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Lst>
  <p:notesMasterIdLst>
    <p:notesMasterId r:id="rId248"/>
  </p:notesMasterIdLst>
  <p:sldIdLst>
    <p:sldId id="257" r:id="rId2"/>
    <p:sldId id="260" r:id="rId3"/>
    <p:sldId id="339" r:id="rId4"/>
    <p:sldId id="340" r:id="rId5"/>
    <p:sldId id="341" r:id="rId6"/>
    <p:sldId id="447" r:id="rId7"/>
    <p:sldId id="448" r:id="rId8"/>
    <p:sldId id="449" r:id="rId9"/>
    <p:sldId id="450" r:id="rId10"/>
    <p:sldId id="526" r:id="rId11"/>
    <p:sldId id="444" r:id="rId12"/>
    <p:sldId id="445" r:id="rId13"/>
    <p:sldId id="446" r:id="rId14"/>
    <p:sldId id="342" r:id="rId15"/>
    <p:sldId id="343" r:id="rId16"/>
    <p:sldId id="344" r:id="rId17"/>
    <p:sldId id="402" r:id="rId18"/>
    <p:sldId id="403" r:id="rId19"/>
    <p:sldId id="404" r:id="rId20"/>
    <p:sldId id="405" r:id="rId21"/>
    <p:sldId id="406" r:id="rId22"/>
    <p:sldId id="407" r:id="rId23"/>
    <p:sldId id="408" r:id="rId24"/>
    <p:sldId id="409" r:id="rId25"/>
    <p:sldId id="410" r:id="rId26"/>
    <p:sldId id="411" r:id="rId27"/>
    <p:sldId id="412" r:id="rId28"/>
    <p:sldId id="413" r:id="rId29"/>
    <p:sldId id="414" r:id="rId30"/>
    <p:sldId id="415" r:id="rId31"/>
    <p:sldId id="416" r:id="rId32"/>
    <p:sldId id="417" r:id="rId33"/>
    <p:sldId id="418" r:id="rId34"/>
    <p:sldId id="419" r:id="rId35"/>
    <p:sldId id="420" r:id="rId36"/>
    <p:sldId id="421" r:id="rId37"/>
    <p:sldId id="422" r:id="rId38"/>
    <p:sldId id="423" r:id="rId39"/>
    <p:sldId id="424" r:id="rId40"/>
    <p:sldId id="425" r:id="rId41"/>
    <p:sldId id="426" r:id="rId42"/>
    <p:sldId id="427" r:id="rId43"/>
    <p:sldId id="428" r:id="rId44"/>
    <p:sldId id="429" r:id="rId45"/>
    <p:sldId id="430" r:id="rId46"/>
    <p:sldId id="431" r:id="rId47"/>
    <p:sldId id="432" r:id="rId48"/>
    <p:sldId id="433" r:id="rId49"/>
    <p:sldId id="434" r:id="rId50"/>
    <p:sldId id="435" r:id="rId51"/>
    <p:sldId id="436" r:id="rId52"/>
    <p:sldId id="268" r:id="rId53"/>
    <p:sldId id="275" r:id="rId54"/>
    <p:sldId id="270" r:id="rId55"/>
    <p:sldId id="271" r:id="rId56"/>
    <p:sldId id="272" r:id="rId57"/>
    <p:sldId id="273" r:id="rId58"/>
    <p:sldId id="328" r:id="rId59"/>
    <p:sldId id="329" r:id="rId60"/>
    <p:sldId id="330" r:id="rId61"/>
    <p:sldId id="319" r:id="rId62"/>
    <p:sldId id="320" r:id="rId63"/>
    <p:sldId id="321" r:id="rId64"/>
    <p:sldId id="322" r:id="rId65"/>
    <p:sldId id="327" r:id="rId66"/>
    <p:sldId id="325" r:id="rId67"/>
    <p:sldId id="285" r:id="rId68"/>
    <p:sldId id="286" r:id="rId69"/>
    <p:sldId id="287" r:id="rId70"/>
    <p:sldId id="289" r:id="rId71"/>
    <p:sldId id="288" r:id="rId72"/>
    <p:sldId id="334" r:id="rId73"/>
    <p:sldId id="337" r:id="rId74"/>
    <p:sldId id="335" r:id="rId75"/>
    <p:sldId id="338" r:id="rId76"/>
    <p:sldId id="267" r:id="rId77"/>
    <p:sldId id="269" r:id="rId78"/>
    <p:sldId id="261" r:id="rId79"/>
    <p:sldId id="259" r:id="rId80"/>
    <p:sldId id="262" r:id="rId81"/>
    <p:sldId id="290" r:id="rId82"/>
    <p:sldId id="291" r:id="rId83"/>
    <p:sldId id="292" r:id="rId84"/>
    <p:sldId id="264" r:id="rId85"/>
    <p:sldId id="265" r:id="rId86"/>
    <p:sldId id="266" r:id="rId87"/>
    <p:sldId id="293" r:id="rId88"/>
    <p:sldId id="294" r:id="rId89"/>
    <p:sldId id="295" r:id="rId90"/>
    <p:sldId id="296" r:id="rId91"/>
    <p:sldId id="297" r:id="rId92"/>
    <p:sldId id="317" r:id="rId93"/>
    <p:sldId id="298" r:id="rId94"/>
    <p:sldId id="299" r:id="rId95"/>
    <p:sldId id="300" r:id="rId96"/>
    <p:sldId id="301" r:id="rId97"/>
    <p:sldId id="302" r:id="rId98"/>
    <p:sldId id="316" r:id="rId99"/>
    <p:sldId id="303" r:id="rId100"/>
    <p:sldId id="304" r:id="rId101"/>
    <p:sldId id="305" r:id="rId102"/>
    <p:sldId id="306" r:id="rId103"/>
    <p:sldId id="307" r:id="rId104"/>
    <p:sldId id="309" r:id="rId105"/>
    <p:sldId id="311" r:id="rId106"/>
    <p:sldId id="312" r:id="rId107"/>
    <p:sldId id="313" r:id="rId108"/>
    <p:sldId id="314" r:id="rId109"/>
    <p:sldId id="315" r:id="rId110"/>
    <p:sldId id="318" r:id="rId111"/>
    <p:sldId id="323" r:id="rId112"/>
    <p:sldId id="324" r:id="rId113"/>
    <p:sldId id="331" r:id="rId114"/>
    <p:sldId id="332" r:id="rId115"/>
    <p:sldId id="333" r:id="rId116"/>
    <p:sldId id="274" r:id="rId117"/>
    <p:sldId id="277" r:id="rId118"/>
    <p:sldId id="278" r:id="rId119"/>
    <p:sldId id="280" r:id="rId120"/>
    <p:sldId id="281" r:id="rId121"/>
    <p:sldId id="282" r:id="rId122"/>
    <p:sldId id="283" r:id="rId123"/>
    <p:sldId id="276" r:id="rId124"/>
    <p:sldId id="346" r:id="rId125"/>
    <p:sldId id="348" r:id="rId126"/>
    <p:sldId id="350" r:id="rId127"/>
    <p:sldId id="352" r:id="rId128"/>
    <p:sldId id="355" r:id="rId129"/>
    <p:sldId id="356" r:id="rId130"/>
    <p:sldId id="358" r:id="rId131"/>
    <p:sldId id="360" r:id="rId132"/>
    <p:sldId id="362" r:id="rId133"/>
    <p:sldId id="364" r:id="rId134"/>
    <p:sldId id="366" r:id="rId135"/>
    <p:sldId id="368" r:id="rId136"/>
    <p:sldId id="370" r:id="rId137"/>
    <p:sldId id="372" r:id="rId138"/>
    <p:sldId id="374" r:id="rId139"/>
    <p:sldId id="376" r:id="rId140"/>
    <p:sldId id="378" r:id="rId141"/>
    <p:sldId id="380" r:id="rId142"/>
    <p:sldId id="382" r:id="rId143"/>
    <p:sldId id="384" r:id="rId144"/>
    <p:sldId id="386" r:id="rId145"/>
    <p:sldId id="388" r:id="rId146"/>
    <p:sldId id="390" r:id="rId147"/>
    <p:sldId id="392" r:id="rId148"/>
    <p:sldId id="279" r:id="rId149"/>
    <p:sldId id="394" r:id="rId150"/>
    <p:sldId id="396" r:id="rId151"/>
    <p:sldId id="398" r:id="rId152"/>
    <p:sldId id="400" r:id="rId153"/>
    <p:sldId id="437" r:id="rId154"/>
    <p:sldId id="438" r:id="rId155"/>
    <p:sldId id="439" r:id="rId156"/>
    <p:sldId id="440" r:id="rId157"/>
    <p:sldId id="441" r:id="rId158"/>
    <p:sldId id="442" r:id="rId159"/>
    <p:sldId id="443" r:id="rId160"/>
    <p:sldId id="455" r:id="rId161"/>
    <p:sldId id="456" r:id="rId162"/>
    <p:sldId id="457" r:id="rId163"/>
    <p:sldId id="458" r:id="rId164"/>
    <p:sldId id="459" r:id="rId165"/>
    <p:sldId id="460" r:id="rId166"/>
    <p:sldId id="461" r:id="rId167"/>
    <p:sldId id="462" r:id="rId168"/>
    <p:sldId id="463" r:id="rId169"/>
    <p:sldId id="464" r:id="rId170"/>
    <p:sldId id="465" r:id="rId171"/>
    <p:sldId id="466" r:id="rId172"/>
    <p:sldId id="467" r:id="rId173"/>
    <p:sldId id="468" r:id="rId174"/>
    <p:sldId id="469" r:id="rId175"/>
    <p:sldId id="470" r:id="rId176"/>
    <p:sldId id="471" r:id="rId177"/>
    <p:sldId id="472" r:id="rId178"/>
    <p:sldId id="473" r:id="rId179"/>
    <p:sldId id="474" r:id="rId180"/>
    <p:sldId id="475" r:id="rId181"/>
    <p:sldId id="476" r:id="rId182"/>
    <p:sldId id="477" r:id="rId183"/>
    <p:sldId id="478" r:id="rId184"/>
    <p:sldId id="479" r:id="rId185"/>
    <p:sldId id="480" r:id="rId186"/>
    <p:sldId id="481" r:id="rId187"/>
    <p:sldId id="482" r:id="rId188"/>
    <p:sldId id="484" r:id="rId189"/>
    <p:sldId id="486" r:id="rId190"/>
    <p:sldId id="483" r:id="rId191"/>
    <p:sldId id="487" r:id="rId192"/>
    <p:sldId id="488" r:id="rId193"/>
    <p:sldId id="489" r:id="rId194"/>
    <p:sldId id="490" r:id="rId195"/>
    <p:sldId id="491" r:id="rId196"/>
    <p:sldId id="492" r:id="rId197"/>
    <p:sldId id="493" r:id="rId198"/>
    <p:sldId id="494" r:id="rId199"/>
    <p:sldId id="496" r:id="rId200"/>
    <p:sldId id="497" r:id="rId201"/>
    <p:sldId id="498" r:id="rId202"/>
    <p:sldId id="499" r:id="rId203"/>
    <p:sldId id="500" r:id="rId204"/>
    <p:sldId id="501" r:id="rId205"/>
    <p:sldId id="502" r:id="rId206"/>
    <p:sldId id="504" r:id="rId207"/>
    <p:sldId id="505" r:id="rId208"/>
    <p:sldId id="506" r:id="rId209"/>
    <p:sldId id="507" r:id="rId210"/>
    <p:sldId id="508" r:id="rId211"/>
    <p:sldId id="509" r:id="rId212"/>
    <p:sldId id="510" r:id="rId213"/>
    <p:sldId id="511" r:id="rId214"/>
    <p:sldId id="512" r:id="rId215"/>
    <p:sldId id="513" r:id="rId216"/>
    <p:sldId id="514" r:id="rId217"/>
    <p:sldId id="515" r:id="rId218"/>
    <p:sldId id="516" r:id="rId219"/>
    <p:sldId id="517" r:id="rId220"/>
    <p:sldId id="518" r:id="rId221"/>
    <p:sldId id="519" r:id="rId222"/>
    <p:sldId id="520" r:id="rId223"/>
    <p:sldId id="521" r:id="rId224"/>
    <p:sldId id="522" r:id="rId225"/>
    <p:sldId id="523" r:id="rId226"/>
    <p:sldId id="524" r:id="rId227"/>
    <p:sldId id="525" r:id="rId228"/>
    <p:sldId id="527" r:id="rId229"/>
    <p:sldId id="528" r:id="rId230"/>
    <p:sldId id="529" r:id="rId231"/>
    <p:sldId id="530" r:id="rId232"/>
    <p:sldId id="531" r:id="rId233"/>
    <p:sldId id="532" r:id="rId234"/>
    <p:sldId id="533" r:id="rId235"/>
    <p:sldId id="534" r:id="rId236"/>
    <p:sldId id="535" r:id="rId237"/>
    <p:sldId id="536" r:id="rId238"/>
    <p:sldId id="537" r:id="rId239"/>
    <p:sldId id="538" r:id="rId240"/>
    <p:sldId id="539" r:id="rId241"/>
    <p:sldId id="540" r:id="rId242"/>
    <p:sldId id="541" r:id="rId243"/>
    <p:sldId id="542" r:id="rId244"/>
    <p:sldId id="543" r:id="rId245"/>
    <p:sldId id="544" r:id="rId246"/>
    <p:sldId id="545" r:id="rId247"/>
  </p:sldIdLst>
  <p:sldSz cx="24387175" cy="13716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Read ME" id="{4D5A4B68-3C32-4B53-A442-EAB27EB46965}">
          <p14:sldIdLst>
            <p14:sldId id="257"/>
            <p14:sldId id="260"/>
          </p14:sldIdLst>
        </p14:section>
        <p14:section name="Team" id="{B2EF53F9-B775-4D83-BD16-044037103DDB}">
          <p14:sldIdLst>
            <p14:sldId id="339"/>
            <p14:sldId id="340"/>
            <p14:sldId id="341"/>
            <p14:sldId id="447"/>
            <p14:sldId id="448"/>
            <p14:sldId id="449"/>
            <p14:sldId id="450"/>
            <p14:sldId id="526"/>
          </p14:sldIdLst>
        </p14:section>
        <p14:section name="Pricing" id="{629ACF71-895D-4684-A9B9-B0B7A1AC78F4}">
          <p14:sldIdLst>
            <p14:sldId id="444"/>
            <p14:sldId id="445"/>
            <p14:sldId id="446"/>
            <p14:sldId id="342"/>
            <p14:sldId id="343"/>
            <p14:sldId id="344"/>
          </p14:sldIdLst>
        </p14:section>
        <p14:section name="Maps" id="{BCB46CD6-011E-451C-A3FB-C39C144C1F4F}">
          <p14:sldIdLst>
            <p14:sldId id="402"/>
            <p14:sldId id="403"/>
            <p14:sldId id="404"/>
            <p14:sldId id="405"/>
            <p14:sldId id="406"/>
            <p14:sldId id="407"/>
            <p14:sldId id="408"/>
            <p14:sldId id="409"/>
            <p14:sldId id="410"/>
            <p14:sldId id="411"/>
            <p14:sldId id="412"/>
            <p14:sldId id="413"/>
            <p14:sldId id="414"/>
            <p14:sldId id="415"/>
            <p14:sldId id="416"/>
            <p14:sldId id="417"/>
            <p14:sldId id="418"/>
            <p14:sldId id="419"/>
            <p14:sldId id="420"/>
            <p14:sldId id="421"/>
            <p14:sldId id="422"/>
            <p14:sldId id="423"/>
            <p14:sldId id="424"/>
            <p14:sldId id="425"/>
            <p14:sldId id="426"/>
            <p14:sldId id="427"/>
            <p14:sldId id="428"/>
            <p14:sldId id="429"/>
            <p14:sldId id="430"/>
            <p14:sldId id="431"/>
            <p14:sldId id="432"/>
            <p14:sldId id="433"/>
            <p14:sldId id="434"/>
            <p14:sldId id="435"/>
            <p14:sldId id="436"/>
          </p14:sldIdLst>
        </p14:section>
        <p14:section name="Timeline" id="{729148CB-BBA3-4B22-89EF-783448279ECE}">
          <p14:sldIdLst>
            <p14:sldId id="268"/>
            <p14:sldId id="275"/>
            <p14:sldId id="270"/>
            <p14:sldId id="271"/>
            <p14:sldId id="272"/>
            <p14:sldId id="273"/>
            <p14:sldId id="328"/>
            <p14:sldId id="329"/>
            <p14:sldId id="330"/>
            <p14:sldId id="319"/>
            <p14:sldId id="320"/>
            <p14:sldId id="321"/>
            <p14:sldId id="322"/>
            <p14:sldId id="327"/>
            <p14:sldId id="325"/>
            <p14:sldId id="285"/>
            <p14:sldId id="286"/>
            <p14:sldId id="287"/>
            <p14:sldId id="289"/>
            <p14:sldId id="288"/>
          </p14:sldIdLst>
        </p14:section>
        <p14:section name="Portfolio" id="{890CC1B7-6D42-4D06-A553-F803D268D86A}">
          <p14:sldIdLst>
            <p14:sldId id="334"/>
            <p14:sldId id="337"/>
            <p14:sldId id="335"/>
            <p14:sldId id="338"/>
          </p14:sldIdLst>
        </p14:section>
        <p14:section name="About" id="{C553D50A-F389-43BE-A94A-207388997632}">
          <p14:sldIdLst>
            <p14:sldId id="267"/>
            <p14:sldId id="269"/>
            <p14:sldId id="261"/>
            <p14:sldId id="259"/>
            <p14:sldId id="262"/>
            <p14:sldId id="290"/>
            <p14:sldId id="291"/>
            <p14:sldId id="292"/>
            <p14:sldId id="264"/>
            <p14:sldId id="265"/>
            <p14:sldId id="266"/>
            <p14:sldId id="293"/>
            <p14:sldId id="294"/>
            <p14:sldId id="295"/>
            <p14:sldId id="296"/>
            <p14:sldId id="297"/>
            <p14:sldId id="317"/>
            <p14:sldId id="298"/>
            <p14:sldId id="299"/>
            <p14:sldId id="300"/>
            <p14:sldId id="301"/>
            <p14:sldId id="302"/>
            <p14:sldId id="316"/>
            <p14:sldId id="303"/>
            <p14:sldId id="304"/>
            <p14:sldId id="305"/>
            <p14:sldId id="306"/>
            <p14:sldId id="307"/>
            <p14:sldId id="309"/>
            <p14:sldId id="311"/>
            <p14:sldId id="312"/>
            <p14:sldId id="313"/>
            <p14:sldId id="314"/>
            <p14:sldId id="315"/>
            <p14:sldId id="318"/>
            <p14:sldId id="323"/>
            <p14:sldId id="324"/>
            <p14:sldId id="331"/>
            <p14:sldId id="332"/>
            <p14:sldId id="333"/>
            <p14:sldId id="274"/>
            <p14:sldId id="277"/>
            <p14:sldId id="278"/>
            <p14:sldId id="280"/>
            <p14:sldId id="281"/>
            <p14:sldId id="282"/>
            <p14:sldId id="283"/>
            <p14:sldId id="276"/>
          </p14:sldIdLst>
        </p14:section>
        <p14:section name="Data Distribution" id="{E2D09A88-0A54-4501-AE5D-9FA82401E62D}">
          <p14:sldIdLst>
            <p14:sldId id="346"/>
            <p14:sldId id="348"/>
            <p14:sldId id="350"/>
            <p14:sldId id="352"/>
            <p14:sldId id="355"/>
            <p14:sldId id="356"/>
            <p14:sldId id="358"/>
            <p14:sldId id="360"/>
            <p14:sldId id="362"/>
            <p14:sldId id="364"/>
            <p14:sldId id="366"/>
            <p14:sldId id="368"/>
            <p14:sldId id="370"/>
            <p14:sldId id="372"/>
            <p14:sldId id="374"/>
            <p14:sldId id="376"/>
            <p14:sldId id="378"/>
            <p14:sldId id="380"/>
            <p14:sldId id="382"/>
            <p14:sldId id="384"/>
            <p14:sldId id="386"/>
            <p14:sldId id="388"/>
            <p14:sldId id="390"/>
            <p14:sldId id="392"/>
            <p14:sldId id="279"/>
            <p14:sldId id="394"/>
            <p14:sldId id="396"/>
            <p14:sldId id="398"/>
            <p14:sldId id="400"/>
          </p14:sldIdLst>
        </p14:section>
        <p14:section name="Tables" id="{28F8CC05-B629-4110-9DF7-73F0B1FBA053}">
          <p14:sldIdLst>
            <p14:sldId id="437"/>
            <p14:sldId id="438"/>
            <p14:sldId id="439"/>
            <p14:sldId id="440"/>
            <p14:sldId id="441"/>
            <p14:sldId id="442"/>
            <p14:sldId id="443"/>
          </p14:sldIdLst>
        </p14:section>
        <p14:section name="Hello Message" id="{9DC601E7-97CA-4066-8A49-E81B93D0A46E}">
          <p14:sldIdLst>
            <p14:sldId id="455"/>
            <p14:sldId id="456"/>
            <p14:sldId id="457"/>
            <p14:sldId id="458"/>
            <p14:sldId id="459"/>
            <p14:sldId id="460"/>
            <p14:sldId id="461"/>
            <p14:sldId id="462"/>
          </p14:sldIdLst>
        </p14:section>
        <p14:section name="Introduction" id="{EAC65966-CEF7-421E-91E3-445CA1EDE650}">
          <p14:sldIdLst>
            <p14:sldId id="463"/>
            <p14:sldId id="464"/>
            <p14:sldId id="465"/>
            <p14:sldId id="466"/>
            <p14:sldId id="467"/>
            <p14:sldId id="468"/>
            <p14:sldId id="469"/>
            <p14:sldId id="470"/>
            <p14:sldId id="471"/>
            <p14:sldId id="472"/>
            <p14:sldId id="473"/>
            <p14:sldId id="474"/>
            <p14:sldId id="475"/>
            <p14:sldId id="476"/>
            <p14:sldId id="477"/>
            <p14:sldId id="478"/>
            <p14:sldId id="479"/>
            <p14:sldId id="480"/>
            <p14:sldId id="481"/>
            <p14:sldId id="482"/>
            <p14:sldId id="484"/>
            <p14:sldId id="486"/>
            <p14:sldId id="483"/>
          </p14:sldIdLst>
        </p14:section>
        <p14:section name="Process Infographic" id="{C4A36090-A47B-418B-8E74-8AEA92567B2A}">
          <p14:sldIdLst>
            <p14:sldId id="487"/>
            <p14:sldId id="488"/>
            <p14:sldId id="489"/>
            <p14:sldId id="490"/>
            <p14:sldId id="491"/>
            <p14:sldId id="492"/>
            <p14:sldId id="493"/>
            <p14:sldId id="494"/>
            <p14:sldId id="496"/>
            <p14:sldId id="497"/>
            <p14:sldId id="498"/>
            <p14:sldId id="499"/>
            <p14:sldId id="500"/>
            <p14:sldId id="501"/>
            <p14:sldId id="502"/>
            <p14:sldId id="504"/>
            <p14:sldId id="505"/>
            <p14:sldId id="506"/>
            <p14:sldId id="507"/>
            <p14:sldId id="508"/>
            <p14:sldId id="509"/>
            <p14:sldId id="510"/>
            <p14:sldId id="511"/>
            <p14:sldId id="512"/>
            <p14:sldId id="513"/>
            <p14:sldId id="514"/>
            <p14:sldId id="515"/>
            <p14:sldId id="516"/>
            <p14:sldId id="517"/>
            <p14:sldId id="518"/>
            <p14:sldId id="519"/>
            <p14:sldId id="520"/>
            <p14:sldId id="521"/>
            <p14:sldId id="522"/>
            <p14:sldId id="523"/>
            <p14:sldId id="524"/>
            <p14:sldId id="525"/>
          </p14:sldIdLst>
        </p14:section>
        <p14:section name="Device" id="{07C88432-87E7-4FB7-BE9D-FE5966E2E9BA}">
          <p14:sldIdLst>
            <p14:sldId id="527"/>
            <p14:sldId id="528"/>
            <p14:sldId id="529"/>
            <p14:sldId id="530"/>
            <p14:sldId id="531"/>
            <p14:sldId id="532"/>
            <p14:sldId id="533"/>
            <p14:sldId id="534"/>
          </p14:sldIdLst>
        </p14:section>
        <p14:section name="Radiate" id="{F63A5344-BDC4-4502-99CA-B9AF4113F437}">
          <p14:sldIdLst>
            <p14:sldId id="535"/>
            <p14:sldId id="536"/>
            <p14:sldId id="537"/>
            <p14:sldId id="538"/>
            <p14:sldId id="539"/>
            <p14:sldId id="540"/>
          </p14:sldIdLst>
        </p14:section>
        <p14:section name="Cluster" id="{31F329A2-6637-4263-8358-3A854B15B05C}">
          <p14:sldIdLst>
            <p14:sldId id="541"/>
            <p14:sldId id="542"/>
            <p14:sldId id="543"/>
            <p14:sldId id="544"/>
            <p14:sldId id="545"/>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80810"/>
    <a:srgbClr val="FFFFFF"/>
    <a:srgbClr val="16152C"/>
    <a:srgbClr val="252944"/>
    <a:srgbClr val="DEE2E4"/>
    <a:srgbClr val="24386A"/>
    <a:srgbClr val="345097"/>
    <a:srgbClr val="A0ACB1"/>
    <a:srgbClr val="304D94"/>
    <a:srgbClr val="15192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0094" autoAdjust="0"/>
    <p:restoredTop sz="94694" autoAdjust="0"/>
  </p:normalViewPr>
  <p:slideViewPr>
    <p:cSldViewPr snapToGrid="0">
      <p:cViewPr varScale="1">
        <p:scale>
          <a:sx n="55" d="100"/>
          <a:sy n="55" d="100"/>
        </p:scale>
        <p:origin x="296" y="448"/>
      </p:cViewPr>
      <p:guideLst/>
    </p:cSldViewPr>
  </p:slideViewPr>
  <p:notesTextViewPr>
    <p:cViewPr>
      <p:scale>
        <a:sx n="3" d="2"/>
        <a:sy n="3" d="2"/>
      </p:scale>
      <p:origin x="0" y="0"/>
    </p:cViewPr>
  </p:notesTextViewPr>
  <p:sorterViewPr>
    <p:cViewPr>
      <p:scale>
        <a:sx n="20" d="100"/>
        <a:sy n="20" d="100"/>
      </p:scale>
      <p:origin x="0" y="-23094"/>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notesMaster" Target="notesMasters/notesMaster1.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presProps" Target="presProps.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viewProps" Target="viewProps.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theme" Target="theme/theme1.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tableStyles" Target="tableStyles.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5B28-4516-95EE-C66764ABC73F}"/>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5B28-4516-95EE-C66764ABC73F}"/>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5B28-4516-95EE-C66764ABC73F}"/>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5B28-4516-95EE-C66764ABC73F}"/>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5B28-4516-95EE-C66764ABC73F}"/>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5B28-4516-95EE-C66764ABC73F}"/>
              </c:ext>
            </c:extLst>
          </c:dPt>
          <c:dLbls>
            <c:delete val="1"/>
          </c:dLbls>
          <c:cat>
            <c:strRef>
              <c:f>Sheet1!$A$2:$A$6</c:f>
              <c:strCache>
                <c:ptCount val="5"/>
                <c:pt idx="0">
                  <c:v>1st Qtr</c:v>
                </c:pt>
                <c:pt idx="1">
                  <c:v>2nd Qtr</c:v>
                </c:pt>
                <c:pt idx="2">
                  <c:v>3rd Qtr</c:v>
                </c:pt>
                <c:pt idx="3">
                  <c:v>4th Qtr</c:v>
                </c:pt>
                <c:pt idx="4">
                  <c:v>5th Qtr</c:v>
                </c:pt>
              </c:strCache>
            </c:strRef>
          </c:cat>
          <c:val>
            <c:numRef>
              <c:f>Sheet1!$B$2:$B$6</c:f>
              <c:numCache>
                <c:formatCode>0%</c:formatCode>
                <c:ptCount val="5"/>
                <c:pt idx="0">
                  <c:v>0.2</c:v>
                </c:pt>
                <c:pt idx="1">
                  <c:v>0.4</c:v>
                </c:pt>
                <c:pt idx="2">
                  <c:v>0.1</c:v>
                </c:pt>
                <c:pt idx="3">
                  <c:v>0.15</c:v>
                </c:pt>
                <c:pt idx="4">
                  <c:v>0.15</c:v>
                </c:pt>
              </c:numCache>
            </c:numRef>
          </c:val>
          <c:extLst>
            <c:ext xmlns:c16="http://schemas.microsoft.com/office/drawing/2014/chart" uri="{C3380CC4-5D6E-409C-BE32-E72D297353CC}">
              <c16:uniqueId val="{0000000C-5B28-4516-95EE-C66764ABC73F}"/>
            </c:ext>
          </c:extLst>
        </c:ser>
        <c:dLbls>
          <c:showLegendKey val="0"/>
          <c:showVal val="1"/>
          <c:showCatName val="0"/>
          <c:showSerName val="0"/>
          <c:showPercent val="0"/>
          <c:showBubbleSize val="0"/>
          <c:showLeaderLines val="1"/>
        </c:dLbls>
        <c:firstSliceAng val="0"/>
        <c:holeSize val="9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tx2"/>
              </a:solidFill>
              <a:ln w="19050">
                <a:solidFill>
                  <a:schemeClr val="lt1"/>
                </a:solidFill>
              </a:ln>
              <a:effectLst/>
            </c:spPr>
            <c:extLst>
              <c:ext xmlns:c16="http://schemas.microsoft.com/office/drawing/2014/chart" uri="{C3380CC4-5D6E-409C-BE32-E72D297353CC}">
                <c16:uniqueId val="{00000001-7DDC-4BD6-ABCA-225C5FD13A75}"/>
              </c:ext>
            </c:extLst>
          </c:dPt>
          <c:dPt>
            <c:idx val="1"/>
            <c:bubble3D val="0"/>
            <c:spPr>
              <a:solidFill>
                <a:schemeClr val="bg1">
                  <a:lumMod val="90000"/>
                </a:schemeClr>
              </a:solidFill>
              <a:ln w="19050">
                <a:solidFill>
                  <a:schemeClr val="lt1"/>
                </a:solidFill>
              </a:ln>
              <a:effectLst/>
            </c:spPr>
            <c:extLst>
              <c:ext xmlns:c16="http://schemas.microsoft.com/office/drawing/2014/chart" uri="{C3380CC4-5D6E-409C-BE32-E72D297353CC}">
                <c16:uniqueId val="{00000003-7DDC-4BD6-ABCA-225C5FD13A75}"/>
              </c:ext>
            </c:extLst>
          </c:dPt>
          <c:dLbls>
            <c:dLbl>
              <c:idx val="0"/>
              <c:layout>
                <c:manualLayout>
                  <c:x val="-0.17719004339831526"/>
                  <c:y val="-0.28698237995189912"/>
                </c:manualLayout>
              </c:layout>
              <c:spPr>
                <a:noFill/>
                <a:ln>
                  <a:noFill/>
                </a:ln>
                <a:effectLst/>
              </c:spPr>
              <c:txPr>
                <a:bodyPr rot="0" spcFirstLastPara="1" vertOverflow="ellipsis" vert="horz" wrap="square" lIns="38100" tIns="19050" rIns="38100" bIns="19050" anchor="ctr" anchorCtr="1">
                  <a:spAutoFit/>
                </a:bodyPr>
                <a:lstStyle/>
                <a:p>
                  <a:pPr>
                    <a:defRPr sz="13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0.38966571947374207"/>
                      <c:h val="0.40060149232958608"/>
                    </c:manualLayout>
                  </c15:layout>
                </c:ext>
                <c:ext xmlns:c16="http://schemas.microsoft.com/office/drawing/2014/chart" uri="{C3380CC4-5D6E-409C-BE32-E72D297353CC}">
                  <c16:uniqueId val="{00000001-7DDC-4BD6-ABCA-225C5FD13A75}"/>
                </c:ext>
              </c:extLst>
            </c:dLbl>
            <c:dLbl>
              <c:idx val="1"/>
              <c:delete val="1"/>
              <c:extLst>
                <c:ext xmlns:c15="http://schemas.microsoft.com/office/drawing/2012/chart" uri="{CE6537A1-D6FC-4f65-9D91-7224C49458BB}"/>
                <c:ext xmlns:c16="http://schemas.microsoft.com/office/drawing/2014/chart" uri="{C3380CC4-5D6E-409C-BE32-E72D297353CC}">
                  <c16:uniqueId val="{00000003-7DDC-4BD6-ABCA-225C5FD13A75}"/>
                </c:ext>
              </c:extLst>
            </c:dLbl>
            <c:spPr>
              <a:noFill/>
              <a:ln>
                <a:noFill/>
              </a:ln>
              <a:effectLst/>
            </c:spPr>
            <c:txPr>
              <a:bodyPr rot="0" spcFirstLastPara="1" vertOverflow="ellipsis" vert="horz" wrap="square" lIns="38100" tIns="19050" rIns="38100" bIns="19050" anchor="ctr" anchorCtr="1">
                <a:spAutoFit/>
              </a:bodyPr>
              <a:lstStyle/>
              <a:p>
                <a:pPr>
                  <a:defRPr sz="88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0%</c:formatCode>
                <c:ptCount val="2"/>
                <c:pt idx="0">
                  <c:v>0.75</c:v>
                </c:pt>
                <c:pt idx="1">
                  <c:v>0.25</c:v>
                </c:pt>
              </c:numCache>
            </c:numRef>
          </c:val>
          <c:extLst>
            <c:ext xmlns:c16="http://schemas.microsoft.com/office/drawing/2014/chart" uri="{C3380CC4-5D6E-409C-BE32-E72D297353CC}">
              <c16:uniqueId val="{00000004-7DDC-4BD6-ABCA-225C5FD13A75}"/>
            </c:ext>
          </c:extLst>
        </c:ser>
        <c:dLbls>
          <c:showLegendKey val="0"/>
          <c:showVal val="1"/>
          <c:showCatName val="0"/>
          <c:showSerName val="0"/>
          <c:showPercent val="0"/>
          <c:showBubbleSize val="0"/>
          <c:showLeaderLines val="0"/>
        </c:dLbls>
        <c:firstSliceAng val="0"/>
        <c:holeSize val="90"/>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Beginning</c:v>
                </c:pt>
              </c:strCache>
            </c:strRef>
          </c:tx>
          <c:spPr>
            <a:solidFill>
              <a:schemeClr val="accent1"/>
            </a:solidFill>
            <a:ln>
              <a:noFill/>
            </a:ln>
            <a:effectLst/>
          </c:spPr>
          <c:invertIfNegative val="0"/>
          <c:dLbls>
            <c:dLbl>
              <c:idx val="0"/>
              <c:tx>
                <c:rich>
                  <a:bodyPr/>
                  <a:lstStyle/>
                  <a:p>
                    <a:fld id="{5D10012F-57F5-46D6-B449-CFC380008B15}" type="VALUE">
                      <a:rPr lang="en-US" smtClean="0"/>
                      <a:pPr/>
                      <a:t>[VALUE]</a:t>
                    </a:fld>
                    <a:r>
                      <a:rPr lang="en-US"/>
                      <a:t>$</a:t>
                    </a:r>
                  </a:p>
                </c:rich>
              </c:tx>
              <c:dLblPos val="outEnd"/>
              <c:showLegendKey val="0"/>
              <c:showVal val="1"/>
              <c:showCatName val="0"/>
              <c:showSerName val="0"/>
              <c:showPercent val="0"/>
              <c:showBubbleSize val="0"/>
              <c:separator>$</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D939-49E4-8B69-5F6727F84145}"/>
                </c:ext>
              </c:extLst>
            </c:dLbl>
            <c:dLbl>
              <c:idx val="1"/>
              <c:tx>
                <c:rich>
                  <a:bodyPr/>
                  <a:lstStyle/>
                  <a:p>
                    <a:fld id="{40C1B686-BE57-47B6-BDAF-47952E18B9C1}" type="VALUE">
                      <a:rPr lang="en-US" smtClean="0"/>
                      <a:pPr/>
                      <a:t>[VALUE]</a:t>
                    </a:fld>
                    <a:r>
                      <a:rPr lang="en-US"/>
                      <a:t>$</a:t>
                    </a:r>
                  </a:p>
                </c:rich>
              </c:tx>
              <c:dLblPos val="outEnd"/>
              <c:showLegendKey val="0"/>
              <c:showVal val="1"/>
              <c:showCatName val="0"/>
              <c:showSerName val="0"/>
              <c:showPercent val="0"/>
              <c:showBubbleSize val="0"/>
              <c:separator>$</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6-D939-49E4-8B69-5F6727F84145}"/>
                </c:ext>
              </c:extLst>
            </c:dLbl>
            <c:dLbl>
              <c:idx val="2"/>
              <c:tx>
                <c:rich>
                  <a:bodyPr/>
                  <a:lstStyle/>
                  <a:p>
                    <a:fld id="{3A357459-8AB6-4003-993D-1438FB3F6BFD}" type="VALUE">
                      <a:rPr lang="en-US" smtClean="0"/>
                      <a:pPr/>
                      <a:t>[VALUE]</a:t>
                    </a:fld>
                    <a:r>
                      <a:rPr lang="en-US"/>
                      <a:t>$</a:t>
                    </a:r>
                  </a:p>
                </c:rich>
              </c:tx>
              <c:dLblPos val="outEnd"/>
              <c:showLegendKey val="0"/>
              <c:showVal val="1"/>
              <c:showCatName val="0"/>
              <c:showSerName val="0"/>
              <c:showPercent val="0"/>
              <c:showBubbleSize val="0"/>
              <c:separator>$</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9-D939-49E4-8B69-5F6727F84145}"/>
                </c:ext>
              </c:extLst>
            </c:dLbl>
            <c:dLbl>
              <c:idx val="3"/>
              <c:tx>
                <c:rich>
                  <a:bodyPr/>
                  <a:lstStyle/>
                  <a:p>
                    <a:fld id="{A0366BF0-F45B-4F21-A181-1BDCAEA8714D}" type="VALUE">
                      <a:rPr lang="en-US" smtClean="0"/>
                      <a:pPr/>
                      <a:t>[VALUE]</a:t>
                    </a:fld>
                    <a:r>
                      <a:rPr lang="en-US"/>
                      <a:t>$</a:t>
                    </a:r>
                  </a:p>
                </c:rich>
              </c:tx>
              <c:dLblPos val="outEnd"/>
              <c:showLegendKey val="0"/>
              <c:showVal val="1"/>
              <c:showCatName val="0"/>
              <c:showSerName val="0"/>
              <c:showPercent val="0"/>
              <c:showBubbleSize val="0"/>
              <c:separator>$</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C-D939-49E4-8B69-5F6727F84145}"/>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eparator>$</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3.8</c:v>
                </c:pt>
                <c:pt idx="1">
                  <c:v>2.5</c:v>
                </c:pt>
                <c:pt idx="2">
                  <c:v>3.5</c:v>
                </c:pt>
                <c:pt idx="3">
                  <c:v>4.5</c:v>
                </c:pt>
              </c:numCache>
            </c:numRef>
          </c:val>
          <c:extLst>
            <c:ext xmlns:c16="http://schemas.microsoft.com/office/drawing/2014/chart" uri="{C3380CC4-5D6E-409C-BE32-E72D297353CC}">
              <c16:uniqueId val="{00000000-D939-49E4-8B69-5F6727F84145}"/>
            </c:ext>
          </c:extLst>
        </c:ser>
        <c:ser>
          <c:idx val="1"/>
          <c:order val="1"/>
          <c:tx>
            <c:strRef>
              <c:f>Sheet1!$C$1</c:f>
              <c:strCache>
                <c:ptCount val="1"/>
                <c:pt idx="0">
                  <c:v>Middle</c:v>
                </c:pt>
              </c:strCache>
            </c:strRef>
          </c:tx>
          <c:spPr>
            <a:solidFill>
              <a:schemeClr val="accent2"/>
            </a:solidFill>
            <a:ln>
              <a:noFill/>
            </a:ln>
            <a:effectLst/>
          </c:spPr>
          <c:invertIfNegative val="0"/>
          <c:dLbls>
            <c:dLbl>
              <c:idx val="0"/>
              <c:tx>
                <c:rich>
                  <a:bodyPr/>
                  <a:lstStyle/>
                  <a:p>
                    <a:fld id="{B66F3DC5-DBFB-46BE-A739-BF0620EBC758}"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D939-49E4-8B69-5F6727F84145}"/>
                </c:ext>
              </c:extLst>
            </c:dLbl>
            <c:dLbl>
              <c:idx val="1"/>
              <c:tx>
                <c:rich>
                  <a:bodyPr/>
                  <a:lstStyle/>
                  <a:p>
                    <a:fld id="{71364C6F-3B36-4E65-8A7A-93A128120B00}"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939-49E4-8B69-5F6727F84145}"/>
                </c:ext>
              </c:extLst>
            </c:dLbl>
            <c:dLbl>
              <c:idx val="2"/>
              <c:tx>
                <c:rich>
                  <a:bodyPr/>
                  <a:lstStyle/>
                  <a:p>
                    <a:fld id="{ED6783FF-45CA-476C-A2FC-4A4BBB1D210A}"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A-D939-49E4-8B69-5F6727F84145}"/>
                </c:ext>
              </c:extLst>
            </c:dLbl>
            <c:dLbl>
              <c:idx val="3"/>
              <c:tx>
                <c:rich>
                  <a:bodyPr/>
                  <a:lstStyle/>
                  <a:p>
                    <a:fld id="{706751BC-A2C2-46AC-A064-785C8A395FD3}"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D939-49E4-8B69-5F6727F84145}"/>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939-49E4-8B69-5F6727F84145}"/>
            </c:ext>
          </c:extLst>
        </c:ser>
        <c:ser>
          <c:idx val="2"/>
          <c:order val="2"/>
          <c:tx>
            <c:strRef>
              <c:f>Sheet1!$D$1</c:f>
              <c:strCache>
                <c:ptCount val="1"/>
                <c:pt idx="0">
                  <c:v>Last</c:v>
                </c:pt>
              </c:strCache>
            </c:strRef>
          </c:tx>
          <c:spPr>
            <a:solidFill>
              <a:schemeClr val="accent3"/>
            </a:solidFill>
            <a:ln>
              <a:noFill/>
            </a:ln>
            <a:effectLst/>
          </c:spPr>
          <c:invertIfNegative val="0"/>
          <c:dLbls>
            <c:dLbl>
              <c:idx val="0"/>
              <c:tx>
                <c:rich>
                  <a:bodyPr/>
                  <a:lstStyle/>
                  <a:p>
                    <a:fld id="{32A26A5E-0B75-4463-8EC5-B8BF57A7D27E}"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D939-49E4-8B69-5F6727F84145}"/>
                </c:ext>
              </c:extLst>
            </c:dLbl>
            <c:dLbl>
              <c:idx val="1"/>
              <c:tx>
                <c:rich>
                  <a:bodyPr/>
                  <a:lstStyle/>
                  <a:p>
                    <a:fld id="{1D429F5F-3EEF-4D44-AC77-85CF6967A7FA}"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D939-49E4-8B69-5F6727F84145}"/>
                </c:ext>
              </c:extLst>
            </c:dLbl>
            <c:dLbl>
              <c:idx val="2"/>
              <c:tx>
                <c:rich>
                  <a:bodyPr/>
                  <a:lstStyle/>
                  <a:p>
                    <a:fld id="{374921BC-FD5A-4D8F-B386-E8E1396FF458}"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B-D939-49E4-8B69-5F6727F84145}"/>
                </c:ext>
              </c:extLst>
            </c:dLbl>
            <c:dLbl>
              <c:idx val="3"/>
              <c:tx>
                <c:rich>
                  <a:bodyPr/>
                  <a:lstStyle/>
                  <a:p>
                    <a:fld id="{F187675E-940D-4F70-8621-349D1B111B94}"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E-D939-49E4-8B69-5F6727F84145}"/>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939-49E4-8B69-5F6727F84145}"/>
            </c:ext>
          </c:extLst>
        </c:ser>
        <c:dLbls>
          <c:dLblPos val="outEnd"/>
          <c:showLegendKey val="0"/>
          <c:showVal val="1"/>
          <c:showCatName val="0"/>
          <c:showSerName val="0"/>
          <c:showPercent val="0"/>
          <c:showBubbleSize val="0"/>
        </c:dLbls>
        <c:gapWidth val="219"/>
        <c:overlap val="-27"/>
        <c:axId val="1054750136"/>
        <c:axId val="1054750792"/>
      </c:barChart>
      <c:catAx>
        <c:axId val="1054750136"/>
        <c:scaling>
          <c:orientation val="minMax"/>
        </c:scaling>
        <c:delete val="1"/>
        <c:axPos val="b"/>
        <c:numFmt formatCode="General" sourceLinked="1"/>
        <c:majorTickMark val="none"/>
        <c:minorTickMark val="none"/>
        <c:tickLblPos val="nextTo"/>
        <c:crossAx val="1054750792"/>
        <c:crosses val="autoZero"/>
        <c:auto val="1"/>
        <c:lblAlgn val="ctr"/>
        <c:lblOffset val="100"/>
        <c:noMultiLvlLbl val="0"/>
      </c:catAx>
      <c:valAx>
        <c:axId val="1054750792"/>
        <c:scaling>
          <c:orientation val="minMax"/>
        </c:scaling>
        <c:delete val="1"/>
        <c:axPos val="l"/>
        <c:numFmt formatCode="General" sourceLinked="1"/>
        <c:majorTickMark val="none"/>
        <c:minorTickMark val="none"/>
        <c:tickLblPos val="nextTo"/>
        <c:crossAx val="1054750136"/>
        <c:crosses val="autoZero"/>
        <c:crossBetween val="between"/>
      </c:valAx>
      <c:spPr>
        <a:noFill/>
        <a:ln>
          <a:noFill/>
        </a:ln>
        <a:effectLst/>
      </c:spPr>
    </c:plotArea>
    <c:legend>
      <c:legendPos val="t"/>
      <c:layout>
        <c:manualLayout>
          <c:xMode val="edge"/>
          <c:yMode val="edge"/>
          <c:x val="0.3709881837113439"/>
          <c:y val="0.20624998731237776"/>
          <c:w val="0.23443125987235724"/>
          <c:h val="5.6906984688300646E-2"/>
        </c:manualLayout>
      </c:layout>
      <c:overlay val="0"/>
      <c:spPr>
        <a:noFill/>
        <a:ln>
          <a:noFill/>
        </a:ln>
        <a:effectLst/>
      </c:spPr>
      <c:txPr>
        <a:bodyPr rot="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D3A915CB-A79E-4985-9B9E-692A0F8CB103}"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137C-44B5-99E2-81C83B1BBCE0}"/>
                </c:ext>
              </c:extLst>
            </c:dLbl>
            <c:spPr>
              <a:noFill/>
              <a:ln>
                <a:noFill/>
              </a:ln>
              <a:effectLst/>
            </c:spPr>
            <c:txPr>
              <a:bodyPr rot="0" spcFirstLastPara="1" vertOverflow="ellipsis" vert="horz" wrap="square" anchor="ctr" anchorCtr="1"/>
              <a:lstStyle/>
              <a:p>
                <a:pPr>
                  <a:defRPr sz="2800" b="1" i="0" u="none" strike="noStrike" kern="1200" baseline="0">
                    <a:solidFill>
                      <a:srgbClr val="FBFBFB"/>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25</c:v>
                </c:pt>
              </c:numCache>
            </c:numRef>
          </c:val>
          <c:extLst>
            <c:ext xmlns:c16="http://schemas.microsoft.com/office/drawing/2014/chart" uri="{C3380CC4-5D6E-409C-BE32-E72D297353CC}">
              <c16:uniqueId val="{00000000-137C-44B5-99E2-81C83B1BBCE0}"/>
            </c:ext>
          </c:extLst>
        </c:ser>
        <c:ser>
          <c:idx val="1"/>
          <c:order val="1"/>
          <c:tx>
            <c:strRef>
              <c:f>Sheet1!$C$1</c:f>
              <c:strCache>
                <c:ptCount val="1"/>
                <c:pt idx="0">
                  <c:v>Series 2</c:v>
                </c:pt>
              </c:strCache>
            </c:strRef>
          </c:tx>
          <c:spPr>
            <a:solidFill>
              <a:schemeClr val="accent2"/>
            </a:solidFill>
            <a:ln>
              <a:noFill/>
            </a:ln>
            <a:effectLst/>
          </c:spPr>
          <c:invertIfNegative val="0"/>
          <c:dLbls>
            <c:dLbl>
              <c:idx val="0"/>
              <c:tx>
                <c:rich>
                  <a:bodyPr/>
                  <a:lstStyle/>
                  <a:p>
                    <a:fld id="{AD1F625B-89C8-479B-A96A-AB9F1554CFCE}"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137C-44B5-99E2-81C83B1BBCE0}"/>
                </c:ext>
              </c:extLst>
            </c:dLbl>
            <c:spPr>
              <a:noFill/>
              <a:ln>
                <a:noFill/>
              </a:ln>
              <a:effectLst/>
            </c:spPr>
            <c:txPr>
              <a:bodyPr rot="0" spcFirstLastPara="1" vertOverflow="ellipsis" vert="horz" wrap="square" anchor="ctr" anchorCtr="1"/>
              <a:lstStyle/>
              <a:p>
                <a:pPr>
                  <a:defRPr sz="4800" b="0" i="0" u="none" strike="noStrike" kern="1200" baseline="0">
                    <a:solidFill>
                      <a:srgbClr val="FBFBFB"/>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40</c:v>
                </c:pt>
              </c:numCache>
            </c:numRef>
          </c:val>
          <c:extLst>
            <c:ext xmlns:c16="http://schemas.microsoft.com/office/drawing/2014/chart" uri="{C3380CC4-5D6E-409C-BE32-E72D297353CC}">
              <c16:uniqueId val="{00000001-137C-44B5-99E2-81C83B1BBCE0}"/>
            </c:ext>
          </c:extLst>
        </c:ser>
        <c:ser>
          <c:idx val="2"/>
          <c:order val="2"/>
          <c:tx>
            <c:strRef>
              <c:f>Sheet1!$D$1</c:f>
              <c:strCache>
                <c:ptCount val="1"/>
                <c:pt idx="0">
                  <c:v>Series 3</c:v>
                </c:pt>
              </c:strCache>
            </c:strRef>
          </c:tx>
          <c:spPr>
            <a:solidFill>
              <a:schemeClr val="accent3"/>
            </a:solidFill>
            <a:ln>
              <a:noFill/>
            </a:ln>
            <a:effectLst/>
          </c:spPr>
          <c:invertIfNegative val="0"/>
          <c:dLbls>
            <c:dLbl>
              <c:idx val="0"/>
              <c:tx>
                <c:rich>
                  <a:bodyPr/>
                  <a:lstStyle/>
                  <a:p>
                    <a:fld id="{D1EE9C90-E94C-4487-AB47-CD3E36DDEDE8}" type="VALUE">
                      <a:rPr lang="en-US" smtClean="0"/>
                      <a:pPr/>
                      <a:t>[VALUE]</a:t>
                    </a:fld>
                    <a:r>
                      <a:rPr lang="en-US"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137C-44B5-99E2-81C83B1BBCE0}"/>
                </c:ext>
              </c:extLst>
            </c:dLbl>
            <c:spPr>
              <a:noFill/>
              <a:ln>
                <a:noFill/>
              </a:ln>
              <a:effectLst/>
            </c:spPr>
            <c:txPr>
              <a:bodyPr rot="0" spcFirstLastPara="1" vertOverflow="ellipsis" vert="horz" wrap="square" anchor="ctr" anchorCtr="1"/>
              <a:lstStyle/>
              <a:p>
                <a:pPr>
                  <a:defRPr sz="4000" b="0" i="0" u="none" strike="noStrike" kern="1200" baseline="0">
                    <a:solidFill>
                      <a:srgbClr val="FBFBFB"/>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25</c:v>
                </c:pt>
              </c:numCache>
            </c:numRef>
          </c:val>
          <c:extLst>
            <c:ext xmlns:c16="http://schemas.microsoft.com/office/drawing/2014/chart" uri="{C3380CC4-5D6E-409C-BE32-E72D297353CC}">
              <c16:uniqueId val="{00000002-137C-44B5-99E2-81C83B1BBCE0}"/>
            </c:ext>
          </c:extLst>
        </c:ser>
        <c:ser>
          <c:idx val="3"/>
          <c:order val="3"/>
          <c:tx>
            <c:strRef>
              <c:f>Sheet1!$E$1</c:f>
              <c:strCache>
                <c:ptCount val="1"/>
                <c:pt idx="0">
                  <c:v>Series 4</c:v>
                </c:pt>
              </c:strCache>
            </c:strRef>
          </c:tx>
          <c:spPr>
            <a:solidFill>
              <a:schemeClr val="accent4"/>
            </a:solidFill>
            <a:ln>
              <a:noFill/>
            </a:ln>
            <a:effectLst/>
          </c:spPr>
          <c:invertIfNegative val="0"/>
          <c:dLbls>
            <c:dLbl>
              <c:idx val="0"/>
              <c:tx>
                <c:rich>
                  <a:bodyPr/>
                  <a:lstStyle/>
                  <a:p>
                    <a:fld id="{E4AFB81B-7EDA-446E-A194-AED70D11C8DB}" type="VALUE">
                      <a:rPr lang="en-US" smtClean="0"/>
                      <a:pPr/>
                      <a:t>[VALUE]</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137C-44B5-99E2-81C83B1BBCE0}"/>
                </c:ext>
              </c:extLst>
            </c:dLbl>
            <c:spPr>
              <a:noFill/>
              <a:ln>
                <a:noFill/>
              </a:ln>
              <a:effectLst/>
            </c:spPr>
            <c:txPr>
              <a:bodyPr rot="0" spcFirstLastPara="1" vertOverflow="ellipsis" vert="horz" wrap="square" anchor="ctr" anchorCtr="1"/>
              <a:lstStyle/>
              <a:p>
                <a:pPr>
                  <a:defRPr sz="2800" b="0" i="0" u="none" strike="noStrike" kern="1200" baseline="0">
                    <a:solidFill>
                      <a:srgbClr val="FBFBFB"/>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General</c:formatCode>
                <c:ptCount val="1"/>
                <c:pt idx="0">
                  <c:v>25</c:v>
                </c:pt>
              </c:numCache>
            </c:numRef>
          </c:val>
          <c:extLst>
            <c:ext xmlns:c16="http://schemas.microsoft.com/office/drawing/2014/chart" uri="{C3380CC4-5D6E-409C-BE32-E72D297353CC}">
              <c16:uniqueId val="{00000003-137C-44B5-99E2-81C83B1BBCE0}"/>
            </c:ext>
          </c:extLst>
        </c:ser>
        <c:dLbls>
          <c:dLblPos val="ctr"/>
          <c:showLegendKey val="0"/>
          <c:showVal val="1"/>
          <c:showCatName val="0"/>
          <c:showSerName val="0"/>
          <c:showPercent val="0"/>
          <c:showBubbleSize val="0"/>
        </c:dLbls>
        <c:gapWidth val="150"/>
        <c:overlap val="100"/>
        <c:axId val="1096020752"/>
        <c:axId val="1096021080"/>
      </c:barChart>
      <c:catAx>
        <c:axId val="1096020752"/>
        <c:scaling>
          <c:orientation val="minMax"/>
        </c:scaling>
        <c:delete val="1"/>
        <c:axPos val="b"/>
        <c:numFmt formatCode="General" sourceLinked="1"/>
        <c:majorTickMark val="none"/>
        <c:minorTickMark val="none"/>
        <c:tickLblPos val="nextTo"/>
        <c:crossAx val="1096021080"/>
        <c:crosses val="autoZero"/>
        <c:auto val="1"/>
        <c:lblAlgn val="ctr"/>
        <c:lblOffset val="100"/>
        <c:noMultiLvlLbl val="0"/>
      </c:catAx>
      <c:valAx>
        <c:axId val="1096021080"/>
        <c:scaling>
          <c:orientation val="minMax"/>
        </c:scaling>
        <c:delete val="1"/>
        <c:axPos val="l"/>
        <c:numFmt formatCode="General" sourceLinked="1"/>
        <c:majorTickMark val="none"/>
        <c:minorTickMark val="none"/>
        <c:tickLblPos val="nextTo"/>
        <c:crossAx val="1096020752"/>
        <c:crosses val="autoZero"/>
        <c:crossBetween val="between"/>
      </c:valAx>
      <c:spPr>
        <a:noFill/>
        <a:ln>
          <a:noFill/>
        </a:ln>
        <a:effectLst/>
      </c:spPr>
    </c:plotArea>
    <c:plotVisOnly val="1"/>
    <c:dispBlanksAs val="gap"/>
    <c:showDLblsOverMax val="0"/>
  </c:chart>
  <c:spPr>
    <a:noFill/>
    <a:ln>
      <a:noFill/>
    </a:ln>
    <a:effectLst/>
  </c:spPr>
  <c:txPr>
    <a:bodyPr/>
    <a:lstStyle/>
    <a:p>
      <a:pPr>
        <a:defRPr b="1">
          <a:solidFill>
            <a:srgbClr val="FBFBFB"/>
          </a:solidFill>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E28276B-17BB-4319-AEDA-49275AD12568}" type="datetimeFigureOut">
              <a:rPr lang="en-US" smtClean="0"/>
              <a:t>8/27/19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5B653DB-EE14-4C91-AB8C-7DCE6BD4C75C}" type="slidenum">
              <a:rPr lang="en-US" smtClean="0"/>
              <a:t>‹#›</a:t>
            </a:fld>
            <a:endParaRPr lang="en-US"/>
          </a:p>
        </p:txBody>
      </p:sp>
    </p:spTree>
    <p:extLst>
      <p:ext uri="{BB962C8B-B14F-4D97-AF65-F5344CB8AC3E}">
        <p14:creationId xmlns:p14="http://schemas.microsoft.com/office/powerpoint/2010/main" val="1292339404"/>
      </p:ext>
    </p:extLst>
  </p:cSld>
  <p:clrMap bg1="lt1" tx1="dk1" bg2="lt2" tx2="dk2" accent1="accent1" accent2="accent2" accent3="accent3" accent4="accent4" accent5="accent5" accent6="accent6" hlink="hlink" folHlink="folHlink"/>
  <p:notesStyle>
    <a:lvl1pPr marL="0" algn="l" defTabSz="1828891" rtl="0" eaLnBrk="1" latinLnBrk="0" hangingPunct="1">
      <a:defRPr sz="2400" kern="1200">
        <a:solidFill>
          <a:schemeClr val="tx1"/>
        </a:solidFill>
        <a:latin typeface="+mn-lt"/>
        <a:ea typeface="+mn-ea"/>
        <a:cs typeface="+mn-cs"/>
      </a:defRPr>
    </a:lvl1pPr>
    <a:lvl2pPr marL="914446" algn="l" defTabSz="1828891" rtl="0" eaLnBrk="1" latinLnBrk="0" hangingPunct="1">
      <a:defRPr sz="2400" kern="1200">
        <a:solidFill>
          <a:schemeClr val="tx1"/>
        </a:solidFill>
        <a:latin typeface="+mn-lt"/>
        <a:ea typeface="+mn-ea"/>
        <a:cs typeface="+mn-cs"/>
      </a:defRPr>
    </a:lvl2pPr>
    <a:lvl3pPr marL="1828891" algn="l" defTabSz="1828891" rtl="0" eaLnBrk="1" latinLnBrk="0" hangingPunct="1">
      <a:defRPr sz="2400" kern="1200">
        <a:solidFill>
          <a:schemeClr val="tx1"/>
        </a:solidFill>
        <a:latin typeface="+mn-lt"/>
        <a:ea typeface="+mn-ea"/>
        <a:cs typeface="+mn-cs"/>
      </a:defRPr>
    </a:lvl3pPr>
    <a:lvl4pPr marL="2743337" algn="l" defTabSz="1828891" rtl="0" eaLnBrk="1" latinLnBrk="0" hangingPunct="1">
      <a:defRPr sz="2400" kern="1200">
        <a:solidFill>
          <a:schemeClr val="tx1"/>
        </a:solidFill>
        <a:latin typeface="+mn-lt"/>
        <a:ea typeface="+mn-ea"/>
        <a:cs typeface="+mn-cs"/>
      </a:defRPr>
    </a:lvl4pPr>
    <a:lvl5pPr marL="3657783" algn="l" defTabSz="1828891" rtl="0" eaLnBrk="1" latinLnBrk="0" hangingPunct="1">
      <a:defRPr sz="2400" kern="1200">
        <a:solidFill>
          <a:schemeClr val="tx1"/>
        </a:solidFill>
        <a:latin typeface="+mn-lt"/>
        <a:ea typeface="+mn-ea"/>
        <a:cs typeface="+mn-cs"/>
      </a:defRPr>
    </a:lvl5pPr>
    <a:lvl6pPr marL="4572229" algn="l" defTabSz="1828891" rtl="0" eaLnBrk="1" latinLnBrk="0" hangingPunct="1">
      <a:defRPr sz="2400" kern="1200">
        <a:solidFill>
          <a:schemeClr val="tx1"/>
        </a:solidFill>
        <a:latin typeface="+mn-lt"/>
        <a:ea typeface="+mn-ea"/>
        <a:cs typeface="+mn-cs"/>
      </a:defRPr>
    </a:lvl6pPr>
    <a:lvl7pPr marL="5486674" algn="l" defTabSz="1828891" rtl="0" eaLnBrk="1" latinLnBrk="0" hangingPunct="1">
      <a:defRPr sz="2400" kern="1200">
        <a:solidFill>
          <a:schemeClr val="tx1"/>
        </a:solidFill>
        <a:latin typeface="+mn-lt"/>
        <a:ea typeface="+mn-ea"/>
        <a:cs typeface="+mn-cs"/>
      </a:defRPr>
    </a:lvl7pPr>
    <a:lvl8pPr marL="6401120" algn="l" defTabSz="1828891" rtl="0" eaLnBrk="1" latinLnBrk="0" hangingPunct="1">
      <a:defRPr sz="2400" kern="1200">
        <a:solidFill>
          <a:schemeClr val="tx1"/>
        </a:solidFill>
        <a:latin typeface="+mn-lt"/>
        <a:ea typeface="+mn-ea"/>
        <a:cs typeface="+mn-cs"/>
      </a:defRPr>
    </a:lvl8pPr>
    <a:lvl9pPr marL="7315566" algn="l" defTabSz="1828891"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387D7E5-5A44-4334-82D0-22E464B284E0}" type="slidenum">
              <a:rPr lang="en-US" smtClean="0"/>
              <a:t>65</a:t>
            </a:fld>
            <a:endParaRPr lang="en-US"/>
          </a:p>
        </p:txBody>
      </p:sp>
    </p:spTree>
    <p:extLst>
      <p:ext uri="{BB962C8B-B14F-4D97-AF65-F5344CB8AC3E}">
        <p14:creationId xmlns:p14="http://schemas.microsoft.com/office/powerpoint/2010/main" val="27324604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387D7E5-5A44-4334-82D0-22E464B284E0}" type="slidenum">
              <a:rPr lang="en-US" smtClean="0"/>
              <a:t>66</a:t>
            </a:fld>
            <a:endParaRPr lang="en-US"/>
          </a:p>
        </p:txBody>
      </p:sp>
    </p:spTree>
    <p:extLst>
      <p:ext uri="{BB962C8B-B14F-4D97-AF65-F5344CB8AC3E}">
        <p14:creationId xmlns:p14="http://schemas.microsoft.com/office/powerpoint/2010/main" val="19280775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5B653DB-EE14-4C91-AB8C-7DCE6BD4C75C}" type="slidenum">
              <a:rPr lang="en-US" smtClean="0"/>
              <a:t>91</a:t>
            </a:fld>
            <a:endParaRPr lang="en-US"/>
          </a:p>
        </p:txBody>
      </p:sp>
    </p:spTree>
    <p:extLst>
      <p:ext uri="{BB962C8B-B14F-4D97-AF65-F5344CB8AC3E}">
        <p14:creationId xmlns:p14="http://schemas.microsoft.com/office/powerpoint/2010/main" val="10687787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5B653DB-EE14-4C91-AB8C-7DCE6BD4C75C}" type="slidenum">
              <a:rPr lang="en-US" smtClean="0"/>
              <a:t>180</a:t>
            </a:fld>
            <a:endParaRPr lang="en-US"/>
          </a:p>
        </p:txBody>
      </p:sp>
    </p:spTree>
    <p:extLst>
      <p:ext uri="{BB962C8B-B14F-4D97-AF65-F5344CB8AC3E}">
        <p14:creationId xmlns:p14="http://schemas.microsoft.com/office/powerpoint/2010/main" val="27319130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5B653DB-EE14-4C91-AB8C-7DCE6BD4C75C}" type="slidenum">
              <a:rPr lang="en-US" smtClean="0"/>
              <a:t>183</a:t>
            </a:fld>
            <a:endParaRPr lang="en-US"/>
          </a:p>
        </p:txBody>
      </p:sp>
    </p:spTree>
    <p:extLst>
      <p:ext uri="{BB962C8B-B14F-4D97-AF65-F5344CB8AC3E}">
        <p14:creationId xmlns:p14="http://schemas.microsoft.com/office/powerpoint/2010/main" val="8488972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5B653DB-EE14-4C91-AB8C-7DCE6BD4C75C}" type="slidenum">
              <a:rPr lang="en-US" smtClean="0"/>
              <a:t>185</a:t>
            </a:fld>
            <a:endParaRPr lang="en-US"/>
          </a:p>
        </p:txBody>
      </p:sp>
    </p:spTree>
    <p:extLst>
      <p:ext uri="{BB962C8B-B14F-4D97-AF65-F5344CB8AC3E}">
        <p14:creationId xmlns:p14="http://schemas.microsoft.com/office/powerpoint/2010/main" val="20151086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6E3FAD46-07FE-47E8-BA0D-A5C7F7551244}" type="slidenum">
              <a:rPr lang="en-US" smtClean="0"/>
              <a:t>209</a:t>
            </a:fld>
            <a:endParaRPr lang="en-US"/>
          </a:p>
        </p:txBody>
      </p:sp>
    </p:spTree>
    <p:extLst>
      <p:ext uri="{BB962C8B-B14F-4D97-AF65-F5344CB8AC3E}">
        <p14:creationId xmlns:p14="http://schemas.microsoft.com/office/powerpoint/2010/main" val="40128054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Blank's">
    <p:spTree>
      <p:nvGrpSpPr>
        <p:cNvPr id="1" name=""/>
        <p:cNvGrpSpPr/>
        <p:nvPr/>
      </p:nvGrpSpPr>
      <p:grpSpPr>
        <a:xfrm>
          <a:off x="0" y="0"/>
          <a:ext cx="0" cy="0"/>
          <a:chOff x="0" y="0"/>
          <a:chExt cx="0" cy="0"/>
        </a:xfrm>
      </p:grpSpPr>
    </p:spTree>
    <p:extLst>
      <p:ext uri="{BB962C8B-B14F-4D97-AF65-F5344CB8AC3E}">
        <p14:creationId xmlns:p14="http://schemas.microsoft.com/office/powerpoint/2010/main" val="353066155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8" name="Picture Placeholder 7"/>
          <p:cNvSpPr>
            <a:spLocks noGrp="1" noChangeAspect="1"/>
          </p:cNvSpPr>
          <p:nvPr>
            <p:ph type="pic" sz="quarter" idx="15"/>
          </p:nvPr>
        </p:nvSpPr>
        <p:spPr>
          <a:xfrm>
            <a:off x="5349874" y="1860550"/>
            <a:ext cx="3914775" cy="4286250"/>
          </a:xfrm>
          <a:custGeom>
            <a:avLst/>
            <a:gdLst>
              <a:gd name="connsiteX0" fmla="*/ 1958986 w 3914775"/>
              <a:gd name="connsiteY0" fmla="*/ 0 h 4286250"/>
              <a:gd name="connsiteX1" fmla="*/ 2300929 w 3914775"/>
              <a:gd name="connsiteY1" fmla="*/ 79908 h 4286250"/>
              <a:gd name="connsiteX2" fmla="*/ 3569636 w 3914775"/>
              <a:gd name="connsiteY2" fmla="*/ 815059 h 4286250"/>
              <a:gd name="connsiteX3" fmla="*/ 3914775 w 3914775"/>
              <a:gd name="connsiteY3" fmla="*/ 1409572 h 4286250"/>
              <a:gd name="connsiteX4" fmla="*/ 3914775 w 3914775"/>
              <a:gd name="connsiteY4" fmla="*/ 2876678 h 4286250"/>
              <a:gd name="connsiteX5" fmla="*/ 3569636 w 3914775"/>
              <a:gd name="connsiteY5" fmla="*/ 3467995 h 4286250"/>
              <a:gd name="connsiteX6" fmla="*/ 2300929 w 3914775"/>
              <a:gd name="connsiteY6" fmla="*/ 4203146 h 4286250"/>
              <a:gd name="connsiteX7" fmla="*/ 1958986 w 3914775"/>
              <a:gd name="connsiteY7" fmla="*/ 4286250 h 4286250"/>
              <a:gd name="connsiteX8" fmla="*/ 1613846 w 3914775"/>
              <a:gd name="connsiteY8" fmla="*/ 4203146 h 4286250"/>
              <a:gd name="connsiteX9" fmla="*/ 345139 w 3914775"/>
              <a:gd name="connsiteY9" fmla="*/ 3467995 h 4286250"/>
              <a:gd name="connsiteX10" fmla="*/ 0 w 3914775"/>
              <a:gd name="connsiteY10" fmla="*/ 2876678 h 4286250"/>
              <a:gd name="connsiteX11" fmla="*/ 0 w 3914775"/>
              <a:gd name="connsiteY11" fmla="*/ 1409572 h 4286250"/>
              <a:gd name="connsiteX12" fmla="*/ 345139 w 3914775"/>
              <a:gd name="connsiteY12" fmla="*/ 815059 h 4286250"/>
              <a:gd name="connsiteX13" fmla="*/ 1613846 w 3914775"/>
              <a:gd name="connsiteY13" fmla="*/ 79908 h 4286250"/>
              <a:gd name="connsiteX14" fmla="*/ 1958986 w 3914775"/>
              <a:gd name="connsiteY14" fmla="*/ 0 h 428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4775" h="4286250">
                <a:moveTo>
                  <a:pt x="1958986" y="0"/>
                </a:moveTo>
                <a:cubicBezTo>
                  <a:pt x="2080423" y="0"/>
                  <a:pt x="2205057" y="25570"/>
                  <a:pt x="2300929" y="79908"/>
                </a:cubicBezTo>
                <a:cubicBezTo>
                  <a:pt x="2300929" y="79908"/>
                  <a:pt x="2300929" y="79908"/>
                  <a:pt x="3569636" y="815059"/>
                </a:cubicBezTo>
                <a:cubicBezTo>
                  <a:pt x="3758184" y="923733"/>
                  <a:pt x="3914775" y="1189027"/>
                  <a:pt x="3914775" y="1409572"/>
                </a:cubicBezTo>
                <a:cubicBezTo>
                  <a:pt x="3914775" y="1409572"/>
                  <a:pt x="3914775" y="1409572"/>
                  <a:pt x="3914775" y="2876678"/>
                </a:cubicBezTo>
                <a:cubicBezTo>
                  <a:pt x="3914775" y="3094027"/>
                  <a:pt x="3758184" y="3359321"/>
                  <a:pt x="3569636" y="3467995"/>
                </a:cubicBezTo>
                <a:cubicBezTo>
                  <a:pt x="3569636" y="3467995"/>
                  <a:pt x="3569636" y="3467995"/>
                  <a:pt x="2300929" y="4203146"/>
                </a:cubicBezTo>
                <a:cubicBezTo>
                  <a:pt x="2205057" y="4257483"/>
                  <a:pt x="2080423" y="4286250"/>
                  <a:pt x="1958986" y="4286250"/>
                </a:cubicBezTo>
                <a:cubicBezTo>
                  <a:pt x="1834352" y="4286250"/>
                  <a:pt x="1709718" y="4257483"/>
                  <a:pt x="1613846" y="4203146"/>
                </a:cubicBezTo>
                <a:cubicBezTo>
                  <a:pt x="1613846" y="4203146"/>
                  <a:pt x="1613846" y="4203146"/>
                  <a:pt x="345139" y="3467995"/>
                </a:cubicBezTo>
                <a:cubicBezTo>
                  <a:pt x="156591" y="3359321"/>
                  <a:pt x="0" y="3094027"/>
                  <a:pt x="0" y="2876678"/>
                </a:cubicBezTo>
                <a:cubicBezTo>
                  <a:pt x="0" y="2876678"/>
                  <a:pt x="0" y="2876678"/>
                  <a:pt x="0" y="1409572"/>
                </a:cubicBezTo>
                <a:cubicBezTo>
                  <a:pt x="0" y="1189027"/>
                  <a:pt x="156591" y="923733"/>
                  <a:pt x="345139" y="815059"/>
                </a:cubicBezTo>
                <a:cubicBezTo>
                  <a:pt x="345139" y="815059"/>
                  <a:pt x="345139" y="815059"/>
                  <a:pt x="1613846" y="79908"/>
                </a:cubicBezTo>
                <a:cubicBezTo>
                  <a:pt x="1709718" y="25570"/>
                  <a:pt x="1834352" y="0"/>
                  <a:pt x="1958986" y="0"/>
                </a:cubicBezTo>
                <a:close/>
              </a:path>
            </a:pathLst>
          </a:custGeom>
          <a:pattFill prst="pct5">
            <a:fgClr>
              <a:schemeClr val="bg1"/>
            </a:fgClr>
            <a:bgClr>
              <a:schemeClr val="tx1"/>
            </a:bgClr>
          </a:pattFill>
        </p:spPr>
        <p:txBody>
          <a:bodyPr wrap="square">
            <a:noAutofit/>
          </a:bodyPr>
          <a:lstStyle>
            <a:lvl1pPr marL="0" indent="0">
              <a:buNone/>
              <a:defRPr sz="2400"/>
            </a:lvl1pPr>
          </a:lstStyle>
          <a:p>
            <a:endParaRPr lang="en-US"/>
          </a:p>
        </p:txBody>
      </p:sp>
      <p:sp>
        <p:nvSpPr>
          <p:cNvPr id="7" name="Picture Placeholder 6"/>
          <p:cNvSpPr>
            <a:spLocks noGrp="1" noChangeAspect="1"/>
          </p:cNvSpPr>
          <p:nvPr>
            <p:ph type="pic" sz="quarter" idx="16"/>
          </p:nvPr>
        </p:nvSpPr>
        <p:spPr>
          <a:xfrm>
            <a:off x="15122524" y="1860550"/>
            <a:ext cx="3914776" cy="4286250"/>
          </a:xfrm>
          <a:custGeom>
            <a:avLst/>
            <a:gdLst>
              <a:gd name="connsiteX0" fmla="*/ 1958986 w 3914776"/>
              <a:gd name="connsiteY0" fmla="*/ 0 h 4286250"/>
              <a:gd name="connsiteX1" fmla="*/ 2300928 w 3914776"/>
              <a:gd name="connsiteY1" fmla="*/ 79908 h 4286250"/>
              <a:gd name="connsiteX2" fmla="*/ 3569636 w 3914776"/>
              <a:gd name="connsiteY2" fmla="*/ 815059 h 4286250"/>
              <a:gd name="connsiteX3" fmla="*/ 3914776 w 3914776"/>
              <a:gd name="connsiteY3" fmla="*/ 1409572 h 4286250"/>
              <a:gd name="connsiteX4" fmla="*/ 3914776 w 3914776"/>
              <a:gd name="connsiteY4" fmla="*/ 2876678 h 4286250"/>
              <a:gd name="connsiteX5" fmla="*/ 3569636 w 3914776"/>
              <a:gd name="connsiteY5" fmla="*/ 3467995 h 4286250"/>
              <a:gd name="connsiteX6" fmla="*/ 2300928 w 3914776"/>
              <a:gd name="connsiteY6" fmla="*/ 4203146 h 4286250"/>
              <a:gd name="connsiteX7" fmla="*/ 1958986 w 3914776"/>
              <a:gd name="connsiteY7" fmla="*/ 4286250 h 4286250"/>
              <a:gd name="connsiteX8" fmla="*/ 1613846 w 3914776"/>
              <a:gd name="connsiteY8" fmla="*/ 4203146 h 4286250"/>
              <a:gd name="connsiteX9" fmla="*/ 345139 w 3914776"/>
              <a:gd name="connsiteY9" fmla="*/ 3467995 h 4286250"/>
              <a:gd name="connsiteX10" fmla="*/ 0 w 3914776"/>
              <a:gd name="connsiteY10" fmla="*/ 2876678 h 4286250"/>
              <a:gd name="connsiteX11" fmla="*/ 0 w 3914776"/>
              <a:gd name="connsiteY11" fmla="*/ 1409572 h 4286250"/>
              <a:gd name="connsiteX12" fmla="*/ 345139 w 3914776"/>
              <a:gd name="connsiteY12" fmla="*/ 815059 h 4286250"/>
              <a:gd name="connsiteX13" fmla="*/ 1613846 w 3914776"/>
              <a:gd name="connsiteY13" fmla="*/ 79908 h 4286250"/>
              <a:gd name="connsiteX14" fmla="*/ 1958986 w 3914776"/>
              <a:gd name="connsiteY14" fmla="*/ 0 h 428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4776" h="4286250">
                <a:moveTo>
                  <a:pt x="1958986" y="0"/>
                </a:moveTo>
                <a:cubicBezTo>
                  <a:pt x="2080424" y="0"/>
                  <a:pt x="2205056" y="25570"/>
                  <a:pt x="2300928" y="79908"/>
                </a:cubicBezTo>
                <a:cubicBezTo>
                  <a:pt x="2300928" y="79908"/>
                  <a:pt x="2300928" y="79908"/>
                  <a:pt x="3569636" y="815059"/>
                </a:cubicBezTo>
                <a:cubicBezTo>
                  <a:pt x="3758184" y="923733"/>
                  <a:pt x="3914776" y="1189027"/>
                  <a:pt x="3914776" y="1409572"/>
                </a:cubicBezTo>
                <a:cubicBezTo>
                  <a:pt x="3914776" y="1409572"/>
                  <a:pt x="3914776" y="1409572"/>
                  <a:pt x="3914776" y="2876678"/>
                </a:cubicBezTo>
                <a:cubicBezTo>
                  <a:pt x="3914776" y="3094027"/>
                  <a:pt x="3758184" y="3359321"/>
                  <a:pt x="3569636" y="3467995"/>
                </a:cubicBezTo>
                <a:cubicBezTo>
                  <a:pt x="3569636" y="3467995"/>
                  <a:pt x="3569636" y="3467995"/>
                  <a:pt x="2300928" y="4203146"/>
                </a:cubicBezTo>
                <a:cubicBezTo>
                  <a:pt x="2205056" y="4257483"/>
                  <a:pt x="2080424" y="4286250"/>
                  <a:pt x="1958986" y="4286250"/>
                </a:cubicBezTo>
                <a:cubicBezTo>
                  <a:pt x="1834352" y="4286250"/>
                  <a:pt x="1709718" y="4257483"/>
                  <a:pt x="1613846" y="4203146"/>
                </a:cubicBezTo>
                <a:cubicBezTo>
                  <a:pt x="1613846" y="4203146"/>
                  <a:pt x="1613846" y="4203146"/>
                  <a:pt x="345139" y="3467995"/>
                </a:cubicBezTo>
                <a:cubicBezTo>
                  <a:pt x="156591" y="3359321"/>
                  <a:pt x="0" y="3094027"/>
                  <a:pt x="0" y="2876678"/>
                </a:cubicBezTo>
                <a:cubicBezTo>
                  <a:pt x="0" y="2876678"/>
                  <a:pt x="0" y="2876678"/>
                  <a:pt x="0" y="1409572"/>
                </a:cubicBezTo>
                <a:cubicBezTo>
                  <a:pt x="0" y="1189027"/>
                  <a:pt x="156591" y="923733"/>
                  <a:pt x="345139" y="815059"/>
                </a:cubicBezTo>
                <a:cubicBezTo>
                  <a:pt x="345139" y="815059"/>
                  <a:pt x="345139" y="815059"/>
                  <a:pt x="1613846" y="79908"/>
                </a:cubicBezTo>
                <a:cubicBezTo>
                  <a:pt x="1709718" y="25570"/>
                  <a:pt x="1834352" y="0"/>
                  <a:pt x="1958986" y="0"/>
                </a:cubicBezTo>
                <a:close/>
              </a:path>
            </a:pathLst>
          </a:custGeom>
          <a:pattFill prst="pct5">
            <a:fgClr>
              <a:schemeClr val="bg1"/>
            </a:fgClr>
            <a:bgClr>
              <a:schemeClr val="tx1"/>
            </a:bgClr>
          </a:pattFill>
        </p:spPr>
        <p:txBody>
          <a:bodyPr wrap="square">
            <a:noAutofit/>
          </a:bodyPr>
          <a:lstStyle>
            <a:lvl1pPr marL="0" indent="0">
              <a:buNone/>
              <a:defRPr sz="2400"/>
            </a:lvl1pPr>
          </a:lstStyle>
          <a:p>
            <a:endParaRPr lang="en-US"/>
          </a:p>
        </p:txBody>
      </p:sp>
    </p:spTree>
    <p:extLst>
      <p:ext uri="{BB962C8B-B14F-4D97-AF65-F5344CB8AC3E}">
        <p14:creationId xmlns:p14="http://schemas.microsoft.com/office/powerpoint/2010/main" val="173169609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3" name="Picture Placeholder 6"/>
          <p:cNvSpPr>
            <a:spLocks noGrp="1"/>
          </p:cNvSpPr>
          <p:nvPr>
            <p:ph type="pic" sz="quarter" idx="20"/>
          </p:nvPr>
        </p:nvSpPr>
        <p:spPr>
          <a:xfrm>
            <a:off x="647700" y="647700"/>
            <a:ext cx="16443390" cy="11944351"/>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93839630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6_Blank's">
    <p:spTree>
      <p:nvGrpSpPr>
        <p:cNvPr id="1" name=""/>
        <p:cNvGrpSpPr/>
        <p:nvPr/>
      </p:nvGrpSpPr>
      <p:grpSpPr>
        <a:xfrm>
          <a:off x="0" y="0"/>
          <a:ext cx="0" cy="0"/>
          <a:chOff x="0" y="0"/>
          <a:chExt cx="0" cy="0"/>
        </a:xfrm>
      </p:grpSpPr>
      <p:sp>
        <p:nvSpPr>
          <p:cNvPr id="8" name="Picture Placeholder 22"/>
          <p:cNvSpPr>
            <a:spLocks noGrp="1" noChangeAspect="1"/>
          </p:cNvSpPr>
          <p:nvPr>
            <p:ph type="pic" sz="quarter" idx="15"/>
          </p:nvPr>
        </p:nvSpPr>
        <p:spPr>
          <a:xfrm>
            <a:off x="5602901" y="1733550"/>
            <a:ext cx="1978828" cy="1979344"/>
          </a:xfrm>
          <a:prstGeom prst="ellipse">
            <a:avLst/>
          </a:prstGeom>
          <a:pattFill prst="pct5">
            <a:fgClr>
              <a:schemeClr val="bg1"/>
            </a:fgClr>
            <a:bgClr>
              <a:schemeClr val="tx1"/>
            </a:bgClr>
          </a:pattFill>
        </p:spPr>
        <p:txBody>
          <a:bodyPr>
            <a:normAutofit/>
          </a:bodyPr>
          <a:lstStyle>
            <a:lvl1pPr marL="0" indent="0">
              <a:buNone/>
              <a:defRPr sz="2400"/>
            </a:lvl1pPr>
          </a:lstStyle>
          <a:p>
            <a:endParaRPr lang="en-US"/>
          </a:p>
        </p:txBody>
      </p:sp>
      <p:sp>
        <p:nvSpPr>
          <p:cNvPr id="9" name="Picture Placeholder 22"/>
          <p:cNvSpPr>
            <a:spLocks noGrp="1" noChangeAspect="1"/>
          </p:cNvSpPr>
          <p:nvPr>
            <p:ph type="pic" sz="quarter" idx="16"/>
          </p:nvPr>
        </p:nvSpPr>
        <p:spPr>
          <a:xfrm>
            <a:off x="11204172" y="1733550"/>
            <a:ext cx="1978828" cy="1979344"/>
          </a:xfrm>
          <a:prstGeom prst="ellipse">
            <a:avLst/>
          </a:prstGeom>
          <a:pattFill prst="pct5">
            <a:fgClr>
              <a:schemeClr val="bg1"/>
            </a:fgClr>
            <a:bgClr>
              <a:schemeClr val="tx1"/>
            </a:bgClr>
          </a:pattFill>
        </p:spPr>
        <p:txBody>
          <a:bodyPr>
            <a:normAutofit/>
          </a:bodyPr>
          <a:lstStyle>
            <a:lvl1pPr marL="0" indent="0">
              <a:buNone/>
              <a:defRPr sz="2400"/>
            </a:lvl1pPr>
          </a:lstStyle>
          <a:p>
            <a:endParaRPr lang="en-US"/>
          </a:p>
        </p:txBody>
      </p:sp>
      <p:sp>
        <p:nvSpPr>
          <p:cNvPr id="10" name="Picture Placeholder 22"/>
          <p:cNvSpPr>
            <a:spLocks noGrp="1" noChangeAspect="1"/>
          </p:cNvSpPr>
          <p:nvPr>
            <p:ph type="pic" sz="quarter" idx="17"/>
          </p:nvPr>
        </p:nvSpPr>
        <p:spPr>
          <a:xfrm>
            <a:off x="16805443" y="1733550"/>
            <a:ext cx="1978828" cy="1979344"/>
          </a:xfrm>
          <a:prstGeom prst="ellipse">
            <a:avLst/>
          </a:prstGeom>
          <a:pattFill prst="pct5">
            <a:fgClr>
              <a:schemeClr val="bg1"/>
            </a:fgClr>
            <a:bgClr>
              <a:schemeClr val="tx1"/>
            </a:bgClr>
          </a:pattFill>
        </p:spPr>
        <p:txBody>
          <a:bodyPr>
            <a:normAutofit/>
          </a:bodyPr>
          <a:lstStyle>
            <a:lvl1pPr marL="0" indent="0">
              <a:buNone/>
              <a:defRPr sz="2400"/>
            </a:lvl1pPr>
          </a:lstStyle>
          <a:p>
            <a:endParaRPr lang="en-US"/>
          </a:p>
        </p:txBody>
      </p:sp>
      <p:sp>
        <p:nvSpPr>
          <p:cNvPr id="11" name="Picture Placeholder 22"/>
          <p:cNvSpPr>
            <a:spLocks noGrp="1" noChangeAspect="1"/>
          </p:cNvSpPr>
          <p:nvPr>
            <p:ph type="pic" sz="quarter" idx="18"/>
          </p:nvPr>
        </p:nvSpPr>
        <p:spPr>
          <a:xfrm>
            <a:off x="5602901" y="7703630"/>
            <a:ext cx="1978828" cy="1979344"/>
          </a:xfrm>
          <a:prstGeom prst="ellipse">
            <a:avLst/>
          </a:prstGeom>
          <a:pattFill prst="pct5">
            <a:fgClr>
              <a:schemeClr val="bg1"/>
            </a:fgClr>
            <a:bgClr>
              <a:schemeClr val="tx1"/>
            </a:bgClr>
          </a:pattFill>
        </p:spPr>
        <p:txBody>
          <a:bodyPr>
            <a:normAutofit/>
          </a:bodyPr>
          <a:lstStyle>
            <a:lvl1pPr marL="0" indent="0">
              <a:buNone/>
              <a:defRPr sz="2400"/>
            </a:lvl1pPr>
          </a:lstStyle>
          <a:p>
            <a:endParaRPr lang="en-US"/>
          </a:p>
        </p:txBody>
      </p:sp>
      <p:sp>
        <p:nvSpPr>
          <p:cNvPr id="12" name="Picture Placeholder 22"/>
          <p:cNvSpPr>
            <a:spLocks noGrp="1" noChangeAspect="1"/>
          </p:cNvSpPr>
          <p:nvPr>
            <p:ph type="pic" sz="quarter" idx="19"/>
          </p:nvPr>
        </p:nvSpPr>
        <p:spPr>
          <a:xfrm>
            <a:off x="11204172" y="7703630"/>
            <a:ext cx="1978828" cy="1979344"/>
          </a:xfrm>
          <a:prstGeom prst="ellipse">
            <a:avLst/>
          </a:prstGeom>
          <a:pattFill prst="pct5">
            <a:fgClr>
              <a:schemeClr val="bg1"/>
            </a:fgClr>
            <a:bgClr>
              <a:schemeClr val="tx1"/>
            </a:bgClr>
          </a:pattFill>
        </p:spPr>
        <p:txBody>
          <a:bodyPr>
            <a:normAutofit/>
          </a:bodyPr>
          <a:lstStyle>
            <a:lvl1pPr marL="0" indent="0">
              <a:buNone/>
              <a:defRPr sz="2400"/>
            </a:lvl1pPr>
          </a:lstStyle>
          <a:p>
            <a:endParaRPr lang="en-US"/>
          </a:p>
        </p:txBody>
      </p:sp>
      <p:sp>
        <p:nvSpPr>
          <p:cNvPr id="13" name="Picture Placeholder 22"/>
          <p:cNvSpPr>
            <a:spLocks noGrp="1" noChangeAspect="1"/>
          </p:cNvSpPr>
          <p:nvPr>
            <p:ph type="pic" sz="quarter" idx="20"/>
          </p:nvPr>
        </p:nvSpPr>
        <p:spPr>
          <a:xfrm>
            <a:off x="16805443" y="7703630"/>
            <a:ext cx="1978828" cy="1979344"/>
          </a:xfrm>
          <a:prstGeom prst="ellipse">
            <a:avLst/>
          </a:prstGeom>
          <a:pattFill prst="pct5">
            <a:fgClr>
              <a:schemeClr val="bg1"/>
            </a:fgClr>
            <a:bgClr>
              <a:schemeClr val="tx1"/>
            </a:bgClr>
          </a:pattFill>
        </p:spPr>
        <p:txBody>
          <a:bodyPr>
            <a:normAutofit/>
          </a:bodyPr>
          <a:lstStyle>
            <a:lvl1pPr marL="0" indent="0">
              <a:buNone/>
              <a:defRPr sz="2400"/>
            </a:lvl1pPr>
          </a:lstStyle>
          <a:p>
            <a:endParaRPr lang="en-US"/>
          </a:p>
        </p:txBody>
      </p:sp>
    </p:spTree>
    <p:extLst>
      <p:ext uri="{BB962C8B-B14F-4D97-AF65-F5344CB8AC3E}">
        <p14:creationId xmlns:p14="http://schemas.microsoft.com/office/powerpoint/2010/main" val="420968849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7_Blank's">
    <p:spTree>
      <p:nvGrpSpPr>
        <p:cNvPr id="1" name=""/>
        <p:cNvGrpSpPr/>
        <p:nvPr/>
      </p:nvGrpSpPr>
      <p:grpSpPr>
        <a:xfrm>
          <a:off x="0" y="0"/>
          <a:ext cx="0" cy="0"/>
          <a:chOff x="0" y="0"/>
          <a:chExt cx="0" cy="0"/>
        </a:xfrm>
      </p:grpSpPr>
      <p:sp>
        <p:nvSpPr>
          <p:cNvPr id="8" name="Picture Placeholder 22"/>
          <p:cNvSpPr>
            <a:spLocks noGrp="1" noChangeAspect="1"/>
          </p:cNvSpPr>
          <p:nvPr>
            <p:ph type="pic" sz="quarter" idx="15"/>
          </p:nvPr>
        </p:nvSpPr>
        <p:spPr>
          <a:xfrm>
            <a:off x="5602901" y="5023906"/>
            <a:ext cx="1978828" cy="1979344"/>
          </a:xfrm>
          <a:prstGeom prst="ellipse">
            <a:avLst/>
          </a:prstGeom>
          <a:pattFill prst="pct5">
            <a:fgClr>
              <a:schemeClr val="bg1"/>
            </a:fgClr>
            <a:bgClr>
              <a:schemeClr val="tx1"/>
            </a:bgClr>
          </a:pattFill>
        </p:spPr>
        <p:txBody>
          <a:bodyPr>
            <a:normAutofit/>
          </a:bodyPr>
          <a:lstStyle>
            <a:lvl1pPr marL="0" indent="0">
              <a:buNone/>
              <a:defRPr sz="2400"/>
            </a:lvl1pPr>
          </a:lstStyle>
          <a:p>
            <a:endParaRPr lang="en-US"/>
          </a:p>
        </p:txBody>
      </p:sp>
      <p:sp>
        <p:nvSpPr>
          <p:cNvPr id="9" name="Picture Placeholder 22"/>
          <p:cNvSpPr>
            <a:spLocks noGrp="1" noChangeAspect="1"/>
          </p:cNvSpPr>
          <p:nvPr>
            <p:ph type="pic" sz="quarter" idx="16"/>
          </p:nvPr>
        </p:nvSpPr>
        <p:spPr>
          <a:xfrm>
            <a:off x="11204172" y="5023906"/>
            <a:ext cx="1978828" cy="1979344"/>
          </a:xfrm>
          <a:prstGeom prst="ellipse">
            <a:avLst/>
          </a:prstGeom>
          <a:pattFill prst="pct5">
            <a:fgClr>
              <a:schemeClr val="bg1"/>
            </a:fgClr>
            <a:bgClr>
              <a:schemeClr val="tx1"/>
            </a:bgClr>
          </a:pattFill>
        </p:spPr>
        <p:txBody>
          <a:bodyPr>
            <a:normAutofit/>
          </a:bodyPr>
          <a:lstStyle>
            <a:lvl1pPr marL="0" indent="0">
              <a:buNone/>
              <a:defRPr sz="2400"/>
            </a:lvl1pPr>
          </a:lstStyle>
          <a:p>
            <a:endParaRPr lang="en-US"/>
          </a:p>
        </p:txBody>
      </p:sp>
      <p:sp>
        <p:nvSpPr>
          <p:cNvPr id="10" name="Picture Placeholder 22"/>
          <p:cNvSpPr>
            <a:spLocks noGrp="1" noChangeAspect="1"/>
          </p:cNvSpPr>
          <p:nvPr>
            <p:ph type="pic" sz="quarter" idx="17"/>
          </p:nvPr>
        </p:nvSpPr>
        <p:spPr>
          <a:xfrm>
            <a:off x="16805443" y="5023906"/>
            <a:ext cx="1978828" cy="1979344"/>
          </a:xfrm>
          <a:prstGeom prst="ellipse">
            <a:avLst/>
          </a:prstGeom>
          <a:pattFill prst="pct5">
            <a:fgClr>
              <a:schemeClr val="bg1"/>
            </a:fgClr>
            <a:bgClr>
              <a:schemeClr val="tx1"/>
            </a:bgClr>
          </a:pattFill>
        </p:spPr>
        <p:txBody>
          <a:bodyPr>
            <a:normAutofit/>
          </a:bodyPr>
          <a:lstStyle>
            <a:lvl1pPr marL="0" indent="0">
              <a:buNone/>
              <a:defRPr sz="2400"/>
            </a:lvl1pPr>
          </a:lstStyle>
          <a:p>
            <a:endParaRPr lang="en-US"/>
          </a:p>
        </p:txBody>
      </p:sp>
    </p:spTree>
    <p:extLst>
      <p:ext uri="{BB962C8B-B14F-4D97-AF65-F5344CB8AC3E}">
        <p14:creationId xmlns:p14="http://schemas.microsoft.com/office/powerpoint/2010/main" val="327309741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Blank's">
    <p:spTree>
      <p:nvGrpSpPr>
        <p:cNvPr id="1" name=""/>
        <p:cNvGrpSpPr/>
        <p:nvPr/>
      </p:nvGrpSpPr>
      <p:grpSpPr>
        <a:xfrm>
          <a:off x="0" y="0"/>
          <a:ext cx="0" cy="0"/>
          <a:chOff x="0" y="0"/>
          <a:chExt cx="0" cy="0"/>
        </a:xfrm>
      </p:grpSpPr>
      <p:sp>
        <p:nvSpPr>
          <p:cNvPr id="6" name="Picture Placeholder 5"/>
          <p:cNvSpPr>
            <a:spLocks noGrp="1"/>
          </p:cNvSpPr>
          <p:nvPr>
            <p:ph type="pic" sz="quarter" idx="20"/>
          </p:nvPr>
        </p:nvSpPr>
        <p:spPr>
          <a:xfrm>
            <a:off x="5931765" y="3943349"/>
            <a:ext cx="4057651" cy="4057651"/>
          </a:xfrm>
          <a:custGeom>
            <a:avLst/>
            <a:gdLst>
              <a:gd name="connsiteX0" fmla="*/ 137717 w 4057651"/>
              <a:gd name="connsiteY0" fmla="*/ 0 h 4057651"/>
              <a:gd name="connsiteX1" fmla="*/ 3919934 w 4057651"/>
              <a:gd name="connsiteY1" fmla="*/ 0 h 4057651"/>
              <a:gd name="connsiteX2" fmla="*/ 4057651 w 4057651"/>
              <a:gd name="connsiteY2" fmla="*/ 137717 h 4057651"/>
              <a:gd name="connsiteX3" fmla="*/ 4057651 w 4057651"/>
              <a:gd name="connsiteY3" fmla="*/ 4057651 h 4057651"/>
              <a:gd name="connsiteX4" fmla="*/ 0 w 4057651"/>
              <a:gd name="connsiteY4" fmla="*/ 4057651 h 4057651"/>
              <a:gd name="connsiteX5" fmla="*/ 0 w 4057651"/>
              <a:gd name="connsiteY5" fmla="*/ 137717 h 4057651"/>
              <a:gd name="connsiteX6" fmla="*/ 137717 w 4057651"/>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1" h="4057651">
                <a:moveTo>
                  <a:pt x="137717" y="0"/>
                </a:moveTo>
                <a:lnTo>
                  <a:pt x="3919934" y="0"/>
                </a:lnTo>
                <a:cubicBezTo>
                  <a:pt x="3995993" y="0"/>
                  <a:pt x="4057651" y="61658"/>
                  <a:pt x="4057651" y="137717"/>
                </a:cubicBezTo>
                <a:lnTo>
                  <a:pt x="4057651"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9" name="Picture Placeholder 8"/>
          <p:cNvSpPr>
            <a:spLocks noGrp="1"/>
          </p:cNvSpPr>
          <p:nvPr>
            <p:ph type="pic" sz="quarter" idx="21"/>
          </p:nvPr>
        </p:nvSpPr>
        <p:spPr>
          <a:xfrm>
            <a:off x="10340107" y="3943349"/>
            <a:ext cx="4057651" cy="4057651"/>
          </a:xfrm>
          <a:custGeom>
            <a:avLst/>
            <a:gdLst>
              <a:gd name="connsiteX0" fmla="*/ 137717 w 4057651"/>
              <a:gd name="connsiteY0" fmla="*/ 0 h 4057651"/>
              <a:gd name="connsiteX1" fmla="*/ 3919934 w 4057651"/>
              <a:gd name="connsiteY1" fmla="*/ 0 h 4057651"/>
              <a:gd name="connsiteX2" fmla="*/ 4057651 w 4057651"/>
              <a:gd name="connsiteY2" fmla="*/ 137717 h 4057651"/>
              <a:gd name="connsiteX3" fmla="*/ 4057651 w 4057651"/>
              <a:gd name="connsiteY3" fmla="*/ 4057651 h 4057651"/>
              <a:gd name="connsiteX4" fmla="*/ 0 w 4057651"/>
              <a:gd name="connsiteY4" fmla="*/ 4057651 h 4057651"/>
              <a:gd name="connsiteX5" fmla="*/ 0 w 4057651"/>
              <a:gd name="connsiteY5" fmla="*/ 137717 h 4057651"/>
              <a:gd name="connsiteX6" fmla="*/ 137717 w 4057651"/>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1" h="4057651">
                <a:moveTo>
                  <a:pt x="137717" y="0"/>
                </a:moveTo>
                <a:lnTo>
                  <a:pt x="3919934" y="0"/>
                </a:lnTo>
                <a:cubicBezTo>
                  <a:pt x="3995993" y="0"/>
                  <a:pt x="4057651" y="61658"/>
                  <a:pt x="4057651" y="137717"/>
                </a:cubicBezTo>
                <a:lnTo>
                  <a:pt x="4057651"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0" name="Picture Placeholder 9"/>
          <p:cNvSpPr>
            <a:spLocks noGrp="1"/>
          </p:cNvSpPr>
          <p:nvPr>
            <p:ph type="pic" sz="quarter" idx="22"/>
          </p:nvPr>
        </p:nvSpPr>
        <p:spPr>
          <a:xfrm>
            <a:off x="14748449" y="3943349"/>
            <a:ext cx="4057652" cy="4057651"/>
          </a:xfrm>
          <a:custGeom>
            <a:avLst/>
            <a:gdLst>
              <a:gd name="connsiteX0" fmla="*/ 137717 w 4057652"/>
              <a:gd name="connsiteY0" fmla="*/ 0 h 4057651"/>
              <a:gd name="connsiteX1" fmla="*/ 3919934 w 4057652"/>
              <a:gd name="connsiteY1" fmla="*/ 0 h 4057651"/>
              <a:gd name="connsiteX2" fmla="*/ 4057652 w 4057652"/>
              <a:gd name="connsiteY2" fmla="*/ 137717 h 4057651"/>
              <a:gd name="connsiteX3" fmla="*/ 4057652 w 4057652"/>
              <a:gd name="connsiteY3" fmla="*/ 4057651 h 4057651"/>
              <a:gd name="connsiteX4" fmla="*/ 0 w 4057652"/>
              <a:gd name="connsiteY4" fmla="*/ 4057651 h 4057651"/>
              <a:gd name="connsiteX5" fmla="*/ 0 w 4057652"/>
              <a:gd name="connsiteY5" fmla="*/ 137717 h 4057651"/>
              <a:gd name="connsiteX6" fmla="*/ 137717 w 4057652"/>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2" h="4057651">
                <a:moveTo>
                  <a:pt x="137717" y="0"/>
                </a:moveTo>
                <a:lnTo>
                  <a:pt x="3919934" y="0"/>
                </a:lnTo>
                <a:cubicBezTo>
                  <a:pt x="3995992" y="0"/>
                  <a:pt x="4057652" y="61658"/>
                  <a:pt x="4057652" y="137717"/>
                </a:cubicBezTo>
                <a:lnTo>
                  <a:pt x="4057652"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2376671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Blank's">
    <p:spTree>
      <p:nvGrpSpPr>
        <p:cNvPr id="1" name=""/>
        <p:cNvGrpSpPr/>
        <p:nvPr/>
      </p:nvGrpSpPr>
      <p:grpSpPr>
        <a:xfrm>
          <a:off x="0" y="0"/>
          <a:ext cx="0" cy="0"/>
          <a:chOff x="0" y="0"/>
          <a:chExt cx="0" cy="0"/>
        </a:xfrm>
      </p:grpSpPr>
      <p:sp>
        <p:nvSpPr>
          <p:cNvPr id="6" name="Picture Placeholder 5"/>
          <p:cNvSpPr>
            <a:spLocks noGrp="1"/>
          </p:cNvSpPr>
          <p:nvPr>
            <p:ph type="pic" sz="quarter" idx="20"/>
          </p:nvPr>
        </p:nvSpPr>
        <p:spPr>
          <a:xfrm>
            <a:off x="3562142" y="3943349"/>
            <a:ext cx="4057651" cy="4057651"/>
          </a:xfrm>
          <a:custGeom>
            <a:avLst/>
            <a:gdLst>
              <a:gd name="connsiteX0" fmla="*/ 137717 w 4057651"/>
              <a:gd name="connsiteY0" fmla="*/ 0 h 4057651"/>
              <a:gd name="connsiteX1" fmla="*/ 3919934 w 4057651"/>
              <a:gd name="connsiteY1" fmla="*/ 0 h 4057651"/>
              <a:gd name="connsiteX2" fmla="*/ 4057651 w 4057651"/>
              <a:gd name="connsiteY2" fmla="*/ 137717 h 4057651"/>
              <a:gd name="connsiteX3" fmla="*/ 4057651 w 4057651"/>
              <a:gd name="connsiteY3" fmla="*/ 4057651 h 4057651"/>
              <a:gd name="connsiteX4" fmla="*/ 0 w 4057651"/>
              <a:gd name="connsiteY4" fmla="*/ 4057651 h 4057651"/>
              <a:gd name="connsiteX5" fmla="*/ 0 w 4057651"/>
              <a:gd name="connsiteY5" fmla="*/ 137717 h 4057651"/>
              <a:gd name="connsiteX6" fmla="*/ 137717 w 4057651"/>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1" h="4057651">
                <a:moveTo>
                  <a:pt x="137717" y="0"/>
                </a:moveTo>
                <a:lnTo>
                  <a:pt x="3919934" y="0"/>
                </a:lnTo>
                <a:cubicBezTo>
                  <a:pt x="3995993" y="0"/>
                  <a:pt x="4057651" y="61658"/>
                  <a:pt x="4057651" y="137717"/>
                </a:cubicBezTo>
                <a:lnTo>
                  <a:pt x="4057651"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9" name="Picture Placeholder 8"/>
          <p:cNvSpPr>
            <a:spLocks noGrp="1"/>
          </p:cNvSpPr>
          <p:nvPr>
            <p:ph type="pic" sz="quarter" idx="21"/>
          </p:nvPr>
        </p:nvSpPr>
        <p:spPr>
          <a:xfrm>
            <a:off x="7970484" y="3943349"/>
            <a:ext cx="4057651" cy="4057651"/>
          </a:xfrm>
          <a:custGeom>
            <a:avLst/>
            <a:gdLst>
              <a:gd name="connsiteX0" fmla="*/ 137717 w 4057651"/>
              <a:gd name="connsiteY0" fmla="*/ 0 h 4057651"/>
              <a:gd name="connsiteX1" fmla="*/ 3919934 w 4057651"/>
              <a:gd name="connsiteY1" fmla="*/ 0 h 4057651"/>
              <a:gd name="connsiteX2" fmla="*/ 4057651 w 4057651"/>
              <a:gd name="connsiteY2" fmla="*/ 137717 h 4057651"/>
              <a:gd name="connsiteX3" fmla="*/ 4057651 w 4057651"/>
              <a:gd name="connsiteY3" fmla="*/ 4057651 h 4057651"/>
              <a:gd name="connsiteX4" fmla="*/ 0 w 4057651"/>
              <a:gd name="connsiteY4" fmla="*/ 4057651 h 4057651"/>
              <a:gd name="connsiteX5" fmla="*/ 0 w 4057651"/>
              <a:gd name="connsiteY5" fmla="*/ 137717 h 4057651"/>
              <a:gd name="connsiteX6" fmla="*/ 137717 w 4057651"/>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1" h="4057651">
                <a:moveTo>
                  <a:pt x="137717" y="0"/>
                </a:moveTo>
                <a:lnTo>
                  <a:pt x="3919934" y="0"/>
                </a:lnTo>
                <a:cubicBezTo>
                  <a:pt x="3995993" y="0"/>
                  <a:pt x="4057651" y="61658"/>
                  <a:pt x="4057651" y="137717"/>
                </a:cubicBezTo>
                <a:lnTo>
                  <a:pt x="4057651"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0" name="Picture Placeholder 9"/>
          <p:cNvSpPr>
            <a:spLocks noGrp="1"/>
          </p:cNvSpPr>
          <p:nvPr>
            <p:ph type="pic" sz="quarter" idx="22"/>
          </p:nvPr>
        </p:nvSpPr>
        <p:spPr>
          <a:xfrm>
            <a:off x="12378826" y="3943349"/>
            <a:ext cx="4057652" cy="4057651"/>
          </a:xfrm>
          <a:custGeom>
            <a:avLst/>
            <a:gdLst>
              <a:gd name="connsiteX0" fmla="*/ 137717 w 4057652"/>
              <a:gd name="connsiteY0" fmla="*/ 0 h 4057651"/>
              <a:gd name="connsiteX1" fmla="*/ 3919934 w 4057652"/>
              <a:gd name="connsiteY1" fmla="*/ 0 h 4057651"/>
              <a:gd name="connsiteX2" fmla="*/ 4057652 w 4057652"/>
              <a:gd name="connsiteY2" fmla="*/ 137717 h 4057651"/>
              <a:gd name="connsiteX3" fmla="*/ 4057652 w 4057652"/>
              <a:gd name="connsiteY3" fmla="*/ 4057651 h 4057651"/>
              <a:gd name="connsiteX4" fmla="*/ 0 w 4057652"/>
              <a:gd name="connsiteY4" fmla="*/ 4057651 h 4057651"/>
              <a:gd name="connsiteX5" fmla="*/ 0 w 4057652"/>
              <a:gd name="connsiteY5" fmla="*/ 137717 h 4057651"/>
              <a:gd name="connsiteX6" fmla="*/ 137717 w 4057652"/>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2" h="4057651">
                <a:moveTo>
                  <a:pt x="137717" y="0"/>
                </a:moveTo>
                <a:lnTo>
                  <a:pt x="3919934" y="0"/>
                </a:lnTo>
                <a:cubicBezTo>
                  <a:pt x="3995992" y="0"/>
                  <a:pt x="4057652" y="61658"/>
                  <a:pt x="4057652" y="137717"/>
                </a:cubicBezTo>
                <a:lnTo>
                  <a:pt x="4057652"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2" name="Picture Placeholder 11"/>
          <p:cNvSpPr>
            <a:spLocks noGrp="1"/>
          </p:cNvSpPr>
          <p:nvPr>
            <p:ph type="pic" sz="quarter" idx="23"/>
          </p:nvPr>
        </p:nvSpPr>
        <p:spPr>
          <a:xfrm>
            <a:off x="16784573" y="3943349"/>
            <a:ext cx="4057652" cy="4057651"/>
          </a:xfrm>
          <a:custGeom>
            <a:avLst/>
            <a:gdLst>
              <a:gd name="connsiteX0" fmla="*/ 137717 w 4057652"/>
              <a:gd name="connsiteY0" fmla="*/ 0 h 4057651"/>
              <a:gd name="connsiteX1" fmla="*/ 3919934 w 4057652"/>
              <a:gd name="connsiteY1" fmla="*/ 0 h 4057651"/>
              <a:gd name="connsiteX2" fmla="*/ 4057652 w 4057652"/>
              <a:gd name="connsiteY2" fmla="*/ 137717 h 4057651"/>
              <a:gd name="connsiteX3" fmla="*/ 4057652 w 4057652"/>
              <a:gd name="connsiteY3" fmla="*/ 4057651 h 4057651"/>
              <a:gd name="connsiteX4" fmla="*/ 0 w 4057652"/>
              <a:gd name="connsiteY4" fmla="*/ 4057651 h 4057651"/>
              <a:gd name="connsiteX5" fmla="*/ 0 w 4057652"/>
              <a:gd name="connsiteY5" fmla="*/ 137717 h 4057651"/>
              <a:gd name="connsiteX6" fmla="*/ 137717 w 4057652"/>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2" h="4057651">
                <a:moveTo>
                  <a:pt x="137717" y="0"/>
                </a:moveTo>
                <a:lnTo>
                  <a:pt x="3919934" y="0"/>
                </a:lnTo>
                <a:cubicBezTo>
                  <a:pt x="3995992" y="0"/>
                  <a:pt x="4057652" y="61658"/>
                  <a:pt x="4057652" y="137717"/>
                </a:cubicBezTo>
                <a:lnTo>
                  <a:pt x="4057652"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120642802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Blank's">
    <p:spTree>
      <p:nvGrpSpPr>
        <p:cNvPr id="1" name=""/>
        <p:cNvGrpSpPr/>
        <p:nvPr/>
      </p:nvGrpSpPr>
      <p:grpSpPr>
        <a:xfrm>
          <a:off x="0" y="0"/>
          <a:ext cx="0" cy="0"/>
          <a:chOff x="0" y="0"/>
          <a:chExt cx="0" cy="0"/>
        </a:xfrm>
      </p:grpSpPr>
      <p:sp>
        <p:nvSpPr>
          <p:cNvPr id="6" name="Picture Placeholder 5"/>
          <p:cNvSpPr>
            <a:spLocks noGrp="1"/>
          </p:cNvSpPr>
          <p:nvPr>
            <p:ph type="pic" sz="quarter" idx="20"/>
          </p:nvPr>
        </p:nvSpPr>
        <p:spPr>
          <a:xfrm>
            <a:off x="1371392" y="3943349"/>
            <a:ext cx="4057651" cy="4057651"/>
          </a:xfrm>
          <a:custGeom>
            <a:avLst/>
            <a:gdLst>
              <a:gd name="connsiteX0" fmla="*/ 137717 w 4057651"/>
              <a:gd name="connsiteY0" fmla="*/ 0 h 4057651"/>
              <a:gd name="connsiteX1" fmla="*/ 3919934 w 4057651"/>
              <a:gd name="connsiteY1" fmla="*/ 0 h 4057651"/>
              <a:gd name="connsiteX2" fmla="*/ 4057651 w 4057651"/>
              <a:gd name="connsiteY2" fmla="*/ 137717 h 4057651"/>
              <a:gd name="connsiteX3" fmla="*/ 4057651 w 4057651"/>
              <a:gd name="connsiteY3" fmla="*/ 4057651 h 4057651"/>
              <a:gd name="connsiteX4" fmla="*/ 0 w 4057651"/>
              <a:gd name="connsiteY4" fmla="*/ 4057651 h 4057651"/>
              <a:gd name="connsiteX5" fmla="*/ 0 w 4057651"/>
              <a:gd name="connsiteY5" fmla="*/ 137717 h 4057651"/>
              <a:gd name="connsiteX6" fmla="*/ 137717 w 4057651"/>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1" h="4057651">
                <a:moveTo>
                  <a:pt x="137717" y="0"/>
                </a:moveTo>
                <a:lnTo>
                  <a:pt x="3919934" y="0"/>
                </a:lnTo>
                <a:cubicBezTo>
                  <a:pt x="3995993" y="0"/>
                  <a:pt x="4057651" y="61658"/>
                  <a:pt x="4057651" y="137717"/>
                </a:cubicBezTo>
                <a:lnTo>
                  <a:pt x="4057651"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9" name="Picture Placeholder 8"/>
          <p:cNvSpPr>
            <a:spLocks noGrp="1"/>
          </p:cNvSpPr>
          <p:nvPr>
            <p:ph type="pic" sz="quarter" idx="21"/>
          </p:nvPr>
        </p:nvSpPr>
        <p:spPr>
          <a:xfrm>
            <a:off x="5779734" y="3943349"/>
            <a:ext cx="4057651" cy="4057651"/>
          </a:xfrm>
          <a:custGeom>
            <a:avLst/>
            <a:gdLst>
              <a:gd name="connsiteX0" fmla="*/ 137717 w 4057651"/>
              <a:gd name="connsiteY0" fmla="*/ 0 h 4057651"/>
              <a:gd name="connsiteX1" fmla="*/ 3919934 w 4057651"/>
              <a:gd name="connsiteY1" fmla="*/ 0 h 4057651"/>
              <a:gd name="connsiteX2" fmla="*/ 4057651 w 4057651"/>
              <a:gd name="connsiteY2" fmla="*/ 137717 h 4057651"/>
              <a:gd name="connsiteX3" fmla="*/ 4057651 w 4057651"/>
              <a:gd name="connsiteY3" fmla="*/ 4057651 h 4057651"/>
              <a:gd name="connsiteX4" fmla="*/ 0 w 4057651"/>
              <a:gd name="connsiteY4" fmla="*/ 4057651 h 4057651"/>
              <a:gd name="connsiteX5" fmla="*/ 0 w 4057651"/>
              <a:gd name="connsiteY5" fmla="*/ 137717 h 4057651"/>
              <a:gd name="connsiteX6" fmla="*/ 137717 w 4057651"/>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1" h="4057651">
                <a:moveTo>
                  <a:pt x="137717" y="0"/>
                </a:moveTo>
                <a:lnTo>
                  <a:pt x="3919934" y="0"/>
                </a:lnTo>
                <a:cubicBezTo>
                  <a:pt x="3995993" y="0"/>
                  <a:pt x="4057651" y="61658"/>
                  <a:pt x="4057651" y="137717"/>
                </a:cubicBezTo>
                <a:lnTo>
                  <a:pt x="4057651"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0" name="Picture Placeholder 9"/>
          <p:cNvSpPr>
            <a:spLocks noGrp="1"/>
          </p:cNvSpPr>
          <p:nvPr>
            <p:ph type="pic" sz="quarter" idx="22"/>
          </p:nvPr>
        </p:nvSpPr>
        <p:spPr>
          <a:xfrm>
            <a:off x="10188076" y="3943349"/>
            <a:ext cx="4057652" cy="4057651"/>
          </a:xfrm>
          <a:custGeom>
            <a:avLst/>
            <a:gdLst>
              <a:gd name="connsiteX0" fmla="*/ 137717 w 4057652"/>
              <a:gd name="connsiteY0" fmla="*/ 0 h 4057651"/>
              <a:gd name="connsiteX1" fmla="*/ 3919934 w 4057652"/>
              <a:gd name="connsiteY1" fmla="*/ 0 h 4057651"/>
              <a:gd name="connsiteX2" fmla="*/ 4057652 w 4057652"/>
              <a:gd name="connsiteY2" fmla="*/ 137717 h 4057651"/>
              <a:gd name="connsiteX3" fmla="*/ 4057652 w 4057652"/>
              <a:gd name="connsiteY3" fmla="*/ 4057651 h 4057651"/>
              <a:gd name="connsiteX4" fmla="*/ 0 w 4057652"/>
              <a:gd name="connsiteY4" fmla="*/ 4057651 h 4057651"/>
              <a:gd name="connsiteX5" fmla="*/ 0 w 4057652"/>
              <a:gd name="connsiteY5" fmla="*/ 137717 h 4057651"/>
              <a:gd name="connsiteX6" fmla="*/ 137717 w 4057652"/>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2" h="4057651">
                <a:moveTo>
                  <a:pt x="137717" y="0"/>
                </a:moveTo>
                <a:lnTo>
                  <a:pt x="3919934" y="0"/>
                </a:lnTo>
                <a:cubicBezTo>
                  <a:pt x="3995992" y="0"/>
                  <a:pt x="4057652" y="61658"/>
                  <a:pt x="4057652" y="137717"/>
                </a:cubicBezTo>
                <a:lnTo>
                  <a:pt x="4057652"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2" name="Picture Placeholder 11"/>
          <p:cNvSpPr>
            <a:spLocks noGrp="1"/>
          </p:cNvSpPr>
          <p:nvPr>
            <p:ph type="pic" sz="quarter" idx="23"/>
          </p:nvPr>
        </p:nvSpPr>
        <p:spPr>
          <a:xfrm>
            <a:off x="14593823" y="3943349"/>
            <a:ext cx="4057652" cy="4057651"/>
          </a:xfrm>
          <a:custGeom>
            <a:avLst/>
            <a:gdLst>
              <a:gd name="connsiteX0" fmla="*/ 137717 w 4057652"/>
              <a:gd name="connsiteY0" fmla="*/ 0 h 4057651"/>
              <a:gd name="connsiteX1" fmla="*/ 3919934 w 4057652"/>
              <a:gd name="connsiteY1" fmla="*/ 0 h 4057651"/>
              <a:gd name="connsiteX2" fmla="*/ 4057652 w 4057652"/>
              <a:gd name="connsiteY2" fmla="*/ 137717 h 4057651"/>
              <a:gd name="connsiteX3" fmla="*/ 4057652 w 4057652"/>
              <a:gd name="connsiteY3" fmla="*/ 4057651 h 4057651"/>
              <a:gd name="connsiteX4" fmla="*/ 0 w 4057652"/>
              <a:gd name="connsiteY4" fmla="*/ 4057651 h 4057651"/>
              <a:gd name="connsiteX5" fmla="*/ 0 w 4057652"/>
              <a:gd name="connsiteY5" fmla="*/ 137717 h 4057651"/>
              <a:gd name="connsiteX6" fmla="*/ 137717 w 4057652"/>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2" h="4057651">
                <a:moveTo>
                  <a:pt x="137717" y="0"/>
                </a:moveTo>
                <a:lnTo>
                  <a:pt x="3919934" y="0"/>
                </a:lnTo>
                <a:cubicBezTo>
                  <a:pt x="3995992" y="0"/>
                  <a:pt x="4057652" y="61658"/>
                  <a:pt x="4057652" y="137717"/>
                </a:cubicBezTo>
                <a:lnTo>
                  <a:pt x="4057652"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5" name="Picture Placeholder 14"/>
          <p:cNvSpPr>
            <a:spLocks noGrp="1"/>
          </p:cNvSpPr>
          <p:nvPr>
            <p:ph type="pic" sz="quarter" idx="24"/>
          </p:nvPr>
        </p:nvSpPr>
        <p:spPr>
          <a:xfrm>
            <a:off x="18998846" y="3943349"/>
            <a:ext cx="4057652" cy="4057651"/>
          </a:xfrm>
          <a:custGeom>
            <a:avLst/>
            <a:gdLst>
              <a:gd name="connsiteX0" fmla="*/ 137717 w 4057652"/>
              <a:gd name="connsiteY0" fmla="*/ 0 h 4057651"/>
              <a:gd name="connsiteX1" fmla="*/ 3919934 w 4057652"/>
              <a:gd name="connsiteY1" fmla="*/ 0 h 4057651"/>
              <a:gd name="connsiteX2" fmla="*/ 4057652 w 4057652"/>
              <a:gd name="connsiteY2" fmla="*/ 137717 h 4057651"/>
              <a:gd name="connsiteX3" fmla="*/ 4057652 w 4057652"/>
              <a:gd name="connsiteY3" fmla="*/ 4057651 h 4057651"/>
              <a:gd name="connsiteX4" fmla="*/ 0 w 4057652"/>
              <a:gd name="connsiteY4" fmla="*/ 4057651 h 4057651"/>
              <a:gd name="connsiteX5" fmla="*/ 0 w 4057652"/>
              <a:gd name="connsiteY5" fmla="*/ 137717 h 4057651"/>
              <a:gd name="connsiteX6" fmla="*/ 137717 w 4057652"/>
              <a:gd name="connsiteY6" fmla="*/ 0 h 4057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7652" h="4057651">
                <a:moveTo>
                  <a:pt x="137717" y="0"/>
                </a:moveTo>
                <a:lnTo>
                  <a:pt x="3919934" y="0"/>
                </a:lnTo>
                <a:cubicBezTo>
                  <a:pt x="3995992" y="0"/>
                  <a:pt x="4057652" y="61658"/>
                  <a:pt x="4057652" y="137717"/>
                </a:cubicBezTo>
                <a:lnTo>
                  <a:pt x="4057652" y="4057651"/>
                </a:lnTo>
                <a:lnTo>
                  <a:pt x="0" y="4057651"/>
                </a:lnTo>
                <a:lnTo>
                  <a:pt x="0" y="137717"/>
                </a:lnTo>
                <a:cubicBezTo>
                  <a:pt x="0" y="61658"/>
                  <a:pt x="61658" y="0"/>
                  <a:pt x="137717"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120540799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_Blank's">
    <p:spTree>
      <p:nvGrpSpPr>
        <p:cNvPr id="1" name=""/>
        <p:cNvGrpSpPr/>
        <p:nvPr/>
      </p:nvGrpSpPr>
      <p:grpSpPr>
        <a:xfrm>
          <a:off x="0" y="0"/>
          <a:ext cx="0" cy="0"/>
          <a:chOff x="0" y="0"/>
          <a:chExt cx="0" cy="0"/>
        </a:xfrm>
      </p:grpSpPr>
      <p:sp>
        <p:nvSpPr>
          <p:cNvPr id="7" name="Picture Placeholder 6"/>
          <p:cNvSpPr>
            <a:spLocks noGrp="1"/>
          </p:cNvSpPr>
          <p:nvPr>
            <p:ph type="pic" sz="quarter" idx="20"/>
          </p:nvPr>
        </p:nvSpPr>
        <p:spPr>
          <a:xfrm>
            <a:off x="3487110" y="1689740"/>
            <a:ext cx="3166783" cy="3166783"/>
          </a:xfrm>
          <a:custGeom>
            <a:avLst/>
            <a:gdLst>
              <a:gd name="connsiteX0" fmla="*/ 1583392 w 3166783"/>
              <a:gd name="connsiteY0" fmla="*/ 0 h 3166783"/>
              <a:gd name="connsiteX1" fmla="*/ 2059878 w 3166783"/>
              <a:gd name="connsiteY1" fmla="*/ 197367 h 3166783"/>
              <a:gd name="connsiteX2" fmla="*/ 2969416 w 3166783"/>
              <a:gd name="connsiteY2" fmla="*/ 1106905 h 3166783"/>
              <a:gd name="connsiteX3" fmla="*/ 2969416 w 3166783"/>
              <a:gd name="connsiteY3" fmla="*/ 2059878 h 3166783"/>
              <a:gd name="connsiteX4" fmla="*/ 2059878 w 3166783"/>
              <a:gd name="connsiteY4" fmla="*/ 2969416 h 3166783"/>
              <a:gd name="connsiteX5" fmla="*/ 1106906 w 3166783"/>
              <a:gd name="connsiteY5" fmla="*/ 2969416 h 3166783"/>
              <a:gd name="connsiteX6" fmla="*/ 197367 w 3166783"/>
              <a:gd name="connsiteY6" fmla="*/ 2059878 h 3166783"/>
              <a:gd name="connsiteX7" fmla="*/ 197367 w 3166783"/>
              <a:gd name="connsiteY7" fmla="*/ 1106905 h 3166783"/>
              <a:gd name="connsiteX8" fmla="*/ 1106906 w 3166783"/>
              <a:gd name="connsiteY8" fmla="*/ 197367 h 3166783"/>
              <a:gd name="connsiteX9" fmla="*/ 1583392 w 3166783"/>
              <a:gd name="connsiteY9" fmla="*/ 0 h 316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6783" h="3166783">
                <a:moveTo>
                  <a:pt x="1583392" y="0"/>
                </a:moveTo>
                <a:cubicBezTo>
                  <a:pt x="1755846" y="0"/>
                  <a:pt x="1928300" y="65789"/>
                  <a:pt x="2059878" y="197367"/>
                </a:cubicBezTo>
                <a:lnTo>
                  <a:pt x="2969416" y="1106905"/>
                </a:lnTo>
                <a:cubicBezTo>
                  <a:pt x="3232572" y="1370062"/>
                  <a:pt x="3232572" y="1796722"/>
                  <a:pt x="2969416" y="2059878"/>
                </a:cubicBezTo>
                <a:lnTo>
                  <a:pt x="2059878" y="2969416"/>
                </a:lnTo>
                <a:cubicBezTo>
                  <a:pt x="1796722" y="3232572"/>
                  <a:pt x="1370062" y="3232572"/>
                  <a:pt x="1106906" y="2969416"/>
                </a:cubicBezTo>
                <a:lnTo>
                  <a:pt x="197367" y="2059878"/>
                </a:lnTo>
                <a:cubicBezTo>
                  <a:pt x="-65789" y="1796722"/>
                  <a:pt x="-65789" y="1370062"/>
                  <a:pt x="197367" y="1106905"/>
                </a:cubicBezTo>
                <a:lnTo>
                  <a:pt x="1106906" y="197367"/>
                </a:lnTo>
                <a:cubicBezTo>
                  <a:pt x="1238484" y="65789"/>
                  <a:pt x="1410938" y="0"/>
                  <a:pt x="1583392"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3" name="Picture Placeholder 12"/>
          <p:cNvSpPr>
            <a:spLocks noGrp="1"/>
          </p:cNvSpPr>
          <p:nvPr>
            <p:ph type="pic" sz="quarter" idx="21"/>
          </p:nvPr>
        </p:nvSpPr>
        <p:spPr>
          <a:xfrm>
            <a:off x="7792410" y="5937889"/>
            <a:ext cx="3166783" cy="3166783"/>
          </a:xfrm>
          <a:custGeom>
            <a:avLst/>
            <a:gdLst>
              <a:gd name="connsiteX0" fmla="*/ 1583392 w 3166783"/>
              <a:gd name="connsiteY0" fmla="*/ 0 h 3166783"/>
              <a:gd name="connsiteX1" fmla="*/ 2059878 w 3166783"/>
              <a:gd name="connsiteY1" fmla="*/ 197367 h 3166783"/>
              <a:gd name="connsiteX2" fmla="*/ 2969416 w 3166783"/>
              <a:gd name="connsiteY2" fmla="*/ 1106905 h 3166783"/>
              <a:gd name="connsiteX3" fmla="*/ 2969416 w 3166783"/>
              <a:gd name="connsiteY3" fmla="*/ 2059878 h 3166783"/>
              <a:gd name="connsiteX4" fmla="*/ 2059878 w 3166783"/>
              <a:gd name="connsiteY4" fmla="*/ 2969416 h 3166783"/>
              <a:gd name="connsiteX5" fmla="*/ 1106905 w 3166783"/>
              <a:gd name="connsiteY5" fmla="*/ 2969416 h 3166783"/>
              <a:gd name="connsiteX6" fmla="*/ 197367 w 3166783"/>
              <a:gd name="connsiteY6" fmla="*/ 2059878 h 3166783"/>
              <a:gd name="connsiteX7" fmla="*/ 197367 w 3166783"/>
              <a:gd name="connsiteY7" fmla="*/ 1106905 h 3166783"/>
              <a:gd name="connsiteX8" fmla="*/ 1106905 w 3166783"/>
              <a:gd name="connsiteY8" fmla="*/ 197367 h 3166783"/>
              <a:gd name="connsiteX9" fmla="*/ 1583392 w 3166783"/>
              <a:gd name="connsiteY9" fmla="*/ 0 h 316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6783" h="3166783">
                <a:moveTo>
                  <a:pt x="1583392" y="0"/>
                </a:moveTo>
                <a:cubicBezTo>
                  <a:pt x="1755846" y="0"/>
                  <a:pt x="1928299" y="65789"/>
                  <a:pt x="2059878" y="197367"/>
                </a:cubicBezTo>
                <a:lnTo>
                  <a:pt x="2969416" y="1106905"/>
                </a:lnTo>
                <a:cubicBezTo>
                  <a:pt x="3232572" y="1370062"/>
                  <a:pt x="3232572" y="1796721"/>
                  <a:pt x="2969416" y="2059878"/>
                </a:cubicBezTo>
                <a:lnTo>
                  <a:pt x="2059878" y="2969416"/>
                </a:lnTo>
                <a:cubicBezTo>
                  <a:pt x="1796721" y="3232572"/>
                  <a:pt x="1370062" y="3232572"/>
                  <a:pt x="1106905" y="2969416"/>
                </a:cubicBezTo>
                <a:lnTo>
                  <a:pt x="197367" y="2059878"/>
                </a:lnTo>
                <a:cubicBezTo>
                  <a:pt x="-65789" y="1796721"/>
                  <a:pt x="-65789" y="1370062"/>
                  <a:pt x="197367" y="1106905"/>
                </a:cubicBezTo>
                <a:lnTo>
                  <a:pt x="1106905" y="197367"/>
                </a:lnTo>
                <a:cubicBezTo>
                  <a:pt x="1238484" y="65789"/>
                  <a:pt x="1410938" y="0"/>
                  <a:pt x="1583392"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2" name="Picture Placeholder 11"/>
          <p:cNvSpPr>
            <a:spLocks noGrp="1"/>
          </p:cNvSpPr>
          <p:nvPr>
            <p:ph type="pic" sz="quarter" idx="22"/>
          </p:nvPr>
        </p:nvSpPr>
        <p:spPr>
          <a:xfrm>
            <a:off x="12440608" y="2703777"/>
            <a:ext cx="3166783" cy="3166783"/>
          </a:xfrm>
          <a:custGeom>
            <a:avLst/>
            <a:gdLst>
              <a:gd name="connsiteX0" fmla="*/ 1583392 w 3166783"/>
              <a:gd name="connsiteY0" fmla="*/ 0 h 3166783"/>
              <a:gd name="connsiteX1" fmla="*/ 2059878 w 3166783"/>
              <a:gd name="connsiteY1" fmla="*/ 197367 h 3166783"/>
              <a:gd name="connsiteX2" fmla="*/ 2969416 w 3166783"/>
              <a:gd name="connsiteY2" fmla="*/ 1106905 h 3166783"/>
              <a:gd name="connsiteX3" fmla="*/ 2969416 w 3166783"/>
              <a:gd name="connsiteY3" fmla="*/ 2059878 h 3166783"/>
              <a:gd name="connsiteX4" fmla="*/ 2059878 w 3166783"/>
              <a:gd name="connsiteY4" fmla="*/ 2969416 h 3166783"/>
              <a:gd name="connsiteX5" fmla="*/ 1106905 w 3166783"/>
              <a:gd name="connsiteY5" fmla="*/ 2969416 h 3166783"/>
              <a:gd name="connsiteX6" fmla="*/ 197367 w 3166783"/>
              <a:gd name="connsiteY6" fmla="*/ 2059878 h 3166783"/>
              <a:gd name="connsiteX7" fmla="*/ 197367 w 3166783"/>
              <a:gd name="connsiteY7" fmla="*/ 1106905 h 3166783"/>
              <a:gd name="connsiteX8" fmla="*/ 1106905 w 3166783"/>
              <a:gd name="connsiteY8" fmla="*/ 197367 h 3166783"/>
              <a:gd name="connsiteX9" fmla="*/ 1583392 w 3166783"/>
              <a:gd name="connsiteY9" fmla="*/ 0 h 316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6783" h="3166783">
                <a:moveTo>
                  <a:pt x="1583392" y="0"/>
                </a:moveTo>
                <a:cubicBezTo>
                  <a:pt x="1755846" y="0"/>
                  <a:pt x="1928300" y="65789"/>
                  <a:pt x="2059878" y="197367"/>
                </a:cubicBezTo>
                <a:lnTo>
                  <a:pt x="2969416" y="1106905"/>
                </a:lnTo>
                <a:cubicBezTo>
                  <a:pt x="3232572" y="1370062"/>
                  <a:pt x="3232572" y="1796722"/>
                  <a:pt x="2969416" y="2059878"/>
                </a:cubicBezTo>
                <a:lnTo>
                  <a:pt x="2059878" y="2969416"/>
                </a:lnTo>
                <a:cubicBezTo>
                  <a:pt x="1796721" y="3232572"/>
                  <a:pt x="1370062" y="3232572"/>
                  <a:pt x="1106905" y="2969416"/>
                </a:cubicBezTo>
                <a:lnTo>
                  <a:pt x="197367" y="2059878"/>
                </a:lnTo>
                <a:cubicBezTo>
                  <a:pt x="-65789" y="1796722"/>
                  <a:pt x="-65789" y="1370062"/>
                  <a:pt x="197367" y="1106905"/>
                </a:cubicBezTo>
                <a:lnTo>
                  <a:pt x="1106905" y="197367"/>
                </a:lnTo>
                <a:cubicBezTo>
                  <a:pt x="1238484" y="65789"/>
                  <a:pt x="1410938" y="0"/>
                  <a:pt x="1583392"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1" name="Picture Placeholder 10"/>
          <p:cNvSpPr>
            <a:spLocks noGrp="1"/>
          </p:cNvSpPr>
          <p:nvPr>
            <p:ph type="pic" sz="quarter" idx="23"/>
          </p:nvPr>
        </p:nvSpPr>
        <p:spPr>
          <a:xfrm>
            <a:off x="16650657" y="6428798"/>
            <a:ext cx="3166782" cy="3166783"/>
          </a:xfrm>
          <a:custGeom>
            <a:avLst/>
            <a:gdLst>
              <a:gd name="connsiteX0" fmla="*/ 1583391 w 3166782"/>
              <a:gd name="connsiteY0" fmla="*/ 0 h 3166783"/>
              <a:gd name="connsiteX1" fmla="*/ 2059877 w 3166782"/>
              <a:gd name="connsiteY1" fmla="*/ 197367 h 3166783"/>
              <a:gd name="connsiteX2" fmla="*/ 2969415 w 3166782"/>
              <a:gd name="connsiteY2" fmla="*/ 1106905 h 3166783"/>
              <a:gd name="connsiteX3" fmla="*/ 2969415 w 3166782"/>
              <a:gd name="connsiteY3" fmla="*/ 2059878 h 3166783"/>
              <a:gd name="connsiteX4" fmla="*/ 2059877 w 3166782"/>
              <a:gd name="connsiteY4" fmla="*/ 2969416 h 3166783"/>
              <a:gd name="connsiteX5" fmla="*/ 1106905 w 3166782"/>
              <a:gd name="connsiteY5" fmla="*/ 2969416 h 3166783"/>
              <a:gd name="connsiteX6" fmla="*/ 197367 w 3166782"/>
              <a:gd name="connsiteY6" fmla="*/ 2059878 h 3166783"/>
              <a:gd name="connsiteX7" fmla="*/ 197367 w 3166782"/>
              <a:gd name="connsiteY7" fmla="*/ 1106905 h 3166783"/>
              <a:gd name="connsiteX8" fmla="*/ 1106905 w 3166782"/>
              <a:gd name="connsiteY8" fmla="*/ 197367 h 3166783"/>
              <a:gd name="connsiteX9" fmla="*/ 1583391 w 3166782"/>
              <a:gd name="connsiteY9" fmla="*/ 0 h 316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6782" h="3166783">
                <a:moveTo>
                  <a:pt x="1583391" y="0"/>
                </a:moveTo>
                <a:cubicBezTo>
                  <a:pt x="1755845" y="0"/>
                  <a:pt x="1928299" y="65789"/>
                  <a:pt x="2059877" y="197367"/>
                </a:cubicBezTo>
                <a:lnTo>
                  <a:pt x="2969415" y="1106905"/>
                </a:lnTo>
                <a:cubicBezTo>
                  <a:pt x="3232571" y="1370062"/>
                  <a:pt x="3232571" y="1796721"/>
                  <a:pt x="2969415" y="2059878"/>
                </a:cubicBezTo>
                <a:lnTo>
                  <a:pt x="2059877" y="2969416"/>
                </a:lnTo>
                <a:cubicBezTo>
                  <a:pt x="1796721" y="3232572"/>
                  <a:pt x="1370061" y="3232572"/>
                  <a:pt x="1106905" y="2969416"/>
                </a:cubicBezTo>
                <a:lnTo>
                  <a:pt x="197367" y="2059878"/>
                </a:lnTo>
                <a:cubicBezTo>
                  <a:pt x="-65789" y="1796721"/>
                  <a:pt x="-65789" y="1370062"/>
                  <a:pt x="197367" y="1106905"/>
                </a:cubicBezTo>
                <a:lnTo>
                  <a:pt x="1106905" y="197367"/>
                </a:lnTo>
                <a:cubicBezTo>
                  <a:pt x="1238483" y="65789"/>
                  <a:pt x="1410937" y="0"/>
                  <a:pt x="1583391"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319325735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3_Blank's">
    <p:spTree>
      <p:nvGrpSpPr>
        <p:cNvPr id="1" name=""/>
        <p:cNvGrpSpPr/>
        <p:nvPr/>
      </p:nvGrpSpPr>
      <p:grpSpPr>
        <a:xfrm>
          <a:off x="0" y="0"/>
          <a:ext cx="0" cy="0"/>
          <a:chOff x="0" y="0"/>
          <a:chExt cx="0" cy="0"/>
        </a:xfrm>
      </p:grpSpPr>
      <p:sp>
        <p:nvSpPr>
          <p:cNvPr id="7" name="Picture Placeholder 6"/>
          <p:cNvSpPr>
            <a:spLocks noGrp="1"/>
          </p:cNvSpPr>
          <p:nvPr>
            <p:ph type="pic" sz="quarter" idx="20"/>
          </p:nvPr>
        </p:nvSpPr>
        <p:spPr>
          <a:xfrm>
            <a:off x="3487110" y="6428067"/>
            <a:ext cx="3166783" cy="3166783"/>
          </a:xfrm>
          <a:custGeom>
            <a:avLst/>
            <a:gdLst>
              <a:gd name="connsiteX0" fmla="*/ 1583392 w 3166783"/>
              <a:gd name="connsiteY0" fmla="*/ 0 h 3166783"/>
              <a:gd name="connsiteX1" fmla="*/ 2059878 w 3166783"/>
              <a:gd name="connsiteY1" fmla="*/ 197367 h 3166783"/>
              <a:gd name="connsiteX2" fmla="*/ 2969416 w 3166783"/>
              <a:gd name="connsiteY2" fmla="*/ 1106905 h 3166783"/>
              <a:gd name="connsiteX3" fmla="*/ 2969416 w 3166783"/>
              <a:gd name="connsiteY3" fmla="*/ 2059878 h 3166783"/>
              <a:gd name="connsiteX4" fmla="*/ 2059878 w 3166783"/>
              <a:gd name="connsiteY4" fmla="*/ 2969416 h 3166783"/>
              <a:gd name="connsiteX5" fmla="*/ 1106906 w 3166783"/>
              <a:gd name="connsiteY5" fmla="*/ 2969416 h 3166783"/>
              <a:gd name="connsiteX6" fmla="*/ 197367 w 3166783"/>
              <a:gd name="connsiteY6" fmla="*/ 2059878 h 3166783"/>
              <a:gd name="connsiteX7" fmla="*/ 197367 w 3166783"/>
              <a:gd name="connsiteY7" fmla="*/ 1106905 h 3166783"/>
              <a:gd name="connsiteX8" fmla="*/ 1106906 w 3166783"/>
              <a:gd name="connsiteY8" fmla="*/ 197367 h 3166783"/>
              <a:gd name="connsiteX9" fmla="*/ 1583392 w 3166783"/>
              <a:gd name="connsiteY9" fmla="*/ 0 h 316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6783" h="3166783">
                <a:moveTo>
                  <a:pt x="1583392" y="0"/>
                </a:moveTo>
                <a:cubicBezTo>
                  <a:pt x="1755846" y="0"/>
                  <a:pt x="1928300" y="65789"/>
                  <a:pt x="2059878" y="197367"/>
                </a:cubicBezTo>
                <a:lnTo>
                  <a:pt x="2969416" y="1106905"/>
                </a:lnTo>
                <a:cubicBezTo>
                  <a:pt x="3232572" y="1370062"/>
                  <a:pt x="3232572" y="1796722"/>
                  <a:pt x="2969416" y="2059878"/>
                </a:cubicBezTo>
                <a:lnTo>
                  <a:pt x="2059878" y="2969416"/>
                </a:lnTo>
                <a:cubicBezTo>
                  <a:pt x="1796722" y="3232572"/>
                  <a:pt x="1370062" y="3232572"/>
                  <a:pt x="1106906" y="2969416"/>
                </a:cubicBezTo>
                <a:lnTo>
                  <a:pt x="197367" y="2059878"/>
                </a:lnTo>
                <a:cubicBezTo>
                  <a:pt x="-65789" y="1796722"/>
                  <a:pt x="-65789" y="1370062"/>
                  <a:pt x="197367" y="1106905"/>
                </a:cubicBezTo>
                <a:lnTo>
                  <a:pt x="1106906" y="197367"/>
                </a:lnTo>
                <a:cubicBezTo>
                  <a:pt x="1238484" y="65789"/>
                  <a:pt x="1410938" y="0"/>
                  <a:pt x="1583392"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3" name="Picture Placeholder 12"/>
          <p:cNvSpPr>
            <a:spLocks noGrp="1"/>
          </p:cNvSpPr>
          <p:nvPr>
            <p:ph type="pic" sz="quarter" idx="21"/>
          </p:nvPr>
        </p:nvSpPr>
        <p:spPr>
          <a:xfrm>
            <a:off x="7792410" y="2451100"/>
            <a:ext cx="3166783" cy="3166783"/>
          </a:xfrm>
          <a:custGeom>
            <a:avLst/>
            <a:gdLst>
              <a:gd name="connsiteX0" fmla="*/ 1583392 w 3166783"/>
              <a:gd name="connsiteY0" fmla="*/ 0 h 3166783"/>
              <a:gd name="connsiteX1" fmla="*/ 2059878 w 3166783"/>
              <a:gd name="connsiteY1" fmla="*/ 197367 h 3166783"/>
              <a:gd name="connsiteX2" fmla="*/ 2969416 w 3166783"/>
              <a:gd name="connsiteY2" fmla="*/ 1106905 h 3166783"/>
              <a:gd name="connsiteX3" fmla="*/ 2969416 w 3166783"/>
              <a:gd name="connsiteY3" fmla="*/ 2059878 h 3166783"/>
              <a:gd name="connsiteX4" fmla="*/ 2059878 w 3166783"/>
              <a:gd name="connsiteY4" fmla="*/ 2969416 h 3166783"/>
              <a:gd name="connsiteX5" fmla="*/ 1106905 w 3166783"/>
              <a:gd name="connsiteY5" fmla="*/ 2969416 h 3166783"/>
              <a:gd name="connsiteX6" fmla="*/ 197367 w 3166783"/>
              <a:gd name="connsiteY6" fmla="*/ 2059878 h 3166783"/>
              <a:gd name="connsiteX7" fmla="*/ 197367 w 3166783"/>
              <a:gd name="connsiteY7" fmla="*/ 1106905 h 3166783"/>
              <a:gd name="connsiteX8" fmla="*/ 1106905 w 3166783"/>
              <a:gd name="connsiteY8" fmla="*/ 197367 h 3166783"/>
              <a:gd name="connsiteX9" fmla="*/ 1583392 w 3166783"/>
              <a:gd name="connsiteY9" fmla="*/ 0 h 316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6783" h="3166783">
                <a:moveTo>
                  <a:pt x="1583392" y="0"/>
                </a:moveTo>
                <a:cubicBezTo>
                  <a:pt x="1755846" y="0"/>
                  <a:pt x="1928299" y="65789"/>
                  <a:pt x="2059878" y="197367"/>
                </a:cubicBezTo>
                <a:lnTo>
                  <a:pt x="2969416" y="1106905"/>
                </a:lnTo>
                <a:cubicBezTo>
                  <a:pt x="3232572" y="1370062"/>
                  <a:pt x="3232572" y="1796721"/>
                  <a:pt x="2969416" y="2059878"/>
                </a:cubicBezTo>
                <a:lnTo>
                  <a:pt x="2059878" y="2969416"/>
                </a:lnTo>
                <a:cubicBezTo>
                  <a:pt x="1796721" y="3232572"/>
                  <a:pt x="1370062" y="3232572"/>
                  <a:pt x="1106905" y="2969416"/>
                </a:cubicBezTo>
                <a:lnTo>
                  <a:pt x="197367" y="2059878"/>
                </a:lnTo>
                <a:cubicBezTo>
                  <a:pt x="-65789" y="1796721"/>
                  <a:pt x="-65789" y="1370062"/>
                  <a:pt x="197367" y="1106905"/>
                </a:cubicBezTo>
                <a:lnTo>
                  <a:pt x="1106905" y="197367"/>
                </a:lnTo>
                <a:cubicBezTo>
                  <a:pt x="1238484" y="65789"/>
                  <a:pt x="1410938" y="0"/>
                  <a:pt x="1583392"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2" name="Picture Placeholder 11"/>
          <p:cNvSpPr>
            <a:spLocks noGrp="1"/>
          </p:cNvSpPr>
          <p:nvPr>
            <p:ph type="pic" sz="quarter" idx="22"/>
          </p:nvPr>
        </p:nvSpPr>
        <p:spPr>
          <a:xfrm>
            <a:off x="12440608" y="6428067"/>
            <a:ext cx="3166783" cy="3166783"/>
          </a:xfrm>
          <a:custGeom>
            <a:avLst/>
            <a:gdLst>
              <a:gd name="connsiteX0" fmla="*/ 1583392 w 3166783"/>
              <a:gd name="connsiteY0" fmla="*/ 0 h 3166783"/>
              <a:gd name="connsiteX1" fmla="*/ 2059878 w 3166783"/>
              <a:gd name="connsiteY1" fmla="*/ 197367 h 3166783"/>
              <a:gd name="connsiteX2" fmla="*/ 2969416 w 3166783"/>
              <a:gd name="connsiteY2" fmla="*/ 1106905 h 3166783"/>
              <a:gd name="connsiteX3" fmla="*/ 2969416 w 3166783"/>
              <a:gd name="connsiteY3" fmla="*/ 2059878 h 3166783"/>
              <a:gd name="connsiteX4" fmla="*/ 2059878 w 3166783"/>
              <a:gd name="connsiteY4" fmla="*/ 2969416 h 3166783"/>
              <a:gd name="connsiteX5" fmla="*/ 1106905 w 3166783"/>
              <a:gd name="connsiteY5" fmla="*/ 2969416 h 3166783"/>
              <a:gd name="connsiteX6" fmla="*/ 197367 w 3166783"/>
              <a:gd name="connsiteY6" fmla="*/ 2059878 h 3166783"/>
              <a:gd name="connsiteX7" fmla="*/ 197367 w 3166783"/>
              <a:gd name="connsiteY7" fmla="*/ 1106905 h 3166783"/>
              <a:gd name="connsiteX8" fmla="*/ 1106905 w 3166783"/>
              <a:gd name="connsiteY8" fmla="*/ 197367 h 3166783"/>
              <a:gd name="connsiteX9" fmla="*/ 1583392 w 3166783"/>
              <a:gd name="connsiteY9" fmla="*/ 0 h 316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6783" h="3166783">
                <a:moveTo>
                  <a:pt x="1583392" y="0"/>
                </a:moveTo>
                <a:cubicBezTo>
                  <a:pt x="1755846" y="0"/>
                  <a:pt x="1928300" y="65789"/>
                  <a:pt x="2059878" y="197367"/>
                </a:cubicBezTo>
                <a:lnTo>
                  <a:pt x="2969416" y="1106905"/>
                </a:lnTo>
                <a:cubicBezTo>
                  <a:pt x="3232572" y="1370062"/>
                  <a:pt x="3232572" y="1796722"/>
                  <a:pt x="2969416" y="2059878"/>
                </a:cubicBezTo>
                <a:lnTo>
                  <a:pt x="2059878" y="2969416"/>
                </a:lnTo>
                <a:cubicBezTo>
                  <a:pt x="1796721" y="3232572"/>
                  <a:pt x="1370062" y="3232572"/>
                  <a:pt x="1106905" y="2969416"/>
                </a:cubicBezTo>
                <a:lnTo>
                  <a:pt x="197367" y="2059878"/>
                </a:lnTo>
                <a:cubicBezTo>
                  <a:pt x="-65789" y="1796722"/>
                  <a:pt x="-65789" y="1370062"/>
                  <a:pt x="197367" y="1106905"/>
                </a:cubicBezTo>
                <a:lnTo>
                  <a:pt x="1106905" y="197367"/>
                </a:lnTo>
                <a:cubicBezTo>
                  <a:pt x="1238484" y="65789"/>
                  <a:pt x="1410938" y="0"/>
                  <a:pt x="1583392"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1" name="Picture Placeholder 10"/>
          <p:cNvSpPr>
            <a:spLocks noGrp="1"/>
          </p:cNvSpPr>
          <p:nvPr>
            <p:ph type="pic" sz="quarter" idx="23"/>
          </p:nvPr>
        </p:nvSpPr>
        <p:spPr>
          <a:xfrm>
            <a:off x="16650657" y="2451100"/>
            <a:ext cx="3166782" cy="3166783"/>
          </a:xfrm>
          <a:custGeom>
            <a:avLst/>
            <a:gdLst>
              <a:gd name="connsiteX0" fmla="*/ 1583391 w 3166782"/>
              <a:gd name="connsiteY0" fmla="*/ 0 h 3166783"/>
              <a:gd name="connsiteX1" fmla="*/ 2059877 w 3166782"/>
              <a:gd name="connsiteY1" fmla="*/ 197367 h 3166783"/>
              <a:gd name="connsiteX2" fmla="*/ 2969415 w 3166782"/>
              <a:gd name="connsiteY2" fmla="*/ 1106905 h 3166783"/>
              <a:gd name="connsiteX3" fmla="*/ 2969415 w 3166782"/>
              <a:gd name="connsiteY3" fmla="*/ 2059878 h 3166783"/>
              <a:gd name="connsiteX4" fmla="*/ 2059877 w 3166782"/>
              <a:gd name="connsiteY4" fmla="*/ 2969416 h 3166783"/>
              <a:gd name="connsiteX5" fmla="*/ 1106905 w 3166782"/>
              <a:gd name="connsiteY5" fmla="*/ 2969416 h 3166783"/>
              <a:gd name="connsiteX6" fmla="*/ 197367 w 3166782"/>
              <a:gd name="connsiteY6" fmla="*/ 2059878 h 3166783"/>
              <a:gd name="connsiteX7" fmla="*/ 197367 w 3166782"/>
              <a:gd name="connsiteY7" fmla="*/ 1106905 h 3166783"/>
              <a:gd name="connsiteX8" fmla="*/ 1106905 w 3166782"/>
              <a:gd name="connsiteY8" fmla="*/ 197367 h 3166783"/>
              <a:gd name="connsiteX9" fmla="*/ 1583391 w 3166782"/>
              <a:gd name="connsiteY9" fmla="*/ 0 h 316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6782" h="3166783">
                <a:moveTo>
                  <a:pt x="1583391" y="0"/>
                </a:moveTo>
                <a:cubicBezTo>
                  <a:pt x="1755845" y="0"/>
                  <a:pt x="1928299" y="65789"/>
                  <a:pt x="2059877" y="197367"/>
                </a:cubicBezTo>
                <a:lnTo>
                  <a:pt x="2969415" y="1106905"/>
                </a:lnTo>
                <a:cubicBezTo>
                  <a:pt x="3232571" y="1370062"/>
                  <a:pt x="3232571" y="1796721"/>
                  <a:pt x="2969415" y="2059878"/>
                </a:cubicBezTo>
                <a:lnTo>
                  <a:pt x="2059877" y="2969416"/>
                </a:lnTo>
                <a:cubicBezTo>
                  <a:pt x="1796721" y="3232572"/>
                  <a:pt x="1370061" y="3232572"/>
                  <a:pt x="1106905" y="2969416"/>
                </a:cubicBezTo>
                <a:lnTo>
                  <a:pt x="197367" y="2059878"/>
                </a:lnTo>
                <a:cubicBezTo>
                  <a:pt x="-65789" y="1796721"/>
                  <a:pt x="-65789" y="1370062"/>
                  <a:pt x="197367" y="1106905"/>
                </a:cubicBezTo>
                <a:lnTo>
                  <a:pt x="1106905" y="197367"/>
                </a:lnTo>
                <a:cubicBezTo>
                  <a:pt x="1238483" y="65789"/>
                  <a:pt x="1410937" y="0"/>
                  <a:pt x="1583391"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42334185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_Blank's">
    <p:spTree>
      <p:nvGrpSpPr>
        <p:cNvPr id="1" name=""/>
        <p:cNvGrpSpPr/>
        <p:nvPr/>
      </p:nvGrpSpPr>
      <p:grpSpPr>
        <a:xfrm>
          <a:off x="0" y="0"/>
          <a:ext cx="0" cy="0"/>
          <a:chOff x="0" y="0"/>
          <a:chExt cx="0" cy="0"/>
        </a:xfrm>
      </p:grpSpPr>
      <p:sp>
        <p:nvSpPr>
          <p:cNvPr id="8" name="Picture Placeholder 7"/>
          <p:cNvSpPr>
            <a:spLocks noGrp="1"/>
          </p:cNvSpPr>
          <p:nvPr userDrawn="1">
            <p:ph type="pic" sz="quarter" idx="20"/>
          </p:nvPr>
        </p:nvSpPr>
        <p:spPr>
          <a:xfrm flipH="1">
            <a:off x="1209086" y="348045"/>
            <a:ext cx="9879753" cy="11411518"/>
          </a:xfrm>
          <a:custGeom>
            <a:avLst/>
            <a:gdLst>
              <a:gd name="connsiteX0" fmla="*/ 9042104 w 9879753"/>
              <a:gd name="connsiteY0" fmla="*/ 2385524 h 11411518"/>
              <a:gd name="connsiteX1" fmla="*/ 9042104 w 9879753"/>
              <a:gd name="connsiteY1" fmla="*/ 2385524 h 11411518"/>
              <a:gd name="connsiteX2" fmla="*/ 9042104 w 9879753"/>
              <a:gd name="connsiteY2" fmla="*/ 2385525 h 11411518"/>
              <a:gd name="connsiteX3" fmla="*/ 6604968 w 9879753"/>
              <a:gd name="connsiteY3" fmla="*/ 370 h 11411518"/>
              <a:gd name="connsiteX4" fmla="*/ 5404556 w 9879753"/>
              <a:gd name="connsiteY4" fmla="*/ 837650 h 11411518"/>
              <a:gd name="connsiteX5" fmla="*/ 4719560 w 9879753"/>
              <a:gd name="connsiteY5" fmla="*/ 2570729 h 11411518"/>
              <a:gd name="connsiteX6" fmla="*/ 4719373 w 9879753"/>
              <a:gd name="connsiteY6" fmla="*/ 2568162 h 11411518"/>
              <a:gd name="connsiteX7" fmla="*/ 4014778 w 9879753"/>
              <a:gd name="connsiteY7" fmla="*/ 1551987 h 11411518"/>
              <a:gd name="connsiteX8" fmla="*/ 3891401 w 9879753"/>
              <a:gd name="connsiteY8" fmla="*/ 1495872 h 11411518"/>
              <a:gd name="connsiteX9" fmla="*/ 3763000 w 9879753"/>
              <a:gd name="connsiteY9" fmla="*/ 1452472 h 11411518"/>
              <a:gd name="connsiteX10" fmla="*/ 2173480 w 9879753"/>
              <a:gd name="connsiteY10" fmla="*/ 2240484 h 11411518"/>
              <a:gd name="connsiteX11" fmla="*/ 93040 w 9879753"/>
              <a:gd name="connsiteY11" fmla="*/ 7504120 h 11411518"/>
              <a:gd name="connsiteX12" fmla="*/ 837651 w 9879753"/>
              <a:gd name="connsiteY12" fmla="*/ 9222041 h 11411518"/>
              <a:gd name="connsiteX13" fmla="*/ 837651 w 9879753"/>
              <a:gd name="connsiteY13" fmla="*/ 9222039 h 11411518"/>
              <a:gd name="connsiteX14" fmla="*/ 2174997 w 9879753"/>
              <a:gd name="connsiteY14" fmla="*/ 9005588 h 11411518"/>
              <a:gd name="connsiteX15" fmla="*/ 2176885 w 9879753"/>
              <a:gd name="connsiteY15" fmla="*/ 9003843 h 11411518"/>
              <a:gd name="connsiteX16" fmla="*/ 1941035 w 9879753"/>
              <a:gd name="connsiteY16" fmla="*/ 9600559 h 11411518"/>
              <a:gd name="connsiteX17" fmla="*/ 2685645 w 9879753"/>
              <a:gd name="connsiteY17" fmla="*/ 11318480 h 11411518"/>
              <a:gd name="connsiteX18" fmla="*/ 2685646 w 9879753"/>
              <a:gd name="connsiteY18" fmla="*/ 11318479 h 11411518"/>
              <a:gd name="connsiteX19" fmla="*/ 4403567 w 9879753"/>
              <a:gd name="connsiteY19" fmla="*/ 10573869 h 11411518"/>
              <a:gd name="connsiteX20" fmla="*/ 5180883 w 9879753"/>
              <a:gd name="connsiteY20" fmla="*/ 8607213 h 11411518"/>
              <a:gd name="connsiteX21" fmla="*/ 5170680 w 9879753"/>
              <a:gd name="connsiteY21" fmla="*/ 8651802 h 11411518"/>
              <a:gd name="connsiteX22" fmla="*/ 5988354 w 9879753"/>
              <a:gd name="connsiteY22" fmla="*/ 10111692 h 11411518"/>
              <a:gd name="connsiteX23" fmla="*/ 5988354 w 9879753"/>
              <a:gd name="connsiteY23" fmla="*/ 10111691 h 11411518"/>
              <a:gd name="connsiteX24" fmla="*/ 7706275 w 9879753"/>
              <a:gd name="connsiteY24" fmla="*/ 9367081 h 11411518"/>
              <a:gd name="connsiteX25" fmla="*/ 9786714 w 9879753"/>
              <a:gd name="connsiteY25" fmla="*/ 4103445 h 11411518"/>
              <a:gd name="connsiteX26" fmla="*/ 9165481 w 9879753"/>
              <a:gd name="connsiteY26" fmla="*/ 2441639 h 11411518"/>
              <a:gd name="connsiteX27" fmla="*/ 9042104 w 9879753"/>
              <a:gd name="connsiteY27" fmla="*/ 2385524 h 11411518"/>
              <a:gd name="connsiteX28" fmla="*/ 8929837 w 9879753"/>
              <a:gd name="connsiteY28" fmla="*/ 2346790 h 11411518"/>
              <a:gd name="connsiteX29" fmla="*/ 7447276 w 9879753"/>
              <a:gd name="connsiteY29" fmla="*/ 2891880 h 11411518"/>
              <a:gd name="connsiteX30" fmla="*/ 7424234 w 9879753"/>
              <a:gd name="connsiteY30" fmla="*/ 2931400 h 11411518"/>
              <a:gd name="connsiteX31" fmla="*/ 7867086 w 9879753"/>
              <a:gd name="connsiteY31" fmla="*/ 1810960 h 11411518"/>
              <a:gd name="connsiteX32" fmla="*/ 7122475 w 9879753"/>
              <a:gd name="connsiteY32" fmla="*/ 93039 h 11411518"/>
              <a:gd name="connsiteX33" fmla="*/ 7122476 w 9879753"/>
              <a:gd name="connsiteY33" fmla="*/ 93039 h 11411518"/>
              <a:gd name="connsiteX34" fmla="*/ 6604968 w 9879753"/>
              <a:gd name="connsiteY34" fmla="*/ 370 h 1141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9753" h="11411518">
                <a:moveTo>
                  <a:pt x="9042104" y="2385524"/>
                </a:moveTo>
                <a:lnTo>
                  <a:pt x="9042104" y="2385524"/>
                </a:lnTo>
                <a:lnTo>
                  <a:pt x="9042104" y="2385525"/>
                </a:lnTo>
                <a:close/>
                <a:moveTo>
                  <a:pt x="6604968" y="370"/>
                </a:moveTo>
                <a:cubicBezTo>
                  <a:pt x="6089170" y="12619"/>
                  <a:pt x="5606134" y="327644"/>
                  <a:pt x="5404556" y="837650"/>
                </a:cubicBezTo>
                <a:lnTo>
                  <a:pt x="4719560" y="2570729"/>
                </a:lnTo>
                <a:lnTo>
                  <a:pt x="4719373" y="2568162"/>
                </a:lnTo>
                <a:cubicBezTo>
                  <a:pt x="4667738" y="2144320"/>
                  <a:pt x="4412079" y="1757622"/>
                  <a:pt x="4014778" y="1551987"/>
                </a:cubicBezTo>
                <a:lnTo>
                  <a:pt x="3891401" y="1495872"/>
                </a:lnTo>
                <a:lnTo>
                  <a:pt x="3763000" y="1452472"/>
                </a:lnTo>
                <a:cubicBezTo>
                  <a:pt x="3117204" y="1270126"/>
                  <a:pt x="2425454" y="1602975"/>
                  <a:pt x="2173480" y="2240484"/>
                </a:cubicBezTo>
                <a:lnTo>
                  <a:pt x="93040" y="7504120"/>
                </a:lnTo>
                <a:cubicBezTo>
                  <a:pt x="-175733" y="8184129"/>
                  <a:pt x="157642" y="8953269"/>
                  <a:pt x="837651" y="9222041"/>
                </a:cubicBezTo>
                <a:lnTo>
                  <a:pt x="837651" y="9222039"/>
                </a:lnTo>
                <a:cubicBezTo>
                  <a:pt x="1305158" y="9406821"/>
                  <a:pt x="1814792" y="9306994"/>
                  <a:pt x="2174997" y="9005588"/>
                </a:cubicBezTo>
                <a:lnTo>
                  <a:pt x="2176885" y="9003843"/>
                </a:lnTo>
                <a:lnTo>
                  <a:pt x="1941035" y="9600559"/>
                </a:lnTo>
                <a:cubicBezTo>
                  <a:pt x="1672263" y="10280568"/>
                  <a:pt x="2005636" y="11049708"/>
                  <a:pt x="2685645" y="11318480"/>
                </a:cubicBezTo>
                <a:lnTo>
                  <a:pt x="2685646" y="11318479"/>
                </a:lnTo>
                <a:cubicBezTo>
                  <a:pt x="3365654" y="11587251"/>
                  <a:pt x="4134795" y="11253878"/>
                  <a:pt x="4403567" y="10573869"/>
                </a:cubicBezTo>
                <a:lnTo>
                  <a:pt x="5180883" y="8607213"/>
                </a:lnTo>
                <a:lnTo>
                  <a:pt x="5170680" y="8651802"/>
                </a:lnTo>
                <a:cubicBezTo>
                  <a:pt x="5063731" y="9258248"/>
                  <a:pt x="5393347" y="9876517"/>
                  <a:pt x="5988354" y="10111692"/>
                </a:cubicBezTo>
                <a:lnTo>
                  <a:pt x="5988354" y="10111691"/>
                </a:lnTo>
                <a:cubicBezTo>
                  <a:pt x="6668363" y="10380464"/>
                  <a:pt x="7437503" y="10047090"/>
                  <a:pt x="7706275" y="9367081"/>
                </a:cubicBezTo>
                <a:lnTo>
                  <a:pt x="9786714" y="4103445"/>
                </a:lnTo>
                <a:cubicBezTo>
                  <a:pt x="10038688" y="3465937"/>
                  <a:pt x="9761432" y="2750091"/>
                  <a:pt x="9165481" y="2441639"/>
                </a:cubicBezTo>
                <a:lnTo>
                  <a:pt x="9042104" y="2385524"/>
                </a:lnTo>
                <a:lnTo>
                  <a:pt x="8929837" y="2346790"/>
                </a:lnTo>
                <a:cubicBezTo>
                  <a:pt x="8365467" y="2179712"/>
                  <a:pt x="7762813" y="2408422"/>
                  <a:pt x="7447276" y="2891880"/>
                </a:cubicBezTo>
                <a:lnTo>
                  <a:pt x="7424234" y="2931400"/>
                </a:lnTo>
                <a:lnTo>
                  <a:pt x="7867086" y="1810960"/>
                </a:lnTo>
                <a:cubicBezTo>
                  <a:pt x="8135858" y="1130951"/>
                  <a:pt x="7802484" y="361810"/>
                  <a:pt x="7122475" y="93039"/>
                </a:cubicBezTo>
                <a:lnTo>
                  <a:pt x="7122476" y="93039"/>
                </a:lnTo>
                <a:cubicBezTo>
                  <a:pt x="6952473" y="25846"/>
                  <a:pt x="6776902" y="-3713"/>
                  <a:pt x="6604968" y="370"/>
                </a:cubicBezTo>
                <a:close/>
              </a:path>
            </a:pathLst>
          </a:custGeom>
          <a:pattFill prst="pct5">
            <a:fgClr>
              <a:schemeClr val="bg1"/>
            </a:fgClr>
            <a:bgClr>
              <a:schemeClr val="tx1"/>
            </a:bgClr>
          </a:pattFill>
        </p:spPr>
        <p:txBody>
          <a:bodyPr wrap="square">
            <a:noAutofit/>
          </a:bodyPr>
          <a:lstStyle/>
          <a:p>
            <a:endParaRPr lang="en-US"/>
          </a:p>
        </p:txBody>
      </p:sp>
    </p:spTree>
    <p:extLst>
      <p:ext uri="{BB962C8B-B14F-4D97-AF65-F5344CB8AC3E}">
        <p14:creationId xmlns:p14="http://schemas.microsoft.com/office/powerpoint/2010/main" val="22466038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9_Blank's">
    <p:spTree>
      <p:nvGrpSpPr>
        <p:cNvPr id="1" name=""/>
        <p:cNvGrpSpPr/>
        <p:nvPr/>
      </p:nvGrpSpPr>
      <p:grpSpPr>
        <a:xfrm>
          <a:off x="0" y="0"/>
          <a:ext cx="0" cy="0"/>
          <a:chOff x="0" y="0"/>
          <a:chExt cx="0" cy="0"/>
        </a:xfrm>
      </p:grpSpPr>
      <p:sp>
        <p:nvSpPr>
          <p:cNvPr id="10" name="Picture Placeholder 9"/>
          <p:cNvSpPr>
            <a:spLocks noGrp="1"/>
          </p:cNvSpPr>
          <p:nvPr>
            <p:ph type="pic" sz="quarter" idx="20"/>
          </p:nvPr>
        </p:nvSpPr>
        <p:spPr>
          <a:xfrm>
            <a:off x="3163886" y="5965015"/>
            <a:ext cx="4514850" cy="2019300"/>
          </a:xfrm>
          <a:custGeom>
            <a:avLst/>
            <a:gdLst>
              <a:gd name="connsiteX0" fmla="*/ 0 w 4514850"/>
              <a:gd name="connsiteY0" fmla="*/ 0 h 2019300"/>
              <a:gd name="connsiteX1" fmla="*/ 4514850 w 4514850"/>
              <a:gd name="connsiteY1" fmla="*/ 0 h 2019300"/>
              <a:gd name="connsiteX2" fmla="*/ 4514850 w 4514850"/>
              <a:gd name="connsiteY2" fmla="*/ 2019300 h 2019300"/>
              <a:gd name="connsiteX3" fmla="*/ 0 w 4514850"/>
              <a:gd name="connsiteY3" fmla="*/ 2019300 h 2019300"/>
            </a:gdLst>
            <a:ahLst/>
            <a:cxnLst>
              <a:cxn ang="0">
                <a:pos x="connsiteX0" y="connsiteY0"/>
              </a:cxn>
              <a:cxn ang="0">
                <a:pos x="connsiteX1" y="connsiteY1"/>
              </a:cxn>
              <a:cxn ang="0">
                <a:pos x="connsiteX2" y="connsiteY2"/>
              </a:cxn>
              <a:cxn ang="0">
                <a:pos x="connsiteX3" y="connsiteY3"/>
              </a:cxn>
            </a:cxnLst>
            <a:rect l="l" t="t" r="r" b="b"/>
            <a:pathLst>
              <a:path w="4514850" h="2019300">
                <a:moveTo>
                  <a:pt x="0" y="0"/>
                </a:moveTo>
                <a:lnTo>
                  <a:pt x="4514850" y="0"/>
                </a:lnTo>
                <a:lnTo>
                  <a:pt x="4514850" y="2019300"/>
                </a:lnTo>
                <a:lnTo>
                  <a:pt x="0" y="2019300"/>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1" name="Picture Placeholder 10"/>
          <p:cNvSpPr>
            <a:spLocks noGrp="1"/>
          </p:cNvSpPr>
          <p:nvPr>
            <p:ph type="pic" sz="quarter" idx="21"/>
          </p:nvPr>
        </p:nvSpPr>
        <p:spPr>
          <a:xfrm>
            <a:off x="7678736" y="5965015"/>
            <a:ext cx="4514850" cy="2019300"/>
          </a:xfrm>
          <a:custGeom>
            <a:avLst/>
            <a:gdLst>
              <a:gd name="connsiteX0" fmla="*/ 0 w 4514850"/>
              <a:gd name="connsiteY0" fmla="*/ 0 h 2019300"/>
              <a:gd name="connsiteX1" fmla="*/ 4514850 w 4514850"/>
              <a:gd name="connsiteY1" fmla="*/ 0 h 2019300"/>
              <a:gd name="connsiteX2" fmla="*/ 4514850 w 4514850"/>
              <a:gd name="connsiteY2" fmla="*/ 2019300 h 2019300"/>
              <a:gd name="connsiteX3" fmla="*/ 0 w 4514850"/>
              <a:gd name="connsiteY3" fmla="*/ 2019300 h 2019300"/>
            </a:gdLst>
            <a:ahLst/>
            <a:cxnLst>
              <a:cxn ang="0">
                <a:pos x="connsiteX0" y="connsiteY0"/>
              </a:cxn>
              <a:cxn ang="0">
                <a:pos x="connsiteX1" y="connsiteY1"/>
              </a:cxn>
              <a:cxn ang="0">
                <a:pos x="connsiteX2" y="connsiteY2"/>
              </a:cxn>
              <a:cxn ang="0">
                <a:pos x="connsiteX3" y="connsiteY3"/>
              </a:cxn>
            </a:cxnLst>
            <a:rect l="l" t="t" r="r" b="b"/>
            <a:pathLst>
              <a:path w="4514850" h="2019300">
                <a:moveTo>
                  <a:pt x="0" y="0"/>
                </a:moveTo>
                <a:lnTo>
                  <a:pt x="4514850" y="0"/>
                </a:lnTo>
                <a:lnTo>
                  <a:pt x="4514850" y="2019300"/>
                </a:lnTo>
                <a:lnTo>
                  <a:pt x="0" y="2019300"/>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2" name="Picture Placeholder 11"/>
          <p:cNvSpPr>
            <a:spLocks noGrp="1"/>
          </p:cNvSpPr>
          <p:nvPr>
            <p:ph type="pic" sz="quarter" idx="22"/>
          </p:nvPr>
        </p:nvSpPr>
        <p:spPr>
          <a:xfrm>
            <a:off x="12193586" y="5965015"/>
            <a:ext cx="4514850" cy="2019300"/>
          </a:xfrm>
          <a:custGeom>
            <a:avLst/>
            <a:gdLst>
              <a:gd name="connsiteX0" fmla="*/ 0 w 4514850"/>
              <a:gd name="connsiteY0" fmla="*/ 0 h 2019300"/>
              <a:gd name="connsiteX1" fmla="*/ 4514850 w 4514850"/>
              <a:gd name="connsiteY1" fmla="*/ 0 h 2019300"/>
              <a:gd name="connsiteX2" fmla="*/ 4514850 w 4514850"/>
              <a:gd name="connsiteY2" fmla="*/ 2019300 h 2019300"/>
              <a:gd name="connsiteX3" fmla="*/ 0 w 4514850"/>
              <a:gd name="connsiteY3" fmla="*/ 2019300 h 2019300"/>
            </a:gdLst>
            <a:ahLst/>
            <a:cxnLst>
              <a:cxn ang="0">
                <a:pos x="connsiteX0" y="connsiteY0"/>
              </a:cxn>
              <a:cxn ang="0">
                <a:pos x="connsiteX1" y="connsiteY1"/>
              </a:cxn>
              <a:cxn ang="0">
                <a:pos x="connsiteX2" y="connsiteY2"/>
              </a:cxn>
              <a:cxn ang="0">
                <a:pos x="connsiteX3" y="connsiteY3"/>
              </a:cxn>
            </a:cxnLst>
            <a:rect l="l" t="t" r="r" b="b"/>
            <a:pathLst>
              <a:path w="4514850" h="2019300">
                <a:moveTo>
                  <a:pt x="0" y="0"/>
                </a:moveTo>
                <a:lnTo>
                  <a:pt x="4514850" y="0"/>
                </a:lnTo>
                <a:lnTo>
                  <a:pt x="4514850" y="2019300"/>
                </a:lnTo>
                <a:lnTo>
                  <a:pt x="0" y="2019300"/>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5" name="Picture Placeholder 14"/>
          <p:cNvSpPr>
            <a:spLocks noGrp="1"/>
          </p:cNvSpPr>
          <p:nvPr>
            <p:ph type="pic" sz="quarter" idx="23"/>
          </p:nvPr>
        </p:nvSpPr>
        <p:spPr>
          <a:xfrm>
            <a:off x="16708437" y="5965015"/>
            <a:ext cx="4514851" cy="2019300"/>
          </a:xfrm>
          <a:custGeom>
            <a:avLst/>
            <a:gdLst>
              <a:gd name="connsiteX0" fmla="*/ 0 w 4514851"/>
              <a:gd name="connsiteY0" fmla="*/ 0 h 2019300"/>
              <a:gd name="connsiteX1" fmla="*/ 4514851 w 4514851"/>
              <a:gd name="connsiteY1" fmla="*/ 0 h 2019300"/>
              <a:gd name="connsiteX2" fmla="*/ 4514851 w 4514851"/>
              <a:gd name="connsiteY2" fmla="*/ 2019300 h 2019300"/>
              <a:gd name="connsiteX3" fmla="*/ 0 w 4514851"/>
              <a:gd name="connsiteY3" fmla="*/ 2019300 h 2019300"/>
            </a:gdLst>
            <a:ahLst/>
            <a:cxnLst>
              <a:cxn ang="0">
                <a:pos x="connsiteX0" y="connsiteY0"/>
              </a:cxn>
              <a:cxn ang="0">
                <a:pos x="connsiteX1" y="connsiteY1"/>
              </a:cxn>
              <a:cxn ang="0">
                <a:pos x="connsiteX2" y="connsiteY2"/>
              </a:cxn>
              <a:cxn ang="0">
                <a:pos x="connsiteX3" y="connsiteY3"/>
              </a:cxn>
            </a:cxnLst>
            <a:rect l="l" t="t" r="r" b="b"/>
            <a:pathLst>
              <a:path w="4514851" h="2019300">
                <a:moveTo>
                  <a:pt x="0" y="0"/>
                </a:moveTo>
                <a:lnTo>
                  <a:pt x="4514851" y="0"/>
                </a:lnTo>
                <a:lnTo>
                  <a:pt x="4514851" y="2019300"/>
                </a:lnTo>
                <a:lnTo>
                  <a:pt x="0" y="2019300"/>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1484637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10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2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3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5" grpId="0" animBg="1"/>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Blank's">
    <p:spTree>
      <p:nvGrpSpPr>
        <p:cNvPr id="1" name=""/>
        <p:cNvGrpSpPr/>
        <p:nvPr/>
      </p:nvGrpSpPr>
      <p:grpSpPr>
        <a:xfrm>
          <a:off x="0" y="0"/>
          <a:ext cx="0" cy="0"/>
          <a:chOff x="0" y="0"/>
          <a:chExt cx="0" cy="0"/>
        </a:xfrm>
      </p:grpSpPr>
      <p:sp>
        <p:nvSpPr>
          <p:cNvPr id="10" name="Picture Placeholder 9"/>
          <p:cNvSpPr>
            <a:spLocks noGrp="1"/>
          </p:cNvSpPr>
          <p:nvPr>
            <p:ph type="pic" sz="quarter" idx="20"/>
          </p:nvPr>
        </p:nvSpPr>
        <p:spPr>
          <a:xfrm>
            <a:off x="12182168" y="0"/>
            <a:ext cx="12205008" cy="13922477"/>
          </a:xfrm>
          <a:custGeom>
            <a:avLst/>
            <a:gdLst>
              <a:gd name="connsiteX0" fmla="*/ 0 w 12205008"/>
              <a:gd name="connsiteY0" fmla="*/ 0 h 13922477"/>
              <a:gd name="connsiteX1" fmla="*/ 7089034 w 12205008"/>
              <a:gd name="connsiteY1" fmla="*/ 0 h 13922477"/>
              <a:gd name="connsiteX2" fmla="*/ 12205008 w 12205008"/>
              <a:gd name="connsiteY2" fmla="*/ 13922477 h 13922477"/>
              <a:gd name="connsiteX3" fmla="*/ 5115972 w 12205008"/>
              <a:gd name="connsiteY3" fmla="*/ 13922477 h 13922477"/>
            </a:gdLst>
            <a:ahLst/>
            <a:cxnLst>
              <a:cxn ang="0">
                <a:pos x="connsiteX0" y="connsiteY0"/>
              </a:cxn>
              <a:cxn ang="0">
                <a:pos x="connsiteX1" y="connsiteY1"/>
              </a:cxn>
              <a:cxn ang="0">
                <a:pos x="connsiteX2" y="connsiteY2"/>
              </a:cxn>
              <a:cxn ang="0">
                <a:pos x="connsiteX3" y="connsiteY3"/>
              </a:cxn>
            </a:cxnLst>
            <a:rect l="l" t="t" r="r" b="b"/>
            <a:pathLst>
              <a:path w="12205008" h="13922477">
                <a:moveTo>
                  <a:pt x="0" y="0"/>
                </a:moveTo>
                <a:lnTo>
                  <a:pt x="7089034" y="0"/>
                </a:lnTo>
                <a:lnTo>
                  <a:pt x="12205008" y="13922477"/>
                </a:lnTo>
                <a:lnTo>
                  <a:pt x="5115972" y="13922477"/>
                </a:lnTo>
                <a:close/>
              </a:path>
            </a:pathLst>
          </a:custGeom>
          <a:pattFill prst="pct5">
            <a:fgClr>
              <a:schemeClr val="bg1"/>
            </a:fgClr>
            <a:bgClr>
              <a:schemeClr val="tx1"/>
            </a:bgClr>
          </a:pattFill>
        </p:spPr>
        <p:txBody>
          <a:bodyPr wrap="square">
            <a:noAutofit/>
          </a:bodyPr>
          <a:lstStyle/>
          <a:p>
            <a:endParaRPr lang="en-US"/>
          </a:p>
        </p:txBody>
      </p:sp>
    </p:spTree>
    <p:extLst>
      <p:ext uri="{BB962C8B-B14F-4D97-AF65-F5344CB8AC3E}">
        <p14:creationId xmlns:p14="http://schemas.microsoft.com/office/powerpoint/2010/main" val="244476058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Blank's">
    <p:spTree>
      <p:nvGrpSpPr>
        <p:cNvPr id="1" name=""/>
        <p:cNvGrpSpPr/>
        <p:nvPr/>
      </p:nvGrpSpPr>
      <p:grpSpPr>
        <a:xfrm>
          <a:off x="0" y="0"/>
          <a:ext cx="0" cy="0"/>
          <a:chOff x="0" y="0"/>
          <a:chExt cx="0" cy="0"/>
        </a:xfrm>
      </p:grpSpPr>
      <p:sp>
        <p:nvSpPr>
          <p:cNvPr id="2" name="Picture Placeholder 22"/>
          <p:cNvSpPr>
            <a:spLocks noGrp="1" noChangeAspect="1"/>
          </p:cNvSpPr>
          <p:nvPr>
            <p:ph type="pic" sz="quarter" idx="15"/>
          </p:nvPr>
        </p:nvSpPr>
        <p:spPr>
          <a:xfrm>
            <a:off x="10377087" y="1773360"/>
            <a:ext cx="3633001" cy="3633949"/>
          </a:xfrm>
          <a:prstGeom prst="ellipse">
            <a:avLst/>
          </a:prstGeom>
          <a:pattFill prst="pct5">
            <a:fgClr>
              <a:schemeClr val="bg1"/>
            </a:fgClr>
            <a:bgClr>
              <a:schemeClr val="tx1"/>
            </a:bgClr>
          </a:pattFill>
        </p:spPr>
        <p:txBody>
          <a:bodyPr>
            <a:normAutofit/>
          </a:bodyPr>
          <a:lstStyle>
            <a:lvl1pPr marL="0" indent="0">
              <a:buNone/>
              <a:defRPr sz="3200"/>
            </a:lvl1pPr>
          </a:lstStyle>
          <a:p>
            <a:endParaRPr lang="en-US"/>
          </a:p>
        </p:txBody>
      </p:sp>
    </p:spTree>
    <p:extLst>
      <p:ext uri="{BB962C8B-B14F-4D97-AF65-F5344CB8AC3E}">
        <p14:creationId xmlns:p14="http://schemas.microsoft.com/office/powerpoint/2010/main" val="307106961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_Blank's">
    <p:spTree>
      <p:nvGrpSpPr>
        <p:cNvPr id="1" name=""/>
        <p:cNvGrpSpPr/>
        <p:nvPr/>
      </p:nvGrpSpPr>
      <p:grpSpPr>
        <a:xfrm>
          <a:off x="0" y="0"/>
          <a:ext cx="0" cy="0"/>
          <a:chOff x="0" y="0"/>
          <a:chExt cx="0" cy="0"/>
        </a:xfrm>
      </p:grpSpPr>
      <p:sp>
        <p:nvSpPr>
          <p:cNvPr id="2" name="Picture Placeholder 6"/>
          <p:cNvSpPr>
            <a:spLocks noGrp="1"/>
          </p:cNvSpPr>
          <p:nvPr>
            <p:ph type="pic" sz="quarter" idx="20"/>
          </p:nvPr>
        </p:nvSpPr>
        <p:spPr>
          <a:xfrm>
            <a:off x="766917" y="796412"/>
            <a:ext cx="9085006" cy="11385755"/>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16588665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5_Blank's">
    <p:spTree>
      <p:nvGrpSpPr>
        <p:cNvPr id="1" name=""/>
        <p:cNvGrpSpPr/>
        <p:nvPr/>
      </p:nvGrpSpPr>
      <p:grpSpPr>
        <a:xfrm>
          <a:off x="0" y="0"/>
          <a:ext cx="0" cy="0"/>
          <a:chOff x="0" y="0"/>
          <a:chExt cx="0" cy="0"/>
        </a:xfrm>
      </p:grpSpPr>
      <p:sp>
        <p:nvSpPr>
          <p:cNvPr id="2" name="Picture Placeholder 6"/>
          <p:cNvSpPr>
            <a:spLocks noGrp="1"/>
          </p:cNvSpPr>
          <p:nvPr>
            <p:ph type="pic" sz="quarter" idx="20"/>
          </p:nvPr>
        </p:nvSpPr>
        <p:spPr>
          <a:xfrm>
            <a:off x="4556125" y="3082413"/>
            <a:ext cx="4471833" cy="2632587"/>
          </a:xfrm>
          <a:prstGeom prst="rect">
            <a:avLst/>
          </a:prstGeom>
          <a:pattFill prst="pct5">
            <a:fgClr>
              <a:schemeClr val="bg1"/>
            </a:fgClr>
            <a:bgClr>
              <a:schemeClr val="tx1"/>
            </a:bgClr>
          </a:pattFill>
        </p:spPr>
        <p:txBody>
          <a:bodyPr/>
          <a:lstStyle>
            <a:lvl1pPr>
              <a:defRPr sz="3600"/>
            </a:lvl1pPr>
          </a:lstStyle>
          <a:p>
            <a:endParaRPr lang="en-US"/>
          </a:p>
        </p:txBody>
      </p:sp>
      <p:sp>
        <p:nvSpPr>
          <p:cNvPr id="3" name="Picture Placeholder 6"/>
          <p:cNvSpPr>
            <a:spLocks noGrp="1"/>
          </p:cNvSpPr>
          <p:nvPr>
            <p:ph type="pic" sz="quarter" idx="21"/>
          </p:nvPr>
        </p:nvSpPr>
        <p:spPr>
          <a:xfrm>
            <a:off x="9957671" y="3082413"/>
            <a:ext cx="4471833" cy="2632587"/>
          </a:xfrm>
          <a:prstGeom prst="rect">
            <a:avLst/>
          </a:prstGeom>
          <a:pattFill prst="pct5">
            <a:fgClr>
              <a:schemeClr val="bg1"/>
            </a:fgClr>
            <a:bgClr>
              <a:schemeClr val="tx1"/>
            </a:bgClr>
          </a:pattFill>
        </p:spPr>
        <p:txBody>
          <a:bodyPr/>
          <a:lstStyle>
            <a:lvl1pPr>
              <a:defRPr sz="3600"/>
            </a:lvl1pPr>
          </a:lstStyle>
          <a:p>
            <a:endParaRPr lang="en-US"/>
          </a:p>
        </p:txBody>
      </p:sp>
      <p:sp>
        <p:nvSpPr>
          <p:cNvPr id="4" name="Picture Placeholder 6"/>
          <p:cNvSpPr>
            <a:spLocks noGrp="1"/>
          </p:cNvSpPr>
          <p:nvPr>
            <p:ph type="pic" sz="quarter" idx="22"/>
          </p:nvPr>
        </p:nvSpPr>
        <p:spPr>
          <a:xfrm>
            <a:off x="15359217" y="3082413"/>
            <a:ext cx="4471833" cy="2632587"/>
          </a:xfrm>
          <a:prstGeom prst="rect">
            <a:avLst/>
          </a:prstGeom>
          <a:pattFill prst="pct5">
            <a:fgClr>
              <a:schemeClr val="bg1"/>
            </a:fgClr>
            <a:bgClr>
              <a:schemeClr val="tx1"/>
            </a:bgClr>
          </a:pattFill>
        </p:spPr>
        <p:txBody>
          <a:bodyPr/>
          <a:lstStyle>
            <a:lvl1pPr>
              <a:defRPr sz="3600"/>
            </a:lvl1pPr>
          </a:lstStyle>
          <a:p>
            <a:endParaRPr lang="en-US"/>
          </a:p>
        </p:txBody>
      </p:sp>
    </p:spTree>
    <p:extLst>
      <p:ext uri="{BB962C8B-B14F-4D97-AF65-F5344CB8AC3E}">
        <p14:creationId xmlns:p14="http://schemas.microsoft.com/office/powerpoint/2010/main" val="204490598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7" name="Picture Placeholder 1"/>
          <p:cNvSpPr>
            <a:spLocks noGrp="1"/>
          </p:cNvSpPr>
          <p:nvPr>
            <p:ph type="pic" sz="quarter" idx="24"/>
          </p:nvPr>
        </p:nvSpPr>
        <p:spPr>
          <a:xfrm>
            <a:off x="1222375" y="6779812"/>
            <a:ext cx="2778125" cy="2632587"/>
          </a:xfrm>
          <a:prstGeom prst="rect">
            <a:avLst/>
          </a:prstGeom>
          <a:pattFill prst="pct5">
            <a:fgClr>
              <a:schemeClr val="bg1"/>
            </a:fgClr>
            <a:bgClr>
              <a:schemeClr val="tx1"/>
            </a:bgClr>
          </a:pattFill>
        </p:spPr>
      </p:sp>
      <p:sp>
        <p:nvSpPr>
          <p:cNvPr id="8" name="Picture Placeholder 1"/>
          <p:cNvSpPr>
            <a:spLocks noGrp="1"/>
          </p:cNvSpPr>
          <p:nvPr>
            <p:ph type="pic" sz="quarter" idx="25"/>
          </p:nvPr>
        </p:nvSpPr>
        <p:spPr>
          <a:xfrm>
            <a:off x="4686153" y="6779812"/>
            <a:ext cx="2778125" cy="2632587"/>
          </a:xfrm>
          <a:prstGeom prst="rect">
            <a:avLst/>
          </a:prstGeom>
          <a:pattFill prst="pct5">
            <a:fgClr>
              <a:schemeClr val="bg1"/>
            </a:fgClr>
            <a:bgClr>
              <a:schemeClr val="tx1"/>
            </a:bgClr>
          </a:pattFill>
        </p:spPr>
      </p:sp>
      <p:sp>
        <p:nvSpPr>
          <p:cNvPr id="9" name="Picture Placeholder 1"/>
          <p:cNvSpPr>
            <a:spLocks noGrp="1"/>
          </p:cNvSpPr>
          <p:nvPr>
            <p:ph type="pic" sz="quarter" idx="26"/>
          </p:nvPr>
        </p:nvSpPr>
        <p:spPr>
          <a:xfrm>
            <a:off x="8165063" y="6779812"/>
            <a:ext cx="2778125" cy="2632587"/>
          </a:xfrm>
          <a:prstGeom prst="rect">
            <a:avLst/>
          </a:prstGeom>
          <a:pattFill prst="pct5">
            <a:fgClr>
              <a:schemeClr val="bg1"/>
            </a:fgClr>
            <a:bgClr>
              <a:schemeClr val="tx1"/>
            </a:bgClr>
          </a:pattFill>
        </p:spPr>
      </p:sp>
      <p:sp>
        <p:nvSpPr>
          <p:cNvPr id="10" name="Picture Placeholder 1"/>
          <p:cNvSpPr>
            <a:spLocks noGrp="1"/>
          </p:cNvSpPr>
          <p:nvPr>
            <p:ph type="pic" sz="quarter" idx="27"/>
          </p:nvPr>
        </p:nvSpPr>
        <p:spPr>
          <a:xfrm>
            <a:off x="11864059" y="6779812"/>
            <a:ext cx="2778125" cy="2632587"/>
          </a:xfrm>
          <a:prstGeom prst="rect">
            <a:avLst/>
          </a:prstGeom>
          <a:pattFill prst="pct5">
            <a:fgClr>
              <a:schemeClr val="bg1"/>
            </a:fgClr>
            <a:bgClr>
              <a:schemeClr val="tx1"/>
            </a:bgClr>
          </a:pattFill>
        </p:spPr>
      </p:sp>
      <p:sp>
        <p:nvSpPr>
          <p:cNvPr id="6" name="Picture Placeholder 1"/>
          <p:cNvSpPr>
            <a:spLocks noGrp="1"/>
          </p:cNvSpPr>
          <p:nvPr>
            <p:ph type="pic" sz="quarter" idx="23"/>
          </p:nvPr>
        </p:nvSpPr>
        <p:spPr>
          <a:xfrm>
            <a:off x="11864059" y="2333318"/>
            <a:ext cx="2778125" cy="2632587"/>
          </a:xfrm>
          <a:prstGeom prst="rect">
            <a:avLst/>
          </a:prstGeom>
          <a:pattFill prst="pct5">
            <a:fgClr>
              <a:schemeClr val="bg1"/>
            </a:fgClr>
            <a:bgClr>
              <a:schemeClr val="tx1"/>
            </a:bgClr>
          </a:pattFill>
        </p:spPr>
      </p:sp>
      <p:sp>
        <p:nvSpPr>
          <p:cNvPr id="5" name="Picture Placeholder 1"/>
          <p:cNvSpPr>
            <a:spLocks noGrp="1"/>
          </p:cNvSpPr>
          <p:nvPr>
            <p:ph type="pic" sz="quarter" idx="22"/>
          </p:nvPr>
        </p:nvSpPr>
        <p:spPr>
          <a:xfrm>
            <a:off x="8165063" y="2333318"/>
            <a:ext cx="2778125" cy="2632587"/>
          </a:xfrm>
          <a:prstGeom prst="rect">
            <a:avLst/>
          </a:prstGeom>
          <a:pattFill prst="pct5">
            <a:fgClr>
              <a:schemeClr val="bg1"/>
            </a:fgClr>
            <a:bgClr>
              <a:schemeClr val="tx1"/>
            </a:bgClr>
          </a:pattFill>
        </p:spPr>
      </p:sp>
      <p:sp>
        <p:nvSpPr>
          <p:cNvPr id="4" name="Picture Placeholder 1"/>
          <p:cNvSpPr>
            <a:spLocks noGrp="1"/>
          </p:cNvSpPr>
          <p:nvPr>
            <p:ph type="pic" sz="quarter" idx="21"/>
          </p:nvPr>
        </p:nvSpPr>
        <p:spPr>
          <a:xfrm>
            <a:off x="4686153" y="2333318"/>
            <a:ext cx="2778125" cy="2632587"/>
          </a:xfrm>
          <a:prstGeom prst="rect">
            <a:avLst/>
          </a:prstGeom>
          <a:pattFill prst="pct5">
            <a:fgClr>
              <a:schemeClr val="bg1"/>
            </a:fgClr>
            <a:bgClr>
              <a:schemeClr val="tx1"/>
            </a:bgClr>
          </a:pattFill>
        </p:spPr>
      </p:sp>
      <p:sp>
        <p:nvSpPr>
          <p:cNvPr id="3" name="Picture Placeholder 1"/>
          <p:cNvSpPr>
            <a:spLocks noGrp="1"/>
          </p:cNvSpPr>
          <p:nvPr>
            <p:ph type="pic" sz="quarter" idx="20"/>
          </p:nvPr>
        </p:nvSpPr>
        <p:spPr>
          <a:xfrm>
            <a:off x="1222375" y="2333318"/>
            <a:ext cx="2778125" cy="2632587"/>
          </a:xfrm>
          <a:prstGeom prst="rect">
            <a:avLst/>
          </a:prstGeom>
          <a:pattFill prst="pct5">
            <a:fgClr>
              <a:schemeClr val="bg1"/>
            </a:fgClr>
            <a:bgClr>
              <a:schemeClr val="tx1"/>
            </a:bgClr>
          </a:pattFill>
        </p:spPr>
      </p:sp>
    </p:spTree>
    <p:extLst>
      <p:ext uri="{BB962C8B-B14F-4D97-AF65-F5344CB8AC3E}">
        <p14:creationId xmlns:p14="http://schemas.microsoft.com/office/powerpoint/2010/main" val="323961655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1_Blank's">
    <p:spTree>
      <p:nvGrpSpPr>
        <p:cNvPr id="1" name=""/>
        <p:cNvGrpSpPr/>
        <p:nvPr/>
      </p:nvGrpSpPr>
      <p:grpSpPr>
        <a:xfrm>
          <a:off x="0" y="0"/>
          <a:ext cx="0" cy="0"/>
          <a:chOff x="0" y="0"/>
          <a:chExt cx="0" cy="0"/>
        </a:xfrm>
      </p:grpSpPr>
      <p:sp>
        <p:nvSpPr>
          <p:cNvPr id="8" name="Picture Placeholder 6"/>
          <p:cNvSpPr>
            <a:spLocks noGrp="1"/>
          </p:cNvSpPr>
          <p:nvPr>
            <p:ph type="pic" sz="quarter" idx="21"/>
          </p:nvPr>
        </p:nvSpPr>
        <p:spPr>
          <a:xfrm>
            <a:off x="11506200" y="6734120"/>
            <a:ext cx="5713156" cy="3133418"/>
          </a:xfrm>
          <a:prstGeom prst="rect">
            <a:avLst/>
          </a:prstGeom>
          <a:pattFill prst="pct5">
            <a:fgClr>
              <a:schemeClr val="bg1"/>
            </a:fgClr>
            <a:bgClr>
              <a:schemeClr val="tx1"/>
            </a:bgClr>
          </a:pattFill>
        </p:spPr>
        <p:txBody>
          <a:bodyPr/>
          <a:lstStyle/>
          <a:p>
            <a:endParaRPr lang="en-US"/>
          </a:p>
        </p:txBody>
      </p:sp>
      <p:sp>
        <p:nvSpPr>
          <p:cNvPr id="2" name="Picture Placeholder 6"/>
          <p:cNvSpPr>
            <a:spLocks noGrp="1"/>
          </p:cNvSpPr>
          <p:nvPr>
            <p:ph type="pic" sz="quarter" idx="20"/>
          </p:nvPr>
        </p:nvSpPr>
        <p:spPr>
          <a:xfrm>
            <a:off x="4821494" y="2790771"/>
            <a:ext cx="5713156" cy="3133418"/>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189456278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8_Blank's">
    <p:spTree>
      <p:nvGrpSpPr>
        <p:cNvPr id="1" name=""/>
        <p:cNvGrpSpPr/>
        <p:nvPr/>
      </p:nvGrpSpPr>
      <p:grpSpPr>
        <a:xfrm>
          <a:off x="0" y="0"/>
          <a:ext cx="0" cy="0"/>
          <a:chOff x="0" y="0"/>
          <a:chExt cx="0" cy="0"/>
        </a:xfrm>
      </p:grpSpPr>
      <p:sp>
        <p:nvSpPr>
          <p:cNvPr id="2" name="Picture Placeholder 6"/>
          <p:cNvSpPr>
            <a:spLocks noGrp="1"/>
          </p:cNvSpPr>
          <p:nvPr>
            <p:ph type="pic" sz="quarter" idx="20"/>
          </p:nvPr>
        </p:nvSpPr>
        <p:spPr>
          <a:xfrm>
            <a:off x="0" y="3238499"/>
            <a:ext cx="8397081" cy="5767985"/>
          </a:xfrm>
          <a:prstGeom prst="rect">
            <a:avLst/>
          </a:prstGeom>
          <a:pattFill prst="pct5">
            <a:fgClr>
              <a:schemeClr val="bg1"/>
            </a:fgClr>
            <a:bgClr>
              <a:schemeClr val="tx1"/>
            </a:bgClr>
          </a:pattFill>
        </p:spPr>
        <p:txBody>
          <a:bodyPr/>
          <a:lstStyle/>
          <a:p>
            <a:endParaRPr lang="en-US"/>
          </a:p>
        </p:txBody>
      </p:sp>
      <p:sp>
        <p:nvSpPr>
          <p:cNvPr id="4" name="Picture Placeholder 6"/>
          <p:cNvSpPr>
            <a:spLocks noGrp="1"/>
          </p:cNvSpPr>
          <p:nvPr>
            <p:ph type="pic" sz="quarter" idx="21"/>
          </p:nvPr>
        </p:nvSpPr>
        <p:spPr>
          <a:xfrm>
            <a:off x="15990094" y="3238499"/>
            <a:ext cx="8397081" cy="5767985"/>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2702035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7_Blank's">
    <p:spTree>
      <p:nvGrpSpPr>
        <p:cNvPr id="1" name=""/>
        <p:cNvGrpSpPr/>
        <p:nvPr/>
      </p:nvGrpSpPr>
      <p:grpSpPr>
        <a:xfrm>
          <a:off x="0" y="0"/>
          <a:ext cx="0" cy="0"/>
          <a:chOff x="0" y="0"/>
          <a:chExt cx="0" cy="0"/>
        </a:xfrm>
      </p:grpSpPr>
      <p:sp>
        <p:nvSpPr>
          <p:cNvPr id="2" name="Picture Placeholder 6"/>
          <p:cNvSpPr>
            <a:spLocks noGrp="1"/>
          </p:cNvSpPr>
          <p:nvPr>
            <p:ph type="pic" sz="quarter" idx="20"/>
          </p:nvPr>
        </p:nvSpPr>
        <p:spPr>
          <a:xfrm>
            <a:off x="-1" y="1"/>
            <a:ext cx="24387175" cy="9353549"/>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370428837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Picture Placeholder 6"/>
          <p:cNvSpPr>
            <a:spLocks noGrp="1"/>
          </p:cNvSpPr>
          <p:nvPr>
            <p:ph type="pic" sz="quarter" idx="21"/>
          </p:nvPr>
        </p:nvSpPr>
        <p:spPr>
          <a:xfrm>
            <a:off x="-1" y="1"/>
            <a:ext cx="14135101" cy="13715999"/>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357845512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Picture Placeholder 6"/>
          <p:cNvSpPr>
            <a:spLocks noGrp="1"/>
          </p:cNvSpPr>
          <p:nvPr>
            <p:ph type="pic" sz="quarter" idx="21"/>
          </p:nvPr>
        </p:nvSpPr>
        <p:spPr>
          <a:xfrm>
            <a:off x="14630400" y="1"/>
            <a:ext cx="9756775" cy="13715999"/>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26359960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0_Blank's">
    <p:spTree>
      <p:nvGrpSpPr>
        <p:cNvPr id="1" name=""/>
        <p:cNvGrpSpPr/>
        <p:nvPr/>
      </p:nvGrpSpPr>
      <p:grpSpPr>
        <a:xfrm>
          <a:off x="0" y="0"/>
          <a:ext cx="0" cy="0"/>
          <a:chOff x="0" y="0"/>
          <a:chExt cx="0" cy="0"/>
        </a:xfrm>
      </p:grpSpPr>
      <p:sp>
        <p:nvSpPr>
          <p:cNvPr id="10" name="Picture Placeholder 9"/>
          <p:cNvSpPr>
            <a:spLocks noGrp="1"/>
          </p:cNvSpPr>
          <p:nvPr>
            <p:ph type="pic" sz="quarter" idx="20"/>
          </p:nvPr>
        </p:nvSpPr>
        <p:spPr>
          <a:xfrm>
            <a:off x="3725274" y="4419957"/>
            <a:ext cx="3392074" cy="1517130"/>
          </a:xfrm>
          <a:custGeom>
            <a:avLst/>
            <a:gdLst>
              <a:gd name="connsiteX0" fmla="*/ 0 w 4514850"/>
              <a:gd name="connsiteY0" fmla="*/ 0 h 2019300"/>
              <a:gd name="connsiteX1" fmla="*/ 4514850 w 4514850"/>
              <a:gd name="connsiteY1" fmla="*/ 0 h 2019300"/>
              <a:gd name="connsiteX2" fmla="*/ 4514850 w 4514850"/>
              <a:gd name="connsiteY2" fmla="*/ 2019300 h 2019300"/>
              <a:gd name="connsiteX3" fmla="*/ 0 w 4514850"/>
              <a:gd name="connsiteY3" fmla="*/ 2019300 h 2019300"/>
            </a:gdLst>
            <a:ahLst/>
            <a:cxnLst>
              <a:cxn ang="0">
                <a:pos x="connsiteX0" y="connsiteY0"/>
              </a:cxn>
              <a:cxn ang="0">
                <a:pos x="connsiteX1" y="connsiteY1"/>
              </a:cxn>
              <a:cxn ang="0">
                <a:pos x="connsiteX2" y="connsiteY2"/>
              </a:cxn>
              <a:cxn ang="0">
                <a:pos x="connsiteX3" y="connsiteY3"/>
              </a:cxn>
            </a:cxnLst>
            <a:rect l="l" t="t" r="r" b="b"/>
            <a:pathLst>
              <a:path w="4514850" h="2019300">
                <a:moveTo>
                  <a:pt x="0" y="0"/>
                </a:moveTo>
                <a:lnTo>
                  <a:pt x="4514850" y="0"/>
                </a:lnTo>
                <a:lnTo>
                  <a:pt x="4514850" y="2019300"/>
                </a:lnTo>
                <a:lnTo>
                  <a:pt x="0" y="2019300"/>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1" name="Picture Placeholder 10"/>
          <p:cNvSpPr>
            <a:spLocks noGrp="1"/>
          </p:cNvSpPr>
          <p:nvPr>
            <p:ph type="pic" sz="quarter" idx="21"/>
          </p:nvPr>
        </p:nvSpPr>
        <p:spPr>
          <a:xfrm>
            <a:off x="8240124" y="5429607"/>
            <a:ext cx="3392074" cy="1517130"/>
          </a:xfrm>
          <a:custGeom>
            <a:avLst/>
            <a:gdLst>
              <a:gd name="connsiteX0" fmla="*/ 0 w 4514850"/>
              <a:gd name="connsiteY0" fmla="*/ 0 h 2019300"/>
              <a:gd name="connsiteX1" fmla="*/ 4514850 w 4514850"/>
              <a:gd name="connsiteY1" fmla="*/ 0 h 2019300"/>
              <a:gd name="connsiteX2" fmla="*/ 4514850 w 4514850"/>
              <a:gd name="connsiteY2" fmla="*/ 2019300 h 2019300"/>
              <a:gd name="connsiteX3" fmla="*/ 0 w 4514850"/>
              <a:gd name="connsiteY3" fmla="*/ 2019300 h 2019300"/>
            </a:gdLst>
            <a:ahLst/>
            <a:cxnLst>
              <a:cxn ang="0">
                <a:pos x="connsiteX0" y="connsiteY0"/>
              </a:cxn>
              <a:cxn ang="0">
                <a:pos x="connsiteX1" y="connsiteY1"/>
              </a:cxn>
              <a:cxn ang="0">
                <a:pos x="connsiteX2" y="connsiteY2"/>
              </a:cxn>
              <a:cxn ang="0">
                <a:pos x="connsiteX3" y="connsiteY3"/>
              </a:cxn>
            </a:cxnLst>
            <a:rect l="l" t="t" r="r" b="b"/>
            <a:pathLst>
              <a:path w="4514850" h="2019300">
                <a:moveTo>
                  <a:pt x="0" y="0"/>
                </a:moveTo>
                <a:lnTo>
                  <a:pt x="4514850" y="0"/>
                </a:lnTo>
                <a:lnTo>
                  <a:pt x="4514850" y="2019300"/>
                </a:lnTo>
                <a:lnTo>
                  <a:pt x="0" y="2019300"/>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2" name="Picture Placeholder 11"/>
          <p:cNvSpPr>
            <a:spLocks noGrp="1"/>
          </p:cNvSpPr>
          <p:nvPr>
            <p:ph type="pic" sz="quarter" idx="22"/>
          </p:nvPr>
        </p:nvSpPr>
        <p:spPr>
          <a:xfrm>
            <a:off x="12754974" y="3691975"/>
            <a:ext cx="3392074" cy="1517130"/>
          </a:xfrm>
          <a:custGeom>
            <a:avLst/>
            <a:gdLst>
              <a:gd name="connsiteX0" fmla="*/ 0 w 4514850"/>
              <a:gd name="connsiteY0" fmla="*/ 0 h 2019300"/>
              <a:gd name="connsiteX1" fmla="*/ 4514850 w 4514850"/>
              <a:gd name="connsiteY1" fmla="*/ 0 h 2019300"/>
              <a:gd name="connsiteX2" fmla="*/ 4514850 w 4514850"/>
              <a:gd name="connsiteY2" fmla="*/ 2019300 h 2019300"/>
              <a:gd name="connsiteX3" fmla="*/ 0 w 4514850"/>
              <a:gd name="connsiteY3" fmla="*/ 2019300 h 2019300"/>
            </a:gdLst>
            <a:ahLst/>
            <a:cxnLst>
              <a:cxn ang="0">
                <a:pos x="connsiteX0" y="connsiteY0"/>
              </a:cxn>
              <a:cxn ang="0">
                <a:pos x="connsiteX1" y="connsiteY1"/>
              </a:cxn>
              <a:cxn ang="0">
                <a:pos x="connsiteX2" y="connsiteY2"/>
              </a:cxn>
              <a:cxn ang="0">
                <a:pos x="connsiteX3" y="connsiteY3"/>
              </a:cxn>
            </a:cxnLst>
            <a:rect l="l" t="t" r="r" b="b"/>
            <a:pathLst>
              <a:path w="4514850" h="2019300">
                <a:moveTo>
                  <a:pt x="0" y="0"/>
                </a:moveTo>
                <a:lnTo>
                  <a:pt x="4514850" y="0"/>
                </a:lnTo>
                <a:lnTo>
                  <a:pt x="4514850" y="2019300"/>
                </a:lnTo>
                <a:lnTo>
                  <a:pt x="0" y="2019300"/>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
        <p:nvSpPr>
          <p:cNvPr id="15" name="Picture Placeholder 14"/>
          <p:cNvSpPr>
            <a:spLocks noGrp="1"/>
          </p:cNvSpPr>
          <p:nvPr>
            <p:ph type="pic" sz="quarter" idx="23"/>
          </p:nvPr>
        </p:nvSpPr>
        <p:spPr>
          <a:xfrm>
            <a:off x="17269825" y="7407915"/>
            <a:ext cx="3392075" cy="1517130"/>
          </a:xfrm>
          <a:custGeom>
            <a:avLst/>
            <a:gdLst>
              <a:gd name="connsiteX0" fmla="*/ 0 w 4514851"/>
              <a:gd name="connsiteY0" fmla="*/ 0 h 2019300"/>
              <a:gd name="connsiteX1" fmla="*/ 4514851 w 4514851"/>
              <a:gd name="connsiteY1" fmla="*/ 0 h 2019300"/>
              <a:gd name="connsiteX2" fmla="*/ 4514851 w 4514851"/>
              <a:gd name="connsiteY2" fmla="*/ 2019300 h 2019300"/>
              <a:gd name="connsiteX3" fmla="*/ 0 w 4514851"/>
              <a:gd name="connsiteY3" fmla="*/ 2019300 h 2019300"/>
            </a:gdLst>
            <a:ahLst/>
            <a:cxnLst>
              <a:cxn ang="0">
                <a:pos x="connsiteX0" y="connsiteY0"/>
              </a:cxn>
              <a:cxn ang="0">
                <a:pos x="connsiteX1" y="connsiteY1"/>
              </a:cxn>
              <a:cxn ang="0">
                <a:pos x="connsiteX2" y="connsiteY2"/>
              </a:cxn>
              <a:cxn ang="0">
                <a:pos x="connsiteX3" y="connsiteY3"/>
              </a:cxn>
            </a:cxnLst>
            <a:rect l="l" t="t" r="r" b="b"/>
            <a:pathLst>
              <a:path w="4514851" h="2019300">
                <a:moveTo>
                  <a:pt x="0" y="0"/>
                </a:moveTo>
                <a:lnTo>
                  <a:pt x="4514851" y="0"/>
                </a:lnTo>
                <a:lnTo>
                  <a:pt x="4514851" y="2019300"/>
                </a:lnTo>
                <a:lnTo>
                  <a:pt x="0" y="2019300"/>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23903227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4" name="Picture Placeholder 6"/>
          <p:cNvSpPr>
            <a:spLocks noGrp="1"/>
          </p:cNvSpPr>
          <p:nvPr>
            <p:ph type="pic" sz="quarter" idx="21"/>
          </p:nvPr>
        </p:nvSpPr>
        <p:spPr>
          <a:xfrm>
            <a:off x="-1" y="1"/>
            <a:ext cx="24387176" cy="3867149"/>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126401969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4" name="Picture Placeholder 6"/>
          <p:cNvSpPr>
            <a:spLocks noGrp="1"/>
          </p:cNvSpPr>
          <p:nvPr>
            <p:ph type="pic" sz="quarter" idx="21"/>
          </p:nvPr>
        </p:nvSpPr>
        <p:spPr>
          <a:xfrm>
            <a:off x="9054353" y="1"/>
            <a:ext cx="15332822" cy="13715999"/>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184526177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Picture Placeholder 6"/>
          <p:cNvSpPr>
            <a:spLocks noGrp="1"/>
          </p:cNvSpPr>
          <p:nvPr>
            <p:ph type="pic" sz="quarter" idx="21"/>
          </p:nvPr>
        </p:nvSpPr>
        <p:spPr>
          <a:xfrm>
            <a:off x="-1" y="1"/>
            <a:ext cx="8129057" cy="13715999"/>
          </a:xfrm>
          <a:prstGeom prst="rect">
            <a:avLst/>
          </a:prstGeom>
          <a:pattFill prst="pct5">
            <a:fgClr>
              <a:schemeClr val="bg1"/>
            </a:fgClr>
            <a:bgClr>
              <a:schemeClr val="tx1"/>
            </a:bgClr>
          </a:pattFill>
        </p:spPr>
        <p:txBody>
          <a:bodyPr/>
          <a:lstStyle/>
          <a:p>
            <a:endParaRPr lang="en-US"/>
          </a:p>
        </p:txBody>
      </p:sp>
      <p:sp>
        <p:nvSpPr>
          <p:cNvPr id="10" name="Picture Placeholder 6"/>
          <p:cNvSpPr>
            <a:spLocks noGrp="1"/>
          </p:cNvSpPr>
          <p:nvPr>
            <p:ph type="pic" sz="quarter" idx="22"/>
          </p:nvPr>
        </p:nvSpPr>
        <p:spPr>
          <a:xfrm>
            <a:off x="8129057" y="1"/>
            <a:ext cx="8129057" cy="4571999"/>
          </a:xfrm>
          <a:prstGeom prst="rect">
            <a:avLst/>
          </a:prstGeom>
          <a:pattFill prst="pct5">
            <a:fgClr>
              <a:schemeClr val="bg1"/>
            </a:fgClr>
            <a:bgClr>
              <a:schemeClr val="tx1"/>
            </a:bgClr>
          </a:pattFill>
        </p:spPr>
        <p:txBody>
          <a:bodyPr/>
          <a:lstStyle/>
          <a:p>
            <a:endParaRPr lang="en-US"/>
          </a:p>
        </p:txBody>
      </p:sp>
      <p:sp>
        <p:nvSpPr>
          <p:cNvPr id="11" name="Picture Placeholder 6"/>
          <p:cNvSpPr>
            <a:spLocks noGrp="1"/>
          </p:cNvSpPr>
          <p:nvPr>
            <p:ph type="pic" sz="quarter" idx="23"/>
          </p:nvPr>
        </p:nvSpPr>
        <p:spPr>
          <a:xfrm>
            <a:off x="8129057" y="4572000"/>
            <a:ext cx="8129057" cy="4571999"/>
          </a:xfrm>
          <a:prstGeom prst="rect">
            <a:avLst/>
          </a:prstGeom>
          <a:pattFill prst="pct5">
            <a:fgClr>
              <a:schemeClr val="bg1"/>
            </a:fgClr>
            <a:bgClr>
              <a:schemeClr val="tx1"/>
            </a:bgClr>
          </a:pattFill>
        </p:spPr>
        <p:txBody>
          <a:bodyPr/>
          <a:lstStyle/>
          <a:p>
            <a:endParaRPr lang="en-US"/>
          </a:p>
        </p:txBody>
      </p:sp>
      <p:sp>
        <p:nvSpPr>
          <p:cNvPr id="12" name="Picture Placeholder 6"/>
          <p:cNvSpPr>
            <a:spLocks noGrp="1"/>
          </p:cNvSpPr>
          <p:nvPr>
            <p:ph type="pic" sz="quarter" idx="24"/>
          </p:nvPr>
        </p:nvSpPr>
        <p:spPr>
          <a:xfrm>
            <a:off x="8129057" y="9144001"/>
            <a:ext cx="8129057" cy="4571999"/>
          </a:xfrm>
          <a:prstGeom prst="rect">
            <a:avLst/>
          </a:prstGeom>
          <a:pattFill prst="pct5">
            <a:fgClr>
              <a:schemeClr val="bg1"/>
            </a:fgClr>
            <a:bgClr>
              <a:schemeClr val="tx1"/>
            </a:bgClr>
          </a:pattFill>
        </p:spPr>
        <p:txBody>
          <a:bodyPr/>
          <a:lstStyle/>
          <a:p>
            <a:endParaRPr lang="en-US"/>
          </a:p>
        </p:txBody>
      </p:sp>
      <p:sp>
        <p:nvSpPr>
          <p:cNvPr id="13" name="Picture Placeholder 6"/>
          <p:cNvSpPr>
            <a:spLocks noGrp="1"/>
          </p:cNvSpPr>
          <p:nvPr>
            <p:ph type="pic" sz="quarter" idx="25"/>
          </p:nvPr>
        </p:nvSpPr>
        <p:spPr>
          <a:xfrm>
            <a:off x="16258114" y="6858001"/>
            <a:ext cx="8129057" cy="6858000"/>
          </a:xfrm>
          <a:prstGeom prst="rect">
            <a:avLst/>
          </a:prstGeom>
          <a:pattFill prst="pct5">
            <a:fgClr>
              <a:schemeClr val="bg1"/>
            </a:fgClr>
            <a:bgClr>
              <a:schemeClr val="tx1"/>
            </a:bgClr>
          </a:pattFill>
        </p:spPr>
        <p:txBody>
          <a:bodyPr/>
          <a:lstStyle/>
          <a:p>
            <a:endParaRPr lang="en-US"/>
          </a:p>
        </p:txBody>
      </p:sp>
      <p:sp>
        <p:nvSpPr>
          <p:cNvPr id="14" name="Picture Placeholder 6"/>
          <p:cNvSpPr>
            <a:spLocks noGrp="1"/>
          </p:cNvSpPr>
          <p:nvPr>
            <p:ph type="pic" sz="quarter" idx="26"/>
          </p:nvPr>
        </p:nvSpPr>
        <p:spPr>
          <a:xfrm>
            <a:off x="16258114" y="0"/>
            <a:ext cx="8129057" cy="6858000"/>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71999805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Blank's">
    <p:spTree>
      <p:nvGrpSpPr>
        <p:cNvPr id="1" name=""/>
        <p:cNvGrpSpPr/>
        <p:nvPr/>
      </p:nvGrpSpPr>
      <p:grpSpPr>
        <a:xfrm>
          <a:off x="0" y="0"/>
          <a:ext cx="0" cy="0"/>
          <a:chOff x="0" y="0"/>
          <a:chExt cx="0" cy="0"/>
        </a:xfrm>
      </p:grpSpPr>
      <p:sp>
        <p:nvSpPr>
          <p:cNvPr id="3" name="Picture Placeholder 6"/>
          <p:cNvSpPr>
            <a:spLocks noGrp="1"/>
          </p:cNvSpPr>
          <p:nvPr>
            <p:ph type="pic" sz="quarter" idx="21"/>
          </p:nvPr>
        </p:nvSpPr>
        <p:spPr>
          <a:xfrm>
            <a:off x="-1" y="2"/>
            <a:ext cx="24387175" cy="6784258"/>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275658109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9_Blank's">
    <p:bg>
      <p:bgRef idx="1001">
        <a:schemeClr val="bg2"/>
      </p:bgRef>
    </p:bg>
    <p:spTree>
      <p:nvGrpSpPr>
        <p:cNvPr id="1" name=""/>
        <p:cNvGrpSpPr/>
        <p:nvPr/>
      </p:nvGrpSpPr>
      <p:grpSpPr>
        <a:xfrm>
          <a:off x="0" y="0"/>
          <a:ext cx="0" cy="0"/>
          <a:chOff x="0" y="0"/>
          <a:chExt cx="0" cy="0"/>
        </a:xfrm>
      </p:grpSpPr>
      <p:sp>
        <p:nvSpPr>
          <p:cNvPr id="3" name="Picture Placeholder 6"/>
          <p:cNvSpPr>
            <a:spLocks noGrp="1"/>
          </p:cNvSpPr>
          <p:nvPr>
            <p:ph type="pic" sz="quarter" idx="21"/>
          </p:nvPr>
        </p:nvSpPr>
        <p:spPr>
          <a:xfrm>
            <a:off x="-1" y="2"/>
            <a:ext cx="24387175" cy="13715998"/>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3483710784"/>
      </p:ext>
    </p:extLst>
  </p:cSld>
  <p:clrMapOvr>
    <a:overrideClrMapping bg1="dk1" tx1="lt1" bg2="dk2" tx2="lt2" accent1="accent1" accent2="accent2" accent3="accent3" accent4="accent4" accent5="accent5" accent6="accent6" hlink="hlink" folHlink="folHlink"/>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3" name="Oval 2"/>
          <p:cNvSpPr/>
          <p:nvPr userDrawn="1"/>
        </p:nvSpPr>
        <p:spPr>
          <a:xfrm>
            <a:off x="2845218" y="2673768"/>
            <a:ext cx="215065" cy="2150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userDrawn="1"/>
        </p:nvSpPr>
        <p:spPr>
          <a:xfrm>
            <a:off x="10461899" y="5160888"/>
            <a:ext cx="236571" cy="2365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userDrawn="1"/>
        </p:nvSpPr>
        <p:spPr>
          <a:xfrm>
            <a:off x="18384717" y="2474714"/>
            <a:ext cx="314876" cy="3148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userDrawn="1"/>
        </p:nvSpPr>
        <p:spPr>
          <a:xfrm>
            <a:off x="4786983" y="9952784"/>
            <a:ext cx="613604" cy="61360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userDrawn="1"/>
        </p:nvSpPr>
        <p:spPr>
          <a:xfrm>
            <a:off x="18561205" y="9333106"/>
            <a:ext cx="381000" cy="381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userDrawn="1"/>
        </p:nvSpPr>
        <p:spPr>
          <a:xfrm>
            <a:off x="6735336" y="5424084"/>
            <a:ext cx="419100" cy="4191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userDrawn="1"/>
        </p:nvSpPr>
        <p:spPr>
          <a:xfrm>
            <a:off x="9875475" y="9983267"/>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userDrawn="1"/>
        </p:nvSpPr>
        <p:spPr>
          <a:xfrm>
            <a:off x="13986840" y="2774933"/>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userDrawn="1"/>
        </p:nvSpPr>
        <p:spPr>
          <a:xfrm>
            <a:off x="14283735" y="12373519"/>
            <a:ext cx="286251" cy="28625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userDrawn="1"/>
        </p:nvSpPr>
        <p:spPr>
          <a:xfrm>
            <a:off x="18732027" y="5442710"/>
            <a:ext cx="419100" cy="4191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userDrawn="1"/>
        </p:nvSpPr>
        <p:spPr>
          <a:xfrm>
            <a:off x="14165907" y="6912654"/>
            <a:ext cx="613604" cy="61360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userDrawn="1"/>
        </p:nvSpPr>
        <p:spPr>
          <a:xfrm>
            <a:off x="1722327" y="11370725"/>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userDrawn="1"/>
        </p:nvSpPr>
        <p:spPr>
          <a:xfrm>
            <a:off x="9101224" y="963067"/>
            <a:ext cx="419100" cy="4191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userDrawn="1"/>
        </p:nvSpPr>
        <p:spPr>
          <a:xfrm>
            <a:off x="21178932" y="10910862"/>
            <a:ext cx="215065" cy="2150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userDrawn="1"/>
        </p:nvSpPr>
        <p:spPr>
          <a:xfrm>
            <a:off x="21658085" y="8562386"/>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userDrawn="1"/>
        </p:nvSpPr>
        <p:spPr>
          <a:xfrm>
            <a:off x="19420176" y="11261006"/>
            <a:ext cx="314876" cy="3148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userDrawn="1"/>
        </p:nvSpPr>
        <p:spPr>
          <a:xfrm>
            <a:off x="22407638" y="10380868"/>
            <a:ext cx="286251" cy="28625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07468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decel="100000" autoRev="1" fill="hold" grpId="0" nodeType="withEffect">
                                  <p:stCondLst>
                                    <p:cond delay="0"/>
                                  </p:stCondLst>
                                  <p:childTnLst>
                                    <p:animMotion origin="layout" path="M 2.01536E-6 2.22222E-6 L 0.10038 0.22453 " pathEditMode="fixed" rAng="0" ptsTypes="AA">
                                      <p:cBhvr>
                                        <p:cTn id="6" dur="2000" fill="hold"/>
                                        <p:tgtEl>
                                          <p:spTgt spid="3"/>
                                        </p:tgtEl>
                                        <p:attrNameLst>
                                          <p:attrName>ppt_x</p:attrName>
                                          <p:attrName>ppt_y</p:attrName>
                                        </p:attrNameLst>
                                      </p:cBhvr>
                                      <p:rCtr x="5019" y="11227"/>
                                    </p:animMotion>
                                  </p:childTnLst>
                                </p:cTn>
                              </p:par>
                              <p:par>
                                <p:cTn id="7" presetID="42" presetClass="path" presetSubtype="0" repeatCount="indefinite" decel="100000" autoRev="1" fill="hold" grpId="0" nodeType="withEffect">
                                  <p:stCondLst>
                                    <p:cond delay="0"/>
                                  </p:stCondLst>
                                  <p:childTnLst>
                                    <p:animMotion origin="layout" path="M 6.71111E-5 2.22222E-6 L 0.09693 0.15278 " pathEditMode="fixed" rAng="0" ptsTypes="AA">
                                      <p:cBhvr>
                                        <p:cTn id="8" dur="2850" fill="hold"/>
                                        <p:tgtEl>
                                          <p:spTgt spid="4"/>
                                        </p:tgtEl>
                                        <p:attrNameLst>
                                          <p:attrName>ppt_x</p:attrName>
                                          <p:attrName>ppt_y</p:attrName>
                                        </p:attrNameLst>
                                      </p:cBhvr>
                                      <p:rCtr x="4843" y="7639"/>
                                    </p:animMotion>
                                  </p:childTnLst>
                                </p:cTn>
                              </p:par>
                              <p:par>
                                <p:cTn id="9" presetID="42" presetClass="path" presetSubtype="0" repeatCount="indefinite" decel="100000" autoRev="1" fill="hold" grpId="0" nodeType="withEffect">
                                  <p:stCondLst>
                                    <p:cond delay="0"/>
                                  </p:stCondLst>
                                  <p:childTnLst>
                                    <p:animMotion origin="layout" path="M 2.33303E-6 1.85185E-6 L 0.21214 0.37616 " pathEditMode="fixed" rAng="0" ptsTypes="AA">
                                      <p:cBhvr>
                                        <p:cTn id="10" dur="5300" fill="hold"/>
                                        <p:tgtEl>
                                          <p:spTgt spid="5"/>
                                        </p:tgtEl>
                                        <p:attrNameLst>
                                          <p:attrName>ppt_x</p:attrName>
                                          <p:attrName>ppt_y</p:attrName>
                                        </p:attrNameLst>
                                      </p:cBhvr>
                                      <p:rCtr x="10604" y="18808"/>
                                    </p:animMotion>
                                  </p:childTnLst>
                                </p:cTn>
                              </p:par>
                              <p:par>
                                <p:cTn id="11" presetID="42" presetClass="path" presetSubtype="0" repeatCount="indefinite" decel="100000" autoRev="1" fill="hold" grpId="0" nodeType="withEffect">
                                  <p:stCondLst>
                                    <p:cond delay="0"/>
                                  </p:stCondLst>
                                  <p:childTnLst>
                                    <p:animMotion origin="layout" path="M 6.30244E-5 0.00011 L 0.34996 -0.11388 " pathEditMode="fixed" rAng="0" ptsTypes="AA">
                                      <p:cBhvr>
                                        <p:cTn id="12" dur="3500" fill="hold"/>
                                        <p:tgtEl>
                                          <p:spTgt spid="6"/>
                                        </p:tgtEl>
                                        <p:attrNameLst>
                                          <p:attrName>ppt_x</p:attrName>
                                          <p:attrName>ppt_y</p:attrName>
                                        </p:attrNameLst>
                                      </p:cBhvr>
                                      <p:rCtr x="17491" y="-5706"/>
                                    </p:animMotion>
                                  </p:childTnLst>
                                </p:cTn>
                              </p:par>
                              <p:par>
                                <p:cTn id="13"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14" dur="2600" fill="hold"/>
                                        <p:tgtEl>
                                          <p:spTgt spid="7"/>
                                        </p:tgtEl>
                                        <p:attrNameLst>
                                          <p:attrName>ppt_x</p:attrName>
                                          <p:attrName>ppt_y</p:attrName>
                                        </p:attrNameLst>
                                      </p:cBhvr>
                                      <p:rCtr x="4843" y="7639"/>
                                    </p:animMotion>
                                  </p:childTnLst>
                                </p:cTn>
                              </p:par>
                              <p:par>
                                <p:cTn id="15" presetID="42" presetClass="path" presetSubtype="0" repeatCount="indefinite" decel="100000" autoRev="1" fill="hold" grpId="0" nodeType="withEffect">
                                  <p:stCondLst>
                                    <p:cond delay="0"/>
                                  </p:stCondLst>
                                  <p:childTnLst>
                                    <p:animMotion origin="layout" path="M -3.64666E-6 -3.88889E-6 L 0.01374 0.49132 " pathEditMode="fixed" rAng="0" ptsTypes="AA">
                                      <p:cBhvr>
                                        <p:cTn id="16" dur="2000" fill="hold"/>
                                        <p:tgtEl>
                                          <p:spTgt spid="8"/>
                                        </p:tgtEl>
                                        <p:attrNameLst>
                                          <p:attrName>ppt_x</p:attrName>
                                          <p:attrName>ppt_y</p:attrName>
                                        </p:attrNameLst>
                                      </p:cBhvr>
                                      <p:rCtr x="684" y="24560"/>
                                    </p:animMotion>
                                  </p:childTnLst>
                                </p:cTn>
                              </p:par>
                              <p:par>
                                <p:cTn id="17" presetID="42" presetClass="path" presetSubtype="0" repeatCount="indefinite" decel="100000" autoRev="1" fill="hold" grpId="0" nodeType="withEffect">
                                  <p:stCondLst>
                                    <p:cond delay="0"/>
                                  </p:stCondLst>
                                  <p:childTnLst>
                                    <p:animMotion origin="layout" path="M -4.31064E-6 -4.62963E-6 L -0.01731 -0.48761 " pathEditMode="fixed" rAng="0" ptsTypes="AA">
                                      <p:cBhvr>
                                        <p:cTn id="18" dur="4700" fill="hold"/>
                                        <p:tgtEl>
                                          <p:spTgt spid="9"/>
                                        </p:tgtEl>
                                        <p:attrNameLst>
                                          <p:attrName>ppt_x</p:attrName>
                                          <p:attrName>ppt_y</p:attrName>
                                        </p:attrNameLst>
                                      </p:cBhvr>
                                      <p:rCtr x="-866" y="-24387"/>
                                    </p:animMotion>
                                  </p:childTnLst>
                                </p:cTn>
                              </p:par>
                              <p:par>
                                <p:cTn id="19" presetID="42" presetClass="path" presetSubtype="0" repeatCount="indefinite" decel="100000" autoRev="1" fill="hold" grpId="0" nodeType="withEffect">
                                  <p:stCondLst>
                                    <p:cond delay="0"/>
                                  </p:stCondLst>
                                  <p:childTnLst>
                                    <p:animMotion origin="layout" path="M 2.01541E-6 2.22222E-6 L 0.09686 0.15278 " pathEditMode="fixed" rAng="0" ptsTypes="AA">
                                      <p:cBhvr>
                                        <p:cTn id="20" dur="2850" fill="hold"/>
                                        <p:tgtEl>
                                          <p:spTgt spid="10"/>
                                        </p:tgtEl>
                                        <p:attrNameLst>
                                          <p:attrName>ppt_x</p:attrName>
                                          <p:attrName>ppt_y</p:attrName>
                                        </p:attrNameLst>
                                      </p:cBhvr>
                                      <p:rCtr x="4843" y="7639"/>
                                    </p:animMotion>
                                  </p:childTnLst>
                                </p:cTn>
                              </p:par>
                              <p:par>
                                <p:cTn id="21" presetID="42" presetClass="path" presetSubtype="0" repeatCount="indefinite" decel="100000" autoRev="1" fill="hold" grpId="0" nodeType="withEffect">
                                  <p:stCondLst>
                                    <p:cond delay="0"/>
                                  </p:stCondLst>
                                  <p:childTnLst>
                                    <p:animMotion origin="layout" path="M 3.63234E-7 0.00012 L 0.18513 -0.50046 " pathEditMode="fixed" rAng="0" ptsTypes="AA">
                                      <p:cBhvr>
                                        <p:cTn id="22" dur="4800" fill="hold"/>
                                        <p:tgtEl>
                                          <p:spTgt spid="11"/>
                                        </p:tgtEl>
                                        <p:attrNameLst>
                                          <p:attrName>ppt_x</p:attrName>
                                          <p:attrName>ppt_y</p:attrName>
                                        </p:attrNameLst>
                                      </p:cBhvr>
                                      <p:rCtr x="8475" y="-21875"/>
                                    </p:animMotion>
                                  </p:childTnLst>
                                </p:cTn>
                              </p:par>
                              <p:par>
                                <p:cTn id="23"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24" dur="3350" fill="hold"/>
                                        <p:tgtEl>
                                          <p:spTgt spid="12"/>
                                        </p:tgtEl>
                                        <p:attrNameLst>
                                          <p:attrName>ppt_x</p:attrName>
                                          <p:attrName>ppt_y</p:attrName>
                                        </p:attrNameLst>
                                      </p:cBhvr>
                                      <p:rCtr x="4843" y="7639"/>
                                    </p:animMotion>
                                  </p:childTnLst>
                                </p:cTn>
                              </p:par>
                              <p:par>
                                <p:cTn id="25" presetID="42" presetClass="path" presetSubtype="0" repeatCount="indefinite" decel="100000" autoRev="1" fill="hold" grpId="0" nodeType="withEffect">
                                  <p:stCondLst>
                                    <p:cond delay="0"/>
                                  </p:stCondLst>
                                  <p:childTnLst>
                                    <p:animMotion origin="layout" path="M 6.71111E-5 0.00012 L 0.09693 0.1529 " pathEditMode="fixed" rAng="0" ptsTypes="AA">
                                      <p:cBhvr>
                                        <p:cTn id="26" dur="5450" fill="hold"/>
                                        <p:tgtEl>
                                          <p:spTgt spid="13"/>
                                        </p:tgtEl>
                                        <p:attrNameLst>
                                          <p:attrName>ppt_x</p:attrName>
                                          <p:attrName>ppt_y</p:attrName>
                                        </p:attrNameLst>
                                      </p:cBhvr>
                                      <p:rCtr x="4843" y="7639"/>
                                    </p:animMotion>
                                  </p:childTnLst>
                                </p:cTn>
                              </p:par>
                              <p:par>
                                <p:cTn id="27" presetID="42" presetClass="path" presetSubtype="0" repeatCount="indefinite" decel="100000" autoRev="1" fill="hold" grpId="0" nodeType="withEffect">
                                  <p:stCondLst>
                                    <p:cond delay="0"/>
                                  </p:stCondLst>
                                  <p:childTnLst>
                                    <p:animMotion origin="layout" path="M -2.84338E-6 -2.03704E-6 L -0.00273 -0.71134 " pathEditMode="fixed" rAng="0" ptsTypes="AA">
                                      <p:cBhvr>
                                        <p:cTn id="28" dur="6000" fill="hold"/>
                                        <p:tgtEl>
                                          <p:spTgt spid="14"/>
                                        </p:tgtEl>
                                        <p:attrNameLst>
                                          <p:attrName>ppt_x</p:attrName>
                                          <p:attrName>ppt_y</p:attrName>
                                        </p:attrNameLst>
                                      </p:cBhvr>
                                      <p:rCtr x="-137" y="-35567"/>
                                    </p:animMotion>
                                  </p:childTnLst>
                                </p:cTn>
                              </p:par>
                              <p:par>
                                <p:cTn id="29"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30" dur="3600" fill="hold"/>
                                        <p:tgtEl>
                                          <p:spTgt spid="15"/>
                                        </p:tgtEl>
                                        <p:attrNameLst>
                                          <p:attrName>ppt_x</p:attrName>
                                          <p:attrName>ppt_y</p:attrName>
                                        </p:attrNameLst>
                                      </p:cBhvr>
                                      <p:rCtr x="4843" y="7639"/>
                                    </p:animMotion>
                                  </p:childTnLst>
                                </p:cTn>
                              </p:par>
                              <p:par>
                                <p:cTn id="31" presetID="42" presetClass="path" presetSubtype="0" repeatCount="indefinite" decel="100000" autoRev="1" fill="hold" grpId="0" nodeType="withEffect">
                                  <p:stCondLst>
                                    <p:cond delay="0"/>
                                  </p:stCondLst>
                                  <p:childTnLst>
                                    <p:animMotion origin="layout" path="M 1.88391E-6 0.00012 L -0.41928 -0.01516 " pathEditMode="fixed" rAng="0" ptsTypes="AA">
                                      <p:cBhvr>
                                        <p:cTn id="32" dur="6100" fill="hold"/>
                                        <p:tgtEl>
                                          <p:spTgt spid="16"/>
                                        </p:tgtEl>
                                        <p:attrNameLst>
                                          <p:attrName>ppt_x</p:attrName>
                                          <p:attrName>ppt_y</p:attrName>
                                        </p:attrNameLst>
                                      </p:cBhvr>
                                      <p:rCtr x="-20967" y="-764"/>
                                    </p:animMotion>
                                  </p:childTnLst>
                                </p:cTn>
                              </p:par>
                              <p:par>
                                <p:cTn id="33" presetID="42" presetClass="path" presetSubtype="0" repeatCount="indefinite" decel="100000" autoRev="1" fill="hold" grpId="0" nodeType="withEffect">
                                  <p:stCondLst>
                                    <p:cond delay="0"/>
                                  </p:stCondLst>
                                  <p:childTnLst>
                                    <p:animMotion origin="layout" path="M -4.52675E-6 3.33333E-6 L 0.04245 0.29872 " pathEditMode="fixed" rAng="0" ptsTypes="AA">
                                      <p:cBhvr>
                                        <p:cTn id="34" dur="4700" fill="hold"/>
                                        <p:tgtEl>
                                          <p:spTgt spid="17"/>
                                        </p:tgtEl>
                                        <p:attrNameLst>
                                          <p:attrName>ppt_x</p:attrName>
                                          <p:attrName>ppt_y</p:attrName>
                                        </p:attrNameLst>
                                      </p:cBhvr>
                                      <p:rCtr x="2122" y="14931"/>
                                    </p:animMotion>
                                  </p:childTnLst>
                                </p:cTn>
                              </p:par>
                              <p:par>
                                <p:cTn id="35" presetID="42" presetClass="path" presetSubtype="0" repeatCount="indefinite" decel="100000" autoRev="1" fill="hold" grpId="0" nodeType="withEffect">
                                  <p:stCondLst>
                                    <p:cond delay="0"/>
                                  </p:stCondLst>
                                  <p:childTnLst>
                                    <p:animMotion origin="layout" path="M -5.72842E-8 -3.14815E-6 L -0.1714 0.07188 " pathEditMode="fixed" rAng="0" ptsTypes="AA">
                                      <p:cBhvr>
                                        <p:cTn id="36" dur="5650" fill="hold"/>
                                        <p:tgtEl>
                                          <p:spTgt spid="18"/>
                                        </p:tgtEl>
                                        <p:attrNameLst>
                                          <p:attrName>ppt_x</p:attrName>
                                          <p:attrName>ppt_y</p:attrName>
                                        </p:attrNameLst>
                                      </p:cBhvr>
                                      <p:rCtr x="-8573" y="3588"/>
                                    </p:animMotion>
                                  </p:childTnLst>
                                </p:cTn>
                              </p:par>
                              <p:par>
                                <p:cTn id="37" presetID="42" presetClass="path" presetSubtype="0" repeatCount="indefinite" decel="100000" autoRev="1" fill="hold" grpId="0" nodeType="withEffect">
                                  <p:stCondLst>
                                    <p:cond delay="0"/>
                                  </p:stCondLst>
                                  <p:childTnLst>
                                    <p:animMotion origin="layout" path="M -4.2859E-6 4.62963E-6 L -0.32261 -0.33994 " pathEditMode="fixed" rAng="0" ptsTypes="AA">
                                      <p:cBhvr>
                                        <p:cTn id="38" dur="3500" fill="hold"/>
                                        <p:tgtEl>
                                          <p:spTgt spid="19"/>
                                        </p:tgtEl>
                                        <p:attrNameLst>
                                          <p:attrName>ppt_x</p:attrName>
                                          <p:attrName>ppt_y</p:attrName>
                                        </p:attrNameLst>
                                      </p:cBhvr>
                                      <p:rCtr x="-16131" y="-170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0_Blank's">
    <p:spTree>
      <p:nvGrpSpPr>
        <p:cNvPr id="1" name=""/>
        <p:cNvGrpSpPr/>
        <p:nvPr/>
      </p:nvGrpSpPr>
      <p:grpSpPr>
        <a:xfrm>
          <a:off x="0" y="0"/>
          <a:ext cx="0" cy="0"/>
          <a:chOff x="0" y="0"/>
          <a:chExt cx="0" cy="0"/>
        </a:xfrm>
      </p:grpSpPr>
      <p:sp>
        <p:nvSpPr>
          <p:cNvPr id="3" name="Picture Placeholder 6"/>
          <p:cNvSpPr>
            <a:spLocks noGrp="1"/>
          </p:cNvSpPr>
          <p:nvPr>
            <p:ph type="pic" sz="quarter" idx="21"/>
          </p:nvPr>
        </p:nvSpPr>
        <p:spPr>
          <a:xfrm>
            <a:off x="-1" y="-3746088"/>
            <a:ext cx="24387175" cy="13715998"/>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10003450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3" name="Picture Placeholder 6"/>
          <p:cNvSpPr>
            <a:spLocks noGrp="1"/>
          </p:cNvSpPr>
          <p:nvPr>
            <p:ph type="pic" sz="quarter" idx="21"/>
          </p:nvPr>
        </p:nvSpPr>
        <p:spPr>
          <a:xfrm>
            <a:off x="5327621" y="0"/>
            <a:ext cx="19059553" cy="13716000"/>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613295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0-#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3" name="Picture Placeholder 6"/>
          <p:cNvSpPr>
            <a:spLocks noGrp="1"/>
          </p:cNvSpPr>
          <p:nvPr>
            <p:ph type="pic" sz="quarter" idx="21"/>
          </p:nvPr>
        </p:nvSpPr>
        <p:spPr>
          <a:xfrm>
            <a:off x="16901652" y="0"/>
            <a:ext cx="7485522" cy="13716000"/>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2359614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1+#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3" name="Picture Placeholder 6"/>
          <p:cNvSpPr>
            <a:spLocks noGrp="1"/>
          </p:cNvSpPr>
          <p:nvPr>
            <p:ph type="pic" sz="quarter" idx="21"/>
          </p:nvPr>
        </p:nvSpPr>
        <p:spPr>
          <a:xfrm>
            <a:off x="8450826" y="0"/>
            <a:ext cx="7485522" cy="13716000"/>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27963924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1_Blank's">
    <p:spTree>
      <p:nvGrpSpPr>
        <p:cNvPr id="1" name=""/>
        <p:cNvGrpSpPr/>
        <p:nvPr/>
      </p:nvGrpSpPr>
      <p:grpSpPr>
        <a:xfrm>
          <a:off x="0" y="0"/>
          <a:ext cx="0" cy="0"/>
          <a:chOff x="0" y="0"/>
          <a:chExt cx="0" cy="0"/>
        </a:xfrm>
      </p:grpSpPr>
      <p:sp>
        <p:nvSpPr>
          <p:cNvPr id="7" name="Picture Placeholder 6"/>
          <p:cNvSpPr>
            <a:spLocks noGrp="1"/>
          </p:cNvSpPr>
          <p:nvPr>
            <p:ph type="pic" sz="quarter" idx="20"/>
          </p:nvPr>
        </p:nvSpPr>
        <p:spPr>
          <a:xfrm>
            <a:off x="0" y="0"/>
            <a:ext cx="19659136" cy="13822363"/>
          </a:xfrm>
          <a:custGeom>
            <a:avLst/>
            <a:gdLst>
              <a:gd name="connsiteX0" fmla="*/ 0 w 19659136"/>
              <a:gd name="connsiteY0" fmla="*/ 9138765 h 13822363"/>
              <a:gd name="connsiteX1" fmla="*/ 4633187 w 19659136"/>
              <a:gd name="connsiteY1" fmla="*/ 13822363 h 13822363"/>
              <a:gd name="connsiteX2" fmla="*/ 0 w 19659136"/>
              <a:gd name="connsiteY2" fmla="*/ 13822363 h 13822363"/>
              <a:gd name="connsiteX3" fmla="*/ 13915310 w 19659136"/>
              <a:gd name="connsiteY3" fmla="*/ 8015521 h 13822363"/>
              <a:gd name="connsiteX4" fmla="*/ 19659136 w 19659136"/>
              <a:gd name="connsiteY4" fmla="*/ 13822363 h 13822363"/>
              <a:gd name="connsiteX5" fmla="*/ 12275342 w 19659136"/>
              <a:gd name="connsiteY5" fmla="*/ 13822363 h 13822363"/>
              <a:gd name="connsiteX6" fmla="*/ 10222625 w 19659136"/>
              <a:gd name="connsiteY6" fmla="*/ 11746015 h 13822363"/>
              <a:gd name="connsiteX7" fmla="*/ 1 w 19659136"/>
              <a:gd name="connsiteY7" fmla="*/ 1542295 h 13822363"/>
              <a:gd name="connsiteX8" fmla="*/ 12146161 w 19659136"/>
              <a:gd name="connsiteY8" fmla="*/ 13822363 h 13822363"/>
              <a:gd name="connsiteX9" fmla="*/ 4762368 w 19659136"/>
              <a:gd name="connsiteY9" fmla="*/ 13822363 h 13822363"/>
              <a:gd name="connsiteX10" fmla="*/ 1 w 19659136"/>
              <a:gd name="connsiteY10" fmla="*/ 9006434 h 13822363"/>
              <a:gd name="connsiteX11" fmla="*/ 1 w 19659136"/>
              <a:gd name="connsiteY11" fmla="*/ 0 h 13822363"/>
              <a:gd name="connsiteX12" fmla="*/ 5988013 w 19659136"/>
              <a:gd name="connsiteY12" fmla="*/ 0 h 13822363"/>
              <a:gd name="connsiteX13" fmla="*/ 9737409 w 19659136"/>
              <a:gd name="connsiteY13" fmla="*/ 3791935 h 13822363"/>
              <a:gd name="connsiteX14" fmla="*/ 6044726 w 19659136"/>
              <a:gd name="connsiteY14" fmla="*/ 7522428 h 13822363"/>
              <a:gd name="connsiteX15" fmla="*/ 1 w 19659136"/>
              <a:gd name="connsiteY15" fmla="*/ 1411539 h 13822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59136" h="13822363">
                <a:moveTo>
                  <a:pt x="0" y="9138765"/>
                </a:moveTo>
                <a:lnTo>
                  <a:pt x="4633187" y="13822363"/>
                </a:lnTo>
                <a:lnTo>
                  <a:pt x="0" y="13822363"/>
                </a:lnTo>
                <a:close/>
                <a:moveTo>
                  <a:pt x="13915310" y="8015521"/>
                </a:moveTo>
                <a:lnTo>
                  <a:pt x="19659136" y="13822363"/>
                </a:lnTo>
                <a:lnTo>
                  <a:pt x="12275342" y="13822363"/>
                </a:lnTo>
                <a:lnTo>
                  <a:pt x="10222625" y="11746015"/>
                </a:lnTo>
                <a:close/>
                <a:moveTo>
                  <a:pt x="1" y="1542295"/>
                </a:moveTo>
                <a:lnTo>
                  <a:pt x="12146161" y="13822363"/>
                </a:lnTo>
                <a:lnTo>
                  <a:pt x="4762368" y="13822363"/>
                </a:lnTo>
                <a:lnTo>
                  <a:pt x="1" y="9006434"/>
                </a:lnTo>
                <a:close/>
                <a:moveTo>
                  <a:pt x="1" y="0"/>
                </a:moveTo>
                <a:lnTo>
                  <a:pt x="5988013" y="0"/>
                </a:lnTo>
                <a:lnTo>
                  <a:pt x="9737409" y="3791935"/>
                </a:lnTo>
                <a:lnTo>
                  <a:pt x="6044726" y="7522428"/>
                </a:lnTo>
                <a:lnTo>
                  <a:pt x="1" y="1411539"/>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178298750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3" name="Picture Placeholder 6"/>
          <p:cNvSpPr>
            <a:spLocks noGrp="1"/>
          </p:cNvSpPr>
          <p:nvPr>
            <p:ph type="pic" sz="quarter" idx="21"/>
          </p:nvPr>
        </p:nvSpPr>
        <p:spPr>
          <a:xfrm>
            <a:off x="0" y="3766706"/>
            <a:ext cx="13163550" cy="5110594"/>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39124804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3" name="Picture Placeholder 6"/>
          <p:cNvSpPr>
            <a:spLocks noGrp="1"/>
          </p:cNvSpPr>
          <p:nvPr>
            <p:ph type="pic" sz="quarter" idx="21"/>
          </p:nvPr>
        </p:nvSpPr>
        <p:spPr>
          <a:xfrm>
            <a:off x="494211" y="522060"/>
            <a:ext cx="10058400" cy="12132055"/>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365564629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5" name="Picture Placeholder 4"/>
          <p:cNvSpPr>
            <a:spLocks noGrp="1"/>
          </p:cNvSpPr>
          <p:nvPr>
            <p:ph type="pic" sz="quarter" idx="21"/>
          </p:nvPr>
        </p:nvSpPr>
        <p:spPr>
          <a:xfrm>
            <a:off x="8133267" y="2348346"/>
            <a:ext cx="3340822" cy="3340822"/>
          </a:xfrm>
          <a:custGeom>
            <a:avLst/>
            <a:gdLst>
              <a:gd name="connsiteX0" fmla="*/ 0 w 4717473"/>
              <a:gd name="connsiteY0" fmla="*/ 0 h 4717473"/>
              <a:gd name="connsiteX1" fmla="*/ 4717473 w 4717473"/>
              <a:gd name="connsiteY1" fmla="*/ 0 h 4717473"/>
              <a:gd name="connsiteX2" fmla="*/ 4717473 w 4717473"/>
              <a:gd name="connsiteY2" fmla="*/ 4717473 h 4717473"/>
              <a:gd name="connsiteX3" fmla="*/ 0 w 4717473"/>
              <a:gd name="connsiteY3" fmla="*/ 4717473 h 4717473"/>
            </a:gdLst>
            <a:ahLst/>
            <a:cxnLst>
              <a:cxn ang="0">
                <a:pos x="connsiteX0" y="connsiteY0"/>
              </a:cxn>
              <a:cxn ang="0">
                <a:pos x="connsiteX1" y="connsiteY1"/>
              </a:cxn>
              <a:cxn ang="0">
                <a:pos x="connsiteX2" y="connsiteY2"/>
              </a:cxn>
              <a:cxn ang="0">
                <a:pos x="connsiteX3" y="connsiteY3"/>
              </a:cxn>
            </a:cxnLst>
            <a:rect l="l" t="t" r="r" b="b"/>
            <a:pathLst>
              <a:path w="4717473" h="4717473">
                <a:moveTo>
                  <a:pt x="0" y="0"/>
                </a:moveTo>
                <a:lnTo>
                  <a:pt x="4717473" y="0"/>
                </a:lnTo>
                <a:lnTo>
                  <a:pt x="4717473" y="4717473"/>
                </a:lnTo>
                <a:lnTo>
                  <a:pt x="0" y="4717473"/>
                </a:lnTo>
                <a:close/>
              </a:path>
            </a:pathLst>
          </a:custGeom>
          <a:pattFill prst="pct5">
            <a:fgClr>
              <a:schemeClr val="bg1"/>
            </a:fgClr>
            <a:bgClr>
              <a:schemeClr val="tx1"/>
            </a:bgClr>
          </a:pattFill>
        </p:spPr>
        <p:txBody>
          <a:bodyPr wrap="square">
            <a:noAutofit/>
          </a:bodyPr>
          <a:lstStyle>
            <a:lvl1pPr>
              <a:defRPr sz="2800"/>
            </a:lvl1pPr>
          </a:lstStyle>
          <a:p>
            <a:endParaRPr lang="en-US"/>
          </a:p>
        </p:txBody>
      </p:sp>
      <p:sp>
        <p:nvSpPr>
          <p:cNvPr id="16" name="Picture Placeholder 15"/>
          <p:cNvSpPr>
            <a:spLocks noGrp="1"/>
          </p:cNvSpPr>
          <p:nvPr>
            <p:ph type="pic" sz="quarter" idx="22"/>
          </p:nvPr>
        </p:nvSpPr>
        <p:spPr>
          <a:xfrm>
            <a:off x="12850740" y="2348346"/>
            <a:ext cx="3340822" cy="3340822"/>
          </a:xfrm>
          <a:custGeom>
            <a:avLst/>
            <a:gdLst>
              <a:gd name="connsiteX0" fmla="*/ 0 w 4717473"/>
              <a:gd name="connsiteY0" fmla="*/ 0 h 4717473"/>
              <a:gd name="connsiteX1" fmla="*/ 4717473 w 4717473"/>
              <a:gd name="connsiteY1" fmla="*/ 0 h 4717473"/>
              <a:gd name="connsiteX2" fmla="*/ 4717473 w 4717473"/>
              <a:gd name="connsiteY2" fmla="*/ 4717473 h 4717473"/>
              <a:gd name="connsiteX3" fmla="*/ 0 w 4717473"/>
              <a:gd name="connsiteY3" fmla="*/ 4717473 h 4717473"/>
            </a:gdLst>
            <a:ahLst/>
            <a:cxnLst>
              <a:cxn ang="0">
                <a:pos x="connsiteX0" y="connsiteY0"/>
              </a:cxn>
              <a:cxn ang="0">
                <a:pos x="connsiteX1" y="connsiteY1"/>
              </a:cxn>
              <a:cxn ang="0">
                <a:pos x="connsiteX2" y="connsiteY2"/>
              </a:cxn>
              <a:cxn ang="0">
                <a:pos x="connsiteX3" y="connsiteY3"/>
              </a:cxn>
            </a:cxnLst>
            <a:rect l="l" t="t" r="r" b="b"/>
            <a:pathLst>
              <a:path w="4717473" h="4717473">
                <a:moveTo>
                  <a:pt x="0" y="0"/>
                </a:moveTo>
                <a:lnTo>
                  <a:pt x="4717473" y="0"/>
                </a:lnTo>
                <a:lnTo>
                  <a:pt x="4717473" y="4717473"/>
                </a:lnTo>
                <a:lnTo>
                  <a:pt x="0" y="4717473"/>
                </a:lnTo>
                <a:close/>
              </a:path>
            </a:pathLst>
          </a:custGeom>
          <a:pattFill prst="pct5">
            <a:fgClr>
              <a:schemeClr val="bg1"/>
            </a:fgClr>
            <a:bgClr>
              <a:schemeClr val="tx1"/>
            </a:bgClr>
          </a:pattFill>
        </p:spPr>
        <p:txBody>
          <a:bodyPr wrap="square">
            <a:noAutofit/>
          </a:bodyPr>
          <a:lstStyle>
            <a:lvl1pPr>
              <a:defRPr sz="2800"/>
            </a:lvl1pPr>
          </a:lstStyle>
          <a:p>
            <a:endParaRPr lang="en-US"/>
          </a:p>
        </p:txBody>
      </p:sp>
      <p:sp>
        <p:nvSpPr>
          <p:cNvPr id="17" name="Picture Placeholder 16"/>
          <p:cNvSpPr>
            <a:spLocks noGrp="1"/>
          </p:cNvSpPr>
          <p:nvPr>
            <p:ph type="pic" sz="quarter" idx="23"/>
          </p:nvPr>
        </p:nvSpPr>
        <p:spPr>
          <a:xfrm>
            <a:off x="8133267" y="6858000"/>
            <a:ext cx="3340822" cy="3340822"/>
          </a:xfrm>
          <a:custGeom>
            <a:avLst/>
            <a:gdLst>
              <a:gd name="connsiteX0" fmla="*/ 0 w 4717473"/>
              <a:gd name="connsiteY0" fmla="*/ 0 h 4717473"/>
              <a:gd name="connsiteX1" fmla="*/ 4717473 w 4717473"/>
              <a:gd name="connsiteY1" fmla="*/ 0 h 4717473"/>
              <a:gd name="connsiteX2" fmla="*/ 4717473 w 4717473"/>
              <a:gd name="connsiteY2" fmla="*/ 4717473 h 4717473"/>
              <a:gd name="connsiteX3" fmla="*/ 0 w 4717473"/>
              <a:gd name="connsiteY3" fmla="*/ 4717473 h 4717473"/>
            </a:gdLst>
            <a:ahLst/>
            <a:cxnLst>
              <a:cxn ang="0">
                <a:pos x="connsiteX0" y="connsiteY0"/>
              </a:cxn>
              <a:cxn ang="0">
                <a:pos x="connsiteX1" y="connsiteY1"/>
              </a:cxn>
              <a:cxn ang="0">
                <a:pos x="connsiteX2" y="connsiteY2"/>
              </a:cxn>
              <a:cxn ang="0">
                <a:pos x="connsiteX3" y="connsiteY3"/>
              </a:cxn>
            </a:cxnLst>
            <a:rect l="l" t="t" r="r" b="b"/>
            <a:pathLst>
              <a:path w="4717473" h="4717473">
                <a:moveTo>
                  <a:pt x="0" y="0"/>
                </a:moveTo>
                <a:lnTo>
                  <a:pt x="4717473" y="0"/>
                </a:lnTo>
                <a:lnTo>
                  <a:pt x="4717473" y="4717473"/>
                </a:lnTo>
                <a:lnTo>
                  <a:pt x="0" y="4717473"/>
                </a:lnTo>
                <a:close/>
              </a:path>
            </a:pathLst>
          </a:custGeom>
          <a:pattFill prst="pct5">
            <a:fgClr>
              <a:schemeClr val="bg1"/>
            </a:fgClr>
            <a:bgClr>
              <a:schemeClr val="tx1"/>
            </a:bgClr>
          </a:pattFill>
        </p:spPr>
        <p:txBody>
          <a:bodyPr wrap="square">
            <a:noAutofit/>
          </a:bodyPr>
          <a:lstStyle>
            <a:lvl1pPr>
              <a:defRPr sz="2800"/>
            </a:lvl1pPr>
          </a:lstStyle>
          <a:p>
            <a:endParaRPr lang="en-US"/>
          </a:p>
        </p:txBody>
      </p:sp>
      <p:sp>
        <p:nvSpPr>
          <p:cNvPr id="18" name="Picture Placeholder 17"/>
          <p:cNvSpPr>
            <a:spLocks noGrp="1"/>
          </p:cNvSpPr>
          <p:nvPr>
            <p:ph type="pic" sz="quarter" idx="24"/>
          </p:nvPr>
        </p:nvSpPr>
        <p:spPr>
          <a:xfrm>
            <a:off x="12850740" y="6858000"/>
            <a:ext cx="3340822" cy="3340822"/>
          </a:xfrm>
          <a:custGeom>
            <a:avLst/>
            <a:gdLst>
              <a:gd name="connsiteX0" fmla="*/ 0 w 4717473"/>
              <a:gd name="connsiteY0" fmla="*/ 0 h 4717473"/>
              <a:gd name="connsiteX1" fmla="*/ 4717473 w 4717473"/>
              <a:gd name="connsiteY1" fmla="*/ 0 h 4717473"/>
              <a:gd name="connsiteX2" fmla="*/ 4717473 w 4717473"/>
              <a:gd name="connsiteY2" fmla="*/ 4717473 h 4717473"/>
              <a:gd name="connsiteX3" fmla="*/ 0 w 4717473"/>
              <a:gd name="connsiteY3" fmla="*/ 4717473 h 4717473"/>
            </a:gdLst>
            <a:ahLst/>
            <a:cxnLst>
              <a:cxn ang="0">
                <a:pos x="connsiteX0" y="connsiteY0"/>
              </a:cxn>
              <a:cxn ang="0">
                <a:pos x="connsiteX1" y="connsiteY1"/>
              </a:cxn>
              <a:cxn ang="0">
                <a:pos x="connsiteX2" y="connsiteY2"/>
              </a:cxn>
              <a:cxn ang="0">
                <a:pos x="connsiteX3" y="connsiteY3"/>
              </a:cxn>
            </a:cxnLst>
            <a:rect l="l" t="t" r="r" b="b"/>
            <a:pathLst>
              <a:path w="4717473" h="4717473">
                <a:moveTo>
                  <a:pt x="0" y="0"/>
                </a:moveTo>
                <a:lnTo>
                  <a:pt x="4717473" y="0"/>
                </a:lnTo>
                <a:lnTo>
                  <a:pt x="4717473" y="4717473"/>
                </a:lnTo>
                <a:lnTo>
                  <a:pt x="0" y="4717473"/>
                </a:lnTo>
                <a:close/>
              </a:path>
            </a:pathLst>
          </a:custGeom>
          <a:pattFill prst="pct5">
            <a:fgClr>
              <a:schemeClr val="bg1"/>
            </a:fgClr>
            <a:bgClr>
              <a:schemeClr val="tx1"/>
            </a:bgClr>
          </a:pattFill>
        </p:spPr>
        <p:txBody>
          <a:bodyPr wrap="square">
            <a:noAutofit/>
          </a:bodyPr>
          <a:lstStyle>
            <a:lvl1pPr>
              <a:defRPr sz="2800"/>
            </a:lvl1pPr>
          </a:lstStyle>
          <a:p>
            <a:endParaRPr lang="en-US"/>
          </a:p>
        </p:txBody>
      </p:sp>
    </p:spTree>
    <p:extLst>
      <p:ext uri="{BB962C8B-B14F-4D97-AF65-F5344CB8AC3E}">
        <p14:creationId xmlns:p14="http://schemas.microsoft.com/office/powerpoint/2010/main" val="1405739127"/>
      </p:ext>
    </p:extLst>
  </p:cSld>
  <p:clrMapOvr>
    <a:masterClrMapping/>
  </p:clrMapOvr>
  <p:extLst>
    <p:ext uri="{DCECCB84-F9BA-43D5-87BE-67443E8EF086}">
      <p15:sldGuideLst xmlns:p15="http://schemas.microsoft.com/office/powerpoint/2012/main">
        <p15:guide id="1" orient="horz" pos="4320" userDrawn="1">
          <p15:clr>
            <a:srgbClr val="FBAE40"/>
          </p15:clr>
        </p15:guide>
        <p15:guide id="2" pos="7681" userDrawn="1">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8" name="Picture Placeholder 7"/>
          <p:cNvSpPr>
            <a:spLocks noGrp="1"/>
          </p:cNvSpPr>
          <p:nvPr>
            <p:ph type="pic" sz="quarter" idx="21"/>
          </p:nvPr>
        </p:nvSpPr>
        <p:spPr>
          <a:xfrm>
            <a:off x="3760286" y="3578169"/>
            <a:ext cx="7716128" cy="5264262"/>
          </a:xfrm>
          <a:custGeom>
            <a:avLst/>
            <a:gdLst>
              <a:gd name="connsiteX0" fmla="*/ 0 w 7716128"/>
              <a:gd name="connsiteY0" fmla="*/ 0 h 5264262"/>
              <a:gd name="connsiteX1" fmla="*/ 7716128 w 7716128"/>
              <a:gd name="connsiteY1" fmla="*/ 0 h 5264262"/>
              <a:gd name="connsiteX2" fmla="*/ 7716128 w 7716128"/>
              <a:gd name="connsiteY2" fmla="*/ 5264262 h 5264262"/>
              <a:gd name="connsiteX3" fmla="*/ 0 w 7716128"/>
              <a:gd name="connsiteY3" fmla="*/ 5264262 h 5264262"/>
            </a:gdLst>
            <a:ahLst/>
            <a:cxnLst>
              <a:cxn ang="0">
                <a:pos x="connsiteX0" y="connsiteY0"/>
              </a:cxn>
              <a:cxn ang="0">
                <a:pos x="connsiteX1" y="connsiteY1"/>
              </a:cxn>
              <a:cxn ang="0">
                <a:pos x="connsiteX2" y="connsiteY2"/>
              </a:cxn>
              <a:cxn ang="0">
                <a:pos x="connsiteX3" y="connsiteY3"/>
              </a:cxn>
            </a:cxnLst>
            <a:rect l="l" t="t" r="r" b="b"/>
            <a:pathLst>
              <a:path w="7716128" h="5264262">
                <a:moveTo>
                  <a:pt x="0" y="0"/>
                </a:moveTo>
                <a:lnTo>
                  <a:pt x="7716128" y="0"/>
                </a:lnTo>
                <a:lnTo>
                  <a:pt x="7716128" y="5264262"/>
                </a:lnTo>
                <a:lnTo>
                  <a:pt x="0" y="5264262"/>
                </a:lnTo>
                <a:close/>
              </a:path>
            </a:pathLst>
          </a:custGeom>
          <a:pattFill prst="pct5">
            <a:fgClr>
              <a:schemeClr val="bg1"/>
            </a:fgClr>
            <a:bgClr>
              <a:schemeClr val="tx1"/>
            </a:bgClr>
          </a:pattFill>
        </p:spPr>
        <p:txBody>
          <a:bodyPr wrap="square">
            <a:noAutofit/>
          </a:bodyPr>
          <a:lstStyle>
            <a:lvl1pPr>
              <a:defRPr sz="2800"/>
            </a:lvl1pPr>
          </a:lstStyle>
          <a:p>
            <a:endParaRPr lang="en-US"/>
          </a:p>
        </p:txBody>
      </p:sp>
      <p:sp>
        <p:nvSpPr>
          <p:cNvPr id="9" name="Picture Placeholder 8"/>
          <p:cNvSpPr>
            <a:spLocks noGrp="1"/>
          </p:cNvSpPr>
          <p:nvPr>
            <p:ph type="pic" sz="quarter" idx="22"/>
          </p:nvPr>
        </p:nvSpPr>
        <p:spPr>
          <a:xfrm>
            <a:off x="12915900" y="3578169"/>
            <a:ext cx="7716128" cy="5264262"/>
          </a:xfrm>
          <a:custGeom>
            <a:avLst/>
            <a:gdLst>
              <a:gd name="connsiteX0" fmla="*/ 0 w 7716128"/>
              <a:gd name="connsiteY0" fmla="*/ 0 h 5264262"/>
              <a:gd name="connsiteX1" fmla="*/ 7716128 w 7716128"/>
              <a:gd name="connsiteY1" fmla="*/ 0 h 5264262"/>
              <a:gd name="connsiteX2" fmla="*/ 7716128 w 7716128"/>
              <a:gd name="connsiteY2" fmla="*/ 5264262 h 5264262"/>
              <a:gd name="connsiteX3" fmla="*/ 0 w 7716128"/>
              <a:gd name="connsiteY3" fmla="*/ 5264262 h 5264262"/>
            </a:gdLst>
            <a:ahLst/>
            <a:cxnLst>
              <a:cxn ang="0">
                <a:pos x="connsiteX0" y="connsiteY0"/>
              </a:cxn>
              <a:cxn ang="0">
                <a:pos x="connsiteX1" y="connsiteY1"/>
              </a:cxn>
              <a:cxn ang="0">
                <a:pos x="connsiteX2" y="connsiteY2"/>
              </a:cxn>
              <a:cxn ang="0">
                <a:pos x="connsiteX3" y="connsiteY3"/>
              </a:cxn>
            </a:cxnLst>
            <a:rect l="l" t="t" r="r" b="b"/>
            <a:pathLst>
              <a:path w="7716128" h="5264262">
                <a:moveTo>
                  <a:pt x="0" y="0"/>
                </a:moveTo>
                <a:lnTo>
                  <a:pt x="7716128" y="0"/>
                </a:lnTo>
                <a:lnTo>
                  <a:pt x="7716128" y="5264262"/>
                </a:lnTo>
                <a:lnTo>
                  <a:pt x="0" y="5264262"/>
                </a:lnTo>
                <a:close/>
              </a:path>
            </a:pathLst>
          </a:custGeom>
          <a:pattFill prst="pct5">
            <a:fgClr>
              <a:schemeClr val="bg1"/>
            </a:fgClr>
            <a:bgClr>
              <a:schemeClr val="tx1"/>
            </a:bgClr>
          </a:pattFill>
        </p:spPr>
        <p:txBody>
          <a:bodyPr wrap="square">
            <a:noAutofit/>
          </a:bodyPr>
          <a:lstStyle>
            <a:lvl1pPr>
              <a:defRPr sz="2800"/>
            </a:lvl1pPr>
          </a:lstStyle>
          <a:p>
            <a:endParaRPr lang="en-US"/>
          </a:p>
        </p:txBody>
      </p:sp>
      <p:sp>
        <p:nvSpPr>
          <p:cNvPr id="12" name="Picture Placeholder 11"/>
          <p:cNvSpPr>
            <a:spLocks noGrp="1"/>
          </p:cNvSpPr>
          <p:nvPr>
            <p:ph type="pic" sz="quarter" idx="23"/>
          </p:nvPr>
        </p:nvSpPr>
        <p:spPr>
          <a:xfrm>
            <a:off x="8859837" y="3276600"/>
            <a:ext cx="6667500" cy="6667500"/>
          </a:xfrm>
          <a:custGeom>
            <a:avLst/>
            <a:gdLst>
              <a:gd name="connsiteX0" fmla="*/ 3333750 w 6667500"/>
              <a:gd name="connsiteY0" fmla="*/ 0 h 6667500"/>
              <a:gd name="connsiteX1" fmla="*/ 6667500 w 6667500"/>
              <a:gd name="connsiteY1" fmla="*/ 3333750 h 6667500"/>
              <a:gd name="connsiteX2" fmla="*/ 3333750 w 6667500"/>
              <a:gd name="connsiteY2" fmla="*/ 6667500 h 6667500"/>
              <a:gd name="connsiteX3" fmla="*/ 0 w 6667500"/>
              <a:gd name="connsiteY3" fmla="*/ 3333750 h 6667500"/>
              <a:gd name="connsiteX4" fmla="*/ 3333750 w 6667500"/>
              <a:gd name="connsiteY4" fmla="*/ 0 h 6667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00" h="6667500">
                <a:moveTo>
                  <a:pt x="3333750" y="0"/>
                </a:moveTo>
                <a:cubicBezTo>
                  <a:pt x="5174929" y="0"/>
                  <a:pt x="6667500" y="1492571"/>
                  <a:pt x="6667500" y="3333750"/>
                </a:cubicBezTo>
                <a:cubicBezTo>
                  <a:pt x="6667500" y="5174929"/>
                  <a:pt x="5174929" y="6667500"/>
                  <a:pt x="3333750" y="6667500"/>
                </a:cubicBezTo>
                <a:cubicBezTo>
                  <a:pt x="1492571" y="6667500"/>
                  <a:pt x="0" y="5174929"/>
                  <a:pt x="0" y="3333750"/>
                </a:cubicBezTo>
                <a:cubicBezTo>
                  <a:pt x="0" y="1492571"/>
                  <a:pt x="1492571" y="0"/>
                  <a:pt x="3333750" y="0"/>
                </a:cubicBezTo>
                <a:close/>
              </a:path>
            </a:pathLst>
          </a:custGeom>
          <a:pattFill prst="pct5">
            <a:fgClr>
              <a:schemeClr val="bg1"/>
            </a:fgClr>
            <a:bgClr>
              <a:schemeClr val="tx1"/>
            </a:bgClr>
          </a:pattFill>
        </p:spPr>
        <p:txBody>
          <a:bodyPr wrap="square">
            <a:noAutofit/>
          </a:bodyPr>
          <a:lstStyle>
            <a:lvl1pPr>
              <a:defRPr sz="2800"/>
            </a:lvl1pPr>
          </a:lstStyle>
          <a:p>
            <a:endParaRPr lang="en-US"/>
          </a:p>
        </p:txBody>
      </p:sp>
    </p:spTree>
    <p:extLst>
      <p:ext uri="{BB962C8B-B14F-4D97-AF65-F5344CB8AC3E}">
        <p14:creationId xmlns:p14="http://schemas.microsoft.com/office/powerpoint/2010/main" val="301019105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8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80000">
                                          <p:cBhvr additive="base">
                                            <p:cTn id="7" dur="1500" fill="hold"/>
                                            <p:tgtEl>
                                              <p:spTgt spid="12"/>
                                            </p:tgtEl>
                                            <p:attrNameLst>
                                              <p:attrName>ppt_x</p:attrName>
                                            </p:attrNameLst>
                                          </p:cBhvr>
                                          <p:tavLst>
                                            <p:tav tm="0">
                                              <p:val>
                                                <p:strVal val="#ppt_x"/>
                                              </p:val>
                                            </p:tav>
                                            <p:tav tm="100000">
                                              <p:val>
                                                <p:strVal val="#ppt_x"/>
                                              </p:val>
                                            </p:tav>
                                          </p:tavLst>
                                        </p:anim>
                                        <p:anim calcmode="lin" valueType="num" p14:bounceEnd="80000">
                                          <p:cBhvr additive="base">
                                            <p:cTn id="8" dur="1500" fill="hold"/>
                                            <p:tgtEl>
                                              <p:spTgt spid="12"/>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40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0" presetClass="entr" presetSubtype="0" fill="hold" grpId="0" nodeType="withEffect">
                                      <p:stCondLst>
                                        <p:cond delay="5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500" fill="hold"/>
                                            <p:tgtEl>
                                              <p:spTgt spid="12"/>
                                            </p:tgtEl>
                                            <p:attrNameLst>
                                              <p:attrName>ppt_x</p:attrName>
                                            </p:attrNameLst>
                                          </p:cBhvr>
                                          <p:tavLst>
                                            <p:tav tm="0">
                                              <p:val>
                                                <p:strVal val="#ppt_x"/>
                                              </p:val>
                                            </p:tav>
                                            <p:tav tm="100000">
                                              <p:val>
                                                <p:strVal val="#ppt_x"/>
                                              </p:val>
                                            </p:tav>
                                          </p:tavLst>
                                        </p:anim>
                                        <p:anim calcmode="lin" valueType="num">
                                          <p:cBhvr additive="base">
                                            <p:cTn id="8" dur="1500" fill="hold"/>
                                            <p:tgtEl>
                                              <p:spTgt spid="12"/>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40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0" presetClass="entr" presetSubtype="0" fill="hold" grpId="0" nodeType="withEffect">
                                      <p:stCondLst>
                                        <p:cond delay="50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2" grpId="0" animBg="1"/>
        </p:bldLst>
      </p:timing>
    </mc:Fallback>
  </mc:AlternateContent>
  <p:extLst>
    <p:ext uri="{DCECCB84-F9BA-43D5-87BE-67443E8EF086}">
      <p15:sldGuideLst xmlns:p15="http://schemas.microsoft.com/office/powerpoint/2012/main">
        <p15:guide id="1" orient="horz" pos="4320">
          <p15:clr>
            <a:srgbClr val="FBAE40"/>
          </p15:clr>
        </p15:guide>
        <p15:guide id="2" pos="768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8_Blank">
    <p:spTree>
      <p:nvGrpSpPr>
        <p:cNvPr id="1" name=""/>
        <p:cNvGrpSpPr/>
        <p:nvPr/>
      </p:nvGrpSpPr>
      <p:grpSpPr>
        <a:xfrm>
          <a:off x="0" y="0"/>
          <a:ext cx="0" cy="0"/>
          <a:chOff x="0" y="0"/>
          <a:chExt cx="0" cy="0"/>
        </a:xfrm>
      </p:grpSpPr>
      <p:sp>
        <p:nvSpPr>
          <p:cNvPr id="5" name="Picture Placeholder 1"/>
          <p:cNvSpPr>
            <a:spLocks noGrp="1"/>
          </p:cNvSpPr>
          <p:nvPr>
            <p:ph type="pic" sz="quarter" idx="21"/>
          </p:nvPr>
        </p:nvSpPr>
        <p:spPr>
          <a:xfrm>
            <a:off x="16727155" y="4473984"/>
            <a:ext cx="3709548" cy="4307599"/>
          </a:xfrm>
          <a:custGeom>
            <a:avLst/>
            <a:gdLst>
              <a:gd name="connsiteX0" fmla="*/ 0 w 7716128"/>
              <a:gd name="connsiteY0" fmla="*/ 0 h 5264262"/>
              <a:gd name="connsiteX1" fmla="*/ 7716128 w 7716128"/>
              <a:gd name="connsiteY1" fmla="*/ 0 h 5264262"/>
              <a:gd name="connsiteX2" fmla="*/ 7716128 w 7716128"/>
              <a:gd name="connsiteY2" fmla="*/ 5264262 h 5264262"/>
              <a:gd name="connsiteX3" fmla="*/ 0 w 7716128"/>
              <a:gd name="connsiteY3" fmla="*/ 5264262 h 5264262"/>
            </a:gdLst>
            <a:ahLst/>
            <a:cxnLst>
              <a:cxn ang="0">
                <a:pos x="connsiteX0" y="connsiteY0"/>
              </a:cxn>
              <a:cxn ang="0">
                <a:pos x="connsiteX1" y="connsiteY1"/>
              </a:cxn>
              <a:cxn ang="0">
                <a:pos x="connsiteX2" y="connsiteY2"/>
              </a:cxn>
              <a:cxn ang="0">
                <a:pos x="connsiteX3" y="connsiteY3"/>
              </a:cxn>
            </a:cxnLst>
            <a:rect l="l" t="t" r="r" b="b"/>
            <a:pathLst>
              <a:path w="7716128" h="5264262">
                <a:moveTo>
                  <a:pt x="0" y="0"/>
                </a:moveTo>
                <a:lnTo>
                  <a:pt x="7716128" y="0"/>
                </a:lnTo>
                <a:lnTo>
                  <a:pt x="7716128" y="5264262"/>
                </a:lnTo>
                <a:lnTo>
                  <a:pt x="0" y="5264262"/>
                </a:lnTo>
                <a:close/>
              </a:path>
            </a:pathLst>
          </a:custGeom>
          <a:pattFill prst="pct5">
            <a:fgClr>
              <a:schemeClr val="bg1"/>
            </a:fgClr>
            <a:bgClr>
              <a:schemeClr val="tx1"/>
            </a:bgClr>
          </a:pattFill>
        </p:spPr>
      </p:sp>
      <p:sp>
        <p:nvSpPr>
          <p:cNvPr id="6" name="Picture Placeholder 1"/>
          <p:cNvSpPr>
            <a:spLocks noGrp="1"/>
          </p:cNvSpPr>
          <p:nvPr>
            <p:ph type="pic" sz="quarter" idx="22"/>
          </p:nvPr>
        </p:nvSpPr>
        <p:spPr>
          <a:xfrm>
            <a:off x="12225815" y="4021686"/>
            <a:ext cx="4488553" cy="5212195"/>
          </a:xfrm>
          <a:custGeom>
            <a:avLst/>
            <a:gdLst>
              <a:gd name="connsiteX0" fmla="*/ 0 w 7716128"/>
              <a:gd name="connsiteY0" fmla="*/ 0 h 5264262"/>
              <a:gd name="connsiteX1" fmla="*/ 7716128 w 7716128"/>
              <a:gd name="connsiteY1" fmla="*/ 0 h 5264262"/>
              <a:gd name="connsiteX2" fmla="*/ 7716128 w 7716128"/>
              <a:gd name="connsiteY2" fmla="*/ 5264262 h 5264262"/>
              <a:gd name="connsiteX3" fmla="*/ 0 w 7716128"/>
              <a:gd name="connsiteY3" fmla="*/ 5264262 h 5264262"/>
            </a:gdLst>
            <a:ahLst/>
            <a:cxnLst>
              <a:cxn ang="0">
                <a:pos x="connsiteX0" y="connsiteY0"/>
              </a:cxn>
              <a:cxn ang="0">
                <a:pos x="connsiteX1" y="connsiteY1"/>
              </a:cxn>
              <a:cxn ang="0">
                <a:pos x="connsiteX2" y="connsiteY2"/>
              </a:cxn>
              <a:cxn ang="0">
                <a:pos x="connsiteX3" y="connsiteY3"/>
              </a:cxn>
            </a:cxnLst>
            <a:rect l="l" t="t" r="r" b="b"/>
            <a:pathLst>
              <a:path w="7716128" h="5264262">
                <a:moveTo>
                  <a:pt x="0" y="0"/>
                </a:moveTo>
                <a:lnTo>
                  <a:pt x="7716128" y="0"/>
                </a:lnTo>
                <a:lnTo>
                  <a:pt x="7716128" y="5264262"/>
                </a:lnTo>
                <a:lnTo>
                  <a:pt x="0" y="5264262"/>
                </a:lnTo>
                <a:close/>
              </a:path>
            </a:pathLst>
          </a:custGeom>
          <a:pattFill prst="pct5">
            <a:fgClr>
              <a:schemeClr val="bg1"/>
            </a:fgClr>
            <a:bgClr>
              <a:schemeClr val="tx1"/>
            </a:bgClr>
          </a:pattFill>
        </p:spPr>
      </p:sp>
      <p:sp>
        <p:nvSpPr>
          <p:cNvPr id="7" name="Picture Placeholder 1"/>
          <p:cNvSpPr>
            <a:spLocks noGrp="1"/>
          </p:cNvSpPr>
          <p:nvPr>
            <p:ph type="pic" sz="quarter" idx="23"/>
          </p:nvPr>
        </p:nvSpPr>
        <p:spPr>
          <a:xfrm>
            <a:off x="6219324" y="3159068"/>
            <a:ext cx="5974264" cy="6937431"/>
          </a:xfrm>
          <a:custGeom>
            <a:avLst/>
            <a:gdLst>
              <a:gd name="connsiteX0" fmla="*/ 0 w 7716128"/>
              <a:gd name="connsiteY0" fmla="*/ 0 h 5264262"/>
              <a:gd name="connsiteX1" fmla="*/ 7716128 w 7716128"/>
              <a:gd name="connsiteY1" fmla="*/ 0 h 5264262"/>
              <a:gd name="connsiteX2" fmla="*/ 7716128 w 7716128"/>
              <a:gd name="connsiteY2" fmla="*/ 5264262 h 5264262"/>
              <a:gd name="connsiteX3" fmla="*/ 0 w 7716128"/>
              <a:gd name="connsiteY3" fmla="*/ 5264262 h 5264262"/>
            </a:gdLst>
            <a:ahLst/>
            <a:cxnLst>
              <a:cxn ang="0">
                <a:pos x="connsiteX0" y="connsiteY0"/>
              </a:cxn>
              <a:cxn ang="0">
                <a:pos x="connsiteX1" y="connsiteY1"/>
              </a:cxn>
              <a:cxn ang="0">
                <a:pos x="connsiteX2" y="connsiteY2"/>
              </a:cxn>
              <a:cxn ang="0">
                <a:pos x="connsiteX3" y="connsiteY3"/>
              </a:cxn>
            </a:cxnLst>
            <a:rect l="l" t="t" r="r" b="b"/>
            <a:pathLst>
              <a:path w="7716128" h="5264262">
                <a:moveTo>
                  <a:pt x="0" y="0"/>
                </a:moveTo>
                <a:lnTo>
                  <a:pt x="7716128" y="0"/>
                </a:lnTo>
                <a:lnTo>
                  <a:pt x="7716128" y="5264262"/>
                </a:lnTo>
                <a:lnTo>
                  <a:pt x="0" y="5264262"/>
                </a:lnTo>
                <a:close/>
              </a:path>
            </a:pathLst>
          </a:custGeom>
          <a:pattFill prst="pct5">
            <a:fgClr>
              <a:schemeClr val="bg1"/>
            </a:fgClr>
            <a:bgClr>
              <a:schemeClr val="tx1"/>
            </a:bgClr>
          </a:pattFill>
        </p:spPr>
      </p:sp>
    </p:spTree>
    <p:extLst>
      <p:ext uri="{BB962C8B-B14F-4D97-AF65-F5344CB8AC3E}">
        <p14:creationId xmlns:p14="http://schemas.microsoft.com/office/powerpoint/2010/main" val="3850336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2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000" fill="hold"/>
                                        <p:tgtEl>
                                          <p:spTgt spid="5"/>
                                        </p:tgtEl>
                                        <p:attrNameLst>
                                          <p:attrName>ppt_x</p:attrName>
                                        </p:attrNameLst>
                                      </p:cBhvr>
                                      <p:tavLst>
                                        <p:tav tm="0">
                                          <p:val>
                                            <p:strVal val="0-#ppt_w/2"/>
                                          </p:val>
                                        </p:tav>
                                        <p:tav tm="100000">
                                          <p:val>
                                            <p:strVal val="#ppt_x"/>
                                          </p:val>
                                        </p:tav>
                                      </p:tavLst>
                                    </p:anim>
                                    <p:anim calcmode="lin" valueType="num">
                                      <p:cBhvr additive="base">
                                        <p:cTn id="16"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4320">
          <p15:clr>
            <a:srgbClr val="FBAE40"/>
          </p15:clr>
        </p15:guide>
        <p15:guide id="2" pos="7681">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6" name="Picture Placeholder 5"/>
          <p:cNvSpPr>
            <a:spLocks noGrp="1"/>
          </p:cNvSpPr>
          <p:nvPr>
            <p:ph type="pic" sz="quarter" idx="21"/>
          </p:nvPr>
        </p:nvSpPr>
        <p:spPr>
          <a:xfrm>
            <a:off x="10019600" y="2302204"/>
            <a:ext cx="4347976" cy="4347976"/>
          </a:xfrm>
          <a:custGeom>
            <a:avLst/>
            <a:gdLst>
              <a:gd name="connsiteX0" fmla="*/ 3350452 w 6700904"/>
              <a:gd name="connsiteY0" fmla="*/ 0 h 6700904"/>
              <a:gd name="connsiteX1" fmla="*/ 6700904 w 6700904"/>
              <a:gd name="connsiteY1" fmla="*/ 3350452 h 6700904"/>
              <a:gd name="connsiteX2" fmla="*/ 3350452 w 6700904"/>
              <a:gd name="connsiteY2" fmla="*/ 6700904 h 6700904"/>
              <a:gd name="connsiteX3" fmla="*/ 0 w 6700904"/>
              <a:gd name="connsiteY3" fmla="*/ 3350452 h 6700904"/>
            </a:gdLst>
            <a:ahLst/>
            <a:cxnLst>
              <a:cxn ang="0">
                <a:pos x="connsiteX0" y="connsiteY0"/>
              </a:cxn>
              <a:cxn ang="0">
                <a:pos x="connsiteX1" y="connsiteY1"/>
              </a:cxn>
              <a:cxn ang="0">
                <a:pos x="connsiteX2" y="connsiteY2"/>
              </a:cxn>
              <a:cxn ang="0">
                <a:pos x="connsiteX3" y="connsiteY3"/>
              </a:cxn>
            </a:cxnLst>
            <a:rect l="l" t="t" r="r" b="b"/>
            <a:pathLst>
              <a:path w="6700904" h="6700904">
                <a:moveTo>
                  <a:pt x="3350452" y="0"/>
                </a:moveTo>
                <a:lnTo>
                  <a:pt x="6700904" y="3350452"/>
                </a:lnTo>
                <a:lnTo>
                  <a:pt x="3350452" y="6700904"/>
                </a:lnTo>
                <a:lnTo>
                  <a:pt x="0" y="3350452"/>
                </a:lnTo>
                <a:close/>
              </a:path>
            </a:pathLst>
          </a:custGeom>
          <a:pattFill prst="pct5">
            <a:fgClr>
              <a:schemeClr val="bg1"/>
            </a:fgClr>
            <a:bgClr>
              <a:schemeClr val="tx1"/>
            </a:bgClr>
          </a:pattFill>
        </p:spPr>
        <p:txBody>
          <a:bodyPr wrap="square">
            <a:noAutofit/>
          </a:bodyPr>
          <a:lstStyle>
            <a:lvl1pPr>
              <a:defRPr sz="2800"/>
            </a:lvl1pPr>
          </a:lstStyle>
          <a:p>
            <a:endParaRPr lang="en-US"/>
          </a:p>
        </p:txBody>
      </p:sp>
      <p:sp>
        <p:nvSpPr>
          <p:cNvPr id="7" name="Picture Placeholder 6"/>
          <p:cNvSpPr>
            <a:spLocks noGrp="1"/>
          </p:cNvSpPr>
          <p:nvPr>
            <p:ph type="pic" sz="quarter" idx="22"/>
          </p:nvPr>
        </p:nvSpPr>
        <p:spPr>
          <a:xfrm>
            <a:off x="12347163" y="4692113"/>
            <a:ext cx="4347976" cy="4347976"/>
          </a:xfrm>
          <a:custGeom>
            <a:avLst/>
            <a:gdLst>
              <a:gd name="connsiteX0" fmla="*/ 3350452 w 6700904"/>
              <a:gd name="connsiteY0" fmla="*/ 0 h 6700904"/>
              <a:gd name="connsiteX1" fmla="*/ 6700904 w 6700904"/>
              <a:gd name="connsiteY1" fmla="*/ 3350452 h 6700904"/>
              <a:gd name="connsiteX2" fmla="*/ 3350452 w 6700904"/>
              <a:gd name="connsiteY2" fmla="*/ 6700904 h 6700904"/>
              <a:gd name="connsiteX3" fmla="*/ 0 w 6700904"/>
              <a:gd name="connsiteY3" fmla="*/ 3350452 h 6700904"/>
            </a:gdLst>
            <a:ahLst/>
            <a:cxnLst>
              <a:cxn ang="0">
                <a:pos x="connsiteX0" y="connsiteY0"/>
              </a:cxn>
              <a:cxn ang="0">
                <a:pos x="connsiteX1" y="connsiteY1"/>
              </a:cxn>
              <a:cxn ang="0">
                <a:pos x="connsiteX2" y="connsiteY2"/>
              </a:cxn>
              <a:cxn ang="0">
                <a:pos x="connsiteX3" y="connsiteY3"/>
              </a:cxn>
            </a:cxnLst>
            <a:rect l="l" t="t" r="r" b="b"/>
            <a:pathLst>
              <a:path w="6700904" h="6700904">
                <a:moveTo>
                  <a:pt x="3350452" y="0"/>
                </a:moveTo>
                <a:lnTo>
                  <a:pt x="6700904" y="3350452"/>
                </a:lnTo>
                <a:lnTo>
                  <a:pt x="3350452" y="6700904"/>
                </a:lnTo>
                <a:lnTo>
                  <a:pt x="0" y="3350452"/>
                </a:lnTo>
                <a:close/>
              </a:path>
            </a:pathLst>
          </a:custGeom>
          <a:pattFill prst="pct5">
            <a:fgClr>
              <a:schemeClr val="bg1"/>
            </a:fgClr>
            <a:bgClr>
              <a:schemeClr val="tx1"/>
            </a:bgClr>
          </a:pattFill>
        </p:spPr>
        <p:txBody>
          <a:bodyPr wrap="square">
            <a:noAutofit/>
          </a:bodyPr>
          <a:lstStyle>
            <a:lvl1pPr>
              <a:defRPr sz="2800"/>
            </a:lvl1pPr>
          </a:lstStyle>
          <a:p>
            <a:endParaRPr lang="en-US"/>
          </a:p>
        </p:txBody>
      </p:sp>
      <p:sp>
        <p:nvSpPr>
          <p:cNvPr id="8" name="Picture Placeholder 7"/>
          <p:cNvSpPr>
            <a:spLocks noGrp="1"/>
          </p:cNvSpPr>
          <p:nvPr>
            <p:ph type="pic" sz="quarter" idx="23"/>
          </p:nvPr>
        </p:nvSpPr>
        <p:spPr>
          <a:xfrm>
            <a:off x="7692037" y="4692113"/>
            <a:ext cx="4347976" cy="4347976"/>
          </a:xfrm>
          <a:custGeom>
            <a:avLst/>
            <a:gdLst>
              <a:gd name="connsiteX0" fmla="*/ 3350452 w 6700904"/>
              <a:gd name="connsiteY0" fmla="*/ 0 h 6700904"/>
              <a:gd name="connsiteX1" fmla="*/ 6700904 w 6700904"/>
              <a:gd name="connsiteY1" fmla="*/ 3350452 h 6700904"/>
              <a:gd name="connsiteX2" fmla="*/ 3350452 w 6700904"/>
              <a:gd name="connsiteY2" fmla="*/ 6700904 h 6700904"/>
              <a:gd name="connsiteX3" fmla="*/ 0 w 6700904"/>
              <a:gd name="connsiteY3" fmla="*/ 3350452 h 6700904"/>
            </a:gdLst>
            <a:ahLst/>
            <a:cxnLst>
              <a:cxn ang="0">
                <a:pos x="connsiteX0" y="connsiteY0"/>
              </a:cxn>
              <a:cxn ang="0">
                <a:pos x="connsiteX1" y="connsiteY1"/>
              </a:cxn>
              <a:cxn ang="0">
                <a:pos x="connsiteX2" y="connsiteY2"/>
              </a:cxn>
              <a:cxn ang="0">
                <a:pos x="connsiteX3" y="connsiteY3"/>
              </a:cxn>
            </a:cxnLst>
            <a:rect l="l" t="t" r="r" b="b"/>
            <a:pathLst>
              <a:path w="6700904" h="6700904">
                <a:moveTo>
                  <a:pt x="3350452" y="0"/>
                </a:moveTo>
                <a:lnTo>
                  <a:pt x="6700904" y="3350452"/>
                </a:lnTo>
                <a:lnTo>
                  <a:pt x="3350452" y="6700904"/>
                </a:lnTo>
                <a:lnTo>
                  <a:pt x="0" y="3350452"/>
                </a:lnTo>
                <a:close/>
              </a:path>
            </a:pathLst>
          </a:custGeom>
          <a:pattFill prst="pct5">
            <a:fgClr>
              <a:schemeClr val="bg1"/>
            </a:fgClr>
            <a:bgClr>
              <a:schemeClr val="tx1"/>
            </a:bgClr>
          </a:pattFill>
        </p:spPr>
        <p:txBody>
          <a:bodyPr wrap="square">
            <a:noAutofit/>
          </a:bodyPr>
          <a:lstStyle>
            <a:lvl1pPr>
              <a:defRPr sz="2800"/>
            </a:lvl1pPr>
          </a:lstStyle>
          <a:p>
            <a:endParaRPr lang="en-US"/>
          </a:p>
        </p:txBody>
      </p:sp>
      <p:sp>
        <p:nvSpPr>
          <p:cNvPr id="9" name="Picture Placeholder 8"/>
          <p:cNvSpPr>
            <a:spLocks noGrp="1"/>
          </p:cNvSpPr>
          <p:nvPr>
            <p:ph type="pic" sz="quarter" idx="24"/>
          </p:nvPr>
        </p:nvSpPr>
        <p:spPr>
          <a:xfrm>
            <a:off x="10019600" y="7082022"/>
            <a:ext cx="4347976" cy="4347976"/>
          </a:xfrm>
          <a:custGeom>
            <a:avLst/>
            <a:gdLst>
              <a:gd name="connsiteX0" fmla="*/ 3350452 w 6700904"/>
              <a:gd name="connsiteY0" fmla="*/ 0 h 6700904"/>
              <a:gd name="connsiteX1" fmla="*/ 6700904 w 6700904"/>
              <a:gd name="connsiteY1" fmla="*/ 3350452 h 6700904"/>
              <a:gd name="connsiteX2" fmla="*/ 3350452 w 6700904"/>
              <a:gd name="connsiteY2" fmla="*/ 6700904 h 6700904"/>
              <a:gd name="connsiteX3" fmla="*/ 0 w 6700904"/>
              <a:gd name="connsiteY3" fmla="*/ 3350452 h 6700904"/>
            </a:gdLst>
            <a:ahLst/>
            <a:cxnLst>
              <a:cxn ang="0">
                <a:pos x="connsiteX0" y="connsiteY0"/>
              </a:cxn>
              <a:cxn ang="0">
                <a:pos x="connsiteX1" y="connsiteY1"/>
              </a:cxn>
              <a:cxn ang="0">
                <a:pos x="connsiteX2" y="connsiteY2"/>
              </a:cxn>
              <a:cxn ang="0">
                <a:pos x="connsiteX3" y="connsiteY3"/>
              </a:cxn>
            </a:cxnLst>
            <a:rect l="l" t="t" r="r" b="b"/>
            <a:pathLst>
              <a:path w="6700904" h="6700904">
                <a:moveTo>
                  <a:pt x="3350452" y="0"/>
                </a:moveTo>
                <a:lnTo>
                  <a:pt x="6700904" y="3350452"/>
                </a:lnTo>
                <a:lnTo>
                  <a:pt x="3350452" y="6700904"/>
                </a:lnTo>
                <a:lnTo>
                  <a:pt x="0" y="3350452"/>
                </a:lnTo>
                <a:close/>
              </a:path>
            </a:pathLst>
          </a:custGeom>
          <a:pattFill prst="pct5">
            <a:fgClr>
              <a:schemeClr val="bg1"/>
            </a:fgClr>
            <a:bgClr>
              <a:schemeClr val="tx1"/>
            </a:bgClr>
          </a:pattFill>
        </p:spPr>
        <p:txBody>
          <a:bodyPr wrap="square">
            <a:noAutofit/>
          </a:bodyPr>
          <a:lstStyle>
            <a:lvl1pPr>
              <a:defRPr sz="2800"/>
            </a:lvl1pPr>
          </a:lstStyle>
          <a:p>
            <a:endParaRPr lang="en-US"/>
          </a:p>
        </p:txBody>
      </p:sp>
    </p:spTree>
    <p:extLst>
      <p:ext uri="{BB962C8B-B14F-4D97-AF65-F5344CB8AC3E}">
        <p14:creationId xmlns:p14="http://schemas.microsoft.com/office/powerpoint/2010/main" val="24853608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60000">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14:bounceEnd="60000">
                                          <p:cBhvr additive="base">
                                            <p:cTn id="7" dur="1500" fill="hold"/>
                                            <p:tgtEl>
                                              <p:spTgt spid="9"/>
                                            </p:tgtEl>
                                            <p:attrNameLst>
                                              <p:attrName>ppt_x</p:attrName>
                                            </p:attrNameLst>
                                          </p:cBhvr>
                                          <p:tavLst>
                                            <p:tav tm="0">
                                              <p:val>
                                                <p:strVal val="#ppt_x"/>
                                              </p:val>
                                            </p:tav>
                                            <p:tav tm="100000">
                                              <p:val>
                                                <p:strVal val="#ppt_x"/>
                                              </p:val>
                                            </p:tav>
                                          </p:tavLst>
                                        </p:anim>
                                        <p:anim calcmode="lin" valueType="num" p14:bounceEnd="60000">
                                          <p:cBhvr additive="base">
                                            <p:cTn id="8" dur="1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8" fill="hold" grpId="0" nodeType="withEffect" p14:presetBounceEnd="60000">
                                      <p:stCondLst>
                                        <p:cond delay="100"/>
                                      </p:stCondLst>
                                      <p:childTnLst>
                                        <p:set>
                                          <p:cBhvr>
                                            <p:cTn id="10" dur="1" fill="hold">
                                              <p:stCondLst>
                                                <p:cond delay="0"/>
                                              </p:stCondLst>
                                            </p:cTn>
                                            <p:tgtEl>
                                              <p:spTgt spid="8"/>
                                            </p:tgtEl>
                                            <p:attrNameLst>
                                              <p:attrName>style.visibility</p:attrName>
                                            </p:attrNameLst>
                                          </p:cBhvr>
                                          <p:to>
                                            <p:strVal val="visible"/>
                                          </p:to>
                                        </p:set>
                                        <p:anim calcmode="lin" valueType="num" p14:bounceEnd="60000">
                                          <p:cBhvr additive="base">
                                            <p:cTn id="11" dur="1500" fill="hold"/>
                                            <p:tgtEl>
                                              <p:spTgt spid="8"/>
                                            </p:tgtEl>
                                            <p:attrNameLst>
                                              <p:attrName>ppt_x</p:attrName>
                                            </p:attrNameLst>
                                          </p:cBhvr>
                                          <p:tavLst>
                                            <p:tav tm="0">
                                              <p:val>
                                                <p:strVal val="0-#ppt_w/2"/>
                                              </p:val>
                                            </p:tav>
                                            <p:tav tm="100000">
                                              <p:val>
                                                <p:strVal val="#ppt_x"/>
                                              </p:val>
                                            </p:tav>
                                          </p:tavLst>
                                        </p:anim>
                                        <p:anim calcmode="lin" valueType="num" p14:bounceEnd="60000">
                                          <p:cBhvr additive="base">
                                            <p:cTn id="12" dur="15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14:presetBounceEnd="60000">
                                      <p:stCondLst>
                                        <p:cond delay="200"/>
                                      </p:stCondLst>
                                      <p:childTnLst>
                                        <p:set>
                                          <p:cBhvr>
                                            <p:cTn id="14" dur="1" fill="hold">
                                              <p:stCondLst>
                                                <p:cond delay="0"/>
                                              </p:stCondLst>
                                            </p:cTn>
                                            <p:tgtEl>
                                              <p:spTgt spid="6"/>
                                            </p:tgtEl>
                                            <p:attrNameLst>
                                              <p:attrName>style.visibility</p:attrName>
                                            </p:attrNameLst>
                                          </p:cBhvr>
                                          <p:to>
                                            <p:strVal val="visible"/>
                                          </p:to>
                                        </p:set>
                                        <p:anim calcmode="lin" valueType="num" p14:bounceEnd="60000">
                                          <p:cBhvr additive="base">
                                            <p:cTn id="15" dur="1500" fill="hold"/>
                                            <p:tgtEl>
                                              <p:spTgt spid="6"/>
                                            </p:tgtEl>
                                            <p:attrNameLst>
                                              <p:attrName>ppt_x</p:attrName>
                                            </p:attrNameLst>
                                          </p:cBhvr>
                                          <p:tavLst>
                                            <p:tav tm="0">
                                              <p:val>
                                                <p:strVal val="#ppt_x"/>
                                              </p:val>
                                            </p:tav>
                                            <p:tav tm="100000">
                                              <p:val>
                                                <p:strVal val="#ppt_x"/>
                                              </p:val>
                                            </p:tav>
                                          </p:tavLst>
                                        </p:anim>
                                        <p:anim calcmode="lin" valueType="num" p14:bounceEnd="60000">
                                          <p:cBhvr additive="base">
                                            <p:cTn id="16" dur="15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2" fill="hold" grpId="0" nodeType="withEffect" p14:presetBounceEnd="60000">
                                      <p:stCondLst>
                                        <p:cond delay="300"/>
                                      </p:stCondLst>
                                      <p:childTnLst>
                                        <p:set>
                                          <p:cBhvr>
                                            <p:cTn id="18" dur="1" fill="hold">
                                              <p:stCondLst>
                                                <p:cond delay="0"/>
                                              </p:stCondLst>
                                            </p:cTn>
                                            <p:tgtEl>
                                              <p:spTgt spid="7"/>
                                            </p:tgtEl>
                                            <p:attrNameLst>
                                              <p:attrName>style.visibility</p:attrName>
                                            </p:attrNameLst>
                                          </p:cBhvr>
                                          <p:to>
                                            <p:strVal val="visible"/>
                                          </p:to>
                                        </p:set>
                                        <p:anim calcmode="lin" valueType="num" p14:bounceEnd="60000">
                                          <p:cBhvr additive="base">
                                            <p:cTn id="19" dur="1500" fill="hold"/>
                                            <p:tgtEl>
                                              <p:spTgt spid="7"/>
                                            </p:tgtEl>
                                            <p:attrNameLst>
                                              <p:attrName>ppt_x</p:attrName>
                                            </p:attrNameLst>
                                          </p:cBhvr>
                                          <p:tavLst>
                                            <p:tav tm="0">
                                              <p:val>
                                                <p:strVal val="1+#ppt_w/2"/>
                                              </p:val>
                                            </p:tav>
                                            <p:tav tm="100000">
                                              <p:val>
                                                <p:strVal val="#ppt_x"/>
                                              </p:val>
                                            </p:tav>
                                          </p:tavLst>
                                        </p:anim>
                                        <p:anim calcmode="lin" valueType="num" p14:bounceEnd="60000">
                                          <p:cBhvr additive="base">
                                            <p:cTn id="20" dur="1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500" fill="hold"/>
                                            <p:tgtEl>
                                              <p:spTgt spid="9"/>
                                            </p:tgtEl>
                                            <p:attrNameLst>
                                              <p:attrName>ppt_x</p:attrName>
                                            </p:attrNameLst>
                                          </p:cBhvr>
                                          <p:tavLst>
                                            <p:tav tm="0">
                                              <p:val>
                                                <p:strVal val="#ppt_x"/>
                                              </p:val>
                                            </p:tav>
                                            <p:tav tm="100000">
                                              <p:val>
                                                <p:strVal val="#ppt_x"/>
                                              </p:val>
                                            </p:tav>
                                          </p:tavLst>
                                        </p:anim>
                                        <p:anim calcmode="lin" valueType="num">
                                          <p:cBhvr additive="base">
                                            <p:cTn id="8" dur="1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500" fill="hold"/>
                                            <p:tgtEl>
                                              <p:spTgt spid="8"/>
                                            </p:tgtEl>
                                            <p:attrNameLst>
                                              <p:attrName>ppt_x</p:attrName>
                                            </p:attrNameLst>
                                          </p:cBhvr>
                                          <p:tavLst>
                                            <p:tav tm="0">
                                              <p:val>
                                                <p:strVal val="0-#ppt_w/2"/>
                                              </p:val>
                                            </p:tav>
                                            <p:tav tm="100000">
                                              <p:val>
                                                <p:strVal val="#ppt_x"/>
                                              </p:val>
                                            </p:tav>
                                          </p:tavLst>
                                        </p:anim>
                                        <p:anim calcmode="lin" valueType="num">
                                          <p:cBhvr additive="base">
                                            <p:cTn id="12" dur="15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500" fill="hold"/>
                                            <p:tgtEl>
                                              <p:spTgt spid="6"/>
                                            </p:tgtEl>
                                            <p:attrNameLst>
                                              <p:attrName>ppt_x</p:attrName>
                                            </p:attrNameLst>
                                          </p:cBhvr>
                                          <p:tavLst>
                                            <p:tav tm="0">
                                              <p:val>
                                                <p:strVal val="#ppt_x"/>
                                              </p:val>
                                            </p:tav>
                                            <p:tav tm="100000">
                                              <p:val>
                                                <p:strVal val="#ppt_x"/>
                                              </p:val>
                                            </p:tav>
                                          </p:tavLst>
                                        </p:anim>
                                        <p:anim calcmode="lin" valueType="num">
                                          <p:cBhvr additive="base">
                                            <p:cTn id="16" dur="15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2" fill="hold" grpId="0" nodeType="withEffect">
                                      <p:stCondLst>
                                        <p:cond delay="3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500" fill="hold"/>
                                            <p:tgtEl>
                                              <p:spTgt spid="7"/>
                                            </p:tgtEl>
                                            <p:attrNameLst>
                                              <p:attrName>ppt_x</p:attrName>
                                            </p:attrNameLst>
                                          </p:cBhvr>
                                          <p:tavLst>
                                            <p:tav tm="0">
                                              <p:val>
                                                <p:strVal val="1+#ppt_w/2"/>
                                              </p:val>
                                            </p:tav>
                                            <p:tav tm="100000">
                                              <p:val>
                                                <p:strVal val="#ppt_x"/>
                                              </p:val>
                                            </p:tav>
                                          </p:tavLst>
                                        </p:anim>
                                        <p:anim calcmode="lin" valueType="num">
                                          <p:cBhvr additive="base">
                                            <p:cTn id="20" dur="1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mc:Fallback>
  </mc:AlternateContent>
  <p:extLst>
    <p:ext uri="{DCECCB84-F9BA-43D5-87BE-67443E8EF086}">
      <p15:sldGuideLst xmlns:p15="http://schemas.microsoft.com/office/powerpoint/2012/main">
        <p15:guide id="1" orient="horz" pos="4320">
          <p15:clr>
            <a:srgbClr val="FBAE40"/>
          </p15:clr>
        </p15:guide>
        <p15:guide id="2" pos="7681">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3341976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3" name="Picture Placeholder 6"/>
          <p:cNvSpPr>
            <a:spLocks noGrp="1"/>
          </p:cNvSpPr>
          <p:nvPr>
            <p:ph type="pic" sz="quarter" idx="21"/>
          </p:nvPr>
        </p:nvSpPr>
        <p:spPr>
          <a:xfrm>
            <a:off x="417979" y="408516"/>
            <a:ext cx="18574871" cy="12383247"/>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234471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0-#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3" name="Picture Placeholder 6"/>
          <p:cNvSpPr>
            <a:spLocks noGrp="1"/>
          </p:cNvSpPr>
          <p:nvPr>
            <p:ph type="pic" sz="quarter" idx="21"/>
          </p:nvPr>
        </p:nvSpPr>
        <p:spPr>
          <a:xfrm>
            <a:off x="5402934" y="408516"/>
            <a:ext cx="18574871" cy="12383247"/>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1243247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0-#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3" name="Picture Placeholder 6"/>
          <p:cNvSpPr>
            <a:spLocks noGrp="1"/>
          </p:cNvSpPr>
          <p:nvPr>
            <p:ph type="pic" sz="quarter" idx="21"/>
          </p:nvPr>
        </p:nvSpPr>
        <p:spPr>
          <a:xfrm>
            <a:off x="385660" y="361950"/>
            <a:ext cx="23615855" cy="12429813"/>
          </a:xfrm>
          <a:prstGeom prst="rect">
            <a:avLst/>
          </a:prstGeom>
          <a:pattFill prst="pct5">
            <a:fgClr>
              <a:schemeClr val="bg1"/>
            </a:fgClr>
            <a:bgClr>
              <a:schemeClr val="tx1"/>
            </a:bgClr>
          </a:pattFill>
        </p:spPr>
        <p:txBody>
          <a:bodyPr/>
          <a:lstStyle/>
          <a:p>
            <a:endParaRPr lang="en-US"/>
          </a:p>
        </p:txBody>
      </p:sp>
    </p:spTree>
    <p:extLst>
      <p:ext uri="{BB962C8B-B14F-4D97-AF65-F5344CB8AC3E}">
        <p14:creationId xmlns:p14="http://schemas.microsoft.com/office/powerpoint/2010/main" val="1630690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ppt_x"/>
                                          </p:val>
                                        </p:tav>
                                        <p:tav tm="100000">
                                          <p:val>
                                            <p:strVal val="#ppt_x"/>
                                          </p:val>
                                        </p:tav>
                                      </p:tavLst>
                                    </p:anim>
                                    <p:anim calcmode="lin" valueType="num">
                                      <p:cBhvr additive="base">
                                        <p:cTn id="8" dur="2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2_Blank's">
    <p:spTree>
      <p:nvGrpSpPr>
        <p:cNvPr id="1" name=""/>
        <p:cNvGrpSpPr/>
        <p:nvPr/>
      </p:nvGrpSpPr>
      <p:grpSpPr>
        <a:xfrm>
          <a:off x="0" y="0"/>
          <a:ext cx="0" cy="0"/>
          <a:chOff x="0" y="0"/>
          <a:chExt cx="0" cy="0"/>
        </a:xfrm>
      </p:grpSpPr>
      <p:sp>
        <p:nvSpPr>
          <p:cNvPr id="14" name="Picture Placeholder 13"/>
          <p:cNvSpPr>
            <a:spLocks noGrp="1"/>
          </p:cNvSpPr>
          <p:nvPr>
            <p:ph type="pic" sz="quarter" idx="20"/>
          </p:nvPr>
        </p:nvSpPr>
        <p:spPr>
          <a:xfrm>
            <a:off x="0" y="168275"/>
            <a:ext cx="15765463" cy="13547725"/>
          </a:xfrm>
          <a:custGeom>
            <a:avLst/>
            <a:gdLst>
              <a:gd name="connsiteX0" fmla="*/ 13111163 w 15765463"/>
              <a:gd name="connsiteY0" fmla="*/ 5346700 h 13547725"/>
              <a:gd name="connsiteX1" fmla="*/ 15765463 w 15765463"/>
              <a:gd name="connsiteY1" fmla="*/ 8029575 h 13547725"/>
              <a:gd name="connsiteX2" fmla="*/ 10307638 w 15765463"/>
              <a:gd name="connsiteY2" fmla="*/ 13547725 h 13547725"/>
              <a:gd name="connsiteX3" fmla="*/ 5000625 w 15765463"/>
              <a:gd name="connsiteY3" fmla="*/ 13547725 h 13547725"/>
              <a:gd name="connsiteX4" fmla="*/ 12680950 w 15765463"/>
              <a:gd name="connsiteY4" fmla="*/ 365126 h 13547725"/>
              <a:gd name="connsiteX5" fmla="*/ 15335250 w 15765463"/>
              <a:gd name="connsiteY5" fmla="*/ 3048001 h 13547725"/>
              <a:gd name="connsiteX6" fmla="*/ 4949827 w 15765463"/>
              <a:gd name="connsiteY6" fmla="*/ 13547725 h 13547725"/>
              <a:gd name="connsiteX7" fmla="*/ 1 w 15765463"/>
              <a:gd name="connsiteY7" fmla="*/ 13547725 h 13547725"/>
              <a:gd name="connsiteX8" fmla="*/ 1 w 15765463"/>
              <a:gd name="connsiteY8" fmla="*/ 13187363 h 13547725"/>
              <a:gd name="connsiteX9" fmla="*/ 2293938 w 15765463"/>
              <a:gd name="connsiteY9" fmla="*/ 28575 h 13547725"/>
              <a:gd name="connsiteX10" fmla="*/ 4949826 w 15765463"/>
              <a:gd name="connsiteY10" fmla="*/ 2711450 h 13547725"/>
              <a:gd name="connsiteX11" fmla="*/ 0 w 15765463"/>
              <a:gd name="connsiteY11" fmla="*/ 7713663 h 13547725"/>
              <a:gd name="connsiteX12" fmla="*/ 0 w 15765463"/>
              <a:gd name="connsiteY12" fmla="*/ 2347913 h 13547725"/>
              <a:gd name="connsiteX13" fmla="*/ 7680325 w 15765463"/>
              <a:gd name="connsiteY13" fmla="*/ 0 h 13547725"/>
              <a:gd name="connsiteX14" fmla="*/ 10334625 w 15765463"/>
              <a:gd name="connsiteY14" fmla="*/ 2682876 h 13547725"/>
              <a:gd name="connsiteX15" fmla="*/ 0 w 15765463"/>
              <a:gd name="connsiteY15" fmla="*/ 13134975 h 13547725"/>
              <a:gd name="connsiteX16" fmla="*/ 0 w 15765463"/>
              <a:gd name="connsiteY16" fmla="*/ 7766050 h 135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65463" h="13547725">
                <a:moveTo>
                  <a:pt x="13111163" y="5346700"/>
                </a:moveTo>
                <a:lnTo>
                  <a:pt x="15765463" y="8029575"/>
                </a:lnTo>
                <a:lnTo>
                  <a:pt x="10307638" y="13547725"/>
                </a:lnTo>
                <a:lnTo>
                  <a:pt x="5000625" y="13547725"/>
                </a:lnTo>
                <a:close/>
                <a:moveTo>
                  <a:pt x="12680950" y="365126"/>
                </a:moveTo>
                <a:lnTo>
                  <a:pt x="15335250" y="3048001"/>
                </a:lnTo>
                <a:lnTo>
                  <a:pt x="4949827" y="13547725"/>
                </a:lnTo>
                <a:lnTo>
                  <a:pt x="1" y="13547725"/>
                </a:lnTo>
                <a:lnTo>
                  <a:pt x="1" y="13187363"/>
                </a:lnTo>
                <a:close/>
                <a:moveTo>
                  <a:pt x="2293938" y="28575"/>
                </a:moveTo>
                <a:lnTo>
                  <a:pt x="4949826" y="2711450"/>
                </a:lnTo>
                <a:lnTo>
                  <a:pt x="0" y="7713663"/>
                </a:lnTo>
                <a:lnTo>
                  <a:pt x="0" y="2347913"/>
                </a:lnTo>
                <a:close/>
                <a:moveTo>
                  <a:pt x="7680325" y="0"/>
                </a:moveTo>
                <a:lnTo>
                  <a:pt x="10334625" y="2682876"/>
                </a:lnTo>
                <a:lnTo>
                  <a:pt x="0" y="13134975"/>
                </a:lnTo>
                <a:lnTo>
                  <a:pt x="0" y="7766050"/>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19582018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5" name="Picture Placeholder 4"/>
          <p:cNvSpPr>
            <a:spLocks noGrp="1"/>
          </p:cNvSpPr>
          <p:nvPr>
            <p:ph type="pic" sz="quarter" idx="21"/>
          </p:nvPr>
        </p:nvSpPr>
        <p:spPr>
          <a:xfrm>
            <a:off x="10631486" y="2609849"/>
            <a:ext cx="3124200" cy="3124200"/>
          </a:xfrm>
          <a:custGeom>
            <a:avLst/>
            <a:gdLst>
              <a:gd name="connsiteX0" fmla="*/ 1562100 w 3124200"/>
              <a:gd name="connsiteY0" fmla="*/ 0 h 3124200"/>
              <a:gd name="connsiteX1" fmla="*/ 3124200 w 3124200"/>
              <a:gd name="connsiteY1" fmla="*/ 1562100 h 3124200"/>
              <a:gd name="connsiteX2" fmla="*/ 1562100 w 3124200"/>
              <a:gd name="connsiteY2" fmla="*/ 3124200 h 3124200"/>
              <a:gd name="connsiteX3" fmla="*/ 0 w 3124200"/>
              <a:gd name="connsiteY3" fmla="*/ 1562100 h 3124200"/>
              <a:gd name="connsiteX4" fmla="*/ 1562100 w 3124200"/>
              <a:gd name="connsiteY4" fmla="*/ 0 h 3124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4200" h="3124200">
                <a:moveTo>
                  <a:pt x="1562100" y="0"/>
                </a:moveTo>
                <a:cubicBezTo>
                  <a:pt x="2424824" y="0"/>
                  <a:pt x="3124200" y="699376"/>
                  <a:pt x="3124200" y="1562100"/>
                </a:cubicBezTo>
                <a:cubicBezTo>
                  <a:pt x="3124200" y="2424824"/>
                  <a:pt x="2424824" y="3124200"/>
                  <a:pt x="1562100" y="3124200"/>
                </a:cubicBezTo>
                <a:cubicBezTo>
                  <a:pt x="699376" y="3124200"/>
                  <a:pt x="0" y="2424824"/>
                  <a:pt x="0" y="1562100"/>
                </a:cubicBezTo>
                <a:cubicBezTo>
                  <a:pt x="0" y="699376"/>
                  <a:pt x="699376" y="0"/>
                  <a:pt x="1562100" y="0"/>
                </a:cubicBez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301888731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37_Custom Layout">
    <p:spTree>
      <p:nvGrpSpPr>
        <p:cNvPr id="1" name=""/>
        <p:cNvGrpSpPr/>
        <p:nvPr/>
      </p:nvGrpSpPr>
      <p:grpSpPr>
        <a:xfrm>
          <a:off x="0" y="0"/>
          <a:ext cx="0" cy="0"/>
          <a:chOff x="0" y="0"/>
          <a:chExt cx="0" cy="0"/>
        </a:xfrm>
      </p:grpSpPr>
      <p:sp>
        <p:nvSpPr>
          <p:cNvPr id="8" name="Picture Placeholder 6"/>
          <p:cNvSpPr>
            <a:spLocks noGrp="1"/>
          </p:cNvSpPr>
          <p:nvPr>
            <p:ph type="pic" sz="quarter" idx="21"/>
          </p:nvPr>
        </p:nvSpPr>
        <p:spPr>
          <a:xfrm>
            <a:off x="2838821" y="6353131"/>
            <a:ext cx="6992260" cy="4294126"/>
          </a:xfrm>
          <a:prstGeom prst="rect">
            <a:avLst/>
          </a:prstGeom>
          <a:pattFill prst="pct5">
            <a:fgClr>
              <a:schemeClr val="bg1"/>
            </a:fgClr>
            <a:bgClr>
              <a:schemeClr val="tx1"/>
            </a:bgClr>
          </a:pattFill>
        </p:spPr>
        <p:txBody>
          <a:bodyPr anchor="ctr"/>
          <a:lstStyle>
            <a:lvl1pPr algn="ctr">
              <a:defRPr sz="2800"/>
            </a:lvl1pPr>
          </a:lstStyle>
          <a:p>
            <a:endParaRPr lang="en-US"/>
          </a:p>
        </p:txBody>
      </p:sp>
      <p:sp>
        <p:nvSpPr>
          <p:cNvPr id="9" name="Picture Placeholder 6"/>
          <p:cNvSpPr>
            <a:spLocks noGrp="1"/>
          </p:cNvSpPr>
          <p:nvPr>
            <p:ph type="pic" sz="quarter" idx="22"/>
          </p:nvPr>
        </p:nvSpPr>
        <p:spPr>
          <a:xfrm>
            <a:off x="14879986" y="1950583"/>
            <a:ext cx="6992260" cy="4294126"/>
          </a:xfrm>
          <a:prstGeom prst="rect">
            <a:avLst/>
          </a:prstGeom>
          <a:pattFill prst="pct5">
            <a:fgClr>
              <a:schemeClr val="bg1"/>
            </a:fgClr>
            <a:bgClr>
              <a:schemeClr val="tx1"/>
            </a:bgClr>
          </a:pattFill>
        </p:spPr>
        <p:txBody>
          <a:bodyPr anchor="ctr"/>
          <a:lstStyle>
            <a:lvl1pPr algn="ctr">
              <a:defRPr sz="2800"/>
            </a:lvl1pPr>
          </a:lstStyle>
          <a:p>
            <a:endParaRPr lang="en-US"/>
          </a:p>
        </p:txBody>
      </p:sp>
    </p:spTree>
    <p:extLst>
      <p:ext uri="{BB962C8B-B14F-4D97-AF65-F5344CB8AC3E}">
        <p14:creationId xmlns:p14="http://schemas.microsoft.com/office/powerpoint/2010/main" val="18719627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38_Custom Layout">
    <p:spTree>
      <p:nvGrpSpPr>
        <p:cNvPr id="1" name=""/>
        <p:cNvGrpSpPr/>
        <p:nvPr/>
      </p:nvGrpSpPr>
      <p:grpSpPr>
        <a:xfrm>
          <a:off x="0" y="0"/>
          <a:ext cx="0" cy="0"/>
          <a:chOff x="0" y="0"/>
          <a:chExt cx="0" cy="0"/>
        </a:xfrm>
      </p:grpSpPr>
      <p:sp>
        <p:nvSpPr>
          <p:cNvPr id="4" name="Picture Placeholder 6"/>
          <p:cNvSpPr>
            <a:spLocks noGrp="1"/>
          </p:cNvSpPr>
          <p:nvPr>
            <p:ph type="pic" sz="quarter" idx="21"/>
          </p:nvPr>
        </p:nvSpPr>
        <p:spPr>
          <a:xfrm>
            <a:off x="2838821" y="2064883"/>
            <a:ext cx="6992260" cy="4294126"/>
          </a:xfrm>
          <a:prstGeom prst="rect">
            <a:avLst/>
          </a:prstGeom>
          <a:pattFill prst="pct5">
            <a:fgClr>
              <a:schemeClr val="bg1"/>
            </a:fgClr>
            <a:bgClr>
              <a:schemeClr val="tx1"/>
            </a:bgClr>
          </a:pattFill>
        </p:spPr>
        <p:txBody>
          <a:bodyPr anchor="ctr"/>
          <a:lstStyle>
            <a:lvl1pPr algn="ctr">
              <a:defRPr sz="2800"/>
            </a:lvl1pPr>
          </a:lstStyle>
          <a:p>
            <a:endParaRPr lang="en-US"/>
          </a:p>
        </p:txBody>
      </p:sp>
      <p:sp>
        <p:nvSpPr>
          <p:cNvPr id="5" name="Picture Placeholder 6"/>
          <p:cNvSpPr>
            <a:spLocks noGrp="1"/>
          </p:cNvSpPr>
          <p:nvPr>
            <p:ph type="pic" sz="quarter" idx="22"/>
          </p:nvPr>
        </p:nvSpPr>
        <p:spPr>
          <a:xfrm>
            <a:off x="14879986" y="6359009"/>
            <a:ext cx="6992260" cy="4294126"/>
          </a:xfrm>
          <a:prstGeom prst="rect">
            <a:avLst/>
          </a:prstGeom>
          <a:pattFill prst="pct5">
            <a:fgClr>
              <a:schemeClr val="bg1"/>
            </a:fgClr>
            <a:bgClr>
              <a:schemeClr val="tx1"/>
            </a:bgClr>
          </a:pattFill>
        </p:spPr>
        <p:txBody>
          <a:bodyPr anchor="ctr"/>
          <a:lstStyle>
            <a:lvl1pPr algn="ctr">
              <a:defRPr sz="2800"/>
            </a:lvl1pPr>
          </a:lstStyle>
          <a:p>
            <a:endParaRPr lang="en-US"/>
          </a:p>
        </p:txBody>
      </p:sp>
    </p:spTree>
    <p:extLst>
      <p:ext uri="{BB962C8B-B14F-4D97-AF65-F5344CB8AC3E}">
        <p14:creationId xmlns:p14="http://schemas.microsoft.com/office/powerpoint/2010/main" val="214953324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9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757796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49_Custom Layout">
    <p:spTree>
      <p:nvGrpSpPr>
        <p:cNvPr id="1" name=""/>
        <p:cNvGrpSpPr/>
        <p:nvPr/>
      </p:nvGrpSpPr>
      <p:grpSpPr>
        <a:xfrm>
          <a:off x="0" y="0"/>
          <a:ext cx="0" cy="0"/>
          <a:chOff x="0" y="0"/>
          <a:chExt cx="0" cy="0"/>
        </a:xfrm>
      </p:grpSpPr>
      <p:sp>
        <p:nvSpPr>
          <p:cNvPr id="7" name="Rectangle 6"/>
          <p:cNvSpPr/>
          <p:nvPr userDrawn="1"/>
        </p:nvSpPr>
        <p:spPr>
          <a:xfrm>
            <a:off x="0" y="4744280"/>
            <a:ext cx="24387175" cy="2067340"/>
          </a:xfrm>
          <a:prstGeom prst="rect">
            <a:avLst/>
          </a:prstGeom>
          <a:gradFill flip="none" rotWithShape="1">
            <a:gsLst>
              <a:gs pos="0">
                <a:schemeClr val="accent1"/>
              </a:gs>
              <a:gs pos="100000">
                <a:schemeClr val="accent6"/>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Picture Placeholder 6"/>
          <p:cNvSpPr>
            <a:spLocks noGrp="1"/>
          </p:cNvSpPr>
          <p:nvPr>
            <p:ph type="pic" sz="quarter" idx="38"/>
          </p:nvPr>
        </p:nvSpPr>
        <p:spPr>
          <a:xfrm>
            <a:off x="2788558" y="4045251"/>
            <a:ext cx="4375176" cy="3981150"/>
          </a:xfrm>
          <a:prstGeom prst="rect">
            <a:avLst/>
          </a:prstGeom>
          <a:pattFill prst="pct5">
            <a:fgClr>
              <a:schemeClr val="bg1"/>
            </a:fgClr>
            <a:bgClr>
              <a:schemeClr val="tx1"/>
            </a:bgClr>
          </a:pattFill>
          <a:effectLst>
            <a:outerShdw blurRad="152400" dist="38100" dir="5400000" algn="t" rotWithShape="0">
              <a:prstClr val="black">
                <a:alpha val="40000"/>
              </a:prstClr>
            </a:outerShdw>
          </a:effectLst>
        </p:spPr>
        <p:txBody>
          <a:bodyPr/>
          <a:lstStyle/>
          <a:p>
            <a:endParaRPr lang="en-US"/>
          </a:p>
        </p:txBody>
      </p:sp>
      <p:sp>
        <p:nvSpPr>
          <p:cNvPr id="4" name="Picture Placeholder 6"/>
          <p:cNvSpPr>
            <a:spLocks noGrp="1"/>
          </p:cNvSpPr>
          <p:nvPr>
            <p:ph type="pic" sz="quarter" idx="39"/>
          </p:nvPr>
        </p:nvSpPr>
        <p:spPr>
          <a:xfrm>
            <a:off x="7615186" y="3232451"/>
            <a:ext cx="4375176" cy="3981150"/>
          </a:xfrm>
          <a:prstGeom prst="rect">
            <a:avLst/>
          </a:prstGeom>
          <a:pattFill prst="pct5">
            <a:fgClr>
              <a:schemeClr val="bg1"/>
            </a:fgClr>
            <a:bgClr>
              <a:schemeClr val="tx1"/>
            </a:bgClr>
          </a:pattFill>
          <a:effectLst>
            <a:outerShdw blurRad="152400" dist="38100" dir="5400000" algn="t" rotWithShape="0">
              <a:prstClr val="black">
                <a:alpha val="40000"/>
              </a:prstClr>
            </a:outerShdw>
          </a:effectLst>
        </p:spPr>
        <p:txBody>
          <a:bodyPr/>
          <a:lstStyle/>
          <a:p>
            <a:endParaRPr lang="en-US"/>
          </a:p>
        </p:txBody>
      </p:sp>
      <p:sp>
        <p:nvSpPr>
          <p:cNvPr id="5" name="Picture Placeholder 6"/>
          <p:cNvSpPr>
            <a:spLocks noGrp="1"/>
          </p:cNvSpPr>
          <p:nvPr>
            <p:ph type="pic" sz="quarter" idx="40"/>
          </p:nvPr>
        </p:nvSpPr>
        <p:spPr>
          <a:xfrm>
            <a:off x="12441815" y="4045251"/>
            <a:ext cx="4375176" cy="3981150"/>
          </a:xfrm>
          <a:prstGeom prst="rect">
            <a:avLst/>
          </a:prstGeom>
          <a:pattFill prst="pct5">
            <a:fgClr>
              <a:schemeClr val="bg1"/>
            </a:fgClr>
            <a:bgClr>
              <a:schemeClr val="tx1"/>
            </a:bgClr>
          </a:pattFill>
          <a:effectLst>
            <a:outerShdw blurRad="152400" dist="38100" dir="5400000" algn="t" rotWithShape="0">
              <a:prstClr val="black">
                <a:alpha val="40000"/>
              </a:prstClr>
            </a:outerShdw>
          </a:effectLst>
        </p:spPr>
        <p:txBody>
          <a:bodyPr/>
          <a:lstStyle/>
          <a:p>
            <a:endParaRPr lang="en-US"/>
          </a:p>
        </p:txBody>
      </p:sp>
      <p:sp>
        <p:nvSpPr>
          <p:cNvPr id="6" name="Picture Placeholder 6"/>
          <p:cNvSpPr>
            <a:spLocks noGrp="1"/>
          </p:cNvSpPr>
          <p:nvPr>
            <p:ph type="pic" sz="quarter" idx="41"/>
          </p:nvPr>
        </p:nvSpPr>
        <p:spPr>
          <a:xfrm>
            <a:off x="17268443" y="3232449"/>
            <a:ext cx="4375176" cy="3981150"/>
          </a:xfrm>
          <a:prstGeom prst="rect">
            <a:avLst/>
          </a:prstGeom>
          <a:pattFill prst="pct5">
            <a:fgClr>
              <a:schemeClr val="bg1"/>
            </a:fgClr>
            <a:bgClr>
              <a:schemeClr val="tx1"/>
            </a:bgClr>
          </a:pattFill>
          <a:effectLst>
            <a:outerShdw blurRad="152400" dist="38100" dir="5400000" algn="t" rotWithShape="0">
              <a:prstClr val="black">
                <a:alpha val="40000"/>
              </a:prstClr>
            </a:outerShdw>
          </a:effectLst>
        </p:spPr>
        <p:txBody>
          <a:bodyPr/>
          <a:lstStyle/>
          <a:p>
            <a:endParaRPr lang="en-US"/>
          </a:p>
        </p:txBody>
      </p:sp>
    </p:spTree>
    <p:extLst>
      <p:ext uri="{BB962C8B-B14F-4D97-AF65-F5344CB8AC3E}">
        <p14:creationId xmlns:p14="http://schemas.microsoft.com/office/powerpoint/2010/main" val="274508644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13" name="Picture Placeholder 12"/>
          <p:cNvSpPr>
            <a:spLocks noGrp="1"/>
          </p:cNvSpPr>
          <p:nvPr>
            <p:ph type="pic" sz="quarter" idx="20"/>
          </p:nvPr>
        </p:nvSpPr>
        <p:spPr>
          <a:xfrm>
            <a:off x="0" y="-106364"/>
            <a:ext cx="15848013" cy="13928726"/>
          </a:xfrm>
          <a:custGeom>
            <a:avLst/>
            <a:gdLst>
              <a:gd name="connsiteX0" fmla="*/ 0 w 15848013"/>
              <a:gd name="connsiteY0" fmla="*/ 12306301 h 13928726"/>
              <a:gd name="connsiteX1" fmla="*/ 12538075 w 15848013"/>
              <a:gd name="connsiteY1" fmla="*/ 12306301 h 13928726"/>
              <a:gd name="connsiteX2" fmla="*/ 12538075 w 15848013"/>
              <a:gd name="connsiteY2" fmla="*/ 13928726 h 13928726"/>
              <a:gd name="connsiteX3" fmla="*/ 0 w 15848013"/>
              <a:gd name="connsiteY3" fmla="*/ 13928726 h 13928726"/>
              <a:gd name="connsiteX4" fmla="*/ 0 w 15848013"/>
              <a:gd name="connsiteY4" fmla="*/ 7767638 h 13928726"/>
              <a:gd name="connsiteX5" fmla="*/ 15848013 w 15848013"/>
              <a:gd name="connsiteY5" fmla="*/ 7767638 h 13928726"/>
              <a:gd name="connsiteX6" fmla="*/ 15848013 w 15848013"/>
              <a:gd name="connsiteY6" fmla="*/ 12261851 h 13928726"/>
              <a:gd name="connsiteX7" fmla="*/ 0 w 15848013"/>
              <a:gd name="connsiteY7" fmla="*/ 12261851 h 13928726"/>
              <a:gd name="connsiteX8" fmla="*/ 1 w 15848013"/>
              <a:gd name="connsiteY8" fmla="*/ 3230564 h 13928726"/>
              <a:gd name="connsiteX9" fmla="*/ 13960475 w 15848013"/>
              <a:gd name="connsiteY9" fmla="*/ 3230564 h 13928726"/>
              <a:gd name="connsiteX10" fmla="*/ 13957300 w 15848013"/>
              <a:gd name="connsiteY10" fmla="*/ 7724776 h 13928726"/>
              <a:gd name="connsiteX11" fmla="*/ 1 w 15848013"/>
              <a:gd name="connsiteY11" fmla="*/ 7724776 h 13928726"/>
              <a:gd name="connsiteX12" fmla="*/ 1 w 15848013"/>
              <a:gd name="connsiteY12" fmla="*/ 0 h 13928726"/>
              <a:gd name="connsiteX13" fmla="*/ 11312525 w 15848013"/>
              <a:gd name="connsiteY13" fmla="*/ 0 h 13928726"/>
              <a:gd name="connsiteX14" fmla="*/ 11312525 w 15848013"/>
              <a:gd name="connsiteY14" fmla="*/ 3189289 h 13928726"/>
              <a:gd name="connsiteX15" fmla="*/ 1 w 15848013"/>
              <a:gd name="connsiteY15" fmla="*/ 3189289 h 1392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848013" h="13928726">
                <a:moveTo>
                  <a:pt x="0" y="12306301"/>
                </a:moveTo>
                <a:lnTo>
                  <a:pt x="12538075" y="12306301"/>
                </a:lnTo>
                <a:lnTo>
                  <a:pt x="12538075" y="13928726"/>
                </a:lnTo>
                <a:lnTo>
                  <a:pt x="0" y="13928726"/>
                </a:lnTo>
                <a:close/>
                <a:moveTo>
                  <a:pt x="0" y="7767638"/>
                </a:moveTo>
                <a:lnTo>
                  <a:pt x="15848013" y="7767638"/>
                </a:lnTo>
                <a:lnTo>
                  <a:pt x="15848013" y="12261851"/>
                </a:lnTo>
                <a:lnTo>
                  <a:pt x="0" y="12261851"/>
                </a:lnTo>
                <a:close/>
                <a:moveTo>
                  <a:pt x="1" y="3230564"/>
                </a:moveTo>
                <a:lnTo>
                  <a:pt x="13960475" y="3230564"/>
                </a:lnTo>
                <a:lnTo>
                  <a:pt x="13957300" y="7724776"/>
                </a:lnTo>
                <a:lnTo>
                  <a:pt x="1" y="7724776"/>
                </a:lnTo>
                <a:close/>
                <a:moveTo>
                  <a:pt x="1" y="0"/>
                </a:moveTo>
                <a:lnTo>
                  <a:pt x="11312525" y="0"/>
                </a:lnTo>
                <a:lnTo>
                  <a:pt x="11312525" y="3189289"/>
                </a:lnTo>
                <a:lnTo>
                  <a:pt x="1" y="3189289"/>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302022155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21" name="Picture Placeholder 20"/>
          <p:cNvSpPr>
            <a:spLocks noGrp="1"/>
          </p:cNvSpPr>
          <p:nvPr>
            <p:ph type="pic" sz="quarter" idx="20"/>
          </p:nvPr>
        </p:nvSpPr>
        <p:spPr>
          <a:xfrm>
            <a:off x="-104775" y="0"/>
            <a:ext cx="24491950" cy="13954126"/>
          </a:xfrm>
          <a:custGeom>
            <a:avLst/>
            <a:gdLst>
              <a:gd name="connsiteX0" fmla="*/ 0 w 24491950"/>
              <a:gd name="connsiteY0" fmla="*/ 10491788 h 13954126"/>
              <a:gd name="connsiteX1" fmla="*/ 24491950 w 24491950"/>
              <a:gd name="connsiteY1" fmla="*/ 10491788 h 13954126"/>
              <a:gd name="connsiteX2" fmla="*/ 24491950 w 24491950"/>
              <a:gd name="connsiteY2" fmla="*/ 13954126 h 13954126"/>
              <a:gd name="connsiteX3" fmla="*/ 0 w 24491950"/>
              <a:gd name="connsiteY3" fmla="*/ 13954126 h 13954126"/>
              <a:gd name="connsiteX4" fmla="*/ 0 w 24491950"/>
              <a:gd name="connsiteY4" fmla="*/ 6996113 h 13954126"/>
              <a:gd name="connsiteX5" fmla="*/ 24491950 w 24491950"/>
              <a:gd name="connsiteY5" fmla="*/ 6996113 h 13954126"/>
              <a:gd name="connsiteX6" fmla="*/ 24491950 w 24491950"/>
              <a:gd name="connsiteY6" fmla="*/ 10455276 h 13954126"/>
              <a:gd name="connsiteX7" fmla="*/ 0 w 24491950"/>
              <a:gd name="connsiteY7" fmla="*/ 10455276 h 13954126"/>
              <a:gd name="connsiteX8" fmla="*/ 0 w 24491950"/>
              <a:gd name="connsiteY8" fmla="*/ 3498851 h 13954126"/>
              <a:gd name="connsiteX9" fmla="*/ 24491950 w 24491950"/>
              <a:gd name="connsiteY9" fmla="*/ 3498851 h 13954126"/>
              <a:gd name="connsiteX10" fmla="*/ 24491950 w 24491950"/>
              <a:gd name="connsiteY10" fmla="*/ 6958013 h 13954126"/>
              <a:gd name="connsiteX11" fmla="*/ 0 w 24491950"/>
              <a:gd name="connsiteY11" fmla="*/ 6958013 h 13954126"/>
              <a:gd name="connsiteX12" fmla="*/ 0 w 24491950"/>
              <a:gd name="connsiteY12" fmla="*/ 0 h 13954126"/>
              <a:gd name="connsiteX13" fmla="*/ 24491950 w 24491950"/>
              <a:gd name="connsiteY13" fmla="*/ 0 h 13954126"/>
              <a:gd name="connsiteX14" fmla="*/ 24491950 w 24491950"/>
              <a:gd name="connsiteY14" fmla="*/ 3459164 h 13954126"/>
              <a:gd name="connsiteX15" fmla="*/ 0 w 24491950"/>
              <a:gd name="connsiteY15" fmla="*/ 3459164 h 1395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91950" h="13954126">
                <a:moveTo>
                  <a:pt x="0" y="10491788"/>
                </a:moveTo>
                <a:lnTo>
                  <a:pt x="24491950" y="10491788"/>
                </a:lnTo>
                <a:lnTo>
                  <a:pt x="24491950" y="13954126"/>
                </a:lnTo>
                <a:lnTo>
                  <a:pt x="0" y="13954126"/>
                </a:lnTo>
                <a:close/>
                <a:moveTo>
                  <a:pt x="0" y="6996113"/>
                </a:moveTo>
                <a:lnTo>
                  <a:pt x="24491950" y="6996113"/>
                </a:lnTo>
                <a:lnTo>
                  <a:pt x="24491950" y="10455276"/>
                </a:lnTo>
                <a:lnTo>
                  <a:pt x="0" y="10455276"/>
                </a:lnTo>
                <a:close/>
                <a:moveTo>
                  <a:pt x="0" y="3498851"/>
                </a:moveTo>
                <a:lnTo>
                  <a:pt x="24491950" y="3498851"/>
                </a:lnTo>
                <a:lnTo>
                  <a:pt x="24491950" y="6958013"/>
                </a:lnTo>
                <a:lnTo>
                  <a:pt x="0" y="6958013"/>
                </a:lnTo>
                <a:close/>
                <a:moveTo>
                  <a:pt x="0" y="0"/>
                </a:moveTo>
                <a:lnTo>
                  <a:pt x="24491950" y="0"/>
                </a:lnTo>
                <a:lnTo>
                  <a:pt x="24491950" y="3459164"/>
                </a:lnTo>
                <a:lnTo>
                  <a:pt x="0" y="3459164"/>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206646669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21" name="Picture Placeholder 20"/>
          <p:cNvSpPr>
            <a:spLocks noGrp="1"/>
          </p:cNvSpPr>
          <p:nvPr>
            <p:ph type="pic" sz="quarter" idx="20"/>
          </p:nvPr>
        </p:nvSpPr>
        <p:spPr>
          <a:xfrm>
            <a:off x="1" y="-1"/>
            <a:ext cx="24387171" cy="13725775"/>
          </a:xfrm>
          <a:custGeom>
            <a:avLst/>
            <a:gdLst>
              <a:gd name="connsiteX0" fmla="*/ 20353079 w 24387171"/>
              <a:gd name="connsiteY0" fmla="*/ 1 h 13725775"/>
              <a:gd name="connsiteX1" fmla="*/ 24387171 w 24387171"/>
              <a:gd name="connsiteY1" fmla="*/ 1 h 13725775"/>
              <a:gd name="connsiteX2" fmla="*/ 24387171 w 24387171"/>
              <a:gd name="connsiteY2" fmla="*/ 13725775 h 13725775"/>
              <a:gd name="connsiteX3" fmla="*/ 20353079 w 24387171"/>
              <a:gd name="connsiteY3" fmla="*/ 13725775 h 13725775"/>
              <a:gd name="connsiteX4" fmla="*/ 8141232 w 24387171"/>
              <a:gd name="connsiteY4" fmla="*/ 1 h 13725775"/>
              <a:gd name="connsiteX5" fmla="*/ 12175325 w 24387171"/>
              <a:gd name="connsiteY5" fmla="*/ 1 h 13725775"/>
              <a:gd name="connsiteX6" fmla="*/ 12175325 w 24387171"/>
              <a:gd name="connsiteY6" fmla="*/ 13725775 h 13725775"/>
              <a:gd name="connsiteX7" fmla="*/ 8141232 w 24387171"/>
              <a:gd name="connsiteY7" fmla="*/ 13725775 h 13725775"/>
              <a:gd name="connsiteX8" fmla="*/ 4068789 w 24387171"/>
              <a:gd name="connsiteY8" fmla="*/ 1 h 13725775"/>
              <a:gd name="connsiteX9" fmla="*/ 8102882 w 24387171"/>
              <a:gd name="connsiteY9" fmla="*/ 1 h 13725775"/>
              <a:gd name="connsiteX10" fmla="*/ 8102882 w 24387171"/>
              <a:gd name="connsiteY10" fmla="*/ 13725775 h 13725775"/>
              <a:gd name="connsiteX11" fmla="*/ 4068789 w 24387171"/>
              <a:gd name="connsiteY11" fmla="*/ 13725775 h 13725775"/>
              <a:gd name="connsiteX12" fmla="*/ 0 w 24387171"/>
              <a:gd name="connsiteY12" fmla="*/ 1 h 13725775"/>
              <a:gd name="connsiteX13" fmla="*/ 4034092 w 24387171"/>
              <a:gd name="connsiteY13" fmla="*/ 1 h 13725775"/>
              <a:gd name="connsiteX14" fmla="*/ 4034092 w 24387171"/>
              <a:gd name="connsiteY14" fmla="*/ 13725775 h 13725775"/>
              <a:gd name="connsiteX15" fmla="*/ 0 w 24387171"/>
              <a:gd name="connsiteY15" fmla="*/ 13725775 h 13725775"/>
              <a:gd name="connsiteX16" fmla="*/ 16284290 w 24387171"/>
              <a:gd name="connsiteY16" fmla="*/ 0 h 13725775"/>
              <a:gd name="connsiteX17" fmla="*/ 20318383 w 24387171"/>
              <a:gd name="connsiteY17" fmla="*/ 0 h 13725775"/>
              <a:gd name="connsiteX18" fmla="*/ 20318383 w 24387171"/>
              <a:gd name="connsiteY18" fmla="*/ 13725775 h 13725775"/>
              <a:gd name="connsiteX19" fmla="*/ 16284290 w 24387171"/>
              <a:gd name="connsiteY19" fmla="*/ 13725775 h 13725775"/>
              <a:gd name="connsiteX20" fmla="*/ 12211848 w 24387171"/>
              <a:gd name="connsiteY20" fmla="*/ 0 h 13725775"/>
              <a:gd name="connsiteX21" fmla="*/ 16245941 w 24387171"/>
              <a:gd name="connsiteY21" fmla="*/ 0 h 13725775"/>
              <a:gd name="connsiteX22" fmla="*/ 16245941 w 24387171"/>
              <a:gd name="connsiteY22" fmla="*/ 13725775 h 13725775"/>
              <a:gd name="connsiteX23" fmla="*/ 12211848 w 24387171"/>
              <a:gd name="connsiteY23" fmla="*/ 13725775 h 1372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387171" h="13725775">
                <a:moveTo>
                  <a:pt x="20353079" y="1"/>
                </a:moveTo>
                <a:lnTo>
                  <a:pt x="24387171" y="1"/>
                </a:lnTo>
                <a:lnTo>
                  <a:pt x="24387171" y="13725775"/>
                </a:lnTo>
                <a:lnTo>
                  <a:pt x="20353079" y="13725775"/>
                </a:lnTo>
                <a:close/>
                <a:moveTo>
                  <a:pt x="8141232" y="1"/>
                </a:moveTo>
                <a:lnTo>
                  <a:pt x="12175325" y="1"/>
                </a:lnTo>
                <a:lnTo>
                  <a:pt x="12175325" y="13725775"/>
                </a:lnTo>
                <a:lnTo>
                  <a:pt x="8141232" y="13725775"/>
                </a:lnTo>
                <a:close/>
                <a:moveTo>
                  <a:pt x="4068789" y="1"/>
                </a:moveTo>
                <a:lnTo>
                  <a:pt x="8102882" y="1"/>
                </a:lnTo>
                <a:lnTo>
                  <a:pt x="8102882" y="13725775"/>
                </a:lnTo>
                <a:lnTo>
                  <a:pt x="4068789" y="13725775"/>
                </a:lnTo>
                <a:close/>
                <a:moveTo>
                  <a:pt x="0" y="1"/>
                </a:moveTo>
                <a:lnTo>
                  <a:pt x="4034092" y="1"/>
                </a:lnTo>
                <a:lnTo>
                  <a:pt x="4034092" y="13725775"/>
                </a:lnTo>
                <a:lnTo>
                  <a:pt x="0" y="13725775"/>
                </a:lnTo>
                <a:close/>
                <a:moveTo>
                  <a:pt x="16284290" y="0"/>
                </a:moveTo>
                <a:lnTo>
                  <a:pt x="20318383" y="0"/>
                </a:lnTo>
                <a:lnTo>
                  <a:pt x="20318383" y="13725775"/>
                </a:lnTo>
                <a:lnTo>
                  <a:pt x="16284290" y="13725775"/>
                </a:lnTo>
                <a:close/>
                <a:moveTo>
                  <a:pt x="12211848" y="0"/>
                </a:moveTo>
                <a:lnTo>
                  <a:pt x="16245941" y="0"/>
                </a:lnTo>
                <a:lnTo>
                  <a:pt x="16245941" y="13725775"/>
                </a:lnTo>
                <a:lnTo>
                  <a:pt x="12211848" y="13725775"/>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15887893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8_Blank's">
    <p:spTree>
      <p:nvGrpSpPr>
        <p:cNvPr id="1" name=""/>
        <p:cNvGrpSpPr/>
        <p:nvPr/>
      </p:nvGrpSpPr>
      <p:grpSpPr>
        <a:xfrm>
          <a:off x="0" y="0"/>
          <a:ext cx="0" cy="0"/>
          <a:chOff x="0" y="0"/>
          <a:chExt cx="0" cy="0"/>
        </a:xfrm>
      </p:grpSpPr>
      <p:sp>
        <p:nvSpPr>
          <p:cNvPr id="4" name="Picture Placeholder 3"/>
          <p:cNvSpPr>
            <a:spLocks noGrp="1"/>
          </p:cNvSpPr>
          <p:nvPr>
            <p:ph type="pic" sz="quarter" idx="20"/>
          </p:nvPr>
        </p:nvSpPr>
        <p:spPr>
          <a:xfrm>
            <a:off x="10855043" y="2853488"/>
            <a:ext cx="7153616" cy="7153617"/>
          </a:xfrm>
          <a:custGeom>
            <a:avLst/>
            <a:gdLst>
              <a:gd name="connsiteX0" fmla="*/ 0 w 7153616"/>
              <a:gd name="connsiteY0" fmla="*/ 0 h 7153617"/>
              <a:gd name="connsiteX1" fmla="*/ 7153616 w 7153616"/>
              <a:gd name="connsiteY1" fmla="*/ 0 h 7153617"/>
              <a:gd name="connsiteX2" fmla="*/ 7153616 w 7153616"/>
              <a:gd name="connsiteY2" fmla="*/ 7153617 h 7153617"/>
              <a:gd name="connsiteX3" fmla="*/ 0 w 7153616"/>
              <a:gd name="connsiteY3" fmla="*/ 7153617 h 7153617"/>
            </a:gdLst>
            <a:ahLst/>
            <a:cxnLst>
              <a:cxn ang="0">
                <a:pos x="connsiteX0" y="connsiteY0"/>
              </a:cxn>
              <a:cxn ang="0">
                <a:pos x="connsiteX1" y="connsiteY1"/>
              </a:cxn>
              <a:cxn ang="0">
                <a:pos x="connsiteX2" y="connsiteY2"/>
              </a:cxn>
              <a:cxn ang="0">
                <a:pos x="connsiteX3" y="connsiteY3"/>
              </a:cxn>
            </a:cxnLst>
            <a:rect l="l" t="t" r="r" b="b"/>
            <a:pathLst>
              <a:path w="7153616" h="7153617">
                <a:moveTo>
                  <a:pt x="0" y="0"/>
                </a:moveTo>
                <a:lnTo>
                  <a:pt x="7153616" y="0"/>
                </a:lnTo>
                <a:lnTo>
                  <a:pt x="7153616" y="7153617"/>
                </a:lnTo>
                <a:lnTo>
                  <a:pt x="0" y="7153617"/>
                </a:lnTo>
                <a:close/>
              </a:path>
            </a:pathLst>
          </a:custGeom>
          <a:pattFill prst="pct5">
            <a:fgClr>
              <a:schemeClr val="bg1"/>
            </a:fgClr>
            <a:bgClr>
              <a:schemeClr val="tx1"/>
            </a:bgClr>
          </a:pattFill>
        </p:spPr>
        <p:txBody>
          <a:bodyPr wrap="square" anchor="ctr">
            <a:noAutofit/>
          </a:bodyPr>
          <a:lstStyle>
            <a:lvl1pPr algn="ctr">
              <a:defRPr sz="2800"/>
            </a:lvl1pPr>
          </a:lstStyle>
          <a:p>
            <a:endParaRPr lang="en-US"/>
          </a:p>
        </p:txBody>
      </p:sp>
    </p:spTree>
    <p:extLst>
      <p:ext uri="{BB962C8B-B14F-4D97-AF65-F5344CB8AC3E}">
        <p14:creationId xmlns:p14="http://schemas.microsoft.com/office/powerpoint/2010/main" val="947323866"/>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7" name="Oval 6"/>
          <p:cNvSpPr/>
          <p:nvPr userDrawn="1"/>
        </p:nvSpPr>
        <p:spPr>
          <a:xfrm flipH="1">
            <a:off x="1346149" y="12962948"/>
            <a:ext cx="604139" cy="604060"/>
          </a:xfrm>
          <a:prstGeom prst="ellipse">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600"/>
          </a:p>
        </p:txBody>
      </p:sp>
      <p:sp>
        <p:nvSpPr>
          <p:cNvPr id="8" name="Oval 7">
            <a:hlinkClick r:id="" action="ppaction://hlinkshowjump?jump=previousslide"/>
          </p:cNvPr>
          <p:cNvSpPr/>
          <p:nvPr userDrawn="1"/>
        </p:nvSpPr>
        <p:spPr>
          <a:xfrm>
            <a:off x="540955" y="12932745"/>
            <a:ext cx="664553" cy="664466"/>
          </a:xfrm>
          <a:prstGeom prst="ellipse">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600"/>
          </a:p>
        </p:txBody>
      </p:sp>
      <p:sp>
        <p:nvSpPr>
          <p:cNvPr id="9" name="Freeform 5">
            <a:hlinkClick r:id="" action="ppaction://hlinkshowjump?jump=firstslide"/>
          </p:cNvPr>
          <p:cNvSpPr>
            <a:spLocks/>
          </p:cNvSpPr>
          <p:nvPr userDrawn="1"/>
        </p:nvSpPr>
        <p:spPr bwMode="auto">
          <a:xfrm>
            <a:off x="766881" y="13064224"/>
            <a:ext cx="200020" cy="401509"/>
          </a:xfrm>
          <a:custGeom>
            <a:avLst/>
            <a:gdLst>
              <a:gd name="T0" fmla="*/ 72 w 390"/>
              <a:gd name="T1" fmla="*/ 539 h 787"/>
              <a:gd name="T2" fmla="*/ 2 w 390"/>
              <a:gd name="T3" fmla="*/ 383 h 787"/>
              <a:gd name="T4" fmla="*/ 71 w 390"/>
              <a:gd name="T5" fmla="*/ 243 h 787"/>
              <a:gd name="T6" fmla="*/ 296 w 390"/>
              <a:gd name="T7" fmla="*/ 18 h 787"/>
              <a:gd name="T8" fmla="*/ 364 w 390"/>
              <a:gd name="T9" fmla="*/ 18 h 787"/>
              <a:gd name="T10" fmla="*/ 364 w 390"/>
              <a:gd name="T11" fmla="*/ 86 h 787"/>
              <a:gd name="T12" fmla="*/ 138 w 390"/>
              <a:gd name="T13" fmla="*/ 312 h 787"/>
              <a:gd name="T14" fmla="*/ 135 w 390"/>
              <a:gd name="T15" fmla="*/ 315 h 787"/>
              <a:gd name="T16" fmla="*/ 98 w 390"/>
              <a:gd name="T17" fmla="*/ 387 h 787"/>
              <a:gd name="T18" fmla="*/ 140 w 390"/>
              <a:gd name="T19" fmla="*/ 471 h 787"/>
              <a:gd name="T20" fmla="*/ 371 w 390"/>
              <a:gd name="T21" fmla="*/ 700 h 787"/>
              <a:gd name="T22" fmla="*/ 372 w 390"/>
              <a:gd name="T23" fmla="*/ 701 h 787"/>
              <a:gd name="T24" fmla="*/ 372 w 390"/>
              <a:gd name="T25" fmla="*/ 768 h 787"/>
              <a:gd name="T26" fmla="*/ 304 w 390"/>
              <a:gd name="T27" fmla="*/ 769 h 787"/>
              <a:gd name="T28" fmla="*/ 72 w 390"/>
              <a:gd name="T29" fmla="*/ 539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0" h="787">
                <a:moveTo>
                  <a:pt x="72" y="539"/>
                </a:moveTo>
                <a:cubicBezTo>
                  <a:pt x="24" y="491"/>
                  <a:pt x="0" y="438"/>
                  <a:pt x="2" y="383"/>
                </a:cubicBezTo>
                <a:cubicBezTo>
                  <a:pt x="6" y="305"/>
                  <a:pt x="59" y="254"/>
                  <a:pt x="71" y="243"/>
                </a:cubicBezTo>
                <a:cubicBezTo>
                  <a:pt x="296" y="18"/>
                  <a:pt x="296" y="18"/>
                  <a:pt x="296" y="18"/>
                </a:cubicBezTo>
                <a:cubicBezTo>
                  <a:pt x="314" y="0"/>
                  <a:pt x="345" y="0"/>
                  <a:pt x="364" y="18"/>
                </a:cubicBezTo>
                <a:cubicBezTo>
                  <a:pt x="382" y="37"/>
                  <a:pt x="382" y="68"/>
                  <a:pt x="364" y="86"/>
                </a:cubicBezTo>
                <a:cubicBezTo>
                  <a:pt x="138" y="312"/>
                  <a:pt x="138" y="312"/>
                  <a:pt x="138" y="312"/>
                </a:cubicBezTo>
                <a:cubicBezTo>
                  <a:pt x="137" y="313"/>
                  <a:pt x="136" y="314"/>
                  <a:pt x="135" y="315"/>
                </a:cubicBezTo>
                <a:cubicBezTo>
                  <a:pt x="135" y="315"/>
                  <a:pt x="100" y="346"/>
                  <a:pt x="98" y="387"/>
                </a:cubicBezTo>
                <a:cubicBezTo>
                  <a:pt x="97" y="414"/>
                  <a:pt x="111" y="443"/>
                  <a:pt x="140" y="471"/>
                </a:cubicBezTo>
                <a:cubicBezTo>
                  <a:pt x="263" y="594"/>
                  <a:pt x="370" y="699"/>
                  <a:pt x="371" y="700"/>
                </a:cubicBezTo>
                <a:cubicBezTo>
                  <a:pt x="371" y="700"/>
                  <a:pt x="371" y="700"/>
                  <a:pt x="372" y="701"/>
                </a:cubicBezTo>
                <a:cubicBezTo>
                  <a:pt x="390" y="719"/>
                  <a:pt x="390" y="749"/>
                  <a:pt x="372" y="768"/>
                </a:cubicBezTo>
                <a:cubicBezTo>
                  <a:pt x="353" y="787"/>
                  <a:pt x="323" y="787"/>
                  <a:pt x="304" y="769"/>
                </a:cubicBezTo>
                <a:cubicBezTo>
                  <a:pt x="303" y="768"/>
                  <a:pt x="195" y="662"/>
                  <a:pt x="72" y="539"/>
                </a:cubicBezTo>
                <a:close/>
              </a:path>
            </a:pathLst>
          </a:custGeom>
          <a:noFill/>
          <a:ln>
            <a:solidFill>
              <a:schemeClr val="tx1"/>
            </a:solidFill>
          </a:ln>
        </p:spPr>
        <p:txBody>
          <a:bodyPr vert="horz" wrap="square" lIns="91440" tIns="45720" rIns="91440" bIns="45720" numCol="1" anchor="t" anchorCtr="0" compatLnSpc="1">
            <a:prstTxWarp prst="textNoShape">
              <a:avLst/>
            </a:prstTxWarp>
          </a:bodyPr>
          <a:lstStyle/>
          <a:p>
            <a:endParaRPr lang="en-US" sz="3600"/>
          </a:p>
        </p:txBody>
      </p:sp>
      <p:sp>
        <p:nvSpPr>
          <p:cNvPr id="10" name="Oval 9">
            <a:hlinkClick r:id="" action="ppaction://hlinkshowjump?jump=nextslide"/>
          </p:cNvPr>
          <p:cNvSpPr/>
          <p:nvPr userDrawn="1"/>
        </p:nvSpPr>
        <p:spPr>
          <a:xfrm flipH="1">
            <a:off x="2108021" y="12932745"/>
            <a:ext cx="664553" cy="664466"/>
          </a:xfrm>
          <a:prstGeom prst="ellipse">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600"/>
          </a:p>
        </p:txBody>
      </p:sp>
      <p:sp>
        <p:nvSpPr>
          <p:cNvPr id="11" name="Freeform 5">
            <a:hlinkClick r:id="" action="ppaction://hlinkshowjump?jump=nextslide"/>
          </p:cNvPr>
          <p:cNvSpPr>
            <a:spLocks/>
          </p:cNvSpPr>
          <p:nvPr userDrawn="1"/>
        </p:nvSpPr>
        <p:spPr bwMode="auto">
          <a:xfrm flipH="1">
            <a:off x="2345050" y="13064224"/>
            <a:ext cx="200020" cy="401509"/>
          </a:xfrm>
          <a:custGeom>
            <a:avLst/>
            <a:gdLst>
              <a:gd name="T0" fmla="*/ 72 w 390"/>
              <a:gd name="T1" fmla="*/ 539 h 787"/>
              <a:gd name="T2" fmla="*/ 2 w 390"/>
              <a:gd name="T3" fmla="*/ 383 h 787"/>
              <a:gd name="T4" fmla="*/ 71 w 390"/>
              <a:gd name="T5" fmla="*/ 243 h 787"/>
              <a:gd name="T6" fmla="*/ 296 w 390"/>
              <a:gd name="T7" fmla="*/ 18 h 787"/>
              <a:gd name="T8" fmla="*/ 364 w 390"/>
              <a:gd name="T9" fmla="*/ 18 h 787"/>
              <a:gd name="T10" fmla="*/ 364 w 390"/>
              <a:gd name="T11" fmla="*/ 86 h 787"/>
              <a:gd name="T12" fmla="*/ 138 w 390"/>
              <a:gd name="T13" fmla="*/ 312 h 787"/>
              <a:gd name="T14" fmla="*/ 135 w 390"/>
              <a:gd name="T15" fmla="*/ 315 h 787"/>
              <a:gd name="T16" fmla="*/ 98 w 390"/>
              <a:gd name="T17" fmla="*/ 387 h 787"/>
              <a:gd name="T18" fmla="*/ 140 w 390"/>
              <a:gd name="T19" fmla="*/ 471 h 787"/>
              <a:gd name="T20" fmla="*/ 371 w 390"/>
              <a:gd name="T21" fmla="*/ 700 h 787"/>
              <a:gd name="T22" fmla="*/ 372 w 390"/>
              <a:gd name="T23" fmla="*/ 701 h 787"/>
              <a:gd name="T24" fmla="*/ 372 w 390"/>
              <a:gd name="T25" fmla="*/ 768 h 787"/>
              <a:gd name="T26" fmla="*/ 304 w 390"/>
              <a:gd name="T27" fmla="*/ 769 h 787"/>
              <a:gd name="T28" fmla="*/ 72 w 390"/>
              <a:gd name="T29" fmla="*/ 539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0" h="787">
                <a:moveTo>
                  <a:pt x="72" y="539"/>
                </a:moveTo>
                <a:cubicBezTo>
                  <a:pt x="24" y="491"/>
                  <a:pt x="0" y="438"/>
                  <a:pt x="2" y="383"/>
                </a:cubicBezTo>
                <a:cubicBezTo>
                  <a:pt x="6" y="305"/>
                  <a:pt x="59" y="254"/>
                  <a:pt x="71" y="243"/>
                </a:cubicBezTo>
                <a:cubicBezTo>
                  <a:pt x="296" y="18"/>
                  <a:pt x="296" y="18"/>
                  <a:pt x="296" y="18"/>
                </a:cubicBezTo>
                <a:cubicBezTo>
                  <a:pt x="314" y="0"/>
                  <a:pt x="345" y="0"/>
                  <a:pt x="364" y="18"/>
                </a:cubicBezTo>
                <a:cubicBezTo>
                  <a:pt x="382" y="37"/>
                  <a:pt x="382" y="68"/>
                  <a:pt x="364" y="86"/>
                </a:cubicBezTo>
                <a:cubicBezTo>
                  <a:pt x="138" y="312"/>
                  <a:pt x="138" y="312"/>
                  <a:pt x="138" y="312"/>
                </a:cubicBezTo>
                <a:cubicBezTo>
                  <a:pt x="137" y="313"/>
                  <a:pt x="136" y="314"/>
                  <a:pt x="135" y="315"/>
                </a:cubicBezTo>
                <a:cubicBezTo>
                  <a:pt x="135" y="315"/>
                  <a:pt x="100" y="346"/>
                  <a:pt x="98" y="387"/>
                </a:cubicBezTo>
                <a:cubicBezTo>
                  <a:pt x="97" y="414"/>
                  <a:pt x="111" y="443"/>
                  <a:pt x="140" y="471"/>
                </a:cubicBezTo>
                <a:cubicBezTo>
                  <a:pt x="263" y="594"/>
                  <a:pt x="370" y="699"/>
                  <a:pt x="371" y="700"/>
                </a:cubicBezTo>
                <a:cubicBezTo>
                  <a:pt x="371" y="700"/>
                  <a:pt x="371" y="700"/>
                  <a:pt x="372" y="701"/>
                </a:cubicBezTo>
                <a:cubicBezTo>
                  <a:pt x="390" y="719"/>
                  <a:pt x="390" y="749"/>
                  <a:pt x="372" y="768"/>
                </a:cubicBezTo>
                <a:cubicBezTo>
                  <a:pt x="353" y="787"/>
                  <a:pt x="323" y="787"/>
                  <a:pt x="304" y="769"/>
                </a:cubicBezTo>
                <a:cubicBezTo>
                  <a:pt x="303" y="768"/>
                  <a:pt x="195" y="662"/>
                  <a:pt x="72" y="539"/>
                </a:cubicBezTo>
                <a:close/>
              </a:path>
            </a:pathLst>
          </a:custGeom>
          <a:noFill/>
          <a:ln>
            <a:solidFill>
              <a:schemeClr val="tx1"/>
            </a:solidFill>
          </a:ln>
        </p:spPr>
        <p:txBody>
          <a:bodyPr vert="horz" wrap="square" lIns="91440" tIns="45720" rIns="91440" bIns="45720" numCol="1" anchor="t" anchorCtr="0" compatLnSpc="1">
            <a:prstTxWarp prst="textNoShape">
              <a:avLst/>
            </a:prstTxWarp>
          </a:bodyPr>
          <a:lstStyle/>
          <a:p>
            <a:endParaRPr lang="en-US" sz="3600"/>
          </a:p>
        </p:txBody>
      </p:sp>
      <p:sp>
        <p:nvSpPr>
          <p:cNvPr id="12" name="Slide Number Placeholder 5"/>
          <p:cNvSpPr txBox="1">
            <a:spLocks/>
          </p:cNvSpPr>
          <p:nvPr userDrawn="1"/>
        </p:nvSpPr>
        <p:spPr>
          <a:xfrm>
            <a:off x="1250377" y="12323555"/>
            <a:ext cx="795685" cy="1873326"/>
          </a:xfrm>
          <a:prstGeom prst="rect">
            <a:avLst/>
          </a:prstGeom>
        </p:spPr>
        <p:txBody>
          <a:bodyPr vert="horz" wrap="none" lIns="121920" tIns="60960" rIns="121920" bIns="60960" rtlCol="0" anchor="ctr">
            <a:noAutofit/>
          </a:bodyP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1A290D8D-6BA0-418D-AFED-C65293F70DA0}" type="slidenum">
              <a:rPr lang="en-US" sz="2800" smtClean="0">
                <a:solidFill>
                  <a:schemeClr val="tx1">
                    <a:lumMod val="90000"/>
                    <a:lumOff val="10000"/>
                  </a:schemeClr>
                </a:solidFill>
                <a:latin typeface="+mn-lt"/>
                <a:ea typeface="Open Sans bold" panose="020B0806030504020204" pitchFamily="34" charset="0"/>
                <a:cs typeface="Open Sans bold" panose="020B0806030504020204" pitchFamily="34" charset="0"/>
              </a:rPr>
              <a:pPr algn="ctr"/>
              <a:t>‹#›</a:t>
            </a:fld>
            <a:endParaRPr lang="en-US" sz="2800">
              <a:solidFill>
                <a:schemeClr val="tx1">
                  <a:lumMod val="90000"/>
                  <a:lumOff val="10000"/>
                </a:schemeClr>
              </a:solidFill>
              <a:latin typeface="+mn-lt"/>
              <a:ea typeface="Open Sans bold" panose="020B0806030504020204" pitchFamily="34" charset="0"/>
              <a:cs typeface="Open Sans bold" panose="020B0806030504020204" pitchFamily="34" charset="0"/>
            </a:endParaRPr>
          </a:p>
        </p:txBody>
      </p:sp>
      <p:sp>
        <p:nvSpPr>
          <p:cNvPr id="13" name="TextBox 12"/>
          <p:cNvSpPr txBox="1"/>
          <p:nvPr userDrawn="1"/>
        </p:nvSpPr>
        <p:spPr>
          <a:xfrm>
            <a:off x="2742367" y="13003368"/>
            <a:ext cx="7267695" cy="461665"/>
          </a:xfrm>
          <a:prstGeom prst="rect">
            <a:avLst/>
          </a:prstGeom>
          <a:noFill/>
        </p:spPr>
        <p:txBody>
          <a:bodyPr wrap="none" rtlCol="0">
            <a:spAutoFit/>
          </a:bodyPr>
          <a:lstStyle/>
          <a:p>
            <a:r>
              <a:rPr lang="en-US" sz="2400">
                <a:latin typeface="Open Sans Light" panose="020B0306030504020204" pitchFamily="34" charset="0"/>
                <a:ea typeface="Open Sans Light" panose="020B0306030504020204" pitchFamily="34" charset="0"/>
                <a:cs typeface="Open Sans Light" panose="020B0306030504020204" pitchFamily="34" charset="0"/>
              </a:rPr>
              <a:t>Company name | Presentation to Design</a:t>
            </a:r>
            <a:r>
              <a:rPr lang="en-US" sz="2400" baseline="0">
                <a:latin typeface="Open Sans Light" panose="020B0306030504020204" pitchFamily="34" charset="0"/>
                <a:ea typeface="Open Sans Light" panose="020B0306030504020204" pitchFamily="34" charset="0"/>
                <a:cs typeface="Open Sans Light" panose="020B0306030504020204" pitchFamily="34" charset="0"/>
              </a:rPr>
              <a:t> Tuts team</a:t>
            </a:r>
            <a:endParaRPr lang="en-US" sz="2400">
              <a:latin typeface="Open Sans Light" panose="020B0306030504020204" pitchFamily="34" charset="0"/>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1839401522"/>
      </p:ext>
    </p:extLst>
  </p:cSld>
  <p:clrMap bg1="dk1" tx1="lt1" bg2="dk2" tx2="lt2" accent1="accent1" accent2="accent2" accent3="accent3" accent4="accent4" accent5="accent5" accent6="accent6" hlink="hlink" folHlink="folHlink"/>
  <p:sldLayoutIdLst>
    <p:sldLayoutId id="2147483663" r:id="rId1"/>
    <p:sldLayoutId id="2147483706" r:id="rId2"/>
    <p:sldLayoutId id="2147483707" r:id="rId3"/>
    <p:sldLayoutId id="2147483708" r:id="rId4"/>
    <p:sldLayoutId id="2147483709" r:id="rId5"/>
    <p:sldLayoutId id="2147483710" r:id="rId6"/>
    <p:sldLayoutId id="2147483711" r:id="rId7"/>
    <p:sldLayoutId id="2147483712" r:id="rId8"/>
    <p:sldLayoutId id="2147483705" r:id="rId9"/>
    <p:sldLayoutId id="2147483696" r:id="rId10"/>
    <p:sldLayoutId id="2147483695" r:id="rId11"/>
    <p:sldLayoutId id="2147483689" r:id="rId12"/>
    <p:sldLayoutId id="2147483690" r:id="rId13"/>
    <p:sldLayoutId id="2147483684" r:id="rId14"/>
    <p:sldLayoutId id="2147483685" r:id="rId15"/>
    <p:sldLayoutId id="2147483686" r:id="rId16"/>
    <p:sldLayoutId id="2147483669" r:id="rId17"/>
    <p:sldLayoutId id="2147483716" r:id="rId18"/>
    <p:sldLayoutId id="2147483668" r:id="rId19"/>
    <p:sldLayoutId id="2147483667" r:id="rId20"/>
    <p:sldLayoutId id="2147483666" r:id="rId21"/>
    <p:sldLayoutId id="2147483664" r:id="rId22"/>
    <p:sldLayoutId id="2147483687" r:id="rId23"/>
    <p:sldLayoutId id="2147483688" r:id="rId24"/>
    <p:sldLayoutId id="2147483682" r:id="rId25"/>
    <p:sldLayoutId id="2147483674" r:id="rId26"/>
    <p:sldLayoutId id="2147483671" r:id="rId27"/>
    <p:sldLayoutId id="2147483672" r:id="rId28"/>
    <p:sldLayoutId id="2147483675" r:id="rId29"/>
    <p:sldLayoutId id="2147483673" r:id="rId30"/>
    <p:sldLayoutId id="2147483677" r:id="rId31"/>
    <p:sldLayoutId id="2147483683" r:id="rId32"/>
    <p:sldLayoutId id="2147483665" r:id="rId33"/>
    <p:sldLayoutId id="2147483680" r:id="rId34"/>
    <p:sldLayoutId id="2147483713" r:id="rId35"/>
    <p:sldLayoutId id="2147483681" r:id="rId36"/>
    <p:sldLayoutId id="2147483670" r:id="rId37"/>
    <p:sldLayoutId id="2147483697" r:id="rId38"/>
    <p:sldLayoutId id="2147483699" r:id="rId39"/>
    <p:sldLayoutId id="2147483698" r:id="rId40"/>
    <p:sldLayoutId id="2147483700" r:id="rId41"/>
    <p:sldLayoutId id="2147483701" r:id="rId42"/>
    <p:sldLayoutId id="2147483703" r:id="rId43"/>
    <p:sldLayoutId id="2147483704" r:id="rId44"/>
    <p:sldLayoutId id="2147483702" r:id="rId45"/>
    <p:sldLayoutId id="2147483676" r:id="rId46"/>
    <p:sldLayoutId id="2147483692" r:id="rId47"/>
    <p:sldLayoutId id="2147483693" r:id="rId48"/>
    <p:sldLayoutId id="2147483694" r:id="rId49"/>
    <p:sldLayoutId id="2147483691" r:id="rId50"/>
    <p:sldLayoutId id="2147483678" r:id="rId51"/>
    <p:sldLayoutId id="2147483679" r:id="rId52"/>
    <p:sldLayoutId id="2147483714" r:id="rId53"/>
    <p:sldLayoutId id="2147483715" r:id="rId54"/>
  </p:sldLayoutIdLst>
  <p:hf hdr="0" ftr="0" dt="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0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48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1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4.xml"/></Relationships>
</file>

<file path=ppt/slides/_rels/slide1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2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7.xml"/></Relationships>
</file>

<file path=ppt/slides/_rels/slide1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7.xml"/></Relationships>
</file>

<file path=ppt/slides/_rels/slide1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7.xml"/></Relationships>
</file>

<file path=ppt/slides/_rels/slide1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7.xml"/></Relationships>
</file>

<file path=ppt/slides/_rels/slide1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4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7.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7.xml"/></Relationships>
</file>

<file path=ppt/slides/_rels/slide16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7.xml"/></Relationships>
</file>

<file path=ppt/slides/_rels/slide1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11.xml"/></Relationships>
</file>

<file path=ppt/slides/_rels/slide1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1.xml"/></Relationships>
</file>

<file path=ppt/slides/_rels/slide1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47.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1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8.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1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3.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53.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09.xml.rels><?xml version="1.0" encoding="UTF-8" standalone="yes"?>
<Relationships xmlns="http://schemas.openxmlformats.org/package/2006/relationships"><Relationship Id="rId3" Type="http://schemas.openxmlformats.org/officeDocument/2006/relationships/slide" Target="slide69.xml"/><Relationship Id="rId2" Type="http://schemas.openxmlformats.org/officeDocument/2006/relationships/notesSlide" Target="../notesSlides/notesSlide7.xml"/><Relationship Id="rId1" Type="http://schemas.openxmlformats.org/officeDocument/2006/relationships/slideLayout" Target="../slideLayouts/slideLayout5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10.xml.rels><?xml version="1.0" encoding="UTF-8" standalone="yes"?>
<Relationships xmlns="http://schemas.openxmlformats.org/package/2006/relationships"><Relationship Id="rId2" Type="http://schemas.openxmlformats.org/officeDocument/2006/relationships/slide" Target="slide69.xml"/><Relationship Id="rId1" Type="http://schemas.openxmlformats.org/officeDocument/2006/relationships/slideLayout" Target="../slideLayouts/slideLayout53.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1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53.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18.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53.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3.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2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1.xml"/></Relationships>
</file>

<file path=ppt/slides/_rels/slide6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2.xml"/></Relationships>
</file>

<file path=ppt/slides/_rels/slide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2.xml"/></Relationships>
</file>

<file path=ppt/slides/_rels/slide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37.xml"/></Relationships>
</file>

<file path=ppt/slides/_rels/slide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3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2.xml"/></Relationships>
</file>

<file path=ppt/slides/_rels/slide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0.xml"/></Relationships>
</file>

<file path=ppt/slides/_rels/slide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3.xml"/></Relationships>
</file>

<file path=ppt/slides/slide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2" name="Rectangle: Rounded Corners 11"/>
          <p:cNvSpPr/>
          <p:nvPr/>
        </p:nvSpPr>
        <p:spPr>
          <a:xfrm rot="2700000">
            <a:off x="9004878" y="5820987"/>
            <a:ext cx="6665913" cy="45905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600"/>
          </a:p>
        </p:txBody>
      </p:sp>
      <p:sp>
        <p:nvSpPr>
          <p:cNvPr id="17" name="Rectangle: Rounded Corners 16"/>
          <p:cNvSpPr/>
          <p:nvPr/>
        </p:nvSpPr>
        <p:spPr>
          <a:xfrm rot="2700000">
            <a:off x="6062743" y="5679306"/>
            <a:ext cx="10968421" cy="45905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600"/>
          </a:p>
        </p:txBody>
      </p:sp>
      <p:sp>
        <p:nvSpPr>
          <p:cNvPr id="18" name="Rectangle: Rounded Corners 17"/>
          <p:cNvSpPr/>
          <p:nvPr/>
        </p:nvSpPr>
        <p:spPr>
          <a:xfrm rot="2700000">
            <a:off x="7457186" y="6420982"/>
            <a:ext cx="8364480" cy="45905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600"/>
          </a:p>
        </p:txBody>
      </p:sp>
      <p:sp>
        <p:nvSpPr>
          <p:cNvPr id="19" name="Rectangle: Rounded Corners 18"/>
          <p:cNvSpPr/>
          <p:nvPr/>
        </p:nvSpPr>
        <p:spPr>
          <a:xfrm rot="2700000">
            <a:off x="8320467" y="7291639"/>
            <a:ext cx="7080833" cy="4590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600"/>
          </a:p>
        </p:txBody>
      </p:sp>
      <p:sp>
        <p:nvSpPr>
          <p:cNvPr id="20" name="Rectangle: Rounded Corners 19"/>
          <p:cNvSpPr/>
          <p:nvPr/>
        </p:nvSpPr>
        <p:spPr>
          <a:xfrm rot="2700000">
            <a:off x="9023107" y="7693603"/>
            <a:ext cx="5181076" cy="45905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600"/>
          </a:p>
        </p:txBody>
      </p:sp>
      <p:sp>
        <p:nvSpPr>
          <p:cNvPr id="21" name="Rectangle: Rounded Corners 20"/>
          <p:cNvSpPr/>
          <p:nvPr/>
        </p:nvSpPr>
        <p:spPr>
          <a:xfrm rot="2700000">
            <a:off x="9823634" y="8060399"/>
            <a:ext cx="3015209" cy="45905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3600"/>
          </a:p>
        </p:txBody>
      </p:sp>
      <p:sp>
        <p:nvSpPr>
          <p:cNvPr id="4" name="TextBox 3"/>
          <p:cNvSpPr txBox="1"/>
          <p:nvPr/>
        </p:nvSpPr>
        <p:spPr>
          <a:xfrm>
            <a:off x="7459760" y="4641682"/>
            <a:ext cx="9467656" cy="3154710"/>
          </a:xfrm>
          <a:prstGeom prst="rect">
            <a:avLst/>
          </a:prstGeom>
          <a:noFill/>
        </p:spPr>
        <p:txBody>
          <a:bodyPr wrap="none" rtlCol="0">
            <a:spAutoFit/>
          </a:bodyPr>
          <a:lstStyle/>
          <a:p>
            <a:pPr algn="ctr"/>
            <a:r>
              <a:rPr lang="en-US" sz="19900">
                <a:solidFill>
                  <a:schemeClr val="accent1"/>
                </a:solidFill>
                <a:latin typeface="Open Sans bold" panose="020B0806030504020204" pitchFamily="34" charset="0"/>
                <a:ea typeface="Open Sans bold" panose="020B0806030504020204" pitchFamily="34" charset="0"/>
                <a:cs typeface="Open Sans bold" panose="020B0806030504020204" pitchFamily="34" charset="0"/>
              </a:rPr>
              <a:t>Be</a:t>
            </a:r>
            <a:r>
              <a:rPr lang="en-US" sz="19900">
                <a:latin typeface="Open Sans bold" panose="020B0806030504020204" pitchFamily="34" charset="0"/>
                <a:ea typeface="Open Sans bold" panose="020B0806030504020204" pitchFamily="34" charset="0"/>
                <a:cs typeface="Open Sans bold" panose="020B0806030504020204" pitchFamily="34" charset="0"/>
              </a:rPr>
              <a:t>nefit</a:t>
            </a:r>
          </a:p>
        </p:txBody>
      </p:sp>
      <p:sp>
        <p:nvSpPr>
          <p:cNvPr id="3" name="TextBox 2"/>
          <p:cNvSpPr txBox="1"/>
          <p:nvPr/>
        </p:nvSpPr>
        <p:spPr>
          <a:xfrm>
            <a:off x="8080169" y="7090327"/>
            <a:ext cx="8226869" cy="769441"/>
          </a:xfrm>
          <a:prstGeom prst="rect">
            <a:avLst/>
          </a:prstGeom>
          <a:noFill/>
        </p:spPr>
        <p:txBody>
          <a:bodyPr wrap="none" rtlCol="0">
            <a:spAutoFit/>
          </a:bodyPr>
          <a:lstStyle/>
          <a:p>
            <a:pPr algn="ctr"/>
            <a:r>
              <a:rPr lang="en-US" sz="4400">
                <a:latin typeface="Open Sans Light" panose="020B0306030504020204" pitchFamily="34" charset="0"/>
                <a:ea typeface="Open Sans Light" panose="020B0306030504020204" pitchFamily="34" charset="0"/>
                <a:cs typeface="Open Sans Light" panose="020B0306030504020204" pitchFamily="34" charset="0"/>
              </a:rPr>
              <a:t>Pitch deck powerpoint template</a:t>
            </a:r>
          </a:p>
        </p:txBody>
      </p:sp>
    </p:spTree>
    <p:extLst>
      <p:ext uri="{BB962C8B-B14F-4D97-AF65-F5344CB8AC3E}">
        <p14:creationId xmlns:p14="http://schemas.microsoft.com/office/powerpoint/2010/main" val="261760177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withEffect" p14:presetBounceEnd="8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80000">
                                          <p:cBhvr additive="base">
                                            <p:cTn id="7" dur="1500" fill="hold"/>
                                            <p:tgtEl>
                                              <p:spTgt spid="12"/>
                                            </p:tgtEl>
                                            <p:attrNameLst>
                                              <p:attrName>ppt_x</p:attrName>
                                            </p:attrNameLst>
                                          </p:cBhvr>
                                          <p:tavLst>
                                            <p:tav tm="0">
                                              <p:val>
                                                <p:strVal val="0-#ppt_w/2"/>
                                              </p:val>
                                            </p:tav>
                                            <p:tav tm="100000">
                                              <p:val>
                                                <p:strVal val="#ppt_x"/>
                                              </p:val>
                                            </p:tav>
                                          </p:tavLst>
                                        </p:anim>
                                        <p:anim calcmode="lin" valueType="num" p14:bounceEnd="80000">
                                          <p:cBhvr additive="base">
                                            <p:cTn id="8" dur="150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9" fill="hold" grpId="0" nodeType="withEffect" p14:presetBounceEnd="80000">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14:bounceEnd="80000">
                                          <p:cBhvr additive="base">
                                            <p:cTn id="11" dur="1500" fill="hold"/>
                                            <p:tgtEl>
                                              <p:spTgt spid="17"/>
                                            </p:tgtEl>
                                            <p:attrNameLst>
                                              <p:attrName>ppt_x</p:attrName>
                                            </p:attrNameLst>
                                          </p:cBhvr>
                                          <p:tavLst>
                                            <p:tav tm="0">
                                              <p:val>
                                                <p:strVal val="0-#ppt_w/2"/>
                                              </p:val>
                                            </p:tav>
                                            <p:tav tm="100000">
                                              <p:val>
                                                <p:strVal val="#ppt_x"/>
                                              </p:val>
                                            </p:tav>
                                          </p:tavLst>
                                        </p:anim>
                                        <p:anim calcmode="lin" valueType="num" p14:bounceEnd="80000">
                                          <p:cBhvr additive="base">
                                            <p:cTn id="12" dur="1500" fill="hold"/>
                                            <p:tgtEl>
                                              <p:spTgt spid="17"/>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14:presetBounceEnd="80000">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14:bounceEnd="80000">
                                          <p:cBhvr additive="base">
                                            <p:cTn id="15" dur="1500" fill="hold"/>
                                            <p:tgtEl>
                                              <p:spTgt spid="18"/>
                                            </p:tgtEl>
                                            <p:attrNameLst>
                                              <p:attrName>ppt_x</p:attrName>
                                            </p:attrNameLst>
                                          </p:cBhvr>
                                          <p:tavLst>
                                            <p:tav tm="0">
                                              <p:val>
                                                <p:strVal val="0-#ppt_w/2"/>
                                              </p:val>
                                            </p:tav>
                                            <p:tav tm="100000">
                                              <p:val>
                                                <p:strVal val="#ppt_x"/>
                                              </p:val>
                                            </p:tav>
                                          </p:tavLst>
                                        </p:anim>
                                        <p:anim calcmode="lin" valueType="num" p14:bounceEnd="80000">
                                          <p:cBhvr additive="base">
                                            <p:cTn id="16" dur="15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9" fill="hold" grpId="0" nodeType="withEffect" p14:presetBounceEnd="80000">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14:bounceEnd="80000">
                                          <p:cBhvr additive="base">
                                            <p:cTn id="19" dur="1500" fill="hold"/>
                                            <p:tgtEl>
                                              <p:spTgt spid="19"/>
                                            </p:tgtEl>
                                            <p:attrNameLst>
                                              <p:attrName>ppt_x</p:attrName>
                                            </p:attrNameLst>
                                          </p:cBhvr>
                                          <p:tavLst>
                                            <p:tav tm="0">
                                              <p:val>
                                                <p:strVal val="0-#ppt_w/2"/>
                                              </p:val>
                                            </p:tav>
                                            <p:tav tm="100000">
                                              <p:val>
                                                <p:strVal val="#ppt_x"/>
                                              </p:val>
                                            </p:tav>
                                          </p:tavLst>
                                        </p:anim>
                                        <p:anim calcmode="lin" valueType="num" p14:bounceEnd="80000">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9" fill="hold" grpId="0" nodeType="withEffect" p14:presetBounceEnd="80000">
                                      <p:stCondLst>
                                        <p:cond delay="400"/>
                                      </p:stCondLst>
                                      <p:childTnLst>
                                        <p:set>
                                          <p:cBhvr>
                                            <p:cTn id="22" dur="1" fill="hold">
                                              <p:stCondLst>
                                                <p:cond delay="0"/>
                                              </p:stCondLst>
                                            </p:cTn>
                                            <p:tgtEl>
                                              <p:spTgt spid="20"/>
                                            </p:tgtEl>
                                            <p:attrNameLst>
                                              <p:attrName>style.visibility</p:attrName>
                                            </p:attrNameLst>
                                          </p:cBhvr>
                                          <p:to>
                                            <p:strVal val="visible"/>
                                          </p:to>
                                        </p:set>
                                        <p:anim calcmode="lin" valueType="num" p14:bounceEnd="80000">
                                          <p:cBhvr additive="base">
                                            <p:cTn id="23" dur="1500" fill="hold"/>
                                            <p:tgtEl>
                                              <p:spTgt spid="20"/>
                                            </p:tgtEl>
                                            <p:attrNameLst>
                                              <p:attrName>ppt_x</p:attrName>
                                            </p:attrNameLst>
                                          </p:cBhvr>
                                          <p:tavLst>
                                            <p:tav tm="0">
                                              <p:val>
                                                <p:strVal val="0-#ppt_w/2"/>
                                              </p:val>
                                            </p:tav>
                                            <p:tav tm="100000">
                                              <p:val>
                                                <p:strVal val="#ppt_x"/>
                                              </p:val>
                                            </p:tav>
                                          </p:tavLst>
                                        </p:anim>
                                        <p:anim calcmode="lin" valueType="num" p14:bounceEnd="80000">
                                          <p:cBhvr additive="base">
                                            <p:cTn id="24" dur="1500" fill="hold"/>
                                            <p:tgtEl>
                                              <p:spTgt spid="20"/>
                                            </p:tgtEl>
                                            <p:attrNameLst>
                                              <p:attrName>ppt_y</p:attrName>
                                            </p:attrNameLst>
                                          </p:cBhvr>
                                          <p:tavLst>
                                            <p:tav tm="0">
                                              <p:val>
                                                <p:strVal val="0-#ppt_h/2"/>
                                              </p:val>
                                            </p:tav>
                                            <p:tav tm="100000">
                                              <p:val>
                                                <p:strVal val="#ppt_y"/>
                                              </p:val>
                                            </p:tav>
                                          </p:tavLst>
                                        </p:anim>
                                      </p:childTnLst>
                                    </p:cTn>
                                  </p:par>
                                  <p:par>
                                    <p:cTn id="25" presetID="2" presetClass="entr" presetSubtype="9" fill="hold" grpId="0" nodeType="withEffect" p14:presetBounceEnd="80000">
                                      <p:stCondLst>
                                        <p:cond delay="500"/>
                                      </p:stCondLst>
                                      <p:childTnLst>
                                        <p:set>
                                          <p:cBhvr>
                                            <p:cTn id="26" dur="1" fill="hold">
                                              <p:stCondLst>
                                                <p:cond delay="0"/>
                                              </p:stCondLst>
                                            </p:cTn>
                                            <p:tgtEl>
                                              <p:spTgt spid="21"/>
                                            </p:tgtEl>
                                            <p:attrNameLst>
                                              <p:attrName>style.visibility</p:attrName>
                                            </p:attrNameLst>
                                          </p:cBhvr>
                                          <p:to>
                                            <p:strVal val="visible"/>
                                          </p:to>
                                        </p:set>
                                        <p:anim calcmode="lin" valueType="num" p14:bounceEnd="80000">
                                          <p:cBhvr additive="base">
                                            <p:cTn id="27" dur="1500" fill="hold"/>
                                            <p:tgtEl>
                                              <p:spTgt spid="21"/>
                                            </p:tgtEl>
                                            <p:attrNameLst>
                                              <p:attrName>ppt_x</p:attrName>
                                            </p:attrNameLst>
                                          </p:cBhvr>
                                          <p:tavLst>
                                            <p:tav tm="0">
                                              <p:val>
                                                <p:strVal val="0-#ppt_w/2"/>
                                              </p:val>
                                            </p:tav>
                                            <p:tav tm="100000">
                                              <p:val>
                                                <p:strVal val="#ppt_x"/>
                                              </p:val>
                                            </p:tav>
                                          </p:tavLst>
                                        </p:anim>
                                        <p:anim calcmode="lin" valueType="num" p14:bounceEnd="80000">
                                          <p:cBhvr additive="base">
                                            <p:cTn id="28" dur="1500" fill="hold"/>
                                            <p:tgtEl>
                                              <p:spTgt spid="21"/>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1000"/>
                                      </p:stCondLst>
                                      <p:iterate type="lt">
                                        <p:tmPct val="10000"/>
                                      </p:iterate>
                                      <p:childTnLst>
                                        <p:set>
                                          <p:cBhvr>
                                            <p:cTn id="30" dur="1" fill="hold">
                                              <p:stCondLst>
                                                <p:cond delay="0"/>
                                              </p:stCondLst>
                                            </p:cTn>
                                            <p:tgtEl>
                                              <p:spTgt spid="4">
                                                <p:txEl>
                                                  <p:pRg st="0" end="0"/>
                                                </p:txEl>
                                              </p:spTgt>
                                            </p:tgtEl>
                                            <p:attrNameLst>
                                              <p:attrName>style.visibility</p:attrName>
                                            </p:attrNameLst>
                                          </p:cBhvr>
                                          <p:to>
                                            <p:strVal val="visible"/>
                                          </p:to>
                                        </p:set>
                                        <p:animEffect transition="in" filter="fade">
                                          <p:cBhvr>
                                            <p:cTn id="31" dur="500"/>
                                            <p:tgtEl>
                                              <p:spTgt spid="4">
                                                <p:txEl>
                                                  <p:pRg st="0" end="0"/>
                                                </p:txEl>
                                              </p:spTgt>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7" grpId="0" animBg="1"/>
          <p:bldP spid="18" grpId="0" animBg="1"/>
          <p:bldP spid="19" grpId="0" animBg="1"/>
          <p:bldP spid="20" grpId="0" animBg="1"/>
          <p:bldP spid="21" grpId="0" animBg="1"/>
          <p:bldP spid="4" grpId="0" build="p"/>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500" fill="hold"/>
                                            <p:tgtEl>
                                              <p:spTgt spid="12"/>
                                            </p:tgtEl>
                                            <p:attrNameLst>
                                              <p:attrName>ppt_x</p:attrName>
                                            </p:attrNameLst>
                                          </p:cBhvr>
                                          <p:tavLst>
                                            <p:tav tm="0">
                                              <p:val>
                                                <p:strVal val="0-#ppt_w/2"/>
                                              </p:val>
                                            </p:tav>
                                            <p:tav tm="100000">
                                              <p:val>
                                                <p:strVal val="#ppt_x"/>
                                              </p:val>
                                            </p:tav>
                                          </p:tavLst>
                                        </p:anim>
                                        <p:anim calcmode="lin" valueType="num">
                                          <p:cBhvr additive="base">
                                            <p:cTn id="8" dur="150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9"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500" fill="hold"/>
                                            <p:tgtEl>
                                              <p:spTgt spid="17"/>
                                            </p:tgtEl>
                                            <p:attrNameLst>
                                              <p:attrName>ppt_x</p:attrName>
                                            </p:attrNameLst>
                                          </p:cBhvr>
                                          <p:tavLst>
                                            <p:tav tm="0">
                                              <p:val>
                                                <p:strVal val="0-#ppt_w/2"/>
                                              </p:val>
                                            </p:tav>
                                            <p:tav tm="100000">
                                              <p:val>
                                                <p:strVal val="#ppt_x"/>
                                              </p:val>
                                            </p:tav>
                                          </p:tavLst>
                                        </p:anim>
                                        <p:anim calcmode="lin" valueType="num">
                                          <p:cBhvr additive="base">
                                            <p:cTn id="12" dur="1500" fill="hold"/>
                                            <p:tgtEl>
                                              <p:spTgt spid="17"/>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1500" fill="hold"/>
                                            <p:tgtEl>
                                              <p:spTgt spid="18"/>
                                            </p:tgtEl>
                                            <p:attrNameLst>
                                              <p:attrName>ppt_x</p:attrName>
                                            </p:attrNameLst>
                                          </p:cBhvr>
                                          <p:tavLst>
                                            <p:tav tm="0">
                                              <p:val>
                                                <p:strVal val="0-#ppt_w/2"/>
                                              </p:val>
                                            </p:tav>
                                            <p:tav tm="100000">
                                              <p:val>
                                                <p:strVal val="#ppt_x"/>
                                              </p:val>
                                            </p:tav>
                                          </p:tavLst>
                                        </p:anim>
                                        <p:anim calcmode="lin" valueType="num">
                                          <p:cBhvr additive="base">
                                            <p:cTn id="16" dur="15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9"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0-#ppt_w/2"/>
                                              </p:val>
                                            </p:tav>
                                            <p:tav tm="100000">
                                              <p:val>
                                                <p:strVal val="#ppt_x"/>
                                              </p:val>
                                            </p:tav>
                                          </p:tavLst>
                                        </p:anim>
                                        <p:anim calcmode="lin" valueType="num">
                                          <p:cBhvr additive="base">
                                            <p:cTn id="20" dur="1500" fill="hold"/>
                                            <p:tgtEl>
                                              <p:spTgt spid="19"/>
                                            </p:tgtEl>
                                            <p:attrNameLst>
                                              <p:attrName>ppt_y</p:attrName>
                                            </p:attrNameLst>
                                          </p:cBhvr>
                                          <p:tavLst>
                                            <p:tav tm="0">
                                              <p:val>
                                                <p:strVal val="0-#ppt_h/2"/>
                                              </p:val>
                                            </p:tav>
                                            <p:tav tm="100000">
                                              <p:val>
                                                <p:strVal val="#ppt_y"/>
                                              </p:val>
                                            </p:tav>
                                          </p:tavLst>
                                        </p:anim>
                                      </p:childTnLst>
                                    </p:cTn>
                                  </p:par>
                                  <p:par>
                                    <p:cTn id="21" presetID="2" presetClass="entr" presetSubtype="9" fill="hold" grpId="0" nodeType="withEffect">
                                      <p:stCondLst>
                                        <p:cond delay="40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500" fill="hold"/>
                                            <p:tgtEl>
                                              <p:spTgt spid="20"/>
                                            </p:tgtEl>
                                            <p:attrNameLst>
                                              <p:attrName>ppt_x</p:attrName>
                                            </p:attrNameLst>
                                          </p:cBhvr>
                                          <p:tavLst>
                                            <p:tav tm="0">
                                              <p:val>
                                                <p:strVal val="0-#ppt_w/2"/>
                                              </p:val>
                                            </p:tav>
                                            <p:tav tm="100000">
                                              <p:val>
                                                <p:strVal val="#ppt_x"/>
                                              </p:val>
                                            </p:tav>
                                          </p:tavLst>
                                        </p:anim>
                                        <p:anim calcmode="lin" valueType="num">
                                          <p:cBhvr additive="base">
                                            <p:cTn id="24" dur="1500" fill="hold"/>
                                            <p:tgtEl>
                                              <p:spTgt spid="20"/>
                                            </p:tgtEl>
                                            <p:attrNameLst>
                                              <p:attrName>ppt_y</p:attrName>
                                            </p:attrNameLst>
                                          </p:cBhvr>
                                          <p:tavLst>
                                            <p:tav tm="0">
                                              <p:val>
                                                <p:strVal val="0-#ppt_h/2"/>
                                              </p:val>
                                            </p:tav>
                                            <p:tav tm="100000">
                                              <p:val>
                                                <p:strVal val="#ppt_y"/>
                                              </p:val>
                                            </p:tav>
                                          </p:tavLst>
                                        </p:anim>
                                      </p:childTnLst>
                                    </p:cTn>
                                  </p:par>
                                  <p:par>
                                    <p:cTn id="25" presetID="2" presetClass="entr" presetSubtype="9" fill="hold" grpId="0" nodeType="withEffect">
                                      <p:stCondLst>
                                        <p:cond delay="50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1500" fill="hold"/>
                                            <p:tgtEl>
                                              <p:spTgt spid="21"/>
                                            </p:tgtEl>
                                            <p:attrNameLst>
                                              <p:attrName>ppt_x</p:attrName>
                                            </p:attrNameLst>
                                          </p:cBhvr>
                                          <p:tavLst>
                                            <p:tav tm="0">
                                              <p:val>
                                                <p:strVal val="0-#ppt_w/2"/>
                                              </p:val>
                                            </p:tav>
                                            <p:tav tm="100000">
                                              <p:val>
                                                <p:strVal val="#ppt_x"/>
                                              </p:val>
                                            </p:tav>
                                          </p:tavLst>
                                        </p:anim>
                                        <p:anim calcmode="lin" valueType="num">
                                          <p:cBhvr additive="base">
                                            <p:cTn id="28" dur="1500" fill="hold"/>
                                            <p:tgtEl>
                                              <p:spTgt spid="21"/>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1000"/>
                                      </p:stCondLst>
                                      <p:iterate type="lt">
                                        <p:tmPct val="10000"/>
                                      </p:iterate>
                                      <p:childTnLst>
                                        <p:set>
                                          <p:cBhvr>
                                            <p:cTn id="30" dur="1" fill="hold">
                                              <p:stCondLst>
                                                <p:cond delay="0"/>
                                              </p:stCondLst>
                                            </p:cTn>
                                            <p:tgtEl>
                                              <p:spTgt spid="4">
                                                <p:txEl>
                                                  <p:pRg st="0" end="0"/>
                                                </p:txEl>
                                              </p:spTgt>
                                            </p:tgtEl>
                                            <p:attrNameLst>
                                              <p:attrName>style.visibility</p:attrName>
                                            </p:attrNameLst>
                                          </p:cBhvr>
                                          <p:to>
                                            <p:strVal val="visible"/>
                                          </p:to>
                                        </p:set>
                                        <p:animEffect transition="in" filter="fade">
                                          <p:cBhvr>
                                            <p:cTn id="31" dur="500"/>
                                            <p:tgtEl>
                                              <p:spTgt spid="4">
                                                <p:txEl>
                                                  <p:pRg st="0" end="0"/>
                                                </p:txEl>
                                              </p:spTgt>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7" grpId="0" animBg="1"/>
          <p:bldP spid="18" grpId="0" animBg="1"/>
          <p:bldP spid="19" grpId="0" animBg="1"/>
          <p:bldP spid="20" grpId="0" animBg="1"/>
          <p:bldP spid="21" grpId="0" animBg="1"/>
          <p:bldP spid="4" grpId="0" build="p"/>
          <p:bldP spid="3" grpId="0"/>
        </p:bldLst>
      </p:timing>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1"/>
          <p:cNvSpPr txBox="1">
            <a:spLocks/>
          </p:cNvSpPr>
          <p:nvPr/>
        </p:nvSpPr>
        <p:spPr>
          <a:xfrm>
            <a:off x="3383355" y="870801"/>
            <a:ext cx="1762046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We Creative Division</a:t>
            </a:r>
          </a:p>
          <a:p>
            <a:pPr algn="ctr"/>
            <a:r>
              <a:rPr lang="en-US" sz="3200" dirty="0">
                <a:latin typeface="+mn-lt"/>
              </a:rPr>
              <a:t>Etiam dignissim dolor sit amet dictum volutpat</a:t>
            </a:r>
            <a:endParaRPr lang="en-US" sz="6400" dirty="0">
              <a:solidFill>
                <a:schemeClr val="tx1">
                  <a:lumMod val="90000"/>
                  <a:lumOff val="10000"/>
                </a:schemeClr>
              </a:solidFill>
              <a:latin typeface="+mn-lt"/>
            </a:endParaRPr>
          </a:p>
        </p:txBody>
      </p:sp>
      <p:sp>
        <p:nvSpPr>
          <p:cNvPr id="23" name="Rectangle 22"/>
          <p:cNvSpPr/>
          <p:nvPr/>
        </p:nvSpPr>
        <p:spPr>
          <a:xfrm flipH="1">
            <a:off x="2806148" y="8378900"/>
            <a:ext cx="3903766" cy="3050772"/>
          </a:xfrm>
          <a:prstGeom prst="rect">
            <a:avLst/>
          </a:prstGeom>
        </p:spPr>
        <p:txBody>
          <a:bodyPr wrap="square">
            <a:spAutoFit/>
          </a:bodyPr>
          <a:lstStyle/>
          <a:p>
            <a:pPr>
              <a:lnSpc>
                <a:spcPct val="89000"/>
              </a:lnSpc>
            </a:pPr>
            <a:r>
              <a:rPr lang="en-US" sz="4800" dirty="0">
                <a:solidFill>
                  <a:schemeClr val="tx1">
                    <a:lumMod val="90000"/>
                    <a:lumOff val="10000"/>
                  </a:schemeClr>
                </a:solidFill>
              </a:rPr>
              <a:t>Antonio </a:t>
            </a:r>
            <a:endParaRPr lang="en-US" sz="3200" dirty="0">
              <a:solidFill>
                <a:schemeClr val="tx1">
                  <a:lumMod val="90000"/>
                  <a:lumOff val="10000"/>
                </a:schemeClr>
              </a:solidFill>
            </a:endParaRPr>
          </a:p>
          <a:p>
            <a:pPr>
              <a:lnSpc>
                <a:spcPct val="89000"/>
              </a:lnSpc>
            </a:pPr>
            <a:r>
              <a:rPr lang="en-US" sz="2800" dirty="0"/>
              <a:t>Etiam dignissim dolor sit amet dictum volutpat. Sed egestas egestas turpis, vitae accumsan nunc aliquam </a:t>
            </a:r>
            <a:endParaRPr lang="en-US" sz="2800" dirty="0">
              <a:solidFill>
                <a:schemeClr val="tx1">
                  <a:lumMod val="90000"/>
                  <a:lumOff val="10000"/>
                </a:schemeClr>
              </a:solidFill>
            </a:endParaRPr>
          </a:p>
        </p:txBody>
      </p:sp>
      <p:sp>
        <p:nvSpPr>
          <p:cNvPr id="24" name="Rectangle 23"/>
          <p:cNvSpPr/>
          <p:nvPr/>
        </p:nvSpPr>
        <p:spPr>
          <a:xfrm flipH="1">
            <a:off x="7593950" y="7566101"/>
            <a:ext cx="3903766" cy="3050772"/>
          </a:xfrm>
          <a:prstGeom prst="rect">
            <a:avLst/>
          </a:prstGeom>
        </p:spPr>
        <p:txBody>
          <a:bodyPr wrap="square">
            <a:spAutoFit/>
          </a:bodyPr>
          <a:lstStyle/>
          <a:p>
            <a:pPr>
              <a:lnSpc>
                <a:spcPct val="89000"/>
              </a:lnSpc>
            </a:pPr>
            <a:r>
              <a:rPr lang="en-US" sz="4800" dirty="0">
                <a:solidFill>
                  <a:schemeClr val="tx1">
                    <a:lumMod val="90000"/>
                    <a:lumOff val="10000"/>
                  </a:schemeClr>
                </a:solidFill>
              </a:rPr>
              <a:t>Katie </a:t>
            </a:r>
            <a:endParaRPr lang="en-US" sz="3200" dirty="0">
              <a:solidFill>
                <a:schemeClr val="tx1">
                  <a:lumMod val="90000"/>
                  <a:lumOff val="10000"/>
                </a:schemeClr>
              </a:solidFill>
            </a:endParaRPr>
          </a:p>
          <a:p>
            <a:pPr>
              <a:lnSpc>
                <a:spcPct val="89000"/>
              </a:lnSpc>
            </a:pPr>
            <a:r>
              <a:rPr lang="en-US" sz="2800" dirty="0"/>
              <a:t>Etiam dignissim dolor sit amet dictum volutpat. Sed egestas egestas turpis, vitae accumsan nunc aliquam </a:t>
            </a:r>
            <a:endParaRPr lang="en-US" sz="2800" dirty="0">
              <a:solidFill>
                <a:schemeClr val="tx1">
                  <a:lumMod val="90000"/>
                  <a:lumOff val="10000"/>
                </a:schemeClr>
              </a:solidFill>
            </a:endParaRPr>
          </a:p>
        </p:txBody>
      </p:sp>
      <p:sp>
        <p:nvSpPr>
          <p:cNvPr id="25" name="Rectangle 24"/>
          <p:cNvSpPr/>
          <p:nvPr/>
        </p:nvSpPr>
        <p:spPr>
          <a:xfrm flipH="1">
            <a:off x="12381752" y="8426601"/>
            <a:ext cx="3903766" cy="3050772"/>
          </a:xfrm>
          <a:prstGeom prst="rect">
            <a:avLst/>
          </a:prstGeom>
        </p:spPr>
        <p:txBody>
          <a:bodyPr wrap="square">
            <a:spAutoFit/>
          </a:bodyPr>
          <a:lstStyle/>
          <a:p>
            <a:pPr>
              <a:lnSpc>
                <a:spcPct val="89000"/>
              </a:lnSpc>
            </a:pPr>
            <a:r>
              <a:rPr lang="en-US" sz="4800" dirty="0">
                <a:solidFill>
                  <a:schemeClr val="tx1">
                    <a:lumMod val="90000"/>
                    <a:lumOff val="10000"/>
                  </a:schemeClr>
                </a:solidFill>
              </a:rPr>
              <a:t>Frank </a:t>
            </a:r>
            <a:endParaRPr lang="en-US" sz="3200" dirty="0">
              <a:solidFill>
                <a:schemeClr val="tx1">
                  <a:lumMod val="90000"/>
                  <a:lumOff val="10000"/>
                </a:schemeClr>
              </a:solidFill>
            </a:endParaRPr>
          </a:p>
          <a:p>
            <a:pPr>
              <a:lnSpc>
                <a:spcPct val="89000"/>
              </a:lnSpc>
            </a:pPr>
            <a:r>
              <a:rPr lang="en-US" sz="2800" dirty="0"/>
              <a:t>Etiam dignissim dolor sit amet dictum volutpat. Sed egestas egestas turpis, vitae accumsan nunc aliquam </a:t>
            </a:r>
            <a:endParaRPr lang="en-US" sz="2800" dirty="0">
              <a:solidFill>
                <a:schemeClr val="tx1">
                  <a:lumMod val="90000"/>
                  <a:lumOff val="10000"/>
                </a:schemeClr>
              </a:solidFill>
            </a:endParaRPr>
          </a:p>
        </p:txBody>
      </p:sp>
      <p:sp>
        <p:nvSpPr>
          <p:cNvPr id="26" name="Rectangle 25"/>
          <p:cNvSpPr/>
          <p:nvPr/>
        </p:nvSpPr>
        <p:spPr>
          <a:xfrm flipH="1">
            <a:off x="17229584" y="7566099"/>
            <a:ext cx="3903766" cy="3050772"/>
          </a:xfrm>
          <a:prstGeom prst="rect">
            <a:avLst/>
          </a:prstGeom>
        </p:spPr>
        <p:txBody>
          <a:bodyPr wrap="square">
            <a:spAutoFit/>
          </a:bodyPr>
          <a:lstStyle/>
          <a:p>
            <a:pPr>
              <a:lnSpc>
                <a:spcPct val="89000"/>
              </a:lnSpc>
            </a:pPr>
            <a:r>
              <a:rPr lang="en-US" sz="4800" dirty="0">
                <a:solidFill>
                  <a:schemeClr val="tx1">
                    <a:lumMod val="90000"/>
                    <a:lumOff val="10000"/>
                  </a:schemeClr>
                </a:solidFill>
              </a:rPr>
              <a:t>Tony </a:t>
            </a:r>
            <a:endParaRPr lang="en-US" sz="3200" dirty="0">
              <a:solidFill>
                <a:schemeClr val="tx1">
                  <a:lumMod val="90000"/>
                  <a:lumOff val="10000"/>
                </a:schemeClr>
              </a:solidFill>
            </a:endParaRPr>
          </a:p>
          <a:p>
            <a:pPr>
              <a:lnSpc>
                <a:spcPct val="89000"/>
              </a:lnSpc>
            </a:pPr>
            <a:r>
              <a:rPr lang="en-US" sz="2800" dirty="0"/>
              <a:t>Etiam dignissim dolor sit amet dictum volutpat. Sed egestas egestas turpis, vitae accumsan nunc aliquam </a:t>
            </a:r>
            <a:endParaRPr lang="en-US" sz="2800" dirty="0">
              <a:solidFill>
                <a:schemeClr val="tx1">
                  <a:lumMod val="90000"/>
                  <a:lumOff val="10000"/>
                </a:schemeClr>
              </a:solidFill>
            </a:endParaRPr>
          </a:p>
        </p:txBody>
      </p:sp>
      <p:sp>
        <p:nvSpPr>
          <p:cNvPr id="2" name="Picture Placeholder 1"/>
          <p:cNvSpPr>
            <a:spLocks noGrp="1"/>
          </p:cNvSpPr>
          <p:nvPr>
            <p:ph type="pic" sz="quarter" idx="38"/>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0"/>
          </p:nvPr>
        </p:nvSpPr>
        <p:spPr/>
      </p:sp>
      <p:sp>
        <p:nvSpPr>
          <p:cNvPr id="5" name="Picture Placeholder 4"/>
          <p:cNvSpPr>
            <a:spLocks noGrp="1"/>
          </p:cNvSpPr>
          <p:nvPr>
            <p:ph type="pic" sz="quarter" idx="41"/>
          </p:nvPr>
        </p:nvSpPr>
        <p:spPr/>
      </p:sp>
    </p:spTree>
    <p:extLst>
      <p:ext uri="{BB962C8B-B14F-4D97-AF65-F5344CB8AC3E}">
        <p14:creationId xmlns:p14="http://schemas.microsoft.com/office/powerpoint/2010/main" val="3634445914"/>
      </p:ext>
    </p:extLst>
  </p:cSld>
  <p:clrMapOvr>
    <a:masterClrMapping/>
  </p:clrMapOvr>
  <p:transition spd="slow">
    <p:push dir="u"/>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 name="Group 95"/>
          <p:cNvGrpSpPr/>
          <p:nvPr/>
        </p:nvGrpSpPr>
        <p:grpSpPr>
          <a:xfrm>
            <a:off x="6893718" y="2373923"/>
            <a:ext cx="8511257" cy="8251214"/>
            <a:chOff x="6893718" y="2373923"/>
            <a:chExt cx="8511257" cy="8251214"/>
          </a:xfrm>
          <a:solidFill>
            <a:schemeClr val="bg1">
              <a:lumMod val="90000"/>
            </a:schemeClr>
          </a:solidFill>
        </p:grpSpPr>
        <p:sp>
          <p:nvSpPr>
            <p:cNvPr id="6" name="Freeform 5"/>
            <p:cNvSpPr>
              <a:spLocks/>
            </p:cNvSpPr>
            <p:nvPr/>
          </p:nvSpPr>
          <p:spPr bwMode="auto">
            <a:xfrm>
              <a:off x="13662442" y="5124752"/>
              <a:ext cx="401535" cy="939463"/>
            </a:xfrm>
            <a:custGeom>
              <a:avLst/>
              <a:gdLst>
                <a:gd name="T0" fmla="*/ 4 w 12"/>
                <a:gd name="T1" fmla="*/ 0 h 28"/>
                <a:gd name="T2" fmla="*/ 0 w 12"/>
                <a:gd name="T3" fmla="*/ 4 h 28"/>
                <a:gd name="T4" fmla="*/ 7 w 12"/>
                <a:gd name="T5" fmla="*/ 19 h 28"/>
                <a:gd name="T6" fmla="*/ 12 w 12"/>
                <a:gd name="T7" fmla="*/ 28 h 28"/>
                <a:gd name="T8" fmla="*/ 12 w 12"/>
                <a:gd name="T9" fmla="*/ 28 h 28"/>
                <a:gd name="T10" fmla="*/ 7 w 12"/>
                <a:gd name="T11" fmla="*/ 1 h 28"/>
                <a:gd name="T12" fmla="*/ 6 w 12"/>
                <a:gd name="T13" fmla="*/ 1 h 28"/>
                <a:gd name="T14" fmla="*/ 4 w 12"/>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8">
                  <a:moveTo>
                    <a:pt x="4" y="0"/>
                  </a:moveTo>
                  <a:cubicBezTo>
                    <a:pt x="0" y="4"/>
                    <a:pt x="0" y="4"/>
                    <a:pt x="0" y="4"/>
                  </a:cubicBezTo>
                  <a:cubicBezTo>
                    <a:pt x="7" y="19"/>
                    <a:pt x="7" y="19"/>
                    <a:pt x="7" y="19"/>
                  </a:cubicBezTo>
                  <a:cubicBezTo>
                    <a:pt x="12" y="28"/>
                    <a:pt x="12" y="28"/>
                    <a:pt x="12" y="28"/>
                  </a:cubicBezTo>
                  <a:cubicBezTo>
                    <a:pt x="12" y="28"/>
                    <a:pt x="12" y="28"/>
                    <a:pt x="12" y="28"/>
                  </a:cubicBezTo>
                  <a:cubicBezTo>
                    <a:pt x="7" y="1"/>
                    <a:pt x="7" y="1"/>
                    <a:pt x="7" y="1"/>
                  </a:cubicBezTo>
                  <a:cubicBezTo>
                    <a:pt x="7" y="1"/>
                    <a:pt x="6" y="1"/>
                    <a:pt x="6" y="1"/>
                  </a:cubicBezTo>
                  <a:cubicBezTo>
                    <a:pt x="5" y="1"/>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10881019" y="2408340"/>
              <a:ext cx="368392" cy="435952"/>
            </a:xfrm>
            <a:custGeom>
              <a:avLst/>
              <a:gdLst>
                <a:gd name="T0" fmla="*/ 11 w 11"/>
                <a:gd name="T1" fmla="*/ 1 h 13"/>
                <a:gd name="T2" fmla="*/ 9 w 11"/>
                <a:gd name="T3" fmla="*/ 0 h 13"/>
                <a:gd name="T4" fmla="*/ 4 w 11"/>
                <a:gd name="T5" fmla="*/ 8 h 13"/>
                <a:gd name="T6" fmla="*/ 0 w 11"/>
                <a:gd name="T7" fmla="*/ 13 h 13"/>
                <a:gd name="T8" fmla="*/ 11 w 11"/>
                <a:gd name="T9" fmla="*/ 1 h 13"/>
              </a:gdLst>
              <a:ahLst/>
              <a:cxnLst>
                <a:cxn ang="0">
                  <a:pos x="T0" y="T1"/>
                </a:cxn>
                <a:cxn ang="0">
                  <a:pos x="T2" y="T3"/>
                </a:cxn>
                <a:cxn ang="0">
                  <a:pos x="T4" y="T5"/>
                </a:cxn>
                <a:cxn ang="0">
                  <a:pos x="T6" y="T7"/>
                </a:cxn>
                <a:cxn ang="0">
                  <a:pos x="T8" y="T9"/>
                </a:cxn>
              </a:cxnLst>
              <a:rect l="0" t="0" r="r" b="b"/>
              <a:pathLst>
                <a:path w="11" h="13">
                  <a:moveTo>
                    <a:pt x="11" y="1"/>
                  </a:moveTo>
                  <a:cubicBezTo>
                    <a:pt x="10" y="1"/>
                    <a:pt x="10" y="0"/>
                    <a:pt x="9" y="0"/>
                  </a:cubicBezTo>
                  <a:cubicBezTo>
                    <a:pt x="4" y="8"/>
                    <a:pt x="4" y="8"/>
                    <a:pt x="4" y="8"/>
                  </a:cubicBezTo>
                  <a:cubicBezTo>
                    <a:pt x="0" y="13"/>
                    <a:pt x="0" y="13"/>
                    <a:pt x="0" y="13"/>
                  </a:cubicBez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9842129" y="7505915"/>
              <a:ext cx="637356" cy="267690"/>
            </a:xfrm>
            <a:custGeom>
              <a:avLst/>
              <a:gdLst>
                <a:gd name="T0" fmla="*/ 16 w 19"/>
                <a:gd name="T1" fmla="*/ 7 h 8"/>
                <a:gd name="T2" fmla="*/ 19 w 19"/>
                <a:gd name="T3" fmla="*/ 2 h 8"/>
                <a:gd name="T4" fmla="*/ 18 w 19"/>
                <a:gd name="T5" fmla="*/ 0 h 8"/>
                <a:gd name="T6" fmla="*/ 2 w 19"/>
                <a:gd name="T7" fmla="*/ 3 h 8"/>
                <a:gd name="T8" fmla="*/ 0 w 19"/>
                <a:gd name="T9" fmla="*/ 4 h 8"/>
                <a:gd name="T10" fmla="*/ 7 w 19"/>
                <a:gd name="T11" fmla="*/ 6 h 8"/>
                <a:gd name="T12" fmla="*/ 15 w 19"/>
                <a:gd name="T13" fmla="*/ 8 h 8"/>
                <a:gd name="T14" fmla="*/ 16 w 19"/>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8">
                  <a:moveTo>
                    <a:pt x="16" y="7"/>
                  </a:moveTo>
                  <a:cubicBezTo>
                    <a:pt x="19" y="2"/>
                    <a:pt x="19" y="2"/>
                    <a:pt x="19" y="2"/>
                  </a:cubicBezTo>
                  <a:cubicBezTo>
                    <a:pt x="19" y="1"/>
                    <a:pt x="18" y="0"/>
                    <a:pt x="18" y="0"/>
                  </a:cubicBezTo>
                  <a:cubicBezTo>
                    <a:pt x="2" y="3"/>
                    <a:pt x="2" y="3"/>
                    <a:pt x="2" y="3"/>
                  </a:cubicBezTo>
                  <a:cubicBezTo>
                    <a:pt x="0" y="4"/>
                    <a:pt x="0" y="4"/>
                    <a:pt x="0" y="4"/>
                  </a:cubicBezTo>
                  <a:cubicBezTo>
                    <a:pt x="7" y="6"/>
                    <a:pt x="7" y="6"/>
                    <a:pt x="7" y="6"/>
                  </a:cubicBezTo>
                  <a:cubicBezTo>
                    <a:pt x="15" y="8"/>
                    <a:pt x="15" y="8"/>
                    <a:pt x="15" y="8"/>
                  </a:cubicBezTo>
                  <a:lnTo>
                    <a:pt x="1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13327193" y="3146398"/>
              <a:ext cx="300832" cy="99428"/>
            </a:xfrm>
            <a:custGeom>
              <a:avLst/>
              <a:gdLst>
                <a:gd name="T0" fmla="*/ 0 w 9"/>
                <a:gd name="T1" fmla="*/ 3 h 3"/>
                <a:gd name="T2" fmla="*/ 3 w 9"/>
                <a:gd name="T3" fmla="*/ 3 h 3"/>
                <a:gd name="T4" fmla="*/ 9 w 9"/>
                <a:gd name="T5" fmla="*/ 3 h 3"/>
                <a:gd name="T6" fmla="*/ 9 w 9"/>
                <a:gd name="T7" fmla="*/ 0 h 3"/>
                <a:gd name="T8" fmla="*/ 0 w 9"/>
                <a:gd name="T9" fmla="*/ 3 h 3"/>
                <a:gd name="T10" fmla="*/ 0 w 9"/>
                <a:gd name="T11" fmla="*/ 3 h 3"/>
              </a:gdLst>
              <a:ahLst/>
              <a:cxnLst>
                <a:cxn ang="0">
                  <a:pos x="T0" y="T1"/>
                </a:cxn>
                <a:cxn ang="0">
                  <a:pos x="T2" y="T3"/>
                </a:cxn>
                <a:cxn ang="0">
                  <a:pos x="T4" y="T5"/>
                </a:cxn>
                <a:cxn ang="0">
                  <a:pos x="T6" y="T7"/>
                </a:cxn>
                <a:cxn ang="0">
                  <a:pos x="T8" y="T9"/>
                </a:cxn>
                <a:cxn ang="0">
                  <a:pos x="T10" y="T11"/>
                </a:cxn>
              </a:cxnLst>
              <a:rect l="0" t="0" r="r" b="b"/>
              <a:pathLst>
                <a:path w="9" h="3">
                  <a:moveTo>
                    <a:pt x="0" y="3"/>
                  </a:moveTo>
                  <a:cubicBezTo>
                    <a:pt x="3" y="3"/>
                    <a:pt x="3" y="3"/>
                    <a:pt x="3" y="3"/>
                  </a:cubicBezTo>
                  <a:cubicBezTo>
                    <a:pt x="9" y="3"/>
                    <a:pt x="9" y="3"/>
                    <a:pt x="9" y="3"/>
                  </a:cubicBezTo>
                  <a:cubicBezTo>
                    <a:pt x="9" y="2"/>
                    <a:pt x="9" y="1"/>
                    <a:pt x="9" y="0"/>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8066454" y="3179541"/>
              <a:ext cx="736784" cy="335249"/>
            </a:xfrm>
            <a:custGeom>
              <a:avLst/>
              <a:gdLst>
                <a:gd name="T0" fmla="*/ 0 w 22"/>
                <a:gd name="T1" fmla="*/ 10 h 10"/>
                <a:gd name="T2" fmla="*/ 22 w 22"/>
                <a:gd name="T3" fmla="*/ 0 h 10"/>
                <a:gd name="T4" fmla="*/ 14 w 22"/>
                <a:gd name="T5" fmla="*/ 2 h 10"/>
                <a:gd name="T6" fmla="*/ 0 w 22"/>
                <a:gd name="T7" fmla="*/ 10 h 10"/>
              </a:gdLst>
              <a:ahLst/>
              <a:cxnLst>
                <a:cxn ang="0">
                  <a:pos x="T0" y="T1"/>
                </a:cxn>
                <a:cxn ang="0">
                  <a:pos x="T2" y="T3"/>
                </a:cxn>
                <a:cxn ang="0">
                  <a:pos x="T4" y="T5"/>
                </a:cxn>
                <a:cxn ang="0">
                  <a:pos x="T6" y="T7"/>
                </a:cxn>
              </a:cxnLst>
              <a:rect l="0" t="0" r="r" b="b"/>
              <a:pathLst>
                <a:path w="22" h="10">
                  <a:moveTo>
                    <a:pt x="0" y="10"/>
                  </a:moveTo>
                  <a:cubicBezTo>
                    <a:pt x="22" y="0"/>
                    <a:pt x="22" y="0"/>
                    <a:pt x="22" y="0"/>
                  </a:cubicBezTo>
                  <a:cubicBezTo>
                    <a:pt x="14" y="2"/>
                    <a:pt x="14" y="2"/>
                    <a:pt x="14" y="2"/>
                  </a:cubicBezTo>
                  <a:cubicBezTo>
                    <a:pt x="9" y="4"/>
                    <a:pt x="4"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13360336" y="3245826"/>
              <a:ext cx="569797" cy="100702"/>
            </a:xfrm>
            <a:custGeom>
              <a:avLst/>
              <a:gdLst>
                <a:gd name="T0" fmla="*/ 12 w 17"/>
                <a:gd name="T1" fmla="*/ 3 h 3"/>
                <a:gd name="T2" fmla="*/ 16 w 17"/>
                <a:gd name="T3" fmla="*/ 1 h 3"/>
                <a:gd name="T4" fmla="*/ 17 w 17"/>
                <a:gd name="T5" fmla="*/ 1 h 3"/>
                <a:gd name="T6" fmla="*/ 17 w 17"/>
                <a:gd name="T7" fmla="*/ 1 h 3"/>
                <a:gd name="T8" fmla="*/ 16 w 17"/>
                <a:gd name="T9" fmla="*/ 0 h 3"/>
                <a:gd name="T10" fmla="*/ 0 w 17"/>
                <a:gd name="T11" fmla="*/ 1 h 3"/>
                <a:gd name="T12" fmla="*/ 9 w 17"/>
                <a:gd name="T13" fmla="*/ 3 h 3"/>
                <a:gd name="T14" fmla="*/ 12 w 1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
                  <a:moveTo>
                    <a:pt x="12" y="3"/>
                  </a:moveTo>
                  <a:cubicBezTo>
                    <a:pt x="13" y="2"/>
                    <a:pt x="14" y="1"/>
                    <a:pt x="16" y="1"/>
                  </a:cubicBezTo>
                  <a:cubicBezTo>
                    <a:pt x="16" y="1"/>
                    <a:pt x="16" y="1"/>
                    <a:pt x="17" y="1"/>
                  </a:cubicBezTo>
                  <a:cubicBezTo>
                    <a:pt x="17" y="1"/>
                    <a:pt x="17" y="1"/>
                    <a:pt x="17" y="1"/>
                  </a:cubicBezTo>
                  <a:cubicBezTo>
                    <a:pt x="16" y="1"/>
                    <a:pt x="16" y="0"/>
                    <a:pt x="16" y="0"/>
                  </a:cubicBezTo>
                  <a:cubicBezTo>
                    <a:pt x="0" y="1"/>
                    <a:pt x="0" y="1"/>
                    <a:pt x="0" y="1"/>
                  </a:cubicBezTo>
                  <a:cubicBezTo>
                    <a:pt x="9" y="3"/>
                    <a:pt x="9" y="3"/>
                    <a:pt x="9" y="3"/>
                  </a:cubicBezTo>
                  <a:lnTo>
                    <a:pt x="1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a:off x="10210520" y="2408340"/>
              <a:ext cx="503512" cy="234547"/>
            </a:xfrm>
            <a:custGeom>
              <a:avLst/>
              <a:gdLst>
                <a:gd name="T0" fmla="*/ 3 w 15"/>
                <a:gd name="T1" fmla="*/ 7 h 7"/>
                <a:gd name="T2" fmla="*/ 15 w 15"/>
                <a:gd name="T3" fmla="*/ 0 h 7"/>
                <a:gd name="T4" fmla="*/ 8 w 15"/>
                <a:gd name="T5" fmla="*/ 4 h 7"/>
                <a:gd name="T6" fmla="*/ 8 w 15"/>
                <a:gd name="T7" fmla="*/ 4 h 7"/>
                <a:gd name="T8" fmla="*/ 0 w 15"/>
                <a:gd name="T9" fmla="*/ 3 h 7"/>
                <a:gd name="T10" fmla="*/ 0 w 15"/>
                <a:gd name="T11" fmla="*/ 5 h 7"/>
                <a:gd name="T12" fmla="*/ 3 w 1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5" h="7">
                  <a:moveTo>
                    <a:pt x="3" y="7"/>
                  </a:moveTo>
                  <a:cubicBezTo>
                    <a:pt x="15" y="0"/>
                    <a:pt x="15" y="0"/>
                    <a:pt x="15" y="0"/>
                  </a:cubicBezTo>
                  <a:cubicBezTo>
                    <a:pt x="13" y="1"/>
                    <a:pt x="10" y="2"/>
                    <a:pt x="8" y="4"/>
                  </a:cubicBezTo>
                  <a:cubicBezTo>
                    <a:pt x="8" y="4"/>
                    <a:pt x="8" y="4"/>
                    <a:pt x="8" y="4"/>
                  </a:cubicBezTo>
                  <a:cubicBezTo>
                    <a:pt x="5" y="3"/>
                    <a:pt x="3" y="3"/>
                    <a:pt x="0" y="3"/>
                  </a:cubicBezTo>
                  <a:cubicBezTo>
                    <a:pt x="0" y="5"/>
                    <a:pt x="0" y="5"/>
                    <a:pt x="0" y="5"/>
                  </a:cubicBezTo>
                  <a:cubicBezTo>
                    <a:pt x="1" y="6"/>
                    <a:pt x="3" y="6"/>
                    <a:pt x="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a:off x="6926861" y="5326157"/>
              <a:ext cx="503512" cy="335249"/>
            </a:xfrm>
            <a:custGeom>
              <a:avLst/>
              <a:gdLst>
                <a:gd name="T0" fmla="*/ 15 w 15"/>
                <a:gd name="T1" fmla="*/ 7 h 10"/>
                <a:gd name="T2" fmla="*/ 15 w 15"/>
                <a:gd name="T3" fmla="*/ 6 h 10"/>
                <a:gd name="T4" fmla="*/ 3 w 15"/>
                <a:gd name="T5" fmla="*/ 0 h 10"/>
                <a:gd name="T6" fmla="*/ 0 w 15"/>
                <a:gd name="T7" fmla="*/ 10 h 10"/>
                <a:gd name="T8" fmla="*/ 11 w 15"/>
                <a:gd name="T9" fmla="*/ 8 h 10"/>
                <a:gd name="T10" fmla="*/ 15 w 15"/>
                <a:gd name="T11" fmla="*/ 7 h 10"/>
                <a:gd name="T12" fmla="*/ 15 w 15"/>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15" y="7"/>
                  </a:moveTo>
                  <a:cubicBezTo>
                    <a:pt x="15" y="6"/>
                    <a:pt x="15" y="6"/>
                    <a:pt x="15" y="6"/>
                  </a:cubicBezTo>
                  <a:cubicBezTo>
                    <a:pt x="3" y="0"/>
                    <a:pt x="3" y="0"/>
                    <a:pt x="3" y="0"/>
                  </a:cubicBezTo>
                  <a:cubicBezTo>
                    <a:pt x="2" y="3"/>
                    <a:pt x="0" y="7"/>
                    <a:pt x="0" y="10"/>
                  </a:cubicBezTo>
                  <a:cubicBezTo>
                    <a:pt x="11" y="8"/>
                    <a:pt x="11" y="8"/>
                    <a:pt x="11" y="8"/>
                  </a:cubicBezTo>
                  <a:cubicBezTo>
                    <a:pt x="15" y="7"/>
                    <a:pt x="15" y="7"/>
                    <a:pt x="15" y="7"/>
                  </a:cubicBezTo>
                  <a:cubicBezTo>
                    <a:pt x="15" y="7"/>
                    <a:pt x="15" y="7"/>
                    <a:pt x="1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p:cNvSpPr>
            <p:nvPr/>
          </p:nvSpPr>
          <p:spPr bwMode="auto">
            <a:xfrm>
              <a:off x="9105345" y="6901702"/>
              <a:ext cx="535379" cy="234547"/>
            </a:xfrm>
            <a:custGeom>
              <a:avLst/>
              <a:gdLst>
                <a:gd name="T0" fmla="*/ 0 w 16"/>
                <a:gd name="T1" fmla="*/ 4 h 7"/>
                <a:gd name="T2" fmla="*/ 1 w 16"/>
                <a:gd name="T3" fmla="*/ 7 h 7"/>
                <a:gd name="T4" fmla="*/ 12 w 16"/>
                <a:gd name="T5" fmla="*/ 2 h 7"/>
                <a:gd name="T6" fmla="*/ 16 w 16"/>
                <a:gd name="T7" fmla="*/ 0 h 7"/>
                <a:gd name="T8" fmla="*/ 0 w 16"/>
                <a:gd name="T9" fmla="*/ 4 h 7"/>
              </a:gdLst>
              <a:ahLst/>
              <a:cxnLst>
                <a:cxn ang="0">
                  <a:pos x="T0" y="T1"/>
                </a:cxn>
                <a:cxn ang="0">
                  <a:pos x="T2" y="T3"/>
                </a:cxn>
                <a:cxn ang="0">
                  <a:pos x="T4" y="T5"/>
                </a:cxn>
                <a:cxn ang="0">
                  <a:pos x="T6" y="T7"/>
                </a:cxn>
                <a:cxn ang="0">
                  <a:pos x="T8" y="T9"/>
                </a:cxn>
              </a:cxnLst>
              <a:rect l="0" t="0" r="r" b="b"/>
              <a:pathLst>
                <a:path w="16" h="7">
                  <a:moveTo>
                    <a:pt x="0" y="4"/>
                  </a:moveTo>
                  <a:cubicBezTo>
                    <a:pt x="0" y="5"/>
                    <a:pt x="0" y="6"/>
                    <a:pt x="1" y="7"/>
                  </a:cubicBezTo>
                  <a:cubicBezTo>
                    <a:pt x="12" y="2"/>
                    <a:pt x="12" y="2"/>
                    <a:pt x="12" y="2"/>
                  </a:cubicBezTo>
                  <a:cubicBezTo>
                    <a:pt x="16" y="0"/>
                    <a:pt x="16" y="0"/>
                    <a:pt x="16"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p:cNvSpPr>
            <p:nvPr/>
          </p:nvSpPr>
          <p:spPr bwMode="auto">
            <a:xfrm>
              <a:off x="10578913" y="3212683"/>
              <a:ext cx="335250" cy="604214"/>
            </a:xfrm>
            <a:custGeom>
              <a:avLst/>
              <a:gdLst>
                <a:gd name="T0" fmla="*/ 3 w 10"/>
                <a:gd name="T1" fmla="*/ 2 h 18"/>
                <a:gd name="T2" fmla="*/ 3 w 10"/>
                <a:gd name="T3" fmla="*/ 2 h 18"/>
                <a:gd name="T4" fmla="*/ 0 w 10"/>
                <a:gd name="T5" fmla="*/ 17 h 18"/>
                <a:gd name="T6" fmla="*/ 2 w 10"/>
                <a:gd name="T7" fmla="*/ 18 h 18"/>
                <a:gd name="T8" fmla="*/ 9 w 10"/>
                <a:gd name="T9" fmla="*/ 10 h 18"/>
                <a:gd name="T10" fmla="*/ 10 w 10"/>
                <a:gd name="T11" fmla="*/ 8 h 18"/>
                <a:gd name="T12" fmla="*/ 9 w 10"/>
                <a:gd name="T13" fmla="*/ 5 h 18"/>
                <a:gd name="T14" fmla="*/ 10 w 10"/>
                <a:gd name="T15" fmla="*/ 3 h 18"/>
                <a:gd name="T16" fmla="*/ 7 w 10"/>
                <a:gd name="T17" fmla="*/ 1 h 18"/>
                <a:gd name="T18" fmla="*/ 6 w 10"/>
                <a:gd name="T19" fmla="*/ 0 h 18"/>
                <a:gd name="T20" fmla="*/ 3 w 10"/>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8">
                  <a:moveTo>
                    <a:pt x="3" y="2"/>
                  </a:moveTo>
                  <a:cubicBezTo>
                    <a:pt x="3" y="2"/>
                    <a:pt x="3" y="2"/>
                    <a:pt x="3" y="2"/>
                  </a:cubicBezTo>
                  <a:cubicBezTo>
                    <a:pt x="0" y="17"/>
                    <a:pt x="0" y="17"/>
                    <a:pt x="0" y="17"/>
                  </a:cubicBezTo>
                  <a:cubicBezTo>
                    <a:pt x="1" y="17"/>
                    <a:pt x="1" y="17"/>
                    <a:pt x="2" y="18"/>
                  </a:cubicBezTo>
                  <a:cubicBezTo>
                    <a:pt x="9" y="10"/>
                    <a:pt x="9" y="10"/>
                    <a:pt x="9" y="10"/>
                  </a:cubicBezTo>
                  <a:cubicBezTo>
                    <a:pt x="10" y="8"/>
                    <a:pt x="10" y="8"/>
                    <a:pt x="10" y="8"/>
                  </a:cubicBezTo>
                  <a:cubicBezTo>
                    <a:pt x="10" y="7"/>
                    <a:pt x="9" y="6"/>
                    <a:pt x="9" y="5"/>
                  </a:cubicBezTo>
                  <a:cubicBezTo>
                    <a:pt x="9" y="4"/>
                    <a:pt x="10" y="4"/>
                    <a:pt x="10" y="3"/>
                  </a:cubicBezTo>
                  <a:cubicBezTo>
                    <a:pt x="7" y="1"/>
                    <a:pt x="7" y="1"/>
                    <a:pt x="7" y="1"/>
                  </a:cubicBezTo>
                  <a:cubicBezTo>
                    <a:pt x="6" y="0"/>
                    <a:pt x="6" y="0"/>
                    <a:pt x="6" y="0"/>
                  </a:cubicBezTo>
                  <a:cubicBezTo>
                    <a:pt x="5" y="1"/>
                    <a:pt x="4"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a:off x="10244938" y="2877434"/>
              <a:ext cx="401535" cy="905046"/>
            </a:xfrm>
            <a:custGeom>
              <a:avLst/>
              <a:gdLst>
                <a:gd name="T0" fmla="*/ 3 w 12"/>
                <a:gd name="T1" fmla="*/ 11 h 27"/>
                <a:gd name="T2" fmla="*/ 8 w 12"/>
                <a:gd name="T3" fmla="*/ 27 h 27"/>
                <a:gd name="T4" fmla="*/ 9 w 12"/>
                <a:gd name="T5" fmla="*/ 27 h 27"/>
                <a:gd name="T6" fmla="*/ 9 w 12"/>
                <a:gd name="T7" fmla="*/ 27 h 27"/>
                <a:gd name="T8" fmla="*/ 12 w 12"/>
                <a:gd name="T9" fmla="*/ 11 h 27"/>
                <a:gd name="T10" fmla="*/ 10 w 12"/>
                <a:gd name="T11" fmla="*/ 8 h 27"/>
                <a:gd name="T12" fmla="*/ 10 w 12"/>
                <a:gd name="T13" fmla="*/ 6 h 27"/>
                <a:gd name="T14" fmla="*/ 1 w 12"/>
                <a:gd name="T15" fmla="*/ 0 h 27"/>
                <a:gd name="T16" fmla="*/ 0 w 12"/>
                <a:gd name="T17" fmla="*/ 0 h 27"/>
                <a:gd name="T18" fmla="*/ 3 w 12"/>
                <a:gd name="T19"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7">
                  <a:moveTo>
                    <a:pt x="3" y="11"/>
                  </a:moveTo>
                  <a:cubicBezTo>
                    <a:pt x="8" y="27"/>
                    <a:pt x="8" y="27"/>
                    <a:pt x="8" y="27"/>
                  </a:cubicBezTo>
                  <a:cubicBezTo>
                    <a:pt x="8" y="27"/>
                    <a:pt x="9" y="27"/>
                    <a:pt x="9" y="27"/>
                  </a:cubicBezTo>
                  <a:cubicBezTo>
                    <a:pt x="9" y="27"/>
                    <a:pt x="9" y="27"/>
                    <a:pt x="9" y="27"/>
                  </a:cubicBezTo>
                  <a:cubicBezTo>
                    <a:pt x="12" y="11"/>
                    <a:pt x="12" y="11"/>
                    <a:pt x="12" y="11"/>
                  </a:cubicBezTo>
                  <a:cubicBezTo>
                    <a:pt x="10" y="11"/>
                    <a:pt x="10" y="9"/>
                    <a:pt x="10" y="8"/>
                  </a:cubicBezTo>
                  <a:cubicBezTo>
                    <a:pt x="10" y="7"/>
                    <a:pt x="10" y="7"/>
                    <a:pt x="10" y="6"/>
                  </a:cubicBezTo>
                  <a:cubicBezTo>
                    <a:pt x="1" y="0"/>
                    <a:pt x="1" y="0"/>
                    <a:pt x="1" y="0"/>
                  </a:cubicBezTo>
                  <a:cubicBezTo>
                    <a:pt x="1" y="0"/>
                    <a:pt x="0" y="0"/>
                    <a:pt x="0" y="0"/>
                  </a:cubicBezTo>
                  <a:lnTo>
                    <a:pt x="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a:off x="13561740" y="6365048"/>
              <a:ext cx="535379" cy="939463"/>
            </a:xfrm>
            <a:custGeom>
              <a:avLst/>
              <a:gdLst>
                <a:gd name="T0" fmla="*/ 16 w 16"/>
                <a:gd name="T1" fmla="*/ 16 h 28"/>
                <a:gd name="T2" fmla="*/ 16 w 16"/>
                <a:gd name="T3" fmla="*/ 9 h 28"/>
                <a:gd name="T4" fmla="*/ 16 w 16"/>
                <a:gd name="T5" fmla="*/ 0 h 28"/>
                <a:gd name="T6" fmla="*/ 15 w 16"/>
                <a:gd name="T7" fmla="*/ 0 h 28"/>
                <a:gd name="T8" fmla="*/ 15 w 16"/>
                <a:gd name="T9" fmla="*/ 0 h 28"/>
                <a:gd name="T10" fmla="*/ 5 w 16"/>
                <a:gd name="T11" fmla="*/ 18 h 28"/>
                <a:gd name="T12" fmla="*/ 0 w 16"/>
                <a:gd name="T13" fmla="*/ 28 h 28"/>
                <a:gd name="T14" fmla="*/ 12 w 16"/>
                <a:gd name="T15" fmla="*/ 22 h 28"/>
                <a:gd name="T16" fmla="*/ 12 w 16"/>
                <a:gd name="T17" fmla="*/ 20 h 28"/>
                <a:gd name="T18" fmla="*/ 16 w 16"/>
                <a:gd name="T1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16" y="16"/>
                  </a:moveTo>
                  <a:cubicBezTo>
                    <a:pt x="16" y="9"/>
                    <a:pt x="16" y="9"/>
                    <a:pt x="16" y="9"/>
                  </a:cubicBezTo>
                  <a:cubicBezTo>
                    <a:pt x="16" y="0"/>
                    <a:pt x="16" y="0"/>
                    <a:pt x="16" y="0"/>
                  </a:cubicBezTo>
                  <a:cubicBezTo>
                    <a:pt x="16" y="0"/>
                    <a:pt x="16" y="0"/>
                    <a:pt x="15" y="0"/>
                  </a:cubicBezTo>
                  <a:cubicBezTo>
                    <a:pt x="15" y="0"/>
                    <a:pt x="15" y="0"/>
                    <a:pt x="15" y="0"/>
                  </a:cubicBezTo>
                  <a:cubicBezTo>
                    <a:pt x="5" y="18"/>
                    <a:pt x="5" y="18"/>
                    <a:pt x="5" y="18"/>
                  </a:cubicBezTo>
                  <a:cubicBezTo>
                    <a:pt x="0" y="28"/>
                    <a:pt x="0" y="28"/>
                    <a:pt x="0" y="28"/>
                  </a:cubicBezTo>
                  <a:cubicBezTo>
                    <a:pt x="12" y="22"/>
                    <a:pt x="12" y="22"/>
                    <a:pt x="12" y="22"/>
                  </a:cubicBezTo>
                  <a:cubicBezTo>
                    <a:pt x="12" y="21"/>
                    <a:pt x="12" y="21"/>
                    <a:pt x="12" y="20"/>
                  </a:cubicBezTo>
                  <a:cubicBezTo>
                    <a:pt x="12" y="18"/>
                    <a:pt x="14" y="16"/>
                    <a:pt x="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p:cNvSpPr>
            <p:nvPr/>
          </p:nvSpPr>
          <p:spPr bwMode="auto">
            <a:xfrm>
              <a:off x="13059504" y="4084587"/>
              <a:ext cx="703641" cy="1140867"/>
            </a:xfrm>
            <a:custGeom>
              <a:avLst/>
              <a:gdLst>
                <a:gd name="T0" fmla="*/ 11 w 21"/>
                <a:gd name="T1" fmla="*/ 22 h 34"/>
                <a:gd name="T2" fmla="*/ 18 w 21"/>
                <a:gd name="T3" fmla="*/ 34 h 34"/>
                <a:gd name="T4" fmla="*/ 21 w 21"/>
                <a:gd name="T5" fmla="*/ 31 h 34"/>
                <a:gd name="T6" fmla="*/ 20 w 21"/>
                <a:gd name="T7" fmla="*/ 27 h 34"/>
                <a:gd name="T8" fmla="*/ 21 w 21"/>
                <a:gd name="T9" fmla="*/ 24 h 34"/>
                <a:gd name="T10" fmla="*/ 0 w 21"/>
                <a:gd name="T11" fmla="*/ 0 h 34"/>
                <a:gd name="T12" fmla="*/ 0 w 21"/>
                <a:gd name="T13" fmla="*/ 0 h 34"/>
                <a:gd name="T14" fmla="*/ 11 w 21"/>
                <a:gd name="T15" fmla="*/ 2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4">
                  <a:moveTo>
                    <a:pt x="11" y="22"/>
                  </a:moveTo>
                  <a:cubicBezTo>
                    <a:pt x="18" y="34"/>
                    <a:pt x="18" y="34"/>
                    <a:pt x="18" y="34"/>
                  </a:cubicBezTo>
                  <a:cubicBezTo>
                    <a:pt x="21" y="31"/>
                    <a:pt x="21" y="31"/>
                    <a:pt x="21" y="31"/>
                  </a:cubicBezTo>
                  <a:cubicBezTo>
                    <a:pt x="20" y="30"/>
                    <a:pt x="20" y="29"/>
                    <a:pt x="20" y="27"/>
                  </a:cubicBezTo>
                  <a:cubicBezTo>
                    <a:pt x="20" y="26"/>
                    <a:pt x="20" y="25"/>
                    <a:pt x="21" y="24"/>
                  </a:cubicBezTo>
                  <a:cubicBezTo>
                    <a:pt x="0" y="0"/>
                    <a:pt x="0" y="0"/>
                    <a:pt x="0" y="0"/>
                  </a:cubicBezTo>
                  <a:cubicBezTo>
                    <a:pt x="0" y="0"/>
                    <a:pt x="0" y="0"/>
                    <a:pt x="0" y="0"/>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12086897" y="7271368"/>
              <a:ext cx="368392" cy="1038890"/>
            </a:xfrm>
            <a:custGeom>
              <a:avLst/>
              <a:gdLst>
                <a:gd name="T0" fmla="*/ 3 w 11"/>
                <a:gd name="T1" fmla="*/ 4 h 31"/>
                <a:gd name="T2" fmla="*/ 0 w 11"/>
                <a:gd name="T3" fmla="*/ 27 h 31"/>
                <a:gd name="T4" fmla="*/ 2 w 11"/>
                <a:gd name="T5" fmla="*/ 28 h 31"/>
                <a:gd name="T6" fmla="*/ 3 w 11"/>
                <a:gd name="T7" fmla="*/ 29 h 31"/>
                <a:gd name="T8" fmla="*/ 3 w 11"/>
                <a:gd name="T9" fmla="*/ 31 h 31"/>
                <a:gd name="T10" fmla="*/ 6 w 11"/>
                <a:gd name="T11" fmla="*/ 19 h 31"/>
                <a:gd name="T12" fmla="*/ 11 w 11"/>
                <a:gd name="T13" fmla="*/ 0 h 31"/>
                <a:gd name="T14" fmla="*/ 7 w 11"/>
                <a:gd name="T15" fmla="*/ 0 h 31"/>
                <a:gd name="T16" fmla="*/ 3 w 11"/>
                <a:gd name="T17"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31">
                  <a:moveTo>
                    <a:pt x="3" y="4"/>
                  </a:moveTo>
                  <a:cubicBezTo>
                    <a:pt x="0" y="27"/>
                    <a:pt x="0" y="27"/>
                    <a:pt x="0" y="27"/>
                  </a:cubicBezTo>
                  <a:cubicBezTo>
                    <a:pt x="1" y="28"/>
                    <a:pt x="1" y="28"/>
                    <a:pt x="2" y="28"/>
                  </a:cubicBezTo>
                  <a:cubicBezTo>
                    <a:pt x="2" y="28"/>
                    <a:pt x="3" y="28"/>
                    <a:pt x="3" y="29"/>
                  </a:cubicBezTo>
                  <a:cubicBezTo>
                    <a:pt x="3" y="29"/>
                    <a:pt x="3" y="30"/>
                    <a:pt x="3" y="31"/>
                  </a:cubicBezTo>
                  <a:cubicBezTo>
                    <a:pt x="6" y="19"/>
                    <a:pt x="6" y="19"/>
                    <a:pt x="6" y="19"/>
                  </a:cubicBezTo>
                  <a:cubicBezTo>
                    <a:pt x="11" y="0"/>
                    <a:pt x="11" y="0"/>
                    <a:pt x="11" y="0"/>
                  </a:cubicBezTo>
                  <a:cubicBezTo>
                    <a:pt x="7" y="0"/>
                    <a:pt x="7" y="0"/>
                    <a:pt x="7" y="0"/>
                  </a:cubicBezTo>
                  <a:cubicBezTo>
                    <a:pt x="6" y="2"/>
                    <a:pt x="5"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p:cNvSpPr>
            <p:nvPr/>
          </p:nvSpPr>
          <p:spPr bwMode="auto">
            <a:xfrm>
              <a:off x="15136010" y="6868559"/>
              <a:ext cx="67560" cy="168262"/>
            </a:xfrm>
            <a:custGeom>
              <a:avLst/>
              <a:gdLst>
                <a:gd name="T0" fmla="*/ 2 w 2"/>
                <a:gd name="T1" fmla="*/ 3 h 5"/>
                <a:gd name="T2" fmla="*/ 1 w 2"/>
                <a:gd name="T3" fmla="*/ 0 h 5"/>
                <a:gd name="T4" fmla="*/ 0 w 2"/>
                <a:gd name="T5" fmla="*/ 5 h 5"/>
                <a:gd name="T6" fmla="*/ 1 w 2"/>
                <a:gd name="T7" fmla="*/ 4 h 5"/>
                <a:gd name="T8" fmla="*/ 2 w 2"/>
                <a:gd name="T9" fmla="*/ 3 h 5"/>
              </a:gdLst>
              <a:ahLst/>
              <a:cxnLst>
                <a:cxn ang="0">
                  <a:pos x="T0" y="T1"/>
                </a:cxn>
                <a:cxn ang="0">
                  <a:pos x="T2" y="T3"/>
                </a:cxn>
                <a:cxn ang="0">
                  <a:pos x="T4" y="T5"/>
                </a:cxn>
                <a:cxn ang="0">
                  <a:pos x="T6" y="T7"/>
                </a:cxn>
                <a:cxn ang="0">
                  <a:pos x="T8" y="T9"/>
                </a:cxn>
              </a:cxnLst>
              <a:rect l="0" t="0" r="r" b="b"/>
              <a:pathLst>
                <a:path w="2" h="5">
                  <a:moveTo>
                    <a:pt x="2" y="3"/>
                  </a:moveTo>
                  <a:cubicBezTo>
                    <a:pt x="1" y="2"/>
                    <a:pt x="1" y="1"/>
                    <a:pt x="1" y="0"/>
                  </a:cubicBezTo>
                  <a:cubicBezTo>
                    <a:pt x="0" y="5"/>
                    <a:pt x="0" y="5"/>
                    <a:pt x="0" y="5"/>
                  </a:cubicBezTo>
                  <a:cubicBezTo>
                    <a:pt x="1" y="4"/>
                    <a:pt x="1" y="4"/>
                    <a:pt x="1" y="4"/>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p:cNvSpPr>
            <p:nvPr/>
          </p:nvSpPr>
          <p:spPr bwMode="auto">
            <a:xfrm>
              <a:off x="12288302" y="3346528"/>
              <a:ext cx="636082" cy="604214"/>
            </a:xfrm>
            <a:custGeom>
              <a:avLst/>
              <a:gdLst>
                <a:gd name="T0" fmla="*/ 1 w 19"/>
                <a:gd name="T1" fmla="*/ 17 h 18"/>
                <a:gd name="T2" fmla="*/ 15 w 19"/>
                <a:gd name="T3" fmla="*/ 18 h 18"/>
                <a:gd name="T4" fmla="*/ 16 w 19"/>
                <a:gd name="T5" fmla="*/ 18 h 18"/>
                <a:gd name="T6" fmla="*/ 19 w 19"/>
                <a:gd name="T7" fmla="*/ 14 h 18"/>
                <a:gd name="T8" fmla="*/ 17 w 19"/>
                <a:gd name="T9" fmla="*/ 11 h 18"/>
                <a:gd name="T10" fmla="*/ 14 w 19"/>
                <a:gd name="T11" fmla="*/ 1 h 18"/>
                <a:gd name="T12" fmla="*/ 12 w 19"/>
                <a:gd name="T13" fmla="*/ 1 h 18"/>
                <a:gd name="T14" fmla="*/ 10 w 19"/>
                <a:gd name="T15" fmla="*/ 0 h 18"/>
                <a:gd name="T16" fmla="*/ 3 w 19"/>
                <a:gd name="T17" fmla="*/ 10 h 18"/>
                <a:gd name="T18" fmla="*/ 0 w 19"/>
                <a:gd name="T19" fmla="*/ 14 h 18"/>
                <a:gd name="T20" fmla="*/ 1 w 19"/>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 y="17"/>
                  </a:moveTo>
                  <a:cubicBezTo>
                    <a:pt x="15" y="18"/>
                    <a:pt x="15" y="18"/>
                    <a:pt x="15" y="18"/>
                  </a:cubicBezTo>
                  <a:cubicBezTo>
                    <a:pt x="16" y="18"/>
                    <a:pt x="16" y="18"/>
                    <a:pt x="16" y="18"/>
                  </a:cubicBezTo>
                  <a:cubicBezTo>
                    <a:pt x="16" y="16"/>
                    <a:pt x="17" y="15"/>
                    <a:pt x="19" y="14"/>
                  </a:cubicBezTo>
                  <a:cubicBezTo>
                    <a:pt x="17" y="11"/>
                    <a:pt x="17" y="11"/>
                    <a:pt x="17" y="11"/>
                  </a:cubicBezTo>
                  <a:cubicBezTo>
                    <a:pt x="14" y="1"/>
                    <a:pt x="14" y="1"/>
                    <a:pt x="14" y="1"/>
                  </a:cubicBezTo>
                  <a:cubicBezTo>
                    <a:pt x="13" y="1"/>
                    <a:pt x="13" y="1"/>
                    <a:pt x="12" y="1"/>
                  </a:cubicBezTo>
                  <a:cubicBezTo>
                    <a:pt x="12" y="1"/>
                    <a:pt x="11" y="0"/>
                    <a:pt x="10" y="0"/>
                  </a:cubicBezTo>
                  <a:cubicBezTo>
                    <a:pt x="3" y="10"/>
                    <a:pt x="3" y="10"/>
                    <a:pt x="3" y="10"/>
                  </a:cubicBezTo>
                  <a:cubicBezTo>
                    <a:pt x="0" y="14"/>
                    <a:pt x="0" y="14"/>
                    <a:pt x="0" y="14"/>
                  </a:cubicBezTo>
                  <a:cubicBezTo>
                    <a:pt x="1" y="14"/>
                    <a:pt x="1" y="16"/>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p:cNvSpPr>
            <p:nvPr/>
          </p:nvSpPr>
          <p:spPr bwMode="auto">
            <a:xfrm>
              <a:off x="12623552" y="7438356"/>
              <a:ext cx="905046" cy="1542402"/>
            </a:xfrm>
            <a:custGeom>
              <a:avLst/>
              <a:gdLst>
                <a:gd name="T0" fmla="*/ 0 w 27"/>
                <a:gd name="T1" fmla="*/ 0 h 46"/>
                <a:gd name="T2" fmla="*/ 23 w 27"/>
                <a:gd name="T3" fmla="*/ 46 h 46"/>
                <a:gd name="T4" fmla="*/ 24 w 27"/>
                <a:gd name="T5" fmla="*/ 39 h 46"/>
                <a:gd name="T6" fmla="*/ 24 w 27"/>
                <a:gd name="T7" fmla="*/ 38 h 46"/>
                <a:gd name="T8" fmla="*/ 25 w 27"/>
                <a:gd name="T9" fmla="*/ 38 h 46"/>
                <a:gd name="T10" fmla="*/ 27 w 27"/>
                <a:gd name="T11" fmla="*/ 39 h 46"/>
                <a:gd name="T12" fmla="*/ 27 w 27"/>
                <a:gd name="T13" fmla="*/ 39 h 46"/>
                <a:gd name="T14" fmla="*/ 9 w 27"/>
                <a:gd name="T15" fmla="*/ 14 h 46"/>
                <a:gd name="T16" fmla="*/ 0 w 27"/>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6">
                  <a:moveTo>
                    <a:pt x="0" y="0"/>
                  </a:moveTo>
                  <a:cubicBezTo>
                    <a:pt x="23" y="46"/>
                    <a:pt x="23" y="46"/>
                    <a:pt x="23" y="46"/>
                  </a:cubicBezTo>
                  <a:cubicBezTo>
                    <a:pt x="23" y="43"/>
                    <a:pt x="24" y="41"/>
                    <a:pt x="24" y="39"/>
                  </a:cubicBezTo>
                  <a:cubicBezTo>
                    <a:pt x="24" y="39"/>
                    <a:pt x="24" y="38"/>
                    <a:pt x="24" y="38"/>
                  </a:cubicBezTo>
                  <a:cubicBezTo>
                    <a:pt x="24" y="38"/>
                    <a:pt x="25" y="38"/>
                    <a:pt x="25" y="38"/>
                  </a:cubicBezTo>
                  <a:cubicBezTo>
                    <a:pt x="25" y="39"/>
                    <a:pt x="26" y="39"/>
                    <a:pt x="27" y="39"/>
                  </a:cubicBezTo>
                  <a:cubicBezTo>
                    <a:pt x="27" y="39"/>
                    <a:pt x="27" y="39"/>
                    <a:pt x="27" y="39"/>
                  </a:cubicBezTo>
                  <a:cubicBezTo>
                    <a:pt x="9" y="14"/>
                    <a:pt x="9" y="14"/>
                    <a:pt x="9" y="14"/>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p:cNvSpPr>
            <p:nvPr/>
          </p:nvSpPr>
          <p:spPr bwMode="auto">
            <a:xfrm>
              <a:off x="13059504" y="7236951"/>
              <a:ext cx="502237" cy="1408557"/>
            </a:xfrm>
            <a:custGeom>
              <a:avLst/>
              <a:gdLst>
                <a:gd name="T0" fmla="*/ 0 w 15"/>
                <a:gd name="T1" fmla="*/ 2 h 42"/>
                <a:gd name="T2" fmla="*/ 1 w 15"/>
                <a:gd name="T3" fmla="*/ 6 h 42"/>
                <a:gd name="T4" fmla="*/ 15 w 15"/>
                <a:gd name="T5" fmla="*/ 42 h 42"/>
                <a:gd name="T6" fmla="*/ 14 w 15"/>
                <a:gd name="T7" fmla="*/ 3 h 42"/>
                <a:gd name="T8" fmla="*/ 2 w 15"/>
                <a:gd name="T9" fmla="*/ 0 h 42"/>
                <a:gd name="T10" fmla="*/ 0 w 15"/>
                <a:gd name="T11" fmla="*/ 2 h 42"/>
              </a:gdLst>
              <a:ahLst/>
              <a:cxnLst>
                <a:cxn ang="0">
                  <a:pos x="T0" y="T1"/>
                </a:cxn>
                <a:cxn ang="0">
                  <a:pos x="T2" y="T3"/>
                </a:cxn>
                <a:cxn ang="0">
                  <a:pos x="T4" y="T5"/>
                </a:cxn>
                <a:cxn ang="0">
                  <a:pos x="T6" y="T7"/>
                </a:cxn>
                <a:cxn ang="0">
                  <a:pos x="T8" y="T9"/>
                </a:cxn>
                <a:cxn ang="0">
                  <a:pos x="T10" y="T11"/>
                </a:cxn>
              </a:cxnLst>
              <a:rect l="0" t="0" r="r" b="b"/>
              <a:pathLst>
                <a:path w="15" h="42">
                  <a:moveTo>
                    <a:pt x="0" y="2"/>
                  </a:moveTo>
                  <a:cubicBezTo>
                    <a:pt x="1" y="6"/>
                    <a:pt x="1" y="6"/>
                    <a:pt x="1" y="6"/>
                  </a:cubicBezTo>
                  <a:cubicBezTo>
                    <a:pt x="15" y="42"/>
                    <a:pt x="15" y="42"/>
                    <a:pt x="15" y="42"/>
                  </a:cubicBezTo>
                  <a:cubicBezTo>
                    <a:pt x="14" y="3"/>
                    <a:pt x="14" y="3"/>
                    <a:pt x="14" y="3"/>
                  </a:cubicBezTo>
                  <a:cubicBezTo>
                    <a:pt x="2" y="0"/>
                    <a:pt x="2" y="0"/>
                    <a:pt x="2" y="0"/>
                  </a:cubicBezTo>
                  <a:cubicBezTo>
                    <a:pt x="2" y="1"/>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10679615" y="7304511"/>
              <a:ext cx="1474843" cy="871903"/>
            </a:xfrm>
            <a:custGeom>
              <a:avLst/>
              <a:gdLst>
                <a:gd name="T0" fmla="*/ 40 w 44"/>
                <a:gd name="T1" fmla="*/ 0 h 26"/>
                <a:gd name="T2" fmla="*/ 21 w 44"/>
                <a:gd name="T3" fmla="*/ 2 h 26"/>
                <a:gd name="T4" fmla="*/ 2 w 44"/>
                <a:gd name="T5" fmla="*/ 4 h 26"/>
                <a:gd name="T6" fmla="*/ 2 w 44"/>
                <a:gd name="T7" fmla="*/ 4 h 26"/>
                <a:gd name="T8" fmla="*/ 0 w 44"/>
                <a:gd name="T9" fmla="*/ 8 h 26"/>
                <a:gd name="T10" fmla="*/ 10 w 44"/>
                <a:gd name="T11" fmla="*/ 22 h 26"/>
                <a:gd name="T12" fmla="*/ 25 w 44"/>
                <a:gd name="T13" fmla="*/ 11 h 26"/>
                <a:gd name="T14" fmla="*/ 26 w 44"/>
                <a:gd name="T15" fmla="*/ 11 h 26"/>
                <a:gd name="T16" fmla="*/ 26 w 44"/>
                <a:gd name="T17" fmla="*/ 11 h 26"/>
                <a:gd name="T18" fmla="*/ 26 w 44"/>
                <a:gd name="T19" fmla="*/ 11 h 26"/>
                <a:gd name="T20" fmla="*/ 41 w 44"/>
                <a:gd name="T21" fmla="*/ 26 h 26"/>
                <a:gd name="T22" fmla="*/ 42 w 44"/>
                <a:gd name="T23" fmla="*/ 13 h 26"/>
                <a:gd name="T24" fmla="*/ 44 w 44"/>
                <a:gd name="T25" fmla="*/ 3 h 26"/>
                <a:gd name="T26" fmla="*/ 40 w 44"/>
                <a:gd name="T2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26">
                  <a:moveTo>
                    <a:pt x="40" y="0"/>
                  </a:moveTo>
                  <a:cubicBezTo>
                    <a:pt x="21" y="2"/>
                    <a:pt x="21" y="2"/>
                    <a:pt x="21" y="2"/>
                  </a:cubicBezTo>
                  <a:cubicBezTo>
                    <a:pt x="2" y="4"/>
                    <a:pt x="2" y="4"/>
                    <a:pt x="2" y="4"/>
                  </a:cubicBezTo>
                  <a:cubicBezTo>
                    <a:pt x="2" y="4"/>
                    <a:pt x="2" y="4"/>
                    <a:pt x="2" y="4"/>
                  </a:cubicBezTo>
                  <a:cubicBezTo>
                    <a:pt x="2" y="6"/>
                    <a:pt x="1" y="7"/>
                    <a:pt x="0" y="8"/>
                  </a:cubicBezTo>
                  <a:cubicBezTo>
                    <a:pt x="10" y="22"/>
                    <a:pt x="10" y="22"/>
                    <a:pt x="10" y="22"/>
                  </a:cubicBezTo>
                  <a:cubicBezTo>
                    <a:pt x="16" y="20"/>
                    <a:pt x="21" y="16"/>
                    <a:pt x="25" y="11"/>
                  </a:cubicBezTo>
                  <a:cubicBezTo>
                    <a:pt x="25" y="11"/>
                    <a:pt x="26" y="11"/>
                    <a:pt x="26" y="11"/>
                  </a:cubicBezTo>
                  <a:cubicBezTo>
                    <a:pt x="26" y="11"/>
                    <a:pt x="26" y="11"/>
                    <a:pt x="26" y="11"/>
                  </a:cubicBezTo>
                  <a:cubicBezTo>
                    <a:pt x="26" y="11"/>
                    <a:pt x="26" y="11"/>
                    <a:pt x="26" y="11"/>
                  </a:cubicBezTo>
                  <a:cubicBezTo>
                    <a:pt x="29" y="18"/>
                    <a:pt x="34" y="23"/>
                    <a:pt x="41" y="26"/>
                  </a:cubicBezTo>
                  <a:cubicBezTo>
                    <a:pt x="42" y="13"/>
                    <a:pt x="42" y="13"/>
                    <a:pt x="42" y="13"/>
                  </a:cubicBezTo>
                  <a:cubicBezTo>
                    <a:pt x="44" y="3"/>
                    <a:pt x="44" y="3"/>
                    <a:pt x="44" y="3"/>
                  </a:cubicBezTo>
                  <a:cubicBezTo>
                    <a:pt x="42" y="3"/>
                    <a:pt x="40" y="1"/>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13125789" y="6365048"/>
              <a:ext cx="905046" cy="939463"/>
            </a:xfrm>
            <a:custGeom>
              <a:avLst/>
              <a:gdLst>
                <a:gd name="T0" fmla="*/ 26 w 27"/>
                <a:gd name="T1" fmla="*/ 0 h 28"/>
                <a:gd name="T2" fmla="*/ 21 w 27"/>
                <a:gd name="T3" fmla="*/ 4 h 28"/>
                <a:gd name="T4" fmla="*/ 0 w 27"/>
                <a:gd name="T5" fmla="*/ 21 h 28"/>
                <a:gd name="T6" fmla="*/ 1 w 27"/>
                <a:gd name="T7" fmla="*/ 24 h 28"/>
                <a:gd name="T8" fmla="*/ 1 w 27"/>
                <a:gd name="T9" fmla="*/ 25 h 28"/>
                <a:gd name="T10" fmla="*/ 3 w 27"/>
                <a:gd name="T11" fmla="*/ 26 h 28"/>
                <a:gd name="T12" fmla="*/ 12 w 27"/>
                <a:gd name="T13" fmla="*/ 28 h 28"/>
                <a:gd name="T14" fmla="*/ 15 w 27"/>
                <a:gd name="T15" fmla="*/ 22 h 28"/>
                <a:gd name="T16" fmla="*/ 27 w 27"/>
                <a:gd name="T17" fmla="*/ 0 h 28"/>
                <a:gd name="T18" fmla="*/ 26 w 27"/>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26" y="0"/>
                  </a:moveTo>
                  <a:cubicBezTo>
                    <a:pt x="21" y="4"/>
                    <a:pt x="21" y="4"/>
                    <a:pt x="21" y="4"/>
                  </a:cubicBezTo>
                  <a:cubicBezTo>
                    <a:pt x="0" y="21"/>
                    <a:pt x="0" y="21"/>
                    <a:pt x="0" y="21"/>
                  </a:cubicBezTo>
                  <a:cubicBezTo>
                    <a:pt x="0" y="22"/>
                    <a:pt x="1" y="23"/>
                    <a:pt x="1" y="24"/>
                  </a:cubicBezTo>
                  <a:cubicBezTo>
                    <a:pt x="1" y="25"/>
                    <a:pt x="1" y="25"/>
                    <a:pt x="1" y="25"/>
                  </a:cubicBezTo>
                  <a:cubicBezTo>
                    <a:pt x="3" y="26"/>
                    <a:pt x="3" y="26"/>
                    <a:pt x="3" y="26"/>
                  </a:cubicBezTo>
                  <a:cubicBezTo>
                    <a:pt x="12" y="28"/>
                    <a:pt x="12" y="28"/>
                    <a:pt x="12" y="28"/>
                  </a:cubicBezTo>
                  <a:cubicBezTo>
                    <a:pt x="15" y="22"/>
                    <a:pt x="15" y="22"/>
                    <a:pt x="15" y="22"/>
                  </a:cubicBezTo>
                  <a:cubicBezTo>
                    <a:pt x="27" y="0"/>
                    <a:pt x="27" y="0"/>
                    <a:pt x="27" y="0"/>
                  </a:cubicBezTo>
                  <a:cubicBezTo>
                    <a:pt x="27" y="0"/>
                    <a:pt x="26"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9206047" y="5593846"/>
              <a:ext cx="971331" cy="1140867"/>
            </a:xfrm>
            <a:custGeom>
              <a:avLst/>
              <a:gdLst>
                <a:gd name="T0" fmla="*/ 22 w 29"/>
                <a:gd name="T1" fmla="*/ 34 h 34"/>
                <a:gd name="T2" fmla="*/ 29 w 29"/>
                <a:gd name="T3" fmla="*/ 27 h 34"/>
                <a:gd name="T4" fmla="*/ 28 w 29"/>
                <a:gd name="T5" fmla="*/ 24 h 34"/>
                <a:gd name="T6" fmla="*/ 28 w 29"/>
                <a:gd name="T7" fmla="*/ 22 h 34"/>
                <a:gd name="T8" fmla="*/ 1 w 29"/>
                <a:gd name="T9" fmla="*/ 0 h 34"/>
                <a:gd name="T10" fmla="*/ 0 w 29"/>
                <a:gd name="T11" fmla="*/ 0 h 34"/>
                <a:gd name="T12" fmla="*/ 18 w 29"/>
                <a:gd name="T13" fmla="*/ 33 h 34"/>
                <a:gd name="T14" fmla="*/ 19 w 29"/>
                <a:gd name="T15" fmla="*/ 33 h 34"/>
                <a:gd name="T16" fmla="*/ 22 w 29"/>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4">
                  <a:moveTo>
                    <a:pt x="22" y="34"/>
                  </a:moveTo>
                  <a:cubicBezTo>
                    <a:pt x="29" y="27"/>
                    <a:pt x="29" y="27"/>
                    <a:pt x="29" y="27"/>
                  </a:cubicBezTo>
                  <a:cubicBezTo>
                    <a:pt x="28" y="26"/>
                    <a:pt x="28" y="25"/>
                    <a:pt x="28" y="24"/>
                  </a:cubicBezTo>
                  <a:cubicBezTo>
                    <a:pt x="28" y="23"/>
                    <a:pt x="28" y="23"/>
                    <a:pt x="28" y="22"/>
                  </a:cubicBezTo>
                  <a:cubicBezTo>
                    <a:pt x="1" y="0"/>
                    <a:pt x="1" y="0"/>
                    <a:pt x="1" y="0"/>
                  </a:cubicBezTo>
                  <a:cubicBezTo>
                    <a:pt x="0" y="0"/>
                    <a:pt x="0" y="0"/>
                    <a:pt x="0" y="0"/>
                  </a:cubicBezTo>
                  <a:cubicBezTo>
                    <a:pt x="18" y="33"/>
                    <a:pt x="18" y="33"/>
                    <a:pt x="18" y="33"/>
                  </a:cubicBezTo>
                  <a:cubicBezTo>
                    <a:pt x="18" y="33"/>
                    <a:pt x="19" y="33"/>
                    <a:pt x="19" y="33"/>
                  </a:cubicBezTo>
                  <a:cubicBezTo>
                    <a:pt x="20" y="33"/>
                    <a:pt x="21" y="33"/>
                    <a:pt x="2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9138487" y="6936119"/>
              <a:ext cx="670499" cy="670499"/>
            </a:xfrm>
            <a:custGeom>
              <a:avLst/>
              <a:gdLst>
                <a:gd name="T0" fmla="*/ 20 w 20"/>
                <a:gd name="T1" fmla="*/ 5 h 20"/>
                <a:gd name="T2" fmla="*/ 20 w 20"/>
                <a:gd name="T3" fmla="*/ 2 h 20"/>
                <a:gd name="T4" fmla="*/ 17 w 20"/>
                <a:gd name="T5" fmla="*/ 0 h 20"/>
                <a:gd name="T6" fmla="*/ 0 w 20"/>
                <a:gd name="T7" fmla="*/ 7 h 20"/>
                <a:gd name="T8" fmla="*/ 5 w 20"/>
                <a:gd name="T9" fmla="*/ 18 h 20"/>
                <a:gd name="T10" fmla="*/ 18 w 20"/>
                <a:gd name="T11" fmla="*/ 20 h 20"/>
                <a:gd name="T12" fmla="*/ 18 w 20"/>
                <a:gd name="T13" fmla="*/ 20 h 20"/>
                <a:gd name="T14" fmla="*/ 20 w 20"/>
                <a:gd name="T15" fmla="*/ 5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20" y="5"/>
                  </a:moveTo>
                  <a:cubicBezTo>
                    <a:pt x="20" y="2"/>
                    <a:pt x="20" y="2"/>
                    <a:pt x="20" y="2"/>
                  </a:cubicBezTo>
                  <a:cubicBezTo>
                    <a:pt x="19" y="2"/>
                    <a:pt x="17" y="1"/>
                    <a:pt x="17" y="0"/>
                  </a:cubicBezTo>
                  <a:cubicBezTo>
                    <a:pt x="0" y="7"/>
                    <a:pt x="0" y="7"/>
                    <a:pt x="0" y="7"/>
                  </a:cubicBezTo>
                  <a:cubicBezTo>
                    <a:pt x="1" y="11"/>
                    <a:pt x="3" y="15"/>
                    <a:pt x="5" y="18"/>
                  </a:cubicBezTo>
                  <a:cubicBezTo>
                    <a:pt x="18" y="20"/>
                    <a:pt x="18" y="20"/>
                    <a:pt x="18" y="20"/>
                  </a:cubicBezTo>
                  <a:cubicBezTo>
                    <a:pt x="18" y="20"/>
                    <a:pt x="18" y="20"/>
                    <a:pt x="18" y="20"/>
                  </a:cubicBezTo>
                  <a:lnTo>
                    <a:pt x="2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14835178" y="7170666"/>
              <a:ext cx="368392" cy="738058"/>
            </a:xfrm>
            <a:custGeom>
              <a:avLst/>
              <a:gdLst>
                <a:gd name="T0" fmla="*/ 11 w 11"/>
                <a:gd name="T1" fmla="*/ 8 h 22"/>
                <a:gd name="T2" fmla="*/ 8 w 11"/>
                <a:gd name="T3" fmla="*/ 0 h 22"/>
                <a:gd name="T4" fmla="*/ 0 w 11"/>
                <a:gd name="T5" fmla="*/ 22 h 22"/>
                <a:gd name="T6" fmla="*/ 11 w 11"/>
                <a:gd name="T7" fmla="*/ 8 h 22"/>
              </a:gdLst>
              <a:ahLst/>
              <a:cxnLst>
                <a:cxn ang="0">
                  <a:pos x="T0" y="T1"/>
                </a:cxn>
                <a:cxn ang="0">
                  <a:pos x="T2" y="T3"/>
                </a:cxn>
                <a:cxn ang="0">
                  <a:pos x="T4" y="T5"/>
                </a:cxn>
                <a:cxn ang="0">
                  <a:pos x="T6" y="T7"/>
                </a:cxn>
              </a:cxnLst>
              <a:rect l="0" t="0" r="r" b="b"/>
              <a:pathLst>
                <a:path w="11" h="22">
                  <a:moveTo>
                    <a:pt x="11" y="8"/>
                  </a:moveTo>
                  <a:cubicBezTo>
                    <a:pt x="8" y="0"/>
                    <a:pt x="8" y="0"/>
                    <a:pt x="8" y="0"/>
                  </a:cubicBezTo>
                  <a:cubicBezTo>
                    <a:pt x="0" y="22"/>
                    <a:pt x="0" y="22"/>
                    <a:pt x="0" y="22"/>
                  </a:cubicBezTo>
                  <a:cubicBezTo>
                    <a:pt x="5" y="19"/>
                    <a:pt x="9" y="14"/>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13561740" y="7405214"/>
              <a:ext cx="804344" cy="1375415"/>
            </a:xfrm>
            <a:custGeom>
              <a:avLst/>
              <a:gdLst>
                <a:gd name="T0" fmla="*/ 1 w 24"/>
                <a:gd name="T1" fmla="*/ 39 h 41"/>
                <a:gd name="T2" fmla="*/ 14 w 24"/>
                <a:gd name="T3" fmla="*/ 40 h 41"/>
                <a:gd name="T4" fmla="*/ 17 w 24"/>
                <a:gd name="T5" fmla="*/ 41 h 41"/>
                <a:gd name="T6" fmla="*/ 24 w 24"/>
                <a:gd name="T7" fmla="*/ 37 h 41"/>
                <a:gd name="T8" fmla="*/ 5 w 24"/>
                <a:gd name="T9" fmla="*/ 8 h 41"/>
                <a:gd name="T10" fmla="*/ 0 w 24"/>
                <a:gd name="T11" fmla="*/ 0 h 41"/>
                <a:gd name="T12" fmla="*/ 1 w 24"/>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24" h="41">
                  <a:moveTo>
                    <a:pt x="1" y="39"/>
                  </a:moveTo>
                  <a:cubicBezTo>
                    <a:pt x="14" y="40"/>
                    <a:pt x="14" y="40"/>
                    <a:pt x="14" y="40"/>
                  </a:cubicBezTo>
                  <a:cubicBezTo>
                    <a:pt x="17" y="41"/>
                    <a:pt x="17" y="41"/>
                    <a:pt x="17" y="41"/>
                  </a:cubicBezTo>
                  <a:cubicBezTo>
                    <a:pt x="19" y="40"/>
                    <a:pt x="22" y="39"/>
                    <a:pt x="24" y="37"/>
                  </a:cubicBezTo>
                  <a:cubicBezTo>
                    <a:pt x="5" y="8"/>
                    <a:pt x="5" y="8"/>
                    <a:pt x="5" y="8"/>
                  </a:cubicBezTo>
                  <a:cubicBezTo>
                    <a:pt x="0" y="0"/>
                    <a:pt x="0" y="0"/>
                    <a:pt x="0" y="0"/>
                  </a:cubicBez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p:cNvSpPr>
            <p:nvPr/>
          </p:nvSpPr>
          <p:spPr bwMode="auto">
            <a:xfrm>
              <a:off x="8334143" y="5626989"/>
              <a:ext cx="1441700" cy="1576819"/>
            </a:xfrm>
            <a:custGeom>
              <a:avLst/>
              <a:gdLst>
                <a:gd name="T0" fmla="*/ 40 w 43"/>
                <a:gd name="T1" fmla="*/ 36 h 47"/>
                <a:gd name="T2" fmla="*/ 43 w 43"/>
                <a:gd name="T3" fmla="*/ 32 h 47"/>
                <a:gd name="T4" fmla="*/ 39 w 43"/>
                <a:gd name="T5" fmla="*/ 26 h 47"/>
                <a:gd name="T6" fmla="*/ 25 w 43"/>
                <a:gd name="T7" fmla="*/ 0 h 47"/>
                <a:gd name="T8" fmla="*/ 23 w 43"/>
                <a:gd name="T9" fmla="*/ 0 h 47"/>
                <a:gd name="T10" fmla="*/ 22 w 43"/>
                <a:gd name="T11" fmla="*/ 0 h 47"/>
                <a:gd name="T12" fmla="*/ 0 w 43"/>
                <a:gd name="T13" fmla="*/ 47 h 47"/>
                <a:gd name="T14" fmla="*/ 14 w 43"/>
                <a:gd name="T15" fmla="*/ 43 h 47"/>
                <a:gd name="T16" fmla="*/ 21 w 43"/>
                <a:gd name="T17" fmla="*/ 38 h 47"/>
                <a:gd name="T18" fmla="*/ 22 w 43"/>
                <a:gd name="T19" fmla="*/ 38 h 47"/>
                <a:gd name="T20" fmla="*/ 22 w 43"/>
                <a:gd name="T21" fmla="*/ 39 h 47"/>
                <a:gd name="T22" fmla="*/ 23 w 43"/>
                <a:gd name="T23" fmla="*/ 41 h 47"/>
                <a:gd name="T24" fmla="*/ 27 w 43"/>
                <a:gd name="T25" fmla="*/ 40 h 47"/>
                <a:gd name="T26" fmla="*/ 40 w 43"/>
                <a:gd name="T27" fmla="*/ 37 h 47"/>
                <a:gd name="T28" fmla="*/ 40 w 43"/>
                <a:gd name="T29"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7">
                  <a:moveTo>
                    <a:pt x="40" y="36"/>
                  </a:moveTo>
                  <a:cubicBezTo>
                    <a:pt x="40" y="35"/>
                    <a:pt x="41" y="33"/>
                    <a:pt x="43" y="32"/>
                  </a:cubicBezTo>
                  <a:cubicBezTo>
                    <a:pt x="39" y="26"/>
                    <a:pt x="39" y="26"/>
                    <a:pt x="39" y="26"/>
                  </a:cubicBezTo>
                  <a:cubicBezTo>
                    <a:pt x="25" y="0"/>
                    <a:pt x="25" y="0"/>
                    <a:pt x="25" y="0"/>
                  </a:cubicBezTo>
                  <a:cubicBezTo>
                    <a:pt x="25" y="0"/>
                    <a:pt x="24" y="0"/>
                    <a:pt x="23" y="0"/>
                  </a:cubicBezTo>
                  <a:cubicBezTo>
                    <a:pt x="23" y="0"/>
                    <a:pt x="23" y="0"/>
                    <a:pt x="22" y="0"/>
                  </a:cubicBezTo>
                  <a:cubicBezTo>
                    <a:pt x="0" y="47"/>
                    <a:pt x="0" y="47"/>
                    <a:pt x="0" y="47"/>
                  </a:cubicBezTo>
                  <a:cubicBezTo>
                    <a:pt x="14" y="43"/>
                    <a:pt x="14" y="43"/>
                    <a:pt x="14" y="43"/>
                  </a:cubicBezTo>
                  <a:cubicBezTo>
                    <a:pt x="17" y="42"/>
                    <a:pt x="19" y="40"/>
                    <a:pt x="21" y="38"/>
                  </a:cubicBezTo>
                  <a:cubicBezTo>
                    <a:pt x="22" y="38"/>
                    <a:pt x="22" y="38"/>
                    <a:pt x="22" y="38"/>
                  </a:cubicBezTo>
                  <a:cubicBezTo>
                    <a:pt x="22" y="38"/>
                    <a:pt x="22" y="38"/>
                    <a:pt x="22" y="39"/>
                  </a:cubicBezTo>
                  <a:cubicBezTo>
                    <a:pt x="22" y="39"/>
                    <a:pt x="22" y="40"/>
                    <a:pt x="23" y="41"/>
                  </a:cubicBezTo>
                  <a:cubicBezTo>
                    <a:pt x="27" y="40"/>
                    <a:pt x="27" y="40"/>
                    <a:pt x="27" y="40"/>
                  </a:cubicBezTo>
                  <a:cubicBezTo>
                    <a:pt x="40" y="37"/>
                    <a:pt x="40" y="37"/>
                    <a:pt x="40" y="37"/>
                  </a:cubicBezTo>
                  <a:cubicBezTo>
                    <a:pt x="40" y="37"/>
                    <a:pt x="40" y="36"/>
                    <a:pt x="4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a:spLocks/>
            </p:cNvSpPr>
            <p:nvPr/>
          </p:nvSpPr>
          <p:spPr bwMode="auto">
            <a:xfrm>
              <a:off x="14399226" y="5527561"/>
              <a:ext cx="870629" cy="536654"/>
            </a:xfrm>
            <a:custGeom>
              <a:avLst/>
              <a:gdLst>
                <a:gd name="T0" fmla="*/ 605 w 683"/>
                <a:gd name="T1" fmla="*/ 0 h 421"/>
                <a:gd name="T2" fmla="*/ 499 w 683"/>
                <a:gd name="T3" fmla="*/ 52 h 421"/>
                <a:gd name="T4" fmla="*/ 0 w 683"/>
                <a:gd name="T5" fmla="*/ 421 h 421"/>
                <a:gd name="T6" fmla="*/ 473 w 683"/>
                <a:gd name="T7" fmla="*/ 157 h 421"/>
                <a:gd name="T8" fmla="*/ 683 w 683"/>
                <a:gd name="T9" fmla="*/ 52 h 421"/>
                <a:gd name="T10" fmla="*/ 605 w 683"/>
                <a:gd name="T11" fmla="*/ 0 h 421"/>
              </a:gdLst>
              <a:ahLst/>
              <a:cxnLst>
                <a:cxn ang="0">
                  <a:pos x="T0" y="T1"/>
                </a:cxn>
                <a:cxn ang="0">
                  <a:pos x="T2" y="T3"/>
                </a:cxn>
                <a:cxn ang="0">
                  <a:pos x="T4" y="T5"/>
                </a:cxn>
                <a:cxn ang="0">
                  <a:pos x="T6" y="T7"/>
                </a:cxn>
                <a:cxn ang="0">
                  <a:pos x="T8" y="T9"/>
                </a:cxn>
                <a:cxn ang="0">
                  <a:pos x="T10" y="T11"/>
                </a:cxn>
              </a:cxnLst>
              <a:rect l="0" t="0" r="r" b="b"/>
              <a:pathLst>
                <a:path w="683" h="421">
                  <a:moveTo>
                    <a:pt x="605" y="0"/>
                  </a:moveTo>
                  <a:lnTo>
                    <a:pt x="499" y="52"/>
                  </a:lnTo>
                  <a:lnTo>
                    <a:pt x="0" y="421"/>
                  </a:lnTo>
                  <a:lnTo>
                    <a:pt x="473" y="157"/>
                  </a:lnTo>
                  <a:lnTo>
                    <a:pt x="683" y="52"/>
                  </a:lnTo>
                  <a:lnTo>
                    <a:pt x="6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p:cNvSpPr>
            <p:nvPr/>
          </p:nvSpPr>
          <p:spPr bwMode="auto">
            <a:xfrm>
              <a:off x="12590409" y="5291740"/>
              <a:ext cx="1440425" cy="871903"/>
            </a:xfrm>
            <a:custGeom>
              <a:avLst/>
              <a:gdLst>
                <a:gd name="T0" fmla="*/ 43 w 43"/>
                <a:gd name="T1" fmla="*/ 24 h 26"/>
                <a:gd name="T2" fmla="*/ 32 w 43"/>
                <a:gd name="T3" fmla="*/ 0 h 26"/>
                <a:gd name="T4" fmla="*/ 0 w 43"/>
                <a:gd name="T5" fmla="*/ 6 h 26"/>
                <a:gd name="T6" fmla="*/ 0 w 43"/>
                <a:gd name="T7" fmla="*/ 8 h 26"/>
                <a:gd name="T8" fmla="*/ 19 w 43"/>
                <a:gd name="T9" fmla="*/ 16 h 26"/>
                <a:gd name="T10" fmla="*/ 41 w 43"/>
                <a:gd name="T11" fmla="*/ 26 h 26"/>
                <a:gd name="T12" fmla="*/ 43 w 43"/>
                <a:gd name="T13" fmla="*/ 24 h 26"/>
              </a:gdLst>
              <a:ahLst/>
              <a:cxnLst>
                <a:cxn ang="0">
                  <a:pos x="T0" y="T1"/>
                </a:cxn>
                <a:cxn ang="0">
                  <a:pos x="T2" y="T3"/>
                </a:cxn>
                <a:cxn ang="0">
                  <a:pos x="T4" y="T5"/>
                </a:cxn>
                <a:cxn ang="0">
                  <a:pos x="T6" y="T7"/>
                </a:cxn>
                <a:cxn ang="0">
                  <a:pos x="T8" y="T9"/>
                </a:cxn>
                <a:cxn ang="0">
                  <a:pos x="T10" y="T11"/>
                </a:cxn>
                <a:cxn ang="0">
                  <a:pos x="T12" y="T13"/>
                </a:cxn>
              </a:cxnLst>
              <a:rect l="0" t="0" r="r" b="b"/>
              <a:pathLst>
                <a:path w="43" h="26">
                  <a:moveTo>
                    <a:pt x="43" y="24"/>
                  </a:moveTo>
                  <a:cubicBezTo>
                    <a:pt x="32" y="0"/>
                    <a:pt x="32" y="0"/>
                    <a:pt x="32" y="0"/>
                  </a:cubicBezTo>
                  <a:cubicBezTo>
                    <a:pt x="0" y="6"/>
                    <a:pt x="0" y="6"/>
                    <a:pt x="0" y="6"/>
                  </a:cubicBezTo>
                  <a:cubicBezTo>
                    <a:pt x="0" y="7"/>
                    <a:pt x="0" y="8"/>
                    <a:pt x="0" y="8"/>
                  </a:cubicBezTo>
                  <a:cubicBezTo>
                    <a:pt x="19" y="16"/>
                    <a:pt x="19" y="16"/>
                    <a:pt x="19" y="16"/>
                  </a:cubicBezTo>
                  <a:cubicBezTo>
                    <a:pt x="41" y="26"/>
                    <a:pt x="41" y="26"/>
                    <a:pt x="41" y="26"/>
                  </a:cubicBezTo>
                  <a:cubicBezTo>
                    <a:pt x="41" y="25"/>
                    <a:pt x="42" y="24"/>
                    <a:pt x="4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p:cNvSpPr>
            <p:nvPr/>
          </p:nvSpPr>
          <p:spPr bwMode="auto">
            <a:xfrm>
              <a:off x="10344366" y="7572201"/>
              <a:ext cx="637356" cy="571071"/>
            </a:xfrm>
            <a:custGeom>
              <a:avLst/>
              <a:gdLst>
                <a:gd name="T0" fmla="*/ 7 w 19"/>
                <a:gd name="T1" fmla="*/ 1 h 17"/>
                <a:gd name="T2" fmla="*/ 5 w 19"/>
                <a:gd name="T3" fmla="*/ 0 h 17"/>
                <a:gd name="T4" fmla="*/ 3 w 19"/>
                <a:gd name="T5" fmla="*/ 3 h 17"/>
                <a:gd name="T6" fmla="*/ 0 w 19"/>
                <a:gd name="T7" fmla="*/ 7 h 17"/>
                <a:gd name="T8" fmla="*/ 10 w 19"/>
                <a:gd name="T9" fmla="*/ 17 h 17"/>
                <a:gd name="T10" fmla="*/ 19 w 19"/>
                <a:gd name="T11" fmla="*/ 15 h 17"/>
                <a:gd name="T12" fmla="*/ 10 w 19"/>
                <a:gd name="T13" fmla="*/ 0 h 17"/>
                <a:gd name="T14" fmla="*/ 7 w 19"/>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7" y="1"/>
                  </a:moveTo>
                  <a:cubicBezTo>
                    <a:pt x="6" y="1"/>
                    <a:pt x="6" y="1"/>
                    <a:pt x="5" y="0"/>
                  </a:cubicBezTo>
                  <a:cubicBezTo>
                    <a:pt x="3" y="3"/>
                    <a:pt x="3" y="3"/>
                    <a:pt x="3" y="3"/>
                  </a:cubicBezTo>
                  <a:cubicBezTo>
                    <a:pt x="0" y="7"/>
                    <a:pt x="0" y="7"/>
                    <a:pt x="0" y="7"/>
                  </a:cubicBezTo>
                  <a:cubicBezTo>
                    <a:pt x="10" y="17"/>
                    <a:pt x="10" y="17"/>
                    <a:pt x="10" y="17"/>
                  </a:cubicBezTo>
                  <a:cubicBezTo>
                    <a:pt x="13" y="17"/>
                    <a:pt x="16" y="16"/>
                    <a:pt x="19" y="15"/>
                  </a:cubicBezTo>
                  <a:cubicBezTo>
                    <a:pt x="10" y="0"/>
                    <a:pt x="10" y="0"/>
                    <a:pt x="10" y="0"/>
                  </a:cubicBezTo>
                  <a:cubicBezTo>
                    <a:pt x="9" y="1"/>
                    <a:pt x="8" y="1"/>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a:off x="10177378" y="7841165"/>
              <a:ext cx="435952" cy="335249"/>
            </a:xfrm>
            <a:custGeom>
              <a:avLst/>
              <a:gdLst>
                <a:gd name="T0" fmla="*/ 2 w 13"/>
                <a:gd name="T1" fmla="*/ 4 h 10"/>
                <a:gd name="T2" fmla="*/ 0 w 13"/>
                <a:gd name="T3" fmla="*/ 8 h 10"/>
                <a:gd name="T4" fmla="*/ 13 w 13"/>
                <a:gd name="T5" fmla="*/ 9 h 10"/>
                <a:gd name="T6" fmla="*/ 5 w 13"/>
                <a:gd name="T7" fmla="*/ 0 h 10"/>
                <a:gd name="T8" fmla="*/ 2 w 13"/>
                <a:gd name="T9" fmla="*/ 4 h 10"/>
              </a:gdLst>
              <a:ahLst/>
              <a:cxnLst>
                <a:cxn ang="0">
                  <a:pos x="T0" y="T1"/>
                </a:cxn>
                <a:cxn ang="0">
                  <a:pos x="T2" y="T3"/>
                </a:cxn>
                <a:cxn ang="0">
                  <a:pos x="T4" y="T5"/>
                </a:cxn>
                <a:cxn ang="0">
                  <a:pos x="T6" y="T7"/>
                </a:cxn>
                <a:cxn ang="0">
                  <a:pos x="T8" y="T9"/>
                </a:cxn>
              </a:cxnLst>
              <a:rect l="0" t="0" r="r" b="b"/>
              <a:pathLst>
                <a:path w="13" h="10">
                  <a:moveTo>
                    <a:pt x="2" y="4"/>
                  </a:moveTo>
                  <a:cubicBezTo>
                    <a:pt x="0" y="8"/>
                    <a:pt x="0" y="8"/>
                    <a:pt x="0" y="8"/>
                  </a:cubicBezTo>
                  <a:cubicBezTo>
                    <a:pt x="4" y="9"/>
                    <a:pt x="9" y="10"/>
                    <a:pt x="13" y="9"/>
                  </a:cubicBezTo>
                  <a:cubicBezTo>
                    <a:pt x="5" y="0"/>
                    <a:pt x="5" y="0"/>
                    <a:pt x="5" y="0"/>
                  </a:cubicBez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p:cNvSpPr>
              <a:spLocks/>
            </p:cNvSpPr>
            <p:nvPr/>
          </p:nvSpPr>
          <p:spPr bwMode="auto">
            <a:xfrm>
              <a:off x="9808986" y="7639761"/>
              <a:ext cx="502237" cy="469094"/>
            </a:xfrm>
            <a:custGeom>
              <a:avLst/>
              <a:gdLst>
                <a:gd name="T0" fmla="*/ 4 w 15"/>
                <a:gd name="T1" fmla="*/ 7 h 14"/>
                <a:gd name="T2" fmla="*/ 8 w 15"/>
                <a:gd name="T3" fmla="*/ 14 h 14"/>
                <a:gd name="T4" fmla="*/ 10 w 15"/>
                <a:gd name="T5" fmla="*/ 14 h 14"/>
                <a:gd name="T6" fmla="*/ 15 w 15"/>
                <a:gd name="T7" fmla="*/ 5 h 14"/>
                <a:gd name="T8" fmla="*/ 10 w 15"/>
                <a:gd name="T9" fmla="*/ 4 h 14"/>
                <a:gd name="T10" fmla="*/ 0 w 15"/>
                <a:gd name="T11" fmla="*/ 0 h 14"/>
                <a:gd name="T12" fmla="*/ 4 w 15"/>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4" y="7"/>
                  </a:moveTo>
                  <a:cubicBezTo>
                    <a:pt x="8" y="14"/>
                    <a:pt x="8" y="14"/>
                    <a:pt x="8" y="14"/>
                  </a:cubicBezTo>
                  <a:cubicBezTo>
                    <a:pt x="9" y="14"/>
                    <a:pt x="9" y="14"/>
                    <a:pt x="10" y="14"/>
                  </a:cubicBezTo>
                  <a:cubicBezTo>
                    <a:pt x="15" y="5"/>
                    <a:pt x="15" y="5"/>
                    <a:pt x="15" y="5"/>
                  </a:cubicBezTo>
                  <a:cubicBezTo>
                    <a:pt x="10" y="4"/>
                    <a:pt x="10" y="4"/>
                    <a:pt x="10" y="4"/>
                  </a:cubicBezTo>
                  <a:cubicBezTo>
                    <a:pt x="0" y="0"/>
                    <a:pt x="0" y="0"/>
                    <a:pt x="0" y="0"/>
                  </a:cubicBezTo>
                  <a:lnTo>
                    <a:pt x="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p:cNvSpPr>
              <a:spLocks/>
            </p:cNvSpPr>
            <p:nvPr/>
          </p:nvSpPr>
          <p:spPr bwMode="auto">
            <a:xfrm>
              <a:off x="7664920" y="5493145"/>
              <a:ext cx="1372866" cy="1677522"/>
            </a:xfrm>
            <a:custGeom>
              <a:avLst/>
              <a:gdLst>
                <a:gd name="T0" fmla="*/ 39 w 41"/>
                <a:gd name="T1" fmla="*/ 0 h 50"/>
                <a:gd name="T2" fmla="*/ 2 w 41"/>
                <a:gd name="T3" fmla="*/ 2 h 50"/>
                <a:gd name="T4" fmla="*/ 2 w 41"/>
                <a:gd name="T5" fmla="*/ 3 h 50"/>
                <a:gd name="T6" fmla="*/ 0 w 41"/>
                <a:gd name="T7" fmla="*/ 6 h 50"/>
                <a:gd name="T8" fmla="*/ 17 w 41"/>
                <a:gd name="T9" fmla="*/ 44 h 50"/>
                <a:gd name="T10" fmla="*/ 19 w 41"/>
                <a:gd name="T11" fmla="*/ 50 h 50"/>
                <a:gd name="T12" fmla="*/ 41 w 41"/>
                <a:gd name="T13" fmla="*/ 3 h 50"/>
                <a:gd name="T14" fmla="*/ 39 w 41"/>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50">
                  <a:moveTo>
                    <a:pt x="39" y="0"/>
                  </a:moveTo>
                  <a:cubicBezTo>
                    <a:pt x="2" y="2"/>
                    <a:pt x="2" y="2"/>
                    <a:pt x="2" y="2"/>
                  </a:cubicBezTo>
                  <a:cubicBezTo>
                    <a:pt x="2" y="2"/>
                    <a:pt x="2" y="2"/>
                    <a:pt x="2" y="3"/>
                  </a:cubicBezTo>
                  <a:cubicBezTo>
                    <a:pt x="2" y="4"/>
                    <a:pt x="1" y="5"/>
                    <a:pt x="0" y="6"/>
                  </a:cubicBezTo>
                  <a:cubicBezTo>
                    <a:pt x="17" y="44"/>
                    <a:pt x="17" y="44"/>
                    <a:pt x="17" y="44"/>
                  </a:cubicBezTo>
                  <a:cubicBezTo>
                    <a:pt x="19" y="50"/>
                    <a:pt x="19" y="50"/>
                    <a:pt x="19" y="50"/>
                  </a:cubicBezTo>
                  <a:cubicBezTo>
                    <a:pt x="41" y="3"/>
                    <a:pt x="41" y="3"/>
                    <a:pt x="41" y="3"/>
                  </a:cubicBezTo>
                  <a:cubicBezTo>
                    <a:pt x="40" y="3"/>
                    <a:pt x="39" y="2"/>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p:cNvSpPr>
              <a:spLocks/>
            </p:cNvSpPr>
            <p:nvPr/>
          </p:nvSpPr>
          <p:spPr bwMode="auto">
            <a:xfrm>
              <a:off x="12790539" y="3245826"/>
              <a:ext cx="335250" cy="571071"/>
            </a:xfrm>
            <a:custGeom>
              <a:avLst/>
              <a:gdLst>
                <a:gd name="T0" fmla="*/ 0 w 10"/>
                <a:gd name="T1" fmla="*/ 3 h 17"/>
                <a:gd name="T2" fmla="*/ 4 w 10"/>
                <a:gd name="T3" fmla="*/ 15 h 17"/>
                <a:gd name="T4" fmla="*/ 5 w 10"/>
                <a:gd name="T5" fmla="*/ 17 h 17"/>
                <a:gd name="T6" fmla="*/ 6 w 10"/>
                <a:gd name="T7" fmla="*/ 17 h 17"/>
                <a:gd name="T8" fmla="*/ 6 w 10"/>
                <a:gd name="T9" fmla="*/ 17 h 17"/>
                <a:gd name="T10" fmla="*/ 10 w 10"/>
                <a:gd name="T11" fmla="*/ 4 h 17"/>
                <a:gd name="T12" fmla="*/ 8 w 10"/>
                <a:gd name="T13" fmla="*/ 1 h 17"/>
                <a:gd name="T14" fmla="*/ 2 w 10"/>
                <a:gd name="T15" fmla="*/ 0 h 17"/>
                <a:gd name="T16" fmla="*/ 0 w 10"/>
                <a:gd name="T1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7">
                  <a:moveTo>
                    <a:pt x="0" y="3"/>
                  </a:moveTo>
                  <a:cubicBezTo>
                    <a:pt x="4" y="15"/>
                    <a:pt x="4" y="15"/>
                    <a:pt x="4" y="15"/>
                  </a:cubicBezTo>
                  <a:cubicBezTo>
                    <a:pt x="5" y="17"/>
                    <a:pt x="5" y="17"/>
                    <a:pt x="5" y="17"/>
                  </a:cubicBezTo>
                  <a:cubicBezTo>
                    <a:pt x="5" y="17"/>
                    <a:pt x="6" y="17"/>
                    <a:pt x="6" y="17"/>
                  </a:cubicBezTo>
                  <a:cubicBezTo>
                    <a:pt x="6" y="17"/>
                    <a:pt x="6" y="17"/>
                    <a:pt x="6" y="17"/>
                  </a:cubicBezTo>
                  <a:cubicBezTo>
                    <a:pt x="10" y="4"/>
                    <a:pt x="10" y="4"/>
                    <a:pt x="10" y="4"/>
                  </a:cubicBezTo>
                  <a:cubicBezTo>
                    <a:pt x="9" y="3"/>
                    <a:pt x="8" y="2"/>
                    <a:pt x="8" y="1"/>
                  </a:cubicBezTo>
                  <a:cubicBezTo>
                    <a:pt x="2" y="0"/>
                    <a:pt x="2" y="0"/>
                    <a:pt x="2" y="0"/>
                  </a:cubicBezTo>
                  <a:cubicBezTo>
                    <a:pt x="2" y="1"/>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p:cNvSpPr>
            <p:nvPr/>
          </p:nvSpPr>
          <p:spPr bwMode="auto">
            <a:xfrm>
              <a:off x="9975973" y="6533310"/>
              <a:ext cx="569797" cy="804343"/>
            </a:xfrm>
            <a:custGeom>
              <a:avLst/>
              <a:gdLst>
                <a:gd name="T0" fmla="*/ 9 w 17"/>
                <a:gd name="T1" fmla="*/ 1 h 24"/>
                <a:gd name="T2" fmla="*/ 7 w 17"/>
                <a:gd name="T3" fmla="*/ 0 h 24"/>
                <a:gd name="T4" fmla="*/ 0 w 17"/>
                <a:gd name="T5" fmla="*/ 7 h 24"/>
                <a:gd name="T6" fmla="*/ 1 w 17"/>
                <a:gd name="T7" fmla="*/ 10 h 24"/>
                <a:gd name="T8" fmla="*/ 0 w 17"/>
                <a:gd name="T9" fmla="*/ 12 h 24"/>
                <a:gd name="T10" fmla="*/ 15 w 17"/>
                <a:gd name="T11" fmla="*/ 24 h 24"/>
                <a:gd name="T12" fmla="*/ 17 w 17"/>
                <a:gd name="T13" fmla="*/ 23 h 24"/>
                <a:gd name="T14" fmla="*/ 11 w 17"/>
                <a:gd name="T15" fmla="*/ 6 h 24"/>
                <a:gd name="T16" fmla="*/ 10 w 17"/>
                <a:gd name="T17" fmla="*/ 1 h 24"/>
                <a:gd name="T18" fmla="*/ 9 w 17"/>
                <a:gd name="T19"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9" y="1"/>
                  </a:moveTo>
                  <a:cubicBezTo>
                    <a:pt x="8" y="1"/>
                    <a:pt x="7" y="1"/>
                    <a:pt x="7" y="0"/>
                  </a:cubicBezTo>
                  <a:cubicBezTo>
                    <a:pt x="0" y="7"/>
                    <a:pt x="0" y="7"/>
                    <a:pt x="0" y="7"/>
                  </a:cubicBezTo>
                  <a:cubicBezTo>
                    <a:pt x="0" y="8"/>
                    <a:pt x="1" y="9"/>
                    <a:pt x="1" y="10"/>
                  </a:cubicBezTo>
                  <a:cubicBezTo>
                    <a:pt x="1" y="11"/>
                    <a:pt x="0" y="11"/>
                    <a:pt x="0" y="12"/>
                  </a:cubicBezTo>
                  <a:cubicBezTo>
                    <a:pt x="15" y="24"/>
                    <a:pt x="15" y="24"/>
                    <a:pt x="15" y="24"/>
                  </a:cubicBezTo>
                  <a:cubicBezTo>
                    <a:pt x="16" y="23"/>
                    <a:pt x="16" y="23"/>
                    <a:pt x="17" y="23"/>
                  </a:cubicBezTo>
                  <a:cubicBezTo>
                    <a:pt x="11" y="6"/>
                    <a:pt x="11" y="6"/>
                    <a:pt x="11" y="6"/>
                  </a:cubicBezTo>
                  <a:cubicBezTo>
                    <a:pt x="10" y="1"/>
                    <a:pt x="10" y="1"/>
                    <a:pt x="10" y="1"/>
                  </a:cubicBezTo>
                  <a:cubicBezTo>
                    <a:pt x="10" y="1"/>
                    <a:pt x="9" y="1"/>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10679615" y="3514790"/>
              <a:ext cx="771202" cy="905046"/>
            </a:xfrm>
            <a:custGeom>
              <a:avLst/>
              <a:gdLst>
                <a:gd name="T0" fmla="*/ 1 w 23"/>
                <a:gd name="T1" fmla="*/ 13 h 27"/>
                <a:gd name="T2" fmla="*/ 0 w 23"/>
                <a:gd name="T3" fmla="*/ 14 h 27"/>
                <a:gd name="T4" fmla="*/ 2 w 23"/>
                <a:gd name="T5" fmla="*/ 15 h 27"/>
                <a:gd name="T6" fmla="*/ 23 w 23"/>
                <a:gd name="T7" fmla="*/ 27 h 27"/>
                <a:gd name="T8" fmla="*/ 13 w 23"/>
                <a:gd name="T9" fmla="*/ 3 h 27"/>
                <a:gd name="T10" fmla="*/ 12 w 23"/>
                <a:gd name="T11" fmla="*/ 1 h 27"/>
                <a:gd name="T12" fmla="*/ 11 w 23"/>
                <a:gd name="T13" fmla="*/ 1 h 27"/>
                <a:gd name="T14" fmla="*/ 8 w 23"/>
                <a:gd name="T15" fmla="*/ 0 h 27"/>
                <a:gd name="T16" fmla="*/ 0 w 23"/>
                <a:gd name="T17" fmla="*/ 9 h 27"/>
                <a:gd name="T18" fmla="*/ 0 w 23"/>
                <a:gd name="T19" fmla="*/ 10 h 27"/>
                <a:gd name="T20" fmla="*/ 1 w 23"/>
                <a:gd name="T21"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7">
                  <a:moveTo>
                    <a:pt x="1" y="13"/>
                  </a:moveTo>
                  <a:cubicBezTo>
                    <a:pt x="0" y="13"/>
                    <a:pt x="0" y="14"/>
                    <a:pt x="0" y="14"/>
                  </a:cubicBezTo>
                  <a:cubicBezTo>
                    <a:pt x="2" y="15"/>
                    <a:pt x="2" y="15"/>
                    <a:pt x="2" y="15"/>
                  </a:cubicBezTo>
                  <a:cubicBezTo>
                    <a:pt x="23" y="27"/>
                    <a:pt x="23" y="27"/>
                    <a:pt x="23" y="27"/>
                  </a:cubicBezTo>
                  <a:cubicBezTo>
                    <a:pt x="13" y="3"/>
                    <a:pt x="13" y="3"/>
                    <a:pt x="13" y="3"/>
                  </a:cubicBezTo>
                  <a:cubicBezTo>
                    <a:pt x="12" y="1"/>
                    <a:pt x="12" y="1"/>
                    <a:pt x="12" y="1"/>
                  </a:cubicBezTo>
                  <a:cubicBezTo>
                    <a:pt x="12" y="1"/>
                    <a:pt x="11" y="1"/>
                    <a:pt x="11" y="1"/>
                  </a:cubicBezTo>
                  <a:cubicBezTo>
                    <a:pt x="10" y="1"/>
                    <a:pt x="9" y="0"/>
                    <a:pt x="8" y="0"/>
                  </a:cubicBezTo>
                  <a:cubicBezTo>
                    <a:pt x="0" y="9"/>
                    <a:pt x="0" y="9"/>
                    <a:pt x="0" y="9"/>
                  </a:cubicBezTo>
                  <a:cubicBezTo>
                    <a:pt x="0" y="10"/>
                    <a:pt x="0" y="10"/>
                    <a:pt x="0" y="10"/>
                  </a:cubicBezTo>
                  <a:cubicBezTo>
                    <a:pt x="0" y="10"/>
                    <a:pt x="1" y="12"/>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auto">
            <a:xfrm>
              <a:off x="11115566" y="3481648"/>
              <a:ext cx="938189" cy="938189"/>
            </a:xfrm>
            <a:custGeom>
              <a:avLst/>
              <a:gdLst>
                <a:gd name="T0" fmla="*/ 0 w 28"/>
                <a:gd name="T1" fmla="*/ 1 h 28"/>
                <a:gd name="T2" fmla="*/ 12 w 28"/>
                <a:gd name="T3" fmla="*/ 28 h 28"/>
                <a:gd name="T4" fmla="*/ 24 w 28"/>
                <a:gd name="T5" fmla="*/ 19 h 28"/>
                <a:gd name="T6" fmla="*/ 28 w 28"/>
                <a:gd name="T7" fmla="*/ 15 h 28"/>
                <a:gd name="T8" fmla="*/ 27 w 28"/>
                <a:gd name="T9" fmla="*/ 13 h 28"/>
                <a:gd name="T10" fmla="*/ 27 w 28"/>
                <a:gd name="T11" fmla="*/ 11 h 28"/>
                <a:gd name="T12" fmla="*/ 11 w 28"/>
                <a:gd name="T13" fmla="*/ 4 h 28"/>
                <a:gd name="T14" fmla="*/ 2 w 28"/>
                <a:gd name="T15" fmla="*/ 0 h 28"/>
                <a:gd name="T16" fmla="*/ 0 w 28"/>
                <a:gd name="T1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0" y="1"/>
                  </a:moveTo>
                  <a:cubicBezTo>
                    <a:pt x="12" y="28"/>
                    <a:pt x="12" y="28"/>
                    <a:pt x="12" y="28"/>
                  </a:cubicBezTo>
                  <a:cubicBezTo>
                    <a:pt x="24" y="19"/>
                    <a:pt x="24" y="19"/>
                    <a:pt x="24" y="19"/>
                  </a:cubicBezTo>
                  <a:cubicBezTo>
                    <a:pt x="28" y="15"/>
                    <a:pt x="28" y="15"/>
                    <a:pt x="28" y="15"/>
                  </a:cubicBezTo>
                  <a:cubicBezTo>
                    <a:pt x="27" y="15"/>
                    <a:pt x="27" y="14"/>
                    <a:pt x="27" y="13"/>
                  </a:cubicBezTo>
                  <a:cubicBezTo>
                    <a:pt x="27" y="12"/>
                    <a:pt x="27" y="12"/>
                    <a:pt x="27" y="11"/>
                  </a:cubicBezTo>
                  <a:cubicBezTo>
                    <a:pt x="11" y="4"/>
                    <a:pt x="11" y="4"/>
                    <a:pt x="11" y="4"/>
                  </a:cubicBezTo>
                  <a:cubicBezTo>
                    <a:pt x="2" y="0"/>
                    <a:pt x="2" y="0"/>
                    <a:pt x="2" y="0"/>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auto">
            <a:xfrm>
              <a:off x="13930132" y="5057193"/>
              <a:ext cx="1205878" cy="1073308"/>
            </a:xfrm>
            <a:custGeom>
              <a:avLst/>
              <a:gdLst>
                <a:gd name="T0" fmla="*/ 3 w 36"/>
                <a:gd name="T1" fmla="*/ 0 h 32"/>
                <a:gd name="T2" fmla="*/ 0 w 36"/>
                <a:gd name="T3" fmla="*/ 3 h 32"/>
                <a:gd name="T4" fmla="*/ 5 w 36"/>
                <a:gd name="T5" fmla="*/ 30 h 32"/>
                <a:gd name="T6" fmla="*/ 5 w 36"/>
                <a:gd name="T7" fmla="*/ 30 h 32"/>
                <a:gd name="T8" fmla="*/ 9 w 36"/>
                <a:gd name="T9" fmla="*/ 32 h 32"/>
                <a:gd name="T10" fmla="*/ 24 w 36"/>
                <a:gd name="T11" fmla="*/ 22 h 32"/>
                <a:gd name="T12" fmla="*/ 36 w 36"/>
                <a:gd name="T13" fmla="*/ 13 h 32"/>
                <a:gd name="T14" fmla="*/ 3 w 36"/>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2">
                  <a:moveTo>
                    <a:pt x="3" y="0"/>
                  </a:moveTo>
                  <a:cubicBezTo>
                    <a:pt x="2" y="2"/>
                    <a:pt x="1" y="3"/>
                    <a:pt x="0" y="3"/>
                  </a:cubicBezTo>
                  <a:cubicBezTo>
                    <a:pt x="5" y="30"/>
                    <a:pt x="5" y="30"/>
                    <a:pt x="5" y="30"/>
                  </a:cubicBezTo>
                  <a:cubicBezTo>
                    <a:pt x="5" y="30"/>
                    <a:pt x="5" y="30"/>
                    <a:pt x="5" y="30"/>
                  </a:cubicBezTo>
                  <a:cubicBezTo>
                    <a:pt x="7" y="30"/>
                    <a:pt x="8" y="31"/>
                    <a:pt x="9" y="32"/>
                  </a:cubicBezTo>
                  <a:cubicBezTo>
                    <a:pt x="24" y="22"/>
                    <a:pt x="24" y="22"/>
                    <a:pt x="24" y="22"/>
                  </a:cubicBezTo>
                  <a:cubicBezTo>
                    <a:pt x="36" y="13"/>
                    <a:pt x="36" y="13"/>
                    <a:pt x="36" y="13"/>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12958801" y="9249722"/>
              <a:ext cx="535379" cy="1375415"/>
            </a:xfrm>
            <a:custGeom>
              <a:avLst/>
              <a:gdLst>
                <a:gd name="T0" fmla="*/ 13 w 16"/>
                <a:gd name="T1" fmla="*/ 0 h 41"/>
                <a:gd name="T2" fmla="*/ 2 w 16"/>
                <a:gd name="T3" fmla="*/ 34 h 41"/>
                <a:gd name="T4" fmla="*/ 0 w 16"/>
                <a:gd name="T5" fmla="*/ 41 h 41"/>
                <a:gd name="T6" fmla="*/ 16 w 16"/>
                <a:gd name="T7" fmla="*/ 39 h 41"/>
                <a:gd name="T8" fmla="*/ 13 w 16"/>
                <a:gd name="T9" fmla="*/ 0 h 41"/>
              </a:gdLst>
              <a:ahLst/>
              <a:cxnLst>
                <a:cxn ang="0">
                  <a:pos x="T0" y="T1"/>
                </a:cxn>
                <a:cxn ang="0">
                  <a:pos x="T2" y="T3"/>
                </a:cxn>
                <a:cxn ang="0">
                  <a:pos x="T4" y="T5"/>
                </a:cxn>
                <a:cxn ang="0">
                  <a:pos x="T6" y="T7"/>
                </a:cxn>
                <a:cxn ang="0">
                  <a:pos x="T8" y="T9"/>
                </a:cxn>
              </a:cxnLst>
              <a:rect l="0" t="0" r="r" b="b"/>
              <a:pathLst>
                <a:path w="16" h="41">
                  <a:moveTo>
                    <a:pt x="13" y="0"/>
                  </a:moveTo>
                  <a:cubicBezTo>
                    <a:pt x="2" y="34"/>
                    <a:pt x="2" y="34"/>
                    <a:pt x="2" y="34"/>
                  </a:cubicBezTo>
                  <a:cubicBezTo>
                    <a:pt x="0" y="41"/>
                    <a:pt x="0" y="41"/>
                    <a:pt x="0" y="41"/>
                  </a:cubicBezTo>
                  <a:cubicBezTo>
                    <a:pt x="16" y="39"/>
                    <a:pt x="16" y="39"/>
                    <a:pt x="16" y="39"/>
                  </a:cubicBezTo>
                  <a:cubicBezTo>
                    <a:pt x="14" y="30"/>
                    <a:pt x="12" y="15"/>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p:cNvSpPr>
            <p:nvPr/>
          </p:nvSpPr>
          <p:spPr bwMode="auto">
            <a:xfrm>
              <a:off x="12455290" y="5661407"/>
              <a:ext cx="469094" cy="1575545"/>
            </a:xfrm>
            <a:custGeom>
              <a:avLst/>
              <a:gdLst>
                <a:gd name="T0" fmla="*/ 14 w 14"/>
                <a:gd name="T1" fmla="*/ 41 h 47"/>
                <a:gd name="T2" fmla="*/ 0 w 14"/>
                <a:gd name="T3" fmla="*/ 0 h 47"/>
                <a:gd name="T4" fmla="*/ 0 w 14"/>
                <a:gd name="T5" fmla="*/ 0 h 47"/>
                <a:gd name="T6" fmla="*/ 2 w 14"/>
                <a:gd name="T7" fmla="*/ 47 h 47"/>
                <a:gd name="T8" fmla="*/ 11 w 14"/>
                <a:gd name="T9" fmla="*/ 45 h 47"/>
                <a:gd name="T10" fmla="*/ 11 w 14"/>
                <a:gd name="T11" fmla="*/ 45 h 47"/>
                <a:gd name="T12" fmla="*/ 14 w 14"/>
                <a:gd name="T13" fmla="*/ 41 h 47"/>
              </a:gdLst>
              <a:ahLst/>
              <a:cxnLst>
                <a:cxn ang="0">
                  <a:pos x="T0" y="T1"/>
                </a:cxn>
                <a:cxn ang="0">
                  <a:pos x="T2" y="T3"/>
                </a:cxn>
                <a:cxn ang="0">
                  <a:pos x="T4" y="T5"/>
                </a:cxn>
                <a:cxn ang="0">
                  <a:pos x="T6" y="T7"/>
                </a:cxn>
                <a:cxn ang="0">
                  <a:pos x="T8" y="T9"/>
                </a:cxn>
                <a:cxn ang="0">
                  <a:pos x="T10" y="T11"/>
                </a:cxn>
                <a:cxn ang="0">
                  <a:pos x="T12" y="T13"/>
                </a:cxn>
              </a:cxnLst>
              <a:rect l="0" t="0" r="r" b="b"/>
              <a:pathLst>
                <a:path w="14" h="47">
                  <a:moveTo>
                    <a:pt x="14" y="41"/>
                  </a:moveTo>
                  <a:cubicBezTo>
                    <a:pt x="0" y="0"/>
                    <a:pt x="0" y="0"/>
                    <a:pt x="0" y="0"/>
                  </a:cubicBezTo>
                  <a:cubicBezTo>
                    <a:pt x="0" y="0"/>
                    <a:pt x="0" y="0"/>
                    <a:pt x="0" y="0"/>
                  </a:cubicBezTo>
                  <a:cubicBezTo>
                    <a:pt x="2" y="47"/>
                    <a:pt x="2" y="47"/>
                    <a:pt x="2" y="47"/>
                  </a:cubicBezTo>
                  <a:cubicBezTo>
                    <a:pt x="11" y="45"/>
                    <a:pt x="11" y="45"/>
                    <a:pt x="11" y="45"/>
                  </a:cubicBezTo>
                  <a:cubicBezTo>
                    <a:pt x="11" y="45"/>
                    <a:pt x="11" y="45"/>
                    <a:pt x="11" y="45"/>
                  </a:cubicBezTo>
                  <a:cubicBezTo>
                    <a:pt x="11" y="43"/>
                    <a:pt x="13" y="42"/>
                    <a:pt x="14"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p:cNvSpPr>
            <p:nvPr/>
          </p:nvSpPr>
          <p:spPr bwMode="auto">
            <a:xfrm>
              <a:off x="9239189" y="4487396"/>
              <a:ext cx="1005749" cy="1811366"/>
            </a:xfrm>
            <a:custGeom>
              <a:avLst/>
              <a:gdLst>
                <a:gd name="T0" fmla="*/ 28 w 30"/>
                <a:gd name="T1" fmla="*/ 54 h 54"/>
                <a:gd name="T2" fmla="*/ 30 w 30"/>
                <a:gd name="T3" fmla="*/ 53 h 54"/>
                <a:gd name="T4" fmla="*/ 29 w 30"/>
                <a:gd name="T5" fmla="*/ 11 h 54"/>
                <a:gd name="T6" fmla="*/ 29 w 30"/>
                <a:gd name="T7" fmla="*/ 1 h 54"/>
                <a:gd name="T8" fmla="*/ 28 w 30"/>
                <a:gd name="T9" fmla="*/ 1 h 54"/>
                <a:gd name="T10" fmla="*/ 26 w 30"/>
                <a:gd name="T11" fmla="*/ 0 h 54"/>
                <a:gd name="T12" fmla="*/ 0 w 30"/>
                <a:gd name="T13" fmla="*/ 27 h 54"/>
                <a:gd name="T14" fmla="*/ 1 w 30"/>
                <a:gd name="T15" fmla="*/ 30 h 54"/>
                <a:gd name="T16" fmla="*/ 0 w 30"/>
                <a:gd name="T17" fmla="*/ 32 h 54"/>
                <a:gd name="T18" fmla="*/ 8 w 30"/>
                <a:gd name="T19" fmla="*/ 38 h 54"/>
                <a:gd name="T20" fmla="*/ 28 w 30"/>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54">
                  <a:moveTo>
                    <a:pt x="28" y="54"/>
                  </a:moveTo>
                  <a:cubicBezTo>
                    <a:pt x="28" y="54"/>
                    <a:pt x="29" y="53"/>
                    <a:pt x="30" y="53"/>
                  </a:cubicBezTo>
                  <a:cubicBezTo>
                    <a:pt x="29" y="11"/>
                    <a:pt x="29" y="11"/>
                    <a:pt x="29" y="11"/>
                  </a:cubicBezTo>
                  <a:cubicBezTo>
                    <a:pt x="29" y="1"/>
                    <a:pt x="29" y="1"/>
                    <a:pt x="29" y="1"/>
                  </a:cubicBezTo>
                  <a:cubicBezTo>
                    <a:pt x="29" y="1"/>
                    <a:pt x="29" y="1"/>
                    <a:pt x="28" y="1"/>
                  </a:cubicBezTo>
                  <a:cubicBezTo>
                    <a:pt x="28" y="1"/>
                    <a:pt x="27" y="0"/>
                    <a:pt x="26" y="0"/>
                  </a:cubicBezTo>
                  <a:cubicBezTo>
                    <a:pt x="0" y="27"/>
                    <a:pt x="0" y="27"/>
                    <a:pt x="0" y="27"/>
                  </a:cubicBezTo>
                  <a:cubicBezTo>
                    <a:pt x="1" y="28"/>
                    <a:pt x="1" y="29"/>
                    <a:pt x="1" y="30"/>
                  </a:cubicBezTo>
                  <a:cubicBezTo>
                    <a:pt x="1" y="30"/>
                    <a:pt x="1" y="31"/>
                    <a:pt x="0" y="32"/>
                  </a:cubicBezTo>
                  <a:cubicBezTo>
                    <a:pt x="8" y="38"/>
                    <a:pt x="8" y="38"/>
                    <a:pt x="8" y="38"/>
                  </a:cubicBezTo>
                  <a:lnTo>
                    <a:pt x="28"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14164679" y="7069964"/>
              <a:ext cx="938189" cy="1474842"/>
            </a:xfrm>
            <a:custGeom>
              <a:avLst/>
              <a:gdLst>
                <a:gd name="T0" fmla="*/ 3 w 28"/>
                <a:gd name="T1" fmla="*/ 0 h 44"/>
                <a:gd name="T2" fmla="*/ 0 w 28"/>
                <a:gd name="T3" fmla="*/ 4 h 44"/>
                <a:gd name="T4" fmla="*/ 4 w 28"/>
                <a:gd name="T5" fmla="*/ 21 h 44"/>
                <a:gd name="T6" fmla="*/ 9 w 28"/>
                <a:gd name="T7" fmla="*/ 44 h 44"/>
                <a:gd name="T8" fmla="*/ 16 w 28"/>
                <a:gd name="T9" fmla="*/ 28 h 44"/>
                <a:gd name="T10" fmla="*/ 16 w 28"/>
                <a:gd name="T11" fmla="*/ 27 h 44"/>
                <a:gd name="T12" fmla="*/ 17 w 28"/>
                <a:gd name="T13" fmla="*/ 27 h 44"/>
                <a:gd name="T14" fmla="*/ 17 w 28"/>
                <a:gd name="T15" fmla="*/ 27 h 44"/>
                <a:gd name="T16" fmla="*/ 19 w 28"/>
                <a:gd name="T17" fmla="*/ 26 h 44"/>
                <a:gd name="T18" fmla="*/ 20 w 28"/>
                <a:gd name="T19" fmla="*/ 22 h 44"/>
                <a:gd name="T20" fmla="*/ 28 w 28"/>
                <a:gd name="T21" fmla="*/ 2 h 44"/>
                <a:gd name="T22" fmla="*/ 3 w 2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3" y="0"/>
                  </a:moveTo>
                  <a:cubicBezTo>
                    <a:pt x="3" y="2"/>
                    <a:pt x="2" y="3"/>
                    <a:pt x="0" y="4"/>
                  </a:cubicBezTo>
                  <a:cubicBezTo>
                    <a:pt x="4" y="21"/>
                    <a:pt x="4" y="21"/>
                    <a:pt x="4" y="21"/>
                  </a:cubicBezTo>
                  <a:cubicBezTo>
                    <a:pt x="9" y="44"/>
                    <a:pt x="9" y="44"/>
                    <a:pt x="9" y="44"/>
                  </a:cubicBezTo>
                  <a:cubicBezTo>
                    <a:pt x="13" y="40"/>
                    <a:pt x="16" y="34"/>
                    <a:pt x="16" y="28"/>
                  </a:cubicBezTo>
                  <a:cubicBezTo>
                    <a:pt x="16" y="28"/>
                    <a:pt x="16" y="28"/>
                    <a:pt x="16" y="27"/>
                  </a:cubicBezTo>
                  <a:cubicBezTo>
                    <a:pt x="17" y="27"/>
                    <a:pt x="17" y="27"/>
                    <a:pt x="17" y="27"/>
                  </a:cubicBezTo>
                  <a:cubicBezTo>
                    <a:pt x="17" y="27"/>
                    <a:pt x="17" y="27"/>
                    <a:pt x="17" y="27"/>
                  </a:cubicBezTo>
                  <a:cubicBezTo>
                    <a:pt x="18" y="27"/>
                    <a:pt x="18" y="27"/>
                    <a:pt x="19" y="26"/>
                  </a:cubicBezTo>
                  <a:cubicBezTo>
                    <a:pt x="20" y="22"/>
                    <a:pt x="20" y="22"/>
                    <a:pt x="20" y="22"/>
                  </a:cubicBezTo>
                  <a:cubicBezTo>
                    <a:pt x="28" y="2"/>
                    <a:pt x="28" y="2"/>
                    <a:pt x="28" y="2"/>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15203570" y="5593846"/>
              <a:ext cx="201405" cy="906320"/>
            </a:xfrm>
            <a:custGeom>
              <a:avLst/>
              <a:gdLst>
                <a:gd name="T0" fmla="*/ 0 w 6"/>
                <a:gd name="T1" fmla="*/ 27 h 27"/>
                <a:gd name="T2" fmla="*/ 5 w 6"/>
                <a:gd name="T3" fmla="*/ 15 h 27"/>
                <a:gd name="T4" fmla="*/ 4 w 6"/>
                <a:gd name="T5" fmla="*/ 11 h 27"/>
                <a:gd name="T6" fmla="*/ 4 w 6"/>
                <a:gd name="T7" fmla="*/ 11 h 27"/>
                <a:gd name="T8" fmla="*/ 5 w 6"/>
                <a:gd name="T9" fmla="*/ 3 h 27"/>
                <a:gd name="T10" fmla="*/ 4 w 6"/>
                <a:gd name="T11" fmla="*/ 0 h 27"/>
                <a:gd name="T12" fmla="*/ 3 w 6"/>
                <a:gd name="T13" fmla="*/ 0 h 27"/>
                <a:gd name="T14" fmla="*/ 3 w 6"/>
                <a:gd name="T15" fmla="*/ 0 h 27"/>
                <a:gd name="T16" fmla="*/ 0 w 6"/>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7">
                  <a:moveTo>
                    <a:pt x="0" y="27"/>
                  </a:moveTo>
                  <a:cubicBezTo>
                    <a:pt x="4" y="25"/>
                    <a:pt x="6" y="20"/>
                    <a:pt x="5" y="15"/>
                  </a:cubicBezTo>
                  <a:cubicBezTo>
                    <a:pt x="5" y="14"/>
                    <a:pt x="4" y="12"/>
                    <a:pt x="4" y="11"/>
                  </a:cubicBezTo>
                  <a:cubicBezTo>
                    <a:pt x="4" y="11"/>
                    <a:pt x="4" y="11"/>
                    <a:pt x="4" y="11"/>
                  </a:cubicBezTo>
                  <a:cubicBezTo>
                    <a:pt x="5" y="8"/>
                    <a:pt x="5" y="6"/>
                    <a:pt x="5" y="3"/>
                  </a:cubicBezTo>
                  <a:cubicBezTo>
                    <a:pt x="5" y="2"/>
                    <a:pt x="5" y="1"/>
                    <a:pt x="4" y="0"/>
                  </a:cubicBezTo>
                  <a:cubicBezTo>
                    <a:pt x="3" y="0"/>
                    <a:pt x="3" y="0"/>
                    <a:pt x="3" y="0"/>
                  </a:cubicBezTo>
                  <a:cubicBezTo>
                    <a:pt x="3" y="0"/>
                    <a:pt x="3" y="0"/>
                    <a:pt x="3" y="0"/>
                  </a:cubicBez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13561740" y="7136249"/>
              <a:ext cx="870629" cy="1476117"/>
            </a:xfrm>
            <a:custGeom>
              <a:avLst/>
              <a:gdLst>
                <a:gd name="T0" fmla="*/ 13 w 26"/>
                <a:gd name="T1" fmla="*/ 0 h 44"/>
                <a:gd name="T2" fmla="*/ 8 w 26"/>
                <a:gd name="T3" fmla="*/ 2 h 44"/>
                <a:gd name="T4" fmla="*/ 0 w 26"/>
                <a:gd name="T5" fmla="*/ 6 h 44"/>
                <a:gd name="T6" fmla="*/ 5 w 26"/>
                <a:gd name="T7" fmla="*/ 14 h 44"/>
                <a:gd name="T8" fmla="*/ 25 w 26"/>
                <a:gd name="T9" fmla="*/ 44 h 44"/>
                <a:gd name="T10" fmla="*/ 26 w 26"/>
                <a:gd name="T11" fmla="*/ 43 h 44"/>
                <a:gd name="T12" fmla="*/ 17 w 26"/>
                <a:gd name="T13" fmla="*/ 2 h 44"/>
                <a:gd name="T14" fmla="*/ 16 w 26"/>
                <a:gd name="T15" fmla="*/ 2 h 44"/>
                <a:gd name="T16" fmla="*/ 13 w 26"/>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4">
                  <a:moveTo>
                    <a:pt x="13" y="0"/>
                  </a:moveTo>
                  <a:cubicBezTo>
                    <a:pt x="8" y="2"/>
                    <a:pt x="8" y="2"/>
                    <a:pt x="8" y="2"/>
                  </a:cubicBezTo>
                  <a:cubicBezTo>
                    <a:pt x="0" y="6"/>
                    <a:pt x="0" y="6"/>
                    <a:pt x="0" y="6"/>
                  </a:cubicBezTo>
                  <a:cubicBezTo>
                    <a:pt x="5" y="14"/>
                    <a:pt x="5" y="14"/>
                    <a:pt x="5" y="14"/>
                  </a:cubicBezTo>
                  <a:cubicBezTo>
                    <a:pt x="25" y="44"/>
                    <a:pt x="25" y="44"/>
                    <a:pt x="25" y="44"/>
                  </a:cubicBezTo>
                  <a:cubicBezTo>
                    <a:pt x="25" y="44"/>
                    <a:pt x="25" y="44"/>
                    <a:pt x="26" y="43"/>
                  </a:cubicBezTo>
                  <a:cubicBezTo>
                    <a:pt x="17" y="2"/>
                    <a:pt x="17" y="2"/>
                    <a:pt x="17" y="2"/>
                  </a:cubicBezTo>
                  <a:cubicBezTo>
                    <a:pt x="17" y="2"/>
                    <a:pt x="17" y="2"/>
                    <a:pt x="16" y="2"/>
                  </a:cubicBezTo>
                  <a:cubicBezTo>
                    <a:pt x="15" y="2"/>
                    <a:pt x="13" y="1"/>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10344366" y="6500168"/>
              <a:ext cx="1676248" cy="905046"/>
            </a:xfrm>
            <a:custGeom>
              <a:avLst/>
              <a:gdLst>
                <a:gd name="T0" fmla="*/ 49 w 50"/>
                <a:gd name="T1" fmla="*/ 22 h 27"/>
                <a:gd name="T2" fmla="*/ 50 w 50"/>
                <a:gd name="T3" fmla="*/ 21 h 27"/>
                <a:gd name="T4" fmla="*/ 5 w 50"/>
                <a:gd name="T5" fmla="*/ 1 h 27"/>
                <a:gd name="T6" fmla="*/ 2 w 50"/>
                <a:gd name="T7" fmla="*/ 0 h 27"/>
                <a:gd name="T8" fmla="*/ 0 w 50"/>
                <a:gd name="T9" fmla="*/ 2 h 27"/>
                <a:gd name="T10" fmla="*/ 7 w 50"/>
                <a:gd name="T11" fmla="*/ 23 h 27"/>
                <a:gd name="T12" fmla="*/ 8 w 50"/>
                <a:gd name="T13" fmla="*/ 23 h 27"/>
                <a:gd name="T14" fmla="*/ 12 w 50"/>
                <a:gd name="T15" fmla="*/ 27 h 27"/>
                <a:gd name="T16" fmla="*/ 45 w 50"/>
                <a:gd name="T17" fmla="*/ 23 h 27"/>
                <a:gd name="T18" fmla="*/ 50 w 50"/>
                <a:gd name="T19" fmla="*/ 23 h 27"/>
                <a:gd name="T20" fmla="*/ 49 w 50"/>
                <a:gd name="T21"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27">
                  <a:moveTo>
                    <a:pt x="49" y="22"/>
                  </a:moveTo>
                  <a:cubicBezTo>
                    <a:pt x="50" y="22"/>
                    <a:pt x="50" y="21"/>
                    <a:pt x="50" y="21"/>
                  </a:cubicBezTo>
                  <a:cubicBezTo>
                    <a:pt x="5" y="1"/>
                    <a:pt x="5" y="1"/>
                    <a:pt x="5" y="1"/>
                  </a:cubicBezTo>
                  <a:cubicBezTo>
                    <a:pt x="2" y="0"/>
                    <a:pt x="2" y="0"/>
                    <a:pt x="2" y="0"/>
                  </a:cubicBezTo>
                  <a:cubicBezTo>
                    <a:pt x="1" y="1"/>
                    <a:pt x="1" y="1"/>
                    <a:pt x="0" y="2"/>
                  </a:cubicBezTo>
                  <a:cubicBezTo>
                    <a:pt x="7" y="23"/>
                    <a:pt x="7" y="23"/>
                    <a:pt x="7" y="23"/>
                  </a:cubicBezTo>
                  <a:cubicBezTo>
                    <a:pt x="7" y="23"/>
                    <a:pt x="7" y="23"/>
                    <a:pt x="8" y="23"/>
                  </a:cubicBezTo>
                  <a:cubicBezTo>
                    <a:pt x="10" y="24"/>
                    <a:pt x="12" y="25"/>
                    <a:pt x="12" y="27"/>
                  </a:cubicBezTo>
                  <a:cubicBezTo>
                    <a:pt x="45" y="23"/>
                    <a:pt x="45" y="23"/>
                    <a:pt x="45" y="23"/>
                  </a:cubicBezTo>
                  <a:cubicBezTo>
                    <a:pt x="50" y="23"/>
                    <a:pt x="50" y="23"/>
                    <a:pt x="50" y="23"/>
                  </a:cubicBezTo>
                  <a:cubicBezTo>
                    <a:pt x="49" y="22"/>
                    <a:pt x="49" y="22"/>
                    <a:pt x="4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10244938" y="4454253"/>
              <a:ext cx="938189" cy="1810092"/>
            </a:xfrm>
            <a:custGeom>
              <a:avLst/>
              <a:gdLst>
                <a:gd name="T0" fmla="*/ 2 w 28"/>
                <a:gd name="T1" fmla="*/ 54 h 54"/>
                <a:gd name="T2" fmla="*/ 4 w 28"/>
                <a:gd name="T3" fmla="*/ 54 h 54"/>
                <a:gd name="T4" fmla="*/ 28 w 28"/>
                <a:gd name="T5" fmla="*/ 21 h 54"/>
                <a:gd name="T6" fmla="*/ 26 w 28"/>
                <a:gd name="T7" fmla="*/ 17 h 54"/>
                <a:gd name="T8" fmla="*/ 27 w 28"/>
                <a:gd name="T9" fmla="*/ 15 h 54"/>
                <a:gd name="T10" fmla="*/ 10 w 28"/>
                <a:gd name="T11" fmla="*/ 5 h 54"/>
                <a:gd name="T12" fmla="*/ 2 w 28"/>
                <a:gd name="T13" fmla="*/ 0 h 54"/>
                <a:gd name="T14" fmla="*/ 0 w 28"/>
                <a:gd name="T15" fmla="*/ 2 h 54"/>
                <a:gd name="T16" fmla="*/ 0 w 28"/>
                <a:gd name="T17" fmla="*/ 20 h 54"/>
                <a:gd name="T18" fmla="*/ 2 w 28"/>
                <a:gd name="T19" fmla="*/ 54 h 54"/>
                <a:gd name="T20" fmla="*/ 2 w 28"/>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54">
                  <a:moveTo>
                    <a:pt x="2" y="54"/>
                  </a:moveTo>
                  <a:cubicBezTo>
                    <a:pt x="3" y="54"/>
                    <a:pt x="3" y="54"/>
                    <a:pt x="4" y="54"/>
                  </a:cubicBezTo>
                  <a:cubicBezTo>
                    <a:pt x="28" y="21"/>
                    <a:pt x="28" y="21"/>
                    <a:pt x="28" y="21"/>
                  </a:cubicBezTo>
                  <a:cubicBezTo>
                    <a:pt x="27" y="20"/>
                    <a:pt x="26" y="18"/>
                    <a:pt x="26" y="17"/>
                  </a:cubicBezTo>
                  <a:cubicBezTo>
                    <a:pt x="26" y="16"/>
                    <a:pt x="27" y="16"/>
                    <a:pt x="27" y="15"/>
                  </a:cubicBezTo>
                  <a:cubicBezTo>
                    <a:pt x="10" y="5"/>
                    <a:pt x="10" y="5"/>
                    <a:pt x="10" y="5"/>
                  </a:cubicBezTo>
                  <a:cubicBezTo>
                    <a:pt x="2" y="0"/>
                    <a:pt x="2" y="0"/>
                    <a:pt x="2" y="0"/>
                  </a:cubicBezTo>
                  <a:cubicBezTo>
                    <a:pt x="2" y="1"/>
                    <a:pt x="1" y="1"/>
                    <a:pt x="0" y="2"/>
                  </a:cubicBezTo>
                  <a:cubicBezTo>
                    <a:pt x="0" y="20"/>
                    <a:pt x="0" y="20"/>
                    <a:pt x="0" y="20"/>
                  </a:cubicBezTo>
                  <a:cubicBezTo>
                    <a:pt x="2" y="54"/>
                    <a:pt x="2" y="54"/>
                    <a:pt x="2" y="54"/>
                  </a:cubicBezTo>
                  <a:cubicBezTo>
                    <a:pt x="2" y="54"/>
                    <a:pt x="2" y="54"/>
                    <a:pt x="2"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p:cNvSpPr>
            <p:nvPr/>
          </p:nvSpPr>
          <p:spPr bwMode="auto">
            <a:xfrm>
              <a:off x="10411925" y="5124752"/>
              <a:ext cx="1909520" cy="1240295"/>
            </a:xfrm>
            <a:custGeom>
              <a:avLst/>
              <a:gdLst>
                <a:gd name="T0" fmla="*/ 56 w 57"/>
                <a:gd name="T1" fmla="*/ 11 h 37"/>
                <a:gd name="T2" fmla="*/ 56 w 57"/>
                <a:gd name="T3" fmla="*/ 11 h 37"/>
                <a:gd name="T4" fmla="*/ 42 w 57"/>
                <a:gd name="T5" fmla="*/ 4 h 37"/>
                <a:gd name="T6" fmla="*/ 30 w 57"/>
                <a:gd name="T7" fmla="*/ 0 h 37"/>
                <a:gd name="T8" fmla="*/ 26 w 57"/>
                <a:gd name="T9" fmla="*/ 2 h 37"/>
                <a:gd name="T10" fmla="*/ 24 w 57"/>
                <a:gd name="T11" fmla="*/ 1 h 37"/>
                <a:gd name="T12" fmla="*/ 21 w 57"/>
                <a:gd name="T13" fmla="*/ 6 h 37"/>
                <a:gd name="T14" fmla="*/ 0 w 57"/>
                <a:gd name="T15" fmla="*/ 35 h 37"/>
                <a:gd name="T16" fmla="*/ 1 w 57"/>
                <a:gd name="T17" fmla="*/ 37 h 37"/>
                <a:gd name="T18" fmla="*/ 38 w 57"/>
                <a:gd name="T19" fmla="*/ 21 h 37"/>
                <a:gd name="T20" fmla="*/ 57 w 57"/>
                <a:gd name="T21" fmla="*/ 13 h 37"/>
                <a:gd name="T22" fmla="*/ 56 w 57"/>
                <a:gd name="T2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37">
                  <a:moveTo>
                    <a:pt x="56" y="11"/>
                  </a:moveTo>
                  <a:cubicBezTo>
                    <a:pt x="56" y="11"/>
                    <a:pt x="56" y="11"/>
                    <a:pt x="56" y="11"/>
                  </a:cubicBezTo>
                  <a:cubicBezTo>
                    <a:pt x="42" y="4"/>
                    <a:pt x="42" y="4"/>
                    <a:pt x="42" y="4"/>
                  </a:cubicBezTo>
                  <a:cubicBezTo>
                    <a:pt x="30" y="0"/>
                    <a:pt x="30" y="0"/>
                    <a:pt x="30" y="0"/>
                  </a:cubicBezTo>
                  <a:cubicBezTo>
                    <a:pt x="29" y="1"/>
                    <a:pt x="28" y="2"/>
                    <a:pt x="26" y="2"/>
                  </a:cubicBezTo>
                  <a:cubicBezTo>
                    <a:pt x="25" y="2"/>
                    <a:pt x="24" y="2"/>
                    <a:pt x="24" y="1"/>
                  </a:cubicBezTo>
                  <a:cubicBezTo>
                    <a:pt x="21" y="6"/>
                    <a:pt x="21" y="6"/>
                    <a:pt x="21" y="6"/>
                  </a:cubicBezTo>
                  <a:cubicBezTo>
                    <a:pt x="0" y="35"/>
                    <a:pt x="0" y="35"/>
                    <a:pt x="0" y="35"/>
                  </a:cubicBezTo>
                  <a:cubicBezTo>
                    <a:pt x="0" y="35"/>
                    <a:pt x="1" y="36"/>
                    <a:pt x="1" y="37"/>
                  </a:cubicBezTo>
                  <a:cubicBezTo>
                    <a:pt x="38" y="21"/>
                    <a:pt x="38" y="21"/>
                    <a:pt x="38" y="21"/>
                  </a:cubicBezTo>
                  <a:cubicBezTo>
                    <a:pt x="57" y="13"/>
                    <a:pt x="57" y="13"/>
                    <a:pt x="57" y="13"/>
                  </a:cubicBezTo>
                  <a:cubicBezTo>
                    <a:pt x="56" y="12"/>
                    <a:pt x="56" y="12"/>
                    <a:pt x="5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p:cNvSpPr>
            <p:nvPr/>
          </p:nvSpPr>
          <p:spPr bwMode="auto">
            <a:xfrm>
              <a:off x="13025086" y="3313386"/>
              <a:ext cx="738059" cy="536654"/>
            </a:xfrm>
            <a:custGeom>
              <a:avLst/>
              <a:gdLst>
                <a:gd name="T0" fmla="*/ 4 w 22"/>
                <a:gd name="T1" fmla="*/ 2 h 16"/>
                <a:gd name="T2" fmla="*/ 4 w 22"/>
                <a:gd name="T3" fmla="*/ 2 h 16"/>
                <a:gd name="T4" fmla="*/ 0 w 22"/>
                <a:gd name="T5" fmla="*/ 15 h 16"/>
                <a:gd name="T6" fmla="*/ 2 w 22"/>
                <a:gd name="T7" fmla="*/ 16 h 16"/>
                <a:gd name="T8" fmla="*/ 14 w 22"/>
                <a:gd name="T9" fmla="*/ 9 h 16"/>
                <a:gd name="T10" fmla="*/ 22 w 22"/>
                <a:gd name="T11" fmla="*/ 4 h 16"/>
                <a:gd name="T12" fmla="*/ 21 w 22"/>
                <a:gd name="T13" fmla="*/ 3 h 16"/>
                <a:gd name="T14" fmla="*/ 22 w 22"/>
                <a:gd name="T15" fmla="*/ 2 h 16"/>
                <a:gd name="T16" fmla="*/ 8 w 22"/>
                <a:gd name="T17" fmla="*/ 0 h 16"/>
                <a:gd name="T18" fmla="*/ 4 w 22"/>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6">
                  <a:moveTo>
                    <a:pt x="4" y="2"/>
                  </a:moveTo>
                  <a:cubicBezTo>
                    <a:pt x="4" y="2"/>
                    <a:pt x="4" y="2"/>
                    <a:pt x="4" y="2"/>
                  </a:cubicBezTo>
                  <a:cubicBezTo>
                    <a:pt x="0" y="15"/>
                    <a:pt x="0" y="15"/>
                    <a:pt x="0" y="15"/>
                  </a:cubicBezTo>
                  <a:cubicBezTo>
                    <a:pt x="1" y="15"/>
                    <a:pt x="2" y="16"/>
                    <a:pt x="2" y="16"/>
                  </a:cubicBezTo>
                  <a:cubicBezTo>
                    <a:pt x="14" y="9"/>
                    <a:pt x="14" y="9"/>
                    <a:pt x="14" y="9"/>
                  </a:cubicBezTo>
                  <a:cubicBezTo>
                    <a:pt x="22" y="4"/>
                    <a:pt x="22" y="4"/>
                    <a:pt x="22" y="4"/>
                  </a:cubicBezTo>
                  <a:cubicBezTo>
                    <a:pt x="22" y="4"/>
                    <a:pt x="21" y="3"/>
                    <a:pt x="21" y="3"/>
                  </a:cubicBezTo>
                  <a:cubicBezTo>
                    <a:pt x="22" y="2"/>
                    <a:pt x="22" y="2"/>
                    <a:pt x="22" y="2"/>
                  </a:cubicBezTo>
                  <a:cubicBezTo>
                    <a:pt x="8" y="0"/>
                    <a:pt x="8" y="0"/>
                    <a:pt x="8" y="0"/>
                  </a:cubicBezTo>
                  <a:cubicBezTo>
                    <a:pt x="8" y="1"/>
                    <a:pt x="6"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p:cNvSpPr>
              <a:spLocks/>
            </p:cNvSpPr>
            <p:nvPr/>
          </p:nvSpPr>
          <p:spPr bwMode="auto">
            <a:xfrm>
              <a:off x="15136010" y="7002404"/>
              <a:ext cx="100703" cy="369667"/>
            </a:xfrm>
            <a:custGeom>
              <a:avLst/>
              <a:gdLst>
                <a:gd name="T0" fmla="*/ 2 w 3"/>
                <a:gd name="T1" fmla="*/ 11 h 11"/>
                <a:gd name="T2" fmla="*/ 2 w 3"/>
                <a:gd name="T3" fmla="*/ 0 h 11"/>
                <a:gd name="T4" fmla="*/ 0 w 3"/>
                <a:gd name="T5" fmla="*/ 3 h 11"/>
                <a:gd name="T6" fmla="*/ 2 w 3"/>
                <a:gd name="T7" fmla="*/ 11 h 11"/>
              </a:gdLst>
              <a:ahLst/>
              <a:cxnLst>
                <a:cxn ang="0">
                  <a:pos x="T0" y="T1"/>
                </a:cxn>
                <a:cxn ang="0">
                  <a:pos x="T2" y="T3"/>
                </a:cxn>
                <a:cxn ang="0">
                  <a:pos x="T4" y="T5"/>
                </a:cxn>
                <a:cxn ang="0">
                  <a:pos x="T6" y="T7"/>
                </a:cxn>
              </a:cxnLst>
              <a:rect l="0" t="0" r="r" b="b"/>
              <a:pathLst>
                <a:path w="3" h="11">
                  <a:moveTo>
                    <a:pt x="2" y="11"/>
                  </a:moveTo>
                  <a:cubicBezTo>
                    <a:pt x="3" y="7"/>
                    <a:pt x="3" y="4"/>
                    <a:pt x="2" y="0"/>
                  </a:cubicBezTo>
                  <a:cubicBezTo>
                    <a:pt x="0" y="3"/>
                    <a:pt x="0" y="3"/>
                    <a:pt x="0" y="3"/>
                  </a:cubicBezTo>
                  <a:lnTo>
                    <a:pt x="2"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p:cNvSpPr>
              <a:spLocks/>
            </p:cNvSpPr>
            <p:nvPr/>
          </p:nvSpPr>
          <p:spPr bwMode="auto">
            <a:xfrm>
              <a:off x="14232239" y="5626989"/>
              <a:ext cx="1037616" cy="1442975"/>
            </a:xfrm>
            <a:custGeom>
              <a:avLst/>
              <a:gdLst>
                <a:gd name="T0" fmla="*/ 0 w 31"/>
                <a:gd name="T1" fmla="*/ 17 h 43"/>
                <a:gd name="T2" fmla="*/ 1 w 31"/>
                <a:gd name="T3" fmla="*/ 18 h 43"/>
                <a:gd name="T4" fmla="*/ 0 w 31"/>
                <a:gd name="T5" fmla="*/ 20 h 43"/>
                <a:gd name="T6" fmla="*/ 17 w 31"/>
                <a:gd name="T7" fmla="*/ 36 h 43"/>
                <a:gd name="T8" fmla="*/ 26 w 31"/>
                <a:gd name="T9" fmla="*/ 43 h 43"/>
                <a:gd name="T10" fmla="*/ 26 w 31"/>
                <a:gd name="T11" fmla="*/ 40 h 43"/>
                <a:gd name="T12" fmla="*/ 27 w 31"/>
                <a:gd name="T13" fmla="*/ 35 h 43"/>
                <a:gd name="T14" fmla="*/ 23 w 31"/>
                <a:gd name="T15" fmla="*/ 30 h 43"/>
                <a:gd name="T16" fmla="*/ 23 w 31"/>
                <a:gd name="T17" fmla="*/ 29 h 43"/>
                <a:gd name="T18" fmla="*/ 24 w 31"/>
                <a:gd name="T19" fmla="*/ 29 h 43"/>
                <a:gd name="T20" fmla="*/ 28 w 31"/>
                <a:gd name="T21" fmla="*/ 27 h 43"/>
                <a:gd name="T22" fmla="*/ 29 w 31"/>
                <a:gd name="T23" fmla="*/ 14 h 43"/>
                <a:gd name="T24" fmla="*/ 31 w 31"/>
                <a:gd name="T25" fmla="*/ 0 h 43"/>
                <a:gd name="T26" fmla="*/ 0 w 31"/>
                <a:gd name="T27"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3">
                  <a:moveTo>
                    <a:pt x="0" y="17"/>
                  </a:moveTo>
                  <a:cubicBezTo>
                    <a:pt x="1" y="17"/>
                    <a:pt x="1" y="18"/>
                    <a:pt x="1" y="18"/>
                  </a:cubicBezTo>
                  <a:cubicBezTo>
                    <a:pt x="0" y="19"/>
                    <a:pt x="0" y="20"/>
                    <a:pt x="0" y="20"/>
                  </a:cubicBezTo>
                  <a:cubicBezTo>
                    <a:pt x="17" y="36"/>
                    <a:pt x="17" y="36"/>
                    <a:pt x="17" y="36"/>
                  </a:cubicBezTo>
                  <a:cubicBezTo>
                    <a:pt x="26" y="43"/>
                    <a:pt x="26" y="43"/>
                    <a:pt x="26" y="43"/>
                  </a:cubicBezTo>
                  <a:cubicBezTo>
                    <a:pt x="26" y="40"/>
                    <a:pt x="26" y="40"/>
                    <a:pt x="26" y="40"/>
                  </a:cubicBezTo>
                  <a:cubicBezTo>
                    <a:pt x="27" y="35"/>
                    <a:pt x="27" y="35"/>
                    <a:pt x="27" y="35"/>
                  </a:cubicBezTo>
                  <a:cubicBezTo>
                    <a:pt x="26" y="33"/>
                    <a:pt x="25" y="31"/>
                    <a:pt x="23" y="30"/>
                  </a:cubicBezTo>
                  <a:cubicBezTo>
                    <a:pt x="23" y="30"/>
                    <a:pt x="23" y="29"/>
                    <a:pt x="23" y="29"/>
                  </a:cubicBezTo>
                  <a:cubicBezTo>
                    <a:pt x="23" y="29"/>
                    <a:pt x="23" y="29"/>
                    <a:pt x="24" y="29"/>
                  </a:cubicBezTo>
                  <a:cubicBezTo>
                    <a:pt x="25" y="29"/>
                    <a:pt x="26" y="28"/>
                    <a:pt x="28" y="27"/>
                  </a:cubicBezTo>
                  <a:cubicBezTo>
                    <a:pt x="29" y="14"/>
                    <a:pt x="29" y="14"/>
                    <a:pt x="29" y="14"/>
                  </a:cubicBezTo>
                  <a:cubicBezTo>
                    <a:pt x="31" y="0"/>
                    <a:pt x="31" y="0"/>
                    <a:pt x="31" y="0"/>
                  </a:cubicBez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p:cNvSpPr>
            <p:nvPr/>
          </p:nvSpPr>
          <p:spPr bwMode="auto">
            <a:xfrm>
              <a:off x="12757396" y="2575327"/>
              <a:ext cx="401535" cy="670499"/>
            </a:xfrm>
            <a:custGeom>
              <a:avLst/>
              <a:gdLst>
                <a:gd name="T0" fmla="*/ 3 w 12"/>
                <a:gd name="T1" fmla="*/ 19 h 20"/>
                <a:gd name="T2" fmla="*/ 9 w 12"/>
                <a:gd name="T3" fmla="*/ 20 h 20"/>
                <a:gd name="T4" fmla="*/ 12 w 12"/>
                <a:gd name="T5" fmla="*/ 17 h 20"/>
                <a:gd name="T6" fmla="*/ 11 w 12"/>
                <a:gd name="T7" fmla="*/ 6 h 20"/>
                <a:gd name="T8" fmla="*/ 2 w 12"/>
                <a:gd name="T9" fmla="*/ 1 h 20"/>
                <a:gd name="T10" fmla="*/ 1 w 12"/>
                <a:gd name="T11" fmla="*/ 1 h 20"/>
                <a:gd name="T12" fmla="*/ 1 w 12"/>
                <a:gd name="T13" fmla="*/ 0 h 20"/>
                <a:gd name="T14" fmla="*/ 0 w 12"/>
                <a:gd name="T15" fmla="*/ 14 h 20"/>
                <a:gd name="T16" fmla="*/ 3 w 12"/>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0">
                  <a:moveTo>
                    <a:pt x="3" y="19"/>
                  </a:moveTo>
                  <a:cubicBezTo>
                    <a:pt x="9" y="20"/>
                    <a:pt x="9" y="20"/>
                    <a:pt x="9" y="20"/>
                  </a:cubicBezTo>
                  <a:cubicBezTo>
                    <a:pt x="9" y="18"/>
                    <a:pt x="10" y="17"/>
                    <a:pt x="12" y="17"/>
                  </a:cubicBezTo>
                  <a:cubicBezTo>
                    <a:pt x="11" y="6"/>
                    <a:pt x="11" y="6"/>
                    <a:pt x="11" y="6"/>
                  </a:cubicBezTo>
                  <a:cubicBezTo>
                    <a:pt x="8" y="3"/>
                    <a:pt x="5" y="1"/>
                    <a:pt x="2" y="1"/>
                  </a:cubicBezTo>
                  <a:cubicBezTo>
                    <a:pt x="1" y="1"/>
                    <a:pt x="1" y="1"/>
                    <a:pt x="1" y="1"/>
                  </a:cubicBezTo>
                  <a:cubicBezTo>
                    <a:pt x="1" y="1"/>
                    <a:pt x="1" y="0"/>
                    <a:pt x="1" y="0"/>
                  </a:cubicBezTo>
                  <a:cubicBezTo>
                    <a:pt x="0" y="14"/>
                    <a:pt x="0" y="14"/>
                    <a:pt x="0" y="14"/>
                  </a:cubicBezTo>
                  <a:cubicBezTo>
                    <a:pt x="2" y="15"/>
                    <a:pt x="3" y="17"/>
                    <a:pt x="3"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auto">
            <a:xfrm>
              <a:off x="12522849" y="7203809"/>
              <a:ext cx="971331" cy="1408557"/>
            </a:xfrm>
            <a:custGeom>
              <a:avLst/>
              <a:gdLst>
                <a:gd name="T0" fmla="*/ 15 w 29"/>
                <a:gd name="T1" fmla="*/ 4 h 42"/>
                <a:gd name="T2" fmla="*/ 14 w 29"/>
                <a:gd name="T3" fmla="*/ 4 h 42"/>
                <a:gd name="T4" fmla="*/ 9 w 29"/>
                <a:gd name="T5" fmla="*/ 0 h 42"/>
                <a:gd name="T6" fmla="*/ 0 w 29"/>
                <a:gd name="T7" fmla="*/ 2 h 42"/>
                <a:gd name="T8" fmla="*/ 29 w 29"/>
                <a:gd name="T9" fmla="*/ 42 h 42"/>
                <a:gd name="T10" fmla="*/ 27 w 29"/>
                <a:gd name="T11" fmla="*/ 36 h 42"/>
                <a:gd name="T12" fmla="*/ 15 w 29"/>
                <a:gd name="T13" fmla="*/ 4 h 42"/>
              </a:gdLst>
              <a:ahLst/>
              <a:cxnLst>
                <a:cxn ang="0">
                  <a:pos x="T0" y="T1"/>
                </a:cxn>
                <a:cxn ang="0">
                  <a:pos x="T2" y="T3"/>
                </a:cxn>
                <a:cxn ang="0">
                  <a:pos x="T4" y="T5"/>
                </a:cxn>
                <a:cxn ang="0">
                  <a:pos x="T6" y="T7"/>
                </a:cxn>
                <a:cxn ang="0">
                  <a:pos x="T8" y="T9"/>
                </a:cxn>
                <a:cxn ang="0">
                  <a:pos x="T10" y="T11"/>
                </a:cxn>
                <a:cxn ang="0">
                  <a:pos x="T12" y="T13"/>
                </a:cxn>
              </a:cxnLst>
              <a:rect l="0" t="0" r="r" b="b"/>
              <a:pathLst>
                <a:path w="29" h="42">
                  <a:moveTo>
                    <a:pt x="15" y="4"/>
                  </a:moveTo>
                  <a:cubicBezTo>
                    <a:pt x="15" y="4"/>
                    <a:pt x="14" y="4"/>
                    <a:pt x="14" y="4"/>
                  </a:cubicBezTo>
                  <a:cubicBezTo>
                    <a:pt x="12" y="4"/>
                    <a:pt x="10" y="2"/>
                    <a:pt x="9" y="0"/>
                  </a:cubicBezTo>
                  <a:cubicBezTo>
                    <a:pt x="0" y="2"/>
                    <a:pt x="0" y="2"/>
                    <a:pt x="0" y="2"/>
                  </a:cubicBezTo>
                  <a:cubicBezTo>
                    <a:pt x="29" y="42"/>
                    <a:pt x="29" y="42"/>
                    <a:pt x="29" y="42"/>
                  </a:cubicBezTo>
                  <a:cubicBezTo>
                    <a:pt x="27" y="36"/>
                    <a:pt x="27" y="36"/>
                    <a:pt x="27" y="36"/>
                  </a:cubicBez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auto">
            <a:xfrm>
              <a:off x="12020612" y="2441482"/>
              <a:ext cx="736784" cy="637356"/>
            </a:xfrm>
            <a:custGeom>
              <a:avLst/>
              <a:gdLst>
                <a:gd name="T0" fmla="*/ 21 w 22"/>
                <a:gd name="T1" fmla="*/ 18 h 19"/>
                <a:gd name="T2" fmla="*/ 21 w 22"/>
                <a:gd name="T3" fmla="*/ 12 h 19"/>
                <a:gd name="T4" fmla="*/ 22 w 22"/>
                <a:gd name="T5" fmla="*/ 4 h 19"/>
                <a:gd name="T6" fmla="*/ 13 w 22"/>
                <a:gd name="T7" fmla="*/ 2 h 19"/>
                <a:gd name="T8" fmla="*/ 13 w 22"/>
                <a:gd name="T9" fmla="*/ 2 h 19"/>
                <a:gd name="T10" fmla="*/ 13 w 22"/>
                <a:gd name="T11" fmla="*/ 2 h 19"/>
                <a:gd name="T12" fmla="*/ 3 w 22"/>
                <a:gd name="T13" fmla="*/ 0 h 19"/>
                <a:gd name="T14" fmla="*/ 0 w 22"/>
                <a:gd name="T15" fmla="*/ 1 h 19"/>
                <a:gd name="T16" fmla="*/ 6 w 22"/>
                <a:gd name="T17" fmla="*/ 7 h 19"/>
                <a:gd name="T18" fmla="*/ 18 w 22"/>
                <a:gd name="T19" fmla="*/ 19 h 19"/>
                <a:gd name="T20" fmla="*/ 21 w 22"/>
                <a:gd name="T2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9">
                  <a:moveTo>
                    <a:pt x="21" y="18"/>
                  </a:moveTo>
                  <a:cubicBezTo>
                    <a:pt x="21" y="12"/>
                    <a:pt x="21" y="12"/>
                    <a:pt x="21" y="12"/>
                  </a:cubicBezTo>
                  <a:cubicBezTo>
                    <a:pt x="22" y="4"/>
                    <a:pt x="22" y="4"/>
                    <a:pt x="22" y="4"/>
                  </a:cubicBezTo>
                  <a:cubicBezTo>
                    <a:pt x="19" y="3"/>
                    <a:pt x="16" y="2"/>
                    <a:pt x="13" y="2"/>
                  </a:cubicBezTo>
                  <a:cubicBezTo>
                    <a:pt x="13" y="2"/>
                    <a:pt x="13" y="2"/>
                    <a:pt x="13" y="2"/>
                  </a:cubicBezTo>
                  <a:cubicBezTo>
                    <a:pt x="13" y="3"/>
                    <a:pt x="13" y="2"/>
                    <a:pt x="13" y="2"/>
                  </a:cubicBezTo>
                  <a:cubicBezTo>
                    <a:pt x="10" y="1"/>
                    <a:pt x="6" y="0"/>
                    <a:pt x="3" y="0"/>
                  </a:cubicBezTo>
                  <a:cubicBezTo>
                    <a:pt x="2" y="0"/>
                    <a:pt x="1" y="0"/>
                    <a:pt x="0" y="1"/>
                  </a:cubicBezTo>
                  <a:cubicBezTo>
                    <a:pt x="6" y="7"/>
                    <a:pt x="6" y="7"/>
                    <a:pt x="6" y="7"/>
                  </a:cubicBezTo>
                  <a:cubicBezTo>
                    <a:pt x="18" y="19"/>
                    <a:pt x="18" y="19"/>
                    <a:pt x="18" y="19"/>
                  </a:cubicBezTo>
                  <a:cubicBezTo>
                    <a:pt x="19" y="19"/>
                    <a:pt x="20" y="18"/>
                    <a:pt x="2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auto">
            <a:xfrm>
              <a:off x="13158931" y="2809874"/>
              <a:ext cx="435952" cy="402809"/>
            </a:xfrm>
            <a:custGeom>
              <a:avLst/>
              <a:gdLst>
                <a:gd name="T0" fmla="*/ 1 w 13"/>
                <a:gd name="T1" fmla="*/ 9 h 12"/>
                <a:gd name="T2" fmla="*/ 4 w 13"/>
                <a:gd name="T3" fmla="*/ 12 h 12"/>
                <a:gd name="T4" fmla="*/ 8 w 13"/>
                <a:gd name="T5" fmla="*/ 11 h 12"/>
                <a:gd name="T6" fmla="*/ 13 w 13"/>
                <a:gd name="T7" fmla="*/ 9 h 12"/>
                <a:gd name="T8" fmla="*/ 0 w 13"/>
                <a:gd name="T9" fmla="*/ 0 h 12"/>
                <a:gd name="T10" fmla="*/ 1 w 13"/>
                <a:gd name="T11" fmla="*/ 9 h 12"/>
                <a:gd name="T12" fmla="*/ 1 w 13"/>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 y="9"/>
                  </a:moveTo>
                  <a:cubicBezTo>
                    <a:pt x="3" y="10"/>
                    <a:pt x="4" y="11"/>
                    <a:pt x="4" y="12"/>
                  </a:cubicBezTo>
                  <a:cubicBezTo>
                    <a:pt x="8" y="11"/>
                    <a:pt x="8" y="11"/>
                    <a:pt x="8" y="11"/>
                  </a:cubicBezTo>
                  <a:cubicBezTo>
                    <a:pt x="13" y="9"/>
                    <a:pt x="13" y="9"/>
                    <a:pt x="13" y="9"/>
                  </a:cubicBezTo>
                  <a:cubicBezTo>
                    <a:pt x="11" y="4"/>
                    <a:pt x="6" y="0"/>
                    <a:pt x="0" y="0"/>
                  </a:cubicBezTo>
                  <a:cubicBezTo>
                    <a:pt x="1" y="9"/>
                    <a:pt x="1" y="9"/>
                    <a:pt x="1" y="9"/>
                  </a:cubicBezTo>
                  <a:cubicBezTo>
                    <a:pt x="1" y="9"/>
                    <a:pt x="1" y="9"/>
                    <a:pt x="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p:cNvSpPr>
            <p:nvPr/>
          </p:nvSpPr>
          <p:spPr bwMode="auto">
            <a:xfrm>
              <a:off x="11115566" y="2373923"/>
              <a:ext cx="1474843" cy="972605"/>
            </a:xfrm>
            <a:custGeom>
              <a:avLst/>
              <a:gdLst>
                <a:gd name="T0" fmla="*/ 3 w 44"/>
                <a:gd name="T1" fmla="*/ 29 h 29"/>
                <a:gd name="T2" fmla="*/ 13 w 44"/>
                <a:gd name="T3" fmla="*/ 28 h 29"/>
                <a:gd name="T4" fmla="*/ 43 w 44"/>
                <a:gd name="T5" fmla="*/ 25 h 29"/>
                <a:gd name="T6" fmla="*/ 43 w 44"/>
                <a:gd name="T7" fmla="*/ 25 h 29"/>
                <a:gd name="T8" fmla="*/ 44 w 44"/>
                <a:gd name="T9" fmla="*/ 22 h 29"/>
                <a:gd name="T10" fmla="*/ 26 w 44"/>
                <a:gd name="T11" fmla="*/ 3 h 29"/>
                <a:gd name="T12" fmla="*/ 13 w 44"/>
                <a:gd name="T13" fmla="*/ 0 h 29"/>
                <a:gd name="T14" fmla="*/ 11 w 44"/>
                <a:gd name="T15" fmla="*/ 0 h 29"/>
                <a:gd name="T16" fmla="*/ 1 w 44"/>
                <a:gd name="T17" fmla="*/ 24 h 29"/>
                <a:gd name="T18" fmla="*/ 0 w 44"/>
                <a:gd name="T19" fmla="*/ 26 h 29"/>
                <a:gd name="T20" fmla="*/ 3 w 44"/>
                <a:gd name="T2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9">
                  <a:moveTo>
                    <a:pt x="3" y="29"/>
                  </a:moveTo>
                  <a:cubicBezTo>
                    <a:pt x="13" y="28"/>
                    <a:pt x="13" y="28"/>
                    <a:pt x="13" y="28"/>
                  </a:cubicBezTo>
                  <a:cubicBezTo>
                    <a:pt x="43" y="25"/>
                    <a:pt x="43" y="25"/>
                    <a:pt x="43" y="25"/>
                  </a:cubicBezTo>
                  <a:cubicBezTo>
                    <a:pt x="43" y="25"/>
                    <a:pt x="43" y="25"/>
                    <a:pt x="43" y="25"/>
                  </a:cubicBezTo>
                  <a:cubicBezTo>
                    <a:pt x="43" y="24"/>
                    <a:pt x="43" y="23"/>
                    <a:pt x="44" y="22"/>
                  </a:cubicBezTo>
                  <a:cubicBezTo>
                    <a:pt x="26" y="3"/>
                    <a:pt x="26" y="3"/>
                    <a:pt x="26" y="3"/>
                  </a:cubicBezTo>
                  <a:cubicBezTo>
                    <a:pt x="22" y="1"/>
                    <a:pt x="17" y="0"/>
                    <a:pt x="13" y="0"/>
                  </a:cubicBezTo>
                  <a:cubicBezTo>
                    <a:pt x="12" y="0"/>
                    <a:pt x="11" y="0"/>
                    <a:pt x="11" y="0"/>
                  </a:cubicBezTo>
                  <a:cubicBezTo>
                    <a:pt x="1" y="24"/>
                    <a:pt x="1" y="24"/>
                    <a:pt x="1" y="24"/>
                  </a:cubicBezTo>
                  <a:cubicBezTo>
                    <a:pt x="0" y="26"/>
                    <a:pt x="0" y="26"/>
                    <a:pt x="0" y="26"/>
                  </a:cubicBezTo>
                  <a:cubicBezTo>
                    <a:pt x="1" y="27"/>
                    <a:pt x="2" y="28"/>
                    <a:pt x="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p:cNvSpPr>
            <p:nvPr/>
          </p:nvSpPr>
          <p:spPr bwMode="auto">
            <a:xfrm>
              <a:off x="10747175" y="2408340"/>
              <a:ext cx="703641" cy="871903"/>
            </a:xfrm>
            <a:custGeom>
              <a:avLst/>
              <a:gdLst>
                <a:gd name="T0" fmla="*/ 1 w 21"/>
                <a:gd name="T1" fmla="*/ 22 h 26"/>
                <a:gd name="T2" fmla="*/ 1 w 21"/>
                <a:gd name="T3" fmla="*/ 23 h 26"/>
                <a:gd name="T4" fmla="*/ 5 w 21"/>
                <a:gd name="T5" fmla="*/ 26 h 26"/>
                <a:gd name="T6" fmla="*/ 9 w 21"/>
                <a:gd name="T7" fmla="*/ 24 h 26"/>
                <a:gd name="T8" fmla="*/ 10 w 21"/>
                <a:gd name="T9" fmla="*/ 25 h 26"/>
                <a:gd name="T10" fmla="*/ 18 w 21"/>
                <a:gd name="T11" fmla="*/ 5 h 26"/>
                <a:gd name="T12" fmla="*/ 21 w 21"/>
                <a:gd name="T13" fmla="*/ 0 h 26"/>
                <a:gd name="T14" fmla="*/ 16 w 21"/>
                <a:gd name="T15" fmla="*/ 1 h 26"/>
                <a:gd name="T16" fmla="*/ 16 w 21"/>
                <a:gd name="T17" fmla="*/ 1 h 26"/>
                <a:gd name="T18" fmla="*/ 16 w 21"/>
                <a:gd name="T19" fmla="*/ 1 h 26"/>
                <a:gd name="T20" fmla="*/ 0 w 21"/>
                <a:gd name="T21" fmla="*/ 20 h 26"/>
                <a:gd name="T22" fmla="*/ 1 w 21"/>
                <a:gd name="T23"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6">
                  <a:moveTo>
                    <a:pt x="1" y="22"/>
                  </a:moveTo>
                  <a:cubicBezTo>
                    <a:pt x="1" y="23"/>
                    <a:pt x="1" y="23"/>
                    <a:pt x="1" y="23"/>
                  </a:cubicBezTo>
                  <a:cubicBezTo>
                    <a:pt x="5" y="26"/>
                    <a:pt x="5" y="26"/>
                    <a:pt x="5" y="26"/>
                  </a:cubicBezTo>
                  <a:cubicBezTo>
                    <a:pt x="6" y="25"/>
                    <a:pt x="8" y="24"/>
                    <a:pt x="9" y="24"/>
                  </a:cubicBezTo>
                  <a:cubicBezTo>
                    <a:pt x="10" y="24"/>
                    <a:pt x="10" y="25"/>
                    <a:pt x="10" y="25"/>
                  </a:cubicBezTo>
                  <a:cubicBezTo>
                    <a:pt x="18" y="5"/>
                    <a:pt x="18" y="5"/>
                    <a:pt x="18" y="5"/>
                  </a:cubicBezTo>
                  <a:cubicBezTo>
                    <a:pt x="21" y="0"/>
                    <a:pt x="21" y="0"/>
                    <a:pt x="21" y="0"/>
                  </a:cubicBezTo>
                  <a:cubicBezTo>
                    <a:pt x="19" y="0"/>
                    <a:pt x="18" y="1"/>
                    <a:pt x="16" y="1"/>
                  </a:cubicBezTo>
                  <a:cubicBezTo>
                    <a:pt x="16" y="1"/>
                    <a:pt x="16" y="1"/>
                    <a:pt x="16" y="1"/>
                  </a:cubicBezTo>
                  <a:cubicBezTo>
                    <a:pt x="16" y="1"/>
                    <a:pt x="16" y="1"/>
                    <a:pt x="16" y="1"/>
                  </a:cubicBezTo>
                  <a:cubicBezTo>
                    <a:pt x="0" y="20"/>
                    <a:pt x="0" y="20"/>
                    <a:pt x="0" y="20"/>
                  </a:cubicBezTo>
                  <a:cubicBezTo>
                    <a:pt x="1" y="20"/>
                    <a:pt x="2" y="21"/>
                    <a:pt x="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p:cNvSpPr>
            <p:nvPr/>
          </p:nvSpPr>
          <p:spPr bwMode="auto">
            <a:xfrm>
              <a:off x="15304272" y="5493145"/>
              <a:ext cx="33143" cy="67559"/>
            </a:xfrm>
            <a:custGeom>
              <a:avLst/>
              <a:gdLst>
                <a:gd name="T0" fmla="*/ 1 w 1"/>
                <a:gd name="T1" fmla="*/ 1 h 2"/>
                <a:gd name="T2" fmla="*/ 0 w 1"/>
                <a:gd name="T3" fmla="*/ 0 h 2"/>
                <a:gd name="T4" fmla="*/ 0 w 1"/>
                <a:gd name="T5" fmla="*/ 0 h 2"/>
                <a:gd name="T6" fmla="*/ 0 w 1"/>
                <a:gd name="T7" fmla="*/ 2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0" y="0"/>
                    <a:pt x="0" y="0"/>
                  </a:cubicBezTo>
                  <a:cubicBezTo>
                    <a:pt x="0" y="0"/>
                    <a:pt x="0" y="0"/>
                    <a:pt x="0" y="0"/>
                  </a:cubicBezTo>
                  <a:cubicBezTo>
                    <a:pt x="0" y="2"/>
                    <a:pt x="0" y="2"/>
                    <a:pt x="0" y="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p:cNvSpPr>
            <p:nvPr/>
          </p:nvSpPr>
          <p:spPr bwMode="auto">
            <a:xfrm>
              <a:off x="14030835" y="4990908"/>
              <a:ext cx="1172736" cy="469094"/>
            </a:xfrm>
            <a:custGeom>
              <a:avLst/>
              <a:gdLst>
                <a:gd name="T0" fmla="*/ 0 w 35"/>
                <a:gd name="T1" fmla="*/ 1 h 14"/>
                <a:gd name="T2" fmla="*/ 0 w 35"/>
                <a:gd name="T3" fmla="*/ 1 h 14"/>
                <a:gd name="T4" fmla="*/ 1 w 35"/>
                <a:gd name="T5" fmla="*/ 1 h 14"/>
                <a:gd name="T6" fmla="*/ 34 w 35"/>
                <a:gd name="T7" fmla="*/ 14 h 14"/>
                <a:gd name="T8" fmla="*/ 34 w 35"/>
                <a:gd name="T9" fmla="*/ 14 h 14"/>
                <a:gd name="T10" fmla="*/ 34 w 35"/>
                <a:gd name="T11" fmla="*/ 11 h 14"/>
                <a:gd name="T12" fmla="*/ 34 w 35"/>
                <a:gd name="T13" fmla="*/ 11 h 14"/>
                <a:gd name="T14" fmla="*/ 35 w 35"/>
                <a:gd name="T15" fmla="*/ 7 h 14"/>
                <a:gd name="T16" fmla="*/ 32 w 35"/>
                <a:gd name="T17" fmla="*/ 0 h 14"/>
                <a:gd name="T18" fmla="*/ 1 w 35"/>
                <a:gd name="T19" fmla="*/ 0 h 14"/>
                <a:gd name="T20" fmla="*/ 0 w 35"/>
                <a:gd name="T21" fmla="*/ 0 h 14"/>
                <a:gd name="T22" fmla="*/ 0 w 35"/>
                <a:gd name="T2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14">
                  <a:moveTo>
                    <a:pt x="0" y="1"/>
                  </a:moveTo>
                  <a:cubicBezTo>
                    <a:pt x="0" y="1"/>
                    <a:pt x="0" y="1"/>
                    <a:pt x="0" y="1"/>
                  </a:cubicBezTo>
                  <a:cubicBezTo>
                    <a:pt x="1" y="1"/>
                    <a:pt x="1" y="1"/>
                    <a:pt x="1" y="1"/>
                  </a:cubicBezTo>
                  <a:cubicBezTo>
                    <a:pt x="34" y="14"/>
                    <a:pt x="34" y="14"/>
                    <a:pt x="34" y="14"/>
                  </a:cubicBezTo>
                  <a:cubicBezTo>
                    <a:pt x="34" y="14"/>
                    <a:pt x="34" y="14"/>
                    <a:pt x="34" y="14"/>
                  </a:cubicBezTo>
                  <a:cubicBezTo>
                    <a:pt x="34" y="11"/>
                    <a:pt x="34" y="11"/>
                    <a:pt x="34" y="11"/>
                  </a:cubicBezTo>
                  <a:cubicBezTo>
                    <a:pt x="34" y="11"/>
                    <a:pt x="34" y="11"/>
                    <a:pt x="34" y="11"/>
                  </a:cubicBezTo>
                  <a:cubicBezTo>
                    <a:pt x="35" y="10"/>
                    <a:pt x="35" y="8"/>
                    <a:pt x="35" y="7"/>
                  </a:cubicBezTo>
                  <a:cubicBezTo>
                    <a:pt x="34" y="4"/>
                    <a:pt x="33" y="2"/>
                    <a:pt x="32" y="0"/>
                  </a:cubicBezTo>
                  <a:cubicBezTo>
                    <a:pt x="1" y="0"/>
                    <a:pt x="1" y="0"/>
                    <a:pt x="1"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p:cNvSpPr>
            <p:nvPr/>
          </p:nvSpPr>
          <p:spPr bwMode="auto">
            <a:xfrm>
              <a:off x="10311223" y="2373923"/>
              <a:ext cx="837487" cy="704916"/>
            </a:xfrm>
            <a:custGeom>
              <a:avLst/>
              <a:gdLst>
                <a:gd name="T0" fmla="*/ 1 w 25"/>
                <a:gd name="T1" fmla="*/ 11 h 21"/>
                <a:gd name="T2" fmla="*/ 0 w 25"/>
                <a:gd name="T3" fmla="*/ 14 h 21"/>
                <a:gd name="T4" fmla="*/ 9 w 25"/>
                <a:gd name="T5" fmla="*/ 21 h 21"/>
                <a:gd name="T6" fmla="*/ 11 w 25"/>
                <a:gd name="T7" fmla="*/ 20 h 21"/>
                <a:gd name="T8" fmla="*/ 12 w 25"/>
                <a:gd name="T9" fmla="*/ 20 h 21"/>
                <a:gd name="T10" fmla="*/ 25 w 25"/>
                <a:gd name="T11" fmla="*/ 1 h 21"/>
                <a:gd name="T12" fmla="*/ 16 w 25"/>
                <a:gd name="T13" fmla="*/ 0 h 21"/>
                <a:gd name="T14" fmla="*/ 16 w 25"/>
                <a:gd name="T15" fmla="*/ 0 h 21"/>
                <a:gd name="T16" fmla="*/ 16 w 25"/>
                <a:gd name="T17" fmla="*/ 0 h 21"/>
                <a:gd name="T18" fmla="*/ 1 w 25"/>
                <a:gd name="T19" fmla="*/ 9 h 21"/>
                <a:gd name="T20" fmla="*/ 1 w 25"/>
                <a:gd name="T21"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1">
                  <a:moveTo>
                    <a:pt x="1" y="11"/>
                  </a:moveTo>
                  <a:cubicBezTo>
                    <a:pt x="1" y="12"/>
                    <a:pt x="1" y="13"/>
                    <a:pt x="0" y="14"/>
                  </a:cubicBezTo>
                  <a:cubicBezTo>
                    <a:pt x="9" y="21"/>
                    <a:pt x="9" y="21"/>
                    <a:pt x="9" y="21"/>
                  </a:cubicBezTo>
                  <a:cubicBezTo>
                    <a:pt x="10" y="20"/>
                    <a:pt x="10" y="20"/>
                    <a:pt x="11" y="20"/>
                  </a:cubicBezTo>
                  <a:cubicBezTo>
                    <a:pt x="12" y="20"/>
                    <a:pt x="12" y="20"/>
                    <a:pt x="12" y="20"/>
                  </a:cubicBezTo>
                  <a:cubicBezTo>
                    <a:pt x="25" y="1"/>
                    <a:pt x="25" y="1"/>
                    <a:pt x="25" y="1"/>
                  </a:cubicBezTo>
                  <a:cubicBezTo>
                    <a:pt x="22" y="0"/>
                    <a:pt x="19" y="0"/>
                    <a:pt x="16" y="0"/>
                  </a:cubicBezTo>
                  <a:cubicBezTo>
                    <a:pt x="16" y="0"/>
                    <a:pt x="16" y="0"/>
                    <a:pt x="16" y="0"/>
                  </a:cubicBezTo>
                  <a:cubicBezTo>
                    <a:pt x="16" y="0"/>
                    <a:pt x="16" y="0"/>
                    <a:pt x="16" y="0"/>
                  </a:cubicBezTo>
                  <a:cubicBezTo>
                    <a:pt x="1" y="9"/>
                    <a:pt x="1" y="9"/>
                    <a:pt x="1" y="9"/>
                  </a:cubicBezTo>
                  <a:cubicBezTo>
                    <a:pt x="1" y="10"/>
                    <a:pt x="1"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p:cNvSpPr>
              <a:spLocks/>
            </p:cNvSpPr>
            <p:nvPr/>
          </p:nvSpPr>
          <p:spPr bwMode="auto">
            <a:xfrm>
              <a:off x="15203570" y="5392442"/>
              <a:ext cx="66285" cy="168262"/>
            </a:xfrm>
            <a:custGeom>
              <a:avLst/>
              <a:gdLst>
                <a:gd name="T0" fmla="*/ 2 w 2"/>
                <a:gd name="T1" fmla="*/ 3 h 5"/>
                <a:gd name="T2" fmla="*/ 2 w 2"/>
                <a:gd name="T3" fmla="*/ 2 h 5"/>
                <a:gd name="T4" fmla="*/ 0 w 2"/>
                <a:gd name="T5" fmla="*/ 0 h 5"/>
                <a:gd name="T6" fmla="*/ 0 w 2"/>
                <a:gd name="T7" fmla="*/ 3 h 5"/>
                <a:gd name="T8" fmla="*/ 2 w 2"/>
                <a:gd name="T9" fmla="*/ 5 h 5"/>
                <a:gd name="T10" fmla="*/ 2 w 2"/>
                <a:gd name="T11" fmla="*/ 3 h 5"/>
              </a:gdLst>
              <a:ahLst/>
              <a:cxnLst>
                <a:cxn ang="0">
                  <a:pos x="T0" y="T1"/>
                </a:cxn>
                <a:cxn ang="0">
                  <a:pos x="T2" y="T3"/>
                </a:cxn>
                <a:cxn ang="0">
                  <a:pos x="T4" y="T5"/>
                </a:cxn>
                <a:cxn ang="0">
                  <a:pos x="T6" y="T7"/>
                </a:cxn>
                <a:cxn ang="0">
                  <a:pos x="T8" y="T9"/>
                </a:cxn>
                <a:cxn ang="0">
                  <a:pos x="T10" y="T11"/>
                </a:cxn>
              </a:cxnLst>
              <a:rect l="0" t="0" r="r" b="b"/>
              <a:pathLst>
                <a:path w="2" h="5">
                  <a:moveTo>
                    <a:pt x="2" y="3"/>
                  </a:moveTo>
                  <a:cubicBezTo>
                    <a:pt x="2" y="2"/>
                    <a:pt x="2" y="2"/>
                    <a:pt x="2" y="2"/>
                  </a:cubicBezTo>
                  <a:cubicBezTo>
                    <a:pt x="1" y="1"/>
                    <a:pt x="1" y="1"/>
                    <a:pt x="0" y="0"/>
                  </a:cubicBezTo>
                  <a:cubicBezTo>
                    <a:pt x="0" y="3"/>
                    <a:pt x="0" y="3"/>
                    <a:pt x="0" y="3"/>
                  </a:cubicBezTo>
                  <a:cubicBezTo>
                    <a:pt x="2" y="5"/>
                    <a:pt x="2" y="5"/>
                    <a:pt x="2" y="5"/>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p:cNvSpPr>
              <a:spLocks/>
            </p:cNvSpPr>
            <p:nvPr/>
          </p:nvSpPr>
          <p:spPr bwMode="auto">
            <a:xfrm>
              <a:off x="13997692" y="3481648"/>
              <a:ext cx="938189" cy="1106451"/>
            </a:xfrm>
            <a:custGeom>
              <a:avLst/>
              <a:gdLst>
                <a:gd name="T0" fmla="*/ 0 w 28"/>
                <a:gd name="T1" fmla="*/ 1 h 33"/>
                <a:gd name="T2" fmla="*/ 11 w 28"/>
                <a:gd name="T3" fmla="*/ 13 h 33"/>
                <a:gd name="T4" fmla="*/ 28 w 28"/>
                <a:gd name="T5" fmla="*/ 33 h 33"/>
                <a:gd name="T6" fmla="*/ 20 w 28"/>
                <a:gd name="T7" fmla="*/ 23 h 33"/>
                <a:gd name="T8" fmla="*/ 19 w 28"/>
                <a:gd name="T9" fmla="*/ 22 h 33"/>
                <a:gd name="T10" fmla="*/ 19 w 28"/>
                <a:gd name="T11" fmla="*/ 21 h 33"/>
                <a:gd name="T12" fmla="*/ 8 w 28"/>
                <a:gd name="T13" fmla="*/ 5 h 33"/>
                <a:gd name="T14" fmla="*/ 8 w 28"/>
                <a:gd name="T15" fmla="*/ 5 h 33"/>
                <a:gd name="T16" fmla="*/ 7 w 28"/>
                <a:gd name="T17" fmla="*/ 2 h 33"/>
                <a:gd name="T18" fmla="*/ 7 w 28"/>
                <a:gd name="T19" fmla="*/ 2 h 33"/>
                <a:gd name="T20" fmla="*/ 0 w 28"/>
                <a:gd name="T21" fmla="*/ 0 h 33"/>
                <a:gd name="T22" fmla="*/ 0 w 28"/>
                <a:gd name="T23"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3">
                  <a:moveTo>
                    <a:pt x="0" y="1"/>
                  </a:moveTo>
                  <a:cubicBezTo>
                    <a:pt x="11" y="13"/>
                    <a:pt x="11" y="13"/>
                    <a:pt x="11" y="13"/>
                  </a:cubicBezTo>
                  <a:cubicBezTo>
                    <a:pt x="28" y="33"/>
                    <a:pt x="28" y="33"/>
                    <a:pt x="28" y="33"/>
                  </a:cubicBezTo>
                  <a:cubicBezTo>
                    <a:pt x="27" y="29"/>
                    <a:pt x="24" y="25"/>
                    <a:pt x="20" y="23"/>
                  </a:cubicBezTo>
                  <a:cubicBezTo>
                    <a:pt x="19" y="23"/>
                    <a:pt x="19" y="22"/>
                    <a:pt x="19" y="22"/>
                  </a:cubicBezTo>
                  <a:cubicBezTo>
                    <a:pt x="19" y="22"/>
                    <a:pt x="19" y="21"/>
                    <a:pt x="19" y="21"/>
                  </a:cubicBezTo>
                  <a:cubicBezTo>
                    <a:pt x="18" y="14"/>
                    <a:pt x="14" y="8"/>
                    <a:pt x="8" y="5"/>
                  </a:cubicBezTo>
                  <a:cubicBezTo>
                    <a:pt x="8" y="5"/>
                    <a:pt x="8" y="5"/>
                    <a:pt x="8" y="5"/>
                  </a:cubicBezTo>
                  <a:cubicBezTo>
                    <a:pt x="8" y="4"/>
                    <a:pt x="7" y="3"/>
                    <a:pt x="7" y="2"/>
                  </a:cubicBezTo>
                  <a:cubicBezTo>
                    <a:pt x="7" y="2"/>
                    <a:pt x="7" y="2"/>
                    <a:pt x="7" y="2"/>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p:cNvSpPr>
              <a:spLocks/>
            </p:cNvSpPr>
            <p:nvPr/>
          </p:nvSpPr>
          <p:spPr bwMode="auto">
            <a:xfrm>
              <a:off x="13896989" y="3514790"/>
              <a:ext cx="1172736" cy="1441700"/>
            </a:xfrm>
            <a:custGeom>
              <a:avLst/>
              <a:gdLst>
                <a:gd name="T0" fmla="*/ 0 w 35"/>
                <a:gd name="T1" fmla="*/ 1 h 43"/>
                <a:gd name="T2" fmla="*/ 0 w 35"/>
                <a:gd name="T3" fmla="*/ 31 h 43"/>
                <a:gd name="T4" fmla="*/ 0 w 35"/>
                <a:gd name="T5" fmla="*/ 40 h 43"/>
                <a:gd name="T6" fmla="*/ 4 w 35"/>
                <a:gd name="T7" fmla="*/ 43 h 43"/>
                <a:gd name="T8" fmla="*/ 35 w 35"/>
                <a:gd name="T9" fmla="*/ 43 h 43"/>
                <a:gd name="T10" fmla="*/ 33 w 35"/>
                <a:gd name="T11" fmla="*/ 41 h 43"/>
                <a:gd name="T12" fmla="*/ 33 w 35"/>
                <a:gd name="T13" fmla="*/ 41 h 43"/>
                <a:gd name="T14" fmla="*/ 33 w 35"/>
                <a:gd name="T15" fmla="*/ 37 h 43"/>
                <a:gd name="T16" fmla="*/ 32 w 35"/>
                <a:gd name="T17" fmla="*/ 35 h 43"/>
                <a:gd name="T18" fmla="*/ 30 w 35"/>
                <a:gd name="T19" fmla="*/ 32 h 43"/>
                <a:gd name="T20" fmla="*/ 2 w 35"/>
                <a:gd name="T21" fmla="*/ 0 h 43"/>
                <a:gd name="T22" fmla="*/ 0 w 35"/>
                <a:gd name="T2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3">
                  <a:moveTo>
                    <a:pt x="0" y="1"/>
                  </a:moveTo>
                  <a:cubicBezTo>
                    <a:pt x="0" y="31"/>
                    <a:pt x="0" y="31"/>
                    <a:pt x="0" y="31"/>
                  </a:cubicBezTo>
                  <a:cubicBezTo>
                    <a:pt x="0" y="40"/>
                    <a:pt x="0" y="40"/>
                    <a:pt x="0" y="40"/>
                  </a:cubicBezTo>
                  <a:cubicBezTo>
                    <a:pt x="2" y="40"/>
                    <a:pt x="3" y="42"/>
                    <a:pt x="4" y="43"/>
                  </a:cubicBezTo>
                  <a:cubicBezTo>
                    <a:pt x="35" y="43"/>
                    <a:pt x="35" y="43"/>
                    <a:pt x="35" y="43"/>
                  </a:cubicBezTo>
                  <a:cubicBezTo>
                    <a:pt x="34" y="43"/>
                    <a:pt x="34" y="42"/>
                    <a:pt x="33" y="41"/>
                  </a:cubicBezTo>
                  <a:cubicBezTo>
                    <a:pt x="33" y="41"/>
                    <a:pt x="33" y="41"/>
                    <a:pt x="33" y="41"/>
                  </a:cubicBezTo>
                  <a:cubicBezTo>
                    <a:pt x="33" y="39"/>
                    <a:pt x="33" y="38"/>
                    <a:pt x="33" y="37"/>
                  </a:cubicBezTo>
                  <a:cubicBezTo>
                    <a:pt x="32" y="36"/>
                    <a:pt x="32" y="35"/>
                    <a:pt x="32" y="35"/>
                  </a:cubicBezTo>
                  <a:cubicBezTo>
                    <a:pt x="30" y="32"/>
                    <a:pt x="30" y="32"/>
                    <a:pt x="30" y="32"/>
                  </a:cubicBezTo>
                  <a:cubicBezTo>
                    <a:pt x="2" y="0"/>
                    <a:pt x="2" y="0"/>
                    <a:pt x="2" y="0"/>
                  </a:cubicBezTo>
                  <a:cubicBezTo>
                    <a:pt x="2"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p:cNvSpPr>
              <a:spLocks/>
            </p:cNvSpPr>
            <p:nvPr/>
          </p:nvSpPr>
          <p:spPr bwMode="auto">
            <a:xfrm>
              <a:off x="6893718" y="6198060"/>
              <a:ext cx="469094" cy="569796"/>
            </a:xfrm>
            <a:custGeom>
              <a:avLst/>
              <a:gdLst>
                <a:gd name="T0" fmla="*/ 1 w 14"/>
                <a:gd name="T1" fmla="*/ 0 h 17"/>
                <a:gd name="T2" fmla="*/ 0 w 14"/>
                <a:gd name="T3" fmla="*/ 0 h 17"/>
                <a:gd name="T4" fmla="*/ 4 w 14"/>
                <a:gd name="T5" fmla="*/ 10 h 17"/>
                <a:gd name="T6" fmla="*/ 6 w 14"/>
                <a:gd name="T7" fmla="*/ 11 h 17"/>
                <a:gd name="T8" fmla="*/ 14 w 14"/>
                <a:gd name="T9" fmla="*/ 17 h 17"/>
                <a:gd name="T10" fmla="*/ 1 w 14"/>
                <a:gd name="T11" fmla="*/ 0 h 17"/>
              </a:gdLst>
              <a:ahLst/>
              <a:cxnLst>
                <a:cxn ang="0">
                  <a:pos x="T0" y="T1"/>
                </a:cxn>
                <a:cxn ang="0">
                  <a:pos x="T2" y="T3"/>
                </a:cxn>
                <a:cxn ang="0">
                  <a:pos x="T4" y="T5"/>
                </a:cxn>
                <a:cxn ang="0">
                  <a:pos x="T6" y="T7"/>
                </a:cxn>
                <a:cxn ang="0">
                  <a:pos x="T8" y="T9"/>
                </a:cxn>
                <a:cxn ang="0">
                  <a:pos x="T10" y="T11"/>
                </a:cxn>
              </a:cxnLst>
              <a:rect l="0" t="0" r="r" b="b"/>
              <a:pathLst>
                <a:path w="14" h="17">
                  <a:moveTo>
                    <a:pt x="1" y="0"/>
                  </a:moveTo>
                  <a:cubicBezTo>
                    <a:pt x="0" y="0"/>
                    <a:pt x="0" y="0"/>
                    <a:pt x="0" y="0"/>
                  </a:cubicBezTo>
                  <a:cubicBezTo>
                    <a:pt x="1" y="3"/>
                    <a:pt x="2" y="7"/>
                    <a:pt x="4" y="10"/>
                  </a:cubicBezTo>
                  <a:cubicBezTo>
                    <a:pt x="6" y="11"/>
                    <a:pt x="6" y="11"/>
                    <a:pt x="6" y="11"/>
                  </a:cubicBezTo>
                  <a:cubicBezTo>
                    <a:pt x="14" y="17"/>
                    <a:pt x="14" y="17"/>
                    <a:pt x="14" y="17"/>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p:cNvSpPr>
              <a:spLocks/>
            </p:cNvSpPr>
            <p:nvPr/>
          </p:nvSpPr>
          <p:spPr bwMode="auto">
            <a:xfrm>
              <a:off x="9004642" y="3245826"/>
              <a:ext cx="1105176" cy="2113474"/>
            </a:xfrm>
            <a:custGeom>
              <a:avLst/>
              <a:gdLst>
                <a:gd name="T0" fmla="*/ 31 w 33"/>
                <a:gd name="T1" fmla="*/ 33 h 63"/>
                <a:gd name="T2" fmla="*/ 32 w 33"/>
                <a:gd name="T3" fmla="*/ 30 h 63"/>
                <a:gd name="T4" fmla="*/ 2 w 33"/>
                <a:gd name="T5" fmla="*/ 0 h 63"/>
                <a:gd name="T6" fmla="*/ 0 w 33"/>
                <a:gd name="T7" fmla="*/ 1 h 63"/>
                <a:gd name="T8" fmla="*/ 2 w 33"/>
                <a:gd name="T9" fmla="*/ 35 h 63"/>
                <a:gd name="T10" fmla="*/ 4 w 33"/>
                <a:gd name="T11" fmla="*/ 62 h 63"/>
                <a:gd name="T12" fmla="*/ 7 w 33"/>
                <a:gd name="T13" fmla="*/ 63 h 63"/>
                <a:gd name="T14" fmla="*/ 33 w 33"/>
                <a:gd name="T15" fmla="*/ 37 h 63"/>
                <a:gd name="T16" fmla="*/ 31 w 33"/>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3">
                  <a:moveTo>
                    <a:pt x="31" y="33"/>
                  </a:moveTo>
                  <a:cubicBezTo>
                    <a:pt x="31" y="32"/>
                    <a:pt x="31" y="31"/>
                    <a:pt x="32" y="30"/>
                  </a:cubicBezTo>
                  <a:cubicBezTo>
                    <a:pt x="2" y="0"/>
                    <a:pt x="2" y="0"/>
                    <a:pt x="2" y="0"/>
                  </a:cubicBezTo>
                  <a:cubicBezTo>
                    <a:pt x="1" y="1"/>
                    <a:pt x="0" y="1"/>
                    <a:pt x="0" y="1"/>
                  </a:cubicBezTo>
                  <a:cubicBezTo>
                    <a:pt x="2" y="35"/>
                    <a:pt x="2" y="35"/>
                    <a:pt x="2" y="35"/>
                  </a:cubicBezTo>
                  <a:cubicBezTo>
                    <a:pt x="4" y="62"/>
                    <a:pt x="4" y="62"/>
                    <a:pt x="4" y="62"/>
                  </a:cubicBezTo>
                  <a:cubicBezTo>
                    <a:pt x="5" y="62"/>
                    <a:pt x="6" y="62"/>
                    <a:pt x="7" y="63"/>
                  </a:cubicBezTo>
                  <a:cubicBezTo>
                    <a:pt x="33" y="37"/>
                    <a:pt x="33" y="37"/>
                    <a:pt x="33" y="37"/>
                  </a:cubicBezTo>
                  <a:cubicBezTo>
                    <a:pt x="32" y="36"/>
                    <a:pt x="31" y="34"/>
                    <a:pt x="31"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p:cNvSpPr>
              <a:spLocks/>
            </p:cNvSpPr>
            <p:nvPr/>
          </p:nvSpPr>
          <p:spPr bwMode="auto">
            <a:xfrm>
              <a:off x="14131537" y="6331905"/>
              <a:ext cx="938189" cy="771201"/>
            </a:xfrm>
            <a:custGeom>
              <a:avLst/>
              <a:gdLst>
                <a:gd name="T0" fmla="*/ 0 w 28"/>
                <a:gd name="T1" fmla="*/ 1 h 23"/>
                <a:gd name="T2" fmla="*/ 0 w 28"/>
                <a:gd name="T3" fmla="*/ 17 h 23"/>
                <a:gd name="T4" fmla="*/ 0 w 28"/>
                <a:gd name="T5" fmla="*/ 17 h 23"/>
                <a:gd name="T6" fmla="*/ 4 w 28"/>
                <a:gd name="T7" fmla="*/ 21 h 23"/>
                <a:gd name="T8" fmla="*/ 28 w 28"/>
                <a:gd name="T9" fmla="*/ 23 h 23"/>
                <a:gd name="T10" fmla="*/ 10 w 28"/>
                <a:gd name="T11" fmla="*/ 7 h 23"/>
                <a:gd name="T12" fmla="*/ 2 w 28"/>
                <a:gd name="T13" fmla="*/ 0 h 23"/>
                <a:gd name="T14" fmla="*/ 0 w 28"/>
                <a:gd name="T15" fmla="*/ 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3">
                  <a:moveTo>
                    <a:pt x="0" y="1"/>
                  </a:moveTo>
                  <a:cubicBezTo>
                    <a:pt x="0" y="17"/>
                    <a:pt x="0" y="17"/>
                    <a:pt x="0" y="17"/>
                  </a:cubicBezTo>
                  <a:cubicBezTo>
                    <a:pt x="0" y="17"/>
                    <a:pt x="0" y="17"/>
                    <a:pt x="0" y="17"/>
                  </a:cubicBezTo>
                  <a:cubicBezTo>
                    <a:pt x="2" y="17"/>
                    <a:pt x="4" y="19"/>
                    <a:pt x="4" y="21"/>
                  </a:cubicBezTo>
                  <a:cubicBezTo>
                    <a:pt x="28" y="23"/>
                    <a:pt x="28" y="23"/>
                    <a:pt x="28" y="23"/>
                  </a:cubicBezTo>
                  <a:cubicBezTo>
                    <a:pt x="10" y="7"/>
                    <a:pt x="10" y="7"/>
                    <a:pt x="10" y="7"/>
                  </a:cubicBezTo>
                  <a:cubicBezTo>
                    <a:pt x="2" y="0"/>
                    <a:pt x="2" y="0"/>
                    <a:pt x="2"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p:cNvSpPr>
              <a:spLocks/>
            </p:cNvSpPr>
            <p:nvPr/>
          </p:nvSpPr>
          <p:spPr bwMode="auto">
            <a:xfrm>
              <a:off x="6893718" y="5593846"/>
              <a:ext cx="670499" cy="1207153"/>
            </a:xfrm>
            <a:custGeom>
              <a:avLst/>
              <a:gdLst>
                <a:gd name="T0" fmla="*/ 16 w 20"/>
                <a:gd name="T1" fmla="*/ 0 h 36"/>
                <a:gd name="T2" fmla="*/ 0 w 20"/>
                <a:gd name="T3" fmla="*/ 3 h 36"/>
                <a:gd name="T4" fmla="*/ 0 w 20"/>
                <a:gd name="T5" fmla="*/ 15 h 36"/>
                <a:gd name="T6" fmla="*/ 0 w 20"/>
                <a:gd name="T7" fmla="*/ 15 h 36"/>
                <a:gd name="T8" fmla="*/ 0 w 20"/>
                <a:gd name="T9" fmla="*/ 15 h 36"/>
                <a:gd name="T10" fmla="*/ 16 w 20"/>
                <a:gd name="T11" fmla="*/ 36 h 36"/>
                <a:gd name="T12" fmla="*/ 18 w 20"/>
                <a:gd name="T13" fmla="*/ 20 h 36"/>
                <a:gd name="T14" fmla="*/ 20 w 20"/>
                <a:gd name="T15" fmla="*/ 4 h 36"/>
                <a:gd name="T16" fmla="*/ 16 w 20"/>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6">
                  <a:moveTo>
                    <a:pt x="16" y="0"/>
                  </a:moveTo>
                  <a:cubicBezTo>
                    <a:pt x="0" y="3"/>
                    <a:pt x="0" y="3"/>
                    <a:pt x="0" y="3"/>
                  </a:cubicBezTo>
                  <a:cubicBezTo>
                    <a:pt x="0" y="7"/>
                    <a:pt x="0" y="11"/>
                    <a:pt x="0" y="15"/>
                  </a:cubicBezTo>
                  <a:cubicBezTo>
                    <a:pt x="0" y="15"/>
                    <a:pt x="0" y="15"/>
                    <a:pt x="0" y="15"/>
                  </a:cubicBezTo>
                  <a:cubicBezTo>
                    <a:pt x="0" y="15"/>
                    <a:pt x="0" y="15"/>
                    <a:pt x="0" y="15"/>
                  </a:cubicBezTo>
                  <a:cubicBezTo>
                    <a:pt x="16" y="36"/>
                    <a:pt x="16" y="36"/>
                    <a:pt x="16" y="36"/>
                  </a:cubicBezTo>
                  <a:cubicBezTo>
                    <a:pt x="18" y="20"/>
                    <a:pt x="18" y="20"/>
                    <a:pt x="18" y="20"/>
                  </a:cubicBezTo>
                  <a:cubicBezTo>
                    <a:pt x="20" y="4"/>
                    <a:pt x="20" y="4"/>
                    <a:pt x="20" y="4"/>
                  </a:cubicBezTo>
                  <a:cubicBezTo>
                    <a:pt x="18" y="3"/>
                    <a:pt x="16" y="2"/>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p:cNvSpPr>
              <a:spLocks/>
            </p:cNvSpPr>
            <p:nvPr/>
          </p:nvSpPr>
          <p:spPr bwMode="auto">
            <a:xfrm>
              <a:off x="12220743" y="7304511"/>
              <a:ext cx="1172736" cy="1945212"/>
            </a:xfrm>
            <a:custGeom>
              <a:avLst/>
              <a:gdLst>
                <a:gd name="T0" fmla="*/ 9 w 35"/>
                <a:gd name="T1" fmla="*/ 41 h 58"/>
                <a:gd name="T2" fmla="*/ 9 w 35"/>
                <a:gd name="T3" fmla="*/ 41 h 58"/>
                <a:gd name="T4" fmla="*/ 16 w 35"/>
                <a:gd name="T5" fmla="*/ 58 h 58"/>
                <a:gd name="T6" fmla="*/ 35 w 35"/>
                <a:gd name="T7" fmla="*/ 52 h 58"/>
                <a:gd name="T8" fmla="*/ 35 w 35"/>
                <a:gd name="T9" fmla="*/ 52 h 58"/>
                <a:gd name="T10" fmla="*/ 8 w 35"/>
                <a:gd name="T11" fmla="*/ 0 h 58"/>
                <a:gd name="T12" fmla="*/ 0 w 35"/>
                <a:gd name="T13" fmla="*/ 31 h 58"/>
                <a:gd name="T14" fmla="*/ 9 w 35"/>
                <a:gd name="T15" fmla="*/ 41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8">
                  <a:moveTo>
                    <a:pt x="9" y="41"/>
                  </a:moveTo>
                  <a:cubicBezTo>
                    <a:pt x="9" y="41"/>
                    <a:pt x="9" y="41"/>
                    <a:pt x="9" y="41"/>
                  </a:cubicBezTo>
                  <a:cubicBezTo>
                    <a:pt x="11" y="46"/>
                    <a:pt x="14" y="51"/>
                    <a:pt x="16" y="58"/>
                  </a:cubicBezTo>
                  <a:cubicBezTo>
                    <a:pt x="35" y="52"/>
                    <a:pt x="35" y="52"/>
                    <a:pt x="35" y="52"/>
                  </a:cubicBezTo>
                  <a:cubicBezTo>
                    <a:pt x="35" y="52"/>
                    <a:pt x="35" y="52"/>
                    <a:pt x="35" y="52"/>
                  </a:cubicBezTo>
                  <a:cubicBezTo>
                    <a:pt x="8" y="0"/>
                    <a:pt x="8" y="0"/>
                    <a:pt x="8" y="0"/>
                  </a:cubicBezTo>
                  <a:cubicBezTo>
                    <a:pt x="0" y="31"/>
                    <a:pt x="0" y="31"/>
                    <a:pt x="0" y="31"/>
                  </a:cubicBezTo>
                  <a:cubicBezTo>
                    <a:pt x="2" y="35"/>
                    <a:pt x="5" y="38"/>
                    <a:pt x="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p:cNvSpPr>
              <a:spLocks/>
            </p:cNvSpPr>
            <p:nvPr/>
          </p:nvSpPr>
          <p:spPr bwMode="auto">
            <a:xfrm>
              <a:off x="7060706" y="3212683"/>
              <a:ext cx="1810092" cy="2280461"/>
            </a:xfrm>
            <a:custGeom>
              <a:avLst/>
              <a:gdLst>
                <a:gd name="T0" fmla="*/ 16 w 54"/>
                <a:gd name="T1" fmla="*/ 65 h 68"/>
                <a:gd name="T2" fmla="*/ 17 w 54"/>
                <a:gd name="T3" fmla="*/ 66 h 68"/>
                <a:gd name="T4" fmla="*/ 54 w 54"/>
                <a:gd name="T5" fmla="*/ 2 h 68"/>
                <a:gd name="T6" fmla="*/ 53 w 54"/>
                <a:gd name="T7" fmla="*/ 0 h 68"/>
                <a:gd name="T8" fmla="*/ 41 w 54"/>
                <a:gd name="T9" fmla="*/ 6 h 68"/>
                <a:gd name="T10" fmla="*/ 28 w 54"/>
                <a:gd name="T11" fmla="*/ 12 h 68"/>
                <a:gd name="T12" fmla="*/ 18 w 54"/>
                <a:gd name="T13" fmla="*/ 28 h 68"/>
                <a:gd name="T14" fmla="*/ 18 w 54"/>
                <a:gd name="T15" fmla="*/ 28 h 68"/>
                <a:gd name="T16" fmla="*/ 2 w 54"/>
                <a:gd name="T17" fmla="*/ 59 h 68"/>
                <a:gd name="T18" fmla="*/ 2 w 54"/>
                <a:gd name="T19" fmla="*/ 59 h 68"/>
                <a:gd name="T20" fmla="*/ 0 w 54"/>
                <a:gd name="T21" fmla="*/ 62 h 68"/>
                <a:gd name="T22" fmla="*/ 11 w 54"/>
                <a:gd name="T23" fmla="*/ 67 h 68"/>
                <a:gd name="T24" fmla="*/ 11 w 54"/>
                <a:gd name="T25" fmla="*/ 68 h 68"/>
                <a:gd name="T26" fmla="*/ 16 w 54"/>
                <a:gd name="T27"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68">
                  <a:moveTo>
                    <a:pt x="16" y="65"/>
                  </a:moveTo>
                  <a:cubicBezTo>
                    <a:pt x="16" y="66"/>
                    <a:pt x="17" y="66"/>
                    <a:pt x="17" y="66"/>
                  </a:cubicBezTo>
                  <a:cubicBezTo>
                    <a:pt x="54" y="2"/>
                    <a:pt x="54" y="2"/>
                    <a:pt x="54" y="2"/>
                  </a:cubicBezTo>
                  <a:cubicBezTo>
                    <a:pt x="53" y="1"/>
                    <a:pt x="53" y="1"/>
                    <a:pt x="53" y="0"/>
                  </a:cubicBezTo>
                  <a:cubicBezTo>
                    <a:pt x="41" y="6"/>
                    <a:pt x="41" y="6"/>
                    <a:pt x="41" y="6"/>
                  </a:cubicBezTo>
                  <a:cubicBezTo>
                    <a:pt x="28" y="12"/>
                    <a:pt x="28" y="12"/>
                    <a:pt x="28" y="12"/>
                  </a:cubicBezTo>
                  <a:cubicBezTo>
                    <a:pt x="23" y="16"/>
                    <a:pt x="20" y="22"/>
                    <a:pt x="18" y="28"/>
                  </a:cubicBezTo>
                  <a:cubicBezTo>
                    <a:pt x="18" y="28"/>
                    <a:pt x="18" y="28"/>
                    <a:pt x="18" y="28"/>
                  </a:cubicBezTo>
                  <a:cubicBezTo>
                    <a:pt x="8" y="35"/>
                    <a:pt x="2" y="47"/>
                    <a:pt x="2" y="59"/>
                  </a:cubicBezTo>
                  <a:cubicBezTo>
                    <a:pt x="2" y="59"/>
                    <a:pt x="2" y="59"/>
                    <a:pt x="2" y="59"/>
                  </a:cubicBezTo>
                  <a:cubicBezTo>
                    <a:pt x="1" y="60"/>
                    <a:pt x="0" y="61"/>
                    <a:pt x="0" y="62"/>
                  </a:cubicBezTo>
                  <a:cubicBezTo>
                    <a:pt x="11" y="67"/>
                    <a:pt x="11" y="67"/>
                    <a:pt x="11" y="67"/>
                  </a:cubicBezTo>
                  <a:cubicBezTo>
                    <a:pt x="11" y="68"/>
                    <a:pt x="11" y="68"/>
                    <a:pt x="11" y="68"/>
                  </a:cubicBezTo>
                  <a:cubicBezTo>
                    <a:pt x="12" y="66"/>
                    <a:pt x="14" y="65"/>
                    <a:pt x="16"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p:cNvSpPr>
              <a:spLocks/>
            </p:cNvSpPr>
            <p:nvPr/>
          </p:nvSpPr>
          <p:spPr bwMode="auto">
            <a:xfrm>
              <a:off x="7395955" y="6868559"/>
              <a:ext cx="837487" cy="368392"/>
            </a:xfrm>
            <a:custGeom>
              <a:avLst/>
              <a:gdLst>
                <a:gd name="T0" fmla="*/ 2 w 25"/>
                <a:gd name="T1" fmla="*/ 0 h 11"/>
                <a:gd name="T2" fmla="*/ 2 w 25"/>
                <a:gd name="T3" fmla="*/ 0 h 11"/>
                <a:gd name="T4" fmla="*/ 0 w 25"/>
                <a:gd name="T5" fmla="*/ 3 h 11"/>
                <a:gd name="T6" fmla="*/ 19 w 25"/>
                <a:gd name="T7" fmla="*/ 11 h 11"/>
                <a:gd name="T8" fmla="*/ 20 w 25"/>
                <a:gd name="T9" fmla="*/ 11 h 11"/>
                <a:gd name="T10" fmla="*/ 25 w 25"/>
                <a:gd name="T11" fmla="*/ 10 h 11"/>
                <a:gd name="T12" fmla="*/ 17 w 25"/>
                <a:gd name="T13" fmla="*/ 6 h 11"/>
                <a:gd name="T14" fmla="*/ 2 w 2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1">
                  <a:moveTo>
                    <a:pt x="2" y="0"/>
                  </a:moveTo>
                  <a:cubicBezTo>
                    <a:pt x="2" y="0"/>
                    <a:pt x="2" y="0"/>
                    <a:pt x="2" y="0"/>
                  </a:cubicBezTo>
                  <a:cubicBezTo>
                    <a:pt x="0" y="3"/>
                    <a:pt x="0" y="3"/>
                    <a:pt x="0" y="3"/>
                  </a:cubicBezTo>
                  <a:cubicBezTo>
                    <a:pt x="6" y="7"/>
                    <a:pt x="12" y="10"/>
                    <a:pt x="19" y="11"/>
                  </a:cubicBezTo>
                  <a:cubicBezTo>
                    <a:pt x="20" y="11"/>
                    <a:pt x="20" y="11"/>
                    <a:pt x="20" y="11"/>
                  </a:cubicBezTo>
                  <a:cubicBezTo>
                    <a:pt x="25" y="10"/>
                    <a:pt x="25" y="10"/>
                    <a:pt x="25" y="10"/>
                  </a:cubicBezTo>
                  <a:cubicBezTo>
                    <a:pt x="17" y="6"/>
                    <a:pt x="17" y="6"/>
                    <a:pt x="17" y="6"/>
                  </a:cubicBez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p:cNvSpPr>
            <p:nvPr/>
          </p:nvSpPr>
          <p:spPr bwMode="auto">
            <a:xfrm>
              <a:off x="9072202" y="3212683"/>
              <a:ext cx="1372866" cy="1005748"/>
            </a:xfrm>
            <a:custGeom>
              <a:avLst/>
              <a:gdLst>
                <a:gd name="T0" fmla="*/ 34 w 41"/>
                <a:gd name="T1" fmla="*/ 29 h 30"/>
                <a:gd name="T2" fmla="*/ 37 w 41"/>
                <a:gd name="T3" fmla="*/ 30 h 30"/>
                <a:gd name="T4" fmla="*/ 41 w 41"/>
                <a:gd name="T5" fmla="*/ 25 h 30"/>
                <a:gd name="T6" fmla="*/ 39 w 41"/>
                <a:gd name="T7" fmla="*/ 21 h 30"/>
                <a:gd name="T8" fmla="*/ 39 w 41"/>
                <a:gd name="T9" fmla="*/ 20 h 30"/>
                <a:gd name="T10" fmla="*/ 0 w 41"/>
                <a:gd name="T11" fmla="*/ 0 h 30"/>
                <a:gd name="T12" fmla="*/ 0 w 41"/>
                <a:gd name="T13" fmla="*/ 1 h 30"/>
                <a:gd name="T14" fmla="*/ 31 w 41"/>
                <a:gd name="T15" fmla="*/ 30 h 30"/>
                <a:gd name="T16" fmla="*/ 34 w 41"/>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0">
                  <a:moveTo>
                    <a:pt x="34" y="29"/>
                  </a:moveTo>
                  <a:cubicBezTo>
                    <a:pt x="35" y="29"/>
                    <a:pt x="36" y="30"/>
                    <a:pt x="37" y="30"/>
                  </a:cubicBezTo>
                  <a:cubicBezTo>
                    <a:pt x="41" y="25"/>
                    <a:pt x="41" y="25"/>
                    <a:pt x="41" y="25"/>
                  </a:cubicBezTo>
                  <a:cubicBezTo>
                    <a:pt x="40" y="24"/>
                    <a:pt x="39" y="23"/>
                    <a:pt x="39" y="21"/>
                  </a:cubicBezTo>
                  <a:cubicBezTo>
                    <a:pt x="39" y="21"/>
                    <a:pt x="39" y="20"/>
                    <a:pt x="39" y="20"/>
                  </a:cubicBezTo>
                  <a:cubicBezTo>
                    <a:pt x="0" y="0"/>
                    <a:pt x="0" y="0"/>
                    <a:pt x="0" y="0"/>
                  </a:cubicBezTo>
                  <a:cubicBezTo>
                    <a:pt x="0" y="0"/>
                    <a:pt x="0" y="0"/>
                    <a:pt x="0" y="1"/>
                  </a:cubicBezTo>
                  <a:cubicBezTo>
                    <a:pt x="31" y="30"/>
                    <a:pt x="31" y="30"/>
                    <a:pt x="31" y="30"/>
                  </a:cubicBezTo>
                  <a:cubicBezTo>
                    <a:pt x="32" y="30"/>
                    <a:pt x="33" y="29"/>
                    <a:pt x="3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p:cNvSpPr>
            <p:nvPr/>
          </p:nvSpPr>
          <p:spPr bwMode="auto">
            <a:xfrm>
              <a:off x="9506879" y="7639761"/>
              <a:ext cx="503512" cy="435952"/>
            </a:xfrm>
            <a:custGeom>
              <a:avLst/>
              <a:gdLst>
                <a:gd name="T0" fmla="*/ 0 w 15"/>
                <a:gd name="T1" fmla="*/ 4 h 13"/>
                <a:gd name="T2" fmla="*/ 15 w 15"/>
                <a:gd name="T3" fmla="*/ 13 h 13"/>
                <a:gd name="T4" fmla="*/ 10 w 15"/>
                <a:gd name="T5" fmla="*/ 4 h 13"/>
                <a:gd name="T6" fmla="*/ 8 w 15"/>
                <a:gd name="T7" fmla="*/ 0 h 13"/>
                <a:gd name="T8" fmla="*/ 0 w 15"/>
                <a:gd name="T9" fmla="*/ 4 h 13"/>
              </a:gdLst>
              <a:ahLst/>
              <a:cxnLst>
                <a:cxn ang="0">
                  <a:pos x="T0" y="T1"/>
                </a:cxn>
                <a:cxn ang="0">
                  <a:pos x="T2" y="T3"/>
                </a:cxn>
                <a:cxn ang="0">
                  <a:pos x="T4" y="T5"/>
                </a:cxn>
                <a:cxn ang="0">
                  <a:pos x="T6" y="T7"/>
                </a:cxn>
                <a:cxn ang="0">
                  <a:pos x="T8" y="T9"/>
                </a:cxn>
              </a:cxnLst>
              <a:rect l="0" t="0" r="r" b="b"/>
              <a:pathLst>
                <a:path w="15" h="13">
                  <a:moveTo>
                    <a:pt x="0" y="4"/>
                  </a:moveTo>
                  <a:cubicBezTo>
                    <a:pt x="5" y="8"/>
                    <a:pt x="10" y="11"/>
                    <a:pt x="15" y="13"/>
                  </a:cubicBezTo>
                  <a:cubicBezTo>
                    <a:pt x="10" y="4"/>
                    <a:pt x="10" y="4"/>
                    <a:pt x="10" y="4"/>
                  </a:cubicBezTo>
                  <a:cubicBezTo>
                    <a:pt x="8" y="0"/>
                    <a:pt x="8" y="0"/>
                    <a:pt x="8"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p:cNvSpPr>
            <p:nvPr/>
          </p:nvSpPr>
          <p:spPr bwMode="auto">
            <a:xfrm>
              <a:off x="7060706" y="6599595"/>
              <a:ext cx="369667" cy="336524"/>
            </a:xfrm>
            <a:custGeom>
              <a:avLst/>
              <a:gdLst>
                <a:gd name="T0" fmla="*/ 0 w 11"/>
                <a:gd name="T1" fmla="*/ 0 h 10"/>
                <a:gd name="T2" fmla="*/ 9 w 11"/>
                <a:gd name="T3" fmla="*/ 10 h 10"/>
                <a:gd name="T4" fmla="*/ 10 w 11"/>
                <a:gd name="T5" fmla="*/ 9 h 10"/>
                <a:gd name="T6" fmla="*/ 11 w 11"/>
                <a:gd name="T7" fmla="*/ 7 h 10"/>
                <a:gd name="T8" fmla="*/ 0 w 11"/>
                <a:gd name="T9" fmla="*/ 0 h 10"/>
              </a:gdLst>
              <a:ahLst/>
              <a:cxnLst>
                <a:cxn ang="0">
                  <a:pos x="T0" y="T1"/>
                </a:cxn>
                <a:cxn ang="0">
                  <a:pos x="T2" y="T3"/>
                </a:cxn>
                <a:cxn ang="0">
                  <a:pos x="T4" y="T5"/>
                </a:cxn>
                <a:cxn ang="0">
                  <a:pos x="T6" y="T7"/>
                </a:cxn>
                <a:cxn ang="0">
                  <a:pos x="T8" y="T9"/>
                </a:cxn>
              </a:cxnLst>
              <a:rect l="0" t="0" r="r" b="b"/>
              <a:pathLst>
                <a:path w="11" h="10">
                  <a:moveTo>
                    <a:pt x="0" y="0"/>
                  </a:moveTo>
                  <a:cubicBezTo>
                    <a:pt x="3" y="4"/>
                    <a:pt x="6" y="8"/>
                    <a:pt x="9" y="10"/>
                  </a:cubicBezTo>
                  <a:cubicBezTo>
                    <a:pt x="10" y="9"/>
                    <a:pt x="10" y="9"/>
                    <a:pt x="10" y="9"/>
                  </a:cubicBezTo>
                  <a:cubicBezTo>
                    <a:pt x="11" y="7"/>
                    <a:pt x="11" y="7"/>
                    <a:pt x="11" y="7"/>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p:cNvSpPr>
              <a:spLocks/>
            </p:cNvSpPr>
            <p:nvPr/>
          </p:nvSpPr>
          <p:spPr bwMode="auto">
            <a:xfrm>
              <a:off x="10311223" y="4018302"/>
              <a:ext cx="1106451" cy="435952"/>
            </a:xfrm>
            <a:custGeom>
              <a:avLst/>
              <a:gdLst>
                <a:gd name="T0" fmla="*/ 6 w 33"/>
                <a:gd name="T1" fmla="*/ 2 h 13"/>
                <a:gd name="T2" fmla="*/ 5 w 33"/>
                <a:gd name="T3" fmla="*/ 2 h 13"/>
                <a:gd name="T4" fmla="*/ 0 w 33"/>
                <a:gd name="T5" fmla="*/ 7 h 13"/>
                <a:gd name="T6" fmla="*/ 1 w 33"/>
                <a:gd name="T7" fmla="*/ 10 h 13"/>
                <a:gd name="T8" fmla="*/ 33 w 33"/>
                <a:gd name="T9" fmla="*/ 13 h 13"/>
                <a:gd name="T10" fmla="*/ 30 w 33"/>
                <a:gd name="T11" fmla="*/ 11 h 13"/>
                <a:gd name="T12" fmla="*/ 10 w 33"/>
                <a:gd name="T13" fmla="*/ 0 h 13"/>
                <a:gd name="T14" fmla="*/ 6 w 33"/>
                <a:gd name="T15" fmla="*/ 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3">
                  <a:moveTo>
                    <a:pt x="6" y="2"/>
                  </a:moveTo>
                  <a:cubicBezTo>
                    <a:pt x="6" y="2"/>
                    <a:pt x="5" y="2"/>
                    <a:pt x="5" y="2"/>
                  </a:cubicBezTo>
                  <a:cubicBezTo>
                    <a:pt x="0" y="7"/>
                    <a:pt x="0" y="7"/>
                    <a:pt x="0" y="7"/>
                  </a:cubicBezTo>
                  <a:cubicBezTo>
                    <a:pt x="1" y="8"/>
                    <a:pt x="2" y="9"/>
                    <a:pt x="1" y="10"/>
                  </a:cubicBezTo>
                  <a:cubicBezTo>
                    <a:pt x="33" y="13"/>
                    <a:pt x="33" y="13"/>
                    <a:pt x="33" y="13"/>
                  </a:cubicBezTo>
                  <a:cubicBezTo>
                    <a:pt x="30" y="11"/>
                    <a:pt x="30" y="11"/>
                    <a:pt x="30" y="11"/>
                  </a:cubicBezTo>
                  <a:cubicBezTo>
                    <a:pt x="10" y="0"/>
                    <a:pt x="10" y="0"/>
                    <a:pt x="10" y="0"/>
                  </a:cubicBezTo>
                  <a:cubicBezTo>
                    <a:pt x="10" y="1"/>
                    <a:pt x="8"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p:cNvSpPr>
              <a:spLocks/>
            </p:cNvSpPr>
            <p:nvPr/>
          </p:nvSpPr>
          <p:spPr bwMode="auto">
            <a:xfrm>
              <a:off x="9775844" y="6936119"/>
              <a:ext cx="703641" cy="670499"/>
            </a:xfrm>
            <a:custGeom>
              <a:avLst/>
              <a:gdLst>
                <a:gd name="T0" fmla="*/ 20 w 21"/>
                <a:gd name="T1" fmla="*/ 16 h 20"/>
                <a:gd name="T2" fmla="*/ 20 w 21"/>
                <a:gd name="T3" fmla="*/ 15 h 20"/>
                <a:gd name="T4" fmla="*/ 21 w 21"/>
                <a:gd name="T5" fmla="*/ 13 h 20"/>
                <a:gd name="T6" fmla="*/ 6 w 21"/>
                <a:gd name="T7" fmla="*/ 0 h 20"/>
                <a:gd name="T8" fmla="*/ 2 w 21"/>
                <a:gd name="T9" fmla="*/ 2 h 20"/>
                <a:gd name="T10" fmla="*/ 0 w 21"/>
                <a:gd name="T11" fmla="*/ 20 h 20"/>
                <a:gd name="T12" fmla="*/ 8 w 21"/>
                <a:gd name="T13" fmla="*/ 18 h 20"/>
                <a:gd name="T14" fmla="*/ 20 w 21"/>
                <a:gd name="T15" fmla="*/ 1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0">
                  <a:moveTo>
                    <a:pt x="20" y="16"/>
                  </a:moveTo>
                  <a:cubicBezTo>
                    <a:pt x="20" y="15"/>
                    <a:pt x="20" y="15"/>
                    <a:pt x="20" y="15"/>
                  </a:cubicBezTo>
                  <a:cubicBezTo>
                    <a:pt x="20" y="14"/>
                    <a:pt x="20" y="13"/>
                    <a:pt x="21" y="13"/>
                  </a:cubicBezTo>
                  <a:cubicBezTo>
                    <a:pt x="6" y="0"/>
                    <a:pt x="6" y="0"/>
                    <a:pt x="6" y="0"/>
                  </a:cubicBezTo>
                  <a:cubicBezTo>
                    <a:pt x="5" y="1"/>
                    <a:pt x="4" y="2"/>
                    <a:pt x="2" y="2"/>
                  </a:cubicBezTo>
                  <a:cubicBezTo>
                    <a:pt x="0" y="20"/>
                    <a:pt x="0" y="20"/>
                    <a:pt x="0" y="20"/>
                  </a:cubicBezTo>
                  <a:cubicBezTo>
                    <a:pt x="8" y="18"/>
                    <a:pt x="8" y="18"/>
                    <a:pt x="8" y="1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7"/>
            <p:cNvSpPr>
              <a:spLocks/>
            </p:cNvSpPr>
            <p:nvPr/>
          </p:nvSpPr>
          <p:spPr bwMode="auto">
            <a:xfrm>
              <a:off x="8903940" y="2809874"/>
              <a:ext cx="335250" cy="201405"/>
            </a:xfrm>
            <a:custGeom>
              <a:avLst/>
              <a:gdLst>
                <a:gd name="T0" fmla="*/ 2 w 10"/>
                <a:gd name="T1" fmla="*/ 5 h 6"/>
                <a:gd name="T2" fmla="*/ 4 w 10"/>
                <a:gd name="T3" fmla="*/ 6 h 6"/>
                <a:gd name="T4" fmla="*/ 10 w 10"/>
                <a:gd name="T5" fmla="*/ 0 h 6"/>
                <a:gd name="T6" fmla="*/ 0 w 10"/>
                <a:gd name="T7" fmla="*/ 4 h 6"/>
                <a:gd name="T8" fmla="*/ 0 w 10"/>
                <a:gd name="T9" fmla="*/ 5 h 6"/>
                <a:gd name="T10" fmla="*/ 2 w 10"/>
                <a:gd name="T11" fmla="*/ 5 h 6"/>
              </a:gdLst>
              <a:ahLst/>
              <a:cxnLst>
                <a:cxn ang="0">
                  <a:pos x="T0" y="T1"/>
                </a:cxn>
                <a:cxn ang="0">
                  <a:pos x="T2" y="T3"/>
                </a:cxn>
                <a:cxn ang="0">
                  <a:pos x="T4" y="T5"/>
                </a:cxn>
                <a:cxn ang="0">
                  <a:pos x="T6" y="T7"/>
                </a:cxn>
                <a:cxn ang="0">
                  <a:pos x="T8" y="T9"/>
                </a:cxn>
                <a:cxn ang="0">
                  <a:pos x="T10" y="T11"/>
                </a:cxn>
              </a:cxnLst>
              <a:rect l="0" t="0" r="r" b="b"/>
              <a:pathLst>
                <a:path w="10" h="6">
                  <a:moveTo>
                    <a:pt x="2" y="5"/>
                  </a:moveTo>
                  <a:cubicBezTo>
                    <a:pt x="3" y="5"/>
                    <a:pt x="4" y="5"/>
                    <a:pt x="4" y="6"/>
                  </a:cubicBezTo>
                  <a:cubicBezTo>
                    <a:pt x="10" y="0"/>
                    <a:pt x="10" y="0"/>
                    <a:pt x="10" y="0"/>
                  </a:cubicBezTo>
                  <a:cubicBezTo>
                    <a:pt x="6" y="1"/>
                    <a:pt x="3" y="2"/>
                    <a:pt x="0" y="4"/>
                  </a:cubicBezTo>
                  <a:cubicBezTo>
                    <a:pt x="0" y="5"/>
                    <a:pt x="0" y="5"/>
                    <a:pt x="0" y="5"/>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p:cNvSpPr>
              <a:spLocks/>
            </p:cNvSpPr>
            <p:nvPr/>
          </p:nvSpPr>
          <p:spPr bwMode="auto">
            <a:xfrm>
              <a:off x="9072202" y="2509042"/>
              <a:ext cx="1105176" cy="569796"/>
            </a:xfrm>
            <a:custGeom>
              <a:avLst/>
              <a:gdLst>
                <a:gd name="T0" fmla="*/ 15 w 33"/>
                <a:gd name="T1" fmla="*/ 13 h 17"/>
                <a:gd name="T2" fmla="*/ 29 w 33"/>
                <a:gd name="T3" fmla="*/ 8 h 17"/>
                <a:gd name="T4" fmla="*/ 29 w 33"/>
                <a:gd name="T5" fmla="*/ 6 h 17"/>
                <a:gd name="T6" fmla="*/ 33 w 33"/>
                <a:gd name="T7" fmla="*/ 2 h 17"/>
                <a:gd name="T8" fmla="*/ 33 w 33"/>
                <a:gd name="T9" fmla="*/ 0 h 17"/>
                <a:gd name="T10" fmla="*/ 31 w 33"/>
                <a:gd name="T11" fmla="*/ 0 h 17"/>
                <a:gd name="T12" fmla="*/ 13 w 33"/>
                <a:gd name="T13" fmla="*/ 8 h 17"/>
                <a:gd name="T14" fmla="*/ 13 w 33"/>
                <a:gd name="T15" fmla="*/ 8 h 17"/>
                <a:gd name="T16" fmla="*/ 10 w 33"/>
                <a:gd name="T17" fmla="*/ 8 h 17"/>
                <a:gd name="T18" fmla="*/ 6 w 33"/>
                <a:gd name="T19" fmla="*/ 9 h 17"/>
                <a:gd name="T20" fmla="*/ 0 w 33"/>
                <a:gd name="T21" fmla="*/ 16 h 17"/>
                <a:gd name="T22" fmla="*/ 1 w 33"/>
                <a:gd name="T23" fmla="*/ 17 h 17"/>
                <a:gd name="T24" fmla="*/ 15 w 33"/>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7">
                  <a:moveTo>
                    <a:pt x="15" y="13"/>
                  </a:moveTo>
                  <a:cubicBezTo>
                    <a:pt x="29" y="8"/>
                    <a:pt x="29" y="8"/>
                    <a:pt x="29" y="8"/>
                  </a:cubicBezTo>
                  <a:cubicBezTo>
                    <a:pt x="29" y="8"/>
                    <a:pt x="29" y="7"/>
                    <a:pt x="29" y="6"/>
                  </a:cubicBezTo>
                  <a:cubicBezTo>
                    <a:pt x="29" y="4"/>
                    <a:pt x="31" y="2"/>
                    <a:pt x="33" y="2"/>
                  </a:cubicBezTo>
                  <a:cubicBezTo>
                    <a:pt x="33" y="0"/>
                    <a:pt x="33" y="0"/>
                    <a:pt x="33" y="0"/>
                  </a:cubicBezTo>
                  <a:cubicBezTo>
                    <a:pt x="33" y="0"/>
                    <a:pt x="32" y="0"/>
                    <a:pt x="31" y="0"/>
                  </a:cubicBezTo>
                  <a:cubicBezTo>
                    <a:pt x="25" y="1"/>
                    <a:pt x="18" y="4"/>
                    <a:pt x="13" y="8"/>
                  </a:cubicBezTo>
                  <a:cubicBezTo>
                    <a:pt x="13" y="8"/>
                    <a:pt x="13" y="8"/>
                    <a:pt x="13" y="8"/>
                  </a:cubicBezTo>
                  <a:cubicBezTo>
                    <a:pt x="12" y="8"/>
                    <a:pt x="11" y="8"/>
                    <a:pt x="10" y="8"/>
                  </a:cubicBezTo>
                  <a:cubicBezTo>
                    <a:pt x="9" y="8"/>
                    <a:pt x="8" y="8"/>
                    <a:pt x="6" y="9"/>
                  </a:cubicBezTo>
                  <a:cubicBezTo>
                    <a:pt x="0" y="16"/>
                    <a:pt x="0" y="16"/>
                    <a:pt x="0" y="16"/>
                  </a:cubicBezTo>
                  <a:cubicBezTo>
                    <a:pt x="0" y="16"/>
                    <a:pt x="1" y="17"/>
                    <a:pt x="1" y="17"/>
                  </a:cubicBezTo>
                  <a:lnTo>
                    <a:pt x="1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p:cNvSpPr>
            <p:nvPr/>
          </p:nvSpPr>
          <p:spPr bwMode="auto">
            <a:xfrm>
              <a:off x="9339892" y="7572201"/>
              <a:ext cx="368392" cy="201405"/>
            </a:xfrm>
            <a:custGeom>
              <a:avLst/>
              <a:gdLst>
                <a:gd name="T0" fmla="*/ 0 w 11"/>
                <a:gd name="T1" fmla="*/ 0 h 6"/>
                <a:gd name="T2" fmla="*/ 5 w 11"/>
                <a:gd name="T3" fmla="*/ 6 h 6"/>
                <a:gd name="T4" fmla="*/ 11 w 11"/>
                <a:gd name="T5" fmla="*/ 2 h 6"/>
                <a:gd name="T6" fmla="*/ 7 w 11"/>
                <a:gd name="T7" fmla="*/ 1 h 6"/>
                <a:gd name="T8" fmla="*/ 0 w 11"/>
                <a:gd name="T9" fmla="*/ 0 h 6"/>
              </a:gdLst>
              <a:ahLst/>
              <a:cxnLst>
                <a:cxn ang="0">
                  <a:pos x="T0" y="T1"/>
                </a:cxn>
                <a:cxn ang="0">
                  <a:pos x="T2" y="T3"/>
                </a:cxn>
                <a:cxn ang="0">
                  <a:pos x="T4" y="T5"/>
                </a:cxn>
                <a:cxn ang="0">
                  <a:pos x="T6" y="T7"/>
                </a:cxn>
                <a:cxn ang="0">
                  <a:pos x="T8" y="T9"/>
                </a:cxn>
              </a:cxnLst>
              <a:rect l="0" t="0" r="r" b="b"/>
              <a:pathLst>
                <a:path w="11" h="6">
                  <a:moveTo>
                    <a:pt x="0" y="0"/>
                  </a:moveTo>
                  <a:cubicBezTo>
                    <a:pt x="1" y="2"/>
                    <a:pt x="3" y="4"/>
                    <a:pt x="5" y="6"/>
                  </a:cubicBezTo>
                  <a:cubicBezTo>
                    <a:pt x="11" y="2"/>
                    <a:pt x="11" y="2"/>
                    <a:pt x="11" y="2"/>
                  </a:cubicBezTo>
                  <a:cubicBezTo>
                    <a:pt x="7" y="1"/>
                    <a:pt x="7" y="1"/>
                    <a:pt x="7" y="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p:cNvSpPr>
            <p:nvPr/>
          </p:nvSpPr>
          <p:spPr bwMode="auto">
            <a:xfrm>
              <a:off x="7463515" y="5727692"/>
              <a:ext cx="804344" cy="1442975"/>
            </a:xfrm>
            <a:custGeom>
              <a:avLst/>
              <a:gdLst>
                <a:gd name="T0" fmla="*/ 9 w 24"/>
                <a:gd name="T1" fmla="*/ 9 h 43"/>
                <a:gd name="T2" fmla="*/ 5 w 24"/>
                <a:gd name="T3" fmla="*/ 0 h 43"/>
                <a:gd name="T4" fmla="*/ 4 w 24"/>
                <a:gd name="T5" fmla="*/ 0 h 43"/>
                <a:gd name="T6" fmla="*/ 3 w 24"/>
                <a:gd name="T7" fmla="*/ 6 h 43"/>
                <a:gd name="T8" fmla="*/ 0 w 24"/>
                <a:gd name="T9" fmla="*/ 33 h 43"/>
                <a:gd name="T10" fmla="*/ 8 w 24"/>
                <a:gd name="T11" fmla="*/ 36 h 43"/>
                <a:gd name="T12" fmla="*/ 24 w 24"/>
                <a:gd name="T13" fmla="*/ 43 h 43"/>
                <a:gd name="T14" fmla="*/ 9 w 24"/>
                <a:gd name="T15" fmla="*/ 9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3">
                  <a:moveTo>
                    <a:pt x="9" y="9"/>
                  </a:moveTo>
                  <a:cubicBezTo>
                    <a:pt x="5" y="0"/>
                    <a:pt x="5" y="0"/>
                    <a:pt x="5" y="0"/>
                  </a:cubicBezTo>
                  <a:cubicBezTo>
                    <a:pt x="5" y="0"/>
                    <a:pt x="4" y="0"/>
                    <a:pt x="4" y="0"/>
                  </a:cubicBezTo>
                  <a:cubicBezTo>
                    <a:pt x="3" y="6"/>
                    <a:pt x="3" y="6"/>
                    <a:pt x="3" y="6"/>
                  </a:cubicBezTo>
                  <a:cubicBezTo>
                    <a:pt x="0" y="33"/>
                    <a:pt x="0" y="33"/>
                    <a:pt x="0" y="33"/>
                  </a:cubicBezTo>
                  <a:cubicBezTo>
                    <a:pt x="8" y="36"/>
                    <a:pt x="8" y="36"/>
                    <a:pt x="8" y="36"/>
                  </a:cubicBezTo>
                  <a:cubicBezTo>
                    <a:pt x="24" y="43"/>
                    <a:pt x="24" y="43"/>
                    <a:pt x="24" y="43"/>
                  </a:cubicBezTo>
                  <a:lnTo>
                    <a:pt x="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auto">
            <a:xfrm>
              <a:off x="12220743" y="5727692"/>
              <a:ext cx="234547" cy="1509260"/>
            </a:xfrm>
            <a:custGeom>
              <a:avLst/>
              <a:gdLst>
                <a:gd name="T0" fmla="*/ 7 w 7"/>
                <a:gd name="T1" fmla="*/ 42 h 45"/>
                <a:gd name="T2" fmla="*/ 6 w 7"/>
                <a:gd name="T3" fmla="*/ 0 h 45"/>
                <a:gd name="T4" fmla="*/ 0 w 7"/>
                <a:gd name="T5" fmla="*/ 41 h 45"/>
                <a:gd name="T6" fmla="*/ 3 w 7"/>
                <a:gd name="T7" fmla="*/ 45 h 45"/>
                <a:gd name="T8" fmla="*/ 5 w 7"/>
                <a:gd name="T9" fmla="*/ 45 h 45"/>
                <a:gd name="T10" fmla="*/ 7 w 7"/>
                <a:gd name="T11" fmla="*/ 45 h 45"/>
                <a:gd name="T12" fmla="*/ 7 w 7"/>
                <a:gd name="T13" fmla="*/ 42 h 45"/>
              </a:gdLst>
              <a:ahLst/>
              <a:cxnLst>
                <a:cxn ang="0">
                  <a:pos x="T0" y="T1"/>
                </a:cxn>
                <a:cxn ang="0">
                  <a:pos x="T2" y="T3"/>
                </a:cxn>
                <a:cxn ang="0">
                  <a:pos x="T4" y="T5"/>
                </a:cxn>
                <a:cxn ang="0">
                  <a:pos x="T6" y="T7"/>
                </a:cxn>
                <a:cxn ang="0">
                  <a:pos x="T8" y="T9"/>
                </a:cxn>
                <a:cxn ang="0">
                  <a:pos x="T10" y="T11"/>
                </a:cxn>
                <a:cxn ang="0">
                  <a:pos x="T12" y="T13"/>
                </a:cxn>
              </a:cxnLst>
              <a:rect l="0" t="0" r="r" b="b"/>
              <a:pathLst>
                <a:path w="7" h="45">
                  <a:moveTo>
                    <a:pt x="7" y="42"/>
                  </a:moveTo>
                  <a:cubicBezTo>
                    <a:pt x="6" y="0"/>
                    <a:pt x="6" y="0"/>
                    <a:pt x="6" y="0"/>
                  </a:cubicBezTo>
                  <a:cubicBezTo>
                    <a:pt x="0" y="41"/>
                    <a:pt x="0" y="41"/>
                    <a:pt x="0" y="41"/>
                  </a:cubicBezTo>
                  <a:cubicBezTo>
                    <a:pt x="2" y="42"/>
                    <a:pt x="3" y="43"/>
                    <a:pt x="3" y="45"/>
                  </a:cubicBezTo>
                  <a:cubicBezTo>
                    <a:pt x="5" y="45"/>
                    <a:pt x="5" y="45"/>
                    <a:pt x="5" y="45"/>
                  </a:cubicBezTo>
                  <a:cubicBezTo>
                    <a:pt x="7" y="45"/>
                    <a:pt x="7" y="45"/>
                    <a:pt x="7" y="45"/>
                  </a:cubicBezTo>
                  <a:lnTo>
                    <a:pt x="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p:cNvSpPr>
              <a:spLocks/>
            </p:cNvSpPr>
            <p:nvPr/>
          </p:nvSpPr>
          <p:spPr bwMode="auto">
            <a:xfrm>
              <a:off x="12220743" y="3950742"/>
              <a:ext cx="703641" cy="1375415"/>
            </a:xfrm>
            <a:custGeom>
              <a:avLst/>
              <a:gdLst>
                <a:gd name="T0" fmla="*/ 0 w 21"/>
                <a:gd name="T1" fmla="*/ 3 h 41"/>
                <a:gd name="T2" fmla="*/ 1 w 21"/>
                <a:gd name="T3" fmla="*/ 11 h 41"/>
                <a:gd name="T4" fmla="*/ 6 w 21"/>
                <a:gd name="T5" fmla="*/ 41 h 41"/>
                <a:gd name="T6" fmla="*/ 7 w 21"/>
                <a:gd name="T7" fmla="*/ 41 h 41"/>
                <a:gd name="T8" fmla="*/ 8 w 21"/>
                <a:gd name="T9" fmla="*/ 41 h 41"/>
                <a:gd name="T10" fmla="*/ 19 w 21"/>
                <a:gd name="T11" fmla="*/ 8 h 41"/>
                <a:gd name="T12" fmla="*/ 21 w 21"/>
                <a:gd name="T13" fmla="*/ 5 h 41"/>
                <a:gd name="T14" fmla="*/ 18 w 21"/>
                <a:gd name="T15" fmla="*/ 1 h 41"/>
                <a:gd name="T16" fmla="*/ 3 w 21"/>
                <a:gd name="T17" fmla="*/ 0 h 41"/>
                <a:gd name="T18" fmla="*/ 0 w 21"/>
                <a:gd name="T19"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1">
                  <a:moveTo>
                    <a:pt x="0" y="3"/>
                  </a:moveTo>
                  <a:cubicBezTo>
                    <a:pt x="1" y="11"/>
                    <a:pt x="1" y="11"/>
                    <a:pt x="1" y="11"/>
                  </a:cubicBezTo>
                  <a:cubicBezTo>
                    <a:pt x="6" y="41"/>
                    <a:pt x="6" y="41"/>
                    <a:pt x="6" y="41"/>
                  </a:cubicBezTo>
                  <a:cubicBezTo>
                    <a:pt x="7" y="41"/>
                    <a:pt x="7" y="41"/>
                    <a:pt x="7" y="41"/>
                  </a:cubicBezTo>
                  <a:cubicBezTo>
                    <a:pt x="8" y="41"/>
                    <a:pt x="8" y="41"/>
                    <a:pt x="8" y="41"/>
                  </a:cubicBezTo>
                  <a:cubicBezTo>
                    <a:pt x="19" y="8"/>
                    <a:pt x="19" y="8"/>
                    <a:pt x="19" y="8"/>
                  </a:cubicBezTo>
                  <a:cubicBezTo>
                    <a:pt x="21" y="5"/>
                    <a:pt x="21" y="5"/>
                    <a:pt x="21" y="5"/>
                  </a:cubicBezTo>
                  <a:cubicBezTo>
                    <a:pt x="19" y="4"/>
                    <a:pt x="18" y="2"/>
                    <a:pt x="18" y="1"/>
                  </a:cubicBezTo>
                  <a:cubicBezTo>
                    <a:pt x="3" y="0"/>
                    <a:pt x="3" y="0"/>
                    <a:pt x="3" y="0"/>
                  </a:cubicBezTo>
                  <a:cubicBezTo>
                    <a:pt x="3" y="2"/>
                    <a:pt x="2"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p:cNvSpPr>
            <p:nvPr/>
          </p:nvSpPr>
          <p:spPr bwMode="auto">
            <a:xfrm>
              <a:off x="11183127" y="3245826"/>
              <a:ext cx="1407283" cy="604214"/>
            </a:xfrm>
            <a:custGeom>
              <a:avLst/>
              <a:gdLst>
                <a:gd name="T0" fmla="*/ 0 w 42"/>
                <a:gd name="T1" fmla="*/ 6 h 18"/>
                <a:gd name="T2" fmla="*/ 26 w 42"/>
                <a:gd name="T3" fmla="*/ 18 h 18"/>
                <a:gd name="T4" fmla="*/ 30 w 42"/>
                <a:gd name="T5" fmla="*/ 15 h 18"/>
                <a:gd name="T6" fmla="*/ 32 w 42"/>
                <a:gd name="T7" fmla="*/ 16 h 18"/>
                <a:gd name="T8" fmla="*/ 42 w 42"/>
                <a:gd name="T9" fmla="*/ 2 h 18"/>
                <a:gd name="T10" fmla="*/ 41 w 42"/>
                <a:gd name="T11" fmla="*/ 0 h 18"/>
                <a:gd name="T12" fmla="*/ 1 w 42"/>
                <a:gd name="T13" fmla="*/ 4 h 18"/>
                <a:gd name="T14" fmla="*/ 1 w 42"/>
                <a:gd name="T15" fmla="*/ 4 h 18"/>
                <a:gd name="T16" fmla="*/ 0 w 42"/>
                <a:gd name="T1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8">
                  <a:moveTo>
                    <a:pt x="0" y="6"/>
                  </a:moveTo>
                  <a:cubicBezTo>
                    <a:pt x="26" y="18"/>
                    <a:pt x="26" y="18"/>
                    <a:pt x="26" y="18"/>
                  </a:cubicBezTo>
                  <a:cubicBezTo>
                    <a:pt x="27" y="16"/>
                    <a:pt x="28" y="15"/>
                    <a:pt x="30" y="15"/>
                  </a:cubicBezTo>
                  <a:cubicBezTo>
                    <a:pt x="31" y="15"/>
                    <a:pt x="31" y="16"/>
                    <a:pt x="32" y="16"/>
                  </a:cubicBezTo>
                  <a:cubicBezTo>
                    <a:pt x="42" y="2"/>
                    <a:pt x="42" y="2"/>
                    <a:pt x="42" y="2"/>
                  </a:cubicBezTo>
                  <a:cubicBezTo>
                    <a:pt x="42" y="2"/>
                    <a:pt x="41" y="1"/>
                    <a:pt x="41" y="0"/>
                  </a:cubicBezTo>
                  <a:cubicBezTo>
                    <a:pt x="1" y="4"/>
                    <a:pt x="1" y="4"/>
                    <a:pt x="1" y="4"/>
                  </a:cubicBezTo>
                  <a:cubicBezTo>
                    <a:pt x="1" y="4"/>
                    <a:pt x="1" y="4"/>
                    <a:pt x="1" y="4"/>
                  </a:cubicBezTo>
                  <a:cubicBezTo>
                    <a:pt x="1" y="5"/>
                    <a:pt x="1" y="5"/>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p:cNvSpPr>
              <a:spLocks/>
            </p:cNvSpPr>
            <p:nvPr/>
          </p:nvSpPr>
          <p:spPr bwMode="auto">
            <a:xfrm>
              <a:off x="7664920" y="3280243"/>
              <a:ext cx="1440425" cy="2247318"/>
            </a:xfrm>
            <a:custGeom>
              <a:avLst/>
              <a:gdLst>
                <a:gd name="T0" fmla="*/ 2 w 43"/>
                <a:gd name="T1" fmla="*/ 67 h 67"/>
                <a:gd name="T2" fmla="*/ 30 w 43"/>
                <a:gd name="T3" fmla="*/ 66 h 67"/>
                <a:gd name="T4" fmla="*/ 39 w 43"/>
                <a:gd name="T5" fmla="*/ 65 h 67"/>
                <a:gd name="T6" fmla="*/ 39 w 43"/>
                <a:gd name="T7" fmla="*/ 65 h 67"/>
                <a:gd name="T8" fmla="*/ 43 w 43"/>
                <a:gd name="T9" fmla="*/ 61 h 67"/>
                <a:gd name="T10" fmla="*/ 39 w 43"/>
                <a:gd name="T11" fmla="*/ 0 h 67"/>
                <a:gd name="T12" fmla="*/ 38 w 43"/>
                <a:gd name="T13" fmla="*/ 0 h 67"/>
                <a:gd name="T14" fmla="*/ 37 w 43"/>
                <a:gd name="T15" fmla="*/ 0 h 67"/>
                <a:gd name="T16" fmla="*/ 0 w 43"/>
                <a:gd name="T17" fmla="*/ 64 h 67"/>
                <a:gd name="T18" fmla="*/ 2 w 43"/>
                <a:gd name="T1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7">
                  <a:moveTo>
                    <a:pt x="2" y="67"/>
                  </a:moveTo>
                  <a:cubicBezTo>
                    <a:pt x="30" y="66"/>
                    <a:pt x="30" y="66"/>
                    <a:pt x="30" y="66"/>
                  </a:cubicBezTo>
                  <a:cubicBezTo>
                    <a:pt x="39" y="65"/>
                    <a:pt x="39" y="65"/>
                    <a:pt x="39" y="65"/>
                  </a:cubicBezTo>
                  <a:cubicBezTo>
                    <a:pt x="39" y="65"/>
                    <a:pt x="39" y="65"/>
                    <a:pt x="39" y="65"/>
                  </a:cubicBezTo>
                  <a:cubicBezTo>
                    <a:pt x="39" y="63"/>
                    <a:pt x="41" y="61"/>
                    <a:pt x="43" y="61"/>
                  </a:cubicBezTo>
                  <a:cubicBezTo>
                    <a:pt x="39" y="0"/>
                    <a:pt x="39" y="0"/>
                    <a:pt x="39" y="0"/>
                  </a:cubicBezTo>
                  <a:cubicBezTo>
                    <a:pt x="38" y="0"/>
                    <a:pt x="38" y="0"/>
                    <a:pt x="38" y="0"/>
                  </a:cubicBezTo>
                  <a:cubicBezTo>
                    <a:pt x="38" y="0"/>
                    <a:pt x="37" y="0"/>
                    <a:pt x="37" y="0"/>
                  </a:cubicBezTo>
                  <a:cubicBezTo>
                    <a:pt x="0" y="64"/>
                    <a:pt x="0" y="64"/>
                    <a:pt x="0" y="64"/>
                  </a:cubicBezTo>
                  <a:cubicBezTo>
                    <a:pt x="1" y="65"/>
                    <a:pt x="2" y="66"/>
                    <a:pt x="2"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p:cNvSpPr>
              <a:spLocks/>
            </p:cNvSpPr>
            <p:nvPr/>
          </p:nvSpPr>
          <p:spPr bwMode="auto">
            <a:xfrm>
              <a:off x="11350114" y="4487396"/>
              <a:ext cx="971331" cy="972605"/>
            </a:xfrm>
            <a:custGeom>
              <a:avLst/>
              <a:gdLst>
                <a:gd name="T0" fmla="*/ 5 w 29"/>
                <a:gd name="T1" fmla="*/ 0 h 29"/>
                <a:gd name="T2" fmla="*/ 0 w 29"/>
                <a:gd name="T3" fmla="*/ 12 h 29"/>
                <a:gd name="T4" fmla="*/ 3 w 29"/>
                <a:gd name="T5" fmla="*/ 17 h 29"/>
                <a:gd name="T6" fmla="*/ 3 w 29"/>
                <a:gd name="T7" fmla="*/ 18 h 29"/>
                <a:gd name="T8" fmla="*/ 28 w 29"/>
                <a:gd name="T9" fmla="*/ 29 h 29"/>
                <a:gd name="T10" fmla="*/ 29 w 29"/>
                <a:gd name="T11" fmla="*/ 27 h 29"/>
                <a:gd name="T12" fmla="*/ 28 w 29"/>
                <a:gd name="T13" fmla="*/ 27 h 29"/>
                <a:gd name="T14" fmla="*/ 5 w 29"/>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9">
                  <a:moveTo>
                    <a:pt x="5" y="0"/>
                  </a:moveTo>
                  <a:cubicBezTo>
                    <a:pt x="0" y="12"/>
                    <a:pt x="0" y="12"/>
                    <a:pt x="0" y="12"/>
                  </a:cubicBezTo>
                  <a:cubicBezTo>
                    <a:pt x="2" y="13"/>
                    <a:pt x="3" y="15"/>
                    <a:pt x="3" y="17"/>
                  </a:cubicBezTo>
                  <a:cubicBezTo>
                    <a:pt x="3" y="17"/>
                    <a:pt x="3" y="17"/>
                    <a:pt x="3" y="18"/>
                  </a:cubicBezTo>
                  <a:cubicBezTo>
                    <a:pt x="28" y="29"/>
                    <a:pt x="28" y="29"/>
                    <a:pt x="28" y="29"/>
                  </a:cubicBezTo>
                  <a:cubicBezTo>
                    <a:pt x="28" y="28"/>
                    <a:pt x="29" y="28"/>
                    <a:pt x="29" y="27"/>
                  </a:cubicBezTo>
                  <a:cubicBezTo>
                    <a:pt x="28" y="27"/>
                    <a:pt x="28" y="27"/>
                    <a:pt x="28" y="27"/>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p:cNvSpPr>
              <a:spLocks/>
            </p:cNvSpPr>
            <p:nvPr/>
          </p:nvSpPr>
          <p:spPr bwMode="auto">
            <a:xfrm>
              <a:off x="11517101" y="4018302"/>
              <a:ext cx="871903" cy="1374140"/>
            </a:xfrm>
            <a:custGeom>
              <a:avLst/>
              <a:gdLst>
                <a:gd name="T0" fmla="*/ 25 w 26"/>
                <a:gd name="T1" fmla="*/ 41 h 41"/>
                <a:gd name="T2" fmla="*/ 26 w 26"/>
                <a:gd name="T3" fmla="*/ 40 h 41"/>
                <a:gd name="T4" fmla="*/ 20 w 26"/>
                <a:gd name="T5" fmla="*/ 2 h 41"/>
                <a:gd name="T6" fmla="*/ 19 w 26"/>
                <a:gd name="T7" fmla="*/ 2 h 41"/>
                <a:gd name="T8" fmla="*/ 16 w 26"/>
                <a:gd name="T9" fmla="*/ 0 h 41"/>
                <a:gd name="T10" fmla="*/ 0 w 26"/>
                <a:gd name="T11" fmla="*/ 13 h 41"/>
                <a:gd name="T12" fmla="*/ 24 w 26"/>
                <a:gd name="T13" fmla="*/ 40 h 41"/>
                <a:gd name="T14" fmla="*/ 25 w 26"/>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1">
                  <a:moveTo>
                    <a:pt x="25" y="41"/>
                  </a:moveTo>
                  <a:cubicBezTo>
                    <a:pt x="25" y="40"/>
                    <a:pt x="26" y="40"/>
                    <a:pt x="26" y="40"/>
                  </a:cubicBezTo>
                  <a:cubicBezTo>
                    <a:pt x="20" y="2"/>
                    <a:pt x="20" y="2"/>
                    <a:pt x="20" y="2"/>
                  </a:cubicBezTo>
                  <a:cubicBezTo>
                    <a:pt x="20" y="2"/>
                    <a:pt x="19" y="2"/>
                    <a:pt x="19" y="2"/>
                  </a:cubicBezTo>
                  <a:cubicBezTo>
                    <a:pt x="18" y="2"/>
                    <a:pt x="17" y="1"/>
                    <a:pt x="16" y="0"/>
                  </a:cubicBezTo>
                  <a:cubicBezTo>
                    <a:pt x="0" y="13"/>
                    <a:pt x="0" y="13"/>
                    <a:pt x="0" y="13"/>
                  </a:cubicBezTo>
                  <a:cubicBezTo>
                    <a:pt x="24" y="40"/>
                    <a:pt x="24" y="40"/>
                    <a:pt x="24" y="40"/>
                  </a:cubicBezTo>
                  <a:lnTo>
                    <a:pt x="25"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p:cNvSpPr>
              <a:spLocks/>
            </p:cNvSpPr>
            <p:nvPr/>
          </p:nvSpPr>
          <p:spPr bwMode="auto">
            <a:xfrm>
              <a:off x="9105345" y="2809874"/>
              <a:ext cx="1374140" cy="1040166"/>
            </a:xfrm>
            <a:custGeom>
              <a:avLst/>
              <a:gdLst>
                <a:gd name="T0" fmla="*/ 0 w 41"/>
                <a:gd name="T1" fmla="*/ 11 h 31"/>
                <a:gd name="T2" fmla="*/ 39 w 41"/>
                <a:gd name="T3" fmla="*/ 31 h 31"/>
                <a:gd name="T4" fmla="*/ 41 w 41"/>
                <a:gd name="T5" fmla="*/ 29 h 31"/>
                <a:gd name="T6" fmla="*/ 38 w 41"/>
                <a:gd name="T7" fmla="*/ 19 h 31"/>
                <a:gd name="T8" fmla="*/ 33 w 41"/>
                <a:gd name="T9" fmla="*/ 3 h 31"/>
                <a:gd name="T10" fmla="*/ 32 w 41"/>
                <a:gd name="T11" fmla="*/ 3 h 31"/>
                <a:gd name="T12" fmla="*/ 28 w 41"/>
                <a:gd name="T13" fmla="*/ 0 h 31"/>
                <a:gd name="T14" fmla="*/ 0 w 41"/>
                <a:gd name="T15" fmla="*/ 9 h 31"/>
                <a:gd name="T16" fmla="*/ 0 w 41"/>
                <a:gd name="T17" fmla="*/ 10 h 31"/>
                <a:gd name="T18" fmla="*/ 0 w 41"/>
                <a:gd name="T19"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1">
                  <a:moveTo>
                    <a:pt x="0" y="11"/>
                  </a:moveTo>
                  <a:cubicBezTo>
                    <a:pt x="39" y="31"/>
                    <a:pt x="39" y="31"/>
                    <a:pt x="39" y="31"/>
                  </a:cubicBezTo>
                  <a:cubicBezTo>
                    <a:pt x="39" y="30"/>
                    <a:pt x="40" y="29"/>
                    <a:pt x="41" y="29"/>
                  </a:cubicBezTo>
                  <a:cubicBezTo>
                    <a:pt x="38" y="19"/>
                    <a:pt x="38" y="19"/>
                    <a:pt x="38" y="19"/>
                  </a:cubicBezTo>
                  <a:cubicBezTo>
                    <a:pt x="33" y="3"/>
                    <a:pt x="33" y="3"/>
                    <a:pt x="33" y="3"/>
                  </a:cubicBezTo>
                  <a:cubicBezTo>
                    <a:pt x="33" y="3"/>
                    <a:pt x="32" y="3"/>
                    <a:pt x="32" y="3"/>
                  </a:cubicBezTo>
                  <a:cubicBezTo>
                    <a:pt x="30" y="2"/>
                    <a:pt x="29" y="1"/>
                    <a:pt x="28" y="0"/>
                  </a:cubicBezTo>
                  <a:cubicBezTo>
                    <a:pt x="0" y="9"/>
                    <a:pt x="0" y="9"/>
                    <a:pt x="0" y="9"/>
                  </a:cubicBezTo>
                  <a:cubicBezTo>
                    <a:pt x="0" y="9"/>
                    <a:pt x="0" y="10"/>
                    <a:pt x="0" y="10"/>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p:cNvSpPr>
              <a:spLocks/>
            </p:cNvSpPr>
            <p:nvPr/>
          </p:nvSpPr>
          <p:spPr bwMode="auto">
            <a:xfrm>
              <a:off x="13092646" y="3481648"/>
              <a:ext cx="769926" cy="1408557"/>
            </a:xfrm>
            <a:custGeom>
              <a:avLst/>
              <a:gdLst>
                <a:gd name="T0" fmla="*/ 20 w 23"/>
                <a:gd name="T1" fmla="*/ 0 h 42"/>
                <a:gd name="T2" fmla="*/ 1 w 23"/>
                <a:gd name="T3" fmla="*/ 12 h 42"/>
                <a:gd name="T4" fmla="*/ 1 w 23"/>
                <a:gd name="T5" fmla="*/ 15 h 42"/>
                <a:gd name="T6" fmla="*/ 0 w 23"/>
                <a:gd name="T7" fmla="*/ 18 h 42"/>
                <a:gd name="T8" fmla="*/ 14 w 23"/>
                <a:gd name="T9" fmla="*/ 33 h 42"/>
                <a:gd name="T10" fmla="*/ 21 w 23"/>
                <a:gd name="T11" fmla="*/ 42 h 42"/>
                <a:gd name="T12" fmla="*/ 23 w 23"/>
                <a:gd name="T13" fmla="*/ 41 h 42"/>
                <a:gd name="T14" fmla="*/ 23 w 23"/>
                <a:gd name="T15" fmla="*/ 2 h 42"/>
                <a:gd name="T16" fmla="*/ 20 w 2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2">
                  <a:moveTo>
                    <a:pt x="20" y="0"/>
                  </a:moveTo>
                  <a:cubicBezTo>
                    <a:pt x="1" y="12"/>
                    <a:pt x="1" y="12"/>
                    <a:pt x="1" y="12"/>
                  </a:cubicBezTo>
                  <a:cubicBezTo>
                    <a:pt x="1" y="13"/>
                    <a:pt x="2" y="14"/>
                    <a:pt x="1" y="15"/>
                  </a:cubicBezTo>
                  <a:cubicBezTo>
                    <a:pt x="1" y="16"/>
                    <a:pt x="1" y="17"/>
                    <a:pt x="0" y="18"/>
                  </a:cubicBezTo>
                  <a:cubicBezTo>
                    <a:pt x="14" y="33"/>
                    <a:pt x="14" y="33"/>
                    <a:pt x="14" y="33"/>
                  </a:cubicBezTo>
                  <a:cubicBezTo>
                    <a:pt x="21" y="42"/>
                    <a:pt x="21" y="42"/>
                    <a:pt x="21" y="42"/>
                  </a:cubicBezTo>
                  <a:cubicBezTo>
                    <a:pt x="22" y="41"/>
                    <a:pt x="22" y="41"/>
                    <a:pt x="23" y="41"/>
                  </a:cubicBezTo>
                  <a:cubicBezTo>
                    <a:pt x="23" y="2"/>
                    <a:pt x="23" y="2"/>
                    <a:pt x="23" y="2"/>
                  </a:cubicBezTo>
                  <a:cubicBezTo>
                    <a:pt x="22" y="2"/>
                    <a:pt x="21" y="1"/>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p:cNvSpPr>
            <p:nvPr/>
          </p:nvSpPr>
          <p:spPr bwMode="auto">
            <a:xfrm>
              <a:off x="12757396" y="9081460"/>
              <a:ext cx="636082" cy="1476117"/>
            </a:xfrm>
            <a:custGeom>
              <a:avLst/>
              <a:gdLst>
                <a:gd name="T0" fmla="*/ 19 w 19"/>
                <a:gd name="T1" fmla="*/ 0 h 44"/>
                <a:gd name="T2" fmla="*/ 19 w 19"/>
                <a:gd name="T3" fmla="*/ 0 h 44"/>
                <a:gd name="T4" fmla="*/ 10 w 19"/>
                <a:gd name="T5" fmla="*/ 3 h 44"/>
                <a:gd name="T6" fmla="*/ 0 w 19"/>
                <a:gd name="T7" fmla="*/ 6 h 44"/>
                <a:gd name="T8" fmla="*/ 6 w 19"/>
                <a:gd name="T9" fmla="*/ 44 h 44"/>
                <a:gd name="T10" fmla="*/ 19 w 19"/>
                <a:gd name="T11" fmla="*/ 0 h 44"/>
              </a:gdLst>
              <a:ahLst/>
              <a:cxnLst>
                <a:cxn ang="0">
                  <a:pos x="T0" y="T1"/>
                </a:cxn>
                <a:cxn ang="0">
                  <a:pos x="T2" y="T3"/>
                </a:cxn>
                <a:cxn ang="0">
                  <a:pos x="T4" y="T5"/>
                </a:cxn>
                <a:cxn ang="0">
                  <a:pos x="T6" y="T7"/>
                </a:cxn>
                <a:cxn ang="0">
                  <a:pos x="T8" y="T9"/>
                </a:cxn>
                <a:cxn ang="0">
                  <a:pos x="T10" y="T11"/>
                </a:cxn>
              </a:cxnLst>
              <a:rect l="0" t="0" r="r" b="b"/>
              <a:pathLst>
                <a:path w="19" h="44">
                  <a:moveTo>
                    <a:pt x="19" y="0"/>
                  </a:moveTo>
                  <a:cubicBezTo>
                    <a:pt x="19" y="0"/>
                    <a:pt x="19" y="0"/>
                    <a:pt x="19" y="0"/>
                  </a:cubicBezTo>
                  <a:cubicBezTo>
                    <a:pt x="10" y="3"/>
                    <a:pt x="10" y="3"/>
                    <a:pt x="10" y="3"/>
                  </a:cubicBezTo>
                  <a:cubicBezTo>
                    <a:pt x="0" y="6"/>
                    <a:pt x="0" y="6"/>
                    <a:pt x="0" y="6"/>
                  </a:cubicBezTo>
                  <a:cubicBezTo>
                    <a:pt x="4" y="17"/>
                    <a:pt x="5" y="30"/>
                    <a:pt x="6" y="44"/>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p:cNvSpPr>
            <p:nvPr/>
          </p:nvSpPr>
          <p:spPr bwMode="auto">
            <a:xfrm>
              <a:off x="10344366" y="4386694"/>
              <a:ext cx="1139593" cy="536654"/>
            </a:xfrm>
            <a:custGeom>
              <a:avLst/>
              <a:gdLst>
                <a:gd name="T0" fmla="*/ 24 w 34"/>
                <a:gd name="T1" fmla="*/ 16 h 16"/>
                <a:gd name="T2" fmla="*/ 28 w 34"/>
                <a:gd name="T3" fmla="*/ 15 h 16"/>
                <a:gd name="T4" fmla="*/ 29 w 34"/>
                <a:gd name="T5" fmla="*/ 15 h 16"/>
                <a:gd name="T6" fmla="*/ 34 w 34"/>
                <a:gd name="T7" fmla="*/ 3 h 16"/>
                <a:gd name="T8" fmla="*/ 0 w 34"/>
                <a:gd name="T9" fmla="*/ 0 h 16"/>
                <a:gd name="T10" fmla="*/ 0 w 34"/>
                <a:gd name="T11" fmla="*/ 1 h 16"/>
                <a:gd name="T12" fmla="*/ 24 w 3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34" h="16">
                  <a:moveTo>
                    <a:pt x="24" y="16"/>
                  </a:moveTo>
                  <a:cubicBezTo>
                    <a:pt x="25" y="15"/>
                    <a:pt x="27" y="14"/>
                    <a:pt x="28" y="15"/>
                  </a:cubicBezTo>
                  <a:cubicBezTo>
                    <a:pt x="29" y="15"/>
                    <a:pt x="29" y="15"/>
                    <a:pt x="29" y="15"/>
                  </a:cubicBezTo>
                  <a:cubicBezTo>
                    <a:pt x="34" y="3"/>
                    <a:pt x="34" y="3"/>
                    <a:pt x="34" y="3"/>
                  </a:cubicBezTo>
                  <a:cubicBezTo>
                    <a:pt x="0" y="0"/>
                    <a:pt x="0" y="0"/>
                    <a:pt x="0" y="0"/>
                  </a:cubicBezTo>
                  <a:cubicBezTo>
                    <a:pt x="0" y="1"/>
                    <a:pt x="0" y="1"/>
                    <a:pt x="0" y="1"/>
                  </a:cubicBezTo>
                  <a:lnTo>
                    <a:pt x="2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auto">
            <a:xfrm>
              <a:off x="12522849" y="4119004"/>
              <a:ext cx="1105176" cy="1340998"/>
            </a:xfrm>
            <a:custGeom>
              <a:avLst/>
              <a:gdLst>
                <a:gd name="T0" fmla="*/ 12 w 33"/>
                <a:gd name="T1" fmla="*/ 0 h 40"/>
                <a:gd name="T2" fmla="*/ 8 w 33"/>
                <a:gd name="T3" fmla="*/ 14 h 40"/>
                <a:gd name="T4" fmla="*/ 0 w 33"/>
                <a:gd name="T5" fmla="*/ 37 h 40"/>
                <a:gd name="T6" fmla="*/ 2 w 33"/>
                <a:gd name="T7" fmla="*/ 40 h 40"/>
                <a:gd name="T8" fmla="*/ 33 w 33"/>
                <a:gd name="T9" fmla="*/ 34 h 40"/>
                <a:gd name="T10" fmla="*/ 25 w 33"/>
                <a:gd name="T11" fmla="*/ 19 h 40"/>
                <a:gd name="T12" fmla="*/ 15 w 33"/>
                <a:gd name="T13" fmla="*/ 0 h 40"/>
                <a:gd name="T14" fmla="*/ 13 w 33"/>
                <a:gd name="T15" fmla="*/ 0 h 40"/>
                <a:gd name="T16" fmla="*/ 12 w 33"/>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0">
                  <a:moveTo>
                    <a:pt x="12" y="0"/>
                  </a:moveTo>
                  <a:cubicBezTo>
                    <a:pt x="8" y="14"/>
                    <a:pt x="8" y="14"/>
                    <a:pt x="8" y="14"/>
                  </a:cubicBezTo>
                  <a:cubicBezTo>
                    <a:pt x="0" y="37"/>
                    <a:pt x="0" y="37"/>
                    <a:pt x="0" y="37"/>
                  </a:cubicBezTo>
                  <a:cubicBezTo>
                    <a:pt x="1" y="38"/>
                    <a:pt x="2" y="39"/>
                    <a:pt x="2" y="40"/>
                  </a:cubicBezTo>
                  <a:cubicBezTo>
                    <a:pt x="33" y="34"/>
                    <a:pt x="33" y="34"/>
                    <a:pt x="33" y="34"/>
                  </a:cubicBezTo>
                  <a:cubicBezTo>
                    <a:pt x="25" y="19"/>
                    <a:pt x="25" y="19"/>
                    <a:pt x="25" y="19"/>
                  </a:cubicBezTo>
                  <a:cubicBezTo>
                    <a:pt x="15" y="0"/>
                    <a:pt x="15" y="0"/>
                    <a:pt x="15" y="0"/>
                  </a:cubicBezTo>
                  <a:cubicBezTo>
                    <a:pt x="15" y="0"/>
                    <a:pt x="14" y="0"/>
                    <a:pt x="13" y="0"/>
                  </a:cubicBezTo>
                  <a:cubicBezTo>
                    <a:pt x="13" y="0"/>
                    <a:pt x="13"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p:cNvSpPr>
              <a:spLocks/>
            </p:cNvSpPr>
            <p:nvPr/>
          </p:nvSpPr>
          <p:spPr bwMode="auto">
            <a:xfrm>
              <a:off x="10445068" y="5593846"/>
              <a:ext cx="1977080" cy="1576819"/>
            </a:xfrm>
            <a:custGeom>
              <a:avLst/>
              <a:gdLst>
                <a:gd name="T0" fmla="*/ 14 w 59"/>
                <a:gd name="T1" fmla="*/ 18 h 47"/>
                <a:gd name="T2" fmla="*/ 0 w 59"/>
                <a:gd name="T3" fmla="*/ 24 h 47"/>
                <a:gd name="T4" fmla="*/ 0 w 59"/>
                <a:gd name="T5" fmla="*/ 25 h 47"/>
                <a:gd name="T6" fmla="*/ 0 w 59"/>
                <a:gd name="T7" fmla="*/ 26 h 47"/>
                <a:gd name="T8" fmla="*/ 47 w 59"/>
                <a:gd name="T9" fmla="*/ 47 h 47"/>
                <a:gd name="T10" fmla="*/ 47 w 59"/>
                <a:gd name="T11" fmla="*/ 47 h 47"/>
                <a:gd name="T12" fmla="*/ 52 w 59"/>
                <a:gd name="T13" fmla="*/ 45 h 47"/>
                <a:gd name="T14" fmla="*/ 52 w 59"/>
                <a:gd name="T15" fmla="*/ 45 h 47"/>
                <a:gd name="T16" fmla="*/ 59 w 59"/>
                <a:gd name="T17" fmla="*/ 2 h 47"/>
                <a:gd name="T18" fmla="*/ 56 w 59"/>
                <a:gd name="T19" fmla="*/ 0 h 47"/>
                <a:gd name="T20" fmla="*/ 14 w 59"/>
                <a:gd name="T21" fmla="*/ 1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7">
                  <a:moveTo>
                    <a:pt x="14" y="18"/>
                  </a:moveTo>
                  <a:cubicBezTo>
                    <a:pt x="0" y="24"/>
                    <a:pt x="0" y="24"/>
                    <a:pt x="0" y="24"/>
                  </a:cubicBezTo>
                  <a:cubicBezTo>
                    <a:pt x="0" y="24"/>
                    <a:pt x="0" y="24"/>
                    <a:pt x="0" y="25"/>
                  </a:cubicBezTo>
                  <a:cubicBezTo>
                    <a:pt x="0" y="25"/>
                    <a:pt x="0" y="26"/>
                    <a:pt x="0" y="26"/>
                  </a:cubicBezTo>
                  <a:cubicBezTo>
                    <a:pt x="47" y="47"/>
                    <a:pt x="47" y="47"/>
                    <a:pt x="47" y="47"/>
                  </a:cubicBezTo>
                  <a:cubicBezTo>
                    <a:pt x="47" y="47"/>
                    <a:pt x="47" y="47"/>
                    <a:pt x="47" y="47"/>
                  </a:cubicBezTo>
                  <a:cubicBezTo>
                    <a:pt x="48" y="45"/>
                    <a:pt x="50" y="44"/>
                    <a:pt x="52" y="45"/>
                  </a:cubicBezTo>
                  <a:cubicBezTo>
                    <a:pt x="52" y="45"/>
                    <a:pt x="52" y="45"/>
                    <a:pt x="52" y="45"/>
                  </a:cubicBezTo>
                  <a:cubicBezTo>
                    <a:pt x="59" y="2"/>
                    <a:pt x="59" y="2"/>
                    <a:pt x="59" y="2"/>
                  </a:cubicBezTo>
                  <a:cubicBezTo>
                    <a:pt x="58" y="1"/>
                    <a:pt x="57" y="1"/>
                    <a:pt x="56" y="0"/>
                  </a:cubicBezTo>
                  <a:lnTo>
                    <a:pt x="14"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p:cNvSpPr>
            <p:nvPr/>
          </p:nvSpPr>
          <p:spPr bwMode="auto">
            <a:xfrm>
              <a:off x="12489707" y="5593846"/>
              <a:ext cx="1473568" cy="1476117"/>
            </a:xfrm>
            <a:custGeom>
              <a:avLst/>
              <a:gdLst>
                <a:gd name="T0" fmla="*/ 43 w 44"/>
                <a:gd name="T1" fmla="*/ 18 h 44"/>
                <a:gd name="T2" fmla="*/ 43 w 44"/>
                <a:gd name="T3" fmla="*/ 18 h 44"/>
                <a:gd name="T4" fmla="*/ 2 w 44"/>
                <a:gd name="T5" fmla="*/ 0 h 44"/>
                <a:gd name="T6" fmla="*/ 0 w 44"/>
                <a:gd name="T7" fmla="*/ 1 h 44"/>
                <a:gd name="T8" fmla="*/ 10 w 44"/>
                <a:gd name="T9" fmla="*/ 30 h 44"/>
                <a:gd name="T10" fmla="*/ 14 w 44"/>
                <a:gd name="T11" fmla="*/ 42 h 44"/>
                <a:gd name="T12" fmla="*/ 15 w 44"/>
                <a:gd name="T13" fmla="*/ 42 h 44"/>
                <a:gd name="T14" fmla="*/ 18 w 44"/>
                <a:gd name="T15" fmla="*/ 44 h 44"/>
                <a:gd name="T16" fmla="*/ 34 w 44"/>
                <a:gd name="T17" fmla="*/ 30 h 44"/>
                <a:gd name="T18" fmla="*/ 44 w 44"/>
                <a:gd name="T19" fmla="*/ 22 h 44"/>
                <a:gd name="T20" fmla="*/ 43 w 44"/>
                <a:gd name="T21"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43" y="18"/>
                  </a:moveTo>
                  <a:cubicBezTo>
                    <a:pt x="43" y="18"/>
                    <a:pt x="43" y="18"/>
                    <a:pt x="43" y="18"/>
                  </a:cubicBezTo>
                  <a:cubicBezTo>
                    <a:pt x="2" y="0"/>
                    <a:pt x="2" y="0"/>
                    <a:pt x="2" y="0"/>
                  </a:cubicBezTo>
                  <a:cubicBezTo>
                    <a:pt x="2" y="1"/>
                    <a:pt x="1" y="1"/>
                    <a:pt x="0" y="1"/>
                  </a:cubicBezTo>
                  <a:cubicBezTo>
                    <a:pt x="10" y="30"/>
                    <a:pt x="10" y="30"/>
                    <a:pt x="10" y="30"/>
                  </a:cubicBezTo>
                  <a:cubicBezTo>
                    <a:pt x="14" y="42"/>
                    <a:pt x="14" y="42"/>
                    <a:pt x="14" y="42"/>
                  </a:cubicBezTo>
                  <a:cubicBezTo>
                    <a:pt x="14" y="42"/>
                    <a:pt x="15" y="42"/>
                    <a:pt x="15" y="42"/>
                  </a:cubicBezTo>
                  <a:cubicBezTo>
                    <a:pt x="16" y="42"/>
                    <a:pt x="17" y="43"/>
                    <a:pt x="18" y="44"/>
                  </a:cubicBezTo>
                  <a:cubicBezTo>
                    <a:pt x="34" y="30"/>
                    <a:pt x="34" y="30"/>
                    <a:pt x="34" y="30"/>
                  </a:cubicBezTo>
                  <a:cubicBezTo>
                    <a:pt x="44" y="22"/>
                    <a:pt x="44" y="22"/>
                    <a:pt x="44" y="22"/>
                  </a:cubicBezTo>
                  <a:cubicBezTo>
                    <a:pt x="44" y="21"/>
                    <a:pt x="43" y="20"/>
                    <a:pt x="43" y="18"/>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7" name="Freeform 96"/>
          <p:cNvSpPr>
            <a:spLocks/>
          </p:cNvSpPr>
          <p:nvPr/>
        </p:nvSpPr>
        <p:spPr bwMode="auto">
          <a:xfrm>
            <a:off x="9239189" y="4554955"/>
            <a:ext cx="1005749" cy="1811366"/>
          </a:xfrm>
          <a:custGeom>
            <a:avLst/>
            <a:gdLst>
              <a:gd name="T0" fmla="*/ 28 w 30"/>
              <a:gd name="T1" fmla="*/ 54 h 54"/>
              <a:gd name="T2" fmla="*/ 30 w 30"/>
              <a:gd name="T3" fmla="*/ 53 h 54"/>
              <a:gd name="T4" fmla="*/ 29 w 30"/>
              <a:gd name="T5" fmla="*/ 11 h 54"/>
              <a:gd name="T6" fmla="*/ 29 w 30"/>
              <a:gd name="T7" fmla="*/ 1 h 54"/>
              <a:gd name="T8" fmla="*/ 28 w 30"/>
              <a:gd name="T9" fmla="*/ 1 h 54"/>
              <a:gd name="T10" fmla="*/ 26 w 30"/>
              <a:gd name="T11" fmla="*/ 0 h 54"/>
              <a:gd name="T12" fmla="*/ 0 w 30"/>
              <a:gd name="T13" fmla="*/ 27 h 54"/>
              <a:gd name="T14" fmla="*/ 1 w 30"/>
              <a:gd name="T15" fmla="*/ 30 h 54"/>
              <a:gd name="T16" fmla="*/ 0 w 30"/>
              <a:gd name="T17" fmla="*/ 32 h 54"/>
              <a:gd name="T18" fmla="*/ 8 w 30"/>
              <a:gd name="T19" fmla="*/ 38 h 54"/>
              <a:gd name="T20" fmla="*/ 28 w 30"/>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54">
                <a:moveTo>
                  <a:pt x="28" y="54"/>
                </a:moveTo>
                <a:cubicBezTo>
                  <a:pt x="28" y="54"/>
                  <a:pt x="29" y="53"/>
                  <a:pt x="30" y="53"/>
                </a:cubicBezTo>
                <a:cubicBezTo>
                  <a:pt x="29" y="11"/>
                  <a:pt x="29" y="11"/>
                  <a:pt x="29" y="11"/>
                </a:cubicBezTo>
                <a:cubicBezTo>
                  <a:pt x="29" y="1"/>
                  <a:pt x="29" y="1"/>
                  <a:pt x="29" y="1"/>
                </a:cubicBezTo>
                <a:cubicBezTo>
                  <a:pt x="29" y="1"/>
                  <a:pt x="29" y="1"/>
                  <a:pt x="28" y="1"/>
                </a:cubicBezTo>
                <a:cubicBezTo>
                  <a:pt x="28" y="1"/>
                  <a:pt x="27" y="0"/>
                  <a:pt x="26" y="0"/>
                </a:cubicBezTo>
                <a:cubicBezTo>
                  <a:pt x="0" y="27"/>
                  <a:pt x="0" y="27"/>
                  <a:pt x="0" y="27"/>
                </a:cubicBezTo>
                <a:cubicBezTo>
                  <a:pt x="1" y="28"/>
                  <a:pt x="1" y="29"/>
                  <a:pt x="1" y="30"/>
                </a:cubicBezTo>
                <a:cubicBezTo>
                  <a:pt x="1" y="30"/>
                  <a:pt x="1" y="31"/>
                  <a:pt x="0" y="32"/>
                </a:cubicBezTo>
                <a:cubicBezTo>
                  <a:pt x="8" y="38"/>
                  <a:pt x="8" y="38"/>
                  <a:pt x="8" y="38"/>
                </a:cubicBezTo>
                <a:lnTo>
                  <a:pt x="28" y="5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98"/>
          <p:cNvSpPr>
            <a:spLocks/>
          </p:cNvSpPr>
          <p:nvPr/>
        </p:nvSpPr>
        <p:spPr bwMode="auto">
          <a:xfrm>
            <a:off x="11115566" y="2441482"/>
            <a:ext cx="1474843" cy="972605"/>
          </a:xfrm>
          <a:custGeom>
            <a:avLst/>
            <a:gdLst>
              <a:gd name="T0" fmla="*/ 3 w 44"/>
              <a:gd name="T1" fmla="*/ 29 h 29"/>
              <a:gd name="T2" fmla="*/ 13 w 44"/>
              <a:gd name="T3" fmla="*/ 28 h 29"/>
              <a:gd name="T4" fmla="*/ 43 w 44"/>
              <a:gd name="T5" fmla="*/ 25 h 29"/>
              <a:gd name="T6" fmla="*/ 43 w 44"/>
              <a:gd name="T7" fmla="*/ 25 h 29"/>
              <a:gd name="T8" fmla="*/ 44 w 44"/>
              <a:gd name="T9" fmla="*/ 22 h 29"/>
              <a:gd name="T10" fmla="*/ 26 w 44"/>
              <a:gd name="T11" fmla="*/ 3 h 29"/>
              <a:gd name="T12" fmla="*/ 13 w 44"/>
              <a:gd name="T13" fmla="*/ 0 h 29"/>
              <a:gd name="T14" fmla="*/ 11 w 44"/>
              <a:gd name="T15" fmla="*/ 0 h 29"/>
              <a:gd name="T16" fmla="*/ 1 w 44"/>
              <a:gd name="T17" fmla="*/ 24 h 29"/>
              <a:gd name="T18" fmla="*/ 0 w 44"/>
              <a:gd name="T19" fmla="*/ 26 h 29"/>
              <a:gd name="T20" fmla="*/ 3 w 44"/>
              <a:gd name="T2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9">
                <a:moveTo>
                  <a:pt x="3" y="29"/>
                </a:moveTo>
                <a:cubicBezTo>
                  <a:pt x="13" y="28"/>
                  <a:pt x="13" y="28"/>
                  <a:pt x="13" y="28"/>
                </a:cubicBezTo>
                <a:cubicBezTo>
                  <a:pt x="43" y="25"/>
                  <a:pt x="43" y="25"/>
                  <a:pt x="43" y="25"/>
                </a:cubicBezTo>
                <a:cubicBezTo>
                  <a:pt x="43" y="25"/>
                  <a:pt x="43" y="25"/>
                  <a:pt x="43" y="25"/>
                </a:cubicBezTo>
                <a:cubicBezTo>
                  <a:pt x="43" y="24"/>
                  <a:pt x="43" y="23"/>
                  <a:pt x="44" y="22"/>
                </a:cubicBezTo>
                <a:cubicBezTo>
                  <a:pt x="26" y="3"/>
                  <a:pt x="26" y="3"/>
                  <a:pt x="26" y="3"/>
                </a:cubicBezTo>
                <a:cubicBezTo>
                  <a:pt x="22" y="1"/>
                  <a:pt x="17" y="0"/>
                  <a:pt x="13" y="0"/>
                </a:cubicBezTo>
                <a:cubicBezTo>
                  <a:pt x="12" y="0"/>
                  <a:pt x="11" y="0"/>
                  <a:pt x="11" y="0"/>
                </a:cubicBezTo>
                <a:cubicBezTo>
                  <a:pt x="1" y="24"/>
                  <a:pt x="1" y="24"/>
                  <a:pt x="1" y="24"/>
                </a:cubicBezTo>
                <a:cubicBezTo>
                  <a:pt x="0" y="26"/>
                  <a:pt x="0" y="26"/>
                  <a:pt x="0" y="26"/>
                </a:cubicBezTo>
                <a:cubicBezTo>
                  <a:pt x="1" y="27"/>
                  <a:pt x="2" y="28"/>
                  <a:pt x="3" y="2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99"/>
          <p:cNvSpPr>
            <a:spLocks/>
          </p:cNvSpPr>
          <p:nvPr/>
        </p:nvSpPr>
        <p:spPr bwMode="auto">
          <a:xfrm>
            <a:off x="12522849" y="4186563"/>
            <a:ext cx="1105176" cy="1340998"/>
          </a:xfrm>
          <a:custGeom>
            <a:avLst/>
            <a:gdLst>
              <a:gd name="T0" fmla="*/ 12 w 33"/>
              <a:gd name="T1" fmla="*/ 0 h 40"/>
              <a:gd name="T2" fmla="*/ 8 w 33"/>
              <a:gd name="T3" fmla="*/ 14 h 40"/>
              <a:gd name="T4" fmla="*/ 0 w 33"/>
              <a:gd name="T5" fmla="*/ 37 h 40"/>
              <a:gd name="T6" fmla="*/ 2 w 33"/>
              <a:gd name="T7" fmla="*/ 40 h 40"/>
              <a:gd name="T8" fmla="*/ 33 w 33"/>
              <a:gd name="T9" fmla="*/ 34 h 40"/>
              <a:gd name="T10" fmla="*/ 25 w 33"/>
              <a:gd name="T11" fmla="*/ 19 h 40"/>
              <a:gd name="T12" fmla="*/ 15 w 33"/>
              <a:gd name="T13" fmla="*/ 0 h 40"/>
              <a:gd name="T14" fmla="*/ 13 w 33"/>
              <a:gd name="T15" fmla="*/ 0 h 40"/>
              <a:gd name="T16" fmla="*/ 12 w 33"/>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0">
                <a:moveTo>
                  <a:pt x="12" y="0"/>
                </a:moveTo>
                <a:cubicBezTo>
                  <a:pt x="8" y="14"/>
                  <a:pt x="8" y="14"/>
                  <a:pt x="8" y="14"/>
                </a:cubicBezTo>
                <a:cubicBezTo>
                  <a:pt x="0" y="37"/>
                  <a:pt x="0" y="37"/>
                  <a:pt x="0" y="37"/>
                </a:cubicBezTo>
                <a:cubicBezTo>
                  <a:pt x="1" y="38"/>
                  <a:pt x="2" y="39"/>
                  <a:pt x="2" y="40"/>
                </a:cubicBezTo>
                <a:cubicBezTo>
                  <a:pt x="33" y="34"/>
                  <a:pt x="33" y="34"/>
                  <a:pt x="33" y="34"/>
                </a:cubicBezTo>
                <a:cubicBezTo>
                  <a:pt x="25" y="19"/>
                  <a:pt x="25" y="19"/>
                  <a:pt x="25" y="19"/>
                </a:cubicBezTo>
                <a:cubicBezTo>
                  <a:pt x="15" y="0"/>
                  <a:pt x="15" y="0"/>
                  <a:pt x="15" y="0"/>
                </a:cubicBezTo>
                <a:cubicBezTo>
                  <a:pt x="15" y="0"/>
                  <a:pt x="14" y="0"/>
                  <a:pt x="13" y="0"/>
                </a:cubicBezTo>
                <a:cubicBezTo>
                  <a:pt x="13" y="0"/>
                  <a:pt x="13" y="0"/>
                  <a:pt x="12" y="0"/>
                </a:cubicBezTo>
                <a:close/>
              </a:path>
            </a:pathLst>
          </a:custGeom>
          <a:solidFill>
            <a:schemeClr val="bg1">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TextBox 101"/>
          <p:cNvSpPr txBox="1"/>
          <p:nvPr/>
        </p:nvSpPr>
        <p:spPr>
          <a:xfrm>
            <a:off x="790444" y="614310"/>
            <a:ext cx="10945270" cy="1610201"/>
          </a:xfrm>
          <a:prstGeom prst="round2SameRect">
            <a:avLst>
              <a:gd name="adj1" fmla="val 23638"/>
              <a:gd name="adj2" fmla="val 0"/>
            </a:avLst>
          </a:prstGeom>
          <a:noFill/>
        </p:spPr>
        <p:txBody>
          <a:bodyPr wrap="square" rtlCol="0" anchor="ctr">
            <a:spAutoFit/>
          </a:bodyPr>
          <a:lstStyle/>
          <a:p>
            <a:r>
              <a:rPr lang="en-US" sz="6000"/>
              <a:t>Brainstorm</a:t>
            </a:r>
          </a:p>
          <a:p>
            <a:r>
              <a:rPr lang="en-US" sz="3200"/>
              <a:t>Create great subtitle is in here</a:t>
            </a:r>
          </a:p>
        </p:txBody>
      </p:sp>
      <p:sp>
        <p:nvSpPr>
          <p:cNvPr id="103" name="Rectangle: Rounded Corners 80"/>
          <p:cNvSpPr/>
          <p:nvPr/>
        </p:nvSpPr>
        <p:spPr>
          <a:xfrm>
            <a:off x="993644" y="2415434"/>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104" name="Rectangle 103"/>
          <p:cNvSpPr/>
          <p:nvPr/>
        </p:nvSpPr>
        <p:spPr>
          <a:xfrm>
            <a:off x="16640031" y="1811370"/>
            <a:ext cx="1107996" cy="1200329"/>
          </a:xfrm>
          <a:prstGeom prst="rect">
            <a:avLst/>
          </a:prstGeom>
        </p:spPr>
        <p:txBody>
          <a:bodyPr wrap="none">
            <a:spAutoFit/>
          </a:bodyPr>
          <a:lstStyle/>
          <a:p>
            <a:r>
              <a:rPr lang="en-US" sz="7200">
                <a:solidFill>
                  <a:schemeClr val="accent1"/>
                </a:solidFill>
                <a:latin typeface="dt-commerce-05" panose="02000509000000000000" pitchFamily="49" charset="0"/>
                <a:cs typeface="Arial" panose="020B0604020202020204" pitchFamily="34" charset="0"/>
              </a:rPr>
              <a:t>1</a:t>
            </a:r>
            <a:endParaRPr lang="en-US" sz="7200">
              <a:solidFill>
                <a:schemeClr val="accent1"/>
              </a:solidFill>
            </a:endParaRPr>
          </a:p>
        </p:txBody>
      </p:sp>
      <p:sp>
        <p:nvSpPr>
          <p:cNvPr id="105" name="Rectangle 104"/>
          <p:cNvSpPr/>
          <p:nvPr/>
        </p:nvSpPr>
        <p:spPr>
          <a:xfrm>
            <a:off x="17936018" y="1625760"/>
            <a:ext cx="3982251" cy="1754326"/>
          </a:xfrm>
          <a:prstGeom prst="rect">
            <a:avLst/>
          </a:prstGeom>
        </p:spPr>
        <p:txBody>
          <a:bodyPr wrap="square">
            <a:spAutoFit/>
          </a:bodyPr>
          <a:lstStyle/>
          <a:p>
            <a:r>
              <a:rPr lang="en-US" sz="3600"/>
              <a:t>Improve</a:t>
            </a:r>
          </a:p>
          <a:p>
            <a:r>
              <a:rPr lang="en-US" sz="2400"/>
              <a:t>Duis consequat ornare mollis. In luctus justo at dapibus pretium. </a:t>
            </a:r>
          </a:p>
        </p:txBody>
      </p:sp>
      <p:sp>
        <p:nvSpPr>
          <p:cNvPr id="106" name="Rectangle 105"/>
          <p:cNvSpPr/>
          <p:nvPr/>
        </p:nvSpPr>
        <p:spPr>
          <a:xfrm>
            <a:off x="17425440" y="5343103"/>
            <a:ext cx="1107996" cy="1200329"/>
          </a:xfrm>
          <a:prstGeom prst="rect">
            <a:avLst/>
          </a:prstGeom>
        </p:spPr>
        <p:txBody>
          <a:bodyPr wrap="none">
            <a:spAutoFit/>
          </a:bodyPr>
          <a:lstStyle/>
          <a:p>
            <a:r>
              <a:rPr lang="en-US" sz="7200">
                <a:solidFill>
                  <a:schemeClr val="accent2"/>
                </a:solidFill>
                <a:latin typeface="dt-commerce-06" panose="02000509000000000000" pitchFamily="49" charset="0"/>
                <a:cs typeface="Arial" panose="020B0604020202020204" pitchFamily="34" charset="0"/>
              </a:rPr>
              <a:t>t</a:t>
            </a:r>
            <a:endParaRPr lang="en-US" sz="7200">
              <a:solidFill>
                <a:schemeClr val="accent2"/>
              </a:solidFill>
            </a:endParaRPr>
          </a:p>
        </p:txBody>
      </p:sp>
      <p:sp>
        <p:nvSpPr>
          <p:cNvPr id="107" name="Rectangle 106"/>
          <p:cNvSpPr/>
          <p:nvPr/>
        </p:nvSpPr>
        <p:spPr>
          <a:xfrm>
            <a:off x="1857212" y="6775245"/>
            <a:ext cx="1107996" cy="1200329"/>
          </a:xfrm>
          <a:prstGeom prst="rect">
            <a:avLst/>
          </a:prstGeom>
        </p:spPr>
        <p:txBody>
          <a:bodyPr wrap="none">
            <a:spAutoFit/>
          </a:bodyPr>
          <a:lstStyle/>
          <a:p>
            <a:r>
              <a:rPr lang="en-US" sz="7200">
                <a:solidFill>
                  <a:schemeClr val="accent3"/>
                </a:solidFill>
                <a:latin typeface="dt-commerce-06" panose="02000509000000000000" pitchFamily="49" charset="0"/>
                <a:cs typeface="Arial" panose="020B0604020202020204" pitchFamily="34" charset="0"/>
              </a:rPr>
              <a:t>#</a:t>
            </a:r>
            <a:endParaRPr lang="en-US" sz="7200">
              <a:solidFill>
                <a:schemeClr val="accent3"/>
              </a:solidFill>
            </a:endParaRPr>
          </a:p>
        </p:txBody>
      </p:sp>
      <p:sp>
        <p:nvSpPr>
          <p:cNvPr id="108" name="Rectangle 107"/>
          <p:cNvSpPr/>
          <p:nvPr/>
        </p:nvSpPr>
        <p:spPr>
          <a:xfrm>
            <a:off x="1797132" y="3636472"/>
            <a:ext cx="1107996" cy="1200329"/>
          </a:xfrm>
          <a:prstGeom prst="rect">
            <a:avLst/>
          </a:prstGeom>
        </p:spPr>
        <p:txBody>
          <a:bodyPr wrap="none">
            <a:spAutoFit/>
          </a:bodyPr>
          <a:lstStyle/>
          <a:p>
            <a:r>
              <a:rPr lang="en-US" sz="7200">
                <a:solidFill>
                  <a:schemeClr val="accent4"/>
                </a:solidFill>
                <a:latin typeface="dt-commerce-06" panose="02000509000000000000" pitchFamily="49" charset="0"/>
                <a:cs typeface="Arial" panose="020B0604020202020204" pitchFamily="34" charset="0"/>
              </a:rPr>
              <a:t>*</a:t>
            </a:r>
            <a:endParaRPr lang="en-US" sz="7200">
              <a:solidFill>
                <a:schemeClr val="accent4"/>
              </a:solidFill>
            </a:endParaRPr>
          </a:p>
        </p:txBody>
      </p:sp>
      <p:sp>
        <p:nvSpPr>
          <p:cNvPr id="109" name="Rectangle 108"/>
          <p:cNvSpPr/>
          <p:nvPr/>
        </p:nvSpPr>
        <p:spPr>
          <a:xfrm>
            <a:off x="19027348" y="5343103"/>
            <a:ext cx="3982251" cy="1754326"/>
          </a:xfrm>
          <a:prstGeom prst="rect">
            <a:avLst/>
          </a:prstGeom>
        </p:spPr>
        <p:txBody>
          <a:bodyPr wrap="square">
            <a:spAutoFit/>
          </a:bodyPr>
          <a:lstStyle/>
          <a:p>
            <a:r>
              <a:rPr lang="en-US" sz="3600"/>
              <a:t>Plan</a:t>
            </a:r>
          </a:p>
          <a:p>
            <a:r>
              <a:rPr lang="en-US" sz="2400"/>
              <a:t>Duis consequat ornare mollis. In luctus justo at dapibus pretium. </a:t>
            </a:r>
          </a:p>
        </p:txBody>
      </p:sp>
      <p:sp>
        <p:nvSpPr>
          <p:cNvPr id="110" name="Rectangle 109"/>
          <p:cNvSpPr/>
          <p:nvPr/>
        </p:nvSpPr>
        <p:spPr>
          <a:xfrm>
            <a:off x="3153199" y="6599595"/>
            <a:ext cx="3982251" cy="1754326"/>
          </a:xfrm>
          <a:prstGeom prst="rect">
            <a:avLst/>
          </a:prstGeom>
        </p:spPr>
        <p:txBody>
          <a:bodyPr wrap="square">
            <a:spAutoFit/>
          </a:bodyPr>
          <a:lstStyle/>
          <a:p>
            <a:r>
              <a:rPr lang="en-US" sz="3600"/>
              <a:t>Evaluate</a:t>
            </a:r>
          </a:p>
          <a:p>
            <a:r>
              <a:rPr lang="en-US" sz="2400"/>
              <a:t>Duis consequat ornare mollis. In luctus justo at dapibus pretium. </a:t>
            </a:r>
          </a:p>
        </p:txBody>
      </p:sp>
      <p:sp>
        <p:nvSpPr>
          <p:cNvPr id="111" name="Rectangle 110"/>
          <p:cNvSpPr/>
          <p:nvPr/>
        </p:nvSpPr>
        <p:spPr>
          <a:xfrm>
            <a:off x="3075190" y="3460822"/>
            <a:ext cx="3982251" cy="1754326"/>
          </a:xfrm>
          <a:prstGeom prst="rect">
            <a:avLst/>
          </a:prstGeom>
        </p:spPr>
        <p:txBody>
          <a:bodyPr wrap="square">
            <a:spAutoFit/>
          </a:bodyPr>
          <a:lstStyle/>
          <a:p>
            <a:r>
              <a:rPr lang="en-US" sz="3600"/>
              <a:t>Execute</a:t>
            </a:r>
          </a:p>
          <a:p>
            <a:r>
              <a:rPr lang="en-US" sz="2400"/>
              <a:t>Duis consequat ornare mollis. In luctus justo at dapibus pretium. </a:t>
            </a:r>
          </a:p>
        </p:txBody>
      </p:sp>
      <p:pic>
        <p:nvPicPr>
          <p:cNvPr id="112" name="Picture 1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03571" y="12806959"/>
            <a:ext cx="8475542" cy="891024"/>
          </a:xfrm>
          <a:prstGeom prst="rect">
            <a:avLst/>
          </a:prstGeom>
        </p:spPr>
      </p:pic>
      <p:sp>
        <p:nvSpPr>
          <p:cNvPr id="113" name="Rectangle 112"/>
          <p:cNvSpPr/>
          <p:nvPr/>
        </p:nvSpPr>
        <p:spPr>
          <a:xfrm>
            <a:off x="15203570" y="9387276"/>
            <a:ext cx="8324850" cy="354102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Box 113"/>
          <p:cNvSpPr txBox="1"/>
          <p:nvPr/>
        </p:nvSpPr>
        <p:spPr>
          <a:xfrm>
            <a:off x="15660770" y="9583182"/>
            <a:ext cx="7390760" cy="3108543"/>
          </a:xfrm>
          <a:prstGeom prst="rect">
            <a:avLst/>
          </a:prstGeom>
          <a:noFill/>
        </p:spPr>
        <p:txBody>
          <a:bodyPr wrap="square" rtlCol="0">
            <a:spAutoFit/>
          </a:bodyPr>
          <a:lstStyle/>
          <a:p>
            <a:r>
              <a:rPr lang="en-US" sz="2800"/>
              <a:t>Lorem ipsum dolor sit amet, consectetur adipiscing elit. In in tortor in urna pulvinar blandit. Aliquam dolor nulla, interdum non quam ac, ultricies porttitor tellus. Vivamus vitae vestibulum mauris. In ut congue arcu. In lectus nibh, ultricies a elit ac, laoreet dictum nulla. </a:t>
            </a:r>
          </a:p>
        </p:txBody>
      </p:sp>
      <p:sp>
        <p:nvSpPr>
          <p:cNvPr id="115" name="Parallelogram 4"/>
          <p:cNvSpPr/>
          <p:nvPr/>
        </p:nvSpPr>
        <p:spPr>
          <a:xfrm>
            <a:off x="11728116" y="2407861"/>
            <a:ext cx="5163146" cy="712994"/>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728485 h 1728485"/>
              <a:gd name="connsiteX1" fmla="*/ 948494 w 2808312"/>
              <a:gd name="connsiteY1" fmla="*/ 144309 h 1728485"/>
              <a:gd name="connsiteX2" fmla="*/ 2808312 w 2808312"/>
              <a:gd name="connsiteY2" fmla="*/ 144309 h 1728485"/>
              <a:gd name="connsiteX0" fmla="*/ 0 w 2808312"/>
              <a:gd name="connsiteY0" fmla="*/ 1584176 h 1584176"/>
              <a:gd name="connsiteX1" fmla="*/ 711368 w 2808312"/>
              <a:gd name="connsiteY1" fmla="*/ 517891 h 1584176"/>
              <a:gd name="connsiteX2" fmla="*/ 2808312 w 2808312"/>
              <a:gd name="connsiteY2" fmla="*/ 0 h 1584176"/>
              <a:gd name="connsiteX0" fmla="*/ 0 w 2808312"/>
              <a:gd name="connsiteY0" fmla="*/ 1584176 h 1584176"/>
              <a:gd name="connsiteX1" fmla="*/ 711368 w 2808312"/>
              <a:gd name="connsiteY1" fmla="*/ 517891 h 1584176"/>
              <a:gd name="connsiteX2" fmla="*/ 1739600 w 2808312"/>
              <a:gd name="connsiteY2" fmla="*/ 130096 h 1584176"/>
              <a:gd name="connsiteX3" fmla="*/ 2808312 w 2808312"/>
              <a:gd name="connsiteY3" fmla="*/ 0 h 1584176"/>
              <a:gd name="connsiteX0" fmla="*/ 0 w 2808312"/>
              <a:gd name="connsiteY0" fmla="*/ 1584176 h 1584176"/>
              <a:gd name="connsiteX1" fmla="*/ 711368 w 2808312"/>
              <a:gd name="connsiteY1" fmla="*/ 517891 h 1584176"/>
              <a:gd name="connsiteX2" fmla="*/ 1881876 w 2808312"/>
              <a:gd name="connsiteY2" fmla="*/ 309366 h 1584176"/>
              <a:gd name="connsiteX3" fmla="*/ 2808312 w 2808312"/>
              <a:gd name="connsiteY3" fmla="*/ 0 h 1584176"/>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69674"/>
              <a:gd name="connsiteY0" fmla="*/ 1872999 h 1872999"/>
              <a:gd name="connsiteX1" fmla="*/ 711368 w 2069674"/>
              <a:gd name="connsiteY1" fmla="*/ 806714 h 1872999"/>
              <a:gd name="connsiteX2" fmla="*/ 1881876 w 2069674"/>
              <a:gd name="connsiteY2" fmla="*/ 598189 h 1872999"/>
              <a:gd name="connsiteX3" fmla="*/ 1978369 w 2069674"/>
              <a:gd name="connsiteY3" fmla="*/ 0 h 1872999"/>
              <a:gd name="connsiteX0" fmla="*/ 0 w 1980086"/>
              <a:gd name="connsiteY0" fmla="*/ 1872999 h 1872999"/>
              <a:gd name="connsiteX1" fmla="*/ 711368 w 1980086"/>
              <a:gd name="connsiteY1" fmla="*/ 806714 h 1872999"/>
              <a:gd name="connsiteX2" fmla="*/ 1621037 w 1980086"/>
              <a:gd name="connsiteY2" fmla="*/ 639272 h 1872999"/>
              <a:gd name="connsiteX3" fmla="*/ 1978369 w 1980086"/>
              <a:gd name="connsiteY3" fmla="*/ 0 h 1872999"/>
              <a:gd name="connsiteX0" fmla="*/ 0 w 1978701"/>
              <a:gd name="connsiteY0" fmla="*/ 1872999 h 1872999"/>
              <a:gd name="connsiteX1" fmla="*/ 711368 w 1978701"/>
              <a:gd name="connsiteY1" fmla="*/ 806714 h 1872999"/>
              <a:gd name="connsiteX2" fmla="*/ 1449861 w 1978701"/>
              <a:gd name="connsiteY2" fmla="*/ 639272 h 1872999"/>
              <a:gd name="connsiteX3" fmla="*/ 1978369 w 1978701"/>
              <a:gd name="connsiteY3" fmla="*/ 0 h 1872999"/>
              <a:gd name="connsiteX0" fmla="*/ 0 w 1978701"/>
              <a:gd name="connsiteY0" fmla="*/ 1872999 h 1872999"/>
              <a:gd name="connsiteX1" fmla="*/ 711368 w 1978701"/>
              <a:gd name="connsiteY1" fmla="*/ 1007563 h 1872999"/>
              <a:gd name="connsiteX2" fmla="*/ 1449861 w 1978701"/>
              <a:gd name="connsiteY2" fmla="*/ 639272 h 1872999"/>
              <a:gd name="connsiteX3" fmla="*/ 1978369 w 1978701"/>
              <a:gd name="connsiteY3" fmla="*/ 0 h 1872999"/>
              <a:gd name="connsiteX0" fmla="*/ 0 w 2010262"/>
              <a:gd name="connsiteY0" fmla="*/ 2344512 h 2344512"/>
              <a:gd name="connsiteX1" fmla="*/ 742929 w 2010262"/>
              <a:gd name="connsiteY1" fmla="*/ 1007563 h 2344512"/>
              <a:gd name="connsiteX2" fmla="*/ 1481422 w 2010262"/>
              <a:gd name="connsiteY2" fmla="*/ 639272 h 2344512"/>
              <a:gd name="connsiteX3" fmla="*/ 2009930 w 2010262"/>
              <a:gd name="connsiteY3" fmla="*/ 0 h 2344512"/>
              <a:gd name="connsiteX0" fmla="*/ 0 w 2010262"/>
              <a:gd name="connsiteY0" fmla="*/ 2344512 h 2344512"/>
              <a:gd name="connsiteX1" fmla="*/ 742929 w 2010262"/>
              <a:gd name="connsiteY1" fmla="*/ 1007563 h 2344512"/>
              <a:gd name="connsiteX2" fmla="*/ 1481422 w 2010262"/>
              <a:gd name="connsiteY2" fmla="*/ 639272 h 2344512"/>
              <a:gd name="connsiteX3" fmla="*/ 2009930 w 2010262"/>
              <a:gd name="connsiteY3" fmla="*/ 0 h 2344512"/>
              <a:gd name="connsiteX0" fmla="*/ 0 w 2010076"/>
              <a:gd name="connsiteY0" fmla="*/ 2344512 h 2344512"/>
              <a:gd name="connsiteX1" fmla="*/ 742929 w 2010076"/>
              <a:gd name="connsiteY1" fmla="*/ 1007563 h 2344512"/>
              <a:gd name="connsiteX2" fmla="*/ 1228478 w 2010076"/>
              <a:gd name="connsiteY2" fmla="*/ 366468 h 2344512"/>
              <a:gd name="connsiteX3" fmla="*/ 2009930 w 2010076"/>
              <a:gd name="connsiteY3" fmla="*/ 0 h 2344512"/>
              <a:gd name="connsiteX0" fmla="*/ 0 w 2010076"/>
              <a:gd name="connsiteY0" fmla="*/ 2344512 h 2344512"/>
              <a:gd name="connsiteX1" fmla="*/ 341195 w 2010076"/>
              <a:gd name="connsiteY1" fmla="*/ 623617 h 2344512"/>
              <a:gd name="connsiteX2" fmla="*/ 1228478 w 2010076"/>
              <a:gd name="connsiteY2" fmla="*/ 366468 h 2344512"/>
              <a:gd name="connsiteX3" fmla="*/ 2009930 w 2010076"/>
              <a:gd name="connsiteY3" fmla="*/ 0 h 2344512"/>
              <a:gd name="connsiteX0" fmla="*/ 178643 w 1742348"/>
              <a:gd name="connsiteY0" fmla="*/ 1596827 h 1596827"/>
              <a:gd name="connsiteX1" fmla="*/ 73467 w 1742348"/>
              <a:gd name="connsiteY1" fmla="*/ 623617 h 1596827"/>
              <a:gd name="connsiteX2" fmla="*/ 960750 w 1742348"/>
              <a:gd name="connsiteY2" fmla="*/ 366468 h 1596827"/>
              <a:gd name="connsiteX3" fmla="*/ 1742202 w 1742348"/>
              <a:gd name="connsiteY3" fmla="*/ 0 h 1596827"/>
              <a:gd name="connsiteX0" fmla="*/ 178642 w 1742279"/>
              <a:gd name="connsiteY0" fmla="*/ 1596827 h 1596827"/>
              <a:gd name="connsiteX1" fmla="*/ 73466 w 1742279"/>
              <a:gd name="connsiteY1" fmla="*/ 623617 h 1596827"/>
              <a:gd name="connsiteX2" fmla="*/ 573894 w 1742279"/>
              <a:gd name="connsiteY2" fmla="*/ 73457 h 1596827"/>
              <a:gd name="connsiteX3" fmla="*/ 1742201 w 1742279"/>
              <a:gd name="connsiteY3" fmla="*/ 0 h 1596827"/>
              <a:gd name="connsiteX0" fmla="*/ 178642 w 773666"/>
              <a:gd name="connsiteY0" fmla="*/ 1990878 h 1990878"/>
              <a:gd name="connsiteX1" fmla="*/ 73466 w 773666"/>
              <a:gd name="connsiteY1" fmla="*/ 1017668 h 1990878"/>
              <a:gd name="connsiteX2" fmla="*/ 573894 w 773666"/>
              <a:gd name="connsiteY2" fmla="*/ 467508 h 1990878"/>
              <a:gd name="connsiteX3" fmla="*/ 700669 w 773666"/>
              <a:gd name="connsiteY3" fmla="*/ 0 h 1990878"/>
              <a:gd name="connsiteX0" fmla="*/ 178642 w 701028"/>
              <a:gd name="connsiteY0" fmla="*/ 1990878 h 1990878"/>
              <a:gd name="connsiteX1" fmla="*/ 73466 w 701028"/>
              <a:gd name="connsiteY1" fmla="*/ 1017668 h 1990878"/>
              <a:gd name="connsiteX2" fmla="*/ 187040 w 701028"/>
              <a:gd name="connsiteY2" fmla="*/ 507923 h 1990878"/>
              <a:gd name="connsiteX3" fmla="*/ 700669 w 701028"/>
              <a:gd name="connsiteY3" fmla="*/ 0 h 1990878"/>
              <a:gd name="connsiteX0" fmla="*/ 178642 w 700820"/>
              <a:gd name="connsiteY0" fmla="*/ 1990878 h 1990878"/>
              <a:gd name="connsiteX1" fmla="*/ 73466 w 700820"/>
              <a:gd name="connsiteY1" fmla="*/ 1017668 h 1990878"/>
              <a:gd name="connsiteX2" fmla="*/ 187040 w 700820"/>
              <a:gd name="connsiteY2" fmla="*/ 507923 h 1990878"/>
              <a:gd name="connsiteX3" fmla="*/ 700669 w 700820"/>
              <a:gd name="connsiteY3" fmla="*/ 0 h 1990878"/>
              <a:gd name="connsiteX0" fmla="*/ 178642 w 700669"/>
              <a:gd name="connsiteY0" fmla="*/ 1990878 h 1990878"/>
              <a:gd name="connsiteX1" fmla="*/ 73466 w 700669"/>
              <a:gd name="connsiteY1" fmla="*/ 1017668 h 1990878"/>
              <a:gd name="connsiteX2" fmla="*/ 700669 w 700669"/>
              <a:gd name="connsiteY2" fmla="*/ 0 h 1990878"/>
              <a:gd name="connsiteX0" fmla="*/ 390094 w 912121"/>
              <a:gd name="connsiteY0" fmla="*/ 1990878 h 1990878"/>
              <a:gd name="connsiteX1" fmla="*/ 61731 w 912121"/>
              <a:gd name="connsiteY1" fmla="*/ 906526 h 1990878"/>
              <a:gd name="connsiteX2" fmla="*/ 912121 w 912121"/>
              <a:gd name="connsiteY2" fmla="*/ 0 h 1990878"/>
              <a:gd name="connsiteX0" fmla="*/ 385829 w 907856"/>
              <a:gd name="connsiteY0" fmla="*/ 1990878 h 1990878"/>
              <a:gd name="connsiteX1" fmla="*/ 57466 w 907856"/>
              <a:gd name="connsiteY1" fmla="*/ 906526 h 1990878"/>
              <a:gd name="connsiteX2" fmla="*/ 907856 w 907856"/>
              <a:gd name="connsiteY2" fmla="*/ 0 h 1990878"/>
              <a:gd name="connsiteX0" fmla="*/ 385829 w 907856"/>
              <a:gd name="connsiteY0" fmla="*/ 1990878 h 1990878"/>
              <a:gd name="connsiteX1" fmla="*/ 57466 w 907856"/>
              <a:gd name="connsiteY1" fmla="*/ 906526 h 1990878"/>
              <a:gd name="connsiteX2" fmla="*/ 907856 w 907856"/>
              <a:gd name="connsiteY2" fmla="*/ 0 h 1990878"/>
              <a:gd name="connsiteX0" fmla="*/ 644343 w 898546"/>
              <a:gd name="connsiteY0" fmla="*/ 1596828 h 1596828"/>
              <a:gd name="connsiteX1" fmla="*/ 48156 w 898546"/>
              <a:gd name="connsiteY1" fmla="*/ 906526 h 1596828"/>
              <a:gd name="connsiteX2" fmla="*/ 898546 w 898546"/>
              <a:gd name="connsiteY2" fmla="*/ 0 h 1596828"/>
              <a:gd name="connsiteX0" fmla="*/ 694492 w 948695"/>
              <a:gd name="connsiteY0" fmla="*/ 1596828 h 1596828"/>
              <a:gd name="connsiteX1" fmla="*/ 98305 w 948695"/>
              <a:gd name="connsiteY1" fmla="*/ 906526 h 1596828"/>
              <a:gd name="connsiteX2" fmla="*/ 948695 w 948695"/>
              <a:gd name="connsiteY2" fmla="*/ 0 h 1596828"/>
              <a:gd name="connsiteX0" fmla="*/ 3811149 w 3811149"/>
              <a:gd name="connsiteY0" fmla="*/ 48407 h 1143554"/>
              <a:gd name="connsiteX1" fmla="*/ 20255 w 3811149"/>
              <a:gd name="connsiteY1" fmla="*/ 1031068 h 1143554"/>
              <a:gd name="connsiteX2" fmla="*/ 870645 w 3811149"/>
              <a:gd name="connsiteY2" fmla="*/ 124542 h 1143554"/>
              <a:gd name="connsiteX0" fmla="*/ 2947914 w 2947914"/>
              <a:gd name="connsiteY0" fmla="*/ 78010 h 418874"/>
              <a:gd name="connsiteX1" fmla="*/ 1270132 w 2947914"/>
              <a:gd name="connsiteY1" fmla="*/ 244591 h 418874"/>
              <a:gd name="connsiteX2" fmla="*/ 7410 w 2947914"/>
              <a:gd name="connsiteY2" fmla="*/ 154145 h 418874"/>
              <a:gd name="connsiteX0" fmla="*/ 2947914 w 2947914"/>
              <a:gd name="connsiteY0" fmla="*/ 215314 h 381895"/>
              <a:gd name="connsiteX1" fmla="*/ 1270132 w 2947914"/>
              <a:gd name="connsiteY1" fmla="*/ 381895 h 381895"/>
              <a:gd name="connsiteX2" fmla="*/ 7410 w 2947914"/>
              <a:gd name="connsiteY2" fmla="*/ 291449 h 381895"/>
              <a:gd name="connsiteX0" fmla="*/ 2954067 w 2954067"/>
              <a:gd name="connsiteY0" fmla="*/ 215314 h 475785"/>
              <a:gd name="connsiteX1" fmla="*/ 1276285 w 2954067"/>
              <a:gd name="connsiteY1" fmla="*/ 381895 h 475785"/>
              <a:gd name="connsiteX2" fmla="*/ 13563 w 2954067"/>
              <a:gd name="connsiteY2" fmla="*/ 291449 h 475785"/>
              <a:gd name="connsiteX0" fmla="*/ 2940504 w 2940504"/>
              <a:gd name="connsiteY0" fmla="*/ 215314 h 426619"/>
              <a:gd name="connsiteX1" fmla="*/ 1262722 w 2940504"/>
              <a:gd name="connsiteY1" fmla="*/ 381895 h 426619"/>
              <a:gd name="connsiteX2" fmla="*/ 0 w 2940504"/>
              <a:gd name="connsiteY2" fmla="*/ 291449 h 426619"/>
              <a:gd name="connsiteX0" fmla="*/ 2940504 w 2940504"/>
              <a:gd name="connsiteY0" fmla="*/ 235132 h 400835"/>
              <a:gd name="connsiteX1" fmla="*/ 1674996 w 2940504"/>
              <a:gd name="connsiteY1" fmla="*/ 348668 h 400835"/>
              <a:gd name="connsiteX2" fmla="*/ 0 w 2940504"/>
              <a:gd name="connsiteY2" fmla="*/ 311267 h 400835"/>
              <a:gd name="connsiteX0" fmla="*/ 2940504 w 2940504"/>
              <a:gd name="connsiteY0" fmla="*/ 235132 h 424910"/>
              <a:gd name="connsiteX1" fmla="*/ 1674996 w 2940504"/>
              <a:gd name="connsiteY1" fmla="*/ 348668 h 424910"/>
              <a:gd name="connsiteX2" fmla="*/ 0 w 2940504"/>
              <a:gd name="connsiteY2" fmla="*/ 311267 h 424910"/>
              <a:gd name="connsiteX0" fmla="*/ 2940504 w 2940504"/>
              <a:gd name="connsiteY0" fmla="*/ 85965 h 275743"/>
              <a:gd name="connsiteX1" fmla="*/ 1674996 w 2940504"/>
              <a:gd name="connsiteY1" fmla="*/ 199501 h 275743"/>
              <a:gd name="connsiteX2" fmla="*/ 0 w 2940504"/>
              <a:gd name="connsiteY2" fmla="*/ 162100 h 275743"/>
            </a:gdLst>
            <a:ahLst/>
            <a:cxnLst>
              <a:cxn ang="0">
                <a:pos x="connsiteX0" y="connsiteY0"/>
              </a:cxn>
              <a:cxn ang="0">
                <a:pos x="connsiteX1" y="connsiteY1"/>
              </a:cxn>
              <a:cxn ang="0">
                <a:pos x="connsiteX2" y="connsiteY2"/>
              </a:cxn>
            </a:cxnLst>
            <a:rect l="l" t="t" r="r" b="b"/>
            <a:pathLst>
              <a:path w="2940504" h="275743">
                <a:moveTo>
                  <a:pt x="2940504" y="85965"/>
                </a:moveTo>
                <a:cubicBezTo>
                  <a:pt x="2412030" y="114369"/>
                  <a:pt x="2678747" y="-188722"/>
                  <a:pt x="1674996" y="199501"/>
                </a:cubicBezTo>
                <a:cubicBezTo>
                  <a:pt x="1137509" y="404777"/>
                  <a:pt x="615766" y="126570"/>
                  <a:pt x="0" y="162100"/>
                </a:cubicBezTo>
              </a:path>
            </a:pathLst>
          </a:custGeom>
          <a:noFill/>
          <a:ln w="6350" cap="rnd">
            <a:solidFill>
              <a:schemeClr val="tx1">
                <a:lumMod val="90000"/>
                <a:lumOff val="10000"/>
              </a:schemeClr>
            </a:solidFill>
            <a:round/>
            <a:headEnd type="oval" w="lg" len="lg"/>
            <a:tailEnd type="oval" w="lg" len="lg"/>
          </a:ln>
          <a:effectLst>
            <a:outerShdw blurRad="508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116" name="Parallelogram 4"/>
          <p:cNvSpPr/>
          <p:nvPr/>
        </p:nvSpPr>
        <p:spPr>
          <a:xfrm>
            <a:off x="13125788" y="5473508"/>
            <a:ext cx="4614507" cy="764677"/>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728485 h 1728485"/>
              <a:gd name="connsiteX1" fmla="*/ 948494 w 2808312"/>
              <a:gd name="connsiteY1" fmla="*/ 144309 h 1728485"/>
              <a:gd name="connsiteX2" fmla="*/ 2808312 w 2808312"/>
              <a:gd name="connsiteY2" fmla="*/ 144309 h 1728485"/>
              <a:gd name="connsiteX0" fmla="*/ 0 w 2808312"/>
              <a:gd name="connsiteY0" fmla="*/ 1584176 h 1584176"/>
              <a:gd name="connsiteX1" fmla="*/ 711368 w 2808312"/>
              <a:gd name="connsiteY1" fmla="*/ 517891 h 1584176"/>
              <a:gd name="connsiteX2" fmla="*/ 2808312 w 2808312"/>
              <a:gd name="connsiteY2" fmla="*/ 0 h 1584176"/>
              <a:gd name="connsiteX0" fmla="*/ 0 w 2808312"/>
              <a:gd name="connsiteY0" fmla="*/ 1584176 h 1584176"/>
              <a:gd name="connsiteX1" fmla="*/ 711368 w 2808312"/>
              <a:gd name="connsiteY1" fmla="*/ 517891 h 1584176"/>
              <a:gd name="connsiteX2" fmla="*/ 1739600 w 2808312"/>
              <a:gd name="connsiteY2" fmla="*/ 130096 h 1584176"/>
              <a:gd name="connsiteX3" fmla="*/ 2808312 w 2808312"/>
              <a:gd name="connsiteY3" fmla="*/ 0 h 1584176"/>
              <a:gd name="connsiteX0" fmla="*/ 0 w 2808312"/>
              <a:gd name="connsiteY0" fmla="*/ 1584176 h 1584176"/>
              <a:gd name="connsiteX1" fmla="*/ 711368 w 2808312"/>
              <a:gd name="connsiteY1" fmla="*/ 517891 h 1584176"/>
              <a:gd name="connsiteX2" fmla="*/ 1881876 w 2808312"/>
              <a:gd name="connsiteY2" fmla="*/ 309366 h 1584176"/>
              <a:gd name="connsiteX3" fmla="*/ 2808312 w 2808312"/>
              <a:gd name="connsiteY3" fmla="*/ 0 h 1584176"/>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69674"/>
              <a:gd name="connsiteY0" fmla="*/ 1872999 h 1872999"/>
              <a:gd name="connsiteX1" fmla="*/ 711368 w 2069674"/>
              <a:gd name="connsiteY1" fmla="*/ 806714 h 1872999"/>
              <a:gd name="connsiteX2" fmla="*/ 1881876 w 2069674"/>
              <a:gd name="connsiteY2" fmla="*/ 598189 h 1872999"/>
              <a:gd name="connsiteX3" fmla="*/ 1978369 w 2069674"/>
              <a:gd name="connsiteY3" fmla="*/ 0 h 1872999"/>
              <a:gd name="connsiteX0" fmla="*/ 0 w 1980086"/>
              <a:gd name="connsiteY0" fmla="*/ 1872999 h 1872999"/>
              <a:gd name="connsiteX1" fmla="*/ 711368 w 1980086"/>
              <a:gd name="connsiteY1" fmla="*/ 806714 h 1872999"/>
              <a:gd name="connsiteX2" fmla="*/ 1621037 w 1980086"/>
              <a:gd name="connsiteY2" fmla="*/ 639272 h 1872999"/>
              <a:gd name="connsiteX3" fmla="*/ 1978369 w 1980086"/>
              <a:gd name="connsiteY3" fmla="*/ 0 h 1872999"/>
              <a:gd name="connsiteX0" fmla="*/ 0 w 1978701"/>
              <a:gd name="connsiteY0" fmla="*/ 1872999 h 1872999"/>
              <a:gd name="connsiteX1" fmla="*/ 711368 w 1978701"/>
              <a:gd name="connsiteY1" fmla="*/ 806714 h 1872999"/>
              <a:gd name="connsiteX2" fmla="*/ 1449861 w 1978701"/>
              <a:gd name="connsiteY2" fmla="*/ 639272 h 1872999"/>
              <a:gd name="connsiteX3" fmla="*/ 1978369 w 1978701"/>
              <a:gd name="connsiteY3" fmla="*/ 0 h 1872999"/>
              <a:gd name="connsiteX0" fmla="*/ 0 w 1978701"/>
              <a:gd name="connsiteY0" fmla="*/ 1872999 h 1872999"/>
              <a:gd name="connsiteX1" fmla="*/ 711368 w 1978701"/>
              <a:gd name="connsiteY1" fmla="*/ 1007563 h 1872999"/>
              <a:gd name="connsiteX2" fmla="*/ 1449861 w 1978701"/>
              <a:gd name="connsiteY2" fmla="*/ 639272 h 1872999"/>
              <a:gd name="connsiteX3" fmla="*/ 1978369 w 1978701"/>
              <a:gd name="connsiteY3" fmla="*/ 0 h 1872999"/>
              <a:gd name="connsiteX0" fmla="*/ 0 w 2010262"/>
              <a:gd name="connsiteY0" fmla="*/ 2344512 h 2344512"/>
              <a:gd name="connsiteX1" fmla="*/ 742929 w 2010262"/>
              <a:gd name="connsiteY1" fmla="*/ 1007563 h 2344512"/>
              <a:gd name="connsiteX2" fmla="*/ 1481422 w 2010262"/>
              <a:gd name="connsiteY2" fmla="*/ 639272 h 2344512"/>
              <a:gd name="connsiteX3" fmla="*/ 2009930 w 2010262"/>
              <a:gd name="connsiteY3" fmla="*/ 0 h 2344512"/>
              <a:gd name="connsiteX0" fmla="*/ 0 w 2010262"/>
              <a:gd name="connsiteY0" fmla="*/ 2344512 h 2344512"/>
              <a:gd name="connsiteX1" fmla="*/ 742929 w 2010262"/>
              <a:gd name="connsiteY1" fmla="*/ 1007563 h 2344512"/>
              <a:gd name="connsiteX2" fmla="*/ 1481422 w 2010262"/>
              <a:gd name="connsiteY2" fmla="*/ 639272 h 2344512"/>
              <a:gd name="connsiteX3" fmla="*/ 2009930 w 2010262"/>
              <a:gd name="connsiteY3" fmla="*/ 0 h 2344512"/>
              <a:gd name="connsiteX0" fmla="*/ 0 w 2010076"/>
              <a:gd name="connsiteY0" fmla="*/ 2344512 h 2344512"/>
              <a:gd name="connsiteX1" fmla="*/ 742929 w 2010076"/>
              <a:gd name="connsiteY1" fmla="*/ 1007563 h 2344512"/>
              <a:gd name="connsiteX2" fmla="*/ 1228478 w 2010076"/>
              <a:gd name="connsiteY2" fmla="*/ 366468 h 2344512"/>
              <a:gd name="connsiteX3" fmla="*/ 2009930 w 2010076"/>
              <a:gd name="connsiteY3" fmla="*/ 0 h 2344512"/>
              <a:gd name="connsiteX0" fmla="*/ 0 w 2010076"/>
              <a:gd name="connsiteY0" fmla="*/ 2344512 h 2344512"/>
              <a:gd name="connsiteX1" fmla="*/ 341195 w 2010076"/>
              <a:gd name="connsiteY1" fmla="*/ 623617 h 2344512"/>
              <a:gd name="connsiteX2" fmla="*/ 1228478 w 2010076"/>
              <a:gd name="connsiteY2" fmla="*/ 366468 h 2344512"/>
              <a:gd name="connsiteX3" fmla="*/ 2009930 w 2010076"/>
              <a:gd name="connsiteY3" fmla="*/ 0 h 2344512"/>
              <a:gd name="connsiteX0" fmla="*/ 178643 w 1742348"/>
              <a:gd name="connsiteY0" fmla="*/ 1596827 h 1596827"/>
              <a:gd name="connsiteX1" fmla="*/ 73467 w 1742348"/>
              <a:gd name="connsiteY1" fmla="*/ 623617 h 1596827"/>
              <a:gd name="connsiteX2" fmla="*/ 960750 w 1742348"/>
              <a:gd name="connsiteY2" fmla="*/ 366468 h 1596827"/>
              <a:gd name="connsiteX3" fmla="*/ 1742202 w 1742348"/>
              <a:gd name="connsiteY3" fmla="*/ 0 h 1596827"/>
              <a:gd name="connsiteX0" fmla="*/ 178642 w 1742279"/>
              <a:gd name="connsiteY0" fmla="*/ 1596827 h 1596827"/>
              <a:gd name="connsiteX1" fmla="*/ 73466 w 1742279"/>
              <a:gd name="connsiteY1" fmla="*/ 623617 h 1596827"/>
              <a:gd name="connsiteX2" fmla="*/ 573894 w 1742279"/>
              <a:gd name="connsiteY2" fmla="*/ 73457 h 1596827"/>
              <a:gd name="connsiteX3" fmla="*/ 1742201 w 1742279"/>
              <a:gd name="connsiteY3" fmla="*/ 0 h 1596827"/>
              <a:gd name="connsiteX0" fmla="*/ 178642 w 773666"/>
              <a:gd name="connsiteY0" fmla="*/ 1990878 h 1990878"/>
              <a:gd name="connsiteX1" fmla="*/ 73466 w 773666"/>
              <a:gd name="connsiteY1" fmla="*/ 1017668 h 1990878"/>
              <a:gd name="connsiteX2" fmla="*/ 573894 w 773666"/>
              <a:gd name="connsiteY2" fmla="*/ 467508 h 1990878"/>
              <a:gd name="connsiteX3" fmla="*/ 700669 w 773666"/>
              <a:gd name="connsiteY3" fmla="*/ 0 h 1990878"/>
              <a:gd name="connsiteX0" fmla="*/ 178642 w 701028"/>
              <a:gd name="connsiteY0" fmla="*/ 1990878 h 1990878"/>
              <a:gd name="connsiteX1" fmla="*/ 73466 w 701028"/>
              <a:gd name="connsiteY1" fmla="*/ 1017668 h 1990878"/>
              <a:gd name="connsiteX2" fmla="*/ 187040 w 701028"/>
              <a:gd name="connsiteY2" fmla="*/ 507923 h 1990878"/>
              <a:gd name="connsiteX3" fmla="*/ 700669 w 701028"/>
              <a:gd name="connsiteY3" fmla="*/ 0 h 1990878"/>
              <a:gd name="connsiteX0" fmla="*/ 178642 w 700820"/>
              <a:gd name="connsiteY0" fmla="*/ 1990878 h 1990878"/>
              <a:gd name="connsiteX1" fmla="*/ 73466 w 700820"/>
              <a:gd name="connsiteY1" fmla="*/ 1017668 h 1990878"/>
              <a:gd name="connsiteX2" fmla="*/ 187040 w 700820"/>
              <a:gd name="connsiteY2" fmla="*/ 507923 h 1990878"/>
              <a:gd name="connsiteX3" fmla="*/ 700669 w 700820"/>
              <a:gd name="connsiteY3" fmla="*/ 0 h 1990878"/>
              <a:gd name="connsiteX0" fmla="*/ 178642 w 700669"/>
              <a:gd name="connsiteY0" fmla="*/ 1990878 h 1990878"/>
              <a:gd name="connsiteX1" fmla="*/ 73466 w 700669"/>
              <a:gd name="connsiteY1" fmla="*/ 1017668 h 1990878"/>
              <a:gd name="connsiteX2" fmla="*/ 700669 w 700669"/>
              <a:gd name="connsiteY2" fmla="*/ 0 h 1990878"/>
              <a:gd name="connsiteX0" fmla="*/ 390094 w 912121"/>
              <a:gd name="connsiteY0" fmla="*/ 1990878 h 1990878"/>
              <a:gd name="connsiteX1" fmla="*/ 61731 w 912121"/>
              <a:gd name="connsiteY1" fmla="*/ 906526 h 1990878"/>
              <a:gd name="connsiteX2" fmla="*/ 912121 w 912121"/>
              <a:gd name="connsiteY2" fmla="*/ 0 h 1990878"/>
              <a:gd name="connsiteX0" fmla="*/ 385829 w 907856"/>
              <a:gd name="connsiteY0" fmla="*/ 1990878 h 1990878"/>
              <a:gd name="connsiteX1" fmla="*/ 57466 w 907856"/>
              <a:gd name="connsiteY1" fmla="*/ 906526 h 1990878"/>
              <a:gd name="connsiteX2" fmla="*/ 907856 w 907856"/>
              <a:gd name="connsiteY2" fmla="*/ 0 h 1990878"/>
              <a:gd name="connsiteX0" fmla="*/ 385829 w 907856"/>
              <a:gd name="connsiteY0" fmla="*/ 1990878 h 1990878"/>
              <a:gd name="connsiteX1" fmla="*/ 57466 w 907856"/>
              <a:gd name="connsiteY1" fmla="*/ 906526 h 1990878"/>
              <a:gd name="connsiteX2" fmla="*/ 907856 w 907856"/>
              <a:gd name="connsiteY2" fmla="*/ 0 h 1990878"/>
              <a:gd name="connsiteX0" fmla="*/ 644343 w 898546"/>
              <a:gd name="connsiteY0" fmla="*/ 1596828 h 1596828"/>
              <a:gd name="connsiteX1" fmla="*/ 48156 w 898546"/>
              <a:gd name="connsiteY1" fmla="*/ 906526 h 1596828"/>
              <a:gd name="connsiteX2" fmla="*/ 898546 w 898546"/>
              <a:gd name="connsiteY2" fmla="*/ 0 h 1596828"/>
              <a:gd name="connsiteX0" fmla="*/ 694492 w 948695"/>
              <a:gd name="connsiteY0" fmla="*/ 1596828 h 1596828"/>
              <a:gd name="connsiteX1" fmla="*/ 98305 w 948695"/>
              <a:gd name="connsiteY1" fmla="*/ 906526 h 1596828"/>
              <a:gd name="connsiteX2" fmla="*/ 948695 w 948695"/>
              <a:gd name="connsiteY2" fmla="*/ 0 h 1596828"/>
              <a:gd name="connsiteX0" fmla="*/ 3811149 w 3811149"/>
              <a:gd name="connsiteY0" fmla="*/ 48407 h 1143554"/>
              <a:gd name="connsiteX1" fmla="*/ 20255 w 3811149"/>
              <a:gd name="connsiteY1" fmla="*/ 1031068 h 1143554"/>
              <a:gd name="connsiteX2" fmla="*/ 870645 w 3811149"/>
              <a:gd name="connsiteY2" fmla="*/ 124542 h 1143554"/>
              <a:gd name="connsiteX0" fmla="*/ 2947914 w 2947914"/>
              <a:gd name="connsiteY0" fmla="*/ 78010 h 418874"/>
              <a:gd name="connsiteX1" fmla="*/ 1270132 w 2947914"/>
              <a:gd name="connsiteY1" fmla="*/ 244591 h 418874"/>
              <a:gd name="connsiteX2" fmla="*/ 7410 w 2947914"/>
              <a:gd name="connsiteY2" fmla="*/ 154145 h 418874"/>
              <a:gd name="connsiteX0" fmla="*/ 2947914 w 2947914"/>
              <a:gd name="connsiteY0" fmla="*/ 215314 h 381895"/>
              <a:gd name="connsiteX1" fmla="*/ 1270132 w 2947914"/>
              <a:gd name="connsiteY1" fmla="*/ 381895 h 381895"/>
              <a:gd name="connsiteX2" fmla="*/ 7410 w 2947914"/>
              <a:gd name="connsiteY2" fmla="*/ 291449 h 381895"/>
              <a:gd name="connsiteX0" fmla="*/ 2954067 w 2954067"/>
              <a:gd name="connsiteY0" fmla="*/ 215314 h 475785"/>
              <a:gd name="connsiteX1" fmla="*/ 1276285 w 2954067"/>
              <a:gd name="connsiteY1" fmla="*/ 381895 h 475785"/>
              <a:gd name="connsiteX2" fmla="*/ 13563 w 2954067"/>
              <a:gd name="connsiteY2" fmla="*/ 291449 h 475785"/>
              <a:gd name="connsiteX0" fmla="*/ 2940504 w 2940504"/>
              <a:gd name="connsiteY0" fmla="*/ 215314 h 426619"/>
              <a:gd name="connsiteX1" fmla="*/ 1262722 w 2940504"/>
              <a:gd name="connsiteY1" fmla="*/ 381895 h 426619"/>
              <a:gd name="connsiteX2" fmla="*/ 0 w 2940504"/>
              <a:gd name="connsiteY2" fmla="*/ 291449 h 426619"/>
              <a:gd name="connsiteX0" fmla="*/ 2940504 w 2940504"/>
              <a:gd name="connsiteY0" fmla="*/ 235132 h 400835"/>
              <a:gd name="connsiteX1" fmla="*/ 1674996 w 2940504"/>
              <a:gd name="connsiteY1" fmla="*/ 348668 h 400835"/>
              <a:gd name="connsiteX2" fmla="*/ 0 w 2940504"/>
              <a:gd name="connsiteY2" fmla="*/ 311267 h 400835"/>
              <a:gd name="connsiteX0" fmla="*/ 2940504 w 2940504"/>
              <a:gd name="connsiteY0" fmla="*/ 235132 h 424910"/>
              <a:gd name="connsiteX1" fmla="*/ 1674996 w 2940504"/>
              <a:gd name="connsiteY1" fmla="*/ 348668 h 424910"/>
              <a:gd name="connsiteX2" fmla="*/ 0 w 2940504"/>
              <a:gd name="connsiteY2" fmla="*/ 311267 h 424910"/>
              <a:gd name="connsiteX0" fmla="*/ 2940504 w 2940504"/>
              <a:gd name="connsiteY0" fmla="*/ 85965 h 275743"/>
              <a:gd name="connsiteX1" fmla="*/ 1674996 w 2940504"/>
              <a:gd name="connsiteY1" fmla="*/ 199501 h 275743"/>
              <a:gd name="connsiteX2" fmla="*/ 0 w 2940504"/>
              <a:gd name="connsiteY2" fmla="*/ 162100 h 275743"/>
              <a:gd name="connsiteX0" fmla="*/ 2628044 w 2628044"/>
              <a:gd name="connsiteY0" fmla="*/ 93721 h 271711"/>
              <a:gd name="connsiteX1" fmla="*/ 1674996 w 2628044"/>
              <a:gd name="connsiteY1" fmla="*/ 195469 h 271711"/>
              <a:gd name="connsiteX2" fmla="*/ 0 w 2628044"/>
              <a:gd name="connsiteY2" fmla="*/ 158068 h 271711"/>
              <a:gd name="connsiteX0" fmla="*/ 2628044 w 2628044"/>
              <a:gd name="connsiteY0" fmla="*/ 320168 h 384515"/>
              <a:gd name="connsiteX1" fmla="*/ 1228005 w 2628044"/>
              <a:gd name="connsiteY1" fmla="*/ 130167 h 384515"/>
              <a:gd name="connsiteX2" fmla="*/ 0 w 2628044"/>
              <a:gd name="connsiteY2" fmla="*/ 384515 h 384515"/>
              <a:gd name="connsiteX0" fmla="*/ 2628044 w 2628044"/>
              <a:gd name="connsiteY0" fmla="*/ 320168 h 384515"/>
              <a:gd name="connsiteX1" fmla="*/ 1228005 w 2628044"/>
              <a:gd name="connsiteY1" fmla="*/ 130167 h 384515"/>
              <a:gd name="connsiteX2" fmla="*/ 0 w 2628044"/>
              <a:gd name="connsiteY2" fmla="*/ 384515 h 384515"/>
              <a:gd name="connsiteX0" fmla="*/ 2628044 w 2628044"/>
              <a:gd name="connsiteY0" fmla="*/ 320967 h 385314"/>
              <a:gd name="connsiteX1" fmla="*/ 1228005 w 2628044"/>
              <a:gd name="connsiteY1" fmla="*/ 130966 h 385314"/>
              <a:gd name="connsiteX2" fmla="*/ 0 w 2628044"/>
              <a:gd name="connsiteY2" fmla="*/ 385314 h 385314"/>
              <a:gd name="connsiteX0" fmla="*/ 2628044 w 2628044"/>
              <a:gd name="connsiteY0" fmla="*/ 190001 h 254348"/>
              <a:gd name="connsiteX1" fmla="*/ 1228005 w 2628044"/>
              <a:gd name="connsiteY1" fmla="*/ 0 h 254348"/>
              <a:gd name="connsiteX2" fmla="*/ 0 w 2628044"/>
              <a:gd name="connsiteY2" fmla="*/ 254348 h 254348"/>
              <a:gd name="connsiteX0" fmla="*/ 2628044 w 2628044"/>
              <a:gd name="connsiteY0" fmla="*/ 231384 h 295731"/>
              <a:gd name="connsiteX1" fmla="*/ 1228005 w 2628044"/>
              <a:gd name="connsiteY1" fmla="*/ 41383 h 295731"/>
              <a:gd name="connsiteX2" fmla="*/ 0 w 2628044"/>
              <a:gd name="connsiteY2" fmla="*/ 295731 h 295731"/>
            </a:gdLst>
            <a:ahLst/>
            <a:cxnLst>
              <a:cxn ang="0">
                <a:pos x="connsiteX0" y="connsiteY0"/>
              </a:cxn>
              <a:cxn ang="0">
                <a:pos x="connsiteX1" y="connsiteY1"/>
              </a:cxn>
              <a:cxn ang="0">
                <a:pos x="connsiteX2" y="connsiteY2"/>
              </a:cxn>
            </a:cxnLst>
            <a:rect l="l" t="t" r="r" b="b"/>
            <a:pathLst>
              <a:path w="2628044" h="295731">
                <a:moveTo>
                  <a:pt x="2628044" y="231384"/>
                </a:moveTo>
                <a:cubicBezTo>
                  <a:pt x="2051833" y="253894"/>
                  <a:pt x="2123263" y="289703"/>
                  <a:pt x="1228005" y="41383"/>
                </a:cubicBezTo>
                <a:cubicBezTo>
                  <a:pt x="655801" y="-124657"/>
                  <a:pt x="615766" y="260201"/>
                  <a:pt x="0" y="295731"/>
                </a:cubicBezTo>
              </a:path>
            </a:pathLst>
          </a:custGeom>
          <a:noFill/>
          <a:ln w="6350" cap="rnd">
            <a:solidFill>
              <a:schemeClr val="tx1">
                <a:lumMod val="90000"/>
                <a:lumOff val="10000"/>
              </a:schemeClr>
            </a:solidFill>
            <a:round/>
            <a:headEnd type="oval" w="lg" len="lg"/>
            <a:tailEnd type="oval" w="lg" len="lg"/>
          </a:ln>
          <a:effectLst>
            <a:outerShdw blurRad="508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117" name="Freeform 116"/>
          <p:cNvSpPr>
            <a:spLocks/>
          </p:cNvSpPr>
          <p:nvPr/>
        </p:nvSpPr>
        <p:spPr bwMode="auto">
          <a:xfrm>
            <a:off x="7457914" y="5705222"/>
            <a:ext cx="804344" cy="1442975"/>
          </a:xfrm>
          <a:custGeom>
            <a:avLst/>
            <a:gdLst>
              <a:gd name="T0" fmla="*/ 9 w 24"/>
              <a:gd name="T1" fmla="*/ 9 h 43"/>
              <a:gd name="T2" fmla="*/ 5 w 24"/>
              <a:gd name="T3" fmla="*/ 0 h 43"/>
              <a:gd name="T4" fmla="*/ 4 w 24"/>
              <a:gd name="T5" fmla="*/ 0 h 43"/>
              <a:gd name="T6" fmla="*/ 3 w 24"/>
              <a:gd name="T7" fmla="*/ 6 h 43"/>
              <a:gd name="T8" fmla="*/ 0 w 24"/>
              <a:gd name="T9" fmla="*/ 33 h 43"/>
              <a:gd name="T10" fmla="*/ 8 w 24"/>
              <a:gd name="T11" fmla="*/ 36 h 43"/>
              <a:gd name="T12" fmla="*/ 24 w 24"/>
              <a:gd name="T13" fmla="*/ 43 h 43"/>
              <a:gd name="T14" fmla="*/ 9 w 24"/>
              <a:gd name="T15" fmla="*/ 9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3">
                <a:moveTo>
                  <a:pt x="9" y="9"/>
                </a:moveTo>
                <a:cubicBezTo>
                  <a:pt x="5" y="0"/>
                  <a:pt x="5" y="0"/>
                  <a:pt x="5" y="0"/>
                </a:cubicBezTo>
                <a:cubicBezTo>
                  <a:pt x="5" y="0"/>
                  <a:pt x="4" y="0"/>
                  <a:pt x="4" y="0"/>
                </a:cubicBezTo>
                <a:cubicBezTo>
                  <a:pt x="3" y="6"/>
                  <a:pt x="3" y="6"/>
                  <a:pt x="3" y="6"/>
                </a:cubicBezTo>
                <a:cubicBezTo>
                  <a:pt x="0" y="33"/>
                  <a:pt x="0" y="33"/>
                  <a:pt x="0" y="33"/>
                </a:cubicBezTo>
                <a:cubicBezTo>
                  <a:pt x="8" y="36"/>
                  <a:pt x="8" y="36"/>
                  <a:pt x="8" y="36"/>
                </a:cubicBezTo>
                <a:cubicBezTo>
                  <a:pt x="24" y="43"/>
                  <a:pt x="24" y="43"/>
                  <a:pt x="24" y="43"/>
                </a:cubicBezTo>
                <a:lnTo>
                  <a:pt x="9" y="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Parallelogram 4"/>
          <p:cNvSpPr/>
          <p:nvPr/>
        </p:nvSpPr>
        <p:spPr>
          <a:xfrm>
            <a:off x="5087912" y="3829571"/>
            <a:ext cx="4649675" cy="1581254"/>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728485 h 1728485"/>
              <a:gd name="connsiteX1" fmla="*/ 948494 w 2808312"/>
              <a:gd name="connsiteY1" fmla="*/ 144309 h 1728485"/>
              <a:gd name="connsiteX2" fmla="*/ 2808312 w 2808312"/>
              <a:gd name="connsiteY2" fmla="*/ 144309 h 1728485"/>
              <a:gd name="connsiteX0" fmla="*/ 0 w 2808312"/>
              <a:gd name="connsiteY0" fmla="*/ 1584176 h 1584176"/>
              <a:gd name="connsiteX1" fmla="*/ 711368 w 2808312"/>
              <a:gd name="connsiteY1" fmla="*/ 517891 h 1584176"/>
              <a:gd name="connsiteX2" fmla="*/ 2808312 w 2808312"/>
              <a:gd name="connsiteY2" fmla="*/ 0 h 1584176"/>
              <a:gd name="connsiteX0" fmla="*/ 0 w 2808312"/>
              <a:gd name="connsiteY0" fmla="*/ 1584176 h 1584176"/>
              <a:gd name="connsiteX1" fmla="*/ 711368 w 2808312"/>
              <a:gd name="connsiteY1" fmla="*/ 517891 h 1584176"/>
              <a:gd name="connsiteX2" fmla="*/ 1739600 w 2808312"/>
              <a:gd name="connsiteY2" fmla="*/ 130096 h 1584176"/>
              <a:gd name="connsiteX3" fmla="*/ 2808312 w 2808312"/>
              <a:gd name="connsiteY3" fmla="*/ 0 h 1584176"/>
              <a:gd name="connsiteX0" fmla="*/ 0 w 2808312"/>
              <a:gd name="connsiteY0" fmla="*/ 1584176 h 1584176"/>
              <a:gd name="connsiteX1" fmla="*/ 711368 w 2808312"/>
              <a:gd name="connsiteY1" fmla="*/ 517891 h 1584176"/>
              <a:gd name="connsiteX2" fmla="*/ 1881876 w 2808312"/>
              <a:gd name="connsiteY2" fmla="*/ 309366 h 1584176"/>
              <a:gd name="connsiteX3" fmla="*/ 2808312 w 2808312"/>
              <a:gd name="connsiteY3" fmla="*/ 0 h 1584176"/>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69674"/>
              <a:gd name="connsiteY0" fmla="*/ 1872999 h 1872999"/>
              <a:gd name="connsiteX1" fmla="*/ 711368 w 2069674"/>
              <a:gd name="connsiteY1" fmla="*/ 806714 h 1872999"/>
              <a:gd name="connsiteX2" fmla="*/ 1881876 w 2069674"/>
              <a:gd name="connsiteY2" fmla="*/ 598189 h 1872999"/>
              <a:gd name="connsiteX3" fmla="*/ 1978369 w 2069674"/>
              <a:gd name="connsiteY3" fmla="*/ 0 h 1872999"/>
              <a:gd name="connsiteX0" fmla="*/ 0 w 1980086"/>
              <a:gd name="connsiteY0" fmla="*/ 1872999 h 1872999"/>
              <a:gd name="connsiteX1" fmla="*/ 711368 w 1980086"/>
              <a:gd name="connsiteY1" fmla="*/ 806714 h 1872999"/>
              <a:gd name="connsiteX2" fmla="*/ 1621037 w 1980086"/>
              <a:gd name="connsiteY2" fmla="*/ 639272 h 1872999"/>
              <a:gd name="connsiteX3" fmla="*/ 1978369 w 1980086"/>
              <a:gd name="connsiteY3" fmla="*/ 0 h 1872999"/>
              <a:gd name="connsiteX0" fmla="*/ 0 w 1978701"/>
              <a:gd name="connsiteY0" fmla="*/ 1872999 h 1872999"/>
              <a:gd name="connsiteX1" fmla="*/ 711368 w 1978701"/>
              <a:gd name="connsiteY1" fmla="*/ 806714 h 1872999"/>
              <a:gd name="connsiteX2" fmla="*/ 1449861 w 1978701"/>
              <a:gd name="connsiteY2" fmla="*/ 639272 h 1872999"/>
              <a:gd name="connsiteX3" fmla="*/ 1978369 w 1978701"/>
              <a:gd name="connsiteY3" fmla="*/ 0 h 1872999"/>
              <a:gd name="connsiteX0" fmla="*/ 0 w 1978701"/>
              <a:gd name="connsiteY0" fmla="*/ 1872999 h 1872999"/>
              <a:gd name="connsiteX1" fmla="*/ 711368 w 1978701"/>
              <a:gd name="connsiteY1" fmla="*/ 1007563 h 1872999"/>
              <a:gd name="connsiteX2" fmla="*/ 1449861 w 1978701"/>
              <a:gd name="connsiteY2" fmla="*/ 639272 h 1872999"/>
              <a:gd name="connsiteX3" fmla="*/ 1978369 w 1978701"/>
              <a:gd name="connsiteY3" fmla="*/ 0 h 1872999"/>
              <a:gd name="connsiteX0" fmla="*/ 0 w 2010262"/>
              <a:gd name="connsiteY0" fmla="*/ 2344512 h 2344512"/>
              <a:gd name="connsiteX1" fmla="*/ 742929 w 2010262"/>
              <a:gd name="connsiteY1" fmla="*/ 1007563 h 2344512"/>
              <a:gd name="connsiteX2" fmla="*/ 1481422 w 2010262"/>
              <a:gd name="connsiteY2" fmla="*/ 639272 h 2344512"/>
              <a:gd name="connsiteX3" fmla="*/ 2009930 w 2010262"/>
              <a:gd name="connsiteY3" fmla="*/ 0 h 2344512"/>
              <a:gd name="connsiteX0" fmla="*/ 0 w 2010262"/>
              <a:gd name="connsiteY0" fmla="*/ 2344512 h 2344512"/>
              <a:gd name="connsiteX1" fmla="*/ 742929 w 2010262"/>
              <a:gd name="connsiteY1" fmla="*/ 1007563 h 2344512"/>
              <a:gd name="connsiteX2" fmla="*/ 1481422 w 2010262"/>
              <a:gd name="connsiteY2" fmla="*/ 639272 h 2344512"/>
              <a:gd name="connsiteX3" fmla="*/ 2009930 w 2010262"/>
              <a:gd name="connsiteY3" fmla="*/ 0 h 2344512"/>
              <a:gd name="connsiteX0" fmla="*/ 0 w 2010076"/>
              <a:gd name="connsiteY0" fmla="*/ 2344512 h 2344512"/>
              <a:gd name="connsiteX1" fmla="*/ 742929 w 2010076"/>
              <a:gd name="connsiteY1" fmla="*/ 1007563 h 2344512"/>
              <a:gd name="connsiteX2" fmla="*/ 1228478 w 2010076"/>
              <a:gd name="connsiteY2" fmla="*/ 366468 h 2344512"/>
              <a:gd name="connsiteX3" fmla="*/ 2009930 w 2010076"/>
              <a:gd name="connsiteY3" fmla="*/ 0 h 2344512"/>
              <a:gd name="connsiteX0" fmla="*/ 0 w 2010076"/>
              <a:gd name="connsiteY0" fmla="*/ 2344512 h 2344512"/>
              <a:gd name="connsiteX1" fmla="*/ 341195 w 2010076"/>
              <a:gd name="connsiteY1" fmla="*/ 623617 h 2344512"/>
              <a:gd name="connsiteX2" fmla="*/ 1228478 w 2010076"/>
              <a:gd name="connsiteY2" fmla="*/ 366468 h 2344512"/>
              <a:gd name="connsiteX3" fmla="*/ 2009930 w 2010076"/>
              <a:gd name="connsiteY3" fmla="*/ 0 h 2344512"/>
              <a:gd name="connsiteX0" fmla="*/ 178643 w 1742348"/>
              <a:gd name="connsiteY0" fmla="*/ 1596827 h 1596827"/>
              <a:gd name="connsiteX1" fmla="*/ 73467 w 1742348"/>
              <a:gd name="connsiteY1" fmla="*/ 623617 h 1596827"/>
              <a:gd name="connsiteX2" fmla="*/ 960750 w 1742348"/>
              <a:gd name="connsiteY2" fmla="*/ 366468 h 1596827"/>
              <a:gd name="connsiteX3" fmla="*/ 1742202 w 1742348"/>
              <a:gd name="connsiteY3" fmla="*/ 0 h 1596827"/>
              <a:gd name="connsiteX0" fmla="*/ 178642 w 1742279"/>
              <a:gd name="connsiteY0" fmla="*/ 1596827 h 1596827"/>
              <a:gd name="connsiteX1" fmla="*/ 73466 w 1742279"/>
              <a:gd name="connsiteY1" fmla="*/ 623617 h 1596827"/>
              <a:gd name="connsiteX2" fmla="*/ 573894 w 1742279"/>
              <a:gd name="connsiteY2" fmla="*/ 73457 h 1596827"/>
              <a:gd name="connsiteX3" fmla="*/ 1742201 w 1742279"/>
              <a:gd name="connsiteY3" fmla="*/ 0 h 1596827"/>
              <a:gd name="connsiteX0" fmla="*/ 178642 w 773666"/>
              <a:gd name="connsiteY0" fmla="*/ 1990878 h 1990878"/>
              <a:gd name="connsiteX1" fmla="*/ 73466 w 773666"/>
              <a:gd name="connsiteY1" fmla="*/ 1017668 h 1990878"/>
              <a:gd name="connsiteX2" fmla="*/ 573894 w 773666"/>
              <a:gd name="connsiteY2" fmla="*/ 467508 h 1990878"/>
              <a:gd name="connsiteX3" fmla="*/ 700669 w 773666"/>
              <a:gd name="connsiteY3" fmla="*/ 0 h 1990878"/>
              <a:gd name="connsiteX0" fmla="*/ 178642 w 701028"/>
              <a:gd name="connsiteY0" fmla="*/ 1990878 h 1990878"/>
              <a:gd name="connsiteX1" fmla="*/ 73466 w 701028"/>
              <a:gd name="connsiteY1" fmla="*/ 1017668 h 1990878"/>
              <a:gd name="connsiteX2" fmla="*/ 187040 w 701028"/>
              <a:gd name="connsiteY2" fmla="*/ 507923 h 1990878"/>
              <a:gd name="connsiteX3" fmla="*/ 700669 w 701028"/>
              <a:gd name="connsiteY3" fmla="*/ 0 h 1990878"/>
              <a:gd name="connsiteX0" fmla="*/ 178642 w 700820"/>
              <a:gd name="connsiteY0" fmla="*/ 1990878 h 1990878"/>
              <a:gd name="connsiteX1" fmla="*/ 73466 w 700820"/>
              <a:gd name="connsiteY1" fmla="*/ 1017668 h 1990878"/>
              <a:gd name="connsiteX2" fmla="*/ 187040 w 700820"/>
              <a:gd name="connsiteY2" fmla="*/ 507923 h 1990878"/>
              <a:gd name="connsiteX3" fmla="*/ 700669 w 700820"/>
              <a:gd name="connsiteY3" fmla="*/ 0 h 1990878"/>
              <a:gd name="connsiteX0" fmla="*/ 178642 w 700669"/>
              <a:gd name="connsiteY0" fmla="*/ 1990878 h 1990878"/>
              <a:gd name="connsiteX1" fmla="*/ 73466 w 700669"/>
              <a:gd name="connsiteY1" fmla="*/ 1017668 h 1990878"/>
              <a:gd name="connsiteX2" fmla="*/ 700669 w 700669"/>
              <a:gd name="connsiteY2" fmla="*/ 0 h 1990878"/>
              <a:gd name="connsiteX0" fmla="*/ 390094 w 912121"/>
              <a:gd name="connsiteY0" fmla="*/ 1990878 h 1990878"/>
              <a:gd name="connsiteX1" fmla="*/ 61731 w 912121"/>
              <a:gd name="connsiteY1" fmla="*/ 906526 h 1990878"/>
              <a:gd name="connsiteX2" fmla="*/ 912121 w 912121"/>
              <a:gd name="connsiteY2" fmla="*/ 0 h 1990878"/>
              <a:gd name="connsiteX0" fmla="*/ 385829 w 907856"/>
              <a:gd name="connsiteY0" fmla="*/ 1990878 h 1990878"/>
              <a:gd name="connsiteX1" fmla="*/ 57466 w 907856"/>
              <a:gd name="connsiteY1" fmla="*/ 906526 h 1990878"/>
              <a:gd name="connsiteX2" fmla="*/ 907856 w 907856"/>
              <a:gd name="connsiteY2" fmla="*/ 0 h 1990878"/>
              <a:gd name="connsiteX0" fmla="*/ 385829 w 907856"/>
              <a:gd name="connsiteY0" fmla="*/ 1990878 h 1990878"/>
              <a:gd name="connsiteX1" fmla="*/ 57466 w 907856"/>
              <a:gd name="connsiteY1" fmla="*/ 906526 h 1990878"/>
              <a:gd name="connsiteX2" fmla="*/ 907856 w 907856"/>
              <a:gd name="connsiteY2" fmla="*/ 0 h 1990878"/>
              <a:gd name="connsiteX0" fmla="*/ 644343 w 898546"/>
              <a:gd name="connsiteY0" fmla="*/ 1596828 h 1596828"/>
              <a:gd name="connsiteX1" fmla="*/ 48156 w 898546"/>
              <a:gd name="connsiteY1" fmla="*/ 906526 h 1596828"/>
              <a:gd name="connsiteX2" fmla="*/ 898546 w 898546"/>
              <a:gd name="connsiteY2" fmla="*/ 0 h 1596828"/>
              <a:gd name="connsiteX0" fmla="*/ 694492 w 948695"/>
              <a:gd name="connsiteY0" fmla="*/ 1596828 h 1596828"/>
              <a:gd name="connsiteX1" fmla="*/ 98305 w 948695"/>
              <a:gd name="connsiteY1" fmla="*/ 906526 h 1596828"/>
              <a:gd name="connsiteX2" fmla="*/ 948695 w 948695"/>
              <a:gd name="connsiteY2" fmla="*/ 0 h 1596828"/>
              <a:gd name="connsiteX0" fmla="*/ 3811149 w 3811149"/>
              <a:gd name="connsiteY0" fmla="*/ 48407 h 1143554"/>
              <a:gd name="connsiteX1" fmla="*/ 20255 w 3811149"/>
              <a:gd name="connsiteY1" fmla="*/ 1031068 h 1143554"/>
              <a:gd name="connsiteX2" fmla="*/ 870645 w 3811149"/>
              <a:gd name="connsiteY2" fmla="*/ 124542 h 1143554"/>
              <a:gd name="connsiteX0" fmla="*/ 2947914 w 2947914"/>
              <a:gd name="connsiteY0" fmla="*/ 78010 h 418874"/>
              <a:gd name="connsiteX1" fmla="*/ 1270132 w 2947914"/>
              <a:gd name="connsiteY1" fmla="*/ 244591 h 418874"/>
              <a:gd name="connsiteX2" fmla="*/ 7410 w 2947914"/>
              <a:gd name="connsiteY2" fmla="*/ 154145 h 418874"/>
              <a:gd name="connsiteX0" fmla="*/ 2947914 w 2947914"/>
              <a:gd name="connsiteY0" fmla="*/ 215314 h 381895"/>
              <a:gd name="connsiteX1" fmla="*/ 1270132 w 2947914"/>
              <a:gd name="connsiteY1" fmla="*/ 381895 h 381895"/>
              <a:gd name="connsiteX2" fmla="*/ 7410 w 2947914"/>
              <a:gd name="connsiteY2" fmla="*/ 291449 h 381895"/>
              <a:gd name="connsiteX0" fmla="*/ 2954067 w 2954067"/>
              <a:gd name="connsiteY0" fmla="*/ 215314 h 475785"/>
              <a:gd name="connsiteX1" fmla="*/ 1276285 w 2954067"/>
              <a:gd name="connsiteY1" fmla="*/ 381895 h 475785"/>
              <a:gd name="connsiteX2" fmla="*/ 13563 w 2954067"/>
              <a:gd name="connsiteY2" fmla="*/ 291449 h 475785"/>
              <a:gd name="connsiteX0" fmla="*/ 2940504 w 2940504"/>
              <a:gd name="connsiteY0" fmla="*/ 215314 h 426619"/>
              <a:gd name="connsiteX1" fmla="*/ 1262722 w 2940504"/>
              <a:gd name="connsiteY1" fmla="*/ 381895 h 426619"/>
              <a:gd name="connsiteX2" fmla="*/ 0 w 2940504"/>
              <a:gd name="connsiteY2" fmla="*/ 291449 h 426619"/>
              <a:gd name="connsiteX0" fmla="*/ 2940504 w 2940504"/>
              <a:gd name="connsiteY0" fmla="*/ 235132 h 400835"/>
              <a:gd name="connsiteX1" fmla="*/ 1674996 w 2940504"/>
              <a:gd name="connsiteY1" fmla="*/ 348668 h 400835"/>
              <a:gd name="connsiteX2" fmla="*/ 0 w 2940504"/>
              <a:gd name="connsiteY2" fmla="*/ 311267 h 400835"/>
              <a:gd name="connsiteX0" fmla="*/ 2940504 w 2940504"/>
              <a:gd name="connsiteY0" fmla="*/ 235132 h 424910"/>
              <a:gd name="connsiteX1" fmla="*/ 1674996 w 2940504"/>
              <a:gd name="connsiteY1" fmla="*/ 348668 h 424910"/>
              <a:gd name="connsiteX2" fmla="*/ 0 w 2940504"/>
              <a:gd name="connsiteY2" fmla="*/ 311267 h 424910"/>
              <a:gd name="connsiteX0" fmla="*/ 2940504 w 2940504"/>
              <a:gd name="connsiteY0" fmla="*/ 85965 h 275743"/>
              <a:gd name="connsiteX1" fmla="*/ 1674996 w 2940504"/>
              <a:gd name="connsiteY1" fmla="*/ 199501 h 275743"/>
              <a:gd name="connsiteX2" fmla="*/ 0 w 2940504"/>
              <a:gd name="connsiteY2" fmla="*/ 162100 h 275743"/>
              <a:gd name="connsiteX0" fmla="*/ 2628044 w 2628044"/>
              <a:gd name="connsiteY0" fmla="*/ 93721 h 271711"/>
              <a:gd name="connsiteX1" fmla="*/ 1674996 w 2628044"/>
              <a:gd name="connsiteY1" fmla="*/ 195469 h 271711"/>
              <a:gd name="connsiteX2" fmla="*/ 0 w 2628044"/>
              <a:gd name="connsiteY2" fmla="*/ 158068 h 271711"/>
              <a:gd name="connsiteX0" fmla="*/ 2628044 w 2628044"/>
              <a:gd name="connsiteY0" fmla="*/ 320168 h 384515"/>
              <a:gd name="connsiteX1" fmla="*/ 1228005 w 2628044"/>
              <a:gd name="connsiteY1" fmla="*/ 130167 h 384515"/>
              <a:gd name="connsiteX2" fmla="*/ 0 w 2628044"/>
              <a:gd name="connsiteY2" fmla="*/ 384515 h 384515"/>
              <a:gd name="connsiteX0" fmla="*/ 2628044 w 2628044"/>
              <a:gd name="connsiteY0" fmla="*/ 320168 h 384515"/>
              <a:gd name="connsiteX1" fmla="*/ 1228005 w 2628044"/>
              <a:gd name="connsiteY1" fmla="*/ 130167 h 384515"/>
              <a:gd name="connsiteX2" fmla="*/ 0 w 2628044"/>
              <a:gd name="connsiteY2" fmla="*/ 384515 h 384515"/>
              <a:gd name="connsiteX0" fmla="*/ 2628044 w 2628044"/>
              <a:gd name="connsiteY0" fmla="*/ 320967 h 385314"/>
              <a:gd name="connsiteX1" fmla="*/ 1228005 w 2628044"/>
              <a:gd name="connsiteY1" fmla="*/ 130966 h 385314"/>
              <a:gd name="connsiteX2" fmla="*/ 0 w 2628044"/>
              <a:gd name="connsiteY2" fmla="*/ 385314 h 385314"/>
              <a:gd name="connsiteX0" fmla="*/ 2628044 w 2628044"/>
              <a:gd name="connsiteY0" fmla="*/ 190001 h 254348"/>
              <a:gd name="connsiteX1" fmla="*/ 1228005 w 2628044"/>
              <a:gd name="connsiteY1" fmla="*/ 0 h 254348"/>
              <a:gd name="connsiteX2" fmla="*/ 0 w 2628044"/>
              <a:gd name="connsiteY2" fmla="*/ 254348 h 254348"/>
              <a:gd name="connsiteX0" fmla="*/ 2628044 w 2628044"/>
              <a:gd name="connsiteY0" fmla="*/ 231384 h 295731"/>
              <a:gd name="connsiteX1" fmla="*/ 1228005 w 2628044"/>
              <a:gd name="connsiteY1" fmla="*/ 41383 h 295731"/>
              <a:gd name="connsiteX2" fmla="*/ 0 w 2628044"/>
              <a:gd name="connsiteY2" fmla="*/ 295731 h 295731"/>
              <a:gd name="connsiteX0" fmla="*/ 2648073 w 2648073"/>
              <a:gd name="connsiteY0" fmla="*/ 891049 h 891642"/>
              <a:gd name="connsiteX1" fmla="*/ 1228005 w 2648073"/>
              <a:gd name="connsiteY1" fmla="*/ 41383 h 891642"/>
              <a:gd name="connsiteX2" fmla="*/ 0 w 2648073"/>
              <a:gd name="connsiteY2" fmla="*/ 295731 h 891642"/>
              <a:gd name="connsiteX0" fmla="*/ 2648073 w 2648073"/>
              <a:gd name="connsiteY0" fmla="*/ 608604 h 610268"/>
              <a:gd name="connsiteX1" fmla="*/ 1298108 w 2648073"/>
              <a:gd name="connsiteY1" fmla="*/ 173779 h 610268"/>
              <a:gd name="connsiteX2" fmla="*/ 0 w 2648073"/>
              <a:gd name="connsiteY2" fmla="*/ 13286 h 610268"/>
              <a:gd name="connsiteX0" fmla="*/ 2648073 w 2648073"/>
              <a:gd name="connsiteY0" fmla="*/ 608604 h 627865"/>
              <a:gd name="connsiteX1" fmla="*/ 1298108 w 2648073"/>
              <a:gd name="connsiteY1" fmla="*/ 173779 h 627865"/>
              <a:gd name="connsiteX2" fmla="*/ 0 w 2648073"/>
              <a:gd name="connsiteY2" fmla="*/ 13286 h 627865"/>
              <a:gd name="connsiteX0" fmla="*/ 2648073 w 2648073"/>
              <a:gd name="connsiteY0" fmla="*/ 595318 h 614579"/>
              <a:gd name="connsiteX1" fmla="*/ 1298108 w 2648073"/>
              <a:gd name="connsiteY1" fmla="*/ 160493 h 614579"/>
              <a:gd name="connsiteX2" fmla="*/ 0 w 2648073"/>
              <a:gd name="connsiteY2" fmla="*/ 0 h 614579"/>
              <a:gd name="connsiteX0" fmla="*/ 2648073 w 2648073"/>
              <a:gd name="connsiteY0" fmla="*/ 595318 h 611534"/>
              <a:gd name="connsiteX1" fmla="*/ 1439149 w 2648073"/>
              <a:gd name="connsiteY1" fmla="*/ 90503 h 611534"/>
              <a:gd name="connsiteX2" fmla="*/ 0 w 2648073"/>
              <a:gd name="connsiteY2" fmla="*/ 0 h 611534"/>
            </a:gdLst>
            <a:ahLst/>
            <a:cxnLst>
              <a:cxn ang="0">
                <a:pos x="connsiteX0" y="connsiteY0"/>
              </a:cxn>
              <a:cxn ang="0">
                <a:pos x="connsiteX1" y="connsiteY1"/>
              </a:cxn>
              <a:cxn ang="0">
                <a:pos x="connsiteX2" y="connsiteY2"/>
              </a:cxn>
            </a:cxnLst>
            <a:rect l="l" t="t" r="r" b="b"/>
            <a:pathLst>
              <a:path w="2648073" h="611534">
                <a:moveTo>
                  <a:pt x="2648073" y="595318"/>
                </a:moveTo>
                <a:cubicBezTo>
                  <a:pt x="1708410" y="691502"/>
                  <a:pt x="2334407" y="338823"/>
                  <a:pt x="1439149" y="90503"/>
                </a:cubicBezTo>
                <a:cubicBezTo>
                  <a:pt x="866945" y="-75537"/>
                  <a:pt x="1033465" y="144971"/>
                  <a:pt x="0" y="0"/>
                </a:cubicBezTo>
              </a:path>
            </a:pathLst>
          </a:custGeom>
          <a:noFill/>
          <a:ln w="6350" cap="rnd">
            <a:solidFill>
              <a:schemeClr val="tx1">
                <a:lumMod val="90000"/>
                <a:lumOff val="10000"/>
              </a:schemeClr>
            </a:solidFill>
            <a:round/>
            <a:headEnd type="oval" w="lg" len="lg"/>
            <a:tailEnd type="oval" w="lg" len="lg"/>
          </a:ln>
          <a:effectLst>
            <a:outerShdw blurRad="508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119" name="Parallelogram 4"/>
          <p:cNvSpPr/>
          <p:nvPr/>
        </p:nvSpPr>
        <p:spPr>
          <a:xfrm>
            <a:off x="5246427" y="6474303"/>
            <a:ext cx="2434013" cy="465323"/>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728485 h 1728485"/>
              <a:gd name="connsiteX1" fmla="*/ 948494 w 2808312"/>
              <a:gd name="connsiteY1" fmla="*/ 144309 h 1728485"/>
              <a:gd name="connsiteX2" fmla="*/ 2808312 w 2808312"/>
              <a:gd name="connsiteY2" fmla="*/ 144309 h 1728485"/>
              <a:gd name="connsiteX0" fmla="*/ 0 w 2808312"/>
              <a:gd name="connsiteY0" fmla="*/ 1584176 h 1584176"/>
              <a:gd name="connsiteX1" fmla="*/ 711368 w 2808312"/>
              <a:gd name="connsiteY1" fmla="*/ 517891 h 1584176"/>
              <a:gd name="connsiteX2" fmla="*/ 2808312 w 2808312"/>
              <a:gd name="connsiteY2" fmla="*/ 0 h 1584176"/>
              <a:gd name="connsiteX0" fmla="*/ 0 w 2808312"/>
              <a:gd name="connsiteY0" fmla="*/ 1584176 h 1584176"/>
              <a:gd name="connsiteX1" fmla="*/ 711368 w 2808312"/>
              <a:gd name="connsiteY1" fmla="*/ 517891 h 1584176"/>
              <a:gd name="connsiteX2" fmla="*/ 1739600 w 2808312"/>
              <a:gd name="connsiteY2" fmla="*/ 130096 h 1584176"/>
              <a:gd name="connsiteX3" fmla="*/ 2808312 w 2808312"/>
              <a:gd name="connsiteY3" fmla="*/ 0 h 1584176"/>
              <a:gd name="connsiteX0" fmla="*/ 0 w 2808312"/>
              <a:gd name="connsiteY0" fmla="*/ 1584176 h 1584176"/>
              <a:gd name="connsiteX1" fmla="*/ 711368 w 2808312"/>
              <a:gd name="connsiteY1" fmla="*/ 517891 h 1584176"/>
              <a:gd name="connsiteX2" fmla="*/ 1881876 w 2808312"/>
              <a:gd name="connsiteY2" fmla="*/ 309366 h 1584176"/>
              <a:gd name="connsiteX3" fmla="*/ 2808312 w 2808312"/>
              <a:gd name="connsiteY3" fmla="*/ 0 h 1584176"/>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69674"/>
              <a:gd name="connsiteY0" fmla="*/ 1872999 h 1872999"/>
              <a:gd name="connsiteX1" fmla="*/ 711368 w 2069674"/>
              <a:gd name="connsiteY1" fmla="*/ 806714 h 1872999"/>
              <a:gd name="connsiteX2" fmla="*/ 1881876 w 2069674"/>
              <a:gd name="connsiteY2" fmla="*/ 598189 h 1872999"/>
              <a:gd name="connsiteX3" fmla="*/ 1978369 w 2069674"/>
              <a:gd name="connsiteY3" fmla="*/ 0 h 1872999"/>
              <a:gd name="connsiteX0" fmla="*/ 0 w 1980086"/>
              <a:gd name="connsiteY0" fmla="*/ 1872999 h 1872999"/>
              <a:gd name="connsiteX1" fmla="*/ 711368 w 1980086"/>
              <a:gd name="connsiteY1" fmla="*/ 806714 h 1872999"/>
              <a:gd name="connsiteX2" fmla="*/ 1621037 w 1980086"/>
              <a:gd name="connsiteY2" fmla="*/ 639272 h 1872999"/>
              <a:gd name="connsiteX3" fmla="*/ 1978369 w 1980086"/>
              <a:gd name="connsiteY3" fmla="*/ 0 h 1872999"/>
              <a:gd name="connsiteX0" fmla="*/ 0 w 1978701"/>
              <a:gd name="connsiteY0" fmla="*/ 1872999 h 1872999"/>
              <a:gd name="connsiteX1" fmla="*/ 711368 w 1978701"/>
              <a:gd name="connsiteY1" fmla="*/ 806714 h 1872999"/>
              <a:gd name="connsiteX2" fmla="*/ 1449861 w 1978701"/>
              <a:gd name="connsiteY2" fmla="*/ 639272 h 1872999"/>
              <a:gd name="connsiteX3" fmla="*/ 1978369 w 1978701"/>
              <a:gd name="connsiteY3" fmla="*/ 0 h 1872999"/>
              <a:gd name="connsiteX0" fmla="*/ 0 w 1978701"/>
              <a:gd name="connsiteY0" fmla="*/ 1872999 h 1872999"/>
              <a:gd name="connsiteX1" fmla="*/ 711368 w 1978701"/>
              <a:gd name="connsiteY1" fmla="*/ 1007563 h 1872999"/>
              <a:gd name="connsiteX2" fmla="*/ 1449861 w 1978701"/>
              <a:gd name="connsiteY2" fmla="*/ 639272 h 1872999"/>
              <a:gd name="connsiteX3" fmla="*/ 1978369 w 1978701"/>
              <a:gd name="connsiteY3" fmla="*/ 0 h 1872999"/>
              <a:gd name="connsiteX0" fmla="*/ 0 w 2010262"/>
              <a:gd name="connsiteY0" fmla="*/ 2344512 h 2344512"/>
              <a:gd name="connsiteX1" fmla="*/ 742929 w 2010262"/>
              <a:gd name="connsiteY1" fmla="*/ 1007563 h 2344512"/>
              <a:gd name="connsiteX2" fmla="*/ 1481422 w 2010262"/>
              <a:gd name="connsiteY2" fmla="*/ 639272 h 2344512"/>
              <a:gd name="connsiteX3" fmla="*/ 2009930 w 2010262"/>
              <a:gd name="connsiteY3" fmla="*/ 0 h 2344512"/>
              <a:gd name="connsiteX0" fmla="*/ 0 w 2010262"/>
              <a:gd name="connsiteY0" fmla="*/ 2344512 h 2344512"/>
              <a:gd name="connsiteX1" fmla="*/ 742929 w 2010262"/>
              <a:gd name="connsiteY1" fmla="*/ 1007563 h 2344512"/>
              <a:gd name="connsiteX2" fmla="*/ 1481422 w 2010262"/>
              <a:gd name="connsiteY2" fmla="*/ 639272 h 2344512"/>
              <a:gd name="connsiteX3" fmla="*/ 2009930 w 2010262"/>
              <a:gd name="connsiteY3" fmla="*/ 0 h 2344512"/>
              <a:gd name="connsiteX0" fmla="*/ 0 w 2010076"/>
              <a:gd name="connsiteY0" fmla="*/ 2344512 h 2344512"/>
              <a:gd name="connsiteX1" fmla="*/ 742929 w 2010076"/>
              <a:gd name="connsiteY1" fmla="*/ 1007563 h 2344512"/>
              <a:gd name="connsiteX2" fmla="*/ 1228478 w 2010076"/>
              <a:gd name="connsiteY2" fmla="*/ 366468 h 2344512"/>
              <a:gd name="connsiteX3" fmla="*/ 2009930 w 2010076"/>
              <a:gd name="connsiteY3" fmla="*/ 0 h 2344512"/>
              <a:gd name="connsiteX0" fmla="*/ 0 w 2010076"/>
              <a:gd name="connsiteY0" fmla="*/ 2344512 h 2344512"/>
              <a:gd name="connsiteX1" fmla="*/ 341195 w 2010076"/>
              <a:gd name="connsiteY1" fmla="*/ 623617 h 2344512"/>
              <a:gd name="connsiteX2" fmla="*/ 1228478 w 2010076"/>
              <a:gd name="connsiteY2" fmla="*/ 366468 h 2344512"/>
              <a:gd name="connsiteX3" fmla="*/ 2009930 w 2010076"/>
              <a:gd name="connsiteY3" fmla="*/ 0 h 2344512"/>
              <a:gd name="connsiteX0" fmla="*/ 178643 w 1742348"/>
              <a:gd name="connsiteY0" fmla="*/ 1596827 h 1596827"/>
              <a:gd name="connsiteX1" fmla="*/ 73467 w 1742348"/>
              <a:gd name="connsiteY1" fmla="*/ 623617 h 1596827"/>
              <a:gd name="connsiteX2" fmla="*/ 960750 w 1742348"/>
              <a:gd name="connsiteY2" fmla="*/ 366468 h 1596827"/>
              <a:gd name="connsiteX3" fmla="*/ 1742202 w 1742348"/>
              <a:gd name="connsiteY3" fmla="*/ 0 h 1596827"/>
              <a:gd name="connsiteX0" fmla="*/ 178642 w 1742279"/>
              <a:gd name="connsiteY0" fmla="*/ 1596827 h 1596827"/>
              <a:gd name="connsiteX1" fmla="*/ 73466 w 1742279"/>
              <a:gd name="connsiteY1" fmla="*/ 623617 h 1596827"/>
              <a:gd name="connsiteX2" fmla="*/ 573894 w 1742279"/>
              <a:gd name="connsiteY2" fmla="*/ 73457 h 1596827"/>
              <a:gd name="connsiteX3" fmla="*/ 1742201 w 1742279"/>
              <a:gd name="connsiteY3" fmla="*/ 0 h 1596827"/>
              <a:gd name="connsiteX0" fmla="*/ 178642 w 773666"/>
              <a:gd name="connsiteY0" fmla="*/ 1990878 h 1990878"/>
              <a:gd name="connsiteX1" fmla="*/ 73466 w 773666"/>
              <a:gd name="connsiteY1" fmla="*/ 1017668 h 1990878"/>
              <a:gd name="connsiteX2" fmla="*/ 573894 w 773666"/>
              <a:gd name="connsiteY2" fmla="*/ 467508 h 1990878"/>
              <a:gd name="connsiteX3" fmla="*/ 700669 w 773666"/>
              <a:gd name="connsiteY3" fmla="*/ 0 h 1990878"/>
              <a:gd name="connsiteX0" fmla="*/ 178642 w 701028"/>
              <a:gd name="connsiteY0" fmla="*/ 1990878 h 1990878"/>
              <a:gd name="connsiteX1" fmla="*/ 73466 w 701028"/>
              <a:gd name="connsiteY1" fmla="*/ 1017668 h 1990878"/>
              <a:gd name="connsiteX2" fmla="*/ 187040 w 701028"/>
              <a:gd name="connsiteY2" fmla="*/ 507923 h 1990878"/>
              <a:gd name="connsiteX3" fmla="*/ 700669 w 701028"/>
              <a:gd name="connsiteY3" fmla="*/ 0 h 1990878"/>
              <a:gd name="connsiteX0" fmla="*/ 178642 w 700820"/>
              <a:gd name="connsiteY0" fmla="*/ 1990878 h 1990878"/>
              <a:gd name="connsiteX1" fmla="*/ 73466 w 700820"/>
              <a:gd name="connsiteY1" fmla="*/ 1017668 h 1990878"/>
              <a:gd name="connsiteX2" fmla="*/ 187040 w 700820"/>
              <a:gd name="connsiteY2" fmla="*/ 507923 h 1990878"/>
              <a:gd name="connsiteX3" fmla="*/ 700669 w 700820"/>
              <a:gd name="connsiteY3" fmla="*/ 0 h 1990878"/>
              <a:gd name="connsiteX0" fmla="*/ 178642 w 700669"/>
              <a:gd name="connsiteY0" fmla="*/ 1990878 h 1990878"/>
              <a:gd name="connsiteX1" fmla="*/ 73466 w 700669"/>
              <a:gd name="connsiteY1" fmla="*/ 1017668 h 1990878"/>
              <a:gd name="connsiteX2" fmla="*/ 700669 w 700669"/>
              <a:gd name="connsiteY2" fmla="*/ 0 h 1990878"/>
              <a:gd name="connsiteX0" fmla="*/ 390094 w 912121"/>
              <a:gd name="connsiteY0" fmla="*/ 1990878 h 1990878"/>
              <a:gd name="connsiteX1" fmla="*/ 61731 w 912121"/>
              <a:gd name="connsiteY1" fmla="*/ 906526 h 1990878"/>
              <a:gd name="connsiteX2" fmla="*/ 912121 w 912121"/>
              <a:gd name="connsiteY2" fmla="*/ 0 h 1990878"/>
              <a:gd name="connsiteX0" fmla="*/ 385829 w 907856"/>
              <a:gd name="connsiteY0" fmla="*/ 1990878 h 1990878"/>
              <a:gd name="connsiteX1" fmla="*/ 57466 w 907856"/>
              <a:gd name="connsiteY1" fmla="*/ 906526 h 1990878"/>
              <a:gd name="connsiteX2" fmla="*/ 907856 w 907856"/>
              <a:gd name="connsiteY2" fmla="*/ 0 h 1990878"/>
              <a:gd name="connsiteX0" fmla="*/ 385829 w 907856"/>
              <a:gd name="connsiteY0" fmla="*/ 1990878 h 1990878"/>
              <a:gd name="connsiteX1" fmla="*/ 57466 w 907856"/>
              <a:gd name="connsiteY1" fmla="*/ 906526 h 1990878"/>
              <a:gd name="connsiteX2" fmla="*/ 907856 w 907856"/>
              <a:gd name="connsiteY2" fmla="*/ 0 h 1990878"/>
              <a:gd name="connsiteX0" fmla="*/ 644343 w 898546"/>
              <a:gd name="connsiteY0" fmla="*/ 1596828 h 1596828"/>
              <a:gd name="connsiteX1" fmla="*/ 48156 w 898546"/>
              <a:gd name="connsiteY1" fmla="*/ 906526 h 1596828"/>
              <a:gd name="connsiteX2" fmla="*/ 898546 w 898546"/>
              <a:gd name="connsiteY2" fmla="*/ 0 h 1596828"/>
              <a:gd name="connsiteX0" fmla="*/ 694492 w 948695"/>
              <a:gd name="connsiteY0" fmla="*/ 1596828 h 1596828"/>
              <a:gd name="connsiteX1" fmla="*/ 98305 w 948695"/>
              <a:gd name="connsiteY1" fmla="*/ 906526 h 1596828"/>
              <a:gd name="connsiteX2" fmla="*/ 948695 w 948695"/>
              <a:gd name="connsiteY2" fmla="*/ 0 h 1596828"/>
              <a:gd name="connsiteX0" fmla="*/ 3811149 w 3811149"/>
              <a:gd name="connsiteY0" fmla="*/ 48407 h 1143554"/>
              <a:gd name="connsiteX1" fmla="*/ 20255 w 3811149"/>
              <a:gd name="connsiteY1" fmla="*/ 1031068 h 1143554"/>
              <a:gd name="connsiteX2" fmla="*/ 870645 w 3811149"/>
              <a:gd name="connsiteY2" fmla="*/ 124542 h 1143554"/>
              <a:gd name="connsiteX0" fmla="*/ 2947914 w 2947914"/>
              <a:gd name="connsiteY0" fmla="*/ 78010 h 418874"/>
              <a:gd name="connsiteX1" fmla="*/ 1270132 w 2947914"/>
              <a:gd name="connsiteY1" fmla="*/ 244591 h 418874"/>
              <a:gd name="connsiteX2" fmla="*/ 7410 w 2947914"/>
              <a:gd name="connsiteY2" fmla="*/ 154145 h 418874"/>
              <a:gd name="connsiteX0" fmla="*/ 2947914 w 2947914"/>
              <a:gd name="connsiteY0" fmla="*/ 215314 h 381895"/>
              <a:gd name="connsiteX1" fmla="*/ 1270132 w 2947914"/>
              <a:gd name="connsiteY1" fmla="*/ 381895 h 381895"/>
              <a:gd name="connsiteX2" fmla="*/ 7410 w 2947914"/>
              <a:gd name="connsiteY2" fmla="*/ 291449 h 381895"/>
              <a:gd name="connsiteX0" fmla="*/ 2954067 w 2954067"/>
              <a:gd name="connsiteY0" fmla="*/ 215314 h 475785"/>
              <a:gd name="connsiteX1" fmla="*/ 1276285 w 2954067"/>
              <a:gd name="connsiteY1" fmla="*/ 381895 h 475785"/>
              <a:gd name="connsiteX2" fmla="*/ 13563 w 2954067"/>
              <a:gd name="connsiteY2" fmla="*/ 291449 h 475785"/>
              <a:gd name="connsiteX0" fmla="*/ 2940504 w 2940504"/>
              <a:gd name="connsiteY0" fmla="*/ 215314 h 426619"/>
              <a:gd name="connsiteX1" fmla="*/ 1262722 w 2940504"/>
              <a:gd name="connsiteY1" fmla="*/ 381895 h 426619"/>
              <a:gd name="connsiteX2" fmla="*/ 0 w 2940504"/>
              <a:gd name="connsiteY2" fmla="*/ 291449 h 426619"/>
              <a:gd name="connsiteX0" fmla="*/ 2940504 w 2940504"/>
              <a:gd name="connsiteY0" fmla="*/ 235132 h 400835"/>
              <a:gd name="connsiteX1" fmla="*/ 1674996 w 2940504"/>
              <a:gd name="connsiteY1" fmla="*/ 348668 h 400835"/>
              <a:gd name="connsiteX2" fmla="*/ 0 w 2940504"/>
              <a:gd name="connsiteY2" fmla="*/ 311267 h 400835"/>
              <a:gd name="connsiteX0" fmla="*/ 2940504 w 2940504"/>
              <a:gd name="connsiteY0" fmla="*/ 235132 h 424910"/>
              <a:gd name="connsiteX1" fmla="*/ 1674996 w 2940504"/>
              <a:gd name="connsiteY1" fmla="*/ 348668 h 424910"/>
              <a:gd name="connsiteX2" fmla="*/ 0 w 2940504"/>
              <a:gd name="connsiteY2" fmla="*/ 311267 h 424910"/>
              <a:gd name="connsiteX0" fmla="*/ 2940504 w 2940504"/>
              <a:gd name="connsiteY0" fmla="*/ 85965 h 275743"/>
              <a:gd name="connsiteX1" fmla="*/ 1674996 w 2940504"/>
              <a:gd name="connsiteY1" fmla="*/ 199501 h 275743"/>
              <a:gd name="connsiteX2" fmla="*/ 0 w 2940504"/>
              <a:gd name="connsiteY2" fmla="*/ 162100 h 275743"/>
              <a:gd name="connsiteX0" fmla="*/ 2628044 w 2628044"/>
              <a:gd name="connsiteY0" fmla="*/ 93721 h 271711"/>
              <a:gd name="connsiteX1" fmla="*/ 1674996 w 2628044"/>
              <a:gd name="connsiteY1" fmla="*/ 195469 h 271711"/>
              <a:gd name="connsiteX2" fmla="*/ 0 w 2628044"/>
              <a:gd name="connsiteY2" fmla="*/ 158068 h 271711"/>
              <a:gd name="connsiteX0" fmla="*/ 2628044 w 2628044"/>
              <a:gd name="connsiteY0" fmla="*/ 320168 h 384515"/>
              <a:gd name="connsiteX1" fmla="*/ 1228005 w 2628044"/>
              <a:gd name="connsiteY1" fmla="*/ 130167 h 384515"/>
              <a:gd name="connsiteX2" fmla="*/ 0 w 2628044"/>
              <a:gd name="connsiteY2" fmla="*/ 384515 h 384515"/>
              <a:gd name="connsiteX0" fmla="*/ 2628044 w 2628044"/>
              <a:gd name="connsiteY0" fmla="*/ 320168 h 384515"/>
              <a:gd name="connsiteX1" fmla="*/ 1228005 w 2628044"/>
              <a:gd name="connsiteY1" fmla="*/ 130167 h 384515"/>
              <a:gd name="connsiteX2" fmla="*/ 0 w 2628044"/>
              <a:gd name="connsiteY2" fmla="*/ 384515 h 384515"/>
              <a:gd name="connsiteX0" fmla="*/ 2628044 w 2628044"/>
              <a:gd name="connsiteY0" fmla="*/ 320967 h 385314"/>
              <a:gd name="connsiteX1" fmla="*/ 1228005 w 2628044"/>
              <a:gd name="connsiteY1" fmla="*/ 130966 h 385314"/>
              <a:gd name="connsiteX2" fmla="*/ 0 w 2628044"/>
              <a:gd name="connsiteY2" fmla="*/ 385314 h 385314"/>
              <a:gd name="connsiteX0" fmla="*/ 2628044 w 2628044"/>
              <a:gd name="connsiteY0" fmla="*/ 190001 h 254348"/>
              <a:gd name="connsiteX1" fmla="*/ 1228005 w 2628044"/>
              <a:gd name="connsiteY1" fmla="*/ 0 h 254348"/>
              <a:gd name="connsiteX2" fmla="*/ 0 w 2628044"/>
              <a:gd name="connsiteY2" fmla="*/ 254348 h 254348"/>
              <a:gd name="connsiteX0" fmla="*/ 2628044 w 2628044"/>
              <a:gd name="connsiteY0" fmla="*/ 231384 h 295731"/>
              <a:gd name="connsiteX1" fmla="*/ 1228005 w 2628044"/>
              <a:gd name="connsiteY1" fmla="*/ 41383 h 295731"/>
              <a:gd name="connsiteX2" fmla="*/ 0 w 2628044"/>
              <a:gd name="connsiteY2" fmla="*/ 295731 h 295731"/>
              <a:gd name="connsiteX0" fmla="*/ 2648073 w 2648073"/>
              <a:gd name="connsiteY0" fmla="*/ 891049 h 891642"/>
              <a:gd name="connsiteX1" fmla="*/ 1228005 w 2648073"/>
              <a:gd name="connsiteY1" fmla="*/ 41383 h 891642"/>
              <a:gd name="connsiteX2" fmla="*/ 0 w 2648073"/>
              <a:gd name="connsiteY2" fmla="*/ 295731 h 891642"/>
              <a:gd name="connsiteX0" fmla="*/ 2648073 w 2648073"/>
              <a:gd name="connsiteY0" fmla="*/ 608604 h 610268"/>
              <a:gd name="connsiteX1" fmla="*/ 1298108 w 2648073"/>
              <a:gd name="connsiteY1" fmla="*/ 173779 h 610268"/>
              <a:gd name="connsiteX2" fmla="*/ 0 w 2648073"/>
              <a:gd name="connsiteY2" fmla="*/ 13286 h 610268"/>
              <a:gd name="connsiteX0" fmla="*/ 2648073 w 2648073"/>
              <a:gd name="connsiteY0" fmla="*/ 608604 h 627865"/>
              <a:gd name="connsiteX1" fmla="*/ 1298108 w 2648073"/>
              <a:gd name="connsiteY1" fmla="*/ 173779 h 627865"/>
              <a:gd name="connsiteX2" fmla="*/ 0 w 2648073"/>
              <a:gd name="connsiteY2" fmla="*/ 13286 h 627865"/>
              <a:gd name="connsiteX0" fmla="*/ 2648073 w 2648073"/>
              <a:gd name="connsiteY0" fmla="*/ 595318 h 614579"/>
              <a:gd name="connsiteX1" fmla="*/ 1298108 w 2648073"/>
              <a:gd name="connsiteY1" fmla="*/ 160493 h 614579"/>
              <a:gd name="connsiteX2" fmla="*/ 0 w 2648073"/>
              <a:gd name="connsiteY2" fmla="*/ 0 h 614579"/>
              <a:gd name="connsiteX0" fmla="*/ 2648073 w 2648073"/>
              <a:gd name="connsiteY0" fmla="*/ 595318 h 611534"/>
              <a:gd name="connsiteX1" fmla="*/ 1439149 w 2648073"/>
              <a:gd name="connsiteY1" fmla="*/ 90503 h 611534"/>
              <a:gd name="connsiteX2" fmla="*/ 0 w 2648073"/>
              <a:gd name="connsiteY2" fmla="*/ 0 h 611534"/>
              <a:gd name="connsiteX0" fmla="*/ 1386214 w 1386214"/>
              <a:gd name="connsiteY0" fmla="*/ 523557 h 717989"/>
              <a:gd name="connsiteX1" fmla="*/ 177290 w 1386214"/>
              <a:gd name="connsiteY1" fmla="*/ 18742 h 717989"/>
              <a:gd name="connsiteX2" fmla="*/ 0 w 1386214"/>
              <a:gd name="connsiteY2" fmla="*/ 703516 h 717989"/>
              <a:gd name="connsiteX0" fmla="*/ 1386214 w 1386214"/>
              <a:gd name="connsiteY0" fmla="*/ 0 h 210670"/>
              <a:gd name="connsiteX1" fmla="*/ 678028 w 1386214"/>
              <a:gd name="connsiteY1" fmla="*/ 66442 h 210670"/>
              <a:gd name="connsiteX2" fmla="*/ 0 w 1386214"/>
              <a:gd name="connsiteY2" fmla="*/ 179959 h 210670"/>
              <a:gd name="connsiteX0" fmla="*/ 1386214 w 1386214"/>
              <a:gd name="connsiteY0" fmla="*/ 0 h 210670"/>
              <a:gd name="connsiteX1" fmla="*/ 678028 w 1386214"/>
              <a:gd name="connsiteY1" fmla="*/ 66442 h 210670"/>
              <a:gd name="connsiteX2" fmla="*/ 0 w 1386214"/>
              <a:gd name="connsiteY2" fmla="*/ 179959 h 210670"/>
              <a:gd name="connsiteX0" fmla="*/ 1386214 w 1386214"/>
              <a:gd name="connsiteY0" fmla="*/ 0 h 225131"/>
              <a:gd name="connsiteX1" fmla="*/ 678028 w 1386214"/>
              <a:gd name="connsiteY1" fmla="*/ 66442 h 225131"/>
              <a:gd name="connsiteX2" fmla="*/ 0 w 1386214"/>
              <a:gd name="connsiteY2" fmla="*/ 179959 h 225131"/>
              <a:gd name="connsiteX0" fmla="*/ 1386214 w 1386214"/>
              <a:gd name="connsiteY0" fmla="*/ 0 h 179959"/>
              <a:gd name="connsiteX1" fmla="*/ 678028 w 1386214"/>
              <a:gd name="connsiteY1" fmla="*/ 66442 h 179959"/>
              <a:gd name="connsiteX2" fmla="*/ 0 w 1386214"/>
              <a:gd name="connsiteY2" fmla="*/ 179959 h 179959"/>
              <a:gd name="connsiteX0" fmla="*/ 1386214 w 1386214"/>
              <a:gd name="connsiteY0" fmla="*/ 0 h 179959"/>
              <a:gd name="connsiteX1" fmla="*/ 678028 w 1386214"/>
              <a:gd name="connsiteY1" fmla="*/ 66442 h 179959"/>
              <a:gd name="connsiteX2" fmla="*/ 0 w 1386214"/>
              <a:gd name="connsiteY2" fmla="*/ 179959 h 179959"/>
            </a:gdLst>
            <a:ahLst/>
            <a:cxnLst>
              <a:cxn ang="0">
                <a:pos x="connsiteX0" y="connsiteY0"/>
              </a:cxn>
              <a:cxn ang="0">
                <a:pos x="connsiteX1" y="connsiteY1"/>
              </a:cxn>
              <a:cxn ang="0">
                <a:pos x="connsiteX2" y="connsiteY2"/>
              </a:cxn>
            </a:cxnLst>
            <a:rect l="l" t="t" r="r" b="b"/>
            <a:pathLst>
              <a:path w="1386214" h="179959">
                <a:moveTo>
                  <a:pt x="1386214" y="0"/>
                </a:moveTo>
                <a:cubicBezTo>
                  <a:pt x="951044" y="33561"/>
                  <a:pt x="1000984" y="45852"/>
                  <a:pt x="678028" y="66442"/>
                </a:cubicBezTo>
                <a:cubicBezTo>
                  <a:pt x="520810" y="75378"/>
                  <a:pt x="501848" y="65229"/>
                  <a:pt x="0" y="179959"/>
                </a:cubicBezTo>
              </a:path>
            </a:pathLst>
          </a:custGeom>
          <a:noFill/>
          <a:ln w="6350" cap="rnd">
            <a:solidFill>
              <a:schemeClr val="tx1">
                <a:lumMod val="90000"/>
                <a:lumOff val="10000"/>
              </a:schemeClr>
            </a:solidFill>
            <a:round/>
            <a:headEnd type="oval" w="lg" len="lg"/>
            <a:tailEnd type="oval" w="lg" len="lg"/>
          </a:ln>
          <a:effectLst>
            <a:outerShdw blurRad="508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Tree>
    <p:extLst>
      <p:ext uri="{BB962C8B-B14F-4D97-AF65-F5344CB8AC3E}">
        <p14:creationId xmlns:p14="http://schemas.microsoft.com/office/powerpoint/2010/main" val="103804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300"/>
                                  </p:stCondLst>
                                  <p:childTnLst>
                                    <p:set>
                                      <p:cBhvr>
                                        <p:cTn id="6" dur="1" fill="hold">
                                          <p:stCondLst>
                                            <p:cond delay="0"/>
                                          </p:stCondLst>
                                        </p:cTn>
                                        <p:tgtEl>
                                          <p:spTgt spid="115"/>
                                        </p:tgtEl>
                                        <p:attrNameLst>
                                          <p:attrName>style.visibility</p:attrName>
                                        </p:attrNameLst>
                                      </p:cBhvr>
                                      <p:to>
                                        <p:strVal val="visible"/>
                                      </p:to>
                                    </p:set>
                                    <p:animEffect transition="in" filter="wipe(up)">
                                      <p:cBhvr>
                                        <p:cTn id="7" dur="500"/>
                                        <p:tgtEl>
                                          <p:spTgt spid="115"/>
                                        </p:tgtEl>
                                      </p:cBhvr>
                                    </p:animEffect>
                                  </p:childTnLst>
                                </p:cTn>
                              </p:par>
                              <p:par>
                                <p:cTn id="8" presetID="22" presetClass="entr" presetSubtype="1" fill="hold" grpId="0" nodeType="withEffect">
                                  <p:stCondLst>
                                    <p:cond delay="300"/>
                                  </p:stCondLst>
                                  <p:childTnLst>
                                    <p:set>
                                      <p:cBhvr>
                                        <p:cTn id="9" dur="1" fill="hold">
                                          <p:stCondLst>
                                            <p:cond delay="0"/>
                                          </p:stCondLst>
                                        </p:cTn>
                                        <p:tgtEl>
                                          <p:spTgt spid="116"/>
                                        </p:tgtEl>
                                        <p:attrNameLst>
                                          <p:attrName>style.visibility</p:attrName>
                                        </p:attrNameLst>
                                      </p:cBhvr>
                                      <p:to>
                                        <p:strVal val="visible"/>
                                      </p:to>
                                    </p:set>
                                    <p:animEffect transition="in" filter="wipe(up)">
                                      <p:cBhvr>
                                        <p:cTn id="10" dur="500"/>
                                        <p:tgtEl>
                                          <p:spTgt spid="116"/>
                                        </p:tgtEl>
                                      </p:cBhvr>
                                    </p:animEffect>
                                  </p:childTnLst>
                                </p:cTn>
                              </p:par>
                              <p:par>
                                <p:cTn id="11" presetID="22" presetClass="entr" presetSubtype="1" fill="hold" grpId="0" nodeType="withEffect">
                                  <p:stCondLst>
                                    <p:cond delay="30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500"/>
                                        <p:tgtEl>
                                          <p:spTgt spid="118"/>
                                        </p:tgtEl>
                                      </p:cBhvr>
                                    </p:animEffect>
                                  </p:childTnLst>
                                </p:cTn>
                              </p:par>
                              <p:par>
                                <p:cTn id="14" presetID="22" presetClass="entr" presetSubtype="1" fill="hold" grpId="0" nodeType="withEffect">
                                  <p:stCondLst>
                                    <p:cond delay="300"/>
                                  </p:stCondLst>
                                  <p:childTnLst>
                                    <p:set>
                                      <p:cBhvr>
                                        <p:cTn id="15" dur="1" fill="hold">
                                          <p:stCondLst>
                                            <p:cond delay="0"/>
                                          </p:stCondLst>
                                        </p:cTn>
                                        <p:tgtEl>
                                          <p:spTgt spid="119"/>
                                        </p:tgtEl>
                                        <p:attrNameLst>
                                          <p:attrName>style.visibility</p:attrName>
                                        </p:attrNameLst>
                                      </p:cBhvr>
                                      <p:to>
                                        <p:strVal val="visible"/>
                                      </p:to>
                                    </p:set>
                                    <p:animEffect transition="in" filter="wipe(up)">
                                      <p:cBhvr>
                                        <p:cTn id="16" dur="5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animBg="1"/>
      <p:bldP spid="116" grpId="0" animBg="1"/>
      <p:bldP spid="118" grpId="0" animBg="1"/>
      <p:bldP spid="11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5471" y="12153899"/>
            <a:ext cx="24652646" cy="1485073"/>
          </a:xfrm>
          <a:prstGeom prst="rect">
            <a:avLst/>
          </a:prstGeom>
        </p:spPr>
      </p:pic>
      <p:sp>
        <p:nvSpPr>
          <p:cNvPr id="10" name="Rectangle 9"/>
          <p:cNvSpPr/>
          <p:nvPr/>
        </p:nvSpPr>
        <p:spPr>
          <a:xfrm>
            <a:off x="0" y="3493523"/>
            <a:ext cx="24387175" cy="8660377"/>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6720952" y="690510"/>
            <a:ext cx="10945270" cy="1610201"/>
          </a:xfrm>
          <a:prstGeom prst="round2SameRect">
            <a:avLst>
              <a:gd name="adj1" fmla="val 23638"/>
              <a:gd name="adj2" fmla="val 0"/>
            </a:avLst>
          </a:prstGeom>
          <a:noFill/>
        </p:spPr>
        <p:txBody>
          <a:bodyPr wrap="square" rtlCol="0" anchor="ctr">
            <a:spAutoFit/>
          </a:bodyPr>
          <a:lstStyle/>
          <a:p>
            <a:pPr algn="ctr"/>
            <a:r>
              <a:rPr lang="en-US" sz="6000"/>
              <a:t>Text One Column</a:t>
            </a:r>
          </a:p>
          <a:p>
            <a:pPr algn="ctr"/>
            <a:r>
              <a:rPr lang="en-US" sz="3200"/>
              <a:t>Create great subtitle is in here</a:t>
            </a:r>
          </a:p>
        </p:txBody>
      </p:sp>
      <p:sp>
        <p:nvSpPr>
          <p:cNvPr id="7" name="Rectangle: Rounded Corners 80"/>
          <p:cNvSpPr/>
          <p:nvPr/>
        </p:nvSpPr>
        <p:spPr>
          <a:xfrm>
            <a:off x="11503691" y="2491634"/>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TextBox 7"/>
          <p:cNvSpPr txBox="1"/>
          <p:nvPr/>
        </p:nvSpPr>
        <p:spPr>
          <a:xfrm>
            <a:off x="993644" y="4330447"/>
            <a:ext cx="22037806" cy="6986528"/>
          </a:xfrm>
          <a:prstGeom prst="rect">
            <a:avLst/>
          </a:prstGeom>
          <a:noFill/>
        </p:spPr>
        <p:txBody>
          <a:bodyPr wrap="square" rtlCol="0">
            <a:spAutoFit/>
          </a:bodyPr>
          <a:lstStyle/>
          <a:p>
            <a:pPr algn="just"/>
            <a:r>
              <a:rPr lang="en-US" sz="2800"/>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endParaRPr lang="en-US" sz="2800"/>
          </a:p>
          <a:p>
            <a:pPr algn="just"/>
            <a:r>
              <a:rPr lang="en-US" sz="28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r>
              <a:rPr lang="en-US" sz="2800"/>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endParaRPr lang="en-US" sz="2800"/>
          </a:p>
          <a:p>
            <a:pPr algn="just"/>
            <a:r>
              <a:rPr lang="en-US" sz="2800"/>
              <a:t>Donec vitae dolor sed urna laoreet consectetur et a odio. Cras vestibulum diam id risus convallis maximus. Lorem ipsum dolor sit amet, consectetur adipiscing elit. </a:t>
            </a:r>
          </a:p>
          <a:p>
            <a:pPr algn="just"/>
            <a:endParaRPr lang="en-US" sz="2800"/>
          </a:p>
          <a:p>
            <a:pPr algn="just"/>
            <a:r>
              <a:rPr lang="en-US" sz="2800"/>
              <a:t>Fusce tincidunt eget ligula vitae hendrerit. Phasellus id ligula ut enim elementum bibendum eget eget magna. Fusce in magna diam. </a:t>
            </a:r>
          </a:p>
        </p:txBody>
      </p:sp>
    </p:spTree>
    <p:extLst>
      <p:ext uri="{BB962C8B-B14F-4D97-AF65-F5344CB8AC3E}">
        <p14:creationId xmlns:p14="http://schemas.microsoft.com/office/powerpoint/2010/main" val="223696131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5471" y="12153899"/>
            <a:ext cx="24652646" cy="1485073"/>
          </a:xfrm>
          <a:prstGeom prst="rect">
            <a:avLst/>
          </a:prstGeom>
        </p:spPr>
      </p:pic>
      <p:sp>
        <p:nvSpPr>
          <p:cNvPr id="10" name="Rectangle 9"/>
          <p:cNvSpPr/>
          <p:nvPr/>
        </p:nvSpPr>
        <p:spPr>
          <a:xfrm>
            <a:off x="0" y="3493523"/>
            <a:ext cx="24387175" cy="8660377"/>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6720952" y="690510"/>
            <a:ext cx="10945270" cy="1610201"/>
          </a:xfrm>
          <a:prstGeom prst="round2SameRect">
            <a:avLst>
              <a:gd name="adj1" fmla="val 23638"/>
              <a:gd name="adj2" fmla="val 0"/>
            </a:avLst>
          </a:prstGeom>
          <a:noFill/>
        </p:spPr>
        <p:txBody>
          <a:bodyPr wrap="square" rtlCol="0" anchor="ctr">
            <a:spAutoFit/>
          </a:bodyPr>
          <a:lstStyle/>
          <a:p>
            <a:pPr algn="ctr"/>
            <a:r>
              <a:rPr lang="en-US" sz="6000"/>
              <a:t>Text Two Column</a:t>
            </a:r>
          </a:p>
          <a:p>
            <a:pPr algn="ctr"/>
            <a:r>
              <a:rPr lang="en-US" sz="3200"/>
              <a:t>Create great subtitle is in here</a:t>
            </a:r>
          </a:p>
        </p:txBody>
      </p:sp>
      <p:sp>
        <p:nvSpPr>
          <p:cNvPr id="7" name="Rectangle: Rounded Corners 80"/>
          <p:cNvSpPr/>
          <p:nvPr/>
        </p:nvSpPr>
        <p:spPr>
          <a:xfrm>
            <a:off x="11503691" y="2491634"/>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TextBox 7"/>
          <p:cNvSpPr txBox="1"/>
          <p:nvPr/>
        </p:nvSpPr>
        <p:spPr>
          <a:xfrm>
            <a:off x="993644" y="4330447"/>
            <a:ext cx="22037806" cy="6986528"/>
          </a:xfrm>
          <a:prstGeom prst="rect">
            <a:avLst/>
          </a:prstGeom>
          <a:noFill/>
        </p:spPr>
        <p:txBody>
          <a:bodyPr wrap="square" numCol="2" spcCol="365760" rtlCol="0">
            <a:spAutoFit/>
          </a:bodyPr>
          <a:lstStyle/>
          <a:p>
            <a:pPr algn="just"/>
            <a:r>
              <a:rPr lang="en-US" sz="2800"/>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endParaRPr lang="en-US" sz="2800"/>
          </a:p>
          <a:p>
            <a:pPr algn="just"/>
            <a:r>
              <a:rPr lang="en-US" sz="28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r>
              <a:rPr lang="en-US" sz="2800"/>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endParaRPr lang="en-US" sz="2800"/>
          </a:p>
          <a:p>
            <a:pPr algn="just"/>
            <a:r>
              <a:rPr lang="en-US" sz="2800"/>
              <a:t>Donec vitae dolor sed urna laoreet consectetur et a odio. Cras vestibulum diam id risus convallis maximus. Lorem ipsum dolor sit amet, consectetur adipiscing elit. </a:t>
            </a:r>
          </a:p>
          <a:p>
            <a:pPr algn="just"/>
            <a:endParaRPr lang="en-US" sz="2800"/>
          </a:p>
          <a:p>
            <a:pPr algn="just"/>
            <a:r>
              <a:rPr lang="en-US" sz="2800"/>
              <a:t>Fusce tincidunt eget ligula vitae hendrerit. Phasellus id ligula ut enim elementum bibendum eget eget magna. Fusce in magna diam. </a:t>
            </a:r>
          </a:p>
          <a:p>
            <a:pPr algn="just"/>
            <a:endParaRPr lang="en-US" sz="2800"/>
          </a:p>
        </p:txBody>
      </p:sp>
      <p:sp>
        <p:nvSpPr>
          <p:cNvPr id="2" name="Rectangle 1"/>
          <p:cNvSpPr/>
          <p:nvPr/>
        </p:nvSpPr>
        <p:spPr>
          <a:xfrm>
            <a:off x="19681687" y="10490592"/>
            <a:ext cx="3349763" cy="954107"/>
          </a:xfrm>
          <a:prstGeom prst="rect">
            <a:avLst/>
          </a:prstGeom>
        </p:spPr>
        <p:txBody>
          <a:bodyPr wrap="none">
            <a:spAutoFit/>
          </a:bodyPr>
          <a:lstStyle/>
          <a:p>
            <a:pPr algn="just"/>
            <a:r>
              <a:rPr lang="en-US" sz="2400"/>
              <a:t>CEO &amp; Founder </a:t>
            </a:r>
          </a:p>
          <a:p>
            <a:pPr algn="just"/>
            <a:r>
              <a:rPr lang="en-US" sz="3200">
                <a:latin typeface="+mj-lt"/>
              </a:rPr>
              <a:t>George Michael</a:t>
            </a:r>
            <a:endParaRPr lang="en-US" sz="2000">
              <a:latin typeface="+mj-lt"/>
            </a:endParaRPr>
          </a:p>
        </p:txBody>
      </p:sp>
    </p:spTree>
    <p:extLst>
      <p:ext uri="{BB962C8B-B14F-4D97-AF65-F5344CB8AC3E}">
        <p14:creationId xmlns:p14="http://schemas.microsoft.com/office/powerpoint/2010/main" val="124785174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5471" y="12153899"/>
            <a:ext cx="24652646" cy="1485073"/>
          </a:xfrm>
          <a:prstGeom prst="rect">
            <a:avLst/>
          </a:prstGeom>
        </p:spPr>
      </p:pic>
      <p:sp>
        <p:nvSpPr>
          <p:cNvPr id="10" name="Rectangle 9"/>
          <p:cNvSpPr/>
          <p:nvPr/>
        </p:nvSpPr>
        <p:spPr>
          <a:xfrm>
            <a:off x="0" y="3493523"/>
            <a:ext cx="24387175" cy="8660377"/>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6720952" y="690510"/>
            <a:ext cx="10945270" cy="1610201"/>
          </a:xfrm>
          <a:prstGeom prst="round2SameRect">
            <a:avLst>
              <a:gd name="adj1" fmla="val 23638"/>
              <a:gd name="adj2" fmla="val 0"/>
            </a:avLst>
          </a:prstGeom>
          <a:noFill/>
        </p:spPr>
        <p:txBody>
          <a:bodyPr wrap="square" rtlCol="0" anchor="ctr">
            <a:spAutoFit/>
          </a:bodyPr>
          <a:lstStyle/>
          <a:p>
            <a:pPr algn="ctr"/>
            <a:r>
              <a:rPr lang="en-US" sz="6000"/>
              <a:t>Text Three Column</a:t>
            </a:r>
          </a:p>
          <a:p>
            <a:pPr algn="ctr"/>
            <a:r>
              <a:rPr lang="en-US" sz="3200"/>
              <a:t>Create great subtitle is in here</a:t>
            </a:r>
          </a:p>
        </p:txBody>
      </p:sp>
      <p:sp>
        <p:nvSpPr>
          <p:cNvPr id="7" name="Rectangle: Rounded Corners 80"/>
          <p:cNvSpPr/>
          <p:nvPr/>
        </p:nvSpPr>
        <p:spPr>
          <a:xfrm>
            <a:off x="11503691" y="2491634"/>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TextBox 7"/>
          <p:cNvSpPr txBox="1"/>
          <p:nvPr/>
        </p:nvSpPr>
        <p:spPr>
          <a:xfrm>
            <a:off x="993644" y="4330447"/>
            <a:ext cx="22037806" cy="6986528"/>
          </a:xfrm>
          <a:prstGeom prst="rect">
            <a:avLst/>
          </a:prstGeom>
          <a:noFill/>
        </p:spPr>
        <p:txBody>
          <a:bodyPr wrap="square" numCol="3" spcCol="365760" rtlCol="0">
            <a:spAutoFit/>
          </a:bodyPr>
          <a:lstStyle/>
          <a:p>
            <a:pPr algn="just"/>
            <a:r>
              <a:rPr lang="en-US" sz="2800"/>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a:p>
            <a:pPr algn="just"/>
            <a:endParaRPr lang="en-US" sz="2800"/>
          </a:p>
          <a:p>
            <a:pPr algn="just"/>
            <a:r>
              <a:rPr lang="en-US" sz="28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r>
              <a:rPr lang="en-US" sz="2800"/>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endParaRPr lang="en-US" sz="2800"/>
          </a:p>
          <a:p>
            <a:pPr algn="just"/>
            <a:r>
              <a:rPr lang="en-US" sz="2800"/>
              <a:t>Donec vitae dolor sed urna laoreet consectetur et a odio. Cras vestibulum diam id risus convallis maximus. Lorem ipsum dolor sit amet, consectetur adipiscing elit. </a:t>
            </a:r>
          </a:p>
          <a:p>
            <a:pPr algn="just"/>
            <a:endParaRPr lang="en-US" sz="2800"/>
          </a:p>
          <a:p>
            <a:pPr algn="just"/>
            <a:r>
              <a:rPr lang="en-US" sz="2800"/>
              <a:t>Fusce tincidunt eget ligula vitae hendrerit. Phasellus id ligula ut enim elementum bibendum eget eget magna. Fusce in magna diam. </a:t>
            </a:r>
          </a:p>
        </p:txBody>
      </p:sp>
      <p:sp>
        <p:nvSpPr>
          <p:cNvPr id="9" name="Rectangle 8"/>
          <p:cNvSpPr/>
          <p:nvPr/>
        </p:nvSpPr>
        <p:spPr>
          <a:xfrm>
            <a:off x="19681687" y="9714720"/>
            <a:ext cx="3349763" cy="954107"/>
          </a:xfrm>
          <a:prstGeom prst="rect">
            <a:avLst/>
          </a:prstGeom>
        </p:spPr>
        <p:txBody>
          <a:bodyPr wrap="none">
            <a:spAutoFit/>
          </a:bodyPr>
          <a:lstStyle/>
          <a:p>
            <a:pPr algn="just"/>
            <a:r>
              <a:rPr lang="en-US" sz="2400"/>
              <a:t>CEO &amp; Founder </a:t>
            </a:r>
          </a:p>
          <a:p>
            <a:pPr algn="just"/>
            <a:r>
              <a:rPr lang="en-US" sz="3200">
                <a:latin typeface="+mj-lt"/>
              </a:rPr>
              <a:t>George Michael</a:t>
            </a:r>
            <a:endParaRPr lang="en-US" sz="2000">
              <a:latin typeface="+mj-lt"/>
            </a:endParaRPr>
          </a:p>
        </p:txBody>
      </p:sp>
    </p:spTree>
    <p:extLst>
      <p:ext uri="{BB962C8B-B14F-4D97-AF65-F5344CB8AC3E}">
        <p14:creationId xmlns:p14="http://schemas.microsoft.com/office/powerpoint/2010/main" val="39921213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Line 110"/>
          <p:cNvSpPr>
            <a:spLocks noChangeShapeType="1"/>
          </p:cNvSpPr>
          <p:nvPr/>
        </p:nvSpPr>
        <p:spPr bwMode="auto">
          <a:xfrm rot="18000000">
            <a:off x="13701063" y="831835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1" name="Line 111"/>
          <p:cNvSpPr>
            <a:spLocks noChangeShapeType="1"/>
          </p:cNvSpPr>
          <p:nvPr/>
        </p:nvSpPr>
        <p:spPr bwMode="auto">
          <a:xfrm rot="18000000">
            <a:off x="13701063" y="831835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6" name="Freeform 106"/>
          <p:cNvSpPr>
            <a:spLocks/>
          </p:cNvSpPr>
          <p:nvPr/>
        </p:nvSpPr>
        <p:spPr bwMode="auto">
          <a:xfrm rot="18000000">
            <a:off x="17088344" y="7477048"/>
            <a:ext cx="1704846" cy="1210348"/>
          </a:xfrm>
          <a:custGeom>
            <a:avLst/>
            <a:gdLst>
              <a:gd name="T0" fmla="*/ 180 w 208"/>
              <a:gd name="T1" fmla="*/ 20 h 148"/>
              <a:gd name="T2" fmla="*/ 208 w 208"/>
              <a:gd name="T3" fmla="*/ 4 h 148"/>
              <a:gd name="T4" fmla="*/ 208 w 208"/>
              <a:gd name="T5" fmla="*/ 3 h 148"/>
              <a:gd name="T6" fmla="*/ 176 w 208"/>
              <a:gd name="T7" fmla="*/ 12 h 148"/>
              <a:gd name="T8" fmla="*/ 0 w 208"/>
              <a:gd name="T9" fmla="*/ 89 h 148"/>
              <a:gd name="T10" fmla="*/ 1 w 208"/>
              <a:gd name="T11" fmla="*/ 91 h 148"/>
              <a:gd name="T12" fmla="*/ 180 w 208"/>
              <a:gd name="T13" fmla="*/ 20 h 148"/>
            </a:gdLst>
            <a:ahLst/>
            <a:cxnLst>
              <a:cxn ang="0">
                <a:pos x="T0" y="T1"/>
              </a:cxn>
              <a:cxn ang="0">
                <a:pos x="T2" y="T3"/>
              </a:cxn>
              <a:cxn ang="0">
                <a:pos x="T4" y="T5"/>
              </a:cxn>
              <a:cxn ang="0">
                <a:pos x="T6" y="T7"/>
              </a:cxn>
              <a:cxn ang="0">
                <a:pos x="T8" y="T9"/>
              </a:cxn>
              <a:cxn ang="0">
                <a:pos x="T10" y="T11"/>
              </a:cxn>
              <a:cxn ang="0">
                <a:pos x="T12" y="T13"/>
              </a:cxn>
            </a:cxnLst>
            <a:rect l="0" t="0" r="r" b="b"/>
            <a:pathLst>
              <a:path w="208" h="148">
                <a:moveTo>
                  <a:pt x="180" y="20"/>
                </a:moveTo>
                <a:cubicBezTo>
                  <a:pt x="190" y="14"/>
                  <a:pt x="199" y="8"/>
                  <a:pt x="208" y="4"/>
                </a:cubicBezTo>
                <a:cubicBezTo>
                  <a:pt x="208" y="4"/>
                  <a:pt x="208" y="4"/>
                  <a:pt x="208" y="3"/>
                </a:cubicBezTo>
                <a:cubicBezTo>
                  <a:pt x="199" y="7"/>
                  <a:pt x="188" y="10"/>
                  <a:pt x="176" y="12"/>
                </a:cubicBezTo>
                <a:cubicBezTo>
                  <a:pt x="136" y="19"/>
                  <a:pt x="4" y="0"/>
                  <a:pt x="0" y="89"/>
                </a:cubicBezTo>
                <a:cubicBezTo>
                  <a:pt x="1" y="91"/>
                  <a:pt x="1" y="91"/>
                  <a:pt x="1" y="91"/>
                </a:cubicBezTo>
                <a:cubicBezTo>
                  <a:pt x="66" y="148"/>
                  <a:pt x="147" y="43"/>
                  <a:pt x="180" y="20"/>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09" name="Freeform 109"/>
          <p:cNvSpPr>
            <a:spLocks/>
          </p:cNvSpPr>
          <p:nvPr/>
        </p:nvSpPr>
        <p:spPr bwMode="auto">
          <a:xfrm rot="18000000">
            <a:off x="16029330" y="7650473"/>
            <a:ext cx="1295118" cy="1813166"/>
          </a:xfrm>
          <a:custGeom>
            <a:avLst/>
            <a:gdLst>
              <a:gd name="T0" fmla="*/ 56 w 158"/>
              <a:gd name="T1" fmla="*/ 31 h 221"/>
              <a:gd name="T2" fmla="*/ 45 w 158"/>
              <a:gd name="T3" fmla="*/ 0 h 221"/>
              <a:gd name="T4" fmla="*/ 45 w 158"/>
              <a:gd name="T5" fmla="*/ 1 h 221"/>
              <a:gd name="T6" fmla="*/ 46 w 158"/>
              <a:gd name="T7" fmla="*/ 33 h 221"/>
              <a:gd name="T8" fmla="*/ 87 w 158"/>
              <a:gd name="T9" fmla="*/ 221 h 221"/>
              <a:gd name="T10" fmla="*/ 89 w 158"/>
              <a:gd name="T11" fmla="*/ 221 h 221"/>
              <a:gd name="T12" fmla="*/ 56 w 158"/>
              <a:gd name="T13" fmla="*/ 31 h 221"/>
            </a:gdLst>
            <a:ahLst/>
            <a:cxnLst>
              <a:cxn ang="0">
                <a:pos x="T0" y="T1"/>
              </a:cxn>
              <a:cxn ang="0">
                <a:pos x="T2" y="T3"/>
              </a:cxn>
              <a:cxn ang="0">
                <a:pos x="T4" y="T5"/>
              </a:cxn>
              <a:cxn ang="0">
                <a:pos x="T6" y="T7"/>
              </a:cxn>
              <a:cxn ang="0">
                <a:pos x="T8" y="T9"/>
              </a:cxn>
              <a:cxn ang="0">
                <a:pos x="T10" y="T11"/>
              </a:cxn>
              <a:cxn ang="0">
                <a:pos x="T12" y="T13"/>
              </a:cxn>
            </a:cxnLst>
            <a:rect l="0" t="0" r="r" b="b"/>
            <a:pathLst>
              <a:path w="158" h="221">
                <a:moveTo>
                  <a:pt x="56" y="31"/>
                </a:moveTo>
                <a:cubicBezTo>
                  <a:pt x="51" y="20"/>
                  <a:pt x="48" y="10"/>
                  <a:pt x="45" y="0"/>
                </a:cubicBezTo>
                <a:cubicBezTo>
                  <a:pt x="45" y="1"/>
                  <a:pt x="45" y="1"/>
                  <a:pt x="45" y="1"/>
                </a:cubicBezTo>
                <a:cubicBezTo>
                  <a:pt x="46" y="10"/>
                  <a:pt x="47" y="21"/>
                  <a:pt x="46" y="33"/>
                </a:cubicBezTo>
                <a:cubicBezTo>
                  <a:pt x="45" y="73"/>
                  <a:pt x="0" y="199"/>
                  <a:pt x="87" y="221"/>
                </a:cubicBezTo>
                <a:cubicBezTo>
                  <a:pt x="89" y="221"/>
                  <a:pt x="89" y="221"/>
                  <a:pt x="89" y="221"/>
                </a:cubicBezTo>
                <a:cubicBezTo>
                  <a:pt x="158" y="169"/>
                  <a:pt x="71" y="68"/>
                  <a:pt x="56" y="31"/>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12" name="Freeform 112"/>
          <p:cNvSpPr>
            <a:spLocks/>
          </p:cNvSpPr>
          <p:nvPr/>
        </p:nvSpPr>
        <p:spPr bwMode="auto">
          <a:xfrm rot="18000000">
            <a:off x="17160901" y="8768876"/>
            <a:ext cx="386180" cy="461532"/>
          </a:xfrm>
          <a:custGeom>
            <a:avLst/>
            <a:gdLst>
              <a:gd name="T0" fmla="*/ 7 w 47"/>
              <a:gd name="T1" fmla="*/ 7 h 56"/>
              <a:gd name="T2" fmla="*/ 1 w 47"/>
              <a:gd name="T3" fmla="*/ 0 h 56"/>
              <a:gd name="T4" fmla="*/ 0 w 47"/>
              <a:gd name="T5" fmla="*/ 0 h 56"/>
              <a:gd name="T6" fmla="*/ 4 w 47"/>
              <a:gd name="T7" fmla="*/ 8 h 56"/>
              <a:gd name="T8" fmla="*/ 35 w 47"/>
              <a:gd name="T9" fmla="*/ 52 h 56"/>
              <a:gd name="T10" fmla="*/ 35 w 47"/>
              <a:gd name="T11" fmla="*/ 51 h 56"/>
              <a:gd name="T12" fmla="*/ 7 w 47"/>
              <a:gd name="T13" fmla="*/ 7 h 56"/>
            </a:gdLst>
            <a:ahLst/>
            <a:cxnLst>
              <a:cxn ang="0">
                <a:pos x="T0" y="T1"/>
              </a:cxn>
              <a:cxn ang="0">
                <a:pos x="T2" y="T3"/>
              </a:cxn>
              <a:cxn ang="0">
                <a:pos x="T4" y="T5"/>
              </a:cxn>
              <a:cxn ang="0">
                <a:pos x="T6" y="T7"/>
              </a:cxn>
              <a:cxn ang="0">
                <a:pos x="T8" y="T9"/>
              </a:cxn>
              <a:cxn ang="0">
                <a:pos x="T10" y="T11"/>
              </a:cxn>
              <a:cxn ang="0">
                <a:pos x="T12" y="T13"/>
              </a:cxn>
            </a:cxnLst>
            <a:rect l="0" t="0" r="r" b="b"/>
            <a:pathLst>
              <a:path w="47" h="56">
                <a:moveTo>
                  <a:pt x="7" y="7"/>
                </a:moveTo>
                <a:cubicBezTo>
                  <a:pt x="4" y="5"/>
                  <a:pt x="2" y="2"/>
                  <a:pt x="1" y="0"/>
                </a:cubicBezTo>
                <a:cubicBezTo>
                  <a:pt x="0" y="0"/>
                  <a:pt x="0" y="0"/>
                  <a:pt x="0" y="0"/>
                </a:cubicBezTo>
                <a:cubicBezTo>
                  <a:pt x="2" y="2"/>
                  <a:pt x="3" y="5"/>
                  <a:pt x="4" y="8"/>
                </a:cubicBezTo>
                <a:cubicBezTo>
                  <a:pt x="8" y="19"/>
                  <a:pt x="11" y="56"/>
                  <a:pt x="35" y="52"/>
                </a:cubicBezTo>
                <a:cubicBezTo>
                  <a:pt x="35" y="51"/>
                  <a:pt x="35" y="51"/>
                  <a:pt x="35" y="51"/>
                </a:cubicBezTo>
                <a:cubicBezTo>
                  <a:pt x="47" y="31"/>
                  <a:pt x="15" y="14"/>
                  <a:pt x="7" y="7"/>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15" name="Freeform 115"/>
          <p:cNvSpPr>
            <a:spLocks/>
          </p:cNvSpPr>
          <p:nvPr/>
        </p:nvSpPr>
        <p:spPr bwMode="auto">
          <a:xfrm rot="18000000">
            <a:off x="17272426" y="9102133"/>
            <a:ext cx="466246" cy="334378"/>
          </a:xfrm>
          <a:custGeom>
            <a:avLst/>
            <a:gdLst>
              <a:gd name="T0" fmla="*/ 8 w 57"/>
              <a:gd name="T1" fmla="*/ 35 h 41"/>
              <a:gd name="T2" fmla="*/ 0 w 57"/>
              <a:gd name="T3" fmla="*/ 40 h 41"/>
              <a:gd name="T4" fmla="*/ 0 w 57"/>
              <a:gd name="T5" fmla="*/ 40 h 41"/>
              <a:gd name="T6" fmla="*/ 9 w 57"/>
              <a:gd name="T7" fmla="*/ 38 h 41"/>
              <a:gd name="T8" fmla="*/ 57 w 57"/>
              <a:gd name="T9" fmla="*/ 16 h 41"/>
              <a:gd name="T10" fmla="*/ 57 w 57"/>
              <a:gd name="T11" fmla="*/ 16 h 41"/>
              <a:gd name="T12" fmla="*/ 8 w 57"/>
              <a:gd name="T13" fmla="*/ 35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8" y="35"/>
                </a:moveTo>
                <a:cubicBezTo>
                  <a:pt x="5" y="37"/>
                  <a:pt x="3" y="39"/>
                  <a:pt x="0" y="40"/>
                </a:cubicBezTo>
                <a:cubicBezTo>
                  <a:pt x="0" y="40"/>
                  <a:pt x="0" y="40"/>
                  <a:pt x="0" y="40"/>
                </a:cubicBezTo>
                <a:cubicBezTo>
                  <a:pt x="3" y="39"/>
                  <a:pt x="6" y="38"/>
                  <a:pt x="9" y="38"/>
                </a:cubicBezTo>
                <a:cubicBezTo>
                  <a:pt x="20" y="36"/>
                  <a:pt x="56" y="41"/>
                  <a:pt x="57" y="16"/>
                </a:cubicBezTo>
                <a:cubicBezTo>
                  <a:pt x="57" y="16"/>
                  <a:pt x="57" y="16"/>
                  <a:pt x="57" y="16"/>
                </a:cubicBezTo>
                <a:cubicBezTo>
                  <a:pt x="39" y="0"/>
                  <a:pt x="17" y="29"/>
                  <a:pt x="8" y="35"/>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18" name="Freeform 118"/>
          <p:cNvSpPr>
            <a:spLocks/>
          </p:cNvSpPr>
          <p:nvPr/>
        </p:nvSpPr>
        <p:spPr bwMode="auto">
          <a:xfrm rot="18000000">
            <a:off x="17676190" y="8885760"/>
            <a:ext cx="362634" cy="499208"/>
          </a:xfrm>
          <a:custGeom>
            <a:avLst/>
            <a:gdLst>
              <a:gd name="T0" fmla="*/ 28 w 44"/>
              <a:gd name="T1" fmla="*/ 52 h 61"/>
              <a:gd name="T2" fmla="*/ 31 w 44"/>
              <a:gd name="T3" fmla="*/ 61 h 61"/>
              <a:gd name="T4" fmla="*/ 31 w 44"/>
              <a:gd name="T5" fmla="*/ 61 h 61"/>
              <a:gd name="T6" fmla="*/ 31 w 44"/>
              <a:gd name="T7" fmla="*/ 51 h 61"/>
              <a:gd name="T8" fmla="*/ 20 w 44"/>
              <a:gd name="T9" fmla="*/ 0 h 61"/>
              <a:gd name="T10" fmla="*/ 19 w 44"/>
              <a:gd name="T11" fmla="*/ 0 h 61"/>
              <a:gd name="T12" fmla="*/ 28 w 44"/>
              <a:gd name="T13" fmla="*/ 52 h 61"/>
            </a:gdLst>
            <a:ahLst/>
            <a:cxnLst>
              <a:cxn ang="0">
                <a:pos x="T0" y="T1"/>
              </a:cxn>
              <a:cxn ang="0">
                <a:pos x="T2" y="T3"/>
              </a:cxn>
              <a:cxn ang="0">
                <a:pos x="T4" y="T5"/>
              </a:cxn>
              <a:cxn ang="0">
                <a:pos x="T6" y="T7"/>
              </a:cxn>
              <a:cxn ang="0">
                <a:pos x="T8" y="T9"/>
              </a:cxn>
              <a:cxn ang="0">
                <a:pos x="T10" y="T11"/>
              </a:cxn>
              <a:cxn ang="0">
                <a:pos x="T12" y="T13"/>
              </a:cxn>
            </a:cxnLst>
            <a:rect l="0" t="0" r="r" b="b"/>
            <a:pathLst>
              <a:path w="44" h="61">
                <a:moveTo>
                  <a:pt x="28" y="52"/>
                </a:moveTo>
                <a:cubicBezTo>
                  <a:pt x="30" y="55"/>
                  <a:pt x="31" y="58"/>
                  <a:pt x="31" y="61"/>
                </a:cubicBezTo>
                <a:cubicBezTo>
                  <a:pt x="31" y="61"/>
                  <a:pt x="31" y="61"/>
                  <a:pt x="31" y="61"/>
                </a:cubicBezTo>
                <a:cubicBezTo>
                  <a:pt x="31" y="58"/>
                  <a:pt x="31" y="55"/>
                  <a:pt x="31" y="51"/>
                </a:cubicBezTo>
                <a:cubicBezTo>
                  <a:pt x="31" y="40"/>
                  <a:pt x="44" y="6"/>
                  <a:pt x="20" y="0"/>
                </a:cubicBezTo>
                <a:cubicBezTo>
                  <a:pt x="19" y="0"/>
                  <a:pt x="19" y="0"/>
                  <a:pt x="19" y="0"/>
                </a:cubicBezTo>
                <a:cubicBezTo>
                  <a:pt x="0" y="14"/>
                  <a:pt x="24" y="42"/>
                  <a:pt x="28" y="52"/>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21" name="Freeform 121"/>
          <p:cNvSpPr>
            <a:spLocks/>
          </p:cNvSpPr>
          <p:nvPr/>
        </p:nvSpPr>
        <p:spPr bwMode="auto">
          <a:xfrm rot="18000000">
            <a:off x="14497964" y="10701589"/>
            <a:ext cx="4921450" cy="1507046"/>
          </a:xfrm>
          <a:custGeom>
            <a:avLst/>
            <a:gdLst>
              <a:gd name="T0" fmla="*/ 530 w 600"/>
              <a:gd name="T1" fmla="*/ 78 h 184"/>
              <a:gd name="T2" fmla="*/ 427 w 600"/>
              <a:gd name="T3" fmla="*/ 109 h 184"/>
              <a:gd name="T4" fmla="*/ 374 w 600"/>
              <a:gd name="T5" fmla="*/ 112 h 184"/>
              <a:gd name="T6" fmla="*/ 347 w 600"/>
              <a:gd name="T7" fmla="*/ 111 h 184"/>
              <a:gd name="T8" fmla="*/ 320 w 600"/>
              <a:gd name="T9" fmla="*/ 109 h 184"/>
              <a:gd name="T10" fmla="*/ 214 w 600"/>
              <a:gd name="T11" fmla="*/ 111 h 184"/>
              <a:gd name="T12" fmla="*/ 111 w 600"/>
              <a:gd name="T13" fmla="*/ 129 h 184"/>
              <a:gd name="T14" fmla="*/ 62 w 600"/>
              <a:gd name="T15" fmla="*/ 147 h 184"/>
              <a:gd name="T16" fmla="*/ 19 w 600"/>
              <a:gd name="T17" fmla="*/ 175 h 184"/>
              <a:gd name="T18" fmla="*/ 10 w 600"/>
              <a:gd name="T19" fmla="*/ 184 h 184"/>
              <a:gd name="T20" fmla="*/ 0 w 600"/>
              <a:gd name="T21" fmla="*/ 171 h 184"/>
              <a:gd name="T22" fmla="*/ 9 w 600"/>
              <a:gd name="T23" fmla="*/ 163 h 184"/>
              <a:gd name="T24" fmla="*/ 56 w 600"/>
              <a:gd name="T25" fmla="*/ 134 h 184"/>
              <a:gd name="T26" fmla="*/ 107 w 600"/>
              <a:gd name="T27" fmla="*/ 116 h 184"/>
              <a:gd name="T28" fmla="*/ 214 w 600"/>
              <a:gd name="T29" fmla="*/ 101 h 184"/>
              <a:gd name="T30" fmla="*/ 321 w 600"/>
              <a:gd name="T31" fmla="*/ 102 h 184"/>
              <a:gd name="T32" fmla="*/ 347 w 600"/>
              <a:gd name="T33" fmla="*/ 103 h 184"/>
              <a:gd name="T34" fmla="*/ 374 w 600"/>
              <a:gd name="T35" fmla="*/ 105 h 184"/>
              <a:gd name="T36" fmla="*/ 427 w 600"/>
              <a:gd name="T37" fmla="*/ 103 h 184"/>
              <a:gd name="T38" fmla="*/ 528 w 600"/>
              <a:gd name="T39" fmla="*/ 76 h 184"/>
              <a:gd name="T40" fmla="*/ 571 w 600"/>
              <a:gd name="T41" fmla="*/ 45 h 184"/>
              <a:gd name="T42" fmla="*/ 588 w 600"/>
              <a:gd name="T43" fmla="*/ 24 h 184"/>
              <a:gd name="T44" fmla="*/ 600 w 600"/>
              <a:gd name="T45" fmla="*/ 0 h 184"/>
              <a:gd name="T46" fmla="*/ 588 w 600"/>
              <a:gd name="T47" fmla="*/ 24 h 184"/>
              <a:gd name="T48" fmla="*/ 572 w 600"/>
              <a:gd name="T49" fmla="*/ 45 h 184"/>
              <a:gd name="T50" fmla="*/ 530 w 600"/>
              <a:gd name="T51" fmla="*/ 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0" h="184">
                <a:moveTo>
                  <a:pt x="530" y="78"/>
                </a:moveTo>
                <a:cubicBezTo>
                  <a:pt x="498" y="96"/>
                  <a:pt x="463" y="105"/>
                  <a:pt x="427" y="109"/>
                </a:cubicBezTo>
                <a:cubicBezTo>
                  <a:pt x="410" y="111"/>
                  <a:pt x="392" y="112"/>
                  <a:pt x="374" y="112"/>
                </a:cubicBezTo>
                <a:cubicBezTo>
                  <a:pt x="365" y="112"/>
                  <a:pt x="356" y="111"/>
                  <a:pt x="347" y="111"/>
                </a:cubicBezTo>
                <a:cubicBezTo>
                  <a:pt x="338" y="110"/>
                  <a:pt x="329" y="110"/>
                  <a:pt x="320" y="109"/>
                </a:cubicBezTo>
                <a:cubicBezTo>
                  <a:pt x="285" y="108"/>
                  <a:pt x="250" y="109"/>
                  <a:pt x="214" y="111"/>
                </a:cubicBezTo>
                <a:cubicBezTo>
                  <a:pt x="179" y="114"/>
                  <a:pt x="144" y="119"/>
                  <a:pt x="111" y="129"/>
                </a:cubicBezTo>
                <a:cubicBezTo>
                  <a:pt x="94" y="134"/>
                  <a:pt x="77" y="140"/>
                  <a:pt x="62" y="147"/>
                </a:cubicBezTo>
                <a:cubicBezTo>
                  <a:pt x="46" y="155"/>
                  <a:pt x="32" y="164"/>
                  <a:pt x="19" y="175"/>
                </a:cubicBezTo>
                <a:cubicBezTo>
                  <a:pt x="16" y="178"/>
                  <a:pt x="13" y="181"/>
                  <a:pt x="10" y="184"/>
                </a:cubicBezTo>
                <a:cubicBezTo>
                  <a:pt x="7" y="179"/>
                  <a:pt x="4" y="175"/>
                  <a:pt x="0" y="171"/>
                </a:cubicBezTo>
                <a:cubicBezTo>
                  <a:pt x="3" y="168"/>
                  <a:pt x="6" y="166"/>
                  <a:pt x="9" y="163"/>
                </a:cubicBezTo>
                <a:cubicBezTo>
                  <a:pt x="23" y="151"/>
                  <a:pt x="39" y="142"/>
                  <a:pt x="56" y="134"/>
                </a:cubicBezTo>
                <a:cubicBezTo>
                  <a:pt x="72" y="127"/>
                  <a:pt x="90" y="121"/>
                  <a:pt x="107" y="116"/>
                </a:cubicBezTo>
                <a:cubicBezTo>
                  <a:pt x="142" y="107"/>
                  <a:pt x="178" y="103"/>
                  <a:pt x="214" y="101"/>
                </a:cubicBezTo>
                <a:cubicBezTo>
                  <a:pt x="249" y="99"/>
                  <a:pt x="285" y="99"/>
                  <a:pt x="321" y="102"/>
                </a:cubicBezTo>
                <a:cubicBezTo>
                  <a:pt x="330" y="102"/>
                  <a:pt x="339" y="103"/>
                  <a:pt x="347" y="103"/>
                </a:cubicBezTo>
                <a:cubicBezTo>
                  <a:pt x="356" y="104"/>
                  <a:pt x="365" y="105"/>
                  <a:pt x="374" y="105"/>
                </a:cubicBezTo>
                <a:cubicBezTo>
                  <a:pt x="392" y="105"/>
                  <a:pt x="409" y="105"/>
                  <a:pt x="427" y="103"/>
                </a:cubicBezTo>
                <a:cubicBezTo>
                  <a:pt x="462" y="100"/>
                  <a:pt x="497" y="92"/>
                  <a:pt x="528" y="76"/>
                </a:cubicBezTo>
                <a:cubicBezTo>
                  <a:pt x="544" y="68"/>
                  <a:pt x="559" y="57"/>
                  <a:pt x="571" y="45"/>
                </a:cubicBezTo>
                <a:cubicBezTo>
                  <a:pt x="577" y="38"/>
                  <a:pt x="583" y="31"/>
                  <a:pt x="588" y="24"/>
                </a:cubicBezTo>
                <a:cubicBezTo>
                  <a:pt x="593" y="17"/>
                  <a:pt x="597" y="9"/>
                  <a:pt x="600" y="0"/>
                </a:cubicBezTo>
                <a:cubicBezTo>
                  <a:pt x="597" y="9"/>
                  <a:pt x="593" y="17"/>
                  <a:pt x="588" y="24"/>
                </a:cubicBezTo>
                <a:cubicBezTo>
                  <a:pt x="584" y="32"/>
                  <a:pt x="578" y="39"/>
                  <a:pt x="572" y="45"/>
                </a:cubicBezTo>
                <a:cubicBezTo>
                  <a:pt x="560" y="58"/>
                  <a:pt x="545" y="69"/>
                  <a:pt x="530" y="78"/>
                </a:cubicBezTo>
                <a:close/>
              </a:path>
            </a:pathLst>
          </a:custGeom>
          <a:solidFill>
            <a:schemeClr val="bg1">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25" name="Freeform 125"/>
          <p:cNvSpPr>
            <a:spLocks/>
          </p:cNvSpPr>
          <p:nvPr/>
        </p:nvSpPr>
        <p:spPr bwMode="auto">
          <a:xfrm rot="18000000">
            <a:off x="18116558" y="10750614"/>
            <a:ext cx="758234" cy="1059644"/>
          </a:xfrm>
          <a:custGeom>
            <a:avLst/>
            <a:gdLst>
              <a:gd name="T0" fmla="*/ 83 w 92"/>
              <a:gd name="T1" fmla="*/ 19 h 129"/>
              <a:gd name="T2" fmla="*/ 88 w 92"/>
              <a:gd name="T3" fmla="*/ 0 h 129"/>
              <a:gd name="T4" fmla="*/ 87 w 92"/>
              <a:gd name="T5" fmla="*/ 0 h 129"/>
              <a:gd name="T6" fmla="*/ 78 w 92"/>
              <a:gd name="T7" fmla="*/ 18 h 129"/>
              <a:gd name="T8" fmla="*/ 38 w 92"/>
              <a:gd name="T9" fmla="*/ 129 h 129"/>
              <a:gd name="T10" fmla="*/ 39 w 92"/>
              <a:gd name="T11" fmla="*/ 129 h 129"/>
              <a:gd name="T12" fmla="*/ 83 w 92"/>
              <a:gd name="T13" fmla="*/ 19 h 129"/>
            </a:gdLst>
            <a:ahLst/>
            <a:cxnLst>
              <a:cxn ang="0">
                <a:pos x="T0" y="T1"/>
              </a:cxn>
              <a:cxn ang="0">
                <a:pos x="T2" y="T3"/>
              </a:cxn>
              <a:cxn ang="0">
                <a:pos x="T4" y="T5"/>
              </a:cxn>
              <a:cxn ang="0">
                <a:pos x="T6" y="T7"/>
              </a:cxn>
              <a:cxn ang="0">
                <a:pos x="T8" y="T9"/>
              </a:cxn>
              <a:cxn ang="0">
                <a:pos x="T10" y="T11"/>
              </a:cxn>
              <a:cxn ang="0">
                <a:pos x="T12" y="T13"/>
              </a:cxn>
            </a:cxnLst>
            <a:rect l="0" t="0" r="r" b="b"/>
            <a:pathLst>
              <a:path w="92" h="129">
                <a:moveTo>
                  <a:pt x="83" y="19"/>
                </a:moveTo>
                <a:cubicBezTo>
                  <a:pt x="84" y="12"/>
                  <a:pt x="86" y="5"/>
                  <a:pt x="88" y="0"/>
                </a:cubicBezTo>
                <a:cubicBezTo>
                  <a:pt x="87" y="0"/>
                  <a:pt x="87" y="0"/>
                  <a:pt x="87" y="0"/>
                </a:cubicBezTo>
                <a:cubicBezTo>
                  <a:pt x="85" y="5"/>
                  <a:pt x="82" y="11"/>
                  <a:pt x="78" y="18"/>
                </a:cubicBezTo>
                <a:cubicBezTo>
                  <a:pt x="64" y="38"/>
                  <a:pt x="0" y="90"/>
                  <a:pt x="38" y="129"/>
                </a:cubicBezTo>
                <a:cubicBezTo>
                  <a:pt x="39" y="129"/>
                  <a:pt x="39" y="129"/>
                  <a:pt x="39" y="129"/>
                </a:cubicBezTo>
                <a:cubicBezTo>
                  <a:pt x="92" y="125"/>
                  <a:pt x="80" y="44"/>
                  <a:pt x="83" y="19"/>
                </a:cubicBez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22" name="Freeform 122"/>
          <p:cNvSpPr>
            <a:spLocks/>
          </p:cNvSpPr>
          <p:nvPr/>
        </p:nvSpPr>
        <p:spPr bwMode="auto">
          <a:xfrm rot="18000000">
            <a:off x="18751935" y="10730708"/>
            <a:ext cx="1125576" cy="805328"/>
          </a:xfrm>
          <a:custGeom>
            <a:avLst/>
            <a:gdLst>
              <a:gd name="T0" fmla="*/ 117 w 137"/>
              <a:gd name="T1" fmla="*/ 68 h 98"/>
              <a:gd name="T2" fmla="*/ 137 w 137"/>
              <a:gd name="T3" fmla="*/ 68 h 98"/>
              <a:gd name="T4" fmla="*/ 137 w 137"/>
              <a:gd name="T5" fmla="*/ 68 h 98"/>
              <a:gd name="T6" fmla="*/ 118 w 137"/>
              <a:gd name="T7" fmla="*/ 62 h 98"/>
              <a:gd name="T8" fmla="*/ 0 w 137"/>
              <a:gd name="T9" fmla="*/ 46 h 98"/>
              <a:gd name="T10" fmla="*/ 1 w 137"/>
              <a:gd name="T11" fmla="*/ 47 h 98"/>
              <a:gd name="T12" fmla="*/ 117 w 137"/>
              <a:gd name="T13" fmla="*/ 68 h 98"/>
            </a:gdLst>
            <a:ahLst/>
            <a:cxnLst>
              <a:cxn ang="0">
                <a:pos x="T0" y="T1"/>
              </a:cxn>
              <a:cxn ang="0">
                <a:pos x="T2" y="T3"/>
              </a:cxn>
              <a:cxn ang="0">
                <a:pos x="T4" y="T5"/>
              </a:cxn>
              <a:cxn ang="0">
                <a:pos x="T6" y="T7"/>
              </a:cxn>
              <a:cxn ang="0">
                <a:pos x="T8" y="T9"/>
              </a:cxn>
              <a:cxn ang="0">
                <a:pos x="T10" y="T11"/>
              </a:cxn>
              <a:cxn ang="0">
                <a:pos x="T12" y="T13"/>
              </a:cxn>
            </a:cxnLst>
            <a:rect l="0" t="0" r="r" b="b"/>
            <a:pathLst>
              <a:path w="137" h="98">
                <a:moveTo>
                  <a:pt x="117" y="68"/>
                </a:moveTo>
                <a:cubicBezTo>
                  <a:pt x="125" y="67"/>
                  <a:pt x="131" y="67"/>
                  <a:pt x="137" y="68"/>
                </a:cubicBezTo>
                <a:cubicBezTo>
                  <a:pt x="137" y="68"/>
                  <a:pt x="137" y="68"/>
                  <a:pt x="137" y="68"/>
                </a:cubicBezTo>
                <a:cubicBezTo>
                  <a:pt x="131" y="66"/>
                  <a:pt x="125" y="65"/>
                  <a:pt x="118" y="62"/>
                </a:cubicBezTo>
                <a:cubicBezTo>
                  <a:pt x="95" y="53"/>
                  <a:pt x="31" y="0"/>
                  <a:pt x="0" y="46"/>
                </a:cubicBezTo>
                <a:cubicBezTo>
                  <a:pt x="1" y="47"/>
                  <a:pt x="1" y="47"/>
                  <a:pt x="1" y="47"/>
                </a:cubicBezTo>
                <a:cubicBezTo>
                  <a:pt x="16" y="98"/>
                  <a:pt x="93" y="69"/>
                  <a:pt x="117" y="68"/>
                </a:cubicBez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28" name="Freeform 128"/>
          <p:cNvSpPr>
            <a:spLocks/>
          </p:cNvSpPr>
          <p:nvPr/>
        </p:nvSpPr>
        <p:spPr bwMode="auto">
          <a:xfrm rot="18000000">
            <a:off x="18698225" y="11425501"/>
            <a:ext cx="221348" cy="310826"/>
          </a:xfrm>
          <a:custGeom>
            <a:avLst/>
            <a:gdLst>
              <a:gd name="T0" fmla="*/ 13 w 27"/>
              <a:gd name="T1" fmla="*/ 5 h 38"/>
              <a:gd name="T2" fmla="*/ 12 w 27"/>
              <a:gd name="T3" fmla="*/ 0 h 38"/>
              <a:gd name="T4" fmla="*/ 12 w 27"/>
              <a:gd name="T5" fmla="*/ 0 h 38"/>
              <a:gd name="T6" fmla="*/ 12 w 27"/>
              <a:gd name="T7" fmla="*/ 5 h 38"/>
              <a:gd name="T8" fmla="*/ 14 w 27"/>
              <a:gd name="T9" fmla="*/ 38 h 38"/>
              <a:gd name="T10" fmla="*/ 14 w 27"/>
              <a:gd name="T11" fmla="*/ 38 h 38"/>
              <a:gd name="T12" fmla="*/ 13 w 27"/>
              <a:gd name="T13" fmla="*/ 5 h 38"/>
            </a:gdLst>
            <a:ahLst/>
            <a:cxnLst>
              <a:cxn ang="0">
                <a:pos x="T0" y="T1"/>
              </a:cxn>
              <a:cxn ang="0">
                <a:pos x="T2" y="T3"/>
              </a:cxn>
              <a:cxn ang="0">
                <a:pos x="T4" y="T5"/>
              </a:cxn>
              <a:cxn ang="0">
                <a:pos x="T6" y="T7"/>
              </a:cxn>
              <a:cxn ang="0">
                <a:pos x="T8" y="T9"/>
              </a:cxn>
              <a:cxn ang="0">
                <a:pos x="T10" y="T11"/>
              </a:cxn>
              <a:cxn ang="0">
                <a:pos x="T12" y="T13"/>
              </a:cxn>
            </a:cxnLst>
            <a:rect l="0" t="0" r="r" b="b"/>
            <a:pathLst>
              <a:path w="27" h="38">
                <a:moveTo>
                  <a:pt x="13" y="5"/>
                </a:moveTo>
                <a:cubicBezTo>
                  <a:pt x="13" y="3"/>
                  <a:pt x="12" y="1"/>
                  <a:pt x="12" y="0"/>
                </a:cubicBezTo>
                <a:cubicBezTo>
                  <a:pt x="12" y="0"/>
                  <a:pt x="12" y="0"/>
                  <a:pt x="12" y="0"/>
                </a:cubicBezTo>
                <a:cubicBezTo>
                  <a:pt x="12" y="1"/>
                  <a:pt x="12" y="3"/>
                  <a:pt x="12" y="5"/>
                </a:cubicBezTo>
                <a:cubicBezTo>
                  <a:pt x="10" y="12"/>
                  <a:pt x="0" y="32"/>
                  <a:pt x="14" y="38"/>
                </a:cubicBezTo>
                <a:cubicBezTo>
                  <a:pt x="14" y="38"/>
                  <a:pt x="14" y="38"/>
                  <a:pt x="14" y="38"/>
                </a:cubicBezTo>
                <a:cubicBezTo>
                  <a:pt x="27" y="31"/>
                  <a:pt x="15" y="12"/>
                  <a:pt x="13" y="5"/>
                </a:cubicBez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31" name="Freeform 131"/>
          <p:cNvSpPr>
            <a:spLocks/>
          </p:cNvSpPr>
          <p:nvPr/>
        </p:nvSpPr>
        <p:spPr bwMode="auto">
          <a:xfrm rot="18000000">
            <a:off x="18712960" y="11700348"/>
            <a:ext cx="301410" cy="221348"/>
          </a:xfrm>
          <a:custGeom>
            <a:avLst/>
            <a:gdLst>
              <a:gd name="T0" fmla="*/ 5 w 37"/>
              <a:gd name="T1" fmla="*/ 9 h 27"/>
              <a:gd name="T2" fmla="*/ 0 w 37"/>
              <a:gd name="T3" fmla="*/ 9 h 27"/>
              <a:gd name="T4" fmla="*/ 0 w 37"/>
              <a:gd name="T5" fmla="*/ 9 h 27"/>
              <a:gd name="T6" fmla="*/ 5 w 37"/>
              <a:gd name="T7" fmla="*/ 10 h 27"/>
              <a:gd name="T8" fmla="*/ 37 w 37"/>
              <a:gd name="T9" fmla="*/ 15 h 27"/>
              <a:gd name="T10" fmla="*/ 37 w 37"/>
              <a:gd name="T11" fmla="*/ 14 h 27"/>
              <a:gd name="T12" fmla="*/ 5 w 37"/>
              <a:gd name="T13" fmla="*/ 9 h 27"/>
            </a:gdLst>
            <a:ahLst/>
            <a:cxnLst>
              <a:cxn ang="0">
                <a:pos x="T0" y="T1"/>
              </a:cxn>
              <a:cxn ang="0">
                <a:pos x="T2" y="T3"/>
              </a:cxn>
              <a:cxn ang="0">
                <a:pos x="T4" y="T5"/>
              </a:cxn>
              <a:cxn ang="0">
                <a:pos x="T6" y="T7"/>
              </a:cxn>
              <a:cxn ang="0">
                <a:pos x="T8" y="T9"/>
              </a:cxn>
              <a:cxn ang="0">
                <a:pos x="T10" y="T11"/>
              </a:cxn>
              <a:cxn ang="0">
                <a:pos x="T12" y="T13"/>
              </a:cxn>
            </a:cxnLst>
            <a:rect l="0" t="0" r="r" b="b"/>
            <a:pathLst>
              <a:path w="37" h="27">
                <a:moveTo>
                  <a:pt x="5" y="9"/>
                </a:moveTo>
                <a:cubicBezTo>
                  <a:pt x="3" y="9"/>
                  <a:pt x="1" y="9"/>
                  <a:pt x="0" y="9"/>
                </a:cubicBezTo>
                <a:cubicBezTo>
                  <a:pt x="0" y="9"/>
                  <a:pt x="0" y="9"/>
                  <a:pt x="0" y="9"/>
                </a:cubicBezTo>
                <a:cubicBezTo>
                  <a:pt x="1" y="9"/>
                  <a:pt x="3" y="10"/>
                  <a:pt x="5" y="10"/>
                </a:cubicBezTo>
                <a:cubicBezTo>
                  <a:pt x="11" y="13"/>
                  <a:pt x="29" y="27"/>
                  <a:pt x="37" y="15"/>
                </a:cubicBezTo>
                <a:cubicBezTo>
                  <a:pt x="37" y="14"/>
                  <a:pt x="37" y="14"/>
                  <a:pt x="37" y="14"/>
                </a:cubicBezTo>
                <a:cubicBezTo>
                  <a:pt x="33" y="0"/>
                  <a:pt x="12" y="8"/>
                  <a:pt x="5" y="9"/>
                </a:cubicBez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34" name="Freeform 134"/>
          <p:cNvSpPr>
            <a:spLocks/>
          </p:cNvSpPr>
          <p:nvPr/>
        </p:nvSpPr>
        <p:spPr bwMode="auto">
          <a:xfrm rot="18000000">
            <a:off x="18987492" y="11621325"/>
            <a:ext cx="202510" cy="296702"/>
          </a:xfrm>
          <a:custGeom>
            <a:avLst/>
            <a:gdLst>
              <a:gd name="T0" fmla="*/ 3 w 25"/>
              <a:gd name="T1" fmla="*/ 31 h 36"/>
              <a:gd name="T2" fmla="*/ 1 w 25"/>
              <a:gd name="T3" fmla="*/ 36 h 36"/>
              <a:gd name="T4" fmla="*/ 1 w 25"/>
              <a:gd name="T5" fmla="*/ 36 h 36"/>
              <a:gd name="T6" fmla="*/ 4 w 25"/>
              <a:gd name="T7" fmla="*/ 31 h 36"/>
              <a:gd name="T8" fmla="*/ 15 w 25"/>
              <a:gd name="T9" fmla="*/ 0 h 36"/>
              <a:gd name="T10" fmla="*/ 15 w 25"/>
              <a:gd name="T11" fmla="*/ 0 h 36"/>
              <a:gd name="T12" fmla="*/ 3 w 25"/>
              <a:gd name="T13" fmla="*/ 31 h 36"/>
            </a:gdLst>
            <a:ahLst/>
            <a:cxnLst>
              <a:cxn ang="0">
                <a:pos x="T0" y="T1"/>
              </a:cxn>
              <a:cxn ang="0">
                <a:pos x="T2" y="T3"/>
              </a:cxn>
              <a:cxn ang="0">
                <a:pos x="T4" y="T5"/>
              </a:cxn>
              <a:cxn ang="0">
                <a:pos x="T6" y="T7"/>
              </a:cxn>
              <a:cxn ang="0">
                <a:pos x="T8" y="T9"/>
              </a:cxn>
              <a:cxn ang="0">
                <a:pos x="T10" y="T11"/>
              </a:cxn>
              <a:cxn ang="0">
                <a:pos x="T12" y="T13"/>
              </a:cxn>
            </a:cxnLst>
            <a:rect l="0" t="0" r="r" b="b"/>
            <a:pathLst>
              <a:path w="25" h="36">
                <a:moveTo>
                  <a:pt x="3" y="31"/>
                </a:moveTo>
                <a:cubicBezTo>
                  <a:pt x="2" y="33"/>
                  <a:pt x="2" y="34"/>
                  <a:pt x="1" y="36"/>
                </a:cubicBezTo>
                <a:cubicBezTo>
                  <a:pt x="1" y="36"/>
                  <a:pt x="1" y="36"/>
                  <a:pt x="1" y="36"/>
                </a:cubicBezTo>
                <a:cubicBezTo>
                  <a:pt x="2" y="35"/>
                  <a:pt x="3" y="33"/>
                  <a:pt x="4" y="31"/>
                </a:cubicBezTo>
                <a:cubicBezTo>
                  <a:pt x="8" y="25"/>
                  <a:pt x="25" y="11"/>
                  <a:pt x="15" y="0"/>
                </a:cubicBezTo>
                <a:cubicBezTo>
                  <a:pt x="15" y="0"/>
                  <a:pt x="15" y="0"/>
                  <a:pt x="15" y="0"/>
                </a:cubicBezTo>
                <a:cubicBezTo>
                  <a:pt x="0" y="2"/>
                  <a:pt x="4" y="24"/>
                  <a:pt x="3" y="31"/>
                </a:cubicBez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37" name="Freeform 137"/>
          <p:cNvSpPr>
            <a:spLocks/>
          </p:cNvSpPr>
          <p:nvPr/>
        </p:nvSpPr>
        <p:spPr bwMode="auto">
          <a:xfrm rot="18757726">
            <a:off x="15890575" y="12165355"/>
            <a:ext cx="3320212" cy="1026674"/>
          </a:xfrm>
          <a:custGeom>
            <a:avLst/>
            <a:gdLst>
              <a:gd name="T0" fmla="*/ 375 w 405"/>
              <a:gd name="T1" fmla="*/ 121 h 125"/>
              <a:gd name="T2" fmla="*/ 343 w 405"/>
              <a:gd name="T3" fmla="*/ 125 h 125"/>
              <a:gd name="T4" fmla="*/ 279 w 405"/>
              <a:gd name="T5" fmla="*/ 108 h 125"/>
              <a:gd name="T6" fmla="*/ 250 w 405"/>
              <a:gd name="T7" fmla="*/ 92 h 125"/>
              <a:gd name="T8" fmla="*/ 236 w 405"/>
              <a:gd name="T9" fmla="*/ 83 h 125"/>
              <a:gd name="T10" fmla="*/ 223 w 405"/>
              <a:gd name="T11" fmla="*/ 74 h 125"/>
              <a:gd name="T12" fmla="*/ 166 w 405"/>
              <a:gd name="T13" fmla="*/ 41 h 125"/>
              <a:gd name="T14" fmla="*/ 106 w 405"/>
              <a:gd name="T15" fmla="*/ 17 h 125"/>
              <a:gd name="T16" fmla="*/ 74 w 405"/>
              <a:gd name="T17" fmla="*/ 11 h 125"/>
              <a:gd name="T18" fmla="*/ 43 w 405"/>
              <a:gd name="T19" fmla="*/ 12 h 125"/>
              <a:gd name="T20" fmla="*/ 14 w 405"/>
              <a:gd name="T21" fmla="*/ 22 h 125"/>
              <a:gd name="T22" fmla="*/ 6 w 405"/>
              <a:gd name="T23" fmla="*/ 28 h 125"/>
              <a:gd name="T24" fmla="*/ 0 w 405"/>
              <a:gd name="T25" fmla="*/ 19 h 125"/>
              <a:gd name="T26" fmla="*/ 9 w 405"/>
              <a:gd name="T27" fmla="*/ 13 h 125"/>
              <a:gd name="T28" fmla="*/ 41 w 405"/>
              <a:gd name="T29" fmla="*/ 2 h 125"/>
              <a:gd name="T30" fmla="*/ 75 w 405"/>
              <a:gd name="T31" fmla="*/ 2 h 125"/>
              <a:gd name="T32" fmla="*/ 108 w 405"/>
              <a:gd name="T33" fmla="*/ 9 h 125"/>
              <a:gd name="T34" fmla="*/ 169 w 405"/>
              <a:gd name="T35" fmla="*/ 35 h 125"/>
              <a:gd name="T36" fmla="*/ 225 w 405"/>
              <a:gd name="T37" fmla="*/ 70 h 125"/>
              <a:gd name="T38" fmla="*/ 239 w 405"/>
              <a:gd name="T39" fmla="*/ 79 h 125"/>
              <a:gd name="T40" fmla="*/ 252 w 405"/>
              <a:gd name="T41" fmla="*/ 89 h 125"/>
              <a:gd name="T42" fmla="*/ 280 w 405"/>
              <a:gd name="T43" fmla="*/ 105 h 125"/>
              <a:gd name="T44" fmla="*/ 343 w 405"/>
              <a:gd name="T45" fmla="*/ 123 h 125"/>
              <a:gd name="T46" fmla="*/ 375 w 405"/>
              <a:gd name="T47" fmla="*/ 120 h 125"/>
              <a:gd name="T48" fmla="*/ 391 w 405"/>
              <a:gd name="T49" fmla="*/ 115 h 125"/>
              <a:gd name="T50" fmla="*/ 405 w 405"/>
              <a:gd name="T51" fmla="*/ 106 h 125"/>
              <a:gd name="T52" fmla="*/ 391 w 405"/>
              <a:gd name="T53" fmla="*/ 115 h 125"/>
              <a:gd name="T54" fmla="*/ 375 w 405"/>
              <a:gd name="T55" fmla="*/ 12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5" h="125">
                <a:moveTo>
                  <a:pt x="375" y="121"/>
                </a:moveTo>
                <a:cubicBezTo>
                  <a:pt x="365" y="124"/>
                  <a:pt x="354" y="125"/>
                  <a:pt x="343" y="125"/>
                </a:cubicBezTo>
                <a:cubicBezTo>
                  <a:pt x="321" y="124"/>
                  <a:pt x="299" y="117"/>
                  <a:pt x="279" y="108"/>
                </a:cubicBezTo>
                <a:cubicBezTo>
                  <a:pt x="269" y="103"/>
                  <a:pt x="259" y="98"/>
                  <a:pt x="250" y="92"/>
                </a:cubicBezTo>
                <a:cubicBezTo>
                  <a:pt x="245" y="89"/>
                  <a:pt x="241" y="86"/>
                  <a:pt x="236" y="83"/>
                </a:cubicBezTo>
                <a:cubicBezTo>
                  <a:pt x="232" y="80"/>
                  <a:pt x="227" y="77"/>
                  <a:pt x="223" y="74"/>
                </a:cubicBezTo>
                <a:cubicBezTo>
                  <a:pt x="204" y="62"/>
                  <a:pt x="186" y="51"/>
                  <a:pt x="166" y="41"/>
                </a:cubicBezTo>
                <a:cubicBezTo>
                  <a:pt x="147" y="31"/>
                  <a:pt x="127" y="22"/>
                  <a:pt x="106" y="17"/>
                </a:cubicBezTo>
                <a:cubicBezTo>
                  <a:pt x="96" y="14"/>
                  <a:pt x="85" y="12"/>
                  <a:pt x="74" y="11"/>
                </a:cubicBezTo>
                <a:cubicBezTo>
                  <a:pt x="64" y="10"/>
                  <a:pt x="53" y="10"/>
                  <a:pt x="43" y="12"/>
                </a:cubicBezTo>
                <a:cubicBezTo>
                  <a:pt x="33" y="14"/>
                  <a:pt x="23" y="17"/>
                  <a:pt x="14" y="22"/>
                </a:cubicBezTo>
                <a:cubicBezTo>
                  <a:pt x="11" y="24"/>
                  <a:pt x="9" y="26"/>
                  <a:pt x="6" y="28"/>
                </a:cubicBezTo>
                <a:cubicBezTo>
                  <a:pt x="4" y="25"/>
                  <a:pt x="2" y="22"/>
                  <a:pt x="0" y="19"/>
                </a:cubicBezTo>
                <a:cubicBezTo>
                  <a:pt x="3" y="17"/>
                  <a:pt x="6" y="15"/>
                  <a:pt x="9" y="13"/>
                </a:cubicBezTo>
                <a:cubicBezTo>
                  <a:pt x="19" y="7"/>
                  <a:pt x="30" y="4"/>
                  <a:pt x="41" y="2"/>
                </a:cubicBezTo>
                <a:cubicBezTo>
                  <a:pt x="53" y="0"/>
                  <a:pt x="64" y="1"/>
                  <a:pt x="75" y="2"/>
                </a:cubicBezTo>
                <a:cubicBezTo>
                  <a:pt x="87" y="3"/>
                  <a:pt x="98" y="6"/>
                  <a:pt x="108" y="9"/>
                </a:cubicBezTo>
                <a:cubicBezTo>
                  <a:pt x="130" y="15"/>
                  <a:pt x="150" y="25"/>
                  <a:pt x="169" y="35"/>
                </a:cubicBezTo>
                <a:cubicBezTo>
                  <a:pt x="189" y="46"/>
                  <a:pt x="207" y="57"/>
                  <a:pt x="225" y="70"/>
                </a:cubicBezTo>
                <a:cubicBezTo>
                  <a:pt x="230" y="73"/>
                  <a:pt x="234" y="76"/>
                  <a:pt x="239" y="79"/>
                </a:cubicBezTo>
                <a:cubicBezTo>
                  <a:pt x="243" y="83"/>
                  <a:pt x="248" y="86"/>
                  <a:pt x="252" y="89"/>
                </a:cubicBezTo>
                <a:cubicBezTo>
                  <a:pt x="261" y="95"/>
                  <a:pt x="271" y="100"/>
                  <a:pt x="280" y="105"/>
                </a:cubicBezTo>
                <a:cubicBezTo>
                  <a:pt x="300" y="115"/>
                  <a:pt x="321" y="122"/>
                  <a:pt x="343" y="123"/>
                </a:cubicBezTo>
                <a:cubicBezTo>
                  <a:pt x="354" y="124"/>
                  <a:pt x="365" y="123"/>
                  <a:pt x="375" y="120"/>
                </a:cubicBezTo>
                <a:cubicBezTo>
                  <a:pt x="380" y="119"/>
                  <a:pt x="386" y="117"/>
                  <a:pt x="391" y="115"/>
                </a:cubicBezTo>
                <a:cubicBezTo>
                  <a:pt x="396" y="113"/>
                  <a:pt x="400" y="110"/>
                  <a:pt x="405" y="106"/>
                </a:cubicBezTo>
                <a:cubicBezTo>
                  <a:pt x="400" y="110"/>
                  <a:pt x="396" y="113"/>
                  <a:pt x="391" y="115"/>
                </a:cubicBezTo>
                <a:cubicBezTo>
                  <a:pt x="386" y="118"/>
                  <a:pt x="381" y="120"/>
                  <a:pt x="375" y="121"/>
                </a:cubicBezTo>
                <a:close/>
              </a:path>
            </a:pathLst>
          </a:custGeom>
          <a:solidFill>
            <a:schemeClr val="bg1">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70" name="Freeform 170"/>
          <p:cNvSpPr>
            <a:spLocks/>
          </p:cNvSpPr>
          <p:nvPr/>
        </p:nvSpPr>
        <p:spPr bwMode="auto">
          <a:xfrm rot="18000000">
            <a:off x="10766699" y="5899005"/>
            <a:ext cx="1644264" cy="2052546"/>
          </a:xfrm>
          <a:custGeom>
            <a:avLst/>
            <a:gdLst>
              <a:gd name="T0" fmla="*/ 236 w 254"/>
              <a:gd name="T1" fmla="*/ 49 h 318"/>
              <a:gd name="T2" fmla="*/ 254 w 254"/>
              <a:gd name="T3" fmla="*/ 1 h 318"/>
              <a:gd name="T4" fmla="*/ 253 w 254"/>
              <a:gd name="T5" fmla="*/ 0 h 318"/>
              <a:gd name="T6" fmla="*/ 222 w 254"/>
              <a:gd name="T7" fmla="*/ 42 h 318"/>
              <a:gd name="T8" fmla="*/ 83 w 254"/>
              <a:gd name="T9" fmla="*/ 311 h 318"/>
              <a:gd name="T10" fmla="*/ 86 w 254"/>
              <a:gd name="T11" fmla="*/ 312 h 318"/>
              <a:gd name="T12" fmla="*/ 236 w 254"/>
              <a:gd name="T13" fmla="*/ 49 h 318"/>
            </a:gdLst>
            <a:ahLst/>
            <a:cxnLst>
              <a:cxn ang="0">
                <a:pos x="T0" y="T1"/>
              </a:cxn>
              <a:cxn ang="0">
                <a:pos x="T2" y="T3"/>
              </a:cxn>
              <a:cxn ang="0">
                <a:pos x="T4" y="T5"/>
              </a:cxn>
              <a:cxn ang="0">
                <a:pos x="T6" y="T7"/>
              </a:cxn>
              <a:cxn ang="0">
                <a:pos x="T8" y="T9"/>
              </a:cxn>
              <a:cxn ang="0">
                <a:pos x="T10" y="T11"/>
              </a:cxn>
              <a:cxn ang="0">
                <a:pos x="T12" y="T13"/>
              </a:cxn>
            </a:cxnLst>
            <a:rect l="0" t="0" r="r" b="b"/>
            <a:pathLst>
              <a:path w="254" h="318">
                <a:moveTo>
                  <a:pt x="236" y="49"/>
                </a:moveTo>
                <a:cubicBezTo>
                  <a:pt x="241" y="30"/>
                  <a:pt x="247" y="14"/>
                  <a:pt x="254" y="1"/>
                </a:cubicBezTo>
                <a:cubicBezTo>
                  <a:pt x="254" y="1"/>
                  <a:pt x="253" y="0"/>
                  <a:pt x="253" y="0"/>
                </a:cubicBezTo>
                <a:cubicBezTo>
                  <a:pt x="245" y="13"/>
                  <a:pt x="235" y="28"/>
                  <a:pt x="222" y="42"/>
                </a:cubicBezTo>
                <a:cubicBezTo>
                  <a:pt x="181" y="89"/>
                  <a:pt x="0" y="197"/>
                  <a:pt x="83" y="311"/>
                </a:cubicBezTo>
                <a:cubicBezTo>
                  <a:pt x="86" y="312"/>
                  <a:pt x="86" y="312"/>
                  <a:pt x="86" y="312"/>
                </a:cubicBezTo>
                <a:cubicBezTo>
                  <a:pt x="222" y="318"/>
                  <a:pt x="218" y="109"/>
                  <a:pt x="236" y="49"/>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73" name="Freeform 173"/>
          <p:cNvSpPr>
            <a:spLocks/>
          </p:cNvSpPr>
          <p:nvPr/>
        </p:nvSpPr>
        <p:spPr bwMode="auto">
          <a:xfrm rot="18000000">
            <a:off x="10393260" y="7279951"/>
            <a:ext cx="1970890" cy="1859542"/>
          </a:xfrm>
          <a:custGeom>
            <a:avLst/>
            <a:gdLst>
              <a:gd name="T0" fmla="*/ 44 w 305"/>
              <a:gd name="T1" fmla="*/ 27 h 288"/>
              <a:gd name="T2" fmla="*/ 1 w 305"/>
              <a:gd name="T3" fmla="*/ 0 h 288"/>
              <a:gd name="T4" fmla="*/ 0 w 305"/>
              <a:gd name="T5" fmla="*/ 1 h 288"/>
              <a:gd name="T6" fmla="*/ 35 w 305"/>
              <a:gd name="T7" fmla="*/ 39 h 288"/>
              <a:gd name="T8" fmla="*/ 270 w 305"/>
              <a:gd name="T9" fmla="*/ 229 h 288"/>
              <a:gd name="T10" fmla="*/ 271 w 305"/>
              <a:gd name="T11" fmla="*/ 226 h 288"/>
              <a:gd name="T12" fmla="*/ 44 w 305"/>
              <a:gd name="T13" fmla="*/ 27 h 288"/>
            </a:gdLst>
            <a:ahLst/>
            <a:cxnLst>
              <a:cxn ang="0">
                <a:pos x="T0" y="T1"/>
              </a:cxn>
              <a:cxn ang="0">
                <a:pos x="T2" y="T3"/>
              </a:cxn>
              <a:cxn ang="0">
                <a:pos x="T4" y="T5"/>
              </a:cxn>
              <a:cxn ang="0">
                <a:pos x="T6" y="T7"/>
              </a:cxn>
              <a:cxn ang="0">
                <a:pos x="T8" y="T9"/>
              </a:cxn>
              <a:cxn ang="0">
                <a:pos x="T10" y="T11"/>
              </a:cxn>
              <a:cxn ang="0">
                <a:pos x="T12" y="T13"/>
              </a:cxn>
            </a:cxnLst>
            <a:rect l="0" t="0" r="r" b="b"/>
            <a:pathLst>
              <a:path w="305" h="288">
                <a:moveTo>
                  <a:pt x="44" y="27"/>
                </a:moveTo>
                <a:cubicBezTo>
                  <a:pt x="27" y="19"/>
                  <a:pt x="13" y="9"/>
                  <a:pt x="1" y="0"/>
                </a:cubicBezTo>
                <a:cubicBezTo>
                  <a:pt x="0" y="0"/>
                  <a:pt x="0" y="0"/>
                  <a:pt x="0" y="1"/>
                </a:cubicBezTo>
                <a:cubicBezTo>
                  <a:pt x="11" y="11"/>
                  <a:pt x="23" y="24"/>
                  <a:pt x="35" y="39"/>
                </a:cubicBezTo>
                <a:cubicBezTo>
                  <a:pt x="73" y="89"/>
                  <a:pt x="142" y="288"/>
                  <a:pt x="270" y="229"/>
                </a:cubicBezTo>
                <a:cubicBezTo>
                  <a:pt x="271" y="226"/>
                  <a:pt x="271" y="226"/>
                  <a:pt x="271" y="226"/>
                </a:cubicBezTo>
                <a:cubicBezTo>
                  <a:pt x="305" y="95"/>
                  <a:pt x="99" y="57"/>
                  <a:pt x="44" y="27"/>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76" name="Freeform 176"/>
          <p:cNvSpPr>
            <a:spLocks/>
          </p:cNvSpPr>
          <p:nvPr/>
        </p:nvSpPr>
        <p:spPr bwMode="auto">
          <a:xfrm rot="18000000">
            <a:off x="11875357" y="7856888"/>
            <a:ext cx="601288" cy="430552"/>
          </a:xfrm>
          <a:custGeom>
            <a:avLst/>
            <a:gdLst>
              <a:gd name="T0" fmla="*/ 14 w 93"/>
              <a:gd name="T1" fmla="*/ 11 h 67"/>
              <a:gd name="T2" fmla="*/ 0 w 93"/>
              <a:gd name="T3" fmla="*/ 9 h 67"/>
              <a:gd name="T4" fmla="*/ 0 w 93"/>
              <a:gd name="T5" fmla="*/ 9 h 67"/>
              <a:gd name="T6" fmla="*/ 13 w 93"/>
              <a:gd name="T7" fmla="*/ 15 h 67"/>
              <a:gd name="T8" fmla="*/ 93 w 93"/>
              <a:gd name="T9" fmla="*/ 38 h 67"/>
              <a:gd name="T10" fmla="*/ 93 w 93"/>
              <a:gd name="T11" fmla="*/ 37 h 67"/>
              <a:gd name="T12" fmla="*/ 14 w 93"/>
              <a:gd name="T13" fmla="*/ 11 h 67"/>
            </a:gdLst>
            <a:ahLst/>
            <a:cxnLst>
              <a:cxn ang="0">
                <a:pos x="T0" y="T1"/>
              </a:cxn>
              <a:cxn ang="0">
                <a:pos x="T2" y="T3"/>
              </a:cxn>
              <a:cxn ang="0">
                <a:pos x="T4" y="T5"/>
              </a:cxn>
              <a:cxn ang="0">
                <a:pos x="T6" y="T7"/>
              </a:cxn>
              <a:cxn ang="0">
                <a:pos x="T8" y="T9"/>
              </a:cxn>
              <a:cxn ang="0">
                <a:pos x="T10" y="T11"/>
              </a:cxn>
              <a:cxn ang="0">
                <a:pos x="T12" y="T13"/>
              </a:cxn>
            </a:cxnLst>
            <a:rect l="0" t="0" r="r" b="b"/>
            <a:pathLst>
              <a:path w="93" h="67">
                <a:moveTo>
                  <a:pt x="14" y="11"/>
                </a:moveTo>
                <a:cubicBezTo>
                  <a:pt x="9" y="11"/>
                  <a:pt x="4" y="10"/>
                  <a:pt x="0" y="9"/>
                </a:cubicBezTo>
                <a:cubicBezTo>
                  <a:pt x="0" y="9"/>
                  <a:pt x="0" y="9"/>
                  <a:pt x="0" y="9"/>
                </a:cubicBezTo>
                <a:cubicBezTo>
                  <a:pt x="4" y="11"/>
                  <a:pt x="8" y="12"/>
                  <a:pt x="13" y="15"/>
                </a:cubicBezTo>
                <a:cubicBezTo>
                  <a:pt x="28" y="24"/>
                  <a:pt x="67" y="67"/>
                  <a:pt x="93" y="38"/>
                </a:cubicBezTo>
                <a:cubicBezTo>
                  <a:pt x="93" y="37"/>
                  <a:pt x="93" y="37"/>
                  <a:pt x="93" y="37"/>
                </a:cubicBezTo>
                <a:cubicBezTo>
                  <a:pt x="87" y="0"/>
                  <a:pt x="31" y="13"/>
                  <a:pt x="14" y="11"/>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79" name="Freeform 179"/>
          <p:cNvSpPr>
            <a:spLocks/>
          </p:cNvSpPr>
          <p:nvPr/>
        </p:nvSpPr>
        <p:spPr bwMode="auto">
          <a:xfrm rot="18000000">
            <a:off x="12370768" y="7752806"/>
            <a:ext cx="452822" cy="567884"/>
          </a:xfrm>
          <a:custGeom>
            <a:avLst/>
            <a:gdLst>
              <a:gd name="T0" fmla="*/ 5 w 70"/>
              <a:gd name="T1" fmla="*/ 74 h 88"/>
              <a:gd name="T2" fmla="*/ 0 w 70"/>
              <a:gd name="T3" fmla="*/ 87 h 88"/>
              <a:gd name="T4" fmla="*/ 0 w 70"/>
              <a:gd name="T5" fmla="*/ 88 h 88"/>
              <a:gd name="T6" fmla="*/ 9 w 70"/>
              <a:gd name="T7" fmla="*/ 76 h 88"/>
              <a:gd name="T8" fmla="*/ 47 w 70"/>
              <a:gd name="T9" fmla="*/ 2 h 88"/>
              <a:gd name="T10" fmla="*/ 46 w 70"/>
              <a:gd name="T11" fmla="*/ 2 h 88"/>
              <a:gd name="T12" fmla="*/ 5 w 70"/>
              <a:gd name="T13" fmla="*/ 74 h 88"/>
            </a:gdLst>
            <a:ahLst/>
            <a:cxnLst>
              <a:cxn ang="0">
                <a:pos x="T0" y="T1"/>
              </a:cxn>
              <a:cxn ang="0">
                <a:pos x="T2" y="T3"/>
              </a:cxn>
              <a:cxn ang="0">
                <a:pos x="T4" y="T5"/>
              </a:cxn>
              <a:cxn ang="0">
                <a:pos x="T6" y="T7"/>
              </a:cxn>
              <a:cxn ang="0">
                <a:pos x="T8" y="T9"/>
              </a:cxn>
              <a:cxn ang="0">
                <a:pos x="T10" y="T11"/>
              </a:cxn>
              <a:cxn ang="0">
                <a:pos x="T12" y="T13"/>
              </a:cxn>
            </a:cxnLst>
            <a:rect l="0" t="0" r="r" b="b"/>
            <a:pathLst>
              <a:path w="70" h="88">
                <a:moveTo>
                  <a:pt x="5" y="74"/>
                </a:moveTo>
                <a:cubicBezTo>
                  <a:pt x="3" y="79"/>
                  <a:pt x="2" y="84"/>
                  <a:pt x="0" y="87"/>
                </a:cubicBezTo>
                <a:cubicBezTo>
                  <a:pt x="0" y="87"/>
                  <a:pt x="0" y="88"/>
                  <a:pt x="0" y="88"/>
                </a:cubicBezTo>
                <a:cubicBezTo>
                  <a:pt x="2" y="84"/>
                  <a:pt x="5" y="80"/>
                  <a:pt x="9" y="76"/>
                </a:cubicBezTo>
                <a:cubicBezTo>
                  <a:pt x="20" y="63"/>
                  <a:pt x="70" y="33"/>
                  <a:pt x="47" y="2"/>
                </a:cubicBezTo>
                <a:cubicBezTo>
                  <a:pt x="46" y="2"/>
                  <a:pt x="46" y="2"/>
                  <a:pt x="46" y="2"/>
                </a:cubicBezTo>
                <a:cubicBezTo>
                  <a:pt x="9" y="0"/>
                  <a:pt x="10" y="58"/>
                  <a:pt x="5" y="74"/>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82" name="Freeform 182"/>
          <p:cNvSpPr>
            <a:spLocks/>
          </p:cNvSpPr>
          <p:nvPr/>
        </p:nvSpPr>
        <p:spPr bwMode="auto">
          <a:xfrm rot="18000000">
            <a:off x="12379819" y="7422931"/>
            <a:ext cx="545616" cy="515922"/>
          </a:xfrm>
          <a:custGeom>
            <a:avLst/>
            <a:gdLst>
              <a:gd name="T0" fmla="*/ 72 w 84"/>
              <a:gd name="T1" fmla="*/ 72 h 80"/>
              <a:gd name="T2" fmla="*/ 84 w 84"/>
              <a:gd name="T3" fmla="*/ 80 h 80"/>
              <a:gd name="T4" fmla="*/ 84 w 84"/>
              <a:gd name="T5" fmla="*/ 80 h 80"/>
              <a:gd name="T6" fmla="*/ 74 w 84"/>
              <a:gd name="T7" fmla="*/ 69 h 80"/>
              <a:gd name="T8" fmla="*/ 9 w 84"/>
              <a:gd name="T9" fmla="*/ 17 h 80"/>
              <a:gd name="T10" fmla="*/ 9 w 84"/>
              <a:gd name="T11" fmla="*/ 17 h 80"/>
              <a:gd name="T12" fmla="*/ 72 w 84"/>
              <a:gd name="T13" fmla="*/ 72 h 80"/>
            </a:gdLst>
            <a:ahLst/>
            <a:cxnLst>
              <a:cxn ang="0">
                <a:pos x="T0" y="T1"/>
              </a:cxn>
              <a:cxn ang="0">
                <a:pos x="T2" y="T3"/>
              </a:cxn>
              <a:cxn ang="0">
                <a:pos x="T4" y="T5"/>
              </a:cxn>
              <a:cxn ang="0">
                <a:pos x="T6" y="T7"/>
              </a:cxn>
              <a:cxn ang="0">
                <a:pos x="T8" y="T9"/>
              </a:cxn>
              <a:cxn ang="0">
                <a:pos x="T10" y="T11"/>
              </a:cxn>
              <a:cxn ang="0">
                <a:pos x="T12" y="T13"/>
              </a:cxn>
            </a:cxnLst>
            <a:rect l="0" t="0" r="r" b="b"/>
            <a:pathLst>
              <a:path w="84" h="80">
                <a:moveTo>
                  <a:pt x="72" y="72"/>
                </a:moveTo>
                <a:cubicBezTo>
                  <a:pt x="76" y="75"/>
                  <a:pt x="80" y="77"/>
                  <a:pt x="84" y="80"/>
                </a:cubicBezTo>
                <a:cubicBezTo>
                  <a:pt x="84" y="80"/>
                  <a:pt x="84" y="80"/>
                  <a:pt x="84" y="80"/>
                </a:cubicBezTo>
                <a:cubicBezTo>
                  <a:pt x="81" y="77"/>
                  <a:pt x="78" y="73"/>
                  <a:pt x="74" y="69"/>
                </a:cubicBezTo>
                <a:cubicBezTo>
                  <a:pt x="64" y="55"/>
                  <a:pt x="45" y="0"/>
                  <a:pt x="9" y="17"/>
                </a:cubicBezTo>
                <a:cubicBezTo>
                  <a:pt x="9" y="17"/>
                  <a:pt x="9" y="17"/>
                  <a:pt x="9" y="17"/>
                </a:cubicBezTo>
                <a:cubicBezTo>
                  <a:pt x="0" y="54"/>
                  <a:pt x="56" y="64"/>
                  <a:pt x="72" y="72"/>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85" name="Freeform 185"/>
          <p:cNvSpPr>
            <a:spLocks/>
          </p:cNvSpPr>
          <p:nvPr/>
        </p:nvSpPr>
        <p:spPr bwMode="auto">
          <a:xfrm rot="18000000">
            <a:off x="13181865" y="7381311"/>
            <a:ext cx="3735276" cy="7865606"/>
          </a:xfrm>
          <a:custGeom>
            <a:avLst/>
            <a:gdLst>
              <a:gd name="T0" fmla="*/ 569 w 580"/>
              <a:gd name="T1" fmla="*/ 0 h 1079"/>
              <a:gd name="T2" fmla="*/ 578 w 580"/>
              <a:gd name="T3" fmla="*/ 41 h 1079"/>
              <a:gd name="T4" fmla="*/ 579 w 580"/>
              <a:gd name="T5" fmla="*/ 83 h 1079"/>
              <a:gd name="T6" fmla="*/ 560 w 580"/>
              <a:gd name="T7" fmla="*/ 165 h 1079"/>
              <a:gd name="T8" fmla="*/ 465 w 580"/>
              <a:gd name="T9" fmla="*/ 304 h 1079"/>
              <a:gd name="T10" fmla="*/ 402 w 580"/>
              <a:gd name="T11" fmla="*/ 360 h 1079"/>
              <a:gd name="T12" fmla="*/ 369 w 580"/>
              <a:gd name="T13" fmla="*/ 386 h 1079"/>
              <a:gd name="T14" fmla="*/ 335 w 580"/>
              <a:gd name="T15" fmla="*/ 410 h 1079"/>
              <a:gd name="T16" fmla="*/ 207 w 580"/>
              <a:gd name="T17" fmla="*/ 518 h 1079"/>
              <a:gd name="T18" fmla="*/ 97 w 580"/>
              <a:gd name="T19" fmla="*/ 642 h 1079"/>
              <a:gd name="T20" fmla="*/ 56 w 580"/>
              <a:gd name="T21" fmla="*/ 713 h 1079"/>
              <a:gd name="T22" fmla="*/ 31 w 580"/>
              <a:gd name="T23" fmla="*/ 790 h 1079"/>
              <a:gd name="T24" fmla="*/ 32 w 580"/>
              <a:gd name="T25" fmla="*/ 868 h 1079"/>
              <a:gd name="T26" fmla="*/ 62 w 580"/>
              <a:gd name="T27" fmla="*/ 941 h 1079"/>
              <a:gd name="T28" fmla="*/ 113 w 580"/>
              <a:gd name="T29" fmla="*/ 1002 h 1079"/>
              <a:gd name="T30" fmla="*/ 177 w 580"/>
              <a:gd name="T31" fmla="*/ 1052 h 1079"/>
              <a:gd name="T32" fmla="*/ 159 w 580"/>
              <a:gd name="T33" fmla="*/ 1079 h 1079"/>
              <a:gd name="T34" fmla="*/ 91 w 580"/>
              <a:gd name="T35" fmla="*/ 1025 h 1079"/>
              <a:gd name="T36" fmla="*/ 37 w 580"/>
              <a:gd name="T37" fmla="*/ 956 h 1079"/>
              <a:gd name="T38" fmla="*/ 5 w 580"/>
              <a:gd name="T39" fmla="*/ 873 h 1079"/>
              <a:gd name="T40" fmla="*/ 7 w 580"/>
              <a:gd name="T41" fmla="*/ 785 h 1079"/>
              <a:gd name="T42" fmla="*/ 35 w 580"/>
              <a:gd name="T43" fmla="*/ 703 h 1079"/>
              <a:gd name="T44" fmla="*/ 80 w 580"/>
              <a:gd name="T45" fmla="*/ 630 h 1079"/>
              <a:gd name="T46" fmla="*/ 195 w 580"/>
              <a:gd name="T47" fmla="*/ 505 h 1079"/>
              <a:gd name="T48" fmla="*/ 327 w 580"/>
              <a:gd name="T49" fmla="*/ 400 h 1079"/>
              <a:gd name="T50" fmla="*/ 362 w 580"/>
              <a:gd name="T51" fmla="*/ 376 h 1079"/>
              <a:gd name="T52" fmla="*/ 396 w 580"/>
              <a:gd name="T53" fmla="*/ 352 h 1079"/>
              <a:gd name="T54" fmla="*/ 459 w 580"/>
              <a:gd name="T55" fmla="*/ 298 h 1079"/>
              <a:gd name="T56" fmla="*/ 556 w 580"/>
              <a:gd name="T57" fmla="*/ 163 h 1079"/>
              <a:gd name="T58" fmla="*/ 577 w 580"/>
              <a:gd name="T59" fmla="*/ 83 h 1079"/>
              <a:gd name="T60" fmla="*/ 577 w 580"/>
              <a:gd name="T61" fmla="*/ 41 h 1079"/>
              <a:gd name="T62" fmla="*/ 569 w 580"/>
              <a:gd name="T63" fmla="*/ 0 h 1079"/>
              <a:gd name="connsiteX0" fmla="*/ 9780 w 9964"/>
              <a:gd name="connsiteY0" fmla="*/ 0 h 10771"/>
              <a:gd name="connsiteX1" fmla="*/ 9936 w 9964"/>
              <a:gd name="connsiteY1" fmla="*/ 380 h 10771"/>
              <a:gd name="connsiteX2" fmla="*/ 9953 w 9964"/>
              <a:gd name="connsiteY2" fmla="*/ 769 h 10771"/>
              <a:gd name="connsiteX3" fmla="*/ 9625 w 9964"/>
              <a:gd name="connsiteY3" fmla="*/ 1529 h 10771"/>
              <a:gd name="connsiteX4" fmla="*/ 7987 w 9964"/>
              <a:gd name="connsiteY4" fmla="*/ 2817 h 10771"/>
              <a:gd name="connsiteX5" fmla="*/ 6901 w 9964"/>
              <a:gd name="connsiteY5" fmla="*/ 3336 h 10771"/>
              <a:gd name="connsiteX6" fmla="*/ 6332 w 9964"/>
              <a:gd name="connsiteY6" fmla="*/ 3577 h 10771"/>
              <a:gd name="connsiteX7" fmla="*/ 5746 w 9964"/>
              <a:gd name="connsiteY7" fmla="*/ 3800 h 10771"/>
              <a:gd name="connsiteX8" fmla="*/ 3539 w 9964"/>
              <a:gd name="connsiteY8" fmla="*/ 4801 h 10771"/>
              <a:gd name="connsiteX9" fmla="*/ 1642 w 9964"/>
              <a:gd name="connsiteY9" fmla="*/ 5950 h 10771"/>
              <a:gd name="connsiteX10" fmla="*/ 936 w 9964"/>
              <a:gd name="connsiteY10" fmla="*/ 6608 h 10771"/>
              <a:gd name="connsiteX11" fmla="*/ 504 w 9964"/>
              <a:gd name="connsiteY11" fmla="*/ 7322 h 10771"/>
              <a:gd name="connsiteX12" fmla="*/ 522 w 9964"/>
              <a:gd name="connsiteY12" fmla="*/ 8044 h 10771"/>
              <a:gd name="connsiteX13" fmla="*/ 1039 w 9964"/>
              <a:gd name="connsiteY13" fmla="*/ 8721 h 10771"/>
              <a:gd name="connsiteX14" fmla="*/ 1918 w 9964"/>
              <a:gd name="connsiteY14" fmla="*/ 9286 h 10771"/>
              <a:gd name="connsiteX15" fmla="*/ 3022 w 9964"/>
              <a:gd name="connsiteY15" fmla="*/ 9750 h 10771"/>
              <a:gd name="connsiteX16" fmla="*/ 1583 w 9964"/>
              <a:gd name="connsiteY16" fmla="*/ 10771 h 10771"/>
              <a:gd name="connsiteX17" fmla="*/ 1539 w 9964"/>
              <a:gd name="connsiteY17" fmla="*/ 9500 h 10771"/>
              <a:gd name="connsiteX18" fmla="*/ 608 w 9964"/>
              <a:gd name="connsiteY18" fmla="*/ 8860 h 10771"/>
              <a:gd name="connsiteX19" fmla="*/ 56 w 9964"/>
              <a:gd name="connsiteY19" fmla="*/ 8091 h 10771"/>
              <a:gd name="connsiteX20" fmla="*/ 91 w 9964"/>
              <a:gd name="connsiteY20" fmla="*/ 7275 h 10771"/>
              <a:gd name="connsiteX21" fmla="*/ 573 w 9964"/>
              <a:gd name="connsiteY21" fmla="*/ 6515 h 10771"/>
              <a:gd name="connsiteX22" fmla="*/ 1349 w 9964"/>
              <a:gd name="connsiteY22" fmla="*/ 5839 h 10771"/>
              <a:gd name="connsiteX23" fmla="*/ 3332 w 9964"/>
              <a:gd name="connsiteY23" fmla="*/ 4680 h 10771"/>
              <a:gd name="connsiteX24" fmla="*/ 5608 w 9964"/>
              <a:gd name="connsiteY24" fmla="*/ 3707 h 10771"/>
              <a:gd name="connsiteX25" fmla="*/ 6211 w 9964"/>
              <a:gd name="connsiteY25" fmla="*/ 3485 h 10771"/>
              <a:gd name="connsiteX26" fmla="*/ 6798 w 9964"/>
              <a:gd name="connsiteY26" fmla="*/ 3262 h 10771"/>
              <a:gd name="connsiteX27" fmla="*/ 7884 w 9964"/>
              <a:gd name="connsiteY27" fmla="*/ 2762 h 10771"/>
              <a:gd name="connsiteX28" fmla="*/ 9556 w 9964"/>
              <a:gd name="connsiteY28" fmla="*/ 1511 h 10771"/>
              <a:gd name="connsiteX29" fmla="*/ 9918 w 9964"/>
              <a:gd name="connsiteY29" fmla="*/ 769 h 10771"/>
              <a:gd name="connsiteX30" fmla="*/ 9918 w 9964"/>
              <a:gd name="connsiteY30" fmla="*/ 380 h 10771"/>
              <a:gd name="connsiteX31" fmla="*/ 9780 w 9964"/>
              <a:gd name="connsiteY31" fmla="*/ 0 h 10771"/>
              <a:gd name="connsiteX0" fmla="*/ 9815 w 10000"/>
              <a:gd name="connsiteY0" fmla="*/ 0 h 10482"/>
              <a:gd name="connsiteX1" fmla="*/ 9972 w 10000"/>
              <a:gd name="connsiteY1" fmla="*/ 353 h 10482"/>
              <a:gd name="connsiteX2" fmla="*/ 9989 w 10000"/>
              <a:gd name="connsiteY2" fmla="*/ 714 h 10482"/>
              <a:gd name="connsiteX3" fmla="*/ 9660 w 10000"/>
              <a:gd name="connsiteY3" fmla="*/ 1420 h 10482"/>
              <a:gd name="connsiteX4" fmla="*/ 8016 w 10000"/>
              <a:gd name="connsiteY4" fmla="*/ 2615 h 10482"/>
              <a:gd name="connsiteX5" fmla="*/ 6926 w 10000"/>
              <a:gd name="connsiteY5" fmla="*/ 3097 h 10482"/>
              <a:gd name="connsiteX6" fmla="*/ 6355 w 10000"/>
              <a:gd name="connsiteY6" fmla="*/ 3321 h 10482"/>
              <a:gd name="connsiteX7" fmla="*/ 5767 w 10000"/>
              <a:gd name="connsiteY7" fmla="*/ 3528 h 10482"/>
              <a:gd name="connsiteX8" fmla="*/ 3552 w 10000"/>
              <a:gd name="connsiteY8" fmla="*/ 4457 h 10482"/>
              <a:gd name="connsiteX9" fmla="*/ 1648 w 10000"/>
              <a:gd name="connsiteY9" fmla="*/ 5524 h 10482"/>
              <a:gd name="connsiteX10" fmla="*/ 939 w 10000"/>
              <a:gd name="connsiteY10" fmla="*/ 6135 h 10482"/>
              <a:gd name="connsiteX11" fmla="*/ 506 w 10000"/>
              <a:gd name="connsiteY11" fmla="*/ 6798 h 10482"/>
              <a:gd name="connsiteX12" fmla="*/ 524 w 10000"/>
              <a:gd name="connsiteY12" fmla="*/ 7468 h 10482"/>
              <a:gd name="connsiteX13" fmla="*/ 1043 w 10000"/>
              <a:gd name="connsiteY13" fmla="*/ 8097 h 10482"/>
              <a:gd name="connsiteX14" fmla="*/ 1925 w 10000"/>
              <a:gd name="connsiteY14" fmla="*/ 8621 h 10482"/>
              <a:gd name="connsiteX15" fmla="*/ 2252 w 10000"/>
              <a:gd name="connsiteY15" fmla="*/ 10410 h 10482"/>
              <a:gd name="connsiteX16" fmla="*/ 1589 w 10000"/>
              <a:gd name="connsiteY16" fmla="*/ 10000 h 10482"/>
              <a:gd name="connsiteX17" fmla="*/ 1545 w 10000"/>
              <a:gd name="connsiteY17" fmla="*/ 8820 h 10482"/>
              <a:gd name="connsiteX18" fmla="*/ 610 w 10000"/>
              <a:gd name="connsiteY18" fmla="*/ 8226 h 10482"/>
              <a:gd name="connsiteX19" fmla="*/ 56 w 10000"/>
              <a:gd name="connsiteY19" fmla="*/ 7512 h 10482"/>
              <a:gd name="connsiteX20" fmla="*/ 91 w 10000"/>
              <a:gd name="connsiteY20" fmla="*/ 6754 h 10482"/>
              <a:gd name="connsiteX21" fmla="*/ 575 w 10000"/>
              <a:gd name="connsiteY21" fmla="*/ 6049 h 10482"/>
              <a:gd name="connsiteX22" fmla="*/ 1354 w 10000"/>
              <a:gd name="connsiteY22" fmla="*/ 5421 h 10482"/>
              <a:gd name="connsiteX23" fmla="*/ 3344 w 10000"/>
              <a:gd name="connsiteY23" fmla="*/ 4345 h 10482"/>
              <a:gd name="connsiteX24" fmla="*/ 5628 w 10000"/>
              <a:gd name="connsiteY24" fmla="*/ 3442 h 10482"/>
              <a:gd name="connsiteX25" fmla="*/ 6233 w 10000"/>
              <a:gd name="connsiteY25" fmla="*/ 3236 h 10482"/>
              <a:gd name="connsiteX26" fmla="*/ 6823 w 10000"/>
              <a:gd name="connsiteY26" fmla="*/ 3029 h 10482"/>
              <a:gd name="connsiteX27" fmla="*/ 7912 w 10000"/>
              <a:gd name="connsiteY27" fmla="*/ 2564 h 10482"/>
              <a:gd name="connsiteX28" fmla="*/ 9591 w 10000"/>
              <a:gd name="connsiteY28" fmla="*/ 1403 h 10482"/>
              <a:gd name="connsiteX29" fmla="*/ 9954 w 10000"/>
              <a:gd name="connsiteY29" fmla="*/ 714 h 10482"/>
              <a:gd name="connsiteX30" fmla="*/ 9954 w 10000"/>
              <a:gd name="connsiteY30" fmla="*/ 353 h 10482"/>
              <a:gd name="connsiteX31" fmla="*/ 9815 w 10000"/>
              <a:gd name="connsiteY31" fmla="*/ 0 h 1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000" h="10482">
                <a:moveTo>
                  <a:pt x="9815" y="0"/>
                </a:moveTo>
                <a:cubicBezTo>
                  <a:pt x="9903" y="111"/>
                  <a:pt x="9954" y="232"/>
                  <a:pt x="9972" y="353"/>
                </a:cubicBezTo>
                <a:cubicBezTo>
                  <a:pt x="10006" y="473"/>
                  <a:pt x="10006" y="593"/>
                  <a:pt x="9989" y="714"/>
                </a:cubicBezTo>
                <a:cubicBezTo>
                  <a:pt x="9954" y="955"/>
                  <a:pt x="9833" y="1196"/>
                  <a:pt x="9660" y="1420"/>
                </a:cubicBezTo>
                <a:cubicBezTo>
                  <a:pt x="9296" y="1867"/>
                  <a:pt x="8691" y="2263"/>
                  <a:pt x="8016" y="2615"/>
                </a:cubicBezTo>
                <a:cubicBezTo>
                  <a:pt x="7670" y="2788"/>
                  <a:pt x="7306" y="2951"/>
                  <a:pt x="6926" y="3097"/>
                </a:cubicBezTo>
                <a:cubicBezTo>
                  <a:pt x="6735" y="3175"/>
                  <a:pt x="6546" y="3244"/>
                  <a:pt x="6355" y="3321"/>
                </a:cubicBezTo>
                <a:cubicBezTo>
                  <a:pt x="6147" y="3391"/>
                  <a:pt x="5957" y="3459"/>
                  <a:pt x="5767" y="3528"/>
                </a:cubicBezTo>
                <a:cubicBezTo>
                  <a:pt x="4988" y="3820"/>
                  <a:pt x="4244" y="4131"/>
                  <a:pt x="3552" y="4457"/>
                </a:cubicBezTo>
                <a:cubicBezTo>
                  <a:pt x="2859" y="4784"/>
                  <a:pt x="2202" y="5137"/>
                  <a:pt x="1648" y="5524"/>
                </a:cubicBezTo>
                <a:cubicBezTo>
                  <a:pt x="1372" y="5722"/>
                  <a:pt x="1129" y="5920"/>
                  <a:pt x="939" y="6135"/>
                </a:cubicBezTo>
                <a:cubicBezTo>
                  <a:pt x="732" y="6350"/>
                  <a:pt x="593" y="6565"/>
                  <a:pt x="506" y="6798"/>
                </a:cubicBezTo>
                <a:cubicBezTo>
                  <a:pt x="438" y="7022"/>
                  <a:pt x="438" y="7254"/>
                  <a:pt x="524" y="7468"/>
                </a:cubicBezTo>
                <a:cubicBezTo>
                  <a:pt x="610" y="7692"/>
                  <a:pt x="783" y="7907"/>
                  <a:pt x="1043" y="8097"/>
                </a:cubicBezTo>
                <a:cubicBezTo>
                  <a:pt x="1285" y="8286"/>
                  <a:pt x="1724" y="8236"/>
                  <a:pt x="1925" y="8621"/>
                </a:cubicBezTo>
                <a:cubicBezTo>
                  <a:pt x="2127" y="9007"/>
                  <a:pt x="1871" y="10281"/>
                  <a:pt x="2252" y="10410"/>
                </a:cubicBezTo>
                <a:cubicBezTo>
                  <a:pt x="1940" y="10642"/>
                  <a:pt x="1707" y="10265"/>
                  <a:pt x="1589" y="10000"/>
                </a:cubicBezTo>
                <a:cubicBezTo>
                  <a:pt x="1471" y="9735"/>
                  <a:pt x="1908" y="8992"/>
                  <a:pt x="1545" y="8820"/>
                </a:cubicBezTo>
                <a:cubicBezTo>
                  <a:pt x="1198" y="8639"/>
                  <a:pt x="870" y="8450"/>
                  <a:pt x="610" y="8226"/>
                </a:cubicBezTo>
                <a:cubicBezTo>
                  <a:pt x="333" y="8010"/>
                  <a:pt x="143" y="7770"/>
                  <a:pt x="56" y="7512"/>
                </a:cubicBezTo>
                <a:cubicBezTo>
                  <a:pt x="-30" y="7262"/>
                  <a:pt x="-13" y="7004"/>
                  <a:pt x="91" y="6754"/>
                </a:cubicBezTo>
                <a:cubicBezTo>
                  <a:pt x="178" y="6505"/>
                  <a:pt x="350" y="6272"/>
                  <a:pt x="575" y="6049"/>
                </a:cubicBezTo>
                <a:cubicBezTo>
                  <a:pt x="801" y="5825"/>
                  <a:pt x="1060" y="5619"/>
                  <a:pt x="1354" y="5421"/>
                </a:cubicBezTo>
                <a:cubicBezTo>
                  <a:pt x="1943" y="5025"/>
                  <a:pt x="2634" y="4672"/>
                  <a:pt x="3344" y="4345"/>
                </a:cubicBezTo>
                <a:cubicBezTo>
                  <a:pt x="4071" y="4027"/>
                  <a:pt x="4849" y="3726"/>
                  <a:pt x="5628" y="3442"/>
                </a:cubicBezTo>
                <a:lnTo>
                  <a:pt x="6233" y="3236"/>
                </a:lnTo>
                <a:lnTo>
                  <a:pt x="6823" y="3029"/>
                </a:lnTo>
                <a:cubicBezTo>
                  <a:pt x="7203" y="2883"/>
                  <a:pt x="7566" y="2728"/>
                  <a:pt x="7912" y="2564"/>
                </a:cubicBezTo>
                <a:cubicBezTo>
                  <a:pt x="8604" y="2228"/>
                  <a:pt x="9210" y="1841"/>
                  <a:pt x="9591" y="1403"/>
                </a:cubicBezTo>
                <a:cubicBezTo>
                  <a:pt x="9781" y="1187"/>
                  <a:pt x="9920" y="955"/>
                  <a:pt x="9954" y="714"/>
                </a:cubicBezTo>
                <a:cubicBezTo>
                  <a:pt x="9989" y="593"/>
                  <a:pt x="9989" y="473"/>
                  <a:pt x="9954" y="353"/>
                </a:cubicBezTo>
                <a:cubicBezTo>
                  <a:pt x="9937" y="232"/>
                  <a:pt x="9903" y="111"/>
                  <a:pt x="9815" y="0"/>
                </a:cubicBezTo>
                <a:close/>
              </a:path>
            </a:pathLst>
          </a:custGeom>
          <a:solidFill>
            <a:schemeClr val="bg1">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86" name="Freeform 186"/>
          <p:cNvSpPr>
            <a:spLocks/>
          </p:cNvSpPr>
          <p:nvPr/>
        </p:nvSpPr>
        <p:spPr bwMode="auto">
          <a:xfrm rot="18000000">
            <a:off x="4807500" y="5627057"/>
            <a:ext cx="2661258" cy="3700522"/>
          </a:xfrm>
          <a:custGeom>
            <a:avLst/>
            <a:gdLst>
              <a:gd name="T0" fmla="*/ 203 w 412"/>
              <a:gd name="T1" fmla="*/ 81 h 573"/>
              <a:gd name="T2" fmla="*/ 188 w 412"/>
              <a:gd name="T3" fmla="*/ 0 h 573"/>
              <a:gd name="T4" fmla="*/ 186 w 412"/>
              <a:gd name="T5" fmla="*/ 0 h 573"/>
              <a:gd name="T6" fmla="*/ 185 w 412"/>
              <a:gd name="T7" fmla="*/ 24 h 573"/>
              <a:gd name="T8" fmla="*/ 184 w 412"/>
              <a:gd name="T9" fmla="*/ 42 h 573"/>
              <a:gd name="T10" fmla="*/ 179 w 412"/>
              <a:gd name="T11" fmla="*/ 83 h 573"/>
              <a:gd name="T12" fmla="*/ 213 w 412"/>
              <a:gd name="T13" fmla="*/ 572 h 573"/>
              <a:gd name="T14" fmla="*/ 214 w 412"/>
              <a:gd name="T15" fmla="*/ 573 h 573"/>
              <a:gd name="T16" fmla="*/ 214 w 412"/>
              <a:gd name="T17" fmla="*/ 573 h 573"/>
              <a:gd name="T18" fmla="*/ 214 w 412"/>
              <a:gd name="T19" fmla="*/ 573 h 573"/>
              <a:gd name="T20" fmla="*/ 214 w 412"/>
              <a:gd name="T21" fmla="*/ 573 h 573"/>
              <a:gd name="T22" fmla="*/ 219 w 412"/>
              <a:gd name="T23" fmla="*/ 572 h 573"/>
              <a:gd name="T24" fmla="*/ 203 w 412"/>
              <a:gd name="T25" fmla="*/ 81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573">
                <a:moveTo>
                  <a:pt x="203" y="81"/>
                </a:moveTo>
                <a:cubicBezTo>
                  <a:pt x="195" y="52"/>
                  <a:pt x="190" y="24"/>
                  <a:pt x="188" y="0"/>
                </a:cubicBezTo>
                <a:cubicBezTo>
                  <a:pt x="187" y="0"/>
                  <a:pt x="187" y="0"/>
                  <a:pt x="186" y="0"/>
                </a:cubicBezTo>
                <a:cubicBezTo>
                  <a:pt x="186" y="7"/>
                  <a:pt x="186" y="16"/>
                  <a:pt x="185" y="24"/>
                </a:cubicBezTo>
                <a:cubicBezTo>
                  <a:pt x="185" y="30"/>
                  <a:pt x="185" y="36"/>
                  <a:pt x="184" y="42"/>
                </a:cubicBezTo>
                <a:cubicBezTo>
                  <a:pt x="183" y="55"/>
                  <a:pt x="182" y="69"/>
                  <a:pt x="179" y="83"/>
                </a:cubicBezTo>
                <a:cubicBezTo>
                  <a:pt x="162" y="182"/>
                  <a:pt x="0" y="487"/>
                  <a:pt x="213" y="572"/>
                </a:cubicBezTo>
                <a:cubicBezTo>
                  <a:pt x="214" y="573"/>
                  <a:pt x="214" y="573"/>
                  <a:pt x="214" y="573"/>
                </a:cubicBezTo>
                <a:cubicBezTo>
                  <a:pt x="214" y="573"/>
                  <a:pt x="214" y="573"/>
                  <a:pt x="214" y="573"/>
                </a:cubicBezTo>
                <a:cubicBezTo>
                  <a:pt x="214" y="573"/>
                  <a:pt x="214" y="573"/>
                  <a:pt x="214" y="573"/>
                </a:cubicBezTo>
                <a:cubicBezTo>
                  <a:pt x="214" y="573"/>
                  <a:pt x="214" y="573"/>
                  <a:pt x="214" y="573"/>
                </a:cubicBezTo>
                <a:cubicBezTo>
                  <a:pt x="219" y="572"/>
                  <a:pt x="219" y="572"/>
                  <a:pt x="219" y="572"/>
                </a:cubicBezTo>
                <a:cubicBezTo>
                  <a:pt x="412" y="465"/>
                  <a:pt x="230" y="180"/>
                  <a:pt x="203" y="81"/>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89" name="Freeform 189"/>
          <p:cNvSpPr>
            <a:spLocks/>
          </p:cNvSpPr>
          <p:nvPr/>
        </p:nvSpPr>
        <p:spPr bwMode="auto">
          <a:xfrm rot="18000000">
            <a:off x="4711344" y="8797793"/>
            <a:ext cx="3663406" cy="2650122"/>
          </a:xfrm>
          <a:custGeom>
            <a:avLst/>
            <a:gdLst>
              <a:gd name="T0" fmla="*/ 567 w 567"/>
              <a:gd name="T1" fmla="*/ 216 h 410"/>
              <a:gd name="T2" fmla="*/ 567 w 567"/>
              <a:gd name="T3" fmla="*/ 211 h 410"/>
              <a:gd name="T4" fmla="*/ 83 w 567"/>
              <a:gd name="T5" fmla="*/ 128 h 410"/>
              <a:gd name="T6" fmla="*/ 0 w 567"/>
              <a:gd name="T7" fmla="*/ 127 h 410"/>
              <a:gd name="T8" fmla="*/ 0 w 567"/>
              <a:gd name="T9" fmla="*/ 128 h 410"/>
              <a:gd name="T10" fmla="*/ 23 w 567"/>
              <a:gd name="T11" fmla="*/ 134 h 410"/>
              <a:gd name="T12" fmla="*/ 41 w 567"/>
              <a:gd name="T13" fmla="*/ 139 h 410"/>
              <a:gd name="T14" fmla="*/ 81 w 567"/>
              <a:gd name="T15" fmla="*/ 152 h 410"/>
              <a:gd name="T16" fmla="*/ 567 w 567"/>
              <a:gd name="T17" fmla="*/ 216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7" h="410">
                <a:moveTo>
                  <a:pt x="567" y="216"/>
                </a:moveTo>
                <a:cubicBezTo>
                  <a:pt x="567" y="211"/>
                  <a:pt x="567" y="211"/>
                  <a:pt x="567" y="211"/>
                </a:cubicBezTo>
                <a:cubicBezTo>
                  <a:pt x="502" y="0"/>
                  <a:pt x="185" y="122"/>
                  <a:pt x="83" y="128"/>
                </a:cubicBezTo>
                <a:cubicBezTo>
                  <a:pt x="53" y="130"/>
                  <a:pt x="25" y="129"/>
                  <a:pt x="0" y="127"/>
                </a:cubicBezTo>
                <a:cubicBezTo>
                  <a:pt x="0" y="127"/>
                  <a:pt x="0" y="128"/>
                  <a:pt x="0" y="128"/>
                </a:cubicBezTo>
                <a:cubicBezTo>
                  <a:pt x="7" y="130"/>
                  <a:pt x="15" y="132"/>
                  <a:pt x="23" y="134"/>
                </a:cubicBezTo>
                <a:cubicBezTo>
                  <a:pt x="29" y="136"/>
                  <a:pt x="35" y="137"/>
                  <a:pt x="41" y="139"/>
                </a:cubicBezTo>
                <a:cubicBezTo>
                  <a:pt x="54" y="143"/>
                  <a:pt x="67" y="147"/>
                  <a:pt x="81" y="152"/>
                </a:cubicBezTo>
                <a:cubicBezTo>
                  <a:pt x="174" y="189"/>
                  <a:pt x="441" y="410"/>
                  <a:pt x="567" y="216"/>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92" name="Freeform 192"/>
          <p:cNvSpPr>
            <a:spLocks/>
          </p:cNvSpPr>
          <p:nvPr/>
        </p:nvSpPr>
        <p:spPr bwMode="auto">
          <a:xfrm rot="18000000">
            <a:off x="7026833" y="8438405"/>
            <a:ext cx="987300" cy="716350"/>
          </a:xfrm>
          <a:custGeom>
            <a:avLst/>
            <a:gdLst>
              <a:gd name="T0" fmla="*/ 153 w 153"/>
              <a:gd name="T1" fmla="*/ 48 h 111"/>
              <a:gd name="T2" fmla="*/ 152 w 153"/>
              <a:gd name="T3" fmla="*/ 47 h 111"/>
              <a:gd name="T4" fmla="*/ 21 w 153"/>
              <a:gd name="T5" fmla="*/ 78 h 111"/>
              <a:gd name="T6" fmla="*/ 0 w 153"/>
              <a:gd name="T7" fmla="*/ 87 h 111"/>
              <a:gd name="T8" fmla="*/ 0 w 153"/>
              <a:gd name="T9" fmla="*/ 87 h 111"/>
              <a:gd name="T10" fmla="*/ 23 w 153"/>
              <a:gd name="T11" fmla="*/ 85 h 111"/>
              <a:gd name="T12" fmla="*/ 153 w 153"/>
              <a:gd name="T13" fmla="*/ 48 h 111"/>
            </a:gdLst>
            <a:ahLst/>
            <a:cxnLst>
              <a:cxn ang="0">
                <a:pos x="T0" y="T1"/>
              </a:cxn>
              <a:cxn ang="0">
                <a:pos x="T2" y="T3"/>
              </a:cxn>
              <a:cxn ang="0">
                <a:pos x="T4" y="T5"/>
              </a:cxn>
              <a:cxn ang="0">
                <a:pos x="T6" y="T7"/>
              </a:cxn>
              <a:cxn ang="0">
                <a:pos x="T8" y="T9"/>
              </a:cxn>
              <a:cxn ang="0">
                <a:pos x="T10" y="T11"/>
              </a:cxn>
              <a:cxn ang="0">
                <a:pos x="T12" y="T13"/>
              </a:cxn>
            </a:cxnLst>
            <a:rect l="0" t="0" r="r" b="b"/>
            <a:pathLst>
              <a:path w="153" h="111">
                <a:moveTo>
                  <a:pt x="153" y="48"/>
                </a:moveTo>
                <a:cubicBezTo>
                  <a:pt x="152" y="47"/>
                  <a:pt x="152" y="47"/>
                  <a:pt x="152" y="47"/>
                </a:cubicBezTo>
                <a:cubicBezTo>
                  <a:pt x="113" y="0"/>
                  <a:pt x="46" y="66"/>
                  <a:pt x="21" y="78"/>
                </a:cubicBezTo>
                <a:cubicBezTo>
                  <a:pt x="13" y="82"/>
                  <a:pt x="6" y="85"/>
                  <a:pt x="0" y="87"/>
                </a:cubicBezTo>
                <a:cubicBezTo>
                  <a:pt x="0" y="87"/>
                  <a:pt x="0" y="87"/>
                  <a:pt x="0" y="87"/>
                </a:cubicBezTo>
                <a:cubicBezTo>
                  <a:pt x="6" y="86"/>
                  <a:pt x="14" y="85"/>
                  <a:pt x="23" y="85"/>
                </a:cubicBezTo>
                <a:cubicBezTo>
                  <a:pt x="50" y="84"/>
                  <a:pt x="142" y="111"/>
                  <a:pt x="153" y="48"/>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95" name="Freeform 195"/>
          <p:cNvSpPr>
            <a:spLocks/>
          </p:cNvSpPr>
          <p:nvPr/>
        </p:nvSpPr>
        <p:spPr bwMode="auto">
          <a:xfrm rot="18000000">
            <a:off x="7842341" y="8176865"/>
            <a:ext cx="734908" cy="1020706"/>
          </a:xfrm>
          <a:custGeom>
            <a:avLst/>
            <a:gdLst>
              <a:gd name="T0" fmla="*/ 55 w 114"/>
              <a:gd name="T1" fmla="*/ 0 h 158"/>
              <a:gd name="T2" fmla="*/ 55 w 114"/>
              <a:gd name="T3" fmla="*/ 0 h 158"/>
              <a:gd name="T4" fmla="*/ 53 w 114"/>
              <a:gd name="T5" fmla="*/ 0 h 158"/>
              <a:gd name="T6" fmla="*/ 58 w 114"/>
              <a:gd name="T7" fmla="*/ 135 h 158"/>
              <a:gd name="T8" fmla="*/ 62 w 114"/>
              <a:gd name="T9" fmla="*/ 158 h 158"/>
              <a:gd name="T10" fmla="*/ 62 w 114"/>
              <a:gd name="T11" fmla="*/ 158 h 158"/>
              <a:gd name="T12" fmla="*/ 64 w 114"/>
              <a:gd name="T13" fmla="*/ 135 h 158"/>
              <a:gd name="T14" fmla="*/ 55 w 114"/>
              <a:gd name="T15" fmla="*/ 0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58">
                <a:moveTo>
                  <a:pt x="55" y="0"/>
                </a:moveTo>
                <a:cubicBezTo>
                  <a:pt x="55" y="0"/>
                  <a:pt x="55" y="0"/>
                  <a:pt x="55" y="0"/>
                </a:cubicBezTo>
                <a:cubicBezTo>
                  <a:pt x="53" y="0"/>
                  <a:pt x="53" y="0"/>
                  <a:pt x="53" y="0"/>
                </a:cubicBezTo>
                <a:cubicBezTo>
                  <a:pt x="0" y="29"/>
                  <a:pt x="50" y="108"/>
                  <a:pt x="58" y="135"/>
                </a:cubicBezTo>
                <a:cubicBezTo>
                  <a:pt x="60" y="143"/>
                  <a:pt x="61" y="151"/>
                  <a:pt x="62" y="158"/>
                </a:cubicBezTo>
                <a:cubicBezTo>
                  <a:pt x="62" y="158"/>
                  <a:pt x="62" y="158"/>
                  <a:pt x="62" y="158"/>
                </a:cubicBezTo>
                <a:cubicBezTo>
                  <a:pt x="62" y="151"/>
                  <a:pt x="63" y="143"/>
                  <a:pt x="64" y="135"/>
                </a:cubicBezTo>
                <a:cubicBezTo>
                  <a:pt x="69" y="107"/>
                  <a:pt x="114" y="23"/>
                  <a:pt x="55" y="0"/>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98" name="Freeform 198"/>
          <p:cNvSpPr>
            <a:spLocks/>
          </p:cNvSpPr>
          <p:nvPr/>
        </p:nvSpPr>
        <p:spPr bwMode="auto">
          <a:xfrm rot="18000000">
            <a:off x="7508518" y="7579149"/>
            <a:ext cx="1016994" cy="716350"/>
          </a:xfrm>
          <a:custGeom>
            <a:avLst/>
            <a:gdLst>
              <a:gd name="T0" fmla="*/ 134 w 157"/>
              <a:gd name="T1" fmla="*/ 69 h 111"/>
              <a:gd name="T2" fmla="*/ 2 w 157"/>
              <a:gd name="T3" fmla="*/ 49 h 111"/>
              <a:gd name="T4" fmla="*/ 0 w 157"/>
              <a:gd name="T5" fmla="*/ 52 h 111"/>
              <a:gd name="T6" fmla="*/ 0 w 157"/>
              <a:gd name="T7" fmla="*/ 52 h 111"/>
              <a:gd name="T8" fmla="*/ 0 w 157"/>
              <a:gd name="T9" fmla="*/ 52 h 111"/>
              <a:gd name="T10" fmla="*/ 0 w 157"/>
              <a:gd name="T11" fmla="*/ 52 h 111"/>
              <a:gd name="T12" fmla="*/ 0 w 157"/>
              <a:gd name="T13" fmla="*/ 53 h 111"/>
              <a:gd name="T14" fmla="*/ 134 w 157"/>
              <a:gd name="T15" fmla="*/ 76 h 111"/>
              <a:gd name="T16" fmla="*/ 157 w 157"/>
              <a:gd name="T17" fmla="*/ 76 h 111"/>
              <a:gd name="T18" fmla="*/ 157 w 157"/>
              <a:gd name="T19" fmla="*/ 76 h 111"/>
              <a:gd name="T20" fmla="*/ 134 w 157"/>
              <a:gd name="T21" fmla="*/ 6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11">
                <a:moveTo>
                  <a:pt x="134" y="69"/>
                </a:moveTo>
                <a:cubicBezTo>
                  <a:pt x="109" y="59"/>
                  <a:pt x="38" y="0"/>
                  <a:pt x="2" y="49"/>
                </a:cubicBezTo>
                <a:cubicBezTo>
                  <a:pt x="1" y="50"/>
                  <a:pt x="1" y="51"/>
                  <a:pt x="0" y="52"/>
                </a:cubicBezTo>
                <a:cubicBezTo>
                  <a:pt x="0" y="52"/>
                  <a:pt x="0" y="52"/>
                  <a:pt x="0" y="52"/>
                </a:cubicBezTo>
                <a:cubicBezTo>
                  <a:pt x="0" y="52"/>
                  <a:pt x="0" y="52"/>
                  <a:pt x="0" y="52"/>
                </a:cubicBezTo>
                <a:cubicBezTo>
                  <a:pt x="0" y="52"/>
                  <a:pt x="0" y="52"/>
                  <a:pt x="0" y="52"/>
                </a:cubicBezTo>
                <a:cubicBezTo>
                  <a:pt x="0" y="53"/>
                  <a:pt x="0" y="53"/>
                  <a:pt x="0" y="53"/>
                </a:cubicBezTo>
                <a:cubicBezTo>
                  <a:pt x="18" y="111"/>
                  <a:pt x="106" y="78"/>
                  <a:pt x="134" y="76"/>
                </a:cubicBezTo>
                <a:cubicBezTo>
                  <a:pt x="142" y="75"/>
                  <a:pt x="150" y="76"/>
                  <a:pt x="157" y="76"/>
                </a:cubicBezTo>
                <a:cubicBezTo>
                  <a:pt x="157" y="76"/>
                  <a:pt x="157" y="76"/>
                  <a:pt x="157" y="76"/>
                </a:cubicBezTo>
                <a:cubicBezTo>
                  <a:pt x="150" y="74"/>
                  <a:pt x="142" y="72"/>
                  <a:pt x="134" y="69"/>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99" name="Freeform 199"/>
          <p:cNvSpPr>
            <a:spLocks/>
          </p:cNvSpPr>
          <p:nvPr/>
        </p:nvSpPr>
        <p:spPr bwMode="auto">
          <a:xfrm rot="18000000">
            <a:off x="12259275" y="5024851"/>
            <a:ext cx="1819780" cy="13612486"/>
          </a:xfrm>
          <a:custGeom>
            <a:avLst/>
            <a:gdLst>
              <a:gd name="T0" fmla="*/ 126 w 496"/>
              <a:gd name="T1" fmla="*/ 0 h 1866"/>
              <a:gd name="T2" fmla="*/ 195 w 496"/>
              <a:gd name="T3" fmla="*/ 74 h 1866"/>
              <a:gd name="T4" fmla="*/ 232 w 496"/>
              <a:gd name="T5" fmla="*/ 131 h 1866"/>
              <a:gd name="T6" fmla="*/ 275 w 496"/>
              <a:gd name="T7" fmla="*/ 261 h 1866"/>
              <a:gd name="T8" fmla="*/ 261 w 496"/>
              <a:gd name="T9" fmla="*/ 533 h 1866"/>
              <a:gd name="T10" fmla="*/ 222 w 496"/>
              <a:gd name="T11" fmla="*/ 664 h 1866"/>
              <a:gd name="T12" fmla="*/ 197 w 496"/>
              <a:gd name="T13" fmla="*/ 728 h 1866"/>
              <a:gd name="T14" fmla="*/ 171 w 496"/>
              <a:gd name="T15" fmla="*/ 791 h 1866"/>
              <a:gd name="T16" fmla="*/ 85 w 496"/>
              <a:gd name="T17" fmla="*/ 1048 h 1866"/>
              <a:gd name="T18" fmla="*/ 38 w 496"/>
              <a:gd name="T19" fmla="*/ 1313 h 1866"/>
              <a:gd name="T20" fmla="*/ 41 w 496"/>
              <a:gd name="T21" fmla="*/ 1446 h 1866"/>
              <a:gd name="T22" fmla="*/ 72 w 496"/>
              <a:gd name="T23" fmla="*/ 1573 h 1866"/>
              <a:gd name="T24" fmla="*/ 139 w 496"/>
              <a:gd name="T25" fmla="*/ 1681 h 1866"/>
              <a:gd name="T26" fmla="*/ 242 w 496"/>
              <a:gd name="T27" fmla="*/ 1756 h 1866"/>
              <a:gd name="T28" fmla="*/ 365 w 496"/>
              <a:gd name="T29" fmla="*/ 1797 h 1866"/>
              <a:gd name="T30" fmla="*/ 496 w 496"/>
              <a:gd name="T31" fmla="*/ 1811 h 1866"/>
              <a:gd name="T32" fmla="*/ 493 w 496"/>
              <a:gd name="T33" fmla="*/ 1866 h 1866"/>
              <a:gd name="T34" fmla="*/ 354 w 496"/>
              <a:gd name="T35" fmla="*/ 1847 h 1866"/>
              <a:gd name="T36" fmla="*/ 220 w 496"/>
              <a:gd name="T37" fmla="*/ 1799 h 1866"/>
              <a:gd name="T38" fmla="*/ 107 w 496"/>
              <a:gd name="T39" fmla="*/ 1710 h 1866"/>
              <a:gd name="T40" fmla="*/ 34 w 496"/>
              <a:gd name="T41" fmla="*/ 1587 h 1866"/>
              <a:gd name="T42" fmla="*/ 4 w 496"/>
              <a:gd name="T43" fmla="*/ 1449 h 1866"/>
              <a:gd name="T44" fmla="*/ 4 w 496"/>
              <a:gd name="T45" fmla="*/ 1310 h 1866"/>
              <a:gd name="T46" fmla="*/ 59 w 496"/>
              <a:gd name="T47" fmla="*/ 1040 h 1866"/>
              <a:gd name="T48" fmla="*/ 152 w 496"/>
              <a:gd name="T49" fmla="*/ 783 h 1866"/>
              <a:gd name="T50" fmla="*/ 180 w 496"/>
              <a:gd name="T51" fmla="*/ 721 h 1866"/>
              <a:gd name="T52" fmla="*/ 206 w 496"/>
              <a:gd name="T53" fmla="*/ 658 h 1866"/>
              <a:gd name="T54" fmla="*/ 248 w 496"/>
              <a:gd name="T55" fmla="*/ 530 h 1866"/>
              <a:gd name="T56" fmla="*/ 268 w 496"/>
              <a:gd name="T57" fmla="*/ 262 h 1866"/>
              <a:gd name="T58" fmla="*/ 229 w 496"/>
              <a:gd name="T59" fmla="*/ 133 h 1866"/>
              <a:gd name="T60" fmla="*/ 194 w 496"/>
              <a:gd name="T61" fmla="*/ 75 h 1866"/>
              <a:gd name="T62" fmla="*/ 126 w 496"/>
              <a:gd name="T63" fmla="*/ 0 h 1866"/>
              <a:gd name="connsiteX0" fmla="*/ 2520 w 9980"/>
              <a:gd name="connsiteY0" fmla="*/ 0 h 10008"/>
              <a:gd name="connsiteX1" fmla="*/ 3911 w 9980"/>
              <a:gd name="connsiteY1" fmla="*/ 397 h 10008"/>
              <a:gd name="connsiteX2" fmla="*/ 4657 w 9980"/>
              <a:gd name="connsiteY2" fmla="*/ 702 h 10008"/>
              <a:gd name="connsiteX3" fmla="*/ 5524 w 9980"/>
              <a:gd name="connsiteY3" fmla="*/ 1399 h 10008"/>
              <a:gd name="connsiteX4" fmla="*/ 5242 w 9980"/>
              <a:gd name="connsiteY4" fmla="*/ 2856 h 10008"/>
              <a:gd name="connsiteX5" fmla="*/ 4456 w 9980"/>
              <a:gd name="connsiteY5" fmla="*/ 3558 h 10008"/>
              <a:gd name="connsiteX6" fmla="*/ 3952 w 9980"/>
              <a:gd name="connsiteY6" fmla="*/ 3901 h 10008"/>
              <a:gd name="connsiteX7" fmla="*/ 3428 w 9980"/>
              <a:gd name="connsiteY7" fmla="*/ 4239 h 10008"/>
              <a:gd name="connsiteX8" fmla="*/ 1694 w 9980"/>
              <a:gd name="connsiteY8" fmla="*/ 5616 h 10008"/>
              <a:gd name="connsiteX9" fmla="*/ 746 w 9980"/>
              <a:gd name="connsiteY9" fmla="*/ 7036 h 10008"/>
              <a:gd name="connsiteX10" fmla="*/ 807 w 9980"/>
              <a:gd name="connsiteY10" fmla="*/ 7749 h 10008"/>
              <a:gd name="connsiteX11" fmla="*/ 1432 w 9980"/>
              <a:gd name="connsiteY11" fmla="*/ 8430 h 10008"/>
              <a:gd name="connsiteX12" fmla="*/ 2782 w 9980"/>
              <a:gd name="connsiteY12" fmla="*/ 9009 h 10008"/>
              <a:gd name="connsiteX13" fmla="*/ 4859 w 9980"/>
              <a:gd name="connsiteY13" fmla="*/ 9411 h 10008"/>
              <a:gd name="connsiteX14" fmla="*/ 7339 w 9980"/>
              <a:gd name="connsiteY14" fmla="*/ 9630 h 10008"/>
              <a:gd name="connsiteX15" fmla="*/ 9980 w 9980"/>
              <a:gd name="connsiteY15" fmla="*/ 9705 h 10008"/>
              <a:gd name="connsiteX16" fmla="*/ 9920 w 9980"/>
              <a:gd name="connsiteY16" fmla="*/ 10000 h 10008"/>
              <a:gd name="connsiteX17" fmla="*/ 7117 w 9980"/>
              <a:gd name="connsiteY17" fmla="*/ 9898 h 10008"/>
              <a:gd name="connsiteX18" fmla="*/ 1989 w 9980"/>
              <a:gd name="connsiteY18" fmla="*/ 9977 h 10008"/>
              <a:gd name="connsiteX19" fmla="*/ 2137 w 9980"/>
              <a:gd name="connsiteY19" fmla="*/ 9164 h 10008"/>
              <a:gd name="connsiteX20" fmla="*/ 665 w 9980"/>
              <a:gd name="connsiteY20" fmla="*/ 8505 h 10008"/>
              <a:gd name="connsiteX21" fmla="*/ 61 w 9980"/>
              <a:gd name="connsiteY21" fmla="*/ 7765 h 10008"/>
              <a:gd name="connsiteX22" fmla="*/ 61 w 9980"/>
              <a:gd name="connsiteY22" fmla="*/ 7020 h 10008"/>
              <a:gd name="connsiteX23" fmla="*/ 1170 w 9980"/>
              <a:gd name="connsiteY23" fmla="*/ 5573 h 10008"/>
              <a:gd name="connsiteX24" fmla="*/ 3045 w 9980"/>
              <a:gd name="connsiteY24" fmla="*/ 4196 h 10008"/>
              <a:gd name="connsiteX25" fmla="*/ 3609 w 9980"/>
              <a:gd name="connsiteY25" fmla="*/ 3864 h 10008"/>
              <a:gd name="connsiteX26" fmla="*/ 4133 w 9980"/>
              <a:gd name="connsiteY26" fmla="*/ 3526 h 10008"/>
              <a:gd name="connsiteX27" fmla="*/ 4980 w 9980"/>
              <a:gd name="connsiteY27" fmla="*/ 2840 h 10008"/>
              <a:gd name="connsiteX28" fmla="*/ 5383 w 9980"/>
              <a:gd name="connsiteY28" fmla="*/ 1404 h 10008"/>
              <a:gd name="connsiteX29" fmla="*/ 4597 w 9980"/>
              <a:gd name="connsiteY29" fmla="*/ 713 h 10008"/>
              <a:gd name="connsiteX30" fmla="*/ 3891 w 9980"/>
              <a:gd name="connsiteY30" fmla="*/ 402 h 10008"/>
              <a:gd name="connsiteX31" fmla="*/ 2520 w 9980"/>
              <a:gd name="connsiteY31" fmla="*/ 0 h 10008"/>
              <a:gd name="connsiteX0" fmla="*/ 2525 w 10000"/>
              <a:gd name="connsiteY0" fmla="*/ 0 h 10000"/>
              <a:gd name="connsiteX1" fmla="*/ 3919 w 10000"/>
              <a:gd name="connsiteY1" fmla="*/ 397 h 10000"/>
              <a:gd name="connsiteX2" fmla="*/ 4666 w 10000"/>
              <a:gd name="connsiteY2" fmla="*/ 701 h 10000"/>
              <a:gd name="connsiteX3" fmla="*/ 5535 w 10000"/>
              <a:gd name="connsiteY3" fmla="*/ 1398 h 10000"/>
              <a:gd name="connsiteX4" fmla="*/ 5253 w 10000"/>
              <a:gd name="connsiteY4" fmla="*/ 2854 h 10000"/>
              <a:gd name="connsiteX5" fmla="*/ 4465 w 10000"/>
              <a:gd name="connsiteY5" fmla="*/ 3555 h 10000"/>
              <a:gd name="connsiteX6" fmla="*/ 3960 w 10000"/>
              <a:gd name="connsiteY6" fmla="*/ 3898 h 10000"/>
              <a:gd name="connsiteX7" fmla="*/ 3435 w 10000"/>
              <a:gd name="connsiteY7" fmla="*/ 4236 h 10000"/>
              <a:gd name="connsiteX8" fmla="*/ 1697 w 10000"/>
              <a:gd name="connsiteY8" fmla="*/ 5612 h 10000"/>
              <a:gd name="connsiteX9" fmla="*/ 747 w 10000"/>
              <a:gd name="connsiteY9" fmla="*/ 7030 h 10000"/>
              <a:gd name="connsiteX10" fmla="*/ 809 w 10000"/>
              <a:gd name="connsiteY10" fmla="*/ 7743 h 10000"/>
              <a:gd name="connsiteX11" fmla="*/ 1435 w 10000"/>
              <a:gd name="connsiteY11" fmla="*/ 8423 h 10000"/>
              <a:gd name="connsiteX12" fmla="*/ 2788 w 10000"/>
              <a:gd name="connsiteY12" fmla="*/ 9002 h 10000"/>
              <a:gd name="connsiteX13" fmla="*/ 3005 w 10000"/>
              <a:gd name="connsiteY13" fmla="*/ 9810 h 10000"/>
              <a:gd name="connsiteX14" fmla="*/ 7354 w 10000"/>
              <a:gd name="connsiteY14" fmla="*/ 9622 h 10000"/>
              <a:gd name="connsiteX15" fmla="*/ 10000 w 10000"/>
              <a:gd name="connsiteY15" fmla="*/ 9697 h 10000"/>
              <a:gd name="connsiteX16" fmla="*/ 9940 w 10000"/>
              <a:gd name="connsiteY16" fmla="*/ 9992 h 10000"/>
              <a:gd name="connsiteX17" fmla="*/ 7131 w 10000"/>
              <a:gd name="connsiteY17" fmla="*/ 9890 h 10000"/>
              <a:gd name="connsiteX18" fmla="*/ 1993 w 10000"/>
              <a:gd name="connsiteY18" fmla="*/ 9969 h 10000"/>
              <a:gd name="connsiteX19" fmla="*/ 2141 w 10000"/>
              <a:gd name="connsiteY19" fmla="*/ 9157 h 10000"/>
              <a:gd name="connsiteX20" fmla="*/ 666 w 10000"/>
              <a:gd name="connsiteY20" fmla="*/ 8498 h 10000"/>
              <a:gd name="connsiteX21" fmla="*/ 61 w 10000"/>
              <a:gd name="connsiteY21" fmla="*/ 7759 h 10000"/>
              <a:gd name="connsiteX22" fmla="*/ 61 w 10000"/>
              <a:gd name="connsiteY22" fmla="*/ 7014 h 10000"/>
              <a:gd name="connsiteX23" fmla="*/ 1172 w 10000"/>
              <a:gd name="connsiteY23" fmla="*/ 5569 h 10000"/>
              <a:gd name="connsiteX24" fmla="*/ 3051 w 10000"/>
              <a:gd name="connsiteY24" fmla="*/ 4193 h 10000"/>
              <a:gd name="connsiteX25" fmla="*/ 3616 w 10000"/>
              <a:gd name="connsiteY25" fmla="*/ 3861 h 10000"/>
              <a:gd name="connsiteX26" fmla="*/ 4141 w 10000"/>
              <a:gd name="connsiteY26" fmla="*/ 3523 h 10000"/>
              <a:gd name="connsiteX27" fmla="*/ 4990 w 10000"/>
              <a:gd name="connsiteY27" fmla="*/ 2838 h 10000"/>
              <a:gd name="connsiteX28" fmla="*/ 5394 w 10000"/>
              <a:gd name="connsiteY28" fmla="*/ 1403 h 10000"/>
              <a:gd name="connsiteX29" fmla="*/ 4606 w 10000"/>
              <a:gd name="connsiteY29" fmla="*/ 712 h 10000"/>
              <a:gd name="connsiteX30" fmla="*/ 3899 w 10000"/>
              <a:gd name="connsiteY30" fmla="*/ 402 h 10000"/>
              <a:gd name="connsiteX31" fmla="*/ 2525 w 10000"/>
              <a:gd name="connsiteY31" fmla="*/ 0 h 10000"/>
              <a:gd name="connsiteX0" fmla="*/ 2525 w 10470"/>
              <a:gd name="connsiteY0" fmla="*/ 0 h 10601"/>
              <a:gd name="connsiteX1" fmla="*/ 3919 w 10470"/>
              <a:gd name="connsiteY1" fmla="*/ 397 h 10601"/>
              <a:gd name="connsiteX2" fmla="*/ 4666 w 10470"/>
              <a:gd name="connsiteY2" fmla="*/ 701 h 10601"/>
              <a:gd name="connsiteX3" fmla="*/ 5535 w 10470"/>
              <a:gd name="connsiteY3" fmla="*/ 1398 h 10601"/>
              <a:gd name="connsiteX4" fmla="*/ 5253 w 10470"/>
              <a:gd name="connsiteY4" fmla="*/ 2854 h 10601"/>
              <a:gd name="connsiteX5" fmla="*/ 4465 w 10470"/>
              <a:gd name="connsiteY5" fmla="*/ 3555 h 10601"/>
              <a:gd name="connsiteX6" fmla="*/ 3960 w 10470"/>
              <a:gd name="connsiteY6" fmla="*/ 3898 h 10601"/>
              <a:gd name="connsiteX7" fmla="*/ 3435 w 10470"/>
              <a:gd name="connsiteY7" fmla="*/ 4236 h 10601"/>
              <a:gd name="connsiteX8" fmla="*/ 1697 w 10470"/>
              <a:gd name="connsiteY8" fmla="*/ 5612 h 10601"/>
              <a:gd name="connsiteX9" fmla="*/ 747 w 10470"/>
              <a:gd name="connsiteY9" fmla="*/ 7030 h 10601"/>
              <a:gd name="connsiteX10" fmla="*/ 809 w 10470"/>
              <a:gd name="connsiteY10" fmla="*/ 7743 h 10601"/>
              <a:gd name="connsiteX11" fmla="*/ 1435 w 10470"/>
              <a:gd name="connsiteY11" fmla="*/ 8423 h 10601"/>
              <a:gd name="connsiteX12" fmla="*/ 2788 w 10470"/>
              <a:gd name="connsiteY12" fmla="*/ 9002 h 10601"/>
              <a:gd name="connsiteX13" fmla="*/ 3005 w 10470"/>
              <a:gd name="connsiteY13" fmla="*/ 9810 h 10601"/>
              <a:gd name="connsiteX14" fmla="*/ 7354 w 10470"/>
              <a:gd name="connsiteY14" fmla="*/ 9622 h 10601"/>
              <a:gd name="connsiteX15" fmla="*/ 10000 w 10470"/>
              <a:gd name="connsiteY15" fmla="*/ 9697 h 10601"/>
              <a:gd name="connsiteX16" fmla="*/ 9940 w 10470"/>
              <a:gd name="connsiteY16" fmla="*/ 9992 h 10601"/>
              <a:gd name="connsiteX17" fmla="*/ 2989 w 10470"/>
              <a:gd name="connsiteY17" fmla="*/ 10598 h 10601"/>
              <a:gd name="connsiteX18" fmla="*/ 1993 w 10470"/>
              <a:gd name="connsiteY18" fmla="*/ 9969 h 10601"/>
              <a:gd name="connsiteX19" fmla="*/ 2141 w 10470"/>
              <a:gd name="connsiteY19" fmla="*/ 9157 h 10601"/>
              <a:gd name="connsiteX20" fmla="*/ 666 w 10470"/>
              <a:gd name="connsiteY20" fmla="*/ 8498 h 10601"/>
              <a:gd name="connsiteX21" fmla="*/ 61 w 10470"/>
              <a:gd name="connsiteY21" fmla="*/ 7759 h 10601"/>
              <a:gd name="connsiteX22" fmla="*/ 61 w 10470"/>
              <a:gd name="connsiteY22" fmla="*/ 7014 h 10601"/>
              <a:gd name="connsiteX23" fmla="*/ 1172 w 10470"/>
              <a:gd name="connsiteY23" fmla="*/ 5569 h 10601"/>
              <a:gd name="connsiteX24" fmla="*/ 3051 w 10470"/>
              <a:gd name="connsiteY24" fmla="*/ 4193 h 10601"/>
              <a:gd name="connsiteX25" fmla="*/ 3616 w 10470"/>
              <a:gd name="connsiteY25" fmla="*/ 3861 h 10601"/>
              <a:gd name="connsiteX26" fmla="*/ 4141 w 10470"/>
              <a:gd name="connsiteY26" fmla="*/ 3523 h 10601"/>
              <a:gd name="connsiteX27" fmla="*/ 4990 w 10470"/>
              <a:gd name="connsiteY27" fmla="*/ 2838 h 10601"/>
              <a:gd name="connsiteX28" fmla="*/ 5394 w 10470"/>
              <a:gd name="connsiteY28" fmla="*/ 1403 h 10601"/>
              <a:gd name="connsiteX29" fmla="*/ 4606 w 10470"/>
              <a:gd name="connsiteY29" fmla="*/ 712 h 10601"/>
              <a:gd name="connsiteX30" fmla="*/ 3899 w 10470"/>
              <a:gd name="connsiteY30" fmla="*/ 402 h 10601"/>
              <a:gd name="connsiteX31" fmla="*/ 2525 w 10470"/>
              <a:gd name="connsiteY31" fmla="*/ 0 h 10601"/>
              <a:gd name="connsiteX0" fmla="*/ 2525 w 10000"/>
              <a:gd name="connsiteY0" fmla="*/ 0 h 11301"/>
              <a:gd name="connsiteX1" fmla="*/ 3919 w 10000"/>
              <a:gd name="connsiteY1" fmla="*/ 397 h 11301"/>
              <a:gd name="connsiteX2" fmla="*/ 4666 w 10000"/>
              <a:gd name="connsiteY2" fmla="*/ 701 h 11301"/>
              <a:gd name="connsiteX3" fmla="*/ 5535 w 10000"/>
              <a:gd name="connsiteY3" fmla="*/ 1398 h 11301"/>
              <a:gd name="connsiteX4" fmla="*/ 5253 w 10000"/>
              <a:gd name="connsiteY4" fmla="*/ 2854 h 11301"/>
              <a:gd name="connsiteX5" fmla="*/ 4465 w 10000"/>
              <a:gd name="connsiteY5" fmla="*/ 3555 h 11301"/>
              <a:gd name="connsiteX6" fmla="*/ 3960 w 10000"/>
              <a:gd name="connsiteY6" fmla="*/ 3898 h 11301"/>
              <a:gd name="connsiteX7" fmla="*/ 3435 w 10000"/>
              <a:gd name="connsiteY7" fmla="*/ 4236 h 11301"/>
              <a:gd name="connsiteX8" fmla="*/ 1697 w 10000"/>
              <a:gd name="connsiteY8" fmla="*/ 5612 h 11301"/>
              <a:gd name="connsiteX9" fmla="*/ 747 w 10000"/>
              <a:gd name="connsiteY9" fmla="*/ 7030 h 11301"/>
              <a:gd name="connsiteX10" fmla="*/ 809 w 10000"/>
              <a:gd name="connsiteY10" fmla="*/ 7743 h 11301"/>
              <a:gd name="connsiteX11" fmla="*/ 1435 w 10000"/>
              <a:gd name="connsiteY11" fmla="*/ 8423 h 11301"/>
              <a:gd name="connsiteX12" fmla="*/ 2788 w 10000"/>
              <a:gd name="connsiteY12" fmla="*/ 9002 h 11301"/>
              <a:gd name="connsiteX13" fmla="*/ 3005 w 10000"/>
              <a:gd name="connsiteY13" fmla="*/ 9810 h 11301"/>
              <a:gd name="connsiteX14" fmla="*/ 7354 w 10000"/>
              <a:gd name="connsiteY14" fmla="*/ 9622 h 11301"/>
              <a:gd name="connsiteX15" fmla="*/ 10000 w 10000"/>
              <a:gd name="connsiteY15" fmla="*/ 9697 h 11301"/>
              <a:gd name="connsiteX16" fmla="*/ 3583 w 10000"/>
              <a:gd name="connsiteY16" fmla="*/ 11282 h 11301"/>
              <a:gd name="connsiteX17" fmla="*/ 2989 w 10000"/>
              <a:gd name="connsiteY17" fmla="*/ 10598 h 11301"/>
              <a:gd name="connsiteX18" fmla="*/ 1993 w 10000"/>
              <a:gd name="connsiteY18" fmla="*/ 9969 h 11301"/>
              <a:gd name="connsiteX19" fmla="*/ 2141 w 10000"/>
              <a:gd name="connsiteY19" fmla="*/ 9157 h 11301"/>
              <a:gd name="connsiteX20" fmla="*/ 666 w 10000"/>
              <a:gd name="connsiteY20" fmla="*/ 8498 h 11301"/>
              <a:gd name="connsiteX21" fmla="*/ 61 w 10000"/>
              <a:gd name="connsiteY21" fmla="*/ 7759 h 11301"/>
              <a:gd name="connsiteX22" fmla="*/ 61 w 10000"/>
              <a:gd name="connsiteY22" fmla="*/ 7014 h 11301"/>
              <a:gd name="connsiteX23" fmla="*/ 1172 w 10000"/>
              <a:gd name="connsiteY23" fmla="*/ 5569 h 11301"/>
              <a:gd name="connsiteX24" fmla="*/ 3051 w 10000"/>
              <a:gd name="connsiteY24" fmla="*/ 4193 h 11301"/>
              <a:gd name="connsiteX25" fmla="*/ 3616 w 10000"/>
              <a:gd name="connsiteY25" fmla="*/ 3861 h 11301"/>
              <a:gd name="connsiteX26" fmla="*/ 4141 w 10000"/>
              <a:gd name="connsiteY26" fmla="*/ 3523 h 11301"/>
              <a:gd name="connsiteX27" fmla="*/ 4990 w 10000"/>
              <a:gd name="connsiteY27" fmla="*/ 2838 h 11301"/>
              <a:gd name="connsiteX28" fmla="*/ 5394 w 10000"/>
              <a:gd name="connsiteY28" fmla="*/ 1403 h 11301"/>
              <a:gd name="connsiteX29" fmla="*/ 4606 w 10000"/>
              <a:gd name="connsiteY29" fmla="*/ 712 h 11301"/>
              <a:gd name="connsiteX30" fmla="*/ 3899 w 10000"/>
              <a:gd name="connsiteY30" fmla="*/ 402 h 11301"/>
              <a:gd name="connsiteX31" fmla="*/ 2525 w 10000"/>
              <a:gd name="connsiteY31" fmla="*/ 0 h 11301"/>
              <a:gd name="connsiteX0" fmla="*/ 2525 w 10000"/>
              <a:gd name="connsiteY0" fmla="*/ 0 h 11301"/>
              <a:gd name="connsiteX1" fmla="*/ 3919 w 10000"/>
              <a:gd name="connsiteY1" fmla="*/ 397 h 11301"/>
              <a:gd name="connsiteX2" fmla="*/ 4666 w 10000"/>
              <a:gd name="connsiteY2" fmla="*/ 701 h 11301"/>
              <a:gd name="connsiteX3" fmla="*/ 5535 w 10000"/>
              <a:gd name="connsiteY3" fmla="*/ 1398 h 11301"/>
              <a:gd name="connsiteX4" fmla="*/ 5253 w 10000"/>
              <a:gd name="connsiteY4" fmla="*/ 2854 h 11301"/>
              <a:gd name="connsiteX5" fmla="*/ 4465 w 10000"/>
              <a:gd name="connsiteY5" fmla="*/ 3555 h 11301"/>
              <a:gd name="connsiteX6" fmla="*/ 3960 w 10000"/>
              <a:gd name="connsiteY6" fmla="*/ 3898 h 11301"/>
              <a:gd name="connsiteX7" fmla="*/ 3435 w 10000"/>
              <a:gd name="connsiteY7" fmla="*/ 4236 h 11301"/>
              <a:gd name="connsiteX8" fmla="*/ 1697 w 10000"/>
              <a:gd name="connsiteY8" fmla="*/ 5612 h 11301"/>
              <a:gd name="connsiteX9" fmla="*/ 747 w 10000"/>
              <a:gd name="connsiteY9" fmla="*/ 7030 h 11301"/>
              <a:gd name="connsiteX10" fmla="*/ 809 w 10000"/>
              <a:gd name="connsiteY10" fmla="*/ 7743 h 11301"/>
              <a:gd name="connsiteX11" fmla="*/ 1435 w 10000"/>
              <a:gd name="connsiteY11" fmla="*/ 8423 h 11301"/>
              <a:gd name="connsiteX12" fmla="*/ 2788 w 10000"/>
              <a:gd name="connsiteY12" fmla="*/ 9002 h 11301"/>
              <a:gd name="connsiteX13" fmla="*/ 3005 w 10000"/>
              <a:gd name="connsiteY13" fmla="*/ 9810 h 11301"/>
              <a:gd name="connsiteX14" fmla="*/ 4396 w 10000"/>
              <a:gd name="connsiteY14" fmla="*/ 10537 h 11301"/>
              <a:gd name="connsiteX15" fmla="*/ 10000 w 10000"/>
              <a:gd name="connsiteY15" fmla="*/ 9697 h 11301"/>
              <a:gd name="connsiteX16" fmla="*/ 3583 w 10000"/>
              <a:gd name="connsiteY16" fmla="*/ 11282 h 11301"/>
              <a:gd name="connsiteX17" fmla="*/ 2989 w 10000"/>
              <a:gd name="connsiteY17" fmla="*/ 10598 h 11301"/>
              <a:gd name="connsiteX18" fmla="*/ 1993 w 10000"/>
              <a:gd name="connsiteY18" fmla="*/ 9969 h 11301"/>
              <a:gd name="connsiteX19" fmla="*/ 2141 w 10000"/>
              <a:gd name="connsiteY19" fmla="*/ 9157 h 11301"/>
              <a:gd name="connsiteX20" fmla="*/ 666 w 10000"/>
              <a:gd name="connsiteY20" fmla="*/ 8498 h 11301"/>
              <a:gd name="connsiteX21" fmla="*/ 61 w 10000"/>
              <a:gd name="connsiteY21" fmla="*/ 7759 h 11301"/>
              <a:gd name="connsiteX22" fmla="*/ 61 w 10000"/>
              <a:gd name="connsiteY22" fmla="*/ 7014 h 11301"/>
              <a:gd name="connsiteX23" fmla="*/ 1172 w 10000"/>
              <a:gd name="connsiteY23" fmla="*/ 5569 h 11301"/>
              <a:gd name="connsiteX24" fmla="*/ 3051 w 10000"/>
              <a:gd name="connsiteY24" fmla="*/ 4193 h 11301"/>
              <a:gd name="connsiteX25" fmla="*/ 3616 w 10000"/>
              <a:gd name="connsiteY25" fmla="*/ 3861 h 11301"/>
              <a:gd name="connsiteX26" fmla="*/ 4141 w 10000"/>
              <a:gd name="connsiteY26" fmla="*/ 3523 h 11301"/>
              <a:gd name="connsiteX27" fmla="*/ 4990 w 10000"/>
              <a:gd name="connsiteY27" fmla="*/ 2838 h 11301"/>
              <a:gd name="connsiteX28" fmla="*/ 5394 w 10000"/>
              <a:gd name="connsiteY28" fmla="*/ 1403 h 11301"/>
              <a:gd name="connsiteX29" fmla="*/ 4606 w 10000"/>
              <a:gd name="connsiteY29" fmla="*/ 712 h 11301"/>
              <a:gd name="connsiteX30" fmla="*/ 3899 w 10000"/>
              <a:gd name="connsiteY30" fmla="*/ 402 h 11301"/>
              <a:gd name="connsiteX31" fmla="*/ 2525 w 10000"/>
              <a:gd name="connsiteY31" fmla="*/ 0 h 11301"/>
              <a:gd name="connsiteX0" fmla="*/ 2525 w 5686"/>
              <a:gd name="connsiteY0" fmla="*/ 0 h 11286"/>
              <a:gd name="connsiteX1" fmla="*/ 3919 w 5686"/>
              <a:gd name="connsiteY1" fmla="*/ 397 h 11286"/>
              <a:gd name="connsiteX2" fmla="*/ 4666 w 5686"/>
              <a:gd name="connsiteY2" fmla="*/ 701 h 11286"/>
              <a:gd name="connsiteX3" fmla="*/ 5535 w 5686"/>
              <a:gd name="connsiteY3" fmla="*/ 1398 h 11286"/>
              <a:gd name="connsiteX4" fmla="*/ 5253 w 5686"/>
              <a:gd name="connsiteY4" fmla="*/ 2854 h 11286"/>
              <a:gd name="connsiteX5" fmla="*/ 4465 w 5686"/>
              <a:gd name="connsiteY5" fmla="*/ 3555 h 11286"/>
              <a:gd name="connsiteX6" fmla="*/ 3960 w 5686"/>
              <a:gd name="connsiteY6" fmla="*/ 3898 h 11286"/>
              <a:gd name="connsiteX7" fmla="*/ 3435 w 5686"/>
              <a:gd name="connsiteY7" fmla="*/ 4236 h 11286"/>
              <a:gd name="connsiteX8" fmla="*/ 1697 w 5686"/>
              <a:gd name="connsiteY8" fmla="*/ 5612 h 11286"/>
              <a:gd name="connsiteX9" fmla="*/ 747 w 5686"/>
              <a:gd name="connsiteY9" fmla="*/ 7030 h 11286"/>
              <a:gd name="connsiteX10" fmla="*/ 809 w 5686"/>
              <a:gd name="connsiteY10" fmla="*/ 7743 h 11286"/>
              <a:gd name="connsiteX11" fmla="*/ 1435 w 5686"/>
              <a:gd name="connsiteY11" fmla="*/ 8423 h 11286"/>
              <a:gd name="connsiteX12" fmla="*/ 2788 w 5686"/>
              <a:gd name="connsiteY12" fmla="*/ 9002 h 11286"/>
              <a:gd name="connsiteX13" fmla="*/ 3005 w 5686"/>
              <a:gd name="connsiteY13" fmla="*/ 9810 h 11286"/>
              <a:gd name="connsiteX14" fmla="*/ 4396 w 5686"/>
              <a:gd name="connsiteY14" fmla="*/ 10537 h 11286"/>
              <a:gd name="connsiteX15" fmla="*/ 4724 w 5686"/>
              <a:gd name="connsiteY15" fmla="*/ 10894 h 11286"/>
              <a:gd name="connsiteX16" fmla="*/ 3583 w 5686"/>
              <a:gd name="connsiteY16" fmla="*/ 11282 h 11286"/>
              <a:gd name="connsiteX17" fmla="*/ 2989 w 5686"/>
              <a:gd name="connsiteY17" fmla="*/ 10598 h 11286"/>
              <a:gd name="connsiteX18" fmla="*/ 1993 w 5686"/>
              <a:gd name="connsiteY18" fmla="*/ 9969 h 11286"/>
              <a:gd name="connsiteX19" fmla="*/ 2141 w 5686"/>
              <a:gd name="connsiteY19" fmla="*/ 9157 h 11286"/>
              <a:gd name="connsiteX20" fmla="*/ 666 w 5686"/>
              <a:gd name="connsiteY20" fmla="*/ 8498 h 11286"/>
              <a:gd name="connsiteX21" fmla="*/ 61 w 5686"/>
              <a:gd name="connsiteY21" fmla="*/ 7759 h 11286"/>
              <a:gd name="connsiteX22" fmla="*/ 61 w 5686"/>
              <a:gd name="connsiteY22" fmla="*/ 7014 h 11286"/>
              <a:gd name="connsiteX23" fmla="*/ 1172 w 5686"/>
              <a:gd name="connsiteY23" fmla="*/ 5569 h 11286"/>
              <a:gd name="connsiteX24" fmla="*/ 3051 w 5686"/>
              <a:gd name="connsiteY24" fmla="*/ 4193 h 11286"/>
              <a:gd name="connsiteX25" fmla="*/ 3616 w 5686"/>
              <a:gd name="connsiteY25" fmla="*/ 3861 h 11286"/>
              <a:gd name="connsiteX26" fmla="*/ 4141 w 5686"/>
              <a:gd name="connsiteY26" fmla="*/ 3523 h 11286"/>
              <a:gd name="connsiteX27" fmla="*/ 4990 w 5686"/>
              <a:gd name="connsiteY27" fmla="*/ 2838 h 11286"/>
              <a:gd name="connsiteX28" fmla="*/ 5394 w 5686"/>
              <a:gd name="connsiteY28" fmla="*/ 1403 h 11286"/>
              <a:gd name="connsiteX29" fmla="*/ 4606 w 5686"/>
              <a:gd name="connsiteY29" fmla="*/ 712 h 11286"/>
              <a:gd name="connsiteX30" fmla="*/ 3899 w 5686"/>
              <a:gd name="connsiteY30" fmla="*/ 402 h 11286"/>
              <a:gd name="connsiteX31" fmla="*/ 2525 w 5686"/>
              <a:gd name="connsiteY31" fmla="*/ 0 h 1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686" h="11286">
                <a:moveTo>
                  <a:pt x="2525" y="0"/>
                </a:moveTo>
                <a:cubicBezTo>
                  <a:pt x="2889" y="70"/>
                  <a:pt x="3636" y="300"/>
                  <a:pt x="3919" y="397"/>
                </a:cubicBezTo>
                <a:cubicBezTo>
                  <a:pt x="4202" y="488"/>
                  <a:pt x="4465" y="595"/>
                  <a:pt x="4666" y="701"/>
                </a:cubicBezTo>
                <a:cubicBezTo>
                  <a:pt x="5091" y="921"/>
                  <a:pt x="5374" y="1157"/>
                  <a:pt x="5535" y="1398"/>
                </a:cubicBezTo>
                <a:cubicBezTo>
                  <a:pt x="5839" y="1879"/>
                  <a:pt x="5656" y="2377"/>
                  <a:pt x="5253" y="2854"/>
                </a:cubicBezTo>
                <a:cubicBezTo>
                  <a:pt x="5050" y="3096"/>
                  <a:pt x="4768" y="3325"/>
                  <a:pt x="4465" y="3555"/>
                </a:cubicBezTo>
                <a:cubicBezTo>
                  <a:pt x="4304" y="3673"/>
                  <a:pt x="4141" y="3786"/>
                  <a:pt x="3960" y="3898"/>
                </a:cubicBezTo>
                <a:cubicBezTo>
                  <a:pt x="3778" y="4011"/>
                  <a:pt x="3596" y="4123"/>
                  <a:pt x="3435" y="4236"/>
                </a:cubicBezTo>
                <a:cubicBezTo>
                  <a:pt x="2768" y="4685"/>
                  <a:pt x="2161" y="5146"/>
                  <a:pt x="1697" y="5612"/>
                </a:cubicBezTo>
                <a:cubicBezTo>
                  <a:pt x="1212" y="6078"/>
                  <a:pt x="869" y="6554"/>
                  <a:pt x="747" y="7030"/>
                </a:cubicBezTo>
                <a:cubicBezTo>
                  <a:pt x="707" y="7266"/>
                  <a:pt x="707" y="7507"/>
                  <a:pt x="809" y="7743"/>
                </a:cubicBezTo>
                <a:cubicBezTo>
                  <a:pt x="909" y="7974"/>
                  <a:pt x="1111" y="8203"/>
                  <a:pt x="1435" y="8423"/>
                </a:cubicBezTo>
                <a:cubicBezTo>
                  <a:pt x="1758" y="8637"/>
                  <a:pt x="2526" y="8771"/>
                  <a:pt x="2788" y="9002"/>
                </a:cubicBezTo>
                <a:cubicBezTo>
                  <a:pt x="3050" y="9233"/>
                  <a:pt x="2737" y="9554"/>
                  <a:pt x="3005" y="9810"/>
                </a:cubicBezTo>
                <a:cubicBezTo>
                  <a:pt x="3273" y="10066"/>
                  <a:pt x="4110" y="10356"/>
                  <a:pt x="4396" y="10537"/>
                </a:cubicBezTo>
                <a:cubicBezTo>
                  <a:pt x="4683" y="10718"/>
                  <a:pt x="3815" y="10889"/>
                  <a:pt x="4724" y="10894"/>
                </a:cubicBezTo>
                <a:cubicBezTo>
                  <a:pt x="4704" y="10992"/>
                  <a:pt x="3872" y="11331"/>
                  <a:pt x="3583" y="11282"/>
                </a:cubicBezTo>
                <a:cubicBezTo>
                  <a:pt x="3294" y="11233"/>
                  <a:pt x="3919" y="10652"/>
                  <a:pt x="2989" y="10598"/>
                </a:cubicBezTo>
                <a:cubicBezTo>
                  <a:pt x="2060" y="10539"/>
                  <a:pt x="2862" y="10087"/>
                  <a:pt x="1993" y="9969"/>
                </a:cubicBezTo>
                <a:cubicBezTo>
                  <a:pt x="1145" y="9846"/>
                  <a:pt x="2788" y="9355"/>
                  <a:pt x="2141" y="9157"/>
                </a:cubicBezTo>
                <a:cubicBezTo>
                  <a:pt x="1495" y="8964"/>
                  <a:pt x="990" y="8739"/>
                  <a:pt x="666" y="8498"/>
                </a:cubicBezTo>
                <a:cubicBezTo>
                  <a:pt x="324" y="8262"/>
                  <a:pt x="141" y="8011"/>
                  <a:pt x="61" y="7759"/>
                </a:cubicBezTo>
                <a:cubicBezTo>
                  <a:pt x="-20" y="7513"/>
                  <a:pt x="-20" y="7261"/>
                  <a:pt x="61" y="7014"/>
                </a:cubicBezTo>
                <a:cubicBezTo>
                  <a:pt x="242" y="6522"/>
                  <a:pt x="646" y="6040"/>
                  <a:pt x="1172" y="5569"/>
                </a:cubicBezTo>
                <a:cubicBezTo>
                  <a:pt x="1697" y="5103"/>
                  <a:pt x="2344" y="4642"/>
                  <a:pt x="3051" y="4193"/>
                </a:cubicBezTo>
                <a:cubicBezTo>
                  <a:pt x="3232" y="4081"/>
                  <a:pt x="3414" y="3968"/>
                  <a:pt x="3616" y="3861"/>
                </a:cubicBezTo>
                <a:cubicBezTo>
                  <a:pt x="3798" y="3748"/>
                  <a:pt x="3980" y="3636"/>
                  <a:pt x="4141" y="3523"/>
                </a:cubicBezTo>
                <a:cubicBezTo>
                  <a:pt x="4465" y="3298"/>
                  <a:pt x="4768" y="3069"/>
                  <a:pt x="4990" y="2838"/>
                </a:cubicBezTo>
                <a:cubicBezTo>
                  <a:pt x="5435" y="2372"/>
                  <a:pt x="5656" y="1879"/>
                  <a:pt x="5394" y="1403"/>
                </a:cubicBezTo>
                <a:cubicBezTo>
                  <a:pt x="5253" y="1162"/>
                  <a:pt x="5010" y="926"/>
                  <a:pt x="4606" y="712"/>
                </a:cubicBezTo>
                <a:cubicBezTo>
                  <a:pt x="4404" y="600"/>
                  <a:pt x="4182" y="498"/>
                  <a:pt x="3899" y="402"/>
                </a:cubicBezTo>
                <a:cubicBezTo>
                  <a:pt x="3616" y="305"/>
                  <a:pt x="2869" y="75"/>
                  <a:pt x="2525" y="0"/>
                </a:cubicBezTo>
                <a:close/>
              </a:path>
            </a:pathLst>
          </a:custGeom>
          <a:solidFill>
            <a:schemeClr val="bg1">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36" name="Rectangle 235"/>
          <p:cNvSpPr/>
          <p:nvPr/>
        </p:nvSpPr>
        <p:spPr>
          <a:xfrm>
            <a:off x="1867959" y="6816313"/>
            <a:ext cx="4155873" cy="3543662"/>
          </a:xfrm>
          <a:prstGeom prst="rect">
            <a:avLst/>
          </a:prstGeom>
        </p:spPr>
        <p:txBody>
          <a:bodyPr wrap="square">
            <a:spAutoFit/>
          </a:bodyPr>
          <a:lstStyle/>
          <a:p>
            <a:pPr algn="r">
              <a:lnSpc>
                <a:spcPct val="89000"/>
              </a:lnSpc>
            </a:pPr>
            <a:r>
              <a:rPr lang="en-US" sz="10800">
                <a:solidFill>
                  <a:schemeClr val="tx1">
                    <a:lumMod val="90000"/>
                    <a:lumOff val="10000"/>
                  </a:schemeClr>
                </a:solidFill>
              </a:rPr>
              <a:t>100%</a:t>
            </a:r>
          </a:p>
          <a:p>
            <a:pPr algn="r">
              <a:lnSpc>
                <a:spcPct val="89000"/>
              </a:lnSpc>
            </a:pPr>
            <a:r>
              <a:rPr lang="en-US" sz="4800">
                <a:solidFill>
                  <a:schemeClr val="tx1">
                    <a:lumMod val="90000"/>
                    <a:lumOff val="10000"/>
                  </a:schemeClr>
                </a:solidFill>
              </a:rPr>
              <a:t>Trophy </a:t>
            </a:r>
            <a:endParaRPr lang="en-US" sz="3200">
              <a:solidFill>
                <a:schemeClr val="tx1">
                  <a:lumMod val="90000"/>
                  <a:lumOff val="10000"/>
                </a:schemeClr>
              </a:solidFill>
            </a:endParaRPr>
          </a:p>
          <a:p>
            <a:pPr algn="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238" name="Rectangle 237"/>
          <p:cNvSpPr/>
          <p:nvPr/>
        </p:nvSpPr>
        <p:spPr>
          <a:xfrm>
            <a:off x="7810499" y="2850828"/>
            <a:ext cx="4092209" cy="3379323"/>
          </a:xfrm>
          <a:prstGeom prst="rect">
            <a:avLst/>
          </a:prstGeom>
        </p:spPr>
        <p:txBody>
          <a:bodyPr wrap="square">
            <a:spAutoFit/>
          </a:bodyPr>
          <a:lstStyle/>
          <a:p>
            <a:pPr algn="r">
              <a:lnSpc>
                <a:spcPct val="89000"/>
              </a:lnSpc>
            </a:pPr>
            <a:r>
              <a:rPr lang="en-US" sz="8800">
                <a:solidFill>
                  <a:schemeClr val="tx1">
                    <a:lumMod val="90000"/>
                    <a:lumOff val="10000"/>
                  </a:schemeClr>
                </a:solidFill>
              </a:rPr>
              <a:t>75%</a:t>
            </a:r>
            <a:endParaRPr lang="en-US" sz="10800">
              <a:solidFill>
                <a:schemeClr val="tx1">
                  <a:lumMod val="90000"/>
                  <a:lumOff val="10000"/>
                </a:schemeClr>
              </a:solidFill>
            </a:endParaRPr>
          </a:p>
          <a:p>
            <a:pPr algn="r">
              <a:lnSpc>
                <a:spcPct val="89000"/>
              </a:lnSpc>
            </a:pPr>
            <a:r>
              <a:rPr lang="en-US" sz="4800">
                <a:solidFill>
                  <a:schemeClr val="tx1">
                    <a:lumMod val="90000"/>
                    <a:lumOff val="10000"/>
                  </a:schemeClr>
                </a:solidFill>
              </a:rPr>
              <a:t>Airplanes </a:t>
            </a:r>
            <a:endParaRPr lang="en-US" sz="3200">
              <a:solidFill>
                <a:schemeClr val="tx1">
                  <a:lumMod val="90000"/>
                  <a:lumOff val="10000"/>
                </a:schemeClr>
              </a:solidFill>
            </a:endParaRPr>
          </a:p>
          <a:p>
            <a:pPr algn="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239" name="Rectangle 238"/>
          <p:cNvSpPr/>
          <p:nvPr/>
        </p:nvSpPr>
        <p:spPr>
          <a:xfrm>
            <a:off x="14150975" y="4612774"/>
            <a:ext cx="4044366" cy="3927165"/>
          </a:xfrm>
          <a:prstGeom prst="rect">
            <a:avLst/>
          </a:prstGeom>
        </p:spPr>
        <p:txBody>
          <a:bodyPr wrap="square">
            <a:spAutoFit/>
          </a:bodyPr>
          <a:lstStyle/>
          <a:p>
            <a:pPr algn="r">
              <a:lnSpc>
                <a:spcPct val="89000"/>
              </a:lnSpc>
            </a:pPr>
            <a:r>
              <a:rPr lang="en-US" sz="8800">
                <a:solidFill>
                  <a:schemeClr val="tx1">
                    <a:lumMod val="90000"/>
                    <a:lumOff val="10000"/>
                  </a:schemeClr>
                </a:solidFill>
              </a:rPr>
              <a:t>50%</a:t>
            </a:r>
          </a:p>
          <a:p>
            <a:pPr algn="r">
              <a:lnSpc>
                <a:spcPct val="89000"/>
              </a:lnSpc>
            </a:pPr>
            <a:r>
              <a:rPr lang="en-US" sz="4800">
                <a:solidFill>
                  <a:schemeClr val="tx1">
                    <a:lumMod val="90000"/>
                    <a:lumOff val="10000"/>
                  </a:schemeClr>
                </a:solidFill>
              </a:rPr>
              <a:t>Process Diagrams </a:t>
            </a:r>
            <a:endParaRPr lang="en-US" sz="3200">
              <a:solidFill>
                <a:schemeClr val="tx1">
                  <a:lumMod val="90000"/>
                  <a:lumOff val="10000"/>
                </a:schemeClr>
              </a:solidFill>
            </a:endParaRPr>
          </a:p>
          <a:p>
            <a:pPr algn="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240" name="Rectangle 239"/>
          <p:cNvSpPr/>
          <p:nvPr/>
        </p:nvSpPr>
        <p:spPr>
          <a:xfrm>
            <a:off x="19650001" y="7423124"/>
            <a:ext cx="4022079" cy="3160160"/>
          </a:xfrm>
          <a:prstGeom prst="rect">
            <a:avLst/>
          </a:prstGeom>
        </p:spPr>
        <p:txBody>
          <a:bodyPr wrap="square">
            <a:spAutoFit/>
          </a:bodyPr>
          <a:lstStyle/>
          <a:p>
            <a:pPr algn="r">
              <a:lnSpc>
                <a:spcPct val="89000"/>
              </a:lnSpc>
            </a:pPr>
            <a:r>
              <a:rPr lang="en-US" sz="7200">
                <a:solidFill>
                  <a:schemeClr val="tx1">
                    <a:lumMod val="90000"/>
                    <a:lumOff val="10000"/>
                  </a:schemeClr>
                </a:solidFill>
              </a:rPr>
              <a:t>25%</a:t>
            </a:r>
          </a:p>
          <a:p>
            <a:pPr algn="r">
              <a:lnSpc>
                <a:spcPct val="89000"/>
              </a:lnSpc>
            </a:pPr>
            <a:r>
              <a:rPr lang="en-US" sz="4800">
                <a:solidFill>
                  <a:schemeClr val="tx1">
                    <a:lumMod val="90000"/>
                    <a:lumOff val="10000"/>
                  </a:schemeClr>
                </a:solidFill>
              </a:rPr>
              <a:t>Photography </a:t>
            </a:r>
            <a:endParaRPr lang="en-US" sz="3200">
              <a:solidFill>
                <a:schemeClr val="tx1">
                  <a:lumMod val="90000"/>
                  <a:lumOff val="10000"/>
                </a:schemeClr>
              </a:solidFill>
            </a:endParaRPr>
          </a:p>
          <a:p>
            <a:pPr algn="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241" name="Title 1"/>
          <p:cNvSpPr txBox="1">
            <a:spLocks/>
          </p:cNvSpPr>
          <p:nvPr/>
        </p:nvSpPr>
        <p:spPr>
          <a:xfrm>
            <a:off x="7672545" y="583957"/>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Industrial Eco Saving</a:t>
            </a:r>
          </a:p>
          <a:p>
            <a:pPr algn="ctr"/>
            <a:r>
              <a:rPr lang="en-US" sz="3200">
                <a:latin typeface="+mn-lt"/>
              </a:rPr>
              <a:t>Create great subtitle is in here</a:t>
            </a:r>
            <a:endParaRPr lang="en-US" sz="6400">
              <a:latin typeface="+mn-lt"/>
            </a:endParaRPr>
          </a:p>
        </p:txBody>
      </p:sp>
      <p:sp>
        <p:nvSpPr>
          <p:cNvPr id="33" name="Rectangle: Rounded Corners 80"/>
          <p:cNvSpPr/>
          <p:nvPr/>
        </p:nvSpPr>
        <p:spPr>
          <a:xfrm>
            <a:off x="11503691" y="2058422"/>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2601509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99"/>
                                        </p:tgtEl>
                                        <p:attrNameLst>
                                          <p:attrName>style.visibility</p:attrName>
                                        </p:attrNameLst>
                                      </p:cBhvr>
                                      <p:to>
                                        <p:strVal val="visible"/>
                                      </p:to>
                                    </p:set>
                                    <p:animEffect transition="in" filter="wipe(down)">
                                      <p:cBhvr>
                                        <p:cTn id="7" dur="500"/>
                                        <p:tgtEl>
                                          <p:spTgt spid="199"/>
                                        </p:tgtEl>
                                      </p:cBhvr>
                                    </p:animEffect>
                                  </p:childTnLst>
                                </p:cTn>
                              </p:par>
                              <p:par>
                                <p:cTn id="8" presetID="22" presetClass="entr" presetSubtype="4" fill="hold" grpId="0" nodeType="withEffect">
                                  <p:stCondLst>
                                    <p:cond delay="100"/>
                                  </p:stCondLst>
                                  <p:childTnLst>
                                    <p:set>
                                      <p:cBhvr>
                                        <p:cTn id="9" dur="1" fill="hold">
                                          <p:stCondLst>
                                            <p:cond delay="0"/>
                                          </p:stCondLst>
                                        </p:cTn>
                                        <p:tgtEl>
                                          <p:spTgt spid="185"/>
                                        </p:tgtEl>
                                        <p:attrNameLst>
                                          <p:attrName>style.visibility</p:attrName>
                                        </p:attrNameLst>
                                      </p:cBhvr>
                                      <p:to>
                                        <p:strVal val="visible"/>
                                      </p:to>
                                    </p:set>
                                    <p:animEffect transition="in" filter="wipe(down)">
                                      <p:cBhvr>
                                        <p:cTn id="10" dur="500"/>
                                        <p:tgtEl>
                                          <p:spTgt spid="185"/>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121"/>
                                        </p:tgtEl>
                                        <p:attrNameLst>
                                          <p:attrName>style.visibility</p:attrName>
                                        </p:attrNameLst>
                                      </p:cBhvr>
                                      <p:to>
                                        <p:strVal val="visible"/>
                                      </p:to>
                                    </p:set>
                                    <p:animEffect transition="in" filter="wipe(down)">
                                      <p:cBhvr>
                                        <p:cTn id="13" dur="500"/>
                                        <p:tgtEl>
                                          <p:spTgt spid="121"/>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137"/>
                                        </p:tgtEl>
                                        <p:attrNameLst>
                                          <p:attrName>style.visibility</p:attrName>
                                        </p:attrNameLst>
                                      </p:cBhvr>
                                      <p:to>
                                        <p:strVal val="visible"/>
                                      </p:to>
                                    </p:set>
                                    <p:animEffect transition="in" filter="wipe(down)">
                                      <p:cBhvr>
                                        <p:cTn id="16" dur="500"/>
                                        <p:tgtEl>
                                          <p:spTgt spid="137"/>
                                        </p:tgtEl>
                                      </p:cBhvr>
                                    </p:animEffect>
                                  </p:childTnLst>
                                </p:cTn>
                              </p:par>
                              <p:par>
                                <p:cTn id="17" presetID="53" presetClass="entr" presetSubtype="16" fill="hold" grpId="0" nodeType="withEffect">
                                  <p:stCondLst>
                                    <p:cond delay="250"/>
                                  </p:stCondLst>
                                  <p:childTnLst>
                                    <p:set>
                                      <p:cBhvr>
                                        <p:cTn id="18" dur="1" fill="hold">
                                          <p:stCondLst>
                                            <p:cond delay="0"/>
                                          </p:stCondLst>
                                        </p:cTn>
                                        <p:tgtEl>
                                          <p:spTgt spid="189"/>
                                        </p:tgtEl>
                                        <p:attrNameLst>
                                          <p:attrName>style.visibility</p:attrName>
                                        </p:attrNameLst>
                                      </p:cBhvr>
                                      <p:to>
                                        <p:strVal val="visible"/>
                                      </p:to>
                                    </p:set>
                                    <p:anim calcmode="lin" valueType="num">
                                      <p:cBhvr>
                                        <p:cTn id="19" dur="500" fill="hold"/>
                                        <p:tgtEl>
                                          <p:spTgt spid="189"/>
                                        </p:tgtEl>
                                        <p:attrNameLst>
                                          <p:attrName>ppt_w</p:attrName>
                                        </p:attrNameLst>
                                      </p:cBhvr>
                                      <p:tavLst>
                                        <p:tav tm="0">
                                          <p:val>
                                            <p:fltVal val="0"/>
                                          </p:val>
                                        </p:tav>
                                        <p:tav tm="100000">
                                          <p:val>
                                            <p:strVal val="#ppt_w"/>
                                          </p:val>
                                        </p:tav>
                                      </p:tavLst>
                                    </p:anim>
                                    <p:anim calcmode="lin" valueType="num">
                                      <p:cBhvr>
                                        <p:cTn id="20" dur="500" fill="hold"/>
                                        <p:tgtEl>
                                          <p:spTgt spid="189"/>
                                        </p:tgtEl>
                                        <p:attrNameLst>
                                          <p:attrName>ppt_h</p:attrName>
                                        </p:attrNameLst>
                                      </p:cBhvr>
                                      <p:tavLst>
                                        <p:tav tm="0">
                                          <p:val>
                                            <p:fltVal val="0"/>
                                          </p:val>
                                        </p:tav>
                                        <p:tav tm="100000">
                                          <p:val>
                                            <p:strVal val="#ppt_h"/>
                                          </p:val>
                                        </p:tav>
                                      </p:tavLst>
                                    </p:anim>
                                    <p:animEffect transition="in" filter="fade">
                                      <p:cBhvr>
                                        <p:cTn id="21" dur="500"/>
                                        <p:tgtEl>
                                          <p:spTgt spid="189"/>
                                        </p:tgtEl>
                                      </p:cBhvr>
                                    </p:animEffect>
                                  </p:childTnLst>
                                </p:cTn>
                              </p:par>
                              <p:par>
                                <p:cTn id="22" presetID="53" presetClass="entr" presetSubtype="16" fill="hold" grpId="0" nodeType="withEffect">
                                  <p:stCondLst>
                                    <p:cond delay="300"/>
                                  </p:stCondLst>
                                  <p:childTnLst>
                                    <p:set>
                                      <p:cBhvr>
                                        <p:cTn id="23" dur="1" fill="hold">
                                          <p:stCondLst>
                                            <p:cond delay="0"/>
                                          </p:stCondLst>
                                        </p:cTn>
                                        <p:tgtEl>
                                          <p:spTgt spid="192"/>
                                        </p:tgtEl>
                                        <p:attrNameLst>
                                          <p:attrName>style.visibility</p:attrName>
                                        </p:attrNameLst>
                                      </p:cBhvr>
                                      <p:to>
                                        <p:strVal val="visible"/>
                                      </p:to>
                                    </p:set>
                                    <p:anim calcmode="lin" valueType="num">
                                      <p:cBhvr>
                                        <p:cTn id="24" dur="500" fill="hold"/>
                                        <p:tgtEl>
                                          <p:spTgt spid="192"/>
                                        </p:tgtEl>
                                        <p:attrNameLst>
                                          <p:attrName>ppt_w</p:attrName>
                                        </p:attrNameLst>
                                      </p:cBhvr>
                                      <p:tavLst>
                                        <p:tav tm="0">
                                          <p:val>
                                            <p:fltVal val="0"/>
                                          </p:val>
                                        </p:tav>
                                        <p:tav tm="100000">
                                          <p:val>
                                            <p:strVal val="#ppt_w"/>
                                          </p:val>
                                        </p:tav>
                                      </p:tavLst>
                                    </p:anim>
                                    <p:anim calcmode="lin" valueType="num">
                                      <p:cBhvr>
                                        <p:cTn id="25" dur="500" fill="hold"/>
                                        <p:tgtEl>
                                          <p:spTgt spid="192"/>
                                        </p:tgtEl>
                                        <p:attrNameLst>
                                          <p:attrName>ppt_h</p:attrName>
                                        </p:attrNameLst>
                                      </p:cBhvr>
                                      <p:tavLst>
                                        <p:tav tm="0">
                                          <p:val>
                                            <p:fltVal val="0"/>
                                          </p:val>
                                        </p:tav>
                                        <p:tav tm="100000">
                                          <p:val>
                                            <p:strVal val="#ppt_h"/>
                                          </p:val>
                                        </p:tav>
                                      </p:tavLst>
                                    </p:anim>
                                    <p:animEffect transition="in" filter="fade">
                                      <p:cBhvr>
                                        <p:cTn id="26" dur="500"/>
                                        <p:tgtEl>
                                          <p:spTgt spid="192"/>
                                        </p:tgtEl>
                                      </p:cBhvr>
                                    </p:animEffect>
                                  </p:childTnLst>
                                </p:cTn>
                              </p:par>
                              <p:par>
                                <p:cTn id="27" presetID="53" presetClass="entr" presetSubtype="16" fill="hold" grpId="0" nodeType="withEffect">
                                  <p:stCondLst>
                                    <p:cond delay="400"/>
                                  </p:stCondLst>
                                  <p:childTnLst>
                                    <p:set>
                                      <p:cBhvr>
                                        <p:cTn id="28" dur="1" fill="hold">
                                          <p:stCondLst>
                                            <p:cond delay="0"/>
                                          </p:stCondLst>
                                        </p:cTn>
                                        <p:tgtEl>
                                          <p:spTgt spid="198"/>
                                        </p:tgtEl>
                                        <p:attrNameLst>
                                          <p:attrName>style.visibility</p:attrName>
                                        </p:attrNameLst>
                                      </p:cBhvr>
                                      <p:to>
                                        <p:strVal val="visible"/>
                                      </p:to>
                                    </p:set>
                                    <p:anim calcmode="lin" valueType="num">
                                      <p:cBhvr>
                                        <p:cTn id="29" dur="500" fill="hold"/>
                                        <p:tgtEl>
                                          <p:spTgt spid="198"/>
                                        </p:tgtEl>
                                        <p:attrNameLst>
                                          <p:attrName>ppt_w</p:attrName>
                                        </p:attrNameLst>
                                      </p:cBhvr>
                                      <p:tavLst>
                                        <p:tav tm="0">
                                          <p:val>
                                            <p:fltVal val="0"/>
                                          </p:val>
                                        </p:tav>
                                        <p:tav tm="100000">
                                          <p:val>
                                            <p:strVal val="#ppt_w"/>
                                          </p:val>
                                        </p:tav>
                                      </p:tavLst>
                                    </p:anim>
                                    <p:anim calcmode="lin" valueType="num">
                                      <p:cBhvr>
                                        <p:cTn id="30" dur="500" fill="hold"/>
                                        <p:tgtEl>
                                          <p:spTgt spid="198"/>
                                        </p:tgtEl>
                                        <p:attrNameLst>
                                          <p:attrName>ppt_h</p:attrName>
                                        </p:attrNameLst>
                                      </p:cBhvr>
                                      <p:tavLst>
                                        <p:tav tm="0">
                                          <p:val>
                                            <p:fltVal val="0"/>
                                          </p:val>
                                        </p:tav>
                                        <p:tav tm="100000">
                                          <p:val>
                                            <p:strVal val="#ppt_h"/>
                                          </p:val>
                                        </p:tav>
                                      </p:tavLst>
                                    </p:anim>
                                    <p:animEffect transition="in" filter="fade">
                                      <p:cBhvr>
                                        <p:cTn id="31" dur="500"/>
                                        <p:tgtEl>
                                          <p:spTgt spid="198"/>
                                        </p:tgtEl>
                                      </p:cBhvr>
                                    </p:animEffect>
                                  </p:childTnLst>
                                </p:cTn>
                              </p:par>
                              <p:par>
                                <p:cTn id="32" presetID="53" presetClass="entr" presetSubtype="16" fill="hold" grpId="0" nodeType="withEffect">
                                  <p:stCondLst>
                                    <p:cond delay="500"/>
                                  </p:stCondLst>
                                  <p:childTnLst>
                                    <p:set>
                                      <p:cBhvr>
                                        <p:cTn id="33" dur="1" fill="hold">
                                          <p:stCondLst>
                                            <p:cond delay="0"/>
                                          </p:stCondLst>
                                        </p:cTn>
                                        <p:tgtEl>
                                          <p:spTgt spid="186"/>
                                        </p:tgtEl>
                                        <p:attrNameLst>
                                          <p:attrName>style.visibility</p:attrName>
                                        </p:attrNameLst>
                                      </p:cBhvr>
                                      <p:to>
                                        <p:strVal val="visible"/>
                                      </p:to>
                                    </p:set>
                                    <p:anim calcmode="lin" valueType="num">
                                      <p:cBhvr>
                                        <p:cTn id="34" dur="500" fill="hold"/>
                                        <p:tgtEl>
                                          <p:spTgt spid="186"/>
                                        </p:tgtEl>
                                        <p:attrNameLst>
                                          <p:attrName>ppt_w</p:attrName>
                                        </p:attrNameLst>
                                      </p:cBhvr>
                                      <p:tavLst>
                                        <p:tav tm="0">
                                          <p:val>
                                            <p:fltVal val="0"/>
                                          </p:val>
                                        </p:tav>
                                        <p:tav tm="100000">
                                          <p:val>
                                            <p:strVal val="#ppt_w"/>
                                          </p:val>
                                        </p:tav>
                                      </p:tavLst>
                                    </p:anim>
                                    <p:anim calcmode="lin" valueType="num">
                                      <p:cBhvr>
                                        <p:cTn id="35" dur="500" fill="hold"/>
                                        <p:tgtEl>
                                          <p:spTgt spid="186"/>
                                        </p:tgtEl>
                                        <p:attrNameLst>
                                          <p:attrName>ppt_h</p:attrName>
                                        </p:attrNameLst>
                                      </p:cBhvr>
                                      <p:tavLst>
                                        <p:tav tm="0">
                                          <p:val>
                                            <p:fltVal val="0"/>
                                          </p:val>
                                        </p:tav>
                                        <p:tav tm="100000">
                                          <p:val>
                                            <p:strVal val="#ppt_h"/>
                                          </p:val>
                                        </p:tav>
                                      </p:tavLst>
                                    </p:anim>
                                    <p:animEffect transition="in" filter="fade">
                                      <p:cBhvr>
                                        <p:cTn id="36" dur="500"/>
                                        <p:tgtEl>
                                          <p:spTgt spid="186"/>
                                        </p:tgtEl>
                                      </p:cBhvr>
                                    </p:animEffect>
                                  </p:childTnLst>
                                </p:cTn>
                              </p:par>
                              <p:par>
                                <p:cTn id="37" presetID="53" presetClass="entr" presetSubtype="16" fill="hold" grpId="0" nodeType="withEffect">
                                  <p:stCondLst>
                                    <p:cond delay="600"/>
                                  </p:stCondLst>
                                  <p:childTnLst>
                                    <p:set>
                                      <p:cBhvr>
                                        <p:cTn id="38" dur="1" fill="hold">
                                          <p:stCondLst>
                                            <p:cond delay="0"/>
                                          </p:stCondLst>
                                        </p:cTn>
                                        <p:tgtEl>
                                          <p:spTgt spid="195"/>
                                        </p:tgtEl>
                                        <p:attrNameLst>
                                          <p:attrName>style.visibility</p:attrName>
                                        </p:attrNameLst>
                                      </p:cBhvr>
                                      <p:to>
                                        <p:strVal val="visible"/>
                                      </p:to>
                                    </p:set>
                                    <p:anim calcmode="lin" valueType="num">
                                      <p:cBhvr>
                                        <p:cTn id="39" dur="500" fill="hold"/>
                                        <p:tgtEl>
                                          <p:spTgt spid="195"/>
                                        </p:tgtEl>
                                        <p:attrNameLst>
                                          <p:attrName>ppt_w</p:attrName>
                                        </p:attrNameLst>
                                      </p:cBhvr>
                                      <p:tavLst>
                                        <p:tav tm="0">
                                          <p:val>
                                            <p:fltVal val="0"/>
                                          </p:val>
                                        </p:tav>
                                        <p:tav tm="100000">
                                          <p:val>
                                            <p:strVal val="#ppt_w"/>
                                          </p:val>
                                        </p:tav>
                                      </p:tavLst>
                                    </p:anim>
                                    <p:anim calcmode="lin" valueType="num">
                                      <p:cBhvr>
                                        <p:cTn id="40" dur="500" fill="hold"/>
                                        <p:tgtEl>
                                          <p:spTgt spid="195"/>
                                        </p:tgtEl>
                                        <p:attrNameLst>
                                          <p:attrName>ppt_h</p:attrName>
                                        </p:attrNameLst>
                                      </p:cBhvr>
                                      <p:tavLst>
                                        <p:tav tm="0">
                                          <p:val>
                                            <p:fltVal val="0"/>
                                          </p:val>
                                        </p:tav>
                                        <p:tav tm="100000">
                                          <p:val>
                                            <p:strVal val="#ppt_h"/>
                                          </p:val>
                                        </p:tav>
                                      </p:tavLst>
                                    </p:anim>
                                    <p:animEffect transition="in" filter="fade">
                                      <p:cBhvr>
                                        <p:cTn id="41" dur="500"/>
                                        <p:tgtEl>
                                          <p:spTgt spid="195"/>
                                        </p:tgtEl>
                                      </p:cBhvr>
                                    </p:animEffect>
                                  </p:childTnLst>
                                </p:cTn>
                              </p:par>
                              <p:par>
                                <p:cTn id="42" presetID="53" presetClass="entr" presetSubtype="16" fill="hold" grpId="0" nodeType="withEffect">
                                  <p:stCondLst>
                                    <p:cond delay="700"/>
                                  </p:stCondLst>
                                  <p:childTnLst>
                                    <p:set>
                                      <p:cBhvr>
                                        <p:cTn id="43" dur="1" fill="hold">
                                          <p:stCondLst>
                                            <p:cond delay="0"/>
                                          </p:stCondLst>
                                        </p:cTn>
                                        <p:tgtEl>
                                          <p:spTgt spid="170"/>
                                        </p:tgtEl>
                                        <p:attrNameLst>
                                          <p:attrName>style.visibility</p:attrName>
                                        </p:attrNameLst>
                                      </p:cBhvr>
                                      <p:to>
                                        <p:strVal val="visible"/>
                                      </p:to>
                                    </p:set>
                                    <p:anim calcmode="lin" valueType="num">
                                      <p:cBhvr>
                                        <p:cTn id="44" dur="500" fill="hold"/>
                                        <p:tgtEl>
                                          <p:spTgt spid="170"/>
                                        </p:tgtEl>
                                        <p:attrNameLst>
                                          <p:attrName>ppt_w</p:attrName>
                                        </p:attrNameLst>
                                      </p:cBhvr>
                                      <p:tavLst>
                                        <p:tav tm="0">
                                          <p:val>
                                            <p:fltVal val="0"/>
                                          </p:val>
                                        </p:tav>
                                        <p:tav tm="100000">
                                          <p:val>
                                            <p:strVal val="#ppt_w"/>
                                          </p:val>
                                        </p:tav>
                                      </p:tavLst>
                                    </p:anim>
                                    <p:anim calcmode="lin" valueType="num">
                                      <p:cBhvr>
                                        <p:cTn id="45" dur="500" fill="hold"/>
                                        <p:tgtEl>
                                          <p:spTgt spid="170"/>
                                        </p:tgtEl>
                                        <p:attrNameLst>
                                          <p:attrName>ppt_h</p:attrName>
                                        </p:attrNameLst>
                                      </p:cBhvr>
                                      <p:tavLst>
                                        <p:tav tm="0">
                                          <p:val>
                                            <p:fltVal val="0"/>
                                          </p:val>
                                        </p:tav>
                                        <p:tav tm="100000">
                                          <p:val>
                                            <p:strVal val="#ppt_h"/>
                                          </p:val>
                                        </p:tav>
                                      </p:tavLst>
                                    </p:anim>
                                    <p:animEffect transition="in" filter="fade">
                                      <p:cBhvr>
                                        <p:cTn id="46" dur="500"/>
                                        <p:tgtEl>
                                          <p:spTgt spid="170"/>
                                        </p:tgtEl>
                                      </p:cBhvr>
                                    </p:animEffect>
                                  </p:childTnLst>
                                </p:cTn>
                              </p:par>
                              <p:par>
                                <p:cTn id="47" presetID="53" presetClass="entr" presetSubtype="16" fill="hold" grpId="0" nodeType="withEffect">
                                  <p:stCondLst>
                                    <p:cond delay="600"/>
                                  </p:stCondLst>
                                  <p:childTnLst>
                                    <p:set>
                                      <p:cBhvr>
                                        <p:cTn id="48" dur="1" fill="hold">
                                          <p:stCondLst>
                                            <p:cond delay="0"/>
                                          </p:stCondLst>
                                        </p:cTn>
                                        <p:tgtEl>
                                          <p:spTgt spid="173"/>
                                        </p:tgtEl>
                                        <p:attrNameLst>
                                          <p:attrName>style.visibility</p:attrName>
                                        </p:attrNameLst>
                                      </p:cBhvr>
                                      <p:to>
                                        <p:strVal val="visible"/>
                                      </p:to>
                                    </p:set>
                                    <p:anim calcmode="lin" valueType="num">
                                      <p:cBhvr>
                                        <p:cTn id="49" dur="500" fill="hold"/>
                                        <p:tgtEl>
                                          <p:spTgt spid="173"/>
                                        </p:tgtEl>
                                        <p:attrNameLst>
                                          <p:attrName>ppt_w</p:attrName>
                                        </p:attrNameLst>
                                      </p:cBhvr>
                                      <p:tavLst>
                                        <p:tav tm="0">
                                          <p:val>
                                            <p:fltVal val="0"/>
                                          </p:val>
                                        </p:tav>
                                        <p:tav tm="100000">
                                          <p:val>
                                            <p:strVal val="#ppt_w"/>
                                          </p:val>
                                        </p:tav>
                                      </p:tavLst>
                                    </p:anim>
                                    <p:anim calcmode="lin" valueType="num">
                                      <p:cBhvr>
                                        <p:cTn id="50" dur="500" fill="hold"/>
                                        <p:tgtEl>
                                          <p:spTgt spid="173"/>
                                        </p:tgtEl>
                                        <p:attrNameLst>
                                          <p:attrName>ppt_h</p:attrName>
                                        </p:attrNameLst>
                                      </p:cBhvr>
                                      <p:tavLst>
                                        <p:tav tm="0">
                                          <p:val>
                                            <p:fltVal val="0"/>
                                          </p:val>
                                        </p:tav>
                                        <p:tav tm="100000">
                                          <p:val>
                                            <p:strVal val="#ppt_h"/>
                                          </p:val>
                                        </p:tav>
                                      </p:tavLst>
                                    </p:anim>
                                    <p:animEffect transition="in" filter="fade">
                                      <p:cBhvr>
                                        <p:cTn id="51" dur="500"/>
                                        <p:tgtEl>
                                          <p:spTgt spid="173"/>
                                        </p:tgtEl>
                                      </p:cBhvr>
                                    </p:animEffect>
                                  </p:childTnLst>
                                </p:cTn>
                              </p:par>
                              <p:par>
                                <p:cTn id="52" presetID="53" presetClass="entr" presetSubtype="16" fill="hold" grpId="0" nodeType="withEffect">
                                  <p:stCondLst>
                                    <p:cond delay="800"/>
                                  </p:stCondLst>
                                  <p:childTnLst>
                                    <p:set>
                                      <p:cBhvr>
                                        <p:cTn id="53" dur="1" fill="hold">
                                          <p:stCondLst>
                                            <p:cond delay="0"/>
                                          </p:stCondLst>
                                        </p:cTn>
                                        <p:tgtEl>
                                          <p:spTgt spid="176"/>
                                        </p:tgtEl>
                                        <p:attrNameLst>
                                          <p:attrName>style.visibility</p:attrName>
                                        </p:attrNameLst>
                                      </p:cBhvr>
                                      <p:to>
                                        <p:strVal val="visible"/>
                                      </p:to>
                                    </p:set>
                                    <p:anim calcmode="lin" valueType="num">
                                      <p:cBhvr>
                                        <p:cTn id="54" dur="500" fill="hold"/>
                                        <p:tgtEl>
                                          <p:spTgt spid="176"/>
                                        </p:tgtEl>
                                        <p:attrNameLst>
                                          <p:attrName>ppt_w</p:attrName>
                                        </p:attrNameLst>
                                      </p:cBhvr>
                                      <p:tavLst>
                                        <p:tav tm="0">
                                          <p:val>
                                            <p:fltVal val="0"/>
                                          </p:val>
                                        </p:tav>
                                        <p:tav tm="100000">
                                          <p:val>
                                            <p:strVal val="#ppt_w"/>
                                          </p:val>
                                        </p:tav>
                                      </p:tavLst>
                                    </p:anim>
                                    <p:anim calcmode="lin" valueType="num">
                                      <p:cBhvr>
                                        <p:cTn id="55" dur="500" fill="hold"/>
                                        <p:tgtEl>
                                          <p:spTgt spid="176"/>
                                        </p:tgtEl>
                                        <p:attrNameLst>
                                          <p:attrName>ppt_h</p:attrName>
                                        </p:attrNameLst>
                                      </p:cBhvr>
                                      <p:tavLst>
                                        <p:tav tm="0">
                                          <p:val>
                                            <p:fltVal val="0"/>
                                          </p:val>
                                        </p:tav>
                                        <p:tav tm="100000">
                                          <p:val>
                                            <p:strVal val="#ppt_h"/>
                                          </p:val>
                                        </p:tav>
                                      </p:tavLst>
                                    </p:anim>
                                    <p:animEffect transition="in" filter="fade">
                                      <p:cBhvr>
                                        <p:cTn id="56" dur="500"/>
                                        <p:tgtEl>
                                          <p:spTgt spid="176"/>
                                        </p:tgtEl>
                                      </p:cBhvr>
                                    </p:animEffect>
                                  </p:childTnLst>
                                </p:cTn>
                              </p:par>
                              <p:par>
                                <p:cTn id="57" presetID="53" presetClass="entr" presetSubtype="16" fill="hold" grpId="0" nodeType="withEffect">
                                  <p:stCondLst>
                                    <p:cond delay="700"/>
                                  </p:stCondLst>
                                  <p:childTnLst>
                                    <p:set>
                                      <p:cBhvr>
                                        <p:cTn id="58" dur="1" fill="hold">
                                          <p:stCondLst>
                                            <p:cond delay="0"/>
                                          </p:stCondLst>
                                        </p:cTn>
                                        <p:tgtEl>
                                          <p:spTgt spid="179"/>
                                        </p:tgtEl>
                                        <p:attrNameLst>
                                          <p:attrName>style.visibility</p:attrName>
                                        </p:attrNameLst>
                                      </p:cBhvr>
                                      <p:to>
                                        <p:strVal val="visible"/>
                                      </p:to>
                                    </p:set>
                                    <p:anim calcmode="lin" valueType="num">
                                      <p:cBhvr>
                                        <p:cTn id="59" dur="500" fill="hold"/>
                                        <p:tgtEl>
                                          <p:spTgt spid="179"/>
                                        </p:tgtEl>
                                        <p:attrNameLst>
                                          <p:attrName>ppt_w</p:attrName>
                                        </p:attrNameLst>
                                      </p:cBhvr>
                                      <p:tavLst>
                                        <p:tav tm="0">
                                          <p:val>
                                            <p:fltVal val="0"/>
                                          </p:val>
                                        </p:tav>
                                        <p:tav tm="100000">
                                          <p:val>
                                            <p:strVal val="#ppt_w"/>
                                          </p:val>
                                        </p:tav>
                                      </p:tavLst>
                                    </p:anim>
                                    <p:anim calcmode="lin" valueType="num">
                                      <p:cBhvr>
                                        <p:cTn id="60" dur="500" fill="hold"/>
                                        <p:tgtEl>
                                          <p:spTgt spid="179"/>
                                        </p:tgtEl>
                                        <p:attrNameLst>
                                          <p:attrName>ppt_h</p:attrName>
                                        </p:attrNameLst>
                                      </p:cBhvr>
                                      <p:tavLst>
                                        <p:tav tm="0">
                                          <p:val>
                                            <p:fltVal val="0"/>
                                          </p:val>
                                        </p:tav>
                                        <p:tav tm="100000">
                                          <p:val>
                                            <p:strVal val="#ppt_h"/>
                                          </p:val>
                                        </p:tav>
                                      </p:tavLst>
                                    </p:anim>
                                    <p:animEffect transition="in" filter="fade">
                                      <p:cBhvr>
                                        <p:cTn id="61" dur="500"/>
                                        <p:tgtEl>
                                          <p:spTgt spid="179"/>
                                        </p:tgtEl>
                                      </p:cBhvr>
                                    </p:animEffect>
                                  </p:childTnLst>
                                </p:cTn>
                              </p:par>
                              <p:par>
                                <p:cTn id="62" presetID="53" presetClass="entr" presetSubtype="16" fill="hold" grpId="0" nodeType="withEffect">
                                  <p:stCondLst>
                                    <p:cond delay="900"/>
                                  </p:stCondLst>
                                  <p:childTnLst>
                                    <p:set>
                                      <p:cBhvr>
                                        <p:cTn id="63" dur="1" fill="hold">
                                          <p:stCondLst>
                                            <p:cond delay="0"/>
                                          </p:stCondLst>
                                        </p:cTn>
                                        <p:tgtEl>
                                          <p:spTgt spid="182"/>
                                        </p:tgtEl>
                                        <p:attrNameLst>
                                          <p:attrName>style.visibility</p:attrName>
                                        </p:attrNameLst>
                                      </p:cBhvr>
                                      <p:to>
                                        <p:strVal val="visible"/>
                                      </p:to>
                                    </p:set>
                                    <p:anim calcmode="lin" valueType="num">
                                      <p:cBhvr>
                                        <p:cTn id="64" dur="500" fill="hold"/>
                                        <p:tgtEl>
                                          <p:spTgt spid="182"/>
                                        </p:tgtEl>
                                        <p:attrNameLst>
                                          <p:attrName>ppt_w</p:attrName>
                                        </p:attrNameLst>
                                      </p:cBhvr>
                                      <p:tavLst>
                                        <p:tav tm="0">
                                          <p:val>
                                            <p:fltVal val="0"/>
                                          </p:val>
                                        </p:tav>
                                        <p:tav tm="100000">
                                          <p:val>
                                            <p:strVal val="#ppt_w"/>
                                          </p:val>
                                        </p:tav>
                                      </p:tavLst>
                                    </p:anim>
                                    <p:anim calcmode="lin" valueType="num">
                                      <p:cBhvr>
                                        <p:cTn id="65" dur="500" fill="hold"/>
                                        <p:tgtEl>
                                          <p:spTgt spid="182"/>
                                        </p:tgtEl>
                                        <p:attrNameLst>
                                          <p:attrName>ppt_h</p:attrName>
                                        </p:attrNameLst>
                                      </p:cBhvr>
                                      <p:tavLst>
                                        <p:tav tm="0">
                                          <p:val>
                                            <p:fltVal val="0"/>
                                          </p:val>
                                        </p:tav>
                                        <p:tav tm="100000">
                                          <p:val>
                                            <p:strVal val="#ppt_h"/>
                                          </p:val>
                                        </p:tav>
                                      </p:tavLst>
                                    </p:anim>
                                    <p:animEffect transition="in" filter="fade">
                                      <p:cBhvr>
                                        <p:cTn id="66" dur="500"/>
                                        <p:tgtEl>
                                          <p:spTgt spid="182"/>
                                        </p:tgtEl>
                                      </p:cBhvr>
                                    </p:animEffect>
                                  </p:childTnLst>
                                </p:cTn>
                              </p:par>
                              <p:par>
                                <p:cTn id="67" presetID="53" presetClass="entr" presetSubtype="16" fill="hold" grpId="0" nodeType="withEffect">
                                  <p:stCondLst>
                                    <p:cond delay="600"/>
                                  </p:stCondLst>
                                  <p:childTnLst>
                                    <p:set>
                                      <p:cBhvr>
                                        <p:cTn id="68" dur="1" fill="hold">
                                          <p:stCondLst>
                                            <p:cond delay="0"/>
                                          </p:stCondLst>
                                        </p:cTn>
                                        <p:tgtEl>
                                          <p:spTgt spid="109"/>
                                        </p:tgtEl>
                                        <p:attrNameLst>
                                          <p:attrName>style.visibility</p:attrName>
                                        </p:attrNameLst>
                                      </p:cBhvr>
                                      <p:to>
                                        <p:strVal val="visible"/>
                                      </p:to>
                                    </p:set>
                                    <p:anim calcmode="lin" valueType="num">
                                      <p:cBhvr>
                                        <p:cTn id="69" dur="500" fill="hold"/>
                                        <p:tgtEl>
                                          <p:spTgt spid="109"/>
                                        </p:tgtEl>
                                        <p:attrNameLst>
                                          <p:attrName>ppt_w</p:attrName>
                                        </p:attrNameLst>
                                      </p:cBhvr>
                                      <p:tavLst>
                                        <p:tav tm="0">
                                          <p:val>
                                            <p:fltVal val="0"/>
                                          </p:val>
                                        </p:tav>
                                        <p:tav tm="100000">
                                          <p:val>
                                            <p:strVal val="#ppt_w"/>
                                          </p:val>
                                        </p:tav>
                                      </p:tavLst>
                                    </p:anim>
                                    <p:anim calcmode="lin" valueType="num">
                                      <p:cBhvr>
                                        <p:cTn id="70" dur="500" fill="hold"/>
                                        <p:tgtEl>
                                          <p:spTgt spid="109"/>
                                        </p:tgtEl>
                                        <p:attrNameLst>
                                          <p:attrName>ppt_h</p:attrName>
                                        </p:attrNameLst>
                                      </p:cBhvr>
                                      <p:tavLst>
                                        <p:tav tm="0">
                                          <p:val>
                                            <p:fltVal val="0"/>
                                          </p:val>
                                        </p:tav>
                                        <p:tav tm="100000">
                                          <p:val>
                                            <p:strVal val="#ppt_h"/>
                                          </p:val>
                                        </p:tav>
                                      </p:tavLst>
                                    </p:anim>
                                    <p:animEffect transition="in" filter="fade">
                                      <p:cBhvr>
                                        <p:cTn id="71" dur="500"/>
                                        <p:tgtEl>
                                          <p:spTgt spid="109"/>
                                        </p:tgtEl>
                                      </p:cBhvr>
                                    </p:animEffect>
                                  </p:childTnLst>
                                </p:cTn>
                              </p:par>
                              <p:par>
                                <p:cTn id="72" presetID="53" presetClass="entr" presetSubtype="16" fill="hold" grpId="0" nodeType="withEffect">
                                  <p:stCondLst>
                                    <p:cond delay="800"/>
                                  </p:stCondLst>
                                  <p:childTnLst>
                                    <p:set>
                                      <p:cBhvr>
                                        <p:cTn id="73" dur="1" fill="hold">
                                          <p:stCondLst>
                                            <p:cond delay="0"/>
                                          </p:stCondLst>
                                        </p:cTn>
                                        <p:tgtEl>
                                          <p:spTgt spid="112"/>
                                        </p:tgtEl>
                                        <p:attrNameLst>
                                          <p:attrName>style.visibility</p:attrName>
                                        </p:attrNameLst>
                                      </p:cBhvr>
                                      <p:to>
                                        <p:strVal val="visible"/>
                                      </p:to>
                                    </p:set>
                                    <p:anim calcmode="lin" valueType="num">
                                      <p:cBhvr>
                                        <p:cTn id="74" dur="500" fill="hold"/>
                                        <p:tgtEl>
                                          <p:spTgt spid="112"/>
                                        </p:tgtEl>
                                        <p:attrNameLst>
                                          <p:attrName>ppt_w</p:attrName>
                                        </p:attrNameLst>
                                      </p:cBhvr>
                                      <p:tavLst>
                                        <p:tav tm="0">
                                          <p:val>
                                            <p:fltVal val="0"/>
                                          </p:val>
                                        </p:tav>
                                        <p:tav tm="100000">
                                          <p:val>
                                            <p:strVal val="#ppt_w"/>
                                          </p:val>
                                        </p:tav>
                                      </p:tavLst>
                                    </p:anim>
                                    <p:anim calcmode="lin" valueType="num">
                                      <p:cBhvr>
                                        <p:cTn id="75" dur="500" fill="hold"/>
                                        <p:tgtEl>
                                          <p:spTgt spid="112"/>
                                        </p:tgtEl>
                                        <p:attrNameLst>
                                          <p:attrName>ppt_h</p:attrName>
                                        </p:attrNameLst>
                                      </p:cBhvr>
                                      <p:tavLst>
                                        <p:tav tm="0">
                                          <p:val>
                                            <p:fltVal val="0"/>
                                          </p:val>
                                        </p:tav>
                                        <p:tav tm="100000">
                                          <p:val>
                                            <p:strVal val="#ppt_h"/>
                                          </p:val>
                                        </p:tav>
                                      </p:tavLst>
                                    </p:anim>
                                    <p:animEffect transition="in" filter="fade">
                                      <p:cBhvr>
                                        <p:cTn id="76" dur="500"/>
                                        <p:tgtEl>
                                          <p:spTgt spid="112"/>
                                        </p:tgtEl>
                                      </p:cBhvr>
                                    </p:animEffect>
                                  </p:childTnLst>
                                </p:cTn>
                              </p:par>
                              <p:par>
                                <p:cTn id="77" presetID="53" presetClass="entr" presetSubtype="16" fill="hold" grpId="0" nodeType="withEffect">
                                  <p:stCondLst>
                                    <p:cond delay="800"/>
                                  </p:stCondLst>
                                  <p:childTnLst>
                                    <p:set>
                                      <p:cBhvr>
                                        <p:cTn id="78" dur="1" fill="hold">
                                          <p:stCondLst>
                                            <p:cond delay="0"/>
                                          </p:stCondLst>
                                        </p:cTn>
                                        <p:tgtEl>
                                          <p:spTgt spid="115"/>
                                        </p:tgtEl>
                                        <p:attrNameLst>
                                          <p:attrName>style.visibility</p:attrName>
                                        </p:attrNameLst>
                                      </p:cBhvr>
                                      <p:to>
                                        <p:strVal val="visible"/>
                                      </p:to>
                                    </p:set>
                                    <p:anim calcmode="lin" valueType="num">
                                      <p:cBhvr>
                                        <p:cTn id="79" dur="500" fill="hold"/>
                                        <p:tgtEl>
                                          <p:spTgt spid="115"/>
                                        </p:tgtEl>
                                        <p:attrNameLst>
                                          <p:attrName>ppt_w</p:attrName>
                                        </p:attrNameLst>
                                      </p:cBhvr>
                                      <p:tavLst>
                                        <p:tav tm="0">
                                          <p:val>
                                            <p:fltVal val="0"/>
                                          </p:val>
                                        </p:tav>
                                        <p:tav tm="100000">
                                          <p:val>
                                            <p:strVal val="#ppt_w"/>
                                          </p:val>
                                        </p:tav>
                                      </p:tavLst>
                                    </p:anim>
                                    <p:anim calcmode="lin" valueType="num">
                                      <p:cBhvr>
                                        <p:cTn id="80" dur="500" fill="hold"/>
                                        <p:tgtEl>
                                          <p:spTgt spid="115"/>
                                        </p:tgtEl>
                                        <p:attrNameLst>
                                          <p:attrName>ppt_h</p:attrName>
                                        </p:attrNameLst>
                                      </p:cBhvr>
                                      <p:tavLst>
                                        <p:tav tm="0">
                                          <p:val>
                                            <p:fltVal val="0"/>
                                          </p:val>
                                        </p:tav>
                                        <p:tav tm="100000">
                                          <p:val>
                                            <p:strVal val="#ppt_h"/>
                                          </p:val>
                                        </p:tav>
                                      </p:tavLst>
                                    </p:anim>
                                    <p:animEffect transition="in" filter="fade">
                                      <p:cBhvr>
                                        <p:cTn id="81" dur="500"/>
                                        <p:tgtEl>
                                          <p:spTgt spid="115"/>
                                        </p:tgtEl>
                                      </p:cBhvr>
                                    </p:animEffect>
                                  </p:childTnLst>
                                </p:cTn>
                              </p:par>
                              <p:par>
                                <p:cTn id="82" presetID="53" presetClass="entr" presetSubtype="16" fill="hold" grpId="0" nodeType="withEffect">
                                  <p:stCondLst>
                                    <p:cond delay="900"/>
                                  </p:stCondLst>
                                  <p:childTnLst>
                                    <p:set>
                                      <p:cBhvr>
                                        <p:cTn id="83" dur="1" fill="hold">
                                          <p:stCondLst>
                                            <p:cond delay="0"/>
                                          </p:stCondLst>
                                        </p:cTn>
                                        <p:tgtEl>
                                          <p:spTgt spid="118"/>
                                        </p:tgtEl>
                                        <p:attrNameLst>
                                          <p:attrName>style.visibility</p:attrName>
                                        </p:attrNameLst>
                                      </p:cBhvr>
                                      <p:to>
                                        <p:strVal val="visible"/>
                                      </p:to>
                                    </p:set>
                                    <p:anim calcmode="lin" valueType="num">
                                      <p:cBhvr>
                                        <p:cTn id="84" dur="500" fill="hold"/>
                                        <p:tgtEl>
                                          <p:spTgt spid="118"/>
                                        </p:tgtEl>
                                        <p:attrNameLst>
                                          <p:attrName>ppt_w</p:attrName>
                                        </p:attrNameLst>
                                      </p:cBhvr>
                                      <p:tavLst>
                                        <p:tav tm="0">
                                          <p:val>
                                            <p:fltVal val="0"/>
                                          </p:val>
                                        </p:tav>
                                        <p:tav tm="100000">
                                          <p:val>
                                            <p:strVal val="#ppt_w"/>
                                          </p:val>
                                        </p:tav>
                                      </p:tavLst>
                                    </p:anim>
                                    <p:anim calcmode="lin" valueType="num">
                                      <p:cBhvr>
                                        <p:cTn id="85" dur="500" fill="hold"/>
                                        <p:tgtEl>
                                          <p:spTgt spid="118"/>
                                        </p:tgtEl>
                                        <p:attrNameLst>
                                          <p:attrName>ppt_h</p:attrName>
                                        </p:attrNameLst>
                                      </p:cBhvr>
                                      <p:tavLst>
                                        <p:tav tm="0">
                                          <p:val>
                                            <p:fltVal val="0"/>
                                          </p:val>
                                        </p:tav>
                                        <p:tav tm="100000">
                                          <p:val>
                                            <p:strVal val="#ppt_h"/>
                                          </p:val>
                                        </p:tav>
                                      </p:tavLst>
                                    </p:anim>
                                    <p:animEffect transition="in" filter="fade">
                                      <p:cBhvr>
                                        <p:cTn id="86" dur="500"/>
                                        <p:tgtEl>
                                          <p:spTgt spid="118"/>
                                        </p:tgtEl>
                                      </p:cBhvr>
                                    </p:animEffect>
                                  </p:childTnLst>
                                </p:cTn>
                              </p:par>
                              <p:par>
                                <p:cTn id="87" presetID="53" presetClass="entr" presetSubtype="16" fill="hold" grpId="0" nodeType="withEffect">
                                  <p:stCondLst>
                                    <p:cond delay="1100"/>
                                  </p:stCondLst>
                                  <p:childTnLst>
                                    <p:set>
                                      <p:cBhvr>
                                        <p:cTn id="88" dur="1" fill="hold">
                                          <p:stCondLst>
                                            <p:cond delay="0"/>
                                          </p:stCondLst>
                                        </p:cTn>
                                        <p:tgtEl>
                                          <p:spTgt spid="106"/>
                                        </p:tgtEl>
                                        <p:attrNameLst>
                                          <p:attrName>style.visibility</p:attrName>
                                        </p:attrNameLst>
                                      </p:cBhvr>
                                      <p:to>
                                        <p:strVal val="visible"/>
                                      </p:to>
                                    </p:set>
                                    <p:anim calcmode="lin" valueType="num">
                                      <p:cBhvr>
                                        <p:cTn id="89" dur="500" fill="hold"/>
                                        <p:tgtEl>
                                          <p:spTgt spid="106"/>
                                        </p:tgtEl>
                                        <p:attrNameLst>
                                          <p:attrName>ppt_w</p:attrName>
                                        </p:attrNameLst>
                                      </p:cBhvr>
                                      <p:tavLst>
                                        <p:tav tm="0">
                                          <p:val>
                                            <p:fltVal val="0"/>
                                          </p:val>
                                        </p:tav>
                                        <p:tav tm="100000">
                                          <p:val>
                                            <p:strVal val="#ppt_w"/>
                                          </p:val>
                                        </p:tav>
                                      </p:tavLst>
                                    </p:anim>
                                    <p:anim calcmode="lin" valueType="num">
                                      <p:cBhvr>
                                        <p:cTn id="90" dur="500" fill="hold"/>
                                        <p:tgtEl>
                                          <p:spTgt spid="106"/>
                                        </p:tgtEl>
                                        <p:attrNameLst>
                                          <p:attrName>ppt_h</p:attrName>
                                        </p:attrNameLst>
                                      </p:cBhvr>
                                      <p:tavLst>
                                        <p:tav tm="0">
                                          <p:val>
                                            <p:fltVal val="0"/>
                                          </p:val>
                                        </p:tav>
                                        <p:tav tm="100000">
                                          <p:val>
                                            <p:strVal val="#ppt_h"/>
                                          </p:val>
                                        </p:tav>
                                      </p:tavLst>
                                    </p:anim>
                                    <p:animEffect transition="in" filter="fade">
                                      <p:cBhvr>
                                        <p:cTn id="91" dur="500"/>
                                        <p:tgtEl>
                                          <p:spTgt spid="106"/>
                                        </p:tgtEl>
                                      </p:cBhvr>
                                    </p:animEffect>
                                  </p:childTnLst>
                                </p:cTn>
                              </p:par>
                              <p:par>
                                <p:cTn id="92" presetID="53" presetClass="entr" presetSubtype="16" fill="hold" grpId="0" nodeType="withEffect">
                                  <p:stCondLst>
                                    <p:cond delay="1100"/>
                                  </p:stCondLst>
                                  <p:childTnLst>
                                    <p:set>
                                      <p:cBhvr>
                                        <p:cTn id="93" dur="1" fill="hold">
                                          <p:stCondLst>
                                            <p:cond delay="0"/>
                                          </p:stCondLst>
                                        </p:cTn>
                                        <p:tgtEl>
                                          <p:spTgt spid="125"/>
                                        </p:tgtEl>
                                        <p:attrNameLst>
                                          <p:attrName>style.visibility</p:attrName>
                                        </p:attrNameLst>
                                      </p:cBhvr>
                                      <p:to>
                                        <p:strVal val="visible"/>
                                      </p:to>
                                    </p:set>
                                    <p:anim calcmode="lin" valueType="num">
                                      <p:cBhvr>
                                        <p:cTn id="94" dur="500" fill="hold"/>
                                        <p:tgtEl>
                                          <p:spTgt spid="125"/>
                                        </p:tgtEl>
                                        <p:attrNameLst>
                                          <p:attrName>ppt_w</p:attrName>
                                        </p:attrNameLst>
                                      </p:cBhvr>
                                      <p:tavLst>
                                        <p:tav tm="0">
                                          <p:val>
                                            <p:fltVal val="0"/>
                                          </p:val>
                                        </p:tav>
                                        <p:tav tm="100000">
                                          <p:val>
                                            <p:strVal val="#ppt_w"/>
                                          </p:val>
                                        </p:tav>
                                      </p:tavLst>
                                    </p:anim>
                                    <p:anim calcmode="lin" valueType="num">
                                      <p:cBhvr>
                                        <p:cTn id="95" dur="500" fill="hold"/>
                                        <p:tgtEl>
                                          <p:spTgt spid="125"/>
                                        </p:tgtEl>
                                        <p:attrNameLst>
                                          <p:attrName>ppt_h</p:attrName>
                                        </p:attrNameLst>
                                      </p:cBhvr>
                                      <p:tavLst>
                                        <p:tav tm="0">
                                          <p:val>
                                            <p:fltVal val="0"/>
                                          </p:val>
                                        </p:tav>
                                        <p:tav tm="100000">
                                          <p:val>
                                            <p:strVal val="#ppt_h"/>
                                          </p:val>
                                        </p:tav>
                                      </p:tavLst>
                                    </p:anim>
                                    <p:animEffect transition="in" filter="fade">
                                      <p:cBhvr>
                                        <p:cTn id="96" dur="500"/>
                                        <p:tgtEl>
                                          <p:spTgt spid="125"/>
                                        </p:tgtEl>
                                      </p:cBhvr>
                                    </p:animEffect>
                                  </p:childTnLst>
                                </p:cTn>
                              </p:par>
                              <p:par>
                                <p:cTn id="97" presetID="53" presetClass="entr" presetSubtype="16" fill="hold" grpId="0" nodeType="withEffect">
                                  <p:stCondLst>
                                    <p:cond delay="700"/>
                                  </p:stCondLst>
                                  <p:childTnLst>
                                    <p:set>
                                      <p:cBhvr>
                                        <p:cTn id="98" dur="1" fill="hold">
                                          <p:stCondLst>
                                            <p:cond delay="0"/>
                                          </p:stCondLst>
                                        </p:cTn>
                                        <p:tgtEl>
                                          <p:spTgt spid="122"/>
                                        </p:tgtEl>
                                        <p:attrNameLst>
                                          <p:attrName>style.visibility</p:attrName>
                                        </p:attrNameLst>
                                      </p:cBhvr>
                                      <p:to>
                                        <p:strVal val="visible"/>
                                      </p:to>
                                    </p:set>
                                    <p:anim calcmode="lin" valueType="num">
                                      <p:cBhvr>
                                        <p:cTn id="99" dur="500" fill="hold"/>
                                        <p:tgtEl>
                                          <p:spTgt spid="122"/>
                                        </p:tgtEl>
                                        <p:attrNameLst>
                                          <p:attrName>ppt_w</p:attrName>
                                        </p:attrNameLst>
                                      </p:cBhvr>
                                      <p:tavLst>
                                        <p:tav tm="0">
                                          <p:val>
                                            <p:fltVal val="0"/>
                                          </p:val>
                                        </p:tav>
                                        <p:tav tm="100000">
                                          <p:val>
                                            <p:strVal val="#ppt_w"/>
                                          </p:val>
                                        </p:tav>
                                      </p:tavLst>
                                    </p:anim>
                                    <p:anim calcmode="lin" valueType="num">
                                      <p:cBhvr>
                                        <p:cTn id="100" dur="500" fill="hold"/>
                                        <p:tgtEl>
                                          <p:spTgt spid="122"/>
                                        </p:tgtEl>
                                        <p:attrNameLst>
                                          <p:attrName>ppt_h</p:attrName>
                                        </p:attrNameLst>
                                      </p:cBhvr>
                                      <p:tavLst>
                                        <p:tav tm="0">
                                          <p:val>
                                            <p:fltVal val="0"/>
                                          </p:val>
                                        </p:tav>
                                        <p:tav tm="100000">
                                          <p:val>
                                            <p:strVal val="#ppt_h"/>
                                          </p:val>
                                        </p:tav>
                                      </p:tavLst>
                                    </p:anim>
                                    <p:animEffect transition="in" filter="fade">
                                      <p:cBhvr>
                                        <p:cTn id="101" dur="500"/>
                                        <p:tgtEl>
                                          <p:spTgt spid="122"/>
                                        </p:tgtEl>
                                      </p:cBhvr>
                                    </p:animEffect>
                                  </p:childTnLst>
                                </p:cTn>
                              </p:par>
                              <p:par>
                                <p:cTn id="102" presetID="53" presetClass="entr" presetSubtype="16" fill="hold" grpId="0" nodeType="withEffect">
                                  <p:stCondLst>
                                    <p:cond delay="1100"/>
                                  </p:stCondLst>
                                  <p:childTnLst>
                                    <p:set>
                                      <p:cBhvr>
                                        <p:cTn id="103" dur="1" fill="hold">
                                          <p:stCondLst>
                                            <p:cond delay="0"/>
                                          </p:stCondLst>
                                        </p:cTn>
                                        <p:tgtEl>
                                          <p:spTgt spid="128"/>
                                        </p:tgtEl>
                                        <p:attrNameLst>
                                          <p:attrName>style.visibility</p:attrName>
                                        </p:attrNameLst>
                                      </p:cBhvr>
                                      <p:to>
                                        <p:strVal val="visible"/>
                                      </p:to>
                                    </p:set>
                                    <p:anim calcmode="lin" valueType="num">
                                      <p:cBhvr>
                                        <p:cTn id="104" dur="500" fill="hold"/>
                                        <p:tgtEl>
                                          <p:spTgt spid="128"/>
                                        </p:tgtEl>
                                        <p:attrNameLst>
                                          <p:attrName>ppt_w</p:attrName>
                                        </p:attrNameLst>
                                      </p:cBhvr>
                                      <p:tavLst>
                                        <p:tav tm="0">
                                          <p:val>
                                            <p:fltVal val="0"/>
                                          </p:val>
                                        </p:tav>
                                        <p:tav tm="100000">
                                          <p:val>
                                            <p:strVal val="#ppt_w"/>
                                          </p:val>
                                        </p:tav>
                                      </p:tavLst>
                                    </p:anim>
                                    <p:anim calcmode="lin" valueType="num">
                                      <p:cBhvr>
                                        <p:cTn id="105" dur="500" fill="hold"/>
                                        <p:tgtEl>
                                          <p:spTgt spid="128"/>
                                        </p:tgtEl>
                                        <p:attrNameLst>
                                          <p:attrName>ppt_h</p:attrName>
                                        </p:attrNameLst>
                                      </p:cBhvr>
                                      <p:tavLst>
                                        <p:tav tm="0">
                                          <p:val>
                                            <p:fltVal val="0"/>
                                          </p:val>
                                        </p:tav>
                                        <p:tav tm="100000">
                                          <p:val>
                                            <p:strVal val="#ppt_h"/>
                                          </p:val>
                                        </p:tav>
                                      </p:tavLst>
                                    </p:anim>
                                    <p:animEffect transition="in" filter="fade">
                                      <p:cBhvr>
                                        <p:cTn id="106" dur="500"/>
                                        <p:tgtEl>
                                          <p:spTgt spid="128"/>
                                        </p:tgtEl>
                                      </p:cBhvr>
                                    </p:animEffect>
                                  </p:childTnLst>
                                </p:cTn>
                              </p:par>
                              <p:par>
                                <p:cTn id="107" presetID="53" presetClass="entr" presetSubtype="16" fill="hold" grpId="0" nodeType="withEffect">
                                  <p:stCondLst>
                                    <p:cond delay="1300"/>
                                  </p:stCondLst>
                                  <p:childTnLst>
                                    <p:set>
                                      <p:cBhvr>
                                        <p:cTn id="108" dur="1" fill="hold">
                                          <p:stCondLst>
                                            <p:cond delay="0"/>
                                          </p:stCondLst>
                                        </p:cTn>
                                        <p:tgtEl>
                                          <p:spTgt spid="131"/>
                                        </p:tgtEl>
                                        <p:attrNameLst>
                                          <p:attrName>style.visibility</p:attrName>
                                        </p:attrNameLst>
                                      </p:cBhvr>
                                      <p:to>
                                        <p:strVal val="visible"/>
                                      </p:to>
                                    </p:set>
                                    <p:anim calcmode="lin" valueType="num">
                                      <p:cBhvr>
                                        <p:cTn id="109" dur="500" fill="hold"/>
                                        <p:tgtEl>
                                          <p:spTgt spid="131"/>
                                        </p:tgtEl>
                                        <p:attrNameLst>
                                          <p:attrName>ppt_w</p:attrName>
                                        </p:attrNameLst>
                                      </p:cBhvr>
                                      <p:tavLst>
                                        <p:tav tm="0">
                                          <p:val>
                                            <p:fltVal val="0"/>
                                          </p:val>
                                        </p:tav>
                                        <p:tav tm="100000">
                                          <p:val>
                                            <p:strVal val="#ppt_w"/>
                                          </p:val>
                                        </p:tav>
                                      </p:tavLst>
                                    </p:anim>
                                    <p:anim calcmode="lin" valueType="num">
                                      <p:cBhvr>
                                        <p:cTn id="110" dur="500" fill="hold"/>
                                        <p:tgtEl>
                                          <p:spTgt spid="131"/>
                                        </p:tgtEl>
                                        <p:attrNameLst>
                                          <p:attrName>ppt_h</p:attrName>
                                        </p:attrNameLst>
                                      </p:cBhvr>
                                      <p:tavLst>
                                        <p:tav tm="0">
                                          <p:val>
                                            <p:fltVal val="0"/>
                                          </p:val>
                                        </p:tav>
                                        <p:tav tm="100000">
                                          <p:val>
                                            <p:strVal val="#ppt_h"/>
                                          </p:val>
                                        </p:tav>
                                      </p:tavLst>
                                    </p:anim>
                                    <p:animEffect transition="in" filter="fade">
                                      <p:cBhvr>
                                        <p:cTn id="111" dur="500"/>
                                        <p:tgtEl>
                                          <p:spTgt spid="131"/>
                                        </p:tgtEl>
                                      </p:cBhvr>
                                    </p:animEffect>
                                  </p:childTnLst>
                                </p:cTn>
                              </p:par>
                              <p:par>
                                <p:cTn id="112" presetID="53" presetClass="entr" presetSubtype="16" fill="hold" grpId="0" nodeType="withEffect">
                                  <p:stCondLst>
                                    <p:cond delay="1100"/>
                                  </p:stCondLst>
                                  <p:childTnLst>
                                    <p:set>
                                      <p:cBhvr>
                                        <p:cTn id="113" dur="1" fill="hold">
                                          <p:stCondLst>
                                            <p:cond delay="0"/>
                                          </p:stCondLst>
                                        </p:cTn>
                                        <p:tgtEl>
                                          <p:spTgt spid="134"/>
                                        </p:tgtEl>
                                        <p:attrNameLst>
                                          <p:attrName>style.visibility</p:attrName>
                                        </p:attrNameLst>
                                      </p:cBhvr>
                                      <p:to>
                                        <p:strVal val="visible"/>
                                      </p:to>
                                    </p:set>
                                    <p:anim calcmode="lin" valueType="num">
                                      <p:cBhvr>
                                        <p:cTn id="114" dur="500" fill="hold"/>
                                        <p:tgtEl>
                                          <p:spTgt spid="134"/>
                                        </p:tgtEl>
                                        <p:attrNameLst>
                                          <p:attrName>ppt_w</p:attrName>
                                        </p:attrNameLst>
                                      </p:cBhvr>
                                      <p:tavLst>
                                        <p:tav tm="0">
                                          <p:val>
                                            <p:fltVal val="0"/>
                                          </p:val>
                                        </p:tav>
                                        <p:tav tm="100000">
                                          <p:val>
                                            <p:strVal val="#ppt_w"/>
                                          </p:val>
                                        </p:tav>
                                      </p:tavLst>
                                    </p:anim>
                                    <p:anim calcmode="lin" valueType="num">
                                      <p:cBhvr>
                                        <p:cTn id="115" dur="500" fill="hold"/>
                                        <p:tgtEl>
                                          <p:spTgt spid="134"/>
                                        </p:tgtEl>
                                        <p:attrNameLst>
                                          <p:attrName>ppt_h</p:attrName>
                                        </p:attrNameLst>
                                      </p:cBhvr>
                                      <p:tavLst>
                                        <p:tav tm="0">
                                          <p:val>
                                            <p:fltVal val="0"/>
                                          </p:val>
                                        </p:tav>
                                        <p:tav tm="100000">
                                          <p:val>
                                            <p:strVal val="#ppt_h"/>
                                          </p:val>
                                        </p:tav>
                                      </p:tavLst>
                                    </p:anim>
                                    <p:animEffect transition="in" filter="fade">
                                      <p:cBhvr>
                                        <p:cTn id="116" dur="500"/>
                                        <p:tgtEl>
                                          <p:spTgt spid="134"/>
                                        </p:tgtEl>
                                      </p:cBhvr>
                                    </p:animEffect>
                                  </p:childTnLst>
                                </p:cTn>
                              </p:par>
                              <p:par>
                                <p:cTn id="117" presetID="10" presetClass="entr" presetSubtype="0" fill="hold" grpId="0" nodeType="withEffect">
                                  <p:stCondLst>
                                    <p:cond delay="1100"/>
                                  </p:stCondLst>
                                  <p:childTnLst>
                                    <p:set>
                                      <p:cBhvr>
                                        <p:cTn id="118" dur="1" fill="hold">
                                          <p:stCondLst>
                                            <p:cond delay="0"/>
                                          </p:stCondLst>
                                        </p:cTn>
                                        <p:tgtEl>
                                          <p:spTgt spid="240"/>
                                        </p:tgtEl>
                                        <p:attrNameLst>
                                          <p:attrName>style.visibility</p:attrName>
                                        </p:attrNameLst>
                                      </p:cBhvr>
                                      <p:to>
                                        <p:strVal val="visible"/>
                                      </p:to>
                                    </p:set>
                                    <p:animEffect transition="in" filter="fade">
                                      <p:cBhvr>
                                        <p:cTn id="119" dur="500"/>
                                        <p:tgtEl>
                                          <p:spTgt spid="240"/>
                                        </p:tgtEl>
                                      </p:cBhvr>
                                    </p:animEffect>
                                  </p:childTnLst>
                                </p:cTn>
                              </p:par>
                              <p:par>
                                <p:cTn id="120" presetID="10" presetClass="entr" presetSubtype="0" fill="hold" grpId="0" nodeType="withEffect">
                                  <p:stCondLst>
                                    <p:cond delay="1300"/>
                                  </p:stCondLst>
                                  <p:childTnLst>
                                    <p:set>
                                      <p:cBhvr>
                                        <p:cTn id="121" dur="1" fill="hold">
                                          <p:stCondLst>
                                            <p:cond delay="0"/>
                                          </p:stCondLst>
                                        </p:cTn>
                                        <p:tgtEl>
                                          <p:spTgt spid="239"/>
                                        </p:tgtEl>
                                        <p:attrNameLst>
                                          <p:attrName>style.visibility</p:attrName>
                                        </p:attrNameLst>
                                      </p:cBhvr>
                                      <p:to>
                                        <p:strVal val="visible"/>
                                      </p:to>
                                    </p:set>
                                    <p:animEffect transition="in" filter="fade">
                                      <p:cBhvr>
                                        <p:cTn id="122" dur="500"/>
                                        <p:tgtEl>
                                          <p:spTgt spid="239"/>
                                        </p:tgtEl>
                                      </p:cBhvr>
                                    </p:animEffect>
                                  </p:childTnLst>
                                </p:cTn>
                              </p:par>
                              <p:par>
                                <p:cTn id="123" presetID="10" presetClass="entr" presetSubtype="0" fill="hold" grpId="0" nodeType="withEffect">
                                  <p:stCondLst>
                                    <p:cond delay="1500"/>
                                  </p:stCondLst>
                                  <p:childTnLst>
                                    <p:set>
                                      <p:cBhvr>
                                        <p:cTn id="124" dur="1" fill="hold">
                                          <p:stCondLst>
                                            <p:cond delay="0"/>
                                          </p:stCondLst>
                                        </p:cTn>
                                        <p:tgtEl>
                                          <p:spTgt spid="238"/>
                                        </p:tgtEl>
                                        <p:attrNameLst>
                                          <p:attrName>style.visibility</p:attrName>
                                        </p:attrNameLst>
                                      </p:cBhvr>
                                      <p:to>
                                        <p:strVal val="visible"/>
                                      </p:to>
                                    </p:set>
                                    <p:animEffect transition="in" filter="fade">
                                      <p:cBhvr>
                                        <p:cTn id="125" dur="500"/>
                                        <p:tgtEl>
                                          <p:spTgt spid="238"/>
                                        </p:tgtEl>
                                      </p:cBhvr>
                                    </p:animEffect>
                                  </p:childTnLst>
                                </p:cTn>
                              </p:par>
                              <p:par>
                                <p:cTn id="126" presetID="10" presetClass="entr" presetSubtype="0" fill="hold" grpId="0" nodeType="withEffect">
                                  <p:stCondLst>
                                    <p:cond delay="1700"/>
                                  </p:stCondLst>
                                  <p:childTnLst>
                                    <p:set>
                                      <p:cBhvr>
                                        <p:cTn id="127" dur="1" fill="hold">
                                          <p:stCondLst>
                                            <p:cond delay="0"/>
                                          </p:stCondLst>
                                        </p:cTn>
                                        <p:tgtEl>
                                          <p:spTgt spid="236"/>
                                        </p:tgtEl>
                                        <p:attrNameLst>
                                          <p:attrName>style.visibility</p:attrName>
                                        </p:attrNameLst>
                                      </p:cBhvr>
                                      <p:to>
                                        <p:strVal val="visible"/>
                                      </p:to>
                                    </p:set>
                                    <p:animEffect transition="in" filter="fade">
                                      <p:cBhvr>
                                        <p:cTn id="128"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9" grpId="0" animBg="1"/>
      <p:bldP spid="112" grpId="0" animBg="1"/>
      <p:bldP spid="115" grpId="0" animBg="1"/>
      <p:bldP spid="118" grpId="0" animBg="1"/>
      <p:bldP spid="121" grpId="0" animBg="1"/>
      <p:bldP spid="125" grpId="0" animBg="1"/>
      <p:bldP spid="122" grpId="0" animBg="1"/>
      <p:bldP spid="128" grpId="0" animBg="1"/>
      <p:bldP spid="131" grpId="0" animBg="1"/>
      <p:bldP spid="134" grpId="0" animBg="1"/>
      <p:bldP spid="137" grpId="0" animBg="1"/>
      <p:bldP spid="170" grpId="0" animBg="1"/>
      <p:bldP spid="173" grpId="0" animBg="1"/>
      <p:bldP spid="176" grpId="0" animBg="1"/>
      <p:bldP spid="179" grpId="0" animBg="1"/>
      <p:bldP spid="182" grpId="0" animBg="1"/>
      <p:bldP spid="185" grpId="0" animBg="1"/>
      <p:bldP spid="186" grpId="0" animBg="1"/>
      <p:bldP spid="189" grpId="0" animBg="1"/>
      <p:bldP spid="192" grpId="0" animBg="1"/>
      <p:bldP spid="195" grpId="0" animBg="1"/>
      <p:bldP spid="198" grpId="0" animBg="1"/>
      <p:bldP spid="199" grpId="0" animBg="1"/>
      <p:bldP spid="236" grpId="0"/>
      <p:bldP spid="238" grpId="0"/>
      <p:bldP spid="239" grpId="0"/>
      <p:bldP spid="24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986673" y="7168935"/>
            <a:ext cx="6263374" cy="1586906"/>
            <a:chOff x="1055513" y="3868402"/>
            <a:chExt cx="3131687" cy="793453"/>
          </a:xfrm>
        </p:grpSpPr>
        <p:sp>
          <p:nvSpPr>
            <p:cNvPr id="6" name="Rectangle 5"/>
            <p:cNvSpPr/>
            <p:nvPr/>
          </p:nvSpPr>
          <p:spPr>
            <a:xfrm>
              <a:off x="1055514" y="4154023"/>
              <a:ext cx="3131686" cy="507832"/>
            </a:xfrm>
            <a:prstGeom prst="rect">
              <a:avLst/>
            </a:prstGeom>
          </p:spPr>
          <p:txBody>
            <a:bodyPr wrap="square">
              <a:spAutoFit/>
            </a:bodyPr>
            <a:lstStyle/>
            <a:p>
              <a:pPr algn="ctr">
                <a:lnSpc>
                  <a:spcPts val="3560"/>
                </a:lnSpc>
                <a:spcBef>
                  <a:spcPts val="800"/>
                </a:spcBef>
              </a:pPr>
              <a:r>
                <a:rPr lang="en-US" sz="2800">
                  <a:ea typeface="Roboto Thin" charset="0"/>
                  <a:cs typeface="Roboto Thin" charset="0"/>
                </a:rPr>
                <a:t>Lorem Ipsum simply dummy text of the printing.</a:t>
              </a:r>
            </a:p>
          </p:txBody>
        </p:sp>
        <p:sp>
          <p:nvSpPr>
            <p:cNvPr id="7" name="Rectangle 6"/>
            <p:cNvSpPr/>
            <p:nvPr/>
          </p:nvSpPr>
          <p:spPr>
            <a:xfrm>
              <a:off x="1055513" y="3868402"/>
              <a:ext cx="3131686" cy="298768"/>
            </a:xfrm>
            <a:prstGeom prst="rect">
              <a:avLst/>
            </a:prstGeom>
          </p:spPr>
          <p:txBody>
            <a:bodyPr wrap="square">
              <a:spAutoFit/>
            </a:bodyPr>
            <a:lstStyle/>
            <a:p>
              <a:pPr algn="ctr">
                <a:lnSpc>
                  <a:spcPts val="3560"/>
                </a:lnSpc>
                <a:spcBef>
                  <a:spcPts val="800"/>
                </a:spcBef>
              </a:pPr>
              <a:r>
                <a:rPr lang="en-US" sz="4800">
                  <a:ea typeface="Roboto Thin" charset="0"/>
                  <a:cs typeface="Roboto Thin" charset="0"/>
                </a:rPr>
                <a:t>Airport</a:t>
              </a:r>
            </a:p>
          </p:txBody>
        </p:sp>
      </p:grpSp>
      <p:sp>
        <p:nvSpPr>
          <p:cNvPr id="9" name="Rectangle 8"/>
          <p:cNvSpPr/>
          <p:nvPr/>
        </p:nvSpPr>
        <p:spPr>
          <a:xfrm>
            <a:off x="4164251" y="5119367"/>
            <a:ext cx="1723550" cy="1938992"/>
          </a:xfrm>
          <a:prstGeom prst="rect">
            <a:avLst/>
          </a:prstGeom>
        </p:spPr>
        <p:txBody>
          <a:bodyPr wrap="none">
            <a:spAutoFit/>
          </a:bodyPr>
          <a:lstStyle/>
          <a:p>
            <a:r>
              <a:rPr lang="en-US" sz="12000">
                <a:solidFill>
                  <a:schemeClr val="accent1"/>
                </a:solidFill>
                <a:latin typeface="dt-transport-02" panose="02000509000000000000" pitchFamily="49" charset="0"/>
                <a:cs typeface="Arial" panose="020B0604020202020204" pitchFamily="34" charset="0"/>
              </a:rPr>
              <a:t>b</a:t>
            </a:r>
            <a:endParaRPr lang="en-US" sz="12000">
              <a:solidFill>
                <a:schemeClr val="accent1"/>
              </a:solidFill>
            </a:endParaRPr>
          </a:p>
        </p:txBody>
      </p:sp>
      <p:sp>
        <p:nvSpPr>
          <p:cNvPr id="10" name="TextBox 9"/>
          <p:cNvSpPr txBox="1"/>
          <p:nvPr/>
        </p:nvSpPr>
        <p:spPr>
          <a:xfrm>
            <a:off x="3822809" y="8900683"/>
            <a:ext cx="2512226" cy="1200330"/>
          </a:xfrm>
          <a:prstGeom prst="rect">
            <a:avLst/>
          </a:prstGeom>
          <a:noFill/>
        </p:spPr>
        <p:txBody>
          <a:bodyPr wrap="none" rtlCol="0">
            <a:spAutoFit/>
          </a:bodyPr>
          <a:lstStyle/>
          <a:p>
            <a:r>
              <a:rPr lang="en-US" sz="7200"/>
              <a:t>39.</a:t>
            </a:r>
            <a:r>
              <a:rPr lang="en-US" sz="4800"/>
              <a:t>99$</a:t>
            </a:r>
            <a:endParaRPr lang="en-US" sz="7200"/>
          </a:p>
        </p:txBody>
      </p:sp>
      <p:grpSp>
        <p:nvGrpSpPr>
          <p:cNvPr id="11" name="Group 10"/>
          <p:cNvGrpSpPr/>
          <p:nvPr/>
        </p:nvGrpSpPr>
        <p:grpSpPr>
          <a:xfrm>
            <a:off x="9061901" y="7168935"/>
            <a:ext cx="6263374" cy="1586906"/>
            <a:chOff x="1055513" y="3868402"/>
            <a:chExt cx="3131687" cy="793453"/>
          </a:xfrm>
        </p:grpSpPr>
        <p:sp>
          <p:nvSpPr>
            <p:cNvPr id="12" name="Rectangle 11"/>
            <p:cNvSpPr/>
            <p:nvPr/>
          </p:nvSpPr>
          <p:spPr>
            <a:xfrm>
              <a:off x="1055514" y="4154023"/>
              <a:ext cx="3131686" cy="507832"/>
            </a:xfrm>
            <a:prstGeom prst="rect">
              <a:avLst/>
            </a:prstGeom>
          </p:spPr>
          <p:txBody>
            <a:bodyPr wrap="square">
              <a:spAutoFit/>
            </a:bodyPr>
            <a:lstStyle/>
            <a:p>
              <a:pPr algn="ctr">
                <a:lnSpc>
                  <a:spcPts val="3560"/>
                </a:lnSpc>
                <a:spcBef>
                  <a:spcPts val="800"/>
                </a:spcBef>
              </a:pPr>
              <a:r>
                <a:rPr lang="en-US" sz="2800">
                  <a:ea typeface="Roboto Thin" charset="0"/>
                  <a:cs typeface="Roboto Thin" charset="0"/>
                </a:rPr>
                <a:t>Lorem Ipsum simply dummy text of the printing.</a:t>
              </a:r>
            </a:p>
          </p:txBody>
        </p:sp>
        <p:sp>
          <p:nvSpPr>
            <p:cNvPr id="13" name="Rectangle 12"/>
            <p:cNvSpPr/>
            <p:nvPr/>
          </p:nvSpPr>
          <p:spPr>
            <a:xfrm>
              <a:off x="1055513" y="3868402"/>
              <a:ext cx="3131686" cy="298768"/>
            </a:xfrm>
            <a:prstGeom prst="rect">
              <a:avLst/>
            </a:prstGeom>
          </p:spPr>
          <p:txBody>
            <a:bodyPr wrap="square">
              <a:spAutoFit/>
            </a:bodyPr>
            <a:lstStyle/>
            <a:p>
              <a:pPr algn="ctr">
                <a:lnSpc>
                  <a:spcPts val="3560"/>
                </a:lnSpc>
                <a:spcBef>
                  <a:spcPts val="800"/>
                </a:spcBef>
              </a:pPr>
              <a:r>
                <a:rPr lang="en-US" sz="4800">
                  <a:ea typeface="Roboto Thin" charset="0"/>
                  <a:cs typeface="Roboto Thin" charset="0"/>
                </a:rPr>
                <a:t>Shipping</a:t>
              </a:r>
            </a:p>
          </p:txBody>
        </p:sp>
      </p:grpSp>
      <p:sp>
        <p:nvSpPr>
          <p:cNvPr id="14" name="Rectangle 13"/>
          <p:cNvSpPr/>
          <p:nvPr/>
        </p:nvSpPr>
        <p:spPr>
          <a:xfrm>
            <a:off x="11239479" y="5119367"/>
            <a:ext cx="1723550" cy="1938992"/>
          </a:xfrm>
          <a:prstGeom prst="rect">
            <a:avLst/>
          </a:prstGeom>
        </p:spPr>
        <p:txBody>
          <a:bodyPr wrap="none">
            <a:spAutoFit/>
          </a:bodyPr>
          <a:lstStyle/>
          <a:p>
            <a:r>
              <a:rPr lang="en-US" sz="12000">
                <a:solidFill>
                  <a:schemeClr val="accent2"/>
                </a:solidFill>
                <a:latin typeface="dt-transport-02" panose="02000509000000000000" pitchFamily="49" charset="0"/>
                <a:cs typeface="Arial" panose="020B0604020202020204" pitchFamily="34" charset="0"/>
              </a:rPr>
              <a:t>)</a:t>
            </a:r>
            <a:endParaRPr lang="en-US" sz="12000">
              <a:solidFill>
                <a:schemeClr val="accent2"/>
              </a:solidFill>
            </a:endParaRPr>
          </a:p>
        </p:txBody>
      </p:sp>
      <p:sp>
        <p:nvSpPr>
          <p:cNvPr id="15" name="TextBox 14"/>
          <p:cNvSpPr txBox="1"/>
          <p:nvPr/>
        </p:nvSpPr>
        <p:spPr>
          <a:xfrm>
            <a:off x="10898037" y="8900683"/>
            <a:ext cx="2512226" cy="1200330"/>
          </a:xfrm>
          <a:prstGeom prst="rect">
            <a:avLst/>
          </a:prstGeom>
          <a:noFill/>
        </p:spPr>
        <p:txBody>
          <a:bodyPr wrap="none" rtlCol="0">
            <a:spAutoFit/>
          </a:bodyPr>
          <a:lstStyle/>
          <a:p>
            <a:r>
              <a:rPr lang="en-US" sz="7200"/>
              <a:t>39.</a:t>
            </a:r>
            <a:r>
              <a:rPr lang="en-US" sz="4800"/>
              <a:t>99$</a:t>
            </a:r>
            <a:endParaRPr lang="en-US" sz="7200"/>
          </a:p>
        </p:txBody>
      </p:sp>
      <p:grpSp>
        <p:nvGrpSpPr>
          <p:cNvPr id="16" name="Group 15"/>
          <p:cNvGrpSpPr/>
          <p:nvPr/>
        </p:nvGrpSpPr>
        <p:grpSpPr>
          <a:xfrm>
            <a:off x="16137127" y="7168935"/>
            <a:ext cx="6263374" cy="1586906"/>
            <a:chOff x="1055513" y="3868402"/>
            <a:chExt cx="3131687" cy="793453"/>
          </a:xfrm>
        </p:grpSpPr>
        <p:sp>
          <p:nvSpPr>
            <p:cNvPr id="17" name="Rectangle 16"/>
            <p:cNvSpPr/>
            <p:nvPr/>
          </p:nvSpPr>
          <p:spPr>
            <a:xfrm>
              <a:off x="1055514" y="4154023"/>
              <a:ext cx="3131686" cy="507832"/>
            </a:xfrm>
            <a:prstGeom prst="rect">
              <a:avLst/>
            </a:prstGeom>
          </p:spPr>
          <p:txBody>
            <a:bodyPr wrap="square">
              <a:spAutoFit/>
            </a:bodyPr>
            <a:lstStyle/>
            <a:p>
              <a:pPr algn="ctr">
                <a:lnSpc>
                  <a:spcPts val="3560"/>
                </a:lnSpc>
                <a:spcBef>
                  <a:spcPts val="800"/>
                </a:spcBef>
              </a:pPr>
              <a:r>
                <a:rPr lang="en-US" sz="2800">
                  <a:ea typeface="Roboto Thin" charset="0"/>
                  <a:cs typeface="Roboto Thin" charset="0"/>
                </a:rPr>
                <a:t>Lorem Ipsum simply dummy text of the printing.</a:t>
              </a:r>
            </a:p>
          </p:txBody>
        </p:sp>
        <p:sp>
          <p:nvSpPr>
            <p:cNvPr id="18" name="Rectangle 17"/>
            <p:cNvSpPr/>
            <p:nvPr/>
          </p:nvSpPr>
          <p:spPr>
            <a:xfrm>
              <a:off x="1055513" y="3868402"/>
              <a:ext cx="3131686" cy="298768"/>
            </a:xfrm>
            <a:prstGeom prst="rect">
              <a:avLst/>
            </a:prstGeom>
          </p:spPr>
          <p:txBody>
            <a:bodyPr wrap="square">
              <a:spAutoFit/>
            </a:bodyPr>
            <a:lstStyle/>
            <a:p>
              <a:pPr algn="ctr">
                <a:lnSpc>
                  <a:spcPts val="3560"/>
                </a:lnSpc>
                <a:spcBef>
                  <a:spcPts val="800"/>
                </a:spcBef>
              </a:pPr>
              <a:r>
                <a:rPr lang="en-US" sz="4800">
                  <a:ea typeface="Roboto Thin" charset="0"/>
                  <a:cs typeface="Roboto Thin" charset="0"/>
                </a:rPr>
                <a:t>Transport</a:t>
              </a:r>
            </a:p>
          </p:txBody>
        </p:sp>
      </p:grpSp>
      <p:sp>
        <p:nvSpPr>
          <p:cNvPr id="19" name="Rectangle 18"/>
          <p:cNvSpPr/>
          <p:nvPr/>
        </p:nvSpPr>
        <p:spPr>
          <a:xfrm>
            <a:off x="18314705" y="5119367"/>
            <a:ext cx="1723550" cy="1938992"/>
          </a:xfrm>
          <a:prstGeom prst="rect">
            <a:avLst/>
          </a:prstGeom>
        </p:spPr>
        <p:txBody>
          <a:bodyPr wrap="none">
            <a:spAutoFit/>
          </a:bodyPr>
          <a:lstStyle/>
          <a:p>
            <a:r>
              <a:rPr lang="en-US" sz="12000">
                <a:solidFill>
                  <a:schemeClr val="accent3"/>
                </a:solidFill>
                <a:latin typeface="dt-transport-02" panose="02000509000000000000" pitchFamily="49" charset="0"/>
                <a:cs typeface="Arial" panose="020B0604020202020204" pitchFamily="34" charset="0"/>
              </a:rPr>
              <a:t>q</a:t>
            </a:r>
            <a:endParaRPr lang="en-US" sz="12000">
              <a:solidFill>
                <a:schemeClr val="accent3"/>
              </a:solidFill>
            </a:endParaRPr>
          </a:p>
        </p:txBody>
      </p:sp>
      <p:sp>
        <p:nvSpPr>
          <p:cNvPr id="20" name="TextBox 19"/>
          <p:cNvSpPr txBox="1"/>
          <p:nvPr/>
        </p:nvSpPr>
        <p:spPr>
          <a:xfrm>
            <a:off x="17973263" y="8900683"/>
            <a:ext cx="2512226" cy="1200330"/>
          </a:xfrm>
          <a:prstGeom prst="rect">
            <a:avLst/>
          </a:prstGeom>
          <a:noFill/>
        </p:spPr>
        <p:txBody>
          <a:bodyPr wrap="none" rtlCol="0">
            <a:spAutoFit/>
          </a:bodyPr>
          <a:lstStyle/>
          <a:p>
            <a:r>
              <a:rPr lang="en-US" sz="7200"/>
              <a:t>39.</a:t>
            </a:r>
            <a:r>
              <a:rPr lang="en-US" sz="4800"/>
              <a:t>99$</a:t>
            </a:r>
            <a:endParaRPr lang="en-US" sz="7200"/>
          </a:p>
        </p:txBody>
      </p:sp>
      <p:sp>
        <p:nvSpPr>
          <p:cNvPr id="24" name="Title 1"/>
          <p:cNvSpPr txBox="1">
            <a:spLocks/>
          </p:cNvSpPr>
          <p:nvPr/>
        </p:nvSpPr>
        <p:spPr>
          <a:xfrm>
            <a:off x="7672545" y="1726957"/>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Trading Transport</a:t>
            </a:r>
          </a:p>
          <a:p>
            <a:pPr algn="ctr"/>
            <a:r>
              <a:rPr lang="en-US" sz="3200">
                <a:latin typeface="+mn-lt"/>
              </a:rPr>
              <a:t>Create great subtitle is in here</a:t>
            </a:r>
            <a:endParaRPr lang="en-US" sz="6400">
              <a:latin typeface="+mn-lt"/>
            </a:endParaRPr>
          </a:p>
        </p:txBody>
      </p:sp>
      <p:sp>
        <p:nvSpPr>
          <p:cNvPr id="25" name="Rectangle: Rounded Corners 80"/>
          <p:cNvSpPr/>
          <p:nvPr/>
        </p:nvSpPr>
        <p:spPr>
          <a:xfrm>
            <a:off x="11503691" y="3201422"/>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1999720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flipV="1">
            <a:off x="2501858" y="6060096"/>
            <a:ext cx="1857830" cy="2935246"/>
          </a:xfrm>
          <a:prstGeom prst="roundRect">
            <a:avLst>
              <a:gd name="adj" fmla="val 50000"/>
            </a:avLst>
          </a:prstGeom>
          <a:noFill/>
          <a:ln w="57150">
            <a:solidFill>
              <a:schemeClr val="bg1">
                <a:lumMod val="75000"/>
              </a:schemeClr>
            </a:solidFill>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9" name="TextBox 8"/>
          <p:cNvSpPr txBox="1"/>
          <p:nvPr/>
        </p:nvSpPr>
        <p:spPr>
          <a:xfrm>
            <a:off x="2846347" y="7762116"/>
            <a:ext cx="1184940" cy="707886"/>
          </a:xfrm>
          <a:prstGeom prst="rect">
            <a:avLst/>
          </a:prstGeom>
          <a:noFill/>
        </p:spPr>
        <p:txBody>
          <a:bodyPr wrap="none" rtlCol="0">
            <a:spAutoFit/>
          </a:bodyPr>
          <a:lstStyle/>
          <a:p>
            <a:pPr algn="ctr"/>
            <a:r>
              <a:rPr lang="en-US" sz="4000"/>
              <a:t>15%</a:t>
            </a:r>
          </a:p>
        </p:txBody>
      </p:sp>
      <p:sp>
        <p:nvSpPr>
          <p:cNvPr id="6" name="Rounded Rectangle 5"/>
          <p:cNvSpPr/>
          <p:nvPr/>
        </p:nvSpPr>
        <p:spPr bwMode="auto">
          <a:xfrm flipV="1">
            <a:off x="5317630" y="4318383"/>
            <a:ext cx="1857830" cy="4676962"/>
          </a:xfrm>
          <a:prstGeom prst="roundRect">
            <a:avLst>
              <a:gd name="adj" fmla="val 50000"/>
            </a:avLst>
          </a:prstGeom>
          <a:noFill/>
          <a:ln w="57150">
            <a:solidFill>
              <a:schemeClr val="bg1">
                <a:lumMod val="75000"/>
              </a:schemeClr>
            </a:solidFill>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0" name="TextBox 9"/>
          <p:cNvSpPr txBox="1"/>
          <p:nvPr/>
        </p:nvSpPr>
        <p:spPr>
          <a:xfrm>
            <a:off x="5676411" y="7762117"/>
            <a:ext cx="1184940" cy="707886"/>
          </a:xfrm>
          <a:prstGeom prst="rect">
            <a:avLst/>
          </a:prstGeom>
          <a:noFill/>
        </p:spPr>
        <p:txBody>
          <a:bodyPr wrap="none" rtlCol="0">
            <a:spAutoFit/>
          </a:bodyPr>
          <a:lstStyle/>
          <a:p>
            <a:pPr algn="ctr"/>
            <a:r>
              <a:rPr lang="en-US" sz="4000"/>
              <a:t>30%</a:t>
            </a:r>
          </a:p>
        </p:txBody>
      </p:sp>
      <p:sp>
        <p:nvSpPr>
          <p:cNvPr id="7" name="Rounded Rectangle 6"/>
          <p:cNvSpPr/>
          <p:nvPr/>
        </p:nvSpPr>
        <p:spPr bwMode="auto">
          <a:xfrm flipV="1">
            <a:off x="8133402" y="5450499"/>
            <a:ext cx="1857830" cy="3544848"/>
          </a:xfrm>
          <a:prstGeom prst="roundRect">
            <a:avLst>
              <a:gd name="adj" fmla="val 50000"/>
            </a:avLst>
          </a:prstGeom>
          <a:noFill/>
          <a:ln w="57150">
            <a:solidFill>
              <a:schemeClr val="bg1">
                <a:lumMod val="75000"/>
              </a:schemeClr>
            </a:solidFill>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1" name="TextBox 10"/>
          <p:cNvSpPr txBox="1"/>
          <p:nvPr/>
        </p:nvSpPr>
        <p:spPr>
          <a:xfrm>
            <a:off x="8467869" y="7762117"/>
            <a:ext cx="1184940" cy="707886"/>
          </a:xfrm>
          <a:prstGeom prst="rect">
            <a:avLst/>
          </a:prstGeom>
          <a:noFill/>
        </p:spPr>
        <p:txBody>
          <a:bodyPr wrap="none" rtlCol="0">
            <a:spAutoFit/>
          </a:bodyPr>
          <a:lstStyle/>
          <a:p>
            <a:pPr algn="ctr"/>
            <a:r>
              <a:rPr lang="en-US" sz="4000"/>
              <a:t>20%</a:t>
            </a:r>
          </a:p>
        </p:txBody>
      </p:sp>
      <p:sp>
        <p:nvSpPr>
          <p:cNvPr id="8" name="Rounded Rectangle 7"/>
          <p:cNvSpPr/>
          <p:nvPr/>
        </p:nvSpPr>
        <p:spPr bwMode="auto">
          <a:xfrm flipV="1">
            <a:off x="10949173" y="4002431"/>
            <a:ext cx="1857830" cy="4992916"/>
          </a:xfrm>
          <a:prstGeom prst="roundRect">
            <a:avLst>
              <a:gd name="adj" fmla="val 50000"/>
            </a:avLst>
          </a:prstGeom>
          <a:noFill/>
          <a:ln w="57150">
            <a:solidFill>
              <a:schemeClr val="bg1">
                <a:lumMod val="75000"/>
              </a:schemeClr>
            </a:solidFill>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2" name="TextBox 11"/>
          <p:cNvSpPr txBox="1"/>
          <p:nvPr/>
        </p:nvSpPr>
        <p:spPr>
          <a:xfrm>
            <a:off x="11299940" y="7762117"/>
            <a:ext cx="1184940" cy="707886"/>
          </a:xfrm>
          <a:prstGeom prst="rect">
            <a:avLst/>
          </a:prstGeom>
          <a:noFill/>
        </p:spPr>
        <p:txBody>
          <a:bodyPr wrap="none" rtlCol="0">
            <a:spAutoFit/>
          </a:bodyPr>
          <a:lstStyle/>
          <a:p>
            <a:pPr algn="ctr"/>
            <a:r>
              <a:rPr lang="en-US" sz="4000"/>
              <a:t>40%</a:t>
            </a:r>
          </a:p>
        </p:txBody>
      </p:sp>
      <p:sp>
        <p:nvSpPr>
          <p:cNvPr id="13" name="Rectangle 12"/>
          <p:cNvSpPr/>
          <p:nvPr/>
        </p:nvSpPr>
        <p:spPr>
          <a:xfrm>
            <a:off x="2822912" y="6867266"/>
            <a:ext cx="1031051" cy="1107996"/>
          </a:xfrm>
          <a:prstGeom prst="rect">
            <a:avLst/>
          </a:prstGeom>
        </p:spPr>
        <p:txBody>
          <a:bodyPr wrap="none">
            <a:spAutoFit/>
          </a:bodyPr>
          <a:lstStyle/>
          <a:p>
            <a:pPr algn="ctr"/>
            <a:r>
              <a:rPr lang="en-US" sz="6600">
                <a:solidFill>
                  <a:schemeClr val="accent1"/>
                </a:solidFill>
                <a:latin typeface="dt-transport-02" panose="02000509000000000000" pitchFamily="49" charset="0"/>
                <a:cs typeface="Arial" panose="020B0604020202020204" pitchFamily="34" charset="0"/>
              </a:rPr>
              <a:t>b</a:t>
            </a:r>
            <a:endParaRPr lang="en-US" sz="6600">
              <a:solidFill>
                <a:schemeClr val="accent1"/>
              </a:solidFill>
            </a:endParaRPr>
          </a:p>
        </p:txBody>
      </p:sp>
      <p:sp>
        <p:nvSpPr>
          <p:cNvPr id="14" name="Rectangle 13"/>
          <p:cNvSpPr/>
          <p:nvPr/>
        </p:nvSpPr>
        <p:spPr>
          <a:xfrm>
            <a:off x="5613494" y="6867266"/>
            <a:ext cx="1031051" cy="1107996"/>
          </a:xfrm>
          <a:prstGeom prst="rect">
            <a:avLst/>
          </a:prstGeom>
        </p:spPr>
        <p:txBody>
          <a:bodyPr wrap="none">
            <a:spAutoFit/>
          </a:bodyPr>
          <a:lstStyle/>
          <a:p>
            <a:pPr algn="ctr"/>
            <a:r>
              <a:rPr lang="en-US" sz="6600">
                <a:solidFill>
                  <a:schemeClr val="accent2"/>
                </a:solidFill>
                <a:latin typeface="dt-transport-02" panose="02000509000000000000" pitchFamily="49" charset="0"/>
                <a:cs typeface="Arial" panose="020B0604020202020204" pitchFamily="34" charset="0"/>
              </a:rPr>
              <a:t>E</a:t>
            </a:r>
            <a:endParaRPr lang="en-US" sz="6600">
              <a:solidFill>
                <a:schemeClr val="accent2"/>
              </a:solidFill>
            </a:endParaRPr>
          </a:p>
        </p:txBody>
      </p:sp>
      <p:sp>
        <p:nvSpPr>
          <p:cNvPr id="15" name="Rectangle 14"/>
          <p:cNvSpPr/>
          <p:nvPr/>
        </p:nvSpPr>
        <p:spPr>
          <a:xfrm>
            <a:off x="8454456" y="6867266"/>
            <a:ext cx="1031051" cy="1107996"/>
          </a:xfrm>
          <a:prstGeom prst="rect">
            <a:avLst/>
          </a:prstGeom>
        </p:spPr>
        <p:txBody>
          <a:bodyPr wrap="none">
            <a:spAutoFit/>
          </a:bodyPr>
          <a:lstStyle/>
          <a:p>
            <a:pPr algn="ctr"/>
            <a:r>
              <a:rPr lang="en-US" sz="6600">
                <a:solidFill>
                  <a:schemeClr val="accent3"/>
                </a:solidFill>
                <a:latin typeface="dt-transport-02" panose="02000509000000000000" pitchFamily="49" charset="0"/>
                <a:cs typeface="Arial" panose="020B0604020202020204" pitchFamily="34" charset="0"/>
              </a:rPr>
              <a:t>q</a:t>
            </a:r>
            <a:endParaRPr lang="en-US" sz="6600">
              <a:solidFill>
                <a:schemeClr val="accent3"/>
              </a:solidFill>
            </a:endParaRPr>
          </a:p>
        </p:txBody>
      </p:sp>
      <p:sp>
        <p:nvSpPr>
          <p:cNvPr id="16" name="Rectangle 15"/>
          <p:cNvSpPr/>
          <p:nvPr/>
        </p:nvSpPr>
        <p:spPr>
          <a:xfrm>
            <a:off x="11245038" y="6867266"/>
            <a:ext cx="1031051" cy="1107996"/>
          </a:xfrm>
          <a:prstGeom prst="rect">
            <a:avLst/>
          </a:prstGeom>
        </p:spPr>
        <p:txBody>
          <a:bodyPr wrap="none">
            <a:spAutoFit/>
          </a:bodyPr>
          <a:lstStyle/>
          <a:p>
            <a:pPr algn="ctr"/>
            <a:r>
              <a:rPr lang="en-US" sz="6600">
                <a:solidFill>
                  <a:schemeClr val="accent4"/>
                </a:solidFill>
                <a:latin typeface="dt-transport-02" panose="02000509000000000000" pitchFamily="49" charset="0"/>
                <a:cs typeface="Arial" panose="020B0604020202020204" pitchFamily="34" charset="0"/>
              </a:rPr>
              <a:t>)</a:t>
            </a:r>
            <a:endParaRPr lang="en-US" sz="6600">
              <a:solidFill>
                <a:schemeClr val="accent4"/>
              </a:solidFill>
            </a:endParaRPr>
          </a:p>
        </p:txBody>
      </p:sp>
      <p:sp>
        <p:nvSpPr>
          <p:cNvPr id="18" name="Rectangle 17"/>
          <p:cNvSpPr/>
          <p:nvPr/>
        </p:nvSpPr>
        <p:spPr>
          <a:xfrm>
            <a:off x="13764944" y="6867266"/>
            <a:ext cx="6949609" cy="1407052"/>
          </a:xfrm>
          <a:prstGeom prst="rect">
            <a:avLst/>
          </a:prstGeom>
        </p:spPr>
        <p:txBody>
          <a:bodyPr wrap="square">
            <a:spAutoFit/>
          </a:bodyPr>
          <a:lstStyle/>
          <a:p>
            <a:pPr>
              <a:lnSpc>
                <a:spcPct val="89000"/>
              </a:lnSpc>
            </a:pPr>
            <a:r>
              <a:rPr lang="en-US" sz="2400"/>
              <a:t>is to replace the Lorem Ipsum text with whatever text you prefer. Lorem ipsum is placeholder text. In fact, I think it means “holder of place text” in </a:t>
            </a:r>
            <a:r>
              <a:rPr lang="en-US" sz="2400" err="1"/>
              <a:t>latin</a:t>
            </a:r>
            <a:r>
              <a:rPr lang="en-US" sz="2400"/>
              <a:t>. Well, maybe not exactly… </a:t>
            </a:r>
          </a:p>
        </p:txBody>
      </p:sp>
      <p:sp>
        <p:nvSpPr>
          <p:cNvPr id="23" name="Title 1"/>
          <p:cNvSpPr txBox="1">
            <a:spLocks/>
          </p:cNvSpPr>
          <p:nvPr/>
        </p:nvSpPr>
        <p:spPr>
          <a:xfrm>
            <a:off x="13764944" y="4749966"/>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Trading Transport</a:t>
            </a:r>
          </a:p>
          <a:p>
            <a:r>
              <a:rPr lang="en-US" sz="3200">
                <a:latin typeface="+mn-lt"/>
              </a:rPr>
              <a:t>Create great subtitle is in here</a:t>
            </a:r>
            <a:endParaRPr lang="en-US" sz="6400">
              <a:latin typeface="+mn-lt"/>
            </a:endParaRPr>
          </a:p>
        </p:txBody>
      </p:sp>
      <p:sp>
        <p:nvSpPr>
          <p:cNvPr id="24" name="Rectangle: Rounded Corners 80"/>
          <p:cNvSpPr/>
          <p:nvPr/>
        </p:nvSpPr>
        <p:spPr>
          <a:xfrm>
            <a:off x="13764944" y="6224431"/>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Tree>
    <p:extLst>
      <p:ext uri="{BB962C8B-B14F-4D97-AF65-F5344CB8AC3E}">
        <p14:creationId xmlns:p14="http://schemas.microsoft.com/office/powerpoint/2010/main" val="2534032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40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 calcmode="lin" valueType="num">
                                      <p:cBhvr>
                                        <p:cTn id="9" dur="500" fill="hold"/>
                                        <p:tgtEl>
                                          <p:spTgt spid="13"/>
                                        </p:tgtEl>
                                        <p:attrNameLst>
                                          <p:attrName>style.rotation</p:attrName>
                                        </p:attrNameLst>
                                      </p:cBhvr>
                                      <p:tavLst>
                                        <p:tav tm="0">
                                          <p:val>
                                            <p:fltVal val="360"/>
                                          </p:val>
                                        </p:tav>
                                        <p:tav tm="100000">
                                          <p:val>
                                            <p:fltVal val="0"/>
                                          </p:val>
                                        </p:tav>
                                      </p:tavLst>
                                    </p:anim>
                                    <p:animEffect transition="in" filter="fade">
                                      <p:cBhvr>
                                        <p:cTn id="10" dur="500"/>
                                        <p:tgtEl>
                                          <p:spTgt spid="13"/>
                                        </p:tgtEl>
                                      </p:cBhvr>
                                    </p:animEffect>
                                  </p:childTnLst>
                                </p:cTn>
                              </p:par>
                              <p:par>
                                <p:cTn id="11" presetID="49" presetClass="entr" presetSubtype="0" decel="100000" fill="hold" grpId="0" nodeType="withEffect">
                                  <p:stCondLst>
                                    <p:cond delay="500"/>
                                  </p:stCondLst>
                                  <p:childTnLst>
                                    <p:set>
                                      <p:cBhvr>
                                        <p:cTn id="12" dur="1" fill="hold">
                                          <p:stCondLst>
                                            <p:cond delay="0"/>
                                          </p:stCondLst>
                                        </p:cTn>
                                        <p:tgtEl>
                                          <p:spTgt spid="14"/>
                                        </p:tgtEl>
                                        <p:attrNameLst>
                                          <p:attrName>style.visibility</p:attrName>
                                        </p:attrNameLst>
                                      </p:cBhvr>
                                      <p:to>
                                        <p:strVal val="visible"/>
                                      </p:to>
                                    </p:set>
                                    <p:anim calcmode="lin" valueType="num">
                                      <p:cBhvr>
                                        <p:cTn id="13" dur="500" fill="hold"/>
                                        <p:tgtEl>
                                          <p:spTgt spid="14"/>
                                        </p:tgtEl>
                                        <p:attrNameLst>
                                          <p:attrName>ppt_w</p:attrName>
                                        </p:attrNameLst>
                                      </p:cBhvr>
                                      <p:tavLst>
                                        <p:tav tm="0">
                                          <p:val>
                                            <p:fltVal val="0"/>
                                          </p:val>
                                        </p:tav>
                                        <p:tav tm="100000">
                                          <p:val>
                                            <p:strVal val="#ppt_w"/>
                                          </p:val>
                                        </p:tav>
                                      </p:tavLst>
                                    </p:anim>
                                    <p:anim calcmode="lin" valueType="num">
                                      <p:cBhvr>
                                        <p:cTn id="14" dur="500" fill="hold"/>
                                        <p:tgtEl>
                                          <p:spTgt spid="14"/>
                                        </p:tgtEl>
                                        <p:attrNameLst>
                                          <p:attrName>ppt_h</p:attrName>
                                        </p:attrNameLst>
                                      </p:cBhvr>
                                      <p:tavLst>
                                        <p:tav tm="0">
                                          <p:val>
                                            <p:fltVal val="0"/>
                                          </p:val>
                                        </p:tav>
                                        <p:tav tm="100000">
                                          <p:val>
                                            <p:strVal val="#ppt_h"/>
                                          </p:val>
                                        </p:tav>
                                      </p:tavLst>
                                    </p:anim>
                                    <p:anim calcmode="lin" valueType="num">
                                      <p:cBhvr>
                                        <p:cTn id="15" dur="500" fill="hold"/>
                                        <p:tgtEl>
                                          <p:spTgt spid="14"/>
                                        </p:tgtEl>
                                        <p:attrNameLst>
                                          <p:attrName>style.rotation</p:attrName>
                                        </p:attrNameLst>
                                      </p:cBhvr>
                                      <p:tavLst>
                                        <p:tav tm="0">
                                          <p:val>
                                            <p:fltVal val="360"/>
                                          </p:val>
                                        </p:tav>
                                        <p:tav tm="100000">
                                          <p:val>
                                            <p:fltVal val="0"/>
                                          </p:val>
                                        </p:tav>
                                      </p:tavLst>
                                    </p:anim>
                                    <p:animEffect transition="in" filter="fade">
                                      <p:cBhvr>
                                        <p:cTn id="16" dur="500"/>
                                        <p:tgtEl>
                                          <p:spTgt spid="14"/>
                                        </p:tgtEl>
                                      </p:cBhvr>
                                    </p:animEffect>
                                  </p:childTnLst>
                                </p:cTn>
                              </p:par>
                              <p:par>
                                <p:cTn id="17" presetID="49" presetClass="entr" presetSubtype="0" decel="100000" fill="hold" grpId="0" nodeType="withEffect">
                                  <p:stCondLst>
                                    <p:cond delay="60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 calcmode="lin" valueType="num">
                                      <p:cBhvr>
                                        <p:cTn id="21" dur="500" fill="hold"/>
                                        <p:tgtEl>
                                          <p:spTgt spid="15"/>
                                        </p:tgtEl>
                                        <p:attrNameLst>
                                          <p:attrName>style.rotation</p:attrName>
                                        </p:attrNameLst>
                                      </p:cBhvr>
                                      <p:tavLst>
                                        <p:tav tm="0">
                                          <p:val>
                                            <p:fltVal val="360"/>
                                          </p:val>
                                        </p:tav>
                                        <p:tav tm="100000">
                                          <p:val>
                                            <p:fltVal val="0"/>
                                          </p:val>
                                        </p:tav>
                                      </p:tavLst>
                                    </p:anim>
                                    <p:animEffect transition="in" filter="fade">
                                      <p:cBhvr>
                                        <p:cTn id="22" dur="500"/>
                                        <p:tgtEl>
                                          <p:spTgt spid="15"/>
                                        </p:tgtEl>
                                      </p:cBhvr>
                                    </p:animEffect>
                                  </p:childTnLst>
                                </p:cTn>
                              </p:par>
                              <p:par>
                                <p:cTn id="23" presetID="49" presetClass="entr" presetSubtype="0" decel="100000" fill="hold" grpId="0" nodeType="withEffect">
                                  <p:stCondLst>
                                    <p:cond delay="70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 calcmode="lin" valueType="num">
                                      <p:cBhvr>
                                        <p:cTn id="27" dur="500" fill="hold"/>
                                        <p:tgtEl>
                                          <p:spTgt spid="16"/>
                                        </p:tgtEl>
                                        <p:attrNameLst>
                                          <p:attrName>style.rotation</p:attrName>
                                        </p:attrNameLst>
                                      </p:cBhvr>
                                      <p:tavLst>
                                        <p:tav tm="0">
                                          <p:val>
                                            <p:fltVal val="360"/>
                                          </p:val>
                                        </p:tav>
                                        <p:tav tm="100000">
                                          <p:val>
                                            <p:fltVal val="0"/>
                                          </p:val>
                                        </p:tav>
                                      </p:tavLst>
                                    </p:anim>
                                    <p:animEffect transition="in" filter="fade">
                                      <p:cBhvr>
                                        <p:cTn id="2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5194324" y="2585507"/>
            <a:ext cx="1313180" cy="1446550"/>
          </a:xfrm>
          <a:prstGeom prst="rect">
            <a:avLst/>
          </a:prstGeom>
        </p:spPr>
        <p:txBody>
          <a:bodyPr wrap="none">
            <a:spAutoFit/>
          </a:bodyPr>
          <a:lstStyle/>
          <a:p>
            <a:r>
              <a:rPr lang="en-US" sz="8800">
                <a:solidFill>
                  <a:schemeClr val="accent1"/>
                </a:solidFill>
                <a:latin typeface="dt-commerce-01" panose="02000509000000000000" pitchFamily="49" charset="0"/>
                <a:cs typeface="Arial" panose="020B0604020202020204" pitchFamily="34" charset="0"/>
              </a:rPr>
              <a:t>k</a:t>
            </a:r>
            <a:endParaRPr lang="en-US" sz="8800">
              <a:solidFill>
                <a:schemeClr val="accent1"/>
              </a:solidFill>
            </a:endParaRPr>
          </a:p>
        </p:txBody>
      </p:sp>
      <p:grpSp>
        <p:nvGrpSpPr>
          <p:cNvPr id="4" name="Group 3"/>
          <p:cNvGrpSpPr/>
          <p:nvPr/>
        </p:nvGrpSpPr>
        <p:grpSpPr>
          <a:xfrm>
            <a:off x="10018177" y="5223067"/>
            <a:ext cx="4092168" cy="3361766"/>
            <a:chOff x="9340923" y="5028645"/>
            <a:chExt cx="5446676" cy="4474511"/>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9340923" y="5659308"/>
              <a:ext cx="5446676" cy="3843848"/>
            </a:xfrm>
            <a:prstGeom prst="rect">
              <a:avLst/>
            </a:prstGeom>
          </p:spPr>
        </p:pic>
        <p:grpSp>
          <p:nvGrpSpPr>
            <p:cNvPr id="24" name="Group 23"/>
            <p:cNvGrpSpPr/>
            <p:nvPr/>
          </p:nvGrpSpPr>
          <p:grpSpPr>
            <a:xfrm>
              <a:off x="10099954" y="5028645"/>
              <a:ext cx="4012884" cy="3429637"/>
              <a:chOff x="4778375" y="2679700"/>
              <a:chExt cx="1824038" cy="1558926"/>
            </a:xfrm>
          </p:grpSpPr>
          <p:sp>
            <p:nvSpPr>
              <p:cNvPr id="7" name="AutoShape 3"/>
              <p:cNvSpPr>
                <a:spLocks noChangeAspect="1" noChangeArrowheads="1" noTextEdit="1"/>
              </p:cNvSpPr>
              <p:nvPr/>
            </p:nvSpPr>
            <p:spPr bwMode="auto">
              <a:xfrm>
                <a:off x="4778375" y="2679700"/>
                <a:ext cx="1822450" cy="155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 name="Freeform 5"/>
              <p:cNvSpPr>
                <a:spLocks/>
              </p:cNvSpPr>
              <p:nvPr/>
            </p:nvSpPr>
            <p:spPr bwMode="auto">
              <a:xfrm>
                <a:off x="4779963" y="2921000"/>
                <a:ext cx="868363" cy="1317625"/>
              </a:xfrm>
              <a:custGeom>
                <a:avLst/>
                <a:gdLst>
                  <a:gd name="T0" fmla="*/ 0 w 547"/>
                  <a:gd name="T1" fmla="*/ 0 h 830"/>
                  <a:gd name="T2" fmla="*/ 0 w 547"/>
                  <a:gd name="T3" fmla="*/ 584 h 830"/>
                  <a:gd name="T4" fmla="*/ 547 w 547"/>
                  <a:gd name="T5" fmla="*/ 830 h 830"/>
                  <a:gd name="T6" fmla="*/ 547 w 547"/>
                  <a:gd name="T7" fmla="*/ 168 h 830"/>
                  <a:gd name="T8" fmla="*/ 0 w 547"/>
                  <a:gd name="T9" fmla="*/ 0 h 830"/>
                </a:gdLst>
                <a:ahLst/>
                <a:cxnLst>
                  <a:cxn ang="0">
                    <a:pos x="T0" y="T1"/>
                  </a:cxn>
                  <a:cxn ang="0">
                    <a:pos x="T2" y="T3"/>
                  </a:cxn>
                  <a:cxn ang="0">
                    <a:pos x="T4" y="T5"/>
                  </a:cxn>
                  <a:cxn ang="0">
                    <a:pos x="T6" y="T7"/>
                  </a:cxn>
                  <a:cxn ang="0">
                    <a:pos x="T8" y="T9"/>
                  </a:cxn>
                </a:cxnLst>
                <a:rect l="0" t="0" r="r" b="b"/>
                <a:pathLst>
                  <a:path w="547" h="830">
                    <a:moveTo>
                      <a:pt x="0" y="0"/>
                    </a:moveTo>
                    <a:lnTo>
                      <a:pt x="0" y="584"/>
                    </a:lnTo>
                    <a:lnTo>
                      <a:pt x="547" y="830"/>
                    </a:lnTo>
                    <a:lnTo>
                      <a:pt x="547" y="168"/>
                    </a:lnTo>
                    <a:lnTo>
                      <a:pt x="0" y="0"/>
                    </a:lnTo>
                    <a:close/>
                  </a:path>
                </a:pathLst>
              </a:custGeom>
              <a:solidFill>
                <a:srgbClr val="DAAB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 name="Freeform 6"/>
              <p:cNvSpPr>
                <a:spLocks/>
              </p:cNvSpPr>
              <p:nvPr/>
            </p:nvSpPr>
            <p:spPr bwMode="auto">
              <a:xfrm>
                <a:off x="5648325" y="2897188"/>
                <a:ext cx="954088" cy="1341438"/>
              </a:xfrm>
              <a:custGeom>
                <a:avLst/>
                <a:gdLst>
                  <a:gd name="T0" fmla="*/ 0 w 601"/>
                  <a:gd name="T1" fmla="*/ 184 h 845"/>
                  <a:gd name="T2" fmla="*/ 0 w 601"/>
                  <a:gd name="T3" fmla="*/ 183 h 845"/>
                  <a:gd name="T4" fmla="*/ 0 w 601"/>
                  <a:gd name="T5" fmla="*/ 845 h 845"/>
                  <a:gd name="T6" fmla="*/ 2 w 601"/>
                  <a:gd name="T7" fmla="*/ 845 h 845"/>
                  <a:gd name="T8" fmla="*/ 601 w 601"/>
                  <a:gd name="T9" fmla="*/ 567 h 845"/>
                  <a:gd name="T10" fmla="*/ 601 w 601"/>
                  <a:gd name="T11" fmla="*/ 0 h 845"/>
                  <a:gd name="T12" fmla="*/ 0 w 601"/>
                  <a:gd name="T13" fmla="*/ 184 h 845"/>
                </a:gdLst>
                <a:ahLst/>
                <a:cxnLst>
                  <a:cxn ang="0">
                    <a:pos x="T0" y="T1"/>
                  </a:cxn>
                  <a:cxn ang="0">
                    <a:pos x="T2" y="T3"/>
                  </a:cxn>
                  <a:cxn ang="0">
                    <a:pos x="T4" y="T5"/>
                  </a:cxn>
                  <a:cxn ang="0">
                    <a:pos x="T6" y="T7"/>
                  </a:cxn>
                  <a:cxn ang="0">
                    <a:pos x="T8" y="T9"/>
                  </a:cxn>
                  <a:cxn ang="0">
                    <a:pos x="T10" y="T11"/>
                  </a:cxn>
                  <a:cxn ang="0">
                    <a:pos x="T12" y="T13"/>
                  </a:cxn>
                </a:cxnLst>
                <a:rect l="0" t="0" r="r" b="b"/>
                <a:pathLst>
                  <a:path w="601" h="845">
                    <a:moveTo>
                      <a:pt x="0" y="184"/>
                    </a:moveTo>
                    <a:lnTo>
                      <a:pt x="0" y="183"/>
                    </a:lnTo>
                    <a:lnTo>
                      <a:pt x="0" y="845"/>
                    </a:lnTo>
                    <a:lnTo>
                      <a:pt x="2" y="845"/>
                    </a:lnTo>
                    <a:lnTo>
                      <a:pt x="601" y="567"/>
                    </a:lnTo>
                    <a:lnTo>
                      <a:pt x="601" y="0"/>
                    </a:lnTo>
                    <a:lnTo>
                      <a:pt x="0" y="184"/>
                    </a:lnTo>
                    <a:close/>
                  </a:path>
                </a:pathLst>
              </a:custGeom>
              <a:solidFill>
                <a:srgbClr val="C696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 name="Freeform 7"/>
              <p:cNvSpPr>
                <a:spLocks/>
              </p:cNvSpPr>
              <p:nvPr/>
            </p:nvSpPr>
            <p:spPr bwMode="auto">
              <a:xfrm>
                <a:off x="4779963" y="2921000"/>
                <a:ext cx="868363" cy="266700"/>
              </a:xfrm>
              <a:custGeom>
                <a:avLst/>
                <a:gdLst>
                  <a:gd name="T0" fmla="*/ 547 w 547"/>
                  <a:gd name="T1" fmla="*/ 167 h 168"/>
                  <a:gd name="T2" fmla="*/ 0 w 547"/>
                  <a:gd name="T3" fmla="*/ 0 h 168"/>
                  <a:gd name="T4" fmla="*/ 547 w 547"/>
                  <a:gd name="T5" fmla="*/ 168 h 168"/>
                  <a:gd name="T6" fmla="*/ 547 w 547"/>
                  <a:gd name="T7" fmla="*/ 167 h 168"/>
                </a:gdLst>
                <a:ahLst/>
                <a:cxnLst>
                  <a:cxn ang="0">
                    <a:pos x="T0" y="T1"/>
                  </a:cxn>
                  <a:cxn ang="0">
                    <a:pos x="T2" y="T3"/>
                  </a:cxn>
                  <a:cxn ang="0">
                    <a:pos x="T4" y="T5"/>
                  </a:cxn>
                  <a:cxn ang="0">
                    <a:pos x="T6" y="T7"/>
                  </a:cxn>
                </a:cxnLst>
                <a:rect l="0" t="0" r="r" b="b"/>
                <a:pathLst>
                  <a:path w="547" h="168">
                    <a:moveTo>
                      <a:pt x="547" y="167"/>
                    </a:moveTo>
                    <a:lnTo>
                      <a:pt x="0" y="0"/>
                    </a:lnTo>
                    <a:lnTo>
                      <a:pt x="547" y="168"/>
                    </a:lnTo>
                    <a:lnTo>
                      <a:pt x="547" y="167"/>
                    </a:lnTo>
                    <a:close/>
                  </a:path>
                </a:pathLst>
              </a:custGeom>
              <a:solidFill>
                <a:srgbClr val="DDA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 name="Freeform 8"/>
              <p:cNvSpPr>
                <a:spLocks/>
              </p:cNvSpPr>
              <p:nvPr/>
            </p:nvSpPr>
            <p:spPr bwMode="auto">
              <a:xfrm>
                <a:off x="4779963" y="2679700"/>
                <a:ext cx="1822450" cy="509588"/>
              </a:xfrm>
              <a:custGeom>
                <a:avLst/>
                <a:gdLst>
                  <a:gd name="T0" fmla="*/ 612 w 1148"/>
                  <a:gd name="T1" fmla="*/ 0 h 321"/>
                  <a:gd name="T2" fmla="*/ 0 w 1148"/>
                  <a:gd name="T3" fmla="*/ 152 h 321"/>
                  <a:gd name="T4" fmla="*/ 0 w 1148"/>
                  <a:gd name="T5" fmla="*/ 152 h 321"/>
                  <a:gd name="T6" fmla="*/ 547 w 1148"/>
                  <a:gd name="T7" fmla="*/ 319 h 321"/>
                  <a:gd name="T8" fmla="*/ 547 w 1148"/>
                  <a:gd name="T9" fmla="*/ 320 h 321"/>
                  <a:gd name="T10" fmla="*/ 547 w 1148"/>
                  <a:gd name="T11" fmla="*/ 321 h 321"/>
                  <a:gd name="T12" fmla="*/ 1148 w 1148"/>
                  <a:gd name="T13" fmla="*/ 137 h 321"/>
                  <a:gd name="T14" fmla="*/ 1148 w 1148"/>
                  <a:gd name="T15" fmla="*/ 137 h 321"/>
                  <a:gd name="T16" fmla="*/ 612 w 1148"/>
                  <a:gd name="T17"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8" h="321">
                    <a:moveTo>
                      <a:pt x="612" y="0"/>
                    </a:moveTo>
                    <a:lnTo>
                      <a:pt x="0" y="152"/>
                    </a:lnTo>
                    <a:lnTo>
                      <a:pt x="0" y="152"/>
                    </a:lnTo>
                    <a:lnTo>
                      <a:pt x="547" y="319"/>
                    </a:lnTo>
                    <a:lnTo>
                      <a:pt x="547" y="320"/>
                    </a:lnTo>
                    <a:lnTo>
                      <a:pt x="547" y="321"/>
                    </a:lnTo>
                    <a:lnTo>
                      <a:pt x="1148" y="137"/>
                    </a:lnTo>
                    <a:lnTo>
                      <a:pt x="1148" y="137"/>
                    </a:lnTo>
                    <a:lnTo>
                      <a:pt x="612" y="0"/>
                    </a:lnTo>
                    <a:close/>
                  </a:path>
                </a:pathLst>
              </a:custGeom>
              <a:solidFill>
                <a:srgbClr val="E9BC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 name="Freeform 9"/>
              <p:cNvSpPr>
                <a:spLocks/>
              </p:cNvSpPr>
              <p:nvPr/>
            </p:nvSpPr>
            <p:spPr bwMode="auto">
              <a:xfrm>
                <a:off x="5664200" y="2679700"/>
                <a:ext cx="938213" cy="427038"/>
              </a:xfrm>
              <a:custGeom>
                <a:avLst/>
                <a:gdLst>
                  <a:gd name="T0" fmla="*/ 647 w 647"/>
                  <a:gd name="T1" fmla="*/ 150 h 295"/>
                  <a:gd name="T2" fmla="*/ 60 w 647"/>
                  <a:gd name="T3" fmla="*/ 0 h 295"/>
                  <a:gd name="T4" fmla="*/ 0 w 647"/>
                  <a:gd name="T5" fmla="*/ 15 h 295"/>
                  <a:gd name="T6" fmla="*/ 94 w 647"/>
                  <a:gd name="T7" fmla="*/ 151 h 295"/>
                  <a:gd name="T8" fmla="*/ 170 w 647"/>
                  <a:gd name="T9" fmla="*/ 295 h 295"/>
                  <a:gd name="T10" fmla="*/ 647 w 647"/>
                  <a:gd name="T11" fmla="*/ 150 h 295"/>
                </a:gdLst>
                <a:ahLst/>
                <a:cxnLst>
                  <a:cxn ang="0">
                    <a:pos x="T0" y="T1"/>
                  </a:cxn>
                  <a:cxn ang="0">
                    <a:pos x="T2" y="T3"/>
                  </a:cxn>
                  <a:cxn ang="0">
                    <a:pos x="T4" y="T5"/>
                  </a:cxn>
                  <a:cxn ang="0">
                    <a:pos x="T6" y="T7"/>
                  </a:cxn>
                  <a:cxn ang="0">
                    <a:pos x="T8" y="T9"/>
                  </a:cxn>
                  <a:cxn ang="0">
                    <a:pos x="T10" y="T11"/>
                  </a:cxn>
                </a:cxnLst>
                <a:rect l="0" t="0" r="r" b="b"/>
                <a:pathLst>
                  <a:path w="647" h="295">
                    <a:moveTo>
                      <a:pt x="647" y="150"/>
                    </a:moveTo>
                    <a:cubicBezTo>
                      <a:pt x="60" y="0"/>
                      <a:pt x="60" y="0"/>
                      <a:pt x="60" y="0"/>
                    </a:cubicBezTo>
                    <a:cubicBezTo>
                      <a:pt x="0" y="15"/>
                      <a:pt x="0" y="15"/>
                      <a:pt x="0" y="15"/>
                    </a:cubicBezTo>
                    <a:cubicBezTo>
                      <a:pt x="41" y="36"/>
                      <a:pt x="142" y="92"/>
                      <a:pt x="94" y="151"/>
                    </a:cubicBezTo>
                    <a:cubicBezTo>
                      <a:pt x="10" y="254"/>
                      <a:pt x="162" y="295"/>
                      <a:pt x="170" y="295"/>
                    </a:cubicBezTo>
                    <a:cubicBezTo>
                      <a:pt x="647" y="150"/>
                      <a:pt x="647" y="150"/>
                      <a:pt x="647" y="150"/>
                    </a:cubicBezTo>
                    <a:close/>
                  </a:path>
                </a:pathLst>
              </a:custGeom>
              <a:solidFill>
                <a:srgbClr val="ECC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 name="Freeform 10"/>
              <p:cNvSpPr>
                <a:spLocks/>
              </p:cNvSpPr>
              <p:nvPr/>
            </p:nvSpPr>
            <p:spPr bwMode="auto">
              <a:xfrm>
                <a:off x="5648325" y="2897188"/>
                <a:ext cx="954088" cy="290513"/>
              </a:xfrm>
              <a:custGeom>
                <a:avLst/>
                <a:gdLst>
                  <a:gd name="T0" fmla="*/ 0 w 658"/>
                  <a:gd name="T1" fmla="*/ 200 h 200"/>
                  <a:gd name="T2" fmla="*/ 373 w 658"/>
                  <a:gd name="T3" fmla="*/ 82 h 200"/>
                  <a:gd name="T4" fmla="*/ 371 w 658"/>
                  <a:gd name="T5" fmla="*/ 78 h 200"/>
                  <a:gd name="T6" fmla="*/ 658 w 658"/>
                  <a:gd name="T7" fmla="*/ 0 h 200"/>
                  <a:gd name="T8" fmla="*/ 0 w 658"/>
                  <a:gd name="T9" fmla="*/ 200 h 200"/>
                </a:gdLst>
                <a:ahLst/>
                <a:cxnLst>
                  <a:cxn ang="0">
                    <a:pos x="T0" y="T1"/>
                  </a:cxn>
                  <a:cxn ang="0">
                    <a:pos x="T2" y="T3"/>
                  </a:cxn>
                  <a:cxn ang="0">
                    <a:pos x="T4" y="T5"/>
                  </a:cxn>
                  <a:cxn ang="0">
                    <a:pos x="T6" y="T7"/>
                  </a:cxn>
                  <a:cxn ang="0">
                    <a:pos x="T8" y="T9"/>
                  </a:cxn>
                </a:cxnLst>
                <a:rect l="0" t="0" r="r" b="b"/>
                <a:pathLst>
                  <a:path w="658" h="200">
                    <a:moveTo>
                      <a:pt x="0" y="200"/>
                    </a:moveTo>
                    <a:cubicBezTo>
                      <a:pt x="373" y="82"/>
                      <a:pt x="373" y="82"/>
                      <a:pt x="373" y="82"/>
                    </a:cubicBezTo>
                    <a:cubicBezTo>
                      <a:pt x="371" y="78"/>
                      <a:pt x="371" y="78"/>
                      <a:pt x="371" y="78"/>
                    </a:cubicBezTo>
                    <a:cubicBezTo>
                      <a:pt x="658" y="0"/>
                      <a:pt x="658" y="0"/>
                      <a:pt x="658" y="0"/>
                    </a:cubicBezTo>
                    <a:cubicBezTo>
                      <a:pt x="658" y="0"/>
                      <a:pt x="11" y="200"/>
                      <a:pt x="0" y="200"/>
                    </a:cubicBezTo>
                    <a:close/>
                  </a:path>
                </a:pathLst>
              </a:custGeom>
              <a:solidFill>
                <a:srgbClr val="996A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 name="Freeform 11"/>
              <p:cNvSpPr>
                <a:spLocks/>
              </p:cNvSpPr>
              <p:nvPr/>
            </p:nvSpPr>
            <p:spPr bwMode="auto">
              <a:xfrm>
                <a:off x="5648325" y="2897188"/>
                <a:ext cx="954088" cy="1341438"/>
              </a:xfrm>
              <a:custGeom>
                <a:avLst/>
                <a:gdLst>
                  <a:gd name="T0" fmla="*/ 118 w 658"/>
                  <a:gd name="T1" fmla="*/ 737 h 925"/>
                  <a:gd name="T2" fmla="*/ 0 w 658"/>
                  <a:gd name="T3" fmla="*/ 798 h 925"/>
                  <a:gd name="T4" fmla="*/ 0 w 658"/>
                  <a:gd name="T5" fmla="*/ 925 h 925"/>
                  <a:gd name="T6" fmla="*/ 2 w 658"/>
                  <a:gd name="T7" fmla="*/ 925 h 925"/>
                  <a:gd name="T8" fmla="*/ 658 w 658"/>
                  <a:gd name="T9" fmla="*/ 621 h 925"/>
                  <a:gd name="T10" fmla="*/ 658 w 658"/>
                  <a:gd name="T11" fmla="*/ 0 h 925"/>
                  <a:gd name="T12" fmla="*/ 651 w 658"/>
                  <a:gd name="T13" fmla="*/ 2 h 925"/>
                  <a:gd name="T14" fmla="*/ 118 w 658"/>
                  <a:gd name="T15" fmla="*/ 737 h 9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8" h="925">
                    <a:moveTo>
                      <a:pt x="118" y="737"/>
                    </a:moveTo>
                    <a:cubicBezTo>
                      <a:pt x="74" y="764"/>
                      <a:pt x="35" y="784"/>
                      <a:pt x="0" y="798"/>
                    </a:cubicBezTo>
                    <a:cubicBezTo>
                      <a:pt x="0" y="925"/>
                      <a:pt x="0" y="925"/>
                      <a:pt x="0" y="925"/>
                    </a:cubicBezTo>
                    <a:cubicBezTo>
                      <a:pt x="2" y="925"/>
                      <a:pt x="2" y="925"/>
                      <a:pt x="2" y="925"/>
                    </a:cubicBezTo>
                    <a:cubicBezTo>
                      <a:pt x="658" y="621"/>
                      <a:pt x="658" y="621"/>
                      <a:pt x="658" y="621"/>
                    </a:cubicBezTo>
                    <a:cubicBezTo>
                      <a:pt x="658" y="0"/>
                      <a:pt x="658" y="0"/>
                      <a:pt x="658" y="0"/>
                    </a:cubicBezTo>
                    <a:cubicBezTo>
                      <a:pt x="651" y="2"/>
                      <a:pt x="651" y="2"/>
                      <a:pt x="651" y="2"/>
                    </a:cubicBezTo>
                    <a:cubicBezTo>
                      <a:pt x="600" y="169"/>
                      <a:pt x="459" y="518"/>
                      <a:pt x="118" y="737"/>
                    </a:cubicBezTo>
                    <a:close/>
                  </a:path>
                </a:pathLst>
              </a:custGeom>
              <a:solidFill>
                <a:srgbClr val="C39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 name="Freeform 12"/>
              <p:cNvSpPr>
                <a:spLocks/>
              </p:cNvSpPr>
              <p:nvPr/>
            </p:nvSpPr>
            <p:spPr bwMode="auto">
              <a:xfrm>
                <a:off x="4779963" y="2921000"/>
                <a:ext cx="868363" cy="266700"/>
              </a:xfrm>
              <a:custGeom>
                <a:avLst/>
                <a:gdLst>
                  <a:gd name="T0" fmla="*/ 599 w 599"/>
                  <a:gd name="T1" fmla="*/ 184 h 184"/>
                  <a:gd name="T2" fmla="*/ 299 w 599"/>
                  <a:gd name="T3" fmla="*/ 94 h 184"/>
                  <a:gd name="T4" fmla="*/ 0 w 599"/>
                  <a:gd name="T5" fmla="*/ 0 h 184"/>
                  <a:gd name="T6" fmla="*/ 300 w 599"/>
                  <a:gd name="T7" fmla="*/ 91 h 184"/>
                  <a:gd name="T8" fmla="*/ 599 w 599"/>
                  <a:gd name="T9" fmla="*/ 184 h 184"/>
                </a:gdLst>
                <a:ahLst/>
                <a:cxnLst>
                  <a:cxn ang="0">
                    <a:pos x="T0" y="T1"/>
                  </a:cxn>
                  <a:cxn ang="0">
                    <a:pos x="T2" y="T3"/>
                  </a:cxn>
                  <a:cxn ang="0">
                    <a:pos x="T4" y="T5"/>
                  </a:cxn>
                  <a:cxn ang="0">
                    <a:pos x="T6" y="T7"/>
                  </a:cxn>
                  <a:cxn ang="0">
                    <a:pos x="T8" y="T9"/>
                  </a:cxn>
                </a:cxnLst>
                <a:rect l="0" t="0" r="r" b="b"/>
                <a:pathLst>
                  <a:path w="599" h="184">
                    <a:moveTo>
                      <a:pt x="599" y="184"/>
                    </a:moveTo>
                    <a:cubicBezTo>
                      <a:pt x="599" y="184"/>
                      <a:pt x="465" y="145"/>
                      <a:pt x="299" y="94"/>
                    </a:cubicBezTo>
                    <a:cubicBezTo>
                      <a:pt x="134" y="43"/>
                      <a:pt x="0" y="0"/>
                      <a:pt x="0" y="0"/>
                    </a:cubicBezTo>
                    <a:cubicBezTo>
                      <a:pt x="0" y="0"/>
                      <a:pt x="135" y="40"/>
                      <a:pt x="300" y="91"/>
                    </a:cubicBezTo>
                    <a:cubicBezTo>
                      <a:pt x="466" y="141"/>
                      <a:pt x="599" y="184"/>
                      <a:pt x="599" y="184"/>
                    </a:cubicBezTo>
                    <a:close/>
                  </a:path>
                </a:pathLst>
              </a:custGeom>
              <a:solidFill>
                <a:srgbClr val="EFB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 name="Freeform 13"/>
              <p:cNvSpPr>
                <a:spLocks/>
              </p:cNvSpPr>
              <p:nvPr/>
            </p:nvSpPr>
            <p:spPr bwMode="auto">
              <a:xfrm>
                <a:off x="4779963" y="3257550"/>
                <a:ext cx="868363" cy="981075"/>
              </a:xfrm>
              <a:custGeom>
                <a:avLst/>
                <a:gdLst>
                  <a:gd name="T0" fmla="*/ 599 w 599"/>
                  <a:gd name="T1" fmla="*/ 445 h 676"/>
                  <a:gd name="T2" fmla="*/ 244 w 599"/>
                  <a:gd name="T3" fmla="*/ 350 h 676"/>
                  <a:gd name="T4" fmla="*/ 0 w 599"/>
                  <a:gd name="T5" fmla="*/ 0 h 676"/>
                  <a:gd name="T6" fmla="*/ 0 w 599"/>
                  <a:gd name="T7" fmla="*/ 407 h 676"/>
                  <a:gd name="T8" fmla="*/ 599 w 599"/>
                  <a:gd name="T9" fmla="*/ 676 h 676"/>
                  <a:gd name="T10" fmla="*/ 599 w 599"/>
                  <a:gd name="T11" fmla="*/ 445 h 676"/>
                </a:gdLst>
                <a:ahLst/>
                <a:cxnLst>
                  <a:cxn ang="0">
                    <a:pos x="T0" y="T1"/>
                  </a:cxn>
                  <a:cxn ang="0">
                    <a:pos x="T2" y="T3"/>
                  </a:cxn>
                  <a:cxn ang="0">
                    <a:pos x="T4" y="T5"/>
                  </a:cxn>
                  <a:cxn ang="0">
                    <a:pos x="T6" y="T7"/>
                  </a:cxn>
                  <a:cxn ang="0">
                    <a:pos x="T8" y="T9"/>
                  </a:cxn>
                  <a:cxn ang="0">
                    <a:pos x="T10" y="T11"/>
                  </a:cxn>
                </a:cxnLst>
                <a:rect l="0" t="0" r="r" b="b"/>
                <a:pathLst>
                  <a:path w="599" h="676">
                    <a:moveTo>
                      <a:pt x="599" y="445"/>
                    </a:moveTo>
                    <a:cubicBezTo>
                      <a:pt x="572" y="455"/>
                      <a:pt x="428" y="498"/>
                      <a:pt x="244" y="350"/>
                    </a:cubicBezTo>
                    <a:cubicBezTo>
                      <a:pt x="105" y="237"/>
                      <a:pt x="32" y="85"/>
                      <a:pt x="0" y="0"/>
                    </a:cubicBezTo>
                    <a:cubicBezTo>
                      <a:pt x="0" y="407"/>
                      <a:pt x="0" y="407"/>
                      <a:pt x="0" y="407"/>
                    </a:cubicBezTo>
                    <a:cubicBezTo>
                      <a:pt x="599" y="676"/>
                      <a:pt x="599" y="676"/>
                      <a:pt x="599" y="676"/>
                    </a:cubicBezTo>
                    <a:lnTo>
                      <a:pt x="599" y="445"/>
                    </a:lnTo>
                    <a:close/>
                  </a:path>
                </a:pathLst>
              </a:custGeom>
              <a:solidFill>
                <a:srgbClr val="D7A8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 name="Freeform 14"/>
              <p:cNvSpPr>
                <a:spLocks/>
              </p:cNvSpPr>
              <p:nvPr/>
            </p:nvSpPr>
            <p:spPr bwMode="auto">
              <a:xfrm>
                <a:off x="6089650" y="3006725"/>
                <a:ext cx="136525" cy="419100"/>
              </a:xfrm>
              <a:custGeom>
                <a:avLst/>
                <a:gdLst>
                  <a:gd name="T0" fmla="*/ 0 w 95"/>
                  <a:gd name="T1" fmla="*/ 28 h 290"/>
                  <a:gd name="T2" fmla="*/ 0 w 95"/>
                  <a:gd name="T3" fmla="*/ 273 h 290"/>
                  <a:gd name="T4" fmla="*/ 5 w 95"/>
                  <a:gd name="T5" fmla="*/ 290 h 290"/>
                  <a:gd name="T6" fmla="*/ 17 w 95"/>
                  <a:gd name="T7" fmla="*/ 265 h 290"/>
                  <a:gd name="T8" fmla="*/ 28 w 95"/>
                  <a:gd name="T9" fmla="*/ 283 h 290"/>
                  <a:gd name="T10" fmla="*/ 33 w 95"/>
                  <a:gd name="T11" fmla="*/ 261 h 290"/>
                  <a:gd name="T12" fmla="*/ 43 w 95"/>
                  <a:gd name="T13" fmla="*/ 275 h 290"/>
                  <a:gd name="T14" fmla="*/ 49 w 95"/>
                  <a:gd name="T15" fmla="*/ 254 h 290"/>
                  <a:gd name="T16" fmla="*/ 57 w 95"/>
                  <a:gd name="T17" fmla="*/ 269 h 290"/>
                  <a:gd name="T18" fmla="*/ 63 w 95"/>
                  <a:gd name="T19" fmla="*/ 249 h 290"/>
                  <a:gd name="T20" fmla="*/ 74 w 95"/>
                  <a:gd name="T21" fmla="*/ 260 h 290"/>
                  <a:gd name="T22" fmla="*/ 75 w 95"/>
                  <a:gd name="T23" fmla="*/ 244 h 290"/>
                  <a:gd name="T24" fmla="*/ 83 w 95"/>
                  <a:gd name="T25" fmla="*/ 255 h 290"/>
                  <a:gd name="T26" fmla="*/ 85 w 95"/>
                  <a:gd name="T27" fmla="*/ 236 h 290"/>
                  <a:gd name="T28" fmla="*/ 90 w 95"/>
                  <a:gd name="T29" fmla="*/ 246 h 290"/>
                  <a:gd name="T30" fmla="*/ 95 w 95"/>
                  <a:gd name="T31" fmla="*/ 0 h 290"/>
                  <a:gd name="T32" fmla="*/ 0 w 95"/>
                  <a:gd name="T33" fmla="*/ 2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290">
                    <a:moveTo>
                      <a:pt x="0" y="28"/>
                    </a:moveTo>
                    <a:cubicBezTo>
                      <a:pt x="0" y="273"/>
                      <a:pt x="0" y="273"/>
                      <a:pt x="0" y="273"/>
                    </a:cubicBezTo>
                    <a:cubicBezTo>
                      <a:pt x="2" y="278"/>
                      <a:pt x="4" y="288"/>
                      <a:pt x="5" y="290"/>
                    </a:cubicBezTo>
                    <a:cubicBezTo>
                      <a:pt x="17" y="265"/>
                      <a:pt x="17" y="265"/>
                      <a:pt x="17" y="265"/>
                    </a:cubicBezTo>
                    <a:cubicBezTo>
                      <a:pt x="28" y="283"/>
                      <a:pt x="28" y="283"/>
                      <a:pt x="28" y="283"/>
                    </a:cubicBezTo>
                    <a:cubicBezTo>
                      <a:pt x="33" y="261"/>
                      <a:pt x="33" y="261"/>
                      <a:pt x="33" y="261"/>
                    </a:cubicBezTo>
                    <a:cubicBezTo>
                      <a:pt x="43" y="275"/>
                      <a:pt x="43" y="275"/>
                      <a:pt x="43" y="275"/>
                    </a:cubicBezTo>
                    <a:cubicBezTo>
                      <a:pt x="49" y="254"/>
                      <a:pt x="49" y="254"/>
                      <a:pt x="49" y="254"/>
                    </a:cubicBezTo>
                    <a:cubicBezTo>
                      <a:pt x="57" y="269"/>
                      <a:pt x="57" y="269"/>
                      <a:pt x="57" y="269"/>
                    </a:cubicBezTo>
                    <a:cubicBezTo>
                      <a:pt x="63" y="249"/>
                      <a:pt x="63" y="249"/>
                      <a:pt x="63" y="249"/>
                    </a:cubicBezTo>
                    <a:cubicBezTo>
                      <a:pt x="74" y="260"/>
                      <a:pt x="74" y="260"/>
                      <a:pt x="74" y="260"/>
                    </a:cubicBezTo>
                    <a:cubicBezTo>
                      <a:pt x="75" y="244"/>
                      <a:pt x="75" y="244"/>
                      <a:pt x="75" y="244"/>
                    </a:cubicBezTo>
                    <a:cubicBezTo>
                      <a:pt x="83" y="255"/>
                      <a:pt x="83" y="255"/>
                      <a:pt x="83" y="255"/>
                    </a:cubicBezTo>
                    <a:cubicBezTo>
                      <a:pt x="85" y="236"/>
                      <a:pt x="85" y="236"/>
                      <a:pt x="85" y="236"/>
                    </a:cubicBezTo>
                    <a:cubicBezTo>
                      <a:pt x="90" y="246"/>
                      <a:pt x="90" y="246"/>
                      <a:pt x="90" y="246"/>
                    </a:cubicBezTo>
                    <a:cubicBezTo>
                      <a:pt x="95" y="0"/>
                      <a:pt x="95" y="0"/>
                      <a:pt x="95" y="0"/>
                    </a:cubicBezTo>
                    <a:lnTo>
                      <a:pt x="0" y="28"/>
                    </a:lnTo>
                    <a:close/>
                  </a:path>
                </a:pathLst>
              </a:custGeom>
              <a:solidFill>
                <a:srgbClr val="DE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 name="Freeform 15"/>
              <p:cNvSpPr>
                <a:spLocks/>
              </p:cNvSpPr>
              <p:nvPr/>
            </p:nvSpPr>
            <p:spPr bwMode="auto">
              <a:xfrm>
                <a:off x="6094413" y="3425825"/>
                <a:ext cx="1588"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lnTo>
                      <a:pt x="1" y="0"/>
                    </a:lnTo>
                    <a:close/>
                  </a:path>
                </a:pathLst>
              </a:custGeom>
              <a:solidFill>
                <a:srgbClr val="DED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 name="Freeform 16"/>
              <p:cNvSpPr>
                <a:spLocks/>
              </p:cNvSpPr>
              <p:nvPr/>
            </p:nvSpPr>
            <p:spPr bwMode="auto">
              <a:xfrm>
                <a:off x="5235575" y="2771775"/>
                <a:ext cx="990600" cy="274638"/>
              </a:xfrm>
              <a:custGeom>
                <a:avLst/>
                <a:gdLst>
                  <a:gd name="T0" fmla="*/ 0 w 624"/>
                  <a:gd name="T1" fmla="*/ 22 h 173"/>
                  <a:gd name="T2" fmla="*/ 538 w 624"/>
                  <a:gd name="T3" fmla="*/ 173 h 173"/>
                  <a:gd name="T4" fmla="*/ 624 w 624"/>
                  <a:gd name="T5" fmla="*/ 148 h 173"/>
                  <a:gd name="T6" fmla="*/ 87 w 624"/>
                  <a:gd name="T7" fmla="*/ 0 h 173"/>
                  <a:gd name="T8" fmla="*/ 0 w 624"/>
                  <a:gd name="T9" fmla="*/ 22 h 173"/>
                </a:gdLst>
                <a:ahLst/>
                <a:cxnLst>
                  <a:cxn ang="0">
                    <a:pos x="T0" y="T1"/>
                  </a:cxn>
                  <a:cxn ang="0">
                    <a:pos x="T2" y="T3"/>
                  </a:cxn>
                  <a:cxn ang="0">
                    <a:pos x="T4" y="T5"/>
                  </a:cxn>
                  <a:cxn ang="0">
                    <a:pos x="T6" y="T7"/>
                  </a:cxn>
                  <a:cxn ang="0">
                    <a:pos x="T8" y="T9"/>
                  </a:cxn>
                </a:cxnLst>
                <a:rect l="0" t="0" r="r" b="b"/>
                <a:pathLst>
                  <a:path w="624" h="173">
                    <a:moveTo>
                      <a:pt x="0" y="22"/>
                    </a:moveTo>
                    <a:lnTo>
                      <a:pt x="538" y="173"/>
                    </a:lnTo>
                    <a:lnTo>
                      <a:pt x="624" y="148"/>
                    </a:lnTo>
                    <a:lnTo>
                      <a:pt x="87" y="0"/>
                    </a:lnTo>
                    <a:lnTo>
                      <a:pt x="0" y="22"/>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26" name="Rectangle 25"/>
          <p:cNvSpPr/>
          <p:nvPr/>
        </p:nvSpPr>
        <p:spPr>
          <a:xfrm>
            <a:off x="3312215" y="5937965"/>
            <a:ext cx="5943137" cy="2503249"/>
          </a:xfrm>
          <a:prstGeom prst="rect">
            <a:avLst/>
          </a:prstGeom>
        </p:spPr>
        <p:txBody>
          <a:bodyPr wrap="square">
            <a:spAutoFit/>
          </a:bodyPr>
          <a:lstStyle/>
          <a:p>
            <a:pPr>
              <a:lnSpc>
                <a:spcPts val="3560"/>
              </a:lnSpc>
              <a:spcBef>
                <a:spcPts val="800"/>
              </a:spcBef>
            </a:pPr>
            <a:r>
              <a:rPr lang="en-US" sz="3600">
                <a:ea typeface="Roboto Thin" charset="0"/>
                <a:cs typeface="Roboto Thin" charset="0"/>
              </a:rPr>
              <a:t>Store</a:t>
            </a:r>
          </a:p>
          <a:p>
            <a:pPr>
              <a:lnSpc>
                <a:spcPts val="3560"/>
              </a:lnSpc>
              <a:spcBef>
                <a:spcPts val="800"/>
              </a:spcBef>
            </a:pPr>
            <a:r>
              <a:rPr lang="en-US" sz="2400">
                <a:ea typeface="Roboto Thin" charset="0"/>
                <a:cs typeface="Roboto Thin" charset="0"/>
              </a:rPr>
              <a:t>Etiam lacus nulla, bibendum egestas suscipit ut, sollicitudin eu massa. Phasellus semper quam justo, vel aliquam magna lobortis at. </a:t>
            </a:r>
          </a:p>
        </p:txBody>
      </p:sp>
      <p:sp>
        <p:nvSpPr>
          <p:cNvPr id="30" name="Rectangle 29"/>
          <p:cNvSpPr/>
          <p:nvPr/>
        </p:nvSpPr>
        <p:spPr>
          <a:xfrm>
            <a:off x="1551183" y="6191357"/>
            <a:ext cx="1415772" cy="1569660"/>
          </a:xfrm>
          <a:prstGeom prst="rect">
            <a:avLst/>
          </a:prstGeom>
        </p:spPr>
        <p:txBody>
          <a:bodyPr wrap="none">
            <a:spAutoFit/>
          </a:bodyPr>
          <a:lstStyle/>
          <a:p>
            <a:r>
              <a:rPr lang="en-US" sz="9600">
                <a:solidFill>
                  <a:schemeClr val="accent5"/>
                </a:solidFill>
                <a:latin typeface="dt-building-01" panose="02000509000000000000" pitchFamily="49" charset="0"/>
                <a:cs typeface="Arial" panose="020B0604020202020204" pitchFamily="34" charset="0"/>
              </a:rPr>
              <a:t>'</a:t>
            </a:r>
            <a:endParaRPr lang="en-US" sz="9600">
              <a:solidFill>
                <a:schemeClr val="accent5"/>
              </a:solidFill>
            </a:endParaRPr>
          </a:p>
        </p:txBody>
      </p:sp>
      <p:sp>
        <p:nvSpPr>
          <p:cNvPr id="33" name="Rectangle 32"/>
          <p:cNvSpPr/>
          <p:nvPr/>
        </p:nvSpPr>
        <p:spPr>
          <a:xfrm>
            <a:off x="6935287" y="1593512"/>
            <a:ext cx="4705764" cy="2964914"/>
          </a:xfrm>
          <a:prstGeom prst="rect">
            <a:avLst/>
          </a:prstGeom>
        </p:spPr>
        <p:txBody>
          <a:bodyPr wrap="square">
            <a:spAutoFit/>
          </a:bodyPr>
          <a:lstStyle/>
          <a:p>
            <a:pPr>
              <a:lnSpc>
                <a:spcPts val="3560"/>
              </a:lnSpc>
              <a:spcBef>
                <a:spcPts val="800"/>
              </a:spcBef>
            </a:pPr>
            <a:r>
              <a:rPr lang="en-US" sz="3600">
                <a:ea typeface="Roboto Thin" charset="0"/>
                <a:cs typeface="Roboto Thin" charset="0"/>
              </a:rPr>
              <a:t>Buy</a:t>
            </a:r>
          </a:p>
          <a:p>
            <a:pPr>
              <a:lnSpc>
                <a:spcPts val="3560"/>
              </a:lnSpc>
              <a:spcBef>
                <a:spcPts val="800"/>
              </a:spcBef>
            </a:pPr>
            <a:r>
              <a:rPr lang="en-US" sz="2400">
                <a:ea typeface="Roboto Thin" charset="0"/>
                <a:cs typeface="Roboto Thin" charset="0"/>
              </a:rPr>
              <a:t>Aliquam et ante nunc fusce tincidunt eget ligula vitae hendrerit. Phasellus id ligula ut enim elementum bibendum eget eget magna.</a:t>
            </a:r>
          </a:p>
        </p:txBody>
      </p:sp>
      <p:sp>
        <p:nvSpPr>
          <p:cNvPr id="38" name="Rectangle 37"/>
          <p:cNvSpPr/>
          <p:nvPr/>
        </p:nvSpPr>
        <p:spPr>
          <a:xfrm>
            <a:off x="15689720" y="2063807"/>
            <a:ext cx="4705764" cy="2964914"/>
          </a:xfrm>
          <a:prstGeom prst="rect">
            <a:avLst/>
          </a:prstGeom>
        </p:spPr>
        <p:txBody>
          <a:bodyPr wrap="square">
            <a:spAutoFit/>
          </a:bodyPr>
          <a:lstStyle/>
          <a:p>
            <a:pPr>
              <a:lnSpc>
                <a:spcPts val="3560"/>
              </a:lnSpc>
              <a:spcBef>
                <a:spcPts val="800"/>
              </a:spcBef>
            </a:pPr>
            <a:r>
              <a:rPr lang="en-US" sz="3600">
                <a:ea typeface="Roboto Thin" charset="0"/>
                <a:cs typeface="Roboto Thin" charset="0"/>
              </a:rPr>
              <a:t>Payment</a:t>
            </a:r>
          </a:p>
          <a:p>
            <a:pPr>
              <a:lnSpc>
                <a:spcPts val="3560"/>
              </a:lnSpc>
              <a:spcBef>
                <a:spcPts val="800"/>
              </a:spcBef>
            </a:pPr>
            <a:r>
              <a:rPr lang="en-US" sz="2400">
                <a:ea typeface="Roboto Thin" charset="0"/>
                <a:cs typeface="Roboto Thin" charset="0"/>
              </a:rPr>
              <a:t>Fusce in magna diam. Cras dictum suscipit mauris, convallis vehicula ex dapibus id. Aliquam neque mauris, faucibus eget vulputate a, viverra et diam.</a:t>
            </a:r>
          </a:p>
        </p:txBody>
      </p:sp>
      <p:sp>
        <p:nvSpPr>
          <p:cNvPr id="41" name="Rectangle 40"/>
          <p:cNvSpPr/>
          <p:nvPr/>
        </p:nvSpPr>
        <p:spPr>
          <a:xfrm>
            <a:off x="14112845" y="2807578"/>
            <a:ext cx="1313180" cy="1446550"/>
          </a:xfrm>
          <a:prstGeom prst="rect">
            <a:avLst/>
          </a:prstGeom>
        </p:spPr>
        <p:txBody>
          <a:bodyPr wrap="none">
            <a:spAutoFit/>
          </a:bodyPr>
          <a:lstStyle/>
          <a:p>
            <a:r>
              <a:rPr lang="en-US" sz="8800">
                <a:solidFill>
                  <a:schemeClr val="accent2"/>
                </a:solidFill>
                <a:latin typeface="dt-commerce-02" panose="02000509000000000000" pitchFamily="49" charset="0"/>
                <a:cs typeface="Arial" panose="020B0604020202020204" pitchFamily="34" charset="0"/>
              </a:rPr>
              <a:t>P</a:t>
            </a:r>
            <a:endParaRPr lang="en-US" sz="8800">
              <a:solidFill>
                <a:schemeClr val="accent2"/>
              </a:solidFill>
            </a:endParaRPr>
          </a:p>
        </p:txBody>
      </p:sp>
      <p:sp>
        <p:nvSpPr>
          <p:cNvPr id="43" name="Rectangle 42"/>
          <p:cNvSpPr/>
          <p:nvPr/>
        </p:nvSpPr>
        <p:spPr>
          <a:xfrm>
            <a:off x="17239496" y="6575036"/>
            <a:ext cx="4705764" cy="2964914"/>
          </a:xfrm>
          <a:prstGeom prst="rect">
            <a:avLst/>
          </a:prstGeom>
        </p:spPr>
        <p:txBody>
          <a:bodyPr wrap="square">
            <a:spAutoFit/>
          </a:bodyPr>
          <a:lstStyle/>
          <a:p>
            <a:pPr>
              <a:lnSpc>
                <a:spcPts val="3560"/>
              </a:lnSpc>
              <a:spcBef>
                <a:spcPts val="800"/>
              </a:spcBef>
            </a:pPr>
            <a:r>
              <a:rPr lang="en-US" sz="2800">
                <a:ea typeface="Roboto Thin" charset="0"/>
                <a:cs typeface="Roboto Thin" charset="0"/>
              </a:rPr>
              <a:t>Service</a:t>
            </a:r>
          </a:p>
          <a:p>
            <a:pPr>
              <a:lnSpc>
                <a:spcPts val="3560"/>
              </a:lnSpc>
              <a:spcBef>
                <a:spcPts val="800"/>
              </a:spcBef>
            </a:pPr>
            <a:r>
              <a:rPr lang="en-US" sz="2400">
                <a:ea typeface="Roboto Thin" charset="0"/>
                <a:cs typeface="Roboto Thin" charset="0"/>
              </a:rPr>
              <a:t>Sed ipsum leo, volutpat id convallis vitae, mollis ac dui. Cum sociis natoque penatibus et magnis dis parturient montes, nascetur ridiculus mus.</a:t>
            </a:r>
          </a:p>
        </p:txBody>
      </p:sp>
      <p:sp>
        <p:nvSpPr>
          <p:cNvPr id="46" name="Rectangle 45"/>
          <p:cNvSpPr/>
          <p:nvPr/>
        </p:nvSpPr>
        <p:spPr>
          <a:xfrm>
            <a:off x="15840745" y="6622885"/>
            <a:ext cx="1313180" cy="1446550"/>
          </a:xfrm>
          <a:prstGeom prst="rect">
            <a:avLst/>
          </a:prstGeom>
        </p:spPr>
        <p:txBody>
          <a:bodyPr wrap="none">
            <a:spAutoFit/>
          </a:bodyPr>
          <a:lstStyle/>
          <a:p>
            <a:r>
              <a:rPr lang="en-US" sz="8800">
                <a:solidFill>
                  <a:schemeClr val="accent3"/>
                </a:solidFill>
                <a:latin typeface="dt-people-02" panose="02000509000000000000" pitchFamily="49" charset="0"/>
                <a:cs typeface="Arial" panose="020B0604020202020204" pitchFamily="34" charset="0"/>
              </a:rPr>
              <a:t>O</a:t>
            </a:r>
            <a:endParaRPr lang="en-US" sz="8800">
              <a:solidFill>
                <a:schemeClr val="accent3"/>
              </a:solidFill>
            </a:endParaRPr>
          </a:p>
        </p:txBody>
      </p:sp>
      <p:sp>
        <p:nvSpPr>
          <p:cNvPr id="48" name="Rectangle 47"/>
          <p:cNvSpPr/>
          <p:nvPr/>
        </p:nvSpPr>
        <p:spPr>
          <a:xfrm>
            <a:off x="11105794" y="9229998"/>
            <a:ext cx="5009290" cy="2964914"/>
          </a:xfrm>
          <a:prstGeom prst="rect">
            <a:avLst/>
          </a:prstGeom>
        </p:spPr>
        <p:txBody>
          <a:bodyPr wrap="square">
            <a:spAutoFit/>
          </a:bodyPr>
          <a:lstStyle/>
          <a:p>
            <a:pPr>
              <a:lnSpc>
                <a:spcPts val="3560"/>
              </a:lnSpc>
              <a:spcBef>
                <a:spcPts val="800"/>
              </a:spcBef>
            </a:pPr>
            <a:r>
              <a:rPr lang="en-US" sz="3600">
                <a:ea typeface="Roboto Thin" charset="0"/>
                <a:cs typeface="Roboto Thin" charset="0"/>
              </a:rPr>
              <a:t>Delivery</a:t>
            </a:r>
          </a:p>
          <a:p>
            <a:pPr>
              <a:lnSpc>
                <a:spcPts val="3560"/>
              </a:lnSpc>
              <a:spcBef>
                <a:spcPts val="800"/>
              </a:spcBef>
            </a:pPr>
            <a:r>
              <a:rPr lang="en-US" sz="2400">
                <a:ea typeface="Roboto Thin" charset="0"/>
                <a:cs typeface="Roboto Thin" charset="0"/>
              </a:rPr>
              <a:t>Aliquam et ante nunc fusce tincidunt eget ligula vitae hendrerit. Phasellus id ligula ut enim elementum bibendum eget eget magna.</a:t>
            </a:r>
          </a:p>
        </p:txBody>
      </p:sp>
      <p:sp>
        <p:nvSpPr>
          <p:cNvPr id="51" name="Rectangle 50"/>
          <p:cNvSpPr/>
          <p:nvPr/>
        </p:nvSpPr>
        <p:spPr>
          <a:xfrm>
            <a:off x="9086490" y="9229998"/>
            <a:ext cx="1723550" cy="1938992"/>
          </a:xfrm>
          <a:prstGeom prst="rect">
            <a:avLst/>
          </a:prstGeom>
        </p:spPr>
        <p:txBody>
          <a:bodyPr wrap="none">
            <a:spAutoFit/>
          </a:bodyPr>
          <a:lstStyle/>
          <a:p>
            <a:r>
              <a:rPr lang="en-US" sz="12000">
                <a:solidFill>
                  <a:schemeClr val="accent4"/>
                </a:solidFill>
                <a:latin typeface="dt-transport-02" panose="02000509000000000000" pitchFamily="49" charset="0"/>
                <a:cs typeface="Arial" panose="020B0604020202020204" pitchFamily="34" charset="0"/>
              </a:rPr>
              <a:t>)</a:t>
            </a:r>
            <a:endParaRPr lang="en-US" sz="12000">
              <a:solidFill>
                <a:schemeClr val="accent4"/>
              </a:solidFill>
            </a:endParaRPr>
          </a:p>
        </p:txBody>
      </p:sp>
    </p:spTree>
    <p:extLst>
      <p:ext uri="{BB962C8B-B14F-4D97-AF65-F5344CB8AC3E}">
        <p14:creationId xmlns:p14="http://schemas.microsoft.com/office/powerpoint/2010/main" val="2478732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p:txBody>
          <a:bodyPr/>
          <a:lstStyle/>
          <a:p>
            <a:r>
              <a:rPr lang="en-US"/>
              <a:t>   </a:t>
            </a:r>
          </a:p>
        </p:txBody>
      </p:sp>
      <p:sp>
        <p:nvSpPr>
          <p:cNvPr id="4" name="Rectangle 3"/>
          <p:cNvSpPr/>
          <p:nvPr/>
        </p:nvSpPr>
        <p:spPr>
          <a:xfrm>
            <a:off x="9840708" y="8308047"/>
            <a:ext cx="4705765" cy="1015664"/>
          </a:xfrm>
          <a:prstGeom prst="rect">
            <a:avLst/>
          </a:prstGeom>
        </p:spPr>
        <p:txBody>
          <a:bodyPr wrap="square">
            <a:spAutoFit/>
          </a:bodyPr>
          <a:lstStyle/>
          <a:p>
            <a:pPr algn="ctr">
              <a:lnSpc>
                <a:spcPts val="3560"/>
              </a:lnSpc>
              <a:spcBef>
                <a:spcPts val="800"/>
              </a:spcBef>
            </a:pPr>
            <a:r>
              <a:rPr lang="en-US" sz="2400">
                <a:ea typeface="Roboto Thin" charset="0"/>
                <a:cs typeface="Roboto Thin" charset="0"/>
              </a:rPr>
              <a:t>Lorem Ipsum simply dummy text of the printing.</a:t>
            </a:r>
          </a:p>
        </p:txBody>
      </p:sp>
      <p:sp>
        <p:nvSpPr>
          <p:cNvPr id="5" name="Rectangle 4"/>
          <p:cNvSpPr/>
          <p:nvPr/>
        </p:nvSpPr>
        <p:spPr>
          <a:xfrm>
            <a:off x="9061902" y="7736805"/>
            <a:ext cx="6263372" cy="553998"/>
          </a:xfrm>
          <a:prstGeom prst="rect">
            <a:avLst/>
          </a:prstGeom>
        </p:spPr>
        <p:txBody>
          <a:bodyPr wrap="square">
            <a:spAutoFit/>
          </a:bodyPr>
          <a:lstStyle/>
          <a:p>
            <a:pPr algn="ctr">
              <a:lnSpc>
                <a:spcPts val="3560"/>
              </a:lnSpc>
              <a:spcBef>
                <a:spcPts val="800"/>
              </a:spcBef>
            </a:pPr>
            <a:r>
              <a:rPr lang="en-US" sz="4800">
                <a:ea typeface="Roboto Thin" charset="0"/>
                <a:cs typeface="Roboto Thin" charset="0"/>
              </a:rPr>
              <a:t>Creative Idea</a:t>
            </a:r>
          </a:p>
        </p:txBody>
      </p:sp>
      <p:sp>
        <p:nvSpPr>
          <p:cNvPr id="6" name="Rounded Rectangle 5"/>
          <p:cNvSpPr/>
          <p:nvPr/>
        </p:nvSpPr>
        <p:spPr>
          <a:xfrm>
            <a:off x="11348882" y="5705689"/>
            <a:ext cx="1689410" cy="1689410"/>
          </a:xfrm>
          <a:prstGeom prst="roundRect">
            <a:avLst>
              <a:gd name="adj" fmla="val 298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7200">
                <a:latin typeface="dt-business-02" panose="02000509000000000000" pitchFamily="49" charset="0"/>
                <a:cs typeface="Arial" panose="020B0604020202020204" pitchFamily="34" charset="0"/>
              </a:rPr>
              <a:t>l</a:t>
            </a:r>
            <a:endParaRPr lang="en-GB" sz="7200"/>
          </a:p>
        </p:txBody>
      </p:sp>
      <p:sp>
        <p:nvSpPr>
          <p:cNvPr id="8" name="Rectangle 7"/>
          <p:cNvSpPr/>
          <p:nvPr/>
        </p:nvSpPr>
        <p:spPr>
          <a:xfrm>
            <a:off x="16789996" y="8308047"/>
            <a:ext cx="4705765" cy="1015664"/>
          </a:xfrm>
          <a:prstGeom prst="rect">
            <a:avLst/>
          </a:prstGeom>
        </p:spPr>
        <p:txBody>
          <a:bodyPr wrap="square">
            <a:spAutoFit/>
          </a:bodyPr>
          <a:lstStyle/>
          <a:p>
            <a:pPr algn="ctr">
              <a:lnSpc>
                <a:spcPts val="3560"/>
              </a:lnSpc>
              <a:spcBef>
                <a:spcPts val="800"/>
              </a:spcBef>
            </a:pPr>
            <a:r>
              <a:rPr lang="en-US" sz="2400">
                <a:ea typeface="Roboto Thin" charset="0"/>
                <a:cs typeface="Roboto Thin" charset="0"/>
              </a:rPr>
              <a:t>Lorem Ipsum simply dummy text of the printing.</a:t>
            </a:r>
          </a:p>
        </p:txBody>
      </p:sp>
      <p:sp>
        <p:nvSpPr>
          <p:cNvPr id="9" name="Rectangle 8"/>
          <p:cNvSpPr/>
          <p:nvPr/>
        </p:nvSpPr>
        <p:spPr>
          <a:xfrm>
            <a:off x="16011190" y="7736805"/>
            <a:ext cx="6263372" cy="553998"/>
          </a:xfrm>
          <a:prstGeom prst="rect">
            <a:avLst/>
          </a:prstGeom>
        </p:spPr>
        <p:txBody>
          <a:bodyPr wrap="square">
            <a:spAutoFit/>
          </a:bodyPr>
          <a:lstStyle/>
          <a:p>
            <a:pPr algn="ctr">
              <a:lnSpc>
                <a:spcPts val="3560"/>
              </a:lnSpc>
              <a:spcBef>
                <a:spcPts val="800"/>
              </a:spcBef>
            </a:pPr>
            <a:r>
              <a:rPr lang="en-US" sz="4800">
                <a:ea typeface="Roboto Thin" charset="0"/>
                <a:cs typeface="Roboto Thin" charset="0"/>
              </a:rPr>
              <a:t>Advertising</a:t>
            </a:r>
          </a:p>
        </p:txBody>
      </p:sp>
      <p:sp>
        <p:nvSpPr>
          <p:cNvPr id="10" name="Rounded Rectangle 9"/>
          <p:cNvSpPr/>
          <p:nvPr/>
        </p:nvSpPr>
        <p:spPr>
          <a:xfrm>
            <a:off x="18298170" y="5705689"/>
            <a:ext cx="1689410" cy="1689410"/>
          </a:xfrm>
          <a:prstGeom prst="roundRect">
            <a:avLst>
              <a:gd name="adj" fmla="val 298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7200">
                <a:solidFill>
                  <a:srgbClr val="FFFFFF"/>
                </a:solidFill>
                <a:latin typeface="dt-technology-07" panose="02000509000000000000" pitchFamily="49" charset="0"/>
                <a:cs typeface="Arial" panose="020B0604020202020204" pitchFamily="34" charset="0"/>
              </a:rPr>
              <a:t>1</a:t>
            </a:r>
            <a:endParaRPr lang="en-GB" sz="7200">
              <a:solidFill>
                <a:srgbClr val="FFFFFF"/>
              </a:solidFill>
            </a:endParaRPr>
          </a:p>
        </p:txBody>
      </p:sp>
      <p:sp>
        <p:nvSpPr>
          <p:cNvPr id="12" name="Rectangle 11"/>
          <p:cNvSpPr/>
          <p:nvPr/>
        </p:nvSpPr>
        <p:spPr>
          <a:xfrm>
            <a:off x="2891420" y="8308047"/>
            <a:ext cx="4705765" cy="1015664"/>
          </a:xfrm>
          <a:prstGeom prst="rect">
            <a:avLst/>
          </a:prstGeom>
        </p:spPr>
        <p:txBody>
          <a:bodyPr wrap="square">
            <a:spAutoFit/>
          </a:bodyPr>
          <a:lstStyle/>
          <a:p>
            <a:pPr algn="ctr">
              <a:lnSpc>
                <a:spcPts val="3560"/>
              </a:lnSpc>
              <a:spcBef>
                <a:spcPts val="800"/>
              </a:spcBef>
            </a:pPr>
            <a:r>
              <a:rPr lang="en-US" sz="2400">
                <a:ea typeface="Roboto Thin" charset="0"/>
                <a:cs typeface="Roboto Thin" charset="0"/>
              </a:rPr>
              <a:t>Lorem Ipsum simply dummy text of the printing.</a:t>
            </a:r>
          </a:p>
        </p:txBody>
      </p:sp>
      <p:sp>
        <p:nvSpPr>
          <p:cNvPr id="13" name="Rectangle 12"/>
          <p:cNvSpPr/>
          <p:nvPr/>
        </p:nvSpPr>
        <p:spPr>
          <a:xfrm>
            <a:off x="2112614" y="7736805"/>
            <a:ext cx="6263372" cy="553998"/>
          </a:xfrm>
          <a:prstGeom prst="rect">
            <a:avLst/>
          </a:prstGeom>
        </p:spPr>
        <p:txBody>
          <a:bodyPr wrap="square">
            <a:spAutoFit/>
          </a:bodyPr>
          <a:lstStyle/>
          <a:p>
            <a:pPr algn="ctr">
              <a:lnSpc>
                <a:spcPts val="3560"/>
              </a:lnSpc>
              <a:spcBef>
                <a:spcPts val="800"/>
              </a:spcBef>
            </a:pPr>
            <a:r>
              <a:rPr lang="en-US" sz="4800">
                <a:ea typeface="Roboto Thin" charset="0"/>
                <a:cs typeface="Roboto Thin" charset="0"/>
              </a:rPr>
              <a:t>Social Media</a:t>
            </a:r>
          </a:p>
        </p:txBody>
      </p:sp>
      <p:sp>
        <p:nvSpPr>
          <p:cNvPr id="14" name="Rounded Rectangle 13"/>
          <p:cNvSpPr/>
          <p:nvPr/>
        </p:nvSpPr>
        <p:spPr>
          <a:xfrm>
            <a:off x="4399594" y="5705689"/>
            <a:ext cx="1689410" cy="1689410"/>
          </a:xfrm>
          <a:prstGeom prst="roundRect">
            <a:avLst>
              <a:gd name="adj" fmla="val 29868"/>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7200">
                <a:latin typeface="dt-web-01" panose="02000509000000000000" pitchFamily="49" charset="0"/>
                <a:cs typeface="Arial" panose="020B0604020202020204" pitchFamily="34" charset="0"/>
              </a:rPr>
              <a:t>B</a:t>
            </a:r>
            <a:endParaRPr lang="en-GB" sz="7200"/>
          </a:p>
        </p:txBody>
      </p:sp>
      <p:sp>
        <p:nvSpPr>
          <p:cNvPr id="21" name="Title 1"/>
          <p:cNvSpPr txBox="1">
            <a:spLocks/>
          </p:cNvSpPr>
          <p:nvPr/>
        </p:nvSpPr>
        <p:spPr>
          <a:xfrm>
            <a:off x="7672545" y="1623863"/>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Our Services</a:t>
            </a:r>
          </a:p>
          <a:p>
            <a:pPr algn="ctr"/>
            <a:r>
              <a:rPr lang="en-US" sz="3200">
                <a:latin typeface="+mn-lt"/>
              </a:rPr>
              <a:t>Create great subtitle is in here</a:t>
            </a:r>
            <a:endParaRPr lang="en-US" sz="6400">
              <a:latin typeface="+mn-lt"/>
            </a:endParaRPr>
          </a:p>
        </p:txBody>
      </p:sp>
      <p:sp>
        <p:nvSpPr>
          <p:cNvPr id="22" name="Rectangle: Rounded Corners 80"/>
          <p:cNvSpPr/>
          <p:nvPr/>
        </p:nvSpPr>
        <p:spPr>
          <a:xfrm>
            <a:off x="11503691" y="3098328"/>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2146905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 calcmode="lin" valueType="num">
                                      <p:cBhvr>
                                        <p:cTn id="9" dur="500" fill="hold"/>
                                        <p:tgtEl>
                                          <p:spTgt spid="14"/>
                                        </p:tgtEl>
                                        <p:attrNameLst>
                                          <p:attrName>style.rotation</p:attrName>
                                        </p:attrNameLst>
                                      </p:cBhvr>
                                      <p:tavLst>
                                        <p:tav tm="0">
                                          <p:val>
                                            <p:fltVal val="360"/>
                                          </p:val>
                                        </p:tav>
                                        <p:tav tm="100000">
                                          <p:val>
                                            <p:fltVal val="0"/>
                                          </p:val>
                                        </p:tav>
                                      </p:tavLst>
                                    </p:anim>
                                    <p:animEffect transition="in" filter="fade">
                                      <p:cBhvr>
                                        <p:cTn id="10" dur="500"/>
                                        <p:tgtEl>
                                          <p:spTgt spid="14"/>
                                        </p:tgtEl>
                                      </p:cBhvr>
                                    </p:animEffect>
                                  </p:childTnLst>
                                </p:cTn>
                              </p:par>
                              <p:par>
                                <p:cTn id="11" presetID="49" presetClass="entr" presetSubtype="0" decel="100000" fill="hold" grpId="0" nodeType="withEffect">
                                  <p:stCondLst>
                                    <p:cond delay="10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 calcmode="lin" valueType="num">
                                      <p:cBhvr>
                                        <p:cTn id="15" dur="500" fill="hold"/>
                                        <p:tgtEl>
                                          <p:spTgt spid="6"/>
                                        </p:tgtEl>
                                        <p:attrNameLst>
                                          <p:attrName>style.rotation</p:attrName>
                                        </p:attrNameLst>
                                      </p:cBhvr>
                                      <p:tavLst>
                                        <p:tav tm="0">
                                          <p:val>
                                            <p:fltVal val="360"/>
                                          </p:val>
                                        </p:tav>
                                        <p:tav tm="100000">
                                          <p:val>
                                            <p:fltVal val="0"/>
                                          </p:val>
                                        </p:tav>
                                      </p:tavLst>
                                    </p:anim>
                                    <p:animEffect transition="in" filter="fade">
                                      <p:cBhvr>
                                        <p:cTn id="16" dur="500"/>
                                        <p:tgtEl>
                                          <p:spTgt spid="6"/>
                                        </p:tgtEl>
                                      </p:cBhvr>
                                    </p:animEffect>
                                  </p:childTnLst>
                                </p:cTn>
                              </p:par>
                              <p:par>
                                <p:cTn id="17" presetID="49" presetClass="entr" presetSubtype="0" decel="100000" fill="hold" grpId="0" nodeType="withEffect">
                                  <p:stCondLst>
                                    <p:cond delay="200"/>
                                  </p:st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 calcmode="lin" valueType="num">
                                      <p:cBhvr>
                                        <p:cTn id="21" dur="500" fill="hold"/>
                                        <p:tgtEl>
                                          <p:spTgt spid="10"/>
                                        </p:tgtEl>
                                        <p:attrNameLst>
                                          <p:attrName>style.rotation</p:attrName>
                                        </p:attrNameLst>
                                      </p:cBhvr>
                                      <p:tavLst>
                                        <p:tav tm="0">
                                          <p:val>
                                            <p:fltVal val="360"/>
                                          </p:val>
                                        </p:tav>
                                        <p:tav tm="100000">
                                          <p:val>
                                            <p:fltVal val="0"/>
                                          </p:val>
                                        </p:tav>
                                      </p:tavLst>
                                    </p:anim>
                                    <p:animEffect transition="in" filter="fade">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animBg="1"/>
      <p:bldP spid="14"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p:txBody>
          <a:bodyPr/>
          <a:lstStyle/>
          <a:p>
            <a:r>
              <a:rPr lang="en-US"/>
              <a:t> </a:t>
            </a:r>
          </a:p>
        </p:txBody>
      </p:sp>
      <p:sp>
        <p:nvSpPr>
          <p:cNvPr id="7" name="Rectangle 6"/>
          <p:cNvSpPr/>
          <p:nvPr/>
        </p:nvSpPr>
        <p:spPr>
          <a:xfrm>
            <a:off x="9840708" y="4955247"/>
            <a:ext cx="4705765" cy="1015664"/>
          </a:xfrm>
          <a:prstGeom prst="rect">
            <a:avLst/>
          </a:prstGeom>
        </p:spPr>
        <p:txBody>
          <a:bodyPr wrap="square">
            <a:spAutoFit/>
          </a:bodyPr>
          <a:lstStyle/>
          <a:p>
            <a:pPr algn="ctr">
              <a:lnSpc>
                <a:spcPts val="3560"/>
              </a:lnSpc>
              <a:spcBef>
                <a:spcPts val="800"/>
              </a:spcBef>
            </a:pPr>
            <a:r>
              <a:rPr lang="en-US" sz="2400">
                <a:ea typeface="Roboto Thin" charset="0"/>
                <a:cs typeface="Roboto Thin" charset="0"/>
              </a:rPr>
              <a:t>Lorem Ipsum simply dummy text of the printing.</a:t>
            </a:r>
          </a:p>
        </p:txBody>
      </p:sp>
      <p:sp>
        <p:nvSpPr>
          <p:cNvPr id="8" name="Rectangle 7"/>
          <p:cNvSpPr/>
          <p:nvPr/>
        </p:nvSpPr>
        <p:spPr>
          <a:xfrm>
            <a:off x="9061902" y="4384005"/>
            <a:ext cx="6263372" cy="553998"/>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Creative Idea</a:t>
            </a:r>
          </a:p>
        </p:txBody>
      </p:sp>
      <p:sp>
        <p:nvSpPr>
          <p:cNvPr id="9" name="Rounded Rectangle 8"/>
          <p:cNvSpPr/>
          <p:nvPr/>
        </p:nvSpPr>
        <p:spPr>
          <a:xfrm>
            <a:off x="11348882" y="2352889"/>
            <a:ext cx="1689410" cy="1689410"/>
          </a:xfrm>
          <a:prstGeom prst="roundRect">
            <a:avLst>
              <a:gd name="adj" fmla="val 298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7200">
                <a:solidFill>
                  <a:schemeClr val="tx1">
                    <a:lumMod val="10000"/>
                    <a:lumOff val="90000"/>
                  </a:schemeClr>
                </a:solidFill>
                <a:latin typeface="dt-business-02" panose="02000509000000000000" pitchFamily="49" charset="0"/>
                <a:cs typeface="Arial" panose="020B0604020202020204" pitchFamily="34" charset="0"/>
              </a:rPr>
              <a:t>l</a:t>
            </a:r>
            <a:endParaRPr lang="en-GB" sz="7200">
              <a:solidFill>
                <a:schemeClr val="tx1">
                  <a:lumMod val="10000"/>
                  <a:lumOff val="90000"/>
                </a:schemeClr>
              </a:solidFill>
            </a:endParaRPr>
          </a:p>
        </p:txBody>
      </p:sp>
      <p:sp>
        <p:nvSpPr>
          <p:cNvPr id="13" name="Rectangle 12"/>
          <p:cNvSpPr/>
          <p:nvPr/>
        </p:nvSpPr>
        <p:spPr>
          <a:xfrm>
            <a:off x="16789996" y="4955247"/>
            <a:ext cx="4705765" cy="1015664"/>
          </a:xfrm>
          <a:prstGeom prst="rect">
            <a:avLst/>
          </a:prstGeom>
        </p:spPr>
        <p:txBody>
          <a:bodyPr wrap="square">
            <a:spAutoFit/>
          </a:bodyPr>
          <a:lstStyle/>
          <a:p>
            <a:pPr algn="ctr">
              <a:lnSpc>
                <a:spcPts val="3560"/>
              </a:lnSpc>
              <a:spcBef>
                <a:spcPts val="800"/>
              </a:spcBef>
            </a:pPr>
            <a:r>
              <a:rPr lang="en-US" sz="2400">
                <a:ea typeface="Roboto Thin" charset="0"/>
                <a:cs typeface="Roboto Thin" charset="0"/>
              </a:rPr>
              <a:t>Lorem Ipsum simply dummy text of the printing.</a:t>
            </a:r>
          </a:p>
        </p:txBody>
      </p:sp>
      <p:sp>
        <p:nvSpPr>
          <p:cNvPr id="14" name="Rectangle 13"/>
          <p:cNvSpPr/>
          <p:nvPr/>
        </p:nvSpPr>
        <p:spPr>
          <a:xfrm>
            <a:off x="16011190" y="4384005"/>
            <a:ext cx="6263372" cy="553998"/>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Advertising</a:t>
            </a:r>
          </a:p>
        </p:txBody>
      </p:sp>
      <p:sp>
        <p:nvSpPr>
          <p:cNvPr id="15" name="Rounded Rectangle 14"/>
          <p:cNvSpPr/>
          <p:nvPr/>
        </p:nvSpPr>
        <p:spPr>
          <a:xfrm>
            <a:off x="18298170" y="2352889"/>
            <a:ext cx="1689410" cy="1689410"/>
          </a:xfrm>
          <a:prstGeom prst="roundRect">
            <a:avLst>
              <a:gd name="adj" fmla="val 298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7200">
                <a:solidFill>
                  <a:schemeClr val="tx1">
                    <a:lumMod val="10000"/>
                    <a:lumOff val="90000"/>
                  </a:schemeClr>
                </a:solidFill>
                <a:latin typeface="dt-technology-07" panose="02000509000000000000" pitchFamily="49" charset="0"/>
                <a:cs typeface="Arial" panose="020B0604020202020204" pitchFamily="34" charset="0"/>
              </a:rPr>
              <a:t>1</a:t>
            </a:r>
            <a:endParaRPr lang="en-GB" sz="7200">
              <a:solidFill>
                <a:schemeClr val="tx1">
                  <a:lumMod val="10000"/>
                  <a:lumOff val="90000"/>
                </a:schemeClr>
              </a:solidFill>
            </a:endParaRPr>
          </a:p>
        </p:txBody>
      </p:sp>
      <p:sp>
        <p:nvSpPr>
          <p:cNvPr id="16" name="Rectangle 15"/>
          <p:cNvSpPr/>
          <p:nvPr/>
        </p:nvSpPr>
        <p:spPr>
          <a:xfrm>
            <a:off x="9840708" y="9540203"/>
            <a:ext cx="4705765" cy="1015664"/>
          </a:xfrm>
          <a:prstGeom prst="rect">
            <a:avLst/>
          </a:prstGeom>
        </p:spPr>
        <p:txBody>
          <a:bodyPr wrap="square">
            <a:spAutoFit/>
          </a:bodyPr>
          <a:lstStyle/>
          <a:p>
            <a:pPr algn="ctr">
              <a:lnSpc>
                <a:spcPts val="3560"/>
              </a:lnSpc>
              <a:spcBef>
                <a:spcPts val="800"/>
              </a:spcBef>
            </a:pPr>
            <a:r>
              <a:rPr lang="en-US" sz="2400">
                <a:ea typeface="Roboto Thin" charset="0"/>
                <a:cs typeface="Roboto Thin" charset="0"/>
              </a:rPr>
              <a:t>Lorem Ipsum simply dummy text of the printing.</a:t>
            </a:r>
          </a:p>
        </p:txBody>
      </p:sp>
      <p:sp>
        <p:nvSpPr>
          <p:cNvPr id="17" name="Rectangle 16"/>
          <p:cNvSpPr/>
          <p:nvPr/>
        </p:nvSpPr>
        <p:spPr>
          <a:xfrm>
            <a:off x="9061902" y="8968961"/>
            <a:ext cx="6263372" cy="553998"/>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Marketing Plan</a:t>
            </a:r>
          </a:p>
        </p:txBody>
      </p:sp>
      <p:sp>
        <p:nvSpPr>
          <p:cNvPr id="18" name="Rounded Rectangle 17"/>
          <p:cNvSpPr/>
          <p:nvPr/>
        </p:nvSpPr>
        <p:spPr>
          <a:xfrm>
            <a:off x="11348882" y="6937845"/>
            <a:ext cx="1689410" cy="1689410"/>
          </a:xfrm>
          <a:prstGeom prst="roundRect">
            <a:avLst>
              <a:gd name="adj" fmla="val 2986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9600">
                <a:solidFill>
                  <a:schemeClr val="tx1">
                    <a:lumMod val="10000"/>
                    <a:lumOff val="90000"/>
                  </a:schemeClr>
                </a:solidFill>
                <a:latin typeface="dt-business-02" panose="02000509000000000000" pitchFamily="49" charset="0"/>
                <a:cs typeface="Arial" panose="020B0604020202020204" pitchFamily="34" charset="0"/>
              </a:rPr>
              <a:t>!</a:t>
            </a:r>
            <a:endParaRPr lang="en-GB" sz="9600">
              <a:solidFill>
                <a:schemeClr val="tx1">
                  <a:lumMod val="10000"/>
                  <a:lumOff val="90000"/>
                </a:schemeClr>
              </a:solidFill>
            </a:endParaRPr>
          </a:p>
        </p:txBody>
      </p:sp>
      <p:sp>
        <p:nvSpPr>
          <p:cNvPr id="19" name="Rectangle 18"/>
          <p:cNvSpPr/>
          <p:nvPr/>
        </p:nvSpPr>
        <p:spPr>
          <a:xfrm>
            <a:off x="16789996" y="9540203"/>
            <a:ext cx="4705765" cy="1015664"/>
          </a:xfrm>
          <a:prstGeom prst="rect">
            <a:avLst/>
          </a:prstGeom>
        </p:spPr>
        <p:txBody>
          <a:bodyPr wrap="square">
            <a:spAutoFit/>
          </a:bodyPr>
          <a:lstStyle/>
          <a:p>
            <a:pPr algn="ctr">
              <a:lnSpc>
                <a:spcPts val="3560"/>
              </a:lnSpc>
              <a:spcBef>
                <a:spcPts val="800"/>
              </a:spcBef>
            </a:pPr>
            <a:r>
              <a:rPr lang="en-US" sz="2400">
                <a:ea typeface="Roboto Thin" charset="0"/>
                <a:cs typeface="Roboto Thin" charset="0"/>
              </a:rPr>
              <a:t>Lorem Ipsum simply dummy text of the printing.</a:t>
            </a:r>
          </a:p>
        </p:txBody>
      </p:sp>
      <p:sp>
        <p:nvSpPr>
          <p:cNvPr id="20" name="Rectangle 19"/>
          <p:cNvSpPr/>
          <p:nvPr/>
        </p:nvSpPr>
        <p:spPr>
          <a:xfrm>
            <a:off x="16011190" y="8968961"/>
            <a:ext cx="6263372" cy="553998"/>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Medical</a:t>
            </a:r>
          </a:p>
        </p:txBody>
      </p:sp>
      <p:sp>
        <p:nvSpPr>
          <p:cNvPr id="21" name="Rounded Rectangle 20"/>
          <p:cNvSpPr/>
          <p:nvPr/>
        </p:nvSpPr>
        <p:spPr>
          <a:xfrm>
            <a:off x="18298170" y="6937845"/>
            <a:ext cx="1689410" cy="1689410"/>
          </a:xfrm>
          <a:prstGeom prst="roundRect">
            <a:avLst>
              <a:gd name="adj" fmla="val 2986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9600">
                <a:solidFill>
                  <a:schemeClr val="tx1">
                    <a:lumMod val="10000"/>
                    <a:lumOff val="90000"/>
                  </a:schemeClr>
                </a:solidFill>
                <a:latin typeface="dt-medical-01" panose="02000609000000000000" pitchFamily="49" charset="0"/>
                <a:cs typeface="Arial" panose="020B0604020202020204" pitchFamily="34" charset="0"/>
              </a:rPr>
              <a:t>d</a:t>
            </a:r>
            <a:endParaRPr lang="en-GB" sz="9600">
              <a:solidFill>
                <a:schemeClr val="tx1">
                  <a:lumMod val="10000"/>
                  <a:lumOff val="90000"/>
                </a:schemeClr>
              </a:solidFill>
            </a:endParaRPr>
          </a:p>
        </p:txBody>
      </p:sp>
      <p:sp>
        <p:nvSpPr>
          <p:cNvPr id="24" name="Rectangle 23"/>
          <p:cNvSpPr/>
          <p:nvPr/>
        </p:nvSpPr>
        <p:spPr>
          <a:xfrm>
            <a:off x="2891420" y="4955247"/>
            <a:ext cx="4705765" cy="1015664"/>
          </a:xfrm>
          <a:prstGeom prst="rect">
            <a:avLst/>
          </a:prstGeom>
        </p:spPr>
        <p:txBody>
          <a:bodyPr wrap="square">
            <a:spAutoFit/>
          </a:bodyPr>
          <a:lstStyle/>
          <a:p>
            <a:pPr algn="ctr">
              <a:lnSpc>
                <a:spcPts val="3560"/>
              </a:lnSpc>
              <a:spcBef>
                <a:spcPts val="800"/>
              </a:spcBef>
            </a:pPr>
            <a:r>
              <a:rPr lang="en-US" sz="2400">
                <a:ea typeface="Roboto Thin" charset="0"/>
                <a:cs typeface="Roboto Thin" charset="0"/>
              </a:rPr>
              <a:t>Lorem Ipsum simply dummy text of the printing.</a:t>
            </a:r>
          </a:p>
        </p:txBody>
      </p:sp>
      <p:sp>
        <p:nvSpPr>
          <p:cNvPr id="25" name="Rectangle 24"/>
          <p:cNvSpPr/>
          <p:nvPr/>
        </p:nvSpPr>
        <p:spPr>
          <a:xfrm>
            <a:off x="2112614" y="4384005"/>
            <a:ext cx="6263372" cy="553998"/>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Social Media</a:t>
            </a:r>
          </a:p>
        </p:txBody>
      </p:sp>
      <p:sp>
        <p:nvSpPr>
          <p:cNvPr id="26" name="Rounded Rectangle 25"/>
          <p:cNvSpPr/>
          <p:nvPr/>
        </p:nvSpPr>
        <p:spPr>
          <a:xfrm>
            <a:off x="4399594" y="2352889"/>
            <a:ext cx="1689410" cy="1689410"/>
          </a:xfrm>
          <a:prstGeom prst="roundRect">
            <a:avLst>
              <a:gd name="adj" fmla="val 29868"/>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7200">
                <a:solidFill>
                  <a:schemeClr val="tx1">
                    <a:lumMod val="10000"/>
                    <a:lumOff val="90000"/>
                  </a:schemeClr>
                </a:solidFill>
                <a:latin typeface="dt-web-01" panose="02000509000000000000" pitchFamily="49" charset="0"/>
                <a:cs typeface="Arial" panose="020B0604020202020204" pitchFamily="34" charset="0"/>
              </a:rPr>
              <a:t>B</a:t>
            </a:r>
            <a:endParaRPr lang="en-GB" sz="7200">
              <a:solidFill>
                <a:schemeClr val="tx1">
                  <a:lumMod val="10000"/>
                  <a:lumOff val="90000"/>
                </a:schemeClr>
              </a:solidFill>
            </a:endParaRPr>
          </a:p>
        </p:txBody>
      </p:sp>
      <p:sp>
        <p:nvSpPr>
          <p:cNvPr id="27" name="Rectangle 26"/>
          <p:cNvSpPr/>
          <p:nvPr/>
        </p:nvSpPr>
        <p:spPr>
          <a:xfrm>
            <a:off x="2891420" y="9540203"/>
            <a:ext cx="4705765" cy="1015664"/>
          </a:xfrm>
          <a:prstGeom prst="rect">
            <a:avLst/>
          </a:prstGeom>
        </p:spPr>
        <p:txBody>
          <a:bodyPr wrap="square">
            <a:spAutoFit/>
          </a:bodyPr>
          <a:lstStyle/>
          <a:p>
            <a:pPr algn="ctr">
              <a:lnSpc>
                <a:spcPts val="3560"/>
              </a:lnSpc>
              <a:spcBef>
                <a:spcPts val="800"/>
              </a:spcBef>
            </a:pPr>
            <a:r>
              <a:rPr lang="en-US" sz="2400">
                <a:ea typeface="Roboto Thin" charset="0"/>
                <a:cs typeface="Roboto Thin" charset="0"/>
              </a:rPr>
              <a:t>Lorem Ipsum simply dummy text of the printing.</a:t>
            </a:r>
          </a:p>
        </p:txBody>
      </p:sp>
      <p:sp>
        <p:nvSpPr>
          <p:cNvPr id="28" name="Rectangle 27"/>
          <p:cNvSpPr/>
          <p:nvPr/>
        </p:nvSpPr>
        <p:spPr>
          <a:xfrm>
            <a:off x="2112614" y="8968961"/>
            <a:ext cx="6263372" cy="553998"/>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Shipping</a:t>
            </a:r>
          </a:p>
        </p:txBody>
      </p:sp>
      <p:sp>
        <p:nvSpPr>
          <p:cNvPr id="29" name="Rounded Rectangle 28"/>
          <p:cNvSpPr/>
          <p:nvPr/>
        </p:nvSpPr>
        <p:spPr>
          <a:xfrm>
            <a:off x="4399594" y="6937845"/>
            <a:ext cx="1689410" cy="1689410"/>
          </a:xfrm>
          <a:prstGeom prst="roundRect">
            <a:avLst>
              <a:gd name="adj" fmla="val 29868"/>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9600">
                <a:solidFill>
                  <a:schemeClr val="tx1">
                    <a:lumMod val="10000"/>
                    <a:lumOff val="90000"/>
                  </a:schemeClr>
                </a:solidFill>
                <a:latin typeface="dt-transport-01" panose="02000509000000000000" pitchFamily="49" charset="0"/>
                <a:cs typeface="Arial" panose="020B0604020202020204" pitchFamily="34" charset="0"/>
              </a:rPr>
              <a:t>t</a:t>
            </a:r>
            <a:endParaRPr lang="en-GB" sz="9600">
              <a:solidFill>
                <a:schemeClr val="tx1">
                  <a:lumMod val="10000"/>
                  <a:lumOff val="90000"/>
                </a:schemeClr>
              </a:solidFill>
            </a:endParaRPr>
          </a:p>
        </p:txBody>
      </p:sp>
    </p:spTree>
    <p:extLst>
      <p:ext uri="{BB962C8B-B14F-4D97-AF65-F5344CB8AC3E}">
        <p14:creationId xmlns:p14="http://schemas.microsoft.com/office/powerpoint/2010/main" val="2043655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1797104" y="12449945"/>
            <a:ext cx="1342286" cy="730250"/>
          </a:xfrm>
        </p:spPr>
        <p:txBody>
          <a:bodyPr/>
          <a:lstStyle/>
          <a:p>
            <a:fld id="{8E5CEF3C-9B2D-40F3-803E-74AC2A770255}" type="slidenum">
              <a:rPr lang="en-US" smtClean="0"/>
              <a:pPr/>
              <a:t>11</a:t>
            </a:fld>
            <a:endParaRPr lang="en-US"/>
          </a:p>
        </p:txBody>
      </p:sp>
      <p:sp>
        <p:nvSpPr>
          <p:cNvPr id="3" name="Rectangle 2"/>
          <p:cNvSpPr/>
          <p:nvPr/>
        </p:nvSpPr>
        <p:spPr>
          <a:xfrm>
            <a:off x="3720902" y="4040779"/>
            <a:ext cx="4747746" cy="4802306"/>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 name="Group 3"/>
          <p:cNvGrpSpPr/>
          <p:nvPr/>
        </p:nvGrpSpPr>
        <p:grpSpPr>
          <a:xfrm flipH="1" flipV="1">
            <a:off x="3577266" y="7796814"/>
            <a:ext cx="5219490" cy="1098524"/>
            <a:chOff x="1490102" y="1804019"/>
            <a:chExt cx="2372493" cy="499329"/>
          </a:xfrm>
          <a:effectLst>
            <a:reflection blurRad="304800" stA="50000" endA="300" endPos="90000" dir="5400000" sy="-100000" algn="bl" rotWithShape="0"/>
          </a:effectLst>
        </p:grpSpPr>
        <p:sp>
          <p:nvSpPr>
            <p:cNvPr id="5" name="Right Triangle 4"/>
            <p:cNvSpPr/>
            <p:nvPr/>
          </p:nvSpPr>
          <p:spPr>
            <a:xfrm flipV="1">
              <a:off x="3755845" y="2192217"/>
              <a:ext cx="106750"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6" name="Rectangle 5"/>
            <p:cNvSpPr/>
            <p:nvPr/>
          </p:nvSpPr>
          <p:spPr>
            <a:xfrm>
              <a:off x="1491054" y="1804019"/>
              <a:ext cx="2371061" cy="388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7" name="Right Triangle 6"/>
            <p:cNvSpPr/>
            <p:nvPr/>
          </p:nvSpPr>
          <p:spPr>
            <a:xfrm flipH="1" flipV="1">
              <a:off x="1490102" y="2192219"/>
              <a:ext cx="107679"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8" name="TextBox 7"/>
          <p:cNvSpPr txBox="1"/>
          <p:nvPr/>
        </p:nvSpPr>
        <p:spPr>
          <a:xfrm>
            <a:off x="3796741" y="8164526"/>
            <a:ext cx="2674130" cy="646331"/>
          </a:xfrm>
          <a:prstGeom prst="rect">
            <a:avLst/>
          </a:prstGeom>
          <a:noFill/>
        </p:spPr>
        <p:txBody>
          <a:bodyPr wrap="none" rtlCol="0">
            <a:spAutoFit/>
          </a:bodyPr>
          <a:lstStyle/>
          <a:p>
            <a:r>
              <a:rPr lang="en-US" sz="3600">
                <a:solidFill>
                  <a:schemeClr val="bg1"/>
                </a:solidFill>
              </a:rPr>
              <a:t>Category 01</a:t>
            </a:r>
          </a:p>
        </p:txBody>
      </p:sp>
      <p:sp>
        <p:nvSpPr>
          <p:cNvPr id="9" name="Rectangle 8"/>
          <p:cNvSpPr/>
          <p:nvPr/>
        </p:nvSpPr>
        <p:spPr>
          <a:xfrm>
            <a:off x="3796742" y="6749507"/>
            <a:ext cx="4747746" cy="830997"/>
          </a:xfrm>
          <a:prstGeom prst="rect">
            <a:avLst/>
          </a:prstGeom>
        </p:spPr>
        <p:txBody>
          <a:bodyPr wrap="square">
            <a:spAutoFit/>
          </a:bodyPr>
          <a:lstStyle/>
          <a:p>
            <a:pPr algn="ctr"/>
            <a:r>
              <a:rPr lang="en-US" sz="2400"/>
              <a:t>Etiam dignissim dolor sit amet dictum </a:t>
            </a:r>
          </a:p>
        </p:txBody>
      </p:sp>
      <p:sp>
        <p:nvSpPr>
          <p:cNvPr id="10" name="Freeform 31"/>
          <p:cNvSpPr>
            <a:spLocks noEditPoints="1"/>
          </p:cNvSpPr>
          <p:nvPr/>
        </p:nvSpPr>
        <p:spPr bwMode="auto">
          <a:xfrm>
            <a:off x="8067739" y="8231462"/>
            <a:ext cx="468585" cy="468585"/>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4" name="Rectangle 13"/>
          <p:cNvSpPr/>
          <p:nvPr/>
        </p:nvSpPr>
        <p:spPr>
          <a:xfrm>
            <a:off x="9278648" y="3531051"/>
            <a:ext cx="5744774" cy="581079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5" name="Group 14"/>
          <p:cNvGrpSpPr/>
          <p:nvPr/>
        </p:nvGrpSpPr>
        <p:grpSpPr>
          <a:xfrm flipH="1" flipV="1">
            <a:off x="9013081" y="8075855"/>
            <a:ext cx="6315584" cy="1329214"/>
            <a:chOff x="1490102" y="1804019"/>
            <a:chExt cx="2372493" cy="499329"/>
          </a:xfrm>
          <a:effectLst>
            <a:reflection blurRad="304800" stA="50000" endA="300" endPos="90000" dir="5400000" sy="-100000" algn="bl" rotWithShape="0"/>
          </a:effectLst>
        </p:grpSpPr>
        <p:sp>
          <p:nvSpPr>
            <p:cNvPr id="19" name="Right Triangle 18"/>
            <p:cNvSpPr/>
            <p:nvPr/>
          </p:nvSpPr>
          <p:spPr>
            <a:xfrm flipV="1">
              <a:off x="3755845" y="2192217"/>
              <a:ext cx="106750" cy="111129"/>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0" name="Rectangle 19"/>
            <p:cNvSpPr/>
            <p:nvPr/>
          </p:nvSpPr>
          <p:spPr>
            <a:xfrm>
              <a:off x="1491054" y="1804019"/>
              <a:ext cx="2371061" cy="388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1" name="Right Triangle 20"/>
            <p:cNvSpPr/>
            <p:nvPr/>
          </p:nvSpPr>
          <p:spPr>
            <a:xfrm flipH="1" flipV="1">
              <a:off x="1490102" y="2192219"/>
              <a:ext cx="107679" cy="111129"/>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16" name="TextBox 15"/>
          <p:cNvSpPr txBox="1"/>
          <p:nvPr/>
        </p:nvSpPr>
        <p:spPr>
          <a:xfrm>
            <a:off x="9278647" y="8498628"/>
            <a:ext cx="2674130" cy="646331"/>
          </a:xfrm>
          <a:prstGeom prst="rect">
            <a:avLst/>
          </a:prstGeom>
          <a:noFill/>
        </p:spPr>
        <p:txBody>
          <a:bodyPr wrap="none" rtlCol="0">
            <a:spAutoFit/>
          </a:bodyPr>
          <a:lstStyle/>
          <a:p>
            <a:r>
              <a:rPr lang="en-US" sz="3600">
                <a:solidFill>
                  <a:schemeClr val="bg1"/>
                </a:solidFill>
              </a:rPr>
              <a:t>Category 02</a:t>
            </a:r>
          </a:p>
        </p:txBody>
      </p:sp>
      <p:sp>
        <p:nvSpPr>
          <p:cNvPr id="17" name="Rectangle 16"/>
          <p:cNvSpPr/>
          <p:nvPr/>
        </p:nvSpPr>
        <p:spPr>
          <a:xfrm>
            <a:off x="9278648" y="6808613"/>
            <a:ext cx="5744774" cy="461665"/>
          </a:xfrm>
          <a:prstGeom prst="rect">
            <a:avLst/>
          </a:prstGeom>
        </p:spPr>
        <p:txBody>
          <a:bodyPr wrap="square">
            <a:spAutoFit/>
          </a:bodyPr>
          <a:lstStyle/>
          <a:p>
            <a:pPr algn="ctr"/>
            <a:r>
              <a:rPr lang="en-US" sz="2400"/>
              <a:t>Etiam dignissim dolor sit amet dictum </a:t>
            </a:r>
          </a:p>
        </p:txBody>
      </p:sp>
      <p:sp>
        <p:nvSpPr>
          <p:cNvPr id="18" name="Freeform 31"/>
          <p:cNvSpPr>
            <a:spLocks noEditPoints="1"/>
          </p:cNvSpPr>
          <p:nvPr/>
        </p:nvSpPr>
        <p:spPr bwMode="auto">
          <a:xfrm>
            <a:off x="14446555" y="8601778"/>
            <a:ext cx="566989" cy="566989"/>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3" name="Rectangle 22"/>
          <p:cNvSpPr/>
          <p:nvPr/>
        </p:nvSpPr>
        <p:spPr>
          <a:xfrm>
            <a:off x="15809896" y="4040779"/>
            <a:ext cx="4747746" cy="4802306"/>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24" name="Group 23"/>
          <p:cNvGrpSpPr/>
          <p:nvPr/>
        </p:nvGrpSpPr>
        <p:grpSpPr>
          <a:xfrm flipH="1" flipV="1">
            <a:off x="15590420" y="7796814"/>
            <a:ext cx="5219490" cy="1098524"/>
            <a:chOff x="1490102" y="1804019"/>
            <a:chExt cx="2372493" cy="499329"/>
          </a:xfrm>
          <a:effectLst>
            <a:reflection blurRad="304800" stA="50000" endA="300" endPos="90000" dir="5400000" sy="-100000" algn="bl" rotWithShape="0"/>
          </a:effectLst>
        </p:grpSpPr>
        <p:sp>
          <p:nvSpPr>
            <p:cNvPr id="28" name="Right Triangle 27"/>
            <p:cNvSpPr/>
            <p:nvPr/>
          </p:nvSpPr>
          <p:spPr>
            <a:xfrm flipV="1">
              <a:off x="3755845" y="2192217"/>
              <a:ext cx="106750"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9" name="Rectangle 28"/>
            <p:cNvSpPr/>
            <p:nvPr/>
          </p:nvSpPr>
          <p:spPr>
            <a:xfrm>
              <a:off x="1491054" y="1804019"/>
              <a:ext cx="2371061" cy="388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30" name="Right Triangle 29"/>
            <p:cNvSpPr/>
            <p:nvPr/>
          </p:nvSpPr>
          <p:spPr>
            <a:xfrm flipH="1" flipV="1">
              <a:off x="1490102" y="2192219"/>
              <a:ext cx="107679"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25" name="TextBox 24"/>
          <p:cNvSpPr txBox="1"/>
          <p:nvPr/>
        </p:nvSpPr>
        <p:spPr>
          <a:xfrm>
            <a:off x="15809895" y="8164526"/>
            <a:ext cx="2674130" cy="646331"/>
          </a:xfrm>
          <a:prstGeom prst="rect">
            <a:avLst/>
          </a:prstGeom>
          <a:noFill/>
        </p:spPr>
        <p:txBody>
          <a:bodyPr wrap="none" rtlCol="0">
            <a:spAutoFit/>
          </a:bodyPr>
          <a:lstStyle/>
          <a:p>
            <a:r>
              <a:rPr lang="en-US" sz="3600">
                <a:solidFill>
                  <a:schemeClr val="bg1"/>
                </a:solidFill>
              </a:rPr>
              <a:t>Category 03</a:t>
            </a:r>
          </a:p>
        </p:txBody>
      </p:sp>
      <p:sp>
        <p:nvSpPr>
          <p:cNvPr id="26" name="Rectangle 25"/>
          <p:cNvSpPr/>
          <p:nvPr/>
        </p:nvSpPr>
        <p:spPr>
          <a:xfrm>
            <a:off x="15809896" y="6749507"/>
            <a:ext cx="4747746" cy="830997"/>
          </a:xfrm>
          <a:prstGeom prst="rect">
            <a:avLst/>
          </a:prstGeom>
        </p:spPr>
        <p:txBody>
          <a:bodyPr wrap="square">
            <a:spAutoFit/>
          </a:bodyPr>
          <a:lstStyle/>
          <a:p>
            <a:pPr algn="ctr"/>
            <a:r>
              <a:rPr lang="en-US" sz="2400"/>
              <a:t>Etiam dignissim dolor sit amet dictum </a:t>
            </a:r>
          </a:p>
        </p:txBody>
      </p:sp>
      <p:sp>
        <p:nvSpPr>
          <p:cNvPr id="27" name="Freeform 31"/>
          <p:cNvSpPr>
            <a:spLocks noEditPoints="1"/>
          </p:cNvSpPr>
          <p:nvPr/>
        </p:nvSpPr>
        <p:spPr bwMode="auto">
          <a:xfrm>
            <a:off x="20080893" y="8231462"/>
            <a:ext cx="468585" cy="468585"/>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33" name="Freeform 109"/>
          <p:cNvSpPr>
            <a:spLocks noEditPoints="1"/>
          </p:cNvSpPr>
          <p:nvPr/>
        </p:nvSpPr>
        <p:spPr bwMode="auto">
          <a:xfrm>
            <a:off x="5667752" y="5003767"/>
            <a:ext cx="1005723" cy="1005723"/>
          </a:xfrm>
          <a:custGeom>
            <a:avLst/>
            <a:gdLst>
              <a:gd name="T0" fmla="*/ 109 w 147"/>
              <a:gd name="T1" fmla="*/ 48 h 147"/>
              <a:gd name="T2" fmla="*/ 100 w 147"/>
              <a:gd name="T3" fmla="*/ 51 h 147"/>
              <a:gd name="T4" fmla="*/ 90 w 147"/>
              <a:gd name="T5" fmla="*/ 47 h 147"/>
              <a:gd name="T6" fmla="*/ 76 w 147"/>
              <a:gd name="T7" fmla="*/ 60 h 147"/>
              <a:gd name="T8" fmla="*/ 76 w 147"/>
              <a:gd name="T9" fmla="*/ 63 h 147"/>
              <a:gd name="T10" fmla="*/ 49 w 147"/>
              <a:gd name="T11" fmla="*/ 49 h 147"/>
              <a:gd name="T12" fmla="*/ 46 w 147"/>
              <a:gd name="T13" fmla="*/ 56 h 147"/>
              <a:gd name="T14" fmla="*/ 53 w 147"/>
              <a:gd name="T15" fmla="*/ 68 h 147"/>
              <a:gd name="T16" fmla="*/ 46 w 147"/>
              <a:gd name="T17" fmla="*/ 66 h 147"/>
              <a:gd name="T18" fmla="*/ 46 w 147"/>
              <a:gd name="T19" fmla="*/ 66 h 147"/>
              <a:gd name="T20" fmla="*/ 57 w 147"/>
              <a:gd name="T21" fmla="*/ 79 h 147"/>
              <a:gd name="T22" fmla="*/ 54 w 147"/>
              <a:gd name="T23" fmla="*/ 79 h 147"/>
              <a:gd name="T24" fmla="*/ 51 w 147"/>
              <a:gd name="T25" fmla="*/ 79 h 147"/>
              <a:gd name="T26" fmla="*/ 64 w 147"/>
              <a:gd name="T27" fmla="*/ 88 h 147"/>
              <a:gd name="T28" fmla="*/ 47 w 147"/>
              <a:gd name="T29" fmla="*/ 94 h 147"/>
              <a:gd name="T30" fmla="*/ 44 w 147"/>
              <a:gd name="T31" fmla="*/ 94 h 147"/>
              <a:gd name="T32" fmla="*/ 64 w 147"/>
              <a:gd name="T33" fmla="*/ 100 h 147"/>
              <a:gd name="T34" fmla="*/ 104 w 147"/>
              <a:gd name="T35" fmla="*/ 62 h 147"/>
              <a:gd name="T36" fmla="*/ 104 w 147"/>
              <a:gd name="T37" fmla="*/ 60 h 147"/>
              <a:gd name="T38" fmla="*/ 110 w 147"/>
              <a:gd name="T39" fmla="*/ 53 h 147"/>
              <a:gd name="T40" fmla="*/ 103 w 147"/>
              <a:gd name="T41" fmla="*/ 55 h 147"/>
              <a:gd name="T42" fmla="*/ 109 w 147"/>
              <a:gd name="T43" fmla="*/ 48 h 147"/>
              <a:gd name="T44" fmla="*/ 134 w 147"/>
              <a:gd name="T45" fmla="*/ 0 h 147"/>
              <a:gd name="T46" fmla="*/ 14 w 147"/>
              <a:gd name="T47" fmla="*/ 0 h 147"/>
              <a:gd name="T48" fmla="*/ 0 w 147"/>
              <a:gd name="T49" fmla="*/ 13 h 147"/>
              <a:gd name="T50" fmla="*/ 0 w 147"/>
              <a:gd name="T51" fmla="*/ 133 h 147"/>
              <a:gd name="T52" fmla="*/ 14 w 147"/>
              <a:gd name="T53" fmla="*/ 147 h 147"/>
              <a:gd name="T54" fmla="*/ 134 w 147"/>
              <a:gd name="T55" fmla="*/ 147 h 147"/>
              <a:gd name="T56" fmla="*/ 147 w 147"/>
              <a:gd name="T57" fmla="*/ 133 h 147"/>
              <a:gd name="T58" fmla="*/ 147 w 147"/>
              <a:gd name="T59" fmla="*/ 13 h 147"/>
              <a:gd name="T60" fmla="*/ 134 w 147"/>
              <a:gd name="T61" fmla="*/ 0 h 147"/>
              <a:gd name="T62" fmla="*/ 140 w 147"/>
              <a:gd name="T63" fmla="*/ 133 h 147"/>
              <a:gd name="T64" fmla="*/ 134 w 147"/>
              <a:gd name="T65" fmla="*/ 140 h 147"/>
              <a:gd name="T66" fmla="*/ 14 w 147"/>
              <a:gd name="T67" fmla="*/ 140 h 147"/>
              <a:gd name="T68" fmla="*/ 7 w 147"/>
              <a:gd name="T69" fmla="*/ 133 h 147"/>
              <a:gd name="T70" fmla="*/ 7 w 147"/>
              <a:gd name="T71" fmla="*/ 13 h 147"/>
              <a:gd name="T72" fmla="*/ 14 w 147"/>
              <a:gd name="T73" fmla="*/ 7 h 147"/>
              <a:gd name="T74" fmla="*/ 134 w 147"/>
              <a:gd name="T75" fmla="*/ 7 h 147"/>
              <a:gd name="T76" fmla="*/ 140 w 147"/>
              <a:gd name="T77" fmla="*/ 13 h 147"/>
              <a:gd name="T78" fmla="*/ 140 w 147"/>
              <a:gd name="T79" fmla="*/ 133 h 147"/>
              <a:gd name="T80" fmla="*/ 140 w 147"/>
              <a:gd name="T81" fmla="*/ 13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 h="147">
                <a:moveTo>
                  <a:pt x="109" y="48"/>
                </a:moveTo>
                <a:cubicBezTo>
                  <a:pt x="106" y="49"/>
                  <a:pt x="103" y="50"/>
                  <a:pt x="100" y="51"/>
                </a:cubicBezTo>
                <a:cubicBezTo>
                  <a:pt x="97" y="48"/>
                  <a:pt x="94" y="47"/>
                  <a:pt x="90" y="47"/>
                </a:cubicBezTo>
                <a:cubicBezTo>
                  <a:pt x="82" y="47"/>
                  <a:pt x="76" y="53"/>
                  <a:pt x="76" y="60"/>
                </a:cubicBezTo>
                <a:cubicBezTo>
                  <a:pt x="76" y="61"/>
                  <a:pt x="76" y="63"/>
                  <a:pt x="76" y="63"/>
                </a:cubicBezTo>
                <a:cubicBezTo>
                  <a:pt x="65" y="63"/>
                  <a:pt x="55" y="58"/>
                  <a:pt x="49" y="49"/>
                </a:cubicBezTo>
                <a:cubicBezTo>
                  <a:pt x="47" y="51"/>
                  <a:pt x="46" y="53"/>
                  <a:pt x="46" y="56"/>
                </a:cubicBezTo>
                <a:cubicBezTo>
                  <a:pt x="46" y="61"/>
                  <a:pt x="49" y="65"/>
                  <a:pt x="53" y="68"/>
                </a:cubicBezTo>
                <a:cubicBezTo>
                  <a:pt x="50" y="67"/>
                  <a:pt x="48" y="67"/>
                  <a:pt x="46" y="66"/>
                </a:cubicBezTo>
                <a:cubicBezTo>
                  <a:pt x="46" y="66"/>
                  <a:pt x="46" y="66"/>
                  <a:pt x="46" y="66"/>
                </a:cubicBezTo>
                <a:cubicBezTo>
                  <a:pt x="46" y="73"/>
                  <a:pt x="51" y="78"/>
                  <a:pt x="57" y="79"/>
                </a:cubicBezTo>
                <a:cubicBezTo>
                  <a:pt x="56" y="79"/>
                  <a:pt x="55" y="79"/>
                  <a:pt x="54" y="79"/>
                </a:cubicBezTo>
                <a:cubicBezTo>
                  <a:pt x="53" y="79"/>
                  <a:pt x="52" y="79"/>
                  <a:pt x="51" y="79"/>
                </a:cubicBezTo>
                <a:cubicBezTo>
                  <a:pt x="53" y="84"/>
                  <a:pt x="58" y="88"/>
                  <a:pt x="64" y="88"/>
                </a:cubicBezTo>
                <a:cubicBezTo>
                  <a:pt x="59" y="92"/>
                  <a:pt x="54" y="94"/>
                  <a:pt x="47" y="94"/>
                </a:cubicBezTo>
                <a:cubicBezTo>
                  <a:pt x="46" y="94"/>
                  <a:pt x="44" y="94"/>
                  <a:pt x="44" y="94"/>
                </a:cubicBezTo>
                <a:cubicBezTo>
                  <a:pt x="49" y="98"/>
                  <a:pt x="57" y="100"/>
                  <a:pt x="64" y="100"/>
                </a:cubicBezTo>
                <a:cubicBezTo>
                  <a:pt x="90" y="100"/>
                  <a:pt x="104" y="79"/>
                  <a:pt x="104" y="62"/>
                </a:cubicBezTo>
                <a:cubicBezTo>
                  <a:pt x="104" y="61"/>
                  <a:pt x="104" y="61"/>
                  <a:pt x="104" y="60"/>
                </a:cubicBezTo>
                <a:cubicBezTo>
                  <a:pt x="106" y="58"/>
                  <a:pt x="109" y="56"/>
                  <a:pt x="110" y="53"/>
                </a:cubicBezTo>
                <a:cubicBezTo>
                  <a:pt x="108" y="54"/>
                  <a:pt x="105" y="55"/>
                  <a:pt x="103" y="55"/>
                </a:cubicBezTo>
                <a:cubicBezTo>
                  <a:pt x="105" y="53"/>
                  <a:pt x="108" y="51"/>
                  <a:pt x="109" y="48"/>
                </a:cubicBezTo>
                <a:moveTo>
                  <a:pt x="134" y="0"/>
                </a:moveTo>
                <a:cubicBezTo>
                  <a:pt x="14" y="0"/>
                  <a:pt x="14" y="0"/>
                  <a:pt x="14" y="0"/>
                </a:cubicBezTo>
                <a:cubicBezTo>
                  <a:pt x="6" y="0"/>
                  <a:pt x="0" y="6"/>
                  <a:pt x="0" y="13"/>
                </a:cubicBezTo>
                <a:cubicBezTo>
                  <a:pt x="0" y="133"/>
                  <a:pt x="0" y="133"/>
                  <a:pt x="0" y="133"/>
                </a:cubicBezTo>
                <a:cubicBezTo>
                  <a:pt x="0" y="141"/>
                  <a:pt x="6" y="147"/>
                  <a:pt x="14" y="147"/>
                </a:cubicBezTo>
                <a:cubicBezTo>
                  <a:pt x="134" y="147"/>
                  <a:pt x="134" y="147"/>
                  <a:pt x="134" y="147"/>
                </a:cubicBezTo>
                <a:cubicBezTo>
                  <a:pt x="141" y="147"/>
                  <a:pt x="147" y="141"/>
                  <a:pt x="147" y="133"/>
                </a:cubicBezTo>
                <a:cubicBezTo>
                  <a:pt x="147" y="13"/>
                  <a:pt x="147" y="13"/>
                  <a:pt x="147" y="13"/>
                </a:cubicBezTo>
                <a:cubicBezTo>
                  <a:pt x="147" y="6"/>
                  <a:pt x="141" y="0"/>
                  <a:pt x="134" y="0"/>
                </a:cubicBezTo>
                <a:moveTo>
                  <a:pt x="140" y="133"/>
                </a:moveTo>
                <a:cubicBezTo>
                  <a:pt x="140" y="137"/>
                  <a:pt x="137" y="140"/>
                  <a:pt x="134" y="140"/>
                </a:cubicBezTo>
                <a:cubicBezTo>
                  <a:pt x="14" y="140"/>
                  <a:pt x="14" y="140"/>
                  <a:pt x="14" y="140"/>
                </a:cubicBezTo>
                <a:cubicBezTo>
                  <a:pt x="10" y="140"/>
                  <a:pt x="7" y="137"/>
                  <a:pt x="7" y="133"/>
                </a:cubicBezTo>
                <a:cubicBezTo>
                  <a:pt x="7" y="13"/>
                  <a:pt x="7" y="13"/>
                  <a:pt x="7" y="13"/>
                </a:cubicBezTo>
                <a:cubicBezTo>
                  <a:pt x="7" y="10"/>
                  <a:pt x="10" y="7"/>
                  <a:pt x="14" y="7"/>
                </a:cubicBezTo>
                <a:cubicBezTo>
                  <a:pt x="134" y="7"/>
                  <a:pt x="134" y="7"/>
                  <a:pt x="134" y="7"/>
                </a:cubicBezTo>
                <a:cubicBezTo>
                  <a:pt x="137" y="7"/>
                  <a:pt x="140" y="10"/>
                  <a:pt x="140" y="13"/>
                </a:cubicBezTo>
                <a:cubicBezTo>
                  <a:pt x="140" y="133"/>
                  <a:pt x="140" y="133"/>
                  <a:pt x="140" y="133"/>
                </a:cubicBezTo>
                <a:cubicBezTo>
                  <a:pt x="140" y="133"/>
                  <a:pt x="140" y="133"/>
                  <a:pt x="140" y="133"/>
                </a:cubicBezTo>
                <a:close/>
              </a:path>
            </a:pathLst>
          </a:custGeom>
          <a:solidFill>
            <a:schemeClr val="tx1">
              <a:lumMod val="90000"/>
              <a:lumOff val="10000"/>
            </a:schemeClr>
          </a:solidFill>
          <a:ln>
            <a:noFill/>
          </a:ln>
        </p:spPr>
        <p:txBody>
          <a:bodyPr vert="horz" wrap="square" lIns="182880" tIns="91440" rIns="182880" bIns="91440" numCol="1" anchor="t" anchorCtr="0" compatLnSpc="1">
            <a:prstTxWarp prst="textNoShape">
              <a:avLst/>
            </a:prstTxWarp>
          </a:bodyPr>
          <a:lstStyle/>
          <a:p>
            <a:endParaRPr lang="en-US" sz="3600">
              <a:solidFill>
                <a:schemeClr val="tx1">
                  <a:lumMod val="90000"/>
                  <a:lumOff val="10000"/>
                </a:schemeClr>
              </a:solidFill>
            </a:endParaRPr>
          </a:p>
        </p:txBody>
      </p:sp>
      <p:sp>
        <p:nvSpPr>
          <p:cNvPr id="34" name="Freeform 110"/>
          <p:cNvSpPr>
            <a:spLocks noEditPoints="1"/>
          </p:cNvSpPr>
          <p:nvPr/>
        </p:nvSpPr>
        <p:spPr bwMode="auto">
          <a:xfrm>
            <a:off x="11381507" y="4617988"/>
            <a:ext cx="1472480" cy="1472480"/>
          </a:xfrm>
          <a:custGeom>
            <a:avLst/>
            <a:gdLst>
              <a:gd name="T0" fmla="*/ 134 w 147"/>
              <a:gd name="T1" fmla="*/ 0 h 147"/>
              <a:gd name="T2" fmla="*/ 13 w 147"/>
              <a:gd name="T3" fmla="*/ 0 h 147"/>
              <a:gd name="T4" fmla="*/ 0 w 147"/>
              <a:gd name="T5" fmla="*/ 13 h 147"/>
              <a:gd name="T6" fmla="*/ 0 w 147"/>
              <a:gd name="T7" fmla="*/ 133 h 147"/>
              <a:gd name="T8" fmla="*/ 13 w 147"/>
              <a:gd name="T9" fmla="*/ 147 h 147"/>
              <a:gd name="T10" fmla="*/ 134 w 147"/>
              <a:gd name="T11" fmla="*/ 147 h 147"/>
              <a:gd name="T12" fmla="*/ 147 w 147"/>
              <a:gd name="T13" fmla="*/ 133 h 147"/>
              <a:gd name="T14" fmla="*/ 147 w 147"/>
              <a:gd name="T15" fmla="*/ 13 h 147"/>
              <a:gd name="T16" fmla="*/ 134 w 147"/>
              <a:gd name="T17" fmla="*/ 0 h 147"/>
              <a:gd name="T18" fmla="*/ 140 w 147"/>
              <a:gd name="T19" fmla="*/ 133 h 147"/>
              <a:gd name="T20" fmla="*/ 134 w 147"/>
              <a:gd name="T21" fmla="*/ 140 h 147"/>
              <a:gd name="T22" fmla="*/ 13 w 147"/>
              <a:gd name="T23" fmla="*/ 140 h 147"/>
              <a:gd name="T24" fmla="*/ 7 w 147"/>
              <a:gd name="T25" fmla="*/ 133 h 147"/>
              <a:gd name="T26" fmla="*/ 7 w 147"/>
              <a:gd name="T27" fmla="*/ 13 h 147"/>
              <a:gd name="T28" fmla="*/ 13 w 147"/>
              <a:gd name="T29" fmla="*/ 7 h 147"/>
              <a:gd name="T30" fmla="*/ 134 w 147"/>
              <a:gd name="T31" fmla="*/ 7 h 147"/>
              <a:gd name="T32" fmla="*/ 140 w 147"/>
              <a:gd name="T33" fmla="*/ 13 h 147"/>
              <a:gd name="T34" fmla="*/ 140 w 147"/>
              <a:gd name="T35" fmla="*/ 133 h 147"/>
              <a:gd name="T36" fmla="*/ 140 w 147"/>
              <a:gd name="T37" fmla="*/ 133 h 147"/>
              <a:gd name="T38" fmla="*/ 80 w 147"/>
              <a:gd name="T39" fmla="*/ 58 h 147"/>
              <a:gd name="T40" fmla="*/ 84 w 147"/>
              <a:gd name="T41" fmla="*/ 53 h 147"/>
              <a:gd name="T42" fmla="*/ 90 w 147"/>
              <a:gd name="T43" fmla="*/ 53 h 147"/>
              <a:gd name="T44" fmla="*/ 90 w 147"/>
              <a:gd name="T45" fmla="*/ 43 h 147"/>
              <a:gd name="T46" fmla="*/ 81 w 147"/>
              <a:gd name="T47" fmla="*/ 43 h 147"/>
              <a:gd name="T48" fmla="*/ 67 w 147"/>
              <a:gd name="T49" fmla="*/ 57 h 147"/>
              <a:gd name="T50" fmla="*/ 67 w 147"/>
              <a:gd name="T51" fmla="*/ 63 h 147"/>
              <a:gd name="T52" fmla="*/ 60 w 147"/>
              <a:gd name="T53" fmla="*/ 63 h 147"/>
              <a:gd name="T54" fmla="*/ 60 w 147"/>
              <a:gd name="T55" fmla="*/ 73 h 147"/>
              <a:gd name="T56" fmla="*/ 67 w 147"/>
              <a:gd name="T57" fmla="*/ 73 h 147"/>
              <a:gd name="T58" fmla="*/ 67 w 147"/>
              <a:gd name="T59" fmla="*/ 103 h 147"/>
              <a:gd name="T60" fmla="*/ 80 w 147"/>
              <a:gd name="T61" fmla="*/ 103 h 147"/>
              <a:gd name="T62" fmla="*/ 80 w 147"/>
              <a:gd name="T63" fmla="*/ 73 h 147"/>
              <a:gd name="T64" fmla="*/ 89 w 147"/>
              <a:gd name="T65" fmla="*/ 73 h 147"/>
              <a:gd name="T66" fmla="*/ 90 w 147"/>
              <a:gd name="T67" fmla="*/ 63 h 147"/>
              <a:gd name="T68" fmla="*/ 80 w 147"/>
              <a:gd name="T69" fmla="*/ 63 h 147"/>
              <a:gd name="T70" fmla="*/ 80 w 147"/>
              <a:gd name="T71" fmla="*/ 58 h 147"/>
              <a:gd name="T72" fmla="*/ 80 w 147"/>
              <a:gd name="T73" fmla="*/ 5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147">
                <a:moveTo>
                  <a:pt x="134" y="0"/>
                </a:moveTo>
                <a:cubicBezTo>
                  <a:pt x="13" y="0"/>
                  <a:pt x="13" y="0"/>
                  <a:pt x="13" y="0"/>
                </a:cubicBezTo>
                <a:cubicBezTo>
                  <a:pt x="6" y="0"/>
                  <a:pt x="0" y="6"/>
                  <a:pt x="0" y="13"/>
                </a:cubicBezTo>
                <a:cubicBezTo>
                  <a:pt x="0" y="133"/>
                  <a:pt x="0" y="133"/>
                  <a:pt x="0" y="133"/>
                </a:cubicBezTo>
                <a:cubicBezTo>
                  <a:pt x="0" y="141"/>
                  <a:pt x="6" y="147"/>
                  <a:pt x="13" y="147"/>
                </a:cubicBezTo>
                <a:cubicBezTo>
                  <a:pt x="134" y="147"/>
                  <a:pt x="134" y="147"/>
                  <a:pt x="134" y="147"/>
                </a:cubicBezTo>
                <a:cubicBezTo>
                  <a:pt x="141" y="147"/>
                  <a:pt x="147" y="141"/>
                  <a:pt x="147" y="133"/>
                </a:cubicBezTo>
                <a:cubicBezTo>
                  <a:pt x="147" y="13"/>
                  <a:pt x="147" y="13"/>
                  <a:pt x="147" y="13"/>
                </a:cubicBezTo>
                <a:cubicBezTo>
                  <a:pt x="147" y="6"/>
                  <a:pt x="141" y="0"/>
                  <a:pt x="134" y="0"/>
                </a:cubicBezTo>
                <a:moveTo>
                  <a:pt x="140" y="133"/>
                </a:moveTo>
                <a:cubicBezTo>
                  <a:pt x="140" y="137"/>
                  <a:pt x="137" y="140"/>
                  <a:pt x="134" y="140"/>
                </a:cubicBezTo>
                <a:cubicBezTo>
                  <a:pt x="13" y="140"/>
                  <a:pt x="13" y="140"/>
                  <a:pt x="13" y="140"/>
                </a:cubicBezTo>
                <a:cubicBezTo>
                  <a:pt x="10" y="140"/>
                  <a:pt x="7" y="137"/>
                  <a:pt x="7" y="133"/>
                </a:cubicBezTo>
                <a:cubicBezTo>
                  <a:pt x="7" y="13"/>
                  <a:pt x="7" y="13"/>
                  <a:pt x="7" y="13"/>
                </a:cubicBezTo>
                <a:cubicBezTo>
                  <a:pt x="7" y="10"/>
                  <a:pt x="10" y="7"/>
                  <a:pt x="13" y="7"/>
                </a:cubicBezTo>
                <a:cubicBezTo>
                  <a:pt x="134" y="7"/>
                  <a:pt x="134" y="7"/>
                  <a:pt x="134" y="7"/>
                </a:cubicBezTo>
                <a:cubicBezTo>
                  <a:pt x="137" y="7"/>
                  <a:pt x="140" y="10"/>
                  <a:pt x="140" y="13"/>
                </a:cubicBezTo>
                <a:cubicBezTo>
                  <a:pt x="140" y="133"/>
                  <a:pt x="140" y="133"/>
                  <a:pt x="140" y="133"/>
                </a:cubicBezTo>
                <a:cubicBezTo>
                  <a:pt x="140" y="133"/>
                  <a:pt x="140" y="133"/>
                  <a:pt x="140" y="133"/>
                </a:cubicBezTo>
                <a:close/>
                <a:moveTo>
                  <a:pt x="80" y="58"/>
                </a:moveTo>
                <a:cubicBezTo>
                  <a:pt x="80" y="55"/>
                  <a:pt x="80" y="53"/>
                  <a:pt x="84" y="53"/>
                </a:cubicBezTo>
                <a:cubicBezTo>
                  <a:pt x="90" y="53"/>
                  <a:pt x="90" y="53"/>
                  <a:pt x="90" y="53"/>
                </a:cubicBezTo>
                <a:cubicBezTo>
                  <a:pt x="90" y="43"/>
                  <a:pt x="90" y="43"/>
                  <a:pt x="90" y="43"/>
                </a:cubicBezTo>
                <a:cubicBezTo>
                  <a:pt x="81" y="43"/>
                  <a:pt x="81" y="43"/>
                  <a:pt x="81" y="43"/>
                </a:cubicBezTo>
                <a:cubicBezTo>
                  <a:pt x="70" y="43"/>
                  <a:pt x="67" y="48"/>
                  <a:pt x="67" y="57"/>
                </a:cubicBezTo>
                <a:cubicBezTo>
                  <a:pt x="67" y="63"/>
                  <a:pt x="67" y="63"/>
                  <a:pt x="67" y="63"/>
                </a:cubicBezTo>
                <a:cubicBezTo>
                  <a:pt x="60" y="63"/>
                  <a:pt x="60" y="63"/>
                  <a:pt x="60" y="63"/>
                </a:cubicBezTo>
                <a:cubicBezTo>
                  <a:pt x="60" y="73"/>
                  <a:pt x="60" y="73"/>
                  <a:pt x="60" y="73"/>
                </a:cubicBezTo>
                <a:cubicBezTo>
                  <a:pt x="67" y="73"/>
                  <a:pt x="67" y="73"/>
                  <a:pt x="67" y="73"/>
                </a:cubicBezTo>
                <a:cubicBezTo>
                  <a:pt x="67" y="103"/>
                  <a:pt x="67" y="103"/>
                  <a:pt x="67" y="103"/>
                </a:cubicBezTo>
                <a:cubicBezTo>
                  <a:pt x="80" y="103"/>
                  <a:pt x="80" y="103"/>
                  <a:pt x="80" y="103"/>
                </a:cubicBezTo>
                <a:cubicBezTo>
                  <a:pt x="80" y="73"/>
                  <a:pt x="80" y="73"/>
                  <a:pt x="80" y="73"/>
                </a:cubicBezTo>
                <a:cubicBezTo>
                  <a:pt x="89" y="73"/>
                  <a:pt x="89" y="73"/>
                  <a:pt x="89" y="73"/>
                </a:cubicBezTo>
                <a:cubicBezTo>
                  <a:pt x="90" y="63"/>
                  <a:pt x="90" y="63"/>
                  <a:pt x="90" y="63"/>
                </a:cubicBezTo>
                <a:cubicBezTo>
                  <a:pt x="80" y="63"/>
                  <a:pt x="80" y="63"/>
                  <a:pt x="80" y="63"/>
                </a:cubicBezTo>
                <a:cubicBezTo>
                  <a:pt x="80" y="58"/>
                  <a:pt x="80" y="58"/>
                  <a:pt x="80" y="58"/>
                </a:cubicBezTo>
                <a:cubicBezTo>
                  <a:pt x="80" y="58"/>
                  <a:pt x="80" y="58"/>
                  <a:pt x="80" y="58"/>
                </a:cubicBezTo>
                <a:close/>
              </a:path>
            </a:pathLst>
          </a:custGeom>
          <a:solidFill>
            <a:schemeClr val="tx1">
              <a:lumMod val="90000"/>
              <a:lumOff val="10000"/>
            </a:schemeClr>
          </a:solidFill>
          <a:ln>
            <a:noFill/>
          </a:ln>
        </p:spPr>
        <p:txBody>
          <a:bodyPr vert="horz" wrap="square" lIns="182880" tIns="91440" rIns="182880" bIns="91440" numCol="1" anchor="t" anchorCtr="0" compatLnSpc="1">
            <a:prstTxWarp prst="textNoShape">
              <a:avLst/>
            </a:prstTxWarp>
          </a:bodyPr>
          <a:lstStyle/>
          <a:p>
            <a:endParaRPr lang="en-US" sz="3600">
              <a:solidFill>
                <a:schemeClr val="tx1">
                  <a:lumMod val="90000"/>
                  <a:lumOff val="10000"/>
                </a:schemeClr>
              </a:solidFill>
            </a:endParaRPr>
          </a:p>
        </p:txBody>
      </p:sp>
      <p:sp>
        <p:nvSpPr>
          <p:cNvPr id="35" name="Freeform 111"/>
          <p:cNvSpPr>
            <a:spLocks noEditPoints="1"/>
          </p:cNvSpPr>
          <p:nvPr/>
        </p:nvSpPr>
        <p:spPr bwMode="auto">
          <a:xfrm>
            <a:off x="17696784" y="5003767"/>
            <a:ext cx="1005723" cy="1005723"/>
          </a:xfrm>
          <a:custGeom>
            <a:avLst/>
            <a:gdLst>
              <a:gd name="T0" fmla="*/ 89 w 147"/>
              <a:gd name="T1" fmla="*/ 59 h 147"/>
              <a:gd name="T2" fmla="*/ 89 w 147"/>
              <a:gd name="T3" fmla="*/ 40 h 147"/>
              <a:gd name="T4" fmla="*/ 85 w 147"/>
              <a:gd name="T5" fmla="*/ 56 h 147"/>
              <a:gd name="T6" fmla="*/ 81 w 147"/>
              <a:gd name="T7" fmla="*/ 57 h 147"/>
              <a:gd name="T8" fmla="*/ 72 w 147"/>
              <a:gd name="T9" fmla="*/ 60 h 147"/>
              <a:gd name="T10" fmla="*/ 72 w 147"/>
              <a:gd name="T11" fmla="*/ 40 h 147"/>
              <a:gd name="T12" fmla="*/ 65 w 147"/>
              <a:gd name="T13" fmla="*/ 54 h 147"/>
              <a:gd name="T14" fmla="*/ 71 w 147"/>
              <a:gd name="T15" fmla="*/ 43 h 147"/>
              <a:gd name="T16" fmla="*/ 71 w 147"/>
              <a:gd name="T17" fmla="*/ 57 h 147"/>
              <a:gd name="T18" fmla="*/ 69 w 147"/>
              <a:gd name="T19" fmla="*/ 45 h 147"/>
              <a:gd name="T20" fmla="*/ 59 w 147"/>
              <a:gd name="T21" fmla="*/ 49 h 147"/>
              <a:gd name="T22" fmla="*/ 57 w 147"/>
              <a:gd name="T23" fmla="*/ 43 h 147"/>
              <a:gd name="T24" fmla="*/ 54 w 147"/>
              <a:gd name="T25" fmla="*/ 49 h 147"/>
              <a:gd name="T26" fmla="*/ 134 w 147"/>
              <a:gd name="T27" fmla="*/ 0 h 147"/>
              <a:gd name="T28" fmla="*/ 0 w 147"/>
              <a:gd name="T29" fmla="*/ 133 h 147"/>
              <a:gd name="T30" fmla="*/ 147 w 147"/>
              <a:gd name="T31" fmla="*/ 133 h 147"/>
              <a:gd name="T32" fmla="*/ 140 w 147"/>
              <a:gd name="T33" fmla="*/ 133 h 147"/>
              <a:gd name="T34" fmla="*/ 7 w 147"/>
              <a:gd name="T35" fmla="*/ 133 h 147"/>
              <a:gd name="T36" fmla="*/ 134 w 147"/>
              <a:gd name="T37" fmla="*/ 7 h 147"/>
              <a:gd name="T38" fmla="*/ 140 w 147"/>
              <a:gd name="T39" fmla="*/ 133 h 147"/>
              <a:gd name="T40" fmla="*/ 79 w 147"/>
              <a:gd name="T41" fmla="*/ 97 h 147"/>
              <a:gd name="T42" fmla="*/ 84 w 147"/>
              <a:gd name="T43" fmla="*/ 84 h 147"/>
              <a:gd name="T44" fmla="*/ 74 w 147"/>
              <a:gd name="T45" fmla="*/ 63 h 147"/>
              <a:gd name="T46" fmla="*/ 37 w 147"/>
              <a:gd name="T47" fmla="*/ 87 h 147"/>
              <a:gd name="T48" fmla="*/ 74 w 147"/>
              <a:gd name="T49" fmla="*/ 110 h 147"/>
              <a:gd name="T50" fmla="*/ 110 w 147"/>
              <a:gd name="T51" fmla="*/ 87 h 147"/>
              <a:gd name="T52" fmla="*/ 59 w 147"/>
              <a:gd name="T53" fmla="*/ 75 h 147"/>
              <a:gd name="T54" fmla="*/ 49 w 147"/>
              <a:gd name="T55" fmla="*/ 101 h 147"/>
              <a:gd name="T56" fmla="*/ 44 w 147"/>
              <a:gd name="T57" fmla="*/ 71 h 147"/>
              <a:gd name="T58" fmla="*/ 59 w 147"/>
              <a:gd name="T59" fmla="*/ 75 h 147"/>
              <a:gd name="T60" fmla="*/ 68 w 147"/>
              <a:gd name="T61" fmla="*/ 99 h 147"/>
              <a:gd name="T62" fmla="*/ 59 w 147"/>
              <a:gd name="T63" fmla="*/ 78 h 147"/>
              <a:gd name="T64" fmla="*/ 64 w 147"/>
              <a:gd name="T65" fmla="*/ 98 h 147"/>
              <a:gd name="T66" fmla="*/ 72 w 147"/>
              <a:gd name="T67" fmla="*/ 78 h 147"/>
              <a:gd name="T68" fmla="*/ 88 w 147"/>
              <a:gd name="T69" fmla="*/ 96 h 147"/>
              <a:gd name="T70" fmla="*/ 79 w 147"/>
              <a:gd name="T71" fmla="*/ 101 h 147"/>
              <a:gd name="T72" fmla="*/ 79 w 147"/>
              <a:gd name="T73" fmla="*/ 71 h 147"/>
              <a:gd name="T74" fmla="*/ 88 w 147"/>
              <a:gd name="T75" fmla="*/ 83 h 147"/>
              <a:gd name="T76" fmla="*/ 105 w 147"/>
              <a:gd name="T77" fmla="*/ 84 h 147"/>
              <a:gd name="T78" fmla="*/ 95 w 147"/>
              <a:gd name="T79" fmla="*/ 96 h 147"/>
              <a:gd name="T80" fmla="*/ 100 w 147"/>
              <a:gd name="T81" fmla="*/ 93 h 147"/>
              <a:gd name="T82" fmla="*/ 98 w 147"/>
              <a:gd name="T83" fmla="*/ 102 h 147"/>
              <a:gd name="T84" fmla="*/ 98 w 147"/>
              <a:gd name="T85" fmla="*/ 78 h 147"/>
              <a:gd name="T86" fmla="*/ 95 w 147"/>
              <a:gd name="T87" fmla="*/ 84 h 147"/>
              <a:gd name="T88" fmla="*/ 100 w 147"/>
              <a:gd name="T89" fmla="*/ 8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147">
                <a:moveTo>
                  <a:pt x="84" y="60"/>
                </a:moveTo>
                <a:cubicBezTo>
                  <a:pt x="87" y="60"/>
                  <a:pt x="89" y="58"/>
                  <a:pt x="89" y="58"/>
                </a:cubicBezTo>
                <a:cubicBezTo>
                  <a:pt x="89" y="59"/>
                  <a:pt x="89" y="59"/>
                  <a:pt x="89" y="59"/>
                </a:cubicBezTo>
                <a:cubicBezTo>
                  <a:pt x="94" y="59"/>
                  <a:pt x="94" y="59"/>
                  <a:pt x="94" y="59"/>
                </a:cubicBezTo>
                <a:cubicBezTo>
                  <a:pt x="94" y="40"/>
                  <a:pt x="94" y="40"/>
                  <a:pt x="94" y="40"/>
                </a:cubicBezTo>
                <a:cubicBezTo>
                  <a:pt x="89" y="40"/>
                  <a:pt x="89" y="40"/>
                  <a:pt x="89" y="40"/>
                </a:cubicBezTo>
                <a:cubicBezTo>
                  <a:pt x="89" y="55"/>
                  <a:pt x="89" y="55"/>
                  <a:pt x="89" y="55"/>
                </a:cubicBezTo>
                <a:cubicBezTo>
                  <a:pt x="89" y="55"/>
                  <a:pt x="89" y="57"/>
                  <a:pt x="87" y="57"/>
                </a:cubicBezTo>
                <a:cubicBezTo>
                  <a:pt x="85" y="57"/>
                  <a:pt x="85" y="56"/>
                  <a:pt x="85" y="56"/>
                </a:cubicBezTo>
                <a:cubicBezTo>
                  <a:pt x="85" y="40"/>
                  <a:pt x="85" y="40"/>
                  <a:pt x="85" y="40"/>
                </a:cubicBezTo>
                <a:cubicBezTo>
                  <a:pt x="81" y="40"/>
                  <a:pt x="81" y="40"/>
                  <a:pt x="81" y="40"/>
                </a:cubicBezTo>
                <a:cubicBezTo>
                  <a:pt x="81" y="57"/>
                  <a:pt x="81" y="57"/>
                  <a:pt x="81" y="57"/>
                </a:cubicBezTo>
                <a:cubicBezTo>
                  <a:pt x="81" y="57"/>
                  <a:pt x="82" y="60"/>
                  <a:pt x="84" y="60"/>
                </a:cubicBezTo>
                <a:moveTo>
                  <a:pt x="70" y="60"/>
                </a:moveTo>
                <a:cubicBezTo>
                  <a:pt x="72" y="60"/>
                  <a:pt x="72" y="60"/>
                  <a:pt x="72" y="60"/>
                </a:cubicBezTo>
                <a:cubicBezTo>
                  <a:pt x="75" y="60"/>
                  <a:pt x="78" y="58"/>
                  <a:pt x="78" y="54"/>
                </a:cubicBezTo>
                <a:cubicBezTo>
                  <a:pt x="78" y="45"/>
                  <a:pt x="78" y="45"/>
                  <a:pt x="78" y="45"/>
                </a:cubicBezTo>
                <a:cubicBezTo>
                  <a:pt x="78" y="43"/>
                  <a:pt x="75" y="40"/>
                  <a:pt x="72" y="40"/>
                </a:cubicBezTo>
                <a:cubicBezTo>
                  <a:pt x="70" y="40"/>
                  <a:pt x="70" y="40"/>
                  <a:pt x="70" y="40"/>
                </a:cubicBezTo>
                <a:cubicBezTo>
                  <a:pt x="68" y="40"/>
                  <a:pt x="65" y="43"/>
                  <a:pt x="65" y="45"/>
                </a:cubicBezTo>
                <a:cubicBezTo>
                  <a:pt x="65" y="54"/>
                  <a:pt x="65" y="54"/>
                  <a:pt x="65" y="54"/>
                </a:cubicBezTo>
                <a:cubicBezTo>
                  <a:pt x="65" y="58"/>
                  <a:pt x="68" y="60"/>
                  <a:pt x="70" y="60"/>
                </a:cubicBezTo>
                <a:moveTo>
                  <a:pt x="69" y="45"/>
                </a:moveTo>
                <a:cubicBezTo>
                  <a:pt x="69" y="44"/>
                  <a:pt x="70" y="43"/>
                  <a:pt x="71" y="43"/>
                </a:cubicBezTo>
                <a:cubicBezTo>
                  <a:pt x="73" y="43"/>
                  <a:pt x="74" y="44"/>
                  <a:pt x="74" y="45"/>
                </a:cubicBezTo>
                <a:cubicBezTo>
                  <a:pt x="74" y="55"/>
                  <a:pt x="74" y="55"/>
                  <a:pt x="74" y="55"/>
                </a:cubicBezTo>
                <a:cubicBezTo>
                  <a:pt x="74" y="56"/>
                  <a:pt x="73" y="57"/>
                  <a:pt x="71" y="57"/>
                </a:cubicBezTo>
                <a:cubicBezTo>
                  <a:pt x="70" y="57"/>
                  <a:pt x="69" y="56"/>
                  <a:pt x="69" y="55"/>
                </a:cubicBezTo>
                <a:cubicBezTo>
                  <a:pt x="69" y="45"/>
                  <a:pt x="69" y="45"/>
                  <a:pt x="69" y="45"/>
                </a:cubicBezTo>
                <a:cubicBezTo>
                  <a:pt x="69" y="45"/>
                  <a:pt x="69" y="45"/>
                  <a:pt x="69" y="45"/>
                </a:cubicBezTo>
                <a:close/>
                <a:moveTo>
                  <a:pt x="54" y="59"/>
                </a:moveTo>
                <a:cubicBezTo>
                  <a:pt x="59" y="59"/>
                  <a:pt x="59" y="59"/>
                  <a:pt x="59" y="59"/>
                </a:cubicBezTo>
                <a:cubicBezTo>
                  <a:pt x="59" y="49"/>
                  <a:pt x="59" y="49"/>
                  <a:pt x="59" y="49"/>
                </a:cubicBezTo>
                <a:cubicBezTo>
                  <a:pt x="64" y="33"/>
                  <a:pt x="64" y="33"/>
                  <a:pt x="64" y="33"/>
                </a:cubicBezTo>
                <a:cubicBezTo>
                  <a:pt x="60" y="33"/>
                  <a:pt x="60" y="33"/>
                  <a:pt x="60" y="33"/>
                </a:cubicBezTo>
                <a:cubicBezTo>
                  <a:pt x="57" y="43"/>
                  <a:pt x="57" y="43"/>
                  <a:pt x="57" y="43"/>
                </a:cubicBezTo>
                <a:cubicBezTo>
                  <a:pt x="54" y="33"/>
                  <a:pt x="54" y="33"/>
                  <a:pt x="54" y="33"/>
                </a:cubicBezTo>
                <a:cubicBezTo>
                  <a:pt x="49" y="33"/>
                  <a:pt x="49" y="33"/>
                  <a:pt x="49" y="33"/>
                </a:cubicBezTo>
                <a:cubicBezTo>
                  <a:pt x="54" y="49"/>
                  <a:pt x="54" y="49"/>
                  <a:pt x="54" y="49"/>
                </a:cubicBezTo>
                <a:cubicBezTo>
                  <a:pt x="54" y="59"/>
                  <a:pt x="54" y="59"/>
                  <a:pt x="54" y="59"/>
                </a:cubicBezTo>
                <a:cubicBezTo>
                  <a:pt x="54" y="59"/>
                  <a:pt x="54" y="59"/>
                  <a:pt x="54" y="59"/>
                </a:cubicBezTo>
                <a:close/>
                <a:moveTo>
                  <a:pt x="134" y="0"/>
                </a:moveTo>
                <a:cubicBezTo>
                  <a:pt x="13" y="0"/>
                  <a:pt x="13" y="0"/>
                  <a:pt x="13" y="0"/>
                </a:cubicBezTo>
                <a:cubicBezTo>
                  <a:pt x="6" y="0"/>
                  <a:pt x="0" y="6"/>
                  <a:pt x="0" y="13"/>
                </a:cubicBezTo>
                <a:cubicBezTo>
                  <a:pt x="0" y="133"/>
                  <a:pt x="0" y="133"/>
                  <a:pt x="0" y="133"/>
                </a:cubicBezTo>
                <a:cubicBezTo>
                  <a:pt x="0" y="141"/>
                  <a:pt x="6" y="147"/>
                  <a:pt x="13" y="147"/>
                </a:cubicBezTo>
                <a:cubicBezTo>
                  <a:pt x="134" y="147"/>
                  <a:pt x="134" y="147"/>
                  <a:pt x="134" y="147"/>
                </a:cubicBezTo>
                <a:cubicBezTo>
                  <a:pt x="141" y="147"/>
                  <a:pt x="147" y="141"/>
                  <a:pt x="147" y="133"/>
                </a:cubicBezTo>
                <a:cubicBezTo>
                  <a:pt x="147" y="13"/>
                  <a:pt x="147" y="13"/>
                  <a:pt x="147" y="13"/>
                </a:cubicBezTo>
                <a:cubicBezTo>
                  <a:pt x="147" y="6"/>
                  <a:pt x="141" y="0"/>
                  <a:pt x="134" y="0"/>
                </a:cubicBezTo>
                <a:moveTo>
                  <a:pt x="140" y="133"/>
                </a:moveTo>
                <a:cubicBezTo>
                  <a:pt x="140" y="137"/>
                  <a:pt x="137" y="140"/>
                  <a:pt x="134" y="140"/>
                </a:cubicBezTo>
                <a:cubicBezTo>
                  <a:pt x="13" y="140"/>
                  <a:pt x="13" y="140"/>
                  <a:pt x="13" y="140"/>
                </a:cubicBezTo>
                <a:cubicBezTo>
                  <a:pt x="10" y="140"/>
                  <a:pt x="7" y="137"/>
                  <a:pt x="7" y="133"/>
                </a:cubicBezTo>
                <a:cubicBezTo>
                  <a:pt x="7" y="13"/>
                  <a:pt x="7" y="13"/>
                  <a:pt x="7" y="13"/>
                </a:cubicBezTo>
                <a:cubicBezTo>
                  <a:pt x="7" y="10"/>
                  <a:pt x="10" y="7"/>
                  <a:pt x="13" y="7"/>
                </a:cubicBezTo>
                <a:cubicBezTo>
                  <a:pt x="134" y="7"/>
                  <a:pt x="134" y="7"/>
                  <a:pt x="134" y="7"/>
                </a:cubicBezTo>
                <a:cubicBezTo>
                  <a:pt x="137" y="7"/>
                  <a:pt x="140" y="10"/>
                  <a:pt x="140" y="13"/>
                </a:cubicBezTo>
                <a:cubicBezTo>
                  <a:pt x="140" y="133"/>
                  <a:pt x="140" y="133"/>
                  <a:pt x="140" y="133"/>
                </a:cubicBezTo>
                <a:cubicBezTo>
                  <a:pt x="140" y="133"/>
                  <a:pt x="140" y="133"/>
                  <a:pt x="140" y="133"/>
                </a:cubicBezTo>
                <a:close/>
                <a:moveTo>
                  <a:pt x="82" y="83"/>
                </a:moveTo>
                <a:cubicBezTo>
                  <a:pt x="81" y="83"/>
                  <a:pt x="80" y="83"/>
                  <a:pt x="79" y="83"/>
                </a:cubicBezTo>
                <a:cubicBezTo>
                  <a:pt x="79" y="97"/>
                  <a:pt x="79" y="97"/>
                  <a:pt x="79" y="97"/>
                </a:cubicBezTo>
                <a:cubicBezTo>
                  <a:pt x="80" y="98"/>
                  <a:pt x="81" y="98"/>
                  <a:pt x="82" y="98"/>
                </a:cubicBezTo>
                <a:cubicBezTo>
                  <a:pt x="84" y="98"/>
                  <a:pt x="84" y="96"/>
                  <a:pt x="84" y="96"/>
                </a:cubicBezTo>
                <a:cubicBezTo>
                  <a:pt x="84" y="84"/>
                  <a:pt x="84" y="84"/>
                  <a:pt x="84" y="84"/>
                </a:cubicBezTo>
                <a:cubicBezTo>
                  <a:pt x="84" y="84"/>
                  <a:pt x="84" y="83"/>
                  <a:pt x="82" y="83"/>
                </a:cubicBezTo>
                <a:moveTo>
                  <a:pt x="99" y="64"/>
                </a:moveTo>
                <a:cubicBezTo>
                  <a:pt x="99" y="64"/>
                  <a:pt x="86" y="63"/>
                  <a:pt x="74" y="63"/>
                </a:cubicBezTo>
                <a:cubicBezTo>
                  <a:pt x="61" y="63"/>
                  <a:pt x="49" y="64"/>
                  <a:pt x="49" y="64"/>
                </a:cubicBezTo>
                <a:cubicBezTo>
                  <a:pt x="43" y="64"/>
                  <a:pt x="38" y="68"/>
                  <a:pt x="38" y="74"/>
                </a:cubicBezTo>
                <a:cubicBezTo>
                  <a:pt x="38" y="74"/>
                  <a:pt x="37" y="80"/>
                  <a:pt x="37" y="87"/>
                </a:cubicBezTo>
                <a:cubicBezTo>
                  <a:pt x="37" y="93"/>
                  <a:pt x="38" y="99"/>
                  <a:pt x="38" y="99"/>
                </a:cubicBezTo>
                <a:cubicBezTo>
                  <a:pt x="38" y="105"/>
                  <a:pt x="43" y="109"/>
                  <a:pt x="49" y="109"/>
                </a:cubicBezTo>
                <a:cubicBezTo>
                  <a:pt x="49" y="109"/>
                  <a:pt x="61" y="110"/>
                  <a:pt x="74" y="110"/>
                </a:cubicBezTo>
                <a:cubicBezTo>
                  <a:pt x="86" y="110"/>
                  <a:pt x="99" y="109"/>
                  <a:pt x="99" y="109"/>
                </a:cubicBezTo>
                <a:cubicBezTo>
                  <a:pt x="105" y="109"/>
                  <a:pt x="110" y="105"/>
                  <a:pt x="110" y="99"/>
                </a:cubicBezTo>
                <a:cubicBezTo>
                  <a:pt x="110" y="99"/>
                  <a:pt x="110" y="93"/>
                  <a:pt x="110" y="87"/>
                </a:cubicBezTo>
                <a:cubicBezTo>
                  <a:pt x="110" y="80"/>
                  <a:pt x="110" y="74"/>
                  <a:pt x="110" y="74"/>
                </a:cubicBezTo>
                <a:cubicBezTo>
                  <a:pt x="110" y="68"/>
                  <a:pt x="105" y="64"/>
                  <a:pt x="99" y="64"/>
                </a:cubicBezTo>
                <a:moveTo>
                  <a:pt x="59" y="75"/>
                </a:moveTo>
                <a:cubicBezTo>
                  <a:pt x="54" y="75"/>
                  <a:pt x="54" y="75"/>
                  <a:pt x="54" y="75"/>
                </a:cubicBezTo>
                <a:cubicBezTo>
                  <a:pt x="54" y="101"/>
                  <a:pt x="54" y="101"/>
                  <a:pt x="54" y="101"/>
                </a:cubicBezTo>
                <a:cubicBezTo>
                  <a:pt x="49" y="101"/>
                  <a:pt x="49" y="101"/>
                  <a:pt x="49" y="101"/>
                </a:cubicBezTo>
                <a:cubicBezTo>
                  <a:pt x="49" y="75"/>
                  <a:pt x="49" y="75"/>
                  <a:pt x="49" y="75"/>
                </a:cubicBezTo>
                <a:cubicBezTo>
                  <a:pt x="44" y="75"/>
                  <a:pt x="44" y="75"/>
                  <a:pt x="44" y="75"/>
                </a:cubicBezTo>
                <a:cubicBezTo>
                  <a:pt x="44" y="71"/>
                  <a:pt x="44" y="71"/>
                  <a:pt x="44" y="71"/>
                </a:cubicBezTo>
                <a:cubicBezTo>
                  <a:pt x="59" y="71"/>
                  <a:pt x="59" y="71"/>
                  <a:pt x="59" y="71"/>
                </a:cubicBezTo>
                <a:cubicBezTo>
                  <a:pt x="59" y="75"/>
                  <a:pt x="59" y="75"/>
                  <a:pt x="59" y="75"/>
                </a:cubicBezTo>
                <a:cubicBezTo>
                  <a:pt x="59" y="75"/>
                  <a:pt x="59" y="75"/>
                  <a:pt x="59" y="75"/>
                </a:cubicBezTo>
                <a:close/>
                <a:moveTo>
                  <a:pt x="72" y="101"/>
                </a:moveTo>
                <a:cubicBezTo>
                  <a:pt x="68" y="101"/>
                  <a:pt x="68" y="101"/>
                  <a:pt x="68" y="101"/>
                </a:cubicBezTo>
                <a:cubicBezTo>
                  <a:pt x="68" y="99"/>
                  <a:pt x="68" y="99"/>
                  <a:pt x="68" y="99"/>
                </a:cubicBezTo>
                <a:cubicBezTo>
                  <a:pt x="68" y="99"/>
                  <a:pt x="65" y="102"/>
                  <a:pt x="63" y="102"/>
                </a:cubicBezTo>
                <a:cubicBezTo>
                  <a:pt x="59" y="102"/>
                  <a:pt x="59" y="99"/>
                  <a:pt x="59" y="99"/>
                </a:cubicBezTo>
                <a:cubicBezTo>
                  <a:pt x="59" y="78"/>
                  <a:pt x="59" y="78"/>
                  <a:pt x="59" y="78"/>
                </a:cubicBezTo>
                <a:cubicBezTo>
                  <a:pt x="64" y="78"/>
                  <a:pt x="64" y="78"/>
                  <a:pt x="64" y="78"/>
                </a:cubicBezTo>
                <a:cubicBezTo>
                  <a:pt x="64" y="98"/>
                  <a:pt x="64" y="98"/>
                  <a:pt x="64" y="98"/>
                </a:cubicBezTo>
                <a:cubicBezTo>
                  <a:pt x="64" y="98"/>
                  <a:pt x="64" y="98"/>
                  <a:pt x="64" y="98"/>
                </a:cubicBezTo>
                <a:cubicBezTo>
                  <a:pt x="66" y="98"/>
                  <a:pt x="68" y="97"/>
                  <a:pt x="68" y="97"/>
                </a:cubicBezTo>
                <a:cubicBezTo>
                  <a:pt x="68" y="78"/>
                  <a:pt x="68" y="78"/>
                  <a:pt x="68" y="78"/>
                </a:cubicBezTo>
                <a:cubicBezTo>
                  <a:pt x="72" y="78"/>
                  <a:pt x="72" y="78"/>
                  <a:pt x="72" y="78"/>
                </a:cubicBezTo>
                <a:cubicBezTo>
                  <a:pt x="72" y="101"/>
                  <a:pt x="72" y="101"/>
                  <a:pt x="72" y="101"/>
                </a:cubicBezTo>
                <a:cubicBezTo>
                  <a:pt x="72" y="101"/>
                  <a:pt x="72" y="101"/>
                  <a:pt x="72" y="101"/>
                </a:cubicBezTo>
                <a:close/>
                <a:moveTo>
                  <a:pt x="88" y="96"/>
                </a:moveTo>
                <a:cubicBezTo>
                  <a:pt x="88" y="96"/>
                  <a:pt x="88" y="102"/>
                  <a:pt x="84" y="102"/>
                </a:cubicBezTo>
                <a:cubicBezTo>
                  <a:pt x="82" y="102"/>
                  <a:pt x="80" y="100"/>
                  <a:pt x="79" y="99"/>
                </a:cubicBezTo>
                <a:cubicBezTo>
                  <a:pt x="79" y="101"/>
                  <a:pt x="79" y="101"/>
                  <a:pt x="79" y="101"/>
                </a:cubicBezTo>
                <a:cubicBezTo>
                  <a:pt x="75" y="101"/>
                  <a:pt x="75" y="101"/>
                  <a:pt x="75" y="101"/>
                </a:cubicBezTo>
                <a:cubicBezTo>
                  <a:pt x="75" y="71"/>
                  <a:pt x="75" y="71"/>
                  <a:pt x="75" y="71"/>
                </a:cubicBezTo>
                <a:cubicBezTo>
                  <a:pt x="79" y="71"/>
                  <a:pt x="79" y="71"/>
                  <a:pt x="79" y="71"/>
                </a:cubicBezTo>
                <a:cubicBezTo>
                  <a:pt x="79" y="81"/>
                  <a:pt x="79" y="81"/>
                  <a:pt x="79" y="81"/>
                </a:cubicBezTo>
                <a:cubicBezTo>
                  <a:pt x="80" y="80"/>
                  <a:pt x="82" y="78"/>
                  <a:pt x="84" y="78"/>
                </a:cubicBezTo>
                <a:cubicBezTo>
                  <a:pt x="87" y="78"/>
                  <a:pt x="88" y="81"/>
                  <a:pt x="88" y="83"/>
                </a:cubicBezTo>
                <a:cubicBezTo>
                  <a:pt x="88" y="96"/>
                  <a:pt x="88" y="96"/>
                  <a:pt x="88" y="96"/>
                </a:cubicBezTo>
                <a:cubicBezTo>
                  <a:pt x="88" y="96"/>
                  <a:pt x="88" y="96"/>
                  <a:pt x="88" y="96"/>
                </a:cubicBezTo>
                <a:close/>
                <a:moveTo>
                  <a:pt x="105" y="84"/>
                </a:moveTo>
                <a:cubicBezTo>
                  <a:pt x="105" y="91"/>
                  <a:pt x="105" y="91"/>
                  <a:pt x="105" y="91"/>
                </a:cubicBezTo>
                <a:cubicBezTo>
                  <a:pt x="95" y="91"/>
                  <a:pt x="95" y="91"/>
                  <a:pt x="95" y="91"/>
                </a:cubicBezTo>
                <a:cubicBezTo>
                  <a:pt x="95" y="96"/>
                  <a:pt x="95" y="96"/>
                  <a:pt x="95" y="96"/>
                </a:cubicBezTo>
                <a:cubicBezTo>
                  <a:pt x="95" y="96"/>
                  <a:pt x="95" y="98"/>
                  <a:pt x="98" y="98"/>
                </a:cubicBezTo>
                <a:cubicBezTo>
                  <a:pt x="100" y="98"/>
                  <a:pt x="100" y="96"/>
                  <a:pt x="100" y="96"/>
                </a:cubicBezTo>
                <a:cubicBezTo>
                  <a:pt x="100" y="93"/>
                  <a:pt x="100" y="93"/>
                  <a:pt x="100" y="93"/>
                </a:cubicBezTo>
                <a:cubicBezTo>
                  <a:pt x="105" y="93"/>
                  <a:pt x="105" y="93"/>
                  <a:pt x="105" y="93"/>
                </a:cubicBezTo>
                <a:cubicBezTo>
                  <a:pt x="105" y="97"/>
                  <a:pt x="105" y="97"/>
                  <a:pt x="105" y="97"/>
                </a:cubicBezTo>
                <a:cubicBezTo>
                  <a:pt x="105" y="97"/>
                  <a:pt x="104" y="102"/>
                  <a:pt x="98" y="102"/>
                </a:cubicBezTo>
                <a:cubicBezTo>
                  <a:pt x="93" y="102"/>
                  <a:pt x="91" y="97"/>
                  <a:pt x="91" y="97"/>
                </a:cubicBezTo>
                <a:cubicBezTo>
                  <a:pt x="91" y="84"/>
                  <a:pt x="91" y="84"/>
                  <a:pt x="91" y="84"/>
                </a:cubicBezTo>
                <a:cubicBezTo>
                  <a:pt x="91" y="84"/>
                  <a:pt x="91" y="78"/>
                  <a:pt x="98" y="78"/>
                </a:cubicBezTo>
                <a:cubicBezTo>
                  <a:pt x="105" y="78"/>
                  <a:pt x="105" y="84"/>
                  <a:pt x="105" y="84"/>
                </a:cubicBezTo>
                <a:moveTo>
                  <a:pt x="98" y="83"/>
                </a:moveTo>
                <a:cubicBezTo>
                  <a:pt x="95" y="83"/>
                  <a:pt x="95" y="84"/>
                  <a:pt x="95" y="84"/>
                </a:cubicBezTo>
                <a:cubicBezTo>
                  <a:pt x="95" y="88"/>
                  <a:pt x="95" y="88"/>
                  <a:pt x="95" y="88"/>
                </a:cubicBezTo>
                <a:cubicBezTo>
                  <a:pt x="100" y="88"/>
                  <a:pt x="100" y="88"/>
                  <a:pt x="100" y="88"/>
                </a:cubicBezTo>
                <a:cubicBezTo>
                  <a:pt x="100" y="84"/>
                  <a:pt x="100" y="84"/>
                  <a:pt x="100" y="84"/>
                </a:cubicBezTo>
                <a:cubicBezTo>
                  <a:pt x="100" y="84"/>
                  <a:pt x="100" y="83"/>
                  <a:pt x="98" y="83"/>
                </a:cubicBezTo>
              </a:path>
            </a:pathLst>
          </a:custGeom>
          <a:solidFill>
            <a:schemeClr val="tx1">
              <a:lumMod val="90000"/>
              <a:lumOff val="10000"/>
            </a:schemeClr>
          </a:solidFill>
          <a:ln>
            <a:noFill/>
          </a:ln>
        </p:spPr>
        <p:txBody>
          <a:bodyPr vert="horz" wrap="square" lIns="182880" tIns="91440" rIns="182880" bIns="91440" numCol="1" anchor="t" anchorCtr="0" compatLnSpc="1">
            <a:prstTxWarp prst="textNoShape">
              <a:avLst/>
            </a:prstTxWarp>
          </a:bodyPr>
          <a:lstStyle/>
          <a:p>
            <a:endParaRPr lang="en-US" sz="3600">
              <a:solidFill>
                <a:schemeClr val="tx1">
                  <a:lumMod val="90000"/>
                  <a:lumOff val="10000"/>
                </a:schemeClr>
              </a:solidFill>
            </a:endParaRPr>
          </a:p>
        </p:txBody>
      </p:sp>
      <p:sp>
        <p:nvSpPr>
          <p:cNvPr id="37" name="Rectangle 36"/>
          <p:cNvSpPr/>
          <p:nvPr/>
        </p:nvSpPr>
        <p:spPr>
          <a:xfrm>
            <a:off x="3581301" y="10019992"/>
            <a:ext cx="17224572" cy="1938992"/>
          </a:xfrm>
          <a:prstGeom prst="rect">
            <a:avLst/>
          </a:prstGeom>
        </p:spPr>
        <p:txBody>
          <a:bodyPr wrap="square">
            <a:spAutoFit/>
          </a:bodyPr>
          <a:lstStyle/>
          <a:p>
            <a:pPr algn="ctr"/>
            <a:r>
              <a:rPr lang="en-US" sz="20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ctr"/>
            <a:r>
              <a:rPr lang="en-US" sz="2000"/>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p:txBody>
      </p:sp>
      <p:sp>
        <p:nvSpPr>
          <p:cNvPr id="32" name="Title 1"/>
          <p:cNvSpPr txBox="1">
            <a:spLocks/>
          </p:cNvSpPr>
          <p:nvPr/>
        </p:nvSpPr>
        <p:spPr>
          <a:xfrm>
            <a:off x="5388207" y="614357"/>
            <a:ext cx="13610760" cy="151260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Three options boxed tables</a:t>
            </a:r>
          </a:p>
          <a:p>
            <a:pPr algn="ctr"/>
            <a:r>
              <a:rPr lang="en-US" sz="3200">
                <a:latin typeface="+mn-lt"/>
              </a:rPr>
              <a:t>Create great subtitle is in here</a:t>
            </a:r>
            <a:endParaRPr lang="en-US" sz="6400">
              <a:latin typeface="+mn-lt"/>
            </a:endParaRPr>
          </a:p>
        </p:txBody>
      </p:sp>
      <p:sp>
        <p:nvSpPr>
          <p:cNvPr id="38" name="Rectangle: Rounded Corners 80"/>
          <p:cNvSpPr/>
          <p:nvPr/>
        </p:nvSpPr>
        <p:spPr>
          <a:xfrm>
            <a:off x="11503691" y="2146261"/>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3070711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00" fill="hold"/>
                                        <p:tgtEl>
                                          <p:spTgt spid="15"/>
                                        </p:tgtEl>
                                        <p:attrNameLst>
                                          <p:attrName>ppt_x</p:attrName>
                                        </p:attrNameLst>
                                      </p:cBhvr>
                                      <p:tavLst>
                                        <p:tav tm="0">
                                          <p:val>
                                            <p:strVal val="1+#ppt_w/2"/>
                                          </p:val>
                                        </p:tav>
                                        <p:tav tm="100000">
                                          <p:val>
                                            <p:strVal val="#ppt_x"/>
                                          </p:val>
                                        </p:tav>
                                      </p:tavLst>
                                    </p:anim>
                                    <p:anim calcmode="lin" valueType="num">
                                      <p:cBhvr additive="base">
                                        <p:cTn id="12" dur="12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1400" fill="hold"/>
                                        <p:tgtEl>
                                          <p:spTgt spid="24"/>
                                        </p:tgtEl>
                                        <p:attrNameLst>
                                          <p:attrName>ppt_x</p:attrName>
                                        </p:attrNameLst>
                                      </p:cBhvr>
                                      <p:tavLst>
                                        <p:tav tm="0">
                                          <p:val>
                                            <p:strVal val="1+#ppt_w/2"/>
                                          </p:val>
                                        </p:tav>
                                        <p:tav tm="100000">
                                          <p:val>
                                            <p:strVal val="#ppt_x"/>
                                          </p:val>
                                        </p:tav>
                                      </p:tavLst>
                                    </p:anim>
                                    <p:anim calcmode="lin" valueType="num">
                                      <p:cBhvr additive="base">
                                        <p:cTn id="16" dur="1400" fill="hold"/>
                                        <p:tgtEl>
                                          <p:spTgt spid="24"/>
                                        </p:tgtEl>
                                        <p:attrNameLst>
                                          <p:attrName>ppt_y</p:attrName>
                                        </p:attrNameLst>
                                      </p:cBhvr>
                                      <p:tavLst>
                                        <p:tav tm="0">
                                          <p:val>
                                            <p:strVal val="#ppt_y"/>
                                          </p:val>
                                        </p:tav>
                                        <p:tav tm="100000">
                                          <p:val>
                                            <p:strVal val="#ppt_y"/>
                                          </p:val>
                                        </p:tav>
                                      </p:tavLst>
                                    </p:anim>
                                  </p:childTnLst>
                                </p:cTn>
                              </p:par>
                              <p:par>
                                <p:cTn id="17" presetID="22" presetClass="entr" presetSubtype="4" fill="hold" grpId="0" nodeType="withEffect">
                                  <p:stCondLst>
                                    <p:cond delay="100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1200"/>
                                  </p:stCondLst>
                                  <p:childTnLst>
                                    <p:set>
                                      <p:cBhvr>
                                        <p:cTn id="21" dur="1" fill="hold">
                                          <p:stCondLst>
                                            <p:cond delay="0"/>
                                          </p:stCondLst>
                                        </p:cTn>
                                        <p:tgtEl>
                                          <p:spTgt spid="14"/>
                                        </p:tgtEl>
                                        <p:attrNameLst>
                                          <p:attrName>style.visibility</p:attrName>
                                        </p:attrNameLst>
                                      </p:cBhvr>
                                      <p:to>
                                        <p:strVal val="visible"/>
                                      </p:to>
                                    </p:set>
                                    <p:animEffect transition="in" filter="wipe(down)">
                                      <p:cBhvr>
                                        <p:cTn id="22" dur="500"/>
                                        <p:tgtEl>
                                          <p:spTgt spid="14"/>
                                        </p:tgtEl>
                                      </p:cBhvr>
                                    </p:animEffect>
                                  </p:childTnLst>
                                </p:cTn>
                              </p:par>
                              <p:par>
                                <p:cTn id="23" presetID="22" presetClass="entr" presetSubtype="4" fill="hold" grpId="0" nodeType="withEffect">
                                  <p:stCondLst>
                                    <p:cond delay="1400"/>
                                  </p:stCondLst>
                                  <p:childTnLst>
                                    <p:set>
                                      <p:cBhvr>
                                        <p:cTn id="24" dur="1" fill="hold">
                                          <p:stCondLst>
                                            <p:cond delay="0"/>
                                          </p:stCondLst>
                                        </p:cTn>
                                        <p:tgtEl>
                                          <p:spTgt spid="23"/>
                                        </p:tgtEl>
                                        <p:attrNameLst>
                                          <p:attrName>style.visibility</p:attrName>
                                        </p:attrNameLst>
                                      </p:cBhvr>
                                      <p:to>
                                        <p:strVal val="visible"/>
                                      </p:to>
                                    </p:set>
                                    <p:animEffect transition="in" filter="wipe(down)">
                                      <p:cBhvr>
                                        <p:cTn id="25" dur="500"/>
                                        <p:tgtEl>
                                          <p:spTgt spid="23"/>
                                        </p:tgtEl>
                                      </p:cBhvr>
                                    </p:animEffect>
                                  </p:childTnLst>
                                </p:cTn>
                              </p:par>
                              <p:par>
                                <p:cTn id="26" presetID="22" presetClass="entr" presetSubtype="1" fill="hold" grpId="0" nodeType="withEffect">
                                  <p:stCondLst>
                                    <p:cond delay="1800"/>
                                  </p:stCondLst>
                                  <p:childTnLst>
                                    <p:set>
                                      <p:cBhvr>
                                        <p:cTn id="27" dur="1" fill="hold">
                                          <p:stCondLst>
                                            <p:cond delay="0"/>
                                          </p:stCondLst>
                                        </p:cTn>
                                        <p:tgtEl>
                                          <p:spTgt spid="37"/>
                                        </p:tgtEl>
                                        <p:attrNameLst>
                                          <p:attrName>style.visibility</p:attrName>
                                        </p:attrNameLst>
                                      </p:cBhvr>
                                      <p:to>
                                        <p:strVal val="visible"/>
                                      </p:to>
                                    </p:set>
                                    <p:animEffect transition="in" filter="wipe(up)">
                                      <p:cBhvr>
                                        <p:cTn id="2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4" grpId="0" animBg="1"/>
      <p:bldP spid="23" grpId="0" animBg="1"/>
      <p:bldP spid="37"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
          <p:cNvSpPr/>
          <p:nvPr/>
        </p:nvSpPr>
        <p:spPr>
          <a:xfrm>
            <a:off x="18212428" y="2196128"/>
            <a:ext cx="6174747" cy="8184085"/>
          </a:xfrm>
          <a:custGeom>
            <a:avLst/>
            <a:gdLst>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0 w 20764500"/>
              <a:gd name="connsiteY4"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0 w 20764500"/>
              <a:gd name="connsiteY4" fmla="*/ 3954986 h 8184085"/>
              <a:gd name="connsiteX5" fmla="*/ 0 w 20764500"/>
              <a:gd name="connsiteY5"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2895600 w 20764500"/>
              <a:gd name="connsiteY4" fmla="*/ 4183586 h 8184085"/>
              <a:gd name="connsiteX5" fmla="*/ 0 w 20764500"/>
              <a:gd name="connsiteY5"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10533390 w 20764500"/>
              <a:gd name="connsiteY4" fmla="*/ 4065598 h 8184085"/>
              <a:gd name="connsiteX5" fmla="*/ 0 w 20764500"/>
              <a:gd name="connsiteY5" fmla="*/ 0 h 818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64500" h="8184085">
                <a:moveTo>
                  <a:pt x="0" y="0"/>
                </a:moveTo>
                <a:lnTo>
                  <a:pt x="20764500" y="0"/>
                </a:lnTo>
                <a:lnTo>
                  <a:pt x="20764500" y="8184085"/>
                </a:lnTo>
                <a:lnTo>
                  <a:pt x="0" y="8184085"/>
                </a:lnTo>
                <a:lnTo>
                  <a:pt x="10533390" y="4065598"/>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5"/>
          <p:cNvSpPr>
            <a:spLocks/>
          </p:cNvSpPr>
          <p:nvPr/>
        </p:nvSpPr>
        <p:spPr bwMode="auto">
          <a:xfrm>
            <a:off x="16813269" y="1343244"/>
            <a:ext cx="5788614" cy="9379559"/>
          </a:xfrm>
          <a:custGeom>
            <a:avLst/>
            <a:gdLst>
              <a:gd name="T0" fmla="*/ 373 w 398"/>
              <a:gd name="T1" fmla="*/ 373 h 647"/>
              <a:gd name="T2" fmla="*/ 118 w 398"/>
              <a:gd name="T3" fmla="*/ 627 h 647"/>
              <a:gd name="T4" fmla="*/ 72 w 398"/>
              <a:gd name="T5" fmla="*/ 647 h 647"/>
              <a:gd name="T6" fmla="*/ 25 w 398"/>
              <a:gd name="T7" fmla="*/ 627 h 647"/>
              <a:gd name="T8" fmla="*/ 25 w 398"/>
              <a:gd name="T9" fmla="*/ 535 h 647"/>
              <a:gd name="T10" fmla="*/ 233 w 398"/>
              <a:gd name="T11" fmla="*/ 327 h 647"/>
              <a:gd name="T12" fmla="*/ 25 w 398"/>
              <a:gd name="T13" fmla="*/ 119 h 647"/>
              <a:gd name="T14" fmla="*/ 25 w 398"/>
              <a:gd name="T15" fmla="*/ 26 h 647"/>
              <a:gd name="T16" fmla="*/ 118 w 398"/>
              <a:gd name="T17" fmla="*/ 26 h 647"/>
              <a:gd name="T18" fmla="*/ 373 w 398"/>
              <a:gd name="T19" fmla="*/ 280 h 647"/>
              <a:gd name="T20" fmla="*/ 373 w 398"/>
              <a:gd name="T21" fmla="*/ 37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647">
                <a:moveTo>
                  <a:pt x="373" y="373"/>
                </a:moveTo>
                <a:cubicBezTo>
                  <a:pt x="118" y="627"/>
                  <a:pt x="118" y="627"/>
                  <a:pt x="118" y="627"/>
                </a:cubicBezTo>
                <a:cubicBezTo>
                  <a:pt x="105" y="640"/>
                  <a:pt x="89" y="647"/>
                  <a:pt x="72" y="647"/>
                </a:cubicBezTo>
                <a:cubicBezTo>
                  <a:pt x="55" y="647"/>
                  <a:pt x="38" y="640"/>
                  <a:pt x="25" y="627"/>
                </a:cubicBezTo>
                <a:cubicBezTo>
                  <a:pt x="0" y="602"/>
                  <a:pt x="0" y="560"/>
                  <a:pt x="25" y="535"/>
                </a:cubicBezTo>
                <a:cubicBezTo>
                  <a:pt x="233" y="327"/>
                  <a:pt x="233" y="327"/>
                  <a:pt x="233" y="327"/>
                </a:cubicBezTo>
                <a:cubicBezTo>
                  <a:pt x="25" y="119"/>
                  <a:pt x="25" y="119"/>
                  <a:pt x="25" y="119"/>
                </a:cubicBezTo>
                <a:cubicBezTo>
                  <a:pt x="0" y="93"/>
                  <a:pt x="0" y="51"/>
                  <a:pt x="25" y="26"/>
                </a:cubicBezTo>
                <a:cubicBezTo>
                  <a:pt x="51" y="0"/>
                  <a:pt x="93" y="0"/>
                  <a:pt x="118" y="26"/>
                </a:cubicBezTo>
                <a:cubicBezTo>
                  <a:pt x="373" y="280"/>
                  <a:pt x="373" y="280"/>
                  <a:pt x="373" y="280"/>
                </a:cubicBezTo>
                <a:cubicBezTo>
                  <a:pt x="398" y="306"/>
                  <a:pt x="398" y="347"/>
                  <a:pt x="373" y="373"/>
                </a:cubicBezTo>
                <a:close/>
              </a:path>
            </a:pathLst>
          </a:custGeom>
          <a:solidFill>
            <a:schemeClr val="bg1"/>
          </a:solidFill>
          <a:ln>
            <a:noFill/>
          </a:ln>
          <a:effectLst>
            <a:outerShdw blurRad="1270000" dist="3429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6" name="Rounded Rectangle 15"/>
          <p:cNvSpPr/>
          <p:nvPr/>
        </p:nvSpPr>
        <p:spPr>
          <a:xfrm>
            <a:off x="2102651" y="1942092"/>
            <a:ext cx="6314035" cy="4250116"/>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5"/>
          <p:cNvSpPr>
            <a:spLocks/>
          </p:cNvSpPr>
          <p:nvPr/>
        </p:nvSpPr>
        <p:spPr bwMode="auto">
          <a:xfrm rot="3778542">
            <a:off x="6436122" y="3793049"/>
            <a:ext cx="1873354" cy="3035482"/>
          </a:xfrm>
          <a:custGeom>
            <a:avLst/>
            <a:gdLst>
              <a:gd name="T0" fmla="*/ 373 w 398"/>
              <a:gd name="T1" fmla="*/ 373 h 647"/>
              <a:gd name="T2" fmla="*/ 118 w 398"/>
              <a:gd name="T3" fmla="*/ 627 h 647"/>
              <a:gd name="T4" fmla="*/ 72 w 398"/>
              <a:gd name="T5" fmla="*/ 647 h 647"/>
              <a:gd name="T6" fmla="*/ 25 w 398"/>
              <a:gd name="T7" fmla="*/ 627 h 647"/>
              <a:gd name="T8" fmla="*/ 25 w 398"/>
              <a:gd name="T9" fmla="*/ 535 h 647"/>
              <a:gd name="T10" fmla="*/ 233 w 398"/>
              <a:gd name="T11" fmla="*/ 327 h 647"/>
              <a:gd name="T12" fmla="*/ 25 w 398"/>
              <a:gd name="T13" fmla="*/ 119 h 647"/>
              <a:gd name="T14" fmla="*/ 25 w 398"/>
              <a:gd name="T15" fmla="*/ 26 h 647"/>
              <a:gd name="T16" fmla="*/ 118 w 398"/>
              <a:gd name="T17" fmla="*/ 26 h 647"/>
              <a:gd name="T18" fmla="*/ 373 w 398"/>
              <a:gd name="T19" fmla="*/ 280 h 647"/>
              <a:gd name="T20" fmla="*/ 373 w 398"/>
              <a:gd name="T21" fmla="*/ 37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647">
                <a:moveTo>
                  <a:pt x="373" y="373"/>
                </a:moveTo>
                <a:cubicBezTo>
                  <a:pt x="118" y="627"/>
                  <a:pt x="118" y="627"/>
                  <a:pt x="118" y="627"/>
                </a:cubicBezTo>
                <a:cubicBezTo>
                  <a:pt x="105" y="640"/>
                  <a:pt x="89" y="647"/>
                  <a:pt x="72" y="647"/>
                </a:cubicBezTo>
                <a:cubicBezTo>
                  <a:pt x="55" y="647"/>
                  <a:pt x="38" y="640"/>
                  <a:pt x="25" y="627"/>
                </a:cubicBezTo>
                <a:cubicBezTo>
                  <a:pt x="0" y="602"/>
                  <a:pt x="0" y="560"/>
                  <a:pt x="25" y="535"/>
                </a:cubicBezTo>
                <a:cubicBezTo>
                  <a:pt x="233" y="327"/>
                  <a:pt x="233" y="327"/>
                  <a:pt x="233" y="327"/>
                </a:cubicBezTo>
                <a:cubicBezTo>
                  <a:pt x="25" y="119"/>
                  <a:pt x="25" y="119"/>
                  <a:pt x="25" y="119"/>
                </a:cubicBezTo>
                <a:cubicBezTo>
                  <a:pt x="0" y="93"/>
                  <a:pt x="0" y="51"/>
                  <a:pt x="25" y="26"/>
                </a:cubicBezTo>
                <a:cubicBezTo>
                  <a:pt x="51" y="0"/>
                  <a:pt x="93" y="0"/>
                  <a:pt x="118" y="26"/>
                </a:cubicBezTo>
                <a:cubicBezTo>
                  <a:pt x="373" y="280"/>
                  <a:pt x="373" y="280"/>
                  <a:pt x="373" y="280"/>
                </a:cubicBezTo>
                <a:cubicBezTo>
                  <a:pt x="398" y="306"/>
                  <a:pt x="398" y="347"/>
                  <a:pt x="373" y="373"/>
                </a:cubicBezTo>
                <a:close/>
              </a:path>
            </a:pathLst>
          </a:custGeom>
          <a:solidFill>
            <a:schemeClr val="accent1"/>
          </a:solidFill>
          <a:ln>
            <a:noFill/>
          </a:ln>
          <a:effectLst>
            <a:outerShdw blurRad="381000" dist="1143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17" name="Rectangle 16"/>
          <p:cNvSpPr/>
          <p:nvPr/>
        </p:nvSpPr>
        <p:spPr>
          <a:xfrm>
            <a:off x="3118737" y="2584693"/>
            <a:ext cx="4281861" cy="2964914"/>
          </a:xfrm>
          <a:prstGeom prst="rect">
            <a:avLst/>
          </a:prstGeom>
        </p:spPr>
        <p:txBody>
          <a:bodyPr wrap="square">
            <a:spAutoFit/>
          </a:bodyPr>
          <a:lstStyle/>
          <a:p>
            <a:pPr>
              <a:lnSpc>
                <a:spcPts val="3560"/>
              </a:lnSpc>
              <a:spcBef>
                <a:spcPts val="800"/>
              </a:spcBef>
            </a:pPr>
            <a:r>
              <a:rPr lang="en-US" sz="3600">
                <a:solidFill>
                  <a:srgbClr val="FFFFFF"/>
                </a:solidFill>
                <a:ea typeface="Roboto Thin" charset="0"/>
                <a:cs typeface="Roboto Thin" charset="0"/>
              </a:rPr>
              <a:t>Buy Some</a:t>
            </a:r>
          </a:p>
          <a:p>
            <a:pPr>
              <a:lnSpc>
                <a:spcPts val="3560"/>
              </a:lnSpc>
              <a:spcBef>
                <a:spcPts val="800"/>
              </a:spcBef>
            </a:pPr>
            <a:r>
              <a:rPr lang="en-US" sz="2400">
                <a:solidFill>
                  <a:srgbClr val="FFFFFF"/>
                </a:solidFill>
                <a:ea typeface="Roboto Thin" charset="0"/>
                <a:cs typeface="Roboto Thin" charset="0"/>
              </a:rPr>
              <a:t>Aliquam et ante nunc fusce tincidunt eget ligula vitae hendrerit. Phasellus id ligula ut enim elementum bibendum</a:t>
            </a:r>
          </a:p>
        </p:txBody>
      </p:sp>
      <p:sp>
        <p:nvSpPr>
          <p:cNvPr id="20" name="Rounded Rectangle 19"/>
          <p:cNvSpPr/>
          <p:nvPr/>
        </p:nvSpPr>
        <p:spPr>
          <a:xfrm>
            <a:off x="6911972" y="6472687"/>
            <a:ext cx="6314035" cy="425011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5"/>
          <p:cNvSpPr>
            <a:spLocks/>
          </p:cNvSpPr>
          <p:nvPr/>
        </p:nvSpPr>
        <p:spPr bwMode="auto">
          <a:xfrm rot="20303065">
            <a:off x="11409367" y="6430527"/>
            <a:ext cx="1873354" cy="3035482"/>
          </a:xfrm>
          <a:custGeom>
            <a:avLst/>
            <a:gdLst>
              <a:gd name="T0" fmla="*/ 373 w 398"/>
              <a:gd name="T1" fmla="*/ 373 h 647"/>
              <a:gd name="T2" fmla="*/ 118 w 398"/>
              <a:gd name="T3" fmla="*/ 627 h 647"/>
              <a:gd name="T4" fmla="*/ 72 w 398"/>
              <a:gd name="T5" fmla="*/ 647 h 647"/>
              <a:gd name="T6" fmla="*/ 25 w 398"/>
              <a:gd name="T7" fmla="*/ 627 h 647"/>
              <a:gd name="T8" fmla="*/ 25 w 398"/>
              <a:gd name="T9" fmla="*/ 535 h 647"/>
              <a:gd name="T10" fmla="*/ 233 w 398"/>
              <a:gd name="T11" fmla="*/ 327 h 647"/>
              <a:gd name="T12" fmla="*/ 25 w 398"/>
              <a:gd name="T13" fmla="*/ 119 h 647"/>
              <a:gd name="T14" fmla="*/ 25 w 398"/>
              <a:gd name="T15" fmla="*/ 26 h 647"/>
              <a:gd name="T16" fmla="*/ 118 w 398"/>
              <a:gd name="T17" fmla="*/ 26 h 647"/>
              <a:gd name="T18" fmla="*/ 373 w 398"/>
              <a:gd name="T19" fmla="*/ 280 h 647"/>
              <a:gd name="T20" fmla="*/ 373 w 398"/>
              <a:gd name="T21" fmla="*/ 37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647">
                <a:moveTo>
                  <a:pt x="373" y="373"/>
                </a:moveTo>
                <a:cubicBezTo>
                  <a:pt x="118" y="627"/>
                  <a:pt x="118" y="627"/>
                  <a:pt x="118" y="627"/>
                </a:cubicBezTo>
                <a:cubicBezTo>
                  <a:pt x="105" y="640"/>
                  <a:pt x="89" y="647"/>
                  <a:pt x="72" y="647"/>
                </a:cubicBezTo>
                <a:cubicBezTo>
                  <a:pt x="55" y="647"/>
                  <a:pt x="38" y="640"/>
                  <a:pt x="25" y="627"/>
                </a:cubicBezTo>
                <a:cubicBezTo>
                  <a:pt x="0" y="602"/>
                  <a:pt x="0" y="560"/>
                  <a:pt x="25" y="535"/>
                </a:cubicBezTo>
                <a:cubicBezTo>
                  <a:pt x="233" y="327"/>
                  <a:pt x="233" y="327"/>
                  <a:pt x="233" y="327"/>
                </a:cubicBezTo>
                <a:cubicBezTo>
                  <a:pt x="25" y="119"/>
                  <a:pt x="25" y="119"/>
                  <a:pt x="25" y="119"/>
                </a:cubicBezTo>
                <a:cubicBezTo>
                  <a:pt x="0" y="93"/>
                  <a:pt x="0" y="51"/>
                  <a:pt x="25" y="26"/>
                </a:cubicBezTo>
                <a:cubicBezTo>
                  <a:pt x="51" y="0"/>
                  <a:pt x="93" y="0"/>
                  <a:pt x="118" y="26"/>
                </a:cubicBezTo>
                <a:cubicBezTo>
                  <a:pt x="373" y="280"/>
                  <a:pt x="373" y="280"/>
                  <a:pt x="373" y="280"/>
                </a:cubicBezTo>
                <a:cubicBezTo>
                  <a:pt x="398" y="306"/>
                  <a:pt x="398" y="347"/>
                  <a:pt x="373" y="373"/>
                </a:cubicBezTo>
                <a:close/>
              </a:path>
            </a:pathLst>
          </a:custGeom>
          <a:solidFill>
            <a:schemeClr val="accent2"/>
          </a:solidFill>
          <a:ln>
            <a:noFill/>
          </a:ln>
          <a:effectLst>
            <a:outerShdw blurRad="381000" dist="114300" dir="108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22" name="Rectangle 21"/>
          <p:cNvSpPr/>
          <p:nvPr/>
        </p:nvSpPr>
        <p:spPr>
          <a:xfrm>
            <a:off x="7928058" y="7115287"/>
            <a:ext cx="4281861" cy="2964914"/>
          </a:xfrm>
          <a:prstGeom prst="rect">
            <a:avLst/>
          </a:prstGeom>
        </p:spPr>
        <p:txBody>
          <a:bodyPr wrap="square">
            <a:spAutoFit/>
          </a:bodyPr>
          <a:lstStyle/>
          <a:p>
            <a:pPr>
              <a:lnSpc>
                <a:spcPts val="3560"/>
              </a:lnSpc>
              <a:spcBef>
                <a:spcPts val="800"/>
              </a:spcBef>
            </a:pPr>
            <a:r>
              <a:rPr lang="en-US" sz="3600">
                <a:solidFill>
                  <a:srgbClr val="FFFFFF"/>
                </a:solidFill>
                <a:ea typeface="Roboto Thin" charset="0"/>
                <a:cs typeface="Roboto Thin" charset="0"/>
              </a:rPr>
              <a:t>Just Do It.</a:t>
            </a:r>
          </a:p>
          <a:p>
            <a:pPr>
              <a:lnSpc>
                <a:spcPts val="3560"/>
              </a:lnSpc>
              <a:spcBef>
                <a:spcPts val="800"/>
              </a:spcBef>
            </a:pPr>
            <a:r>
              <a:rPr lang="en-US" sz="2400">
                <a:solidFill>
                  <a:srgbClr val="FFFFFF"/>
                </a:solidFill>
                <a:ea typeface="Roboto Thin" charset="0"/>
                <a:cs typeface="Roboto Thin" charset="0"/>
              </a:rPr>
              <a:t>Aliquam et ante nunc fusce tincidunt eget ligula vitae hendrerit. Phasellus id ligula ut enim elementum bibendum</a:t>
            </a:r>
          </a:p>
        </p:txBody>
      </p:sp>
      <p:sp>
        <p:nvSpPr>
          <p:cNvPr id="23" name="TextBox 22"/>
          <p:cNvSpPr txBox="1"/>
          <p:nvPr/>
        </p:nvSpPr>
        <p:spPr>
          <a:xfrm>
            <a:off x="14542802" y="4721160"/>
            <a:ext cx="8577588" cy="2677656"/>
          </a:xfrm>
          <a:prstGeom prst="rect">
            <a:avLst/>
          </a:prstGeom>
          <a:noFill/>
        </p:spPr>
        <p:txBody>
          <a:bodyPr wrap="square" rtlCol="0">
            <a:spAutoFit/>
          </a:bodyPr>
          <a:lstStyle/>
          <a:p>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p:txBody>
      </p:sp>
      <p:sp>
        <p:nvSpPr>
          <p:cNvPr id="24" name="Title 1"/>
          <p:cNvSpPr txBox="1">
            <a:spLocks/>
          </p:cNvSpPr>
          <p:nvPr/>
        </p:nvSpPr>
        <p:spPr>
          <a:xfrm>
            <a:off x="14542801" y="2584693"/>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600">
                <a:latin typeface="+mn-lt"/>
              </a:rPr>
              <a:t>Realization Concept</a:t>
            </a:r>
            <a:endParaRPr lang="en-US" sz="6400">
              <a:latin typeface="+mn-lt"/>
            </a:endParaRPr>
          </a:p>
          <a:p>
            <a:r>
              <a:rPr lang="en-US" sz="3200">
                <a:latin typeface="+mn-lt"/>
              </a:rPr>
              <a:t>Create great subtitle is in here</a:t>
            </a:r>
            <a:endParaRPr lang="en-US" sz="6400">
              <a:latin typeface="+mn-lt"/>
            </a:endParaRPr>
          </a:p>
        </p:txBody>
      </p:sp>
      <p:sp>
        <p:nvSpPr>
          <p:cNvPr id="25" name="Rectangle: Rounded Corners 80"/>
          <p:cNvSpPr/>
          <p:nvPr/>
        </p:nvSpPr>
        <p:spPr>
          <a:xfrm>
            <a:off x="14666626" y="4059158"/>
            <a:ext cx="1379793" cy="874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Tree>
    <p:extLst>
      <p:ext uri="{BB962C8B-B14F-4D97-AF65-F5344CB8AC3E}">
        <p14:creationId xmlns:p14="http://schemas.microsoft.com/office/powerpoint/2010/main" val="406812347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 y="2217214"/>
            <a:ext cx="24387174" cy="8184085"/>
          </a:xfrm>
          <a:custGeom>
            <a:avLst/>
            <a:gdLst>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0 w 20764500"/>
              <a:gd name="connsiteY4"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0 w 20764500"/>
              <a:gd name="connsiteY4" fmla="*/ 3954986 h 8184085"/>
              <a:gd name="connsiteX5" fmla="*/ 0 w 20764500"/>
              <a:gd name="connsiteY5"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2895600 w 20764500"/>
              <a:gd name="connsiteY4" fmla="*/ 4183586 h 8184085"/>
              <a:gd name="connsiteX5" fmla="*/ 0 w 20764500"/>
              <a:gd name="connsiteY5"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0 w 20764500"/>
              <a:gd name="connsiteY4" fmla="*/ 0 h 8184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500" h="8184085">
                <a:moveTo>
                  <a:pt x="0" y="0"/>
                </a:moveTo>
                <a:lnTo>
                  <a:pt x="20764500" y="0"/>
                </a:lnTo>
                <a:lnTo>
                  <a:pt x="20764500" y="8184085"/>
                </a:lnTo>
                <a:lnTo>
                  <a:pt x="0" y="818408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1"/>
          <p:cNvSpPr txBox="1">
            <a:spLocks/>
          </p:cNvSpPr>
          <p:nvPr/>
        </p:nvSpPr>
        <p:spPr>
          <a:xfrm>
            <a:off x="3904400" y="4326869"/>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600">
                <a:solidFill>
                  <a:srgbClr val="FFFFFF"/>
                </a:solidFill>
                <a:latin typeface="+mn-lt"/>
              </a:rPr>
              <a:t>Realization Concept</a:t>
            </a:r>
            <a:endParaRPr lang="en-US" sz="6400">
              <a:solidFill>
                <a:srgbClr val="FFFFFF"/>
              </a:solidFill>
              <a:latin typeface="+mn-lt"/>
            </a:endParaRPr>
          </a:p>
          <a:p>
            <a:r>
              <a:rPr lang="en-US" sz="3200">
                <a:solidFill>
                  <a:srgbClr val="FFFFFF"/>
                </a:solidFill>
                <a:latin typeface="+mn-lt"/>
              </a:rPr>
              <a:t>Create great subtitle is in here</a:t>
            </a:r>
            <a:endParaRPr lang="en-US" sz="6400">
              <a:solidFill>
                <a:srgbClr val="FFFFFF"/>
              </a:solidFill>
              <a:latin typeface="+mn-lt"/>
            </a:endParaRPr>
          </a:p>
        </p:txBody>
      </p:sp>
      <p:sp>
        <p:nvSpPr>
          <p:cNvPr id="5" name="Rectangle: Rounded Corners 80"/>
          <p:cNvSpPr/>
          <p:nvPr/>
        </p:nvSpPr>
        <p:spPr>
          <a:xfrm>
            <a:off x="1548550" y="5563493"/>
            <a:ext cx="1379793" cy="87489"/>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rgbClr val="FFFFFF"/>
              </a:solidFill>
            </a:endParaRPr>
          </a:p>
        </p:txBody>
      </p:sp>
      <p:sp>
        <p:nvSpPr>
          <p:cNvPr id="7" name="Isosceles Triangle 6"/>
          <p:cNvSpPr/>
          <p:nvPr/>
        </p:nvSpPr>
        <p:spPr>
          <a:xfrm flipH="1">
            <a:off x="0" y="2217214"/>
            <a:ext cx="11737975" cy="8184085"/>
          </a:xfrm>
          <a:prstGeom prst="triangle">
            <a:avLst>
              <a:gd name="adj" fmla="val 100000"/>
            </a:avLst>
          </a:prstGeom>
          <a:ln>
            <a:noFill/>
          </a:ln>
          <a:effectLst>
            <a:outerShdw blurRad="1143000" dist="3429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904400" y="6109496"/>
            <a:ext cx="7833575" cy="1938992"/>
          </a:xfrm>
          <a:prstGeom prst="rect">
            <a:avLst/>
          </a:prstGeom>
        </p:spPr>
        <p:txBody>
          <a:bodyPr wrap="square">
            <a:spAutoFit/>
          </a:bodyPr>
          <a:lstStyle/>
          <a:p>
            <a:r>
              <a:rPr lang="en-US" sz="2400">
                <a:solidFill>
                  <a:srgbClr val="FFFFFF"/>
                </a:solidFill>
              </a:rPr>
              <a:t>Fusce in magna diam. Cras dictum suscipit mauris, convallis vehicula ex dapibus id. Aliquam neque mauris, faucibus eget vulputate a, viverra et diam. Maecenas facilisis facilisis odio id varius. Etiam congue egestas orci at bibendum. </a:t>
            </a:r>
          </a:p>
        </p:txBody>
      </p:sp>
      <p:sp>
        <p:nvSpPr>
          <p:cNvPr id="8" name="Isosceles Triangle 7"/>
          <p:cNvSpPr/>
          <p:nvPr/>
        </p:nvSpPr>
        <p:spPr>
          <a:xfrm rot="10800000">
            <a:off x="15886839" y="3499987"/>
            <a:ext cx="2686050" cy="2315560"/>
          </a:xfrm>
          <a:prstGeom prst="triangle">
            <a:avLst/>
          </a:prstGeom>
          <a:solidFill>
            <a:schemeClr val="accent1"/>
          </a:solidFill>
          <a:ln>
            <a:noFill/>
          </a:ln>
          <a:effectLst>
            <a:outerShdw blurRad="1206500" sx="111000" sy="11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Isosceles Triangle 10"/>
          <p:cNvSpPr/>
          <p:nvPr/>
        </p:nvSpPr>
        <p:spPr>
          <a:xfrm rot="10800000">
            <a:off x="14649311" y="5336869"/>
            <a:ext cx="2686050" cy="2315560"/>
          </a:xfrm>
          <a:prstGeom prst="triangle">
            <a:avLst/>
          </a:prstGeom>
          <a:solidFill>
            <a:schemeClr val="accent1"/>
          </a:solidFill>
          <a:ln>
            <a:noFill/>
          </a:ln>
          <a:effectLst>
            <a:outerShdw blurRad="1206500" sx="111000" sy="11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6001861" y="5650982"/>
            <a:ext cx="5339463" cy="1579920"/>
          </a:xfrm>
          <a:prstGeom prst="rect">
            <a:avLst/>
          </a:prstGeom>
        </p:spPr>
        <p:txBody>
          <a:bodyPr wrap="square">
            <a:spAutoFit/>
          </a:bodyPr>
          <a:lstStyle/>
          <a:p>
            <a:pPr>
              <a:lnSpc>
                <a:spcPts val="3560"/>
              </a:lnSpc>
              <a:spcBef>
                <a:spcPts val="800"/>
              </a:spcBef>
            </a:pPr>
            <a:r>
              <a:rPr lang="en-US" sz="3600">
                <a:solidFill>
                  <a:srgbClr val="FFFFFF"/>
                </a:solidFill>
                <a:ea typeface="Roboto Thin" charset="0"/>
                <a:cs typeface="Roboto Thin" charset="0"/>
              </a:rPr>
              <a:t>Expensive</a:t>
            </a:r>
          </a:p>
          <a:p>
            <a:pPr>
              <a:lnSpc>
                <a:spcPts val="3560"/>
              </a:lnSpc>
              <a:spcBef>
                <a:spcPts val="800"/>
              </a:spcBef>
            </a:pPr>
            <a:r>
              <a:rPr lang="en-US" sz="2400">
                <a:solidFill>
                  <a:srgbClr val="FFFFFF"/>
                </a:solidFill>
                <a:ea typeface="Roboto Thin" charset="0"/>
                <a:cs typeface="Roboto Thin" charset="0"/>
              </a:rPr>
              <a:t>Aliquam et ante nunc fusce tincidunt eget ligula vitae hendrerit.</a:t>
            </a:r>
          </a:p>
        </p:txBody>
      </p:sp>
      <p:sp>
        <p:nvSpPr>
          <p:cNvPr id="9" name="Rectangle 8"/>
          <p:cNvSpPr/>
          <p:nvPr/>
        </p:nvSpPr>
        <p:spPr>
          <a:xfrm>
            <a:off x="17229864" y="3837129"/>
            <a:ext cx="5339463" cy="1579920"/>
          </a:xfrm>
          <a:prstGeom prst="rect">
            <a:avLst/>
          </a:prstGeom>
        </p:spPr>
        <p:txBody>
          <a:bodyPr wrap="square">
            <a:spAutoFit/>
          </a:bodyPr>
          <a:lstStyle/>
          <a:p>
            <a:pPr>
              <a:lnSpc>
                <a:spcPts val="3560"/>
              </a:lnSpc>
              <a:spcBef>
                <a:spcPts val="800"/>
              </a:spcBef>
            </a:pPr>
            <a:r>
              <a:rPr lang="en-US" sz="3600">
                <a:solidFill>
                  <a:srgbClr val="FFFFFF"/>
                </a:solidFill>
                <a:ea typeface="Roboto Thin" charset="0"/>
                <a:cs typeface="Roboto Thin" charset="0"/>
              </a:rPr>
              <a:t>Buy Some</a:t>
            </a:r>
          </a:p>
          <a:p>
            <a:pPr>
              <a:lnSpc>
                <a:spcPts val="3560"/>
              </a:lnSpc>
              <a:spcBef>
                <a:spcPts val="800"/>
              </a:spcBef>
            </a:pPr>
            <a:r>
              <a:rPr lang="en-US" sz="2400">
                <a:solidFill>
                  <a:srgbClr val="FFFFFF"/>
                </a:solidFill>
                <a:ea typeface="Roboto Thin" charset="0"/>
                <a:cs typeface="Roboto Thin" charset="0"/>
              </a:rPr>
              <a:t>Aliquam et ante nunc fusce tincidunt eget ligula vitae hendrerit.</a:t>
            </a:r>
          </a:p>
        </p:txBody>
      </p:sp>
      <p:sp>
        <p:nvSpPr>
          <p:cNvPr id="12" name="Isosceles Triangle 11"/>
          <p:cNvSpPr/>
          <p:nvPr/>
        </p:nvSpPr>
        <p:spPr>
          <a:xfrm rot="10800000">
            <a:off x="16793018" y="6968886"/>
            <a:ext cx="2686050" cy="2315560"/>
          </a:xfrm>
          <a:prstGeom prst="triangle">
            <a:avLst/>
          </a:prstGeom>
          <a:solidFill>
            <a:schemeClr val="accent1"/>
          </a:solidFill>
          <a:ln>
            <a:noFill/>
          </a:ln>
          <a:effectLst>
            <a:outerShdw blurRad="1206500" sx="111000" sy="11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18145568" y="7282999"/>
            <a:ext cx="5339463" cy="1579920"/>
          </a:xfrm>
          <a:prstGeom prst="rect">
            <a:avLst/>
          </a:prstGeom>
        </p:spPr>
        <p:txBody>
          <a:bodyPr wrap="square">
            <a:spAutoFit/>
          </a:bodyPr>
          <a:lstStyle/>
          <a:p>
            <a:pPr>
              <a:lnSpc>
                <a:spcPts val="3560"/>
              </a:lnSpc>
              <a:spcBef>
                <a:spcPts val="800"/>
              </a:spcBef>
            </a:pPr>
            <a:r>
              <a:rPr lang="en-US" sz="3600">
                <a:solidFill>
                  <a:srgbClr val="FFFFFF"/>
                </a:solidFill>
                <a:ea typeface="Roboto Thin" charset="0"/>
                <a:cs typeface="Roboto Thin" charset="0"/>
              </a:rPr>
              <a:t>Cheap</a:t>
            </a:r>
          </a:p>
          <a:p>
            <a:pPr>
              <a:lnSpc>
                <a:spcPts val="3560"/>
              </a:lnSpc>
              <a:spcBef>
                <a:spcPts val="800"/>
              </a:spcBef>
            </a:pPr>
            <a:r>
              <a:rPr lang="en-US" sz="2400">
                <a:solidFill>
                  <a:srgbClr val="FFFFFF"/>
                </a:solidFill>
                <a:ea typeface="Roboto Thin" charset="0"/>
                <a:cs typeface="Roboto Thin" charset="0"/>
              </a:rPr>
              <a:t>Aliquam et ante nunc fusce tincidunt eget ligula vitae hendrerit.</a:t>
            </a:r>
          </a:p>
        </p:txBody>
      </p:sp>
    </p:spTree>
    <p:extLst>
      <p:ext uri="{BB962C8B-B14F-4D97-AF65-F5344CB8AC3E}">
        <p14:creationId xmlns:p14="http://schemas.microsoft.com/office/powerpoint/2010/main" val="2244981190"/>
      </p:ext>
    </p:extLst>
  </p:cSld>
  <p:clrMapOvr>
    <a:masterClrMapping/>
  </p:clrMapOvr>
  <p:transition spd="slow">
    <p:push/>
  </p:transition>
</p:sld>
</file>

<file path=ppt/slides/slide11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icture Placeholder 1"/>
          <p:cNvSpPr>
            <a:spLocks noGrp="1"/>
          </p:cNvSpPr>
          <p:nvPr>
            <p:ph type="pic" sz="quarter" idx="21"/>
          </p:nvPr>
        </p:nvSpPr>
        <p:spPr/>
      </p:sp>
      <p:sp>
        <p:nvSpPr>
          <p:cNvPr id="5" name="Rectangle 2"/>
          <p:cNvSpPr/>
          <p:nvPr/>
        </p:nvSpPr>
        <p:spPr>
          <a:xfrm>
            <a:off x="1" y="0"/>
            <a:ext cx="24387174" cy="13716000"/>
          </a:xfrm>
          <a:custGeom>
            <a:avLst/>
            <a:gdLst>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0 w 20764500"/>
              <a:gd name="connsiteY4"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0 w 20764500"/>
              <a:gd name="connsiteY4" fmla="*/ 3954986 h 8184085"/>
              <a:gd name="connsiteX5" fmla="*/ 0 w 20764500"/>
              <a:gd name="connsiteY5"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2895600 w 20764500"/>
              <a:gd name="connsiteY4" fmla="*/ 4183586 h 8184085"/>
              <a:gd name="connsiteX5" fmla="*/ 0 w 20764500"/>
              <a:gd name="connsiteY5"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0 w 20764500"/>
              <a:gd name="connsiteY4" fmla="*/ 0 h 8184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500" h="8184085">
                <a:moveTo>
                  <a:pt x="0" y="0"/>
                </a:moveTo>
                <a:lnTo>
                  <a:pt x="20764500" y="0"/>
                </a:lnTo>
                <a:lnTo>
                  <a:pt x="20764500" y="8184085"/>
                </a:lnTo>
                <a:lnTo>
                  <a:pt x="0" y="8184085"/>
                </a:lnTo>
                <a:lnTo>
                  <a:pt x="0" y="0"/>
                </a:lnTo>
                <a:close/>
              </a:path>
            </a:pathLst>
          </a:custGeom>
          <a:gradFill flip="none" rotWithShape="1">
            <a:gsLst>
              <a:gs pos="100000">
                <a:schemeClr val="tx1"/>
              </a:gs>
              <a:gs pos="0">
                <a:schemeClr val="tx1">
                  <a:alpha val="7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6723126" y="4147431"/>
            <a:ext cx="10940923" cy="1635122"/>
            <a:chOff x="6723126" y="3614031"/>
            <a:chExt cx="10940923" cy="1635122"/>
          </a:xfrm>
        </p:grpSpPr>
        <p:sp>
          <p:nvSpPr>
            <p:cNvPr id="6" name="Title 1"/>
            <p:cNvSpPr txBox="1">
              <a:spLocks/>
            </p:cNvSpPr>
            <p:nvPr/>
          </p:nvSpPr>
          <p:spPr>
            <a:xfrm>
              <a:off x="6723126" y="3614031"/>
              <a:ext cx="10940923"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solidFill>
                    <a:schemeClr val="bg1"/>
                  </a:solidFill>
                  <a:latin typeface="+mn-lt"/>
                </a:rPr>
                <a:t>Simple smart &amp; </a:t>
              </a:r>
              <a:r>
                <a:rPr lang="en-US" sz="6400">
                  <a:solidFill>
                    <a:schemeClr val="accent6"/>
                  </a:solidFill>
                  <a:latin typeface="+mn-lt"/>
                </a:rPr>
                <a:t>responsive</a:t>
              </a:r>
            </a:p>
            <a:p>
              <a:pPr algn="ctr"/>
              <a:r>
                <a:rPr lang="en-US" sz="3200">
                  <a:solidFill>
                    <a:schemeClr val="bg1"/>
                  </a:solidFill>
                  <a:latin typeface="+mn-lt"/>
                </a:rPr>
                <a:t>Create great subtitle is in here</a:t>
              </a:r>
              <a:endParaRPr lang="en-US" sz="6400">
                <a:solidFill>
                  <a:schemeClr val="bg1"/>
                </a:solidFill>
                <a:latin typeface="+mn-lt"/>
              </a:endParaRPr>
            </a:p>
          </p:txBody>
        </p:sp>
        <p:sp>
          <p:nvSpPr>
            <p:cNvPr id="7" name="Rectangle: Rounded Corners 80"/>
            <p:cNvSpPr/>
            <p:nvPr/>
          </p:nvSpPr>
          <p:spPr>
            <a:xfrm>
              <a:off x="11503691" y="5088496"/>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9" name="TextBox 8"/>
          <p:cNvSpPr txBox="1"/>
          <p:nvPr/>
        </p:nvSpPr>
        <p:spPr>
          <a:xfrm>
            <a:off x="6257162" y="6102856"/>
            <a:ext cx="11872851" cy="1200329"/>
          </a:xfrm>
          <a:prstGeom prst="rect">
            <a:avLst/>
          </a:prstGeom>
          <a:noFill/>
        </p:spPr>
        <p:txBody>
          <a:bodyPr wrap="square" rtlCol="0">
            <a:spAutoFit/>
          </a:bodyPr>
          <a:lstStyle/>
          <a:p>
            <a:pPr algn="ctr"/>
            <a:r>
              <a:rPr lang="en-US" sz="2400">
                <a:solidFill>
                  <a:schemeClr val="bg1"/>
                </a:solidFill>
              </a:rPr>
              <a:t>Aliquam et ante nunc fusce tincidunt eget ligula vitae hendrerit. Phasellus id ligula ut enim elementum bibendum eget eget magna. Fusce in magna diam. Cras dictum suscipit mauris, convallis vehicula ex dapibus id. </a:t>
            </a:r>
          </a:p>
        </p:txBody>
      </p:sp>
      <p:sp>
        <p:nvSpPr>
          <p:cNvPr id="11" name="Rounded Rectangle 10"/>
          <p:cNvSpPr/>
          <p:nvPr/>
        </p:nvSpPr>
        <p:spPr>
          <a:xfrm>
            <a:off x="9308767" y="7623488"/>
            <a:ext cx="2664491" cy="857250"/>
          </a:xfrm>
          <a:prstGeom prst="roundRect">
            <a:avLst>
              <a:gd name="adj" fmla="val 17778"/>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latin typeface="+mj-lt"/>
              </a:rPr>
              <a:t>Learn More</a:t>
            </a:r>
          </a:p>
        </p:txBody>
      </p:sp>
      <p:sp>
        <p:nvSpPr>
          <p:cNvPr id="12" name="Rounded Rectangle 11"/>
          <p:cNvSpPr/>
          <p:nvPr/>
        </p:nvSpPr>
        <p:spPr>
          <a:xfrm>
            <a:off x="12413917" y="7623488"/>
            <a:ext cx="2664491" cy="857250"/>
          </a:xfrm>
          <a:prstGeom prst="roundRect">
            <a:avLst>
              <a:gd name="adj" fmla="val 17778"/>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latin typeface="+mj-lt"/>
              </a:rPr>
              <a:t>Get Started</a:t>
            </a:r>
          </a:p>
        </p:txBody>
      </p:sp>
      <p:sp>
        <p:nvSpPr>
          <p:cNvPr id="14" name="Rectangle 13"/>
          <p:cNvSpPr/>
          <p:nvPr/>
        </p:nvSpPr>
        <p:spPr>
          <a:xfrm>
            <a:off x="-1" y="13780185"/>
            <a:ext cx="24387175" cy="69532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5471" y="13780185"/>
            <a:ext cx="24652646" cy="1485073"/>
          </a:xfrm>
          <a:prstGeom prst="rect">
            <a:avLst/>
          </a:prstGeom>
        </p:spPr>
      </p:pic>
      <p:sp>
        <p:nvSpPr>
          <p:cNvPr id="16" name="Rectangle 15"/>
          <p:cNvSpPr/>
          <p:nvPr/>
        </p:nvSpPr>
        <p:spPr>
          <a:xfrm>
            <a:off x="3797212" y="18984747"/>
            <a:ext cx="1313180" cy="1446550"/>
          </a:xfrm>
          <a:prstGeom prst="rect">
            <a:avLst/>
          </a:prstGeom>
        </p:spPr>
        <p:txBody>
          <a:bodyPr wrap="none">
            <a:spAutoFit/>
          </a:bodyPr>
          <a:lstStyle/>
          <a:p>
            <a:r>
              <a:rPr lang="en-US" sz="8800">
                <a:solidFill>
                  <a:schemeClr val="accent1"/>
                </a:solidFill>
                <a:latin typeface="dt-line-people-01" panose="02000509000000000000" pitchFamily="49" charset="0"/>
                <a:cs typeface="Arial" panose="020B0604020202020204" pitchFamily="34" charset="0"/>
              </a:rPr>
              <a:t>n</a:t>
            </a:r>
            <a:endParaRPr lang="en-US" sz="8800">
              <a:solidFill>
                <a:schemeClr val="accent1"/>
              </a:solidFill>
            </a:endParaRPr>
          </a:p>
        </p:txBody>
      </p:sp>
      <p:sp>
        <p:nvSpPr>
          <p:cNvPr id="17" name="Rectangle 16"/>
          <p:cNvSpPr/>
          <p:nvPr/>
        </p:nvSpPr>
        <p:spPr>
          <a:xfrm>
            <a:off x="2312872" y="20733435"/>
            <a:ext cx="4281861" cy="2503249"/>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User Friendly</a:t>
            </a:r>
          </a:p>
          <a:p>
            <a:pPr algn="ctr">
              <a:lnSpc>
                <a:spcPts val="3560"/>
              </a:lnSpc>
              <a:spcBef>
                <a:spcPts val="800"/>
              </a:spcBef>
            </a:pPr>
            <a:r>
              <a:rPr lang="en-US" sz="2400"/>
              <a:t>Simple, smart &amp; responsive. No Design knowledge required, Just edit text &amp; images.</a:t>
            </a:r>
            <a:endParaRPr lang="en-US" sz="2400">
              <a:ea typeface="Roboto Thin" charset="0"/>
              <a:cs typeface="Roboto Thin" charset="0"/>
            </a:endParaRPr>
          </a:p>
        </p:txBody>
      </p:sp>
      <p:sp>
        <p:nvSpPr>
          <p:cNvPr id="18" name="Rectangle 17"/>
          <p:cNvSpPr/>
          <p:nvPr/>
        </p:nvSpPr>
        <p:spPr>
          <a:xfrm>
            <a:off x="8957068" y="21487996"/>
            <a:ext cx="1313180" cy="1446550"/>
          </a:xfrm>
          <a:prstGeom prst="rect">
            <a:avLst/>
          </a:prstGeom>
        </p:spPr>
        <p:txBody>
          <a:bodyPr wrap="none">
            <a:spAutoFit/>
          </a:bodyPr>
          <a:lstStyle/>
          <a:p>
            <a:r>
              <a:rPr lang="en-US" sz="8800">
                <a:solidFill>
                  <a:schemeClr val="accent2"/>
                </a:solidFill>
                <a:latin typeface="dt-line-technology-01" panose="02000509000000000000" pitchFamily="49" charset="0"/>
                <a:cs typeface="Arial" panose="020B0604020202020204" pitchFamily="34" charset="0"/>
              </a:rPr>
              <a:t>K</a:t>
            </a:r>
            <a:endParaRPr lang="en-US" sz="8800">
              <a:solidFill>
                <a:schemeClr val="accent2"/>
              </a:solidFill>
            </a:endParaRPr>
          </a:p>
        </p:txBody>
      </p:sp>
      <p:sp>
        <p:nvSpPr>
          <p:cNvPr id="19" name="Rectangle 18"/>
          <p:cNvSpPr/>
          <p:nvPr/>
        </p:nvSpPr>
        <p:spPr>
          <a:xfrm>
            <a:off x="7472728" y="23236684"/>
            <a:ext cx="4281861" cy="2503249"/>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Free Updates</a:t>
            </a:r>
          </a:p>
          <a:p>
            <a:pPr algn="ctr">
              <a:lnSpc>
                <a:spcPts val="3560"/>
              </a:lnSpc>
              <a:spcBef>
                <a:spcPts val="800"/>
              </a:spcBef>
            </a:pPr>
            <a:r>
              <a:rPr lang="en-US" sz="2400"/>
              <a:t>Simple, smart &amp; responsive. No Design knowledge required, Just edit text &amp; images.</a:t>
            </a:r>
            <a:endParaRPr lang="en-US" sz="2400">
              <a:ea typeface="Roboto Thin" charset="0"/>
              <a:cs typeface="Roboto Thin" charset="0"/>
            </a:endParaRPr>
          </a:p>
        </p:txBody>
      </p:sp>
      <p:sp>
        <p:nvSpPr>
          <p:cNvPr id="20" name="Rectangle 19"/>
          <p:cNvSpPr/>
          <p:nvPr/>
        </p:nvSpPr>
        <p:spPr>
          <a:xfrm>
            <a:off x="14116924" y="23105368"/>
            <a:ext cx="1313180" cy="1446550"/>
          </a:xfrm>
          <a:prstGeom prst="rect">
            <a:avLst/>
          </a:prstGeom>
        </p:spPr>
        <p:txBody>
          <a:bodyPr wrap="none">
            <a:spAutoFit/>
          </a:bodyPr>
          <a:lstStyle/>
          <a:p>
            <a:r>
              <a:rPr lang="en-US" sz="8800">
                <a:solidFill>
                  <a:schemeClr val="accent3"/>
                </a:solidFill>
                <a:latin typeface="dt-line-people-01" panose="02000509000000000000" pitchFamily="49" charset="0"/>
                <a:cs typeface="Arial" panose="020B0604020202020204" pitchFamily="34" charset="0"/>
              </a:rPr>
              <a:t>E</a:t>
            </a:r>
            <a:endParaRPr lang="en-US" sz="8800">
              <a:solidFill>
                <a:schemeClr val="accent3"/>
              </a:solidFill>
            </a:endParaRPr>
          </a:p>
        </p:txBody>
      </p:sp>
      <p:sp>
        <p:nvSpPr>
          <p:cNvPr id="21" name="Rectangle 20"/>
          <p:cNvSpPr/>
          <p:nvPr/>
        </p:nvSpPr>
        <p:spPr>
          <a:xfrm>
            <a:off x="12632584" y="24854056"/>
            <a:ext cx="4281861" cy="2503249"/>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Elegant Design</a:t>
            </a:r>
          </a:p>
          <a:p>
            <a:pPr algn="ctr">
              <a:lnSpc>
                <a:spcPts val="3560"/>
              </a:lnSpc>
              <a:spcBef>
                <a:spcPts val="800"/>
              </a:spcBef>
            </a:pPr>
            <a:r>
              <a:rPr lang="en-US" sz="2400"/>
              <a:t>Simple, smart &amp; responsive. No Design knowledge required, Just edit text &amp; images.</a:t>
            </a:r>
            <a:endParaRPr lang="en-US" sz="2400">
              <a:ea typeface="Roboto Thin" charset="0"/>
              <a:cs typeface="Roboto Thin" charset="0"/>
            </a:endParaRPr>
          </a:p>
        </p:txBody>
      </p:sp>
      <p:sp>
        <p:nvSpPr>
          <p:cNvPr id="22" name="Rectangle 21"/>
          <p:cNvSpPr/>
          <p:nvPr/>
        </p:nvSpPr>
        <p:spPr>
          <a:xfrm>
            <a:off x="19276781" y="25608617"/>
            <a:ext cx="1313180" cy="1446550"/>
          </a:xfrm>
          <a:prstGeom prst="rect">
            <a:avLst/>
          </a:prstGeom>
        </p:spPr>
        <p:txBody>
          <a:bodyPr wrap="none">
            <a:spAutoFit/>
          </a:bodyPr>
          <a:lstStyle/>
          <a:p>
            <a:r>
              <a:rPr lang="en-US" sz="8800">
                <a:solidFill>
                  <a:schemeClr val="accent4"/>
                </a:solidFill>
                <a:latin typeface="dt-line-people-01" panose="02000509000000000000" pitchFamily="49" charset="0"/>
                <a:cs typeface="Arial" panose="020B0604020202020204" pitchFamily="34" charset="0"/>
              </a:rPr>
              <a:t>b</a:t>
            </a:r>
            <a:endParaRPr lang="en-US" sz="8800">
              <a:solidFill>
                <a:schemeClr val="accent4"/>
              </a:solidFill>
            </a:endParaRPr>
          </a:p>
        </p:txBody>
      </p:sp>
      <p:sp>
        <p:nvSpPr>
          <p:cNvPr id="23" name="Rectangle 22"/>
          <p:cNvSpPr/>
          <p:nvPr/>
        </p:nvSpPr>
        <p:spPr>
          <a:xfrm>
            <a:off x="17792441" y="27357305"/>
            <a:ext cx="4281861" cy="2503249"/>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Intelligence</a:t>
            </a:r>
          </a:p>
          <a:p>
            <a:pPr algn="ctr">
              <a:lnSpc>
                <a:spcPts val="3560"/>
              </a:lnSpc>
              <a:spcBef>
                <a:spcPts val="800"/>
              </a:spcBef>
            </a:pPr>
            <a:r>
              <a:rPr lang="en-US" sz="2400"/>
              <a:t>Simple, smart &amp; responsive. No Design knowledge required, Just edit text &amp; images.</a:t>
            </a:r>
            <a:endParaRPr lang="en-US" sz="2400">
              <a:ea typeface="Roboto Thin" charset="0"/>
              <a:cs typeface="Roboto Thin" charset="0"/>
            </a:endParaRPr>
          </a:p>
        </p:txBody>
      </p:sp>
    </p:spTree>
    <p:extLst>
      <p:ext uri="{BB962C8B-B14F-4D97-AF65-F5344CB8AC3E}">
        <p14:creationId xmlns:p14="http://schemas.microsoft.com/office/powerpoint/2010/main" val="3598826102"/>
      </p:ext>
    </p:extLst>
  </p:cSld>
  <p:clrMapOvr>
    <a:overrideClrMapping bg1="lt1" tx1="dk1" bg2="lt2" tx2="dk2" accent1="accent1" accent2="accent2" accent3="accent3" accent4="accent4" accent5="accent5" accent6="accent6" hlink="hlink" folHlink="folHlink"/>
  </p:clrMapOvr>
</p:sld>
</file>

<file path=ppt/slides/slide11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Picture Placeholder 3"/>
          <p:cNvSpPr>
            <a:spLocks noGrp="1"/>
          </p:cNvSpPr>
          <p:nvPr>
            <p:ph type="pic" sz="quarter" idx="21"/>
          </p:nvPr>
        </p:nvSpPr>
        <p:spPr/>
      </p:sp>
      <p:sp>
        <p:nvSpPr>
          <p:cNvPr id="32" name="Rectangle 2"/>
          <p:cNvSpPr/>
          <p:nvPr/>
        </p:nvSpPr>
        <p:spPr>
          <a:xfrm>
            <a:off x="1" y="0"/>
            <a:ext cx="24387174" cy="13716000"/>
          </a:xfrm>
          <a:custGeom>
            <a:avLst/>
            <a:gdLst>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0 w 20764500"/>
              <a:gd name="connsiteY4"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0 w 20764500"/>
              <a:gd name="connsiteY4" fmla="*/ 3954986 h 8184085"/>
              <a:gd name="connsiteX5" fmla="*/ 0 w 20764500"/>
              <a:gd name="connsiteY5"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2895600 w 20764500"/>
              <a:gd name="connsiteY4" fmla="*/ 4183586 h 8184085"/>
              <a:gd name="connsiteX5" fmla="*/ 0 w 20764500"/>
              <a:gd name="connsiteY5" fmla="*/ 0 h 8184085"/>
              <a:gd name="connsiteX0" fmla="*/ 0 w 20764500"/>
              <a:gd name="connsiteY0" fmla="*/ 0 h 8184085"/>
              <a:gd name="connsiteX1" fmla="*/ 20764500 w 20764500"/>
              <a:gd name="connsiteY1" fmla="*/ 0 h 8184085"/>
              <a:gd name="connsiteX2" fmla="*/ 20764500 w 20764500"/>
              <a:gd name="connsiteY2" fmla="*/ 8184085 h 8184085"/>
              <a:gd name="connsiteX3" fmla="*/ 0 w 20764500"/>
              <a:gd name="connsiteY3" fmla="*/ 8184085 h 8184085"/>
              <a:gd name="connsiteX4" fmla="*/ 0 w 20764500"/>
              <a:gd name="connsiteY4" fmla="*/ 0 h 81840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500" h="8184085">
                <a:moveTo>
                  <a:pt x="0" y="0"/>
                </a:moveTo>
                <a:lnTo>
                  <a:pt x="20764500" y="0"/>
                </a:lnTo>
                <a:lnTo>
                  <a:pt x="20764500" y="8184085"/>
                </a:lnTo>
                <a:lnTo>
                  <a:pt x="0" y="8184085"/>
                </a:lnTo>
                <a:lnTo>
                  <a:pt x="0" y="0"/>
                </a:lnTo>
                <a:close/>
              </a:path>
            </a:pathLst>
          </a:custGeom>
          <a:gradFill flip="none" rotWithShape="1">
            <a:gsLst>
              <a:gs pos="100000">
                <a:schemeClr val="tx1"/>
              </a:gs>
              <a:gs pos="0">
                <a:schemeClr val="tx1">
                  <a:alpha val="76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p:cNvGrpSpPr/>
          <p:nvPr/>
        </p:nvGrpSpPr>
        <p:grpSpPr>
          <a:xfrm>
            <a:off x="6723126" y="1137531"/>
            <a:ext cx="10940923" cy="1635122"/>
            <a:chOff x="6723126" y="3614031"/>
            <a:chExt cx="10940923" cy="1635122"/>
          </a:xfrm>
        </p:grpSpPr>
        <p:sp>
          <p:nvSpPr>
            <p:cNvPr id="34" name="Title 1"/>
            <p:cNvSpPr txBox="1">
              <a:spLocks/>
            </p:cNvSpPr>
            <p:nvPr/>
          </p:nvSpPr>
          <p:spPr>
            <a:xfrm>
              <a:off x="6723126" y="3614031"/>
              <a:ext cx="10940923"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solidFill>
                    <a:schemeClr val="bg1"/>
                  </a:solidFill>
                  <a:latin typeface="+mn-lt"/>
                </a:rPr>
                <a:t>Simple smart &amp; </a:t>
              </a:r>
              <a:r>
                <a:rPr lang="en-US" sz="6400">
                  <a:solidFill>
                    <a:schemeClr val="accent6"/>
                  </a:solidFill>
                  <a:latin typeface="+mn-lt"/>
                </a:rPr>
                <a:t>responsive</a:t>
              </a:r>
            </a:p>
            <a:p>
              <a:pPr algn="ctr"/>
              <a:r>
                <a:rPr lang="en-US" sz="3200">
                  <a:solidFill>
                    <a:schemeClr val="bg1"/>
                  </a:solidFill>
                  <a:latin typeface="+mn-lt"/>
                </a:rPr>
                <a:t>Create great subtitle is in here</a:t>
              </a:r>
              <a:endParaRPr lang="en-US" sz="6400">
                <a:solidFill>
                  <a:schemeClr val="bg1"/>
                </a:solidFill>
                <a:latin typeface="+mn-lt"/>
              </a:endParaRPr>
            </a:p>
          </p:txBody>
        </p:sp>
        <p:sp>
          <p:nvSpPr>
            <p:cNvPr id="36" name="Rectangle: Rounded Corners 80"/>
            <p:cNvSpPr/>
            <p:nvPr/>
          </p:nvSpPr>
          <p:spPr>
            <a:xfrm>
              <a:off x="11503691" y="5088496"/>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37" name="TextBox 36"/>
          <p:cNvSpPr txBox="1"/>
          <p:nvPr/>
        </p:nvSpPr>
        <p:spPr>
          <a:xfrm>
            <a:off x="6257162" y="3092956"/>
            <a:ext cx="11872851" cy="1200329"/>
          </a:xfrm>
          <a:prstGeom prst="rect">
            <a:avLst/>
          </a:prstGeom>
          <a:noFill/>
        </p:spPr>
        <p:txBody>
          <a:bodyPr wrap="square" rtlCol="0">
            <a:spAutoFit/>
          </a:bodyPr>
          <a:lstStyle/>
          <a:p>
            <a:pPr algn="ctr"/>
            <a:r>
              <a:rPr lang="en-US" sz="2400">
                <a:solidFill>
                  <a:schemeClr val="bg1"/>
                </a:solidFill>
              </a:rPr>
              <a:t>Aliquam et ante nunc fusce tincidunt eget ligula vitae hendrerit. Phasellus id ligula ut enim elementum bibendum eget eget magna. Fusce in magna diam. Cras dictum suscipit mauris, convallis vehicula ex dapibus id. </a:t>
            </a:r>
          </a:p>
        </p:txBody>
      </p:sp>
      <p:sp>
        <p:nvSpPr>
          <p:cNvPr id="41" name="Rounded Rectangle 40"/>
          <p:cNvSpPr/>
          <p:nvPr/>
        </p:nvSpPr>
        <p:spPr>
          <a:xfrm>
            <a:off x="9308767" y="4613588"/>
            <a:ext cx="2664491" cy="857250"/>
          </a:xfrm>
          <a:prstGeom prst="roundRect">
            <a:avLst>
              <a:gd name="adj" fmla="val 17778"/>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latin typeface="+mj-lt"/>
              </a:rPr>
              <a:t>Learn More</a:t>
            </a:r>
          </a:p>
        </p:txBody>
      </p:sp>
      <p:sp>
        <p:nvSpPr>
          <p:cNvPr id="44" name="Rounded Rectangle 43"/>
          <p:cNvSpPr/>
          <p:nvPr/>
        </p:nvSpPr>
        <p:spPr>
          <a:xfrm>
            <a:off x="12413917" y="4613588"/>
            <a:ext cx="2664491" cy="857250"/>
          </a:xfrm>
          <a:prstGeom prst="roundRect">
            <a:avLst>
              <a:gd name="adj" fmla="val 17778"/>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latin typeface="+mj-lt"/>
              </a:rPr>
              <a:t>Get Started</a:t>
            </a:r>
          </a:p>
        </p:txBody>
      </p:sp>
      <p:sp>
        <p:nvSpPr>
          <p:cNvPr id="2" name="Rectangle 1"/>
          <p:cNvSpPr/>
          <p:nvPr/>
        </p:nvSpPr>
        <p:spPr>
          <a:xfrm>
            <a:off x="-1" y="6762750"/>
            <a:ext cx="24387175" cy="69532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Picture 4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5471" y="6762750"/>
            <a:ext cx="24652646" cy="1485073"/>
          </a:xfrm>
          <a:prstGeom prst="rect">
            <a:avLst/>
          </a:prstGeom>
        </p:spPr>
      </p:pic>
      <p:sp>
        <p:nvSpPr>
          <p:cNvPr id="3" name="Rectangle 2"/>
          <p:cNvSpPr/>
          <p:nvPr/>
        </p:nvSpPr>
        <p:spPr>
          <a:xfrm>
            <a:off x="3797212" y="8093185"/>
            <a:ext cx="1313180" cy="1446550"/>
          </a:xfrm>
          <a:prstGeom prst="rect">
            <a:avLst/>
          </a:prstGeom>
        </p:spPr>
        <p:txBody>
          <a:bodyPr wrap="none">
            <a:spAutoFit/>
          </a:bodyPr>
          <a:lstStyle/>
          <a:p>
            <a:r>
              <a:rPr lang="en-US" sz="8800">
                <a:solidFill>
                  <a:schemeClr val="accent1"/>
                </a:solidFill>
                <a:latin typeface="dt-line-people-01" panose="02000509000000000000" pitchFamily="49" charset="0"/>
                <a:cs typeface="Arial" panose="020B0604020202020204" pitchFamily="34" charset="0"/>
              </a:rPr>
              <a:t>n</a:t>
            </a:r>
            <a:endParaRPr lang="en-US" sz="8800">
              <a:solidFill>
                <a:schemeClr val="accent1"/>
              </a:solidFill>
            </a:endParaRPr>
          </a:p>
        </p:txBody>
      </p:sp>
      <p:sp>
        <p:nvSpPr>
          <p:cNvPr id="48" name="Rectangle 47"/>
          <p:cNvSpPr/>
          <p:nvPr/>
        </p:nvSpPr>
        <p:spPr>
          <a:xfrm>
            <a:off x="2312872" y="9841873"/>
            <a:ext cx="4281861" cy="2503249"/>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User Friendly</a:t>
            </a:r>
          </a:p>
          <a:p>
            <a:pPr algn="ctr">
              <a:lnSpc>
                <a:spcPts val="3560"/>
              </a:lnSpc>
              <a:spcBef>
                <a:spcPts val="800"/>
              </a:spcBef>
            </a:pPr>
            <a:r>
              <a:rPr lang="en-US" sz="2400"/>
              <a:t>Simple, smart &amp; responsive. No Design knowledge required, Just edit text &amp; images.</a:t>
            </a:r>
            <a:endParaRPr lang="en-US" sz="2400">
              <a:ea typeface="Roboto Thin" charset="0"/>
              <a:cs typeface="Roboto Thin" charset="0"/>
            </a:endParaRPr>
          </a:p>
        </p:txBody>
      </p:sp>
      <p:sp>
        <p:nvSpPr>
          <p:cNvPr id="49" name="Rectangle 48"/>
          <p:cNvSpPr/>
          <p:nvPr/>
        </p:nvSpPr>
        <p:spPr>
          <a:xfrm>
            <a:off x="8957068" y="8093185"/>
            <a:ext cx="1313180" cy="1446550"/>
          </a:xfrm>
          <a:prstGeom prst="rect">
            <a:avLst/>
          </a:prstGeom>
        </p:spPr>
        <p:txBody>
          <a:bodyPr wrap="none">
            <a:spAutoFit/>
          </a:bodyPr>
          <a:lstStyle/>
          <a:p>
            <a:r>
              <a:rPr lang="en-US" sz="8800">
                <a:solidFill>
                  <a:schemeClr val="accent2"/>
                </a:solidFill>
                <a:latin typeface="dt-line-technology-01" panose="02000509000000000000" pitchFamily="49" charset="0"/>
                <a:cs typeface="Arial" panose="020B0604020202020204" pitchFamily="34" charset="0"/>
              </a:rPr>
              <a:t>K</a:t>
            </a:r>
            <a:endParaRPr lang="en-US" sz="8800">
              <a:solidFill>
                <a:schemeClr val="accent2"/>
              </a:solidFill>
            </a:endParaRPr>
          </a:p>
        </p:txBody>
      </p:sp>
      <p:sp>
        <p:nvSpPr>
          <p:cNvPr id="50" name="Rectangle 49"/>
          <p:cNvSpPr/>
          <p:nvPr/>
        </p:nvSpPr>
        <p:spPr>
          <a:xfrm>
            <a:off x="7472728" y="9841873"/>
            <a:ext cx="4281861" cy="2503249"/>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Free Updates</a:t>
            </a:r>
          </a:p>
          <a:p>
            <a:pPr algn="ctr">
              <a:lnSpc>
                <a:spcPts val="3560"/>
              </a:lnSpc>
              <a:spcBef>
                <a:spcPts val="800"/>
              </a:spcBef>
            </a:pPr>
            <a:r>
              <a:rPr lang="en-US" sz="2400"/>
              <a:t>Simple, smart &amp; responsive. No Design knowledge required, Just edit text &amp; images.</a:t>
            </a:r>
            <a:endParaRPr lang="en-US" sz="2400">
              <a:ea typeface="Roboto Thin" charset="0"/>
              <a:cs typeface="Roboto Thin" charset="0"/>
            </a:endParaRPr>
          </a:p>
        </p:txBody>
      </p:sp>
      <p:sp>
        <p:nvSpPr>
          <p:cNvPr id="51" name="Rectangle 50"/>
          <p:cNvSpPr/>
          <p:nvPr/>
        </p:nvSpPr>
        <p:spPr>
          <a:xfrm>
            <a:off x="14116924" y="8093185"/>
            <a:ext cx="1313180" cy="1446550"/>
          </a:xfrm>
          <a:prstGeom prst="rect">
            <a:avLst/>
          </a:prstGeom>
        </p:spPr>
        <p:txBody>
          <a:bodyPr wrap="none">
            <a:spAutoFit/>
          </a:bodyPr>
          <a:lstStyle/>
          <a:p>
            <a:r>
              <a:rPr lang="en-US" sz="8800">
                <a:solidFill>
                  <a:schemeClr val="accent3"/>
                </a:solidFill>
                <a:latin typeface="dt-line-people-01" panose="02000509000000000000" pitchFamily="49" charset="0"/>
                <a:cs typeface="Arial" panose="020B0604020202020204" pitchFamily="34" charset="0"/>
              </a:rPr>
              <a:t>E</a:t>
            </a:r>
            <a:endParaRPr lang="en-US" sz="8800">
              <a:solidFill>
                <a:schemeClr val="accent3"/>
              </a:solidFill>
            </a:endParaRPr>
          </a:p>
        </p:txBody>
      </p:sp>
      <p:sp>
        <p:nvSpPr>
          <p:cNvPr id="52" name="Rectangle 51"/>
          <p:cNvSpPr/>
          <p:nvPr/>
        </p:nvSpPr>
        <p:spPr>
          <a:xfrm>
            <a:off x="12632584" y="9841873"/>
            <a:ext cx="4281861" cy="2503249"/>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Elegant Design</a:t>
            </a:r>
          </a:p>
          <a:p>
            <a:pPr algn="ctr">
              <a:lnSpc>
                <a:spcPts val="3560"/>
              </a:lnSpc>
              <a:spcBef>
                <a:spcPts val="800"/>
              </a:spcBef>
            </a:pPr>
            <a:r>
              <a:rPr lang="en-US" sz="2400"/>
              <a:t>Simple, smart &amp; responsive. No Design knowledge required, Just edit text &amp; images.</a:t>
            </a:r>
            <a:endParaRPr lang="en-US" sz="2400">
              <a:ea typeface="Roboto Thin" charset="0"/>
              <a:cs typeface="Roboto Thin" charset="0"/>
            </a:endParaRPr>
          </a:p>
        </p:txBody>
      </p:sp>
      <p:sp>
        <p:nvSpPr>
          <p:cNvPr id="53" name="Rectangle 52"/>
          <p:cNvSpPr/>
          <p:nvPr/>
        </p:nvSpPr>
        <p:spPr>
          <a:xfrm>
            <a:off x="19276781" y="8093185"/>
            <a:ext cx="1313180" cy="1446550"/>
          </a:xfrm>
          <a:prstGeom prst="rect">
            <a:avLst/>
          </a:prstGeom>
        </p:spPr>
        <p:txBody>
          <a:bodyPr wrap="none">
            <a:spAutoFit/>
          </a:bodyPr>
          <a:lstStyle/>
          <a:p>
            <a:r>
              <a:rPr lang="en-US" sz="8800">
                <a:solidFill>
                  <a:schemeClr val="accent4"/>
                </a:solidFill>
                <a:latin typeface="dt-line-people-01" panose="02000509000000000000" pitchFamily="49" charset="0"/>
                <a:cs typeface="Arial" panose="020B0604020202020204" pitchFamily="34" charset="0"/>
              </a:rPr>
              <a:t>b</a:t>
            </a:r>
            <a:endParaRPr lang="en-US" sz="8800">
              <a:solidFill>
                <a:schemeClr val="accent4"/>
              </a:solidFill>
            </a:endParaRPr>
          </a:p>
        </p:txBody>
      </p:sp>
      <p:sp>
        <p:nvSpPr>
          <p:cNvPr id="54" name="Rectangle 53"/>
          <p:cNvSpPr/>
          <p:nvPr/>
        </p:nvSpPr>
        <p:spPr>
          <a:xfrm>
            <a:off x="17792441" y="9841873"/>
            <a:ext cx="4281861" cy="2503249"/>
          </a:xfrm>
          <a:prstGeom prst="rect">
            <a:avLst/>
          </a:prstGeom>
        </p:spPr>
        <p:txBody>
          <a:bodyPr wrap="square">
            <a:spAutoFit/>
          </a:bodyPr>
          <a:lstStyle/>
          <a:p>
            <a:pPr algn="ctr">
              <a:lnSpc>
                <a:spcPts val="3560"/>
              </a:lnSpc>
              <a:spcBef>
                <a:spcPts val="800"/>
              </a:spcBef>
            </a:pPr>
            <a:r>
              <a:rPr lang="en-US" sz="3600">
                <a:ea typeface="Roboto Thin" charset="0"/>
                <a:cs typeface="Roboto Thin" charset="0"/>
              </a:rPr>
              <a:t>Intelligence</a:t>
            </a:r>
          </a:p>
          <a:p>
            <a:pPr algn="ctr">
              <a:lnSpc>
                <a:spcPts val="3560"/>
              </a:lnSpc>
              <a:spcBef>
                <a:spcPts val="800"/>
              </a:spcBef>
            </a:pPr>
            <a:r>
              <a:rPr lang="en-US" sz="2400"/>
              <a:t>Simple, smart &amp; responsive. No Design knowledge required, Just edit text &amp; images.</a:t>
            </a:r>
            <a:endParaRPr lang="en-US" sz="2400">
              <a:ea typeface="Roboto Thin" charset="0"/>
              <a:cs typeface="Roboto Thin" charset="0"/>
            </a:endParaRPr>
          </a:p>
        </p:txBody>
      </p:sp>
    </p:spTree>
    <p:extLst>
      <p:ext uri="{BB962C8B-B14F-4D97-AF65-F5344CB8AC3E}">
        <p14:creationId xmlns:p14="http://schemas.microsoft.com/office/powerpoint/2010/main" val="334109242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5348544" y="3295650"/>
            <a:ext cx="5713156" cy="3133418"/>
          </a:xfrm>
          <a:prstGeom prst="rect">
            <a:avLst/>
          </a:prstGeom>
          <a:solidFill>
            <a:schemeClr val="accent1"/>
          </a:solidFill>
          <a:ln>
            <a:noFill/>
          </a:ln>
          <a:effectLst>
            <a:outerShdw blurRad="4445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2033250" y="7239000"/>
            <a:ext cx="5713156" cy="3133418"/>
          </a:xfrm>
          <a:prstGeom prst="rect">
            <a:avLst/>
          </a:prstGeom>
          <a:solidFill>
            <a:schemeClr val="accent1"/>
          </a:solidFill>
          <a:ln>
            <a:noFill/>
          </a:ln>
          <a:effectLst>
            <a:outerShdw blurRad="4445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11506200" y="2738701"/>
            <a:ext cx="8686800" cy="2123658"/>
          </a:xfrm>
          <a:prstGeom prst="rect">
            <a:avLst/>
          </a:prstGeom>
          <a:noFill/>
        </p:spPr>
        <p:txBody>
          <a:bodyPr wrap="square" rtlCol="0">
            <a:spAutoFit/>
          </a:bodyPr>
          <a:lstStyle/>
          <a:p>
            <a:r>
              <a:rPr lang="en-US" sz="3600">
                <a:solidFill>
                  <a:srgbClr val="FF0000"/>
                </a:solidFill>
              </a:rPr>
              <a:t>We are Creative</a:t>
            </a:r>
          </a:p>
          <a:p>
            <a:r>
              <a:rPr lang="en-US" sz="2400"/>
              <a:t>Aliquam et ante nunc fusce tincidunt eget ligula vitae hendrerit. Phasellus id ligula ut enim elementum bibendum eget eget magna. Fusce in magna diam. Cras dictum suscipit mauris, convallis vehicula ex dapibus id. </a:t>
            </a:r>
            <a:endParaRPr lang="en-US" sz="3600"/>
          </a:p>
        </p:txBody>
      </p:sp>
      <p:sp>
        <p:nvSpPr>
          <p:cNvPr id="6" name="TextBox 5"/>
          <p:cNvSpPr txBox="1"/>
          <p:nvPr/>
        </p:nvSpPr>
        <p:spPr>
          <a:xfrm>
            <a:off x="1733550" y="7239000"/>
            <a:ext cx="8686800" cy="2492990"/>
          </a:xfrm>
          <a:prstGeom prst="rect">
            <a:avLst/>
          </a:prstGeom>
          <a:noFill/>
        </p:spPr>
        <p:txBody>
          <a:bodyPr wrap="square" rtlCol="0">
            <a:spAutoFit/>
          </a:bodyPr>
          <a:lstStyle/>
          <a:p>
            <a:pPr algn="r"/>
            <a:r>
              <a:rPr lang="en-US" sz="3600">
                <a:solidFill>
                  <a:schemeClr val="accent2"/>
                </a:solidFill>
              </a:rPr>
              <a:t>We are Simple</a:t>
            </a:r>
          </a:p>
          <a:p>
            <a:pPr algn="r"/>
            <a:r>
              <a:rPr lang="en-US" sz="2400"/>
              <a:t>Sed ipsum leo, volutpat id convallis vitae, mollis ac dui. Cum sociis natoque penatibus et magnis dis parturient montes, nascetur ridiculus mus. Nulla luctus dapibus metus nec mollis. Etiam lacus nulla, bibendum egestas suscipit ut, sollicitudin eu massa. Phasellus semper</a:t>
            </a:r>
            <a:endParaRPr lang="en-US" sz="3600"/>
          </a:p>
        </p:txBody>
      </p:sp>
      <p:sp>
        <p:nvSpPr>
          <p:cNvPr id="11" name="Rounded Rectangle 10"/>
          <p:cNvSpPr/>
          <p:nvPr/>
        </p:nvSpPr>
        <p:spPr>
          <a:xfrm>
            <a:off x="11920059" y="5045207"/>
            <a:ext cx="2001872" cy="644065"/>
          </a:xfrm>
          <a:prstGeom prst="roundRect">
            <a:avLst>
              <a:gd name="adj" fmla="val 17778"/>
            </a:avLst>
          </a:prstGeom>
          <a:solidFill>
            <a:schemeClr val="bg1"/>
          </a:solidFill>
          <a:ln w="38100">
            <a:noFill/>
          </a:ln>
          <a:effectLst>
            <a:outerShdw blurRad="1524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accent2"/>
                </a:solidFill>
              </a:rPr>
              <a:t>Learn More</a:t>
            </a:r>
          </a:p>
        </p:txBody>
      </p:sp>
      <p:sp>
        <p:nvSpPr>
          <p:cNvPr id="12" name="Rounded Rectangle 11"/>
          <p:cNvSpPr/>
          <p:nvPr/>
        </p:nvSpPr>
        <p:spPr>
          <a:xfrm>
            <a:off x="7868012" y="9923523"/>
            <a:ext cx="2001872" cy="644065"/>
          </a:xfrm>
          <a:prstGeom prst="roundRect">
            <a:avLst>
              <a:gd name="adj" fmla="val 17778"/>
            </a:avLst>
          </a:prstGeom>
          <a:solidFill>
            <a:schemeClr val="bg1"/>
          </a:solidFill>
          <a:ln w="38100">
            <a:noFill/>
          </a:ln>
          <a:effectLst>
            <a:outerShdw blurRad="1524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accent2"/>
                </a:solidFill>
              </a:rPr>
              <a:t>Learn More</a:t>
            </a:r>
          </a:p>
        </p:txBody>
      </p:sp>
      <p:sp>
        <p:nvSpPr>
          <p:cNvPr id="5" name="Picture Placeholder 4"/>
          <p:cNvSpPr>
            <a:spLocks noGrp="1"/>
          </p:cNvSpPr>
          <p:nvPr>
            <p:ph type="pic" sz="quarter" idx="20"/>
          </p:nvPr>
        </p:nvSpPr>
        <p:spPr/>
      </p:sp>
      <p:sp>
        <p:nvSpPr>
          <p:cNvPr id="7" name="Picture Placeholder 6"/>
          <p:cNvSpPr>
            <a:spLocks noGrp="1"/>
          </p:cNvSpPr>
          <p:nvPr>
            <p:ph type="pic" sz="quarter" idx="21"/>
          </p:nvPr>
        </p:nvSpPr>
        <p:spPr/>
      </p:sp>
    </p:spTree>
    <p:extLst>
      <p:ext uri="{BB962C8B-B14F-4D97-AF65-F5344CB8AC3E}">
        <p14:creationId xmlns:p14="http://schemas.microsoft.com/office/powerpoint/2010/main" val="272582210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1110935"/>
            <a:ext cx="24387175" cy="4857750"/>
          </a:xfrm>
          <a:prstGeom prst="rect">
            <a:avLst/>
          </a:prstGeom>
          <a:gradFill flip="none" rotWithShape="1">
            <a:gsLst>
              <a:gs pos="0">
                <a:schemeClr val="accent1"/>
              </a:gs>
              <a:gs pos="10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7365024" y="2201811"/>
            <a:ext cx="9818076" cy="2123658"/>
          </a:xfrm>
          <a:prstGeom prst="rect">
            <a:avLst/>
          </a:prstGeom>
          <a:noFill/>
        </p:spPr>
        <p:txBody>
          <a:bodyPr wrap="square" rtlCol="0">
            <a:spAutoFit/>
          </a:bodyPr>
          <a:lstStyle/>
          <a:p>
            <a:pPr algn="ctr"/>
            <a:r>
              <a:rPr lang="en-US" sz="3600">
                <a:solidFill>
                  <a:srgbClr val="FFFFFF"/>
                </a:solidFill>
              </a:rPr>
              <a:t>Purchase, get lifetime free updates</a:t>
            </a:r>
          </a:p>
          <a:p>
            <a:pPr algn="ctr"/>
            <a:r>
              <a:rPr lang="en-US" sz="2400">
                <a:solidFill>
                  <a:srgbClr val="FFFFFF"/>
                </a:solidFill>
              </a:rPr>
              <a:t>Aliquam et ante nunc fusce tincidunt eget ligula vitae hendrerit. Phasellus id ligula ut enim elementum bibendum eget eget magna. Fusce in magna diam. Cras dictum suscipit mauris, convallis vehicula ex dapibus id. </a:t>
            </a:r>
            <a:endParaRPr lang="en-US" sz="3600">
              <a:solidFill>
                <a:srgbClr val="FFFFFF"/>
              </a:solidFill>
            </a:endParaRPr>
          </a:p>
        </p:txBody>
      </p:sp>
      <p:sp>
        <p:nvSpPr>
          <p:cNvPr id="6" name="Freeform 5"/>
          <p:cNvSpPr>
            <a:spLocks/>
          </p:cNvSpPr>
          <p:nvPr/>
        </p:nvSpPr>
        <p:spPr bwMode="auto">
          <a:xfrm rot="5400000">
            <a:off x="166339" y="-1795472"/>
            <a:ext cx="5788614" cy="9379559"/>
          </a:xfrm>
          <a:custGeom>
            <a:avLst/>
            <a:gdLst>
              <a:gd name="T0" fmla="*/ 373 w 398"/>
              <a:gd name="T1" fmla="*/ 373 h 647"/>
              <a:gd name="T2" fmla="*/ 118 w 398"/>
              <a:gd name="T3" fmla="*/ 627 h 647"/>
              <a:gd name="T4" fmla="*/ 72 w 398"/>
              <a:gd name="T5" fmla="*/ 647 h 647"/>
              <a:gd name="T6" fmla="*/ 25 w 398"/>
              <a:gd name="T7" fmla="*/ 627 h 647"/>
              <a:gd name="T8" fmla="*/ 25 w 398"/>
              <a:gd name="T9" fmla="*/ 535 h 647"/>
              <a:gd name="T10" fmla="*/ 233 w 398"/>
              <a:gd name="T11" fmla="*/ 327 h 647"/>
              <a:gd name="T12" fmla="*/ 25 w 398"/>
              <a:gd name="T13" fmla="*/ 119 h 647"/>
              <a:gd name="T14" fmla="*/ 25 w 398"/>
              <a:gd name="T15" fmla="*/ 26 h 647"/>
              <a:gd name="T16" fmla="*/ 118 w 398"/>
              <a:gd name="T17" fmla="*/ 26 h 647"/>
              <a:gd name="T18" fmla="*/ 373 w 398"/>
              <a:gd name="T19" fmla="*/ 280 h 647"/>
              <a:gd name="T20" fmla="*/ 373 w 398"/>
              <a:gd name="T21" fmla="*/ 37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647">
                <a:moveTo>
                  <a:pt x="373" y="373"/>
                </a:moveTo>
                <a:cubicBezTo>
                  <a:pt x="118" y="627"/>
                  <a:pt x="118" y="627"/>
                  <a:pt x="118" y="627"/>
                </a:cubicBezTo>
                <a:cubicBezTo>
                  <a:pt x="105" y="640"/>
                  <a:pt x="89" y="647"/>
                  <a:pt x="72" y="647"/>
                </a:cubicBezTo>
                <a:cubicBezTo>
                  <a:pt x="55" y="647"/>
                  <a:pt x="38" y="640"/>
                  <a:pt x="25" y="627"/>
                </a:cubicBezTo>
                <a:cubicBezTo>
                  <a:pt x="0" y="602"/>
                  <a:pt x="0" y="560"/>
                  <a:pt x="25" y="535"/>
                </a:cubicBezTo>
                <a:cubicBezTo>
                  <a:pt x="233" y="327"/>
                  <a:pt x="233" y="327"/>
                  <a:pt x="233" y="327"/>
                </a:cubicBezTo>
                <a:cubicBezTo>
                  <a:pt x="25" y="119"/>
                  <a:pt x="25" y="119"/>
                  <a:pt x="25" y="119"/>
                </a:cubicBezTo>
                <a:cubicBezTo>
                  <a:pt x="0" y="93"/>
                  <a:pt x="0" y="51"/>
                  <a:pt x="25" y="26"/>
                </a:cubicBezTo>
                <a:cubicBezTo>
                  <a:pt x="51" y="0"/>
                  <a:pt x="93" y="0"/>
                  <a:pt x="118" y="26"/>
                </a:cubicBezTo>
                <a:cubicBezTo>
                  <a:pt x="373" y="280"/>
                  <a:pt x="373" y="280"/>
                  <a:pt x="373" y="280"/>
                </a:cubicBezTo>
                <a:cubicBezTo>
                  <a:pt x="398" y="306"/>
                  <a:pt x="398" y="347"/>
                  <a:pt x="373" y="373"/>
                </a:cubicBezTo>
                <a:close/>
              </a:path>
            </a:pathLst>
          </a:custGeom>
          <a:solidFill>
            <a:schemeClr val="bg1"/>
          </a:solidFill>
          <a:ln>
            <a:noFill/>
          </a:ln>
          <a:effectLst>
            <a:outerShdw blurRad="622300" dist="381000" dir="27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7" name="Rectangle 6"/>
          <p:cNvSpPr/>
          <p:nvPr/>
        </p:nvSpPr>
        <p:spPr>
          <a:xfrm>
            <a:off x="2083489" y="7273938"/>
            <a:ext cx="5943137" cy="2503249"/>
          </a:xfrm>
          <a:prstGeom prst="rect">
            <a:avLst/>
          </a:prstGeom>
        </p:spPr>
        <p:txBody>
          <a:bodyPr wrap="square">
            <a:spAutoFit/>
          </a:bodyPr>
          <a:lstStyle/>
          <a:p>
            <a:pPr>
              <a:lnSpc>
                <a:spcPts val="3560"/>
              </a:lnSpc>
              <a:spcBef>
                <a:spcPts val="800"/>
              </a:spcBef>
            </a:pPr>
            <a:r>
              <a:rPr lang="en-US" sz="3600">
                <a:solidFill>
                  <a:schemeClr val="accent1"/>
                </a:solidFill>
                <a:ea typeface="Roboto Thin" charset="0"/>
                <a:cs typeface="Roboto Thin" charset="0"/>
              </a:rPr>
              <a:t>Download Store</a:t>
            </a:r>
          </a:p>
          <a:p>
            <a:pPr>
              <a:lnSpc>
                <a:spcPts val="3560"/>
              </a:lnSpc>
              <a:spcBef>
                <a:spcPts val="800"/>
              </a:spcBef>
            </a:pPr>
            <a:r>
              <a:rPr lang="en-US" sz="2400">
                <a:ea typeface="Roboto Thin" charset="0"/>
                <a:cs typeface="Roboto Thin" charset="0"/>
              </a:rPr>
              <a:t>Etiam lacus nulla, bibendum egestas suscipit ut, sollicitudin eu massa. Phasellus semper quam justo, vel aliquam magna lobortis at. </a:t>
            </a:r>
          </a:p>
        </p:txBody>
      </p:sp>
      <p:sp>
        <p:nvSpPr>
          <p:cNvPr id="8" name="Rectangle 7"/>
          <p:cNvSpPr/>
          <p:nvPr/>
        </p:nvSpPr>
        <p:spPr>
          <a:xfrm>
            <a:off x="431789" y="7273938"/>
            <a:ext cx="1415772" cy="1569660"/>
          </a:xfrm>
          <a:prstGeom prst="rect">
            <a:avLst/>
          </a:prstGeom>
        </p:spPr>
        <p:txBody>
          <a:bodyPr wrap="none">
            <a:spAutoFit/>
          </a:bodyPr>
          <a:lstStyle/>
          <a:p>
            <a:pPr algn="ctr"/>
            <a:r>
              <a:rPr lang="en-US" sz="9600">
                <a:solidFill>
                  <a:schemeClr val="accent1"/>
                </a:solidFill>
                <a:latin typeface="dt-line-technology-01" panose="02000509000000000000" pitchFamily="49" charset="0"/>
                <a:cs typeface="Arial" panose="020B0604020202020204" pitchFamily="34" charset="0"/>
              </a:rPr>
              <a:t>J</a:t>
            </a:r>
            <a:endParaRPr lang="en-US" sz="9600">
              <a:solidFill>
                <a:schemeClr val="accent1"/>
              </a:solidFill>
            </a:endParaRPr>
          </a:p>
        </p:txBody>
      </p:sp>
      <p:sp>
        <p:nvSpPr>
          <p:cNvPr id="9" name="Rectangle 8"/>
          <p:cNvSpPr/>
          <p:nvPr/>
        </p:nvSpPr>
        <p:spPr>
          <a:xfrm>
            <a:off x="9914254" y="7273938"/>
            <a:ext cx="5943137" cy="2503249"/>
          </a:xfrm>
          <a:prstGeom prst="rect">
            <a:avLst/>
          </a:prstGeom>
        </p:spPr>
        <p:txBody>
          <a:bodyPr wrap="square">
            <a:spAutoFit/>
          </a:bodyPr>
          <a:lstStyle/>
          <a:p>
            <a:pPr>
              <a:lnSpc>
                <a:spcPts val="3560"/>
              </a:lnSpc>
              <a:spcBef>
                <a:spcPts val="800"/>
              </a:spcBef>
            </a:pPr>
            <a:r>
              <a:rPr lang="en-US" sz="3600">
                <a:solidFill>
                  <a:schemeClr val="accent2"/>
                </a:solidFill>
                <a:ea typeface="Roboto Thin" charset="0"/>
                <a:cs typeface="Roboto Thin" charset="0"/>
              </a:rPr>
              <a:t>Free Upgrades</a:t>
            </a:r>
          </a:p>
          <a:p>
            <a:pPr>
              <a:lnSpc>
                <a:spcPts val="3560"/>
              </a:lnSpc>
              <a:spcBef>
                <a:spcPts val="800"/>
              </a:spcBef>
            </a:pPr>
            <a:r>
              <a:rPr lang="en-US" sz="2400">
                <a:ea typeface="Roboto Thin" charset="0"/>
                <a:cs typeface="Roboto Thin" charset="0"/>
              </a:rPr>
              <a:t>Etiam lacus nulla, bibendum egestas suscipit ut, sollicitudin eu massa. Phasellus semper quam justo, vel aliquam magna lobortis at. </a:t>
            </a:r>
          </a:p>
        </p:txBody>
      </p:sp>
      <p:sp>
        <p:nvSpPr>
          <p:cNvPr id="10" name="Rectangle 9"/>
          <p:cNvSpPr/>
          <p:nvPr/>
        </p:nvSpPr>
        <p:spPr>
          <a:xfrm>
            <a:off x="8262554" y="7273938"/>
            <a:ext cx="1415772" cy="1569660"/>
          </a:xfrm>
          <a:prstGeom prst="rect">
            <a:avLst/>
          </a:prstGeom>
        </p:spPr>
        <p:txBody>
          <a:bodyPr wrap="none">
            <a:spAutoFit/>
          </a:bodyPr>
          <a:lstStyle/>
          <a:p>
            <a:pPr algn="ctr"/>
            <a:r>
              <a:rPr lang="en-US" sz="9600">
                <a:solidFill>
                  <a:schemeClr val="accent2"/>
                </a:solidFill>
                <a:latin typeface="dt-line-technology-01" panose="02000509000000000000" pitchFamily="49" charset="0"/>
                <a:cs typeface="Arial" panose="020B0604020202020204" pitchFamily="34" charset="0"/>
              </a:rPr>
              <a:t>K</a:t>
            </a:r>
            <a:endParaRPr lang="en-US" sz="9600">
              <a:solidFill>
                <a:schemeClr val="accent2"/>
              </a:solidFill>
            </a:endParaRPr>
          </a:p>
        </p:txBody>
      </p:sp>
      <p:sp>
        <p:nvSpPr>
          <p:cNvPr id="11" name="Rounded Rectangle 10"/>
          <p:cNvSpPr/>
          <p:nvPr/>
        </p:nvSpPr>
        <p:spPr>
          <a:xfrm>
            <a:off x="10941817" y="4628417"/>
            <a:ext cx="2664491" cy="857250"/>
          </a:xfrm>
          <a:prstGeom prst="roundRect">
            <a:avLst>
              <a:gd name="adj" fmla="val 17778"/>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latin typeface="+mj-lt"/>
              </a:rPr>
              <a:t>Learn More</a:t>
            </a:r>
          </a:p>
        </p:txBody>
      </p:sp>
      <p:sp>
        <p:nvSpPr>
          <p:cNvPr id="12" name="Rectangle 11"/>
          <p:cNvSpPr/>
          <p:nvPr/>
        </p:nvSpPr>
        <p:spPr>
          <a:xfrm>
            <a:off x="18067884" y="7273938"/>
            <a:ext cx="5943137" cy="2503249"/>
          </a:xfrm>
          <a:prstGeom prst="rect">
            <a:avLst/>
          </a:prstGeom>
        </p:spPr>
        <p:txBody>
          <a:bodyPr wrap="square">
            <a:spAutoFit/>
          </a:bodyPr>
          <a:lstStyle/>
          <a:p>
            <a:pPr>
              <a:lnSpc>
                <a:spcPts val="3560"/>
              </a:lnSpc>
              <a:spcBef>
                <a:spcPts val="800"/>
              </a:spcBef>
            </a:pPr>
            <a:r>
              <a:rPr lang="en-US" sz="3600">
                <a:solidFill>
                  <a:schemeClr val="accent3"/>
                </a:solidFill>
                <a:ea typeface="Roboto Thin" charset="0"/>
                <a:cs typeface="Roboto Thin" charset="0"/>
              </a:rPr>
              <a:t>System Performance</a:t>
            </a:r>
          </a:p>
          <a:p>
            <a:pPr>
              <a:lnSpc>
                <a:spcPts val="3560"/>
              </a:lnSpc>
              <a:spcBef>
                <a:spcPts val="800"/>
              </a:spcBef>
            </a:pPr>
            <a:r>
              <a:rPr lang="en-US" sz="2400">
                <a:ea typeface="Roboto Thin" charset="0"/>
                <a:cs typeface="Roboto Thin" charset="0"/>
              </a:rPr>
              <a:t>Etiam lacus nulla, bibendum egestas suscipit ut, sollicitudin eu massa. Phasellus semper quam justo, vel aliquam magna lobortis at. </a:t>
            </a:r>
          </a:p>
        </p:txBody>
      </p:sp>
      <p:sp>
        <p:nvSpPr>
          <p:cNvPr id="13" name="Rectangle 12"/>
          <p:cNvSpPr/>
          <p:nvPr/>
        </p:nvSpPr>
        <p:spPr>
          <a:xfrm>
            <a:off x="16416184" y="7273938"/>
            <a:ext cx="1415772" cy="1569660"/>
          </a:xfrm>
          <a:prstGeom prst="rect">
            <a:avLst/>
          </a:prstGeom>
        </p:spPr>
        <p:txBody>
          <a:bodyPr wrap="none">
            <a:spAutoFit/>
          </a:bodyPr>
          <a:lstStyle/>
          <a:p>
            <a:pPr algn="ctr"/>
            <a:r>
              <a:rPr lang="en-US" sz="9600">
                <a:solidFill>
                  <a:schemeClr val="accent3"/>
                </a:solidFill>
                <a:latin typeface="dt-line-technology-01" panose="02000509000000000000" pitchFamily="49" charset="0"/>
                <a:cs typeface="Arial" panose="020B0604020202020204" pitchFamily="34" charset="0"/>
              </a:rPr>
              <a:t>6</a:t>
            </a:r>
            <a:endParaRPr lang="en-US" sz="9600">
              <a:solidFill>
                <a:schemeClr val="accent3"/>
              </a:solidFill>
            </a:endParaRPr>
          </a:p>
        </p:txBody>
      </p:sp>
    </p:spTree>
    <p:extLst>
      <p:ext uri="{BB962C8B-B14F-4D97-AF65-F5344CB8AC3E}">
        <p14:creationId xmlns:p14="http://schemas.microsoft.com/office/powerpoint/2010/main" val="866907921"/>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p:cNvSpPr/>
          <p:nvPr/>
        </p:nvSpPr>
        <p:spPr>
          <a:xfrm rot="2685523">
            <a:off x="11924037" y="5858353"/>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Rectangle: Rounded Corners 4"/>
          <p:cNvSpPr/>
          <p:nvPr/>
        </p:nvSpPr>
        <p:spPr>
          <a:xfrm rot="2685523">
            <a:off x="11148282" y="6113391"/>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Rectangle: Rounded Corners 5"/>
          <p:cNvSpPr/>
          <p:nvPr/>
        </p:nvSpPr>
        <p:spPr>
          <a:xfrm rot="2685523">
            <a:off x="11092581" y="6408154"/>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TextBox 6"/>
          <p:cNvSpPr txBox="1"/>
          <p:nvPr/>
        </p:nvSpPr>
        <p:spPr>
          <a:xfrm rot="21383825">
            <a:off x="7275848" y="5777423"/>
            <a:ext cx="10086965" cy="1815882"/>
          </a:xfrm>
          <a:prstGeom prst="rect">
            <a:avLst/>
          </a:prstGeom>
          <a:noFill/>
        </p:spPr>
        <p:txBody>
          <a:bodyPr wrap="square" rtlCol="0">
            <a:spAutoFit/>
          </a:bodyPr>
          <a:lstStyle/>
          <a:p>
            <a:pPr algn="ctr"/>
            <a:r>
              <a:rPr lang="en-US" sz="8000">
                <a:latin typeface="+mj-lt"/>
              </a:rPr>
              <a:t>Corporate History</a:t>
            </a:r>
          </a:p>
          <a:p>
            <a:pPr algn="ctr"/>
            <a:r>
              <a:rPr lang="en-US" sz="3200"/>
              <a:t>Create great subtitle is in here</a:t>
            </a:r>
          </a:p>
        </p:txBody>
      </p:sp>
      <p:sp>
        <p:nvSpPr>
          <p:cNvPr id="8" name="TextBox 7"/>
          <p:cNvSpPr txBox="1"/>
          <p:nvPr/>
        </p:nvSpPr>
        <p:spPr>
          <a:xfrm rot="21383825">
            <a:off x="8562847" y="5020972"/>
            <a:ext cx="7344062" cy="646331"/>
          </a:xfrm>
          <a:prstGeom prst="rect">
            <a:avLst/>
          </a:prstGeom>
          <a:noFill/>
        </p:spPr>
        <p:txBody>
          <a:bodyPr wrap="none" rtlCol="0">
            <a:spAutoFit/>
          </a:bodyPr>
          <a:lstStyle/>
          <a:p>
            <a:pPr algn="ctr"/>
            <a:r>
              <a:rPr lang="en-US" sz="3600"/>
              <a:t>CEO &amp; FOUNDER | Jenifer Laurens</a:t>
            </a:r>
          </a:p>
        </p:txBody>
      </p:sp>
      <p:sp>
        <p:nvSpPr>
          <p:cNvPr id="10" name="Oval 9"/>
          <p:cNvSpPr/>
          <p:nvPr/>
        </p:nvSpPr>
        <p:spPr>
          <a:xfrm>
            <a:off x="-1365432" y="7282611"/>
            <a:ext cx="26978920" cy="1014222"/>
          </a:xfrm>
          <a:prstGeom prst="ellipse">
            <a:avLst/>
          </a:prstGeom>
          <a:solidFill>
            <a:schemeClr val="tx1">
              <a:alpha val="51000"/>
            </a:schemeClr>
          </a:solidFill>
          <a:ln>
            <a:noFill/>
          </a:ln>
          <a:effectLst>
            <a:softEdge rad="241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194689" y="7583722"/>
            <a:ext cx="24526291" cy="73969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19175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300" fill="hold"/>
                                        <p:tgtEl>
                                          <p:spTgt spid="5"/>
                                        </p:tgtEl>
                                        <p:attrNameLst>
                                          <p:attrName>ppt_x</p:attrName>
                                        </p:attrNameLst>
                                      </p:cBhvr>
                                      <p:tavLst>
                                        <p:tav tm="0">
                                          <p:val>
                                            <p:strVal val="#ppt_x"/>
                                          </p:val>
                                        </p:tav>
                                        <p:tav tm="100000">
                                          <p:val>
                                            <p:strVal val="#ppt_x"/>
                                          </p:val>
                                        </p:tav>
                                      </p:tavLst>
                                    </p:anim>
                                    <p:anim calcmode="lin" valueType="num">
                                      <p:cBhvr additive="base">
                                        <p:cTn id="12" dur="13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100" fill="hold"/>
                                        <p:tgtEl>
                                          <p:spTgt spid="6"/>
                                        </p:tgtEl>
                                        <p:attrNameLst>
                                          <p:attrName>ppt_x</p:attrName>
                                        </p:attrNameLst>
                                      </p:cBhvr>
                                      <p:tavLst>
                                        <p:tav tm="0">
                                          <p:val>
                                            <p:strVal val="#ppt_x"/>
                                          </p:val>
                                        </p:tav>
                                        <p:tav tm="100000">
                                          <p:val>
                                            <p:strVal val="#ppt_x"/>
                                          </p:val>
                                        </p:tav>
                                      </p:tavLst>
                                    </p:anim>
                                    <p:anim calcmode="lin" valueType="num">
                                      <p:cBhvr additive="base">
                                        <p:cTn id="16" dur="11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800" fill="hold"/>
                                        <p:tgtEl>
                                          <p:spTgt spid="7"/>
                                        </p:tgtEl>
                                        <p:attrNameLst>
                                          <p:attrName>ppt_x</p:attrName>
                                        </p:attrNameLst>
                                      </p:cBhvr>
                                      <p:tavLst>
                                        <p:tav tm="0">
                                          <p:val>
                                            <p:strVal val="#ppt_x"/>
                                          </p:val>
                                        </p:tav>
                                        <p:tav tm="100000">
                                          <p:val>
                                            <p:strVal val="#ppt_x"/>
                                          </p:val>
                                        </p:tav>
                                      </p:tavLst>
                                    </p:anim>
                                    <p:anim calcmode="lin" valueType="num">
                                      <p:cBhvr additive="base">
                                        <p:cTn id="20" dur="1800" fill="hold"/>
                                        <p:tgtEl>
                                          <p:spTgt spid="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400" fill="hold"/>
                                        <p:tgtEl>
                                          <p:spTgt spid="8"/>
                                        </p:tgtEl>
                                        <p:attrNameLst>
                                          <p:attrName>ppt_x</p:attrName>
                                        </p:attrNameLst>
                                      </p:cBhvr>
                                      <p:tavLst>
                                        <p:tav tm="0">
                                          <p:val>
                                            <p:strVal val="#ppt_x"/>
                                          </p:val>
                                        </p:tav>
                                        <p:tav tm="100000">
                                          <p:val>
                                            <p:strVal val="#ppt_x"/>
                                          </p:val>
                                        </p:tav>
                                      </p:tavLst>
                                    </p:anim>
                                    <p:anim calcmode="lin" valueType="num">
                                      <p:cBhvr additive="base">
                                        <p:cTn id="24" dur="14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p:bldP spid="8"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2193585" y="6877050"/>
            <a:ext cx="4064529" cy="5543550"/>
            <a:chOff x="-1" y="6877050"/>
            <a:chExt cx="4064529" cy="4705350"/>
          </a:xfrm>
        </p:grpSpPr>
        <p:sp>
          <p:nvSpPr>
            <p:cNvPr id="59" name="Rectangle 58"/>
            <p:cNvSpPr/>
            <p:nvPr/>
          </p:nvSpPr>
          <p:spPr>
            <a:xfrm>
              <a:off x="-1" y="6877050"/>
              <a:ext cx="4064529" cy="47053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60" name="Rectangle 59"/>
            <p:cNvSpPr/>
            <p:nvPr/>
          </p:nvSpPr>
          <p:spPr>
            <a:xfrm>
              <a:off x="280750" y="7211139"/>
              <a:ext cx="3497738" cy="4001095"/>
            </a:xfrm>
            <a:prstGeom prst="rect">
              <a:avLst/>
            </a:prstGeom>
          </p:spPr>
          <p:txBody>
            <a:bodyPr wrap="square">
              <a:spAutoFit/>
            </a:bodyPr>
            <a:lstStyle/>
            <a:p>
              <a:r>
                <a:rPr lang="en-US" sz="2800">
                  <a:cs typeface="Lato Light"/>
                </a:rPr>
                <a:t>Fusce eget consequat risus Proin est lacus, interdum vitae feugiat quis, faucibus vel mi. Vivamus accumsan nisi vel nulla viverra semper.</a:t>
              </a:r>
              <a:endParaRPr lang="en-US" sz="2800"/>
            </a:p>
          </p:txBody>
        </p:sp>
      </p:grpSp>
      <p:grpSp>
        <p:nvGrpSpPr>
          <p:cNvPr id="64" name="Group 63"/>
          <p:cNvGrpSpPr/>
          <p:nvPr/>
        </p:nvGrpSpPr>
        <p:grpSpPr>
          <a:xfrm>
            <a:off x="16258116" y="6877050"/>
            <a:ext cx="4064529" cy="3600450"/>
            <a:chOff x="-1" y="6877050"/>
            <a:chExt cx="4064529" cy="4705350"/>
          </a:xfrm>
        </p:grpSpPr>
        <p:sp>
          <p:nvSpPr>
            <p:cNvPr id="65" name="Rectangle 64"/>
            <p:cNvSpPr/>
            <p:nvPr/>
          </p:nvSpPr>
          <p:spPr>
            <a:xfrm>
              <a:off x="-1" y="6877050"/>
              <a:ext cx="4064529" cy="47053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66" name="Rectangle 65"/>
            <p:cNvSpPr/>
            <p:nvPr/>
          </p:nvSpPr>
          <p:spPr>
            <a:xfrm>
              <a:off x="280750" y="7211139"/>
              <a:ext cx="3497738" cy="3499371"/>
            </a:xfrm>
            <a:prstGeom prst="rect">
              <a:avLst/>
            </a:prstGeom>
          </p:spPr>
          <p:txBody>
            <a:bodyPr wrap="square">
              <a:spAutoFit/>
            </a:bodyPr>
            <a:lstStyle/>
            <a:p>
              <a:r>
                <a:rPr lang="en-US" sz="2800">
                  <a:cs typeface="Lato Light"/>
                </a:rPr>
                <a:t>Fusce eget consequat risus Proin est lacus, interdum vitae feugiat quis, faucibus vel</a:t>
              </a:r>
              <a:endParaRPr lang="en-US" sz="2800"/>
            </a:p>
          </p:txBody>
        </p:sp>
      </p:grpSp>
      <p:grpSp>
        <p:nvGrpSpPr>
          <p:cNvPr id="70" name="Group 69"/>
          <p:cNvGrpSpPr/>
          <p:nvPr/>
        </p:nvGrpSpPr>
        <p:grpSpPr>
          <a:xfrm>
            <a:off x="20322646" y="6877050"/>
            <a:ext cx="4064529" cy="4705350"/>
            <a:chOff x="-1" y="6877050"/>
            <a:chExt cx="4064529" cy="4705350"/>
          </a:xfrm>
        </p:grpSpPr>
        <p:sp>
          <p:nvSpPr>
            <p:cNvPr id="71" name="Rectangle 70"/>
            <p:cNvSpPr/>
            <p:nvPr/>
          </p:nvSpPr>
          <p:spPr>
            <a:xfrm>
              <a:off x="-1" y="6877050"/>
              <a:ext cx="4064529" cy="47053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72" name="Rectangle 71"/>
            <p:cNvSpPr/>
            <p:nvPr/>
          </p:nvSpPr>
          <p:spPr>
            <a:xfrm>
              <a:off x="280750" y="7211139"/>
              <a:ext cx="3497738" cy="4001095"/>
            </a:xfrm>
            <a:prstGeom prst="rect">
              <a:avLst/>
            </a:prstGeom>
          </p:spPr>
          <p:txBody>
            <a:bodyPr wrap="square">
              <a:spAutoFit/>
            </a:bodyPr>
            <a:lstStyle/>
            <a:p>
              <a:r>
                <a:rPr lang="en-US" sz="2800">
                  <a:cs typeface="Lato Light"/>
                </a:rPr>
                <a:t>Fusce eget consequat risus Proin est lacus, interdum vitae feugiat quis, faucibus vel mi. Vivamus accumsan nisi vel nulla viverra semper.</a:t>
              </a:r>
              <a:endParaRPr lang="en-US" sz="2800"/>
            </a:p>
          </p:txBody>
        </p:sp>
      </p:grpSp>
      <p:grpSp>
        <p:nvGrpSpPr>
          <p:cNvPr id="24" name="Group 23"/>
          <p:cNvGrpSpPr/>
          <p:nvPr/>
        </p:nvGrpSpPr>
        <p:grpSpPr>
          <a:xfrm>
            <a:off x="-1" y="6877050"/>
            <a:ext cx="4064529" cy="4705350"/>
            <a:chOff x="-1" y="6877050"/>
            <a:chExt cx="4064529" cy="4705350"/>
          </a:xfrm>
        </p:grpSpPr>
        <p:sp>
          <p:nvSpPr>
            <p:cNvPr id="14" name="Rectangle 13"/>
            <p:cNvSpPr/>
            <p:nvPr/>
          </p:nvSpPr>
          <p:spPr>
            <a:xfrm>
              <a:off x="-1" y="6877050"/>
              <a:ext cx="4064529" cy="47053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15" name="Rectangle 14"/>
            <p:cNvSpPr/>
            <p:nvPr/>
          </p:nvSpPr>
          <p:spPr>
            <a:xfrm>
              <a:off x="280750" y="7211139"/>
              <a:ext cx="3497738" cy="4001095"/>
            </a:xfrm>
            <a:prstGeom prst="rect">
              <a:avLst/>
            </a:prstGeom>
          </p:spPr>
          <p:txBody>
            <a:bodyPr wrap="square">
              <a:spAutoFit/>
            </a:bodyPr>
            <a:lstStyle/>
            <a:p>
              <a:r>
                <a:rPr lang="en-US" sz="2800">
                  <a:cs typeface="Lato Light"/>
                </a:rPr>
                <a:t>Fusce eget consequat risus Proin est lacus, interdum vitae feugiat quis, faucibus vel mi. Vivamus accumsan nisi vel nulla viverra semper.</a:t>
              </a:r>
              <a:endParaRPr lang="en-US" sz="2800"/>
            </a:p>
          </p:txBody>
        </p:sp>
      </p:grpSp>
      <p:grpSp>
        <p:nvGrpSpPr>
          <p:cNvPr id="73" name="Group 72"/>
          <p:cNvGrpSpPr/>
          <p:nvPr/>
        </p:nvGrpSpPr>
        <p:grpSpPr>
          <a:xfrm>
            <a:off x="4064527" y="6877050"/>
            <a:ext cx="4064529" cy="2876550"/>
            <a:chOff x="4064527" y="6877050"/>
            <a:chExt cx="4064529" cy="2876550"/>
          </a:xfrm>
        </p:grpSpPr>
        <p:sp>
          <p:nvSpPr>
            <p:cNvPr id="29" name="Rectangle 28"/>
            <p:cNvSpPr/>
            <p:nvPr/>
          </p:nvSpPr>
          <p:spPr>
            <a:xfrm>
              <a:off x="4064527" y="6877050"/>
              <a:ext cx="4064529" cy="28765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30" name="Rectangle 29"/>
            <p:cNvSpPr/>
            <p:nvPr/>
          </p:nvSpPr>
          <p:spPr>
            <a:xfrm>
              <a:off x="4345278" y="7211139"/>
              <a:ext cx="3497738" cy="2246769"/>
            </a:xfrm>
            <a:prstGeom prst="rect">
              <a:avLst/>
            </a:prstGeom>
          </p:spPr>
          <p:txBody>
            <a:bodyPr wrap="square">
              <a:spAutoFit/>
            </a:bodyPr>
            <a:lstStyle/>
            <a:p>
              <a:r>
                <a:rPr lang="en-US" sz="2800">
                  <a:cs typeface="Lato Light"/>
                </a:rPr>
                <a:t>Fusce eget consequat risus Proin est lacus, interdum vitae feugiat quis, </a:t>
              </a:r>
              <a:endParaRPr lang="en-US" sz="2800"/>
            </a:p>
          </p:txBody>
        </p:sp>
      </p:grpSp>
      <p:grpSp>
        <p:nvGrpSpPr>
          <p:cNvPr id="52" name="Group 51"/>
          <p:cNvGrpSpPr/>
          <p:nvPr/>
        </p:nvGrpSpPr>
        <p:grpSpPr>
          <a:xfrm>
            <a:off x="8129057" y="6877050"/>
            <a:ext cx="4064529" cy="4057650"/>
            <a:chOff x="-1" y="6877050"/>
            <a:chExt cx="4064529" cy="4705350"/>
          </a:xfrm>
        </p:grpSpPr>
        <p:sp>
          <p:nvSpPr>
            <p:cNvPr id="53" name="Rectangle 52"/>
            <p:cNvSpPr/>
            <p:nvPr/>
          </p:nvSpPr>
          <p:spPr>
            <a:xfrm>
              <a:off x="-1" y="6877050"/>
              <a:ext cx="4064529" cy="47053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54" name="Rectangle 53"/>
            <p:cNvSpPr/>
            <p:nvPr/>
          </p:nvSpPr>
          <p:spPr>
            <a:xfrm>
              <a:off x="280750" y="7211139"/>
              <a:ext cx="3497738" cy="3539430"/>
            </a:xfrm>
            <a:prstGeom prst="rect">
              <a:avLst/>
            </a:prstGeom>
          </p:spPr>
          <p:txBody>
            <a:bodyPr wrap="square">
              <a:spAutoFit/>
            </a:bodyPr>
            <a:lstStyle/>
            <a:p>
              <a:r>
                <a:rPr lang="en-US" sz="2800">
                  <a:cs typeface="Lato Light"/>
                </a:rPr>
                <a:t>Fusce eget consequat risus Proin est lacus, interdum vitae feugiat quis, faucibus vel mi. Vivamus accumsan nisi vel</a:t>
              </a:r>
              <a:endParaRPr lang="en-US" sz="2800"/>
            </a:p>
          </p:txBody>
        </p:sp>
      </p:grpSp>
      <p:pic>
        <p:nvPicPr>
          <p:cNvPr id="74" name="Picture 73"/>
          <p:cNvPicPr>
            <a:picLocks noChangeAspect="1"/>
          </p:cNvPicPr>
          <p:nvPr/>
        </p:nvPicPr>
        <p:blipFill rotWithShape="1">
          <a:blip r:embed="rId2">
            <a:extLst>
              <a:ext uri="{28A0092B-C50C-407E-A947-70E740481C1C}">
                <a14:useLocalDpi xmlns:a14="http://schemas.microsoft.com/office/drawing/2010/main" val="0"/>
              </a:ext>
            </a:extLst>
          </a:blip>
          <a:srcRect l="22128" t="10915" r="22130"/>
          <a:stretch/>
        </p:blipFill>
        <p:spPr>
          <a:xfrm flipV="1">
            <a:off x="-1" y="6298098"/>
            <a:ext cx="24387176" cy="1302852"/>
          </a:xfrm>
          <a:prstGeom prst="rect">
            <a:avLst/>
          </a:prstGeom>
        </p:spPr>
      </p:pic>
      <p:grpSp>
        <p:nvGrpSpPr>
          <p:cNvPr id="25" name="Group 24"/>
          <p:cNvGrpSpPr/>
          <p:nvPr/>
        </p:nvGrpSpPr>
        <p:grpSpPr>
          <a:xfrm>
            <a:off x="4064527" y="3562350"/>
            <a:ext cx="4064529" cy="2590800"/>
            <a:chOff x="-1" y="1352550"/>
            <a:chExt cx="4064529" cy="2590800"/>
          </a:xfrm>
        </p:grpSpPr>
        <p:sp>
          <p:nvSpPr>
            <p:cNvPr id="26" name="Rectangle 25"/>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27" name="Rectangle 26"/>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grpSp>
        <p:nvGrpSpPr>
          <p:cNvPr id="49" name="Group 48"/>
          <p:cNvGrpSpPr/>
          <p:nvPr/>
        </p:nvGrpSpPr>
        <p:grpSpPr>
          <a:xfrm>
            <a:off x="8129057" y="3562350"/>
            <a:ext cx="4064529" cy="2590800"/>
            <a:chOff x="-1" y="1352550"/>
            <a:chExt cx="4064529" cy="2590800"/>
          </a:xfrm>
        </p:grpSpPr>
        <p:sp>
          <p:nvSpPr>
            <p:cNvPr id="50" name="Rectangle 49"/>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51" name="Rectangle 50"/>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grpSp>
        <p:nvGrpSpPr>
          <p:cNvPr id="55" name="Group 54"/>
          <p:cNvGrpSpPr/>
          <p:nvPr/>
        </p:nvGrpSpPr>
        <p:grpSpPr>
          <a:xfrm>
            <a:off x="12193585" y="3562350"/>
            <a:ext cx="4064529" cy="2590800"/>
            <a:chOff x="-1" y="1352550"/>
            <a:chExt cx="4064529" cy="2590800"/>
          </a:xfrm>
        </p:grpSpPr>
        <p:sp>
          <p:nvSpPr>
            <p:cNvPr id="56" name="Rectangle 55"/>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57" name="Rectangle 56"/>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grpSp>
        <p:nvGrpSpPr>
          <p:cNvPr id="61" name="Group 60"/>
          <p:cNvGrpSpPr/>
          <p:nvPr/>
        </p:nvGrpSpPr>
        <p:grpSpPr>
          <a:xfrm>
            <a:off x="16258116" y="3562350"/>
            <a:ext cx="4064529" cy="2590800"/>
            <a:chOff x="-1" y="1352550"/>
            <a:chExt cx="4064529" cy="2590800"/>
          </a:xfrm>
        </p:grpSpPr>
        <p:sp>
          <p:nvSpPr>
            <p:cNvPr id="62" name="Rectangle 61"/>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63" name="Rectangle 62"/>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grpSp>
        <p:nvGrpSpPr>
          <p:cNvPr id="67" name="Group 66"/>
          <p:cNvGrpSpPr/>
          <p:nvPr/>
        </p:nvGrpSpPr>
        <p:grpSpPr>
          <a:xfrm>
            <a:off x="20322646" y="3562350"/>
            <a:ext cx="4064529" cy="2590800"/>
            <a:chOff x="-1" y="1352550"/>
            <a:chExt cx="4064529" cy="2590800"/>
          </a:xfrm>
        </p:grpSpPr>
        <p:sp>
          <p:nvSpPr>
            <p:cNvPr id="68" name="Rectangle 67"/>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69" name="Rectangle 68"/>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grpSp>
        <p:nvGrpSpPr>
          <p:cNvPr id="19" name="Group 18"/>
          <p:cNvGrpSpPr/>
          <p:nvPr/>
        </p:nvGrpSpPr>
        <p:grpSpPr>
          <a:xfrm>
            <a:off x="-1" y="3562350"/>
            <a:ext cx="4064529" cy="2590800"/>
            <a:chOff x="-1" y="1352550"/>
            <a:chExt cx="4064529" cy="2590800"/>
          </a:xfrm>
        </p:grpSpPr>
        <p:sp>
          <p:nvSpPr>
            <p:cNvPr id="17" name="Rectangle 16"/>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18" name="Rectangle 17"/>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sp>
        <p:nvSpPr>
          <p:cNvPr id="6" name="Rectangle 5"/>
          <p:cNvSpPr/>
          <p:nvPr/>
        </p:nvSpPr>
        <p:spPr>
          <a:xfrm>
            <a:off x="-1" y="5962650"/>
            <a:ext cx="4064529" cy="9144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bg1"/>
                </a:solidFill>
              </a:rPr>
              <a:t>1991</a:t>
            </a:r>
          </a:p>
        </p:txBody>
      </p:sp>
      <p:sp>
        <p:nvSpPr>
          <p:cNvPr id="7" name="Rectangle 6"/>
          <p:cNvSpPr/>
          <p:nvPr/>
        </p:nvSpPr>
        <p:spPr>
          <a:xfrm>
            <a:off x="4064528" y="5962650"/>
            <a:ext cx="4064529"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t>1996</a:t>
            </a:r>
          </a:p>
        </p:txBody>
      </p:sp>
      <p:sp>
        <p:nvSpPr>
          <p:cNvPr id="8" name="Rectangle 7"/>
          <p:cNvSpPr/>
          <p:nvPr/>
        </p:nvSpPr>
        <p:spPr>
          <a:xfrm>
            <a:off x="8129057" y="5962650"/>
            <a:ext cx="4064529"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t>1998</a:t>
            </a:r>
          </a:p>
        </p:txBody>
      </p:sp>
      <p:sp>
        <p:nvSpPr>
          <p:cNvPr id="9" name="Rectangle 8"/>
          <p:cNvSpPr/>
          <p:nvPr/>
        </p:nvSpPr>
        <p:spPr>
          <a:xfrm>
            <a:off x="12193587" y="5962650"/>
            <a:ext cx="4064529"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t>2004</a:t>
            </a:r>
          </a:p>
        </p:txBody>
      </p:sp>
      <p:sp>
        <p:nvSpPr>
          <p:cNvPr id="10" name="Rectangle 9"/>
          <p:cNvSpPr/>
          <p:nvPr/>
        </p:nvSpPr>
        <p:spPr>
          <a:xfrm>
            <a:off x="16258116" y="5962650"/>
            <a:ext cx="4064529" cy="914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t>2007</a:t>
            </a:r>
          </a:p>
        </p:txBody>
      </p:sp>
      <p:sp>
        <p:nvSpPr>
          <p:cNvPr id="11" name="Rectangle 10"/>
          <p:cNvSpPr/>
          <p:nvPr/>
        </p:nvSpPr>
        <p:spPr>
          <a:xfrm>
            <a:off x="20322645" y="5962650"/>
            <a:ext cx="4064529" cy="9144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t>2010</a:t>
            </a:r>
          </a:p>
        </p:txBody>
      </p:sp>
      <p:sp>
        <p:nvSpPr>
          <p:cNvPr id="79" name="TextBox 78"/>
          <p:cNvSpPr txBox="1"/>
          <p:nvPr/>
        </p:nvSpPr>
        <p:spPr>
          <a:xfrm>
            <a:off x="994254" y="655264"/>
            <a:ext cx="10086965" cy="1815882"/>
          </a:xfrm>
          <a:prstGeom prst="rect">
            <a:avLst/>
          </a:prstGeom>
          <a:noFill/>
        </p:spPr>
        <p:txBody>
          <a:bodyPr wrap="square" rtlCol="0">
            <a:spAutoFit/>
          </a:bodyPr>
          <a:lstStyle/>
          <a:p>
            <a:r>
              <a:rPr lang="en-US" sz="8000">
                <a:latin typeface="+mj-lt"/>
              </a:rPr>
              <a:t>History</a:t>
            </a:r>
          </a:p>
          <a:p>
            <a:r>
              <a:rPr lang="en-US" sz="3200"/>
              <a:t>Create great subtitle is in here</a:t>
            </a:r>
          </a:p>
        </p:txBody>
      </p:sp>
      <p:sp>
        <p:nvSpPr>
          <p:cNvPr id="81" name="Rectangle: Rounded Corners 80"/>
          <p:cNvSpPr/>
          <p:nvPr/>
        </p:nvSpPr>
        <p:spPr>
          <a:xfrm>
            <a:off x="1108554" y="2668105"/>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3500743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ppt_x"/>
                                          </p:val>
                                        </p:tav>
                                        <p:tav tm="100000">
                                          <p:val>
                                            <p:strVal val="#ppt_x"/>
                                          </p:val>
                                        </p:tav>
                                      </p:tavLst>
                                    </p:anim>
                                    <p:anim calcmode="lin" valueType="num">
                                      <p:cBhvr additive="base">
                                        <p:cTn id="8" dur="1000" fill="hold"/>
                                        <p:tgtEl>
                                          <p:spTgt spid="8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 name="Group 97"/>
          <p:cNvGrpSpPr/>
          <p:nvPr/>
        </p:nvGrpSpPr>
        <p:grpSpPr>
          <a:xfrm>
            <a:off x="4064527" y="3562350"/>
            <a:ext cx="4064529" cy="2590800"/>
            <a:chOff x="-1" y="1352550"/>
            <a:chExt cx="4064529" cy="2590800"/>
          </a:xfrm>
        </p:grpSpPr>
        <p:sp>
          <p:nvSpPr>
            <p:cNvPr id="99" name="Rectangle 98"/>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100" name="Rectangle 99"/>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grpSp>
        <p:nvGrpSpPr>
          <p:cNvPr id="101" name="Group 100"/>
          <p:cNvGrpSpPr/>
          <p:nvPr/>
        </p:nvGrpSpPr>
        <p:grpSpPr>
          <a:xfrm>
            <a:off x="8129057" y="3562350"/>
            <a:ext cx="4064529" cy="2590800"/>
            <a:chOff x="-1" y="1352550"/>
            <a:chExt cx="4064529" cy="2590800"/>
          </a:xfrm>
        </p:grpSpPr>
        <p:sp>
          <p:nvSpPr>
            <p:cNvPr id="102" name="Rectangle 101"/>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103" name="Rectangle 102"/>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grpSp>
        <p:nvGrpSpPr>
          <p:cNvPr id="104" name="Group 103"/>
          <p:cNvGrpSpPr/>
          <p:nvPr/>
        </p:nvGrpSpPr>
        <p:grpSpPr>
          <a:xfrm>
            <a:off x="12193585" y="3562350"/>
            <a:ext cx="4064529" cy="2590800"/>
            <a:chOff x="-1" y="1352550"/>
            <a:chExt cx="4064529" cy="2590800"/>
          </a:xfrm>
        </p:grpSpPr>
        <p:sp>
          <p:nvSpPr>
            <p:cNvPr id="105" name="Rectangle 104"/>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106" name="Rectangle 105"/>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grpSp>
        <p:nvGrpSpPr>
          <p:cNvPr id="107" name="Group 106"/>
          <p:cNvGrpSpPr/>
          <p:nvPr/>
        </p:nvGrpSpPr>
        <p:grpSpPr>
          <a:xfrm>
            <a:off x="16258116" y="3562350"/>
            <a:ext cx="4064529" cy="2590800"/>
            <a:chOff x="-1" y="1352550"/>
            <a:chExt cx="4064529" cy="2590800"/>
          </a:xfrm>
        </p:grpSpPr>
        <p:sp>
          <p:nvSpPr>
            <p:cNvPr id="108" name="Rectangle 107"/>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109" name="Rectangle 108"/>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grpSp>
        <p:nvGrpSpPr>
          <p:cNvPr id="110" name="Group 109"/>
          <p:cNvGrpSpPr/>
          <p:nvPr/>
        </p:nvGrpSpPr>
        <p:grpSpPr>
          <a:xfrm>
            <a:off x="20322646" y="3562350"/>
            <a:ext cx="4064529" cy="2590800"/>
            <a:chOff x="-1" y="1352550"/>
            <a:chExt cx="4064529" cy="2590800"/>
          </a:xfrm>
        </p:grpSpPr>
        <p:sp>
          <p:nvSpPr>
            <p:cNvPr id="111" name="Rectangle 110"/>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112" name="Rectangle 111"/>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grpSp>
        <p:nvGrpSpPr>
          <p:cNvPr id="113" name="Group 112"/>
          <p:cNvGrpSpPr/>
          <p:nvPr/>
        </p:nvGrpSpPr>
        <p:grpSpPr>
          <a:xfrm>
            <a:off x="-1" y="3562350"/>
            <a:ext cx="4064529" cy="2590800"/>
            <a:chOff x="-1" y="1352550"/>
            <a:chExt cx="4064529" cy="2590800"/>
          </a:xfrm>
        </p:grpSpPr>
        <p:sp>
          <p:nvSpPr>
            <p:cNvPr id="114" name="Rectangle 113"/>
            <p:cNvSpPr/>
            <p:nvPr/>
          </p:nvSpPr>
          <p:spPr>
            <a:xfrm>
              <a:off x="-1" y="1352550"/>
              <a:ext cx="4064529" cy="259080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115" name="Rectangle 114"/>
            <p:cNvSpPr/>
            <p:nvPr/>
          </p:nvSpPr>
          <p:spPr>
            <a:xfrm>
              <a:off x="280750" y="1740009"/>
              <a:ext cx="3497738" cy="1815882"/>
            </a:xfrm>
            <a:prstGeom prst="rect">
              <a:avLst/>
            </a:prstGeom>
          </p:spPr>
          <p:txBody>
            <a:bodyPr wrap="square">
              <a:spAutoFit/>
            </a:bodyPr>
            <a:lstStyle/>
            <a:p>
              <a:r>
                <a:rPr lang="en-US" sz="2800">
                  <a:cs typeface="Lato Light"/>
                </a:rPr>
                <a:t>Fusce eget consequat risus Proin est lacus, interdum</a:t>
              </a:r>
              <a:endParaRPr lang="en-US" sz="2800"/>
            </a:p>
          </p:txBody>
        </p:sp>
      </p:grpSp>
      <p:grpSp>
        <p:nvGrpSpPr>
          <p:cNvPr id="58" name="Group 57"/>
          <p:cNvGrpSpPr/>
          <p:nvPr/>
        </p:nvGrpSpPr>
        <p:grpSpPr>
          <a:xfrm>
            <a:off x="12193585" y="6877050"/>
            <a:ext cx="4064529" cy="5543550"/>
            <a:chOff x="-1" y="6877050"/>
            <a:chExt cx="4064529" cy="4705350"/>
          </a:xfrm>
        </p:grpSpPr>
        <p:sp>
          <p:nvSpPr>
            <p:cNvPr id="59" name="Rectangle 58"/>
            <p:cNvSpPr/>
            <p:nvPr/>
          </p:nvSpPr>
          <p:spPr>
            <a:xfrm>
              <a:off x="-1" y="6877050"/>
              <a:ext cx="4064529" cy="47053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60" name="Rectangle 59"/>
            <p:cNvSpPr/>
            <p:nvPr/>
          </p:nvSpPr>
          <p:spPr>
            <a:xfrm>
              <a:off x="280750" y="7211139"/>
              <a:ext cx="3497738" cy="4001095"/>
            </a:xfrm>
            <a:prstGeom prst="rect">
              <a:avLst/>
            </a:prstGeom>
          </p:spPr>
          <p:txBody>
            <a:bodyPr wrap="square">
              <a:spAutoFit/>
            </a:bodyPr>
            <a:lstStyle/>
            <a:p>
              <a:r>
                <a:rPr lang="en-US" sz="2800">
                  <a:cs typeface="Lato Light"/>
                </a:rPr>
                <a:t>Fusce eget consequat risus Proin est lacus, interdum vitae feugiat quis, faucibus vel mi. Vivamus accumsan nisi vel nulla viverra semper.</a:t>
              </a:r>
              <a:endParaRPr lang="en-US" sz="2800"/>
            </a:p>
          </p:txBody>
        </p:sp>
      </p:grpSp>
      <p:grpSp>
        <p:nvGrpSpPr>
          <p:cNvPr id="64" name="Group 63"/>
          <p:cNvGrpSpPr/>
          <p:nvPr/>
        </p:nvGrpSpPr>
        <p:grpSpPr>
          <a:xfrm>
            <a:off x="16258116" y="6877050"/>
            <a:ext cx="4064529" cy="3600450"/>
            <a:chOff x="-1" y="6877050"/>
            <a:chExt cx="4064529" cy="4705350"/>
          </a:xfrm>
        </p:grpSpPr>
        <p:sp>
          <p:nvSpPr>
            <p:cNvPr id="65" name="Rectangle 64"/>
            <p:cNvSpPr/>
            <p:nvPr/>
          </p:nvSpPr>
          <p:spPr>
            <a:xfrm>
              <a:off x="-1" y="6877050"/>
              <a:ext cx="4064529" cy="47053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66" name="Rectangle 65"/>
            <p:cNvSpPr/>
            <p:nvPr/>
          </p:nvSpPr>
          <p:spPr>
            <a:xfrm>
              <a:off x="280750" y="7211139"/>
              <a:ext cx="3497738" cy="3499371"/>
            </a:xfrm>
            <a:prstGeom prst="rect">
              <a:avLst/>
            </a:prstGeom>
          </p:spPr>
          <p:txBody>
            <a:bodyPr wrap="square">
              <a:spAutoFit/>
            </a:bodyPr>
            <a:lstStyle/>
            <a:p>
              <a:r>
                <a:rPr lang="en-US" sz="2800">
                  <a:cs typeface="Lato Light"/>
                </a:rPr>
                <a:t>Fusce eget consequat risus Proin est lacus, interdum vitae feugiat quis, faucibus vel</a:t>
              </a:r>
              <a:endParaRPr lang="en-US" sz="2800"/>
            </a:p>
          </p:txBody>
        </p:sp>
      </p:grpSp>
      <p:grpSp>
        <p:nvGrpSpPr>
          <p:cNvPr id="70" name="Group 69"/>
          <p:cNvGrpSpPr/>
          <p:nvPr/>
        </p:nvGrpSpPr>
        <p:grpSpPr>
          <a:xfrm>
            <a:off x="20322646" y="6877050"/>
            <a:ext cx="4064529" cy="4705350"/>
            <a:chOff x="-1" y="6877050"/>
            <a:chExt cx="4064529" cy="4705350"/>
          </a:xfrm>
        </p:grpSpPr>
        <p:sp>
          <p:nvSpPr>
            <p:cNvPr id="71" name="Rectangle 70"/>
            <p:cNvSpPr/>
            <p:nvPr/>
          </p:nvSpPr>
          <p:spPr>
            <a:xfrm>
              <a:off x="-1" y="6877050"/>
              <a:ext cx="4064529" cy="47053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72" name="Rectangle 71"/>
            <p:cNvSpPr/>
            <p:nvPr/>
          </p:nvSpPr>
          <p:spPr>
            <a:xfrm>
              <a:off x="280750" y="7211139"/>
              <a:ext cx="3497738" cy="4001095"/>
            </a:xfrm>
            <a:prstGeom prst="rect">
              <a:avLst/>
            </a:prstGeom>
          </p:spPr>
          <p:txBody>
            <a:bodyPr wrap="square">
              <a:spAutoFit/>
            </a:bodyPr>
            <a:lstStyle/>
            <a:p>
              <a:r>
                <a:rPr lang="en-US" sz="2800">
                  <a:cs typeface="Lato Light"/>
                </a:rPr>
                <a:t>Fusce eget consequat risus Proin est lacus, interdum vitae feugiat quis, faucibus vel mi. Vivamus accumsan nisi vel nulla viverra semper.</a:t>
              </a:r>
              <a:endParaRPr lang="en-US" sz="2800"/>
            </a:p>
          </p:txBody>
        </p:sp>
      </p:grpSp>
      <p:grpSp>
        <p:nvGrpSpPr>
          <p:cNvPr id="24" name="Group 23"/>
          <p:cNvGrpSpPr/>
          <p:nvPr/>
        </p:nvGrpSpPr>
        <p:grpSpPr>
          <a:xfrm>
            <a:off x="-1" y="6877050"/>
            <a:ext cx="4064529" cy="4705350"/>
            <a:chOff x="-1" y="6877050"/>
            <a:chExt cx="4064529" cy="4705350"/>
          </a:xfrm>
        </p:grpSpPr>
        <p:sp>
          <p:nvSpPr>
            <p:cNvPr id="14" name="Rectangle 13"/>
            <p:cNvSpPr/>
            <p:nvPr/>
          </p:nvSpPr>
          <p:spPr>
            <a:xfrm>
              <a:off x="-1" y="6877050"/>
              <a:ext cx="4064529" cy="47053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15" name="Rectangle 14"/>
            <p:cNvSpPr/>
            <p:nvPr/>
          </p:nvSpPr>
          <p:spPr>
            <a:xfrm>
              <a:off x="280750" y="7211139"/>
              <a:ext cx="3497738" cy="4001095"/>
            </a:xfrm>
            <a:prstGeom prst="rect">
              <a:avLst/>
            </a:prstGeom>
          </p:spPr>
          <p:txBody>
            <a:bodyPr wrap="square">
              <a:spAutoFit/>
            </a:bodyPr>
            <a:lstStyle/>
            <a:p>
              <a:r>
                <a:rPr lang="en-US" sz="2800">
                  <a:cs typeface="Lato Light"/>
                </a:rPr>
                <a:t>Fusce eget consequat risus Proin est lacus, interdum vitae feugiat quis, faucibus vel mi. Vivamus accumsan nisi vel nulla viverra semper.</a:t>
              </a:r>
              <a:endParaRPr lang="en-US" sz="2800"/>
            </a:p>
          </p:txBody>
        </p:sp>
      </p:grpSp>
      <p:grpSp>
        <p:nvGrpSpPr>
          <p:cNvPr id="73" name="Group 72"/>
          <p:cNvGrpSpPr/>
          <p:nvPr/>
        </p:nvGrpSpPr>
        <p:grpSpPr>
          <a:xfrm>
            <a:off x="4064527" y="6877050"/>
            <a:ext cx="4064529" cy="2876550"/>
            <a:chOff x="4064527" y="6877050"/>
            <a:chExt cx="4064529" cy="2876550"/>
          </a:xfrm>
        </p:grpSpPr>
        <p:sp>
          <p:nvSpPr>
            <p:cNvPr id="29" name="Rectangle 28"/>
            <p:cNvSpPr/>
            <p:nvPr/>
          </p:nvSpPr>
          <p:spPr>
            <a:xfrm>
              <a:off x="4064527" y="6877050"/>
              <a:ext cx="4064529" cy="28765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30" name="Rectangle 29"/>
            <p:cNvSpPr/>
            <p:nvPr/>
          </p:nvSpPr>
          <p:spPr>
            <a:xfrm>
              <a:off x="4345278" y="7211139"/>
              <a:ext cx="3497738" cy="2246769"/>
            </a:xfrm>
            <a:prstGeom prst="rect">
              <a:avLst/>
            </a:prstGeom>
          </p:spPr>
          <p:txBody>
            <a:bodyPr wrap="square">
              <a:spAutoFit/>
            </a:bodyPr>
            <a:lstStyle/>
            <a:p>
              <a:r>
                <a:rPr lang="en-US" sz="2800">
                  <a:cs typeface="Lato Light"/>
                </a:rPr>
                <a:t>Fusce eget consequat risus Proin est lacus, interdum vitae feugiat quis, </a:t>
              </a:r>
              <a:endParaRPr lang="en-US" sz="2800"/>
            </a:p>
          </p:txBody>
        </p:sp>
      </p:grpSp>
      <p:grpSp>
        <p:nvGrpSpPr>
          <p:cNvPr id="52" name="Group 51"/>
          <p:cNvGrpSpPr/>
          <p:nvPr/>
        </p:nvGrpSpPr>
        <p:grpSpPr>
          <a:xfrm>
            <a:off x="8129057" y="6877050"/>
            <a:ext cx="4064529" cy="4057650"/>
            <a:chOff x="-1" y="6877050"/>
            <a:chExt cx="4064529" cy="4705350"/>
          </a:xfrm>
        </p:grpSpPr>
        <p:sp>
          <p:nvSpPr>
            <p:cNvPr id="53" name="Rectangle 52"/>
            <p:cNvSpPr/>
            <p:nvPr/>
          </p:nvSpPr>
          <p:spPr>
            <a:xfrm>
              <a:off x="-1" y="6877050"/>
              <a:ext cx="4064529" cy="470535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2800">
                <a:solidFill>
                  <a:schemeClr val="tx1"/>
                </a:solidFill>
              </a:endParaRPr>
            </a:p>
          </p:txBody>
        </p:sp>
        <p:sp>
          <p:nvSpPr>
            <p:cNvPr id="54" name="Rectangle 53"/>
            <p:cNvSpPr/>
            <p:nvPr/>
          </p:nvSpPr>
          <p:spPr>
            <a:xfrm>
              <a:off x="280750" y="7211139"/>
              <a:ext cx="3497738" cy="3539430"/>
            </a:xfrm>
            <a:prstGeom prst="rect">
              <a:avLst/>
            </a:prstGeom>
          </p:spPr>
          <p:txBody>
            <a:bodyPr wrap="square">
              <a:spAutoFit/>
            </a:bodyPr>
            <a:lstStyle/>
            <a:p>
              <a:r>
                <a:rPr lang="en-US" sz="2800">
                  <a:cs typeface="Lato Light"/>
                </a:rPr>
                <a:t>Fusce eget consequat risus Proin est lacus, interdum vitae feugiat quis, faucibus vel mi. Vivamus accumsan nisi vel</a:t>
              </a:r>
              <a:endParaRPr lang="en-US" sz="2800"/>
            </a:p>
          </p:txBody>
        </p:sp>
      </p:grpSp>
      <p:pic>
        <p:nvPicPr>
          <p:cNvPr id="74" name="Picture 73"/>
          <p:cNvPicPr>
            <a:picLocks noChangeAspect="1"/>
          </p:cNvPicPr>
          <p:nvPr/>
        </p:nvPicPr>
        <p:blipFill rotWithShape="1">
          <a:blip r:embed="rId2">
            <a:extLst>
              <a:ext uri="{28A0092B-C50C-407E-A947-70E740481C1C}">
                <a14:useLocalDpi xmlns:a14="http://schemas.microsoft.com/office/drawing/2010/main" val="0"/>
              </a:ext>
            </a:extLst>
          </a:blip>
          <a:srcRect l="22128" t="10915" r="22130"/>
          <a:stretch/>
        </p:blipFill>
        <p:spPr>
          <a:xfrm flipV="1">
            <a:off x="-1" y="6298098"/>
            <a:ext cx="24387176" cy="1302852"/>
          </a:xfrm>
          <a:prstGeom prst="rect">
            <a:avLst/>
          </a:prstGeom>
        </p:spPr>
      </p:pic>
      <p:sp>
        <p:nvSpPr>
          <p:cNvPr id="6" name="Rectangle 5"/>
          <p:cNvSpPr/>
          <p:nvPr/>
        </p:nvSpPr>
        <p:spPr>
          <a:xfrm>
            <a:off x="-1" y="5962650"/>
            <a:ext cx="4064529" cy="9144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bg1"/>
                </a:solidFill>
              </a:rPr>
              <a:t>2011</a:t>
            </a:r>
          </a:p>
        </p:txBody>
      </p:sp>
      <p:sp>
        <p:nvSpPr>
          <p:cNvPr id="7" name="Rectangle 6"/>
          <p:cNvSpPr/>
          <p:nvPr/>
        </p:nvSpPr>
        <p:spPr>
          <a:xfrm>
            <a:off x="4064528" y="5962650"/>
            <a:ext cx="4064529" cy="9144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t>2012</a:t>
            </a:r>
          </a:p>
        </p:txBody>
      </p:sp>
      <p:sp>
        <p:nvSpPr>
          <p:cNvPr id="8" name="Rectangle 7"/>
          <p:cNvSpPr/>
          <p:nvPr/>
        </p:nvSpPr>
        <p:spPr>
          <a:xfrm>
            <a:off x="8129057" y="5962650"/>
            <a:ext cx="4064529" cy="914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t>2013</a:t>
            </a:r>
          </a:p>
        </p:txBody>
      </p:sp>
      <p:sp>
        <p:nvSpPr>
          <p:cNvPr id="9" name="Rectangle 8"/>
          <p:cNvSpPr/>
          <p:nvPr/>
        </p:nvSpPr>
        <p:spPr>
          <a:xfrm>
            <a:off x="12193587" y="5962650"/>
            <a:ext cx="4064529" cy="914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t>2014</a:t>
            </a:r>
          </a:p>
        </p:txBody>
      </p:sp>
      <p:sp>
        <p:nvSpPr>
          <p:cNvPr id="10" name="Rectangle 9"/>
          <p:cNvSpPr/>
          <p:nvPr/>
        </p:nvSpPr>
        <p:spPr>
          <a:xfrm>
            <a:off x="16258116" y="5962650"/>
            <a:ext cx="4064529" cy="914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t>2015</a:t>
            </a:r>
          </a:p>
        </p:txBody>
      </p:sp>
      <p:sp>
        <p:nvSpPr>
          <p:cNvPr id="11" name="Rectangle 10"/>
          <p:cNvSpPr/>
          <p:nvPr/>
        </p:nvSpPr>
        <p:spPr>
          <a:xfrm>
            <a:off x="20322645" y="5962650"/>
            <a:ext cx="4064529" cy="914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t>2016</a:t>
            </a:r>
          </a:p>
        </p:txBody>
      </p:sp>
      <p:sp>
        <p:nvSpPr>
          <p:cNvPr id="20" name="Rectangle 19"/>
          <p:cNvSpPr/>
          <p:nvPr/>
        </p:nvSpPr>
        <p:spPr>
          <a:xfrm>
            <a:off x="1199905" y="1656249"/>
            <a:ext cx="1659429" cy="1862048"/>
          </a:xfrm>
          <a:prstGeom prst="rect">
            <a:avLst/>
          </a:prstGeom>
        </p:spPr>
        <p:txBody>
          <a:bodyPr wrap="none">
            <a:spAutoFit/>
          </a:bodyPr>
          <a:lstStyle/>
          <a:p>
            <a:pPr algn="ctr"/>
            <a:r>
              <a:rPr lang="en-US" sz="11500">
                <a:latin typeface="dt-line-industry-01" panose="02000509000000000000" pitchFamily="49" charset="0"/>
                <a:cs typeface="Arial" panose="020B0604020202020204" pitchFamily="34" charset="0"/>
              </a:rPr>
              <a:t>b</a:t>
            </a:r>
            <a:endParaRPr lang="en-US" sz="11500"/>
          </a:p>
        </p:txBody>
      </p:sp>
      <p:sp>
        <p:nvSpPr>
          <p:cNvPr id="116" name="Rectangle 115"/>
          <p:cNvSpPr/>
          <p:nvPr/>
        </p:nvSpPr>
        <p:spPr>
          <a:xfrm>
            <a:off x="5264433" y="1656249"/>
            <a:ext cx="1659429" cy="1862048"/>
          </a:xfrm>
          <a:prstGeom prst="rect">
            <a:avLst/>
          </a:prstGeom>
        </p:spPr>
        <p:txBody>
          <a:bodyPr wrap="none">
            <a:spAutoFit/>
          </a:bodyPr>
          <a:lstStyle/>
          <a:p>
            <a:pPr algn="ctr"/>
            <a:r>
              <a:rPr lang="en-US" sz="11500">
                <a:latin typeface="dt-line-industry-01" panose="02000509000000000000" pitchFamily="49" charset="0"/>
                <a:cs typeface="Arial" panose="020B0604020202020204" pitchFamily="34" charset="0"/>
              </a:rPr>
              <a:t>a</a:t>
            </a:r>
            <a:endParaRPr lang="en-US" sz="11500"/>
          </a:p>
        </p:txBody>
      </p:sp>
      <p:sp>
        <p:nvSpPr>
          <p:cNvPr id="117" name="Rectangle 116"/>
          <p:cNvSpPr/>
          <p:nvPr/>
        </p:nvSpPr>
        <p:spPr>
          <a:xfrm>
            <a:off x="9328963" y="1656249"/>
            <a:ext cx="1659429" cy="1862048"/>
          </a:xfrm>
          <a:prstGeom prst="rect">
            <a:avLst/>
          </a:prstGeom>
        </p:spPr>
        <p:txBody>
          <a:bodyPr wrap="none">
            <a:spAutoFit/>
          </a:bodyPr>
          <a:lstStyle/>
          <a:p>
            <a:pPr algn="ctr"/>
            <a:r>
              <a:rPr lang="en-US" sz="11500">
                <a:latin typeface="dt-line-industry-01" panose="02000509000000000000" pitchFamily="49" charset="0"/>
                <a:cs typeface="Arial" panose="020B0604020202020204" pitchFamily="34" charset="0"/>
              </a:rPr>
              <a:t>c</a:t>
            </a:r>
            <a:endParaRPr lang="en-US" sz="11500"/>
          </a:p>
        </p:txBody>
      </p:sp>
      <p:sp>
        <p:nvSpPr>
          <p:cNvPr id="118" name="Rectangle 117"/>
          <p:cNvSpPr/>
          <p:nvPr/>
        </p:nvSpPr>
        <p:spPr>
          <a:xfrm>
            <a:off x="13393493" y="1656249"/>
            <a:ext cx="1659429" cy="1862048"/>
          </a:xfrm>
          <a:prstGeom prst="rect">
            <a:avLst/>
          </a:prstGeom>
        </p:spPr>
        <p:txBody>
          <a:bodyPr wrap="none">
            <a:spAutoFit/>
          </a:bodyPr>
          <a:lstStyle/>
          <a:p>
            <a:pPr algn="ctr"/>
            <a:r>
              <a:rPr lang="en-US" sz="11500">
                <a:latin typeface="dt-line-industry-01" panose="02000509000000000000" pitchFamily="49" charset="0"/>
                <a:cs typeface="Arial" panose="020B0604020202020204" pitchFamily="34" charset="0"/>
              </a:rPr>
              <a:t>d</a:t>
            </a:r>
            <a:endParaRPr lang="en-US" sz="11500"/>
          </a:p>
        </p:txBody>
      </p:sp>
      <p:sp>
        <p:nvSpPr>
          <p:cNvPr id="119" name="Rectangle 118"/>
          <p:cNvSpPr/>
          <p:nvPr/>
        </p:nvSpPr>
        <p:spPr>
          <a:xfrm>
            <a:off x="17458023" y="1656249"/>
            <a:ext cx="1659429" cy="1862048"/>
          </a:xfrm>
          <a:prstGeom prst="rect">
            <a:avLst/>
          </a:prstGeom>
        </p:spPr>
        <p:txBody>
          <a:bodyPr wrap="none">
            <a:spAutoFit/>
          </a:bodyPr>
          <a:lstStyle/>
          <a:p>
            <a:pPr algn="ctr"/>
            <a:r>
              <a:rPr lang="en-US" sz="11500">
                <a:latin typeface="dt-line-industry-01" panose="02000509000000000000" pitchFamily="49" charset="0"/>
                <a:cs typeface="Arial" panose="020B0604020202020204" pitchFamily="34" charset="0"/>
              </a:rPr>
              <a:t>e</a:t>
            </a:r>
            <a:endParaRPr lang="en-US" sz="11500"/>
          </a:p>
        </p:txBody>
      </p:sp>
      <p:sp>
        <p:nvSpPr>
          <p:cNvPr id="120" name="Rectangle 119"/>
          <p:cNvSpPr/>
          <p:nvPr/>
        </p:nvSpPr>
        <p:spPr>
          <a:xfrm>
            <a:off x="21522553" y="1656249"/>
            <a:ext cx="1659429" cy="1862048"/>
          </a:xfrm>
          <a:prstGeom prst="rect">
            <a:avLst/>
          </a:prstGeom>
        </p:spPr>
        <p:txBody>
          <a:bodyPr wrap="none">
            <a:spAutoFit/>
          </a:bodyPr>
          <a:lstStyle/>
          <a:p>
            <a:pPr algn="ctr"/>
            <a:r>
              <a:rPr lang="en-US" sz="11500">
                <a:latin typeface="dt-line-industry-01" panose="02000509000000000000" pitchFamily="49" charset="0"/>
                <a:cs typeface="Arial" panose="020B0604020202020204" pitchFamily="34" charset="0"/>
              </a:rPr>
              <a:t>f</a:t>
            </a:r>
            <a:endParaRPr lang="en-US" sz="11500"/>
          </a:p>
        </p:txBody>
      </p:sp>
    </p:spTree>
    <p:extLst>
      <p:ext uri="{BB962C8B-B14F-4D97-AF65-F5344CB8AC3E}">
        <p14:creationId xmlns:p14="http://schemas.microsoft.com/office/powerpoint/2010/main" val="1723597946"/>
      </p:ext>
    </p:extLst>
  </p:cSld>
  <p:clrMapOvr>
    <a:masterClrMapping/>
  </p:clrMapOvr>
  <p:transition spd="slow">
    <p:push/>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7488994" y="9686991"/>
            <a:ext cx="3149227" cy="1412113"/>
          </a:xfrm>
          <a:prstGeom prst="rect">
            <a:avLst/>
          </a:prstGeom>
        </p:spPr>
      </p:pic>
      <p:pic>
        <p:nvPicPr>
          <p:cNvPr id="23" name="Picture 22"/>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11880378" y="3371326"/>
            <a:ext cx="3149227" cy="1412113"/>
          </a:xfrm>
          <a:prstGeom prst="rect">
            <a:avLst/>
          </a:prstGeom>
        </p:spPr>
      </p:pic>
      <p:pic>
        <p:nvPicPr>
          <p:cNvPr id="22" name="Picture 21"/>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7197632" y="5143470"/>
            <a:ext cx="3149227" cy="1412113"/>
          </a:xfrm>
          <a:prstGeom prst="rect">
            <a:avLst/>
          </a:prstGeom>
        </p:spPr>
      </p:pic>
      <p:cxnSp>
        <p:nvCxnSpPr>
          <p:cNvPr id="20" name="Straight Connector 19"/>
          <p:cNvCxnSpPr/>
          <p:nvPr/>
        </p:nvCxnSpPr>
        <p:spPr>
          <a:xfrm>
            <a:off x="14297025" y="3771900"/>
            <a:ext cx="9953625" cy="97536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9863138" y="5412682"/>
            <a:ext cx="14387512" cy="8112818"/>
          </a:xfrm>
          <a:prstGeom prst="line">
            <a:avLst/>
          </a:prstGeom>
        </p:spPr>
        <p:style>
          <a:lnRef idx="1">
            <a:schemeClr val="accent1"/>
          </a:lnRef>
          <a:fillRef idx="0">
            <a:schemeClr val="accent1"/>
          </a:fillRef>
          <a:effectRef idx="0">
            <a:schemeClr val="accent1"/>
          </a:effectRef>
          <a:fontRef idx="minor">
            <a:schemeClr val="tx1"/>
          </a:fontRef>
        </p:style>
      </p:cxnSp>
      <p:sp>
        <p:nvSpPr>
          <p:cNvPr id="9" name="Freeform 5"/>
          <p:cNvSpPr>
            <a:spLocks/>
          </p:cNvSpPr>
          <p:nvPr/>
        </p:nvSpPr>
        <p:spPr bwMode="auto">
          <a:xfrm>
            <a:off x="17394032" y="5917342"/>
            <a:ext cx="13986285" cy="15597315"/>
          </a:xfrm>
          <a:custGeom>
            <a:avLst/>
            <a:gdLst>
              <a:gd name="T0" fmla="*/ 1166 w 1202"/>
              <a:gd name="T1" fmla="*/ 325 h 1340"/>
              <a:gd name="T2" fmla="*/ 1109 w 1202"/>
              <a:gd name="T3" fmla="*/ 269 h 1340"/>
              <a:gd name="T4" fmla="*/ 825 w 1202"/>
              <a:gd name="T5" fmla="*/ 105 h 1340"/>
              <a:gd name="T6" fmla="*/ 694 w 1202"/>
              <a:gd name="T7" fmla="*/ 30 h 1340"/>
              <a:gd name="T8" fmla="*/ 508 w 1202"/>
              <a:gd name="T9" fmla="*/ 30 h 1340"/>
              <a:gd name="T10" fmla="*/ 381 w 1202"/>
              <a:gd name="T11" fmla="*/ 103 h 1340"/>
              <a:gd name="T12" fmla="*/ 93 w 1202"/>
              <a:gd name="T13" fmla="*/ 269 h 1340"/>
              <a:gd name="T14" fmla="*/ 38 w 1202"/>
              <a:gd name="T15" fmla="*/ 323 h 1340"/>
              <a:gd name="T16" fmla="*/ 0 w 1202"/>
              <a:gd name="T17" fmla="*/ 431 h 1340"/>
              <a:gd name="T18" fmla="*/ 0 w 1202"/>
              <a:gd name="T19" fmla="*/ 909 h 1340"/>
              <a:gd name="T20" fmla="*/ 93 w 1202"/>
              <a:gd name="T21" fmla="*/ 1071 h 1340"/>
              <a:gd name="T22" fmla="*/ 93 w 1202"/>
              <a:gd name="T23" fmla="*/ 1071 h 1340"/>
              <a:gd name="T24" fmla="*/ 277 w 1202"/>
              <a:gd name="T25" fmla="*/ 1177 h 1340"/>
              <a:gd name="T26" fmla="*/ 508 w 1202"/>
              <a:gd name="T27" fmla="*/ 1310 h 1340"/>
              <a:gd name="T28" fmla="*/ 694 w 1202"/>
              <a:gd name="T29" fmla="*/ 1310 h 1340"/>
              <a:gd name="T30" fmla="*/ 927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2" h="1340">
                <a:moveTo>
                  <a:pt x="1166" y="325"/>
                </a:moveTo>
                <a:cubicBezTo>
                  <a:pt x="1150" y="301"/>
                  <a:pt x="1130" y="281"/>
                  <a:pt x="1109" y="269"/>
                </a:cubicBezTo>
                <a:cubicBezTo>
                  <a:pt x="825" y="105"/>
                  <a:pt x="825" y="105"/>
                  <a:pt x="825" y="105"/>
                </a:cubicBezTo>
                <a:cubicBezTo>
                  <a:pt x="694" y="30"/>
                  <a:pt x="694" y="30"/>
                  <a:pt x="694" y="30"/>
                </a:cubicBezTo>
                <a:cubicBezTo>
                  <a:pt x="643" y="0"/>
                  <a:pt x="559" y="0"/>
                  <a:pt x="508" y="30"/>
                </a:cubicBezTo>
                <a:cubicBezTo>
                  <a:pt x="381" y="103"/>
                  <a:pt x="381" y="103"/>
                  <a:pt x="381" y="103"/>
                </a:cubicBezTo>
                <a:cubicBezTo>
                  <a:pt x="93" y="269"/>
                  <a:pt x="93" y="269"/>
                  <a:pt x="93" y="269"/>
                </a:cubicBezTo>
                <a:cubicBezTo>
                  <a:pt x="72" y="281"/>
                  <a:pt x="53" y="300"/>
                  <a:pt x="38" y="323"/>
                </a:cubicBezTo>
                <a:cubicBezTo>
                  <a:pt x="15" y="356"/>
                  <a:pt x="0" y="396"/>
                  <a:pt x="0" y="431"/>
                </a:cubicBezTo>
                <a:cubicBezTo>
                  <a:pt x="0" y="909"/>
                  <a:pt x="0" y="909"/>
                  <a:pt x="0" y="909"/>
                </a:cubicBezTo>
                <a:cubicBezTo>
                  <a:pt x="0" y="968"/>
                  <a:pt x="42" y="1041"/>
                  <a:pt x="93" y="1071"/>
                </a:cubicBezTo>
                <a:cubicBezTo>
                  <a:pt x="93" y="1071"/>
                  <a:pt x="93" y="1071"/>
                  <a:pt x="93" y="1071"/>
                </a:cubicBezTo>
                <a:cubicBezTo>
                  <a:pt x="277" y="1177"/>
                  <a:pt x="277" y="1177"/>
                  <a:pt x="277" y="1177"/>
                </a:cubicBezTo>
                <a:cubicBezTo>
                  <a:pt x="508" y="1310"/>
                  <a:pt x="508" y="1310"/>
                  <a:pt x="508" y="1310"/>
                </a:cubicBezTo>
                <a:cubicBezTo>
                  <a:pt x="559" y="1340"/>
                  <a:pt x="643" y="1340"/>
                  <a:pt x="694" y="1310"/>
                </a:cubicBezTo>
                <a:cubicBezTo>
                  <a:pt x="927" y="1175"/>
                  <a:pt x="927" y="1175"/>
                  <a:pt x="927" y="1175"/>
                </a:cubicBezTo>
                <a:cubicBezTo>
                  <a:pt x="1109" y="1071"/>
                  <a:pt x="1109" y="1071"/>
                  <a:pt x="1109" y="1071"/>
                </a:cubicBezTo>
                <a:cubicBezTo>
                  <a:pt x="1109" y="1070"/>
                  <a:pt x="1110" y="1070"/>
                  <a:pt x="1111" y="1069"/>
                </a:cubicBezTo>
                <a:cubicBezTo>
                  <a:pt x="1161" y="1039"/>
                  <a:pt x="1202" y="968"/>
                  <a:pt x="1202" y="909"/>
                </a:cubicBezTo>
                <a:cubicBezTo>
                  <a:pt x="1202" y="431"/>
                  <a:pt x="1202" y="431"/>
                  <a:pt x="1202" y="431"/>
                </a:cubicBezTo>
                <a:cubicBezTo>
                  <a:pt x="1202" y="396"/>
                  <a:pt x="1188" y="357"/>
                  <a:pt x="1166" y="325"/>
                </a:cubicBezTo>
                <a:close/>
              </a:path>
            </a:pathLst>
          </a:custGeom>
          <a:solidFill>
            <a:schemeClr val="accent1"/>
          </a:solidFill>
          <a:ln w="22860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0" name="TextBox 9"/>
          <p:cNvSpPr txBox="1"/>
          <p:nvPr/>
        </p:nvSpPr>
        <p:spPr>
          <a:xfrm>
            <a:off x="18877936" y="8465574"/>
            <a:ext cx="4387740" cy="4508927"/>
          </a:xfrm>
          <a:prstGeom prst="rect">
            <a:avLst/>
          </a:prstGeom>
          <a:noFill/>
        </p:spPr>
        <p:txBody>
          <a:bodyPr wrap="none" rtlCol="0">
            <a:spAutoFit/>
          </a:bodyPr>
          <a:lstStyle/>
          <a:p>
            <a:r>
              <a:rPr lang="en-US" sz="28700">
                <a:solidFill>
                  <a:schemeClr val="bg1"/>
                </a:solidFill>
              </a:rPr>
              <a:t>01</a:t>
            </a:r>
          </a:p>
        </p:txBody>
      </p:sp>
      <p:sp>
        <p:nvSpPr>
          <p:cNvPr id="14" name="Freeform 9"/>
          <p:cNvSpPr>
            <a:spLocks noEditPoints="1"/>
          </p:cNvSpPr>
          <p:nvPr/>
        </p:nvSpPr>
        <p:spPr bwMode="auto">
          <a:xfrm>
            <a:off x="7521404" y="3448654"/>
            <a:ext cx="2464677" cy="274780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2"/>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noEditPoints="1"/>
          </p:cNvSpPr>
          <p:nvPr/>
        </p:nvSpPr>
        <p:spPr bwMode="auto">
          <a:xfrm>
            <a:off x="11948112" y="1174480"/>
            <a:ext cx="2982260" cy="332484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3"/>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cxnSp>
        <p:nvCxnSpPr>
          <p:cNvPr id="25" name="Straight Connector 24"/>
          <p:cNvCxnSpPr/>
          <p:nvPr/>
        </p:nvCxnSpPr>
        <p:spPr>
          <a:xfrm>
            <a:off x="10287000" y="9715500"/>
            <a:ext cx="14558435" cy="4728087"/>
          </a:xfrm>
          <a:prstGeom prst="line">
            <a:avLst/>
          </a:prstGeom>
        </p:spPr>
        <p:style>
          <a:lnRef idx="1">
            <a:schemeClr val="accent1"/>
          </a:lnRef>
          <a:fillRef idx="0">
            <a:schemeClr val="accent1"/>
          </a:fillRef>
          <a:effectRef idx="0">
            <a:schemeClr val="accent1"/>
          </a:effectRef>
          <a:fontRef idx="minor">
            <a:schemeClr val="tx1"/>
          </a:fontRef>
        </p:style>
      </p:cxnSp>
      <p:sp>
        <p:nvSpPr>
          <p:cNvPr id="27" name="Freeform 9"/>
          <p:cNvSpPr>
            <a:spLocks noEditPoints="1"/>
          </p:cNvSpPr>
          <p:nvPr/>
        </p:nvSpPr>
        <p:spPr bwMode="auto">
          <a:xfrm>
            <a:off x="7521404" y="7351183"/>
            <a:ext cx="3120266" cy="347870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4"/>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grpSp>
        <p:nvGrpSpPr>
          <p:cNvPr id="29" name="Group 28"/>
          <p:cNvGrpSpPr/>
          <p:nvPr/>
        </p:nvGrpSpPr>
        <p:grpSpPr>
          <a:xfrm>
            <a:off x="1517611" y="669367"/>
            <a:ext cx="1369324" cy="2301863"/>
            <a:chOff x="11449931" y="7055466"/>
            <a:chExt cx="1369324" cy="2301863"/>
          </a:xfrm>
        </p:grpSpPr>
        <p:sp>
          <p:nvSpPr>
            <p:cNvPr id="30" name="Rectangle: Rounded Corners 29"/>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Rectangle: Rounded Corners 30"/>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 name="Rectangle: Rounded Corners 31"/>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33" name="TextBox 32"/>
          <p:cNvSpPr txBox="1"/>
          <p:nvPr/>
        </p:nvSpPr>
        <p:spPr>
          <a:xfrm>
            <a:off x="1134153" y="1232483"/>
            <a:ext cx="10086965" cy="1815882"/>
          </a:xfrm>
          <a:prstGeom prst="rect">
            <a:avLst/>
          </a:prstGeom>
          <a:noFill/>
        </p:spPr>
        <p:txBody>
          <a:bodyPr wrap="square" rtlCol="0">
            <a:spAutoFit/>
          </a:bodyPr>
          <a:lstStyle/>
          <a:p>
            <a:r>
              <a:rPr lang="en-US" sz="8000">
                <a:latin typeface="+mj-lt"/>
              </a:rPr>
              <a:t>Create Title in here</a:t>
            </a:r>
          </a:p>
          <a:p>
            <a:r>
              <a:rPr lang="en-US" sz="3200"/>
              <a:t>Create great subtitle is in here</a:t>
            </a:r>
          </a:p>
        </p:txBody>
      </p:sp>
      <p:sp>
        <p:nvSpPr>
          <p:cNvPr id="37" name="Rectangle 36"/>
          <p:cNvSpPr/>
          <p:nvPr/>
        </p:nvSpPr>
        <p:spPr>
          <a:xfrm>
            <a:off x="12837276" y="2294900"/>
            <a:ext cx="1210589" cy="1323439"/>
          </a:xfrm>
          <a:prstGeom prst="rect">
            <a:avLst/>
          </a:prstGeom>
        </p:spPr>
        <p:txBody>
          <a:bodyPr wrap="none">
            <a:spAutoFit/>
          </a:bodyPr>
          <a:lstStyle/>
          <a:p>
            <a:pPr algn="ctr"/>
            <a:r>
              <a:rPr lang="en-US" sz="8000">
                <a:latin typeface="dt-line-technology-01" panose="02000509000000000000" pitchFamily="49" charset="0"/>
                <a:cs typeface="Arial" panose="020B0604020202020204" pitchFamily="34" charset="0"/>
              </a:rPr>
              <a:t>z</a:t>
            </a:r>
            <a:endParaRPr lang="en-US" sz="8000"/>
          </a:p>
        </p:txBody>
      </p:sp>
      <p:sp>
        <p:nvSpPr>
          <p:cNvPr id="38" name="Rectangle 37"/>
          <p:cNvSpPr/>
          <p:nvPr/>
        </p:nvSpPr>
        <p:spPr>
          <a:xfrm>
            <a:off x="8148448" y="3993855"/>
            <a:ext cx="1210588" cy="1323439"/>
          </a:xfrm>
          <a:prstGeom prst="rect">
            <a:avLst/>
          </a:prstGeom>
        </p:spPr>
        <p:txBody>
          <a:bodyPr wrap="none">
            <a:spAutoFit/>
          </a:bodyPr>
          <a:lstStyle/>
          <a:p>
            <a:pPr algn="ctr"/>
            <a:r>
              <a:rPr lang="en-US" sz="8000">
                <a:latin typeface="dt-line-technology-01" panose="02000509000000000000" pitchFamily="49" charset="0"/>
                <a:cs typeface="Arial" panose="020B0604020202020204" pitchFamily="34" charset="0"/>
              </a:rPr>
              <a:t>K</a:t>
            </a:r>
          </a:p>
        </p:txBody>
      </p:sp>
      <p:sp>
        <p:nvSpPr>
          <p:cNvPr id="39" name="Rectangle 38"/>
          <p:cNvSpPr/>
          <p:nvPr/>
        </p:nvSpPr>
        <p:spPr>
          <a:xfrm>
            <a:off x="8373652" y="8145652"/>
            <a:ext cx="1415772" cy="1569660"/>
          </a:xfrm>
          <a:prstGeom prst="rect">
            <a:avLst/>
          </a:prstGeom>
        </p:spPr>
        <p:txBody>
          <a:bodyPr wrap="none">
            <a:spAutoFit/>
          </a:bodyPr>
          <a:lstStyle/>
          <a:p>
            <a:pPr algn="ctr"/>
            <a:r>
              <a:rPr lang="en-US" sz="9600">
                <a:latin typeface="dt-line-technology-01" panose="02000509000000000000" pitchFamily="49" charset="0"/>
                <a:cs typeface="Arial" panose="020B0604020202020204" pitchFamily="34" charset="0"/>
              </a:rPr>
              <a:t>6</a:t>
            </a:r>
          </a:p>
        </p:txBody>
      </p:sp>
      <p:sp>
        <p:nvSpPr>
          <p:cNvPr id="40" name="Rectangle 39"/>
          <p:cNvSpPr/>
          <p:nvPr/>
        </p:nvSpPr>
        <p:spPr>
          <a:xfrm>
            <a:off x="15128839" y="2128608"/>
            <a:ext cx="6911753" cy="1384995"/>
          </a:xfrm>
          <a:prstGeom prst="rect">
            <a:avLst/>
          </a:prstGeom>
        </p:spPr>
        <p:txBody>
          <a:bodyPr wrap="square">
            <a:spAutoFit/>
          </a:bodyPr>
          <a:lstStyle/>
          <a:p>
            <a:r>
              <a:rPr lang="en-US" sz="3600"/>
              <a:t>Keyword</a:t>
            </a:r>
          </a:p>
          <a:p>
            <a:r>
              <a:rPr lang="en-US" sz="2400">
                <a:cs typeface="Lato Light"/>
              </a:rPr>
              <a:t>Donec purus enim, sollicitudin vitae porta a, commodo sodales justo</a:t>
            </a:r>
            <a:endParaRPr lang="en-US" sz="2400"/>
          </a:p>
        </p:txBody>
      </p:sp>
      <p:sp>
        <p:nvSpPr>
          <p:cNvPr id="41" name="Rectangle 40"/>
          <p:cNvSpPr/>
          <p:nvPr/>
        </p:nvSpPr>
        <p:spPr>
          <a:xfrm>
            <a:off x="2733471" y="3848100"/>
            <a:ext cx="4474411" cy="1754326"/>
          </a:xfrm>
          <a:prstGeom prst="rect">
            <a:avLst/>
          </a:prstGeom>
        </p:spPr>
        <p:txBody>
          <a:bodyPr wrap="square">
            <a:spAutoFit/>
          </a:bodyPr>
          <a:lstStyle/>
          <a:p>
            <a:pPr algn="r"/>
            <a:r>
              <a:rPr lang="en-US" sz="3600"/>
              <a:t>Keyword</a:t>
            </a:r>
          </a:p>
          <a:p>
            <a:pPr algn="r"/>
            <a:r>
              <a:rPr lang="en-US" sz="2400">
                <a:cs typeface="Lato Light"/>
              </a:rPr>
              <a:t>Donec purus enim, sollicitudin vitae porta a, commodo sodales justo</a:t>
            </a:r>
            <a:endParaRPr lang="en-US" sz="2400"/>
          </a:p>
        </p:txBody>
      </p:sp>
      <p:sp>
        <p:nvSpPr>
          <p:cNvPr id="42" name="Rectangle 41"/>
          <p:cNvSpPr/>
          <p:nvPr/>
        </p:nvSpPr>
        <p:spPr>
          <a:xfrm>
            <a:off x="2733471" y="8082667"/>
            <a:ext cx="4474411" cy="1754326"/>
          </a:xfrm>
          <a:prstGeom prst="rect">
            <a:avLst/>
          </a:prstGeom>
        </p:spPr>
        <p:txBody>
          <a:bodyPr wrap="square">
            <a:spAutoFit/>
          </a:bodyPr>
          <a:lstStyle/>
          <a:p>
            <a:pPr algn="r"/>
            <a:r>
              <a:rPr lang="en-US" sz="3600"/>
              <a:t>Keyword</a:t>
            </a:r>
          </a:p>
          <a:p>
            <a:pPr algn="r"/>
            <a:r>
              <a:rPr lang="en-US" sz="2400">
                <a:cs typeface="Lato Light"/>
              </a:rPr>
              <a:t>Donec purus enim, sollicitudin vitae porta a, commodo sodales justo</a:t>
            </a:r>
            <a:endParaRPr lang="en-US" sz="2400"/>
          </a:p>
        </p:txBody>
      </p:sp>
    </p:spTree>
    <p:extLst>
      <p:ext uri="{BB962C8B-B14F-4D97-AF65-F5344CB8AC3E}">
        <p14:creationId xmlns:p14="http://schemas.microsoft.com/office/powerpoint/2010/main" val="159701688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ight Triangle 36"/>
          <p:cNvSpPr/>
          <p:nvPr/>
        </p:nvSpPr>
        <p:spPr>
          <a:xfrm flipH="1">
            <a:off x="1744112" y="4775204"/>
            <a:ext cx="234850" cy="244484"/>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 name="Slide Number Placeholder 1"/>
          <p:cNvSpPr>
            <a:spLocks noGrp="1"/>
          </p:cNvSpPr>
          <p:nvPr>
            <p:ph type="sldNum" sz="quarter" idx="4294967295"/>
          </p:nvPr>
        </p:nvSpPr>
        <p:spPr>
          <a:xfrm>
            <a:off x="21797104" y="12449945"/>
            <a:ext cx="1342286" cy="730250"/>
          </a:xfrm>
        </p:spPr>
        <p:txBody>
          <a:bodyPr/>
          <a:lstStyle/>
          <a:p>
            <a:fld id="{8E5CEF3C-9B2D-40F3-803E-74AC2A770255}" type="slidenum">
              <a:rPr lang="en-US" smtClean="0"/>
              <a:pPr/>
              <a:t>12</a:t>
            </a:fld>
            <a:endParaRPr lang="en-US"/>
          </a:p>
        </p:txBody>
      </p:sp>
      <p:sp>
        <p:nvSpPr>
          <p:cNvPr id="33" name="Rectangle 32"/>
          <p:cNvSpPr/>
          <p:nvPr/>
        </p:nvSpPr>
        <p:spPr>
          <a:xfrm>
            <a:off x="1968273" y="3566459"/>
            <a:ext cx="4394200" cy="5983942"/>
          </a:xfrm>
          <a:prstGeom prst="rect">
            <a:avLst/>
          </a:prstGeom>
          <a:solidFill>
            <a:schemeClr val="tx1">
              <a:lumMod val="90000"/>
              <a:lumOff val="10000"/>
            </a:schemeClr>
          </a:solidFill>
          <a:ln>
            <a:noFill/>
          </a:ln>
          <a:effectLst>
            <a:reflection blurRad="40640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8" name="Left Arrow 37"/>
          <p:cNvSpPr/>
          <p:nvPr/>
        </p:nvSpPr>
        <p:spPr>
          <a:xfrm flipH="1" flipV="1">
            <a:off x="1745165" y="4805617"/>
            <a:ext cx="5067036" cy="853794"/>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40" name="TextBox 39"/>
          <p:cNvSpPr txBox="1"/>
          <p:nvPr/>
        </p:nvSpPr>
        <p:spPr>
          <a:xfrm>
            <a:off x="1976339" y="4920347"/>
            <a:ext cx="2401619" cy="584775"/>
          </a:xfrm>
          <a:prstGeom prst="rect">
            <a:avLst/>
          </a:prstGeom>
          <a:noFill/>
        </p:spPr>
        <p:txBody>
          <a:bodyPr wrap="none" rtlCol="0">
            <a:spAutoFit/>
          </a:bodyPr>
          <a:lstStyle/>
          <a:p>
            <a:r>
              <a:rPr lang="en-US" sz="3200">
                <a:solidFill>
                  <a:schemeClr val="bg1"/>
                </a:solidFill>
              </a:rPr>
              <a:t>Category 01</a:t>
            </a:r>
          </a:p>
        </p:txBody>
      </p:sp>
      <p:sp>
        <p:nvSpPr>
          <p:cNvPr id="41" name="Freeform 31"/>
          <p:cNvSpPr>
            <a:spLocks noEditPoints="1"/>
          </p:cNvSpPr>
          <p:nvPr/>
        </p:nvSpPr>
        <p:spPr bwMode="auto">
          <a:xfrm>
            <a:off x="6307648" y="5106839"/>
            <a:ext cx="264506" cy="264506"/>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42" name="Rectangle 41"/>
          <p:cNvSpPr/>
          <p:nvPr/>
        </p:nvSpPr>
        <p:spPr>
          <a:xfrm>
            <a:off x="1968274" y="5655513"/>
            <a:ext cx="4394198" cy="830997"/>
          </a:xfrm>
          <a:prstGeom prst="rect">
            <a:avLst/>
          </a:prstGeom>
        </p:spPr>
        <p:txBody>
          <a:bodyPr wrap="square">
            <a:spAutoFit/>
          </a:bodyPr>
          <a:lstStyle/>
          <a:p>
            <a:r>
              <a:rPr lang="en-US" sz="2400">
                <a:solidFill>
                  <a:schemeClr val="bg1"/>
                </a:solidFill>
              </a:rPr>
              <a:t>Etiam dignissim dolor sit amet dictum </a:t>
            </a:r>
          </a:p>
        </p:txBody>
      </p:sp>
      <p:sp>
        <p:nvSpPr>
          <p:cNvPr id="68" name="Right Triangle 67"/>
          <p:cNvSpPr/>
          <p:nvPr/>
        </p:nvSpPr>
        <p:spPr>
          <a:xfrm flipH="1">
            <a:off x="7071020" y="4775204"/>
            <a:ext cx="234850" cy="244484"/>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69" name="Rectangle 68"/>
          <p:cNvSpPr/>
          <p:nvPr/>
        </p:nvSpPr>
        <p:spPr>
          <a:xfrm>
            <a:off x="7295181" y="3566459"/>
            <a:ext cx="4394200" cy="5983942"/>
          </a:xfrm>
          <a:prstGeom prst="rect">
            <a:avLst/>
          </a:prstGeom>
          <a:solidFill>
            <a:schemeClr val="tx1">
              <a:lumMod val="90000"/>
              <a:lumOff val="10000"/>
            </a:schemeClr>
          </a:solidFill>
          <a:ln>
            <a:noFill/>
          </a:ln>
          <a:effectLst>
            <a:reflection blurRad="40640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0" name="Left Arrow 69"/>
          <p:cNvSpPr/>
          <p:nvPr/>
        </p:nvSpPr>
        <p:spPr>
          <a:xfrm flipH="1" flipV="1">
            <a:off x="7072073" y="4805617"/>
            <a:ext cx="5067036" cy="853794"/>
          </a:xfrm>
          <a:prstGeom prst="lef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71" name="TextBox 70"/>
          <p:cNvSpPr txBox="1"/>
          <p:nvPr/>
        </p:nvSpPr>
        <p:spPr>
          <a:xfrm>
            <a:off x="7303247" y="4920347"/>
            <a:ext cx="2401619" cy="584775"/>
          </a:xfrm>
          <a:prstGeom prst="rect">
            <a:avLst/>
          </a:prstGeom>
          <a:noFill/>
        </p:spPr>
        <p:txBody>
          <a:bodyPr wrap="none" rtlCol="0">
            <a:spAutoFit/>
          </a:bodyPr>
          <a:lstStyle/>
          <a:p>
            <a:r>
              <a:rPr lang="en-US" sz="3200">
                <a:solidFill>
                  <a:schemeClr val="bg1"/>
                </a:solidFill>
              </a:rPr>
              <a:t>Category 02</a:t>
            </a:r>
          </a:p>
        </p:txBody>
      </p:sp>
      <p:sp>
        <p:nvSpPr>
          <p:cNvPr id="72" name="Freeform 31"/>
          <p:cNvSpPr>
            <a:spLocks noEditPoints="1"/>
          </p:cNvSpPr>
          <p:nvPr/>
        </p:nvSpPr>
        <p:spPr bwMode="auto">
          <a:xfrm>
            <a:off x="11634556" y="5106839"/>
            <a:ext cx="264506" cy="264506"/>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73" name="Rectangle 72"/>
          <p:cNvSpPr/>
          <p:nvPr/>
        </p:nvSpPr>
        <p:spPr>
          <a:xfrm>
            <a:off x="7295182" y="5655513"/>
            <a:ext cx="4394198" cy="830997"/>
          </a:xfrm>
          <a:prstGeom prst="rect">
            <a:avLst/>
          </a:prstGeom>
        </p:spPr>
        <p:txBody>
          <a:bodyPr wrap="square">
            <a:spAutoFit/>
          </a:bodyPr>
          <a:lstStyle/>
          <a:p>
            <a:r>
              <a:rPr lang="en-US" sz="2400">
                <a:solidFill>
                  <a:schemeClr val="bg1"/>
                </a:solidFill>
              </a:rPr>
              <a:t>Etiam dignissim dolor sit amet dictum </a:t>
            </a:r>
          </a:p>
        </p:txBody>
      </p:sp>
      <p:sp>
        <p:nvSpPr>
          <p:cNvPr id="75" name="Right Triangle 74"/>
          <p:cNvSpPr/>
          <p:nvPr/>
        </p:nvSpPr>
        <p:spPr>
          <a:xfrm flipH="1">
            <a:off x="12398982" y="4775204"/>
            <a:ext cx="234850" cy="244484"/>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76" name="Rectangle 75"/>
          <p:cNvSpPr/>
          <p:nvPr/>
        </p:nvSpPr>
        <p:spPr>
          <a:xfrm>
            <a:off x="12623143" y="3566459"/>
            <a:ext cx="4394200" cy="5983942"/>
          </a:xfrm>
          <a:prstGeom prst="rect">
            <a:avLst/>
          </a:prstGeom>
          <a:solidFill>
            <a:schemeClr val="tx1">
              <a:lumMod val="90000"/>
              <a:lumOff val="10000"/>
            </a:schemeClr>
          </a:solidFill>
          <a:ln>
            <a:noFill/>
          </a:ln>
          <a:effectLst>
            <a:reflection blurRad="40640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7" name="Left Arrow 76"/>
          <p:cNvSpPr/>
          <p:nvPr/>
        </p:nvSpPr>
        <p:spPr>
          <a:xfrm flipH="1" flipV="1">
            <a:off x="12400035" y="4805617"/>
            <a:ext cx="5067036" cy="853794"/>
          </a:xfrm>
          <a:prstGeom prst="lef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78" name="TextBox 77"/>
          <p:cNvSpPr txBox="1"/>
          <p:nvPr/>
        </p:nvSpPr>
        <p:spPr>
          <a:xfrm>
            <a:off x="12631209" y="4920347"/>
            <a:ext cx="2401619" cy="584775"/>
          </a:xfrm>
          <a:prstGeom prst="rect">
            <a:avLst/>
          </a:prstGeom>
          <a:noFill/>
        </p:spPr>
        <p:txBody>
          <a:bodyPr wrap="none" rtlCol="0">
            <a:spAutoFit/>
          </a:bodyPr>
          <a:lstStyle/>
          <a:p>
            <a:r>
              <a:rPr lang="en-US" sz="3200">
                <a:solidFill>
                  <a:schemeClr val="bg1"/>
                </a:solidFill>
              </a:rPr>
              <a:t>Category 03</a:t>
            </a:r>
          </a:p>
        </p:txBody>
      </p:sp>
      <p:sp>
        <p:nvSpPr>
          <p:cNvPr id="79" name="Freeform 31"/>
          <p:cNvSpPr>
            <a:spLocks noEditPoints="1"/>
          </p:cNvSpPr>
          <p:nvPr/>
        </p:nvSpPr>
        <p:spPr bwMode="auto">
          <a:xfrm>
            <a:off x="16962518" y="5106839"/>
            <a:ext cx="264506" cy="264506"/>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80" name="Rectangle 79"/>
          <p:cNvSpPr/>
          <p:nvPr/>
        </p:nvSpPr>
        <p:spPr>
          <a:xfrm>
            <a:off x="12623144" y="5655513"/>
            <a:ext cx="4394198" cy="830997"/>
          </a:xfrm>
          <a:prstGeom prst="rect">
            <a:avLst/>
          </a:prstGeom>
        </p:spPr>
        <p:txBody>
          <a:bodyPr wrap="square">
            <a:spAutoFit/>
          </a:bodyPr>
          <a:lstStyle/>
          <a:p>
            <a:r>
              <a:rPr lang="en-US" sz="2400">
                <a:solidFill>
                  <a:schemeClr val="bg1"/>
                </a:solidFill>
              </a:rPr>
              <a:t>Etiam dignissim dolor sit amet dictum </a:t>
            </a:r>
          </a:p>
        </p:txBody>
      </p:sp>
      <p:sp>
        <p:nvSpPr>
          <p:cNvPr id="82" name="Right Triangle 81"/>
          <p:cNvSpPr/>
          <p:nvPr/>
        </p:nvSpPr>
        <p:spPr>
          <a:xfrm flipH="1">
            <a:off x="17630736" y="4775204"/>
            <a:ext cx="234850" cy="244484"/>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83" name="Rectangle 82"/>
          <p:cNvSpPr/>
          <p:nvPr/>
        </p:nvSpPr>
        <p:spPr>
          <a:xfrm>
            <a:off x="17854897" y="3566459"/>
            <a:ext cx="4394200" cy="5983942"/>
          </a:xfrm>
          <a:prstGeom prst="rect">
            <a:avLst/>
          </a:prstGeom>
          <a:solidFill>
            <a:schemeClr val="tx1">
              <a:lumMod val="90000"/>
              <a:lumOff val="10000"/>
            </a:schemeClr>
          </a:solidFill>
          <a:ln>
            <a:noFill/>
          </a:ln>
          <a:effectLst>
            <a:reflection blurRad="40640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4" name="Left Arrow 83"/>
          <p:cNvSpPr/>
          <p:nvPr/>
        </p:nvSpPr>
        <p:spPr>
          <a:xfrm flipH="1" flipV="1">
            <a:off x="17631789" y="4805617"/>
            <a:ext cx="5067036" cy="853794"/>
          </a:xfrm>
          <a:prstGeom prst="lef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85" name="TextBox 84"/>
          <p:cNvSpPr txBox="1"/>
          <p:nvPr/>
        </p:nvSpPr>
        <p:spPr>
          <a:xfrm>
            <a:off x="17862963" y="4920347"/>
            <a:ext cx="2401619" cy="584775"/>
          </a:xfrm>
          <a:prstGeom prst="rect">
            <a:avLst/>
          </a:prstGeom>
          <a:noFill/>
        </p:spPr>
        <p:txBody>
          <a:bodyPr wrap="none" rtlCol="0">
            <a:spAutoFit/>
          </a:bodyPr>
          <a:lstStyle/>
          <a:p>
            <a:r>
              <a:rPr lang="en-US" sz="3200">
                <a:solidFill>
                  <a:schemeClr val="bg1"/>
                </a:solidFill>
              </a:rPr>
              <a:t>Category 04</a:t>
            </a:r>
          </a:p>
        </p:txBody>
      </p:sp>
      <p:sp>
        <p:nvSpPr>
          <p:cNvPr id="86" name="Freeform 31"/>
          <p:cNvSpPr>
            <a:spLocks noEditPoints="1"/>
          </p:cNvSpPr>
          <p:nvPr/>
        </p:nvSpPr>
        <p:spPr bwMode="auto">
          <a:xfrm>
            <a:off x="22194272" y="5106839"/>
            <a:ext cx="264506" cy="264506"/>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87" name="Rectangle 86"/>
          <p:cNvSpPr/>
          <p:nvPr/>
        </p:nvSpPr>
        <p:spPr>
          <a:xfrm>
            <a:off x="17854898" y="5655513"/>
            <a:ext cx="4394198" cy="830997"/>
          </a:xfrm>
          <a:prstGeom prst="rect">
            <a:avLst/>
          </a:prstGeom>
        </p:spPr>
        <p:txBody>
          <a:bodyPr wrap="square">
            <a:spAutoFit/>
          </a:bodyPr>
          <a:lstStyle/>
          <a:p>
            <a:r>
              <a:rPr lang="en-US" sz="2400">
                <a:solidFill>
                  <a:schemeClr val="bg1"/>
                </a:solidFill>
              </a:rPr>
              <a:t>Etiam dignissim dolor sit amet dictum </a:t>
            </a:r>
          </a:p>
        </p:txBody>
      </p:sp>
      <p:sp>
        <p:nvSpPr>
          <p:cNvPr id="91" name="Rectangle 90"/>
          <p:cNvSpPr/>
          <p:nvPr/>
        </p:nvSpPr>
        <p:spPr>
          <a:xfrm>
            <a:off x="3581301" y="10340732"/>
            <a:ext cx="17224572" cy="1200329"/>
          </a:xfrm>
          <a:prstGeom prst="rect">
            <a:avLst/>
          </a:prstGeom>
        </p:spPr>
        <p:txBody>
          <a:bodyPr wrap="square">
            <a:spAutoFit/>
          </a:bodyPr>
          <a:lstStyle/>
          <a:p>
            <a:pPr algn="ctr"/>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p:txBody>
      </p:sp>
      <p:sp>
        <p:nvSpPr>
          <p:cNvPr id="3" name="Rectangle 2"/>
          <p:cNvSpPr/>
          <p:nvPr/>
        </p:nvSpPr>
        <p:spPr>
          <a:xfrm>
            <a:off x="3508785" y="3671786"/>
            <a:ext cx="1313180" cy="1446550"/>
          </a:xfrm>
          <a:prstGeom prst="rect">
            <a:avLst/>
          </a:prstGeom>
        </p:spPr>
        <p:txBody>
          <a:bodyPr wrap="none">
            <a:spAutoFit/>
          </a:bodyPr>
          <a:lstStyle/>
          <a:p>
            <a:pPr algn="ctr"/>
            <a:r>
              <a:rPr lang="en-US" sz="8800">
                <a:solidFill>
                  <a:schemeClr val="bg1"/>
                </a:solidFill>
                <a:latin typeface="dt-line-business-01" panose="02000509000000000000" pitchFamily="49" charset="0"/>
                <a:cs typeface="Arial" panose="020B0604020202020204" pitchFamily="34" charset="0"/>
              </a:rPr>
              <a:t>J</a:t>
            </a:r>
            <a:endParaRPr lang="en-US" sz="8800">
              <a:solidFill>
                <a:schemeClr val="bg1"/>
              </a:solidFill>
            </a:endParaRPr>
          </a:p>
        </p:txBody>
      </p:sp>
      <p:sp>
        <p:nvSpPr>
          <p:cNvPr id="36" name="Rectangle 35"/>
          <p:cNvSpPr/>
          <p:nvPr/>
        </p:nvSpPr>
        <p:spPr>
          <a:xfrm>
            <a:off x="8835693" y="3671786"/>
            <a:ext cx="1313180" cy="1446550"/>
          </a:xfrm>
          <a:prstGeom prst="rect">
            <a:avLst/>
          </a:prstGeom>
        </p:spPr>
        <p:txBody>
          <a:bodyPr wrap="none">
            <a:spAutoFit/>
          </a:bodyPr>
          <a:lstStyle/>
          <a:p>
            <a:pPr algn="ctr"/>
            <a:r>
              <a:rPr lang="en-US" sz="8800">
                <a:solidFill>
                  <a:schemeClr val="bg1"/>
                </a:solidFill>
                <a:latin typeface="dt-line-business-01" panose="02000509000000000000" pitchFamily="49" charset="0"/>
                <a:cs typeface="Arial" panose="020B0604020202020204" pitchFamily="34" charset="0"/>
              </a:rPr>
              <a:t>I</a:t>
            </a:r>
            <a:endParaRPr lang="en-US" sz="8800">
              <a:solidFill>
                <a:schemeClr val="bg1"/>
              </a:solidFill>
            </a:endParaRPr>
          </a:p>
        </p:txBody>
      </p:sp>
      <p:sp>
        <p:nvSpPr>
          <p:cNvPr id="39" name="Rectangle 38"/>
          <p:cNvSpPr/>
          <p:nvPr/>
        </p:nvSpPr>
        <p:spPr>
          <a:xfrm>
            <a:off x="14273369" y="3671786"/>
            <a:ext cx="1313180" cy="1446550"/>
          </a:xfrm>
          <a:prstGeom prst="rect">
            <a:avLst/>
          </a:prstGeom>
        </p:spPr>
        <p:txBody>
          <a:bodyPr wrap="none">
            <a:spAutoFit/>
          </a:bodyPr>
          <a:lstStyle/>
          <a:p>
            <a:pPr algn="ctr"/>
            <a:r>
              <a:rPr lang="en-US" sz="8800">
                <a:solidFill>
                  <a:schemeClr val="bg1"/>
                </a:solidFill>
                <a:latin typeface="dt-line-business-01" panose="02000509000000000000" pitchFamily="49" charset="0"/>
                <a:cs typeface="Arial" panose="020B0604020202020204" pitchFamily="34" charset="0"/>
              </a:rPr>
              <a:t>T</a:t>
            </a:r>
            <a:endParaRPr lang="en-US" sz="8800">
              <a:solidFill>
                <a:schemeClr val="bg1"/>
              </a:solidFill>
            </a:endParaRPr>
          </a:p>
        </p:txBody>
      </p:sp>
      <p:sp>
        <p:nvSpPr>
          <p:cNvPr id="46" name="Rectangle 45"/>
          <p:cNvSpPr/>
          <p:nvPr/>
        </p:nvSpPr>
        <p:spPr>
          <a:xfrm>
            <a:off x="19505123" y="3671786"/>
            <a:ext cx="1313180" cy="1446550"/>
          </a:xfrm>
          <a:prstGeom prst="rect">
            <a:avLst/>
          </a:prstGeom>
        </p:spPr>
        <p:txBody>
          <a:bodyPr wrap="none">
            <a:spAutoFit/>
          </a:bodyPr>
          <a:lstStyle/>
          <a:p>
            <a:pPr algn="ctr"/>
            <a:r>
              <a:rPr lang="en-US" sz="8800">
                <a:solidFill>
                  <a:schemeClr val="bg1"/>
                </a:solidFill>
                <a:latin typeface="dt-line-business-01" panose="02000509000000000000" pitchFamily="49" charset="0"/>
                <a:cs typeface="Arial" panose="020B0604020202020204" pitchFamily="34" charset="0"/>
              </a:rPr>
              <a:t>P</a:t>
            </a:r>
            <a:endParaRPr lang="en-US" sz="8800">
              <a:solidFill>
                <a:schemeClr val="bg1"/>
              </a:solidFill>
            </a:endParaRPr>
          </a:p>
        </p:txBody>
      </p:sp>
      <p:sp>
        <p:nvSpPr>
          <p:cNvPr id="35" name="Title 1"/>
          <p:cNvSpPr txBox="1">
            <a:spLocks/>
          </p:cNvSpPr>
          <p:nvPr/>
        </p:nvSpPr>
        <p:spPr>
          <a:xfrm>
            <a:off x="5388207" y="968320"/>
            <a:ext cx="13610760" cy="151260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Four options boxed tables</a:t>
            </a:r>
          </a:p>
          <a:p>
            <a:pPr algn="ctr"/>
            <a:r>
              <a:rPr lang="en-US" sz="3200">
                <a:latin typeface="+mn-lt"/>
              </a:rPr>
              <a:t>Create great subtitle is in here</a:t>
            </a:r>
            <a:endParaRPr lang="en-US" sz="6400">
              <a:latin typeface="+mn-lt"/>
            </a:endParaRPr>
          </a:p>
        </p:txBody>
      </p:sp>
      <p:sp>
        <p:nvSpPr>
          <p:cNvPr id="43" name="Rectangle: Rounded Corners 80"/>
          <p:cNvSpPr/>
          <p:nvPr/>
        </p:nvSpPr>
        <p:spPr>
          <a:xfrm>
            <a:off x="11503691" y="2500224"/>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280731802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accel="81000" fill="hold" grpId="0" nodeType="clickEffect" p14:presetBounceEnd="48000">
                                      <p:stCondLst>
                                        <p:cond delay="900"/>
                                      </p:stCondLst>
                                      <p:childTnLst>
                                        <p:set>
                                          <p:cBhvr>
                                            <p:cTn id="6" dur="1" fill="hold">
                                              <p:stCondLst>
                                                <p:cond delay="0"/>
                                              </p:stCondLst>
                                            </p:cTn>
                                            <p:tgtEl>
                                              <p:spTgt spid="33"/>
                                            </p:tgtEl>
                                            <p:attrNameLst>
                                              <p:attrName>style.visibility</p:attrName>
                                            </p:attrNameLst>
                                          </p:cBhvr>
                                          <p:to>
                                            <p:strVal val="visible"/>
                                          </p:to>
                                        </p:set>
                                        <p:anim calcmode="lin" valueType="num" p14:bounceEnd="48000">
                                          <p:cBhvr additive="base">
                                            <p:cTn id="7" dur="1000" fill="hold"/>
                                            <p:tgtEl>
                                              <p:spTgt spid="33"/>
                                            </p:tgtEl>
                                            <p:attrNameLst>
                                              <p:attrName>ppt_x</p:attrName>
                                            </p:attrNameLst>
                                          </p:cBhvr>
                                          <p:tavLst>
                                            <p:tav tm="0">
                                              <p:val>
                                                <p:strVal val="#ppt_x"/>
                                              </p:val>
                                            </p:tav>
                                            <p:tav tm="100000">
                                              <p:val>
                                                <p:strVal val="#ppt_x"/>
                                              </p:val>
                                            </p:tav>
                                          </p:tavLst>
                                        </p:anim>
                                        <p:anim calcmode="lin" valueType="num" p14:bounceEnd="48000">
                                          <p:cBhvr additive="base">
                                            <p:cTn id="8" dur="1000" fill="hold"/>
                                            <p:tgtEl>
                                              <p:spTgt spid="33"/>
                                            </p:tgtEl>
                                            <p:attrNameLst>
                                              <p:attrName>ppt_y</p:attrName>
                                            </p:attrNameLst>
                                          </p:cBhvr>
                                          <p:tavLst>
                                            <p:tav tm="0">
                                              <p:val>
                                                <p:strVal val="1+#ppt_h/2"/>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up)">
                                          <p:cBhvr>
                                            <p:cTn id="11" dur="500"/>
                                            <p:tgtEl>
                                              <p:spTgt spid="37"/>
                                            </p:tgtEl>
                                          </p:cBhvr>
                                        </p:animEffect>
                                      </p:childTnLst>
                                    </p:cTn>
                                  </p:par>
                                  <p:par>
                                    <p:cTn id="12" presetID="22" presetClass="entr" presetSubtype="8" fill="hold" grpId="0" nodeType="withEffect">
                                      <p:stCondLst>
                                        <p:cond delay="500"/>
                                      </p:stCondLst>
                                      <p:childTnLst>
                                        <p:set>
                                          <p:cBhvr>
                                            <p:cTn id="13" dur="1" fill="hold">
                                              <p:stCondLst>
                                                <p:cond delay="0"/>
                                              </p:stCondLst>
                                            </p:cTn>
                                            <p:tgtEl>
                                              <p:spTgt spid="38"/>
                                            </p:tgtEl>
                                            <p:attrNameLst>
                                              <p:attrName>style.visibility</p:attrName>
                                            </p:attrNameLst>
                                          </p:cBhvr>
                                          <p:to>
                                            <p:strVal val="visible"/>
                                          </p:to>
                                        </p:set>
                                        <p:animEffect transition="in" filter="wipe(left)">
                                          <p:cBhvr>
                                            <p:cTn id="14" dur="500"/>
                                            <p:tgtEl>
                                              <p:spTgt spid="3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accel="81000" fill="hold" grpId="0" nodeType="clickEffect" p14:presetBounceEnd="48000">
                                      <p:stCondLst>
                                        <p:cond delay="900"/>
                                      </p:stCondLst>
                                      <p:childTnLst>
                                        <p:set>
                                          <p:cBhvr>
                                            <p:cTn id="18" dur="1" fill="hold">
                                              <p:stCondLst>
                                                <p:cond delay="0"/>
                                              </p:stCondLst>
                                            </p:cTn>
                                            <p:tgtEl>
                                              <p:spTgt spid="69"/>
                                            </p:tgtEl>
                                            <p:attrNameLst>
                                              <p:attrName>style.visibility</p:attrName>
                                            </p:attrNameLst>
                                          </p:cBhvr>
                                          <p:to>
                                            <p:strVal val="visible"/>
                                          </p:to>
                                        </p:set>
                                        <p:anim calcmode="lin" valueType="num" p14:bounceEnd="48000">
                                          <p:cBhvr additive="base">
                                            <p:cTn id="19" dur="1000" fill="hold"/>
                                            <p:tgtEl>
                                              <p:spTgt spid="69"/>
                                            </p:tgtEl>
                                            <p:attrNameLst>
                                              <p:attrName>ppt_x</p:attrName>
                                            </p:attrNameLst>
                                          </p:cBhvr>
                                          <p:tavLst>
                                            <p:tav tm="0">
                                              <p:val>
                                                <p:strVal val="#ppt_x"/>
                                              </p:val>
                                            </p:tav>
                                            <p:tav tm="100000">
                                              <p:val>
                                                <p:strVal val="#ppt_x"/>
                                              </p:val>
                                            </p:tav>
                                          </p:tavLst>
                                        </p:anim>
                                        <p:anim calcmode="lin" valueType="num" p14:bounceEnd="48000">
                                          <p:cBhvr additive="base">
                                            <p:cTn id="20" dur="1000" fill="hold"/>
                                            <p:tgtEl>
                                              <p:spTgt spid="69"/>
                                            </p:tgtEl>
                                            <p:attrNameLst>
                                              <p:attrName>ppt_y</p:attrName>
                                            </p:attrNameLst>
                                          </p:cBhvr>
                                          <p:tavLst>
                                            <p:tav tm="0">
                                              <p:val>
                                                <p:strVal val="1+#ppt_h/2"/>
                                              </p:val>
                                            </p:tav>
                                            <p:tav tm="100000">
                                              <p:val>
                                                <p:strVal val="#ppt_y"/>
                                              </p:val>
                                            </p:tav>
                                          </p:tavLst>
                                        </p:anim>
                                      </p:childTnLst>
                                    </p:cTn>
                                  </p:par>
                                  <p:par>
                                    <p:cTn id="21" presetID="22" presetClass="entr" presetSubtype="1" fill="hold" grpId="0" nodeType="with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500"/>
                                            <p:tgtEl>
                                              <p:spTgt spid="68"/>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70"/>
                                            </p:tgtEl>
                                            <p:attrNameLst>
                                              <p:attrName>style.visibility</p:attrName>
                                            </p:attrNameLst>
                                          </p:cBhvr>
                                          <p:to>
                                            <p:strVal val="visible"/>
                                          </p:to>
                                        </p:set>
                                        <p:animEffect transition="in" filter="wipe(left)">
                                          <p:cBhvr>
                                            <p:cTn id="26" dur="500"/>
                                            <p:tgtEl>
                                              <p:spTgt spid="70"/>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accel="81000" fill="hold" grpId="0" nodeType="clickEffect" p14:presetBounceEnd="48000">
                                      <p:stCondLst>
                                        <p:cond delay="900"/>
                                      </p:stCondLst>
                                      <p:childTnLst>
                                        <p:set>
                                          <p:cBhvr>
                                            <p:cTn id="30" dur="1" fill="hold">
                                              <p:stCondLst>
                                                <p:cond delay="0"/>
                                              </p:stCondLst>
                                            </p:cTn>
                                            <p:tgtEl>
                                              <p:spTgt spid="76"/>
                                            </p:tgtEl>
                                            <p:attrNameLst>
                                              <p:attrName>style.visibility</p:attrName>
                                            </p:attrNameLst>
                                          </p:cBhvr>
                                          <p:to>
                                            <p:strVal val="visible"/>
                                          </p:to>
                                        </p:set>
                                        <p:anim calcmode="lin" valueType="num" p14:bounceEnd="48000">
                                          <p:cBhvr additive="base">
                                            <p:cTn id="31" dur="1000" fill="hold"/>
                                            <p:tgtEl>
                                              <p:spTgt spid="76"/>
                                            </p:tgtEl>
                                            <p:attrNameLst>
                                              <p:attrName>ppt_x</p:attrName>
                                            </p:attrNameLst>
                                          </p:cBhvr>
                                          <p:tavLst>
                                            <p:tav tm="0">
                                              <p:val>
                                                <p:strVal val="#ppt_x"/>
                                              </p:val>
                                            </p:tav>
                                            <p:tav tm="100000">
                                              <p:val>
                                                <p:strVal val="#ppt_x"/>
                                              </p:val>
                                            </p:tav>
                                          </p:tavLst>
                                        </p:anim>
                                        <p:anim calcmode="lin" valueType="num" p14:bounceEnd="48000">
                                          <p:cBhvr additive="base">
                                            <p:cTn id="32" dur="1000" fill="hold"/>
                                            <p:tgtEl>
                                              <p:spTgt spid="76"/>
                                            </p:tgtEl>
                                            <p:attrNameLst>
                                              <p:attrName>ppt_y</p:attrName>
                                            </p:attrNameLst>
                                          </p:cBhvr>
                                          <p:tavLst>
                                            <p:tav tm="0">
                                              <p:val>
                                                <p:strVal val="1+#ppt_h/2"/>
                                              </p:val>
                                            </p:tav>
                                            <p:tav tm="100000">
                                              <p:val>
                                                <p:strVal val="#ppt_y"/>
                                              </p:val>
                                            </p:tav>
                                          </p:tavLst>
                                        </p:anim>
                                      </p:childTnLst>
                                    </p:cTn>
                                  </p:par>
                                  <p:par>
                                    <p:cTn id="33" presetID="22" presetClass="entr" presetSubtype="1" fill="hold" grpId="0" nodeType="withEffect">
                                      <p:stCondLst>
                                        <p:cond delay="0"/>
                                      </p:stCondLst>
                                      <p:childTnLst>
                                        <p:set>
                                          <p:cBhvr>
                                            <p:cTn id="34" dur="1" fill="hold">
                                              <p:stCondLst>
                                                <p:cond delay="0"/>
                                              </p:stCondLst>
                                            </p:cTn>
                                            <p:tgtEl>
                                              <p:spTgt spid="75"/>
                                            </p:tgtEl>
                                            <p:attrNameLst>
                                              <p:attrName>style.visibility</p:attrName>
                                            </p:attrNameLst>
                                          </p:cBhvr>
                                          <p:to>
                                            <p:strVal val="visible"/>
                                          </p:to>
                                        </p:set>
                                        <p:animEffect transition="in" filter="wipe(up)">
                                          <p:cBhvr>
                                            <p:cTn id="35" dur="500"/>
                                            <p:tgtEl>
                                              <p:spTgt spid="75"/>
                                            </p:tgtEl>
                                          </p:cBhvr>
                                        </p:animEffect>
                                      </p:childTnLst>
                                    </p:cTn>
                                  </p:par>
                                  <p:par>
                                    <p:cTn id="36" presetID="22" presetClass="entr" presetSubtype="8" fill="hold" grpId="0" nodeType="withEffect">
                                      <p:stCondLst>
                                        <p:cond delay="500"/>
                                      </p:stCondLst>
                                      <p:childTnLst>
                                        <p:set>
                                          <p:cBhvr>
                                            <p:cTn id="37" dur="1" fill="hold">
                                              <p:stCondLst>
                                                <p:cond delay="0"/>
                                              </p:stCondLst>
                                            </p:cTn>
                                            <p:tgtEl>
                                              <p:spTgt spid="77"/>
                                            </p:tgtEl>
                                            <p:attrNameLst>
                                              <p:attrName>style.visibility</p:attrName>
                                            </p:attrNameLst>
                                          </p:cBhvr>
                                          <p:to>
                                            <p:strVal val="visible"/>
                                          </p:to>
                                        </p:set>
                                        <p:animEffect transition="in" filter="wipe(left)">
                                          <p:cBhvr>
                                            <p:cTn id="38" dur="500"/>
                                            <p:tgtEl>
                                              <p:spTgt spid="77"/>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accel="81000" fill="hold" grpId="0" nodeType="clickEffect" p14:presetBounceEnd="48000">
                                      <p:stCondLst>
                                        <p:cond delay="900"/>
                                      </p:stCondLst>
                                      <p:childTnLst>
                                        <p:set>
                                          <p:cBhvr>
                                            <p:cTn id="42" dur="1" fill="hold">
                                              <p:stCondLst>
                                                <p:cond delay="0"/>
                                              </p:stCondLst>
                                            </p:cTn>
                                            <p:tgtEl>
                                              <p:spTgt spid="83"/>
                                            </p:tgtEl>
                                            <p:attrNameLst>
                                              <p:attrName>style.visibility</p:attrName>
                                            </p:attrNameLst>
                                          </p:cBhvr>
                                          <p:to>
                                            <p:strVal val="visible"/>
                                          </p:to>
                                        </p:set>
                                        <p:anim calcmode="lin" valueType="num" p14:bounceEnd="48000">
                                          <p:cBhvr additive="base">
                                            <p:cTn id="43" dur="1000" fill="hold"/>
                                            <p:tgtEl>
                                              <p:spTgt spid="83"/>
                                            </p:tgtEl>
                                            <p:attrNameLst>
                                              <p:attrName>ppt_x</p:attrName>
                                            </p:attrNameLst>
                                          </p:cBhvr>
                                          <p:tavLst>
                                            <p:tav tm="0">
                                              <p:val>
                                                <p:strVal val="#ppt_x"/>
                                              </p:val>
                                            </p:tav>
                                            <p:tav tm="100000">
                                              <p:val>
                                                <p:strVal val="#ppt_x"/>
                                              </p:val>
                                            </p:tav>
                                          </p:tavLst>
                                        </p:anim>
                                        <p:anim calcmode="lin" valueType="num" p14:bounceEnd="48000">
                                          <p:cBhvr additive="base">
                                            <p:cTn id="44" dur="1000" fill="hold"/>
                                            <p:tgtEl>
                                              <p:spTgt spid="83"/>
                                            </p:tgtEl>
                                            <p:attrNameLst>
                                              <p:attrName>ppt_y</p:attrName>
                                            </p:attrNameLst>
                                          </p:cBhvr>
                                          <p:tavLst>
                                            <p:tav tm="0">
                                              <p:val>
                                                <p:strVal val="1+#ppt_h/2"/>
                                              </p:val>
                                            </p:tav>
                                            <p:tav tm="100000">
                                              <p:val>
                                                <p:strVal val="#ppt_y"/>
                                              </p:val>
                                            </p:tav>
                                          </p:tavLst>
                                        </p:anim>
                                      </p:childTnLst>
                                    </p:cTn>
                                  </p:par>
                                  <p:par>
                                    <p:cTn id="45" presetID="22" presetClass="entr" presetSubtype="1" fill="hold" grpId="0" nodeType="withEffect">
                                      <p:stCondLst>
                                        <p:cond delay="0"/>
                                      </p:stCondLst>
                                      <p:childTnLst>
                                        <p:set>
                                          <p:cBhvr>
                                            <p:cTn id="46" dur="1" fill="hold">
                                              <p:stCondLst>
                                                <p:cond delay="0"/>
                                              </p:stCondLst>
                                            </p:cTn>
                                            <p:tgtEl>
                                              <p:spTgt spid="82"/>
                                            </p:tgtEl>
                                            <p:attrNameLst>
                                              <p:attrName>style.visibility</p:attrName>
                                            </p:attrNameLst>
                                          </p:cBhvr>
                                          <p:to>
                                            <p:strVal val="visible"/>
                                          </p:to>
                                        </p:set>
                                        <p:animEffect transition="in" filter="wipe(up)">
                                          <p:cBhvr>
                                            <p:cTn id="47" dur="500"/>
                                            <p:tgtEl>
                                              <p:spTgt spid="82"/>
                                            </p:tgtEl>
                                          </p:cBhvr>
                                        </p:animEffect>
                                      </p:childTnLst>
                                    </p:cTn>
                                  </p:par>
                                  <p:par>
                                    <p:cTn id="48" presetID="22" presetClass="entr" presetSubtype="8" fill="hold" grpId="0" nodeType="withEffect">
                                      <p:stCondLst>
                                        <p:cond delay="500"/>
                                      </p:stCondLst>
                                      <p:childTnLst>
                                        <p:set>
                                          <p:cBhvr>
                                            <p:cTn id="49" dur="1" fill="hold">
                                              <p:stCondLst>
                                                <p:cond delay="0"/>
                                              </p:stCondLst>
                                            </p:cTn>
                                            <p:tgtEl>
                                              <p:spTgt spid="84"/>
                                            </p:tgtEl>
                                            <p:attrNameLst>
                                              <p:attrName>style.visibility</p:attrName>
                                            </p:attrNameLst>
                                          </p:cBhvr>
                                          <p:to>
                                            <p:strVal val="visible"/>
                                          </p:to>
                                        </p:set>
                                        <p:animEffect transition="in" filter="wipe(left)">
                                          <p:cBhvr>
                                            <p:cTn id="50" dur="500"/>
                                            <p:tgtEl>
                                              <p:spTgt spid="84"/>
                                            </p:tgtEl>
                                          </p:cBhvr>
                                        </p:animEffect>
                                      </p:childTnLst>
                                    </p:cTn>
                                  </p:par>
                                  <p:par>
                                    <p:cTn id="51" presetID="22" presetClass="entr" presetSubtype="1" fill="hold" grpId="0" nodeType="withEffect">
                                      <p:stCondLst>
                                        <p:cond delay="1800"/>
                                      </p:stCondLst>
                                      <p:childTnLst>
                                        <p:set>
                                          <p:cBhvr>
                                            <p:cTn id="52" dur="1" fill="hold">
                                              <p:stCondLst>
                                                <p:cond delay="0"/>
                                              </p:stCondLst>
                                            </p:cTn>
                                            <p:tgtEl>
                                              <p:spTgt spid="91"/>
                                            </p:tgtEl>
                                            <p:attrNameLst>
                                              <p:attrName>style.visibility</p:attrName>
                                            </p:attrNameLst>
                                          </p:cBhvr>
                                          <p:to>
                                            <p:strVal val="visible"/>
                                          </p:to>
                                        </p:set>
                                        <p:animEffect transition="in" filter="wipe(up)">
                                          <p:cBhvr>
                                            <p:cTn id="53"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3" grpId="0" animBg="1"/>
          <p:bldP spid="38" grpId="0" animBg="1"/>
          <p:bldP spid="68" grpId="0" animBg="1"/>
          <p:bldP spid="69" grpId="0" animBg="1"/>
          <p:bldP spid="70" grpId="0" animBg="1"/>
          <p:bldP spid="75" grpId="0" animBg="1"/>
          <p:bldP spid="76" grpId="0" animBg="1"/>
          <p:bldP spid="77" grpId="0" animBg="1"/>
          <p:bldP spid="82" grpId="0" animBg="1"/>
          <p:bldP spid="83" grpId="0" animBg="1"/>
          <p:bldP spid="84" grpId="0" animBg="1"/>
          <p:bldP spid="9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accel="81000" fill="hold" grpId="0" nodeType="clickEffect">
                                      <p:stCondLst>
                                        <p:cond delay="90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1000" fill="hold"/>
                                            <p:tgtEl>
                                              <p:spTgt spid="33"/>
                                            </p:tgtEl>
                                            <p:attrNameLst>
                                              <p:attrName>ppt_x</p:attrName>
                                            </p:attrNameLst>
                                          </p:cBhvr>
                                          <p:tavLst>
                                            <p:tav tm="0">
                                              <p:val>
                                                <p:strVal val="#ppt_x"/>
                                              </p:val>
                                            </p:tav>
                                            <p:tav tm="100000">
                                              <p:val>
                                                <p:strVal val="#ppt_x"/>
                                              </p:val>
                                            </p:tav>
                                          </p:tavLst>
                                        </p:anim>
                                        <p:anim calcmode="lin" valueType="num">
                                          <p:cBhvr additive="base">
                                            <p:cTn id="8" dur="1000" fill="hold"/>
                                            <p:tgtEl>
                                              <p:spTgt spid="33"/>
                                            </p:tgtEl>
                                            <p:attrNameLst>
                                              <p:attrName>ppt_y</p:attrName>
                                            </p:attrNameLst>
                                          </p:cBhvr>
                                          <p:tavLst>
                                            <p:tav tm="0">
                                              <p:val>
                                                <p:strVal val="1+#ppt_h/2"/>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up)">
                                          <p:cBhvr>
                                            <p:cTn id="11" dur="500"/>
                                            <p:tgtEl>
                                              <p:spTgt spid="37"/>
                                            </p:tgtEl>
                                          </p:cBhvr>
                                        </p:animEffect>
                                      </p:childTnLst>
                                    </p:cTn>
                                  </p:par>
                                  <p:par>
                                    <p:cTn id="12" presetID="22" presetClass="entr" presetSubtype="8" fill="hold" grpId="0" nodeType="withEffect">
                                      <p:stCondLst>
                                        <p:cond delay="500"/>
                                      </p:stCondLst>
                                      <p:childTnLst>
                                        <p:set>
                                          <p:cBhvr>
                                            <p:cTn id="13" dur="1" fill="hold">
                                              <p:stCondLst>
                                                <p:cond delay="0"/>
                                              </p:stCondLst>
                                            </p:cTn>
                                            <p:tgtEl>
                                              <p:spTgt spid="38"/>
                                            </p:tgtEl>
                                            <p:attrNameLst>
                                              <p:attrName>style.visibility</p:attrName>
                                            </p:attrNameLst>
                                          </p:cBhvr>
                                          <p:to>
                                            <p:strVal val="visible"/>
                                          </p:to>
                                        </p:set>
                                        <p:animEffect transition="in" filter="wipe(left)">
                                          <p:cBhvr>
                                            <p:cTn id="14" dur="500"/>
                                            <p:tgtEl>
                                              <p:spTgt spid="3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accel="81000" fill="hold" grpId="0" nodeType="clickEffect">
                                      <p:stCondLst>
                                        <p:cond delay="90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1000" fill="hold"/>
                                            <p:tgtEl>
                                              <p:spTgt spid="69"/>
                                            </p:tgtEl>
                                            <p:attrNameLst>
                                              <p:attrName>ppt_x</p:attrName>
                                            </p:attrNameLst>
                                          </p:cBhvr>
                                          <p:tavLst>
                                            <p:tav tm="0">
                                              <p:val>
                                                <p:strVal val="#ppt_x"/>
                                              </p:val>
                                            </p:tav>
                                            <p:tav tm="100000">
                                              <p:val>
                                                <p:strVal val="#ppt_x"/>
                                              </p:val>
                                            </p:tav>
                                          </p:tavLst>
                                        </p:anim>
                                        <p:anim calcmode="lin" valueType="num">
                                          <p:cBhvr additive="base">
                                            <p:cTn id="20" dur="1000" fill="hold"/>
                                            <p:tgtEl>
                                              <p:spTgt spid="69"/>
                                            </p:tgtEl>
                                            <p:attrNameLst>
                                              <p:attrName>ppt_y</p:attrName>
                                            </p:attrNameLst>
                                          </p:cBhvr>
                                          <p:tavLst>
                                            <p:tav tm="0">
                                              <p:val>
                                                <p:strVal val="1+#ppt_h/2"/>
                                              </p:val>
                                            </p:tav>
                                            <p:tav tm="100000">
                                              <p:val>
                                                <p:strVal val="#ppt_y"/>
                                              </p:val>
                                            </p:tav>
                                          </p:tavLst>
                                        </p:anim>
                                      </p:childTnLst>
                                    </p:cTn>
                                  </p:par>
                                  <p:par>
                                    <p:cTn id="21" presetID="22" presetClass="entr" presetSubtype="1" fill="hold" grpId="0" nodeType="with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500"/>
                                            <p:tgtEl>
                                              <p:spTgt spid="68"/>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70"/>
                                            </p:tgtEl>
                                            <p:attrNameLst>
                                              <p:attrName>style.visibility</p:attrName>
                                            </p:attrNameLst>
                                          </p:cBhvr>
                                          <p:to>
                                            <p:strVal val="visible"/>
                                          </p:to>
                                        </p:set>
                                        <p:animEffect transition="in" filter="wipe(left)">
                                          <p:cBhvr>
                                            <p:cTn id="26" dur="500"/>
                                            <p:tgtEl>
                                              <p:spTgt spid="70"/>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accel="81000" fill="hold" grpId="0" nodeType="clickEffect">
                                      <p:stCondLst>
                                        <p:cond delay="900"/>
                                      </p:stCondLst>
                                      <p:childTnLst>
                                        <p:set>
                                          <p:cBhvr>
                                            <p:cTn id="30" dur="1" fill="hold">
                                              <p:stCondLst>
                                                <p:cond delay="0"/>
                                              </p:stCondLst>
                                            </p:cTn>
                                            <p:tgtEl>
                                              <p:spTgt spid="76"/>
                                            </p:tgtEl>
                                            <p:attrNameLst>
                                              <p:attrName>style.visibility</p:attrName>
                                            </p:attrNameLst>
                                          </p:cBhvr>
                                          <p:to>
                                            <p:strVal val="visible"/>
                                          </p:to>
                                        </p:set>
                                        <p:anim calcmode="lin" valueType="num">
                                          <p:cBhvr additive="base">
                                            <p:cTn id="31" dur="1000" fill="hold"/>
                                            <p:tgtEl>
                                              <p:spTgt spid="76"/>
                                            </p:tgtEl>
                                            <p:attrNameLst>
                                              <p:attrName>ppt_x</p:attrName>
                                            </p:attrNameLst>
                                          </p:cBhvr>
                                          <p:tavLst>
                                            <p:tav tm="0">
                                              <p:val>
                                                <p:strVal val="#ppt_x"/>
                                              </p:val>
                                            </p:tav>
                                            <p:tav tm="100000">
                                              <p:val>
                                                <p:strVal val="#ppt_x"/>
                                              </p:val>
                                            </p:tav>
                                          </p:tavLst>
                                        </p:anim>
                                        <p:anim calcmode="lin" valueType="num">
                                          <p:cBhvr additive="base">
                                            <p:cTn id="32" dur="1000" fill="hold"/>
                                            <p:tgtEl>
                                              <p:spTgt spid="76"/>
                                            </p:tgtEl>
                                            <p:attrNameLst>
                                              <p:attrName>ppt_y</p:attrName>
                                            </p:attrNameLst>
                                          </p:cBhvr>
                                          <p:tavLst>
                                            <p:tav tm="0">
                                              <p:val>
                                                <p:strVal val="1+#ppt_h/2"/>
                                              </p:val>
                                            </p:tav>
                                            <p:tav tm="100000">
                                              <p:val>
                                                <p:strVal val="#ppt_y"/>
                                              </p:val>
                                            </p:tav>
                                          </p:tavLst>
                                        </p:anim>
                                      </p:childTnLst>
                                    </p:cTn>
                                  </p:par>
                                  <p:par>
                                    <p:cTn id="33" presetID="22" presetClass="entr" presetSubtype="1" fill="hold" grpId="0" nodeType="withEffect">
                                      <p:stCondLst>
                                        <p:cond delay="0"/>
                                      </p:stCondLst>
                                      <p:childTnLst>
                                        <p:set>
                                          <p:cBhvr>
                                            <p:cTn id="34" dur="1" fill="hold">
                                              <p:stCondLst>
                                                <p:cond delay="0"/>
                                              </p:stCondLst>
                                            </p:cTn>
                                            <p:tgtEl>
                                              <p:spTgt spid="75"/>
                                            </p:tgtEl>
                                            <p:attrNameLst>
                                              <p:attrName>style.visibility</p:attrName>
                                            </p:attrNameLst>
                                          </p:cBhvr>
                                          <p:to>
                                            <p:strVal val="visible"/>
                                          </p:to>
                                        </p:set>
                                        <p:animEffect transition="in" filter="wipe(up)">
                                          <p:cBhvr>
                                            <p:cTn id="35" dur="500"/>
                                            <p:tgtEl>
                                              <p:spTgt spid="75"/>
                                            </p:tgtEl>
                                          </p:cBhvr>
                                        </p:animEffect>
                                      </p:childTnLst>
                                    </p:cTn>
                                  </p:par>
                                  <p:par>
                                    <p:cTn id="36" presetID="22" presetClass="entr" presetSubtype="8" fill="hold" grpId="0" nodeType="withEffect">
                                      <p:stCondLst>
                                        <p:cond delay="500"/>
                                      </p:stCondLst>
                                      <p:childTnLst>
                                        <p:set>
                                          <p:cBhvr>
                                            <p:cTn id="37" dur="1" fill="hold">
                                              <p:stCondLst>
                                                <p:cond delay="0"/>
                                              </p:stCondLst>
                                            </p:cTn>
                                            <p:tgtEl>
                                              <p:spTgt spid="77"/>
                                            </p:tgtEl>
                                            <p:attrNameLst>
                                              <p:attrName>style.visibility</p:attrName>
                                            </p:attrNameLst>
                                          </p:cBhvr>
                                          <p:to>
                                            <p:strVal val="visible"/>
                                          </p:to>
                                        </p:set>
                                        <p:animEffect transition="in" filter="wipe(left)">
                                          <p:cBhvr>
                                            <p:cTn id="38" dur="500"/>
                                            <p:tgtEl>
                                              <p:spTgt spid="77"/>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accel="81000" fill="hold" grpId="0" nodeType="clickEffect">
                                      <p:stCondLst>
                                        <p:cond delay="900"/>
                                      </p:stCondLst>
                                      <p:childTnLst>
                                        <p:set>
                                          <p:cBhvr>
                                            <p:cTn id="42" dur="1" fill="hold">
                                              <p:stCondLst>
                                                <p:cond delay="0"/>
                                              </p:stCondLst>
                                            </p:cTn>
                                            <p:tgtEl>
                                              <p:spTgt spid="83"/>
                                            </p:tgtEl>
                                            <p:attrNameLst>
                                              <p:attrName>style.visibility</p:attrName>
                                            </p:attrNameLst>
                                          </p:cBhvr>
                                          <p:to>
                                            <p:strVal val="visible"/>
                                          </p:to>
                                        </p:set>
                                        <p:anim calcmode="lin" valueType="num">
                                          <p:cBhvr additive="base">
                                            <p:cTn id="43" dur="1000" fill="hold"/>
                                            <p:tgtEl>
                                              <p:spTgt spid="83"/>
                                            </p:tgtEl>
                                            <p:attrNameLst>
                                              <p:attrName>ppt_x</p:attrName>
                                            </p:attrNameLst>
                                          </p:cBhvr>
                                          <p:tavLst>
                                            <p:tav tm="0">
                                              <p:val>
                                                <p:strVal val="#ppt_x"/>
                                              </p:val>
                                            </p:tav>
                                            <p:tav tm="100000">
                                              <p:val>
                                                <p:strVal val="#ppt_x"/>
                                              </p:val>
                                            </p:tav>
                                          </p:tavLst>
                                        </p:anim>
                                        <p:anim calcmode="lin" valueType="num">
                                          <p:cBhvr additive="base">
                                            <p:cTn id="44" dur="1000" fill="hold"/>
                                            <p:tgtEl>
                                              <p:spTgt spid="83"/>
                                            </p:tgtEl>
                                            <p:attrNameLst>
                                              <p:attrName>ppt_y</p:attrName>
                                            </p:attrNameLst>
                                          </p:cBhvr>
                                          <p:tavLst>
                                            <p:tav tm="0">
                                              <p:val>
                                                <p:strVal val="1+#ppt_h/2"/>
                                              </p:val>
                                            </p:tav>
                                            <p:tav tm="100000">
                                              <p:val>
                                                <p:strVal val="#ppt_y"/>
                                              </p:val>
                                            </p:tav>
                                          </p:tavLst>
                                        </p:anim>
                                      </p:childTnLst>
                                    </p:cTn>
                                  </p:par>
                                  <p:par>
                                    <p:cTn id="45" presetID="22" presetClass="entr" presetSubtype="1" fill="hold" grpId="0" nodeType="withEffect">
                                      <p:stCondLst>
                                        <p:cond delay="0"/>
                                      </p:stCondLst>
                                      <p:childTnLst>
                                        <p:set>
                                          <p:cBhvr>
                                            <p:cTn id="46" dur="1" fill="hold">
                                              <p:stCondLst>
                                                <p:cond delay="0"/>
                                              </p:stCondLst>
                                            </p:cTn>
                                            <p:tgtEl>
                                              <p:spTgt spid="82"/>
                                            </p:tgtEl>
                                            <p:attrNameLst>
                                              <p:attrName>style.visibility</p:attrName>
                                            </p:attrNameLst>
                                          </p:cBhvr>
                                          <p:to>
                                            <p:strVal val="visible"/>
                                          </p:to>
                                        </p:set>
                                        <p:animEffect transition="in" filter="wipe(up)">
                                          <p:cBhvr>
                                            <p:cTn id="47" dur="500"/>
                                            <p:tgtEl>
                                              <p:spTgt spid="82"/>
                                            </p:tgtEl>
                                          </p:cBhvr>
                                        </p:animEffect>
                                      </p:childTnLst>
                                    </p:cTn>
                                  </p:par>
                                  <p:par>
                                    <p:cTn id="48" presetID="22" presetClass="entr" presetSubtype="8" fill="hold" grpId="0" nodeType="withEffect">
                                      <p:stCondLst>
                                        <p:cond delay="500"/>
                                      </p:stCondLst>
                                      <p:childTnLst>
                                        <p:set>
                                          <p:cBhvr>
                                            <p:cTn id="49" dur="1" fill="hold">
                                              <p:stCondLst>
                                                <p:cond delay="0"/>
                                              </p:stCondLst>
                                            </p:cTn>
                                            <p:tgtEl>
                                              <p:spTgt spid="84"/>
                                            </p:tgtEl>
                                            <p:attrNameLst>
                                              <p:attrName>style.visibility</p:attrName>
                                            </p:attrNameLst>
                                          </p:cBhvr>
                                          <p:to>
                                            <p:strVal val="visible"/>
                                          </p:to>
                                        </p:set>
                                        <p:animEffect transition="in" filter="wipe(left)">
                                          <p:cBhvr>
                                            <p:cTn id="50" dur="500"/>
                                            <p:tgtEl>
                                              <p:spTgt spid="84"/>
                                            </p:tgtEl>
                                          </p:cBhvr>
                                        </p:animEffect>
                                      </p:childTnLst>
                                    </p:cTn>
                                  </p:par>
                                  <p:par>
                                    <p:cTn id="51" presetID="22" presetClass="entr" presetSubtype="1" fill="hold" grpId="0" nodeType="withEffect">
                                      <p:stCondLst>
                                        <p:cond delay="1800"/>
                                      </p:stCondLst>
                                      <p:childTnLst>
                                        <p:set>
                                          <p:cBhvr>
                                            <p:cTn id="52" dur="1" fill="hold">
                                              <p:stCondLst>
                                                <p:cond delay="0"/>
                                              </p:stCondLst>
                                            </p:cTn>
                                            <p:tgtEl>
                                              <p:spTgt spid="91"/>
                                            </p:tgtEl>
                                            <p:attrNameLst>
                                              <p:attrName>style.visibility</p:attrName>
                                            </p:attrNameLst>
                                          </p:cBhvr>
                                          <p:to>
                                            <p:strVal val="visible"/>
                                          </p:to>
                                        </p:set>
                                        <p:animEffect transition="in" filter="wipe(up)">
                                          <p:cBhvr>
                                            <p:cTn id="53"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3" grpId="0" animBg="1"/>
          <p:bldP spid="38" grpId="0" animBg="1"/>
          <p:bldP spid="68" grpId="0" animBg="1"/>
          <p:bldP spid="69" grpId="0" animBg="1"/>
          <p:bldP spid="70" grpId="0" animBg="1"/>
          <p:bldP spid="75" grpId="0" animBg="1"/>
          <p:bldP spid="76" grpId="0" animBg="1"/>
          <p:bldP spid="77" grpId="0" animBg="1"/>
          <p:bldP spid="82" grpId="0" animBg="1"/>
          <p:bldP spid="83" grpId="0" animBg="1"/>
          <p:bldP spid="84" grpId="0" animBg="1"/>
          <p:bldP spid="91" grpId="0"/>
        </p:bldLst>
      </p:timing>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13198043" y="9766208"/>
            <a:ext cx="3149227" cy="1412113"/>
          </a:xfrm>
          <a:prstGeom prst="rect">
            <a:avLst/>
          </a:prstGeom>
        </p:spPr>
      </p:pic>
      <p:pic>
        <p:nvPicPr>
          <p:cNvPr id="18" name="Picture 17"/>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13504459" y="5139106"/>
            <a:ext cx="3149227" cy="1412113"/>
          </a:xfrm>
          <a:prstGeom prst="rect">
            <a:avLst/>
          </a:prstGeom>
        </p:spPr>
      </p:pic>
      <p:pic>
        <p:nvPicPr>
          <p:cNvPr id="17" name="Picture 16"/>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8838940" y="3431329"/>
            <a:ext cx="3149227" cy="1412113"/>
          </a:xfrm>
          <a:prstGeom prst="rect">
            <a:avLst/>
          </a:prstGeom>
        </p:spPr>
      </p:pic>
      <p:cxnSp>
        <p:nvCxnSpPr>
          <p:cNvPr id="4" name="Straight Connector 3"/>
          <p:cNvCxnSpPr/>
          <p:nvPr/>
        </p:nvCxnSpPr>
        <p:spPr>
          <a:xfrm flipH="1">
            <a:off x="-417834" y="3840725"/>
            <a:ext cx="9953625" cy="975360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flipH="1">
            <a:off x="-417834" y="5481507"/>
            <a:ext cx="14387512" cy="8112818"/>
          </a:xfrm>
          <a:prstGeom prst="line">
            <a:avLst/>
          </a:prstGeom>
        </p:spPr>
        <p:style>
          <a:lnRef idx="1">
            <a:schemeClr val="accent1"/>
          </a:lnRef>
          <a:fillRef idx="0">
            <a:schemeClr val="accent1"/>
          </a:fillRef>
          <a:effectRef idx="0">
            <a:schemeClr val="accent1"/>
          </a:effectRef>
          <a:fontRef idx="minor">
            <a:schemeClr val="tx1"/>
          </a:fontRef>
        </p:style>
      </p:cxnSp>
      <p:sp>
        <p:nvSpPr>
          <p:cNvPr id="6" name="Freeform 9"/>
          <p:cNvSpPr>
            <a:spLocks noEditPoints="1"/>
          </p:cNvSpPr>
          <p:nvPr/>
        </p:nvSpPr>
        <p:spPr bwMode="auto">
          <a:xfrm flipH="1">
            <a:off x="13846735" y="3517479"/>
            <a:ext cx="2464677" cy="274780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2"/>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 name="Freeform 9"/>
          <p:cNvSpPr>
            <a:spLocks noEditPoints="1"/>
          </p:cNvSpPr>
          <p:nvPr/>
        </p:nvSpPr>
        <p:spPr bwMode="auto">
          <a:xfrm flipH="1">
            <a:off x="8902444" y="1243305"/>
            <a:ext cx="2982260" cy="332484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3"/>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cxnSp>
        <p:nvCxnSpPr>
          <p:cNvPr id="8" name="Straight Connector 7"/>
          <p:cNvCxnSpPr/>
          <p:nvPr/>
        </p:nvCxnSpPr>
        <p:spPr>
          <a:xfrm flipH="1">
            <a:off x="-1012619" y="9784325"/>
            <a:ext cx="14558435" cy="4728087"/>
          </a:xfrm>
          <a:prstGeom prst="line">
            <a:avLst/>
          </a:prstGeom>
        </p:spPr>
        <p:style>
          <a:lnRef idx="1">
            <a:schemeClr val="accent1"/>
          </a:lnRef>
          <a:fillRef idx="0">
            <a:schemeClr val="accent1"/>
          </a:fillRef>
          <a:effectRef idx="0">
            <a:schemeClr val="accent1"/>
          </a:effectRef>
          <a:fontRef idx="minor">
            <a:schemeClr val="tx1"/>
          </a:fontRef>
        </p:style>
      </p:cxnSp>
      <p:sp>
        <p:nvSpPr>
          <p:cNvPr id="10" name="Freeform 9"/>
          <p:cNvSpPr>
            <a:spLocks noEditPoints="1"/>
          </p:cNvSpPr>
          <p:nvPr/>
        </p:nvSpPr>
        <p:spPr bwMode="auto">
          <a:xfrm flipH="1">
            <a:off x="13191146" y="7420008"/>
            <a:ext cx="3120266" cy="347870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4"/>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flipH="1">
            <a:off x="9784951" y="2363725"/>
            <a:ext cx="1210589" cy="1323439"/>
          </a:xfrm>
          <a:prstGeom prst="rect">
            <a:avLst/>
          </a:prstGeom>
        </p:spPr>
        <p:txBody>
          <a:bodyPr wrap="none">
            <a:spAutoFit/>
          </a:bodyPr>
          <a:lstStyle/>
          <a:p>
            <a:pPr algn="ctr"/>
            <a:r>
              <a:rPr lang="en-US" sz="8000">
                <a:latin typeface="dt-line-technology-01" panose="02000509000000000000" pitchFamily="49" charset="0"/>
                <a:cs typeface="Arial" panose="020B0604020202020204" pitchFamily="34" charset="0"/>
              </a:rPr>
              <a:t>z</a:t>
            </a:r>
            <a:endParaRPr lang="en-US" sz="8000"/>
          </a:p>
        </p:txBody>
      </p:sp>
      <p:sp>
        <p:nvSpPr>
          <p:cNvPr id="12" name="Rectangle 11"/>
          <p:cNvSpPr/>
          <p:nvPr/>
        </p:nvSpPr>
        <p:spPr>
          <a:xfrm flipH="1">
            <a:off x="14473780" y="4062680"/>
            <a:ext cx="1210588" cy="1323439"/>
          </a:xfrm>
          <a:prstGeom prst="rect">
            <a:avLst/>
          </a:prstGeom>
        </p:spPr>
        <p:txBody>
          <a:bodyPr wrap="none">
            <a:spAutoFit/>
          </a:bodyPr>
          <a:lstStyle/>
          <a:p>
            <a:pPr algn="ctr"/>
            <a:r>
              <a:rPr lang="en-US" sz="8000">
                <a:latin typeface="dt-line-technology-01" panose="02000509000000000000" pitchFamily="49" charset="0"/>
                <a:cs typeface="Arial" panose="020B0604020202020204" pitchFamily="34" charset="0"/>
              </a:rPr>
              <a:t>K</a:t>
            </a:r>
          </a:p>
        </p:txBody>
      </p:sp>
      <p:sp>
        <p:nvSpPr>
          <p:cNvPr id="13" name="Rectangle 12"/>
          <p:cNvSpPr/>
          <p:nvPr/>
        </p:nvSpPr>
        <p:spPr>
          <a:xfrm flipH="1">
            <a:off x="14043392" y="8214477"/>
            <a:ext cx="1415772" cy="1569660"/>
          </a:xfrm>
          <a:prstGeom prst="rect">
            <a:avLst/>
          </a:prstGeom>
        </p:spPr>
        <p:txBody>
          <a:bodyPr wrap="none">
            <a:spAutoFit/>
          </a:bodyPr>
          <a:lstStyle/>
          <a:p>
            <a:pPr algn="ctr"/>
            <a:r>
              <a:rPr lang="en-US" sz="9600">
                <a:latin typeface="dt-line-technology-01" panose="02000509000000000000" pitchFamily="49" charset="0"/>
                <a:cs typeface="Arial" panose="020B0604020202020204" pitchFamily="34" charset="0"/>
              </a:rPr>
              <a:t>6</a:t>
            </a:r>
          </a:p>
        </p:txBody>
      </p:sp>
      <p:sp>
        <p:nvSpPr>
          <p:cNvPr id="14" name="Rectangle 13"/>
          <p:cNvSpPr/>
          <p:nvPr/>
        </p:nvSpPr>
        <p:spPr>
          <a:xfrm flipH="1">
            <a:off x="1792224" y="2197433"/>
            <a:ext cx="6911753" cy="1384995"/>
          </a:xfrm>
          <a:prstGeom prst="rect">
            <a:avLst/>
          </a:prstGeom>
        </p:spPr>
        <p:txBody>
          <a:bodyPr wrap="square">
            <a:spAutoFit/>
          </a:bodyPr>
          <a:lstStyle/>
          <a:p>
            <a:pPr algn="r"/>
            <a:r>
              <a:rPr lang="en-US" sz="3600"/>
              <a:t>Keyword</a:t>
            </a:r>
          </a:p>
          <a:p>
            <a:pPr algn="r"/>
            <a:r>
              <a:rPr lang="en-US" sz="2400">
                <a:cs typeface="Lato Light"/>
              </a:rPr>
              <a:t>Donec purus enim, sollicitudin vitae porta a, commodo sodales justo</a:t>
            </a:r>
            <a:endParaRPr lang="en-US" sz="2400"/>
          </a:p>
        </p:txBody>
      </p:sp>
      <p:sp>
        <p:nvSpPr>
          <p:cNvPr id="15" name="Rectangle 14"/>
          <p:cNvSpPr/>
          <p:nvPr/>
        </p:nvSpPr>
        <p:spPr>
          <a:xfrm flipH="1">
            <a:off x="16624934" y="3916925"/>
            <a:ext cx="4474411" cy="1754326"/>
          </a:xfrm>
          <a:prstGeom prst="rect">
            <a:avLst/>
          </a:prstGeom>
        </p:spPr>
        <p:txBody>
          <a:bodyPr wrap="square">
            <a:spAutoFit/>
          </a:bodyPr>
          <a:lstStyle/>
          <a:p>
            <a:r>
              <a:rPr lang="en-US" sz="3600"/>
              <a:t>Keyword</a:t>
            </a:r>
          </a:p>
          <a:p>
            <a:r>
              <a:rPr lang="en-US" sz="2400">
                <a:cs typeface="Lato Light"/>
              </a:rPr>
              <a:t>Donec purus enim, sollicitudin vitae porta a, commodo sodales justo</a:t>
            </a:r>
            <a:endParaRPr lang="en-US" sz="2400"/>
          </a:p>
        </p:txBody>
      </p:sp>
      <p:sp>
        <p:nvSpPr>
          <p:cNvPr id="16" name="Rectangle 15"/>
          <p:cNvSpPr/>
          <p:nvPr/>
        </p:nvSpPr>
        <p:spPr>
          <a:xfrm flipH="1">
            <a:off x="16624934" y="8151492"/>
            <a:ext cx="4474411" cy="1754326"/>
          </a:xfrm>
          <a:prstGeom prst="rect">
            <a:avLst/>
          </a:prstGeom>
        </p:spPr>
        <p:txBody>
          <a:bodyPr wrap="square">
            <a:spAutoFit/>
          </a:bodyPr>
          <a:lstStyle/>
          <a:p>
            <a:r>
              <a:rPr lang="en-US" sz="3600"/>
              <a:t>Keyword</a:t>
            </a:r>
          </a:p>
          <a:p>
            <a:r>
              <a:rPr lang="en-US" sz="2400">
                <a:cs typeface="Lato Light"/>
              </a:rPr>
              <a:t>Donec purus enim, sollicitudin vitae porta a, commodo sodales justo</a:t>
            </a:r>
            <a:endParaRPr lang="en-US" sz="2400"/>
          </a:p>
        </p:txBody>
      </p:sp>
      <p:sp>
        <p:nvSpPr>
          <p:cNvPr id="9" name="Freeform 5"/>
          <p:cNvSpPr>
            <a:spLocks/>
          </p:cNvSpPr>
          <p:nvPr/>
        </p:nvSpPr>
        <p:spPr bwMode="auto">
          <a:xfrm>
            <a:off x="-6993143" y="6031642"/>
            <a:ext cx="13986285" cy="15597315"/>
          </a:xfrm>
          <a:custGeom>
            <a:avLst/>
            <a:gdLst>
              <a:gd name="T0" fmla="*/ 1166 w 1202"/>
              <a:gd name="T1" fmla="*/ 325 h 1340"/>
              <a:gd name="T2" fmla="*/ 1109 w 1202"/>
              <a:gd name="T3" fmla="*/ 269 h 1340"/>
              <a:gd name="T4" fmla="*/ 825 w 1202"/>
              <a:gd name="T5" fmla="*/ 105 h 1340"/>
              <a:gd name="T6" fmla="*/ 694 w 1202"/>
              <a:gd name="T7" fmla="*/ 30 h 1340"/>
              <a:gd name="T8" fmla="*/ 508 w 1202"/>
              <a:gd name="T9" fmla="*/ 30 h 1340"/>
              <a:gd name="T10" fmla="*/ 381 w 1202"/>
              <a:gd name="T11" fmla="*/ 103 h 1340"/>
              <a:gd name="T12" fmla="*/ 93 w 1202"/>
              <a:gd name="T13" fmla="*/ 269 h 1340"/>
              <a:gd name="T14" fmla="*/ 38 w 1202"/>
              <a:gd name="T15" fmla="*/ 323 h 1340"/>
              <a:gd name="T16" fmla="*/ 0 w 1202"/>
              <a:gd name="T17" fmla="*/ 431 h 1340"/>
              <a:gd name="T18" fmla="*/ 0 w 1202"/>
              <a:gd name="T19" fmla="*/ 909 h 1340"/>
              <a:gd name="T20" fmla="*/ 93 w 1202"/>
              <a:gd name="T21" fmla="*/ 1071 h 1340"/>
              <a:gd name="T22" fmla="*/ 93 w 1202"/>
              <a:gd name="T23" fmla="*/ 1071 h 1340"/>
              <a:gd name="T24" fmla="*/ 277 w 1202"/>
              <a:gd name="T25" fmla="*/ 1177 h 1340"/>
              <a:gd name="T26" fmla="*/ 508 w 1202"/>
              <a:gd name="T27" fmla="*/ 1310 h 1340"/>
              <a:gd name="T28" fmla="*/ 694 w 1202"/>
              <a:gd name="T29" fmla="*/ 1310 h 1340"/>
              <a:gd name="T30" fmla="*/ 927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2" h="1340">
                <a:moveTo>
                  <a:pt x="1166" y="325"/>
                </a:moveTo>
                <a:cubicBezTo>
                  <a:pt x="1150" y="301"/>
                  <a:pt x="1130" y="281"/>
                  <a:pt x="1109" y="269"/>
                </a:cubicBezTo>
                <a:cubicBezTo>
                  <a:pt x="825" y="105"/>
                  <a:pt x="825" y="105"/>
                  <a:pt x="825" y="105"/>
                </a:cubicBezTo>
                <a:cubicBezTo>
                  <a:pt x="694" y="30"/>
                  <a:pt x="694" y="30"/>
                  <a:pt x="694" y="30"/>
                </a:cubicBezTo>
                <a:cubicBezTo>
                  <a:pt x="643" y="0"/>
                  <a:pt x="559" y="0"/>
                  <a:pt x="508" y="30"/>
                </a:cubicBezTo>
                <a:cubicBezTo>
                  <a:pt x="381" y="103"/>
                  <a:pt x="381" y="103"/>
                  <a:pt x="381" y="103"/>
                </a:cubicBezTo>
                <a:cubicBezTo>
                  <a:pt x="93" y="269"/>
                  <a:pt x="93" y="269"/>
                  <a:pt x="93" y="269"/>
                </a:cubicBezTo>
                <a:cubicBezTo>
                  <a:pt x="72" y="281"/>
                  <a:pt x="53" y="300"/>
                  <a:pt x="38" y="323"/>
                </a:cubicBezTo>
                <a:cubicBezTo>
                  <a:pt x="15" y="356"/>
                  <a:pt x="0" y="396"/>
                  <a:pt x="0" y="431"/>
                </a:cubicBezTo>
                <a:cubicBezTo>
                  <a:pt x="0" y="909"/>
                  <a:pt x="0" y="909"/>
                  <a:pt x="0" y="909"/>
                </a:cubicBezTo>
                <a:cubicBezTo>
                  <a:pt x="0" y="968"/>
                  <a:pt x="42" y="1041"/>
                  <a:pt x="93" y="1071"/>
                </a:cubicBezTo>
                <a:cubicBezTo>
                  <a:pt x="93" y="1071"/>
                  <a:pt x="93" y="1071"/>
                  <a:pt x="93" y="1071"/>
                </a:cubicBezTo>
                <a:cubicBezTo>
                  <a:pt x="277" y="1177"/>
                  <a:pt x="277" y="1177"/>
                  <a:pt x="277" y="1177"/>
                </a:cubicBezTo>
                <a:cubicBezTo>
                  <a:pt x="508" y="1310"/>
                  <a:pt x="508" y="1310"/>
                  <a:pt x="508" y="1310"/>
                </a:cubicBezTo>
                <a:cubicBezTo>
                  <a:pt x="559" y="1340"/>
                  <a:pt x="643" y="1340"/>
                  <a:pt x="694" y="1310"/>
                </a:cubicBezTo>
                <a:cubicBezTo>
                  <a:pt x="927" y="1175"/>
                  <a:pt x="927" y="1175"/>
                  <a:pt x="927" y="1175"/>
                </a:cubicBezTo>
                <a:cubicBezTo>
                  <a:pt x="1109" y="1071"/>
                  <a:pt x="1109" y="1071"/>
                  <a:pt x="1109" y="1071"/>
                </a:cubicBezTo>
                <a:cubicBezTo>
                  <a:pt x="1109" y="1070"/>
                  <a:pt x="1110" y="1070"/>
                  <a:pt x="1111" y="1069"/>
                </a:cubicBezTo>
                <a:cubicBezTo>
                  <a:pt x="1161" y="1039"/>
                  <a:pt x="1202" y="968"/>
                  <a:pt x="1202" y="909"/>
                </a:cubicBezTo>
                <a:cubicBezTo>
                  <a:pt x="1202" y="431"/>
                  <a:pt x="1202" y="431"/>
                  <a:pt x="1202" y="431"/>
                </a:cubicBezTo>
                <a:cubicBezTo>
                  <a:pt x="1202" y="396"/>
                  <a:pt x="1188" y="357"/>
                  <a:pt x="1166" y="32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TextBox 2"/>
          <p:cNvSpPr txBox="1"/>
          <p:nvPr/>
        </p:nvSpPr>
        <p:spPr>
          <a:xfrm>
            <a:off x="1474839" y="8790039"/>
            <a:ext cx="4387740" cy="4508927"/>
          </a:xfrm>
          <a:prstGeom prst="rect">
            <a:avLst/>
          </a:prstGeom>
          <a:noFill/>
        </p:spPr>
        <p:txBody>
          <a:bodyPr wrap="none" rtlCol="0">
            <a:spAutoFit/>
          </a:bodyPr>
          <a:lstStyle/>
          <a:p>
            <a:r>
              <a:rPr lang="en-US" sz="28700">
                <a:solidFill>
                  <a:schemeClr val="bg1"/>
                </a:solidFill>
              </a:rPr>
              <a:t>02</a:t>
            </a:r>
          </a:p>
        </p:txBody>
      </p:sp>
    </p:spTree>
    <p:extLst>
      <p:ext uri="{BB962C8B-B14F-4D97-AF65-F5344CB8AC3E}">
        <p14:creationId xmlns:p14="http://schemas.microsoft.com/office/powerpoint/2010/main" val="1688661150"/>
      </p:ext>
    </p:extLst>
  </p:cSld>
  <p:clrMapOvr>
    <a:masterClrMapping/>
  </p:clrMapOvr>
  <p:transition spd="slow">
    <p:push/>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7697883" y="10744189"/>
            <a:ext cx="3149227" cy="1412113"/>
          </a:xfrm>
          <a:prstGeom prst="rect">
            <a:avLst/>
          </a:prstGeom>
        </p:spPr>
      </p:pic>
      <p:pic>
        <p:nvPicPr>
          <p:cNvPr id="18" name="Picture 17"/>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12413078" y="8497212"/>
            <a:ext cx="3149227" cy="1412113"/>
          </a:xfrm>
          <a:prstGeom prst="rect">
            <a:avLst/>
          </a:prstGeom>
        </p:spPr>
      </p:pic>
      <p:pic>
        <p:nvPicPr>
          <p:cNvPr id="17" name="Picture 16"/>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12114780" y="4581608"/>
            <a:ext cx="3149227" cy="1412113"/>
          </a:xfrm>
          <a:prstGeom prst="rect">
            <a:avLst/>
          </a:prstGeom>
        </p:spPr>
      </p:pic>
      <p:cxnSp>
        <p:nvCxnSpPr>
          <p:cNvPr id="4" name="Straight Connector 3"/>
          <p:cNvCxnSpPr/>
          <p:nvPr/>
        </p:nvCxnSpPr>
        <p:spPr>
          <a:xfrm flipH="1" flipV="1">
            <a:off x="-1509215" y="-499617"/>
            <a:ext cx="9953625" cy="975360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flipH="1" flipV="1">
            <a:off x="-1509215" y="-499617"/>
            <a:ext cx="14387512" cy="8112818"/>
          </a:xfrm>
          <a:prstGeom prst="line">
            <a:avLst/>
          </a:prstGeom>
        </p:spPr>
        <p:style>
          <a:lnRef idx="1">
            <a:schemeClr val="accent1"/>
          </a:lnRef>
          <a:fillRef idx="0">
            <a:schemeClr val="accent1"/>
          </a:fillRef>
          <a:effectRef idx="0">
            <a:schemeClr val="accent1"/>
          </a:effectRef>
          <a:fontRef idx="minor">
            <a:schemeClr val="tx1"/>
          </a:fontRef>
        </p:style>
      </p:cxnSp>
      <p:sp>
        <p:nvSpPr>
          <p:cNvPr id="6" name="Freeform 9"/>
          <p:cNvSpPr>
            <a:spLocks noEditPoints="1"/>
          </p:cNvSpPr>
          <p:nvPr/>
        </p:nvSpPr>
        <p:spPr bwMode="auto">
          <a:xfrm flipH="1" flipV="1">
            <a:off x="12755354" y="6829420"/>
            <a:ext cx="2464677" cy="274780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2"/>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 name="Freeform 9"/>
          <p:cNvSpPr>
            <a:spLocks noEditPoints="1"/>
          </p:cNvSpPr>
          <p:nvPr/>
        </p:nvSpPr>
        <p:spPr bwMode="auto">
          <a:xfrm flipH="1" flipV="1">
            <a:off x="7811063" y="8526554"/>
            <a:ext cx="2982260" cy="332484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3"/>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cxnSp>
        <p:nvCxnSpPr>
          <p:cNvPr id="8" name="Straight Connector 7"/>
          <p:cNvCxnSpPr/>
          <p:nvPr/>
        </p:nvCxnSpPr>
        <p:spPr>
          <a:xfrm flipH="1" flipV="1">
            <a:off x="-2104000" y="-1417704"/>
            <a:ext cx="14558435" cy="4728087"/>
          </a:xfrm>
          <a:prstGeom prst="line">
            <a:avLst/>
          </a:prstGeom>
        </p:spPr>
        <p:style>
          <a:lnRef idx="1">
            <a:schemeClr val="accent1"/>
          </a:lnRef>
          <a:fillRef idx="0">
            <a:schemeClr val="accent1"/>
          </a:fillRef>
          <a:effectRef idx="0">
            <a:schemeClr val="accent1"/>
          </a:effectRef>
          <a:fontRef idx="minor">
            <a:schemeClr val="tx1"/>
          </a:fontRef>
        </p:style>
      </p:cxnSp>
      <p:sp>
        <p:nvSpPr>
          <p:cNvPr id="10" name="Freeform 9"/>
          <p:cNvSpPr>
            <a:spLocks noEditPoints="1"/>
          </p:cNvSpPr>
          <p:nvPr/>
        </p:nvSpPr>
        <p:spPr bwMode="auto">
          <a:xfrm flipH="1" flipV="1">
            <a:off x="12099765" y="2195991"/>
            <a:ext cx="3120266" cy="347870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4"/>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flipH="1">
            <a:off x="8693570" y="9761507"/>
            <a:ext cx="1210589" cy="1323439"/>
          </a:xfrm>
          <a:prstGeom prst="rect">
            <a:avLst/>
          </a:prstGeom>
        </p:spPr>
        <p:txBody>
          <a:bodyPr wrap="none">
            <a:spAutoFit/>
          </a:bodyPr>
          <a:lstStyle/>
          <a:p>
            <a:pPr algn="ctr"/>
            <a:r>
              <a:rPr lang="en-US" sz="8000">
                <a:latin typeface="dt-line-technology-01" panose="02000509000000000000" pitchFamily="49" charset="0"/>
                <a:cs typeface="Arial" panose="020B0604020202020204" pitchFamily="34" charset="0"/>
              </a:rPr>
              <a:t>z</a:t>
            </a:r>
            <a:endParaRPr lang="en-US" sz="8000"/>
          </a:p>
        </p:txBody>
      </p:sp>
      <p:sp>
        <p:nvSpPr>
          <p:cNvPr id="12" name="Rectangle 11"/>
          <p:cNvSpPr/>
          <p:nvPr/>
        </p:nvSpPr>
        <p:spPr>
          <a:xfrm flipH="1">
            <a:off x="13352902" y="7354625"/>
            <a:ext cx="1210588" cy="1323439"/>
          </a:xfrm>
          <a:prstGeom prst="rect">
            <a:avLst/>
          </a:prstGeom>
        </p:spPr>
        <p:txBody>
          <a:bodyPr wrap="none">
            <a:spAutoFit/>
          </a:bodyPr>
          <a:lstStyle/>
          <a:p>
            <a:pPr algn="ctr"/>
            <a:r>
              <a:rPr lang="en-US" sz="8000">
                <a:latin typeface="dt-line-technology-01" panose="02000509000000000000" pitchFamily="49" charset="0"/>
                <a:cs typeface="Arial" panose="020B0604020202020204" pitchFamily="34" charset="0"/>
              </a:rPr>
              <a:t>K</a:t>
            </a:r>
          </a:p>
        </p:txBody>
      </p:sp>
      <p:sp>
        <p:nvSpPr>
          <p:cNvPr id="13" name="Rectangle 12"/>
          <p:cNvSpPr/>
          <p:nvPr/>
        </p:nvSpPr>
        <p:spPr>
          <a:xfrm flipH="1">
            <a:off x="12981508" y="2897614"/>
            <a:ext cx="1415772" cy="1569660"/>
          </a:xfrm>
          <a:prstGeom prst="rect">
            <a:avLst/>
          </a:prstGeom>
        </p:spPr>
        <p:txBody>
          <a:bodyPr wrap="none">
            <a:spAutoFit/>
          </a:bodyPr>
          <a:lstStyle/>
          <a:p>
            <a:pPr algn="ctr"/>
            <a:r>
              <a:rPr lang="en-US" sz="9600">
                <a:latin typeface="dt-line-technology-01" panose="02000509000000000000" pitchFamily="49" charset="0"/>
                <a:cs typeface="Arial" panose="020B0604020202020204" pitchFamily="34" charset="0"/>
              </a:rPr>
              <a:t>6</a:t>
            </a:r>
          </a:p>
        </p:txBody>
      </p:sp>
      <p:sp>
        <p:nvSpPr>
          <p:cNvPr id="14" name="Rectangle 13"/>
          <p:cNvSpPr/>
          <p:nvPr/>
        </p:nvSpPr>
        <p:spPr>
          <a:xfrm flipH="1">
            <a:off x="700843" y="9512280"/>
            <a:ext cx="6911753" cy="1384995"/>
          </a:xfrm>
          <a:prstGeom prst="rect">
            <a:avLst/>
          </a:prstGeom>
        </p:spPr>
        <p:txBody>
          <a:bodyPr wrap="square">
            <a:spAutoFit/>
          </a:bodyPr>
          <a:lstStyle/>
          <a:p>
            <a:pPr algn="r"/>
            <a:r>
              <a:rPr lang="en-US" sz="3600"/>
              <a:t>Keyword</a:t>
            </a:r>
          </a:p>
          <a:p>
            <a:pPr algn="r"/>
            <a:r>
              <a:rPr lang="en-US" sz="2400">
                <a:cs typeface="Lato Light"/>
              </a:rPr>
              <a:t>Donec purus enim, sollicitudin vitae porta a, commodo sodales justo</a:t>
            </a:r>
            <a:endParaRPr lang="en-US" sz="2400"/>
          </a:p>
        </p:txBody>
      </p:sp>
      <p:sp>
        <p:nvSpPr>
          <p:cNvPr id="15" name="Rectangle 14"/>
          <p:cNvSpPr/>
          <p:nvPr/>
        </p:nvSpPr>
        <p:spPr>
          <a:xfrm flipH="1">
            <a:off x="15533553" y="7423457"/>
            <a:ext cx="4474411" cy="1754326"/>
          </a:xfrm>
          <a:prstGeom prst="rect">
            <a:avLst/>
          </a:prstGeom>
        </p:spPr>
        <p:txBody>
          <a:bodyPr wrap="square">
            <a:spAutoFit/>
          </a:bodyPr>
          <a:lstStyle/>
          <a:p>
            <a:r>
              <a:rPr lang="en-US" sz="3600"/>
              <a:t>Keyword</a:t>
            </a:r>
          </a:p>
          <a:p>
            <a:r>
              <a:rPr lang="en-US" sz="2400">
                <a:cs typeface="Lato Light"/>
              </a:rPr>
              <a:t>Donec purus enim, sollicitudin vitae porta a, commodo sodales justo</a:t>
            </a:r>
            <a:endParaRPr lang="en-US" sz="2400"/>
          </a:p>
        </p:txBody>
      </p:sp>
      <p:sp>
        <p:nvSpPr>
          <p:cNvPr id="16" name="Rectangle 15"/>
          <p:cNvSpPr/>
          <p:nvPr/>
        </p:nvSpPr>
        <p:spPr>
          <a:xfrm flipH="1">
            <a:off x="15533553" y="3188890"/>
            <a:ext cx="4474411" cy="1754326"/>
          </a:xfrm>
          <a:prstGeom prst="rect">
            <a:avLst/>
          </a:prstGeom>
        </p:spPr>
        <p:txBody>
          <a:bodyPr wrap="square">
            <a:spAutoFit/>
          </a:bodyPr>
          <a:lstStyle/>
          <a:p>
            <a:r>
              <a:rPr lang="en-US" sz="3600"/>
              <a:t>Keyword</a:t>
            </a:r>
          </a:p>
          <a:p>
            <a:r>
              <a:rPr lang="en-US" sz="2400" err="1">
                <a:cs typeface="Lato Light"/>
              </a:rPr>
              <a:t>Donec</a:t>
            </a:r>
            <a:r>
              <a:rPr lang="en-US" sz="2400">
                <a:cs typeface="Lato Light"/>
              </a:rPr>
              <a:t> </a:t>
            </a:r>
            <a:r>
              <a:rPr lang="en-US" sz="2400" err="1">
                <a:cs typeface="Lato Light"/>
              </a:rPr>
              <a:t>purus</a:t>
            </a:r>
            <a:r>
              <a:rPr lang="en-US" sz="2400">
                <a:cs typeface="Lato Light"/>
              </a:rPr>
              <a:t> </a:t>
            </a:r>
            <a:r>
              <a:rPr lang="en-US" sz="2400" err="1">
                <a:cs typeface="Lato Light"/>
              </a:rPr>
              <a:t>enim</a:t>
            </a:r>
            <a:r>
              <a:rPr lang="en-US" sz="2400">
                <a:cs typeface="Lato Light"/>
              </a:rPr>
              <a:t>, </a:t>
            </a:r>
            <a:r>
              <a:rPr lang="en-US" sz="2400" err="1">
                <a:cs typeface="Lato Light"/>
              </a:rPr>
              <a:t>sollicitudin</a:t>
            </a:r>
            <a:r>
              <a:rPr lang="en-US" sz="2400">
                <a:cs typeface="Lato Light"/>
              </a:rPr>
              <a:t> vitae porta a, </a:t>
            </a:r>
            <a:r>
              <a:rPr lang="en-US" sz="2400" err="1">
                <a:cs typeface="Lato Light"/>
              </a:rPr>
              <a:t>commodo</a:t>
            </a:r>
            <a:r>
              <a:rPr lang="en-US" sz="2400">
                <a:cs typeface="Lato Light"/>
              </a:rPr>
              <a:t> </a:t>
            </a:r>
            <a:r>
              <a:rPr lang="en-US" sz="2400" err="1">
                <a:cs typeface="Lato Light"/>
              </a:rPr>
              <a:t>sodales</a:t>
            </a:r>
            <a:r>
              <a:rPr lang="en-US" sz="2400">
                <a:cs typeface="Lato Light"/>
              </a:rPr>
              <a:t> </a:t>
            </a:r>
            <a:r>
              <a:rPr lang="en-US" sz="2400" err="1">
                <a:cs typeface="Lato Light"/>
              </a:rPr>
              <a:t>justo</a:t>
            </a:r>
            <a:endParaRPr lang="en-US" sz="2400"/>
          </a:p>
        </p:txBody>
      </p:sp>
      <p:sp>
        <p:nvSpPr>
          <p:cNvPr id="9" name="Freeform 5"/>
          <p:cNvSpPr>
            <a:spLocks/>
          </p:cNvSpPr>
          <p:nvPr/>
        </p:nvSpPr>
        <p:spPr bwMode="auto">
          <a:xfrm>
            <a:off x="-6993143" y="-7798658"/>
            <a:ext cx="13986285" cy="15597315"/>
          </a:xfrm>
          <a:custGeom>
            <a:avLst/>
            <a:gdLst>
              <a:gd name="T0" fmla="*/ 1166 w 1202"/>
              <a:gd name="T1" fmla="*/ 325 h 1340"/>
              <a:gd name="T2" fmla="*/ 1109 w 1202"/>
              <a:gd name="T3" fmla="*/ 269 h 1340"/>
              <a:gd name="T4" fmla="*/ 825 w 1202"/>
              <a:gd name="T5" fmla="*/ 105 h 1340"/>
              <a:gd name="T6" fmla="*/ 694 w 1202"/>
              <a:gd name="T7" fmla="*/ 30 h 1340"/>
              <a:gd name="T8" fmla="*/ 508 w 1202"/>
              <a:gd name="T9" fmla="*/ 30 h 1340"/>
              <a:gd name="T10" fmla="*/ 381 w 1202"/>
              <a:gd name="T11" fmla="*/ 103 h 1340"/>
              <a:gd name="T12" fmla="*/ 93 w 1202"/>
              <a:gd name="T13" fmla="*/ 269 h 1340"/>
              <a:gd name="T14" fmla="*/ 38 w 1202"/>
              <a:gd name="T15" fmla="*/ 323 h 1340"/>
              <a:gd name="T16" fmla="*/ 0 w 1202"/>
              <a:gd name="T17" fmla="*/ 431 h 1340"/>
              <a:gd name="T18" fmla="*/ 0 w 1202"/>
              <a:gd name="T19" fmla="*/ 909 h 1340"/>
              <a:gd name="T20" fmla="*/ 93 w 1202"/>
              <a:gd name="T21" fmla="*/ 1071 h 1340"/>
              <a:gd name="T22" fmla="*/ 93 w 1202"/>
              <a:gd name="T23" fmla="*/ 1071 h 1340"/>
              <a:gd name="T24" fmla="*/ 277 w 1202"/>
              <a:gd name="T25" fmla="*/ 1177 h 1340"/>
              <a:gd name="T26" fmla="*/ 508 w 1202"/>
              <a:gd name="T27" fmla="*/ 1310 h 1340"/>
              <a:gd name="T28" fmla="*/ 694 w 1202"/>
              <a:gd name="T29" fmla="*/ 1310 h 1340"/>
              <a:gd name="T30" fmla="*/ 927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2" h="1340">
                <a:moveTo>
                  <a:pt x="1166" y="325"/>
                </a:moveTo>
                <a:cubicBezTo>
                  <a:pt x="1150" y="301"/>
                  <a:pt x="1130" y="281"/>
                  <a:pt x="1109" y="269"/>
                </a:cubicBezTo>
                <a:cubicBezTo>
                  <a:pt x="825" y="105"/>
                  <a:pt x="825" y="105"/>
                  <a:pt x="825" y="105"/>
                </a:cubicBezTo>
                <a:cubicBezTo>
                  <a:pt x="694" y="30"/>
                  <a:pt x="694" y="30"/>
                  <a:pt x="694" y="30"/>
                </a:cubicBezTo>
                <a:cubicBezTo>
                  <a:pt x="643" y="0"/>
                  <a:pt x="559" y="0"/>
                  <a:pt x="508" y="30"/>
                </a:cubicBezTo>
                <a:cubicBezTo>
                  <a:pt x="381" y="103"/>
                  <a:pt x="381" y="103"/>
                  <a:pt x="381" y="103"/>
                </a:cubicBezTo>
                <a:cubicBezTo>
                  <a:pt x="93" y="269"/>
                  <a:pt x="93" y="269"/>
                  <a:pt x="93" y="269"/>
                </a:cubicBezTo>
                <a:cubicBezTo>
                  <a:pt x="72" y="281"/>
                  <a:pt x="53" y="300"/>
                  <a:pt x="38" y="323"/>
                </a:cubicBezTo>
                <a:cubicBezTo>
                  <a:pt x="15" y="356"/>
                  <a:pt x="0" y="396"/>
                  <a:pt x="0" y="431"/>
                </a:cubicBezTo>
                <a:cubicBezTo>
                  <a:pt x="0" y="909"/>
                  <a:pt x="0" y="909"/>
                  <a:pt x="0" y="909"/>
                </a:cubicBezTo>
                <a:cubicBezTo>
                  <a:pt x="0" y="968"/>
                  <a:pt x="42" y="1041"/>
                  <a:pt x="93" y="1071"/>
                </a:cubicBezTo>
                <a:cubicBezTo>
                  <a:pt x="93" y="1071"/>
                  <a:pt x="93" y="1071"/>
                  <a:pt x="93" y="1071"/>
                </a:cubicBezTo>
                <a:cubicBezTo>
                  <a:pt x="277" y="1177"/>
                  <a:pt x="277" y="1177"/>
                  <a:pt x="277" y="1177"/>
                </a:cubicBezTo>
                <a:cubicBezTo>
                  <a:pt x="508" y="1310"/>
                  <a:pt x="508" y="1310"/>
                  <a:pt x="508" y="1310"/>
                </a:cubicBezTo>
                <a:cubicBezTo>
                  <a:pt x="559" y="1340"/>
                  <a:pt x="643" y="1340"/>
                  <a:pt x="694" y="1310"/>
                </a:cubicBezTo>
                <a:cubicBezTo>
                  <a:pt x="927" y="1175"/>
                  <a:pt x="927" y="1175"/>
                  <a:pt x="927" y="1175"/>
                </a:cubicBezTo>
                <a:cubicBezTo>
                  <a:pt x="1109" y="1071"/>
                  <a:pt x="1109" y="1071"/>
                  <a:pt x="1109" y="1071"/>
                </a:cubicBezTo>
                <a:cubicBezTo>
                  <a:pt x="1109" y="1070"/>
                  <a:pt x="1110" y="1070"/>
                  <a:pt x="1111" y="1069"/>
                </a:cubicBezTo>
                <a:cubicBezTo>
                  <a:pt x="1161" y="1039"/>
                  <a:pt x="1202" y="968"/>
                  <a:pt x="1202" y="909"/>
                </a:cubicBezTo>
                <a:cubicBezTo>
                  <a:pt x="1202" y="431"/>
                  <a:pt x="1202" y="431"/>
                  <a:pt x="1202" y="431"/>
                </a:cubicBezTo>
                <a:cubicBezTo>
                  <a:pt x="1202" y="396"/>
                  <a:pt x="1188" y="357"/>
                  <a:pt x="1166" y="32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TextBox 2"/>
          <p:cNvSpPr txBox="1"/>
          <p:nvPr/>
        </p:nvSpPr>
        <p:spPr>
          <a:xfrm>
            <a:off x="825910" y="707923"/>
            <a:ext cx="4387740" cy="4508927"/>
          </a:xfrm>
          <a:prstGeom prst="rect">
            <a:avLst/>
          </a:prstGeom>
          <a:noFill/>
        </p:spPr>
        <p:txBody>
          <a:bodyPr wrap="none" rtlCol="0">
            <a:spAutoFit/>
          </a:bodyPr>
          <a:lstStyle/>
          <a:p>
            <a:r>
              <a:rPr lang="en-US" sz="28700">
                <a:solidFill>
                  <a:schemeClr val="bg1"/>
                </a:solidFill>
              </a:rPr>
              <a:t>03</a:t>
            </a:r>
          </a:p>
        </p:txBody>
      </p:sp>
    </p:spTree>
    <p:extLst>
      <p:ext uri="{BB962C8B-B14F-4D97-AF65-F5344CB8AC3E}">
        <p14:creationId xmlns:p14="http://schemas.microsoft.com/office/powerpoint/2010/main" val="3068631084"/>
      </p:ext>
    </p:extLst>
  </p:cSld>
  <p:clrMapOvr>
    <a:masterClrMapping/>
  </p:clrMapOvr>
  <p:transition spd="slow">
    <p:push dir="u"/>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12737863" y="10948252"/>
            <a:ext cx="3149227" cy="1412113"/>
          </a:xfrm>
          <a:prstGeom prst="rect">
            <a:avLst/>
          </a:prstGeom>
        </p:spPr>
      </p:pic>
      <p:pic>
        <p:nvPicPr>
          <p:cNvPr id="18" name="Picture 17"/>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8093203" y="8708760"/>
            <a:ext cx="3149227" cy="1412113"/>
          </a:xfrm>
          <a:prstGeom prst="rect">
            <a:avLst/>
          </a:prstGeom>
        </p:spPr>
      </p:pic>
      <p:pic>
        <p:nvPicPr>
          <p:cNvPr id="17" name="Picture 16"/>
          <p:cNvPicPr>
            <a:picLocks noChangeAspect="1"/>
          </p:cNvPicPr>
          <p:nvPr/>
        </p:nvPicPr>
        <p:blipFill rotWithShape="1">
          <a:blip r:embed="rId2">
            <a:extLst>
              <a:ext uri="{28A0092B-C50C-407E-A947-70E740481C1C}">
                <a14:useLocalDpi xmlns:a14="http://schemas.microsoft.com/office/drawing/2010/main" val="0"/>
              </a:ext>
            </a:extLst>
          </a:blip>
          <a:srcRect l="13556" r="14213" b="13630"/>
          <a:stretch/>
        </p:blipFill>
        <p:spPr>
          <a:xfrm>
            <a:off x="8450820" y="4787720"/>
            <a:ext cx="3149227" cy="1412113"/>
          </a:xfrm>
          <a:prstGeom prst="rect">
            <a:avLst/>
          </a:prstGeom>
        </p:spPr>
      </p:pic>
      <p:cxnSp>
        <p:nvCxnSpPr>
          <p:cNvPr id="4" name="Straight Connector 3"/>
          <p:cNvCxnSpPr/>
          <p:nvPr/>
        </p:nvCxnSpPr>
        <p:spPr>
          <a:xfrm flipV="1">
            <a:off x="15240922" y="-237678"/>
            <a:ext cx="9953625" cy="9753600"/>
          </a:xfrm>
          <a:prstGeom prst="line">
            <a:avLst/>
          </a:prstGeom>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flipV="1">
            <a:off x="10807035" y="-237678"/>
            <a:ext cx="14387512" cy="8112818"/>
          </a:xfrm>
          <a:prstGeom prst="line">
            <a:avLst/>
          </a:prstGeom>
        </p:spPr>
        <p:style>
          <a:lnRef idx="1">
            <a:schemeClr val="accent1"/>
          </a:lnRef>
          <a:fillRef idx="0">
            <a:schemeClr val="accent1"/>
          </a:fillRef>
          <a:effectRef idx="0">
            <a:schemeClr val="accent1"/>
          </a:effectRef>
          <a:fontRef idx="minor">
            <a:schemeClr val="tx1"/>
          </a:fontRef>
        </p:style>
      </p:cxnSp>
      <p:sp>
        <p:nvSpPr>
          <p:cNvPr id="6" name="Freeform 9"/>
          <p:cNvSpPr>
            <a:spLocks noEditPoints="1"/>
          </p:cNvSpPr>
          <p:nvPr/>
        </p:nvSpPr>
        <p:spPr bwMode="auto">
          <a:xfrm flipV="1">
            <a:off x="8465301" y="7091359"/>
            <a:ext cx="2464677" cy="274780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2"/>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7" name="Freeform 9"/>
          <p:cNvSpPr>
            <a:spLocks noEditPoints="1"/>
          </p:cNvSpPr>
          <p:nvPr/>
        </p:nvSpPr>
        <p:spPr bwMode="auto">
          <a:xfrm flipV="1">
            <a:off x="12892009" y="8788493"/>
            <a:ext cx="2982260" cy="332484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3"/>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cxnSp>
        <p:nvCxnSpPr>
          <p:cNvPr id="8" name="Straight Connector 7"/>
          <p:cNvCxnSpPr/>
          <p:nvPr/>
        </p:nvCxnSpPr>
        <p:spPr>
          <a:xfrm flipV="1">
            <a:off x="11230897" y="-1155765"/>
            <a:ext cx="14558435" cy="4728087"/>
          </a:xfrm>
          <a:prstGeom prst="line">
            <a:avLst/>
          </a:prstGeom>
        </p:spPr>
        <p:style>
          <a:lnRef idx="1">
            <a:schemeClr val="accent1"/>
          </a:lnRef>
          <a:fillRef idx="0">
            <a:schemeClr val="accent1"/>
          </a:fillRef>
          <a:effectRef idx="0">
            <a:schemeClr val="accent1"/>
          </a:effectRef>
          <a:fontRef idx="minor">
            <a:schemeClr val="tx1"/>
          </a:fontRef>
        </p:style>
      </p:cxnSp>
      <p:sp>
        <p:nvSpPr>
          <p:cNvPr id="10" name="Freeform 9"/>
          <p:cNvSpPr>
            <a:spLocks noEditPoints="1"/>
          </p:cNvSpPr>
          <p:nvPr/>
        </p:nvSpPr>
        <p:spPr bwMode="auto">
          <a:xfrm flipV="1">
            <a:off x="8465301" y="2457930"/>
            <a:ext cx="3120266" cy="3478709"/>
          </a:xfrm>
          <a:custGeom>
            <a:avLst/>
            <a:gdLst>
              <a:gd name="T0" fmla="*/ 1166 w 1202"/>
              <a:gd name="T1" fmla="*/ 325 h 1340"/>
              <a:gd name="T2" fmla="*/ 1109 w 1202"/>
              <a:gd name="T3" fmla="*/ 269 h 1340"/>
              <a:gd name="T4" fmla="*/ 825 w 1202"/>
              <a:gd name="T5" fmla="*/ 105 h 1340"/>
              <a:gd name="T6" fmla="*/ 695 w 1202"/>
              <a:gd name="T7" fmla="*/ 30 h 1340"/>
              <a:gd name="T8" fmla="*/ 508 w 1202"/>
              <a:gd name="T9" fmla="*/ 30 h 1340"/>
              <a:gd name="T10" fmla="*/ 381 w 1202"/>
              <a:gd name="T11" fmla="*/ 103 h 1340"/>
              <a:gd name="T12" fmla="*/ 94 w 1202"/>
              <a:gd name="T13" fmla="*/ 269 h 1340"/>
              <a:gd name="T14" fmla="*/ 38 w 1202"/>
              <a:gd name="T15" fmla="*/ 323 h 1340"/>
              <a:gd name="T16" fmla="*/ 0 w 1202"/>
              <a:gd name="T17" fmla="*/ 431 h 1340"/>
              <a:gd name="T18" fmla="*/ 0 w 1202"/>
              <a:gd name="T19" fmla="*/ 909 h 1340"/>
              <a:gd name="T20" fmla="*/ 94 w 1202"/>
              <a:gd name="T21" fmla="*/ 1071 h 1340"/>
              <a:gd name="T22" fmla="*/ 94 w 1202"/>
              <a:gd name="T23" fmla="*/ 1071 h 1340"/>
              <a:gd name="T24" fmla="*/ 277 w 1202"/>
              <a:gd name="T25" fmla="*/ 1177 h 1340"/>
              <a:gd name="T26" fmla="*/ 508 w 1202"/>
              <a:gd name="T27" fmla="*/ 1310 h 1340"/>
              <a:gd name="T28" fmla="*/ 695 w 1202"/>
              <a:gd name="T29" fmla="*/ 1310 h 1340"/>
              <a:gd name="T30" fmla="*/ 928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 name="T42" fmla="*/ 1099 w 1202"/>
              <a:gd name="T43" fmla="*/ 868 h 1340"/>
              <a:gd name="T44" fmla="*/ 1023 w 1202"/>
              <a:gd name="T45" fmla="*/ 1001 h 1340"/>
              <a:gd name="T46" fmla="*/ 1022 w 1202"/>
              <a:gd name="T47" fmla="*/ 1002 h 1340"/>
              <a:gd name="T48" fmla="*/ 871 w 1202"/>
              <a:gd name="T49" fmla="*/ 1088 h 1340"/>
              <a:gd name="T50" fmla="*/ 679 w 1202"/>
              <a:gd name="T51" fmla="*/ 1200 h 1340"/>
              <a:gd name="T52" fmla="*/ 524 w 1202"/>
              <a:gd name="T53" fmla="*/ 1200 h 1340"/>
              <a:gd name="T54" fmla="*/ 333 w 1202"/>
              <a:gd name="T55" fmla="*/ 1089 h 1340"/>
              <a:gd name="T56" fmla="*/ 181 w 1202"/>
              <a:gd name="T57" fmla="*/ 1002 h 1340"/>
              <a:gd name="T58" fmla="*/ 181 w 1202"/>
              <a:gd name="T59" fmla="*/ 1002 h 1340"/>
              <a:gd name="T60" fmla="*/ 104 w 1202"/>
              <a:gd name="T61" fmla="*/ 868 h 1340"/>
              <a:gd name="T62" fmla="*/ 104 w 1202"/>
              <a:gd name="T63" fmla="*/ 472 h 1340"/>
              <a:gd name="T64" fmla="*/ 135 w 1202"/>
              <a:gd name="T65" fmla="*/ 383 h 1340"/>
              <a:gd name="T66" fmla="*/ 181 w 1202"/>
              <a:gd name="T67" fmla="*/ 338 h 1340"/>
              <a:gd name="T68" fmla="*/ 419 w 1202"/>
              <a:gd name="T69" fmla="*/ 201 h 1340"/>
              <a:gd name="T70" fmla="*/ 524 w 1202"/>
              <a:gd name="T71" fmla="*/ 140 h 1340"/>
              <a:gd name="T72" fmla="*/ 679 w 1202"/>
              <a:gd name="T73" fmla="*/ 140 h 1340"/>
              <a:gd name="T74" fmla="*/ 787 w 1202"/>
              <a:gd name="T75" fmla="*/ 202 h 1340"/>
              <a:gd name="T76" fmla="*/ 1022 w 1202"/>
              <a:gd name="T77" fmla="*/ 338 h 1340"/>
              <a:gd name="T78" fmla="*/ 1069 w 1202"/>
              <a:gd name="T79" fmla="*/ 384 h 1340"/>
              <a:gd name="T80" fmla="*/ 1099 w 1202"/>
              <a:gd name="T81" fmla="*/ 472 h 1340"/>
              <a:gd name="T82" fmla="*/ 1099 w 1202"/>
              <a:gd name="T83" fmla="*/ 86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2" h="1340">
                <a:moveTo>
                  <a:pt x="1166" y="325"/>
                </a:moveTo>
                <a:cubicBezTo>
                  <a:pt x="1150" y="301"/>
                  <a:pt x="1130" y="281"/>
                  <a:pt x="1109" y="269"/>
                </a:cubicBezTo>
                <a:cubicBezTo>
                  <a:pt x="825" y="105"/>
                  <a:pt x="825" y="105"/>
                  <a:pt x="825" y="105"/>
                </a:cubicBezTo>
                <a:cubicBezTo>
                  <a:pt x="695" y="30"/>
                  <a:pt x="695" y="30"/>
                  <a:pt x="695" y="30"/>
                </a:cubicBezTo>
                <a:cubicBezTo>
                  <a:pt x="643" y="0"/>
                  <a:pt x="559" y="0"/>
                  <a:pt x="508" y="30"/>
                </a:cubicBezTo>
                <a:cubicBezTo>
                  <a:pt x="381" y="103"/>
                  <a:pt x="381" y="103"/>
                  <a:pt x="381" y="103"/>
                </a:cubicBezTo>
                <a:cubicBezTo>
                  <a:pt x="94" y="269"/>
                  <a:pt x="94" y="269"/>
                  <a:pt x="94" y="269"/>
                </a:cubicBezTo>
                <a:cubicBezTo>
                  <a:pt x="73" y="281"/>
                  <a:pt x="54" y="300"/>
                  <a:pt x="38" y="323"/>
                </a:cubicBezTo>
                <a:cubicBezTo>
                  <a:pt x="15" y="356"/>
                  <a:pt x="0" y="396"/>
                  <a:pt x="0" y="431"/>
                </a:cubicBezTo>
                <a:cubicBezTo>
                  <a:pt x="0" y="909"/>
                  <a:pt x="0" y="909"/>
                  <a:pt x="0" y="909"/>
                </a:cubicBezTo>
                <a:cubicBezTo>
                  <a:pt x="0" y="968"/>
                  <a:pt x="42" y="1041"/>
                  <a:pt x="94" y="1071"/>
                </a:cubicBezTo>
                <a:cubicBezTo>
                  <a:pt x="94" y="1071"/>
                  <a:pt x="94" y="1071"/>
                  <a:pt x="94" y="1071"/>
                </a:cubicBezTo>
                <a:cubicBezTo>
                  <a:pt x="277" y="1177"/>
                  <a:pt x="277" y="1177"/>
                  <a:pt x="277" y="1177"/>
                </a:cubicBezTo>
                <a:cubicBezTo>
                  <a:pt x="508" y="1310"/>
                  <a:pt x="508" y="1310"/>
                  <a:pt x="508" y="1310"/>
                </a:cubicBezTo>
                <a:cubicBezTo>
                  <a:pt x="559" y="1340"/>
                  <a:pt x="643" y="1340"/>
                  <a:pt x="695" y="1310"/>
                </a:cubicBezTo>
                <a:cubicBezTo>
                  <a:pt x="928" y="1175"/>
                  <a:pt x="928" y="1175"/>
                  <a:pt x="928" y="1175"/>
                </a:cubicBezTo>
                <a:cubicBezTo>
                  <a:pt x="1109" y="1071"/>
                  <a:pt x="1109" y="1071"/>
                  <a:pt x="1109" y="1071"/>
                </a:cubicBezTo>
                <a:cubicBezTo>
                  <a:pt x="1110" y="1070"/>
                  <a:pt x="1110" y="1070"/>
                  <a:pt x="1111" y="1069"/>
                </a:cubicBezTo>
                <a:cubicBezTo>
                  <a:pt x="1161" y="1039"/>
                  <a:pt x="1202" y="968"/>
                  <a:pt x="1202" y="909"/>
                </a:cubicBezTo>
                <a:cubicBezTo>
                  <a:pt x="1202" y="431"/>
                  <a:pt x="1202" y="431"/>
                  <a:pt x="1202" y="431"/>
                </a:cubicBezTo>
                <a:cubicBezTo>
                  <a:pt x="1202" y="396"/>
                  <a:pt x="1188" y="357"/>
                  <a:pt x="1166" y="325"/>
                </a:cubicBezTo>
                <a:close/>
                <a:moveTo>
                  <a:pt x="1099" y="868"/>
                </a:moveTo>
                <a:cubicBezTo>
                  <a:pt x="1099" y="916"/>
                  <a:pt x="1065" y="976"/>
                  <a:pt x="1023" y="1001"/>
                </a:cubicBezTo>
                <a:cubicBezTo>
                  <a:pt x="1023" y="1001"/>
                  <a:pt x="1022" y="1001"/>
                  <a:pt x="1022" y="1002"/>
                </a:cubicBezTo>
                <a:cubicBezTo>
                  <a:pt x="871" y="1088"/>
                  <a:pt x="871" y="1088"/>
                  <a:pt x="871" y="1088"/>
                </a:cubicBezTo>
                <a:cubicBezTo>
                  <a:pt x="679" y="1200"/>
                  <a:pt x="679" y="1200"/>
                  <a:pt x="679" y="1200"/>
                </a:cubicBezTo>
                <a:cubicBezTo>
                  <a:pt x="636" y="1224"/>
                  <a:pt x="567" y="1224"/>
                  <a:pt x="524" y="1200"/>
                </a:cubicBezTo>
                <a:cubicBezTo>
                  <a:pt x="333" y="1089"/>
                  <a:pt x="333" y="1089"/>
                  <a:pt x="333" y="1089"/>
                </a:cubicBezTo>
                <a:cubicBezTo>
                  <a:pt x="181" y="1002"/>
                  <a:pt x="181" y="1002"/>
                  <a:pt x="181" y="1002"/>
                </a:cubicBezTo>
                <a:cubicBezTo>
                  <a:pt x="181" y="1002"/>
                  <a:pt x="181" y="1002"/>
                  <a:pt x="181" y="1002"/>
                </a:cubicBezTo>
                <a:cubicBezTo>
                  <a:pt x="139" y="977"/>
                  <a:pt x="104" y="917"/>
                  <a:pt x="104" y="868"/>
                </a:cubicBezTo>
                <a:cubicBezTo>
                  <a:pt x="104" y="472"/>
                  <a:pt x="104" y="472"/>
                  <a:pt x="104" y="472"/>
                </a:cubicBezTo>
                <a:cubicBezTo>
                  <a:pt x="104" y="443"/>
                  <a:pt x="116" y="410"/>
                  <a:pt x="135" y="383"/>
                </a:cubicBezTo>
                <a:cubicBezTo>
                  <a:pt x="148" y="364"/>
                  <a:pt x="164" y="348"/>
                  <a:pt x="181" y="338"/>
                </a:cubicBezTo>
                <a:cubicBezTo>
                  <a:pt x="419" y="201"/>
                  <a:pt x="419" y="201"/>
                  <a:pt x="419" y="201"/>
                </a:cubicBezTo>
                <a:cubicBezTo>
                  <a:pt x="524" y="140"/>
                  <a:pt x="524" y="140"/>
                  <a:pt x="524" y="140"/>
                </a:cubicBezTo>
                <a:cubicBezTo>
                  <a:pt x="567" y="116"/>
                  <a:pt x="636" y="116"/>
                  <a:pt x="679" y="140"/>
                </a:cubicBezTo>
                <a:cubicBezTo>
                  <a:pt x="787" y="202"/>
                  <a:pt x="787" y="202"/>
                  <a:pt x="787" y="202"/>
                </a:cubicBezTo>
                <a:cubicBezTo>
                  <a:pt x="1022" y="338"/>
                  <a:pt x="1022" y="338"/>
                  <a:pt x="1022" y="338"/>
                </a:cubicBezTo>
                <a:cubicBezTo>
                  <a:pt x="1039" y="348"/>
                  <a:pt x="1056" y="365"/>
                  <a:pt x="1069" y="384"/>
                </a:cubicBezTo>
                <a:cubicBezTo>
                  <a:pt x="1087" y="411"/>
                  <a:pt x="1099" y="443"/>
                  <a:pt x="1099" y="472"/>
                </a:cubicBezTo>
                <a:lnTo>
                  <a:pt x="1099" y="868"/>
                </a:lnTo>
                <a:close/>
              </a:path>
            </a:pathLst>
          </a:custGeom>
          <a:solidFill>
            <a:schemeClr val="accent4"/>
          </a:solidFill>
          <a:ln w="57150">
            <a:solidFill>
              <a:schemeClr val="bg1"/>
            </a:solidFill>
          </a:ln>
        </p:spPr>
        <p:txBody>
          <a:bodyPr vert="horz" wrap="square" lIns="91440" tIns="45720" rIns="91440" bIns="45720" numCol="1" anchor="t" anchorCtr="0" compatLnSpc="1">
            <a:prstTxWarp prst="textNoShape">
              <a:avLst/>
            </a:prstTxWarp>
          </a:bodyPr>
          <a:lstStyle/>
          <a:p>
            <a:endParaRPr lang="en-US"/>
          </a:p>
        </p:txBody>
      </p:sp>
      <p:sp>
        <p:nvSpPr>
          <p:cNvPr id="11" name="Rectangle 10"/>
          <p:cNvSpPr/>
          <p:nvPr/>
        </p:nvSpPr>
        <p:spPr>
          <a:xfrm>
            <a:off x="13777844" y="9898916"/>
            <a:ext cx="1210589" cy="1323439"/>
          </a:xfrm>
          <a:prstGeom prst="rect">
            <a:avLst/>
          </a:prstGeom>
        </p:spPr>
        <p:txBody>
          <a:bodyPr wrap="none">
            <a:spAutoFit/>
          </a:bodyPr>
          <a:lstStyle/>
          <a:p>
            <a:pPr algn="ctr"/>
            <a:r>
              <a:rPr lang="en-US" sz="8000">
                <a:latin typeface="dt-line-technology-01" panose="02000509000000000000" pitchFamily="49" charset="0"/>
                <a:cs typeface="Arial" panose="020B0604020202020204" pitchFamily="34" charset="0"/>
              </a:rPr>
              <a:t>z</a:t>
            </a:r>
            <a:endParaRPr lang="en-US" sz="8000"/>
          </a:p>
        </p:txBody>
      </p:sp>
      <p:sp>
        <p:nvSpPr>
          <p:cNvPr id="12" name="Rectangle 11"/>
          <p:cNvSpPr/>
          <p:nvPr/>
        </p:nvSpPr>
        <p:spPr>
          <a:xfrm>
            <a:off x="8997326" y="7646061"/>
            <a:ext cx="1210588" cy="1323439"/>
          </a:xfrm>
          <a:prstGeom prst="rect">
            <a:avLst/>
          </a:prstGeom>
        </p:spPr>
        <p:txBody>
          <a:bodyPr wrap="none">
            <a:spAutoFit/>
          </a:bodyPr>
          <a:lstStyle/>
          <a:p>
            <a:pPr algn="ctr"/>
            <a:r>
              <a:rPr lang="en-US" sz="8000">
                <a:latin typeface="dt-line-technology-01" panose="02000509000000000000" pitchFamily="49" charset="0"/>
                <a:cs typeface="Arial" panose="020B0604020202020204" pitchFamily="34" charset="0"/>
              </a:rPr>
              <a:t>K</a:t>
            </a:r>
          </a:p>
        </p:txBody>
      </p:sp>
      <p:sp>
        <p:nvSpPr>
          <p:cNvPr id="13" name="Rectangle 12"/>
          <p:cNvSpPr/>
          <p:nvPr/>
        </p:nvSpPr>
        <p:spPr>
          <a:xfrm>
            <a:off x="9317549" y="3248043"/>
            <a:ext cx="1415772" cy="1569660"/>
          </a:xfrm>
          <a:prstGeom prst="rect">
            <a:avLst/>
          </a:prstGeom>
        </p:spPr>
        <p:txBody>
          <a:bodyPr wrap="none">
            <a:spAutoFit/>
          </a:bodyPr>
          <a:lstStyle/>
          <a:p>
            <a:pPr algn="ctr"/>
            <a:r>
              <a:rPr lang="en-US" sz="9600">
                <a:latin typeface="dt-line-technology-01" panose="02000509000000000000" pitchFamily="49" charset="0"/>
                <a:cs typeface="Arial" panose="020B0604020202020204" pitchFamily="34" charset="0"/>
              </a:rPr>
              <a:t>6</a:t>
            </a:r>
          </a:p>
        </p:txBody>
      </p:sp>
      <p:sp>
        <p:nvSpPr>
          <p:cNvPr id="14" name="Rectangle 13"/>
          <p:cNvSpPr/>
          <p:nvPr/>
        </p:nvSpPr>
        <p:spPr>
          <a:xfrm>
            <a:off x="15977717" y="9774219"/>
            <a:ext cx="5286565" cy="1384995"/>
          </a:xfrm>
          <a:prstGeom prst="rect">
            <a:avLst/>
          </a:prstGeom>
        </p:spPr>
        <p:txBody>
          <a:bodyPr wrap="square">
            <a:spAutoFit/>
          </a:bodyPr>
          <a:lstStyle/>
          <a:p>
            <a:r>
              <a:rPr lang="en-US" sz="3600"/>
              <a:t>Keyword</a:t>
            </a:r>
          </a:p>
          <a:p>
            <a:r>
              <a:rPr lang="en-US" sz="2400">
                <a:cs typeface="Lato Light"/>
              </a:rPr>
              <a:t>Donec purus enim, sollicitudin vitae porta a, commodo sodales justo</a:t>
            </a:r>
            <a:endParaRPr lang="en-US" sz="2400"/>
          </a:p>
        </p:txBody>
      </p:sp>
      <p:sp>
        <p:nvSpPr>
          <p:cNvPr id="15" name="Rectangle 14"/>
          <p:cNvSpPr/>
          <p:nvPr/>
        </p:nvSpPr>
        <p:spPr>
          <a:xfrm>
            <a:off x="2811557" y="7685396"/>
            <a:ext cx="5245204" cy="1384995"/>
          </a:xfrm>
          <a:prstGeom prst="rect">
            <a:avLst/>
          </a:prstGeom>
        </p:spPr>
        <p:txBody>
          <a:bodyPr wrap="square">
            <a:spAutoFit/>
          </a:bodyPr>
          <a:lstStyle/>
          <a:p>
            <a:pPr algn="r"/>
            <a:r>
              <a:rPr lang="en-US" sz="3600"/>
              <a:t>Keyword</a:t>
            </a:r>
          </a:p>
          <a:p>
            <a:pPr algn="r"/>
            <a:r>
              <a:rPr lang="en-US" sz="2400">
                <a:cs typeface="Lato Light"/>
              </a:rPr>
              <a:t>Donec purus enim, sollicitudin vitae porta a, commodo sodales justo</a:t>
            </a:r>
            <a:endParaRPr lang="en-US" sz="2400"/>
          </a:p>
        </p:txBody>
      </p:sp>
      <p:sp>
        <p:nvSpPr>
          <p:cNvPr id="16" name="Rectangle 15"/>
          <p:cNvSpPr/>
          <p:nvPr/>
        </p:nvSpPr>
        <p:spPr>
          <a:xfrm>
            <a:off x="2874316" y="3450829"/>
            <a:ext cx="5277463" cy="1384995"/>
          </a:xfrm>
          <a:prstGeom prst="rect">
            <a:avLst/>
          </a:prstGeom>
        </p:spPr>
        <p:txBody>
          <a:bodyPr wrap="square">
            <a:spAutoFit/>
          </a:bodyPr>
          <a:lstStyle/>
          <a:p>
            <a:pPr algn="r"/>
            <a:r>
              <a:rPr lang="en-US" sz="3600"/>
              <a:t>Keyword</a:t>
            </a:r>
          </a:p>
          <a:p>
            <a:pPr algn="r"/>
            <a:r>
              <a:rPr lang="en-US" sz="2400">
                <a:cs typeface="Lato Light"/>
              </a:rPr>
              <a:t>Donec purus enim, sollicitudin vitae porta a, commodo sodales justo</a:t>
            </a:r>
            <a:endParaRPr lang="en-US" sz="2400"/>
          </a:p>
        </p:txBody>
      </p:sp>
      <p:sp>
        <p:nvSpPr>
          <p:cNvPr id="9" name="Freeform 5"/>
          <p:cNvSpPr>
            <a:spLocks/>
          </p:cNvSpPr>
          <p:nvPr/>
        </p:nvSpPr>
        <p:spPr bwMode="auto">
          <a:xfrm>
            <a:off x="17394032" y="-7798658"/>
            <a:ext cx="13986285" cy="15597315"/>
          </a:xfrm>
          <a:custGeom>
            <a:avLst/>
            <a:gdLst>
              <a:gd name="T0" fmla="*/ 1166 w 1202"/>
              <a:gd name="T1" fmla="*/ 325 h 1340"/>
              <a:gd name="T2" fmla="*/ 1109 w 1202"/>
              <a:gd name="T3" fmla="*/ 269 h 1340"/>
              <a:gd name="T4" fmla="*/ 825 w 1202"/>
              <a:gd name="T5" fmla="*/ 105 h 1340"/>
              <a:gd name="T6" fmla="*/ 694 w 1202"/>
              <a:gd name="T7" fmla="*/ 30 h 1340"/>
              <a:gd name="T8" fmla="*/ 508 w 1202"/>
              <a:gd name="T9" fmla="*/ 30 h 1340"/>
              <a:gd name="T10" fmla="*/ 381 w 1202"/>
              <a:gd name="T11" fmla="*/ 103 h 1340"/>
              <a:gd name="T12" fmla="*/ 93 w 1202"/>
              <a:gd name="T13" fmla="*/ 269 h 1340"/>
              <a:gd name="T14" fmla="*/ 38 w 1202"/>
              <a:gd name="T15" fmla="*/ 323 h 1340"/>
              <a:gd name="T16" fmla="*/ 0 w 1202"/>
              <a:gd name="T17" fmla="*/ 431 h 1340"/>
              <a:gd name="T18" fmla="*/ 0 w 1202"/>
              <a:gd name="T19" fmla="*/ 909 h 1340"/>
              <a:gd name="T20" fmla="*/ 93 w 1202"/>
              <a:gd name="T21" fmla="*/ 1071 h 1340"/>
              <a:gd name="T22" fmla="*/ 93 w 1202"/>
              <a:gd name="T23" fmla="*/ 1071 h 1340"/>
              <a:gd name="T24" fmla="*/ 277 w 1202"/>
              <a:gd name="T25" fmla="*/ 1177 h 1340"/>
              <a:gd name="T26" fmla="*/ 508 w 1202"/>
              <a:gd name="T27" fmla="*/ 1310 h 1340"/>
              <a:gd name="T28" fmla="*/ 694 w 1202"/>
              <a:gd name="T29" fmla="*/ 1310 h 1340"/>
              <a:gd name="T30" fmla="*/ 927 w 1202"/>
              <a:gd name="T31" fmla="*/ 1175 h 1340"/>
              <a:gd name="T32" fmla="*/ 1109 w 1202"/>
              <a:gd name="T33" fmla="*/ 1071 h 1340"/>
              <a:gd name="T34" fmla="*/ 1111 w 1202"/>
              <a:gd name="T35" fmla="*/ 1069 h 1340"/>
              <a:gd name="T36" fmla="*/ 1202 w 1202"/>
              <a:gd name="T37" fmla="*/ 909 h 1340"/>
              <a:gd name="T38" fmla="*/ 1202 w 1202"/>
              <a:gd name="T39" fmla="*/ 431 h 1340"/>
              <a:gd name="T40" fmla="*/ 1166 w 1202"/>
              <a:gd name="T41" fmla="*/ 325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2" h="1340">
                <a:moveTo>
                  <a:pt x="1166" y="325"/>
                </a:moveTo>
                <a:cubicBezTo>
                  <a:pt x="1150" y="301"/>
                  <a:pt x="1130" y="281"/>
                  <a:pt x="1109" y="269"/>
                </a:cubicBezTo>
                <a:cubicBezTo>
                  <a:pt x="825" y="105"/>
                  <a:pt x="825" y="105"/>
                  <a:pt x="825" y="105"/>
                </a:cubicBezTo>
                <a:cubicBezTo>
                  <a:pt x="694" y="30"/>
                  <a:pt x="694" y="30"/>
                  <a:pt x="694" y="30"/>
                </a:cubicBezTo>
                <a:cubicBezTo>
                  <a:pt x="643" y="0"/>
                  <a:pt x="559" y="0"/>
                  <a:pt x="508" y="30"/>
                </a:cubicBezTo>
                <a:cubicBezTo>
                  <a:pt x="381" y="103"/>
                  <a:pt x="381" y="103"/>
                  <a:pt x="381" y="103"/>
                </a:cubicBezTo>
                <a:cubicBezTo>
                  <a:pt x="93" y="269"/>
                  <a:pt x="93" y="269"/>
                  <a:pt x="93" y="269"/>
                </a:cubicBezTo>
                <a:cubicBezTo>
                  <a:pt x="72" y="281"/>
                  <a:pt x="53" y="300"/>
                  <a:pt x="38" y="323"/>
                </a:cubicBezTo>
                <a:cubicBezTo>
                  <a:pt x="15" y="356"/>
                  <a:pt x="0" y="396"/>
                  <a:pt x="0" y="431"/>
                </a:cubicBezTo>
                <a:cubicBezTo>
                  <a:pt x="0" y="909"/>
                  <a:pt x="0" y="909"/>
                  <a:pt x="0" y="909"/>
                </a:cubicBezTo>
                <a:cubicBezTo>
                  <a:pt x="0" y="968"/>
                  <a:pt x="42" y="1041"/>
                  <a:pt x="93" y="1071"/>
                </a:cubicBezTo>
                <a:cubicBezTo>
                  <a:pt x="93" y="1071"/>
                  <a:pt x="93" y="1071"/>
                  <a:pt x="93" y="1071"/>
                </a:cubicBezTo>
                <a:cubicBezTo>
                  <a:pt x="277" y="1177"/>
                  <a:pt x="277" y="1177"/>
                  <a:pt x="277" y="1177"/>
                </a:cubicBezTo>
                <a:cubicBezTo>
                  <a:pt x="508" y="1310"/>
                  <a:pt x="508" y="1310"/>
                  <a:pt x="508" y="1310"/>
                </a:cubicBezTo>
                <a:cubicBezTo>
                  <a:pt x="559" y="1340"/>
                  <a:pt x="643" y="1340"/>
                  <a:pt x="694" y="1310"/>
                </a:cubicBezTo>
                <a:cubicBezTo>
                  <a:pt x="927" y="1175"/>
                  <a:pt x="927" y="1175"/>
                  <a:pt x="927" y="1175"/>
                </a:cubicBezTo>
                <a:cubicBezTo>
                  <a:pt x="1109" y="1071"/>
                  <a:pt x="1109" y="1071"/>
                  <a:pt x="1109" y="1071"/>
                </a:cubicBezTo>
                <a:cubicBezTo>
                  <a:pt x="1109" y="1070"/>
                  <a:pt x="1110" y="1070"/>
                  <a:pt x="1111" y="1069"/>
                </a:cubicBezTo>
                <a:cubicBezTo>
                  <a:pt x="1161" y="1039"/>
                  <a:pt x="1202" y="968"/>
                  <a:pt x="1202" y="909"/>
                </a:cubicBezTo>
                <a:cubicBezTo>
                  <a:pt x="1202" y="431"/>
                  <a:pt x="1202" y="431"/>
                  <a:pt x="1202" y="431"/>
                </a:cubicBezTo>
                <a:cubicBezTo>
                  <a:pt x="1202" y="396"/>
                  <a:pt x="1188" y="357"/>
                  <a:pt x="1166" y="32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TextBox 2"/>
          <p:cNvSpPr txBox="1"/>
          <p:nvPr/>
        </p:nvSpPr>
        <p:spPr>
          <a:xfrm>
            <a:off x="18966426" y="737419"/>
            <a:ext cx="4387740" cy="4508927"/>
          </a:xfrm>
          <a:prstGeom prst="rect">
            <a:avLst/>
          </a:prstGeom>
          <a:noFill/>
        </p:spPr>
        <p:txBody>
          <a:bodyPr wrap="none" rtlCol="0">
            <a:spAutoFit/>
          </a:bodyPr>
          <a:lstStyle/>
          <a:p>
            <a:r>
              <a:rPr lang="en-US" sz="28700">
                <a:solidFill>
                  <a:schemeClr val="bg1"/>
                </a:solidFill>
              </a:rPr>
              <a:t>04</a:t>
            </a:r>
          </a:p>
        </p:txBody>
      </p:sp>
    </p:spTree>
    <p:extLst>
      <p:ext uri="{BB962C8B-B14F-4D97-AF65-F5344CB8AC3E}">
        <p14:creationId xmlns:p14="http://schemas.microsoft.com/office/powerpoint/2010/main" val="2253868692"/>
      </p:ext>
    </p:extLst>
  </p:cSld>
  <p:clrMapOvr>
    <a:masterClrMapping/>
  </p:clrMapOvr>
  <p:transition spd="slow">
    <p:push dir="r"/>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1" name="Group 360"/>
          <p:cNvGrpSpPr/>
          <p:nvPr/>
        </p:nvGrpSpPr>
        <p:grpSpPr>
          <a:xfrm>
            <a:off x="10295639" y="5656276"/>
            <a:ext cx="1369324" cy="2301863"/>
            <a:chOff x="11449931" y="7055466"/>
            <a:chExt cx="1369324" cy="2301863"/>
          </a:xfrm>
        </p:grpSpPr>
        <p:sp>
          <p:nvSpPr>
            <p:cNvPr id="363" name="Rectangle: Rounded Corners 362"/>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8" name="Rectangle: Rounded Corners 367"/>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9" name="Rectangle: Rounded Corners 368"/>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37" name="Group 336"/>
          <p:cNvGrpSpPr/>
          <p:nvPr/>
        </p:nvGrpSpPr>
        <p:grpSpPr>
          <a:xfrm>
            <a:off x="11193465" y="2152654"/>
            <a:ext cx="7569200" cy="2590800"/>
            <a:chOff x="5595938" y="1076326"/>
            <a:chExt cx="3784600" cy="1295400"/>
          </a:xfrm>
          <a:solidFill>
            <a:schemeClr val="tx1">
              <a:lumMod val="90000"/>
              <a:lumOff val="10000"/>
            </a:schemeClr>
          </a:solidFill>
        </p:grpSpPr>
        <p:sp>
          <p:nvSpPr>
            <p:cNvPr id="134" name="Freeform 5"/>
            <p:cNvSpPr>
              <a:spLocks/>
            </p:cNvSpPr>
            <p:nvPr/>
          </p:nvSpPr>
          <p:spPr bwMode="auto">
            <a:xfrm>
              <a:off x="8593138" y="1719263"/>
              <a:ext cx="58738" cy="52388"/>
            </a:xfrm>
            <a:custGeom>
              <a:avLst/>
              <a:gdLst>
                <a:gd name="T0" fmla="*/ 16 w 19"/>
                <a:gd name="T1" fmla="*/ 17 h 17"/>
                <a:gd name="T2" fmla="*/ 19 w 19"/>
                <a:gd name="T3" fmla="*/ 5 h 17"/>
                <a:gd name="T4" fmla="*/ 4 w 19"/>
                <a:gd name="T5" fmla="*/ 0 h 17"/>
                <a:gd name="T6" fmla="*/ 0 w 19"/>
                <a:gd name="T7" fmla="*/ 12 h 17"/>
                <a:gd name="T8" fmla="*/ 16 w 19"/>
                <a:gd name="T9" fmla="*/ 17 h 17"/>
              </a:gdLst>
              <a:ahLst/>
              <a:cxnLst>
                <a:cxn ang="0">
                  <a:pos x="T0" y="T1"/>
                </a:cxn>
                <a:cxn ang="0">
                  <a:pos x="T2" y="T3"/>
                </a:cxn>
                <a:cxn ang="0">
                  <a:pos x="T4" y="T5"/>
                </a:cxn>
                <a:cxn ang="0">
                  <a:pos x="T6" y="T7"/>
                </a:cxn>
                <a:cxn ang="0">
                  <a:pos x="T8" y="T9"/>
                </a:cxn>
              </a:cxnLst>
              <a:rect l="0" t="0" r="r" b="b"/>
              <a:pathLst>
                <a:path w="19" h="17">
                  <a:moveTo>
                    <a:pt x="16" y="17"/>
                  </a:moveTo>
                  <a:cubicBezTo>
                    <a:pt x="19" y="5"/>
                    <a:pt x="19" y="5"/>
                    <a:pt x="19" y="5"/>
                  </a:cubicBezTo>
                  <a:cubicBezTo>
                    <a:pt x="14" y="3"/>
                    <a:pt x="9" y="2"/>
                    <a:pt x="4" y="0"/>
                  </a:cubicBezTo>
                  <a:cubicBezTo>
                    <a:pt x="0" y="12"/>
                    <a:pt x="0" y="12"/>
                    <a:pt x="0" y="12"/>
                  </a:cubicBezTo>
                  <a:cubicBezTo>
                    <a:pt x="6" y="13"/>
                    <a:pt x="11" y="15"/>
                    <a:pt x="1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5" name="Freeform 6"/>
            <p:cNvSpPr>
              <a:spLocks/>
            </p:cNvSpPr>
            <p:nvPr/>
          </p:nvSpPr>
          <p:spPr bwMode="auto">
            <a:xfrm>
              <a:off x="8688388" y="1749426"/>
              <a:ext cx="60325" cy="53975"/>
            </a:xfrm>
            <a:custGeom>
              <a:avLst/>
              <a:gdLst>
                <a:gd name="T0" fmla="*/ 0 w 19"/>
                <a:gd name="T1" fmla="*/ 11 h 17"/>
                <a:gd name="T2" fmla="*/ 15 w 19"/>
                <a:gd name="T3" fmla="*/ 17 h 17"/>
                <a:gd name="T4" fmla="*/ 19 w 19"/>
                <a:gd name="T5" fmla="*/ 5 h 17"/>
                <a:gd name="T6" fmla="*/ 4 w 19"/>
                <a:gd name="T7" fmla="*/ 0 h 17"/>
                <a:gd name="T8" fmla="*/ 0 w 19"/>
                <a:gd name="T9" fmla="*/ 11 h 17"/>
              </a:gdLst>
              <a:ahLst/>
              <a:cxnLst>
                <a:cxn ang="0">
                  <a:pos x="T0" y="T1"/>
                </a:cxn>
                <a:cxn ang="0">
                  <a:pos x="T2" y="T3"/>
                </a:cxn>
                <a:cxn ang="0">
                  <a:pos x="T4" y="T5"/>
                </a:cxn>
                <a:cxn ang="0">
                  <a:pos x="T6" y="T7"/>
                </a:cxn>
                <a:cxn ang="0">
                  <a:pos x="T8" y="T9"/>
                </a:cxn>
              </a:cxnLst>
              <a:rect l="0" t="0" r="r" b="b"/>
              <a:pathLst>
                <a:path w="19" h="17">
                  <a:moveTo>
                    <a:pt x="0" y="11"/>
                  </a:moveTo>
                  <a:cubicBezTo>
                    <a:pt x="5" y="13"/>
                    <a:pt x="10" y="15"/>
                    <a:pt x="15" y="17"/>
                  </a:cubicBezTo>
                  <a:cubicBezTo>
                    <a:pt x="19" y="5"/>
                    <a:pt x="19" y="5"/>
                    <a:pt x="19" y="5"/>
                  </a:cubicBezTo>
                  <a:cubicBezTo>
                    <a:pt x="14" y="4"/>
                    <a:pt x="9" y="2"/>
                    <a:pt x="4"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6" name="Freeform 7"/>
            <p:cNvSpPr>
              <a:spLocks/>
            </p:cNvSpPr>
            <p:nvPr/>
          </p:nvSpPr>
          <p:spPr bwMode="auto">
            <a:xfrm>
              <a:off x="8404225" y="1670051"/>
              <a:ext cx="55563" cy="49213"/>
            </a:xfrm>
            <a:custGeom>
              <a:avLst/>
              <a:gdLst>
                <a:gd name="T0" fmla="*/ 18 w 18"/>
                <a:gd name="T1" fmla="*/ 4 h 16"/>
                <a:gd name="T2" fmla="*/ 2 w 18"/>
                <a:gd name="T3" fmla="*/ 0 h 16"/>
                <a:gd name="T4" fmla="*/ 0 w 18"/>
                <a:gd name="T5" fmla="*/ 12 h 16"/>
                <a:gd name="T6" fmla="*/ 15 w 18"/>
                <a:gd name="T7" fmla="*/ 16 h 16"/>
                <a:gd name="T8" fmla="*/ 18 w 18"/>
                <a:gd name="T9" fmla="*/ 4 h 16"/>
              </a:gdLst>
              <a:ahLst/>
              <a:cxnLst>
                <a:cxn ang="0">
                  <a:pos x="T0" y="T1"/>
                </a:cxn>
                <a:cxn ang="0">
                  <a:pos x="T2" y="T3"/>
                </a:cxn>
                <a:cxn ang="0">
                  <a:pos x="T4" y="T5"/>
                </a:cxn>
                <a:cxn ang="0">
                  <a:pos x="T6" y="T7"/>
                </a:cxn>
                <a:cxn ang="0">
                  <a:pos x="T8" y="T9"/>
                </a:cxn>
              </a:cxnLst>
              <a:rect l="0" t="0" r="r" b="b"/>
              <a:pathLst>
                <a:path w="18" h="16">
                  <a:moveTo>
                    <a:pt x="18" y="4"/>
                  </a:moveTo>
                  <a:cubicBezTo>
                    <a:pt x="13" y="3"/>
                    <a:pt x="8" y="2"/>
                    <a:pt x="2" y="0"/>
                  </a:cubicBezTo>
                  <a:cubicBezTo>
                    <a:pt x="0" y="12"/>
                    <a:pt x="0" y="12"/>
                    <a:pt x="0" y="12"/>
                  </a:cubicBezTo>
                  <a:cubicBezTo>
                    <a:pt x="5" y="13"/>
                    <a:pt x="10" y="14"/>
                    <a:pt x="15" y="16"/>
                  </a:cubicBez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7" name="Freeform 8"/>
            <p:cNvSpPr>
              <a:spLocks/>
            </p:cNvSpPr>
            <p:nvPr/>
          </p:nvSpPr>
          <p:spPr bwMode="auto">
            <a:xfrm>
              <a:off x="8499475" y="1693863"/>
              <a:ext cx="55563" cy="50800"/>
            </a:xfrm>
            <a:custGeom>
              <a:avLst/>
              <a:gdLst>
                <a:gd name="T0" fmla="*/ 15 w 18"/>
                <a:gd name="T1" fmla="*/ 16 h 16"/>
                <a:gd name="T2" fmla="*/ 18 w 18"/>
                <a:gd name="T3" fmla="*/ 4 h 16"/>
                <a:gd name="T4" fmla="*/ 3 w 18"/>
                <a:gd name="T5" fmla="*/ 0 h 16"/>
                <a:gd name="T6" fmla="*/ 0 w 18"/>
                <a:gd name="T7" fmla="*/ 12 h 16"/>
                <a:gd name="T8" fmla="*/ 15 w 18"/>
                <a:gd name="T9" fmla="*/ 16 h 16"/>
              </a:gdLst>
              <a:ahLst/>
              <a:cxnLst>
                <a:cxn ang="0">
                  <a:pos x="T0" y="T1"/>
                </a:cxn>
                <a:cxn ang="0">
                  <a:pos x="T2" y="T3"/>
                </a:cxn>
                <a:cxn ang="0">
                  <a:pos x="T4" y="T5"/>
                </a:cxn>
                <a:cxn ang="0">
                  <a:pos x="T6" y="T7"/>
                </a:cxn>
                <a:cxn ang="0">
                  <a:pos x="T8" y="T9"/>
                </a:cxn>
              </a:cxnLst>
              <a:rect l="0" t="0" r="r" b="b"/>
              <a:pathLst>
                <a:path w="18" h="16">
                  <a:moveTo>
                    <a:pt x="15" y="16"/>
                  </a:moveTo>
                  <a:cubicBezTo>
                    <a:pt x="18" y="4"/>
                    <a:pt x="18" y="4"/>
                    <a:pt x="18" y="4"/>
                  </a:cubicBezTo>
                  <a:cubicBezTo>
                    <a:pt x="13" y="3"/>
                    <a:pt x="8" y="1"/>
                    <a:pt x="3" y="0"/>
                  </a:cubicBezTo>
                  <a:cubicBezTo>
                    <a:pt x="0" y="12"/>
                    <a:pt x="0" y="12"/>
                    <a:pt x="0" y="12"/>
                  </a:cubicBezTo>
                  <a:cubicBezTo>
                    <a:pt x="5" y="13"/>
                    <a:pt x="10" y="14"/>
                    <a:pt x="1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8" name="Freeform 9"/>
            <p:cNvSpPr>
              <a:spLocks/>
            </p:cNvSpPr>
            <p:nvPr/>
          </p:nvSpPr>
          <p:spPr bwMode="auto">
            <a:xfrm>
              <a:off x="7324725" y="1530351"/>
              <a:ext cx="49213" cy="39688"/>
            </a:xfrm>
            <a:custGeom>
              <a:avLst/>
              <a:gdLst>
                <a:gd name="T0" fmla="*/ 31 w 31"/>
                <a:gd name="T1" fmla="*/ 2 h 25"/>
                <a:gd name="T2" fmla="*/ 0 w 31"/>
                <a:gd name="T3" fmla="*/ 0 h 25"/>
                <a:gd name="T4" fmla="*/ 0 w 31"/>
                <a:gd name="T5" fmla="*/ 23 h 25"/>
                <a:gd name="T6" fmla="*/ 29 w 31"/>
                <a:gd name="T7" fmla="*/ 25 h 25"/>
                <a:gd name="T8" fmla="*/ 31 w 31"/>
                <a:gd name="T9" fmla="*/ 2 h 25"/>
              </a:gdLst>
              <a:ahLst/>
              <a:cxnLst>
                <a:cxn ang="0">
                  <a:pos x="T0" y="T1"/>
                </a:cxn>
                <a:cxn ang="0">
                  <a:pos x="T2" y="T3"/>
                </a:cxn>
                <a:cxn ang="0">
                  <a:pos x="T4" y="T5"/>
                </a:cxn>
                <a:cxn ang="0">
                  <a:pos x="T6" y="T7"/>
                </a:cxn>
                <a:cxn ang="0">
                  <a:pos x="T8" y="T9"/>
                </a:cxn>
              </a:cxnLst>
              <a:rect l="0" t="0" r="r" b="b"/>
              <a:pathLst>
                <a:path w="31" h="25">
                  <a:moveTo>
                    <a:pt x="31" y="2"/>
                  </a:moveTo>
                  <a:lnTo>
                    <a:pt x="0" y="0"/>
                  </a:lnTo>
                  <a:lnTo>
                    <a:pt x="0" y="23"/>
                  </a:lnTo>
                  <a:lnTo>
                    <a:pt x="29" y="25"/>
                  </a:lnTo>
                  <a:lnTo>
                    <a:pt x="3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9" name="Freeform 10"/>
            <p:cNvSpPr>
              <a:spLocks/>
            </p:cNvSpPr>
            <p:nvPr/>
          </p:nvSpPr>
          <p:spPr bwMode="auto">
            <a:xfrm>
              <a:off x="8208963" y="1631951"/>
              <a:ext cx="55563" cy="46038"/>
            </a:xfrm>
            <a:custGeom>
              <a:avLst/>
              <a:gdLst>
                <a:gd name="T0" fmla="*/ 18 w 18"/>
                <a:gd name="T1" fmla="*/ 3 h 15"/>
                <a:gd name="T2" fmla="*/ 2 w 18"/>
                <a:gd name="T3" fmla="*/ 0 h 15"/>
                <a:gd name="T4" fmla="*/ 0 w 18"/>
                <a:gd name="T5" fmla="*/ 12 h 15"/>
                <a:gd name="T6" fmla="*/ 16 w 18"/>
                <a:gd name="T7" fmla="*/ 15 h 15"/>
                <a:gd name="T8" fmla="*/ 18 w 18"/>
                <a:gd name="T9" fmla="*/ 3 h 15"/>
              </a:gdLst>
              <a:ahLst/>
              <a:cxnLst>
                <a:cxn ang="0">
                  <a:pos x="T0" y="T1"/>
                </a:cxn>
                <a:cxn ang="0">
                  <a:pos x="T2" y="T3"/>
                </a:cxn>
                <a:cxn ang="0">
                  <a:pos x="T4" y="T5"/>
                </a:cxn>
                <a:cxn ang="0">
                  <a:pos x="T6" y="T7"/>
                </a:cxn>
                <a:cxn ang="0">
                  <a:pos x="T8" y="T9"/>
                </a:cxn>
              </a:cxnLst>
              <a:rect l="0" t="0" r="r" b="b"/>
              <a:pathLst>
                <a:path w="18" h="15">
                  <a:moveTo>
                    <a:pt x="18" y="3"/>
                  </a:moveTo>
                  <a:cubicBezTo>
                    <a:pt x="13" y="2"/>
                    <a:pt x="8" y="1"/>
                    <a:pt x="2" y="0"/>
                  </a:cubicBezTo>
                  <a:cubicBezTo>
                    <a:pt x="0" y="12"/>
                    <a:pt x="0" y="12"/>
                    <a:pt x="0" y="12"/>
                  </a:cubicBezTo>
                  <a:cubicBezTo>
                    <a:pt x="5" y="13"/>
                    <a:pt x="11" y="14"/>
                    <a:pt x="16" y="15"/>
                  </a:cubicBezTo>
                  <a:lnTo>
                    <a:pt x="1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0" name="Freeform 11"/>
            <p:cNvSpPr>
              <a:spLocks/>
            </p:cNvSpPr>
            <p:nvPr/>
          </p:nvSpPr>
          <p:spPr bwMode="auto">
            <a:xfrm>
              <a:off x="7419975" y="1539876"/>
              <a:ext cx="52388" cy="39688"/>
            </a:xfrm>
            <a:custGeom>
              <a:avLst/>
              <a:gdLst>
                <a:gd name="T0" fmla="*/ 17 w 17"/>
                <a:gd name="T1" fmla="*/ 1 h 13"/>
                <a:gd name="T2" fmla="*/ 1 w 17"/>
                <a:gd name="T3" fmla="*/ 0 h 13"/>
                <a:gd name="T4" fmla="*/ 0 w 17"/>
                <a:gd name="T5" fmla="*/ 11 h 13"/>
                <a:gd name="T6" fmla="*/ 16 w 17"/>
                <a:gd name="T7" fmla="*/ 13 h 13"/>
                <a:gd name="T8" fmla="*/ 17 w 17"/>
                <a:gd name="T9" fmla="*/ 1 h 13"/>
              </a:gdLst>
              <a:ahLst/>
              <a:cxnLst>
                <a:cxn ang="0">
                  <a:pos x="T0" y="T1"/>
                </a:cxn>
                <a:cxn ang="0">
                  <a:pos x="T2" y="T3"/>
                </a:cxn>
                <a:cxn ang="0">
                  <a:pos x="T4" y="T5"/>
                </a:cxn>
                <a:cxn ang="0">
                  <a:pos x="T6" y="T7"/>
                </a:cxn>
                <a:cxn ang="0">
                  <a:pos x="T8" y="T9"/>
                </a:cxn>
              </a:cxnLst>
              <a:rect l="0" t="0" r="r" b="b"/>
              <a:pathLst>
                <a:path w="17" h="13">
                  <a:moveTo>
                    <a:pt x="17" y="1"/>
                  </a:moveTo>
                  <a:cubicBezTo>
                    <a:pt x="12" y="0"/>
                    <a:pt x="7" y="0"/>
                    <a:pt x="1" y="0"/>
                  </a:cubicBezTo>
                  <a:cubicBezTo>
                    <a:pt x="0" y="11"/>
                    <a:pt x="0" y="11"/>
                    <a:pt x="0" y="11"/>
                  </a:cubicBezTo>
                  <a:cubicBezTo>
                    <a:pt x="6" y="12"/>
                    <a:pt x="11" y="12"/>
                    <a:pt x="16" y="13"/>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1" name="Freeform 12"/>
            <p:cNvSpPr>
              <a:spLocks/>
            </p:cNvSpPr>
            <p:nvPr/>
          </p:nvSpPr>
          <p:spPr bwMode="auto">
            <a:xfrm>
              <a:off x="7224713" y="1524001"/>
              <a:ext cx="49213" cy="39688"/>
            </a:xfrm>
            <a:custGeom>
              <a:avLst/>
              <a:gdLst>
                <a:gd name="T0" fmla="*/ 31 w 31"/>
                <a:gd name="T1" fmla="*/ 2 h 25"/>
                <a:gd name="T2" fmla="*/ 2 w 31"/>
                <a:gd name="T3" fmla="*/ 0 h 25"/>
                <a:gd name="T4" fmla="*/ 0 w 31"/>
                <a:gd name="T5" fmla="*/ 21 h 25"/>
                <a:gd name="T6" fmla="*/ 31 w 31"/>
                <a:gd name="T7" fmla="*/ 25 h 25"/>
                <a:gd name="T8" fmla="*/ 31 w 31"/>
                <a:gd name="T9" fmla="*/ 2 h 25"/>
              </a:gdLst>
              <a:ahLst/>
              <a:cxnLst>
                <a:cxn ang="0">
                  <a:pos x="T0" y="T1"/>
                </a:cxn>
                <a:cxn ang="0">
                  <a:pos x="T2" y="T3"/>
                </a:cxn>
                <a:cxn ang="0">
                  <a:pos x="T4" y="T5"/>
                </a:cxn>
                <a:cxn ang="0">
                  <a:pos x="T6" y="T7"/>
                </a:cxn>
                <a:cxn ang="0">
                  <a:pos x="T8" y="T9"/>
                </a:cxn>
              </a:cxnLst>
              <a:rect l="0" t="0" r="r" b="b"/>
              <a:pathLst>
                <a:path w="31" h="25">
                  <a:moveTo>
                    <a:pt x="31" y="2"/>
                  </a:moveTo>
                  <a:lnTo>
                    <a:pt x="2" y="0"/>
                  </a:lnTo>
                  <a:lnTo>
                    <a:pt x="0" y="21"/>
                  </a:lnTo>
                  <a:lnTo>
                    <a:pt x="31" y="25"/>
                  </a:lnTo>
                  <a:lnTo>
                    <a:pt x="3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2" name="Freeform 13"/>
            <p:cNvSpPr>
              <a:spLocks/>
            </p:cNvSpPr>
            <p:nvPr/>
          </p:nvSpPr>
          <p:spPr bwMode="auto">
            <a:xfrm>
              <a:off x="7126288" y="1514476"/>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3" name="Freeform 14"/>
            <p:cNvSpPr>
              <a:spLocks/>
            </p:cNvSpPr>
            <p:nvPr/>
          </p:nvSpPr>
          <p:spPr bwMode="auto">
            <a:xfrm>
              <a:off x="8307388" y="1651001"/>
              <a:ext cx="55563" cy="46038"/>
            </a:xfrm>
            <a:custGeom>
              <a:avLst/>
              <a:gdLst>
                <a:gd name="T0" fmla="*/ 18 w 18"/>
                <a:gd name="T1" fmla="*/ 3 h 15"/>
                <a:gd name="T2" fmla="*/ 2 w 18"/>
                <a:gd name="T3" fmla="*/ 0 h 15"/>
                <a:gd name="T4" fmla="*/ 0 w 18"/>
                <a:gd name="T5" fmla="*/ 12 h 15"/>
                <a:gd name="T6" fmla="*/ 15 w 18"/>
                <a:gd name="T7" fmla="*/ 15 h 15"/>
                <a:gd name="T8" fmla="*/ 18 w 18"/>
                <a:gd name="T9" fmla="*/ 3 h 15"/>
              </a:gdLst>
              <a:ahLst/>
              <a:cxnLst>
                <a:cxn ang="0">
                  <a:pos x="T0" y="T1"/>
                </a:cxn>
                <a:cxn ang="0">
                  <a:pos x="T2" y="T3"/>
                </a:cxn>
                <a:cxn ang="0">
                  <a:pos x="T4" y="T5"/>
                </a:cxn>
                <a:cxn ang="0">
                  <a:pos x="T6" y="T7"/>
                </a:cxn>
                <a:cxn ang="0">
                  <a:pos x="T8" y="T9"/>
                </a:cxn>
              </a:cxnLst>
              <a:rect l="0" t="0" r="r" b="b"/>
              <a:pathLst>
                <a:path w="18" h="15">
                  <a:moveTo>
                    <a:pt x="18" y="3"/>
                  </a:moveTo>
                  <a:cubicBezTo>
                    <a:pt x="12" y="2"/>
                    <a:pt x="7" y="1"/>
                    <a:pt x="2" y="0"/>
                  </a:cubicBezTo>
                  <a:cubicBezTo>
                    <a:pt x="0" y="12"/>
                    <a:pt x="0" y="12"/>
                    <a:pt x="0" y="12"/>
                  </a:cubicBezTo>
                  <a:cubicBezTo>
                    <a:pt x="5" y="13"/>
                    <a:pt x="10" y="14"/>
                    <a:pt x="15" y="15"/>
                  </a:cubicBezTo>
                  <a:lnTo>
                    <a:pt x="1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4" name="Freeform 15"/>
            <p:cNvSpPr>
              <a:spLocks/>
            </p:cNvSpPr>
            <p:nvPr/>
          </p:nvSpPr>
          <p:spPr bwMode="auto">
            <a:xfrm>
              <a:off x="8782050" y="1784351"/>
              <a:ext cx="58738" cy="52388"/>
            </a:xfrm>
            <a:custGeom>
              <a:avLst/>
              <a:gdLst>
                <a:gd name="T0" fmla="*/ 0 w 19"/>
                <a:gd name="T1" fmla="*/ 11 h 17"/>
                <a:gd name="T2" fmla="*/ 14 w 19"/>
                <a:gd name="T3" fmla="*/ 17 h 17"/>
                <a:gd name="T4" fmla="*/ 19 w 19"/>
                <a:gd name="T5" fmla="*/ 6 h 17"/>
                <a:gd name="T6" fmla="*/ 4 w 19"/>
                <a:gd name="T7" fmla="*/ 0 h 17"/>
                <a:gd name="T8" fmla="*/ 0 w 19"/>
                <a:gd name="T9" fmla="*/ 11 h 17"/>
              </a:gdLst>
              <a:ahLst/>
              <a:cxnLst>
                <a:cxn ang="0">
                  <a:pos x="T0" y="T1"/>
                </a:cxn>
                <a:cxn ang="0">
                  <a:pos x="T2" y="T3"/>
                </a:cxn>
                <a:cxn ang="0">
                  <a:pos x="T4" y="T5"/>
                </a:cxn>
                <a:cxn ang="0">
                  <a:pos x="T6" y="T7"/>
                </a:cxn>
                <a:cxn ang="0">
                  <a:pos x="T8" y="T9"/>
                </a:cxn>
              </a:cxnLst>
              <a:rect l="0" t="0" r="r" b="b"/>
              <a:pathLst>
                <a:path w="19" h="17">
                  <a:moveTo>
                    <a:pt x="0" y="11"/>
                  </a:moveTo>
                  <a:cubicBezTo>
                    <a:pt x="5" y="13"/>
                    <a:pt x="9" y="15"/>
                    <a:pt x="14" y="17"/>
                  </a:cubicBezTo>
                  <a:cubicBezTo>
                    <a:pt x="19" y="6"/>
                    <a:pt x="19" y="6"/>
                    <a:pt x="19" y="6"/>
                  </a:cubicBezTo>
                  <a:cubicBezTo>
                    <a:pt x="14" y="4"/>
                    <a:pt x="9" y="2"/>
                    <a:pt x="4"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5" name="Freeform 16"/>
            <p:cNvSpPr>
              <a:spLocks/>
            </p:cNvSpPr>
            <p:nvPr/>
          </p:nvSpPr>
          <p:spPr bwMode="auto">
            <a:xfrm>
              <a:off x="8958263" y="1868488"/>
              <a:ext cx="61913" cy="58738"/>
            </a:xfrm>
            <a:custGeom>
              <a:avLst/>
              <a:gdLst>
                <a:gd name="T0" fmla="*/ 0 w 20"/>
                <a:gd name="T1" fmla="*/ 11 h 19"/>
                <a:gd name="T2" fmla="*/ 14 w 20"/>
                <a:gd name="T3" fmla="*/ 19 h 19"/>
                <a:gd name="T4" fmla="*/ 20 w 20"/>
                <a:gd name="T5" fmla="*/ 8 h 19"/>
                <a:gd name="T6" fmla="*/ 6 w 20"/>
                <a:gd name="T7" fmla="*/ 0 h 19"/>
                <a:gd name="T8" fmla="*/ 0 w 20"/>
                <a:gd name="T9" fmla="*/ 11 h 19"/>
              </a:gdLst>
              <a:ahLst/>
              <a:cxnLst>
                <a:cxn ang="0">
                  <a:pos x="T0" y="T1"/>
                </a:cxn>
                <a:cxn ang="0">
                  <a:pos x="T2" y="T3"/>
                </a:cxn>
                <a:cxn ang="0">
                  <a:pos x="T4" y="T5"/>
                </a:cxn>
                <a:cxn ang="0">
                  <a:pos x="T6" y="T7"/>
                </a:cxn>
                <a:cxn ang="0">
                  <a:pos x="T8" y="T9"/>
                </a:cxn>
              </a:cxnLst>
              <a:rect l="0" t="0" r="r" b="b"/>
              <a:pathLst>
                <a:path w="20" h="19">
                  <a:moveTo>
                    <a:pt x="0" y="11"/>
                  </a:moveTo>
                  <a:cubicBezTo>
                    <a:pt x="5" y="13"/>
                    <a:pt x="9" y="16"/>
                    <a:pt x="14" y="19"/>
                  </a:cubicBezTo>
                  <a:cubicBezTo>
                    <a:pt x="20" y="8"/>
                    <a:pt x="20" y="8"/>
                    <a:pt x="20" y="8"/>
                  </a:cubicBezTo>
                  <a:cubicBezTo>
                    <a:pt x="15" y="6"/>
                    <a:pt x="10" y="3"/>
                    <a:pt x="6"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6" name="Freeform 17"/>
            <p:cNvSpPr>
              <a:spLocks/>
            </p:cNvSpPr>
            <p:nvPr/>
          </p:nvSpPr>
          <p:spPr bwMode="auto">
            <a:xfrm>
              <a:off x="9191625" y="2051051"/>
              <a:ext cx="58738" cy="61913"/>
            </a:xfrm>
            <a:custGeom>
              <a:avLst/>
              <a:gdLst>
                <a:gd name="T0" fmla="*/ 10 w 19"/>
                <a:gd name="T1" fmla="*/ 20 h 20"/>
                <a:gd name="T2" fmla="*/ 19 w 19"/>
                <a:gd name="T3" fmla="*/ 12 h 20"/>
                <a:gd name="T4" fmla="*/ 8 w 19"/>
                <a:gd name="T5" fmla="*/ 0 h 20"/>
                <a:gd name="T6" fmla="*/ 0 w 19"/>
                <a:gd name="T7" fmla="*/ 8 h 20"/>
                <a:gd name="T8" fmla="*/ 10 w 19"/>
                <a:gd name="T9" fmla="*/ 20 h 20"/>
              </a:gdLst>
              <a:ahLst/>
              <a:cxnLst>
                <a:cxn ang="0">
                  <a:pos x="T0" y="T1"/>
                </a:cxn>
                <a:cxn ang="0">
                  <a:pos x="T2" y="T3"/>
                </a:cxn>
                <a:cxn ang="0">
                  <a:pos x="T4" y="T5"/>
                </a:cxn>
                <a:cxn ang="0">
                  <a:pos x="T6" y="T7"/>
                </a:cxn>
                <a:cxn ang="0">
                  <a:pos x="T8" y="T9"/>
                </a:cxn>
              </a:cxnLst>
              <a:rect l="0" t="0" r="r" b="b"/>
              <a:pathLst>
                <a:path w="19" h="20">
                  <a:moveTo>
                    <a:pt x="10" y="20"/>
                  </a:moveTo>
                  <a:cubicBezTo>
                    <a:pt x="19" y="12"/>
                    <a:pt x="19" y="12"/>
                    <a:pt x="19" y="12"/>
                  </a:cubicBezTo>
                  <a:cubicBezTo>
                    <a:pt x="16" y="8"/>
                    <a:pt x="12" y="4"/>
                    <a:pt x="8" y="0"/>
                  </a:cubicBezTo>
                  <a:cubicBezTo>
                    <a:pt x="0" y="8"/>
                    <a:pt x="0" y="8"/>
                    <a:pt x="0" y="8"/>
                  </a:cubicBezTo>
                  <a:cubicBezTo>
                    <a:pt x="3" y="12"/>
                    <a:pt x="7" y="16"/>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7" name="Freeform 18"/>
            <p:cNvSpPr>
              <a:spLocks/>
            </p:cNvSpPr>
            <p:nvPr/>
          </p:nvSpPr>
          <p:spPr bwMode="auto">
            <a:xfrm>
              <a:off x="9331325" y="2311401"/>
              <a:ext cx="49213" cy="60325"/>
            </a:xfrm>
            <a:custGeom>
              <a:avLst/>
              <a:gdLst>
                <a:gd name="T0" fmla="*/ 0 w 16"/>
                <a:gd name="T1" fmla="*/ 4 h 19"/>
                <a:gd name="T2" fmla="*/ 4 w 16"/>
                <a:gd name="T3" fmla="*/ 19 h 19"/>
                <a:gd name="T4" fmla="*/ 16 w 16"/>
                <a:gd name="T5" fmla="*/ 16 h 19"/>
                <a:gd name="T6" fmla="*/ 12 w 16"/>
                <a:gd name="T7" fmla="*/ 0 h 19"/>
                <a:gd name="T8" fmla="*/ 0 w 16"/>
                <a:gd name="T9" fmla="*/ 4 h 19"/>
              </a:gdLst>
              <a:ahLst/>
              <a:cxnLst>
                <a:cxn ang="0">
                  <a:pos x="T0" y="T1"/>
                </a:cxn>
                <a:cxn ang="0">
                  <a:pos x="T2" y="T3"/>
                </a:cxn>
                <a:cxn ang="0">
                  <a:pos x="T4" y="T5"/>
                </a:cxn>
                <a:cxn ang="0">
                  <a:pos x="T6" y="T7"/>
                </a:cxn>
                <a:cxn ang="0">
                  <a:pos x="T8" y="T9"/>
                </a:cxn>
              </a:cxnLst>
              <a:rect l="0" t="0" r="r" b="b"/>
              <a:pathLst>
                <a:path w="16" h="19">
                  <a:moveTo>
                    <a:pt x="0" y="4"/>
                  </a:moveTo>
                  <a:cubicBezTo>
                    <a:pt x="2" y="9"/>
                    <a:pt x="3" y="14"/>
                    <a:pt x="4" y="19"/>
                  </a:cubicBezTo>
                  <a:cubicBezTo>
                    <a:pt x="16" y="16"/>
                    <a:pt x="16" y="16"/>
                    <a:pt x="16" y="16"/>
                  </a:cubicBezTo>
                  <a:cubicBezTo>
                    <a:pt x="15" y="11"/>
                    <a:pt x="13" y="6"/>
                    <a:pt x="12" y="0"/>
                  </a:cubicBez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8" name="Freeform 19"/>
            <p:cNvSpPr>
              <a:spLocks/>
            </p:cNvSpPr>
            <p:nvPr/>
          </p:nvSpPr>
          <p:spPr bwMode="auto">
            <a:xfrm>
              <a:off x="9296400" y="2219326"/>
              <a:ext cx="57150" cy="58738"/>
            </a:xfrm>
            <a:custGeom>
              <a:avLst/>
              <a:gdLst>
                <a:gd name="T0" fmla="*/ 0 w 18"/>
                <a:gd name="T1" fmla="*/ 5 h 19"/>
                <a:gd name="T2" fmla="*/ 7 w 18"/>
                <a:gd name="T3" fmla="*/ 19 h 19"/>
                <a:gd name="T4" fmla="*/ 18 w 18"/>
                <a:gd name="T5" fmla="*/ 15 h 19"/>
                <a:gd name="T6" fmla="*/ 11 w 18"/>
                <a:gd name="T7" fmla="*/ 0 h 19"/>
                <a:gd name="T8" fmla="*/ 0 w 18"/>
                <a:gd name="T9" fmla="*/ 5 h 19"/>
              </a:gdLst>
              <a:ahLst/>
              <a:cxnLst>
                <a:cxn ang="0">
                  <a:pos x="T0" y="T1"/>
                </a:cxn>
                <a:cxn ang="0">
                  <a:pos x="T2" y="T3"/>
                </a:cxn>
                <a:cxn ang="0">
                  <a:pos x="T4" y="T5"/>
                </a:cxn>
                <a:cxn ang="0">
                  <a:pos x="T6" y="T7"/>
                </a:cxn>
                <a:cxn ang="0">
                  <a:pos x="T8" y="T9"/>
                </a:cxn>
              </a:cxnLst>
              <a:rect l="0" t="0" r="r" b="b"/>
              <a:pathLst>
                <a:path w="18" h="19">
                  <a:moveTo>
                    <a:pt x="0" y="5"/>
                  </a:moveTo>
                  <a:cubicBezTo>
                    <a:pt x="3" y="10"/>
                    <a:pt x="5" y="14"/>
                    <a:pt x="7" y="19"/>
                  </a:cubicBezTo>
                  <a:cubicBezTo>
                    <a:pt x="18" y="15"/>
                    <a:pt x="18" y="15"/>
                    <a:pt x="18" y="15"/>
                  </a:cubicBezTo>
                  <a:cubicBezTo>
                    <a:pt x="16" y="10"/>
                    <a:pt x="14" y="5"/>
                    <a:pt x="11"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9" name="Freeform 20"/>
            <p:cNvSpPr>
              <a:spLocks/>
            </p:cNvSpPr>
            <p:nvPr/>
          </p:nvSpPr>
          <p:spPr bwMode="auto">
            <a:xfrm>
              <a:off x="8872538" y="1824038"/>
              <a:ext cx="58738" cy="57150"/>
            </a:xfrm>
            <a:custGeom>
              <a:avLst/>
              <a:gdLst>
                <a:gd name="T0" fmla="*/ 0 w 19"/>
                <a:gd name="T1" fmla="*/ 11 h 18"/>
                <a:gd name="T2" fmla="*/ 14 w 19"/>
                <a:gd name="T3" fmla="*/ 18 h 18"/>
                <a:gd name="T4" fmla="*/ 19 w 19"/>
                <a:gd name="T5" fmla="*/ 7 h 18"/>
                <a:gd name="T6" fmla="*/ 5 w 19"/>
                <a:gd name="T7" fmla="*/ 0 h 18"/>
                <a:gd name="T8" fmla="*/ 0 w 19"/>
                <a:gd name="T9" fmla="*/ 11 h 18"/>
              </a:gdLst>
              <a:ahLst/>
              <a:cxnLst>
                <a:cxn ang="0">
                  <a:pos x="T0" y="T1"/>
                </a:cxn>
                <a:cxn ang="0">
                  <a:pos x="T2" y="T3"/>
                </a:cxn>
                <a:cxn ang="0">
                  <a:pos x="T4" y="T5"/>
                </a:cxn>
                <a:cxn ang="0">
                  <a:pos x="T6" y="T7"/>
                </a:cxn>
                <a:cxn ang="0">
                  <a:pos x="T8" y="T9"/>
                </a:cxn>
              </a:cxnLst>
              <a:rect l="0" t="0" r="r" b="b"/>
              <a:pathLst>
                <a:path w="19" h="18">
                  <a:moveTo>
                    <a:pt x="0" y="11"/>
                  </a:moveTo>
                  <a:cubicBezTo>
                    <a:pt x="5" y="13"/>
                    <a:pt x="9" y="15"/>
                    <a:pt x="14" y="18"/>
                  </a:cubicBezTo>
                  <a:cubicBezTo>
                    <a:pt x="19" y="7"/>
                    <a:pt x="19" y="7"/>
                    <a:pt x="19" y="7"/>
                  </a:cubicBezTo>
                  <a:cubicBezTo>
                    <a:pt x="15" y="4"/>
                    <a:pt x="10" y="2"/>
                    <a:pt x="5"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1" name="Freeform 22"/>
            <p:cNvSpPr>
              <a:spLocks/>
            </p:cNvSpPr>
            <p:nvPr/>
          </p:nvSpPr>
          <p:spPr bwMode="auto">
            <a:xfrm>
              <a:off x="5595938" y="1076326"/>
              <a:ext cx="38100" cy="52388"/>
            </a:xfrm>
            <a:custGeom>
              <a:avLst/>
              <a:gdLst>
                <a:gd name="T0" fmla="*/ 12 w 12"/>
                <a:gd name="T1" fmla="*/ 15 h 17"/>
                <a:gd name="T2" fmla="*/ 12 w 12"/>
                <a:gd name="T3" fmla="*/ 6 h 17"/>
                <a:gd name="T4" fmla="*/ 12 w 12"/>
                <a:gd name="T5" fmla="*/ 0 h 17"/>
                <a:gd name="T6" fmla="*/ 0 w 12"/>
                <a:gd name="T7" fmla="*/ 0 h 17"/>
                <a:gd name="T8" fmla="*/ 0 w 12"/>
                <a:gd name="T9" fmla="*/ 6 h 17"/>
                <a:gd name="T10" fmla="*/ 1 w 12"/>
                <a:gd name="T11" fmla="*/ 17 h 17"/>
                <a:gd name="T12" fmla="*/ 12 w 12"/>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12" h="17">
                  <a:moveTo>
                    <a:pt x="12" y="15"/>
                  </a:moveTo>
                  <a:cubicBezTo>
                    <a:pt x="12" y="12"/>
                    <a:pt x="12" y="9"/>
                    <a:pt x="12" y="6"/>
                  </a:cubicBezTo>
                  <a:cubicBezTo>
                    <a:pt x="12" y="4"/>
                    <a:pt x="12" y="2"/>
                    <a:pt x="12" y="0"/>
                  </a:cubicBezTo>
                  <a:cubicBezTo>
                    <a:pt x="0" y="0"/>
                    <a:pt x="0" y="0"/>
                    <a:pt x="0" y="0"/>
                  </a:cubicBezTo>
                  <a:cubicBezTo>
                    <a:pt x="0" y="2"/>
                    <a:pt x="0" y="4"/>
                    <a:pt x="0" y="6"/>
                  </a:cubicBezTo>
                  <a:cubicBezTo>
                    <a:pt x="0" y="10"/>
                    <a:pt x="0" y="13"/>
                    <a:pt x="1" y="17"/>
                  </a:cubicBezTo>
                  <a:lnTo>
                    <a:pt x="1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2" name="Freeform 23"/>
            <p:cNvSpPr>
              <a:spLocks/>
            </p:cNvSpPr>
            <p:nvPr/>
          </p:nvSpPr>
          <p:spPr bwMode="auto">
            <a:xfrm>
              <a:off x="6827838" y="1492251"/>
              <a:ext cx="52388" cy="41275"/>
            </a:xfrm>
            <a:custGeom>
              <a:avLst/>
              <a:gdLst>
                <a:gd name="T0" fmla="*/ 33 w 33"/>
                <a:gd name="T1" fmla="*/ 2 h 26"/>
                <a:gd name="T2" fmla="*/ 2 w 33"/>
                <a:gd name="T3" fmla="*/ 0 h 26"/>
                <a:gd name="T4" fmla="*/ 0 w 33"/>
                <a:gd name="T5" fmla="*/ 24 h 26"/>
                <a:gd name="T6" fmla="*/ 31 w 33"/>
                <a:gd name="T7" fmla="*/ 26 h 26"/>
                <a:gd name="T8" fmla="*/ 33 w 33"/>
                <a:gd name="T9" fmla="*/ 2 h 26"/>
              </a:gdLst>
              <a:ahLst/>
              <a:cxnLst>
                <a:cxn ang="0">
                  <a:pos x="T0" y="T1"/>
                </a:cxn>
                <a:cxn ang="0">
                  <a:pos x="T2" y="T3"/>
                </a:cxn>
                <a:cxn ang="0">
                  <a:pos x="T4" y="T5"/>
                </a:cxn>
                <a:cxn ang="0">
                  <a:pos x="T6" y="T7"/>
                </a:cxn>
                <a:cxn ang="0">
                  <a:pos x="T8" y="T9"/>
                </a:cxn>
              </a:cxnLst>
              <a:rect l="0" t="0" r="r" b="b"/>
              <a:pathLst>
                <a:path w="33" h="26">
                  <a:moveTo>
                    <a:pt x="33" y="2"/>
                  </a:moveTo>
                  <a:lnTo>
                    <a:pt x="2" y="0"/>
                  </a:lnTo>
                  <a:lnTo>
                    <a:pt x="0" y="24"/>
                  </a:lnTo>
                  <a:lnTo>
                    <a:pt x="31" y="26"/>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3" name="Freeform 24"/>
            <p:cNvSpPr>
              <a:spLocks/>
            </p:cNvSpPr>
            <p:nvPr/>
          </p:nvSpPr>
          <p:spPr bwMode="auto">
            <a:xfrm>
              <a:off x="6529388" y="1468438"/>
              <a:ext cx="53975" cy="39688"/>
            </a:xfrm>
            <a:custGeom>
              <a:avLst/>
              <a:gdLst>
                <a:gd name="T0" fmla="*/ 17 w 17"/>
                <a:gd name="T1" fmla="*/ 1 h 13"/>
                <a:gd name="T2" fmla="*/ 1 w 17"/>
                <a:gd name="T3" fmla="*/ 0 h 13"/>
                <a:gd name="T4" fmla="*/ 0 w 17"/>
                <a:gd name="T5" fmla="*/ 11 h 13"/>
                <a:gd name="T6" fmla="*/ 16 w 17"/>
                <a:gd name="T7" fmla="*/ 13 h 13"/>
                <a:gd name="T8" fmla="*/ 17 w 17"/>
                <a:gd name="T9" fmla="*/ 1 h 13"/>
              </a:gdLst>
              <a:ahLst/>
              <a:cxnLst>
                <a:cxn ang="0">
                  <a:pos x="T0" y="T1"/>
                </a:cxn>
                <a:cxn ang="0">
                  <a:pos x="T2" y="T3"/>
                </a:cxn>
                <a:cxn ang="0">
                  <a:pos x="T4" y="T5"/>
                </a:cxn>
                <a:cxn ang="0">
                  <a:pos x="T6" y="T7"/>
                </a:cxn>
                <a:cxn ang="0">
                  <a:pos x="T8" y="T9"/>
                </a:cxn>
              </a:cxnLst>
              <a:rect l="0" t="0" r="r" b="b"/>
              <a:pathLst>
                <a:path w="17" h="13">
                  <a:moveTo>
                    <a:pt x="17" y="1"/>
                  </a:moveTo>
                  <a:cubicBezTo>
                    <a:pt x="12" y="1"/>
                    <a:pt x="6" y="0"/>
                    <a:pt x="1" y="0"/>
                  </a:cubicBezTo>
                  <a:cubicBezTo>
                    <a:pt x="0" y="11"/>
                    <a:pt x="0" y="11"/>
                    <a:pt x="0" y="11"/>
                  </a:cubicBezTo>
                  <a:cubicBezTo>
                    <a:pt x="5" y="12"/>
                    <a:pt x="11" y="13"/>
                    <a:pt x="16" y="13"/>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4" name="Freeform 25"/>
            <p:cNvSpPr>
              <a:spLocks/>
            </p:cNvSpPr>
            <p:nvPr/>
          </p:nvSpPr>
          <p:spPr bwMode="auto">
            <a:xfrm>
              <a:off x="6330950" y="1443038"/>
              <a:ext cx="55563" cy="42863"/>
            </a:xfrm>
            <a:custGeom>
              <a:avLst/>
              <a:gdLst>
                <a:gd name="T0" fmla="*/ 18 w 18"/>
                <a:gd name="T1" fmla="*/ 2 h 14"/>
                <a:gd name="T2" fmla="*/ 2 w 18"/>
                <a:gd name="T3" fmla="*/ 0 h 14"/>
                <a:gd name="T4" fmla="*/ 0 w 18"/>
                <a:gd name="T5" fmla="*/ 12 h 14"/>
                <a:gd name="T6" fmla="*/ 16 w 18"/>
                <a:gd name="T7" fmla="*/ 14 h 14"/>
                <a:gd name="T8" fmla="*/ 18 w 18"/>
                <a:gd name="T9" fmla="*/ 2 h 14"/>
              </a:gdLst>
              <a:ahLst/>
              <a:cxnLst>
                <a:cxn ang="0">
                  <a:pos x="T0" y="T1"/>
                </a:cxn>
                <a:cxn ang="0">
                  <a:pos x="T2" y="T3"/>
                </a:cxn>
                <a:cxn ang="0">
                  <a:pos x="T4" y="T5"/>
                </a:cxn>
                <a:cxn ang="0">
                  <a:pos x="T6" y="T7"/>
                </a:cxn>
                <a:cxn ang="0">
                  <a:pos x="T8" y="T9"/>
                </a:cxn>
              </a:cxnLst>
              <a:rect l="0" t="0" r="r" b="b"/>
              <a:pathLst>
                <a:path w="18" h="14">
                  <a:moveTo>
                    <a:pt x="18" y="2"/>
                  </a:moveTo>
                  <a:cubicBezTo>
                    <a:pt x="12" y="2"/>
                    <a:pt x="7" y="1"/>
                    <a:pt x="2" y="0"/>
                  </a:cubicBezTo>
                  <a:cubicBezTo>
                    <a:pt x="0" y="12"/>
                    <a:pt x="0" y="12"/>
                    <a:pt x="0" y="12"/>
                  </a:cubicBezTo>
                  <a:cubicBezTo>
                    <a:pt x="5" y="13"/>
                    <a:pt x="11" y="13"/>
                    <a:pt x="16" y="14"/>
                  </a:cubicBez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5" name="Freeform 26"/>
            <p:cNvSpPr>
              <a:spLocks/>
            </p:cNvSpPr>
            <p:nvPr/>
          </p:nvSpPr>
          <p:spPr bwMode="auto">
            <a:xfrm>
              <a:off x="6430963" y="1455738"/>
              <a:ext cx="52388" cy="42863"/>
            </a:xfrm>
            <a:custGeom>
              <a:avLst/>
              <a:gdLst>
                <a:gd name="T0" fmla="*/ 17 w 17"/>
                <a:gd name="T1" fmla="*/ 2 h 14"/>
                <a:gd name="T2" fmla="*/ 1 w 17"/>
                <a:gd name="T3" fmla="*/ 0 h 14"/>
                <a:gd name="T4" fmla="*/ 0 w 17"/>
                <a:gd name="T5" fmla="*/ 12 h 14"/>
                <a:gd name="T6" fmla="*/ 16 w 17"/>
                <a:gd name="T7" fmla="*/ 14 h 14"/>
                <a:gd name="T8" fmla="*/ 17 w 17"/>
                <a:gd name="T9" fmla="*/ 2 h 14"/>
              </a:gdLst>
              <a:ahLst/>
              <a:cxnLst>
                <a:cxn ang="0">
                  <a:pos x="T0" y="T1"/>
                </a:cxn>
                <a:cxn ang="0">
                  <a:pos x="T2" y="T3"/>
                </a:cxn>
                <a:cxn ang="0">
                  <a:pos x="T4" y="T5"/>
                </a:cxn>
                <a:cxn ang="0">
                  <a:pos x="T6" y="T7"/>
                </a:cxn>
                <a:cxn ang="0">
                  <a:pos x="T8" y="T9"/>
                </a:cxn>
              </a:cxnLst>
              <a:rect l="0" t="0" r="r" b="b"/>
              <a:pathLst>
                <a:path w="17" h="14">
                  <a:moveTo>
                    <a:pt x="17" y="2"/>
                  </a:moveTo>
                  <a:cubicBezTo>
                    <a:pt x="12" y="1"/>
                    <a:pt x="7" y="1"/>
                    <a:pt x="1" y="0"/>
                  </a:cubicBezTo>
                  <a:cubicBezTo>
                    <a:pt x="0" y="12"/>
                    <a:pt x="0" y="12"/>
                    <a:pt x="0" y="12"/>
                  </a:cubicBezTo>
                  <a:cubicBezTo>
                    <a:pt x="5" y="13"/>
                    <a:pt x="11" y="13"/>
                    <a:pt x="16" y="14"/>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6" name="Freeform 27"/>
            <p:cNvSpPr>
              <a:spLocks/>
            </p:cNvSpPr>
            <p:nvPr/>
          </p:nvSpPr>
          <p:spPr bwMode="auto">
            <a:xfrm>
              <a:off x="6232525" y="1430338"/>
              <a:ext cx="55563" cy="42863"/>
            </a:xfrm>
            <a:custGeom>
              <a:avLst/>
              <a:gdLst>
                <a:gd name="T0" fmla="*/ 18 w 18"/>
                <a:gd name="T1" fmla="*/ 2 h 14"/>
                <a:gd name="T2" fmla="*/ 2 w 18"/>
                <a:gd name="T3" fmla="*/ 0 h 14"/>
                <a:gd name="T4" fmla="*/ 0 w 18"/>
                <a:gd name="T5" fmla="*/ 12 h 14"/>
                <a:gd name="T6" fmla="*/ 16 w 18"/>
                <a:gd name="T7" fmla="*/ 14 h 14"/>
                <a:gd name="T8" fmla="*/ 18 w 18"/>
                <a:gd name="T9" fmla="*/ 2 h 14"/>
              </a:gdLst>
              <a:ahLst/>
              <a:cxnLst>
                <a:cxn ang="0">
                  <a:pos x="T0" y="T1"/>
                </a:cxn>
                <a:cxn ang="0">
                  <a:pos x="T2" y="T3"/>
                </a:cxn>
                <a:cxn ang="0">
                  <a:pos x="T4" y="T5"/>
                </a:cxn>
                <a:cxn ang="0">
                  <a:pos x="T6" y="T7"/>
                </a:cxn>
                <a:cxn ang="0">
                  <a:pos x="T8" y="T9"/>
                </a:cxn>
              </a:cxnLst>
              <a:rect l="0" t="0" r="r" b="b"/>
              <a:pathLst>
                <a:path w="18" h="14">
                  <a:moveTo>
                    <a:pt x="18" y="2"/>
                  </a:moveTo>
                  <a:cubicBezTo>
                    <a:pt x="13" y="1"/>
                    <a:pt x="7" y="0"/>
                    <a:pt x="2" y="0"/>
                  </a:cubicBezTo>
                  <a:cubicBezTo>
                    <a:pt x="0" y="12"/>
                    <a:pt x="0" y="12"/>
                    <a:pt x="0" y="12"/>
                  </a:cubicBezTo>
                  <a:cubicBezTo>
                    <a:pt x="6" y="12"/>
                    <a:pt x="11" y="13"/>
                    <a:pt x="16" y="14"/>
                  </a:cubicBez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7" name="Freeform 28"/>
            <p:cNvSpPr>
              <a:spLocks/>
            </p:cNvSpPr>
            <p:nvPr/>
          </p:nvSpPr>
          <p:spPr bwMode="auto">
            <a:xfrm>
              <a:off x="6629400" y="1476376"/>
              <a:ext cx="52388" cy="41275"/>
            </a:xfrm>
            <a:custGeom>
              <a:avLst/>
              <a:gdLst>
                <a:gd name="T0" fmla="*/ 17 w 17"/>
                <a:gd name="T1" fmla="*/ 1 h 13"/>
                <a:gd name="T2" fmla="*/ 1 w 17"/>
                <a:gd name="T3" fmla="*/ 0 h 13"/>
                <a:gd name="T4" fmla="*/ 0 w 17"/>
                <a:gd name="T5" fmla="*/ 12 h 13"/>
                <a:gd name="T6" fmla="*/ 16 w 17"/>
                <a:gd name="T7" fmla="*/ 13 h 13"/>
                <a:gd name="T8" fmla="*/ 17 w 17"/>
                <a:gd name="T9" fmla="*/ 1 h 13"/>
              </a:gdLst>
              <a:ahLst/>
              <a:cxnLst>
                <a:cxn ang="0">
                  <a:pos x="T0" y="T1"/>
                </a:cxn>
                <a:cxn ang="0">
                  <a:pos x="T2" y="T3"/>
                </a:cxn>
                <a:cxn ang="0">
                  <a:pos x="T4" y="T5"/>
                </a:cxn>
                <a:cxn ang="0">
                  <a:pos x="T6" y="T7"/>
                </a:cxn>
                <a:cxn ang="0">
                  <a:pos x="T8" y="T9"/>
                </a:cxn>
              </a:cxnLst>
              <a:rect l="0" t="0" r="r" b="b"/>
              <a:pathLst>
                <a:path w="17" h="13">
                  <a:moveTo>
                    <a:pt x="17" y="1"/>
                  </a:moveTo>
                  <a:cubicBezTo>
                    <a:pt x="12" y="1"/>
                    <a:pt x="6" y="0"/>
                    <a:pt x="1" y="0"/>
                  </a:cubicBezTo>
                  <a:cubicBezTo>
                    <a:pt x="0" y="12"/>
                    <a:pt x="0" y="12"/>
                    <a:pt x="0" y="12"/>
                  </a:cubicBezTo>
                  <a:cubicBezTo>
                    <a:pt x="5" y="12"/>
                    <a:pt x="11" y="12"/>
                    <a:pt x="16" y="13"/>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8" name="Freeform 29"/>
            <p:cNvSpPr>
              <a:spLocks/>
            </p:cNvSpPr>
            <p:nvPr/>
          </p:nvSpPr>
          <p:spPr bwMode="auto">
            <a:xfrm>
              <a:off x="7026275" y="1508126"/>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9" name="Freeform 30"/>
            <p:cNvSpPr>
              <a:spLocks/>
            </p:cNvSpPr>
            <p:nvPr/>
          </p:nvSpPr>
          <p:spPr bwMode="auto">
            <a:xfrm>
              <a:off x="6926263" y="1498601"/>
              <a:ext cx="53975" cy="42863"/>
            </a:xfrm>
            <a:custGeom>
              <a:avLst/>
              <a:gdLst>
                <a:gd name="T0" fmla="*/ 34 w 34"/>
                <a:gd name="T1" fmla="*/ 4 h 27"/>
                <a:gd name="T2" fmla="*/ 2 w 34"/>
                <a:gd name="T3" fmla="*/ 0 h 27"/>
                <a:gd name="T4" fmla="*/ 0 w 34"/>
                <a:gd name="T5" fmla="*/ 24 h 27"/>
                <a:gd name="T6" fmla="*/ 32 w 34"/>
                <a:gd name="T7" fmla="*/ 27 h 27"/>
                <a:gd name="T8" fmla="*/ 34 w 34"/>
                <a:gd name="T9" fmla="*/ 4 h 27"/>
              </a:gdLst>
              <a:ahLst/>
              <a:cxnLst>
                <a:cxn ang="0">
                  <a:pos x="T0" y="T1"/>
                </a:cxn>
                <a:cxn ang="0">
                  <a:pos x="T2" y="T3"/>
                </a:cxn>
                <a:cxn ang="0">
                  <a:pos x="T4" y="T5"/>
                </a:cxn>
                <a:cxn ang="0">
                  <a:pos x="T6" y="T7"/>
                </a:cxn>
                <a:cxn ang="0">
                  <a:pos x="T8" y="T9"/>
                </a:cxn>
              </a:cxnLst>
              <a:rect l="0" t="0" r="r" b="b"/>
              <a:pathLst>
                <a:path w="34" h="27">
                  <a:moveTo>
                    <a:pt x="34" y="4"/>
                  </a:moveTo>
                  <a:lnTo>
                    <a:pt x="2" y="0"/>
                  </a:lnTo>
                  <a:lnTo>
                    <a:pt x="0" y="24"/>
                  </a:lnTo>
                  <a:lnTo>
                    <a:pt x="32" y="27"/>
                  </a:lnTo>
                  <a:lnTo>
                    <a:pt x="3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0" name="Freeform 31"/>
            <p:cNvSpPr>
              <a:spLocks/>
            </p:cNvSpPr>
            <p:nvPr/>
          </p:nvSpPr>
          <p:spPr bwMode="auto">
            <a:xfrm>
              <a:off x="6727825" y="1482726"/>
              <a:ext cx="53975" cy="44450"/>
            </a:xfrm>
            <a:custGeom>
              <a:avLst/>
              <a:gdLst>
                <a:gd name="T0" fmla="*/ 17 w 17"/>
                <a:gd name="T1" fmla="*/ 2 h 14"/>
                <a:gd name="T2" fmla="*/ 1 w 17"/>
                <a:gd name="T3" fmla="*/ 0 h 14"/>
                <a:gd name="T4" fmla="*/ 0 w 17"/>
                <a:gd name="T5" fmla="*/ 12 h 14"/>
                <a:gd name="T6" fmla="*/ 16 w 17"/>
                <a:gd name="T7" fmla="*/ 14 h 14"/>
                <a:gd name="T8" fmla="*/ 17 w 17"/>
                <a:gd name="T9" fmla="*/ 2 h 14"/>
              </a:gdLst>
              <a:ahLst/>
              <a:cxnLst>
                <a:cxn ang="0">
                  <a:pos x="T0" y="T1"/>
                </a:cxn>
                <a:cxn ang="0">
                  <a:pos x="T2" y="T3"/>
                </a:cxn>
                <a:cxn ang="0">
                  <a:pos x="T4" y="T5"/>
                </a:cxn>
                <a:cxn ang="0">
                  <a:pos x="T6" y="T7"/>
                </a:cxn>
                <a:cxn ang="0">
                  <a:pos x="T8" y="T9"/>
                </a:cxn>
              </a:cxnLst>
              <a:rect l="0" t="0" r="r" b="b"/>
              <a:pathLst>
                <a:path w="17" h="14">
                  <a:moveTo>
                    <a:pt x="17" y="2"/>
                  </a:moveTo>
                  <a:cubicBezTo>
                    <a:pt x="11" y="1"/>
                    <a:pt x="6" y="1"/>
                    <a:pt x="1" y="0"/>
                  </a:cubicBezTo>
                  <a:cubicBezTo>
                    <a:pt x="0" y="12"/>
                    <a:pt x="0" y="12"/>
                    <a:pt x="0" y="12"/>
                  </a:cubicBezTo>
                  <a:cubicBezTo>
                    <a:pt x="5" y="13"/>
                    <a:pt x="10" y="13"/>
                    <a:pt x="16" y="14"/>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1" name="Freeform 32"/>
            <p:cNvSpPr>
              <a:spLocks/>
            </p:cNvSpPr>
            <p:nvPr/>
          </p:nvSpPr>
          <p:spPr bwMode="auto">
            <a:xfrm>
              <a:off x="5845175" y="1336676"/>
              <a:ext cx="58738" cy="50800"/>
            </a:xfrm>
            <a:custGeom>
              <a:avLst/>
              <a:gdLst>
                <a:gd name="T0" fmla="*/ 0 w 19"/>
                <a:gd name="T1" fmla="*/ 11 h 16"/>
                <a:gd name="T2" fmla="*/ 15 w 19"/>
                <a:gd name="T3" fmla="*/ 16 h 16"/>
                <a:gd name="T4" fmla="*/ 19 w 19"/>
                <a:gd name="T5" fmla="*/ 5 h 16"/>
                <a:gd name="T6" fmla="*/ 4 w 19"/>
                <a:gd name="T7" fmla="*/ 0 h 16"/>
                <a:gd name="T8" fmla="*/ 0 w 19"/>
                <a:gd name="T9" fmla="*/ 11 h 16"/>
              </a:gdLst>
              <a:ahLst/>
              <a:cxnLst>
                <a:cxn ang="0">
                  <a:pos x="T0" y="T1"/>
                </a:cxn>
                <a:cxn ang="0">
                  <a:pos x="T2" y="T3"/>
                </a:cxn>
                <a:cxn ang="0">
                  <a:pos x="T4" y="T5"/>
                </a:cxn>
                <a:cxn ang="0">
                  <a:pos x="T6" y="T7"/>
                </a:cxn>
                <a:cxn ang="0">
                  <a:pos x="T8" y="T9"/>
                </a:cxn>
              </a:cxnLst>
              <a:rect l="0" t="0" r="r" b="b"/>
              <a:pathLst>
                <a:path w="19" h="16">
                  <a:moveTo>
                    <a:pt x="0" y="11"/>
                  </a:moveTo>
                  <a:cubicBezTo>
                    <a:pt x="5" y="13"/>
                    <a:pt x="10" y="15"/>
                    <a:pt x="15" y="16"/>
                  </a:cubicBezTo>
                  <a:cubicBezTo>
                    <a:pt x="19" y="5"/>
                    <a:pt x="19" y="5"/>
                    <a:pt x="19" y="5"/>
                  </a:cubicBezTo>
                  <a:cubicBezTo>
                    <a:pt x="14" y="3"/>
                    <a:pt x="9" y="1"/>
                    <a:pt x="4"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2" name="Freeform 33"/>
            <p:cNvSpPr>
              <a:spLocks/>
            </p:cNvSpPr>
            <p:nvPr/>
          </p:nvSpPr>
          <p:spPr bwMode="auto">
            <a:xfrm>
              <a:off x="5751513" y="1293813"/>
              <a:ext cx="61913" cy="55563"/>
            </a:xfrm>
            <a:custGeom>
              <a:avLst/>
              <a:gdLst>
                <a:gd name="T0" fmla="*/ 15 w 20"/>
                <a:gd name="T1" fmla="*/ 18 h 18"/>
                <a:gd name="T2" fmla="*/ 20 w 20"/>
                <a:gd name="T3" fmla="*/ 7 h 18"/>
                <a:gd name="T4" fmla="*/ 6 w 20"/>
                <a:gd name="T5" fmla="*/ 0 h 18"/>
                <a:gd name="T6" fmla="*/ 0 w 20"/>
                <a:gd name="T7" fmla="*/ 11 h 18"/>
                <a:gd name="T8" fmla="*/ 15 w 20"/>
                <a:gd name="T9" fmla="*/ 18 h 18"/>
              </a:gdLst>
              <a:ahLst/>
              <a:cxnLst>
                <a:cxn ang="0">
                  <a:pos x="T0" y="T1"/>
                </a:cxn>
                <a:cxn ang="0">
                  <a:pos x="T2" y="T3"/>
                </a:cxn>
                <a:cxn ang="0">
                  <a:pos x="T4" y="T5"/>
                </a:cxn>
                <a:cxn ang="0">
                  <a:pos x="T6" y="T7"/>
                </a:cxn>
                <a:cxn ang="0">
                  <a:pos x="T8" y="T9"/>
                </a:cxn>
              </a:cxnLst>
              <a:rect l="0" t="0" r="r" b="b"/>
              <a:pathLst>
                <a:path w="20" h="18">
                  <a:moveTo>
                    <a:pt x="15" y="18"/>
                  </a:moveTo>
                  <a:cubicBezTo>
                    <a:pt x="20" y="7"/>
                    <a:pt x="20" y="7"/>
                    <a:pt x="20" y="7"/>
                  </a:cubicBezTo>
                  <a:cubicBezTo>
                    <a:pt x="15" y="5"/>
                    <a:pt x="11" y="3"/>
                    <a:pt x="6" y="0"/>
                  </a:cubicBezTo>
                  <a:cubicBezTo>
                    <a:pt x="0" y="11"/>
                    <a:pt x="0" y="11"/>
                    <a:pt x="0" y="11"/>
                  </a:cubicBezTo>
                  <a:cubicBezTo>
                    <a:pt x="5" y="13"/>
                    <a:pt x="10" y="16"/>
                    <a:pt x="1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3" name="Freeform 34"/>
            <p:cNvSpPr>
              <a:spLocks/>
            </p:cNvSpPr>
            <p:nvPr/>
          </p:nvSpPr>
          <p:spPr bwMode="auto">
            <a:xfrm>
              <a:off x="6037263" y="1393826"/>
              <a:ext cx="55563" cy="46038"/>
            </a:xfrm>
            <a:custGeom>
              <a:avLst/>
              <a:gdLst>
                <a:gd name="T0" fmla="*/ 16 w 18"/>
                <a:gd name="T1" fmla="*/ 15 h 15"/>
                <a:gd name="T2" fmla="*/ 18 w 18"/>
                <a:gd name="T3" fmla="*/ 3 h 15"/>
                <a:gd name="T4" fmla="*/ 3 w 18"/>
                <a:gd name="T5" fmla="*/ 0 h 15"/>
                <a:gd name="T6" fmla="*/ 0 w 18"/>
                <a:gd name="T7" fmla="*/ 12 h 15"/>
                <a:gd name="T8" fmla="*/ 16 w 18"/>
                <a:gd name="T9" fmla="*/ 15 h 15"/>
              </a:gdLst>
              <a:ahLst/>
              <a:cxnLst>
                <a:cxn ang="0">
                  <a:pos x="T0" y="T1"/>
                </a:cxn>
                <a:cxn ang="0">
                  <a:pos x="T2" y="T3"/>
                </a:cxn>
                <a:cxn ang="0">
                  <a:pos x="T4" y="T5"/>
                </a:cxn>
                <a:cxn ang="0">
                  <a:pos x="T6" y="T7"/>
                </a:cxn>
                <a:cxn ang="0">
                  <a:pos x="T8" y="T9"/>
                </a:cxn>
              </a:cxnLst>
              <a:rect l="0" t="0" r="r" b="b"/>
              <a:pathLst>
                <a:path w="18" h="15">
                  <a:moveTo>
                    <a:pt x="16" y="15"/>
                  </a:moveTo>
                  <a:cubicBezTo>
                    <a:pt x="18" y="3"/>
                    <a:pt x="18" y="3"/>
                    <a:pt x="18" y="3"/>
                  </a:cubicBezTo>
                  <a:cubicBezTo>
                    <a:pt x="13" y="2"/>
                    <a:pt x="8" y="1"/>
                    <a:pt x="3" y="0"/>
                  </a:cubicBezTo>
                  <a:cubicBezTo>
                    <a:pt x="0" y="12"/>
                    <a:pt x="0" y="12"/>
                    <a:pt x="0" y="12"/>
                  </a:cubicBezTo>
                  <a:cubicBezTo>
                    <a:pt x="5" y="13"/>
                    <a:pt x="10" y="14"/>
                    <a:pt x="1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4" name="Freeform 35"/>
            <p:cNvSpPr>
              <a:spLocks/>
            </p:cNvSpPr>
            <p:nvPr/>
          </p:nvSpPr>
          <p:spPr bwMode="auto">
            <a:xfrm>
              <a:off x="5940425" y="1368426"/>
              <a:ext cx="55563" cy="49213"/>
            </a:xfrm>
            <a:custGeom>
              <a:avLst/>
              <a:gdLst>
                <a:gd name="T0" fmla="*/ 0 w 18"/>
                <a:gd name="T1" fmla="*/ 11 h 16"/>
                <a:gd name="T2" fmla="*/ 15 w 18"/>
                <a:gd name="T3" fmla="*/ 16 h 16"/>
                <a:gd name="T4" fmla="*/ 18 w 18"/>
                <a:gd name="T5" fmla="*/ 4 h 16"/>
                <a:gd name="T6" fmla="*/ 3 w 18"/>
                <a:gd name="T7" fmla="*/ 0 h 16"/>
                <a:gd name="T8" fmla="*/ 0 w 18"/>
                <a:gd name="T9" fmla="*/ 11 h 16"/>
              </a:gdLst>
              <a:ahLst/>
              <a:cxnLst>
                <a:cxn ang="0">
                  <a:pos x="T0" y="T1"/>
                </a:cxn>
                <a:cxn ang="0">
                  <a:pos x="T2" y="T3"/>
                </a:cxn>
                <a:cxn ang="0">
                  <a:pos x="T4" y="T5"/>
                </a:cxn>
                <a:cxn ang="0">
                  <a:pos x="T6" y="T7"/>
                </a:cxn>
                <a:cxn ang="0">
                  <a:pos x="T8" y="T9"/>
                </a:cxn>
              </a:cxnLst>
              <a:rect l="0" t="0" r="r" b="b"/>
              <a:pathLst>
                <a:path w="18" h="16">
                  <a:moveTo>
                    <a:pt x="0" y="11"/>
                  </a:moveTo>
                  <a:cubicBezTo>
                    <a:pt x="5" y="13"/>
                    <a:pt x="10" y="14"/>
                    <a:pt x="15" y="16"/>
                  </a:cubicBezTo>
                  <a:cubicBezTo>
                    <a:pt x="18" y="4"/>
                    <a:pt x="18" y="4"/>
                    <a:pt x="18" y="4"/>
                  </a:cubicBezTo>
                  <a:cubicBezTo>
                    <a:pt x="13" y="3"/>
                    <a:pt x="8" y="1"/>
                    <a:pt x="3"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5" name="Freeform 36"/>
            <p:cNvSpPr>
              <a:spLocks/>
            </p:cNvSpPr>
            <p:nvPr/>
          </p:nvSpPr>
          <p:spPr bwMode="auto">
            <a:xfrm>
              <a:off x="6135688" y="1411288"/>
              <a:ext cx="52388" cy="47625"/>
            </a:xfrm>
            <a:custGeom>
              <a:avLst/>
              <a:gdLst>
                <a:gd name="T0" fmla="*/ 15 w 17"/>
                <a:gd name="T1" fmla="*/ 15 h 15"/>
                <a:gd name="T2" fmla="*/ 17 w 17"/>
                <a:gd name="T3" fmla="*/ 3 h 15"/>
                <a:gd name="T4" fmla="*/ 2 w 17"/>
                <a:gd name="T5" fmla="*/ 0 h 15"/>
                <a:gd name="T6" fmla="*/ 0 w 17"/>
                <a:gd name="T7" fmla="*/ 12 h 15"/>
                <a:gd name="T8" fmla="*/ 15 w 17"/>
                <a:gd name="T9" fmla="*/ 15 h 15"/>
              </a:gdLst>
              <a:ahLst/>
              <a:cxnLst>
                <a:cxn ang="0">
                  <a:pos x="T0" y="T1"/>
                </a:cxn>
                <a:cxn ang="0">
                  <a:pos x="T2" y="T3"/>
                </a:cxn>
                <a:cxn ang="0">
                  <a:pos x="T4" y="T5"/>
                </a:cxn>
                <a:cxn ang="0">
                  <a:pos x="T6" y="T7"/>
                </a:cxn>
                <a:cxn ang="0">
                  <a:pos x="T8" y="T9"/>
                </a:cxn>
              </a:cxnLst>
              <a:rect l="0" t="0" r="r" b="b"/>
              <a:pathLst>
                <a:path w="17" h="15">
                  <a:moveTo>
                    <a:pt x="15" y="15"/>
                  </a:moveTo>
                  <a:cubicBezTo>
                    <a:pt x="17" y="3"/>
                    <a:pt x="17" y="3"/>
                    <a:pt x="17" y="3"/>
                  </a:cubicBezTo>
                  <a:cubicBezTo>
                    <a:pt x="12" y="2"/>
                    <a:pt x="7" y="1"/>
                    <a:pt x="2" y="0"/>
                  </a:cubicBezTo>
                  <a:cubicBezTo>
                    <a:pt x="0" y="12"/>
                    <a:pt x="0" y="12"/>
                    <a:pt x="0" y="12"/>
                  </a:cubicBezTo>
                  <a:cubicBezTo>
                    <a:pt x="5" y="13"/>
                    <a:pt x="10" y="14"/>
                    <a:pt x="1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6" name="Freeform 37"/>
            <p:cNvSpPr>
              <a:spLocks/>
            </p:cNvSpPr>
            <p:nvPr/>
          </p:nvSpPr>
          <p:spPr bwMode="auto">
            <a:xfrm>
              <a:off x="7718425" y="1563688"/>
              <a:ext cx="52388" cy="44450"/>
            </a:xfrm>
            <a:custGeom>
              <a:avLst/>
              <a:gdLst>
                <a:gd name="T0" fmla="*/ 17 w 17"/>
                <a:gd name="T1" fmla="*/ 2 h 14"/>
                <a:gd name="T2" fmla="*/ 1 w 17"/>
                <a:gd name="T3" fmla="*/ 0 h 14"/>
                <a:gd name="T4" fmla="*/ 0 w 17"/>
                <a:gd name="T5" fmla="*/ 12 h 14"/>
                <a:gd name="T6" fmla="*/ 16 w 17"/>
                <a:gd name="T7" fmla="*/ 14 h 14"/>
                <a:gd name="T8" fmla="*/ 17 w 17"/>
                <a:gd name="T9" fmla="*/ 2 h 14"/>
              </a:gdLst>
              <a:ahLst/>
              <a:cxnLst>
                <a:cxn ang="0">
                  <a:pos x="T0" y="T1"/>
                </a:cxn>
                <a:cxn ang="0">
                  <a:pos x="T2" y="T3"/>
                </a:cxn>
                <a:cxn ang="0">
                  <a:pos x="T4" y="T5"/>
                </a:cxn>
                <a:cxn ang="0">
                  <a:pos x="T6" y="T7"/>
                </a:cxn>
                <a:cxn ang="0">
                  <a:pos x="T8" y="T9"/>
                </a:cxn>
              </a:cxnLst>
              <a:rect l="0" t="0" r="r" b="b"/>
              <a:pathLst>
                <a:path w="17" h="14">
                  <a:moveTo>
                    <a:pt x="17" y="2"/>
                  </a:moveTo>
                  <a:cubicBezTo>
                    <a:pt x="12" y="1"/>
                    <a:pt x="7" y="1"/>
                    <a:pt x="1" y="0"/>
                  </a:cubicBezTo>
                  <a:cubicBezTo>
                    <a:pt x="0" y="12"/>
                    <a:pt x="0" y="12"/>
                    <a:pt x="0" y="12"/>
                  </a:cubicBezTo>
                  <a:cubicBezTo>
                    <a:pt x="5" y="13"/>
                    <a:pt x="11" y="13"/>
                    <a:pt x="16" y="14"/>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7" name="Freeform 38"/>
            <p:cNvSpPr>
              <a:spLocks/>
            </p:cNvSpPr>
            <p:nvPr/>
          </p:nvSpPr>
          <p:spPr bwMode="auto">
            <a:xfrm>
              <a:off x="7618413" y="1554163"/>
              <a:ext cx="52388" cy="44450"/>
            </a:xfrm>
            <a:custGeom>
              <a:avLst/>
              <a:gdLst>
                <a:gd name="T0" fmla="*/ 17 w 17"/>
                <a:gd name="T1" fmla="*/ 2 h 14"/>
                <a:gd name="T2" fmla="*/ 1 w 17"/>
                <a:gd name="T3" fmla="*/ 0 h 14"/>
                <a:gd name="T4" fmla="*/ 0 w 17"/>
                <a:gd name="T5" fmla="*/ 12 h 14"/>
                <a:gd name="T6" fmla="*/ 16 w 17"/>
                <a:gd name="T7" fmla="*/ 14 h 14"/>
                <a:gd name="T8" fmla="*/ 17 w 17"/>
                <a:gd name="T9" fmla="*/ 2 h 14"/>
              </a:gdLst>
              <a:ahLst/>
              <a:cxnLst>
                <a:cxn ang="0">
                  <a:pos x="T0" y="T1"/>
                </a:cxn>
                <a:cxn ang="0">
                  <a:pos x="T2" y="T3"/>
                </a:cxn>
                <a:cxn ang="0">
                  <a:pos x="T4" y="T5"/>
                </a:cxn>
                <a:cxn ang="0">
                  <a:pos x="T6" y="T7"/>
                </a:cxn>
                <a:cxn ang="0">
                  <a:pos x="T8" y="T9"/>
                </a:cxn>
              </a:cxnLst>
              <a:rect l="0" t="0" r="r" b="b"/>
              <a:pathLst>
                <a:path w="17" h="14">
                  <a:moveTo>
                    <a:pt x="17" y="2"/>
                  </a:moveTo>
                  <a:cubicBezTo>
                    <a:pt x="12" y="1"/>
                    <a:pt x="7" y="1"/>
                    <a:pt x="1" y="0"/>
                  </a:cubicBezTo>
                  <a:cubicBezTo>
                    <a:pt x="0" y="12"/>
                    <a:pt x="0" y="12"/>
                    <a:pt x="0" y="12"/>
                  </a:cubicBezTo>
                  <a:cubicBezTo>
                    <a:pt x="6" y="13"/>
                    <a:pt x="11" y="13"/>
                    <a:pt x="16" y="14"/>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8" name="Freeform 39"/>
            <p:cNvSpPr>
              <a:spLocks/>
            </p:cNvSpPr>
            <p:nvPr/>
          </p:nvSpPr>
          <p:spPr bwMode="auto">
            <a:xfrm>
              <a:off x="7913688" y="1589088"/>
              <a:ext cx="55563" cy="42863"/>
            </a:xfrm>
            <a:custGeom>
              <a:avLst/>
              <a:gdLst>
                <a:gd name="T0" fmla="*/ 18 w 18"/>
                <a:gd name="T1" fmla="*/ 2 h 14"/>
                <a:gd name="T2" fmla="*/ 2 w 18"/>
                <a:gd name="T3" fmla="*/ 0 h 14"/>
                <a:gd name="T4" fmla="*/ 0 w 18"/>
                <a:gd name="T5" fmla="*/ 12 h 14"/>
                <a:gd name="T6" fmla="*/ 16 w 18"/>
                <a:gd name="T7" fmla="*/ 14 h 14"/>
                <a:gd name="T8" fmla="*/ 18 w 18"/>
                <a:gd name="T9" fmla="*/ 2 h 14"/>
              </a:gdLst>
              <a:ahLst/>
              <a:cxnLst>
                <a:cxn ang="0">
                  <a:pos x="T0" y="T1"/>
                </a:cxn>
                <a:cxn ang="0">
                  <a:pos x="T2" y="T3"/>
                </a:cxn>
                <a:cxn ang="0">
                  <a:pos x="T4" y="T5"/>
                </a:cxn>
                <a:cxn ang="0">
                  <a:pos x="T6" y="T7"/>
                </a:cxn>
                <a:cxn ang="0">
                  <a:pos x="T8" y="T9"/>
                </a:cxn>
              </a:cxnLst>
              <a:rect l="0" t="0" r="r" b="b"/>
              <a:pathLst>
                <a:path w="18" h="14">
                  <a:moveTo>
                    <a:pt x="18" y="2"/>
                  </a:moveTo>
                  <a:cubicBezTo>
                    <a:pt x="13" y="1"/>
                    <a:pt x="7" y="0"/>
                    <a:pt x="2" y="0"/>
                  </a:cubicBezTo>
                  <a:cubicBezTo>
                    <a:pt x="0" y="12"/>
                    <a:pt x="0" y="12"/>
                    <a:pt x="0" y="12"/>
                  </a:cubicBezTo>
                  <a:cubicBezTo>
                    <a:pt x="6" y="12"/>
                    <a:pt x="11" y="13"/>
                    <a:pt x="16" y="14"/>
                  </a:cubicBez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9" name="Freeform 40"/>
            <p:cNvSpPr>
              <a:spLocks/>
            </p:cNvSpPr>
            <p:nvPr/>
          </p:nvSpPr>
          <p:spPr bwMode="auto">
            <a:xfrm>
              <a:off x="7816850" y="1576388"/>
              <a:ext cx="53975" cy="42863"/>
            </a:xfrm>
            <a:custGeom>
              <a:avLst/>
              <a:gdLst>
                <a:gd name="T0" fmla="*/ 17 w 17"/>
                <a:gd name="T1" fmla="*/ 2 h 14"/>
                <a:gd name="T2" fmla="*/ 1 w 17"/>
                <a:gd name="T3" fmla="*/ 0 h 14"/>
                <a:gd name="T4" fmla="*/ 0 w 17"/>
                <a:gd name="T5" fmla="*/ 12 h 14"/>
                <a:gd name="T6" fmla="*/ 16 w 17"/>
                <a:gd name="T7" fmla="*/ 14 h 14"/>
                <a:gd name="T8" fmla="*/ 17 w 17"/>
                <a:gd name="T9" fmla="*/ 2 h 14"/>
              </a:gdLst>
              <a:ahLst/>
              <a:cxnLst>
                <a:cxn ang="0">
                  <a:pos x="T0" y="T1"/>
                </a:cxn>
                <a:cxn ang="0">
                  <a:pos x="T2" y="T3"/>
                </a:cxn>
                <a:cxn ang="0">
                  <a:pos x="T4" y="T5"/>
                </a:cxn>
                <a:cxn ang="0">
                  <a:pos x="T6" y="T7"/>
                </a:cxn>
                <a:cxn ang="0">
                  <a:pos x="T8" y="T9"/>
                </a:cxn>
              </a:cxnLst>
              <a:rect l="0" t="0" r="r" b="b"/>
              <a:pathLst>
                <a:path w="17" h="14">
                  <a:moveTo>
                    <a:pt x="17" y="2"/>
                  </a:moveTo>
                  <a:cubicBezTo>
                    <a:pt x="12" y="1"/>
                    <a:pt x="6" y="0"/>
                    <a:pt x="1" y="0"/>
                  </a:cubicBezTo>
                  <a:cubicBezTo>
                    <a:pt x="0" y="12"/>
                    <a:pt x="0" y="12"/>
                    <a:pt x="0" y="12"/>
                  </a:cubicBezTo>
                  <a:cubicBezTo>
                    <a:pt x="5" y="12"/>
                    <a:pt x="10" y="13"/>
                    <a:pt x="16" y="14"/>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0" name="Freeform 41"/>
            <p:cNvSpPr>
              <a:spLocks/>
            </p:cNvSpPr>
            <p:nvPr/>
          </p:nvSpPr>
          <p:spPr bwMode="auto">
            <a:xfrm>
              <a:off x="7519988" y="1544638"/>
              <a:ext cx="52388" cy="44450"/>
            </a:xfrm>
            <a:custGeom>
              <a:avLst/>
              <a:gdLst>
                <a:gd name="T0" fmla="*/ 17 w 17"/>
                <a:gd name="T1" fmla="*/ 2 h 14"/>
                <a:gd name="T2" fmla="*/ 1 w 17"/>
                <a:gd name="T3" fmla="*/ 0 h 14"/>
                <a:gd name="T4" fmla="*/ 0 w 17"/>
                <a:gd name="T5" fmla="*/ 12 h 14"/>
                <a:gd name="T6" fmla="*/ 16 w 17"/>
                <a:gd name="T7" fmla="*/ 14 h 14"/>
                <a:gd name="T8" fmla="*/ 17 w 17"/>
                <a:gd name="T9" fmla="*/ 2 h 14"/>
              </a:gdLst>
              <a:ahLst/>
              <a:cxnLst>
                <a:cxn ang="0">
                  <a:pos x="T0" y="T1"/>
                </a:cxn>
                <a:cxn ang="0">
                  <a:pos x="T2" y="T3"/>
                </a:cxn>
                <a:cxn ang="0">
                  <a:pos x="T4" y="T5"/>
                </a:cxn>
                <a:cxn ang="0">
                  <a:pos x="T6" y="T7"/>
                </a:cxn>
                <a:cxn ang="0">
                  <a:pos x="T8" y="T9"/>
                </a:cxn>
              </a:cxnLst>
              <a:rect l="0" t="0" r="r" b="b"/>
              <a:pathLst>
                <a:path w="17" h="14">
                  <a:moveTo>
                    <a:pt x="17" y="2"/>
                  </a:moveTo>
                  <a:cubicBezTo>
                    <a:pt x="12" y="1"/>
                    <a:pt x="7" y="1"/>
                    <a:pt x="1" y="0"/>
                  </a:cubicBezTo>
                  <a:cubicBezTo>
                    <a:pt x="0" y="12"/>
                    <a:pt x="0" y="12"/>
                    <a:pt x="0" y="12"/>
                  </a:cubicBezTo>
                  <a:cubicBezTo>
                    <a:pt x="6" y="13"/>
                    <a:pt x="11" y="13"/>
                    <a:pt x="16" y="14"/>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1" name="Freeform 42"/>
            <p:cNvSpPr>
              <a:spLocks/>
            </p:cNvSpPr>
            <p:nvPr/>
          </p:nvSpPr>
          <p:spPr bwMode="auto">
            <a:xfrm>
              <a:off x="9042400" y="1920876"/>
              <a:ext cx="61913" cy="58738"/>
            </a:xfrm>
            <a:custGeom>
              <a:avLst/>
              <a:gdLst>
                <a:gd name="T0" fmla="*/ 6 w 20"/>
                <a:gd name="T1" fmla="*/ 0 h 19"/>
                <a:gd name="T2" fmla="*/ 0 w 20"/>
                <a:gd name="T3" fmla="*/ 10 h 19"/>
                <a:gd name="T4" fmla="*/ 13 w 20"/>
                <a:gd name="T5" fmla="*/ 19 h 19"/>
                <a:gd name="T6" fmla="*/ 20 w 20"/>
                <a:gd name="T7" fmla="*/ 10 h 19"/>
                <a:gd name="T8" fmla="*/ 6 w 20"/>
                <a:gd name="T9" fmla="*/ 0 h 19"/>
              </a:gdLst>
              <a:ahLst/>
              <a:cxnLst>
                <a:cxn ang="0">
                  <a:pos x="T0" y="T1"/>
                </a:cxn>
                <a:cxn ang="0">
                  <a:pos x="T2" y="T3"/>
                </a:cxn>
                <a:cxn ang="0">
                  <a:pos x="T4" y="T5"/>
                </a:cxn>
                <a:cxn ang="0">
                  <a:pos x="T6" y="T7"/>
                </a:cxn>
                <a:cxn ang="0">
                  <a:pos x="T8" y="T9"/>
                </a:cxn>
              </a:cxnLst>
              <a:rect l="0" t="0" r="r" b="b"/>
              <a:pathLst>
                <a:path w="20" h="19">
                  <a:moveTo>
                    <a:pt x="6" y="0"/>
                  </a:moveTo>
                  <a:cubicBezTo>
                    <a:pt x="0" y="10"/>
                    <a:pt x="0" y="10"/>
                    <a:pt x="0" y="10"/>
                  </a:cubicBezTo>
                  <a:cubicBezTo>
                    <a:pt x="4" y="13"/>
                    <a:pt x="9" y="16"/>
                    <a:pt x="13" y="19"/>
                  </a:cubicBezTo>
                  <a:cubicBezTo>
                    <a:pt x="20" y="10"/>
                    <a:pt x="20" y="10"/>
                    <a:pt x="20" y="10"/>
                  </a:cubicBezTo>
                  <a:cubicBezTo>
                    <a:pt x="16" y="6"/>
                    <a:pt x="11" y="3"/>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2" name="Freeform 43"/>
            <p:cNvSpPr>
              <a:spLocks/>
            </p:cNvSpPr>
            <p:nvPr/>
          </p:nvSpPr>
          <p:spPr bwMode="auto">
            <a:xfrm>
              <a:off x="9120188" y="1982788"/>
              <a:ext cx="61913" cy="58738"/>
            </a:xfrm>
            <a:custGeom>
              <a:avLst/>
              <a:gdLst>
                <a:gd name="T0" fmla="*/ 8 w 20"/>
                <a:gd name="T1" fmla="*/ 0 h 19"/>
                <a:gd name="T2" fmla="*/ 0 w 20"/>
                <a:gd name="T3" fmla="*/ 9 h 19"/>
                <a:gd name="T4" fmla="*/ 12 w 20"/>
                <a:gd name="T5" fmla="*/ 19 h 19"/>
                <a:gd name="T6" fmla="*/ 20 w 20"/>
                <a:gd name="T7" fmla="*/ 10 h 19"/>
                <a:gd name="T8" fmla="*/ 8 w 20"/>
                <a:gd name="T9" fmla="*/ 0 h 19"/>
              </a:gdLst>
              <a:ahLst/>
              <a:cxnLst>
                <a:cxn ang="0">
                  <a:pos x="T0" y="T1"/>
                </a:cxn>
                <a:cxn ang="0">
                  <a:pos x="T2" y="T3"/>
                </a:cxn>
                <a:cxn ang="0">
                  <a:pos x="T4" y="T5"/>
                </a:cxn>
                <a:cxn ang="0">
                  <a:pos x="T6" y="T7"/>
                </a:cxn>
                <a:cxn ang="0">
                  <a:pos x="T8" y="T9"/>
                </a:cxn>
              </a:cxnLst>
              <a:rect l="0" t="0" r="r" b="b"/>
              <a:pathLst>
                <a:path w="20" h="19">
                  <a:moveTo>
                    <a:pt x="8" y="0"/>
                  </a:moveTo>
                  <a:cubicBezTo>
                    <a:pt x="0" y="9"/>
                    <a:pt x="0" y="9"/>
                    <a:pt x="0" y="9"/>
                  </a:cubicBezTo>
                  <a:cubicBezTo>
                    <a:pt x="4" y="12"/>
                    <a:pt x="8" y="16"/>
                    <a:pt x="12" y="19"/>
                  </a:cubicBezTo>
                  <a:cubicBezTo>
                    <a:pt x="20" y="10"/>
                    <a:pt x="20" y="10"/>
                    <a:pt x="20" y="10"/>
                  </a:cubicBezTo>
                  <a:cubicBezTo>
                    <a:pt x="16" y="7"/>
                    <a:pt x="12" y="3"/>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3" name="Freeform 44"/>
            <p:cNvSpPr>
              <a:spLocks/>
            </p:cNvSpPr>
            <p:nvPr/>
          </p:nvSpPr>
          <p:spPr bwMode="auto">
            <a:xfrm>
              <a:off x="8012113" y="1601788"/>
              <a:ext cx="57150" cy="42863"/>
            </a:xfrm>
            <a:custGeom>
              <a:avLst/>
              <a:gdLst>
                <a:gd name="T0" fmla="*/ 18 w 18"/>
                <a:gd name="T1" fmla="*/ 2 h 14"/>
                <a:gd name="T2" fmla="*/ 2 w 18"/>
                <a:gd name="T3" fmla="*/ 0 h 14"/>
                <a:gd name="T4" fmla="*/ 0 w 18"/>
                <a:gd name="T5" fmla="*/ 12 h 14"/>
                <a:gd name="T6" fmla="*/ 16 w 18"/>
                <a:gd name="T7" fmla="*/ 14 h 14"/>
                <a:gd name="T8" fmla="*/ 18 w 18"/>
                <a:gd name="T9" fmla="*/ 2 h 14"/>
              </a:gdLst>
              <a:ahLst/>
              <a:cxnLst>
                <a:cxn ang="0">
                  <a:pos x="T0" y="T1"/>
                </a:cxn>
                <a:cxn ang="0">
                  <a:pos x="T2" y="T3"/>
                </a:cxn>
                <a:cxn ang="0">
                  <a:pos x="T4" y="T5"/>
                </a:cxn>
                <a:cxn ang="0">
                  <a:pos x="T6" y="T7"/>
                </a:cxn>
                <a:cxn ang="0">
                  <a:pos x="T8" y="T9"/>
                </a:cxn>
              </a:cxnLst>
              <a:rect l="0" t="0" r="r" b="b"/>
              <a:pathLst>
                <a:path w="18" h="14">
                  <a:moveTo>
                    <a:pt x="18" y="2"/>
                  </a:moveTo>
                  <a:cubicBezTo>
                    <a:pt x="12" y="1"/>
                    <a:pt x="7" y="1"/>
                    <a:pt x="2" y="0"/>
                  </a:cubicBezTo>
                  <a:cubicBezTo>
                    <a:pt x="0" y="12"/>
                    <a:pt x="0" y="12"/>
                    <a:pt x="0" y="12"/>
                  </a:cubicBezTo>
                  <a:cubicBezTo>
                    <a:pt x="5" y="12"/>
                    <a:pt x="11" y="13"/>
                    <a:pt x="16" y="14"/>
                  </a:cubicBez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4" name="Freeform 45"/>
            <p:cNvSpPr>
              <a:spLocks/>
            </p:cNvSpPr>
            <p:nvPr/>
          </p:nvSpPr>
          <p:spPr bwMode="auto">
            <a:xfrm>
              <a:off x="9250363" y="2132013"/>
              <a:ext cx="58738" cy="58738"/>
            </a:xfrm>
            <a:custGeom>
              <a:avLst/>
              <a:gdLst>
                <a:gd name="T0" fmla="*/ 19 w 19"/>
                <a:gd name="T1" fmla="*/ 13 h 19"/>
                <a:gd name="T2" fmla="*/ 10 w 19"/>
                <a:gd name="T3" fmla="*/ 0 h 19"/>
                <a:gd name="T4" fmla="*/ 0 w 19"/>
                <a:gd name="T5" fmla="*/ 6 h 19"/>
                <a:gd name="T6" fmla="*/ 8 w 19"/>
                <a:gd name="T7" fmla="*/ 19 h 19"/>
                <a:gd name="T8" fmla="*/ 19 w 19"/>
                <a:gd name="T9" fmla="*/ 13 h 19"/>
              </a:gdLst>
              <a:ahLst/>
              <a:cxnLst>
                <a:cxn ang="0">
                  <a:pos x="T0" y="T1"/>
                </a:cxn>
                <a:cxn ang="0">
                  <a:pos x="T2" y="T3"/>
                </a:cxn>
                <a:cxn ang="0">
                  <a:pos x="T4" y="T5"/>
                </a:cxn>
                <a:cxn ang="0">
                  <a:pos x="T6" y="T7"/>
                </a:cxn>
                <a:cxn ang="0">
                  <a:pos x="T8" y="T9"/>
                </a:cxn>
              </a:cxnLst>
              <a:rect l="0" t="0" r="r" b="b"/>
              <a:pathLst>
                <a:path w="19" h="19">
                  <a:moveTo>
                    <a:pt x="19" y="13"/>
                  </a:moveTo>
                  <a:cubicBezTo>
                    <a:pt x="16" y="9"/>
                    <a:pt x="13" y="4"/>
                    <a:pt x="10" y="0"/>
                  </a:cubicBezTo>
                  <a:cubicBezTo>
                    <a:pt x="0" y="6"/>
                    <a:pt x="0" y="6"/>
                    <a:pt x="0" y="6"/>
                  </a:cubicBezTo>
                  <a:cubicBezTo>
                    <a:pt x="3" y="11"/>
                    <a:pt x="6" y="15"/>
                    <a:pt x="8" y="19"/>
                  </a:cubicBezTo>
                  <a:lnTo>
                    <a:pt x="19"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5" name="Freeform 46"/>
            <p:cNvSpPr>
              <a:spLocks/>
            </p:cNvSpPr>
            <p:nvPr/>
          </p:nvSpPr>
          <p:spPr bwMode="auto">
            <a:xfrm>
              <a:off x="8112125" y="1616076"/>
              <a:ext cx="52388" cy="44450"/>
            </a:xfrm>
            <a:custGeom>
              <a:avLst/>
              <a:gdLst>
                <a:gd name="T0" fmla="*/ 17 w 17"/>
                <a:gd name="T1" fmla="*/ 2 h 14"/>
                <a:gd name="T2" fmla="*/ 2 w 17"/>
                <a:gd name="T3" fmla="*/ 0 h 14"/>
                <a:gd name="T4" fmla="*/ 0 w 17"/>
                <a:gd name="T5" fmla="*/ 11 h 14"/>
                <a:gd name="T6" fmla="*/ 15 w 17"/>
                <a:gd name="T7" fmla="*/ 14 h 14"/>
                <a:gd name="T8" fmla="*/ 17 w 17"/>
                <a:gd name="T9" fmla="*/ 2 h 14"/>
              </a:gdLst>
              <a:ahLst/>
              <a:cxnLst>
                <a:cxn ang="0">
                  <a:pos x="T0" y="T1"/>
                </a:cxn>
                <a:cxn ang="0">
                  <a:pos x="T2" y="T3"/>
                </a:cxn>
                <a:cxn ang="0">
                  <a:pos x="T4" y="T5"/>
                </a:cxn>
                <a:cxn ang="0">
                  <a:pos x="T6" y="T7"/>
                </a:cxn>
                <a:cxn ang="0">
                  <a:pos x="T8" y="T9"/>
                </a:cxn>
              </a:cxnLst>
              <a:rect l="0" t="0" r="r" b="b"/>
              <a:pathLst>
                <a:path w="17" h="14">
                  <a:moveTo>
                    <a:pt x="17" y="2"/>
                  </a:moveTo>
                  <a:cubicBezTo>
                    <a:pt x="12" y="1"/>
                    <a:pt x="7" y="0"/>
                    <a:pt x="2" y="0"/>
                  </a:cubicBezTo>
                  <a:cubicBezTo>
                    <a:pt x="0" y="11"/>
                    <a:pt x="0" y="11"/>
                    <a:pt x="0" y="11"/>
                  </a:cubicBezTo>
                  <a:cubicBezTo>
                    <a:pt x="5" y="12"/>
                    <a:pt x="10" y="13"/>
                    <a:pt x="15" y="14"/>
                  </a:cubicBezTo>
                  <a:lnTo>
                    <a:pt x="1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6" name="Freeform 47"/>
            <p:cNvSpPr>
              <a:spLocks/>
            </p:cNvSpPr>
            <p:nvPr/>
          </p:nvSpPr>
          <p:spPr bwMode="auto">
            <a:xfrm>
              <a:off x="5670550" y="1238251"/>
              <a:ext cx="61913" cy="61913"/>
            </a:xfrm>
            <a:custGeom>
              <a:avLst/>
              <a:gdLst>
                <a:gd name="T0" fmla="*/ 0 w 20"/>
                <a:gd name="T1" fmla="*/ 9 h 20"/>
                <a:gd name="T2" fmla="*/ 12 w 20"/>
                <a:gd name="T3" fmla="*/ 20 h 20"/>
                <a:gd name="T4" fmla="*/ 20 w 20"/>
                <a:gd name="T5" fmla="*/ 10 h 20"/>
                <a:gd name="T6" fmla="*/ 8 w 20"/>
                <a:gd name="T7" fmla="*/ 0 h 20"/>
                <a:gd name="T8" fmla="*/ 0 w 20"/>
                <a:gd name="T9" fmla="*/ 9 h 20"/>
              </a:gdLst>
              <a:ahLst/>
              <a:cxnLst>
                <a:cxn ang="0">
                  <a:pos x="T0" y="T1"/>
                </a:cxn>
                <a:cxn ang="0">
                  <a:pos x="T2" y="T3"/>
                </a:cxn>
                <a:cxn ang="0">
                  <a:pos x="T4" y="T5"/>
                </a:cxn>
                <a:cxn ang="0">
                  <a:pos x="T6" y="T7"/>
                </a:cxn>
                <a:cxn ang="0">
                  <a:pos x="T8" y="T9"/>
                </a:cxn>
              </a:cxnLst>
              <a:rect l="0" t="0" r="r" b="b"/>
              <a:pathLst>
                <a:path w="20" h="20">
                  <a:moveTo>
                    <a:pt x="0" y="9"/>
                  </a:moveTo>
                  <a:cubicBezTo>
                    <a:pt x="4" y="13"/>
                    <a:pt x="8" y="16"/>
                    <a:pt x="12" y="20"/>
                  </a:cubicBezTo>
                  <a:cubicBezTo>
                    <a:pt x="20" y="10"/>
                    <a:pt x="20" y="10"/>
                    <a:pt x="20" y="10"/>
                  </a:cubicBezTo>
                  <a:cubicBezTo>
                    <a:pt x="15" y="7"/>
                    <a:pt x="12" y="4"/>
                    <a:pt x="8" y="0"/>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7" name="Freeform 48"/>
            <p:cNvSpPr>
              <a:spLocks/>
            </p:cNvSpPr>
            <p:nvPr/>
          </p:nvSpPr>
          <p:spPr bwMode="auto">
            <a:xfrm>
              <a:off x="5611813" y="1166813"/>
              <a:ext cx="55563" cy="58738"/>
            </a:xfrm>
            <a:custGeom>
              <a:avLst/>
              <a:gdLst>
                <a:gd name="T0" fmla="*/ 11 w 18"/>
                <a:gd name="T1" fmla="*/ 0 h 19"/>
                <a:gd name="T2" fmla="*/ 0 w 18"/>
                <a:gd name="T3" fmla="*/ 4 h 19"/>
                <a:gd name="T4" fmla="*/ 8 w 18"/>
                <a:gd name="T5" fmla="*/ 19 h 19"/>
                <a:gd name="T6" fmla="*/ 18 w 18"/>
                <a:gd name="T7" fmla="*/ 12 h 19"/>
                <a:gd name="T8" fmla="*/ 11 w 18"/>
                <a:gd name="T9" fmla="*/ 0 h 19"/>
              </a:gdLst>
              <a:ahLst/>
              <a:cxnLst>
                <a:cxn ang="0">
                  <a:pos x="T0" y="T1"/>
                </a:cxn>
                <a:cxn ang="0">
                  <a:pos x="T2" y="T3"/>
                </a:cxn>
                <a:cxn ang="0">
                  <a:pos x="T4" y="T5"/>
                </a:cxn>
                <a:cxn ang="0">
                  <a:pos x="T6" y="T7"/>
                </a:cxn>
                <a:cxn ang="0">
                  <a:pos x="T8" y="T9"/>
                </a:cxn>
              </a:cxnLst>
              <a:rect l="0" t="0" r="r" b="b"/>
              <a:pathLst>
                <a:path w="18" h="19">
                  <a:moveTo>
                    <a:pt x="11" y="0"/>
                  </a:moveTo>
                  <a:cubicBezTo>
                    <a:pt x="0" y="4"/>
                    <a:pt x="0" y="4"/>
                    <a:pt x="0" y="4"/>
                  </a:cubicBezTo>
                  <a:cubicBezTo>
                    <a:pt x="2" y="9"/>
                    <a:pt x="5" y="14"/>
                    <a:pt x="8" y="19"/>
                  </a:cubicBezTo>
                  <a:cubicBezTo>
                    <a:pt x="18" y="12"/>
                    <a:pt x="18" y="12"/>
                    <a:pt x="18" y="12"/>
                  </a:cubicBezTo>
                  <a:cubicBezTo>
                    <a:pt x="15" y="8"/>
                    <a:pt x="13" y="4"/>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338" name="Group 337"/>
          <p:cNvGrpSpPr/>
          <p:nvPr/>
        </p:nvGrpSpPr>
        <p:grpSpPr>
          <a:xfrm>
            <a:off x="11212526" y="930285"/>
            <a:ext cx="8375650" cy="1136654"/>
            <a:chOff x="5605463" y="465138"/>
            <a:chExt cx="4187825" cy="568326"/>
          </a:xfrm>
          <a:solidFill>
            <a:schemeClr val="tx1">
              <a:lumMod val="90000"/>
              <a:lumOff val="10000"/>
            </a:schemeClr>
          </a:solidFill>
        </p:grpSpPr>
        <p:sp>
          <p:nvSpPr>
            <p:cNvPr id="178" name="Freeform 49"/>
            <p:cNvSpPr>
              <a:spLocks/>
            </p:cNvSpPr>
            <p:nvPr/>
          </p:nvSpPr>
          <p:spPr bwMode="auto">
            <a:xfrm>
              <a:off x="8748713" y="474663"/>
              <a:ext cx="52388" cy="36513"/>
            </a:xfrm>
            <a:custGeom>
              <a:avLst/>
              <a:gdLst>
                <a:gd name="T0" fmla="*/ 33 w 33"/>
                <a:gd name="T1" fmla="*/ 0 h 23"/>
                <a:gd name="T2" fmla="*/ 1 w 33"/>
                <a:gd name="T3" fmla="*/ 0 h 23"/>
                <a:gd name="T4" fmla="*/ 0 w 33"/>
                <a:gd name="T5" fmla="*/ 23 h 23"/>
                <a:gd name="T6" fmla="*/ 31 w 33"/>
                <a:gd name="T7" fmla="*/ 23 h 23"/>
                <a:gd name="T8" fmla="*/ 33 w 33"/>
                <a:gd name="T9" fmla="*/ 0 h 23"/>
              </a:gdLst>
              <a:ahLst/>
              <a:cxnLst>
                <a:cxn ang="0">
                  <a:pos x="T0" y="T1"/>
                </a:cxn>
                <a:cxn ang="0">
                  <a:pos x="T2" y="T3"/>
                </a:cxn>
                <a:cxn ang="0">
                  <a:pos x="T4" y="T5"/>
                </a:cxn>
                <a:cxn ang="0">
                  <a:pos x="T6" y="T7"/>
                </a:cxn>
                <a:cxn ang="0">
                  <a:pos x="T8" y="T9"/>
                </a:cxn>
              </a:cxnLst>
              <a:rect l="0" t="0" r="r" b="b"/>
              <a:pathLst>
                <a:path w="33" h="23">
                  <a:moveTo>
                    <a:pt x="33" y="0"/>
                  </a:moveTo>
                  <a:lnTo>
                    <a:pt x="1" y="0"/>
                  </a:lnTo>
                  <a:lnTo>
                    <a:pt x="0" y="23"/>
                  </a:lnTo>
                  <a:lnTo>
                    <a:pt x="31" y="23"/>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9" name="Freeform 50"/>
            <p:cNvSpPr>
              <a:spLocks/>
            </p:cNvSpPr>
            <p:nvPr/>
          </p:nvSpPr>
          <p:spPr bwMode="auto">
            <a:xfrm>
              <a:off x="8548688" y="471488"/>
              <a:ext cx="53975" cy="36513"/>
            </a:xfrm>
            <a:custGeom>
              <a:avLst/>
              <a:gdLst>
                <a:gd name="T0" fmla="*/ 34 w 34"/>
                <a:gd name="T1" fmla="*/ 0 h 23"/>
                <a:gd name="T2" fmla="*/ 2 w 34"/>
                <a:gd name="T3" fmla="*/ 0 h 23"/>
                <a:gd name="T4" fmla="*/ 0 w 34"/>
                <a:gd name="T5" fmla="*/ 23 h 23"/>
                <a:gd name="T6" fmla="*/ 32 w 34"/>
                <a:gd name="T7" fmla="*/ 23 h 23"/>
                <a:gd name="T8" fmla="*/ 34 w 34"/>
                <a:gd name="T9" fmla="*/ 0 h 23"/>
              </a:gdLst>
              <a:ahLst/>
              <a:cxnLst>
                <a:cxn ang="0">
                  <a:pos x="T0" y="T1"/>
                </a:cxn>
                <a:cxn ang="0">
                  <a:pos x="T2" y="T3"/>
                </a:cxn>
                <a:cxn ang="0">
                  <a:pos x="T4" y="T5"/>
                </a:cxn>
                <a:cxn ang="0">
                  <a:pos x="T6" y="T7"/>
                </a:cxn>
                <a:cxn ang="0">
                  <a:pos x="T8" y="T9"/>
                </a:cxn>
              </a:cxnLst>
              <a:rect l="0" t="0" r="r" b="b"/>
              <a:pathLst>
                <a:path w="34" h="23">
                  <a:moveTo>
                    <a:pt x="34" y="0"/>
                  </a:moveTo>
                  <a:lnTo>
                    <a:pt x="2" y="0"/>
                  </a:lnTo>
                  <a:lnTo>
                    <a:pt x="0" y="23"/>
                  </a:lnTo>
                  <a:lnTo>
                    <a:pt x="32" y="23"/>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0" name="Freeform 51"/>
            <p:cNvSpPr>
              <a:spLocks/>
            </p:cNvSpPr>
            <p:nvPr/>
          </p:nvSpPr>
          <p:spPr bwMode="auto">
            <a:xfrm>
              <a:off x="8450263" y="468313"/>
              <a:ext cx="52388" cy="36513"/>
            </a:xfrm>
            <a:custGeom>
              <a:avLst/>
              <a:gdLst>
                <a:gd name="T0" fmla="*/ 33 w 33"/>
                <a:gd name="T1" fmla="*/ 0 h 23"/>
                <a:gd name="T2" fmla="*/ 2 w 33"/>
                <a:gd name="T3" fmla="*/ 0 h 23"/>
                <a:gd name="T4" fmla="*/ 0 w 33"/>
                <a:gd name="T5" fmla="*/ 23 h 23"/>
                <a:gd name="T6" fmla="*/ 31 w 33"/>
                <a:gd name="T7" fmla="*/ 23 h 23"/>
                <a:gd name="T8" fmla="*/ 33 w 33"/>
                <a:gd name="T9" fmla="*/ 0 h 23"/>
              </a:gdLst>
              <a:ahLst/>
              <a:cxnLst>
                <a:cxn ang="0">
                  <a:pos x="T0" y="T1"/>
                </a:cxn>
                <a:cxn ang="0">
                  <a:pos x="T2" y="T3"/>
                </a:cxn>
                <a:cxn ang="0">
                  <a:pos x="T4" y="T5"/>
                </a:cxn>
                <a:cxn ang="0">
                  <a:pos x="T6" y="T7"/>
                </a:cxn>
                <a:cxn ang="0">
                  <a:pos x="T8" y="T9"/>
                </a:cxn>
              </a:cxnLst>
              <a:rect l="0" t="0" r="r" b="b"/>
              <a:pathLst>
                <a:path w="33" h="23">
                  <a:moveTo>
                    <a:pt x="33" y="0"/>
                  </a:moveTo>
                  <a:lnTo>
                    <a:pt x="2" y="0"/>
                  </a:lnTo>
                  <a:lnTo>
                    <a:pt x="0" y="23"/>
                  </a:lnTo>
                  <a:lnTo>
                    <a:pt x="31" y="23"/>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1" name="Freeform 52"/>
            <p:cNvSpPr>
              <a:spLocks/>
            </p:cNvSpPr>
            <p:nvPr/>
          </p:nvSpPr>
          <p:spPr bwMode="auto">
            <a:xfrm>
              <a:off x="8648700" y="471488"/>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2" name="Rectangle 53"/>
            <p:cNvSpPr>
              <a:spLocks noChangeArrowheads="1"/>
            </p:cNvSpPr>
            <p:nvPr/>
          </p:nvSpPr>
          <p:spPr bwMode="auto">
            <a:xfrm>
              <a:off x="8350250" y="468313"/>
              <a:ext cx="50800"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3" name="Freeform 54"/>
            <p:cNvSpPr>
              <a:spLocks/>
            </p:cNvSpPr>
            <p:nvPr/>
          </p:nvSpPr>
          <p:spPr bwMode="auto">
            <a:xfrm>
              <a:off x="8251825" y="468313"/>
              <a:ext cx="49213" cy="36513"/>
            </a:xfrm>
            <a:custGeom>
              <a:avLst/>
              <a:gdLst>
                <a:gd name="T0" fmla="*/ 16 w 16"/>
                <a:gd name="T1" fmla="*/ 0 h 12"/>
                <a:gd name="T2" fmla="*/ 0 w 16"/>
                <a:gd name="T3" fmla="*/ 0 h 12"/>
                <a:gd name="T4" fmla="*/ 0 w 16"/>
                <a:gd name="T5" fmla="*/ 12 h 12"/>
                <a:gd name="T6" fmla="*/ 16 w 16"/>
                <a:gd name="T7" fmla="*/ 12 h 12"/>
                <a:gd name="T8" fmla="*/ 16 w 16"/>
                <a:gd name="T9" fmla="*/ 0 h 12"/>
              </a:gdLst>
              <a:ahLst/>
              <a:cxnLst>
                <a:cxn ang="0">
                  <a:pos x="T0" y="T1"/>
                </a:cxn>
                <a:cxn ang="0">
                  <a:pos x="T2" y="T3"/>
                </a:cxn>
                <a:cxn ang="0">
                  <a:pos x="T4" y="T5"/>
                </a:cxn>
                <a:cxn ang="0">
                  <a:pos x="T6" y="T7"/>
                </a:cxn>
                <a:cxn ang="0">
                  <a:pos x="T8" y="T9"/>
                </a:cxn>
              </a:cxnLst>
              <a:rect l="0" t="0" r="r" b="b"/>
              <a:pathLst>
                <a:path w="16" h="12">
                  <a:moveTo>
                    <a:pt x="16" y="0"/>
                  </a:moveTo>
                  <a:cubicBezTo>
                    <a:pt x="11" y="0"/>
                    <a:pt x="6" y="0"/>
                    <a:pt x="0" y="0"/>
                  </a:cubicBezTo>
                  <a:cubicBezTo>
                    <a:pt x="0" y="12"/>
                    <a:pt x="0" y="12"/>
                    <a:pt x="0" y="12"/>
                  </a:cubicBezTo>
                  <a:cubicBezTo>
                    <a:pt x="6" y="12"/>
                    <a:pt x="11" y="12"/>
                    <a:pt x="16"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4" name="Freeform 55"/>
            <p:cNvSpPr>
              <a:spLocks/>
            </p:cNvSpPr>
            <p:nvPr/>
          </p:nvSpPr>
          <p:spPr bwMode="auto">
            <a:xfrm>
              <a:off x="9045575" y="484188"/>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5" name="Freeform 56"/>
            <p:cNvSpPr>
              <a:spLocks/>
            </p:cNvSpPr>
            <p:nvPr/>
          </p:nvSpPr>
          <p:spPr bwMode="auto">
            <a:xfrm>
              <a:off x="9244013" y="493713"/>
              <a:ext cx="52388" cy="36513"/>
            </a:xfrm>
            <a:custGeom>
              <a:avLst/>
              <a:gdLst>
                <a:gd name="T0" fmla="*/ 33 w 33"/>
                <a:gd name="T1" fmla="*/ 0 h 23"/>
                <a:gd name="T2" fmla="*/ 2 w 33"/>
                <a:gd name="T3" fmla="*/ 0 h 23"/>
                <a:gd name="T4" fmla="*/ 0 w 33"/>
                <a:gd name="T5" fmla="*/ 23 h 23"/>
                <a:gd name="T6" fmla="*/ 31 w 33"/>
                <a:gd name="T7" fmla="*/ 23 h 23"/>
                <a:gd name="T8" fmla="*/ 33 w 33"/>
                <a:gd name="T9" fmla="*/ 0 h 23"/>
              </a:gdLst>
              <a:ahLst/>
              <a:cxnLst>
                <a:cxn ang="0">
                  <a:pos x="T0" y="T1"/>
                </a:cxn>
                <a:cxn ang="0">
                  <a:pos x="T2" y="T3"/>
                </a:cxn>
                <a:cxn ang="0">
                  <a:pos x="T4" y="T5"/>
                </a:cxn>
                <a:cxn ang="0">
                  <a:pos x="T6" y="T7"/>
                </a:cxn>
                <a:cxn ang="0">
                  <a:pos x="T8" y="T9"/>
                </a:cxn>
              </a:cxnLst>
              <a:rect l="0" t="0" r="r" b="b"/>
              <a:pathLst>
                <a:path w="33" h="23">
                  <a:moveTo>
                    <a:pt x="33" y="0"/>
                  </a:moveTo>
                  <a:lnTo>
                    <a:pt x="2" y="0"/>
                  </a:lnTo>
                  <a:lnTo>
                    <a:pt x="0" y="23"/>
                  </a:lnTo>
                  <a:lnTo>
                    <a:pt x="31" y="23"/>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6" name="Freeform 57"/>
            <p:cNvSpPr>
              <a:spLocks/>
            </p:cNvSpPr>
            <p:nvPr/>
          </p:nvSpPr>
          <p:spPr bwMode="auto">
            <a:xfrm>
              <a:off x="9145588" y="487363"/>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7" name="Freeform 58"/>
            <p:cNvSpPr>
              <a:spLocks/>
            </p:cNvSpPr>
            <p:nvPr/>
          </p:nvSpPr>
          <p:spPr bwMode="auto">
            <a:xfrm>
              <a:off x="8947150" y="481013"/>
              <a:ext cx="52388" cy="36513"/>
            </a:xfrm>
            <a:custGeom>
              <a:avLst/>
              <a:gdLst>
                <a:gd name="T0" fmla="*/ 33 w 33"/>
                <a:gd name="T1" fmla="*/ 0 h 23"/>
                <a:gd name="T2" fmla="*/ 2 w 33"/>
                <a:gd name="T3" fmla="*/ 0 h 23"/>
                <a:gd name="T4" fmla="*/ 0 w 33"/>
                <a:gd name="T5" fmla="*/ 23 h 23"/>
                <a:gd name="T6" fmla="*/ 31 w 33"/>
                <a:gd name="T7" fmla="*/ 23 h 23"/>
                <a:gd name="T8" fmla="*/ 33 w 33"/>
                <a:gd name="T9" fmla="*/ 0 h 23"/>
              </a:gdLst>
              <a:ahLst/>
              <a:cxnLst>
                <a:cxn ang="0">
                  <a:pos x="T0" y="T1"/>
                </a:cxn>
                <a:cxn ang="0">
                  <a:pos x="T2" y="T3"/>
                </a:cxn>
                <a:cxn ang="0">
                  <a:pos x="T4" y="T5"/>
                </a:cxn>
                <a:cxn ang="0">
                  <a:pos x="T6" y="T7"/>
                </a:cxn>
                <a:cxn ang="0">
                  <a:pos x="T8" y="T9"/>
                </a:cxn>
              </a:cxnLst>
              <a:rect l="0" t="0" r="r" b="b"/>
              <a:pathLst>
                <a:path w="33" h="23">
                  <a:moveTo>
                    <a:pt x="33" y="0"/>
                  </a:moveTo>
                  <a:lnTo>
                    <a:pt x="2" y="0"/>
                  </a:lnTo>
                  <a:lnTo>
                    <a:pt x="0" y="23"/>
                  </a:lnTo>
                  <a:lnTo>
                    <a:pt x="31" y="23"/>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8" name="Freeform 59"/>
            <p:cNvSpPr>
              <a:spLocks/>
            </p:cNvSpPr>
            <p:nvPr/>
          </p:nvSpPr>
          <p:spPr bwMode="auto">
            <a:xfrm>
              <a:off x="8847138" y="477838"/>
              <a:ext cx="52388" cy="36513"/>
            </a:xfrm>
            <a:custGeom>
              <a:avLst/>
              <a:gdLst>
                <a:gd name="T0" fmla="*/ 33 w 33"/>
                <a:gd name="T1" fmla="*/ 0 h 23"/>
                <a:gd name="T2" fmla="*/ 2 w 33"/>
                <a:gd name="T3" fmla="*/ 0 h 23"/>
                <a:gd name="T4" fmla="*/ 0 w 33"/>
                <a:gd name="T5" fmla="*/ 23 h 23"/>
                <a:gd name="T6" fmla="*/ 31 w 33"/>
                <a:gd name="T7" fmla="*/ 23 h 23"/>
                <a:gd name="T8" fmla="*/ 33 w 33"/>
                <a:gd name="T9" fmla="*/ 0 h 23"/>
              </a:gdLst>
              <a:ahLst/>
              <a:cxnLst>
                <a:cxn ang="0">
                  <a:pos x="T0" y="T1"/>
                </a:cxn>
                <a:cxn ang="0">
                  <a:pos x="T2" y="T3"/>
                </a:cxn>
                <a:cxn ang="0">
                  <a:pos x="T4" y="T5"/>
                </a:cxn>
                <a:cxn ang="0">
                  <a:pos x="T6" y="T7"/>
                </a:cxn>
                <a:cxn ang="0">
                  <a:pos x="T8" y="T9"/>
                </a:cxn>
              </a:cxnLst>
              <a:rect l="0" t="0" r="r" b="b"/>
              <a:pathLst>
                <a:path w="33" h="23">
                  <a:moveTo>
                    <a:pt x="33" y="0"/>
                  </a:moveTo>
                  <a:lnTo>
                    <a:pt x="2" y="0"/>
                  </a:lnTo>
                  <a:lnTo>
                    <a:pt x="0" y="23"/>
                  </a:lnTo>
                  <a:lnTo>
                    <a:pt x="31" y="23"/>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9" name="Freeform 60"/>
            <p:cNvSpPr>
              <a:spLocks/>
            </p:cNvSpPr>
            <p:nvPr/>
          </p:nvSpPr>
          <p:spPr bwMode="auto">
            <a:xfrm>
              <a:off x="5605463" y="974726"/>
              <a:ext cx="52388" cy="58738"/>
            </a:xfrm>
            <a:custGeom>
              <a:avLst/>
              <a:gdLst>
                <a:gd name="T0" fmla="*/ 17 w 17"/>
                <a:gd name="T1" fmla="*/ 5 h 19"/>
                <a:gd name="T2" fmla="*/ 6 w 17"/>
                <a:gd name="T3" fmla="*/ 0 h 19"/>
                <a:gd name="T4" fmla="*/ 0 w 17"/>
                <a:gd name="T5" fmla="*/ 16 h 19"/>
                <a:gd name="T6" fmla="*/ 11 w 17"/>
                <a:gd name="T7" fmla="*/ 19 h 19"/>
                <a:gd name="T8" fmla="*/ 17 w 17"/>
                <a:gd name="T9" fmla="*/ 5 h 19"/>
              </a:gdLst>
              <a:ahLst/>
              <a:cxnLst>
                <a:cxn ang="0">
                  <a:pos x="T0" y="T1"/>
                </a:cxn>
                <a:cxn ang="0">
                  <a:pos x="T2" y="T3"/>
                </a:cxn>
                <a:cxn ang="0">
                  <a:pos x="T4" y="T5"/>
                </a:cxn>
                <a:cxn ang="0">
                  <a:pos x="T6" y="T7"/>
                </a:cxn>
                <a:cxn ang="0">
                  <a:pos x="T8" y="T9"/>
                </a:cxn>
              </a:cxnLst>
              <a:rect l="0" t="0" r="r" b="b"/>
              <a:pathLst>
                <a:path w="17" h="19">
                  <a:moveTo>
                    <a:pt x="17" y="5"/>
                  </a:moveTo>
                  <a:cubicBezTo>
                    <a:pt x="6" y="0"/>
                    <a:pt x="6" y="0"/>
                    <a:pt x="6" y="0"/>
                  </a:cubicBezTo>
                  <a:cubicBezTo>
                    <a:pt x="3" y="5"/>
                    <a:pt x="1" y="10"/>
                    <a:pt x="0" y="16"/>
                  </a:cubicBezTo>
                  <a:cubicBezTo>
                    <a:pt x="11" y="19"/>
                    <a:pt x="11" y="19"/>
                    <a:pt x="11" y="19"/>
                  </a:cubicBezTo>
                  <a:cubicBezTo>
                    <a:pt x="13" y="14"/>
                    <a:pt x="14" y="10"/>
                    <a:pt x="1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0" name="Freeform 61"/>
            <p:cNvSpPr>
              <a:spLocks/>
            </p:cNvSpPr>
            <p:nvPr/>
          </p:nvSpPr>
          <p:spPr bwMode="auto">
            <a:xfrm>
              <a:off x="5648325" y="887413"/>
              <a:ext cx="63500" cy="61913"/>
            </a:xfrm>
            <a:custGeom>
              <a:avLst/>
              <a:gdLst>
                <a:gd name="T0" fmla="*/ 20 w 20"/>
                <a:gd name="T1" fmla="*/ 9 h 20"/>
                <a:gd name="T2" fmla="*/ 11 w 20"/>
                <a:gd name="T3" fmla="*/ 0 h 20"/>
                <a:gd name="T4" fmla="*/ 0 w 20"/>
                <a:gd name="T5" fmla="*/ 13 h 20"/>
                <a:gd name="T6" fmla="*/ 10 w 20"/>
                <a:gd name="T7" fmla="*/ 20 h 20"/>
                <a:gd name="T8" fmla="*/ 20 w 20"/>
                <a:gd name="T9" fmla="*/ 9 h 20"/>
              </a:gdLst>
              <a:ahLst/>
              <a:cxnLst>
                <a:cxn ang="0">
                  <a:pos x="T0" y="T1"/>
                </a:cxn>
                <a:cxn ang="0">
                  <a:pos x="T2" y="T3"/>
                </a:cxn>
                <a:cxn ang="0">
                  <a:pos x="T4" y="T5"/>
                </a:cxn>
                <a:cxn ang="0">
                  <a:pos x="T6" y="T7"/>
                </a:cxn>
                <a:cxn ang="0">
                  <a:pos x="T8" y="T9"/>
                </a:cxn>
              </a:cxnLst>
              <a:rect l="0" t="0" r="r" b="b"/>
              <a:pathLst>
                <a:path w="20" h="20">
                  <a:moveTo>
                    <a:pt x="20" y="9"/>
                  </a:moveTo>
                  <a:cubicBezTo>
                    <a:pt x="11" y="0"/>
                    <a:pt x="11" y="0"/>
                    <a:pt x="11" y="0"/>
                  </a:cubicBezTo>
                  <a:cubicBezTo>
                    <a:pt x="7" y="5"/>
                    <a:pt x="3" y="9"/>
                    <a:pt x="0" y="13"/>
                  </a:cubicBezTo>
                  <a:cubicBezTo>
                    <a:pt x="10" y="20"/>
                    <a:pt x="10" y="20"/>
                    <a:pt x="10" y="20"/>
                  </a:cubicBezTo>
                  <a:cubicBezTo>
                    <a:pt x="13" y="16"/>
                    <a:pt x="16" y="12"/>
                    <a:pt x="2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1" name="Freeform 62"/>
            <p:cNvSpPr>
              <a:spLocks/>
            </p:cNvSpPr>
            <p:nvPr/>
          </p:nvSpPr>
          <p:spPr bwMode="auto">
            <a:xfrm>
              <a:off x="6176963" y="633413"/>
              <a:ext cx="55563" cy="46038"/>
            </a:xfrm>
            <a:custGeom>
              <a:avLst/>
              <a:gdLst>
                <a:gd name="T0" fmla="*/ 18 w 18"/>
                <a:gd name="T1" fmla="*/ 11 h 15"/>
                <a:gd name="T2" fmla="*/ 15 w 18"/>
                <a:gd name="T3" fmla="*/ 0 h 15"/>
                <a:gd name="T4" fmla="*/ 0 w 18"/>
                <a:gd name="T5" fmla="*/ 4 h 15"/>
                <a:gd name="T6" fmla="*/ 3 w 18"/>
                <a:gd name="T7" fmla="*/ 15 h 15"/>
                <a:gd name="T8" fmla="*/ 18 w 18"/>
                <a:gd name="T9" fmla="*/ 11 h 15"/>
              </a:gdLst>
              <a:ahLst/>
              <a:cxnLst>
                <a:cxn ang="0">
                  <a:pos x="T0" y="T1"/>
                </a:cxn>
                <a:cxn ang="0">
                  <a:pos x="T2" y="T3"/>
                </a:cxn>
                <a:cxn ang="0">
                  <a:pos x="T4" y="T5"/>
                </a:cxn>
                <a:cxn ang="0">
                  <a:pos x="T6" y="T7"/>
                </a:cxn>
                <a:cxn ang="0">
                  <a:pos x="T8" y="T9"/>
                </a:cxn>
              </a:cxnLst>
              <a:rect l="0" t="0" r="r" b="b"/>
              <a:pathLst>
                <a:path w="18" h="15">
                  <a:moveTo>
                    <a:pt x="18" y="11"/>
                  </a:moveTo>
                  <a:cubicBezTo>
                    <a:pt x="15" y="0"/>
                    <a:pt x="15" y="0"/>
                    <a:pt x="15" y="0"/>
                  </a:cubicBezTo>
                  <a:cubicBezTo>
                    <a:pt x="10" y="1"/>
                    <a:pt x="5" y="2"/>
                    <a:pt x="0" y="4"/>
                  </a:cubicBezTo>
                  <a:cubicBezTo>
                    <a:pt x="3" y="15"/>
                    <a:pt x="3" y="15"/>
                    <a:pt x="3" y="15"/>
                  </a:cubicBezTo>
                  <a:cubicBezTo>
                    <a:pt x="8" y="14"/>
                    <a:pt x="13" y="13"/>
                    <a:pt x="1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2" name="Freeform 63"/>
            <p:cNvSpPr>
              <a:spLocks/>
            </p:cNvSpPr>
            <p:nvPr/>
          </p:nvSpPr>
          <p:spPr bwMode="auto">
            <a:xfrm>
              <a:off x="5719763" y="822326"/>
              <a:ext cx="61913" cy="58738"/>
            </a:xfrm>
            <a:custGeom>
              <a:avLst/>
              <a:gdLst>
                <a:gd name="T0" fmla="*/ 20 w 20"/>
                <a:gd name="T1" fmla="*/ 10 h 19"/>
                <a:gd name="T2" fmla="*/ 13 w 20"/>
                <a:gd name="T3" fmla="*/ 0 h 19"/>
                <a:gd name="T4" fmla="*/ 0 w 20"/>
                <a:gd name="T5" fmla="*/ 10 h 19"/>
                <a:gd name="T6" fmla="*/ 8 w 20"/>
                <a:gd name="T7" fmla="*/ 19 h 19"/>
                <a:gd name="T8" fmla="*/ 20 w 20"/>
                <a:gd name="T9" fmla="*/ 10 h 19"/>
              </a:gdLst>
              <a:ahLst/>
              <a:cxnLst>
                <a:cxn ang="0">
                  <a:pos x="T0" y="T1"/>
                </a:cxn>
                <a:cxn ang="0">
                  <a:pos x="T2" y="T3"/>
                </a:cxn>
                <a:cxn ang="0">
                  <a:pos x="T4" y="T5"/>
                </a:cxn>
                <a:cxn ang="0">
                  <a:pos x="T6" y="T7"/>
                </a:cxn>
                <a:cxn ang="0">
                  <a:pos x="T8" y="T9"/>
                </a:cxn>
              </a:cxnLst>
              <a:rect l="0" t="0" r="r" b="b"/>
              <a:pathLst>
                <a:path w="20" h="19">
                  <a:moveTo>
                    <a:pt x="20" y="10"/>
                  </a:moveTo>
                  <a:cubicBezTo>
                    <a:pt x="13" y="0"/>
                    <a:pt x="13" y="0"/>
                    <a:pt x="13" y="0"/>
                  </a:cubicBezTo>
                  <a:cubicBezTo>
                    <a:pt x="8" y="3"/>
                    <a:pt x="4" y="6"/>
                    <a:pt x="0" y="10"/>
                  </a:cubicBezTo>
                  <a:cubicBezTo>
                    <a:pt x="8" y="19"/>
                    <a:pt x="8" y="19"/>
                    <a:pt x="8" y="19"/>
                  </a:cubicBezTo>
                  <a:cubicBezTo>
                    <a:pt x="11" y="16"/>
                    <a:pt x="15" y="13"/>
                    <a:pt x="2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3" name="Freeform 64"/>
            <p:cNvSpPr>
              <a:spLocks/>
            </p:cNvSpPr>
            <p:nvPr/>
          </p:nvSpPr>
          <p:spPr bwMode="auto">
            <a:xfrm>
              <a:off x="5891213" y="725488"/>
              <a:ext cx="61913" cy="52388"/>
            </a:xfrm>
            <a:custGeom>
              <a:avLst/>
              <a:gdLst>
                <a:gd name="T0" fmla="*/ 20 w 20"/>
                <a:gd name="T1" fmla="*/ 11 h 17"/>
                <a:gd name="T2" fmla="*/ 15 w 20"/>
                <a:gd name="T3" fmla="*/ 0 h 17"/>
                <a:gd name="T4" fmla="*/ 0 w 20"/>
                <a:gd name="T5" fmla="*/ 6 h 17"/>
                <a:gd name="T6" fmla="*/ 5 w 20"/>
                <a:gd name="T7" fmla="*/ 17 h 17"/>
                <a:gd name="T8" fmla="*/ 20 w 20"/>
                <a:gd name="T9" fmla="*/ 11 h 17"/>
              </a:gdLst>
              <a:ahLst/>
              <a:cxnLst>
                <a:cxn ang="0">
                  <a:pos x="T0" y="T1"/>
                </a:cxn>
                <a:cxn ang="0">
                  <a:pos x="T2" y="T3"/>
                </a:cxn>
                <a:cxn ang="0">
                  <a:pos x="T4" y="T5"/>
                </a:cxn>
                <a:cxn ang="0">
                  <a:pos x="T6" y="T7"/>
                </a:cxn>
                <a:cxn ang="0">
                  <a:pos x="T8" y="T9"/>
                </a:cxn>
              </a:cxnLst>
              <a:rect l="0" t="0" r="r" b="b"/>
              <a:pathLst>
                <a:path w="20" h="17">
                  <a:moveTo>
                    <a:pt x="20" y="11"/>
                  </a:moveTo>
                  <a:cubicBezTo>
                    <a:pt x="15" y="0"/>
                    <a:pt x="15" y="0"/>
                    <a:pt x="15" y="0"/>
                  </a:cubicBezTo>
                  <a:cubicBezTo>
                    <a:pt x="10" y="2"/>
                    <a:pt x="5" y="4"/>
                    <a:pt x="0" y="6"/>
                  </a:cubicBezTo>
                  <a:cubicBezTo>
                    <a:pt x="5" y="17"/>
                    <a:pt x="5" y="17"/>
                    <a:pt x="5" y="17"/>
                  </a:cubicBezTo>
                  <a:cubicBezTo>
                    <a:pt x="10" y="15"/>
                    <a:pt x="15" y="13"/>
                    <a:pt x="2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4" name="Freeform 65"/>
            <p:cNvSpPr>
              <a:spLocks/>
            </p:cNvSpPr>
            <p:nvPr/>
          </p:nvSpPr>
          <p:spPr bwMode="auto">
            <a:xfrm>
              <a:off x="5983288" y="688976"/>
              <a:ext cx="60325" cy="52388"/>
            </a:xfrm>
            <a:custGeom>
              <a:avLst/>
              <a:gdLst>
                <a:gd name="T0" fmla="*/ 19 w 19"/>
                <a:gd name="T1" fmla="*/ 11 h 17"/>
                <a:gd name="T2" fmla="*/ 15 w 19"/>
                <a:gd name="T3" fmla="*/ 0 h 17"/>
                <a:gd name="T4" fmla="*/ 0 w 19"/>
                <a:gd name="T5" fmla="*/ 6 h 17"/>
                <a:gd name="T6" fmla="*/ 4 w 19"/>
                <a:gd name="T7" fmla="*/ 17 h 17"/>
                <a:gd name="T8" fmla="*/ 19 w 19"/>
                <a:gd name="T9" fmla="*/ 11 h 17"/>
              </a:gdLst>
              <a:ahLst/>
              <a:cxnLst>
                <a:cxn ang="0">
                  <a:pos x="T0" y="T1"/>
                </a:cxn>
                <a:cxn ang="0">
                  <a:pos x="T2" y="T3"/>
                </a:cxn>
                <a:cxn ang="0">
                  <a:pos x="T4" y="T5"/>
                </a:cxn>
                <a:cxn ang="0">
                  <a:pos x="T6" y="T7"/>
                </a:cxn>
                <a:cxn ang="0">
                  <a:pos x="T8" y="T9"/>
                </a:cxn>
              </a:cxnLst>
              <a:rect l="0" t="0" r="r" b="b"/>
              <a:pathLst>
                <a:path w="19" h="17">
                  <a:moveTo>
                    <a:pt x="19" y="11"/>
                  </a:moveTo>
                  <a:cubicBezTo>
                    <a:pt x="15" y="0"/>
                    <a:pt x="15" y="0"/>
                    <a:pt x="15" y="0"/>
                  </a:cubicBezTo>
                  <a:cubicBezTo>
                    <a:pt x="10" y="2"/>
                    <a:pt x="5" y="4"/>
                    <a:pt x="0" y="6"/>
                  </a:cubicBezTo>
                  <a:cubicBezTo>
                    <a:pt x="4" y="17"/>
                    <a:pt x="4" y="17"/>
                    <a:pt x="4" y="17"/>
                  </a:cubicBezTo>
                  <a:cubicBezTo>
                    <a:pt x="9" y="15"/>
                    <a:pt x="14" y="13"/>
                    <a:pt x="1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5" name="Freeform 66"/>
            <p:cNvSpPr>
              <a:spLocks/>
            </p:cNvSpPr>
            <p:nvPr/>
          </p:nvSpPr>
          <p:spPr bwMode="auto">
            <a:xfrm>
              <a:off x="6080125" y="657226"/>
              <a:ext cx="55563" cy="49213"/>
            </a:xfrm>
            <a:custGeom>
              <a:avLst/>
              <a:gdLst>
                <a:gd name="T0" fmla="*/ 18 w 18"/>
                <a:gd name="T1" fmla="*/ 12 h 16"/>
                <a:gd name="T2" fmla="*/ 15 w 18"/>
                <a:gd name="T3" fmla="*/ 0 h 16"/>
                <a:gd name="T4" fmla="*/ 0 w 18"/>
                <a:gd name="T5" fmla="*/ 5 h 16"/>
                <a:gd name="T6" fmla="*/ 3 w 18"/>
                <a:gd name="T7" fmla="*/ 16 h 16"/>
                <a:gd name="T8" fmla="*/ 18 w 18"/>
                <a:gd name="T9" fmla="*/ 12 h 16"/>
              </a:gdLst>
              <a:ahLst/>
              <a:cxnLst>
                <a:cxn ang="0">
                  <a:pos x="T0" y="T1"/>
                </a:cxn>
                <a:cxn ang="0">
                  <a:pos x="T2" y="T3"/>
                </a:cxn>
                <a:cxn ang="0">
                  <a:pos x="T4" y="T5"/>
                </a:cxn>
                <a:cxn ang="0">
                  <a:pos x="T6" y="T7"/>
                </a:cxn>
                <a:cxn ang="0">
                  <a:pos x="T8" y="T9"/>
                </a:cxn>
              </a:cxnLst>
              <a:rect l="0" t="0" r="r" b="b"/>
              <a:pathLst>
                <a:path w="18" h="16">
                  <a:moveTo>
                    <a:pt x="18" y="12"/>
                  </a:moveTo>
                  <a:cubicBezTo>
                    <a:pt x="15" y="0"/>
                    <a:pt x="15" y="0"/>
                    <a:pt x="15" y="0"/>
                  </a:cubicBezTo>
                  <a:cubicBezTo>
                    <a:pt x="10" y="2"/>
                    <a:pt x="5" y="3"/>
                    <a:pt x="0" y="5"/>
                  </a:cubicBezTo>
                  <a:cubicBezTo>
                    <a:pt x="3" y="16"/>
                    <a:pt x="3" y="16"/>
                    <a:pt x="3" y="16"/>
                  </a:cubicBezTo>
                  <a:cubicBezTo>
                    <a:pt x="8" y="15"/>
                    <a:pt x="13" y="13"/>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6" name="Freeform 67"/>
            <p:cNvSpPr>
              <a:spLocks/>
            </p:cNvSpPr>
            <p:nvPr/>
          </p:nvSpPr>
          <p:spPr bwMode="auto">
            <a:xfrm>
              <a:off x="9740900" y="520701"/>
              <a:ext cx="52388" cy="41275"/>
            </a:xfrm>
            <a:custGeom>
              <a:avLst/>
              <a:gdLst>
                <a:gd name="T0" fmla="*/ 1 w 17"/>
                <a:gd name="T1" fmla="*/ 0 h 13"/>
                <a:gd name="T2" fmla="*/ 0 w 17"/>
                <a:gd name="T3" fmla="*/ 12 h 13"/>
                <a:gd name="T4" fmla="*/ 16 w 17"/>
                <a:gd name="T5" fmla="*/ 13 h 13"/>
                <a:gd name="T6" fmla="*/ 17 w 17"/>
                <a:gd name="T7" fmla="*/ 1 h 13"/>
                <a:gd name="T8" fmla="*/ 1 w 17"/>
                <a:gd name="T9" fmla="*/ 0 h 13"/>
              </a:gdLst>
              <a:ahLst/>
              <a:cxnLst>
                <a:cxn ang="0">
                  <a:pos x="T0" y="T1"/>
                </a:cxn>
                <a:cxn ang="0">
                  <a:pos x="T2" y="T3"/>
                </a:cxn>
                <a:cxn ang="0">
                  <a:pos x="T4" y="T5"/>
                </a:cxn>
                <a:cxn ang="0">
                  <a:pos x="T6" y="T7"/>
                </a:cxn>
                <a:cxn ang="0">
                  <a:pos x="T8" y="T9"/>
                </a:cxn>
              </a:cxnLst>
              <a:rect l="0" t="0" r="r" b="b"/>
              <a:pathLst>
                <a:path w="17" h="13">
                  <a:moveTo>
                    <a:pt x="1" y="0"/>
                  </a:moveTo>
                  <a:cubicBezTo>
                    <a:pt x="0" y="12"/>
                    <a:pt x="0" y="12"/>
                    <a:pt x="0" y="12"/>
                  </a:cubicBezTo>
                  <a:cubicBezTo>
                    <a:pt x="6" y="12"/>
                    <a:pt x="12" y="12"/>
                    <a:pt x="16" y="13"/>
                  </a:cubicBezTo>
                  <a:cubicBezTo>
                    <a:pt x="17" y="1"/>
                    <a:pt x="17" y="1"/>
                    <a:pt x="17" y="1"/>
                  </a:cubicBezTo>
                  <a:cubicBezTo>
                    <a:pt x="12" y="0"/>
                    <a:pt x="7"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7" name="Freeform 68"/>
            <p:cNvSpPr>
              <a:spLocks/>
            </p:cNvSpPr>
            <p:nvPr/>
          </p:nvSpPr>
          <p:spPr bwMode="auto">
            <a:xfrm>
              <a:off x="7656513" y="471488"/>
              <a:ext cx="49213" cy="39688"/>
            </a:xfrm>
            <a:custGeom>
              <a:avLst/>
              <a:gdLst>
                <a:gd name="T0" fmla="*/ 0 w 16"/>
                <a:gd name="T1" fmla="*/ 1 h 13"/>
                <a:gd name="T2" fmla="*/ 0 w 16"/>
                <a:gd name="T3" fmla="*/ 13 h 13"/>
                <a:gd name="T4" fmla="*/ 16 w 16"/>
                <a:gd name="T5" fmla="*/ 12 h 13"/>
                <a:gd name="T6" fmla="*/ 16 w 16"/>
                <a:gd name="T7" fmla="*/ 0 h 13"/>
                <a:gd name="T8" fmla="*/ 0 w 16"/>
                <a:gd name="T9" fmla="*/ 1 h 13"/>
              </a:gdLst>
              <a:ahLst/>
              <a:cxnLst>
                <a:cxn ang="0">
                  <a:pos x="T0" y="T1"/>
                </a:cxn>
                <a:cxn ang="0">
                  <a:pos x="T2" y="T3"/>
                </a:cxn>
                <a:cxn ang="0">
                  <a:pos x="T4" y="T5"/>
                </a:cxn>
                <a:cxn ang="0">
                  <a:pos x="T6" y="T7"/>
                </a:cxn>
                <a:cxn ang="0">
                  <a:pos x="T8" y="T9"/>
                </a:cxn>
              </a:cxnLst>
              <a:rect l="0" t="0" r="r" b="b"/>
              <a:pathLst>
                <a:path w="16" h="13">
                  <a:moveTo>
                    <a:pt x="0" y="1"/>
                  </a:moveTo>
                  <a:cubicBezTo>
                    <a:pt x="0" y="13"/>
                    <a:pt x="0" y="13"/>
                    <a:pt x="0" y="13"/>
                  </a:cubicBezTo>
                  <a:cubicBezTo>
                    <a:pt x="6" y="13"/>
                    <a:pt x="11" y="13"/>
                    <a:pt x="16" y="12"/>
                  </a:cubicBezTo>
                  <a:cubicBezTo>
                    <a:pt x="16" y="0"/>
                    <a:pt x="16" y="0"/>
                    <a:pt x="16" y="0"/>
                  </a:cubicBezTo>
                  <a:cubicBezTo>
                    <a:pt x="11" y="1"/>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8" name="Freeform 69"/>
            <p:cNvSpPr>
              <a:spLocks/>
            </p:cNvSpPr>
            <p:nvPr/>
          </p:nvSpPr>
          <p:spPr bwMode="auto">
            <a:xfrm>
              <a:off x="7754938" y="471488"/>
              <a:ext cx="49213" cy="36513"/>
            </a:xfrm>
            <a:custGeom>
              <a:avLst/>
              <a:gdLst>
                <a:gd name="T0" fmla="*/ 0 w 16"/>
                <a:gd name="T1" fmla="*/ 0 h 12"/>
                <a:gd name="T2" fmla="*/ 0 w 16"/>
                <a:gd name="T3" fmla="*/ 12 h 12"/>
                <a:gd name="T4" fmla="*/ 16 w 16"/>
                <a:gd name="T5" fmla="*/ 12 h 12"/>
                <a:gd name="T6" fmla="*/ 16 w 16"/>
                <a:gd name="T7" fmla="*/ 0 h 12"/>
                <a:gd name="T8" fmla="*/ 0 w 16"/>
                <a:gd name="T9" fmla="*/ 0 h 12"/>
              </a:gdLst>
              <a:ahLst/>
              <a:cxnLst>
                <a:cxn ang="0">
                  <a:pos x="T0" y="T1"/>
                </a:cxn>
                <a:cxn ang="0">
                  <a:pos x="T2" y="T3"/>
                </a:cxn>
                <a:cxn ang="0">
                  <a:pos x="T4" y="T5"/>
                </a:cxn>
                <a:cxn ang="0">
                  <a:pos x="T6" y="T7"/>
                </a:cxn>
                <a:cxn ang="0">
                  <a:pos x="T8" y="T9"/>
                </a:cxn>
              </a:cxnLst>
              <a:rect l="0" t="0" r="r" b="b"/>
              <a:pathLst>
                <a:path w="16" h="12">
                  <a:moveTo>
                    <a:pt x="0" y="0"/>
                  </a:moveTo>
                  <a:cubicBezTo>
                    <a:pt x="0" y="12"/>
                    <a:pt x="0" y="12"/>
                    <a:pt x="0" y="12"/>
                  </a:cubicBezTo>
                  <a:cubicBezTo>
                    <a:pt x="6" y="12"/>
                    <a:pt x="11" y="12"/>
                    <a:pt x="16" y="12"/>
                  </a:cubicBezTo>
                  <a:cubicBezTo>
                    <a:pt x="16" y="0"/>
                    <a:pt x="16" y="0"/>
                    <a:pt x="16" y="0"/>
                  </a:cubicBezTo>
                  <a:cubicBezTo>
                    <a:pt x="11" y="0"/>
                    <a:pt x="5"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9" name="Freeform 70"/>
            <p:cNvSpPr>
              <a:spLocks/>
            </p:cNvSpPr>
            <p:nvPr/>
          </p:nvSpPr>
          <p:spPr bwMode="auto">
            <a:xfrm>
              <a:off x="7556500" y="474663"/>
              <a:ext cx="49213" cy="39688"/>
            </a:xfrm>
            <a:custGeom>
              <a:avLst/>
              <a:gdLst>
                <a:gd name="T0" fmla="*/ 0 w 16"/>
                <a:gd name="T1" fmla="*/ 1 h 13"/>
                <a:gd name="T2" fmla="*/ 0 w 16"/>
                <a:gd name="T3" fmla="*/ 13 h 13"/>
                <a:gd name="T4" fmla="*/ 16 w 16"/>
                <a:gd name="T5" fmla="*/ 12 h 13"/>
                <a:gd name="T6" fmla="*/ 16 w 16"/>
                <a:gd name="T7" fmla="*/ 0 h 13"/>
                <a:gd name="T8" fmla="*/ 0 w 16"/>
                <a:gd name="T9" fmla="*/ 1 h 13"/>
              </a:gdLst>
              <a:ahLst/>
              <a:cxnLst>
                <a:cxn ang="0">
                  <a:pos x="T0" y="T1"/>
                </a:cxn>
                <a:cxn ang="0">
                  <a:pos x="T2" y="T3"/>
                </a:cxn>
                <a:cxn ang="0">
                  <a:pos x="T4" y="T5"/>
                </a:cxn>
                <a:cxn ang="0">
                  <a:pos x="T6" y="T7"/>
                </a:cxn>
                <a:cxn ang="0">
                  <a:pos x="T8" y="T9"/>
                </a:cxn>
              </a:cxnLst>
              <a:rect l="0" t="0" r="r" b="b"/>
              <a:pathLst>
                <a:path w="16" h="13">
                  <a:moveTo>
                    <a:pt x="0" y="1"/>
                  </a:moveTo>
                  <a:cubicBezTo>
                    <a:pt x="0" y="13"/>
                    <a:pt x="0" y="13"/>
                    <a:pt x="0" y="13"/>
                  </a:cubicBezTo>
                  <a:cubicBezTo>
                    <a:pt x="6" y="13"/>
                    <a:pt x="11" y="13"/>
                    <a:pt x="16" y="12"/>
                  </a:cubicBezTo>
                  <a:cubicBezTo>
                    <a:pt x="16" y="0"/>
                    <a:pt x="16" y="0"/>
                    <a:pt x="16" y="0"/>
                  </a:cubicBezTo>
                  <a:cubicBezTo>
                    <a:pt x="11" y="1"/>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0" name="Freeform 71"/>
            <p:cNvSpPr>
              <a:spLocks/>
            </p:cNvSpPr>
            <p:nvPr/>
          </p:nvSpPr>
          <p:spPr bwMode="auto">
            <a:xfrm>
              <a:off x="7854950" y="468313"/>
              <a:ext cx="49213" cy="36513"/>
            </a:xfrm>
            <a:custGeom>
              <a:avLst/>
              <a:gdLst>
                <a:gd name="T0" fmla="*/ 0 w 16"/>
                <a:gd name="T1" fmla="*/ 0 h 12"/>
                <a:gd name="T2" fmla="*/ 0 w 16"/>
                <a:gd name="T3" fmla="*/ 12 h 12"/>
                <a:gd name="T4" fmla="*/ 16 w 16"/>
                <a:gd name="T5" fmla="*/ 12 h 12"/>
                <a:gd name="T6" fmla="*/ 16 w 16"/>
                <a:gd name="T7" fmla="*/ 0 h 12"/>
                <a:gd name="T8" fmla="*/ 0 w 16"/>
                <a:gd name="T9" fmla="*/ 0 h 12"/>
              </a:gdLst>
              <a:ahLst/>
              <a:cxnLst>
                <a:cxn ang="0">
                  <a:pos x="T0" y="T1"/>
                </a:cxn>
                <a:cxn ang="0">
                  <a:pos x="T2" y="T3"/>
                </a:cxn>
                <a:cxn ang="0">
                  <a:pos x="T4" y="T5"/>
                </a:cxn>
                <a:cxn ang="0">
                  <a:pos x="T6" y="T7"/>
                </a:cxn>
                <a:cxn ang="0">
                  <a:pos x="T8" y="T9"/>
                </a:cxn>
              </a:cxnLst>
              <a:rect l="0" t="0" r="r" b="b"/>
              <a:pathLst>
                <a:path w="16" h="12">
                  <a:moveTo>
                    <a:pt x="0" y="0"/>
                  </a:moveTo>
                  <a:cubicBezTo>
                    <a:pt x="0" y="12"/>
                    <a:pt x="0" y="12"/>
                    <a:pt x="0" y="12"/>
                  </a:cubicBezTo>
                  <a:cubicBezTo>
                    <a:pt x="6" y="12"/>
                    <a:pt x="11" y="12"/>
                    <a:pt x="16" y="12"/>
                  </a:cubicBezTo>
                  <a:cubicBezTo>
                    <a:pt x="16" y="0"/>
                    <a:pt x="16" y="0"/>
                    <a:pt x="16" y="0"/>
                  </a:cubicBezTo>
                  <a:cubicBezTo>
                    <a:pt x="11" y="0"/>
                    <a:pt x="6"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1" name="Freeform 72"/>
            <p:cNvSpPr>
              <a:spLocks/>
            </p:cNvSpPr>
            <p:nvPr/>
          </p:nvSpPr>
          <p:spPr bwMode="auto">
            <a:xfrm>
              <a:off x="7259638" y="490538"/>
              <a:ext cx="52388" cy="39688"/>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2"/>
                    <a:pt x="11" y="12"/>
                    <a:pt x="17" y="12"/>
                  </a:cubicBezTo>
                  <a:cubicBezTo>
                    <a:pt x="16" y="0"/>
                    <a:pt x="16" y="0"/>
                    <a:pt x="16" y="0"/>
                  </a:cubicBezTo>
                  <a:cubicBezTo>
                    <a:pt x="11" y="0"/>
                    <a:pt x="5"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2" name="Freeform 73"/>
            <p:cNvSpPr>
              <a:spLocks/>
            </p:cNvSpPr>
            <p:nvPr/>
          </p:nvSpPr>
          <p:spPr bwMode="auto">
            <a:xfrm>
              <a:off x="7159625" y="496888"/>
              <a:ext cx="52388" cy="39688"/>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2" y="12"/>
                    <a:pt x="17" y="12"/>
                  </a:cubicBezTo>
                  <a:cubicBezTo>
                    <a:pt x="16" y="0"/>
                    <a:pt x="16" y="0"/>
                    <a:pt x="16" y="0"/>
                  </a:cubicBezTo>
                  <a:cubicBezTo>
                    <a:pt x="11" y="0"/>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3" name="Freeform 74"/>
            <p:cNvSpPr>
              <a:spLocks/>
            </p:cNvSpPr>
            <p:nvPr/>
          </p:nvSpPr>
          <p:spPr bwMode="auto">
            <a:xfrm>
              <a:off x="7953375" y="468313"/>
              <a:ext cx="50800" cy="36513"/>
            </a:xfrm>
            <a:custGeom>
              <a:avLst/>
              <a:gdLst>
                <a:gd name="T0" fmla="*/ 0 w 16"/>
                <a:gd name="T1" fmla="*/ 0 h 12"/>
                <a:gd name="T2" fmla="*/ 0 w 16"/>
                <a:gd name="T3" fmla="*/ 12 h 12"/>
                <a:gd name="T4" fmla="*/ 16 w 16"/>
                <a:gd name="T5" fmla="*/ 12 h 12"/>
                <a:gd name="T6" fmla="*/ 16 w 16"/>
                <a:gd name="T7" fmla="*/ 0 h 12"/>
                <a:gd name="T8" fmla="*/ 0 w 16"/>
                <a:gd name="T9" fmla="*/ 0 h 12"/>
              </a:gdLst>
              <a:ahLst/>
              <a:cxnLst>
                <a:cxn ang="0">
                  <a:pos x="T0" y="T1"/>
                </a:cxn>
                <a:cxn ang="0">
                  <a:pos x="T2" y="T3"/>
                </a:cxn>
                <a:cxn ang="0">
                  <a:pos x="T4" y="T5"/>
                </a:cxn>
                <a:cxn ang="0">
                  <a:pos x="T6" y="T7"/>
                </a:cxn>
                <a:cxn ang="0">
                  <a:pos x="T8" y="T9"/>
                </a:cxn>
              </a:cxnLst>
              <a:rect l="0" t="0" r="r" b="b"/>
              <a:pathLst>
                <a:path w="16" h="12">
                  <a:moveTo>
                    <a:pt x="0" y="0"/>
                  </a:moveTo>
                  <a:cubicBezTo>
                    <a:pt x="0" y="12"/>
                    <a:pt x="0" y="12"/>
                    <a:pt x="0" y="12"/>
                  </a:cubicBezTo>
                  <a:cubicBezTo>
                    <a:pt x="6" y="12"/>
                    <a:pt x="11" y="12"/>
                    <a:pt x="16" y="12"/>
                  </a:cubicBezTo>
                  <a:cubicBezTo>
                    <a:pt x="16" y="0"/>
                    <a:pt x="16" y="0"/>
                    <a:pt x="16" y="0"/>
                  </a:cubicBezTo>
                  <a:cubicBezTo>
                    <a:pt x="11" y="0"/>
                    <a:pt x="6"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4" name="Freeform 75"/>
            <p:cNvSpPr>
              <a:spLocks/>
            </p:cNvSpPr>
            <p:nvPr/>
          </p:nvSpPr>
          <p:spPr bwMode="auto">
            <a:xfrm>
              <a:off x="7458075" y="481013"/>
              <a:ext cx="49213" cy="36513"/>
            </a:xfrm>
            <a:custGeom>
              <a:avLst/>
              <a:gdLst>
                <a:gd name="T0" fmla="*/ 0 w 16"/>
                <a:gd name="T1" fmla="*/ 0 h 12"/>
                <a:gd name="T2" fmla="*/ 1 w 16"/>
                <a:gd name="T3" fmla="*/ 12 h 12"/>
                <a:gd name="T4" fmla="*/ 16 w 16"/>
                <a:gd name="T5" fmla="*/ 12 h 12"/>
                <a:gd name="T6" fmla="*/ 16 w 16"/>
                <a:gd name="T7" fmla="*/ 0 h 12"/>
                <a:gd name="T8" fmla="*/ 0 w 16"/>
                <a:gd name="T9" fmla="*/ 0 h 12"/>
              </a:gdLst>
              <a:ahLst/>
              <a:cxnLst>
                <a:cxn ang="0">
                  <a:pos x="T0" y="T1"/>
                </a:cxn>
                <a:cxn ang="0">
                  <a:pos x="T2" y="T3"/>
                </a:cxn>
                <a:cxn ang="0">
                  <a:pos x="T4" y="T5"/>
                </a:cxn>
                <a:cxn ang="0">
                  <a:pos x="T6" y="T7"/>
                </a:cxn>
                <a:cxn ang="0">
                  <a:pos x="T8" y="T9"/>
                </a:cxn>
              </a:cxnLst>
              <a:rect l="0" t="0" r="r" b="b"/>
              <a:pathLst>
                <a:path w="16" h="12">
                  <a:moveTo>
                    <a:pt x="0" y="0"/>
                  </a:moveTo>
                  <a:cubicBezTo>
                    <a:pt x="1" y="12"/>
                    <a:pt x="1" y="12"/>
                    <a:pt x="1" y="12"/>
                  </a:cubicBezTo>
                  <a:cubicBezTo>
                    <a:pt x="6" y="12"/>
                    <a:pt x="11" y="12"/>
                    <a:pt x="16" y="12"/>
                  </a:cubicBezTo>
                  <a:cubicBezTo>
                    <a:pt x="16" y="0"/>
                    <a:pt x="16" y="0"/>
                    <a:pt x="16" y="0"/>
                  </a:cubicBezTo>
                  <a:cubicBezTo>
                    <a:pt x="11" y="0"/>
                    <a:pt x="5"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5" name="Freeform 76"/>
            <p:cNvSpPr>
              <a:spLocks/>
            </p:cNvSpPr>
            <p:nvPr/>
          </p:nvSpPr>
          <p:spPr bwMode="auto">
            <a:xfrm>
              <a:off x="7358063" y="484188"/>
              <a:ext cx="52388" cy="39688"/>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1" y="12"/>
                    <a:pt x="17" y="12"/>
                  </a:cubicBezTo>
                  <a:cubicBezTo>
                    <a:pt x="16" y="0"/>
                    <a:pt x="16" y="0"/>
                    <a:pt x="16" y="0"/>
                  </a:cubicBezTo>
                  <a:cubicBezTo>
                    <a:pt x="11" y="0"/>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6" name="Freeform 77"/>
            <p:cNvSpPr>
              <a:spLocks/>
            </p:cNvSpPr>
            <p:nvPr/>
          </p:nvSpPr>
          <p:spPr bwMode="auto">
            <a:xfrm>
              <a:off x="9344025" y="496888"/>
              <a:ext cx="52388" cy="39688"/>
            </a:xfrm>
            <a:custGeom>
              <a:avLst/>
              <a:gdLst>
                <a:gd name="T0" fmla="*/ 0 w 17"/>
                <a:gd name="T1" fmla="*/ 12 h 13"/>
                <a:gd name="T2" fmla="*/ 16 w 17"/>
                <a:gd name="T3" fmla="*/ 13 h 13"/>
                <a:gd name="T4" fmla="*/ 17 w 17"/>
                <a:gd name="T5" fmla="*/ 1 h 13"/>
                <a:gd name="T6" fmla="*/ 1 w 17"/>
                <a:gd name="T7" fmla="*/ 0 h 13"/>
                <a:gd name="T8" fmla="*/ 0 w 17"/>
                <a:gd name="T9" fmla="*/ 12 h 13"/>
              </a:gdLst>
              <a:ahLst/>
              <a:cxnLst>
                <a:cxn ang="0">
                  <a:pos x="T0" y="T1"/>
                </a:cxn>
                <a:cxn ang="0">
                  <a:pos x="T2" y="T3"/>
                </a:cxn>
                <a:cxn ang="0">
                  <a:pos x="T4" y="T5"/>
                </a:cxn>
                <a:cxn ang="0">
                  <a:pos x="T6" y="T7"/>
                </a:cxn>
                <a:cxn ang="0">
                  <a:pos x="T8" y="T9"/>
                </a:cxn>
              </a:cxnLst>
              <a:rect l="0" t="0" r="r" b="b"/>
              <a:pathLst>
                <a:path w="17" h="13">
                  <a:moveTo>
                    <a:pt x="0" y="12"/>
                  </a:moveTo>
                  <a:cubicBezTo>
                    <a:pt x="6" y="12"/>
                    <a:pt x="11" y="13"/>
                    <a:pt x="16" y="13"/>
                  </a:cubicBezTo>
                  <a:cubicBezTo>
                    <a:pt x="17" y="1"/>
                    <a:pt x="17" y="1"/>
                    <a:pt x="17" y="1"/>
                  </a:cubicBezTo>
                  <a:cubicBezTo>
                    <a:pt x="11" y="1"/>
                    <a:pt x="6" y="0"/>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7" name="Freeform 78"/>
            <p:cNvSpPr>
              <a:spLocks/>
            </p:cNvSpPr>
            <p:nvPr/>
          </p:nvSpPr>
          <p:spPr bwMode="auto">
            <a:xfrm>
              <a:off x="9542463" y="508001"/>
              <a:ext cx="52388" cy="41275"/>
            </a:xfrm>
            <a:custGeom>
              <a:avLst/>
              <a:gdLst>
                <a:gd name="T0" fmla="*/ 0 w 33"/>
                <a:gd name="T1" fmla="*/ 24 h 26"/>
                <a:gd name="T2" fmla="*/ 31 w 33"/>
                <a:gd name="T3" fmla="*/ 26 h 26"/>
                <a:gd name="T4" fmla="*/ 33 w 33"/>
                <a:gd name="T5" fmla="*/ 2 h 26"/>
                <a:gd name="T6" fmla="*/ 2 w 33"/>
                <a:gd name="T7" fmla="*/ 0 h 26"/>
                <a:gd name="T8" fmla="*/ 0 w 33"/>
                <a:gd name="T9" fmla="*/ 24 h 26"/>
              </a:gdLst>
              <a:ahLst/>
              <a:cxnLst>
                <a:cxn ang="0">
                  <a:pos x="T0" y="T1"/>
                </a:cxn>
                <a:cxn ang="0">
                  <a:pos x="T2" y="T3"/>
                </a:cxn>
                <a:cxn ang="0">
                  <a:pos x="T4" y="T5"/>
                </a:cxn>
                <a:cxn ang="0">
                  <a:pos x="T6" y="T7"/>
                </a:cxn>
                <a:cxn ang="0">
                  <a:pos x="T8" y="T9"/>
                </a:cxn>
              </a:cxnLst>
              <a:rect l="0" t="0" r="r" b="b"/>
              <a:pathLst>
                <a:path w="33" h="26">
                  <a:moveTo>
                    <a:pt x="0" y="24"/>
                  </a:moveTo>
                  <a:lnTo>
                    <a:pt x="31" y="26"/>
                  </a:lnTo>
                  <a:lnTo>
                    <a:pt x="33" y="2"/>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8" name="Freeform 79"/>
            <p:cNvSpPr>
              <a:spLocks/>
            </p:cNvSpPr>
            <p:nvPr/>
          </p:nvSpPr>
          <p:spPr bwMode="auto">
            <a:xfrm>
              <a:off x="9442450" y="501651"/>
              <a:ext cx="52388" cy="41275"/>
            </a:xfrm>
            <a:custGeom>
              <a:avLst/>
              <a:gdLst>
                <a:gd name="T0" fmla="*/ 0 w 33"/>
                <a:gd name="T1" fmla="*/ 24 h 26"/>
                <a:gd name="T2" fmla="*/ 32 w 33"/>
                <a:gd name="T3" fmla="*/ 26 h 26"/>
                <a:gd name="T4" fmla="*/ 33 w 33"/>
                <a:gd name="T5" fmla="*/ 2 h 26"/>
                <a:gd name="T6" fmla="*/ 2 w 33"/>
                <a:gd name="T7" fmla="*/ 0 h 26"/>
                <a:gd name="T8" fmla="*/ 0 w 33"/>
                <a:gd name="T9" fmla="*/ 24 h 26"/>
              </a:gdLst>
              <a:ahLst/>
              <a:cxnLst>
                <a:cxn ang="0">
                  <a:pos x="T0" y="T1"/>
                </a:cxn>
                <a:cxn ang="0">
                  <a:pos x="T2" y="T3"/>
                </a:cxn>
                <a:cxn ang="0">
                  <a:pos x="T4" y="T5"/>
                </a:cxn>
                <a:cxn ang="0">
                  <a:pos x="T6" y="T7"/>
                </a:cxn>
                <a:cxn ang="0">
                  <a:pos x="T8" y="T9"/>
                </a:cxn>
              </a:cxnLst>
              <a:rect l="0" t="0" r="r" b="b"/>
              <a:pathLst>
                <a:path w="33" h="26">
                  <a:moveTo>
                    <a:pt x="0" y="24"/>
                  </a:moveTo>
                  <a:lnTo>
                    <a:pt x="32" y="26"/>
                  </a:lnTo>
                  <a:lnTo>
                    <a:pt x="33" y="2"/>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9" name="Freeform 80"/>
            <p:cNvSpPr>
              <a:spLocks/>
            </p:cNvSpPr>
            <p:nvPr/>
          </p:nvSpPr>
          <p:spPr bwMode="auto">
            <a:xfrm>
              <a:off x="9640888" y="514351"/>
              <a:ext cx="53975" cy="41275"/>
            </a:xfrm>
            <a:custGeom>
              <a:avLst/>
              <a:gdLst>
                <a:gd name="T0" fmla="*/ 0 w 34"/>
                <a:gd name="T1" fmla="*/ 24 h 26"/>
                <a:gd name="T2" fmla="*/ 32 w 34"/>
                <a:gd name="T3" fmla="*/ 26 h 26"/>
                <a:gd name="T4" fmla="*/ 34 w 34"/>
                <a:gd name="T5" fmla="*/ 2 h 26"/>
                <a:gd name="T6" fmla="*/ 2 w 34"/>
                <a:gd name="T7" fmla="*/ 0 h 26"/>
                <a:gd name="T8" fmla="*/ 0 w 34"/>
                <a:gd name="T9" fmla="*/ 24 h 26"/>
              </a:gdLst>
              <a:ahLst/>
              <a:cxnLst>
                <a:cxn ang="0">
                  <a:pos x="T0" y="T1"/>
                </a:cxn>
                <a:cxn ang="0">
                  <a:pos x="T2" y="T3"/>
                </a:cxn>
                <a:cxn ang="0">
                  <a:pos x="T4" y="T5"/>
                </a:cxn>
                <a:cxn ang="0">
                  <a:pos x="T6" y="T7"/>
                </a:cxn>
                <a:cxn ang="0">
                  <a:pos x="T8" y="T9"/>
                </a:cxn>
              </a:cxnLst>
              <a:rect l="0" t="0" r="r" b="b"/>
              <a:pathLst>
                <a:path w="34" h="26">
                  <a:moveTo>
                    <a:pt x="0" y="24"/>
                  </a:moveTo>
                  <a:lnTo>
                    <a:pt x="32" y="26"/>
                  </a:lnTo>
                  <a:lnTo>
                    <a:pt x="34" y="2"/>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10" name="Freeform 81"/>
            <p:cNvSpPr>
              <a:spLocks/>
            </p:cNvSpPr>
            <p:nvPr/>
          </p:nvSpPr>
          <p:spPr bwMode="auto">
            <a:xfrm>
              <a:off x="8151813" y="465138"/>
              <a:ext cx="50800" cy="36513"/>
            </a:xfrm>
            <a:custGeom>
              <a:avLst/>
              <a:gdLst>
                <a:gd name="T0" fmla="*/ 0 w 32"/>
                <a:gd name="T1" fmla="*/ 0 h 23"/>
                <a:gd name="T2" fmla="*/ 0 w 32"/>
                <a:gd name="T3" fmla="*/ 23 h 23"/>
                <a:gd name="T4" fmla="*/ 18 w 32"/>
                <a:gd name="T5" fmla="*/ 23 h 23"/>
                <a:gd name="T6" fmla="*/ 32 w 32"/>
                <a:gd name="T7" fmla="*/ 23 h 23"/>
                <a:gd name="T8" fmla="*/ 32 w 32"/>
                <a:gd name="T9" fmla="*/ 0 h 23"/>
                <a:gd name="T10" fmla="*/ 18 w 32"/>
                <a:gd name="T11" fmla="*/ 0 h 23"/>
                <a:gd name="T12" fmla="*/ 0 w 3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0" y="0"/>
                  </a:moveTo>
                  <a:lnTo>
                    <a:pt x="0" y="23"/>
                  </a:lnTo>
                  <a:lnTo>
                    <a:pt x="18" y="23"/>
                  </a:lnTo>
                  <a:lnTo>
                    <a:pt x="32" y="23"/>
                  </a:lnTo>
                  <a:lnTo>
                    <a:pt x="32" y="0"/>
                  </a:lnTo>
                  <a:lnTo>
                    <a:pt x="18"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11" name="Freeform 82"/>
            <p:cNvSpPr>
              <a:spLocks/>
            </p:cNvSpPr>
            <p:nvPr/>
          </p:nvSpPr>
          <p:spPr bwMode="auto">
            <a:xfrm>
              <a:off x="8053388" y="468313"/>
              <a:ext cx="49213" cy="36513"/>
            </a:xfrm>
            <a:custGeom>
              <a:avLst/>
              <a:gdLst>
                <a:gd name="T0" fmla="*/ 0 w 16"/>
                <a:gd name="T1" fmla="*/ 0 h 12"/>
                <a:gd name="T2" fmla="*/ 0 w 16"/>
                <a:gd name="T3" fmla="*/ 12 h 12"/>
                <a:gd name="T4" fmla="*/ 16 w 16"/>
                <a:gd name="T5" fmla="*/ 12 h 12"/>
                <a:gd name="T6" fmla="*/ 16 w 16"/>
                <a:gd name="T7" fmla="*/ 0 h 12"/>
                <a:gd name="T8" fmla="*/ 0 w 16"/>
                <a:gd name="T9" fmla="*/ 0 h 12"/>
              </a:gdLst>
              <a:ahLst/>
              <a:cxnLst>
                <a:cxn ang="0">
                  <a:pos x="T0" y="T1"/>
                </a:cxn>
                <a:cxn ang="0">
                  <a:pos x="T2" y="T3"/>
                </a:cxn>
                <a:cxn ang="0">
                  <a:pos x="T4" y="T5"/>
                </a:cxn>
                <a:cxn ang="0">
                  <a:pos x="T6" y="T7"/>
                </a:cxn>
                <a:cxn ang="0">
                  <a:pos x="T8" y="T9"/>
                </a:cxn>
              </a:cxnLst>
              <a:rect l="0" t="0" r="r" b="b"/>
              <a:pathLst>
                <a:path w="16" h="12">
                  <a:moveTo>
                    <a:pt x="0" y="0"/>
                  </a:moveTo>
                  <a:cubicBezTo>
                    <a:pt x="0" y="12"/>
                    <a:pt x="0" y="12"/>
                    <a:pt x="0" y="12"/>
                  </a:cubicBezTo>
                  <a:cubicBezTo>
                    <a:pt x="6" y="12"/>
                    <a:pt x="11" y="12"/>
                    <a:pt x="16" y="12"/>
                  </a:cubicBezTo>
                  <a:cubicBezTo>
                    <a:pt x="16" y="0"/>
                    <a:pt x="16" y="0"/>
                    <a:pt x="16" y="0"/>
                  </a:cubicBezTo>
                  <a:cubicBezTo>
                    <a:pt x="11" y="0"/>
                    <a:pt x="6"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12" name="Freeform 83"/>
            <p:cNvSpPr>
              <a:spLocks/>
            </p:cNvSpPr>
            <p:nvPr/>
          </p:nvSpPr>
          <p:spPr bwMode="auto">
            <a:xfrm>
              <a:off x="5800725" y="769938"/>
              <a:ext cx="61913" cy="55563"/>
            </a:xfrm>
            <a:custGeom>
              <a:avLst/>
              <a:gdLst>
                <a:gd name="T0" fmla="*/ 15 w 20"/>
                <a:gd name="T1" fmla="*/ 0 h 18"/>
                <a:gd name="T2" fmla="*/ 0 w 20"/>
                <a:gd name="T3" fmla="*/ 8 h 18"/>
                <a:gd name="T4" fmla="*/ 7 w 20"/>
                <a:gd name="T5" fmla="*/ 18 h 18"/>
                <a:gd name="T6" fmla="*/ 20 w 20"/>
                <a:gd name="T7" fmla="*/ 10 h 18"/>
                <a:gd name="T8" fmla="*/ 15 w 20"/>
                <a:gd name="T9" fmla="*/ 0 h 18"/>
              </a:gdLst>
              <a:ahLst/>
              <a:cxnLst>
                <a:cxn ang="0">
                  <a:pos x="T0" y="T1"/>
                </a:cxn>
                <a:cxn ang="0">
                  <a:pos x="T2" y="T3"/>
                </a:cxn>
                <a:cxn ang="0">
                  <a:pos x="T4" y="T5"/>
                </a:cxn>
                <a:cxn ang="0">
                  <a:pos x="T6" y="T7"/>
                </a:cxn>
                <a:cxn ang="0">
                  <a:pos x="T8" y="T9"/>
                </a:cxn>
              </a:cxnLst>
              <a:rect l="0" t="0" r="r" b="b"/>
              <a:pathLst>
                <a:path w="20" h="18">
                  <a:moveTo>
                    <a:pt x="15" y="0"/>
                  </a:moveTo>
                  <a:cubicBezTo>
                    <a:pt x="10" y="2"/>
                    <a:pt x="5" y="5"/>
                    <a:pt x="0" y="8"/>
                  </a:cubicBezTo>
                  <a:cubicBezTo>
                    <a:pt x="7" y="18"/>
                    <a:pt x="7" y="18"/>
                    <a:pt x="7" y="18"/>
                  </a:cubicBezTo>
                  <a:cubicBezTo>
                    <a:pt x="11" y="15"/>
                    <a:pt x="16" y="13"/>
                    <a:pt x="20" y="10"/>
                  </a:cubicBez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13" name="Freeform 84"/>
            <p:cNvSpPr>
              <a:spLocks/>
            </p:cNvSpPr>
            <p:nvPr/>
          </p:nvSpPr>
          <p:spPr bwMode="auto">
            <a:xfrm>
              <a:off x="6762750" y="530226"/>
              <a:ext cx="55563" cy="42863"/>
            </a:xfrm>
            <a:custGeom>
              <a:avLst/>
              <a:gdLst>
                <a:gd name="T0" fmla="*/ 0 w 18"/>
                <a:gd name="T1" fmla="*/ 2 h 14"/>
                <a:gd name="T2" fmla="*/ 2 w 18"/>
                <a:gd name="T3" fmla="*/ 14 h 14"/>
                <a:gd name="T4" fmla="*/ 18 w 18"/>
                <a:gd name="T5" fmla="*/ 12 h 14"/>
                <a:gd name="T6" fmla="*/ 16 w 18"/>
                <a:gd name="T7" fmla="*/ 0 h 14"/>
                <a:gd name="T8" fmla="*/ 0 w 18"/>
                <a:gd name="T9" fmla="*/ 2 h 14"/>
              </a:gdLst>
              <a:ahLst/>
              <a:cxnLst>
                <a:cxn ang="0">
                  <a:pos x="T0" y="T1"/>
                </a:cxn>
                <a:cxn ang="0">
                  <a:pos x="T2" y="T3"/>
                </a:cxn>
                <a:cxn ang="0">
                  <a:pos x="T4" y="T5"/>
                </a:cxn>
                <a:cxn ang="0">
                  <a:pos x="T6" y="T7"/>
                </a:cxn>
                <a:cxn ang="0">
                  <a:pos x="T8" y="T9"/>
                </a:cxn>
              </a:cxnLst>
              <a:rect l="0" t="0" r="r" b="b"/>
              <a:pathLst>
                <a:path w="18" h="14">
                  <a:moveTo>
                    <a:pt x="0" y="2"/>
                  </a:moveTo>
                  <a:cubicBezTo>
                    <a:pt x="2" y="14"/>
                    <a:pt x="2" y="14"/>
                    <a:pt x="2" y="14"/>
                  </a:cubicBezTo>
                  <a:cubicBezTo>
                    <a:pt x="7" y="13"/>
                    <a:pt x="12" y="13"/>
                    <a:pt x="18" y="12"/>
                  </a:cubicBezTo>
                  <a:cubicBezTo>
                    <a:pt x="16" y="0"/>
                    <a:pt x="16" y="0"/>
                    <a:pt x="16" y="0"/>
                  </a:cubicBezTo>
                  <a:cubicBezTo>
                    <a:pt x="11" y="1"/>
                    <a:pt x="6"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14" name="Freeform 85"/>
            <p:cNvSpPr>
              <a:spLocks/>
            </p:cNvSpPr>
            <p:nvPr/>
          </p:nvSpPr>
          <p:spPr bwMode="auto">
            <a:xfrm>
              <a:off x="7061200" y="501651"/>
              <a:ext cx="52388" cy="41275"/>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2" y="13"/>
                    <a:pt x="17" y="12"/>
                  </a:cubicBezTo>
                  <a:cubicBezTo>
                    <a:pt x="16" y="0"/>
                    <a:pt x="16" y="0"/>
                    <a:pt x="16" y="0"/>
                  </a:cubicBezTo>
                  <a:cubicBezTo>
                    <a:pt x="11" y="1"/>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15" name="Freeform 86"/>
            <p:cNvSpPr>
              <a:spLocks/>
            </p:cNvSpPr>
            <p:nvPr/>
          </p:nvSpPr>
          <p:spPr bwMode="auto">
            <a:xfrm>
              <a:off x="6961188" y="511176"/>
              <a:ext cx="52388" cy="41275"/>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2" y="12"/>
                    <a:pt x="17" y="12"/>
                  </a:cubicBezTo>
                  <a:cubicBezTo>
                    <a:pt x="16" y="0"/>
                    <a:pt x="16" y="0"/>
                    <a:pt x="16" y="0"/>
                  </a:cubicBezTo>
                  <a:cubicBezTo>
                    <a:pt x="11" y="0"/>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16" name="Freeform 87"/>
            <p:cNvSpPr>
              <a:spLocks/>
            </p:cNvSpPr>
            <p:nvPr/>
          </p:nvSpPr>
          <p:spPr bwMode="auto">
            <a:xfrm>
              <a:off x="6861175" y="520701"/>
              <a:ext cx="53975" cy="41275"/>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7" y="13"/>
                    <a:pt x="12" y="12"/>
                    <a:pt x="17" y="12"/>
                  </a:cubicBezTo>
                  <a:cubicBezTo>
                    <a:pt x="16" y="0"/>
                    <a:pt x="16" y="0"/>
                    <a:pt x="16" y="0"/>
                  </a:cubicBezTo>
                  <a:cubicBezTo>
                    <a:pt x="11" y="0"/>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17" name="Freeform 88"/>
            <p:cNvSpPr>
              <a:spLocks/>
            </p:cNvSpPr>
            <p:nvPr/>
          </p:nvSpPr>
          <p:spPr bwMode="auto">
            <a:xfrm>
              <a:off x="6662738" y="542926"/>
              <a:ext cx="57150" cy="42863"/>
            </a:xfrm>
            <a:custGeom>
              <a:avLst/>
              <a:gdLst>
                <a:gd name="T0" fmla="*/ 0 w 18"/>
                <a:gd name="T1" fmla="*/ 2 h 14"/>
                <a:gd name="T2" fmla="*/ 2 w 18"/>
                <a:gd name="T3" fmla="*/ 14 h 14"/>
                <a:gd name="T4" fmla="*/ 18 w 18"/>
                <a:gd name="T5" fmla="*/ 12 h 14"/>
                <a:gd name="T6" fmla="*/ 16 w 18"/>
                <a:gd name="T7" fmla="*/ 0 h 14"/>
                <a:gd name="T8" fmla="*/ 0 w 18"/>
                <a:gd name="T9" fmla="*/ 2 h 14"/>
              </a:gdLst>
              <a:ahLst/>
              <a:cxnLst>
                <a:cxn ang="0">
                  <a:pos x="T0" y="T1"/>
                </a:cxn>
                <a:cxn ang="0">
                  <a:pos x="T2" y="T3"/>
                </a:cxn>
                <a:cxn ang="0">
                  <a:pos x="T4" y="T5"/>
                </a:cxn>
                <a:cxn ang="0">
                  <a:pos x="T6" y="T7"/>
                </a:cxn>
                <a:cxn ang="0">
                  <a:pos x="T8" y="T9"/>
                </a:cxn>
              </a:cxnLst>
              <a:rect l="0" t="0" r="r" b="b"/>
              <a:pathLst>
                <a:path w="18" h="14">
                  <a:moveTo>
                    <a:pt x="0" y="2"/>
                  </a:moveTo>
                  <a:cubicBezTo>
                    <a:pt x="2" y="14"/>
                    <a:pt x="2" y="14"/>
                    <a:pt x="2" y="14"/>
                  </a:cubicBezTo>
                  <a:cubicBezTo>
                    <a:pt x="7" y="13"/>
                    <a:pt x="13" y="13"/>
                    <a:pt x="18" y="12"/>
                  </a:cubicBezTo>
                  <a:cubicBezTo>
                    <a:pt x="16" y="0"/>
                    <a:pt x="16" y="0"/>
                    <a:pt x="16" y="0"/>
                  </a:cubicBezTo>
                  <a:cubicBezTo>
                    <a:pt x="11" y="1"/>
                    <a:pt x="6"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18" name="Freeform 89"/>
            <p:cNvSpPr>
              <a:spLocks/>
            </p:cNvSpPr>
            <p:nvPr/>
          </p:nvSpPr>
          <p:spPr bwMode="auto">
            <a:xfrm>
              <a:off x="6272213" y="608013"/>
              <a:ext cx="55563" cy="49213"/>
            </a:xfrm>
            <a:custGeom>
              <a:avLst/>
              <a:gdLst>
                <a:gd name="T0" fmla="*/ 0 w 18"/>
                <a:gd name="T1" fmla="*/ 4 h 16"/>
                <a:gd name="T2" fmla="*/ 3 w 18"/>
                <a:gd name="T3" fmla="*/ 16 h 16"/>
                <a:gd name="T4" fmla="*/ 18 w 18"/>
                <a:gd name="T5" fmla="*/ 12 h 16"/>
                <a:gd name="T6" fmla="*/ 16 w 18"/>
                <a:gd name="T7" fmla="*/ 0 h 16"/>
                <a:gd name="T8" fmla="*/ 0 w 18"/>
                <a:gd name="T9" fmla="*/ 4 h 16"/>
              </a:gdLst>
              <a:ahLst/>
              <a:cxnLst>
                <a:cxn ang="0">
                  <a:pos x="T0" y="T1"/>
                </a:cxn>
                <a:cxn ang="0">
                  <a:pos x="T2" y="T3"/>
                </a:cxn>
                <a:cxn ang="0">
                  <a:pos x="T4" y="T5"/>
                </a:cxn>
                <a:cxn ang="0">
                  <a:pos x="T6" y="T7"/>
                </a:cxn>
                <a:cxn ang="0">
                  <a:pos x="T8" y="T9"/>
                </a:cxn>
              </a:cxnLst>
              <a:rect l="0" t="0" r="r" b="b"/>
              <a:pathLst>
                <a:path w="18" h="16">
                  <a:moveTo>
                    <a:pt x="0" y="4"/>
                  </a:moveTo>
                  <a:cubicBezTo>
                    <a:pt x="3" y="16"/>
                    <a:pt x="3" y="16"/>
                    <a:pt x="3" y="16"/>
                  </a:cubicBezTo>
                  <a:cubicBezTo>
                    <a:pt x="8" y="14"/>
                    <a:pt x="13" y="13"/>
                    <a:pt x="18" y="12"/>
                  </a:cubicBezTo>
                  <a:cubicBezTo>
                    <a:pt x="16" y="0"/>
                    <a:pt x="16" y="0"/>
                    <a:pt x="16" y="0"/>
                  </a:cubicBezTo>
                  <a:cubicBezTo>
                    <a:pt x="10" y="2"/>
                    <a:pt x="5"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19" name="Freeform 90"/>
            <p:cNvSpPr>
              <a:spLocks/>
            </p:cNvSpPr>
            <p:nvPr/>
          </p:nvSpPr>
          <p:spPr bwMode="auto">
            <a:xfrm>
              <a:off x="6567488" y="555626"/>
              <a:ext cx="52388" cy="46038"/>
            </a:xfrm>
            <a:custGeom>
              <a:avLst/>
              <a:gdLst>
                <a:gd name="T0" fmla="*/ 0 w 17"/>
                <a:gd name="T1" fmla="*/ 3 h 15"/>
                <a:gd name="T2" fmla="*/ 1 w 17"/>
                <a:gd name="T3" fmla="*/ 15 h 15"/>
                <a:gd name="T4" fmla="*/ 17 w 17"/>
                <a:gd name="T5" fmla="*/ 12 h 15"/>
                <a:gd name="T6" fmla="*/ 16 w 17"/>
                <a:gd name="T7" fmla="*/ 0 h 15"/>
                <a:gd name="T8" fmla="*/ 0 w 17"/>
                <a:gd name="T9" fmla="*/ 3 h 15"/>
              </a:gdLst>
              <a:ahLst/>
              <a:cxnLst>
                <a:cxn ang="0">
                  <a:pos x="T0" y="T1"/>
                </a:cxn>
                <a:cxn ang="0">
                  <a:pos x="T2" y="T3"/>
                </a:cxn>
                <a:cxn ang="0">
                  <a:pos x="T4" y="T5"/>
                </a:cxn>
                <a:cxn ang="0">
                  <a:pos x="T6" y="T7"/>
                </a:cxn>
                <a:cxn ang="0">
                  <a:pos x="T8" y="T9"/>
                </a:cxn>
              </a:cxnLst>
              <a:rect l="0" t="0" r="r" b="b"/>
              <a:pathLst>
                <a:path w="17" h="15">
                  <a:moveTo>
                    <a:pt x="0" y="3"/>
                  </a:moveTo>
                  <a:cubicBezTo>
                    <a:pt x="1" y="15"/>
                    <a:pt x="1" y="15"/>
                    <a:pt x="1" y="15"/>
                  </a:cubicBezTo>
                  <a:cubicBezTo>
                    <a:pt x="7" y="14"/>
                    <a:pt x="12" y="13"/>
                    <a:pt x="17" y="12"/>
                  </a:cubicBezTo>
                  <a:cubicBezTo>
                    <a:pt x="16" y="0"/>
                    <a:pt x="16" y="0"/>
                    <a:pt x="16" y="0"/>
                  </a:cubicBezTo>
                  <a:cubicBezTo>
                    <a:pt x="10" y="1"/>
                    <a:pt x="5"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0" name="Freeform 91"/>
            <p:cNvSpPr>
              <a:spLocks/>
            </p:cNvSpPr>
            <p:nvPr/>
          </p:nvSpPr>
          <p:spPr bwMode="auto">
            <a:xfrm>
              <a:off x="6467475" y="569913"/>
              <a:ext cx="55563" cy="47625"/>
            </a:xfrm>
            <a:custGeom>
              <a:avLst/>
              <a:gdLst>
                <a:gd name="T0" fmla="*/ 0 w 18"/>
                <a:gd name="T1" fmla="*/ 3 h 15"/>
                <a:gd name="T2" fmla="*/ 2 w 18"/>
                <a:gd name="T3" fmla="*/ 15 h 15"/>
                <a:gd name="T4" fmla="*/ 18 w 18"/>
                <a:gd name="T5" fmla="*/ 12 h 15"/>
                <a:gd name="T6" fmla="*/ 16 w 18"/>
                <a:gd name="T7" fmla="*/ 0 h 15"/>
                <a:gd name="T8" fmla="*/ 0 w 18"/>
                <a:gd name="T9" fmla="*/ 3 h 15"/>
              </a:gdLst>
              <a:ahLst/>
              <a:cxnLst>
                <a:cxn ang="0">
                  <a:pos x="T0" y="T1"/>
                </a:cxn>
                <a:cxn ang="0">
                  <a:pos x="T2" y="T3"/>
                </a:cxn>
                <a:cxn ang="0">
                  <a:pos x="T4" y="T5"/>
                </a:cxn>
                <a:cxn ang="0">
                  <a:pos x="T6" y="T7"/>
                </a:cxn>
                <a:cxn ang="0">
                  <a:pos x="T8" y="T9"/>
                </a:cxn>
              </a:cxnLst>
              <a:rect l="0" t="0" r="r" b="b"/>
              <a:pathLst>
                <a:path w="18" h="15">
                  <a:moveTo>
                    <a:pt x="0" y="3"/>
                  </a:moveTo>
                  <a:cubicBezTo>
                    <a:pt x="2" y="15"/>
                    <a:pt x="2" y="15"/>
                    <a:pt x="2" y="15"/>
                  </a:cubicBezTo>
                  <a:cubicBezTo>
                    <a:pt x="7" y="14"/>
                    <a:pt x="12" y="13"/>
                    <a:pt x="18" y="12"/>
                  </a:cubicBezTo>
                  <a:cubicBezTo>
                    <a:pt x="16" y="0"/>
                    <a:pt x="16" y="0"/>
                    <a:pt x="16" y="0"/>
                  </a:cubicBezTo>
                  <a:cubicBezTo>
                    <a:pt x="10" y="1"/>
                    <a:pt x="5"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1" name="Freeform 92"/>
            <p:cNvSpPr>
              <a:spLocks/>
            </p:cNvSpPr>
            <p:nvPr/>
          </p:nvSpPr>
          <p:spPr bwMode="auto">
            <a:xfrm>
              <a:off x="6369050" y="588963"/>
              <a:ext cx="55563" cy="47625"/>
            </a:xfrm>
            <a:custGeom>
              <a:avLst/>
              <a:gdLst>
                <a:gd name="T0" fmla="*/ 0 w 18"/>
                <a:gd name="T1" fmla="*/ 3 h 15"/>
                <a:gd name="T2" fmla="*/ 3 w 18"/>
                <a:gd name="T3" fmla="*/ 15 h 15"/>
                <a:gd name="T4" fmla="*/ 18 w 18"/>
                <a:gd name="T5" fmla="*/ 12 h 15"/>
                <a:gd name="T6" fmla="*/ 16 w 18"/>
                <a:gd name="T7" fmla="*/ 0 h 15"/>
                <a:gd name="T8" fmla="*/ 0 w 18"/>
                <a:gd name="T9" fmla="*/ 3 h 15"/>
              </a:gdLst>
              <a:ahLst/>
              <a:cxnLst>
                <a:cxn ang="0">
                  <a:pos x="T0" y="T1"/>
                </a:cxn>
                <a:cxn ang="0">
                  <a:pos x="T2" y="T3"/>
                </a:cxn>
                <a:cxn ang="0">
                  <a:pos x="T4" y="T5"/>
                </a:cxn>
                <a:cxn ang="0">
                  <a:pos x="T6" y="T7"/>
                </a:cxn>
                <a:cxn ang="0">
                  <a:pos x="T8" y="T9"/>
                </a:cxn>
              </a:cxnLst>
              <a:rect l="0" t="0" r="r" b="b"/>
              <a:pathLst>
                <a:path w="18" h="15">
                  <a:moveTo>
                    <a:pt x="0" y="3"/>
                  </a:moveTo>
                  <a:cubicBezTo>
                    <a:pt x="3" y="15"/>
                    <a:pt x="3" y="15"/>
                    <a:pt x="3" y="15"/>
                  </a:cubicBezTo>
                  <a:cubicBezTo>
                    <a:pt x="8" y="14"/>
                    <a:pt x="13" y="13"/>
                    <a:pt x="18" y="12"/>
                  </a:cubicBezTo>
                  <a:cubicBezTo>
                    <a:pt x="16" y="0"/>
                    <a:pt x="16" y="0"/>
                    <a:pt x="16" y="0"/>
                  </a:cubicBezTo>
                  <a:cubicBezTo>
                    <a:pt x="11" y="1"/>
                    <a:pt x="6"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362" name="Group 361"/>
          <p:cNvGrpSpPr/>
          <p:nvPr/>
        </p:nvGrpSpPr>
        <p:grpSpPr>
          <a:xfrm>
            <a:off x="1590" y="10445753"/>
            <a:ext cx="17862550" cy="1571626"/>
            <a:chOff x="0" y="5222876"/>
            <a:chExt cx="8931275" cy="785813"/>
          </a:xfrm>
          <a:solidFill>
            <a:schemeClr val="tx1">
              <a:lumMod val="90000"/>
              <a:lumOff val="10000"/>
            </a:schemeClr>
          </a:solidFill>
        </p:grpSpPr>
        <p:sp>
          <p:nvSpPr>
            <p:cNvPr id="297" name="Freeform 168"/>
            <p:cNvSpPr>
              <a:spLocks/>
            </p:cNvSpPr>
            <p:nvPr/>
          </p:nvSpPr>
          <p:spPr bwMode="auto">
            <a:xfrm>
              <a:off x="3267075" y="5881688"/>
              <a:ext cx="49213" cy="39688"/>
            </a:xfrm>
            <a:custGeom>
              <a:avLst/>
              <a:gdLst>
                <a:gd name="T0" fmla="*/ 0 w 31"/>
                <a:gd name="T1" fmla="*/ 23 h 25"/>
                <a:gd name="T2" fmla="*/ 31 w 31"/>
                <a:gd name="T3" fmla="*/ 25 h 25"/>
                <a:gd name="T4" fmla="*/ 31 w 31"/>
                <a:gd name="T5" fmla="*/ 2 h 25"/>
                <a:gd name="T6" fmla="*/ 0 w 31"/>
                <a:gd name="T7" fmla="*/ 0 h 25"/>
                <a:gd name="T8" fmla="*/ 0 w 31"/>
                <a:gd name="T9" fmla="*/ 23 h 25"/>
              </a:gdLst>
              <a:ahLst/>
              <a:cxnLst>
                <a:cxn ang="0">
                  <a:pos x="T0" y="T1"/>
                </a:cxn>
                <a:cxn ang="0">
                  <a:pos x="T2" y="T3"/>
                </a:cxn>
                <a:cxn ang="0">
                  <a:pos x="T4" y="T5"/>
                </a:cxn>
                <a:cxn ang="0">
                  <a:pos x="T6" y="T7"/>
                </a:cxn>
                <a:cxn ang="0">
                  <a:pos x="T8" y="T9"/>
                </a:cxn>
              </a:cxnLst>
              <a:rect l="0" t="0" r="r" b="b"/>
              <a:pathLst>
                <a:path w="31" h="25">
                  <a:moveTo>
                    <a:pt x="0" y="23"/>
                  </a:moveTo>
                  <a:lnTo>
                    <a:pt x="31" y="25"/>
                  </a:lnTo>
                  <a:lnTo>
                    <a:pt x="31" y="2"/>
                  </a:lnTo>
                  <a:lnTo>
                    <a:pt x="0"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98" name="Freeform 169"/>
            <p:cNvSpPr>
              <a:spLocks/>
            </p:cNvSpPr>
            <p:nvPr/>
          </p:nvSpPr>
          <p:spPr bwMode="auto">
            <a:xfrm>
              <a:off x="3362325" y="5888038"/>
              <a:ext cx="53975" cy="39688"/>
            </a:xfrm>
            <a:custGeom>
              <a:avLst/>
              <a:gdLst>
                <a:gd name="T0" fmla="*/ 0 w 34"/>
                <a:gd name="T1" fmla="*/ 23 h 25"/>
                <a:gd name="T2" fmla="*/ 32 w 34"/>
                <a:gd name="T3" fmla="*/ 25 h 25"/>
                <a:gd name="T4" fmla="*/ 34 w 34"/>
                <a:gd name="T5" fmla="*/ 2 h 25"/>
                <a:gd name="T6" fmla="*/ 2 w 34"/>
                <a:gd name="T7" fmla="*/ 0 h 25"/>
                <a:gd name="T8" fmla="*/ 0 w 34"/>
                <a:gd name="T9" fmla="*/ 23 h 25"/>
              </a:gdLst>
              <a:ahLst/>
              <a:cxnLst>
                <a:cxn ang="0">
                  <a:pos x="T0" y="T1"/>
                </a:cxn>
                <a:cxn ang="0">
                  <a:pos x="T2" y="T3"/>
                </a:cxn>
                <a:cxn ang="0">
                  <a:pos x="T4" y="T5"/>
                </a:cxn>
                <a:cxn ang="0">
                  <a:pos x="T6" y="T7"/>
                </a:cxn>
                <a:cxn ang="0">
                  <a:pos x="T8" y="T9"/>
                </a:cxn>
              </a:cxnLst>
              <a:rect l="0" t="0" r="r" b="b"/>
              <a:pathLst>
                <a:path w="34" h="25">
                  <a:moveTo>
                    <a:pt x="0" y="23"/>
                  </a:moveTo>
                  <a:lnTo>
                    <a:pt x="32" y="25"/>
                  </a:lnTo>
                  <a:lnTo>
                    <a:pt x="34"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99" name="Freeform 170"/>
            <p:cNvSpPr>
              <a:spLocks/>
            </p:cNvSpPr>
            <p:nvPr/>
          </p:nvSpPr>
          <p:spPr bwMode="auto">
            <a:xfrm>
              <a:off x="3167063" y="5875338"/>
              <a:ext cx="49213" cy="39688"/>
            </a:xfrm>
            <a:custGeom>
              <a:avLst/>
              <a:gdLst>
                <a:gd name="T0" fmla="*/ 0 w 31"/>
                <a:gd name="T1" fmla="*/ 23 h 25"/>
                <a:gd name="T2" fmla="*/ 31 w 31"/>
                <a:gd name="T3" fmla="*/ 25 h 25"/>
                <a:gd name="T4" fmla="*/ 31 w 31"/>
                <a:gd name="T5" fmla="*/ 2 h 25"/>
                <a:gd name="T6" fmla="*/ 0 w 31"/>
                <a:gd name="T7" fmla="*/ 0 h 25"/>
                <a:gd name="T8" fmla="*/ 0 w 31"/>
                <a:gd name="T9" fmla="*/ 23 h 25"/>
              </a:gdLst>
              <a:ahLst/>
              <a:cxnLst>
                <a:cxn ang="0">
                  <a:pos x="T0" y="T1"/>
                </a:cxn>
                <a:cxn ang="0">
                  <a:pos x="T2" y="T3"/>
                </a:cxn>
                <a:cxn ang="0">
                  <a:pos x="T4" y="T5"/>
                </a:cxn>
                <a:cxn ang="0">
                  <a:pos x="T6" y="T7"/>
                </a:cxn>
                <a:cxn ang="0">
                  <a:pos x="T8" y="T9"/>
                </a:cxn>
              </a:cxnLst>
              <a:rect l="0" t="0" r="r" b="b"/>
              <a:pathLst>
                <a:path w="31" h="25">
                  <a:moveTo>
                    <a:pt x="0" y="23"/>
                  </a:moveTo>
                  <a:lnTo>
                    <a:pt x="31" y="25"/>
                  </a:lnTo>
                  <a:lnTo>
                    <a:pt x="31" y="2"/>
                  </a:lnTo>
                  <a:lnTo>
                    <a:pt x="0"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1" name="Freeform 172"/>
            <p:cNvSpPr>
              <a:spLocks/>
            </p:cNvSpPr>
            <p:nvPr/>
          </p:nvSpPr>
          <p:spPr bwMode="auto">
            <a:xfrm>
              <a:off x="3068638" y="5868988"/>
              <a:ext cx="49213" cy="41275"/>
            </a:xfrm>
            <a:custGeom>
              <a:avLst/>
              <a:gdLst>
                <a:gd name="T0" fmla="*/ 0 w 31"/>
                <a:gd name="T1" fmla="*/ 24 h 26"/>
                <a:gd name="T2" fmla="*/ 31 w 31"/>
                <a:gd name="T3" fmla="*/ 26 h 26"/>
                <a:gd name="T4" fmla="*/ 31 w 31"/>
                <a:gd name="T5" fmla="*/ 2 h 26"/>
                <a:gd name="T6" fmla="*/ 0 w 31"/>
                <a:gd name="T7" fmla="*/ 0 h 26"/>
                <a:gd name="T8" fmla="*/ 0 w 31"/>
                <a:gd name="T9" fmla="*/ 24 h 26"/>
              </a:gdLst>
              <a:ahLst/>
              <a:cxnLst>
                <a:cxn ang="0">
                  <a:pos x="T0" y="T1"/>
                </a:cxn>
                <a:cxn ang="0">
                  <a:pos x="T2" y="T3"/>
                </a:cxn>
                <a:cxn ang="0">
                  <a:pos x="T4" y="T5"/>
                </a:cxn>
                <a:cxn ang="0">
                  <a:pos x="T6" y="T7"/>
                </a:cxn>
                <a:cxn ang="0">
                  <a:pos x="T8" y="T9"/>
                </a:cxn>
              </a:cxnLst>
              <a:rect l="0" t="0" r="r" b="b"/>
              <a:pathLst>
                <a:path w="31" h="26">
                  <a:moveTo>
                    <a:pt x="0" y="24"/>
                  </a:moveTo>
                  <a:lnTo>
                    <a:pt x="31" y="26"/>
                  </a:lnTo>
                  <a:lnTo>
                    <a:pt x="31" y="2"/>
                  </a:lnTo>
                  <a:lnTo>
                    <a:pt x="0"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17" name="Freeform 188"/>
            <p:cNvSpPr>
              <a:spLocks/>
            </p:cNvSpPr>
            <p:nvPr/>
          </p:nvSpPr>
          <p:spPr bwMode="auto">
            <a:xfrm>
              <a:off x="4356100" y="5940426"/>
              <a:ext cx="49213" cy="39688"/>
            </a:xfrm>
            <a:custGeom>
              <a:avLst/>
              <a:gdLst>
                <a:gd name="T0" fmla="*/ 0 w 31"/>
                <a:gd name="T1" fmla="*/ 24 h 25"/>
                <a:gd name="T2" fmla="*/ 31 w 31"/>
                <a:gd name="T3" fmla="*/ 25 h 25"/>
                <a:gd name="T4" fmla="*/ 31 w 31"/>
                <a:gd name="T5" fmla="*/ 2 h 25"/>
                <a:gd name="T6" fmla="*/ 0 w 31"/>
                <a:gd name="T7" fmla="*/ 0 h 25"/>
                <a:gd name="T8" fmla="*/ 0 w 31"/>
                <a:gd name="T9" fmla="*/ 24 h 25"/>
              </a:gdLst>
              <a:ahLst/>
              <a:cxnLst>
                <a:cxn ang="0">
                  <a:pos x="T0" y="T1"/>
                </a:cxn>
                <a:cxn ang="0">
                  <a:pos x="T2" y="T3"/>
                </a:cxn>
                <a:cxn ang="0">
                  <a:pos x="T4" y="T5"/>
                </a:cxn>
                <a:cxn ang="0">
                  <a:pos x="T6" y="T7"/>
                </a:cxn>
                <a:cxn ang="0">
                  <a:pos x="T8" y="T9"/>
                </a:cxn>
              </a:cxnLst>
              <a:rect l="0" t="0" r="r" b="b"/>
              <a:pathLst>
                <a:path w="31" h="25">
                  <a:moveTo>
                    <a:pt x="0" y="24"/>
                  </a:moveTo>
                  <a:lnTo>
                    <a:pt x="31" y="25"/>
                  </a:lnTo>
                  <a:lnTo>
                    <a:pt x="31" y="2"/>
                  </a:lnTo>
                  <a:lnTo>
                    <a:pt x="0"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18" name="Freeform 189"/>
            <p:cNvSpPr>
              <a:spLocks/>
            </p:cNvSpPr>
            <p:nvPr/>
          </p:nvSpPr>
          <p:spPr bwMode="auto">
            <a:xfrm>
              <a:off x="4454525" y="5943601"/>
              <a:ext cx="49213" cy="39688"/>
            </a:xfrm>
            <a:custGeom>
              <a:avLst/>
              <a:gdLst>
                <a:gd name="T0" fmla="*/ 0 w 31"/>
                <a:gd name="T1" fmla="*/ 0 h 25"/>
                <a:gd name="T2" fmla="*/ 0 w 31"/>
                <a:gd name="T3" fmla="*/ 23 h 25"/>
                <a:gd name="T4" fmla="*/ 31 w 31"/>
                <a:gd name="T5" fmla="*/ 25 h 25"/>
                <a:gd name="T6" fmla="*/ 31 w 31"/>
                <a:gd name="T7" fmla="*/ 14 h 25"/>
                <a:gd name="T8" fmla="*/ 31 w 31"/>
                <a:gd name="T9" fmla="*/ 2 h 25"/>
                <a:gd name="T10" fmla="*/ 0 w 31"/>
                <a:gd name="T11" fmla="*/ 0 h 25"/>
              </a:gdLst>
              <a:ahLst/>
              <a:cxnLst>
                <a:cxn ang="0">
                  <a:pos x="T0" y="T1"/>
                </a:cxn>
                <a:cxn ang="0">
                  <a:pos x="T2" y="T3"/>
                </a:cxn>
                <a:cxn ang="0">
                  <a:pos x="T4" y="T5"/>
                </a:cxn>
                <a:cxn ang="0">
                  <a:pos x="T6" y="T7"/>
                </a:cxn>
                <a:cxn ang="0">
                  <a:pos x="T8" y="T9"/>
                </a:cxn>
                <a:cxn ang="0">
                  <a:pos x="T10" y="T11"/>
                </a:cxn>
              </a:cxnLst>
              <a:rect l="0" t="0" r="r" b="b"/>
              <a:pathLst>
                <a:path w="31" h="25">
                  <a:moveTo>
                    <a:pt x="0" y="0"/>
                  </a:moveTo>
                  <a:lnTo>
                    <a:pt x="0" y="23"/>
                  </a:lnTo>
                  <a:lnTo>
                    <a:pt x="31" y="25"/>
                  </a:lnTo>
                  <a:lnTo>
                    <a:pt x="31" y="14"/>
                  </a:lnTo>
                  <a:lnTo>
                    <a:pt x="3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19" name="Freeform 190"/>
            <p:cNvSpPr>
              <a:spLocks/>
            </p:cNvSpPr>
            <p:nvPr/>
          </p:nvSpPr>
          <p:spPr bwMode="auto">
            <a:xfrm>
              <a:off x="4157663" y="5930901"/>
              <a:ext cx="49213" cy="41275"/>
            </a:xfrm>
            <a:custGeom>
              <a:avLst/>
              <a:gdLst>
                <a:gd name="T0" fmla="*/ 0 w 31"/>
                <a:gd name="T1" fmla="*/ 24 h 26"/>
                <a:gd name="T2" fmla="*/ 31 w 31"/>
                <a:gd name="T3" fmla="*/ 26 h 26"/>
                <a:gd name="T4" fmla="*/ 31 w 31"/>
                <a:gd name="T5" fmla="*/ 2 h 26"/>
                <a:gd name="T6" fmla="*/ 0 w 31"/>
                <a:gd name="T7" fmla="*/ 0 h 26"/>
                <a:gd name="T8" fmla="*/ 0 w 31"/>
                <a:gd name="T9" fmla="*/ 24 h 26"/>
              </a:gdLst>
              <a:ahLst/>
              <a:cxnLst>
                <a:cxn ang="0">
                  <a:pos x="T0" y="T1"/>
                </a:cxn>
                <a:cxn ang="0">
                  <a:pos x="T2" y="T3"/>
                </a:cxn>
                <a:cxn ang="0">
                  <a:pos x="T4" y="T5"/>
                </a:cxn>
                <a:cxn ang="0">
                  <a:pos x="T6" y="T7"/>
                </a:cxn>
                <a:cxn ang="0">
                  <a:pos x="T8" y="T9"/>
                </a:cxn>
              </a:cxnLst>
              <a:rect l="0" t="0" r="r" b="b"/>
              <a:pathLst>
                <a:path w="31" h="26">
                  <a:moveTo>
                    <a:pt x="0" y="24"/>
                  </a:moveTo>
                  <a:lnTo>
                    <a:pt x="31" y="26"/>
                  </a:lnTo>
                  <a:lnTo>
                    <a:pt x="31" y="2"/>
                  </a:lnTo>
                  <a:lnTo>
                    <a:pt x="0"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0" name="Rectangle 191"/>
            <p:cNvSpPr>
              <a:spLocks noChangeArrowheads="1"/>
            </p:cNvSpPr>
            <p:nvPr/>
          </p:nvSpPr>
          <p:spPr bwMode="auto">
            <a:xfrm>
              <a:off x="4256088" y="5937251"/>
              <a:ext cx="49213"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1" name="Freeform 192"/>
            <p:cNvSpPr>
              <a:spLocks/>
            </p:cNvSpPr>
            <p:nvPr/>
          </p:nvSpPr>
          <p:spPr bwMode="auto">
            <a:xfrm>
              <a:off x="4652963" y="5953126"/>
              <a:ext cx="49213" cy="36513"/>
            </a:xfrm>
            <a:custGeom>
              <a:avLst/>
              <a:gdLst>
                <a:gd name="T0" fmla="*/ 2 w 31"/>
                <a:gd name="T1" fmla="*/ 0 h 23"/>
                <a:gd name="T2" fmla="*/ 0 w 31"/>
                <a:gd name="T3" fmla="*/ 23 h 23"/>
                <a:gd name="T4" fmla="*/ 31 w 31"/>
                <a:gd name="T5" fmla="*/ 23 h 23"/>
                <a:gd name="T6" fmla="*/ 31 w 31"/>
                <a:gd name="T7" fmla="*/ 12 h 23"/>
                <a:gd name="T8" fmla="*/ 31 w 31"/>
                <a:gd name="T9" fmla="*/ 0 h 23"/>
                <a:gd name="T10" fmla="*/ 2 w 31"/>
                <a:gd name="T11" fmla="*/ 0 h 23"/>
              </a:gdLst>
              <a:ahLst/>
              <a:cxnLst>
                <a:cxn ang="0">
                  <a:pos x="T0" y="T1"/>
                </a:cxn>
                <a:cxn ang="0">
                  <a:pos x="T2" y="T3"/>
                </a:cxn>
                <a:cxn ang="0">
                  <a:pos x="T4" y="T5"/>
                </a:cxn>
                <a:cxn ang="0">
                  <a:pos x="T6" y="T7"/>
                </a:cxn>
                <a:cxn ang="0">
                  <a:pos x="T8" y="T9"/>
                </a:cxn>
                <a:cxn ang="0">
                  <a:pos x="T10" y="T11"/>
                </a:cxn>
              </a:cxnLst>
              <a:rect l="0" t="0" r="r" b="b"/>
              <a:pathLst>
                <a:path w="31" h="23">
                  <a:moveTo>
                    <a:pt x="2" y="0"/>
                  </a:moveTo>
                  <a:lnTo>
                    <a:pt x="0" y="23"/>
                  </a:lnTo>
                  <a:lnTo>
                    <a:pt x="31" y="23"/>
                  </a:lnTo>
                  <a:lnTo>
                    <a:pt x="31" y="12"/>
                  </a:lnTo>
                  <a:lnTo>
                    <a:pt x="31"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2" name="Freeform 193"/>
            <p:cNvSpPr>
              <a:spLocks/>
            </p:cNvSpPr>
            <p:nvPr/>
          </p:nvSpPr>
          <p:spPr bwMode="auto">
            <a:xfrm>
              <a:off x="4752975" y="5956301"/>
              <a:ext cx="52388" cy="36513"/>
            </a:xfrm>
            <a:custGeom>
              <a:avLst/>
              <a:gdLst>
                <a:gd name="T0" fmla="*/ 0 w 33"/>
                <a:gd name="T1" fmla="*/ 23 h 23"/>
                <a:gd name="T2" fmla="*/ 31 w 33"/>
                <a:gd name="T3" fmla="*/ 23 h 23"/>
                <a:gd name="T4" fmla="*/ 33 w 33"/>
                <a:gd name="T5" fmla="*/ 0 h 23"/>
                <a:gd name="T6" fmla="*/ 2 w 33"/>
                <a:gd name="T7" fmla="*/ 0 h 23"/>
                <a:gd name="T8" fmla="*/ 0 w 33"/>
                <a:gd name="T9" fmla="*/ 23 h 23"/>
              </a:gdLst>
              <a:ahLst/>
              <a:cxnLst>
                <a:cxn ang="0">
                  <a:pos x="T0" y="T1"/>
                </a:cxn>
                <a:cxn ang="0">
                  <a:pos x="T2" y="T3"/>
                </a:cxn>
                <a:cxn ang="0">
                  <a:pos x="T4" y="T5"/>
                </a:cxn>
                <a:cxn ang="0">
                  <a:pos x="T6" y="T7"/>
                </a:cxn>
                <a:cxn ang="0">
                  <a:pos x="T8" y="T9"/>
                </a:cxn>
              </a:cxnLst>
              <a:rect l="0" t="0" r="r" b="b"/>
              <a:pathLst>
                <a:path w="33" h="23">
                  <a:moveTo>
                    <a:pt x="0" y="23"/>
                  </a:moveTo>
                  <a:lnTo>
                    <a:pt x="31" y="23"/>
                  </a:lnTo>
                  <a:lnTo>
                    <a:pt x="33" y="0"/>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3" name="Freeform 194"/>
            <p:cNvSpPr>
              <a:spLocks/>
            </p:cNvSpPr>
            <p:nvPr/>
          </p:nvSpPr>
          <p:spPr bwMode="auto">
            <a:xfrm>
              <a:off x="4554538" y="5946776"/>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4" name="Freeform 195"/>
            <p:cNvSpPr>
              <a:spLocks/>
            </p:cNvSpPr>
            <p:nvPr/>
          </p:nvSpPr>
          <p:spPr bwMode="auto">
            <a:xfrm>
              <a:off x="3660775" y="5907088"/>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5" name="Freeform 196"/>
            <p:cNvSpPr>
              <a:spLocks/>
            </p:cNvSpPr>
            <p:nvPr/>
          </p:nvSpPr>
          <p:spPr bwMode="auto">
            <a:xfrm>
              <a:off x="3759200" y="5911851"/>
              <a:ext cx="53975" cy="38100"/>
            </a:xfrm>
            <a:custGeom>
              <a:avLst/>
              <a:gdLst>
                <a:gd name="T0" fmla="*/ 0 w 34"/>
                <a:gd name="T1" fmla="*/ 24 h 24"/>
                <a:gd name="T2" fmla="*/ 32 w 34"/>
                <a:gd name="T3" fmla="*/ 24 h 24"/>
                <a:gd name="T4" fmla="*/ 34 w 34"/>
                <a:gd name="T5" fmla="*/ 0 h 24"/>
                <a:gd name="T6" fmla="*/ 2 w 34"/>
                <a:gd name="T7" fmla="*/ 0 h 24"/>
                <a:gd name="T8" fmla="*/ 0 w 34"/>
                <a:gd name="T9" fmla="*/ 24 h 24"/>
              </a:gdLst>
              <a:ahLst/>
              <a:cxnLst>
                <a:cxn ang="0">
                  <a:pos x="T0" y="T1"/>
                </a:cxn>
                <a:cxn ang="0">
                  <a:pos x="T2" y="T3"/>
                </a:cxn>
                <a:cxn ang="0">
                  <a:pos x="T4" y="T5"/>
                </a:cxn>
                <a:cxn ang="0">
                  <a:pos x="T6" y="T7"/>
                </a:cxn>
                <a:cxn ang="0">
                  <a:pos x="T8" y="T9"/>
                </a:cxn>
              </a:cxnLst>
              <a:rect l="0" t="0" r="r" b="b"/>
              <a:pathLst>
                <a:path w="34" h="24">
                  <a:moveTo>
                    <a:pt x="0" y="24"/>
                  </a:moveTo>
                  <a:lnTo>
                    <a:pt x="32" y="24"/>
                  </a:lnTo>
                  <a:lnTo>
                    <a:pt x="34" y="0"/>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6" name="Freeform 197"/>
            <p:cNvSpPr>
              <a:spLocks/>
            </p:cNvSpPr>
            <p:nvPr/>
          </p:nvSpPr>
          <p:spPr bwMode="auto">
            <a:xfrm>
              <a:off x="3560763" y="5900738"/>
              <a:ext cx="53975" cy="39688"/>
            </a:xfrm>
            <a:custGeom>
              <a:avLst/>
              <a:gdLst>
                <a:gd name="T0" fmla="*/ 0 w 34"/>
                <a:gd name="T1" fmla="*/ 23 h 25"/>
                <a:gd name="T2" fmla="*/ 32 w 34"/>
                <a:gd name="T3" fmla="*/ 25 h 25"/>
                <a:gd name="T4" fmla="*/ 34 w 34"/>
                <a:gd name="T5" fmla="*/ 2 h 25"/>
                <a:gd name="T6" fmla="*/ 2 w 34"/>
                <a:gd name="T7" fmla="*/ 0 h 25"/>
                <a:gd name="T8" fmla="*/ 0 w 34"/>
                <a:gd name="T9" fmla="*/ 23 h 25"/>
              </a:gdLst>
              <a:ahLst/>
              <a:cxnLst>
                <a:cxn ang="0">
                  <a:pos x="T0" y="T1"/>
                </a:cxn>
                <a:cxn ang="0">
                  <a:pos x="T2" y="T3"/>
                </a:cxn>
                <a:cxn ang="0">
                  <a:pos x="T4" y="T5"/>
                </a:cxn>
                <a:cxn ang="0">
                  <a:pos x="T6" y="T7"/>
                </a:cxn>
                <a:cxn ang="0">
                  <a:pos x="T8" y="T9"/>
                </a:cxn>
              </a:cxnLst>
              <a:rect l="0" t="0" r="r" b="b"/>
              <a:pathLst>
                <a:path w="34" h="25">
                  <a:moveTo>
                    <a:pt x="0" y="23"/>
                  </a:moveTo>
                  <a:lnTo>
                    <a:pt x="32" y="25"/>
                  </a:lnTo>
                  <a:lnTo>
                    <a:pt x="34"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7" name="Freeform 198"/>
            <p:cNvSpPr>
              <a:spLocks/>
            </p:cNvSpPr>
            <p:nvPr/>
          </p:nvSpPr>
          <p:spPr bwMode="auto">
            <a:xfrm>
              <a:off x="3462338" y="5894388"/>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8" name="Freeform 199"/>
            <p:cNvSpPr>
              <a:spLocks/>
            </p:cNvSpPr>
            <p:nvPr/>
          </p:nvSpPr>
          <p:spPr bwMode="auto">
            <a:xfrm>
              <a:off x="4057650" y="5927726"/>
              <a:ext cx="52388" cy="38100"/>
            </a:xfrm>
            <a:custGeom>
              <a:avLst/>
              <a:gdLst>
                <a:gd name="T0" fmla="*/ 0 w 33"/>
                <a:gd name="T1" fmla="*/ 24 h 24"/>
                <a:gd name="T2" fmla="*/ 31 w 33"/>
                <a:gd name="T3" fmla="*/ 24 h 24"/>
                <a:gd name="T4" fmla="*/ 33 w 33"/>
                <a:gd name="T5" fmla="*/ 0 h 24"/>
                <a:gd name="T6" fmla="*/ 2 w 33"/>
                <a:gd name="T7" fmla="*/ 0 h 24"/>
                <a:gd name="T8" fmla="*/ 0 w 33"/>
                <a:gd name="T9" fmla="*/ 24 h 24"/>
              </a:gdLst>
              <a:ahLst/>
              <a:cxnLst>
                <a:cxn ang="0">
                  <a:pos x="T0" y="T1"/>
                </a:cxn>
                <a:cxn ang="0">
                  <a:pos x="T2" y="T3"/>
                </a:cxn>
                <a:cxn ang="0">
                  <a:pos x="T4" y="T5"/>
                </a:cxn>
                <a:cxn ang="0">
                  <a:pos x="T6" y="T7"/>
                </a:cxn>
                <a:cxn ang="0">
                  <a:pos x="T8" y="T9"/>
                </a:cxn>
              </a:cxnLst>
              <a:rect l="0" t="0" r="r" b="b"/>
              <a:pathLst>
                <a:path w="33" h="24">
                  <a:moveTo>
                    <a:pt x="0" y="24"/>
                  </a:moveTo>
                  <a:lnTo>
                    <a:pt x="31" y="24"/>
                  </a:lnTo>
                  <a:lnTo>
                    <a:pt x="33" y="0"/>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9" name="Freeform 200"/>
            <p:cNvSpPr>
              <a:spLocks/>
            </p:cNvSpPr>
            <p:nvPr/>
          </p:nvSpPr>
          <p:spPr bwMode="auto">
            <a:xfrm>
              <a:off x="3957638" y="5921376"/>
              <a:ext cx="53975" cy="41275"/>
            </a:xfrm>
            <a:custGeom>
              <a:avLst/>
              <a:gdLst>
                <a:gd name="T0" fmla="*/ 0 w 34"/>
                <a:gd name="T1" fmla="*/ 24 h 26"/>
                <a:gd name="T2" fmla="*/ 32 w 34"/>
                <a:gd name="T3" fmla="*/ 26 h 26"/>
                <a:gd name="T4" fmla="*/ 34 w 34"/>
                <a:gd name="T5" fmla="*/ 2 h 26"/>
                <a:gd name="T6" fmla="*/ 2 w 34"/>
                <a:gd name="T7" fmla="*/ 0 h 26"/>
                <a:gd name="T8" fmla="*/ 0 w 34"/>
                <a:gd name="T9" fmla="*/ 24 h 26"/>
              </a:gdLst>
              <a:ahLst/>
              <a:cxnLst>
                <a:cxn ang="0">
                  <a:pos x="T0" y="T1"/>
                </a:cxn>
                <a:cxn ang="0">
                  <a:pos x="T2" y="T3"/>
                </a:cxn>
                <a:cxn ang="0">
                  <a:pos x="T4" y="T5"/>
                </a:cxn>
                <a:cxn ang="0">
                  <a:pos x="T6" y="T7"/>
                </a:cxn>
                <a:cxn ang="0">
                  <a:pos x="T8" y="T9"/>
                </a:cxn>
              </a:cxnLst>
              <a:rect l="0" t="0" r="r" b="b"/>
              <a:pathLst>
                <a:path w="34" h="26">
                  <a:moveTo>
                    <a:pt x="0" y="24"/>
                  </a:moveTo>
                  <a:lnTo>
                    <a:pt x="32" y="26"/>
                  </a:lnTo>
                  <a:lnTo>
                    <a:pt x="34" y="2"/>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30" name="Freeform 201"/>
            <p:cNvSpPr>
              <a:spLocks/>
            </p:cNvSpPr>
            <p:nvPr/>
          </p:nvSpPr>
          <p:spPr bwMode="auto">
            <a:xfrm>
              <a:off x="3859213" y="5915026"/>
              <a:ext cx="52388" cy="41275"/>
            </a:xfrm>
            <a:custGeom>
              <a:avLst/>
              <a:gdLst>
                <a:gd name="T0" fmla="*/ 0 w 33"/>
                <a:gd name="T1" fmla="*/ 24 h 26"/>
                <a:gd name="T2" fmla="*/ 31 w 33"/>
                <a:gd name="T3" fmla="*/ 26 h 26"/>
                <a:gd name="T4" fmla="*/ 33 w 33"/>
                <a:gd name="T5" fmla="*/ 2 h 26"/>
                <a:gd name="T6" fmla="*/ 2 w 33"/>
                <a:gd name="T7" fmla="*/ 0 h 26"/>
                <a:gd name="T8" fmla="*/ 0 w 33"/>
                <a:gd name="T9" fmla="*/ 24 h 26"/>
              </a:gdLst>
              <a:ahLst/>
              <a:cxnLst>
                <a:cxn ang="0">
                  <a:pos x="T0" y="T1"/>
                </a:cxn>
                <a:cxn ang="0">
                  <a:pos x="T2" y="T3"/>
                </a:cxn>
                <a:cxn ang="0">
                  <a:pos x="T4" y="T5"/>
                </a:cxn>
                <a:cxn ang="0">
                  <a:pos x="T6" y="T7"/>
                </a:cxn>
                <a:cxn ang="0">
                  <a:pos x="T8" y="T9"/>
                </a:cxn>
              </a:cxnLst>
              <a:rect l="0" t="0" r="r" b="b"/>
              <a:pathLst>
                <a:path w="33" h="26">
                  <a:moveTo>
                    <a:pt x="0" y="24"/>
                  </a:moveTo>
                  <a:lnTo>
                    <a:pt x="31" y="26"/>
                  </a:lnTo>
                  <a:lnTo>
                    <a:pt x="33" y="2"/>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 name="Freeform 217"/>
            <p:cNvSpPr>
              <a:spLocks/>
            </p:cNvSpPr>
            <p:nvPr/>
          </p:nvSpPr>
          <p:spPr bwMode="auto">
            <a:xfrm>
              <a:off x="7624763" y="5856288"/>
              <a:ext cx="55563" cy="47625"/>
            </a:xfrm>
            <a:custGeom>
              <a:avLst/>
              <a:gdLst>
                <a:gd name="T0" fmla="*/ 0 w 18"/>
                <a:gd name="T1" fmla="*/ 3 h 15"/>
                <a:gd name="T2" fmla="*/ 2 w 18"/>
                <a:gd name="T3" fmla="*/ 15 h 15"/>
                <a:gd name="T4" fmla="*/ 18 w 18"/>
                <a:gd name="T5" fmla="*/ 12 h 15"/>
                <a:gd name="T6" fmla="*/ 16 w 18"/>
                <a:gd name="T7" fmla="*/ 0 h 15"/>
                <a:gd name="T8" fmla="*/ 0 w 18"/>
                <a:gd name="T9" fmla="*/ 3 h 15"/>
              </a:gdLst>
              <a:ahLst/>
              <a:cxnLst>
                <a:cxn ang="0">
                  <a:pos x="T0" y="T1"/>
                </a:cxn>
                <a:cxn ang="0">
                  <a:pos x="T2" y="T3"/>
                </a:cxn>
                <a:cxn ang="0">
                  <a:pos x="T4" y="T5"/>
                </a:cxn>
                <a:cxn ang="0">
                  <a:pos x="T6" y="T7"/>
                </a:cxn>
                <a:cxn ang="0">
                  <a:pos x="T8" y="T9"/>
                </a:cxn>
              </a:cxnLst>
              <a:rect l="0" t="0" r="r" b="b"/>
              <a:pathLst>
                <a:path w="18" h="15">
                  <a:moveTo>
                    <a:pt x="0" y="3"/>
                  </a:moveTo>
                  <a:cubicBezTo>
                    <a:pt x="2" y="15"/>
                    <a:pt x="2" y="15"/>
                    <a:pt x="2" y="15"/>
                  </a:cubicBezTo>
                  <a:cubicBezTo>
                    <a:pt x="7" y="14"/>
                    <a:pt x="13" y="13"/>
                    <a:pt x="18" y="12"/>
                  </a:cubicBezTo>
                  <a:cubicBezTo>
                    <a:pt x="16" y="0"/>
                    <a:pt x="16" y="0"/>
                    <a:pt x="16" y="0"/>
                  </a:cubicBezTo>
                  <a:cubicBezTo>
                    <a:pt x="11" y="1"/>
                    <a:pt x="6"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1" name="Freeform 220"/>
            <p:cNvSpPr>
              <a:spLocks/>
            </p:cNvSpPr>
            <p:nvPr/>
          </p:nvSpPr>
          <p:spPr bwMode="auto">
            <a:xfrm>
              <a:off x="7231063" y="5907088"/>
              <a:ext cx="55563" cy="39688"/>
            </a:xfrm>
            <a:custGeom>
              <a:avLst/>
              <a:gdLst>
                <a:gd name="T0" fmla="*/ 0 w 18"/>
                <a:gd name="T1" fmla="*/ 2 h 13"/>
                <a:gd name="T2" fmla="*/ 2 w 18"/>
                <a:gd name="T3" fmla="*/ 13 h 13"/>
                <a:gd name="T4" fmla="*/ 18 w 18"/>
                <a:gd name="T5" fmla="*/ 12 h 13"/>
                <a:gd name="T6" fmla="*/ 16 w 18"/>
                <a:gd name="T7" fmla="*/ 0 h 13"/>
                <a:gd name="T8" fmla="*/ 0 w 18"/>
                <a:gd name="T9" fmla="*/ 2 h 13"/>
              </a:gdLst>
              <a:ahLst/>
              <a:cxnLst>
                <a:cxn ang="0">
                  <a:pos x="T0" y="T1"/>
                </a:cxn>
                <a:cxn ang="0">
                  <a:pos x="T2" y="T3"/>
                </a:cxn>
                <a:cxn ang="0">
                  <a:pos x="T4" y="T5"/>
                </a:cxn>
                <a:cxn ang="0">
                  <a:pos x="T6" y="T7"/>
                </a:cxn>
                <a:cxn ang="0">
                  <a:pos x="T8" y="T9"/>
                </a:cxn>
              </a:cxnLst>
              <a:rect l="0" t="0" r="r" b="b"/>
              <a:pathLst>
                <a:path w="18" h="13">
                  <a:moveTo>
                    <a:pt x="0" y="2"/>
                  </a:moveTo>
                  <a:cubicBezTo>
                    <a:pt x="2" y="13"/>
                    <a:pt x="2" y="13"/>
                    <a:pt x="2" y="13"/>
                  </a:cubicBezTo>
                  <a:cubicBezTo>
                    <a:pt x="7" y="13"/>
                    <a:pt x="12" y="12"/>
                    <a:pt x="18" y="12"/>
                  </a:cubicBezTo>
                  <a:cubicBezTo>
                    <a:pt x="16" y="0"/>
                    <a:pt x="16" y="0"/>
                    <a:pt x="16" y="0"/>
                  </a:cubicBezTo>
                  <a:cubicBezTo>
                    <a:pt x="11" y="1"/>
                    <a:pt x="6"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 name="Freeform 221"/>
            <p:cNvSpPr>
              <a:spLocks/>
            </p:cNvSpPr>
            <p:nvPr/>
          </p:nvSpPr>
          <p:spPr bwMode="auto">
            <a:xfrm>
              <a:off x="7331075" y="5897563"/>
              <a:ext cx="52388" cy="39688"/>
            </a:xfrm>
            <a:custGeom>
              <a:avLst/>
              <a:gdLst>
                <a:gd name="T0" fmla="*/ 0 w 17"/>
                <a:gd name="T1" fmla="*/ 1 h 13"/>
                <a:gd name="T2" fmla="*/ 2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2" y="13"/>
                    <a:pt x="2" y="13"/>
                    <a:pt x="2" y="13"/>
                  </a:cubicBezTo>
                  <a:cubicBezTo>
                    <a:pt x="7" y="13"/>
                    <a:pt x="12" y="12"/>
                    <a:pt x="17" y="12"/>
                  </a:cubicBezTo>
                  <a:cubicBezTo>
                    <a:pt x="16" y="0"/>
                    <a:pt x="16" y="0"/>
                    <a:pt x="16" y="0"/>
                  </a:cubicBezTo>
                  <a:cubicBezTo>
                    <a:pt x="11" y="0"/>
                    <a:pt x="6"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3" name="Freeform 222"/>
            <p:cNvSpPr>
              <a:spLocks/>
            </p:cNvSpPr>
            <p:nvPr/>
          </p:nvSpPr>
          <p:spPr bwMode="auto">
            <a:xfrm>
              <a:off x="7134225" y="5915026"/>
              <a:ext cx="53975" cy="41275"/>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1" y="12"/>
                    <a:pt x="17" y="12"/>
                  </a:cubicBezTo>
                  <a:cubicBezTo>
                    <a:pt x="16" y="0"/>
                    <a:pt x="16" y="0"/>
                    <a:pt x="16" y="0"/>
                  </a:cubicBezTo>
                  <a:cubicBezTo>
                    <a:pt x="10" y="0"/>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 name="Freeform 223"/>
            <p:cNvSpPr>
              <a:spLocks/>
            </p:cNvSpPr>
            <p:nvPr/>
          </p:nvSpPr>
          <p:spPr bwMode="auto">
            <a:xfrm>
              <a:off x="7429500" y="5884863"/>
              <a:ext cx="52388" cy="42863"/>
            </a:xfrm>
            <a:custGeom>
              <a:avLst/>
              <a:gdLst>
                <a:gd name="T0" fmla="*/ 0 w 17"/>
                <a:gd name="T1" fmla="*/ 2 h 14"/>
                <a:gd name="T2" fmla="*/ 1 w 17"/>
                <a:gd name="T3" fmla="*/ 14 h 14"/>
                <a:gd name="T4" fmla="*/ 17 w 17"/>
                <a:gd name="T5" fmla="*/ 12 h 14"/>
                <a:gd name="T6" fmla="*/ 16 w 17"/>
                <a:gd name="T7" fmla="*/ 0 h 14"/>
                <a:gd name="T8" fmla="*/ 0 w 17"/>
                <a:gd name="T9" fmla="*/ 2 h 14"/>
              </a:gdLst>
              <a:ahLst/>
              <a:cxnLst>
                <a:cxn ang="0">
                  <a:pos x="T0" y="T1"/>
                </a:cxn>
                <a:cxn ang="0">
                  <a:pos x="T2" y="T3"/>
                </a:cxn>
                <a:cxn ang="0">
                  <a:pos x="T4" y="T5"/>
                </a:cxn>
                <a:cxn ang="0">
                  <a:pos x="T6" y="T7"/>
                </a:cxn>
                <a:cxn ang="0">
                  <a:pos x="T8" y="T9"/>
                </a:cxn>
              </a:cxnLst>
              <a:rect l="0" t="0" r="r" b="b"/>
              <a:pathLst>
                <a:path w="17" h="14">
                  <a:moveTo>
                    <a:pt x="0" y="2"/>
                  </a:moveTo>
                  <a:cubicBezTo>
                    <a:pt x="1" y="14"/>
                    <a:pt x="1" y="14"/>
                    <a:pt x="1" y="14"/>
                  </a:cubicBezTo>
                  <a:cubicBezTo>
                    <a:pt x="7" y="13"/>
                    <a:pt x="12" y="13"/>
                    <a:pt x="17" y="12"/>
                  </a:cubicBezTo>
                  <a:cubicBezTo>
                    <a:pt x="16" y="0"/>
                    <a:pt x="16" y="0"/>
                    <a:pt x="16" y="0"/>
                  </a:cubicBezTo>
                  <a:cubicBezTo>
                    <a:pt x="11" y="1"/>
                    <a:pt x="5"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5" name="Freeform 224"/>
            <p:cNvSpPr>
              <a:spLocks/>
            </p:cNvSpPr>
            <p:nvPr/>
          </p:nvSpPr>
          <p:spPr bwMode="auto">
            <a:xfrm>
              <a:off x="7529513" y="5872163"/>
              <a:ext cx="52388" cy="42863"/>
            </a:xfrm>
            <a:custGeom>
              <a:avLst/>
              <a:gdLst>
                <a:gd name="T0" fmla="*/ 0 w 17"/>
                <a:gd name="T1" fmla="*/ 2 h 14"/>
                <a:gd name="T2" fmla="*/ 1 w 17"/>
                <a:gd name="T3" fmla="*/ 14 h 14"/>
                <a:gd name="T4" fmla="*/ 17 w 17"/>
                <a:gd name="T5" fmla="*/ 12 h 14"/>
                <a:gd name="T6" fmla="*/ 16 w 17"/>
                <a:gd name="T7" fmla="*/ 0 h 14"/>
                <a:gd name="T8" fmla="*/ 0 w 17"/>
                <a:gd name="T9" fmla="*/ 2 h 14"/>
              </a:gdLst>
              <a:ahLst/>
              <a:cxnLst>
                <a:cxn ang="0">
                  <a:pos x="T0" y="T1"/>
                </a:cxn>
                <a:cxn ang="0">
                  <a:pos x="T2" y="T3"/>
                </a:cxn>
                <a:cxn ang="0">
                  <a:pos x="T4" y="T5"/>
                </a:cxn>
                <a:cxn ang="0">
                  <a:pos x="T6" y="T7"/>
                </a:cxn>
                <a:cxn ang="0">
                  <a:pos x="T8" y="T9"/>
                </a:cxn>
              </a:cxnLst>
              <a:rect l="0" t="0" r="r" b="b"/>
              <a:pathLst>
                <a:path w="17" h="14">
                  <a:moveTo>
                    <a:pt x="0" y="2"/>
                  </a:moveTo>
                  <a:cubicBezTo>
                    <a:pt x="1" y="14"/>
                    <a:pt x="1" y="14"/>
                    <a:pt x="1" y="14"/>
                  </a:cubicBezTo>
                  <a:cubicBezTo>
                    <a:pt x="7" y="13"/>
                    <a:pt x="12" y="12"/>
                    <a:pt x="17" y="12"/>
                  </a:cubicBezTo>
                  <a:cubicBezTo>
                    <a:pt x="16" y="0"/>
                    <a:pt x="16" y="0"/>
                    <a:pt x="16" y="0"/>
                  </a:cubicBezTo>
                  <a:cubicBezTo>
                    <a:pt x="10" y="1"/>
                    <a:pt x="5"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94" name="Freeform 165"/>
            <p:cNvSpPr>
              <a:spLocks/>
            </p:cNvSpPr>
            <p:nvPr/>
          </p:nvSpPr>
          <p:spPr bwMode="auto">
            <a:xfrm>
              <a:off x="2968625" y="5859463"/>
              <a:ext cx="49213" cy="41275"/>
            </a:xfrm>
            <a:custGeom>
              <a:avLst/>
              <a:gdLst>
                <a:gd name="T0" fmla="*/ 0 w 31"/>
                <a:gd name="T1" fmla="*/ 24 h 26"/>
                <a:gd name="T2" fmla="*/ 31 w 31"/>
                <a:gd name="T3" fmla="*/ 26 h 26"/>
                <a:gd name="T4" fmla="*/ 31 w 31"/>
                <a:gd name="T5" fmla="*/ 4 h 26"/>
                <a:gd name="T6" fmla="*/ 2 w 31"/>
                <a:gd name="T7" fmla="*/ 0 h 26"/>
                <a:gd name="T8" fmla="*/ 0 w 31"/>
                <a:gd name="T9" fmla="*/ 24 h 26"/>
              </a:gdLst>
              <a:ahLst/>
              <a:cxnLst>
                <a:cxn ang="0">
                  <a:pos x="T0" y="T1"/>
                </a:cxn>
                <a:cxn ang="0">
                  <a:pos x="T2" y="T3"/>
                </a:cxn>
                <a:cxn ang="0">
                  <a:pos x="T4" y="T5"/>
                </a:cxn>
                <a:cxn ang="0">
                  <a:pos x="T6" y="T7"/>
                </a:cxn>
                <a:cxn ang="0">
                  <a:pos x="T8" y="T9"/>
                </a:cxn>
              </a:cxnLst>
              <a:rect l="0" t="0" r="r" b="b"/>
              <a:pathLst>
                <a:path w="31" h="26">
                  <a:moveTo>
                    <a:pt x="0" y="24"/>
                  </a:moveTo>
                  <a:lnTo>
                    <a:pt x="31" y="26"/>
                  </a:lnTo>
                  <a:lnTo>
                    <a:pt x="31" y="4"/>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95" name="Freeform 166"/>
            <p:cNvSpPr>
              <a:spLocks/>
            </p:cNvSpPr>
            <p:nvPr/>
          </p:nvSpPr>
          <p:spPr bwMode="auto">
            <a:xfrm>
              <a:off x="2870200" y="5853113"/>
              <a:ext cx="52388" cy="41275"/>
            </a:xfrm>
            <a:custGeom>
              <a:avLst/>
              <a:gdLst>
                <a:gd name="T0" fmla="*/ 0 w 33"/>
                <a:gd name="T1" fmla="*/ 24 h 26"/>
                <a:gd name="T2" fmla="*/ 31 w 33"/>
                <a:gd name="T3" fmla="*/ 26 h 26"/>
                <a:gd name="T4" fmla="*/ 33 w 33"/>
                <a:gd name="T5" fmla="*/ 2 h 26"/>
                <a:gd name="T6" fmla="*/ 2 w 33"/>
                <a:gd name="T7" fmla="*/ 0 h 26"/>
                <a:gd name="T8" fmla="*/ 0 w 33"/>
                <a:gd name="T9" fmla="*/ 24 h 26"/>
              </a:gdLst>
              <a:ahLst/>
              <a:cxnLst>
                <a:cxn ang="0">
                  <a:pos x="T0" y="T1"/>
                </a:cxn>
                <a:cxn ang="0">
                  <a:pos x="T2" y="T3"/>
                </a:cxn>
                <a:cxn ang="0">
                  <a:pos x="T4" y="T5"/>
                </a:cxn>
                <a:cxn ang="0">
                  <a:pos x="T6" y="T7"/>
                </a:cxn>
                <a:cxn ang="0">
                  <a:pos x="T8" y="T9"/>
                </a:cxn>
              </a:cxnLst>
              <a:rect l="0" t="0" r="r" b="b"/>
              <a:pathLst>
                <a:path w="33" h="26">
                  <a:moveTo>
                    <a:pt x="0" y="24"/>
                  </a:moveTo>
                  <a:lnTo>
                    <a:pt x="31" y="26"/>
                  </a:lnTo>
                  <a:lnTo>
                    <a:pt x="33" y="2"/>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96" name="Freeform 167"/>
            <p:cNvSpPr>
              <a:spLocks/>
            </p:cNvSpPr>
            <p:nvPr/>
          </p:nvSpPr>
          <p:spPr bwMode="auto">
            <a:xfrm>
              <a:off x="2770188" y="5846763"/>
              <a:ext cx="52388" cy="41275"/>
            </a:xfrm>
            <a:custGeom>
              <a:avLst/>
              <a:gdLst>
                <a:gd name="T0" fmla="*/ 0 w 33"/>
                <a:gd name="T1" fmla="*/ 24 h 26"/>
                <a:gd name="T2" fmla="*/ 31 w 33"/>
                <a:gd name="T3" fmla="*/ 26 h 26"/>
                <a:gd name="T4" fmla="*/ 33 w 33"/>
                <a:gd name="T5" fmla="*/ 2 h 26"/>
                <a:gd name="T6" fmla="*/ 2 w 33"/>
                <a:gd name="T7" fmla="*/ 0 h 26"/>
                <a:gd name="T8" fmla="*/ 0 w 33"/>
                <a:gd name="T9" fmla="*/ 24 h 26"/>
              </a:gdLst>
              <a:ahLst/>
              <a:cxnLst>
                <a:cxn ang="0">
                  <a:pos x="T0" y="T1"/>
                </a:cxn>
                <a:cxn ang="0">
                  <a:pos x="T2" y="T3"/>
                </a:cxn>
                <a:cxn ang="0">
                  <a:pos x="T4" y="T5"/>
                </a:cxn>
                <a:cxn ang="0">
                  <a:pos x="T6" y="T7"/>
                </a:cxn>
                <a:cxn ang="0">
                  <a:pos x="T8" y="T9"/>
                </a:cxn>
              </a:cxnLst>
              <a:rect l="0" t="0" r="r" b="b"/>
              <a:pathLst>
                <a:path w="33" h="26">
                  <a:moveTo>
                    <a:pt x="0" y="24"/>
                  </a:moveTo>
                  <a:lnTo>
                    <a:pt x="31" y="26"/>
                  </a:lnTo>
                  <a:lnTo>
                    <a:pt x="33" y="2"/>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0" name="Freeform 171"/>
            <p:cNvSpPr>
              <a:spLocks/>
            </p:cNvSpPr>
            <p:nvPr/>
          </p:nvSpPr>
          <p:spPr bwMode="auto">
            <a:xfrm>
              <a:off x="1185863" y="5710238"/>
              <a:ext cx="55563" cy="41275"/>
            </a:xfrm>
            <a:custGeom>
              <a:avLst/>
              <a:gdLst>
                <a:gd name="T0" fmla="*/ 0 w 35"/>
                <a:gd name="T1" fmla="*/ 24 h 26"/>
                <a:gd name="T2" fmla="*/ 31 w 35"/>
                <a:gd name="T3" fmla="*/ 26 h 26"/>
                <a:gd name="T4" fmla="*/ 35 w 35"/>
                <a:gd name="T5" fmla="*/ 2 h 26"/>
                <a:gd name="T6" fmla="*/ 3 w 35"/>
                <a:gd name="T7" fmla="*/ 0 h 26"/>
                <a:gd name="T8" fmla="*/ 0 w 35"/>
                <a:gd name="T9" fmla="*/ 24 h 26"/>
              </a:gdLst>
              <a:ahLst/>
              <a:cxnLst>
                <a:cxn ang="0">
                  <a:pos x="T0" y="T1"/>
                </a:cxn>
                <a:cxn ang="0">
                  <a:pos x="T2" y="T3"/>
                </a:cxn>
                <a:cxn ang="0">
                  <a:pos x="T4" y="T5"/>
                </a:cxn>
                <a:cxn ang="0">
                  <a:pos x="T6" y="T7"/>
                </a:cxn>
                <a:cxn ang="0">
                  <a:pos x="T8" y="T9"/>
                </a:cxn>
              </a:cxnLst>
              <a:rect l="0" t="0" r="r" b="b"/>
              <a:pathLst>
                <a:path w="35" h="26">
                  <a:moveTo>
                    <a:pt x="0" y="24"/>
                  </a:moveTo>
                  <a:lnTo>
                    <a:pt x="31" y="26"/>
                  </a:lnTo>
                  <a:lnTo>
                    <a:pt x="35" y="2"/>
                  </a:lnTo>
                  <a:lnTo>
                    <a:pt x="3"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2" name="Freeform 173"/>
            <p:cNvSpPr>
              <a:spLocks/>
            </p:cNvSpPr>
            <p:nvPr/>
          </p:nvSpPr>
          <p:spPr bwMode="auto">
            <a:xfrm>
              <a:off x="1781175" y="5767388"/>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3" name="Freeform 174"/>
            <p:cNvSpPr>
              <a:spLocks/>
            </p:cNvSpPr>
            <p:nvPr/>
          </p:nvSpPr>
          <p:spPr bwMode="auto">
            <a:xfrm>
              <a:off x="1879600" y="5772151"/>
              <a:ext cx="52388" cy="44450"/>
            </a:xfrm>
            <a:custGeom>
              <a:avLst/>
              <a:gdLst>
                <a:gd name="T0" fmla="*/ 0 w 33"/>
                <a:gd name="T1" fmla="*/ 24 h 28"/>
                <a:gd name="T2" fmla="*/ 32 w 33"/>
                <a:gd name="T3" fmla="*/ 28 h 28"/>
                <a:gd name="T4" fmla="*/ 33 w 33"/>
                <a:gd name="T5" fmla="*/ 4 h 28"/>
                <a:gd name="T6" fmla="*/ 2 w 33"/>
                <a:gd name="T7" fmla="*/ 0 h 28"/>
                <a:gd name="T8" fmla="*/ 0 w 33"/>
                <a:gd name="T9" fmla="*/ 24 h 28"/>
              </a:gdLst>
              <a:ahLst/>
              <a:cxnLst>
                <a:cxn ang="0">
                  <a:pos x="T0" y="T1"/>
                </a:cxn>
                <a:cxn ang="0">
                  <a:pos x="T2" y="T3"/>
                </a:cxn>
                <a:cxn ang="0">
                  <a:pos x="T4" y="T5"/>
                </a:cxn>
                <a:cxn ang="0">
                  <a:pos x="T6" y="T7"/>
                </a:cxn>
                <a:cxn ang="0">
                  <a:pos x="T8" y="T9"/>
                </a:cxn>
              </a:cxnLst>
              <a:rect l="0" t="0" r="r" b="b"/>
              <a:pathLst>
                <a:path w="33" h="28">
                  <a:moveTo>
                    <a:pt x="0" y="24"/>
                  </a:moveTo>
                  <a:lnTo>
                    <a:pt x="32" y="28"/>
                  </a:lnTo>
                  <a:lnTo>
                    <a:pt x="33" y="4"/>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4" name="Freeform 175"/>
            <p:cNvSpPr>
              <a:spLocks/>
            </p:cNvSpPr>
            <p:nvPr/>
          </p:nvSpPr>
          <p:spPr bwMode="auto">
            <a:xfrm>
              <a:off x="1976438" y="5781676"/>
              <a:ext cx="52388" cy="44450"/>
            </a:xfrm>
            <a:custGeom>
              <a:avLst/>
              <a:gdLst>
                <a:gd name="T0" fmla="*/ 0 w 33"/>
                <a:gd name="T1" fmla="*/ 24 h 28"/>
                <a:gd name="T2" fmla="*/ 31 w 33"/>
                <a:gd name="T3" fmla="*/ 28 h 28"/>
                <a:gd name="T4" fmla="*/ 33 w 33"/>
                <a:gd name="T5" fmla="*/ 4 h 28"/>
                <a:gd name="T6" fmla="*/ 4 w 33"/>
                <a:gd name="T7" fmla="*/ 0 h 28"/>
                <a:gd name="T8" fmla="*/ 0 w 33"/>
                <a:gd name="T9" fmla="*/ 24 h 28"/>
              </a:gdLst>
              <a:ahLst/>
              <a:cxnLst>
                <a:cxn ang="0">
                  <a:pos x="T0" y="T1"/>
                </a:cxn>
                <a:cxn ang="0">
                  <a:pos x="T2" y="T3"/>
                </a:cxn>
                <a:cxn ang="0">
                  <a:pos x="T4" y="T5"/>
                </a:cxn>
                <a:cxn ang="0">
                  <a:pos x="T6" y="T7"/>
                </a:cxn>
                <a:cxn ang="0">
                  <a:pos x="T8" y="T9"/>
                </a:cxn>
              </a:cxnLst>
              <a:rect l="0" t="0" r="r" b="b"/>
              <a:pathLst>
                <a:path w="33" h="28">
                  <a:moveTo>
                    <a:pt x="0" y="24"/>
                  </a:moveTo>
                  <a:lnTo>
                    <a:pt x="31" y="28"/>
                  </a:lnTo>
                  <a:lnTo>
                    <a:pt x="33" y="4"/>
                  </a:lnTo>
                  <a:lnTo>
                    <a:pt x="4"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5" name="Freeform 176"/>
            <p:cNvSpPr>
              <a:spLocks/>
            </p:cNvSpPr>
            <p:nvPr/>
          </p:nvSpPr>
          <p:spPr bwMode="auto">
            <a:xfrm>
              <a:off x="1681163" y="5757863"/>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6" name="Freeform 177"/>
            <p:cNvSpPr>
              <a:spLocks/>
            </p:cNvSpPr>
            <p:nvPr/>
          </p:nvSpPr>
          <p:spPr bwMode="auto">
            <a:xfrm>
              <a:off x="2074863" y="5791201"/>
              <a:ext cx="53975" cy="41275"/>
            </a:xfrm>
            <a:custGeom>
              <a:avLst/>
              <a:gdLst>
                <a:gd name="T0" fmla="*/ 0 w 34"/>
                <a:gd name="T1" fmla="*/ 24 h 26"/>
                <a:gd name="T2" fmla="*/ 32 w 34"/>
                <a:gd name="T3" fmla="*/ 26 h 26"/>
                <a:gd name="T4" fmla="*/ 34 w 34"/>
                <a:gd name="T5" fmla="*/ 2 h 26"/>
                <a:gd name="T6" fmla="*/ 2 w 34"/>
                <a:gd name="T7" fmla="*/ 0 h 26"/>
                <a:gd name="T8" fmla="*/ 0 w 34"/>
                <a:gd name="T9" fmla="*/ 24 h 26"/>
              </a:gdLst>
              <a:ahLst/>
              <a:cxnLst>
                <a:cxn ang="0">
                  <a:pos x="T0" y="T1"/>
                </a:cxn>
                <a:cxn ang="0">
                  <a:pos x="T2" y="T3"/>
                </a:cxn>
                <a:cxn ang="0">
                  <a:pos x="T4" y="T5"/>
                </a:cxn>
                <a:cxn ang="0">
                  <a:pos x="T6" y="T7"/>
                </a:cxn>
                <a:cxn ang="0">
                  <a:pos x="T8" y="T9"/>
                </a:cxn>
              </a:cxnLst>
              <a:rect l="0" t="0" r="r" b="b"/>
              <a:pathLst>
                <a:path w="34" h="26">
                  <a:moveTo>
                    <a:pt x="0" y="24"/>
                  </a:moveTo>
                  <a:lnTo>
                    <a:pt x="32" y="26"/>
                  </a:lnTo>
                  <a:lnTo>
                    <a:pt x="34" y="2"/>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7" name="Freeform 178"/>
            <p:cNvSpPr>
              <a:spLocks/>
            </p:cNvSpPr>
            <p:nvPr/>
          </p:nvSpPr>
          <p:spPr bwMode="auto">
            <a:xfrm>
              <a:off x="1582738" y="5748338"/>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8" name="Freeform 179"/>
            <p:cNvSpPr>
              <a:spLocks/>
            </p:cNvSpPr>
            <p:nvPr/>
          </p:nvSpPr>
          <p:spPr bwMode="auto">
            <a:xfrm>
              <a:off x="1384300" y="5729288"/>
              <a:ext cx="52388" cy="41275"/>
            </a:xfrm>
            <a:custGeom>
              <a:avLst/>
              <a:gdLst>
                <a:gd name="T0" fmla="*/ 0 w 33"/>
                <a:gd name="T1" fmla="*/ 24 h 26"/>
                <a:gd name="T2" fmla="*/ 31 w 33"/>
                <a:gd name="T3" fmla="*/ 26 h 26"/>
                <a:gd name="T4" fmla="*/ 33 w 33"/>
                <a:gd name="T5" fmla="*/ 2 h 26"/>
                <a:gd name="T6" fmla="*/ 2 w 33"/>
                <a:gd name="T7" fmla="*/ 0 h 26"/>
                <a:gd name="T8" fmla="*/ 0 w 33"/>
                <a:gd name="T9" fmla="*/ 24 h 26"/>
              </a:gdLst>
              <a:ahLst/>
              <a:cxnLst>
                <a:cxn ang="0">
                  <a:pos x="T0" y="T1"/>
                </a:cxn>
                <a:cxn ang="0">
                  <a:pos x="T2" y="T3"/>
                </a:cxn>
                <a:cxn ang="0">
                  <a:pos x="T4" y="T5"/>
                </a:cxn>
                <a:cxn ang="0">
                  <a:pos x="T6" y="T7"/>
                </a:cxn>
                <a:cxn ang="0">
                  <a:pos x="T8" y="T9"/>
                </a:cxn>
              </a:cxnLst>
              <a:rect l="0" t="0" r="r" b="b"/>
              <a:pathLst>
                <a:path w="33" h="26">
                  <a:moveTo>
                    <a:pt x="0" y="24"/>
                  </a:moveTo>
                  <a:lnTo>
                    <a:pt x="31" y="26"/>
                  </a:lnTo>
                  <a:lnTo>
                    <a:pt x="33" y="2"/>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9" name="Freeform 180"/>
            <p:cNvSpPr>
              <a:spLocks/>
            </p:cNvSpPr>
            <p:nvPr/>
          </p:nvSpPr>
          <p:spPr bwMode="auto">
            <a:xfrm>
              <a:off x="1284288" y="5719763"/>
              <a:ext cx="52388" cy="41275"/>
            </a:xfrm>
            <a:custGeom>
              <a:avLst/>
              <a:gdLst>
                <a:gd name="T0" fmla="*/ 0 w 33"/>
                <a:gd name="T1" fmla="*/ 24 h 26"/>
                <a:gd name="T2" fmla="*/ 31 w 33"/>
                <a:gd name="T3" fmla="*/ 26 h 26"/>
                <a:gd name="T4" fmla="*/ 33 w 33"/>
                <a:gd name="T5" fmla="*/ 2 h 26"/>
                <a:gd name="T6" fmla="*/ 2 w 33"/>
                <a:gd name="T7" fmla="*/ 0 h 26"/>
                <a:gd name="T8" fmla="*/ 0 w 33"/>
                <a:gd name="T9" fmla="*/ 24 h 26"/>
              </a:gdLst>
              <a:ahLst/>
              <a:cxnLst>
                <a:cxn ang="0">
                  <a:pos x="T0" y="T1"/>
                </a:cxn>
                <a:cxn ang="0">
                  <a:pos x="T2" y="T3"/>
                </a:cxn>
                <a:cxn ang="0">
                  <a:pos x="T4" y="T5"/>
                </a:cxn>
                <a:cxn ang="0">
                  <a:pos x="T6" y="T7"/>
                </a:cxn>
                <a:cxn ang="0">
                  <a:pos x="T8" y="T9"/>
                </a:cxn>
              </a:cxnLst>
              <a:rect l="0" t="0" r="r" b="b"/>
              <a:pathLst>
                <a:path w="33" h="26">
                  <a:moveTo>
                    <a:pt x="0" y="24"/>
                  </a:moveTo>
                  <a:lnTo>
                    <a:pt x="31" y="26"/>
                  </a:lnTo>
                  <a:lnTo>
                    <a:pt x="33" y="2"/>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10" name="Freeform 181"/>
            <p:cNvSpPr>
              <a:spLocks/>
            </p:cNvSpPr>
            <p:nvPr/>
          </p:nvSpPr>
          <p:spPr bwMode="auto">
            <a:xfrm>
              <a:off x="1482725" y="5738813"/>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11" name="Freeform 182"/>
            <p:cNvSpPr>
              <a:spLocks/>
            </p:cNvSpPr>
            <p:nvPr/>
          </p:nvSpPr>
          <p:spPr bwMode="auto">
            <a:xfrm>
              <a:off x="2373313" y="5816601"/>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12" name="Freeform 183"/>
            <p:cNvSpPr>
              <a:spLocks/>
            </p:cNvSpPr>
            <p:nvPr/>
          </p:nvSpPr>
          <p:spPr bwMode="auto">
            <a:xfrm>
              <a:off x="2571750" y="5832476"/>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13" name="Freeform 184"/>
            <p:cNvSpPr>
              <a:spLocks/>
            </p:cNvSpPr>
            <p:nvPr/>
          </p:nvSpPr>
          <p:spPr bwMode="auto">
            <a:xfrm>
              <a:off x="2174875" y="5800726"/>
              <a:ext cx="52388" cy="39688"/>
            </a:xfrm>
            <a:custGeom>
              <a:avLst/>
              <a:gdLst>
                <a:gd name="T0" fmla="*/ 0 w 33"/>
                <a:gd name="T1" fmla="*/ 24 h 25"/>
                <a:gd name="T2" fmla="*/ 31 w 33"/>
                <a:gd name="T3" fmla="*/ 25 h 25"/>
                <a:gd name="T4" fmla="*/ 33 w 33"/>
                <a:gd name="T5" fmla="*/ 2 h 25"/>
                <a:gd name="T6" fmla="*/ 2 w 33"/>
                <a:gd name="T7" fmla="*/ 0 h 25"/>
                <a:gd name="T8" fmla="*/ 0 w 33"/>
                <a:gd name="T9" fmla="*/ 24 h 25"/>
              </a:gdLst>
              <a:ahLst/>
              <a:cxnLst>
                <a:cxn ang="0">
                  <a:pos x="T0" y="T1"/>
                </a:cxn>
                <a:cxn ang="0">
                  <a:pos x="T2" y="T3"/>
                </a:cxn>
                <a:cxn ang="0">
                  <a:pos x="T4" y="T5"/>
                </a:cxn>
                <a:cxn ang="0">
                  <a:pos x="T6" y="T7"/>
                </a:cxn>
                <a:cxn ang="0">
                  <a:pos x="T8" y="T9"/>
                </a:cxn>
              </a:cxnLst>
              <a:rect l="0" t="0" r="r" b="b"/>
              <a:pathLst>
                <a:path w="33" h="25">
                  <a:moveTo>
                    <a:pt x="0" y="24"/>
                  </a:moveTo>
                  <a:lnTo>
                    <a:pt x="31" y="25"/>
                  </a:lnTo>
                  <a:lnTo>
                    <a:pt x="33" y="2"/>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14" name="Freeform 185"/>
            <p:cNvSpPr>
              <a:spLocks/>
            </p:cNvSpPr>
            <p:nvPr/>
          </p:nvSpPr>
          <p:spPr bwMode="auto">
            <a:xfrm>
              <a:off x="2273300" y="5807076"/>
              <a:ext cx="53975" cy="42863"/>
            </a:xfrm>
            <a:custGeom>
              <a:avLst/>
              <a:gdLst>
                <a:gd name="T0" fmla="*/ 0 w 34"/>
                <a:gd name="T1" fmla="*/ 23 h 27"/>
                <a:gd name="T2" fmla="*/ 32 w 34"/>
                <a:gd name="T3" fmla="*/ 27 h 27"/>
                <a:gd name="T4" fmla="*/ 34 w 34"/>
                <a:gd name="T5" fmla="*/ 4 h 27"/>
                <a:gd name="T6" fmla="*/ 2 w 34"/>
                <a:gd name="T7" fmla="*/ 0 h 27"/>
                <a:gd name="T8" fmla="*/ 0 w 34"/>
                <a:gd name="T9" fmla="*/ 23 h 27"/>
              </a:gdLst>
              <a:ahLst/>
              <a:cxnLst>
                <a:cxn ang="0">
                  <a:pos x="T0" y="T1"/>
                </a:cxn>
                <a:cxn ang="0">
                  <a:pos x="T2" y="T3"/>
                </a:cxn>
                <a:cxn ang="0">
                  <a:pos x="T4" y="T5"/>
                </a:cxn>
                <a:cxn ang="0">
                  <a:pos x="T6" y="T7"/>
                </a:cxn>
                <a:cxn ang="0">
                  <a:pos x="T8" y="T9"/>
                </a:cxn>
              </a:cxnLst>
              <a:rect l="0" t="0" r="r" b="b"/>
              <a:pathLst>
                <a:path w="34" h="27">
                  <a:moveTo>
                    <a:pt x="0" y="23"/>
                  </a:moveTo>
                  <a:lnTo>
                    <a:pt x="32" y="27"/>
                  </a:lnTo>
                  <a:lnTo>
                    <a:pt x="34" y="4"/>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15" name="Freeform 186"/>
            <p:cNvSpPr>
              <a:spLocks/>
            </p:cNvSpPr>
            <p:nvPr/>
          </p:nvSpPr>
          <p:spPr bwMode="auto">
            <a:xfrm>
              <a:off x="2671763" y="5838826"/>
              <a:ext cx="52388" cy="42863"/>
            </a:xfrm>
            <a:custGeom>
              <a:avLst/>
              <a:gdLst>
                <a:gd name="T0" fmla="*/ 0 w 33"/>
                <a:gd name="T1" fmla="*/ 23 h 27"/>
                <a:gd name="T2" fmla="*/ 31 w 33"/>
                <a:gd name="T3" fmla="*/ 27 h 27"/>
                <a:gd name="T4" fmla="*/ 33 w 33"/>
                <a:gd name="T5" fmla="*/ 3 h 27"/>
                <a:gd name="T6" fmla="*/ 1 w 33"/>
                <a:gd name="T7" fmla="*/ 0 h 27"/>
                <a:gd name="T8" fmla="*/ 0 w 33"/>
                <a:gd name="T9" fmla="*/ 23 h 27"/>
              </a:gdLst>
              <a:ahLst/>
              <a:cxnLst>
                <a:cxn ang="0">
                  <a:pos x="T0" y="T1"/>
                </a:cxn>
                <a:cxn ang="0">
                  <a:pos x="T2" y="T3"/>
                </a:cxn>
                <a:cxn ang="0">
                  <a:pos x="T4" y="T5"/>
                </a:cxn>
                <a:cxn ang="0">
                  <a:pos x="T6" y="T7"/>
                </a:cxn>
                <a:cxn ang="0">
                  <a:pos x="T8" y="T9"/>
                </a:cxn>
              </a:cxnLst>
              <a:rect l="0" t="0" r="r" b="b"/>
              <a:pathLst>
                <a:path w="33" h="27">
                  <a:moveTo>
                    <a:pt x="0" y="23"/>
                  </a:moveTo>
                  <a:lnTo>
                    <a:pt x="31" y="27"/>
                  </a:lnTo>
                  <a:lnTo>
                    <a:pt x="33" y="3"/>
                  </a:lnTo>
                  <a:lnTo>
                    <a:pt x="1"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16" name="Freeform 187"/>
            <p:cNvSpPr>
              <a:spLocks/>
            </p:cNvSpPr>
            <p:nvPr/>
          </p:nvSpPr>
          <p:spPr bwMode="auto">
            <a:xfrm>
              <a:off x="2471738" y="5822951"/>
              <a:ext cx="53975" cy="42863"/>
            </a:xfrm>
            <a:custGeom>
              <a:avLst/>
              <a:gdLst>
                <a:gd name="T0" fmla="*/ 0 w 34"/>
                <a:gd name="T1" fmla="*/ 23 h 27"/>
                <a:gd name="T2" fmla="*/ 32 w 34"/>
                <a:gd name="T3" fmla="*/ 27 h 27"/>
                <a:gd name="T4" fmla="*/ 34 w 34"/>
                <a:gd name="T5" fmla="*/ 4 h 27"/>
                <a:gd name="T6" fmla="*/ 2 w 34"/>
                <a:gd name="T7" fmla="*/ 0 h 27"/>
                <a:gd name="T8" fmla="*/ 0 w 34"/>
                <a:gd name="T9" fmla="*/ 23 h 27"/>
              </a:gdLst>
              <a:ahLst/>
              <a:cxnLst>
                <a:cxn ang="0">
                  <a:pos x="T0" y="T1"/>
                </a:cxn>
                <a:cxn ang="0">
                  <a:pos x="T2" y="T3"/>
                </a:cxn>
                <a:cxn ang="0">
                  <a:pos x="T4" y="T5"/>
                </a:cxn>
                <a:cxn ang="0">
                  <a:pos x="T6" y="T7"/>
                </a:cxn>
                <a:cxn ang="0">
                  <a:pos x="T8" y="T9"/>
                </a:cxn>
              </a:cxnLst>
              <a:rect l="0" t="0" r="r" b="b"/>
              <a:pathLst>
                <a:path w="34" h="27">
                  <a:moveTo>
                    <a:pt x="0" y="23"/>
                  </a:moveTo>
                  <a:lnTo>
                    <a:pt x="32" y="27"/>
                  </a:lnTo>
                  <a:lnTo>
                    <a:pt x="34" y="4"/>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31" name="Freeform 202"/>
            <p:cNvSpPr>
              <a:spLocks/>
            </p:cNvSpPr>
            <p:nvPr/>
          </p:nvSpPr>
          <p:spPr bwMode="auto">
            <a:xfrm>
              <a:off x="1089025" y="5699126"/>
              <a:ext cx="52388" cy="42863"/>
            </a:xfrm>
            <a:custGeom>
              <a:avLst/>
              <a:gdLst>
                <a:gd name="T0" fmla="*/ 0 w 33"/>
                <a:gd name="T1" fmla="*/ 23 h 27"/>
                <a:gd name="T2" fmla="*/ 29 w 33"/>
                <a:gd name="T3" fmla="*/ 27 h 27"/>
                <a:gd name="T4" fmla="*/ 33 w 33"/>
                <a:gd name="T5" fmla="*/ 3 h 27"/>
                <a:gd name="T6" fmla="*/ 2 w 33"/>
                <a:gd name="T7" fmla="*/ 0 h 27"/>
                <a:gd name="T8" fmla="*/ 0 w 33"/>
                <a:gd name="T9" fmla="*/ 23 h 27"/>
              </a:gdLst>
              <a:ahLst/>
              <a:cxnLst>
                <a:cxn ang="0">
                  <a:pos x="T0" y="T1"/>
                </a:cxn>
                <a:cxn ang="0">
                  <a:pos x="T2" y="T3"/>
                </a:cxn>
                <a:cxn ang="0">
                  <a:pos x="T4" y="T5"/>
                </a:cxn>
                <a:cxn ang="0">
                  <a:pos x="T6" y="T7"/>
                </a:cxn>
                <a:cxn ang="0">
                  <a:pos x="T8" y="T9"/>
                </a:cxn>
              </a:cxnLst>
              <a:rect l="0" t="0" r="r" b="b"/>
              <a:pathLst>
                <a:path w="33" h="27">
                  <a:moveTo>
                    <a:pt x="0" y="23"/>
                  </a:moveTo>
                  <a:lnTo>
                    <a:pt x="29" y="27"/>
                  </a:lnTo>
                  <a:lnTo>
                    <a:pt x="33" y="3"/>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33" name="Freeform 204"/>
            <p:cNvSpPr>
              <a:spLocks/>
            </p:cNvSpPr>
            <p:nvPr/>
          </p:nvSpPr>
          <p:spPr bwMode="auto">
            <a:xfrm>
              <a:off x="0" y="5580063"/>
              <a:ext cx="52388" cy="44450"/>
            </a:xfrm>
            <a:custGeom>
              <a:avLst/>
              <a:gdLst>
                <a:gd name="T0" fmla="*/ 0 w 17"/>
                <a:gd name="T1" fmla="*/ 12 h 14"/>
                <a:gd name="T2" fmla="*/ 16 w 17"/>
                <a:gd name="T3" fmla="*/ 14 h 14"/>
                <a:gd name="T4" fmla="*/ 17 w 17"/>
                <a:gd name="T5" fmla="*/ 2 h 14"/>
                <a:gd name="T6" fmla="*/ 1 w 17"/>
                <a:gd name="T7" fmla="*/ 0 h 14"/>
                <a:gd name="T8" fmla="*/ 0 w 17"/>
                <a:gd name="T9" fmla="*/ 12 h 14"/>
              </a:gdLst>
              <a:ahLst/>
              <a:cxnLst>
                <a:cxn ang="0">
                  <a:pos x="T0" y="T1"/>
                </a:cxn>
                <a:cxn ang="0">
                  <a:pos x="T2" y="T3"/>
                </a:cxn>
                <a:cxn ang="0">
                  <a:pos x="T4" y="T5"/>
                </a:cxn>
                <a:cxn ang="0">
                  <a:pos x="T6" y="T7"/>
                </a:cxn>
                <a:cxn ang="0">
                  <a:pos x="T8" y="T9"/>
                </a:cxn>
              </a:cxnLst>
              <a:rect l="0" t="0" r="r" b="b"/>
              <a:pathLst>
                <a:path w="17" h="14">
                  <a:moveTo>
                    <a:pt x="0" y="12"/>
                  </a:moveTo>
                  <a:cubicBezTo>
                    <a:pt x="0" y="12"/>
                    <a:pt x="5" y="13"/>
                    <a:pt x="16" y="14"/>
                  </a:cubicBezTo>
                  <a:cubicBezTo>
                    <a:pt x="17" y="2"/>
                    <a:pt x="17" y="2"/>
                    <a:pt x="17" y="2"/>
                  </a:cubicBezTo>
                  <a:cubicBezTo>
                    <a:pt x="7" y="1"/>
                    <a:pt x="1" y="0"/>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7" name="Freeform 206"/>
            <p:cNvSpPr>
              <a:spLocks/>
            </p:cNvSpPr>
            <p:nvPr/>
          </p:nvSpPr>
          <p:spPr bwMode="auto">
            <a:xfrm>
              <a:off x="100013" y="5592763"/>
              <a:ext cx="52388" cy="42863"/>
            </a:xfrm>
            <a:custGeom>
              <a:avLst/>
              <a:gdLst>
                <a:gd name="T0" fmla="*/ 0 w 33"/>
                <a:gd name="T1" fmla="*/ 24 h 27"/>
                <a:gd name="T2" fmla="*/ 31 w 33"/>
                <a:gd name="T3" fmla="*/ 27 h 27"/>
                <a:gd name="T4" fmla="*/ 33 w 33"/>
                <a:gd name="T5" fmla="*/ 4 h 27"/>
                <a:gd name="T6" fmla="*/ 2 w 33"/>
                <a:gd name="T7" fmla="*/ 0 h 27"/>
                <a:gd name="T8" fmla="*/ 0 w 33"/>
                <a:gd name="T9" fmla="*/ 24 h 27"/>
              </a:gdLst>
              <a:ahLst/>
              <a:cxnLst>
                <a:cxn ang="0">
                  <a:pos x="T0" y="T1"/>
                </a:cxn>
                <a:cxn ang="0">
                  <a:pos x="T2" y="T3"/>
                </a:cxn>
                <a:cxn ang="0">
                  <a:pos x="T4" y="T5"/>
                </a:cxn>
                <a:cxn ang="0">
                  <a:pos x="T6" y="T7"/>
                </a:cxn>
                <a:cxn ang="0">
                  <a:pos x="T8" y="T9"/>
                </a:cxn>
              </a:cxnLst>
              <a:rect l="0" t="0" r="r" b="b"/>
              <a:pathLst>
                <a:path w="33" h="27">
                  <a:moveTo>
                    <a:pt x="0" y="24"/>
                  </a:moveTo>
                  <a:lnTo>
                    <a:pt x="31" y="27"/>
                  </a:lnTo>
                  <a:lnTo>
                    <a:pt x="33" y="4"/>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 name="Freeform 207"/>
            <p:cNvSpPr>
              <a:spLocks/>
            </p:cNvSpPr>
            <p:nvPr/>
          </p:nvSpPr>
          <p:spPr bwMode="auto">
            <a:xfrm>
              <a:off x="198438" y="5605463"/>
              <a:ext cx="52388" cy="42863"/>
            </a:xfrm>
            <a:custGeom>
              <a:avLst/>
              <a:gdLst>
                <a:gd name="T0" fmla="*/ 0 w 33"/>
                <a:gd name="T1" fmla="*/ 23 h 27"/>
                <a:gd name="T2" fmla="*/ 31 w 33"/>
                <a:gd name="T3" fmla="*/ 27 h 27"/>
                <a:gd name="T4" fmla="*/ 33 w 33"/>
                <a:gd name="T5" fmla="*/ 4 h 27"/>
                <a:gd name="T6" fmla="*/ 2 w 33"/>
                <a:gd name="T7" fmla="*/ 0 h 27"/>
                <a:gd name="T8" fmla="*/ 0 w 33"/>
                <a:gd name="T9" fmla="*/ 23 h 27"/>
              </a:gdLst>
              <a:ahLst/>
              <a:cxnLst>
                <a:cxn ang="0">
                  <a:pos x="T0" y="T1"/>
                </a:cxn>
                <a:cxn ang="0">
                  <a:pos x="T2" y="T3"/>
                </a:cxn>
                <a:cxn ang="0">
                  <a:pos x="T4" y="T5"/>
                </a:cxn>
                <a:cxn ang="0">
                  <a:pos x="T6" y="T7"/>
                </a:cxn>
                <a:cxn ang="0">
                  <a:pos x="T8" y="T9"/>
                </a:cxn>
              </a:cxnLst>
              <a:rect l="0" t="0" r="r" b="b"/>
              <a:pathLst>
                <a:path w="33" h="27">
                  <a:moveTo>
                    <a:pt x="0" y="23"/>
                  </a:moveTo>
                  <a:lnTo>
                    <a:pt x="31" y="27"/>
                  </a:lnTo>
                  <a:lnTo>
                    <a:pt x="33" y="4"/>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 name="Freeform 208"/>
            <p:cNvSpPr>
              <a:spLocks/>
            </p:cNvSpPr>
            <p:nvPr/>
          </p:nvSpPr>
          <p:spPr bwMode="auto">
            <a:xfrm>
              <a:off x="890588" y="5680076"/>
              <a:ext cx="52388" cy="42863"/>
            </a:xfrm>
            <a:custGeom>
              <a:avLst/>
              <a:gdLst>
                <a:gd name="T0" fmla="*/ 0 w 33"/>
                <a:gd name="T1" fmla="*/ 23 h 27"/>
                <a:gd name="T2" fmla="*/ 31 w 33"/>
                <a:gd name="T3" fmla="*/ 27 h 27"/>
                <a:gd name="T4" fmla="*/ 33 w 33"/>
                <a:gd name="T5" fmla="*/ 4 h 27"/>
                <a:gd name="T6" fmla="*/ 2 w 33"/>
                <a:gd name="T7" fmla="*/ 0 h 27"/>
                <a:gd name="T8" fmla="*/ 0 w 33"/>
                <a:gd name="T9" fmla="*/ 23 h 27"/>
              </a:gdLst>
              <a:ahLst/>
              <a:cxnLst>
                <a:cxn ang="0">
                  <a:pos x="T0" y="T1"/>
                </a:cxn>
                <a:cxn ang="0">
                  <a:pos x="T2" y="T3"/>
                </a:cxn>
                <a:cxn ang="0">
                  <a:pos x="T4" y="T5"/>
                </a:cxn>
                <a:cxn ang="0">
                  <a:pos x="T6" y="T7"/>
                </a:cxn>
                <a:cxn ang="0">
                  <a:pos x="T8" y="T9"/>
                </a:cxn>
              </a:cxnLst>
              <a:rect l="0" t="0" r="r" b="b"/>
              <a:pathLst>
                <a:path w="33" h="27">
                  <a:moveTo>
                    <a:pt x="0" y="23"/>
                  </a:moveTo>
                  <a:lnTo>
                    <a:pt x="31" y="27"/>
                  </a:lnTo>
                  <a:lnTo>
                    <a:pt x="33" y="4"/>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 name="Freeform 209"/>
            <p:cNvSpPr>
              <a:spLocks/>
            </p:cNvSpPr>
            <p:nvPr/>
          </p:nvSpPr>
          <p:spPr bwMode="auto">
            <a:xfrm>
              <a:off x="989013" y="5689601"/>
              <a:ext cx="53975" cy="42863"/>
            </a:xfrm>
            <a:custGeom>
              <a:avLst/>
              <a:gdLst>
                <a:gd name="T0" fmla="*/ 0 w 34"/>
                <a:gd name="T1" fmla="*/ 23 h 27"/>
                <a:gd name="T2" fmla="*/ 32 w 34"/>
                <a:gd name="T3" fmla="*/ 27 h 27"/>
                <a:gd name="T4" fmla="*/ 34 w 34"/>
                <a:gd name="T5" fmla="*/ 4 h 27"/>
                <a:gd name="T6" fmla="*/ 2 w 34"/>
                <a:gd name="T7" fmla="*/ 0 h 27"/>
                <a:gd name="T8" fmla="*/ 0 w 34"/>
                <a:gd name="T9" fmla="*/ 23 h 27"/>
              </a:gdLst>
              <a:ahLst/>
              <a:cxnLst>
                <a:cxn ang="0">
                  <a:pos x="T0" y="T1"/>
                </a:cxn>
                <a:cxn ang="0">
                  <a:pos x="T2" y="T3"/>
                </a:cxn>
                <a:cxn ang="0">
                  <a:pos x="T4" y="T5"/>
                </a:cxn>
                <a:cxn ang="0">
                  <a:pos x="T6" y="T7"/>
                </a:cxn>
                <a:cxn ang="0">
                  <a:pos x="T8" y="T9"/>
                </a:cxn>
              </a:cxnLst>
              <a:rect l="0" t="0" r="r" b="b"/>
              <a:pathLst>
                <a:path w="34" h="27">
                  <a:moveTo>
                    <a:pt x="0" y="23"/>
                  </a:moveTo>
                  <a:lnTo>
                    <a:pt x="32" y="27"/>
                  </a:lnTo>
                  <a:lnTo>
                    <a:pt x="34" y="4"/>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 name="Freeform 210"/>
            <p:cNvSpPr>
              <a:spLocks/>
            </p:cNvSpPr>
            <p:nvPr/>
          </p:nvSpPr>
          <p:spPr bwMode="auto">
            <a:xfrm>
              <a:off x="692150" y="5657851"/>
              <a:ext cx="52388" cy="44450"/>
            </a:xfrm>
            <a:custGeom>
              <a:avLst/>
              <a:gdLst>
                <a:gd name="T0" fmla="*/ 0 w 33"/>
                <a:gd name="T1" fmla="*/ 24 h 28"/>
                <a:gd name="T2" fmla="*/ 31 w 33"/>
                <a:gd name="T3" fmla="*/ 28 h 28"/>
                <a:gd name="T4" fmla="*/ 33 w 33"/>
                <a:gd name="T5" fmla="*/ 4 h 28"/>
                <a:gd name="T6" fmla="*/ 2 w 33"/>
                <a:gd name="T7" fmla="*/ 0 h 28"/>
                <a:gd name="T8" fmla="*/ 0 w 33"/>
                <a:gd name="T9" fmla="*/ 24 h 28"/>
              </a:gdLst>
              <a:ahLst/>
              <a:cxnLst>
                <a:cxn ang="0">
                  <a:pos x="T0" y="T1"/>
                </a:cxn>
                <a:cxn ang="0">
                  <a:pos x="T2" y="T3"/>
                </a:cxn>
                <a:cxn ang="0">
                  <a:pos x="T4" y="T5"/>
                </a:cxn>
                <a:cxn ang="0">
                  <a:pos x="T6" y="T7"/>
                </a:cxn>
                <a:cxn ang="0">
                  <a:pos x="T8" y="T9"/>
                </a:cxn>
              </a:cxnLst>
              <a:rect l="0" t="0" r="r" b="b"/>
              <a:pathLst>
                <a:path w="33" h="28">
                  <a:moveTo>
                    <a:pt x="0" y="24"/>
                  </a:moveTo>
                  <a:lnTo>
                    <a:pt x="31" y="28"/>
                  </a:lnTo>
                  <a:lnTo>
                    <a:pt x="33" y="4"/>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 name="Freeform 211"/>
            <p:cNvSpPr>
              <a:spLocks/>
            </p:cNvSpPr>
            <p:nvPr/>
          </p:nvSpPr>
          <p:spPr bwMode="auto">
            <a:xfrm>
              <a:off x="790575" y="5670551"/>
              <a:ext cx="53975" cy="39688"/>
            </a:xfrm>
            <a:custGeom>
              <a:avLst/>
              <a:gdLst>
                <a:gd name="T0" fmla="*/ 0 w 34"/>
                <a:gd name="T1" fmla="*/ 23 h 25"/>
                <a:gd name="T2" fmla="*/ 32 w 34"/>
                <a:gd name="T3" fmla="*/ 25 h 25"/>
                <a:gd name="T4" fmla="*/ 34 w 34"/>
                <a:gd name="T5" fmla="*/ 2 h 25"/>
                <a:gd name="T6" fmla="*/ 2 w 34"/>
                <a:gd name="T7" fmla="*/ 0 h 25"/>
                <a:gd name="T8" fmla="*/ 0 w 34"/>
                <a:gd name="T9" fmla="*/ 23 h 25"/>
              </a:gdLst>
              <a:ahLst/>
              <a:cxnLst>
                <a:cxn ang="0">
                  <a:pos x="T0" y="T1"/>
                </a:cxn>
                <a:cxn ang="0">
                  <a:pos x="T2" y="T3"/>
                </a:cxn>
                <a:cxn ang="0">
                  <a:pos x="T4" y="T5"/>
                </a:cxn>
                <a:cxn ang="0">
                  <a:pos x="T6" y="T7"/>
                </a:cxn>
                <a:cxn ang="0">
                  <a:pos x="T8" y="T9"/>
                </a:cxn>
              </a:cxnLst>
              <a:rect l="0" t="0" r="r" b="b"/>
              <a:pathLst>
                <a:path w="34" h="25">
                  <a:moveTo>
                    <a:pt x="0" y="23"/>
                  </a:moveTo>
                  <a:lnTo>
                    <a:pt x="32" y="25"/>
                  </a:lnTo>
                  <a:lnTo>
                    <a:pt x="34"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 name="Freeform 212"/>
            <p:cNvSpPr>
              <a:spLocks/>
            </p:cNvSpPr>
            <p:nvPr/>
          </p:nvSpPr>
          <p:spPr bwMode="auto">
            <a:xfrm>
              <a:off x="298450" y="5614988"/>
              <a:ext cx="52388" cy="42863"/>
            </a:xfrm>
            <a:custGeom>
              <a:avLst/>
              <a:gdLst>
                <a:gd name="T0" fmla="*/ 0 w 33"/>
                <a:gd name="T1" fmla="*/ 23 h 27"/>
                <a:gd name="T2" fmla="*/ 31 w 33"/>
                <a:gd name="T3" fmla="*/ 27 h 27"/>
                <a:gd name="T4" fmla="*/ 33 w 33"/>
                <a:gd name="T5" fmla="*/ 4 h 27"/>
                <a:gd name="T6" fmla="*/ 2 w 33"/>
                <a:gd name="T7" fmla="*/ 0 h 27"/>
                <a:gd name="T8" fmla="*/ 0 w 33"/>
                <a:gd name="T9" fmla="*/ 23 h 27"/>
              </a:gdLst>
              <a:ahLst/>
              <a:cxnLst>
                <a:cxn ang="0">
                  <a:pos x="T0" y="T1"/>
                </a:cxn>
                <a:cxn ang="0">
                  <a:pos x="T2" y="T3"/>
                </a:cxn>
                <a:cxn ang="0">
                  <a:pos x="T4" y="T5"/>
                </a:cxn>
                <a:cxn ang="0">
                  <a:pos x="T6" y="T7"/>
                </a:cxn>
                <a:cxn ang="0">
                  <a:pos x="T8" y="T9"/>
                </a:cxn>
              </a:cxnLst>
              <a:rect l="0" t="0" r="r" b="b"/>
              <a:pathLst>
                <a:path w="33" h="27">
                  <a:moveTo>
                    <a:pt x="0" y="23"/>
                  </a:moveTo>
                  <a:lnTo>
                    <a:pt x="31" y="27"/>
                  </a:lnTo>
                  <a:lnTo>
                    <a:pt x="33" y="4"/>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 name="Freeform 213"/>
            <p:cNvSpPr>
              <a:spLocks/>
            </p:cNvSpPr>
            <p:nvPr/>
          </p:nvSpPr>
          <p:spPr bwMode="auto">
            <a:xfrm>
              <a:off x="396875" y="5627688"/>
              <a:ext cx="52388" cy="42863"/>
            </a:xfrm>
            <a:custGeom>
              <a:avLst/>
              <a:gdLst>
                <a:gd name="T0" fmla="*/ 0 w 33"/>
                <a:gd name="T1" fmla="*/ 23 h 27"/>
                <a:gd name="T2" fmla="*/ 30 w 33"/>
                <a:gd name="T3" fmla="*/ 27 h 27"/>
                <a:gd name="T4" fmla="*/ 33 w 33"/>
                <a:gd name="T5" fmla="*/ 3 h 27"/>
                <a:gd name="T6" fmla="*/ 2 w 33"/>
                <a:gd name="T7" fmla="*/ 0 h 27"/>
                <a:gd name="T8" fmla="*/ 0 w 33"/>
                <a:gd name="T9" fmla="*/ 23 h 27"/>
              </a:gdLst>
              <a:ahLst/>
              <a:cxnLst>
                <a:cxn ang="0">
                  <a:pos x="T0" y="T1"/>
                </a:cxn>
                <a:cxn ang="0">
                  <a:pos x="T2" y="T3"/>
                </a:cxn>
                <a:cxn ang="0">
                  <a:pos x="T4" y="T5"/>
                </a:cxn>
                <a:cxn ang="0">
                  <a:pos x="T6" y="T7"/>
                </a:cxn>
                <a:cxn ang="0">
                  <a:pos x="T8" y="T9"/>
                </a:cxn>
              </a:cxnLst>
              <a:rect l="0" t="0" r="r" b="b"/>
              <a:pathLst>
                <a:path w="33" h="27">
                  <a:moveTo>
                    <a:pt x="0" y="23"/>
                  </a:moveTo>
                  <a:lnTo>
                    <a:pt x="30" y="27"/>
                  </a:lnTo>
                  <a:lnTo>
                    <a:pt x="33" y="3"/>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 name="Freeform 214"/>
            <p:cNvSpPr>
              <a:spLocks/>
            </p:cNvSpPr>
            <p:nvPr/>
          </p:nvSpPr>
          <p:spPr bwMode="auto">
            <a:xfrm>
              <a:off x="493713" y="5638801"/>
              <a:ext cx="55563" cy="41275"/>
            </a:xfrm>
            <a:custGeom>
              <a:avLst/>
              <a:gdLst>
                <a:gd name="T0" fmla="*/ 0 w 35"/>
                <a:gd name="T1" fmla="*/ 22 h 26"/>
                <a:gd name="T2" fmla="*/ 31 w 35"/>
                <a:gd name="T3" fmla="*/ 26 h 26"/>
                <a:gd name="T4" fmla="*/ 35 w 35"/>
                <a:gd name="T5" fmla="*/ 2 h 26"/>
                <a:gd name="T6" fmla="*/ 4 w 35"/>
                <a:gd name="T7" fmla="*/ 0 h 26"/>
                <a:gd name="T8" fmla="*/ 0 w 35"/>
                <a:gd name="T9" fmla="*/ 22 h 26"/>
              </a:gdLst>
              <a:ahLst/>
              <a:cxnLst>
                <a:cxn ang="0">
                  <a:pos x="T0" y="T1"/>
                </a:cxn>
                <a:cxn ang="0">
                  <a:pos x="T2" y="T3"/>
                </a:cxn>
                <a:cxn ang="0">
                  <a:pos x="T4" y="T5"/>
                </a:cxn>
                <a:cxn ang="0">
                  <a:pos x="T6" y="T7"/>
                </a:cxn>
                <a:cxn ang="0">
                  <a:pos x="T8" y="T9"/>
                </a:cxn>
              </a:cxnLst>
              <a:rect l="0" t="0" r="r" b="b"/>
              <a:pathLst>
                <a:path w="35" h="26">
                  <a:moveTo>
                    <a:pt x="0" y="22"/>
                  </a:moveTo>
                  <a:lnTo>
                    <a:pt x="31" y="26"/>
                  </a:lnTo>
                  <a:lnTo>
                    <a:pt x="35" y="2"/>
                  </a:lnTo>
                  <a:lnTo>
                    <a:pt x="4" y="0"/>
                  </a:lnTo>
                  <a:lnTo>
                    <a:pt x="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 name="Freeform 215"/>
            <p:cNvSpPr>
              <a:spLocks/>
            </p:cNvSpPr>
            <p:nvPr/>
          </p:nvSpPr>
          <p:spPr bwMode="auto">
            <a:xfrm>
              <a:off x="592138" y="5648326"/>
              <a:ext cx="53975" cy="44450"/>
            </a:xfrm>
            <a:custGeom>
              <a:avLst/>
              <a:gdLst>
                <a:gd name="T0" fmla="*/ 0 w 34"/>
                <a:gd name="T1" fmla="*/ 24 h 28"/>
                <a:gd name="T2" fmla="*/ 32 w 34"/>
                <a:gd name="T3" fmla="*/ 28 h 28"/>
                <a:gd name="T4" fmla="*/ 34 w 34"/>
                <a:gd name="T5" fmla="*/ 4 h 28"/>
                <a:gd name="T6" fmla="*/ 4 w 34"/>
                <a:gd name="T7" fmla="*/ 0 h 28"/>
                <a:gd name="T8" fmla="*/ 0 w 34"/>
                <a:gd name="T9" fmla="*/ 24 h 28"/>
              </a:gdLst>
              <a:ahLst/>
              <a:cxnLst>
                <a:cxn ang="0">
                  <a:pos x="T0" y="T1"/>
                </a:cxn>
                <a:cxn ang="0">
                  <a:pos x="T2" y="T3"/>
                </a:cxn>
                <a:cxn ang="0">
                  <a:pos x="T4" y="T5"/>
                </a:cxn>
                <a:cxn ang="0">
                  <a:pos x="T6" y="T7"/>
                </a:cxn>
                <a:cxn ang="0">
                  <a:pos x="T8" y="T9"/>
                </a:cxn>
              </a:cxnLst>
              <a:rect l="0" t="0" r="r" b="b"/>
              <a:pathLst>
                <a:path w="34" h="28">
                  <a:moveTo>
                    <a:pt x="0" y="24"/>
                  </a:moveTo>
                  <a:lnTo>
                    <a:pt x="32" y="28"/>
                  </a:lnTo>
                  <a:lnTo>
                    <a:pt x="34" y="4"/>
                  </a:lnTo>
                  <a:lnTo>
                    <a:pt x="4"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 name="Freeform 216"/>
            <p:cNvSpPr>
              <a:spLocks/>
            </p:cNvSpPr>
            <p:nvPr/>
          </p:nvSpPr>
          <p:spPr bwMode="auto">
            <a:xfrm>
              <a:off x="7724775" y="5840413"/>
              <a:ext cx="55563" cy="47625"/>
            </a:xfrm>
            <a:custGeom>
              <a:avLst/>
              <a:gdLst>
                <a:gd name="T0" fmla="*/ 0 w 18"/>
                <a:gd name="T1" fmla="*/ 3 h 15"/>
                <a:gd name="T2" fmla="*/ 2 w 18"/>
                <a:gd name="T3" fmla="*/ 15 h 15"/>
                <a:gd name="T4" fmla="*/ 18 w 18"/>
                <a:gd name="T5" fmla="*/ 12 h 15"/>
                <a:gd name="T6" fmla="*/ 16 w 18"/>
                <a:gd name="T7" fmla="*/ 0 h 15"/>
                <a:gd name="T8" fmla="*/ 0 w 18"/>
                <a:gd name="T9" fmla="*/ 3 h 15"/>
              </a:gdLst>
              <a:ahLst/>
              <a:cxnLst>
                <a:cxn ang="0">
                  <a:pos x="T0" y="T1"/>
                </a:cxn>
                <a:cxn ang="0">
                  <a:pos x="T2" y="T3"/>
                </a:cxn>
                <a:cxn ang="0">
                  <a:pos x="T4" y="T5"/>
                </a:cxn>
                <a:cxn ang="0">
                  <a:pos x="T6" y="T7"/>
                </a:cxn>
                <a:cxn ang="0">
                  <a:pos x="T8" y="T9"/>
                </a:cxn>
              </a:cxnLst>
              <a:rect l="0" t="0" r="r" b="b"/>
              <a:pathLst>
                <a:path w="18" h="15">
                  <a:moveTo>
                    <a:pt x="0" y="3"/>
                  </a:moveTo>
                  <a:cubicBezTo>
                    <a:pt x="2" y="15"/>
                    <a:pt x="2" y="15"/>
                    <a:pt x="2" y="15"/>
                  </a:cubicBezTo>
                  <a:cubicBezTo>
                    <a:pt x="7" y="14"/>
                    <a:pt x="12" y="13"/>
                    <a:pt x="18" y="12"/>
                  </a:cubicBezTo>
                  <a:cubicBezTo>
                    <a:pt x="16" y="0"/>
                    <a:pt x="16" y="0"/>
                    <a:pt x="16" y="0"/>
                  </a:cubicBezTo>
                  <a:cubicBezTo>
                    <a:pt x="10" y="1"/>
                    <a:pt x="5"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 name="Freeform 218"/>
            <p:cNvSpPr>
              <a:spLocks/>
            </p:cNvSpPr>
            <p:nvPr/>
          </p:nvSpPr>
          <p:spPr bwMode="auto">
            <a:xfrm>
              <a:off x="7920038" y="5807076"/>
              <a:ext cx="55563" cy="46038"/>
            </a:xfrm>
            <a:custGeom>
              <a:avLst/>
              <a:gdLst>
                <a:gd name="T0" fmla="*/ 0 w 18"/>
                <a:gd name="T1" fmla="*/ 3 h 15"/>
                <a:gd name="T2" fmla="*/ 2 w 18"/>
                <a:gd name="T3" fmla="*/ 15 h 15"/>
                <a:gd name="T4" fmla="*/ 18 w 18"/>
                <a:gd name="T5" fmla="*/ 11 h 15"/>
                <a:gd name="T6" fmla="*/ 15 w 18"/>
                <a:gd name="T7" fmla="*/ 0 h 15"/>
                <a:gd name="T8" fmla="*/ 0 w 18"/>
                <a:gd name="T9" fmla="*/ 3 h 15"/>
              </a:gdLst>
              <a:ahLst/>
              <a:cxnLst>
                <a:cxn ang="0">
                  <a:pos x="T0" y="T1"/>
                </a:cxn>
                <a:cxn ang="0">
                  <a:pos x="T2" y="T3"/>
                </a:cxn>
                <a:cxn ang="0">
                  <a:pos x="T4" y="T5"/>
                </a:cxn>
                <a:cxn ang="0">
                  <a:pos x="T6" y="T7"/>
                </a:cxn>
                <a:cxn ang="0">
                  <a:pos x="T8" y="T9"/>
                </a:cxn>
              </a:cxnLst>
              <a:rect l="0" t="0" r="r" b="b"/>
              <a:pathLst>
                <a:path w="18" h="15">
                  <a:moveTo>
                    <a:pt x="0" y="3"/>
                  </a:moveTo>
                  <a:cubicBezTo>
                    <a:pt x="2" y="15"/>
                    <a:pt x="2" y="15"/>
                    <a:pt x="2" y="15"/>
                  </a:cubicBezTo>
                  <a:cubicBezTo>
                    <a:pt x="7" y="14"/>
                    <a:pt x="13" y="12"/>
                    <a:pt x="18" y="11"/>
                  </a:cubicBezTo>
                  <a:cubicBezTo>
                    <a:pt x="15" y="0"/>
                    <a:pt x="15" y="0"/>
                    <a:pt x="15" y="0"/>
                  </a:cubicBezTo>
                  <a:cubicBezTo>
                    <a:pt x="10" y="1"/>
                    <a:pt x="5"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 name="Freeform 219"/>
            <p:cNvSpPr>
              <a:spLocks/>
            </p:cNvSpPr>
            <p:nvPr/>
          </p:nvSpPr>
          <p:spPr bwMode="auto">
            <a:xfrm>
              <a:off x="7820025" y="5826126"/>
              <a:ext cx="55563" cy="42863"/>
            </a:xfrm>
            <a:custGeom>
              <a:avLst/>
              <a:gdLst>
                <a:gd name="T0" fmla="*/ 0 w 18"/>
                <a:gd name="T1" fmla="*/ 3 h 14"/>
                <a:gd name="T2" fmla="*/ 2 w 18"/>
                <a:gd name="T3" fmla="*/ 14 h 14"/>
                <a:gd name="T4" fmla="*/ 18 w 18"/>
                <a:gd name="T5" fmla="*/ 12 h 14"/>
                <a:gd name="T6" fmla="*/ 16 w 18"/>
                <a:gd name="T7" fmla="*/ 0 h 14"/>
                <a:gd name="T8" fmla="*/ 0 w 18"/>
                <a:gd name="T9" fmla="*/ 3 h 14"/>
              </a:gdLst>
              <a:ahLst/>
              <a:cxnLst>
                <a:cxn ang="0">
                  <a:pos x="T0" y="T1"/>
                </a:cxn>
                <a:cxn ang="0">
                  <a:pos x="T2" y="T3"/>
                </a:cxn>
                <a:cxn ang="0">
                  <a:pos x="T4" y="T5"/>
                </a:cxn>
                <a:cxn ang="0">
                  <a:pos x="T6" y="T7"/>
                </a:cxn>
                <a:cxn ang="0">
                  <a:pos x="T8" y="T9"/>
                </a:cxn>
              </a:cxnLst>
              <a:rect l="0" t="0" r="r" b="b"/>
              <a:pathLst>
                <a:path w="18" h="14">
                  <a:moveTo>
                    <a:pt x="0" y="3"/>
                  </a:moveTo>
                  <a:cubicBezTo>
                    <a:pt x="2" y="14"/>
                    <a:pt x="2" y="14"/>
                    <a:pt x="2" y="14"/>
                  </a:cubicBezTo>
                  <a:cubicBezTo>
                    <a:pt x="8" y="14"/>
                    <a:pt x="13" y="13"/>
                    <a:pt x="18" y="12"/>
                  </a:cubicBezTo>
                  <a:cubicBezTo>
                    <a:pt x="16" y="0"/>
                    <a:pt x="16" y="0"/>
                    <a:pt x="16" y="0"/>
                  </a:cubicBezTo>
                  <a:cubicBezTo>
                    <a:pt x="11" y="1"/>
                    <a:pt x="6"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6" name="Freeform 225"/>
            <p:cNvSpPr>
              <a:spLocks/>
            </p:cNvSpPr>
            <p:nvPr/>
          </p:nvSpPr>
          <p:spPr bwMode="auto">
            <a:xfrm>
              <a:off x="8856663" y="5316538"/>
              <a:ext cx="55563" cy="58738"/>
            </a:xfrm>
            <a:custGeom>
              <a:avLst/>
              <a:gdLst>
                <a:gd name="T0" fmla="*/ 0 w 18"/>
                <a:gd name="T1" fmla="*/ 14 h 19"/>
                <a:gd name="T2" fmla="*/ 11 w 18"/>
                <a:gd name="T3" fmla="*/ 19 h 19"/>
                <a:gd name="T4" fmla="*/ 18 w 18"/>
                <a:gd name="T5" fmla="*/ 4 h 19"/>
                <a:gd name="T6" fmla="*/ 6 w 18"/>
                <a:gd name="T7" fmla="*/ 0 h 19"/>
                <a:gd name="T8" fmla="*/ 0 w 18"/>
                <a:gd name="T9" fmla="*/ 14 h 19"/>
              </a:gdLst>
              <a:ahLst/>
              <a:cxnLst>
                <a:cxn ang="0">
                  <a:pos x="T0" y="T1"/>
                </a:cxn>
                <a:cxn ang="0">
                  <a:pos x="T2" y="T3"/>
                </a:cxn>
                <a:cxn ang="0">
                  <a:pos x="T4" y="T5"/>
                </a:cxn>
                <a:cxn ang="0">
                  <a:pos x="T6" y="T7"/>
                </a:cxn>
                <a:cxn ang="0">
                  <a:pos x="T8" y="T9"/>
                </a:cxn>
              </a:cxnLst>
              <a:rect l="0" t="0" r="r" b="b"/>
              <a:pathLst>
                <a:path w="18" h="19">
                  <a:moveTo>
                    <a:pt x="0" y="14"/>
                  </a:moveTo>
                  <a:cubicBezTo>
                    <a:pt x="11" y="19"/>
                    <a:pt x="11" y="19"/>
                    <a:pt x="11" y="19"/>
                  </a:cubicBezTo>
                  <a:cubicBezTo>
                    <a:pt x="14" y="14"/>
                    <a:pt x="16" y="9"/>
                    <a:pt x="18" y="4"/>
                  </a:cubicBezTo>
                  <a:cubicBezTo>
                    <a:pt x="6" y="0"/>
                    <a:pt x="6" y="0"/>
                    <a:pt x="6" y="0"/>
                  </a:cubicBezTo>
                  <a:cubicBezTo>
                    <a:pt x="5" y="4"/>
                    <a:pt x="3" y="9"/>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 name="Freeform 226"/>
            <p:cNvSpPr>
              <a:spLocks/>
            </p:cNvSpPr>
            <p:nvPr/>
          </p:nvSpPr>
          <p:spPr bwMode="auto">
            <a:xfrm>
              <a:off x="8807450" y="5400676"/>
              <a:ext cx="58738" cy="61913"/>
            </a:xfrm>
            <a:custGeom>
              <a:avLst/>
              <a:gdLst>
                <a:gd name="T0" fmla="*/ 0 w 19"/>
                <a:gd name="T1" fmla="*/ 12 h 20"/>
                <a:gd name="T2" fmla="*/ 9 w 19"/>
                <a:gd name="T3" fmla="*/ 20 h 20"/>
                <a:gd name="T4" fmla="*/ 19 w 19"/>
                <a:gd name="T5" fmla="*/ 6 h 20"/>
                <a:gd name="T6" fmla="*/ 9 w 19"/>
                <a:gd name="T7" fmla="*/ 0 h 20"/>
                <a:gd name="T8" fmla="*/ 0 w 19"/>
                <a:gd name="T9" fmla="*/ 12 h 20"/>
              </a:gdLst>
              <a:ahLst/>
              <a:cxnLst>
                <a:cxn ang="0">
                  <a:pos x="T0" y="T1"/>
                </a:cxn>
                <a:cxn ang="0">
                  <a:pos x="T2" y="T3"/>
                </a:cxn>
                <a:cxn ang="0">
                  <a:pos x="T4" y="T5"/>
                </a:cxn>
                <a:cxn ang="0">
                  <a:pos x="T6" y="T7"/>
                </a:cxn>
                <a:cxn ang="0">
                  <a:pos x="T8" y="T9"/>
                </a:cxn>
              </a:cxnLst>
              <a:rect l="0" t="0" r="r" b="b"/>
              <a:pathLst>
                <a:path w="19" h="20">
                  <a:moveTo>
                    <a:pt x="0" y="12"/>
                  </a:moveTo>
                  <a:cubicBezTo>
                    <a:pt x="9" y="20"/>
                    <a:pt x="9" y="20"/>
                    <a:pt x="9" y="20"/>
                  </a:cubicBezTo>
                  <a:cubicBezTo>
                    <a:pt x="12" y="15"/>
                    <a:pt x="16" y="11"/>
                    <a:pt x="19" y="6"/>
                  </a:cubicBezTo>
                  <a:cubicBezTo>
                    <a:pt x="9" y="0"/>
                    <a:pt x="9" y="0"/>
                    <a:pt x="9" y="0"/>
                  </a:cubicBezTo>
                  <a:cubicBezTo>
                    <a:pt x="6" y="4"/>
                    <a:pt x="3" y="8"/>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8" name="Freeform 227"/>
            <p:cNvSpPr>
              <a:spLocks/>
            </p:cNvSpPr>
            <p:nvPr/>
          </p:nvSpPr>
          <p:spPr bwMode="auto">
            <a:xfrm>
              <a:off x="8658225" y="5534026"/>
              <a:ext cx="61913" cy="58738"/>
            </a:xfrm>
            <a:custGeom>
              <a:avLst/>
              <a:gdLst>
                <a:gd name="T0" fmla="*/ 0 w 20"/>
                <a:gd name="T1" fmla="*/ 9 h 19"/>
                <a:gd name="T2" fmla="*/ 7 w 20"/>
                <a:gd name="T3" fmla="*/ 19 h 19"/>
                <a:gd name="T4" fmla="*/ 20 w 20"/>
                <a:gd name="T5" fmla="*/ 10 h 19"/>
                <a:gd name="T6" fmla="*/ 13 w 20"/>
                <a:gd name="T7" fmla="*/ 0 h 19"/>
                <a:gd name="T8" fmla="*/ 0 w 20"/>
                <a:gd name="T9" fmla="*/ 9 h 19"/>
              </a:gdLst>
              <a:ahLst/>
              <a:cxnLst>
                <a:cxn ang="0">
                  <a:pos x="T0" y="T1"/>
                </a:cxn>
                <a:cxn ang="0">
                  <a:pos x="T2" y="T3"/>
                </a:cxn>
                <a:cxn ang="0">
                  <a:pos x="T4" y="T5"/>
                </a:cxn>
                <a:cxn ang="0">
                  <a:pos x="T6" y="T7"/>
                </a:cxn>
                <a:cxn ang="0">
                  <a:pos x="T8" y="T9"/>
                </a:cxn>
              </a:cxnLst>
              <a:rect l="0" t="0" r="r" b="b"/>
              <a:pathLst>
                <a:path w="20" h="19">
                  <a:moveTo>
                    <a:pt x="0" y="9"/>
                  </a:moveTo>
                  <a:cubicBezTo>
                    <a:pt x="7" y="19"/>
                    <a:pt x="7" y="19"/>
                    <a:pt x="7" y="19"/>
                  </a:cubicBezTo>
                  <a:cubicBezTo>
                    <a:pt x="12" y="16"/>
                    <a:pt x="16" y="13"/>
                    <a:pt x="20" y="10"/>
                  </a:cubicBezTo>
                  <a:cubicBezTo>
                    <a:pt x="13" y="0"/>
                    <a:pt x="13" y="0"/>
                    <a:pt x="13" y="0"/>
                  </a:cubicBezTo>
                  <a:cubicBezTo>
                    <a:pt x="9" y="3"/>
                    <a:pt x="5" y="6"/>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9" name="Freeform 228"/>
            <p:cNvSpPr>
              <a:spLocks/>
            </p:cNvSpPr>
            <p:nvPr/>
          </p:nvSpPr>
          <p:spPr bwMode="auto">
            <a:xfrm>
              <a:off x="8739188" y="5472113"/>
              <a:ext cx="58738" cy="61913"/>
            </a:xfrm>
            <a:custGeom>
              <a:avLst/>
              <a:gdLst>
                <a:gd name="T0" fmla="*/ 0 w 19"/>
                <a:gd name="T1" fmla="*/ 10 h 20"/>
                <a:gd name="T2" fmla="*/ 7 w 19"/>
                <a:gd name="T3" fmla="*/ 20 h 20"/>
                <a:gd name="T4" fmla="*/ 19 w 19"/>
                <a:gd name="T5" fmla="*/ 9 h 20"/>
                <a:gd name="T6" fmla="*/ 11 w 19"/>
                <a:gd name="T7" fmla="*/ 0 h 20"/>
                <a:gd name="T8" fmla="*/ 0 w 19"/>
                <a:gd name="T9" fmla="*/ 10 h 20"/>
              </a:gdLst>
              <a:ahLst/>
              <a:cxnLst>
                <a:cxn ang="0">
                  <a:pos x="T0" y="T1"/>
                </a:cxn>
                <a:cxn ang="0">
                  <a:pos x="T2" y="T3"/>
                </a:cxn>
                <a:cxn ang="0">
                  <a:pos x="T4" y="T5"/>
                </a:cxn>
                <a:cxn ang="0">
                  <a:pos x="T6" y="T7"/>
                </a:cxn>
                <a:cxn ang="0">
                  <a:pos x="T8" y="T9"/>
                </a:cxn>
              </a:cxnLst>
              <a:rect l="0" t="0" r="r" b="b"/>
              <a:pathLst>
                <a:path w="19" h="20">
                  <a:moveTo>
                    <a:pt x="0" y="10"/>
                  </a:moveTo>
                  <a:cubicBezTo>
                    <a:pt x="7" y="20"/>
                    <a:pt x="7" y="20"/>
                    <a:pt x="7" y="20"/>
                  </a:cubicBezTo>
                  <a:cubicBezTo>
                    <a:pt x="12" y="16"/>
                    <a:pt x="16" y="12"/>
                    <a:pt x="19" y="9"/>
                  </a:cubicBezTo>
                  <a:cubicBezTo>
                    <a:pt x="11" y="0"/>
                    <a:pt x="11" y="0"/>
                    <a:pt x="11" y="0"/>
                  </a:cubicBezTo>
                  <a:cubicBezTo>
                    <a:pt x="8" y="4"/>
                    <a:pt x="4" y="7"/>
                    <a:pt x="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 name="Freeform 229"/>
            <p:cNvSpPr>
              <a:spLocks/>
            </p:cNvSpPr>
            <p:nvPr/>
          </p:nvSpPr>
          <p:spPr bwMode="auto">
            <a:xfrm>
              <a:off x="8112125" y="5761038"/>
              <a:ext cx="55563" cy="49213"/>
            </a:xfrm>
            <a:custGeom>
              <a:avLst/>
              <a:gdLst>
                <a:gd name="T0" fmla="*/ 0 w 18"/>
                <a:gd name="T1" fmla="*/ 4 h 16"/>
                <a:gd name="T2" fmla="*/ 3 w 18"/>
                <a:gd name="T3" fmla="*/ 16 h 16"/>
                <a:gd name="T4" fmla="*/ 18 w 18"/>
                <a:gd name="T5" fmla="*/ 12 h 16"/>
                <a:gd name="T6" fmla="*/ 15 w 18"/>
                <a:gd name="T7" fmla="*/ 0 h 16"/>
                <a:gd name="T8" fmla="*/ 0 w 18"/>
                <a:gd name="T9" fmla="*/ 4 h 16"/>
              </a:gdLst>
              <a:ahLst/>
              <a:cxnLst>
                <a:cxn ang="0">
                  <a:pos x="T0" y="T1"/>
                </a:cxn>
                <a:cxn ang="0">
                  <a:pos x="T2" y="T3"/>
                </a:cxn>
                <a:cxn ang="0">
                  <a:pos x="T4" y="T5"/>
                </a:cxn>
                <a:cxn ang="0">
                  <a:pos x="T6" y="T7"/>
                </a:cxn>
                <a:cxn ang="0">
                  <a:pos x="T8" y="T9"/>
                </a:cxn>
              </a:cxnLst>
              <a:rect l="0" t="0" r="r" b="b"/>
              <a:pathLst>
                <a:path w="18" h="16">
                  <a:moveTo>
                    <a:pt x="0" y="4"/>
                  </a:moveTo>
                  <a:cubicBezTo>
                    <a:pt x="3" y="16"/>
                    <a:pt x="3" y="16"/>
                    <a:pt x="3" y="16"/>
                  </a:cubicBezTo>
                  <a:cubicBezTo>
                    <a:pt x="8" y="14"/>
                    <a:pt x="13" y="13"/>
                    <a:pt x="18" y="12"/>
                  </a:cubicBezTo>
                  <a:cubicBezTo>
                    <a:pt x="15" y="0"/>
                    <a:pt x="15" y="0"/>
                    <a:pt x="15" y="0"/>
                  </a:cubicBezTo>
                  <a:cubicBezTo>
                    <a:pt x="10" y="2"/>
                    <a:pt x="5"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1" name="Freeform 230"/>
            <p:cNvSpPr>
              <a:spLocks/>
            </p:cNvSpPr>
            <p:nvPr/>
          </p:nvSpPr>
          <p:spPr bwMode="auto">
            <a:xfrm>
              <a:off x="8015288" y="5784851"/>
              <a:ext cx="57150" cy="47625"/>
            </a:xfrm>
            <a:custGeom>
              <a:avLst/>
              <a:gdLst>
                <a:gd name="T0" fmla="*/ 0 w 18"/>
                <a:gd name="T1" fmla="*/ 3 h 15"/>
                <a:gd name="T2" fmla="*/ 3 w 18"/>
                <a:gd name="T3" fmla="*/ 15 h 15"/>
                <a:gd name="T4" fmla="*/ 18 w 18"/>
                <a:gd name="T5" fmla="*/ 11 h 15"/>
                <a:gd name="T6" fmla="*/ 15 w 18"/>
                <a:gd name="T7" fmla="*/ 0 h 15"/>
                <a:gd name="T8" fmla="*/ 0 w 18"/>
                <a:gd name="T9" fmla="*/ 3 h 15"/>
              </a:gdLst>
              <a:ahLst/>
              <a:cxnLst>
                <a:cxn ang="0">
                  <a:pos x="T0" y="T1"/>
                </a:cxn>
                <a:cxn ang="0">
                  <a:pos x="T2" y="T3"/>
                </a:cxn>
                <a:cxn ang="0">
                  <a:pos x="T4" y="T5"/>
                </a:cxn>
                <a:cxn ang="0">
                  <a:pos x="T6" y="T7"/>
                </a:cxn>
                <a:cxn ang="0">
                  <a:pos x="T8" y="T9"/>
                </a:cxn>
              </a:cxnLst>
              <a:rect l="0" t="0" r="r" b="b"/>
              <a:pathLst>
                <a:path w="18" h="15">
                  <a:moveTo>
                    <a:pt x="0" y="3"/>
                  </a:moveTo>
                  <a:cubicBezTo>
                    <a:pt x="3" y="15"/>
                    <a:pt x="3" y="15"/>
                    <a:pt x="3" y="15"/>
                  </a:cubicBezTo>
                  <a:cubicBezTo>
                    <a:pt x="8" y="14"/>
                    <a:pt x="13" y="13"/>
                    <a:pt x="18" y="11"/>
                  </a:cubicBezTo>
                  <a:cubicBezTo>
                    <a:pt x="15" y="0"/>
                    <a:pt x="15" y="0"/>
                    <a:pt x="15" y="0"/>
                  </a:cubicBezTo>
                  <a:cubicBezTo>
                    <a:pt x="10" y="1"/>
                    <a:pt x="5"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 name="Freeform 231"/>
            <p:cNvSpPr>
              <a:spLocks/>
            </p:cNvSpPr>
            <p:nvPr/>
          </p:nvSpPr>
          <p:spPr bwMode="auto">
            <a:xfrm>
              <a:off x="8574088" y="5586413"/>
              <a:ext cx="61913" cy="55563"/>
            </a:xfrm>
            <a:custGeom>
              <a:avLst/>
              <a:gdLst>
                <a:gd name="T0" fmla="*/ 0 w 20"/>
                <a:gd name="T1" fmla="*/ 7 h 18"/>
                <a:gd name="T2" fmla="*/ 6 w 20"/>
                <a:gd name="T3" fmla="*/ 18 h 18"/>
                <a:gd name="T4" fmla="*/ 20 w 20"/>
                <a:gd name="T5" fmla="*/ 10 h 18"/>
                <a:gd name="T6" fmla="*/ 14 w 20"/>
                <a:gd name="T7" fmla="*/ 0 h 18"/>
                <a:gd name="T8" fmla="*/ 0 w 20"/>
                <a:gd name="T9" fmla="*/ 7 h 18"/>
              </a:gdLst>
              <a:ahLst/>
              <a:cxnLst>
                <a:cxn ang="0">
                  <a:pos x="T0" y="T1"/>
                </a:cxn>
                <a:cxn ang="0">
                  <a:pos x="T2" y="T3"/>
                </a:cxn>
                <a:cxn ang="0">
                  <a:pos x="T4" y="T5"/>
                </a:cxn>
                <a:cxn ang="0">
                  <a:pos x="T6" y="T7"/>
                </a:cxn>
                <a:cxn ang="0">
                  <a:pos x="T8" y="T9"/>
                </a:cxn>
              </a:cxnLst>
              <a:rect l="0" t="0" r="r" b="b"/>
              <a:pathLst>
                <a:path w="20" h="18">
                  <a:moveTo>
                    <a:pt x="0" y="7"/>
                  </a:moveTo>
                  <a:cubicBezTo>
                    <a:pt x="6" y="18"/>
                    <a:pt x="6" y="18"/>
                    <a:pt x="6" y="18"/>
                  </a:cubicBezTo>
                  <a:cubicBezTo>
                    <a:pt x="11" y="16"/>
                    <a:pt x="15" y="13"/>
                    <a:pt x="20" y="10"/>
                  </a:cubicBezTo>
                  <a:cubicBezTo>
                    <a:pt x="14" y="0"/>
                    <a:pt x="14" y="0"/>
                    <a:pt x="14" y="0"/>
                  </a:cubicBezTo>
                  <a:cubicBezTo>
                    <a:pt x="10" y="2"/>
                    <a:pt x="5"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3" name="Freeform 232"/>
            <p:cNvSpPr>
              <a:spLocks/>
            </p:cNvSpPr>
            <p:nvPr/>
          </p:nvSpPr>
          <p:spPr bwMode="auto">
            <a:xfrm>
              <a:off x="8486775" y="5630863"/>
              <a:ext cx="60325" cy="55563"/>
            </a:xfrm>
            <a:custGeom>
              <a:avLst/>
              <a:gdLst>
                <a:gd name="T0" fmla="*/ 0 w 19"/>
                <a:gd name="T1" fmla="*/ 7 h 18"/>
                <a:gd name="T2" fmla="*/ 4 w 19"/>
                <a:gd name="T3" fmla="*/ 18 h 18"/>
                <a:gd name="T4" fmla="*/ 19 w 19"/>
                <a:gd name="T5" fmla="*/ 11 h 18"/>
                <a:gd name="T6" fmla="*/ 14 w 19"/>
                <a:gd name="T7" fmla="*/ 0 h 18"/>
                <a:gd name="T8" fmla="*/ 0 w 19"/>
                <a:gd name="T9" fmla="*/ 7 h 18"/>
              </a:gdLst>
              <a:ahLst/>
              <a:cxnLst>
                <a:cxn ang="0">
                  <a:pos x="T0" y="T1"/>
                </a:cxn>
                <a:cxn ang="0">
                  <a:pos x="T2" y="T3"/>
                </a:cxn>
                <a:cxn ang="0">
                  <a:pos x="T4" y="T5"/>
                </a:cxn>
                <a:cxn ang="0">
                  <a:pos x="T6" y="T7"/>
                </a:cxn>
                <a:cxn ang="0">
                  <a:pos x="T8" y="T9"/>
                </a:cxn>
              </a:cxnLst>
              <a:rect l="0" t="0" r="r" b="b"/>
              <a:pathLst>
                <a:path w="19" h="18">
                  <a:moveTo>
                    <a:pt x="0" y="7"/>
                  </a:moveTo>
                  <a:cubicBezTo>
                    <a:pt x="4" y="18"/>
                    <a:pt x="4" y="18"/>
                    <a:pt x="4" y="18"/>
                  </a:cubicBezTo>
                  <a:cubicBezTo>
                    <a:pt x="9" y="16"/>
                    <a:pt x="14" y="14"/>
                    <a:pt x="19" y="11"/>
                  </a:cubicBezTo>
                  <a:cubicBezTo>
                    <a:pt x="14" y="0"/>
                    <a:pt x="14" y="0"/>
                    <a:pt x="14" y="0"/>
                  </a:cubicBezTo>
                  <a:cubicBezTo>
                    <a:pt x="9" y="3"/>
                    <a:pt x="5" y="5"/>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4" name="Freeform 233"/>
            <p:cNvSpPr>
              <a:spLocks/>
            </p:cNvSpPr>
            <p:nvPr/>
          </p:nvSpPr>
          <p:spPr bwMode="auto">
            <a:xfrm>
              <a:off x="8301038" y="5703888"/>
              <a:ext cx="58738" cy="50800"/>
            </a:xfrm>
            <a:custGeom>
              <a:avLst/>
              <a:gdLst>
                <a:gd name="T0" fmla="*/ 0 w 19"/>
                <a:gd name="T1" fmla="*/ 5 h 16"/>
                <a:gd name="T2" fmla="*/ 4 w 19"/>
                <a:gd name="T3" fmla="*/ 16 h 16"/>
                <a:gd name="T4" fmla="*/ 19 w 19"/>
                <a:gd name="T5" fmla="*/ 11 h 16"/>
                <a:gd name="T6" fmla="*/ 15 w 19"/>
                <a:gd name="T7" fmla="*/ 0 h 16"/>
                <a:gd name="T8" fmla="*/ 0 w 19"/>
                <a:gd name="T9" fmla="*/ 5 h 16"/>
              </a:gdLst>
              <a:ahLst/>
              <a:cxnLst>
                <a:cxn ang="0">
                  <a:pos x="T0" y="T1"/>
                </a:cxn>
                <a:cxn ang="0">
                  <a:pos x="T2" y="T3"/>
                </a:cxn>
                <a:cxn ang="0">
                  <a:pos x="T4" y="T5"/>
                </a:cxn>
                <a:cxn ang="0">
                  <a:pos x="T6" y="T7"/>
                </a:cxn>
                <a:cxn ang="0">
                  <a:pos x="T8" y="T9"/>
                </a:cxn>
              </a:cxnLst>
              <a:rect l="0" t="0" r="r" b="b"/>
              <a:pathLst>
                <a:path w="19" h="16">
                  <a:moveTo>
                    <a:pt x="0" y="5"/>
                  </a:moveTo>
                  <a:cubicBezTo>
                    <a:pt x="4" y="16"/>
                    <a:pt x="4" y="16"/>
                    <a:pt x="4" y="16"/>
                  </a:cubicBezTo>
                  <a:cubicBezTo>
                    <a:pt x="9" y="15"/>
                    <a:pt x="14" y="13"/>
                    <a:pt x="19" y="11"/>
                  </a:cubicBezTo>
                  <a:cubicBezTo>
                    <a:pt x="15" y="0"/>
                    <a:pt x="15" y="0"/>
                    <a:pt x="15" y="0"/>
                  </a:cubicBezTo>
                  <a:cubicBezTo>
                    <a:pt x="10" y="2"/>
                    <a:pt x="5"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5" name="Freeform 234"/>
            <p:cNvSpPr>
              <a:spLocks/>
            </p:cNvSpPr>
            <p:nvPr/>
          </p:nvSpPr>
          <p:spPr bwMode="auto">
            <a:xfrm>
              <a:off x="8394700" y="5670551"/>
              <a:ext cx="58738" cy="52388"/>
            </a:xfrm>
            <a:custGeom>
              <a:avLst/>
              <a:gdLst>
                <a:gd name="T0" fmla="*/ 0 w 19"/>
                <a:gd name="T1" fmla="*/ 6 h 17"/>
                <a:gd name="T2" fmla="*/ 4 w 19"/>
                <a:gd name="T3" fmla="*/ 17 h 17"/>
                <a:gd name="T4" fmla="*/ 19 w 19"/>
                <a:gd name="T5" fmla="*/ 11 h 17"/>
                <a:gd name="T6" fmla="*/ 15 w 19"/>
                <a:gd name="T7" fmla="*/ 0 h 17"/>
                <a:gd name="T8" fmla="*/ 0 w 19"/>
                <a:gd name="T9" fmla="*/ 6 h 17"/>
              </a:gdLst>
              <a:ahLst/>
              <a:cxnLst>
                <a:cxn ang="0">
                  <a:pos x="T0" y="T1"/>
                </a:cxn>
                <a:cxn ang="0">
                  <a:pos x="T2" y="T3"/>
                </a:cxn>
                <a:cxn ang="0">
                  <a:pos x="T4" y="T5"/>
                </a:cxn>
                <a:cxn ang="0">
                  <a:pos x="T6" y="T7"/>
                </a:cxn>
                <a:cxn ang="0">
                  <a:pos x="T8" y="T9"/>
                </a:cxn>
              </a:cxnLst>
              <a:rect l="0" t="0" r="r" b="b"/>
              <a:pathLst>
                <a:path w="19" h="17">
                  <a:moveTo>
                    <a:pt x="0" y="6"/>
                  </a:moveTo>
                  <a:cubicBezTo>
                    <a:pt x="4" y="17"/>
                    <a:pt x="4" y="17"/>
                    <a:pt x="4" y="17"/>
                  </a:cubicBezTo>
                  <a:cubicBezTo>
                    <a:pt x="9" y="15"/>
                    <a:pt x="15" y="13"/>
                    <a:pt x="19" y="11"/>
                  </a:cubicBezTo>
                  <a:cubicBezTo>
                    <a:pt x="15" y="0"/>
                    <a:pt x="15" y="0"/>
                    <a:pt x="15" y="0"/>
                  </a:cubicBezTo>
                  <a:cubicBezTo>
                    <a:pt x="10" y="2"/>
                    <a:pt x="5"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6" name="Freeform 235"/>
            <p:cNvSpPr>
              <a:spLocks/>
            </p:cNvSpPr>
            <p:nvPr/>
          </p:nvSpPr>
          <p:spPr bwMode="auto">
            <a:xfrm>
              <a:off x="8208963" y="5735638"/>
              <a:ext cx="55563" cy="49213"/>
            </a:xfrm>
            <a:custGeom>
              <a:avLst/>
              <a:gdLst>
                <a:gd name="T0" fmla="*/ 0 w 18"/>
                <a:gd name="T1" fmla="*/ 4 h 16"/>
                <a:gd name="T2" fmla="*/ 3 w 18"/>
                <a:gd name="T3" fmla="*/ 16 h 16"/>
                <a:gd name="T4" fmla="*/ 18 w 18"/>
                <a:gd name="T5" fmla="*/ 11 h 16"/>
                <a:gd name="T6" fmla="*/ 15 w 18"/>
                <a:gd name="T7" fmla="*/ 0 h 16"/>
                <a:gd name="T8" fmla="*/ 0 w 18"/>
                <a:gd name="T9" fmla="*/ 4 h 16"/>
              </a:gdLst>
              <a:ahLst/>
              <a:cxnLst>
                <a:cxn ang="0">
                  <a:pos x="T0" y="T1"/>
                </a:cxn>
                <a:cxn ang="0">
                  <a:pos x="T2" y="T3"/>
                </a:cxn>
                <a:cxn ang="0">
                  <a:pos x="T4" y="T5"/>
                </a:cxn>
                <a:cxn ang="0">
                  <a:pos x="T6" y="T7"/>
                </a:cxn>
                <a:cxn ang="0">
                  <a:pos x="T8" y="T9"/>
                </a:cxn>
              </a:cxnLst>
              <a:rect l="0" t="0" r="r" b="b"/>
              <a:pathLst>
                <a:path w="18" h="16">
                  <a:moveTo>
                    <a:pt x="0" y="4"/>
                  </a:moveTo>
                  <a:cubicBezTo>
                    <a:pt x="3" y="16"/>
                    <a:pt x="3" y="16"/>
                    <a:pt x="3" y="16"/>
                  </a:cubicBezTo>
                  <a:cubicBezTo>
                    <a:pt x="8" y="14"/>
                    <a:pt x="13" y="13"/>
                    <a:pt x="18" y="11"/>
                  </a:cubicBezTo>
                  <a:cubicBezTo>
                    <a:pt x="15" y="0"/>
                    <a:pt x="15" y="0"/>
                    <a:pt x="15" y="0"/>
                  </a:cubicBezTo>
                  <a:cubicBezTo>
                    <a:pt x="10" y="1"/>
                    <a:pt x="5"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7" name="Freeform 236"/>
            <p:cNvSpPr>
              <a:spLocks/>
            </p:cNvSpPr>
            <p:nvPr/>
          </p:nvSpPr>
          <p:spPr bwMode="auto">
            <a:xfrm>
              <a:off x="8886825" y="5254626"/>
              <a:ext cx="41275" cy="22225"/>
            </a:xfrm>
            <a:custGeom>
              <a:avLst/>
              <a:gdLst>
                <a:gd name="T0" fmla="*/ 0 w 13"/>
                <a:gd name="T1" fmla="*/ 5 h 7"/>
                <a:gd name="T2" fmla="*/ 12 w 13"/>
                <a:gd name="T3" fmla="*/ 7 h 7"/>
                <a:gd name="T4" fmla="*/ 13 w 13"/>
                <a:gd name="T5" fmla="*/ 1 h 7"/>
                <a:gd name="T6" fmla="*/ 1 w 13"/>
                <a:gd name="T7" fmla="*/ 0 h 7"/>
                <a:gd name="T8" fmla="*/ 0 w 13"/>
                <a:gd name="T9" fmla="*/ 5 h 7"/>
              </a:gdLst>
              <a:ahLst/>
              <a:cxnLst>
                <a:cxn ang="0">
                  <a:pos x="T0" y="T1"/>
                </a:cxn>
                <a:cxn ang="0">
                  <a:pos x="T2" y="T3"/>
                </a:cxn>
                <a:cxn ang="0">
                  <a:pos x="T4" y="T5"/>
                </a:cxn>
                <a:cxn ang="0">
                  <a:pos x="T6" y="T7"/>
                </a:cxn>
                <a:cxn ang="0">
                  <a:pos x="T8" y="T9"/>
                </a:cxn>
              </a:cxnLst>
              <a:rect l="0" t="0" r="r" b="b"/>
              <a:pathLst>
                <a:path w="13" h="7">
                  <a:moveTo>
                    <a:pt x="0" y="5"/>
                  </a:moveTo>
                  <a:cubicBezTo>
                    <a:pt x="12" y="7"/>
                    <a:pt x="12" y="7"/>
                    <a:pt x="12" y="7"/>
                  </a:cubicBezTo>
                  <a:cubicBezTo>
                    <a:pt x="12" y="5"/>
                    <a:pt x="13" y="3"/>
                    <a:pt x="13" y="1"/>
                  </a:cubicBezTo>
                  <a:cubicBezTo>
                    <a:pt x="9" y="0"/>
                    <a:pt x="5" y="0"/>
                    <a:pt x="1" y="0"/>
                  </a:cubicBezTo>
                  <a:cubicBezTo>
                    <a:pt x="1" y="1"/>
                    <a:pt x="1"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8" name="Freeform 237"/>
            <p:cNvSpPr>
              <a:spLocks/>
            </p:cNvSpPr>
            <p:nvPr/>
          </p:nvSpPr>
          <p:spPr bwMode="auto">
            <a:xfrm>
              <a:off x="8890000" y="5222876"/>
              <a:ext cx="41275" cy="34925"/>
            </a:xfrm>
            <a:custGeom>
              <a:avLst/>
              <a:gdLst>
                <a:gd name="T0" fmla="*/ 1 w 13"/>
                <a:gd name="T1" fmla="*/ 0 h 11"/>
                <a:gd name="T2" fmla="*/ 0 w 13"/>
                <a:gd name="T3" fmla="*/ 10 h 11"/>
                <a:gd name="T4" fmla="*/ 12 w 13"/>
                <a:gd name="T5" fmla="*/ 11 h 11"/>
                <a:gd name="T6" fmla="*/ 13 w 13"/>
                <a:gd name="T7" fmla="*/ 1 h 11"/>
                <a:gd name="T8" fmla="*/ 1 w 13"/>
                <a:gd name="T9" fmla="*/ 0 h 11"/>
              </a:gdLst>
              <a:ahLst/>
              <a:cxnLst>
                <a:cxn ang="0">
                  <a:pos x="T0" y="T1"/>
                </a:cxn>
                <a:cxn ang="0">
                  <a:pos x="T2" y="T3"/>
                </a:cxn>
                <a:cxn ang="0">
                  <a:pos x="T4" y="T5"/>
                </a:cxn>
                <a:cxn ang="0">
                  <a:pos x="T6" y="T7"/>
                </a:cxn>
                <a:cxn ang="0">
                  <a:pos x="T8" y="T9"/>
                </a:cxn>
              </a:cxnLst>
              <a:rect l="0" t="0" r="r" b="b"/>
              <a:pathLst>
                <a:path w="13" h="11">
                  <a:moveTo>
                    <a:pt x="1" y="0"/>
                  </a:moveTo>
                  <a:cubicBezTo>
                    <a:pt x="1" y="3"/>
                    <a:pt x="0" y="6"/>
                    <a:pt x="0" y="10"/>
                  </a:cubicBezTo>
                  <a:cubicBezTo>
                    <a:pt x="4" y="10"/>
                    <a:pt x="8" y="10"/>
                    <a:pt x="12" y="11"/>
                  </a:cubicBezTo>
                  <a:cubicBezTo>
                    <a:pt x="12" y="7"/>
                    <a:pt x="13" y="4"/>
                    <a:pt x="13" y="1"/>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9" name="Freeform 238"/>
            <p:cNvSpPr>
              <a:spLocks/>
            </p:cNvSpPr>
            <p:nvPr/>
          </p:nvSpPr>
          <p:spPr bwMode="auto">
            <a:xfrm>
              <a:off x="5645150" y="5972176"/>
              <a:ext cx="53975" cy="36513"/>
            </a:xfrm>
            <a:custGeom>
              <a:avLst/>
              <a:gdLst>
                <a:gd name="T0" fmla="*/ 0 w 34"/>
                <a:gd name="T1" fmla="*/ 23 h 23"/>
                <a:gd name="T2" fmla="*/ 34 w 34"/>
                <a:gd name="T3" fmla="*/ 23 h 23"/>
                <a:gd name="T4" fmla="*/ 34 w 34"/>
                <a:gd name="T5" fmla="*/ 0 h 23"/>
                <a:gd name="T6" fmla="*/ 2 w 34"/>
                <a:gd name="T7" fmla="*/ 0 h 23"/>
                <a:gd name="T8" fmla="*/ 0 w 34"/>
                <a:gd name="T9" fmla="*/ 23 h 23"/>
              </a:gdLst>
              <a:ahLst/>
              <a:cxnLst>
                <a:cxn ang="0">
                  <a:pos x="T0" y="T1"/>
                </a:cxn>
                <a:cxn ang="0">
                  <a:pos x="T2" y="T3"/>
                </a:cxn>
                <a:cxn ang="0">
                  <a:pos x="T4" y="T5"/>
                </a:cxn>
                <a:cxn ang="0">
                  <a:pos x="T6" y="T7"/>
                </a:cxn>
                <a:cxn ang="0">
                  <a:pos x="T8" y="T9"/>
                </a:cxn>
              </a:cxnLst>
              <a:rect l="0" t="0" r="r" b="b"/>
              <a:pathLst>
                <a:path w="34" h="23">
                  <a:moveTo>
                    <a:pt x="0" y="23"/>
                  </a:moveTo>
                  <a:lnTo>
                    <a:pt x="34" y="23"/>
                  </a:lnTo>
                  <a:lnTo>
                    <a:pt x="34" y="0"/>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0" name="Freeform 239"/>
            <p:cNvSpPr>
              <a:spLocks/>
            </p:cNvSpPr>
            <p:nvPr/>
          </p:nvSpPr>
          <p:spPr bwMode="auto">
            <a:xfrm>
              <a:off x="5546725" y="5972176"/>
              <a:ext cx="52388" cy="36513"/>
            </a:xfrm>
            <a:custGeom>
              <a:avLst/>
              <a:gdLst>
                <a:gd name="T0" fmla="*/ 0 w 33"/>
                <a:gd name="T1" fmla="*/ 23 h 23"/>
                <a:gd name="T2" fmla="*/ 31 w 33"/>
                <a:gd name="T3" fmla="*/ 23 h 23"/>
                <a:gd name="T4" fmla="*/ 33 w 33"/>
                <a:gd name="T5" fmla="*/ 0 h 23"/>
                <a:gd name="T6" fmla="*/ 0 w 33"/>
                <a:gd name="T7" fmla="*/ 0 h 23"/>
                <a:gd name="T8" fmla="*/ 0 w 33"/>
                <a:gd name="T9" fmla="*/ 23 h 23"/>
              </a:gdLst>
              <a:ahLst/>
              <a:cxnLst>
                <a:cxn ang="0">
                  <a:pos x="T0" y="T1"/>
                </a:cxn>
                <a:cxn ang="0">
                  <a:pos x="T2" y="T3"/>
                </a:cxn>
                <a:cxn ang="0">
                  <a:pos x="T4" y="T5"/>
                </a:cxn>
                <a:cxn ang="0">
                  <a:pos x="T6" y="T7"/>
                </a:cxn>
                <a:cxn ang="0">
                  <a:pos x="T8" y="T9"/>
                </a:cxn>
              </a:cxnLst>
              <a:rect l="0" t="0" r="r" b="b"/>
              <a:pathLst>
                <a:path w="33" h="23">
                  <a:moveTo>
                    <a:pt x="0" y="23"/>
                  </a:moveTo>
                  <a:lnTo>
                    <a:pt x="31" y="23"/>
                  </a:lnTo>
                  <a:lnTo>
                    <a:pt x="33" y="0"/>
                  </a:lnTo>
                  <a:lnTo>
                    <a:pt x="0"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1" name="Rectangle 240"/>
            <p:cNvSpPr>
              <a:spLocks noChangeArrowheads="1"/>
            </p:cNvSpPr>
            <p:nvPr/>
          </p:nvSpPr>
          <p:spPr bwMode="auto">
            <a:xfrm>
              <a:off x="5748338" y="5972176"/>
              <a:ext cx="49213"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2" name="Freeform 241"/>
            <p:cNvSpPr>
              <a:spLocks/>
            </p:cNvSpPr>
            <p:nvPr/>
          </p:nvSpPr>
          <p:spPr bwMode="auto">
            <a:xfrm>
              <a:off x="5943600" y="5969001"/>
              <a:ext cx="52388" cy="39688"/>
            </a:xfrm>
            <a:custGeom>
              <a:avLst/>
              <a:gdLst>
                <a:gd name="T0" fmla="*/ 0 w 33"/>
                <a:gd name="T1" fmla="*/ 2 h 25"/>
                <a:gd name="T2" fmla="*/ 2 w 33"/>
                <a:gd name="T3" fmla="*/ 25 h 25"/>
                <a:gd name="T4" fmla="*/ 33 w 33"/>
                <a:gd name="T5" fmla="*/ 23 h 25"/>
                <a:gd name="T6" fmla="*/ 31 w 33"/>
                <a:gd name="T7" fmla="*/ 0 h 25"/>
                <a:gd name="T8" fmla="*/ 0 w 33"/>
                <a:gd name="T9" fmla="*/ 2 h 25"/>
              </a:gdLst>
              <a:ahLst/>
              <a:cxnLst>
                <a:cxn ang="0">
                  <a:pos x="T0" y="T1"/>
                </a:cxn>
                <a:cxn ang="0">
                  <a:pos x="T2" y="T3"/>
                </a:cxn>
                <a:cxn ang="0">
                  <a:pos x="T4" y="T5"/>
                </a:cxn>
                <a:cxn ang="0">
                  <a:pos x="T6" y="T7"/>
                </a:cxn>
                <a:cxn ang="0">
                  <a:pos x="T8" y="T9"/>
                </a:cxn>
              </a:cxnLst>
              <a:rect l="0" t="0" r="r" b="b"/>
              <a:pathLst>
                <a:path w="33" h="25">
                  <a:moveTo>
                    <a:pt x="0" y="2"/>
                  </a:moveTo>
                  <a:lnTo>
                    <a:pt x="2" y="25"/>
                  </a:lnTo>
                  <a:lnTo>
                    <a:pt x="33" y="23"/>
                  </a:lnTo>
                  <a:lnTo>
                    <a:pt x="3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3" name="Freeform 242"/>
            <p:cNvSpPr>
              <a:spLocks/>
            </p:cNvSpPr>
            <p:nvPr/>
          </p:nvSpPr>
          <p:spPr bwMode="auto">
            <a:xfrm>
              <a:off x="6043613" y="5969001"/>
              <a:ext cx="52388" cy="36513"/>
            </a:xfrm>
            <a:custGeom>
              <a:avLst/>
              <a:gdLst>
                <a:gd name="T0" fmla="*/ 0 w 17"/>
                <a:gd name="T1" fmla="*/ 0 h 12"/>
                <a:gd name="T2" fmla="*/ 1 w 17"/>
                <a:gd name="T3" fmla="*/ 12 h 12"/>
                <a:gd name="T4" fmla="*/ 17 w 17"/>
                <a:gd name="T5" fmla="*/ 12 h 12"/>
                <a:gd name="T6" fmla="*/ 16 w 17"/>
                <a:gd name="T7" fmla="*/ 0 h 12"/>
                <a:gd name="T8" fmla="*/ 0 w 17"/>
                <a:gd name="T9" fmla="*/ 0 h 12"/>
              </a:gdLst>
              <a:ahLst/>
              <a:cxnLst>
                <a:cxn ang="0">
                  <a:pos x="T0" y="T1"/>
                </a:cxn>
                <a:cxn ang="0">
                  <a:pos x="T2" y="T3"/>
                </a:cxn>
                <a:cxn ang="0">
                  <a:pos x="T4" y="T5"/>
                </a:cxn>
                <a:cxn ang="0">
                  <a:pos x="T6" y="T7"/>
                </a:cxn>
                <a:cxn ang="0">
                  <a:pos x="T8" y="T9"/>
                </a:cxn>
              </a:cxnLst>
              <a:rect l="0" t="0" r="r" b="b"/>
              <a:pathLst>
                <a:path w="17" h="12">
                  <a:moveTo>
                    <a:pt x="0" y="0"/>
                  </a:moveTo>
                  <a:cubicBezTo>
                    <a:pt x="1" y="12"/>
                    <a:pt x="1" y="12"/>
                    <a:pt x="1" y="12"/>
                  </a:cubicBezTo>
                  <a:cubicBezTo>
                    <a:pt x="6" y="12"/>
                    <a:pt x="11" y="12"/>
                    <a:pt x="17" y="12"/>
                  </a:cubicBezTo>
                  <a:cubicBezTo>
                    <a:pt x="16" y="0"/>
                    <a:pt x="16" y="0"/>
                    <a:pt x="16" y="0"/>
                  </a:cubicBezTo>
                  <a:cubicBezTo>
                    <a:pt x="11" y="0"/>
                    <a:pt x="6"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4" name="Freeform 243"/>
            <p:cNvSpPr>
              <a:spLocks/>
            </p:cNvSpPr>
            <p:nvPr/>
          </p:nvSpPr>
          <p:spPr bwMode="auto">
            <a:xfrm>
              <a:off x="5845175" y="5972176"/>
              <a:ext cx="52388" cy="36513"/>
            </a:xfrm>
            <a:custGeom>
              <a:avLst/>
              <a:gdLst>
                <a:gd name="T0" fmla="*/ 0 w 33"/>
                <a:gd name="T1" fmla="*/ 0 h 23"/>
                <a:gd name="T2" fmla="*/ 1 w 33"/>
                <a:gd name="T3" fmla="*/ 23 h 23"/>
                <a:gd name="T4" fmla="*/ 33 w 33"/>
                <a:gd name="T5" fmla="*/ 23 h 23"/>
                <a:gd name="T6" fmla="*/ 31 w 33"/>
                <a:gd name="T7" fmla="*/ 0 h 23"/>
                <a:gd name="T8" fmla="*/ 0 w 33"/>
                <a:gd name="T9" fmla="*/ 0 h 23"/>
              </a:gdLst>
              <a:ahLst/>
              <a:cxnLst>
                <a:cxn ang="0">
                  <a:pos x="T0" y="T1"/>
                </a:cxn>
                <a:cxn ang="0">
                  <a:pos x="T2" y="T3"/>
                </a:cxn>
                <a:cxn ang="0">
                  <a:pos x="T4" y="T5"/>
                </a:cxn>
                <a:cxn ang="0">
                  <a:pos x="T6" y="T7"/>
                </a:cxn>
                <a:cxn ang="0">
                  <a:pos x="T8" y="T9"/>
                </a:cxn>
              </a:cxnLst>
              <a:rect l="0" t="0" r="r" b="b"/>
              <a:pathLst>
                <a:path w="33" h="23">
                  <a:moveTo>
                    <a:pt x="0" y="0"/>
                  </a:moveTo>
                  <a:lnTo>
                    <a:pt x="1" y="23"/>
                  </a:lnTo>
                  <a:lnTo>
                    <a:pt x="33" y="23"/>
                  </a:lnTo>
                  <a:lnTo>
                    <a:pt x="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5" name="Freeform 244"/>
            <p:cNvSpPr>
              <a:spLocks/>
            </p:cNvSpPr>
            <p:nvPr/>
          </p:nvSpPr>
          <p:spPr bwMode="auto">
            <a:xfrm>
              <a:off x="5049838" y="5962651"/>
              <a:ext cx="53975" cy="39688"/>
            </a:xfrm>
            <a:custGeom>
              <a:avLst/>
              <a:gdLst>
                <a:gd name="T0" fmla="*/ 0 w 34"/>
                <a:gd name="T1" fmla="*/ 23 h 25"/>
                <a:gd name="T2" fmla="*/ 32 w 34"/>
                <a:gd name="T3" fmla="*/ 25 h 25"/>
                <a:gd name="T4" fmla="*/ 34 w 34"/>
                <a:gd name="T5" fmla="*/ 2 h 25"/>
                <a:gd name="T6" fmla="*/ 2 w 34"/>
                <a:gd name="T7" fmla="*/ 0 h 25"/>
                <a:gd name="T8" fmla="*/ 0 w 34"/>
                <a:gd name="T9" fmla="*/ 23 h 25"/>
              </a:gdLst>
              <a:ahLst/>
              <a:cxnLst>
                <a:cxn ang="0">
                  <a:pos x="T0" y="T1"/>
                </a:cxn>
                <a:cxn ang="0">
                  <a:pos x="T2" y="T3"/>
                </a:cxn>
                <a:cxn ang="0">
                  <a:pos x="T4" y="T5"/>
                </a:cxn>
                <a:cxn ang="0">
                  <a:pos x="T6" y="T7"/>
                </a:cxn>
                <a:cxn ang="0">
                  <a:pos x="T8" y="T9"/>
                </a:cxn>
              </a:cxnLst>
              <a:rect l="0" t="0" r="r" b="b"/>
              <a:pathLst>
                <a:path w="34" h="25">
                  <a:moveTo>
                    <a:pt x="0" y="23"/>
                  </a:moveTo>
                  <a:lnTo>
                    <a:pt x="32" y="25"/>
                  </a:lnTo>
                  <a:lnTo>
                    <a:pt x="34"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6" name="Rectangle 245"/>
            <p:cNvSpPr>
              <a:spLocks noChangeArrowheads="1"/>
            </p:cNvSpPr>
            <p:nvPr/>
          </p:nvSpPr>
          <p:spPr bwMode="auto">
            <a:xfrm>
              <a:off x="5446713" y="5972176"/>
              <a:ext cx="50800"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7" name="Freeform 246"/>
            <p:cNvSpPr>
              <a:spLocks/>
            </p:cNvSpPr>
            <p:nvPr/>
          </p:nvSpPr>
          <p:spPr bwMode="auto">
            <a:xfrm>
              <a:off x="4951413" y="5962651"/>
              <a:ext cx="52388" cy="36513"/>
            </a:xfrm>
            <a:custGeom>
              <a:avLst/>
              <a:gdLst>
                <a:gd name="T0" fmla="*/ 0 w 33"/>
                <a:gd name="T1" fmla="*/ 23 h 23"/>
                <a:gd name="T2" fmla="*/ 31 w 33"/>
                <a:gd name="T3" fmla="*/ 23 h 23"/>
                <a:gd name="T4" fmla="*/ 33 w 33"/>
                <a:gd name="T5" fmla="*/ 0 h 23"/>
                <a:gd name="T6" fmla="*/ 2 w 33"/>
                <a:gd name="T7" fmla="*/ 0 h 23"/>
                <a:gd name="T8" fmla="*/ 0 w 33"/>
                <a:gd name="T9" fmla="*/ 23 h 23"/>
              </a:gdLst>
              <a:ahLst/>
              <a:cxnLst>
                <a:cxn ang="0">
                  <a:pos x="T0" y="T1"/>
                </a:cxn>
                <a:cxn ang="0">
                  <a:pos x="T2" y="T3"/>
                </a:cxn>
                <a:cxn ang="0">
                  <a:pos x="T4" y="T5"/>
                </a:cxn>
                <a:cxn ang="0">
                  <a:pos x="T6" y="T7"/>
                </a:cxn>
                <a:cxn ang="0">
                  <a:pos x="T8" y="T9"/>
                </a:cxn>
              </a:cxnLst>
              <a:rect l="0" t="0" r="r" b="b"/>
              <a:pathLst>
                <a:path w="33" h="23">
                  <a:moveTo>
                    <a:pt x="0" y="23"/>
                  </a:moveTo>
                  <a:lnTo>
                    <a:pt x="31" y="23"/>
                  </a:lnTo>
                  <a:lnTo>
                    <a:pt x="33" y="0"/>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8" name="Freeform 247"/>
            <p:cNvSpPr>
              <a:spLocks/>
            </p:cNvSpPr>
            <p:nvPr/>
          </p:nvSpPr>
          <p:spPr bwMode="auto">
            <a:xfrm>
              <a:off x="4851400" y="5959476"/>
              <a:ext cx="52388" cy="36513"/>
            </a:xfrm>
            <a:custGeom>
              <a:avLst/>
              <a:gdLst>
                <a:gd name="T0" fmla="*/ 0 w 33"/>
                <a:gd name="T1" fmla="*/ 23 h 23"/>
                <a:gd name="T2" fmla="*/ 32 w 33"/>
                <a:gd name="T3" fmla="*/ 23 h 23"/>
                <a:gd name="T4" fmla="*/ 33 w 33"/>
                <a:gd name="T5" fmla="*/ 0 h 23"/>
                <a:gd name="T6" fmla="*/ 2 w 33"/>
                <a:gd name="T7" fmla="*/ 0 h 23"/>
                <a:gd name="T8" fmla="*/ 0 w 33"/>
                <a:gd name="T9" fmla="*/ 23 h 23"/>
              </a:gdLst>
              <a:ahLst/>
              <a:cxnLst>
                <a:cxn ang="0">
                  <a:pos x="T0" y="T1"/>
                </a:cxn>
                <a:cxn ang="0">
                  <a:pos x="T2" y="T3"/>
                </a:cxn>
                <a:cxn ang="0">
                  <a:pos x="T4" y="T5"/>
                </a:cxn>
                <a:cxn ang="0">
                  <a:pos x="T6" y="T7"/>
                </a:cxn>
                <a:cxn ang="0">
                  <a:pos x="T8" y="T9"/>
                </a:cxn>
              </a:cxnLst>
              <a:rect l="0" t="0" r="r" b="b"/>
              <a:pathLst>
                <a:path w="33" h="23">
                  <a:moveTo>
                    <a:pt x="0" y="23"/>
                  </a:moveTo>
                  <a:lnTo>
                    <a:pt x="32" y="23"/>
                  </a:lnTo>
                  <a:lnTo>
                    <a:pt x="33" y="0"/>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9" name="Freeform 248"/>
            <p:cNvSpPr>
              <a:spLocks/>
            </p:cNvSpPr>
            <p:nvPr/>
          </p:nvSpPr>
          <p:spPr bwMode="auto">
            <a:xfrm>
              <a:off x="5348288" y="5969001"/>
              <a:ext cx="49213" cy="36513"/>
            </a:xfrm>
            <a:custGeom>
              <a:avLst/>
              <a:gdLst>
                <a:gd name="T0" fmla="*/ 0 w 16"/>
                <a:gd name="T1" fmla="*/ 12 h 12"/>
                <a:gd name="T2" fmla="*/ 16 w 16"/>
                <a:gd name="T3" fmla="*/ 12 h 12"/>
                <a:gd name="T4" fmla="*/ 16 w 16"/>
                <a:gd name="T5" fmla="*/ 0 h 12"/>
                <a:gd name="T6" fmla="*/ 0 w 16"/>
                <a:gd name="T7" fmla="*/ 0 h 12"/>
                <a:gd name="T8" fmla="*/ 0 w 16"/>
                <a:gd name="T9" fmla="*/ 12 h 12"/>
              </a:gdLst>
              <a:ahLst/>
              <a:cxnLst>
                <a:cxn ang="0">
                  <a:pos x="T0" y="T1"/>
                </a:cxn>
                <a:cxn ang="0">
                  <a:pos x="T2" y="T3"/>
                </a:cxn>
                <a:cxn ang="0">
                  <a:pos x="T4" y="T5"/>
                </a:cxn>
                <a:cxn ang="0">
                  <a:pos x="T6" y="T7"/>
                </a:cxn>
                <a:cxn ang="0">
                  <a:pos x="T8" y="T9"/>
                </a:cxn>
              </a:cxnLst>
              <a:rect l="0" t="0" r="r" b="b"/>
              <a:pathLst>
                <a:path w="16" h="12">
                  <a:moveTo>
                    <a:pt x="0" y="12"/>
                  </a:moveTo>
                  <a:cubicBezTo>
                    <a:pt x="6" y="12"/>
                    <a:pt x="11" y="12"/>
                    <a:pt x="16" y="12"/>
                  </a:cubicBezTo>
                  <a:cubicBezTo>
                    <a:pt x="16" y="0"/>
                    <a:pt x="16" y="0"/>
                    <a:pt x="16" y="0"/>
                  </a:cubicBezTo>
                  <a:cubicBezTo>
                    <a:pt x="11" y="0"/>
                    <a:pt x="6" y="0"/>
                    <a:pt x="0"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0" name="Freeform 249"/>
            <p:cNvSpPr>
              <a:spLocks/>
            </p:cNvSpPr>
            <p:nvPr/>
          </p:nvSpPr>
          <p:spPr bwMode="auto">
            <a:xfrm>
              <a:off x="5149850" y="5965826"/>
              <a:ext cx="52388" cy="36513"/>
            </a:xfrm>
            <a:custGeom>
              <a:avLst/>
              <a:gdLst>
                <a:gd name="T0" fmla="*/ 0 w 33"/>
                <a:gd name="T1" fmla="*/ 23 h 23"/>
                <a:gd name="T2" fmla="*/ 31 w 33"/>
                <a:gd name="T3" fmla="*/ 23 h 23"/>
                <a:gd name="T4" fmla="*/ 33 w 33"/>
                <a:gd name="T5" fmla="*/ 0 h 23"/>
                <a:gd name="T6" fmla="*/ 2 w 33"/>
                <a:gd name="T7" fmla="*/ 0 h 23"/>
                <a:gd name="T8" fmla="*/ 0 w 33"/>
                <a:gd name="T9" fmla="*/ 23 h 23"/>
              </a:gdLst>
              <a:ahLst/>
              <a:cxnLst>
                <a:cxn ang="0">
                  <a:pos x="T0" y="T1"/>
                </a:cxn>
                <a:cxn ang="0">
                  <a:pos x="T2" y="T3"/>
                </a:cxn>
                <a:cxn ang="0">
                  <a:pos x="T4" y="T5"/>
                </a:cxn>
                <a:cxn ang="0">
                  <a:pos x="T6" y="T7"/>
                </a:cxn>
                <a:cxn ang="0">
                  <a:pos x="T8" y="T9"/>
                </a:cxn>
              </a:cxnLst>
              <a:rect l="0" t="0" r="r" b="b"/>
              <a:pathLst>
                <a:path w="33" h="23">
                  <a:moveTo>
                    <a:pt x="0" y="23"/>
                  </a:moveTo>
                  <a:lnTo>
                    <a:pt x="31" y="23"/>
                  </a:lnTo>
                  <a:lnTo>
                    <a:pt x="33" y="0"/>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1" name="Freeform 250"/>
            <p:cNvSpPr>
              <a:spLocks/>
            </p:cNvSpPr>
            <p:nvPr/>
          </p:nvSpPr>
          <p:spPr bwMode="auto">
            <a:xfrm>
              <a:off x="5248275" y="5969001"/>
              <a:ext cx="53975" cy="36513"/>
            </a:xfrm>
            <a:custGeom>
              <a:avLst/>
              <a:gdLst>
                <a:gd name="T0" fmla="*/ 0 w 34"/>
                <a:gd name="T1" fmla="*/ 23 h 23"/>
                <a:gd name="T2" fmla="*/ 32 w 34"/>
                <a:gd name="T3" fmla="*/ 23 h 23"/>
                <a:gd name="T4" fmla="*/ 34 w 34"/>
                <a:gd name="T5" fmla="*/ 0 h 23"/>
                <a:gd name="T6" fmla="*/ 2 w 34"/>
                <a:gd name="T7" fmla="*/ 0 h 23"/>
                <a:gd name="T8" fmla="*/ 0 w 34"/>
                <a:gd name="T9" fmla="*/ 23 h 23"/>
              </a:gdLst>
              <a:ahLst/>
              <a:cxnLst>
                <a:cxn ang="0">
                  <a:pos x="T0" y="T1"/>
                </a:cxn>
                <a:cxn ang="0">
                  <a:pos x="T2" y="T3"/>
                </a:cxn>
                <a:cxn ang="0">
                  <a:pos x="T4" y="T5"/>
                </a:cxn>
                <a:cxn ang="0">
                  <a:pos x="T6" y="T7"/>
                </a:cxn>
                <a:cxn ang="0">
                  <a:pos x="T8" y="T9"/>
                </a:cxn>
              </a:cxnLst>
              <a:rect l="0" t="0" r="r" b="b"/>
              <a:pathLst>
                <a:path w="34" h="23">
                  <a:moveTo>
                    <a:pt x="0" y="23"/>
                  </a:moveTo>
                  <a:lnTo>
                    <a:pt x="32" y="23"/>
                  </a:lnTo>
                  <a:lnTo>
                    <a:pt x="34" y="0"/>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2" name="Freeform 251"/>
            <p:cNvSpPr>
              <a:spLocks/>
            </p:cNvSpPr>
            <p:nvPr/>
          </p:nvSpPr>
          <p:spPr bwMode="auto">
            <a:xfrm>
              <a:off x="6837363" y="5937251"/>
              <a:ext cx="52388" cy="41275"/>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1" y="13"/>
                    <a:pt x="17" y="12"/>
                  </a:cubicBezTo>
                  <a:cubicBezTo>
                    <a:pt x="16" y="0"/>
                    <a:pt x="16" y="0"/>
                    <a:pt x="16" y="0"/>
                  </a:cubicBezTo>
                  <a:cubicBezTo>
                    <a:pt x="11" y="1"/>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3" name="Freeform 252"/>
            <p:cNvSpPr>
              <a:spLocks/>
            </p:cNvSpPr>
            <p:nvPr/>
          </p:nvSpPr>
          <p:spPr bwMode="auto">
            <a:xfrm>
              <a:off x="6638925" y="5949951"/>
              <a:ext cx="52388" cy="39688"/>
            </a:xfrm>
            <a:custGeom>
              <a:avLst/>
              <a:gdLst>
                <a:gd name="T0" fmla="*/ 0 w 33"/>
                <a:gd name="T1" fmla="*/ 2 h 25"/>
                <a:gd name="T2" fmla="*/ 2 w 33"/>
                <a:gd name="T3" fmla="*/ 25 h 25"/>
                <a:gd name="T4" fmla="*/ 33 w 33"/>
                <a:gd name="T5" fmla="*/ 23 h 25"/>
                <a:gd name="T6" fmla="*/ 31 w 33"/>
                <a:gd name="T7" fmla="*/ 0 h 25"/>
                <a:gd name="T8" fmla="*/ 0 w 33"/>
                <a:gd name="T9" fmla="*/ 2 h 25"/>
              </a:gdLst>
              <a:ahLst/>
              <a:cxnLst>
                <a:cxn ang="0">
                  <a:pos x="T0" y="T1"/>
                </a:cxn>
                <a:cxn ang="0">
                  <a:pos x="T2" y="T3"/>
                </a:cxn>
                <a:cxn ang="0">
                  <a:pos x="T4" y="T5"/>
                </a:cxn>
                <a:cxn ang="0">
                  <a:pos x="T6" y="T7"/>
                </a:cxn>
                <a:cxn ang="0">
                  <a:pos x="T8" y="T9"/>
                </a:cxn>
              </a:cxnLst>
              <a:rect l="0" t="0" r="r" b="b"/>
              <a:pathLst>
                <a:path w="33" h="25">
                  <a:moveTo>
                    <a:pt x="0" y="2"/>
                  </a:moveTo>
                  <a:lnTo>
                    <a:pt x="2" y="25"/>
                  </a:lnTo>
                  <a:lnTo>
                    <a:pt x="33" y="23"/>
                  </a:lnTo>
                  <a:lnTo>
                    <a:pt x="3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4" name="Freeform 253"/>
            <p:cNvSpPr>
              <a:spLocks/>
            </p:cNvSpPr>
            <p:nvPr/>
          </p:nvSpPr>
          <p:spPr bwMode="auto">
            <a:xfrm>
              <a:off x="6737350" y="5943601"/>
              <a:ext cx="53975" cy="39688"/>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1" y="12"/>
                    <a:pt x="17" y="12"/>
                  </a:cubicBezTo>
                  <a:cubicBezTo>
                    <a:pt x="16" y="0"/>
                    <a:pt x="16" y="0"/>
                    <a:pt x="16" y="0"/>
                  </a:cubicBezTo>
                  <a:cubicBezTo>
                    <a:pt x="11" y="1"/>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5" name="Freeform 254"/>
            <p:cNvSpPr>
              <a:spLocks/>
            </p:cNvSpPr>
            <p:nvPr/>
          </p:nvSpPr>
          <p:spPr bwMode="auto">
            <a:xfrm>
              <a:off x="7035800" y="5924551"/>
              <a:ext cx="52388" cy="41275"/>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1" y="12"/>
                    <a:pt x="17" y="12"/>
                  </a:cubicBezTo>
                  <a:cubicBezTo>
                    <a:pt x="16" y="0"/>
                    <a:pt x="16" y="0"/>
                    <a:pt x="16" y="0"/>
                  </a:cubicBezTo>
                  <a:cubicBezTo>
                    <a:pt x="10" y="0"/>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6" name="Freeform 255"/>
            <p:cNvSpPr>
              <a:spLocks/>
            </p:cNvSpPr>
            <p:nvPr/>
          </p:nvSpPr>
          <p:spPr bwMode="auto">
            <a:xfrm>
              <a:off x="6935788" y="5930901"/>
              <a:ext cx="53975" cy="41275"/>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1" y="12"/>
                    <a:pt x="17" y="12"/>
                  </a:cubicBezTo>
                  <a:cubicBezTo>
                    <a:pt x="16" y="0"/>
                    <a:pt x="16" y="0"/>
                    <a:pt x="16" y="0"/>
                  </a:cubicBezTo>
                  <a:cubicBezTo>
                    <a:pt x="11" y="1"/>
                    <a:pt x="5"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7" name="Freeform 256"/>
            <p:cNvSpPr>
              <a:spLocks/>
            </p:cNvSpPr>
            <p:nvPr/>
          </p:nvSpPr>
          <p:spPr bwMode="auto">
            <a:xfrm>
              <a:off x="6340475" y="5962651"/>
              <a:ext cx="52388" cy="36513"/>
            </a:xfrm>
            <a:custGeom>
              <a:avLst/>
              <a:gdLst>
                <a:gd name="T0" fmla="*/ 0 w 17"/>
                <a:gd name="T1" fmla="*/ 0 h 12"/>
                <a:gd name="T2" fmla="*/ 1 w 17"/>
                <a:gd name="T3" fmla="*/ 12 h 12"/>
                <a:gd name="T4" fmla="*/ 17 w 17"/>
                <a:gd name="T5" fmla="*/ 12 h 12"/>
                <a:gd name="T6" fmla="*/ 16 w 17"/>
                <a:gd name="T7" fmla="*/ 0 h 12"/>
                <a:gd name="T8" fmla="*/ 0 w 17"/>
                <a:gd name="T9" fmla="*/ 0 h 12"/>
              </a:gdLst>
              <a:ahLst/>
              <a:cxnLst>
                <a:cxn ang="0">
                  <a:pos x="T0" y="T1"/>
                </a:cxn>
                <a:cxn ang="0">
                  <a:pos x="T2" y="T3"/>
                </a:cxn>
                <a:cxn ang="0">
                  <a:pos x="T4" y="T5"/>
                </a:cxn>
                <a:cxn ang="0">
                  <a:pos x="T6" y="T7"/>
                </a:cxn>
                <a:cxn ang="0">
                  <a:pos x="T8" y="T9"/>
                </a:cxn>
              </a:cxnLst>
              <a:rect l="0" t="0" r="r" b="b"/>
              <a:pathLst>
                <a:path w="17" h="12">
                  <a:moveTo>
                    <a:pt x="0" y="0"/>
                  </a:moveTo>
                  <a:cubicBezTo>
                    <a:pt x="1" y="12"/>
                    <a:pt x="1" y="12"/>
                    <a:pt x="1" y="12"/>
                  </a:cubicBezTo>
                  <a:cubicBezTo>
                    <a:pt x="6" y="12"/>
                    <a:pt x="11" y="12"/>
                    <a:pt x="17" y="12"/>
                  </a:cubicBezTo>
                  <a:cubicBezTo>
                    <a:pt x="16" y="0"/>
                    <a:pt x="16" y="0"/>
                    <a:pt x="16" y="0"/>
                  </a:cubicBezTo>
                  <a:cubicBezTo>
                    <a:pt x="11" y="0"/>
                    <a:pt x="6"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8" name="Freeform 257"/>
            <p:cNvSpPr>
              <a:spLocks/>
            </p:cNvSpPr>
            <p:nvPr/>
          </p:nvSpPr>
          <p:spPr bwMode="auto">
            <a:xfrm>
              <a:off x="6242050" y="5965826"/>
              <a:ext cx="52388" cy="36513"/>
            </a:xfrm>
            <a:custGeom>
              <a:avLst/>
              <a:gdLst>
                <a:gd name="T0" fmla="*/ 0 w 17"/>
                <a:gd name="T1" fmla="*/ 0 h 12"/>
                <a:gd name="T2" fmla="*/ 1 w 17"/>
                <a:gd name="T3" fmla="*/ 12 h 12"/>
                <a:gd name="T4" fmla="*/ 17 w 17"/>
                <a:gd name="T5" fmla="*/ 12 h 12"/>
                <a:gd name="T6" fmla="*/ 16 w 17"/>
                <a:gd name="T7" fmla="*/ 0 h 12"/>
                <a:gd name="T8" fmla="*/ 0 w 17"/>
                <a:gd name="T9" fmla="*/ 0 h 12"/>
              </a:gdLst>
              <a:ahLst/>
              <a:cxnLst>
                <a:cxn ang="0">
                  <a:pos x="T0" y="T1"/>
                </a:cxn>
                <a:cxn ang="0">
                  <a:pos x="T2" y="T3"/>
                </a:cxn>
                <a:cxn ang="0">
                  <a:pos x="T4" y="T5"/>
                </a:cxn>
                <a:cxn ang="0">
                  <a:pos x="T6" y="T7"/>
                </a:cxn>
                <a:cxn ang="0">
                  <a:pos x="T8" y="T9"/>
                </a:cxn>
              </a:cxnLst>
              <a:rect l="0" t="0" r="r" b="b"/>
              <a:pathLst>
                <a:path w="17" h="12">
                  <a:moveTo>
                    <a:pt x="0" y="0"/>
                  </a:moveTo>
                  <a:cubicBezTo>
                    <a:pt x="1" y="12"/>
                    <a:pt x="1" y="12"/>
                    <a:pt x="1" y="12"/>
                  </a:cubicBezTo>
                  <a:cubicBezTo>
                    <a:pt x="6" y="12"/>
                    <a:pt x="11" y="12"/>
                    <a:pt x="17" y="12"/>
                  </a:cubicBezTo>
                  <a:cubicBezTo>
                    <a:pt x="16" y="0"/>
                    <a:pt x="16" y="0"/>
                    <a:pt x="16" y="0"/>
                  </a:cubicBezTo>
                  <a:cubicBezTo>
                    <a:pt x="11" y="0"/>
                    <a:pt x="6"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9" name="Freeform 258"/>
            <p:cNvSpPr>
              <a:spLocks/>
            </p:cNvSpPr>
            <p:nvPr/>
          </p:nvSpPr>
          <p:spPr bwMode="auto">
            <a:xfrm>
              <a:off x="6142038" y="5965826"/>
              <a:ext cx="52388" cy="39688"/>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1" y="13"/>
                    <a:pt x="17" y="12"/>
                  </a:cubicBezTo>
                  <a:cubicBezTo>
                    <a:pt x="16" y="0"/>
                    <a:pt x="16" y="0"/>
                    <a:pt x="16" y="0"/>
                  </a:cubicBezTo>
                  <a:cubicBezTo>
                    <a:pt x="11" y="1"/>
                    <a:pt x="6"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60" name="Freeform 259"/>
            <p:cNvSpPr>
              <a:spLocks/>
            </p:cNvSpPr>
            <p:nvPr/>
          </p:nvSpPr>
          <p:spPr bwMode="auto">
            <a:xfrm>
              <a:off x="6538913" y="5953126"/>
              <a:ext cx="52388" cy="39688"/>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1" y="13"/>
                    <a:pt x="17" y="12"/>
                  </a:cubicBezTo>
                  <a:cubicBezTo>
                    <a:pt x="16" y="0"/>
                    <a:pt x="16" y="0"/>
                    <a:pt x="16" y="0"/>
                  </a:cubicBezTo>
                  <a:cubicBezTo>
                    <a:pt x="11" y="1"/>
                    <a:pt x="6"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61" name="Freeform 260"/>
            <p:cNvSpPr>
              <a:spLocks/>
            </p:cNvSpPr>
            <p:nvPr/>
          </p:nvSpPr>
          <p:spPr bwMode="auto">
            <a:xfrm>
              <a:off x="6440488" y="5959476"/>
              <a:ext cx="52388" cy="36513"/>
            </a:xfrm>
            <a:custGeom>
              <a:avLst/>
              <a:gdLst>
                <a:gd name="T0" fmla="*/ 0 w 33"/>
                <a:gd name="T1" fmla="*/ 0 h 23"/>
                <a:gd name="T2" fmla="*/ 2 w 33"/>
                <a:gd name="T3" fmla="*/ 23 h 23"/>
                <a:gd name="T4" fmla="*/ 33 w 33"/>
                <a:gd name="T5" fmla="*/ 23 h 23"/>
                <a:gd name="T6" fmla="*/ 31 w 33"/>
                <a:gd name="T7" fmla="*/ 0 h 23"/>
                <a:gd name="T8" fmla="*/ 0 w 33"/>
                <a:gd name="T9" fmla="*/ 0 h 23"/>
              </a:gdLst>
              <a:ahLst/>
              <a:cxnLst>
                <a:cxn ang="0">
                  <a:pos x="T0" y="T1"/>
                </a:cxn>
                <a:cxn ang="0">
                  <a:pos x="T2" y="T3"/>
                </a:cxn>
                <a:cxn ang="0">
                  <a:pos x="T4" y="T5"/>
                </a:cxn>
                <a:cxn ang="0">
                  <a:pos x="T6" y="T7"/>
                </a:cxn>
                <a:cxn ang="0">
                  <a:pos x="T8" y="T9"/>
                </a:cxn>
              </a:cxnLst>
              <a:rect l="0" t="0" r="r" b="b"/>
              <a:pathLst>
                <a:path w="33" h="23">
                  <a:moveTo>
                    <a:pt x="0" y="0"/>
                  </a:moveTo>
                  <a:lnTo>
                    <a:pt x="2" y="23"/>
                  </a:lnTo>
                  <a:lnTo>
                    <a:pt x="33" y="23"/>
                  </a:lnTo>
                  <a:lnTo>
                    <a:pt x="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336" name="Group 335"/>
          <p:cNvGrpSpPr/>
          <p:nvPr/>
        </p:nvGrpSpPr>
        <p:grpSpPr>
          <a:xfrm>
            <a:off x="5119694" y="4822826"/>
            <a:ext cx="13674726" cy="1806576"/>
            <a:chOff x="2559050" y="2411413"/>
            <a:chExt cx="6837363" cy="903288"/>
          </a:xfrm>
          <a:solidFill>
            <a:schemeClr val="tx1">
              <a:lumMod val="90000"/>
              <a:lumOff val="10000"/>
            </a:schemeClr>
          </a:solidFill>
        </p:grpSpPr>
        <p:sp>
          <p:nvSpPr>
            <p:cNvPr id="150" name="Freeform 21"/>
            <p:cNvSpPr>
              <a:spLocks/>
            </p:cNvSpPr>
            <p:nvPr/>
          </p:nvSpPr>
          <p:spPr bwMode="auto">
            <a:xfrm>
              <a:off x="9353550" y="2411413"/>
              <a:ext cx="39688" cy="52388"/>
            </a:xfrm>
            <a:custGeom>
              <a:avLst/>
              <a:gdLst>
                <a:gd name="T0" fmla="*/ 13 w 13"/>
                <a:gd name="T1" fmla="*/ 17 h 17"/>
                <a:gd name="T2" fmla="*/ 12 w 13"/>
                <a:gd name="T3" fmla="*/ 0 h 17"/>
                <a:gd name="T4" fmla="*/ 0 w 13"/>
                <a:gd name="T5" fmla="*/ 2 h 17"/>
                <a:gd name="T6" fmla="*/ 1 w 13"/>
                <a:gd name="T7" fmla="*/ 17 h 17"/>
                <a:gd name="T8" fmla="*/ 13 w 13"/>
                <a:gd name="T9" fmla="*/ 17 h 17"/>
              </a:gdLst>
              <a:ahLst/>
              <a:cxnLst>
                <a:cxn ang="0">
                  <a:pos x="T0" y="T1"/>
                </a:cxn>
                <a:cxn ang="0">
                  <a:pos x="T2" y="T3"/>
                </a:cxn>
                <a:cxn ang="0">
                  <a:pos x="T4" y="T5"/>
                </a:cxn>
                <a:cxn ang="0">
                  <a:pos x="T6" y="T7"/>
                </a:cxn>
                <a:cxn ang="0">
                  <a:pos x="T8" y="T9"/>
                </a:cxn>
              </a:cxnLst>
              <a:rect l="0" t="0" r="r" b="b"/>
              <a:pathLst>
                <a:path w="13" h="17">
                  <a:moveTo>
                    <a:pt x="13" y="17"/>
                  </a:moveTo>
                  <a:cubicBezTo>
                    <a:pt x="13" y="11"/>
                    <a:pt x="12" y="6"/>
                    <a:pt x="12" y="0"/>
                  </a:cubicBezTo>
                  <a:cubicBezTo>
                    <a:pt x="0" y="2"/>
                    <a:pt x="0" y="2"/>
                    <a:pt x="0" y="2"/>
                  </a:cubicBezTo>
                  <a:cubicBezTo>
                    <a:pt x="0" y="7"/>
                    <a:pt x="1" y="12"/>
                    <a:pt x="1" y="17"/>
                  </a:cubicBezTo>
                  <a:lnTo>
                    <a:pt x="1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2" name="Freeform 93"/>
            <p:cNvSpPr>
              <a:spLocks/>
            </p:cNvSpPr>
            <p:nvPr/>
          </p:nvSpPr>
          <p:spPr bwMode="auto">
            <a:xfrm>
              <a:off x="3455988" y="2762251"/>
              <a:ext cx="55563" cy="42863"/>
            </a:xfrm>
            <a:custGeom>
              <a:avLst/>
              <a:gdLst>
                <a:gd name="T0" fmla="*/ 16 w 18"/>
                <a:gd name="T1" fmla="*/ 0 h 14"/>
                <a:gd name="T2" fmla="*/ 0 w 18"/>
                <a:gd name="T3" fmla="*/ 2 h 14"/>
                <a:gd name="T4" fmla="*/ 2 w 18"/>
                <a:gd name="T5" fmla="*/ 14 h 14"/>
                <a:gd name="T6" fmla="*/ 18 w 18"/>
                <a:gd name="T7" fmla="*/ 12 h 14"/>
                <a:gd name="T8" fmla="*/ 16 w 18"/>
                <a:gd name="T9" fmla="*/ 0 h 14"/>
              </a:gdLst>
              <a:ahLst/>
              <a:cxnLst>
                <a:cxn ang="0">
                  <a:pos x="T0" y="T1"/>
                </a:cxn>
                <a:cxn ang="0">
                  <a:pos x="T2" y="T3"/>
                </a:cxn>
                <a:cxn ang="0">
                  <a:pos x="T4" y="T5"/>
                </a:cxn>
                <a:cxn ang="0">
                  <a:pos x="T6" y="T7"/>
                </a:cxn>
                <a:cxn ang="0">
                  <a:pos x="T8" y="T9"/>
                </a:cxn>
              </a:cxnLst>
              <a:rect l="0" t="0" r="r" b="b"/>
              <a:pathLst>
                <a:path w="18" h="14">
                  <a:moveTo>
                    <a:pt x="16" y="0"/>
                  </a:moveTo>
                  <a:cubicBezTo>
                    <a:pt x="11" y="1"/>
                    <a:pt x="5" y="1"/>
                    <a:pt x="0" y="2"/>
                  </a:cubicBezTo>
                  <a:cubicBezTo>
                    <a:pt x="2" y="14"/>
                    <a:pt x="2" y="14"/>
                    <a:pt x="2" y="14"/>
                  </a:cubicBezTo>
                  <a:cubicBezTo>
                    <a:pt x="7" y="13"/>
                    <a:pt x="12" y="12"/>
                    <a:pt x="18"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3" name="Freeform 94"/>
            <p:cNvSpPr>
              <a:spLocks/>
            </p:cNvSpPr>
            <p:nvPr/>
          </p:nvSpPr>
          <p:spPr bwMode="auto">
            <a:xfrm>
              <a:off x="2711450" y="3013076"/>
              <a:ext cx="61913" cy="58738"/>
            </a:xfrm>
            <a:custGeom>
              <a:avLst/>
              <a:gdLst>
                <a:gd name="T0" fmla="*/ 13 w 20"/>
                <a:gd name="T1" fmla="*/ 0 h 19"/>
                <a:gd name="T2" fmla="*/ 0 w 20"/>
                <a:gd name="T3" fmla="*/ 10 h 19"/>
                <a:gd name="T4" fmla="*/ 8 w 20"/>
                <a:gd name="T5" fmla="*/ 19 h 19"/>
                <a:gd name="T6" fmla="*/ 20 w 20"/>
                <a:gd name="T7" fmla="*/ 9 h 19"/>
                <a:gd name="T8" fmla="*/ 13 w 20"/>
                <a:gd name="T9" fmla="*/ 0 h 19"/>
              </a:gdLst>
              <a:ahLst/>
              <a:cxnLst>
                <a:cxn ang="0">
                  <a:pos x="T0" y="T1"/>
                </a:cxn>
                <a:cxn ang="0">
                  <a:pos x="T2" y="T3"/>
                </a:cxn>
                <a:cxn ang="0">
                  <a:pos x="T4" y="T5"/>
                </a:cxn>
                <a:cxn ang="0">
                  <a:pos x="T6" y="T7"/>
                </a:cxn>
                <a:cxn ang="0">
                  <a:pos x="T8" y="T9"/>
                </a:cxn>
              </a:cxnLst>
              <a:rect l="0" t="0" r="r" b="b"/>
              <a:pathLst>
                <a:path w="20" h="19">
                  <a:moveTo>
                    <a:pt x="13" y="0"/>
                  </a:moveTo>
                  <a:cubicBezTo>
                    <a:pt x="9" y="3"/>
                    <a:pt x="4" y="7"/>
                    <a:pt x="0" y="10"/>
                  </a:cubicBezTo>
                  <a:cubicBezTo>
                    <a:pt x="8" y="19"/>
                    <a:pt x="8" y="19"/>
                    <a:pt x="8" y="19"/>
                  </a:cubicBezTo>
                  <a:cubicBezTo>
                    <a:pt x="12" y="16"/>
                    <a:pt x="16" y="13"/>
                    <a:pt x="20" y="9"/>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4" name="Freeform 95"/>
            <p:cNvSpPr>
              <a:spLocks/>
            </p:cNvSpPr>
            <p:nvPr/>
          </p:nvSpPr>
          <p:spPr bwMode="auto">
            <a:xfrm>
              <a:off x="3355975" y="2778126"/>
              <a:ext cx="57150" cy="42863"/>
            </a:xfrm>
            <a:custGeom>
              <a:avLst/>
              <a:gdLst>
                <a:gd name="T0" fmla="*/ 18 w 18"/>
                <a:gd name="T1" fmla="*/ 11 h 14"/>
                <a:gd name="T2" fmla="*/ 16 w 18"/>
                <a:gd name="T3" fmla="*/ 0 h 14"/>
                <a:gd name="T4" fmla="*/ 0 w 18"/>
                <a:gd name="T5" fmla="*/ 2 h 14"/>
                <a:gd name="T6" fmla="*/ 3 w 18"/>
                <a:gd name="T7" fmla="*/ 14 h 14"/>
                <a:gd name="T8" fmla="*/ 18 w 18"/>
                <a:gd name="T9" fmla="*/ 11 h 14"/>
              </a:gdLst>
              <a:ahLst/>
              <a:cxnLst>
                <a:cxn ang="0">
                  <a:pos x="T0" y="T1"/>
                </a:cxn>
                <a:cxn ang="0">
                  <a:pos x="T2" y="T3"/>
                </a:cxn>
                <a:cxn ang="0">
                  <a:pos x="T4" y="T5"/>
                </a:cxn>
                <a:cxn ang="0">
                  <a:pos x="T6" y="T7"/>
                </a:cxn>
                <a:cxn ang="0">
                  <a:pos x="T8" y="T9"/>
                </a:cxn>
              </a:cxnLst>
              <a:rect l="0" t="0" r="r" b="b"/>
              <a:pathLst>
                <a:path w="18" h="14">
                  <a:moveTo>
                    <a:pt x="18" y="11"/>
                  </a:moveTo>
                  <a:cubicBezTo>
                    <a:pt x="16" y="0"/>
                    <a:pt x="16" y="0"/>
                    <a:pt x="16" y="0"/>
                  </a:cubicBezTo>
                  <a:cubicBezTo>
                    <a:pt x="11" y="0"/>
                    <a:pt x="6" y="1"/>
                    <a:pt x="0" y="2"/>
                  </a:cubicBezTo>
                  <a:cubicBezTo>
                    <a:pt x="3" y="14"/>
                    <a:pt x="3" y="14"/>
                    <a:pt x="3" y="14"/>
                  </a:cubicBezTo>
                  <a:cubicBezTo>
                    <a:pt x="8" y="13"/>
                    <a:pt x="13" y="12"/>
                    <a:pt x="1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5" name="Freeform 96"/>
            <p:cNvSpPr>
              <a:spLocks/>
            </p:cNvSpPr>
            <p:nvPr/>
          </p:nvSpPr>
          <p:spPr bwMode="auto">
            <a:xfrm>
              <a:off x="3160713" y="2814638"/>
              <a:ext cx="58738" cy="49213"/>
            </a:xfrm>
            <a:custGeom>
              <a:avLst/>
              <a:gdLst>
                <a:gd name="T0" fmla="*/ 19 w 19"/>
                <a:gd name="T1" fmla="*/ 12 h 16"/>
                <a:gd name="T2" fmla="*/ 16 w 19"/>
                <a:gd name="T3" fmla="*/ 0 h 16"/>
                <a:gd name="T4" fmla="*/ 0 w 19"/>
                <a:gd name="T5" fmla="*/ 4 h 16"/>
                <a:gd name="T6" fmla="*/ 4 w 19"/>
                <a:gd name="T7" fmla="*/ 16 h 16"/>
                <a:gd name="T8" fmla="*/ 19 w 19"/>
                <a:gd name="T9" fmla="*/ 12 h 16"/>
              </a:gdLst>
              <a:ahLst/>
              <a:cxnLst>
                <a:cxn ang="0">
                  <a:pos x="T0" y="T1"/>
                </a:cxn>
                <a:cxn ang="0">
                  <a:pos x="T2" y="T3"/>
                </a:cxn>
                <a:cxn ang="0">
                  <a:pos x="T4" y="T5"/>
                </a:cxn>
                <a:cxn ang="0">
                  <a:pos x="T6" y="T7"/>
                </a:cxn>
                <a:cxn ang="0">
                  <a:pos x="T8" y="T9"/>
                </a:cxn>
              </a:cxnLst>
              <a:rect l="0" t="0" r="r" b="b"/>
              <a:pathLst>
                <a:path w="19" h="16">
                  <a:moveTo>
                    <a:pt x="19" y="12"/>
                  </a:moveTo>
                  <a:cubicBezTo>
                    <a:pt x="16" y="0"/>
                    <a:pt x="16" y="0"/>
                    <a:pt x="16" y="0"/>
                  </a:cubicBezTo>
                  <a:cubicBezTo>
                    <a:pt x="11" y="1"/>
                    <a:pt x="6" y="3"/>
                    <a:pt x="0" y="4"/>
                  </a:cubicBezTo>
                  <a:cubicBezTo>
                    <a:pt x="4" y="16"/>
                    <a:pt x="4" y="16"/>
                    <a:pt x="4" y="16"/>
                  </a:cubicBezTo>
                  <a:cubicBezTo>
                    <a:pt x="9" y="14"/>
                    <a:pt x="14" y="13"/>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6" name="Freeform 97"/>
            <p:cNvSpPr>
              <a:spLocks/>
            </p:cNvSpPr>
            <p:nvPr/>
          </p:nvSpPr>
          <p:spPr bwMode="auto">
            <a:xfrm>
              <a:off x="3260725" y="2792413"/>
              <a:ext cx="55563" cy="47625"/>
            </a:xfrm>
            <a:custGeom>
              <a:avLst/>
              <a:gdLst>
                <a:gd name="T0" fmla="*/ 18 w 18"/>
                <a:gd name="T1" fmla="*/ 12 h 15"/>
                <a:gd name="T2" fmla="*/ 16 w 18"/>
                <a:gd name="T3" fmla="*/ 0 h 15"/>
                <a:gd name="T4" fmla="*/ 0 w 18"/>
                <a:gd name="T5" fmla="*/ 4 h 15"/>
                <a:gd name="T6" fmla="*/ 2 w 18"/>
                <a:gd name="T7" fmla="*/ 15 h 15"/>
                <a:gd name="T8" fmla="*/ 18 w 18"/>
                <a:gd name="T9" fmla="*/ 12 h 15"/>
              </a:gdLst>
              <a:ahLst/>
              <a:cxnLst>
                <a:cxn ang="0">
                  <a:pos x="T0" y="T1"/>
                </a:cxn>
                <a:cxn ang="0">
                  <a:pos x="T2" y="T3"/>
                </a:cxn>
                <a:cxn ang="0">
                  <a:pos x="T4" y="T5"/>
                </a:cxn>
                <a:cxn ang="0">
                  <a:pos x="T6" y="T7"/>
                </a:cxn>
                <a:cxn ang="0">
                  <a:pos x="T8" y="T9"/>
                </a:cxn>
              </a:cxnLst>
              <a:rect l="0" t="0" r="r" b="b"/>
              <a:pathLst>
                <a:path w="18" h="15">
                  <a:moveTo>
                    <a:pt x="18" y="12"/>
                  </a:moveTo>
                  <a:cubicBezTo>
                    <a:pt x="16" y="0"/>
                    <a:pt x="16" y="0"/>
                    <a:pt x="16" y="0"/>
                  </a:cubicBezTo>
                  <a:cubicBezTo>
                    <a:pt x="10" y="1"/>
                    <a:pt x="5" y="2"/>
                    <a:pt x="0" y="4"/>
                  </a:cubicBezTo>
                  <a:cubicBezTo>
                    <a:pt x="2" y="15"/>
                    <a:pt x="2" y="15"/>
                    <a:pt x="2" y="15"/>
                  </a:cubicBezTo>
                  <a:cubicBezTo>
                    <a:pt x="7" y="14"/>
                    <a:pt x="13" y="13"/>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7" name="Freeform 98"/>
            <p:cNvSpPr>
              <a:spLocks/>
            </p:cNvSpPr>
            <p:nvPr/>
          </p:nvSpPr>
          <p:spPr bwMode="auto">
            <a:xfrm>
              <a:off x="4349750" y="2716213"/>
              <a:ext cx="49213" cy="36513"/>
            </a:xfrm>
            <a:custGeom>
              <a:avLst/>
              <a:gdLst>
                <a:gd name="T0" fmla="*/ 16 w 16"/>
                <a:gd name="T1" fmla="*/ 0 h 12"/>
                <a:gd name="T2" fmla="*/ 0 w 16"/>
                <a:gd name="T3" fmla="*/ 0 h 12"/>
                <a:gd name="T4" fmla="*/ 0 w 16"/>
                <a:gd name="T5" fmla="*/ 12 h 12"/>
                <a:gd name="T6" fmla="*/ 16 w 16"/>
                <a:gd name="T7" fmla="*/ 12 h 12"/>
                <a:gd name="T8" fmla="*/ 16 w 16"/>
                <a:gd name="T9" fmla="*/ 0 h 12"/>
              </a:gdLst>
              <a:ahLst/>
              <a:cxnLst>
                <a:cxn ang="0">
                  <a:pos x="T0" y="T1"/>
                </a:cxn>
                <a:cxn ang="0">
                  <a:pos x="T2" y="T3"/>
                </a:cxn>
                <a:cxn ang="0">
                  <a:pos x="T4" y="T5"/>
                </a:cxn>
                <a:cxn ang="0">
                  <a:pos x="T6" y="T7"/>
                </a:cxn>
                <a:cxn ang="0">
                  <a:pos x="T8" y="T9"/>
                </a:cxn>
              </a:cxnLst>
              <a:rect l="0" t="0" r="r" b="b"/>
              <a:pathLst>
                <a:path w="16" h="12">
                  <a:moveTo>
                    <a:pt x="16" y="0"/>
                  </a:moveTo>
                  <a:cubicBezTo>
                    <a:pt x="11" y="0"/>
                    <a:pt x="6" y="0"/>
                    <a:pt x="0" y="0"/>
                  </a:cubicBezTo>
                  <a:cubicBezTo>
                    <a:pt x="0" y="12"/>
                    <a:pt x="0" y="12"/>
                    <a:pt x="0" y="12"/>
                  </a:cubicBezTo>
                  <a:cubicBezTo>
                    <a:pt x="6" y="12"/>
                    <a:pt x="11" y="12"/>
                    <a:pt x="16"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8" name="Freeform 99"/>
            <p:cNvSpPr>
              <a:spLocks/>
            </p:cNvSpPr>
            <p:nvPr/>
          </p:nvSpPr>
          <p:spPr bwMode="auto">
            <a:xfrm>
              <a:off x="4151313" y="2716213"/>
              <a:ext cx="49213" cy="39688"/>
            </a:xfrm>
            <a:custGeom>
              <a:avLst/>
              <a:gdLst>
                <a:gd name="T0" fmla="*/ 16 w 16"/>
                <a:gd name="T1" fmla="*/ 0 h 13"/>
                <a:gd name="T2" fmla="*/ 0 w 16"/>
                <a:gd name="T3" fmla="*/ 1 h 13"/>
                <a:gd name="T4" fmla="*/ 0 w 16"/>
                <a:gd name="T5" fmla="*/ 13 h 13"/>
                <a:gd name="T6" fmla="*/ 16 w 16"/>
                <a:gd name="T7" fmla="*/ 12 h 13"/>
                <a:gd name="T8" fmla="*/ 16 w 16"/>
                <a:gd name="T9" fmla="*/ 0 h 13"/>
              </a:gdLst>
              <a:ahLst/>
              <a:cxnLst>
                <a:cxn ang="0">
                  <a:pos x="T0" y="T1"/>
                </a:cxn>
                <a:cxn ang="0">
                  <a:pos x="T2" y="T3"/>
                </a:cxn>
                <a:cxn ang="0">
                  <a:pos x="T4" y="T5"/>
                </a:cxn>
                <a:cxn ang="0">
                  <a:pos x="T6" y="T7"/>
                </a:cxn>
                <a:cxn ang="0">
                  <a:pos x="T8" y="T9"/>
                </a:cxn>
              </a:cxnLst>
              <a:rect l="0" t="0" r="r" b="b"/>
              <a:pathLst>
                <a:path w="16" h="13">
                  <a:moveTo>
                    <a:pt x="16" y="0"/>
                  </a:moveTo>
                  <a:cubicBezTo>
                    <a:pt x="11" y="1"/>
                    <a:pt x="6" y="1"/>
                    <a:pt x="0" y="1"/>
                  </a:cubicBezTo>
                  <a:cubicBezTo>
                    <a:pt x="0" y="13"/>
                    <a:pt x="0" y="13"/>
                    <a:pt x="0" y="13"/>
                  </a:cubicBezTo>
                  <a:cubicBezTo>
                    <a:pt x="6" y="13"/>
                    <a:pt x="11" y="13"/>
                    <a:pt x="16"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9" name="Freeform 100"/>
            <p:cNvSpPr>
              <a:spLocks/>
            </p:cNvSpPr>
            <p:nvPr/>
          </p:nvSpPr>
          <p:spPr bwMode="auto">
            <a:xfrm>
              <a:off x="4249738" y="2716213"/>
              <a:ext cx="49213" cy="36513"/>
            </a:xfrm>
            <a:custGeom>
              <a:avLst/>
              <a:gdLst>
                <a:gd name="T0" fmla="*/ 16 w 16"/>
                <a:gd name="T1" fmla="*/ 0 h 12"/>
                <a:gd name="T2" fmla="*/ 0 w 16"/>
                <a:gd name="T3" fmla="*/ 0 h 12"/>
                <a:gd name="T4" fmla="*/ 0 w 16"/>
                <a:gd name="T5" fmla="*/ 12 h 12"/>
                <a:gd name="T6" fmla="*/ 16 w 16"/>
                <a:gd name="T7" fmla="*/ 12 h 12"/>
                <a:gd name="T8" fmla="*/ 16 w 16"/>
                <a:gd name="T9" fmla="*/ 0 h 12"/>
              </a:gdLst>
              <a:ahLst/>
              <a:cxnLst>
                <a:cxn ang="0">
                  <a:pos x="T0" y="T1"/>
                </a:cxn>
                <a:cxn ang="0">
                  <a:pos x="T2" y="T3"/>
                </a:cxn>
                <a:cxn ang="0">
                  <a:pos x="T4" y="T5"/>
                </a:cxn>
                <a:cxn ang="0">
                  <a:pos x="T6" y="T7"/>
                </a:cxn>
                <a:cxn ang="0">
                  <a:pos x="T8" y="T9"/>
                </a:cxn>
              </a:cxnLst>
              <a:rect l="0" t="0" r="r" b="b"/>
              <a:pathLst>
                <a:path w="16" h="12">
                  <a:moveTo>
                    <a:pt x="16" y="0"/>
                  </a:moveTo>
                  <a:cubicBezTo>
                    <a:pt x="11" y="0"/>
                    <a:pt x="6" y="0"/>
                    <a:pt x="0" y="0"/>
                  </a:cubicBezTo>
                  <a:cubicBezTo>
                    <a:pt x="0" y="12"/>
                    <a:pt x="0" y="12"/>
                    <a:pt x="0" y="12"/>
                  </a:cubicBezTo>
                  <a:cubicBezTo>
                    <a:pt x="6" y="12"/>
                    <a:pt x="11" y="12"/>
                    <a:pt x="16"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30" name="Freeform 101"/>
            <p:cNvSpPr>
              <a:spLocks/>
            </p:cNvSpPr>
            <p:nvPr/>
          </p:nvSpPr>
          <p:spPr bwMode="auto">
            <a:xfrm>
              <a:off x="4448175" y="2716213"/>
              <a:ext cx="49213" cy="39688"/>
            </a:xfrm>
            <a:custGeom>
              <a:avLst/>
              <a:gdLst>
                <a:gd name="T0" fmla="*/ 16 w 16"/>
                <a:gd name="T1" fmla="*/ 1 h 13"/>
                <a:gd name="T2" fmla="*/ 0 w 16"/>
                <a:gd name="T3" fmla="*/ 0 h 13"/>
                <a:gd name="T4" fmla="*/ 0 w 16"/>
                <a:gd name="T5" fmla="*/ 12 h 13"/>
                <a:gd name="T6" fmla="*/ 16 w 16"/>
                <a:gd name="T7" fmla="*/ 13 h 13"/>
                <a:gd name="T8" fmla="*/ 16 w 16"/>
                <a:gd name="T9" fmla="*/ 1 h 13"/>
              </a:gdLst>
              <a:ahLst/>
              <a:cxnLst>
                <a:cxn ang="0">
                  <a:pos x="T0" y="T1"/>
                </a:cxn>
                <a:cxn ang="0">
                  <a:pos x="T2" y="T3"/>
                </a:cxn>
                <a:cxn ang="0">
                  <a:pos x="T4" y="T5"/>
                </a:cxn>
                <a:cxn ang="0">
                  <a:pos x="T6" y="T7"/>
                </a:cxn>
                <a:cxn ang="0">
                  <a:pos x="T8" y="T9"/>
                </a:cxn>
              </a:cxnLst>
              <a:rect l="0" t="0" r="r" b="b"/>
              <a:pathLst>
                <a:path w="16" h="13">
                  <a:moveTo>
                    <a:pt x="16" y="1"/>
                  </a:moveTo>
                  <a:cubicBezTo>
                    <a:pt x="11" y="1"/>
                    <a:pt x="6" y="0"/>
                    <a:pt x="0" y="0"/>
                  </a:cubicBezTo>
                  <a:cubicBezTo>
                    <a:pt x="0" y="12"/>
                    <a:pt x="0" y="12"/>
                    <a:pt x="0" y="12"/>
                  </a:cubicBezTo>
                  <a:cubicBezTo>
                    <a:pt x="6" y="12"/>
                    <a:pt x="11" y="13"/>
                    <a:pt x="16" y="13"/>
                  </a:cubicBez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31" name="Freeform 102"/>
            <p:cNvSpPr>
              <a:spLocks/>
            </p:cNvSpPr>
            <p:nvPr/>
          </p:nvSpPr>
          <p:spPr bwMode="auto">
            <a:xfrm>
              <a:off x="4746625" y="2724151"/>
              <a:ext cx="52388" cy="38100"/>
            </a:xfrm>
            <a:custGeom>
              <a:avLst/>
              <a:gdLst>
                <a:gd name="T0" fmla="*/ 17 w 17"/>
                <a:gd name="T1" fmla="*/ 0 h 12"/>
                <a:gd name="T2" fmla="*/ 1 w 17"/>
                <a:gd name="T3" fmla="*/ 0 h 12"/>
                <a:gd name="T4" fmla="*/ 0 w 17"/>
                <a:gd name="T5" fmla="*/ 12 h 12"/>
                <a:gd name="T6" fmla="*/ 16 w 17"/>
                <a:gd name="T7" fmla="*/ 12 h 12"/>
                <a:gd name="T8" fmla="*/ 17 w 17"/>
                <a:gd name="T9" fmla="*/ 0 h 12"/>
              </a:gdLst>
              <a:ahLst/>
              <a:cxnLst>
                <a:cxn ang="0">
                  <a:pos x="T0" y="T1"/>
                </a:cxn>
                <a:cxn ang="0">
                  <a:pos x="T2" y="T3"/>
                </a:cxn>
                <a:cxn ang="0">
                  <a:pos x="T4" y="T5"/>
                </a:cxn>
                <a:cxn ang="0">
                  <a:pos x="T6" y="T7"/>
                </a:cxn>
                <a:cxn ang="0">
                  <a:pos x="T8" y="T9"/>
                </a:cxn>
              </a:cxnLst>
              <a:rect l="0" t="0" r="r" b="b"/>
              <a:pathLst>
                <a:path w="17" h="12">
                  <a:moveTo>
                    <a:pt x="17" y="0"/>
                  </a:moveTo>
                  <a:cubicBezTo>
                    <a:pt x="11" y="0"/>
                    <a:pt x="6" y="0"/>
                    <a:pt x="1" y="0"/>
                  </a:cubicBezTo>
                  <a:cubicBezTo>
                    <a:pt x="0" y="12"/>
                    <a:pt x="0" y="12"/>
                    <a:pt x="0" y="12"/>
                  </a:cubicBezTo>
                  <a:cubicBezTo>
                    <a:pt x="5" y="12"/>
                    <a:pt x="11" y="12"/>
                    <a:pt x="16" y="12"/>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32" name="Freeform 103"/>
            <p:cNvSpPr>
              <a:spLocks/>
            </p:cNvSpPr>
            <p:nvPr/>
          </p:nvSpPr>
          <p:spPr bwMode="auto">
            <a:xfrm>
              <a:off x="4646613" y="2720976"/>
              <a:ext cx="52388" cy="38100"/>
            </a:xfrm>
            <a:custGeom>
              <a:avLst/>
              <a:gdLst>
                <a:gd name="T0" fmla="*/ 17 w 17"/>
                <a:gd name="T1" fmla="*/ 0 h 12"/>
                <a:gd name="T2" fmla="*/ 1 w 17"/>
                <a:gd name="T3" fmla="*/ 0 h 12"/>
                <a:gd name="T4" fmla="*/ 0 w 17"/>
                <a:gd name="T5" fmla="*/ 12 h 12"/>
                <a:gd name="T6" fmla="*/ 16 w 17"/>
                <a:gd name="T7" fmla="*/ 12 h 12"/>
                <a:gd name="T8" fmla="*/ 17 w 17"/>
                <a:gd name="T9" fmla="*/ 0 h 12"/>
              </a:gdLst>
              <a:ahLst/>
              <a:cxnLst>
                <a:cxn ang="0">
                  <a:pos x="T0" y="T1"/>
                </a:cxn>
                <a:cxn ang="0">
                  <a:pos x="T2" y="T3"/>
                </a:cxn>
                <a:cxn ang="0">
                  <a:pos x="T4" y="T5"/>
                </a:cxn>
                <a:cxn ang="0">
                  <a:pos x="T6" y="T7"/>
                </a:cxn>
                <a:cxn ang="0">
                  <a:pos x="T8" y="T9"/>
                </a:cxn>
              </a:cxnLst>
              <a:rect l="0" t="0" r="r" b="b"/>
              <a:pathLst>
                <a:path w="17" h="12">
                  <a:moveTo>
                    <a:pt x="17" y="0"/>
                  </a:moveTo>
                  <a:cubicBezTo>
                    <a:pt x="11" y="0"/>
                    <a:pt x="6" y="0"/>
                    <a:pt x="1" y="0"/>
                  </a:cubicBezTo>
                  <a:cubicBezTo>
                    <a:pt x="0" y="12"/>
                    <a:pt x="0" y="12"/>
                    <a:pt x="0" y="12"/>
                  </a:cubicBezTo>
                  <a:cubicBezTo>
                    <a:pt x="6" y="12"/>
                    <a:pt x="11" y="12"/>
                    <a:pt x="16" y="12"/>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33" name="Freeform 104"/>
            <p:cNvSpPr>
              <a:spLocks/>
            </p:cNvSpPr>
            <p:nvPr/>
          </p:nvSpPr>
          <p:spPr bwMode="auto">
            <a:xfrm>
              <a:off x="4548188" y="2719388"/>
              <a:ext cx="52388" cy="36513"/>
            </a:xfrm>
            <a:custGeom>
              <a:avLst/>
              <a:gdLst>
                <a:gd name="T0" fmla="*/ 17 w 17"/>
                <a:gd name="T1" fmla="*/ 0 h 12"/>
                <a:gd name="T2" fmla="*/ 0 w 17"/>
                <a:gd name="T3" fmla="*/ 0 h 12"/>
                <a:gd name="T4" fmla="*/ 0 w 17"/>
                <a:gd name="T5" fmla="*/ 12 h 12"/>
                <a:gd name="T6" fmla="*/ 16 w 17"/>
                <a:gd name="T7" fmla="*/ 12 h 12"/>
                <a:gd name="T8" fmla="*/ 17 w 17"/>
                <a:gd name="T9" fmla="*/ 0 h 12"/>
              </a:gdLst>
              <a:ahLst/>
              <a:cxnLst>
                <a:cxn ang="0">
                  <a:pos x="T0" y="T1"/>
                </a:cxn>
                <a:cxn ang="0">
                  <a:pos x="T2" y="T3"/>
                </a:cxn>
                <a:cxn ang="0">
                  <a:pos x="T4" y="T5"/>
                </a:cxn>
                <a:cxn ang="0">
                  <a:pos x="T6" y="T7"/>
                </a:cxn>
                <a:cxn ang="0">
                  <a:pos x="T8" y="T9"/>
                </a:cxn>
              </a:cxnLst>
              <a:rect l="0" t="0" r="r" b="b"/>
              <a:pathLst>
                <a:path w="17" h="12">
                  <a:moveTo>
                    <a:pt x="17" y="0"/>
                  </a:moveTo>
                  <a:cubicBezTo>
                    <a:pt x="11" y="0"/>
                    <a:pt x="6" y="0"/>
                    <a:pt x="0" y="0"/>
                  </a:cubicBezTo>
                  <a:cubicBezTo>
                    <a:pt x="0" y="12"/>
                    <a:pt x="0" y="12"/>
                    <a:pt x="0" y="12"/>
                  </a:cubicBezTo>
                  <a:cubicBezTo>
                    <a:pt x="6" y="12"/>
                    <a:pt x="11" y="12"/>
                    <a:pt x="16" y="12"/>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34" name="Freeform 105"/>
            <p:cNvSpPr>
              <a:spLocks/>
            </p:cNvSpPr>
            <p:nvPr/>
          </p:nvSpPr>
          <p:spPr bwMode="auto">
            <a:xfrm>
              <a:off x="3752850" y="2730501"/>
              <a:ext cx="53975" cy="44450"/>
            </a:xfrm>
            <a:custGeom>
              <a:avLst/>
              <a:gdLst>
                <a:gd name="T0" fmla="*/ 16 w 17"/>
                <a:gd name="T1" fmla="*/ 0 h 14"/>
                <a:gd name="T2" fmla="*/ 0 w 17"/>
                <a:gd name="T3" fmla="*/ 2 h 14"/>
                <a:gd name="T4" fmla="*/ 1 w 17"/>
                <a:gd name="T5" fmla="*/ 14 h 14"/>
                <a:gd name="T6" fmla="*/ 17 w 17"/>
                <a:gd name="T7" fmla="*/ 12 h 14"/>
                <a:gd name="T8" fmla="*/ 16 w 17"/>
                <a:gd name="T9" fmla="*/ 0 h 14"/>
              </a:gdLst>
              <a:ahLst/>
              <a:cxnLst>
                <a:cxn ang="0">
                  <a:pos x="T0" y="T1"/>
                </a:cxn>
                <a:cxn ang="0">
                  <a:pos x="T2" y="T3"/>
                </a:cxn>
                <a:cxn ang="0">
                  <a:pos x="T4" y="T5"/>
                </a:cxn>
                <a:cxn ang="0">
                  <a:pos x="T6" y="T7"/>
                </a:cxn>
                <a:cxn ang="0">
                  <a:pos x="T8" y="T9"/>
                </a:cxn>
              </a:cxnLst>
              <a:rect l="0" t="0" r="r" b="b"/>
              <a:pathLst>
                <a:path w="17" h="14">
                  <a:moveTo>
                    <a:pt x="16" y="0"/>
                  </a:moveTo>
                  <a:cubicBezTo>
                    <a:pt x="11" y="1"/>
                    <a:pt x="5" y="1"/>
                    <a:pt x="0" y="2"/>
                  </a:cubicBezTo>
                  <a:cubicBezTo>
                    <a:pt x="1" y="14"/>
                    <a:pt x="1" y="14"/>
                    <a:pt x="1" y="14"/>
                  </a:cubicBezTo>
                  <a:cubicBezTo>
                    <a:pt x="6" y="13"/>
                    <a:pt x="12" y="13"/>
                    <a:pt x="17"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35" name="Freeform 106"/>
            <p:cNvSpPr>
              <a:spLocks/>
            </p:cNvSpPr>
            <p:nvPr/>
          </p:nvSpPr>
          <p:spPr bwMode="auto">
            <a:xfrm>
              <a:off x="3654425" y="2740026"/>
              <a:ext cx="52388" cy="41275"/>
            </a:xfrm>
            <a:custGeom>
              <a:avLst/>
              <a:gdLst>
                <a:gd name="T0" fmla="*/ 16 w 17"/>
                <a:gd name="T1" fmla="*/ 0 h 13"/>
                <a:gd name="T2" fmla="*/ 0 w 17"/>
                <a:gd name="T3" fmla="*/ 1 h 13"/>
                <a:gd name="T4" fmla="*/ 1 w 17"/>
                <a:gd name="T5" fmla="*/ 13 h 13"/>
                <a:gd name="T6" fmla="*/ 17 w 17"/>
                <a:gd name="T7" fmla="*/ 12 h 13"/>
                <a:gd name="T8" fmla="*/ 16 w 17"/>
                <a:gd name="T9" fmla="*/ 0 h 13"/>
              </a:gdLst>
              <a:ahLst/>
              <a:cxnLst>
                <a:cxn ang="0">
                  <a:pos x="T0" y="T1"/>
                </a:cxn>
                <a:cxn ang="0">
                  <a:pos x="T2" y="T3"/>
                </a:cxn>
                <a:cxn ang="0">
                  <a:pos x="T4" y="T5"/>
                </a:cxn>
                <a:cxn ang="0">
                  <a:pos x="T6" y="T7"/>
                </a:cxn>
                <a:cxn ang="0">
                  <a:pos x="T8" y="T9"/>
                </a:cxn>
              </a:cxnLst>
              <a:rect l="0" t="0" r="r" b="b"/>
              <a:pathLst>
                <a:path w="17" h="13">
                  <a:moveTo>
                    <a:pt x="16" y="0"/>
                  </a:moveTo>
                  <a:cubicBezTo>
                    <a:pt x="11" y="0"/>
                    <a:pt x="5" y="1"/>
                    <a:pt x="0" y="1"/>
                  </a:cubicBezTo>
                  <a:cubicBezTo>
                    <a:pt x="1" y="13"/>
                    <a:pt x="1" y="13"/>
                    <a:pt x="1" y="13"/>
                  </a:cubicBezTo>
                  <a:cubicBezTo>
                    <a:pt x="6" y="13"/>
                    <a:pt x="12" y="12"/>
                    <a:pt x="17"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36" name="Freeform 107"/>
            <p:cNvSpPr>
              <a:spLocks/>
            </p:cNvSpPr>
            <p:nvPr/>
          </p:nvSpPr>
          <p:spPr bwMode="auto">
            <a:xfrm>
              <a:off x="3554413" y="2749551"/>
              <a:ext cx="53975" cy="42863"/>
            </a:xfrm>
            <a:custGeom>
              <a:avLst/>
              <a:gdLst>
                <a:gd name="T0" fmla="*/ 16 w 17"/>
                <a:gd name="T1" fmla="*/ 0 h 14"/>
                <a:gd name="T2" fmla="*/ 0 w 17"/>
                <a:gd name="T3" fmla="*/ 2 h 14"/>
                <a:gd name="T4" fmla="*/ 2 w 17"/>
                <a:gd name="T5" fmla="*/ 14 h 14"/>
                <a:gd name="T6" fmla="*/ 17 w 17"/>
                <a:gd name="T7" fmla="*/ 12 h 14"/>
                <a:gd name="T8" fmla="*/ 16 w 17"/>
                <a:gd name="T9" fmla="*/ 0 h 14"/>
              </a:gdLst>
              <a:ahLst/>
              <a:cxnLst>
                <a:cxn ang="0">
                  <a:pos x="T0" y="T1"/>
                </a:cxn>
                <a:cxn ang="0">
                  <a:pos x="T2" y="T3"/>
                </a:cxn>
                <a:cxn ang="0">
                  <a:pos x="T4" y="T5"/>
                </a:cxn>
                <a:cxn ang="0">
                  <a:pos x="T6" y="T7"/>
                </a:cxn>
                <a:cxn ang="0">
                  <a:pos x="T8" y="T9"/>
                </a:cxn>
              </a:cxnLst>
              <a:rect l="0" t="0" r="r" b="b"/>
              <a:pathLst>
                <a:path w="17" h="14">
                  <a:moveTo>
                    <a:pt x="16" y="0"/>
                  </a:moveTo>
                  <a:cubicBezTo>
                    <a:pt x="11" y="1"/>
                    <a:pt x="5" y="1"/>
                    <a:pt x="0" y="2"/>
                  </a:cubicBezTo>
                  <a:cubicBezTo>
                    <a:pt x="2" y="14"/>
                    <a:pt x="2" y="14"/>
                    <a:pt x="2" y="14"/>
                  </a:cubicBezTo>
                  <a:cubicBezTo>
                    <a:pt x="7" y="13"/>
                    <a:pt x="12" y="12"/>
                    <a:pt x="17"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37" name="Freeform 108"/>
            <p:cNvSpPr>
              <a:spLocks/>
            </p:cNvSpPr>
            <p:nvPr/>
          </p:nvSpPr>
          <p:spPr bwMode="auto">
            <a:xfrm>
              <a:off x="4051300" y="2719388"/>
              <a:ext cx="52388" cy="39688"/>
            </a:xfrm>
            <a:custGeom>
              <a:avLst/>
              <a:gdLst>
                <a:gd name="T0" fmla="*/ 16 w 17"/>
                <a:gd name="T1" fmla="*/ 0 h 13"/>
                <a:gd name="T2" fmla="*/ 0 w 17"/>
                <a:gd name="T3" fmla="*/ 1 h 13"/>
                <a:gd name="T4" fmla="*/ 1 w 17"/>
                <a:gd name="T5" fmla="*/ 13 h 13"/>
                <a:gd name="T6" fmla="*/ 17 w 17"/>
                <a:gd name="T7" fmla="*/ 12 h 13"/>
                <a:gd name="T8" fmla="*/ 16 w 17"/>
                <a:gd name="T9" fmla="*/ 0 h 13"/>
              </a:gdLst>
              <a:ahLst/>
              <a:cxnLst>
                <a:cxn ang="0">
                  <a:pos x="T0" y="T1"/>
                </a:cxn>
                <a:cxn ang="0">
                  <a:pos x="T2" y="T3"/>
                </a:cxn>
                <a:cxn ang="0">
                  <a:pos x="T4" y="T5"/>
                </a:cxn>
                <a:cxn ang="0">
                  <a:pos x="T6" y="T7"/>
                </a:cxn>
                <a:cxn ang="0">
                  <a:pos x="T8" y="T9"/>
                </a:cxn>
              </a:cxnLst>
              <a:rect l="0" t="0" r="r" b="b"/>
              <a:pathLst>
                <a:path w="17" h="13">
                  <a:moveTo>
                    <a:pt x="16" y="0"/>
                  </a:moveTo>
                  <a:cubicBezTo>
                    <a:pt x="11" y="0"/>
                    <a:pt x="6" y="0"/>
                    <a:pt x="0" y="1"/>
                  </a:cubicBezTo>
                  <a:cubicBezTo>
                    <a:pt x="1" y="13"/>
                    <a:pt x="1" y="13"/>
                    <a:pt x="1" y="13"/>
                  </a:cubicBezTo>
                  <a:cubicBezTo>
                    <a:pt x="6" y="12"/>
                    <a:pt x="11" y="12"/>
                    <a:pt x="17"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38" name="Freeform 109"/>
            <p:cNvSpPr>
              <a:spLocks/>
            </p:cNvSpPr>
            <p:nvPr/>
          </p:nvSpPr>
          <p:spPr bwMode="auto">
            <a:xfrm>
              <a:off x="3852863" y="2724151"/>
              <a:ext cx="52388" cy="41275"/>
            </a:xfrm>
            <a:custGeom>
              <a:avLst/>
              <a:gdLst>
                <a:gd name="T0" fmla="*/ 16 w 17"/>
                <a:gd name="T1" fmla="*/ 0 h 13"/>
                <a:gd name="T2" fmla="*/ 0 w 17"/>
                <a:gd name="T3" fmla="*/ 1 h 13"/>
                <a:gd name="T4" fmla="*/ 1 w 17"/>
                <a:gd name="T5" fmla="*/ 13 h 13"/>
                <a:gd name="T6" fmla="*/ 17 w 17"/>
                <a:gd name="T7" fmla="*/ 12 h 13"/>
                <a:gd name="T8" fmla="*/ 16 w 17"/>
                <a:gd name="T9" fmla="*/ 0 h 13"/>
              </a:gdLst>
              <a:ahLst/>
              <a:cxnLst>
                <a:cxn ang="0">
                  <a:pos x="T0" y="T1"/>
                </a:cxn>
                <a:cxn ang="0">
                  <a:pos x="T2" y="T3"/>
                </a:cxn>
                <a:cxn ang="0">
                  <a:pos x="T4" y="T5"/>
                </a:cxn>
                <a:cxn ang="0">
                  <a:pos x="T6" y="T7"/>
                </a:cxn>
                <a:cxn ang="0">
                  <a:pos x="T8" y="T9"/>
                </a:cxn>
              </a:cxnLst>
              <a:rect l="0" t="0" r="r" b="b"/>
              <a:pathLst>
                <a:path w="17" h="13">
                  <a:moveTo>
                    <a:pt x="16" y="0"/>
                  </a:moveTo>
                  <a:cubicBezTo>
                    <a:pt x="11" y="1"/>
                    <a:pt x="5" y="1"/>
                    <a:pt x="0" y="1"/>
                  </a:cubicBezTo>
                  <a:cubicBezTo>
                    <a:pt x="1" y="13"/>
                    <a:pt x="1" y="13"/>
                    <a:pt x="1" y="13"/>
                  </a:cubicBezTo>
                  <a:cubicBezTo>
                    <a:pt x="6" y="13"/>
                    <a:pt x="11" y="13"/>
                    <a:pt x="17"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39" name="Freeform 110"/>
            <p:cNvSpPr>
              <a:spLocks/>
            </p:cNvSpPr>
            <p:nvPr/>
          </p:nvSpPr>
          <p:spPr bwMode="auto">
            <a:xfrm>
              <a:off x="3952875" y="2720976"/>
              <a:ext cx="52388" cy="41275"/>
            </a:xfrm>
            <a:custGeom>
              <a:avLst/>
              <a:gdLst>
                <a:gd name="T0" fmla="*/ 16 w 17"/>
                <a:gd name="T1" fmla="*/ 0 h 13"/>
                <a:gd name="T2" fmla="*/ 0 w 17"/>
                <a:gd name="T3" fmla="*/ 1 h 13"/>
                <a:gd name="T4" fmla="*/ 1 w 17"/>
                <a:gd name="T5" fmla="*/ 13 h 13"/>
                <a:gd name="T6" fmla="*/ 17 w 17"/>
                <a:gd name="T7" fmla="*/ 12 h 13"/>
                <a:gd name="T8" fmla="*/ 16 w 17"/>
                <a:gd name="T9" fmla="*/ 0 h 13"/>
              </a:gdLst>
              <a:ahLst/>
              <a:cxnLst>
                <a:cxn ang="0">
                  <a:pos x="T0" y="T1"/>
                </a:cxn>
                <a:cxn ang="0">
                  <a:pos x="T2" y="T3"/>
                </a:cxn>
                <a:cxn ang="0">
                  <a:pos x="T4" y="T5"/>
                </a:cxn>
                <a:cxn ang="0">
                  <a:pos x="T6" y="T7"/>
                </a:cxn>
                <a:cxn ang="0">
                  <a:pos x="T8" y="T9"/>
                </a:cxn>
              </a:cxnLst>
              <a:rect l="0" t="0" r="r" b="b"/>
              <a:pathLst>
                <a:path w="17" h="13">
                  <a:moveTo>
                    <a:pt x="16" y="0"/>
                  </a:moveTo>
                  <a:cubicBezTo>
                    <a:pt x="11" y="0"/>
                    <a:pt x="5" y="0"/>
                    <a:pt x="0" y="1"/>
                  </a:cubicBezTo>
                  <a:cubicBezTo>
                    <a:pt x="1" y="13"/>
                    <a:pt x="1" y="13"/>
                    <a:pt x="1" y="13"/>
                  </a:cubicBezTo>
                  <a:cubicBezTo>
                    <a:pt x="6" y="12"/>
                    <a:pt x="11" y="12"/>
                    <a:pt x="17"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0" name="Freeform 111"/>
            <p:cNvSpPr>
              <a:spLocks/>
            </p:cNvSpPr>
            <p:nvPr/>
          </p:nvSpPr>
          <p:spPr bwMode="auto">
            <a:xfrm>
              <a:off x="8412163" y="2911476"/>
              <a:ext cx="53975" cy="39688"/>
            </a:xfrm>
            <a:custGeom>
              <a:avLst/>
              <a:gdLst>
                <a:gd name="T0" fmla="*/ 1 w 17"/>
                <a:gd name="T1" fmla="*/ 13 h 13"/>
                <a:gd name="T2" fmla="*/ 17 w 17"/>
                <a:gd name="T3" fmla="*/ 12 h 13"/>
                <a:gd name="T4" fmla="*/ 16 w 17"/>
                <a:gd name="T5" fmla="*/ 0 h 13"/>
                <a:gd name="T6" fmla="*/ 0 w 17"/>
                <a:gd name="T7" fmla="*/ 1 h 13"/>
                <a:gd name="T8" fmla="*/ 1 w 17"/>
                <a:gd name="T9" fmla="*/ 13 h 13"/>
              </a:gdLst>
              <a:ahLst/>
              <a:cxnLst>
                <a:cxn ang="0">
                  <a:pos x="T0" y="T1"/>
                </a:cxn>
                <a:cxn ang="0">
                  <a:pos x="T2" y="T3"/>
                </a:cxn>
                <a:cxn ang="0">
                  <a:pos x="T4" y="T5"/>
                </a:cxn>
                <a:cxn ang="0">
                  <a:pos x="T6" y="T7"/>
                </a:cxn>
                <a:cxn ang="0">
                  <a:pos x="T8" y="T9"/>
                </a:cxn>
              </a:cxnLst>
              <a:rect l="0" t="0" r="r" b="b"/>
              <a:pathLst>
                <a:path w="17" h="13">
                  <a:moveTo>
                    <a:pt x="1" y="13"/>
                  </a:moveTo>
                  <a:cubicBezTo>
                    <a:pt x="6" y="13"/>
                    <a:pt x="12" y="12"/>
                    <a:pt x="17" y="12"/>
                  </a:cubicBezTo>
                  <a:cubicBezTo>
                    <a:pt x="16" y="0"/>
                    <a:pt x="16" y="0"/>
                    <a:pt x="16" y="0"/>
                  </a:cubicBezTo>
                  <a:cubicBezTo>
                    <a:pt x="11" y="0"/>
                    <a:pt x="6" y="1"/>
                    <a:pt x="0" y="1"/>
                  </a:cubicBez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1" name="Freeform 112"/>
            <p:cNvSpPr>
              <a:spLocks/>
            </p:cNvSpPr>
            <p:nvPr/>
          </p:nvSpPr>
          <p:spPr bwMode="auto">
            <a:xfrm>
              <a:off x="8710613" y="2886076"/>
              <a:ext cx="52388" cy="41275"/>
            </a:xfrm>
            <a:custGeom>
              <a:avLst/>
              <a:gdLst>
                <a:gd name="T0" fmla="*/ 1 w 17"/>
                <a:gd name="T1" fmla="*/ 13 h 13"/>
                <a:gd name="T2" fmla="*/ 17 w 17"/>
                <a:gd name="T3" fmla="*/ 11 h 13"/>
                <a:gd name="T4" fmla="*/ 15 w 17"/>
                <a:gd name="T5" fmla="*/ 0 h 13"/>
                <a:gd name="T6" fmla="*/ 0 w 17"/>
                <a:gd name="T7" fmla="*/ 2 h 13"/>
                <a:gd name="T8" fmla="*/ 1 w 17"/>
                <a:gd name="T9" fmla="*/ 13 h 13"/>
              </a:gdLst>
              <a:ahLst/>
              <a:cxnLst>
                <a:cxn ang="0">
                  <a:pos x="T0" y="T1"/>
                </a:cxn>
                <a:cxn ang="0">
                  <a:pos x="T2" y="T3"/>
                </a:cxn>
                <a:cxn ang="0">
                  <a:pos x="T4" y="T5"/>
                </a:cxn>
                <a:cxn ang="0">
                  <a:pos x="T6" y="T7"/>
                </a:cxn>
                <a:cxn ang="0">
                  <a:pos x="T8" y="T9"/>
                </a:cxn>
              </a:cxnLst>
              <a:rect l="0" t="0" r="r" b="b"/>
              <a:pathLst>
                <a:path w="17" h="13">
                  <a:moveTo>
                    <a:pt x="1" y="13"/>
                  </a:moveTo>
                  <a:cubicBezTo>
                    <a:pt x="6" y="13"/>
                    <a:pt x="12" y="12"/>
                    <a:pt x="17" y="11"/>
                  </a:cubicBezTo>
                  <a:cubicBezTo>
                    <a:pt x="15" y="0"/>
                    <a:pt x="15" y="0"/>
                    <a:pt x="15" y="0"/>
                  </a:cubicBezTo>
                  <a:cubicBezTo>
                    <a:pt x="10" y="0"/>
                    <a:pt x="5" y="1"/>
                    <a:pt x="0" y="2"/>
                  </a:cubicBez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2" name="Freeform 113"/>
            <p:cNvSpPr>
              <a:spLocks/>
            </p:cNvSpPr>
            <p:nvPr/>
          </p:nvSpPr>
          <p:spPr bwMode="auto">
            <a:xfrm>
              <a:off x="8612188" y="2895601"/>
              <a:ext cx="52388" cy="42863"/>
            </a:xfrm>
            <a:custGeom>
              <a:avLst/>
              <a:gdLst>
                <a:gd name="T0" fmla="*/ 1 w 17"/>
                <a:gd name="T1" fmla="*/ 14 h 14"/>
                <a:gd name="T2" fmla="*/ 17 w 17"/>
                <a:gd name="T3" fmla="*/ 12 h 14"/>
                <a:gd name="T4" fmla="*/ 16 w 17"/>
                <a:gd name="T5" fmla="*/ 0 h 14"/>
                <a:gd name="T6" fmla="*/ 0 w 17"/>
                <a:gd name="T7" fmla="*/ 2 h 14"/>
                <a:gd name="T8" fmla="*/ 1 w 17"/>
                <a:gd name="T9" fmla="*/ 14 h 14"/>
              </a:gdLst>
              <a:ahLst/>
              <a:cxnLst>
                <a:cxn ang="0">
                  <a:pos x="T0" y="T1"/>
                </a:cxn>
                <a:cxn ang="0">
                  <a:pos x="T2" y="T3"/>
                </a:cxn>
                <a:cxn ang="0">
                  <a:pos x="T4" y="T5"/>
                </a:cxn>
                <a:cxn ang="0">
                  <a:pos x="T6" y="T7"/>
                </a:cxn>
                <a:cxn ang="0">
                  <a:pos x="T8" y="T9"/>
                </a:cxn>
              </a:cxnLst>
              <a:rect l="0" t="0" r="r" b="b"/>
              <a:pathLst>
                <a:path w="17" h="14">
                  <a:moveTo>
                    <a:pt x="1" y="14"/>
                  </a:moveTo>
                  <a:cubicBezTo>
                    <a:pt x="6" y="13"/>
                    <a:pt x="12" y="13"/>
                    <a:pt x="17" y="12"/>
                  </a:cubicBezTo>
                  <a:cubicBezTo>
                    <a:pt x="16" y="0"/>
                    <a:pt x="16" y="0"/>
                    <a:pt x="16" y="0"/>
                  </a:cubicBezTo>
                  <a:cubicBezTo>
                    <a:pt x="11" y="1"/>
                    <a:pt x="5" y="1"/>
                    <a:pt x="0" y="2"/>
                  </a:cubicBezTo>
                  <a:lnTo>
                    <a:pt x="1"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3" name="Freeform 114"/>
            <p:cNvSpPr>
              <a:spLocks/>
            </p:cNvSpPr>
            <p:nvPr/>
          </p:nvSpPr>
          <p:spPr bwMode="auto">
            <a:xfrm>
              <a:off x="8216900" y="2917826"/>
              <a:ext cx="50800" cy="39688"/>
            </a:xfrm>
            <a:custGeom>
              <a:avLst/>
              <a:gdLst>
                <a:gd name="T0" fmla="*/ 0 w 16"/>
                <a:gd name="T1" fmla="*/ 13 h 13"/>
                <a:gd name="T2" fmla="*/ 16 w 16"/>
                <a:gd name="T3" fmla="*/ 12 h 13"/>
                <a:gd name="T4" fmla="*/ 16 w 16"/>
                <a:gd name="T5" fmla="*/ 0 h 13"/>
                <a:gd name="T6" fmla="*/ 0 w 16"/>
                <a:gd name="T7" fmla="*/ 1 h 13"/>
                <a:gd name="T8" fmla="*/ 0 w 16"/>
                <a:gd name="T9" fmla="*/ 13 h 13"/>
              </a:gdLst>
              <a:ahLst/>
              <a:cxnLst>
                <a:cxn ang="0">
                  <a:pos x="T0" y="T1"/>
                </a:cxn>
                <a:cxn ang="0">
                  <a:pos x="T2" y="T3"/>
                </a:cxn>
                <a:cxn ang="0">
                  <a:pos x="T4" y="T5"/>
                </a:cxn>
                <a:cxn ang="0">
                  <a:pos x="T6" y="T7"/>
                </a:cxn>
                <a:cxn ang="0">
                  <a:pos x="T8" y="T9"/>
                </a:cxn>
              </a:cxnLst>
              <a:rect l="0" t="0" r="r" b="b"/>
              <a:pathLst>
                <a:path w="16" h="13">
                  <a:moveTo>
                    <a:pt x="0" y="13"/>
                  </a:moveTo>
                  <a:cubicBezTo>
                    <a:pt x="5" y="13"/>
                    <a:pt x="10" y="12"/>
                    <a:pt x="16" y="12"/>
                  </a:cubicBezTo>
                  <a:cubicBezTo>
                    <a:pt x="16" y="0"/>
                    <a:pt x="16" y="0"/>
                    <a:pt x="16" y="0"/>
                  </a:cubicBezTo>
                  <a:cubicBezTo>
                    <a:pt x="10" y="0"/>
                    <a:pt x="5" y="1"/>
                    <a:pt x="0" y="1"/>
                  </a:cubicBez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4" name="Freeform 115"/>
            <p:cNvSpPr>
              <a:spLocks/>
            </p:cNvSpPr>
            <p:nvPr/>
          </p:nvSpPr>
          <p:spPr bwMode="auto">
            <a:xfrm>
              <a:off x="8313738" y="2917826"/>
              <a:ext cx="52388" cy="36513"/>
            </a:xfrm>
            <a:custGeom>
              <a:avLst/>
              <a:gdLst>
                <a:gd name="T0" fmla="*/ 1 w 17"/>
                <a:gd name="T1" fmla="*/ 12 h 12"/>
                <a:gd name="T2" fmla="*/ 17 w 17"/>
                <a:gd name="T3" fmla="*/ 12 h 12"/>
                <a:gd name="T4" fmla="*/ 16 w 17"/>
                <a:gd name="T5" fmla="*/ 0 h 12"/>
                <a:gd name="T6" fmla="*/ 0 w 17"/>
                <a:gd name="T7" fmla="*/ 0 h 12"/>
                <a:gd name="T8" fmla="*/ 1 w 17"/>
                <a:gd name="T9" fmla="*/ 12 h 12"/>
              </a:gdLst>
              <a:ahLst/>
              <a:cxnLst>
                <a:cxn ang="0">
                  <a:pos x="T0" y="T1"/>
                </a:cxn>
                <a:cxn ang="0">
                  <a:pos x="T2" y="T3"/>
                </a:cxn>
                <a:cxn ang="0">
                  <a:pos x="T4" y="T5"/>
                </a:cxn>
                <a:cxn ang="0">
                  <a:pos x="T6" y="T7"/>
                </a:cxn>
                <a:cxn ang="0">
                  <a:pos x="T8" y="T9"/>
                </a:cxn>
              </a:cxnLst>
              <a:rect l="0" t="0" r="r" b="b"/>
              <a:pathLst>
                <a:path w="17" h="12">
                  <a:moveTo>
                    <a:pt x="1" y="12"/>
                  </a:moveTo>
                  <a:cubicBezTo>
                    <a:pt x="6" y="12"/>
                    <a:pt x="12" y="12"/>
                    <a:pt x="17" y="12"/>
                  </a:cubicBezTo>
                  <a:cubicBezTo>
                    <a:pt x="16" y="0"/>
                    <a:pt x="16" y="0"/>
                    <a:pt x="16" y="0"/>
                  </a:cubicBezTo>
                  <a:cubicBezTo>
                    <a:pt x="11" y="0"/>
                    <a:pt x="6" y="0"/>
                    <a:pt x="0" y="0"/>
                  </a:cubicBezTo>
                  <a:lnTo>
                    <a:pt x="1"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5" name="Freeform 116"/>
            <p:cNvSpPr>
              <a:spLocks/>
            </p:cNvSpPr>
            <p:nvPr/>
          </p:nvSpPr>
          <p:spPr bwMode="auto">
            <a:xfrm>
              <a:off x="8999538" y="2824163"/>
              <a:ext cx="58738" cy="49213"/>
            </a:xfrm>
            <a:custGeom>
              <a:avLst/>
              <a:gdLst>
                <a:gd name="T0" fmla="*/ 3 w 19"/>
                <a:gd name="T1" fmla="*/ 16 h 16"/>
                <a:gd name="T2" fmla="*/ 19 w 19"/>
                <a:gd name="T3" fmla="*/ 11 h 16"/>
                <a:gd name="T4" fmla="*/ 15 w 19"/>
                <a:gd name="T5" fmla="*/ 0 h 16"/>
                <a:gd name="T6" fmla="*/ 0 w 19"/>
                <a:gd name="T7" fmla="*/ 4 h 16"/>
                <a:gd name="T8" fmla="*/ 3 w 19"/>
                <a:gd name="T9" fmla="*/ 16 h 16"/>
              </a:gdLst>
              <a:ahLst/>
              <a:cxnLst>
                <a:cxn ang="0">
                  <a:pos x="T0" y="T1"/>
                </a:cxn>
                <a:cxn ang="0">
                  <a:pos x="T2" y="T3"/>
                </a:cxn>
                <a:cxn ang="0">
                  <a:pos x="T4" y="T5"/>
                </a:cxn>
                <a:cxn ang="0">
                  <a:pos x="T6" y="T7"/>
                </a:cxn>
                <a:cxn ang="0">
                  <a:pos x="T8" y="T9"/>
                </a:cxn>
              </a:cxnLst>
              <a:rect l="0" t="0" r="r" b="b"/>
              <a:pathLst>
                <a:path w="19" h="16">
                  <a:moveTo>
                    <a:pt x="3" y="16"/>
                  </a:moveTo>
                  <a:cubicBezTo>
                    <a:pt x="9" y="14"/>
                    <a:pt x="14" y="13"/>
                    <a:pt x="19" y="11"/>
                  </a:cubicBezTo>
                  <a:cubicBezTo>
                    <a:pt x="15" y="0"/>
                    <a:pt x="15" y="0"/>
                    <a:pt x="15" y="0"/>
                  </a:cubicBezTo>
                  <a:cubicBezTo>
                    <a:pt x="10" y="1"/>
                    <a:pt x="5" y="3"/>
                    <a:pt x="0" y="4"/>
                  </a:cubicBezTo>
                  <a:lnTo>
                    <a:pt x="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6" name="Freeform 117"/>
            <p:cNvSpPr>
              <a:spLocks/>
            </p:cNvSpPr>
            <p:nvPr/>
          </p:nvSpPr>
          <p:spPr bwMode="auto">
            <a:xfrm>
              <a:off x="8902700" y="2849563"/>
              <a:ext cx="58738" cy="46038"/>
            </a:xfrm>
            <a:custGeom>
              <a:avLst/>
              <a:gdLst>
                <a:gd name="T0" fmla="*/ 16 w 19"/>
                <a:gd name="T1" fmla="*/ 0 h 15"/>
                <a:gd name="T2" fmla="*/ 0 w 19"/>
                <a:gd name="T3" fmla="*/ 4 h 15"/>
                <a:gd name="T4" fmla="*/ 3 w 19"/>
                <a:gd name="T5" fmla="*/ 15 h 15"/>
                <a:gd name="T6" fmla="*/ 19 w 19"/>
                <a:gd name="T7" fmla="*/ 12 h 15"/>
                <a:gd name="T8" fmla="*/ 16 w 19"/>
                <a:gd name="T9" fmla="*/ 0 h 15"/>
              </a:gdLst>
              <a:ahLst/>
              <a:cxnLst>
                <a:cxn ang="0">
                  <a:pos x="T0" y="T1"/>
                </a:cxn>
                <a:cxn ang="0">
                  <a:pos x="T2" y="T3"/>
                </a:cxn>
                <a:cxn ang="0">
                  <a:pos x="T4" y="T5"/>
                </a:cxn>
                <a:cxn ang="0">
                  <a:pos x="T6" y="T7"/>
                </a:cxn>
                <a:cxn ang="0">
                  <a:pos x="T8" y="T9"/>
                </a:cxn>
              </a:cxnLst>
              <a:rect l="0" t="0" r="r" b="b"/>
              <a:pathLst>
                <a:path w="19" h="15">
                  <a:moveTo>
                    <a:pt x="16" y="0"/>
                  </a:moveTo>
                  <a:cubicBezTo>
                    <a:pt x="11" y="1"/>
                    <a:pt x="6" y="3"/>
                    <a:pt x="0" y="4"/>
                  </a:cubicBezTo>
                  <a:cubicBezTo>
                    <a:pt x="3" y="15"/>
                    <a:pt x="3" y="15"/>
                    <a:pt x="3" y="15"/>
                  </a:cubicBezTo>
                  <a:cubicBezTo>
                    <a:pt x="8" y="14"/>
                    <a:pt x="13" y="13"/>
                    <a:pt x="19" y="12"/>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7" name="Freeform 118"/>
            <p:cNvSpPr>
              <a:spLocks/>
            </p:cNvSpPr>
            <p:nvPr/>
          </p:nvSpPr>
          <p:spPr bwMode="auto">
            <a:xfrm>
              <a:off x="8807450" y="2870201"/>
              <a:ext cx="55563" cy="44450"/>
            </a:xfrm>
            <a:custGeom>
              <a:avLst/>
              <a:gdLst>
                <a:gd name="T0" fmla="*/ 16 w 18"/>
                <a:gd name="T1" fmla="*/ 0 h 14"/>
                <a:gd name="T2" fmla="*/ 0 w 18"/>
                <a:gd name="T3" fmla="*/ 2 h 14"/>
                <a:gd name="T4" fmla="*/ 2 w 18"/>
                <a:gd name="T5" fmla="*/ 14 h 14"/>
                <a:gd name="T6" fmla="*/ 18 w 18"/>
                <a:gd name="T7" fmla="*/ 11 h 14"/>
                <a:gd name="T8" fmla="*/ 16 w 18"/>
                <a:gd name="T9" fmla="*/ 0 h 14"/>
              </a:gdLst>
              <a:ahLst/>
              <a:cxnLst>
                <a:cxn ang="0">
                  <a:pos x="T0" y="T1"/>
                </a:cxn>
                <a:cxn ang="0">
                  <a:pos x="T2" y="T3"/>
                </a:cxn>
                <a:cxn ang="0">
                  <a:pos x="T4" y="T5"/>
                </a:cxn>
                <a:cxn ang="0">
                  <a:pos x="T6" y="T7"/>
                </a:cxn>
                <a:cxn ang="0">
                  <a:pos x="T8" y="T9"/>
                </a:cxn>
              </a:cxnLst>
              <a:rect l="0" t="0" r="r" b="b"/>
              <a:pathLst>
                <a:path w="18" h="14">
                  <a:moveTo>
                    <a:pt x="16" y="0"/>
                  </a:moveTo>
                  <a:cubicBezTo>
                    <a:pt x="11" y="1"/>
                    <a:pt x="5" y="1"/>
                    <a:pt x="0" y="2"/>
                  </a:cubicBezTo>
                  <a:cubicBezTo>
                    <a:pt x="2" y="14"/>
                    <a:pt x="2" y="14"/>
                    <a:pt x="2" y="14"/>
                  </a:cubicBezTo>
                  <a:cubicBezTo>
                    <a:pt x="7" y="13"/>
                    <a:pt x="13" y="12"/>
                    <a:pt x="18" y="11"/>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8" name="Freeform 119"/>
            <p:cNvSpPr>
              <a:spLocks/>
            </p:cNvSpPr>
            <p:nvPr/>
          </p:nvSpPr>
          <p:spPr bwMode="auto">
            <a:xfrm>
              <a:off x="2643188" y="3081338"/>
              <a:ext cx="58738" cy="61913"/>
            </a:xfrm>
            <a:custGeom>
              <a:avLst/>
              <a:gdLst>
                <a:gd name="T0" fmla="*/ 19 w 19"/>
                <a:gd name="T1" fmla="*/ 8 h 20"/>
                <a:gd name="T2" fmla="*/ 11 w 19"/>
                <a:gd name="T3" fmla="*/ 0 h 20"/>
                <a:gd name="T4" fmla="*/ 0 w 19"/>
                <a:gd name="T5" fmla="*/ 13 h 20"/>
                <a:gd name="T6" fmla="*/ 10 w 19"/>
                <a:gd name="T7" fmla="*/ 20 h 20"/>
                <a:gd name="T8" fmla="*/ 19 w 19"/>
                <a:gd name="T9" fmla="*/ 8 h 20"/>
              </a:gdLst>
              <a:ahLst/>
              <a:cxnLst>
                <a:cxn ang="0">
                  <a:pos x="T0" y="T1"/>
                </a:cxn>
                <a:cxn ang="0">
                  <a:pos x="T2" y="T3"/>
                </a:cxn>
                <a:cxn ang="0">
                  <a:pos x="T4" y="T5"/>
                </a:cxn>
                <a:cxn ang="0">
                  <a:pos x="T6" y="T7"/>
                </a:cxn>
                <a:cxn ang="0">
                  <a:pos x="T8" y="T9"/>
                </a:cxn>
              </a:cxnLst>
              <a:rect l="0" t="0" r="r" b="b"/>
              <a:pathLst>
                <a:path w="19" h="20">
                  <a:moveTo>
                    <a:pt x="19" y="8"/>
                  </a:moveTo>
                  <a:cubicBezTo>
                    <a:pt x="11" y="0"/>
                    <a:pt x="11" y="0"/>
                    <a:pt x="11" y="0"/>
                  </a:cubicBezTo>
                  <a:cubicBezTo>
                    <a:pt x="7" y="4"/>
                    <a:pt x="3" y="8"/>
                    <a:pt x="0" y="13"/>
                  </a:cubicBezTo>
                  <a:cubicBezTo>
                    <a:pt x="10" y="20"/>
                    <a:pt x="10" y="20"/>
                    <a:pt x="10" y="20"/>
                  </a:cubicBezTo>
                  <a:cubicBezTo>
                    <a:pt x="13" y="16"/>
                    <a:pt x="16" y="12"/>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9" name="Freeform 120"/>
            <p:cNvSpPr>
              <a:spLocks/>
            </p:cNvSpPr>
            <p:nvPr/>
          </p:nvSpPr>
          <p:spPr bwMode="auto">
            <a:xfrm>
              <a:off x="2590800" y="3165476"/>
              <a:ext cx="55563" cy="58738"/>
            </a:xfrm>
            <a:custGeom>
              <a:avLst/>
              <a:gdLst>
                <a:gd name="T0" fmla="*/ 18 w 18"/>
                <a:gd name="T1" fmla="*/ 6 h 19"/>
                <a:gd name="T2" fmla="*/ 8 w 18"/>
                <a:gd name="T3" fmla="*/ 0 h 19"/>
                <a:gd name="T4" fmla="*/ 0 w 18"/>
                <a:gd name="T5" fmla="*/ 14 h 19"/>
                <a:gd name="T6" fmla="*/ 11 w 18"/>
                <a:gd name="T7" fmla="*/ 19 h 19"/>
                <a:gd name="T8" fmla="*/ 18 w 18"/>
                <a:gd name="T9" fmla="*/ 6 h 19"/>
              </a:gdLst>
              <a:ahLst/>
              <a:cxnLst>
                <a:cxn ang="0">
                  <a:pos x="T0" y="T1"/>
                </a:cxn>
                <a:cxn ang="0">
                  <a:pos x="T2" y="T3"/>
                </a:cxn>
                <a:cxn ang="0">
                  <a:pos x="T4" y="T5"/>
                </a:cxn>
                <a:cxn ang="0">
                  <a:pos x="T6" y="T7"/>
                </a:cxn>
                <a:cxn ang="0">
                  <a:pos x="T8" y="T9"/>
                </a:cxn>
              </a:cxnLst>
              <a:rect l="0" t="0" r="r" b="b"/>
              <a:pathLst>
                <a:path w="18" h="19">
                  <a:moveTo>
                    <a:pt x="18" y="6"/>
                  </a:moveTo>
                  <a:cubicBezTo>
                    <a:pt x="8" y="0"/>
                    <a:pt x="8" y="0"/>
                    <a:pt x="8" y="0"/>
                  </a:cubicBezTo>
                  <a:cubicBezTo>
                    <a:pt x="5" y="4"/>
                    <a:pt x="2" y="9"/>
                    <a:pt x="0" y="14"/>
                  </a:cubicBezTo>
                  <a:cubicBezTo>
                    <a:pt x="11" y="19"/>
                    <a:pt x="11" y="19"/>
                    <a:pt x="11" y="19"/>
                  </a:cubicBezTo>
                  <a:cubicBezTo>
                    <a:pt x="13" y="15"/>
                    <a:pt x="16" y="10"/>
                    <a:pt x="1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50" name="Freeform 121"/>
            <p:cNvSpPr>
              <a:spLocks/>
            </p:cNvSpPr>
            <p:nvPr/>
          </p:nvSpPr>
          <p:spPr bwMode="auto">
            <a:xfrm>
              <a:off x="2792413" y="2957513"/>
              <a:ext cx="61913" cy="55563"/>
            </a:xfrm>
            <a:custGeom>
              <a:avLst/>
              <a:gdLst>
                <a:gd name="T0" fmla="*/ 20 w 20"/>
                <a:gd name="T1" fmla="*/ 10 h 18"/>
                <a:gd name="T2" fmla="*/ 14 w 20"/>
                <a:gd name="T3" fmla="*/ 0 h 18"/>
                <a:gd name="T4" fmla="*/ 0 w 20"/>
                <a:gd name="T5" fmla="*/ 8 h 18"/>
                <a:gd name="T6" fmla="*/ 7 w 20"/>
                <a:gd name="T7" fmla="*/ 18 h 18"/>
                <a:gd name="T8" fmla="*/ 20 w 20"/>
                <a:gd name="T9" fmla="*/ 10 h 18"/>
              </a:gdLst>
              <a:ahLst/>
              <a:cxnLst>
                <a:cxn ang="0">
                  <a:pos x="T0" y="T1"/>
                </a:cxn>
                <a:cxn ang="0">
                  <a:pos x="T2" y="T3"/>
                </a:cxn>
                <a:cxn ang="0">
                  <a:pos x="T4" y="T5"/>
                </a:cxn>
                <a:cxn ang="0">
                  <a:pos x="T6" y="T7"/>
                </a:cxn>
                <a:cxn ang="0">
                  <a:pos x="T8" y="T9"/>
                </a:cxn>
              </a:cxnLst>
              <a:rect l="0" t="0" r="r" b="b"/>
              <a:pathLst>
                <a:path w="20" h="18">
                  <a:moveTo>
                    <a:pt x="20" y="10"/>
                  </a:moveTo>
                  <a:cubicBezTo>
                    <a:pt x="14" y="0"/>
                    <a:pt x="14" y="0"/>
                    <a:pt x="14" y="0"/>
                  </a:cubicBezTo>
                  <a:cubicBezTo>
                    <a:pt x="9" y="2"/>
                    <a:pt x="5" y="5"/>
                    <a:pt x="0" y="8"/>
                  </a:cubicBezTo>
                  <a:cubicBezTo>
                    <a:pt x="7" y="18"/>
                    <a:pt x="7" y="18"/>
                    <a:pt x="7" y="18"/>
                  </a:cubicBezTo>
                  <a:cubicBezTo>
                    <a:pt x="11" y="15"/>
                    <a:pt x="16" y="13"/>
                    <a:pt x="20"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51" name="Freeform 122"/>
            <p:cNvSpPr>
              <a:spLocks/>
            </p:cNvSpPr>
            <p:nvPr/>
          </p:nvSpPr>
          <p:spPr bwMode="auto">
            <a:xfrm>
              <a:off x="3065463" y="2840038"/>
              <a:ext cx="58738" cy="52388"/>
            </a:xfrm>
            <a:custGeom>
              <a:avLst/>
              <a:gdLst>
                <a:gd name="T0" fmla="*/ 19 w 19"/>
                <a:gd name="T1" fmla="*/ 12 h 17"/>
                <a:gd name="T2" fmla="*/ 16 w 19"/>
                <a:gd name="T3" fmla="*/ 0 h 17"/>
                <a:gd name="T4" fmla="*/ 0 w 19"/>
                <a:gd name="T5" fmla="*/ 5 h 17"/>
                <a:gd name="T6" fmla="*/ 4 w 19"/>
                <a:gd name="T7" fmla="*/ 17 h 17"/>
                <a:gd name="T8" fmla="*/ 19 w 19"/>
                <a:gd name="T9" fmla="*/ 12 h 17"/>
              </a:gdLst>
              <a:ahLst/>
              <a:cxnLst>
                <a:cxn ang="0">
                  <a:pos x="T0" y="T1"/>
                </a:cxn>
                <a:cxn ang="0">
                  <a:pos x="T2" y="T3"/>
                </a:cxn>
                <a:cxn ang="0">
                  <a:pos x="T4" y="T5"/>
                </a:cxn>
                <a:cxn ang="0">
                  <a:pos x="T6" y="T7"/>
                </a:cxn>
                <a:cxn ang="0">
                  <a:pos x="T8" y="T9"/>
                </a:cxn>
              </a:cxnLst>
              <a:rect l="0" t="0" r="r" b="b"/>
              <a:pathLst>
                <a:path w="19" h="17">
                  <a:moveTo>
                    <a:pt x="19" y="12"/>
                  </a:moveTo>
                  <a:cubicBezTo>
                    <a:pt x="16" y="0"/>
                    <a:pt x="16" y="0"/>
                    <a:pt x="16" y="0"/>
                  </a:cubicBezTo>
                  <a:cubicBezTo>
                    <a:pt x="11" y="2"/>
                    <a:pt x="5" y="4"/>
                    <a:pt x="0" y="5"/>
                  </a:cubicBezTo>
                  <a:cubicBezTo>
                    <a:pt x="4" y="17"/>
                    <a:pt x="4" y="17"/>
                    <a:pt x="4" y="17"/>
                  </a:cubicBezTo>
                  <a:cubicBezTo>
                    <a:pt x="9" y="15"/>
                    <a:pt x="14" y="13"/>
                    <a:pt x="1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52" name="Freeform 123"/>
            <p:cNvSpPr>
              <a:spLocks/>
            </p:cNvSpPr>
            <p:nvPr/>
          </p:nvSpPr>
          <p:spPr bwMode="auto">
            <a:xfrm>
              <a:off x="2971800" y="2873376"/>
              <a:ext cx="58738" cy="50800"/>
            </a:xfrm>
            <a:custGeom>
              <a:avLst/>
              <a:gdLst>
                <a:gd name="T0" fmla="*/ 19 w 19"/>
                <a:gd name="T1" fmla="*/ 11 h 16"/>
                <a:gd name="T2" fmla="*/ 15 w 19"/>
                <a:gd name="T3" fmla="*/ 0 h 16"/>
                <a:gd name="T4" fmla="*/ 0 w 19"/>
                <a:gd name="T5" fmla="*/ 5 h 16"/>
                <a:gd name="T6" fmla="*/ 4 w 19"/>
                <a:gd name="T7" fmla="*/ 16 h 16"/>
                <a:gd name="T8" fmla="*/ 19 w 19"/>
                <a:gd name="T9" fmla="*/ 11 h 16"/>
              </a:gdLst>
              <a:ahLst/>
              <a:cxnLst>
                <a:cxn ang="0">
                  <a:pos x="T0" y="T1"/>
                </a:cxn>
                <a:cxn ang="0">
                  <a:pos x="T2" y="T3"/>
                </a:cxn>
                <a:cxn ang="0">
                  <a:pos x="T4" y="T5"/>
                </a:cxn>
                <a:cxn ang="0">
                  <a:pos x="T6" y="T7"/>
                </a:cxn>
                <a:cxn ang="0">
                  <a:pos x="T8" y="T9"/>
                </a:cxn>
              </a:cxnLst>
              <a:rect l="0" t="0" r="r" b="b"/>
              <a:pathLst>
                <a:path w="19" h="16">
                  <a:moveTo>
                    <a:pt x="19" y="11"/>
                  </a:moveTo>
                  <a:cubicBezTo>
                    <a:pt x="15" y="0"/>
                    <a:pt x="15" y="0"/>
                    <a:pt x="15" y="0"/>
                  </a:cubicBezTo>
                  <a:cubicBezTo>
                    <a:pt x="10" y="1"/>
                    <a:pt x="5" y="3"/>
                    <a:pt x="0" y="5"/>
                  </a:cubicBezTo>
                  <a:cubicBezTo>
                    <a:pt x="4" y="16"/>
                    <a:pt x="4" y="16"/>
                    <a:pt x="4" y="16"/>
                  </a:cubicBezTo>
                  <a:cubicBezTo>
                    <a:pt x="9" y="15"/>
                    <a:pt x="14" y="13"/>
                    <a:pt x="19"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53" name="Freeform 124"/>
            <p:cNvSpPr>
              <a:spLocks/>
            </p:cNvSpPr>
            <p:nvPr/>
          </p:nvSpPr>
          <p:spPr bwMode="auto">
            <a:xfrm>
              <a:off x="2878138" y="2911476"/>
              <a:ext cx="63500" cy="52388"/>
            </a:xfrm>
            <a:custGeom>
              <a:avLst/>
              <a:gdLst>
                <a:gd name="T0" fmla="*/ 20 w 20"/>
                <a:gd name="T1" fmla="*/ 11 h 17"/>
                <a:gd name="T2" fmla="*/ 15 w 20"/>
                <a:gd name="T3" fmla="*/ 0 h 17"/>
                <a:gd name="T4" fmla="*/ 0 w 20"/>
                <a:gd name="T5" fmla="*/ 7 h 17"/>
                <a:gd name="T6" fmla="*/ 6 w 20"/>
                <a:gd name="T7" fmla="*/ 17 h 17"/>
                <a:gd name="T8" fmla="*/ 20 w 20"/>
                <a:gd name="T9" fmla="*/ 11 h 17"/>
              </a:gdLst>
              <a:ahLst/>
              <a:cxnLst>
                <a:cxn ang="0">
                  <a:pos x="T0" y="T1"/>
                </a:cxn>
                <a:cxn ang="0">
                  <a:pos x="T2" y="T3"/>
                </a:cxn>
                <a:cxn ang="0">
                  <a:pos x="T4" y="T5"/>
                </a:cxn>
                <a:cxn ang="0">
                  <a:pos x="T6" y="T7"/>
                </a:cxn>
                <a:cxn ang="0">
                  <a:pos x="T8" y="T9"/>
                </a:cxn>
              </a:cxnLst>
              <a:rect l="0" t="0" r="r" b="b"/>
              <a:pathLst>
                <a:path w="20" h="17">
                  <a:moveTo>
                    <a:pt x="20" y="11"/>
                  </a:moveTo>
                  <a:cubicBezTo>
                    <a:pt x="15" y="0"/>
                    <a:pt x="15" y="0"/>
                    <a:pt x="15" y="0"/>
                  </a:cubicBezTo>
                  <a:cubicBezTo>
                    <a:pt x="10" y="2"/>
                    <a:pt x="5" y="4"/>
                    <a:pt x="0" y="7"/>
                  </a:cubicBezTo>
                  <a:cubicBezTo>
                    <a:pt x="6" y="17"/>
                    <a:pt x="6" y="17"/>
                    <a:pt x="6" y="17"/>
                  </a:cubicBezTo>
                  <a:cubicBezTo>
                    <a:pt x="10" y="15"/>
                    <a:pt x="15" y="13"/>
                    <a:pt x="2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54" name="Freeform 125"/>
            <p:cNvSpPr>
              <a:spLocks/>
            </p:cNvSpPr>
            <p:nvPr/>
          </p:nvSpPr>
          <p:spPr bwMode="auto">
            <a:xfrm>
              <a:off x="7718425" y="2911476"/>
              <a:ext cx="52388" cy="39688"/>
            </a:xfrm>
            <a:custGeom>
              <a:avLst/>
              <a:gdLst>
                <a:gd name="T0" fmla="*/ 17 w 17"/>
                <a:gd name="T1" fmla="*/ 1 h 13"/>
                <a:gd name="T2" fmla="*/ 1 w 17"/>
                <a:gd name="T3" fmla="*/ 0 h 13"/>
                <a:gd name="T4" fmla="*/ 0 w 17"/>
                <a:gd name="T5" fmla="*/ 12 h 13"/>
                <a:gd name="T6" fmla="*/ 16 w 17"/>
                <a:gd name="T7" fmla="*/ 13 h 13"/>
                <a:gd name="T8" fmla="*/ 17 w 17"/>
                <a:gd name="T9" fmla="*/ 1 h 13"/>
              </a:gdLst>
              <a:ahLst/>
              <a:cxnLst>
                <a:cxn ang="0">
                  <a:pos x="T0" y="T1"/>
                </a:cxn>
                <a:cxn ang="0">
                  <a:pos x="T2" y="T3"/>
                </a:cxn>
                <a:cxn ang="0">
                  <a:pos x="T4" y="T5"/>
                </a:cxn>
                <a:cxn ang="0">
                  <a:pos x="T6" y="T7"/>
                </a:cxn>
                <a:cxn ang="0">
                  <a:pos x="T8" y="T9"/>
                </a:cxn>
              </a:cxnLst>
              <a:rect l="0" t="0" r="r" b="b"/>
              <a:pathLst>
                <a:path w="17" h="13">
                  <a:moveTo>
                    <a:pt x="17" y="1"/>
                  </a:moveTo>
                  <a:cubicBezTo>
                    <a:pt x="12" y="0"/>
                    <a:pt x="6" y="0"/>
                    <a:pt x="1" y="0"/>
                  </a:cubicBezTo>
                  <a:cubicBezTo>
                    <a:pt x="0" y="12"/>
                    <a:pt x="0" y="12"/>
                    <a:pt x="0" y="12"/>
                  </a:cubicBezTo>
                  <a:cubicBezTo>
                    <a:pt x="6" y="12"/>
                    <a:pt x="11" y="12"/>
                    <a:pt x="16" y="13"/>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55" name="Freeform 126"/>
            <p:cNvSpPr>
              <a:spLocks/>
            </p:cNvSpPr>
            <p:nvPr/>
          </p:nvSpPr>
          <p:spPr bwMode="auto">
            <a:xfrm>
              <a:off x="7618413" y="2908301"/>
              <a:ext cx="52388" cy="36513"/>
            </a:xfrm>
            <a:custGeom>
              <a:avLst/>
              <a:gdLst>
                <a:gd name="T0" fmla="*/ 17 w 17"/>
                <a:gd name="T1" fmla="*/ 0 h 12"/>
                <a:gd name="T2" fmla="*/ 1 w 17"/>
                <a:gd name="T3" fmla="*/ 0 h 12"/>
                <a:gd name="T4" fmla="*/ 0 w 17"/>
                <a:gd name="T5" fmla="*/ 12 h 12"/>
                <a:gd name="T6" fmla="*/ 16 w 17"/>
                <a:gd name="T7" fmla="*/ 12 h 12"/>
                <a:gd name="T8" fmla="*/ 17 w 17"/>
                <a:gd name="T9" fmla="*/ 0 h 12"/>
              </a:gdLst>
              <a:ahLst/>
              <a:cxnLst>
                <a:cxn ang="0">
                  <a:pos x="T0" y="T1"/>
                </a:cxn>
                <a:cxn ang="0">
                  <a:pos x="T2" y="T3"/>
                </a:cxn>
                <a:cxn ang="0">
                  <a:pos x="T4" y="T5"/>
                </a:cxn>
                <a:cxn ang="0">
                  <a:pos x="T6" y="T7"/>
                </a:cxn>
                <a:cxn ang="0">
                  <a:pos x="T8" y="T9"/>
                </a:cxn>
              </a:cxnLst>
              <a:rect l="0" t="0" r="r" b="b"/>
              <a:pathLst>
                <a:path w="17" h="12">
                  <a:moveTo>
                    <a:pt x="17" y="0"/>
                  </a:moveTo>
                  <a:cubicBezTo>
                    <a:pt x="12" y="0"/>
                    <a:pt x="6" y="0"/>
                    <a:pt x="1" y="0"/>
                  </a:cubicBezTo>
                  <a:cubicBezTo>
                    <a:pt x="0" y="12"/>
                    <a:pt x="0" y="12"/>
                    <a:pt x="0" y="12"/>
                  </a:cubicBezTo>
                  <a:cubicBezTo>
                    <a:pt x="6" y="12"/>
                    <a:pt x="11" y="12"/>
                    <a:pt x="16" y="12"/>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56" name="Freeform 127"/>
            <p:cNvSpPr>
              <a:spLocks/>
            </p:cNvSpPr>
            <p:nvPr/>
          </p:nvSpPr>
          <p:spPr bwMode="auto">
            <a:xfrm>
              <a:off x="7916863" y="2917826"/>
              <a:ext cx="52388" cy="36513"/>
            </a:xfrm>
            <a:custGeom>
              <a:avLst/>
              <a:gdLst>
                <a:gd name="T0" fmla="*/ 17 w 17"/>
                <a:gd name="T1" fmla="*/ 0 h 12"/>
                <a:gd name="T2" fmla="*/ 1 w 17"/>
                <a:gd name="T3" fmla="*/ 0 h 12"/>
                <a:gd name="T4" fmla="*/ 0 w 17"/>
                <a:gd name="T5" fmla="*/ 12 h 12"/>
                <a:gd name="T6" fmla="*/ 17 w 17"/>
                <a:gd name="T7" fmla="*/ 12 h 12"/>
                <a:gd name="T8" fmla="*/ 17 w 17"/>
                <a:gd name="T9" fmla="*/ 0 h 12"/>
              </a:gdLst>
              <a:ahLst/>
              <a:cxnLst>
                <a:cxn ang="0">
                  <a:pos x="T0" y="T1"/>
                </a:cxn>
                <a:cxn ang="0">
                  <a:pos x="T2" y="T3"/>
                </a:cxn>
                <a:cxn ang="0">
                  <a:pos x="T4" y="T5"/>
                </a:cxn>
                <a:cxn ang="0">
                  <a:pos x="T6" y="T7"/>
                </a:cxn>
                <a:cxn ang="0">
                  <a:pos x="T8" y="T9"/>
                </a:cxn>
              </a:cxnLst>
              <a:rect l="0" t="0" r="r" b="b"/>
              <a:pathLst>
                <a:path w="17" h="12">
                  <a:moveTo>
                    <a:pt x="17" y="0"/>
                  </a:moveTo>
                  <a:cubicBezTo>
                    <a:pt x="11" y="0"/>
                    <a:pt x="6" y="0"/>
                    <a:pt x="1" y="0"/>
                  </a:cubicBezTo>
                  <a:cubicBezTo>
                    <a:pt x="0" y="12"/>
                    <a:pt x="0" y="12"/>
                    <a:pt x="0" y="12"/>
                  </a:cubicBezTo>
                  <a:cubicBezTo>
                    <a:pt x="6" y="12"/>
                    <a:pt x="11" y="12"/>
                    <a:pt x="17" y="12"/>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57" name="Freeform 128"/>
            <p:cNvSpPr>
              <a:spLocks/>
            </p:cNvSpPr>
            <p:nvPr/>
          </p:nvSpPr>
          <p:spPr bwMode="auto">
            <a:xfrm>
              <a:off x="7816850" y="2914651"/>
              <a:ext cx="53975" cy="39688"/>
            </a:xfrm>
            <a:custGeom>
              <a:avLst/>
              <a:gdLst>
                <a:gd name="T0" fmla="*/ 17 w 17"/>
                <a:gd name="T1" fmla="*/ 1 h 13"/>
                <a:gd name="T2" fmla="*/ 1 w 17"/>
                <a:gd name="T3" fmla="*/ 0 h 13"/>
                <a:gd name="T4" fmla="*/ 0 w 17"/>
                <a:gd name="T5" fmla="*/ 12 h 13"/>
                <a:gd name="T6" fmla="*/ 16 w 17"/>
                <a:gd name="T7" fmla="*/ 13 h 13"/>
                <a:gd name="T8" fmla="*/ 17 w 17"/>
                <a:gd name="T9" fmla="*/ 1 h 13"/>
              </a:gdLst>
              <a:ahLst/>
              <a:cxnLst>
                <a:cxn ang="0">
                  <a:pos x="T0" y="T1"/>
                </a:cxn>
                <a:cxn ang="0">
                  <a:pos x="T2" y="T3"/>
                </a:cxn>
                <a:cxn ang="0">
                  <a:pos x="T4" y="T5"/>
                </a:cxn>
                <a:cxn ang="0">
                  <a:pos x="T6" y="T7"/>
                </a:cxn>
                <a:cxn ang="0">
                  <a:pos x="T8" y="T9"/>
                </a:cxn>
              </a:cxnLst>
              <a:rect l="0" t="0" r="r" b="b"/>
              <a:pathLst>
                <a:path w="17" h="13">
                  <a:moveTo>
                    <a:pt x="17" y="1"/>
                  </a:moveTo>
                  <a:cubicBezTo>
                    <a:pt x="11" y="0"/>
                    <a:pt x="6" y="0"/>
                    <a:pt x="1" y="0"/>
                  </a:cubicBezTo>
                  <a:cubicBezTo>
                    <a:pt x="0" y="12"/>
                    <a:pt x="0" y="12"/>
                    <a:pt x="0" y="12"/>
                  </a:cubicBezTo>
                  <a:cubicBezTo>
                    <a:pt x="6" y="12"/>
                    <a:pt x="11" y="12"/>
                    <a:pt x="16" y="13"/>
                  </a:cubicBezTo>
                  <a:lnTo>
                    <a:pt x="1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58" name="Freeform 129"/>
            <p:cNvSpPr>
              <a:spLocks/>
            </p:cNvSpPr>
            <p:nvPr/>
          </p:nvSpPr>
          <p:spPr bwMode="auto">
            <a:xfrm>
              <a:off x="7221538" y="2886076"/>
              <a:ext cx="52388" cy="41275"/>
            </a:xfrm>
            <a:custGeom>
              <a:avLst/>
              <a:gdLst>
                <a:gd name="T0" fmla="*/ 33 w 33"/>
                <a:gd name="T1" fmla="*/ 2 h 26"/>
                <a:gd name="T2" fmla="*/ 2 w 33"/>
                <a:gd name="T3" fmla="*/ 0 h 26"/>
                <a:gd name="T4" fmla="*/ 0 w 33"/>
                <a:gd name="T5" fmla="*/ 24 h 26"/>
                <a:gd name="T6" fmla="*/ 31 w 33"/>
                <a:gd name="T7" fmla="*/ 26 h 26"/>
                <a:gd name="T8" fmla="*/ 33 w 33"/>
                <a:gd name="T9" fmla="*/ 2 h 26"/>
              </a:gdLst>
              <a:ahLst/>
              <a:cxnLst>
                <a:cxn ang="0">
                  <a:pos x="T0" y="T1"/>
                </a:cxn>
                <a:cxn ang="0">
                  <a:pos x="T2" y="T3"/>
                </a:cxn>
                <a:cxn ang="0">
                  <a:pos x="T4" y="T5"/>
                </a:cxn>
                <a:cxn ang="0">
                  <a:pos x="T6" y="T7"/>
                </a:cxn>
                <a:cxn ang="0">
                  <a:pos x="T8" y="T9"/>
                </a:cxn>
              </a:cxnLst>
              <a:rect l="0" t="0" r="r" b="b"/>
              <a:pathLst>
                <a:path w="33" h="26">
                  <a:moveTo>
                    <a:pt x="33" y="2"/>
                  </a:moveTo>
                  <a:lnTo>
                    <a:pt x="2" y="0"/>
                  </a:lnTo>
                  <a:lnTo>
                    <a:pt x="0" y="24"/>
                  </a:lnTo>
                  <a:lnTo>
                    <a:pt x="31" y="26"/>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59" name="Freeform 130"/>
            <p:cNvSpPr>
              <a:spLocks/>
            </p:cNvSpPr>
            <p:nvPr/>
          </p:nvSpPr>
          <p:spPr bwMode="auto">
            <a:xfrm>
              <a:off x="7321550" y="2892426"/>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60" name="Freeform 131"/>
            <p:cNvSpPr>
              <a:spLocks/>
            </p:cNvSpPr>
            <p:nvPr/>
          </p:nvSpPr>
          <p:spPr bwMode="auto">
            <a:xfrm>
              <a:off x="7519988" y="2901951"/>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61" name="Freeform 132"/>
            <p:cNvSpPr>
              <a:spLocks/>
            </p:cNvSpPr>
            <p:nvPr/>
          </p:nvSpPr>
          <p:spPr bwMode="auto">
            <a:xfrm>
              <a:off x="7419975" y="2898776"/>
              <a:ext cx="52388" cy="36513"/>
            </a:xfrm>
            <a:custGeom>
              <a:avLst/>
              <a:gdLst>
                <a:gd name="T0" fmla="*/ 17 w 17"/>
                <a:gd name="T1" fmla="*/ 0 h 12"/>
                <a:gd name="T2" fmla="*/ 1 w 17"/>
                <a:gd name="T3" fmla="*/ 0 h 12"/>
                <a:gd name="T4" fmla="*/ 0 w 17"/>
                <a:gd name="T5" fmla="*/ 12 h 12"/>
                <a:gd name="T6" fmla="*/ 16 w 17"/>
                <a:gd name="T7" fmla="*/ 12 h 12"/>
                <a:gd name="T8" fmla="*/ 17 w 17"/>
                <a:gd name="T9" fmla="*/ 0 h 12"/>
              </a:gdLst>
              <a:ahLst/>
              <a:cxnLst>
                <a:cxn ang="0">
                  <a:pos x="T0" y="T1"/>
                </a:cxn>
                <a:cxn ang="0">
                  <a:pos x="T2" y="T3"/>
                </a:cxn>
                <a:cxn ang="0">
                  <a:pos x="T4" y="T5"/>
                </a:cxn>
                <a:cxn ang="0">
                  <a:pos x="T6" y="T7"/>
                </a:cxn>
                <a:cxn ang="0">
                  <a:pos x="T8" y="T9"/>
                </a:cxn>
              </a:cxnLst>
              <a:rect l="0" t="0" r="r" b="b"/>
              <a:pathLst>
                <a:path w="17" h="12">
                  <a:moveTo>
                    <a:pt x="17" y="0"/>
                  </a:moveTo>
                  <a:cubicBezTo>
                    <a:pt x="12" y="0"/>
                    <a:pt x="6" y="0"/>
                    <a:pt x="1" y="0"/>
                  </a:cubicBezTo>
                  <a:cubicBezTo>
                    <a:pt x="0" y="12"/>
                    <a:pt x="0" y="12"/>
                    <a:pt x="0" y="12"/>
                  </a:cubicBezTo>
                  <a:cubicBezTo>
                    <a:pt x="6" y="12"/>
                    <a:pt x="11" y="12"/>
                    <a:pt x="16" y="12"/>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62" name="Freeform 133"/>
            <p:cNvSpPr>
              <a:spLocks/>
            </p:cNvSpPr>
            <p:nvPr/>
          </p:nvSpPr>
          <p:spPr bwMode="auto">
            <a:xfrm>
              <a:off x="8118475" y="2921001"/>
              <a:ext cx="49213" cy="36513"/>
            </a:xfrm>
            <a:custGeom>
              <a:avLst/>
              <a:gdLst>
                <a:gd name="T0" fmla="*/ 0 w 16"/>
                <a:gd name="T1" fmla="*/ 0 h 12"/>
                <a:gd name="T2" fmla="*/ 0 w 16"/>
                <a:gd name="T3" fmla="*/ 12 h 12"/>
                <a:gd name="T4" fmla="*/ 4 w 16"/>
                <a:gd name="T5" fmla="*/ 12 h 12"/>
                <a:gd name="T6" fmla="*/ 16 w 16"/>
                <a:gd name="T7" fmla="*/ 12 h 12"/>
                <a:gd name="T8" fmla="*/ 16 w 16"/>
                <a:gd name="T9" fmla="*/ 0 h 12"/>
                <a:gd name="T10" fmla="*/ 4 w 16"/>
                <a:gd name="T11" fmla="*/ 0 h 12"/>
                <a:gd name="T12" fmla="*/ 0 w 1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6" h="12">
                  <a:moveTo>
                    <a:pt x="0" y="0"/>
                  </a:moveTo>
                  <a:cubicBezTo>
                    <a:pt x="0" y="12"/>
                    <a:pt x="0" y="12"/>
                    <a:pt x="0" y="12"/>
                  </a:cubicBezTo>
                  <a:cubicBezTo>
                    <a:pt x="4" y="12"/>
                    <a:pt x="4" y="12"/>
                    <a:pt x="4" y="12"/>
                  </a:cubicBezTo>
                  <a:cubicBezTo>
                    <a:pt x="8" y="12"/>
                    <a:pt x="12" y="12"/>
                    <a:pt x="16" y="12"/>
                  </a:cubicBezTo>
                  <a:cubicBezTo>
                    <a:pt x="16" y="0"/>
                    <a:pt x="16" y="0"/>
                    <a:pt x="16" y="0"/>
                  </a:cubicBezTo>
                  <a:cubicBezTo>
                    <a:pt x="12" y="0"/>
                    <a:pt x="8" y="0"/>
                    <a:pt x="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63" name="Freeform 134"/>
            <p:cNvSpPr>
              <a:spLocks/>
            </p:cNvSpPr>
            <p:nvPr/>
          </p:nvSpPr>
          <p:spPr bwMode="auto">
            <a:xfrm>
              <a:off x="4845050" y="2727326"/>
              <a:ext cx="53975" cy="38100"/>
            </a:xfrm>
            <a:custGeom>
              <a:avLst/>
              <a:gdLst>
                <a:gd name="T0" fmla="*/ 34 w 34"/>
                <a:gd name="T1" fmla="*/ 0 h 24"/>
                <a:gd name="T2" fmla="*/ 2 w 34"/>
                <a:gd name="T3" fmla="*/ 0 h 24"/>
                <a:gd name="T4" fmla="*/ 0 w 34"/>
                <a:gd name="T5" fmla="*/ 24 h 24"/>
                <a:gd name="T6" fmla="*/ 32 w 34"/>
                <a:gd name="T7" fmla="*/ 24 h 24"/>
                <a:gd name="T8" fmla="*/ 34 w 34"/>
                <a:gd name="T9" fmla="*/ 0 h 24"/>
              </a:gdLst>
              <a:ahLst/>
              <a:cxnLst>
                <a:cxn ang="0">
                  <a:pos x="T0" y="T1"/>
                </a:cxn>
                <a:cxn ang="0">
                  <a:pos x="T2" y="T3"/>
                </a:cxn>
                <a:cxn ang="0">
                  <a:pos x="T4" y="T5"/>
                </a:cxn>
                <a:cxn ang="0">
                  <a:pos x="T6" y="T7"/>
                </a:cxn>
                <a:cxn ang="0">
                  <a:pos x="T8" y="T9"/>
                </a:cxn>
              </a:cxnLst>
              <a:rect l="0" t="0" r="r" b="b"/>
              <a:pathLst>
                <a:path w="34" h="24">
                  <a:moveTo>
                    <a:pt x="34" y="0"/>
                  </a:moveTo>
                  <a:lnTo>
                    <a:pt x="2" y="0"/>
                  </a:lnTo>
                  <a:lnTo>
                    <a:pt x="0" y="24"/>
                  </a:lnTo>
                  <a:lnTo>
                    <a:pt x="32" y="24"/>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64" name="Freeform 135"/>
            <p:cNvSpPr>
              <a:spLocks/>
            </p:cNvSpPr>
            <p:nvPr/>
          </p:nvSpPr>
          <p:spPr bwMode="auto">
            <a:xfrm>
              <a:off x="9091613" y="2789238"/>
              <a:ext cx="60325" cy="53975"/>
            </a:xfrm>
            <a:custGeom>
              <a:avLst/>
              <a:gdLst>
                <a:gd name="T0" fmla="*/ 0 w 19"/>
                <a:gd name="T1" fmla="*/ 6 h 17"/>
                <a:gd name="T2" fmla="*/ 4 w 19"/>
                <a:gd name="T3" fmla="*/ 17 h 17"/>
                <a:gd name="T4" fmla="*/ 19 w 19"/>
                <a:gd name="T5" fmla="*/ 11 h 17"/>
                <a:gd name="T6" fmla="*/ 14 w 19"/>
                <a:gd name="T7" fmla="*/ 0 h 17"/>
                <a:gd name="T8" fmla="*/ 0 w 19"/>
                <a:gd name="T9" fmla="*/ 6 h 17"/>
              </a:gdLst>
              <a:ahLst/>
              <a:cxnLst>
                <a:cxn ang="0">
                  <a:pos x="T0" y="T1"/>
                </a:cxn>
                <a:cxn ang="0">
                  <a:pos x="T2" y="T3"/>
                </a:cxn>
                <a:cxn ang="0">
                  <a:pos x="T4" y="T5"/>
                </a:cxn>
                <a:cxn ang="0">
                  <a:pos x="T6" y="T7"/>
                </a:cxn>
                <a:cxn ang="0">
                  <a:pos x="T8" y="T9"/>
                </a:cxn>
              </a:cxnLst>
              <a:rect l="0" t="0" r="r" b="b"/>
              <a:pathLst>
                <a:path w="19" h="17">
                  <a:moveTo>
                    <a:pt x="0" y="6"/>
                  </a:moveTo>
                  <a:cubicBezTo>
                    <a:pt x="4" y="17"/>
                    <a:pt x="4" y="17"/>
                    <a:pt x="4" y="17"/>
                  </a:cubicBezTo>
                  <a:cubicBezTo>
                    <a:pt x="9" y="15"/>
                    <a:pt x="14" y="13"/>
                    <a:pt x="19" y="11"/>
                  </a:cubicBezTo>
                  <a:cubicBezTo>
                    <a:pt x="14" y="0"/>
                    <a:pt x="14" y="0"/>
                    <a:pt x="14" y="0"/>
                  </a:cubicBezTo>
                  <a:cubicBezTo>
                    <a:pt x="10" y="2"/>
                    <a:pt x="5"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65" name="Freeform 136"/>
            <p:cNvSpPr>
              <a:spLocks/>
            </p:cNvSpPr>
            <p:nvPr/>
          </p:nvSpPr>
          <p:spPr bwMode="auto">
            <a:xfrm>
              <a:off x="9178925" y="2743201"/>
              <a:ext cx="61913" cy="55563"/>
            </a:xfrm>
            <a:custGeom>
              <a:avLst/>
              <a:gdLst>
                <a:gd name="T0" fmla="*/ 0 w 20"/>
                <a:gd name="T1" fmla="*/ 8 h 18"/>
                <a:gd name="T2" fmla="*/ 6 w 20"/>
                <a:gd name="T3" fmla="*/ 18 h 18"/>
                <a:gd name="T4" fmla="*/ 20 w 20"/>
                <a:gd name="T5" fmla="*/ 10 h 18"/>
                <a:gd name="T6" fmla="*/ 14 w 20"/>
                <a:gd name="T7" fmla="*/ 0 h 18"/>
                <a:gd name="T8" fmla="*/ 0 w 20"/>
                <a:gd name="T9" fmla="*/ 8 h 18"/>
              </a:gdLst>
              <a:ahLst/>
              <a:cxnLst>
                <a:cxn ang="0">
                  <a:pos x="T0" y="T1"/>
                </a:cxn>
                <a:cxn ang="0">
                  <a:pos x="T2" y="T3"/>
                </a:cxn>
                <a:cxn ang="0">
                  <a:pos x="T4" y="T5"/>
                </a:cxn>
                <a:cxn ang="0">
                  <a:pos x="T6" y="T7"/>
                </a:cxn>
                <a:cxn ang="0">
                  <a:pos x="T8" y="T9"/>
                </a:cxn>
              </a:cxnLst>
              <a:rect l="0" t="0" r="r" b="b"/>
              <a:pathLst>
                <a:path w="20" h="18">
                  <a:moveTo>
                    <a:pt x="0" y="8"/>
                  </a:moveTo>
                  <a:cubicBezTo>
                    <a:pt x="6" y="18"/>
                    <a:pt x="6" y="18"/>
                    <a:pt x="6" y="18"/>
                  </a:cubicBezTo>
                  <a:cubicBezTo>
                    <a:pt x="11" y="16"/>
                    <a:pt x="16" y="13"/>
                    <a:pt x="20" y="10"/>
                  </a:cubicBezTo>
                  <a:cubicBezTo>
                    <a:pt x="14" y="0"/>
                    <a:pt x="14" y="0"/>
                    <a:pt x="14" y="0"/>
                  </a:cubicBezTo>
                  <a:cubicBezTo>
                    <a:pt x="9" y="3"/>
                    <a:pt x="5"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66" name="Freeform 137"/>
            <p:cNvSpPr>
              <a:spLocks/>
            </p:cNvSpPr>
            <p:nvPr/>
          </p:nvSpPr>
          <p:spPr bwMode="auto">
            <a:xfrm>
              <a:off x="9259888" y="2681288"/>
              <a:ext cx="61913" cy="61913"/>
            </a:xfrm>
            <a:custGeom>
              <a:avLst/>
              <a:gdLst>
                <a:gd name="T0" fmla="*/ 0 w 20"/>
                <a:gd name="T1" fmla="*/ 11 h 20"/>
                <a:gd name="T2" fmla="*/ 8 w 20"/>
                <a:gd name="T3" fmla="*/ 20 h 20"/>
                <a:gd name="T4" fmla="*/ 20 w 20"/>
                <a:gd name="T5" fmla="*/ 8 h 20"/>
                <a:gd name="T6" fmla="*/ 11 w 20"/>
                <a:gd name="T7" fmla="*/ 0 h 20"/>
                <a:gd name="T8" fmla="*/ 0 w 20"/>
                <a:gd name="T9" fmla="*/ 11 h 20"/>
              </a:gdLst>
              <a:ahLst/>
              <a:cxnLst>
                <a:cxn ang="0">
                  <a:pos x="T0" y="T1"/>
                </a:cxn>
                <a:cxn ang="0">
                  <a:pos x="T2" y="T3"/>
                </a:cxn>
                <a:cxn ang="0">
                  <a:pos x="T4" y="T5"/>
                </a:cxn>
                <a:cxn ang="0">
                  <a:pos x="T6" y="T7"/>
                </a:cxn>
                <a:cxn ang="0">
                  <a:pos x="T8" y="T9"/>
                </a:cxn>
              </a:cxnLst>
              <a:rect l="0" t="0" r="r" b="b"/>
              <a:pathLst>
                <a:path w="20" h="20">
                  <a:moveTo>
                    <a:pt x="0" y="11"/>
                  </a:moveTo>
                  <a:cubicBezTo>
                    <a:pt x="8" y="20"/>
                    <a:pt x="8" y="20"/>
                    <a:pt x="8" y="20"/>
                  </a:cubicBezTo>
                  <a:cubicBezTo>
                    <a:pt x="12" y="16"/>
                    <a:pt x="16" y="12"/>
                    <a:pt x="20" y="8"/>
                  </a:cubicBezTo>
                  <a:cubicBezTo>
                    <a:pt x="11" y="0"/>
                    <a:pt x="11" y="0"/>
                    <a:pt x="11" y="0"/>
                  </a:cubicBezTo>
                  <a:cubicBezTo>
                    <a:pt x="7" y="4"/>
                    <a:pt x="4"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67" name="Freeform 138"/>
            <p:cNvSpPr>
              <a:spLocks/>
            </p:cNvSpPr>
            <p:nvPr/>
          </p:nvSpPr>
          <p:spPr bwMode="auto">
            <a:xfrm>
              <a:off x="9353550" y="2513013"/>
              <a:ext cx="42863" cy="53975"/>
            </a:xfrm>
            <a:custGeom>
              <a:avLst/>
              <a:gdLst>
                <a:gd name="T0" fmla="*/ 0 w 14"/>
                <a:gd name="T1" fmla="*/ 15 h 17"/>
                <a:gd name="T2" fmla="*/ 12 w 14"/>
                <a:gd name="T3" fmla="*/ 17 h 17"/>
                <a:gd name="T4" fmla="*/ 14 w 14"/>
                <a:gd name="T5" fmla="*/ 0 h 17"/>
                <a:gd name="T6" fmla="*/ 2 w 14"/>
                <a:gd name="T7" fmla="*/ 0 h 17"/>
                <a:gd name="T8" fmla="*/ 0 w 14"/>
                <a:gd name="T9" fmla="*/ 15 h 17"/>
              </a:gdLst>
              <a:ahLst/>
              <a:cxnLst>
                <a:cxn ang="0">
                  <a:pos x="T0" y="T1"/>
                </a:cxn>
                <a:cxn ang="0">
                  <a:pos x="T2" y="T3"/>
                </a:cxn>
                <a:cxn ang="0">
                  <a:pos x="T4" y="T5"/>
                </a:cxn>
                <a:cxn ang="0">
                  <a:pos x="T6" y="T7"/>
                </a:cxn>
                <a:cxn ang="0">
                  <a:pos x="T8" y="T9"/>
                </a:cxn>
              </a:cxnLst>
              <a:rect l="0" t="0" r="r" b="b"/>
              <a:pathLst>
                <a:path w="14" h="17">
                  <a:moveTo>
                    <a:pt x="0" y="15"/>
                  </a:moveTo>
                  <a:cubicBezTo>
                    <a:pt x="12" y="17"/>
                    <a:pt x="12" y="17"/>
                    <a:pt x="12" y="17"/>
                  </a:cubicBezTo>
                  <a:cubicBezTo>
                    <a:pt x="13" y="12"/>
                    <a:pt x="14" y="6"/>
                    <a:pt x="14" y="0"/>
                  </a:cubicBezTo>
                  <a:cubicBezTo>
                    <a:pt x="2" y="0"/>
                    <a:pt x="2" y="0"/>
                    <a:pt x="2" y="0"/>
                  </a:cubicBezTo>
                  <a:cubicBezTo>
                    <a:pt x="2" y="5"/>
                    <a:pt x="1" y="10"/>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68" name="Freeform 139"/>
            <p:cNvSpPr>
              <a:spLocks/>
            </p:cNvSpPr>
            <p:nvPr/>
          </p:nvSpPr>
          <p:spPr bwMode="auto">
            <a:xfrm>
              <a:off x="9321800" y="2603501"/>
              <a:ext cx="52388" cy="61913"/>
            </a:xfrm>
            <a:custGeom>
              <a:avLst/>
              <a:gdLst>
                <a:gd name="T0" fmla="*/ 0 w 17"/>
                <a:gd name="T1" fmla="*/ 13 h 20"/>
                <a:gd name="T2" fmla="*/ 10 w 17"/>
                <a:gd name="T3" fmla="*/ 20 h 20"/>
                <a:gd name="T4" fmla="*/ 17 w 17"/>
                <a:gd name="T5" fmla="*/ 4 h 20"/>
                <a:gd name="T6" fmla="*/ 6 w 17"/>
                <a:gd name="T7" fmla="*/ 0 h 20"/>
                <a:gd name="T8" fmla="*/ 0 w 17"/>
                <a:gd name="T9" fmla="*/ 13 h 20"/>
              </a:gdLst>
              <a:ahLst/>
              <a:cxnLst>
                <a:cxn ang="0">
                  <a:pos x="T0" y="T1"/>
                </a:cxn>
                <a:cxn ang="0">
                  <a:pos x="T2" y="T3"/>
                </a:cxn>
                <a:cxn ang="0">
                  <a:pos x="T4" y="T5"/>
                </a:cxn>
                <a:cxn ang="0">
                  <a:pos x="T6" y="T7"/>
                </a:cxn>
                <a:cxn ang="0">
                  <a:pos x="T8" y="T9"/>
                </a:cxn>
              </a:cxnLst>
              <a:rect l="0" t="0" r="r" b="b"/>
              <a:pathLst>
                <a:path w="17" h="20">
                  <a:moveTo>
                    <a:pt x="0" y="13"/>
                  </a:moveTo>
                  <a:cubicBezTo>
                    <a:pt x="10" y="20"/>
                    <a:pt x="10" y="20"/>
                    <a:pt x="10" y="20"/>
                  </a:cubicBezTo>
                  <a:cubicBezTo>
                    <a:pt x="13" y="15"/>
                    <a:pt x="15" y="10"/>
                    <a:pt x="17" y="4"/>
                  </a:cubicBezTo>
                  <a:cubicBezTo>
                    <a:pt x="6" y="0"/>
                    <a:pt x="6" y="0"/>
                    <a:pt x="6" y="0"/>
                  </a:cubicBezTo>
                  <a:cubicBezTo>
                    <a:pt x="4" y="5"/>
                    <a:pt x="2" y="9"/>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69" name="Freeform 140"/>
            <p:cNvSpPr>
              <a:spLocks/>
            </p:cNvSpPr>
            <p:nvPr/>
          </p:nvSpPr>
          <p:spPr bwMode="auto">
            <a:xfrm>
              <a:off x="7123113" y="2879726"/>
              <a:ext cx="52388" cy="41275"/>
            </a:xfrm>
            <a:custGeom>
              <a:avLst/>
              <a:gdLst>
                <a:gd name="T0" fmla="*/ 33 w 33"/>
                <a:gd name="T1" fmla="*/ 2 h 26"/>
                <a:gd name="T2" fmla="*/ 2 w 33"/>
                <a:gd name="T3" fmla="*/ 0 h 26"/>
                <a:gd name="T4" fmla="*/ 0 w 33"/>
                <a:gd name="T5" fmla="*/ 24 h 26"/>
                <a:gd name="T6" fmla="*/ 31 w 33"/>
                <a:gd name="T7" fmla="*/ 26 h 26"/>
                <a:gd name="T8" fmla="*/ 33 w 33"/>
                <a:gd name="T9" fmla="*/ 2 h 26"/>
              </a:gdLst>
              <a:ahLst/>
              <a:cxnLst>
                <a:cxn ang="0">
                  <a:pos x="T0" y="T1"/>
                </a:cxn>
                <a:cxn ang="0">
                  <a:pos x="T2" y="T3"/>
                </a:cxn>
                <a:cxn ang="0">
                  <a:pos x="T4" y="T5"/>
                </a:cxn>
                <a:cxn ang="0">
                  <a:pos x="T6" y="T7"/>
                </a:cxn>
                <a:cxn ang="0">
                  <a:pos x="T8" y="T9"/>
                </a:cxn>
              </a:cxnLst>
              <a:rect l="0" t="0" r="r" b="b"/>
              <a:pathLst>
                <a:path w="33" h="26">
                  <a:moveTo>
                    <a:pt x="33" y="2"/>
                  </a:moveTo>
                  <a:lnTo>
                    <a:pt x="2" y="0"/>
                  </a:lnTo>
                  <a:lnTo>
                    <a:pt x="0" y="24"/>
                  </a:lnTo>
                  <a:lnTo>
                    <a:pt x="31" y="26"/>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0" name="Freeform 141"/>
            <p:cNvSpPr>
              <a:spLocks/>
            </p:cNvSpPr>
            <p:nvPr/>
          </p:nvSpPr>
          <p:spPr bwMode="auto">
            <a:xfrm>
              <a:off x="8018463" y="2917826"/>
              <a:ext cx="50800" cy="39688"/>
            </a:xfrm>
            <a:custGeom>
              <a:avLst/>
              <a:gdLst>
                <a:gd name="T0" fmla="*/ 0 w 16"/>
                <a:gd name="T1" fmla="*/ 12 h 13"/>
                <a:gd name="T2" fmla="*/ 16 w 16"/>
                <a:gd name="T3" fmla="*/ 13 h 13"/>
                <a:gd name="T4" fmla="*/ 16 w 16"/>
                <a:gd name="T5" fmla="*/ 1 h 13"/>
                <a:gd name="T6" fmla="*/ 0 w 16"/>
                <a:gd name="T7" fmla="*/ 0 h 13"/>
                <a:gd name="T8" fmla="*/ 0 w 16"/>
                <a:gd name="T9" fmla="*/ 12 h 13"/>
              </a:gdLst>
              <a:ahLst/>
              <a:cxnLst>
                <a:cxn ang="0">
                  <a:pos x="T0" y="T1"/>
                </a:cxn>
                <a:cxn ang="0">
                  <a:pos x="T2" y="T3"/>
                </a:cxn>
                <a:cxn ang="0">
                  <a:pos x="T4" y="T5"/>
                </a:cxn>
                <a:cxn ang="0">
                  <a:pos x="T6" y="T7"/>
                </a:cxn>
                <a:cxn ang="0">
                  <a:pos x="T8" y="T9"/>
                </a:cxn>
              </a:cxnLst>
              <a:rect l="0" t="0" r="r" b="b"/>
              <a:pathLst>
                <a:path w="16" h="13">
                  <a:moveTo>
                    <a:pt x="0" y="12"/>
                  </a:moveTo>
                  <a:cubicBezTo>
                    <a:pt x="5" y="13"/>
                    <a:pt x="10" y="13"/>
                    <a:pt x="16" y="13"/>
                  </a:cubicBezTo>
                  <a:cubicBezTo>
                    <a:pt x="16" y="1"/>
                    <a:pt x="16" y="1"/>
                    <a:pt x="16" y="1"/>
                  </a:cubicBezTo>
                  <a:cubicBezTo>
                    <a:pt x="10" y="1"/>
                    <a:pt x="5" y="1"/>
                    <a:pt x="0"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1" name="Freeform 142"/>
            <p:cNvSpPr>
              <a:spLocks/>
            </p:cNvSpPr>
            <p:nvPr/>
          </p:nvSpPr>
          <p:spPr bwMode="auto">
            <a:xfrm>
              <a:off x="8512175" y="2905126"/>
              <a:ext cx="52388" cy="39688"/>
            </a:xfrm>
            <a:custGeom>
              <a:avLst/>
              <a:gdLst>
                <a:gd name="T0" fmla="*/ 0 w 17"/>
                <a:gd name="T1" fmla="*/ 1 h 13"/>
                <a:gd name="T2" fmla="*/ 1 w 17"/>
                <a:gd name="T3" fmla="*/ 13 h 13"/>
                <a:gd name="T4" fmla="*/ 17 w 17"/>
                <a:gd name="T5" fmla="*/ 12 h 13"/>
                <a:gd name="T6" fmla="*/ 16 w 17"/>
                <a:gd name="T7" fmla="*/ 0 h 13"/>
                <a:gd name="T8" fmla="*/ 0 w 17"/>
                <a:gd name="T9" fmla="*/ 1 h 13"/>
              </a:gdLst>
              <a:ahLst/>
              <a:cxnLst>
                <a:cxn ang="0">
                  <a:pos x="T0" y="T1"/>
                </a:cxn>
                <a:cxn ang="0">
                  <a:pos x="T2" y="T3"/>
                </a:cxn>
                <a:cxn ang="0">
                  <a:pos x="T4" y="T5"/>
                </a:cxn>
                <a:cxn ang="0">
                  <a:pos x="T6" y="T7"/>
                </a:cxn>
                <a:cxn ang="0">
                  <a:pos x="T8" y="T9"/>
                </a:cxn>
              </a:cxnLst>
              <a:rect l="0" t="0" r="r" b="b"/>
              <a:pathLst>
                <a:path w="17" h="13">
                  <a:moveTo>
                    <a:pt x="0" y="1"/>
                  </a:moveTo>
                  <a:cubicBezTo>
                    <a:pt x="1" y="13"/>
                    <a:pt x="1" y="13"/>
                    <a:pt x="1" y="13"/>
                  </a:cubicBezTo>
                  <a:cubicBezTo>
                    <a:pt x="6" y="13"/>
                    <a:pt x="12" y="12"/>
                    <a:pt x="17" y="12"/>
                  </a:cubicBezTo>
                  <a:cubicBezTo>
                    <a:pt x="16" y="0"/>
                    <a:pt x="16" y="0"/>
                    <a:pt x="16" y="0"/>
                  </a:cubicBezTo>
                  <a:cubicBezTo>
                    <a:pt x="11" y="1"/>
                    <a:pt x="6"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2" name="Freeform 143"/>
            <p:cNvSpPr>
              <a:spLocks/>
            </p:cNvSpPr>
            <p:nvPr/>
          </p:nvSpPr>
          <p:spPr bwMode="auto">
            <a:xfrm>
              <a:off x="5637213" y="2771776"/>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3" name="Freeform 144"/>
            <p:cNvSpPr>
              <a:spLocks/>
            </p:cNvSpPr>
            <p:nvPr/>
          </p:nvSpPr>
          <p:spPr bwMode="auto">
            <a:xfrm>
              <a:off x="5735638" y="2778126"/>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4" name="Freeform 145"/>
            <p:cNvSpPr>
              <a:spLocks/>
            </p:cNvSpPr>
            <p:nvPr/>
          </p:nvSpPr>
          <p:spPr bwMode="auto">
            <a:xfrm>
              <a:off x="5540375" y="2765426"/>
              <a:ext cx="49213" cy="39688"/>
            </a:xfrm>
            <a:custGeom>
              <a:avLst/>
              <a:gdLst>
                <a:gd name="T0" fmla="*/ 31 w 31"/>
                <a:gd name="T1" fmla="*/ 2 h 25"/>
                <a:gd name="T2" fmla="*/ 0 w 31"/>
                <a:gd name="T3" fmla="*/ 0 h 25"/>
                <a:gd name="T4" fmla="*/ 0 w 31"/>
                <a:gd name="T5" fmla="*/ 23 h 25"/>
                <a:gd name="T6" fmla="*/ 29 w 31"/>
                <a:gd name="T7" fmla="*/ 25 h 25"/>
                <a:gd name="T8" fmla="*/ 31 w 31"/>
                <a:gd name="T9" fmla="*/ 2 h 25"/>
              </a:gdLst>
              <a:ahLst/>
              <a:cxnLst>
                <a:cxn ang="0">
                  <a:pos x="T0" y="T1"/>
                </a:cxn>
                <a:cxn ang="0">
                  <a:pos x="T2" y="T3"/>
                </a:cxn>
                <a:cxn ang="0">
                  <a:pos x="T4" y="T5"/>
                </a:cxn>
                <a:cxn ang="0">
                  <a:pos x="T6" y="T7"/>
                </a:cxn>
                <a:cxn ang="0">
                  <a:pos x="T8" y="T9"/>
                </a:cxn>
              </a:cxnLst>
              <a:rect l="0" t="0" r="r" b="b"/>
              <a:pathLst>
                <a:path w="31" h="25">
                  <a:moveTo>
                    <a:pt x="31" y="2"/>
                  </a:moveTo>
                  <a:lnTo>
                    <a:pt x="0" y="0"/>
                  </a:lnTo>
                  <a:lnTo>
                    <a:pt x="0" y="23"/>
                  </a:lnTo>
                  <a:lnTo>
                    <a:pt x="29" y="25"/>
                  </a:lnTo>
                  <a:lnTo>
                    <a:pt x="3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5" name="Freeform 146"/>
            <p:cNvSpPr>
              <a:spLocks/>
            </p:cNvSpPr>
            <p:nvPr/>
          </p:nvSpPr>
          <p:spPr bwMode="auto">
            <a:xfrm>
              <a:off x="6034088" y="2798763"/>
              <a:ext cx="52388" cy="41275"/>
            </a:xfrm>
            <a:custGeom>
              <a:avLst/>
              <a:gdLst>
                <a:gd name="T0" fmla="*/ 33 w 33"/>
                <a:gd name="T1" fmla="*/ 2 h 26"/>
                <a:gd name="T2" fmla="*/ 2 w 33"/>
                <a:gd name="T3" fmla="*/ 0 h 26"/>
                <a:gd name="T4" fmla="*/ 0 w 33"/>
                <a:gd name="T5" fmla="*/ 24 h 26"/>
                <a:gd name="T6" fmla="*/ 31 w 33"/>
                <a:gd name="T7" fmla="*/ 26 h 26"/>
                <a:gd name="T8" fmla="*/ 33 w 33"/>
                <a:gd name="T9" fmla="*/ 2 h 26"/>
              </a:gdLst>
              <a:ahLst/>
              <a:cxnLst>
                <a:cxn ang="0">
                  <a:pos x="T0" y="T1"/>
                </a:cxn>
                <a:cxn ang="0">
                  <a:pos x="T2" y="T3"/>
                </a:cxn>
                <a:cxn ang="0">
                  <a:pos x="T4" y="T5"/>
                </a:cxn>
                <a:cxn ang="0">
                  <a:pos x="T6" y="T7"/>
                </a:cxn>
                <a:cxn ang="0">
                  <a:pos x="T8" y="T9"/>
                </a:cxn>
              </a:cxnLst>
              <a:rect l="0" t="0" r="r" b="b"/>
              <a:pathLst>
                <a:path w="33" h="26">
                  <a:moveTo>
                    <a:pt x="33" y="2"/>
                  </a:moveTo>
                  <a:lnTo>
                    <a:pt x="2" y="0"/>
                  </a:lnTo>
                  <a:lnTo>
                    <a:pt x="0" y="24"/>
                  </a:lnTo>
                  <a:lnTo>
                    <a:pt x="31" y="26"/>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6" name="Freeform 147"/>
            <p:cNvSpPr>
              <a:spLocks/>
            </p:cNvSpPr>
            <p:nvPr/>
          </p:nvSpPr>
          <p:spPr bwMode="auto">
            <a:xfrm>
              <a:off x="5934075" y="2792413"/>
              <a:ext cx="52388" cy="41275"/>
            </a:xfrm>
            <a:custGeom>
              <a:avLst/>
              <a:gdLst>
                <a:gd name="T0" fmla="*/ 33 w 33"/>
                <a:gd name="T1" fmla="*/ 2 h 26"/>
                <a:gd name="T2" fmla="*/ 2 w 33"/>
                <a:gd name="T3" fmla="*/ 0 h 26"/>
                <a:gd name="T4" fmla="*/ 0 w 33"/>
                <a:gd name="T5" fmla="*/ 24 h 26"/>
                <a:gd name="T6" fmla="*/ 31 w 33"/>
                <a:gd name="T7" fmla="*/ 26 h 26"/>
                <a:gd name="T8" fmla="*/ 33 w 33"/>
                <a:gd name="T9" fmla="*/ 2 h 26"/>
              </a:gdLst>
              <a:ahLst/>
              <a:cxnLst>
                <a:cxn ang="0">
                  <a:pos x="T0" y="T1"/>
                </a:cxn>
                <a:cxn ang="0">
                  <a:pos x="T2" y="T3"/>
                </a:cxn>
                <a:cxn ang="0">
                  <a:pos x="T4" y="T5"/>
                </a:cxn>
                <a:cxn ang="0">
                  <a:pos x="T6" y="T7"/>
                </a:cxn>
                <a:cxn ang="0">
                  <a:pos x="T8" y="T9"/>
                </a:cxn>
              </a:cxnLst>
              <a:rect l="0" t="0" r="r" b="b"/>
              <a:pathLst>
                <a:path w="33" h="26">
                  <a:moveTo>
                    <a:pt x="33" y="2"/>
                  </a:moveTo>
                  <a:lnTo>
                    <a:pt x="2" y="0"/>
                  </a:lnTo>
                  <a:lnTo>
                    <a:pt x="0" y="24"/>
                  </a:lnTo>
                  <a:lnTo>
                    <a:pt x="31" y="26"/>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7" name="Freeform 148"/>
            <p:cNvSpPr>
              <a:spLocks/>
            </p:cNvSpPr>
            <p:nvPr/>
          </p:nvSpPr>
          <p:spPr bwMode="auto">
            <a:xfrm>
              <a:off x="5835650" y="2784476"/>
              <a:ext cx="52388" cy="42863"/>
            </a:xfrm>
            <a:custGeom>
              <a:avLst/>
              <a:gdLst>
                <a:gd name="T0" fmla="*/ 33 w 33"/>
                <a:gd name="T1" fmla="*/ 3 h 27"/>
                <a:gd name="T2" fmla="*/ 2 w 33"/>
                <a:gd name="T3" fmla="*/ 0 h 27"/>
                <a:gd name="T4" fmla="*/ 0 w 33"/>
                <a:gd name="T5" fmla="*/ 23 h 27"/>
                <a:gd name="T6" fmla="*/ 31 w 33"/>
                <a:gd name="T7" fmla="*/ 27 h 27"/>
                <a:gd name="T8" fmla="*/ 33 w 33"/>
                <a:gd name="T9" fmla="*/ 3 h 27"/>
              </a:gdLst>
              <a:ahLst/>
              <a:cxnLst>
                <a:cxn ang="0">
                  <a:pos x="T0" y="T1"/>
                </a:cxn>
                <a:cxn ang="0">
                  <a:pos x="T2" y="T3"/>
                </a:cxn>
                <a:cxn ang="0">
                  <a:pos x="T4" y="T5"/>
                </a:cxn>
                <a:cxn ang="0">
                  <a:pos x="T6" y="T7"/>
                </a:cxn>
                <a:cxn ang="0">
                  <a:pos x="T8" y="T9"/>
                </a:cxn>
              </a:cxnLst>
              <a:rect l="0" t="0" r="r" b="b"/>
              <a:pathLst>
                <a:path w="33" h="27">
                  <a:moveTo>
                    <a:pt x="33" y="3"/>
                  </a:moveTo>
                  <a:lnTo>
                    <a:pt x="2" y="0"/>
                  </a:lnTo>
                  <a:lnTo>
                    <a:pt x="0" y="23"/>
                  </a:lnTo>
                  <a:lnTo>
                    <a:pt x="31" y="27"/>
                  </a:lnTo>
                  <a:lnTo>
                    <a:pt x="3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8" name="Freeform 149"/>
            <p:cNvSpPr>
              <a:spLocks/>
            </p:cNvSpPr>
            <p:nvPr/>
          </p:nvSpPr>
          <p:spPr bwMode="auto">
            <a:xfrm>
              <a:off x="5043488" y="2736851"/>
              <a:ext cx="53975" cy="38100"/>
            </a:xfrm>
            <a:custGeom>
              <a:avLst/>
              <a:gdLst>
                <a:gd name="T0" fmla="*/ 34 w 34"/>
                <a:gd name="T1" fmla="*/ 0 h 24"/>
                <a:gd name="T2" fmla="*/ 2 w 34"/>
                <a:gd name="T3" fmla="*/ 0 h 24"/>
                <a:gd name="T4" fmla="*/ 0 w 34"/>
                <a:gd name="T5" fmla="*/ 22 h 24"/>
                <a:gd name="T6" fmla="*/ 32 w 34"/>
                <a:gd name="T7" fmla="*/ 24 h 24"/>
                <a:gd name="T8" fmla="*/ 34 w 34"/>
                <a:gd name="T9" fmla="*/ 0 h 24"/>
              </a:gdLst>
              <a:ahLst/>
              <a:cxnLst>
                <a:cxn ang="0">
                  <a:pos x="T0" y="T1"/>
                </a:cxn>
                <a:cxn ang="0">
                  <a:pos x="T2" y="T3"/>
                </a:cxn>
                <a:cxn ang="0">
                  <a:pos x="T4" y="T5"/>
                </a:cxn>
                <a:cxn ang="0">
                  <a:pos x="T6" y="T7"/>
                </a:cxn>
                <a:cxn ang="0">
                  <a:pos x="T8" y="T9"/>
                </a:cxn>
              </a:cxnLst>
              <a:rect l="0" t="0" r="r" b="b"/>
              <a:pathLst>
                <a:path w="34" h="24">
                  <a:moveTo>
                    <a:pt x="34" y="0"/>
                  </a:moveTo>
                  <a:lnTo>
                    <a:pt x="2" y="0"/>
                  </a:lnTo>
                  <a:lnTo>
                    <a:pt x="0" y="22"/>
                  </a:lnTo>
                  <a:lnTo>
                    <a:pt x="32" y="24"/>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9" name="Freeform 150"/>
            <p:cNvSpPr>
              <a:spLocks/>
            </p:cNvSpPr>
            <p:nvPr/>
          </p:nvSpPr>
          <p:spPr bwMode="auto">
            <a:xfrm>
              <a:off x="5143500" y="2740026"/>
              <a:ext cx="52388" cy="41275"/>
            </a:xfrm>
            <a:custGeom>
              <a:avLst/>
              <a:gdLst>
                <a:gd name="T0" fmla="*/ 33 w 33"/>
                <a:gd name="T1" fmla="*/ 2 h 26"/>
                <a:gd name="T2" fmla="*/ 2 w 33"/>
                <a:gd name="T3" fmla="*/ 0 h 26"/>
                <a:gd name="T4" fmla="*/ 0 w 33"/>
                <a:gd name="T5" fmla="*/ 24 h 26"/>
                <a:gd name="T6" fmla="*/ 31 w 33"/>
                <a:gd name="T7" fmla="*/ 26 h 26"/>
                <a:gd name="T8" fmla="*/ 33 w 33"/>
                <a:gd name="T9" fmla="*/ 2 h 26"/>
              </a:gdLst>
              <a:ahLst/>
              <a:cxnLst>
                <a:cxn ang="0">
                  <a:pos x="T0" y="T1"/>
                </a:cxn>
                <a:cxn ang="0">
                  <a:pos x="T2" y="T3"/>
                </a:cxn>
                <a:cxn ang="0">
                  <a:pos x="T4" y="T5"/>
                </a:cxn>
                <a:cxn ang="0">
                  <a:pos x="T6" y="T7"/>
                </a:cxn>
                <a:cxn ang="0">
                  <a:pos x="T8" y="T9"/>
                </a:cxn>
              </a:cxnLst>
              <a:rect l="0" t="0" r="r" b="b"/>
              <a:pathLst>
                <a:path w="33" h="26">
                  <a:moveTo>
                    <a:pt x="33" y="2"/>
                  </a:moveTo>
                  <a:lnTo>
                    <a:pt x="2" y="0"/>
                  </a:lnTo>
                  <a:lnTo>
                    <a:pt x="0" y="24"/>
                  </a:lnTo>
                  <a:lnTo>
                    <a:pt x="31" y="26"/>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80" name="Freeform 151"/>
            <p:cNvSpPr>
              <a:spLocks/>
            </p:cNvSpPr>
            <p:nvPr/>
          </p:nvSpPr>
          <p:spPr bwMode="auto">
            <a:xfrm>
              <a:off x="4945063" y="2730501"/>
              <a:ext cx="52388" cy="41275"/>
            </a:xfrm>
            <a:custGeom>
              <a:avLst/>
              <a:gdLst>
                <a:gd name="T0" fmla="*/ 33 w 33"/>
                <a:gd name="T1" fmla="*/ 2 h 26"/>
                <a:gd name="T2" fmla="*/ 2 w 33"/>
                <a:gd name="T3" fmla="*/ 0 h 26"/>
                <a:gd name="T4" fmla="*/ 0 w 33"/>
                <a:gd name="T5" fmla="*/ 24 h 26"/>
                <a:gd name="T6" fmla="*/ 31 w 33"/>
                <a:gd name="T7" fmla="*/ 26 h 26"/>
                <a:gd name="T8" fmla="*/ 33 w 33"/>
                <a:gd name="T9" fmla="*/ 2 h 26"/>
              </a:gdLst>
              <a:ahLst/>
              <a:cxnLst>
                <a:cxn ang="0">
                  <a:pos x="T0" y="T1"/>
                </a:cxn>
                <a:cxn ang="0">
                  <a:pos x="T2" y="T3"/>
                </a:cxn>
                <a:cxn ang="0">
                  <a:pos x="T4" y="T5"/>
                </a:cxn>
                <a:cxn ang="0">
                  <a:pos x="T6" y="T7"/>
                </a:cxn>
                <a:cxn ang="0">
                  <a:pos x="T8" y="T9"/>
                </a:cxn>
              </a:cxnLst>
              <a:rect l="0" t="0" r="r" b="b"/>
              <a:pathLst>
                <a:path w="33" h="26">
                  <a:moveTo>
                    <a:pt x="33" y="2"/>
                  </a:moveTo>
                  <a:lnTo>
                    <a:pt x="2" y="0"/>
                  </a:lnTo>
                  <a:lnTo>
                    <a:pt x="0" y="24"/>
                  </a:lnTo>
                  <a:lnTo>
                    <a:pt x="31" y="26"/>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81" name="Freeform 152"/>
            <p:cNvSpPr>
              <a:spLocks/>
            </p:cNvSpPr>
            <p:nvPr/>
          </p:nvSpPr>
          <p:spPr bwMode="auto">
            <a:xfrm>
              <a:off x="5341938" y="2752726"/>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82" name="Freeform 153"/>
            <p:cNvSpPr>
              <a:spLocks/>
            </p:cNvSpPr>
            <p:nvPr/>
          </p:nvSpPr>
          <p:spPr bwMode="auto">
            <a:xfrm>
              <a:off x="5441950" y="2759076"/>
              <a:ext cx="49213" cy="39688"/>
            </a:xfrm>
            <a:custGeom>
              <a:avLst/>
              <a:gdLst>
                <a:gd name="T0" fmla="*/ 31 w 31"/>
                <a:gd name="T1" fmla="*/ 2 h 25"/>
                <a:gd name="T2" fmla="*/ 0 w 31"/>
                <a:gd name="T3" fmla="*/ 0 h 25"/>
                <a:gd name="T4" fmla="*/ 0 w 31"/>
                <a:gd name="T5" fmla="*/ 23 h 25"/>
                <a:gd name="T6" fmla="*/ 31 w 31"/>
                <a:gd name="T7" fmla="*/ 25 h 25"/>
                <a:gd name="T8" fmla="*/ 31 w 31"/>
                <a:gd name="T9" fmla="*/ 2 h 25"/>
              </a:gdLst>
              <a:ahLst/>
              <a:cxnLst>
                <a:cxn ang="0">
                  <a:pos x="T0" y="T1"/>
                </a:cxn>
                <a:cxn ang="0">
                  <a:pos x="T2" y="T3"/>
                </a:cxn>
                <a:cxn ang="0">
                  <a:pos x="T4" y="T5"/>
                </a:cxn>
                <a:cxn ang="0">
                  <a:pos x="T6" y="T7"/>
                </a:cxn>
                <a:cxn ang="0">
                  <a:pos x="T8" y="T9"/>
                </a:cxn>
              </a:cxnLst>
              <a:rect l="0" t="0" r="r" b="b"/>
              <a:pathLst>
                <a:path w="31" h="25">
                  <a:moveTo>
                    <a:pt x="31" y="2"/>
                  </a:moveTo>
                  <a:lnTo>
                    <a:pt x="0" y="0"/>
                  </a:lnTo>
                  <a:lnTo>
                    <a:pt x="0" y="23"/>
                  </a:lnTo>
                  <a:lnTo>
                    <a:pt x="31" y="25"/>
                  </a:lnTo>
                  <a:lnTo>
                    <a:pt x="3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83" name="Freeform 154"/>
            <p:cNvSpPr>
              <a:spLocks/>
            </p:cNvSpPr>
            <p:nvPr/>
          </p:nvSpPr>
          <p:spPr bwMode="auto">
            <a:xfrm>
              <a:off x="5241925" y="2746376"/>
              <a:ext cx="53975" cy="41275"/>
            </a:xfrm>
            <a:custGeom>
              <a:avLst/>
              <a:gdLst>
                <a:gd name="T0" fmla="*/ 34 w 34"/>
                <a:gd name="T1" fmla="*/ 2 h 26"/>
                <a:gd name="T2" fmla="*/ 2 w 34"/>
                <a:gd name="T3" fmla="*/ 0 h 26"/>
                <a:gd name="T4" fmla="*/ 0 w 34"/>
                <a:gd name="T5" fmla="*/ 24 h 26"/>
                <a:gd name="T6" fmla="*/ 32 w 34"/>
                <a:gd name="T7" fmla="*/ 26 h 26"/>
                <a:gd name="T8" fmla="*/ 34 w 34"/>
                <a:gd name="T9" fmla="*/ 2 h 26"/>
              </a:gdLst>
              <a:ahLst/>
              <a:cxnLst>
                <a:cxn ang="0">
                  <a:pos x="T0" y="T1"/>
                </a:cxn>
                <a:cxn ang="0">
                  <a:pos x="T2" y="T3"/>
                </a:cxn>
                <a:cxn ang="0">
                  <a:pos x="T4" y="T5"/>
                </a:cxn>
                <a:cxn ang="0">
                  <a:pos x="T6" y="T7"/>
                </a:cxn>
                <a:cxn ang="0">
                  <a:pos x="T8" y="T9"/>
                </a:cxn>
              </a:cxnLst>
              <a:rect l="0" t="0" r="r" b="b"/>
              <a:pathLst>
                <a:path w="34" h="26">
                  <a:moveTo>
                    <a:pt x="34" y="2"/>
                  </a:moveTo>
                  <a:lnTo>
                    <a:pt x="2" y="0"/>
                  </a:lnTo>
                  <a:lnTo>
                    <a:pt x="0" y="24"/>
                  </a:lnTo>
                  <a:lnTo>
                    <a:pt x="32" y="26"/>
                  </a:lnTo>
                  <a:lnTo>
                    <a:pt x="3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84" name="Freeform 155"/>
            <p:cNvSpPr>
              <a:spLocks/>
            </p:cNvSpPr>
            <p:nvPr/>
          </p:nvSpPr>
          <p:spPr bwMode="auto">
            <a:xfrm>
              <a:off x="6827838" y="2857501"/>
              <a:ext cx="49213" cy="41275"/>
            </a:xfrm>
            <a:custGeom>
              <a:avLst/>
              <a:gdLst>
                <a:gd name="T0" fmla="*/ 31 w 31"/>
                <a:gd name="T1" fmla="*/ 2 h 26"/>
                <a:gd name="T2" fmla="*/ 0 w 31"/>
                <a:gd name="T3" fmla="*/ 0 h 26"/>
                <a:gd name="T4" fmla="*/ 0 w 31"/>
                <a:gd name="T5" fmla="*/ 24 h 26"/>
                <a:gd name="T6" fmla="*/ 31 w 31"/>
                <a:gd name="T7" fmla="*/ 26 h 26"/>
                <a:gd name="T8" fmla="*/ 31 w 31"/>
                <a:gd name="T9" fmla="*/ 2 h 26"/>
              </a:gdLst>
              <a:ahLst/>
              <a:cxnLst>
                <a:cxn ang="0">
                  <a:pos x="T0" y="T1"/>
                </a:cxn>
                <a:cxn ang="0">
                  <a:pos x="T2" y="T3"/>
                </a:cxn>
                <a:cxn ang="0">
                  <a:pos x="T4" y="T5"/>
                </a:cxn>
                <a:cxn ang="0">
                  <a:pos x="T6" y="T7"/>
                </a:cxn>
                <a:cxn ang="0">
                  <a:pos x="T8" y="T9"/>
                </a:cxn>
              </a:cxnLst>
              <a:rect l="0" t="0" r="r" b="b"/>
              <a:pathLst>
                <a:path w="31" h="26">
                  <a:moveTo>
                    <a:pt x="31" y="2"/>
                  </a:moveTo>
                  <a:lnTo>
                    <a:pt x="0" y="0"/>
                  </a:lnTo>
                  <a:lnTo>
                    <a:pt x="0" y="24"/>
                  </a:lnTo>
                  <a:lnTo>
                    <a:pt x="31" y="26"/>
                  </a:lnTo>
                  <a:lnTo>
                    <a:pt x="3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85" name="Freeform 156"/>
            <p:cNvSpPr>
              <a:spLocks/>
            </p:cNvSpPr>
            <p:nvPr/>
          </p:nvSpPr>
          <p:spPr bwMode="auto">
            <a:xfrm>
              <a:off x="6629400" y="2846388"/>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86" name="Freeform 157"/>
            <p:cNvSpPr>
              <a:spLocks/>
            </p:cNvSpPr>
            <p:nvPr/>
          </p:nvSpPr>
          <p:spPr bwMode="auto">
            <a:xfrm>
              <a:off x="6727825" y="2852738"/>
              <a:ext cx="53975" cy="39688"/>
            </a:xfrm>
            <a:custGeom>
              <a:avLst/>
              <a:gdLst>
                <a:gd name="T0" fmla="*/ 34 w 34"/>
                <a:gd name="T1" fmla="*/ 2 h 25"/>
                <a:gd name="T2" fmla="*/ 2 w 34"/>
                <a:gd name="T3" fmla="*/ 0 h 25"/>
                <a:gd name="T4" fmla="*/ 0 w 34"/>
                <a:gd name="T5" fmla="*/ 23 h 25"/>
                <a:gd name="T6" fmla="*/ 32 w 34"/>
                <a:gd name="T7" fmla="*/ 25 h 25"/>
                <a:gd name="T8" fmla="*/ 34 w 34"/>
                <a:gd name="T9" fmla="*/ 2 h 25"/>
              </a:gdLst>
              <a:ahLst/>
              <a:cxnLst>
                <a:cxn ang="0">
                  <a:pos x="T0" y="T1"/>
                </a:cxn>
                <a:cxn ang="0">
                  <a:pos x="T2" y="T3"/>
                </a:cxn>
                <a:cxn ang="0">
                  <a:pos x="T4" y="T5"/>
                </a:cxn>
                <a:cxn ang="0">
                  <a:pos x="T6" y="T7"/>
                </a:cxn>
                <a:cxn ang="0">
                  <a:pos x="T8" y="T9"/>
                </a:cxn>
              </a:cxnLst>
              <a:rect l="0" t="0" r="r" b="b"/>
              <a:pathLst>
                <a:path w="34" h="25">
                  <a:moveTo>
                    <a:pt x="34" y="2"/>
                  </a:moveTo>
                  <a:lnTo>
                    <a:pt x="2" y="0"/>
                  </a:lnTo>
                  <a:lnTo>
                    <a:pt x="0" y="23"/>
                  </a:lnTo>
                  <a:lnTo>
                    <a:pt x="32" y="25"/>
                  </a:lnTo>
                  <a:lnTo>
                    <a:pt x="3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87" name="Freeform 158"/>
            <p:cNvSpPr>
              <a:spLocks/>
            </p:cNvSpPr>
            <p:nvPr/>
          </p:nvSpPr>
          <p:spPr bwMode="auto">
            <a:xfrm>
              <a:off x="7026275" y="2873376"/>
              <a:ext cx="49213" cy="41275"/>
            </a:xfrm>
            <a:custGeom>
              <a:avLst/>
              <a:gdLst>
                <a:gd name="T0" fmla="*/ 31 w 31"/>
                <a:gd name="T1" fmla="*/ 2 h 26"/>
                <a:gd name="T2" fmla="*/ 0 w 31"/>
                <a:gd name="T3" fmla="*/ 0 h 26"/>
                <a:gd name="T4" fmla="*/ 0 w 31"/>
                <a:gd name="T5" fmla="*/ 24 h 26"/>
                <a:gd name="T6" fmla="*/ 29 w 31"/>
                <a:gd name="T7" fmla="*/ 26 h 26"/>
                <a:gd name="T8" fmla="*/ 31 w 31"/>
                <a:gd name="T9" fmla="*/ 2 h 26"/>
              </a:gdLst>
              <a:ahLst/>
              <a:cxnLst>
                <a:cxn ang="0">
                  <a:pos x="T0" y="T1"/>
                </a:cxn>
                <a:cxn ang="0">
                  <a:pos x="T2" y="T3"/>
                </a:cxn>
                <a:cxn ang="0">
                  <a:pos x="T4" y="T5"/>
                </a:cxn>
                <a:cxn ang="0">
                  <a:pos x="T6" y="T7"/>
                </a:cxn>
                <a:cxn ang="0">
                  <a:pos x="T8" y="T9"/>
                </a:cxn>
              </a:cxnLst>
              <a:rect l="0" t="0" r="r" b="b"/>
              <a:pathLst>
                <a:path w="31" h="26">
                  <a:moveTo>
                    <a:pt x="31" y="2"/>
                  </a:moveTo>
                  <a:lnTo>
                    <a:pt x="0" y="0"/>
                  </a:lnTo>
                  <a:lnTo>
                    <a:pt x="0" y="24"/>
                  </a:lnTo>
                  <a:lnTo>
                    <a:pt x="29" y="26"/>
                  </a:lnTo>
                  <a:lnTo>
                    <a:pt x="3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88" name="Freeform 159"/>
            <p:cNvSpPr>
              <a:spLocks/>
            </p:cNvSpPr>
            <p:nvPr/>
          </p:nvSpPr>
          <p:spPr bwMode="auto">
            <a:xfrm>
              <a:off x="6926263" y="2867026"/>
              <a:ext cx="50800" cy="41275"/>
            </a:xfrm>
            <a:custGeom>
              <a:avLst/>
              <a:gdLst>
                <a:gd name="T0" fmla="*/ 32 w 32"/>
                <a:gd name="T1" fmla="*/ 2 h 26"/>
                <a:gd name="T2" fmla="*/ 0 w 32"/>
                <a:gd name="T3" fmla="*/ 0 h 26"/>
                <a:gd name="T4" fmla="*/ 0 w 32"/>
                <a:gd name="T5" fmla="*/ 24 h 26"/>
                <a:gd name="T6" fmla="*/ 32 w 32"/>
                <a:gd name="T7" fmla="*/ 26 h 26"/>
                <a:gd name="T8" fmla="*/ 32 w 32"/>
                <a:gd name="T9" fmla="*/ 2 h 26"/>
              </a:gdLst>
              <a:ahLst/>
              <a:cxnLst>
                <a:cxn ang="0">
                  <a:pos x="T0" y="T1"/>
                </a:cxn>
                <a:cxn ang="0">
                  <a:pos x="T2" y="T3"/>
                </a:cxn>
                <a:cxn ang="0">
                  <a:pos x="T4" y="T5"/>
                </a:cxn>
                <a:cxn ang="0">
                  <a:pos x="T6" y="T7"/>
                </a:cxn>
                <a:cxn ang="0">
                  <a:pos x="T8" y="T9"/>
                </a:cxn>
              </a:cxnLst>
              <a:rect l="0" t="0" r="r" b="b"/>
              <a:pathLst>
                <a:path w="32" h="26">
                  <a:moveTo>
                    <a:pt x="32" y="2"/>
                  </a:moveTo>
                  <a:lnTo>
                    <a:pt x="0" y="0"/>
                  </a:lnTo>
                  <a:lnTo>
                    <a:pt x="0" y="24"/>
                  </a:lnTo>
                  <a:lnTo>
                    <a:pt x="32" y="26"/>
                  </a:lnTo>
                  <a:lnTo>
                    <a:pt x="3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89" name="Freeform 160"/>
            <p:cNvSpPr>
              <a:spLocks/>
            </p:cNvSpPr>
            <p:nvPr/>
          </p:nvSpPr>
          <p:spPr bwMode="auto">
            <a:xfrm>
              <a:off x="6330950" y="2820988"/>
              <a:ext cx="53975" cy="42863"/>
            </a:xfrm>
            <a:custGeom>
              <a:avLst/>
              <a:gdLst>
                <a:gd name="T0" fmla="*/ 34 w 34"/>
                <a:gd name="T1" fmla="*/ 4 h 27"/>
                <a:gd name="T2" fmla="*/ 2 w 34"/>
                <a:gd name="T3" fmla="*/ 0 h 27"/>
                <a:gd name="T4" fmla="*/ 0 w 34"/>
                <a:gd name="T5" fmla="*/ 23 h 27"/>
                <a:gd name="T6" fmla="*/ 32 w 34"/>
                <a:gd name="T7" fmla="*/ 27 h 27"/>
                <a:gd name="T8" fmla="*/ 34 w 34"/>
                <a:gd name="T9" fmla="*/ 4 h 27"/>
              </a:gdLst>
              <a:ahLst/>
              <a:cxnLst>
                <a:cxn ang="0">
                  <a:pos x="T0" y="T1"/>
                </a:cxn>
                <a:cxn ang="0">
                  <a:pos x="T2" y="T3"/>
                </a:cxn>
                <a:cxn ang="0">
                  <a:pos x="T4" y="T5"/>
                </a:cxn>
                <a:cxn ang="0">
                  <a:pos x="T6" y="T7"/>
                </a:cxn>
                <a:cxn ang="0">
                  <a:pos x="T8" y="T9"/>
                </a:cxn>
              </a:cxnLst>
              <a:rect l="0" t="0" r="r" b="b"/>
              <a:pathLst>
                <a:path w="34" h="27">
                  <a:moveTo>
                    <a:pt x="34" y="4"/>
                  </a:moveTo>
                  <a:lnTo>
                    <a:pt x="2" y="0"/>
                  </a:lnTo>
                  <a:lnTo>
                    <a:pt x="0" y="23"/>
                  </a:lnTo>
                  <a:lnTo>
                    <a:pt x="32" y="27"/>
                  </a:lnTo>
                  <a:lnTo>
                    <a:pt x="3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90" name="Freeform 161"/>
            <p:cNvSpPr>
              <a:spLocks/>
            </p:cNvSpPr>
            <p:nvPr/>
          </p:nvSpPr>
          <p:spPr bwMode="auto">
            <a:xfrm>
              <a:off x="6132513" y="2808288"/>
              <a:ext cx="52388" cy="41275"/>
            </a:xfrm>
            <a:custGeom>
              <a:avLst/>
              <a:gdLst>
                <a:gd name="T0" fmla="*/ 33 w 33"/>
                <a:gd name="T1" fmla="*/ 2 h 26"/>
                <a:gd name="T2" fmla="*/ 2 w 33"/>
                <a:gd name="T3" fmla="*/ 0 h 26"/>
                <a:gd name="T4" fmla="*/ 0 w 33"/>
                <a:gd name="T5" fmla="*/ 22 h 26"/>
                <a:gd name="T6" fmla="*/ 32 w 33"/>
                <a:gd name="T7" fmla="*/ 26 h 26"/>
                <a:gd name="T8" fmla="*/ 33 w 33"/>
                <a:gd name="T9" fmla="*/ 2 h 26"/>
              </a:gdLst>
              <a:ahLst/>
              <a:cxnLst>
                <a:cxn ang="0">
                  <a:pos x="T0" y="T1"/>
                </a:cxn>
                <a:cxn ang="0">
                  <a:pos x="T2" y="T3"/>
                </a:cxn>
                <a:cxn ang="0">
                  <a:pos x="T4" y="T5"/>
                </a:cxn>
                <a:cxn ang="0">
                  <a:pos x="T6" y="T7"/>
                </a:cxn>
                <a:cxn ang="0">
                  <a:pos x="T8" y="T9"/>
                </a:cxn>
              </a:cxnLst>
              <a:rect l="0" t="0" r="r" b="b"/>
              <a:pathLst>
                <a:path w="33" h="26">
                  <a:moveTo>
                    <a:pt x="33" y="2"/>
                  </a:moveTo>
                  <a:lnTo>
                    <a:pt x="2" y="0"/>
                  </a:lnTo>
                  <a:lnTo>
                    <a:pt x="0" y="22"/>
                  </a:lnTo>
                  <a:lnTo>
                    <a:pt x="32" y="26"/>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91" name="Freeform 162"/>
            <p:cNvSpPr>
              <a:spLocks/>
            </p:cNvSpPr>
            <p:nvPr/>
          </p:nvSpPr>
          <p:spPr bwMode="auto">
            <a:xfrm>
              <a:off x="6232525" y="2814638"/>
              <a:ext cx="52388" cy="41275"/>
            </a:xfrm>
            <a:custGeom>
              <a:avLst/>
              <a:gdLst>
                <a:gd name="T0" fmla="*/ 33 w 33"/>
                <a:gd name="T1" fmla="*/ 2 h 26"/>
                <a:gd name="T2" fmla="*/ 2 w 33"/>
                <a:gd name="T3" fmla="*/ 0 h 26"/>
                <a:gd name="T4" fmla="*/ 0 w 33"/>
                <a:gd name="T5" fmla="*/ 24 h 26"/>
                <a:gd name="T6" fmla="*/ 31 w 33"/>
                <a:gd name="T7" fmla="*/ 26 h 26"/>
                <a:gd name="T8" fmla="*/ 33 w 33"/>
                <a:gd name="T9" fmla="*/ 2 h 26"/>
              </a:gdLst>
              <a:ahLst/>
              <a:cxnLst>
                <a:cxn ang="0">
                  <a:pos x="T0" y="T1"/>
                </a:cxn>
                <a:cxn ang="0">
                  <a:pos x="T2" y="T3"/>
                </a:cxn>
                <a:cxn ang="0">
                  <a:pos x="T4" y="T5"/>
                </a:cxn>
                <a:cxn ang="0">
                  <a:pos x="T6" y="T7"/>
                </a:cxn>
                <a:cxn ang="0">
                  <a:pos x="T8" y="T9"/>
                </a:cxn>
              </a:cxnLst>
              <a:rect l="0" t="0" r="r" b="b"/>
              <a:pathLst>
                <a:path w="33" h="26">
                  <a:moveTo>
                    <a:pt x="33" y="2"/>
                  </a:moveTo>
                  <a:lnTo>
                    <a:pt x="2" y="0"/>
                  </a:lnTo>
                  <a:lnTo>
                    <a:pt x="0" y="24"/>
                  </a:lnTo>
                  <a:lnTo>
                    <a:pt x="31" y="26"/>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92" name="Freeform 163"/>
            <p:cNvSpPr>
              <a:spLocks/>
            </p:cNvSpPr>
            <p:nvPr/>
          </p:nvSpPr>
          <p:spPr bwMode="auto">
            <a:xfrm>
              <a:off x="6529388" y="2836863"/>
              <a:ext cx="53975" cy="39688"/>
            </a:xfrm>
            <a:custGeom>
              <a:avLst/>
              <a:gdLst>
                <a:gd name="T0" fmla="*/ 34 w 34"/>
                <a:gd name="T1" fmla="*/ 2 h 25"/>
                <a:gd name="T2" fmla="*/ 2 w 34"/>
                <a:gd name="T3" fmla="*/ 0 h 25"/>
                <a:gd name="T4" fmla="*/ 0 w 34"/>
                <a:gd name="T5" fmla="*/ 23 h 25"/>
                <a:gd name="T6" fmla="*/ 32 w 34"/>
                <a:gd name="T7" fmla="*/ 25 h 25"/>
                <a:gd name="T8" fmla="*/ 34 w 34"/>
                <a:gd name="T9" fmla="*/ 2 h 25"/>
              </a:gdLst>
              <a:ahLst/>
              <a:cxnLst>
                <a:cxn ang="0">
                  <a:pos x="T0" y="T1"/>
                </a:cxn>
                <a:cxn ang="0">
                  <a:pos x="T2" y="T3"/>
                </a:cxn>
                <a:cxn ang="0">
                  <a:pos x="T4" y="T5"/>
                </a:cxn>
                <a:cxn ang="0">
                  <a:pos x="T6" y="T7"/>
                </a:cxn>
                <a:cxn ang="0">
                  <a:pos x="T8" y="T9"/>
                </a:cxn>
              </a:cxnLst>
              <a:rect l="0" t="0" r="r" b="b"/>
              <a:pathLst>
                <a:path w="34" h="25">
                  <a:moveTo>
                    <a:pt x="34" y="2"/>
                  </a:moveTo>
                  <a:lnTo>
                    <a:pt x="2" y="0"/>
                  </a:lnTo>
                  <a:lnTo>
                    <a:pt x="0" y="23"/>
                  </a:lnTo>
                  <a:lnTo>
                    <a:pt x="32" y="25"/>
                  </a:lnTo>
                  <a:lnTo>
                    <a:pt x="3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93" name="Freeform 164"/>
            <p:cNvSpPr>
              <a:spLocks/>
            </p:cNvSpPr>
            <p:nvPr/>
          </p:nvSpPr>
          <p:spPr bwMode="auto">
            <a:xfrm>
              <a:off x="6430963" y="2830513"/>
              <a:ext cx="52388" cy="39688"/>
            </a:xfrm>
            <a:custGeom>
              <a:avLst/>
              <a:gdLst>
                <a:gd name="T0" fmla="*/ 33 w 33"/>
                <a:gd name="T1" fmla="*/ 2 h 25"/>
                <a:gd name="T2" fmla="*/ 2 w 33"/>
                <a:gd name="T3" fmla="*/ 0 h 25"/>
                <a:gd name="T4" fmla="*/ 0 w 33"/>
                <a:gd name="T5" fmla="*/ 23 h 25"/>
                <a:gd name="T6" fmla="*/ 31 w 33"/>
                <a:gd name="T7" fmla="*/ 25 h 25"/>
                <a:gd name="T8" fmla="*/ 33 w 33"/>
                <a:gd name="T9" fmla="*/ 2 h 25"/>
              </a:gdLst>
              <a:ahLst/>
              <a:cxnLst>
                <a:cxn ang="0">
                  <a:pos x="T0" y="T1"/>
                </a:cxn>
                <a:cxn ang="0">
                  <a:pos x="T2" y="T3"/>
                </a:cxn>
                <a:cxn ang="0">
                  <a:pos x="T4" y="T5"/>
                </a:cxn>
                <a:cxn ang="0">
                  <a:pos x="T6" y="T7"/>
                </a:cxn>
                <a:cxn ang="0">
                  <a:pos x="T8" y="T9"/>
                </a:cxn>
              </a:cxnLst>
              <a:rect l="0" t="0" r="r" b="b"/>
              <a:pathLst>
                <a:path w="33" h="25">
                  <a:moveTo>
                    <a:pt x="33" y="2"/>
                  </a:moveTo>
                  <a:lnTo>
                    <a:pt x="2" y="0"/>
                  </a:lnTo>
                  <a:lnTo>
                    <a:pt x="0" y="23"/>
                  </a:lnTo>
                  <a:lnTo>
                    <a:pt x="31" y="25"/>
                  </a:lnTo>
                  <a:lnTo>
                    <a:pt x="3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2" name="Freeform 291"/>
            <p:cNvSpPr>
              <a:spLocks/>
            </p:cNvSpPr>
            <p:nvPr/>
          </p:nvSpPr>
          <p:spPr bwMode="auto">
            <a:xfrm>
              <a:off x="2559050" y="3259138"/>
              <a:ext cx="49213" cy="55563"/>
            </a:xfrm>
            <a:custGeom>
              <a:avLst/>
              <a:gdLst>
                <a:gd name="T0" fmla="*/ 16 w 16"/>
                <a:gd name="T1" fmla="*/ 3 h 18"/>
                <a:gd name="T2" fmla="*/ 4 w 16"/>
                <a:gd name="T3" fmla="*/ 0 h 18"/>
                <a:gd name="T4" fmla="*/ 0 w 16"/>
                <a:gd name="T5" fmla="*/ 16 h 18"/>
                <a:gd name="T6" fmla="*/ 12 w 16"/>
                <a:gd name="T7" fmla="*/ 18 h 18"/>
                <a:gd name="T8" fmla="*/ 16 w 16"/>
                <a:gd name="T9" fmla="*/ 3 h 18"/>
              </a:gdLst>
              <a:ahLst/>
              <a:cxnLst>
                <a:cxn ang="0">
                  <a:pos x="T0" y="T1"/>
                </a:cxn>
                <a:cxn ang="0">
                  <a:pos x="T2" y="T3"/>
                </a:cxn>
                <a:cxn ang="0">
                  <a:pos x="T4" y="T5"/>
                </a:cxn>
                <a:cxn ang="0">
                  <a:pos x="T6" y="T7"/>
                </a:cxn>
                <a:cxn ang="0">
                  <a:pos x="T8" y="T9"/>
                </a:cxn>
              </a:cxnLst>
              <a:rect l="0" t="0" r="r" b="b"/>
              <a:pathLst>
                <a:path w="16" h="18">
                  <a:moveTo>
                    <a:pt x="16" y="3"/>
                  </a:moveTo>
                  <a:cubicBezTo>
                    <a:pt x="4" y="0"/>
                    <a:pt x="4" y="0"/>
                    <a:pt x="4" y="0"/>
                  </a:cubicBezTo>
                  <a:cubicBezTo>
                    <a:pt x="2" y="5"/>
                    <a:pt x="1" y="10"/>
                    <a:pt x="0" y="16"/>
                  </a:cubicBezTo>
                  <a:cubicBezTo>
                    <a:pt x="12" y="18"/>
                    <a:pt x="12" y="18"/>
                    <a:pt x="12" y="18"/>
                  </a:cubicBezTo>
                  <a:cubicBezTo>
                    <a:pt x="13" y="13"/>
                    <a:pt x="14" y="8"/>
                    <a:pt x="1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335" name="Group 334"/>
          <p:cNvGrpSpPr/>
          <p:nvPr/>
        </p:nvGrpSpPr>
        <p:grpSpPr>
          <a:xfrm>
            <a:off x="5094292" y="6715126"/>
            <a:ext cx="12769850" cy="3638552"/>
            <a:chOff x="2546350" y="3357563"/>
            <a:chExt cx="6384925" cy="1819276"/>
          </a:xfrm>
          <a:solidFill>
            <a:schemeClr val="tx1">
              <a:lumMod val="90000"/>
              <a:lumOff val="10000"/>
            </a:schemeClr>
          </a:solidFill>
        </p:grpSpPr>
        <p:sp>
          <p:nvSpPr>
            <p:cNvPr id="332" name="Freeform 203"/>
            <p:cNvSpPr>
              <a:spLocks/>
            </p:cNvSpPr>
            <p:nvPr/>
          </p:nvSpPr>
          <p:spPr bwMode="auto">
            <a:xfrm>
              <a:off x="8890000" y="5124451"/>
              <a:ext cx="41275" cy="52388"/>
            </a:xfrm>
            <a:custGeom>
              <a:avLst/>
              <a:gdLst>
                <a:gd name="T0" fmla="*/ 13 w 13"/>
                <a:gd name="T1" fmla="*/ 16 h 17"/>
                <a:gd name="T2" fmla="*/ 12 w 13"/>
                <a:gd name="T3" fmla="*/ 0 h 17"/>
                <a:gd name="T4" fmla="*/ 0 w 13"/>
                <a:gd name="T5" fmla="*/ 1 h 17"/>
                <a:gd name="T6" fmla="*/ 1 w 13"/>
                <a:gd name="T7" fmla="*/ 17 h 17"/>
                <a:gd name="T8" fmla="*/ 13 w 13"/>
                <a:gd name="T9" fmla="*/ 16 h 17"/>
              </a:gdLst>
              <a:ahLst/>
              <a:cxnLst>
                <a:cxn ang="0">
                  <a:pos x="T0" y="T1"/>
                </a:cxn>
                <a:cxn ang="0">
                  <a:pos x="T2" y="T3"/>
                </a:cxn>
                <a:cxn ang="0">
                  <a:pos x="T4" y="T5"/>
                </a:cxn>
                <a:cxn ang="0">
                  <a:pos x="T6" y="T7"/>
                </a:cxn>
                <a:cxn ang="0">
                  <a:pos x="T8" y="T9"/>
                </a:cxn>
              </a:cxnLst>
              <a:rect l="0" t="0" r="r" b="b"/>
              <a:pathLst>
                <a:path w="13" h="17">
                  <a:moveTo>
                    <a:pt x="13" y="16"/>
                  </a:moveTo>
                  <a:cubicBezTo>
                    <a:pt x="13" y="11"/>
                    <a:pt x="12" y="5"/>
                    <a:pt x="12" y="0"/>
                  </a:cubicBezTo>
                  <a:cubicBezTo>
                    <a:pt x="0" y="1"/>
                    <a:pt x="0" y="1"/>
                    <a:pt x="0" y="1"/>
                  </a:cubicBezTo>
                  <a:cubicBezTo>
                    <a:pt x="0" y="6"/>
                    <a:pt x="1" y="12"/>
                    <a:pt x="1" y="17"/>
                  </a:cubicBezTo>
                  <a:lnTo>
                    <a:pt x="1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62" name="Freeform 261"/>
            <p:cNvSpPr>
              <a:spLocks/>
            </p:cNvSpPr>
            <p:nvPr/>
          </p:nvSpPr>
          <p:spPr bwMode="auto">
            <a:xfrm>
              <a:off x="2916238" y="3879851"/>
              <a:ext cx="61913" cy="55563"/>
            </a:xfrm>
            <a:custGeom>
              <a:avLst/>
              <a:gdLst>
                <a:gd name="T0" fmla="*/ 6 w 20"/>
                <a:gd name="T1" fmla="*/ 0 h 18"/>
                <a:gd name="T2" fmla="*/ 0 w 20"/>
                <a:gd name="T3" fmla="*/ 11 h 18"/>
                <a:gd name="T4" fmla="*/ 15 w 20"/>
                <a:gd name="T5" fmla="*/ 18 h 18"/>
                <a:gd name="T6" fmla="*/ 20 w 20"/>
                <a:gd name="T7" fmla="*/ 7 h 18"/>
                <a:gd name="T8" fmla="*/ 6 w 20"/>
                <a:gd name="T9" fmla="*/ 0 h 18"/>
              </a:gdLst>
              <a:ahLst/>
              <a:cxnLst>
                <a:cxn ang="0">
                  <a:pos x="T0" y="T1"/>
                </a:cxn>
                <a:cxn ang="0">
                  <a:pos x="T2" y="T3"/>
                </a:cxn>
                <a:cxn ang="0">
                  <a:pos x="T4" y="T5"/>
                </a:cxn>
                <a:cxn ang="0">
                  <a:pos x="T6" y="T7"/>
                </a:cxn>
                <a:cxn ang="0">
                  <a:pos x="T8" y="T9"/>
                </a:cxn>
              </a:cxnLst>
              <a:rect l="0" t="0" r="r" b="b"/>
              <a:pathLst>
                <a:path w="20" h="18">
                  <a:moveTo>
                    <a:pt x="6" y="0"/>
                  </a:moveTo>
                  <a:cubicBezTo>
                    <a:pt x="0" y="11"/>
                    <a:pt x="0" y="11"/>
                    <a:pt x="0" y="11"/>
                  </a:cubicBezTo>
                  <a:cubicBezTo>
                    <a:pt x="5" y="13"/>
                    <a:pt x="10" y="15"/>
                    <a:pt x="15" y="18"/>
                  </a:cubicBezTo>
                  <a:cubicBezTo>
                    <a:pt x="20" y="7"/>
                    <a:pt x="20" y="7"/>
                    <a:pt x="20" y="7"/>
                  </a:cubicBezTo>
                  <a:cubicBezTo>
                    <a:pt x="15" y="4"/>
                    <a:pt x="10"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63" name="Freeform 262"/>
            <p:cNvSpPr>
              <a:spLocks/>
            </p:cNvSpPr>
            <p:nvPr/>
          </p:nvSpPr>
          <p:spPr bwMode="auto">
            <a:xfrm>
              <a:off x="3101975" y="3954463"/>
              <a:ext cx="58738" cy="49213"/>
            </a:xfrm>
            <a:custGeom>
              <a:avLst/>
              <a:gdLst>
                <a:gd name="T0" fmla="*/ 0 w 19"/>
                <a:gd name="T1" fmla="*/ 11 h 16"/>
                <a:gd name="T2" fmla="*/ 16 w 19"/>
                <a:gd name="T3" fmla="*/ 16 h 16"/>
                <a:gd name="T4" fmla="*/ 19 w 19"/>
                <a:gd name="T5" fmla="*/ 5 h 16"/>
                <a:gd name="T6" fmla="*/ 4 w 19"/>
                <a:gd name="T7" fmla="*/ 0 h 16"/>
                <a:gd name="T8" fmla="*/ 0 w 19"/>
                <a:gd name="T9" fmla="*/ 11 h 16"/>
              </a:gdLst>
              <a:ahLst/>
              <a:cxnLst>
                <a:cxn ang="0">
                  <a:pos x="T0" y="T1"/>
                </a:cxn>
                <a:cxn ang="0">
                  <a:pos x="T2" y="T3"/>
                </a:cxn>
                <a:cxn ang="0">
                  <a:pos x="T4" y="T5"/>
                </a:cxn>
                <a:cxn ang="0">
                  <a:pos x="T6" y="T7"/>
                </a:cxn>
                <a:cxn ang="0">
                  <a:pos x="T8" y="T9"/>
                </a:cxn>
              </a:cxnLst>
              <a:rect l="0" t="0" r="r" b="b"/>
              <a:pathLst>
                <a:path w="19" h="16">
                  <a:moveTo>
                    <a:pt x="0" y="11"/>
                  </a:moveTo>
                  <a:cubicBezTo>
                    <a:pt x="5" y="13"/>
                    <a:pt x="10" y="14"/>
                    <a:pt x="16" y="16"/>
                  </a:cubicBezTo>
                  <a:cubicBezTo>
                    <a:pt x="19" y="5"/>
                    <a:pt x="19" y="5"/>
                    <a:pt x="19" y="5"/>
                  </a:cubicBezTo>
                  <a:cubicBezTo>
                    <a:pt x="14" y="3"/>
                    <a:pt x="9" y="1"/>
                    <a:pt x="4"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64" name="Freeform 263"/>
            <p:cNvSpPr>
              <a:spLocks/>
            </p:cNvSpPr>
            <p:nvPr/>
          </p:nvSpPr>
          <p:spPr bwMode="auto">
            <a:xfrm>
              <a:off x="3009900" y="3919538"/>
              <a:ext cx="58738" cy="52388"/>
            </a:xfrm>
            <a:custGeom>
              <a:avLst/>
              <a:gdLst>
                <a:gd name="T0" fmla="*/ 4 w 19"/>
                <a:gd name="T1" fmla="*/ 0 h 17"/>
                <a:gd name="T2" fmla="*/ 0 w 19"/>
                <a:gd name="T3" fmla="*/ 11 h 17"/>
                <a:gd name="T4" fmla="*/ 15 w 19"/>
                <a:gd name="T5" fmla="*/ 17 h 17"/>
                <a:gd name="T6" fmla="*/ 19 w 19"/>
                <a:gd name="T7" fmla="*/ 5 h 17"/>
                <a:gd name="T8" fmla="*/ 4 w 19"/>
                <a:gd name="T9" fmla="*/ 0 h 17"/>
              </a:gdLst>
              <a:ahLst/>
              <a:cxnLst>
                <a:cxn ang="0">
                  <a:pos x="T0" y="T1"/>
                </a:cxn>
                <a:cxn ang="0">
                  <a:pos x="T2" y="T3"/>
                </a:cxn>
                <a:cxn ang="0">
                  <a:pos x="T4" y="T5"/>
                </a:cxn>
                <a:cxn ang="0">
                  <a:pos x="T6" y="T7"/>
                </a:cxn>
                <a:cxn ang="0">
                  <a:pos x="T8" y="T9"/>
                </a:cxn>
              </a:cxnLst>
              <a:rect l="0" t="0" r="r" b="b"/>
              <a:pathLst>
                <a:path w="19" h="17">
                  <a:moveTo>
                    <a:pt x="4" y="0"/>
                  </a:moveTo>
                  <a:cubicBezTo>
                    <a:pt x="0" y="11"/>
                    <a:pt x="0" y="11"/>
                    <a:pt x="0" y="11"/>
                  </a:cubicBezTo>
                  <a:cubicBezTo>
                    <a:pt x="5" y="13"/>
                    <a:pt x="10" y="15"/>
                    <a:pt x="15" y="17"/>
                  </a:cubicBezTo>
                  <a:cubicBezTo>
                    <a:pt x="19" y="5"/>
                    <a:pt x="19" y="5"/>
                    <a:pt x="19" y="5"/>
                  </a:cubicBezTo>
                  <a:cubicBezTo>
                    <a:pt x="14" y="4"/>
                    <a:pt x="9"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65" name="Freeform 264"/>
            <p:cNvSpPr>
              <a:spLocks/>
            </p:cNvSpPr>
            <p:nvPr/>
          </p:nvSpPr>
          <p:spPr bwMode="auto">
            <a:xfrm>
              <a:off x="2828925" y="3832226"/>
              <a:ext cx="61913" cy="57150"/>
            </a:xfrm>
            <a:custGeom>
              <a:avLst/>
              <a:gdLst>
                <a:gd name="T0" fmla="*/ 20 w 20"/>
                <a:gd name="T1" fmla="*/ 8 h 18"/>
                <a:gd name="T2" fmla="*/ 6 w 20"/>
                <a:gd name="T3" fmla="*/ 0 h 18"/>
                <a:gd name="T4" fmla="*/ 0 w 20"/>
                <a:gd name="T5" fmla="*/ 10 h 18"/>
                <a:gd name="T6" fmla="*/ 14 w 20"/>
                <a:gd name="T7" fmla="*/ 18 h 18"/>
                <a:gd name="T8" fmla="*/ 20 w 20"/>
                <a:gd name="T9" fmla="*/ 8 h 18"/>
              </a:gdLst>
              <a:ahLst/>
              <a:cxnLst>
                <a:cxn ang="0">
                  <a:pos x="T0" y="T1"/>
                </a:cxn>
                <a:cxn ang="0">
                  <a:pos x="T2" y="T3"/>
                </a:cxn>
                <a:cxn ang="0">
                  <a:pos x="T4" y="T5"/>
                </a:cxn>
                <a:cxn ang="0">
                  <a:pos x="T6" y="T7"/>
                </a:cxn>
                <a:cxn ang="0">
                  <a:pos x="T8" y="T9"/>
                </a:cxn>
              </a:cxnLst>
              <a:rect l="0" t="0" r="r" b="b"/>
              <a:pathLst>
                <a:path w="20" h="18">
                  <a:moveTo>
                    <a:pt x="20" y="8"/>
                  </a:moveTo>
                  <a:cubicBezTo>
                    <a:pt x="15" y="5"/>
                    <a:pt x="10" y="3"/>
                    <a:pt x="6" y="0"/>
                  </a:cubicBezTo>
                  <a:cubicBezTo>
                    <a:pt x="0" y="10"/>
                    <a:pt x="0" y="10"/>
                    <a:pt x="0" y="10"/>
                  </a:cubicBezTo>
                  <a:cubicBezTo>
                    <a:pt x="4" y="13"/>
                    <a:pt x="9" y="16"/>
                    <a:pt x="14" y="18"/>
                  </a:cubicBezTo>
                  <a:lnTo>
                    <a:pt x="2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66" name="Freeform 265"/>
            <p:cNvSpPr>
              <a:spLocks/>
            </p:cNvSpPr>
            <p:nvPr/>
          </p:nvSpPr>
          <p:spPr bwMode="auto">
            <a:xfrm>
              <a:off x="2744788" y="3776663"/>
              <a:ext cx="63500" cy="58738"/>
            </a:xfrm>
            <a:custGeom>
              <a:avLst/>
              <a:gdLst>
                <a:gd name="T0" fmla="*/ 20 w 20"/>
                <a:gd name="T1" fmla="*/ 9 h 19"/>
                <a:gd name="T2" fmla="*/ 8 w 20"/>
                <a:gd name="T3" fmla="*/ 0 h 19"/>
                <a:gd name="T4" fmla="*/ 0 w 20"/>
                <a:gd name="T5" fmla="*/ 9 h 19"/>
                <a:gd name="T6" fmla="*/ 13 w 20"/>
                <a:gd name="T7" fmla="*/ 19 h 19"/>
                <a:gd name="T8" fmla="*/ 20 w 20"/>
                <a:gd name="T9" fmla="*/ 9 h 19"/>
              </a:gdLst>
              <a:ahLst/>
              <a:cxnLst>
                <a:cxn ang="0">
                  <a:pos x="T0" y="T1"/>
                </a:cxn>
                <a:cxn ang="0">
                  <a:pos x="T2" y="T3"/>
                </a:cxn>
                <a:cxn ang="0">
                  <a:pos x="T4" y="T5"/>
                </a:cxn>
                <a:cxn ang="0">
                  <a:pos x="T6" y="T7"/>
                </a:cxn>
                <a:cxn ang="0">
                  <a:pos x="T8" y="T9"/>
                </a:cxn>
              </a:cxnLst>
              <a:rect l="0" t="0" r="r" b="b"/>
              <a:pathLst>
                <a:path w="20" h="19">
                  <a:moveTo>
                    <a:pt x="20" y="9"/>
                  </a:moveTo>
                  <a:cubicBezTo>
                    <a:pt x="16" y="6"/>
                    <a:pt x="12" y="3"/>
                    <a:pt x="8" y="0"/>
                  </a:cubicBezTo>
                  <a:cubicBezTo>
                    <a:pt x="0" y="9"/>
                    <a:pt x="0" y="9"/>
                    <a:pt x="0" y="9"/>
                  </a:cubicBezTo>
                  <a:cubicBezTo>
                    <a:pt x="4" y="13"/>
                    <a:pt x="9" y="16"/>
                    <a:pt x="13" y="19"/>
                  </a:cubicBezTo>
                  <a:lnTo>
                    <a:pt x="2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67" name="Freeform 266"/>
            <p:cNvSpPr>
              <a:spLocks/>
            </p:cNvSpPr>
            <p:nvPr/>
          </p:nvSpPr>
          <p:spPr bwMode="auto">
            <a:xfrm>
              <a:off x="3294063" y="4006851"/>
              <a:ext cx="55563" cy="49213"/>
            </a:xfrm>
            <a:custGeom>
              <a:avLst/>
              <a:gdLst>
                <a:gd name="T0" fmla="*/ 0 w 18"/>
                <a:gd name="T1" fmla="*/ 12 h 16"/>
                <a:gd name="T2" fmla="*/ 16 w 18"/>
                <a:gd name="T3" fmla="*/ 16 h 16"/>
                <a:gd name="T4" fmla="*/ 18 w 18"/>
                <a:gd name="T5" fmla="*/ 4 h 16"/>
                <a:gd name="T6" fmla="*/ 3 w 18"/>
                <a:gd name="T7" fmla="*/ 0 h 16"/>
                <a:gd name="T8" fmla="*/ 0 w 18"/>
                <a:gd name="T9" fmla="*/ 12 h 16"/>
              </a:gdLst>
              <a:ahLst/>
              <a:cxnLst>
                <a:cxn ang="0">
                  <a:pos x="T0" y="T1"/>
                </a:cxn>
                <a:cxn ang="0">
                  <a:pos x="T2" y="T3"/>
                </a:cxn>
                <a:cxn ang="0">
                  <a:pos x="T4" y="T5"/>
                </a:cxn>
                <a:cxn ang="0">
                  <a:pos x="T6" y="T7"/>
                </a:cxn>
                <a:cxn ang="0">
                  <a:pos x="T8" y="T9"/>
                </a:cxn>
              </a:cxnLst>
              <a:rect l="0" t="0" r="r" b="b"/>
              <a:pathLst>
                <a:path w="18" h="16">
                  <a:moveTo>
                    <a:pt x="0" y="12"/>
                  </a:moveTo>
                  <a:cubicBezTo>
                    <a:pt x="5" y="13"/>
                    <a:pt x="10" y="15"/>
                    <a:pt x="16" y="16"/>
                  </a:cubicBezTo>
                  <a:cubicBezTo>
                    <a:pt x="18" y="4"/>
                    <a:pt x="18" y="4"/>
                    <a:pt x="18" y="4"/>
                  </a:cubicBezTo>
                  <a:cubicBezTo>
                    <a:pt x="13" y="3"/>
                    <a:pt x="8" y="2"/>
                    <a:pt x="3"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68" name="Freeform 267"/>
            <p:cNvSpPr>
              <a:spLocks/>
            </p:cNvSpPr>
            <p:nvPr/>
          </p:nvSpPr>
          <p:spPr bwMode="auto">
            <a:xfrm>
              <a:off x="3390900" y="4032251"/>
              <a:ext cx="58738" cy="42863"/>
            </a:xfrm>
            <a:custGeom>
              <a:avLst/>
              <a:gdLst>
                <a:gd name="T0" fmla="*/ 0 w 19"/>
                <a:gd name="T1" fmla="*/ 11 h 14"/>
                <a:gd name="T2" fmla="*/ 16 w 19"/>
                <a:gd name="T3" fmla="*/ 14 h 14"/>
                <a:gd name="T4" fmla="*/ 19 w 19"/>
                <a:gd name="T5" fmla="*/ 3 h 14"/>
                <a:gd name="T6" fmla="*/ 3 w 19"/>
                <a:gd name="T7" fmla="*/ 0 h 14"/>
                <a:gd name="T8" fmla="*/ 0 w 19"/>
                <a:gd name="T9" fmla="*/ 11 h 14"/>
              </a:gdLst>
              <a:ahLst/>
              <a:cxnLst>
                <a:cxn ang="0">
                  <a:pos x="T0" y="T1"/>
                </a:cxn>
                <a:cxn ang="0">
                  <a:pos x="T2" y="T3"/>
                </a:cxn>
                <a:cxn ang="0">
                  <a:pos x="T4" y="T5"/>
                </a:cxn>
                <a:cxn ang="0">
                  <a:pos x="T6" y="T7"/>
                </a:cxn>
                <a:cxn ang="0">
                  <a:pos x="T8" y="T9"/>
                </a:cxn>
              </a:cxnLst>
              <a:rect l="0" t="0" r="r" b="b"/>
              <a:pathLst>
                <a:path w="19" h="14">
                  <a:moveTo>
                    <a:pt x="0" y="11"/>
                  </a:moveTo>
                  <a:cubicBezTo>
                    <a:pt x="6" y="12"/>
                    <a:pt x="11" y="13"/>
                    <a:pt x="16" y="14"/>
                  </a:cubicBezTo>
                  <a:cubicBezTo>
                    <a:pt x="19" y="3"/>
                    <a:pt x="19" y="3"/>
                    <a:pt x="19" y="3"/>
                  </a:cubicBezTo>
                  <a:cubicBezTo>
                    <a:pt x="13" y="2"/>
                    <a:pt x="8" y="1"/>
                    <a:pt x="3"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69" name="Freeform 268"/>
            <p:cNvSpPr>
              <a:spLocks/>
            </p:cNvSpPr>
            <p:nvPr/>
          </p:nvSpPr>
          <p:spPr bwMode="auto">
            <a:xfrm>
              <a:off x="2671763" y="3711576"/>
              <a:ext cx="61913" cy="61913"/>
            </a:xfrm>
            <a:custGeom>
              <a:avLst/>
              <a:gdLst>
                <a:gd name="T0" fmla="*/ 9 w 20"/>
                <a:gd name="T1" fmla="*/ 0 h 20"/>
                <a:gd name="T2" fmla="*/ 0 w 20"/>
                <a:gd name="T3" fmla="*/ 8 h 20"/>
                <a:gd name="T4" fmla="*/ 12 w 20"/>
                <a:gd name="T5" fmla="*/ 20 h 20"/>
                <a:gd name="T6" fmla="*/ 20 w 20"/>
                <a:gd name="T7" fmla="*/ 11 h 20"/>
                <a:gd name="T8" fmla="*/ 9 w 20"/>
                <a:gd name="T9" fmla="*/ 0 h 20"/>
              </a:gdLst>
              <a:ahLst/>
              <a:cxnLst>
                <a:cxn ang="0">
                  <a:pos x="T0" y="T1"/>
                </a:cxn>
                <a:cxn ang="0">
                  <a:pos x="T2" y="T3"/>
                </a:cxn>
                <a:cxn ang="0">
                  <a:pos x="T4" y="T5"/>
                </a:cxn>
                <a:cxn ang="0">
                  <a:pos x="T6" y="T7"/>
                </a:cxn>
                <a:cxn ang="0">
                  <a:pos x="T8" y="T9"/>
                </a:cxn>
              </a:cxnLst>
              <a:rect l="0" t="0" r="r" b="b"/>
              <a:pathLst>
                <a:path w="20" h="20">
                  <a:moveTo>
                    <a:pt x="9" y="0"/>
                  </a:moveTo>
                  <a:cubicBezTo>
                    <a:pt x="0" y="8"/>
                    <a:pt x="0" y="8"/>
                    <a:pt x="0" y="8"/>
                  </a:cubicBezTo>
                  <a:cubicBezTo>
                    <a:pt x="4" y="12"/>
                    <a:pt x="8" y="16"/>
                    <a:pt x="12" y="20"/>
                  </a:cubicBezTo>
                  <a:cubicBezTo>
                    <a:pt x="20" y="11"/>
                    <a:pt x="20" y="11"/>
                    <a:pt x="20" y="11"/>
                  </a:cubicBezTo>
                  <a:cubicBezTo>
                    <a:pt x="16" y="7"/>
                    <a:pt x="13" y="4"/>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70" name="Freeform 269"/>
            <p:cNvSpPr>
              <a:spLocks/>
            </p:cNvSpPr>
            <p:nvPr/>
          </p:nvSpPr>
          <p:spPr bwMode="auto">
            <a:xfrm>
              <a:off x="2571750" y="3551238"/>
              <a:ext cx="49213" cy="58738"/>
            </a:xfrm>
            <a:custGeom>
              <a:avLst/>
              <a:gdLst>
                <a:gd name="T0" fmla="*/ 16 w 16"/>
                <a:gd name="T1" fmla="*/ 14 h 19"/>
                <a:gd name="T2" fmla="*/ 11 w 16"/>
                <a:gd name="T3" fmla="*/ 0 h 19"/>
                <a:gd name="T4" fmla="*/ 0 w 16"/>
                <a:gd name="T5" fmla="*/ 4 h 19"/>
                <a:gd name="T6" fmla="*/ 5 w 16"/>
                <a:gd name="T7" fmla="*/ 19 h 19"/>
                <a:gd name="T8" fmla="*/ 16 w 16"/>
                <a:gd name="T9" fmla="*/ 14 h 19"/>
              </a:gdLst>
              <a:ahLst/>
              <a:cxnLst>
                <a:cxn ang="0">
                  <a:pos x="T0" y="T1"/>
                </a:cxn>
                <a:cxn ang="0">
                  <a:pos x="T2" y="T3"/>
                </a:cxn>
                <a:cxn ang="0">
                  <a:pos x="T4" y="T5"/>
                </a:cxn>
                <a:cxn ang="0">
                  <a:pos x="T6" y="T7"/>
                </a:cxn>
                <a:cxn ang="0">
                  <a:pos x="T8" y="T9"/>
                </a:cxn>
              </a:cxnLst>
              <a:rect l="0" t="0" r="r" b="b"/>
              <a:pathLst>
                <a:path w="16" h="19">
                  <a:moveTo>
                    <a:pt x="16" y="14"/>
                  </a:moveTo>
                  <a:cubicBezTo>
                    <a:pt x="14" y="10"/>
                    <a:pt x="12" y="5"/>
                    <a:pt x="11" y="0"/>
                  </a:cubicBezTo>
                  <a:cubicBezTo>
                    <a:pt x="0" y="4"/>
                    <a:pt x="0" y="4"/>
                    <a:pt x="0" y="4"/>
                  </a:cubicBezTo>
                  <a:cubicBezTo>
                    <a:pt x="1" y="9"/>
                    <a:pt x="3" y="14"/>
                    <a:pt x="5" y="19"/>
                  </a:cubicBezTo>
                  <a:lnTo>
                    <a:pt x="1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71" name="Freeform 270"/>
            <p:cNvSpPr>
              <a:spLocks/>
            </p:cNvSpPr>
            <p:nvPr/>
          </p:nvSpPr>
          <p:spPr bwMode="auto">
            <a:xfrm>
              <a:off x="2611438" y="3636963"/>
              <a:ext cx="60325" cy="58738"/>
            </a:xfrm>
            <a:custGeom>
              <a:avLst/>
              <a:gdLst>
                <a:gd name="T0" fmla="*/ 0 w 19"/>
                <a:gd name="T1" fmla="*/ 6 h 19"/>
                <a:gd name="T2" fmla="*/ 9 w 19"/>
                <a:gd name="T3" fmla="*/ 19 h 19"/>
                <a:gd name="T4" fmla="*/ 19 w 19"/>
                <a:gd name="T5" fmla="*/ 12 h 19"/>
                <a:gd name="T6" fmla="*/ 10 w 19"/>
                <a:gd name="T7" fmla="*/ 0 h 19"/>
                <a:gd name="T8" fmla="*/ 0 w 19"/>
                <a:gd name="T9" fmla="*/ 6 h 19"/>
              </a:gdLst>
              <a:ahLst/>
              <a:cxnLst>
                <a:cxn ang="0">
                  <a:pos x="T0" y="T1"/>
                </a:cxn>
                <a:cxn ang="0">
                  <a:pos x="T2" y="T3"/>
                </a:cxn>
                <a:cxn ang="0">
                  <a:pos x="T4" y="T5"/>
                </a:cxn>
                <a:cxn ang="0">
                  <a:pos x="T6" y="T7"/>
                </a:cxn>
                <a:cxn ang="0">
                  <a:pos x="T8" y="T9"/>
                </a:cxn>
              </a:cxnLst>
              <a:rect l="0" t="0" r="r" b="b"/>
              <a:pathLst>
                <a:path w="19" h="19">
                  <a:moveTo>
                    <a:pt x="0" y="6"/>
                  </a:moveTo>
                  <a:cubicBezTo>
                    <a:pt x="3" y="10"/>
                    <a:pt x="6" y="15"/>
                    <a:pt x="9" y="19"/>
                  </a:cubicBezTo>
                  <a:cubicBezTo>
                    <a:pt x="19" y="12"/>
                    <a:pt x="19" y="12"/>
                    <a:pt x="19" y="12"/>
                  </a:cubicBezTo>
                  <a:cubicBezTo>
                    <a:pt x="16" y="8"/>
                    <a:pt x="13" y="4"/>
                    <a:pt x="10" y="0"/>
                  </a:cubicBez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72" name="Freeform 271"/>
            <p:cNvSpPr>
              <a:spLocks/>
            </p:cNvSpPr>
            <p:nvPr/>
          </p:nvSpPr>
          <p:spPr bwMode="auto">
            <a:xfrm>
              <a:off x="2549525" y="3457576"/>
              <a:ext cx="44450" cy="55563"/>
            </a:xfrm>
            <a:custGeom>
              <a:avLst/>
              <a:gdLst>
                <a:gd name="T0" fmla="*/ 12 w 14"/>
                <a:gd name="T1" fmla="*/ 0 h 18"/>
                <a:gd name="T2" fmla="*/ 0 w 14"/>
                <a:gd name="T3" fmla="*/ 1 h 18"/>
                <a:gd name="T4" fmla="*/ 2 w 14"/>
                <a:gd name="T5" fmla="*/ 18 h 18"/>
                <a:gd name="T6" fmla="*/ 14 w 14"/>
                <a:gd name="T7" fmla="*/ 15 h 18"/>
                <a:gd name="T8" fmla="*/ 12 w 14"/>
                <a:gd name="T9" fmla="*/ 0 h 18"/>
              </a:gdLst>
              <a:ahLst/>
              <a:cxnLst>
                <a:cxn ang="0">
                  <a:pos x="T0" y="T1"/>
                </a:cxn>
                <a:cxn ang="0">
                  <a:pos x="T2" y="T3"/>
                </a:cxn>
                <a:cxn ang="0">
                  <a:pos x="T4" y="T5"/>
                </a:cxn>
                <a:cxn ang="0">
                  <a:pos x="T6" y="T7"/>
                </a:cxn>
                <a:cxn ang="0">
                  <a:pos x="T8" y="T9"/>
                </a:cxn>
              </a:cxnLst>
              <a:rect l="0" t="0" r="r" b="b"/>
              <a:pathLst>
                <a:path w="14" h="18">
                  <a:moveTo>
                    <a:pt x="12" y="0"/>
                  </a:moveTo>
                  <a:cubicBezTo>
                    <a:pt x="0" y="1"/>
                    <a:pt x="0" y="1"/>
                    <a:pt x="0" y="1"/>
                  </a:cubicBezTo>
                  <a:cubicBezTo>
                    <a:pt x="1" y="7"/>
                    <a:pt x="1" y="12"/>
                    <a:pt x="2" y="18"/>
                  </a:cubicBezTo>
                  <a:cubicBezTo>
                    <a:pt x="14" y="15"/>
                    <a:pt x="14" y="15"/>
                    <a:pt x="14" y="15"/>
                  </a:cubicBezTo>
                  <a:cubicBezTo>
                    <a:pt x="13" y="10"/>
                    <a:pt x="12" y="5"/>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73" name="Freeform 272"/>
            <p:cNvSpPr>
              <a:spLocks/>
            </p:cNvSpPr>
            <p:nvPr/>
          </p:nvSpPr>
          <p:spPr bwMode="auto">
            <a:xfrm>
              <a:off x="2546350" y="3357563"/>
              <a:ext cx="41275" cy="53975"/>
            </a:xfrm>
            <a:custGeom>
              <a:avLst/>
              <a:gdLst>
                <a:gd name="T0" fmla="*/ 12 w 13"/>
                <a:gd name="T1" fmla="*/ 15 h 17"/>
                <a:gd name="T2" fmla="*/ 13 w 13"/>
                <a:gd name="T3" fmla="*/ 1 h 17"/>
                <a:gd name="T4" fmla="*/ 1 w 13"/>
                <a:gd name="T5" fmla="*/ 0 h 17"/>
                <a:gd name="T6" fmla="*/ 0 w 13"/>
                <a:gd name="T7" fmla="*/ 15 h 17"/>
                <a:gd name="T8" fmla="*/ 0 w 13"/>
                <a:gd name="T9" fmla="*/ 17 h 17"/>
                <a:gd name="T10" fmla="*/ 12 w 13"/>
                <a:gd name="T11" fmla="*/ 17 h 17"/>
                <a:gd name="T12" fmla="*/ 12 w 13"/>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13" h="17">
                  <a:moveTo>
                    <a:pt x="12" y="15"/>
                  </a:moveTo>
                  <a:cubicBezTo>
                    <a:pt x="13" y="10"/>
                    <a:pt x="13" y="6"/>
                    <a:pt x="13" y="1"/>
                  </a:cubicBezTo>
                  <a:cubicBezTo>
                    <a:pt x="1" y="0"/>
                    <a:pt x="1" y="0"/>
                    <a:pt x="1" y="0"/>
                  </a:cubicBezTo>
                  <a:cubicBezTo>
                    <a:pt x="1" y="5"/>
                    <a:pt x="1" y="10"/>
                    <a:pt x="0" y="15"/>
                  </a:cubicBezTo>
                  <a:cubicBezTo>
                    <a:pt x="0" y="17"/>
                    <a:pt x="0" y="17"/>
                    <a:pt x="0" y="17"/>
                  </a:cubicBezTo>
                  <a:cubicBezTo>
                    <a:pt x="12" y="17"/>
                    <a:pt x="12" y="17"/>
                    <a:pt x="12" y="17"/>
                  </a:cubicBezTo>
                  <a:lnTo>
                    <a:pt x="1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74" name="Freeform 273"/>
            <p:cNvSpPr>
              <a:spLocks/>
            </p:cNvSpPr>
            <p:nvPr/>
          </p:nvSpPr>
          <p:spPr bwMode="auto">
            <a:xfrm>
              <a:off x="3198813" y="3981451"/>
              <a:ext cx="58738" cy="50800"/>
            </a:xfrm>
            <a:custGeom>
              <a:avLst/>
              <a:gdLst>
                <a:gd name="T0" fmla="*/ 0 w 19"/>
                <a:gd name="T1" fmla="*/ 12 h 16"/>
                <a:gd name="T2" fmla="*/ 15 w 19"/>
                <a:gd name="T3" fmla="*/ 16 h 16"/>
                <a:gd name="T4" fmla="*/ 19 w 19"/>
                <a:gd name="T5" fmla="*/ 4 h 16"/>
                <a:gd name="T6" fmla="*/ 3 w 19"/>
                <a:gd name="T7" fmla="*/ 0 h 16"/>
                <a:gd name="T8" fmla="*/ 0 w 19"/>
                <a:gd name="T9" fmla="*/ 12 h 16"/>
              </a:gdLst>
              <a:ahLst/>
              <a:cxnLst>
                <a:cxn ang="0">
                  <a:pos x="T0" y="T1"/>
                </a:cxn>
                <a:cxn ang="0">
                  <a:pos x="T2" y="T3"/>
                </a:cxn>
                <a:cxn ang="0">
                  <a:pos x="T4" y="T5"/>
                </a:cxn>
                <a:cxn ang="0">
                  <a:pos x="T6" y="T7"/>
                </a:cxn>
                <a:cxn ang="0">
                  <a:pos x="T8" y="T9"/>
                </a:cxn>
              </a:cxnLst>
              <a:rect l="0" t="0" r="r" b="b"/>
              <a:pathLst>
                <a:path w="19" h="16">
                  <a:moveTo>
                    <a:pt x="0" y="12"/>
                  </a:moveTo>
                  <a:cubicBezTo>
                    <a:pt x="5" y="13"/>
                    <a:pt x="10" y="15"/>
                    <a:pt x="15" y="16"/>
                  </a:cubicBezTo>
                  <a:cubicBezTo>
                    <a:pt x="19" y="4"/>
                    <a:pt x="19" y="4"/>
                    <a:pt x="19" y="4"/>
                  </a:cubicBezTo>
                  <a:cubicBezTo>
                    <a:pt x="13" y="3"/>
                    <a:pt x="8" y="2"/>
                    <a:pt x="3"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75" name="Freeform 274"/>
            <p:cNvSpPr>
              <a:spLocks/>
            </p:cNvSpPr>
            <p:nvPr/>
          </p:nvSpPr>
          <p:spPr bwMode="auto">
            <a:xfrm>
              <a:off x="4379913" y="4149726"/>
              <a:ext cx="52388" cy="39688"/>
            </a:xfrm>
            <a:custGeom>
              <a:avLst/>
              <a:gdLst>
                <a:gd name="T0" fmla="*/ 0 w 17"/>
                <a:gd name="T1" fmla="*/ 12 h 13"/>
                <a:gd name="T2" fmla="*/ 16 w 17"/>
                <a:gd name="T3" fmla="*/ 13 h 13"/>
                <a:gd name="T4" fmla="*/ 17 w 17"/>
                <a:gd name="T5" fmla="*/ 1 h 13"/>
                <a:gd name="T6" fmla="*/ 1 w 17"/>
                <a:gd name="T7" fmla="*/ 0 h 13"/>
                <a:gd name="T8" fmla="*/ 0 w 17"/>
                <a:gd name="T9" fmla="*/ 12 h 13"/>
              </a:gdLst>
              <a:ahLst/>
              <a:cxnLst>
                <a:cxn ang="0">
                  <a:pos x="T0" y="T1"/>
                </a:cxn>
                <a:cxn ang="0">
                  <a:pos x="T2" y="T3"/>
                </a:cxn>
                <a:cxn ang="0">
                  <a:pos x="T4" y="T5"/>
                </a:cxn>
                <a:cxn ang="0">
                  <a:pos x="T6" y="T7"/>
                </a:cxn>
                <a:cxn ang="0">
                  <a:pos x="T8" y="T9"/>
                </a:cxn>
              </a:cxnLst>
              <a:rect l="0" t="0" r="r" b="b"/>
              <a:pathLst>
                <a:path w="17" h="13">
                  <a:moveTo>
                    <a:pt x="0" y="12"/>
                  </a:moveTo>
                  <a:cubicBezTo>
                    <a:pt x="5" y="12"/>
                    <a:pt x="11" y="12"/>
                    <a:pt x="16" y="13"/>
                  </a:cubicBezTo>
                  <a:cubicBezTo>
                    <a:pt x="17" y="1"/>
                    <a:pt x="17" y="1"/>
                    <a:pt x="17" y="1"/>
                  </a:cubicBezTo>
                  <a:cubicBezTo>
                    <a:pt x="11" y="0"/>
                    <a:pt x="6" y="0"/>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76" name="Freeform 275"/>
            <p:cNvSpPr>
              <a:spLocks/>
            </p:cNvSpPr>
            <p:nvPr/>
          </p:nvSpPr>
          <p:spPr bwMode="auto">
            <a:xfrm>
              <a:off x="4776788" y="4168776"/>
              <a:ext cx="50800" cy="39688"/>
            </a:xfrm>
            <a:custGeom>
              <a:avLst/>
              <a:gdLst>
                <a:gd name="T0" fmla="*/ 0 w 32"/>
                <a:gd name="T1" fmla="*/ 23 h 25"/>
                <a:gd name="T2" fmla="*/ 32 w 32"/>
                <a:gd name="T3" fmla="*/ 25 h 25"/>
                <a:gd name="T4" fmla="*/ 32 w 32"/>
                <a:gd name="T5" fmla="*/ 2 h 25"/>
                <a:gd name="T6" fmla="*/ 2 w 32"/>
                <a:gd name="T7" fmla="*/ 0 h 25"/>
                <a:gd name="T8" fmla="*/ 0 w 32"/>
                <a:gd name="T9" fmla="*/ 23 h 25"/>
              </a:gdLst>
              <a:ahLst/>
              <a:cxnLst>
                <a:cxn ang="0">
                  <a:pos x="T0" y="T1"/>
                </a:cxn>
                <a:cxn ang="0">
                  <a:pos x="T2" y="T3"/>
                </a:cxn>
                <a:cxn ang="0">
                  <a:pos x="T4" y="T5"/>
                </a:cxn>
                <a:cxn ang="0">
                  <a:pos x="T6" y="T7"/>
                </a:cxn>
                <a:cxn ang="0">
                  <a:pos x="T8" y="T9"/>
                </a:cxn>
              </a:cxnLst>
              <a:rect l="0" t="0" r="r" b="b"/>
              <a:pathLst>
                <a:path w="32" h="25">
                  <a:moveTo>
                    <a:pt x="0" y="23"/>
                  </a:moveTo>
                  <a:lnTo>
                    <a:pt x="32" y="25"/>
                  </a:lnTo>
                  <a:lnTo>
                    <a:pt x="32"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77" name="Freeform 276"/>
            <p:cNvSpPr>
              <a:spLocks/>
            </p:cNvSpPr>
            <p:nvPr/>
          </p:nvSpPr>
          <p:spPr bwMode="auto">
            <a:xfrm>
              <a:off x="4181475" y="4133851"/>
              <a:ext cx="52388" cy="41275"/>
            </a:xfrm>
            <a:custGeom>
              <a:avLst/>
              <a:gdLst>
                <a:gd name="T0" fmla="*/ 0 w 17"/>
                <a:gd name="T1" fmla="*/ 12 h 13"/>
                <a:gd name="T2" fmla="*/ 16 w 17"/>
                <a:gd name="T3" fmla="*/ 13 h 13"/>
                <a:gd name="T4" fmla="*/ 17 w 17"/>
                <a:gd name="T5" fmla="*/ 1 h 13"/>
                <a:gd name="T6" fmla="*/ 1 w 17"/>
                <a:gd name="T7" fmla="*/ 0 h 13"/>
                <a:gd name="T8" fmla="*/ 0 w 17"/>
                <a:gd name="T9" fmla="*/ 12 h 13"/>
              </a:gdLst>
              <a:ahLst/>
              <a:cxnLst>
                <a:cxn ang="0">
                  <a:pos x="T0" y="T1"/>
                </a:cxn>
                <a:cxn ang="0">
                  <a:pos x="T2" y="T3"/>
                </a:cxn>
                <a:cxn ang="0">
                  <a:pos x="T4" y="T5"/>
                </a:cxn>
                <a:cxn ang="0">
                  <a:pos x="T6" y="T7"/>
                </a:cxn>
                <a:cxn ang="0">
                  <a:pos x="T8" y="T9"/>
                </a:cxn>
              </a:cxnLst>
              <a:rect l="0" t="0" r="r" b="b"/>
              <a:pathLst>
                <a:path w="17" h="13">
                  <a:moveTo>
                    <a:pt x="0" y="12"/>
                  </a:moveTo>
                  <a:cubicBezTo>
                    <a:pt x="5" y="13"/>
                    <a:pt x="11" y="13"/>
                    <a:pt x="16" y="13"/>
                  </a:cubicBezTo>
                  <a:cubicBezTo>
                    <a:pt x="17" y="1"/>
                    <a:pt x="17" y="1"/>
                    <a:pt x="17" y="1"/>
                  </a:cubicBezTo>
                  <a:cubicBezTo>
                    <a:pt x="12" y="1"/>
                    <a:pt x="6" y="1"/>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78" name="Freeform 277"/>
            <p:cNvSpPr>
              <a:spLocks/>
            </p:cNvSpPr>
            <p:nvPr/>
          </p:nvSpPr>
          <p:spPr bwMode="auto">
            <a:xfrm>
              <a:off x="4479925" y="4156076"/>
              <a:ext cx="52388" cy="36513"/>
            </a:xfrm>
            <a:custGeom>
              <a:avLst/>
              <a:gdLst>
                <a:gd name="T0" fmla="*/ 0 w 17"/>
                <a:gd name="T1" fmla="*/ 12 h 12"/>
                <a:gd name="T2" fmla="*/ 16 w 17"/>
                <a:gd name="T3" fmla="*/ 12 h 12"/>
                <a:gd name="T4" fmla="*/ 17 w 17"/>
                <a:gd name="T5" fmla="*/ 0 h 12"/>
                <a:gd name="T6" fmla="*/ 1 w 17"/>
                <a:gd name="T7" fmla="*/ 0 h 12"/>
                <a:gd name="T8" fmla="*/ 0 w 17"/>
                <a:gd name="T9" fmla="*/ 12 h 12"/>
              </a:gdLst>
              <a:ahLst/>
              <a:cxnLst>
                <a:cxn ang="0">
                  <a:pos x="T0" y="T1"/>
                </a:cxn>
                <a:cxn ang="0">
                  <a:pos x="T2" y="T3"/>
                </a:cxn>
                <a:cxn ang="0">
                  <a:pos x="T4" y="T5"/>
                </a:cxn>
                <a:cxn ang="0">
                  <a:pos x="T6" y="T7"/>
                </a:cxn>
                <a:cxn ang="0">
                  <a:pos x="T8" y="T9"/>
                </a:cxn>
              </a:cxnLst>
              <a:rect l="0" t="0" r="r" b="b"/>
              <a:pathLst>
                <a:path w="17" h="12">
                  <a:moveTo>
                    <a:pt x="0" y="12"/>
                  </a:moveTo>
                  <a:cubicBezTo>
                    <a:pt x="5" y="12"/>
                    <a:pt x="11" y="12"/>
                    <a:pt x="16" y="12"/>
                  </a:cubicBezTo>
                  <a:cubicBezTo>
                    <a:pt x="17" y="0"/>
                    <a:pt x="17" y="0"/>
                    <a:pt x="17" y="0"/>
                  </a:cubicBezTo>
                  <a:cubicBezTo>
                    <a:pt x="11" y="0"/>
                    <a:pt x="6" y="0"/>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79" name="Freeform 278"/>
            <p:cNvSpPr>
              <a:spLocks/>
            </p:cNvSpPr>
            <p:nvPr/>
          </p:nvSpPr>
          <p:spPr bwMode="auto">
            <a:xfrm>
              <a:off x="4678363" y="4165601"/>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0" name="Freeform 279"/>
            <p:cNvSpPr>
              <a:spLocks/>
            </p:cNvSpPr>
            <p:nvPr/>
          </p:nvSpPr>
          <p:spPr bwMode="auto">
            <a:xfrm>
              <a:off x="4578350" y="4159251"/>
              <a:ext cx="52388" cy="39688"/>
            </a:xfrm>
            <a:custGeom>
              <a:avLst/>
              <a:gdLst>
                <a:gd name="T0" fmla="*/ 0 w 33"/>
                <a:gd name="T1" fmla="*/ 23 h 25"/>
                <a:gd name="T2" fmla="*/ 32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2"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1" name="Freeform 280"/>
            <p:cNvSpPr>
              <a:spLocks/>
            </p:cNvSpPr>
            <p:nvPr/>
          </p:nvSpPr>
          <p:spPr bwMode="auto">
            <a:xfrm>
              <a:off x="3983038" y="4117976"/>
              <a:ext cx="52388" cy="41275"/>
            </a:xfrm>
            <a:custGeom>
              <a:avLst/>
              <a:gdLst>
                <a:gd name="T0" fmla="*/ 0 w 17"/>
                <a:gd name="T1" fmla="*/ 11 h 13"/>
                <a:gd name="T2" fmla="*/ 16 w 17"/>
                <a:gd name="T3" fmla="*/ 13 h 13"/>
                <a:gd name="T4" fmla="*/ 17 w 17"/>
                <a:gd name="T5" fmla="*/ 1 h 13"/>
                <a:gd name="T6" fmla="*/ 1 w 17"/>
                <a:gd name="T7" fmla="*/ 0 h 13"/>
                <a:gd name="T8" fmla="*/ 0 w 17"/>
                <a:gd name="T9" fmla="*/ 11 h 13"/>
              </a:gdLst>
              <a:ahLst/>
              <a:cxnLst>
                <a:cxn ang="0">
                  <a:pos x="T0" y="T1"/>
                </a:cxn>
                <a:cxn ang="0">
                  <a:pos x="T2" y="T3"/>
                </a:cxn>
                <a:cxn ang="0">
                  <a:pos x="T4" y="T5"/>
                </a:cxn>
                <a:cxn ang="0">
                  <a:pos x="T6" y="T7"/>
                </a:cxn>
                <a:cxn ang="0">
                  <a:pos x="T8" y="T9"/>
                </a:cxn>
              </a:cxnLst>
              <a:rect l="0" t="0" r="r" b="b"/>
              <a:pathLst>
                <a:path w="17" h="13">
                  <a:moveTo>
                    <a:pt x="0" y="11"/>
                  </a:moveTo>
                  <a:cubicBezTo>
                    <a:pt x="5" y="12"/>
                    <a:pt x="11" y="13"/>
                    <a:pt x="16" y="13"/>
                  </a:cubicBezTo>
                  <a:cubicBezTo>
                    <a:pt x="17" y="1"/>
                    <a:pt x="17" y="1"/>
                    <a:pt x="17" y="1"/>
                  </a:cubicBezTo>
                  <a:cubicBezTo>
                    <a:pt x="12" y="1"/>
                    <a:pt x="7" y="0"/>
                    <a:pt x="1"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2" name="Freeform 281"/>
            <p:cNvSpPr>
              <a:spLocks/>
            </p:cNvSpPr>
            <p:nvPr/>
          </p:nvSpPr>
          <p:spPr bwMode="auto">
            <a:xfrm>
              <a:off x="3686175" y="4081463"/>
              <a:ext cx="55563" cy="42863"/>
            </a:xfrm>
            <a:custGeom>
              <a:avLst/>
              <a:gdLst>
                <a:gd name="T0" fmla="*/ 0 w 18"/>
                <a:gd name="T1" fmla="*/ 12 h 14"/>
                <a:gd name="T2" fmla="*/ 16 w 18"/>
                <a:gd name="T3" fmla="*/ 14 h 14"/>
                <a:gd name="T4" fmla="*/ 18 w 18"/>
                <a:gd name="T5" fmla="*/ 2 h 14"/>
                <a:gd name="T6" fmla="*/ 2 w 18"/>
                <a:gd name="T7" fmla="*/ 0 h 14"/>
                <a:gd name="T8" fmla="*/ 0 w 18"/>
                <a:gd name="T9" fmla="*/ 12 h 14"/>
              </a:gdLst>
              <a:ahLst/>
              <a:cxnLst>
                <a:cxn ang="0">
                  <a:pos x="T0" y="T1"/>
                </a:cxn>
                <a:cxn ang="0">
                  <a:pos x="T2" y="T3"/>
                </a:cxn>
                <a:cxn ang="0">
                  <a:pos x="T4" y="T5"/>
                </a:cxn>
                <a:cxn ang="0">
                  <a:pos x="T6" y="T7"/>
                </a:cxn>
                <a:cxn ang="0">
                  <a:pos x="T8" y="T9"/>
                </a:cxn>
              </a:cxnLst>
              <a:rect l="0" t="0" r="r" b="b"/>
              <a:pathLst>
                <a:path w="18" h="14">
                  <a:moveTo>
                    <a:pt x="0" y="12"/>
                  </a:moveTo>
                  <a:cubicBezTo>
                    <a:pt x="6" y="13"/>
                    <a:pt x="11" y="13"/>
                    <a:pt x="16" y="14"/>
                  </a:cubicBezTo>
                  <a:cubicBezTo>
                    <a:pt x="18" y="2"/>
                    <a:pt x="18" y="2"/>
                    <a:pt x="18" y="2"/>
                  </a:cubicBezTo>
                  <a:cubicBezTo>
                    <a:pt x="13" y="2"/>
                    <a:pt x="7" y="1"/>
                    <a:pt x="2"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3" name="Freeform 282"/>
            <p:cNvSpPr>
              <a:spLocks/>
            </p:cNvSpPr>
            <p:nvPr/>
          </p:nvSpPr>
          <p:spPr bwMode="auto">
            <a:xfrm>
              <a:off x="3489325" y="4049713"/>
              <a:ext cx="57150" cy="44450"/>
            </a:xfrm>
            <a:custGeom>
              <a:avLst/>
              <a:gdLst>
                <a:gd name="T0" fmla="*/ 0 w 18"/>
                <a:gd name="T1" fmla="*/ 12 h 14"/>
                <a:gd name="T2" fmla="*/ 16 w 18"/>
                <a:gd name="T3" fmla="*/ 14 h 14"/>
                <a:gd name="T4" fmla="*/ 18 w 18"/>
                <a:gd name="T5" fmla="*/ 3 h 14"/>
                <a:gd name="T6" fmla="*/ 2 w 18"/>
                <a:gd name="T7" fmla="*/ 0 h 14"/>
                <a:gd name="T8" fmla="*/ 0 w 18"/>
                <a:gd name="T9" fmla="*/ 12 h 14"/>
              </a:gdLst>
              <a:ahLst/>
              <a:cxnLst>
                <a:cxn ang="0">
                  <a:pos x="T0" y="T1"/>
                </a:cxn>
                <a:cxn ang="0">
                  <a:pos x="T2" y="T3"/>
                </a:cxn>
                <a:cxn ang="0">
                  <a:pos x="T4" y="T5"/>
                </a:cxn>
                <a:cxn ang="0">
                  <a:pos x="T6" y="T7"/>
                </a:cxn>
                <a:cxn ang="0">
                  <a:pos x="T8" y="T9"/>
                </a:cxn>
              </a:cxnLst>
              <a:rect l="0" t="0" r="r" b="b"/>
              <a:pathLst>
                <a:path w="18" h="14">
                  <a:moveTo>
                    <a:pt x="0" y="12"/>
                  </a:moveTo>
                  <a:cubicBezTo>
                    <a:pt x="5" y="13"/>
                    <a:pt x="11" y="13"/>
                    <a:pt x="16" y="14"/>
                  </a:cubicBezTo>
                  <a:cubicBezTo>
                    <a:pt x="18" y="3"/>
                    <a:pt x="18" y="3"/>
                    <a:pt x="18" y="3"/>
                  </a:cubicBezTo>
                  <a:cubicBezTo>
                    <a:pt x="13" y="2"/>
                    <a:pt x="7" y="1"/>
                    <a:pt x="2"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4" name="Freeform 283"/>
            <p:cNvSpPr>
              <a:spLocks/>
            </p:cNvSpPr>
            <p:nvPr/>
          </p:nvSpPr>
          <p:spPr bwMode="auto">
            <a:xfrm>
              <a:off x="3589338" y="4065588"/>
              <a:ext cx="52388" cy="46038"/>
            </a:xfrm>
            <a:custGeom>
              <a:avLst/>
              <a:gdLst>
                <a:gd name="T0" fmla="*/ 0 w 17"/>
                <a:gd name="T1" fmla="*/ 12 h 15"/>
                <a:gd name="T2" fmla="*/ 16 w 17"/>
                <a:gd name="T3" fmla="*/ 15 h 15"/>
                <a:gd name="T4" fmla="*/ 17 w 17"/>
                <a:gd name="T5" fmla="*/ 3 h 15"/>
                <a:gd name="T6" fmla="*/ 2 w 17"/>
                <a:gd name="T7" fmla="*/ 0 h 15"/>
                <a:gd name="T8" fmla="*/ 0 w 17"/>
                <a:gd name="T9" fmla="*/ 12 h 15"/>
              </a:gdLst>
              <a:ahLst/>
              <a:cxnLst>
                <a:cxn ang="0">
                  <a:pos x="T0" y="T1"/>
                </a:cxn>
                <a:cxn ang="0">
                  <a:pos x="T2" y="T3"/>
                </a:cxn>
                <a:cxn ang="0">
                  <a:pos x="T4" y="T5"/>
                </a:cxn>
                <a:cxn ang="0">
                  <a:pos x="T6" y="T7"/>
                </a:cxn>
                <a:cxn ang="0">
                  <a:pos x="T8" y="T9"/>
                </a:cxn>
              </a:cxnLst>
              <a:rect l="0" t="0" r="r" b="b"/>
              <a:pathLst>
                <a:path w="17" h="15">
                  <a:moveTo>
                    <a:pt x="0" y="12"/>
                  </a:moveTo>
                  <a:cubicBezTo>
                    <a:pt x="5" y="13"/>
                    <a:pt x="10" y="14"/>
                    <a:pt x="16" y="15"/>
                  </a:cubicBezTo>
                  <a:cubicBezTo>
                    <a:pt x="17" y="3"/>
                    <a:pt x="17" y="3"/>
                    <a:pt x="17" y="3"/>
                  </a:cubicBezTo>
                  <a:cubicBezTo>
                    <a:pt x="12" y="2"/>
                    <a:pt x="7" y="1"/>
                    <a:pt x="2"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5" name="Freeform 284"/>
            <p:cNvSpPr>
              <a:spLocks/>
            </p:cNvSpPr>
            <p:nvPr/>
          </p:nvSpPr>
          <p:spPr bwMode="auto">
            <a:xfrm>
              <a:off x="3784600" y="4094163"/>
              <a:ext cx="55563" cy="42863"/>
            </a:xfrm>
            <a:custGeom>
              <a:avLst/>
              <a:gdLst>
                <a:gd name="T0" fmla="*/ 0 w 18"/>
                <a:gd name="T1" fmla="*/ 12 h 14"/>
                <a:gd name="T2" fmla="*/ 16 w 18"/>
                <a:gd name="T3" fmla="*/ 14 h 14"/>
                <a:gd name="T4" fmla="*/ 18 w 18"/>
                <a:gd name="T5" fmla="*/ 2 h 14"/>
                <a:gd name="T6" fmla="*/ 2 w 18"/>
                <a:gd name="T7" fmla="*/ 0 h 14"/>
                <a:gd name="T8" fmla="*/ 0 w 18"/>
                <a:gd name="T9" fmla="*/ 12 h 14"/>
              </a:gdLst>
              <a:ahLst/>
              <a:cxnLst>
                <a:cxn ang="0">
                  <a:pos x="T0" y="T1"/>
                </a:cxn>
                <a:cxn ang="0">
                  <a:pos x="T2" y="T3"/>
                </a:cxn>
                <a:cxn ang="0">
                  <a:pos x="T4" y="T5"/>
                </a:cxn>
                <a:cxn ang="0">
                  <a:pos x="T6" y="T7"/>
                </a:cxn>
                <a:cxn ang="0">
                  <a:pos x="T8" y="T9"/>
                </a:cxn>
              </a:cxnLst>
              <a:rect l="0" t="0" r="r" b="b"/>
              <a:pathLst>
                <a:path w="18" h="14">
                  <a:moveTo>
                    <a:pt x="0" y="12"/>
                  </a:moveTo>
                  <a:cubicBezTo>
                    <a:pt x="6" y="13"/>
                    <a:pt x="11" y="14"/>
                    <a:pt x="16" y="14"/>
                  </a:cubicBezTo>
                  <a:cubicBezTo>
                    <a:pt x="18" y="2"/>
                    <a:pt x="18" y="2"/>
                    <a:pt x="18" y="2"/>
                  </a:cubicBezTo>
                  <a:cubicBezTo>
                    <a:pt x="12" y="2"/>
                    <a:pt x="7" y="1"/>
                    <a:pt x="2"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6" name="Freeform 285"/>
            <p:cNvSpPr>
              <a:spLocks/>
            </p:cNvSpPr>
            <p:nvPr/>
          </p:nvSpPr>
          <p:spPr bwMode="auto">
            <a:xfrm>
              <a:off x="4083050" y="4127501"/>
              <a:ext cx="52388" cy="41275"/>
            </a:xfrm>
            <a:custGeom>
              <a:avLst/>
              <a:gdLst>
                <a:gd name="T0" fmla="*/ 0 w 17"/>
                <a:gd name="T1" fmla="*/ 11 h 13"/>
                <a:gd name="T2" fmla="*/ 16 w 17"/>
                <a:gd name="T3" fmla="*/ 13 h 13"/>
                <a:gd name="T4" fmla="*/ 17 w 17"/>
                <a:gd name="T5" fmla="*/ 1 h 13"/>
                <a:gd name="T6" fmla="*/ 1 w 17"/>
                <a:gd name="T7" fmla="*/ 0 h 13"/>
                <a:gd name="T8" fmla="*/ 0 w 17"/>
                <a:gd name="T9" fmla="*/ 11 h 13"/>
              </a:gdLst>
              <a:ahLst/>
              <a:cxnLst>
                <a:cxn ang="0">
                  <a:pos x="T0" y="T1"/>
                </a:cxn>
                <a:cxn ang="0">
                  <a:pos x="T2" y="T3"/>
                </a:cxn>
                <a:cxn ang="0">
                  <a:pos x="T4" y="T5"/>
                </a:cxn>
                <a:cxn ang="0">
                  <a:pos x="T6" y="T7"/>
                </a:cxn>
                <a:cxn ang="0">
                  <a:pos x="T8" y="T9"/>
                </a:cxn>
              </a:cxnLst>
              <a:rect l="0" t="0" r="r" b="b"/>
              <a:pathLst>
                <a:path w="17" h="13">
                  <a:moveTo>
                    <a:pt x="0" y="11"/>
                  </a:moveTo>
                  <a:cubicBezTo>
                    <a:pt x="5" y="12"/>
                    <a:pt x="11" y="12"/>
                    <a:pt x="16" y="13"/>
                  </a:cubicBezTo>
                  <a:cubicBezTo>
                    <a:pt x="17" y="1"/>
                    <a:pt x="17" y="1"/>
                    <a:pt x="17" y="1"/>
                  </a:cubicBezTo>
                  <a:cubicBezTo>
                    <a:pt x="12" y="0"/>
                    <a:pt x="6" y="0"/>
                    <a:pt x="1"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7" name="Freeform 286"/>
            <p:cNvSpPr>
              <a:spLocks/>
            </p:cNvSpPr>
            <p:nvPr/>
          </p:nvSpPr>
          <p:spPr bwMode="auto">
            <a:xfrm>
              <a:off x="3884613" y="4106863"/>
              <a:ext cx="52388" cy="42863"/>
            </a:xfrm>
            <a:custGeom>
              <a:avLst/>
              <a:gdLst>
                <a:gd name="T0" fmla="*/ 0 w 17"/>
                <a:gd name="T1" fmla="*/ 12 h 14"/>
                <a:gd name="T2" fmla="*/ 16 w 17"/>
                <a:gd name="T3" fmla="*/ 14 h 14"/>
                <a:gd name="T4" fmla="*/ 17 w 17"/>
                <a:gd name="T5" fmla="*/ 2 h 14"/>
                <a:gd name="T6" fmla="*/ 2 w 17"/>
                <a:gd name="T7" fmla="*/ 0 h 14"/>
                <a:gd name="T8" fmla="*/ 0 w 17"/>
                <a:gd name="T9" fmla="*/ 12 h 14"/>
              </a:gdLst>
              <a:ahLst/>
              <a:cxnLst>
                <a:cxn ang="0">
                  <a:pos x="T0" y="T1"/>
                </a:cxn>
                <a:cxn ang="0">
                  <a:pos x="T2" y="T3"/>
                </a:cxn>
                <a:cxn ang="0">
                  <a:pos x="T4" y="T5"/>
                </a:cxn>
                <a:cxn ang="0">
                  <a:pos x="T6" y="T7"/>
                </a:cxn>
                <a:cxn ang="0">
                  <a:pos x="T8" y="T9"/>
                </a:cxn>
              </a:cxnLst>
              <a:rect l="0" t="0" r="r" b="b"/>
              <a:pathLst>
                <a:path w="17" h="14">
                  <a:moveTo>
                    <a:pt x="0" y="12"/>
                  </a:moveTo>
                  <a:cubicBezTo>
                    <a:pt x="5" y="13"/>
                    <a:pt x="11" y="13"/>
                    <a:pt x="16" y="14"/>
                  </a:cubicBezTo>
                  <a:cubicBezTo>
                    <a:pt x="17" y="2"/>
                    <a:pt x="17" y="2"/>
                    <a:pt x="17" y="2"/>
                  </a:cubicBezTo>
                  <a:cubicBezTo>
                    <a:pt x="12" y="1"/>
                    <a:pt x="7" y="1"/>
                    <a:pt x="2"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8" name="Freeform 287"/>
            <p:cNvSpPr>
              <a:spLocks/>
            </p:cNvSpPr>
            <p:nvPr/>
          </p:nvSpPr>
          <p:spPr bwMode="auto">
            <a:xfrm>
              <a:off x="4281488" y="4143376"/>
              <a:ext cx="52388" cy="39688"/>
            </a:xfrm>
            <a:custGeom>
              <a:avLst/>
              <a:gdLst>
                <a:gd name="T0" fmla="*/ 0 w 17"/>
                <a:gd name="T1" fmla="*/ 12 h 13"/>
                <a:gd name="T2" fmla="*/ 16 w 17"/>
                <a:gd name="T3" fmla="*/ 13 h 13"/>
                <a:gd name="T4" fmla="*/ 17 w 17"/>
                <a:gd name="T5" fmla="*/ 1 h 13"/>
                <a:gd name="T6" fmla="*/ 1 w 17"/>
                <a:gd name="T7" fmla="*/ 0 h 13"/>
                <a:gd name="T8" fmla="*/ 0 w 17"/>
                <a:gd name="T9" fmla="*/ 12 h 13"/>
              </a:gdLst>
              <a:ahLst/>
              <a:cxnLst>
                <a:cxn ang="0">
                  <a:pos x="T0" y="T1"/>
                </a:cxn>
                <a:cxn ang="0">
                  <a:pos x="T2" y="T3"/>
                </a:cxn>
                <a:cxn ang="0">
                  <a:pos x="T4" y="T5"/>
                </a:cxn>
                <a:cxn ang="0">
                  <a:pos x="T6" y="T7"/>
                </a:cxn>
                <a:cxn ang="0">
                  <a:pos x="T8" y="T9"/>
                </a:cxn>
              </a:cxnLst>
              <a:rect l="0" t="0" r="r" b="b"/>
              <a:pathLst>
                <a:path w="17" h="13">
                  <a:moveTo>
                    <a:pt x="0" y="12"/>
                  </a:moveTo>
                  <a:cubicBezTo>
                    <a:pt x="5" y="12"/>
                    <a:pt x="11" y="12"/>
                    <a:pt x="16" y="13"/>
                  </a:cubicBezTo>
                  <a:cubicBezTo>
                    <a:pt x="17" y="1"/>
                    <a:pt x="17" y="1"/>
                    <a:pt x="17" y="1"/>
                  </a:cubicBezTo>
                  <a:cubicBezTo>
                    <a:pt x="11" y="0"/>
                    <a:pt x="6" y="0"/>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9" name="Freeform 288"/>
            <p:cNvSpPr>
              <a:spLocks/>
            </p:cNvSpPr>
            <p:nvPr/>
          </p:nvSpPr>
          <p:spPr bwMode="auto">
            <a:xfrm>
              <a:off x="8837613" y="4929188"/>
              <a:ext cx="55563" cy="61913"/>
            </a:xfrm>
            <a:custGeom>
              <a:avLst/>
              <a:gdLst>
                <a:gd name="T0" fmla="*/ 18 w 18"/>
                <a:gd name="T1" fmla="*/ 15 h 20"/>
                <a:gd name="T2" fmla="*/ 11 w 18"/>
                <a:gd name="T3" fmla="*/ 0 h 20"/>
                <a:gd name="T4" fmla="*/ 0 w 18"/>
                <a:gd name="T5" fmla="*/ 6 h 20"/>
                <a:gd name="T6" fmla="*/ 6 w 18"/>
                <a:gd name="T7" fmla="*/ 20 h 20"/>
                <a:gd name="T8" fmla="*/ 18 w 18"/>
                <a:gd name="T9" fmla="*/ 15 h 20"/>
              </a:gdLst>
              <a:ahLst/>
              <a:cxnLst>
                <a:cxn ang="0">
                  <a:pos x="T0" y="T1"/>
                </a:cxn>
                <a:cxn ang="0">
                  <a:pos x="T2" y="T3"/>
                </a:cxn>
                <a:cxn ang="0">
                  <a:pos x="T4" y="T5"/>
                </a:cxn>
                <a:cxn ang="0">
                  <a:pos x="T6" y="T7"/>
                </a:cxn>
                <a:cxn ang="0">
                  <a:pos x="T8" y="T9"/>
                </a:cxn>
              </a:cxnLst>
              <a:rect l="0" t="0" r="r" b="b"/>
              <a:pathLst>
                <a:path w="18" h="20">
                  <a:moveTo>
                    <a:pt x="18" y="15"/>
                  </a:moveTo>
                  <a:cubicBezTo>
                    <a:pt x="16" y="10"/>
                    <a:pt x="14" y="5"/>
                    <a:pt x="11" y="0"/>
                  </a:cubicBezTo>
                  <a:cubicBezTo>
                    <a:pt x="0" y="6"/>
                    <a:pt x="0" y="6"/>
                    <a:pt x="0" y="6"/>
                  </a:cubicBezTo>
                  <a:cubicBezTo>
                    <a:pt x="3" y="10"/>
                    <a:pt x="5" y="15"/>
                    <a:pt x="6" y="20"/>
                  </a:cubicBezTo>
                  <a:lnTo>
                    <a:pt x="1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0" name="Freeform 289"/>
            <p:cNvSpPr>
              <a:spLocks/>
            </p:cNvSpPr>
            <p:nvPr/>
          </p:nvSpPr>
          <p:spPr bwMode="auto">
            <a:xfrm>
              <a:off x="8872538" y="5024438"/>
              <a:ext cx="46038" cy="55563"/>
            </a:xfrm>
            <a:custGeom>
              <a:avLst/>
              <a:gdLst>
                <a:gd name="T0" fmla="*/ 15 w 15"/>
                <a:gd name="T1" fmla="*/ 16 h 18"/>
                <a:gd name="T2" fmla="*/ 12 w 15"/>
                <a:gd name="T3" fmla="*/ 0 h 18"/>
                <a:gd name="T4" fmla="*/ 0 w 15"/>
                <a:gd name="T5" fmla="*/ 3 h 18"/>
                <a:gd name="T6" fmla="*/ 4 w 15"/>
                <a:gd name="T7" fmla="*/ 18 h 18"/>
                <a:gd name="T8" fmla="*/ 15 w 15"/>
                <a:gd name="T9" fmla="*/ 16 h 18"/>
              </a:gdLst>
              <a:ahLst/>
              <a:cxnLst>
                <a:cxn ang="0">
                  <a:pos x="T0" y="T1"/>
                </a:cxn>
                <a:cxn ang="0">
                  <a:pos x="T2" y="T3"/>
                </a:cxn>
                <a:cxn ang="0">
                  <a:pos x="T4" y="T5"/>
                </a:cxn>
                <a:cxn ang="0">
                  <a:pos x="T6" y="T7"/>
                </a:cxn>
                <a:cxn ang="0">
                  <a:pos x="T8" y="T9"/>
                </a:cxn>
              </a:cxnLst>
              <a:rect l="0" t="0" r="r" b="b"/>
              <a:pathLst>
                <a:path w="15" h="18">
                  <a:moveTo>
                    <a:pt x="15" y="16"/>
                  </a:moveTo>
                  <a:cubicBezTo>
                    <a:pt x="14" y="11"/>
                    <a:pt x="13" y="5"/>
                    <a:pt x="12" y="0"/>
                  </a:cubicBezTo>
                  <a:cubicBezTo>
                    <a:pt x="0" y="3"/>
                    <a:pt x="0" y="3"/>
                    <a:pt x="0" y="3"/>
                  </a:cubicBezTo>
                  <a:cubicBezTo>
                    <a:pt x="2" y="8"/>
                    <a:pt x="3" y="13"/>
                    <a:pt x="4" y="18"/>
                  </a:cubicBezTo>
                  <a:lnTo>
                    <a:pt x="15"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1" name="Freeform 290"/>
            <p:cNvSpPr>
              <a:spLocks/>
            </p:cNvSpPr>
            <p:nvPr/>
          </p:nvSpPr>
          <p:spPr bwMode="auto">
            <a:xfrm>
              <a:off x="8791575" y="4841876"/>
              <a:ext cx="58738" cy="61913"/>
            </a:xfrm>
            <a:custGeom>
              <a:avLst/>
              <a:gdLst>
                <a:gd name="T0" fmla="*/ 8 w 19"/>
                <a:gd name="T1" fmla="*/ 20 h 20"/>
                <a:gd name="T2" fmla="*/ 19 w 19"/>
                <a:gd name="T3" fmla="*/ 14 h 20"/>
                <a:gd name="T4" fmla="*/ 10 w 19"/>
                <a:gd name="T5" fmla="*/ 0 h 20"/>
                <a:gd name="T6" fmla="*/ 0 w 19"/>
                <a:gd name="T7" fmla="*/ 7 h 20"/>
                <a:gd name="T8" fmla="*/ 8 w 19"/>
                <a:gd name="T9" fmla="*/ 20 h 20"/>
              </a:gdLst>
              <a:ahLst/>
              <a:cxnLst>
                <a:cxn ang="0">
                  <a:pos x="T0" y="T1"/>
                </a:cxn>
                <a:cxn ang="0">
                  <a:pos x="T2" y="T3"/>
                </a:cxn>
                <a:cxn ang="0">
                  <a:pos x="T4" y="T5"/>
                </a:cxn>
                <a:cxn ang="0">
                  <a:pos x="T6" y="T7"/>
                </a:cxn>
                <a:cxn ang="0">
                  <a:pos x="T8" y="T9"/>
                </a:cxn>
              </a:cxnLst>
              <a:rect l="0" t="0" r="r" b="b"/>
              <a:pathLst>
                <a:path w="19" h="20">
                  <a:moveTo>
                    <a:pt x="8" y="20"/>
                  </a:moveTo>
                  <a:cubicBezTo>
                    <a:pt x="19" y="14"/>
                    <a:pt x="19" y="14"/>
                    <a:pt x="19" y="14"/>
                  </a:cubicBezTo>
                  <a:cubicBezTo>
                    <a:pt x="16" y="9"/>
                    <a:pt x="13" y="5"/>
                    <a:pt x="10" y="0"/>
                  </a:cubicBezTo>
                  <a:cubicBezTo>
                    <a:pt x="0" y="7"/>
                    <a:pt x="0" y="7"/>
                    <a:pt x="0" y="7"/>
                  </a:cubicBezTo>
                  <a:cubicBezTo>
                    <a:pt x="3" y="11"/>
                    <a:pt x="6" y="16"/>
                    <a:pt x="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3" name="Freeform 292"/>
            <p:cNvSpPr>
              <a:spLocks/>
            </p:cNvSpPr>
            <p:nvPr/>
          </p:nvSpPr>
          <p:spPr bwMode="auto">
            <a:xfrm>
              <a:off x="7745413" y="4344988"/>
              <a:ext cx="57150" cy="46038"/>
            </a:xfrm>
            <a:custGeom>
              <a:avLst/>
              <a:gdLst>
                <a:gd name="T0" fmla="*/ 0 w 18"/>
                <a:gd name="T1" fmla="*/ 12 h 15"/>
                <a:gd name="T2" fmla="*/ 16 w 18"/>
                <a:gd name="T3" fmla="*/ 15 h 15"/>
                <a:gd name="T4" fmla="*/ 18 w 18"/>
                <a:gd name="T5" fmla="*/ 3 h 15"/>
                <a:gd name="T6" fmla="*/ 2 w 18"/>
                <a:gd name="T7" fmla="*/ 0 h 15"/>
                <a:gd name="T8" fmla="*/ 0 w 18"/>
                <a:gd name="T9" fmla="*/ 12 h 15"/>
              </a:gdLst>
              <a:ahLst/>
              <a:cxnLst>
                <a:cxn ang="0">
                  <a:pos x="T0" y="T1"/>
                </a:cxn>
                <a:cxn ang="0">
                  <a:pos x="T2" y="T3"/>
                </a:cxn>
                <a:cxn ang="0">
                  <a:pos x="T4" y="T5"/>
                </a:cxn>
                <a:cxn ang="0">
                  <a:pos x="T6" y="T7"/>
                </a:cxn>
                <a:cxn ang="0">
                  <a:pos x="T8" y="T9"/>
                </a:cxn>
              </a:cxnLst>
              <a:rect l="0" t="0" r="r" b="b"/>
              <a:pathLst>
                <a:path w="18" h="15">
                  <a:moveTo>
                    <a:pt x="0" y="12"/>
                  </a:moveTo>
                  <a:cubicBezTo>
                    <a:pt x="6" y="13"/>
                    <a:pt x="11" y="14"/>
                    <a:pt x="16" y="15"/>
                  </a:cubicBezTo>
                  <a:cubicBezTo>
                    <a:pt x="18" y="3"/>
                    <a:pt x="18" y="3"/>
                    <a:pt x="18" y="3"/>
                  </a:cubicBezTo>
                  <a:cubicBezTo>
                    <a:pt x="13" y="2"/>
                    <a:pt x="8" y="1"/>
                    <a:pt x="2"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4" name="Freeform 293"/>
            <p:cNvSpPr>
              <a:spLocks/>
            </p:cNvSpPr>
            <p:nvPr/>
          </p:nvSpPr>
          <p:spPr bwMode="auto">
            <a:xfrm>
              <a:off x="7650163" y="4329113"/>
              <a:ext cx="55563" cy="44450"/>
            </a:xfrm>
            <a:custGeom>
              <a:avLst/>
              <a:gdLst>
                <a:gd name="T0" fmla="*/ 0 w 18"/>
                <a:gd name="T1" fmla="*/ 12 h 14"/>
                <a:gd name="T2" fmla="*/ 16 w 18"/>
                <a:gd name="T3" fmla="*/ 14 h 14"/>
                <a:gd name="T4" fmla="*/ 18 w 18"/>
                <a:gd name="T5" fmla="*/ 3 h 14"/>
                <a:gd name="T6" fmla="*/ 2 w 18"/>
                <a:gd name="T7" fmla="*/ 0 h 14"/>
                <a:gd name="T8" fmla="*/ 0 w 18"/>
                <a:gd name="T9" fmla="*/ 12 h 14"/>
              </a:gdLst>
              <a:ahLst/>
              <a:cxnLst>
                <a:cxn ang="0">
                  <a:pos x="T0" y="T1"/>
                </a:cxn>
                <a:cxn ang="0">
                  <a:pos x="T2" y="T3"/>
                </a:cxn>
                <a:cxn ang="0">
                  <a:pos x="T4" y="T5"/>
                </a:cxn>
                <a:cxn ang="0">
                  <a:pos x="T6" y="T7"/>
                </a:cxn>
                <a:cxn ang="0">
                  <a:pos x="T8" y="T9"/>
                </a:cxn>
              </a:cxnLst>
              <a:rect l="0" t="0" r="r" b="b"/>
              <a:pathLst>
                <a:path w="18" h="14">
                  <a:moveTo>
                    <a:pt x="0" y="12"/>
                  </a:moveTo>
                  <a:cubicBezTo>
                    <a:pt x="5" y="13"/>
                    <a:pt x="10" y="14"/>
                    <a:pt x="16" y="14"/>
                  </a:cubicBezTo>
                  <a:cubicBezTo>
                    <a:pt x="18" y="3"/>
                    <a:pt x="18" y="3"/>
                    <a:pt x="18" y="3"/>
                  </a:cubicBezTo>
                  <a:cubicBezTo>
                    <a:pt x="12" y="2"/>
                    <a:pt x="7" y="1"/>
                    <a:pt x="2"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5" name="Freeform 294"/>
            <p:cNvSpPr>
              <a:spLocks/>
            </p:cNvSpPr>
            <p:nvPr/>
          </p:nvSpPr>
          <p:spPr bwMode="auto">
            <a:xfrm>
              <a:off x="7940675" y="4384676"/>
              <a:ext cx="57150" cy="50800"/>
            </a:xfrm>
            <a:custGeom>
              <a:avLst/>
              <a:gdLst>
                <a:gd name="T0" fmla="*/ 0 w 18"/>
                <a:gd name="T1" fmla="*/ 12 h 16"/>
                <a:gd name="T2" fmla="*/ 15 w 18"/>
                <a:gd name="T3" fmla="*/ 16 h 16"/>
                <a:gd name="T4" fmla="*/ 18 w 18"/>
                <a:gd name="T5" fmla="*/ 4 h 16"/>
                <a:gd name="T6" fmla="*/ 2 w 18"/>
                <a:gd name="T7" fmla="*/ 0 h 16"/>
                <a:gd name="T8" fmla="*/ 0 w 18"/>
                <a:gd name="T9" fmla="*/ 12 h 16"/>
              </a:gdLst>
              <a:ahLst/>
              <a:cxnLst>
                <a:cxn ang="0">
                  <a:pos x="T0" y="T1"/>
                </a:cxn>
                <a:cxn ang="0">
                  <a:pos x="T2" y="T3"/>
                </a:cxn>
                <a:cxn ang="0">
                  <a:pos x="T4" y="T5"/>
                </a:cxn>
                <a:cxn ang="0">
                  <a:pos x="T6" y="T7"/>
                </a:cxn>
                <a:cxn ang="0">
                  <a:pos x="T8" y="T9"/>
                </a:cxn>
              </a:cxnLst>
              <a:rect l="0" t="0" r="r" b="b"/>
              <a:pathLst>
                <a:path w="18" h="16">
                  <a:moveTo>
                    <a:pt x="0" y="12"/>
                  </a:moveTo>
                  <a:cubicBezTo>
                    <a:pt x="5" y="13"/>
                    <a:pt x="10" y="14"/>
                    <a:pt x="15" y="16"/>
                  </a:cubicBezTo>
                  <a:cubicBezTo>
                    <a:pt x="18" y="4"/>
                    <a:pt x="18" y="4"/>
                    <a:pt x="18" y="4"/>
                  </a:cubicBezTo>
                  <a:cubicBezTo>
                    <a:pt x="13" y="3"/>
                    <a:pt x="8" y="1"/>
                    <a:pt x="2"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6" name="Freeform 295"/>
            <p:cNvSpPr>
              <a:spLocks/>
            </p:cNvSpPr>
            <p:nvPr/>
          </p:nvSpPr>
          <p:spPr bwMode="auto">
            <a:xfrm>
              <a:off x="7845425" y="4364038"/>
              <a:ext cx="55563" cy="46038"/>
            </a:xfrm>
            <a:custGeom>
              <a:avLst/>
              <a:gdLst>
                <a:gd name="T0" fmla="*/ 0 w 18"/>
                <a:gd name="T1" fmla="*/ 12 h 15"/>
                <a:gd name="T2" fmla="*/ 15 w 18"/>
                <a:gd name="T3" fmla="*/ 15 h 15"/>
                <a:gd name="T4" fmla="*/ 18 w 18"/>
                <a:gd name="T5" fmla="*/ 4 h 15"/>
                <a:gd name="T6" fmla="*/ 2 w 18"/>
                <a:gd name="T7" fmla="*/ 0 h 15"/>
                <a:gd name="T8" fmla="*/ 0 w 18"/>
                <a:gd name="T9" fmla="*/ 12 h 15"/>
              </a:gdLst>
              <a:ahLst/>
              <a:cxnLst>
                <a:cxn ang="0">
                  <a:pos x="T0" y="T1"/>
                </a:cxn>
                <a:cxn ang="0">
                  <a:pos x="T2" y="T3"/>
                </a:cxn>
                <a:cxn ang="0">
                  <a:pos x="T4" y="T5"/>
                </a:cxn>
                <a:cxn ang="0">
                  <a:pos x="T6" y="T7"/>
                </a:cxn>
                <a:cxn ang="0">
                  <a:pos x="T8" y="T9"/>
                </a:cxn>
              </a:cxnLst>
              <a:rect l="0" t="0" r="r" b="b"/>
              <a:pathLst>
                <a:path w="18" h="15">
                  <a:moveTo>
                    <a:pt x="0" y="12"/>
                  </a:moveTo>
                  <a:cubicBezTo>
                    <a:pt x="5" y="13"/>
                    <a:pt x="10" y="14"/>
                    <a:pt x="15" y="15"/>
                  </a:cubicBezTo>
                  <a:cubicBezTo>
                    <a:pt x="18" y="4"/>
                    <a:pt x="18" y="4"/>
                    <a:pt x="18" y="4"/>
                  </a:cubicBezTo>
                  <a:cubicBezTo>
                    <a:pt x="13" y="3"/>
                    <a:pt x="7" y="1"/>
                    <a:pt x="2"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7" name="Freeform 296"/>
            <p:cNvSpPr>
              <a:spLocks/>
            </p:cNvSpPr>
            <p:nvPr/>
          </p:nvSpPr>
          <p:spPr bwMode="auto">
            <a:xfrm>
              <a:off x="7256463" y="4276726"/>
              <a:ext cx="52388" cy="42863"/>
            </a:xfrm>
            <a:custGeom>
              <a:avLst/>
              <a:gdLst>
                <a:gd name="T0" fmla="*/ 0 w 17"/>
                <a:gd name="T1" fmla="*/ 12 h 14"/>
                <a:gd name="T2" fmla="*/ 16 w 17"/>
                <a:gd name="T3" fmla="*/ 14 h 14"/>
                <a:gd name="T4" fmla="*/ 17 w 17"/>
                <a:gd name="T5" fmla="*/ 2 h 14"/>
                <a:gd name="T6" fmla="*/ 1 w 17"/>
                <a:gd name="T7" fmla="*/ 0 h 14"/>
                <a:gd name="T8" fmla="*/ 0 w 17"/>
                <a:gd name="T9" fmla="*/ 12 h 14"/>
              </a:gdLst>
              <a:ahLst/>
              <a:cxnLst>
                <a:cxn ang="0">
                  <a:pos x="T0" y="T1"/>
                </a:cxn>
                <a:cxn ang="0">
                  <a:pos x="T2" y="T3"/>
                </a:cxn>
                <a:cxn ang="0">
                  <a:pos x="T4" y="T5"/>
                </a:cxn>
                <a:cxn ang="0">
                  <a:pos x="T6" y="T7"/>
                </a:cxn>
                <a:cxn ang="0">
                  <a:pos x="T8" y="T9"/>
                </a:cxn>
              </a:cxnLst>
              <a:rect l="0" t="0" r="r" b="b"/>
              <a:pathLst>
                <a:path w="17" h="14">
                  <a:moveTo>
                    <a:pt x="0" y="12"/>
                  </a:moveTo>
                  <a:cubicBezTo>
                    <a:pt x="6" y="13"/>
                    <a:pt x="11" y="14"/>
                    <a:pt x="16" y="14"/>
                  </a:cubicBezTo>
                  <a:cubicBezTo>
                    <a:pt x="17" y="2"/>
                    <a:pt x="17" y="2"/>
                    <a:pt x="17" y="2"/>
                  </a:cubicBezTo>
                  <a:cubicBezTo>
                    <a:pt x="12" y="2"/>
                    <a:pt x="7" y="1"/>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8" name="Freeform 297"/>
            <p:cNvSpPr>
              <a:spLocks/>
            </p:cNvSpPr>
            <p:nvPr/>
          </p:nvSpPr>
          <p:spPr bwMode="auto">
            <a:xfrm>
              <a:off x="7156450" y="4267201"/>
              <a:ext cx="52388" cy="44450"/>
            </a:xfrm>
            <a:custGeom>
              <a:avLst/>
              <a:gdLst>
                <a:gd name="T0" fmla="*/ 0 w 17"/>
                <a:gd name="T1" fmla="*/ 12 h 14"/>
                <a:gd name="T2" fmla="*/ 16 w 17"/>
                <a:gd name="T3" fmla="*/ 14 h 14"/>
                <a:gd name="T4" fmla="*/ 17 w 17"/>
                <a:gd name="T5" fmla="*/ 2 h 14"/>
                <a:gd name="T6" fmla="*/ 1 w 17"/>
                <a:gd name="T7" fmla="*/ 0 h 14"/>
                <a:gd name="T8" fmla="*/ 0 w 17"/>
                <a:gd name="T9" fmla="*/ 12 h 14"/>
              </a:gdLst>
              <a:ahLst/>
              <a:cxnLst>
                <a:cxn ang="0">
                  <a:pos x="T0" y="T1"/>
                </a:cxn>
                <a:cxn ang="0">
                  <a:pos x="T2" y="T3"/>
                </a:cxn>
                <a:cxn ang="0">
                  <a:pos x="T4" y="T5"/>
                </a:cxn>
                <a:cxn ang="0">
                  <a:pos x="T6" y="T7"/>
                </a:cxn>
                <a:cxn ang="0">
                  <a:pos x="T8" y="T9"/>
                </a:cxn>
              </a:cxnLst>
              <a:rect l="0" t="0" r="r" b="b"/>
              <a:pathLst>
                <a:path w="17" h="14">
                  <a:moveTo>
                    <a:pt x="0" y="12"/>
                  </a:moveTo>
                  <a:cubicBezTo>
                    <a:pt x="6" y="13"/>
                    <a:pt x="11" y="13"/>
                    <a:pt x="16" y="14"/>
                  </a:cubicBezTo>
                  <a:cubicBezTo>
                    <a:pt x="17" y="2"/>
                    <a:pt x="17" y="2"/>
                    <a:pt x="17" y="2"/>
                  </a:cubicBezTo>
                  <a:cubicBezTo>
                    <a:pt x="12" y="1"/>
                    <a:pt x="7" y="1"/>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9" name="Freeform 298"/>
            <p:cNvSpPr>
              <a:spLocks/>
            </p:cNvSpPr>
            <p:nvPr/>
          </p:nvSpPr>
          <p:spPr bwMode="auto">
            <a:xfrm>
              <a:off x="7354888" y="4289426"/>
              <a:ext cx="52388" cy="42863"/>
            </a:xfrm>
            <a:custGeom>
              <a:avLst/>
              <a:gdLst>
                <a:gd name="T0" fmla="*/ 0 w 17"/>
                <a:gd name="T1" fmla="*/ 12 h 14"/>
                <a:gd name="T2" fmla="*/ 16 w 17"/>
                <a:gd name="T3" fmla="*/ 14 h 14"/>
                <a:gd name="T4" fmla="*/ 17 w 17"/>
                <a:gd name="T5" fmla="*/ 2 h 14"/>
                <a:gd name="T6" fmla="*/ 1 w 17"/>
                <a:gd name="T7" fmla="*/ 0 h 14"/>
                <a:gd name="T8" fmla="*/ 0 w 17"/>
                <a:gd name="T9" fmla="*/ 12 h 14"/>
              </a:gdLst>
              <a:ahLst/>
              <a:cxnLst>
                <a:cxn ang="0">
                  <a:pos x="T0" y="T1"/>
                </a:cxn>
                <a:cxn ang="0">
                  <a:pos x="T2" y="T3"/>
                </a:cxn>
                <a:cxn ang="0">
                  <a:pos x="T4" y="T5"/>
                </a:cxn>
                <a:cxn ang="0">
                  <a:pos x="T6" y="T7"/>
                </a:cxn>
                <a:cxn ang="0">
                  <a:pos x="T8" y="T9"/>
                </a:cxn>
              </a:cxnLst>
              <a:rect l="0" t="0" r="r" b="b"/>
              <a:pathLst>
                <a:path w="17" h="14">
                  <a:moveTo>
                    <a:pt x="0" y="12"/>
                  </a:moveTo>
                  <a:cubicBezTo>
                    <a:pt x="5" y="12"/>
                    <a:pt x="11" y="13"/>
                    <a:pt x="16" y="14"/>
                  </a:cubicBezTo>
                  <a:cubicBezTo>
                    <a:pt x="17" y="2"/>
                    <a:pt x="17" y="2"/>
                    <a:pt x="17" y="2"/>
                  </a:cubicBezTo>
                  <a:cubicBezTo>
                    <a:pt x="12" y="1"/>
                    <a:pt x="7" y="1"/>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0" name="Freeform 299"/>
            <p:cNvSpPr>
              <a:spLocks/>
            </p:cNvSpPr>
            <p:nvPr/>
          </p:nvSpPr>
          <p:spPr bwMode="auto">
            <a:xfrm>
              <a:off x="7454900" y="4302126"/>
              <a:ext cx="52388" cy="42863"/>
            </a:xfrm>
            <a:custGeom>
              <a:avLst/>
              <a:gdLst>
                <a:gd name="T0" fmla="*/ 0 w 17"/>
                <a:gd name="T1" fmla="*/ 12 h 14"/>
                <a:gd name="T2" fmla="*/ 15 w 17"/>
                <a:gd name="T3" fmla="*/ 14 h 14"/>
                <a:gd name="T4" fmla="*/ 17 w 17"/>
                <a:gd name="T5" fmla="*/ 2 h 14"/>
                <a:gd name="T6" fmla="*/ 1 w 17"/>
                <a:gd name="T7" fmla="*/ 0 h 14"/>
                <a:gd name="T8" fmla="*/ 0 w 17"/>
                <a:gd name="T9" fmla="*/ 12 h 14"/>
              </a:gdLst>
              <a:ahLst/>
              <a:cxnLst>
                <a:cxn ang="0">
                  <a:pos x="T0" y="T1"/>
                </a:cxn>
                <a:cxn ang="0">
                  <a:pos x="T2" y="T3"/>
                </a:cxn>
                <a:cxn ang="0">
                  <a:pos x="T4" y="T5"/>
                </a:cxn>
                <a:cxn ang="0">
                  <a:pos x="T6" y="T7"/>
                </a:cxn>
                <a:cxn ang="0">
                  <a:pos x="T8" y="T9"/>
                </a:cxn>
              </a:cxnLst>
              <a:rect l="0" t="0" r="r" b="b"/>
              <a:pathLst>
                <a:path w="17" h="14">
                  <a:moveTo>
                    <a:pt x="0" y="12"/>
                  </a:moveTo>
                  <a:cubicBezTo>
                    <a:pt x="5" y="12"/>
                    <a:pt x="10" y="13"/>
                    <a:pt x="15" y="14"/>
                  </a:cubicBezTo>
                  <a:cubicBezTo>
                    <a:pt x="17" y="2"/>
                    <a:pt x="17" y="2"/>
                    <a:pt x="17" y="2"/>
                  </a:cubicBezTo>
                  <a:cubicBezTo>
                    <a:pt x="12" y="1"/>
                    <a:pt x="7" y="1"/>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1" name="Freeform 300"/>
            <p:cNvSpPr>
              <a:spLocks/>
            </p:cNvSpPr>
            <p:nvPr/>
          </p:nvSpPr>
          <p:spPr bwMode="auto">
            <a:xfrm>
              <a:off x="7550150" y="4314826"/>
              <a:ext cx="55563" cy="42863"/>
            </a:xfrm>
            <a:custGeom>
              <a:avLst/>
              <a:gdLst>
                <a:gd name="T0" fmla="*/ 0 w 18"/>
                <a:gd name="T1" fmla="*/ 12 h 14"/>
                <a:gd name="T2" fmla="*/ 16 w 18"/>
                <a:gd name="T3" fmla="*/ 14 h 14"/>
                <a:gd name="T4" fmla="*/ 18 w 18"/>
                <a:gd name="T5" fmla="*/ 3 h 14"/>
                <a:gd name="T6" fmla="*/ 2 w 18"/>
                <a:gd name="T7" fmla="*/ 0 h 14"/>
                <a:gd name="T8" fmla="*/ 0 w 18"/>
                <a:gd name="T9" fmla="*/ 12 h 14"/>
              </a:gdLst>
              <a:ahLst/>
              <a:cxnLst>
                <a:cxn ang="0">
                  <a:pos x="T0" y="T1"/>
                </a:cxn>
                <a:cxn ang="0">
                  <a:pos x="T2" y="T3"/>
                </a:cxn>
                <a:cxn ang="0">
                  <a:pos x="T4" y="T5"/>
                </a:cxn>
                <a:cxn ang="0">
                  <a:pos x="T6" y="T7"/>
                </a:cxn>
                <a:cxn ang="0">
                  <a:pos x="T8" y="T9"/>
                </a:cxn>
              </a:cxnLst>
              <a:rect l="0" t="0" r="r" b="b"/>
              <a:pathLst>
                <a:path w="18" h="14">
                  <a:moveTo>
                    <a:pt x="0" y="12"/>
                  </a:moveTo>
                  <a:cubicBezTo>
                    <a:pt x="6" y="13"/>
                    <a:pt x="11" y="14"/>
                    <a:pt x="16" y="14"/>
                  </a:cubicBezTo>
                  <a:cubicBezTo>
                    <a:pt x="18" y="3"/>
                    <a:pt x="18" y="3"/>
                    <a:pt x="18" y="3"/>
                  </a:cubicBezTo>
                  <a:cubicBezTo>
                    <a:pt x="13" y="2"/>
                    <a:pt x="7" y="1"/>
                    <a:pt x="2"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2" name="Freeform 301"/>
            <p:cNvSpPr>
              <a:spLocks/>
            </p:cNvSpPr>
            <p:nvPr/>
          </p:nvSpPr>
          <p:spPr bwMode="auto">
            <a:xfrm>
              <a:off x="8729663" y="4764088"/>
              <a:ext cx="61913" cy="61913"/>
            </a:xfrm>
            <a:custGeom>
              <a:avLst/>
              <a:gdLst>
                <a:gd name="T0" fmla="*/ 20 w 20"/>
                <a:gd name="T1" fmla="*/ 12 h 20"/>
                <a:gd name="T2" fmla="*/ 9 w 20"/>
                <a:gd name="T3" fmla="*/ 0 h 20"/>
                <a:gd name="T4" fmla="*/ 0 w 20"/>
                <a:gd name="T5" fmla="*/ 8 h 20"/>
                <a:gd name="T6" fmla="*/ 11 w 20"/>
                <a:gd name="T7" fmla="*/ 20 h 20"/>
                <a:gd name="T8" fmla="*/ 20 w 20"/>
                <a:gd name="T9" fmla="*/ 12 h 20"/>
              </a:gdLst>
              <a:ahLst/>
              <a:cxnLst>
                <a:cxn ang="0">
                  <a:pos x="T0" y="T1"/>
                </a:cxn>
                <a:cxn ang="0">
                  <a:pos x="T2" y="T3"/>
                </a:cxn>
                <a:cxn ang="0">
                  <a:pos x="T4" y="T5"/>
                </a:cxn>
                <a:cxn ang="0">
                  <a:pos x="T6" y="T7"/>
                </a:cxn>
                <a:cxn ang="0">
                  <a:pos x="T8" y="T9"/>
                </a:cxn>
              </a:cxnLst>
              <a:rect l="0" t="0" r="r" b="b"/>
              <a:pathLst>
                <a:path w="20" h="20">
                  <a:moveTo>
                    <a:pt x="20" y="12"/>
                  </a:moveTo>
                  <a:cubicBezTo>
                    <a:pt x="16" y="8"/>
                    <a:pt x="13" y="4"/>
                    <a:pt x="9" y="0"/>
                  </a:cubicBezTo>
                  <a:cubicBezTo>
                    <a:pt x="0" y="8"/>
                    <a:pt x="0" y="8"/>
                    <a:pt x="0" y="8"/>
                  </a:cubicBezTo>
                  <a:cubicBezTo>
                    <a:pt x="4" y="12"/>
                    <a:pt x="7" y="16"/>
                    <a:pt x="11" y="20"/>
                  </a:cubicBez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3" name="Freeform 302"/>
            <p:cNvSpPr>
              <a:spLocks/>
            </p:cNvSpPr>
            <p:nvPr/>
          </p:nvSpPr>
          <p:spPr bwMode="auto">
            <a:xfrm>
              <a:off x="8658225" y="4695826"/>
              <a:ext cx="61913" cy="58738"/>
            </a:xfrm>
            <a:custGeom>
              <a:avLst/>
              <a:gdLst>
                <a:gd name="T0" fmla="*/ 20 w 20"/>
                <a:gd name="T1" fmla="*/ 10 h 19"/>
                <a:gd name="T2" fmla="*/ 8 w 20"/>
                <a:gd name="T3" fmla="*/ 0 h 19"/>
                <a:gd name="T4" fmla="*/ 0 w 20"/>
                <a:gd name="T5" fmla="*/ 9 h 19"/>
                <a:gd name="T6" fmla="*/ 12 w 20"/>
                <a:gd name="T7" fmla="*/ 19 h 19"/>
                <a:gd name="T8" fmla="*/ 20 w 20"/>
                <a:gd name="T9" fmla="*/ 10 h 19"/>
              </a:gdLst>
              <a:ahLst/>
              <a:cxnLst>
                <a:cxn ang="0">
                  <a:pos x="T0" y="T1"/>
                </a:cxn>
                <a:cxn ang="0">
                  <a:pos x="T2" y="T3"/>
                </a:cxn>
                <a:cxn ang="0">
                  <a:pos x="T4" y="T5"/>
                </a:cxn>
                <a:cxn ang="0">
                  <a:pos x="T6" y="T7"/>
                </a:cxn>
                <a:cxn ang="0">
                  <a:pos x="T8" y="T9"/>
                </a:cxn>
              </a:cxnLst>
              <a:rect l="0" t="0" r="r" b="b"/>
              <a:pathLst>
                <a:path w="20" h="19">
                  <a:moveTo>
                    <a:pt x="20" y="10"/>
                  </a:moveTo>
                  <a:cubicBezTo>
                    <a:pt x="16" y="7"/>
                    <a:pt x="12" y="3"/>
                    <a:pt x="8" y="0"/>
                  </a:cubicBezTo>
                  <a:cubicBezTo>
                    <a:pt x="0" y="9"/>
                    <a:pt x="0" y="9"/>
                    <a:pt x="0" y="9"/>
                  </a:cubicBezTo>
                  <a:cubicBezTo>
                    <a:pt x="4" y="12"/>
                    <a:pt x="8" y="16"/>
                    <a:pt x="12" y="19"/>
                  </a:cubicBezTo>
                  <a:lnTo>
                    <a:pt x="2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4" name="Freeform 303"/>
            <p:cNvSpPr>
              <a:spLocks/>
            </p:cNvSpPr>
            <p:nvPr/>
          </p:nvSpPr>
          <p:spPr bwMode="auto">
            <a:xfrm>
              <a:off x="8580438" y="4637088"/>
              <a:ext cx="61913" cy="58738"/>
            </a:xfrm>
            <a:custGeom>
              <a:avLst/>
              <a:gdLst>
                <a:gd name="T0" fmla="*/ 0 w 20"/>
                <a:gd name="T1" fmla="*/ 10 h 19"/>
                <a:gd name="T2" fmla="*/ 13 w 20"/>
                <a:gd name="T3" fmla="*/ 19 h 19"/>
                <a:gd name="T4" fmla="*/ 20 w 20"/>
                <a:gd name="T5" fmla="*/ 9 h 19"/>
                <a:gd name="T6" fmla="*/ 7 w 20"/>
                <a:gd name="T7" fmla="*/ 0 h 19"/>
                <a:gd name="T8" fmla="*/ 0 w 20"/>
                <a:gd name="T9" fmla="*/ 10 h 19"/>
              </a:gdLst>
              <a:ahLst/>
              <a:cxnLst>
                <a:cxn ang="0">
                  <a:pos x="T0" y="T1"/>
                </a:cxn>
                <a:cxn ang="0">
                  <a:pos x="T2" y="T3"/>
                </a:cxn>
                <a:cxn ang="0">
                  <a:pos x="T4" y="T5"/>
                </a:cxn>
                <a:cxn ang="0">
                  <a:pos x="T6" y="T7"/>
                </a:cxn>
                <a:cxn ang="0">
                  <a:pos x="T8" y="T9"/>
                </a:cxn>
              </a:cxnLst>
              <a:rect l="0" t="0" r="r" b="b"/>
              <a:pathLst>
                <a:path w="20" h="19">
                  <a:moveTo>
                    <a:pt x="0" y="10"/>
                  </a:moveTo>
                  <a:cubicBezTo>
                    <a:pt x="4" y="13"/>
                    <a:pt x="9" y="16"/>
                    <a:pt x="13" y="19"/>
                  </a:cubicBezTo>
                  <a:cubicBezTo>
                    <a:pt x="20" y="9"/>
                    <a:pt x="20" y="9"/>
                    <a:pt x="20" y="9"/>
                  </a:cubicBezTo>
                  <a:cubicBezTo>
                    <a:pt x="16" y="6"/>
                    <a:pt x="11" y="3"/>
                    <a:pt x="7" y="0"/>
                  </a:cubicBez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5" name="Freeform 304"/>
            <p:cNvSpPr>
              <a:spLocks/>
            </p:cNvSpPr>
            <p:nvPr/>
          </p:nvSpPr>
          <p:spPr bwMode="auto">
            <a:xfrm>
              <a:off x="8131175" y="4435476"/>
              <a:ext cx="58738" cy="49213"/>
            </a:xfrm>
            <a:custGeom>
              <a:avLst/>
              <a:gdLst>
                <a:gd name="T0" fmla="*/ 0 w 19"/>
                <a:gd name="T1" fmla="*/ 12 h 16"/>
                <a:gd name="T2" fmla="*/ 16 w 19"/>
                <a:gd name="T3" fmla="*/ 16 h 16"/>
                <a:gd name="T4" fmla="*/ 19 w 19"/>
                <a:gd name="T5" fmla="*/ 5 h 16"/>
                <a:gd name="T6" fmla="*/ 4 w 19"/>
                <a:gd name="T7" fmla="*/ 0 h 16"/>
                <a:gd name="T8" fmla="*/ 0 w 19"/>
                <a:gd name="T9" fmla="*/ 12 h 16"/>
              </a:gdLst>
              <a:ahLst/>
              <a:cxnLst>
                <a:cxn ang="0">
                  <a:pos x="T0" y="T1"/>
                </a:cxn>
                <a:cxn ang="0">
                  <a:pos x="T2" y="T3"/>
                </a:cxn>
                <a:cxn ang="0">
                  <a:pos x="T4" y="T5"/>
                </a:cxn>
                <a:cxn ang="0">
                  <a:pos x="T6" y="T7"/>
                </a:cxn>
                <a:cxn ang="0">
                  <a:pos x="T8" y="T9"/>
                </a:cxn>
              </a:cxnLst>
              <a:rect l="0" t="0" r="r" b="b"/>
              <a:pathLst>
                <a:path w="19" h="16">
                  <a:moveTo>
                    <a:pt x="0" y="12"/>
                  </a:moveTo>
                  <a:cubicBezTo>
                    <a:pt x="6" y="13"/>
                    <a:pt x="11" y="15"/>
                    <a:pt x="16" y="16"/>
                  </a:cubicBezTo>
                  <a:cubicBezTo>
                    <a:pt x="19" y="5"/>
                    <a:pt x="19" y="5"/>
                    <a:pt x="19" y="5"/>
                  </a:cubicBezTo>
                  <a:cubicBezTo>
                    <a:pt x="14" y="3"/>
                    <a:pt x="9" y="2"/>
                    <a:pt x="4"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6" name="Freeform 305"/>
            <p:cNvSpPr>
              <a:spLocks/>
            </p:cNvSpPr>
            <p:nvPr/>
          </p:nvSpPr>
          <p:spPr bwMode="auto">
            <a:xfrm>
              <a:off x="8037513" y="4410076"/>
              <a:ext cx="55563" cy="49213"/>
            </a:xfrm>
            <a:custGeom>
              <a:avLst/>
              <a:gdLst>
                <a:gd name="T0" fmla="*/ 0 w 18"/>
                <a:gd name="T1" fmla="*/ 11 h 16"/>
                <a:gd name="T2" fmla="*/ 15 w 18"/>
                <a:gd name="T3" fmla="*/ 16 h 16"/>
                <a:gd name="T4" fmla="*/ 18 w 18"/>
                <a:gd name="T5" fmla="*/ 4 h 16"/>
                <a:gd name="T6" fmla="*/ 3 w 18"/>
                <a:gd name="T7" fmla="*/ 0 h 16"/>
                <a:gd name="T8" fmla="*/ 0 w 18"/>
                <a:gd name="T9" fmla="*/ 11 h 16"/>
              </a:gdLst>
              <a:ahLst/>
              <a:cxnLst>
                <a:cxn ang="0">
                  <a:pos x="T0" y="T1"/>
                </a:cxn>
                <a:cxn ang="0">
                  <a:pos x="T2" y="T3"/>
                </a:cxn>
                <a:cxn ang="0">
                  <a:pos x="T4" y="T5"/>
                </a:cxn>
                <a:cxn ang="0">
                  <a:pos x="T6" y="T7"/>
                </a:cxn>
                <a:cxn ang="0">
                  <a:pos x="T8" y="T9"/>
                </a:cxn>
              </a:cxnLst>
              <a:rect l="0" t="0" r="r" b="b"/>
              <a:pathLst>
                <a:path w="18" h="16">
                  <a:moveTo>
                    <a:pt x="0" y="11"/>
                  </a:moveTo>
                  <a:cubicBezTo>
                    <a:pt x="5" y="13"/>
                    <a:pt x="10" y="14"/>
                    <a:pt x="15" y="16"/>
                  </a:cubicBezTo>
                  <a:cubicBezTo>
                    <a:pt x="18" y="4"/>
                    <a:pt x="18" y="4"/>
                    <a:pt x="18" y="4"/>
                  </a:cubicBezTo>
                  <a:cubicBezTo>
                    <a:pt x="13" y="3"/>
                    <a:pt x="8" y="1"/>
                    <a:pt x="3"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7" name="Freeform 306"/>
            <p:cNvSpPr>
              <a:spLocks/>
            </p:cNvSpPr>
            <p:nvPr/>
          </p:nvSpPr>
          <p:spPr bwMode="auto">
            <a:xfrm>
              <a:off x="8496300" y="4584701"/>
              <a:ext cx="61913" cy="55563"/>
            </a:xfrm>
            <a:custGeom>
              <a:avLst/>
              <a:gdLst>
                <a:gd name="T0" fmla="*/ 0 w 20"/>
                <a:gd name="T1" fmla="*/ 11 h 18"/>
                <a:gd name="T2" fmla="*/ 14 w 20"/>
                <a:gd name="T3" fmla="*/ 18 h 18"/>
                <a:gd name="T4" fmla="*/ 20 w 20"/>
                <a:gd name="T5" fmla="*/ 8 h 18"/>
                <a:gd name="T6" fmla="*/ 6 w 20"/>
                <a:gd name="T7" fmla="*/ 0 h 18"/>
                <a:gd name="T8" fmla="*/ 0 w 20"/>
                <a:gd name="T9" fmla="*/ 11 h 18"/>
              </a:gdLst>
              <a:ahLst/>
              <a:cxnLst>
                <a:cxn ang="0">
                  <a:pos x="T0" y="T1"/>
                </a:cxn>
                <a:cxn ang="0">
                  <a:pos x="T2" y="T3"/>
                </a:cxn>
                <a:cxn ang="0">
                  <a:pos x="T4" y="T5"/>
                </a:cxn>
                <a:cxn ang="0">
                  <a:pos x="T6" y="T7"/>
                </a:cxn>
                <a:cxn ang="0">
                  <a:pos x="T8" y="T9"/>
                </a:cxn>
              </a:cxnLst>
              <a:rect l="0" t="0" r="r" b="b"/>
              <a:pathLst>
                <a:path w="20" h="18">
                  <a:moveTo>
                    <a:pt x="0" y="11"/>
                  </a:moveTo>
                  <a:cubicBezTo>
                    <a:pt x="5" y="13"/>
                    <a:pt x="9" y="16"/>
                    <a:pt x="14" y="18"/>
                  </a:cubicBezTo>
                  <a:cubicBezTo>
                    <a:pt x="20" y="8"/>
                    <a:pt x="20" y="8"/>
                    <a:pt x="20" y="8"/>
                  </a:cubicBezTo>
                  <a:cubicBezTo>
                    <a:pt x="15" y="5"/>
                    <a:pt x="11" y="3"/>
                    <a:pt x="6"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8" name="Freeform 307"/>
            <p:cNvSpPr>
              <a:spLocks/>
            </p:cNvSpPr>
            <p:nvPr/>
          </p:nvSpPr>
          <p:spPr bwMode="auto">
            <a:xfrm>
              <a:off x="8410575" y="4540251"/>
              <a:ext cx="58738" cy="52388"/>
            </a:xfrm>
            <a:custGeom>
              <a:avLst/>
              <a:gdLst>
                <a:gd name="T0" fmla="*/ 0 w 19"/>
                <a:gd name="T1" fmla="*/ 11 h 17"/>
                <a:gd name="T2" fmla="*/ 14 w 19"/>
                <a:gd name="T3" fmla="*/ 17 h 17"/>
                <a:gd name="T4" fmla="*/ 19 w 19"/>
                <a:gd name="T5" fmla="*/ 7 h 17"/>
                <a:gd name="T6" fmla="*/ 5 w 19"/>
                <a:gd name="T7" fmla="*/ 0 h 17"/>
                <a:gd name="T8" fmla="*/ 0 w 19"/>
                <a:gd name="T9" fmla="*/ 11 h 17"/>
              </a:gdLst>
              <a:ahLst/>
              <a:cxnLst>
                <a:cxn ang="0">
                  <a:pos x="T0" y="T1"/>
                </a:cxn>
                <a:cxn ang="0">
                  <a:pos x="T2" y="T3"/>
                </a:cxn>
                <a:cxn ang="0">
                  <a:pos x="T4" y="T5"/>
                </a:cxn>
                <a:cxn ang="0">
                  <a:pos x="T6" y="T7"/>
                </a:cxn>
                <a:cxn ang="0">
                  <a:pos x="T8" y="T9"/>
                </a:cxn>
              </a:cxnLst>
              <a:rect l="0" t="0" r="r" b="b"/>
              <a:pathLst>
                <a:path w="19" h="17">
                  <a:moveTo>
                    <a:pt x="0" y="11"/>
                  </a:moveTo>
                  <a:cubicBezTo>
                    <a:pt x="5" y="13"/>
                    <a:pt x="9" y="15"/>
                    <a:pt x="14" y="17"/>
                  </a:cubicBezTo>
                  <a:cubicBezTo>
                    <a:pt x="19" y="7"/>
                    <a:pt x="19" y="7"/>
                    <a:pt x="19" y="7"/>
                  </a:cubicBezTo>
                  <a:cubicBezTo>
                    <a:pt x="15" y="4"/>
                    <a:pt x="10" y="2"/>
                    <a:pt x="5"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9" name="Freeform 308"/>
            <p:cNvSpPr>
              <a:spLocks/>
            </p:cNvSpPr>
            <p:nvPr/>
          </p:nvSpPr>
          <p:spPr bwMode="auto">
            <a:xfrm>
              <a:off x="8320088" y="4500563"/>
              <a:ext cx="58738" cy="52388"/>
            </a:xfrm>
            <a:custGeom>
              <a:avLst/>
              <a:gdLst>
                <a:gd name="T0" fmla="*/ 0 w 19"/>
                <a:gd name="T1" fmla="*/ 11 h 17"/>
                <a:gd name="T2" fmla="*/ 14 w 19"/>
                <a:gd name="T3" fmla="*/ 17 h 17"/>
                <a:gd name="T4" fmla="*/ 19 w 19"/>
                <a:gd name="T5" fmla="*/ 6 h 17"/>
                <a:gd name="T6" fmla="*/ 4 w 19"/>
                <a:gd name="T7" fmla="*/ 0 h 17"/>
                <a:gd name="T8" fmla="*/ 0 w 19"/>
                <a:gd name="T9" fmla="*/ 11 h 17"/>
              </a:gdLst>
              <a:ahLst/>
              <a:cxnLst>
                <a:cxn ang="0">
                  <a:pos x="T0" y="T1"/>
                </a:cxn>
                <a:cxn ang="0">
                  <a:pos x="T2" y="T3"/>
                </a:cxn>
                <a:cxn ang="0">
                  <a:pos x="T4" y="T5"/>
                </a:cxn>
                <a:cxn ang="0">
                  <a:pos x="T6" y="T7"/>
                </a:cxn>
                <a:cxn ang="0">
                  <a:pos x="T8" y="T9"/>
                </a:cxn>
              </a:cxnLst>
              <a:rect l="0" t="0" r="r" b="b"/>
              <a:pathLst>
                <a:path w="19" h="17">
                  <a:moveTo>
                    <a:pt x="0" y="11"/>
                  </a:moveTo>
                  <a:cubicBezTo>
                    <a:pt x="5" y="13"/>
                    <a:pt x="9" y="15"/>
                    <a:pt x="14" y="17"/>
                  </a:cubicBezTo>
                  <a:cubicBezTo>
                    <a:pt x="19" y="6"/>
                    <a:pt x="19" y="6"/>
                    <a:pt x="19" y="6"/>
                  </a:cubicBezTo>
                  <a:cubicBezTo>
                    <a:pt x="14" y="4"/>
                    <a:pt x="9" y="2"/>
                    <a:pt x="4"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0" name="Freeform 309"/>
            <p:cNvSpPr>
              <a:spLocks/>
            </p:cNvSpPr>
            <p:nvPr/>
          </p:nvSpPr>
          <p:spPr bwMode="auto">
            <a:xfrm>
              <a:off x="8226425" y="4465638"/>
              <a:ext cx="58738" cy="53975"/>
            </a:xfrm>
            <a:custGeom>
              <a:avLst/>
              <a:gdLst>
                <a:gd name="T0" fmla="*/ 0 w 19"/>
                <a:gd name="T1" fmla="*/ 11 h 17"/>
                <a:gd name="T2" fmla="*/ 15 w 19"/>
                <a:gd name="T3" fmla="*/ 17 h 17"/>
                <a:gd name="T4" fmla="*/ 19 w 19"/>
                <a:gd name="T5" fmla="*/ 5 h 17"/>
                <a:gd name="T6" fmla="*/ 4 w 19"/>
                <a:gd name="T7" fmla="*/ 0 h 17"/>
                <a:gd name="T8" fmla="*/ 0 w 19"/>
                <a:gd name="T9" fmla="*/ 11 h 17"/>
              </a:gdLst>
              <a:ahLst/>
              <a:cxnLst>
                <a:cxn ang="0">
                  <a:pos x="T0" y="T1"/>
                </a:cxn>
                <a:cxn ang="0">
                  <a:pos x="T2" y="T3"/>
                </a:cxn>
                <a:cxn ang="0">
                  <a:pos x="T4" y="T5"/>
                </a:cxn>
                <a:cxn ang="0">
                  <a:pos x="T6" y="T7"/>
                </a:cxn>
                <a:cxn ang="0">
                  <a:pos x="T8" y="T9"/>
                </a:cxn>
              </a:cxnLst>
              <a:rect l="0" t="0" r="r" b="b"/>
              <a:pathLst>
                <a:path w="19" h="17">
                  <a:moveTo>
                    <a:pt x="0" y="11"/>
                  </a:moveTo>
                  <a:cubicBezTo>
                    <a:pt x="5" y="13"/>
                    <a:pt x="10" y="15"/>
                    <a:pt x="15" y="17"/>
                  </a:cubicBezTo>
                  <a:cubicBezTo>
                    <a:pt x="19" y="5"/>
                    <a:pt x="19" y="5"/>
                    <a:pt x="19" y="5"/>
                  </a:cubicBezTo>
                  <a:cubicBezTo>
                    <a:pt x="14" y="4"/>
                    <a:pt x="9" y="2"/>
                    <a:pt x="4"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1" name="Rectangle 310"/>
            <p:cNvSpPr>
              <a:spLocks noChangeArrowheads="1"/>
            </p:cNvSpPr>
            <p:nvPr/>
          </p:nvSpPr>
          <p:spPr bwMode="auto">
            <a:xfrm>
              <a:off x="5670550" y="4195763"/>
              <a:ext cx="49213"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2" name="Freeform 311"/>
            <p:cNvSpPr>
              <a:spLocks/>
            </p:cNvSpPr>
            <p:nvPr/>
          </p:nvSpPr>
          <p:spPr bwMode="auto">
            <a:xfrm>
              <a:off x="5472113" y="4189413"/>
              <a:ext cx="49213" cy="41275"/>
            </a:xfrm>
            <a:custGeom>
              <a:avLst/>
              <a:gdLst>
                <a:gd name="T0" fmla="*/ 0 w 31"/>
                <a:gd name="T1" fmla="*/ 24 h 26"/>
                <a:gd name="T2" fmla="*/ 31 w 31"/>
                <a:gd name="T3" fmla="*/ 26 h 26"/>
                <a:gd name="T4" fmla="*/ 31 w 31"/>
                <a:gd name="T5" fmla="*/ 2 h 26"/>
                <a:gd name="T6" fmla="*/ 0 w 31"/>
                <a:gd name="T7" fmla="*/ 0 h 26"/>
                <a:gd name="T8" fmla="*/ 0 w 31"/>
                <a:gd name="T9" fmla="*/ 24 h 26"/>
              </a:gdLst>
              <a:ahLst/>
              <a:cxnLst>
                <a:cxn ang="0">
                  <a:pos x="T0" y="T1"/>
                </a:cxn>
                <a:cxn ang="0">
                  <a:pos x="T2" y="T3"/>
                </a:cxn>
                <a:cxn ang="0">
                  <a:pos x="T4" y="T5"/>
                </a:cxn>
                <a:cxn ang="0">
                  <a:pos x="T6" y="T7"/>
                </a:cxn>
                <a:cxn ang="0">
                  <a:pos x="T8" y="T9"/>
                </a:cxn>
              </a:cxnLst>
              <a:rect l="0" t="0" r="r" b="b"/>
              <a:pathLst>
                <a:path w="31" h="26">
                  <a:moveTo>
                    <a:pt x="0" y="24"/>
                  </a:moveTo>
                  <a:lnTo>
                    <a:pt x="31" y="26"/>
                  </a:lnTo>
                  <a:lnTo>
                    <a:pt x="31" y="2"/>
                  </a:lnTo>
                  <a:lnTo>
                    <a:pt x="0"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3" name="Freeform 312"/>
            <p:cNvSpPr>
              <a:spLocks/>
            </p:cNvSpPr>
            <p:nvPr/>
          </p:nvSpPr>
          <p:spPr bwMode="auto">
            <a:xfrm>
              <a:off x="5572125" y="4192588"/>
              <a:ext cx="49213" cy="41275"/>
            </a:xfrm>
            <a:custGeom>
              <a:avLst/>
              <a:gdLst>
                <a:gd name="T0" fmla="*/ 0 w 31"/>
                <a:gd name="T1" fmla="*/ 24 h 26"/>
                <a:gd name="T2" fmla="*/ 31 w 31"/>
                <a:gd name="T3" fmla="*/ 26 h 26"/>
                <a:gd name="T4" fmla="*/ 31 w 31"/>
                <a:gd name="T5" fmla="*/ 2 h 26"/>
                <a:gd name="T6" fmla="*/ 0 w 31"/>
                <a:gd name="T7" fmla="*/ 0 h 26"/>
                <a:gd name="T8" fmla="*/ 0 w 31"/>
                <a:gd name="T9" fmla="*/ 24 h 26"/>
              </a:gdLst>
              <a:ahLst/>
              <a:cxnLst>
                <a:cxn ang="0">
                  <a:pos x="T0" y="T1"/>
                </a:cxn>
                <a:cxn ang="0">
                  <a:pos x="T2" y="T3"/>
                </a:cxn>
                <a:cxn ang="0">
                  <a:pos x="T4" y="T5"/>
                </a:cxn>
                <a:cxn ang="0">
                  <a:pos x="T6" y="T7"/>
                </a:cxn>
                <a:cxn ang="0">
                  <a:pos x="T8" y="T9"/>
                </a:cxn>
              </a:cxnLst>
              <a:rect l="0" t="0" r="r" b="b"/>
              <a:pathLst>
                <a:path w="31" h="26">
                  <a:moveTo>
                    <a:pt x="0" y="24"/>
                  </a:moveTo>
                  <a:lnTo>
                    <a:pt x="31" y="26"/>
                  </a:lnTo>
                  <a:lnTo>
                    <a:pt x="31" y="2"/>
                  </a:lnTo>
                  <a:lnTo>
                    <a:pt x="0"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4" name="Freeform 313"/>
            <p:cNvSpPr>
              <a:spLocks/>
            </p:cNvSpPr>
            <p:nvPr/>
          </p:nvSpPr>
          <p:spPr bwMode="auto">
            <a:xfrm>
              <a:off x="5969000" y="4205288"/>
              <a:ext cx="52388" cy="38100"/>
            </a:xfrm>
            <a:custGeom>
              <a:avLst/>
              <a:gdLst>
                <a:gd name="T0" fmla="*/ 0 w 33"/>
                <a:gd name="T1" fmla="*/ 24 h 24"/>
                <a:gd name="T2" fmla="*/ 31 w 33"/>
                <a:gd name="T3" fmla="*/ 24 h 24"/>
                <a:gd name="T4" fmla="*/ 33 w 33"/>
                <a:gd name="T5" fmla="*/ 0 h 24"/>
                <a:gd name="T6" fmla="*/ 2 w 33"/>
                <a:gd name="T7" fmla="*/ 0 h 24"/>
                <a:gd name="T8" fmla="*/ 0 w 33"/>
                <a:gd name="T9" fmla="*/ 24 h 24"/>
              </a:gdLst>
              <a:ahLst/>
              <a:cxnLst>
                <a:cxn ang="0">
                  <a:pos x="T0" y="T1"/>
                </a:cxn>
                <a:cxn ang="0">
                  <a:pos x="T2" y="T3"/>
                </a:cxn>
                <a:cxn ang="0">
                  <a:pos x="T4" y="T5"/>
                </a:cxn>
                <a:cxn ang="0">
                  <a:pos x="T6" y="T7"/>
                </a:cxn>
                <a:cxn ang="0">
                  <a:pos x="T8" y="T9"/>
                </a:cxn>
              </a:cxnLst>
              <a:rect l="0" t="0" r="r" b="b"/>
              <a:pathLst>
                <a:path w="33" h="24">
                  <a:moveTo>
                    <a:pt x="0" y="24"/>
                  </a:moveTo>
                  <a:lnTo>
                    <a:pt x="31" y="24"/>
                  </a:lnTo>
                  <a:lnTo>
                    <a:pt x="33" y="0"/>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5" name="Rectangle 314"/>
            <p:cNvSpPr>
              <a:spLocks noChangeArrowheads="1"/>
            </p:cNvSpPr>
            <p:nvPr/>
          </p:nvSpPr>
          <p:spPr bwMode="auto">
            <a:xfrm>
              <a:off x="5770563" y="4198938"/>
              <a:ext cx="49213"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6" name="Freeform 315"/>
            <p:cNvSpPr>
              <a:spLocks/>
            </p:cNvSpPr>
            <p:nvPr/>
          </p:nvSpPr>
          <p:spPr bwMode="auto">
            <a:xfrm>
              <a:off x="5868988" y="4202113"/>
              <a:ext cx="52388" cy="38100"/>
            </a:xfrm>
            <a:custGeom>
              <a:avLst/>
              <a:gdLst>
                <a:gd name="T0" fmla="*/ 0 w 33"/>
                <a:gd name="T1" fmla="*/ 24 h 24"/>
                <a:gd name="T2" fmla="*/ 31 w 33"/>
                <a:gd name="T3" fmla="*/ 24 h 24"/>
                <a:gd name="T4" fmla="*/ 33 w 33"/>
                <a:gd name="T5" fmla="*/ 0 h 24"/>
                <a:gd name="T6" fmla="*/ 2 w 33"/>
                <a:gd name="T7" fmla="*/ 0 h 24"/>
                <a:gd name="T8" fmla="*/ 0 w 33"/>
                <a:gd name="T9" fmla="*/ 24 h 24"/>
              </a:gdLst>
              <a:ahLst/>
              <a:cxnLst>
                <a:cxn ang="0">
                  <a:pos x="T0" y="T1"/>
                </a:cxn>
                <a:cxn ang="0">
                  <a:pos x="T2" y="T3"/>
                </a:cxn>
                <a:cxn ang="0">
                  <a:pos x="T4" y="T5"/>
                </a:cxn>
                <a:cxn ang="0">
                  <a:pos x="T6" y="T7"/>
                </a:cxn>
                <a:cxn ang="0">
                  <a:pos x="T8" y="T9"/>
                </a:cxn>
              </a:cxnLst>
              <a:rect l="0" t="0" r="r" b="b"/>
              <a:pathLst>
                <a:path w="33" h="24">
                  <a:moveTo>
                    <a:pt x="0" y="24"/>
                  </a:moveTo>
                  <a:lnTo>
                    <a:pt x="31" y="24"/>
                  </a:lnTo>
                  <a:lnTo>
                    <a:pt x="33" y="0"/>
                  </a:lnTo>
                  <a:lnTo>
                    <a:pt x="2"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7" name="Rectangle 316"/>
            <p:cNvSpPr>
              <a:spLocks noChangeArrowheads="1"/>
            </p:cNvSpPr>
            <p:nvPr/>
          </p:nvSpPr>
          <p:spPr bwMode="auto">
            <a:xfrm>
              <a:off x="5075238" y="4179888"/>
              <a:ext cx="49213"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8" name="Rectangle 317"/>
            <p:cNvSpPr>
              <a:spLocks noChangeArrowheads="1"/>
            </p:cNvSpPr>
            <p:nvPr/>
          </p:nvSpPr>
          <p:spPr bwMode="auto">
            <a:xfrm>
              <a:off x="4975225" y="4176713"/>
              <a:ext cx="508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9" name="Freeform 318"/>
            <p:cNvSpPr>
              <a:spLocks/>
            </p:cNvSpPr>
            <p:nvPr/>
          </p:nvSpPr>
          <p:spPr bwMode="auto">
            <a:xfrm>
              <a:off x="4876800" y="4171951"/>
              <a:ext cx="49213" cy="39688"/>
            </a:xfrm>
            <a:custGeom>
              <a:avLst/>
              <a:gdLst>
                <a:gd name="T0" fmla="*/ 0 w 31"/>
                <a:gd name="T1" fmla="*/ 23 h 25"/>
                <a:gd name="T2" fmla="*/ 31 w 31"/>
                <a:gd name="T3" fmla="*/ 25 h 25"/>
                <a:gd name="T4" fmla="*/ 31 w 31"/>
                <a:gd name="T5" fmla="*/ 2 h 25"/>
                <a:gd name="T6" fmla="*/ 0 w 31"/>
                <a:gd name="T7" fmla="*/ 0 h 25"/>
                <a:gd name="T8" fmla="*/ 0 w 31"/>
                <a:gd name="T9" fmla="*/ 23 h 25"/>
              </a:gdLst>
              <a:ahLst/>
              <a:cxnLst>
                <a:cxn ang="0">
                  <a:pos x="T0" y="T1"/>
                </a:cxn>
                <a:cxn ang="0">
                  <a:pos x="T2" y="T3"/>
                </a:cxn>
                <a:cxn ang="0">
                  <a:pos x="T4" y="T5"/>
                </a:cxn>
                <a:cxn ang="0">
                  <a:pos x="T6" y="T7"/>
                </a:cxn>
                <a:cxn ang="0">
                  <a:pos x="T8" y="T9"/>
                </a:cxn>
              </a:cxnLst>
              <a:rect l="0" t="0" r="r" b="b"/>
              <a:pathLst>
                <a:path w="31" h="25">
                  <a:moveTo>
                    <a:pt x="0" y="23"/>
                  </a:moveTo>
                  <a:lnTo>
                    <a:pt x="31" y="25"/>
                  </a:lnTo>
                  <a:lnTo>
                    <a:pt x="31" y="2"/>
                  </a:lnTo>
                  <a:lnTo>
                    <a:pt x="0"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0" name="Freeform 319"/>
            <p:cNvSpPr>
              <a:spLocks/>
            </p:cNvSpPr>
            <p:nvPr/>
          </p:nvSpPr>
          <p:spPr bwMode="auto">
            <a:xfrm>
              <a:off x="5373688" y="4186238"/>
              <a:ext cx="49213" cy="41275"/>
            </a:xfrm>
            <a:custGeom>
              <a:avLst/>
              <a:gdLst>
                <a:gd name="T0" fmla="*/ 0 w 31"/>
                <a:gd name="T1" fmla="*/ 24 h 26"/>
                <a:gd name="T2" fmla="*/ 31 w 31"/>
                <a:gd name="T3" fmla="*/ 26 h 26"/>
                <a:gd name="T4" fmla="*/ 31 w 31"/>
                <a:gd name="T5" fmla="*/ 2 h 26"/>
                <a:gd name="T6" fmla="*/ 0 w 31"/>
                <a:gd name="T7" fmla="*/ 0 h 26"/>
                <a:gd name="T8" fmla="*/ 0 w 31"/>
                <a:gd name="T9" fmla="*/ 24 h 26"/>
              </a:gdLst>
              <a:ahLst/>
              <a:cxnLst>
                <a:cxn ang="0">
                  <a:pos x="T0" y="T1"/>
                </a:cxn>
                <a:cxn ang="0">
                  <a:pos x="T2" y="T3"/>
                </a:cxn>
                <a:cxn ang="0">
                  <a:pos x="T4" y="T5"/>
                </a:cxn>
                <a:cxn ang="0">
                  <a:pos x="T6" y="T7"/>
                </a:cxn>
                <a:cxn ang="0">
                  <a:pos x="T8" y="T9"/>
                </a:cxn>
              </a:cxnLst>
              <a:rect l="0" t="0" r="r" b="b"/>
              <a:pathLst>
                <a:path w="31" h="26">
                  <a:moveTo>
                    <a:pt x="0" y="24"/>
                  </a:moveTo>
                  <a:lnTo>
                    <a:pt x="31" y="26"/>
                  </a:lnTo>
                  <a:lnTo>
                    <a:pt x="31" y="2"/>
                  </a:lnTo>
                  <a:lnTo>
                    <a:pt x="0" y="0"/>
                  </a:lnTo>
                  <a:lnTo>
                    <a:pt x="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1" name="Rectangle 320"/>
            <p:cNvSpPr>
              <a:spLocks noChangeArrowheads="1"/>
            </p:cNvSpPr>
            <p:nvPr/>
          </p:nvSpPr>
          <p:spPr bwMode="auto">
            <a:xfrm>
              <a:off x="5173663" y="4183063"/>
              <a:ext cx="508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2" name="Rectangle 321"/>
            <p:cNvSpPr>
              <a:spLocks noChangeArrowheads="1"/>
            </p:cNvSpPr>
            <p:nvPr/>
          </p:nvSpPr>
          <p:spPr bwMode="auto">
            <a:xfrm>
              <a:off x="5273675" y="4186238"/>
              <a:ext cx="49213"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3" name="Freeform 322"/>
            <p:cNvSpPr>
              <a:spLocks/>
            </p:cNvSpPr>
            <p:nvPr/>
          </p:nvSpPr>
          <p:spPr bwMode="auto">
            <a:xfrm>
              <a:off x="6662738" y="4233863"/>
              <a:ext cx="53975" cy="39688"/>
            </a:xfrm>
            <a:custGeom>
              <a:avLst/>
              <a:gdLst>
                <a:gd name="T0" fmla="*/ 0 w 17"/>
                <a:gd name="T1" fmla="*/ 12 h 13"/>
                <a:gd name="T2" fmla="*/ 16 w 17"/>
                <a:gd name="T3" fmla="*/ 13 h 13"/>
                <a:gd name="T4" fmla="*/ 17 w 17"/>
                <a:gd name="T5" fmla="*/ 1 h 13"/>
                <a:gd name="T6" fmla="*/ 1 w 17"/>
                <a:gd name="T7" fmla="*/ 0 h 13"/>
                <a:gd name="T8" fmla="*/ 0 w 17"/>
                <a:gd name="T9" fmla="*/ 12 h 13"/>
              </a:gdLst>
              <a:ahLst/>
              <a:cxnLst>
                <a:cxn ang="0">
                  <a:pos x="T0" y="T1"/>
                </a:cxn>
                <a:cxn ang="0">
                  <a:pos x="T2" y="T3"/>
                </a:cxn>
                <a:cxn ang="0">
                  <a:pos x="T4" y="T5"/>
                </a:cxn>
                <a:cxn ang="0">
                  <a:pos x="T6" y="T7"/>
                </a:cxn>
                <a:cxn ang="0">
                  <a:pos x="T8" y="T9"/>
                </a:cxn>
              </a:cxnLst>
              <a:rect l="0" t="0" r="r" b="b"/>
              <a:pathLst>
                <a:path w="17" h="13">
                  <a:moveTo>
                    <a:pt x="0" y="12"/>
                  </a:moveTo>
                  <a:cubicBezTo>
                    <a:pt x="5" y="12"/>
                    <a:pt x="11" y="12"/>
                    <a:pt x="16" y="13"/>
                  </a:cubicBezTo>
                  <a:cubicBezTo>
                    <a:pt x="17" y="1"/>
                    <a:pt x="17" y="1"/>
                    <a:pt x="17" y="1"/>
                  </a:cubicBezTo>
                  <a:cubicBezTo>
                    <a:pt x="11" y="0"/>
                    <a:pt x="6" y="0"/>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4" name="Freeform 323"/>
            <p:cNvSpPr>
              <a:spLocks/>
            </p:cNvSpPr>
            <p:nvPr/>
          </p:nvSpPr>
          <p:spPr bwMode="auto">
            <a:xfrm>
              <a:off x="6762750" y="4240213"/>
              <a:ext cx="52388" cy="39688"/>
            </a:xfrm>
            <a:custGeom>
              <a:avLst/>
              <a:gdLst>
                <a:gd name="T0" fmla="*/ 0 w 17"/>
                <a:gd name="T1" fmla="*/ 12 h 13"/>
                <a:gd name="T2" fmla="*/ 16 w 17"/>
                <a:gd name="T3" fmla="*/ 13 h 13"/>
                <a:gd name="T4" fmla="*/ 17 w 17"/>
                <a:gd name="T5" fmla="*/ 1 h 13"/>
                <a:gd name="T6" fmla="*/ 1 w 17"/>
                <a:gd name="T7" fmla="*/ 0 h 13"/>
                <a:gd name="T8" fmla="*/ 0 w 17"/>
                <a:gd name="T9" fmla="*/ 12 h 13"/>
              </a:gdLst>
              <a:ahLst/>
              <a:cxnLst>
                <a:cxn ang="0">
                  <a:pos x="T0" y="T1"/>
                </a:cxn>
                <a:cxn ang="0">
                  <a:pos x="T2" y="T3"/>
                </a:cxn>
                <a:cxn ang="0">
                  <a:pos x="T4" y="T5"/>
                </a:cxn>
                <a:cxn ang="0">
                  <a:pos x="T6" y="T7"/>
                </a:cxn>
                <a:cxn ang="0">
                  <a:pos x="T8" y="T9"/>
                </a:cxn>
              </a:cxnLst>
              <a:rect l="0" t="0" r="r" b="b"/>
              <a:pathLst>
                <a:path w="17" h="13">
                  <a:moveTo>
                    <a:pt x="0" y="12"/>
                  </a:moveTo>
                  <a:cubicBezTo>
                    <a:pt x="5" y="12"/>
                    <a:pt x="11" y="12"/>
                    <a:pt x="16" y="13"/>
                  </a:cubicBezTo>
                  <a:cubicBezTo>
                    <a:pt x="17" y="1"/>
                    <a:pt x="17" y="1"/>
                    <a:pt x="17" y="1"/>
                  </a:cubicBezTo>
                  <a:cubicBezTo>
                    <a:pt x="11" y="0"/>
                    <a:pt x="6" y="0"/>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5" name="Freeform 324"/>
            <p:cNvSpPr>
              <a:spLocks/>
            </p:cNvSpPr>
            <p:nvPr/>
          </p:nvSpPr>
          <p:spPr bwMode="auto">
            <a:xfrm>
              <a:off x="6067425" y="4208463"/>
              <a:ext cx="52388" cy="36513"/>
            </a:xfrm>
            <a:custGeom>
              <a:avLst/>
              <a:gdLst>
                <a:gd name="T0" fmla="*/ 0 w 33"/>
                <a:gd name="T1" fmla="*/ 23 h 23"/>
                <a:gd name="T2" fmla="*/ 31 w 33"/>
                <a:gd name="T3" fmla="*/ 23 h 23"/>
                <a:gd name="T4" fmla="*/ 33 w 33"/>
                <a:gd name="T5" fmla="*/ 0 h 23"/>
                <a:gd name="T6" fmla="*/ 2 w 33"/>
                <a:gd name="T7" fmla="*/ 0 h 23"/>
                <a:gd name="T8" fmla="*/ 0 w 33"/>
                <a:gd name="T9" fmla="*/ 23 h 23"/>
              </a:gdLst>
              <a:ahLst/>
              <a:cxnLst>
                <a:cxn ang="0">
                  <a:pos x="T0" y="T1"/>
                </a:cxn>
                <a:cxn ang="0">
                  <a:pos x="T2" y="T3"/>
                </a:cxn>
                <a:cxn ang="0">
                  <a:pos x="T4" y="T5"/>
                </a:cxn>
                <a:cxn ang="0">
                  <a:pos x="T6" y="T7"/>
                </a:cxn>
                <a:cxn ang="0">
                  <a:pos x="T8" y="T9"/>
                </a:cxn>
              </a:cxnLst>
              <a:rect l="0" t="0" r="r" b="b"/>
              <a:pathLst>
                <a:path w="33" h="23">
                  <a:moveTo>
                    <a:pt x="0" y="23"/>
                  </a:moveTo>
                  <a:lnTo>
                    <a:pt x="31" y="23"/>
                  </a:lnTo>
                  <a:lnTo>
                    <a:pt x="33" y="0"/>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6" name="Freeform 325"/>
            <p:cNvSpPr>
              <a:spLocks/>
            </p:cNvSpPr>
            <p:nvPr/>
          </p:nvSpPr>
          <p:spPr bwMode="auto">
            <a:xfrm>
              <a:off x="7061200" y="4260851"/>
              <a:ext cx="52388" cy="41275"/>
            </a:xfrm>
            <a:custGeom>
              <a:avLst/>
              <a:gdLst>
                <a:gd name="T0" fmla="*/ 0 w 17"/>
                <a:gd name="T1" fmla="*/ 11 h 13"/>
                <a:gd name="T2" fmla="*/ 15 w 17"/>
                <a:gd name="T3" fmla="*/ 13 h 13"/>
                <a:gd name="T4" fmla="*/ 17 w 17"/>
                <a:gd name="T5" fmla="*/ 1 h 13"/>
                <a:gd name="T6" fmla="*/ 1 w 17"/>
                <a:gd name="T7" fmla="*/ 0 h 13"/>
                <a:gd name="T8" fmla="*/ 0 w 17"/>
                <a:gd name="T9" fmla="*/ 11 h 13"/>
              </a:gdLst>
              <a:ahLst/>
              <a:cxnLst>
                <a:cxn ang="0">
                  <a:pos x="T0" y="T1"/>
                </a:cxn>
                <a:cxn ang="0">
                  <a:pos x="T2" y="T3"/>
                </a:cxn>
                <a:cxn ang="0">
                  <a:pos x="T4" y="T5"/>
                </a:cxn>
                <a:cxn ang="0">
                  <a:pos x="T6" y="T7"/>
                </a:cxn>
                <a:cxn ang="0">
                  <a:pos x="T8" y="T9"/>
                </a:cxn>
              </a:cxnLst>
              <a:rect l="0" t="0" r="r" b="b"/>
              <a:pathLst>
                <a:path w="17" h="13">
                  <a:moveTo>
                    <a:pt x="0" y="11"/>
                  </a:moveTo>
                  <a:cubicBezTo>
                    <a:pt x="5" y="12"/>
                    <a:pt x="10" y="12"/>
                    <a:pt x="15" y="13"/>
                  </a:cubicBezTo>
                  <a:cubicBezTo>
                    <a:pt x="17" y="1"/>
                    <a:pt x="17" y="1"/>
                    <a:pt x="17" y="1"/>
                  </a:cubicBezTo>
                  <a:cubicBezTo>
                    <a:pt x="11" y="0"/>
                    <a:pt x="6" y="0"/>
                    <a:pt x="1" y="0"/>
                  </a:cubicBez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7" name="Freeform 326"/>
            <p:cNvSpPr>
              <a:spLocks/>
            </p:cNvSpPr>
            <p:nvPr/>
          </p:nvSpPr>
          <p:spPr bwMode="auto">
            <a:xfrm>
              <a:off x="6961188" y="4251326"/>
              <a:ext cx="52388" cy="41275"/>
            </a:xfrm>
            <a:custGeom>
              <a:avLst/>
              <a:gdLst>
                <a:gd name="T0" fmla="*/ 0 w 17"/>
                <a:gd name="T1" fmla="*/ 12 h 13"/>
                <a:gd name="T2" fmla="*/ 16 w 17"/>
                <a:gd name="T3" fmla="*/ 13 h 13"/>
                <a:gd name="T4" fmla="*/ 17 w 17"/>
                <a:gd name="T5" fmla="*/ 1 h 13"/>
                <a:gd name="T6" fmla="*/ 1 w 17"/>
                <a:gd name="T7" fmla="*/ 0 h 13"/>
                <a:gd name="T8" fmla="*/ 0 w 17"/>
                <a:gd name="T9" fmla="*/ 12 h 13"/>
              </a:gdLst>
              <a:ahLst/>
              <a:cxnLst>
                <a:cxn ang="0">
                  <a:pos x="T0" y="T1"/>
                </a:cxn>
                <a:cxn ang="0">
                  <a:pos x="T2" y="T3"/>
                </a:cxn>
                <a:cxn ang="0">
                  <a:pos x="T4" y="T5"/>
                </a:cxn>
                <a:cxn ang="0">
                  <a:pos x="T6" y="T7"/>
                </a:cxn>
                <a:cxn ang="0">
                  <a:pos x="T8" y="T9"/>
                </a:cxn>
              </a:cxnLst>
              <a:rect l="0" t="0" r="r" b="b"/>
              <a:pathLst>
                <a:path w="17" h="13">
                  <a:moveTo>
                    <a:pt x="0" y="12"/>
                  </a:moveTo>
                  <a:cubicBezTo>
                    <a:pt x="5" y="12"/>
                    <a:pt x="10" y="13"/>
                    <a:pt x="16" y="13"/>
                  </a:cubicBezTo>
                  <a:cubicBezTo>
                    <a:pt x="17" y="1"/>
                    <a:pt x="17" y="1"/>
                    <a:pt x="17" y="1"/>
                  </a:cubicBezTo>
                  <a:cubicBezTo>
                    <a:pt x="11" y="1"/>
                    <a:pt x="6" y="0"/>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8" name="Freeform 327"/>
            <p:cNvSpPr>
              <a:spLocks/>
            </p:cNvSpPr>
            <p:nvPr/>
          </p:nvSpPr>
          <p:spPr bwMode="auto">
            <a:xfrm>
              <a:off x="6861175" y="4244976"/>
              <a:ext cx="53975" cy="41275"/>
            </a:xfrm>
            <a:custGeom>
              <a:avLst/>
              <a:gdLst>
                <a:gd name="T0" fmla="*/ 0 w 17"/>
                <a:gd name="T1" fmla="*/ 12 h 13"/>
                <a:gd name="T2" fmla="*/ 16 w 17"/>
                <a:gd name="T3" fmla="*/ 13 h 13"/>
                <a:gd name="T4" fmla="*/ 17 w 17"/>
                <a:gd name="T5" fmla="*/ 1 h 13"/>
                <a:gd name="T6" fmla="*/ 1 w 17"/>
                <a:gd name="T7" fmla="*/ 0 h 13"/>
                <a:gd name="T8" fmla="*/ 0 w 17"/>
                <a:gd name="T9" fmla="*/ 12 h 13"/>
              </a:gdLst>
              <a:ahLst/>
              <a:cxnLst>
                <a:cxn ang="0">
                  <a:pos x="T0" y="T1"/>
                </a:cxn>
                <a:cxn ang="0">
                  <a:pos x="T2" y="T3"/>
                </a:cxn>
                <a:cxn ang="0">
                  <a:pos x="T4" y="T5"/>
                </a:cxn>
                <a:cxn ang="0">
                  <a:pos x="T6" y="T7"/>
                </a:cxn>
                <a:cxn ang="0">
                  <a:pos x="T8" y="T9"/>
                </a:cxn>
              </a:cxnLst>
              <a:rect l="0" t="0" r="r" b="b"/>
              <a:pathLst>
                <a:path w="17" h="13">
                  <a:moveTo>
                    <a:pt x="0" y="12"/>
                  </a:moveTo>
                  <a:cubicBezTo>
                    <a:pt x="5" y="12"/>
                    <a:pt x="10" y="12"/>
                    <a:pt x="16" y="13"/>
                  </a:cubicBezTo>
                  <a:cubicBezTo>
                    <a:pt x="17" y="1"/>
                    <a:pt x="17" y="1"/>
                    <a:pt x="17" y="1"/>
                  </a:cubicBezTo>
                  <a:cubicBezTo>
                    <a:pt x="11" y="0"/>
                    <a:pt x="6" y="0"/>
                    <a:pt x="1"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9" name="Freeform 328"/>
            <p:cNvSpPr>
              <a:spLocks/>
            </p:cNvSpPr>
            <p:nvPr/>
          </p:nvSpPr>
          <p:spPr bwMode="auto">
            <a:xfrm>
              <a:off x="6265863" y="4214813"/>
              <a:ext cx="53975" cy="39688"/>
            </a:xfrm>
            <a:custGeom>
              <a:avLst/>
              <a:gdLst>
                <a:gd name="T0" fmla="*/ 0 w 34"/>
                <a:gd name="T1" fmla="*/ 23 h 25"/>
                <a:gd name="T2" fmla="*/ 32 w 34"/>
                <a:gd name="T3" fmla="*/ 25 h 25"/>
                <a:gd name="T4" fmla="*/ 34 w 34"/>
                <a:gd name="T5" fmla="*/ 2 h 25"/>
                <a:gd name="T6" fmla="*/ 2 w 34"/>
                <a:gd name="T7" fmla="*/ 0 h 25"/>
                <a:gd name="T8" fmla="*/ 0 w 34"/>
                <a:gd name="T9" fmla="*/ 23 h 25"/>
              </a:gdLst>
              <a:ahLst/>
              <a:cxnLst>
                <a:cxn ang="0">
                  <a:pos x="T0" y="T1"/>
                </a:cxn>
                <a:cxn ang="0">
                  <a:pos x="T2" y="T3"/>
                </a:cxn>
                <a:cxn ang="0">
                  <a:pos x="T4" y="T5"/>
                </a:cxn>
                <a:cxn ang="0">
                  <a:pos x="T6" y="T7"/>
                </a:cxn>
                <a:cxn ang="0">
                  <a:pos x="T8" y="T9"/>
                </a:cxn>
              </a:cxnLst>
              <a:rect l="0" t="0" r="r" b="b"/>
              <a:pathLst>
                <a:path w="34" h="25">
                  <a:moveTo>
                    <a:pt x="0" y="23"/>
                  </a:moveTo>
                  <a:lnTo>
                    <a:pt x="32" y="25"/>
                  </a:lnTo>
                  <a:lnTo>
                    <a:pt x="34"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0" name="Freeform 329"/>
            <p:cNvSpPr>
              <a:spLocks/>
            </p:cNvSpPr>
            <p:nvPr/>
          </p:nvSpPr>
          <p:spPr bwMode="auto">
            <a:xfrm>
              <a:off x="6167438" y="4211638"/>
              <a:ext cx="52388" cy="36513"/>
            </a:xfrm>
            <a:custGeom>
              <a:avLst/>
              <a:gdLst>
                <a:gd name="T0" fmla="*/ 0 w 33"/>
                <a:gd name="T1" fmla="*/ 23 h 23"/>
                <a:gd name="T2" fmla="*/ 31 w 33"/>
                <a:gd name="T3" fmla="*/ 23 h 23"/>
                <a:gd name="T4" fmla="*/ 33 w 33"/>
                <a:gd name="T5" fmla="*/ 0 h 23"/>
                <a:gd name="T6" fmla="*/ 2 w 33"/>
                <a:gd name="T7" fmla="*/ 0 h 23"/>
                <a:gd name="T8" fmla="*/ 0 w 33"/>
                <a:gd name="T9" fmla="*/ 23 h 23"/>
              </a:gdLst>
              <a:ahLst/>
              <a:cxnLst>
                <a:cxn ang="0">
                  <a:pos x="T0" y="T1"/>
                </a:cxn>
                <a:cxn ang="0">
                  <a:pos x="T2" y="T3"/>
                </a:cxn>
                <a:cxn ang="0">
                  <a:pos x="T4" y="T5"/>
                </a:cxn>
                <a:cxn ang="0">
                  <a:pos x="T6" y="T7"/>
                </a:cxn>
                <a:cxn ang="0">
                  <a:pos x="T8" y="T9"/>
                </a:cxn>
              </a:cxnLst>
              <a:rect l="0" t="0" r="r" b="b"/>
              <a:pathLst>
                <a:path w="33" h="23">
                  <a:moveTo>
                    <a:pt x="0" y="23"/>
                  </a:moveTo>
                  <a:lnTo>
                    <a:pt x="31" y="23"/>
                  </a:lnTo>
                  <a:lnTo>
                    <a:pt x="33" y="0"/>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1" name="Freeform 330"/>
            <p:cNvSpPr>
              <a:spLocks/>
            </p:cNvSpPr>
            <p:nvPr/>
          </p:nvSpPr>
          <p:spPr bwMode="auto">
            <a:xfrm>
              <a:off x="6564313" y="4227513"/>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2" name="Freeform 331"/>
            <p:cNvSpPr>
              <a:spLocks/>
            </p:cNvSpPr>
            <p:nvPr/>
          </p:nvSpPr>
          <p:spPr bwMode="auto">
            <a:xfrm>
              <a:off x="6365875" y="4217988"/>
              <a:ext cx="52388" cy="39688"/>
            </a:xfrm>
            <a:custGeom>
              <a:avLst/>
              <a:gdLst>
                <a:gd name="T0" fmla="*/ 0 w 33"/>
                <a:gd name="T1" fmla="*/ 23 h 25"/>
                <a:gd name="T2" fmla="*/ 31 w 33"/>
                <a:gd name="T3" fmla="*/ 25 h 25"/>
                <a:gd name="T4" fmla="*/ 33 w 33"/>
                <a:gd name="T5" fmla="*/ 2 h 25"/>
                <a:gd name="T6" fmla="*/ 2 w 33"/>
                <a:gd name="T7" fmla="*/ 0 h 25"/>
                <a:gd name="T8" fmla="*/ 0 w 33"/>
                <a:gd name="T9" fmla="*/ 23 h 25"/>
              </a:gdLst>
              <a:ahLst/>
              <a:cxnLst>
                <a:cxn ang="0">
                  <a:pos x="T0" y="T1"/>
                </a:cxn>
                <a:cxn ang="0">
                  <a:pos x="T2" y="T3"/>
                </a:cxn>
                <a:cxn ang="0">
                  <a:pos x="T4" y="T5"/>
                </a:cxn>
                <a:cxn ang="0">
                  <a:pos x="T6" y="T7"/>
                </a:cxn>
                <a:cxn ang="0">
                  <a:pos x="T8" y="T9"/>
                </a:cxn>
              </a:cxnLst>
              <a:rect l="0" t="0" r="r" b="b"/>
              <a:pathLst>
                <a:path w="33" h="25">
                  <a:moveTo>
                    <a:pt x="0" y="23"/>
                  </a:moveTo>
                  <a:lnTo>
                    <a:pt x="31" y="25"/>
                  </a:lnTo>
                  <a:lnTo>
                    <a:pt x="33" y="2"/>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3" name="Freeform 332"/>
            <p:cNvSpPr>
              <a:spLocks/>
            </p:cNvSpPr>
            <p:nvPr/>
          </p:nvSpPr>
          <p:spPr bwMode="auto">
            <a:xfrm>
              <a:off x="6464300" y="4224338"/>
              <a:ext cx="53975" cy="36513"/>
            </a:xfrm>
            <a:custGeom>
              <a:avLst/>
              <a:gdLst>
                <a:gd name="T0" fmla="*/ 0 w 34"/>
                <a:gd name="T1" fmla="*/ 23 h 23"/>
                <a:gd name="T2" fmla="*/ 32 w 34"/>
                <a:gd name="T3" fmla="*/ 23 h 23"/>
                <a:gd name="T4" fmla="*/ 34 w 34"/>
                <a:gd name="T5" fmla="*/ 0 h 23"/>
                <a:gd name="T6" fmla="*/ 2 w 34"/>
                <a:gd name="T7" fmla="*/ 0 h 23"/>
                <a:gd name="T8" fmla="*/ 0 w 34"/>
                <a:gd name="T9" fmla="*/ 23 h 23"/>
              </a:gdLst>
              <a:ahLst/>
              <a:cxnLst>
                <a:cxn ang="0">
                  <a:pos x="T0" y="T1"/>
                </a:cxn>
                <a:cxn ang="0">
                  <a:pos x="T2" y="T3"/>
                </a:cxn>
                <a:cxn ang="0">
                  <a:pos x="T4" y="T5"/>
                </a:cxn>
                <a:cxn ang="0">
                  <a:pos x="T6" y="T7"/>
                </a:cxn>
                <a:cxn ang="0">
                  <a:pos x="T8" y="T9"/>
                </a:cxn>
              </a:cxnLst>
              <a:rect l="0" t="0" r="r" b="b"/>
              <a:pathLst>
                <a:path w="34" h="23">
                  <a:moveTo>
                    <a:pt x="0" y="23"/>
                  </a:moveTo>
                  <a:lnTo>
                    <a:pt x="32" y="23"/>
                  </a:lnTo>
                  <a:lnTo>
                    <a:pt x="34" y="0"/>
                  </a:lnTo>
                  <a:lnTo>
                    <a:pt x="2" y="0"/>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365" name="Group 364"/>
          <p:cNvGrpSpPr/>
          <p:nvPr/>
        </p:nvGrpSpPr>
        <p:grpSpPr>
          <a:xfrm>
            <a:off x="1763713" y="5970056"/>
            <a:ext cx="3540616" cy="5694896"/>
            <a:chOff x="881062" y="2985028"/>
            <a:chExt cx="1770308" cy="2847448"/>
          </a:xfrm>
          <a:effectLst>
            <a:reflection blurRad="292100" stA="50000" endA="300" endPos="44000" dir="5400000" sy="-100000" algn="bl" rotWithShape="0"/>
          </a:effectLst>
        </p:grpSpPr>
        <p:sp>
          <p:nvSpPr>
            <p:cNvPr id="343" name="Oval 342"/>
            <p:cNvSpPr/>
            <p:nvPr/>
          </p:nvSpPr>
          <p:spPr>
            <a:xfrm>
              <a:off x="1593973" y="5670551"/>
              <a:ext cx="344487" cy="161925"/>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42" name="Freeform 336"/>
            <p:cNvSpPr>
              <a:spLocks/>
            </p:cNvSpPr>
            <p:nvPr/>
          </p:nvSpPr>
          <p:spPr bwMode="auto">
            <a:xfrm>
              <a:off x="881062" y="2985028"/>
              <a:ext cx="1770308" cy="2757487"/>
            </a:xfrm>
            <a:custGeom>
              <a:avLst/>
              <a:gdLst>
                <a:gd name="T0" fmla="*/ 0 w 655"/>
                <a:gd name="T1" fmla="*/ 328 h 1021"/>
                <a:gd name="T2" fmla="*/ 328 w 655"/>
                <a:gd name="T3" fmla="*/ 0 h 1021"/>
                <a:gd name="T4" fmla="*/ 655 w 655"/>
                <a:gd name="T5" fmla="*/ 328 h 1021"/>
                <a:gd name="T6" fmla="*/ 328 w 655"/>
                <a:gd name="T7" fmla="*/ 1021 h 1021"/>
                <a:gd name="T8" fmla="*/ 0 w 655"/>
                <a:gd name="T9" fmla="*/ 328 h 1021"/>
              </a:gdLst>
              <a:ahLst/>
              <a:cxnLst>
                <a:cxn ang="0">
                  <a:pos x="T0" y="T1"/>
                </a:cxn>
                <a:cxn ang="0">
                  <a:pos x="T2" y="T3"/>
                </a:cxn>
                <a:cxn ang="0">
                  <a:pos x="T4" y="T5"/>
                </a:cxn>
                <a:cxn ang="0">
                  <a:pos x="T6" y="T7"/>
                </a:cxn>
                <a:cxn ang="0">
                  <a:pos x="T8" y="T9"/>
                </a:cxn>
              </a:cxnLst>
              <a:rect l="0" t="0" r="r" b="b"/>
              <a:pathLst>
                <a:path w="655" h="1021">
                  <a:moveTo>
                    <a:pt x="0" y="328"/>
                  </a:moveTo>
                  <a:cubicBezTo>
                    <a:pt x="0" y="147"/>
                    <a:pt x="147" y="0"/>
                    <a:pt x="328" y="0"/>
                  </a:cubicBezTo>
                  <a:cubicBezTo>
                    <a:pt x="508" y="0"/>
                    <a:pt x="655" y="147"/>
                    <a:pt x="655" y="328"/>
                  </a:cubicBezTo>
                  <a:cubicBezTo>
                    <a:pt x="655" y="508"/>
                    <a:pt x="328" y="1021"/>
                    <a:pt x="328" y="1021"/>
                  </a:cubicBezTo>
                  <a:cubicBezTo>
                    <a:pt x="328" y="1021"/>
                    <a:pt x="0" y="508"/>
                    <a:pt x="0" y="328"/>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grpSp>
      <p:sp>
        <p:nvSpPr>
          <p:cNvPr id="344" name="Rectangle 343"/>
          <p:cNvSpPr/>
          <p:nvPr/>
        </p:nvSpPr>
        <p:spPr>
          <a:xfrm flipH="1">
            <a:off x="1431145" y="7701682"/>
            <a:ext cx="4205760" cy="1155316"/>
          </a:xfrm>
          <a:prstGeom prst="rect">
            <a:avLst/>
          </a:prstGeom>
        </p:spPr>
        <p:txBody>
          <a:bodyPr wrap="square" lIns="487680" rIns="487680" bIns="121920">
            <a:spAutoFit/>
          </a:bodyPr>
          <a:lstStyle/>
          <a:p>
            <a:pPr algn="ctr">
              <a:lnSpc>
                <a:spcPct val="89000"/>
              </a:lnSpc>
            </a:pPr>
            <a:r>
              <a:rPr lang="en-US" sz="2400">
                <a:solidFill>
                  <a:srgbClr val="FFFFFF"/>
                </a:solidFill>
              </a:rPr>
              <a:t>Lorem ipsum dolor sit amet, consectetur </a:t>
            </a:r>
            <a:r>
              <a:rPr lang="en-US" sz="2400" err="1">
                <a:solidFill>
                  <a:srgbClr val="FFFFFF"/>
                </a:solidFill>
              </a:rPr>
              <a:t>adipiscing</a:t>
            </a:r>
            <a:r>
              <a:rPr lang="en-US" sz="2400">
                <a:solidFill>
                  <a:srgbClr val="FFFFFF"/>
                </a:solidFill>
              </a:rPr>
              <a:t> </a:t>
            </a:r>
            <a:r>
              <a:rPr lang="en-US" sz="2400" err="1">
                <a:solidFill>
                  <a:srgbClr val="FFFFFF"/>
                </a:solidFill>
              </a:rPr>
              <a:t>elit</a:t>
            </a:r>
            <a:endParaRPr lang="en-US" sz="2400">
              <a:solidFill>
                <a:srgbClr val="FFFFFF"/>
              </a:solidFill>
            </a:endParaRPr>
          </a:p>
        </p:txBody>
      </p:sp>
      <p:sp>
        <p:nvSpPr>
          <p:cNvPr id="345" name="Rectangle 344"/>
          <p:cNvSpPr/>
          <p:nvPr/>
        </p:nvSpPr>
        <p:spPr>
          <a:xfrm flipH="1">
            <a:off x="1023219" y="6467631"/>
            <a:ext cx="5021600" cy="1264962"/>
          </a:xfrm>
          <a:prstGeom prst="rect">
            <a:avLst/>
          </a:prstGeom>
        </p:spPr>
        <p:txBody>
          <a:bodyPr wrap="square" lIns="487680" rIns="487680" bIns="121920">
            <a:spAutoFit/>
          </a:bodyPr>
          <a:lstStyle/>
          <a:p>
            <a:pPr algn="ctr">
              <a:lnSpc>
                <a:spcPct val="89000"/>
              </a:lnSpc>
            </a:pPr>
            <a:r>
              <a:rPr lang="en-US" sz="8000">
                <a:solidFill>
                  <a:srgbClr val="FFFFFF"/>
                </a:solidFill>
              </a:rPr>
              <a:t>2015</a:t>
            </a:r>
          </a:p>
        </p:txBody>
      </p:sp>
      <p:grpSp>
        <p:nvGrpSpPr>
          <p:cNvPr id="364" name="Group 363"/>
          <p:cNvGrpSpPr/>
          <p:nvPr/>
        </p:nvGrpSpPr>
        <p:grpSpPr>
          <a:xfrm>
            <a:off x="16488841" y="6049438"/>
            <a:ext cx="2702176" cy="4319832"/>
            <a:chOff x="8243626" y="3024716"/>
            <a:chExt cx="1351088" cy="2159916"/>
          </a:xfrm>
          <a:effectLst>
            <a:reflection blurRad="292100" stA="50000" endA="300" endPos="44000" dir="5400000" sy="-100000" algn="bl" rotWithShape="0"/>
          </a:effectLst>
        </p:grpSpPr>
        <p:sp>
          <p:nvSpPr>
            <p:cNvPr id="346" name="Oval 345"/>
            <p:cNvSpPr/>
            <p:nvPr/>
          </p:nvSpPr>
          <p:spPr>
            <a:xfrm>
              <a:off x="8797959" y="5074035"/>
              <a:ext cx="235289" cy="110597"/>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47" name="Freeform 336"/>
            <p:cNvSpPr>
              <a:spLocks/>
            </p:cNvSpPr>
            <p:nvPr/>
          </p:nvSpPr>
          <p:spPr bwMode="auto">
            <a:xfrm>
              <a:off x="8243626" y="3024716"/>
              <a:ext cx="1351088" cy="2104497"/>
            </a:xfrm>
            <a:custGeom>
              <a:avLst/>
              <a:gdLst>
                <a:gd name="T0" fmla="*/ 0 w 655"/>
                <a:gd name="T1" fmla="*/ 328 h 1021"/>
                <a:gd name="T2" fmla="*/ 328 w 655"/>
                <a:gd name="T3" fmla="*/ 0 h 1021"/>
                <a:gd name="T4" fmla="*/ 655 w 655"/>
                <a:gd name="T5" fmla="*/ 328 h 1021"/>
                <a:gd name="T6" fmla="*/ 328 w 655"/>
                <a:gd name="T7" fmla="*/ 1021 h 1021"/>
                <a:gd name="T8" fmla="*/ 0 w 655"/>
                <a:gd name="T9" fmla="*/ 328 h 1021"/>
              </a:gdLst>
              <a:ahLst/>
              <a:cxnLst>
                <a:cxn ang="0">
                  <a:pos x="T0" y="T1"/>
                </a:cxn>
                <a:cxn ang="0">
                  <a:pos x="T2" y="T3"/>
                </a:cxn>
                <a:cxn ang="0">
                  <a:pos x="T4" y="T5"/>
                </a:cxn>
                <a:cxn ang="0">
                  <a:pos x="T6" y="T7"/>
                </a:cxn>
                <a:cxn ang="0">
                  <a:pos x="T8" y="T9"/>
                </a:cxn>
              </a:cxnLst>
              <a:rect l="0" t="0" r="r" b="b"/>
              <a:pathLst>
                <a:path w="655" h="1021">
                  <a:moveTo>
                    <a:pt x="0" y="328"/>
                  </a:moveTo>
                  <a:cubicBezTo>
                    <a:pt x="0" y="147"/>
                    <a:pt x="147" y="0"/>
                    <a:pt x="328" y="0"/>
                  </a:cubicBezTo>
                  <a:cubicBezTo>
                    <a:pt x="508" y="0"/>
                    <a:pt x="655" y="147"/>
                    <a:pt x="655" y="328"/>
                  </a:cubicBezTo>
                  <a:cubicBezTo>
                    <a:pt x="655" y="508"/>
                    <a:pt x="328" y="1021"/>
                    <a:pt x="328" y="1021"/>
                  </a:cubicBezTo>
                  <a:cubicBezTo>
                    <a:pt x="328" y="1021"/>
                    <a:pt x="0" y="508"/>
                    <a:pt x="0" y="328"/>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grpSp>
      <p:sp>
        <p:nvSpPr>
          <p:cNvPr id="348" name="Rectangle 347"/>
          <p:cNvSpPr/>
          <p:nvPr/>
        </p:nvSpPr>
        <p:spPr>
          <a:xfrm flipH="1">
            <a:off x="18991276" y="6645805"/>
            <a:ext cx="4948870" cy="826637"/>
          </a:xfrm>
          <a:prstGeom prst="rect">
            <a:avLst/>
          </a:prstGeom>
        </p:spPr>
        <p:txBody>
          <a:bodyPr wrap="square" lIns="487680" rIns="487680" bIns="121920">
            <a:spAutoFit/>
          </a:bodyPr>
          <a:lstStyle/>
          <a:p>
            <a:pPr>
              <a:lnSpc>
                <a:spcPct val="89000"/>
              </a:lnSpc>
            </a:pPr>
            <a:r>
              <a:rPr lang="en-US" sz="2400">
                <a:solidFill>
                  <a:schemeClr val="tx1">
                    <a:lumMod val="90000"/>
                    <a:lumOff val="10000"/>
                  </a:schemeClr>
                </a:solidFill>
              </a:rPr>
              <a:t>Lorem ipsum dolor sit amet, consectetur </a:t>
            </a:r>
            <a:r>
              <a:rPr lang="en-US" sz="2400" err="1">
                <a:solidFill>
                  <a:schemeClr val="tx1">
                    <a:lumMod val="90000"/>
                    <a:lumOff val="10000"/>
                  </a:schemeClr>
                </a:solidFill>
              </a:rPr>
              <a:t>adipiscing</a:t>
            </a:r>
            <a:r>
              <a:rPr lang="en-US" sz="2400">
                <a:solidFill>
                  <a:schemeClr val="tx1">
                    <a:lumMod val="90000"/>
                    <a:lumOff val="10000"/>
                  </a:schemeClr>
                </a:solidFill>
              </a:rPr>
              <a:t> </a:t>
            </a:r>
            <a:r>
              <a:rPr lang="en-US" sz="2400" err="1">
                <a:solidFill>
                  <a:schemeClr val="tx1">
                    <a:lumMod val="90000"/>
                    <a:lumOff val="10000"/>
                  </a:schemeClr>
                </a:solidFill>
              </a:rPr>
              <a:t>elit</a:t>
            </a:r>
            <a:endParaRPr lang="en-US" sz="2400">
              <a:solidFill>
                <a:schemeClr val="tx1">
                  <a:lumMod val="90000"/>
                  <a:lumOff val="10000"/>
                </a:schemeClr>
              </a:solidFill>
            </a:endParaRPr>
          </a:p>
        </p:txBody>
      </p:sp>
      <p:sp>
        <p:nvSpPr>
          <p:cNvPr id="349" name="Rectangle 348"/>
          <p:cNvSpPr/>
          <p:nvPr/>
        </p:nvSpPr>
        <p:spPr>
          <a:xfrm flipH="1">
            <a:off x="15946406" y="6573175"/>
            <a:ext cx="3772802" cy="1264962"/>
          </a:xfrm>
          <a:prstGeom prst="rect">
            <a:avLst/>
          </a:prstGeom>
        </p:spPr>
        <p:txBody>
          <a:bodyPr wrap="square" lIns="487680" rIns="487680" bIns="121920">
            <a:spAutoFit/>
          </a:bodyPr>
          <a:lstStyle/>
          <a:p>
            <a:pPr algn="ctr">
              <a:lnSpc>
                <a:spcPct val="89000"/>
              </a:lnSpc>
            </a:pPr>
            <a:r>
              <a:rPr lang="en-US" sz="8000">
                <a:solidFill>
                  <a:srgbClr val="FFFFFF"/>
                </a:solidFill>
              </a:rPr>
              <a:t>2014</a:t>
            </a:r>
          </a:p>
        </p:txBody>
      </p:sp>
      <p:grpSp>
        <p:nvGrpSpPr>
          <p:cNvPr id="366" name="Group 365"/>
          <p:cNvGrpSpPr/>
          <p:nvPr/>
        </p:nvGrpSpPr>
        <p:grpSpPr>
          <a:xfrm>
            <a:off x="5409708" y="2530866"/>
            <a:ext cx="2030186" cy="3236000"/>
            <a:chOff x="2704058" y="1265433"/>
            <a:chExt cx="1015093" cy="1618000"/>
          </a:xfrm>
          <a:effectLst>
            <a:reflection blurRad="292100" stA="50000" endA="300" endPos="44000" dir="5400000" sy="-100000" algn="bl" rotWithShape="0"/>
          </a:effectLst>
        </p:grpSpPr>
        <p:sp>
          <p:nvSpPr>
            <p:cNvPr id="350" name="Oval 349"/>
            <p:cNvSpPr/>
            <p:nvPr/>
          </p:nvSpPr>
          <p:spPr>
            <a:xfrm>
              <a:off x="3109966" y="2782890"/>
              <a:ext cx="213899" cy="100543"/>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51" name="Freeform 336"/>
            <p:cNvSpPr>
              <a:spLocks/>
            </p:cNvSpPr>
            <p:nvPr/>
          </p:nvSpPr>
          <p:spPr bwMode="auto">
            <a:xfrm>
              <a:off x="2704058" y="1265433"/>
              <a:ext cx="1015093" cy="1581140"/>
            </a:xfrm>
            <a:custGeom>
              <a:avLst/>
              <a:gdLst>
                <a:gd name="T0" fmla="*/ 0 w 655"/>
                <a:gd name="T1" fmla="*/ 328 h 1021"/>
                <a:gd name="T2" fmla="*/ 328 w 655"/>
                <a:gd name="T3" fmla="*/ 0 h 1021"/>
                <a:gd name="T4" fmla="*/ 655 w 655"/>
                <a:gd name="T5" fmla="*/ 328 h 1021"/>
                <a:gd name="T6" fmla="*/ 328 w 655"/>
                <a:gd name="T7" fmla="*/ 1021 h 1021"/>
                <a:gd name="T8" fmla="*/ 0 w 655"/>
                <a:gd name="T9" fmla="*/ 328 h 1021"/>
              </a:gdLst>
              <a:ahLst/>
              <a:cxnLst>
                <a:cxn ang="0">
                  <a:pos x="T0" y="T1"/>
                </a:cxn>
                <a:cxn ang="0">
                  <a:pos x="T2" y="T3"/>
                </a:cxn>
                <a:cxn ang="0">
                  <a:pos x="T4" y="T5"/>
                </a:cxn>
                <a:cxn ang="0">
                  <a:pos x="T6" y="T7"/>
                </a:cxn>
                <a:cxn ang="0">
                  <a:pos x="T8" y="T9"/>
                </a:cxn>
              </a:cxnLst>
              <a:rect l="0" t="0" r="r" b="b"/>
              <a:pathLst>
                <a:path w="655" h="1021">
                  <a:moveTo>
                    <a:pt x="0" y="328"/>
                  </a:moveTo>
                  <a:cubicBezTo>
                    <a:pt x="0" y="147"/>
                    <a:pt x="147" y="0"/>
                    <a:pt x="328" y="0"/>
                  </a:cubicBezTo>
                  <a:cubicBezTo>
                    <a:pt x="508" y="0"/>
                    <a:pt x="655" y="147"/>
                    <a:pt x="655" y="328"/>
                  </a:cubicBezTo>
                  <a:cubicBezTo>
                    <a:pt x="655" y="508"/>
                    <a:pt x="328" y="1021"/>
                    <a:pt x="328" y="1021"/>
                  </a:cubicBezTo>
                  <a:cubicBezTo>
                    <a:pt x="328" y="1021"/>
                    <a:pt x="0" y="508"/>
                    <a:pt x="0" y="328"/>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grpSp>
      <p:sp>
        <p:nvSpPr>
          <p:cNvPr id="352" name="Rectangle 351"/>
          <p:cNvSpPr/>
          <p:nvPr/>
        </p:nvSpPr>
        <p:spPr>
          <a:xfrm flipH="1">
            <a:off x="7246842" y="3075758"/>
            <a:ext cx="5394426" cy="826637"/>
          </a:xfrm>
          <a:prstGeom prst="rect">
            <a:avLst/>
          </a:prstGeom>
        </p:spPr>
        <p:txBody>
          <a:bodyPr wrap="square" lIns="487680" rIns="487680" bIns="121920">
            <a:spAutoFit/>
          </a:bodyPr>
          <a:lstStyle/>
          <a:p>
            <a:pPr>
              <a:lnSpc>
                <a:spcPct val="89000"/>
              </a:lnSpc>
            </a:pPr>
            <a:r>
              <a:rPr lang="en-US" sz="2400">
                <a:solidFill>
                  <a:schemeClr val="tx1">
                    <a:lumMod val="90000"/>
                    <a:lumOff val="10000"/>
                  </a:schemeClr>
                </a:solidFill>
              </a:rPr>
              <a:t>Lorem ipsum dolor sit </a:t>
            </a:r>
            <a:r>
              <a:rPr lang="en-US" sz="2400" err="1">
                <a:solidFill>
                  <a:schemeClr val="tx1">
                    <a:lumMod val="90000"/>
                    <a:lumOff val="10000"/>
                  </a:schemeClr>
                </a:solidFill>
              </a:rPr>
              <a:t>amet</a:t>
            </a:r>
            <a:r>
              <a:rPr lang="en-US" sz="2400">
                <a:solidFill>
                  <a:schemeClr val="tx1">
                    <a:lumMod val="90000"/>
                    <a:lumOff val="10000"/>
                  </a:schemeClr>
                </a:solidFill>
              </a:rPr>
              <a:t>, </a:t>
            </a:r>
            <a:r>
              <a:rPr lang="en-US" sz="2400" err="1">
                <a:solidFill>
                  <a:schemeClr val="tx1">
                    <a:lumMod val="90000"/>
                    <a:lumOff val="10000"/>
                  </a:schemeClr>
                </a:solidFill>
              </a:rPr>
              <a:t>consectetur</a:t>
            </a:r>
            <a:r>
              <a:rPr lang="en-US" sz="2400">
                <a:solidFill>
                  <a:schemeClr val="tx1">
                    <a:lumMod val="90000"/>
                    <a:lumOff val="10000"/>
                  </a:schemeClr>
                </a:solidFill>
              </a:rPr>
              <a:t> </a:t>
            </a:r>
            <a:r>
              <a:rPr lang="en-US" sz="2400" err="1">
                <a:solidFill>
                  <a:schemeClr val="tx1">
                    <a:lumMod val="90000"/>
                    <a:lumOff val="10000"/>
                  </a:schemeClr>
                </a:solidFill>
              </a:rPr>
              <a:t>adipiscing</a:t>
            </a:r>
            <a:r>
              <a:rPr lang="en-US" sz="2400">
                <a:solidFill>
                  <a:schemeClr val="tx1">
                    <a:lumMod val="90000"/>
                    <a:lumOff val="10000"/>
                  </a:schemeClr>
                </a:solidFill>
              </a:rPr>
              <a:t> </a:t>
            </a:r>
            <a:r>
              <a:rPr lang="en-US" sz="2400" err="1">
                <a:solidFill>
                  <a:schemeClr val="tx1">
                    <a:lumMod val="90000"/>
                    <a:lumOff val="10000"/>
                  </a:schemeClr>
                </a:solidFill>
              </a:rPr>
              <a:t>elit</a:t>
            </a:r>
            <a:endParaRPr lang="en-US" sz="2400">
              <a:solidFill>
                <a:schemeClr val="tx1">
                  <a:lumMod val="90000"/>
                  <a:lumOff val="10000"/>
                </a:schemeClr>
              </a:solidFill>
            </a:endParaRPr>
          </a:p>
        </p:txBody>
      </p:sp>
      <p:sp>
        <p:nvSpPr>
          <p:cNvPr id="353" name="Rectangle 352"/>
          <p:cNvSpPr/>
          <p:nvPr/>
        </p:nvSpPr>
        <p:spPr>
          <a:xfrm flipH="1">
            <a:off x="5169710" y="3075759"/>
            <a:ext cx="2523430" cy="826701"/>
          </a:xfrm>
          <a:prstGeom prst="rect">
            <a:avLst/>
          </a:prstGeom>
        </p:spPr>
        <p:txBody>
          <a:bodyPr wrap="square" lIns="487680" rIns="487680" bIns="121920">
            <a:spAutoFit/>
          </a:bodyPr>
          <a:lstStyle/>
          <a:p>
            <a:pPr algn="ctr">
              <a:lnSpc>
                <a:spcPct val="89000"/>
              </a:lnSpc>
            </a:pPr>
            <a:r>
              <a:rPr lang="en-US" sz="4800">
                <a:solidFill>
                  <a:srgbClr val="FFFFFF"/>
                </a:solidFill>
              </a:rPr>
              <a:t>2013</a:t>
            </a:r>
          </a:p>
        </p:txBody>
      </p:sp>
      <p:grpSp>
        <p:nvGrpSpPr>
          <p:cNvPr id="367" name="Group 366"/>
          <p:cNvGrpSpPr/>
          <p:nvPr/>
        </p:nvGrpSpPr>
        <p:grpSpPr>
          <a:xfrm>
            <a:off x="12761780" y="-116522"/>
            <a:ext cx="2030186" cy="3236000"/>
            <a:chOff x="6380095" y="-58262"/>
            <a:chExt cx="1015093" cy="1618000"/>
          </a:xfrm>
          <a:effectLst>
            <a:reflection blurRad="292100" stA="50000" endA="300" endPos="44000" dir="5400000" sy="-100000" algn="bl" rotWithShape="0"/>
          </a:effectLst>
        </p:grpSpPr>
        <p:sp>
          <p:nvSpPr>
            <p:cNvPr id="354" name="Oval 353"/>
            <p:cNvSpPr/>
            <p:nvPr/>
          </p:nvSpPr>
          <p:spPr>
            <a:xfrm>
              <a:off x="6786003" y="1459195"/>
              <a:ext cx="213899" cy="100543"/>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55" name="Freeform 336"/>
            <p:cNvSpPr>
              <a:spLocks/>
            </p:cNvSpPr>
            <p:nvPr/>
          </p:nvSpPr>
          <p:spPr bwMode="auto">
            <a:xfrm>
              <a:off x="6380095" y="-58262"/>
              <a:ext cx="1015093" cy="1581140"/>
            </a:xfrm>
            <a:custGeom>
              <a:avLst/>
              <a:gdLst>
                <a:gd name="T0" fmla="*/ 0 w 655"/>
                <a:gd name="T1" fmla="*/ 328 h 1021"/>
                <a:gd name="T2" fmla="*/ 328 w 655"/>
                <a:gd name="T3" fmla="*/ 0 h 1021"/>
                <a:gd name="T4" fmla="*/ 655 w 655"/>
                <a:gd name="T5" fmla="*/ 328 h 1021"/>
                <a:gd name="T6" fmla="*/ 328 w 655"/>
                <a:gd name="T7" fmla="*/ 1021 h 1021"/>
                <a:gd name="T8" fmla="*/ 0 w 655"/>
                <a:gd name="T9" fmla="*/ 328 h 1021"/>
              </a:gdLst>
              <a:ahLst/>
              <a:cxnLst>
                <a:cxn ang="0">
                  <a:pos x="T0" y="T1"/>
                </a:cxn>
                <a:cxn ang="0">
                  <a:pos x="T2" y="T3"/>
                </a:cxn>
                <a:cxn ang="0">
                  <a:pos x="T4" y="T5"/>
                </a:cxn>
                <a:cxn ang="0">
                  <a:pos x="T6" y="T7"/>
                </a:cxn>
                <a:cxn ang="0">
                  <a:pos x="T8" y="T9"/>
                </a:cxn>
              </a:cxnLst>
              <a:rect l="0" t="0" r="r" b="b"/>
              <a:pathLst>
                <a:path w="655" h="1021">
                  <a:moveTo>
                    <a:pt x="0" y="328"/>
                  </a:moveTo>
                  <a:cubicBezTo>
                    <a:pt x="0" y="147"/>
                    <a:pt x="147" y="0"/>
                    <a:pt x="328" y="0"/>
                  </a:cubicBezTo>
                  <a:cubicBezTo>
                    <a:pt x="508" y="0"/>
                    <a:pt x="655" y="147"/>
                    <a:pt x="655" y="328"/>
                  </a:cubicBezTo>
                  <a:cubicBezTo>
                    <a:pt x="655" y="508"/>
                    <a:pt x="328" y="1021"/>
                    <a:pt x="328" y="1021"/>
                  </a:cubicBezTo>
                  <a:cubicBezTo>
                    <a:pt x="328" y="1021"/>
                    <a:pt x="0" y="508"/>
                    <a:pt x="0" y="328"/>
                  </a:cubicBez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grpSp>
      <p:sp>
        <p:nvSpPr>
          <p:cNvPr id="356" name="Rectangle 355"/>
          <p:cNvSpPr/>
          <p:nvPr/>
        </p:nvSpPr>
        <p:spPr>
          <a:xfrm flipH="1">
            <a:off x="6626165" y="420781"/>
            <a:ext cx="6316804" cy="826637"/>
          </a:xfrm>
          <a:prstGeom prst="rect">
            <a:avLst/>
          </a:prstGeom>
        </p:spPr>
        <p:txBody>
          <a:bodyPr wrap="square" lIns="487680" rIns="487680" bIns="121920">
            <a:spAutoFit/>
          </a:bodyPr>
          <a:lstStyle/>
          <a:p>
            <a:pPr algn="r">
              <a:lnSpc>
                <a:spcPct val="89000"/>
              </a:lnSpc>
            </a:pPr>
            <a:r>
              <a:rPr lang="en-US" sz="2400">
                <a:solidFill>
                  <a:schemeClr val="tx1">
                    <a:lumMod val="90000"/>
                    <a:lumOff val="10000"/>
                  </a:schemeClr>
                </a:solidFill>
              </a:rPr>
              <a:t>Lorem ipsum dolor sit </a:t>
            </a:r>
            <a:r>
              <a:rPr lang="en-US" sz="2400" err="1">
                <a:solidFill>
                  <a:schemeClr val="tx1">
                    <a:lumMod val="90000"/>
                    <a:lumOff val="10000"/>
                  </a:schemeClr>
                </a:solidFill>
              </a:rPr>
              <a:t>amet</a:t>
            </a:r>
            <a:r>
              <a:rPr lang="en-US" sz="2400">
                <a:solidFill>
                  <a:schemeClr val="tx1">
                    <a:lumMod val="90000"/>
                    <a:lumOff val="10000"/>
                  </a:schemeClr>
                </a:solidFill>
              </a:rPr>
              <a:t>, </a:t>
            </a:r>
            <a:r>
              <a:rPr lang="en-US" sz="2400" err="1">
                <a:solidFill>
                  <a:schemeClr val="tx1">
                    <a:lumMod val="90000"/>
                    <a:lumOff val="10000"/>
                  </a:schemeClr>
                </a:solidFill>
              </a:rPr>
              <a:t>consectetur</a:t>
            </a:r>
            <a:r>
              <a:rPr lang="en-US" sz="2400">
                <a:solidFill>
                  <a:schemeClr val="tx1">
                    <a:lumMod val="90000"/>
                    <a:lumOff val="10000"/>
                  </a:schemeClr>
                </a:solidFill>
              </a:rPr>
              <a:t> </a:t>
            </a:r>
            <a:r>
              <a:rPr lang="en-US" sz="2400" err="1">
                <a:solidFill>
                  <a:schemeClr val="tx1">
                    <a:lumMod val="90000"/>
                    <a:lumOff val="10000"/>
                  </a:schemeClr>
                </a:solidFill>
              </a:rPr>
              <a:t>adipiscing</a:t>
            </a:r>
            <a:r>
              <a:rPr lang="en-US" sz="2400">
                <a:solidFill>
                  <a:schemeClr val="tx1">
                    <a:lumMod val="90000"/>
                    <a:lumOff val="10000"/>
                  </a:schemeClr>
                </a:solidFill>
              </a:rPr>
              <a:t> </a:t>
            </a:r>
            <a:r>
              <a:rPr lang="en-US" sz="2400" err="1">
                <a:solidFill>
                  <a:schemeClr val="tx1">
                    <a:lumMod val="90000"/>
                    <a:lumOff val="10000"/>
                  </a:schemeClr>
                </a:solidFill>
              </a:rPr>
              <a:t>elit</a:t>
            </a:r>
            <a:endParaRPr lang="en-US" sz="2400">
              <a:solidFill>
                <a:schemeClr val="tx1">
                  <a:lumMod val="90000"/>
                  <a:lumOff val="10000"/>
                </a:schemeClr>
              </a:solidFill>
            </a:endParaRPr>
          </a:p>
        </p:txBody>
      </p:sp>
      <p:sp>
        <p:nvSpPr>
          <p:cNvPr id="357" name="Rectangle 356"/>
          <p:cNvSpPr/>
          <p:nvPr/>
        </p:nvSpPr>
        <p:spPr>
          <a:xfrm flipH="1">
            <a:off x="12496382" y="419585"/>
            <a:ext cx="2523430" cy="826701"/>
          </a:xfrm>
          <a:prstGeom prst="rect">
            <a:avLst/>
          </a:prstGeom>
        </p:spPr>
        <p:txBody>
          <a:bodyPr wrap="square" lIns="487680" rIns="487680" bIns="121920">
            <a:spAutoFit/>
          </a:bodyPr>
          <a:lstStyle/>
          <a:p>
            <a:pPr algn="ctr">
              <a:lnSpc>
                <a:spcPct val="89000"/>
              </a:lnSpc>
            </a:pPr>
            <a:r>
              <a:rPr lang="en-US" sz="4800">
                <a:solidFill>
                  <a:srgbClr val="FFFFFF"/>
                </a:solidFill>
              </a:rPr>
              <a:t>2012</a:t>
            </a:r>
          </a:p>
        </p:txBody>
      </p:sp>
      <p:grpSp>
        <p:nvGrpSpPr>
          <p:cNvPr id="358" name="Group 357"/>
          <p:cNvGrpSpPr/>
          <p:nvPr/>
        </p:nvGrpSpPr>
        <p:grpSpPr>
          <a:xfrm>
            <a:off x="5205413" y="6199925"/>
            <a:ext cx="11480800" cy="1516318"/>
            <a:chOff x="-879670" y="379854"/>
            <a:chExt cx="5740400" cy="758158"/>
          </a:xfrm>
        </p:grpSpPr>
        <p:sp>
          <p:nvSpPr>
            <p:cNvPr id="359" name="Text Placeholder 7"/>
            <p:cNvSpPr txBox="1">
              <a:spLocks/>
            </p:cNvSpPr>
            <p:nvPr/>
          </p:nvSpPr>
          <p:spPr>
            <a:xfrm>
              <a:off x="-879670" y="379854"/>
              <a:ext cx="5740400" cy="50517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6400" b="0">
                  <a:solidFill>
                    <a:schemeClr val="tx1">
                      <a:lumMod val="90000"/>
                      <a:lumOff val="10000"/>
                    </a:schemeClr>
                  </a:solidFill>
                  <a:latin typeface="+mj-lt"/>
                </a:rPr>
                <a:t>TIMELINE INFOGRAPHICS</a:t>
              </a:r>
            </a:p>
          </p:txBody>
        </p:sp>
        <p:sp>
          <p:nvSpPr>
            <p:cNvPr id="360" name="Text Placeholder 7"/>
            <p:cNvSpPr txBox="1">
              <a:spLocks/>
            </p:cNvSpPr>
            <p:nvPr/>
          </p:nvSpPr>
          <p:spPr>
            <a:xfrm>
              <a:off x="-879670" y="848108"/>
              <a:ext cx="5740400" cy="289904"/>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1400" b="0" kern="1200" baseline="0">
                  <a:solidFill>
                    <a:schemeClr val="tx1">
                      <a:lumMod val="75000"/>
                      <a:lumOff val="25000"/>
                    </a:schemeClr>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3200"/>
                <a:t>your great subtitle in this line</a:t>
              </a:r>
            </a:p>
          </p:txBody>
        </p:sp>
      </p:grpSp>
    </p:spTree>
    <p:extLst>
      <p:ext uri="{BB962C8B-B14F-4D97-AF65-F5344CB8AC3E}">
        <p14:creationId xmlns:p14="http://schemas.microsoft.com/office/powerpoint/2010/main" val="556681674"/>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62"/>
                                            </p:tgtEl>
                                            <p:attrNameLst>
                                              <p:attrName>style.visibility</p:attrName>
                                            </p:attrNameLst>
                                          </p:cBhvr>
                                          <p:to>
                                            <p:strVal val="visible"/>
                                          </p:to>
                                        </p:set>
                                        <p:animEffect transition="in" filter="wipe(left)">
                                          <p:cBhvr>
                                            <p:cTn id="7" dur="400"/>
                                            <p:tgtEl>
                                              <p:spTgt spid="362"/>
                                            </p:tgtEl>
                                          </p:cBhvr>
                                        </p:animEffect>
                                      </p:childTnLst>
                                    </p:cTn>
                                  </p:par>
                                  <p:par>
                                    <p:cTn id="8" presetID="22" presetClass="entr" presetSubtype="2" fill="hold" nodeType="withEffect">
                                      <p:stCondLst>
                                        <p:cond delay="400"/>
                                      </p:stCondLst>
                                      <p:childTnLst>
                                        <p:set>
                                          <p:cBhvr>
                                            <p:cTn id="9" dur="1" fill="hold">
                                              <p:stCondLst>
                                                <p:cond delay="0"/>
                                              </p:stCondLst>
                                            </p:cTn>
                                            <p:tgtEl>
                                              <p:spTgt spid="335"/>
                                            </p:tgtEl>
                                            <p:attrNameLst>
                                              <p:attrName>style.visibility</p:attrName>
                                            </p:attrNameLst>
                                          </p:cBhvr>
                                          <p:to>
                                            <p:strVal val="visible"/>
                                          </p:to>
                                        </p:set>
                                        <p:animEffect transition="in" filter="wipe(right)">
                                          <p:cBhvr>
                                            <p:cTn id="10" dur="400"/>
                                            <p:tgtEl>
                                              <p:spTgt spid="335"/>
                                            </p:tgtEl>
                                          </p:cBhvr>
                                        </p:animEffect>
                                      </p:childTnLst>
                                    </p:cTn>
                                  </p:par>
                                  <p:par>
                                    <p:cTn id="11" presetID="22" presetClass="entr" presetSubtype="8" fill="hold" nodeType="withEffect">
                                      <p:stCondLst>
                                        <p:cond delay="800"/>
                                      </p:stCondLst>
                                      <p:childTnLst>
                                        <p:set>
                                          <p:cBhvr>
                                            <p:cTn id="12" dur="1" fill="hold">
                                              <p:stCondLst>
                                                <p:cond delay="0"/>
                                              </p:stCondLst>
                                            </p:cTn>
                                            <p:tgtEl>
                                              <p:spTgt spid="336"/>
                                            </p:tgtEl>
                                            <p:attrNameLst>
                                              <p:attrName>style.visibility</p:attrName>
                                            </p:attrNameLst>
                                          </p:cBhvr>
                                          <p:to>
                                            <p:strVal val="visible"/>
                                          </p:to>
                                        </p:set>
                                        <p:animEffect transition="in" filter="wipe(left)">
                                          <p:cBhvr>
                                            <p:cTn id="13" dur="400"/>
                                            <p:tgtEl>
                                              <p:spTgt spid="336"/>
                                            </p:tgtEl>
                                          </p:cBhvr>
                                        </p:animEffect>
                                      </p:childTnLst>
                                    </p:cTn>
                                  </p:par>
                                  <p:par>
                                    <p:cTn id="14" presetID="22" presetClass="entr" presetSubtype="2" fill="hold" nodeType="withEffect">
                                      <p:stCondLst>
                                        <p:cond delay="1200"/>
                                      </p:stCondLst>
                                      <p:childTnLst>
                                        <p:set>
                                          <p:cBhvr>
                                            <p:cTn id="15" dur="1" fill="hold">
                                              <p:stCondLst>
                                                <p:cond delay="0"/>
                                              </p:stCondLst>
                                            </p:cTn>
                                            <p:tgtEl>
                                              <p:spTgt spid="337"/>
                                            </p:tgtEl>
                                            <p:attrNameLst>
                                              <p:attrName>style.visibility</p:attrName>
                                            </p:attrNameLst>
                                          </p:cBhvr>
                                          <p:to>
                                            <p:strVal val="visible"/>
                                          </p:to>
                                        </p:set>
                                        <p:animEffect transition="in" filter="wipe(right)">
                                          <p:cBhvr>
                                            <p:cTn id="16" dur="400"/>
                                            <p:tgtEl>
                                              <p:spTgt spid="337"/>
                                            </p:tgtEl>
                                          </p:cBhvr>
                                        </p:animEffect>
                                      </p:childTnLst>
                                    </p:cTn>
                                  </p:par>
                                  <p:par>
                                    <p:cTn id="17" presetID="22" presetClass="entr" presetSubtype="8" fill="hold" nodeType="withEffect">
                                      <p:stCondLst>
                                        <p:cond delay="1600"/>
                                      </p:stCondLst>
                                      <p:childTnLst>
                                        <p:set>
                                          <p:cBhvr>
                                            <p:cTn id="18" dur="1" fill="hold">
                                              <p:stCondLst>
                                                <p:cond delay="0"/>
                                              </p:stCondLst>
                                            </p:cTn>
                                            <p:tgtEl>
                                              <p:spTgt spid="338"/>
                                            </p:tgtEl>
                                            <p:attrNameLst>
                                              <p:attrName>style.visibility</p:attrName>
                                            </p:attrNameLst>
                                          </p:cBhvr>
                                          <p:to>
                                            <p:strVal val="visible"/>
                                          </p:to>
                                        </p:set>
                                        <p:animEffect transition="in" filter="wipe(left)">
                                          <p:cBhvr>
                                            <p:cTn id="19" dur="400"/>
                                            <p:tgtEl>
                                              <p:spTgt spid="338"/>
                                            </p:tgtEl>
                                          </p:cBhvr>
                                        </p:animEffect>
                                      </p:childTnLst>
                                    </p:cTn>
                                  </p:par>
                                  <p:par>
                                    <p:cTn id="20" presetID="2" presetClass="entr" presetSubtype="8" fill="hold" nodeType="withEffect" p14:presetBounceEnd="60000">
                                      <p:stCondLst>
                                        <p:cond delay="200"/>
                                      </p:stCondLst>
                                      <p:childTnLst>
                                        <p:set>
                                          <p:cBhvr>
                                            <p:cTn id="21" dur="1" fill="hold">
                                              <p:stCondLst>
                                                <p:cond delay="0"/>
                                              </p:stCondLst>
                                            </p:cTn>
                                            <p:tgtEl>
                                              <p:spTgt spid="365"/>
                                            </p:tgtEl>
                                            <p:attrNameLst>
                                              <p:attrName>style.visibility</p:attrName>
                                            </p:attrNameLst>
                                          </p:cBhvr>
                                          <p:to>
                                            <p:strVal val="visible"/>
                                          </p:to>
                                        </p:set>
                                        <p:anim calcmode="lin" valueType="num" p14:bounceEnd="60000">
                                          <p:cBhvr additive="base">
                                            <p:cTn id="22" dur="1000" fill="hold"/>
                                            <p:tgtEl>
                                              <p:spTgt spid="365"/>
                                            </p:tgtEl>
                                            <p:attrNameLst>
                                              <p:attrName>ppt_x</p:attrName>
                                            </p:attrNameLst>
                                          </p:cBhvr>
                                          <p:tavLst>
                                            <p:tav tm="0">
                                              <p:val>
                                                <p:strVal val="0-#ppt_w/2"/>
                                              </p:val>
                                            </p:tav>
                                            <p:tav tm="100000">
                                              <p:val>
                                                <p:strVal val="#ppt_x"/>
                                              </p:val>
                                            </p:tav>
                                          </p:tavLst>
                                        </p:anim>
                                        <p:anim calcmode="lin" valueType="num" p14:bounceEnd="60000">
                                          <p:cBhvr additive="base">
                                            <p:cTn id="23" dur="1000" fill="hold"/>
                                            <p:tgtEl>
                                              <p:spTgt spid="365"/>
                                            </p:tgtEl>
                                            <p:attrNameLst>
                                              <p:attrName>ppt_y</p:attrName>
                                            </p:attrNameLst>
                                          </p:cBhvr>
                                          <p:tavLst>
                                            <p:tav tm="0">
                                              <p:val>
                                                <p:strVal val="#ppt_y"/>
                                              </p:val>
                                            </p:tav>
                                            <p:tav tm="100000">
                                              <p:val>
                                                <p:strVal val="#ppt_y"/>
                                              </p:val>
                                            </p:tav>
                                          </p:tavLst>
                                        </p:anim>
                                      </p:childTnLst>
                                    </p:cTn>
                                  </p:par>
                                  <p:par>
                                    <p:cTn id="24" presetID="10" presetClass="entr" presetSubtype="0" fill="hold" grpId="0" nodeType="withEffect">
                                      <p:stCondLst>
                                        <p:cond delay="300"/>
                                      </p:stCondLst>
                                      <p:childTnLst>
                                        <p:set>
                                          <p:cBhvr>
                                            <p:cTn id="25" dur="1" fill="hold">
                                              <p:stCondLst>
                                                <p:cond delay="0"/>
                                              </p:stCondLst>
                                            </p:cTn>
                                            <p:tgtEl>
                                              <p:spTgt spid="345"/>
                                            </p:tgtEl>
                                            <p:attrNameLst>
                                              <p:attrName>style.visibility</p:attrName>
                                            </p:attrNameLst>
                                          </p:cBhvr>
                                          <p:to>
                                            <p:strVal val="visible"/>
                                          </p:to>
                                        </p:set>
                                        <p:animEffect transition="in" filter="fade">
                                          <p:cBhvr>
                                            <p:cTn id="26" dur="500"/>
                                            <p:tgtEl>
                                              <p:spTgt spid="345"/>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4"/>
                                            </p:tgtEl>
                                            <p:attrNameLst>
                                              <p:attrName>style.visibility</p:attrName>
                                            </p:attrNameLst>
                                          </p:cBhvr>
                                          <p:to>
                                            <p:strVal val="visible"/>
                                          </p:to>
                                        </p:set>
                                        <p:animEffect transition="in" filter="fade">
                                          <p:cBhvr>
                                            <p:cTn id="29" dur="500"/>
                                            <p:tgtEl>
                                              <p:spTgt spid="344"/>
                                            </p:tgtEl>
                                          </p:cBhvr>
                                        </p:animEffect>
                                      </p:childTnLst>
                                    </p:cTn>
                                  </p:par>
                                  <p:par>
                                    <p:cTn id="30" presetID="2" presetClass="entr" presetSubtype="2" fill="hold" nodeType="withEffect" p14:presetBounceEnd="60000">
                                      <p:stCondLst>
                                        <p:cond delay="600"/>
                                      </p:stCondLst>
                                      <p:childTnLst>
                                        <p:set>
                                          <p:cBhvr>
                                            <p:cTn id="31" dur="1" fill="hold">
                                              <p:stCondLst>
                                                <p:cond delay="0"/>
                                              </p:stCondLst>
                                            </p:cTn>
                                            <p:tgtEl>
                                              <p:spTgt spid="364"/>
                                            </p:tgtEl>
                                            <p:attrNameLst>
                                              <p:attrName>style.visibility</p:attrName>
                                            </p:attrNameLst>
                                          </p:cBhvr>
                                          <p:to>
                                            <p:strVal val="visible"/>
                                          </p:to>
                                        </p:set>
                                        <p:anim calcmode="lin" valueType="num" p14:bounceEnd="60000">
                                          <p:cBhvr additive="base">
                                            <p:cTn id="32" dur="1000" fill="hold"/>
                                            <p:tgtEl>
                                              <p:spTgt spid="364"/>
                                            </p:tgtEl>
                                            <p:attrNameLst>
                                              <p:attrName>ppt_x</p:attrName>
                                            </p:attrNameLst>
                                          </p:cBhvr>
                                          <p:tavLst>
                                            <p:tav tm="0">
                                              <p:val>
                                                <p:strVal val="1+#ppt_w/2"/>
                                              </p:val>
                                            </p:tav>
                                            <p:tav tm="100000">
                                              <p:val>
                                                <p:strVal val="#ppt_x"/>
                                              </p:val>
                                            </p:tav>
                                          </p:tavLst>
                                        </p:anim>
                                        <p:anim calcmode="lin" valueType="num" p14:bounceEnd="60000">
                                          <p:cBhvr additive="base">
                                            <p:cTn id="33" dur="1000" fill="hold"/>
                                            <p:tgtEl>
                                              <p:spTgt spid="364"/>
                                            </p:tgtEl>
                                            <p:attrNameLst>
                                              <p:attrName>ppt_y</p:attrName>
                                            </p:attrNameLst>
                                          </p:cBhvr>
                                          <p:tavLst>
                                            <p:tav tm="0">
                                              <p:val>
                                                <p:strVal val="#ppt_y"/>
                                              </p:val>
                                            </p:tav>
                                            <p:tav tm="100000">
                                              <p:val>
                                                <p:strVal val="#ppt_y"/>
                                              </p:val>
                                            </p:tav>
                                          </p:tavLst>
                                        </p:anim>
                                      </p:childTnLst>
                                    </p:cTn>
                                  </p:par>
                                  <p:par>
                                    <p:cTn id="34" presetID="10" presetClass="entr" presetSubtype="0" fill="hold" grpId="0" nodeType="withEffect">
                                      <p:stCondLst>
                                        <p:cond delay="700"/>
                                      </p:stCondLst>
                                      <p:childTnLst>
                                        <p:set>
                                          <p:cBhvr>
                                            <p:cTn id="35" dur="1" fill="hold">
                                              <p:stCondLst>
                                                <p:cond delay="0"/>
                                              </p:stCondLst>
                                            </p:cTn>
                                            <p:tgtEl>
                                              <p:spTgt spid="349"/>
                                            </p:tgtEl>
                                            <p:attrNameLst>
                                              <p:attrName>style.visibility</p:attrName>
                                            </p:attrNameLst>
                                          </p:cBhvr>
                                          <p:to>
                                            <p:strVal val="visible"/>
                                          </p:to>
                                        </p:set>
                                        <p:animEffect transition="in" filter="fade">
                                          <p:cBhvr>
                                            <p:cTn id="36" dur="500"/>
                                            <p:tgtEl>
                                              <p:spTgt spid="349"/>
                                            </p:tgtEl>
                                          </p:cBhvr>
                                        </p:animEffect>
                                      </p:childTnLst>
                                    </p:cTn>
                                  </p:par>
                                  <p:par>
                                    <p:cTn id="37" presetID="10" presetClass="entr" presetSubtype="0" fill="hold" grpId="0" nodeType="withEffect">
                                      <p:stCondLst>
                                        <p:cond delay="800"/>
                                      </p:stCondLst>
                                      <p:childTnLst>
                                        <p:set>
                                          <p:cBhvr>
                                            <p:cTn id="38" dur="1" fill="hold">
                                              <p:stCondLst>
                                                <p:cond delay="0"/>
                                              </p:stCondLst>
                                            </p:cTn>
                                            <p:tgtEl>
                                              <p:spTgt spid="348"/>
                                            </p:tgtEl>
                                            <p:attrNameLst>
                                              <p:attrName>style.visibility</p:attrName>
                                            </p:attrNameLst>
                                          </p:cBhvr>
                                          <p:to>
                                            <p:strVal val="visible"/>
                                          </p:to>
                                        </p:set>
                                        <p:animEffect transition="in" filter="fade">
                                          <p:cBhvr>
                                            <p:cTn id="39" dur="500"/>
                                            <p:tgtEl>
                                              <p:spTgt spid="348"/>
                                            </p:tgtEl>
                                          </p:cBhvr>
                                        </p:animEffect>
                                      </p:childTnLst>
                                    </p:cTn>
                                  </p:par>
                                  <p:par>
                                    <p:cTn id="40" presetID="2" presetClass="entr" presetSubtype="8" fill="hold" nodeType="withEffect" p14:presetBounceEnd="60000">
                                      <p:stCondLst>
                                        <p:cond delay="1000"/>
                                      </p:stCondLst>
                                      <p:childTnLst>
                                        <p:set>
                                          <p:cBhvr>
                                            <p:cTn id="41" dur="1" fill="hold">
                                              <p:stCondLst>
                                                <p:cond delay="0"/>
                                              </p:stCondLst>
                                            </p:cTn>
                                            <p:tgtEl>
                                              <p:spTgt spid="366"/>
                                            </p:tgtEl>
                                            <p:attrNameLst>
                                              <p:attrName>style.visibility</p:attrName>
                                            </p:attrNameLst>
                                          </p:cBhvr>
                                          <p:to>
                                            <p:strVal val="visible"/>
                                          </p:to>
                                        </p:set>
                                        <p:anim calcmode="lin" valueType="num" p14:bounceEnd="60000">
                                          <p:cBhvr additive="base">
                                            <p:cTn id="42" dur="1000" fill="hold"/>
                                            <p:tgtEl>
                                              <p:spTgt spid="366"/>
                                            </p:tgtEl>
                                            <p:attrNameLst>
                                              <p:attrName>ppt_x</p:attrName>
                                            </p:attrNameLst>
                                          </p:cBhvr>
                                          <p:tavLst>
                                            <p:tav tm="0">
                                              <p:val>
                                                <p:strVal val="0-#ppt_w/2"/>
                                              </p:val>
                                            </p:tav>
                                            <p:tav tm="100000">
                                              <p:val>
                                                <p:strVal val="#ppt_x"/>
                                              </p:val>
                                            </p:tav>
                                          </p:tavLst>
                                        </p:anim>
                                        <p:anim calcmode="lin" valueType="num" p14:bounceEnd="60000">
                                          <p:cBhvr additive="base">
                                            <p:cTn id="43" dur="1000" fill="hold"/>
                                            <p:tgtEl>
                                              <p:spTgt spid="366"/>
                                            </p:tgtEl>
                                            <p:attrNameLst>
                                              <p:attrName>ppt_y</p:attrName>
                                            </p:attrNameLst>
                                          </p:cBhvr>
                                          <p:tavLst>
                                            <p:tav tm="0">
                                              <p:val>
                                                <p:strVal val="#ppt_y"/>
                                              </p:val>
                                            </p:tav>
                                            <p:tav tm="100000">
                                              <p:val>
                                                <p:strVal val="#ppt_y"/>
                                              </p:val>
                                            </p:tav>
                                          </p:tavLst>
                                        </p:anim>
                                      </p:childTnLst>
                                    </p:cTn>
                                  </p:par>
                                  <p:par>
                                    <p:cTn id="44" presetID="10" presetClass="entr" presetSubtype="0" fill="hold" grpId="0" nodeType="withEffect">
                                      <p:stCondLst>
                                        <p:cond delay="1100"/>
                                      </p:stCondLst>
                                      <p:childTnLst>
                                        <p:set>
                                          <p:cBhvr>
                                            <p:cTn id="45" dur="1" fill="hold">
                                              <p:stCondLst>
                                                <p:cond delay="0"/>
                                              </p:stCondLst>
                                            </p:cTn>
                                            <p:tgtEl>
                                              <p:spTgt spid="353"/>
                                            </p:tgtEl>
                                            <p:attrNameLst>
                                              <p:attrName>style.visibility</p:attrName>
                                            </p:attrNameLst>
                                          </p:cBhvr>
                                          <p:to>
                                            <p:strVal val="visible"/>
                                          </p:to>
                                        </p:set>
                                        <p:animEffect transition="in" filter="fade">
                                          <p:cBhvr>
                                            <p:cTn id="46" dur="500"/>
                                            <p:tgtEl>
                                              <p:spTgt spid="353"/>
                                            </p:tgtEl>
                                          </p:cBhvr>
                                        </p:animEffect>
                                      </p:childTnLst>
                                    </p:cTn>
                                  </p:par>
                                  <p:par>
                                    <p:cTn id="47" presetID="10" presetClass="entr" presetSubtype="0" fill="hold" grpId="0" nodeType="withEffect">
                                      <p:stCondLst>
                                        <p:cond delay="1200"/>
                                      </p:stCondLst>
                                      <p:childTnLst>
                                        <p:set>
                                          <p:cBhvr>
                                            <p:cTn id="48" dur="1" fill="hold">
                                              <p:stCondLst>
                                                <p:cond delay="0"/>
                                              </p:stCondLst>
                                            </p:cTn>
                                            <p:tgtEl>
                                              <p:spTgt spid="352"/>
                                            </p:tgtEl>
                                            <p:attrNameLst>
                                              <p:attrName>style.visibility</p:attrName>
                                            </p:attrNameLst>
                                          </p:cBhvr>
                                          <p:to>
                                            <p:strVal val="visible"/>
                                          </p:to>
                                        </p:set>
                                        <p:animEffect transition="in" filter="fade">
                                          <p:cBhvr>
                                            <p:cTn id="49" dur="500"/>
                                            <p:tgtEl>
                                              <p:spTgt spid="352"/>
                                            </p:tgtEl>
                                          </p:cBhvr>
                                        </p:animEffect>
                                      </p:childTnLst>
                                    </p:cTn>
                                  </p:par>
                                  <p:par>
                                    <p:cTn id="50" presetID="2" presetClass="entr" presetSubtype="2" fill="hold" nodeType="withEffect" p14:presetBounceEnd="60000">
                                      <p:stCondLst>
                                        <p:cond delay="1400"/>
                                      </p:stCondLst>
                                      <p:childTnLst>
                                        <p:set>
                                          <p:cBhvr>
                                            <p:cTn id="51" dur="1" fill="hold">
                                              <p:stCondLst>
                                                <p:cond delay="0"/>
                                              </p:stCondLst>
                                            </p:cTn>
                                            <p:tgtEl>
                                              <p:spTgt spid="367"/>
                                            </p:tgtEl>
                                            <p:attrNameLst>
                                              <p:attrName>style.visibility</p:attrName>
                                            </p:attrNameLst>
                                          </p:cBhvr>
                                          <p:to>
                                            <p:strVal val="visible"/>
                                          </p:to>
                                        </p:set>
                                        <p:anim calcmode="lin" valueType="num" p14:bounceEnd="60000">
                                          <p:cBhvr additive="base">
                                            <p:cTn id="52" dur="1000" fill="hold"/>
                                            <p:tgtEl>
                                              <p:spTgt spid="367"/>
                                            </p:tgtEl>
                                            <p:attrNameLst>
                                              <p:attrName>ppt_x</p:attrName>
                                            </p:attrNameLst>
                                          </p:cBhvr>
                                          <p:tavLst>
                                            <p:tav tm="0">
                                              <p:val>
                                                <p:strVal val="1+#ppt_w/2"/>
                                              </p:val>
                                            </p:tav>
                                            <p:tav tm="100000">
                                              <p:val>
                                                <p:strVal val="#ppt_x"/>
                                              </p:val>
                                            </p:tav>
                                          </p:tavLst>
                                        </p:anim>
                                        <p:anim calcmode="lin" valueType="num" p14:bounceEnd="60000">
                                          <p:cBhvr additive="base">
                                            <p:cTn id="53" dur="1000" fill="hold"/>
                                            <p:tgtEl>
                                              <p:spTgt spid="367"/>
                                            </p:tgtEl>
                                            <p:attrNameLst>
                                              <p:attrName>ppt_y</p:attrName>
                                            </p:attrNameLst>
                                          </p:cBhvr>
                                          <p:tavLst>
                                            <p:tav tm="0">
                                              <p:val>
                                                <p:strVal val="#ppt_y"/>
                                              </p:val>
                                            </p:tav>
                                            <p:tav tm="100000">
                                              <p:val>
                                                <p:strVal val="#ppt_y"/>
                                              </p:val>
                                            </p:tav>
                                          </p:tavLst>
                                        </p:anim>
                                      </p:childTnLst>
                                    </p:cTn>
                                  </p:par>
                                  <p:par>
                                    <p:cTn id="54" presetID="10" presetClass="entr" presetSubtype="0" fill="hold" grpId="0" nodeType="withEffect">
                                      <p:stCondLst>
                                        <p:cond delay="1500"/>
                                      </p:stCondLst>
                                      <p:childTnLst>
                                        <p:set>
                                          <p:cBhvr>
                                            <p:cTn id="55" dur="1" fill="hold">
                                              <p:stCondLst>
                                                <p:cond delay="0"/>
                                              </p:stCondLst>
                                            </p:cTn>
                                            <p:tgtEl>
                                              <p:spTgt spid="357"/>
                                            </p:tgtEl>
                                            <p:attrNameLst>
                                              <p:attrName>style.visibility</p:attrName>
                                            </p:attrNameLst>
                                          </p:cBhvr>
                                          <p:to>
                                            <p:strVal val="visible"/>
                                          </p:to>
                                        </p:set>
                                        <p:animEffect transition="in" filter="fade">
                                          <p:cBhvr>
                                            <p:cTn id="56" dur="500"/>
                                            <p:tgtEl>
                                              <p:spTgt spid="357"/>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356"/>
                                            </p:tgtEl>
                                            <p:attrNameLst>
                                              <p:attrName>style.visibility</p:attrName>
                                            </p:attrNameLst>
                                          </p:cBhvr>
                                          <p:to>
                                            <p:strVal val="visible"/>
                                          </p:to>
                                        </p:set>
                                        <p:animEffect transition="in" filter="fade">
                                          <p:cBhvr>
                                            <p:cTn id="59"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p:bldP spid="345" grpId="0"/>
          <p:bldP spid="348" grpId="0"/>
          <p:bldP spid="349" grpId="0"/>
          <p:bldP spid="352" grpId="0"/>
          <p:bldP spid="353" grpId="0"/>
          <p:bldP spid="356" grpId="0"/>
          <p:bldP spid="35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62"/>
                                            </p:tgtEl>
                                            <p:attrNameLst>
                                              <p:attrName>style.visibility</p:attrName>
                                            </p:attrNameLst>
                                          </p:cBhvr>
                                          <p:to>
                                            <p:strVal val="visible"/>
                                          </p:to>
                                        </p:set>
                                        <p:animEffect transition="in" filter="wipe(left)">
                                          <p:cBhvr>
                                            <p:cTn id="7" dur="400"/>
                                            <p:tgtEl>
                                              <p:spTgt spid="362"/>
                                            </p:tgtEl>
                                          </p:cBhvr>
                                        </p:animEffect>
                                      </p:childTnLst>
                                    </p:cTn>
                                  </p:par>
                                  <p:par>
                                    <p:cTn id="8" presetID="22" presetClass="entr" presetSubtype="2" fill="hold" nodeType="withEffect">
                                      <p:stCondLst>
                                        <p:cond delay="400"/>
                                      </p:stCondLst>
                                      <p:childTnLst>
                                        <p:set>
                                          <p:cBhvr>
                                            <p:cTn id="9" dur="1" fill="hold">
                                              <p:stCondLst>
                                                <p:cond delay="0"/>
                                              </p:stCondLst>
                                            </p:cTn>
                                            <p:tgtEl>
                                              <p:spTgt spid="335"/>
                                            </p:tgtEl>
                                            <p:attrNameLst>
                                              <p:attrName>style.visibility</p:attrName>
                                            </p:attrNameLst>
                                          </p:cBhvr>
                                          <p:to>
                                            <p:strVal val="visible"/>
                                          </p:to>
                                        </p:set>
                                        <p:animEffect transition="in" filter="wipe(right)">
                                          <p:cBhvr>
                                            <p:cTn id="10" dur="400"/>
                                            <p:tgtEl>
                                              <p:spTgt spid="335"/>
                                            </p:tgtEl>
                                          </p:cBhvr>
                                        </p:animEffect>
                                      </p:childTnLst>
                                    </p:cTn>
                                  </p:par>
                                  <p:par>
                                    <p:cTn id="11" presetID="22" presetClass="entr" presetSubtype="8" fill="hold" nodeType="withEffect">
                                      <p:stCondLst>
                                        <p:cond delay="800"/>
                                      </p:stCondLst>
                                      <p:childTnLst>
                                        <p:set>
                                          <p:cBhvr>
                                            <p:cTn id="12" dur="1" fill="hold">
                                              <p:stCondLst>
                                                <p:cond delay="0"/>
                                              </p:stCondLst>
                                            </p:cTn>
                                            <p:tgtEl>
                                              <p:spTgt spid="336"/>
                                            </p:tgtEl>
                                            <p:attrNameLst>
                                              <p:attrName>style.visibility</p:attrName>
                                            </p:attrNameLst>
                                          </p:cBhvr>
                                          <p:to>
                                            <p:strVal val="visible"/>
                                          </p:to>
                                        </p:set>
                                        <p:animEffect transition="in" filter="wipe(left)">
                                          <p:cBhvr>
                                            <p:cTn id="13" dur="400"/>
                                            <p:tgtEl>
                                              <p:spTgt spid="336"/>
                                            </p:tgtEl>
                                          </p:cBhvr>
                                        </p:animEffect>
                                      </p:childTnLst>
                                    </p:cTn>
                                  </p:par>
                                  <p:par>
                                    <p:cTn id="14" presetID="22" presetClass="entr" presetSubtype="2" fill="hold" nodeType="withEffect">
                                      <p:stCondLst>
                                        <p:cond delay="1200"/>
                                      </p:stCondLst>
                                      <p:childTnLst>
                                        <p:set>
                                          <p:cBhvr>
                                            <p:cTn id="15" dur="1" fill="hold">
                                              <p:stCondLst>
                                                <p:cond delay="0"/>
                                              </p:stCondLst>
                                            </p:cTn>
                                            <p:tgtEl>
                                              <p:spTgt spid="337"/>
                                            </p:tgtEl>
                                            <p:attrNameLst>
                                              <p:attrName>style.visibility</p:attrName>
                                            </p:attrNameLst>
                                          </p:cBhvr>
                                          <p:to>
                                            <p:strVal val="visible"/>
                                          </p:to>
                                        </p:set>
                                        <p:animEffect transition="in" filter="wipe(right)">
                                          <p:cBhvr>
                                            <p:cTn id="16" dur="400"/>
                                            <p:tgtEl>
                                              <p:spTgt spid="337"/>
                                            </p:tgtEl>
                                          </p:cBhvr>
                                        </p:animEffect>
                                      </p:childTnLst>
                                    </p:cTn>
                                  </p:par>
                                  <p:par>
                                    <p:cTn id="17" presetID="22" presetClass="entr" presetSubtype="8" fill="hold" nodeType="withEffect">
                                      <p:stCondLst>
                                        <p:cond delay="1600"/>
                                      </p:stCondLst>
                                      <p:childTnLst>
                                        <p:set>
                                          <p:cBhvr>
                                            <p:cTn id="18" dur="1" fill="hold">
                                              <p:stCondLst>
                                                <p:cond delay="0"/>
                                              </p:stCondLst>
                                            </p:cTn>
                                            <p:tgtEl>
                                              <p:spTgt spid="338"/>
                                            </p:tgtEl>
                                            <p:attrNameLst>
                                              <p:attrName>style.visibility</p:attrName>
                                            </p:attrNameLst>
                                          </p:cBhvr>
                                          <p:to>
                                            <p:strVal val="visible"/>
                                          </p:to>
                                        </p:set>
                                        <p:animEffect transition="in" filter="wipe(left)">
                                          <p:cBhvr>
                                            <p:cTn id="19" dur="400"/>
                                            <p:tgtEl>
                                              <p:spTgt spid="338"/>
                                            </p:tgtEl>
                                          </p:cBhvr>
                                        </p:animEffect>
                                      </p:childTnLst>
                                    </p:cTn>
                                  </p:par>
                                  <p:par>
                                    <p:cTn id="20" presetID="2" presetClass="entr" presetSubtype="8" fill="hold" nodeType="withEffect">
                                      <p:stCondLst>
                                        <p:cond delay="200"/>
                                      </p:stCondLst>
                                      <p:childTnLst>
                                        <p:set>
                                          <p:cBhvr>
                                            <p:cTn id="21" dur="1" fill="hold">
                                              <p:stCondLst>
                                                <p:cond delay="0"/>
                                              </p:stCondLst>
                                            </p:cTn>
                                            <p:tgtEl>
                                              <p:spTgt spid="365"/>
                                            </p:tgtEl>
                                            <p:attrNameLst>
                                              <p:attrName>style.visibility</p:attrName>
                                            </p:attrNameLst>
                                          </p:cBhvr>
                                          <p:to>
                                            <p:strVal val="visible"/>
                                          </p:to>
                                        </p:set>
                                        <p:anim calcmode="lin" valueType="num">
                                          <p:cBhvr additive="base">
                                            <p:cTn id="22" dur="1000" fill="hold"/>
                                            <p:tgtEl>
                                              <p:spTgt spid="365"/>
                                            </p:tgtEl>
                                            <p:attrNameLst>
                                              <p:attrName>ppt_x</p:attrName>
                                            </p:attrNameLst>
                                          </p:cBhvr>
                                          <p:tavLst>
                                            <p:tav tm="0">
                                              <p:val>
                                                <p:strVal val="0-#ppt_w/2"/>
                                              </p:val>
                                            </p:tav>
                                            <p:tav tm="100000">
                                              <p:val>
                                                <p:strVal val="#ppt_x"/>
                                              </p:val>
                                            </p:tav>
                                          </p:tavLst>
                                        </p:anim>
                                        <p:anim calcmode="lin" valueType="num">
                                          <p:cBhvr additive="base">
                                            <p:cTn id="23" dur="1000" fill="hold"/>
                                            <p:tgtEl>
                                              <p:spTgt spid="365"/>
                                            </p:tgtEl>
                                            <p:attrNameLst>
                                              <p:attrName>ppt_y</p:attrName>
                                            </p:attrNameLst>
                                          </p:cBhvr>
                                          <p:tavLst>
                                            <p:tav tm="0">
                                              <p:val>
                                                <p:strVal val="#ppt_y"/>
                                              </p:val>
                                            </p:tav>
                                            <p:tav tm="100000">
                                              <p:val>
                                                <p:strVal val="#ppt_y"/>
                                              </p:val>
                                            </p:tav>
                                          </p:tavLst>
                                        </p:anim>
                                      </p:childTnLst>
                                    </p:cTn>
                                  </p:par>
                                  <p:par>
                                    <p:cTn id="24" presetID="10" presetClass="entr" presetSubtype="0" fill="hold" grpId="0" nodeType="withEffect">
                                      <p:stCondLst>
                                        <p:cond delay="300"/>
                                      </p:stCondLst>
                                      <p:childTnLst>
                                        <p:set>
                                          <p:cBhvr>
                                            <p:cTn id="25" dur="1" fill="hold">
                                              <p:stCondLst>
                                                <p:cond delay="0"/>
                                              </p:stCondLst>
                                            </p:cTn>
                                            <p:tgtEl>
                                              <p:spTgt spid="345"/>
                                            </p:tgtEl>
                                            <p:attrNameLst>
                                              <p:attrName>style.visibility</p:attrName>
                                            </p:attrNameLst>
                                          </p:cBhvr>
                                          <p:to>
                                            <p:strVal val="visible"/>
                                          </p:to>
                                        </p:set>
                                        <p:animEffect transition="in" filter="fade">
                                          <p:cBhvr>
                                            <p:cTn id="26" dur="500"/>
                                            <p:tgtEl>
                                              <p:spTgt spid="345"/>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4"/>
                                            </p:tgtEl>
                                            <p:attrNameLst>
                                              <p:attrName>style.visibility</p:attrName>
                                            </p:attrNameLst>
                                          </p:cBhvr>
                                          <p:to>
                                            <p:strVal val="visible"/>
                                          </p:to>
                                        </p:set>
                                        <p:animEffect transition="in" filter="fade">
                                          <p:cBhvr>
                                            <p:cTn id="29" dur="500"/>
                                            <p:tgtEl>
                                              <p:spTgt spid="344"/>
                                            </p:tgtEl>
                                          </p:cBhvr>
                                        </p:animEffect>
                                      </p:childTnLst>
                                    </p:cTn>
                                  </p:par>
                                  <p:par>
                                    <p:cTn id="30" presetID="2" presetClass="entr" presetSubtype="2" fill="hold" nodeType="withEffect">
                                      <p:stCondLst>
                                        <p:cond delay="600"/>
                                      </p:stCondLst>
                                      <p:childTnLst>
                                        <p:set>
                                          <p:cBhvr>
                                            <p:cTn id="31" dur="1" fill="hold">
                                              <p:stCondLst>
                                                <p:cond delay="0"/>
                                              </p:stCondLst>
                                            </p:cTn>
                                            <p:tgtEl>
                                              <p:spTgt spid="364"/>
                                            </p:tgtEl>
                                            <p:attrNameLst>
                                              <p:attrName>style.visibility</p:attrName>
                                            </p:attrNameLst>
                                          </p:cBhvr>
                                          <p:to>
                                            <p:strVal val="visible"/>
                                          </p:to>
                                        </p:set>
                                        <p:anim calcmode="lin" valueType="num">
                                          <p:cBhvr additive="base">
                                            <p:cTn id="32" dur="1000" fill="hold"/>
                                            <p:tgtEl>
                                              <p:spTgt spid="364"/>
                                            </p:tgtEl>
                                            <p:attrNameLst>
                                              <p:attrName>ppt_x</p:attrName>
                                            </p:attrNameLst>
                                          </p:cBhvr>
                                          <p:tavLst>
                                            <p:tav tm="0">
                                              <p:val>
                                                <p:strVal val="1+#ppt_w/2"/>
                                              </p:val>
                                            </p:tav>
                                            <p:tav tm="100000">
                                              <p:val>
                                                <p:strVal val="#ppt_x"/>
                                              </p:val>
                                            </p:tav>
                                          </p:tavLst>
                                        </p:anim>
                                        <p:anim calcmode="lin" valueType="num">
                                          <p:cBhvr additive="base">
                                            <p:cTn id="33" dur="1000" fill="hold"/>
                                            <p:tgtEl>
                                              <p:spTgt spid="364"/>
                                            </p:tgtEl>
                                            <p:attrNameLst>
                                              <p:attrName>ppt_y</p:attrName>
                                            </p:attrNameLst>
                                          </p:cBhvr>
                                          <p:tavLst>
                                            <p:tav tm="0">
                                              <p:val>
                                                <p:strVal val="#ppt_y"/>
                                              </p:val>
                                            </p:tav>
                                            <p:tav tm="100000">
                                              <p:val>
                                                <p:strVal val="#ppt_y"/>
                                              </p:val>
                                            </p:tav>
                                          </p:tavLst>
                                        </p:anim>
                                      </p:childTnLst>
                                    </p:cTn>
                                  </p:par>
                                  <p:par>
                                    <p:cTn id="34" presetID="10" presetClass="entr" presetSubtype="0" fill="hold" grpId="0" nodeType="withEffect">
                                      <p:stCondLst>
                                        <p:cond delay="700"/>
                                      </p:stCondLst>
                                      <p:childTnLst>
                                        <p:set>
                                          <p:cBhvr>
                                            <p:cTn id="35" dur="1" fill="hold">
                                              <p:stCondLst>
                                                <p:cond delay="0"/>
                                              </p:stCondLst>
                                            </p:cTn>
                                            <p:tgtEl>
                                              <p:spTgt spid="349"/>
                                            </p:tgtEl>
                                            <p:attrNameLst>
                                              <p:attrName>style.visibility</p:attrName>
                                            </p:attrNameLst>
                                          </p:cBhvr>
                                          <p:to>
                                            <p:strVal val="visible"/>
                                          </p:to>
                                        </p:set>
                                        <p:animEffect transition="in" filter="fade">
                                          <p:cBhvr>
                                            <p:cTn id="36" dur="500"/>
                                            <p:tgtEl>
                                              <p:spTgt spid="349"/>
                                            </p:tgtEl>
                                          </p:cBhvr>
                                        </p:animEffect>
                                      </p:childTnLst>
                                    </p:cTn>
                                  </p:par>
                                  <p:par>
                                    <p:cTn id="37" presetID="10" presetClass="entr" presetSubtype="0" fill="hold" grpId="0" nodeType="withEffect">
                                      <p:stCondLst>
                                        <p:cond delay="800"/>
                                      </p:stCondLst>
                                      <p:childTnLst>
                                        <p:set>
                                          <p:cBhvr>
                                            <p:cTn id="38" dur="1" fill="hold">
                                              <p:stCondLst>
                                                <p:cond delay="0"/>
                                              </p:stCondLst>
                                            </p:cTn>
                                            <p:tgtEl>
                                              <p:spTgt spid="348"/>
                                            </p:tgtEl>
                                            <p:attrNameLst>
                                              <p:attrName>style.visibility</p:attrName>
                                            </p:attrNameLst>
                                          </p:cBhvr>
                                          <p:to>
                                            <p:strVal val="visible"/>
                                          </p:to>
                                        </p:set>
                                        <p:animEffect transition="in" filter="fade">
                                          <p:cBhvr>
                                            <p:cTn id="39" dur="500"/>
                                            <p:tgtEl>
                                              <p:spTgt spid="348"/>
                                            </p:tgtEl>
                                          </p:cBhvr>
                                        </p:animEffect>
                                      </p:childTnLst>
                                    </p:cTn>
                                  </p:par>
                                  <p:par>
                                    <p:cTn id="40" presetID="2" presetClass="entr" presetSubtype="8" fill="hold" nodeType="withEffect">
                                      <p:stCondLst>
                                        <p:cond delay="1000"/>
                                      </p:stCondLst>
                                      <p:childTnLst>
                                        <p:set>
                                          <p:cBhvr>
                                            <p:cTn id="41" dur="1" fill="hold">
                                              <p:stCondLst>
                                                <p:cond delay="0"/>
                                              </p:stCondLst>
                                            </p:cTn>
                                            <p:tgtEl>
                                              <p:spTgt spid="366"/>
                                            </p:tgtEl>
                                            <p:attrNameLst>
                                              <p:attrName>style.visibility</p:attrName>
                                            </p:attrNameLst>
                                          </p:cBhvr>
                                          <p:to>
                                            <p:strVal val="visible"/>
                                          </p:to>
                                        </p:set>
                                        <p:anim calcmode="lin" valueType="num">
                                          <p:cBhvr additive="base">
                                            <p:cTn id="42" dur="1000" fill="hold"/>
                                            <p:tgtEl>
                                              <p:spTgt spid="366"/>
                                            </p:tgtEl>
                                            <p:attrNameLst>
                                              <p:attrName>ppt_x</p:attrName>
                                            </p:attrNameLst>
                                          </p:cBhvr>
                                          <p:tavLst>
                                            <p:tav tm="0">
                                              <p:val>
                                                <p:strVal val="0-#ppt_w/2"/>
                                              </p:val>
                                            </p:tav>
                                            <p:tav tm="100000">
                                              <p:val>
                                                <p:strVal val="#ppt_x"/>
                                              </p:val>
                                            </p:tav>
                                          </p:tavLst>
                                        </p:anim>
                                        <p:anim calcmode="lin" valueType="num">
                                          <p:cBhvr additive="base">
                                            <p:cTn id="43" dur="1000" fill="hold"/>
                                            <p:tgtEl>
                                              <p:spTgt spid="366"/>
                                            </p:tgtEl>
                                            <p:attrNameLst>
                                              <p:attrName>ppt_y</p:attrName>
                                            </p:attrNameLst>
                                          </p:cBhvr>
                                          <p:tavLst>
                                            <p:tav tm="0">
                                              <p:val>
                                                <p:strVal val="#ppt_y"/>
                                              </p:val>
                                            </p:tav>
                                            <p:tav tm="100000">
                                              <p:val>
                                                <p:strVal val="#ppt_y"/>
                                              </p:val>
                                            </p:tav>
                                          </p:tavLst>
                                        </p:anim>
                                      </p:childTnLst>
                                    </p:cTn>
                                  </p:par>
                                  <p:par>
                                    <p:cTn id="44" presetID="10" presetClass="entr" presetSubtype="0" fill="hold" grpId="0" nodeType="withEffect">
                                      <p:stCondLst>
                                        <p:cond delay="1100"/>
                                      </p:stCondLst>
                                      <p:childTnLst>
                                        <p:set>
                                          <p:cBhvr>
                                            <p:cTn id="45" dur="1" fill="hold">
                                              <p:stCondLst>
                                                <p:cond delay="0"/>
                                              </p:stCondLst>
                                            </p:cTn>
                                            <p:tgtEl>
                                              <p:spTgt spid="353"/>
                                            </p:tgtEl>
                                            <p:attrNameLst>
                                              <p:attrName>style.visibility</p:attrName>
                                            </p:attrNameLst>
                                          </p:cBhvr>
                                          <p:to>
                                            <p:strVal val="visible"/>
                                          </p:to>
                                        </p:set>
                                        <p:animEffect transition="in" filter="fade">
                                          <p:cBhvr>
                                            <p:cTn id="46" dur="500"/>
                                            <p:tgtEl>
                                              <p:spTgt spid="353"/>
                                            </p:tgtEl>
                                          </p:cBhvr>
                                        </p:animEffect>
                                      </p:childTnLst>
                                    </p:cTn>
                                  </p:par>
                                  <p:par>
                                    <p:cTn id="47" presetID="10" presetClass="entr" presetSubtype="0" fill="hold" grpId="0" nodeType="withEffect">
                                      <p:stCondLst>
                                        <p:cond delay="1200"/>
                                      </p:stCondLst>
                                      <p:childTnLst>
                                        <p:set>
                                          <p:cBhvr>
                                            <p:cTn id="48" dur="1" fill="hold">
                                              <p:stCondLst>
                                                <p:cond delay="0"/>
                                              </p:stCondLst>
                                            </p:cTn>
                                            <p:tgtEl>
                                              <p:spTgt spid="352"/>
                                            </p:tgtEl>
                                            <p:attrNameLst>
                                              <p:attrName>style.visibility</p:attrName>
                                            </p:attrNameLst>
                                          </p:cBhvr>
                                          <p:to>
                                            <p:strVal val="visible"/>
                                          </p:to>
                                        </p:set>
                                        <p:animEffect transition="in" filter="fade">
                                          <p:cBhvr>
                                            <p:cTn id="49" dur="500"/>
                                            <p:tgtEl>
                                              <p:spTgt spid="352"/>
                                            </p:tgtEl>
                                          </p:cBhvr>
                                        </p:animEffect>
                                      </p:childTnLst>
                                    </p:cTn>
                                  </p:par>
                                  <p:par>
                                    <p:cTn id="50" presetID="2" presetClass="entr" presetSubtype="2" fill="hold" nodeType="withEffect">
                                      <p:stCondLst>
                                        <p:cond delay="1400"/>
                                      </p:stCondLst>
                                      <p:childTnLst>
                                        <p:set>
                                          <p:cBhvr>
                                            <p:cTn id="51" dur="1" fill="hold">
                                              <p:stCondLst>
                                                <p:cond delay="0"/>
                                              </p:stCondLst>
                                            </p:cTn>
                                            <p:tgtEl>
                                              <p:spTgt spid="367"/>
                                            </p:tgtEl>
                                            <p:attrNameLst>
                                              <p:attrName>style.visibility</p:attrName>
                                            </p:attrNameLst>
                                          </p:cBhvr>
                                          <p:to>
                                            <p:strVal val="visible"/>
                                          </p:to>
                                        </p:set>
                                        <p:anim calcmode="lin" valueType="num">
                                          <p:cBhvr additive="base">
                                            <p:cTn id="52" dur="1000" fill="hold"/>
                                            <p:tgtEl>
                                              <p:spTgt spid="367"/>
                                            </p:tgtEl>
                                            <p:attrNameLst>
                                              <p:attrName>ppt_x</p:attrName>
                                            </p:attrNameLst>
                                          </p:cBhvr>
                                          <p:tavLst>
                                            <p:tav tm="0">
                                              <p:val>
                                                <p:strVal val="1+#ppt_w/2"/>
                                              </p:val>
                                            </p:tav>
                                            <p:tav tm="100000">
                                              <p:val>
                                                <p:strVal val="#ppt_x"/>
                                              </p:val>
                                            </p:tav>
                                          </p:tavLst>
                                        </p:anim>
                                        <p:anim calcmode="lin" valueType="num">
                                          <p:cBhvr additive="base">
                                            <p:cTn id="53" dur="1000" fill="hold"/>
                                            <p:tgtEl>
                                              <p:spTgt spid="367"/>
                                            </p:tgtEl>
                                            <p:attrNameLst>
                                              <p:attrName>ppt_y</p:attrName>
                                            </p:attrNameLst>
                                          </p:cBhvr>
                                          <p:tavLst>
                                            <p:tav tm="0">
                                              <p:val>
                                                <p:strVal val="#ppt_y"/>
                                              </p:val>
                                            </p:tav>
                                            <p:tav tm="100000">
                                              <p:val>
                                                <p:strVal val="#ppt_y"/>
                                              </p:val>
                                            </p:tav>
                                          </p:tavLst>
                                        </p:anim>
                                      </p:childTnLst>
                                    </p:cTn>
                                  </p:par>
                                  <p:par>
                                    <p:cTn id="54" presetID="10" presetClass="entr" presetSubtype="0" fill="hold" grpId="0" nodeType="withEffect">
                                      <p:stCondLst>
                                        <p:cond delay="1500"/>
                                      </p:stCondLst>
                                      <p:childTnLst>
                                        <p:set>
                                          <p:cBhvr>
                                            <p:cTn id="55" dur="1" fill="hold">
                                              <p:stCondLst>
                                                <p:cond delay="0"/>
                                              </p:stCondLst>
                                            </p:cTn>
                                            <p:tgtEl>
                                              <p:spTgt spid="357"/>
                                            </p:tgtEl>
                                            <p:attrNameLst>
                                              <p:attrName>style.visibility</p:attrName>
                                            </p:attrNameLst>
                                          </p:cBhvr>
                                          <p:to>
                                            <p:strVal val="visible"/>
                                          </p:to>
                                        </p:set>
                                        <p:animEffect transition="in" filter="fade">
                                          <p:cBhvr>
                                            <p:cTn id="56" dur="500"/>
                                            <p:tgtEl>
                                              <p:spTgt spid="357"/>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356"/>
                                            </p:tgtEl>
                                            <p:attrNameLst>
                                              <p:attrName>style.visibility</p:attrName>
                                            </p:attrNameLst>
                                          </p:cBhvr>
                                          <p:to>
                                            <p:strVal val="visible"/>
                                          </p:to>
                                        </p:set>
                                        <p:animEffect transition="in" filter="fade">
                                          <p:cBhvr>
                                            <p:cTn id="59" dur="500"/>
                                            <p:tgtEl>
                                              <p:spTgt spid="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p:bldP spid="345" grpId="0"/>
          <p:bldP spid="348" grpId="0"/>
          <p:bldP spid="349" grpId="0"/>
          <p:bldP spid="352" grpId="0"/>
          <p:bldP spid="353" grpId="0"/>
          <p:bldP spid="356" grpId="0"/>
          <p:bldP spid="357" grpId="0"/>
        </p:bldLst>
      </p:timing>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Placeholder 18"/>
          <p:cNvGraphicFramePr>
            <a:graphicFrameLocks/>
          </p:cNvGraphicFramePr>
          <p:nvPr>
            <p:extLst>
              <p:ext uri="{D42A27DB-BD31-4B8C-83A1-F6EECF244321}">
                <p14:modId xmlns:p14="http://schemas.microsoft.com/office/powerpoint/2010/main" val="702253707"/>
              </p:ext>
            </p:extLst>
          </p:nvPr>
        </p:nvGraphicFramePr>
        <p:xfrm>
          <a:off x="3679143" y="2635651"/>
          <a:ext cx="9289302" cy="8275219"/>
        </p:xfrm>
        <a:graphic>
          <a:graphicData uri="http://schemas.openxmlformats.org/drawingml/2006/chart">
            <c:chart xmlns:c="http://schemas.openxmlformats.org/drawingml/2006/chart" xmlns:r="http://schemas.openxmlformats.org/officeDocument/2006/relationships" r:id="rId2"/>
          </a:graphicData>
        </a:graphic>
      </p:graphicFrame>
      <p:sp>
        <p:nvSpPr>
          <p:cNvPr id="4" name="Freeform 3"/>
          <p:cNvSpPr/>
          <p:nvPr/>
        </p:nvSpPr>
        <p:spPr>
          <a:xfrm>
            <a:off x="3581503" y="3400459"/>
            <a:ext cx="3596276" cy="105483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tx1"/>
            </a:solidFill>
            <a:headEnd type="ova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solidFill>
                <a:schemeClr val="tx1"/>
              </a:solidFill>
              <a:latin typeface="Roboto Thin" charset="0"/>
              <a:ea typeface="Roboto Thin" charset="0"/>
              <a:cs typeface="Roboto Thin" charset="0"/>
            </a:endParaRPr>
          </a:p>
        </p:txBody>
      </p:sp>
      <p:sp>
        <p:nvSpPr>
          <p:cNvPr id="5" name="TextBox 4"/>
          <p:cNvSpPr txBox="1"/>
          <p:nvPr/>
        </p:nvSpPr>
        <p:spPr>
          <a:xfrm>
            <a:off x="3548225" y="2733219"/>
            <a:ext cx="1265090" cy="461665"/>
          </a:xfrm>
          <a:prstGeom prst="rect">
            <a:avLst/>
          </a:prstGeom>
          <a:noFill/>
        </p:spPr>
        <p:txBody>
          <a:bodyPr wrap="none" rtlCol="0">
            <a:spAutoFit/>
          </a:bodyPr>
          <a:lstStyle/>
          <a:p>
            <a:r>
              <a:rPr lang="en-US" sz="2400"/>
              <a:t>Data 01</a:t>
            </a:r>
          </a:p>
        </p:txBody>
      </p:sp>
      <p:sp>
        <p:nvSpPr>
          <p:cNvPr id="6" name="TextBox 5"/>
          <p:cNvSpPr txBox="1"/>
          <p:nvPr/>
        </p:nvSpPr>
        <p:spPr>
          <a:xfrm>
            <a:off x="3477779" y="3512775"/>
            <a:ext cx="1184940" cy="707886"/>
          </a:xfrm>
          <a:prstGeom prst="rect">
            <a:avLst/>
          </a:prstGeom>
          <a:noFill/>
        </p:spPr>
        <p:txBody>
          <a:bodyPr wrap="none" rtlCol="0">
            <a:spAutoFit/>
          </a:bodyPr>
          <a:lstStyle/>
          <a:p>
            <a:r>
              <a:rPr lang="en-US" sz="4000"/>
              <a:t>15%</a:t>
            </a:r>
          </a:p>
        </p:txBody>
      </p:sp>
      <p:sp>
        <p:nvSpPr>
          <p:cNvPr id="14" name="Rectangle 13"/>
          <p:cNvSpPr/>
          <p:nvPr/>
        </p:nvSpPr>
        <p:spPr>
          <a:xfrm>
            <a:off x="3628543" y="2226716"/>
            <a:ext cx="595035" cy="584775"/>
          </a:xfrm>
          <a:prstGeom prst="rect">
            <a:avLst/>
          </a:prstGeom>
        </p:spPr>
        <p:txBody>
          <a:bodyPr wrap="none">
            <a:spAutoFit/>
          </a:bodyPr>
          <a:lstStyle/>
          <a:p>
            <a:r>
              <a:rPr lang="en-US" sz="3200">
                <a:latin typeface="dt-business-02" panose="02000509000000000000" pitchFamily="49" charset="0"/>
                <a:cs typeface="Arial" panose="020B0604020202020204" pitchFamily="34" charset="0"/>
              </a:rPr>
              <a:t>S</a:t>
            </a:r>
            <a:endParaRPr lang="en-US" sz="3200"/>
          </a:p>
        </p:txBody>
      </p:sp>
      <p:sp>
        <p:nvSpPr>
          <p:cNvPr id="8" name="Freeform 7"/>
          <p:cNvSpPr/>
          <p:nvPr/>
        </p:nvSpPr>
        <p:spPr>
          <a:xfrm>
            <a:off x="2103634" y="6187616"/>
            <a:ext cx="3596276" cy="94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 name="connsiteX0" fmla="*/ 482551 w 482551"/>
              <a:gd name="connsiteY0" fmla="*/ 226698 h 226698"/>
              <a:gd name="connsiteX1" fmla="*/ 0 w 482551"/>
              <a:gd name="connsiteY1" fmla="*/ 0 h 226698"/>
              <a:gd name="connsiteX0" fmla="*/ 481273 w 481273"/>
              <a:gd name="connsiteY0" fmla="*/ 96815 h 96815"/>
              <a:gd name="connsiteX1" fmla="*/ 0 w 481273"/>
              <a:gd name="connsiteY1" fmla="*/ 0 h 96815"/>
              <a:gd name="connsiteX0" fmla="*/ 481273 w 481273"/>
              <a:gd name="connsiteY0" fmla="*/ 37774 h 37774"/>
              <a:gd name="connsiteX1" fmla="*/ 0 w 481273"/>
              <a:gd name="connsiteY1" fmla="*/ 0 h 37774"/>
              <a:gd name="connsiteX0" fmla="*/ 481912 w 481912"/>
              <a:gd name="connsiteY0" fmla="*/ 14157 h 14157"/>
              <a:gd name="connsiteX1" fmla="*/ 0 w 481912"/>
              <a:gd name="connsiteY1" fmla="*/ 0 h 14157"/>
              <a:gd name="connsiteX0" fmla="*/ 481912 w 481912"/>
              <a:gd name="connsiteY0" fmla="*/ 0 h 21268"/>
              <a:gd name="connsiteX1" fmla="*/ 0 w 481912"/>
              <a:gd name="connsiteY1" fmla="*/ 21268 h 21268"/>
              <a:gd name="connsiteX0" fmla="*/ 481912 w 481912"/>
              <a:gd name="connsiteY0" fmla="*/ 37776 h 37776"/>
              <a:gd name="connsiteX1" fmla="*/ 0 w 481912"/>
              <a:gd name="connsiteY1" fmla="*/ 0 h 37776"/>
              <a:gd name="connsiteX0" fmla="*/ 481912 w 481912"/>
              <a:gd name="connsiteY0" fmla="*/ 25964 h 25964"/>
              <a:gd name="connsiteX1" fmla="*/ 0 w 481912"/>
              <a:gd name="connsiteY1" fmla="*/ 0 h 25964"/>
              <a:gd name="connsiteX0" fmla="*/ 482551 w 482551"/>
              <a:gd name="connsiteY0" fmla="*/ 2350 h 2350"/>
              <a:gd name="connsiteX1" fmla="*/ 0 w 482551"/>
              <a:gd name="connsiteY1" fmla="*/ 0 h 2350"/>
            </a:gdLst>
            <a:ahLst/>
            <a:cxnLst>
              <a:cxn ang="0">
                <a:pos x="connsiteX0" y="connsiteY0"/>
              </a:cxn>
              <a:cxn ang="0">
                <a:pos x="connsiteX1" y="connsiteY1"/>
              </a:cxn>
            </a:cxnLst>
            <a:rect l="l" t="t" r="r" b="b"/>
            <a:pathLst>
              <a:path w="482551" h="2350">
                <a:moveTo>
                  <a:pt x="482551" y="2350"/>
                </a:moveTo>
                <a:lnTo>
                  <a:pt x="0" y="0"/>
                </a:lnTo>
              </a:path>
            </a:pathLst>
          </a:custGeom>
          <a:noFill/>
          <a:ln w="3175">
            <a:solidFill>
              <a:schemeClr val="tx1"/>
            </a:solidFill>
            <a:headEnd type="ova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solidFill>
                <a:schemeClr val="tx1"/>
              </a:solidFill>
              <a:latin typeface="Roboto Thin" charset="0"/>
              <a:ea typeface="Roboto Thin" charset="0"/>
              <a:cs typeface="Roboto Thin" charset="0"/>
            </a:endParaRPr>
          </a:p>
        </p:txBody>
      </p:sp>
      <p:sp>
        <p:nvSpPr>
          <p:cNvPr id="9" name="TextBox 8"/>
          <p:cNvSpPr txBox="1"/>
          <p:nvPr/>
        </p:nvSpPr>
        <p:spPr>
          <a:xfrm>
            <a:off x="2104882" y="6298306"/>
            <a:ext cx="1184940" cy="707886"/>
          </a:xfrm>
          <a:prstGeom prst="rect">
            <a:avLst/>
          </a:prstGeom>
          <a:noFill/>
        </p:spPr>
        <p:txBody>
          <a:bodyPr wrap="none" rtlCol="0">
            <a:spAutoFit/>
          </a:bodyPr>
          <a:lstStyle/>
          <a:p>
            <a:r>
              <a:rPr lang="en-US" sz="4000"/>
              <a:t>15%</a:t>
            </a:r>
          </a:p>
        </p:txBody>
      </p:sp>
      <p:sp>
        <p:nvSpPr>
          <p:cNvPr id="10" name="TextBox 9"/>
          <p:cNvSpPr txBox="1"/>
          <p:nvPr/>
        </p:nvSpPr>
        <p:spPr>
          <a:xfrm>
            <a:off x="2103634" y="5584954"/>
            <a:ext cx="1265090" cy="461665"/>
          </a:xfrm>
          <a:prstGeom prst="rect">
            <a:avLst/>
          </a:prstGeom>
          <a:noFill/>
        </p:spPr>
        <p:txBody>
          <a:bodyPr wrap="none" rtlCol="0">
            <a:spAutoFit/>
          </a:bodyPr>
          <a:lstStyle/>
          <a:p>
            <a:r>
              <a:rPr lang="en-US" sz="2400"/>
              <a:t>Data 02</a:t>
            </a:r>
          </a:p>
        </p:txBody>
      </p:sp>
      <p:sp>
        <p:nvSpPr>
          <p:cNvPr id="15" name="Rectangle 14"/>
          <p:cNvSpPr/>
          <p:nvPr/>
        </p:nvSpPr>
        <p:spPr>
          <a:xfrm>
            <a:off x="2181826" y="4953963"/>
            <a:ext cx="748923" cy="769441"/>
          </a:xfrm>
          <a:prstGeom prst="rect">
            <a:avLst/>
          </a:prstGeom>
        </p:spPr>
        <p:txBody>
          <a:bodyPr wrap="none">
            <a:spAutoFit/>
          </a:bodyPr>
          <a:lstStyle/>
          <a:p>
            <a:r>
              <a:rPr lang="en-US" sz="4400">
                <a:latin typeface="dt-business-02" panose="02000509000000000000" pitchFamily="49" charset="0"/>
                <a:cs typeface="Arial" panose="020B0604020202020204" pitchFamily="34" charset="0"/>
              </a:rPr>
              <a:t>x</a:t>
            </a:r>
            <a:endParaRPr lang="en-US" sz="4400"/>
          </a:p>
        </p:txBody>
      </p:sp>
      <p:sp>
        <p:nvSpPr>
          <p:cNvPr id="11" name="Freeform 10"/>
          <p:cNvSpPr/>
          <p:nvPr/>
        </p:nvSpPr>
        <p:spPr>
          <a:xfrm flipV="1">
            <a:off x="2625882" y="8173413"/>
            <a:ext cx="3596276" cy="105483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tx1"/>
            </a:solidFill>
            <a:headEnd type="ova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solidFill>
                <a:schemeClr val="tx1"/>
              </a:solidFill>
              <a:latin typeface="Roboto Thin" charset="0"/>
              <a:ea typeface="Roboto Thin" charset="0"/>
              <a:cs typeface="Roboto Thin" charset="0"/>
            </a:endParaRPr>
          </a:p>
        </p:txBody>
      </p:sp>
      <p:sp>
        <p:nvSpPr>
          <p:cNvPr id="12" name="TextBox 11"/>
          <p:cNvSpPr txBox="1"/>
          <p:nvPr/>
        </p:nvSpPr>
        <p:spPr>
          <a:xfrm>
            <a:off x="2562382" y="9365221"/>
            <a:ext cx="1184940" cy="707886"/>
          </a:xfrm>
          <a:prstGeom prst="rect">
            <a:avLst/>
          </a:prstGeom>
          <a:noFill/>
        </p:spPr>
        <p:txBody>
          <a:bodyPr wrap="none" rtlCol="0">
            <a:spAutoFit/>
          </a:bodyPr>
          <a:lstStyle/>
          <a:p>
            <a:r>
              <a:rPr lang="en-US" sz="4000"/>
              <a:t>10%</a:t>
            </a:r>
          </a:p>
        </p:txBody>
      </p:sp>
      <p:sp>
        <p:nvSpPr>
          <p:cNvPr id="13" name="TextBox 12"/>
          <p:cNvSpPr txBox="1"/>
          <p:nvPr/>
        </p:nvSpPr>
        <p:spPr>
          <a:xfrm>
            <a:off x="2587782" y="8657286"/>
            <a:ext cx="1265090" cy="461665"/>
          </a:xfrm>
          <a:prstGeom prst="rect">
            <a:avLst/>
          </a:prstGeom>
          <a:noFill/>
        </p:spPr>
        <p:txBody>
          <a:bodyPr wrap="none" rtlCol="0">
            <a:spAutoFit/>
          </a:bodyPr>
          <a:lstStyle/>
          <a:p>
            <a:r>
              <a:rPr lang="en-US" sz="2400"/>
              <a:t>Data 03</a:t>
            </a:r>
          </a:p>
        </p:txBody>
      </p:sp>
      <p:sp>
        <p:nvSpPr>
          <p:cNvPr id="16" name="Rectangle 15"/>
          <p:cNvSpPr/>
          <p:nvPr/>
        </p:nvSpPr>
        <p:spPr>
          <a:xfrm>
            <a:off x="2625882" y="8059072"/>
            <a:ext cx="646331" cy="646331"/>
          </a:xfrm>
          <a:prstGeom prst="rect">
            <a:avLst/>
          </a:prstGeom>
        </p:spPr>
        <p:txBody>
          <a:bodyPr wrap="none">
            <a:spAutoFit/>
          </a:bodyPr>
          <a:lstStyle/>
          <a:p>
            <a:r>
              <a:rPr lang="en-US" sz="3600">
                <a:latin typeface="dt-business-02" panose="02000509000000000000" pitchFamily="49" charset="0"/>
                <a:cs typeface="Arial" panose="020B0604020202020204" pitchFamily="34" charset="0"/>
              </a:rPr>
              <a:t>c</a:t>
            </a:r>
            <a:endParaRPr lang="en-US" sz="3600"/>
          </a:p>
        </p:txBody>
      </p:sp>
      <p:sp>
        <p:nvSpPr>
          <p:cNvPr id="17" name="Rectangle 16"/>
          <p:cNvSpPr/>
          <p:nvPr/>
        </p:nvSpPr>
        <p:spPr>
          <a:xfrm>
            <a:off x="7577829" y="5786121"/>
            <a:ext cx="1467068" cy="1631216"/>
          </a:xfrm>
          <a:prstGeom prst="rect">
            <a:avLst/>
          </a:prstGeom>
        </p:spPr>
        <p:txBody>
          <a:bodyPr wrap="none">
            <a:spAutoFit/>
          </a:bodyPr>
          <a:lstStyle/>
          <a:p>
            <a:r>
              <a:rPr lang="en-US" sz="9600">
                <a:latin typeface="dt-business-02" panose="02000509000000000000" pitchFamily="49" charset="0"/>
                <a:cs typeface="Arial" panose="020B0604020202020204" pitchFamily="34" charset="0"/>
              </a:rPr>
              <a:t>5</a:t>
            </a:r>
            <a:endParaRPr lang="en-US" sz="9600"/>
          </a:p>
        </p:txBody>
      </p:sp>
      <p:sp>
        <p:nvSpPr>
          <p:cNvPr id="18" name="Freeform 17"/>
          <p:cNvSpPr/>
          <p:nvPr/>
        </p:nvSpPr>
        <p:spPr>
          <a:xfrm flipH="1">
            <a:off x="10074774" y="3957870"/>
            <a:ext cx="2726548" cy="65496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tx1"/>
            </a:solidFill>
            <a:headEnd type="ova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solidFill>
              <a:latin typeface="Roboto Thin" charset="0"/>
              <a:ea typeface="Roboto Thin" charset="0"/>
              <a:cs typeface="Roboto Thin" charset="0"/>
            </a:endParaRPr>
          </a:p>
        </p:txBody>
      </p:sp>
      <p:sp>
        <p:nvSpPr>
          <p:cNvPr id="19" name="TextBox 18"/>
          <p:cNvSpPr txBox="1"/>
          <p:nvPr/>
        </p:nvSpPr>
        <p:spPr>
          <a:xfrm>
            <a:off x="11536232" y="3356203"/>
            <a:ext cx="1265090" cy="461665"/>
          </a:xfrm>
          <a:prstGeom prst="rect">
            <a:avLst/>
          </a:prstGeom>
          <a:noFill/>
        </p:spPr>
        <p:txBody>
          <a:bodyPr wrap="none" rtlCol="0">
            <a:spAutoFit/>
          </a:bodyPr>
          <a:lstStyle/>
          <a:p>
            <a:r>
              <a:rPr lang="en-US" sz="2400"/>
              <a:t>Data 04</a:t>
            </a:r>
          </a:p>
        </p:txBody>
      </p:sp>
      <p:sp>
        <p:nvSpPr>
          <p:cNvPr id="20" name="TextBox 19"/>
          <p:cNvSpPr txBox="1"/>
          <p:nvPr/>
        </p:nvSpPr>
        <p:spPr>
          <a:xfrm>
            <a:off x="11616382" y="3951655"/>
            <a:ext cx="1184940" cy="707886"/>
          </a:xfrm>
          <a:prstGeom prst="rect">
            <a:avLst/>
          </a:prstGeom>
          <a:noFill/>
        </p:spPr>
        <p:txBody>
          <a:bodyPr wrap="none" rtlCol="0">
            <a:spAutoFit/>
          </a:bodyPr>
          <a:lstStyle/>
          <a:p>
            <a:r>
              <a:rPr lang="en-US" sz="4000"/>
              <a:t>20%</a:t>
            </a:r>
          </a:p>
        </p:txBody>
      </p:sp>
      <p:sp>
        <p:nvSpPr>
          <p:cNvPr id="21" name="Rectangle 20"/>
          <p:cNvSpPr/>
          <p:nvPr/>
        </p:nvSpPr>
        <p:spPr>
          <a:xfrm>
            <a:off x="12154991" y="2721329"/>
            <a:ext cx="646331" cy="646331"/>
          </a:xfrm>
          <a:prstGeom prst="rect">
            <a:avLst/>
          </a:prstGeom>
        </p:spPr>
        <p:txBody>
          <a:bodyPr wrap="none">
            <a:spAutoFit/>
          </a:bodyPr>
          <a:lstStyle/>
          <a:p>
            <a:r>
              <a:rPr lang="en-US" sz="3600">
                <a:latin typeface="dt-business-02" panose="02000509000000000000" pitchFamily="49" charset="0"/>
                <a:cs typeface="Arial" panose="020B0604020202020204" pitchFamily="34" charset="0"/>
              </a:rPr>
              <a:t>h</a:t>
            </a:r>
            <a:endParaRPr lang="en-US" sz="3600"/>
          </a:p>
        </p:txBody>
      </p:sp>
      <p:sp>
        <p:nvSpPr>
          <p:cNvPr id="22" name="Freeform 21"/>
          <p:cNvSpPr/>
          <p:nvPr/>
        </p:nvSpPr>
        <p:spPr>
          <a:xfrm flipH="1" flipV="1">
            <a:off x="10074774" y="8535433"/>
            <a:ext cx="3596276" cy="105483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tx1"/>
            </a:solidFill>
            <a:headEnd type="ova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solidFill>
                <a:schemeClr val="tx1"/>
              </a:solidFill>
              <a:latin typeface="Roboto Thin" charset="0"/>
              <a:ea typeface="Roboto Thin" charset="0"/>
              <a:cs typeface="Roboto Thin" charset="0"/>
            </a:endParaRPr>
          </a:p>
        </p:txBody>
      </p:sp>
      <p:sp>
        <p:nvSpPr>
          <p:cNvPr id="23" name="TextBox 22"/>
          <p:cNvSpPr txBox="1"/>
          <p:nvPr/>
        </p:nvSpPr>
        <p:spPr>
          <a:xfrm>
            <a:off x="12386631" y="9024711"/>
            <a:ext cx="1265090" cy="461665"/>
          </a:xfrm>
          <a:prstGeom prst="rect">
            <a:avLst/>
          </a:prstGeom>
          <a:noFill/>
        </p:spPr>
        <p:txBody>
          <a:bodyPr wrap="none" rtlCol="0">
            <a:spAutoFit/>
          </a:bodyPr>
          <a:lstStyle/>
          <a:p>
            <a:r>
              <a:rPr lang="en-US" sz="2400"/>
              <a:t>Data 05</a:t>
            </a:r>
          </a:p>
        </p:txBody>
      </p:sp>
      <p:sp>
        <p:nvSpPr>
          <p:cNvPr id="24" name="TextBox 23"/>
          <p:cNvSpPr txBox="1"/>
          <p:nvPr/>
        </p:nvSpPr>
        <p:spPr>
          <a:xfrm>
            <a:off x="12466781" y="9590263"/>
            <a:ext cx="1184940" cy="707886"/>
          </a:xfrm>
          <a:prstGeom prst="rect">
            <a:avLst/>
          </a:prstGeom>
          <a:noFill/>
        </p:spPr>
        <p:txBody>
          <a:bodyPr wrap="none" rtlCol="0">
            <a:spAutoFit/>
          </a:bodyPr>
          <a:lstStyle/>
          <a:p>
            <a:r>
              <a:rPr lang="en-US" sz="4000"/>
              <a:t>40%</a:t>
            </a:r>
          </a:p>
        </p:txBody>
      </p:sp>
      <p:sp>
        <p:nvSpPr>
          <p:cNvPr id="25" name="Rectangle 24"/>
          <p:cNvSpPr/>
          <p:nvPr/>
        </p:nvSpPr>
        <p:spPr>
          <a:xfrm>
            <a:off x="12954094" y="8362193"/>
            <a:ext cx="697627" cy="707886"/>
          </a:xfrm>
          <a:prstGeom prst="rect">
            <a:avLst/>
          </a:prstGeom>
        </p:spPr>
        <p:txBody>
          <a:bodyPr wrap="none">
            <a:spAutoFit/>
          </a:bodyPr>
          <a:lstStyle/>
          <a:p>
            <a:r>
              <a:rPr lang="en-US" sz="4000">
                <a:latin typeface="dt-business-02" panose="02000509000000000000" pitchFamily="49" charset="0"/>
                <a:cs typeface="Arial" panose="020B0604020202020204" pitchFamily="34" charset="0"/>
              </a:rPr>
              <a:t>z</a:t>
            </a:r>
            <a:endParaRPr lang="en-US" sz="4000"/>
          </a:p>
        </p:txBody>
      </p:sp>
      <p:sp>
        <p:nvSpPr>
          <p:cNvPr id="26" name="Title 1"/>
          <p:cNvSpPr txBox="1">
            <a:spLocks/>
          </p:cNvSpPr>
          <p:nvPr/>
        </p:nvSpPr>
        <p:spPr>
          <a:xfrm>
            <a:off x="14510053" y="3403100"/>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Product Data Plan</a:t>
            </a:r>
          </a:p>
          <a:p>
            <a:r>
              <a:rPr lang="en-US" sz="3200">
                <a:latin typeface="+mn-lt"/>
              </a:rPr>
              <a:t>Create great subtitle is in here</a:t>
            </a:r>
            <a:endParaRPr lang="en-US" sz="6400">
              <a:latin typeface="+mn-lt"/>
            </a:endParaRPr>
          </a:p>
        </p:txBody>
      </p:sp>
      <p:sp>
        <p:nvSpPr>
          <p:cNvPr id="27" name="Rectangle: Rounded Corners 80"/>
          <p:cNvSpPr/>
          <p:nvPr/>
        </p:nvSpPr>
        <p:spPr>
          <a:xfrm>
            <a:off x="14605303" y="4891379"/>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 name="Rectangle 1"/>
          <p:cNvSpPr/>
          <p:nvPr/>
        </p:nvSpPr>
        <p:spPr>
          <a:xfrm>
            <a:off x="14510053" y="5312984"/>
            <a:ext cx="7416497" cy="5632311"/>
          </a:xfrm>
          <a:prstGeom prst="rect">
            <a:avLst/>
          </a:prstGeom>
        </p:spPr>
        <p:txBody>
          <a:bodyPr wrap="square">
            <a:spAutoFit/>
          </a:bodyPr>
          <a:lstStyle/>
          <a:p>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r>
              <a:rPr lang="en-US" sz="2400"/>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p:txBody>
      </p:sp>
    </p:spTree>
    <p:extLst>
      <p:ext uri="{BB962C8B-B14F-4D97-AF65-F5344CB8AC3E}">
        <p14:creationId xmlns:p14="http://schemas.microsoft.com/office/powerpoint/2010/main" val="2135612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 calcmode="lin" valueType="num">
                                      <p:cBhvr>
                                        <p:cTn id="9" dur="500" fill="hold"/>
                                        <p:tgtEl>
                                          <p:spTgt spid="17"/>
                                        </p:tgtEl>
                                        <p:attrNameLst>
                                          <p:attrName>style.rotation</p:attrName>
                                        </p:attrNameLst>
                                      </p:cBhvr>
                                      <p:tavLst>
                                        <p:tav tm="0">
                                          <p:val>
                                            <p:fltVal val="360"/>
                                          </p:val>
                                        </p:tav>
                                        <p:tav tm="100000">
                                          <p:val>
                                            <p:fltVal val="0"/>
                                          </p:val>
                                        </p:tav>
                                      </p:tavLst>
                                    </p:anim>
                                    <p:animEffect transition="in" filter="fade">
                                      <p:cBhvr>
                                        <p:cTn id="10" dur="500"/>
                                        <p:tgtEl>
                                          <p:spTgt spid="17"/>
                                        </p:tgtEl>
                                      </p:cBhvr>
                                    </p:animEffect>
                                  </p:childTnLst>
                                </p:cTn>
                              </p:par>
                              <p:par>
                                <p:cTn id="11" presetID="2" presetClass="entr" presetSubtype="3" decel="100000" fill="hold" grpId="0" nodeType="withEffect">
                                  <p:stCondLst>
                                    <p:cond delay="100"/>
                                  </p:stCondLst>
                                  <p:childTnLst>
                                    <p:set>
                                      <p:cBhvr>
                                        <p:cTn id="12" dur="1" fill="hold">
                                          <p:stCondLst>
                                            <p:cond delay="0"/>
                                          </p:stCondLst>
                                        </p:cTn>
                                        <p:tgtEl>
                                          <p:spTgt spid="3">
                                            <p:graphicEl>
                                              <a:chart seriesIdx="-3" categoryIdx="-3" bldStep="gridLegend"/>
                                            </p:graphicEl>
                                          </p:spTgt>
                                        </p:tgtEl>
                                        <p:attrNameLst>
                                          <p:attrName>style.visibility</p:attrName>
                                        </p:attrNameLst>
                                      </p:cBhvr>
                                      <p:to>
                                        <p:strVal val="visible"/>
                                      </p:to>
                                    </p:set>
                                    <p:anim calcmode="lin" valueType="num">
                                      <p:cBhvr additive="base">
                                        <p:cTn id="13" dur="1000" fill="hold"/>
                                        <p:tgtEl>
                                          <p:spTgt spid="3">
                                            <p:graphicEl>
                                              <a:chart seriesIdx="-3" categoryIdx="-3" bldStep="gridLegend"/>
                                            </p:graphic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3">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15" presetID="2" presetClass="entr" presetSubtype="3" decel="100000" fill="hold" grpId="0" nodeType="withEffect">
                                  <p:stCondLst>
                                    <p:cond delay="200"/>
                                  </p:stCondLst>
                                  <p:childTnLst>
                                    <p:set>
                                      <p:cBhvr>
                                        <p:cTn id="16" dur="1" fill="hold">
                                          <p:stCondLst>
                                            <p:cond delay="0"/>
                                          </p:stCondLst>
                                        </p:cTn>
                                        <p:tgtEl>
                                          <p:spTgt spid="3">
                                            <p:graphicEl>
                                              <a:chart seriesIdx="0" categoryIdx="0" bldStep="ptInCategory"/>
                                            </p:graphicEl>
                                          </p:spTgt>
                                        </p:tgtEl>
                                        <p:attrNameLst>
                                          <p:attrName>style.visibility</p:attrName>
                                        </p:attrNameLst>
                                      </p:cBhvr>
                                      <p:to>
                                        <p:strVal val="visible"/>
                                      </p:to>
                                    </p:set>
                                    <p:anim calcmode="lin" valueType="num">
                                      <p:cBhvr additive="base">
                                        <p:cTn id="17" dur="1000" fill="hold"/>
                                        <p:tgtEl>
                                          <p:spTgt spid="3">
                                            <p:graphicEl>
                                              <a:chart seriesIdx="0" categoryIdx="0" bldStep="ptInCategory"/>
                                            </p:graphic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3">
                                            <p:graphicEl>
                                              <a:chart seriesIdx="0" categoryIdx="0" bldStep="ptInCategory"/>
                                            </p:graphicEl>
                                          </p:spTgt>
                                        </p:tgtEl>
                                        <p:attrNameLst>
                                          <p:attrName>ppt_y</p:attrName>
                                        </p:attrNameLst>
                                      </p:cBhvr>
                                      <p:tavLst>
                                        <p:tav tm="0">
                                          <p:val>
                                            <p:strVal val="0-#ppt_h/2"/>
                                          </p:val>
                                        </p:tav>
                                        <p:tav tm="100000">
                                          <p:val>
                                            <p:strVal val="#ppt_y"/>
                                          </p:val>
                                        </p:tav>
                                      </p:tavLst>
                                    </p:anim>
                                  </p:childTnLst>
                                </p:cTn>
                              </p:par>
                              <p:par>
                                <p:cTn id="19" presetID="2" presetClass="entr" presetSubtype="6" decel="100000" fill="hold" grpId="0" nodeType="withEffect">
                                  <p:stCondLst>
                                    <p:cond delay="300"/>
                                  </p:stCondLst>
                                  <p:childTnLst>
                                    <p:set>
                                      <p:cBhvr>
                                        <p:cTn id="20" dur="1" fill="hold">
                                          <p:stCondLst>
                                            <p:cond delay="0"/>
                                          </p:stCondLst>
                                        </p:cTn>
                                        <p:tgtEl>
                                          <p:spTgt spid="3">
                                            <p:graphicEl>
                                              <a:chart seriesIdx="0" categoryIdx="1" bldStep="ptInCategory"/>
                                            </p:graphicEl>
                                          </p:spTgt>
                                        </p:tgtEl>
                                        <p:attrNameLst>
                                          <p:attrName>style.visibility</p:attrName>
                                        </p:attrNameLst>
                                      </p:cBhvr>
                                      <p:to>
                                        <p:strVal val="visible"/>
                                      </p:to>
                                    </p:set>
                                    <p:anim calcmode="lin" valueType="num">
                                      <p:cBhvr additive="base">
                                        <p:cTn id="21" dur="1000" fill="hold"/>
                                        <p:tgtEl>
                                          <p:spTgt spid="3">
                                            <p:graphicEl>
                                              <a:chart seriesIdx="0" categoryIdx="1" bldStep="ptInCategory"/>
                                            </p:graphic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3">
                                            <p:graphicEl>
                                              <a:chart seriesIdx="0" categoryIdx="1" bldStep="ptInCategory"/>
                                            </p:graphicEl>
                                          </p:spTgt>
                                        </p:tgtEl>
                                        <p:attrNameLst>
                                          <p:attrName>ppt_y</p:attrName>
                                        </p:attrNameLst>
                                      </p:cBhvr>
                                      <p:tavLst>
                                        <p:tav tm="0">
                                          <p:val>
                                            <p:strVal val="1+#ppt_h/2"/>
                                          </p:val>
                                        </p:tav>
                                        <p:tav tm="100000">
                                          <p:val>
                                            <p:strVal val="#ppt_y"/>
                                          </p:val>
                                        </p:tav>
                                      </p:tavLst>
                                    </p:anim>
                                  </p:childTnLst>
                                </p:cTn>
                              </p:par>
                              <p:par>
                                <p:cTn id="23" presetID="2" presetClass="entr" presetSubtype="12" decel="100000" fill="hold" grpId="0" nodeType="withEffect">
                                  <p:stCondLst>
                                    <p:cond delay="400"/>
                                  </p:stCondLst>
                                  <p:childTnLst>
                                    <p:set>
                                      <p:cBhvr>
                                        <p:cTn id="24" dur="1" fill="hold">
                                          <p:stCondLst>
                                            <p:cond delay="0"/>
                                          </p:stCondLst>
                                        </p:cTn>
                                        <p:tgtEl>
                                          <p:spTgt spid="3">
                                            <p:graphicEl>
                                              <a:chart seriesIdx="0" categoryIdx="2" bldStep="ptInCategory"/>
                                            </p:graphicEl>
                                          </p:spTgt>
                                        </p:tgtEl>
                                        <p:attrNameLst>
                                          <p:attrName>style.visibility</p:attrName>
                                        </p:attrNameLst>
                                      </p:cBhvr>
                                      <p:to>
                                        <p:strVal val="visible"/>
                                      </p:to>
                                    </p:set>
                                    <p:anim calcmode="lin" valueType="num">
                                      <p:cBhvr additive="base">
                                        <p:cTn id="25" dur="1000" fill="hold"/>
                                        <p:tgtEl>
                                          <p:spTgt spid="3">
                                            <p:graphicEl>
                                              <a:chart seriesIdx="0" categoryIdx="2" bldStep="ptInCategory"/>
                                            </p:graphicEl>
                                          </p:spTgt>
                                        </p:tgtEl>
                                        <p:attrNameLst>
                                          <p:attrName>ppt_x</p:attrName>
                                        </p:attrNameLst>
                                      </p:cBhvr>
                                      <p:tavLst>
                                        <p:tav tm="0">
                                          <p:val>
                                            <p:strVal val="0-#ppt_w/2"/>
                                          </p:val>
                                        </p:tav>
                                        <p:tav tm="100000">
                                          <p:val>
                                            <p:strVal val="#ppt_x"/>
                                          </p:val>
                                        </p:tav>
                                      </p:tavLst>
                                    </p:anim>
                                    <p:anim calcmode="lin" valueType="num">
                                      <p:cBhvr additive="base">
                                        <p:cTn id="26" dur="1000" fill="hold"/>
                                        <p:tgtEl>
                                          <p:spTgt spid="3">
                                            <p:graphicEl>
                                              <a:chart seriesIdx="0" categoryIdx="2" bldStep="ptInCategory"/>
                                            </p:graphicEl>
                                          </p:spTgt>
                                        </p:tgtEl>
                                        <p:attrNameLst>
                                          <p:attrName>ppt_y</p:attrName>
                                        </p:attrNameLst>
                                      </p:cBhvr>
                                      <p:tavLst>
                                        <p:tav tm="0">
                                          <p:val>
                                            <p:strVal val="1+#ppt_h/2"/>
                                          </p:val>
                                        </p:tav>
                                        <p:tav tm="100000">
                                          <p:val>
                                            <p:strVal val="#ppt_y"/>
                                          </p:val>
                                        </p:tav>
                                      </p:tavLst>
                                    </p:anim>
                                  </p:childTnLst>
                                </p:cTn>
                              </p:par>
                              <p:par>
                                <p:cTn id="27" presetID="2" presetClass="entr" presetSubtype="8" decel="100000" fill="hold" grpId="0" nodeType="withEffect">
                                  <p:stCondLst>
                                    <p:cond delay="500"/>
                                  </p:stCondLst>
                                  <p:childTnLst>
                                    <p:set>
                                      <p:cBhvr>
                                        <p:cTn id="28" dur="1" fill="hold">
                                          <p:stCondLst>
                                            <p:cond delay="0"/>
                                          </p:stCondLst>
                                        </p:cTn>
                                        <p:tgtEl>
                                          <p:spTgt spid="3">
                                            <p:graphicEl>
                                              <a:chart seriesIdx="0" categoryIdx="3" bldStep="ptInCategory"/>
                                            </p:graphicEl>
                                          </p:spTgt>
                                        </p:tgtEl>
                                        <p:attrNameLst>
                                          <p:attrName>style.visibility</p:attrName>
                                        </p:attrNameLst>
                                      </p:cBhvr>
                                      <p:to>
                                        <p:strVal val="visible"/>
                                      </p:to>
                                    </p:set>
                                    <p:anim calcmode="lin" valueType="num">
                                      <p:cBhvr additive="base">
                                        <p:cTn id="29" dur="1000" fill="hold"/>
                                        <p:tgtEl>
                                          <p:spTgt spid="3">
                                            <p:graphicEl>
                                              <a:chart seriesIdx="0" categoryIdx="3" bldStep="ptInCategory"/>
                                            </p:graphicEl>
                                          </p:spTgt>
                                        </p:tgtEl>
                                        <p:attrNameLst>
                                          <p:attrName>ppt_x</p:attrName>
                                        </p:attrNameLst>
                                      </p:cBhvr>
                                      <p:tavLst>
                                        <p:tav tm="0">
                                          <p:val>
                                            <p:strVal val="0-#ppt_w/2"/>
                                          </p:val>
                                        </p:tav>
                                        <p:tav tm="100000">
                                          <p:val>
                                            <p:strVal val="#ppt_x"/>
                                          </p:val>
                                        </p:tav>
                                      </p:tavLst>
                                    </p:anim>
                                    <p:anim calcmode="lin" valueType="num">
                                      <p:cBhvr additive="base">
                                        <p:cTn id="30" dur="1000" fill="hold"/>
                                        <p:tgtEl>
                                          <p:spTgt spid="3">
                                            <p:graphicEl>
                                              <a:chart seriesIdx="0" categoryIdx="3" bldStep="ptInCategory"/>
                                            </p:graphicEl>
                                          </p:spTgt>
                                        </p:tgtEl>
                                        <p:attrNameLst>
                                          <p:attrName>ppt_y</p:attrName>
                                        </p:attrNameLst>
                                      </p:cBhvr>
                                      <p:tavLst>
                                        <p:tav tm="0">
                                          <p:val>
                                            <p:strVal val="#ppt_y"/>
                                          </p:val>
                                        </p:tav>
                                        <p:tav tm="100000">
                                          <p:val>
                                            <p:strVal val="#ppt_y"/>
                                          </p:val>
                                        </p:tav>
                                      </p:tavLst>
                                    </p:anim>
                                  </p:childTnLst>
                                </p:cTn>
                              </p:par>
                              <p:par>
                                <p:cTn id="31" presetID="2" presetClass="entr" presetSubtype="9" decel="100000" fill="hold" grpId="0" nodeType="withEffect">
                                  <p:stCondLst>
                                    <p:cond delay="600"/>
                                  </p:stCondLst>
                                  <p:childTnLst>
                                    <p:set>
                                      <p:cBhvr>
                                        <p:cTn id="32" dur="1" fill="hold">
                                          <p:stCondLst>
                                            <p:cond delay="0"/>
                                          </p:stCondLst>
                                        </p:cTn>
                                        <p:tgtEl>
                                          <p:spTgt spid="3">
                                            <p:graphicEl>
                                              <a:chart seriesIdx="0" categoryIdx="4" bldStep="ptInCategory"/>
                                            </p:graphicEl>
                                          </p:spTgt>
                                        </p:tgtEl>
                                        <p:attrNameLst>
                                          <p:attrName>style.visibility</p:attrName>
                                        </p:attrNameLst>
                                      </p:cBhvr>
                                      <p:to>
                                        <p:strVal val="visible"/>
                                      </p:to>
                                    </p:set>
                                    <p:anim calcmode="lin" valueType="num">
                                      <p:cBhvr additive="base">
                                        <p:cTn id="33" dur="1000" fill="hold"/>
                                        <p:tgtEl>
                                          <p:spTgt spid="3">
                                            <p:graphicEl>
                                              <a:chart seriesIdx="0" categoryIdx="4" bldStep="ptInCategory"/>
                                            </p:graphicEl>
                                          </p:spTgt>
                                        </p:tgtEl>
                                        <p:attrNameLst>
                                          <p:attrName>ppt_x</p:attrName>
                                        </p:attrNameLst>
                                      </p:cBhvr>
                                      <p:tavLst>
                                        <p:tav tm="0">
                                          <p:val>
                                            <p:strVal val="0-#ppt_w/2"/>
                                          </p:val>
                                        </p:tav>
                                        <p:tav tm="100000">
                                          <p:val>
                                            <p:strVal val="#ppt_x"/>
                                          </p:val>
                                        </p:tav>
                                      </p:tavLst>
                                    </p:anim>
                                    <p:anim calcmode="lin" valueType="num">
                                      <p:cBhvr additive="base">
                                        <p:cTn id="34" dur="1000" fill="hold"/>
                                        <p:tgtEl>
                                          <p:spTgt spid="3">
                                            <p:graphicEl>
                                              <a:chart seriesIdx="0" categoryIdx="4" bldStep="ptInCategory"/>
                                            </p:graphic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Sub>
          <a:bldChart bld="categoryEl"/>
        </p:bldSub>
      </p:bldGraphic>
      <p:bldP spid="17"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rc 2"/>
          <p:cNvSpPr/>
          <p:nvPr/>
        </p:nvSpPr>
        <p:spPr>
          <a:xfrm>
            <a:off x="9133419" y="4116714"/>
            <a:ext cx="5650992" cy="5650992"/>
          </a:xfrm>
          <a:prstGeom prst="arc">
            <a:avLst>
              <a:gd name="adj1" fmla="val 16200000"/>
              <a:gd name="adj2" fmla="val 9335995"/>
            </a:avLst>
          </a:prstGeom>
          <a:ln w="14605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4" name="Arc 3"/>
          <p:cNvSpPr/>
          <p:nvPr/>
        </p:nvSpPr>
        <p:spPr>
          <a:xfrm>
            <a:off x="8862571" y="3845866"/>
            <a:ext cx="6192688" cy="6192688"/>
          </a:xfrm>
          <a:prstGeom prst="arc">
            <a:avLst>
              <a:gd name="adj1" fmla="val 16200000"/>
              <a:gd name="adj2" fmla="val 5442841"/>
            </a:avLst>
          </a:prstGeom>
          <a:ln w="146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5" name="Arc 4"/>
          <p:cNvSpPr/>
          <p:nvPr/>
        </p:nvSpPr>
        <p:spPr>
          <a:xfrm>
            <a:off x="8584779" y="3568074"/>
            <a:ext cx="6748272" cy="6748272"/>
          </a:xfrm>
          <a:prstGeom prst="arc">
            <a:avLst>
              <a:gd name="adj1" fmla="val 16200000"/>
              <a:gd name="adj2" fmla="val 366761"/>
            </a:avLst>
          </a:prstGeom>
          <a:ln w="146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6" name="TextBox 5"/>
          <p:cNvSpPr txBox="1"/>
          <p:nvPr/>
        </p:nvSpPr>
        <p:spPr>
          <a:xfrm>
            <a:off x="5306559" y="3884034"/>
            <a:ext cx="6542912" cy="2171748"/>
          </a:xfrm>
          <a:prstGeom prst="rect">
            <a:avLst/>
          </a:prstGeom>
          <a:noFill/>
        </p:spPr>
        <p:txBody>
          <a:bodyPr wrap="square" rtlCol="0">
            <a:spAutoFit/>
          </a:bodyPr>
          <a:lstStyle/>
          <a:p>
            <a:pPr algn="r">
              <a:lnSpc>
                <a:spcPts val="3400"/>
              </a:lnSpc>
            </a:pPr>
            <a:r>
              <a:rPr lang="en-US" sz="10000">
                <a:solidFill>
                  <a:schemeClr val="tx1">
                    <a:lumMod val="90000"/>
                    <a:lumOff val="10000"/>
                  </a:schemeClr>
                </a:solidFill>
              </a:rPr>
              <a:t>2016</a:t>
            </a:r>
          </a:p>
          <a:p>
            <a:pPr algn="r">
              <a:lnSpc>
                <a:spcPct val="89000"/>
              </a:lnSpc>
            </a:pPr>
            <a:r>
              <a:rPr lang="en-US" sz="2400"/>
              <a:t>is to replace the Lorem Ipsum text with whatever text you prefer. Lorem ipsum is placeholder text. In fact, I think it means “holder of place text” in latin. Well, maybe not exactly…</a:t>
            </a:r>
          </a:p>
        </p:txBody>
      </p:sp>
      <p:grpSp>
        <p:nvGrpSpPr>
          <p:cNvPr id="2" name="Group 1"/>
          <p:cNvGrpSpPr/>
          <p:nvPr/>
        </p:nvGrpSpPr>
        <p:grpSpPr>
          <a:xfrm>
            <a:off x="14549760" y="4780234"/>
            <a:ext cx="4984662" cy="2955660"/>
            <a:chOff x="7274086" y="2390117"/>
            <a:chExt cx="2492331" cy="1477830"/>
          </a:xfrm>
        </p:grpSpPr>
        <p:sp>
          <p:nvSpPr>
            <p:cNvPr id="7" name="TextBox 6"/>
            <p:cNvSpPr txBox="1"/>
            <p:nvPr/>
          </p:nvSpPr>
          <p:spPr>
            <a:xfrm>
              <a:off x="7814445" y="3575559"/>
              <a:ext cx="492283" cy="292388"/>
            </a:xfrm>
            <a:prstGeom prst="rect">
              <a:avLst/>
            </a:prstGeom>
            <a:noFill/>
          </p:spPr>
          <p:txBody>
            <a:bodyPr wrap="none" rtlCol="0">
              <a:spAutoFit/>
            </a:bodyPr>
            <a:lstStyle/>
            <a:p>
              <a:r>
                <a:rPr lang="en-US" sz="3200"/>
                <a:t>25%</a:t>
              </a:r>
            </a:p>
          </p:txBody>
        </p:sp>
        <p:sp>
          <p:nvSpPr>
            <p:cNvPr id="12" name="Freeform 5"/>
            <p:cNvSpPr>
              <a:spLocks/>
            </p:cNvSpPr>
            <p:nvPr/>
          </p:nvSpPr>
          <p:spPr bwMode="auto">
            <a:xfrm>
              <a:off x="7274086" y="2433916"/>
              <a:ext cx="388174" cy="388174"/>
            </a:xfrm>
            <a:custGeom>
              <a:avLst/>
              <a:gdLst>
                <a:gd name="T0" fmla="*/ 1467 w 2935"/>
                <a:gd name="T1" fmla="*/ 0 h 2935"/>
                <a:gd name="T2" fmla="*/ 1467 w 2935"/>
                <a:gd name="T3" fmla="*/ 0 h 2935"/>
                <a:gd name="T4" fmla="*/ 0 w 2935"/>
                <a:gd name="T5" fmla="*/ 1468 h 2935"/>
                <a:gd name="T6" fmla="*/ 1467 w 2935"/>
                <a:gd name="T7" fmla="*/ 2935 h 2935"/>
                <a:gd name="T8" fmla="*/ 2935 w 2935"/>
                <a:gd name="T9" fmla="*/ 1468 h 2935"/>
                <a:gd name="T10" fmla="*/ 1467 w 2935"/>
                <a:gd name="T11" fmla="*/ 0 h 2935"/>
              </a:gdLst>
              <a:ahLst/>
              <a:cxnLst>
                <a:cxn ang="0">
                  <a:pos x="T0" y="T1"/>
                </a:cxn>
                <a:cxn ang="0">
                  <a:pos x="T2" y="T3"/>
                </a:cxn>
                <a:cxn ang="0">
                  <a:pos x="T4" y="T5"/>
                </a:cxn>
                <a:cxn ang="0">
                  <a:pos x="T6" y="T7"/>
                </a:cxn>
                <a:cxn ang="0">
                  <a:pos x="T8" y="T9"/>
                </a:cxn>
                <a:cxn ang="0">
                  <a:pos x="T10" y="T11"/>
                </a:cxn>
              </a:cxnLst>
              <a:rect l="0" t="0" r="r" b="b"/>
              <a:pathLst>
                <a:path w="2935" h="2935">
                  <a:moveTo>
                    <a:pt x="1467" y="0"/>
                  </a:moveTo>
                  <a:lnTo>
                    <a:pt x="1467" y="0"/>
                  </a:lnTo>
                  <a:cubicBezTo>
                    <a:pt x="657" y="0"/>
                    <a:pt x="0" y="657"/>
                    <a:pt x="0" y="1468"/>
                  </a:cubicBezTo>
                  <a:cubicBezTo>
                    <a:pt x="0" y="2278"/>
                    <a:pt x="657" y="2935"/>
                    <a:pt x="1467" y="2935"/>
                  </a:cubicBezTo>
                  <a:cubicBezTo>
                    <a:pt x="2278" y="2935"/>
                    <a:pt x="2935" y="2278"/>
                    <a:pt x="2935" y="1468"/>
                  </a:cubicBezTo>
                  <a:cubicBezTo>
                    <a:pt x="2935" y="657"/>
                    <a:pt x="2278" y="0"/>
                    <a:pt x="1467" y="0"/>
                  </a:cubicBezTo>
                  <a:close/>
                </a:path>
              </a:pathLst>
            </a:custGeom>
            <a:solidFill>
              <a:srgbClr val="FFFFFF"/>
            </a:solidFill>
            <a:ln w="19050" cmpd="sng">
              <a:solidFill>
                <a:schemeClr val="accent1"/>
              </a:solidFill>
              <a:prstDash val="solid"/>
              <a:round/>
              <a:headEnd/>
              <a:tailEnd/>
            </a:ln>
          </p:spPr>
          <p:txBody>
            <a:bodyPr vert="horz" wrap="square" lIns="182880" tIns="91440" rIns="182880" bIns="91440" numCol="1" anchor="ctr" anchorCtr="0" compatLnSpc="1">
              <a:prstTxWarp prst="textNoShape">
                <a:avLst/>
              </a:prstTxWarp>
            </a:bodyPr>
            <a:lstStyle/>
            <a:p>
              <a:pPr algn="ctr"/>
              <a:r>
                <a:rPr lang="en-US" sz="4000">
                  <a:solidFill>
                    <a:srgbClr val="3C3C3C"/>
                  </a:solidFill>
                  <a:latin typeface="dt-industry-01" panose="02000509000000000000" pitchFamily="49" charset="0"/>
                  <a:cs typeface="Arial" panose="020B0604020202020204" pitchFamily="34" charset="0"/>
                </a:rPr>
                <a:t>x</a:t>
              </a:r>
              <a:endParaRPr lang="en-US" sz="4000">
                <a:solidFill>
                  <a:srgbClr val="3C3C3C"/>
                </a:solidFill>
                <a:latin typeface="Roboto condensed"/>
                <a:cs typeface="Roboto condensed"/>
              </a:endParaRPr>
            </a:p>
          </p:txBody>
        </p:sp>
        <p:sp>
          <p:nvSpPr>
            <p:cNvPr id="13" name="Rectangle 12"/>
            <p:cNvSpPr/>
            <p:nvPr/>
          </p:nvSpPr>
          <p:spPr>
            <a:xfrm>
              <a:off x="7693877" y="2390117"/>
              <a:ext cx="2072540" cy="374846"/>
            </a:xfrm>
            <a:prstGeom prst="rect">
              <a:avLst/>
            </a:prstGeom>
          </p:spPr>
          <p:txBody>
            <a:bodyPr wrap="square">
              <a:spAutoFit/>
            </a:bodyPr>
            <a:lstStyle/>
            <a:p>
              <a:pPr>
                <a:lnSpc>
                  <a:spcPct val="89000"/>
                </a:lnSpc>
              </a:pPr>
              <a:r>
                <a:rPr lang="en-US" sz="2400"/>
                <a:t>Donec dapibus ex tortor, pellentesque</a:t>
              </a:r>
            </a:p>
          </p:txBody>
        </p:sp>
      </p:grpSp>
      <p:grpSp>
        <p:nvGrpSpPr>
          <p:cNvPr id="16" name="Group 15"/>
          <p:cNvGrpSpPr/>
          <p:nvPr/>
        </p:nvGrpSpPr>
        <p:grpSpPr>
          <a:xfrm>
            <a:off x="11204272" y="9214204"/>
            <a:ext cx="7085942" cy="1663510"/>
            <a:chOff x="5601342" y="4607102"/>
            <a:chExt cx="3542971" cy="831755"/>
          </a:xfrm>
        </p:grpSpPr>
        <p:sp>
          <p:nvSpPr>
            <p:cNvPr id="8" name="TextBox 7"/>
            <p:cNvSpPr txBox="1"/>
            <p:nvPr/>
          </p:nvSpPr>
          <p:spPr>
            <a:xfrm>
              <a:off x="5601342" y="5146469"/>
              <a:ext cx="492283" cy="292388"/>
            </a:xfrm>
            <a:prstGeom prst="rect">
              <a:avLst/>
            </a:prstGeom>
            <a:noFill/>
          </p:spPr>
          <p:txBody>
            <a:bodyPr wrap="none" rtlCol="0">
              <a:spAutoFit/>
            </a:bodyPr>
            <a:lstStyle/>
            <a:p>
              <a:r>
                <a:rPr lang="en-US" sz="3200"/>
                <a:t>50%</a:t>
              </a:r>
            </a:p>
          </p:txBody>
        </p:sp>
        <p:sp>
          <p:nvSpPr>
            <p:cNvPr id="11" name="Freeform 5"/>
            <p:cNvSpPr>
              <a:spLocks/>
            </p:cNvSpPr>
            <p:nvPr/>
          </p:nvSpPr>
          <p:spPr bwMode="auto">
            <a:xfrm>
              <a:off x="6544319" y="4643716"/>
              <a:ext cx="388174" cy="388174"/>
            </a:xfrm>
            <a:custGeom>
              <a:avLst/>
              <a:gdLst>
                <a:gd name="T0" fmla="*/ 1467 w 2935"/>
                <a:gd name="T1" fmla="*/ 0 h 2935"/>
                <a:gd name="T2" fmla="*/ 1467 w 2935"/>
                <a:gd name="T3" fmla="*/ 0 h 2935"/>
                <a:gd name="T4" fmla="*/ 0 w 2935"/>
                <a:gd name="T5" fmla="*/ 1468 h 2935"/>
                <a:gd name="T6" fmla="*/ 1467 w 2935"/>
                <a:gd name="T7" fmla="*/ 2935 h 2935"/>
                <a:gd name="T8" fmla="*/ 2935 w 2935"/>
                <a:gd name="T9" fmla="*/ 1468 h 2935"/>
                <a:gd name="T10" fmla="*/ 1467 w 2935"/>
                <a:gd name="T11" fmla="*/ 0 h 2935"/>
              </a:gdLst>
              <a:ahLst/>
              <a:cxnLst>
                <a:cxn ang="0">
                  <a:pos x="T0" y="T1"/>
                </a:cxn>
                <a:cxn ang="0">
                  <a:pos x="T2" y="T3"/>
                </a:cxn>
                <a:cxn ang="0">
                  <a:pos x="T4" y="T5"/>
                </a:cxn>
                <a:cxn ang="0">
                  <a:pos x="T6" y="T7"/>
                </a:cxn>
                <a:cxn ang="0">
                  <a:pos x="T8" y="T9"/>
                </a:cxn>
                <a:cxn ang="0">
                  <a:pos x="T10" y="T11"/>
                </a:cxn>
              </a:cxnLst>
              <a:rect l="0" t="0" r="r" b="b"/>
              <a:pathLst>
                <a:path w="2935" h="2935">
                  <a:moveTo>
                    <a:pt x="1467" y="0"/>
                  </a:moveTo>
                  <a:lnTo>
                    <a:pt x="1467" y="0"/>
                  </a:lnTo>
                  <a:cubicBezTo>
                    <a:pt x="657" y="0"/>
                    <a:pt x="0" y="657"/>
                    <a:pt x="0" y="1468"/>
                  </a:cubicBezTo>
                  <a:cubicBezTo>
                    <a:pt x="0" y="2278"/>
                    <a:pt x="657" y="2935"/>
                    <a:pt x="1467" y="2935"/>
                  </a:cubicBezTo>
                  <a:cubicBezTo>
                    <a:pt x="2278" y="2935"/>
                    <a:pt x="2935" y="2278"/>
                    <a:pt x="2935" y="1468"/>
                  </a:cubicBezTo>
                  <a:cubicBezTo>
                    <a:pt x="2935" y="657"/>
                    <a:pt x="2278" y="0"/>
                    <a:pt x="1467" y="0"/>
                  </a:cubicBezTo>
                  <a:close/>
                </a:path>
              </a:pathLst>
            </a:custGeom>
            <a:solidFill>
              <a:srgbClr val="FFFFFF"/>
            </a:solidFill>
            <a:ln w="19050" cmpd="sng">
              <a:solidFill>
                <a:schemeClr val="accent2"/>
              </a:solidFill>
              <a:prstDash val="solid"/>
              <a:round/>
              <a:headEnd/>
              <a:tailEnd/>
            </a:ln>
          </p:spPr>
          <p:txBody>
            <a:bodyPr vert="horz" wrap="square" lIns="182880" tIns="91440" rIns="182880" bIns="91440" numCol="1" anchor="ctr" anchorCtr="0" compatLnSpc="1">
              <a:prstTxWarp prst="textNoShape">
                <a:avLst/>
              </a:prstTxWarp>
            </a:bodyPr>
            <a:lstStyle/>
            <a:p>
              <a:pPr algn="ctr"/>
              <a:r>
                <a:rPr lang="en-US" sz="4000">
                  <a:solidFill>
                    <a:schemeClr val="tx1">
                      <a:lumMod val="90000"/>
                      <a:lumOff val="10000"/>
                    </a:schemeClr>
                  </a:solidFill>
                  <a:latin typeface="dt-industry-01" panose="02000509000000000000" pitchFamily="49" charset="0"/>
                  <a:cs typeface="Arial" panose="020B0604020202020204" pitchFamily="34" charset="0"/>
                </a:rPr>
                <a:t>N</a:t>
              </a:r>
              <a:endParaRPr lang="en-US" sz="4000">
                <a:solidFill>
                  <a:schemeClr val="tx1">
                    <a:lumMod val="90000"/>
                    <a:lumOff val="10000"/>
                  </a:schemeClr>
                </a:solidFill>
                <a:latin typeface="Roboto condensed"/>
                <a:cs typeface="Roboto condensed"/>
              </a:endParaRPr>
            </a:p>
          </p:txBody>
        </p:sp>
        <p:sp>
          <p:nvSpPr>
            <p:cNvPr id="14" name="Rectangle 13"/>
            <p:cNvSpPr/>
            <p:nvPr/>
          </p:nvSpPr>
          <p:spPr>
            <a:xfrm>
              <a:off x="7071773" y="4607102"/>
              <a:ext cx="2072540" cy="374846"/>
            </a:xfrm>
            <a:prstGeom prst="rect">
              <a:avLst/>
            </a:prstGeom>
          </p:spPr>
          <p:txBody>
            <a:bodyPr wrap="square">
              <a:spAutoFit/>
            </a:bodyPr>
            <a:lstStyle/>
            <a:p>
              <a:pPr>
                <a:lnSpc>
                  <a:spcPct val="89000"/>
                </a:lnSpc>
              </a:pPr>
              <a:r>
                <a:rPr lang="en-US" sz="2400"/>
                <a:t>Donec dapibus ex tortor, pellentesque</a:t>
              </a:r>
            </a:p>
          </p:txBody>
        </p:sp>
      </p:grpSp>
      <p:grpSp>
        <p:nvGrpSpPr>
          <p:cNvPr id="17" name="Group 16"/>
          <p:cNvGrpSpPr/>
          <p:nvPr/>
        </p:nvGrpSpPr>
        <p:grpSpPr>
          <a:xfrm>
            <a:off x="5634296" y="7922405"/>
            <a:ext cx="5068358" cy="1753202"/>
            <a:chOff x="2816354" y="3961202"/>
            <a:chExt cx="2534179" cy="876601"/>
          </a:xfrm>
        </p:grpSpPr>
        <p:sp>
          <p:nvSpPr>
            <p:cNvPr id="9" name="TextBox 8"/>
            <p:cNvSpPr txBox="1"/>
            <p:nvPr/>
          </p:nvSpPr>
          <p:spPr>
            <a:xfrm>
              <a:off x="3855642" y="3961202"/>
              <a:ext cx="492283" cy="292388"/>
            </a:xfrm>
            <a:prstGeom prst="rect">
              <a:avLst/>
            </a:prstGeom>
            <a:noFill/>
          </p:spPr>
          <p:txBody>
            <a:bodyPr wrap="none" rtlCol="0">
              <a:spAutoFit/>
            </a:bodyPr>
            <a:lstStyle/>
            <a:p>
              <a:r>
                <a:rPr lang="en-US" sz="3200"/>
                <a:t>70%</a:t>
              </a:r>
            </a:p>
          </p:txBody>
        </p:sp>
        <p:sp>
          <p:nvSpPr>
            <p:cNvPr id="10" name="Freeform 5"/>
            <p:cNvSpPr>
              <a:spLocks/>
            </p:cNvSpPr>
            <p:nvPr/>
          </p:nvSpPr>
          <p:spPr bwMode="auto">
            <a:xfrm>
              <a:off x="4962359" y="4449629"/>
              <a:ext cx="388174" cy="388174"/>
            </a:xfrm>
            <a:custGeom>
              <a:avLst/>
              <a:gdLst>
                <a:gd name="T0" fmla="*/ 1467 w 2935"/>
                <a:gd name="T1" fmla="*/ 0 h 2935"/>
                <a:gd name="T2" fmla="*/ 1467 w 2935"/>
                <a:gd name="T3" fmla="*/ 0 h 2935"/>
                <a:gd name="T4" fmla="*/ 0 w 2935"/>
                <a:gd name="T5" fmla="*/ 1468 h 2935"/>
                <a:gd name="T6" fmla="*/ 1467 w 2935"/>
                <a:gd name="T7" fmla="*/ 2935 h 2935"/>
                <a:gd name="T8" fmla="*/ 2935 w 2935"/>
                <a:gd name="T9" fmla="*/ 1468 h 2935"/>
                <a:gd name="T10" fmla="*/ 1467 w 2935"/>
                <a:gd name="T11" fmla="*/ 0 h 2935"/>
              </a:gdLst>
              <a:ahLst/>
              <a:cxnLst>
                <a:cxn ang="0">
                  <a:pos x="T0" y="T1"/>
                </a:cxn>
                <a:cxn ang="0">
                  <a:pos x="T2" y="T3"/>
                </a:cxn>
                <a:cxn ang="0">
                  <a:pos x="T4" y="T5"/>
                </a:cxn>
                <a:cxn ang="0">
                  <a:pos x="T6" y="T7"/>
                </a:cxn>
                <a:cxn ang="0">
                  <a:pos x="T8" y="T9"/>
                </a:cxn>
                <a:cxn ang="0">
                  <a:pos x="T10" y="T11"/>
                </a:cxn>
              </a:cxnLst>
              <a:rect l="0" t="0" r="r" b="b"/>
              <a:pathLst>
                <a:path w="2935" h="2935">
                  <a:moveTo>
                    <a:pt x="1467" y="0"/>
                  </a:moveTo>
                  <a:lnTo>
                    <a:pt x="1467" y="0"/>
                  </a:lnTo>
                  <a:cubicBezTo>
                    <a:pt x="657" y="0"/>
                    <a:pt x="0" y="657"/>
                    <a:pt x="0" y="1468"/>
                  </a:cubicBezTo>
                  <a:cubicBezTo>
                    <a:pt x="0" y="2278"/>
                    <a:pt x="657" y="2935"/>
                    <a:pt x="1467" y="2935"/>
                  </a:cubicBezTo>
                  <a:cubicBezTo>
                    <a:pt x="2278" y="2935"/>
                    <a:pt x="2935" y="2278"/>
                    <a:pt x="2935" y="1468"/>
                  </a:cubicBezTo>
                  <a:cubicBezTo>
                    <a:pt x="2935" y="657"/>
                    <a:pt x="2278" y="0"/>
                    <a:pt x="1467" y="0"/>
                  </a:cubicBezTo>
                  <a:close/>
                </a:path>
              </a:pathLst>
            </a:custGeom>
            <a:solidFill>
              <a:srgbClr val="FFFFFF"/>
            </a:solidFill>
            <a:ln w="19050" cmpd="sng">
              <a:solidFill>
                <a:schemeClr val="accent3"/>
              </a:solidFill>
              <a:prstDash val="solid"/>
              <a:round/>
              <a:headEnd/>
              <a:tailEnd/>
            </a:ln>
          </p:spPr>
          <p:txBody>
            <a:bodyPr vert="horz" wrap="square" lIns="182880" tIns="91440" rIns="182880" bIns="91440" numCol="1" anchor="ctr" anchorCtr="0" compatLnSpc="1">
              <a:prstTxWarp prst="textNoShape">
                <a:avLst/>
              </a:prstTxWarp>
            </a:bodyPr>
            <a:lstStyle/>
            <a:p>
              <a:pPr algn="ctr"/>
              <a:r>
                <a:rPr lang="en-US" sz="4000">
                  <a:solidFill>
                    <a:schemeClr val="tx1">
                      <a:lumMod val="90000"/>
                      <a:lumOff val="10000"/>
                    </a:schemeClr>
                  </a:solidFill>
                  <a:latin typeface="dt-food-01" panose="02000509000000000000" pitchFamily="49" charset="0"/>
                  <a:cs typeface="Arial" panose="020B0604020202020204" pitchFamily="34" charset="0"/>
                </a:rPr>
                <a:t>%</a:t>
              </a:r>
              <a:endParaRPr lang="en-US" sz="4000">
                <a:solidFill>
                  <a:schemeClr val="tx1">
                    <a:lumMod val="90000"/>
                    <a:lumOff val="10000"/>
                  </a:schemeClr>
                </a:solidFill>
                <a:latin typeface="Roboto condensed"/>
                <a:cs typeface="Roboto condensed"/>
              </a:endParaRPr>
            </a:p>
          </p:txBody>
        </p:sp>
        <p:sp>
          <p:nvSpPr>
            <p:cNvPr id="15" name="Rectangle 14"/>
            <p:cNvSpPr/>
            <p:nvPr/>
          </p:nvSpPr>
          <p:spPr>
            <a:xfrm>
              <a:off x="2816354" y="4415845"/>
              <a:ext cx="2072540" cy="374846"/>
            </a:xfrm>
            <a:prstGeom prst="rect">
              <a:avLst/>
            </a:prstGeom>
          </p:spPr>
          <p:txBody>
            <a:bodyPr wrap="square">
              <a:spAutoFit/>
            </a:bodyPr>
            <a:lstStyle/>
            <a:p>
              <a:pPr algn="r">
                <a:lnSpc>
                  <a:spcPct val="89000"/>
                </a:lnSpc>
              </a:pPr>
              <a:r>
                <a:rPr lang="en-US" sz="2400"/>
                <a:t>Donec dapibus ex tortor, pellentesque</a:t>
              </a:r>
            </a:p>
          </p:txBody>
        </p:sp>
      </p:grpSp>
    </p:spTree>
    <p:extLst>
      <p:ext uri="{BB962C8B-B14F-4D97-AF65-F5344CB8AC3E}">
        <p14:creationId xmlns:p14="http://schemas.microsoft.com/office/powerpoint/2010/main" val="1512920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6667">
                                          <p:cBhvr additive="base">
                                            <p:cTn id="7" dur="1500" fill="hold"/>
                                            <p:tgtEl>
                                              <p:spTgt spid="5"/>
                                            </p:tgtEl>
                                            <p:attrNameLst>
                                              <p:attrName>ppt_x</p:attrName>
                                            </p:attrNameLst>
                                          </p:cBhvr>
                                          <p:tavLst>
                                            <p:tav tm="0">
                                              <p:val>
                                                <p:strVal val="0-#ppt_w/2"/>
                                              </p:val>
                                            </p:tav>
                                            <p:tav tm="100000">
                                              <p:val>
                                                <p:strVal val="#ppt_x"/>
                                              </p:val>
                                            </p:tav>
                                          </p:tavLst>
                                        </p:anim>
                                        <p:anim calcmode="lin" valueType="num" p14:bounceEnd="66667">
                                          <p:cBhvr additive="base">
                                            <p:cTn id="8" dur="1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6667">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14:bounceEnd="66667">
                                          <p:cBhvr additive="base">
                                            <p:cTn id="11" dur="1500" fill="hold"/>
                                            <p:tgtEl>
                                              <p:spTgt spid="4"/>
                                            </p:tgtEl>
                                            <p:attrNameLst>
                                              <p:attrName>ppt_x</p:attrName>
                                            </p:attrNameLst>
                                          </p:cBhvr>
                                          <p:tavLst>
                                            <p:tav tm="0">
                                              <p:val>
                                                <p:strVal val="0-#ppt_w/2"/>
                                              </p:val>
                                            </p:tav>
                                            <p:tav tm="100000">
                                              <p:val>
                                                <p:strVal val="#ppt_x"/>
                                              </p:val>
                                            </p:tav>
                                          </p:tavLst>
                                        </p:anim>
                                        <p:anim calcmode="lin" valueType="num" p14:bounceEnd="66667">
                                          <p:cBhvr additive="base">
                                            <p:cTn id="12" dur="15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200"/>
                                      </p:stCondLst>
                                      <p:childTnLst>
                                        <p:set>
                                          <p:cBhvr>
                                            <p:cTn id="14" dur="1" fill="hold">
                                              <p:stCondLst>
                                                <p:cond delay="0"/>
                                              </p:stCondLst>
                                            </p:cTn>
                                            <p:tgtEl>
                                              <p:spTgt spid="3"/>
                                            </p:tgtEl>
                                            <p:attrNameLst>
                                              <p:attrName>style.visibility</p:attrName>
                                            </p:attrNameLst>
                                          </p:cBhvr>
                                          <p:to>
                                            <p:strVal val="visible"/>
                                          </p:to>
                                        </p:set>
                                        <p:anim calcmode="lin" valueType="num" p14:bounceEnd="66667">
                                          <p:cBhvr additive="base">
                                            <p:cTn id="15" dur="1500" fill="hold"/>
                                            <p:tgtEl>
                                              <p:spTgt spid="3"/>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3"/>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3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5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grpId="0" nodeType="withEffect">
                                      <p:stCondLst>
                                        <p:cond delay="9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0-#ppt_w/2"/>
                                              </p:val>
                                            </p:tav>
                                            <p:tav tm="100000">
                                              <p:val>
                                                <p:strVal val="#ppt_x"/>
                                              </p:val>
                                            </p:tav>
                                          </p:tavLst>
                                        </p:anim>
                                        <p:anim calcmode="lin" valueType="num">
                                          <p:cBhvr additive="base">
                                            <p:cTn id="8" dur="1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0-#ppt_w/2"/>
                                              </p:val>
                                            </p:tav>
                                            <p:tav tm="100000">
                                              <p:val>
                                                <p:strVal val="#ppt_x"/>
                                              </p:val>
                                            </p:tav>
                                          </p:tavLst>
                                        </p:anim>
                                        <p:anim calcmode="lin" valueType="num">
                                          <p:cBhvr additive="base">
                                            <p:cTn id="12" dur="15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1500" fill="hold"/>
                                            <p:tgtEl>
                                              <p:spTgt spid="3"/>
                                            </p:tgtEl>
                                            <p:attrNameLst>
                                              <p:attrName>ppt_x</p:attrName>
                                            </p:attrNameLst>
                                          </p:cBhvr>
                                          <p:tavLst>
                                            <p:tav tm="0">
                                              <p:val>
                                                <p:strVal val="0-#ppt_w/2"/>
                                              </p:val>
                                            </p:tav>
                                            <p:tav tm="100000">
                                              <p:val>
                                                <p:strVal val="#ppt_x"/>
                                              </p:val>
                                            </p:tav>
                                          </p:tavLst>
                                        </p:anim>
                                        <p:anim calcmode="lin" valueType="num">
                                          <p:cBhvr additive="base">
                                            <p:cTn id="16" dur="1500" fill="hold"/>
                                            <p:tgtEl>
                                              <p:spTgt spid="3"/>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3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5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grpId="0" nodeType="withEffect">
                                      <p:stCondLst>
                                        <p:cond delay="9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Lst>
      </p:timing>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rc 2"/>
          <p:cNvSpPr/>
          <p:nvPr/>
        </p:nvSpPr>
        <p:spPr>
          <a:xfrm>
            <a:off x="5157767" y="3931182"/>
            <a:ext cx="5650992" cy="5650992"/>
          </a:xfrm>
          <a:prstGeom prst="arc">
            <a:avLst>
              <a:gd name="adj1" fmla="val 16200000"/>
              <a:gd name="adj2" fmla="val 9335995"/>
            </a:avLst>
          </a:prstGeom>
          <a:ln w="14605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4" name="Arc 3"/>
          <p:cNvSpPr/>
          <p:nvPr/>
        </p:nvSpPr>
        <p:spPr>
          <a:xfrm>
            <a:off x="4886919" y="3660334"/>
            <a:ext cx="6192688" cy="6192688"/>
          </a:xfrm>
          <a:prstGeom prst="arc">
            <a:avLst>
              <a:gd name="adj1" fmla="val 16200000"/>
              <a:gd name="adj2" fmla="val 5442841"/>
            </a:avLst>
          </a:prstGeom>
          <a:ln w="146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5" name="Arc 4"/>
          <p:cNvSpPr/>
          <p:nvPr/>
        </p:nvSpPr>
        <p:spPr>
          <a:xfrm>
            <a:off x="4609127" y="3382542"/>
            <a:ext cx="6748272" cy="6748272"/>
          </a:xfrm>
          <a:prstGeom prst="arc">
            <a:avLst>
              <a:gd name="adj1" fmla="val 16200000"/>
              <a:gd name="adj2" fmla="val 366761"/>
            </a:avLst>
          </a:prstGeom>
          <a:ln w="146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6" name="TextBox 5"/>
          <p:cNvSpPr txBox="1"/>
          <p:nvPr/>
        </p:nvSpPr>
        <p:spPr>
          <a:xfrm>
            <a:off x="1330907" y="4041402"/>
            <a:ext cx="6542912" cy="3157916"/>
          </a:xfrm>
          <a:prstGeom prst="rect">
            <a:avLst/>
          </a:prstGeom>
          <a:noFill/>
        </p:spPr>
        <p:txBody>
          <a:bodyPr wrap="square" rtlCol="0">
            <a:spAutoFit/>
          </a:bodyPr>
          <a:lstStyle/>
          <a:p>
            <a:pPr algn="r">
              <a:lnSpc>
                <a:spcPts val="3400"/>
              </a:lnSpc>
            </a:pPr>
            <a:r>
              <a:rPr lang="en-US" sz="14400">
                <a:solidFill>
                  <a:schemeClr val="tx1">
                    <a:lumMod val="90000"/>
                    <a:lumOff val="10000"/>
                  </a:schemeClr>
                </a:solidFill>
              </a:rPr>
              <a:t>2016</a:t>
            </a:r>
          </a:p>
          <a:p>
            <a:pPr algn="r">
              <a:lnSpc>
                <a:spcPct val="89000"/>
              </a:lnSpc>
            </a:pPr>
            <a:r>
              <a:rPr lang="en-US" sz="3200"/>
              <a:t>is to replace the Lorem Ipsum text with whatever text you prefer. Lorem ipsum is placeholder text. In fact, I think it means “holder of place text” in latin. Well, maybe not exactly…</a:t>
            </a:r>
          </a:p>
        </p:txBody>
      </p:sp>
      <p:sp>
        <p:nvSpPr>
          <p:cNvPr id="7" name="TextBox 6"/>
          <p:cNvSpPr txBox="1"/>
          <p:nvPr/>
        </p:nvSpPr>
        <p:spPr>
          <a:xfrm>
            <a:off x="11628248" y="6965587"/>
            <a:ext cx="984565" cy="584775"/>
          </a:xfrm>
          <a:prstGeom prst="rect">
            <a:avLst/>
          </a:prstGeom>
          <a:noFill/>
        </p:spPr>
        <p:txBody>
          <a:bodyPr wrap="none" rtlCol="0">
            <a:spAutoFit/>
          </a:bodyPr>
          <a:lstStyle/>
          <a:p>
            <a:r>
              <a:rPr lang="en-US" sz="3200"/>
              <a:t>25%</a:t>
            </a:r>
          </a:p>
        </p:txBody>
      </p:sp>
      <p:sp>
        <p:nvSpPr>
          <p:cNvPr id="8" name="TextBox 7"/>
          <p:cNvSpPr txBox="1"/>
          <p:nvPr/>
        </p:nvSpPr>
        <p:spPr>
          <a:xfrm>
            <a:off x="7228620" y="10107407"/>
            <a:ext cx="984565" cy="584775"/>
          </a:xfrm>
          <a:prstGeom prst="rect">
            <a:avLst/>
          </a:prstGeom>
          <a:noFill/>
        </p:spPr>
        <p:txBody>
          <a:bodyPr wrap="none" rtlCol="0">
            <a:spAutoFit/>
          </a:bodyPr>
          <a:lstStyle/>
          <a:p>
            <a:r>
              <a:rPr lang="en-US" sz="3200"/>
              <a:t>50%</a:t>
            </a:r>
          </a:p>
        </p:txBody>
      </p:sp>
      <p:sp>
        <p:nvSpPr>
          <p:cNvPr id="9" name="TextBox 8"/>
          <p:cNvSpPr txBox="1"/>
          <p:nvPr/>
        </p:nvSpPr>
        <p:spPr>
          <a:xfrm>
            <a:off x="4118380" y="7736873"/>
            <a:ext cx="984565" cy="584775"/>
          </a:xfrm>
          <a:prstGeom prst="rect">
            <a:avLst/>
          </a:prstGeom>
          <a:noFill/>
        </p:spPr>
        <p:txBody>
          <a:bodyPr wrap="none" rtlCol="0">
            <a:spAutoFit/>
          </a:bodyPr>
          <a:lstStyle/>
          <a:p>
            <a:r>
              <a:rPr lang="en-US" sz="3200"/>
              <a:t>70%</a:t>
            </a:r>
          </a:p>
        </p:txBody>
      </p:sp>
      <p:grpSp>
        <p:nvGrpSpPr>
          <p:cNvPr id="10" name="Group 9"/>
          <p:cNvGrpSpPr/>
          <p:nvPr/>
        </p:nvGrpSpPr>
        <p:grpSpPr>
          <a:xfrm>
            <a:off x="13265024" y="4356287"/>
            <a:ext cx="9874366" cy="1631456"/>
            <a:chOff x="6631718" y="2178143"/>
            <a:chExt cx="4937183" cy="815728"/>
          </a:xfrm>
        </p:grpSpPr>
        <p:sp>
          <p:nvSpPr>
            <p:cNvPr id="12" name="Freeform 5"/>
            <p:cNvSpPr>
              <a:spLocks/>
            </p:cNvSpPr>
            <p:nvPr/>
          </p:nvSpPr>
          <p:spPr bwMode="auto">
            <a:xfrm>
              <a:off x="6631718" y="2178143"/>
              <a:ext cx="516659" cy="516659"/>
            </a:xfrm>
            <a:custGeom>
              <a:avLst/>
              <a:gdLst>
                <a:gd name="T0" fmla="*/ 1467 w 2935"/>
                <a:gd name="T1" fmla="*/ 0 h 2935"/>
                <a:gd name="T2" fmla="*/ 1467 w 2935"/>
                <a:gd name="T3" fmla="*/ 0 h 2935"/>
                <a:gd name="T4" fmla="*/ 0 w 2935"/>
                <a:gd name="T5" fmla="*/ 1468 h 2935"/>
                <a:gd name="T6" fmla="*/ 1467 w 2935"/>
                <a:gd name="T7" fmla="*/ 2935 h 2935"/>
                <a:gd name="T8" fmla="*/ 2935 w 2935"/>
                <a:gd name="T9" fmla="*/ 1468 h 2935"/>
                <a:gd name="T10" fmla="*/ 1467 w 2935"/>
                <a:gd name="T11" fmla="*/ 0 h 2935"/>
              </a:gdLst>
              <a:ahLst/>
              <a:cxnLst>
                <a:cxn ang="0">
                  <a:pos x="T0" y="T1"/>
                </a:cxn>
                <a:cxn ang="0">
                  <a:pos x="T2" y="T3"/>
                </a:cxn>
                <a:cxn ang="0">
                  <a:pos x="T4" y="T5"/>
                </a:cxn>
                <a:cxn ang="0">
                  <a:pos x="T6" y="T7"/>
                </a:cxn>
                <a:cxn ang="0">
                  <a:pos x="T8" y="T9"/>
                </a:cxn>
                <a:cxn ang="0">
                  <a:pos x="T10" y="T11"/>
                </a:cxn>
              </a:cxnLst>
              <a:rect l="0" t="0" r="r" b="b"/>
              <a:pathLst>
                <a:path w="2935" h="2935">
                  <a:moveTo>
                    <a:pt x="1467" y="0"/>
                  </a:moveTo>
                  <a:lnTo>
                    <a:pt x="1467" y="0"/>
                  </a:lnTo>
                  <a:cubicBezTo>
                    <a:pt x="657" y="0"/>
                    <a:pt x="0" y="657"/>
                    <a:pt x="0" y="1468"/>
                  </a:cubicBezTo>
                  <a:cubicBezTo>
                    <a:pt x="0" y="2278"/>
                    <a:pt x="657" y="2935"/>
                    <a:pt x="1467" y="2935"/>
                  </a:cubicBezTo>
                  <a:cubicBezTo>
                    <a:pt x="2278" y="2935"/>
                    <a:pt x="2935" y="2278"/>
                    <a:pt x="2935" y="1468"/>
                  </a:cubicBezTo>
                  <a:cubicBezTo>
                    <a:pt x="2935" y="657"/>
                    <a:pt x="2278" y="0"/>
                    <a:pt x="1467" y="0"/>
                  </a:cubicBezTo>
                  <a:close/>
                </a:path>
              </a:pathLst>
            </a:custGeom>
            <a:solidFill>
              <a:schemeClr val="accent1"/>
            </a:solidFill>
            <a:ln w="19050" cmpd="sng">
              <a:noFill/>
              <a:prstDash val="solid"/>
              <a:round/>
              <a:headEnd/>
              <a:tailEnd/>
            </a:ln>
          </p:spPr>
          <p:txBody>
            <a:bodyPr vert="horz" wrap="square" lIns="182880" tIns="91440" rIns="182880" bIns="91440" numCol="1" anchor="ctr" anchorCtr="0" compatLnSpc="1">
              <a:prstTxWarp prst="textNoShape">
                <a:avLst/>
              </a:prstTxWarp>
            </a:bodyPr>
            <a:lstStyle/>
            <a:p>
              <a:pPr algn="ctr"/>
              <a:r>
                <a:rPr lang="en-US" sz="5600">
                  <a:solidFill>
                    <a:schemeClr val="bg1"/>
                  </a:solidFill>
                  <a:latin typeface="dt-industry-01" panose="02000509000000000000" pitchFamily="49" charset="0"/>
                  <a:cs typeface="Arial" panose="020B0604020202020204" pitchFamily="34" charset="0"/>
                </a:rPr>
                <a:t>x</a:t>
              </a:r>
              <a:endParaRPr lang="en-US" sz="5600">
                <a:solidFill>
                  <a:schemeClr val="bg1"/>
                </a:solidFill>
                <a:latin typeface="Roboto condensed"/>
                <a:cs typeface="Roboto condensed"/>
              </a:endParaRPr>
            </a:p>
          </p:txBody>
        </p:sp>
        <p:sp>
          <p:nvSpPr>
            <p:cNvPr id="18" name="Rectangle 17"/>
            <p:cNvSpPr/>
            <p:nvPr/>
          </p:nvSpPr>
          <p:spPr>
            <a:xfrm>
              <a:off x="7405251" y="2209041"/>
              <a:ext cx="4163650" cy="784830"/>
            </a:xfrm>
            <a:prstGeom prst="rect">
              <a:avLst/>
            </a:prstGeom>
          </p:spPr>
          <p:txBody>
            <a:bodyPr>
              <a:spAutoFit/>
            </a:bodyPr>
            <a:lstStyle/>
            <a:p>
              <a:r>
                <a:rPr lang="en-US" sz="3200">
                  <a:ea typeface="Open Sans Light" panose="020B0306030504020204" pitchFamily="34" charset="0"/>
                  <a:cs typeface="Lato Light"/>
                </a:rPr>
                <a:t>Lorem Ipsum has two main statistical methodologies are used in data analysis which</a:t>
              </a:r>
            </a:p>
          </p:txBody>
        </p:sp>
      </p:grpSp>
      <p:grpSp>
        <p:nvGrpSpPr>
          <p:cNvPr id="11" name="Group 10"/>
          <p:cNvGrpSpPr/>
          <p:nvPr/>
        </p:nvGrpSpPr>
        <p:grpSpPr>
          <a:xfrm>
            <a:off x="13265024" y="6200469"/>
            <a:ext cx="9874366" cy="1631456"/>
            <a:chOff x="6631718" y="3100234"/>
            <a:chExt cx="4937183" cy="815728"/>
          </a:xfrm>
        </p:grpSpPr>
        <p:sp>
          <p:nvSpPr>
            <p:cNvPr id="16" name="Freeform 5"/>
            <p:cNvSpPr>
              <a:spLocks/>
            </p:cNvSpPr>
            <p:nvPr/>
          </p:nvSpPr>
          <p:spPr bwMode="auto">
            <a:xfrm>
              <a:off x="6631718" y="3100234"/>
              <a:ext cx="516659" cy="516659"/>
            </a:xfrm>
            <a:custGeom>
              <a:avLst/>
              <a:gdLst>
                <a:gd name="T0" fmla="*/ 1467 w 2935"/>
                <a:gd name="T1" fmla="*/ 0 h 2935"/>
                <a:gd name="T2" fmla="*/ 1467 w 2935"/>
                <a:gd name="T3" fmla="*/ 0 h 2935"/>
                <a:gd name="T4" fmla="*/ 0 w 2935"/>
                <a:gd name="T5" fmla="*/ 1468 h 2935"/>
                <a:gd name="T6" fmla="*/ 1467 w 2935"/>
                <a:gd name="T7" fmla="*/ 2935 h 2935"/>
                <a:gd name="T8" fmla="*/ 2935 w 2935"/>
                <a:gd name="T9" fmla="*/ 1468 h 2935"/>
                <a:gd name="T10" fmla="*/ 1467 w 2935"/>
                <a:gd name="T11" fmla="*/ 0 h 2935"/>
              </a:gdLst>
              <a:ahLst/>
              <a:cxnLst>
                <a:cxn ang="0">
                  <a:pos x="T0" y="T1"/>
                </a:cxn>
                <a:cxn ang="0">
                  <a:pos x="T2" y="T3"/>
                </a:cxn>
                <a:cxn ang="0">
                  <a:pos x="T4" y="T5"/>
                </a:cxn>
                <a:cxn ang="0">
                  <a:pos x="T6" y="T7"/>
                </a:cxn>
                <a:cxn ang="0">
                  <a:pos x="T8" y="T9"/>
                </a:cxn>
                <a:cxn ang="0">
                  <a:pos x="T10" y="T11"/>
                </a:cxn>
              </a:cxnLst>
              <a:rect l="0" t="0" r="r" b="b"/>
              <a:pathLst>
                <a:path w="2935" h="2935">
                  <a:moveTo>
                    <a:pt x="1467" y="0"/>
                  </a:moveTo>
                  <a:lnTo>
                    <a:pt x="1467" y="0"/>
                  </a:lnTo>
                  <a:cubicBezTo>
                    <a:pt x="657" y="0"/>
                    <a:pt x="0" y="657"/>
                    <a:pt x="0" y="1468"/>
                  </a:cubicBezTo>
                  <a:cubicBezTo>
                    <a:pt x="0" y="2278"/>
                    <a:pt x="657" y="2935"/>
                    <a:pt x="1467" y="2935"/>
                  </a:cubicBezTo>
                  <a:cubicBezTo>
                    <a:pt x="2278" y="2935"/>
                    <a:pt x="2935" y="2278"/>
                    <a:pt x="2935" y="1468"/>
                  </a:cubicBezTo>
                  <a:cubicBezTo>
                    <a:pt x="2935" y="657"/>
                    <a:pt x="2278" y="0"/>
                    <a:pt x="1467" y="0"/>
                  </a:cubicBezTo>
                  <a:close/>
                </a:path>
              </a:pathLst>
            </a:custGeom>
            <a:solidFill>
              <a:schemeClr val="accent2"/>
            </a:solidFill>
            <a:ln w="19050" cmpd="sng">
              <a:noFill/>
              <a:prstDash val="solid"/>
              <a:round/>
              <a:headEnd/>
              <a:tailEnd/>
            </a:ln>
          </p:spPr>
          <p:txBody>
            <a:bodyPr vert="horz" wrap="square" lIns="182880" tIns="91440" rIns="182880" bIns="91440" numCol="1" anchor="ctr" anchorCtr="0" compatLnSpc="1">
              <a:prstTxWarp prst="textNoShape">
                <a:avLst/>
              </a:prstTxWarp>
            </a:bodyPr>
            <a:lstStyle/>
            <a:p>
              <a:pPr algn="ctr"/>
              <a:r>
                <a:rPr lang="en-US" sz="5600">
                  <a:solidFill>
                    <a:schemeClr val="bg1"/>
                  </a:solidFill>
                  <a:latin typeface="dt-industry-01" panose="02000509000000000000" pitchFamily="49" charset="0"/>
                  <a:cs typeface="Arial" panose="020B0604020202020204" pitchFamily="34" charset="0"/>
                </a:rPr>
                <a:t>z</a:t>
              </a:r>
              <a:endParaRPr lang="en-US" sz="5600">
                <a:solidFill>
                  <a:schemeClr val="bg1"/>
                </a:solidFill>
                <a:latin typeface="Roboto condensed"/>
                <a:cs typeface="Roboto condensed"/>
              </a:endParaRPr>
            </a:p>
          </p:txBody>
        </p:sp>
        <p:sp>
          <p:nvSpPr>
            <p:cNvPr id="19" name="Rectangle 18"/>
            <p:cNvSpPr/>
            <p:nvPr/>
          </p:nvSpPr>
          <p:spPr>
            <a:xfrm>
              <a:off x="7405251" y="3131132"/>
              <a:ext cx="4163650" cy="784830"/>
            </a:xfrm>
            <a:prstGeom prst="rect">
              <a:avLst/>
            </a:prstGeom>
          </p:spPr>
          <p:txBody>
            <a:bodyPr>
              <a:spAutoFit/>
            </a:bodyPr>
            <a:lstStyle/>
            <a:p>
              <a:r>
                <a:rPr lang="en-US" sz="3200">
                  <a:ea typeface="Open Sans Light" panose="020B0306030504020204" pitchFamily="34" charset="0"/>
                  <a:cs typeface="Lato Light"/>
                </a:rPr>
                <a:t>Lorem Ipsum has two main statistical methodologies are used in data analysis which</a:t>
              </a:r>
            </a:p>
          </p:txBody>
        </p:sp>
      </p:grpSp>
      <p:grpSp>
        <p:nvGrpSpPr>
          <p:cNvPr id="13" name="Group 12"/>
          <p:cNvGrpSpPr/>
          <p:nvPr/>
        </p:nvGrpSpPr>
        <p:grpSpPr>
          <a:xfrm>
            <a:off x="13265024" y="8019249"/>
            <a:ext cx="9874366" cy="1569660"/>
            <a:chOff x="6631718" y="4009624"/>
            <a:chExt cx="4937183" cy="784830"/>
          </a:xfrm>
        </p:grpSpPr>
        <p:sp>
          <p:nvSpPr>
            <p:cNvPr id="17" name="Freeform 5"/>
            <p:cNvSpPr>
              <a:spLocks/>
            </p:cNvSpPr>
            <p:nvPr/>
          </p:nvSpPr>
          <p:spPr bwMode="auto">
            <a:xfrm>
              <a:off x="6631718" y="4022324"/>
              <a:ext cx="516659" cy="516659"/>
            </a:xfrm>
            <a:custGeom>
              <a:avLst/>
              <a:gdLst>
                <a:gd name="T0" fmla="*/ 1467 w 2935"/>
                <a:gd name="T1" fmla="*/ 0 h 2935"/>
                <a:gd name="T2" fmla="*/ 1467 w 2935"/>
                <a:gd name="T3" fmla="*/ 0 h 2935"/>
                <a:gd name="T4" fmla="*/ 0 w 2935"/>
                <a:gd name="T5" fmla="*/ 1468 h 2935"/>
                <a:gd name="T6" fmla="*/ 1467 w 2935"/>
                <a:gd name="T7" fmla="*/ 2935 h 2935"/>
                <a:gd name="T8" fmla="*/ 2935 w 2935"/>
                <a:gd name="T9" fmla="*/ 1468 h 2935"/>
                <a:gd name="T10" fmla="*/ 1467 w 2935"/>
                <a:gd name="T11" fmla="*/ 0 h 2935"/>
              </a:gdLst>
              <a:ahLst/>
              <a:cxnLst>
                <a:cxn ang="0">
                  <a:pos x="T0" y="T1"/>
                </a:cxn>
                <a:cxn ang="0">
                  <a:pos x="T2" y="T3"/>
                </a:cxn>
                <a:cxn ang="0">
                  <a:pos x="T4" y="T5"/>
                </a:cxn>
                <a:cxn ang="0">
                  <a:pos x="T6" y="T7"/>
                </a:cxn>
                <a:cxn ang="0">
                  <a:pos x="T8" y="T9"/>
                </a:cxn>
                <a:cxn ang="0">
                  <a:pos x="T10" y="T11"/>
                </a:cxn>
              </a:cxnLst>
              <a:rect l="0" t="0" r="r" b="b"/>
              <a:pathLst>
                <a:path w="2935" h="2935">
                  <a:moveTo>
                    <a:pt x="1467" y="0"/>
                  </a:moveTo>
                  <a:lnTo>
                    <a:pt x="1467" y="0"/>
                  </a:lnTo>
                  <a:cubicBezTo>
                    <a:pt x="657" y="0"/>
                    <a:pt x="0" y="657"/>
                    <a:pt x="0" y="1468"/>
                  </a:cubicBezTo>
                  <a:cubicBezTo>
                    <a:pt x="0" y="2278"/>
                    <a:pt x="657" y="2935"/>
                    <a:pt x="1467" y="2935"/>
                  </a:cubicBezTo>
                  <a:cubicBezTo>
                    <a:pt x="2278" y="2935"/>
                    <a:pt x="2935" y="2278"/>
                    <a:pt x="2935" y="1468"/>
                  </a:cubicBezTo>
                  <a:cubicBezTo>
                    <a:pt x="2935" y="657"/>
                    <a:pt x="2278" y="0"/>
                    <a:pt x="1467" y="0"/>
                  </a:cubicBezTo>
                  <a:close/>
                </a:path>
              </a:pathLst>
            </a:custGeom>
            <a:solidFill>
              <a:schemeClr val="accent3"/>
            </a:solidFill>
            <a:ln w="19050" cmpd="sng">
              <a:noFill/>
              <a:prstDash val="solid"/>
              <a:round/>
              <a:headEnd/>
              <a:tailEnd/>
            </a:ln>
          </p:spPr>
          <p:txBody>
            <a:bodyPr vert="horz" wrap="square" lIns="182880" tIns="182880" rIns="182880" bIns="0" numCol="1" anchor="ctr" anchorCtr="0" compatLnSpc="1">
              <a:prstTxWarp prst="textNoShape">
                <a:avLst/>
              </a:prstTxWarp>
            </a:bodyPr>
            <a:lstStyle/>
            <a:p>
              <a:pPr algn="ctr"/>
              <a:r>
                <a:rPr lang="en-US" sz="5600">
                  <a:solidFill>
                    <a:schemeClr val="bg1"/>
                  </a:solidFill>
                  <a:latin typeface="dt-industry-01" panose="02000509000000000000" pitchFamily="49" charset="0"/>
                  <a:cs typeface="Arial" panose="020B0604020202020204" pitchFamily="34" charset="0"/>
                </a:rPr>
                <a:t>w</a:t>
              </a:r>
              <a:endParaRPr lang="en-US" sz="5600">
                <a:solidFill>
                  <a:schemeClr val="bg1"/>
                </a:solidFill>
                <a:latin typeface="Roboto condensed"/>
                <a:cs typeface="Roboto condensed"/>
              </a:endParaRPr>
            </a:p>
          </p:txBody>
        </p:sp>
        <p:sp>
          <p:nvSpPr>
            <p:cNvPr id="20" name="Rectangle 19"/>
            <p:cNvSpPr/>
            <p:nvPr/>
          </p:nvSpPr>
          <p:spPr>
            <a:xfrm>
              <a:off x="7405251" y="4009624"/>
              <a:ext cx="4163650" cy="784830"/>
            </a:xfrm>
            <a:prstGeom prst="rect">
              <a:avLst/>
            </a:prstGeom>
          </p:spPr>
          <p:txBody>
            <a:bodyPr>
              <a:spAutoFit/>
            </a:bodyPr>
            <a:lstStyle/>
            <a:p>
              <a:r>
                <a:rPr lang="en-US" sz="3200">
                  <a:ea typeface="Open Sans Light" panose="020B0306030504020204" pitchFamily="34" charset="0"/>
                  <a:cs typeface="Lato Light"/>
                </a:rPr>
                <a:t>Lorem Ipsum has two main statistical methodologies are used in data analysis which</a:t>
              </a:r>
            </a:p>
          </p:txBody>
        </p:sp>
      </p:grpSp>
    </p:spTree>
    <p:extLst>
      <p:ext uri="{BB962C8B-B14F-4D97-AF65-F5344CB8AC3E}">
        <p14:creationId xmlns:p14="http://schemas.microsoft.com/office/powerpoint/2010/main" val="1136762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66667">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14:bounceEnd="66667">
                                          <p:cBhvr additive="base">
                                            <p:cTn id="7" dur="1500" fill="hold"/>
                                            <p:tgtEl>
                                              <p:spTgt spid="10"/>
                                            </p:tgtEl>
                                            <p:attrNameLst>
                                              <p:attrName>ppt_x</p:attrName>
                                            </p:attrNameLst>
                                          </p:cBhvr>
                                          <p:tavLst>
                                            <p:tav tm="0">
                                              <p:val>
                                                <p:strVal val="1+#ppt_w/2"/>
                                              </p:val>
                                            </p:tav>
                                            <p:tav tm="100000">
                                              <p:val>
                                                <p:strVal val="#ppt_x"/>
                                              </p:val>
                                            </p:tav>
                                          </p:tavLst>
                                        </p:anim>
                                        <p:anim calcmode="lin" valueType="num" p14:bounceEnd="66667">
                                          <p:cBhvr additive="base">
                                            <p:cTn id="8" dur="1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14:presetBounceEnd="66667">
                                      <p:stCondLst>
                                        <p:cond delay="200"/>
                                      </p:stCondLst>
                                      <p:childTnLst>
                                        <p:set>
                                          <p:cBhvr>
                                            <p:cTn id="10" dur="1" fill="hold">
                                              <p:stCondLst>
                                                <p:cond delay="0"/>
                                              </p:stCondLst>
                                            </p:cTn>
                                            <p:tgtEl>
                                              <p:spTgt spid="11"/>
                                            </p:tgtEl>
                                            <p:attrNameLst>
                                              <p:attrName>style.visibility</p:attrName>
                                            </p:attrNameLst>
                                          </p:cBhvr>
                                          <p:to>
                                            <p:strVal val="visible"/>
                                          </p:to>
                                        </p:set>
                                        <p:anim calcmode="lin" valueType="num" p14:bounceEnd="66667">
                                          <p:cBhvr additive="base">
                                            <p:cTn id="11" dur="1500" fill="hold"/>
                                            <p:tgtEl>
                                              <p:spTgt spid="11"/>
                                            </p:tgtEl>
                                            <p:attrNameLst>
                                              <p:attrName>ppt_x</p:attrName>
                                            </p:attrNameLst>
                                          </p:cBhvr>
                                          <p:tavLst>
                                            <p:tav tm="0">
                                              <p:val>
                                                <p:strVal val="1+#ppt_w/2"/>
                                              </p:val>
                                            </p:tav>
                                            <p:tav tm="100000">
                                              <p:val>
                                                <p:strVal val="#ppt_x"/>
                                              </p:val>
                                            </p:tav>
                                          </p:tavLst>
                                        </p:anim>
                                        <p:anim calcmode="lin" valueType="num" p14:bounceEnd="66667">
                                          <p:cBhvr additive="base">
                                            <p:cTn id="12" dur="1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66667">
                                      <p:stCondLst>
                                        <p:cond delay="400"/>
                                      </p:stCondLst>
                                      <p:childTnLst>
                                        <p:set>
                                          <p:cBhvr>
                                            <p:cTn id="14" dur="1" fill="hold">
                                              <p:stCondLst>
                                                <p:cond delay="0"/>
                                              </p:stCondLst>
                                            </p:cTn>
                                            <p:tgtEl>
                                              <p:spTgt spid="13"/>
                                            </p:tgtEl>
                                            <p:attrNameLst>
                                              <p:attrName>style.visibility</p:attrName>
                                            </p:attrNameLst>
                                          </p:cBhvr>
                                          <p:to>
                                            <p:strVal val="visible"/>
                                          </p:to>
                                        </p:set>
                                        <p:anim calcmode="lin" valueType="num" p14:bounceEnd="66667">
                                          <p:cBhvr additive="base">
                                            <p:cTn id="15" dur="1500" fill="hold"/>
                                            <p:tgtEl>
                                              <p:spTgt spid="13"/>
                                            </p:tgtEl>
                                            <p:attrNameLst>
                                              <p:attrName>ppt_x</p:attrName>
                                            </p:attrNameLst>
                                          </p:cBhvr>
                                          <p:tavLst>
                                            <p:tav tm="0">
                                              <p:val>
                                                <p:strVal val="1+#ppt_w/2"/>
                                              </p:val>
                                            </p:tav>
                                            <p:tav tm="100000">
                                              <p:val>
                                                <p:strVal val="#ppt_x"/>
                                              </p:val>
                                            </p:tav>
                                          </p:tavLst>
                                        </p:anim>
                                        <p:anim calcmode="lin" valueType="num" p14:bounceEnd="66667">
                                          <p:cBhvr additive="base">
                                            <p:cTn id="16" dur="1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500" fill="hold"/>
                                            <p:tgtEl>
                                              <p:spTgt spid="10"/>
                                            </p:tgtEl>
                                            <p:attrNameLst>
                                              <p:attrName>ppt_x</p:attrName>
                                            </p:attrNameLst>
                                          </p:cBhvr>
                                          <p:tavLst>
                                            <p:tav tm="0">
                                              <p:val>
                                                <p:strVal val="1+#ppt_w/2"/>
                                              </p:val>
                                            </p:tav>
                                            <p:tav tm="100000">
                                              <p:val>
                                                <p:strVal val="#ppt_x"/>
                                              </p:val>
                                            </p:tav>
                                          </p:tavLst>
                                        </p:anim>
                                        <p:anim calcmode="lin" valueType="num">
                                          <p:cBhvr additive="base">
                                            <p:cTn id="8" dur="1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500" fill="hold"/>
                                            <p:tgtEl>
                                              <p:spTgt spid="11"/>
                                            </p:tgtEl>
                                            <p:attrNameLst>
                                              <p:attrName>ppt_x</p:attrName>
                                            </p:attrNameLst>
                                          </p:cBhvr>
                                          <p:tavLst>
                                            <p:tav tm="0">
                                              <p:val>
                                                <p:strVal val="1+#ppt_w/2"/>
                                              </p:val>
                                            </p:tav>
                                            <p:tav tm="100000">
                                              <p:val>
                                                <p:strVal val="#ppt_x"/>
                                              </p:val>
                                            </p:tav>
                                          </p:tavLst>
                                        </p:anim>
                                        <p:anim calcmode="lin" valueType="num">
                                          <p:cBhvr additive="base">
                                            <p:cTn id="12" dur="1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4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500" fill="hold"/>
                                            <p:tgtEl>
                                              <p:spTgt spid="13"/>
                                            </p:tgtEl>
                                            <p:attrNameLst>
                                              <p:attrName>ppt_x</p:attrName>
                                            </p:attrNameLst>
                                          </p:cBhvr>
                                          <p:tavLst>
                                            <p:tav tm="0">
                                              <p:val>
                                                <p:strVal val="1+#ppt_w/2"/>
                                              </p:val>
                                            </p:tav>
                                            <p:tav tm="100000">
                                              <p:val>
                                                <p:strVal val="#ppt_x"/>
                                              </p:val>
                                            </p:tav>
                                          </p:tavLst>
                                        </p:anim>
                                        <p:anim calcmode="lin" valueType="num">
                                          <p:cBhvr additive="base">
                                            <p:cTn id="16" dur="1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624738" y="6800974"/>
            <a:ext cx="6589894" cy="3157916"/>
          </a:xfrm>
          <a:prstGeom prst="rect">
            <a:avLst/>
          </a:prstGeom>
          <a:noFill/>
        </p:spPr>
        <p:txBody>
          <a:bodyPr wrap="square" rtlCol="0">
            <a:spAutoFit/>
          </a:bodyPr>
          <a:lstStyle/>
          <a:p>
            <a:pPr algn="r">
              <a:lnSpc>
                <a:spcPts val="3400"/>
              </a:lnSpc>
            </a:pPr>
            <a:r>
              <a:rPr lang="en-US" sz="14400">
                <a:solidFill>
                  <a:schemeClr val="tx1">
                    <a:lumMod val="90000"/>
                    <a:lumOff val="10000"/>
                  </a:schemeClr>
                </a:solidFill>
              </a:rPr>
              <a:t>2017</a:t>
            </a:r>
          </a:p>
          <a:p>
            <a:pPr algn="r">
              <a:lnSpc>
                <a:spcPct val="89000"/>
              </a:lnSpc>
            </a:pPr>
            <a:r>
              <a:rPr lang="en-US" sz="3200"/>
              <a:t>is to replace the Lorem Ipsum text with whatever text you prefer. Lorem ipsum is placeholder text. In fact, I think it means “holder of place text” in latin. Well, maybe not exactly…</a:t>
            </a:r>
          </a:p>
        </p:txBody>
      </p:sp>
      <p:grpSp>
        <p:nvGrpSpPr>
          <p:cNvPr id="3" name="Group 2"/>
          <p:cNvGrpSpPr/>
          <p:nvPr/>
        </p:nvGrpSpPr>
        <p:grpSpPr>
          <a:xfrm>
            <a:off x="4516537" y="6256463"/>
            <a:ext cx="6785492" cy="5577086"/>
            <a:chOff x="2257475" y="3128231"/>
            <a:chExt cx="3392746" cy="2788543"/>
          </a:xfrm>
        </p:grpSpPr>
        <p:sp>
          <p:nvSpPr>
            <p:cNvPr id="19" name="Arc 18"/>
            <p:cNvSpPr/>
            <p:nvPr/>
          </p:nvSpPr>
          <p:spPr>
            <a:xfrm>
              <a:off x="2257475" y="3128231"/>
              <a:ext cx="2788542" cy="2788543"/>
            </a:xfrm>
            <a:prstGeom prst="arc">
              <a:avLst>
                <a:gd name="adj1" fmla="val 16200000"/>
                <a:gd name="adj2" fmla="val 366761"/>
              </a:avLst>
            </a:prstGeom>
            <a:ln w="146050"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4000"/>
            </a:p>
          </p:txBody>
        </p:sp>
        <p:sp>
          <p:nvSpPr>
            <p:cNvPr id="21" name="TextBox 20"/>
            <p:cNvSpPr txBox="1"/>
            <p:nvPr/>
          </p:nvSpPr>
          <p:spPr>
            <a:xfrm>
              <a:off x="5157938" y="4608828"/>
              <a:ext cx="492283" cy="292388"/>
            </a:xfrm>
            <a:prstGeom prst="rect">
              <a:avLst/>
            </a:prstGeom>
            <a:noFill/>
          </p:spPr>
          <p:txBody>
            <a:bodyPr wrap="none" rtlCol="0">
              <a:spAutoFit/>
            </a:bodyPr>
            <a:lstStyle/>
            <a:p>
              <a:r>
                <a:rPr lang="en-US" sz="3200"/>
                <a:t>25%</a:t>
              </a:r>
            </a:p>
          </p:txBody>
        </p:sp>
      </p:grpSp>
      <p:grpSp>
        <p:nvGrpSpPr>
          <p:cNvPr id="4" name="Group 3"/>
          <p:cNvGrpSpPr/>
          <p:nvPr/>
        </p:nvGrpSpPr>
        <p:grpSpPr>
          <a:xfrm>
            <a:off x="4746117" y="6486043"/>
            <a:ext cx="5117924" cy="5912936"/>
            <a:chOff x="2372265" y="3243021"/>
            <a:chExt cx="2558962" cy="2956468"/>
          </a:xfrm>
        </p:grpSpPr>
        <p:sp>
          <p:nvSpPr>
            <p:cNvPr id="18" name="Arc 17"/>
            <p:cNvSpPr/>
            <p:nvPr/>
          </p:nvSpPr>
          <p:spPr>
            <a:xfrm>
              <a:off x="2372265" y="3243021"/>
              <a:ext cx="2558962" cy="2558962"/>
            </a:xfrm>
            <a:prstGeom prst="arc">
              <a:avLst>
                <a:gd name="adj1" fmla="val 16200000"/>
                <a:gd name="adj2" fmla="val 5442841"/>
              </a:avLst>
            </a:prstGeom>
            <a:ln w="146050" cap="rnd">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4000"/>
            </a:p>
          </p:txBody>
        </p:sp>
        <p:sp>
          <p:nvSpPr>
            <p:cNvPr id="22" name="TextBox 21"/>
            <p:cNvSpPr txBox="1"/>
            <p:nvPr/>
          </p:nvSpPr>
          <p:spPr>
            <a:xfrm>
              <a:off x="3339910" y="5907101"/>
              <a:ext cx="492283" cy="292388"/>
            </a:xfrm>
            <a:prstGeom prst="rect">
              <a:avLst/>
            </a:prstGeom>
            <a:noFill/>
          </p:spPr>
          <p:txBody>
            <a:bodyPr wrap="none" rtlCol="0">
              <a:spAutoFit/>
            </a:bodyPr>
            <a:lstStyle/>
            <a:p>
              <a:r>
                <a:rPr lang="en-US" sz="3200"/>
                <a:t>50%</a:t>
              </a:r>
            </a:p>
          </p:txBody>
        </p:sp>
      </p:grpSp>
      <p:grpSp>
        <p:nvGrpSpPr>
          <p:cNvPr id="5" name="Group 4"/>
          <p:cNvGrpSpPr/>
          <p:nvPr/>
        </p:nvGrpSpPr>
        <p:grpSpPr>
          <a:xfrm>
            <a:off x="4110961" y="6709885"/>
            <a:ext cx="5516540" cy="4670242"/>
            <a:chOff x="2054687" y="3354942"/>
            <a:chExt cx="2758270" cy="2335121"/>
          </a:xfrm>
        </p:grpSpPr>
        <p:sp>
          <p:nvSpPr>
            <p:cNvPr id="17" name="Arc 16"/>
            <p:cNvSpPr/>
            <p:nvPr/>
          </p:nvSpPr>
          <p:spPr>
            <a:xfrm>
              <a:off x="2477836" y="3354942"/>
              <a:ext cx="2335121" cy="2335121"/>
            </a:xfrm>
            <a:prstGeom prst="arc">
              <a:avLst>
                <a:gd name="adj1" fmla="val 16200000"/>
                <a:gd name="adj2" fmla="val 9335995"/>
              </a:avLst>
            </a:prstGeom>
            <a:ln w="1460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4000"/>
            </a:p>
          </p:txBody>
        </p:sp>
        <p:sp>
          <p:nvSpPr>
            <p:cNvPr id="23" name="TextBox 22"/>
            <p:cNvSpPr txBox="1"/>
            <p:nvPr/>
          </p:nvSpPr>
          <p:spPr>
            <a:xfrm>
              <a:off x="2054687" y="4927541"/>
              <a:ext cx="492283" cy="292388"/>
            </a:xfrm>
            <a:prstGeom prst="rect">
              <a:avLst/>
            </a:prstGeom>
            <a:noFill/>
          </p:spPr>
          <p:txBody>
            <a:bodyPr wrap="none" rtlCol="0">
              <a:spAutoFit/>
            </a:bodyPr>
            <a:lstStyle/>
            <a:p>
              <a:r>
                <a:rPr lang="en-US" sz="3200"/>
                <a:t>70%</a:t>
              </a:r>
            </a:p>
          </p:txBody>
        </p:sp>
      </p:grpSp>
      <p:sp>
        <p:nvSpPr>
          <p:cNvPr id="36" name="TextBox 35"/>
          <p:cNvSpPr txBox="1"/>
          <p:nvPr/>
        </p:nvSpPr>
        <p:spPr>
          <a:xfrm flipH="1">
            <a:off x="16771946" y="4283980"/>
            <a:ext cx="7357174" cy="2719655"/>
          </a:xfrm>
          <a:prstGeom prst="rect">
            <a:avLst/>
          </a:prstGeom>
          <a:noFill/>
        </p:spPr>
        <p:txBody>
          <a:bodyPr wrap="square" rtlCol="0">
            <a:spAutoFit/>
          </a:bodyPr>
          <a:lstStyle/>
          <a:p>
            <a:pPr>
              <a:lnSpc>
                <a:spcPts val="3400"/>
              </a:lnSpc>
            </a:pPr>
            <a:r>
              <a:rPr lang="en-US" sz="14400">
                <a:solidFill>
                  <a:schemeClr val="tx1">
                    <a:lumMod val="90000"/>
                    <a:lumOff val="10000"/>
                  </a:schemeClr>
                </a:solidFill>
              </a:rPr>
              <a:t>2018</a:t>
            </a:r>
          </a:p>
          <a:p>
            <a:pPr>
              <a:lnSpc>
                <a:spcPct val="89000"/>
              </a:lnSpc>
            </a:pPr>
            <a:r>
              <a:rPr lang="en-US" sz="3200"/>
              <a:t>is to replace the Lorem Ipsum text with whatever text you prefer. Lorem ipsum is placeholder text. In fact, I think it means “holder of place text” in latin. Well, maybe not exactly…</a:t>
            </a:r>
          </a:p>
        </p:txBody>
      </p:sp>
      <p:grpSp>
        <p:nvGrpSpPr>
          <p:cNvPr id="8" name="Group 7"/>
          <p:cNvGrpSpPr/>
          <p:nvPr/>
        </p:nvGrpSpPr>
        <p:grpSpPr>
          <a:xfrm>
            <a:off x="11392355" y="3543126"/>
            <a:ext cx="9050572" cy="7588092"/>
            <a:chOff x="5695384" y="1771563"/>
            <a:chExt cx="4525286" cy="3794046"/>
          </a:xfrm>
        </p:grpSpPr>
        <p:sp>
          <p:nvSpPr>
            <p:cNvPr id="35" name="Arc 34"/>
            <p:cNvSpPr/>
            <p:nvPr/>
          </p:nvSpPr>
          <p:spPr>
            <a:xfrm flipH="1">
              <a:off x="6426624" y="1771563"/>
              <a:ext cx="3794046" cy="3794046"/>
            </a:xfrm>
            <a:prstGeom prst="arc">
              <a:avLst>
                <a:gd name="adj1" fmla="val 16200000"/>
                <a:gd name="adj2" fmla="val 366761"/>
              </a:avLst>
            </a:prstGeom>
            <a:ln w="146050" cap="rnd">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4000"/>
            </a:p>
          </p:txBody>
        </p:sp>
        <p:sp>
          <p:nvSpPr>
            <p:cNvPr id="37" name="TextBox 36"/>
            <p:cNvSpPr txBox="1"/>
            <p:nvPr/>
          </p:nvSpPr>
          <p:spPr>
            <a:xfrm flipH="1">
              <a:off x="5695384" y="3786039"/>
              <a:ext cx="492283" cy="292388"/>
            </a:xfrm>
            <a:prstGeom prst="rect">
              <a:avLst/>
            </a:prstGeom>
            <a:noFill/>
          </p:spPr>
          <p:txBody>
            <a:bodyPr wrap="none" rtlCol="0">
              <a:spAutoFit/>
            </a:bodyPr>
            <a:lstStyle/>
            <a:p>
              <a:r>
                <a:rPr lang="en-US" sz="3200"/>
                <a:t>25%</a:t>
              </a:r>
            </a:p>
          </p:txBody>
        </p:sp>
      </p:grpSp>
      <p:grpSp>
        <p:nvGrpSpPr>
          <p:cNvPr id="7" name="Group 6"/>
          <p:cNvGrpSpPr/>
          <p:nvPr/>
        </p:nvGrpSpPr>
        <p:grpSpPr>
          <a:xfrm>
            <a:off x="13167198" y="3855490"/>
            <a:ext cx="6963366" cy="7834182"/>
            <a:chOff x="6582805" y="1927745"/>
            <a:chExt cx="3481683" cy="3917091"/>
          </a:xfrm>
        </p:grpSpPr>
        <p:sp>
          <p:nvSpPr>
            <p:cNvPr id="34" name="Arc 33"/>
            <p:cNvSpPr/>
            <p:nvPr/>
          </p:nvSpPr>
          <p:spPr>
            <a:xfrm flipH="1">
              <a:off x="6582805" y="1927745"/>
              <a:ext cx="3481683" cy="3481683"/>
            </a:xfrm>
            <a:prstGeom prst="arc">
              <a:avLst>
                <a:gd name="adj1" fmla="val 16200000"/>
                <a:gd name="adj2" fmla="val 5442841"/>
              </a:avLst>
            </a:prstGeom>
            <a:ln w="1460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4000"/>
            </a:p>
          </p:txBody>
        </p:sp>
        <p:sp>
          <p:nvSpPr>
            <p:cNvPr id="38" name="TextBox 37"/>
            <p:cNvSpPr txBox="1"/>
            <p:nvPr/>
          </p:nvSpPr>
          <p:spPr>
            <a:xfrm flipH="1">
              <a:off x="8163556" y="5552448"/>
              <a:ext cx="492283" cy="292388"/>
            </a:xfrm>
            <a:prstGeom prst="rect">
              <a:avLst/>
            </a:prstGeom>
            <a:noFill/>
          </p:spPr>
          <p:txBody>
            <a:bodyPr wrap="none" rtlCol="0">
              <a:spAutoFit/>
            </a:bodyPr>
            <a:lstStyle/>
            <a:p>
              <a:r>
                <a:rPr lang="en-US" sz="3200"/>
                <a:t>50%</a:t>
              </a:r>
            </a:p>
          </p:txBody>
        </p:sp>
      </p:grpSp>
      <p:grpSp>
        <p:nvGrpSpPr>
          <p:cNvPr id="6" name="Group 5"/>
          <p:cNvGrpSpPr/>
          <p:nvPr/>
        </p:nvGrpSpPr>
        <p:grpSpPr>
          <a:xfrm>
            <a:off x="13471753" y="4160044"/>
            <a:ext cx="7338820" cy="6354256"/>
            <a:chOff x="6735083" y="2080022"/>
            <a:chExt cx="3669410" cy="3177128"/>
          </a:xfrm>
        </p:grpSpPr>
        <p:sp>
          <p:nvSpPr>
            <p:cNvPr id="33" name="Arc 32"/>
            <p:cNvSpPr/>
            <p:nvPr/>
          </p:nvSpPr>
          <p:spPr>
            <a:xfrm flipH="1">
              <a:off x="6735083" y="2080022"/>
              <a:ext cx="3177128" cy="3177128"/>
            </a:xfrm>
            <a:prstGeom prst="arc">
              <a:avLst>
                <a:gd name="adj1" fmla="val 16200000"/>
                <a:gd name="adj2" fmla="val 9335995"/>
              </a:avLst>
            </a:prstGeom>
            <a:ln w="146050" cap="rnd">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4000"/>
            </a:p>
          </p:txBody>
        </p:sp>
        <p:sp>
          <p:nvSpPr>
            <p:cNvPr id="39" name="TextBox 38"/>
            <p:cNvSpPr txBox="1"/>
            <p:nvPr/>
          </p:nvSpPr>
          <p:spPr>
            <a:xfrm flipH="1">
              <a:off x="9912210" y="4219675"/>
              <a:ext cx="492283" cy="292388"/>
            </a:xfrm>
            <a:prstGeom prst="rect">
              <a:avLst/>
            </a:prstGeom>
            <a:noFill/>
          </p:spPr>
          <p:txBody>
            <a:bodyPr wrap="none" rtlCol="0">
              <a:spAutoFit/>
            </a:bodyPr>
            <a:lstStyle/>
            <a:p>
              <a:r>
                <a:rPr lang="en-US" sz="3200"/>
                <a:t>70%</a:t>
              </a:r>
            </a:p>
          </p:txBody>
        </p:sp>
      </p:grpSp>
      <p:sp>
        <p:nvSpPr>
          <p:cNvPr id="25" name="Title 1"/>
          <p:cNvSpPr txBox="1">
            <a:spLocks/>
          </p:cNvSpPr>
          <p:nvPr/>
        </p:nvSpPr>
        <p:spPr>
          <a:xfrm>
            <a:off x="1569497" y="1527004"/>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Future Data Plan</a:t>
            </a:r>
          </a:p>
          <a:p>
            <a:r>
              <a:rPr lang="en-US" sz="3200">
                <a:latin typeface="+mn-lt"/>
              </a:rPr>
              <a:t>Create great subtitle is in here</a:t>
            </a:r>
            <a:endParaRPr lang="en-US" sz="6400">
              <a:latin typeface="+mn-lt"/>
            </a:endParaRPr>
          </a:p>
        </p:txBody>
      </p:sp>
      <p:sp>
        <p:nvSpPr>
          <p:cNvPr id="26" name="Rectangle: Rounded Corners 80"/>
          <p:cNvSpPr/>
          <p:nvPr/>
        </p:nvSpPr>
        <p:spPr>
          <a:xfrm>
            <a:off x="1664747" y="3015283"/>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Tree>
    <p:extLst>
      <p:ext uri="{BB962C8B-B14F-4D97-AF65-F5344CB8AC3E}">
        <p14:creationId xmlns:p14="http://schemas.microsoft.com/office/powerpoint/2010/main" val="2759015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0-#ppt_w/2"/>
                                          </p:val>
                                        </p:tav>
                                        <p:tav tm="100000">
                                          <p:val>
                                            <p:strVal val="#ppt_x"/>
                                          </p:val>
                                        </p:tav>
                                      </p:tavLst>
                                    </p:anim>
                                    <p:anim calcmode="lin" valueType="num">
                                      <p:cBhvr additive="base">
                                        <p:cTn id="8" dur="1000" fill="hold"/>
                                        <p:tgtEl>
                                          <p:spTgt spid="20"/>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20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10" presetClass="entr" presetSubtype="0" fill="hold" nodeType="withEffect">
                                  <p:stCondLst>
                                    <p:cond delay="40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500"/>
                                        <p:tgtEl>
                                          <p:spTgt spid="4"/>
                                        </p:tgtEl>
                                      </p:cBhvr>
                                    </p:animEffect>
                                  </p:childTnLst>
                                </p:cTn>
                              </p:par>
                              <p:par>
                                <p:cTn id="15" presetID="10" presetClass="entr" presetSubtype="0" fill="hold" nodeType="withEffect">
                                  <p:stCondLst>
                                    <p:cond delay="60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par>
                                <p:cTn id="18" presetID="2" presetClass="entr" presetSubtype="2" decel="100000" fill="hold" grpId="0" nodeType="withEffect">
                                  <p:stCondLst>
                                    <p:cond delay="600"/>
                                  </p:stCondLst>
                                  <p:childTnLst>
                                    <p:set>
                                      <p:cBhvr>
                                        <p:cTn id="19" dur="1" fill="hold">
                                          <p:stCondLst>
                                            <p:cond delay="0"/>
                                          </p:stCondLst>
                                        </p:cTn>
                                        <p:tgtEl>
                                          <p:spTgt spid="36"/>
                                        </p:tgtEl>
                                        <p:attrNameLst>
                                          <p:attrName>style.visibility</p:attrName>
                                        </p:attrNameLst>
                                      </p:cBhvr>
                                      <p:to>
                                        <p:strVal val="visible"/>
                                      </p:to>
                                    </p:set>
                                    <p:anim calcmode="lin" valueType="num">
                                      <p:cBhvr additive="base">
                                        <p:cTn id="20" dur="1000" fill="hold"/>
                                        <p:tgtEl>
                                          <p:spTgt spid="36"/>
                                        </p:tgtEl>
                                        <p:attrNameLst>
                                          <p:attrName>ppt_x</p:attrName>
                                        </p:attrNameLst>
                                      </p:cBhvr>
                                      <p:tavLst>
                                        <p:tav tm="0">
                                          <p:val>
                                            <p:strVal val="1+#ppt_w/2"/>
                                          </p:val>
                                        </p:tav>
                                        <p:tav tm="100000">
                                          <p:val>
                                            <p:strVal val="#ppt_x"/>
                                          </p:val>
                                        </p:tav>
                                      </p:tavLst>
                                    </p:anim>
                                    <p:anim calcmode="lin" valueType="num">
                                      <p:cBhvr additive="base">
                                        <p:cTn id="21" dur="1000" fill="hold"/>
                                        <p:tgtEl>
                                          <p:spTgt spid="36"/>
                                        </p:tgtEl>
                                        <p:attrNameLst>
                                          <p:attrName>ppt_y</p:attrName>
                                        </p:attrNameLst>
                                      </p:cBhvr>
                                      <p:tavLst>
                                        <p:tav tm="0">
                                          <p:val>
                                            <p:strVal val="#ppt_y"/>
                                          </p:val>
                                        </p:tav>
                                        <p:tav tm="100000">
                                          <p:val>
                                            <p:strVal val="#ppt_y"/>
                                          </p:val>
                                        </p:tav>
                                      </p:tavLst>
                                    </p:anim>
                                  </p:childTnLst>
                                </p:cTn>
                              </p:par>
                              <p:par>
                                <p:cTn id="22" presetID="10" presetClass="entr" presetSubtype="0" fill="hold" nodeType="withEffect">
                                  <p:stCondLst>
                                    <p:cond delay="80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par>
                                <p:cTn id="25" presetID="10" presetClass="entr" presetSubtype="0" fill="hold" nodeType="withEffect">
                                  <p:stCondLst>
                                    <p:cond delay="100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par>
                                <p:cTn id="28" presetID="10" presetClass="entr" presetSubtype="0" fill="hold" nodeType="withEffect">
                                  <p:stCondLst>
                                    <p:cond delay="120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Straight Connector 17"/>
          <p:cNvCxnSpPr/>
          <p:nvPr/>
        </p:nvCxnSpPr>
        <p:spPr>
          <a:xfrm>
            <a:off x="12644159" y="6730998"/>
            <a:ext cx="0" cy="1786432"/>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20745909" y="2733394"/>
            <a:ext cx="0" cy="578403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7368559" y="4938841"/>
            <a:ext cx="0" cy="357859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6065559" y="3454401"/>
            <a:ext cx="0" cy="506303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2585759" y="2733394"/>
            <a:ext cx="0" cy="5784036"/>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3" name="Freeform 2"/>
          <p:cNvSpPr/>
          <p:nvPr/>
        </p:nvSpPr>
        <p:spPr>
          <a:xfrm flipV="1">
            <a:off x="2585761" y="2733395"/>
            <a:ext cx="20116800" cy="3997606"/>
          </a:xfrm>
          <a:custGeom>
            <a:avLst/>
            <a:gdLst>
              <a:gd name="connsiteX0" fmla="*/ 0 w 9184105"/>
              <a:gd name="connsiteY0" fmla="*/ 5146842 h 5146842"/>
              <a:gd name="connsiteX1" fmla="*/ 9184105 w 9184105"/>
              <a:gd name="connsiteY1" fmla="*/ 5146842 h 5146842"/>
              <a:gd name="connsiteX2" fmla="*/ 4585368 w 9184105"/>
              <a:gd name="connsiteY2" fmla="*/ 0 h 5146842"/>
              <a:gd name="connsiteX3" fmla="*/ 0 w 9184105"/>
              <a:gd name="connsiteY3" fmla="*/ 5146842 h 5146842"/>
              <a:gd name="connsiteX0" fmla="*/ 100481 w 9384271"/>
              <a:gd name="connsiteY0" fmla="*/ 5146842 h 5146842"/>
              <a:gd name="connsiteX1" fmla="*/ 9284586 w 9384271"/>
              <a:gd name="connsiteY1" fmla="*/ 5146842 h 5146842"/>
              <a:gd name="connsiteX2" fmla="*/ 4685849 w 9384271"/>
              <a:gd name="connsiteY2" fmla="*/ 0 h 5146842"/>
              <a:gd name="connsiteX3" fmla="*/ 100481 w 9384271"/>
              <a:gd name="connsiteY3" fmla="*/ 5146842 h 5146842"/>
              <a:gd name="connsiteX0" fmla="*/ 100481 w 9284586"/>
              <a:gd name="connsiteY0" fmla="*/ 5146842 h 5146860"/>
              <a:gd name="connsiteX1" fmla="*/ 9284586 w 9284586"/>
              <a:gd name="connsiteY1" fmla="*/ 5146842 h 5146860"/>
              <a:gd name="connsiteX2" fmla="*/ 4685849 w 9284586"/>
              <a:gd name="connsiteY2" fmla="*/ 0 h 5146860"/>
              <a:gd name="connsiteX3" fmla="*/ 100481 w 9284586"/>
              <a:gd name="connsiteY3" fmla="*/ 5146842 h 5146860"/>
              <a:gd name="connsiteX0" fmla="*/ 0 w 9184105"/>
              <a:gd name="connsiteY0" fmla="*/ 5146842 h 5146928"/>
              <a:gd name="connsiteX1" fmla="*/ 9184105 w 9184105"/>
              <a:gd name="connsiteY1" fmla="*/ 5146842 h 5146928"/>
              <a:gd name="connsiteX2" fmla="*/ 4585368 w 9184105"/>
              <a:gd name="connsiteY2" fmla="*/ 0 h 5146928"/>
              <a:gd name="connsiteX3" fmla="*/ 0 w 9184105"/>
              <a:gd name="connsiteY3" fmla="*/ 5146842 h 5146928"/>
              <a:gd name="connsiteX0" fmla="*/ 0 w 9184105"/>
              <a:gd name="connsiteY0" fmla="*/ 5146867 h 5146954"/>
              <a:gd name="connsiteX1" fmla="*/ 9184105 w 9184105"/>
              <a:gd name="connsiteY1" fmla="*/ 5146867 h 5146954"/>
              <a:gd name="connsiteX2" fmla="*/ 4585368 w 9184105"/>
              <a:gd name="connsiteY2" fmla="*/ 25 h 5146954"/>
              <a:gd name="connsiteX3" fmla="*/ 0 w 9184105"/>
              <a:gd name="connsiteY3" fmla="*/ 5146867 h 5146954"/>
              <a:gd name="connsiteX0" fmla="*/ 0 w 9184105"/>
              <a:gd name="connsiteY0" fmla="*/ 5146867 h 5146954"/>
              <a:gd name="connsiteX1" fmla="*/ 9184105 w 9184105"/>
              <a:gd name="connsiteY1" fmla="*/ 5146867 h 5146954"/>
              <a:gd name="connsiteX2" fmla="*/ 4585368 w 9184105"/>
              <a:gd name="connsiteY2" fmla="*/ 25 h 5146954"/>
              <a:gd name="connsiteX3" fmla="*/ 0 w 9184105"/>
              <a:gd name="connsiteY3" fmla="*/ 5146867 h 5146954"/>
              <a:gd name="connsiteX0" fmla="*/ 0 w 9184105"/>
              <a:gd name="connsiteY0" fmla="*/ 5146867 h 5146884"/>
              <a:gd name="connsiteX1" fmla="*/ 9184105 w 9184105"/>
              <a:gd name="connsiteY1" fmla="*/ 5146867 h 5146884"/>
              <a:gd name="connsiteX2" fmla="*/ 4585368 w 9184105"/>
              <a:gd name="connsiteY2" fmla="*/ 25 h 5146884"/>
              <a:gd name="connsiteX3" fmla="*/ 0 w 9184105"/>
              <a:gd name="connsiteY3" fmla="*/ 5146867 h 5146884"/>
              <a:gd name="connsiteX0" fmla="*/ 0 w 9343821"/>
              <a:gd name="connsiteY0" fmla="*/ 5146868 h 5146868"/>
              <a:gd name="connsiteX1" fmla="*/ 9184105 w 9343821"/>
              <a:gd name="connsiteY1" fmla="*/ 5146868 h 5146868"/>
              <a:gd name="connsiteX2" fmla="*/ 4585368 w 9343821"/>
              <a:gd name="connsiteY2" fmla="*/ 26 h 5146868"/>
              <a:gd name="connsiteX3" fmla="*/ 0 w 9343821"/>
              <a:gd name="connsiteY3" fmla="*/ 5146868 h 5146868"/>
              <a:gd name="connsiteX0" fmla="*/ 0 w 9299637"/>
              <a:gd name="connsiteY0" fmla="*/ 5146868 h 5146885"/>
              <a:gd name="connsiteX1" fmla="*/ 9184105 w 9299637"/>
              <a:gd name="connsiteY1" fmla="*/ 5146868 h 5146885"/>
              <a:gd name="connsiteX2" fmla="*/ 4585368 w 9299637"/>
              <a:gd name="connsiteY2" fmla="*/ 26 h 5146885"/>
              <a:gd name="connsiteX3" fmla="*/ 0 w 9299637"/>
              <a:gd name="connsiteY3" fmla="*/ 5146868 h 5146885"/>
              <a:gd name="connsiteX0" fmla="*/ 0 w 9184105"/>
              <a:gd name="connsiteY0" fmla="*/ 5146893 h 5146893"/>
              <a:gd name="connsiteX1" fmla="*/ 9184105 w 9184105"/>
              <a:gd name="connsiteY1" fmla="*/ 5146893 h 5146893"/>
              <a:gd name="connsiteX2" fmla="*/ 4585368 w 9184105"/>
              <a:gd name="connsiteY2" fmla="*/ 51 h 5146893"/>
              <a:gd name="connsiteX3" fmla="*/ 0 w 9184105"/>
              <a:gd name="connsiteY3" fmla="*/ 5146893 h 5146893"/>
              <a:gd name="connsiteX0" fmla="*/ 0 w 9184105"/>
              <a:gd name="connsiteY0" fmla="*/ 5146868 h 5146868"/>
              <a:gd name="connsiteX1" fmla="*/ 9184105 w 9184105"/>
              <a:gd name="connsiteY1" fmla="*/ 5146868 h 5146868"/>
              <a:gd name="connsiteX2" fmla="*/ 4585368 w 9184105"/>
              <a:gd name="connsiteY2" fmla="*/ 26 h 5146868"/>
              <a:gd name="connsiteX3" fmla="*/ 0 w 9184105"/>
              <a:gd name="connsiteY3" fmla="*/ 5146868 h 5146868"/>
              <a:gd name="connsiteX0" fmla="*/ 0 w 9184105"/>
              <a:gd name="connsiteY0" fmla="*/ 5146868 h 5146868"/>
              <a:gd name="connsiteX1" fmla="*/ 9184105 w 9184105"/>
              <a:gd name="connsiteY1" fmla="*/ 5146868 h 5146868"/>
              <a:gd name="connsiteX2" fmla="*/ 4585368 w 9184105"/>
              <a:gd name="connsiteY2" fmla="*/ 26 h 5146868"/>
              <a:gd name="connsiteX3" fmla="*/ 0 w 9184105"/>
              <a:gd name="connsiteY3" fmla="*/ 5146868 h 5146868"/>
              <a:gd name="connsiteX0" fmla="*/ 0 w 9184105"/>
              <a:gd name="connsiteY0" fmla="*/ 5146868 h 5146868"/>
              <a:gd name="connsiteX1" fmla="*/ 9184105 w 9184105"/>
              <a:gd name="connsiteY1" fmla="*/ 5146868 h 5146868"/>
              <a:gd name="connsiteX2" fmla="*/ 4585368 w 9184105"/>
              <a:gd name="connsiteY2" fmla="*/ 26 h 5146868"/>
              <a:gd name="connsiteX3" fmla="*/ 0 w 9184105"/>
              <a:gd name="connsiteY3" fmla="*/ 5146868 h 5146868"/>
              <a:gd name="connsiteX0" fmla="*/ 0 w 9184105"/>
              <a:gd name="connsiteY0" fmla="*/ 5146868 h 5146868"/>
              <a:gd name="connsiteX1" fmla="*/ 9184105 w 9184105"/>
              <a:gd name="connsiteY1" fmla="*/ 5146868 h 5146868"/>
              <a:gd name="connsiteX2" fmla="*/ 4585368 w 9184105"/>
              <a:gd name="connsiteY2" fmla="*/ 26 h 5146868"/>
              <a:gd name="connsiteX3" fmla="*/ 0 w 9184105"/>
              <a:gd name="connsiteY3" fmla="*/ 5146868 h 5146868"/>
              <a:gd name="connsiteX0" fmla="*/ 0 w 9184105"/>
              <a:gd name="connsiteY0" fmla="*/ 5146868 h 5146868"/>
              <a:gd name="connsiteX1" fmla="*/ 4423767 w 9184105"/>
              <a:gd name="connsiteY1" fmla="*/ 5144364 h 5146868"/>
              <a:gd name="connsiteX2" fmla="*/ 9184105 w 9184105"/>
              <a:gd name="connsiteY2" fmla="*/ 5146868 h 5146868"/>
              <a:gd name="connsiteX3" fmla="*/ 4585368 w 9184105"/>
              <a:gd name="connsiteY3" fmla="*/ 26 h 5146868"/>
              <a:gd name="connsiteX4" fmla="*/ 0 w 9184105"/>
              <a:gd name="connsiteY4" fmla="*/ 5146868 h 5146868"/>
              <a:gd name="connsiteX0" fmla="*/ 4423767 w 9184105"/>
              <a:gd name="connsiteY0" fmla="*/ 5144364 h 5373114"/>
              <a:gd name="connsiteX1" fmla="*/ 9184105 w 9184105"/>
              <a:gd name="connsiteY1" fmla="*/ 5146868 h 5373114"/>
              <a:gd name="connsiteX2" fmla="*/ 4585368 w 9184105"/>
              <a:gd name="connsiteY2" fmla="*/ 26 h 5373114"/>
              <a:gd name="connsiteX3" fmla="*/ 0 w 9184105"/>
              <a:gd name="connsiteY3" fmla="*/ 5146868 h 5373114"/>
              <a:gd name="connsiteX4" fmla="*/ 4546222 w 9184105"/>
              <a:gd name="connsiteY4" fmla="*/ 5373114 h 5373114"/>
              <a:gd name="connsiteX0" fmla="*/ 4423767 w 9184105"/>
              <a:gd name="connsiteY0" fmla="*/ 5144364 h 5146868"/>
              <a:gd name="connsiteX1" fmla="*/ 9184105 w 9184105"/>
              <a:gd name="connsiteY1" fmla="*/ 5146868 h 5146868"/>
              <a:gd name="connsiteX2" fmla="*/ 4585368 w 9184105"/>
              <a:gd name="connsiteY2" fmla="*/ 26 h 5146868"/>
              <a:gd name="connsiteX3" fmla="*/ 0 w 9184105"/>
              <a:gd name="connsiteY3" fmla="*/ 5146868 h 5146868"/>
              <a:gd name="connsiteX0" fmla="*/ 9184105 w 9184105"/>
              <a:gd name="connsiteY0" fmla="*/ 5146868 h 5146868"/>
              <a:gd name="connsiteX1" fmla="*/ 4585368 w 9184105"/>
              <a:gd name="connsiteY1" fmla="*/ 26 h 5146868"/>
              <a:gd name="connsiteX2" fmla="*/ 0 w 9184105"/>
              <a:gd name="connsiteY2" fmla="*/ 5146868 h 5146868"/>
            </a:gdLst>
            <a:ahLst/>
            <a:cxnLst>
              <a:cxn ang="0">
                <a:pos x="connsiteX0" y="connsiteY0"/>
              </a:cxn>
              <a:cxn ang="0">
                <a:pos x="connsiteX1" y="connsiteY1"/>
              </a:cxn>
              <a:cxn ang="0">
                <a:pos x="connsiteX2" y="connsiteY2"/>
              </a:cxn>
            </a:cxnLst>
            <a:rect l="l" t="t" r="r" b="b"/>
            <a:pathLst>
              <a:path w="9184105" h="5146868">
                <a:moveTo>
                  <a:pt x="9184105" y="5146868"/>
                </a:moveTo>
                <a:cubicBezTo>
                  <a:pt x="6684209" y="5140184"/>
                  <a:pt x="6858743" y="-13344"/>
                  <a:pt x="4585368" y="26"/>
                </a:cubicBezTo>
                <a:cubicBezTo>
                  <a:pt x="2311993" y="13396"/>
                  <a:pt x="3137123" y="5117903"/>
                  <a:pt x="0" y="5146868"/>
                </a:cubicBezTo>
              </a:path>
            </a:pathLst>
          </a:custGeom>
          <a:noFill/>
          <a:ln w="38100" cap="rnd" cmpd="sng">
            <a:gradFill flip="none" rotWithShape="1">
              <a:gsLst>
                <a:gs pos="0">
                  <a:schemeClr val="accent5"/>
                </a:gs>
                <a:gs pos="100000">
                  <a:schemeClr val="accent5">
                    <a:lumMod val="50000"/>
                  </a:schemeClr>
                </a:gs>
              </a:gsLst>
              <a:lin ang="0" scaled="1"/>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400"/>
          </a:p>
        </p:txBody>
      </p:sp>
      <p:sp>
        <p:nvSpPr>
          <p:cNvPr id="4" name="Oval 3"/>
          <p:cNvSpPr/>
          <p:nvPr/>
        </p:nvSpPr>
        <p:spPr>
          <a:xfrm>
            <a:off x="2339782" y="2487415"/>
            <a:ext cx="491958" cy="491958"/>
          </a:xfrm>
          <a:prstGeom prst="ellipse">
            <a:avLst/>
          </a:prstGeom>
          <a:solidFill>
            <a:schemeClr val="bg1"/>
          </a:solidFill>
          <a:ln w="158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400"/>
          </a:p>
        </p:txBody>
      </p:sp>
      <p:sp>
        <p:nvSpPr>
          <p:cNvPr id="5" name="Oval 4"/>
          <p:cNvSpPr/>
          <p:nvPr/>
        </p:nvSpPr>
        <p:spPr>
          <a:xfrm>
            <a:off x="5622059" y="2997620"/>
            <a:ext cx="871536" cy="871536"/>
          </a:xfrm>
          <a:prstGeom prst="ellipse">
            <a:avLst/>
          </a:prstGeom>
          <a:solidFill>
            <a:schemeClr val="bg1"/>
          </a:solidFill>
          <a:ln w="158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400"/>
          </a:p>
        </p:txBody>
      </p:sp>
      <p:sp>
        <p:nvSpPr>
          <p:cNvPr id="6" name="Oval 5"/>
          <p:cNvSpPr/>
          <p:nvPr/>
        </p:nvSpPr>
        <p:spPr>
          <a:xfrm>
            <a:off x="12346526" y="6433365"/>
            <a:ext cx="595270" cy="595270"/>
          </a:xfrm>
          <a:prstGeom prst="ellipse">
            <a:avLst/>
          </a:prstGeom>
          <a:solidFill>
            <a:schemeClr val="bg1"/>
          </a:solidFill>
          <a:ln w="158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400"/>
          </a:p>
        </p:txBody>
      </p:sp>
      <p:sp>
        <p:nvSpPr>
          <p:cNvPr id="7" name="Oval 6"/>
          <p:cNvSpPr/>
          <p:nvPr/>
        </p:nvSpPr>
        <p:spPr>
          <a:xfrm>
            <a:off x="16834384" y="4428263"/>
            <a:ext cx="1021158" cy="1021158"/>
          </a:xfrm>
          <a:prstGeom prst="ellipse">
            <a:avLst/>
          </a:prstGeom>
          <a:solidFill>
            <a:schemeClr val="bg1"/>
          </a:solidFill>
          <a:ln w="158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400"/>
          </a:p>
        </p:txBody>
      </p:sp>
      <p:sp>
        <p:nvSpPr>
          <p:cNvPr id="8" name="Oval 7"/>
          <p:cNvSpPr/>
          <p:nvPr/>
        </p:nvSpPr>
        <p:spPr>
          <a:xfrm>
            <a:off x="20506558" y="2747501"/>
            <a:ext cx="491958" cy="491958"/>
          </a:xfrm>
          <a:prstGeom prst="ellipse">
            <a:avLst/>
          </a:prstGeom>
          <a:solidFill>
            <a:schemeClr val="bg1"/>
          </a:solidFill>
          <a:ln w="15875">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400"/>
          </a:p>
        </p:txBody>
      </p:sp>
      <p:sp>
        <p:nvSpPr>
          <p:cNvPr id="9" name="TextBox 8"/>
          <p:cNvSpPr txBox="1"/>
          <p:nvPr/>
        </p:nvSpPr>
        <p:spPr>
          <a:xfrm>
            <a:off x="9799359" y="3511065"/>
            <a:ext cx="5689600" cy="2624666"/>
          </a:xfrm>
          <a:prstGeom prst="rect">
            <a:avLst/>
          </a:prstGeom>
          <a:noFill/>
        </p:spPr>
        <p:txBody>
          <a:bodyPr wrap="none" rtlCol="0">
            <a:prstTxWarp prst="textArchDown">
              <a:avLst/>
            </a:prstTxWarp>
            <a:spAutoFit/>
          </a:bodyPr>
          <a:lstStyle/>
          <a:p>
            <a:pPr algn="ctr"/>
            <a:r>
              <a:rPr lang="en-US" sz="4266"/>
              <a:t>High Risk Factory</a:t>
            </a:r>
          </a:p>
        </p:txBody>
      </p:sp>
      <p:sp>
        <p:nvSpPr>
          <p:cNvPr id="23" name="TextBox 22"/>
          <p:cNvSpPr txBox="1"/>
          <p:nvPr/>
        </p:nvSpPr>
        <p:spPr>
          <a:xfrm>
            <a:off x="2102936" y="1697097"/>
            <a:ext cx="819455" cy="646331"/>
          </a:xfrm>
          <a:prstGeom prst="rect">
            <a:avLst/>
          </a:prstGeom>
          <a:noFill/>
        </p:spPr>
        <p:txBody>
          <a:bodyPr wrap="none" rtlCol="0">
            <a:spAutoFit/>
          </a:bodyPr>
          <a:lstStyle/>
          <a:p>
            <a:r>
              <a:rPr lang="en-US" sz="3600"/>
              <a:t>5%</a:t>
            </a:r>
          </a:p>
        </p:txBody>
      </p:sp>
      <p:sp>
        <p:nvSpPr>
          <p:cNvPr id="24" name="TextBox 23"/>
          <p:cNvSpPr txBox="1"/>
          <p:nvPr/>
        </p:nvSpPr>
        <p:spPr>
          <a:xfrm>
            <a:off x="5528293" y="2148031"/>
            <a:ext cx="1082348" cy="646331"/>
          </a:xfrm>
          <a:prstGeom prst="rect">
            <a:avLst/>
          </a:prstGeom>
          <a:noFill/>
        </p:spPr>
        <p:txBody>
          <a:bodyPr wrap="none" rtlCol="0">
            <a:spAutoFit/>
          </a:bodyPr>
          <a:lstStyle/>
          <a:p>
            <a:r>
              <a:rPr lang="en-US" sz="3600"/>
              <a:t>34%</a:t>
            </a:r>
          </a:p>
        </p:txBody>
      </p:sp>
      <p:sp>
        <p:nvSpPr>
          <p:cNvPr id="25" name="TextBox 24"/>
          <p:cNvSpPr txBox="1"/>
          <p:nvPr/>
        </p:nvSpPr>
        <p:spPr>
          <a:xfrm>
            <a:off x="12135660" y="4944569"/>
            <a:ext cx="819455" cy="646331"/>
          </a:xfrm>
          <a:prstGeom prst="rect">
            <a:avLst/>
          </a:prstGeom>
          <a:noFill/>
        </p:spPr>
        <p:txBody>
          <a:bodyPr wrap="none" rtlCol="0">
            <a:spAutoFit/>
          </a:bodyPr>
          <a:lstStyle/>
          <a:p>
            <a:r>
              <a:rPr lang="en-US" sz="3600"/>
              <a:t>2%</a:t>
            </a:r>
          </a:p>
        </p:txBody>
      </p:sp>
      <p:sp>
        <p:nvSpPr>
          <p:cNvPr id="26" name="TextBox 25"/>
          <p:cNvSpPr txBox="1"/>
          <p:nvPr/>
        </p:nvSpPr>
        <p:spPr>
          <a:xfrm>
            <a:off x="16323731" y="3954199"/>
            <a:ext cx="1082348" cy="646331"/>
          </a:xfrm>
          <a:prstGeom prst="rect">
            <a:avLst/>
          </a:prstGeom>
          <a:noFill/>
        </p:spPr>
        <p:txBody>
          <a:bodyPr wrap="none" rtlCol="0">
            <a:spAutoFit/>
          </a:bodyPr>
          <a:lstStyle/>
          <a:p>
            <a:r>
              <a:rPr lang="en-US" sz="3600"/>
              <a:t>25%</a:t>
            </a:r>
          </a:p>
        </p:txBody>
      </p:sp>
      <p:sp>
        <p:nvSpPr>
          <p:cNvPr id="28" name="TextBox 27"/>
          <p:cNvSpPr txBox="1"/>
          <p:nvPr/>
        </p:nvSpPr>
        <p:spPr>
          <a:xfrm>
            <a:off x="20225071" y="1871741"/>
            <a:ext cx="1082348" cy="646331"/>
          </a:xfrm>
          <a:prstGeom prst="rect">
            <a:avLst/>
          </a:prstGeom>
          <a:noFill/>
        </p:spPr>
        <p:txBody>
          <a:bodyPr wrap="none" rtlCol="0">
            <a:spAutoFit/>
          </a:bodyPr>
          <a:lstStyle/>
          <a:p>
            <a:r>
              <a:rPr lang="en-US" sz="3600"/>
              <a:t>45%</a:t>
            </a:r>
          </a:p>
        </p:txBody>
      </p:sp>
      <p:sp>
        <p:nvSpPr>
          <p:cNvPr id="29" name="TextBox 28"/>
          <p:cNvSpPr txBox="1"/>
          <p:nvPr/>
        </p:nvSpPr>
        <p:spPr>
          <a:xfrm>
            <a:off x="2633956" y="8010774"/>
            <a:ext cx="2134038" cy="584775"/>
          </a:xfrm>
          <a:prstGeom prst="rect">
            <a:avLst/>
          </a:prstGeom>
          <a:noFill/>
        </p:spPr>
        <p:txBody>
          <a:bodyPr wrap="square" rtlCol="0">
            <a:spAutoFit/>
          </a:bodyPr>
          <a:lstStyle/>
          <a:p>
            <a:r>
              <a:rPr lang="en-US" sz="3200">
                <a:latin typeface="+mj-lt"/>
              </a:rPr>
              <a:t>Group 01</a:t>
            </a:r>
          </a:p>
        </p:txBody>
      </p:sp>
      <p:sp>
        <p:nvSpPr>
          <p:cNvPr id="30" name="TextBox 29"/>
          <p:cNvSpPr txBox="1"/>
          <p:nvPr/>
        </p:nvSpPr>
        <p:spPr>
          <a:xfrm>
            <a:off x="6435950" y="8010774"/>
            <a:ext cx="2134038" cy="584775"/>
          </a:xfrm>
          <a:prstGeom prst="rect">
            <a:avLst/>
          </a:prstGeom>
          <a:noFill/>
        </p:spPr>
        <p:txBody>
          <a:bodyPr wrap="square" rtlCol="0">
            <a:spAutoFit/>
          </a:bodyPr>
          <a:lstStyle/>
          <a:p>
            <a:r>
              <a:rPr lang="en-US" sz="3200">
                <a:latin typeface="+mj-lt"/>
              </a:rPr>
              <a:t>Group 02</a:t>
            </a:r>
          </a:p>
        </p:txBody>
      </p:sp>
      <p:sp>
        <p:nvSpPr>
          <p:cNvPr id="31" name="TextBox 30"/>
          <p:cNvSpPr txBox="1"/>
          <p:nvPr/>
        </p:nvSpPr>
        <p:spPr>
          <a:xfrm>
            <a:off x="12738914" y="8010774"/>
            <a:ext cx="2134038" cy="584775"/>
          </a:xfrm>
          <a:prstGeom prst="rect">
            <a:avLst/>
          </a:prstGeom>
          <a:noFill/>
        </p:spPr>
        <p:txBody>
          <a:bodyPr wrap="square" rtlCol="0">
            <a:spAutoFit/>
          </a:bodyPr>
          <a:lstStyle/>
          <a:p>
            <a:r>
              <a:rPr lang="en-US" sz="3200">
                <a:latin typeface="+mj-lt"/>
              </a:rPr>
              <a:t>Group 03</a:t>
            </a:r>
          </a:p>
        </p:txBody>
      </p:sp>
      <p:sp>
        <p:nvSpPr>
          <p:cNvPr id="32" name="TextBox 31"/>
          <p:cNvSpPr txBox="1"/>
          <p:nvPr/>
        </p:nvSpPr>
        <p:spPr>
          <a:xfrm>
            <a:off x="17655288" y="8010774"/>
            <a:ext cx="2134038" cy="584775"/>
          </a:xfrm>
          <a:prstGeom prst="rect">
            <a:avLst/>
          </a:prstGeom>
          <a:noFill/>
        </p:spPr>
        <p:txBody>
          <a:bodyPr wrap="square" rtlCol="0">
            <a:spAutoFit/>
          </a:bodyPr>
          <a:lstStyle/>
          <a:p>
            <a:r>
              <a:rPr lang="en-US" sz="3200">
                <a:latin typeface="+mj-lt"/>
              </a:rPr>
              <a:t>Group 04</a:t>
            </a:r>
          </a:p>
        </p:txBody>
      </p:sp>
      <p:sp>
        <p:nvSpPr>
          <p:cNvPr id="34" name="TextBox 33"/>
          <p:cNvSpPr txBox="1"/>
          <p:nvPr/>
        </p:nvSpPr>
        <p:spPr>
          <a:xfrm>
            <a:off x="21005352" y="8010774"/>
            <a:ext cx="2134038" cy="584775"/>
          </a:xfrm>
          <a:prstGeom prst="rect">
            <a:avLst/>
          </a:prstGeom>
          <a:noFill/>
        </p:spPr>
        <p:txBody>
          <a:bodyPr wrap="square" rtlCol="0">
            <a:spAutoFit/>
          </a:bodyPr>
          <a:lstStyle/>
          <a:p>
            <a:r>
              <a:rPr lang="en-US" sz="3200">
                <a:latin typeface="+mj-lt"/>
              </a:rPr>
              <a:t>Group 05</a:t>
            </a:r>
          </a:p>
        </p:txBody>
      </p:sp>
      <p:sp>
        <p:nvSpPr>
          <p:cNvPr id="38" name="Rectangle 37"/>
          <p:cNvSpPr/>
          <p:nvPr/>
        </p:nvSpPr>
        <p:spPr>
          <a:xfrm>
            <a:off x="3182733" y="7506879"/>
            <a:ext cx="748923" cy="769441"/>
          </a:xfrm>
          <a:prstGeom prst="rect">
            <a:avLst/>
          </a:prstGeom>
        </p:spPr>
        <p:txBody>
          <a:bodyPr wrap="none">
            <a:spAutoFit/>
          </a:bodyPr>
          <a:lstStyle/>
          <a:p>
            <a:pPr algn="ctr"/>
            <a:r>
              <a:rPr lang="en-US" sz="4400">
                <a:solidFill>
                  <a:schemeClr val="accent1"/>
                </a:solidFill>
                <a:latin typeface="dt-building-01" panose="02000509000000000000" pitchFamily="49" charset="0"/>
                <a:cs typeface="Arial" panose="020B0604020202020204" pitchFamily="34" charset="0"/>
              </a:rPr>
              <a:t>n</a:t>
            </a:r>
            <a:endParaRPr lang="en-US" sz="4400">
              <a:solidFill>
                <a:schemeClr val="accent1"/>
              </a:solidFill>
            </a:endParaRPr>
          </a:p>
        </p:txBody>
      </p:sp>
      <p:sp>
        <p:nvSpPr>
          <p:cNvPr id="39" name="Rectangle 38"/>
          <p:cNvSpPr/>
          <p:nvPr/>
        </p:nvSpPr>
        <p:spPr>
          <a:xfrm>
            <a:off x="7016885" y="7506879"/>
            <a:ext cx="748923" cy="769441"/>
          </a:xfrm>
          <a:prstGeom prst="rect">
            <a:avLst/>
          </a:prstGeom>
        </p:spPr>
        <p:txBody>
          <a:bodyPr wrap="none">
            <a:spAutoFit/>
          </a:bodyPr>
          <a:lstStyle/>
          <a:p>
            <a:pPr algn="ctr"/>
            <a:r>
              <a:rPr lang="en-US" sz="4400">
                <a:solidFill>
                  <a:schemeClr val="accent2"/>
                </a:solidFill>
                <a:latin typeface="dt-transport-06" panose="02000509000000000000" pitchFamily="49" charset="0"/>
                <a:cs typeface="Arial" panose="020B0604020202020204" pitchFamily="34" charset="0"/>
              </a:rPr>
              <a:t>K</a:t>
            </a:r>
            <a:endParaRPr lang="en-US" sz="4400">
              <a:solidFill>
                <a:schemeClr val="accent2"/>
              </a:solidFill>
            </a:endParaRPr>
          </a:p>
        </p:txBody>
      </p:sp>
      <p:sp>
        <p:nvSpPr>
          <p:cNvPr id="40" name="Rectangle 39"/>
          <p:cNvSpPr/>
          <p:nvPr/>
        </p:nvSpPr>
        <p:spPr>
          <a:xfrm>
            <a:off x="13254393" y="7506879"/>
            <a:ext cx="748923" cy="769441"/>
          </a:xfrm>
          <a:prstGeom prst="rect">
            <a:avLst/>
          </a:prstGeom>
        </p:spPr>
        <p:txBody>
          <a:bodyPr wrap="none">
            <a:spAutoFit/>
          </a:bodyPr>
          <a:lstStyle/>
          <a:p>
            <a:pPr algn="ctr"/>
            <a:r>
              <a:rPr lang="en-US" sz="4400">
                <a:solidFill>
                  <a:schemeClr val="accent3"/>
                </a:solidFill>
                <a:latin typeface="dt-transport-07" panose="02000509000000000000" pitchFamily="49" charset="0"/>
                <a:cs typeface="Arial" panose="020B0604020202020204" pitchFamily="34" charset="0"/>
              </a:rPr>
              <a:t>v</a:t>
            </a:r>
            <a:endParaRPr lang="en-US" sz="4400">
              <a:solidFill>
                <a:schemeClr val="accent3"/>
              </a:solidFill>
            </a:endParaRPr>
          </a:p>
        </p:txBody>
      </p:sp>
      <p:sp>
        <p:nvSpPr>
          <p:cNvPr id="41" name="Rectangle 40"/>
          <p:cNvSpPr/>
          <p:nvPr/>
        </p:nvSpPr>
        <p:spPr>
          <a:xfrm>
            <a:off x="18081043" y="7506879"/>
            <a:ext cx="748923" cy="769441"/>
          </a:xfrm>
          <a:prstGeom prst="rect">
            <a:avLst/>
          </a:prstGeom>
        </p:spPr>
        <p:txBody>
          <a:bodyPr wrap="none">
            <a:spAutoFit/>
          </a:bodyPr>
          <a:lstStyle/>
          <a:p>
            <a:pPr algn="ctr"/>
            <a:r>
              <a:rPr lang="en-US" sz="4400">
                <a:solidFill>
                  <a:schemeClr val="accent4"/>
                </a:solidFill>
                <a:latin typeface="dt-technology-03" panose="02000509000000000000" pitchFamily="49" charset="0"/>
                <a:cs typeface="Arial" panose="020B0604020202020204" pitchFamily="34" charset="0"/>
              </a:rPr>
              <a:t>A</a:t>
            </a:r>
            <a:endParaRPr lang="en-US" sz="4400">
              <a:solidFill>
                <a:schemeClr val="accent4"/>
              </a:solidFill>
            </a:endParaRPr>
          </a:p>
        </p:txBody>
      </p:sp>
      <p:sp>
        <p:nvSpPr>
          <p:cNvPr id="42" name="Rectangle 41"/>
          <p:cNvSpPr/>
          <p:nvPr/>
        </p:nvSpPr>
        <p:spPr>
          <a:xfrm>
            <a:off x="21533357" y="7506879"/>
            <a:ext cx="748923" cy="769441"/>
          </a:xfrm>
          <a:prstGeom prst="rect">
            <a:avLst/>
          </a:prstGeom>
        </p:spPr>
        <p:txBody>
          <a:bodyPr wrap="none">
            <a:spAutoFit/>
          </a:bodyPr>
          <a:lstStyle/>
          <a:p>
            <a:pPr algn="ctr"/>
            <a:r>
              <a:rPr lang="en-US" sz="4400">
                <a:solidFill>
                  <a:schemeClr val="accent5"/>
                </a:solidFill>
                <a:latin typeface="dt-technology-03" panose="02000509000000000000" pitchFamily="49" charset="0"/>
                <a:cs typeface="Arial" panose="020B0604020202020204" pitchFamily="34" charset="0"/>
              </a:rPr>
              <a:t>%</a:t>
            </a:r>
            <a:endParaRPr lang="en-US" sz="4400">
              <a:solidFill>
                <a:schemeClr val="accent5"/>
              </a:solidFill>
            </a:endParaRPr>
          </a:p>
        </p:txBody>
      </p:sp>
      <p:sp>
        <p:nvSpPr>
          <p:cNvPr id="46" name="Rectangle 45"/>
          <p:cNvSpPr/>
          <p:nvPr/>
        </p:nvSpPr>
        <p:spPr>
          <a:xfrm>
            <a:off x="2466070" y="8967980"/>
            <a:ext cx="3599490" cy="6208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square" tIns="121920" rtlCol="0" anchor="ctr">
            <a:spAutoFit/>
          </a:bodyPr>
          <a:lstStyle/>
          <a:p>
            <a:r>
              <a:rPr lang="en-US" sz="2934">
                <a:solidFill>
                  <a:schemeClr val="bg1"/>
                </a:solidFill>
              </a:rPr>
              <a:t>Lorem Ipsum</a:t>
            </a:r>
          </a:p>
        </p:txBody>
      </p:sp>
      <p:sp>
        <p:nvSpPr>
          <p:cNvPr id="47" name="Rectangle 46"/>
          <p:cNvSpPr/>
          <p:nvPr/>
        </p:nvSpPr>
        <p:spPr>
          <a:xfrm>
            <a:off x="6213941" y="8967980"/>
            <a:ext cx="5818616" cy="6208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121920" rtlCol="0" anchor="ctr">
            <a:spAutoFit/>
          </a:bodyPr>
          <a:lstStyle/>
          <a:p>
            <a:r>
              <a:rPr lang="en-US" sz="2934">
                <a:solidFill>
                  <a:schemeClr val="bg1"/>
                </a:solidFill>
              </a:rPr>
              <a:t>Lorem Ipsum</a:t>
            </a:r>
          </a:p>
        </p:txBody>
      </p:sp>
      <p:sp>
        <p:nvSpPr>
          <p:cNvPr id="48" name="Rectangle 47"/>
          <p:cNvSpPr/>
          <p:nvPr/>
        </p:nvSpPr>
        <p:spPr>
          <a:xfrm>
            <a:off x="8181308" y="9728924"/>
            <a:ext cx="5810722" cy="6208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square" tIns="121920" rtlCol="0" anchor="ctr">
            <a:spAutoFit/>
          </a:bodyPr>
          <a:lstStyle/>
          <a:p>
            <a:r>
              <a:rPr lang="en-US" sz="2934">
                <a:solidFill>
                  <a:schemeClr val="bg1"/>
                </a:solidFill>
              </a:rPr>
              <a:t>Lorem Ipsum</a:t>
            </a:r>
          </a:p>
        </p:txBody>
      </p:sp>
      <p:sp>
        <p:nvSpPr>
          <p:cNvPr id="49" name="Rectangle 48"/>
          <p:cNvSpPr/>
          <p:nvPr/>
        </p:nvSpPr>
        <p:spPr>
          <a:xfrm>
            <a:off x="3278870" y="9728924"/>
            <a:ext cx="2786690" cy="6208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square" tIns="121920" rtlCol="0" anchor="ctr">
            <a:spAutoFit/>
          </a:bodyPr>
          <a:lstStyle/>
          <a:p>
            <a:r>
              <a:rPr lang="en-US" sz="2934">
                <a:solidFill>
                  <a:schemeClr val="bg1"/>
                </a:solidFill>
              </a:rPr>
              <a:t>Lorem Ipsum</a:t>
            </a:r>
          </a:p>
        </p:txBody>
      </p:sp>
      <p:sp>
        <p:nvSpPr>
          <p:cNvPr id="50" name="Rectangle 49"/>
          <p:cNvSpPr/>
          <p:nvPr/>
        </p:nvSpPr>
        <p:spPr>
          <a:xfrm>
            <a:off x="12644161" y="8961652"/>
            <a:ext cx="8109912" cy="6208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square" tIns="121920" rtlCol="0" anchor="ctr">
            <a:spAutoFit/>
          </a:bodyPr>
          <a:lstStyle/>
          <a:p>
            <a:r>
              <a:rPr lang="en-US" sz="2934">
                <a:solidFill>
                  <a:schemeClr val="bg1"/>
                </a:solidFill>
              </a:rPr>
              <a:t>Lorem Ipsum</a:t>
            </a:r>
          </a:p>
        </p:txBody>
      </p:sp>
      <p:sp>
        <p:nvSpPr>
          <p:cNvPr id="51" name="Rectangle 50"/>
          <p:cNvSpPr/>
          <p:nvPr/>
        </p:nvSpPr>
        <p:spPr>
          <a:xfrm>
            <a:off x="14077494" y="9728924"/>
            <a:ext cx="4814258" cy="6208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square" tIns="121920" rtlCol="0" anchor="ctr">
            <a:spAutoFit/>
          </a:bodyPr>
          <a:lstStyle/>
          <a:p>
            <a:r>
              <a:rPr lang="en-US" sz="2934">
                <a:solidFill>
                  <a:schemeClr val="bg1"/>
                </a:solidFill>
              </a:rPr>
              <a:t>Lorem Ipsum</a:t>
            </a:r>
          </a:p>
        </p:txBody>
      </p:sp>
      <p:sp>
        <p:nvSpPr>
          <p:cNvPr id="52" name="Rectangle 51"/>
          <p:cNvSpPr/>
          <p:nvPr/>
        </p:nvSpPr>
        <p:spPr>
          <a:xfrm>
            <a:off x="9250701" y="10485292"/>
            <a:ext cx="3048000" cy="6208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121920" rtlCol="0" anchor="ctr">
            <a:spAutoFit/>
          </a:bodyPr>
          <a:lstStyle/>
          <a:p>
            <a:r>
              <a:rPr lang="en-US" sz="2934">
                <a:solidFill>
                  <a:schemeClr val="bg1"/>
                </a:solidFill>
              </a:rPr>
              <a:t>Lorem Ipsum</a:t>
            </a:r>
          </a:p>
        </p:txBody>
      </p:sp>
      <p:sp>
        <p:nvSpPr>
          <p:cNvPr id="53" name="Rectangle 52"/>
          <p:cNvSpPr/>
          <p:nvPr/>
        </p:nvSpPr>
        <p:spPr>
          <a:xfrm>
            <a:off x="16391716" y="10485292"/>
            <a:ext cx="6306062" cy="6208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square" tIns="121920" rtlCol="0" anchor="ctr">
            <a:spAutoFit/>
          </a:bodyPr>
          <a:lstStyle/>
          <a:p>
            <a:r>
              <a:rPr lang="en-US" sz="2934">
                <a:solidFill>
                  <a:schemeClr val="bg1"/>
                </a:solidFill>
              </a:rPr>
              <a:t>Lorem Ipsum</a:t>
            </a:r>
          </a:p>
        </p:txBody>
      </p:sp>
      <p:grpSp>
        <p:nvGrpSpPr>
          <p:cNvPr id="2" name="Group 1"/>
          <p:cNvGrpSpPr/>
          <p:nvPr/>
        </p:nvGrpSpPr>
        <p:grpSpPr>
          <a:xfrm>
            <a:off x="7968630" y="1189974"/>
            <a:ext cx="9042085" cy="1635122"/>
            <a:chOff x="7968630" y="2681091"/>
            <a:chExt cx="9042085" cy="1635122"/>
          </a:xfrm>
        </p:grpSpPr>
        <p:sp>
          <p:nvSpPr>
            <p:cNvPr id="44" name="Title 1"/>
            <p:cNvSpPr txBox="1">
              <a:spLocks/>
            </p:cNvSpPr>
            <p:nvPr/>
          </p:nvSpPr>
          <p:spPr>
            <a:xfrm>
              <a:off x="7968630" y="2681091"/>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Technology Group</a:t>
              </a:r>
            </a:p>
            <a:p>
              <a:pPr algn="ctr"/>
              <a:r>
                <a:rPr lang="en-US" sz="3200">
                  <a:latin typeface="+mn-lt"/>
                </a:rPr>
                <a:t>Create great subtitle is in here</a:t>
              </a:r>
              <a:endParaRPr lang="en-US" sz="6400">
                <a:latin typeface="+mn-lt"/>
              </a:endParaRPr>
            </a:p>
          </p:txBody>
        </p:sp>
        <p:sp>
          <p:nvSpPr>
            <p:cNvPr id="45" name="Rectangle: Rounded Corners 80"/>
            <p:cNvSpPr/>
            <p:nvPr/>
          </p:nvSpPr>
          <p:spPr>
            <a:xfrm>
              <a:off x="11799776" y="416937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3823127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p:cNvSpPr/>
          <p:nvPr/>
        </p:nvSpPr>
        <p:spPr bwMode="auto">
          <a:xfrm flipV="1">
            <a:off x="3601975" y="5765796"/>
            <a:ext cx="560472" cy="6331500"/>
          </a:xfrm>
          <a:prstGeom prst="roundRect">
            <a:avLst>
              <a:gd name="adj" fmla="val 50000"/>
            </a:avLst>
          </a:prstGeom>
          <a:solidFill>
            <a:schemeClr val="accent1"/>
          </a:solidFill>
          <a:ln w="9525">
            <a:no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9" name="Rounded Rectangle 18"/>
          <p:cNvSpPr/>
          <p:nvPr/>
        </p:nvSpPr>
        <p:spPr bwMode="auto">
          <a:xfrm flipV="1">
            <a:off x="8487127" y="4571996"/>
            <a:ext cx="560472" cy="8051616"/>
          </a:xfrm>
          <a:prstGeom prst="roundRect">
            <a:avLst>
              <a:gd name="adj" fmla="val 50000"/>
            </a:avLst>
          </a:prstGeom>
          <a:solidFill>
            <a:schemeClr val="accent2"/>
          </a:solidFill>
          <a:ln w="9525">
            <a:no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25" name="Rounded Rectangle 24"/>
          <p:cNvSpPr/>
          <p:nvPr/>
        </p:nvSpPr>
        <p:spPr bwMode="auto">
          <a:xfrm flipV="1">
            <a:off x="13166661" y="6838945"/>
            <a:ext cx="560472" cy="4785222"/>
          </a:xfrm>
          <a:prstGeom prst="roundRect">
            <a:avLst>
              <a:gd name="adj" fmla="val 50000"/>
            </a:avLst>
          </a:prstGeom>
          <a:solidFill>
            <a:schemeClr val="accent3"/>
          </a:solidFill>
          <a:ln w="9525">
            <a:no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31" name="Rounded Rectangle 30"/>
          <p:cNvSpPr/>
          <p:nvPr/>
        </p:nvSpPr>
        <p:spPr bwMode="auto">
          <a:xfrm flipV="1">
            <a:off x="17846193" y="4038597"/>
            <a:ext cx="560472" cy="8820178"/>
          </a:xfrm>
          <a:prstGeom prst="roundRect">
            <a:avLst>
              <a:gd name="adj" fmla="val 50000"/>
            </a:avLst>
          </a:prstGeom>
          <a:solidFill>
            <a:schemeClr val="accent4"/>
          </a:solidFill>
          <a:ln w="9525">
            <a:no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grpSp>
        <p:nvGrpSpPr>
          <p:cNvPr id="12" name="Group 11"/>
          <p:cNvGrpSpPr/>
          <p:nvPr/>
        </p:nvGrpSpPr>
        <p:grpSpPr>
          <a:xfrm>
            <a:off x="2833998" y="3276601"/>
            <a:ext cx="2096430" cy="7562386"/>
            <a:chOff x="1416205" y="1170878"/>
            <a:chExt cx="1048215" cy="4237463"/>
          </a:xfrm>
        </p:grpSpPr>
        <p:sp>
          <p:nvSpPr>
            <p:cNvPr id="10" name="Freeform 9"/>
            <p:cNvSpPr/>
            <p:nvPr/>
          </p:nvSpPr>
          <p:spPr bwMode="auto">
            <a:xfrm>
              <a:off x="1416205" y="1170878"/>
              <a:ext cx="1048215" cy="4237463"/>
            </a:xfrm>
            <a:custGeom>
              <a:avLst/>
              <a:gdLst>
                <a:gd name="connsiteX0" fmla="*/ 524107 w 1048215"/>
                <a:gd name="connsiteY0" fmla="*/ 306095 h 4237463"/>
                <a:gd name="connsiteX1" fmla="*/ 318960 w 1048215"/>
                <a:gd name="connsiteY1" fmla="*/ 511242 h 4237463"/>
                <a:gd name="connsiteX2" fmla="*/ 318960 w 1048215"/>
                <a:gd name="connsiteY2" fmla="*/ 3726221 h 4237463"/>
                <a:gd name="connsiteX3" fmla="*/ 524107 w 1048215"/>
                <a:gd name="connsiteY3" fmla="*/ 3931368 h 4237463"/>
                <a:gd name="connsiteX4" fmla="*/ 729254 w 1048215"/>
                <a:gd name="connsiteY4" fmla="*/ 3726221 h 4237463"/>
                <a:gd name="connsiteX5" fmla="*/ 729254 w 1048215"/>
                <a:gd name="connsiteY5" fmla="*/ 511242 h 4237463"/>
                <a:gd name="connsiteX6" fmla="*/ 524107 w 1048215"/>
                <a:gd name="connsiteY6" fmla="*/ 306095 h 4237463"/>
                <a:gd name="connsiteX7" fmla="*/ 0 w 1048215"/>
                <a:gd name="connsiteY7" fmla="*/ 0 h 4237463"/>
                <a:gd name="connsiteX8" fmla="*/ 1048215 w 1048215"/>
                <a:gd name="connsiteY8" fmla="*/ 0 h 4237463"/>
                <a:gd name="connsiteX9" fmla="*/ 1048215 w 1048215"/>
                <a:gd name="connsiteY9" fmla="*/ 4237463 h 4237463"/>
                <a:gd name="connsiteX10" fmla="*/ 0 w 1048215"/>
                <a:gd name="connsiteY10" fmla="*/ 4237463 h 423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8215" h="4237463">
                  <a:moveTo>
                    <a:pt x="524107" y="306095"/>
                  </a:moveTo>
                  <a:cubicBezTo>
                    <a:pt x="410807" y="306095"/>
                    <a:pt x="318960" y="397942"/>
                    <a:pt x="318960" y="511242"/>
                  </a:cubicBezTo>
                  <a:lnTo>
                    <a:pt x="318960" y="3726221"/>
                  </a:lnTo>
                  <a:cubicBezTo>
                    <a:pt x="318960" y="3839521"/>
                    <a:pt x="410807" y="3931368"/>
                    <a:pt x="524107" y="3931368"/>
                  </a:cubicBezTo>
                  <a:cubicBezTo>
                    <a:pt x="637407" y="3931368"/>
                    <a:pt x="729254" y="3839521"/>
                    <a:pt x="729254" y="3726221"/>
                  </a:cubicBezTo>
                  <a:lnTo>
                    <a:pt x="729254" y="511242"/>
                  </a:lnTo>
                  <a:cubicBezTo>
                    <a:pt x="729254" y="397942"/>
                    <a:pt x="637407" y="306095"/>
                    <a:pt x="524107" y="306095"/>
                  </a:cubicBezTo>
                  <a:close/>
                  <a:moveTo>
                    <a:pt x="0" y="0"/>
                  </a:moveTo>
                  <a:lnTo>
                    <a:pt x="1048215" y="0"/>
                  </a:lnTo>
                  <a:lnTo>
                    <a:pt x="1048215" y="4237463"/>
                  </a:lnTo>
                  <a:lnTo>
                    <a:pt x="0" y="4237463"/>
                  </a:lnTo>
                  <a:close/>
                </a:path>
              </a:pathLst>
            </a:custGeom>
            <a:solidFill>
              <a:schemeClr val="bg1"/>
            </a:solidFill>
            <a:ln>
              <a:noFill/>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1" name="Rounded Rectangle 10"/>
            <p:cNvSpPr/>
            <p:nvPr/>
          </p:nvSpPr>
          <p:spPr bwMode="auto">
            <a:xfrm>
              <a:off x="1735165" y="1476973"/>
              <a:ext cx="410294" cy="3625273"/>
            </a:xfrm>
            <a:prstGeom prst="roundRect">
              <a:avLst>
                <a:gd name="adj" fmla="val 50000"/>
              </a:avLst>
            </a:prstGeom>
            <a:noFill/>
            <a:ln w="9525">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grpSp>
      <p:sp>
        <p:nvSpPr>
          <p:cNvPr id="13" name="Rectangle 12"/>
          <p:cNvSpPr/>
          <p:nvPr/>
        </p:nvSpPr>
        <p:spPr bwMode="auto">
          <a:xfrm>
            <a:off x="1220788" y="10566400"/>
            <a:ext cx="21016686" cy="3810000"/>
          </a:xfrm>
          <a:prstGeom prst="rect">
            <a:avLst/>
          </a:prstGeom>
          <a:solidFill>
            <a:schemeClr val="bg1"/>
          </a:solidFill>
          <a:ln>
            <a:noFill/>
          </a:ln>
        </p:spPr>
        <p:txBody>
          <a:bodyPr vert="horz" wrap="square" lIns="182880" tIns="91440" rIns="182880" bIns="91440" numCol="1" rtlCol="0" anchor="t" anchorCtr="0" compatLnSpc="1">
            <a:prstTxWarp prst="textNoShape">
              <a:avLst/>
            </a:prstTxWarp>
          </a:bodyPr>
          <a:lstStyle/>
          <a:p>
            <a:pPr algn="ctr"/>
            <a:endParaRPr lang="en-US" sz="3600"/>
          </a:p>
        </p:txBody>
      </p:sp>
      <p:grpSp>
        <p:nvGrpSpPr>
          <p:cNvPr id="20" name="Group 19"/>
          <p:cNvGrpSpPr/>
          <p:nvPr/>
        </p:nvGrpSpPr>
        <p:grpSpPr>
          <a:xfrm>
            <a:off x="7719150" y="3276601"/>
            <a:ext cx="2096430" cy="7562386"/>
            <a:chOff x="1416205" y="1170878"/>
            <a:chExt cx="1048215" cy="4237463"/>
          </a:xfrm>
        </p:grpSpPr>
        <p:sp>
          <p:nvSpPr>
            <p:cNvPr id="21" name="Freeform 20"/>
            <p:cNvSpPr/>
            <p:nvPr/>
          </p:nvSpPr>
          <p:spPr bwMode="auto">
            <a:xfrm>
              <a:off x="1416205" y="1170878"/>
              <a:ext cx="1048215" cy="4237463"/>
            </a:xfrm>
            <a:custGeom>
              <a:avLst/>
              <a:gdLst>
                <a:gd name="connsiteX0" fmla="*/ 524107 w 1048215"/>
                <a:gd name="connsiteY0" fmla="*/ 306095 h 4237463"/>
                <a:gd name="connsiteX1" fmla="*/ 318960 w 1048215"/>
                <a:gd name="connsiteY1" fmla="*/ 511242 h 4237463"/>
                <a:gd name="connsiteX2" fmla="*/ 318960 w 1048215"/>
                <a:gd name="connsiteY2" fmla="*/ 3726221 h 4237463"/>
                <a:gd name="connsiteX3" fmla="*/ 524107 w 1048215"/>
                <a:gd name="connsiteY3" fmla="*/ 3931368 h 4237463"/>
                <a:gd name="connsiteX4" fmla="*/ 729254 w 1048215"/>
                <a:gd name="connsiteY4" fmla="*/ 3726221 h 4237463"/>
                <a:gd name="connsiteX5" fmla="*/ 729254 w 1048215"/>
                <a:gd name="connsiteY5" fmla="*/ 511242 h 4237463"/>
                <a:gd name="connsiteX6" fmla="*/ 524107 w 1048215"/>
                <a:gd name="connsiteY6" fmla="*/ 306095 h 4237463"/>
                <a:gd name="connsiteX7" fmla="*/ 0 w 1048215"/>
                <a:gd name="connsiteY7" fmla="*/ 0 h 4237463"/>
                <a:gd name="connsiteX8" fmla="*/ 1048215 w 1048215"/>
                <a:gd name="connsiteY8" fmla="*/ 0 h 4237463"/>
                <a:gd name="connsiteX9" fmla="*/ 1048215 w 1048215"/>
                <a:gd name="connsiteY9" fmla="*/ 4237463 h 4237463"/>
                <a:gd name="connsiteX10" fmla="*/ 0 w 1048215"/>
                <a:gd name="connsiteY10" fmla="*/ 4237463 h 423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8215" h="4237463">
                  <a:moveTo>
                    <a:pt x="524107" y="306095"/>
                  </a:moveTo>
                  <a:cubicBezTo>
                    <a:pt x="410807" y="306095"/>
                    <a:pt x="318960" y="397942"/>
                    <a:pt x="318960" y="511242"/>
                  </a:cubicBezTo>
                  <a:lnTo>
                    <a:pt x="318960" y="3726221"/>
                  </a:lnTo>
                  <a:cubicBezTo>
                    <a:pt x="318960" y="3839521"/>
                    <a:pt x="410807" y="3931368"/>
                    <a:pt x="524107" y="3931368"/>
                  </a:cubicBezTo>
                  <a:cubicBezTo>
                    <a:pt x="637407" y="3931368"/>
                    <a:pt x="729254" y="3839521"/>
                    <a:pt x="729254" y="3726221"/>
                  </a:cubicBezTo>
                  <a:lnTo>
                    <a:pt x="729254" y="511242"/>
                  </a:lnTo>
                  <a:cubicBezTo>
                    <a:pt x="729254" y="397942"/>
                    <a:pt x="637407" y="306095"/>
                    <a:pt x="524107" y="306095"/>
                  </a:cubicBezTo>
                  <a:close/>
                  <a:moveTo>
                    <a:pt x="0" y="0"/>
                  </a:moveTo>
                  <a:lnTo>
                    <a:pt x="1048215" y="0"/>
                  </a:lnTo>
                  <a:lnTo>
                    <a:pt x="1048215" y="4237463"/>
                  </a:lnTo>
                  <a:lnTo>
                    <a:pt x="0" y="4237463"/>
                  </a:lnTo>
                  <a:close/>
                </a:path>
              </a:pathLst>
            </a:custGeom>
            <a:solidFill>
              <a:schemeClr val="bg1"/>
            </a:solidFill>
            <a:ln>
              <a:noFill/>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22" name="Rounded Rectangle 21"/>
            <p:cNvSpPr/>
            <p:nvPr/>
          </p:nvSpPr>
          <p:spPr bwMode="auto">
            <a:xfrm>
              <a:off x="1735165" y="1476973"/>
              <a:ext cx="410294" cy="3625273"/>
            </a:xfrm>
            <a:prstGeom prst="roundRect">
              <a:avLst>
                <a:gd name="adj" fmla="val 50000"/>
              </a:avLst>
            </a:prstGeom>
            <a:noFill/>
            <a:ln w="9525">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grpSp>
      <p:grpSp>
        <p:nvGrpSpPr>
          <p:cNvPr id="26" name="Group 25"/>
          <p:cNvGrpSpPr/>
          <p:nvPr/>
        </p:nvGrpSpPr>
        <p:grpSpPr>
          <a:xfrm>
            <a:off x="12398684" y="3276601"/>
            <a:ext cx="2096430" cy="7562386"/>
            <a:chOff x="1416205" y="1170878"/>
            <a:chExt cx="1048215" cy="4237463"/>
          </a:xfrm>
        </p:grpSpPr>
        <p:sp>
          <p:nvSpPr>
            <p:cNvPr id="27" name="Freeform 26"/>
            <p:cNvSpPr/>
            <p:nvPr/>
          </p:nvSpPr>
          <p:spPr bwMode="auto">
            <a:xfrm>
              <a:off x="1416205" y="1170878"/>
              <a:ext cx="1048215" cy="4237463"/>
            </a:xfrm>
            <a:custGeom>
              <a:avLst/>
              <a:gdLst>
                <a:gd name="connsiteX0" fmla="*/ 524107 w 1048215"/>
                <a:gd name="connsiteY0" fmla="*/ 306095 h 4237463"/>
                <a:gd name="connsiteX1" fmla="*/ 318960 w 1048215"/>
                <a:gd name="connsiteY1" fmla="*/ 511242 h 4237463"/>
                <a:gd name="connsiteX2" fmla="*/ 318960 w 1048215"/>
                <a:gd name="connsiteY2" fmla="*/ 3726221 h 4237463"/>
                <a:gd name="connsiteX3" fmla="*/ 524107 w 1048215"/>
                <a:gd name="connsiteY3" fmla="*/ 3931368 h 4237463"/>
                <a:gd name="connsiteX4" fmla="*/ 729254 w 1048215"/>
                <a:gd name="connsiteY4" fmla="*/ 3726221 h 4237463"/>
                <a:gd name="connsiteX5" fmla="*/ 729254 w 1048215"/>
                <a:gd name="connsiteY5" fmla="*/ 511242 h 4237463"/>
                <a:gd name="connsiteX6" fmla="*/ 524107 w 1048215"/>
                <a:gd name="connsiteY6" fmla="*/ 306095 h 4237463"/>
                <a:gd name="connsiteX7" fmla="*/ 0 w 1048215"/>
                <a:gd name="connsiteY7" fmla="*/ 0 h 4237463"/>
                <a:gd name="connsiteX8" fmla="*/ 1048215 w 1048215"/>
                <a:gd name="connsiteY8" fmla="*/ 0 h 4237463"/>
                <a:gd name="connsiteX9" fmla="*/ 1048215 w 1048215"/>
                <a:gd name="connsiteY9" fmla="*/ 4237463 h 4237463"/>
                <a:gd name="connsiteX10" fmla="*/ 0 w 1048215"/>
                <a:gd name="connsiteY10" fmla="*/ 4237463 h 423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8215" h="4237463">
                  <a:moveTo>
                    <a:pt x="524107" y="306095"/>
                  </a:moveTo>
                  <a:cubicBezTo>
                    <a:pt x="410807" y="306095"/>
                    <a:pt x="318960" y="397942"/>
                    <a:pt x="318960" y="511242"/>
                  </a:cubicBezTo>
                  <a:lnTo>
                    <a:pt x="318960" y="3726221"/>
                  </a:lnTo>
                  <a:cubicBezTo>
                    <a:pt x="318960" y="3839521"/>
                    <a:pt x="410807" y="3931368"/>
                    <a:pt x="524107" y="3931368"/>
                  </a:cubicBezTo>
                  <a:cubicBezTo>
                    <a:pt x="637407" y="3931368"/>
                    <a:pt x="729254" y="3839521"/>
                    <a:pt x="729254" y="3726221"/>
                  </a:cubicBezTo>
                  <a:lnTo>
                    <a:pt x="729254" y="511242"/>
                  </a:lnTo>
                  <a:cubicBezTo>
                    <a:pt x="729254" y="397942"/>
                    <a:pt x="637407" y="306095"/>
                    <a:pt x="524107" y="306095"/>
                  </a:cubicBezTo>
                  <a:close/>
                  <a:moveTo>
                    <a:pt x="0" y="0"/>
                  </a:moveTo>
                  <a:lnTo>
                    <a:pt x="1048215" y="0"/>
                  </a:lnTo>
                  <a:lnTo>
                    <a:pt x="1048215" y="4237463"/>
                  </a:lnTo>
                  <a:lnTo>
                    <a:pt x="0" y="4237463"/>
                  </a:lnTo>
                  <a:close/>
                </a:path>
              </a:pathLst>
            </a:custGeom>
            <a:solidFill>
              <a:schemeClr val="bg1"/>
            </a:solidFill>
            <a:ln>
              <a:noFill/>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28" name="Rounded Rectangle 27"/>
            <p:cNvSpPr/>
            <p:nvPr/>
          </p:nvSpPr>
          <p:spPr bwMode="auto">
            <a:xfrm>
              <a:off x="1735165" y="1476973"/>
              <a:ext cx="410294" cy="3625273"/>
            </a:xfrm>
            <a:prstGeom prst="roundRect">
              <a:avLst>
                <a:gd name="adj" fmla="val 50000"/>
              </a:avLst>
            </a:prstGeom>
            <a:noFill/>
            <a:ln w="9525">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grpSp>
      <p:grpSp>
        <p:nvGrpSpPr>
          <p:cNvPr id="32" name="Group 31"/>
          <p:cNvGrpSpPr/>
          <p:nvPr/>
        </p:nvGrpSpPr>
        <p:grpSpPr>
          <a:xfrm>
            <a:off x="17078216" y="3276601"/>
            <a:ext cx="2096430" cy="7562386"/>
            <a:chOff x="1416205" y="1170878"/>
            <a:chExt cx="1048215" cy="4237463"/>
          </a:xfrm>
        </p:grpSpPr>
        <p:sp>
          <p:nvSpPr>
            <p:cNvPr id="33" name="Freeform 32"/>
            <p:cNvSpPr/>
            <p:nvPr/>
          </p:nvSpPr>
          <p:spPr bwMode="auto">
            <a:xfrm>
              <a:off x="1416205" y="1170878"/>
              <a:ext cx="1048215" cy="4237463"/>
            </a:xfrm>
            <a:custGeom>
              <a:avLst/>
              <a:gdLst>
                <a:gd name="connsiteX0" fmla="*/ 524107 w 1048215"/>
                <a:gd name="connsiteY0" fmla="*/ 306095 h 4237463"/>
                <a:gd name="connsiteX1" fmla="*/ 318960 w 1048215"/>
                <a:gd name="connsiteY1" fmla="*/ 511242 h 4237463"/>
                <a:gd name="connsiteX2" fmla="*/ 318960 w 1048215"/>
                <a:gd name="connsiteY2" fmla="*/ 3726221 h 4237463"/>
                <a:gd name="connsiteX3" fmla="*/ 524107 w 1048215"/>
                <a:gd name="connsiteY3" fmla="*/ 3931368 h 4237463"/>
                <a:gd name="connsiteX4" fmla="*/ 729254 w 1048215"/>
                <a:gd name="connsiteY4" fmla="*/ 3726221 h 4237463"/>
                <a:gd name="connsiteX5" fmla="*/ 729254 w 1048215"/>
                <a:gd name="connsiteY5" fmla="*/ 511242 h 4237463"/>
                <a:gd name="connsiteX6" fmla="*/ 524107 w 1048215"/>
                <a:gd name="connsiteY6" fmla="*/ 306095 h 4237463"/>
                <a:gd name="connsiteX7" fmla="*/ 0 w 1048215"/>
                <a:gd name="connsiteY7" fmla="*/ 0 h 4237463"/>
                <a:gd name="connsiteX8" fmla="*/ 1048215 w 1048215"/>
                <a:gd name="connsiteY8" fmla="*/ 0 h 4237463"/>
                <a:gd name="connsiteX9" fmla="*/ 1048215 w 1048215"/>
                <a:gd name="connsiteY9" fmla="*/ 4237463 h 4237463"/>
                <a:gd name="connsiteX10" fmla="*/ 0 w 1048215"/>
                <a:gd name="connsiteY10" fmla="*/ 4237463 h 423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8215" h="4237463">
                  <a:moveTo>
                    <a:pt x="524107" y="306095"/>
                  </a:moveTo>
                  <a:cubicBezTo>
                    <a:pt x="410807" y="306095"/>
                    <a:pt x="318960" y="397942"/>
                    <a:pt x="318960" y="511242"/>
                  </a:cubicBezTo>
                  <a:lnTo>
                    <a:pt x="318960" y="3726221"/>
                  </a:lnTo>
                  <a:cubicBezTo>
                    <a:pt x="318960" y="3839521"/>
                    <a:pt x="410807" y="3931368"/>
                    <a:pt x="524107" y="3931368"/>
                  </a:cubicBezTo>
                  <a:cubicBezTo>
                    <a:pt x="637407" y="3931368"/>
                    <a:pt x="729254" y="3839521"/>
                    <a:pt x="729254" y="3726221"/>
                  </a:cubicBezTo>
                  <a:lnTo>
                    <a:pt x="729254" y="511242"/>
                  </a:lnTo>
                  <a:cubicBezTo>
                    <a:pt x="729254" y="397942"/>
                    <a:pt x="637407" y="306095"/>
                    <a:pt x="524107" y="306095"/>
                  </a:cubicBezTo>
                  <a:close/>
                  <a:moveTo>
                    <a:pt x="0" y="0"/>
                  </a:moveTo>
                  <a:lnTo>
                    <a:pt x="1048215" y="0"/>
                  </a:lnTo>
                  <a:lnTo>
                    <a:pt x="1048215" y="4237463"/>
                  </a:lnTo>
                  <a:lnTo>
                    <a:pt x="0" y="4237463"/>
                  </a:lnTo>
                  <a:close/>
                </a:path>
              </a:pathLst>
            </a:custGeom>
            <a:solidFill>
              <a:schemeClr val="bg1"/>
            </a:solidFill>
            <a:ln>
              <a:noFill/>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34" name="Rounded Rectangle 33"/>
            <p:cNvSpPr/>
            <p:nvPr/>
          </p:nvSpPr>
          <p:spPr bwMode="auto">
            <a:xfrm>
              <a:off x="1735165" y="1476973"/>
              <a:ext cx="410294" cy="3625273"/>
            </a:xfrm>
            <a:prstGeom prst="roundRect">
              <a:avLst>
                <a:gd name="adj" fmla="val 50000"/>
              </a:avLst>
            </a:prstGeom>
            <a:noFill/>
            <a:ln w="9525">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grpSp>
      <p:grpSp>
        <p:nvGrpSpPr>
          <p:cNvPr id="3" name="Group 2"/>
          <p:cNvGrpSpPr/>
          <p:nvPr/>
        </p:nvGrpSpPr>
        <p:grpSpPr>
          <a:xfrm>
            <a:off x="4422563" y="3864115"/>
            <a:ext cx="2955184" cy="4217946"/>
            <a:chOff x="2210488" y="1932057"/>
            <a:chExt cx="1477592" cy="2108973"/>
          </a:xfrm>
        </p:grpSpPr>
        <p:cxnSp>
          <p:nvCxnSpPr>
            <p:cNvPr id="16" name="Straight Arrow Connector 15"/>
            <p:cNvCxnSpPr/>
            <p:nvPr/>
          </p:nvCxnSpPr>
          <p:spPr>
            <a:xfrm>
              <a:off x="2278380" y="2866709"/>
              <a:ext cx="1409700" cy="0"/>
            </a:xfrm>
            <a:prstGeom prst="straightConnector1">
              <a:avLst/>
            </a:prstGeom>
            <a:ln>
              <a:tailEnd type="ova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2210488" y="2532925"/>
              <a:ext cx="1477592" cy="1508105"/>
            </a:xfrm>
            <a:prstGeom prst="rect">
              <a:avLst/>
            </a:prstGeom>
            <a:noFill/>
          </p:spPr>
          <p:txBody>
            <a:bodyPr wrap="square" rtlCol="0">
              <a:spAutoFit/>
            </a:bodyPr>
            <a:lstStyle/>
            <a:p>
              <a:pPr>
                <a:spcAft>
                  <a:spcPts val="1200"/>
                </a:spcAft>
              </a:pPr>
              <a:r>
                <a:rPr lang="en-US" sz="3600"/>
                <a:t>$1.5million</a:t>
              </a:r>
            </a:p>
            <a:p>
              <a:pPr>
                <a:spcAft>
                  <a:spcPts val="1200"/>
                </a:spcAft>
              </a:pPr>
              <a:r>
                <a:rPr lang="en-US" sz="2400" err="1"/>
                <a:t>Lorem</a:t>
              </a:r>
              <a:r>
                <a:rPr lang="en-US" sz="2400"/>
                <a:t> </a:t>
              </a:r>
              <a:r>
                <a:rPr lang="en-US" sz="2400" err="1"/>
                <a:t>ipsum</a:t>
              </a:r>
              <a:r>
                <a:rPr lang="en-US" sz="2400"/>
                <a:t> dolor sit </a:t>
              </a:r>
              <a:r>
                <a:rPr lang="en-US" sz="2400" err="1"/>
                <a:t>amet</a:t>
              </a:r>
              <a:r>
                <a:rPr lang="en-US" sz="2400"/>
                <a:t>, cons </a:t>
              </a:r>
              <a:r>
                <a:rPr lang="en-US" sz="2400" err="1"/>
                <a:t>eto</a:t>
              </a:r>
              <a:r>
                <a:rPr lang="en-US" sz="2400"/>
                <a:t> </a:t>
              </a:r>
              <a:r>
                <a:rPr lang="en-US" sz="2400" err="1"/>
                <a:t>ectetur</a:t>
              </a:r>
              <a:r>
                <a:rPr lang="en-US" sz="2400"/>
                <a:t> </a:t>
              </a:r>
              <a:r>
                <a:rPr lang="en-US" sz="2400" err="1"/>
                <a:t>adipiscing</a:t>
              </a:r>
              <a:r>
                <a:rPr lang="en-US" sz="2400"/>
                <a:t> </a:t>
              </a:r>
              <a:r>
                <a:rPr lang="en-US" sz="2400" err="1"/>
                <a:t>elit</a:t>
              </a:r>
              <a:r>
                <a:rPr lang="en-US" sz="2400"/>
                <a:t>. </a:t>
              </a:r>
              <a:r>
                <a:rPr lang="en-US" sz="2400" err="1"/>
                <a:t>Aliquam</a:t>
              </a:r>
              <a:r>
                <a:rPr lang="en-US" sz="2400"/>
                <a:t> </a:t>
              </a:r>
              <a:r>
                <a:rPr lang="en-US" sz="2400" err="1"/>
                <a:t>lacinia</a:t>
              </a:r>
              <a:r>
                <a:rPr lang="en-US" sz="2400"/>
                <a:t> </a:t>
              </a:r>
              <a:r>
                <a:rPr lang="en-US" sz="2400" err="1"/>
                <a:t>turpis</a:t>
              </a:r>
              <a:r>
                <a:rPr lang="en-US" sz="2400"/>
                <a:t> in </a:t>
              </a:r>
              <a:r>
                <a:rPr lang="en-US" sz="2400" err="1"/>
                <a:t>varius</a:t>
              </a:r>
              <a:r>
                <a:rPr lang="en-US" sz="2400"/>
                <a:t> so </a:t>
              </a:r>
              <a:r>
                <a:rPr lang="en-US" sz="2400" err="1"/>
                <a:t>finibus</a:t>
              </a:r>
              <a:r>
                <a:rPr lang="en-US" sz="2400"/>
                <a:t>. </a:t>
              </a:r>
            </a:p>
          </p:txBody>
        </p:sp>
        <p:sp>
          <p:nvSpPr>
            <p:cNvPr id="40" name="Rectangle 39"/>
            <p:cNvSpPr/>
            <p:nvPr/>
          </p:nvSpPr>
          <p:spPr>
            <a:xfrm>
              <a:off x="2210488" y="1932057"/>
              <a:ext cx="605294" cy="661720"/>
            </a:xfrm>
            <a:prstGeom prst="rect">
              <a:avLst/>
            </a:prstGeom>
          </p:spPr>
          <p:txBody>
            <a:bodyPr wrap="none">
              <a:spAutoFit/>
            </a:bodyPr>
            <a:lstStyle/>
            <a:p>
              <a:r>
                <a:rPr lang="en-US" sz="8000">
                  <a:latin typeface="dt-transport-06" panose="02000509000000000000" pitchFamily="49" charset="0"/>
                  <a:cs typeface="Arial" panose="020B0604020202020204" pitchFamily="34" charset="0"/>
                </a:rPr>
                <a:t>K</a:t>
              </a:r>
              <a:endParaRPr lang="en-US" sz="8000"/>
            </a:p>
          </p:txBody>
        </p:sp>
      </p:grpSp>
      <p:grpSp>
        <p:nvGrpSpPr>
          <p:cNvPr id="5" name="Group 4"/>
          <p:cNvGrpSpPr/>
          <p:nvPr/>
        </p:nvGrpSpPr>
        <p:grpSpPr>
          <a:xfrm>
            <a:off x="9265864" y="4271692"/>
            <a:ext cx="3186956" cy="3972356"/>
            <a:chOff x="4632138" y="2135846"/>
            <a:chExt cx="1593478" cy="1986178"/>
          </a:xfrm>
        </p:grpSpPr>
        <p:sp>
          <p:nvSpPr>
            <p:cNvPr id="24" name="TextBox 23"/>
            <p:cNvSpPr txBox="1"/>
            <p:nvPr/>
          </p:nvSpPr>
          <p:spPr>
            <a:xfrm>
              <a:off x="4640176" y="2135846"/>
              <a:ext cx="1585440" cy="1323439"/>
            </a:xfrm>
            <a:prstGeom prst="rect">
              <a:avLst/>
            </a:prstGeom>
            <a:noFill/>
          </p:spPr>
          <p:txBody>
            <a:bodyPr wrap="square" rtlCol="0">
              <a:spAutoFit/>
            </a:bodyPr>
            <a:lstStyle/>
            <a:p>
              <a:pPr>
                <a:spcAft>
                  <a:spcPts val="1200"/>
                </a:spcAft>
              </a:pPr>
              <a:r>
                <a:rPr lang="en-US" sz="3600"/>
                <a:t>$1.5million</a:t>
              </a:r>
            </a:p>
            <a:p>
              <a:pPr>
                <a:spcAft>
                  <a:spcPts val="1200"/>
                </a:spcAft>
              </a:pPr>
              <a:r>
                <a:rPr lang="en-US" sz="2400" err="1"/>
                <a:t>Lorem</a:t>
              </a:r>
              <a:r>
                <a:rPr lang="en-US" sz="2400"/>
                <a:t> </a:t>
              </a:r>
              <a:r>
                <a:rPr lang="en-US" sz="2400" err="1"/>
                <a:t>ipsum</a:t>
              </a:r>
              <a:r>
                <a:rPr lang="en-US" sz="2400"/>
                <a:t> dolor sit </a:t>
              </a:r>
              <a:r>
                <a:rPr lang="en-US" sz="2400" err="1"/>
                <a:t>amet</a:t>
              </a:r>
              <a:r>
                <a:rPr lang="en-US" sz="2400"/>
                <a:t>, cons </a:t>
              </a:r>
              <a:r>
                <a:rPr lang="en-US" sz="2400" err="1"/>
                <a:t>eto</a:t>
              </a:r>
              <a:r>
                <a:rPr lang="en-US" sz="2400"/>
                <a:t> </a:t>
              </a:r>
              <a:r>
                <a:rPr lang="en-US" sz="2400" err="1"/>
                <a:t>ectetur</a:t>
              </a:r>
              <a:r>
                <a:rPr lang="en-US" sz="2400"/>
                <a:t> </a:t>
              </a:r>
              <a:r>
                <a:rPr lang="en-US" sz="2400" err="1"/>
                <a:t>adipiscing</a:t>
              </a:r>
              <a:r>
                <a:rPr lang="en-US" sz="2400"/>
                <a:t> </a:t>
              </a:r>
              <a:r>
                <a:rPr lang="en-US" sz="2400" err="1"/>
                <a:t>elit</a:t>
              </a:r>
              <a:r>
                <a:rPr lang="en-US" sz="2400"/>
                <a:t>. </a:t>
              </a:r>
              <a:r>
                <a:rPr lang="en-US" sz="2400" err="1"/>
                <a:t>Aliquam</a:t>
              </a:r>
              <a:r>
                <a:rPr lang="en-US" sz="2400"/>
                <a:t> </a:t>
              </a:r>
              <a:r>
                <a:rPr lang="en-US" sz="2400" err="1"/>
                <a:t>lacinia</a:t>
              </a:r>
              <a:r>
                <a:rPr lang="en-US" sz="2400"/>
                <a:t> </a:t>
              </a:r>
              <a:r>
                <a:rPr lang="en-US" sz="2400" err="1"/>
                <a:t>turpis</a:t>
              </a:r>
              <a:r>
                <a:rPr lang="en-US" sz="2400"/>
                <a:t> in </a:t>
              </a:r>
              <a:r>
                <a:rPr lang="en-US" sz="2400" err="1"/>
                <a:t>varius</a:t>
              </a:r>
              <a:r>
                <a:rPr lang="en-US" sz="2400"/>
                <a:t> so </a:t>
              </a:r>
              <a:r>
                <a:rPr lang="en-US" sz="2400" err="1"/>
                <a:t>finibus</a:t>
              </a:r>
              <a:r>
                <a:rPr lang="en-US" sz="2400"/>
                <a:t>. </a:t>
              </a:r>
            </a:p>
          </p:txBody>
        </p:sp>
        <p:cxnSp>
          <p:nvCxnSpPr>
            <p:cNvPr id="23" name="Straight Arrow Connector 22"/>
            <p:cNvCxnSpPr/>
            <p:nvPr/>
          </p:nvCxnSpPr>
          <p:spPr>
            <a:xfrm>
              <a:off x="4720956" y="2462619"/>
              <a:ext cx="1409700" cy="0"/>
            </a:xfrm>
            <a:prstGeom prst="straightConnector1">
              <a:avLst/>
            </a:prstGeom>
            <a:ln>
              <a:tailEnd type="oval"/>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4632138" y="3460304"/>
              <a:ext cx="605294" cy="661720"/>
            </a:xfrm>
            <a:prstGeom prst="rect">
              <a:avLst/>
            </a:prstGeom>
          </p:spPr>
          <p:txBody>
            <a:bodyPr wrap="none">
              <a:spAutoFit/>
            </a:bodyPr>
            <a:lstStyle/>
            <a:p>
              <a:r>
                <a:rPr lang="en-US" sz="8000">
                  <a:latin typeface="dt-technology-03" panose="02000509000000000000" pitchFamily="49" charset="0"/>
                  <a:cs typeface="Arial" panose="020B0604020202020204" pitchFamily="34" charset="0"/>
                </a:rPr>
                <a:t>G</a:t>
              </a:r>
              <a:endParaRPr lang="en-US" sz="8000"/>
            </a:p>
          </p:txBody>
        </p:sp>
      </p:grpSp>
      <p:grpSp>
        <p:nvGrpSpPr>
          <p:cNvPr id="6" name="Group 5"/>
          <p:cNvGrpSpPr/>
          <p:nvPr/>
        </p:nvGrpSpPr>
        <p:grpSpPr>
          <a:xfrm>
            <a:off x="13927543" y="4853061"/>
            <a:ext cx="3501908" cy="3978728"/>
            <a:chOff x="6962978" y="2426530"/>
            <a:chExt cx="1750954" cy="1989364"/>
          </a:xfrm>
        </p:grpSpPr>
        <p:sp>
          <p:nvSpPr>
            <p:cNvPr id="30" name="TextBox 29"/>
            <p:cNvSpPr txBox="1"/>
            <p:nvPr/>
          </p:nvSpPr>
          <p:spPr>
            <a:xfrm>
              <a:off x="6969948" y="3092455"/>
              <a:ext cx="1743984" cy="1323439"/>
            </a:xfrm>
            <a:prstGeom prst="rect">
              <a:avLst/>
            </a:prstGeom>
            <a:noFill/>
          </p:spPr>
          <p:txBody>
            <a:bodyPr wrap="square" rtlCol="0">
              <a:spAutoFit/>
            </a:bodyPr>
            <a:lstStyle/>
            <a:p>
              <a:pPr>
                <a:spcAft>
                  <a:spcPts val="1200"/>
                </a:spcAft>
              </a:pPr>
              <a:r>
                <a:rPr lang="en-US" sz="3600"/>
                <a:t>$1.5million</a:t>
              </a:r>
            </a:p>
            <a:p>
              <a:pPr>
                <a:spcAft>
                  <a:spcPts val="1200"/>
                </a:spcAft>
              </a:pPr>
              <a:r>
                <a:rPr lang="en-US" sz="2400" err="1"/>
                <a:t>Lorem</a:t>
              </a:r>
              <a:r>
                <a:rPr lang="en-US" sz="2400"/>
                <a:t> </a:t>
              </a:r>
              <a:r>
                <a:rPr lang="en-US" sz="2400" err="1"/>
                <a:t>ipsum</a:t>
              </a:r>
              <a:r>
                <a:rPr lang="en-US" sz="2400"/>
                <a:t> dolor sit </a:t>
              </a:r>
              <a:r>
                <a:rPr lang="en-US" sz="2400" err="1"/>
                <a:t>amet</a:t>
              </a:r>
              <a:r>
                <a:rPr lang="en-US" sz="2400"/>
                <a:t>, cons </a:t>
              </a:r>
              <a:r>
                <a:rPr lang="en-US" sz="2400" err="1"/>
                <a:t>eto</a:t>
              </a:r>
              <a:r>
                <a:rPr lang="en-US" sz="2400"/>
                <a:t> </a:t>
              </a:r>
              <a:r>
                <a:rPr lang="en-US" sz="2400" err="1"/>
                <a:t>ectetur</a:t>
              </a:r>
              <a:r>
                <a:rPr lang="en-US" sz="2400"/>
                <a:t> </a:t>
              </a:r>
              <a:r>
                <a:rPr lang="en-US" sz="2400" err="1"/>
                <a:t>adipiscing</a:t>
              </a:r>
              <a:r>
                <a:rPr lang="en-US" sz="2400"/>
                <a:t> </a:t>
              </a:r>
              <a:r>
                <a:rPr lang="en-US" sz="2400" err="1"/>
                <a:t>elit</a:t>
              </a:r>
              <a:r>
                <a:rPr lang="en-US" sz="2400"/>
                <a:t>. </a:t>
              </a:r>
              <a:r>
                <a:rPr lang="en-US" sz="2400" err="1"/>
                <a:t>Aliquam</a:t>
              </a:r>
              <a:r>
                <a:rPr lang="en-US" sz="2400"/>
                <a:t> </a:t>
              </a:r>
              <a:r>
                <a:rPr lang="en-US" sz="2400" err="1"/>
                <a:t>lacinia</a:t>
              </a:r>
              <a:r>
                <a:rPr lang="en-US" sz="2400"/>
                <a:t> </a:t>
              </a:r>
              <a:r>
                <a:rPr lang="en-US" sz="2400" err="1"/>
                <a:t>turpis</a:t>
              </a:r>
              <a:r>
                <a:rPr lang="en-US" sz="2400"/>
                <a:t> in </a:t>
              </a:r>
              <a:r>
                <a:rPr lang="en-US" sz="2400" err="1"/>
                <a:t>varius</a:t>
              </a:r>
              <a:r>
                <a:rPr lang="en-US" sz="2400"/>
                <a:t> so </a:t>
              </a:r>
              <a:r>
                <a:rPr lang="en-US" sz="2400" err="1"/>
                <a:t>finibus</a:t>
              </a:r>
              <a:r>
                <a:rPr lang="en-US" sz="2400"/>
                <a:t>. </a:t>
              </a:r>
            </a:p>
          </p:txBody>
        </p:sp>
        <p:cxnSp>
          <p:nvCxnSpPr>
            <p:cNvPr id="29" name="Straight Arrow Connector 28"/>
            <p:cNvCxnSpPr/>
            <p:nvPr/>
          </p:nvCxnSpPr>
          <p:spPr>
            <a:xfrm>
              <a:off x="7060723" y="3428278"/>
              <a:ext cx="1409700" cy="0"/>
            </a:xfrm>
            <a:prstGeom prst="straightConnector1">
              <a:avLst/>
            </a:prstGeom>
            <a:ln>
              <a:tailEnd type="oval"/>
            </a:ln>
          </p:spPr>
          <p:style>
            <a:lnRef idx="1">
              <a:schemeClr val="accent1"/>
            </a:lnRef>
            <a:fillRef idx="0">
              <a:schemeClr val="accent1"/>
            </a:fillRef>
            <a:effectRef idx="0">
              <a:schemeClr val="accent1"/>
            </a:effectRef>
            <a:fontRef idx="minor">
              <a:schemeClr val="tx1"/>
            </a:fontRef>
          </p:style>
        </p:cxnSp>
        <p:sp>
          <p:nvSpPr>
            <p:cNvPr id="42" name="Rectangle 41"/>
            <p:cNvSpPr/>
            <p:nvPr/>
          </p:nvSpPr>
          <p:spPr>
            <a:xfrm>
              <a:off x="6962978" y="2426530"/>
              <a:ext cx="605294" cy="661720"/>
            </a:xfrm>
            <a:prstGeom prst="rect">
              <a:avLst/>
            </a:prstGeom>
          </p:spPr>
          <p:txBody>
            <a:bodyPr wrap="none">
              <a:spAutoFit/>
            </a:bodyPr>
            <a:lstStyle/>
            <a:p>
              <a:r>
                <a:rPr lang="en-US" sz="8000">
                  <a:latin typeface="dt-technology-02" panose="02000509000000000000" pitchFamily="49" charset="0"/>
                  <a:cs typeface="Arial" panose="020B0604020202020204" pitchFamily="34" charset="0"/>
                </a:rPr>
                <a:t>0</a:t>
              </a:r>
              <a:endParaRPr lang="en-US" sz="8000"/>
            </a:p>
          </p:txBody>
        </p:sp>
      </p:grpSp>
      <p:grpSp>
        <p:nvGrpSpPr>
          <p:cNvPr id="7" name="Group 6"/>
          <p:cNvGrpSpPr/>
          <p:nvPr/>
        </p:nvGrpSpPr>
        <p:grpSpPr>
          <a:xfrm>
            <a:off x="18648715" y="3434634"/>
            <a:ext cx="3487968" cy="3968098"/>
            <a:chOff x="9323564" y="1717317"/>
            <a:chExt cx="1743984" cy="1984049"/>
          </a:xfrm>
        </p:grpSpPr>
        <p:sp>
          <p:nvSpPr>
            <p:cNvPr id="36" name="TextBox 35"/>
            <p:cNvSpPr txBox="1"/>
            <p:nvPr/>
          </p:nvSpPr>
          <p:spPr>
            <a:xfrm>
              <a:off x="9323564" y="1717317"/>
              <a:ext cx="1743984" cy="1323439"/>
            </a:xfrm>
            <a:prstGeom prst="rect">
              <a:avLst/>
            </a:prstGeom>
            <a:noFill/>
          </p:spPr>
          <p:txBody>
            <a:bodyPr wrap="square" rtlCol="0">
              <a:spAutoFit/>
            </a:bodyPr>
            <a:lstStyle/>
            <a:p>
              <a:pPr>
                <a:spcAft>
                  <a:spcPts val="1200"/>
                </a:spcAft>
              </a:pPr>
              <a:r>
                <a:rPr lang="en-US" sz="3600"/>
                <a:t>$1.5million</a:t>
              </a:r>
            </a:p>
            <a:p>
              <a:pPr>
                <a:spcAft>
                  <a:spcPts val="1200"/>
                </a:spcAft>
              </a:pPr>
              <a:r>
                <a:rPr lang="en-US" sz="2400" err="1"/>
                <a:t>Lorem</a:t>
              </a:r>
              <a:r>
                <a:rPr lang="en-US" sz="2400"/>
                <a:t> </a:t>
              </a:r>
              <a:r>
                <a:rPr lang="en-US" sz="2400" err="1"/>
                <a:t>ipsum</a:t>
              </a:r>
              <a:r>
                <a:rPr lang="en-US" sz="2400"/>
                <a:t> dolor sit </a:t>
              </a:r>
              <a:r>
                <a:rPr lang="en-US" sz="2400" err="1"/>
                <a:t>amet</a:t>
              </a:r>
              <a:r>
                <a:rPr lang="en-US" sz="2400"/>
                <a:t>, cons </a:t>
              </a:r>
              <a:r>
                <a:rPr lang="en-US" sz="2400" err="1"/>
                <a:t>eto</a:t>
              </a:r>
              <a:r>
                <a:rPr lang="en-US" sz="2400"/>
                <a:t> </a:t>
              </a:r>
              <a:r>
                <a:rPr lang="en-US" sz="2400" err="1"/>
                <a:t>ectetur</a:t>
              </a:r>
              <a:r>
                <a:rPr lang="en-US" sz="2400"/>
                <a:t> </a:t>
              </a:r>
              <a:r>
                <a:rPr lang="en-US" sz="2400" err="1"/>
                <a:t>adipiscing</a:t>
              </a:r>
              <a:r>
                <a:rPr lang="en-US" sz="2400"/>
                <a:t> </a:t>
              </a:r>
              <a:r>
                <a:rPr lang="en-US" sz="2400" err="1"/>
                <a:t>elit</a:t>
              </a:r>
              <a:r>
                <a:rPr lang="en-US" sz="2400"/>
                <a:t>. </a:t>
              </a:r>
              <a:r>
                <a:rPr lang="en-US" sz="2400" err="1"/>
                <a:t>Aliquam</a:t>
              </a:r>
              <a:r>
                <a:rPr lang="en-US" sz="2400"/>
                <a:t> </a:t>
              </a:r>
              <a:r>
                <a:rPr lang="en-US" sz="2400" err="1"/>
                <a:t>lacinia</a:t>
              </a:r>
              <a:r>
                <a:rPr lang="en-US" sz="2400"/>
                <a:t> </a:t>
              </a:r>
              <a:r>
                <a:rPr lang="en-US" sz="2400" err="1"/>
                <a:t>turpis</a:t>
              </a:r>
              <a:r>
                <a:rPr lang="en-US" sz="2400"/>
                <a:t> in </a:t>
              </a:r>
              <a:r>
                <a:rPr lang="en-US" sz="2400" err="1"/>
                <a:t>varius</a:t>
              </a:r>
              <a:r>
                <a:rPr lang="en-US" sz="2400"/>
                <a:t> so </a:t>
              </a:r>
              <a:r>
                <a:rPr lang="en-US" sz="2400" err="1"/>
                <a:t>finibus</a:t>
              </a:r>
              <a:r>
                <a:rPr lang="en-US" sz="2400"/>
                <a:t>. </a:t>
              </a:r>
            </a:p>
          </p:txBody>
        </p:sp>
        <p:cxnSp>
          <p:nvCxnSpPr>
            <p:cNvPr id="35" name="Straight Arrow Connector 34"/>
            <p:cNvCxnSpPr/>
            <p:nvPr/>
          </p:nvCxnSpPr>
          <p:spPr>
            <a:xfrm>
              <a:off x="9400489" y="2052051"/>
              <a:ext cx="1409700" cy="0"/>
            </a:xfrm>
            <a:prstGeom prst="straightConnector1">
              <a:avLst/>
            </a:prstGeom>
            <a:ln>
              <a:tailEnd type="oval"/>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9351353" y="3039646"/>
              <a:ext cx="605294" cy="661720"/>
            </a:xfrm>
            <a:prstGeom prst="rect">
              <a:avLst/>
            </a:prstGeom>
          </p:spPr>
          <p:txBody>
            <a:bodyPr wrap="none">
              <a:spAutoFit/>
            </a:bodyPr>
            <a:lstStyle/>
            <a:p>
              <a:r>
                <a:rPr lang="en-US" sz="8000">
                  <a:latin typeface="dt-transport-06" panose="02000509000000000000" pitchFamily="49" charset="0"/>
                  <a:cs typeface="Arial" panose="020B0604020202020204" pitchFamily="34" charset="0"/>
                </a:rPr>
                <a:t>s</a:t>
              </a:r>
              <a:endParaRPr lang="en-US" sz="8000"/>
            </a:p>
          </p:txBody>
        </p:sp>
      </p:grpSp>
      <p:sp>
        <p:nvSpPr>
          <p:cNvPr id="44" name="TextBox 43"/>
          <p:cNvSpPr txBox="1"/>
          <p:nvPr/>
        </p:nvSpPr>
        <p:spPr>
          <a:xfrm>
            <a:off x="2975373" y="10566401"/>
            <a:ext cx="1814728" cy="646331"/>
          </a:xfrm>
          <a:prstGeom prst="rect">
            <a:avLst/>
          </a:prstGeom>
          <a:noFill/>
        </p:spPr>
        <p:txBody>
          <a:bodyPr wrap="none" rtlCol="0">
            <a:spAutoFit/>
          </a:bodyPr>
          <a:lstStyle/>
          <a:p>
            <a:r>
              <a:rPr lang="en-US" sz="3600"/>
              <a:t>Total 01</a:t>
            </a:r>
          </a:p>
        </p:txBody>
      </p:sp>
      <p:sp>
        <p:nvSpPr>
          <p:cNvPr id="45" name="TextBox 44"/>
          <p:cNvSpPr txBox="1"/>
          <p:nvPr/>
        </p:nvSpPr>
        <p:spPr>
          <a:xfrm>
            <a:off x="7763561" y="10566401"/>
            <a:ext cx="1814728" cy="646331"/>
          </a:xfrm>
          <a:prstGeom prst="rect">
            <a:avLst/>
          </a:prstGeom>
          <a:noFill/>
        </p:spPr>
        <p:txBody>
          <a:bodyPr wrap="none" rtlCol="0">
            <a:spAutoFit/>
          </a:bodyPr>
          <a:lstStyle/>
          <a:p>
            <a:r>
              <a:rPr lang="en-US" sz="3600"/>
              <a:t>Total 02</a:t>
            </a:r>
          </a:p>
        </p:txBody>
      </p:sp>
      <p:sp>
        <p:nvSpPr>
          <p:cNvPr id="46" name="TextBox 45"/>
          <p:cNvSpPr txBox="1"/>
          <p:nvPr/>
        </p:nvSpPr>
        <p:spPr>
          <a:xfrm>
            <a:off x="12465303" y="10566401"/>
            <a:ext cx="1814728" cy="646331"/>
          </a:xfrm>
          <a:prstGeom prst="rect">
            <a:avLst/>
          </a:prstGeom>
          <a:noFill/>
        </p:spPr>
        <p:txBody>
          <a:bodyPr wrap="none" rtlCol="0">
            <a:spAutoFit/>
          </a:bodyPr>
          <a:lstStyle/>
          <a:p>
            <a:r>
              <a:rPr lang="en-US" sz="3600"/>
              <a:t>Total 03</a:t>
            </a:r>
          </a:p>
        </p:txBody>
      </p:sp>
      <p:sp>
        <p:nvSpPr>
          <p:cNvPr id="47" name="TextBox 46"/>
          <p:cNvSpPr txBox="1"/>
          <p:nvPr/>
        </p:nvSpPr>
        <p:spPr>
          <a:xfrm>
            <a:off x="17302825" y="10566401"/>
            <a:ext cx="1814728" cy="646331"/>
          </a:xfrm>
          <a:prstGeom prst="rect">
            <a:avLst/>
          </a:prstGeom>
          <a:noFill/>
        </p:spPr>
        <p:txBody>
          <a:bodyPr wrap="none" rtlCol="0">
            <a:spAutoFit/>
          </a:bodyPr>
          <a:lstStyle/>
          <a:p>
            <a:r>
              <a:rPr lang="en-US" sz="3600"/>
              <a:t>Total 04</a:t>
            </a:r>
          </a:p>
        </p:txBody>
      </p:sp>
      <p:sp>
        <p:nvSpPr>
          <p:cNvPr id="49" name="Title 1"/>
          <p:cNvSpPr txBox="1">
            <a:spLocks/>
          </p:cNvSpPr>
          <p:nvPr/>
        </p:nvSpPr>
        <p:spPr>
          <a:xfrm>
            <a:off x="7672545" y="825259"/>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Approx total.</a:t>
            </a:r>
          </a:p>
          <a:p>
            <a:pPr algn="ctr"/>
            <a:r>
              <a:rPr lang="en-US" sz="3200">
                <a:latin typeface="+mn-lt"/>
              </a:rPr>
              <a:t>Create great subtitle is in here</a:t>
            </a:r>
            <a:endParaRPr lang="en-US" sz="6400">
              <a:latin typeface="+mn-lt"/>
            </a:endParaRPr>
          </a:p>
        </p:txBody>
      </p:sp>
      <p:sp>
        <p:nvSpPr>
          <p:cNvPr id="50" name="Rectangle: Rounded Corners 80"/>
          <p:cNvSpPr/>
          <p:nvPr/>
        </p:nvSpPr>
        <p:spPr>
          <a:xfrm>
            <a:off x="11503691" y="2313538"/>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1353223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66667">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14:bounceEnd="66667">
                                          <p:cBhvr additive="base">
                                            <p:cTn id="7" dur="15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8" dur="1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14:presetBounceEnd="66667">
                                      <p:stCondLst>
                                        <p:cond delay="100"/>
                                      </p:stCondLst>
                                      <p:childTnLst>
                                        <p:set>
                                          <p:cBhvr>
                                            <p:cTn id="10" dur="1" fill="hold">
                                              <p:stCondLst>
                                                <p:cond delay="0"/>
                                              </p:stCondLst>
                                            </p:cTn>
                                            <p:tgtEl>
                                              <p:spTgt spid="19"/>
                                            </p:tgtEl>
                                            <p:attrNameLst>
                                              <p:attrName>style.visibility</p:attrName>
                                            </p:attrNameLst>
                                          </p:cBhvr>
                                          <p:to>
                                            <p:strVal val="visible"/>
                                          </p:to>
                                        </p:set>
                                        <p:anim calcmode="lin" valueType="num" p14:bounceEnd="66667">
                                          <p:cBhvr additive="base">
                                            <p:cTn id="11" dur="1500" fill="hold"/>
                                            <p:tgtEl>
                                              <p:spTgt spid="19"/>
                                            </p:tgtEl>
                                            <p:attrNameLst>
                                              <p:attrName>ppt_x</p:attrName>
                                            </p:attrNameLst>
                                          </p:cBhvr>
                                          <p:tavLst>
                                            <p:tav tm="0">
                                              <p:val>
                                                <p:strVal val="#ppt_x"/>
                                              </p:val>
                                            </p:tav>
                                            <p:tav tm="100000">
                                              <p:val>
                                                <p:strVal val="#ppt_x"/>
                                              </p:val>
                                            </p:tav>
                                          </p:tavLst>
                                        </p:anim>
                                        <p:anim calcmode="lin" valueType="num" p14:bounceEnd="66667">
                                          <p:cBhvr additive="base">
                                            <p:cTn id="12" dur="1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14:presetBounceEnd="66667">
                                      <p:stCondLst>
                                        <p:cond delay="200"/>
                                      </p:stCondLst>
                                      <p:childTnLst>
                                        <p:set>
                                          <p:cBhvr>
                                            <p:cTn id="14" dur="1" fill="hold">
                                              <p:stCondLst>
                                                <p:cond delay="0"/>
                                              </p:stCondLst>
                                            </p:cTn>
                                            <p:tgtEl>
                                              <p:spTgt spid="25"/>
                                            </p:tgtEl>
                                            <p:attrNameLst>
                                              <p:attrName>style.visibility</p:attrName>
                                            </p:attrNameLst>
                                          </p:cBhvr>
                                          <p:to>
                                            <p:strVal val="visible"/>
                                          </p:to>
                                        </p:set>
                                        <p:anim calcmode="lin" valueType="num" p14:bounceEnd="66667">
                                          <p:cBhvr additive="base">
                                            <p:cTn id="15" dur="1500" fill="hold"/>
                                            <p:tgtEl>
                                              <p:spTgt spid="25"/>
                                            </p:tgtEl>
                                            <p:attrNameLst>
                                              <p:attrName>ppt_x</p:attrName>
                                            </p:attrNameLst>
                                          </p:cBhvr>
                                          <p:tavLst>
                                            <p:tav tm="0">
                                              <p:val>
                                                <p:strVal val="#ppt_x"/>
                                              </p:val>
                                            </p:tav>
                                            <p:tav tm="100000">
                                              <p:val>
                                                <p:strVal val="#ppt_x"/>
                                              </p:val>
                                            </p:tav>
                                          </p:tavLst>
                                        </p:anim>
                                        <p:anim calcmode="lin" valueType="num" p14:bounceEnd="66667">
                                          <p:cBhvr additive="base">
                                            <p:cTn id="16" dur="1500" fill="hold"/>
                                            <p:tgtEl>
                                              <p:spTgt spid="2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14:presetBounceEnd="66667">
                                      <p:stCondLst>
                                        <p:cond delay="300"/>
                                      </p:stCondLst>
                                      <p:childTnLst>
                                        <p:set>
                                          <p:cBhvr>
                                            <p:cTn id="18" dur="1" fill="hold">
                                              <p:stCondLst>
                                                <p:cond delay="0"/>
                                              </p:stCondLst>
                                            </p:cTn>
                                            <p:tgtEl>
                                              <p:spTgt spid="31"/>
                                            </p:tgtEl>
                                            <p:attrNameLst>
                                              <p:attrName>style.visibility</p:attrName>
                                            </p:attrNameLst>
                                          </p:cBhvr>
                                          <p:to>
                                            <p:strVal val="visible"/>
                                          </p:to>
                                        </p:set>
                                        <p:anim calcmode="lin" valueType="num" p14:bounceEnd="66667">
                                          <p:cBhvr additive="base">
                                            <p:cTn id="19" dur="1500" fill="hold"/>
                                            <p:tgtEl>
                                              <p:spTgt spid="31"/>
                                            </p:tgtEl>
                                            <p:attrNameLst>
                                              <p:attrName>ppt_x</p:attrName>
                                            </p:attrNameLst>
                                          </p:cBhvr>
                                          <p:tavLst>
                                            <p:tav tm="0">
                                              <p:val>
                                                <p:strVal val="#ppt_x"/>
                                              </p:val>
                                            </p:tav>
                                            <p:tav tm="100000">
                                              <p:val>
                                                <p:strVal val="#ppt_x"/>
                                              </p:val>
                                            </p:tav>
                                          </p:tavLst>
                                        </p:anim>
                                        <p:anim calcmode="lin" valueType="num" p14:bounceEnd="66667">
                                          <p:cBhvr additive="base">
                                            <p:cTn id="20" dur="1500" fill="hold"/>
                                            <p:tgtEl>
                                              <p:spTgt spid="31"/>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50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par>
                                    <p:cTn id="27" presetID="10" presetClass="entr" presetSubtype="0" fill="hold" nodeType="withEffect">
                                      <p:stCondLst>
                                        <p:cond delay="60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nodeType="withEffect">
                                      <p:stCondLst>
                                        <p:cond delay="7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animBg="1"/>
          <p:bldP spid="25" grpId="0" animBg="1"/>
          <p:bldP spid="3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500" fill="hold"/>
                                            <p:tgtEl>
                                              <p:spTgt spid="14"/>
                                            </p:tgtEl>
                                            <p:attrNameLst>
                                              <p:attrName>ppt_x</p:attrName>
                                            </p:attrNameLst>
                                          </p:cBhvr>
                                          <p:tavLst>
                                            <p:tav tm="0">
                                              <p:val>
                                                <p:strVal val="#ppt_x"/>
                                              </p:val>
                                            </p:tav>
                                            <p:tav tm="100000">
                                              <p:val>
                                                <p:strVal val="#ppt_x"/>
                                              </p:val>
                                            </p:tav>
                                          </p:tavLst>
                                        </p:anim>
                                        <p:anim calcmode="lin" valueType="num">
                                          <p:cBhvr additive="base">
                                            <p:cTn id="8" dur="1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1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500" fill="hold"/>
                                            <p:tgtEl>
                                              <p:spTgt spid="19"/>
                                            </p:tgtEl>
                                            <p:attrNameLst>
                                              <p:attrName>ppt_x</p:attrName>
                                            </p:attrNameLst>
                                          </p:cBhvr>
                                          <p:tavLst>
                                            <p:tav tm="0">
                                              <p:val>
                                                <p:strVal val="#ppt_x"/>
                                              </p:val>
                                            </p:tav>
                                            <p:tav tm="100000">
                                              <p:val>
                                                <p:strVal val="#ppt_x"/>
                                              </p:val>
                                            </p:tav>
                                          </p:tavLst>
                                        </p:anim>
                                        <p:anim calcmode="lin" valueType="num">
                                          <p:cBhvr additive="base">
                                            <p:cTn id="12" dur="1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0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1500" fill="hold"/>
                                            <p:tgtEl>
                                              <p:spTgt spid="25"/>
                                            </p:tgtEl>
                                            <p:attrNameLst>
                                              <p:attrName>ppt_x</p:attrName>
                                            </p:attrNameLst>
                                          </p:cBhvr>
                                          <p:tavLst>
                                            <p:tav tm="0">
                                              <p:val>
                                                <p:strVal val="#ppt_x"/>
                                              </p:val>
                                            </p:tav>
                                            <p:tav tm="100000">
                                              <p:val>
                                                <p:strVal val="#ppt_x"/>
                                              </p:val>
                                            </p:tav>
                                          </p:tavLst>
                                        </p:anim>
                                        <p:anim calcmode="lin" valueType="num">
                                          <p:cBhvr additive="base">
                                            <p:cTn id="16" dur="1500" fill="hold"/>
                                            <p:tgtEl>
                                              <p:spTgt spid="2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30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1500" fill="hold"/>
                                            <p:tgtEl>
                                              <p:spTgt spid="31"/>
                                            </p:tgtEl>
                                            <p:attrNameLst>
                                              <p:attrName>ppt_x</p:attrName>
                                            </p:attrNameLst>
                                          </p:cBhvr>
                                          <p:tavLst>
                                            <p:tav tm="0">
                                              <p:val>
                                                <p:strVal val="#ppt_x"/>
                                              </p:val>
                                            </p:tav>
                                            <p:tav tm="100000">
                                              <p:val>
                                                <p:strVal val="#ppt_x"/>
                                              </p:val>
                                            </p:tav>
                                          </p:tavLst>
                                        </p:anim>
                                        <p:anim calcmode="lin" valueType="num">
                                          <p:cBhvr additive="base">
                                            <p:cTn id="20" dur="1500" fill="hold"/>
                                            <p:tgtEl>
                                              <p:spTgt spid="31"/>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50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par>
                                    <p:cTn id="27" presetID="10" presetClass="entr" presetSubtype="0" fill="hold" nodeType="withEffect">
                                      <p:stCondLst>
                                        <p:cond delay="60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nodeType="withEffect">
                                      <p:stCondLst>
                                        <p:cond delay="7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animBg="1"/>
          <p:bldP spid="25" grpId="0" animBg="1"/>
          <p:bldP spid="31" grpId="0" animBg="1"/>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1797104" y="12449945"/>
            <a:ext cx="1342286" cy="730250"/>
          </a:xfrm>
        </p:spPr>
        <p:txBody>
          <a:bodyPr/>
          <a:lstStyle/>
          <a:p>
            <a:fld id="{8E5CEF3C-9B2D-40F3-803E-74AC2A770255}" type="slidenum">
              <a:rPr lang="en-US" smtClean="0"/>
              <a:pPr/>
              <a:t>13</a:t>
            </a:fld>
            <a:endParaRPr lang="en-US"/>
          </a:p>
        </p:txBody>
      </p:sp>
      <p:sp>
        <p:nvSpPr>
          <p:cNvPr id="3" name="Right Triangle 2"/>
          <p:cNvSpPr/>
          <p:nvPr/>
        </p:nvSpPr>
        <p:spPr>
          <a:xfrm flipH="1">
            <a:off x="1744112" y="4775204"/>
            <a:ext cx="234850" cy="244484"/>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4" name="Rectangle 3"/>
          <p:cNvSpPr/>
          <p:nvPr/>
        </p:nvSpPr>
        <p:spPr>
          <a:xfrm>
            <a:off x="1968273" y="3566459"/>
            <a:ext cx="4394200" cy="5983942"/>
          </a:xfrm>
          <a:prstGeom prst="rect">
            <a:avLst/>
          </a:prstGeom>
          <a:solidFill>
            <a:schemeClr val="tx1">
              <a:lumMod val="90000"/>
              <a:lumOff val="10000"/>
            </a:schemeClr>
          </a:solidFill>
          <a:ln>
            <a:noFill/>
          </a:ln>
          <a:effectLst>
            <a:reflection blurRad="40640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 name="Left Arrow 4"/>
          <p:cNvSpPr/>
          <p:nvPr/>
        </p:nvSpPr>
        <p:spPr>
          <a:xfrm flipH="1" flipV="1">
            <a:off x="1745165" y="4805617"/>
            <a:ext cx="5067036" cy="853794"/>
          </a:xfrm>
          <a:prstGeom prst="lef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6" name="TextBox 5"/>
          <p:cNvSpPr txBox="1"/>
          <p:nvPr/>
        </p:nvSpPr>
        <p:spPr>
          <a:xfrm>
            <a:off x="2712413" y="4933955"/>
            <a:ext cx="2641781" cy="584775"/>
          </a:xfrm>
          <a:prstGeom prst="rect">
            <a:avLst/>
          </a:prstGeom>
          <a:noFill/>
        </p:spPr>
        <p:txBody>
          <a:bodyPr wrap="none" rtlCol="0">
            <a:spAutoFit/>
          </a:bodyPr>
          <a:lstStyle/>
          <a:p>
            <a:pPr algn="ctr"/>
            <a:r>
              <a:rPr lang="en-US" sz="3200">
                <a:solidFill>
                  <a:schemeClr val="bg1"/>
                </a:solidFill>
              </a:rPr>
              <a:t>Category 01</a:t>
            </a:r>
          </a:p>
        </p:txBody>
      </p:sp>
      <p:sp>
        <p:nvSpPr>
          <p:cNvPr id="7" name="Freeform 31"/>
          <p:cNvSpPr>
            <a:spLocks noEditPoints="1"/>
          </p:cNvSpPr>
          <p:nvPr/>
        </p:nvSpPr>
        <p:spPr bwMode="auto">
          <a:xfrm>
            <a:off x="6226906" y="5026097"/>
            <a:ext cx="425990" cy="425990"/>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8" name="Rectangle 7"/>
          <p:cNvSpPr/>
          <p:nvPr/>
        </p:nvSpPr>
        <p:spPr>
          <a:xfrm>
            <a:off x="2514661" y="5655513"/>
            <a:ext cx="3301425" cy="830997"/>
          </a:xfrm>
          <a:prstGeom prst="rect">
            <a:avLst/>
          </a:prstGeom>
        </p:spPr>
        <p:txBody>
          <a:bodyPr wrap="square">
            <a:spAutoFit/>
          </a:bodyPr>
          <a:lstStyle/>
          <a:p>
            <a:r>
              <a:rPr lang="en-US" sz="2400">
                <a:solidFill>
                  <a:schemeClr val="bg1"/>
                </a:solidFill>
              </a:rPr>
              <a:t>Etiam dignissim dolor sit amet dictum </a:t>
            </a:r>
          </a:p>
        </p:txBody>
      </p:sp>
      <p:sp>
        <p:nvSpPr>
          <p:cNvPr id="10" name="Right Triangle 9"/>
          <p:cNvSpPr/>
          <p:nvPr/>
        </p:nvSpPr>
        <p:spPr>
          <a:xfrm flipH="1">
            <a:off x="7071020" y="4775204"/>
            <a:ext cx="234850" cy="244484"/>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1" name="Rectangle 10"/>
          <p:cNvSpPr/>
          <p:nvPr/>
        </p:nvSpPr>
        <p:spPr>
          <a:xfrm>
            <a:off x="7295181" y="3566459"/>
            <a:ext cx="4394200" cy="5983942"/>
          </a:xfrm>
          <a:prstGeom prst="rect">
            <a:avLst/>
          </a:prstGeom>
          <a:solidFill>
            <a:schemeClr val="tx1">
              <a:lumMod val="90000"/>
              <a:lumOff val="10000"/>
            </a:schemeClr>
          </a:solidFill>
          <a:ln>
            <a:noFill/>
          </a:ln>
          <a:effectLst>
            <a:reflection blurRad="40640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Left Arrow 11"/>
          <p:cNvSpPr/>
          <p:nvPr/>
        </p:nvSpPr>
        <p:spPr>
          <a:xfrm flipH="1" flipV="1">
            <a:off x="7072073" y="4805617"/>
            <a:ext cx="5067036" cy="853794"/>
          </a:xfrm>
          <a:prstGeom prst="lef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3" name="TextBox 12"/>
          <p:cNvSpPr txBox="1"/>
          <p:nvPr/>
        </p:nvSpPr>
        <p:spPr>
          <a:xfrm>
            <a:off x="8039321" y="4933955"/>
            <a:ext cx="2641781" cy="584775"/>
          </a:xfrm>
          <a:prstGeom prst="rect">
            <a:avLst/>
          </a:prstGeom>
          <a:noFill/>
        </p:spPr>
        <p:txBody>
          <a:bodyPr wrap="none" rtlCol="0">
            <a:spAutoFit/>
          </a:bodyPr>
          <a:lstStyle/>
          <a:p>
            <a:pPr algn="ctr"/>
            <a:r>
              <a:rPr lang="en-US" sz="3200">
                <a:solidFill>
                  <a:schemeClr val="bg1"/>
                </a:solidFill>
              </a:rPr>
              <a:t>Category 02</a:t>
            </a:r>
          </a:p>
        </p:txBody>
      </p:sp>
      <p:sp>
        <p:nvSpPr>
          <p:cNvPr id="14" name="Freeform 31"/>
          <p:cNvSpPr>
            <a:spLocks noEditPoints="1"/>
          </p:cNvSpPr>
          <p:nvPr/>
        </p:nvSpPr>
        <p:spPr bwMode="auto">
          <a:xfrm>
            <a:off x="11553814" y="5026097"/>
            <a:ext cx="425990" cy="425990"/>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5" name="Rectangle 14"/>
          <p:cNvSpPr/>
          <p:nvPr/>
        </p:nvSpPr>
        <p:spPr>
          <a:xfrm>
            <a:off x="7841569" y="5655513"/>
            <a:ext cx="3301425" cy="830997"/>
          </a:xfrm>
          <a:prstGeom prst="rect">
            <a:avLst/>
          </a:prstGeom>
        </p:spPr>
        <p:txBody>
          <a:bodyPr wrap="square">
            <a:spAutoFit/>
          </a:bodyPr>
          <a:lstStyle/>
          <a:p>
            <a:r>
              <a:rPr lang="en-US" sz="2400">
                <a:solidFill>
                  <a:schemeClr val="bg1"/>
                </a:solidFill>
              </a:rPr>
              <a:t>Etiam dignissim dolor sit amet dictum </a:t>
            </a:r>
          </a:p>
        </p:txBody>
      </p:sp>
      <p:sp>
        <p:nvSpPr>
          <p:cNvPr id="16" name="Right Triangle 15"/>
          <p:cNvSpPr/>
          <p:nvPr/>
        </p:nvSpPr>
        <p:spPr>
          <a:xfrm flipH="1">
            <a:off x="12398982" y="4775204"/>
            <a:ext cx="234850" cy="244484"/>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7" name="Rectangle 16"/>
          <p:cNvSpPr/>
          <p:nvPr/>
        </p:nvSpPr>
        <p:spPr>
          <a:xfrm>
            <a:off x="12623143" y="3566459"/>
            <a:ext cx="4394200" cy="5983942"/>
          </a:xfrm>
          <a:prstGeom prst="rect">
            <a:avLst/>
          </a:prstGeom>
          <a:solidFill>
            <a:schemeClr val="tx1">
              <a:lumMod val="90000"/>
              <a:lumOff val="10000"/>
            </a:schemeClr>
          </a:solidFill>
          <a:ln>
            <a:noFill/>
          </a:ln>
          <a:effectLst>
            <a:reflection blurRad="40640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 name="Left Arrow 17"/>
          <p:cNvSpPr/>
          <p:nvPr/>
        </p:nvSpPr>
        <p:spPr>
          <a:xfrm flipH="1" flipV="1">
            <a:off x="12400035" y="4805617"/>
            <a:ext cx="5067036" cy="853794"/>
          </a:xfrm>
          <a:prstGeom prst="lef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9" name="TextBox 18"/>
          <p:cNvSpPr txBox="1"/>
          <p:nvPr/>
        </p:nvSpPr>
        <p:spPr>
          <a:xfrm>
            <a:off x="13367283" y="4933955"/>
            <a:ext cx="2641781" cy="584775"/>
          </a:xfrm>
          <a:prstGeom prst="rect">
            <a:avLst/>
          </a:prstGeom>
          <a:noFill/>
        </p:spPr>
        <p:txBody>
          <a:bodyPr wrap="none" rtlCol="0">
            <a:spAutoFit/>
          </a:bodyPr>
          <a:lstStyle/>
          <a:p>
            <a:pPr algn="ctr"/>
            <a:r>
              <a:rPr lang="en-US" sz="3200">
                <a:solidFill>
                  <a:schemeClr val="bg1"/>
                </a:solidFill>
              </a:rPr>
              <a:t>Category 03</a:t>
            </a:r>
          </a:p>
        </p:txBody>
      </p:sp>
      <p:sp>
        <p:nvSpPr>
          <p:cNvPr id="20" name="Freeform 31"/>
          <p:cNvSpPr>
            <a:spLocks noEditPoints="1"/>
          </p:cNvSpPr>
          <p:nvPr/>
        </p:nvSpPr>
        <p:spPr bwMode="auto">
          <a:xfrm>
            <a:off x="16881776" y="5026097"/>
            <a:ext cx="425990" cy="425990"/>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1" name="Rectangle 20"/>
          <p:cNvSpPr/>
          <p:nvPr/>
        </p:nvSpPr>
        <p:spPr>
          <a:xfrm>
            <a:off x="13169531" y="5655513"/>
            <a:ext cx="3301425" cy="830997"/>
          </a:xfrm>
          <a:prstGeom prst="rect">
            <a:avLst/>
          </a:prstGeom>
        </p:spPr>
        <p:txBody>
          <a:bodyPr wrap="square">
            <a:spAutoFit/>
          </a:bodyPr>
          <a:lstStyle/>
          <a:p>
            <a:r>
              <a:rPr lang="en-US" sz="2400">
                <a:solidFill>
                  <a:schemeClr val="bg1"/>
                </a:solidFill>
              </a:rPr>
              <a:t>Etiam dignissim dolor sit amet dictum </a:t>
            </a:r>
          </a:p>
        </p:txBody>
      </p:sp>
      <p:sp>
        <p:nvSpPr>
          <p:cNvPr id="22" name="Right Triangle 21"/>
          <p:cNvSpPr/>
          <p:nvPr/>
        </p:nvSpPr>
        <p:spPr>
          <a:xfrm flipH="1">
            <a:off x="17630736" y="4775204"/>
            <a:ext cx="234850" cy="244484"/>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3" name="Rectangle 22"/>
          <p:cNvSpPr/>
          <p:nvPr/>
        </p:nvSpPr>
        <p:spPr>
          <a:xfrm>
            <a:off x="17854897" y="3566459"/>
            <a:ext cx="4394200" cy="5983942"/>
          </a:xfrm>
          <a:prstGeom prst="rect">
            <a:avLst/>
          </a:prstGeom>
          <a:solidFill>
            <a:schemeClr val="tx1">
              <a:lumMod val="90000"/>
              <a:lumOff val="10000"/>
            </a:schemeClr>
          </a:solidFill>
          <a:ln>
            <a:noFill/>
          </a:ln>
          <a:effectLst>
            <a:reflection blurRad="40640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4" name="Left Arrow 23"/>
          <p:cNvSpPr/>
          <p:nvPr/>
        </p:nvSpPr>
        <p:spPr>
          <a:xfrm flipH="1" flipV="1">
            <a:off x="17631789" y="4805617"/>
            <a:ext cx="5067036" cy="853794"/>
          </a:xfrm>
          <a:prstGeom prst="lef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5" name="TextBox 24"/>
          <p:cNvSpPr txBox="1"/>
          <p:nvPr/>
        </p:nvSpPr>
        <p:spPr>
          <a:xfrm>
            <a:off x="18599037" y="4933955"/>
            <a:ext cx="2641781" cy="584775"/>
          </a:xfrm>
          <a:prstGeom prst="rect">
            <a:avLst/>
          </a:prstGeom>
          <a:noFill/>
        </p:spPr>
        <p:txBody>
          <a:bodyPr wrap="none" rtlCol="0">
            <a:spAutoFit/>
          </a:bodyPr>
          <a:lstStyle/>
          <a:p>
            <a:pPr algn="ctr"/>
            <a:r>
              <a:rPr lang="en-US" sz="3200">
                <a:solidFill>
                  <a:schemeClr val="bg1"/>
                </a:solidFill>
              </a:rPr>
              <a:t>Category 04</a:t>
            </a:r>
          </a:p>
        </p:txBody>
      </p:sp>
      <p:sp>
        <p:nvSpPr>
          <p:cNvPr id="26" name="Freeform 31"/>
          <p:cNvSpPr>
            <a:spLocks noEditPoints="1"/>
          </p:cNvSpPr>
          <p:nvPr/>
        </p:nvSpPr>
        <p:spPr bwMode="auto">
          <a:xfrm>
            <a:off x="22113530" y="5026097"/>
            <a:ext cx="425990" cy="425990"/>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7" name="Rectangle 26"/>
          <p:cNvSpPr/>
          <p:nvPr/>
        </p:nvSpPr>
        <p:spPr>
          <a:xfrm>
            <a:off x="18401285" y="5655513"/>
            <a:ext cx="3301425" cy="830997"/>
          </a:xfrm>
          <a:prstGeom prst="rect">
            <a:avLst/>
          </a:prstGeom>
        </p:spPr>
        <p:txBody>
          <a:bodyPr wrap="square">
            <a:spAutoFit/>
          </a:bodyPr>
          <a:lstStyle/>
          <a:p>
            <a:r>
              <a:rPr lang="en-US" sz="2400">
                <a:solidFill>
                  <a:schemeClr val="bg1"/>
                </a:solidFill>
              </a:rPr>
              <a:t>Etiam dignissim dolor sit amet dictum </a:t>
            </a:r>
          </a:p>
        </p:txBody>
      </p:sp>
      <p:sp>
        <p:nvSpPr>
          <p:cNvPr id="33" name="Rectangle 32"/>
          <p:cNvSpPr/>
          <p:nvPr/>
        </p:nvSpPr>
        <p:spPr>
          <a:xfrm>
            <a:off x="1968274" y="7219951"/>
            <a:ext cx="4393146" cy="23304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800"/>
              <a:t>28.</a:t>
            </a:r>
            <a:r>
              <a:rPr lang="en-US" sz="6400"/>
              <a:t>35$</a:t>
            </a:r>
            <a:endParaRPr lang="en-US" sz="3600"/>
          </a:p>
        </p:txBody>
      </p:sp>
      <p:sp>
        <p:nvSpPr>
          <p:cNvPr id="34" name="Rectangle 33"/>
          <p:cNvSpPr/>
          <p:nvPr/>
        </p:nvSpPr>
        <p:spPr>
          <a:xfrm>
            <a:off x="7295182" y="7219951"/>
            <a:ext cx="4393146" cy="23304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800"/>
              <a:t>65.</a:t>
            </a:r>
            <a:r>
              <a:rPr lang="en-US" sz="6400"/>
              <a:t>25$</a:t>
            </a:r>
            <a:endParaRPr lang="en-US" sz="10800"/>
          </a:p>
        </p:txBody>
      </p:sp>
      <p:sp>
        <p:nvSpPr>
          <p:cNvPr id="35" name="Rectangle 34"/>
          <p:cNvSpPr/>
          <p:nvPr/>
        </p:nvSpPr>
        <p:spPr>
          <a:xfrm>
            <a:off x="12624196" y="7219951"/>
            <a:ext cx="4393146" cy="2330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800"/>
              <a:t>74.</a:t>
            </a:r>
            <a:r>
              <a:rPr lang="en-US" sz="6400"/>
              <a:t>12$</a:t>
            </a:r>
            <a:endParaRPr lang="en-US" sz="10800"/>
          </a:p>
        </p:txBody>
      </p:sp>
      <p:sp>
        <p:nvSpPr>
          <p:cNvPr id="36" name="Rectangle 35"/>
          <p:cNvSpPr/>
          <p:nvPr/>
        </p:nvSpPr>
        <p:spPr>
          <a:xfrm>
            <a:off x="17855950" y="7219951"/>
            <a:ext cx="4393146" cy="23304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800"/>
              <a:t>85.</a:t>
            </a:r>
            <a:r>
              <a:rPr lang="en-US" sz="6400"/>
              <a:t>01$</a:t>
            </a:r>
            <a:endParaRPr lang="en-US" sz="10800"/>
          </a:p>
        </p:txBody>
      </p:sp>
      <p:sp>
        <p:nvSpPr>
          <p:cNvPr id="38" name="Rectangle 37"/>
          <p:cNvSpPr/>
          <p:nvPr/>
        </p:nvSpPr>
        <p:spPr>
          <a:xfrm>
            <a:off x="3662673" y="3805136"/>
            <a:ext cx="1005403" cy="1077218"/>
          </a:xfrm>
          <a:prstGeom prst="rect">
            <a:avLst/>
          </a:prstGeom>
        </p:spPr>
        <p:txBody>
          <a:bodyPr wrap="none">
            <a:spAutoFit/>
          </a:bodyPr>
          <a:lstStyle/>
          <a:p>
            <a:pPr algn="ctr"/>
            <a:r>
              <a:rPr lang="en-US" sz="6400">
                <a:solidFill>
                  <a:schemeClr val="bg1"/>
                </a:solidFill>
                <a:latin typeface="dt-line-business-01" panose="02000509000000000000" pitchFamily="49" charset="0"/>
                <a:cs typeface="Arial" panose="020B0604020202020204" pitchFamily="34" charset="0"/>
              </a:rPr>
              <a:t>d</a:t>
            </a:r>
            <a:endParaRPr lang="en-US" sz="6400">
              <a:solidFill>
                <a:schemeClr val="bg1"/>
              </a:solidFill>
            </a:endParaRPr>
          </a:p>
        </p:txBody>
      </p:sp>
      <p:sp>
        <p:nvSpPr>
          <p:cNvPr id="39" name="Rectangle 38"/>
          <p:cNvSpPr/>
          <p:nvPr/>
        </p:nvSpPr>
        <p:spPr>
          <a:xfrm>
            <a:off x="8989581" y="3862286"/>
            <a:ext cx="1005403" cy="1077218"/>
          </a:xfrm>
          <a:prstGeom prst="rect">
            <a:avLst/>
          </a:prstGeom>
        </p:spPr>
        <p:txBody>
          <a:bodyPr wrap="none">
            <a:spAutoFit/>
          </a:bodyPr>
          <a:lstStyle/>
          <a:p>
            <a:pPr algn="ctr"/>
            <a:r>
              <a:rPr lang="en-US" sz="6400">
                <a:solidFill>
                  <a:schemeClr val="bg1"/>
                </a:solidFill>
                <a:latin typeface="dt-line-business-01" panose="02000509000000000000" pitchFamily="49" charset="0"/>
                <a:cs typeface="Arial" panose="020B0604020202020204" pitchFamily="34" charset="0"/>
              </a:rPr>
              <a:t>w</a:t>
            </a:r>
            <a:endParaRPr lang="en-US" sz="6400">
              <a:solidFill>
                <a:schemeClr val="bg1"/>
              </a:solidFill>
            </a:endParaRPr>
          </a:p>
        </p:txBody>
      </p:sp>
      <p:sp>
        <p:nvSpPr>
          <p:cNvPr id="40" name="Rectangle 39"/>
          <p:cNvSpPr/>
          <p:nvPr/>
        </p:nvSpPr>
        <p:spPr>
          <a:xfrm>
            <a:off x="14427257" y="3805136"/>
            <a:ext cx="1005403" cy="1077218"/>
          </a:xfrm>
          <a:prstGeom prst="rect">
            <a:avLst/>
          </a:prstGeom>
        </p:spPr>
        <p:txBody>
          <a:bodyPr wrap="none">
            <a:spAutoFit/>
          </a:bodyPr>
          <a:lstStyle/>
          <a:p>
            <a:pPr algn="ctr"/>
            <a:r>
              <a:rPr lang="en-US" sz="6400">
                <a:solidFill>
                  <a:schemeClr val="bg1"/>
                </a:solidFill>
                <a:latin typeface="dt-line-business-01" panose="02000509000000000000" pitchFamily="49" charset="0"/>
                <a:cs typeface="Arial" panose="020B0604020202020204" pitchFamily="34" charset="0"/>
              </a:rPr>
              <a:t>u</a:t>
            </a:r>
            <a:endParaRPr lang="en-US" sz="6400">
              <a:solidFill>
                <a:schemeClr val="bg1"/>
              </a:solidFill>
            </a:endParaRPr>
          </a:p>
        </p:txBody>
      </p:sp>
      <p:sp>
        <p:nvSpPr>
          <p:cNvPr id="41" name="Rectangle 40"/>
          <p:cNvSpPr/>
          <p:nvPr/>
        </p:nvSpPr>
        <p:spPr>
          <a:xfrm>
            <a:off x="19659011" y="3805136"/>
            <a:ext cx="1005403" cy="1077218"/>
          </a:xfrm>
          <a:prstGeom prst="rect">
            <a:avLst/>
          </a:prstGeom>
        </p:spPr>
        <p:txBody>
          <a:bodyPr wrap="none">
            <a:spAutoFit/>
          </a:bodyPr>
          <a:lstStyle/>
          <a:p>
            <a:pPr algn="ctr"/>
            <a:r>
              <a:rPr lang="en-US" sz="6400">
                <a:solidFill>
                  <a:schemeClr val="bg1"/>
                </a:solidFill>
                <a:latin typeface="dt-line-business-01" panose="02000509000000000000" pitchFamily="49" charset="0"/>
                <a:cs typeface="Arial" panose="020B0604020202020204" pitchFamily="34" charset="0"/>
              </a:rPr>
              <a:t>x</a:t>
            </a:r>
            <a:endParaRPr lang="en-US" sz="6400">
              <a:solidFill>
                <a:schemeClr val="bg1"/>
              </a:solidFill>
            </a:endParaRPr>
          </a:p>
        </p:txBody>
      </p:sp>
      <p:sp>
        <p:nvSpPr>
          <p:cNvPr id="42" name="Title 1"/>
          <p:cNvSpPr txBox="1">
            <a:spLocks/>
          </p:cNvSpPr>
          <p:nvPr/>
        </p:nvSpPr>
        <p:spPr>
          <a:xfrm>
            <a:off x="5388207" y="968320"/>
            <a:ext cx="13610760" cy="151260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Four options boxed tables</a:t>
            </a:r>
          </a:p>
          <a:p>
            <a:pPr algn="ctr"/>
            <a:r>
              <a:rPr lang="en-US" sz="3200">
                <a:latin typeface="+mn-lt"/>
              </a:rPr>
              <a:t>Create great subtitle is in here</a:t>
            </a:r>
            <a:endParaRPr lang="en-US" sz="6400">
              <a:latin typeface="+mn-lt"/>
            </a:endParaRPr>
          </a:p>
        </p:txBody>
      </p:sp>
      <p:sp>
        <p:nvSpPr>
          <p:cNvPr id="43" name="Rectangle: Rounded Corners 80"/>
          <p:cNvSpPr/>
          <p:nvPr/>
        </p:nvSpPr>
        <p:spPr>
          <a:xfrm>
            <a:off x="11503691" y="2500224"/>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57385264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81000" fill="hold" grpId="0" nodeType="withEffect" p14:presetBounceEnd="48000">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14:bounceEnd="48000">
                                          <p:cBhvr additive="base">
                                            <p:cTn id="7" dur="1000" fill="hold"/>
                                            <p:tgtEl>
                                              <p:spTgt spid="33"/>
                                            </p:tgtEl>
                                            <p:attrNameLst>
                                              <p:attrName>ppt_x</p:attrName>
                                            </p:attrNameLst>
                                          </p:cBhvr>
                                          <p:tavLst>
                                            <p:tav tm="0">
                                              <p:val>
                                                <p:strVal val="1+#ppt_w/2"/>
                                              </p:val>
                                            </p:tav>
                                            <p:tav tm="100000">
                                              <p:val>
                                                <p:strVal val="#ppt_x"/>
                                              </p:val>
                                            </p:tav>
                                          </p:tavLst>
                                        </p:anim>
                                        <p:anim calcmode="lin" valueType="num" p14:bounceEnd="48000">
                                          <p:cBhvr additive="base">
                                            <p:cTn id="8" dur="1000" fill="hold"/>
                                            <p:tgtEl>
                                              <p:spTgt spid="33"/>
                                            </p:tgtEl>
                                            <p:attrNameLst>
                                              <p:attrName>ppt_y</p:attrName>
                                            </p:attrNameLst>
                                          </p:cBhvr>
                                          <p:tavLst>
                                            <p:tav tm="0">
                                              <p:val>
                                                <p:strVal val="#ppt_y"/>
                                              </p:val>
                                            </p:tav>
                                            <p:tav tm="100000">
                                              <p:val>
                                                <p:strVal val="#ppt_y"/>
                                              </p:val>
                                            </p:tav>
                                          </p:tavLst>
                                        </p:anim>
                                      </p:childTnLst>
                                    </p:cTn>
                                  </p:par>
                                  <p:par>
                                    <p:cTn id="9" presetID="2" presetClass="entr" presetSubtype="2" accel="81000" fill="hold" grpId="0" nodeType="withEffect" p14:presetBounceEnd="48000">
                                      <p:stCondLst>
                                        <p:cond delay="100"/>
                                      </p:stCondLst>
                                      <p:childTnLst>
                                        <p:set>
                                          <p:cBhvr>
                                            <p:cTn id="10" dur="1" fill="hold">
                                              <p:stCondLst>
                                                <p:cond delay="0"/>
                                              </p:stCondLst>
                                            </p:cTn>
                                            <p:tgtEl>
                                              <p:spTgt spid="34"/>
                                            </p:tgtEl>
                                            <p:attrNameLst>
                                              <p:attrName>style.visibility</p:attrName>
                                            </p:attrNameLst>
                                          </p:cBhvr>
                                          <p:to>
                                            <p:strVal val="visible"/>
                                          </p:to>
                                        </p:set>
                                        <p:anim calcmode="lin" valueType="num" p14:bounceEnd="48000">
                                          <p:cBhvr additive="base">
                                            <p:cTn id="11" dur="1000" fill="hold"/>
                                            <p:tgtEl>
                                              <p:spTgt spid="34"/>
                                            </p:tgtEl>
                                            <p:attrNameLst>
                                              <p:attrName>ppt_x</p:attrName>
                                            </p:attrNameLst>
                                          </p:cBhvr>
                                          <p:tavLst>
                                            <p:tav tm="0">
                                              <p:val>
                                                <p:strVal val="1+#ppt_w/2"/>
                                              </p:val>
                                            </p:tav>
                                            <p:tav tm="100000">
                                              <p:val>
                                                <p:strVal val="#ppt_x"/>
                                              </p:val>
                                            </p:tav>
                                          </p:tavLst>
                                        </p:anim>
                                        <p:anim calcmode="lin" valueType="num" p14:bounceEnd="48000">
                                          <p:cBhvr additive="base">
                                            <p:cTn id="12" dur="1000" fill="hold"/>
                                            <p:tgtEl>
                                              <p:spTgt spid="34"/>
                                            </p:tgtEl>
                                            <p:attrNameLst>
                                              <p:attrName>ppt_y</p:attrName>
                                            </p:attrNameLst>
                                          </p:cBhvr>
                                          <p:tavLst>
                                            <p:tav tm="0">
                                              <p:val>
                                                <p:strVal val="#ppt_y"/>
                                              </p:val>
                                            </p:tav>
                                            <p:tav tm="100000">
                                              <p:val>
                                                <p:strVal val="#ppt_y"/>
                                              </p:val>
                                            </p:tav>
                                          </p:tavLst>
                                        </p:anim>
                                      </p:childTnLst>
                                    </p:cTn>
                                  </p:par>
                                  <p:par>
                                    <p:cTn id="13" presetID="2" presetClass="entr" presetSubtype="2" accel="81000" fill="hold" grpId="0" nodeType="withEffect" p14:presetBounceEnd="48000">
                                      <p:stCondLst>
                                        <p:cond delay="200"/>
                                      </p:stCondLst>
                                      <p:childTnLst>
                                        <p:set>
                                          <p:cBhvr>
                                            <p:cTn id="14" dur="1" fill="hold">
                                              <p:stCondLst>
                                                <p:cond delay="0"/>
                                              </p:stCondLst>
                                            </p:cTn>
                                            <p:tgtEl>
                                              <p:spTgt spid="35"/>
                                            </p:tgtEl>
                                            <p:attrNameLst>
                                              <p:attrName>style.visibility</p:attrName>
                                            </p:attrNameLst>
                                          </p:cBhvr>
                                          <p:to>
                                            <p:strVal val="visible"/>
                                          </p:to>
                                        </p:set>
                                        <p:anim calcmode="lin" valueType="num" p14:bounceEnd="48000">
                                          <p:cBhvr additive="base">
                                            <p:cTn id="15" dur="1000" fill="hold"/>
                                            <p:tgtEl>
                                              <p:spTgt spid="35"/>
                                            </p:tgtEl>
                                            <p:attrNameLst>
                                              <p:attrName>ppt_x</p:attrName>
                                            </p:attrNameLst>
                                          </p:cBhvr>
                                          <p:tavLst>
                                            <p:tav tm="0">
                                              <p:val>
                                                <p:strVal val="1+#ppt_w/2"/>
                                              </p:val>
                                            </p:tav>
                                            <p:tav tm="100000">
                                              <p:val>
                                                <p:strVal val="#ppt_x"/>
                                              </p:val>
                                            </p:tav>
                                          </p:tavLst>
                                        </p:anim>
                                        <p:anim calcmode="lin" valueType="num" p14:bounceEnd="48000">
                                          <p:cBhvr additive="base">
                                            <p:cTn id="16" dur="1000" fill="hold"/>
                                            <p:tgtEl>
                                              <p:spTgt spid="35"/>
                                            </p:tgtEl>
                                            <p:attrNameLst>
                                              <p:attrName>ppt_y</p:attrName>
                                            </p:attrNameLst>
                                          </p:cBhvr>
                                          <p:tavLst>
                                            <p:tav tm="0">
                                              <p:val>
                                                <p:strVal val="#ppt_y"/>
                                              </p:val>
                                            </p:tav>
                                            <p:tav tm="100000">
                                              <p:val>
                                                <p:strVal val="#ppt_y"/>
                                              </p:val>
                                            </p:tav>
                                          </p:tavLst>
                                        </p:anim>
                                      </p:childTnLst>
                                    </p:cTn>
                                  </p:par>
                                  <p:par>
                                    <p:cTn id="17" presetID="2" presetClass="entr" presetSubtype="2" accel="81000" fill="hold" grpId="0" nodeType="withEffect" p14:presetBounceEnd="48000">
                                      <p:stCondLst>
                                        <p:cond delay="300"/>
                                      </p:stCondLst>
                                      <p:childTnLst>
                                        <p:set>
                                          <p:cBhvr>
                                            <p:cTn id="18" dur="1" fill="hold">
                                              <p:stCondLst>
                                                <p:cond delay="0"/>
                                              </p:stCondLst>
                                            </p:cTn>
                                            <p:tgtEl>
                                              <p:spTgt spid="36"/>
                                            </p:tgtEl>
                                            <p:attrNameLst>
                                              <p:attrName>style.visibility</p:attrName>
                                            </p:attrNameLst>
                                          </p:cBhvr>
                                          <p:to>
                                            <p:strVal val="visible"/>
                                          </p:to>
                                        </p:set>
                                        <p:anim calcmode="lin" valueType="num" p14:bounceEnd="48000">
                                          <p:cBhvr additive="base">
                                            <p:cTn id="19" dur="1000" fill="hold"/>
                                            <p:tgtEl>
                                              <p:spTgt spid="36"/>
                                            </p:tgtEl>
                                            <p:attrNameLst>
                                              <p:attrName>ppt_x</p:attrName>
                                            </p:attrNameLst>
                                          </p:cBhvr>
                                          <p:tavLst>
                                            <p:tav tm="0">
                                              <p:val>
                                                <p:strVal val="1+#ppt_w/2"/>
                                              </p:val>
                                            </p:tav>
                                            <p:tav tm="100000">
                                              <p:val>
                                                <p:strVal val="#ppt_x"/>
                                              </p:val>
                                            </p:tav>
                                          </p:tavLst>
                                        </p:anim>
                                        <p:anim calcmode="lin" valueType="num" p14:bounceEnd="48000">
                                          <p:cBhvr additive="base">
                                            <p:cTn id="20" dur="10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accel="81000" fill="hold" grpId="0" nodeType="clickEffect" p14:presetBounceEnd="48000">
                                      <p:stCondLst>
                                        <p:cond delay="900"/>
                                      </p:stCondLst>
                                      <p:childTnLst>
                                        <p:set>
                                          <p:cBhvr>
                                            <p:cTn id="24" dur="1" fill="hold">
                                              <p:stCondLst>
                                                <p:cond delay="0"/>
                                              </p:stCondLst>
                                            </p:cTn>
                                            <p:tgtEl>
                                              <p:spTgt spid="4"/>
                                            </p:tgtEl>
                                            <p:attrNameLst>
                                              <p:attrName>style.visibility</p:attrName>
                                            </p:attrNameLst>
                                          </p:cBhvr>
                                          <p:to>
                                            <p:strVal val="visible"/>
                                          </p:to>
                                        </p:set>
                                        <p:anim calcmode="lin" valueType="num" p14:bounceEnd="48000">
                                          <p:cBhvr additive="base">
                                            <p:cTn id="25" dur="1000" fill="hold"/>
                                            <p:tgtEl>
                                              <p:spTgt spid="4"/>
                                            </p:tgtEl>
                                            <p:attrNameLst>
                                              <p:attrName>ppt_x</p:attrName>
                                            </p:attrNameLst>
                                          </p:cBhvr>
                                          <p:tavLst>
                                            <p:tav tm="0">
                                              <p:val>
                                                <p:strVal val="#ppt_x"/>
                                              </p:val>
                                            </p:tav>
                                            <p:tav tm="100000">
                                              <p:val>
                                                <p:strVal val="#ppt_x"/>
                                              </p:val>
                                            </p:tav>
                                          </p:tavLst>
                                        </p:anim>
                                        <p:anim calcmode="lin" valueType="num" p14:bounceEnd="48000">
                                          <p:cBhvr additive="base">
                                            <p:cTn id="26" dur="1000" fill="hold"/>
                                            <p:tgtEl>
                                              <p:spTgt spid="4"/>
                                            </p:tgtEl>
                                            <p:attrNameLst>
                                              <p:attrName>ppt_y</p:attrName>
                                            </p:attrNameLst>
                                          </p:cBhvr>
                                          <p:tavLst>
                                            <p:tav tm="0">
                                              <p:val>
                                                <p:strVal val="1+#ppt_h/2"/>
                                              </p:val>
                                            </p:tav>
                                            <p:tav tm="100000">
                                              <p:val>
                                                <p:strVal val="#ppt_y"/>
                                              </p:val>
                                            </p:tav>
                                          </p:tavLst>
                                        </p:anim>
                                      </p:childTnLst>
                                    </p:cTn>
                                  </p:par>
                                  <p:par>
                                    <p:cTn id="27" presetID="22" presetClass="entr" presetSubtype="1" fill="hold" grpId="0"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wipe(up)">
                                          <p:cBhvr>
                                            <p:cTn id="29" dur="500"/>
                                            <p:tgtEl>
                                              <p:spTgt spid="3"/>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wipe(left)">
                                          <p:cBhvr>
                                            <p:cTn id="32" dur="500"/>
                                            <p:tgtEl>
                                              <p:spTgt spid="5"/>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4" accel="81000" fill="hold" grpId="0" nodeType="clickEffect" p14:presetBounceEnd="48000">
                                      <p:stCondLst>
                                        <p:cond delay="900"/>
                                      </p:stCondLst>
                                      <p:childTnLst>
                                        <p:set>
                                          <p:cBhvr>
                                            <p:cTn id="36" dur="1" fill="hold">
                                              <p:stCondLst>
                                                <p:cond delay="0"/>
                                              </p:stCondLst>
                                            </p:cTn>
                                            <p:tgtEl>
                                              <p:spTgt spid="11"/>
                                            </p:tgtEl>
                                            <p:attrNameLst>
                                              <p:attrName>style.visibility</p:attrName>
                                            </p:attrNameLst>
                                          </p:cBhvr>
                                          <p:to>
                                            <p:strVal val="visible"/>
                                          </p:to>
                                        </p:set>
                                        <p:anim calcmode="lin" valueType="num" p14:bounceEnd="48000">
                                          <p:cBhvr additive="base">
                                            <p:cTn id="37" dur="1000" fill="hold"/>
                                            <p:tgtEl>
                                              <p:spTgt spid="11"/>
                                            </p:tgtEl>
                                            <p:attrNameLst>
                                              <p:attrName>ppt_x</p:attrName>
                                            </p:attrNameLst>
                                          </p:cBhvr>
                                          <p:tavLst>
                                            <p:tav tm="0">
                                              <p:val>
                                                <p:strVal val="#ppt_x"/>
                                              </p:val>
                                            </p:tav>
                                            <p:tav tm="100000">
                                              <p:val>
                                                <p:strVal val="#ppt_x"/>
                                              </p:val>
                                            </p:tav>
                                          </p:tavLst>
                                        </p:anim>
                                        <p:anim calcmode="lin" valueType="num" p14:bounceEnd="48000">
                                          <p:cBhvr additive="base">
                                            <p:cTn id="38" dur="1000" fill="hold"/>
                                            <p:tgtEl>
                                              <p:spTgt spid="11"/>
                                            </p:tgtEl>
                                            <p:attrNameLst>
                                              <p:attrName>ppt_y</p:attrName>
                                            </p:attrNameLst>
                                          </p:cBhvr>
                                          <p:tavLst>
                                            <p:tav tm="0">
                                              <p:val>
                                                <p:strVal val="1+#ppt_h/2"/>
                                              </p:val>
                                            </p:tav>
                                            <p:tav tm="100000">
                                              <p:val>
                                                <p:strVal val="#ppt_y"/>
                                              </p:val>
                                            </p:tav>
                                          </p:tavLst>
                                        </p:anim>
                                      </p:childTnLst>
                                    </p:cTn>
                                  </p:par>
                                  <p:par>
                                    <p:cTn id="39" presetID="22" presetClass="entr" presetSubtype="1"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wipe(up)">
                                          <p:cBhvr>
                                            <p:cTn id="41" dur="500"/>
                                            <p:tgtEl>
                                              <p:spTgt spid="10"/>
                                            </p:tgtEl>
                                          </p:cBhvr>
                                        </p:animEffect>
                                      </p:childTnLst>
                                    </p:cTn>
                                  </p:par>
                                  <p:par>
                                    <p:cTn id="42" presetID="22" presetClass="entr" presetSubtype="8" fill="hold" grpId="0" nodeType="withEffect">
                                      <p:stCondLst>
                                        <p:cond delay="500"/>
                                      </p:stCondLst>
                                      <p:childTnLst>
                                        <p:set>
                                          <p:cBhvr>
                                            <p:cTn id="43" dur="1" fill="hold">
                                              <p:stCondLst>
                                                <p:cond delay="0"/>
                                              </p:stCondLst>
                                            </p:cTn>
                                            <p:tgtEl>
                                              <p:spTgt spid="12"/>
                                            </p:tgtEl>
                                            <p:attrNameLst>
                                              <p:attrName>style.visibility</p:attrName>
                                            </p:attrNameLst>
                                          </p:cBhvr>
                                          <p:to>
                                            <p:strVal val="visible"/>
                                          </p:to>
                                        </p:set>
                                        <p:animEffect transition="in" filter="wipe(left)">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accel="81000" fill="hold" grpId="0" nodeType="clickEffect" p14:presetBounceEnd="48000">
                                      <p:stCondLst>
                                        <p:cond delay="900"/>
                                      </p:stCondLst>
                                      <p:childTnLst>
                                        <p:set>
                                          <p:cBhvr>
                                            <p:cTn id="48" dur="1" fill="hold">
                                              <p:stCondLst>
                                                <p:cond delay="0"/>
                                              </p:stCondLst>
                                            </p:cTn>
                                            <p:tgtEl>
                                              <p:spTgt spid="17"/>
                                            </p:tgtEl>
                                            <p:attrNameLst>
                                              <p:attrName>style.visibility</p:attrName>
                                            </p:attrNameLst>
                                          </p:cBhvr>
                                          <p:to>
                                            <p:strVal val="visible"/>
                                          </p:to>
                                        </p:set>
                                        <p:anim calcmode="lin" valueType="num" p14:bounceEnd="48000">
                                          <p:cBhvr additive="base">
                                            <p:cTn id="49" dur="1000" fill="hold"/>
                                            <p:tgtEl>
                                              <p:spTgt spid="17"/>
                                            </p:tgtEl>
                                            <p:attrNameLst>
                                              <p:attrName>ppt_x</p:attrName>
                                            </p:attrNameLst>
                                          </p:cBhvr>
                                          <p:tavLst>
                                            <p:tav tm="0">
                                              <p:val>
                                                <p:strVal val="#ppt_x"/>
                                              </p:val>
                                            </p:tav>
                                            <p:tav tm="100000">
                                              <p:val>
                                                <p:strVal val="#ppt_x"/>
                                              </p:val>
                                            </p:tav>
                                          </p:tavLst>
                                        </p:anim>
                                        <p:anim calcmode="lin" valueType="num" p14:bounceEnd="48000">
                                          <p:cBhvr additive="base">
                                            <p:cTn id="50" dur="1000" fill="hold"/>
                                            <p:tgtEl>
                                              <p:spTgt spid="17"/>
                                            </p:tgtEl>
                                            <p:attrNameLst>
                                              <p:attrName>ppt_y</p:attrName>
                                            </p:attrNameLst>
                                          </p:cBhvr>
                                          <p:tavLst>
                                            <p:tav tm="0">
                                              <p:val>
                                                <p:strVal val="1+#ppt_h/2"/>
                                              </p:val>
                                            </p:tav>
                                            <p:tav tm="100000">
                                              <p:val>
                                                <p:strVal val="#ppt_y"/>
                                              </p:val>
                                            </p:tav>
                                          </p:tavLst>
                                        </p:anim>
                                      </p:childTnLst>
                                    </p:cTn>
                                  </p:par>
                                  <p:par>
                                    <p:cTn id="51" presetID="22" presetClass="entr" presetSubtype="1"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up)">
                                          <p:cBhvr>
                                            <p:cTn id="53" dur="500"/>
                                            <p:tgtEl>
                                              <p:spTgt spid="16"/>
                                            </p:tgtEl>
                                          </p:cBhvr>
                                        </p:animEffect>
                                      </p:childTnLst>
                                    </p:cTn>
                                  </p:par>
                                  <p:par>
                                    <p:cTn id="54" presetID="22" presetClass="entr" presetSubtype="8" fill="hold" grpId="0" nodeType="withEffect">
                                      <p:stCondLst>
                                        <p:cond delay="500"/>
                                      </p:stCondLst>
                                      <p:childTnLst>
                                        <p:set>
                                          <p:cBhvr>
                                            <p:cTn id="55" dur="1" fill="hold">
                                              <p:stCondLst>
                                                <p:cond delay="0"/>
                                              </p:stCondLst>
                                            </p:cTn>
                                            <p:tgtEl>
                                              <p:spTgt spid="18"/>
                                            </p:tgtEl>
                                            <p:attrNameLst>
                                              <p:attrName>style.visibility</p:attrName>
                                            </p:attrNameLst>
                                          </p:cBhvr>
                                          <p:to>
                                            <p:strVal val="visible"/>
                                          </p:to>
                                        </p:set>
                                        <p:animEffect transition="in" filter="wipe(left)">
                                          <p:cBhvr>
                                            <p:cTn id="56" dur="500"/>
                                            <p:tgtEl>
                                              <p:spTgt spid="18"/>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4" accel="81000" fill="hold" grpId="0" nodeType="clickEffect" p14:presetBounceEnd="48000">
                                      <p:stCondLst>
                                        <p:cond delay="900"/>
                                      </p:stCondLst>
                                      <p:childTnLst>
                                        <p:set>
                                          <p:cBhvr>
                                            <p:cTn id="60" dur="1" fill="hold">
                                              <p:stCondLst>
                                                <p:cond delay="0"/>
                                              </p:stCondLst>
                                            </p:cTn>
                                            <p:tgtEl>
                                              <p:spTgt spid="23"/>
                                            </p:tgtEl>
                                            <p:attrNameLst>
                                              <p:attrName>style.visibility</p:attrName>
                                            </p:attrNameLst>
                                          </p:cBhvr>
                                          <p:to>
                                            <p:strVal val="visible"/>
                                          </p:to>
                                        </p:set>
                                        <p:anim calcmode="lin" valueType="num" p14:bounceEnd="48000">
                                          <p:cBhvr additive="base">
                                            <p:cTn id="61" dur="1000" fill="hold"/>
                                            <p:tgtEl>
                                              <p:spTgt spid="23"/>
                                            </p:tgtEl>
                                            <p:attrNameLst>
                                              <p:attrName>ppt_x</p:attrName>
                                            </p:attrNameLst>
                                          </p:cBhvr>
                                          <p:tavLst>
                                            <p:tav tm="0">
                                              <p:val>
                                                <p:strVal val="#ppt_x"/>
                                              </p:val>
                                            </p:tav>
                                            <p:tav tm="100000">
                                              <p:val>
                                                <p:strVal val="#ppt_x"/>
                                              </p:val>
                                            </p:tav>
                                          </p:tavLst>
                                        </p:anim>
                                        <p:anim calcmode="lin" valueType="num" p14:bounceEnd="48000">
                                          <p:cBhvr additive="base">
                                            <p:cTn id="62" dur="1000" fill="hold"/>
                                            <p:tgtEl>
                                              <p:spTgt spid="23"/>
                                            </p:tgtEl>
                                            <p:attrNameLst>
                                              <p:attrName>ppt_y</p:attrName>
                                            </p:attrNameLst>
                                          </p:cBhvr>
                                          <p:tavLst>
                                            <p:tav tm="0">
                                              <p:val>
                                                <p:strVal val="1+#ppt_h/2"/>
                                              </p:val>
                                            </p:tav>
                                            <p:tav tm="100000">
                                              <p:val>
                                                <p:strVal val="#ppt_y"/>
                                              </p:val>
                                            </p:tav>
                                          </p:tavLst>
                                        </p:anim>
                                      </p:childTnLst>
                                    </p:cTn>
                                  </p:par>
                                  <p:par>
                                    <p:cTn id="63" presetID="22" presetClass="entr" presetSubtype="1" fill="hold" grpId="0" nodeType="with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par>
                                    <p:cTn id="66" presetID="22" presetClass="entr" presetSubtype="8" fill="hold" grpId="0" nodeType="withEffect">
                                      <p:stCondLst>
                                        <p:cond delay="50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10" grpId="0" animBg="1"/>
          <p:bldP spid="11" grpId="0" animBg="1"/>
          <p:bldP spid="12" grpId="0" animBg="1"/>
          <p:bldP spid="16" grpId="0" animBg="1"/>
          <p:bldP spid="17" grpId="0" animBg="1"/>
          <p:bldP spid="18" grpId="0" animBg="1"/>
          <p:bldP spid="22" grpId="0" animBg="1"/>
          <p:bldP spid="23" grpId="0" animBg="1"/>
          <p:bldP spid="24" grpId="0" animBg="1"/>
          <p:bldP spid="33" grpId="0" animBg="1"/>
          <p:bldP spid="34" grpId="0" animBg="1"/>
          <p:bldP spid="35" grpId="0" animBg="1"/>
          <p:bldP spid="3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8100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1000" fill="hold"/>
                                            <p:tgtEl>
                                              <p:spTgt spid="33"/>
                                            </p:tgtEl>
                                            <p:attrNameLst>
                                              <p:attrName>ppt_x</p:attrName>
                                            </p:attrNameLst>
                                          </p:cBhvr>
                                          <p:tavLst>
                                            <p:tav tm="0">
                                              <p:val>
                                                <p:strVal val="1+#ppt_w/2"/>
                                              </p:val>
                                            </p:tav>
                                            <p:tav tm="100000">
                                              <p:val>
                                                <p:strVal val="#ppt_x"/>
                                              </p:val>
                                            </p:tav>
                                          </p:tavLst>
                                        </p:anim>
                                        <p:anim calcmode="lin" valueType="num">
                                          <p:cBhvr additive="base">
                                            <p:cTn id="8" dur="1000" fill="hold"/>
                                            <p:tgtEl>
                                              <p:spTgt spid="33"/>
                                            </p:tgtEl>
                                            <p:attrNameLst>
                                              <p:attrName>ppt_y</p:attrName>
                                            </p:attrNameLst>
                                          </p:cBhvr>
                                          <p:tavLst>
                                            <p:tav tm="0">
                                              <p:val>
                                                <p:strVal val="#ppt_y"/>
                                              </p:val>
                                            </p:tav>
                                            <p:tav tm="100000">
                                              <p:val>
                                                <p:strVal val="#ppt_y"/>
                                              </p:val>
                                            </p:tav>
                                          </p:tavLst>
                                        </p:anim>
                                      </p:childTnLst>
                                    </p:cTn>
                                  </p:par>
                                  <p:par>
                                    <p:cTn id="9" presetID="2" presetClass="entr" presetSubtype="2" accel="81000" fill="hold" grpId="0" nodeType="withEffect">
                                      <p:stCondLst>
                                        <p:cond delay="10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1000" fill="hold"/>
                                            <p:tgtEl>
                                              <p:spTgt spid="34"/>
                                            </p:tgtEl>
                                            <p:attrNameLst>
                                              <p:attrName>ppt_x</p:attrName>
                                            </p:attrNameLst>
                                          </p:cBhvr>
                                          <p:tavLst>
                                            <p:tav tm="0">
                                              <p:val>
                                                <p:strVal val="1+#ppt_w/2"/>
                                              </p:val>
                                            </p:tav>
                                            <p:tav tm="100000">
                                              <p:val>
                                                <p:strVal val="#ppt_x"/>
                                              </p:val>
                                            </p:tav>
                                          </p:tavLst>
                                        </p:anim>
                                        <p:anim calcmode="lin" valueType="num">
                                          <p:cBhvr additive="base">
                                            <p:cTn id="12" dur="1000" fill="hold"/>
                                            <p:tgtEl>
                                              <p:spTgt spid="34"/>
                                            </p:tgtEl>
                                            <p:attrNameLst>
                                              <p:attrName>ppt_y</p:attrName>
                                            </p:attrNameLst>
                                          </p:cBhvr>
                                          <p:tavLst>
                                            <p:tav tm="0">
                                              <p:val>
                                                <p:strVal val="#ppt_y"/>
                                              </p:val>
                                            </p:tav>
                                            <p:tav tm="100000">
                                              <p:val>
                                                <p:strVal val="#ppt_y"/>
                                              </p:val>
                                            </p:tav>
                                          </p:tavLst>
                                        </p:anim>
                                      </p:childTnLst>
                                    </p:cTn>
                                  </p:par>
                                  <p:par>
                                    <p:cTn id="13" presetID="2" presetClass="entr" presetSubtype="2" accel="81000" fill="hold" grpId="0" nodeType="withEffect">
                                      <p:stCondLst>
                                        <p:cond delay="20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1000" fill="hold"/>
                                            <p:tgtEl>
                                              <p:spTgt spid="35"/>
                                            </p:tgtEl>
                                            <p:attrNameLst>
                                              <p:attrName>ppt_x</p:attrName>
                                            </p:attrNameLst>
                                          </p:cBhvr>
                                          <p:tavLst>
                                            <p:tav tm="0">
                                              <p:val>
                                                <p:strVal val="1+#ppt_w/2"/>
                                              </p:val>
                                            </p:tav>
                                            <p:tav tm="100000">
                                              <p:val>
                                                <p:strVal val="#ppt_x"/>
                                              </p:val>
                                            </p:tav>
                                          </p:tavLst>
                                        </p:anim>
                                        <p:anim calcmode="lin" valueType="num">
                                          <p:cBhvr additive="base">
                                            <p:cTn id="16" dur="1000" fill="hold"/>
                                            <p:tgtEl>
                                              <p:spTgt spid="35"/>
                                            </p:tgtEl>
                                            <p:attrNameLst>
                                              <p:attrName>ppt_y</p:attrName>
                                            </p:attrNameLst>
                                          </p:cBhvr>
                                          <p:tavLst>
                                            <p:tav tm="0">
                                              <p:val>
                                                <p:strVal val="#ppt_y"/>
                                              </p:val>
                                            </p:tav>
                                            <p:tav tm="100000">
                                              <p:val>
                                                <p:strVal val="#ppt_y"/>
                                              </p:val>
                                            </p:tav>
                                          </p:tavLst>
                                        </p:anim>
                                      </p:childTnLst>
                                    </p:cTn>
                                  </p:par>
                                  <p:par>
                                    <p:cTn id="17" presetID="2" presetClass="entr" presetSubtype="2" accel="81000" fill="hold" grpId="0" nodeType="withEffect">
                                      <p:stCondLst>
                                        <p:cond delay="30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1000" fill="hold"/>
                                            <p:tgtEl>
                                              <p:spTgt spid="36"/>
                                            </p:tgtEl>
                                            <p:attrNameLst>
                                              <p:attrName>ppt_x</p:attrName>
                                            </p:attrNameLst>
                                          </p:cBhvr>
                                          <p:tavLst>
                                            <p:tav tm="0">
                                              <p:val>
                                                <p:strVal val="1+#ppt_w/2"/>
                                              </p:val>
                                            </p:tav>
                                            <p:tav tm="100000">
                                              <p:val>
                                                <p:strVal val="#ppt_x"/>
                                              </p:val>
                                            </p:tav>
                                          </p:tavLst>
                                        </p:anim>
                                        <p:anim calcmode="lin" valueType="num">
                                          <p:cBhvr additive="base">
                                            <p:cTn id="20" dur="10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accel="81000" fill="hold" grpId="0" nodeType="clickEffect">
                                      <p:stCondLst>
                                        <p:cond delay="90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1000" fill="hold"/>
                                            <p:tgtEl>
                                              <p:spTgt spid="4"/>
                                            </p:tgtEl>
                                            <p:attrNameLst>
                                              <p:attrName>ppt_x</p:attrName>
                                            </p:attrNameLst>
                                          </p:cBhvr>
                                          <p:tavLst>
                                            <p:tav tm="0">
                                              <p:val>
                                                <p:strVal val="#ppt_x"/>
                                              </p:val>
                                            </p:tav>
                                            <p:tav tm="100000">
                                              <p:val>
                                                <p:strVal val="#ppt_x"/>
                                              </p:val>
                                            </p:tav>
                                          </p:tavLst>
                                        </p:anim>
                                        <p:anim calcmode="lin" valueType="num">
                                          <p:cBhvr additive="base">
                                            <p:cTn id="26" dur="1000" fill="hold"/>
                                            <p:tgtEl>
                                              <p:spTgt spid="4"/>
                                            </p:tgtEl>
                                            <p:attrNameLst>
                                              <p:attrName>ppt_y</p:attrName>
                                            </p:attrNameLst>
                                          </p:cBhvr>
                                          <p:tavLst>
                                            <p:tav tm="0">
                                              <p:val>
                                                <p:strVal val="1+#ppt_h/2"/>
                                              </p:val>
                                            </p:tav>
                                            <p:tav tm="100000">
                                              <p:val>
                                                <p:strVal val="#ppt_y"/>
                                              </p:val>
                                            </p:tav>
                                          </p:tavLst>
                                        </p:anim>
                                      </p:childTnLst>
                                    </p:cTn>
                                  </p:par>
                                  <p:par>
                                    <p:cTn id="27" presetID="22" presetClass="entr" presetSubtype="1" fill="hold" grpId="0"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wipe(up)">
                                          <p:cBhvr>
                                            <p:cTn id="29" dur="500"/>
                                            <p:tgtEl>
                                              <p:spTgt spid="3"/>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5"/>
                                            </p:tgtEl>
                                            <p:attrNameLst>
                                              <p:attrName>style.visibility</p:attrName>
                                            </p:attrNameLst>
                                          </p:cBhvr>
                                          <p:to>
                                            <p:strVal val="visible"/>
                                          </p:to>
                                        </p:set>
                                        <p:animEffect transition="in" filter="wipe(left)">
                                          <p:cBhvr>
                                            <p:cTn id="32" dur="500"/>
                                            <p:tgtEl>
                                              <p:spTgt spid="5"/>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4" accel="81000" fill="hold" grpId="0" nodeType="clickEffect">
                                      <p:stCondLst>
                                        <p:cond delay="90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1000" fill="hold"/>
                                            <p:tgtEl>
                                              <p:spTgt spid="11"/>
                                            </p:tgtEl>
                                            <p:attrNameLst>
                                              <p:attrName>ppt_x</p:attrName>
                                            </p:attrNameLst>
                                          </p:cBhvr>
                                          <p:tavLst>
                                            <p:tav tm="0">
                                              <p:val>
                                                <p:strVal val="#ppt_x"/>
                                              </p:val>
                                            </p:tav>
                                            <p:tav tm="100000">
                                              <p:val>
                                                <p:strVal val="#ppt_x"/>
                                              </p:val>
                                            </p:tav>
                                          </p:tavLst>
                                        </p:anim>
                                        <p:anim calcmode="lin" valueType="num">
                                          <p:cBhvr additive="base">
                                            <p:cTn id="38" dur="1000" fill="hold"/>
                                            <p:tgtEl>
                                              <p:spTgt spid="11"/>
                                            </p:tgtEl>
                                            <p:attrNameLst>
                                              <p:attrName>ppt_y</p:attrName>
                                            </p:attrNameLst>
                                          </p:cBhvr>
                                          <p:tavLst>
                                            <p:tav tm="0">
                                              <p:val>
                                                <p:strVal val="1+#ppt_h/2"/>
                                              </p:val>
                                            </p:tav>
                                            <p:tav tm="100000">
                                              <p:val>
                                                <p:strVal val="#ppt_y"/>
                                              </p:val>
                                            </p:tav>
                                          </p:tavLst>
                                        </p:anim>
                                      </p:childTnLst>
                                    </p:cTn>
                                  </p:par>
                                  <p:par>
                                    <p:cTn id="39" presetID="22" presetClass="entr" presetSubtype="1"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wipe(up)">
                                          <p:cBhvr>
                                            <p:cTn id="41" dur="500"/>
                                            <p:tgtEl>
                                              <p:spTgt spid="10"/>
                                            </p:tgtEl>
                                          </p:cBhvr>
                                        </p:animEffect>
                                      </p:childTnLst>
                                    </p:cTn>
                                  </p:par>
                                  <p:par>
                                    <p:cTn id="42" presetID="22" presetClass="entr" presetSubtype="8" fill="hold" grpId="0" nodeType="withEffect">
                                      <p:stCondLst>
                                        <p:cond delay="500"/>
                                      </p:stCondLst>
                                      <p:childTnLst>
                                        <p:set>
                                          <p:cBhvr>
                                            <p:cTn id="43" dur="1" fill="hold">
                                              <p:stCondLst>
                                                <p:cond delay="0"/>
                                              </p:stCondLst>
                                            </p:cTn>
                                            <p:tgtEl>
                                              <p:spTgt spid="12"/>
                                            </p:tgtEl>
                                            <p:attrNameLst>
                                              <p:attrName>style.visibility</p:attrName>
                                            </p:attrNameLst>
                                          </p:cBhvr>
                                          <p:to>
                                            <p:strVal val="visible"/>
                                          </p:to>
                                        </p:set>
                                        <p:animEffect transition="in" filter="wipe(left)">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accel="81000" fill="hold" grpId="0" nodeType="clickEffect">
                                      <p:stCondLst>
                                        <p:cond delay="900"/>
                                      </p:stCondLst>
                                      <p:childTnLst>
                                        <p:set>
                                          <p:cBhvr>
                                            <p:cTn id="48" dur="1" fill="hold">
                                              <p:stCondLst>
                                                <p:cond delay="0"/>
                                              </p:stCondLst>
                                            </p:cTn>
                                            <p:tgtEl>
                                              <p:spTgt spid="17"/>
                                            </p:tgtEl>
                                            <p:attrNameLst>
                                              <p:attrName>style.visibility</p:attrName>
                                            </p:attrNameLst>
                                          </p:cBhvr>
                                          <p:to>
                                            <p:strVal val="visible"/>
                                          </p:to>
                                        </p:set>
                                        <p:anim calcmode="lin" valueType="num">
                                          <p:cBhvr additive="base">
                                            <p:cTn id="49" dur="1000" fill="hold"/>
                                            <p:tgtEl>
                                              <p:spTgt spid="17"/>
                                            </p:tgtEl>
                                            <p:attrNameLst>
                                              <p:attrName>ppt_x</p:attrName>
                                            </p:attrNameLst>
                                          </p:cBhvr>
                                          <p:tavLst>
                                            <p:tav tm="0">
                                              <p:val>
                                                <p:strVal val="#ppt_x"/>
                                              </p:val>
                                            </p:tav>
                                            <p:tav tm="100000">
                                              <p:val>
                                                <p:strVal val="#ppt_x"/>
                                              </p:val>
                                            </p:tav>
                                          </p:tavLst>
                                        </p:anim>
                                        <p:anim calcmode="lin" valueType="num">
                                          <p:cBhvr additive="base">
                                            <p:cTn id="50" dur="1000" fill="hold"/>
                                            <p:tgtEl>
                                              <p:spTgt spid="17"/>
                                            </p:tgtEl>
                                            <p:attrNameLst>
                                              <p:attrName>ppt_y</p:attrName>
                                            </p:attrNameLst>
                                          </p:cBhvr>
                                          <p:tavLst>
                                            <p:tav tm="0">
                                              <p:val>
                                                <p:strVal val="1+#ppt_h/2"/>
                                              </p:val>
                                            </p:tav>
                                            <p:tav tm="100000">
                                              <p:val>
                                                <p:strVal val="#ppt_y"/>
                                              </p:val>
                                            </p:tav>
                                          </p:tavLst>
                                        </p:anim>
                                      </p:childTnLst>
                                    </p:cTn>
                                  </p:par>
                                  <p:par>
                                    <p:cTn id="51" presetID="22" presetClass="entr" presetSubtype="1"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up)">
                                          <p:cBhvr>
                                            <p:cTn id="53" dur="500"/>
                                            <p:tgtEl>
                                              <p:spTgt spid="16"/>
                                            </p:tgtEl>
                                          </p:cBhvr>
                                        </p:animEffect>
                                      </p:childTnLst>
                                    </p:cTn>
                                  </p:par>
                                  <p:par>
                                    <p:cTn id="54" presetID="22" presetClass="entr" presetSubtype="8" fill="hold" grpId="0" nodeType="withEffect">
                                      <p:stCondLst>
                                        <p:cond delay="500"/>
                                      </p:stCondLst>
                                      <p:childTnLst>
                                        <p:set>
                                          <p:cBhvr>
                                            <p:cTn id="55" dur="1" fill="hold">
                                              <p:stCondLst>
                                                <p:cond delay="0"/>
                                              </p:stCondLst>
                                            </p:cTn>
                                            <p:tgtEl>
                                              <p:spTgt spid="18"/>
                                            </p:tgtEl>
                                            <p:attrNameLst>
                                              <p:attrName>style.visibility</p:attrName>
                                            </p:attrNameLst>
                                          </p:cBhvr>
                                          <p:to>
                                            <p:strVal val="visible"/>
                                          </p:to>
                                        </p:set>
                                        <p:animEffect transition="in" filter="wipe(left)">
                                          <p:cBhvr>
                                            <p:cTn id="56" dur="500"/>
                                            <p:tgtEl>
                                              <p:spTgt spid="18"/>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4" accel="81000" fill="hold" grpId="0" nodeType="clickEffect">
                                      <p:stCondLst>
                                        <p:cond delay="90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1000" fill="hold"/>
                                            <p:tgtEl>
                                              <p:spTgt spid="23"/>
                                            </p:tgtEl>
                                            <p:attrNameLst>
                                              <p:attrName>ppt_x</p:attrName>
                                            </p:attrNameLst>
                                          </p:cBhvr>
                                          <p:tavLst>
                                            <p:tav tm="0">
                                              <p:val>
                                                <p:strVal val="#ppt_x"/>
                                              </p:val>
                                            </p:tav>
                                            <p:tav tm="100000">
                                              <p:val>
                                                <p:strVal val="#ppt_x"/>
                                              </p:val>
                                            </p:tav>
                                          </p:tavLst>
                                        </p:anim>
                                        <p:anim calcmode="lin" valueType="num">
                                          <p:cBhvr additive="base">
                                            <p:cTn id="62" dur="1000" fill="hold"/>
                                            <p:tgtEl>
                                              <p:spTgt spid="23"/>
                                            </p:tgtEl>
                                            <p:attrNameLst>
                                              <p:attrName>ppt_y</p:attrName>
                                            </p:attrNameLst>
                                          </p:cBhvr>
                                          <p:tavLst>
                                            <p:tav tm="0">
                                              <p:val>
                                                <p:strVal val="1+#ppt_h/2"/>
                                              </p:val>
                                            </p:tav>
                                            <p:tav tm="100000">
                                              <p:val>
                                                <p:strVal val="#ppt_y"/>
                                              </p:val>
                                            </p:tav>
                                          </p:tavLst>
                                        </p:anim>
                                      </p:childTnLst>
                                    </p:cTn>
                                  </p:par>
                                  <p:par>
                                    <p:cTn id="63" presetID="22" presetClass="entr" presetSubtype="1" fill="hold" grpId="0" nodeType="with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par>
                                    <p:cTn id="66" presetID="22" presetClass="entr" presetSubtype="8" fill="hold" grpId="0" nodeType="withEffect">
                                      <p:stCondLst>
                                        <p:cond delay="50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10" grpId="0" animBg="1"/>
          <p:bldP spid="11" grpId="0" animBg="1"/>
          <p:bldP spid="12" grpId="0" animBg="1"/>
          <p:bldP spid="16" grpId="0" animBg="1"/>
          <p:bldP spid="17" grpId="0" animBg="1"/>
          <p:bldP spid="18" grpId="0" animBg="1"/>
          <p:bldP spid="22" grpId="0" animBg="1"/>
          <p:bldP spid="23" grpId="0" animBg="1"/>
          <p:bldP spid="24" grpId="0" animBg="1"/>
          <p:bldP spid="33" grpId="0" animBg="1"/>
          <p:bldP spid="34" grpId="0" animBg="1"/>
          <p:bldP spid="35" grpId="0" animBg="1"/>
          <p:bldP spid="36" grpId="0" animBg="1"/>
        </p:bldLst>
      </p:timing>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432464" y="6328973"/>
            <a:ext cx="5780870" cy="5780870"/>
            <a:chOff x="715438" y="3164486"/>
            <a:chExt cx="2890435" cy="2890435"/>
          </a:xfrm>
        </p:grpSpPr>
        <p:grpSp>
          <p:nvGrpSpPr>
            <p:cNvPr id="2" name="Group 1"/>
            <p:cNvGrpSpPr/>
            <p:nvPr/>
          </p:nvGrpSpPr>
          <p:grpSpPr>
            <a:xfrm>
              <a:off x="715438" y="3164486"/>
              <a:ext cx="2890435" cy="2890435"/>
              <a:chOff x="715438" y="3164486"/>
              <a:chExt cx="2890435" cy="2890435"/>
            </a:xfrm>
          </p:grpSpPr>
          <p:sp>
            <p:nvSpPr>
              <p:cNvPr id="24" name="Oval 23"/>
              <p:cNvSpPr/>
              <p:nvPr/>
            </p:nvSpPr>
            <p:spPr bwMode="auto">
              <a:xfrm>
                <a:off x="715438" y="3164486"/>
                <a:ext cx="2890435" cy="2890435"/>
              </a:xfrm>
              <a:prstGeom prst="ellipse">
                <a:avLst/>
              </a:prstGeom>
              <a:solidFill>
                <a:schemeClr val="tx1">
                  <a:lumMod val="25000"/>
                  <a:lumOff val="75000"/>
                  <a:alpha val="39000"/>
                </a:schemeClr>
              </a:solidFill>
              <a:ln>
                <a:noFill/>
              </a:ln>
            </p:spPr>
            <p:txBody>
              <a:bodyPr vert="horz" wrap="square" lIns="182880" tIns="91440" rIns="182880" bIns="91440" numCol="1" rtlCol="0" anchor="t" anchorCtr="0" compatLnSpc="1">
                <a:prstTxWarp prst="textNoShape">
                  <a:avLst/>
                </a:prstTxWarp>
              </a:bodyPr>
              <a:lstStyle/>
              <a:p>
                <a:pPr algn="ctr"/>
                <a:endParaRPr lang="en-US" sz="2400"/>
              </a:p>
            </p:txBody>
          </p:sp>
          <p:sp>
            <p:nvSpPr>
              <p:cNvPr id="27" name="TextBox 26"/>
              <p:cNvSpPr txBox="1"/>
              <p:nvPr/>
            </p:nvSpPr>
            <p:spPr>
              <a:xfrm>
                <a:off x="2017910" y="4366904"/>
                <a:ext cx="285495" cy="415499"/>
              </a:xfrm>
              <a:prstGeom prst="rect">
                <a:avLst/>
              </a:prstGeom>
              <a:noFill/>
            </p:spPr>
            <p:txBody>
              <a:bodyPr wrap="none" rtlCol="0">
                <a:spAutoFit/>
              </a:bodyPr>
              <a:lstStyle/>
              <a:p>
                <a:pPr algn="ctr"/>
                <a:r>
                  <a:rPr lang="en-US" sz="4800"/>
                  <a:t>B</a:t>
                </a:r>
              </a:p>
            </p:txBody>
          </p:sp>
        </p:grpSp>
        <p:sp>
          <p:nvSpPr>
            <p:cNvPr id="26" name="TextBox 25"/>
            <p:cNvSpPr txBox="1"/>
            <p:nvPr/>
          </p:nvSpPr>
          <p:spPr>
            <a:xfrm>
              <a:off x="764363" y="4208530"/>
              <a:ext cx="1291379" cy="784830"/>
            </a:xfrm>
            <a:prstGeom prst="rect">
              <a:avLst/>
            </a:prstGeom>
            <a:noFill/>
          </p:spPr>
          <p:txBody>
            <a:bodyPr wrap="none" rtlCol="0">
              <a:spAutoFit/>
            </a:bodyPr>
            <a:lstStyle/>
            <a:p>
              <a:r>
                <a:rPr lang="en-US" sz="9600">
                  <a:solidFill>
                    <a:schemeClr val="tx1">
                      <a:lumMod val="90000"/>
                      <a:lumOff val="10000"/>
                    </a:schemeClr>
                  </a:solidFill>
                </a:rPr>
                <a:t>50%</a:t>
              </a:r>
            </a:p>
          </p:txBody>
        </p:sp>
      </p:grpSp>
      <p:grpSp>
        <p:nvGrpSpPr>
          <p:cNvPr id="6" name="Group 5"/>
          <p:cNvGrpSpPr/>
          <p:nvPr/>
        </p:nvGrpSpPr>
        <p:grpSpPr>
          <a:xfrm>
            <a:off x="5891997" y="2745716"/>
            <a:ext cx="7694340" cy="7694340"/>
            <a:chOff x="2945205" y="1372858"/>
            <a:chExt cx="3847170" cy="3847170"/>
          </a:xfrm>
        </p:grpSpPr>
        <p:grpSp>
          <p:nvGrpSpPr>
            <p:cNvPr id="3" name="Group 2"/>
            <p:cNvGrpSpPr/>
            <p:nvPr/>
          </p:nvGrpSpPr>
          <p:grpSpPr>
            <a:xfrm>
              <a:off x="2945205" y="1372858"/>
              <a:ext cx="3847170" cy="3847170"/>
              <a:chOff x="2945205" y="1372858"/>
              <a:chExt cx="3847170" cy="3847170"/>
            </a:xfrm>
          </p:grpSpPr>
          <p:sp>
            <p:nvSpPr>
              <p:cNvPr id="14" name="Oval 13"/>
              <p:cNvSpPr/>
              <p:nvPr/>
            </p:nvSpPr>
            <p:spPr bwMode="auto">
              <a:xfrm>
                <a:off x="2945205" y="1372858"/>
                <a:ext cx="3847170" cy="3847170"/>
              </a:xfrm>
              <a:prstGeom prst="ellipse">
                <a:avLst/>
              </a:prstGeom>
              <a:solidFill>
                <a:schemeClr val="tx1">
                  <a:lumMod val="25000"/>
                  <a:lumOff val="75000"/>
                  <a:alpha val="39000"/>
                </a:schemeClr>
              </a:solidFill>
              <a:ln>
                <a:noFill/>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5" name="TextBox 14"/>
              <p:cNvSpPr txBox="1"/>
              <p:nvPr/>
            </p:nvSpPr>
            <p:spPr>
              <a:xfrm>
                <a:off x="4683964" y="2973277"/>
                <a:ext cx="369653" cy="600165"/>
              </a:xfrm>
              <a:prstGeom prst="rect">
                <a:avLst/>
              </a:prstGeom>
              <a:noFill/>
            </p:spPr>
            <p:txBody>
              <a:bodyPr wrap="none" rtlCol="0">
                <a:spAutoFit/>
              </a:bodyPr>
              <a:lstStyle/>
              <a:p>
                <a:pPr algn="ctr"/>
                <a:r>
                  <a:rPr lang="en-US" sz="7200"/>
                  <a:t>A</a:t>
                </a:r>
              </a:p>
            </p:txBody>
          </p:sp>
        </p:grpSp>
        <p:sp>
          <p:nvSpPr>
            <p:cNvPr id="9" name="TextBox 8"/>
            <p:cNvSpPr txBox="1"/>
            <p:nvPr/>
          </p:nvSpPr>
          <p:spPr>
            <a:xfrm>
              <a:off x="3432566" y="2518155"/>
              <a:ext cx="992420" cy="600165"/>
            </a:xfrm>
            <a:prstGeom prst="rect">
              <a:avLst/>
            </a:prstGeom>
            <a:noFill/>
          </p:spPr>
          <p:txBody>
            <a:bodyPr wrap="none" rtlCol="0">
              <a:spAutoFit/>
            </a:bodyPr>
            <a:lstStyle/>
            <a:p>
              <a:r>
                <a:rPr lang="en-US" sz="7200">
                  <a:solidFill>
                    <a:schemeClr val="tx1">
                      <a:lumMod val="90000"/>
                      <a:lumOff val="10000"/>
                    </a:schemeClr>
                  </a:solidFill>
                </a:rPr>
                <a:t>12%</a:t>
              </a:r>
            </a:p>
          </p:txBody>
        </p:sp>
      </p:grpSp>
      <p:grpSp>
        <p:nvGrpSpPr>
          <p:cNvPr id="7" name="Group 6"/>
          <p:cNvGrpSpPr/>
          <p:nvPr/>
        </p:nvGrpSpPr>
        <p:grpSpPr>
          <a:xfrm>
            <a:off x="13186105" y="3511014"/>
            <a:ext cx="4343252" cy="4343252"/>
            <a:chOff x="6592259" y="1755507"/>
            <a:chExt cx="2171626" cy="2171626"/>
          </a:xfrm>
        </p:grpSpPr>
        <p:grpSp>
          <p:nvGrpSpPr>
            <p:cNvPr id="4" name="Group 3"/>
            <p:cNvGrpSpPr/>
            <p:nvPr/>
          </p:nvGrpSpPr>
          <p:grpSpPr>
            <a:xfrm>
              <a:off x="6592259" y="1755507"/>
              <a:ext cx="2171626" cy="2171626"/>
              <a:chOff x="6592259" y="1755507"/>
              <a:chExt cx="2171626" cy="2171626"/>
            </a:xfrm>
          </p:grpSpPr>
          <p:sp>
            <p:nvSpPr>
              <p:cNvPr id="20" name="Oval 19"/>
              <p:cNvSpPr/>
              <p:nvPr/>
            </p:nvSpPr>
            <p:spPr bwMode="auto">
              <a:xfrm>
                <a:off x="6592259" y="1755507"/>
                <a:ext cx="2171626" cy="2171626"/>
              </a:xfrm>
              <a:prstGeom prst="ellipse">
                <a:avLst/>
              </a:prstGeom>
              <a:solidFill>
                <a:schemeClr val="tx1">
                  <a:lumMod val="25000"/>
                  <a:lumOff val="75000"/>
                  <a:alpha val="39000"/>
                </a:schemeClr>
              </a:solidFill>
              <a:ln>
                <a:noFill/>
              </a:ln>
            </p:spPr>
            <p:txBody>
              <a:bodyPr vert="horz" wrap="square" lIns="182880" tIns="91440" rIns="182880" bIns="91440" numCol="1" rtlCol="0" anchor="t" anchorCtr="0" compatLnSpc="1">
                <a:prstTxWarp prst="textNoShape">
                  <a:avLst/>
                </a:prstTxWarp>
              </a:bodyPr>
              <a:lstStyle/>
              <a:p>
                <a:pPr algn="ctr"/>
                <a:endParaRPr lang="en-US" sz="2100"/>
              </a:p>
            </p:txBody>
          </p:sp>
          <p:sp>
            <p:nvSpPr>
              <p:cNvPr id="23" name="TextBox 22"/>
              <p:cNvSpPr txBox="1"/>
              <p:nvPr/>
            </p:nvSpPr>
            <p:spPr>
              <a:xfrm>
                <a:off x="7559370" y="2658901"/>
                <a:ext cx="237405" cy="323166"/>
              </a:xfrm>
              <a:prstGeom prst="rect">
                <a:avLst/>
              </a:prstGeom>
              <a:noFill/>
            </p:spPr>
            <p:txBody>
              <a:bodyPr wrap="none" rtlCol="0">
                <a:spAutoFit/>
              </a:bodyPr>
              <a:lstStyle/>
              <a:p>
                <a:pPr algn="ctr"/>
                <a:r>
                  <a:rPr lang="en-US" sz="3600"/>
                  <a:t>B</a:t>
                </a:r>
              </a:p>
            </p:txBody>
          </p:sp>
        </p:grpSp>
        <p:sp>
          <p:nvSpPr>
            <p:cNvPr id="22" name="TextBox 21"/>
            <p:cNvSpPr txBox="1"/>
            <p:nvPr/>
          </p:nvSpPr>
          <p:spPr>
            <a:xfrm>
              <a:off x="6867361" y="2401997"/>
              <a:ext cx="541174" cy="323166"/>
            </a:xfrm>
            <a:prstGeom prst="rect">
              <a:avLst/>
            </a:prstGeom>
            <a:noFill/>
          </p:spPr>
          <p:txBody>
            <a:bodyPr wrap="none" rtlCol="0">
              <a:spAutoFit/>
            </a:bodyPr>
            <a:lstStyle/>
            <a:p>
              <a:r>
                <a:rPr lang="en-US" sz="3600">
                  <a:solidFill>
                    <a:schemeClr val="tx1">
                      <a:lumMod val="90000"/>
                      <a:lumOff val="10000"/>
                    </a:schemeClr>
                  </a:solidFill>
                </a:rPr>
                <a:t>40%</a:t>
              </a:r>
            </a:p>
          </p:txBody>
        </p:sp>
      </p:grpSp>
      <p:sp>
        <p:nvSpPr>
          <p:cNvPr id="21" name="Block Arc 20"/>
          <p:cNvSpPr/>
          <p:nvPr/>
        </p:nvSpPr>
        <p:spPr bwMode="auto">
          <a:xfrm flipH="1">
            <a:off x="13574170" y="3899079"/>
            <a:ext cx="3567126" cy="3567126"/>
          </a:xfrm>
          <a:prstGeom prst="blockArc">
            <a:avLst>
              <a:gd name="adj1" fmla="val 1427796"/>
              <a:gd name="adj2" fmla="val 16381758"/>
              <a:gd name="adj3" fmla="val 35697"/>
            </a:avLst>
          </a:prstGeom>
          <a:solidFill>
            <a:schemeClr val="accent2"/>
          </a:solidFill>
          <a:ln w="76200">
            <a:solidFill>
              <a:srgbClr val="FFFFFF"/>
            </a:solid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2100"/>
          </a:p>
        </p:txBody>
      </p:sp>
      <p:sp>
        <p:nvSpPr>
          <p:cNvPr id="8" name="Block Arc 7"/>
          <p:cNvSpPr/>
          <p:nvPr/>
        </p:nvSpPr>
        <p:spPr bwMode="auto">
          <a:xfrm flipH="1">
            <a:off x="6579476" y="3433195"/>
            <a:ext cx="6319386" cy="6319386"/>
          </a:xfrm>
          <a:prstGeom prst="blockArc">
            <a:avLst>
              <a:gd name="adj1" fmla="val 21536342"/>
              <a:gd name="adj2" fmla="val 18140127"/>
              <a:gd name="adj3" fmla="val 38083"/>
            </a:avLst>
          </a:prstGeom>
          <a:solidFill>
            <a:schemeClr val="accent3"/>
          </a:solidFill>
          <a:ln w="76200">
            <a:solidFill>
              <a:srgbClr val="FFFFFF"/>
            </a:solid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16" name="Slide Number Placeholder 15"/>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130</a:t>
            </a:fld>
            <a:endParaRPr lang="en-US"/>
          </a:p>
        </p:txBody>
      </p:sp>
      <p:sp>
        <p:nvSpPr>
          <p:cNvPr id="25" name="Block Arc 24"/>
          <p:cNvSpPr/>
          <p:nvPr/>
        </p:nvSpPr>
        <p:spPr bwMode="auto">
          <a:xfrm flipH="1">
            <a:off x="1948978" y="6845487"/>
            <a:ext cx="4747846" cy="4747846"/>
          </a:xfrm>
          <a:prstGeom prst="blockArc">
            <a:avLst>
              <a:gd name="adj1" fmla="val 5372900"/>
              <a:gd name="adj2" fmla="val 16381758"/>
              <a:gd name="adj3" fmla="val 35697"/>
            </a:avLst>
          </a:prstGeom>
          <a:solidFill>
            <a:schemeClr val="accent1"/>
          </a:solidFill>
          <a:ln w="76200">
            <a:solidFill>
              <a:srgbClr val="FFFFFF"/>
            </a:solid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2400"/>
          </a:p>
        </p:txBody>
      </p:sp>
      <p:grpSp>
        <p:nvGrpSpPr>
          <p:cNvPr id="11" name="Group 10"/>
          <p:cNvGrpSpPr/>
          <p:nvPr/>
        </p:nvGrpSpPr>
        <p:grpSpPr>
          <a:xfrm>
            <a:off x="12995253" y="8557844"/>
            <a:ext cx="6562992" cy="841960"/>
            <a:chOff x="6645992" y="4244409"/>
            <a:chExt cx="2983178" cy="463077"/>
          </a:xfrm>
        </p:grpSpPr>
        <p:sp>
          <p:nvSpPr>
            <p:cNvPr id="31" name="Rectangle 30"/>
            <p:cNvSpPr/>
            <p:nvPr/>
          </p:nvSpPr>
          <p:spPr>
            <a:xfrm>
              <a:off x="7136114" y="4250438"/>
              <a:ext cx="2493056" cy="457048"/>
            </a:xfrm>
            <a:prstGeom prst="rect">
              <a:avLst/>
            </a:prstGeom>
          </p:spPr>
          <p:txBody>
            <a:bodyPr wrap="square">
              <a:spAutoFit/>
            </a:bodyPr>
            <a:lstStyle/>
            <a:p>
              <a:r>
                <a:rPr lang="en-US" sz="2400">
                  <a:ea typeface="Calibri" panose="020F0502020204030204" pitchFamily="34" charset="0"/>
                </a:rPr>
                <a:t>Lorem ipsum dolor sit amet, consectetur adipiscing elit. </a:t>
              </a:r>
              <a:endParaRPr lang="en-US" sz="2400"/>
            </a:p>
          </p:txBody>
        </p:sp>
        <p:sp>
          <p:nvSpPr>
            <p:cNvPr id="32" name="Chevron 31"/>
            <p:cNvSpPr/>
            <p:nvPr/>
          </p:nvSpPr>
          <p:spPr bwMode="auto">
            <a:xfrm flipH="1">
              <a:off x="6645992" y="4244409"/>
              <a:ext cx="443211" cy="443211"/>
            </a:xfrm>
            <a:prstGeom prst="chevron">
              <a:avLst/>
            </a:prstGeom>
            <a:solidFill>
              <a:schemeClr val="accent3"/>
            </a:solidFill>
            <a:ln>
              <a:noFill/>
            </a:ln>
          </p:spPr>
          <p:txBody>
            <a:bodyPr vert="horz" wrap="square" lIns="182880" tIns="91440" rIns="182880" bIns="91440" numCol="1" rtlCol="0" anchor="t" anchorCtr="0" compatLnSpc="1">
              <a:prstTxWarp prst="textNoShape">
                <a:avLst/>
              </a:prstTxWarp>
            </a:bodyPr>
            <a:lstStyle/>
            <a:p>
              <a:pPr algn="ctr"/>
              <a:endParaRPr lang="en-US" sz="4000"/>
            </a:p>
          </p:txBody>
        </p:sp>
      </p:grpSp>
      <p:grpSp>
        <p:nvGrpSpPr>
          <p:cNvPr id="12" name="Group 11"/>
          <p:cNvGrpSpPr/>
          <p:nvPr/>
        </p:nvGrpSpPr>
        <p:grpSpPr>
          <a:xfrm>
            <a:off x="6562213" y="11013981"/>
            <a:ext cx="6562992" cy="861011"/>
            <a:chOff x="3429472" y="5472477"/>
            <a:chExt cx="2983178" cy="473555"/>
          </a:xfrm>
        </p:grpSpPr>
        <p:sp>
          <p:nvSpPr>
            <p:cNvPr id="33" name="Rectangle 32"/>
            <p:cNvSpPr/>
            <p:nvPr/>
          </p:nvSpPr>
          <p:spPr>
            <a:xfrm>
              <a:off x="3919594" y="5488984"/>
              <a:ext cx="2493056" cy="457048"/>
            </a:xfrm>
            <a:prstGeom prst="rect">
              <a:avLst/>
            </a:prstGeom>
          </p:spPr>
          <p:txBody>
            <a:bodyPr wrap="square">
              <a:spAutoFit/>
            </a:bodyPr>
            <a:lstStyle/>
            <a:p>
              <a:r>
                <a:rPr lang="en-US" sz="2400">
                  <a:ea typeface="Calibri" panose="020F0502020204030204" pitchFamily="34" charset="0"/>
                </a:rPr>
                <a:t>Lorem ipsum dolor sit amet, consectetur adipiscing elit. </a:t>
              </a:r>
              <a:endParaRPr lang="en-US" sz="2400"/>
            </a:p>
          </p:txBody>
        </p:sp>
        <p:sp>
          <p:nvSpPr>
            <p:cNvPr id="34" name="Chevron 33"/>
            <p:cNvSpPr/>
            <p:nvPr/>
          </p:nvSpPr>
          <p:spPr bwMode="auto">
            <a:xfrm flipH="1">
              <a:off x="3429472" y="5472477"/>
              <a:ext cx="443211" cy="443211"/>
            </a:xfrm>
            <a:prstGeom prst="chevron">
              <a:avLst/>
            </a:prstGeom>
            <a:solidFill>
              <a:schemeClr val="accent1"/>
            </a:solidFill>
            <a:ln>
              <a:noFill/>
            </a:ln>
          </p:spPr>
          <p:txBody>
            <a:bodyPr vert="horz" wrap="square" lIns="182880" tIns="91440" rIns="182880" bIns="91440" numCol="1" rtlCol="0" anchor="t" anchorCtr="0" compatLnSpc="1">
              <a:prstTxWarp prst="textNoShape">
                <a:avLst/>
              </a:prstTxWarp>
            </a:bodyPr>
            <a:lstStyle/>
            <a:p>
              <a:pPr algn="ctr"/>
              <a:endParaRPr lang="en-US" sz="4000"/>
            </a:p>
          </p:txBody>
        </p:sp>
      </p:grpSp>
      <p:grpSp>
        <p:nvGrpSpPr>
          <p:cNvPr id="10" name="Group 9"/>
          <p:cNvGrpSpPr/>
          <p:nvPr/>
        </p:nvGrpSpPr>
        <p:grpSpPr>
          <a:xfrm>
            <a:off x="17619103" y="5434276"/>
            <a:ext cx="6562992" cy="830998"/>
            <a:chOff x="8957917" y="2683174"/>
            <a:chExt cx="2983178" cy="457048"/>
          </a:xfrm>
        </p:grpSpPr>
        <p:sp>
          <p:nvSpPr>
            <p:cNvPr id="35" name="Rectangle 34"/>
            <p:cNvSpPr/>
            <p:nvPr/>
          </p:nvSpPr>
          <p:spPr>
            <a:xfrm>
              <a:off x="9448039" y="2683174"/>
              <a:ext cx="2493056" cy="457048"/>
            </a:xfrm>
            <a:prstGeom prst="rect">
              <a:avLst/>
            </a:prstGeom>
          </p:spPr>
          <p:txBody>
            <a:bodyPr wrap="square">
              <a:spAutoFit/>
            </a:bodyPr>
            <a:lstStyle/>
            <a:p>
              <a:r>
                <a:rPr lang="en-US" sz="2400">
                  <a:ea typeface="Calibri" panose="020F0502020204030204" pitchFamily="34" charset="0"/>
                </a:rPr>
                <a:t>Lorem ipsum dolor sit amet, consectetur adipiscing elit. </a:t>
              </a:r>
              <a:endParaRPr lang="en-US" sz="2400"/>
            </a:p>
          </p:txBody>
        </p:sp>
        <p:sp>
          <p:nvSpPr>
            <p:cNvPr id="36" name="Chevron 35"/>
            <p:cNvSpPr/>
            <p:nvPr/>
          </p:nvSpPr>
          <p:spPr bwMode="auto">
            <a:xfrm flipH="1">
              <a:off x="8957917" y="2689671"/>
              <a:ext cx="443211" cy="443211"/>
            </a:xfrm>
            <a:prstGeom prst="chevron">
              <a:avLst/>
            </a:prstGeom>
            <a:solidFill>
              <a:schemeClr val="accent2"/>
            </a:solidFill>
            <a:ln>
              <a:noFill/>
            </a:ln>
          </p:spPr>
          <p:txBody>
            <a:bodyPr vert="horz" wrap="square" lIns="182880" tIns="91440" rIns="182880" bIns="91440" numCol="1" rtlCol="0" anchor="t" anchorCtr="0" compatLnSpc="1">
              <a:prstTxWarp prst="textNoShape">
                <a:avLst/>
              </a:prstTxWarp>
            </a:bodyPr>
            <a:lstStyle/>
            <a:p>
              <a:pPr algn="ctr"/>
              <a:endParaRPr lang="en-US" sz="4000"/>
            </a:p>
          </p:txBody>
        </p:sp>
      </p:grpSp>
      <p:sp>
        <p:nvSpPr>
          <p:cNvPr id="37" name="TextBox 36"/>
          <p:cNvSpPr txBox="1"/>
          <p:nvPr/>
        </p:nvSpPr>
        <p:spPr>
          <a:xfrm flipH="1">
            <a:off x="1271845" y="1214801"/>
            <a:ext cx="10602428" cy="1078372"/>
          </a:xfrm>
          <a:prstGeom prst="rect">
            <a:avLst/>
          </a:prstGeom>
          <a:noFill/>
        </p:spPr>
        <p:txBody>
          <a:bodyPr wrap="square" rtlCol="0">
            <a:spAutoFit/>
          </a:bodyPr>
          <a:lstStyle/>
          <a:p>
            <a:pPr>
              <a:lnSpc>
                <a:spcPct val="89000"/>
              </a:lnSpc>
            </a:pPr>
            <a:r>
              <a:rPr lang="en-US" sz="2400"/>
              <a:t>is to replace the Lorem Ipsum text with whatever text you prefer. Lorem ipsum is placeholder text. In fact, I think it means “holder of place text” in latin. Well, maybe not exactly…</a:t>
            </a:r>
          </a:p>
        </p:txBody>
      </p:sp>
      <p:sp>
        <p:nvSpPr>
          <p:cNvPr id="39" name="Title 1"/>
          <p:cNvSpPr txBox="1">
            <a:spLocks/>
          </p:cNvSpPr>
          <p:nvPr/>
        </p:nvSpPr>
        <p:spPr>
          <a:xfrm>
            <a:off x="12586003" y="799514"/>
            <a:ext cx="11131247"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Data Plan of pie chart object</a:t>
            </a:r>
          </a:p>
          <a:p>
            <a:r>
              <a:rPr lang="en-US" sz="3200">
                <a:latin typeface="+mn-lt"/>
              </a:rPr>
              <a:t>Create great subtitle is in here</a:t>
            </a:r>
            <a:endParaRPr lang="en-US" sz="6400">
              <a:latin typeface="+mn-lt"/>
            </a:endParaRPr>
          </a:p>
        </p:txBody>
      </p:sp>
      <p:sp>
        <p:nvSpPr>
          <p:cNvPr id="40" name="Rectangle: Rounded Corners 80"/>
          <p:cNvSpPr/>
          <p:nvPr/>
        </p:nvSpPr>
        <p:spPr>
          <a:xfrm>
            <a:off x="12681253" y="2287793"/>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Tree>
    <p:extLst>
      <p:ext uri="{BB962C8B-B14F-4D97-AF65-F5344CB8AC3E}">
        <p14:creationId xmlns:p14="http://schemas.microsoft.com/office/powerpoint/2010/main" val="3892541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20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nodeType="withEffect">
                                      <p:stCondLst>
                                        <p:cond delay="40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par>
                                    <p:cTn id="23" presetID="2" presetClass="entr" presetSubtype="2" fill="hold" nodeType="withEffect" p14:presetBounceEnd="66667">
                                      <p:stCondLst>
                                        <p:cond delay="1000"/>
                                      </p:stCondLst>
                                      <p:childTnLst>
                                        <p:set>
                                          <p:cBhvr>
                                            <p:cTn id="24" dur="1" fill="hold">
                                              <p:stCondLst>
                                                <p:cond delay="0"/>
                                              </p:stCondLst>
                                            </p:cTn>
                                            <p:tgtEl>
                                              <p:spTgt spid="10"/>
                                            </p:tgtEl>
                                            <p:attrNameLst>
                                              <p:attrName>style.visibility</p:attrName>
                                            </p:attrNameLst>
                                          </p:cBhvr>
                                          <p:to>
                                            <p:strVal val="visible"/>
                                          </p:to>
                                        </p:set>
                                        <p:anim calcmode="lin" valueType="num" p14:bounceEnd="66667">
                                          <p:cBhvr additive="base">
                                            <p:cTn id="25" dur="1500" fill="hold"/>
                                            <p:tgtEl>
                                              <p:spTgt spid="10"/>
                                            </p:tgtEl>
                                            <p:attrNameLst>
                                              <p:attrName>ppt_x</p:attrName>
                                            </p:attrNameLst>
                                          </p:cBhvr>
                                          <p:tavLst>
                                            <p:tav tm="0">
                                              <p:val>
                                                <p:strVal val="1+#ppt_w/2"/>
                                              </p:val>
                                            </p:tav>
                                            <p:tav tm="100000">
                                              <p:val>
                                                <p:strVal val="#ppt_x"/>
                                              </p:val>
                                            </p:tav>
                                          </p:tavLst>
                                        </p:anim>
                                        <p:anim calcmode="lin" valueType="num" p14:bounceEnd="66667">
                                          <p:cBhvr additive="base">
                                            <p:cTn id="26" dur="1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14:presetBounceEnd="66667">
                                      <p:stCondLst>
                                        <p:cond delay="1100"/>
                                      </p:stCondLst>
                                      <p:childTnLst>
                                        <p:set>
                                          <p:cBhvr>
                                            <p:cTn id="28" dur="1" fill="hold">
                                              <p:stCondLst>
                                                <p:cond delay="0"/>
                                              </p:stCondLst>
                                            </p:cTn>
                                            <p:tgtEl>
                                              <p:spTgt spid="11"/>
                                            </p:tgtEl>
                                            <p:attrNameLst>
                                              <p:attrName>style.visibility</p:attrName>
                                            </p:attrNameLst>
                                          </p:cBhvr>
                                          <p:to>
                                            <p:strVal val="visible"/>
                                          </p:to>
                                        </p:set>
                                        <p:anim calcmode="lin" valueType="num" p14:bounceEnd="66667">
                                          <p:cBhvr additive="base">
                                            <p:cTn id="29" dur="1500" fill="hold"/>
                                            <p:tgtEl>
                                              <p:spTgt spid="11"/>
                                            </p:tgtEl>
                                            <p:attrNameLst>
                                              <p:attrName>ppt_x</p:attrName>
                                            </p:attrNameLst>
                                          </p:cBhvr>
                                          <p:tavLst>
                                            <p:tav tm="0">
                                              <p:val>
                                                <p:strVal val="1+#ppt_w/2"/>
                                              </p:val>
                                            </p:tav>
                                            <p:tav tm="100000">
                                              <p:val>
                                                <p:strVal val="#ppt_x"/>
                                              </p:val>
                                            </p:tav>
                                          </p:tavLst>
                                        </p:anim>
                                        <p:anim calcmode="lin" valueType="num" p14:bounceEnd="66667">
                                          <p:cBhvr additive="base">
                                            <p:cTn id="30" dur="1500" fill="hold"/>
                                            <p:tgtEl>
                                              <p:spTgt spid="11"/>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14:presetBounceEnd="66667">
                                      <p:stCondLst>
                                        <p:cond delay="1200"/>
                                      </p:stCondLst>
                                      <p:childTnLst>
                                        <p:set>
                                          <p:cBhvr>
                                            <p:cTn id="32" dur="1" fill="hold">
                                              <p:stCondLst>
                                                <p:cond delay="0"/>
                                              </p:stCondLst>
                                            </p:cTn>
                                            <p:tgtEl>
                                              <p:spTgt spid="12"/>
                                            </p:tgtEl>
                                            <p:attrNameLst>
                                              <p:attrName>style.visibility</p:attrName>
                                            </p:attrNameLst>
                                          </p:cBhvr>
                                          <p:to>
                                            <p:strVal val="visible"/>
                                          </p:to>
                                        </p:set>
                                        <p:anim calcmode="lin" valueType="num" p14:bounceEnd="66667">
                                          <p:cBhvr additive="base">
                                            <p:cTn id="33" dur="1500" fill="hold"/>
                                            <p:tgtEl>
                                              <p:spTgt spid="12"/>
                                            </p:tgtEl>
                                            <p:attrNameLst>
                                              <p:attrName>ppt_x</p:attrName>
                                            </p:attrNameLst>
                                          </p:cBhvr>
                                          <p:tavLst>
                                            <p:tav tm="0">
                                              <p:val>
                                                <p:strVal val="1+#ppt_w/2"/>
                                              </p:val>
                                            </p:tav>
                                            <p:tav tm="100000">
                                              <p:val>
                                                <p:strVal val="#ppt_x"/>
                                              </p:val>
                                            </p:tav>
                                          </p:tavLst>
                                        </p:anim>
                                        <p:anim calcmode="lin" valueType="num" p14:bounceEnd="66667">
                                          <p:cBhvr additive="base">
                                            <p:cTn id="34" dur="1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8" grpId="0" animBg="1"/>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20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nodeType="withEffect">
                                      <p:stCondLst>
                                        <p:cond delay="40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par>
                                    <p:cTn id="23" presetID="2" presetClass="entr" presetSubtype="2" fill="hold" nodeType="withEffect">
                                      <p:stCondLst>
                                        <p:cond delay="100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1500" fill="hold"/>
                                            <p:tgtEl>
                                              <p:spTgt spid="10"/>
                                            </p:tgtEl>
                                            <p:attrNameLst>
                                              <p:attrName>ppt_x</p:attrName>
                                            </p:attrNameLst>
                                          </p:cBhvr>
                                          <p:tavLst>
                                            <p:tav tm="0">
                                              <p:val>
                                                <p:strVal val="1+#ppt_w/2"/>
                                              </p:val>
                                            </p:tav>
                                            <p:tav tm="100000">
                                              <p:val>
                                                <p:strVal val="#ppt_x"/>
                                              </p:val>
                                            </p:tav>
                                          </p:tavLst>
                                        </p:anim>
                                        <p:anim calcmode="lin" valueType="num">
                                          <p:cBhvr additive="base">
                                            <p:cTn id="26" dur="1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110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1500" fill="hold"/>
                                            <p:tgtEl>
                                              <p:spTgt spid="11"/>
                                            </p:tgtEl>
                                            <p:attrNameLst>
                                              <p:attrName>ppt_x</p:attrName>
                                            </p:attrNameLst>
                                          </p:cBhvr>
                                          <p:tavLst>
                                            <p:tav tm="0">
                                              <p:val>
                                                <p:strVal val="1+#ppt_w/2"/>
                                              </p:val>
                                            </p:tav>
                                            <p:tav tm="100000">
                                              <p:val>
                                                <p:strVal val="#ppt_x"/>
                                              </p:val>
                                            </p:tav>
                                          </p:tavLst>
                                        </p:anim>
                                        <p:anim calcmode="lin" valueType="num">
                                          <p:cBhvr additive="base">
                                            <p:cTn id="30" dur="1500" fill="hold"/>
                                            <p:tgtEl>
                                              <p:spTgt spid="11"/>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120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1500" fill="hold"/>
                                            <p:tgtEl>
                                              <p:spTgt spid="12"/>
                                            </p:tgtEl>
                                            <p:attrNameLst>
                                              <p:attrName>ppt_x</p:attrName>
                                            </p:attrNameLst>
                                          </p:cBhvr>
                                          <p:tavLst>
                                            <p:tav tm="0">
                                              <p:val>
                                                <p:strVal val="1+#ppt_w/2"/>
                                              </p:val>
                                            </p:tav>
                                            <p:tav tm="100000">
                                              <p:val>
                                                <p:strVal val="#ppt_x"/>
                                              </p:val>
                                            </p:tav>
                                          </p:tavLst>
                                        </p:anim>
                                        <p:anim calcmode="lin" valueType="num">
                                          <p:cBhvr additive="base">
                                            <p:cTn id="34" dur="1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8" grpId="0" animBg="1"/>
          <p:bldP spid="25" grpId="0" animBg="1"/>
        </p:bldLst>
      </p:timing>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ounded Rectangle 28"/>
          <p:cNvSpPr/>
          <p:nvPr/>
        </p:nvSpPr>
        <p:spPr>
          <a:xfrm>
            <a:off x="9298349" y="9118596"/>
            <a:ext cx="9619164" cy="67798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lnSpc>
                <a:spcPct val="89000"/>
              </a:lnSpc>
            </a:pPr>
            <a:r>
              <a:rPr lang="en-US" sz="3600">
                <a:solidFill>
                  <a:srgbClr val="FFFFFF"/>
                </a:solidFill>
              </a:rPr>
              <a:t>1.8 billion dollar</a:t>
            </a:r>
          </a:p>
        </p:txBody>
      </p:sp>
      <p:sp>
        <p:nvSpPr>
          <p:cNvPr id="21" name="Rounded Rectangle 20"/>
          <p:cNvSpPr/>
          <p:nvPr/>
        </p:nvSpPr>
        <p:spPr>
          <a:xfrm>
            <a:off x="9298358" y="4149538"/>
            <a:ext cx="10540826" cy="67798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lnSpc>
                <a:spcPct val="89000"/>
              </a:lnSpc>
            </a:pPr>
            <a:r>
              <a:rPr lang="en-US" sz="3600">
                <a:solidFill>
                  <a:srgbClr val="FFFFFF"/>
                </a:solidFill>
              </a:rPr>
              <a:t>1.8 billion dollar</a:t>
            </a:r>
          </a:p>
        </p:txBody>
      </p:sp>
      <p:sp>
        <p:nvSpPr>
          <p:cNvPr id="20" name="Rounded Rectangle 19"/>
          <p:cNvSpPr/>
          <p:nvPr/>
        </p:nvSpPr>
        <p:spPr>
          <a:xfrm>
            <a:off x="9298349" y="3312208"/>
            <a:ext cx="8204024" cy="67798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lnSpc>
                <a:spcPct val="89000"/>
              </a:lnSpc>
            </a:pPr>
            <a:r>
              <a:rPr lang="en-US" sz="3600">
                <a:solidFill>
                  <a:srgbClr val="FFFFFF"/>
                </a:solidFill>
              </a:rPr>
              <a:t>1.2 billion dollar</a:t>
            </a:r>
          </a:p>
        </p:txBody>
      </p:sp>
      <p:sp>
        <p:nvSpPr>
          <p:cNvPr id="32" name="Text Placeholder 7"/>
          <p:cNvSpPr txBox="1">
            <a:spLocks/>
          </p:cNvSpPr>
          <p:nvPr/>
        </p:nvSpPr>
        <p:spPr>
          <a:xfrm>
            <a:off x="10139880" y="5068081"/>
            <a:ext cx="10540826" cy="104867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5600" b="0">
                <a:solidFill>
                  <a:schemeClr val="tx1">
                    <a:lumMod val="90000"/>
                    <a:lumOff val="10000"/>
                  </a:schemeClr>
                </a:solidFill>
              </a:rPr>
              <a:t>Total 3.0 $ billion</a:t>
            </a:r>
          </a:p>
        </p:txBody>
      </p:sp>
      <p:sp>
        <p:nvSpPr>
          <p:cNvPr id="26" name="Rounded Rectangle 25"/>
          <p:cNvSpPr/>
          <p:nvPr/>
        </p:nvSpPr>
        <p:spPr>
          <a:xfrm>
            <a:off x="9298350" y="6931798"/>
            <a:ext cx="10381502" cy="67798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lnSpc>
                <a:spcPct val="89000"/>
              </a:lnSpc>
            </a:pPr>
            <a:r>
              <a:rPr lang="en-US" sz="3600">
                <a:solidFill>
                  <a:srgbClr val="FFFFFF"/>
                </a:solidFill>
              </a:rPr>
              <a:t>2.0 billion dollar</a:t>
            </a:r>
          </a:p>
        </p:txBody>
      </p:sp>
      <p:sp>
        <p:nvSpPr>
          <p:cNvPr id="27" name="Rounded Rectangle 26"/>
          <p:cNvSpPr/>
          <p:nvPr/>
        </p:nvSpPr>
        <p:spPr>
          <a:xfrm>
            <a:off x="9298342" y="6094468"/>
            <a:ext cx="13092110" cy="67798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lnSpc>
                <a:spcPct val="89000"/>
              </a:lnSpc>
            </a:pPr>
            <a:r>
              <a:rPr lang="en-US" sz="3600">
                <a:solidFill>
                  <a:srgbClr val="FFFFFF"/>
                </a:solidFill>
              </a:rPr>
              <a:t>2.5 billion dollar</a:t>
            </a:r>
          </a:p>
        </p:txBody>
      </p:sp>
      <p:sp>
        <p:nvSpPr>
          <p:cNvPr id="41" name="Text Placeholder 7"/>
          <p:cNvSpPr txBox="1">
            <a:spLocks/>
          </p:cNvSpPr>
          <p:nvPr/>
        </p:nvSpPr>
        <p:spPr>
          <a:xfrm>
            <a:off x="10139880" y="7904561"/>
            <a:ext cx="10540826" cy="104867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5600" b="0">
                <a:solidFill>
                  <a:schemeClr val="tx1">
                    <a:lumMod val="90000"/>
                    <a:lumOff val="10000"/>
                  </a:schemeClr>
                </a:solidFill>
              </a:rPr>
              <a:t>Total 4.5 $ billion</a:t>
            </a:r>
          </a:p>
        </p:txBody>
      </p:sp>
      <p:sp>
        <p:nvSpPr>
          <p:cNvPr id="28" name="Rounded Rectangle 27"/>
          <p:cNvSpPr/>
          <p:nvPr/>
        </p:nvSpPr>
        <p:spPr>
          <a:xfrm>
            <a:off x="9298351" y="9955926"/>
            <a:ext cx="12223872" cy="67798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lnSpc>
                <a:spcPct val="89000"/>
              </a:lnSpc>
            </a:pPr>
            <a:r>
              <a:rPr lang="en-US" sz="3600">
                <a:solidFill>
                  <a:srgbClr val="FFFFFF"/>
                </a:solidFill>
              </a:rPr>
              <a:t>2.0 billion dollar</a:t>
            </a:r>
          </a:p>
        </p:txBody>
      </p:sp>
      <p:sp>
        <p:nvSpPr>
          <p:cNvPr id="42" name="Text Placeholder 7"/>
          <p:cNvSpPr txBox="1">
            <a:spLocks/>
          </p:cNvSpPr>
          <p:nvPr/>
        </p:nvSpPr>
        <p:spPr>
          <a:xfrm>
            <a:off x="10139880" y="10973913"/>
            <a:ext cx="10540826" cy="104867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5600" b="0">
                <a:solidFill>
                  <a:schemeClr val="tx1">
                    <a:lumMod val="90000"/>
                    <a:lumOff val="10000"/>
                  </a:schemeClr>
                </a:solidFill>
              </a:rPr>
              <a:t>Total 3.8 $ billion</a:t>
            </a:r>
          </a:p>
        </p:txBody>
      </p:sp>
      <p:sp>
        <p:nvSpPr>
          <p:cNvPr id="18" name="Title 1"/>
          <p:cNvSpPr txBox="1">
            <a:spLocks/>
          </p:cNvSpPr>
          <p:nvPr/>
        </p:nvSpPr>
        <p:spPr>
          <a:xfrm>
            <a:off x="10363418" y="1103886"/>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Three object graphic data</a:t>
            </a:r>
          </a:p>
          <a:p>
            <a:r>
              <a:rPr lang="en-US" sz="3200">
                <a:latin typeface="+mn-lt"/>
              </a:rPr>
              <a:t>Create great subtitle is in here</a:t>
            </a:r>
            <a:endParaRPr lang="en-US" sz="6400">
              <a:latin typeface="+mn-lt"/>
            </a:endParaRPr>
          </a:p>
        </p:txBody>
      </p:sp>
      <p:sp>
        <p:nvSpPr>
          <p:cNvPr id="19" name="Rectangle: Rounded Corners 80"/>
          <p:cNvSpPr/>
          <p:nvPr/>
        </p:nvSpPr>
        <p:spPr>
          <a:xfrm>
            <a:off x="10458668" y="2592165"/>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5604064" y="6449998"/>
            <a:ext cx="9144000" cy="952500"/>
          </a:xfrm>
          <a:prstGeom prst="rect">
            <a:avLst/>
          </a:prstGeom>
        </p:spPr>
      </p:pic>
      <p:sp>
        <p:nvSpPr>
          <p:cNvPr id="5" name="Rectangle 4"/>
          <p:cNvSpPr/>
          <p:nvPr/>
        </p:nvSpPr>
        <p:spPr>
          <a:xfrm rot="5400000">
            <a:off x="-2898762" y="154218"/>
            <a:ext cx="12761697" cy="12453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4" name="Rectangle 33"/>
          <p:cNvSpPr/>
          <p:nvPr/>
        </p:nvSpPr>
        <p:spPr>
          <a:xfrm>
            <a:off x="3971773" y="3405982"/>
            <a:ext cx="5326568" cy="1242776"/>
          </a:xfrm>
          <a:prstGeom prst="rect">
            <a:avLst/>
          </a:prstGeom>
        </p:spPr>
        <p:txBody>
          <a:bodyPr wrap="square">
            <a:spAutoFit/>
          </a:bodyPr>
          <a:lstStyle/>
          <a:p>
            <a:pPr algn="r">
              <a:lnSpc>
                <a:spcPct val="89000"/>
              </a:lnSpc>
            </a:pPr>
            <a:r>
              <a:rPr lang="en-US" sz="3600"/>
              <a:t>Option 01</a:t>
            </a:r>
          </a:p>
          <a:p>
            <a:pPr algn="r">
              <a:lnSpc>
                <a:spcPct val="89000"/>
              </a:lnSpc>
            </a:pPr>
            <a:r>
              <a:rPr lang="en-US" sz="2400"/>
              <a:t>Lorem ipsum dolor sit amet, consectetur adipiscing elit</a:t>
            </a:r>
            <a:endParaRPr lang="en-US" sz="2800"/>
          </a:p>
        </p:txBody>
      </p:sp>
      <p:sp>
        <p:nvSpPr>
          <p:cNvPr id="43" name="Rectangle 42"/>
          <p:cNvSpPr/>
          <p:nvPr/>
        </p:nvSpPr>
        <p:spPr>
          <a:xfrm>
            <a:off x="3971773" y="6282546"/>
            <a:ext cx="5326568" cy="1242776"/>
          </a:xfrm>
          <a:prstGeom prst="rect">
            <a:avLst/>
          </a:prstGeom>
        </p:spPr>
        <p:txBody>
          <a:bodyPr wrap="square">
            <a:spAutoFit/>
          </a:bodyPr>
          <a:lstStyle/>
          <a:p>
            <a:pPr algn="r">
              <a:lnSpc>
                <a:spcPct val="89000"/>
              </a:lnSpc>
            </a:pPr>
            <a:r>
              <a:rPr lang="en-US" sz="3600"/>
              <a:t>Option 02</a:t>
            </a:r>
          </a:p>
          <a:p>
            <a:pPr algn="r">
              <a:lnSpc>
                <a:spcPct val="89000"/>
              </a:lnSpc>
            </a:pPr>
            <a:r>
              <a:rPr lang="en-US" sz="2400"/>
              <a:t>Lorem ipsum dolor sit amet, consectetur adipiscing elit</a:t>
            </a:r>
          </a:p>
        </p:txBody>
      </p:sp>
      <p:sp>
        <p:nvSpPr>
          <p:cNvPr id="44" name="Rectangle 43"/>
          <p:cNvSpPr/>
          <p:nvPr/>
        </p:nvSpPr>
        <p:spPr>
          <a:xfrm>
            <a:off x="3971773" y="9227840"/>
            <a:ext cx="5326568" cy="1242776"/>
          </a:xfrm>
          <a:prstGeom prst="rect">
            <a:avLst/>
          </a:prstGeom>
        </p:spPr>
        <p:txBody>
          <a:bodyPr wrap="square">
            <a:spAutoFit/>
          </a:bodyPr>
          <a:lstStyle/>
          <a:p>
            <a:pPr algn="r">
              <a:lnSpc>
                <a:spcPct val="89000"/>
              </a:lnSpc>
            </a:pPr>
            <a:r>
              <a:rPr lang="en-US" sz="3600"/>
              <a:t>Option 03</a:t>
            </a:r>
          </a:p>
          <a:p>
            <a:pPr algn="r">
              <a:lnSpc>
                <a:spcPct val="89000"/>
              </a:lnSpc>
            </a:pPr>
            <a:r>
              <a:rPr lang="en-US" sz="2400"/>
              <a:t>Lorem ipsum dolor sit amet, consectetur adipiscing elit</a:t>
            </a:r>
          </a:p>
        </p:txBody>
      </p:sp>
    </p:spTree>
    <p:extLst>
      <p:ext uri="{BB962C8B-B14F-4D97-AF65-F5344CB8AC3E}">
        <p14:creationId xmlns:p14="http://schemas.microsoft.com/office/powerpoint/2010/main" val="303114711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0-#ppt_w/2"/>
                                          </p:val>
                                        </p:tav>
                                        <p:tav tm="100000">
                                          <p:val>
                                            <p:strVal val="#ppt_x"/>
                                          </p:val>
                                        </p:tav>
                                      </p:tavLst>
                                    </p:anim>
                                    <p:anim calcmode="lin" valueType="num">
                                      <p:cBhvr additive="base">
                                        <p:cTn id="8" dur="10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000" fill="hold"/>
                                        <p:tgtEl>
                                          <p:spTgt spid="21"/>
                                        </p:tgtEl>
                                        <p:attrNameLst>
                                          <p:attrName>ppt_x</p:attrName>
                                        </p:attrNameLst>
                                      </p:cBhvr>
                                      <p:tavLst>
                                        <p:tav tm="0">
                                          <p:val>
                                            <p:strVal val="0-#ppt_w/2"/>
                                          </p:val>
                                        </p:tav>
                                        <p:tav tm="100000">
                                          <p:val>
                                            <p:strVal val="#ppt_x"/>
                                          </p:val>
                                        </p:tav>
                                      </p:tavLst>
                                    </p:anim>
                                    <p:anim calcmode="lin" valueType="num">
                                      <p:cBhvr additive="base">
                                        <p:cTn id="12" dur="1000" fill="hold"/>
                                        <p:tgtEl>
                                          <p:spTgt spid="21"/>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00"/>
                                  </p:stCondLst>
                                  <p:childTnLst>
                                    <p:set>
                                      <p:cBhvr>
                                        <p:cTn id="14" dur="1" fill="hold">
                                          <p:stCondLst>
                                            <p:cond delay="0"/>
                                          </p:stCondLst>
                                        </p:cTn>
                                        <p:tgtEl>
                                          <p:spTgt spid="32"/>
                                        </p:tgtEl>
                                        <p:attrNameLst>
                                          <p:attrName>style.visibility</p:attrName>
                                        </p:attrNameLst>
                                      </p:cBhvr>
                                      <p:to>
                                        <p:strVal val="visible"/>
                                      </p:to>
                                    </p:set>
                                    <p:anim calcmode="lin" valueType="num">
                                      <p:cBhvr additive="base">
                                        <p:cTn id="15" dur="1000" fill="hold"/>
                                        <p:tgtEl>
                                          <p:spTgt spid="32"/>
                                        </p:tgtEl>
                                        <p:attrNameLst>
                                          <p:attrName>ppt_x</p:attrName>
                                        </p:attrNameLst>
                                      </p:cBhvr>
                                      <p:tavLst>
                                        <p:tav tm="0">
                                          <p:val>
                                            <p:strVal val="0-#ppt_w/2"/>
                                          </p:val>
                                        </p:tav>
                                        <p:tav tm="100000">
                                          <p:val>
                                            <p:strVal val="#ppt_x"/>
                                          </p:val>
                                        </p:tav>
                                      </p:tavLst>
                                    </p:anim>
                                    <p:anim calcmode="lin" valueType="num">
                                      <p:cBhvr additive="base">
                                        <p:cTn id="16" dur="1000" fill="hold"/>
                                        <p:tgtEl>
                                          <p:spTgt spid="32"/>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300"/>
                                  </p:stCondLst>
                                  <p:childTnLst>
                                    <p:set>
                                      <p:cBhvr>
                                        <p:cTn id="18" dur="1" fill="hold">
                                          <p:stCondLst>
                                            <p:cond delay="0"/>
                                          </p:stCondLst>
                                        </p:cTn>
                                        <p:tgtEl>
                                          <p:spTgt spid="27"/>
                                        </p:tgtEl>
                                        <p:attrNameLst>
                                          <p:attrName>style.visibility</p:attrName>
                                        </p:attrNameLst>
                                      </p:cBhvr>
                                      <p:to>
                                        <p:strVal val="visible"/>
                                      </p:to>
                                    </p:set>
                                    <p:anim calcmode="lin" valueType="num">
                                      <p:cBhvr additive="base">
                                        <p:cTn id="19" dur="1000" fill="hold"/>
                                        <p:tgtEl>
                                          <p:spTgt spid="27"/>
                                        </p:tgtEl>
                                        <p:attrNameLst>
                                          <p:attrName>ppt_x</p:attrName>
                                        </p:attrNameLst>
                                      </p:cBhvr>
                                      <p:tavLst>
                                        <p:tav tm="0">
                                          <p:val>
                                            <p:strVal val="0-#ppt_w/2"/>
                                          </p:val>
                                        </p:tav>
                                        <p:tav tm="100000">
                                          <p:val>
                                            <p:strVal val="#ppt_x"/>
                                          </p:val>
                                        </p:tav>
                                      </p:tavLst>
                                    </p:anim>
                                    <p:anim calcmode="lin" valueType="num">
                                      <p:cBhvr additive="base">
                                        <p:cTn id="20" dur="1000" fill="hold"/>
                                        <p:tgtEl>
                                          <p:spTgt spid="27"/>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400"/>
                                  </p:stCondLst>
                                  <p:childTnLst>
                                    <p:set>
                                      <p:cBhvr>
                                        <p:cTn id="22" dur="1" fill="hold">
                                          <p:stCondLst>
                                            <p:cond delay="0"/>
                                          </p:stCondLst>
                                        </p:cTn>
                                        <p:tgtEl>
                                          <p:spTgt spid="26"/>
                                        </p:tgtEl>
                                        <p:attrNameLst>
                                          <p:attrName>style.visibility</p:attrName>
                                        </p:attrNameLst>
                                      </p:cBhvr>
                                      <p:to>
                                        <p:strVal val="visible"/>
                                      </p:to>
                                    </p:set>
                                    <p:anim calcmode="lin" valueType="num">
                                      <p:cBhvr additive="base">
                                        <p:cTn id="23" dur="1000" fill="hold"/>
                                        <p:tgtEl>
                                          <p:spTgt spid="26"/>
                                        </p:tgtEl>
                                        <p:attrNameLst>
                                          <p:attrName>ppt_x</p:attrName>
                                        </p:attrNameLst>
                                      </p:cBhvr>
                                      <p:tavLst>
                                        <p:tav tm="0">
                                          <p:val>
                                            <p:strVal val="0-#ppt_w/2"/>
                                          </p:val>
                                        </p:tav>
                                        <p:tav tm="100000">
                                          <p:val>
                                            <p:strVal val="#ppt_x"/>
                                          </p:val>
                                        </p:tav>
                                      </p:tavLst>
                                    </p:anim>
                                    <p:anim calcmode="lin" valueType="num">
                                      <p:cBhvr additive="base">
                                        <p:cTn id="24" dur="1000" fill="hold"/>
                                        <p:tgtEl>
                                          <p:spTgt spid="26"/>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500"/>
                                  </p:stCondLst>
                                  <p:childTnLst>
                                    <p:set>
                                      <p:cBhvr>
                                        <p:cTn id="26" dur="1" fill="hold">
                                          <p:stCondLst>
                                            <p:cond delay="0"/>
                                          </p:stCondLst>
                                        </p:cTn>
                                        <p:tgtEl>
                                          <p:spTgt spid="41"/>
                                        </p:tgtEl>
                                        <p:attrNameLst>
                                          <p:attrName>style.visibility</p:attrName>
                                        </p:attrNameLst>
                                      </p:cBhvr>
                                      <p:to>
                                        <p:strVal val="visible"/>
                                      </p:to>
                                    </p:set>
                                    <p:anim calcmode="lin" valueType="num">
                                      <p:cBhvr additive="base">
                                        <p:cTn id="27" dur="1000" fill="hold"/>
                                        <p:tgtEl>
                                          <p:spTgt spid="41"/>
                                        </p:tgtEl>
                                        <p:attrNameLst>
                                          <p:attrName>ppt_x</p:attrName>
                                        </p:attrNameLst>
                                      </p:cBhvr>
                                      <p:tavLst>
                                        <p:tav tm="0">
                                          <p:val>
                                            <p:strVal val="0-#ppt_w/2"/>
                                          </p:val>
                                        </p:tav>
                                        <p:tav tm="100000">
                                          <p:val>
                                            <p:strVal val="#ppt_x"/>
                                          </p:val>
                                        </p:tav>
                                      </p:tavLst>
                                    </p:anim>
                                    <p:anim calcmode="lin" valueType="num">
                                      <p:cBhvr additive="base">
                                        <p:cTn id="28" dur="1000" fill="hold"/>
                                        <p:tgtEl>
                                          <p:spTgt spid="41"/>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600"/>
                                  </p:stCondLst>
                                  <p:childTnLst>
                                    <p:set>
                                      <p:cBhvr>
                                        <p:cTn id="30" dur="1" fill="hold">
                                          <p:stCondLst>
                                            <p:cond delay="0"/>
                                          </p:stCondLst>
                                        </p:cTn>
                                        <p:tgtEl>
                                          <p:spTgt spid="29"/>
                                        </p:tgtEl>
                                        <p:attrNameLst>
                                          <p:attrName>style.visibility</p:attrName>
                                        </p:attrNameLst>
                                      </p:cBhvr>
                                      <p:to>
                                        <p:strVal val="visible"/>
                                      </p:to>
                                    </p:set>
                                    <p:anim calcmode="lin" valueType="num">
                                      <p:cBhvr additive="base">
                                        <p:cTn id="31" dur="1000" fill="hold"/>
                                        <p:tgtEl>
                                          <p:spTgt spid="29"/>
                                        </p:tgtEl>
                                        <p:attrNameLst>
                                          <p:attrName>ppt_x</p:attrName>
                                        </p:attrNameLst>
                                      </p:cBhvr>
                                      <p:tavLst>
                                        <p:tav tm="0">
                                          <p:val>
                                            <p:strVal val="0-#ppt_w/2"/>
                                          </p:val>
                                        </p:tav>
                                        <p:tav tm="100000">
                                          <p:val>
                                            <p:strVal val="#ppt_x"/>
                                          </p:val>
                                        </p:tav>
                                      </p:tavLst>
                                    </p:anim>
                                    <p:anim calcmode="lin" valueType="num">
                                      <p:cBhvr additive="base">
                                        <p:cTn id="32" dur="1000" fill="hold"/>
                                        <p:tgtEl>
                                          <p:spTgt spid="29"/>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700"/>
                                  </p:stCondLst>
                                  <p:childTnLst>
                                    <p:set>
                                      <p:cBhvr>
                                        <p:cTn id="34" dur="1" fill="hold">
                                          <p:stCondLst>
                                            <p:cond delay="0"/>
                                          </p:stCondLst>
                                        </p:cTn>
                                        <p:tgtEl>
                                          <p:spTgt spid="28"/>
                                        </p:tgtEl>
                                        <p:attrNameLst>
                                          <p:attrName>style.visibility</p:attrName>
                                        </p:attrNameLst>
                                      </p:cBhvr>
                                      <p:to>
                                        <p:strVal val="visible"/>
                                      </p:to>
                                    </p:set>
                                    <p:anim calcmode="lin" valueType="num">
                                      <p:cBhvr additive="base">
                                        <p:cTn id="35" dur="1000" fill="hold"/>
                                        <p:tgtEl>
                                          <p:spTgt spid="28"/>
                                        </p:tgtEl>
                                        <p:attrNameLst>
                                          <p:attrName>ppt_x</p:attrName>
                                        </p:attrNameLst>
                                      </p:cBhvr>
                                      <p:tavLst>
                                        <p:tav tm="0">
                                          <p:val>
                                            <p:strVal val="0-#ppt_w/2"/>
                                          </p:val>
                                        </p:tav>
                                        <p:tav tm="100000">
                                          <p:val>
                                            <p:strVal val="#ppt_x"/>
                                          </p:val>
                                        </p:tav>
                                      </p:tavLst>
                                    </p:anim>
                                    <p:anim calcmode="lin" valueType="num">
                                      <p:cBhvr additive="base">
                                        <p:cTn id="36" dur="1000" fill="hold"/>
                                        <p:tgtEl>
                                          <p:spTgt spid="28"/>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80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1000" fill="hold"/>
                                        <p:tgtEl>
                                          <p:spTgt spid="42"/>
                                        </p:tgtEl>
                                        <p:attrNameLst>
                                          <p:attrName>ppt_x</p:attrName>
                                        </p:attrNameLst>
                                      </p:cBhvr>
                                      <p:tavLst>
                                        <p:tav tm="0">
                                          <p:val>
                                            <p:strVal val="0-#ppt_w/2"/>
                                          </p:val>
                                        </p:tav>
                                        <p:tav tm="100000">
                                          <p:val>
                                            <p:strVal val="#ppt_x"/>
                                          </p:val>
                                        </p:tav>
                                      </p:tavLst>
                                    </p:anim>
                                    <p:anim calcmode="lin" valueType="num">
                                      <p:cBhvr additive="base">
                                        <p:cTn id="40" dur="1000" fill="hold"/>
                                        <p:tgtEl>
                                          <p:spTgt spid="42"/>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90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1000" fill="hold"/>
                                        <p:tgtEl>
                                          <p:spTgt spid="34"/>
                                        </p:tgtEl>
                                        <p:attrNameLst>
                                          <p:attrName>ppt_x</p:attrName>
                                        </p:attrNameLst>
                                      </p:cBhvr>
                                      <p:tavLst>
                                        <p:tav tm="0">
                                          <p:val>
                                            <p:strVal val="0-#ppt_w/2"/>
                                          </p:val>
                                        </p:tav>
                                        <p:tav tm="100000">
                                          <p:val>
                                            <p:strVal val="#ppt_x"/>
                                          </p:val>
                                        </p:tav>
                                      </p:tavLst>
                                    </p:anim>
                                    <p:anim calcmode="lin" valueType="num">
                                      <p:cBhvr additive="base">
                                        <p:cTn id="44" dur="1000" fill="hold"/>
                                        <p:tgtEl>
                                          <p:spTgt spid="34"/>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000"/>
                                  </p:stCondLst>
                                  <p:childTnLst>
                                    <p:set>
                                      <p:cBhvr>
                                        <p:cTn id="46" dur="1" fill="hold">
                                          <p:stCondLst>
                                            <p:cond delay="0"/>
                                          </p:stCondLst>
                                        </p:cTn>
                                        <p:tgtEl>
                                          <p:spTgt spid="43"/>
                                        </p:tgtEl>
                                        <p:attrNameLst>
                                          <p:attrName>style.visibility</p:attrName>
                                        </p:attrNameLst>
                                      </p:cBhvr>
                                      <p:to>
                                        <p:strVal val="visible"/>
                                      </p:to>
                                    </p:set>
                                    <p:anim calcmode="lin" valueType="num">
                                      <p:cBhvr additive="base">
                                        <p:cTn id="47" dur="1000" fill="hold"/>
                                        <p:tgtEl>
                                          <p:spTgt spid="43"/>
                                        </p:tgtEl>
                                        <p:attrNameLst>
                                          <p:attrName>ppt_x</p:attrName>
                                        </p:attrNameLst>
                                      </p:cBhvr>
                                      <p:tavLst>
                                        <p:tav tm="0">
                                          <p:val>
                                            <p:strVal val="0-#ppt_w/2"/>
                                          </p:val>
                                        </p:tav>
                                        <p:tav tm="100000">
                                          <p:val>
                                            <p:strVal val="#ppt_x"/>
                                          </p:val>
                                        </p:tav>
                                      </p:tavLst>
                                    </p:anim>
                                    <p:anim calcmode="lin" valueType="num">
                                      <p:cBhvr additive="base">
                                        <p:cTn id="48" dur="1000" fill="hold"/>
                                        <p:tgtEl>
                                          <p:spTgt spid="43"/>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1100"/>
                                  </p:stCondLst>
                                  <p:childTnLst>
                                    <p:set>
                                      <p:cBhvr>
                                        <p:cTn id="50" dur="1" fill="hold">
                                          <p:stCondLst>
                                            <p:cond delay="0"/>
                                          </p:stCondLst>
                                        </p:cTn>
                                        <p:tgtEl>
                                          <p:spTgt spid="44"/>
                                        </p:tgtEl>
                                        <p:attrNameLst>
                                          <p:attrName>style.visibility</p:attrName>
                                        </p:attrNameLst>
                                      </p:cBhvr>
                                      <p:to>
                                        <p:strVal val="visible"/>
                                      </p:to>
                                    </p:set>
                                    <p:anim calcmode="lin" valueType="num">
                                      <p:cBhvr additive="base">
                                        <p:cTn id="51" dur="1000" fill="hold"/>
                                        <p:tgtEl>
                                          <p:spTgt spid="44"/>
                                        </p:tgtEl>
                                        <p:attrNameLst>
                                          <p:attrName>ppt_x</p:attrName>
                                        </p:attrNameLst>
                                      </p:cBhvr>
                                      <p:tavLst>
                                        <p:tav tm="0">
                                          <p:val>
                                            <p:strVal val="0-#ppt_w/2"/>
                                          </p:val>
                                        </p:tav>
                                        <p:tav tm="100000">
                                          <p:val>
                                            <p:strVal val="#ppt_x"/>
                                          </p:val>
                                        </p:tav>
                                      </p:tavLst>
                                    </p:anim>
                                    <p:anim calcmode="lin" valueType="num">
                                      <p:cBhvr additive="base">
                                        <p:cTn id="52" dur="10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1" grpId="0" animBg="1"/>
      <p:bldP spid="20" grpId="0" animBg="1"/>
      <p:bldP spid="32" grpId="0"/>
      <p:bldP spid="26" grpId="0" animBg="1"/>
      <p:bldP spid="27" grpId="0" animBg="1"/>
      <p:bldP spid="41" grpId="0"/>
      <p:bldP spid="28" grpId="0" animBg="1"/>
      <p:bldP spid="42" grpId="0"/>
      <p:bldP spid="34" grpId="0"/>
      <p:bldP spid="43" grpId="0"/>
      <p:bldP spid="44"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Pentagon 41"/>
          <p:cNvSpPr/>
          <p:nvPr/>
        </p:nvSpPr>
        <p:spPr>
          <a:xfrm rot="5400000">
            <a:off x="10634803" y="7614746"/>
            <a:ext cx="3117568" cy="5927840"/>
          </a:xfrm>
          <a:prstGeom prst="homePlate">
            <a:avLst>
              <a:gd name="adj" fmla="val 1916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9" name="Oval 58"/>
          <p:cNvSpPr/>
          <p:nvPr/>
        </p:nvSpPr>
        <p:spPr>
          <a:xfrm>
            <a:off x="14551193" y="10128950"/>
            <a:ext cx="1143000" cy="114300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a:solidFill>
                  <a:schemeClr val="bg1"/>
                </a:solidFill>
                <a:latin typeface="dt-line-communication-01" panose="02000509000000000000" pitchFamily="49" charset="0"/>
                <a:cs typeface="Arial" panose="020B0604020202020204" pitchFamily="34" charset="0"/>
              </a:rPr>
              <a:t>d</a:t>
            </a:r>
            <a:endParaRPr lang="en-US" sz="4400">
              <a:solidFill>
                <a:schemeClr val="bg1"/>
              </a:solidFill>
            </a:endParaRPr>
          </a:p>
        </p:txBody>
      </p:sp>
      <p:sp>
        <p:nvSpPr>
          <p:cNvPr id="68" name="Text Placeholder 7"/>
          <p:cNvSpPr txBox="1">
            <a:spLocks/>
          </p:cNvSpPr>
          <p:nvPr/>
        </p:nvSpPr>
        <p:spPr>
          <a:xfrm>
            <a:off x="5249814" y="10191942"/>
            <a:ext cx="3865622"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6600" b="0">
                <a:solidFill>
                  <a:schemeClr val="tx1">
                    <a:lumMod val="90000"/>
                    <a:lumOff val="10000"/>
                  </a:schemeClr>
                </a:solidFill>
              </a:rPr>
              <a:t>100%</a:t>
            </a:r>
            <a:endParaRPr lang="en-US" sz="6600" b="0">
              <a:solidFill>
                <a:schemeClr val="accent1"/>
              </a:solidFill>
            </a:endParaRPr>
          </a:p>
        </p:txBody>
      </p:sp>
      <p:sp>
        <p:nvSpPr>
          <p:cNvPr id="80" name="Rectangle 79"/>
          <p:cNvSpPr/>
          <p:nvPr/>
        </p:nvSpPr>
        <p:spPr>
          <a:xfrm>
            <a:off x="9530303" y="10222961"/>
            <a:ext cx="5326568" cy="1242776"/>
          </a:xfrm>
          <a:prstGeom prst="rect">
            <a:avLst/>
          </a:prstGeom>
        </p:spPr>
        <p:txBody>
          <a:bodyPr wrap="square">
            <a:spAutoFit/>
          </a:bodyPr>
          <a:lstStyle/>
          <a:p>
            <a:pPr algn="ctr">
              <a:lnSpc>
                <a:spcPct val="89000"/>
              </a:lnSpc>
            </a:pPr>
            <a:r>
              <a:rPr lang="en-US" sz="3600">
                <a:solidFill>
                  <a:srgbClr val="FFFFFF"/>
                </a:solidFill>
              </a:rPr>
              <a:t>Option 04</a:t>
            </a:r>
          </a:p>
          <a:p>
            <a:pPr algn="ctr">
              <a:lnSpc>
                <a:spcPct val="89000"/>
              </a:lnSpc>
            </a:pPr>
            <a:r>
              <a:rPr lang="en-US" sz="2400">
                <a:solidFill>
                  <a:srgbClr val="FFFFFF"/>
                </a:solidFill>
              </a:rPr>
              <a:t>Lorem ipsum dolor sit amet, consectetur adipiscing elit</a:t>
            </a:r>
          </a:p>
        </p:txBody>
      </p:sp>
      <p:grpSp>
        <p:nvGrpSpPr>
          <p:cNvPr id="49" name="Group 48"/>
          <p:cNvGrpSpPr/>
          <p:nvPr/>
        </p:nvGrpSpPr>
        <p:grpSpPr>
          <a:xfrm>
            <a:off x="93027" y="6450603"/>
            <a:ext cx="24384000" cy="4361682"/>
            <a:chOff x="93027" y="-404229"/>
            <a:chExt cx="24384000" cy="4361682"/>
          </a:xfrm>
        </p:grpSpPr>
        <p:pic>
          <p:nvPicPr>
            <p:cNvPr id="50" name="Picture 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1587" y="3004953"/>
              <a:ext cx="9144000" cy="952500"/>
            </a:xfrm>
            <a:prstGeom prst="rect">
              <a:avLst/>
            </a:prstGeom>
          </p:spPr>
        </p:pic>
        <p:sp>
          <p:nvSpPr>
            <p:cNvPr id="51" name="Rectangle 50"/>
            <p:cNvSpPr/>
            <p:nvPr/>
          </p:nvSpPr>
          <p:spPr>
            <a:xfrm rot="10800000">
              <a:off x="93027" y="-404229"/>
              <a:ext cx="24384000" cy="34541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41" name="Pentagon 40"/>
          <p:cNvSpPr/>
          <p:nvPr/>
        </p:nvSpPr>
        <p:spPr>
          <a:xfrm rot="5400000">
            <a:off x="10634803" y="5327656"/>
            <a:ext cx="3117568" cy="5927840"/>
          </a:xfrm>
          <a:prstGeom prst="homePlate">
            <a:avLst>
              <a:gd name="adj" fmla="val 191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8" name="Oval 57"/>
          <p:cNvSpPr/>
          <p:nvPr/>
        </p:nvSpPr>
        <p:spPr>
          <a:xfrm>
            <a:off x="8681897" y="7820950"/>
            <a:ext cx="1143000" cy="114300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a:solidFill>
                  <a:schemeClr val="bg1"/>
                </a:solidFill>
                <a:latin typeface="dt-line-communication-01" panose="02000509000000000000" pitchFamily="49" charset="0"/>
                <a:cs typeface="Arial" panose="020B0604020202020204" pitchFamily="34" charset="0"/>
              </a:rPr>
              <a:t>c</a:t>
            </a:r>
            <a:endParaRPr lang="en-US" sz="5600">
              <a:solidFill>
                <a:schemeClr val="bg1"/>
              </a:solidFill>
            </a:endParaRPr>
          </a:p>
        </p:txBody>
      </p:sp>
      <p:sp>
        <p:nvSpPr>
          <p:cNvPr id="67" name="Text Placeholder 7"/>
          <p:cNvSpPr txBox="1">
            <a:spLocks/>
          </p:cNvSpPr>
          <p:nvPr/>
        </p:nvSpPr>
        <p:spPr>
          <a:xfrm>
            <a:off x="15501182" y="7873188"/>
            <a:ext cx="349405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6600" b="0">
                <a:solidFill>
                  <a:schemeClr val="tx1">
                    <a:lumMod val="90000"/>
                    <a:lumOff val="10000"/>
                  </a:schemeClr>
                </a:solidFill>
              </a:rPr>
              <a:t>80%</a:t>
            </a:r>
            <a:endParaRPr lang="en-US" sz="6600" b="0">
              <a:solidFill>
                <a:schemeClr val="accent1"/>
              </a:solidFill>
            </a:endParaRPr>
          </a:p>
        </p:txBody>
      </p:sp>
      <p:sp>
        <p:nvSpPr>
          <p:cNvPr id="79" name="Rectangle 78"/>
          <p:cNvSpPr/>
          <p:nvPr/>
        </p:nvSpPr>
        <p:spPr>
          <a:xfrm>
            <a:off x="9530303" y="7852839"/>
            <a:ext cx="5326568" cy="1242776"/>
          </a:xfrm>
          <a:prstGeom prst="rect">
            <a:avLst/>
          </a:prstGeom>
        </p:spPr>
        <p:txBody>
          <a:bodyPr wrap="square">
            <a:spAutoFit/>
          </a:bodyPr>
          <a:lstStyle/>
          <a:p>
            <a:pPr algn="ctr">
              <a:lnSpc>
                <a:spcPct val="89000"/>
              </a:lnSpc>
            </a:pPr>
            <a:r>
              <a:rPr lang="en-US" sz="3600">
                <a:solidFill>
                  <a:srgbClr val="FFFFFF"/>
                </a:solidFill>
              </a:rPr>
              <a:t>Option 03</a:t>
            </a:r>
          </a:p>
          <a:p>
            <a:pPr algn="ctr">
              <a:lnSpc>
                <a:spcPct val="89000"/>
              </a:lnSpc>
            </a:pPr>
            <a:r>
              <a:rPr lang="en-US" sz="2400">
                <a:solidFill>
                  <a:srgbClr val="FFFFFF"/>
                </a:solidFill>
              </a:rPr>
              <a:t>Lorem ipsum dolor sit amet, consectetur adipiscing elit</a:t>
            </a:r>
          </a:p>
        </p:txBody>
      </p:sp>
      <p:grpSp>
        <p:nvGrpSpPr>
          <p:cNvPr id="46" name="Group 45"/>
          <p:cNvGrpSpPr/>
          <p:nvPr/>
        </p:nvGrpSpPr>
        <p:grpSpPr>
          <a:xfrm>
            <a:off x="93027" y="4129777"/>
            <a:ext cx="24384000" cy="4361682"/>
            <a:chOff x="93027" y="-404229"/>
            <a:chExt cx="24384000" cy="4361682"/>
          </a:xfrm>
        </p:grpSpPr>
        <p:pic>
          <p:nvPicPr>
            <p:cNvPr id="47" name="Picture 4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1587" y="3004953"/>
              <a:ext cx="9144000" cy="952500"/>
            </a:xfrm>
            <a:prstGeom prst="rect">
              <a:avLst/>
            </a:prstGeom>
          </p:spPr>
        </p:pic>
        <p:sp>
          <p:nvSpPr>
            <p:cNvPr id="48" name="Rectangle 47"/>
            <p:cNvSpPr/>
            <p:nvPr/>
          </p:nvSpPr>
          <p:spPr>
            <a:xfrm rot="10800000">
              <a:off x="93027" y="-404229"/>
              <a:ext cx="24384000" cy="34541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40" name="Pentagon 39"/>
          <p:cNvSpPr/>
          <p:nvPr/>
        </p:nvSpPr>
        <p:spPr>
          <a:xfrm rot="5400000">
            <a:off x="10634803" y="3030070"/>
            <a:ext cx="3117568" cy="5927840"/>
          </a:xfrm>
          <a:prstGeom prst="homePlate">
            <a:avLst>
              <a:gd name="adj" fmla="val 19160"/>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7" name="Oval 56"/>
          <p:cNvSpPr/>
          <p:nvPr/>
        </p:nvSpPr>
        <p:spPr>
          <a:xfrm>
            <a:off x="14551193" y="5477918"/>
            <a:ext cx="1143000" cy="114300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a:solidFill>
                  <a:schemeClr val="bg1"/>
                </a:solidFill>
                <a:latin typeface="dt-line-communication-01" panose="02000509000000000000" pitchFamily="49" charset="0"/>
                <a:cs typeface="Arial" panose="020B0604020202020204" pitchFamily="34" charset="0"/>
              </a:rPr>
              <a:t>b</a:t>
            </a:r>
            <a:endParaRPr lang="en-US" sz="4400">
              <a:solidFill>
                <a:schemeClr val="bg1"/>
              </a:solidFill>
            </a:endParaRPr>
          </a:p>
        </p:txBody>
      </p:sp>
      <p:sp>
        <p:nvSpPr>
          <p:cNvPr id="66" name="Text Placeholder 7"/>
          <p:cNvSpPr txBox="1">
            <a:spLocks/>
          </p:cNvSpPr>
          <p:nvPr/>
        </p:nvSpPr>
        <p:spPr>
          <a:xfrm>
            <a:off x="5401406" y="5543038"/>
            <a:ext cx="349405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6600" b="0">
                <a:solidFill>
                  <a:schemeClr val="tx1">
                    <a:lumMod val="90000"/>
                    <a:lumOff val="10000"/>
                  </a:schemeClr>
                </a:solidFill>
              </a:rPr>
              <a:t>60%</a:t>
            </a:r>
            <a:endParaRPr lang="en-US" sz="6600" b="0">
              <a:solidFill>
                <a:schemeClr val="accent1"/>
              </a:solidFill>
            </a:endParaRPr>
          </a:p>
        </p:txBody>
      </p:sp>
      <p:sp>
        <p:nvSpPr>
          <p:cNvPr id="78" name="Rectangle 77"/>
          <p:cNvSpPr/>
          <p:nvPr/>
        </p:nvSpPr>
        <p:spPr>
          <a:xfrm>
            <a:off x="9530303" y="5615489"/>
            <a:ext cx="5326568" cy="1242776"/>
          </a:xfrm>
          <a:prstGeom prst="rect">
            <a:avLst/>
          </a:prstGeom>
        </p:spPr>
        <p:txBody>
          <a:bodyPr wrap="square">
            <a:spAutoFit/>
          </a:bodyPr>
          <a:lstStyle/>
          <a:p>
            <a:pPr algn="ctr">
              <a:lnSpc>
                <a:spcPct val="89000"/>
              </a:lnSpc>
            </a:pPr>
            <a:r>
              <a:rPr lang="en-US" sz="3600">
                <a:solidFill>
                  <a:srgbClr val="FFFFFF"/>
                </a:solidFill>
              </a:rPr>
              <a:t>Option 02</a:t>
            </a:r>
          </a:p>
          <a:p>
            <a:pPr algn="ctr">
              <a:lnSpc>
                <a:spcPct val="89000"/>
              </a:lnSpc>
            </a:pPr>
            <a:r>
              <a:rPr lang="en-US" sz="2400">
                <a:solidFill>
                  <a:srgbClr val="FFFFFF"/>
                </a:solidFill>
              </a:rPr>
              <a:t>Lorem ipsum dolor sit amet, consectetur adipiscing elit</a:t>
            </a:r>
          </a:p>
        </p:txBody>
      </p:sp>
      <p:grpSp>
        <p:nvGrpSpPr>
          <p:cNvPr id="39" name="Group 38"/>
          <p:cNvGrpSpPr/>
          <p:nvPr/>
        </p:nvGrpSpPr>
        <p:grpSpPr>
          <a:xfrm>
            <a:off x="93027" y="1863742"/>
            <a:ext cx="24384000" cy="4361682"/>
            <a:chOff x="93027" y="-404229"/>
            <a:chExt cx="24384000" cy="4361682"/>
          </a:xfrm>
        </p:grpSpPr>
        <p:pic>
          <p:nvPicPr>
            <p:cNvPr id="43" name="Picture 4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1587" y="3004953"/>
              <a:ext cx="9144000" cy="952500"/>
            </a:xfrm>
            <a:prstGeom prst="rect">
              <a:avLst/>
            </a:prstGeom>
          </p:spPr>
        </p:pic>
        <p:sp>
          <p:nvSpPr>
            <p:cNvPr id="44" name="Rectangle 43"/>
            <p:cNvSpPr/>
            <p:nvPr/>
          </p:nvSpPr>
          <p:spPr>
            <a:xfrm rot="10800000">
              <a:off x="93027" y="-404229"/>
              <a:ext cx="24384000" cy="34541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20" name="Pentagon 19"/>
          <p:cNvSpPr/>
          <p:nvPr/>
        </p:nvSpPr>
        <p:spPr>
          <a:xfrm rot="5400000">
            <a:off x="10634803" y="742978"/>
            <a:ext cx="3117568" cy="5927840"/>
          </a:xfrm>
          <a:prstGeom prst="homePlate">
            <a:avLst>
              <a:gd name="adj" fmla="val 1916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6" name="Oval 55"/>
          <p:cNvSpPr/>
          <p:nvPr/>
        </p:nvSpPr>
        <p:spPr>
          <a:xfrm>
            <a:off x="8623353" y="3266398"/>
            <a:ext cx="1143000" cy="114300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a:solidFill>
                  <a:schemeClr val="bg1"/>
                </a:solidFill>
                <a:latin typeface="dt-line-communication-01" panose="02000509000000000000" pitchFamily="49" charset="0"/>
                <a:cs typeface="Arial" panose="020B0604020202020204" pitchFamily="34" charset="0"/>
              </a:rPr>
              <a:t>a</a:t>
            </a:r>
            <a:endParaRPr lang="en-US" sz="4800">
              <a:solidFill>
                <a:schemeClr val="bg1"/>
              </a:solidFill>
            </a:endParaRPr>
          </a:p>
        </p:txBody>
      </p:sp>
      <p:sp>
        <p:nvSpPr>
          <p:cNvPr id="65" name="Text Placeholder 7"/>
          <p:cNvSpPr txBox="1">
            <a:spLocks/>
          </p:cNvSpPr>
          <p:nvPr/>
        </p:nvSpPr>
        <p:spPr>
          <a:xfrm>
            <a:off x="15458175" y="3391880"/>
            <a:ext cx="349405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6600" b="0">
                <a:solidFill>
                  <a:schemeClr val="tx1">
                    <a:lumMod val="90000"/>
                    <a:lumOff val="10000"/>
                  </a:schemeClr>
                </a:solidFill>
              </a:rPr>
              <a:t>25%</a:t>
            </a:r>
            <a:endParaRPr lang="en-US" sz="6600" b="0">
              <a:solidFill>
                <a:schemeClr val="accent1"/>
              </a:solidFill>
            </a:endParaRPr>
          </a:p>
        </p:txBody>
      </p:sp>
      <p:sp>
        <p:nvSpPr>
          <p:cNvPr id="73" name="Rectangle 72"/>
          <p:cNvSpPr/>
          <p:nvPr/>
        </p:nvSpPr>
        <p:spPr>
          <a:xfrm>
            <a:off x="9530303" y="3437976"/>
            <a:ext cx="5326568" cy="1242776"/>
          </a:xfrm>
          <a:prstGeom prst="rect">
            <a:avLst/>
          </a:prstGeom>
        </p:spPr>
        <p:txBody>
          <a:bodyPr wrap="square">
            <a:spAutoFit/>
          </a:bodyPr>
          <a:lstStyle/>
          <a:p>
            <a:pPr algn="ctr">
              <a:lnSpc>
                <a:spcPct val="89000"/>
              </a:lnSpc>
            </a:pPr>
            <a:r>
              <a:rPr lang="en-US" sz="3600">
                <a:solidFill>
                  <a:srgbClr val="FFFFFF"/>
                </a:solidFill>
              </a:rPr>
              <a:t>Option 01</a:t>
            </a:r>
          </a:p>
          <a:p>
            <a:pPr algn="ctr">
              <a:lnSpc>
                <a:spcPct val="89000"/>
              </a:lnSpc>
            </a:pPr>
            <a:r>
              <a:rPr lang="en-US" sz="2400">
                <a:solidFill>
                  <a:srgbClr val="FFFFFF"/>
                </a:solidFill>
              </a:rPr>
              <a:t>Lorem ipsum dolor sit amet, consectetur adipiscing elit</a:t>
            </a:r>
          </a:p>
        </p:txBody>
      </p:sp>
      <p:grpSp>
        <p:nvGrpSpPr>
          <p:cNvPr id="16" name="Group 15"/>
          <p:cNvGrpSpPr/>
          <p:nvPr/>
        </p:nvGrpSpPr>
        <p:grpSpPr>
          <a:xfrm>
            <a:off x="93027" y="-404229"/>
            <a:ext cx="24384000" cy="4361682"/>
            <a:chOff x="93027" y="-404229"/>
            <a:chExt cx="24384000" cy="4361682"/>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1587" y="3004953"/>
              <a:ext cx="9144000" cy="952500"/>
            </a:xfrm>
            <a:prstGeom prst="rect">
              <a:avLst/>
            </a:prstGeom>
          </p:spPr>
        </p:pic>
        <p:sp>
          <p:nvSpPr>
            <p:cNvPr id="5" name="Rectangle 4"/>
            <p:cNvSpPr/>
            <p:nvPr/>
          </p:nvSpPr>
          <p:spPr>
            <a:xfrm rot="10800000">
              <a:off x="93027" y="-404229"/>
              <a:ext cx="24384000" cy="34541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8" name="Group 7"/>
          <p:cNvGrpSpPr/>
          <p:nvPr/>
        </p:nvGrpSpPr>
        <p:grpSpPr>
          <a:xfrm>
            <a:off x="7126396" y="684786"/>
            <a:ext cx="10134382" cy="1635122"/>
            <a:chOff x="7126396" y="684786"/>
            <a:chExt cx="10134382" cy="1635122"/>
          </a:xfrm>
        </p:grpSpPr>
        <p:sp>
          <p:nvSpPr>
            <p:cNvPr id="32" name="Title 1"/>
            <p:cNvSpPr txBox="1">
              <a:spLocks/>
            </p:cNvSpPr>
            <p:nvPr/>
          </p:nvSpPr>
          <p:spPr>
            <a:xfrm>
              <a:off x="7126396" y="684786"/>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Four graphic data object</a:t>
              </a:r>
            </a:p>
            <a:p>
              <a:pPr algn="ctr"/>
              <a:r>
                <a:rPr lang="en-US" sz="3200">
                  <a:latin typeface="+mn-lt"/>
                </a:rPr>
                <a:t>Create great subtitle is in here</a:t>
              </a:r>
              <a:endParaRPr lang="en-US" sz="6400">
                <a:latin typeface="+mn-lt"/>
              </a:endParaRPr>
            </a:p>
          </p:txBody>
        </p:sp>
        <p:sp>
          <p:nvSpPr>
            <p:cNvPr id="33" name="Rectangle: Rounded Corners 80"/>
            <p:cNvSpPr/>
            <p:nvPr/>
          </p:nvSpPr>
          <p:spPr>
            <a:xfrm>
              <a:off x="11503691" y="2173065"/>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272853760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ppt_x"/>
                                          </p:val>
                                        </p:tav>
                                        <p:tav tm="100000">
                                          <p:val>
                                            <p:strVal val="#ppt_x"/>
                                          </p:val>
                                        </p:tav>
                                      </p:tavLst>
                                    </p:anim>
                                    <p:anim calcmode="lin" valueType="num">
                                      <p:cBhvr additive="base">
                                        <p:cTn id="8" dur="100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1000" fill="hold"/>
                                        <p:tgtEl>
                                          <p:spTgt spid="40"/>
                                        </p:tgtEl>
                                        <p:attrNameLst>
                                          <p:attrName>ppt_x</p:attrName>
                                        </p:attrNameLst>
                                      </p:cBhvr>
                                      <p:tavLst>
                                        <p:tav tm="0">
                                          <p:val>
                                            <p:strVal val="#ppt_x"/>
                                          </p:val>
                                        </p:tav>
                                        <p:tav tm="100000">
                                          <p:val>
                                            <p:strVal val="#ppt_x"/>
                                          </p:val>
                                        </p:tav>
                                      </p:tavLst>
                                    </p:anim>
                                    <p:anim calcmode="lin" valueType="num">
                                      <p:cBhvr additive="base">
                                        <p:cTn id="12" dur="1000" fill="hold"/>
                                        <p:tgtEl>
                                          <p:spTgt spid="40"/>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1000" fill="hold"/>
                                        <p:tgtEl>
                                          <p:spTgt spid="41"/>
                                        </p:tgtEl>
                                        <p:attrNameLst>
                                          <p:attrName>ppt_x</p:attrName>
                                        </p:attrNameLst>
                                      </p:cBhvr>
                                      <p:tavLst>
                                        <p:tav tm="0">
                                          <p:val>
                                            <p:strVal val="#ppt_x"/>
                                          </p:val>
                                        </p:tav>
                                        <p:tav tm="100000">
                                          <p:val>
                                            <p:strVal val="#ppt_x"/>
                                          </p:val>
                                        </p:tav>
                                      </p:tavLst>
                                    </p:anim>
                                    <p:anim calcmode="lin" valueType="num">
                                      <p:cBhvr additive="base">
                                        <p:cTn id="16" dur="1000" fill="hold"/>
                                        <p:tgtEl>
                                          <p:spTgt spid="41"/>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1000" fill="hold"/>
                                        <p:tgtEl>
                                          <p:spTgt spid="42"/>
                                        </p:tgtEl>
                                        <p:attrNameLst>
                                          <p:attrName>ppt_x</p:attrName>
                                        </p:attrNameLst>
                                      </p:cBhvr>
                                      <p:tavLst>
                                        <p:tav tm="0">
                                          <p:val>
                                            <p:strVal val="#ppt_x"/>
                                          </p:val>
                                        </p:tav>
                                        <p:tav tm="100000">
                                          <p:val>
                                            <p:strVal val="#ppt_x"/>
                                          </p:val>
                                        </p:tav>
                                      </p:tavLst>
                                    </p:anim>
                                    <p:anim calcmode="lin" valueType="num">
                                      <p:cBhvr additive="base">
                                        <p:cTn id="20" dur="1000" fill="hold"/>
                                        <p:tgtEl>
                                          <p:spTgt spid="42"/>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73"/>
                                        </p:tgtEl>
                                        <p:attrNameLst>
                                          <p:attrName>style.visibility</p:attrName>
                                        </p:attrNameLst>
                                      </p:cBhvr>
                                      <p:to>
                                        <p:strVal val="visible"/>
                                      </p:to>
                                    </p:set>
                                    <p:animEffect transition="in" filter="fade">
                                      <p:cBhvr>
                                        <p:cTn id="23" dur="500"/>
                                        <p:tgtEl>
                                          <p:spTgt spid="7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78"/>
                                        </p:tgtEl>
                                        <p:attrNameLst>
                                          <p:attrName>style.visibility</p:attrName>
                                        </p:attrNameLst>
                                      </p:cBhvr>
                                      <p:to>
                                        <p:strVal val="visible"/>
                                      </p:to>
                                    </p:set>
                                    <p:animEffect transition="in" filter="fade">
                                      <p:cBhvr>
                                        <p:cTn id="26" dur="500"/>
                                        <p:tgtEl>
                                          <p:spTgt spid="78"/>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9"/>
                                        </p:tgtEl>
                                        <p:attrNameLst>
                                          <p:attrName>style.visibility</p:attrName>
                                        </p:attrNameLst>
                                      </p:cBhvr>
                                      <p:to>
                                        <p:strVal val="visible"/>
                                      </p:to>
                                    </p:set>
                                    <p:animEffect transition="in" filter="fade">
                                      <p:cBhvr>
                                        <p:cTn id="29" dur="500"/>
                                        <p:tgtEl>
                                          <p:spTgt spid="79"/>
                                        </p:tgtEl>
                                      </p:cBhvr>
                                    </p:animEffect>
                                  </p:childTnLst>
                                </p:cTn>
                              </p:par>
                              <p:par>
                                <p:cTn id="30" presetID="10" presetClass="entr" presetSubtype="0" fill="hold" grpId="0" nodeType="withEffect">
                                  <p:stCondLst>
                                    <p:cond delay="800"/>
                                  </p:stCondLst>
                                  <p:childTnLst>
                                    <p:set>
                                      <p:cBhvr>
                                        <p:cTn id="31" dur="1" fill="hold">
                                          <p:stCondLst>
                                            <p:cond delay="0"/>
                                          </p:stCondLst>
                                        </p:cTn>
                                        <p:tgtEl>
                                          <p:spTgt spid="80"/>
                                        </p:tgtEl>
                                        <p:attrNameLst>
                                          <p:attrName>style.visibility</p:attrName>
                                        </p:attrNameLst>
                                      </p:cBhvr>
                                      <p:to>
                                        <p:strVal val="visible"/>
                                      </p:to>
                                    </p:set>
                                    <p:animEffect transition="in" filter="fade">
                                      <p:cBhvr>
                                        <p:cTn id="32" dur="500"/>
                                        <p:tgtEl>
                                          <p:spTgt spid="80"/>
                                        </p:tgtEl>
                                      </p:cBhvr>
                                    </p:animEffect>
                                  </p:childTnLst>
                                </p:cTn>
                              </p:par>
                              <p:par>
                                <p:cTn id="33" presetID="49" presetClass="entr" presetSubtype="0" decel="100000" fill="hold" grpId="0" nodeType="withEffect">
                                  <p:stCondLst>
                                    <p:cond delay="700"/>
                                  </p:stCondLst>
                                  <p:childTnLst>
                                    <p:set>
                                      <p:cBhvr>
                                        <p:cTn id="34" dur="1" fill="hold">
                                          <p:stCondLst>
                                            <p:cond delay="0"/>
                                          </p:stCondLst>
                                        </p:cTn>
                                        <p:tgtEl>
                                          <p:spTgt spid="56"/>
                                        </p:tgtEl>
                                        <p:attrNameLst>
                                          <p:attrName>style.visibility</p:attrName>
                                        </p:attrNameLst>
                                      </p:cBhvr>
                                      <p:to>
                                        <p:strVal val="visible"/>
                                      </p:to>
                                    </p:set>
                                    <p:anim calcmode="lin" valueType="num">
                                      <p:cBhvr>
                                        <p:cTn id="35" dur="500" fill="hold"/>
                                        <p:tgtEl>
                                          <p:spTgt spid="56"/>
                                        </p:tgtEl>
                                        <p:attrNameLst>
                                          <p:attrName>ppt_w</p:attrName>
                                        </p:attrNameLst>
                                      </p:cBhvr>
                                      <p:tavLst>
                                        <p:tav tm="0">
                                          <p:val>
                                            <p:fltVal val="0"/>
                                          </p:val>
                                        </p:tav>
                                        <p:tav tm="100000">
                                          <p:val>
                                            <p:strVal val="#ppt_w"/>
                                          </p:val>
                                        </p:tav>
                                      </p:tavLst>
                                    </p:anim>
                                    <p:anim calcmode="lin" valueType="num">
                                      <p:cBhvr>
                                        <p:cTn id="36" dur="500" fill="hold"/>
                                        <p:tgtEl>
                                          <p:spTgt spid="56"/>
                                        </p:tgtEl>
                                        <p:attrNameLst>
                                          <p:attrName>ppt_h</p:attrName>
                                        </p:attrNameLst>
                                      </p:cBhvr>
                                      <p:tavLst>
                                        <p:tav tm="0">
                                          <p:val>
                                            <p:fltVal val="0"/>
                                          </p:val>
                                        </p:tav>
                                        <p:tav tm="100000">
                                          <p:val>
                                            <p:strVal val="#ppt_h"/>
                                          </p:val>
                                        </p:tav>
                                      </p:tavLst>
                                    </p:anim>
                                    <p:anim calcmode="lin" valueType="num">
                                      <p:cBhvr>
                                        <p:cTn id="37" dur="500" fill="hold"/>
                                        <p:tgtEl>
                                          <p:spTgt spid="56"/>
                                        </p:tgtEl>
                                        <p:attrNameLst>
                                          <p:attrName>style.rotation</p:attrName>
                                        </p:attrNameLst>
                                      </p:cBhvr>
                                      <p:tavLst>
                                        <p:tav tm="0">
                                          <p:val>
                                            <p:fltVal val="360"/>
                                          </p:val>
                                        </p:tav>
                                        <p:tav tm="100000">
                                          <p:val>
                                            <p:fltVal val="0"/>
                                          </p:val>
                                        </p:tav>
                                      </p:tavLst>
                                    </p:anim>
                                    <p:animEffect transition="in" filter="fade">
                                      <p:cBhvr>
                                        <p:cTn id="38" dur="500"/>
                                        <p:tgtEl>
                                          <p:spTgt spid="56"/>
                                        </p:tgtEl>
                                      </p:cBhvr>
                                    </p:animEffect>
                                  </p:childTnLst>
                                </p:cTn>
                              </p:par>
                              <p:par>
                                <p:cTn id="39" presetID="49" presetClass="entr" presetSubtype="0" decel="100000" fill="hold" grpId="0" nodeType="withEffect">
                                  <p:stCondLst>
                                    <p:cond delay="800"/>
                                  </p:stCondLst>
                                  <p:childTnLst>
                                    <p:set>
                                      <p:cBhvr>
                                        <p:cTn id="40" dur="1" fill="hold">
                                          <p:stCondLst>
                                            <p:cond delay="0"/>
                                          </p:stCondLst>
                                        </p:cTn>
                                        <p:tgtEl>
                                          <p:spTgt spid="57"/>
                                        </p:tgtEl>
                                        <p:attrNameLst>
                                          <p:attrName>style.visibility</p:attrName>
                                        </p:attrNameLst>
                                      </p:cBhvr>
                                      <p:to>
                                        <p:strVal val="visible"/>
                                      </p:to>
                                    </p:set>
                                    <p:anim calcmode="lin" valueType="num">
                                      <p:cBhvr>
                                        <p:cTn id="41" dur="500" fill="hold"/>
                                        <p:tgtEl>
                                          <p:spTgt spid="57"/>
                                        </p:tgtEl>
                                        <p:attrNameLst>
                                          <p:attrName>ppt_w</p:attrName>
                                        </p:attrNameLst>
                                      </p:cBhvr>
                                      <p:tavLst>
                                        <p:tav tm="0">
                                          <p:val>
                                            <p:fltVal val="0"/>
                                          </p:val>
                                        </p:tav>
                                        <p:tav tm="100000">
                                          <p:val>
                                            <p:strVal val="#ppt_w"/>
                                          </p:val>
                                        </p:tav>
                                      </p:tavLst>
                                    </p:anim>
                                    <p:anim calcmode="lin" valueType="num">
                                      <p:cBhvr>
                                        <p:cTn id="42" dur="500" fill="hold"/>
                                        <p:tgtEl>
                                          <p:spTgt spid="57"/>
                                        </p:tgtEl>
                                        <p:attrNameLst>
                                          <p:attrName>ppt_h</p:attrName>
                                        </p:attrNameLst>
                                      </p:cBhvr>
                                      <p:tavLst>
                                        <p:tav tm="0">
                                          <p:val>
                                            <p:fltVal val="0"/>
                                          </p:val>
                                        </p:tav>
                                        <p:tav tm="100000">
                                          <p:val>
                                            <p:strVal val="#ppt_h"/>
                                          </p:val>
                                        </p:tav>
                                      </p:tavLst>
                                    </p:anim>
                                    <p:anim calcmode="lin" valueType="num">
                                      <p:cBhvr>
                                        <p:cTn id="43" dur="500" fill="hold"/>
                                        <p:tgtEl>
                                          <p:spTgt spid="57"/>
                                        </p:tgtEl>
                                        <p:attrNameLst>
                                          <p:attrName>style.rotation</p:attrName>
                                        </p:attrNameLst>
                                      </p:cBhvr>
                                      <p:tavLst>
                                        <p:tav tm="0">
                                          <p:val>
                                            <p:fltVal val="360"/>
                                          </p:val>
                                        </p:tav>
                                        <p:tav tm="100000">
                                          <p:val>
                                            <p:fltVal val="0"/>
                                          </p:val>
                                        </p:tav>
                                      </p:tavLst>
                                    </p:anim>
                                    <p:animEffect transition="in" filter="fade">
                                      <p:cBhvr>
                                        <p:cTn id="44" dur="500"/>
                                        <p:tgtEl>
                                          <p:spTgt spid="57"/>
                                        </p:tgtEl>
                                      </p:cBhvr>
                                    </p:animEffect>
                                  </p:childTnLst>
                                </p:cTn>
                              </p:par>
                              <p:par>
                                <p:cTn id="45" presetID="49" presetClass="entr" presetSubtype="0" decel="100000" fill="hold" grpId="0" nodeType="withEffect">
                                  <p:stCondLst>
                                    <p:cond delay="900"/>
                                  </p:stCondLst>
                                  <p:childTnLst>
                                    <p:set>
                                      <p:cBhvr>
                                        <p:cTn id="46" dur="1" fill="hold">
                                          <p:stCondLst>
                                            <p:cond delay="0"/>
                                          </p:stCondLst>
                                        </p:cTn>
                                        <p:tgtEl>
                                          <p:spTgt spid="58"/>
                                        </p:tgtEl>
                                        <p:attrNameLst>
                                          <p:attrName>style.visibility</p:attrName>
                                        </p:attrNameLst>
                                      </p:cBhvr>
                                      <p:to>
                                        <p:strVal val="visible"/>
                                      </p:to>
                                    </p:set>
                                    <p:anim calcmode="lin" valueType="num">
                                      <p:cBhvr>
                                        <p:cTn id="47" dur="500" fill="hold"/>
                                        <p:tgtEl>
                                          <p:spTgt spid="58"/>
                                        </p:tgtEl>
                                        <p:attrNameLst>
                                          <p:attrName>ppt_w</p:attrName>
                                        </p:attrNameLst>
                                      </p:cBhvr>
                                      <p:tavLst>
                                        <p:tav tm="0">
                                          <p:val>
                                            <p:fltVal val="0"/>
                                          </p:val>
                                        </p:tav>
                                        <p:tav tm="100000">
                                          <p:val>
                                            <p:strVal val="#ppt_w"/>
                                          </p:val>
                                        </p:tav>
                                      </p:tavLst>
                                    </p:anim>
                                    <p:anim calcmode="lin" valueType="num">
                                      <p:cBhvr>
                                        <p:cTn id="48" dur="500" fill="hold"/>
                                        <p:tgtEl>
                                          <p:spTgt spid="58"/>
                                        </p:tgtEl>
                                        <p:attrNameLst>
                                          <p:attrName>ppt_h</p:attrName>
                                        </p:attrNameLst>
                                      </p:cBhvr>
                                      <p:tavLst>
                                        <p:tav tm="0">
                                          <p:val>
                                            <p:fltVal val="0"/>
                                          </p:val>
                                        </p:tav>
                                        <p:tav tm="100000">
                                          <p:val>
                                            <p:strVal val="#ppt_h"/>
                                          </p:val>
                                        </p:tav>
                                      </p:tavLst>
                                    </p:anim>
                                    <p:anim calcmode="lin" valueType="num">
                                      <p:cBhvr>
                                        <p:cTn id="49" dur="500" fill="hold"/>
                                        <p:tgtEl>
                                          <p:spTgt spid="58"/>
                                        </p:tgtEl>
                                        <p:attrNameLst>
                                          <p:attrName>style.rotation</p:attrName>
                                        </p:attrNameLst>
                                      </p:cBhvr>
                                      <p:tavLst>
                                        <p:tav tm="0">
                                          <p:val>
                                            <p:fltVal val="360"/>
                                          </p:val>
                                        </p:tav>
                                        <p:tav tm="100000">
                                          <p:val>
                                            <p:fltVal val="0"/>
                                          </p:val>
                                        </p:tav>
                                      </p:tavLst>
                                    </p:anim>
                                    <p:animEffect transition="in" filter="fade">
                                      <p:cBhvr>
                                        <p:cTn id="50" dur="500"/>
                                        <p:tgtEl>
                                          <p:spTgt spid="58"/>
                                        </p:tgtEl>
                                      </p:cBhvr>
                                    </p:animEffect>
                                  </p:childTnLst>
                                </p:cTn>
                              </p:par>
                              <p:par>
                                <p:cTn id="51" presetID="49" presetClass="entr" presetSubtype="0" decel="100000" fill="hold" grpId="0" nodeType="withEffect">
                                  <p:stCondLst>
                                    <p:cond delay="1000"/>
                                  </p:stCondLst>
                                  <p:childTnLst>
                                    <p:set>
                                      <p:cBhvr>
                                        <p:cTn id="52" dur="1" fill="hold">
                                          <p:stCondLst>
                                            <p:cond delay="0"/>
                                          </p:stCondLst>
                                        </p:cTn>
                                        <p:tgtEl>
                                          <p:spTgt spid="59"/>
                                        </p:tgtEl>
                                        <p:attrNameLst>
                                          <p:attrName>style.visibility</p:attrName>
                                        </p:attrNameLst>
                                      </p:cBhvr>
                                      <p:to>
                                        <p:strVal val="visible"/>
                                      </p:to>
                                    </p:set>
                                    <p:anim calcmode="lin" valueType="num">
                                      <p:cBhvr>
                                        <p:cTn id="53" dur="500" fill="hold"/>
                                        <p:tgtEl>
                                          <p:spTgt spid="59"/>
                                        </p:tgtEl>
                                        <p:attrNameLst>
                                          <p:attrName>ppt_w</p:attrName>
                                        </p:attrNameLst>
                                      </p:cBhvr>
                                      <p:tavLst>
                                        <p:tav tm="0">
                                          <p:val>
                                            <p:fltVal val="0"/>
                                          </p:val>
                                        </p:tav>
                                        <p:tav tm="100000">
                                          <p:val>
                                            <p:strVal val="#ppt_w"/>
                                          </p:val>
                                        </p:tav>
                                      </p:tavLst>
                                    </p:anim>
                                    <p:anim calcmode="lin" valueType="num">
                                      <p:cBhvr>
                                        <p:cTn id="54" dur="500" fill="hold"/>
                                        <p:tgtEl>
                                          <p:spTgt spid="59"/>
                                        </p:tgtEl>
                                        <p:attrNameLst>
                                          <p:attrName>ppt_h</p:attrName>
                                        </p:attrNameLst>
                                      </p:cBhvr>
                                      <p:tavLst>
                                        <p:tav tm="0">
                                          <p:val>
                                            <p:fltVal val="0"/>
                                          </p:val>
                                        </p:tav>
                                        <p:tav tm="100000">
                                          <p:val>
                                            <p:strVal val="#ppt_h"/>
                                          </p:val>
                                        </p:tav>
                                      </p:tavLst>
                                    </p:anim>
                                    <p:anim calcmode="lin" valueType="num">
                                      <p:cBhvr>
                                        <p:cTn id="55" dur="500" fill="hold"/>
                                        <p:tgtEl>
                                          <p:spTgt spid="59"/>
                                        </p:tgtEl>
                                        <p:attrNameLst>
                                          <p:attrName>style.rotation</p:attrName>
                                        </p:attrNameLst>
                                      </p:cBhvr>
                                      <p:tavLst>
                                        <p:tav tm="0">
                                          <p:val>
                                            <p:fltVal val="360"/>
                                          </p:val>
                                        </p:tav>
                                        <p:tav tm="100000">
                                          <p:val>
                                            <p:fltVal val="0"/>
                                          </p:val>
                                        </p:tav>
                                      </p:tavLst>
                                    </p:anim>
                                    <p:animEffect transition="in" filter="fade">
                                      <p:cBhvr>
                                        <p:cTn id="56" dur="500"/>
                                        <p:tgtEl>
                                          <p:spTgt spid="59"/>
                                        </p:tgtEl>
                                      </p:cBhvr>
                                    </p:animEffect>
                                  </p:childTnLst>
                                </p:cTn>
                              </p:par>
                              <p:par>
                                <p:cTn id="57" presetID="10" presetClass="entr" presetSubtype="0" fill="hold" grpId="0" nodeType="withEffect">
                                  <p:stCondLst>
                                    <p:cond delay="600"/>
                                  </p:stCondLst>
                                  <p:childTnLst>
                                    <p:set>
                                      <p:cBhvr>
                                        <p:cTn id="58" dur="1" fill="hold">
                                          <p:stCondLst>
                                            <p:cond delay="0"/>
                                          </p:stCondLst>
                                        </p:cTn>
                                        <p:tgtEl>
                                          <p:spTgt spid="65"/>
                                        </p:tgtEl>
                                        <p:attrNameLst>
                                          <p:attrName>style.visibility</p:attrName>
                                        </p:attrNameLst>
                                      </p:cBhvr>
                                      <p:to>
                                        <p:strVal val="visible"/>
                                      </p:to>
                                    </p:set>
                                    <p:animEffect transition="in" filter="fade">
                                      <p:cBhvr>
                                        <p:cTn id="59" dur="500"/>
                                        <p:tgtEl>
                                          <p:spTgt spid="65"/>
                                        </p:tgtEl>
                                      </p:cBhvr>
                                    </p:animEffect>
                                  </p:childTnLst>
                                </p:cTn>
                              </p:par>
                              <p:par>
                                <p:cTn id="60" presetID="10" presetClass="entr" presetSubtype="0" fill="hold" grpId="0" nodeType="withEffect">
                                  <p:stCondLst>
                                    <p:cond delay="700"/>
                                  </p:stCondLst>
                                  <p:childTnLst>
                                    <p:set>
                                      <p:cBhvr>
                                        <p:cTn id="61" dur="1" fill="hold">
                                          <p:stCondLst>
                                            <p:cond delay="0"/>
                                          </p:stCondLst>
                                        </p:cTn>
                                        <p:tgtEl>
                                          <p:spTgt spid="66"/>
                                        </p:tgtEl>
                                        <p:attrNameLst>
                                          <p:attrName>style.visibility</p:attrName>
                                        </p:attrNameLst>
                                      </p:cBhvr>
                                      <p:to>
                                        <p:strVal val="visible"/>
                                      </p:to>
                                    </p:set>
                                    <p:animEffect transition="in" filter="fade">
                                      <p:cBhvr>
                                        <p:cTn id="62" dur="500"/>
                                        <p:tgtEl>
                                          <p:spTgt spid="66"/>
                                        </p:tgtEl>
                                      </p:cBhvr>
                                    </p:animEffect>
                                  </p:childTnLst>
                                </p:cTn>
                              </p:par>
                              <p:par>
                                <p:cTn id="63" presetID="10" presetClass="entr" presetSubtype="0" fill="hold" grpId="0" nodeType="withEffect">
                                  <p:stCondLst>
                                    <p:cond delay="800"/>
                                  </p:stCondLst>
                                  <p:childTnLst>
                                    <p:set>
                                      <p:cBhvr>
                                        <p:cTn id="64" dur="1" fill="hold">
                                          <p:stCondLst>
                                            <p:cond delay="0"/>
                                          </p:stCondLst>
                                        </p:cTn>
                                        <p:tgtEl>
                                          <p:spTgt spid="67"/>
                                        </p:tgtEl>
                                        <p:attrNameLst>
                                          <p:attrName>style.visibility</p:attrName>
                                        </p:attrNameLst>
                                      </p:cBhvr>
                                      <p:to>
                                        <p:strVal val="visible"/>
                                      </p:to>
                                    </p:set>
                                    <p:animEffect transition="in" filter="fade">
                                      <p:cBhvr>
                                        <p:cTn id="65" dur="500"/>
                                        <p:tgtEl>
                                          <p:spTgt spid="67"/>
                                        </p:tgtEl>
                                      </p:cBhvr>
                                    </p:animEffect>
                                  </p:childTnLst>
                                </p:cTn>
                              </p:par>
                              <p:par>
                                <p:cTn id="66" presetID="10" presetClass="entr" presetSubtype="0" fill="hold" grpId="0" nodeType="withEffect">
                                  <p:stCondLst>
                                    <p:cond delay="900"/>
                                  </p:stCondLst>
                                  <p:childTnLst>
                                    <p:set>
                                      <p:cBhvr>
                                        <p:cTn id="67" dur="1" fill="hold">
                                          <p:stCondLst>
                                            <p:cond delay="0"/>
                                          </p:stCondLst>
                                        </p:cTn>
                                        <p:tgtEl>
                                          <p:spTgt spid="68"/>
                                        </p:tgtEl>
                                        <p:attrNameLst>
                                          <p:attrName>style.visibility</p:attrName>
                                        </p:attrNameLst>
                                      </p:cBhvr>
                                      <p:to>
                                        <p:strVal val="visible"/>
                                      </p:to>
                                    </p:set>
                                    <p:animEffect transition="in" filter="fade">
                                      <p:cBhvr>
                                        <p:cTn id="68"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59" grpId="0" animBg="1"/>
      <p:bldP spid="68" grpId="0"/>
      <p:bldP spid="80" grpId="0"/>
      <p:bldP spid="41" grpId="0" animBg="1"/>
      <p:bldP spid="58" grpId="0" animBg="1"/>
      <p:bldP spid="67" grpId="0"/>
      <p:bldP spid="79" grpId="0"/>
      <p:bldP spid="40" grpId="0" animBg="1"/>
      <p:bldP spid="57" grpId="0" animBg="1"/>
      <p:bldP spid="66" grpId="0"/>
      <p:bldP spid="78" grpId="0"/>
      <p:bldP spid="20" grpId="0" animBg="1"/>
      <p:bldP spid="56" grpId="0" animBg="1"/>
      <p:bldP spid="65" grpId="0"/>
      <p:bldP spid="73"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entagon 6"/>
          <p:cNvSpPr/>
          <p:nvPr/>
        </p:nvSpPr>
        <p:spPr>
          <a:xfrm rot="16200000">
            <a:off x="2841986" y="3674830"/>
            <a:ext cx="3367550" cy="4797720"/>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Pentagon 9"/>
          <p:cNvSpPr/>
          <p:nvPr/>
        </p:nvSpPr>
        <p:spPr>
          <a:xfrm rot="16200000">
            <a:off x="7955766" y="3674830"/>
            <a:ext cx="3367550" cy="4797720"/>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Pentagon 11"/>
          <p:cNvSpPr/>
          <p:nvPr/>
        </p:nvSpPr>
        <p:spPr>
          <a:xfrm rot="16200000">
            <a:off x="13063882" y="3674830"/>
            <a:ext cx="3367550" cy="4797720"/>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 name="Pentagon 13"/>
          <p:cNvSpPr/>
          <p:nvPr/>
        </p:nvSpPr>
        <p:spPr>
          <a:xfrm rot="16200000">
            <a:off x="18172000" y="3674830"/>
            <a:ext cx="3367550" cy="4797720"/>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 name="Rectangle 4"/>
          <p:cNvSpPr/>
          <p:nvPr/>
        </p:nvSpPr>
        <p:spPr>
          <a:xfrm rot="10800000" flipV="1">
            <a:off x="1587" y="7782318"/>
            <a:ext cx="24384000" cy="8735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Pentagon 8"/>
          <p:cNvSpPr/>
          <p:nvPr/>
        </p:nvSpPr>
        <p:spPr>
          <a:xfrm rot="5400000" flipV="1">
            <a:off x="3304818" y="6585214"/>
            <a:ext cx="2453214" cy="4797720"/>
          </a:xfrm>
          <a:prstGeom prst="homePlate">
            <a:avLst>
              <a:gd name="adj" fmla="val 2904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 name="Pentagon 10"/>
          <p:cNvSpPr/>
          <p:nvPr/>
        </p:nvSpPr>
        <p:spPr>
          <a:xfrm rot="5400000" flipV="1">
            <a:off x="8412936" y="6585214"/>
            <a:ext cx="2453214" cy="4797720"/>
          </a:xfrm>
          <a:prstGeom prst="homePlate">
            <a:avLst>
              <a:gd name="adj" fmla="val 29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Pentagon 12"/>
          <p:cNvSpPr/>
          <p:nvPr/>
        </p:nvSpPr>
        <p:spPr>
          <a:xfrm rot="5400000" flipV="1">
            <a:off x="13521056" y="6585214"/>
            <a:ext cx="2453214" cy="4797720"/>
          </a:xfrm>
          <a:prstGeom prst="homePlate">
            <a:avLst>
              <a:gd name="adj" fmla="val 2904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Pentagon 14"/>
          <p:cNvSpPr/>
          <p:nvPr/>
        </p:nvSpPr>
        <p:spPr>
          <a:xfrm rot="5400000" flipV="1">
            <a:off x="18629170" y="6585214"/>
            <a:ext cx="2453214" cy="4797720"/>
          </a:xfrm>
          <a:prstGeom prst="homePlate">
            <a:avLst>
              <a:gd name="adj" fmla="val 2904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 name="Oval 21"/>
          <p:cNvSpPr/>
          <p:nvPr/>
        </p:nvSpPr>
        <p:spPr>
          <a:xfrm>
            <a:off x="3934425" y="3867814"/>
            <a:ext cx="1143000" cy="114300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a:solidFill>
                  <a:schemeClr val="bg1"/>
                </a:solidFill>
                <a:latin typeface="dt-line-communication-01" panose="02000509000000000000" pitchFamily="49" charset="0"/>
                <a:cs typeface="Arial" panose="020B0604020202020204" pitchFamily="34" charset="0"/>
              </a:rPr>
              <a:t>a</a:t>
            </a:r>
            <a:endParaRPr lang="en-US" sz="5600">
              <a:solidFill>
                <a:schemeClr val="bg1"/>
              </a:solidFill>
            </a:endParaRPr>
          </a:p>
        </p:txBody>
      </p:sp>
      <p:sp>
        <p:nvSpPr>
          <p:cNvPr id="25" name="Oval 24"/>
          <p:cNvSpPr/>
          <p:nvPr/>
        </p:nvSpPr>
        <p:spPr>
          <a:xfrm>
            <a:off x="14161457" y="3867814"/>
            <a:ext cx="1143000" cy="114300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a:solidFill>
                  <a:schemeClr val="bg1"/>
                </a:solidFill>
                <a:latin typeface="dt-line-communication-01" panose="02000509000000000000" pitchFamily="49" charset="0"/>
                <a:cs typeface="Arial" panose="020B0604020202020204" pitchFamily="34" charset="0"/>
              </a:rPr>
              <a:t>c</a:t>
            </a:r>
            <a:endParaRPr lang="en-US" sz="5600">
              <a:solidFill>
                <a:schemeClr val="bg1"/>
              </a:solidFill>
            </a:endParaRPr>
          </a:p>
        </p:txBody>
      </p:sp>
      <p:sp>
        <p:nvSpPr>
          <p:cNvPr id="28" name="Oval 27"/>
          <p:cNvSpPr/>
          <p:nvPr/>
        </p:nvSpPr>
        <p:spPr>
          <a:xfrm>
            <a:off x="9047937" y="3867814"/>
            <a:ext cx="1143000" cy="114300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a:solidFill>
                  <a:schemeClr val="bg1"/>
                </a:solidFill>
                <a:latin typeface="dt-line-communication-01" panose="02000509000000000000" pitchFamily="49" charset="0"/>
                <a:cs typeface="Arial" panose="020B0604020202020204" pitchFamily="34" charset="0"/>
              </a:rPr>
              <a:t>b</a:t>
            </a:r>
            <a:endParaRPr lang="en-US" sz="5600">
              <a:solidFill>
                <a:schemeClr val="bg1"/>
              </a:solidFill>
            </a:endParaRPr>
          </a:p>
        </p:txBody>
      </p:sp>
      <p:sp>
        <p:nvSpPr>
          <p:cNvPr id="31" name="Oval 30"/>
          <p:cNvSpPr/>
          <p:nvPr/>
        </p:nvSpPr>
        <p:spPr>
          <a:xfrm>
            <a:off x="19274969" y="3867814"/>
            <a:ext cx="1143000" cy="114300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a:solidFill>
                  <a:schemeClr val="bg1"/>
                </a:solidFill>
                <a:latin typeface="dt-line-communication-01" panose="02000509000000000000" pitchFamily="49" charset="0"/>
                <a:cs typeface="Arial" panose="020B0604020202020204" pitchFamily="34" charset="0"/>
              </a:rPr>
              <a:t>d</a:t>
            </a:r>
            <a:endParaRPr lang="en-US" sz="5600">
              <a:solidFill>
                <a:schemeClr val="bg1"/>
              </a:solidFill>
            </a:endParaRPr>
          </a:p>
        </p:txBody>
      </p:sp>
      <p:sp>
        <p:nvSpPr>
          <p:cNvPr id="55" name="Text Placeholder 7"/>
          <p:cNvSpPr txBox="1">
            <a:spLocks/>
          </p:cNvSpPr>
          <p:nvPr/>
        </p:nvSpPr>
        <p:spPr>
          <a:xfrm>
            <a:off x="2922024" y="5343454"/>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800" b="0" dirty="0">
                <a:solidFill>
                  <a:schemeClr val="bg1"/>
                </a:solidFill>
              </a:rPr>
              <a:t>75%</a:t>
            </a:r>
          </a:p>
        </p:txBody>
      </p:sp>
      <p:sp>
        <p:nvSpPr>
          <p:cNvPr id="56" name="Rectangle 55"/>
          <p:cNvSpPr/>
          <p:nvPr/>
        </p:nvSpPr>
        <p:spPr>
          <a:xfrm>
            <a:off x="1845664" y="7212705"/>
            <a:ext cx="5360194" cy="662361"/>
          </a:xfrm>
          <a:prstGeom prst="rect">
            <a:avLst/>
          </a:prstGeom>
        </p:spPr>
        <p:txBody>
          <a:bodyPr wrap="square" lIns="487680" rIns="487680" bIns="121920">
            <a:spAutoFit/>
          </a:bodyPr>
          <a:lstStyle/>
          <a:p>
            <a:pPr algn="ctr">
              <a:lnSpc>
                <a:spcPct val="89000"/>
              </a:lnSpc>
            </a:pPr>
            <a:r>
              <a:rPr lang="en-US" sz="3600" dirty="0">
                <a:solidFill>
                  <a:schemeClr val="bg1"/>
                </a:solidFill>
              </a:rPr>
              <a:t>Option 01</a:t>
            </a:r>
          </a:p>
        </p:txBody>
      </p:sp>
      <p:sp>
        <p:nvSpPr>
          <p:cNvPr id="57" name="Text Placeholder 7"/>
          <p:cNvSpPr txBox="1">
            <a:spLocks/>
          </p:cNvSpPr>
          <p:nvPr/>
        </p:nvSpPr>
        <p:spPr>
          <a:xfrm>
            <a:off x="8033840" y="5343454"/>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800" b="0">
                <a:solidFill>
                  <a:schemeClr val="bg1"/>
                </a:solidFill>
              </a:rPr>
              <a:t>55%</a:t>
            </a:r>
          </a:p>
        </p:txBody>
      </p:sp>
      <p:sp>
        <p:nvSpPr>
          <p:cNvPr id="58" name="Rectangle 57"/>
          <p:cNvSpPr/>
          <p:nvPr/>
        </p:nvSpPr>
        <p:spPr>
          <a:xfrm>
            <a:off x="6957480" y="7212705"/>
            <a:ext cx="5360194" cy="662361"/>
          </a:xfrm>
          <a:prstGeom prst="rect">
            <a:avLst/>
          </a:prstGeom>
        </p:spPr>
        <p:txBody>
          <a:bodyPr wrap="square" lIns="487680" rIns="487680" bIns="121920">
            <a:spAutoFit/>
          </a:bodyPr>
          <a:lstStyle/>
          <a:p>
            <a:pPr algn="ctr">
              <a:lnSpc>
                <a:spcPct val="89000"/>
              </a:lnSpc>
            </a:pPr>
            <a:r>
              <a:rPr lang="en-US" sz="3600">
                <a:solidFill>
                  <a:schemeClr val="bg1"/>
                </a:solidFill>
              </a:rPr>
              <a:t>Option 02</a:t>
            </a:r>
          </a:p>
        </p:txBody>
      </p:sp>
      <p:sp>
        <p:nvSpPr>
          <p:cNvPr id="59" name="Text Placeholder 7"/>
          <p:cNvSpPr txBox="1">
            <a:spLocks/>
          </p:cNvSpPr>
          <p:nvPr/>
        </p:nvSpPr>
        <p:spPr>
          <a:xfrm>
            <a:off x="13145142" y="5343454"/>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800" b="0">
                <a:solidFill>
                  <a:schemeClr val="bg1"/>
                </a:solidFill>
              </a:rPr>
              <a:t>40%</a:t>
            </a:r>
          </a:p>
        </p:txBody>
      </p:sp>
      <p:sp>
        <p:nvSpPr>
          <p:cNvPr id="60" name="Rectangle 59"/>
          <p:cNvSpPr/>
          <p:nvPr/>
        </p:nvSpPr>
        <p:spPr>
          <a:xfrm>
            <a:off x="12068782" y="7212705"/>
            <a:ext cx="5360194" cy="662361"/>
          </a:xfrm>
          <a:prstGeom prst="rect">
            <a:avLst/>
          </a:prstGeom>
        </p:spPr>
        <p:txBody>
          <a:bodyPr wrap="square" lIns="487680" rIns="487680" bIns="121920">
            <a:spAutoFit/>
          </a:bodyPr>
          <a:lstStyle/>
          <a:p>
            <a:pPr algn="ctr">
              <a:lnSpc>
                <a:spcPct val="89000"/>
              </a:lnSpc>
            </a:pPr>
            <a:r>
              <a:rPr lang="en-US" sz="3600">
                <a:solidFill>
                  <a:schemeClr val="bg1"/>
                </a:solidFill>
              </a:rPr>
              <a:t>Option 03</a:t>
            </a:r>
          </a:p>
        </p:txBody>
      </p:sp>
      <p:sp>
        <p:nvSpPr>
          <p:cNvPr id="61" name="Text Placeholder 7"/>
          <p:cNvSpPr txBox="1">
            <a:spLocks/>
          </p:cNvSpPr>
          <p:nvPr/>
        </p:nvSpPr>
        <p:spPr>
          <a:xfrm>
            <a:off x="18225318" y="5343454"/>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0800" b="0">
                <a:solidFill>
                  <a:schemeClr val="bg1"/>
                </a:solidFill>
              </a:rPr>
              <a:t>25%</a:t>
            </a:r>
          </a:p>
        </p:txBody>
      </p:sp>
      <p:sp>
        <p:nvSpPr>
          <p:cNvPr id="62" name="Rectangle 61"/>
          <p:cNvSpPr/>
          <p:nvPr/>
        </p:nvSpPr>
        <p:spPr>
          <a:xfrm>
            <a:off x="17148958" y="7212705"/>
            <a:ext cx="5360194" cy="662361"/>
          </a:xfrm>
          <a:prstGeom prst="rect">
            <a:avLst/>
          </a:prstGeom>
        </p:spPr>
        <p:txBody>
          <a:bodyPr wrap="square" lIns="487680" rIns="487680" bIns="121920">
            <a:spAutoFit/>
          </a:bodyPr>
          <a:lstStyle/>
          <a:p>
            <a:pPr algn="ctr">
              <a:lnSpc>
                <a:spcPct val="89000"/>
              </a:lnSpc>
            </a:pPr>
            <a:r>
              <a:rPr lang="en-US" sz="3600">
                <a:solidFill>
                  <a:schemeClr val="bg1"/>
                </a:solidFill>
              </a:rPr>
              <a:t>Option 04</a:t>
            </a:r>
          </a:p>
        </p:txBody>
      </p:sp>
      <p:sp>
        <p:nvSpPr>
          <p:cNvPr id="63" name="Text Placeholder 7"/>
          <p:cNvSpPr txBox="1">
            <a:spLocks/>
          </p:cNvSpPr>
          <p:nvPr/>
        </p:nvSpPr>
        <p:spPr>
          <a:xfrm>
            <a:off x="2922024" y="8263054"/>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6400" b="0" dirty="0">
                <a:solidFill>
                  <a:schemeClr val="bg1"/>
                </a:solidFill>
              </a:rPr>
              <a:t>25%</a:t>
            </a:r>
          </a:p>
        </p:txBody>
      </p:sp>
      <p:sp>
        <p:nvSpPr>
          <p:cNvPr id="64" name="Text Placeholder 7"/>
          <p:cNvSpPr txBox="1">
            <a:spLocks/>
          </p:cNvSpPr>
          <p:nvPr/>
        </p:nvSpPr>
        <p:spPr>
          <a:xfrm>
            <a:off x="8033840" y="8263054"/>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6400" b="0">
                <a:solidFill>
                  <a:schemeClr val="bg1"/>
                </a:solidFill>
              </a:rPr>
              <a:t>45%</a:t>
            </a:r>
          </a:p>
        </p:txBody>
      </p:sp>
      <p:sp>
        <p:nvSpPr>
          <p:cNvPr id="65" name="Text Placeholder 7"/>
          <p:cNvSpPr txBox="1">
            <a:spLocks/>
          </p:cNvSpPr>
          <p:nvPr/>
        </p:nvSpPr>
        <p:spPr>
          <a:xfrm>
            <a:off x="13145142" y="8263054"/>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6400" b="0">
                <a:solidFill>
                  <a:schemeClr val="bg1"/>
                </a:solidFill>
              </a:rPr>
              <a:t>60%</a:t>
            </a:r>
          </a:p>
        </p:txBody>
      </p:sp>
      <p:sp>
        <p:nvSpPr>
          <p:cNvPr id="66" name="Text Placeholder 7"/>
          <p:cNvSpPr txBox="1">
            <a:spLocks/>
          </p:cNvSpPr>
          <p:nvPr/>
        </p:nvSpPr>
        <p:spPr>
          <a:xfrm>
            <a:off x="18225318" y="8263054"/>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6400" b="0">
                <a:solidFill>
                  <a:schemeClr val="bg1"/>
                </a:solidFill>
              </a:rPr>
              <a:t>75%</a:t>
            </a:r>
          </a:p>
        </p:txBody>
      </p:sp>
      <p:sp>
        <p:nvSpPr>
          <p:cNvPr id="54" name="Rectangle 53"/>
          <p:cNvSpPr/>
          <p:nvPr/>
        </p:nvSpPr>
        <p:spPr>
          <a:xfrm>
            <a:off x="1821561" y="10793898"/>
            <a:ext cx="5326568" cy="1242776"/>
          </a:xfrm>
          <a:prstGeom prst="rect">
            <a:avLst/>
          </a:prstGeom>
        </p:spPr>
        <p:txBody>
          <a:bodyPr wrap="square">
            <a:spAutoFit/>
          </a:bodyPr>
          <a:lstStyle/>
          <a:p>
            <a:pPr algn="ctr">
              <a:lnSpc>
                <a:spcPct val="89000"/>
              </a:lnSpc>
            </a:pPr>
            <a:r>
              <a:rPr lang="en-US" sz="3600"/>
              <a:t>Option 01</a:t>
            </a:r>
          </a:p>
          <a:p>
            <a:pPr algn="ctr">
              <a:lnSpc>
                <a:spcPct val="89000"/>
              </a:lnSpc>
            </a:pPr>
            <a:r>
              <a:rPr lang="en-US" sz="2400"/>
              <a:t>Lorem ipsum dolor sit amet, consectetur adipiscing elit</a:t>
            </a:r>
          </a:p>
        </p:txBody>
      </p:sp>
      <p:sp>
        <p:nvSpPr>
          <p:cNvPr id="67" name="Rectangle 66"/>
          <p:cNvSpPr/>
          <p:nvPr/>
        </p:nvSpPr>
        <p:spPr>
          <a:xfrm>
            <a:off x="6974291" y="10793898"/>
            <a:ext cx="5326568" cy="1242776"/>
          </a:xfrm>
          <a:prstGeom prst="rect">
            <a:avLst/>
          </a:prstGeom>
        </p:spPr>
        <p:txBody>
          <a:bodyPr wrap="square">
            <a:spAutoFit/>
          </a:bodyPr>
          <a:lstStyle/>
          <a:p>
            <a:pPr algn="ctr">
              <a:lnSpc>
                <a:spcPct val="89000"/>
              </a:lnSpc>
            </a:pPr>
            <a:r>
              <a:rPr lang="en-US" sz="3600"/>
              <a:t>Option 01</a:t>
            </a:r>
          </a:p>
          <a:p>
            <a:pPr algn="ctr">
              <a:lnSpc>
                <a:spcPct val="89000"/>
              </a:lnSpc>
            </a:pPr>
            <a:r>
              <a:rPr lang="en-US" sz="2400"/>
              <a:t>Lorem ipsum dolor sit amet, consectetur adipiscing elit</a:t>
            </a:r>
          </a:p>
        </p:txBody>
      </p:sp>
      <p:sp>
        <p:nvSpPr>
          <p:cNvPr id="68" name="Rectangle 67"/>
          <p:cNvSpPr/>
          <p:nvPr/>
        </p:nvSpPr>
        <p:spPr>
          <a:xfrm>
            <a:off x="12040849" y="10793898"/>
            <a:ext cx="5326568" cy="1242776"/>
          </a:xfrm>
          <a:prstGeom prst="rect">
            <a:avLst/>
          </a:prstGeom>
        </p:spPr>
        <p:txBody>
          <a:bodyPr wrap="square">
            <a:spAutoFit/>
          </a:bodyPr>
          <a:lstStyle/>
          <a:p>
            <a:pPr algn="ctr">
              <a:lnSpc>
                <a:spcPct val="89000"/>
              </a:lnSpc>
            </a:pPr>
            <a:r>
              <a:rPr lang="en-US" sz="3600"/>
              <a:t>Option 01</a:t>
            </a:r>
          </a:p>
          <a:p>
            <a:pPr algn="ctr">
              <a:lnSpc>
                <a:spcPct val="89000"/>
              </a:lnSpc>
            </a:pPr>
            <a:r>
              <a:rPr lang="en-US" sz="2400"/>
              <a:t>Lorem ipsum dolor sit amet, consectetur adipiscing elit</a:t>
            </a:r>
          </a:p>
        </p:txBody>
      </p:sp>
      <p:sp>
        <p:nvSpPr>
          <p:cNvPr id="69" name="Rectangle 68"/>
          <p:cNvSpPr/>
          <p:nvPr/>
        </p:nvSpPr>
        <p:spPr>
          <a:xfrm>
            <a:off x="17210117" y="10793898"/>
            <a:ext cx="5326568" cy="1242776"/>
          </a:xfrm>
          <a:prstGeom prst="rect">
            <a:avLst/>
          </a:prstGeom>
        </p:spPr>
        <p:txBody>
          <a:bodyPr wrap="square">
            <a:spAutoFit/>
          </a:bodyPr>
          <a:lstStyle/>
          <a:p>
            <a:pPr algn="ctr">
              <a:lnSpc>
                <a:spcPct val="89000"/>
              </a:lnSpc>
            </a:pPr>
            <a:r>
              <a:rPr lang="en-US" sz="3600"/>
              <a:t>Option 01</a:t>
            </a:r>
          </a:p>
          <a:p>
            <a:pPr algn="ctr">
              <a:lnSpc>
                <a:spcPct val="89000"/>
              </a:lnSpc>
            </a:pPr>
            <a:r>
              <a:rPr lang="en-US" sz="2400"/>
              <a:t>Lorem ipsum dolor sit amet, consectetur adipiscing elit</a:t>
            </a:r>
          </a:p>
        </p:txBody>
      </p:sp>
      <p:grpSp>
        <p:nvGrpSpPr>
          <p:cNvPr id="32" name="Group 31"/>
          <p:cNvGrpSpPr/>
          <p:nvPr/>
        </p:nvGrpSpPr>
        <p:grpSpPr>
          <a:xfrm>
            <a:off x="7126396" y="1156737"/>
            <a:ext cx="10134382" cy="1635122"/>
            <a:chOff x="7126396" y="684786"/>
            <a:chExt cx="10134382" cy="1635122"/>
          </a:xfrm>
        </p:grpSpPr>
        <p:sp>
          <p:nvSpPr>
            <p:cNvPr id="33" name="Title 1"/>
            <p:cNvSpPr txBox="1">
              <a:spLocks/>
            </p:cNvSpPr>
            <p:nvPr/>
          </p:nvSpPr>
          <p:spPr>
            <a:xfrm>
              <a:off x="7126396" y="684786"/>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Four options data graphic</a:t>
              </a:r>
            </a:p>
            <a:p>
              <a:pPr algn="ctr"/>
              <a:r>
                <a:rPr lang="en-US" sz="3200">
                  <a:latin typeface="+mn-lt"/>
                </a:rPr>
                <a:t>Create great subtitle is in here</a:t>
              </a:r>
              <a:endParaRPr lang="en-US" sz="6400">
                <a:latin typeface="+mn-lt"/>
              </a:endParaRPr>
            </a:p>
          </p:txBody>
        </p:sp>
        <p:sp>
          <p:nvSpPr>
            <p:cNvPr id="34" name="Rectangle: Rounded Corners 80"/>
            <p:cNvSpPr/>
            <p:nvPr/>
          </p:nvSpPr>
          <p:spPr>
            <a:xfrm>
              <a:off x="11503691" y="2173065"/>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234893668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1000" fill="hold"/>
                                        <p:tgtEl>
                                          <p:spTgt spid="10"/>
                                        </p:tgtEl>
                                        <p:attrNameLst>
                                          <p:attrName>ppt_x</p:attrName>
                                        </p:attrNameLst>
                                      </p:cBhvr>
                                      <p:tavLst>
                                        <p:tav tm="0">
                                          <p:val>
                                            <p:strVal val="#ppt_x"/>
                                          </p:val>
                                        </p:tav>
                                        <p:tav tm="100000">
                                          <p:val>
                                            <p:strVal val="#ppt_x"/>
                                          </p:val>
                                        </p:tav>
                                      </p:tavLst>
                                    </p:anim>
                                    <p:anim calcmode="lin" valueType="num">
                                      <p:cBhvr additive="base">
                                        <p:cTn id="20" dur="1000" fill="hold"/>
                                        <p:tgtEl>
                                          <p:spTgt spid="10"/>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4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0-#ppt_h/2"/>
                                          </p:val>
                                        </p:tav>
                                        <p:tav tm="100000">
                                          <p:val>
                                            <p:strVal val="#ppt_y"/>
                                          </p:val>
                                        </p:tav>
                                      </p:tavLst>
                                    </p:anim>
                                  </p:childTnLst>
                                </p:cTn>
                              </p:par>
                              <p:par>
                                <p:cTn id="25" presetID="2" presetClass="entr" presetSubtype="4" decel="100000" fill="hold" grpId="0" nodeType="withEffect">
                                  <p:stCondLst>
                                    <p:cond delay="60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1000" fill="hold"/>
                                        <p:tgtEl>
                                          <p:spTgt spid="12"/>
                                        </p:tgtEl>
                                        <p:attrNameLst>
                                          <p:attrName>ppt_x</p:attrName>
                                        </p:attrNameLst>
                                      </p:cBhvr>
                                      <p:tavLst>
                                        <p:tav tm="0">
                                          <p:val>
                                            <p:strVal val="#ppt_x"/>
                                          </p:val>
                                        </p:tav>
                                        <p:tav tm="100000">
                                          <p:val>
                                            <p:strVal val="#ppt_x"/>
                                          </p:val>
                                        </p:tav>
                                      </p:tavLst>
                                    </p:anim>
                                    <p:anim calcmode="lin" valueType="num">
                                      <p:cBhvr additive="base">
                                        <p:cTn id="28" dur="1000" fill="hold"/>
                                        <p:tgtEl>
                                          <p:spTgt spid="12"/>
                                        </p:tgtEl>
                                        <p:attrNameLst>
                                          <p:attrName>ppt_y</p:attrName>
                                        </p:attrNameLst>
                                      </p:cBhvr>
                                      <p:tavLst>
                                        <p:tav tm="0">
                                          <p:val>
                                            <p:strVal val="1+#ppt_h/2"/>
                                          </p:val>
                                        </p:tav>
                                        <p:tav tm="100000">
                                          <p:val>
                                            <p:strVal val="#ppt_y"/>
                                          </p:val>
                                        </p:tav>
                                      </p:tavLst>
                                    </p:anim>
                                  </p:childTnLst>
                                </p:cTn>
                              </p:par>
                              <p:par>
                                <p:cTn id="29" presetID="2" presetClass="entr" presetSubtype="1" decel="100000" fill="hold" grpId="0" nodeType="withEffect">
                                  <p:stCondLst>
                                    <p:cond delay="60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0-#ppt_h/2"/>
                                          </p:val>
                                        </p:tav>
                                        <p:tav tm="100000">
                                          <p:val>
                                            <p:strVal val="#ppt_y"/>
                                          </p:val>
                                        </p:tav>
                                      </p:tavLst>
                                    </p:anim>
                                  </p:childTnLst>
                                </p:cTn>
                              </p:par>
                              <p:par>
                                <p:cTn id="33" presetID="2" presetClass="entr" presetSubtype="4" decel="100000" fill="hold" grpId="0" nodeType="withEffect">
                                  <p:stCondLst>
                                    <p:cond delay="80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1000" fill="hold"/>
                                        <p:tgtEl>
                                          <p:spTgt spid="14"/>
                                        </p:tgtEl>
                                        <p:attrNameLst>
                                          <p:attrName>ppt_x</p:attrName>
                                        </p:attrNameLst>
                                      </p:cBhvr>
                                      <p:tavLst>
                                        <p:tav tm="0">
                                          <p:val>
                                            <p:strVal val="#ppt_x"/>
                                          </p:val>
                                        </p:tav>
                                        <p:tav tm="100000">
                                          <p:val>
                                            <p:strVal val="#ppt_x"/>
                                          </p:val>
                                        </p:tav>
                                      </p:tavLst>
                                    </p:anim>
                                    <p:anim calcmode="lin" valueType="num">
                                      <p:cBhvr additive="base">
                                        <p:cTn id="36" dur="1000" fill="hold"/>
                                        <p:tgtEl>
                                          <p:spTgt spid="14"/>
                                        </p:tgtEl>
                                        <p:attrNameLst>
                                          <p:attrName>ppt_y</p:attrName>
                                        </p:attrNameLst>
                                      </p:cBhvr>
                                      <p:tavLst>
                                        <p:tav tm="0">
                                          <p:val>
                                            <p:strVal val="1+#ppt_h/2"/>
                                          </p:val>
                                        </p:tav>
                                        <p:tav tm="100000">
                                          <p:val>
                                            <p:strVal val="#ppt_y"/>
                                          </p:val>
                                        </p:tav>
                                      </p:tavLst>
                                    </p:anim>
                                  </p:childTnLst>
                                </p:cTn>
                              </p:par>
                              <p:par>
                                <p:cTn id="37" presetID="10" presetClass="entr" presetSubtype="0" fill="hold" grpId="0" nodeType="withEffect">
                                  <p:stCondLst>
                                    <p:cond delay="700"/>
                                  </p:stCondLst>
                                  <p:childTnLst>
                                    <p:set>
                                      <p:cBhvr>
                                        <p:cTn id="38" dur="1" fill="hold">
                                          <p:stCondLst>
                                            <p:cond delay="0"/>
                                          </p:stCondLst>
                                        </p:cTn>
                                        <p:tgtEl>
                                          <p:spTgt spid="54"/>
                                        </p:tgtEl>
                                        <p:attrNameLst>
                                          <p:attrName>style.visibility</p:attrName>
                                        </p:attrNameLst>
                                      </p:cBhvr>
                                      <p:to>
                                        <p:strVal val="visible"/>
                                      </p:to>
                                    </p:set>
                                    <p:animEffect transition="in" filter="fade">
                                      <p:cBhvr>
                                        <p:cTn id="39" dur="500"/>
                                        <p:tgtEl>
                                          <p:spTgt spid="54"/>
                                        </p:tgtEl>
                                      </p:cBhvr>
                                    </p:animEffect>
                                  </p:childTnLst>
                                </p:cTn>
                              </p:par>
                              <p:par>
                                <p:cTn id="40" presetID="10" presetClass="entr" presetSubtype="0" fill="hold" grpId="0" nodeType="withEffect">
                                  <p:stCondLst>
                                    <p:cond delay="700"/>
                                  </p:stCondLst>
                                  <p:childTnLst>
                                    <p:set>
                                      <p:cBhvr>
                                        <p:cTn id="41" dur="1" fill="hold">
                                          <p:stCondLst>
                                            <p:cond delay="0"/>
                                          </p:stCondLst>
                                        </p:cTn>
                                        <p:tgtEl>
                                          <p:spTgt spid="67"/>
                                        </p:tgtEl>
                                        <p:attrNameLst>
                                          <p:attrName>style.visibility</p:attrName>
                                        </p:attrNameLst>
                                      </p:cBhvr>
                                      <p:to>
                                        <p:strVal val="visible"/>
                                      </p:to>
                                    </p:set>
                                    <p:animEffect transition="in" filter="fade">
                                      <p:cBhvr>
                                        <p:cTn id="42" dur="500"/>
                                        <p:tgtEl>
                                          <p:spTgt spid="67"/>
                                        </p:tgtEl>
                                      </p:cBhvr>
                                    </p:animEffect>
                                  </p:childTnLst>
                                </p:cTn>
                              </p:par>
                              <p:par>
                                <p:cTn id="43" presetID="10" presetClass="entr" presetSubtype="0" fill="hold" grpId="0" nodeType="withEffect">
                                  <p:stCondLst>
                                    <p:cond delay="70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par>
                                <p:cTn id="46" presetID="10" presetClass="entr" presetSubtype="0" fill="hold" grpId="0" nodeType="withEffect">
                                  <p:stCondLst>
                                    <p:cond delay="70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500"/>
                                        <p:tgtEl>
                                          <p:spTgt spid="69"/>
                                        </p:tgtEl>
                                      </p:cBhvr>
                                    </p:animEffect>
                                  </p:childTnLst>
                                </p:cTn>
                              </p:par>
                              <p:par>
                                <p:cTn id="49" presetID="49" presetClass="entr" presetSubtype="0" decel="100000" fill="hold" grpId="0" nodeType="withEffect">
                                  <p:stCondLst>
                                    <p:cond delay="700"/>
                                  </p:stCondLst>
                                  <p:childTnLst>
                                    <p:set>
                                      <p:cBhvr>
                                        <p:cTn id="50" dur="1" fill="hold">
                                          <p:stCondLst>
                                            <p:cond delay="0"/>
                                          </p:stCondLst>
                                        </p:cTn>
                                        <p:tgtEl>
                                          <p:spTgt spid="22"/>
                                        </p:tgtEl>
                                        <p:attrNameLst>
                                          <p:attrName>style.visibility</p:attrName>
                                        </p:attrNameLst>
                                      </p:cBhvr>
                                      <p:to>
                                        <p:strVal val="visible"/>
                                      </p:to>
                                    </p:set>
                                    <p:anim calcmode="lin" valueType="num">
                                      <p:cBhvr>
                                        <p:cTn id="51" dur="500" fill="hold"/>
                                        <p:tgtEl>
                                          <p:spTgt spid="22"/>
                                        </p:tgtEl>
                                        <p:attrNameLst>
                                          <p:attrName>ppt_w</p:attrName>
                                        </p:attrNameLst>
                                      </p:cBhvr>
                                      <p:tavLst>
                                        <p:tav tm="0">
                                          <p:val>
                                            <p:fltVal val="0"/>
                                          </p:val>
                                        </p:tav>
                                        <p:tav tm="100000">
                                          <p:val>
                                            <p:strVal val="#ppt_w"/>
                                          </p:val>
                                        </p:tav>
                                      </p:tavLst>
                                    </p:anim>
                                    <p:anim calcmode="lin" valueType="num">
                                      <p:cBhvr>
                                        <p:cTn id="52" dur="500" fill="hold"/>
                                        <p:tgtEl>
                                          <p:spTgt spid="22"/>
                                        </p:tgtEl>
                                        <p:attrNameLst>
                                          <p:attrName>ppt_h</p:attrName>
                                        </p:attrNameLst>
                                      </p:cBhvr>
                                      <p:tavLst>
                                        <p:tav tm="0">
                                          <p:val>
                                            <p:fltVal val="0"/>
                                          </p:val>
                                        </p:tav>
                                        <p:tav tm="100000">
                                          <p:val>
                                            <p:strVal val="#ppt_h"/>
                                          </p:val>
                                        </p:tav>
                                      </p:tavLst>
                                    </p:anim>
                                    <p:anim calcmode="lin" valueType="num">
                                      <p:cBhvr>
                                        <p:cTn id="53" dur="500" fill="hold"/>
                                        <p:tgtEl>
                                          <p:spTgt spid="22"/>
                                        </p:tgtEl>
                                        <p:attrNameLst>
                                          <p:attrName>style.rotation</p:attrName>
                                        </p:attrNameLst>
                                      </p:cBhvr>
                                      <p:tavLst>
                                        <p:tav tm="0">
                                          <p:val>
                                            <p:fltVal val="360"/>
                                          </p:val>
                                        </p:tav>
                                        <p:tav tm="100000">
                                          <p:val>
                                            <p:fltVal val="0"/>
                                          </p:val>
                                        </p:tav>
                                      </p:tavLst>
                                    </p:anim>
                                    <p:animEffect transition="in" filter="fade">
                                      <p:cBhvr>
                                        <p:cTn id="54" dur="500"/>
                                        <p:tgtEl>
                                          <p:spTgt spid="22"/>
                                        </p:tgtEl>
                                      </p:cBhvr>
                                    </p:animEffect>
                                  </p:childTnLst>
                                </p:cTn>
                              </p:par>
                              <p:par>
                                <p:cTn id="55" presetID="49" presetClass="entr" presetSubtype="0" decel="100000" fill="hold" grpId="0" nodeType="withEffect">
                                  <p:stCondLst>
                                    <p:cond delay="800"/>
                                  </p:stCondLst>
                                  <p:childTnLst>
                                    <p:set>
                                      <p:cBhvr>
                                        <p:cTn id="56" dur="1" fill="hold">
                                          <p:stCondLst>
                                            <p:cond delay="0"/>
                                          </p:stCondLst>
                                        </p:cTn>
                                        <p:tgtEl>
                                          <p:spTgt spid="28"/>
                                        </p:tgtEl>
                                        <p:attrNameLst>
                                          <p:attrName>style.visibility</p:attrName>
                                        </p:attrNameLst>
                                      </p:cBhvr>
                                      <p:to>
                                        <p:strVal val="visible"/>
                                      </p:to>
                                    </p:set>
                                    <p:anim calcmode="lin" valueType="num">
                                      <p:cBhvr>
                                        <p:cTn id="57" dur="500" fill="hold"/>
                                        <p:tgtEl>
                                          <p:spTgt spid="28"/>
                                        </p:tgtEl>
                                        <p:attrNameLst>
                                          <p:attrName>ppt_w</p:attrName>
                                        </p:attrNameLst>
                                      </p:cBhvr>
                                      <p:tavLst>
                                        <p:tav tm="0">
                                          <p:val>
                                            <p:fltVal val="0"/>
                                          </p:val>
                                        </p:tav>
                                        <p:tav tm="100000">
                                          <p:val>
                                            <p:strVal val="#ppt_w"/>
                                          </p:val>
                                        </p:tav>
                                      </p:tavLst>
                                    </p:anim>
                                    <p:anim calcmode="lin" valueType="num">
                                      <p:cBhvr>
                                        <p:cTn id="58" dur="500" fill="hold"/>
                                        <p:tgtEl>
                                          <p:spTgt spid="28"/>
                                        </p:tgtEl>
                                        <p:attrNameLst>
                                          <p:attrName>ppt_h</p:attrName>
                                        </p:attrNameLst>
                                      </p:cBhvr>
                                      <p:tavLst>
                                        <p:tav tm="0">
                                          <p:val>
                                            <p:fltVal val="0"/>
                                          </p:val>
                                        </p:tav>
                                        <p:tav tm="100000">
                                          <p:val>
                                            <p:strVal val="#ppt_h"/>
                                          </p:val>
                                        </p:tav>
                                      </p:tavLst>
                                    </p:anim>
                                    <p:anim calcmode="lin" valueType="num">
                                      <p:cBhvr>
                                        <p:cTn id="59" dur="500" fill="hold"/>
                                        <p:tgtEl>
                                          <p:spTgt spid="28"/>
                                        </p:tgtEl>
                                        <p:attrNameLst>
                                          <p:attrName>style.rotation</p:attrName>
                                        </p:attrNameLst>
                                      </p:cBhvr>
                                      <p:tavLst>
                                        <p:tav tm="0">
                                          <p:val>
                                            <p:fltVal val="360"/>
                                          </p:val>
                                        </p:tav>
                                        <p:tav tm="100000">
                                          <p:val>
                                            <p:fltVal val="0"/>
                                          </p:val>
                                        </p:tav>
                                      </p:tavLst>
                                    </p:anim>
                                    <p:animEffect transition="in" filter="fade">
                                      <p:cBhvr>
                                        <p:cTn id="60" dur="500"/>
                                        <p:tgtEl>
                                          <p:spTgt spid="28"/>
                                        </p:tgtEl>
                                      </p:cBhvr>
                                    </p:animEffect>
                                  </p:childTnLst>
                                </p:cTn>
                              </p:par>
                              <p:par>
                                <p:cTn id="61" presetID="49" presetClass="entr" presetSubtype="0" decel="100000" fill="hold" grpId="0" nodeType="withEffect">
                                  <p:stCondLst>
                                    <p:cond delay="1000"/>
                                  </p:stCondLst>
                                  <p:childTnLst>
                                    <p:set>
                                      <p:cBhvr>
                                        <p:cTn id="62" dur="1" fill="hold">
                                          <p:stCondLst>
                                            <p:cond delay="0"/>
                                          </p:stCondLst>
                                        </p:cTn>
                                        <p:tgtEl>
                                          <p:spTgt spid="25"/>
                                        </p:tgtEl>
                                        <p:attrNameLst>
                                          <p:attrName>style.visibility</p:attrName>
                                        </p:attrNameLst>
                                      </p:cBhvr>
                                      <p:to>
                                        <p:strVal val="visible"/>
                                      </p:to>
                                    </p:set>
                                    <p:anim calcmode="lin" valueType="num">
                                      <p:cBhvr>
                                        <p:cTn id="63" dur="500" fill="hold"/>
                                        <p:tgtEl>
                                          <p:spTgt spid="25"/>
                                        </p:tgtEl>
                                        <p:attrNameLst>
                                          <p:attrName>ppt_w</p:attrName>
                                        </p:attrNameLst>
                                      </p:cBhvr>
                                      <p:tavLst>
                                        <p:tav tm="0">
                                          <p:val>
                                            <p:fltVal val="0"/>
                                          </p:val>
                                        </p:tav>
                                        <p:tav tm="100000">
                                          <p:val>
                                            <p:strVal val="#ppt_w"/>
                                          </p:val>
                                        </p:tav>
                                      </p:tavLst>
                                    </p:anim>
                                    <p:anim calcmode="lin" valueType="num">
                                      <p:cBhvr>
                                        <p:cTn id="64" dur="500" fill="hold"/>
                                        <p:tgtEl>
                                          <p:spTgt spid="25"/>
                                        </p:tgtEl>
                                        <p:attrNameLst>
                                          <p:attrName>ppt_h</p:attrName>
                                        </p:attrNameLst>
                                      </p:cBhvr>
                                      <p:tavLst>
                                        <p:tav tm="0">
                                          <p:val>
                                            <p:fltVal val="0"/>
                                          </p:val>
                                        </p:tav>
                                        <p:tav tm="100000">
                                          <p:val>
                                            <p:strVal val="#ppt_h"/>
                                          </p:val>
                                        </p:tav>
                                      </p:tavLst>
                                    </p:anim>
                                    <p:anim calcmode="lin" valueType="num">
                                      <p:cBhvr>
                                        <p:cTn id="65" dur="500" fill="hold"/>
                                        <p:tgtEl>
                                          <p:spTgt spid="25"/>
                                        </p:tgtEl>
                                        <p:attrNameLst>
                                          <p:attrName>style.rotation</p:attrName>
                                        </p:attrNameLst>
                                      </p:cBhvr>
                                      <p:tavLst>
                                        <p:tav tm="0">
                                          <p:val>
                                            <p:fltVal val="360"/>
                                          </p:val>
                                        </p:tav>
                                        <p:tav tm="100000">
                                          <p:val>
                                            <p:fltVal val="0"/>
                                          </p:val>
                                        </p:tav>
                                      </p:tavLst>
                                    </p:anim>
                                    <p:animEffect transition="in" filter="fade">
                                      <p:cBhvr>
                                        <p:cTn id="66" dur="500"/>
                                        <p:tgtEl>
                                          <p:spTgt spid="25"/>
                                        </p:tgtEl>
                                      </p:cBhvr>
                                    </p:animEffect>
                                  </p:childTnLst>
                                </p:cTn>
                              </p:par>
                              <p:par>
                                <p:cTn id="67" presetID="49" presetClass="entr" presetSubtype="0" decel="100000" fill="hold" grpId="0" nodeType="withEffect">
                                  <p:stCondLst>
                                    <p:cond delay="1100"/>
                                  </p:stCondLst>
                                  <p:childTnLst>
                                    <p:set>
                                      <p:cBhvr>
                                        <p:cTn id="68" dur="1" fill="hold">
                                          <p:stCondLst>
                                            <p:cond delay="0"/>
                                          </p:stCondLst>
                                        </p:cTn>
                                        <p:tgtEl>
                                          <p:spTgt spid="31"/>
                                        </p:tgtEl>
                                        <p:attrNameLst>
                                          <p:attrName>style.visibility</p:attrName>
                                        </p:attrNameLst>
                                      </p:cBhvr>
                                      <p:to>
                                        <p:strVal val="visible"/>
                                      </p:to>
                                    </p:set>
                                    <p:anim calcmode="lin" valueType="num">
                                      <p:cBhvr>
                                        <p:cTn id="69" dur="500" fill="hold"/>
                                        <p:tgtEl>
                                          <p:spTgt spid="31"/>
                                        </p:tgtEl>
                                        <p:attrNameLst>
                                          <p:attrName>ppt_w</p:attrName>
                                        </p:attrNameLst>
                                      </p:cBhvr>
                                      <p:tavLst>
                                        <p:tav tm="0">
                                          <p:val>
                                            <p:fltVal val="0"/>
                                          </p:val>
                                        </p:tav>
                                        <p:tav tm="100000">
                                          <p:val>
                                            <p:strVal val="#ppt_w"/>
                                          </p:val>
                                        </p:tav>
                                      </p:tavLst>
                                    </p:anim>
                                    <p:anim calcmode="lin" valueType="num">
                                      <p:cBhvr>
                                        <p:cTn id="70" dur="500" fill="hold"/>
                                        <p:tgtEl>
                                          <p:spTgt spid="31"/>
                                        </p:tgtEl>
                                        <p:attrNameLst>
                                          <p:attrName>ppt_h</p:attrName>
                                        </p:attrNameLst>
                                      </p:cBhvr>
                                      <p:tavLst>
                                        <p:tav tm="0">
                                          <p:val>
                                            <p:fltVal val="0"/>
                                          </p:val>
                                        </p:tav>
                                        <p:tav tm="100000">
                                          <p:val>
                                            <p:strVal val="#ppt_h"/>
                                          </p:val>
                                        </p:tav>
                                      </p:tavLst>
                                    </p:anim>
                                    <p:anim calcmode="lin" valueType="num">
                                      <p:cBhvr>
                                        <p:cTn id="71" dur="500" fill="hold"/>
                                        <p:tgtEl>
                                          <p:spTgt spid="31"/>
                                        </p:tgtEl>
                                        <p:attrNameLst>
                                          <p:attrName>style.rotation</p:attrName>
                                        </p:attrNameLst>
                                      </p:cBhvr>
                                      <p:tavLst>
                                        <p:tav tm="0">
                                          <p:val>
                                            <p:fltVal val="360"/>
                                          </p:val>
                                        </p:tav>
                                        <p:tav tm="100000">
                                          <p:val>
                                            <p:fltVal val="0"/>
                                          </p:val>
                                        </p:tav>
                                      </p:tavLst>
                                    </p:anim>
                                    <p:animEffect transition="in" filter="fade">
                                      <p:cBhvr>
                                        <p:cTn id="7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12" grpId="0" animBg="1"/>
      <p:bldP spid="14" grpId="0" animBg="1"/>
      <p:bldP spid="9" grpId="0" animBg="1"/>
      <p:bldP spid="11" grpId="0" animBg="1"/>
      <p:bldP spid="13" grpId="0" animBg="1"/>
      <p:bldP spid="15" grpId="0" animBg="1"/>
      <p:bldP spid="22" grpId="0" animBg="1"/>
      <p:bldP spid="25" grpId="0" animBg="1"/>
      <p:bldP spid="28" grpId="0" animBg="1"/>
      <p:bldP spid="31" grpId="0" animBg="1"/>
      <p:bldP spid="54" grpId="0"/>
      <p:bldP spid="67" grpId="0"/>
      <p:bldP spid="68" grpId="0"/>
      <p:bldP spid="69"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ounded Rectangle 25"/>
          <p:cNvSpPr/>
          <p:nvPr/>
        </p:nvSpPr>
        <p:spPr>
          <a:xfrm>
            <a:off x="17963030" y="6105169"/>
            <a:ext cx="1026194" cy="4403186"/>
          </a:xfrm>
          <a:prstGeom prst="roundRect">
            <a:avLst>
              <a:gd name="adj" fmla="val 5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5" name="Rounded Rectangle 24"/>
          <p:cNvSpPr/>
          <p:nvPr/>
        </p:nvSpPr>
        <p:spPr>
          <a:xfrm flipV="1">
            <a:off x="11680502" y="4833256"/>
            <a:ext cx="1026194" cy="5675093"/>
          </a:xfrm>
          <a:prstGeom prst="roundRect">
            <a:avLst>
              <a:gd name="adj" fmla="val 5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4" name="Rounded Rectangle 23"/>
          <p:cNvSpPr/>
          <p:nvPr/>
        </p:nvSpPr>
        <p:spPr>
          <a:xfrm>
            <a:off x="5601006" y="7489377"/>
            <a:ext cx="1026194" cy="3018970"/>
          </a:xfrm>
          <a:prstGeom prst="roundRect">
            <a:avLst>
              <a:gd name="adj" fmla="val 5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 name="Rounded Rectangle 21"/>
          <p:cNvSpPr/>
          <p:nvPr/>
        </p:nvSpPr>
        <p:spPr>
          <a:xfrm flipV="1">
            <a:off x="17857266" y="3782971"/>
            <a:ext cx="1231726" cy="5870310"/>
          </a:xfrm>
          <a:prstGeom prst="roundRect">
            <a:avLst>
              <a:gd name="adj" fmla="val 50000"/>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 name="Rounded Rectangle 20"/>
          <p:cNvSpPr/>
          <p:nvPr/>
        </p:nvSpPr>
        <p:spPr>
          <a:xfrm>
            <a:off x="11577736" y="3782971"/>
            <a:ext cx="1231726" cy="5870310"/>
          </a:xfrm>
          <a:prstGeom prst="roundRect">
            <a:avLst>
              <a:gd name="adj" fmla="val 50000"/>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 name="Rounded Rectangle 16"/>
          <p:cNvSpPr/>
          <p:nvPr/>
        </p:nvSpPr>
        <p:spPr>
          <a:xfrm flipV="1">
            <a:off x="5493706" y="3782971"/>
            <a:ext cx="1231726" cy="5870310"/>
          </a:xfrm>
          <a:prstGeom prst="roundRect">
            <a:avLst>
              <a:gd name="adj" fmla="val 50000"/>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27" name="Group 26"/>
          <p:cNvGrpSpPr/>
          <p:nvPr/>
        </p:nvGrpSpPr>
        <p:grpSpPr>
          <a:xfrm>
            <a:off x="205977" y="6574615"/>
            <a:ext cx="5395016" cy="1332640"/>
            <a:chOff x="1408668" y="1458001"/>
            <a:chExt cx="2697508" cy="666318"/>
          </a:xfrm>
        </p:grpSpPr>
        <p:sp>
          <p:nvSpPr>
            <p:cNvPr id="28" name="Rectangle 27"/>
            <p:cNvSpPr/>
            <p:nvPr/>
          </p:nvSpPr>
          <p:spPr>
            <a:xfrm>
              <a:off x="1408668" y="1711002"/>
              <a:ext cx="2697508" cy="413317"/>
            </a:xfrm>
            <a:prstGeom prst="rect">
              <a:avLst/>
            </a:prstGeom>
          </p:spPr>
          <p:txBody>
            <a:bodyPr wrap="square" lIns="487680" rIns="487680" bIns="121920">
              <a:spAutoFit/>
            </a:bodyPr>
            <a:lstStyle/>
            <a:p>
              <a:pPr algn="r">
                <a:lnSpc>
                  <a:spcPct val="89000"/>
                </a:lnSpc>
              </a:pPr>
              <a:r>
                <a:rPr lang="en-US" sz="2400"/>
                <a:t>Lorem ipsum dolor sit amet, consectetur </a:t>
              </a:r>
              <a:r>
                <a:rPr lang="en-US" sz="2400" err="1"/>
                <a:t>adipiscing</a:t>
              </a:r>
              <a:r>
                <a:rPr lang="en-US" sz="2400"/>
                <a:t> </a:t>
              </a:r>
              <a:r>
                <a:rPr lang="en-US" sz="2400" err="1"/>
                <a:t>elit</a:t>
              </a:r>
              <a:endParaRPr lang="en-US" sz="2400"/>
            </a:p>
          </p:txBody>
        </p:sp>
        <p:sp>
          <p:nvSpPr>
            <p:cNvPr id="29" name="Rectangle 28"/>
            <p:cNvSpPr/>
            <p:nvPr/>
          </p:nvSpPr>
          <p:spPr>
            <a:xfrm>
              <a:off x="1408669" y="1458001"/>
              <a:ext cx="2680097" cy="331180"/>
            </a:xfrm>
            <a:prstGeom prst="rect">
              <a:avLst/>
            </a:prstGeom>
          </p:spPr>
          <p:txBody>
            <a:bodyPr wrap="square" lIns="487680" rIns="487680" bIns="121920">
              <a:spAutoFit/>
            </a:bodyPr>
            <a:lstStyle/>
            <a:p>
              <a:pPr algn="r">
                <a:lnSpc>
                  <a:spcPct val="89000"/>
                </a:lnSpc>
              </a:pPr>
              <a:r>
                <a:rPr lang="en-US" sz="3600"/>
                <a:t>Lorem ipsum</a:t>
              </a:r>
            </a:p>
          </p:txBody>
        </p:sp>
      </p:grpSp>
      <p:grpSp>
        <p:nvGrpSpPr>
          <p:cNvPr id="33" name="Group 32"/>
          <p:cNvGrpSpPr/>
          <p:nvPr/>
        </p:nvGrpSpPr>
        <p:grpSpPr>
          <a:xfrm>
            <a:off x="6415097" y="5403863"/>
            <a:ext cx="5395016" cy="1332640"/>
            <a:chOff x="1408668" y="1458001"/>
            <a:chExt cx="2697508" cy="666318"/>
          </a:xfrm>
        </p:grpSpPr>
        <p:sp>
          <p:nvSpPr>
            <p:cNvPr id="34" name="Rectangle 33"/>
            <p:cNvSpPr/>
            <p:nvPr/>
          </p:nvSpPr>
          <p:spPr>
            <a:xfrm>
              <a:off x="1408668" y="1711002"/>
              <a:ext cx="2697508" cy="413317"/>
            </a:xfrm>
            <a:prstGeom prst="rect">
              <a:avLst/>
            </a:prstGeom>
          </p:spPr>
          <p:txBody>
            <a:bodyPr wrap="square" lIns="487680" rIns="487680" bIns="121920">
              <a:spAutoFit/>
            </a:bodyPr>
            <a:lstStyle/>
            <a:p>
              <a:pPr algn="r">
                <a:lnSpc>
                  <a:spcPct val="89000"/>
                </a:lnSpc>
              </a:pPr>
              <a:r>
                <a:rPr lang="en-US" sz="2400"/>
                <a:t>Lorem ipsum dolor sit amet, consectetur </a:t>
              </a:r>
              <a:r>
                <a:rPr lang="en-US" sz="2400" err="1"/>
                <a:t>adipiscing</a:t>
              </a:r>
              <a:r>
                <a:rPr lang="en-US" sz="2400"/>
                <a:t> </a:t>
              </a:r>
              <a:r>
                <a:rPr lang="en-US" sz="2400" err="1"/>
                <a:t>elit</a:t>
              </a:r>
              <a:endParaRPr lang="en-US" sz="2400"/>
            </a:p>
          </p:txBody>
        </p:sp>
        <p:sp>
          <p:nvSpPr>
            <p:cNvPr id="35" name="Rectangle 34"/>
            <p:cNvSpPr/>
            <p:nvPr/>
          </p:nvSpPr>
          <p:spPr>
            <a:xfrm>
              <a:off x="1408669" y="1458001"/>
              <a:ext cx="2680097" cy="331180"/>
            </a:xfrm>
            <a:prstGeom prst="rect">
              <a:avLst/>
            </a:prstGeom>
          </p:spPr>
          <p:txBody>
            <a:bodyPr wrap="square" lIns="487680" rIns="487680" bIns="121920">
              <a:spAutoFit/>
            </a:bodyPr>
            <a:lstStyle/>
            <a:p>
              <a:pPr algn="r">
                <a:lnSpc>
                  <a:spcPct val="89000"/>
                </a:lnSpc>
              </a:pPr>
              <a:r>
                <a:rPr lang="en-US" sz="3600"/>
                <a:t>Lorem ipsum</a:t>
              </a:r>
            </a:p>
          </p:txBody>
        </p:sp>
      </p:grpSp>
      <p:grpSp>
        <p:nvGrpSpPr>
          <p:cNvPr id="36" name="Group 35"/>
          <p:cNvGrpSpPr/>
          <p:nvPr/>
        </p:nvGrpSpPr>
        <p:grpSpPr>
          <a:xfrm>
            <a:off x="12702153" y="6818439"/>
            <a:ext cx="5395016" cy="1332640"/>
            <a:chOff x="1408668" y="1458001"/>
            <a:chExt cx="2697508" cy="666318"/>
          </a:xfrm>
        </p:grpSpPr>
        <p:sp>
          <p:nvSpPr>
            <p:cNvPr id="37" name="Rectangle 36"/>
            <p:cNvSpPr/>
            <p:nvPr/>
          </p:nvSpPr>
          <p:spPr>
            <a:xfrm>
              <a:off x="1408668" y="1711002"/>
              <a:ext cx="2697508" cy="413317"/>
            </a:xfrm>
            <a:prstGeom prst="rect">
              <a:avLst/>
            </a:prstGeom>
          </p:spPr>
          <p:txBody>
            <a:bodyPr wrap="square" lIns="487680" rIns="487680" bIns="121920">
              <a:spAutoFit/>
            </a:bodyPr>
            <a:lstStyle/>
            <a:p>
              <a:pPr algn="r">
                <a:lnSpc>
                  <a:spcPct val="89000"/>
                </a:lnSpc>
              </a:pPr>
              <a:r>
                <a:rPr lang="en-US" sz="2400"/>
                <a:t>Lorem ipsum dolor sit amet, consectetur </a:t>
              </a:r>
              <a:r>
                <a:rPr lang="en-US" sz="2400" err="1"/>
                <a:t>adipiscing</a:t>
              </a:r>
              <a:r>
                <a:rPr lang="en-US" sz="2400"/>
                <a:t> </a:t>
              </a:r>
              <a:r>
                <a:rPr lang="en-US" sz="2400" err="1"/>
                <a:t>elit</a:t>
              </a:r>
              <a:endParaRPr lang="en-US" sz="2400"/>
            </a:p>
          </p:txBody>
        </p:sp>
        <p:sp>
          <p:nvSpPr>
            <p:cNvPr id="38" name="Rectangle 37"/>
            <p:cNvSpPr/>
            <p:nvPr/>
          </p:nvSpPr>
          <p:spPr>
            <a:xfrm>
              <a:off x="1408669" y="1458001"/>
              <a:ext cx="2680097" cy="331180"/>
            </a:xfrm>
            <a:prstGeom prst="rect">
              <a:avLst/>
            </a:prstGeom>
          </p:spPr>
          <p:txBody>
            <a:bodyPr wrap="square" lIns="487680" rIns="487680" bIns="121920">
              <a:spAutoFit/>
            </a:bodyPr>
            <a:lstStyle/>
            <a:p>
              <a:pPr algn="r">
                <a:lnSpc>
                  <a:spcPct val="89000"/>
                </a:lnSpc>
              </a:pPr>
              <a:r>
                <a:rPr lang="en-US" sz="3600"/>
                <a:t>Lorem ipsum</a:t>
              </a:r>
            </a:p>
          </p:txBody>
        </p:sp>
      </p:grpSp>
      <p:sp>
        <p:nvSpPr>
          <p:cNvPr id="39" name="Text Placeholder 7"/>
          <p:cNvSpPr txBox="1">
            <a:spLocks/>
          </p:cNvSpPr>
          <p:nvPr/>
        </p:nvSpPr>
        <p:spPr>
          <a:xfrm>
            <a:off x="1969004" y="5704110"/>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6400" b="0">
                <a:solidFill>
                  <a:schemeClr val="tx1"/>
                </a:solidFill>
              </a:rPr>
              <a:t>25%</a:t>
            </a:r>
          </a:p>
        </p:txBody>
      </p:sp>
      <p:sp>
        <p:nvSpPr>
          <p:cNvPr id="40" name="Text Placeholder 7"/>
          <p:cNvSpPr txBox="1">
            <a:spLocks/>
          </p:cNvSpPr>
          <p:nvPr/>
        </p:nvSpPr>
        <p:spPr>
          <a:xfrm>
            <a:off x="8262966" y="4545246"/>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6400" b="0">
                <a:solidFill>
                  <a:schemeClr val="tx1"/>
                </a:solidFill>
              </a:rPr>
              <a:t>85%</a:t>
            </a:r>
          </a:p>
        </p:txBody>
      </p:sp>
      <p:sp>
        <p:nvSpPr>
          <p:cNvPr id="41" name="Text Placeholder 7"/>
          <p:cNvSpPr txBox="1">
            <a:spLocks/>
          </p:cNvSpPr>
          <p:nvPr/>
        </p:nvSpPr>
        <p:spPr>
          <a:xfrm>
            <a:off x="14482278" y="5943822"/>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6400" b="0">
                <a:solidFill>
                  <a:schemeClr val="tx1"/>
                </a:solidFill>
              </a:rPr>
              <a:t>65%</a:t>
            </a:r>
          </a:p>
        </p:txBody>
      </p:sp>
      <p:grpSp>
        <p:nvGrpSpPr>
          <p:cNvPr id="30" name="Group 29"/>
          <p:cNvGrpSpPr/>
          <p:nvPr/>
        </p:nvGrpSpPr>
        <p:grpSpPr>
          <a:xfrm>
            <a:off x="7126396" y="1156737"/>
            <a:ext cx="10134382" cy="1635122"/>
            <a:chOff x="7126396" y="684786"/>
            <a:chExt cx="10134382" cy="1635122"/>
          </a:xfrm>
        </p:grpSpPr>
        <p:sp>
          <p:nvSpPr>
            <p:cNvPr id="31" name="Title 1"/>
            <p:cNvSpPr txBox="1">
              <a:spLocks/>
            </p:cNvSpPr>
            <p:nvPr/>
          </p:nvSpPr>
          <p:spPr>
            <a:xfrm>
              <a:off x="7126396" y="684786"/>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Four options data graphic</a:t>
              </a:r>
            </a:p>
            <a:p>
              <a:pPr algn="ctr"/>
              <a:r>
                <a:rPr lang="en-US" sz="3200">
                  <a:latin typeface="+mn-lt"/>
                </a:rPr>
                <a:t>Create great subtitle is in here</a:t>
              </a:r>
              <a:endParaRPr lang="en-US" sz="6400">
                <a:latin typeface="+mn-lt"/>
              </a:endParaRPr>
            </a:p>
          </p:txBody>
        </p:sp>
        <p:sp>
          <p:nvSpPr>
            <p:cNvPr id="42" name="Rectangle: Rounded Corners 80"/>
            <p:cNvSpPr/>
            <p:nvPr/>
          </p:nvSpPr>
          <p:spPr>
            <a:xfrm>
              <a:off x="11503691" y="2173065"/>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0" name="Rectangle 19"/>
          <p:cNvSpPr/>
          <p:nvPr/>
        </p:nvSpPr>
        <p:spPr>
          <a:xfrm rot="10800000" flipV="1">
            <a:off x="1587" y="8654867"/>
            <a:ext cx="24384000" cy="54452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 name="Rectangle 4"/>
          <p:cNvSpPr/>
          <p:nvPr/>
        </p:nvSpPr>
        <p:spPr>
          <a:xfrm flipH="1">
            <a:off x="5070974" y="8662683"/>
            <a:ext cx="13673158" cy="133434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Pentagon 2"/>
          <p:cNvSpPr/>
          <p:nvPr/>
        </p:nvSpPr>
        <p:spPr>
          <a:xfrm>
            <a:off x="18649544" y="8662683"/>
            <a:ext cx="3367550" cy="133434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 name="Pentagon 3"/>
          <p:cNvSpPr/>
          <p:nvPr/>
        </p:nvSpPr>
        <p:spPr>
          <a:xfrm flipH="1">
            <a:off x="1798030" y="8662683"/>
            <a:ext cx="3367550" cy="1334342"/>
          </a:xfrm>
          <a:prstGeom prst="homePlate">
            <a:avLst>
              <a:gd name="adj" fmla="val 2904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Text Placeholder 7"/>
          <p:cNvSpPr txBox="1">
            <a:spLocks/>
          </p:cNvSpPr>
          <p:nvPr/>
        </p:nvSpPr>
        <p:spPr>
          <a:xfrm>
            <a:off x="1427484" y="8928621"/>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6400" b="0">
                <a:solidFill>
                  <a:schemeClr val="bg1"/>
                </a:solidFill>
              </a:rPr>
              <a:t>25%</a:t>
            </a:r>
          </a:p>
        </p:txBody>
      </p:sp>
      <p:sp>
        <p:nvSpPr>
          <p:cNvPr id="11" name="Text Placeholder 7"/>
          <p:cNvSpPr txBox="1">
            <a:spLocks/>
          </p:cNvSpPr>
          <p:nvPr/>
        </p:nvSpPr>
        <p:spPr>
          <a:xfrm>
            <a:off x="19156742" y="8928621"/>
            <a:ext cx="3207474" cy="135749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6400">
                <a:solidFill>
                  <a:schemeClr val="bg1"/>
                </a:solidFill>
              </a:rPr>
              <a:t>65%</a:t>
            </a:r>
          </a:p>
        </p:txBody>
      </p:sp>
      <p:sp>
        <p:nvSpPr>
          <p:cNvPr id="13" name="Rectangle 12"/>
          <p:cNvSpPr/>
          <p:nvPr/>
        </p:nvSpPr>
        <p:spPr>
          <a:xfrm>
            <a:off x="5642044" y="9107154"/>
            <a:ext cx="13103098" cy="552780"/>
          </a:xfrm>
          <a:prstGeom prst="rect">
            <a:avLst/>
          </a:prstGeom>
        </p:spPr>
        <p:txBody>
          <a:bodyPr wrap="square" lIns="487680" rIns="487680" bIns="121920">
            <a:spAutoFit/>
          </a:bodyPr>
          <a:lstStyle/>
          <a:p>
            <a:pPr algn="ctr">
              <a:lnSpc>
                <a:spcPct val="89000"/>
              </a:lnSpc>
            </a:pPr>
            <a:r>
              <a:rPr lang="en-US" sz="2800">
                <a:solidFill>
                  <a:schemeClr val="bg1"/>
                </a:solidFill>
              </a:rPr>
              <a:t>Lorem ipsum dolor sit amet, consectetur </a:t>
            </a:r>
            <a:r>
              <a:rPr lang="en-US" sz="2800" err="1">
                <a:solidFill>
                  <a:schemeClr val="bg1"/>
                </a:solidFill>
              </a:rPr>
              <a:t>adipiscing</a:t>
            </a:r>
            <a:r>
              <a:rPr lang="en-US" sz="2800">
                <a:solidFill>
                  <a:schemeClr val="bg1"/>
                </a:solidFill>
              </a:rPr>
              <a:t> </a:t>
            </a:r>
            <a:r>
              <a:rPr lang="en-US" sz="2800" err="1">
                <a:solidFill>
                  <a:schemeClr val="bg1"/>
                </a:solidFill>
              </a:rPr>
              <a:t>elit</a:t>
            </a:r>
            <a:endParaRPr lang="en-US" sz="2800">
              <a:solidFill>
                <a:schemeClr val="bg1"/>
              </a:solidFill>
            </a:endParaRPr>
          </a:p>
        </p:txBody>
      </p:sp>
      <p:sp>
        <p:nvSpPr>
          <p:cNvPr id="15" name="Rectangle 14"/>
          <p:cNvSpPr/>
          <p:nvPr/>
        </p:nvSpPr>
        <p:spPr>
          <a:xfrm>
            <a:off x="1007838" y="10380521"/>
            <a:ext cx="22371522" cy="1384995"/>
          </a:xfrm>
          <a:prstGeom prst="rect">
            <a:avLst/>
          </a:prstGeom>
        </p:spPr>
        <p:txBody>
          <a:bodyPr wrap="square">
            <a:spAutoFit/>
          </a:bodyPr>
          <a:lstStyle/>
          <a:p>
            <a:pPr algn="ctr"/>
            <a:r>
              <a:rPr lang="en-US" sz="2800">
                <a:ea typeface="Calibri" panose="020F0502020204030204" pitchFamily="34" charset="0"/>
              </a:rPr>
              <a:t>Lorem ipsum dolor sit amet, consectetur adipiscing elit. Suspendisse pellentesque aliquet vulputate. Sed porttitor id leo in ullamcorper. Fusce non est purus. Nullam interdum pulvinar ullamcorper. Vivamus imperdiet sapien non tellus posuere, vel porta sapien ornare. Nullam quis pretium mauris. </a:t>
            </a:r>
            <a:endParaRPr lang="en-US" sz="2800"/>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2209800" y="7709365"/>
            <a:ext cx="19392900" cy="952500"/>
          </a:xfrm>
          <a:prstGeom prst="rect">
            <a:avLst/>
          </a:prstGeom>
        </p:spPr>
      </p:pic>
    </p:spTree>
    <p:extLst>
      <p:ext uri="{BB962C8B-B14F-4D97-AF65-F5344CB8AC3E}">
        <p14:creationId xmlns:p14="http://schemas.microsoft.com/office/powerpoint/2010/main" val="143904209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par>
                                    <p:cTn id="13" presetID="16" presetClass="entr" presetSubtype="37" fill="hold" grpId="0" nodeType="withEffect">
                                      <p:stCondLst>
                                        <p:cond delay="250"/>
                                      </p:stCondLst>
                                      <p:childTnLst>
                                        <p:set>
                                          <p:cBhvr>
                                            <p:cTn id="14" dur="1" fill="hold">
                                              <p:stCondLst>
                                                <p:cond delay="0"/>
                                              </p:stCondLst>
                                            </p:cTn>
                                            <p:tgtEl>
                                              <p:spTgt spid="5"/>
                                            </p:tgtEl>
                                            <p:attrNameLst>
                                              <p:attrName>style.visibility</p:attrName>
                                            </p:attrNameLst>
                                          </p:cBhvr>
                                          <p:to>
                                            <p:strVal val="visible"/>
                                          </p:to>
                                        </p:set>
                                        <p:animEffect transition="in" filter="barn(out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accel="81000" fill="hold" grpId="0" nodeType="clickEffect" p14:presetBounceEnd="48000">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14:bounceEnd="48000">
                                          <p:cBhvr additive="base">
                                            <p:cTn id="20" dur="1000" fill="hold"/>
                                            <p:tgtEl>
                                              <p:spTgt spid="17"/>
                                            </p:tgtEl>
                                            <p:attrNameLst>
                                              <p:attrName>ppt_x</p:attrName>
                                            </p:attrNameLst>
                                          </p:cBhvr>
                                          <p:tavLst>
                                            <p:tav tm="0">
                                              <p:val>
                                                <p:strVal val="#ppt_x"/>
                                              </p:val>
                                            </p:tav>
                                            <p:tav tm="100000">
                                              <p:val>
                                                <p:strVal val="#ppt_x"/>
                                              </p:val>
                                            </p:tav>
                                          </p:tavLst>
                                        </p:anim>
                                        <p:anim calcmode="lin" valueType="num" p14:bounceEnd="48000">
                                          <p:cBhvr additive="base">
                                            <p:cTn id="21" dur="1000" fill="hold"/>
                                            <p:tgtEl>
                                              <p:spTgt spid="17"/>
                                            </p:tgtEl>
                                            <p:attrNameLst>
                                              <p:attrName>ppt_y</p:attrName>
                                            </p:attrNameLst>
                                          </p:cBhvr>
                                          <p:tavLst>
                                            <p:tav tm="0">
                                              <p:val>
                                                <p:strVal val="1+#ppt_h/2"/>
                                              </p:val>
                                            </p:tav>
                                            <p:tav tm="100000">
                                              <p:val>
                                                <p:strVal val="#ppt_y"/>
                                              </p:val>
                                            </p:tav>
                                          </p:tavLst>
                                        </p:anim>
                                      </p:childTnLst>
                                    </p:cTn>
                                  </p:par>
                                  <p:par>
                                    <p:cTn id="22" presetID="2" presetClass="entr" presetSubtype="4" accel="81000" fill="hold" grpId="0" nodeType="withEffect" p14:presetBounceEnd="48000">
                                      <p:stCondLst>
                                        <p:cond delay="300"/>
                                      </p:stCondLst>
                                      <p:childTnLst>
                                        <p:set>
                                          <p:cBhvr>
                                            <p:cTn id="23" dur="1" fill="hold">
                                              <p:stCondLst>
                                                <p:cond delay="0"/>
                                              </p:stCondLst>
                                            </p:cTn>
                                            <p:tgtEl>
                                              <p:spTgt spid="24"/>
                                            </p:tgtEl>
                                            <p:attrNameLst>
                                              <p:attrName>style.visibility</p:attrName>
                                            </p:attrNameLst>
                                          </p:cBhvr>
                                          <p:to>
                                            <p:strVal val="visible"/>
                                          </p:to>
                                        </p:set>
                                        <p:anim calcmode="lin" valueType="num" p14:bounceEnd="48000">
                                          <p:cBhvr additive="base">
                                            <p:cTn id="24" dur="1000" fill="hold"/>
                                            <p:tgtEl>
                                              <p:spTgt spid="24"/>
                                            </p:tgtEl>
                                            <p:attrNameLst>
                                              <p:attrName>ppt_x</p:attrName>
                                            </p:attrNameLst>
                                          </p:cBhvr>
                                          <p:tavLst>
                                            <p:tav tm="0">
                                              <p:val>
                                                <p:strVal val="#ppt_x"/>
                                              </p:val>
                                            </p:tav>
                                            <p:tav tm="100000">
                                              <p:val>
                                                <p:strVal val="#ppt_x"/>
                                              </p:val>
                                            </p:tav>
                                          </p:tavLst>
                                        </p:anim>
                                        <p:anim calcmode="lin" valueType="num" p14:bounceEnd="48000">
                                          <p:cBhvr additive="base">
                                            <p:cTn id="25" dur="1000" fill="hold"/>
                                            <p:tgtEl>
                                              <p:spTgt spid="24"/>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500"/>
                                      </p:stCondLst>
                                      <p:childTnLst>
                                        <p:set>
                                          <p:cBhvr>
                                            <p:cTn id="27" dur="1" fill="hold">
                                              <p:stCondLst>
                                                <p:cond delay="0"/>
                                              </p:stCondLst>
                                            </p:cTn>
                                            <p:tgtEl>
                                              <p:spTgt spid="39"/>
                                            </p:tgtEl>
                                            <p:attrNameLst>
                                              <p:attrName>style.visibility</p:attrName>
                                            </p:attrNameLst>
                                          </p:cBhvr>
                                          <p:to>
                                            <p:strVal val="visible"/>
                                          </p:to>
                                        </p:set>
                                        <p:animEffect transition="in" filter="fade">
                                          <p:cBhvr>
                                            <p:cTn id="28" dur="500"/>
                                            <p:tgtEl>
                                              <p:spTgt spid="39"/>
                                            </p:tgtEl>
                                          </p:cBhvr>
                                        </p:animEffect>
                                      </p:childTnLst>
                                    </p:cTn>
                                  </p:par>
                                  <p:par>
                                    <p:cTn id="29" presetID="10" presetClass="entr" presetSubtype="0" fill="hold" nodeType="withEffect">
                                      <p:stCondLst>
                                        <p:cond delay="7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4" accel="81000" fill="hold" grpId="0" nodeType="clickEffect" p14:presetBounceEnd="48000">
                                      <p:stCondLst>
                                        <p:cond delay="300"/>
                                      </p:stCondLst>
                                      <p:childTnLst>
                                        <p:set>
                                          <p:cBhvr>
                                            <p:cTn id="35" dur="1" fill="hold">
                                              <p:stCondLst>
                                                <p:cond delay="0"/>
                                              </p:stCondLst>
                                            </p:cTn>
                                            <p:tgtEl>
                                              <p:spTgt spid="25"/>
                                            </p:tgtEl>
                                            <p:attrNameLst>
                                              <p:attrName>style.visibility</p:attrName>
                                            </p:attrNameLst>
                                          </p:cBhvr>
                                          <p:to>
                                            <p:strVal val="visible"/>
                                          </p:to>
                                        </p:set>
                                        <p:anim calcmode="lin" valueType="num" p14:bounceEnd="48000">
                                          <p:cBhvr additive="base">
                                            <p:cTn id="36" dur="1000" fill="hold"/>
                                            <p:tgtEl>
                                              <p:spTgt spid="25"/>
                                            </p:tgtEl>
                                            <p:attrNameLst>
                                              <p:attrName>ppt_x</p:attrName>
                                            </p:attrNameLst>
                                          </p:cBhvr>
                                          <p:tavLst>
                                            <p:tav tm="0">
                                              <p:val>
                                                <p:strVal val="#ppt_x"/>
                                              </p:val>
                                            </p:tav>
                                            <p:tav tm="100000">
                                              <p:val>
                                                <p:strVal val="#ppt_x"/>
                                              </p:val>
                                            </p:tav>
                                          </p:tavLst>
                                        </p:anim>
                                        <p:anim calcmode="lin" valueType="num" p14:bounceEnd="48000">
                                          <p:cBhvr additive="base">
                                            <p:cTn id="37" dur="1000" fill="hold"/>
                                            <p:tgtEl>
                                              <p:spTgt spid="25"/>
                                            </p:tgtEl>
                                            <p:attrNameLst>
                                              <p:attrName>ppt_y</p:attrName>
                                            </p:attrNameLst>
                                          </p:cBhvr>
                                          <p:tavLst>
                                            <p:tav tm="0">
                                              <p:val>
                                                <p:strVal val="1+#ppt_h/2"/>
                                              </p:val>
                                            </p:tav>
                                            <p:tav tm="100000">
                                              <p:val>
                                                <p:strVal val="#ppt_y"/>
                                              </p:val>
                                            </p:tav>
                                          </p:tavLst>
                                        </p:anim>
                                      </p:childTnLst>
                                    </p:cTn>
                                  </p:par>
                                  <p:par>
                                    <p:cTn id="38" presetID="2" presetClass="entr" presetSubtype="4" accel="81000" fill="hold" grpId="0" nodeType="withEffect" p14:presetBounceEnd="48000">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14:bounceEnd="48000">
                                          <p:cBhvr additive="base">
                                            <p:cTn id="40" dur="1000" fill="hold"/>
                                            <p:tgtEl>
                                              <p:spTgt spid="21"/>
                                            </p:tgtEl>
                                            <p:attrNameLst>
                                              <p:attrName>ppt_x</p:attrName>
                                            </p:attrNameLst>
                                          </p:cBhvr>
                                          <p:tavLst>
                                            <p:tav tm="0">
                                              <p:val>
                                                <p:strVal val="#ppt_x"/>
                                              </p:val>
                                            </p:tav>
                                            <p:tav tm="100000">
                                              <p:val>
                                                <p:strVal val="#ppt_x"/>
                                              </p:val>
                                            </p:tav>
                                          </p:tavLst>
                                        </p:anim>
                                        <p:anim calcmode="lin" valueType="num" p14:bounceEnd="48000">
                                          <p:cBhvr additive="base">
                                            <p:cTn id="41" dur="1000" fill="hold"/>
                                            <p:tgtEl>
                                              <p:spTgt spid="21"/>
                                            </p:tgtEl>
                                            <p:attrNameLst>
                                              <p:attrName>ppt_y</p:attrName>
                                            </p:attrNameLst>
                                          </p:cBhvr>
                                          <p:tavLst>
                                            <p:tav tm="0">
                                              <p:val>
                                                <p:strVal val="1+#ppt_h/2"/>
                                              </p:val>
                                            </p:tav>
                                            <p:tav tm="100000">
                                              <p:val>
                                                <p:strVal val="#ppt_y"/>
                                              </p:val>
                                            </p:tav>
                                          </p:tavLst>
                                        </p:anim>
                                      </p:childTnLst>
                                    </p:cTn>
                                  </p:par>
                                  <p:par>
                                    <p:cTn id="42" presetID="10" presetClass="entr" presetSubtype="0" fill="hold" grpId="0" nodeType="withEffect">
                                      <p:stCondLst>
                                        <p:cond delay="60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500"/>
                                            <p:tgtEl>
                                              <p:spTgt spid="40"/>
                                            </p:tgtEl>
                                          </p:cBhvr>
                                        </p:animEffect>
                                      </p:childTnLst>
                                    </p:cTn>
                                  </p:par>
                                  <p:par>
                                    <p:cTn id="45" presetID="10" presetClass="entr" presetSubtype="0" fill="hold" nodeType="withEffect">
                                      <p:stCondLst>
                                        <p:cond delay="80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500"/>
                                            <p:tgtEl>
                                              <p:spTgt spid="33"/>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accel="81000" fill="hold" grpId="0" nodeType="clickEffect" p14:presetBounceEnd="48000">
                                      <p:stCondLst>
                                        <p:cond delay="300"/>
                                      </p:stCondLst>
                                      <p:childTnLst>
                                        <p:set>
                                          <p:cBhvr>
                                            <p:cTn id="51" dur="1" fill="hold">
                                              <p:stCondLst>
                                                <p:cond delay="0"/>
                                              </p:stCondLst>
                                            </p:cTn>
                                            <p:tgtEl>
                                              <p:spTgt spid="26"/>
                                            </p:tgtEl>
                                            <p:attrNameLst>
                                              <p:attrName>style.visibility</p:attrName>
                                            </p:attrNameLst>
                                          </p:cBhvr>
                                          <p:to>
                                            <p:strVal val="visible"/>
                                          </p:to>
                                        </p:set>
                                        <p:anim calcmode="lin" valueType="num" p14:bounceEnd="48000">
                                          <p:cBhvr additive="base">
                                            <p:cTn id="52" dur="1000" fill="hold"/>
                                            <p:tgtEl>
                                              <p:spTgt spid="26"/>
                                            </p:tgtEl>
                                            <p:attrNameLst>
                                              <p:attrName>ppt_x</p:attrName>
                                            </p:attrNameLst>
                                          </p:cBhvr>
                                          <p:tavLst>
                                            <p:tav tm="0">
                                              <p:val>
                                                <p:strVal val="#ppt_x"/>
                                              </p:val>
                                            </p:tav>
                                            <p:tav tm="100000">
                                              <p:val>
                                                <p:strVal val="#ppt_x"/>
                                              </p:val>
                                            </p:tav>
                                          </p:tavLst>
                                        </p:anim>
                                        <p:anim calcmode="lin" valueType="num" p14:bounceEnd="48000">
                                          <p:cBhvr additive="base">
                                            <p:cTn id="53" dur="1000" fill="hold"/>
                                            <p:tgtEl>
                                              <p:spTgt spid="26"/>
                                            </p:tgtEl>
                                            <p:attrNameLst>
                                              <p:attrName>ppt_y</p:attrName>
                                            </p:attrNameLst>
                                          </p:cBhvr>
                                          <p:tavLst>
                                            <p:tav tm="0">
                                              <p:val>
                                                <p:strVal val="1+#ppt_h/2"/>
                                              </p:val>
                                            </p:tav>
                                            <p:tav tm="100000">
                                              <p:val>
                                                <p:strVal val="#ppt_y"/>
                                              </p:val>
                                            </p:tav>
                                          </p:tavLst>
                                        </p:anim>
                                      </p:childTnLst>
                                    </p:cTn>
                                  </p:par>
                                  <p:par>
                                    <p:cTn id="54" presetID="2" presetClass="entr" presetSubtype="4" accel="81000" fill="hold" grpId="0" nodeType="withEffect" p14:presetBounceEnd="48000">
                                      <p:stCondLst>
                                        <p:cond delay="0"/>
                                      </p:stCondLst>
                                      <p:childTnLst>
                                        <p:set>
                                          <p:cBhvr>
                                            <p:cTn id="55" dur="1" fill="hold">
                                              <p:stCondLst>
                                                <p:cond delay="0"/>
                                              </p:stCondLst>
                                            </p:cTn>
                                            <p:tgtEl>
                                              <p:spTgt spid="22"/>
                                            </p:tgtEl>
                                            <p:attrNameLst>
                                              <p:attrName>style.visibility</p:attrName>
                                            </p:attrNameLst>
                                          </p:cBhvr>
                                          <p:to>
                                            <p:strVal val="visible"/>
                                          </p:to>
                                        </p:set>
                                        <p:anim calcmode="lin" valueType="num" p14:bounceEnd="48000">
                                          <p:cBhvr additive="base">
                                            <p:cTn id="56" dur="1000" fill="hold"/>
                                            <p:tgtEl>
                                              <p:spTgt spid="22"/>
                                            </p:tgtEl>
                                            <p:attrNameLst>
                                              <p:attrName>ppt_x</p:attrName>
                                            </p:attrNameLst>
                                          </p:cBhvr>
                                          <p:tavLst>
                                            <p:tav tm="0">
                                              <p:val>
                                                <p:strVal val="#ppt_x"/>
                                              </p:val>
                                            </p:tav>
                                            <p:tav tm="100000">
                                              <p:val>
                                                <p:strVal val="#ppt_x"/>
                                              </p:val>
                                            </p:tav>
                                          </p:tavLst>
                                        </p:anim>
                                        <p:anim calcmode="lin" valueType="num" p14:bounceEnd="48000">
                                          <p:cBhvr additive="base">
                                            <p:cTn id="57" dur="1000" fill="hold"/>
                                            <p:tgtEl>
                                              <p:spTgt spid="22"/>
                                            </p:tgtEl>
                                            <p:attrNameLst>
                                              <p:attrName>ppt_y</p:attrName>
                                            </p:attrNameLst>
                                          </p:cBhvr>
                                          <p:tavLst>
                                            <p:tav tm="0">
                                              <p:val>
                                                <p:strVal val="1+#ppt_h/2"/>
                                              </p:val>
                                            </p:tav>
                                            <p:tav tm="100000">
                                              <p:val>
                                                <p:strVal val="#ppt_y"/>
                                              </p:val>
                                            </p:tav>
                                          </p:tavLst>
                                        </p:anim>
                                      </p:childTnLst>
                                    </p:cTn>
                                  </p:par>
                                  <p:par>
                                    <p:cTn id="58" presetID="10" presetClass="entr" presetSubtype="0" fill="hold" grpId="0" nodeType="withEffect">
                                      <p:stCondLst>
                                        <p:cond delay="50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10" presetClass="entr" presetSubtype="0" fill="hold" nodeType="withEffect">
                                      <p:stCondLst>
                                        <p:cond delay="800"/>
                                      </p:stCondLst>
                                      <p:childTnLst>
                                        <p:set>
                                          <p:cBhvr>
                                            <p:cTn id="62" dur="1" fill="hold">
                                              <p:stCondLst>
                                                <p:cond delay="0"/>
                                              </p:stCondLst>
                                            </p:cTn>
                                            <p:tgtEl>
                                              <p:spTgt spid="36"/>
                                            </p:tgtEl>
                                            <p:attrNameLst>
                                              <p:attrName>style.visibility</p:attrName>
                                            </p:attrNameLst>
                                          </p:cBhvr>
                                          <p:to>
                                            <p:strVal val="visible"/>
                                          </p:to>
                                        </p:set>
                                        <p:animEffect transition="in" filter="fade">
                                          <p:cBhvr>
                                            <p:cTn id="6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5" grpId="0" animBg="1"/>
          <p:bldP spid="24" grpId="0" animBg="1"/>
          <p:bldP spid="22" grpId="0" animBg="1"/>
          <p:bldP spid="21" grpId="0" animBg="1"/>
          <p:bldP spid="17" grpId="0" animBg="1"/>
          <p:bldP spid="39" grpId="0"/>
          <p:bldP spid="40" grpId="0"/>
          <p:bldP spid="41" grpId="0"/>
          <p:bldP spid="5" grpId="0" animBg="1"/>
          <p:bldP spid="3" grpId="0" animBg="1"/>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par>
                                    <p:cTn id="13" presetID="16" presetClass="entr" presetSubtype="37" fill="hold" grpId="0" nodeType="withEffect">
                                      <p:stCondLst>
                                        <p:cond delay="250"/>
                                      </p:stCondLst>
                                      <p:childTnLst>
                                        <p:set>
                                          <p:cBhvr>
                                            <p:cTn id="14" dur="1" fill="hold">
                                              <p:stCondLst>
                                                <p:cond delay="0"/>
                                              </p:stCondLst>
                                            </p:cTn>
                                            <p:tgtEl>
                                              <p:spTgt spid="5"/>
                                            </p:tgtEl>
                                            <p:attrNameLst>
                                              <p:attrName>style.visibility</p:attrName>
                                            </p:attrNameLst>
                                          </p:cBhvr>
                                          <p:to>
                                            <p:strVal val="visible"/>
                                          </p:to>
                                        </p:set>
                                        <p:animEffect transition="in" filter="barn(out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accel="81000" fill="hold" grpId="0" nodeType="click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1000" fill="hold"/>
                                            <p:tgtEl>
                                              <p:spTgt spid="17"/>
                                            </p:tgtEl>
                                            <p:attrNameLst>
                                              <p:attrName>ppt_x</p:attrName>
                                            </p:attrNameLst>
                                          </p:cBhvr>
                                          <p:tavLst>
                                            <p:tav tm="0">
                                              <p:val>
                                                <p:strVal val="#ppt_x"/>
                                              </p:val>
                                            </p:tav>
                                            <p:tav tm="100000">
                                              <p:val>
                                                <p:strVal val="#ppt_x"/>
                                              </p:val>
                                            </p:tav>
                                          </p:tavLst>
                                        </p:anim>
                                        <p:anim calcmode="lin" valueType="num">
                                          <p:cBhvr additive="base">
                                            <p:cTn id="21" dur="1000" fill="hold"/>
                                            <p:tgtEl>
                                              <p:spTgt spid="17"/>
                                            </p:tgtEl>
                                            <p:attrNameLst>
                                              <p:attrName>ppt_y</p:attrName>
                                            </p:attrNameLst>
                                          </p:cBhvr>
                                          <p:tavLst>
                                            <p:tav tm="0">
                                              <p:val>
                                                <p:strVal val="1+#ppt_h/2"/>
                                              </p:val>
                                            </p:tav>
                                            <p:tav tm="100000">
                                              <p:val>
                                                <p:strVal val="#ppt_y"/>
                                              </p:val>
                                            </p:tav>
                                          </p:tavLst>
                                        </p:anim>
                                      </p:childTnLst>
                                    </p:cTn>
                                  </p:par>
                                  <p:par>
                                    <p:cTn id="22" presetID="2" presetClass="entr" presetSubtype="4" accel="81000" fill="hold" grpId="0" nodeType="withEffect">
                                      <p:stCondLst>
                                        <p:cond delay="300"/>
                                      </p:stCondLst>
                                      <p:childTnLst>
                                        <p:set>
                                          <p:cBhvr>
                                            <p:cTn id="23" dur="1" fill="hold">
                                              <p:stCondLst>
                                                <p:cond delay="0"/>
                                              </p:stCondLst>
                                            </p:cTn>
                                            <p:tgtEl>
                                              <p:spTgt spid="24"/>
                                            </p:tgtEl>
                                            <p:attrNameLst>
                                              <p:attrName>style.visibility</p:attrName>
                                            </p:attrNameLst>
                                          </p:cBhvr>
                                          <p:to>
                                            <p:strVal val="visible"/>
                                          </p:to>
                                        </p:set>
                                        <p:anim calcmode="lin" valueType="num">
                                          <p:cBhvr additive="base">
                                            <p:cTn id="24" dur="1000" fill="hold"/>
                                            <p:tgtEl>
                                              <p:spTgt spid="24"/>
                                            </p:tgtEl>
                                            <p:attrNameLst>
                                              <p:attrName>ppt_x</p:attrName>
                                            </p:attrNameLst>
                                          </p:cBhvr>
                                          <p:tavLst>
                                            <p:tav tm="0">
                                              <p:val>
                                                <p:strVal val="#ppt_x"/>
                                              </p:val>
                                            </p:tav>
                                            <p:tav tm="100000">
                                              <p:val>
                                                <p:strVal val="#ppt_x"/>
                                              </p:val>
                                            </p:tav>
                                          </p:tavLst>
                                        </p:anim>
                                        <p:anim calcmode="lin" valueType="num">
                                          <p:cBhvr additive="base">
                                            <p:cTn id="25" dur="1000" fill="hold"/>
                                            <p:tgtEl>
                                              <p:spTgt spid="24"/>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500"/>
                                      </p:stCondLst>
                                      <p:childTnLst>
                                        <p:set>
                                          <p:cBhvr>
                                            <p:cTn id="27" dur="1" fill="hold">
                                              <p:stCondLst>
                                                <p:cond delay="0"/>
                                              </p:stCondLst>
                                            </p:cTn>
                                            <p:tgtEl>
                                              <p:spTgt spid="39"/>
                                            </p:tgtEl>
                                            <p:attrNameLst>
                                              <p:attrName>style.visibility</p:attrName>
                                            </p:attrNameLst>
                                          </p:cBhvr>
                                          <p:to>
                                            <p:strVal val="visible"/>
                                          </p:to>
                                        </p:set>
                                        <p:animEffect transition="in" filter="fade">
                                          <p:cBhvr>
                                            <p:cTn id="28" dur="500"/>
                                            <p:tgtEl>
                                              <p:spTgt spid="39"/>
                                            </p:tgtEl>
                                          </p:cBhvr>
                                        </p:animEffect>
                                      </p:childTnLst>
                                    </p:cTn>
                                  </p:par>
                                  <p:par>
                                    <p:cTn id="29" presetID="10" presetClass="entr" presetSubtype="0" fill="hold" nodeType="withEffect">
                                      <p:stCondLst>
                                        <p:cond delay="7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4" accel="81000" fill="hold" grpId="0" nodeType="clickEffect">
                                      <p:stCondLst>
                                        <p:cond delay="30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000" fill="hold"/>
                                            <p:tgtEl>
                                              <p:spTgt spid="25"/>
                                            </p:tgtEl>
                                            <p:attrNameLst>
                                              <p:attrName>ppt_x</p:attrName>
                                            </p:attrNameLst>
                                          </p:cBhvr>
                                          <p:tavLst>
                                            <p:tav tm="0">
                                              <p:val>
                                                <p:strVal val="#ppt_x"/>
                                              </p:val>
                                            </p:tav>
                                            <p:tav tm="100000">
                                              <p:val>
                                                <p:strVal val="#ppt_x"/>
                                              </p:val>
                                            </p:tav>
                                          </p:tavLst>
                                        </p:anim>
                                        <p:anim calcmode="lin" valueType="num">
                                          <p:cBhvr additive="base">
                                            <p:cTn id="37" dur="1000" fill="hold"/>
                                            <p:tgtEl>
                                              <p:spTgt spid="25"/>
                                            </p:tgtEl>
                                            <p:attrNameLst>
                                              <p:attrName>ppt_y</p:attrName>
                                            </p:attrNameLst>
                                          </p:cBhvr>
                                          <p:tavLst>
                                            <p:tav tm="0">
                                              <p:val>
                                                <p:strVal val="1+#ppt_h/2"/>
                                              </p:val>
                                            </p:tav>
                                            <p:tav tm="100000">
                                              <p:val>
                                                <p:strVal val="#ppt_y"/>
                                              </p:val>
                                            </p:tav>
                                          </p:tavLst>
                                        </p:anim>
                                      </p:childTnLst>
                                    </p:cTn>
                                  </p:par>
                                  <p:par>
                                    <p:cTn id="38" presetID="2" presetClass="entr" presetSubtype="4" accel="81000"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additive="base">
                                            <p:cTn id="40" dur="1000" fill="hold"/>
                                            <p:tgtEl>
                                              <p:spTgt spid="21"/>
                                            </p:tgtEl>
                                            <p:attrNameLst>
                                              <p:attrName>ppt_x</p:attrName>
                                            </p:attrNameLst>
                                          </p:cBhvr>
                                          <p:tavLst>
                                            <p:tav tm="0">
                                              <p:val>
                                                <p:strVal val="#ppt_x"/>
                                              </p:val>
                                            </p:tav>
                                            <p:tav tm="100000">
                                              <p:val>
                                                <p:strVal val="#ppt_x"/>
                                              </p:val>
                                            </p:tav>
                                          </p:tavLst>
                                        </p:anim>
                                        <p:anim calcmode="lin" valueType="num">
                                          <p:cBhvr additive="base">
                                            <p:cTn id="41" dur="1000" fill="hold"/>
                                            <p:tgtEl>
                                              <p:spTgt spid="21"/>
                                            </p:tgtEl>
                                            <p:attrNameLst>
                                              <p:attrName>ppt_y</p:attrName>
                                            </p:attrNameLst>
                                          </p:cBhvr>
                                          <p:tavLst>
                                            <p:tav tm="0">
                                              <p:val>
                                                <p:strVal val="1+#ppt_h/2"/>
                                              </p:val>
                                            </p:tav>
                                            <p:tav tm="100000">
                                              <p:val>
                                                <p:strVal val="#ppt_y"/>
                                              </p:val>
                                            </p:tav>
                                          </p:tavLst>
                                        </p:anim>
                                      </p:childTnLst>
                                    </p:cTn>
                                  </p:par>
                                  <p:par>
                                    <p:cTn id="42" presetID="10" presetClass="entr" presetSubtype="0" fill="hold" grpId="0" nodeType="withEffect">
                                      <p:stCondLst>
                                        <p:cond delay="60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500"/>
                                            <p:tgtEl>
                                              <p:spTgt spid="40"/>
                                            </p:tgtEl>
                                          </p:cBhvr>
                                        </p:animEffect>
                                      </p:childTnLst>
                                    </p:cTn>
                                  </p:par>
                                  <p:par>
                                    <p:cTn id="45" presetID="10" presetClass="entr" presetSubtype="0" fill="hold" nodeType="withEffect">
                                      <p:stCondLst>
                                        <p:cond delay="800"/>
                                      </p:stCondLst>
                                      <p:childTnLst>
                                        <p:set>
                                          <p:cBhvr>
                                            <p:cTn id="46" dur="1" fill="hold">
                                              <p:stCondLst>
                                                <p:cond delay="0"/>
                                              </p:stCondLst>
                                            </p:cTn>
                                            <p:tgtEl>
                                              <p:spTgt spid="33"/>
                                            </p:tgtEl>
                                            <p:attrNameLst>
                                              <p:attrName>style.visibility</p:attrName>
                                            </p:attrNameLst>
                                          </p:cBhvr>
                                          <p:to>
                                            <p:strVal val="visible"/>
                                          </p:to>
                                        </p:set>
                                        <p:animEffect transition="in" filter="fade">
                                          <p:cBhvr>
                                            <p:cTn id="47" dur="500"/>
                                            <p:tgtEl>
                                              <p:spTgt spid="33"/>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accel="81000" fill="hold" grpId="0" nodeType="clickEffect">
                                      <p:stCondLst>
                                        <p:cond delay="300"/>
                                      </p:stCondLst>
                                      <p:childTnLst>
                                        <p:set>
                                          <p:cBhvr>
                                            <p:cTn id="51" dur="1" fill="hold">
                                              <p:stCondLst>
                                                <p:cond delay="0"/>
                                              </p:stCondLst>
                                            </p:cTn>
                                            <p:tgtEl>
                                              <p:spTgt spid="26"/>
                                            </p:tgtEl>
                                            <p:attrNameLst>
                                              <p:attrName>style.visibility</p:attrName>
                                            </p:attrNameLst>
                                          </p:cBhvr>
                                          <p:to>
                                            <p:strVal val="visible"/>
                                          </p:to>
                                        </p:set>
                                        <p:anim calcmode="lin" valueType="num">
                                          <p:cBhvr additive="base">
                                            <p:cTn id="52" dur="1000" fill="hold"/>
                                            <p:tgtEl>
                                              <p:spTgt spid="26"/>
                                            </p:tgtEl>
                                            <p:attrNameLst>
                                              <p:attrName>ppt_x</p:attrName>
                                            </p:attrNameLst>
                                          </p:cBhvr>
                                          <p:tavLst>
                                            <p:tav tm="0">
                                              <p:val>
                                                <p:strVal val="#ppt_x"/>
                                              </p:val>
                                            </p:tav>
                                            <p:tav tm="100000">
                                              <p:val>
                                                <p:strVal val="#ppt_x"/>
                                              </p:val>
                                            </p:tav>
                                          </p:tavLst>
                                        </p:anim>
                                        <p:anim calcmode="lin" valueType="num">
                                          <p:cBhvr additive="base">
                                            <p:cTn id="53" dur="1000" fill="hold"/>
                                            <p:tgtEl>
                                              <p:spTgt spid="26"/>
                                            </p:tgtEl>
                                            <p:attrNameLst>
                                              <p:attrName>ppt_y</p:attrName>
                                            </p:attrNameLst>
                                          </p:cBhvr>
                                          <p:tavLst>
                                            <p:tav tm="0">
                                              <p:val>
                                                <p:strVal val="1+#ppt_h/2"/>
                                              </p:val>
                                            </p:tav>
                                            <p:tav tm="100000">
                                              <p:val>
                                                <p:strVal val="#ppt_y"/>
                                              </p:val>
                                            </p:tav>
                                          </p:tavLst>
                                        </p:anim>
                                      </p:childTnLst>
                                    </p:cTn>
                                  </p:par>
                                  <p:par>
                                    <p:cTn id="54" presetID="2" presetClass="entr" presetSubtype="4" accel="8100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 calcmode="lin" valueType="num">
                                          <p:cBhvr additive="base">
                                            <p:cTn id="56" dur="1000" fill="hold"/>
                                            <p:tgtEl>
                                              <p:spTgt spid="22"/>
                                            </p:tgtEl>
                                            <p:attrNameLst>
                                              <p:attrName>ppt_x</p:attrName>
                                            </p:attrNameLst>
                                          </p:cBhvr>
                                          <p:tavLst>
                                            <p:tav tm="0">
                                              <p:val>
                                                <p:strVal val="#ppt_x"/>
                                              </p:val>
                                            </p:tav>
                                            <p:tav tm="100000">
                                              <p:val>
                                                <p:strVal val="#ppt_x"/>
                                              </p:val>
                                            </p:tav>
                                          </p:tavLst>
                                        </p:anim>
                                        <p:anim calcmode="lin" valueType="num">
                                          <p:cBhvr additive="base">
                                            <p:cTn id="57" dur="1000" fill="hold"/>
                                            <p:tgtEl>
                                              <p:spTgt spid="22"/>
                                            </p:tgtEl>
                                            <p:attrNameLst>
                                              <p:attrName>ppt_y</p:attrName>
                                            </p:attrNameLst>
                                          </p:cBhvr>
                                          <p:tavLst>
                                            <p:tav tm="0">
                                              <p:val>
                                                <p:strVal val="1+#ppt_h/2"/>
                                              </p:val>
                                            </p:tav>
                                            <p:tav tm="100000">
                                              <p:val>
                                                <p:strVal val="#ppt_y"/>
                                              </p:val>
                                            </p:tav>
                                          </p:tavLst>
                                        </p:anim>
                                      </p:childTnLst>
                                    </p:cTn>
                                  </p:par>
                                  <p:par>
                                    <p:cTn id="58" presetID="10" presetClass="entr" presetSubtype="0" fill="hold" grpId="0" nodeType="withEffect">
                                      <p:stCondLst>
                                        <p:cond delay="50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10" presetClass="entr" presetSubtype="0" fill="hold" nodeType="withEffect">
                                      <p:stCondLst>
                                        <p:cond delay="800"/>
                                      </p:stCondLst>
                                      <p:childTnLst>
                                        <p:set>
                                          <p:cBhvr>
                                            <p:cTn id="62" dur="1" fill="hold">
                                              <p:stCondLst>
                                                <p:cond delay="0"/>
                                              </p:stCondLst>
                                            </p:cTn>
                                            <p:tgtEl>
                                              <p:spTgt spid="36"/>
                                            </p:tgtEl>
                                            <p:attrNameLst>
                                              <p:attrName>style.visibility</p:attrName>
                                            </p:attrNameLst>
                                          </p:cBhvr>
                                          <p:to>
                                            <p:strVal val="visible"/>
                                          </p:to>
                                        </p:set>
                                        <p:animEffect transition="in" filter="fade">
                                          <p:cBhvr>
                                            <p:cTn id="6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5" grpId="0" animBg="1"/>
          <p:bldP spid="24" grpId="0" animBg="1"/>
          <p:bldP spid="22" grpId="0" animBg="1"/>
          <p:bldP spid="21" grpId="0" animBg="1"/>
          <p:bldP spid="17" grpId="0" animBg="1"/>
          <p:bldP spid="5" grpId="0" animBg="1"/>
          <p:bldP spid="3" grpId="0" animBg="1"/>
          <p:bldP spid="4" grpId="0" animBg="1"/>
          <p:bldP spid="39" grpId="0"/>
          <p:bldP spid="40" grpId="0"/>
          <p:bldP spid="41" grpId="0"/>
        </p:bldLst>
      </p:timing>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Pentagon 24"/>
          <p:cNvSpPr/>
          <p:nvPr/>
        </p:nvSpPr>
        <p:spPr>
          <a:xfrm>
            <a:off x="13396718" y="4361325"/>
            <a:ext cx="7622758" cy="4738558"/>
          </a:xfrm>
          <a:prstGeom prst="homePlate">
            <a:avLst>
              <a:gd name="adj" fmla="val 28364"/>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 name="Pentagon 13"/>
          <p:cNvSpPr/>
          <p:nvPr/>
        </p:nvSpPr>
        <p:spPr>
          <a:xfrm flipH="1">
            <a:off x="3354390" y="4361325"/>
            <a:ext cx="7622758" cy="4738558"/>
          </a:xfrm>
          <a:prstGeom prst="homePlate">
            <a:avLst>
              <a:gd name="adj" fmla="val 2836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 name="Text Placeholder 7"/>
          <p:cNvSpPr txBox="1">
            <a:spLocks/>
          </p:cNvSpPr>
          <p:nvPr/>
        </p:nvSpPr>
        <p:spPr>
          <a:xfrm>
            <a:off x="15068250" y="4667465"/>
            <a:ext cx="4148462" cy="201042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400" b="0">
                <a:solidFill>
                  <a:schemeClr val="bg1"/>
                </a:solidFill>
              </a:rPr>
              <a:t>35%</a:t>
            </a:r>
          </a:p>
        </p:txBody>
      </p:sp>
      <p:sp>
        <p:nvSpPr>
          <p:cNvPr id="19" name="Text Placeholder 7"/>
          <p:cNvSpPr txBox="1">
            <a:spLocks/>
          </p:cNvSpPr>
          <p:nvPr/>
        </p:nvSpPr>
        <p:spPr>
          <a:xfrm>
            <a:off x="5100998" y="4893146"/>
            <a:ext cx="4111718" cy="22820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4400" b="0">
                <a:solidFill>
                  <a:schemeClr val="bg1"/>
                </a:solidFill>
              </a:rPr>
              <a:t>65%</a:t>
            </a:r>
          </a:p>
        </p:txBody>
      </p:sp>
      <p:grpSp>
        <p:nvGrpSpPr>
          <p:cNvPr id="24" name="Group 23"/>
          <p:cNvGrpSpPr/>
          <p:nvPr/>
        </p:nvGrpSpPr>
        <p:grpSpPr>
          <a:xfrm>
            <a:off x="3516184" y="6949502"/>
            <a:ext cx="5938542" cy="1332640"/>
            <a:chOff x="1757294" y="3474740"/>
            <a:chExt cx="2969270" cy="666318"/>
          </a:xfrm>
        </p:grpSpPr>
        <p:sp>
          <p:nvSpPr>
            <p:cNvPr id="22" name="Rectangle 21"/>
            <p:cNvSpPr/>
            <p:nvPr/>
          </p:nvSpPr>
          <p:spPr>
            <a:xfrm>
              <a:off x="1759305" y="3727741"/>
              <a:ext cx="2967259" cy="413317"/>
            </a:xfrm>
            <a:prstGeom prst="rect">
              <a:avLst/>
            </a:prstGeom>
          </p:spPr>
          <p:txBody>
            <a:bodyPr wrap="square" lIns="487680" rIns="487680" bIns="121920">
              <a:spAutoFit/>
            </a:bodyPr>
            <a:lstStyle/>
            <a:p>
              <a:pPr algn="r">
                <a:lnSpc>
                  <a:spcPct val="89000"/>
                </a:lnSpc>
              </a:pPr>
              <a:r>
                <a:rPr lang="en-US" sz="2400">
                  <a:solidFill>
                    <a:schemeClr val="bg1"/>
                  </a:solidFill>
                </a:rPr>
                <a:t>Lorem ipsum dolor sit amet, consectetur </a:t>
              </a:r>
              <a:r>
                <a:rPr lang="en-US" sz="2400" err="1">
                  <a:solidFill>
                    <a:schemeClr val="bg1"/>
                  </a:solidFill>
                </a:rPr>
                <a:t>adipiscing</a:t>
              </a:r>
              <a:r>
                <a:rPr lang="en-US" sz="2400">
                  <a:solidFill>
                    <a:schemeClr val="bg1"/>
                  </a:solidFill>
                </a:rPr>
                <a:t> </a:t>
              </a:r>
              <a:r>
                <a:rPr lang="en-US" sz="2400" err="1">
                  <a:solidFill>
                    <a:schemeClr val="bg1"/>
                  </a:solidFill>
                </a:rPr>
                <a:t>elit</a:t>
              </a:r>
              <a:endParaRPr lang="en-US" sz="2400">
                <a:solidFill>
                  <a:schemeClr val="bg1"/>
                </a:solidFill>
              </a:endParaRPr>
            </a:p>
          </p:txBody>
        </p:sp>
        <p:sp>
          <p:nvSpPr>
            <p:cNvPr id="23" name="Rectangle 22"/>
            <p:cNvSpPr/>
            <p:nvPr/>
          </p:nvSpPr>
          <p:spPr>
            <a:xfrm>
              <a:off x="1757294" y="3474740"/>
              <a:ext cx="2948107" cy="331180"/>
            </a:xfrm>
            <a:prstGeom prst="rect">
              <a:avLst/>
            </a:prstGeom>
          </p:spPr>
          <p:txBody>
            <a:bodyPr wrap="square" lIns="487680" rIns="487680" bIns="121920">
              <a:spAutoFit/>
            </a:bodyPr>
            <a:lstStyle/>
            <a:p>
              <a:pPr algn="r">
                <a:lnSpc>
                  <a:spcPct val="89000"/>
                </a:lnSpc>
              </a:pPr>
              <a:r>
                <a:rPr lang="en-US" sz="3600">
                  <a:solidFill>
                    <a:schemeClr val="bg1"/>
                  </a:solidFill>
                </a:rPr>
                <a:t>Lorem ipsum</a:t>
              </a:r>
            </a:p>
          </p:txBody>
        </p:sp>
      </p:grpSp>
      <p:grpSp>
        <p:nvGrpSpPr>
          <p:cNvPr id="26" name="Group 25"/>
          <p:cNvGrpSpPr/>
          <p:nvPr/>
        </p:nvGrpSpPr>
        <p:grpSpPr>
          <a:xfrm>
            <a:off x="14824666" y="6949502"/>
            <a:ext cx="5938542" cy="1332640"/>
            <a:chOff x="1757294" y="3474740"/>
            <a:chExt cx="2969270" cy="666318"/>
          </a:xfrm>
        </p:grpSpPr>
        <p:sp>
          <p:nvSpPr>
            <p:cNvPr id="27" name="Rectangle 26"/>
            <p:cNvSpPr/>
            <p:nvPr/>
          </p:nvSpPr>
          <p:spPr>
            <a:xfrm>
              <a:off x="1759305" y="3727741"/>
              <a:ext cx="2967259" cy="413317"/>
            </a:xfrm>
            <a:prstGeom prst="rect">
              <a:avLst/>
            </a:prstGeom>
          </p:spPr>
          <p:txBody>
            <a:bodyPr wrap="square" lIns="487680" rIns="487680" bIns="121920">
              <a:spAutoFit/>
            </a:bodyPr>
            <a:lstStyle/>
            <a:p>
              <a:pPr>
                <a:lnSpc>
                  <a:spcPct val="89000"/>
                </a:lnSpc>
              </a:pPr>
              <a:r>
                <a:rPr lang="en-US" sz="2400">
                  <a:solidFill>
                    <a:schemeClr val="bg1"/>
                  </a:solidFill>
                </a:rPr>
                <a:t>Lorem ipsum dolor sit amet, consectetur </a:t>
              </a:r>
              <a:r>
                <a:rPr lang="en-US" sz="2400" err="1">
                  <a:solidFill>
                    <a:schemeClr val="bg1"/>
                  </a:solidFill>
                </a:rPr>
                <a:t>adipiscing</a:t>
              </a:r>
              <a:r>
                <a:rPr lang="en-US" sz="2400">
                  <a:solidFill>
                    <a:schemeClr val="bg1"/>
                  </a:solidFill>
                </a:rPr>
                <a:t> </a:t>
              </a:r>
              <a:r>
                <a:rPr lang="en-US" sz="2400" err="1">
                  <a:solidFill>
                    <a:schemeClr val="bg1"/>
                  </a:solidFill>
                </a:rPr>
                <a:t>elit</a:t>
              </a:r>
              <a:endParaRPr lang="en-US" sz="2400">
                <a:solidFill>
                  <a:schemeClr val="bg1"/>
                </a:solidFill>
              </a:endParaRPr>
            </a:p>
          </p:txBody>
        </p:sp>
        <p:sp>
          <p:nvSpPr>
            <p:cNvPr id="28" name="Rectangle 27"/>
            <p:cNvSpPr/>
            <p:nvPr/>
          </p:nvSpPr>
          <p:spPr>
            <a:xfrm>
              <a:off x="1757294" y="3474740"/>
              <a:ext cx="2948107" cy="331180"/>
            </a:xfrm>
            <a:prstGeom prst="rect">
              <a:avLst/>
            </a:prstGeom>
          </p:spPr>
          <p:txBody>
            <a:bodyPr wrap="square" lIns="487680" rIns="487680" bIns="121920">
              <a:spAutoFit/>
            </a:bodyPr>
            <a:lstStyle/>
            <a:p>
              <a:pPr>
                <a:lnSpc>
                  <a:spcPct val="89000"/>
                </a:lnSpc>
              </a:pPr>
              <a:r>
                <a:rPr lang="en-US" sz="3600">
                  <a:solidFill>
                    <a:schemeClr val="bg1"/>
                  </a:solidFill>
                </a:rPr>
                <a:t>Lorem ipsum</a:t>
              </a:r>
            </a:p>
          </p:txBody>
        </p:sp>
      </p:gr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4572698" y="6887609"/>
            <a:ext cx="9144000" cy="952500"/>
          </a:xfrm>
          <a:prstGeom prst="rect">
            <a:avLst/>
          </a:prstGeom>
        </p:spPr>
      </p:pic>
      <p:pic>
        <p:nvPicPr>
          <p:cNvPr id="31" name="Picture 3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flipH="1">
            <a:off x="10690816" y="6887609"/>
            <a:ext cx="9144000" cy="952500"/>
          </a:xfrm>
          <a:prstGeom prst="rect">
            <a:avLst/>
          </a:prstGeom>
        </p:spPr>
      </p:pic>
      <p:sp>
        <p:nvSpPr>
          <p:cNvPr id="6" name="Rectangle 5"/>
          <p:cNvSpPr/>
          <p:nvPr/>
        </p:nvSpPr>
        <p:spPr>
          <a:xfrm rot="5400000">
            <a:off x="6764244" y="3729162"/>
            <a:ext cx="10858706" cy="519611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Rectangle 29"/>
          <p:cNvSpPr/>
          <p:nvPr/>
        </p:nvSpPr>
        <p:spPr>
          <a:xfrm>
            <a:off x="9759246" y="4814086"/>
            <a:ext cx="4868695" cy="3739104"/>
          </a:xfrm>
          <a:prstGeom prst="rect">
            <a:avLst/>
          </a:prstGeom>
        </p:spPr>
        <p:txBody>
          <a:bodyPr wrap="square">
            <a:spAutoFit/>
          </a:bodyPr>
          <a:lstStyle/>
          <a:p>
            <a:pPr algn="ctr"/>
            <a:r>
              <a:rPr lang="en-US" sz="2400">
                <a:ea typeface="Calibri" panose="020F0502020204030204" pitchFamily="34" charset="0"/>
              </a:rPr>
              <a:t>Lorem ipsum dolor sit amet, consectetur adipiscing elit. Suspendisse pellentesque aliquet vulputate. Sed porttitor id leo in ullamcorper. Fusce non est purus. Nullam interdum pulvinar ullamcorper. Vivamus imperdiet sapien non tellus posuere, vel porta sapien ornare. Nullam quis pretium mauris. </a:t>
            </a:r>
            <a:endParaRPr lang="en-US" sz="2400"/>
          </a:p>
        </p:txBody>
      </p:sp>
      <p:sp>
        <p:nvSpPr>
          <p:cNvPr id="3" name="Rectangle 2"/>
          <p:cNvSpPr/>
          <p:nvPr/>
        </p:nvSpPr>
        <p:spPr>
          <a:xfrm>
            <a:off x="11588295" y="3194707"/>
            <a:ext cx="1210588" cy="1323439"/>
          </a:xfrm>
          <a:prstGeom prst="rect">
            <a:avLst/>
          </a:prstGeom>
        </p:spPr>
        <p:txBody>
          <a:bodyPr wrap="none">
            <a:spAutoFit/>
          </a:bodyPr>
          <a:lstStyle/>
          <a:p>
            <a:pPr algn="ctr"/>
            <a:r>
              <a:rPr lang="en-US" sz="8000">
                <a:latin typeface="dt-line-communication-01" panose="02000509000000000000" pitchFamily="49" charset="0"/>
                <a:cs typeface="Arial" panose="020B0604020202020204" pitchFamily="34" charset="0"/>
              </a:rPr>
              <a:t>d</a:t>
            </a:r>
            <a:endParaRPr lang="en-US" sz="8000"/>
          </a:p>
        </p:txBody>
      </p:sp>
      <p:grpSp>
        <p:nvGrpSpPr>
          <p:cNvPr id="20" name="Group 19"/>
          <p:cNvGrpSpPr/>
          <p:nvPr/>
        </p:nvGrpSpPr>
        <p:grpSpPr>
          <a:xfrm>
            <a:off x="7126396" y="1156737"/>
            <a:ext cx="10134382" cy="1635122"/>
            <a:chOff x="7126396" y="684786"/>
            <a:chExt cx="10134382" cy="1635122"/>
          </a:xfrm>
        </p:grpSpPr>
        <p:sp>
          <p:nvSpPr>
            <p:cNvPr id="21" name="Title 1"/>
            <p:cNvSpPr txBox="1">
              <a:spLocks/>
            </p:cNvSpPr>
            <p:nvPr/>
          </p:nvSpPr>
          <p:spPr>
            <a:xfrm>
              <a:off x="7126396" y="684786"/>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Comparison infographic</a:t>
              </a:r>
            </a:p>
            <a:p>
              <a:pPr algn="ctr"/>
              <a:r>
                <a:rPr lang="en-US" sz="3200">
                  <a:latin typeface="+mn-lt"/>
                </a:rPr>
                <a:t>Create great subtitle is in here</a:t>
              </a:r>
              <a:endParaRPr lang="en-US" sz="6400">
                <a:latin typeface="+mn-lt"/>
              </a:endParaRPr>
            </a:p>
          </p:txBody>
        </p:sp>
        <p:sp>
          <p:nvSpPr>
            <p:cNvPr id="29" name="Rectangle: Rounded Corners 80"/>
            <p:cNvSpPr/>
            <p:nvPr/>
          </p:nvSpPr>
          <p:spPr>
            <a:xfrm>
              <a:off x="11503691" y="2173065"/>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67902946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300"/>
                                  </p:stCondLst>
                                  <p:childTnLst>
                                    <p:set>
                                      <p:cBhvr>
                                        <p:cTn id="6" dur="1" fill="hold">
                                          <p:stCondLst>
                                            <p:cond delay="0"/>
                                          </p:stCondLst>
                                        </p:cTn>
                                        <p:tgtEl>
                                          <p:spTgt spid="30"/>
                                        </p:tgtEl>
                                        <p:attrNameLst>
                                          <p:attrName>style.visibility</p:attrName>
                                        </p:attrNameLst>
                                      </p:cBhvr>
                                      <p:to>
                                        <p:strVal val="visible"/>
                                      </p:to>
                                    </p:set>
                                    <p:animEffect transition="in" filter="wipe(up)">
                                      <p:cBhvr>
                                        <p:cTn id="7" dur="500"/>
                                        <p:tgtEl>
                                          <p:spTgt spid="30"/>
                                        </p:tgtEl>
                                      </p:cBhvr>
                                    </p:animEffect>
                                  </p:childTnLst>
                                </p:cTn>
                              </p:par>
                              <p:par>
                                <p:cTn id="8" presetID="2" presetClass="entr" presetSubtype="2" decel="100000" fill="hold" grpId="0" nodeType="withEffect">
                                  <p:stCondLst>
                                    <p:cond delay="400"/>
                                  </p:stCondLst>
                                  <p:childTnLst>
                                    <p:set>
                                      <p:cBhvr>
                                        <p:cTn id="9" dur="1" fill="hold">
                                          <p:stCondLst>
                                            <p:cond delay="0"/>
                                          </p:stCondLst>
                                        </p:cTn>
                                        <p:tgtEl>
                                          <p:spTgt spid="14"/>
                                        </p:tgtEl>
                                        <p:attrNameLst>
                                          <p:attrName>style.visibility</p:attrName>
                                        </p:attrNameLst>
                                      </p:cBhvr>
                                      <p:to>
                                        <p:strVal val="visible"/>
                                      </p:to>
                                    </p:set>
                                    <p:anim calcmode="lin" valueType="num">
                                      <p:cBhvr additive="base">
                                        <p:cTn id="10" dur="1000" fill="hold"/>
                                        <p:tgtEl>
                                          <p:spTgt spid="14"/>
                                        </p:tgtEl>
                                        <p:attrNameLst>
                                          <p:attrName>ppt_x</p:attrName>
                                        </p:attrNameLst>
                                      </p:cBhvr>
                                      <p:tavLst>
                                        <p:tav tm="0">
                                          <p:val>
                                            <p:strVal val="1+#ppt_w/2"/>
                                          </p:val>
                                        </p:tav>
                                        <p:tav tm="100000">
                                          <p:val>
                                            <p:strVal val="#ppt_x"/>
                                          </p:val>
                                        </p:tav>
                                      </p:tavLst>
                                    </p:anim>
                                    <p:anim calcmode="lin" valueType="num">
                                      <p:cBhvr additive="base">
                                        <p:cTn id="11" dur="1000" fill="hold"/>
                                        <p:tgtEl>
                                          <p:spTgt spid="14"/>
                                        </p:tgtEl>
                                        <p:attrNameLst>
                                          <p:attrName>ppt_y</p:attrName>
                                        </p:attrNameLst>
                                      </p:cBhvr>
                                      <p:tavLst>
                                        <p:tav tm="0">
                                          <p:val>
                                            <p:strVal val="#ppt_y"/>
                                          </p:val>
                                        </p:tav>
                                        <p:tav tm="100000">
                                          <p:val>
                                            <p:strVal val="#ppt_y"/>
                                          </p:val>
                                        </p:tav>
                                      </p:tavLst>
                                    </p:anim>
                                  </p:childTnLst>
                                </p:cTn>
                              </p:par>
                              <p:par>
                                <p:cTn id="12" presetID="2" presetClass="entr" presetSubtype="8" decel="100000" fill="hold" grpId="0" nodeType="withEffect">
                                  <p:stCondLst>
                                    <p:cond delay="400"/>
                                  </p:stCondLst>
                                  <p:childTnLst>
                                    <p:set>
                                      <p:cBhvr>
                                        <p:cTn id="13" dur="1" fill="hold">
                                          <p:stCondLst>
                                            <p:cond delay="0"/>
                                          </p:stCondLst>
                                        </p:cTn>
                                        <p:tgtEl>
                                          <p:spTgt spid="25"/>
                                        </p:tgtEl>
                                        <p:attrNameLst>
                                          <p:attrName>style.visibility</p:attrName>
                                        </p:attrNameLst>
                                      </p:cBhvr>
                                      <p:to>
                                        <p:strVal val="visible"/>
                                      </p:to>
                                    </p:set>
                                    <p:anim calcmode="lin" valueType="num">
                                      <p:cBhvr additive="base">
                                        <p:cTn id="14" dur="1000" fill="hold"/>
                                        <p:tgtEl>
                                          <p:spTgt spid="25"/>
                                        </p:tgtEl>
                                        <p:attrNameLst>
                                          <p:attrName>ppt_x</p:attrName>
                                        </p:attrNameLst>
                                      </p:cBhvr>
                                      <p:tavLst>
                                        <p:tav tm="0">
                                          <p:val>
                                            <p:strVal val="0-#ppt_w/2"/>
                                          </p:val>
                                        </p:tav>
                                        <p:tav tm="100000">
                                          <p:val>
                                            <p:strVal val="#ppt_x"/>
                                          </p:val>
                                        </p:tav>
                                      </p:tavLst>
                                    </p:anim>
                                    <p:anim calcmode="lin" valueType="num">
                                      <p:cBhvr additive="base">
                                        <p:cTn id="15" dur="10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14" grpId="0" animBg="1"/>
      <p:bldP spid="30"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Notched Right Arrow 8"/>
          <p:cNvSpPr/>
          <p:nvPr/>
        </p:nvSpPr>
        <p:spPr>
          <a:xfrm flipH="1">
            <a:off x="8397443" y="5321976"/>
            <a:ext cx="7656944" cy="3072048"/>
          </a:xfrm>
          <a:prstGeom prst="notchedRightArrow">
            <a:avLst>
              <a:gd name="adj1" fmla="val 71907"/>
              <a:gd name="adj2" fmla="val 31744"/>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 name="Text Placeholder 7"/>
          <p:cNvSpPr txBox="1">
            <a:spLocks/>
          </p:cNvSpPr>
          <p:nvPr/>
        </p:nvSpPr>
        <p:spPr>
          <a:xfrm>
            <a:off x="9088030" y="5881722"/>
            <a:ext cx="4111718" cy="22820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4400" b="0">
                <a:solidFill>
                  <a:schemeClr val="bg1"/>
                </a:solidFill>
              </a:rPr>
              <a:t>65%</a:t>
            </a: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8675219" y="7034092"/>
            <a:ext cx="9144000" cy="952500"/>
          </a:xfrm>
          <a:prstGeom prst="rect">
            <a:avLst/>
          </a:prstGeom>
        </p:spPr>
      </p:pic>
      <p:sp>
        <p:nvSpPr>
          <p:cNvPr id="22" name="Rectangle 21"/>
          <p:cNvSpPr/>
          <p:nvPr/>
        </p:nvSpPr>
        <p:spPr>
          <a:xfrm>
            <a:off x="4377952" y="4810909"/>
            <a:ext cx="2860674" cy="8905102"/>
          </a:xfrm>
          <a:prstGeom prst="rect">
            <a:avLst/>
          </a:prstGeom>
          <a:gradFill flip="none" rotWithShape="1">
            <a:gsLst>
              <a:gs pos="1000">
                <a:schemeClr val="accent1"/>
              </a:gs>
              <a:gs pos="100000">
                <a:schemeClr val="accent1">
                  <a:lumMod val="7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 name="Rectangle 4"/>
          <p:cNvSpPr/>
          <p:nvPr/>
        </p:nvSpPr>
        <p:spPr>
          <a:xfrm rot="5400000">
            <a:off x="13751388" y="1158706"/>
            <a:ext cx="10858706" cy="109685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 name="Freeform 5"/>
          <p:cNvSpPr>
            <a:spLocks noEditPoints="1"/>
          </p:cNvSpPr>
          <p:nvPr/>
        </p:nvSpPr>
        <p:spPr bwMode="auto">
          <a:xfrm>
            <a:off x="4323969" y="1657363"/>
            <a:ext cx="2968624" cy="10401298"/>
          </a:xfrm>
          <a:custGeom>
            <a:avLst/>
            <a:gdLst>
              <a:gd name="T0" fmla="*/ 0 w 393"/>
              <a:gd name="T1" fmla="*/ 1384 h 1384"/>
              <a:gd name="T2" fmla="*/ 393 w 393"/>
              <a:gd name="T3" fmla="*/ 0 h 1384"/>
              <a:gd name="T4" fmla="*/ 379 w 393"/>
              <a:gd name="T5" fmla="*/ 744 h 1384"/>
              <a:gd name="T6" fmla="*/ 360 w 393"/>
              <a:gd name="T7" fmla="*/ 759 h 1384"/>
              <a:gd name="T8" fmla="*/ 332 w 393"/>
              <a:gd name="T9" fmla="*/ 762 h 1384"/>
              <a:gd name="T10" fmla="*/ 328 w 393"/>
              <a:gd name="T11" fmla="*/ 748 h 1384"/>
              <a:gd name="T12" fmla="*/ 348 w 393"/>
              <a:gd name="T13" fmla="*/ 666 h 1384"/>
              <a:gd name="T14" fmla="*/ 317 w 393"/>
              <a:gd name="T15" fmla="*/ 465 h 1384"/>
              <a:gd name="T16" fmla="*/ 294 w 393"/>
              <a:gd name="T17" fmla="*/ 356 h 1384"/>
              <a:gd name="T18" fmla="*/ 270 w 393"/>
              <a:gd name="T19" fmla="*/ 475 h 1384"/>
              <a:gd name="T20" fmla="*/ 289 w 393"/>
              <a:gd name="T21" fmla="*/ 872 h 1384"/>
              <a:gd name="T22" fmla="*/ 264 w 393"/>
              <a:gd name="T23" fmla="*/ 1256 h 1384"/>
              <a:gd name="T24" fmla="*/ 247 w 393"/>
              <a:gd name="T25" fmla="*/ 1375 h 1384"/>
              <a:gd name="T26" fmla="*/ 223 w 393"/>
              <a:gd name="T27" fmla="*/ 1331 h 1384"/>
              <a:gd name="T28" fmla="*/ 233 w 393"/>
              <a:gd name="T29" fmla="*/ 1211 h 1384"/>
              <a:gd name="T30" fmla="*/ 226 w 393"/>
              <a:gd name="T31" fmla="*/ 978 h 1384"/>
              <a:gd name="T32" fmla="*/ 196 w 393"/>
              <a:gd name="T33" fmla="*/ 724 h 1384"/>
              <a:gd name="T34" fmla="*/ 167 w 393"/>
              <a:gd name="T35" fmla="*/ 978 h 1384"/>
              <a:gd name="T36" fmla="*/ 160 w 393"/>
              <a:gd name="T37" fmla="*/ 1211 h 1384"/>
              <a:gd name="T38" fmla="*/ 170 w 393"/>
              <a:gd name="T39" fmla="*/ 1331 h 1384"/>
              <a:gd name="T40" fmla="*/ 146 w 393"/>
              <a:gd name="T41" fmla="*/ 1375 h 1384"/>
              <a:gd name="T42" fmla="*/ 129 w 393"/>
              <a:gd name="T43" fmla="*/ 1256 h 1384"/>
              <a:gd name="T44" fmla="*/ 104 w 393"/>
              <a:gd name="T45" fmla="*/ 872 h 1384"/>
              <a:gd name="T46" fmla="*/ 123 w 393"/>
              <a:gd name="T47" fmla="*/ 475 h 1384"/>
              <a:gd name="T48" fmla="*/ 99 w 393"/>
              <a:gd name="T49" fmla="*/ 356 h 1384"/>
              <a:gd name="T50" fmla="*/ 76 w 393"/>
              <a:gd name="T51" fmla="*/ 465 h 1384"/>
              <a:gd name="T52" fmla="*/ 45 w 393"/>
              <a:gd name="T53" fmla="*/ 666 h 1384"/>
              <a:gd name="T54" fmla="*/ 65 w 393"/>
              <a:gd name="T55" fmla="*/ 748 h 1384"/>
              <a:gd name="T56" fmla="*/ 61 w 393"/>
              <a:gd name="T57" fmla="*/ 762 h 1384"/>
              <a:gd name="T58" fmla="*/ 33 w 393"/>
              <a:gd name="T59" fmla="*/ 759 h 1384"/>
              <a:gd name="T60" fmla="*/ 13 w 393"/>
              <a:gd name="T61" fmla="*/ 744 h 1384"/>
              <a:gd name="T62" fmla="*/ 24 w 393"/>
              <a:gd name="T63" fmla="*/ 573 h 1384"/>
              <a:gd name="T64" fmla="*/ 45 w 393"/>
              <a:gd name="T65" fmla="*/ 326 h 1384"/>
              <a:gd name="T66" fmla="*/ 144 w 393"/>
              <a:gd name="T67" fmla="*/ 213 h 1384"/>
              <a:gd name="T68" fmla="*/ 165 w 393"/>
              <a:gd name="T69" fmla="*/ 154 h 1384"/>
              <a:gd name="T70" fmla="*/ 138 w 393"/>
              <a:gd name="T71" fmla="*/ 97 h 1384"/>
              <a:gd name="T72" fmla="*/ 144 w 393"/>
              <a:gd name="T73" fmla="*/ 66 h 1384"/>
              <a:gd name="T74" fmla="*/ 249 w 393"/>
              <a:gd name="T75" fmla="*/ 66 h 1384"/>
              <a:gd name="T76" fmla="*/ 254 w 393"/>
              <a:gd name="T77" fmla="*/ 97 h 1384"/>
              <a:gd name="T78" fmla="*/ 228 w 393"/>
              <a:gd name="T79" fmla="*/ 154 h 1384"/>
              <a:gd name="T80" fmla="*/ 248 w 393"/>
              <a:gd name="T81" fmla="*/ 213 h 1384"/>
              <a:gd name="T82" fmla="*/ 348 w 393"/>
              <a:gd name="T83" fmla="*/ 326 h 1384"/>
              <a:gd name="T84" fmla="*/ 369 w 393"/>
              <a:gd name="T85" fmla="*/ 573 h 1384"/>
              <a:gd name="T86" fmla="*/ 379 w 393"/>
              <a:gd name="T87" fmla="*/ 744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3" h="1384">
                <a:moveTo>
                  <a:pt x="0" y="0"/>
                </a:moveTo>
                <a:cubicBezTo>
                  <a:pt x="0" y="1384"/>
                  <a:pt x="0" y="1384"/>
                  <a:pt x="0" y="1384"/>
                </a:cubicBezTo>
                <a:cubicBezTo>
                  <a:pt x="393" y="1384"/>
                  <a:pt x="393" y="1384"/>
                  <a:pt x="393" y="1384"/>
                </a:cubicBezTo>
                <a:cubicBezTo>
                  <a:pt x="393" y="0"/>
                  <a:pt x="393" y="0"/>
                  <a:pt x="393" y="0"/>
                </a:cubicBezTo>
                <a:lnTo>
                  <a:pt x="0" y="0"/>
                </a:lnTo>
                <a:close/>
                <a:moveTo>
                  <a:pt x="379" y="744"/>
                </a:moveTo>
                <a:cubicBezTo>
                  <a:pt x="373" y="758"/>
                  <a:pt x="365" y="767"/>
                  <a:pt x="362" y="767"/>
                </a:cubicBezTo>
                <a:cubicBezTo>
                  <a:pt x="358" y="766"/>
                  <a:pt x="360" y="759"/>
                  <a:pt x="360" y="759"/>
                </a:cubicBezTo>
                <a:cubicBezTo>
                  <a:pt x="360" y="759"/>
                  <a:pt x="344" y="769"/>
                  <a:pt x="340" y="767"/>
                </a:cubicBezTo>
                <a:cubicBezTo>
                  <a:pt x="336" y="764"/>
                  <a:pt x="335" y="766"/>
                  <a:pt x="332" y="762"/>
                </a:cubicBezTo>
                <a:cubicBezTo>
                  <a:pt x="329" y="757"/>
                  <a:pt x="334" y="753"/>
                  <a:pt x="334" y="753"/>
                </a:cubicBezTo>
                <a:cubicBezTo>
                  <a:pt x="334" y="753"/>
                  <a:pt x="330" y="751"/>
                  <a:pt x="328" y="748"/>
                </a:cubicBezTo>
                <a:cubicBezTo>
                  <a:pt x="325" y="745"/>
                  <a:pt x="346" y="734"/>
                  <a:pt x="346" y="718"/>
                </a:cubicBezTo>
                <a:cubicBezTo>
                  <a:pt x="346" y="702"/>
                  <a:pt x="343" y="684"/>
                  <a:pt x="348" y="666"/>
                </a:cubicBezTo>
                <a:cubicBezTo>
                  <a:pt x="353" y="647"/>
                  <a:pt x="325" y="594"/>
                  <a:pt x="320" y="538"/>
                </a:cubicBezTo>
                <a:cubicBezTo>
                  <a:pt x="316" y="482"/>
                  <a:pt x="322" y="483"/>
                  <a:pt x="317" y="465"/>
                </a:cubicBezTo>
                <a:cubicBezTo>
                  <a:pt x="313" y="446"/>
                  <a:pt x="294" y="381"/>
                  <a:pt x="294" y="358"/>
                </a:cubicBezTo>
                <a:cubicBezTo>
                  <a:pt x="294" y="357"/>
                  <a:pt x="294" y="357"/>
                  <a:pt x="294" y="356"/>
                </a:cubicBezTo>
                <a:cubicBezTo>
                  <a:pt x="294" y="356"/>
                  <a:pt x="289" y="387"/>
                  <a:pt x="280" y="397"/>
                </a:cubicBezTo>
                <a:cubicBezTo>
                  <a:pt x="272" y="406"/>
                  <a:pt x="268" y="467"/>
                  <a:pt x="270" y="475"/>
                </a:cubicBezTo>
                <a:cubicBezTo>
                  <a:pt x="273" y="482"/>
                  <a:pt x="319" y="586"/>
                  <a:pt x="318" y="654"/>
                </a:cubicBezTo>
                <a:cubicBezTo>
                  <a:pt x="318" y="722"/>
                  <a:pt x="287" y="849"/>
                  <a:pt x="289" y="872"/>
                </a:cubicBezTo>
                <a:cubicBezTo>
                  <a:pt x="290" y="894"/>
                  <a:pt x="299" y="961"/>
                  <a:pt x="299" y="1016"/>
                </a:cubicBezTo>
                <a:cubicBezTo>
                  <a:pt x="300" y="1071"/>
                  <a:pt x="262" y="1199"/>
                  <a:pt x="264" y="1256"/>
                </a:cubicBezTo>
                <a:cubicBezTo>
                  <a:pt x="265" y="1312"/>
                  <a:pt x="287" y="1349"/>
                  <a:pt x="280" y="1359"/>
                </a:cubicBezTo>
                <a:cubicBezTo>
                  <a:pt x="274" y="1369"/>
                  <a:pt x="254" y="1375"/>
                  <a:pt x="247" y="1375"/>
                </a:cubicBezTo>
                <a:cubicBezTo>
                  <a:pt x="247" y="1375"/>
                  <a:pt x="241" y="1382"/>
                  <a:pt x="233" y="1379"/>
                </a:cubicBezTo>
                <a:cubicBezTo>
                  <a:pt x="224" y="1377"/>
                  <a:pt x="221" y="1355"/>
                  <a:pt x="223" y="1331"/>
                </a:cubicBezTo>
                <a:cubicBezTo>
                  <a:pt x="225" y="1308"/>
                  <a:pt x="224" y="1277"/>
                  <a:pt x="220" y="1263"/>
                </a:cubicBezTo>
                <a:cubicBezTo>
                  <a:pt x="215" y="1250"/>
                  <a:pt x="236" y="1232"/>
                  <a:pt x="233" y="1211"/>
                </a:cubicBezTo>
                <a:cubicBezTo>
                  <a:pt x="229" y="1190"/>
                  <a:pt x="236" y="1174"/>
                  <a:pt x="227" y="1118"/>
                </a:cubicBezTo>
                <a:cubicBezTo>
                  <a:pt x="219" y="1062"/>
                  <a:pt x="220" y="1005"/>
                  <a:pt x="226" y="978"/>
                </a:cubicBezTo>
                <a:cubicBezTo>
                  <a:pt x="232" y="950"/>
                  <a:pt x="219" y="891"/>
                  <a:pt x="214" y="873"/>
                </a:cubicBezTo>
                <a:cubicBezTo>
                  <a:pt x="209" y="855"/>
                  <a:pt x="196" y="724"/>
                  <a:pt x="196" y="724"/>
                </a:cubicBezTo>
                <a:cubicBezTo>
                  <a:pt x="196" y="724"/>
                  <a:pt x="184" y="855"/>
                  <a:pt x="179" y="873"/>
                </a:cubicBezTo>
                <a:cubicBezTo>
                  <a:pt x="174" y="891"/>
                  <a:pt x="161" y="950"/>
                  <a:pt x="167" y="978"/>
                </a:cubicBezTo>
                <a:cubicBezTo>
                  <a:pt x="172" y="1005"/>
                  <a:pt x="174" y="1062"/>
                  <a:pt x="165" y="1118"/>
                </a:cubicBezTo>
                <a:cubicBezTo>
                  <a:pt x="156" y="1174"/>
                  <a:pt x="163" y="1190"/>
                  <a:pt x="160" y="1211"/>
                </a:cubicBezTo>
                <a:cubicBezTo>
                  <a:pt x="157" y="1232"/>
                  <a:pt x="177" y="1250"/>
                  <a:pt x="173" y="1263"/>
                </a:cubicBezTo>
                <a:cubicBezTo>
                  <a:pt x="169" y="1277"/>
                  <a:pt x="168" y="1308"/>
                  <a:pt x="170" y="1331"/>
                </a:cubicBezTo>
                <a:cubicBezTo>
                  <a:pt x="172" y="1355"/>
                  <a:pt x="169" y="1377"/>
                  <a:pt x="160" y="1379"/>
                </a:cubicBezTo>
                <a:cubicBezTo>
                  <a:pt x="151" y="1382"/>
                  <a:pt x="146" y="1375"/>
                  <a:pt x="146" y="1375"/>
                </a:cubicBezTo>
                <a:cubicBezTo>
                  <a:pt x="139" y="1375"/>
                  <a:pt x="119" y="1369"/>
                  <a:pt x="113" y="1359"/>
                </a:cubicBezTo>
                <a:cubicBezTo>
                  <a:pt x="106" y="1349"/>
                  <a:pt x="128" y="1312"/>
                  <a:pt x="129" y="1256"/>
                </a:cubicBezTo>
                <a:cubicBezTo>
                  <a:pt x="130" y="1199"/>
                  <a:pt x="93" y="1071"/>
                  <a:pt x="94" y="1016"/>
                </a:cubicBezTo>
                <a:cubicBezTo>
                  <a:pt x="94" y="961"/>
                  <a:pt x="102" y="894"/>
                  <a:pt x="104" y="872"/>
                </a:cubicBezTo>
                <a:cubicBezTo>
                  <a:pt x="105" y="849"/>
                  <a:pt x="75" y="722"/>
                  <a:pt x="74" y="654"/>
                </a:cubicBezTo>
                <a:cubicBezTo>
                  <a:pt x="74" y="586"/>
                  <a:pt x="120" y="482"/>
                  <a:pt x="123" y="475"/>
                </a:cubicBezTo>
                <a:cubicBezTo>
                  <a:pt x="125" y="467"/>
                  <a:pt x="121" y="406"/>
                  <a:pt x="113" y="397"/>
                </a:cubicBezTo>
                <a:cubicBezTo>
                  <a:pt x="104" y="387"/>
                  <a:pt x="99" y="356"/>
                  <a:pt x="99" y="356"/>
                </a:cubicBezTo>
                <a:cubicBezTo>
                  <a:pt x="99" y="357"/>
                  <a:pt x="99" y="357"/>
                  <a:pt x="99" y="358"/>
                </a:cubicBezTo>
                <a:cubicBezTo>
                  <a:pt x="99" y="381"/>
                  <a:pt x="80" y="446"/>
                  <a:pt x="76" y="465"/>
                </a:cubicBezTo>
                <a:cubicBezTo>
                  <a:pt x="71" y="483"/>
                  <a:pt x="77" y="482"/>
                  <a:pt x="73" y="538"/>
                </a:cubicBezTo>
                <a:cubicBezTo>
                  <a:pt x="68" y="594"/>
                  <a:pt x="40" y="647"/>
                  <a:pt x="45" y="666"/>
                </a:cubicBezTo>
                <a:cubicBezTo>
                  <a:pt x="50" y="684"/>
                  <a:pt x="47" y="702"/>
                  <a:pt x="47" y="718"/>
                </a:cubicBezTo>
                <a:cubicBezTo>
                  <a:pt x="47" y="734"/>
                  <a:pt x="67" y="745"/>
                  <a:pt x="65" y="748"/>
                </a:cubicBezTo>
                <a:cubicBezTo>
                  <a:pt x="62" y="751"/>
                  <a:pt x="59" y="753"/>
                  <a:pt x="59" y="753"/>
                </a:cubicBezTo>
                <a:cubicBezTo>
                  <a:pt x="59" y="753"/>
                  <a:pt x="64" y="757"/>
                  <a:pt x="61" y="762"/>
                </a:cubicBezTo>
                <a:cubicBezTo>
                  <a:pt x="58" y="766"/>
                  <a:pt x="57" y="764"/>
                  <a:pt x="53" y="767"/>
                </a:cubicBezTo>
                <a:cubicBezTo>
                  <a:pt x="49" y="769"/>
                  <a:pt x="33" y="759"/>
                  <a:pt x="33" y="759"/>
                </a:cubicBezTo>
                <a:cubicBezTo>
                  <a:pt x="33" y="759"/>
                  <a:pt x="35" y="766"/>
                  <a:pt x="31" y="767"/>
                </a:cubicBezTo>
                <a:cubicBezTo>
                  <a:pt x="27" y="767"/>
                  <a:pt x="20" y="758"/>
                  <a:pt x="13" y="744"/>
                </a:cubicBezTo>
                <a:cubicBezTo>
                  <a:pt x="7" y="731"/>
                  <a:pt x="18" y="674"/>
                  <a:pt x="18" y="674"/>
                </a:cubicBezTo>
                <a:cubicBezTo>
                  <a:pt x="18" y="674"/>
                  <a:pt x="25" y="655"/>
                  <a:pt x="24" y="573"/>
                </a:cubicBezTo>
                <a:cubicBezTo>
                  <a:pt x="23" y="491"/>
                  <a:pt x="31" y="475"/>
                  <a:pt x="34" y="459"/>
                </a:cubicBezTo>
                <a:cubicBezTo>
                  <a:pt x="37" y="444"/>
                  <a:pt x="42" y="390"/>
                  <a:pt x="45" y="326"/>
                </a:cubicBezTo>
                <a:cubicBezTo>
                  <a:pt x="48" y="262"/>
                  <a:pt x="55" y="262"/>
                  <a:pt x="64" y="247"/>
                </a:cubicBezTo>
                <a:cubicBezTo>
                  <a:pt x="72" y="232"/>
                  <a:pt x="135" y="217"/>
                  <a:pt x="144" y="213"/>
                </a:cubicBezTo>
                <a:cubicBezTo>
                  <a:pt x="153" y="210"/>
                  <a:pt x="164" y="201"/>
                  <a:pt x="165" y="194"/>
                </a:cubicBezTo>
                <a:cubicBezTo>
                  <a:pt x="167" y="187"/>
                  <a:pt x="165" y="154"/>
                  <a:pt x="165" y="154"/>
                </a:cubicBezTo>
                <a:cubicBezTo>
                  <a:pt x="147" y="138"/>
                  <a:pt x="146" y="111"/>
                  <a:pt x="146" y="111"/>
                </a:cubicBezTo>
                <a:cubicBezTo>
                  <a:pt x="139" y="111"/>
                  <a:pt x="139" y="101"/>
                  <a:pt x="138" y="97"/>
                </a:cubicBezTo>
                <a:cubicBezTo>
                  <a:pt x="138" y="94"/>
                  <a:pt x="134" y="79"/>
                  <a:pt x="134" y="71"/>
                </a:cubicBezTo>
                <a:cubicBezTo>
                  <a:pt x="134" y="64"/>
                  <a:pt x="144" y="66"/>
                  <a:pt x="144" y="66"/>
                </a:cubicBezTo>
                <a:cubicBezTo>
                  <a:pt x="144" y="6"/>
                  <a:pt x="175" y="0"/>
                  <a:pt x="196" y="0"/>
                </a:cubicBezTo>
                <a:cubicBezTo>
                  <a:pt x="218" y="0"/>
                  <a:pt x="249" y="6"/>
                  <a:pt x="249" y="66"/>
                </a:cubicBezTo>
                <a:cubicBezTo>
                  <a:pt x="249" y="66"/>
                  <a:pt x="258" y="64"/>
                  <a:pt x="259" y="71"/>
                </a:cubicBezTo>
                <a:cubicBezTo>
                  <a:pt x="259" y="79"/>
                  <a:pt x="255" y="94"/>
                  <a:pt x="254" y="97"/>
                </a:cubicBezTo>
                <a:cubicBezTo>
                  <a:pt x="254" y="101"/>
                  <a:pt x="254" y="111"/>
                  <a:pt x="247" y="111"/>
                </a:cubicBezTo>
                <a:cubicBezTo>
                  <a:pt x="247" y="111"/>
                  <a:pt x="245" y="138"/>
                  <a:pt x="228" y="154"/>
                </a:cubicBezTo>
                <a:cubicBezTo>
                  <a:pt x="228" y="154"/>
                  <a:pt x="226" y="187"/>
                  <a:pt x="228" y="194"/>
                </a:cubicBezTo>
                <a:cubicBezTo>
                  <a:pt x="229" y="201"/>
                  <a:pt x="240" y="210"/>
                  <a:pt x="248" y="213"/>
                </a:cubicBezTo>
                <a:cubicBezTo>
                  <a:pt x="257" y="217"/>
                  <a:pt x="321" y="232"/>
                  <a:pt x="329" y="247"/>
                </a:cubicBezTo>
                <a:cubicBezTo>
                  <a:pt x="337" y="262"/>
                  <a:pt x="344" y="262"/>
                  <a:pt x="348" y="326"/>
                </a:cubicBezTo>
                <a:cubicBezTo>
                  <a:pt x="351" y="390"/>
                  <a:pt x="356" y="444"/>
                  <a:pt x="359" y="459"/>
                </a:cubicBezTo>
                <a:cubicBezTo>
                  <a:pt x="362" y="475"/>
                  <a:pt x="370" y="491"/>
                  <a:pt x="369" y="573"/>
                </a:cubicBezTo>
                <a:cubicBezTo>
                  <a:pt x="367" y="655"/>
                  <a:pt x="374" y="674"/>
                  <a:pt x="374" y="674"/>
                </a:cubicBezTo>
                <a:cubicBezTo>
                  <a:pt x="374" y="674"/>
                  <a:pt x="386" y="731"/>
                  <a:pt x="379" y="744"/>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9" name="Freeform 6"/>
          <p:cNvSpPr>
            <a:spLocks/>
          </p:cNvSpPr>
          <p:nvPr/>
        </p:nvSpPr>
        <p:spPr bwMode="auto">
          <a:xfrm>
            <a:off x="4377952" y="1657363"/>
            <a:ext cx="2860674" cy="10385422"/>
          </a:xfrm>
          <a:custGeom>
            <a:avLst/>
            <a:gdLst>
              <a:gd name="T0" fmla="*/ 17 w 379"/>
              <a:gd name="T1" fmla="*/ 573 h 1382"/>
              <a:gd name="T2" fmla="*/ 38 w 379"/>
              <a:gd name="T3" fmla="*/ 326 h 1382"/>
              <a:gd name="T4" fmla="*/ 138 w 379"/>
              <a:gd name="T5" fmla="*/ 213 h 1382"/>
              <a:gd name="T6" fmla="*/ 158 w 379"/>
              <a:gd name="T7" fmla="*/ 154 h 1382"/>
              <a:gd name="T8" fmla="*/ 132 w 379"/>
              <a:gd name="T9" fmla="*/ 97 h 1382"/>
              <a:gd name="T10" fmla="*/ 137 w 379"/>
              <a:gd name="T11" fmla="*/ 66 h 1382"/>
              <a:gd name="T12" fmla="*/ 242 w 379"/>
              <a:gd name="T13" fmla="*/ 66 h 1382"/>
              <a:gd name="T14" fmla="*/ 248 w 379"/>
              <a:gd name="T15" fmla="*/ 97 h 1382"/>
              <a:gd name="T16" fmla="*/ 221 w 379"/>
              <a:gd name="T17" fmla="*/ 154 h 1382"/>
              <a:gd name="T18" fmla="*/ 242 w 379"/>
              <a:gd name="T19" fmla="*/ 213 h 1382"/>
              <a:gd name="T20" fmla="*/ 341 w 379"/>
              <a:gd name="T21" fmla="*/ 326 h 1382"/>
              <a:gd name="T22" fmla="*/ 362 w 379"/>
              <a:gd name="T23" fmla="*/ 573 h 1382"/>
              <a:gd name="T24" fmla="*/ 373 w 379"/>
              <a:gd name="T25" fmla="*/ 744 h 1382"/>
              <a:gd name="T26" fmla="*/ 353 w 379"/>
              <a:gd name="T27" fmla="*/ 759 h 1382"/>
              <a:gd name="T28" fmla="*/ 325 w 379"/>
              <a:gd name="T29" fmla="*/ 762 h 1382"/>
              <a:gd name="T30" fmla="*/ 321 w 379"/>
              <a:gd name="T31" fmla="*/ 748 h 1382"/>
              <a:gd name="T32" fmla="*/ 341 w 379"/>
              <a:gd name="T33" fmla="*/ 666 h 1382"/>
              <a:gd name="T34" fmla="*/ 310 w 379"/>
              <a:gd name="T35" fmla="*/ 465 h 1382"/>
              <a:gd name="T36" fmla="*/ 287 w 379"/>
              <a:gd name="T37" fmla="*/ 356 h 1382"/>
              <a:gd name="T38" fmla="*/ 263 w 379"/>
              <a:gd name="T39" fmla="*/ 475 h 1382"/>
              <a:gd name="T40" fmla="*/ 282 w 379"/>
              <a:gd name="T41" fmla="*/ 872 h 1382"/>
              <a:gd name="T42" fmla="*/ 257 w 379"/>
              <a:gd name="T43" fmla="*/ 1256 h 1382"/>
              <a:gd name="T44" fmla="*/ 240 w 379"/>
              <a:gd name="T45" fmla="*/ 1375 h 1382"/>
              <a:gd name="T46" fmla="*/ 216 w 379"/>
              <a:gd name="T47" fmla="*/ 1331 h 1382"/>
              <a:gd name="T48" fmla="*/ 226 w 379"/>
              <a:gd name="T49" fmla="*/ 1211 h 1382"/>
              <a:gd name="T50" fmla="*/ 219 w 379"/>
              <a:gd name="T51" fmla="*/ 978 h 1382"/>
              <a:gd name="T52" fmla="*/ 190 w 379"/>
              <a:gd name="T53" fmla="*/ 724 h 1382"/>
              <a:gd name="T54" fmla="*/ 160 w 379"/>
              <a:gd name="T55" fmla="*/ 978 h 1382"/>
              <a:gd name="T56" fmla="*/ 153 w 379"/>
              <a:gd name="T57" fmla="*/ 1211 h 1382"/>
              <a:gd name="T58" fmla="*/ 163 w 379"/>
              <a:gd name="T59" fmla="*/ 1331 h 1382"/>
              <a:gd name="T60" fmla="*/ 139 w 379"/>
              <a:gd name="T61" fmla="*/ 1375 h 1382"/>
              <a:gd name="T62" fmla="*/ 122 w 379"/>
              <a:gd name="T63" fmla="*/ 1256 h 1382"/>
              <a:gd name="T64" fmla="*/ 97 w 379"/>
              <a:gd name="T65" fmla="*/ 872 h 1382"/>
              <a:gd name="T66" fmla="*/ 116 w 379"/>
              <a:gd name="T67" fmla="*/ 475 h 1382"/>
              <a:gd name="T68" fmla="*/ 92 w 379"/>
              <a:gd name="T69" fmla="*/ 356 h 1382"/>
              <a:gd name="T70" fmla="*/ 69 w 379"/>
              <a:gd name="T71" fmla="*/ 465 h 1382"/>
              <a:gd name="T72" fmla="*/ 38 w 379"/>
              <a:gd name="T73" fmla="*/ 666 h 1382"/>
              <a:gd name="T74" fmla="*/ 58 w 379"/>
              <a:gd name="T75" fmla="*/ 748 h 1382"/>
              <a:gd name="T76" fmla="*/ 54 w 379"/>
              <a:gd name="T77" fmla="*/ 762 h 1382"/>
              <a:gd name="T78" fmla="*/ 26 w 379"/>
              <a:gd name="T79" fmla="*/ 759 h 1382"/>
              <a:gd name="T80" fmla="*/ 6 w 379"/>
              <a:gd name="T81" fmla="*/ 744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9" h="1382">
                <a:moveTo>
                  <a:pt x="12" y="674"/>
                </a:moveTo>
                <a:cubicBezTo>
                  <a:pt x="12" y="674"/>
                  <a:pt x="19" y="655"/>
                  <a:pt x="17" y="573"/>
                </a:cubicBezTo>
                <a:cubicBezTo>
                  <a:pt x="16" y="491"/>
                  <a:pt x="24" y="475"/>
                  <a:pt x="27" y="459"/>
                </a:cubicBezTo>
                <a:cubicBezTo>
                  <a:pt x="30" y="444"/>
                  <a:pt x="35" y="390"/>
                  <a:pt x="38" y="326"/>
                </a:cubicBezTo>
                <a:cubicBezTo>
                  <a:pt x="41" y="262"/>
                  <a:pt x="48" y="262"/>
                  <a:pt x="57" y="247"/>
                </a:cubicBezTo>
                <a:cubicBezTo>
                  <a:pt x="65" y="232"/>
                  <a:pt x="129" y="217"/>
                  <a:pt x="138" y="213"/>
                </a:cubicBezTo>
                <a:cubicBezTo>
                  <a:pt x="146" y="210"/>
                  <a:pt x="157" y="201"/>
                  <a:pt x="158" y="194"/>
                </a:cubicBezTo>
                <a:cubicBezTo>
                  <a:pt x="160" y="187"/>
                  <a:pt x="158" y="154"/>
                  <a:pt x="158" y="154"/>
                </a:cubicBezTo>
                <a:cubicBezTo>
                  <a:pt x="141" y="138"/>
                  <a:pt x="139" y="111"/>
                  <a:pt x="139" y="111"/>
                </a:cubicBezTo>
                <a:cubicBezTo>
                  <a:pt x="132" y="111"/>
                  <a:pt x="132" y="101"/>
                  <a:pt x="132" y="97"/>
                </a:cubicBezTo>
                <a:cubicBezTo>
                  <a:pt x="131" y="94"/>
                  <a:pt x="127" y="79"/>
                  <a:pt x="127" y="71"/>
                </a:cubicBezTo>
                <a:cubicBezTo>
                  <a:pt x="128" y="64"/>
                  <a:pt x="137" y="66"/>
                  <a:pt x="137" y="66"/>
                </a:cubicBezTo>
                <a:cubicBezTo>
                  <a:pt x="137" y="6"/>
                  <a:pt x="168" y="0"/>
                  <a:pt x="190" y="0"/>
                </a:cubicBezTo>
                <a:cubicBezTo>
                  <a:pt x="211" y="0"/>
                  <a:pt x="242" y="6"/>
                  <a:pt x="242" y="66"/>
                </a:cubicBezTo>
                <a:cubicBezTo>
                  <a:pt x="242" y="66"/>
                  <a:pt x="252" y="64"/>
                  <a:pt x="252" y="71"/>
                </a:cubicBezTo>
                <a:cubicBezTo>
                  <a:pt x="252" y="79"/>
                  <a:pt x="248" y="94"/>
                  <a:pt x="248" y="97"/>
                </a:cubicBezTo>
                <a:cubicBezTo>
                  <a:pt x="247" y="101"/>
                  <a:pt x="247" y="111"/>
                  <a:pt x="240" y="111"/>
                </a:cubicBezTo>
                <a:cubicBezTo>
                  <a:pt x="240" y="111"/>
                  <a:pt x="239" y="138"/>
                  <a:pt x="221" y="154"/>
                </a:cubicBezTo>
                <a:cubicBezTo>
                  <a:pt x="221" y="154"/>
                  <a:pt x="219" y="187"/>
                  <a:pt x="221" y="194"/>
                </a:cubicBezTo>
                <a:cubicBezTo>
                  <a:pt x="222" y="201"/>
                  <a:pt x="233" y="210"/>
                  <a:pt x="242" y="213"/>
                </a:cubicBezTo>
                <a:cubicBezTo>
                  <a:pt x="250" y="217"/>
                  <a:pt x="314" y="232"/>
                  <a:pt x="322" y="247"/>
                </a:cubicBezTo>
                <a:cubicBezTo>
                  <a:pt x="331" y="262"/>
                  <a:pt x="338" y="262"/>
                  <a:pt x="341" y="326"/>
                </a:cubicBezTo>
                <a:cubicBezTo>
                  <a:pt x="344" y="390"/>
                  <a:pt x="349" y="444"/>
                  <a:pt x="352" y="459"/>
                </a:cubicBezTo>
                <a:cubicBezTo>
                  <a:pt x="355" y="475"/>
                  <a:pt x="363" y="491"/>
                  <a:pt x="362" y="573"/>
                </a:cubicBezTo>
                <a:cubicBezTo>
                  <a:pt x="360" y="655"/>
                  <a:pt x="367" y="674"/>
                  <a:pt x="367" y="674"/>
                </a:cubicBezTo>
                <a:cubicBezTo>
                  <a:pt x="367" y="674"/>
                  <a:pt x="379" y="731"/>
                  <a:pt x="373" y="744"/>
                </a:cubicBezTo>
                <a:cubicBezTo>
                  <a:pt x="366" y="758"/>
                  <a:pt x="359" y="767"/>
                  <a:pt x="355" y="767"/>
                </a:cubicBezTo>
                <a:cubicBezTo>
                  <a:pt x="351" y="766"/>
                  <a:pt x="353" y="759"/>
                  <a:pt x="353" y="759"/>
                </a:cubicBezTo>
                <a:cubicBezTo>
                  <a:pt x="353" y="759"/>
                  <a:pt x="337" y="769"/>
                  <a:pt x="333" y="767"/>
                </a:cubicBezTo>
                <a:cubicBezTo>
                  <a:pt x="329" y="764"/>
                  <a:pt x="328" y="766"/>
                  <a:pt x="325" y="762"/>
                </a:cubicBezTo>
                <a:cubicBezTo>
                  <a:pt x="322" y="757"/>
                  <a:pt x="327" y="753"/>
                  <a:pt x="327" y="753"/>
                </a:cubicBezTo>
                <a:cubicBezTo>
                  <a:pt x="327" y="753"/>
                  <a:pt x="324" y="751"/>
                  <a:pt x="321" y="748"/>
                </a:cubicBezTo>
                <a:cubicBezTo>
                  <a:pt x="319" y="745"/>
                  <a:pt x="339" y="734"/>
                  <a:pt x="339" y="718"/>
                </a:cubicBezTo>
                <a:cubicBezTo>
                  <a:pt x="339" y="702"/>
                  <a:pt x="336" y="684"/>
                  <a:pt x="341" y="666"/>
                </a:cubicBezTo>
                <a:cubicBezTo>
                  <a:pt x="346" y="647"/>
                  <a:pt x="318" y="594"/>
                  <a:pt x="313" y="538"/>
                </a:cubicBezTo>
                <a:cubicBezTo>
                  <a:pt x="309" y="482"/>
                  <a:pt x="315" y="483"/>
                  <a:pt x="310" y="465"/>
                </a:cubicBezTo>
                <a:cubicBezTo>
                  <a:pt x="306" y="446"/>
                  <a:pt x="287" y="381"/>
                  <a:pt x="287" y="358"/>
                </a:cubicBezTo>
                <a:cubicBezTo>
                  <a:pt x="287" y="357"/>
                  <a:pt x="287" y="357"/>
                  <a:pt x="287" y="356"/>
                </a:cubicBezTo>
                <a:cubicBezTo>
                  <a:pt x="287" y="356"/>
                  <a:pt x="282" y="387"/>
                  <a:pt x="273" y="397"/>
                </a:cubicBezTo>
                <a:cubicBezTo>
                  <a:pt x="265" y="406"/>
                  <a:pt x="261" y="467"/>
                  <a:pt x="263" y="475"/>
                </a:cubicBezTo>
                <a:cubicBezTo>
                  <a:pt x="266" y="482"/>
                  <a:pt x="312" y="586"/>
                  <a:pt x="312" y="654"/>
                </a:cubicBezTo>
                <a:cubicBezTo>
                  <a:pt x="311" y="722"/>
                  <a:pt x="281" y="849"/>
                  <a:pt x="282" y="872"/>
                </a:cubicBezTo>
                <a:cubicBezTo>
                  <a:pt x="284" y="894"/>
                  <a:pt x="292" y="961"/>
                  <a:pt x="292" y="1016"/>
                </a:cubicBezTo>
                <a:cubicBezTo>
                  <a:pt x="293" y="1071"/>
                  <a:pt x="256" y="1199"/>
                  <a:pt x="257" y="1256"/>
                </a:cubicBezTo>
                <a:cubicBezTo>
                  <a:pt x="258" y="1312"/>
                  <a:pt x="280" y="1349"/>
                  <a:pt x="273" y="1359"/>
                </a:cubicBezTo>
                <a:cubicBezTo>
                  <a:pt x="267" y="1369"/>
                  <a:pt x="247" y="1375"/>
                  <a:pt x="240" y="1375"/>
                </a:cubicBezTo>
                <a:cubicBezTo>
                  <a:pt x="240" y="1375"/>
                  <a:pt x="235" y="1382"/>
                  <a:pt x="226" y="1379"/>
                </a:cubicBezTo>
                <a:cubicBezTo>
                  <a:pt x="217" y="1377"/>
                  <a:pt x="214" y="1355"/>
                  <a:pt x="216" y="1331"/>
                </a:cubicBezTo>
                <a:cubicBezTo>
                  <a:pt x="218" y="1308"/>
                  <a:pt x="217" y="1277"/>
                  <a:pt x="213" y="1263"/>
                </a:cubicBezTo>
                <a:cubicBezTo>
                  <a:pt x="209" y="1250"/>
                  <a:pt x="229" y="1232"/>
                  <a:pt x="226" y="1211"/>
                </a:cubicBezTo>
                <a:cubicBezTo>
                  <a:pt x="222" y="1190"/>
                  <a:pt x="229" y="1174"/>
                  <a:pt x="221" y="1118"/>
                </a:cubicBezTo>
                <a:cubicBezTo>
                  <a:pt x="212" y="1062"/>
                  <a:pt x="214" y="1005"/>
                  <a:pt x="219" y="978"/>
                </a:cubicBezTo>
                <a:cubicBezTo>
                  <a:pt x="225" y="950"/>
                  <a:pt x="212" y="891"/>
                  <a:pt x="207" y="873"/>
                </a:cubicBezTo>
                <a:cubicBezTo>
                  <a:pt x="202" y="855"/>
                  <a:pt x="190" y="724"/>
                  <a:pt x="190" y="724"/>
                </a:cubicBezTo>
                <a:cubicBezTo>
                  <a:pt x="190" y="724"/>
                  <a:pt x="177" y="855"/>
                  <a:pt x="172" y="873"/>
                </a:cubicBezTo>
                <a:cubicBezTo>
                  <a:pt x="167" y="891"/>
                  <a:pt x="154" y="950"/>
                  <a:pt x="160" y="978"/>
                </a:cubicBezTo>
                <a:cubicBezTo>
                  <a:pt x="165" y="1005"/>
                  <a:pt x="167" y="1062"/>
                  <a:pt x="158" y="1118"/>
                </a:cubicBezTo>
                <a:cubicBezTo>
                  <a:pt x="150" y="1174"/>
                  <a:pt x="157" y="1190"/>
                  <a:pt x="153" y="1211"/>
                </a:cubicBezTo>
                <a:cubicBezTo>
                  <a:pt x="150" y="1232"/>
                  <a:pt x="171" y="1250"/>
                  <a:pt x="166" y="1263"/>
                </a:cubicBezTo>
                <a:cubicBezTo>
                  <a:pt x="162" y="1277"/>
                  <a:pt x="161" y="1308"/>
                  <a:pt x="163" y="1331"/>
                </a:cubicBezTo>
                <a:cubicBezTo>
                  <a:pt x="165" y="1355"/>
                  <a:pt x="162" y="1377"/>
                  <a:pt x="153" y="1379"/>
                </a:cubicBezTo>
                <a:cubicBezTo>
                  <a:pt x="145" y="1382"/>
                  <a:pt x="139" y="1375"/>
                  <a:pt x="139" y="1375"/>
                </a:cubicBezTo>
                <a:cubicBezTo>
                  <a:pt x="132" y="1375"/>
                  <a:pt x="112" y="1369"/>
                  <a:pt x="106" y="1359"/>
                </a:cubicBezTo>
                <a:cubicBezTo>
                  <a:pt x="99" y="1349"/>
                  <a:pt x="121" y="1312"/>
                  <a:pt x="122" y="1256"/>
                </a:cubicBezTo>
                <a:cubicBezTo>
                  <a:pt x="124" y="1199"/>
                  <a:pt x="86" y="1071"/>
                  <a:pt x="87" y="1016"/>
                </a:cubicBezTo>
                <a:cubicBezTo>
                  <a:pt x="87" y="961"/>
                  <a:pt x="96" y="894"/>
                  <a:pt x="97" y="872"/>
                </a:cubicBezTo>
                <a:cubicBezTo>
                  <a:pt x="99" y="849"/>
                  <a:pt x="68" y="722"/>
                  <a:pt x="68" y="654"/>
                </a:cubicBezTo>
                <a:cubicBezTo>
                  <a:pt x="67" y="586"/>
                  <a:pt x="113" y="482"/>
                  <a:pt x="116" y="475"/>
                </a:cubicBezTo>
                <a:cubicBezTo>
                  <a:pt x="118" y="467"/>
                  <a:pt x="114" y="406"/>
                  <a:pt x="106" y="397"/>
                </a:cubicBezTo>
                <a:cubicBezTo>
                  <a:pt x="97" y="387"/>
                  <a:pt x="92" y="356"/>
                  <a:pt x="92" y="356"/>
                </a:cubicBezTo>
                <a:cubicBezTo>
                  <a:pt x="92" y="357"/>
                  <a:pt x="92" y="357"/>
                  <a:pt x="92" y="358"/>
                </a:cubicBezTo>
                <a:cubicBezTo>
                  <a:pt x="92" y="381"/>
                  <a:pt x="73" y="446"/>
                  <a:pt x="69" y="465"/>
                </a:cubicBezTo>
                <a:cubicBezTo>
                  <a:pt x="64" y="483"/>
                  <a:pt x="70" y="482"/>
                  <a:pt x="66" y="538"/>
                </a:cubicBezTo>
                <a:cubicBezTo>
                  <a:pt x="61" y="594"/>
                  <a:pt x="33" y="647"/>
                  <a:pt x="38" y="666"/>
                </a:cubicBezTo>
                <a:cubicBezTo>
                  <a:pt x="43" y="684"/>
                  <a:pt x="40" y="702"/>
                  <a:pt x="40" y="718"/>
                </a:cubicBezTo>
                <a:cubicBezTo>
                  <a:pt x="40" y="734"/>
                  <a:pt x="61" y="745"/>
                  <a:pt x="58" y="748"/>
                </a:cubicBezTo>
                <a:cubicBezTo>
                  <a:pt x="55" y="751"/>
                  <a:pt x="52" y="753"/>
                  <a:pt x="52" y="753"/>
                </a:cubicBezTo>
                <a:cubicBezTo>
                  <a:pt x="52" y="753"/>
                  <a:pt x="57" y="757"/>
                  <a:pt x="54" y="762"/>
                </a:cubicBezTo>
                <a:cubicBezTo>
                  <a:pt x="51" y="766"/>
                  <a:pt x="50" y="764"/>
                  <a:pt x="46" y="767"/>
                </a:cubicBezTo>
                <a:cubicBezTo>
                  <a:pt x="42" y="769"/>
                  <a:pt x="26" y="759"/>
                  <a:pt x="26" y="759"/>
                </a:cubicBezTo>
                <a:cubicBezTo>
                  <a:pt x="26" y="759"/>
                  <a:pt x="28" y="766"/>
                  <a:pt x="24" y="767"/>
                </a:cubicBezTo>
                <a:cubicBezTo>
                  <a:pt x="20" y="767"/>
                  <a:pt x="13" y="758"/>
                  <a:pt x="6" y="744"/>
                </a:cubicBezTo>
                <a:cubicBezTo>
                  <a:pt x="0" y="731"/>
                  <a:pt x="12" y="674"/>
                  <a:pt x="12" y="674"/>
                </a:cubicBezTo>
                <a:close/>
              </a:path>
            </a:pathLst>
          </a:custGeom>
          <a:noFill/>
          <a:ln w="14288"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82880" tIns="91440" rIns="182880" bIns="91440" numCol="1" anchor="t" anchorCtr="0" compatLnSpc="1">
            <a:prstTxWarp prst="textNoShape">
              <a:avLst/>
            </a:prstTxWarp>
          </a:bodyPr>
          <a:lstStyle/>
          <a:p>
            <a:endParaRPr lang="en-US" sz="3600"/>
          </a:p>
        </p:txBody>
      </p:sp>
      <p:sp>
        <p:nvSpPr>
          <p:cNvPr id="21" name="Rectangle 20"/>
          <p:cNvSpPr/>
          <p:nvPr/>
        </p:nvSpPr>
        <p:spPr>
          <a:xfrm>
            <a:off x="4323969" y="12058654"/>
            <a:ext cx="2968624" cy="16573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3" name="Group 2"/>
          <p:cNvGrpSpPr/>
          <p:nvPr/>
        </p:nvGrpSpPr>
        <p:grpSpPr>
          <a:xfrm>
            <a:off x="14655031" y="3848163"/>
            <a:ext cx="10164589" cy="5589598"/>
            <a:chOff x="14500408" y="2942149"/>
            <a:chExt cx="10164589" cy="5589598"/>
          </a:xfrm>
        </p:grpSpPr>
        <p:sp>
          <p:nvSpPr>
            <p:cNvPr id="14" name="Rectangle 13"/>
            <p:cNvSpPr/>
            <p:nvPr/>
          </p:nvSpPr>
          <p:spPr>
            <a:xfrm>
              <a:off x="14500408" y="5115427"/>
              <a:ext cx="5680920" cy="3416320"/>
            </a:xfrm>
            <a:prstGeom prst="rect">
              <a:avLst/>
            </a:prstGeom>
          </p:spPr>
          <p:txBody>
            <a:bodyPr wrap="square">
              <a:spAutoFit/>
            </a:bodyPr>
            <a:lstStyle/>
            <a:p>
              <a:r>
                <a:rPr lang="en-US" sz="2400">
                  <a:ea typeface="Calibri" panose="020F0502020204030204" pitchFamily="34" charset="0"/>
                </a:rPr>
                <a:t>Lorem ipsum dolor sit amet, consectetur adipiscing elit. Suspendisse pellentesque aliquet vulputate. Sed porttitor id leo in ullamcorper. Fusce non est purus. Nullam interdum pulvinar ullamcorper. Vivamus imperdiet sapien non tellus posuere, vel porta sapien ornare. Nullam quis pretium mauris. </a:t>
              </a:r>
              <a:endParaRPr lang="en-US" sz="2400"/>
            </a:p>
          </p:txBody>
        </p:sp>
        <p:sp>
          <p:nvSpPr>
            <p:cNvPr id="15" name="Title 1"/>
            <p:cNvSpPr txBox="1">
              <a:spLocks/>
            </p:cNvSpPr>
            <p:nvPr/>
          </p:nvSpPr>
          <p:spPr>
            <a:xfrm>
              <a:off x="14530615" y="2942149"/>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Biographic</a:t>
              </a:r>
            </a:p>
            <a:p>
              <a:r>
                <a:rPr lang="en-US" sz="3200">
                  <a:latin typeface="+mn-lt"/>
                </a:rPr>
                <a:t>Create great subtitle is in here</a:t>
              </a:r>
              <a:endParaRPr lang="en-US" sz="6400">
                <a:latin typeface="+mn-lt"/>
              </a:endParaRPr>
            </a:p>
          </p:txBody>
        </p:sp>
        <p:sp>
          <p:nvSpPr>
            <p:cNvPr id="17" name="Rectangle: Rounded Corners 80"/>
            <p:cNvSpPr/>
            <p:nvPr/>
          </p:nvSpPr>
          <p:spPr>
            <a:xfrm>
              <a:off x="14647824" y="4489782"/>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Tree>
    <p:extLst>
      <p:ext uri="{BB962C8B-B14F-4D97-AF65-F5344CB8AC3E}">
        <p14:creationId xmlns:p14="http://schemas.microsoft.com/office/powerpoint/2010/main" val="118869113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900" fill="hold"/>
                                            <p:tgtEl>
                                              <p:spTgt spid="9"/>
                                            </p:tgtEl>
                                            <p:attrNameLst>
                                              <p:attrName>ppt_x</p:attrName>
                                            </p:attrNameLst>
                                          </p:cBhvr>
                                          <p:tavLst>
                                            <p:tav tm="0">
                                              <p:val>
                                                <p:strVal val="1+#ppt_w/2"/>
                                              </p:val>
                                            </p:tav>
                                            <p:tav tm="100000">
                                              <p:val>
                                                <p:strVal val="#ppt_x"/>
                                              </p:val>
                                            </p:tav>
                                          </p:tavLst>
                                        </p:anim>
                                        <p:anim calcmode="lin" valueType="num">
                                          <p:cBhvr additive="base">
                                            <p:cTn id="8" dur="9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14:presetBounceEnd="66667">
                                      <p:stCondLst>
                                        <p:cond delay="700"/>
                                      </p:stCondLst>
                                      <p:childTnLst>
                                        <p:set>
                                          <p:cBhvr>
                                            <p:cTn id="10" dur="1" fill="hold">
                                              <p:stCondLst>
                                                <p:cond delay="0"/>
                                              </p:stCondLst>
                                            </p:cTn>
                                            <p:tgtEl>
                                              <p:spTgt spid="22"/>
                                            </p:tgtEl>
                                            <p:attrNameLst>
                                              <p:attrName>style.visibility</p:attrName>
                                            </p:attrNameLst>
                                          </p:cBhvr>
                                          <p:to>
                                            <p:strVal val="visible"/>
                                          </p:to>
                                        </p:set>
                                        <p:anim calcmode="lin" valueType="num" p14:bounceEnd="66667">
                                          <p:cBhvr additive="base">
                                            <p:cTn id="11" dur="900" fill="hold"/>
                                            <p:tgtEl>
                                              <p:spTgt spid="22"/>
                                            </p:tgtEl>
                                            <p:attrNameLst>
                                              <p:attrName>ppt_x</p:attrName>
                                            </p:attrNameLst>
                                          </p:cBhvr>
                                          <p:tavLst>
                                            <p:tav tm="0">
                                              <p:val>
                                                <p:strVal val="#ppt_x"/>
                                              </p:val>
                                            </p:tav>
                                            <p:tav tm="100000">
                                              <p:val>
                                                <p:strVal val="#ppt_x"/>
                                              </p:val>
                                            </p:tav>
                                          </p:tavLst>
                                        </p:anim>
                                        <p:anim calcmode="lin" valueType="num" p14:bounceEnd="66667">
                                          <p:cBhvr additive="base">
                                            <p:cTn id="12" dur="9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900" fill="hold"/>
                                            <p:tgtEl>
                                              <p:spTgt spid="9"/>
                                            </p:tgtEl>
                                            <p:attrNameLst>
                                              <p:attrName>ppt_x</p:attrName>
                                            </p:attrNameLst>
                                          </p:cBhvr>
                                          <p:tavLst>
                                            <p:tav tm="0">
                                              <p:val>
                                                <p:strVal val="1+#ppt_w/2"/>
                                              </p:val>
                                            </p:tav>
                                            <p:tav tm="100000">
                                              <p:val>
                                                <p:strVal val="#ppt_x"/>
                                              </p:val>
                                            </p:tav>
                                          </p:tavLst>
                                        </p:anim>
                                        <p:anim calcmode="lin" valueType="num">
                                          <p:cBhvr additive="base">
                                            <p:cTn id="8" dur="9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stCondLst>
                                        <p:cond delay="7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900" fill="hold"/>
                                            <p:tgtEl>
                                              <p:spTgt spid="22"/>
                                            </p:tgtEl>
                                            <p:attrNameLst>
                                              <p:attrName>ppt_x</p:attrName>
                                            </p:attrNameLst>
                                          </p:cBhvr>
                                          <p:tavLst>
                                            <p:tav tm="0">
                                              <p:val>
                                                <p:strVal val="#ppt_x"/>
                                              </p:val>
                                            </p:tav>
                                            <p:tav tm="100000">
                                              <p:val>
                                                <p:strVal val="#ppt_x"/>
                                              </p:val>
                                            </p:tav>
                                          </p:tavLst>
                                        </p:anim>
                                        <p:anim calcmode="lin" valueType="num">
                                          <p:cBhvr additive="base">
                                            <p:cTn id="12" dur="9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9" grpId="0" animBg="1"/>
        </p:bldLst>
      </p:timing>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4377952" y="3886206"/>
            <a:ext cx="2860674" cy="9829800"/>
          </a:xfrm>
          <a:prstGeom prst="rect">
            <a:avLst/>
          </a:prstGeom>
          <a:gradFill flip="none" rotWithShape="1">
            <a:gsLst>
              <a:gs pos="1000">
                <a:schemeClr val="accent1"/>
              </a:gs>
              <a:gs pos="100000">
                <a:schemeClr val="accent1">
                  <a:lumMod val="7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Notched Right Arrow 8"/>
          <p:cNvSpPr/>
          <p:nvPr/>
        </p:nvSpPr>
        <p:spPr>
          <a:xfrm flipH="1">
            <a:off x="8397454" y="5321976"/>
            <a:ext cx="6202062" cy="3072048"/>
          </a:xfrm>
          <a:prstGeom prst="notchedRightArrow">
            <a:avLst>
              <a:gd name="adj1" fmla="val 71907"/>
              <a:gd name="adj2" fmla="val 31744"/>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 name="Slide Number Placeholder 1"/>
          <p:cNvSpPr>
            <a:spLocks noGrp="1"/>
          </p:cNvSpPr>
          <p:nvPr>
            <p:ph type="sldNum" sz="quarter" idx="4294967295"/>
          </p:nvPr>
        </p:nvSpPr>
        <p:spPr>
          <a:xfrm>
            <a:off x="1588" y="12233276"/>
            <a:ext cx="1339850" cy="873124"/>
          </a:xfrm>
          <a:prstGeom prst="rect">
            <a:avLst/>
          </a:prstGeom>
        </p:spPr>
        <p:txBody>
          <a:bodyPr/>
          <a:lstStyle/>
          <a:p>
            <a:fld id="{F07BF5D7-3E77-4E87-8A1B-D83A3FF7EDA2}" type="slidenum">
              <a:rPr lang="en-US" smtClean="0"/>
              <a:pPr/>
              <a:t>137</a:t>
            </a:fld>
            <a:endParaRPr lang="en-US"/>
          </a:p>
        </p:txBody>
      </p:sp>
      <p:sp>
        <p:nvSpPr>
          <p:cNvPr id="21" name="Rectangle 20"/>
          <p:cNvSpPr/>
          <p:nvPr/>
        </p:nvSpPr>
        <p:spPr>
          <a:xfrm>
            <a:off x="4323969" y="12058654"/>
            <a:ext cx="2968624" cy="16573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 name="Text Placeholder 7"/>
          <p:cNvSpPr txBox="1">
            <a:spLocks/>
          </p:cNvSpPr>
          <p:nvPr/>
        </p:nvSpPr>
        <p:spPr>
          <a:xfrm>
            <a:off x="9088030" y="5881722"/>
            <a:ext cx="4111718" cy="228201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4400" b="0">
                <a:solidFill>
                  <a:schemeClr val="bg1"/>
                </a:solidFill>
              </a:rPr>
              <a:t>80%</a:t>
            </a:r>
          </a:p>
        </p:txBody>
      </p:sp>
      <p:sp>
        <p:nvSpPr>
          <p:cNvPr id="10" name="Freeform 5"/>
          <p:cNvSpPr>
            <a:spLocks noEditPoints="1"/>
          </p:cNvSpPr>
          <p:nvPr/>
        </p:nvSpPr>
        <p:spPr bwMode="auto">
          <a:xfrm>
            <a:off x="4316424" y="1819275"/>
            <a:ext cx="2974974" cy="10401302"/>
          </a:xfrm>
          <a:custGeom>
            <a:avLst/>
            <a:gdLst>
              <a:gd name="T0" fmla="*/ 0 w 394"/>
              <a:gd name="T1" fmla="*/ 1384 h 1384"/>
              <a:gd name="T2" fmla="*/ 394 w 394"/>
              <a:gd name="T3" fmla="*/ 0 h 1384"/>
              <a:gd name="T4" fmla="*/ 378 w 394"/>
              <a:gd name="T5" fmla="*/ 692 h 1384"/>
              <a:gd name="T6" fmla="*/ 349 w 394"/>
              <a:gd name="T7" fmla="*/ 817 h 1384"/>
              <a:gd name="T8" fmla="*/ 334 w 394"/>
              <a:gd name="T9" fmla="*/ 814 h 1384"/>
              <a:gd name="T10" fmla="*/ 344 w 394"/>
              <a:gd name="T11" fmla="*/ 793 h 1384"/>
              <a:gd name="T12" fmla="*/ 360 w 394"/>
              <a:gd name="T13" fmla="*/ 765 h 1384"/>
              <a:gd name="T14" fmla="*/ 351 w 394"/>
              <a:gd name="T15" fmla="*/ 752 h 1384"/>
              <a:gd name="T16" fmla="*/ 334 w 394"/>
              <a:gd name="T17" fmla="*/ 748 h 1384"/>
              <a:gd name="T18" fmla="*/ 343 w 394"/>
              <a:gd name="T19" fmla="*/ 696 h 1384"/>
              <a:gd name="T20" fmla="*/ 323 w 394"/>
              <a:gd name="T21" fmla="*/ 509 h 1384"/>
              <a:gd name="T22" fmla="*/ 302 w 394"/>
              <a:gd name="T23" fmla="*/ 404 h 1384"/>
              <a:gd name="T24" fmla="*/ 296 w 394"/>
              <a:gd name="T25" fmla="*/ 558 h 1384"/>
              <a:gd name="T26" fmla="*/ 310 w 394"/>
              <a:gd name="T27" fmla="*/ 941 h 1384"/>
              <a:gd name="T28" fmla="*/ 303 w 394"/>
              <a:gd name="T29" fmla="*/ 1147 h 1384"/>
              <a:gd name="T30" fmla="*/ 291 w 394"/>
              <a:gd name="T31" fmla="*/ 1267 h 1384"/>
              <a:gd name="T32" fmla="*/ 308 w 394"/>
              <a:gd name="T33" fmla="*/ 1342 h 1384"/>
              <a:gd name="T34" fmla="*/ 245 w 394"/>
              <a:gd name="T35" fmla="*/ 1352 h 1384"/>
              <a:gd name="T36" fmla="*/ 235 w 394"/>
              <a:gd name="T37" fmla="*/ 1251 h 1384"/>
              <a:gd name="T38" fmla="*/ 242 w 394"/>
              <a:gd name="T39" fmla="*/ 1121 h 1384"/>
              <a:gd name="T40" fmla="*/ 231 w 394"/>
              <a:gd name="T41" fmla="*/ 957 h 1384"/>
              <a:gd name="T42" fmla="*/ 205 w 394"/>
              <a:gd name="T43" fmla="*/ 774 h 1384"/>
              <a:gd name="T44" fmla="*/ 197 w 394"/>
              <a:gd name="T45" fmla="*/ 732 h 1384"/>
              <a:gd name="T46" fmla="*/ 190 w 394"/>
              <a:gd name="T47" fmla="*/ 774 h 1384"/>
              <a:gd name="T48" fmla="*/ 163 w 394"/>
              <a:gd name="T49" fmla="*/ 957 h 1384"/>
              <a:gd name="T50" fmla="*/ 152 w 394"/>
              <a:gd name="T51" fmla="*/ 1121 h 1384"/>
              <a:gd name="T52" fmla="*/ 159 w 394"/>
              <a:gd name="T53" fmla="*/ 1251 h 1384"/>
              <a:gd name="T54" fmla="*/ 149 w 394"/>
              <a:gd name="T55" fmla="*/ 1352 h 1384"/>
              <a:gd name="T56" fmla="*/ 86 w 394"/>
              <a:gd name="T57" fmla="*/ 1342 h 1384"/>
              <a:gd name="T58" fmla="*/ 103 w 394"/>
              <a:gd name="T59" fmla="*/ 1267 h 1384"/>
              <a:gd name="T60" fmla="*/ 92 w 394"/>
              <a:gd name="T61" fmla="*/ 1147 h 1384"/>
              <a:gd name="T62" fmla="*/ 85 w 394"/>
              <a:gd name="T63" fmla="*/ 941 h 1384"/>
              <a:gd name="T64" fmla="*/ 99 w 394"/>
              <a:gd name="T65" fmla="*/ 558 h 1384"/>
              <a:gd name="T66" fmla="*/ 92 w 394"/>
              <a:gd name="T67" fmla="*/ 404 h 1384"/>
              <a:gd name="T68" fmla="*/ 71 w 394"/>
              <a:gd name="T69" fmla="*/ 509 h 1384"/>
              <a:gd name="T70" fmla="*/ 51 w 394"/>
              <a:gd name="T71" fmla="*/ 696 h 1384"/>
              <a:gd name="T72" fmla="*/ 60 w 394"/>
              <a:gd name="T73" fmla="*/ 748 h 1384"/>
              <a:gd name="T74" fmla="*/ 44 w 394"/>
              <a:gd name="T75" fmla="*/ 752 h 1384"/>
              <a:gd name="T76" fmla="*/ 34 w 394"/>
              <a:gd name="T77" fmla="*/ 765 h 1384"/>
              <a:gd name="T78" fmla="*/ 50 w 394"/>
              <a:gd name="T79" fmla="*/ 793 h 1384"/>
              <a:gd name="T80" fmla="*/ 61 w 394"/>
              <a:gd name="T81" fmla="*/ 814 h 1384"/>
              <a:gd name="T82" fmla="*/ 45 w 394"/>
              <a:gd name="T83" fmla="*/ 817 h 1384"/>
              <a:gd name="T84" fmla="*/ 16 w 394"/>
              <a:gd name="T85" fmla="*/ 692 h 1384"/>
              <a:gd name="T86" fmla="*/ 15 w 394"/>
              <a:gd name="T87" fmla="*/ 476 h 1384"/>
              <a:gd name="T88" fmla="*/ 36 w 394"/>
              <a:gd name="T89" fmla="*/ 290 h 1384"/>
              <a:gd name="T90" fmla="*/ 153 w 394"/>
              <a:gd name="T91" fmla="*/ 235 h 1384"/>
              <a:gd name="T92" fmla="*/ 143 w 394"/>
              <a:gd name="T93" fmla="*/ 153 h 1384"/>
              <a:gd name="T94" fmla="*/ 132 w 394"/>
              <a:gd name="T95" fmla="*/ 118 h 1384"/>
              <a:gd name="T96" fmla="*/ 144 w 394"/>
              <a:gd name="T97" fmla="*/ 55 h 1384"/>
              <a:gd name="T98" fmla="*/ 251 w 394"/>
              <a:gd name="T99" fmla="*/ 55 h 1384"/>
              <a:gd name="T100" fmla="*/ 262 w 394"/>
              <a:gd name="T101" fmla="*/ 118 h 1384"/>
              <a:gd name="T102" fmla="*/ 252 w 394"/>
              <a:gd name="T103" fmla="*/ 153 h 1384"/>
              <a:gd name="T104" fmla="*/ 242 w 394"/>
              <a:gd name="T105" fmla="*/ 235 h 1384"/>
              <a:gd name="T106" fmla="*/ 358 w 394"/>
              <a:gd name="T107" fmla="*/ 290 h 1384"/>
              <a:gd name="T108" fmla="*/ 380 w 394"/>
              <a:gd name="T109" fmla="*/ 476 h 1384"/>
              <a:gd name="T110" fmla="*/ 378 w 394"/>
              <a:gd name="T111" fmla="*/ 692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4" h="1384">
                <a:moveTo>
                  <a:pt x="0" y="0"/>
                </a:moveTo>
                <a:cubicBezTo>
                  <a:pt x="0" y="1384"/>
                  <a:pt x="0" y="1384"/>
                  <a:pt x="0" y="1384"/>
                </a:cubicBezTo>
                <a:cubicBezTo>
                  <a:pt x="394" y="1384"/>
                  <a:pt x="394" y="1384"/>
                  <a:pt x="394" y="1384"/>
                </a:cubicBezTo>
                <a:cubicBezTo>
                  <a:pt x="394" y="0"/>
                  <a:pt x="394" y="0"/>
                  <a:pt x="394" y="0"/>
                </a:cubicBezTo>
                <a:lnTo>
                  <a:pt x="0" y="0"/>
                </a:lnTo>
                <a:close/>
                <a:moveTo>
                  <a:pt x="378" y="692"/>
                </a:moveTo>
                <a:cubicBezTo>
                  <a:pt x="380" y="711"/>
                  <a:pt x="387" y="765"/>
                  <a:pt x="384" y="769"/>
                </a:cubicBezTo>
                <a:cubicBezTo>
                  <a:pt x="382" y="774"/>
                  <a:pt x="366" y="814"/>
                  <a:pt x="349" y="817"/>
                </a:cubicBezTo>
                <a:cubicBezTo>
                  <a:pt x="349" y="817"/>
                  <a:pt x="337" y="826"/>
                  <a:pt x="333" y="823"/>
                </a:cubicBezTo>
                <a:cubicBezTo>
                  <a:pt x="328" y="820"/>
                  <a:pt x="334" y="814"/>
                  <a:pt x="334" y="814"/>
                </a:cubicBezTo>
                <a:cubicBezTo>
                  <a:pt x="334" y="814"/>
                  <a:pt x="330" y="815"/>
                  <a:pt x="328" y="813"/>
                </a:cubicBezTo>
                <a:cubicBezTo>
                  <a:pt x="326" y="810"/>
                  <a:pt x="344" y="793"/>
                  <a:pt x="344" y="793"/>
                </a:cubicBezTo>
                <a:cubicBezTo>
                  <a:pt x="344" y="793"/>
                  <a:pt x="335" y="797"/>
                  <a:pt x="332" y="793"/>
                </a:cubicBezTo>
                <a:cubicBezTo>
                  <a:pt x="329" y="789"/>
                  <a:pt x="355" y="775"/>
                  <a:pt x="360" y="765"/>
                </a:cubicBezTo>
                <a:cubicBezTo>
                  <a:pt x="365" y="755"/>
                  <a:pt x="358" y="748"/>
                  <a:pt x="358" y="748"/>
                </a:cubicBezTo>
                <a:cubicBezTo>
                  <a:pt x="351" y="752"/>
                  <a:pt x="351" y="752"/>
                  <a:pt x="351" y="752"/>
                </a:cubicBezTo>
                <a:cubicBezTo>
                  <a:pt x="351" y="752"/>
                  <a:pt x="344" y="776"/>
                  <a:pt x="338" y="776"/>
                </a:cubicBezTo>
                <a:cubicBezTo>
                  <a:pt x="333" y="776"/>
                  <a:pt x="330" y="776"/>
                  <a:pt x="334" y="748"/>
                </a:cubicBezTo>
                <a:cubicBezTo>
                  <a:pt x="334" y="748"/>
                  <a:pt x="328" y="727"/>
                  <a:pt x="333" y="718"/>
                </a:cubicBezTo>
                <a:cubicBezTo>
                  <a:pt x="338" y="708"/>
                  <a:pt x="343" y="706"/>
                  <a:pt x="343" y="696"/>
                </a:cubicBezTo>
                <a:cubicBezTo>
                  <a:pt x="343" y="686"/>
                  <a:pt x="328" y="634"/>
                  <a:pt x="324" y="605"/>
                </a:cubicBezTo>
                <a:cubicBezTo>
                  <a:pt x="319" y="576"/>
                  <a:pt x="328" y="520"/>
                  <a:pt x="323" y="509"/>
                </a:cubicBezTo>
                <a:cubicBezTo>
                  <a:pt x="318" y="498"/>
                  <a:pt x="312" y="472"/>
                  <a:pt x="312" y="454"/>
                </a:cubicBezTo>
                <a:cubicBezTo>
                  <a:pt x="312" y="435"/>
                  <a:pt x="307" y="410"/>
                  <a:pt x="302" y="404"/>
                </a:cubicBezTo>
                <a:cubicBezTo>
                  <a:pt x="298" y="398"/>
                  <a:pt x="304" y="440"/>
                  <a:pt x="294" y="466"/>
                </a:cubicBezTo>
                <a:cubicBezTo>
                  <a:pt x="284" y="492"/>
                  <a:pt x="291" y="538"/>
                  <a:pt x="296" y="558"/>
                </a:cubicBezTo>
                <a:cubicBezTo>
                  <a:pt x="301" y="578"/>
                  <a:pt x="317" y="689"/>
                  <a:pt x="318" y="729"/>
                </a:cubicBezTo>
                <a:cubicBezTo>
                  <a:pt x="320" y="769"/>
                  <a:pt x="308" y="919"/>
                  <a:pt x="310" y="941"/>
                </a:cubicBezTo>
                <a:cubicBezTo>
                  <a:pt x="311" y="962"/>
                  <a:pt x="322" y="993"/>
                  <a:pt x="322" y="1055"/>
                </a:cubicBezTo>
                <a:cubicBezTo>
                  <a:pt x="322" y="1117"/>
                  <a:pt x="311" y="1122"/>
                  <a:pt x="303" y="1147"/>
                </a:cubicBezTo>
                <a:cubicBezTo>
                  <a:pt x="294" y="1173"/>
                  <a:pt x="285" y="1240"/>
                  <a:pt x="286" y="1253"/>
                </a:cubicBezTo>
                <a:cubicBezTo>
                  <a:pt x="286" y="1253"/>
                  <a:pt x="291" y="1262"/>
                  <a:pt x="291" y="1267"/>
                </a:cubicBezTo>
                <a:cubicBezTo>
                  <a:pt x="292" y="1272"/>
                  <a:pt x="291" y="1278"/>
                  <a:pt x="293" y="1285"/>
                </a:cubicBezTo>
                <a:cubicBezTo>
                  <a:pt x="295" y="1291"/>
                  <a:pt x="314" y="1336"/>
                  <a:pt x="308" y="1342"/>
                </a:cubicBezTo>
                <a:cubicBezTo>
                  <a:pt x="303" y="1349"/>
                  <a:pt x="270" y="1349"/>
                  <a:pt x="259" y="1349"/>
                </a:cubicBezTo>
                <a:cubicBezTo>
                  <a:pt x="259" y="1349"/>
                  <a:pt x="256" y="1354"/>
                  <a:pt x="245" y="1352"/>
                </a:cubicBezTo>
                <a:cubicBezTo>
                  <a:pt x="234" y="1350"/>
                  <a:pt x="235" y="1311"/>
                  <a:pt x="239" y="1290"/>
                </a:cubicBezTo>
                <a:cubicBezTo>
                  <a:pt x="242" y="1269"/>
                  <a:pt x="232" y="1264"/>
                  <a:pt x="235" y="1251"/>
                </a:cubicBezTo>
                <a:cubicBezTo>
                  <a:pt x="238" y="1238"/>
                  <a:pt x="244" y="1232"/>
                  <a:pt x="245" y="1226"/>
                </a:cubicBezTo>
                <a:cubicBezTo>
                  <a:pt x="245" y="1221"/>
                  <a:pt x="250" y="1154"/>
                  <a:pt x="242" y="1121"/>
                </a:cubicBezTo>
                <a:cubicBezTo>
                  <a:pt x="234" y="1089"/>
                  <a:pt x="235" y="1039"/>
                  <a:pt x="243" y="1017"/>
                </a:cubicBezTo>
                <a:cubicBezTo>
                  <a:pt x="251" y="995"/>
                  <a:pt x="239" y="983"/>
                  <a:pt x="231" y="957"/>
                </a:cubicBezTo>
                <a:cubicBezTo>
                  <a:pt x="223" y="930"/>
                  <a:pt x="219" y="866"/>
                  <a:pt x="219" y="838"/>
                </a:cubicBezTo>
                <a:cubicBezTo>
                  <a:pt x="219" y="810"/>
                  <a:pt x="209" y="790"/>
                  <a:pt x="205" y="774"/>
                </a:cubicBezTo>
                <a:cubicBezTo>
                  <a:pt x="200" y="757"/>
                  <a:pt x="201" y="734"/>
                  <a:pt x="201" y="734"/>
                </a:cubicBezTo>
                <a:cubicBezTo>
                  <a:pt x="197" y="732"/>
                  <a:pt x="197" y="732"/>
                  <a:pt x="197" y="732"/>
                </a:cubicBezTo>
                <a:cubicBezTo>
                  <a:pt x="194" y="734"/>
                  <a:pt x="194" y="734"/>
                  <a:pt x="194" y="734"/>
                </a:cubicBezTo>
                <a:cubicBezTo>
                  <a:pt x="194" y="734"/>
                  <a:pt x="194" y="757"/>
                  <a:pt x="190" y="774"/>
                </a:cubicBezTo>
                <a:cubicBezTo>
                  <a:pt x="185" y="790"/>
                  <a:pt x="176" y="810"/>
                  <a:pt x="176" y="838"/>
                </a:cubicBezTo>
                <a:cubicBezTo>
                  <a:pt x="176" y="866"/>
                  <a:pt x="171" y="930"/>
                  <a:pt x="163" y="957"/>
                </a:cubicBezTo>
                <a:cubicBezTo>
                  <a:pt x="155" y="983"/>
                  <a:pt x="144" y="995"/>
                  <a:pt x="151" y="1017"/>
                </a:cubicBezTo>
                <a:cubicBezTo>
                  <a:pt x="159" y="1039"/>
                  <a:pt x="160" y="1089"/>
                  <a:pt x="152" y="1121"/>
                </a:cubicBezTo>
                <a:cubicBezTo>
                  <a:pt x="144" y="1154"/>
                  <a:pt x="149" y="1221"/>
                  <a:pt x="150" y="1226"/>
                </a:cubicBezTo>
                <a:cubicBezTo>
                  <a:pt x="150" y="1232"/>
                  <a:pt x="156" y="1238"/>
                  <a:pt x="159" y="1251"/>
                </a:cubicBezTo>
                <a:cubicBezTo>
                  <a:pt x="162" y="1264"/>
                  <a:pt x="152" y="1269"/>
                  <a:pt x="156" y="1290"/>
                </a:cubicBezTo>
                <a:cubicBezTo>
                  <a:pt x="159" y="1311"/>
                  <a:pt x="160" y="1350"/>
                  <a:pt x="149" y="1352"/>
                </a:cubicBezTo>
                <a:cubicBezTo>
                  <a:pt x="138" y="1354"/>
                  <a:pt x="135" y="1349"/>
                  <a:pt x="135" y="1349"/>
                </a:cubicBezTo>
                <a:cubicBezTo>
                  <a:pt x="124" y="1349"/>
                  <a:pt x="92" y="1349"/>
                  <a:pt x="86" y="1342"/>
                </a:cubicBezTo>
                <a:cubicBezTo>
                  <a:pt x="81" y="1336"/>
                  <a:pt x="99" y="1291"/>
                  <a:pt x="101" y="1285"/>
                </a:cubicBezTo>
                <a:cubicBezTo>
                  <a:pt x="103" y="1278"/>
                  <a:pt x="103" y="1272"/>
                  <a:pt x="103" y="1267"/>
                </a:cubicBezTo>
                <a:cubicBezTo>
                  <a:pt x="103" y="1262"/>
                  <a:pt x="109" y="1253"/>
                  <a:pt x="109" y="1253"/>
                </a:cubicBezTo>
                <a:cubicBezTo>
                  <a:pt x="109" y="1240"/>
                  <a:pt x="101" y="1173"/>
                  <a:pt x="92" y="1147"/>
                </a:cubicBezTo>
                <a:cubicBezTo>
                  <a:pt x="83" y="1122"/>
                  <a:pt x="73" y="1117"/>
                  <a:pt x="73" y="1055"/>
                </a:cubicBezTo>
                <a:cubicBezTo>
                  <a:pt x="73" y="993"/>
                  <a:pt x="83" y="962"/>
                  <a:pt x="85" y="941"/>
                </a:cubicBezTo>
                <a:cubicBezTo>
                  <a:pt x="86" y="919"/>
                  <a:pt x="75" y="769"/>
                  <a:pt x="76" y="729"/>
                </a:cubicBezTo>
                <a:cubicBezTo>
                  <a:pt x="78" y="689"/>
                  <a:pt x="94" y="578"/>
                  <a:pt x="99" y="558"/>
                </a:cubicBezTo>
                <a:cubicBezTo>
                  <a:pt x="103" y="538"/>
                  <a:pt x="110" y="492"/>
                  <a:pt x="100" y="466"/>
                </a:cubicBezTo>
                <a:cubicBezTo>
                  <a:pt x="90" y="440"/>
                  <a:pt x="97" y="398"/>
                  <a:pt x="92" y="404"/>
                </a:cubicBezTo>
                <a:cubicBezTo>
                  <a:pt x="88" y="410"/>
                  <a:pt x="83" y="435"/>
                  <a:pt x="82" y="454"/>
                </a:cubicBezTo>
                <a:cubicBezTo>
                  <a:pt x="82" y="472"/>
                  <a:pt x="76" y="498"/>
                  <a:pt x="71" y="509"/>
                </a:cubicBezTo>
                <a:cubicBezTo>
                  <a:pt x="67" y="520"/>
                  <a:pt x="76" y="576"/>
                  <a:pt x="71" y="605"/>
                </a:cubicBezTo>
                <a:cubicBezTo>
                  <a:pt x="66" y="634"/>
                  <a:pt x="51" y="686"/>
                  <a:pt x="51" y="696"/>
                </a:cubicBezTo>
                <a:cubicBezTo>
                  <a:pt x="51" y="706"/>
                  <a:pt x="57" y="708"/>
                  <a:pt x="61" y="718"/>
                </a:cubicBezTo>
                <a:cubicBezTo>
                  <a:pt x="66" y="727"/>
                  <a:pt x="60" y="748"/>
                  <a:pt x="60" y="748"/>
                </a:cubicBezTo>
                <a:cubicBezTo>
                  <a:pt x="64" y="776"/>
                  <a:pt x="61" y="776"/>
                  <a:pt x="56" y="776"/>
                </a:cubicBezTo>
                <a:cubicBezTo>
                  <a:pt x="51" y="776"/>
                  <a:pt x="44" y="752"/>
                  <a:pt x="44" y="752"/>
                </a:cubicBezTo>
                <a:cubicBezTo>
                  <a:pt x="36" y="748"/>
                  <a:pt x="36" y="748"/>
                  <a:pt x="36" y="748"/>
                </a:cubicBezTo>
                <a:cubicBezTo>
                  <a:pt x="36" y="748"/>
                  <a:pt x="30" y="755"/>
                  <a:pt x="34" y="765"/>
                </a:cubicBezTo>
                <a:cubicBezTo>
                  <a:pt x="39" y="775"/>
                  <a:pt x="65" y="789"/>
                  <a:pt x="62" y="793"/>
                </a:cubicBezTo>
                <a:cubicBezTo>
                  <a:pt x="59" y="797"/>
                  <a:pt x="50" y="793"/>
                  <a:pt x="50" y="793"/>
                </a:cubicBezTo>
                <a:cubicBezTo>
                  <a:pt x="50" y="793"/>
                  <a:pt x="68" y="810"/>
                  <a:pt x="66" y="813"/>
                </a:cubicBezTo>
                <a:cubicBezTo>
                  <a:pt x="64" y="815"/>
                  <a:pt x="61" y="814"/>
                  <a:pt x="61" y="814"/>
                </a:cubicBezTo>
                <a:cubicBezTo>
                  <a:pt x="61" y="814"/>
                  <a:pt x="66" y="820"/>
                  <a:pt x="62" y="823"/>
                </a:cubicBezTo>
                <a:cubicBezTo>
                  <a:pt x="58" y="826"/>
                  <a:pt x="45" y="817"/>
                  <a:pt x="45" y="817"/>
                </a:cubicBezTo>
                <a:cubicBezTo>
                  <a:pt x="29" y="814"/>
                  <a:pt x="13" y="774"/>
                  <a:pt x="10" y="769"/>
                </a:cubicBezTo>
                <a:cubicBezTo>
                  <a:pt x="8" y="765"/>
                  <a:pt x="14" y="711"/>
                  <a:pt x="16" y="692"/>
                </a:cubicBezTo>
                <a:cubicBezTo>
                  <a:pt x="18" y="672"/>
                  <a:pt x="6" y="528"/>
                  <a:pt x="10" y="519"/>
                </a:cubicBezTo>
                <a:cubicBezTo>
                  <a:pt x="13" y="510"/>
                  <a:pt x="17" y="489"/>
                  <a:pt x="15" y="476"/>
                </a:cubicBezTo>
                <a:cubicBezTo>
                  <a:pt x="12" y="462"/>
                  <a:pt x="10" y="393"/>
                  <a:pt x="17" y="375"/>
                </a:cubicBezTo>
                <a:cubicBezTo>
                  <a:pt x="25" y="356"/>
                  <a:pt x="16" y="323"/>
                  <a:pt x="36" y="290"/>
                </a:cubicBezTo>
                <a:cubicBezTo>
                  <a:pt x="56" y="256"/>
                  <a:pt x="103" y="258"/>
                  <a:pt x="103" y="258"/>
                </a:cubicBezTo>
                <a:cubicBezTo>
                  <a:pt x="103" y="258"/>
                  <a:pt x="146" y="243"/>
                  <a:pt x="153" y="235"/>
                </a:cubicBezTo>
                <a:cubicBezTo>
                  <a:pt x="159" y="226"/>
                  <a:pt x="156" y="188"/>
                  <a:pt x="156" y="188"/>
                </a:cubicBezTo>
                <a:cubicBezTo>
                  <a:pt x="144" y="179"/>
                  <a:pt x="143" y="153"/>
                  <a:pt x="143" y="153"/>
                </a:cubicBezTo>
                <a:cubicBezTo>
                  <a:pt x="143" y="153"/>
                  <a:pt x="142" y="157"/>
                  <a:pt x="137" y="154"/>
                </a:cubicBezTo>
                <a:cubicBezTo>
                  <a:pt x="133" y="151"/>
                  <a:pt x="131" y="121"/>
                  <a:pt x="132" y="118"/>
                </a:cubicBezTo>
                <a:cubicBezTo>
                  <a:pt x="133" y="115"/>
                  <a:pt x="139" y="116"/>
                  <a:pt x="139" y="116"/>
                </a:cubicBezTo>
                <a:cubicBezTo>
                  <a:pt x="139" y="116"/>
                  <a:pt x="131" y="76"/>
                  <a:pt x="144" y="55"/>
                </a:cubicBezTo>
                <a:cubicBezTo>
                  <a:pt x="156" y="35"/>
                  <a:pt x="186" y="32"/>
                  <a:pt x="197" y="32"/>
                </a:cubicBezTo>
                <a:cubicBezTo>
                  <a:pt x="209" y="32"/>
                  <a:pt x="238" y="35"/>
                  <a:pt x="251" y="55"/>
                </a:cubicBezTo>
                <a:cubicBezTo>
                  <a:pt x="263" y="76"/>
                  <a:pt x="256" y="116"/>
                  <a:pt x="256" y="116"/>
                </a:cubicBezTo>
                <a:cubicBezTo>
                  <a:pt x="256" y="116"/>
                  <a:pt x="261" y="115"/>
                  <a:pt x="262" y="118"/>
                </a:cubicBezTo>
                <a:cubicBezTo>
                  <a:pt x="263" y="121"/>
                  <a:pt x="262" y="151"/>
                  <a:pt x="257" y="154"/>
                </a:cubicBezTo>
                <a:cubicBezTo>
                  <a:pt x="253" y="157"/>
                  <a:pt x="252" y="153"/>
                  <a:pt x="252" y="153"/>
                </a:cubicBezTo>
                <a:cubicBezTo>
                  <a:pt x="252" y="153"/>
                  <a:pt x="251" y="179"/>
                  <a:pt x="239" y="188"/>
                </a:cubicBezTo>
                <a:cubicBezTo>
                  <a:pt x="239" y="188"/>
                  <a:pt x="236" y="226"/>
                  <a:pt x="242" y="235"/>
                </a:cubicBezTo>
                <a:cubicBezTo>
                  <a:pt x="248" y="243"/>
                  <a:pt x="292" y="258"/>
                  <a:pt x="292" y="258"/>
                </a:cubicBezTo>
                <a:cubicBezTo>
                  <a:pt x="292" y="258"/>
                  <a:pt x="338" y="256"/>
                  <a:pt x="358" y="290"/>
                </a:cubicBezTo>
                <a:cubicBezTo>
                  <a:pt x="379" y="323"/>
                  <a:pt x="370" y="356"/>
                  <a:pt x="377" y="375"/>
                </a:cubicBezTo>
                <a:cubicBezTo>
                  <a:pt x="385" y="393"/>
                  <a:pt x="382" y="462"/>
                  <a:pt x="380" y="476"/>
                </a:cubicBezTo>
                <a:cubicBezTo>
                  <a:pt x="377" y="489"/>
                  <a:pt x="381" y="510"/>
                  <a:pt x="385" y="519"/>
                </a:cubicBezTo>
                <a:cubicBezTo>
                  <a:pt x="389" y="528"/>
                  <a:pt x="377" y="672"/>
                  <a:pt x="378" y="692"/>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5" name="Freeform 6"/>
          <p:cNvSpPr>
            <a:spLocks/>
          </p:cNvSpPr>
          <p:nvPr/>
        </p:nvSpPr>
        <p:spPr bwMode="auto">
          <a:xfrm>
            <a:off x="4360865" y="2057403"/>
            <a:ext cx="2892424" cy="9937750"/>
          </a:xfrm>
          <a:custGeom>
            <a:avLst/>
            <a:gdLst>
              <a:gd name="T0" fmla="*/ 9 w 383"/>
              <a:gd name="T1" fmla="*/ 444 h 1322"/>
              <a:gd name="T2" fmla="*/ 30 w 383"/>
              <a:gd name="T3" fmla="*/ 258 h 1322"/>
              <a:gd name="T4" fmla="*/ 147 w 383"/>
              <a:gd name="T5" fmla="*/ 203 h 1322"/>
              <a:gd name="T6" fmla="*/ 137 w 383"/>
              <a:gd name="T7" fmla="*/ 121 h 1322"/>
              <a:gd name="T8" fmla="*/ 126 w 383"/>
              <a:gd name="T9" fmla="*/ 86 h 1322"/>
              <a:gd name="T10" fmla="*/ 138 w 383"/>
              <a:gd name="T11" fmla="*/ 23 h 1322"/>
              <a:gd name="T12" fmla="*/ 245 w 383"/>
              <a:gd name="T13" fmla="*/ 23 h 1322"/>
              <a:gd name="T14" fmla="*/ 256 w 383"/>
              <a:gd name="T15" fmla="*/ 86 h 1322"/>
              <a:gd name="T16" fmla="*/ 246 w 383"/>
              <a:gd name="T17" fmla="*/ 121 h 1322"/>
              <a:gd name="T18" fmla="*/ 236 w 383"/>
              <a:gd name="T19" fmla="*/ 203 h 1322"/>
              <a:gd name="T20" fmla="*/ 352 w 383"/>
              <a:gd name="T21" fmla="*/ 258 h 1322"/>
              <a:gd name="T22" fmla="*/ 374 w 383"/>
              <a:gd name="T23" fmla="*/ 444 h 1322"/>
              <a:gd name="T24" fmla="*/ 372 w 383"/>
              <a:gd name="T25" fmla="*/ 660 h 1322"/>
              <a:gd name="T26" fmla="*/ 343 w 383"/>
              <a:gd name="T27" fmla="*/ 785 h 1322"/>
              <a:gd name="T28" fmla="*/ 328 w 383"/>
              <a:gd name="T29" fmla="*/ 782 h 1322"/>
              <a:gd name="T30" fmla="*/ 338 w 383"/>
              <a:gd name="T31" fmla="*/ 761 h 1322"/>
              <a:gd name="T32" fmla="*/ 354 w 383"/>
              <a:gd name="T33" fmla="*/ 733 h 1322"/>
              <a:gd name="T34" fmla="*/ 345 w 383"/>
              <a:gd name="T35" fmla="*/ 720 h 1322"/>
              <a:gd name="T36" fmla="*/ 328 w 383"/>
              <a:gd name="T37" fmla="*/ 716 h 1322"/>
              <a:gd name="T38" fmla="*/ 337 w 383"/>
              <a:gd name="T39" fmla="*/ 664 h 1322"/>
              <a:gd name="T40" fmla="*/ 317 w 383"/>
              <a:gd name="T41" fmla="*/ 477 h 1322"/>
              <a:gd name="T42" fmla="*/ 296 w 383"/>
              <a:gd name="T43" fmla="*/ 372 h 1322"/>
              <a:gd name="T44" fmla="*/ 290 w 383"/>
              <a:gd name="T45" fmla="*/ 526 h 1322"/>
              <a:gd name="T46" fmla="*/ 304 w 383"/>
              <a:gd name="T47" fmla="*/ 909 h 1322"/>
              <a:gd name="T48" fmla="*/ 297 w 383"/>
              <a:gd name="T49" fmla="*/ 1115 h 1322"/>
              <a:gd name="T50" fmla="*/ 285 w 383"/>
              <a:gd name="T51" fmla="*/ 1235 h 1322"/>
              <a:gd name="T52" fmla="*/ 302 w 383"/>
              <a:gd name="T53" fmla="*/ 1310 h 1322"/>
              <a:gd name="T54" fmla="*/ 239 w 383"/>
              <a:gd name="T55" fmla="*/ 1320 h 1322"/>
              <a:gd name="T56" fmla="*/ 229 w 383"/>
              <a:gd name="T57" fmla="*/ 1219 h 1322"/>
              <a:gd name="T58" fmla="*/ 236 w 383"/>
              <a:gd name="T59" fmla="*/ 1089 h 1322"/>
              <a:gd name="T60" fmla="*/ 225 w 383"/>
              <a:gd name="T61" fmla="*/ 925 h 1322"/>
              <a:gd name="T62" fmla="*/ 199 w 383"/>
              <a:gd name="T63" fmla="*/ 742 h 1322"/>
              <a:gd name="T64" fmla="*/ 191 w 383"/>
              <a:gd name="T65" fmla="*/ 700 h 1322"/>
              <a:gd name="T66" fmla="*/ 184 w 383"/>
              <a:gd name="T67" fmla="*/ 742 h 1322"/>
              <a:gd name="T68" fmla="*/ 157 w 383"/>
              <a:gd name="T69" fmla="*/ 925 h 1322"/>
              <a:gd name="T70" fmla="*/ 146 w 383"/>
              <a:gd name="T71" fmla="*/ 1089 h 1322"/>
              <a:gd name="T72" fmla="*/ 153 w 383"/>
              <a:gd name="T73" fmla="*/ 1219 h 1322"/>
              <a:gd name="T74" fmla="*/ 143 w 383"/>
              <a:gd name="T75" fmla="*/ 1320 h 1322"/>
              <a:gd name="T76" fmla="*/ 80 w 383"/>
              <a:gd name="T77" fmla="*/ 1310 h 1322"/>
              <a:gd name="T78" fmla="*/ 97 w 383"/>
              <a:gd name="T79" fmla="*/ 1235 h 1322"/>
              <a:gd name="T80" fmla="*/ 86 w 383"/>
              <a:gd name="T81" fmla="*/ 1115 h 1322"/>
              <a:gd name="T82" fmla="*/ 79 w 383"/>
              <a:gd name="T83" fmla="*/ 909 h 1322"/>
              <a:gd name="T84" fmla="*/ 93 w 383"/>
              <a:gd name="T85" fmla="*/ 526 h 1322"/>
              <a:gd name="T86" fmla="*/ 86 w 383"/>
              <a:gd name="T87" fmla="*/ 372 h 1322"/>
              <a:gd name="T88" fmla="*/ 65 w 383"/>
              <a:gd name="T89" fmla="*/ 477 h 1322"/>
              <a:gd name="T90" fmla="*/ 45 w 383"/>
              <a:gd name="T91" fmla="*/ 664 h 1322"/>
              <a:gd name="T92" fmla="*/ 54 w 383"/>
              <a:gd name="T93" fmla="*/ 716 h 1322"/>
              <a:gd name="T94" fmla="*/ 38 w 383"/>
              <a:gd name="T95" fmla="*/ 720 h 1322"/>
              <a:gd name="T96" fmla="*/ 28 w 383"/>
              <a:gd name="T97" fmla="*/ 733 h 1322"/>
              <a:gd name="T98" fmla="*/ 44 w 383"/>
              <a:gd name="T99" fmla="*/ 761 h 1322"/>
              <a:gd name="T100" fmla="*/ 55 w 383"/>
              <a:gd name="T101" fmla="*/ 782 h 1322"/>
              <a:gd name="T102" fmla="*/ 39 w 383"/>
              <a:gd name="T103" fmla="*/ 785 h 1322"/>
              <a:gd name="T104" fmla="*/ 10 w 383"/>
              <a:gd name="T105" fmla="*/ 660 h 1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3" h="1322">
                <a:moveTo>
                  <a:pt x="4" y="487"/>
                </a:moveTo>
                <a:cubicBezTo>
                  <a:pt x="7" y="478"/>
                  <a:pt x="11" y="457"/>
                  <a:pt x="9" y="444"/>
                </a:cubicBezTo>
                <a:cubicBezTo>
                  <a:pt x="6" y="430"/>
                  <a:pt x="4" y="361"/>
                  <a:pt x="11" y="343"/>
                </a:cubicBezTo>
                <a:cubicBezTo>
                  <a:pt x="19" y="324"/>
                  <a:pt x="10" y="291"/>
                  <a:pt x="30" y="258"/>
                </a:cubicBezTo>
                <a:cubicBezTo>
                  <a:pt x="50" y="224"/>
                  <a:pt x="97" y="226"/>
                  <a:pt x="97" y="226"/>
                </a:cubicBezTo>
                <a:cubicBezTo>
                  <a:pt x="97" y="226"/>
                  <a:pt x="140" y="211"/>
                  <a:pt x="147" y="203"/>
                </a:cubicBezTo>
                <a:cubicBezTo>
                  <a:pt x="153" y="194"/>
                  <a:pt x="150" y="156"/>
                  <a:pt x="150" y="156"/>
                </a:cubicBezTo>
                <a:cubicBezTo>
                  <a:pt x="138" y="147"/>
                  <a:pt x="137" y="121"/>
                  <a:pt x="137" y="121"/>
                </a:cubicBezTo>
                <a:cubicBezTo>
                  <a:pt x="137" y="121"/>
                  <a:pt x="136" y="125"/>
                  <a:pt x="131" y="122"/>
                </a:cubicBezTo>
                <a:cubicBezTo>
                  <a:pt x="127" y="119"/>
                  <a:pt x="125" y="89"/>
                  <a:pt x="126" y="86"/>
                </a:cubicBezTo>
                <a:cubicBezTo>
                  <a:pt x="127" y="83"/>
                  <a:pt x="133" y="84"/>
                  <a:pt x="133" y="84"/>
                </a:cubicBezTo>
                <a:cubicBezTo>
                  <a:pt x="133" y="84"/>
                  <a:pt x="125" y="44"/>
                  <a:pt x="138" y="23"/>
                </a:cubicBezTo>
                <a:cubicBezTo>
                  <a:pt x="150" y="3"/>
                  <a:pt x="180" y="0"/>
                  <a:pt x="191" y="0"/>
                </a:cubicBezTo>
                <a:cubicBezTo>
                  <a:pt x="203" y="0"/>
                  <a:pt x="232" y="3"/>
                  <a:pt x="245" y="23"/>
                </a:cubicBezTo>
                <a:cubicBezTo>
                  <a:pt x="257" y="44"/>
                  <a:pt x="250" y="84"/>
                  <a:pt x="250" y="84"/>
                </a:cubicBezTo>
                <a:cubicBezTo>
                  <a:pt x="250" y="84"/>
                  <a:pt x="255" y="83"/>
                  <a:pt x="256" y="86"/>
                </a:cubicBezTo>
                <a:cubicBezTo>
                  <a:pt x="257" y="89"/>
                  <a:pt x="256" y="119"/>
                  <a:pt x="251" y="122"/>
                </a:cubicBezTo>
                <a:cubicBezTo>
                  <a:pt x="247" y="125"/>
                  <a:pt x="246" y="121"/>
                  <a:pt x="246" y="121"/>
                </a:cubicBezTo>
                <a:cubicBezTo>
                  <a:pt x="246" y="121"/>
                  <a:pt x="245" y="147"/>
                  <a:pt x="233" y="156"/>
                </a:cubicBezTo>
                <a:cubicBezTo>
                  <a:pt x="233" y="156"/>
                  <a:pt x="230" y="194"/>
                  <a:pt x="236" y="203"/>
                </a:cubicBezTo>
                <a:cubicBezTo>
                  <a:pt x="242" y="211"/>
                  <a:pt x="286" y="226"/>
                  <a:pt x="286" y="226"/>
                </a:cubicBezTo>
                <a:cubicBezTo>
                  <a:pt x="286" y="226"/>
                  <a:pt x="332" y="224"/>
                  <a:pt x="352" y="258"/>
                </a:cubicBezTo>
                <a:cubicBezTo>
                  <a:pt x="373" y="291"/>
                  <a:pt x="364" y="324"/>
                  <a:pt x="371" y="343"/>
                </a:cubicBezTo>
                <a:cubicBezTo>
                  <a:pt x="379" y="361"/>
                  <a:pt x="376" y="430"/>
                  <a:pt x="374" y="444"/>
                </a:cubicBezTo>
                <a:cubicBezTo>
                  <a:pt x="371" y="457"/>
                  <a:pt x="375" y="478"/>
                  <a:pt x="379" y="487"/>
                </a:cubicBezTo>
                <a:cubicBezTo>
                  <a:pt x="383" y="496"/>
                  <a:pt x="371" y="640"/>
                  <a:pt x="372" y="660"/>
                </a:cubicBezTo>
                <a:cubicBezTo>
                  <a:pt x="374" y="679"/>
                  <a:pt x="381" y="733"/>
                  <a:pt x="378" y="737"/>
                </a:cubicBezTo>
                <a:cubicBezTo>
                  <a:pt x="376" y="742"/>
                  <a:pt x="360" y="782"/>
                  <a:pt x="343" y="785"/>
                </a:cubicBezTo>
                <a:cubicBezTo>
                  <a:pt x="343" y="785"/>
                  <a:pt x="331" y="794"/>
                  <a:pt x="327" y="791"/>
                </a:cubicBezTo>
                <a:cubicBezTo>
                  <a:pt x="322" y="788"/>
                  <a:pt x="328" y="782"/>
                  <a:pt x="328" y="782"/>
                </a:cubicBezTo>
                <a:cubicBezTo>
                  <a:pt x="328" y="782"/>
                  <a:pt x="324" y="783"/>
                  <a:pt x="322" y="781"/>
                </a:cubicBezTo>
                <a:cubicBezTo>
                  <a:pt x="320" y="778"/>
                  <a:pt x="338" y="761"/>
                  <a:pt x="338" y="761"/>
                </a:cubicBezTo>
                <a:cubicBezTo>
                  <a:pt x="338" y="761"/>
                  <a:pt x="329" y="765"/>
                  <a:pt x="326" y="761"/>
                </a:cubicBezTo>
                <a:cubicBezTo>
                  <a:pt x="323" y="757"/>
                  <a:pt x="349" y="743"/>
                  <a:pt x="354" y="733"/>
                </a:cubicBezTo>
                <a:cubicBezTo>
                  <a:pt x="359" y="723"/>
                  <a:pt x="352" y="716"/>
                  <a:pt x="352" y="716"/>
                </a:cubicBezTo>
                <a:cubicBezTo>
                  <a:pt x="345" y="720"/>
                  <a:pt x="345" y="720"/>
                  <a:pt x="345" y="720"/>
                </a:cubicBezTo>
                <a:cubicBezTo>
                  <a:pt x="345" y="720"/>
                  <a:pt x="338" y="744"/>
                  <a:pt x="332" y="744"/>
                </a:cubicBezTo>
                <a:cubicBezTo>
                  <a:pt x="327" y="744"/>
                  <a:pt x="324" y="744"/>
                  <a:pt x="328" y="716"/>
                </a:cubicBezTo>
                <a:cubicBezTo>
                  <a:pt x="328" y="716"/>
                  <a:pt x="322" y="695"/>
                  <a:pt x="327" y="686"/>
                </a:cubicBezTo>
                <a:cubicBezTo>
                  <a:pt x="332" y="676"/>
                  <a:pt x="337" y="674"/>
                  <a:pt x="337" y="664"/>
                </a:cubicBezTo>
                <a:cubicBezTo>
                  <a:pt x="337" y="654"/>
                  <a:pt x="322" y="602"/>
                  <a:pt x="318" y="573"/>
                </a:cubicBezTo>
                <a:cubicBezTo>
                  <a:pt x="313" y="544"/>
                  <a:pt x="322" y="488"/>
                  <a:pt x="317" y="477"/>
                </a:cubicBezTo>
                <a:cubicBezTo>
                  <a:pt x="312" y="466"/>
                  <a:pt x="306" y="440"/>
                  <a:pt x="306" y="422"/>
                </a:cubicBezTo>
                <a:cubicBezTo>
                  <a:pt x="306" y="403"/>
                  <a:pt x="301" y="378"/>
                  <a:pt x="296" y="372"/>
                </a:cubicBezTo>
                <a:cubicBezTo>
                  <a:pt x="292" y="366"/>
                  <a:pt x="298" y="408"/>
                  <a:pt x="288" y="434"/>
                </a:cubicBezTo>
                <a:cubicBezTo>
                  <a:pt x="278" y="460"/>
                  <a:pt x="285" y="506"/>
                  <a:pt x="290" y="526"/>
                </a:cubicBezTo>
                <a:cubicBezTo>
                  <a:pt x="295" y="546"/>
                  <a:pt x="311" y="657"/>
                  <a:pt x="312" y="697"/>
                </a:cubicBezTo>
                <a:cubicBezTo>
                  <a:pt x="314" y="737"/>
                  <a:pt x="302" y="887"/>
                  <a:pt x="304" y="909"/>
                </a:cubicBezTo>
                <a:cubicBezTo>
                  <a:pt x="305" y="930"/>
                  <a:pt x="316" y="961"/>
                  <a:pt x="316" y="1023"/>
                </a:cubicBezTo>
                <a:cubicBezTo>
                  <a:pt x="316" y="1085"/>
                  <a:pt x="305" y="1090"/>
                  <a:pt x="297" y="1115"/>
                </a:cubicBezTo>
                <a:cubicBezTo>
                  <a:pt x="288" y="1141"/>
                  <a:pt x="279" y="1208"/>
                  <a:pt x="280" y="1221"/>
                </a:cubicBezTo>
                <a:cubicBezTo>
                  <a:pt x="280" y="1221"/>
                  <a:pt x="285" y="1230"/>
                  <a:pt x="285" y="1235"/>
                </a:cubicBezTo>
                <a:cubicBezTo>
                  <a:pt x="286" y="1240"/>
                  <a:pt x="285" y="1246"/>
                  <a:pt x="287" y="1253"/>
                </a:cubicBezTo>
                <a:cubicBezTo>
                  <a:pt x="289" y="1259"/>
                  <a:pt x="308" y="1304"/>
                  <a:pt x="302" y="1310"/>
                </a:cubicBezTo>
                <a:cubicBezTo>
                  <a:pt x="297" y="1317"/>
                  <a:pt x="264" y="1317"/>
                  <a:pt x="253" y="1317"/>
                </a:cubicBezTo>
                <a:cubicBezTo>
                  <a:pt x="253" y="1317"/>
                  <a:pt x="250" y="1322"/>
                  <a:pt x="239" y="1320"/>
                </a:cubicBezTo>
                <a:cubicBezTo>
                  <a:pt x="228" y="1318"/>
                  <a:pt x="229" y="1279"/>
                  <a:pt x="233" y="1258"/>
                </a:cubicBezTo>
                <a:cubicBezTo>
                  <a:pt x="236" y="1237"/>
                  <a:pt x="226" y="1232"/>
                  <a:pt x="229" y="1219"/>
                </a:cubicBezTo>
                <a:cubicBezTo>
                  <a:pt x="233" y="1206"/>
                  <a:pt x="238" y="1200"/>
                  <a:pt x="239" y="1194"/>
                </a:cubicBezTo>
                <a:cubicBezTo>
                  <a:pt x="239" y="1189"/>
                  <a:pt x="244" y="1122"/>
                  <a:pt x="236" y="1089"/>
                </a:cubicBezTo>
                <a:cubicBezTo>
                  <a:pt x="228" y="1057"/>
                  <a:pt x="229" y="1007"/>
                  <a:pt x="237" y="985"/>
                </a:cubicBezTo>
                <a:cubicBezTo>
                  <a:pt x="245" y="963"/>
                  <a:pt x="233" y="951"/>
                  <a:pt x="225" y="925"/>
                </a:cubicBezTo>
                <a:cubicBezTo>
                  <a:pt x="217" y="898"/>
                  <a:pt x="213" y="834"/>
                  <a:pt x="213" y="806"/>
                </a:cubicBezTo>
                <a:cubicBezTo>
                  <a:pt x="213" y="778"/>
                  <a:pt x="203" y="758"/>
                  <a:pt x="199" y="742"/>
                </a:cubicBezTo>
                <a:cubicBezTo>
                  <a:pt x="194" y="725"/>
                  <a:pt x="195" y="702"/>
                  <a:pt x="195" y="702"/>
                </a:cubicBezTo>
                <a:cubicBezTo>
                  <a:pt x="191" y="700"/>
                  <a:pt x="191" y="700"/>
                  <a:pt x="191" y="700"/>
                </a:cubicBezTo>
                <a:cubicBezTo>
                  <a:pt x="188" y="702"/>
                  <a:pt x="188" y="702"/>
                  <a:pt x="188" y="702"/>
                </a:cubicBezTo>
                <a:cubicBezTo>
                  <a:pt x="188" y="702"/>
                  <a:pt x="188" y="725"/>
                  <a:pt x="184" y="742"/>
                </a:cubicBezTo>
                <a:cubicBezTo>
                  <a:pt x="179" y="758"/>
                  <a:pt x="170" y="778"/>
                  <a:pt x="170" y="806"/>
                </a:cubicBezTo>
                <a:cubicBezTo>
                  <a:pt x="170" y="834"/>
                  <a:pt x="165" y="898"/>
                  <a:pt x="157" y="925"/>
                </a:cubicBezTo>
                <a:cubicBezTo>
                  <a:pt x="149" y="951"/>
                  <a:pt x="138" y="963"/>
                  <a:pt x="145" y="985"/>
                </a:cubicBezTo>
                <a:cubicBezTo>
                  <a:pt x="153" y="1007"/>
                  <a:pt x="154" y="1057"/>
                  <a:pt x="146" y="1089"/>
                </a:cubicBezTo>
                <a:cubicBezTo>
                  <a:pt x="138" y="1122"/>
                  <a:pt x="143" y="1189"/>
                  <a:pt x="144" y="1194"/>
                </a:cubicBezTo>
                <a:cubicBezTo>
                  <a:pt x="144" y="1200"/>
                  <a:pt x="150" y="1206"/>
                  <a:pt x="153" y="1219"/>
                </a:cubicBezTo>
                <a:cubicBezTo>
                  <a:pt x="156" y="1232"/>
                  <a:pt x="146" y="1237"/>
                  <a:pt x="150" y="1258"/>
                </a:cubicBezTo>
                <a:cubicBezTo>
                  <a:pt x="153" y="1279"/>
                  <a:pt x="154" y="1318"/>
                  <a:pt x="143" y="1320"/>
                </a:cubicBezTo>
                <a:cubicBezTo>
                  <a:pt x="132" y="1322"/>
                  <a:pt x="129" y="1317"/>
                  <a:pt x="129" y="1317"/>
                </a:cubicBezTo>
                <a:cubicBezTo>
                  <a:pt x="118" y="1317"/>
                  <a:pt x="86" y="1317"/>
                  <a:pt x="80" y="1310"/>
                </a:cubicBezTo>
                <a:cubicBezTo>
                  <a:pt x="75" y="1304"/>
                  <a:pt x="93" y="1259"/>
                  <a:pt x="95" y="1253"/>
                </a:cubicBezTo>
                <a:cubicBezTo>
                  <a:pt x="97" y="1246"/>
                  <a:pt x="97" y="1240"/>
                  <a:pt x="97" y="1235"/>
                </a:cubicBezTo>
                <a:cubicBezTo>
                  <a:pt x="97" y="1230"/>
                  <a:pt x="103" y="1221"/>
                  <a:pt x="103" y="1221"/>
                </a:cubicBezTo>
                <a:cubicBezTo>
                  <a:pt x="103" y="1208"/>
                  <a:pt x="95" y="1141"/>
                  <a:pt x="86" y="1115"/>
                </a:cubicBezTo>
                <a:cubicBezTo>
                  <a:pt x="77" y="1090"/>
                  <a:pt x="67" y="1085"/>
                  <a:pt x="67" y="1023"/>
                </a:cubicBezTo>
                <a:cubicBezTo>
                  <a:pt x="67" y="961"/>
                  <a:pt x="77" y="930"/>
                  <a:pt x="79" y="909"/>
                </a:cubicBezTo>
                <a:cubicBezTo>
                  <a:pt x="80" y="887"/>
                  <a:pt x="69" y="737"/>
                  <a:pt x="70" y="697"/>
                </a:cubicBezTo>
                <a:cubicBezTo>
                  <a:pt x="72" y="657"/>
                  <a:pt x="88" y="546"/>
                  <a:pt x="93" y="526"/>
                </a:cubicBezTo>
                <a:cubicBezTo>
                  <a:pt x="97" y="506"/>
                  <a:pt x="104" y="460"/>
                  <a:pt x="94" y="434"/>
                </a:cubicBezTo>
                <a:cubicBezTo>
                  <a:pt x="84" y="408"/>
                  <a:pt x="91" y="366"/>
                  <a:pt x="86" y="372"/>
                </a:cubicBezTo>
                <a:cubicBezTo>
                  <a:pt x="82" y="378"/>
                  <a:pt x="77" y="403"/>
                  <a:pt x="76" y="422"/>
                </a:cubicBezTo>
                <a:cubicBezTo>
                  <a:pt x="76" y="440"/>
                  <a:pt x="70" y="466"/>
                  <a:pt x="65" y="477"/>
                </a:cubicBezTo>
                <a:cubicBezTo>
                  <a:pt x="61" y="488"/>
                  <a:pt x="70" y="544"/>
                  <a:pt x="65" y="573"/>
                </a:cubicBezTo>
                <a:cubicBezTo>
                  <a:pt x="60" y="602"/>
                  <a:pt x="45" y="654"/>
                  <a:pt x="45" y="664"/>
                </a:cubicBezTo>
                <a:cubicBezTo>
                  <a:pt x="45" y="674"/>
                  <a:pt x="51" y="676"/>
                  <a:pt x="55" y="686"/>
                </a:cubicBezTo>
                <a:cubicBezTo>
                  <a:pt x="60" y="695"/>
                  <a:pt x="54" y="716"/>
                  <a:pt x="54" y="716"/>
                </a:cubicBezTo>
                <a:cubicBezTo>
                  <a:pt x="58" y="744"/>
                  <a:pt x="55" y="744"/>
                  <a:pt x="50" y="744"/>
                </a:cubicBezTo>
                <a:cubicBezTo>
                  <a:pt x="45" y="744"/>
                  <a:pt x="38" y="720"/>
                  <a:pt x="38" y="720"/>
                </a:cubicBezTo>
                <a:cubicBezTo>
                  <a:pt x="30" y="716"/>
                  <a:pt x="30" y="716"/>
                  <a:pt x="30" y="716"/>
                </a:cubicBezTo>
                <a:cubicBezTo>
                  <a:pt x="30" y="716"/>
                  <a:pt x="24" y="723"/>
                  <a:pt x="28" y="733"/>
                </a:cubicBezTo>
                <a:cubicBezTo>
                  <a:pt x="33" y="743"/>
                  <a:pt x="59" y="757"/>
                  <a:pt x="56" y="761"/>
                </a:cubicBezTo>
                <a:cubicBezTo>
                  <a:pt x="53" y="765"/>
                  <a:pt x="44" y="761"/>
                  <a:pt x="44" y="761"/>
                </a:cubicBezTo>
                <a:cubicBezTo>
                  <a:pt x="44" y="761"/>
                  <a:pt x="62" y="778"/>
                  <a:pt x="60" y="781"/>
                </a:cubicBezTo>
                <a:cubicBezTo>
                  <a:pt x="58" y="783"/>
                  <a:pt x="55" y="782"/>
                  <a:pt x="55" y="782"/>
                </a:cubicBezTo>
                <a:cubicBezTo>
                  <a:pt x="55" y="782"/>
                  <a:pt x="60" y="788"/>
                  <a:pt x="56" y="791"/>
                </a:cubicBezTo>
                <a:cubicBezTo>
                  <a:pt x="52" y="794"/>
                  <a:pt x="39" y="785"/>
                  <a:pt x="39" y="785"/>
                </a:cubicBezTo>
                <a:cubicBezTo>
                  <a:pt x="23" y="782"/>
                  <a:pt x="7" y="742"/>
                  <a:pt x="4" y="737"/>
                </a:cubicBezTo>
                <a:cubicBezTo>
                  <a:pt x="2" y="733"/>
                  <a:pt x="8" y="679"/>
                  <a:pt x="10" y="660"/>
                </a:cubicBezTo>
                <a:cubicBezTo>
                  <a:pt x="12" y="640"/>
                  <a:pt x="0" y="496"/>
                  <a:pt x="4" y="487"/>
                </a:cubicBezTo>
                <a:close/>
              </a:path>
            </a:pathLst>
          </a:custGeom>
          <a:noFill/>
          <a:ln w="14288"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82880" tIns="91440" rIns="182880" bIns="91440" numCol="1" anchor="t" anchorCtr="0" compatLnSpc="1">
            <a:prstTxWarp prst="textNoShape">
              <a:avLst/>
            </a:prstTxWarp>
          </a:bodyPr>
          <a:lstStyle/>
          <a:p>
            <a:endParaRPr lang="en-US" sz="3600"/>
          </a:p>
        </p:txBody>
      </p:sp>
      <p:pic>
        <p:nvPicPr>
          <p:cNvPr id="14" name="Picture 1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8675219" y="7034092"/>
            <a:ext cx="9144000" cy="952500"/>
          </a:xfrm>
          <a:prstGeom prst="rect">
            <a:avLst/>
          </a:prstGeom>
        </p:spPr>
      </p:pic>
      <p:sp>
        <p:nvSpPr>
          <p:cNvPr id="18" name="Rectangle 17"/>
          <p:cNvSpPr/>
          <p:nvPr/>
        </p:nvSpPr>
        <p:spPr>
          <a:xfrm rot="5400000">
            <a:off x="13751388" y="1158706"/>
            <a:ext cx="10858706" cy="109685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9" name="Group 18"/>
          <p:cNvGrpSpPr/>
          <p:nvPr/>
        </p:nvGrpSpPr>
        <p:grpSpPr>
          <a:xfrm>
            <a:off x="14655031" y="3848163"/>
            <a:ext cx="10164589" cy="5589598"/>
            <a:chOff x="14500408" y="2942149"/>
            <a:chExt cx="10164589" cy="5589598"/>
          </a:xfrm>
        </p:grpSpPr>
        <p:sp>
          <p:nvSpPr>
            <p:cNvPr id="20" name="Rectangle 19"/>
            <p:cNvSpPr/>
            <p:nvPr/>
          </p:nvSpPr>
          <p:spPr>
            <a:xfrm>
              <a:off x="14500408" y="5115427"/>
              <a:ext cx="5680920" cy="3416320"/>
            </a:xfrm>
            <a:prstGeom prst="rect">
              <a:avLst/>
            </a:prstGeom>
          </p:spPr>
          <p:txBody>
            <a:bodyPr wrap="square">
              <a:spAutoFit/>
            </a:bodyPr>
            <a:lstStyle/>
            <a:p>
              <a:r>
                <a:rPr lang="en-US" sz="2400">
                  <a:ea typeface="Calibri" panose="020F0502020204030204" pitchFamily="34" charset="0"/>
                </a:rPr>
                <a:t>Lorem ipsum dolor sit amet, consectetur adipiscing elit. Suspendisse pellentesque aliquet vulputate. Sed porttitor id leo in ullamcorper. Fusce non est purus. Nullam interdum pulvinar ullamcorper. Vivamus imperdiet sapien non tellus posuere, vel porta sapien ornare. Nullam quis pretium mauris. </a:t>
              </a:r>
              <a:endParaRPr lang="en-US" sz="2400"/>
            </a:p>
          </p:txBody>
        </p:sp>
        <p:sp>
          <p:nvSpPr>
            <p:cNvPr id="24" name="Title 1"/>
            <p:cNvSpPr txBox="1">
              <a:spLocks/>
            </p:cNvSpPr>
            <p:nvPr/>
          </p:nvSpPr>
          <p:spPr>
            <a:xfrm>
              <a:off x="14530615" y="2942149"/>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Biographic</a:t>
              </a:r>
            </a:p>
            <a:p>
              <a:r>
                <a:rPr lang="en-US" sz="3200">
                  <a:latin typeface="+mn-lt"/>
                </a:rPr>
                <a:t>Create great subtitle is in here</a:t>
              </a:r>
              <a:endParaRPr lang="en-US" sz="6400">
                <a:latin typeface="+mn-lt"/>
              </a:endParaRPr>
            </a:p>
          </p:txBody>
        </p:sp>
        <p:sp>
          <p:nvSpPr>
            <p:cNvPr id="25" name="Rectangle: Rounded Corners 80"/>
            <p:cNvSpPr/>
            <p:nvPr/>
          </p:nvSpPr>
          <p:spPr>
            <a:xfrm>
              <a:off x="14647824" y="4489782"/>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Tree>
    <p:extLst>
      <p:ext uri="{BB962C8B-B14F-4D97-AF65-F5344CB8AC3E}">
        <p14:creationId xmlns:p14="http://schemas.microsoft.com/office/powerpoint/2010/main" val="400564368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900" fill="hold"/>
                                            <p:tgtEl>
                                              <p:spTgt spid="9"/>
                                            </p:tgtEl>
                                            <p:attrNameLst>
                                              <p:attrName>ppt_x</p:attrName>
                                            </p:attrNameLst>
                                          </p:cBhvr>
                                          <p:tavLst>
                                            <p:tav tm="0">
                                              <p:val>
                                                <p:strVal val="1+#ppt_w/2"/>
                                              </p:val>
                                            </p:tav>
                                            <p:tav tm="100000">
                                              <p:val>
                                                <p:strVal val="#ppt_x"/>
                                              </p:val>
                                            </p:tav>
                                          </p:tavLst>
                                        </p:anim>
                                        <p:anim calcmode="lin" valueType="num">
                                          <p:cBhvr additive="base">
                                            <p:cTn id="8" dur="9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14:presetBounceEnd="66667">
                                      <p:stCondLst>
                                        <p:cond delay="700"/>
                                      </p:stCondLst>
                                      <p:childTnLst>
                                        <p:set>
                                          <p:cBhvr>
                                            <p:cTn id="10" dur="1" fill="hold">
                                              <p:stCondLst>
                                                <p:cond delay="0"/>
                                              </p:stCondLst>
                                            </p:cTn>
                                            <p:tgtEl>
                                              <p:spTgt spid="22"/>
                                            </p:tgtEl>
                                            <p:attrNameLst>
                                              <p:attrName>style.visibility</p:attrName>
                                            </p:attrNameLst>
                                          </p:cBhvr>
                                          <p:to>
                                            <p:strVal val="visible"/>
                                          </p:to>
                                        </p:set>
                                        <p:anim calcmode="lin" valueType="num" p14:bounceEnd="66667">
                                          <p:cBhvr additive="base">
                                            <p:cTn id="11" dur="900" fill="hold"/>
                                            <p:tgtEl>
                                              <p:spTgt spid="22"/>
                                            </p:tgtEl>
                                            <p:attrNameLst>
                                              <p:attrName>ppt_x</p:attrName>
                                            </p:attrNameLst>
                                          </p:cBhvr>
                                          <p:tavLst>
                                            <p:tav tm="0">
                                              <p:val>
                                                <p:strVal val="#ppt_x"/>
                                              </p:val>
                                            </p:tav>
                                            <p:tav tm="100000">
                                              <p:val>
                                                <p:strVal val="#ppt_x"/>
                                              </p:val>
                                            </p:tav>
                                          </p:tavLst>
                                        </p:anim>
                                        <p:anim calcmode="lin" valueType="num" p14:bounceEnd="66667">
                                          <p:cBhvr additive="base">
                                            <p:cTn id="12" dur="9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900" fill="hold"/>
                                            <p:tgtEl>
                                              <p:spTgt spid="9"/>
                                            </p:tgtEl>
                                            <p:attrNameLst>
                                              <p:attrName>ppt_x</p:attrName>
                                            </p:attrNameLst>
                                          </p:cBhvr>
                                          <p:tavLst>
                                            <p:tav tm="0">
                                              <p:val>
                                                <p:strVal val="1+#ppt_w/2"/>
                                              </p:val>
                                            </p:tav>
                                            <p:tav tm="100000">
                                              <p:val>
                                                <p:strVal val="#ppt_x"/>
                                              </p:val>
                                            </p:tav>
                                          </p:tavLst>
                                        </p:anim>
                                        <p:anim calcmode="lin" valueType="num">
                                          <p:cBhvr additive="base">
                                            <p:cTn id="8" dur="9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stCondLst>
                                        <p:cond delay="7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900" fill="hold"/>
                                            <p:tgtEl>
                                              <p:spTgt spid="22"/>
                                            </p:tgtEl>
                                            <p:attrNameLst>
                                              <p:attrName>ppt_x</p:attrName>
                                            </p:attrNameLst>
                                          </p:cBhvr>
                                          <p:tavLst>
                                            <p:tav tm="0">
                                              <p:val>
                                                <p:strVal val="#ppt_x"/>
                                              </p:val>
                                            </p:tav>
                                            <p:tav tm="100000">
                                              <p:val>
                                                <p:strVal val="#ppt_x"/>
                                              </p:val>
                                            </p:tav>
                                          </p:tavLst>
                                        </p:anim>
                                        <p:anim calcmode="lin" valueType="num">
                                          <p:cBhvr additive="base">
                                            <p:cTn id="12" dur="9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9" grpId="0" animBg="1"/>
        </p:bldLst>
      </p:timing>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Oval 54"/>
          <p:cNvSpPr/>
          <p:nvPr/>
        </p:nvSpPr>
        <p:spPr>
          <a:xfrm>
            <a:off x="13691568" y="10218595"/>
            <a:ext cx="1374006" cy="13740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6000">
                <a:solidFill>
                  <a:srgbClr val="FFFFFF"/>
                </a:solidFill>
                <a:latin typeface="dt-line-business-01" panose="02000509000000000000" pitchFamily="49" charset="0"/>
                <a:cs typeface="Arial" panose="020B0604020202020204" pitchFamily="34" charset="0"/>
              </a:rPr>
              <a:t>v</a:t>
            </a:r>
          </a:p>
        </p:txBody>
      </p:sp>
      <p:sp>
        <p:nvSpPr>
          <p:cNvPr id="56" name="Oval 55"/>
          <p:cNvSpPr/>
          <p:nvPr/>
        </p:nvSpPr>
        <p:spPr>
          <a:xfrm>
            <a:off x="8920100" y="10218595"/>
            <a:ext cx="1374006" cy="13740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6000">
                <a:solidFill>
                  <a:srgbClr val="FFFFFF"/>
                </a:solidFill>
                <a:latin typeface="dt-line-business-01" panose="02000509000000000000" pitchFamily="49" charset="0"/>
                <a:cs typeface="Arial" panose="020B0604020202020204" pitchFamily="34" charset="0"/>
              </a:rPr>
              <a:t>T</a:t>
            </a:r>
          </a:p>
        </p:txBody>
      </p:sp>
      <p:sp>
        <p:nvSpPr>
          <p:cNvPr id="54" name="Oval 53"/>
          <p:cNvSpPr/>
          <p:nvPr/>
        </p:nvSpPr>
        <p:spPr>
          <a:xfrm>
            <a:off x="13691568" y="3972211"/>
            <a:ext cx="1374006" cy="13740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6000">
                <a:solidFill>
                  <a:srgbClr val="FFFFFF"/>
                </a:solidFill>
                <a:latin typeface="dt-line-business-01" panose="02000509000000000000" pitchFamily="49" charset="0"/>
                <a:cs typeface="Arial" panose="020B0604020202020204" pitchFamily="34" charset="0"/>
              </a:rPr>
              <a:t>j</a:t>
            </a:r>
          </a:p>
        </p:txBody>
      </p:sp>
      <p:sp>
        <p:nvSpPr>
          <p:cNvPr id="53" name="Oval 52"/>
          <p:cNvSpPr/>
          <p:nvPr/>
        </p:nvSpPr>
        <p:spPr>
          <a:xfrm>
            <a:off x="8920100" y="3972211"/>
            <a:ext cx="1374006" cy="137400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6000">
                <a:solidFill>
                  <a:srgbClr val="FFFFFF"/>
                </a:solidFill>
                <a:latin typeface="dt-line-business-01" panose="02000509000000000000" pitchFamily="49" charset="0"/>
                <a:cs typeface="Arial" panose="020B0604020202020204" pitchFamily="34" charset="0"/>
              </a:rPr>
              <a:t>l</a:t>
            </a:r>
          </a:p>
        </p:txBody>
      </p:sp>
      <p:grpSp>
        <p:nvGrpSpPr>
          <p:cNvPr id="3" name="Group 2"/>
          <p:cNvGrpSpPr/>
          <p:nvPr/>
        </p:nvGrpSpPr>
        <p:grpSpPr>
          <a:xfrm>
            <a:off x="8412895" y="4351257"/>
            <a:ext cx="6858000" cy="6862766"/>
            <a:chOff x="4381500" y="2156268"/>
            <a:chExt cx="3429000" cy="3431382"/>
          </a:xfrm>
        </p:grpSpPr>
        <p:sp>
          <p:nvSpPr>
            <p:cNvPr id="4" name="Oval 3"/>
            <p:cNvSpPr/>
            <p:nvPr/>
          </p:nvSpPr>
          <p:spPr>
            <a:xfrm>
              <a:off x="4381500" y="2156268"/>
              <a:ext cx="3429000" cy="3431382"/>
            </a:xfrm>
            <a:prstGeom prst="ellipse">
              <a:avLst/>
            </a:prstGeom>
            <a:solidFill>
              <a:schemeClr val="bg1"/>
            </a:solidFill>
            <a:ln w="3175" cap="rnd">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5" name="Arc 4"/>
            <p:cNvSpPr/>
            <p:nvPr/>
          </p:nvSpPr>
          <p:spPr>
            <a:xfrm>
              <a:off x="4508500" y="2285818"/>
              <a:ext cx="3173413" cy="3176419"/>
            </a:xfrm>
            <a:prstGeom prst="arc">
              <a:avLst>
                <a:gd name="adj1" fmla="val 16200000"/>
                <a:gd name="adj2" fmla="val 10199351"/>
              </a:avLst>
            </a:prstGeom>
            <a:ln w="254000" cap="rnd"/>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6" name="TextBox 5"/>
            <p:cNvSpPr txBox="1"/>
            <p:nvPr/>
          </p:nvSpPr>
          <p:spPr>
            <a:xfrm>
              <a:off x="5792565" y="2181958"/>
              <a:ext cx="268664" cy="230832"/>
            </a:xfrm>
            <a:prstGeom prst="rect">
              <a:avLst/>
            </a:prstGeom>
            <a:noFill/>
          </p:spPr>
          <p:txBody>
            <a:bodyPr wrap="none" rtlCol="0">
              <a:spAutoFit/>
            </a:bodyPr>
            <a:lstStyle/>
            <a:p>
              <a:r>
                <a:rPr lang="en-US" sz="2400"/>
                <a:t>04</a:t>
              </a:r>
            </a:p>
          </p:txBody>
        </p:sp>
      </p:grpSp>
      <p:grpSp>
        <p:nvGrpSpPr>
          <p:cNvPr id="7" name="Group 6"/>
          <p:cNvGrpSpPr/>
          <p:nvPr/>
        </p:nvGrpSpPr>
        <p:grpSpPr>
          <a:xfrm>
            <a:off x="8927250" y="4865254"/>
            <a:ext cx="5829302" cy="5848350"/>
            <a:chOff x="4638675" y="2413272"/>
            <a:chExt cx="2914650" cy="2924175"/>
          </a:xfrm>
        </p:grpSpPr>
        <p:sp>
          <p:nvSpPr>
            <p:cNvPr id="8" name="Oval 7"/>
            <p:cNvSpPr/>
            <p:nvPr/>
          </p:nvSpPr>
          <p:spPr>
            <a:xfrm>
              <a:off x="4638675" y="2413272"/>
              <a:ext cx="2914650" cy="2924175"/>
            </a:xfrm>
            <a:prstGeom prst="ellipse">
              <a:avLst/>
            </a:prstGeom>
            <a:solidFill>
              <a:schemeClr val="bg1"/>
            </a:solidFill>
            <a:ln w="3175" cap="rnd">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9" name="Arc 8"/>
            <p:cNvSpPr/>
            <p:nvPr/>
          </p:nvSpPr>
          <p:spPr>
            <a:xfrm>
              <a:off x="4760685" y="2540045"/>
              <a:ext cx="2670629" cy="2670629"/>
            </a:xfrm>
            <a:prstGeom prst="arc">
              <a:avLst>
                <a:gd name="adj1" fmla="val 16200000"/>
                <a:gd name="adj2" fmla="val 8260927"/>
              </a:avLst>
            </a:prstGeom>
            <a:ln w="254000" cap="rnd">
              <a:solidFill>
                <a:schemeClr val="accent2"/>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0" name="TextBox 9"/>
            <p:cNvSpPr txBox="1"/>
            <p:nvPr/>
          </p:nvSpPr>
          <p:spPr>
            <a:xfrm>
              <a:off x="5792563" y="2431432"/>
              <a:ext cx="268663" cy="230833"/>
            </a:xfrm>
            <a:prstGeom prst="rect">
              <a:avLst/>
            </a:prstGeom>
            <a:noFill/>
          </p:spPr>
          <p:txBody>
            <a:bodyPr wrap="none" rtlCol="0">
              <a:spAutoFit/>
            </a:bodyPr>
            <a:lstStyle/>
            <a:p>
              <a:r>
                <a:rPr lang="en-US" sz="2400"/>
                <a:t>03</a:t>
              </a:r>
            </a:p>
          </p:txBody>
        </p:sp>
      </p:grpSp>
      <p:grpSp>
        <p:nvGrpSpPr>
          <p:cNvPr id="11" name="Group 10"/>
          <p:cNvGrpSpPr/>
          <p:nvPr/>
        </p:nvGrpSpPr>
        <p:grpSpPr>
          <a:xfrm>
            <a:off x="9433090" y="5367837"/>
            <a:ext cx="4817606" cy="4838276"/>
            <a:chOff x="4891598" y="2664559"/>
            <a:chExt cx="2408802" cy="2419137"/>
          </a:xfrm>
        </p:grpSpPr>
        <p:sp>
          <p:nvSpPr>
            <p:cNvPr id="12" name="Oval 11"/>
            <p:cNvSpPr/>
            <p:nvPr/>
          </p:nvSpPr>
          <p:spPr>
            <a:xfrm>
              <a:off x="4891598" y="2667022"/>
              <a:ext cx="2408802" cy="2416674"/>
            </a:xfrm>
            <a:prstGeom prst="ellipse">
              <a:avLst/>
            </a:prstGeom>
            <a:solidFill>
              <a:schemeClr val="bg1"/>
            </a:solidFill>
            <a:ln w="3175" cap="rnd">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3" name="Arc 12"/>
            <p:cNvSpPr/>
            <p:nvPr/>
          </p:nvSpPr>
          <p:spPr>
            <a:xfrm>
              <a:off x="5014911" y="2789509"/>
              <a:ext cx="2166938" cy="2166938"/>
            </a:xfrm>
            <a:prstGeom prst="arc">
              <a:avLst>
                <a:gd name="adj1" fmla="val 16200000"/>
                <a:gd name="adj2" fmla="val 3589966"/>
              </a:avLst>
            </a:prstGeom>
            <a:noFill/>
            <a:ln w="254000" cap="rnd">
              <a:solidFill>
                <a:schemeClr val="accent3"/>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4" name="TextBox 13"/>
            <p:cNvSpPr txBox="1"/>
            <p:nvPr/>
          </p:nvSpPr>
          <p:spPr>
            <a:xfrm>
              <a:off x="5792566" y="2664559"/>
              <a:ext cx="268663" cy="230832"/>
            </a:xfrm>
            <a:prstGeom prst="rect">
              <a:avLst/>
            </a:prstGeom>
            <a:noFill/>
          </p:spPr>
          <p:txBody>
            <a:bodyPr wrap="none" rtlCol="0">
              <a:spAutoFit/>
            </a:bodyPr>
            <a:lstStyle/>
            <a:p>
              <a:r>
                <a:rPr lang="en-US" sz="2400"/>
                <a:t>02</a:t>
              </a:r>
            </a:p>
          </p:txBody>
        </p:sp>
      </p:grpSp>
      <p:grpSp>
        <p:nvGrpSpPr>
          <p:cNvPr id="15" name="Group 14"/>
          <p:cNvGrpSpPr/>
          <p:nvPr/>
        </p:nvGrpSpPr>
        <p:grpSpPr>
          <a:xfrm>
            <a:off x="9914615" y="5836804"/>
            <a:ext cx="3864048" cy="3876676"/>
            <a:chOff x="5132360" y="2899047"/>
            <a:chExt cx="1932024" cy="1938338"/>
          </a:xfrm>
        </p:grpSpPr>
        <p:sp>
          <p:nvSpPr>
            <p:cNvPr id="16" name="Oval 15"/>
            <p:cNvSpPr/>
            <p:nvPr/>
          </p:nvSpPr>
          <p:spPr>
            <a:xfrm>
              <a:off x="5132360" y="2899047"/>
              <a:ext cx="1932024" cy="1938338"/>
            </a:xfrm>
            <a:prstGeom prst="ellipse">
              <a:avLst/>
            </a:prstGeom>
            <a:solidFill>
              <a:schemeClr val="bg1"/>
            </a:solidFill>
            <a:ln w="3175" cap="rnd">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7" name="Arc 16"/>
            <p:cNvSpPr/>
            <p:nvPr/>
          </p:nvSpPr>
          <p:spPr>
            <a:xfrm>
              <a:off x="5257799" y="3032395"/>
              <a:ext cx="1681164" cy="1681164"/>
            </a:xfrm>
            <a:prstGeom prst="arc">
              <a:avLst>
                <a:gd name="adj1" fmla="val 16200000"/>
                <a:gd name="adj2" fmla="val 21341470"/>
              </a:avLst>
            </a:prstGeom>
            <a:noFill/>
            <a:ln w="254000" cap="rnd">
              <a:solidFill>
                <a:schemeClr val="accent4"/>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8" name="TextBox 17"/>
            <p:cNvSpPr txBox="1"/>
            <p:nvPr/>
          </p:nvSpPr>
          <p:spPr>
            <a:xfrm>
              <a:off x="5792566" y="2917705"/>
              <a:ext cx="268664" cy="230833"/>
            </a:xfrm>
            <a:prstGeom prst="rect">
              <a:avLst/>
            </a:prstGeom>
            <a:noFill/>
          </p:spPr>
          <p:txBody>
            <a:bodyPr wrap="none" rtlCol="0">
              <a:spAutoFit/>
            </a:bodyPr>
            <a:lstStyle/>
            <a:p>
              <a:r>
                <a:rPr lang="en-US" sz="2400"/>
                <a:t>01</a:t>
              </a:r>
            </a:p>
          </p:txBody>
        </p:sp>
      </p:grpSp>
      <p:grpSp>
        <p:nvGrpSpPr>
          <p:cNvPr id="19" name="Group 18"/>
          <p:cNvGrpSpPr/>
          <p:nvPr/>
        </p:nvGrpSpPr>
        <p:grpSpPr>
          <a:xfrm>
            <a:off x="10065992" y="6360691"/>
            <a:ext cx="3551802" cy="2844798"/>
            <a:chOff x="5208048" y="3160984"/>
            <a:chExt cx="1775901" cy="1422399"/>
          </a:xfrm>
        </p:grpSpPr>
        <p:sp>
          <p:nvSpPr>
            <p:cNvPr id="20" name="Oval 19"/>
            <p:cNvSpPr/>
            <p:nvPr/>
          </p:nvSpPr>
          <p:spPr>
            <a:xfrm>
              <a:off x="5387974" y="3160984"/>
              <a:ext cx="1422399" cy="1422399"/>
            </a:xfrm>
            <a:prstGeom prst="ellipse">
              <a:avLst/>
            </a:prstGeom>
            <a:solidFill>
              <a:schemeClr val="tx1">
                <a:lumMod val="10000"/>
                <a:lumOff val="90000"/>
              </a:schemeClr>
            </a:solidFill>
            <a:ln w="254000" cap="rnd">
              <a:noFill/>
            </a:ln>
            <a:effectLst>
              <a:outerShdw blurRad="177800" sx="103000" sy="103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21" name="Text Placeholder 7"/>
            <p:cNvSpPr txBox="1">
              <a:spLocks/>
            </p:cNvSpPr>
            <p:nvPr/>
          </p:nvSpPr>
          <p:spPr>
            <a:xfrm>
              <a:off x="5208048" y="3669295"/>
              <a:ext cx="1775901" cy="412128"/>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50000"/>
                </a:lnSpc>
              </a:pPr>
              <a:r>
                <a:rPr lang="en-US" sz="3600">
                  <a:solidFill>
                    <a:schemeClr val="bg2">
                      <a:lumMod val="25000"/>
                    </a:schemeClr>
                  </a:solidFill>
                </a:rPr>
                <a:t>GROWTH </a:t>
              </a:r>
            </a:p>
            <a:p>
              <a:pPr algn="ctr">
                <a:lnSpc>
                  <a:spcPct val="50000"/>
                </a:lnSpc>
              </a:pPr>
              <a:r>
                <a:rPr lang="en-US" sz="3600">
                  <a:solidFill>
                    <a:schemeClr val="bg2">
                      <a:lumMod val="25000"/>
                    </a:schemeClr>
                  </a:solidFill>
                </a:rPr>
                <a:t>CIRCULAR</a:t>
              </a:r>
            </a:p>
          </p:txBody>
        </p:sp>
      </p:grpSp>
      <p:sp>
        <p:nvSpPr>
          <p:cNvPr id="38" name="Rectangle 37"/>
          <p:cNvSpPr/>
          <p:nvPr/>
        </p:nvSpPr>
        <p:spPr>
          <a:xfrm flipH="1">
            <a:off x="2323750" y="3730435"/>
            <a:ext cx="6336682" cy="2360583"/>
          </a:xfrm>
          <a:prstGeom prst="rect">
            <a:avLst/>
          </a:prstGeom>
        </p:spPr>
        <p:txBody>
          <a:bodyPr wrap="square" lIns="487680" rIns="487680" bIns="121920">
            <a:spAutoFit/>
          </a:bodyPr>
          <a:lstStyle/>
          <a:p>
            <a:pPr algn="r">
              <a:lnSpc>
                <a:spcPct val="89000"/>
              </a:lnSpc>
            </a:pPr>
            <a:r>
              <a:rPr lang="en-US" sz="8000">
                <a:solidFill>
                  <a:schemeClr val="tx1">
                    <a:lumMod val="90000"/>
                    <a:lumOff val="10000"/>
                  </a:schemeClr>
                </a:solidFill>
              </a:rPr>
              <a:t>25%</a:t>
            </a:r>
            <a:endParaRPr lang="en-US" sz="3200">
              <a:solidFill>
                <a:schemeClr val="tx1">
                  <a:lumMod val="90000"/>
                  <a:lumOff val="10000"/>
                </a:schemeClr>
              </a:solidFill>
            </a:endParaRPr>
          </a:p>
          <a:p>
            <a:pPr algn="r">
              <a:lnSpc>
                <a:spcPct val="89000"/>
              </a:lnSpc>
            </a:pPr>
            <a:r>
              <a:rPr lang="en-US" sz="3200">
                <a:solidFill>
                  <a:schemeClr val="tx1">
                    <a:lumMod val="90000"/>
                    <a:lumOff val="10000"/>
                  </a:schemeClr>
                </a:solidFill>
                <a:latin typeface="+mj-lt"/>
              </a:rPr>
              <a:t>#001 Profit</a:t>
            </a:r>
            <a:endParaRPr lang="en-US" sz="2400">
              <a:solidFill>
                <a:schemeClr val="tx1">
                  <a:lumMod val="90000"/>
                  <a:lumOff val="10000"/>
                </a:schemeClr>
              </a:solidFill>
              <a:latin typeface="+mj-lt"/>
            </a:endParaRPr>
          </a:p>
          <a:p>
            <a:pPr algn="r">
              <a:lnSpc>
                <a:spcPct val="89000"/>
              </a:lnSpc>
            </a:pPr>
            <a:r>
              <a:rPr lang="en-US" sz="2400">
                <a:solidFill>
                  <a:schemeClr val="tx1">
                    <a:lumMod val="90000"/>
                    <a:lumOff val="10000"/>
                  </a:schemeClr>
                </a:solidFill>
              </a:rPr>
              <a:t>Lorem ipsum dolor sit amet, consectetur </a:t>
            </a:r>
            <a:r>
              <a:rPr lang="en-US" sz="2400" err="1">
                <a:solidFill>
                  <a:schemeClr val="tx1">
                    <a:lumMod val="90000"/>
                    <a:lumOff val="10000"/>
                  </a:schemeClr>
                </a:solidFill>
              </a:rPr>
              <a:t>adipiscing</a:t>
            </a:r>
            <a:r>
              <a:rPr lang="en-US" sz="2400">
                <a:solidFill>
                  <a:schemeClr val="tx1">
                    <a:lumMod val="90000"/>
                    <a:lumOff val="10000"/>
                  </a:schemeClr>
                </a:solidFill>
              </a:rPr>
              <a:t> </a:t>
            </a:r>
            <a:r>
              <a:rPr lang="en-US" sz="2400" err="1">
                <a:solidFill>
                  <a:schemeClr val="tx1">
                    <a:lumMod val="90000"/>
                    <a:lumOff val="10000"/>
                  </a:schemeClr>
                </a:solidFill>
              </a:rPr>
              <a:t>elit</a:t>
            </a:r>
            <a:endParaRPr lang="en-US" sz="2400">
              <a:solidFill>
                <a:schemeClr val="tx1">
                  <a:lumMod val="90000"/>
                  <a:lumOff val="10000"/>
                </a:schemeClr>
              </a:solidFill>
            </a:endParaRPr>
          </a:p>
        </p:txBody>
      </p:sp>
      <p:grpSp>
        <p:nvGrpSpPr>
          <p:cNvPr id="2" name="Group 1"/>
          <p:cNvGrpSpPr/>
          <p:nvPr/>
        </p:nvGrpSpPr>
        <p:grpSpPr>
          <a:xfrm>
            <a:off x="7126396" y="818939"/>
            <a:ext cx="10134382" cy="1635122"/>
            <a:chOff x="8364315" y="533189"/>
            <a:chExt cx="10134382" cy="1635122"/>
          </a:xfrm>
        </p:grpSpPr>
        <p:sp>
          <p:nvSpPr>
            <p:cNvPr id="50" name="Title 1"/>
            <p:cNvSpPr txBox="1">
              <a:spLocks/>
            </p:cNvSpPr>
            <p:nvPr/>
          </p:nvSpPr>
          <p:spPr>
            <a:xfrm>
              <a:off x="8364315" y="533189"/>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Growth in a circular</a:t>
              </a:r>
            </a:p>
            <a:p>
              <a:pPr algn="ctr"/>
              <a:r>
                <a:rPr lang="en-US" sz="3200">
                  <a:latin typeface="+mn-lt"/>
                </a:rPr>
                <a:t>Create great subtitle is in here</a:t>
              </a:r>
              <a:endParaRPr lang="en-US" sz="6400">
                <a:latin typeface="+mn-lt"/>
              </a:endParaRPr>
            </a:p>
          </p:txBody>
        </p:sp>
        <p:sp>
          <p:nvSpPr>
            <p:cNvPr id="51" name="Rectangle: Rounded Corners 80"/>
            <p:cNvSpPr/>
            <p:nvPr/>
          </p:nvSpPr>
          <p:spPr>
            <a:xfrm>
              <a:off x="12741610" y="2080822"/>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43" name="Rectangle 42"/>
          <p:cNvSpPr/>
          <p:nvPr/>
        </p:nvSpPr>
        <p:spPr>
          <a:xfrm flipH="1">
            <a:off x="15191615" y="3730435"/>
            <a:ext cx="6336682" cy="2360583"/>
          </a:xfrm>
          <a:prstGeom prst="rect">
            <a:avLst/>
          </a:prstGeom>
        </p:spPr>
        <p:txBody>
          <a:bodyPr wrap="square" lIns="487680" rIns="487680" bIns="121920">
            <a:spAutoFit/>
          </a:bodyPr>
          <a:lstStyle/>
          <a:p>
            <a:pPr>
              <a:lnSpc>
                <a:spcPct val="89000"/>
              </a:lnSpc>
            </a:pPr>
            <a:r>
              <a:rPr lang="en-US" sz="8000">
                <a:solidFill>
                  <a:schemeClr val="tx1">
                    <a:lumMod val="90000"/>
                    <a:lumOff val="10000"/>
                  </a:schemeClr>
                </a:solidFill>
              </a:rPr>
              <a:t>45%</a:t>
            </a:r>
            <a:endParaRPr lang="en-US" sz="3200">
              <a:solidFill>
                <a:schemeClr val="tx1">
                  <a:lumMod val="90000"/>
                  <a:lumOff val="10000"/>
                </a:schemeClr>
              </a:solidFill>
            </a:endParaRPr>
          </a:p>
          <a:p>
            <a:pPr>
              <a:lnSpc>
                <a:spcPct val="89000"/>
              </a:lnSpc>
            </a:pPr>
            <a:r>
              <a:rPr lang="en-US" sz="3200">
                <a:solidFill>
                  <a:schemeClr val="tx1">
                    <a:lumMod val="90000"/>
                    <a:lumOff val="10000"/>
                  </a:schemeClr>
                </a:solidFill>
                <a:latin typeface="+mj-lt"/>
              </a:rPr>
              <a:t>#002 Profit</a:t>
            </a:r>
            <a:endParaRPr lang="en-US" sz="2400">
              <a:solidFill>
                <a:schemeClr val="tx1">
                  <a:lumMod val="90000"/>
                  <a:lumOff val="10000"/>
                </a:schemeClr>
              </a:solidFill>
              <a:latin typeface="+mj-lt"/>
            </a:endParaRPr>
          </a:p>
          <a:p>
            <a:pPr>
              <a:lnSpc>
                <a:spcPct val="89000"/>
              </a:lnSpc>
            </a:pPr>
            <a:r>
              <a:rPr lang="en-US" sz="2400">
                <a:solidFill>
                  <a:schemeClr val="tx1">
                    <a:lumMod val="90000"/>
                    <a:lumOff val="10000"/>
                  </a:schemeClr>
                </a:solidFill>
              </a:rPr>
              <a:t>Lorem ipsum dolor sit amet, consectetur </a:t>
            </a:r>
            <a:r>
              <a:rPr lang="en-US" sz="2400" err="1">
                <a:solidFill>
                  <a:schemeClr val="tx1">
                    <a:lumMod val="90000"/>
                    <a:lumOff val="10000"/>
                  </a:schemeClr>
                </a:solidFill>
              </a:rPr>
              <a:t>adipiscing</a:t>
            </a:r>
            <a:r>
              <a:rPr lang="en-US" sz="2400">
                <a:solidFill>
                  <a:schemeClr val="tx1">
                    <a:lumMod val="90000"/>
                    <a:lumOff val="10000"/>
                  </a:schemeClr>
                </a:solidFill>
              </a:rPr>
              <a:t> </a:t>
            </a:r>
            <a:r>
              <a:rPr lang="en-US" sz="2400" err="1">
                <a:solidFill>
                  <a:schemeClr val="tx1">
                    <a:lumMod val="90000"/>
                    <a:lumOff val="10000"/>
                  </a:schemeClr>
                </a:solidFill>
              </a:rPr>
              <a:t>elit</a:t>
            </a:r>
            <a:endParaRPr lang="en-US" sz="2400">
              <a:solidFill>
                <a:schemeClr val="tx1">
                  <a:lumMod val="90000"/>
                  <a:lumOff val="10000"/>
                </a:schemeClr>
              </a:solidFill>
            </a:endParaRPr>
          </a:p>
        </p:txBody>
      </p:sp>
      <p:sp>
        <p:nvSpPr>
          <p:cNvPr id="44" name="Rectangle 43"/>
          <p:cNvSpPr/>
          <p:nvPr/>
        </p:nvSpPr>
        <p:spPr>
          <a:xfrm flipH="1">
            <a:off x="2323750" y="9663196"/>
            <a:ext cx="6336682" cy="2360583"/>
          </a:xfrm>
          <a:prstGeom prst="rect">
            <a:avLst/>
          </a:prstGeom>
        </p:spPr>
        <p:txBody>
          <a:bodyPr wrap="square" lIns="487680" rIns="487680" bIns="121920">
            <a:spAutoFit/>
          </a:bodyPr>
          <a:lstStyle/>
          <a:p>
            <a:pPr algn="r">
              <a:lnSpc>
                <a:spcPct val="89000"/>
              </a:lnSpc>
            </a:pPr>
            <a:r>
              <a:rPr lang="en-US" sz="8000">
                <a:solidFill>
                  <a:schemeClr val="tx1">
                    <a:lumMod val="90000"/>
                    <a:lumOff val="10000"/>
                  </a:schemeClr>
                </a:solidFill>
              </a:rPr>
              <a:t>70%</a:t>
            </a:r>
            <a:endParaRPr lang="en-US" sz="3200">
              <a:solidFill>
                <a:schemeClr val="tx1">
                  <a:lumMod val="90000"/>
                  <a:lumOff val="10000"/>
                </a:schemeClr>
              </a:solidFill>
            </a:endParaRPr>
          </a:p>
          <a:p>
            <a:pPr algn="r">
              <a:lnSpc>
                <a:spcPct val="89000"/>
              </a:lnSpc>
            </a:pPr>
            <a:r>
              <a:rPr lang="en-US" sz="3200">
                <a:solidFill>
                  <a:schemeClr val="tx1">
                    <a:lumMod val="90000"/>
                    <a:lumOff val="10000"/>
                  </a:schemeClr>
                </a:solidFill>
                <a:latin typeface="+mj-lt"/>
              </a:rPr>
              <a:t>#003 Profit</a:t>
            </a:r>
            <a:endParaRPr lang="en-US" sz="2400">
              <a:solidFill>
                <a:schemeClr val="tx1">
                  <a:lumMod val="90000"/>
                  <a:lumOff val="10000"/>
                </a:schemeClr>
              </a:solidFill>
              <a:latin typeface="+mj-lt"/>
            </a:endParaRPr>
          </a:p>
          <a:p>
            <a:pPr algn="r">
              <a:lnSpc>
                <a:spcPct val="89000"/>
              </a:lnSpc>
            </a:pPr>
            <a:r>
              <a:rPr lang="en-US" sz="2400">
                <a:solidFill>
                  <a:schemeClr val="tx1">
                    <a:lumMod val="90000"/>
                    <a:lumOff val="10000"/>
                  </a:schemeClr>
                </a:solidFill>
              </a:rPr>
              <a:t>Lorem ipsum dolor sit amet, consectetur </a:t>
            </a:r>
            <a:r>
              <a:rPr lang="en-US" sz="2400" err="1">
                <a:solidFill>
                  <a:schemeClr val="tx1">
                    <a:lumMod val="90000"/>
                    <a:lumOff val="10000"/>
                  </a:schemeClr>
                </a:solidFill>
              </a:rPr>
              <a:t>adipiscing</a:t>
            </a:r>
            <a:r>
              <a:rPr lang="en-US" sz="2400">
                <a:solidFill>
                  <a:schemeClr val="tx1">
                    <a:lumMod val="90000"/>
                    <a:lumOff val="10000"/>
                  </a:schemeClr>
                </a:solidFill>
              </a:rPr>
              <a:t> </a:t>
            </a:r>
            <a:r>
              <a:rPr lang="en-US" sz="2400" err="1">
                <a:solidFill>
                  <a:schemeClr val="tx1">
                    <a:lumMod val="90000"/>
                    <a:lumOff val="10000"/>
                  </a:schemeClr>
                </a:solidFill>
              </a:rPr>
              <a:t>elit</a:t>
            </a:r>
            <a:endParaRPr lang="en-US" sz="2400">
              <a:solidFill>
                <a:schemeClr val="tx1">
                  <a:lumMod val="90000"/>
                  <a:lumOff val="10000"/>
                </a:schemeClr>
              </a:solidFill>
            </a:endParaRPr>
          </a:p>
        </p:txBody>
      </p:sp>
      <p:sp>
        <p:nvSpPr>
          <p:cNvPr id="45" name="Rectangle 44"/>
          <p:cNvSpPr/>
          <p:nvPr/>
        </p:nvSpPr>
        <p:spPr>
          <a:xfrm flipH="1">
            <a:off x="15191615" y="9663196"/>
            <a:ext cx="6336682" cy="2360583"/>
          </a:xfrm>
          <a:prstGeom prst="rect">
            <a:avLst/>
          </a:prstGeom>
        </p:spPr>
        <p:txBody>
          <a:bodyPr wrap="square" lIns="487680" rIns="487680" bIns="121920">
            <a:spAutoFit/>
          </a:bodyPr>
          <a:lstStyle/>
          <a:p>
            <a:pPr>
              <a:lnSpc>
                <a:spcPct val="89000"/>
              </a:lnSpc>
            </a:pPr>
            <a:r>
              <a:rPr lang="en-US" sz="8000">
                <a:solidFill>
                  <a:schemeClr val="tx1">
                    <a:lumMod val="90000"/>
                    <a:lumOff val="10000"/>
                  </a:schemeClr>
                </a:solidFill>
              </a:rPr>
              <a:t>65%</a:t>
            </a:r>
            <a:endParaRPr lang="en-US" sz="3200">
              <a:solidFill>
                <a:schemeClr val="tx1">
                  <a:lumMod val="90000"/>
                  <a:lumOff val="10000"/>
                </a:schemeClr>
              </a:solidFill>
            </a:endParaRPr>
          </a:p>
          <a:p>
            <a:pPr>
              <a:lnSpc>
                <a:spcPct val="89000"/>
              </a:lnSpc>
            </a:pPr>
            <a:r>
              <a:rPr lang="en-US" sz="3200">
                <a:solidFill>
                  <a:schemeClr val="tx1">
                    <a:lumMod val="90000"/>
                    <a:lumOff val="10000"/>
                  </a:schemeClr>
                </a:solidFill>
                <a:latin typeface="+mj-lt"/>
              </a:rPr>
              <a:t>#004 Profit</a:t>
            </a:r>
            <a:endParaRPr lang="en-US" sz="2400">
              <a:solidFill>
                <a:schemeClr val="tx1">
                  <a:lumMod val="90000"/>
                  <a:lumOff val="10000"/>
                </a:schemeClr>
              </a:solidFill>
              <a:latin typeface="+mj-lt"/>
            </a:endParaRPr>
          </a:p>
          <a:p>
            <a:pPr>
              <a:lnSpc>
                <a:spcPct val="89000"/>
              </a:lnSpc>
            </a:pPr>
            <a:r>
              <a:rPr lang="en-US" sz="2400">
                <a:solidFill>
                  <a:schemeClr val="tx1">
                    <a:lumMod val="90000"/>
                    <a:lumOff val="10000"/>
                  </a:schemeClr>
                </a:solidFill>
              </a:rPr>
              <a:t>Lorem ipsum dolor sit amet, consectetur </a:t>
            </a:r>
            <a:r>
              <a:rPr lang="en-US" sz="2400" err="1">
                <a:solidFill>
                  <a:schemeClr val="tx1">
                    <a:lumMod val="90000"/>
                    <a:lumOff val="10000"/>
                  </a:schemeClr>
                </a:solidFill>
              </a:rPr>
              <a:t>adipiscing</a:t>
            </a:r>
            <a:r>
              <a:rPr lang="en-US" sz="2400">
                <a:solidFill>
                  <a:schemeClr val="tx1">
                    <a:lumMod val="90000"/>
                    <a:lumOff val="10000"/>
                  </a:schemeClr>
                </a:solidFill>
              </a:rPr>
              <a:t> </a:t>
            </a:r>
            <a:r>
              <a:rPr lang="en-US" sz="2400" err="1">
                <a:solidFill>
                  <a:schemeClr val="tx1">
                    <a:lumMod val="90000"/>
                    <a:lumOff val="10000"/>
                  </a:schemeClr>
                </a:solidFill>
              </a:rPr>
              <a:t>elit</a:t>
            </a:r>
            <a:endParaRPr lang="en-US" sz="2400">
              <a:solidFill>
                <a:schemeClr val="tx1">
                  <a:lumMod val="90000"/>
                  <a:lumOff val="10000"/>
                </a:schemeClr>
              </a:solidFill>
            </a:endParaRPr>
          </a:p>
        </p:txBody>
      </p:sp>
    </p:spTree>
    <p:extLst>
      <p:ext uri="{BB962C8B-B14F-4D97-AF65-F5344CB8AC3E}">
        <p14:creationId xmlns:p14="http://schemas.microsoft.com/office/powerpoint/2010/main" val="189591549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style.rotation</p:attrName>
                                        </p:attrNameLst>
                                      </p:cBhvr>
                                      <p:tavLst>
                                        <p:tav tm="0">
                                          <p:val>
                                            <p:fltVal val="360"/>
                                          </p:val>
                                        </p:tav>
                                        <p:tav tm="100000">
                                          <p:val>
                                            <p:fltVal val="0"/>
                                          </p:val>
                                        </p:tav>
                                      </p:tavLst>
                                    </p:anim>
                                    <p:animEffect transition="in" filter="fade">
                                      <p:cBhvr>
                                        <p:cTn id="10" dur="500"/>
                                        <p:tgtEl>
                                          <p:spTgt spid="15"/>
                                        </p:tgtEl>
                                      </p:cBhvr>
                                    </p:animEffect>
                                  </p:childTnLst>
                                </p:cTn>
                              </p:par>
                              <p:par>
                                <p:cTn id="11" presetID="49" presetClass="entr" presetSubtype="0" decel="100000" fill="hold" nodeType="withEffect">
                                  <p:stCondLst>
                                    <p:cond delay="200"/>
                                  </p:stCondLst>
                                  <p:childTnLst>
                                    <p:set>
                                      <p:cBhvr>
                                        <p:cTn id="12" dur="1" fill="hold">
                                          <p:stCondLst>
                                            <p:cond delay="0"/>
                                          </p:stCondLst>
                                        </p:cTn>
                                        <p:tgtEl>
                                          <p:spTgt spid="11"/>
                                        </p:tgtEl>
                                        <p:attrNameLst>
                                          <p:attrName>style.visibility</p:attrName>
                                        </p:attrNameLst>
                                      </p:cBhvr>
                                      <p:to>
                                        <p:strVal val="visible"/>
                                      </p:to>
                                    </p:set>
                                    <p:anim calcmode="lin" valueType="num">
                                      <p:cBhvr>
                                        <p:cTn id="13" dur="500" fill="hold"/>
                                        <p:tgtEl>
                                          <p:spTgt spid="11"/>
                                        </p:tgtEl>
                                        <p:attrNameLst>
                                          <p:attrName>ppt_w</p:attrName>
                                        </p:attrNameLst>
                                      </p:cBhvr>
                                      <p:tavLst>
                                        <p:tav tm="0">
                                          <p:val>
                                            <p:fltVal val="0"/>
                                          </p:val>
                                        </p:tav>
                                        <p:tav tm="100000">
                                          <p:val>
                                            <p:strVal val="#ppt_w"/>
                                          </p:val>
                                        </p:tav>
                                      </p:tavLst>
                                    </p:anim>
                                    <p:anim calcmode="lin" valueType="num">
                                      <p:cBhvr>
                                        <p:cTn id="14" dur="500" fill="hold"/>
                                        <p:tgtEl>
                                          <p:spTgt spid="11"/>
                                        </p:tgtEl>
                                        <p:attrNameLst>
                                          <p:attrName>ppt_h</p:attrName>
                                        </p:attrNameLst>
                                      </p:cBhvr>
                                      <p:tavLst>
                                        <p:tav tm="0">
                                          <p:val>
                                            <p:fltVal val="0"/>
                                          </p:val>
                                        </p:tav>
                                        <p:tav tm="100000">
                                          <p:val>
                                            <p:strVal val="#ppt_h"/>
                                          </p:val>
                                        </p:tav>
                                      </p:tavLst>
                                    </p:anim>
                                    <p:anim calcmode="lin" valueType="num">
                                      <p:cBhvr>
                                        <p:cTn id="15" dur="500" fill="hold"/>
                                        <p:tgtEl>
                                          <p:spTgt spid="11"/>
                                        </p:tgtEl>
                                        <p:attrNameLst>
                                          <p:attrName>style.rotation</p:attrName>
                                        </p:attrNameLst>
                                      </p:cBhvr>
                                      <p:tavLst>
                                        <p:tav tm="0">
                                          <p:val>
                                            <p:fltVal val="360"/>
                                          </p:val>
                                        </p:tav>
                                        <p:tav tm="100000">
                                          <p:val>
                                            <p:fltVal val="0"/>
                                          </p:val>
                                        </p:tav>
                                      </p:tavLst>
                                    </p:anim>
                                    <p:animEffect transition="in" filter="fade">
                                      <p:cBhvr>
                                        <p:cTn id="16" dur="500"/>
                                        <p:tgtEl>
                                          <p:spTgt spid="11"/>
                                        </p:tgtEl>
                                      </p:cBhvr>
                                    </p:animEffect>
                                  </p:childTnLst>
                                </p:cTn>
                              </p:par>
                              <p:par>
                                <p:cTn id="17" presetID="49" presetClass="entr" presetSubtype="0" decel="100000" fill="hold" nodeType="withEffect">
                                  <p:stCondLst>
                                    <p:cond delay="40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 calcmode="lin" valueType="num">
                                      <p:cBhvr>
                                        <p:cTn id="21" dur="500" fill="hold"/>
                                        <p:tgtEl>
                                          <p:spTgt spid="7"/>
                                        </p:tgtEl>
                                        <p:attrNameLst>
                                          <p:attrName>style.rotation</p:attrName>
                                        </p:attrNameLst>
                                      </p:cBhvr>
                                      <p:tavLst>
                                        <p:tav tm="0">
                                          <p:val>
                                            <p:fltVal val="360"/>
                                          </p:val>
                                        </p:tav>
                                        <p:tav tm="100000">
                                          <p:val>
                                            <p:fltVal val="0"/>
                                          </p:val>
                                        </p:tav>
                                      </p:tavLst>
                                    </p:anim>
                                    <p:animEffect transition="in" filter="fade">
                                      <p:cBhvr>
                                        <p:cTn id="22" dur="500"/>
                                        <p:tgtEl>
                                          <p:spTgt spid="7"/>
                                        </p:tgtEl>
                                      </p:cBhvr>
                                    </p:animEffect>
                                  </p:childTnLst>
                                </p:cTn>
                              </p:par>
                              <p:par>
                                <p:cTn id="23" presetID="49" presetClass="entr" presetSubtype="0" decel="100000" fill="hold" nodeType="withEffect">
                                  <p:stCondLst>
                                    <p:cond delay="60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 calcmode="lin" valueType="num">
                                      <p:cBhvr>
                                        <p:cTn id="27" dur="500" fill="hold"/>
                                        <p:tgtEl>
                                          <p:spTgt spid="3"/>
                                        </p:tgtEl>
                                        <p:attrNameLst>
                                          <p:attrName>style.rotation</p:attrName>
                                        </p:attrNameLst>
                                      </p:cBhvr>
                                      <p:tavLst>
                                        <p:tav tm="0">
                                          <p:val>
                                            <p:fltVal val="360"/>
                                          </p:val>
                                        </p:tav>
                                        <p:tav tm="100000">
                                          <p:val>
                                            <p:fltVal val="0"/>
                                          </p:val>
                                        </p:tav>
                                      </p:tavLst>
                                    </p:anim>
                                    <p:animEffect transition="in" filter="fade">
                                      <p:cBhvr>
                                        <p:cTn id="28" dur="500"/>
                                        <p:tgtEl>
                                          <p:spTgt spid="3"/>
                                        </p:tgtEl>
                                      </p:cBhvr>
                                    </p:animEffect>
                                  </p:childTnLst>
                                </p:cTn>
                              </p:par>
                              <p:par>
                                <p:cTn id="29" presetID="49" presetClass="entr" presetSubtype="0" decel="100000" fill="hold" grpId="0" nodeType="withEffect">
                                  <p:stCondLst>
                                    <p:cond delay="800"/>
                                  </p:stCondLst>
                                  <p:childTnLst>
                                    <p:set>
                                      <p:cBhvr>
                                        <p:cTn id="30" dur="1" fill="hold">
                                          <p:stCondLst>
                                            <p:cond delay="0"/>
                                          </p:stCondLst>
                                        </p:cTn>
                                        <p:tgtEl>
                                          <p:spTgt spid="53"/>
                                        </p:tgtEl>
                                        <p:attrNameLst>
                                          <p:attrName>style.visibility</p:attrName>
                                        </p:attrNameLst>
                                      </p:cBhvr>
                                      <p:to>
                                        <p:strVal val="visible"/>
                                      </p:to>
                                    </p:set>
                                    <p:anim calcmode="lin" valueType="num">
                                      <p:cBhvr>
                                        <p:cTn id="31" dur="500" fill="hold"/>
                                        <p:tgtEl>
                                          <p:spTgt spid="53"/>
                                        </p:tgtEl>
                                        <p:attrNameLst>
                                          <p:attrName>ppt_w</p:attrName>
                                        </p:attrNameLst>
                                      </p:cBhvr>
                                      <p:tavLst>
                                        <p:tav tm="0">
                                          <p:val>
                                            <p:fltVal val="0"/>
                                          </p:val>
                                        </p:tav>
                                        <p:tav tm="100000">
                                          <p:val>
                                            <p:strVal val="#ppt_w"/>
                                          </p:val>
                                        </p:tav>
                                      </p:tavLst>
                                    </p:anim>
                                    <p:anim calcmode="lin" valueType="num">
                                      <p:cBhvr>
                                        <p:cTn id="32" dur="500" fill="hold"/>
                                        <p:tgtEl>
                                          <p:spTgt spid="53"/>
                                        </p:tgtEl>
                                        <p:attrNameLst>
                                          <p:attrName>ppt_h</p:attrName>
                                        </p:attrNameLst>
                                      </p:cBhvr>
                                      <p:tavLst>
                                        <p:tav tm="0">
                                          <p:val>
                                            <p:fltVal val="0"/>
                                          </p:val>
                                        </p:tav>
                                        <p:tav tm="100000">
                                          <p:val>
                                            <p:strVal val="#ppt_h"/>
                                          </p:val>
                                        </p:tav>
                                      </p:tavLst>
                                    </p:anim>
                                    <p:anim calcmode="lin" valueType="num">
                                      <p:cBhvr>
                                        <p:cTn id="33" dur="500" fill="hold"/>
                                        <p:tgtEl>
                                          <p:spTgt spid="53"/>
                                        </p:tgtEl>
                                        <p:attrNameLst>
                                          <p:attrName>style.rotation</p:attrName>
                                        </p:attrNameLst>
                                      </p:cBhvr>
                                      <p:tavLst>
                                        <p:tav tm="0">
                                          <p:val>
                                            <p:fltVal val="360"/>
                                          </p:val>
                                        </p:tav>
                                        <p:tav tm="100000">
                                          <p:val>
                                            <p:fltVal val="0"/>
                                          </p:val>
                                        </p:tav>
                                      </p:tavLst>
                                    </p:anim>
                                    <p:animEffect transition="in" filter="fade">
                                      <p:cBhvr>
                                        <p:cTn id="34" dur="500"/>
                                        <p:tgtEl>
                                          <p:spTgt spid="53"/>
                                        </p:tgtEl>
                                      </p:cBhvr>
                                    </p:animEffect>
                                  </p:childTnLst>
                                </p:cTn>
                              </p:par>
                              <p:par>
                                <p:cTn id="35" presetID="49" presetClass="entr" presetSubtype="0" decel="100000" fill="hold" grpId="0" nodeType="withEffect">
                                  <p:stCondLst>
                                    <p:cond delay="1000"/>
                                  </p:stCondLst>
                                  <p:childTnLst>
                                    <p:set>
                                      <p:cBhvr>
                                        <p:cTn id="36" dur="1" fill="hold">
                                          <p:stCondLst>
                                            <p:cond delay="0"/>
                                          </p:stCondLst>
                                        </p:cTn>
                                        <p:tgtEl>
                                          <p:spTgt spid="54"/>
                                        </p:tgtEl>
                                        <p:attrNameLst>
                                          <p:attrName>style.visibility</p:attrName>
                                        </p:attrNameLst>
                                      </p:cBhvr>
                                      <p:to>
                                        <p:strVal val="visible"/>
                                      </p:to>
                                    </p:set>
                                    <p:anim calcmode="lin" valueType="num">
                                      <p:cBhvr>
                                        <p:cTn id="37" dur="500" fill="hold"/>
                                        <p:tgtEl>
                                          <p:spTgt spid="54"/>
                                        </p:tgtEl>
                                        <p:attrNameLst>
                                          <p:attrName>ppt_w</p:attrName>
                                        </p:attrNameLst>
                                      </p:cBhvr>
                                      <p:tavLst>
                                        <p:tav tm="0">
                                          <p:val>
                                            <p:fltVal val="0"/>
                                          </p:val>
                                        </p:tav>
                                        <p:tav tm="100000">
                                          <p:val>
                                            <p:strVal val="#ppt_w"/>
                                          </p:val>
                                        </p:tav>
                                      </p:tavLst>
                                    </p:anim>
                                    <p:anim calcmode="lin" valueType="num">
                                      <p:cBhvr>
                                        <p:cTn id="38" dur="500" fill="hold"/>
                                        <p:tgtEl>
                                          <p:spTgt spid="54"/>
                                        </p:tgtEl>
                                        <p:attrNameLst>
                                          <p:attrName>ppt_h</p:attrName>
                                        </p:attrNameLst>
                                      </p:cBhvr>
                                      <p:tavLst>
                                        <p:tav tm="0">
                                          <p:val>
                                            <p:fltVal val="0"/>
                                          </p:val>
                                        </p:tav>
                                        <p:tav tm="100000">
                                          <p:val>
                                            <p:strVal val="#ppt_h"/>
                                          </p:val>
                                        </p:tav>
                                      </p:tavLst>
                                    </p:anim>
                                    <p:anim calcmode="lin" valueType="num">
                                      <p:cBhvr>
                                        <p:cTn id="39" dur="500" fill="hold"/>
                                        <p:tgtEl>
                                          <p:spTgt spid="54"/>
                                        </p:tgtEl>
                                        <p:attrNameLst>
                                          <p:attrName>style.rotation</p:attrName>
                                        </p:attrNameLst>
                                      </p:cBhvr>
                                      <p:tavLst>
                                        <p:tav tm="0">
                                          <p:val>
                                            <p:fltVal val="360"/>
                                          </p:val>
                                        </p:tav>
                                        <p:tav tm="100000">
                                          <p:val>
                                            <p:fltVal val="0"/>
                                          </p:val>
                                        </p:tav>
                                      </p:tavLst>
                                    </p:anim>
                                    <p:animEffect transition="in" filter="fade">
                                      <p:cBhvr>
                                        <p:cTn id="40" dur="500"/>
                                        <p:tgtEl>
                                          <p:spTgt spid="54"/>
                                        </p:tgtEl>
                                      </p:cBhvr>
                                    </p:animEffect>
                                  </p:childTnLst>
                                </p:cTn>
                              </p:par>
                              <p:par>
                                <p:cTn id="41" presetID="49" presetClass="entr" presetSubtype="0" decel="100000" fill="hold" grpId="0" nodeType="withEffect">
                                  <p:stCondLst>
                                    <p:cond delay="1200"/>
                                  </p:stCondLst>
                                  <p:childTnLst>
                                    <p:set>
                                      <p:cBhvr>
                                        <p:cTn id="42" dur="1" fill="hold">
                                          <p:stCondLst>
                                            <p:cond delay="0"/>
                                          </p:stCondLst>
                                        </p:cTn>
                                        <p:tgtEl>
                                          <p:spTgt spid="56"/>
                                        </p:tgtEl>
                                        <p:attrNameLst>
                                          <p:attrName>style.visibility</p:attrName>
                                        </p:attrNameLst>
                                      </p:cBhvr>
                                      <p:to>
                                        <p:strVal val="visible"/>
                                      </p:to>
                                    </p:set>
                                    <p:anim calcmode="lin" valueType="num">
                                      <p:cBhvr>
                                        <p:cTn id="43" dur="500" fill="hold"/>
                                        <p:tgtEl>
                                          <p:spTgt spid="56"/>
                                        </p:tgtEl>
                                        <p:attrNameLst>
                                          <p:attrName>ppt_w</p:attrName>
                                        </p:attrNameLst>
                                      </p:cBhvr>
                                      <p:tavLst>
                                        <p:tav tm="0">
                                          <p:val>
                                            <p:fltVal val="0"/>
                                          </p:val>
                                        </p:tav>
                                        <p:tav tm="100000">
                                          <p:val>
                                            <p:strVal val="#ppt_w"/>
                                          </p:val>
                                        </p:tav>
                                      </p:tavLst>
                                    </p:anim>
                                    <p:anim calcmode="lin" valueType="num">
                                      <p:cBhvr>
                                        <p:cTn id="44" dur="500" fill="hold"/>
                                        <p:tgtEl>
                                          <p:spTgt spid="56"/>
                                        </p:tgtEl>
                                        <p:attrNameLst>
                                          <p:attrName>ppt_h</p:attrName>
                                        </p:attrNameLst>
                                      </p:cBhvr>
                                      <p:tavLst>
                                        <p:tav tm="0">
                                          <p:val>
                                            <p:fltVal val="0"/>
                                          </p:val>
                                        </p:tav>
                                        <p:tav tm="100000">
                                          <p:val>
                                            <p:strVal val="#ppt_h"/>
                                          </p:val>
                                        </p:tav>
                                      </p:tavLst>
                                    </p:anim>
                                    <p:anim calcmode="lin" valueType="num">
                                      <p:cBhvr>
                                        <p:cTn id="45" dur="500" fill="hold"/>
                                        <p:tgtEl>
                                          <p:spTgt spid="56"/>
                                        </p:tgtEl>
                                        <p:attrNameLst>
                                          <p:attrName>style.rotation</p:attrName>
                                        </p:attrNameLst>
                                      </p:cBhvr>
                                      <p:tavLst>
                                        <p:tav tm="0">
                                          <p:val>
                                            <p:fltVal val="360"/>
                                          </p:val>
                                        </p:tav>
                                        <p:tav tm="100000">
                                          <p:val>
                                            <p:fltVal val="0"/>
                                          </p:val>
                                        </p:tav>
                                      </p:tavLst>
                                    </p:anim>
                                    <p:animEffect transition="in" filter="fade">
                                      <p:cBhvr>
                                        <p:cTn id="46" dur="500"/>
                                        <p:tgtEl>
                                          <p:spTgt spid="56"/>
                                        </p:tgtEl>
                                      </p:cBhvr>
                                    </p:animEffect>
                                  </p:childTnLst>
                                </p:cTn>
                              </p:par>
                              <p:par>
                                <p:cTn id="47" presetID="49" presetClass="entr" presetSubtype="0" decel="100000" fill="hold" grpId="0" nodeType="withEffect">
                                  <p:stCondLst>
                                    <p:cond delay="1400"/>
                                  </p:stCondLst>
                                  <p:childTnLst>
                                    <p:set>
                                      <p:cBhvr>
                                        <p:cTn id="48" dur="1" fill="hold">
                                          <p:stCondLst>
                                            <p:cond delay="0"/>
                                          </p:stCondLst>
                                        </p:cTn>
                                        <p:tgtEl>
                                          <p:spTgt spid="55"/>
                                        </p:tgtEl>
                                        <p:attrNameLst>
                                          <p:attrName>style.visibility</p:attrName>
                                        </p:attrNameLst>
                                      </p:cBhvr>
                                      <p:to>
                                        <p:strVal val="visible"/>
                                      </p:to>
                                    </p:set>
                                    <p:anim calcmode="lin" valueType="num">
                                      <p:cBhvr>
                                        <p:cTn id="49" dur="500" fill="hold"/>
                                        <p:tgtEl>
                                          <p:spTgt spid="55"/>
                                        </p:tgtEl>
                                        <p:attrNameLst>
                                          <p:attrName>ppt_w</p:attrName>
                                        </p:attrNameLst>
                                      </p:cBhvr>
                                      <p:tavLst>
                                        <p:tav tm="0">
                                          <p:val>
                                            <p:fltVal val="0"/>
                                          </p:val>
                                        </p:tav>
                                        <p:tav tm="100000">
                                          <p:val>
                                            <p:strVal val="#ppt_w"/>
                                          </p:val>
                                        </p:tav>
                                      </p:tavLst>
                                    </p:anim>
                                    <p:anim calcmode="lin" valueType="num">
                                      <p:cBhvr>
                                        <p:cTn id="50" dur="500" fill="hold"/>
                                        <p:tgtEl>
                                          <p:spTgt spid="55"/>
                                        </p:tgtEl>
                                        <p:attrNameLst>
                                          <p:attrName>ppt_h</p:attrName>
                                        </p:attrNameLst>
                                      </p:cBhvr>
                                      <p:tavLst>
                                        <p:tav tm="0">
                                          <p:val>
                                            <p:fltVal val="0"/>
                                          </p:val>
                                        </p:tav>
                                        <p:tav tm="100000">
                                          <p:val>
                                            <p:strVal val="#ppt_h"/>
                                          </p:val>
                                        </p:tav>
                                      </p:tavLst>
                                    </p:anim>
                                    <p:anim calcmode="lin" valueType="num">
                                      <p:cBhvr>
                                        <p:cTn id="51" dur="500" fill="hold"/>
                                        <p:tgtEl>
                                          <p:spTgt spid="55"/>
                                        </p:tgtEl>
                                        <p:attrNameLst>
                                          <p:attrName>style.rotation</p:attrName>
                                        </p:attrNameLst>
                                      </p:cBhvr>
                                      <p:tavLst>
                                        <p:tav tm="0">
                                          <p:val>
                                            <p:fltVal val="360"/>
                                          </p:val>
                                        </p:tav>
                                        <p:tav tm="100000">
                                          <p:val>
                                            <p:fltVal val="0"/>
                                          </p:val>
                                        </p:tav>
                                      </p:tavLst>
                                    </p:anim>
                                    <p:animEffect transition="in" filter="fade">
                                      <p:cBhvr>
                                        <p:cTn id="52" dur="500"/>
                                        <p:tgtEl>
                                          <p:spTgt spid="55"/>
                                        </p:tgtEl>
                                      </p:cBhvr>
                                    </p:animEffect>
                                  </p:childTnLst>
                                </p:cTn>
                              </p:par>
                              <p:par>
                                <p:cTn id="53" presetID="10" presetClass="entr" presetSubtype="0" fill="hold" grpId="0" nodeType="withEffect">
                                  <p:stCondLst>
                                    <p:cond delay="14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150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par>
                                <p:cTn id="59" presetID="10" presetClass="entr" presetSubtype="0" fill="hold" grpId="0" nodeType="withEffect">
                                  <p:stCondLst>
                                    <p:cond delay="1600"/>
                                  </p:stCondLst>
                                  <p:childTnLst>
                                    <p:set>
                                      <p:cBhvr>
                                        <p:cTn id="60" dur="1" fill="hold">
                                          <p:stCondLst>
                                            <p:cond delay="0"/>
                                          </p:stCondLst>
                                        </p:cTn>
                                        <p:tgtEl>
                                          <p:spTgt spid="44"/>
                                        </p:tgtEl>
                                        <p:attrNameLst>
                                          <p:attrName>style.visibility</p:attrName>
                                        </p:attrNameLst>
                                      </p:cBhvr>
                                      <p:to>
                                        <p:strVal val="visible"/>
                                      </p:to>
                                    </p:set>
                                    <p:animEffect transition="in" filter="fade">
                                      <p:cBhvr>
                                        <p:cTn id="61" dur="500"/>
                                        <p:tgtEl>
                                          <p:spTgt spid="44"/>
                                        </p:tgtEl>
                                      </p:cBhvr>
                                    </p:animEffect>
                                  </p:childTnLst>
                                </p:cTn>
                              </p:par>
                              <p:par>
                                <p:cTn id="62" presetID="10" presetClass="entr" presetSubtype="0" fill="hold" grpId="0" nodeType="withEffect">
                                  <p:stCondLst>
                                    <p:cond delay="1700"/>
                                  </p:stCondLst>
                                  <p:childTnLst>
                                    <p:set>
                                      <p:cBhvr>
                                        <p:cTn id="63" dur="1" fill="hold">
                                          <p:stCondLst>
                                            <p:cond delay="0"/>
                                          </p:stCondLst>
                                        </p:cTn>
                                        <p:tgtEl>
                                          <p:spTgt spid="45"/>
                                        </p:tgtEl>
                                        <p:attrNameLst>
                                          <p:attrName>style.visibility</p:attrName>
                                        </p:attrNameLst>
                                      </p:cBhvr>
                                      <p:to>
                                        <p:strVal val="visible"/>
                                      </p:to>
                                    </p:set>
                                    <p:animEffect transition="in" filter="fade">
                                      <p:cBhvr>
                                        <p:cTn id="64"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4" grpId="0" animBg="1"/>
      <p:bldP spid="53" grpId="0" animBg="1"/>
      <p:bldP spid="38" grpId="0"/>
      <p:bldP spid="43" grpId="0"/>
      <p:bldP spid="44" grpId="0"/>
      <p:bldP spid="45"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14248163" y="8635186"/>
            <a:ext cx="4107528" cy="3556562"/>
            <a:chOff x="7123288" y="3965740"/>
            <a:chExt cx="2053764" cy="1778281"/>
          </a:xfrm>
          <a:scene3d>
            <a:camera prst="isometricTopUp">
              <a:rot lat="0" lon="0" rev="0"/>
            </a:camera>
            <a:lightRig rig="threePt" dir="t"/>
          </a:scene3d>
        </p:grpSpPr>
        <p:grpSp>
          <p:nvGrpSpPr>
            <p:cNvPr id="31" name="Group 30"/>
            <p:cNvGrpSpPr/>
            <p:nvPr/>
          </p:nvGrpSpPr>
          <p:grpSpPr>
            <a:xfrm>
              <a:off x="7123288" y="3965740"/>
              <a:ext cx="2053764" cy="1778281"/>
              <a:chOff x="2789763" y="3294234"/>
              <a:chExt cx="4265345" cy="2414068"/>
            </a:xfrm>
          </p:grpSpPr>
          <p:sp>
            <p:nvSpPr>
              <p:cNvPr id="32" name="Freeform 5"/>
              <p:cNvSpPr>
                <a:spLocks/>
              </p:cNvSpPr>
              <p:nvPr/>
            </p:nvSpPr>
            <p:spPr bwMode="auto">
              <a:xfrm>
                <a:off x="2789763" y="3294234"/>
                <a:ext cx="4265345" cy="2414068"/>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4">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3" name="Freeform 6"/>
              <p:cNvSpPr>
                <a:spLocks/>
              </p:cNvSpPr>
              <p:nvPr/>
            </p:nvSpPr>
            <p:spPr bwMode="auto">
              <a:xfrm>
                <a:off x="4922435" y="3294234"/>
                <a:ext cx="2132673" cy="2414068"/>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4">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sp>
          <p:nvSpPr>
            <p:cNvPr id="65" name="TextBox 64"/>
            <p:cNvSpPr txBox="1"/>
            <p:nvPr/>
          </p:nvSpPr>
          <p:spPr>
            <a:xfrm>
              <a:off x="7878329" y="5144267"/>
              <a:ext cx="541174" cy="323166"/>
            </a:xfrm>
            <a:prstGeom prst="rect">
              <a:avLst/>
            </a:prstGeom>
            <a:noFill/>
          </p:spPr>
          <p:txBody>
            <a:bodyPr wrap="none" rtlCol="0">
              <a:spAutoFit/>
            </a:bodyPr>
            <a:lstStyle/>
            <a:p>
              <a:r>
                <a:rPr lang="en-US" sz="3600">
                  <a:solidFill>
                    <a:srgbClr val="FFFFFF"/>
                  </a:solidFill>
                </a:rPr>
                <a:t>54%</a:t>
              </a:r>
            </a:p>
          </p:txBody>
        </p:sp>
      </p:grpSp>
      <p:grpSp>
        <p:nvGrpSpPr>
          <p:cNvPr id="12" name="Group 11"/>
          <p:cNvGrpSpPr/>
          <p:nvPr/>
        </p:nvGrpSpPr>
        <p:grpSpPr>
          <a:xfrm>
            <a:off x="11121805" y="6404038"/>
            <a:ext cx="4107528" cy="5787710"/>
            <a:chOff x="5560109" y="2850166"/>
            <a:chExt cx="2053764" cy="2893855"/>
          </a:xfrm>
          <a:scene3d>
            <a:camera prst="isometricTopUp">
              <a:rot lat="0" lon="0" rev="0"/>
            </a:camera>
            <a:lightRig rig="threePt" dir="t"/>
          </a:scene3d>
        </p:grpSpPr>
        <p:grpSp>
          <p:nvGrpSpPr>
            <p:cNvPr id="28" name="Group 27"/>
            <p:cNvGrpSpPr/>
            <p:nvPr/>
          </p:nvGrpSpPr>
          <p:grpSpPr>
            <a:xfrm>
              <a:off x="5560109" y="2850166"/>
              <a:ext cx="2053764" cy="2893855"/>
              <a:chOff x="2789763" y="3294234"/>
              <a:chExt cx="4265345" cy="2414068"/>
            </a:xfrm>
          </p:grpSpPr>
          <p:sp>
            <p:nvSpPr>
              <p:cNvPr id="29" name="Freeform 5"/>
              <p:cNvSpPr>
                <a:spLocks/>
              </p:cNvSpPr>
              <p:nvPr/>
            </p:nvSpPr>
            <p:spPr bwMode="auto">
              <a:xfrm>
                <a:off x="2789763" y="3294234"/>
                <a:ext cx="4265345" cy="2414068"/>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3">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 name="Freeform 6"/>
              <p:cNvSpPr>
                <a:spLocks/>
              </p:cNvSpPr>
              <p:nvPr/>
            </p:nvSpPr>
            <p:spPr bwMode="auto">
              <a:xfrm>
                <a:off x="4922435" y="3294234"/>
                <a:ext cx="2132673" cy="2414068"/>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3">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sp>
          <p:nvSpPr>
            <p:cNvPr id="64" name="TextBox 63"/>
            <p:cNvSpPr txBox="1"/>
            <p:nvPr/>
          </p:nvSpPr>
          <p:spPr>
            <a:xfrm>
              <a:off x="6282923" y="5144267"/>
              <a:ext cx="541174" cy="323166"/>
            </a:xfrm>
            <a:prstGeom prst="rect">
              <a:avLst/>
            </a:prstGeom>
            <a:noFill/>
          </p:spPr>
          <p:txBody>
            <a:bodyPr wrap="none" rtlCol="0">
              <a:spAutoFit/>
            </a:bodyPr>
            <a:lstStyle/>
            <a:p>
              <a:r>
                <a:rPr lang="en-US" sz="3600">
                  <a:solidFill>
                    <a:srgbClr val="FFFFFF"/>
                  </a:solidFill>
                </a:rPr>
                <a:t>95%</a:t>
              </a:r>
            </a:p>
          </p:txBody>
        </p:sp>
      </p:grpSp>
      <p:grpSp>
        <p:nvGrpSpPr>
          <p:cNvPr id="13" name="Group 12"/>
          <p:cNvGrpSpPr/>
          <p:nvPr/>
        </p:nvGrpSpPr>
        <p:grpSpPr>
          <a:xfrm>
            <a:off x="8632667" y="7656646"/>
            <a:ext cx="4107528" cy="4535102"/>
            <a:chOff x="4315540" y="3476470"/>
            <a:chExt cx="2053764" cy="2267551"/>
          </a:xfrm>
          <a:scene3d>
            <a:camera prst="isometricTopUp">
              <a:rot lat="0" lon="0" rev="0"/>
            </a:camera>
            <a:lightRig rig="threePt" dir="t"/>
          </a:scene3d>
        </p:grpSpPr>
        <p:grpSp>
          <p:nvGrpSpPr>
            <p:cNvPr id="25" name="Group 24"/>
            <p:cNvGrpSpPr/>
            <p:nvPr/>
          </p:nvGrpSpPr>
          <p:grpSpPr>
            <a:xfrm>
              <a:off x="4315540" y="3476470"/>
              <a:ext cx="2053764" cy="2267551"/>
              <a:chOff x="2789763" y="3294234"/>
              <a:chExt cx="4265345" cy="2414068"/>
            </a:xfrm>
          </p:grpSpPr>
          <p:sp>
            <p:nvSpPr>
              <p:cNvPr id="26" name="Freeform 5"/>
              <p:cNvSpPr>
                <a:spLocks/>
              </p:cNvSpPr>
              <p:nvPr/>
            </p:nvSpPr>
            <p:spPr bwMode="auto">
              <a:xfrm>
                <a:off x="2789763" y="3294234"/>
                <a:ext cx="4265345" cy="2414068"/>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2">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 name="Freeform 6"/>
              <p:cNvSpPr>
                <a:spLocks/>
              </p:cNvSpPr>
              <p:nvPr/>
            </p:nvSpPr>
            <p:spPr bwMode="auto">
              <a:xfrm>
                <a:off x="4922435" y="3294234"/>
                <a:ext cx="2132673" cy="2414068"/>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2">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sp>
          <p:nvSpPr>
            <p:cNvPr id="63" name="TextBox 62"/>
            <p:cNvSpPr txBox="1"/>
            <p:nvPr/>
          </p:nvSpPr>
          <p:spPr>
            <a:xfrm>
              <a:off x="5051186" y="5144267"/>
              <a:ext cx="541174" cy="323166"/>
            </a:xfrm>
            <a:prstGeom prst="rect">
              <a:avLst/>
            </a:prstGeom>
            <a:noFill/>
          </p:spPr>
          <p:txBody>
            <a:bodyPr wrap="none" rtlCol="0">
              <a:spAutoFit/>
            </a:bodyPr>
            <a:lstStyle/>
            <a:p>
              <a:r>
                <a:rPr lang="en-US" sz="3600">
                  <a:solidFill>
                    <a:srgbClr val="FFFFFF"/>
                  </a:solidFill>
                </a:rPr>
                <a:t>70%</a:t>
              </a:r>
            </a:p>
          </p:txBody>
        </p:sp>
      </p:grpSp>
      <p:grpSp>
        <p:nvGrpSpPr>
          <p:cNvPr id="14" name="Group 13"/>
          <p:cNvGrpSpPr/>
          <p:nvPr/>
        </p:nvGrpSpPr>
        <p:grpSpPr>
          <a:xfrm>
            <a:off x="6031483" y="9867001"/>
            <a:ext cx="4107528" cy="2324748"/>
            <a:chOff x="3014948" y="4581647"/>
            <a:chExt cx="2053764" cy="1162374"/>
          </a:xfrm>
          <a:scene3d>
            <a:camera prst="isometricTopUp">
              <a:rot lat="0" lon="0" rev="0"/>
            </a:camera>
            <a:lightRig rig="threePt" dir="t"/>
          </a:scene3d>
        </p:grpSpPr>
        <p:grpSp>
          <p:nvGrpSpPr>
            <p:cNvPr id="2" name="Group 1"/>
            <p:cNvGrpSpPr/>
            <p:nvPr/>
          </p:nvGrpSpPr>
          <p:grpSpPr>
            <a:xfrm>
              <a:off x="3014948" y="4581647"/>
              <a:ext cx="2053764" cy="1162374"/>
              <a:chOff x="2789763" y="3294234"/>
              <a:chExt cx="4265345" cy="2414068"/>
            </a:xfrm>
          </p:grpSpPr>
          <p:sp>
            <p:nvSpPr>
              <p:cNvPr id="19" name="Freeform 5"/>
              <p:cNvSpPr>
                <a:spLocks/>
              </p:cNvSpPr>
              <p:nvPr/>
            </p:nvSpPr>
            <p:spPr bwMode="auto">
              <a:xfrm>
                <a:off x="2789763" y="3294234"/>
                <a:ext cx="4265345" cy="2414068"/>
              </a:xfrm>
              <a:custGeom>
                <a:avLst/>
                <a:gdLst>
                  <a:gd name="T0" fmla="*/ 433 w 866"/>
                  <a:gd name="T1" fmla="*/ 0 h 636"/>
                  <a:gd name="T2" fmla="*/ 0 w 866"/>
                  <a:gd name="T3" fmla="*/ 636 h 636"/>
                  <a:gd name="T4" fmla="*/ 433 w 866"/>
                  <a:gd name="T5" fmla="*/ 636 h 636"/>
                  <a:gd name="T6" fmla="*/ 866 w 866"/>
                  <a:gd name="T7" fmla="*/ 636 h 636"/>
                  <a:gd name="T8" fmla="*/ 433 w 866"/>
                  <a:gd name="T9" fmla="*/ 0 h 636"/>
                </a:gdLst>
                <a:ahLst/>
                <a:cxnLst>
                  <a:cxn ang="0">
                    <a:pos x="T0" y="T1"/>
                  </a:cxn>
                  <a:cxn ang="0">
                    <a:pos x="T2" y="T3"/>
                  </a:cxn>
                  <a:cxn ang="0">
                    <a:pos x="T4" y="T5"/>
                  </a:cxn>
                  <a:cxn ang="0">
                    <a:pos x="T6" y="T7"/>
                  </a:cxn>
                  <a:cxn ang="0">
                    <a:pos x="T8" y="T9"/>
                  </a:cxn>
                </a:cxnLst>
                <a:rect l="0" t="0" r="r" b="b"/>
                <a:pathLst>
                  <a:path w="866" h="636">
                    <a:moveTo>
                      <a:pt x="433" y="0"/>
                    </a:moveTo>
                    <a:cubicBezTo>
                      <a:pt x="235" y="0"/>
                      <a:pt x="229" y="546"/>
                      <a:pt x="0" y="636"/>
                    </a:cubicBezTo>
                    <a:cubicBezTo>
                      <a:pt x="433" y="636"/>
                      <a:pt x="433" y="636"/>
                      <a:pt x="433" y="636"/>
                    </a:cubicBezTo>
                    <a:cubicBezTo>
                      <a:pt x="866" y="636"/>
                      <a:pt x="866" y="636"/>
                      <a:pt x="866" y="636"/>
                    </a:cubicBezTo>
                    <a:cubicBezTo>
                      <a:pt x="637" y="546"/>
                      <a:pt x="631" y="0"/>
                      <a:pt x="433" y="0"/>
                    </a:cubicBezTo>
                    <a:close/>
                  </a:path>
                </a:pathLst>
              </a:custGeom>
              <a:solidFill>
                <a:schemeClr val="accent1">
                  <a:alpha val="91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 name="Freeform 6"/>
              <p:cNvSpPr>
                <a:spLocks/>
              </p:cNvSpPr>
              <p:nvPr/>
            </p:nvSpPr>
            <p:spPr bwMode="auto">
              <a:xfrm>
                <a:off x="4922435" y="3294234"/>
                <a:ext cx="2132673" cy="2414068"/>
              </a:xfrm>
              <a:custGeom>
                <a:avLst/>
                <a:gdLst>
                  <a:gd name="T0" fmla="*/ 433 w 433"/>
                  <a:gd name="T1" fmla="*/ 636 h 636"/>
                  <a:gd name="T2" fmla="*/ 0 w 433"/>
                  <a:gd name="T3" fmla="*/ 0 h 636"/>
                  <a:gd name="T4" fmla="*/ 0 w 433"/>
                  <a:gd name="T5" fmla="*/ 636 h 636"/>
                  <a:gd name="T6" fmla="*/ 433 w 433"/>
                  <a:gd name="T7" fmla="*/ 636 h 636"/>
                </a:gdLst>
                <a:ahLst/>
                <a:cxnLst>
                  <a:cxn ang="0">
                    <a:pos x="T0" y="T1"/>
                  </a:cxn>
                  <a:cxn ang="0">
                    <a:pos x="T2" y="T3"/>
                  </a:cxn>
                  <a:cxn ang="0">
                    <a:pos x="T4" y="T5"/>
                  </a:cxn>
                  <a:cxn ang="0">
                    <a:pos x="T6" y="T7"/>
                  </a:cxn>
                </a:cxnLst>
                <a:rect l="0" t="0" r="r" b="b"/>
                <a:pathLst>
                  <a:path w="433" h="636">
                    <a:moveTo>
                      <a:pt x="433" y="636"/>
                    </a:moveTo>
                    <a:cubicBezTo>
                      <a:pt x="204" y="546"/>
                      <a:pt x="198" y="0"/>
                      <a:pt x="0" y="0"/>
                    </a:cubicBezTo>
                    <a:cubicBezTo>
                      <a:pt x="0" y="636"/>
                      <a:pt x="0" y="636"/>
                      <a:pt x="0" y="636"/>
                    </a:cubicBezTo>
                    <a:lnTo>
                      <a:pt x="433" y="636"/>
                    </a:lnTo>
                    <a:close/>
                  </a:path>
                </a:pathLst>
              </a:custGeom>
              <a:solidFill>
                <a:schemeClr val="accent1">
                  <a:lumMod val="50000"/>
                  <a:alpha val="1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sp>
          <p:nvSpPr>
            <p:cNvPr id="10" name="TextBox 9"/>
            <p:cNvSpPr txBox="1"/>
            <p:nvPr/>
          </p:nvSpPr>
          <p:spPr>
            <a:xfrm>
              <a:off x="3715566" y="5144267"/>
              <a:ext cx="541174" cy="323166"/>
            </a:xfrm>
            <a:prstGeom prst="rect">
              <a:avLst/>
            </a:prstGeom>
            <a:noFill/>
          </p:spPr>
          <p:txBody>
            <a:bodyPr wrap="none" rtlCol="0">
              <a:spAutoFit/>
            </a:bodyPr>
            <a:lstStyle/>
            <a:p>
              <a:r>
                <a:rPr lang="en-US" sz="3600">
                  <a:solidFill>
                    <a:srgbClr val="FFFFFF"/>
                  </a:solidFill>
                </a:rPr>
                <a:t>30%</a:t>
              </a:r>
            </a:p>
          </p:txBody>
        </p:sp>
      </p:grpSp>
      <p:sp>
        <p:nvSpPr>
          <p:cNvPr id="8" name="Rectangle 7"/>
          <p:cNvSpPr/>
          <p:nvPr/>
        </p:nvSpPr>
        <p:spPr>
          <a:xfrm>
            <a:off x="3659186" y="11677858"/>
            <a:ext cx="16989286" cy="39029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3" name="Group 2"/>
          <p:cNvGrpSpPr/>
          <p:nvPr/>
        </p:nvGrpSpPr>
        <p:grpSpPr>
          <a:xfrm>
            <a:off x="2130772" y="5653484"/>
            <a:ext cx="5904608" cy="3761002"/>
            <a:chOff x="1064592" y="2826742"/>
            <a:chExt cx="2952304" cy="1880501"/>
          </a:xfrm>
        </p:grpSpPr>
        <p:sp>
          <p:nvSpPr>
            <p:cNvPr id="35" name="Rectangle 34"/>
            <p:cNvSpPr/>
            <p:nvPr/>
          </p:nvSpPr>
          <p:spPr>
            <a:xfrm flipH="1">
              <a:off x="1064592" y="2826742"/>
              <a:ext cx="2684986" cy="1470531"/>
            </a:xfrm>
            <a:prstGeom prst="rect">
              <a:avLst/>
            </a:prstGeom>
          </p:spPr>
          <p:txBody>
            <a:bodyPr wrap="square">
              <a:spAutoFit/>
            </a:bodyPr>
            <a:lstStyle/>
            <a:p>
              <a:pPr>
                <a:lnSpc>
                  <a:spcPct val="89000"/>
                </a:lnSpc>
              </a:pPr>
              <a:r>
                <a:rPr lang="en-US" sz="8800">
                  <a:latin typeface="dt-line-technology-01" panose="02000509000000000000" pitchFamily="49" charset="0"/>
                  <a:cs typeface="Arial" panose="020B0604020202020204" pitchFamily="34" charset="0"/>
                </a:rPr>
                <a:t>&amp;</a:t>
              </a:r>
              <a:endParaRPr lang="en-US" sz="12000">
                <a:solidFill>
                  <a:schemeClr val="tx1">
                    <a:lumMod val="90000"/>
                    <a:lumOff val="10000"/>
                  </a:schemeClr>
                </a:solidFill>
              </a:endParaRPr>
            </a:p>
            <a:p>
              <a:pPr>
                <a:lnSpc>
                  <a:spcPct val="89000"/>
                </a:lnSpc>
              </a:pPr>
              <a:r>
                <a:rPr lang="en-US" sz="3600">
                  <a:solidFill>
                    <a:schemeClr val="tx1">
                      <a:lumMod val="90000"/>
                      <a:lumOff val="10000"/>
                    </a:schemeClr>
                  </a:solidFill>
                </a:rPr>
                <a:t>Develop</a:t>
              </a:r>
              <a:r>
                <a:rPr lang="en-US" sz="4800">
                  <a:solidFill>
                    <a:schemeClr val="tx1">
                      <a:lumMod val="90000"/>
                      <a:lumOff val="10000"/>
                    </a:schemeClr>
                  </a:solidFill>
                </a:rPr>
                <a:t> </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38" name="Parallelogram 4"/>
            <p:cNvSpPr/>
            <p:nvPr/>
          </p:nvSpPr>
          <p:spPr>
            <a:xfrm flipH="1">
              <a:off x="1074096" y="4388873"/>
              <a:ext cx="2942800" cy="31837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584176 h 1584176"/>
                <a:gd name="connsiteX1" fmla="*/ 245557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245557" y="0"/>
                  </a:lnTo>
                  <a:lnTo>
                    <a:pt x="2808312" y="0"/>
                  </a:lnTo>
                </a:path>
              </a:pathLst>
            </a:custGeom>
            <a:noFill/>
            <a:ln w="6350">
              <a:solidFill>
                <a:schemeClr val="tx1">
                  <a:lumMod val="90000"/>
                  <a:lumOff val="10000"/>
                </a:schemeClr>
              </a:solidFill>
              <a:headEnd type="oval" w="lg" len="lg"/>
              <a:tailEnd type="oval"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grpSp>
      <p:grpSp>
        <p:nvGrpSpPr>
          <p:cNvPr id="4" name="Group 3"/>
          <p:cNvGrpSpPr/>
          <p:nvPr/>
        </p:nvGrpSpPr>
        <p:grpSpPr>
          <a:xfrm>
            <a:off x="4670616" y="2545910"/>
            <a:ext cx="6030742" cy="4749362"/>
            <a:chOff x="2334514" y="1272955"/>
            <a:chExt cx="3015371" cy="2374681"/>
          </a:xfrm>
        </p:grpSpPr>
        <p:sp>
          <p:nvSpPr>
            <p:cNvPr id="39" name="Rectangle 38"/>
            <p:cNvSpPr/>
            <p:nvPr/>
          </p:nvSpPr>
          <p:spPr>
            <a:xfrm flipH="1">
              <a:off x="2334514" y="1272955"/>
              <a:ext cx="3007908" cy="1333570"/>
            </a:xfrm>
            <a:prstGeom prst="rect">
              <a:avLst/>
            </a:prstGeom>
          </p:spPr>
          <p:txBody>
            <a:bodyPr wrap="square">
              <a:spAutoFit/>
            </a:bodyPr>
            <a:lstStyle/>
            <a:p>
              <a:pPr>
                <a:lnSpc>
                  <a:spcPct val="89000"/>
                </a:lnSpc>
              </a:pPr>
              <a:r>
                <a:rPr lang="en-US" sz="8000">
                  <a:latin typeface="dt-line-technology-01" panose="02000509000000000000" pitchFamily="49" charset="0"/>
                  <a:cs typeface="Arial" panose="020B0604020202020204" pitchFamily="34" charset="0"/>
                </a:rPr>
                <a:t>6</a:t>
              </a:r>
              <a:endParaRPr lang="en-US" sz="12000">
                <a:solidFill>
                  <a:schemeClr val="tx1">
                    <a:lumMod val="90000"/>
                    <a:lumOff val="10000"/>
                  </a:schemeClr>
                </a:solidFill>
              </a:endParaRPr>
            </a:p>
            <a:p>
              <a:pPr>
                <a:lnSpc>
                  <a:spcPct val="89000"/>
                </a:lnSpc>
              </a:pPr>
              <a:r>
                <a:rPr lang="en-US" sz="3600">
                  <a:solidFill>
                    <a:schemeClr val="tx1">
                      <a:lumMod val="90000"/>
                      <a:lumOff val="10000"/>
                    </a:schemeClr>
                  </a:solidFill>
                </a:rPr>
                <a:t>Advertising </a:t>
              </a: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40" name="Parallelogram 4"/>
            <p:cNvSpPr/>
            <p:nvPr/>
          </p:nvSpPr>
          <p:spPr>
            <a:xfrm flipH="1">
              <a:off x="2407085" y="2662083"/>
              <a:ext cx="2942800" cy="985553"/>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584176 h 1584176"/>
                <a:gd name="connsiteX1" fmla="*/ 245557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245557" y="0"/>
                  </a:lnTo>
                  <a:lnTo>
                    <a:pt x="2808312" y="0"/>
                  </a:lnTo>
                </a:path>
              </a:pathLst>
            </a:custGeom>
            <a:noFill/>
            <a:ln w="6350">
              <a:solidFill>
                <a:schemeClr val="tx1">
                  <a:lumMod val="90000"/>
                  <a:lumOff val="10000"/>
                </a:schemeClr>
              </a:solidFill>
              <a:headEnd type="oval" w="lg" len="lg"/>
              <a:tailEnd type="oval"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grpSp>
      <p:grpSp>
        <p:nvGrpSpPr>
          <p:cNvPr id="5" name="Group 4"/>
          <p:cNvGrpSpPr/>
          <p:nvPr/>
        </p:nvGrpSpPr>
        <p:grpSpPr>
          <a:xfrm>
            <a:off x="13175570" y="2184934"/>
            <a:ext cx="5885600" cy="3775972"/>
            <a:chOff x="6586991" y="1092467"/>
            <a:chExt cx="2942800" cy="1887986"/>
          </a:xfrm>
        </p:grpSpPr>
        <p:sp>
          <p:nvSpPr>
            <p:cNvPr id="41" name="Parallelogram 4"/>
            <p:cNvSpPr/>
            <p:nvPr/>
          </p:nvSpPr>
          <p:spPr>
            <a:xfrm>
              <a:off x="6586991" y="2662083"/>
              <a:ext cx="2942800" cy="31837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584176 h 1584176"/>
                <a:gd name="connsiteX1" fmla="*/ 245557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245557" y="0"/>
                  </a:lnTo>
                  <a:lnTo>
                    <a:pt x="2808312" y="0"/>
                  </a:lnTo>
                </a:path>
              </a:pathLst>
            </a:custGeom>
            <a:noFill/>
            <a:ln w="6350">
              <a:solidFill>
                <a:schemeClr val="tx1">
                  <a:lumMod val="90000"/>
                  <a:lumOff val="10000"/>
                </a:schemeClr>
              </a:solidFill>
              <a:headEnd type="oval" w="lg" len="lg"/>
              <a:tailEnd type="oval"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42" name="Rectangle 41"/>
            <p:cNvSpPr/>
            <p:nvPr/>
          </p:nvSpPr>
          <p:spPr>
            <a:xfrm flipH="1">
              <a:off x="6949183" y="1092467"/>
              <a:ext cx="2546450" cy="1525290"/>
            </a:xfrm>
            <a:prstGeom prst="rect">
              <a:avLst/>
            </a:prstGeom>
          </p:spPr>
          <p:txBody>
            <a:bodyPr wrap="square">
              <a:spAutoFit/>
            </a:bodyPr>
            <a:lstStyle/>
            <a:p>
              <a:pPr>
                <a:lnSpc>
                  <a:spcPct val="89000"/>
                </a:lnSpc>
              </a:pPr>
              <a:r>
                <a:rPr lang="en-US" sz="6600">
                  <a:latin typeface="dt-line-technology-01" panose="02000509000000000000" pitchFamily="49" charset="0"/>
                  <a:cs typeface="Arial" panose="020B0604020202020204" pitchFamily="34" charset="0"/>
                </a:rPr>
                <a:t>8</a:t>
              </a:r>
              <a:endParaRPr lang="en-US" sz="12000">
                <a:solidFill>
                  <a:schemeClr val="tx1">
                    <a:lumMod val="90000"/>
                    <a:lumOff val="10000"/>
                  </a:schemeClr>
                </a:solidFill>
              </a:endParaRPr>
            </a:p>
            <a:p>
              <a:pPr>
                <a:lnSpc>
                  <a:spcPct val="89000"/>
                </a:lnSpc>
              </a:pPr>
              <a:r>
                <a:rPr lang="en-US" sz="3600">
                  <a:solidFill>
                    <a:schemeClr val="tx1">
                      <a:lumMod val="90000"/>
                      <a:lumOff val="10000"/>
                    </a:schemeClr>
                  </a:solidFill>
                </a:rPr>
                <a:t>Test</a:t>
              </a:r>
              <a:r>
                <a:rPr lang="en-US" sz="4800">
                  <a:solidFill>
                    <a:schemeClr val="tx1">
                      <a:lumMod val="90000"/>
                      <a:lumOff val="10000"/>
                    </a:schemeClr>
                  </a:solidFill>
                </a:rPr>
                <a:t> </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grpSp>
      <p:grpSp>
        <p:nvGrpSpPr>
          <p:cNvPr id="6" name="Group 5"/>
          <p:cNvGrpSpPr/>
          <p:nvPr/>
        </p:nvGrpSpPr>
        <p:grpSpPr>
          <a:xfrm>
            <a:off x="16376479" y="6541225"/>
            <a:ext cx="6201126" cy="3050580"/>
            <a:chOff x="8187446" y="3270612"/>
            <a:chExt cx="3100563" cy="1525290"/>
          </a:xfrm>
        </p:grpSpPr>
        <p:sp>
          <p:nvSpPr>
            <p:cNvPr id="43" name="Parallelogram 4"/>
            <p:cNvSpPr/>
            <p:nvPr/>
          </p:nvSpPr>
          <p:spPr>
            <a:xfrm>
              <a:off x="8187446" y="3777657"/>
              <a:ext cx="1767143" cy="31837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584176 h 1584176"/>
                <a:gd name="connsiteX1" fmla="*/ 245557 w 2808312"/>
                <a:gd name="connsiteY1" fmla="*/ 0 h 1584176"/>
                <a:gd name="connsiteX2" fmla="*/ 2808312 w 2808312"/>
                <a:gd name="connsiteY2" fmla="*/ 0 h 1584176"/>
                <a:gd name="connsiteX0" fmla="*/ 0 w 1686383"/>
                <a:gd name="connsiteY0" fmla="*/ 1584176 h 1584176"/>
                <a:gd name="connsiteX1" fmla="*/ 245557 w 1686383"/>
                <a:gd name="connsiteY1" fmla="*/ 0 h 1584176"/>
                <a:gd name="connsiteX2" fmla="*/ 1686383 w 1686383"/>
                <a:gd name="connsiteY2" fmla="*/ 0 h 1584176"/>
              </a:gdLst>
              <a:ahLst/>
              <a:cxnLst>
                <a:cxn ang="0">
                  <a:pos x="connsiteX0" y="connsiteY0"/>
                </a:cxn>
                <a:cxn ang="0">
                  <a:pos x="connsiteX1" y="connsiteY1"/>
                </a:cxn>
                <a:cxn ang="0">
                  <a:pos x="connsiteX2" y="connsiteY2"/>
                </a:cxn>
              </a:cxnLst>
              <a:rect l="l" t="t" r="r" b="b"/>
              <a:pathLst>
                <a:path w="1686383" h="1584176">
                  <a:moveTo>
                    <a:pt x="0" y="1584176"/>
                  </a:moveTo>
                  <a:lnTo>
                    <a:pt x="245557" y="0"/>
                  </a:lnTo>
                  <a:lnTo>
                    <a:pt x="1686383" y="0"/>
                  </a:lnTo>
                </a:path>
              </a:pathLst>
            </a:custGeom>
            <a:noFill/>
            <a:ln w="6350">
              <a:solidFill>
                <a:schemeClr val="tx1">
                  <a:lumMod val="90000"/>
                  <a:lumOff val="10000"/>
                </a:schemeClr>
              </a:solidFill>
              <a:headEnd type="oval" w="lg" len="lg"/>
              <a:tailEnd type="oval"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44" name="Rectangle 43"/>
            <p:cNvSpPr/>
            <p:nvPr/>
          </p:nvSpPr>
          <p:spPr>
            <a:xfrm flipH="1">
              <a:off x="9168260" y="3270612"/>
              <a:ext cx="2119749" cy="1525290"/>
            </a:xfrm>
            <a:prstGeom prst="rect">
              <a:avLst/>
            </a:prstGeom>
          </p:spPr>
          <p:txBody>
            <a:bodyPr wrap="square">
              <a:spAutoFit/>
            </a:bodyPr>
            <a:lstStyle/>
            <a:p>
              <a:pPr>
                <a:lnSpc>
                  <a:spcPct val="89000"/>
                </a:lnSpc>
              </a:pPr>
              <a:r>
                <a:rPr lang="en-US" sz="7200">
                  <a:latin typeface="dt-line-technology-01" panose="02000509000000000000" pitchFamily="49" charset="0"/>
                  <a:cs typeface="Arial" panose="020B0604020202020204" pitchFamily="34" charset="0"/>
                </a:rPr>
                <a:t>F</a:t>
              </a:r>
              <a:endParaRPr lang="en-US" sz="12000">
                <a:solidFill>
                  <a:schemeClr val="tx1">
                    <a:lumMod val="90000"/>
                    <a:lumOff val="10000"/>
                  </a:schemeClr>
                </a:solidFill>
              </a:endParaRPr>
            </a:p>
            <a:p>
              <a:pPr>
                <a:lnSpc>
                  <a:spcPct val="89000"/>
                </a:lnSpc>
              </a:pPr>
              <a:r>
                <a:rPr lang="en-US" sz="3600">
                  <a:solidFill>
                    <a:schemeClr val="tx1">
                      <a:lumMod val="90000"/>
                      <a:lumOff val="10000"/>
                    </a:schemeClr>
                  </a:solidFill>
                </a:rPr>
                <a:t>Conference</a:t>
              </a:r>
              <a:r>
                <a:rPr lang="en-US" sz="4800">
                  <a:solidFill>
                    <a:schemeClr val="tx1">
                      <a:lumMod val="90000"/>
                      <a:lumOff val="10000"/>
                    </a:schemeClr>
                  </a:solidFill>
                </a:rPr>
                <a:t> </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grpSp>
    </p:spTree>
    <p:extLst>
      <p:ext uri="{BB962C8B-B14F-4D97-AF65-F5344CB8AC3E}">
        <p14:creationId xmlns:p14="http://schemas.microsoft.com/office/powerpoint/2010/main" val="498248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ppt_x"/>
                                          </p:val>
                                        </p:tav>
                                        <p:tav tm="100000">
                                          <p:val>
                                            <p:strVal val="#ppt_x"/>
                                          </p:val>
                                        </p:tav>
                                      </p:tavLst>
                                    </p:anim>
                                    <p:anim calcmode="lin" valueType="num">
                                      <p:cBhvr additive="base">
                                        <p:cTn id="8" dur="10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ppt_x"/>
                                          </p:val>
                                        </p:tav>
                                        <p:tav tm="100000">
                                          <p:val>
                                            <p:strVal val="#ppt_x"/>
                                          </p:val>
                                        </p:tav>
                                      </p:tavLst>
                                    </p:anim>
                                    <p:anim calcmode="lin" valueType="num">
                                      <p:cBhvr additive="base">
                                        <p:cTn id="12" dur="10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ppt_x"/>
                                          </p:val>
                                        </p:tav>
                                        <p:tav tm="100000">
                                          <p:val>
                                            <p:strVal val="#ppt_x"/>
                                          </p:val>
                                        </p:tav>
                                      </p:tavLst>
                                    </p:anim>
                                    <p:anim calcmode="lin" valueType="num">
                                      <p:cBhvr additive="base">
                                        <p:cTn id="16" dur="1000" fill="hold"/>
                                        <p:tgtEl>
                                          <p:spTgt spid="1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000" fill="hold"/>
                                        <p:tgtEl>
                                          <p:spTgt spid="11"/>
                                        </p:tgtEl>
                                        <p:attrNameLst>
                                          <p:attrName>ppt_x</p:attrName>
                                        </p:attrNameLst>
                                      </p:cBhvr>
                                      <p:tavLst>
                                        <p:tav tm="0">
                                          <p:val>
                                            <p:strVal val="#ppt_x"/>
                                          </p:val>
                                        </p:tav>
                                        <p:tav tm="100000">
                                          <p:val>
                                            <p:strVal val="#ppt_x"/>
                                          </p:val>
                                        </p:tav>
                                      </p:tavLst>
                                    </p:anim>
                                    <p:anim calcmode="lin" valueType="num">
                                      <p:cBhvr additive="base">
                                        <p:cTn id="20" dur="1000" fill="hold"/>
                                        <p:tgtEl>
                                          <p:spTgt spid="11"/>
                                        </p:tgtEl>
                                        <p:attrNameLst>
                                          <p:attrName>ppt_y</p:attrName>
                                        </p:attrNameLst>
                                      </p:cBhvr>
                                      <p:tavLst>
                                        <p:tav tm="0">
                                          <p:val>
                                            <p:strVal val="1+#ppt_h/2"/>
                                          </p:val>
                                        </p:tav>
                                        <p:tav tm="100000">
                                          <p:val>
                                            <p:strVal val="#ppt_y"/>
                                          </p:val>
                                        </p:tav>
                                      </p:tavLst>
                                    </p:anim>
                                  </p:childTnLst>
                                </p:cTn>
                              </p:par>
                              <p:par>
                                <p:cTn id="21" presetID="10" presetClass="entr" presetSubtype="0" fill="hold" nodeType="withEffect">
                                  <p:stCondLst>
                                    <p:cond delay="75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10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nodeType="withEffect">
                                  <p:stCondLst>
                                    <p:cond delay="14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p:txBody>
          <a:bodyPr/>
          <a:lstStyle/>
          <a:p>
            <a:r>
              <a:rPr lang="en-US"/>
              <a:t>  </a:t>
            </a:r>
          </a:p>
        </p:txBody>
      </p:sp>
      <p:sp>
        <p:nvSpPr>
          <p:cNvPr id="3" name="Rectangle 2"/>
          <p:cNvSpPr/>
          <p:nvPr/>
        </p:nvSpPr>
        <p:spPr bwMode="auto">
          <a:xfrm>
            <a:off x="4032924" y="5054467"/>
            <a:ext cx="5291760" cy="4622687"/>
          </a:xfrm>
          <a:prstGeom prst="rect">
            <a:avLst/>
          </a:prstGeom>
          <a:solidFill>
            <a:schemeClr val="bg1"/>
          </a:solidFill>
          <a:ln>
            <a:noFill/>
          </a:ln>
          <a:effectLst>
            <a:outerShdw blurRad="152400" sx="102000" sy="102000" algn="ctr" rotWithShape="0">
              <a:prstClr val="black">
                <a:alpha val="17000"/>
              </a:prstClr>
            </a:outerShdw>
          </a:effectLst>
        </p:spPr>
        <p:txBody>
          <a:bodyPr vert="horz" wrap="square" lIns="182880" tIns="91440" rIns="182880" bIns="91440" numCol="1" rtlCol="0" anchor="t" anchorCtr="0" compatLnSpc="1">
            <a:prstTxWarp prst="textNoShape">
              <a:avLst/>
            </a:prstTxWarp>
          </a:bodyPr>
          <a:lstStyle/>
          <a:p>
            <a:pPr algn="ctr"/>
            <a:endParaRPr lang="en-US" sz="3200"/>
          </a:p>
        </p:txBody>
      </p:sp>
      <p:sp>
        <p:nvSpPr>
          <p:cNvPr id="12" name="TextBox 11"/>
          <p:cNvSpPr txBox="1"/>
          <p:nvPr/>
        </p:nvSpPr>
        <p:spPr>
          <a:xfrm>
            <a:off x="5732740" y="5339138"/>
            <a:ext cx="1782540" cy="587575"/>
          </a:xfrm>
          <a:prstGeom prst="rect">
            <a:avLst/>
          </a:prstGeom>
          <a:noFill/>
        </p:spPr>
        <p:txBody>
          <a:bodyPr wrap="none" rtlCol="0">
            <a:spAutoFit/>
          </a:bodyPr>
          <a:lstStyle/>
          <a:p>
            <a:r>
              <a:rPr lang="en-US" sz="3200"/>
              <a:t>Standart</a:t>
            </a:r>
          </a:p>
        </p:txBody>
      </p:sp>
      <p:sp>
        <p:nvSpPr>
          <p:cNvPr id="13" name="TextBox 12"/>
          <p:cNvSpPr txBox="1"/>
          <p:nvPr/>
        </p:nvSpPr>
        <p:spPr>
          <a:xfrm>
            <a:off x="6029295" y="6469013"/>
            <a:ext cx="997388" cy="1800493"/>
          </a:xfrm>
          <a:prstGeom prst="rect">
            <a:avLst/>
          </a:prstGeom>
          <a:noFill/>
        </p:spPr>
        <p:txBody>
          <a:bodyPr wrap="none" rtlCol="0">
            <a:spAutoFit/>
          </a:bodyPr>
          <a:lstStyle/>
          <a:p>
            <a:pPr algn="ctr"/>
            <a:r>
              <a:rPr lang="en-US" sz="11100"/>
              <a:t>8</a:t>
            </a:r>
            <a:endParaRPr lang="en-US" sz="3200"/>
          </a:p>
        </p:txBody>
      </p:sp>
      <p:sp>
        <p:nvSpPr>
          <p:cNvPr id="14" name="TextBox 13"/>
          <p:cNvSpPr txBox="1"/>
          <p:nvPr/>
        </p:nvSpPr>
        <p:spPr>
          <a:xfrm>
            <a:off x="5161698" y="6754795"/>
            <a:ext cx="418704" cy="584775"/>
          </a:xfrm>
          <a:prstGeom prst="rect">
            <a:avLst/>
          </a:prstGeom>
          <a:noFill/>
        </p:spPr>
        <p:txBody>
          <a:bodyPr wrap="none" rtlCol="0">
            <a:spAutoFit/>
          </a:bodyPr>
          <a:lstStyle/>
          <a:p>
            <a:r>
              <a:rPr lang="en-US" sz="3200"/>
              <a:t>$</a:t>
            </a:r>
          </a:p>
        </p:txBody>
      </p:sp>
      <p:sp>
        <p:nvSpPr>
          <p:cNvPr id="15" name="TextBox 14"/>
          <p:cNvSpPr txBox="1"/>
          <p:nvPr/>
        </p:nvSpPr>
        <p:spPr>
          <a:xfrm>
            <a:off x="7281413" y="7072023"/>
            <a:ext cx="918376" cy="587575"/>
          </a:xfrm>
          <a:prstGeom prst="rect">
            <a:avLst/>
          </a:prstGeom>
          <a:noFill/>
        </p:spPr>
        <p:txBody>
          <a:bodyPr wrap="none" rtlCol="0">
            <a:spAutoFit/>
          </a:bodyPr>
          <a:lstStyle/>
          <a:p>
            <a:r>
              <a:rPr lang="en-US" sz="3200"/>
              <a:t>/Mo</a:t>
            </a:r>
          </a:p>
        </p:txBody>
      </p:sp>
      <p:sp>
        <p:nvSpPr>
          <p:cNvPr id="16" name="Rectangle 15"/>
          <p:cNvSpPr/>
          <p:nvPr/>
        </p:nvSpPr>
        <p:spPr>
          <a:xfrm>
            <a:off x="5070704" y="8983019"/>
            <a:ext cx="3216200" cy="421013"/>
          </a:xfrm>
          <a:prstGeom prst="rect">
            <a:avLst/>
          </a:prstGeom>
        </p:spPr>
        <p:txBody>
          <a:bodyPr wrap="none">
            <a:spAutoFit/>
          </a:bodyPr>
          <a:lstStyle/>
          <a:p>
            <a:pPr algn="ctr">
              <a:lnSpc>
                <a:spcPct val="89000"/>
              </a:lnSpc>
            </a:pPr>
            <a:r>
              <a:rPr lang="en-US" sz="2400"/>
              <a:t>Lorem ipsum dolor sit</a:t>
            </a:r>
          </a:p>
        </p:txBody>
      </p:sp>
      <p:sp>
        <p:nvSpPr>
          <p:cNvPr id="35" name="Rectangle 34"/>
          <p:cNvSpPr/>
          <p:nvPr/>
        </p:nvSpPr>
        <p:spPr>
          <a:xfrm>
            <a:off x="4926570" y="10034891"/>
            <a:ext cx="3504486" cy="421013"/>
          </a:xfrm>
          <a:prstGeom prst="rect">
            <a:avLst/>
          </a:prstGeom>
        </p:spPr>
        <p:txBody>
          <a:bodyPr wrap="none">
            <a:spAutoFit/>
          </a:bodyPr>
          <a:lstStyle/>
          <a:p>
            <a:pPr algn="ctr">
              <a:lnSpc>
                <a:spcPct val="89000"/>
              </a:lnSpc>
            </a:pPr>
            <a:r>
              <a:rPr lang="en-US" sz="2400"/>
              <a:t>20 Slides, Page, Galeries</a:t>
            </a:r>
          </a:p>
        </p:txBody>
      </p:sp>
      <p:sp>
        <p:nvSpPr>
          <p:cNvPr id="4" name="Rectangle 3"/>
          <p:cNvSpPr/>
          <p:nvPr/>
        </p:nvSpPr>
        <p:spPr bwMode="auto">
          <a:xfrm>
            <a:off x="9547708" y="5054467"/>
            <a:ext cx="5291760" cy="4622687"/>
          </a:xfrm>
          <a:prstGeom prst="rect">
            <a:avLst/>
          </a:prstGeom>
          <a:solidFill>
            <a:schemeClr val="bg1"/>
          </a:solidFill>
          <a:ln>
            <a:noFill/>
          </a:ln>
          <a:effectLst>
            <a:outerShdw blurRad="152400" sx="102000" sy="102000" algn="ctr" rotWithShape="0">
              <a:prstClr val="black">
                <a:alpha val="17000"/>
              </a:prstClr>
            </a:outerShdw>
          </a:effectLst>
        </p:spPr>
        <p:txBody>
          <a:bodyPr vert="horz" wrap="square" lIns="182880" tIns="91440" rIns="182880" bIns="91440" numCol="1" rtlCol="0" anchor="t" anchorCtr="0" compatLnSpc="1">
            <a:prstTxWarp prst="textNoShape">
              <a:avLst/>
            </a:prstTxWarp>
          </a:bodyPr>
          <a:lstStyle/>
          <a:p>
            <a:pPr algn="ctr"/>
            <a:endParaRPr lang="en-US" sz="3200"/>
          </a:p>
        </p:txBody>
      </p:sp>
      <p:sp>
        <p:nvSpPr>
          <p:cNvPr id="11" name="Rectangle 10"/>
          <p:cNvSpPr/>
          <p:nvPr/>
        </p:nvSpPr>
        <p:spPr bwMode="auto">
          <a:xfrm>
            <a:off x="9547708" y="4334928"/>
            <a:ext cx="5291760" cy="719539"/>
          </a:xfrm>
          <a:prstGeom prst="rect">
            <a:avLst/>
          </a:prstGeom>
          <a:solidFill>
            <a:schemeClr val="accent2"/>
          </a:solidFill>
          <a:ln>
            <a:noFill/>
          </a:ln>
        </p:spPr>
        <p:txBody>
          <a:bodyPr vert="horz" wrap="square" lIns="182880" tIns="91440" rIns="182880" bIns="91440" numCol="1" rtlCol="0" anchor="t" anchorCtr="0" compatLnSpc="1">
            <a:prstTxWarp prst="textNoShape">
              <a:avLst/>
            </a:prstTxWarp>
          </a:bodyPr>
          <a:lstStyle/>
          <a:p>
            <a:pPr algn="ctr"/>
            <a:endParaRPr lang="en-US" sz="3200"/>
          </a:p>
        </p:txBody>
      </p:sp>
      <p:sp>
        <p:nvSpPr>
          <p:cNvPr id="17" name="TextBox 16"/>
          <p:cNvSpPr txBox="1"/>
          <p:nvPr/>
        </p:nvSpPr>
        <p:spPr>
          <a:xfrm>
            <a:off x="11187715" y="5339138"/>
            <a:ext cx="1990931" cy="587575"/>
          </a:xfrm>
          <a:prstGeom prst="rect">
            <a:avLst/>
          </a:prstGeom>
          <a:noFill/>
        </p:spPr>
        <p:txBody>
          <a:bodyPr wrap="none" rtlCol="0">
            <a:spAutoFit/>
          </a:bodyPr>
          <a:lstStyle/>
          <a:p>
            <a:pPr algn="ctr"/>
            <a:r>
              <a:rPr lang="en-US" sz="3200"/>
              <a:t>Unlimited</a:t>
            </a:r>
          </a:p>
        </p:txBody>
      </p:sp>
      <p:sp>
        <p:nvSpPr>
          <p:cNvPr id="18" name="TextBox 17"/>
          <p:cNvSpPr txBox="1"/>
          <p:nvPr/>
        </p:nvSpPr>
        <p:spPr>
          <a:xfrm>
            <a:off x="10864199" y="6469013"/>
            <a:ext cx="1810111" cy="1800493"/>
          </a:xfrm>
          <a:prstGeom prst="rect">
            <a:avLst/>
          </a:prstGeom>
          <a:noFill/>
        </p:spPr>
        <p:txBody>
          <a:bodyPr wrap="none" rtlCol="0">
            <a:spAutoFit/>
          </a:bodyPr>
          <a:lstStyle/>
          <a:p>
            <a:pPr algn="ctr"/>
            <a:r>
              <a:rPr lang="en-US" sz="11100"/>
              <a:t>16</a:t>
            </a:r>
            <a:endParaRPr lang="en-US" sz="3200"/>
          </a:p>
        </p:txBody>
      </p:sp>
      <p:sp>
        <p:nvSpPr>
          <p:cNvPr id="19" name="TextBox 18"/>
          <p:cNvSpPr txBox="1"/>
          <p:nvPr/>
        </p:nvSpPr>
        <p:spPr>
          <a:xfrm>
            <a:off x="10255623" y="6754795"/>
            <a:ext cx="418704" cy="584775"/>
          </a:xfrm>
          <a:prstGeom prst="rect">
            <a:avLst/>
          </a:prstGeom>
          <a:noFill/>
        </p:spPr>
        <p:txBody>
          <a:bodyPr wrap="none" rtlCol="0">
            <a:spAutoFit/>
          </a:bodyPr>
          <a:lstStyle/>
          <a:p>
            <a:r>
              <a:rPr lang="en-US" sz="3200"/>
              <a:t>$</a:t>
            </a:r>
          </a:p>
        </p:txBody>
      </p:sp>
      <p:sp>
        <p:nvSpPr>
          <p:cNvPr id="20" name="TextBox 19"/>
          <p:cNvSpPr txBox="1"/>
          <p:nvPr/>
        </p:nvSpPr>
        <p:spPr>
          <a:xfrm>
            <a:off x="13282887" y="7072023"/>
            <a:ext cx="918376" cy="587575"/>
          </a:xfrm>
          <a:prstGeom prst="rect">
            <a:avLst/>
          </a:prstGeom>
          <a:noFill/>
        </p:spPr>
        <p:txBody>
          <a:bodyPr wrap="none" rtlCol="0">
            <a:spAutoFit/>
          </a:bodyPr>
          <a:lstStyle/>
          <a:p>
            <a:r>
              <a:rPr lang="en-US" sz="3200"/>
              <a:t>/Mo</a:t>
            </a:r>
          </a:p>
        </p:txBody>
      </p:sp>
      <p:sp>
        <p:nvSpPr>
          <p:cNvPr id="21" name="Rectangle 20"/>
          <p:cNvSpPr/>
          <p:nvPr/>
        </p:nvSpPr>
        <p:spPr>
          <a:xfrm>
            <a:off x="10575079" y="8983019"/>
            <a:ext cx="3216200" cy="421013"/>
          </a:xfrm>
          <a:prstGeom prst="rect">
            <a:avLst/>
          </a:prstGeom>
        </p:spPr>
        <p:txBody>
          <a:bodyPr wrap="none">
            <a:spAutoFit/>
          </a:bodyPr>
          <a:lstStyle/>
          <a:p>
            <a:pPr algn="ctr">
              <a:lnSpc>
                <a:spcPct val="89000"/>
              </a:lnSpc>
            </a:pPr>
            <a:r>
              <a:rPr lang="en-US" sz="2400"/>
              <a:t>Lorem ipsum dolor sit</a:t>
            </a:r>
          </a:p>
        </p:txBody>
      </p:sp>
      <p:sp>
        <p:nvSpPr>
          <p:cNvPr id="34" name="TextBox 33"/>
          <p:cNvSpPr txBox="1"/>
          <p:nvPr/>
        </p:nvSpPr>
        <p:spPr>
          <a:xfrm>
            <a:off x="11164318" y="4469216"/>
            <a:ext cx="2037737" cy="461665"/>
          </a:xfrm>
          <a:prstGeom prst="rect">
            <a:avLst/>
          </a:prstGeom>
          <a:noFill/>
        </p:spPr>
        <p:txBody>
          <a:bodyPr wrap="none" rtlCol="0">
            <a:spAutoFit/>
          </a:bodyPr>
          <a:lstStyle/>
          <a:p>
            <a:pPr algn="ctr"/>
            <a:r>
              <a:rPr lang="en-US" sz="2400">
                <a:solidFill>
                  <a:schemeClr val="bg1"/>
                </a:solidFill>
              </a:rPr>
              <a:t>Most popular</a:t>
            </a:r>
          </a:p>
        </p:txBody>
      </p:sp>
      <p:sp>
        <p:nvSpPr>
          <p:cNvPr id="36" name="Rectangle 35"/>
          <p:cNvSpPr/>
          <p:nvPr/>
        </p:nvSpPr>
        <p:spPr>
          <a:xfrm>
            <a:off x="10382994" y="9970270"/>
            <a:ext cx="3504486" cy="421013"/>
          </a:xfrm>
          <a:prstGeom prst="rect">
            <a:avLst/>
          </a:prstGeom>
        </p:spPr>
        <p:txBody>
          <a:bodyPr wrap="none">
            <a:spAutoFit/>
          </a:bodyPr>
          <a:lstStyle/>
          <a:p>
            <a:pPr algn="ctr">
              <a:lnSpc>
                <a:spcPct val="89000"/>
              </a:lnSpc>
            </a:pPr>
            <a:r>
              <a:rPr lang="en-US" sz="2400"/>
              <a:t>40 Slides, Page, Galeries</a:t>
            </a:r>
          </a:p>
        </p:txBody>
      </p:sp>
      <p:sp>
        <p:nvSpPr>
          <p:cNvPr id="5" name="Rectangle 4"/>
          <p:cNvSpPr/>
          <p:nvPr/>
        </p:nvSpPr>
        <p:spPr bwMode="auto">
          <a:xfrm>
            <a:off x="15062490" y="5054467"/>
            <a:ext cx="5291760" cy="4622687"/>
          </a:xfrm>
          <a:prstGeom prst="rect">
            <a:avLst/>
          </a:prstGeom>
          <a:solidFill>
            <a:schemeClr val="bg1"/>
          </a:solidFill>
          <a:ln>
            <a:noFill/>
          </a:ln>
          <a:effectLst>
            <a:outerShdw blurRad="152400" sx="102000" sy="102000" algn="ctr" rotWithShape="0">
              <a:prstClr val="black">
                <a:alpha val="17000"/>
              </a:prstClr>
            </a:outerShdw>
          </a:effectLst>
        </p:spPr>
        <p:txBody>
          <a:bodyPr vert="horz" wrap="square" lIns="182880" tIns="91440" rIns="182880" bIns="91440" numCol="1" rtlCol="0" anchor="t" anchorCtr="0" compatLnSpc="1">
            <a:prstTxWarp prst="textNoShape">
              <a:avLst/>
            </a:prstTxWarp>
          </a:bodyPr>
          <a:lstStyle/>
          <a:p>
            <a:pPr algn="ctr"/>
            <a:endParaRPr lang="en-US" sz="3200"/>
          </a:p>
        </p:txBody>
      </p:sp>
      <p:sp>
        <p:nvSpPr>
          <p:cNvPr id="29" name="TextBox 28"/>
          <p:cNvSpPr txBox="1"/>
          <p:nvPr/>
        </p:nvSpPr>
        <p:spPr>
          <a:xfrm>
            <a:off x="16815250" y="5339138"/>
            <a:ext cx="1880527" cy="587575"/>
          </a:xfrm>
          <a:prstGeom prst="rect">
            <a:avLst/>
          </a:prstGeom>
          <a:noFill/>
        </p:spPr>
        <p:txBody>
          <a:bodyPr wrap="none" rtlCol="0">
            <a:spAutoFit/>
          </a:bodyPr>
          <a:lstStyle/>
          <a:p>
            <a:pPr algn="ctr"/>
            <a:r>
              <a:rPr lang="en-US" sz="3200"/>
              <a:t>Premium</a:t>
            </a:r>
          </a:p>
        </p:txBody>
      </p:sp>
      <p:sp>
        <p:nvSpPr>
          <p:cNvPr id="30" name="TextBox 29"/>
          <p:cNvSpPr txBox="1"/>
          <p:nvPr/>
        </p:nvSpPr>
        <p:spPr>
          <a:xfrm>
            <a:off x="16436531" y="6469013"/>
            <a:ext cx="1810111" cy="1800493"/>
          </a:xfrm>
          <a:prstGeom prst="rect">
            <a:avLst/>
          </a:prstGeom>
          <a:noFill/>
        </p:spPr>
        <p:txBody>
          <a:bodyPr wrap="none" rtlCol="0">
            <a:spAutoFit/>
          </a:bodyPr>
          <a:lstStyle/>
          <a:p>
            <a:pPr algn="ctr"/>
            <a:r>
              <a:rPr lang="en-US" sz="11100"/>
              <a:t>24</a:t>
            </a:r>
            <a:endParaRPr lang="en-US" sz="3200"/>
          </a:p>
        </p:txBody>
      </p:sp>
      <p:sp>
        <p:nvSpPr>
          <p:cNvPr id="31" name="TextBox 30"/>
          <p:cNvSpPr txBox="1"/>
          <p:nvPr/>
        </p:nvSpPr>
        <p:spPr>
          <a:xfrm>
            <a:off x="15827954" y="6754795"/>
            <a:ext cx="418704" cy="584775"/>
          </a:xfrm>
          <a:prstGeom prst="rect">
            <a:avLst/>
          </a:prstGeom>
          <a:noFill/>
        </p:spPr>
        <p:txBody>
          <a:bodyPr wrap="none" rtlCol="0">
            <a:spAutoFit/>
          </a:bodyPr>
          <a:lstStyle/>
          <a:p>
            <a:r>
              <a:rPr lang="en-US" sz="3200"/>
              <a:t>$</a:t>
            </a:r>
          </a:p>
        </p:txBody>
      </p:sp>
      <p:sp>
        <p:nvSpPr>
          <p:cNvPr id="32" name="TextBox 31"/>
          <p:cNvSpPr txBox="1"/>
          <p:nvPr/>
        </p:nvSpPr>
        <p:spPr>
          <a:xfrm>
            <a:off x="18855219" y="7072023"/>
            <a:ext cx="918376" cy="587575"/>
          </a:xfrm>
          <a:prstGeom prst="rect">
            <a:avLst/>
          </a:prstGeom>
          <a:noFill/>
        </p:spPr>
        <p:txBody>
          <a:bodyPr wrap="none" rtlCol="0">
            <a:spAutoFit/>
          </a:bodyPr>
          <a:lstStyle/>
          <a:p>
            <a:r>
              <a:rPr lang="en-US" sz="3200"/>
              <a:t>/Mo</a:t>
            </a:r>
          </a:p>
        </p:txBody>
      </p:sp>
      <p:sp>
        <p:nvSpPr>
          <p:cNvPr id="33" name="Rectangle 32"/>
          <p:cNvSpPr/>
          <p:nvPr/>
        </p:nvSpPr>
        <p:spPr>
          <a:xfrm>
            <a:off x="16147411" y="8983019"/>
            <a:ext cx="3216200" cy="421013"/>
          </a:xfrm>
          <a:prstGeom prst="rect">
            <a:avLst/>
          </a:prstGeom>
        </p:spPr>
        <p:txBody>
          <a:bodyPr wrap="none">
            <a:spAutoFit/>
          </a:bodyPr>
          <a:lstStyle/>
          <a:p>
            <a:pPr algn="ctr">
              <a:lnSpc>
                <a:spcPct val="89000"/>
              </a:lnSpc>
            </a:pPr>
            <a:r>
              <a:rPr lang="en-US" sz="2400"/>
              <a:t>Lorem ipsum dolor sit</a:t>
            </a:r>
          </a:p>
        </p:txBody>
      </p:sp>
      <p:sp>
        <p:nvSpPr>
          <p:cNvPr id="37" name="Rectangle 36"/>
          <p:cNvSpPr/>
          <p:nvPr/>
        </p:nvSpPr>
        <p:spPr>
          <a:xfrm>
            <a:off x="15867962" y="10034890"/>
            <a:ext cx="3680816" cy="421013"/>
          </a:xfrm>
          <a:prstGeom prst="rect">
            <a:avLst/>
          </a:prstGeom>
        </p:spPr>
        <p:txBody>
          <a:bodyPr wrap="none">
            <a:spAutoFit/>
          </a:bodyPr>
          <a:lstStyle/>
          <a:p>
            <a:pPr algn="ctr">
              <a:lnSpc>
                <a:spcPct val="89000"/>
              </a:lnSpc>
            </a:pPr>
            <a:r>
              <a:rPr lang="en-US" sz="2400"/>
              <a:t>100 Slides, Page, Galeries</a:t>
            </a:r>
          </a:p>
        </p:txBody>
      </p:sp>
      <p:sp>
        <p:nvSpPr>
          <p:cNvPr id="38" name="Title 1"/>
          <p:cNvSpPr txBox="1">
            <a:spLocks/>
          </p:cNvSpPr>
          <p:nvPr/>
        </p:nvSpPr>
        <p:spPr>
          <a:xfrm>
            <a:off x="7672545" y="1270881"/>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Our Price Plan</a:t>
            </a:r>
          </a:p>
          <a:p>
            <a:pPr algn="ctr"/>
            <a:r>
              <a:rPr lang="en-US" sz="3200">
                <a:latin typeface="+mn-lt"/>
              </a:rPr>
              <a:t>Create great subtitle is in here</a:t>
            </a:r>
            <a:endParaRPr lang="en-US" sz="6400">
              <a:latin typeface="+mn-lt"/>
            </a:endParaRPr>
          </a:p>
        </p:txBody>
      </p:sp>
      <p:sp>
        <p:nvSpPr>
          <p:cNvPr id="39" name="Rectangle: Rounded Corners 80"/>
          <p:cNvSpPr/>
          <p:nvPr/>
        </p:nvSpPr>
        <p:spPr>
          <a:xfrm>
            <a:off x="11503691" y="275916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22272958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a:xfrm>
            <a:off x="7476302" y="8460725"/>
            <a:ext cx="1434910" cy="143491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normAutofit fontScale="85000" lnSpcReduction="20000"/>
          </a:bodyPr>
          <a:lstStyle/>
          <a:p>
            <a:pPr algn="ctr"/>
            <a:r>
              <a:rPr lang="en-US" sz="8000">
                <a:solidFill>
                  <a:schemeClr val="bg1"/>
                </a:solidFill>
                <a:latin typeface="dt-line-industry-01" panose="02000509000000000000" pitchFamily="49" charset="0"/>
                <a:cs typeface="Arial" panose="020B0604020202020204" pitchFamily="34" charset="0"/>
              </a:rPr>
              <a:t>c</a:t>
            </a:r>
          </a:p>
        </p:txBody>
      </p:sp>
      <p:sp>
        <p:nvSpPr>
          <p:cNvPr id="4" name="Oval 3"/>
          <p:cNvSpPr/>
          <p:nvPr/>
        </p:nvSpPr>
        <p:spPr>
          <a:xfrm>
            <a:off x="12474492" y="8460725"/>
            <a:ext cx="1434910" cy="143491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70000" lnSpcReduction="20000"/>
          </a:bodyPr>
          <a:lstStyle/>
          <a:p>
            <a:pPr algn="ctr"/>
            <a:r>
              <a:rPr lang="en-US" sz="9600">
                <a:solidFill>
                  <a:schemeClr val="bg1"/>
                </a:solidFill>
                <a:latin typeface="dt-line-industry-01" panose="02000509000000000000" pitchFamily="49" charset="0"/>
                <a:cs typeface="Arial" panose="020B0604020202020204" pitchFamily="34" charset="0"/>
              </a:rPr>
              <a:t>e</a:t>
            </a:r>
          </a:p>
        </p:txBody>
      </p:sp>
      <p:sp>
        <p:nvSpPr>
          <p:cNvPr id="5" name="Oval 4"/>
          <p:cNvSpPr/>
          <p:nvPr/>
        </p:nvSpPr>
        <p:spPr>
          <a:xfrm>
            <a:off x="9975394" y="2571613"/>
            <a:ext cx="1434910" cy="143491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normAutofit fontScale="85000" lnSpcReduction="20000"/>
          </a:bodyPr>
          <a:lstStyle/>
          <a:p>
            <a:pPr algn="ctr"/>
            <a:r>
              <a:rPr lang="en-US" sz="8000">
                <a:solidFill>
                  <a:schemeClr val="bg1"/>
                </a:solidFill>
                <a:latin typeface="dt-line-industry-01" panose="02000509000000000000" pitchFamily="49" charset="0"/>
                <a:cs typeface="Arial" panose="020B0604020202020204" pitchFamily="34" charset="0"/>
              </a:rPr>
              <a:t>d</a:t>
            </a:r>
          </a:p>
        </p:txBody>
      </p:sp>
      <p:grpSp>
        <p:nvGrpSpPr>
          <p:cNvPr id="32" name="Group 31"/>
          <p:cNvGrpSpPr/>
          <p:nvPr/>
        </p:nvGrpSpPr>
        <p:grpSpPr>
          <a:xfrm>
            <a:off x="7778194" y="3760652"/>
            <a:ext cx="5829302" cy="5848350"/>
            <a:chOff x="2916753" y="2299426"/>
            <a:chExt cx="2914651" cy="2924175"/>
          </a:xfrm>
        </p:grpSpPr>
        <p:sp>
          <p:nvSpPr>
            <p:cNvPr id="6" name="Oval 5"/>
            <p:cNvSpPr/>
            <p:nvPr/>
          </p:nvSpPr>
          <p:spPr>
            <a:xfrm>
              <a:off x="2916753" y="2299426"/>
              <a:ext cx="2914651" cy="2924175"/>
            </a:xfrm>
            <a:prstGeom prst="ellipse">
              <a:avLst/>
            </a:prstGeom>
            <a:solidFill>
              <a:schemeClr val="bg1"/>
            </a:solidFill>
            <a:ln w="3175" cap="rnd">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9" name="Arc 8"/>
            <p:cNvSpPr/>
            <p:nvPr/>
          </p:nvSpPr>
          <p:spPr>
            <a:xfrm>
              <a:off x="3038764" y="2426196"/>
              <a:ext cx="2670629" cy="2670629"/>
            </a:xfrm>
            <a:prstGeom prst="arc">
              <a:avLst>
                <a:gd name="adj1" fmla="val 16200000"/>
                <a:gd name="adj2" fmla="val 8260927"/>
              </a:avLst>
            </a:prstGeom>
            <a:ln w="254000" cap="rnd"/>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6" name="TextBox 15"/>
            <p:cNvSpPr txBox="1"/>
            <p:nvPr/>
          </p:nvSpPr>
          <p:spPr>
            <a:xfrm>
              <a:off x="4062037" y="2323663"/>
              <a:ext cx="268664" cy="230833"/>
            </a:xfrm>
            <a:prstGeom prst="rect">
              <a:avLst/>
            </a:prstGeom>
            <a:noFill/>
          </p:spPr>
          <p:txBody>
            <a:bodyPr wrap="none" rtlCol="0">
              <a:spAutoFit/>
            </a:bodyPr>
            <a:lstStyle/>
            <a:p>
              <a:r>
                <a:rPr lang="en-US" sz="2400"/>
                <a:t>01</a:t>
              </a:r>
            </a:p>
          </p:txBody>
        </p:sp>
      </p:grpSp>
      <p:grpSp>
        <p:nvGrpSpPr>
          <p:cNvPr id="21" name="Group 20"/>
          <p:cNvGrpSpPr/>
          <p:nvPr/>
        </p:nvGrpSpPr>
        <p:grpSpPr>
          <a:xfrm>
            <a:off x="8284042" y="4268147"/>
            <a:ext cx="4817606" cy="4833350"/>
            <a:chOff x="3169677" y="2553173"/>
            <a:chExt cx="2408803" cy="2416675"/>
          </a:xfrm>
        </p:grpSpPr>
        <p:sp>
          <p:nvSpPr>
            <p:cNvPr id="7" name="Oval 6"/>
            <p:cNvSpPr/>
            <p:nvPr/>
          </p:nvSpPr>
          <p:spPr>
            <a:xfrm>
              <a:off x="3169677" y="2553173"/>
              <a:ext cx="2408803" cy="2416675"/>
            </a:xfrm>
            <a:prstGeom prst="ellipse">
              <a:avLst/>
            </a:prstGeom>
            <a:solidFill>
              <a:schemeClr val="bg1"/>
            </a:solidFill>
            <a:ln w="3175" cap="rnd">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0" name="Arc 9"/>
            <p:cNvSpPr/>
            <p:nvPr/>
          </p:nvSpPr>
          <p:spPr>
            <a:xfrm>
              <a:off x="3292989" y="2675657"/>
              <a:ext cx="2166939" cy="2166939"/>
            </a:xfrm>
            <a:prstGeom prst="arc">
              <a:avLst>
                <a:gd name="adj1" fmla="val 16200000"/>
                <a:gd name="adj2" fmla="val 3589966"/>
              </a:avLst>
            </a:prstGeom>
            <a:noFill/>
            <a:ln w="254000" cap="rnd">
              <a:solidFill>
                <a:schemeClr val="accent2"/>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7" name="TextBox 16"/>
            <p:cNvSpPr txBox="1"/>
            <p:nvPr/>
          </p:nvSpPr>
          <p:spPr>
            <a:xfrm>
              <a:off x="4056237" y="2578733"/>
              <a:ext cx="268664" cy="230833"/>
            </a:xfrm>
            <a:prstGeom prst="rect">
              <a:avLst/>
            </a:prstGeom>
            <a:noFill/>
          </p:spPr>
          <p:txBody>
            <a:bodyPr wrap="none" rtlCol="0">
              <a:spAutoFit/>
            </a:bodyPr>
            <a:lstStyle/>
            <a:p>
              <a:r>
                <a:rPr lang="en-US" sz="2400"/>
                <a:t>02</a:t>
              </a:r>
            </a:p>
          </p:txBody>
        </p:sp>
      </p:grpSp>
      <p:grpSp>
        <p:nvGrpSpPr>
          <p:cNvPr id="20" name="Group 19"/>
          <p:cNvGrpSpPr/>
          <p:nvPr/>
        </p:nvGrpSpPr>
        <p:grpSpPr>
          <a:xfrm>
            <a:off x="8765565" y="4732195"/>
            <a:ext cx="3864048" cy="3876678"/>
            <a:chOff x="3410439" y="2785197"/>
            <a:chExt cx="1932024" cy="1938339"/>
          </a:xfrm>
        </p:grpSpPr>
        <p:sp>
          <p:nvSpPr>
            <p:cNvPr id="8" name="Oval 7"/>
            <p:cNvSpPr/>
            <p:nvPr/>
          </p:nvSpPr>
          <p:spPr>
            <a:xfrm>
              <a:off x="3410439" y="2785197"/>
              <a:ext cx="1932024" cy="1938339"/>
            </a:xfrm>
            <a:prstGeom prst="ellipse">
              <a:avLst/>
            </a:prstGeom>
            <a:solidFill>
              <a:schemeClr val="bg1"/>
            </a:solidFill>
            <a:ln w="3175" cap="rnd">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1" name="Arc 10"/>
            <p:cNvSpPr/>
            <p:nvPr/>
          </p:nvSpPr>
          <p:spPr>
            <a:xfrm>
              <a:off x="3535879" y="2918547"/>
              <a:ext cx="1681164" cy="1681164"/>
            </a:xfrm>
            <a:prstGeom prst="arc">
              <a:avLst>
                <a:gd name="adj1" fmla="val 16200000"/>
                <a:gd name="adj2" fmla="val 21341470"/>
              </a:avLst>
            </a:prstGeom>
            <a:noFill/>
            <a:ln w="254000" cap="rnd">
              <a:solidFill>
                <a:schemeClr val="accent3"/>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8" name="TextBox 17"/>
            <p:cNvSpPr txBox="1"/>
            <p:nvPr/>
          </p:nvSpPr>
          <p:spPr>
            <a:xfrm>
              <a:off x="4056238" y="2831968"/>
              <a:ext cx="268664" cy="230833"/>
            </a:xfrm>
            <a:prstGeom prst="rect">
              <a:avLst/>
            </a:prstGeom>
            <a:noFill/>
          </p:spPr>
          <p:txBody>
            <a:bodyPr wrap="none" rtlCol="0">
              <a:spAutoFit/>
            </a:bodyPr>
            <a:lstStyle/>
            <a:p>
              <a:r>
                <a:rPr lang="en-US" sz="2400"/>
                <a:t>03</a:t>
              </a:r>
            </a:p>
          </p:txBody>
        </p:sp>
      </p:grpSp>
      <p:sp>
        <p:nvSpPr>
          <p:cNvPr id="12" name="Oval 11"/>
          <p:cNvSpPr/>
          <p:nvPr/>
        </p:nvSpPr>
        <p:spPr>
          <a:xfrm>
            <a:off x="9276804" y="5256077"/>
            <a:ext cx="2844798" cy="2844798"/>
          </a:xfrm>
          <a:prstGeom prst="ellipse">
            <a:avLst/>
          </a:prstGeom>
          <a:solidFill>
            <a:schemeClr val="tx1">
              <a:lumMod val="10000"/>
              <a:lumOff val="90000"/>
            </a:schemeClr>
          </a:solidFill>
          <a:ln w="254000" cap="rnd">
            <a:noFill/>
          </a:ln>
          <a:effectLst>
            <a:outerShdw blurRad="177800" sx="103000" sy="103000" algn="ctr"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5" name="Text Placeholder 7"/>
          <p:cNvSpPr txBox="1">
            <a:spLocks/>
          </p:cNvSpPr>
          <p:nvPr/>
        </p:nvSpPr>
        <p:spPr>
          <a:xfrm>
            <a:off x="8916944" y="6272688"/>
            <a:ext cx="3551802" cy="824256"/>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ct val="50000"/>
              </a:lnSpc>
            </a:pPr>
            <a:r>
              <a:rPr lang="en-US" sz="3600" b="0">
                <a:solidFill>
                  <a:schemeClr val="bg1"/>
                </a:solidFill>
              </a:rPr>
              <a:t>GROWTH </a:t>
            </a:r>
          </a:p>
          <a:p>
            <a:pPr algn="ctr">
              <a:lnSpc>
                <a:spcPct val="50000"/>
              </a:lnSpc>
            </a:pPr>
            <a:r>
              <a:rPr lang="en-US" sz="3600" b="0">
                <a:solidFill>
                  <a:schemeClr val="bg1"/>
                </a:solidFill>
              </a:rPr>
              <a:t>CIRCULAR</a:t>
            </a:r>
          </a:p>
        </p:txBody>
      </p:sp>
      <p:grpSp>
        <p:nvGrpSpPr>
          <p:cNvPr id="22" name="Group 21"/>
          <p:cNvGrpSpPr/>
          <p:nvPr/>
        </p:nvGrpSpPr>
        <p:grpSpPr>
          <a:xfrm flipH="1">
            <a:off x="13924426" y="8459662"/>
            <a:ext cx="6056722" cy="1575200"/>
            <a:chOff x="4343037" y="3108493"/>
            <a:chExt cx="3028361" cy="787599"/>
          </a:xfrm>
        </p:grpSpPr>
        <p:sp>
          <p:nvSpPr>
            <p:cNvPr id="23" name="Rectangle 22"/>
            <p:cNvSpPr/>
            <p:nvPr/>
          </p:nvSpPr>
          <p:spPr>
            <a:xfrm>
              <a:off x="4343037" y="3482774"/>
              <a:ext cx="3005310" cy="413318"/>
            </a:xfrm>
            <a:prstGeom prst="rect">
              <a:avLst/>
            </a:prstGeom>
          </p:spPr>
          <p:txBody>
            <a:bodyPr wrap="square" lIns="487680" rIns="487680" bIns="121920">
              <a:spAutoFit/>
            </a:bodyPr>
            <a:lstStyle/>
            <a:p>
              <a:pPr>
                <a:lnSpc>
                  <a:spcPct val="89000"/>
                </a:lnSpc>
              </a:pPr>
              <a:r>
                <a:rPr lang="en-US" sz="2400">
                  <a:solidFill>
                    <a:schemeClr val="tx1">
                      <a:lumMod val="90000"/>
                      <a:lumOff val="10000"/>
                    </a:schemeClr>
                  </a:solidFill>
                </a:rPr>
                <a:t>Lorem ipsum dolor sit amet, consectetur </a:t>
              </a:r>
              <a:r>
                <a:rPr lang="en-US" sz="2400" err="1">
                  <a:solidFill>
                    <a:schemeClr val="tx1">
                      <a:lumMod val="90000"/>
                      <a:lumOff val="10000"/>
                    </a:schemeClr>
                  </a:solidFill>
                </a:rPr>
                <a:t>adipiscing</a:t>
              </a:r>
              <a:r>
                <a:rPr lang="en-US" sz="2400">
                  <a:solidFill>
                    <a:schemeClr val="tx1">
                      <a:lumMod val="90000"/>
                      <a:lumOff val="10000"/>
                    </a:schemeClr>
                  </a:solidFill>
                </a:rPr>
                <a:t> </a:t>
              </a:r>
              <a:r>
                <a:rPr lang="en-US" sz="2400" err="1">
                  <a:solidFill>
                    <a:schemeClr val="tx1">
                      <a:lumMod val="90000"/>
                      <a:lumOff val="10000"/>
                    </a:schemeClr>
                  </a:solidFill>
                </a:rPr>
                <a:t>elit</a:t>
              </a:r>
              <a:endParaRPr lang="en-US" sz="2400">
                <a:solidFill>
                  <a:schemeClr val="tx1">
                    <a:lumMod val="90000"/>
                    <a:lumOff val="10000"/>
                  </a:schemeClr>
                </a:solidFill>
              </a:endParaRPr>
            </a:p>
          </p:txBody>
        </p:sp>
        <p:sp>
          <p:nvSpPr>
            <p:cNvPr id="24" name="Rectangle 23"/>
            <p:cNvSpPr/>
            <p:nvPr/>
          </p:nvSpPr>
          <p:spPr>
            <a:xfrm>
              <a:off x="4860598" y="3108493"/>
              <a:ext cx="2510800" cy="331180"/>
            </a:xfrm>
            <a:prstGeom prst="rect">
              <a:avLst/>
            </a:prstGeom>
          </p:spPr>
          <p:txBody>
            <a:bodyPr wrap="square" lIns="487680" rIns="487680" bIns="121920">
              <a:spAutoFit/>
            </a:bodyPr>
            <a:lstStyle/>
            <a:p>
              <a:pPr>
                <a:lnSpc>
                  <a:spcPct val="89000"/>
                </a:lnSpc>
              </a:pPr>
              <a:r>
                <a:rPr lang="en-US" sz="3600">
                  <a:solidFill>
                    <a:schemeClr val="tx1">
                      <a:lumMod val="90000"/>
                      <a:lumOff val="10000"/>
                    </a:schemeClr>
                  </a:solidFill>
                </a:rPr>
                <a:t>Category 03</a:t>
              </a:r>
            </a:p>
          </p:txBody>
        </p:sp>
      </p:grpSp>
      <p:grpSp>
        <p:nvGrpSpPr>
          <p:cNvPr id="25" name="Group 24"/>
          <p:cNvGrpSpPr/>
          <p:nvPr/>
        </p:nvGrpSpPr>
        <p:grpSpPr>
          <a:xfrm flipH="1">
            <a:off x="1147387" y="8459664"/>
            <a:ext cx="6441000" cy="1535840"/>
            <a:chOff x="4797033" y="3108493"/>
            <a:chExt cx="3220500" cy="767919"/>
          </a:xfrm>
        </p:grpSpPr>
        <p:sp>
          <p:nvSpPr>
            <p:cNvPr id="26" name="Rectangle 25"/>
            <p:cNvSpPr/>
            <p:nvPr/>
          </p:nvSpPr>
          <p:spPr>
            <a:xfrm>
              <a:off x="4797033" y="3463094"/>
              <a:ext cx="3220500" cy="413318"/>
            </a:xfrm>
            <a:prstGeom prst="rect">
              <a:avLst/>
            </a:prstGeom>
          </p:spPr>
          <p:txBody>
            <a:bodyPr wrap="square" lIns="487680" rIns="487680" bIns="121920">
              <a:spAutoFit/>
            </a:bodyPr>
            <a:lstStyle/>
            <a:p>
              <a:pPr algn="r">
                <a:lnSpc>
                  <a:spcPct val="89000"/>
                </a:lnSpc>
              </a:pPr>
              <a:r>
                <a:rPr lang="en-US" sz="2400">
                  <a:solidFill>
                    <a:schemeClr val="tx1">
                      <a:lumMod val="90000"/>
                      <a:lumOff val="10000"/>
                    </a:schemeClr>
                  </a:solidFill>
                </a:rPr>
                <a:t>Lorem ipsum dolor sit amet, consectetur </a:t>
              </a:r>
              <a:r>
                <a:rPr lang="en-US" sz="2400" err="1">
                  <a:solidFill>
                    <a:schemeClr val="tx1">
                      <a:lumMod val="90000"/>
                      <a:lumOff val="10000"/>
                    </a:schemeClr>
                  </a:solidFill>
                </a:rPr>
                <a:t>adipiscing</a:t>
              </a:r>
              <a:r>
                <a:rPr lang="en-US" sz="2400">
                  <a:solidFill>
                    <a:schemeClr val="tx1">
                      <a:lumMod val="90000"/>
                      <a:lumOff val="10000"/>
                    </a:schemeClr>
                  </a:solidFill>
                </a:rPr>
                <a:t> </a:t>
              </a:r>
              <a:r>
                <a:rPr lang="en-US" sz="2400" err="1">
                  <a:solidFill>
                    <a:schemeClr val="tx1">
                      <a:lumMod val="90000"/>
                      <a:lumOff val="10000"/>
                    </a:schemeClr>
                  </a:solidFill>
                </a:rPr>
                <a:t>elit</a:t>
              </a:r>
              <a:endParaRPr lang="en-US" sz="2400">
                <a:solidFill>
                  <a:schemeClr val="tx1">
                    <a:lumMod val="90000"/>
                    <a:lumOff val="10000"/>
                  </a:schemeClr>
                </a:solidFill>
              </a:endParaRPr>
            </a:p>
          </p:txBody>
        </p:sp>
        <p:sp>
          <p:nvSpPr>
            <p:cNvPr id="27" name="Rectangle 26"/>
            <p:cNvSpPr/>
            <p:nvPr/>
          </p:nvSpPr>
          <p:spPr>
            <a:xfrm>
              <a:off x="4860598" y="3108493"/>
              <a:ext cx="2510800" cy="331180"/>
            </a:xfrm>
            <a:prstGeom prst="rect">
              <a:avLst/>
            </a:prstGeom>
          </p:spPr>
          <p:txBody>
            <a:bodyPr wrap="square" lIns="487680" rIns="487680" bIns="121920">
              <a:spAutoFit/>
            </a:bodyPr>
            <a:lstStyle/>
            <a:p>
              <a:pPr algn="r">
                <a:lnSpc>
                  <a:spcPct val="89000"/>
                </a:lnSpc>
              </a:pPr>
              <a:r>
                <a:rPr lang="en-US" sz="3600">
                  <a:solidFill>
                    <a:schemeClr val="tx1">
                      <a:lumMod val="90000"/>
                      <a:lumOff val="10000"/>
                    </a:schemeClr>
                  </a:solidFill>
                </a:rPr>
                <a:t>Category 02</a:t>
              </a:r>
            </a:p>
          </p:txBody>
        </p:sp>
      </p:grpSp>
      <p:grpSp>
        <p:nvGrpSpPr>
          <p:cNvPr id="28" name="Group 27"/>
          <p:cNvGrpSpPr/>
          <p:nvPr/>
        </p:nvGrpSpPr>
        <p:grpSpPr>
          <a:xfrm flipH="1">
            <a:off x="3720733" y="2535712"/>
            <a:ext cx="6217160" cy="1485040"/>
            <a:chOff x="4860598" y="3108493"/>
            <a:chExt cx="2510800" cy="742519"/>
          </a:xfrm>
        </p:grpSpPr>
        <p:sp>
          <p:nvSpPr>
            <p:cNvPr id="29" name="Rectangle 28"/>
            <p:cNvSpPr/>
            <p:nvPr/>
          </p:nvSpPr>
          <p:spPr>
            <a:xfrm>
              <a:off x="4860598" y="3437694"/>
              <a:ext cx="2510800" cy="413318"/>
            </a:xfrm>
            <a:prstGeom prst="rect">
              <a:avLst/>
            </a:prstGeom>
          </p:spPr>
          <p:txBody>
            <a:bodyPr wrap="square" lIns="487680" rIns="487680" bIns="121920">
              <a:spAutoFit/>
            </a:bodyPr>
            <a:lstStyle/>
            <a:p>
              <a:pPr algn="r">
                <a:lnSpc>
                  <a:spcPct val="89000"/>
                </a:lnSpc>
              </a:pPr>
              <a:r>
                <a:rPr lang="en-US" sz="2400">
                  <a:solidFill>
                    <a:schemeClr val="tx1">
                      <a:lumMod val="90000"/>
                      <a:lumOff val="10000"/>
                    </a:schemeClr>
                  </a:solidFill>
                </a:rPr>
                <a:t>Lorem ipsum dolor sit amet, consectetur </a:t>
              </a:r>
              <a:r>
                <a:rPr lang="en-US" sz="2400" err="1">
                  <a:solidFill>
                    <a:schemeClr val="tx1">
                      <a:lumMod val="90000"/>
                      <a:lumOff val="10000"/>
                    </a:schemeClr>
                  </a:solidFill>
                </a:rPr>
                <a:t>adipiscing</a:t>
              </a:r>
              <a:r>
                <a:rPr lang="en-US" sz="2400">
                  <a:solidFill>
                    <a:schemeClr val="tx1">
                      <a:lumMod val="90000"/>
                      <a:lumOff val="10000"/>
                    </a:schemeClr>
                  </a:solidFill>
                </a:rPr>
                <a:t> </a:t>
              </a:r>
              <a:r>
                <a:rPr lang="en-US" sz="2400" err="1">
                  <a:solidFill>
                    <a:schemeClr val="tx1">
                      <a:lumMod val="90000"/>
                      <a:lumOff val="10000"/>
                    </a:schemeClr>
                  </a:solidFill>
                </a:rPr>
                <a:t>elit</a:t>
              </a:r>
              <a:endParaRPr lang="en-US" sz="2400">
                <a:solidFill>
                  <a:schemeClr val="tx1">
                    <a:lumMod val="90000"/>
                    <a:lumOff val="10000"/>
                  </a:schemeClr>
                </a:solidFill>
              </a:endParaRPr>
            </a:p>
          </p:txBody>
        </p:sp>
        <p:sp>
          <p:nvSpPr>
            <p:cNvPr id="30" name="Rectangle 29"/>
            <p:cNvSpPr/>
            <p:nvPr/>
          </p:nvSpPr>
          <p:spPr>
            <a:xfrm>
              <a:off x="4860598" y="3108493"/>
              <a:ext cx="2510800" cy="331180"/>
            </a:xfrm>
            <a:prstGeom prst="rect">
              <a:avLst/>
            </a:prstGeom>
          </p:spPr>
          <p:txBody>
            <a:bodyPr wrap="square" lIns="487680" rIns="487680" bIns="121920">
              <a:spAutoFit/>
            </a:bodyPr>
            <a:lstStyle/>
            <a:p>
              <a:pPr algn="r">
                <a:lnSpc>
                  <a:spcPct val="89000"/>
                </a:lnSpc>
              </a:pPr>
              <a:r>
                <a:rPr lang="en-US" sz="3600">
                  <a:solidFill>
                    <a:schemeClr val="tx1">
                      <a:lumMod val="90000"/>
                      <a:lumOff val="10000"/>
                    </a:schemeClr>
                  </a:solidFill>
                </a:rPr>
                <a:t>Category 01</a:t>
              </a:r>
            </a:p>
          </p:txBody>
        </p:sp>
      </p:grpSp>
      <p:sp>
        <p:nvSpPr>
          <p:cNvPr id="31" name="Rectangle 30"/>
          <p:cNvSpPr/>
          <p:nvPr/>
        </p:nvSpPr>
        <p:spPr>
          <a:xfrm>
            <a:off x="14541860" y="5024756"/>
            <a:ext cx="7082509" cy="2677656"/>
          </a:xfrm>
          <a:prstGeom prst="rect">
            <a:avLst/>
          </a:prstGeom>
        </p:spPr>
        <p:txBody>
          <a:bodyPr wrap="square">
            <a:spAutoFit/>
          </a:bodyPr>
          <a:lstStyle/>
          <a:p>
            <a:pPr algn="ctr"/>
            <a:r>
              <a:rPr lang="en-US" sz="2400">
                <a:ea typeface="Calibri" panose="020F0502020204030204" pitchFamily="34" charset="0"/>
              </a:rPr>
              <a:t>Lorem ipsum dolor sit amet, consectetur adipiscing elit. Suspendisse pellentesque aliquet vulputate. Sed porttitor id leo in ullamcorper. Fusce non est purus. Nullam interdum pulvinar ullamcorper. Vivamus imperdiet sapien non tellus posuere, vel porta sapien ornare. Nullam quis pretium mauris. </a:t>
            </a:r>
            <a:endParaRPr lang="en-US" sz="2400"/>
          </a:p>
        </p:txBody>
      </p:sp>
      <p:grpSp>
        <p:nvGrpSpPr>
          <p:cNvPr id="34" name="Group 33"/>
          <p:cNvGrpSpPr/>
          <p:nvPr/>
        </p:nvGrpSpPr>
        <p:grpSpPr>
          <a:xfrm>
            <a:off x="13015923" y="3029332"/>
            <a:ext cx="10134382" cy="1635122"/>
            <a:chOff x="8364315" y="533189"/>
            <a:chExt cx="10134382" cy="1635122"/>
          </a:xfrm>
        </p:grpSpPr>
        <p:sp>
          <p:nvSpPr>
            <p:cNvPr id="35" name="Title 1"/>
            <p:cNvSpPr txBox="1">
              <a:spLocks/>
            </p:cNvSpPr>
            <p:nvPr/>
          </p:nvSpPr>
          <p:spPr>
            <a:xfrm>
              <a:off x="8364315" y="533189"/>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Growth in a circular</a:t>
              </a:r>
            </a:p>
            <a:p>
              <a:pPr algn="ctr"/>
              <a:r>
                <a:rPr lang="en-US" sz="3200">
                  <a:latin typeface="+mn-lt"/>
                </a:rPr>
                <a:t>Create great subtitle is in here</a:t>
              </a:r>
              <a:endParaRPr lang="en-US" sz="6400">
                <a:latin typeface="+mn-lt"/>
              </a:endParaRPr>
            </a:p>
          </p:txBody>
        </p:sp>
        <p:sp>
          <p:nvSpPr>
            <p:cNvPr id="36" name="Rectangle: Rounded Corners 80"/>
            <p:cNvSpPr/>
            <p:nvPr/>
          </p:nvSpPr>
          <p:spPr>
            <a:xfrm>
              <a:off x="12741610" y="2080822"/>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12650482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 calcmode="lin" valueType="num">
                                      <p:cBhvr>
                                        <p:cTn id="9" dur="500" fill="hold"/>
                                        <p:tgtEl>
                                          <p:spTgt spid="12"/>
                                        </p:tgtEl>
                                        <p:attrNameLst>
                                          <p:attrName>style.rotation</p:attrName>
                                        </p:attrNameLst>
                                      </p:cBhvr>
                                      <p:tavLst>
                                        <p:tav tm="0">
                                          <p:val>
                                            <p:fltVal val="360"/>
                                          </p:val>
                                        </p:tav>
                                        <p:tav tm="100000">
                                          <p:val>
                                            <p:fltVal val="0"/>
                                          </p:val>
                                        </p:tav>
                                      </p:tavLst>
                                    </p:anim>
                                    <p:animEffect transition="in" filter="fade">
                                      <p:cBhvr>
                                        <p:cTn id="10" dur="500"/>
                                        <p:tgtEl>
                                          <p:spTgt spid="12"/>
                                        </p:tgtEl>
                                      </p:cBhvr>
                                    </p:animEffect>
                                  </p:childTnLst>
                                </p:cTn>
                              </p:par>
                              <p:par>
                                <p:cTn id="11" presetID="49" presetClass="entr" presetSubtype="0" decel="100000" fill="hold" nodeType="withEffect">
                                  <p:stCondLst>
                                    <p:cond delay="200"/>
                                  </p:stCondLst>
                                  <p:childTnLst>
                                    <p:set>
                                      <p:cBhvr>
                                        <p:cTn id="12" dur="1" fill="hold">
                                          <p:stCondLst>
                                            <p:cond delay="0"/>
                                          </p:stCondLst>
                                        </p:cTn>
                                        <p:tgtEl>
                                          <p:spTgt spid="20"/>
                                        </p:tgtEl>
                                        <p:attrNameLst>
                                          <p:attrName>style.visibility</p:attrName>
                                        </p:attrNameLst>
                                      </p:cBhvr>
                                      <p:to>
                                        <p:strVal val="visible"/>
                                      </p:to>
                                    </p:set>
                                    <p:anim calcmode="lin" valueType="num">
                                      <p:cBhvr>
                                        <p:cTn id="13" dur="500" fill="hold"/>
                                        <p:tgtEl>
                                          <p:spTgt spid="20"/>
                                        </p:tgtEl>
                                        <p:attrNameLst>
                                          <p:attrName>ppt_w</p:attrName>
                                        </p:attrNameLst>
                                      </p:cBhvr>
                                      <p:tavLst>
                                        <p:tav tm="0">
                                          <p:val>
                                            <p:fltVal val="0"/>
                                          </p:val>
                                        </p:tav>
                                        <p:tav tm="100000">
                                          <p:val>
                                            <p:strVal val="#ppt_w"/>
                                          </p:val>
                                        </p:tav>
                                      </p:tavLst>
                                    </p:anim>
                                    <p:anim calcmode="lin" valueType="num">
                                      <p:cBhvr>
                                        <p:cTn id="14" dur="500" fill="hold"/>
                                        <p:tgtEl>
                                          <p:spTgt spid="20"/>
                                        </p:tgtEl>
                                        <p:attrNameLst>
                                          <p:attrName>ppt_h</p:attrName>
                                        </p:attrNameLst>
                                      </p:cBhvr>
                                      <p:tavLst>
                                        <p:tav tm="0">
                                          <p:val>
                                            <p:fltVal val="0"/>
                                          </p:val>
                                        </p:tav>
                                        <p:tav tm="100000">
                                          <p:val>
                                            <p:strVal val="#ppt_h"/>
                                          </p:val>
                                        </p:tav>
                                      </p:tavLst>
                                    </p:anim>
                                    <p:anim calcmode="lin" valueType="num">
                                      <p:cBhvr>
                                        <p:cTn id="15" dur="500" fill="hold"/>
                                        <p:tgtEl>
                                          <p:spTgt spid="20"/>
                                        </p:tgtEl>
                                        <p:attrNameLst>
                                          <p:attrName>style.rotation</p:attrName>
                                        </p:attrNameLst>
                                      </p:cBhvr>
                                      <p:tavLst>
                                        <p:tav tm="0">
                                          <p:val>
                                            <p:fltVal val="360"/>
                                          </p:val>
                                        </p:tav>
                                        <p:tav tm="100000">
                                          <p:val>
                                            <p:fltVal val="0"/>
                                          </p:val>
                                        </p:tav>
                                      </p:tavLst>
                                    </p:anim>
                                    <p:animEffect transition="in" filter="fade">
                                      <p:cBhvr>
                                        <p:cTn id="16" dur="500"/>
                                        <p:tgtEl>
                                          <p:spTgt spid="20"/>
                                        </p:tgtEl>
                                      </p:cBhvr>
                                    </p:animEffect>
                                  </p:childTnLst>
                                </p:cTn>
                              </p:par>
                              <p:par>
                                <p:cTn id="17" presetID="49" presetClass="entr" presetSubtype="0" decel="100000" fill="hold" nodeType="withEffect">
                                  <p:stCondLst>
                                    <p:cond delay="40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 calcmode="lin" valueType="num">
                                      <p:cBhvr>
                                        <p:cTn id="21" dur="500" fill="hold"/>
                                        <p:tgtEl>
                                          <p:spTgt spid="21"/>
                                        </p:tgtEl>
                                        <p:attrNameLst>
                                          <p:attrName>style.rotation</p:attrName>
                                        </p:attrNameLst>
                                      </p:cBhvr>
                                      <p:tavLst>
                                        <p:tav tm="0">
                                          <p:val>
                                            <p:fltVal val="360"/>
                                          </p:val>
                                        </p:tav>
                                        <p:tav tm="100000">
                                          <p:val>
                                            <p:fltVal val="0"/>
                                          </p:val>
                                        </p:tav>
                                      </p:tavLst>
                                    </p:anim>
                                    <p:animEffect transition="in" filter="fade">
                                      <p:cBhvr>
                                        <p:cTn id="22" dur="500"/>
                                        <p:tgtEl>
                                          <p:spTgt spid="21"/>
                                        </p:tgtEl>
                                      </p:cBhvr>
                                    </p:animEffect>
                                  </p:childTnLst>
                                </p:cTn>
                              </p:par>
                              <p:par>
                                <p:cTn id="23" presetID="49" presetClass="entr" presetSubtype="0" decel="100000" fill="hold" nodeType="withEffect">
                                  <p:stCondLst>
                                    <p:cond delay="60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 calcmode="lin" valueType="num">
                                      <p:cBhvr>
                                        <p:cTn id="27" dur="500" fill="hold"/>
                                        <p:tgtEl>
                                          <p:spTgt spid="32"/>
                                        </p:tgtEl>
                                        <p:attrNameLst>
                                          <p:attrName>style.rotation</p:attrName>
                                        </p:attrNameLst>
                                      </p:cBhvr>
                                      <p:tavLst>
                                        <p:tav tm="0">
                                          <p:val>
                                            <p:fltVal val="360"/>
                                          </p:val>
                                        </p:tav>
                                        <p:tav tm="100000">
                                          <p:val>
                                            <p:fltVal val="0"/>
                                          </p:val>
                                        </p:tav>
                                      </p:tavLst>
                                    </p:anim>
                                    <p:animEffect transition="in" filter="fade">
                                      <p:cBhvr>
                                        <p:cTn id="28" dur="500"/>
                                        <p:tgtEl>
                                          <p:spTgt spid="32"/>
                                        </p:tgtEl>
                                      </p:cBhvr>
                                    </p:animEffect>
                                  </p:childTnLst>
                                </p:cTn>
                              </p:par>
                              <p:par>
                                <p:cTn id="29" presetID="10" presetClass="entr" presetSubtype="0" fill="hold" grpId="1" nodeType="withEffect">
                                  <p:stCondLst>
                                    <p:cond delay="40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par>
                                <p:cTn id="32" presetID="56" presetClass="path" presetSubtype="0" accel="50000" decel="50000" fill="hold" grpId="0" nodeType="withEffect">
                                  <p:stCondLst>
                                    <p:cond delay="0"/>
                                  </p:stCondLst>
                                  <p:childTnLst>
                                    <p:animMotion origin="layout" path="M -3.95833E-6 4.07407E-6 L 0.00079 0.21713 " pathEditMode="relative" rAng="0" ptsTypes="AA">
                                      <p:cBhvr>
                                        <p:cTn id="33" dur="2000" spd="-100000" fill="hold"/>
                                        <p:tgtEl>
                                          <p:spTgt spid="5"/>
                                        </p:tgtEl>
                                        <p:attrNameLst>
                                          <p:attrName>ppt_x</p:attrName>
                                          <p:attrName>ppt_y</p:attrName>
                                        </p:attrNameLst>
                                      </p:cBhvr>
                                      <p:rCtr x="39" y="10856"/>
                                    </p:animMotion>
                                  </p:childTnLst>
                                </p:cTn>
                              </p:par>
                              <p:par>
                                <p:cTn id="34" presetID="10" presetClass="entr" presetSubtype="0" fill="hold" nodeType="withEffect">
                                  <p:stCondLst>
                                    <p:cond delay="130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500"/>
                                        <p:tgtEl>
                                          <p:spTgt spid="28"/>
                                        </p:tgtEl>
                                      </p:cBhvr>
                                    </p:animEffect>
                                  </p:childTnLst>
                                </p:cTn>
                              </p:par>
                              <p:par>
                                <p:cTn id="37" presetID="10" presetClass="entr" presetSubtype="0" fill="hold" grpId="1" nodeType="withEffect">
                                  <p:stCondLst>
                                    <p:cond delay="50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56" presetClass="path" presetSubtype="0" accel="50000" decel="50000" fill="hold" grpId="0" nodeType="withEffect">
                                  <p:stCondLst>
                                    <p:cond delay="100"/>
                                  </p:stCondLst>
                                  <p:childTnLst>
                                    <p:animMotion origin="layout" path="M 0 -4.07407E-6 L 0.1069 -0.1993 " pathEditMode="relative" rAng="0" ptsTypes="AA">
                                      <p:cBhvr>
                                        <p:cTn id="41" dur="2000" spd="-100000" fill="hold"/>
                                        <p:tgtEl>
                                          <p:spTgt spid="3"/>
                                        </p:tgtEl>
                                        <p:attrNameLst>
                                          <p:attrName>ppt_x</p:attrName>
                                          <p:attrName>ppt_y</p:attrName>
                                        </p:attrNameLst>
                                      </p:cBhvr>
                                      <p:rCtr x="5339" y="-9977"/>
                                    </p:animMotion>
                                  </p:childTnLst>
                                </p:cTn>
                              </p:par>
                              <p:par>
                                <p:cTn id="42" presetID="10" presetClass="entr" presetSubtype="0" fill="hold" nodeType="withEffect">
                                  <p:stCondLst>
                                    <p:cond delay="140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10" presetClass="entr" presetSubtype="0" fill="hold" grpId="1" nodeType="withEffect">
                                  <p:stCondLst>
                                    <p:cond delay="60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500"/>
                                        <p:tgtEl>
                                          <p:spTgt spid="4"/>
                                        </p:tgtEl>
                                      </p:cBhvr>
                                    </p:animEffect>
                                  </p:childTnLst>
                                </p:cTn>
                              </p:par>
                              <p:par>
                                <p:cTn id="48" presetID="56" presetClass="path" presetSubtype="0" accel="50000" decel="50000" fill="hold" grpId="0" nodeType="withEffect">
                                  <p:stCondLst>
                                    <p:cond delay="200"/>
                                  </p:stCondLst>
                                  <p:childTnLst>
                                    <p:animMotion origin="layout" path="M 2.08333E-6 -4.07407E-6 L -0.10404 -0.1993 " pathEditMode="relative" rAng="0" ptsTypes="AA">
                                      <p:cBhvr>
                                        <p:cTn id="49" dur="2000" spd="-100000" fill="hold"/>
                                        <p:tgtEl>
                                          <p:spTgt spid="4"/>
                                        </p:tgtEl>
                                        <p:attrNameLst>
                                          <p:attrName>ppt_x</p:attrName>
                                          <p:attrName>ppt_y</p:attrName>
                                        </p:attrNameLst>
                                      </p:cBhvr>
                                      <p:rCtr x="-5208" y="-9977"/>
                                    </p:animMotion>
                                  </p:childTnLst>
                                </p:cTn>
                              </p:par>
                              <p:par>
                                <p:cTn id="50" presetID="10" presetClass="entr" presetSubtype="0" fill="hold" nodeType="withEffect">
                                  <p:stCondLst>
                                    <p:cond delay="150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4" grpId="0" animBg="1"/>
      <p:bldP spid="4" grpId="1" animBg="1"/>
      <p:bldP spid="5" grpId="0" animBg="1"/>
      <p:bldP spid="5" grpId="1" animBg="1"/>
      <p:bldP spid="12"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Pentagon 57"/>
          <p:cNvSpPr/>
          <p:nvPr/>
        </p:nvSpPr>
        <p:spPr>
          <a:xfrm rot="16200000">
            <a:off x="15283908" y="6989945"/>
            <a:ext cx="5971230" cy="1840790"/>
          </a:xfrm>
          <a:prstGeom prst="homePlate">
            <a:avLst>
              <a:gd name="adj" fmla="val 2769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9" name="Pentagon 58"/>
          <p:cNvSpPr/>
          <p:nvPr/>
        </p:nvSpPr>
        <p:spPr>
          <a:xfrm rot="16200000">
            <a:off x="17947478" y="7596363"/>
            <a:ext cx="4758390" cy="1840790"/>
          </a:xfrm>
          <a:prstGeom prst="homePlate">
            <a:avLst>
              <a:gd name="adj" fmla="val 2769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0" name="Pentagon 59"/>
          <p:cNvSpPr/>
          <p:nvPr/>
        </p:nvSpPr>
        <p:spPr>
          <a:xfrm rot="16200000">
            <a:off x="18680302" y="6282099"/>
            <a:ext cx="7386914" cy="1840790"/>
          </a:xfrm>
          <a:prstGeom prst="homePlate">
            <a:avLst>
              <a:gd name="adj" fmla="val 2769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7" name="Pentagon 56"/>
          <p:cNvSpPr/>
          <p:nvPr/>
        </p:nvSpPr>
        <p:spPr>
          <a:xfrm rot="16200000">
            <a:off x="14727325" y="8509163"/>
            <a:ext cx="2932792" cy="1840790"/>
          </a:xfrm>
          <a:prstGeom prst="homePlate">
            <a:avLst>
              <a:gd name="adj" fmla="val 2769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3" name="Rectangle 42"/>
          <p:cNvSpPr/>
          <p:nvPr/>
        </p:nvSpPr>
        <p:spPr>
          <a:xfrm>
            <a:off x="13325701" y="10895955"/>
            <a:ext cx="14020800" cy="63839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Freeform 6"/>
          <p:cNvSpPr>
            <a:spLocks/>
          </p:cNvSpPr>
          <p:nvPr/>
        </p:nvSpPr>
        <p:spPr bwMode="auto">
          <a:xfrm>
            <a:off x="15288509" y="7963162"/>
            <a:ext cx="1825600" cy="2932792"/>
          </a:xfrm>
          <a:custGeom>
            <a:avLst/>
            <a:gdLst>
              <a:gd name="T0" fmla="*/ 216 w 432"/>
              <a:gd name="T1" fmla="*/ 0 h 694"/>
              <a:gd name="T2" fmla="*/ 0 w 432"/>
              <a:gd name="T3" fmla="*/ 124 h 694"/>
              <a:gd name="T4" fmla="*/ 0 w 432"/>
              <a:gd name="T5" fmla="*/ 694 h 694"/>
              <a:gd name="T6" fmla="*/ 432 w 432"/>
              <a:gd name="T7" fmla="*/ 694 h 694"/>
              <a:gd name="T8" fmla="*/ 432 w 432"/>
              <a:gd name="T9" fmla="*/ 124 h 694"/>
              <a:gd name="T10" fmla="*/ 216 w 432"/>
              <a:gd name="T11" fmla="*/ 0 h 694"/>
            </a:gdLst>
            <a:ahLst/>
            <a:cxnLst>
              <a:cxn ang="0">
                <a:pos x="T0" y="T1"/>
              </a:cxn>
              <a:cxn ang="0">
                <a:pos x="T2" y="T3"/>
              </a:cxn>
              <a:cxn ang="0">
                <a:pos x="T4" y="T5"/>
              </a:cxn>
              <a:cxn ang="0">
                <a:pos x="T6" y="T7"/>
              </a:cxn>
              <a:cxn ang="0">
                <a:pos x="T8" y="T9"/>
              </a:cxn>
              <a:cxn ang="0">
                <a:pos x="T10" y="T11"/>
              </a:cxn>
            </a:cxnLst>
            <a:rect l="0" t="0" r="r" b="b"/>
            <a:pathLst>
              <a:path w="432" h="694">
                <a:moveTo>
                  <a:pt x="216" y="0"/>
                </a:moveTo>
                <a:lnTo>
                  <a:pt x="0" y="124"/>
                </a:lnTo>
                <a:lnTo>
                  <a:pt x="0" y="694"/>
                </a:lnTo>
                <a:lnTo>
                  <a:pt x="432" y="694"/>
                </a:lnTo>
                <a:lnTo>
                  <a:pt x="432" y="124"/>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 name="Freeform 8"/>
          <p:cNvSpPr>
            <a:spLocks/>
          </p:cNvSpPr>
          <p:nvPr/>
        </p:nvSpPr>
        <p:spPr bwMode="auto">
          <a:xfrm>
            <a:off x="17350761" y="4924725"/>
            <a:ext cx="1829828" cy="5971234"/>
          </a:xfrm>
          <a:custGeom>
            <a:avLst/>
            <a:gdLst>
              <a:gd name="T0" fmla="*/ 216 w 433"/>
              <a:gd name="T1" fmla="*/ 0 h 1413"/>
              <a:gd name="T2" fmla="*/ 0 w 433"/>
              <a:gd name="T3" fmla="*/ 124 h 1413"/>
              <a:gd name="T4" fmla="*/ 0 w 433"/>
              <a:gd name="T5" fmla="*/ 1413 h 1413"/>
              <a:gd name="T6" fmla="*/ 433 w 433"/>
              <a:gd name="T7" fmla="*/ 1413 h 1413"/>
              <a:gd name="T8" fmla="*/ 433 w 433"/>
              <a:gd name="T9" fmla="*/ 124 h 1413"/>
              <a:gd name="T10" fmla="*/ 216 w 433"/>
              <a:gd name="T11" fmla="*/ 0 h 1413"/>
            </a:gdLst>
            <a:ahLst/>
            <a:cxnLst>
              <a:cxn ang="0">
                <a:pos x="T0" y="T1"/>
              </a:cxn>
              <a:cxn ang="0">
                <a:pos x="T2" y="T3"/>
              </a:cxn>
              <a:cxn ang="0">
                <a:pos x="T4" y="T5"/>
              </a:cxn>
              <a:cxn ang="0">
                <a:pos x="T6" y="T7"/>
              </a:cxn>
              <a:cxn ang="0">
                <a:pos x="T8" y="T9"/>
              </a:cxn>
              <a:cxn ang="0">
                <a:pos x="T10" y="T11"/>
              </a:cxn>
            </a:cxnLst>
            <a:rect l="0" t="0" r="r" b="b"/>
            <a:pathLst>
              <a:path w="433" h="1413">
                <a:moveTo>
                  <a:pt x="216" y="0"/>
                </a:moveTo>
                <a:lnTo>
                  <a:pt x="0" y="124"/>
                </a:lnTo>
                <a:lnTo>
                  <a:pt x="0" y="1413"/>
                </a:lnTo>
                <a:lnTo>
                  <a:pt x="433" y="1413"/>
                </a:lnTo>
                <a:lnTo>
                  <a:pt x="433" y="124"/>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 name="Freeform 10"/>
          <p:cNvSpPr>
            <a:spLocks/>
          </p:cNvSpPr>
          <p:nvPr/>
        </p:nvSpPr>
        <p:spPr bwMode="auto">
          <a:xfrm>
            <a:off x="19408789" y="6137564"/>
            <a:ext cx="1834052" cy="4758392"/>
          </a:xfrm>
          <a:custGeom>
            <a:avLst/>
            <a:gdLst>
              <a:gd name="T0" fmla="*/ 218 w 434"/>
              <a:gd name="T1" fmla="*/ 0 h 1126"/>
              <a:gd name="T2" fmla="*/ 0 w 434"/>
              <a:gd name="T3" fmla="*/ 124 h 1126"/>
              <a:gd name="T4" fmla="*/ 0 w 434"/>
              <a:gd name="T5" fmla="*/ 1126 h 1126"/>
              <a:gd name="T6" fmla="*/ 434 w 434"/>
              <a:gd name="T7" fmla="*/ 1126 h 1126"/>
              <a:gd name="T8" fmla="*/ 434 w 434"/>
              <a:gd name="T9" fmla="*/ 124 h 1126"/>
              <a:gd name="T10" fmla="*/ 218 w 434"/>
              <a:gd name="T11" fmla="*/ 0 h 1126"/>
            </a:gdLst>
            <a:ahLst/>
            <a:cxnLst>
              <a:cxn ang="0">
                <a:pos x="T0" y="T1"/>
              </a:cxn>
              <a:cxn ang="0">
                <a:pos x="T2" y="T3"/>
              </a:cxn>
              <a:cxn ang="0">
                <a:pos x="T4" y="T5"/>
              </a:cxn>
              <a:cxn ang="0">
                <a:pos x="T6" y="T7"/>
              </a:cxn>
              <a:cxn ang="0">
                <a:pos x="T8" y="T9"/>
              </a:cxn>
              <a:cxn ang="0">
                <a:pos x="T10" y="T11"/>
              </a:cxn>
            </a:cxnLst>
            <a:rect l="0" t="0" r="r" b="b"/>
            <a:pathLst>
              <a:path w="434" h="1126">
                <a:moveTo>
                  <a:pt x="218" y="0"/>
                </a:moveTo>
                <a:lnTo>
                  <a:pt x="0" y="124"/>
                </a:lnTo>
                <a:lnTo>
                  <a:pt x="0" y="1126"/>
                </a:lnTo>
                <a:lnTo>
                  <a:pt x="434" y="1126"/>
                </a:lnTo>
                <a:lnTo>
                  <a:pt x="434" y="124"/>
                </a:lnTo>
                <a:lnTo>
                  <a:pt x="2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 name="Freeform 14"/>
          <p:cNvSpPr>
            <a:spLocks/>
          </p:cNvSpPr>
          <p:nvPr/>
        </p:nvSpPr>
        <p:spPr bwMode="auto">
          <a:xfrm>
            <a:off x="13936213" y="10895955"/>
            <a:ext cx="3177896" cy="1618530"/>
          </a:xfrm>
          <a:custGeom>
            <a:avLst/>
            <a:gdLst>
              <a:gd name="T0" fmla="*/ 752 w 752"/>
              <a:gd name="T1" fmla="*/ 0 h 383"/>
              <a:gd name="T2" fmla="*/ 320 w 752"/>
              <a:gd name="T3" fmla="*/ 0 h 383"/>
              <a:gd name="T4" fmla="*/ 320 w 752"/>
              <a:gd name="T5" fmla="*/ 0 h 383"/>
              <a:gd name="T6" fmla="*/ 0 w 752"/>
              <a:gd name="T7" fmla="*/ 383 h 383"/>
              <a:gd name="T8" fmla="*/ 562 w 752"/>
              <a:gd name="T9" fmla="*/ 383 h 383"/>
              <a:gd name="T10" fmla="*/ 752 w 752"/>
              <a:gd name="T11" fmla="*/ 0 h 383"/>
            </a:gdLst>
            <a:ahLst/>
            <a:cxnLst>
              <a:cxn ang="0">
                <a:pos x="T0" y="T1"/>
              </a:cxn>
              <a:cxn ang="0">
                <a:pos x="T2" y="T3"/>
              </a:cxn>
              <a:cxn ang="0">
                <a:pos x="T4" y="T5"/>
              </a:cxn>
              <a:cxn ang="0">
                <a:pos x="T6" y="T7"/>
              </a:cxn>
              <a:cxn ang="0">
                <a:pos x="T8" y="T9"/>
              </a:cxn>
              <a:cxn ang="0">
                <a:pos x="T10" y="T11"/>
              </a:cxn>
            </a:cxnLst>
            <a:rect l="0" t="0" r="r" b="b"/>
            <a:pathLst>
              <a:path w="752" h="383">
                <a:moveTo>
                  <a:pt x="752" y="0"/>
                </a:moveTo>
                <a:lnTo>
                  <a:pt x="320" y="0"/>
                </a:lnTo>
                <a:lnTo>
                  <a:pt x="320" y="0"/>
                </a:lnTo>
                <a:lnTo>
                  <a:pt x="0" y="383"/>
                </a:lnTo>
                <a:lnTo>
                  <a:pt x="562" y="383"/>
                </a:lnTo>
                <a:lnTo>
                  <a:pt x="752" y="0"/>
                </a:lnTo>
                <a:close/>
              </a:path>
            </a:pathLst>
          </a:custGeom>
          <a:solidFill>
            <a:schemeClr val="accent1">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9" name="Freeform 15"/>
          <p:cNvSpPr>
            <a:spLocks/>
          </p:cNvSpPr>
          <p:nvPr/>
        </p:nvSpPr>
        <p:spPr bwMode="auto">
          <a:xfrm>
            <a:off x="13936213" y="10895955"/>
            <a:ext cx="3177896" cy="1618530"/>
          </a:xfrm>
          <a:custGeom>
            <a:avLst/>
            <a:gdLst>
              <a:gd name="T0" fmla="*/ 752 w 752"/>
              <a:gd name="T1" fmla="*/ 0 h 383"/>
              <a:gd name="T2" fmla="*/ 320 w 752"/>
              <a:gd name="T3" fmla="*/ 0 h 383"/>
              <a:gd name="T4" fmla="*/ 320 w 752"/>
              <a:gd name="T5" fmla="*/ 0 h 383"/>
              <a:gd name="T6" fmla="*/ 0 w 752"/>
              <a:gd name="T7" fmla="*/ 383 h 383"/>
              <a:gd name="T8" fmla="*/ 562 w 752"/>
              <a:gd name="T9" fmla="*/ 383 h 383"/>
              <a:gd name="T10" fmla="*/ 752 w 752"/>
              <a:gd name="T11" fmla="*/ 0 h 383"/>
            </a:gdLst>
            <a:ahLst/>
            <a:cxnLst>
              <a:cxn ang="0">
                <a:pos x="T0" y="T1"/>
              </a:cxn>
              <a:cxn ang="0">
                <a:pos x="T2" y="T3"/>
              </a:cxn>
              <a:cxn ang="0">
                <a:pos x="T4" y="T5"/>
              </a:cxn>
              <a:cxn ang="0">
                <a:pos x="T6" y="T7"/>
              </a:cxn>
              <a:cxn ang="0">
                <a:pos x="T8" y="T9"/>
              </a:cxn>
              <a:cxn ang="0">
                <a:pos x="T10" y="T11"/>
              </a:cxn>
            </a:cxnLst>
            <a:rect l="0" t="0" r="r" b="b"/>
            <a:pathLst>
              <a:path w="752" h="383">
                <a:moveTo>
                  <a:pt x="752" y="0"/>
                </a:moveTo>
                <a:lnTo>
                  <a:pt x="320" y="0"/>
                </a:lnTo>
                <a:lnTo>
                  <a:pt x="320" y="0"/>
                </a:lnTo>
                <a:lnTo>
                  <a:pt x="0" y="383"/>
                </a:lnTo>
                <a:lnTo>
                  <a:pt x="562" y="383"/>
                </a:lnTo>
                <a:lnTo>
                  <a:pt x="75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 name="Freeform 16"/>
          <p:cNvSpPr>
            <a:spLocks/>
          </p:cNvSpPr>
          <p:nvPr/>
        </p:nvSpPr>
        <p:spPr bwMode="auto">
          <a:xfrm>
            <a:off x="16547836" y="10895955"/>
            <a:ext cx="2632754" cy="1618530"/>
          </a:xfrm>
          <a:custGeom>
            <a:avLst/>
            <a:gdLst>
              <a:gd name="T0" fmla="*/ 623 w 623"/>
              <a:gd name="T1" fmla="*/ 0 h 383"/>
              <a:gd name="T2" fmla="*/ 190 w 623"/>
              <a:gd name="T3" fmla="*/ 0 h 383"/>
              <a:gd name="T4" fmla="*/ 0 w 623"/>
              <a:gd name="T5" fmla="*/ 383 h 383"/>
              <a:gd name="T6" fmla="*/ 559 w 623"/>
              <a:gd name="T7" fmla="*/ 383 h 383"/>
              <a:gd name="T8" fmla="*/ 559 w 623"/>
              <a:gd name="T9" fmla="*/ 383 h 383"/>
              <a:gd name="T10" fmla="*/ 623 w 623"/>
              <a:gd name="T11" fmla="*/ 0 h 383"/>
            </a:gdLst>
            <a:ahLst/>
            <a:cxnLst>
              <a:cxn ang="0">
                <a:pos x="T0" y="T1"/>
              </a:cxn>
              <a:cxn ang="0">
                <a:pos x="T2" y="T3"/>
              </a:cxn>
              <a:cxn ang="0">
                <a:pos x="T4" y="T5"/>
              </a:cxn>
              <a:cxn ang="0">
                <a:pos x="T6" y="T7"/>
              </a:cxn>
              <a:cxn ang="0">
                <a:pos x="T8" y="T9"/>
              </a:cxn>
              <a:cxn ang="0">
                <a:pos x="T10" y="T11"/>
              </a:cxn>
            </a:cxnLst>
            <a:rect l="0" t="0" r="r" b="b"/>
            <a:pathLst>
              <a:path w="623" h="383">
                <a:moveTo>
                  <a:pt x="623" y="0"/>
                </a:moveTo>
                <a:lnTo>
                  <a:pt x="190" y="0"/>
                </a:lnTo>
                <a:lnTo>
                  <a:pt x="0" y="383"/>
                </a:lnTo>
                <a:lnTo>
                  <a:pt x="559" y="383"/>
                </a:lnTo>
                <a:lnTo>
                  <a:pt x="559" y="383"/>
                </a:lnTo>
                <a:lnTo>
                  <a:pt x="623" y="0"/>
                </a:lnTo>
                <a:close/>
              </a:path>
            </a:pathLst>
          </a:custGeom>
          <a:solidFill>
            <a:schemeClr val="accent2">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1" name="Freeform 17"/>
          <p:cNvSpPr>
            <a:spLocks/>
          </p:cNvSpPr>
          <p:nvPr/>
        </p:nvSpPr>
        <p:spPr bwMode="auto">
          <a:xfrm>
            <a:off x="16547836" y="10895955"/>
            <a:ext cx="2632754" cy="1618530"/>
          </a:xfrm>
          <a:custGeom>
            <a:avLst/>
            <a:gdLst>
              <a:gd name="T0" fmla="*/ 623 w 623"/>
              <a:gd name="T1" fmla="*/ 0 h 383"/>
              <a:gd name="T2" fmla="*/ 190 w 623"/>
              <a:gd name="T3" fmla="*/ 0 h 383"/>
              <a:gd name="T4" fmla="*/ 0 w 623"/>
              <a:gd name="T5" fmla="*/ 383 h 383"/>
              <a:gd name="T6" fmla="*/ 559 w 623"/>
              <a:gd name="T7" fmla="*/ 383 h 383"/>
              <a:gd name="T8" fmla="*/ 559 w 623"/>
              <a:gd name="T9" fmla="*/ 383 h 383"/>
              <a:gd name="T10" fmla="*/ 623 w 623"/>
              <a:gd name="T11" fmla="*/ 0 h 383"/>
            </a:gdLst>
            <a:ahLst/>
            <a:cxnLst>
              <a:cxn ang="0">
                <a:pos x="T0" y="T1"/>
              </a:cxn>
              <a:cxn ang="0">
                <a:pos x="T2" y="T3"/>
              </a:cxn>
              <a:cxn ang="0">
                <a:pos x="T4" y="T5"/>
              </a:cxn>
              <a:cxn ang="0">
                <a:pos x="T6" y="T7"/>
              </a:cxn>
              <a:cxn ang="0">
                <a:pos x="T8" y="T9"/>
              </a:cxn>
              <a:cxn ang="0">
                <a:pos x="T10" y="T11"/>
              </a:cxn>
            </a:cxnLst>
            <a:rect l="0" t="0" r="r" b="b"/>
            <a:pathLst>
              <a:path w="623" h="383">
                <a:moveTo>
                  <a:pt x="623" y="0"/>
                </a:moveTo>
                <a:lnTo>
                  <a:pt x="190" y="0"/>
                </a:lnTo>
                <a:lnTo>
                  <a:pt x="0" y="383"/>
                </a:lnTo>
                <a:lnTo>
                  <a:pt x="559" y="383"/>
                </a:lnTo>
                <a:lnTo>
                  <a:pt x="559" y="383"/>
                </a:lnTo>
                <a:lnTo>
                  <a:pt x="6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4" name="Freeform 20"/>
          <p:cNvSpPr>
            <a:spLocks/>
          </p:cNvSpPr>
          <p:nvPr/>
        </p:nvSpPr>
        <p:spPr bwMode="auto">
          <a:xfrm>
            <a:off x="21471040" y="10895955"/>
            <a:ext cx="2636978" cy="1618530"/>
          </a:xfrm>
          <a:custGeom>
            <a:avLst/>
            <a:gdLst>
              <a:gd name="T0" fmla="*/ 0 w 624"/>
              <a:gd name="T1" fmla="*/ 0 h 383"/>
              <a:gd name="T2" fmla="*/ 433 w 624"/>
              <a:gd name="T3" fmla="*/ 0 h 383"/>
              <a:gd name="T4" fmla="*/ 624 w 624"/>
              <a:gd name="T5" fmla="*/ 383 h 383"/>
              <a:gd name="T6" fmla="*/ 64 w 624"/>
              <a:gd name="T7" fmla="*/ 383 h 383"/>
              <a:gd name="T8" fmla="*/ 0 w 624"/>
              <a:gd name="T9" fmla="*/ 0 h 383"/>
            </a:gdLst>
            <a:ahLst/>
            <a:cxnLst>
              <a:cxn ang="0">
                <a:pos x="T0" y="T1"/>
              </a:cxn>
              <a:cxn ang="0">
                <a:pos x="T2" y="T3"/>
              </a:cxn>
              <a:cxn ang="0">
                <a:pos x="T4" y="T5"/>
              </a:cxn>
              <a:cxn ang="0">
                <a:pos x="T6" y="T7"/>
              </a:cxn>
              <a:cxn ang="0">
                <a:pos x="T8" y="T9"/>
              </a:cxn>
            </a:cxnLst>
            <a:rect l="0" t="0" r="r" b="b"/>
            <a:pathLst>
              <a:path w="624" h="383">
                <a:moveTo>
                  <a:pt x="0" y="0"/>
                </a:moveTo>
                <a:lnTo>
                  <a:pt x="433" y="0"/>
                </a:lnTo>
                <a:lnTo>
                  <a:pt x="624" y="383"/>
                </a:lnTo>
                <a:lnTo>
                  <a:pt x="64" y="383"/>
                </a:lnTo>
                <a:lnTo>
                  <a:pt x="0" y="0"/>
                </a:lnTo>
                <a:close/>
              </a:path>
            </a:pathLst>
          </a:custGeom>
          <a:solidFill>
            <a:schemeClr val="accent4">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5" name="Freeform 21"/>
          <p:cNvSpPr>
            <a:spLocks/>
          </p:cNvSpPr>
          <p:nvPr/>
        </p:nvSpPr>
        <p:spPr bwMode="auto">
          <a:xfrm>
            <a:off x="19146782" y="10895955"/>
            <a:ext cx="2358066" cy="1618530"/>
          </a:xfrm>
          <a:custGeom>
            <a:avLst/>
            <a:gdLst>
              <a:gd name="T0" fmla="*/ 496 w 558"/>
              <a:gd name="T1" fmla="*/ 0 h 383"/>
              <a:gd name="T2" fmla="*/ 496 w 558"/>
              <a:gd name="T3" fmla="*/ 0 h 383"/>
              <a:gd name="T4" fmla="*/ 62 w 558"/>
              <a:gd name="T5" fmla="*/ 0 h 383"/>
              <a:gd name="T6" fmla="*/ 0 w 558"/>
              <a:gd name="T7" fmla="*/ 383 h 383"/>
              <a:gd name="T8" fmla="*/ 558 w 558"/>
              <a:gd name="T9" fmla="*/ 383 h 383"/>
              <a:gd name="T10" fmla="*/ 496 w 558"/>
              <a:gd name="T11" fmla="*/ 0 h 383"/>
            </a:gdLst>
            <a:ahLst/>
            <a:cxnLst>
              <a:cxn ang="0">
                <a:pos x="T0" y="T1"/>
              </a:cxn>
              <a:cxn ang="0">
                <a:pos x="T2" y="T3"/>
              </a:cxn>
              <a:cxn ang="0">
                <a:pos x="T4" y="T5"/>
              </a:cxn>
              <a:cxn ang="0">
                <a:pos x="T6" y="T7"/>
              </a:cxn>
              <a:cxn ang="0">
                <a:pos x="T8" y="T9"/>
              </a:cxn>
              <a:cxn ang="0">
                <a:pos x="T10" y="T11"/>
              </a:cxn>
            </a:cxnLst>
            <a:rect l="0" t="0" r="r" b="b"/>
            <a:pathLst>
              <a:path w="558" h="383">
                <a:moveTo>
                  <a:pt x="496" y="0"/>
                </a:moveTo>
                <a:lnTo>
                  <a:pt x="496" y="0"/>
                </a:lnTo>
                <a:lnTo>
                  <a:pt x="62" y="0"/>
                </a:lnTo>
                <a:lnTo>
                  <a:pt x="0" y="383"/>
                </a:lnTo>
                <a:lnTo>
                  <a:pt x="558" y="383"/>
                </a:lnTo>
                <a:lnTo>
                  <a:pt x="496" y="0"/>
                </a:lnTo>
                <a:close/>
              </a:path>
            </a:pathLst>
          </a:custGeom>
          <a:solidFill>
            <a:schemeClr val="accent3">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6" name="Freeform 22"/>
          <p:cNvSpPr>
            <a:spLocks/>
          </p:cNvSpPr>
          <p:nvPr/>
        </p:nvSpPr>
        <p:spPr bwMode="auto">
          <a:xfrm>
            <a:off x="19146782" y="10895955"/>
            <a:ext cx="2358066" cy="1618530"/>
          </a:xfrm>
          <a:custGeom>
            <a:avLst/>
            <a:gdLst>
              <a:gd name="T0" fmla="*/ 496 w 558"/>
              <a:gd name="T1" fmla="*/ 0 h 383"/>
              <a:gd name="T2" fmla="*/ 496 w 558"/>
              <a:gd name="T3" fmla="*/ 0 h 383"/>
              <a:gd name="T4" fmla="*/ 62 w 558"/>
              <a:gd name="T5" fmla="*/ 0 h 383"/>
              <a:gd name="T6" fmla="*/ 0 w 558"/>
              <a:gd name="T7" fmla="*/ 383 h 383"/>
              <a:gd name="T8" fmla="*/ 558 w 558"/>
              <a:gd name="T9" fmla="*/ 383 h 383"/>
              <a:gd name="T10" fmla="*/ 496 w 558"/>
              <a:gd name="T11" fmla="*/ 0 h 383"/>
            </a:gdLst>
            <a:ahLst/>
            <a:cxnLst>
              <a:cxn ang="0">
                <a:pos x="T0" y="T1"/>
              </a:cxn>
              <a:cxn ang="0">
                <a:pos x="T2" y="T3"/>
              </a:cxn>
              <a:cxn ang="0">
                <a:pos x="T4" y="T5"/>
              </a:cxn>
              <a:cxn ang="0">
                <a:pos x="T6" y="T7"/>
              </a:cxn>
              <a:cxn ang="0">
                <a:pos x="T8" y="T9"/>
              </a:cxn>
              <a:cxn ang="0">
                <a:pos x="T10" y="T11"/>
              </a:cxn>
            </a:cxnLst>
            <a:rect l="0" t="0" r="r" b="b"/>
            <a:pathLst>
              <a:path w="558" h="383">
                <a:moveTo>
                  <a:pt x="496" y="0"/>
                </a:moveTo>
                <a:lnTo>
                  <a:pt x="496" y="0"/>
                </a:lnTo>
                <a:lnTo>
                  <a:pt x="62" y="0"/>
                </a:lnTo>
                <a:lnTo>
                  <a:pt x="0" y="383"/>
                </a:lnTo>
                <a:lnTo>
                  <a:pt x="558" y="383"/>
                </a:lnTo>
                <a:lnTo>
                  <a:pt x="4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7" name="Freeform 23"/>
          <p:cNvSpPr>
            <a:spLocks/>
          </p:cNvSpPr>
          <p:nvPr/>
        </p:nvSpPr>
        <p:spPr bwMode="auto">
          <a:xfrm>
            <a:off x="13936214" y="12514487"/>
            <a:ext cx="2374970" cy="1179034"/>
          </a:xfrm>
          <a:custGeom>
            <a:avLst/>
            <a:gdLst>
              <a:gd name="T0" fmla="*/ 0 w 562"/>
              <a:gd name="T1" fmla="*/ 0 h 279"/>
              <a:gd name="T2" fmla="*/ 0 w 562"/>
              <a:gd name="T3" fmla="*/ 0 h 279"/>
              <a:gd name="T4" fmla="*/ 0 w 562"/>
              <a:gd name="T5" fmla="*/ 279 h 279"/>
              <a:gd name="T6" fmla="*/ 562 w 562"/>
              <a:gd name="T7" fmla="*/ 279 h 279"/>
              <a:gd name="T8" fmla="*/ 562 w 562"/>
              <a:gd name="T9" fmla="*/ 0 h 279"/>
              <a:gd name="T10" fmla="*/ 562 w 562"/>
              <a:gd name="T11" fmla="*/ 0 h 279"/>
              <a:gd name="T12" fmla="*/ 0 w 562"/>
              <a:gd name="T13" fmla="*/ 0 h 279"/>
            </a:gdLst>
            <a:ahLst/>
            <a:cxnLst>
              <a:cxn ang="0">
                <a:pos x="T0" y="T1"/>
              </a:cxn>
              <a:cxn ang="0">
                <a:pos x="T2" y="T3"/>
              </a:cxn>
              <a:cxn ang="0">
                <a:pos x="T4" y="T5"/>
              </a:cxn>
              <a:cxn ang="0">
                <a:pos x="T6" y="T7"/>
              </a:cxn>
              <a:cxn ang="0">
                <a:pos x="T8" y="T9"/>
              </a:cxn>
              <a:cxn ang="0">
                <a:pos x="T10" y="T11"/>
              </a:cxn>
              <a:cxn ang="0">
                <a:pos x="T12" y="T13"/>
              </a:cxn>
            </a:cxnLst>
            <a:rect l="0" t="0" r="r" b="b"/>
            <a:pathLst>
              <a:path w="562" h="279">
                <a:moveTo>
                  <a:pt x="0" y="0"/>
                </a:moveTo>
                <a:lnTo>
                  <a:pt x="0" y="0"/>
                </a:lnTo>
                <a:lnTo>
                  <a:pt x="0" y="279"/>
                </a:lnTo>
                <a:lnTo>
                  <a:pt x="562" y="279"/>
                </a:lnTo>
                <a:lnTo>
                  <a:pt x="562" y="0"/>
                </a:lnTo>
                <a:lnTo>
                  <a:pt x="562" y="0"/>
                </a:lnTo>
                <a:lnTo>
                  <a:pt x="0" y="0"/>
                </a:ln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8" name="Freeform 24"/>
          <p:cNvSpPr>
            <a:spLocks/>
          </p:cNvSpPr>
          <p:nvPr/>
        </p:nvSpPr>
        <p:spPr bwMode="auto">
          <a:xfrm>
            <a:off x="13936214" y="12514487"/>
            <a:ext cx="2374970" cy="1179034"/>
          </a:xfrm>
          <a:custGeom>
            <a:avLst/>
            <a:gdLst>
              <a:gd name="T0" fmla="*/ 0 w 562"/>
              <a:gd name="T1" fmla="*/ 0 h 279"/>
              <a:gd name="T2" fmla="*/ 0 w 562"/>
              <a:gd name="T3" fmla="*/ 0 h 279"/>
              <a:gd name="T4" fmla="*/ 0 w 562"/>
              <a:gd name="T5" fmla="*/ 279 h 279"/>
              <a:gd name="T6" fmla="*/ 562 w 562"/>
              <a:gd name="T7" fmla="*/ 279 h 279"/>
              <a:gd name="T8" fmla="*/ 562 w 562"/>
              <a:gd name="T9" fmla="*/ 0 h 279"/>
              <a:gd name="T10" fmla="*/ 562 w 562"/>
              <a:gd name="T11" fmla="*/ 0 h 279"/>
              <a:gd name="T12" fmla="*/ 0 w 562"/>
              <a:gd name="T13" fmla="*/ 0 h 279"/>
            </a:gdLst>
            <a:ahLst/>
            <a:cxnLst>
              <a:cxn ang="0">
                <a:pos x="T0" y="T1"/>
              </a:cxn>
              <a:cxn ang="0">
                <a:pos x="T2" y="T3"/>
              </a:cxn>
              <a:cxn ang="0">
                <a:pos x="T4" y="T5"/>
              </a:cxn>
              <a:cxn ang="0">
                <a:pos x="T6" y="T7"/>
              </a:cxn>
              <a:cxn ang="0">
                <a:pos x="T8" y="T9"/>
              </a:cxn>
              <a:cxn ang="0">
                <a:pos x="T10" y="T11"/>
              </a:cxn>
              <a:cxn ang="0">
                <a:pos x="T12" y="T13"/>
              </a:cxn>
            </a:cxnLst>
            <a:rect l="0" t="0" r="r" b="b"/>
            <a:pathLst>
              <a:path w="562" h="279">
                <a:moveTo>
                  <a:pt x="0" y="0"/>
                </a:moveTo>
                <a:lnTo>
                  <a:pt x="0" y="0"/>
                </a:lnTo>
                <a:lnTo>
                  <a:pt x="0" y="279"/>
                </a:lnTo>
                <a:lnTo>
                  <a:pt x="562" y="279"/>
                </a:lnTo>
                <a:lnTo>
                  <a:pt x="562" y="0"/>
                </a:lnTo>
                <a:lnTo>
                  <a:pt x="56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9" name="Rectangle 25"/>
          <p:cNvSpPr>
            <a:spLocks noChangeArrowheads="1"/>
          </p:cNvSpPr>
          <p:nvPr/>
        </p:nvSpPr>
        <p:spPr bwMode="auto">
          <a:xfrm>
            <a:off x="13936214" y="12514486"/>
            <a:ext cx="2374970" cy="4228"/>
          </a:xfrm>
          <a:prstGeom prst="rect">
            <a:avLst/>
          </a:prstGeom>
          <a:solidFill>
            <a:srgbClr val="8989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0" name="Rectangle 26"/>
          <p:cNvSpPr>
            <a:spLocks noChangeArrowheads="1"/>
          </p:cNvSpPr>
          <p:nvPr/>
        </p:nvSpPr>
        <p:spPr bwMode="auto">
          <a:xfrm>
            <a:off x="13936214" y="12514486"/>
            <a:ext cx="2374970" cy="4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2" name="Freeform 28"/>
          <p:cNvSpPr>
            <a:spLocks/>
          </p:cNvSpPr>
          <p:nvPr/>
        </p:nvSpPr>
        <p:spPr bwMode="auto">
          <a:xfrm>
            <a:off x="16547836" y="12514487"/>
            <a:ext cx="2362294" cy="1179034"/>
          </a:xfrm>
          <a:custGeom>
            <a:avLst/>
            <a:gdLst>
              <a:gd name="T0" fmla="*/ 0 w 559"/>
              <a:gd name="T1" fmla="*/ 0 h 279"/>
              <a:gd name="T2" fmla="*/ 0 w 559"/>
              <a:gd name="T3" fmla="*/ 0 h 279"/>
              <a:gd name="T4" fmla="*/ 0 w 559"/>
              <a:gd name="T5" fmla="*/ 279 h 279"/>
              <a:gd name="T6" fmla="*/ 559 w 559"/>
              <a:gd name="T7" fmla="*/ 279 h 279"/>
              <a:gd name="T8" fmla="*/ 559 w 559"/>
              <a:gd name="T9" fmla="*/ 0 h 279"/>
              <a:gd name="T10" fmla="*/ 0 w 559"/>
              <a:gd name="T11" fmla="*/ 0 h 279"/>
            </a:gdLst>
            <a:ahLst/>
            <a:cxnLst>
              <a:cxn ang="0">
                <a:pos x="T0" y="T1"/>
              </a:cxn>
              <a:cxn ang="0">
                <a:pos x="T2" y="T3"/>
              </a:cxn>
              <a:cxn ang="0">
                <a:pos x="T4" y="T5"/>
              </a:cxn>
              <a:cxn ang="0">
                <a:pos x="T6" y="T7"/>
              </a:cxn>
              <a:cxn ang="0">
                <a:pos x="T8" y="T9"/>
              </a:cxn>
              <a:cxn ang="0">
                <a:pos x="T10" y="T11"/>
              </a:cxn>
            </a:cxnLst>
            <a:rect l="0" t="0" r="r" b="b"/>
            <a:pathLst>
              <a:path w="559" h="279">
                <a:moveTo>
                  <a:pt x="0" y="0"/>
                </a:moveTo>
                <a:lnTo>
                  <a:pt x="0" y="0"/>
                </a:lnTo>
                <a:lnTo>
                  <a:pt x="0" y="279"/>
                </a:lnTo>
                <a:lnTo>
                  <a:pt x="559" y="279"/>
                </a:lnTo>
                <a:lnTo>
                  <a:pt x="559" y="0"/>
                </a:lnTo>
                <a:lnTo>
                  <a:pt x="0"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33" name="Freeform 29"/>
          <p:cNvSpPr>
            <a:spLocks/>
          </p:cNvSpPr>
          <p:nvPr/>
        </p:nvSpPr>
        <p:spPr bwMode="auto">
          <a:xfrm>
            <a:off x="16547836" y="12514487"/>
            <a:ext cx="2362294" cy="1179034"/>
          </a:xfrm>
          <a:custGeom>
            <a:avLst/>
            <a:gdLst>
              <a:gd name="T0" fmla="*/ 0 w 559"/>
              <a:gd name="T1" fmla="*/ 0 h 279"/>
              <a:gd name="T2" fmla="*/ 0 w 559"/>
              <a:gd name="T3" fmla="*/ 0 h 279"/>
              <a:gd name="T4" fmla="*/ 0 w 559"/>
              <a:gd name="T5" fmla="*/ 279 h 279"/>
              <a:gd name="T6" fmla="*/ 559 w 559"/>
              <a:gd name="T7" fmla="*/ 279 h 279"/>
              <a:gd name="T8" fmla="*/ 559 w 559"/>
              <a:gd name="T9" fmla="*/ 0 h 279"/>
              <a:gd name="T10" fmla="*/ 0 w 559"/>
              <a:gd name="T11" fmla="*/ 0 h 279"/>
            </a:gdLst>
            <a:ahLst/>
            <a:cxnLst>
              <a:cxn ang="0">
                <a:pos x="T0" y="T1"/>
              </a:cxn>
              <a:cxn ang="0">
                <a:pos x="T2" y="T3"/>
              </a:cxn>
              <a:cxn ang="0">
                <a:pos x="T4" y="T5"/>
              </a:cxn>
              <a:cxn ang="0">
                <a:pos x="T6" y="T7"/>
              </a:cxn>
              <a:cxn ang="0">
                <a:pos x="T8" y="T9"/>
              </a:cxn>
              <a:cxn ang="0">
                <a:pos x="T10" y="T11"/>
              </a:cxn>
            </a:cxnLst>
            <a:rect l="0" t="0" r="r" b="b"/>
            <a:pathLst>
              <a:path w="559" h="279">
                <a:moveTo>
                  <a:pt x="0" y="0"/>
                </a:moveTo>
                <a:lnTo>
                  <a:pt x="0" y="0"/>
                </a:lnTo>
                <a:lnTo>
                  <a:pt x="0" y="279"/>
                </a:lnTo>
                <a:lnTo>
                  <a:pt x="559" y="279"/>
                </a:lnTo>
                <a:lnTo>
                  <a:pt x="55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4" name="Rectangle 30"/>
          <p:cNvSpPr>
            <a:spLocks noChangeArrowheads="1"/>
          </p:cNvSpPr>
          <p:nvPr/>
        </p:nvSpPr>
        <p:spPr bwMode="auto">
          <a:xfrm>
            <a:off x="16547836" y="12514486"/>
            <a:ext cx="2362294" cy="4228"/>
          </a:xfrm>
          <a:prstGeom prst="rect">
            <a:avLst/>
          </a:prstGeom>
          <a:solidFill>
            <a:srgbClr val="7676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5" name="Rectangle 31"/>
          <p:cNvSpPr>
            <a:spLocks noChangeArrowheads="1"/>
          </p:cNvSpPr>
          <p:nvPr/>
        </p:nvSpPr>
        <p:spPr bwMode="auto">
          <a:xfrm>
            <a:off x="16547836" y="12514486"/>
            <a:ext cx="2362294" cy="4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6" name="Rectangle 32"/>
          <p:cNvSpPr>
            <a:spLocks noChangeArrowheads="1"/>
          </p:cNvSpPr>
          <p:nvPr/>
        </p:nvSpPr>
        <p:spPr bwMode="auto">
          <a:xfrm>
            <a:off x="21741500" y="12514487"/>
            <a:ext cx="2366518" cy="1179034"/>
          </a:xfrm>
          <a:prstGeom prst="rect">
            <a:avLst/>
          </a:pr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37" name="Freeform 33"/>
          <p:cNvSpPr>
            <a:spLocks/>
          </p:cNvSpPr>
          <p:nvPr/>
        </p:nvSpPr>
        <p:spPr bwMode="auto">
          <a:xfrm>
            <a:off x="19146782" y="12514487"/>
            <a:ext cx="2358066" cy="1179034"/>
          </a:xfrm>
          <a:custGeom>
            <a:avLst/>
            <a:gdLst>
              <a:gd name="T0" fmla="*/ 558 w 558"/>
              <a:gd name="T1" fmla="*/ 0 h 279"/>
              <a:gd name="T2" fmla="*/ 558 w 558"/>
              <a:gd name="T3" fmla="*/ 0 h 279"/>
              <a:gd name="T4" fmla="*/ 558 w 558"/>
              <a:gd name="T5" fmla="*/ 0 h 279"/>
              <a:gd name="T6" fmla="*/ 0 w 558"/>
              <a:gd name="T7" fmla="*/ 0 h 279"/>
              <a:gd name="T8" fmla="*/ 0 w 558"/>
              <a:gd name="T9" fmla="*/ 0 h 279"/>
              <a:gd name="T10" fmla="*/ 0 w 558"/>
              <a:gd name="T11" fmla="*/ 279 h 279"/>
              <a:gd name="T12" fmla="*/ 558 w 558"/>
              <a:gd name="T13" fmla="*/ 279 h 279"/>
              <a:gd name="T14" fmla="*/ 558 w 558"/>
              <a:gd name="T15" fmla="*/ 0 h 2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8" h="279">
                <a:moveTo>
                  <a:pt x="558" y="0"/>
                </a:moveTo>
                <a:lnTo>
                  <a:pt x="558" y="0"/>
                </a:lnTo>
                <a:lnTo>
                  <a:pt x="558" y="0"/>
                </a:lnTo>
                <a:lnTo>
                  <a:pt x="0" y="0"/>
                </a:lnTo>
                <a:lnTo>
                  <a:pt x="0" y="0"/>
                </a:lnTo>
                <a:lnTo>
                  <a:pt x="0" y="279"/>
                </a:lnTo>
                <a:lnTo>
                  <a:pt x="558" y="279"/>
                </a:lnTo>
                <a:lnTo>
                  <a:pt x="558" y="0"/>
                </a:ln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38" name="Freeform 34"/>
          <p:cNvSpPr>
            <a:spLocks/>
          </p:cNvSpPr>
          <p:nvPr/>
        </p:nvSpPr>
        <p:spPr bwMode="auto">
          <a:xfrm>
            <a:off x="19146782" y="12514487"/>
            <a:ext cx="2358066" cy="1179034"/>
          </a:xfrm>
          <a:custGeom>
            <a:avLst/>
            <a:gdLst>
              <a:gd name="T0" fmla="*/ 558 w 558"/>
              <a:gd name="T1" fmla="*/ 0 h 279"/>
              <a:gd name="T2" fmla="*/ 558 w 558"/>
              <a:gd name="T3" fmla="*/ 0 h 279"/>
              <a:gd name="T4" fmla="*/ 558 w 558"/>
              <a:gd name="T5" fmla="*/ 0 h 279"/>
              <a:gd name="T6" fmla="*/ 0 w 558"/>
              <a:gd name="T7" fmla="*/ 0 h 279"/>
              <a:gd name="T8" fmla="*/ 0 w 558"/>
              <a:gd name="T9" fmla="*/ 0 h 279"/>
              <a:gd name="T10" fmla="*/ 0 w 558"/>
              <a:gd name="T11" fmla="*/ 279 h 279"/>
              <a:gd name="T12" fmla="*/ 558 w 558"/>
              <a:gd name="T13" fmla="*/ 279 h 279"/>
              <a:gd name="T14" fmla="*/ 558 w 558"/>
              <a:gd name="T15" fmla="*/ 0 h 2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8" h="279">
                <a:moveTo>
                  <a:pt x="558" y="0"/>
                </a:moveTo>
                <a:lnTo>
                  <a:pt x="558" y="0"/>
                </a:lnTo>
                <a:lnTo>
                  <a:pt x="558" y="0"/>
                </a:lnTo>
                <a:lnTo>
                  <a:pt x="0" y="0"/>
                </a:lnTo>
                <a:lnTo>
                  <a:pt x="0" y="0"/>
                </a:lnTo>
                <a:lnTo>
                  <a:pt x="0" y="279"/>
                </a:lnTo>
                <a:lnTo>
                  <a:pt x="558" y="279"/>
                </a:lnTo>
                <a:lnTo>
                  <a:pt x="5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9" name="Rectangle 35"/>
          <p:cNvSpPr>
            <a:spLocks noChangeArrowheads="1"/>
          </p:cNvSpPr>
          <p:nvPr/>
        </p:nvSpPr>
        <p:spPr bwMode="auto">
          <a:xfrm>
            <a:off x="19146782" y="12514486"/>
            <a:ext cx="2358066" cy="4228"/>
          </a:xfrm>
          <a:prstGeom prst="rect">
            <a:avLst/>
          </a:prstGeom>
          <a:solidFill>
            <a:srgbClr val="6363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0" name="Freeform 36"/>
          <p:cNvSpPr>
            <a:spLocks/>
          </p:cNvSpPr>
          <p:nvPr/>
        </p:nvSpPr>
        <p:spPr bwMode="auto">
          <a:xfrm>
            <a:off x="19146782" y="12514486"/>
            <a:ext cx="2358066" cy="0"/>
          </a:xfrm>
          <a:custGeom>
            <a:avLst/>
            <a:gdLst>
              <a:gd name="T0" fmla="*/ 558 w 558"/>
              <a:gd name="T1" fmla="*/ 0 w 558"/>
              <a:gd name="T2" fmla="*/ 0 w 558"/>
              <a:gd name="T3" fmla="*/ 558 w 558"/>
            </a:gdLst>
            <a:ahLst/>
            <a:cxnLst>
              <a:cxn ang="0">
                <a:pos x="T0" y="0"/>
              </a:cxn>
              <a:cxn ang="0">
                <a:pos x="T1" y="0"/>
              </a:cxn>
              <a:cxn ang="0">
                <a:pos x="T2" y="0"/>
              </a:cxn>
              <a:cxn ang="0">
                <a:pos x="T3" y="0"/>
              </a:cxn>
            </a:cxnLst>
            <a:rect l="0" t="0" r="r" b="b"/>
            <a:pathLst>
              <a:path w="558">
                <a:moveTo>
                  <a:pt x="558" y="0"/>
                </a:moveTo>
                <a:lnTo>
                  <a:pt x="0" y="0"/>
                </a:lnTo>
                <a:lnTo>
                  <a:pt x="0" y="0"/>
                </a:lnTo>
                <a:lnTo>
                  <a:pt x="5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7" name="TextBox 46"/>
          <p:cNvSpPr txBox="1"/>
          <p:nvPr/>
        </p:nvSpPr>
        <p:spPr>
          <a:xfrm>
            <a:off x="13930267" y="12697471"/>
            <a:ext cx="2258952" cy="646331"/>
          </a:xfrm>
          <a:prstGeom prst="rect">
            <a:avLst/>
          </a:prstGeom>
          <a:noFill/>
        </p:spPr>
        <p:txBody>
          <a:bodyPr wrap="none" rtlCol="0">
            <a:spAutoFit/>
          </a:bodyPr>
          <a:lstStyle/>
          <a:p>
            <a:r>
              <a:rPr lang="en-US" sz="3600">
                <a:solidFill>
                  <a:srgbClr val="FFFFFF"/>
                </a:solidFill>
              </a:rPr>
              <a:t>Option 01</a:t>
            </a:r>
          </a:p>
        </p:txBody>
      </p:sp>
      <p:sp>
        <p:nvSpPr>
          <p:cNvPr id="48" name="TextBox 47"/>
          <p:cNvSpPr txBox="1"/>
          <p:nvPr/>
        </p:nvSpPr>
        <p:spPr>
          <a:xfrm>
            <a:off x="16482621" y="12697471"/>
            <a:ext cx="2258952" cy="646331"/>
          </a:xfrm>
          <a:prstGeom prst="rect">
            <a:avLst/>
          </a:prstGeom>
          <a:noFill/>
        </p:spPr>
        <p:txBody>
          <a:bodyPr wrap="none" rtlCol="0">
            <a:spAutoFit/>
          </a:bodyPr>
          <a:lstStyle/>
          <a:p>
            <a:r>
              <a:rPr lang="en-US" sz="3600">
                <a:solidFill>
                  <a:srgbClr val="FFFFFF"/>
                </a:solidFill>
              </a:rPr>
              <a:t>Option 02</a:t>
            </a:r>
          </a:p>
        </p:txBody>
      </p:sp>
      <p:sp>
        <p:nvSpPr>
          <p:cNvPr id="49" name="TextBox 48"/>
          <p:cNvSpPr txBox="1"/>
          <p:nvPr/>
        </p:nvSpPr>
        <p:spPr>
          <a:xfrm>
            <a:off x="19180589" y="12697471"/>
            <a:ext cx="2258952" cy="646331"/>
          </a:xfrm>
          <a:prstGeom prst="rect">
            <a:avLst/>
          </a:prstGeom>
          <a:noFill/>
        </p:spPr>
        <p:txBody>
          <a:bodyPr wrap="none" rtlCol="0">
            <a:spAutoFit/>
          </a:bodyPr>
          <a:lstStyle/>
          <a:p>
            <a:r>
              <a:rPr lang="en-US" sz="3600">
                <a:solidFill>
                  <a:srgbClr val="FFFFFF"/>
                </a:solidFill>
              </a:rPr>
              <a:t>Option 03</a:t>
            </a:r>
          </a:p>
        </p:txBody>
      </p:sp>
      <p:sp>
        <p:nvSpPr>
          <p:cNvPr id="50" name="TextBox 49"/>
          <p:cNvSpPr txBox="1"/>
          <p:nvPr/>
        </p:nvSpPr>
        <p:spPr>
          <a:xfrm>
            <a:off x="21713577" y="12697471"/>
            <a:ext cx="2258952" cy="646331"/>
          </a:xfrm>
          <a:prstGeom prst="rect">
            <a:avLst/>
          </a:prstGeom>
          <a:noFill/>
        </p:spPr>
        <p:txBody>
          <a:bodyPr wrap="none" rtlCol="0">
            <a:spAutoFit/>
          </a:bodyPr>
          <a:lstStyle/>
          <a:p>
            <a:r>
              <a:rPr lang="en-US" sz="3600">
                <a:solidFill>
                  <a:srgbClr val="FFFFFF"/>
                </a:solidFill>
              </a:rPr>
              <a:t>Option 04</a:t>
            </a:r>
          </a:p>
        </p:txBody>
      </p:sp>
      <p:sp>
        <p:nvSpPr>
          <p:cNvPr id="52" name="Rectangle 51"/>
          <p:cNvSpPr/>
          <p:nvPr/>
        </p:nvSpPr>
        <p:spPr>
          <a:xfrm>
            <a:off x="15676921" y="9849515"/>
            <a:ext cx="902811" cy="954107"/>
          </a:xfrm>
          <a:prstGeom prst="rect">
            <a:avLst/>
          </a:prstGeom>
        </p:spPr>
        <p:txBody>
          <a:bodyPr wrap="none">
            <a:spAutoFit/>
          </a:bodyPr>
          <a:lstStyle/>
          <a:p>
            <a:pPr algn="ctr"/>
            <a:r>
              <a:rPr lang="en-US" sz="5600">
                <a:solidFill>
                  <a:srgbClr val="FFFFFF"/>
                </a:solidFill>
                <a:latin typeface="dt-line-communication-01" panose="02000509000000000000" pitchFamily="49" charset="0"/>
                <a:cs typeface="Arial" panose="020B0604020202020204" pitchFamily="34" charset="0"/>
              </a:rPr>
              <a:t>a</a:t>
            </a:r>
            <a:endParaRPr lang="en-US" sz="5600">
              <a:solidFill>
                <a:srgbClr val="FFFFFF"/>
              </a:solidFill>
            </a:endParaRPr>
          </a:p>
        </p:txBody>
      </p:sp>
      <p:sp>
        <p:nvSpPr>
          <p:cNvPr id="53" name="Rectangle 52"/>
          <p:cNvSpPr/>
          <p:nvPr/>
        </p:nvSpPr>
        <p:spPr>
          <a:xfrm>
            <a:off x="17756245" y="9639965"/>
            <a:ext cx="902811" cy="954107"/>
          </a:xfrm>
          <a:prstGeom prst="rect">
            <a:avLst/>
          </a:prstGeom>
        </p:spPr>
        <p:txBody>
          <a:bodyPr wrap="none">
            <a:spAutoFit/>
          </a:bodyPr>
          <a:lstStyle/>
          <a:p>
            <a:pPr algn="ctr"/>
            <a:r>
              <a:rPr lang="en-US" sz="5600">
                <a:solidFill>
                  <a:srgbClr val="FFFFFF"/>
                </a:solidFill>
                <a:latin typeface="dt-line-communication-01" panose="02000509000000000000" pitchFamily="49" charset="0"/>
                <a:cs typeface="Arial" panose="020B0604020202020204" pitchFamily="34" charset="0"/>
              </a:rPr>
              <a:t>b</a:t>
            </a:r>
          </a:p>
        </p:txBody>
      </p:sp>
      <p:sp>
        <p:nvSpPr>
          <p:cNvPr id="54" name="Rectangle 53"/>
          <p:cNvSpPr/>
          <p:nvPr/>
        </p:nvSpPr>
        <p:spPr>
          <a:xfrm>
            <a:off x="19874407" y="9639965"/>
            <a:ext cx="902811" cy="954107"/>
          </a:xfrm>
          <a:prstGeom prst="rect">
            <a:avLst/>
          </a:prstGeom>
        </p:spPr>
        <p:txBody>
          <a:bodyPr wrap="none">
            <a:spAutoFit/>
          </a:bodyPr>
          <a:lstStyle/>
          <a:p>
            <a:pPr algn="ctr"/>
            <a:r>
              <a:rPr lang="en-US" sz="5600">
                <a:solidFill>
                  <a:srgbClr val="FFFFFF"/>
                </a:solidFill>
                <a:latin typeface="dt-line-communication-01" panose="02000509000000000000" pitchFamily="49" charset="0"/>
                <a:cs typeface="Arial" panose="020B0604020202020204" pitchFamily="34" charset="0"/>
              </a:rPr>
              <a:t>s</a:t>
            </a:r>
          </a:p>
        </p:txBody>
      </p:sp>
      <p:sp>
        <p:nvSpPr>
          <p:cNvPr id="55" name="Rectangle 54"/>
          <p:cNvSpPr/>
          <p:nvPr/>
        </p:nvSpPr>
        <p:spPr>
          <a:xfrm>
            <a:off x="21929613" y="9639965"/>
            <a:ext cx="902811" cy="954107"/>
          </a:xfrm>
          <a:prstGeom prst="rect">
            <a:avLst/>
          </a:prstGeom>
        </p:spPr>
        <p:txBody>
          <a:bodyPr wrap="none">
            <a:spAutoFit/>
          </a:bodyPr>
          <a:lstStyle/>
          <a:p>
            <a:pPr algn="ctr"/>
            <a:r>
              <a:rPr lang="en-US" sz="5600">
                <a:solidFill>
                  <a:srgbClr val="FFFFFF"/>
                </a:solidFill>
                <a:latin typeface="dt-line-communication-01" panose="02000509000000000000" pitchFamily="49" charset="0"/>
                <a:cs typeface="Arial" panose="020B0604020202020204" pitchFamily="34" charset="0"/>
              </a:rPr>
              <a:t>f</a:t>
            </a:r>
          </a:p>
        </p:txBody>
      </p:sp>
      <p:sp>
        <p:nvSpPr>
          <p:cNvPr id="62" name="TextBox 61"/>
          <p:cNvSpPr txBox="1"/>
          <p:nvPr/>
        </p:nvSpPr>
        <p:spPr>
          <a:xfrm>
            <a:off x="15517259" y="8301377"/>
            <a:ext cx="1082348" cy="646331"/>
          </a:xfrm>
          <a:prstGeom prst="rect">
            <a:avLst/>
          </a:prstGeom>
          <a:noFill/>
        </p:spPr>
        <p:txBody>
          <a:bodyPr wrap="none" rtlCol="0">
            <a:spAutoFit/>
          </a:bodyPr>
          <a:lstStyle/>
          <a:p>
            <a:r>
              <a:rPr lang="en-US" sz="3600">
                <a:solidFill>
                  <a:srgbClr val="FFFFFF"/>
                </a:solidFill>
              </a:rPr>
              <a:t>12%</a:t>
            </a:r>
          </a:p>
        </p:txBody>
      </p:sp>
      <p:sp>
        <p:nvSpPr>
          <p:cNvPr id="63" name="TextBox 62"/>
          <p:cNvSpPr txBox="1"/>
          <p:nvPr/>
        </p:nvSpPr>
        <p:spPr>
          <a:xfrm>
            <a:off x="17659045" y="5484197"/>
            <a:ext cx="1082348" cy="646331"/>
          </a:xfrm>
          <a:prstGeom prst="rect">
            <a:avLst/>
          </a:prstGeom>
          <a:noFill/>
        </p:spPr>
        <p:txBody>
          <a:bodyPr wrap="none" rtlCol="0">
            <a:spAutoFit/>
          </a:bodyPr>
          <a:lstStyle/>
          <a:p>
            <a:r>
              <a:rPr lang="en-US" sz="3600">
                <a:solidFill>
                  <a:srgbClr val="FFFFFF"/>
                </a:solidFill>
              </a:rPr>
              <a:t>59%</a:t>
            </a:r>
          </a:p>
        </p:txBody>
      </p:sp>
      <p:sp>
        <p:nvSpPr>
          <p:cNvPr id="64" name="TextBox 63"/>
          <p:cNvSpPr txBox="1"/>
          <p:nvPr/>
        </p:nvSpPr>
        <p:spPr>
          <a:xfrm>
            <a:off x="19705911" y="6586631"/>
            <a:ext cx="1082348" cy="646331"/>
          </a:xfrm>
          <a:prstGeom prst="rect">
            <a:avLst/>
          </a:prstGeom>
          <a:noFill/>
        </p:spPr>
        <p:txBody>
          <a:bodyPr wrap="none" rtlCol="0">
            <a:spAutoFit/>
          </a:bodyPr>
          <a:lstStyle/>
          <a:p>
            <a:r>
              <a:rPr lang="en-US" sz="3600">
                <a:solidFill>
                  <a:srgbClr val="FFFFFF"/>
                </a:solidFill>
              </a:rPr>
              <a:t>47%</a:t>
            </a:r>
          </a:p>
        </p:txBody>
      </p:sp>
      <p:sp>
        <p:nvSpPr>
          <p:cNvPr id="65" name="TextBox 64"/>
          <p:cNvSpPr txBox="1"/>
          <p:nvPr/>
        </p:nvSpPr>
        <p:spPr>
          <a:xfrm>
            <a:off x="21762693" y="4186061"/>
            <a:ext cx="1082348" cy="646331"/>
          </a:xfrm>
          <a:prstGeom prst="rect">
            <a:avLst/>
          </a:prstGeom>
          <a:noFill/>
        </p:spPr>
        <p:txBody>
          <a:bodyPr wrap="none" rtlCol="0">
            <a:spAutoFit/>
          </a:bodyPr>
          <a:lstStyle/>
          <a:p>
            <a:r>
              <a:rPr lang="en-US" sz="3600">
                <a:solidFill>
                  <a:srgbClr val="FFFFFF"/>
                </a:solidFill>
              </a:rPr>
              <a:t>78%</a:t>
            </a:r>
          </a:p>
        </p:txBody>
      </p:sp>
      <p:grpSp>
        <p:nvGrpSpPr>
          <p:cNvPr id="67" name="Group 66"/>
          <p:cNvGrpSpPr/>
          <p:nvPr/>
        </p:nvGrpSpPr>
        <p:grpSpPr>
          <a:xfrm>
            <a:off x="1841396" y="6622511"/>
            <a:ext cx="5924098" cy="2257430"/>
            <a:chOff x="8712240" y="1013469"/>
            <a:chExt cx="2962049" cy="1128715"/>
          </a:xfrm>
        </p:grpSpPr>
        <p:sp>
          <p:nvSpPr>
            <p:cNvPr id="68" name="Rectangle 67"/>
            <p:cNvSpPr/>
            <p:nvPr/>
          </p:nvSpPr>
          <p:spPr>
            <a:xfrm>
              <a:off x="8712240" y="1521034"/>
              <a:ext cx="2886891" cy="621150"/>
            </a:xfrm>
            <a:prstGeom prst="rect">
              <a:avLst/>
            </a:prstGeom>
            <a:solidFill>
              <a:srgbClr val="000000">
                <a:alpha val="1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9" name="Rectangle 68"/>
            <p:cNvSpPr/>
            <p:nvPr/>
          </p:nvSpPr>
          <p:spPr>
            <a:xfrm>
              <a:off x="8712240" y="1013469"/>
              <a:ext cx="2886891" cy="50756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0" name="Rectangle 69"/>
            <p:cNvSpPr/>
            <p:nvPr/>
          </p:nvSpPr>
          <p:spPr>
            <a:xfrm>
              <a:off x="8744674" y="1612835"/>
              <a:ext cx="2929615" cy="374846"/>
            </a:xfrm>
            <a:prstGeom prst="rect">
              <a:avLst/>
            </a:prstGeom>
          </p:spPr>
          <p:txBody>
            <a:bodyPr wrap="square">
              <a:spAutoFit/>
            </a:bodyPr>
            <a:lstStyle/>
            <a:p>
              <a:pPr>
                <a:lnSpc>
                  <a:spcPct val="89000"/>
                </a:lnSpc>
              </a:pPr>
              <a:r>
                <a:rPr lang="en-US" sz="2400"/>
                <a:t>Lorem ipsum dolor sit amet, consectetur adipiscing elit</a:t>
              </a:r>
            </a:p>
          </p:txBody>
        </p:sp>
        <p:sp>
          <p:nvSpPr>
            <p:cNvPr id="71" name="Rectangle 70"/>
            <p:cNvSpPr/>
            <p:nvPr/>
          </p:nvSpPr>
          <p:spPr>
            <a:xfrm>
              <a:off x="8752091" y="1132945"/>
              <a:ext cx="933301" cy="292709"/>
            </a:xfrm>
            <a:prstGeom prst="rect">
              <a:avLst/>
            </a:prstGeom>
          </p:spPr>
          <p:txBody>
            <a:bodyPr wrap="none">
              <a:spAutoFit/>
            </a:bodyPr>
            <a:lstStyle/>
            <a:p>
              <a:pPr>
                <a:lnSpc>
                  <a:spcPct val="89000"/>
                </a:lnSpc>
              </a:pPr>
              <a:r>
                <a:rPr lang="en-US" sz="3600">
                  <a:solidFill>
                    <a:srgbClr val="FBFBFB"/>
                  </a:solidFill>
                </a:rPr>
                <a:t>Strategy</a:t>
              </a:r>
              <a:endParaRPr lang="en-US" sz="2000">
                <a:solidFill>
                  <a:srgbClr val="FBFBFB"/>
                </a:solidFill>
              </a:endParaRPr>
            </a:p>
          </p:txBody>
        </p:sp>
      </p:grpSp>
      <p:grpSp>
        <p:nvGrpSpPr>
          <p:cNvPr id="72" name="Group 71"/>
          <p:cNvGrpSpPr/>
          <p:nvPr/>
        </p:nvGrpSpPr>
        <p:grpSpPr>
          <a:xfrm>
            <a:off x="7991469" y="6622511"/>
            <a:ext cx="5955768" cy="2257430"/>
            <a:chOff x="8712240" y="2302992"/>
            <a:chExt cx="2977884" cy="1128715"/>
          </a:xfrm>
        </p:grpSpPr>
        <p:sp>
          <p:nvSpPr>
            <p:cNvPr id="73" name="Rectangle 72"/>
            <p:cNvSpPr/>
            <p:nvPr/>
          </p:nvSpPr>
          <p:spPr>
            <a:xfrm>
              <a:off x="8712240" y="2810557"/>
              <a:ext cx="2886891" cy="621150"/>
            </a:xfrm>
            <a:prstGeom prst="rect">
              <a:avLst/>
            </a:prstGeom>
            <a:solidFill>
              <a:srgbClr val="000000">
                <a:alpha val="1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4" name="Rectangle 73"/>
            <p:cNvSpPr/>
            <p:nvPr/>
          </p:nvSpPr>
          <p:spPr>
            <a:xfrm>
              <a:off x="8712240" y="2302992"/>
              <a:ext cx="2886891" cy="50756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5" name="Rectangle 74"/>
            <p:cNvSpPr/>
            <p:nvPr/>
          </p:nvSpPr>
          <p:spPr>
            <a:xfrm>
              <a:off x="8760509" y="2899628"/>
              <a:ext cx="2929615" cy="374846"/>
            </a:xfrm>
            <a:prstGeom prst="rect">
              <a:avLst/>
            </a:prstGeom>
          </p:spPr>
          <p:txBody>
            <a:bodyPr wrap="square">
              <a:spAutoFit/>
            </a:bodyPr>
            <a:lstStyle/>
            <a:p>
              <a:pPr>
                <a:lnSpc>
                  <a:spcPct val="89000"/>
                </a:lnSpc>
              </a:pPr>
              <a:r>
                <a:rPr lang="en-US" sz="2400"/>
                <a:t>Lorem ipsum dolor sit amet, consectetur adipiscing elit</a:t>
              </a:r>
            </a:p>
          </p:txBody>
        </p:sp>
        <p:sp>
          <p:nvSpPr>
            <p:cNvPr id="76" name="Rectangle 75"/>
            <p:cNvSpPr/>
            <p:nvPr/>
          </p:nvSpPr>
          <p:spPr>
            <a:xfrm>
              <a:off x="8752091" y="2412943"/>
              <a:ext cx="1010854" cy="292709"/>
            </a:xfrm>
            <a:prstGeom prst="rect">
              <a:avLst/>
            </a:prstGeom>
          </p:spPr>
          <p:txBody>
            <a:bodyPr wrap="none">
              <a:spAutoFit/>
            </a:bodyPr>
            <a:lstStyle/>
            <a:p>
              <a:pPr>
                <a:lnSpc>
                  <a:spcPct val="89000"/>
                </a:lnSpc>
              </a:pPr>
              <a:r>
                <a:rPr lang="en-US" sz="3600">
                  <a:solidFill>
                    <a:srgbClr val="FBFBFB"/>
                  </a:solidFill>
                </a:rPr>
                <a:t>Business</a:t>
              </a:r>
              <a:endParaRPr lang="en-US" sz="2000">
                <a:solidFill>
                  <a:srgbClr val="FBFBFB"/>
                </a:solidFill>
              </a:endParaRPr>
            </a:p>
          </p:txBody>
        </p:sp>
      </p:grpSp>
      <p:grpSp>
        <p:nvGrpSpPr>
          <p:cNvPr id="77" name="Group 76"/>
          <p:cNvGrpSpPr/>
          <p:nvPr/>
        </p:nvGrpSpPr>
        <p:grpSpPr>
          <a:xfrm>
            <a:off x="1841396" y="9150964"/>
            <a:ext cx="5773782" cy="2257430"/>
            <a:chOff x="8712240" y="3611595"/>
            <a:chExt cx="2886891" cy="1128715"/>
          </a:xfrm>
        </p:grpSpPr>
        <p:sp>
          <p:nvSpPr>
            <p:cNvPr id="78" name="Rectangle 77"/>
            <p:cNvSpPr/>
            <p:nvPr/>
          </p:nvSpPr>
          <p:spPr>
            <a:xfrm>
              <a:off x="8712240" y="4119160"/>
              <a:ext cx="2886891" cy="621150"/>
            </a:xfrm>
            <a:prstGeom prst="rect">
              <a:avLst/>
            </a:prstGeom>
            <a:solidFill>
              <a:srgbClr val="000000">
                <a:alpha val="1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9" name="Rectangle 78"/>
            <p:cNvSpPr/>
            <p:nvPr/>
          </p:nvSpPr>
          <p:spPr>
            <a:xfrm>
              <a:off x="8712240" y="3611595"/>
              <a:ext cx="2886891" cy="50756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0" name="Rectangle 79"/>
            <p:cNvSpPr/>
            <p:nvPr/>
          </p:nvSpPr>
          <p:spPr>
            <a:xfrm>
              <a:off x="8737640" y="4208231"/>
              <a:ext cx="2738156" cy="374846"/>
            </a:xfrm>
            <a:prstGeom prst="rect">
              <a:avLst/>
            </a:prstGeom>
          </p:spPr>
          <p:txBody>
            <a:bodyPr wrap="square">
              <a:spAutoFit/>
            </a:bodyPr>
            <a:lstStyle/>
            <a:p>
              <a:pPr>
                <a:lnSpc>
                  <a:spcPct val="89000"/>
                </a:lnSpc>
              </a:pPr>
              <a:r>
                <a:rPr lang="en-US" sz="2400"/>
                <a:t>Lorem ipsum dolor sit amet, consectetur adipiscing elit</a:t>
              </a:r>
            </a:p>
          </p:txBody>
        </p:sp>
        <p:sp>
          <p:nvSpPr>
            <p:cNvPr id="81" name="Rectangle 80"/>
            <p:cNvSpPr/>
            <p:nvPr/>
          </p:nvSpPr>
          <p:spPr>
            <a:xfrm>
              <a:off x="8752091" y="3721546"/>
              <a:ext cx="934102" cy="292709"/>
            </a:xfrm>
            <a:prstGeom prst="rect">
              <a:avLst/>
            </a:prstGeom>
          </p:spPr>
          <p:txBody>
            <a:bodyPr wrap="none">
              <a:spAutoFit/>
            </a:bodyPr>
            <a:lstStyle/>
            <a:p>
              <a:pPr>
                <a:lnSpc>
                  <a:spcPct val="89000"/>
                </a:lnSpc>
              </a:pPr>
              <a:r>
                <a:rPr lang="en-US" sz="3600">
                  <a:solidFill>
                    <a:srgbClr val="FBFBFB"/>
                  </a:solidFill>
                </a:rPr>
                <a:t>Develop</a:t>
              </a:r>
              <a:endParaRPr lang="en-US" sz="2000">
                <a:solidFill>
                  <a:srgbClr val="FBFBFB"/>
                </a:solidFill>
              </a:endParaRPr>
            </a:p>
          </p:txBody>
        </p:sp>
      </p:grpSp>
      <p:grpSp>
        <p:nvGrpSpPr>
          <p:cNvPr id="82" name="Group 81"/>
          <p:cNvGrpSpPr/>
          <p:nvPr/>
        </p:nvGrpSpPr>
        <p:grpSpPr>
          <a:xfrm>
            <a:off x="7991470" y="9168927"/>
            <a:ext cx="5773782" cy="2257430"/>
            <a:chOff x="8712240" y="4647104"/>
            <a:chExt cx="2886891" cy="1128715"/>
          </a:xfrm>
        </p:grpSpPr>
        <p:sp>
          <p:nvSpPr>
            <p:cNvPr id="83" name="Rectangle 82"/>
            <p:cNvSpPr/>
            <p:nvPr/>
          </p:nvSpPr>
          <p:spPr>
            <a:xfrm>
              <a:off x="8712240" y="5154669"/>
              <a:ext cx="2886891" cy="621150"/>
            </a:xfrm>
            <a:prstGeom prst="rect">
              <a:avLst/>
            </a:prstGeom>
            <a:solidFill>
              <a:srgbClr val="000000">
                <a:alpha val="1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4" name="Rectangle 83"/>
            <p:cNvSpPr/>
            <p:nvPr/>
          </p:nvSpPr>
          <p:spPr>
            <a:xfrm>
              <a:off x="8712240" y="4647104"/>
              <a:ext cx="2886891" cy="50756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5" name="Rectangle 84"/>
            <p:cNvSpPr/>
            <p:nvPr/>
          </p:nvSpPr>
          <p:spPr>
            <a:xfrm>
              <a:off x="8737640" y="5243740"/>
              <a:ext cx="2834441" cy="374846"/>
            </a:xfrm>
            <a:prstGeom prst="rect">
              <a:avLst/>
            </a:prstGeom>
          </p:spPr>
          <p:txBody>
            <a:bodyPr wrap="square">
              <a:spAutoFit/>
            </a:bodyPr>
            <a:lstStyle/>
            <a:p>
              <a:pPr>
                <a:lnSpc>
                  <a:spcPct val="89000"/>
                </a:lnSpc>
              </a:pPr>
              <a:r>
                <a:rPr lang="en-US" sz="2400"/>
                <a:t>Lorem ipsum dolor sit amet, consectetur adipiscing elit</a:t>
              </a:r>
            </a:p>
          </p:txBody>
        </p:sp>
        <p:sp>
          <p:nvSpPr>
            <p:cNvPr id="86" name="Rectangle 85"/>
            <p:cNvSpPr/>
            <p:nvPr/>
          </p:nvSpPr>
          <p:spPr>
            <a:xfrm>
              <a:off x="8752091" y="4757055"/>
              <a:ext cx="508216" cy="292709"/>
            </a:xfrm>
            <a:prstGeom prst="rect">
              <a:avLst/>
            </a:prstGeom>
          </p:spPr>
          <p:txBody>
            <a:bodyPr wrap="none">
              <a:spAutoFit/>
            </a:bodyPr>
            <a:lstStyle/>
            <a:p>
              <a:pPr>
                <a:lnSpc>
                  <a:spcPct val="89000"/>
                </a:lnSpc>
              </a:pPr>
              <a:r>
                <a:rPr lang="en-US" sz="3600">
                  <a:solidFill>
                    <a:srgbClr val="FBFBFB"/>
                  </a:solidFill>
                </a:rPr>
                <a:t>Test</a:t>
              </a:r>
              <a:endParaRPr lang="en-US" sz="2000">
                <a:solidFill>
                  <a:srgbClr val="FBFBFB"/>
                </a:solidFill>
              </a:endParaRPr>
            </a:p>
          </p:txBody>
        </p:sp>
      </p:grpSp>
      <p:sp>
        <p:nvSpPr>
          <p:cNvPr id="92" name="Rectangle 91"/>
          <p:cNvSpPr/>
          <p:nvPr/>
        </p:nvSpPr>
        <p:spPr>
          <a:xfrm>
            <a:off x="1679880" y="3229699"/>
            <a:ext cx="8207070" cy="2308324"/>
          </a:xfrm>
          <a:prstGeom prst="rect">
            <a:avLst/>
          </a:prstGeom>
        </p:spPr>
        <p:txBody>
          <a:bodyPr wrap="square">
            <a:spAutoFit/>
          </a:bodyPr>
          <a:lstStyle/>
          <a:p>
            <a:r>
              <a:rPr lang="en-US" sz="2400">
                <a:ea typeface="Calibri" panose="020F0502020204030204" pitchFamily="34" charset="0"/>
              </a:rPr>
              <a:t>Lorem ipsum dolor sit amet, consectetur adipiscing elit. Suspendisse pellentesque aliquet vulputate. Sed porttitor id leo in ullamcorper. Fusce non est purus. Nullam interdum pulvinar ullamcorper. Vivamus imperdiet sapien non tellus posuere, vel porta sapien ornare. Nullam quis pretium mauris. </a:t>
            </a:r>
            <a:endParaRPr lang="en-US" sz="2400"/>
          </a:p>
        </p:txBody>
      </p:sp>
      <p:grpSp>
        <p:nvGrpSpPr>
          <p:cNvPr id="2" name="Group 1"/>
          <p:cNvGrpSpPr/>
          <p:nvPr/>
        </p:nvGrpSpPr>
        <p:grpSpPr>
          <a:xfrm>
            <a:off x="1679880" y="1178287"/>
            <a:ext cx="10134382" cy="1635122"/>
            <a:chOff x="7524663" y="1178287"/>
            <a:chExt cx="10134382" cy="1635122"/>
          </a:xfrm>
        </p:grpSpPr>
        <p:sp>
          <p:nvSpPr>
            <p:cNvPr id="87" name="Title 1"/>
            <p:cNvSpPr txBox="1">
              <a:spLocks/>
            </p:cNvSpPr>
            <p:nvPr/>
          </p:nvSpPr>
          <p:spPr>
            <a:xfrm>
              <a:off x="7524663" y="1178287"/>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Creative data design</a:t>
              </a:r>
            </a:p>
            <a:p>
              <a:r>
                <a:rPr lang="en-US" sz="3200">
                  <a:latin typeface="+mn-lt"/>
                </a:rPr>
                <a:t>Create great subtitle is in here</a:t>
              </a:r>
              <a:endParaRPr lang="en-US" sz="6400">
                <a:latin typeface="+mn-lt"/>
              </a:endParaRPr>
            </a:p>
          </p:txBody>
        </p:sp>
        <p:sp>
          <p:nvSpPr>
            <p:cNvPr id="88" name="Rectangle: Rounded Corners 80"/>
            <p:cNvSpPr/>
            <p:nvPr/>
          </p:nvSpPr>
          <p:spPr>
            <a:xfrm>
              <a:off x="7524663" y="272592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Tree>
    <p:extLst>
      <p:ext uri="{BB962C8B-B14F-4D97-AF65-F5344CB8AC3E}">
        <p14:creationId xmlns:p14="http://schemas.microsoft.com/office/powerpoint/2010/main" val="193233672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11019293" y="4789941"/>
            <a:ext cx="3923842" cy="3923842"/>
            <a:chOff x="4548143" y="2433070"/>
            <a:chExt cx="1961921" cy="1961921"/>
          </a:xfrm>
        </p:grpSpPr>
        <p:sp>
          <p:nvSpPr>
            <p:cNvPr id="6" name="Pie 5"/>
            <p:cNvSpPr/>
            <p:nvPr/>
          </p:nvSpPr>
          <p:spPr bwMode="auto">
            <a:xfrm>
              <a:off x="4548143" y="2433070"/>
              <a:ext cx="1961921" cy="1961921"/>
            </a:xfrm>
            <a:prstGeom prst="pie">
              <a:avLst>
                <a:gd name="adj1" fmla="val 6732201"/>
                <a:gd name="adj2" fmla="val 16200000"/>
              </a:avLst>
            </a:prstGeom>
            <a:solidFill>
              <a:schemeClr val="accent4"/>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14" name="TextBox 13"/>
            <p:cNvSpPr txBox="1"/>
            <p:nvPr/>
          </p:nvSpPr>
          <p:spPr>
            <a:xfrm>
              <a:off x="4771501" y="3703816"/>
              <a:ext cx="492282" cy="292388"/>
            </a:xfrm>
            <a:prstGeom prst="rect">
              <a:avLst/>
            </a:prstGeom>
            <a:noFill/>
          </p:spPr>
          <p:txBody>
            <a:bodyPr wrap="none" rtlCol="0">
              <a:spAutoFit/>
            </a:bodyPr>
            <a:lstStyle/>
            <a:p>
              <a:pPr algn="ctr"/>
              <a:r>
                <a:rPr lang="en-US" sz="3200">
                  <a:solidFill>
                    <a:schemeClr val="bg1"/>
                  </a:solidFill>
                </a:rPr>
                <a:t>12%</a:t>
              </a:r>
            </a:p>
          </p:txBody>
        </p:sp>
      </p:grpSp>
      <p:grpSp>
        <p:nvGrpSpPr>
          <p:cNvPr id="18" name="Group 17"/>
          <p:cNvGrpSpPr/>
          <p:nvPr/>
        </p:nvGrpSpPr>
        <p:grpSpPr>
          <a:xfrm>
            <a:off x="10823101" y="4593749"/>
            <a:ext cx="4316226" cy="4316226"/>
            <a:chOff x="4450047" y="2334974"/>
            <a:chExt cx="2158113" cy="2158113"/>
          </a:xfrm>
        </p:grpSpPr>
        <p:sp>
          <p:nvSpPr>
            <p:cNvPr id="5" name="Pie 4"/>
            <p:cNvSpPr/>
            <p:nvPr/>
          </p:nvSpPr>
          <p:spPr bwMode="auto">
            <a:xfrm>
              <a:off x="4450047" y="2334974"/>
              <a:ext cx="2158113" cy="2158113"/>
            </a:xfrm>
            <a:prstGeom prst="pie">
              <a:avLst>
                <a:gd name="adj1" fmla="val 9483878"/>
                <a:gd name="adj2" fmla="val 16200000"/>
              </a:avLst>
            </a:prstGeom>
            <a:solidFill>
              <a:schemeClr val="accent3"/>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13" name="TextBox 12"/>
            <p:cNvSpPr txBox="1"/>
            <p:nvPr/>
          </p:nvSpPr>
          <p:spPr>
            <a:xfrm>
              <a:off x="4585093" y="3322775"/>
              <a:ext cx="375263" cy="292388"/>
            </a:xfrm>
            <a:prstGeom prst="rect">
              <a:avLst/>
            </a:prstGeom>
            <a:noFill/>
          </p:spPr>
          <p:txBody>
            <a:bodyPr wrap="none" rtlCol="0">
              <a:spAutoFit/>
            </a:bodyPr>
            <a:lstStyle/>
            <a:p>
              <a:pPr algn="ctr"/>
              <a:r>
                <a:rPr lang="en-US" sz="3200">
                  <a:solidFill>
                    <a:schemeClr val="bg1"/>
                  </a:solidFill>
                </a:rPr>
                <a:t>8%</a:t>
              </a:r>
            </a:p>
          </p:txBody>
        </p:sp>
      </p:grpSp>
      <p:sp>
        <p:nvSpPr>
          <p:cNvPr id="15" name="Rectangle 14"/>
          <p:cNvSpPr/>
          <p:nvPr/>
        </p:nvSpPr>
        <p:spPr>
          <a:xfrm>
            <a:off x="17993185" y="2404249"/>
            <a:ext cx="4521284" cy="1754326"/>
          </a:xfrm>
          <a:prstGeom prst="rect">
            <a:avLst/>
          </a:prstGeom>
        </p:spPr>
        <p:txBody>
          <a:bodyPr wrap="square">
            <a:spAutoFit/>
          </a:bodyPr>
          <a:lstStyle/>
          <a:p>
            <a:r>
              <a:rPr lang="en-US" sz="3600">
                <a:ea typeface="Open Sans Light" panose="020B0306030504020204" pitchFamily="34" charset="0"/>
                <a:cs typeface="Lato Light"/>
              </a:rPr>
              <a:t>Progress 01</a:t>
            </a:r>
          </a:p>
          <a:p>
            <a:r>
              <a:rPr lang="en-US" sz="2400">
                <a:ea typeface="Open Sans Light" panose="020B0306030504020204" pitchFamily="34" charset="0"/>
                <a:cs typeface="Lato Light"/>
              </a:rPr>
              <a:t>Lorem Ipsum has two main statistical methodologies are used in data analysis which</a:t>
            </a:r>
          </a:p>
        </p:txBody>
      </p:sp>
      <p:sp>
        <p:nvSpPr>
          <p:cNvPr id="16" name="Rectangle 15"/>
          <p:cNvSpPr/>
          <p:nvPr/>
        </p:nvSpPr>
        <p:spPr>
          <a:xfrm>
            <a:off x="16392747" y="2703215"/>
            <a:ext cx="1415772" cy="1569660"/>
          </a:xfrm>
          <a:prstGeom prst="rect">
            <a:avLst/>
          </a:prstGeom>
        </p:spPr>
        <p:txBody>
          <a:bodyPr wrap="none">
            <a:spAutoFit/>
          </a:bodyPr>
          <a:lstStyle/>
          <a:p>
            <a:r>
              <a:rPr lang="en-US" sz="9600">
                <a:solidFill>
                  <a:schemeClr val="accent1"/>
                </a:solidFill>
                <a:latin typeface="dt-building-01" panose="02000509000000000000" pitchFamily="49" charset="0"/>
                <a:cs typeface="Arial" panose="020B0604020202020204" pitchFamily="34" charset="0"/>
              </a:rPr>
              <a:t>l</a:t>
            </a:r>
            <a:endParaRPr lang="en-US" sz="9600">
              <a:solidFill>
                <a:schemeClr val="accent1"/>
              </a:solidFill>
            </a:endParaRPr>
          </a:p>
        </p:txBody>
      </p:sp>
      <p:sp>
        <p:nvSpPr>
          <p:cNvPr id="29" name="Rectangle 28"/>
          <p:cNvSpPr/>
          <p:nvPr/>
        </p:nvSpPr>
        <p:spPr>
          <a:xfrm>
            <a:off x="17993185" y="4790641"/>
            <a:ext cx="4521284" cy="1754326"/>
          </a:xfrm>
          <a:prstGeom prst="rect">
            <a:avLst/>
          </a:prstGeom>
        </p:spPr>
        <p:txBody>
          <a:bodyPr wrap="square">
            <a:spAutoFit/>
          </a:bodyPr>
          <a:lstStyle/>
          <a:p>
            <a:r>
              <a:rPr lang="en-US" sz="3600">
                <a:ea typeface="Open Sans Light" panose="020B0306030504020204" pitchFamily="34" charset="0"/>
                <a:cs typeface="Lato Light"/>
              </a:rPr>
              <a:t>Progress 02</a:t>
            </a:r>
            <a:endParaRPr lang="en-US" sz="2400">
              <a:ea typeface="Open Sans Light" panose="020B0306030504020204" pitchFamily="34" charset="0"/>
              <a:cs typeface="Lato Light"/>
            </a:endParaRPr>
          </a:p>
          <a:p>
            <a:r>
              <a:rPr lang="en-US" sz="2400">
                <a:ea typeface="Open Sans Light" panose="020B0306030504020204" pitchFamily="34" charset="0"/>
                <a:cs typeface="Lato Light"/>
              </a:rPr>
              <a:t>Lorem Ipsum has two main statistical methodologies are used in data analysis which</a:t>
            </a:r>
          </a:p>
        </p:txBody>
      </p:sp>
      <p:sp>
        <p:nvSpPr>
          <p:cNvPr id="30" name="Rectangle 29"/>
          <p:cNvSpPr/>
          <p:nvPr/>
        </p:nvSpPr>
        <p:spPr>
          <a:xfrm>
            <a:off x="16392747" y="5070557"/>
            <a:ext cx="1415772" cy="1569660"/>
          </a:xfrm>
          <a:prstGeom prst="rect">
            <a:avLst/>
          </a:prstGeom>
        </p:spPr>
        <p:txBody>
          <a:bodyPr wrap="none">
            <a:spAutoFit/>
          </a:bodyPr>
          <a:lstStyle/>
          <a:p>
            <a:r>
              <a:rPr lang="en-US" sz="9600">
                <a:solidFill>
                  <a:schemeClr val="accent2"/>
                </a:solidFill>
                <a:latin typeface="dt-building-01" panose="02000509000000000000" pitchFamily="49" charset="0"/>
                <a:cs typeface="Arial" panose="020B0604020202020204" pitchFamily="34" charset="0"/>
              </a:rPr>
              <a:t>s</a:t>
            </a:r>
            <a:endParaRPr lang="en-US" sz="9600">
              <a:solidFill>
                <a:schemeClr val="accent2"/>
              </a:solidFill>
            </a:endParaRPr>
          </a:p>
        </p:txBody>
      </p:sp>
      <p:sp>
        <p:nvSpPr>
          <p:cNvPr id="33" name="Rectangle 32"/>
          <p:cNvSpPr/>
          <p:nvPr/>
        </p:nvSpPr>
        <p:spPr>
          <a:xfrm>
            <a:off x="17993185" y="7103633"/>
            <a:ext cx="4521284" cy="1754326"/>
          </a:xfrm>
          <a:prstGeom prst="rect">
            <a:avLst/>
          </a:prstGeom>
        </p:spPr>
        <p:txBody>
          <a:bodyPr wrap="square">
            <a:spAutoFit/>
          </a:bodyPr>
          <a:lstStyle/>
          <a:p>
            <a:r>
              <a:rPr lang="en-US" sz="3600">
                <a:ea typeface="Open Sans Light" panose="020B0306030504020204" pitchFamily="34" charset="0"/>
                <a:cs typeface="Lato Light"/>
              </a:rPr>
              <a:t>Progress 03</a:t>
            </a:r>
            <a:endParaRPr lang="en-US" sz="2400">
              <a:ea typeface="Open Sans Light" panose="020B0306030504020204" pitchFamily="34" charset="0"/>
              <a:cs typeface="Lato Light"/>
            </a:endParaRPr>
          </a:p>
          <a:p>
            <a:r>
              <a:rPr lang="en-US" sz="2400">
                <a:ea typeface="Open Sans Light" panose="020B0306030504020204" pitchFamily="34" charset="0"/>
                <a:cs typeface="Lato Light"/>
              </a:rPr>
              <a:t>Lorem Ipsum has two main statistical methodologies are used in data analysis which</a:t>
            </a:r>
          </a:p>
        </p:txBody>
      </p:sp>
      <p:sp>
        <p:nvSpPr>
          <p:cNvPr id="34" name="Rectangle 33"/>
          <p:cNvSpPr/>
          <p:nvPr/>
        </p:nvSpPr>
        <p:spPr>
          <a:xfrm>
            <a:off x="16392747" y="7304549"/>
            <a:ext cx="1415772" cy="1569660"/>
          </a:xfrm>
          <a:prstGeom prst="rect">
            <a:avLst/>
          </a:prstGeom>
        </p:spPr>
        <p:txBody>
          <a:bodyPr wrap="none">
            <a:spAutoFit/>
          </a:bodyPr>
          <a:lstStyle/>
          <a:p>
            <a:r>
              <a:rPr lang="en-US" sz="9600">
                <a:solidFill>
                  <a:schemeClr val="accent3"/>
                </a:solidFill>
                <a:latin typeface="dt-building-01" panose="02000509000000000000" pitchFamily="49" charset="0"/>
                <a:cs typeface="Arial" panose="020B0604020202020204" pitchFamily="34" charset="0"/>
              </a:rPr>
              <a:t>g</a:t>
            </a:r>
            <a:endParaRPr lang="en-US" sz="9600">
              <a:solidFill>
                <a:schemeClr val="accent3"/>
              </a:solidFill>
            </a:endParaRPr>
          </a:p>
        </p:txBody>
      </p:sp>
      <p:sp>
        <p:nvSpPr>
          <p:cNvPr id="37" name="Rectangle 36"/>
          <p:cNvSpPr/>
          <p:nvPr/>
        </p:nvSpPr>
        <p:spPr>
          <a:xfrm>
            <a:off x="17993185" y="9432877"/>
            <a:ext cx="4521284" cy="1754326"/>
          </a:xfrm>
          <a:prstGeom prst="rect">
            <a:avLst/>
          </a:prstGeom>
        </p:spPr>
        <p:txBody>
          <a:bodyPr wrap="square">
            <a:spAutoFit/>
          </a:bodyPr>
          <a:lstStyle/>
          <a:p>
            <a:r>
              <a:rPr lang="en-US" sz="3600">
                <a:ea typeface="Open Sans Light" panose="020B0306030504020204" pitchFamily="34" charset="0"/>
                <a:cs typeface="Lato Light"/>
              </a:rPr>
              <a:t>Progress 04</a:t>
            </a:r>
            <a:endParaRPr lang="en-US" sz="2400">
              <a:ea typeface="Open Sans Light" panose="020B0306030504020204" pitchFamily="34" charset="0"/>
              <a:cs typeface="Lato Light"/>
            </a:endParaRPr>
          </a:p>
          <a:p>
            <a:r>
              <a:rPr lang="en-US" sz="2400">
                <a:ea typeface="Open Sans Light" panose="020B0306030504020204" pitchFamily="34" charset="0"/>
                <a:cs typeface="Lato Light"/>
              </a:rPr>
              <a:t>Lorem Ipsum has two main statistical methodologies are used in data analysis which</a:t>
            </a:r>
          </a:p>
        </p:txBody>
      </p:sp>
      <p:sp>
        <p:nvSpPr>
          <p:cNvPr id="38" name="Rectangle 37"/>
          <p:cNvSpPr/>
          <p:nvPr/>
        </p:nvSpPr>
        <p:spPr>
          <a:xfrm>
            <a:off x="16392747" y="9633793"/>
            <a:ext cx="1415772" cy="1569660"/>
          </a:xfrm>
          <a:prstGeom prst="rect">
            <a:avLst/>
          </a:prstGeom>
        </p:spPr>
        <p:txBody>
          <a:bodyPr wrap="none">
            <a:spAutoFit/>
          </a:bodyPr>
          <a:lstStyle/>
          <a:p>
            <a:r>
              <a:rPr lang="en-US" sz="9600">
                <a:solidFill>
                  <a:schemeClr val="accent4"/>
                </a:solidFill>
                <a:latin typeface="dt-building-01" panose="02000509000000000000" pitchFamily="49" charset="0"/>
                <a:cs typeface="Arial" panose="020B0604020202020204" pitchFamily="34" charset="0"/>
              </a:rPr>
              <a:t>x</a:t>
            </a:r>
            <a:endParaRPr lang="en-US" sz="9600">
              <a:solidFill>
                <a:schemeClr val="accent4"/>
              </a:solidFill>
            </a:endParaRPr>
          </a:p>
        </p:txBody>
      </p:sp>
      <p:sp>
        <p:nvSpPr>
          <p:cNvPr id="2" name="Slide Number Placeholder 1"/>
          <p:cNvSpPr>
            <a:spLocks noGrp="1"/>
          </p:cNvSpPr>
          <p:nvPr>
            <p:ph type="sldNum" sz="quarter" idx="4294967295"/>
          </p:nvPr>
        </p:nvSpPr>
        <p:spPr>
          <a:xfrm>
            <a:off x="1587" y="12661900"/>
            <a:ext cx="1219200" cy="498476"/>
          </a:xfrm>
        </p:spPr>
        <p:txBody>
          <a:bodyPr/>
          <a:lstStyle/>
          <a:p>
            <a:fld id="{8E5CEF3C-9B2D-40F3-803E-74AC2A770255}" type="slidenum">
              <a:rPr lang="en-US" smtClean="0"/>
              <a:pPr/>
              <a:t>142</a:t>
            </a:fld>
            <a:endParaRPr lang="en-US"/>
          </a:p>
        </p:txBody>
      </p:sp>
      <p:grpSp>
        <p:nvGrpSpPr>
          <p:cNvPr id="20" name="Group 19"/>
          <p:cNvGrpSpPr/>
          <p:nvPr/>
        </p:nvGrpSpPr>
        <p:grpSpPr>
          <a:xfrm>
            <a:off x="10607288" y="4377936"/>
            <a:ext cx="4747848" cy="4747848"/>
            <a:chOff x="4342141" y="2227068"/>
            <a:chExt cx="2373924" cy="2373924"/>
          </a:xfrm>
        </p:grpSpPr>
        <p:sp>
          <p:nvSpPr>
            <p:cNvPr id="4" name="Pie 3"/>
            <p:cNvSpPr/>
            <p:nvPr/>
          </p:nvSpPr>
          <p:spPr bwMode="auto">
            <a:xfrm>
              <a:off x="4342141" y="2227068"/>
              <a:ext cx="2373924" cy="2373924"/>
            </a:xfrm>
            <a:prstGeom prst="pie">
              <a:avLst>
                <a:gd name="adj1" fmla="val 11437443"/>
                <a:gd name="adj2" fmla="val 16352689"/>
              </a:avLst>
            </a:prstGeom>
            <a:solidFill>
              <a:schemeClr val="accent2"/>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12" name="TextBox 11"/>
            <p:cNvSpPr txBox="1"/>
            <p:nvPr/>
          </p:nvSpPr>
          <p:spPr>
            <a:xfrm>
              <a:off x="4744084" y="2626635"/>
              <a:ext cx="691856" cy="415499"/>
            </a:xfrm>
            <a:prstGeom prst="rect">
              <a:avLst/>
            </a:prstGeom>
            <a:noFill/>
          </p:spPr>
          <p:txBody>
            <a:bodyPr wrap="none" rtlCol="0">
              <a:spAutoFit/>
            </a:bodyPr>
            <a:lstStyle/>
            <a:p>
              <a:pPr algn="ctr"/>
              <a:r>
                <a:rPr lang="en-US" sz="4800">
                  <a:solidFill>
                    <a:schemeClr val="bg1"/>
                  </a:solidFill>
                </a:rPr>
                <a:t>20%</a:t>
              </a:r>
            </a:p>
          </p:txBody>
        </p:sp>
      </p:grpSp>
      <p:grpSp>
        <p:nvGrpSpPr>
          <p:cNvPr id="7" name="Group 6"/>
          <p:cNvGrpSpPr/>
          <p:nvPr/>
        </p:nvGrpSpPr>
        <p:grpSpPr>
          <a:xfrm>
            <a:off x="10369896" y="4140545"/>
            <a:ext cx="5222632" cy="5222632"/>
            <a:chOff x="4223445" y="2108372"/>
            <a:chExt cx="2611316" cy="2611316"/>
          </a:xfrm>
        </p:grpSpPr>
        <p:sp>
          <p:nvSpPr>
            <p:cNvPr id="3" name="Pie 2"/>
            <p:cNvSpPr/>
            <p:nvPr/>
          </p:nvSpPr>
          <p:spPr bwMode="auto">
            <a:xfrm flipH="1">
              <a:off x="4223445" y="2108372"/>
              <a:ext cx="2611316" cy="2611316"/>
            </a:xfrm>
            <a:prstGeom prst="pie">
              <a:avLst>
                <a:gd name="adj1" fmla="val 4060552"/>
                <a:gd name="adj2" fmla="val 16200000"/>
              </a:avLst>
            </a:pr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11" name="TextBox 10"/>
            <p:cNvSpPr txBox="1"/>
            <p:nvPr/>
          </p:nvSpPr>
          <p:spPr>
            <a:xfrm>
              <a:off x="5340318" y="3895804"/>
              <a:ext cx="992420" cy="600165"/>
            </a:xfrm>
            <a:prstGeom prst="rect">
              <a:avLst/>
            </a:prstGeom>
            <a:noFill/>
          </p:spPr>
          <p:txBody>
            <a:bodyPr wrap="none" rtlCol="0">
              <a:spAutoFit/>
            </a:bodyPr>
            <a:lstStyle/>
            <a:p>
              <a:r>
                <a:rPr lang="en-US" sz="7200">
                  <a:solidFill>
                    <a:schemeClr val="bg1"/>
                  </a:solidFill>
                </a:rPr>
                <a:t>60%</a:t>
              </a:r>
            </a:p>
          </p:txBody>
        </p:sp>
      </p:grpSp>
      <p:grpSp>
        <p:nvGrpSpPr>
          <p:cNvPr id="8" name="Group 7"/>
          <p:cNvGrpSpPr/>
          <p:nvPr/>
        </p:nvGrpSpPr>
        <p:grpSpPr>
          <a:xfrm>
            <a:off x="1787839" y="4789941"/>
            <a:ext cx="7584005" cy="2606672"/>
            <a:chOff x="3320534" y="1258258"/>
            <a:chExt cx="7584005" cy="2606672"/>
          </a:xfrm>
        </p:grpSpPr>
        <p:sp>
          <p:nvSpPr>
            <p:cNvPr id="45" name="Title 1"/>
            <p:cNvSpPr txBox="1">
              <a:spLocks/>
            </p:cNvSpPr>
            <p:nvPr/>
          </p:nvSpPr>
          <p:spPr>
            <a:xfrm>
              <a:off x="3320534" y="1258258"/>
              <a:ext cx="7584005" cy="2397204"/>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Circular loading </a:t>
              </a:r>
            </a:p>
            <a:p>
              <a:pPr algn="ctr"/>
              <a:r>
                <a:rPr lang="en-US" sz="6400">
                  <a:latin typeface="+mn-lt"/>
                </a:rPr>
                <a:t>progress graphic</a:t>
              </a:r>
            </a:p>
            <a:p>
              <a:pPr algn="ctr"/>
              <a:r>
                <a:rPr lang="en-US" sz="3200">
                  <a:latin typeface="+mn-lt"/>
                </a:rPr>
                <a:t>Create great subtitle is in here</a:t>
              </a:r>
              <a:endParaRPr lang="en-US" sz="6400">
                <a:latin typeface="+mn-lt"/>
              </a:endParaRPr>
            </a:p>
          </p:txBody>
        </p:sp>
        <p:sp>
          <p:nvSpPr>
            <p:cNvPr id="46" name="Rectangle: Rounded Corners 80"/>
            <p:cNvSpPr/>
            <p:nvPr/>
          </p:nvSpPr>
          <p:spPr>
            <a:xfrm>
              <a:off x="6422640" y="3777441"/>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566365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750" fill="hold"/>
                                        <p:tgtEl>
                                          <p:spTgt spid="7"/>
                                        </p:tgtEl>
                                        <p:attrNameLst>
                                          <p:attrName>ppt_w</p:attrName>
                                        </p:attrNameLst>
                                      </p:cBhvr>
                                      <p:tavLst>
                                        <p:tav tm="0">
                                          <p:val>
                                            <p:fltVal val="0"/>
                                          </p:val>
                                        </p:tav>
                                        <p:tav tm="100000">
                                          <p:val>
                                            <p:strVal val="#ppt_w"/>
                                          </p:val>
                                        </p:tav>
                                      </p:tavLst>
                                    </p:anim>
                                    <p:anim calcmode="lin" valueType="num">
                                      <p:cBhvr>
                                        <p:cTn id="8" dur="750" fill="hold"/>
                                        <p:tgtEl>
                                          <p:spTgt spid="7"/>
                                        </p:tgtEl>
                                        <p:attrNameLst>
                                          <p:attrName>ppt_h</p:attrName>
                                        </p:attrNameLst>
                                      </p:cBhvr>
                                      <p:tavLst>
                                        <p:tav tm="0">
                                          <p:val>
                                            <p:fltVal val="0"/>
                                          </p:val>
                                        </p:tav>
                                        <p:tav tm="100000">
                                          <p:val>
                                            <p:strVal val="#ppt_h"/>
                                          </p:val>
                                        </p:tav>
                                      </p:tavLst>
                                    </p:anim>
                                    <p:anim calcmode="lin" valueType="num">
                                      <p:cBhvr>
                                        <p:cTn id="9" dur="750" fill="hold"/>
                                        <p:tgtEl>
                                          <p:spTgt spid="7"/>
                                        </p:tgtEl>
                                        <p:attrNameLst>
                                          <p:attrName>style.rotation</p:attrName>
                                        </p:attrNameLst>
                                      </p:cBhvr>
                                      <p:tavLst>
                                        <p:tav tm="0">
                                          <p:val>
                                            <p:fltVal val="360"/>
                                          </p:val>
                                        </p:tav>
                                        <p:tav tm="100000">
                                          <p:val>
                                            <p:fltVal val="0"/>
                                          </p:val>
                                        </p:tav>
                                      </p:tavLst>
                                    </p:anim>
                                    <p:animEffect transition="in" filter="fade">
                                      <p:cBhvr>
                                        <p:cTn id="10" dur="750"/>
                                        <p:tgtEl>
                                          <p:spTgt spid="7"/>
                                        </p:tgtEl>
                                      </p:cBhvr>
                                    </p:animEffect>
                                  </p:childTnLst>
                                </p:cTn>
                              </p:par>
                              <p:par>
                                <p:cTn id="11" presetID="49" presetClass="entr" presetSubtype="0" decel="100000" fill="hold" nodeType="withEffect">
                                  <p:stCondLst>
                                    <p:cond delay="100"/>
                                  </p:stCondLst>
                                  <p:childTnLst>
                                    <p:set>
                                      <p:cBhvr>
                                        <p:cTn id="12" dur="1" fill="hold">
                                          <p:stCondLst>
                                            <p:cond delay="0"/>
                                          </p:stCondLst>
                                        </p:cTn>
                                        <p:tgtEl>
                                          <p:spTgt spid="20"/>
                                        </p:tgtEl>
                                        <p:attrNameLst>
                                          <p:attrName>style.visibility</p:attrName>
                                        </p:attrNameLst>
                                      </p:cBhvr>
                                      <p:to>
                                        <p:strVal val="visible"/>
                                      </p:to>
                                    </p:set>
                                    <p:anim calcmode="lin" valueType="num">
                                      <p:cBhvr>
                                        <p:cTn id="13" dur="750" fill="hold"/>
                                        <p:tgtEl>
                                          <p:spTgt spid="20"/>
                                        </p:tgtEl>
                                        <p:attrNameLst>
                                          <p:attrName>ppt_w</p:attrName>
                                        </p:attrNameLst>
                                      </p:cBhvr>
                                      <p:tavLst>
                                        <p:tav tm="0">
                                          <p:val>
                                            <p:fltVal val="0"/>
                                          </p:val>
                                        </p:tav>
                                        <p:tav tm="100000">
                                          <p:val>
                                            <p:strVal val="#ppt_w"/>
                                          </p:val>
                                        </p:tav>
                                      </p:tavLst>
                                    </p:anim>
                                    <p:anim calcmode="lin" valueType="num">
                                      <p:cBhvr>
                                        <p:cTn id="14" dur="750" fill="hold"/>
                                        <p:tgtEl>
                                          <p:spTgt spid="20"/>
                                        </p:tgtEl>
                                        <p:attrNameLst>
                                          <p:attrName>ppt_h</p:attrName>
                                        </p:attrNameLst>
                                      </p:cBhvr>
                                      <p:tavLst>
                                        <p:tav tm="0">
                                          <p:val>
                                            <p:fltVal val="0"/>
                                          </p:val>
                                        </p:tav>
                                        <p:tav tm="100000">
                                          <p:val>
                                            <p:strVal val="#ppt_h"/>
                                          </p:val>
                                        </p:tav>
                                      </p:tavLst>
                                    </p:anim>
                                    <p:anim calcmode="lin" valueType="num">
                                      <p:cBhvr>
                                        <p:cTn id="15" dur="750" fill="hold"/>
                                        <p:tgtEl>
                                          <p:spTgt spid="20"/>
                                        </p:tgtEl>
                                        <p:attrNameLst>
                                          <p:attrName>style.rotation</p:attrName>
                                        </p:attrNameLst>
                                      </p:cBhvr>
                                      <p:tavLst>
                                        <p:tav tm="0">
                                          <p:val>
                                            <p:fltVal val="360"/>
                                          </p:val>
                                        </p:tav>
                                        <p:tav tm="100000">
                                          <p:val>
                                            <p:fltVal val="0"/>
                                          </p:val>
                                        </p:tav>
                                      </p:tavLst>
                                    </p:anim>
                                    <p:animEffect transition="in" filter="fade">
                                      <p:cBhvr>
                                        <p:cTn id="16" dur="750"/>
                                        <p:tgtEl>
                                          <p:spTgt spid="20"/>
                                        </p:tgtEl>
                                      </p:cBhvr>
                                    </p:animEffect>
                                  </p:childTnLst>
                                </p:cTn>
                              </p:par>
                              <p:par>
                                <p:cTn id="17" presetID="49" presetClass="entr" presetSubtype="0" decel="100000" fill="hold" nodeType="withEffect">
                                  <p:stCondLst>
                                    <p:cond delay="200"/>
                                  </p:stCondLst>
                                  <p:childTnLst>
                                    <p:set>
                                      <p:cBhvr>
                                        <p:cTn id="18" dur="1" fill="hold">
                                          <p:stCondLst>
                                            <p:cond delay="0"/>
                                          </p:stCondLst>
                                        </p:cTn>
                                        <p:tgtEl>
                                          <p:spTgt spid="18"/>
                                        </p:tgtEl>
                                        <p:attrNameLst>
                                          <p:attrName>style.visibility</p:attrName>
                                        </p:attrNameLst>
                                      </p:cBhvr>
                                      <p:to>
                                        <p:strVal val="visible"/>
                                      </p:to>
                                    </p:set>
                                    <p:anim calcmode="lin" valueType="num">
                                      <p:cBhvr>
                                        <p:cTn id="19" dur="750" fill="hold"/>
                                        <p:tgtEl>
                                          <p:spTgt spid="18"/>
                                        </p:tgtEl>
                                        <p:attrNameLst>
                                          <p:attrName>ppt_w</p:attrName>
                                        </p:attrNameLst>
                                      </p:cBhvr>
                                      <p:tavLst>
                                        <p:tav tm="0">
                                          <p:val>
                                            <p:fltVal val="0"/>
                                          </p:val>
                                        </p:tav>
                                        <p:tav tm="100000">
                                          <p:val>
                                            <p:strVal val="#ppt_w"/>
                                          </p:val>
                                        </p:tav>
                                      </p:tavLst>
                                    </p:anim>
                                    <p:anim calcmode="lin" valueType="num">
                                      <p:cBhvr>
                                        <p:cTn id="20" dur="750" fill="hold"/>
                                        <p:tgtEl>
                                          <p:spTgt spid="18"/>
                                        </p:tgtEl>
                                        <p:attrNameLst>
                                          <p:attrName>ppt_h</p:attrName>
                                        </p:attrNameLst>
                                      </p:cBhvr>
                                      <p:tavLst>
                                        <p:tav tm="0">
                                          <p:val>
                                            <p:fltVal val="0"/>
                                          </p:val>
                                        </p:tav>
                                        <p:tav tm="100000">
                                          <p:val>
                                            <p:strVal val="#ppt_h"/>
                                          </p:val>
                                        </p:tav>
                                      </p:tavLst>
                                    </p:anim>
                                    <p:anim calcmode="lin" valueType="num">
                                      <p:cBhvr>
                                        <p:cTn id="21" dur="750" fill="hold"/>
                                        <p:tgtEl>
                                          <p:spTgt spid="18"/>
                                        </p:tgtEl>
                                        <p:attrNameLst>
                                          <p:attrName>style.rotation</p:attrName>
                                        </p:attrNameLst>
                                      </p:cBhvr>
                                      <p:tavLst>
                                        <p:tav tm="0">
                                          <p:val>
                                            <p:fltVal val="360"/>
                                          </p:val>
                                        </p:tav>
                                        <p:tav tm="100000">
                                          <p:val>
                                            <p:fltVal val="0"/>
                                          </p:val>
                                        </p:tav>
                                      </p:tavLst>
                                    </p:anim>
                                    <p:animEffect transition="in" filter="fade">
                                      <p:cBhvr>
                                        <p:cTn id="22" dur="750"/>
                                        <p:tgtEl>
                                          <p:spTgt spid="18"/>
                                        </p:tgtEl>
                                      </p:cBhvr>
                                    </p:animEffect>
                                  </p:childTnLst>
                                </p:cTn>
                              </p:par>
                              <p:par>
                                <p:cTn id="23" presetID="49" presetClass="entr" presetSubtype="0" decel="100000" fill="hold" nodeType="withEffect">
                                  <p:stCondLst>
                                    <p:cond delay="300"/>
                                  </p:stCondLst>
                                  <p:childTnLst>
                                    <p:set>
                                      <p:cBhvr>
                                        <p:cTn id="24" dur="1" fill="hold">
                                          <p:stCondLst>
                                            <p:cond delay="0"/>
                                          </p:stCondLst>
                                        </p:cTn>
                                        <p:tgtEl>
                                          <p:spTgt spid="10"/>
                                        </p:tgtEl>
                                        <p:attrNameLst>
                                          <p:attrName>style.visibility</p:attrName>
                                        </p:attrNameLst>
                                      </p:cBhvr>
                                      <p:to>
                                        <p:strVal val="visible"/>
                                      </p:to>
                                    </p:set>
                                    <p:anim calcmode="lin" valueType="num">
                                      <p:cBhvr>
                                        <p:cTn id="25" dur="750" fill="hold"/>
                                        <p:tgtEl>
                                          <p:spTgt spid="10"/>
                                        </p:tgtEl>
                                        <p:attrNameLst>
                                          <p:attrName>ppt_w</p:attrName>
                                        </p:attrNameLst>
                                      </p:cBhvr>
                                      <p:tavLst>
                                        <p:tav tm="0">
                                          <p:val>
                                            <p:fltVal val="0"/>
                                          </p:val>
                                        </p:tav>
                                        <p:tav tm="100000">
                                          <p:val>
                                            <p:strVal val="#ppt_w"/>
                                          </p:val>
                                        </p:tav>
                                      </p:tavLst>
                                    </p:anim>
                                    <p:anim calcmode="lin" valueType="num">
                                      <p:cBhvr>
                                        <p:cTn id="26" dur="750" fill="hold"/>
                                        <p:tgtEl>
                                          <p:spTgt spid="10"/>
                                        </p:tgtEl>
                                        <p:attrNameLst>
                                          <p:attrName>ppt_h</p:attrName>
                                        </p:attrNameLst>
                                      </p:cBhvr>
                                      <p:tavLst>
                                        <p:tav tm="0">
                                          <p:val>
                                            <p:fltVal val="0"/>
                                          </p:val>
                                        </p:tav>
                                        <p:tav tm="100000">
                                          <p:val>
                                            <p:strVal val="#ppt_h"/>
                                          </p:val>
                                        </p:tav>
                                      </p:tavLst>
                                    </p:anim>
                                    <p:anim calcmode="lin" valueType="num">
                                      <p:cBhvr>
                                        <p:cTn id="27" dur="750" fill="hold"/>
                                        <p:tgtEl>
                                          <p:spTgt spid="10"/>
                                        </p:tgtEl>
                                        <p:attrNameLst>
                                          <p:attrName>style.rotation</p:attrName>
                                        </p:attrNameLst>
                                      </p:cBhvr>
                                      <p:tavLst>
                                        <p:tav tm="0">
                                          <p:val>
                                            <p:fltVal val="360"/>
                                          </p:val>
                                        </p:tav>
                                        <p:tav tm="100000">
                                          <p:val>
                                            <p:fltVal val="0"/>
                                          </p:val>
                                        </p:tav>
                                      </p:tavLst>
                                    </p:anim>
                                    <p:animEffect transition="in" filter="fade">
                                      <p:cBhvr>
                                        <p:cTn id="28"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3166387" y="12661900"/>
            <a:ext cx="1219200" cy="498476"/>
          </a:xfrm>
        </p:spPr>
        <p:txBody>
          <a:bodyPr/>
          <a:lstStyle/>
          <a:p>
            <a:endParaRPr lang="en-US"/>
          </a:p>
        </p:txBody>
      </p:sp>
      <p:grpSp>
        <p:nvGrpSpPr>
          <p:cNvPr id="15" name="Group 14"/>
          <p:cNvGrpSpPr/>
          <p:nvPr/>
        </p:nvGrpSpPr>
        <p:grpSpPr>
          <a:xfrm>
            <a:off x="3596127" y="3191612"/>
            <a:ext cx="4883976" cy="4883972"/>
            <a:chOff x="1797270" y="2510206"/>
            <a:chExt cx="2441988" cy="2441986"/>
          </a:xfrm>
        </p:grpSpPr>
        <p:sp>
          <p:nvSpPr>
            <p:cNvPr id="6" name="Donut 5"/>
            <p:cNvSpPr/>
            <p:nvPr/>
          </p:nvSpPr>
          <p:spPr>
            <a:xfrm>
              <a:off x="1797270" y="2510206"/>
              <a:ext cx="2441986" cy="2441986"/>
            </a:xfrm>
            <a:prstGeom prst="donut">
              <a:avLst>
                <a:gd name="adj" fmla="val 1931"/>
              </a:avLst>
            </a:prstGeom>
            <a:solidFill>
              <a:schemeClr val="tx1">
                <a:lumMod val="40000"/>
                <a:lumOff val="6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600">
                  <a:solidFill>
                    <a:schemeClr val="tx1"/>
                  </a:solidFill>
                  <a:ea typeface="Roboto Thin" charset="0"/>
                  <a:cs typeface="Roboto Thin" charset="0"/>
                </a:rPr>
                <a:t>75</a:t>
              </a:r>
              <a:r>
                <a:rPr lang="en-US" sz="9600" baseline="30000">
                  <a:solidFill>
                    <a:schemeClr val="tx1"/>
                  </a:solidFill>
                  <a:ea typeface="Roboto Thin" charset="0"/>
                  <a:cs typeface="Roboto Thin" charset="0"/>
                </a:rPr>
                <a:t>%</a:t>
              </a:r>
            </a:p>
            <a:p>
              <a:pPr algn="ctr">
                <a:lnSpc>
                  <a:spcPts val="3560"/>
                </a:lnSpc>
                <a:spcBef>
                  <a:spcPts val="800"/>
                </a:spcBef>
              </a:pPr>
              <a:r>
                <a:rPr lang="en-US" sz="2800">
                  <a:solidFill>
                    <a:schemeClr val="tx1"/>
                  </a:solidFill>
                  <a:ea typeface="Roboto Thin" charset="0"/>
                  <a:cs typeface="Roboto Thin" charset="0"/>
                </a:rPr>
                <a:t>Lorem Ipsum simply dummy text of the printing.</a:t>
              </a:r>
            </a:p>
          </p:txBody>
        </p:sp>
        <p:sp>
          <p:nvSpPr>
            <p:cNvPr id="7" name="Block Arc 6"/>
            <p:cNvSpPr/>
            <p:nvPr/>
          </p:nvSpPr>
          <p:spPr>
            <a:xfrm flipH="1">
              <a:off x="1797272" y="2510206"/>
              <a:ext cx="2441986" cy="2441986"/>
            </a:xfrm>
            <a:prstGeom prst="blockArc">
              <a:avLst>
                <a:gd name="adj1" fmla="val 21364073"/>
                <a:gd name="adj2" fmla="val 16200009"/>
                <a:gd name="adj3" fmla="val 1724"/>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latin typeface="Roboto Thin" charset="0"/>
              </a:endParaRPr>
            </a:p>
          </p:txBody>
        </p:sp>
      </p:grpSp>
      <p:grpSp>
        <p:nvGrpSpPr>
          <p:cNvPr id="14" name="Group 13"/>
          <p:cNvGrpSpPr/>
          <p:nvPr/>
        </p:nvGrpSpPr>
        <p:grpSpPr>
          <a:xfrm>
            <a:off x="9751599" y="3191612"/>
            <a:ext cx="4883976" cy="4883972"/>
            <a:chOff x="4930762" y="2510206"/>
            <a:chExt cx="2441988" cy="2441986"/>
          </a:xfrm>
        </p:grpSpPr>
        <p:sp>
          <p:nvSpPr>
            <p:cNvPr id="8" name="Donut 7"/>
            <p:cNvSpPr/>
            <p:nvPr/>
          </p:nvSpPr>
          <p:spPr>
            <a:xfrm>
              <a:off x="4930762" y="2510206"/>
              <a:ext cx="2441986" cy="2441986"/>
            </a:xfrm>
            <a:prstGeom prst="donut">
              <a:avLst>
                <a:gd name="adj" fmla="val 1931"/>
              </a:avLst>
            </a:prstGeom>
            <a:solidFill>
              <a:schemeClr val="tx1">
                <a:lumMod val="40000"/>
                <a:lumOff val="6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600">
                  <a:solidFill>
                    <a:schemeClr val="tx1"/>
                  </a:solidFill>
                  <a:ea typeface="Roboto Thin" charset="0"/>
                  <a:cs typeface="Roboto Thin" charset="0"/>
                </a:rPr>
                <a:t>50</a:t>
              </a:r>
              <a:r>
                <a:rPr lang="en-US" sz="9600" baseline="30000">
                  <a:solidFill>
                    <a:schemeClr val="tx1"/>
                  </a:solidFill>
                  <a:ea typeface="Roboto Thin" charset="0"/>
                  <a:cs typeface="Roboto Thin" charset="0"/>
                </a:rPr>
                <a:t>%</a:t>
              </a:r>
            </a:p>
            <a:p>
              <a:pPr algn="ctr">
                <a:lnSpc>
                  <a:spcPts val="3560"/>
                </a:lnSpc>
                <a:spcBef>
                  <a:spcPts val="800"/>
                </a:spcBef>
              </a:pPr>
              <a:r>
                <a:rPr lang="en-US" sz="2800">
                  <a:solidFill>
                    <a:schemeClr val="tx1"/>
                  </a:solidFill>
                  <a:ea typeface="Roboto Thin" charset="0"/>
                  <a:cs typeface="Roboto Thin" charset="0"/>
                </a:rPr>
                <a:t>Lorem Ipsum simply dummy text of the printing.</a:t>
              </a:r>
            </a:p>
          </p:txBody>
        </p:sp>
        <p:sp>
          <p:nvSpPr>
            <p:cNvPr id="9" name="Block Arc 8"/>
            <p:cNvSpPr/>
            <p:nvPr/>
          </p:nvSpPr>
          <p:spPr>
            <a:xfrm flipH="1">
              <a:off x="4930764" y="2510206"/>
              <a:ext cx="2441986" cy="2441986"/>
            </a:xfrm>
            <a:prstGeom prst="blockArc">
              <a:avLst>
                <a:gd name="adj1" fmla="val 5391749"/>
                <a:gd name="adj2" fmla="val 16200009"/>
                <a:gd name="adj3" fmla="val 172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grpSp>
      <p:grpSp>
        <p:nvGrpSpPr>
          <p:cNvPr id="13" name="Group 12"/>
          <p:cNvGrpSpPr/>
          <p:nvPr/>
        </p:nvGrpSpPr>
        <p:grpSpPr>
          <a:xfrm>
            <a:off x="15907071" y="3191612"/>
            <a:ext cx="4883976" cy="4883972"/>
            <a:chOff x="7952742" y="2510206"/>
            <a:chExt cx="2441988" cy="2441986"/>
          </a:xfrm>
        </p:grpSpPr>
        <p:sp>
          <p:nvSpPr>
            <p:cNvPr id="10" name="Donut 9"/>
            <p:cNvSpPr/>
            <p:nvPr/>
          </p:nvSpPr>
          <p:spPr>
            <a:xfrm>
              <a:off x="7952742" y="2510206"/>
              <a:ext cx="2441986" cy="2441986"/>
            </a:xfrm>
            <a:prstGeom prst="donut">
              <a:avLst>
                <a:gd name="adj" fmla="val 1931"/>
              </a:avLst>
            </a:prstGeom>
            <a:solidFill>
              <a:schemeClr val="tx1">
                <a:lumMod val="40000"/>
                <a:lumOff val="6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600">
                  <a:solidFill>
                    <a:schemeClr val="tx1"/>
                  </a:solidFill>
                  <a:ea typeface="Roboto Thin" charset="0"/>
                  <a:cs typeface="Roboto Thin" charset="0"/>
                </a:rPr>
                <a:t>65</a:t>
              </a:r>
              <a:r>
                <a:rPr lang="en-US" sz="9600" baseline="30000">
                  <a:solidFill>
                    <a:schemeClr val="tx1"/>
                  </a:solidFill>
                  <a:ea typeface="Roboto Thin" charset="0"/>
                  <a:cs typeface="Roboto Thin" charset="0"/>
                </a:rPr>
                <a:t>%</a:t>
              </a:r>
            </a:p>
            <a:p>
              <a:pPr algn="ctr">
                <a:lnSpc>
                  <a:spcPts val="3560"/>
                </a:lnSpc>
                <a:spcBef>
                  <a:spcPts val="800"/>
                </a:spcBef>
              </a:pPr>
              <a:r>
                <a:rPr lang="en-US" sz="2800">
                  <a:solidFill>
                    <a:schemeClr val="tx1"/>
                  </a:solidFill>
                  <a:ea typeface="Roboto Thin" charset="0"/>
                  <a:cs typeface="Roboto Thin" charset="0"/>
                </a:rPr>
                <a:t>Lorem Ipsum simply dummy text of the printing.</a:t>
              </a:r>
            </a:p>
          </p:txBody>
        </p:sp>
        <p:sp>
          <p:nvSpPr>
            <p:cNvPr id="11" name="Block Arc 10"/>
            <p:cNvSpPr/>
            <p:nvPr/>
          </p:nvSpPr>
          <p:spPr>
            <a:xfrm flipH="1">
              <a:off x="7952744" y="2510206"/>
              <a:ext cx="2441986" cy="2441986"/>
            </a:xfrm>
            <a:prstGeom prst="blockArc">
              <a:avLst>
                <a:gd name="adj1" fmla="val 3052011"/>
                <a:gd name="adj2" fmla="val 16200009"/>
                <a:gd name="adj3" fmla="val 172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grpSp>
      <p:sp>
        <p:nvSpPr>
          <p:cNvPr id="17" name="Rounded Rectangle 16"/>
          <p:cNvSpPr/>
          <p:nvPr/>
        </p:nvSpPr>
        <p:spPr bwMode="auto">
          <a:xfrm>
            <a:off x="2324632" y="3813716"/>
            <a:ext cx="2209970" cy="758284"/>
          </a:xfrm>
          <a:prstGeom prst="roundRect">
            <a:avLst/>
          </a:prstGeom>
          <a:solidFill>
            <a:schemeClr val="tx1"/>
          </a:solidFill>
          <a:ln>
            <a:noFill/>
          </a:ln>
        </p:spPr>
        <p:txBody>
          <a:bodyPr vert="horz" wrap="square" lIns="182880" tIns="91440" rIns="182880" bIns="91440" numCol="1" rtlCol="0" anchor="t" anchorCtr="0" compatLnSpc="1">
            <a:prstTxWarp prst="textNoShape">
              <a:avLst/>
            </a:prstTxWarp>
          </a:bodyPr>
          <a:lstStyle/>
          <a:p>
            <a:pPr algn="ctr"/>
            <a:r>
              <a:rPr lang="en-GB" sz="3600">
                <a:solidFill>
                  <a:schemeClr val="bg1"/>
                </a:solidFill>
              </a:rPr>
              <a:t>2016.05</a:t>
            </a:r>
          </a:p>
        </p:txBody>
      </p:sp>
      <p:sp>
        <p:nvSpPr>
          <p:cNvPr id="18" name="Rounded Rectangle 17"/>
          <p:cNvSpPr/>
          <p:nvPr/>
        </p:nvSpPr>
        <p:spPr bwMode="auto">
          <a:xfrm>
            <a:off x="8480100" y="3813716"/>
            <a:ext cx="2209970" cy="758284"/>
          </a:xfrm>
          <a:prstGeom prst="roundRect">
            <a:avLst/>
          </a:prstGeom>
          <a:solidFill>
            <a:schemeClr val="tx1"/>
          </a:solidFill>
          <a:ln>
            <a:noFill/>
          </a:ln>
        </p:spPr>
        <p:txBody>
          <a:bodyPr vert="horz" wrap="square" lIns="182880" tIns="91440" rIns="182880" bIns="91440" numCol="1" rtlCol="0" anchor="t" anchorCtr="0" compatLnSpc="1">
            <a:prstTxWarp prst="textNoShape">
              <a:avLst/>
            </a:prstTxWarp>
          </a:bodyPr>
          <a:lstStyle/>
          <a:p>
            <a:pPr algn="ctr"/>
            <a:r>
              <a:rPr lang="en-GB" sz="3600">
                <a:solidFill>
                  <a:schemeClr val="bg1"/>
                </a:solidFill>
              </a:rPr>
              <a:t>2016.06</a:t>
            </a:r>
          </a:p>
        </p:txBody>
      </p:sp>
      <p:sp>
        <p:nvSpPr>
          <p:cNvPr id="19" name="Rounded Rectangle 18"/>
          <p:cNvSpPr/>
          <p:nvPr/>
        </p:nvSpPr>
        <p:spPr bwMode="auto">
          <a:xfrm>
            <a:off x="14802082" y="3813716"/>
            <a:ext cx="2209970" cy="758284"/>
          </a:xfrm>
          <a:prstGeom prst="roundRect">
            <a:avLst/>
          </a:prstGeom>
          <a:solidFill>
            <a:schemeClr val="tx1"/>
          </a:solidFill>
          <a:ln>
            <a:noFill/>
          </a:ln>
        </p:spPr>
        <p:txBody>
          <a:bodyPr vert="horz" wrap="square" lIns="182880" tIns="91440" rIns="182880" bIns="91440" numCol="1" rtlCol="0" anchor="t" anchorCtr="0" compatLnSpc="1">
            <a:prstTxWarp prst="textNoShape">
              <a:avLst/>
            </a:prstTxWarp>
          </a:bodyPr>
          <a:lstStyle/>
          <a:p>
            <a:pPr algn="ctr"/>
            <a:r>
              <a:rPr lang="en-GB" sz="3600">
                <a:solidFill>
                  <a:schemeClr val="bg1"/>
                </a:solidFill>
              </a:rPr>
              <a:t>2016.07</a:t>
            </a:r>
          </a:p>
        </p:txBody>
      </p:sp>
      <p:sp>
        <p:nvSpPr>
          <p:cNvPr id="22" name="Rectangle 21"/>
          <p:cNvSpPr/>
          <p:nvPr/>
        </p:nvSpPr>
        <p:spPr>
          <a:xfrm>
            <a:off x="5468726" y="8549983"/>
            <a:ext cx="954107" cy="1015663"/>
          </a:xfrm>
          <a:prstGeom prst="rect">
            <a:avLst/>
          </a:prstGeom>
        </p:spPr>
        <p:txBody>
          <a:bodyPr wrap="none">
            <a:spAutoFit/>
          </a:bodyPr>
          <a:lstStyle/>
          <a:p>
            <a:pPr algn="ctr"/>
            <a:r>
              <a:rPr lang="en-US" sz="6000">
                <a:latin typeface="dt-technology-04" panose="02000509000000000000" pitchFamily="49" charset="0"/>
                <a:cs typeface="Arial" panose="020B0604020202020204" pitchFamily="34" charset="0"/>
              </a:rPr>
              <a:t>d</a:t>
            </a:r>
            <a:endParaRPr lang="en-GB" sz="6000"/>
          </a:p>
        </p:txBody>
      </p:sp>
      <p:sp>
        <p:nvSpPr>
          <p:cNvPr id="27" name="Rectangle 26"/>
          <p:cNvSpPr/>
          <p:nvPr/>
        </p:nvSpPr>
        <p:spPr>
          <a:xfrm>
            <a:off x="11624198" y="8549983"/>
            <a:ext cx="954107" cy="1015663"/>
          </a:xfrm>
          <a:prstGeom prst="rect">
            <a:avLst/>
          </a:prstGeom>
        </p:spPr>
        <p:txBody>
          <a:bodyPr wrap="none">
            <a:spAutoFit/>
          </a:bodyPr>
          <a:lstStyle/>
          <a:p>
            <a:pPr algn="ctr"/>
            <a:r>
              <a:rPr lang="en-US" sz="6000">
                <a:latin typeface="dt-business-05" panose="02000509000000000000" pitchFamily="49" charset="0"/>
                <a:cs typeface="Arial" panose="020B0604020202020204" pitchFamily="34" charset="0"/>
              </a:rPr>
              <a:t>V</a:t>
            </a:r>
            <a:endParaRPr lang="en-GB" sz="6000"/>
          </a:p>
        </p:txBody>
      </p:sp>
      <p:sp>
        <p:nvSpPr>
          <p:cNvPr id="31" name="Rectangle 30"/>
          <p:cNvSpPr/>
          <p:nvPr/>
        </p:nvSpPr>
        <p:spPr>
          <a:xfrm>
            <a:off x="17779670" y="8549983"/>
            <a:ext cx="954107" cy="1015663"/>
          </a:xfrm>
          <a:prstGeom prst="rect">
            <a:avLst/>
          </a:prstGeom>
        </p:spPr>
        <p:txBody>
          <a:bodyPr wrap="none">
            <a:spAutoFit/>
          </a:bodyPr>
          <a:lstStyle/>
          <a:p>
            <a:pPr algn="ctr"/>
            <a:r>
              <a:rPr lang="en-US" sz="6000">
                <a:latin typeface="dt-business-02" panose="02000509000000000000" pitchFamily="49" charset="0"/>
                <a:cs typeface="Arial" panose="020B0604020202020204" pitchFamily="34" charset="0"/>
              </a:rPr>
              <a:t>0</a:t>
            </a:r>
            <a:endParaRPr lang="en-GB" sz="6000"/>
          </a:p>
        </p:txBody>
      </p:sp>
      <p:grpSp>
        <p:nvGrpSpPr>
          <p:cNvPr id="4" name="Group 3"/>
          <p:cNvGrpSpPr/>
          <p:nvPr/>
        </p:nvGrpSpPr>
        <p:grpSpPr>
          <a:xfrm>
            <a:off x="7126396" y="778237"/>
            <a:ext cx="10134382" cy="1635122"/>
            <a:chOff x="1679880" y="1178287"/>
            <a:chExt cx="10134382" cy="1635122"/>
          </a:xfrm>
        </p:grpSpPr>
        <p:sp>
          <p:nvSpPr>
            <p:cNvPr id="34" name="Title 1"/>
            <p:cNvSpPr txBox="1">
              <a:spLocks/>
            </p:cNvSpPr>
            <p:nvPr/>
          </p:nvSpPr>
          <p:spPr>
            <a:xfrm>
              <a:off x="1679880" y="1178287"/>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Creative data design</a:t>
              </a:r>
            </a:p>
            <a:p>
              <a:pPr algn="ctr"/>
              <a:r>
                <a:rPr lang="en-US" sz="3200">
                  <a:latin typeface="+mn-lt"/>
                </a:rPr>
                <a:t>Create great subtitle is in here</a:t>
              </a:r>
              <a:endParaRPr lang="en-US" sz="6400">
                <a:latin typeface="+mn-lt"/>
              </a:endParaRPr>
            </a:p>
          </p:txBody>
        </p:sp>
        <p:sp>
          <p:nvSpPr>
            <p:cNvPr id="35" name="Rectangle: Rounded Corners 80"/>
            <p:cNvSpPr/>
            <p:nvPr/>
          </p:nvSpPr>
          <p:spPr>
            <a:xfrm>
              <a:off x="6057175" y="272592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36" name="Rectangle 35"/>
          <p:cNvSpPr/>
          <p:nvPr/>
        </p:nvSpPr>
        <p:spPr>
          <a:xfrm>
            <a:off x="3685137" y="9671744"/>
            <a:ext cx="4521284" cy="1754326"/>
          </a:xfrm>
          <a:prstGeom prst="rect">
            <a:avLst/>
          </a:prstGeom>
        </p:spPr>
        <p:txBody>
          <a:bodyPr wrap="square">
            <a:spAutoFit/>
          </a:bodyPr>
          <a:lstStyle/>
          <a:p>
            <a:pPr algn="ctr"/>
            <a:r>
              <a:rPr lang="en-US" sz="3600">
                <a:ea typeface="Open Sans Light" panose="020B0306030504020204" pitchFamily="34" charset="0"/>
                <a:cs typeface="Lato Light"/>
              </a:rPr>
              <a:t>Electronics</a:t>
            </a:r>
            <a:endParaRPr lang="en-US" sz="2400">
              <a:ea typeface="Open Sans Light" panose="020B0306030504020204" pitchFamily="34" charset="0"/>
              <a:cs typeface="Lato Light"/>
            </a:endParaRPr>
          </a:p>
          <a:p>
            <a:pPr algn="ctr"/>
            <a:r>
              <a:rPr lang="en-US" sz="2400">
                <a:ea typeface="Open Sans Light" panose="020B0306030504020204" pitchFamily="34" charset="0"/>
                <a:cs typeface="Lato Light"/>
              </a:rPr>
              <a:t>Lorem Ipsum has two main statistical methodologies are used in data analysis which</a:t>
            </a:r>
          </a:p>
        </p:txBody>
      </p:sp>
      <p:sp>
        <p:nvSpPr>
          <p:cNvPr id="37" name="Rectangle 36"/>
          <p:cNvSpPr/>
          <p:nvPr/>
        </p:nvSpPr>
        <p:spPr>
          <a:xfrm>
            <a:off x="9840609" y="9671744"/>
            <a:ext cx="4521284" cy="1754326"/>
          </a:xfrm>
          <a:prstGeom prst="rect">
            <a:avLst/>
          </a:prstGeom>
        </p:spPr>
        <p:txBody>
          <a:bodyPr wrap="square">
            <a:spAutoFit/>
          </a:bodyPr>
          <a:lstStyle/>
          <a:p>
            <a:pPr algn="ctr"/>
            <a:r>
              <a:rPr lang="en-US" sz="3600">
                <a:ea typeface="Open Sans Light" panose="020B0306030504020204" pitchFamily="34" charset="0"/>
                <a:cs typeface="Lato Light"/>
              </a:rPr>
              <a:t>Foreign Exchange</a:t>
            </a:r>
            <a:endParaRPr lang="en-US" sz="2400">
              <a:ea typeface="Open Sans Light" panose="020B0306030504020204" pitchFamily="34" charset="0"/>
              <a:cs typeface="Lato Light"/>
            </a:endParaRPr>
          </a:p>
          <a:p>
            <a:pPr algn="ctr"/>
            <a:r>
              <a:rPr lang="en-US" sz="2400">
                <a:ea typeface="Open Sans Light" panose="020B0306030504020204" pitchFamily="34" charset="0"/>
                <a:cs typeface="Lato Light"/>
              </a:rPr>
              <a:t>Lorem Ipsum has two main statistical methodologies are used in data analysis which</a:t>
            </a:r>
          </a:p>
        </p:txBody>
      </p:sp>
      <p:sp>
        <p:nvSpPr>
          <p:cNvPr id="38" name="Rectangle 37"/>
          <p:cNvSpPr/>
          <p:nvPr/>
        </p:nvSpPr>
        <p:spPr>
          <a:xfrm>
            <a:off x="16088415" y="9671744"/>
            <a:ext cx="4521284" cy="1754326"/>
          </a:xfrm>
          <a:prstGeom prst="rect">
            <a:avLst/>
          </a:prstGeom>
        </p:spPr>
        <p:txBody>
          <a:bodyPr wrap="square">
            <a:spAutoFit/>
          </a:bodyPr>
          <a:lstStyle/>
          <a:p>
            <a:pPr algn="ctr"/>
            <a:r>
              <a:rPr lang="en-US" sz="3600">
                <a:ea typeface="Open Sans Light" panose="020B0306030504020204" pitchFamily="34" charset="0"/>
                <a:cs typeface="Lato Light"/>
              </a:rPr>
              <a:t>Import Tax</a:t>
            </a:r>
            <a:endParaRPr lang="en-US" sz="2400">
              <a:ea typeface="Open Sans Light" panose="020B0306030504020204" pitchFamily="34" charset="0"/>
              <a:cs typeface="Lato Light"/>
            </a:endParaRPr>
          </a:p>
          <a:p>
            <a:pPr algn="ctr"/>
            <a:r>
              <a:rPr lang="en-US" sz="2400">
                <a:ea typeface="Open Sans Light" panose="020B0306030504020204" pitchFamily="34" charset="0"/>
                <a:cs typeface="Lato Light"/>
              </a:rPr>
              <a:t>Lorem Ipsum has two main statistical methodologies are used in data analysis which</a:t>
            </a:r>
          </a:p>
        </p:txBody>
      </p:sp>
    </p:spTree>
    <p:extLst>
      <p:ext uri="{BB962C8B-B14F-4D97-AF65-F5344CB8AC3E}">
        <p14:creationId xmlns:p14="http://schemas.microsoft.com/office/powerpoint/2010/main" val="99984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style.rotation</p:attrName>
                                            </p:attrNameLst>
                                          </p:cBhvr>
                                          <p:tavLst>
                                            <p:tav tm="0">
                                              <p:val>
                                                <p:fltVal val="360"/>
                                              </p:val>
                                            </p:tav>
                                            <p:tav tm="100000">
                                              <p:val>
                                                <p:fltVal val="0"/>
                                              </p:val>
                                            </p:tav>
                                          </p:tavLst>
                                        </p:anim>
                                        <p:animEffect transition="in" filter="fade">
                                          <p:cBhvr>
                                            <p:cTn id="10" dur="500"/>
                                            <p:tgtEl>
                                              <p:spTgt spid="15"/>
                                            </p:tgtEl>
                                          </p:cBhvr>
                                        </p:animEffect>
                                      </p:childTnLst>
                                    </p:cTn>
                                  </p:par>
                                  <p:par>
                                    <p:cTn id="11" presetID="49" presetClass="entr" presetSubtype="0" decel="100000" fill="hold" nodeType="withEffect">
                                      <p:stCondLst>
                                        <p:cond delay="100"/>
                                      </p:stCondLst>
                                      <p:childTnLst>
                                        <p:set>
                                          <p:cBhvr>
                                            <p:cTn id="12" dur="1" fill="hold">
                                              <p:stCondLst>
                                                <p:cond delay="0"/>
                                              </p:stCondLst>
                                            </p:cTn>
                                            <p:tgtEl>
                                              <p:spTgt spid="14"/>
                                            </p:tgtEl>
                                            <p:attrNameLst>
                                              <p:attrName>style.visibility</p:attrName>
                                            </p:attrNameLst>
                                          </p:cBhvr>
                                          <p:to>
                                            <p:strVal val="visible"/>
                                          </p:to>
                                        </p:set>
                                        <p:anim calcmode="lin" valueType="num">
                                          <p:cBhvr>
                                            <p:cTn id="13" dur="500" fill="hold"/>
                                            <p:tgtEl>
                                              <p:spTgt spid="14"/>
                                            </p:tgtEl>
                                            <p:attrNameLst>
                                              <p:attrName>ppt_w</p:attrName>
                                            </p:attrNameLst>
                                          </p:cBhvr>
                                          <p:tavLst>
                                            <p:tav tm="0">
                                              <p:val>
                                                <p:fltVal val="0"/>
                                              </p:val>
                                            </p:tav>
                                            <p:tav tm="100000">
                                              <p:val>
                                                <p:strVal val="#ppt_w"/>
                                              </p:val>
                                            </p:tav>
                                          </p:tavLst>
                                        </p:anim>
                                        <p:anim calcmode="lin" valueType="num">
                                          <p:cBhvr>
                                            <p:cTn id="14" dur="500" fill="hold"/>
                                            <p:tgtEl>
                                              <p:spTgt spid="14"/>
                                            </p:tgtEl>
                                            <p:attrNameLst>
                                              <p:attrName>ppt_h</p:attrName>
                                            </p:attrNameLst>
                                          </p:cBhvr>
                                          <p:tavLst>
                                            <p:tav tm="0">
                                              <p:val>
                                                <p:fltVal val="0"/>
                                              </p:val>
                                            </p:tav>
                                            <p:tav tm="100000">
                                              <p:val>
                                                <p:strVal val="#ppt_h"/>
                                              </p:val>
                                            </p:tav>
                                          </p:tavLst>
                                        </p:anim>
                                        <p:anim calcmode="lin" valueType="num">
                                          <p:cBhvr>
                                            <p:cTn id="15" dur="500" fill="hold"/>
                                            <p:tgtEl>
                                              <p:spTgt spid="14"/>
                                            </p:tgtEl>
                                            <p:attrNameLst>
                                              <p:attrName>style.rotation</p:attrName>
                                            </p:attrNameLst>
                                          </p:cBhvr>
                                          <p:tavLst>
                                            <p:tav tm="0">
                                              <p:val>
                                                <p:fltVal val="360"/>
                                              </p:val>
                                            </p:tav>
                                            <p:tav tm="100000">
                                              <p:val>
                                                <p:fltVal val="0"/>
                                              </p:val>
                                            </p:tav>
                                          </p:tavLst>
                                        </p:anim>
                                        <p:animEffect transition="in" filter="fade">
                                          <p:cBhvr>
                                            <p:cTn id="16" dur="500"/>
                                            <p:tgtEl>
                                              <p:spTgt spid="14"/>
                                            </p:tgtEl>
                                          </p:cBhvr>
                                        </p:animEffect>
                                      </p:childTnLst>
                                    </p:cTn>
                                  </p:par>
                                  <p:par>
                                    <p:cTn id="17" presetID="49" presetClass="entr" presetSubtype="0" decel="100000" fill="hold" nodeType="withEffect">
                                      <p:stCondLst>
                                        <p:cond delay="20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 calcmode="lin" valueType="num">
                                          <p:cBhvr>
                                            <p:cTn id="21" dur="500" fill="hold"/>
                                            <p:tgtEl>
                                              <p:spTgt spid="13"/>
                                            </p:tgtEl>
                                            <p:attrNameLst>
                                              <p:attrName>style.rotation</p:attrName>
                                            </p:attrNameLst>
                                          </p:cBhvr>
                                          <p:tavLst>
                                            <p:tav tm="0">
                                              <p:val>
                                                <p:fltVal val="360"/>
                                              </p:val>
                                            </p:tav>
                                            <p:tav tm="100000">
                                              <p:val>
                                                <p:fltVal val="0"/>
                                              </p:val>
                                            </p:tav>
                                          </p:tavLst>
                                        </p:anim>
                                        <p:animEffect transition="in" filter="fade">
                                          <p:cBhvr>
                                            <p:cTn id="22" dur="500"/>
                                            <p:tgtEl>
                                              <p:spTgt spid="13"/>
                                            </p:tgtEl>
                                          </p:cBhvr>
                                        </p:animEffect>
                                      </p:childTnLst>
                                    </p:cTn>
                                  </p:par>
                                  <p:par>
                                    <p:cTn id="23" presetID="2" presetClass="entr" presetSubtype="8" fill="hold" grpId="0" nodeType="withEffect" p14:presetBounceEnd="66667">
                                      <p:stCondLst>
                                        <p:cond delay="300"/>
                                      </p:stCondLst>
                                      <p:childTnLst>
                                        <p:set>
                                          <p:cBhvr>
                                            <p:cTn id="24" dur="1" fill="hold">
                                              <p:stCondLst>
                                                <p:cond delay="0"/>
                                              </p:stCondLst>
                                            </p:cTn>
                                            <p:tgtEl>
                                              <p:spTgt spid="19"/>
                                            </p:tgtEl>
                                            <p:attrNameLst>
                                              <p:attrName>style.visibility</p:attrName>
                                            </p:attrNameLst>
                                          </p:cBhvr>
                                          <p:to>
                                            <p:strVal val="visible"/>
                                          </p:to>
                                        </p:set>
                                        <p:anim calcmode="lin" valueType="num" p14:bounceEnd="66667">
                                          <p:cBhvr additive="base">
                                            <p:cTn id="25" dur="1500" fill="hold"/>
                                            <p:tgtEl>
                                              <p:spTgt spid="19"/>
                                            </p:tgtEl>
                                            <p:attrNameLst>
                                              <p:attrName>ppt_x</p:attrName>
                                            </p:attrNameLst>
                                          </p:cBhvr>
                                          <p:tavLst>
                                            <p:tav tm="0">
                                              <p:val>
                                                <p:strVal val="0-#ppt_w/2"/>
                                              </p:val>
                                            </p:tav>
                                            <p:tav tm="100000">
                                              <p:val>
                                                <p:strVal val="#ppt_x"/>
                                              </p:val>
                                            </p:tav>
                                          </p:tavLst>
                                        </p:anim>
                                        <p:anim calcmode="lin" valueType="num" p14:bounceEnd="66667">
                                          <p:cBhvr additive="base">
                                            <p:cTn id="26" dur="1500" fill="hold"/>
                                            <p:tgtEl>
                                              <p:spTgt spid="19"/>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14:presetBounceEnd="66667">
                                      <p:stCondLst>
                                        <p:cond delay="400"/>
                                      </p:stCondLst>
                                      <p:childTnLst>
                                        <p:set>
                                          <p:cBhvr>
                                            <p:cTn id="28" dur="1" fill="hold">
                                              <p:stCondLst>
                                                <p:cond delay="0"/>
                                              </p:stCondLst>
                                            </p:cTn>
                                            <p:tgtEl>
                                              <p:spTgt spid="18"/>
                                            </p:tgtEl>
                                            <p:attrNameLst>
                                              <p:attrName>style.visibility</p:attrName>
                                            </p:attrNameLst>
                                          </p:cBhvr>
                                          <p:to>
                                            <p:strVal val="visible"/>
                                          </p:to>
                                        </p:set>
                                        <p:anim calcmode="lin" valueType="num" p14:bounceEnd="66667">
                                          <p:cBhvr additive="base">
                                            <p:cTn id="29" dur="1500" fill="hold"/>
                                            <p:tgtEl>
                                              <p:spTgt spid="18"/>
                                            </p:tgtEl>
                                            <p:attrNameLst>
                                              <p:attrName>ppt_x</p:attrName>
                                            </p:attrNameLst>
                                          </p:cBhvr>
                                          <p:tavLst>
                                            <p:tav tm="0">
                                              <p:val>
                                                <p:strVal val="0-#ppt_w/2"/>
                                              </p:val>
                                            </p:tav>
                                            <p:tav tm="100000">
                                              <p:val>
                                                <p:strVal val="#ppt_x"/>
                                              </p:val>
                                            </p:tav>
                                          </p:tavLst>
                                        </p:anim>
                                        <p:anim calcmode="lin" valueType="num" p14:bounceEnd="66667">
                                          <p:cBhvr additive="base">
                                            <p:cTn id="30" dur="1500" fill="hold"/>
                                            <p:tgtEl>
                                              <p:spTgt spid="1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66667">
                                      <p:stCondLst>
                                        <p:cond delay="500"/>
                                      </p:stCondLst>
                                      <p:childTnLst>
                                        <p:set>
                                          <p:cBhvr>
                                            <p:cTn id="32" dur="1" fill="hold">
                                              <p:stCondLst>
                                                <p:cond delay="0"/>
                                              </p:stCondLst>
                                            </p:cTn>
                                            <p:tgtEl>
                                              <p:spTgt spid="17"/>
                                            </p:tgtEl>
                                            <p:attrNameLst>
                                              <p:attrName>style.visibility</p:attrName>
                                            </p:attrNameLst>
                                          </p:cBhvr>
                                          <p:to>
                                            <p:strVal val="visible"/>
                                          </p:to>
                                        </p:set>
                                        <p:anim calcmode="lin" valueType="num" p14:bounceEnd="66667">
                                          <p:cBhvr additive="base">
                                            <p:cTn id="33" dur="1500" fill="hold"/>
                                            <p:tgtEl>
                                              <p:spTgt spid="17"/>
                                            </p:tgtEl>
                                            <p:attrNameLst>
                                              <p:attrName>ppt_x</p:attrName>
                                            </p:attrNameLst>
                                          </p:cBhvr>
                                          <p:tavLst>
                                            <p:tav tm="0">
                                              <p:val>
                                                <p:strVal val="0-#ppt_w/2"/>
                                              </p:val>
                                            </p:tav>
                                            <p:tav tm="100000">
                                              <p:val>
                                                <p:strVal val="#ppt_x"/>
                                              </p:val>
                                            </p:tav>
                                          </p:tavLst>
                                        </p:anim>
                                        <p:anim calcmode="lin" valueType="num" p14:bounceEnd="66667">
                                          <p:cBhvr additive="base">
                                            <p:cTn id="34" dur="1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style.rotation</p:attrName>
                                            </p:attrNameLst>
                                          </p:cBhvr>
                                          <p:tavLst>
                                            <p:tav tm="0">
                                              <p:val>
                                                <p:fltVal val="360"/>
                                              </p:val>
                                            </p:tav>
                                            <p:tav tm="100000">
                                              <p:val>
                                                <p:fltVal val="0"/>
                                              </p:val>
                                            </p:tav>
                                          </p:tavLst>
                                        </p:anim>
                                        <p:animEffect transition="in" filter="fade">
                                          <p:cBhvr>
                                            <p:cTn id="10" dur="500"/>
                                            <p:tgtEl>
                                              <p:spTgt spid="15"/>
                                            </p:tgtEl>
                                          </p:cBhvr>
                                        </p:animEffect>
                                      </p:childTnLst>
                                    </p:cTn>
                                  </p:par>
                                  <p:par>
                                    <p:cTn id="11" presetID="49" presetClass="entr" presetSubtype="0" decel="100000" fill="hold" nodeType="withEffect">
                                      <p:stCondLst>
                                        <p:cond delay="100"/>
                                      </p:stCondLst>
                                      <p:childTnLst>
                                        <p:set>
                                          <p:cBhvr>
                                            <p:cTn id="12" dur="1" fill="hold">
                                              <p:stCondLst>
                                                <p:cond delay="0"/>
                                              </p:stCondLst>
                                            </p:cTn>
                                            <p:tgtEl>
                                              <p:spTgt spid="14"/>
                                            </p:tgtEl>
                                            <p:attrNameLst>
                                              <p:attrName>style.visibility</p:attrName>
                                            </p:attrNameLst>
                                          </p:cBhvr>
                                          <p:to>
                                            <p:strVal val="visible"/>
                                          </p:to>
                                        </p:set>
                                        <p:anim calcmode="lin" valueType="num">
                                          <p:cBhvr>
                                            <p:cTn id="13" dur="500" fill="hold"/>
                                            <p:tgtEl>
                                              <p:spTgt spid="14"/>
                                            </p:tgtEl>
                                            <p:attrNameLst>
                                              <p:attrName>ppt_w</p:attrName>
                                            </p:attrNameLst>
                                          </p:cBhvr>
                                          <p:tavLst>
                                            <p:tav tm="0">
                                              <p:val>
                                                <p:fltVal val="0"/>
                                              </p:val>
                                            </p:tav>
                                            <p:tav tm="100000">
                                              <p:val>
                                                <p:strVal val="#ppt_w"/>
                                              </p:val>
                                            </p:tav>
                                          </p:tavLst>
                                        </p:anim>
                                        <p:anim calcmode="lin" valueType="num">
                                          <p:cBhvr>
                                            <p:cTn id="14" dur="500" fill="hold"/>
                                            <p:tgtEl>
                                              <p:spTgt spid="14"/>
                                            </p:tgtEl>
                                            <p:attrNameLst>
                                              <p:attrName>ppt_h</p:attrName>
                                            </p:attrNameLst>
                                          </p:cBhvr>
                                          <p:tavLst>
                                            <p:tav tm="0">
                                              <p:val>
                                                <p:fltVal val="0"/>
                                              </p:val>
                                            </p:tav>
                                            <p:tav tm="100000">
                                              <p:val>
                                                <p:strVal val="#ppt_h"/>
                                              </p:val>
                                            </p:tav>
                                          </p:tavLst>
                                        </p:anim>
                                        <p:anim calcmode="lin" valueType="num">
                                          <p:cBhvr>
                                            <p:cTn id="15" dur="500" fill="hold"/>
                                            <p:tgtEl>
                                              <p:spTgt spid="14"/>
                                            </p:tgtEl>
                                            <p:attrNameLst>
                                              <p:attrName>style.rotation</p:attrName>
                                            </p:attrNameLst>
                                          </p:cBhvr>
                                          <p:tavLst>
                                            <p:tav tm="0">
                                              <p:val>
                                                <p:fltVal val="360"/>
                                              </p:val>
                                            </p:tav>
                                            <p:tav tm="100000">
                                              <p:val>
                                                <p:fltVal val="0"/>
                                              </p:val>
                                            </p:tav>
                                          </p:tavLst>
                                        </p:anim>
                                        <p:animEffect transition="in" filter="fade">
                                          <p:cBhvr>
                                            <p:cTn id="16" dur="500"/>
                                            <p:tgtEl>
                                              <p:spTgt spid="14"/>
                                            </p:tgtEl>
                                          </p:cBhvr>
                                        </p:animEffect>
                                      </p:childTnLst>
                                    </p:cTn>
                                  </p:par>
                                  <p:par>
                                    <p:cTn id="17" presetID="49" presetClass="entr" presetSubtype="0" decel="100000" fill="hold" nodeType="withEffect">
                                      <p:stCondLst>
                                        <p:cond delay="20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anim calcmode="lin" valueType="num">
                                          <p:cBhvr>
                                            <p:cTn id="21" dur="500" fill="hold"/>
                                            <p:tgtEl>
                                              <p:spTgt spid="13"/>
                                            </p:tgtEl>
                                            <p:attrNameLst>
                                              <p:attrName>style.rotation</p:attrName>
                                            </p:attrNameLst>
                                          </p:cBhvr>
                                          <p:tavLst>
                                            <p:tav tm="0">
                                              <p:val>
                                                <p:fltVal val="360"/>
                                              </p:val>
                                            </p:tav>
                                            <p:tav tm="100000">
                                              <p:val>
                                                <p:fltVal val="0"/>
                                              </p:val>
                                            </p:tav>
                                          </p:tavLst>
                                        </p:anim>
                                        <p:animEffect transition="in" filter="fade">
                                          <p:cBhvr>
                                            <p:cTn id="22" dur="500"/>
                                            <p:tgtEl>
                                              <p:spTgt spid="13"/>
                                            </p:tgtEl>
                                          </p:cBhvr>
                                        </p:animEffect>
                                      </p:childTnLst>
                                    </p:cTn>
                                  </p:par>
                                  <p:par>
                                    <p:cTn id="23" presetID="2" presetClass="entr" presetSubtype="8" fill="hold" grpId="0" nodeType="withEffect">
                                      <p:stCondLst>
                                        <p:cond delay="30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1500" fill="hold"/>
                                            <p:tgtEl>
                                              <p:spTgt spid="19"/>
                                            </p:tgtEl>
                                            <p:attrNameLst>
                                              <p:attrName>ppt_x</p:attrName>
                                            </p:attrNameLst>
                                          </p:cBhvr>
                                          <p:tavLst>
                                            <p:tav tm="0">
                                              <p:val>
                                                <p:strVal val="0-#ppt_w/2"/>
                                              </p:val>
                                            </p:tav>
                                            <p:tav tm="100000">
                                              <p:val>
                                                <p:strVal val="#ppt_x"/>
                                              </p:val>
                                            </p:tav>
                                          </p:tavLst>
                                        </p:anim>
                                        <p:anim calcmode="lin" valueType="num">
                                          <p:cBhvr additive="base">
                                            <p:cTn id="26" dur="1500" fill="hold"/>
                                            <p:tgtEl>
                                              <p:spTgt spid="19"/>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4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1500" fill="hold"/>
                                            <p:tgtEl>
                                              <p:spTgt spid="18"/>
                                            </p:tgtEl>
                                            <p:attrNameLst>
                                              <p:attrName>ppt_x</p:attrName>
                                            </p:attrNameLst>
                                          </p:cBhvr>
                                          <p:tavLst>
                                            <p:tav tm="0">
                                              <p:val>
                                                <p:strVal val="0-#ppt_w/2"/>
                                              </p:val>
                                            </p:tav>
                                            <p:tav tm="100000">
                                              <p:val>
                                                <p:strVal val="#ppt_x"/>
                                              </p:val>
                                            </p:tav>
                                          </p:tavLst>
                                        </p:anim>
                                        <p:anim calcmode="lin" valueType="num">
                                          <p:cBhvr additive="base">
                                            <p:cTn id="30" dur="1500" fill="hold"/>
                                            <p:tgtEl>
                                              <p:spTgt spid="1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500"/>
                                      </p:stCondLst>
                                      <p:childTnLst>
                                        <p:set>
                                          <p:cBhvr>
                                            <p:cTn id="32" dur="1" fill="hold">
                                              <p:stCondLst>
                                                <p:cond delay="0"/>
                                              </p:stCondLst>
                                            </p:cTn>
                                            <p:tgtEl>
                                              <p:spTgt spid="17"/>
                                            </p:tgtEl>
                                            <p:attrNameLst>
                                              <p:attrName>style.visibility</p:attrName>
                                            </p:attrNameLst>
                                          </p:cBhvr>
                                          <p:to>
                                            <p:strVal val="visible"/>
                                          </p:to>
                                        </p:set>
                                        <p:anim calcmode="lin" valueType="num">
                                          <p:cBhvr additive="base">
                                            <p:cTn id="33" dur="1500" fill="hold"/>
                                            <p:tgtEl>
                                              <p:spTgt spid="17"/>
                                            </p:tgtEl>
                                            <p:attrNameLst>
                                              <p:attrName>ppt_x</p:attrName>
                                            </p:attrNameLst>
                                          </p:cBhvr>
                                          <p:tavLst>
                                            <p:tav tm="0">
                                              <p:val>
                                                <p:strVal val="0-#ppt_w/2"/>
                                              </p:val>
                                            </p:tav>
                                            <p:tav tm="100000">
                                              <p:val>
                                                <p:strVal val="#ppt_x"/>
                                              </p:val>
                                            </p:tav>
                                          </p:tavLst>
                                        </p:anim>
                                        <p:anim calcmode="lin" valueType="num">
                                          <p:cBhvr additive="base">
                                            <p:cTn id="34" dur="1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p:nvPr/>
        </p:nvGrpSpPr>
        <p:grpSpPr>
          <a:xfrm>
            <a:off x="4436296" y="1123959"/>
            <a:ext cx="8451000" cy="8343902"/>
            <a:chOff x="1426778" y="981075"/>
            <a:chExt cx="4225500" cy="4171950"/>
          </a:xfrm>
        </p:grpSpPr>
        <p:sp>
          <p:nvSpPr>
            <p:cNvPr id="21" name="Arc 20"/>
            <p:cNvSpPr/>
            <p:nvPr/>
          </p:nvSpPr>
          <p:spPr>
            <a:xfrm flipH="1">
              <a:off x="1426778" y="981075"/>
              <a:ext cx="4225500" cy="4171950"/>
            </a:xfrm>
            <a:prstGeom prst="arc">
              <a:avLst>
                <a:gd name="adj1" fmla="val 13987955"/>
                <a:gd name="adj2" fmla="val 6037859"/>
              </a:avLst>
            </a:prstGeom>
            <a:noFill/>
            <a:ln w="254000" cap="rnd">
              <a:solidFill>
                <a:schemeClr val="accent1"/>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22" name="TextBox 21"/>
            <p:cNvSpPr txBox="1"/>
            <p:nvPr/>
          </p:nvSpPr>
          <p:spPr>
            <a:xfrm rot="2098688">
              <a:off x="4720470" y="1471247"/>
              <a:ext cx="819151" cy="292387"/>
            </a:xfrm>
            <a:prstGeom prst="rect">
              <a:avLst/>
            </a:prstGeom>
            <a:noFill/>
          </p:spPr>
          <p:txBody>
            <a:bodyPr wrap="square" rtlCol="0">
              <a:spAutoFit/>
            </a:bodyPr>
            <a:lstStyle/>
            <a:p>
              <a:pPr algn="ctr"/>
              <a:r>
                <a:rPr lang="en-US" sz="3200"/>
                <a:t>100%</a:t>
              </a:r>
            </a:p>
          </p:txBody>
        </p:sp>
      </p:grpSp>
      <p:grpSp>
        <p:nvGrpSpPr>
          <p:cNvPr id="17" name="Group 16"/>
          <p:cNvGrpSpPr/>
          <p:nvPr/>
        </p:nvGrpSpPr>
        <p:grpSpPr>
          <a:xfrm>
            <a:off x="4905341" y="1638303"/>
            <a:ext cx="7437062" cy="7315200"/>
            <a:chOff x="1661301" y="1238250"/>
            <a:chExt cx="3718531" cy="3657600"/>
          </a:xfrm>
        </p:grpSpPr>
        <p:sp>
          <p:nvSpPr>
            <p:cNvPr id="6" name="Arc 5"/>
            <p:cNvSpPr/>
            <p:nvPr/>
          </p:nvSpPr>
          <p:spPr>
            <a:xfrm flipH="1">
              <a:off x="1661301" y="1238250"/>
              <a:ext cx="3718531" cy="3657600"/>
            </a:xfrm>
            <a:prstGeom prst="arc">
              <a:avLst>
                <a:gd name="adj1" fmla="val 15173203"/>
                <a:gd name="adj2" fmla="val 6037859"/>
              </a:avLst>
            </a:prstGeom>
            <a:noFill/>
            <a:ln w="254000" cap="rnd">
              <a:solidFill>
                <a:schemeClr val="accent2"/>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3" name="TextBox 12"/>
            <p:cNvSpPr txBox="1"/>
            <p:nvPr/>
          </p:nvSpPr>
          <p:spPr>
            <a:xfrm rot="1467906">
              <a:off x="3987003" y="1300490"/>
              <a:ext cx="819149" cy="292388"/>
            </a:xfrm>
            <a:prstGeom prst="rect">
              <a:avLst/>
            </a:prstGeom>
            <a:noFill/>
          </p:spPr>
          <p:txBody>
            <a:bodyPr wrap="square" rtlCol="0">
              <a:spAutoFit/>
            </a:bodyPr>
            <a:lstStyle/>
            <a:p>
              <a:pPr algn="ctr"/>
              <a:r>
                <a:rPr lang="en-US" sz="3200"/>
                <a:t>90%</a:t>
              </a:r>
            </a:p>
          </p:txBody>
        </p:sp>
      </p:grpSp>
      <p:grpSp>
        <p:nvGrpSpPr>
          <p:cNvPr id="16" name="Group 15"/>
          <p:cNvGrpSpPr/>
          <p:nvPr/>
        </p:nvGrpSpPr>
        <p:grpSpPr>
          <a:xfrm>
            <a:off x="5419691" y="1858905"/>
            <a:ext cx="6275514" cy="6580250"/>
            <a:chOff x="1918475" y="1348550"/>
            <a:chExt cx="3137757" cy="3290125"/>
          </a:xfrm>
        </p:grpSpPr>
        <p:sp>
          <p:nvSpPr>
            <p:cNvPr id="7" name="Arc 6"/>
            <p:cNvSpPr/>
            <p:nvPr/>
          </p:nvSpPr>
          <p:spPr>
            <a:xfrm flipH="1">
              <a:off x="1918475" y="1497334"/>
              <a:ext cx="3137757" cy="3141341"/>
            </a:xfrm>
            <a:prstGeom prst="arc">
              <a:avLst>
                <a:gd name="adj1" fmla="val 16862917"/>
                <a:gd name="adj2" fmla="val 6037859"/>
              </a:avLst>
            </a:prstGeom>
            <a:noFill/>
            <a:ln w="254000" cap="rnd">
              <a:solidFill>
                <a:schemeClr val="accent3"/>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4" name="TextBox 13"/>
            <p:cNvSpPr txBox="1"/>
            <p:nvPr/>
          </p:nvSpPr>
          <p:spPr>
            <a:xfrm>
              <a:off x="3146990" y="1348550"/>
              <a:ext cx="819151" cy="292388"/>
            </a:xfrm>
            <a:prstGeom prst="rect">
              <a:avLst/>
            </a:prstGeom>
            <a:noFill/>
          </p:spPr>
          <p:txBody>
            <a:bodyPr wrap="square" rtlCol="0">
              <a:spAutoFit/>
            </a:bodyPr>
            <a:lstStyle/>
            <a:p>
              <a:pPr algn="ctr"/>
              <a:r>
                <a:rPr lang="en-US" sz="3200"/>
                <a:t>65%</a:t>
              </a:r>
            </a:p>
          </p:txBody>
        </p:sp>
      </p:grpSp>
      <p:grpSp>
        <p:nvGrpSpPr>
          <p:cNvPr id="9" name="Group 8"/>
          <p:cNvGrpSpPr/>
          <p:nvPr/>
        </p:nvGrpSpPr>
        <p:grpSpPr>
          <a:xfrm>
            <a:off x="5938701" y="2683195"/>
            <a:ext cx="5243990" cy="5243990"/>
            <a:chOff x="2177980" y="1760694"/>
            <a:chExt cx="2621995" cy="2621995"/>
          </a:xfrm>
        </p:grpSpPr>
        <p:sp>
          <p:nvSpPr>
            <p:cNvPr id="8" name="Arc 7"/>
            <p:cNvSpPr/>
            <p:nvPr/>
          </p:nvSpPr>
          <p:spPr>
            <a:xfrm flipH="1">
              <a:off x="2177980" y="1760694"/>
              <a:ext cx="2621995" cy="2621995"/>
            </a:xfrm>
            <a:prstGeom prst="arc">
              <a:avLst>
                <a:gd name="adj1" fmla="val 19219615"/>
                <a:gd name="adj2" fmla="val 6037859"/>
              </a:avLst>
            </a:prstGeom>
            <a:noFill/>
            <a:ln w="254000" cap="rnd">
              <a:solidFill>
                <a:schemeClr val="accent4"/>
              </a:solidFill>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15" name="TextBox 14"/>
            <p:cNvSpPr txBox="1"/>
            <p:nvPr/>
          </p:nvSpPr>
          <p:spPr>
            <a:xfrm rot="19325512">
              <a:off x="2331729" y="1863793"/>
              <a:ext cx="819149" cy="292388"/>
            </a:xfrm>
            <a:prstGeom prst="rect">
              <a:avLst/>
            </a:prstGeom>
            <a:noFill/>
          </p:spPr>
          <p:txBody>
            <a:bodyPr wrap="square" rtlCol="0">
              <a:spAutoFit/>
            </a:bodyPr>
            <a:lstStyle/>
            <a:p>
              <a:pPr algn="ctr"/>
              <a:r>
                <a:rPr lang="en-US" sz="3200"/>
                <a:t>50%</a:t>
              </a:r>
            </a:p>
          </p:txBody>
        </p:sp>
      </p:gr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5400000">
            <a:off x="5824651" y="8097588"/>
            <a:ext cx="4781551" cy="952500"/>
          </a:xfrm>
          <a:prstGeom prst="rect">
            <a:avLst/>
          </a:prstGeom>
        </p:spPr>
      </p:pic>
      <p:sp>
        <p:nvSpPr>
          <p:cNvPr id="5" name="Rectangle 4"/>
          <p:cNvSpPr/>
          <p:nvPr/>
        </p:nvSpPr>
        <p:spPr>
          <a:xfrm rot="16200000">
            <a:off x="7277954" y="5408867"/>
            <a:ext cx="8801099" cy="61367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4" name="Rectangle 43"/>
          <p:cNvSpPr/>
          <p:nvPr/>
        </p:nvSpPr>
        <p:spPr>
          <a:xfrm>
            <a:off x="9362956" y="5839504"/>
            <a:ext cx="5326568" cy="2448042"/>
          </a:xfrm>
          <a:prstGeom prst="rect">
            <a:avLst/>
          </a:prstGeom>
        </p:spPr>
        <p:txBody>
          <a:bodyPr wrap="square">
            <a:spAutoFit/>
          </a:bodyPr>
          <a:lstStyle/>
          <a:p>
            <a:pPr>
              <a:lnSpc>
                <a:spcPct val="89000"/>
              </a:lnSpc>
            </a:pPr>
            <a:r>
              <a:rPr lang="en-US" sz="8800">
                <a:solidFill>
                  <a:schemeClr val="accent1"/>
                </a:solidFill>
              </a:rPr>
              <a:t>A</a:t>
            </a:r>
            <a:endParaRPr lang="en-US" sz="4800">
              <a:solidFill>
                <a:schemeClr val="accent1"/>
              </a:solidFill>
            </a:endParaRPr>
          </a:p>
          <a:p>
            <a:pPr>
              <a:lnSpc>
                <a:spcPct val="89000"/>
              </a:lnSpc>
            </a:pPr>
            <a:r>
              <a:rPr lang="en-US" sz="3600"/>
              <a:t>Option 01</a:t>
            </a:r>
          </a:p>
          <a:p>
            <a:pPr>
              <a:lnSpc>
                <a:spcPct val="89000"/>
              </a:lnSpc>
            </a:pPr>
            <a:r>
              <a:rPr lang="en-US" sz="2400"/>
              <a:t>Lorem ipsum dolor sit amet, consectetur adipiscing elit</a:t>
            </a:r>
          </a:p>
        </p:txBody>
      </p:sp>
      <p:sp>
        <p:nvSpPr>
          <p:cNvPr id="45" name="Rectangle 44"/>
          <p:cNvSpPr/>
          <p:nvPr/>
        </p:nvSpPr>
        <p:spPr>
          <a:xfrm>
            <a:off x="15189620" y="5839504"/>
            <a:ext cx="5326568" cy="2448042"/>
          </a:xfrm>
          <a:prstGeom prst="rect">
            <a:avLst/>
          </a:prstGeom>
        </p:spPr>
        <p:txBody>
          <a:bodyPr wrap="square">
            <a:spAutoFit/>
          </a:bodyPr>
          <a:lstStyle/>
          <a:p>
            <a:pPr>
              <a:lnSpc>
                <a:spcPct val="89000"/>
              </a:lnSpc>
            </a:pPr>
            <a:r>
              <a:rPr lang="en-US" sz="8800">
                <a:solidFill>
                  <a:schemeClr val="accent2"/>
                </a:solidFill>
              </a:rPr>
              <a:t>B</a:t>
            </a:r>
            <a:endParaRPr lang="en-US" sz="4800">
              <a:solidFill>
                <a:schemeClr val="accent2"/>
              </a:solidFill>
            </a:endParaRPr>
          </a:p>
          <a:p>
            <a:pPr>
              <a:lnSpc>
                <a:spcPct val="89000"/>
              </a:lnSpc>
            </a:pPr>
            <a:r>
              <a:rPr lang="en-US" sz="3600"/>
              <a:t>Option 02</a:t>
            </a:r>
          </a:p>
          <a:p>
            <a:pPr>
              <a:lnSpc>
                <a:spcPct val="89000"/>
              </a:lnSpc>
            </a:pPr>
            <a:r>
              <a:rPr lang="en-US" sz="2400"/>
              <a:t>Lorem ipsum dolor sit amet, consectetur adipiscing elit</a:t>
            </a:r>
          </a:p>
        </p:txBody>
      </p:sp>
      <p:sp>
        <p:nvSpPr>
          <p:cNvPr id="46" name="Rectangle 45"/>
          <p:cNvSpPr/>
          <p:nvPr/>
        </p:nvSpPr>
        <p:spPr>
          <a:xfrm>
            <a:off x="9362956" y="8763296"/>
            <a:ext cx="5326568" cy="2448042"/>
          </a:xfrm>
          <a:prstGeom prst="rect">
            <a:avLst/>
          </a:prstGeom>
        </p:spPr>
        <p:txBody>
          <a:bodyPr wrap="square">
            <a:spAutoFit/>
          </a:bodyPr>
          <a:lstStyle/>
          <a:p>
            <a:pPr>
              <a:lnSpc>
                <a:spcPct val="89000"/>
              </a:lnSpc>
            </a:pPr>
            <a:r>
              <a:rPr lang="en-US" sz="8800">
                <a:solidFill>
                  <a:schemeClr val="accent3"/>
                </a:solidFill>
              </a:rPr>
              <a:t>C</a:t>
            </a:r>
            <a:endParaRPr lang="en-US" sz="4800">
              <a:solidFill>
                <a:schemeClr val="accent3"/>
              </a:solidFill>
            </a:endParaRPr>
          </a:p>
          <a:p>
            <a:pPr>
              <a:lnSpc>
                <a:spcPct val="89000"/>
              </a:lnSpc>
            </a:pPr>
            <a:r>
              <a:rPr lang="en-US" sz="3600"/>
              <a:t>Option 03</a:t>
            </a:r>
          </a:p>
          <a:p>
            <a:pPr>
              <a:lnSpc>
                <a:spcPct val="89000"/>
              </a:lnSpc>
            </a:pPr>
            <a:r>
              <a:rPr lang="en-US" sz="2400"/>
              <a:t>Lorem ipsum dolor sit amet, consectetur adipiscing elit</a:t>
            </a:r>
          </a:p>
        </p:txBody>
      </p:sp>
      <p:sp>
        <p:nvSpPr>
          <p:cNvPr id="47" name="Rectangle 46"/>
          <p:cNvSpPr/>
          <p:nvPr/>
        </p:nvSpPr>
        <p:spPr>
          <a:xfrm>
            <a:off x="15189620" y="8763296"/>
            <a:ext cx="5326568" cy="2448042"/>
          </a:xfrm>
          <a:prstGeom prst="rect">
            <a:avLst/>
          </a:prstGeom>
        </p:spPr>
        <p:txBody>
          <a:bodyPr wrap="square">
            <a:spAutoFit/>
          </a:bodyPr>
          <a:lstStyle/>
          <a:p>
            <a:pPr>
              <a:lnSpc>
                <a:spcPct val="89000"/>
              </a:lnSpc>
            </a:pPr>
            <a:r>
              <a:rPr lang="en-US" sz="8800">
                <a:solidFill>
                  <a:schemeClr val="accent4"/>
                </a:solidFill>
              </a:rPr>
              <a:t>D</a:t>
            </a:r>
            <a:endParaRPr lang="en-US" sz="4800">
              <a:solidFill>
                <a:schemeClr val="accent4"/>
              </a:solidFill>
            </a:endParaRPr>
          </a:p>
          <a:p>
            <a:pPr>
              <a:lnSpc>
                <a:spcPct val="89000"/>
              </a:lnSpc>
            </a:pPr>
            <a:r>
              <a:rPr lang="en-US" sz="3600"/>
              <a:t>Option 04</a:t>
            </a:r>
          </a:p>
          <a:p>
            <a:pPr>
              <a:lnSpc>
                <a:spcPct val="89000"/>
              </a:lnSpc>
            </a:pPr>
            <a:r>
              <a:rPr lang="en-US" sz="2400"/>
              <a:t>Lorem ipsum dolor sit amet, consectetur adipiscing elit</a:t>
            </a:r>
          </a:p>
        </p:txBody>
      </p:sp>
      <p:grpSp>
        <p:nvGrpSpPr>
          <p:cNvPr id="10" name="Group 9"/>
          <p:cNvGrpSpPr/>
          <p:nvPr/>
        </p:nvGrpSpPr>
        <p:grpSpPr>
          <a:xfrm>
            <a:off x="9376470" y="3761300"/>
            <a:ext cx="10134382" cy="1635122"/>
            <a:chOff x="12272959" y="3521395"/>
            <a:chExt cx="10134382" cy="1635122"/>
          </a:xfrm>
        </p:grpSpPr>
        <p:sp>
          <p:nvSpPr>
            <p:cNvPr id="29" name="Title 1"/>
            <p:cNvSpPr txBox="1">
              <a:spLocks/>
            </p:cNvSpPr>
            <p:nvPr/>
          </p:nvSpPr>
          <p:spPr>
            <a:xfrm>
              <a:off x="12272959" y="3521395"/>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Circular data graphic</a:t>
              </a:r>
            </a:p>
            <a:p>
              <a:r>
                <a:rPr lang="en-US" sz="3200">
                  <a:latin typeface="+mn-lt"/>
                </a:rPr>
                <a:t>Create great subtitle is in here</a:t>
              </a:r>
              <a:endParaRPr lang="en-US" sz="6400">
                <a:latin typeface="+mn-lt"/>
              </a:endParaRPr>
            </a:p>
          </p:txBody>
        </p:sp>
        <p:sp>
          <p:nvSpPr>
            <p:cNvPr id="30" name="Rectangle: Rounded Corners 80"/>
            <p:cNvSpPr/>
            <p:nvPr/>
          </p:nvSpPr>
          <p:spPr>
            <a:xfrm>
              <a:off x="12272959" y="5069028"/>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23" name="TextBox 22"/>
          <p:cNvSpPr txBox="1"/>
          <p:nvPr/>
        </p:nvSpPr>
        <p:spPr>
          <a:xfrm>
            <a:off x="8151324" y="9220639"/>
            <a:ext cx="369012" cy="461665"/>
          </a:xfrm>
          <a:prstGeom prst="rect">
            <a:avLst/>
          </a:prstGeom>
          <a:noFill/>
        </p:spPr>
        <p:txBody>
          <a:bodyPr wrap="none" rtlCol="0">
            <a:spAutoFit/>
          </a:bodyPr>
          <a:lstStyle/>
          <a:p>
            <a:pPr algn="ctr"/>
            <a:r>
              <a:rPr lang="en-US" sz="2400">
                <a:solidFill>
                  <a:schemeClr val="bg1"/>
                </a:solidFill>
              </a:rPr>
              <a:t>A</a:t>
            </a:r>
          </a:p>
        </p:txBody>
      </p:sp>
      <p:sp>
        <p:nvSpPr>
          <p:cNvPr id="24" name="TextBox 23"/>
          <p:cNvSpPr txBox="1"/>
          <p:nvPr/>
        </p:nvSpPr>
        <p:spPr>
          <a:xfrm>
            <a:off x="8147316" y="8706291"/>
            <a:ext cx="377026" cy="461665"/>
          </a:xfrm>
          <a:prstGeom prst="rect">
            <a:avLst/>
          </a:prstGeom>
          <a:noFill/>
        </p:spPr>
        <p:txBody>
          <a:bodyPr wrap="none" rtlCol="0">
            <a:spAutoFit/>
          </a:bodyPr>
          <a:lstStyle/>
          <a:p>
            <a:pPr algn="ctr"/>
            <a:r>
              <a:rPr lang="en-US" sz="2400">
                <a:solidFill>
                  <a:schemeClr val="bg1"/>
                </a:solidFill>
              </a:rPr>
              <a:t>B</a:t>
            </a:r>
          </a:p>
        </p:txBody>
      </p:sp>
      <p:sp>
        <p:nvSpPr>
          <p:cNvPr id="25" name="TextBox 24"/>
          <p:cNvSpPr txBox="1"/>
          <p:nvPr/>
        </p:nvSpPr>
        <p:spPr>
          <a:xfrm>
            <a:off x="8148114" y="8212215"/>
            <a:ext cx="375423" cy="461665"/>
          </a:xfrm>
          <a:prstGeom prst="rect">
            <a:avLst/>
          </a:prstGeom>
          <a:noFill/>
        </p:spPr>
        <p:txBody>
          <a:bodyPr wrap="none" rtlCol="0">
            <a:spAutoFit/>
          </a:bodyPr>
          <a:lstStyle/>
          <a:p>
            <a:pPr algn="ctr"/>
            <a:r>
              <a:rPr lang="en-US" sz="2400">
                <a:solidFill>
                  <a:schemeClr val="bg1"/>
                </a:solidFill>
              </a:rPr>
              <a:t>C</a:t>
            </a:r>
          </a:p>
        </p:txBody>
      </p:sp>
      <p:sp>
        <p:nvSpPr>
          <p:cNvPr id="26" name="TextBox 25"/>
          <p:cNvSpPr txBox="1"/>
          <p:nvPr/>
        </p:nvSpPr>
        <p:spPr>
          <a:xfrm>
            <a:off x="8134495" y="7697863"/>
            <a:ext cx="402674" cy="461665"/>
          </a:xfrm>
          <a:prstGeom prst="rect">
            <a:avLst/>
          </a:prstGeom>
          <a:noFill/>
        </p:spPr>
        <p:txBody>
          <a:bodyPr wrap="none" rtlCol="0">
            <a:spAutoFit/>
          </a:bodyPr>
          <a:lstStyle/>
          <a:p>
            <a:pPr algn="ctr"/>
            <a:r>
              <a:rPr lang="en-US" sz="2400">
                <a:solidFill>
                  <a:schemeClr val="bg1"/>
                </a:solidFill>
              </a:rPr>
              <a:t>D</a:t>
            </a:r>
          </a:p>
        </p:txBody>
      </p:sp>
    </p:spTree>
    <p:extLst>
      <p:ext uri="{BB962C8B-B14F-4D97-AF65-F5344CB8AC3E}">
        <p14:creationId xmlns:p14="http://schemas.microsoft.com/office/powerpoint/2010/main" val="23236420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500"/>
                                        <p:tgtEl>
                                          <p:spTgt spid="18"/>
                                        </p:tgtEl>
                                      </p:cBhvr>
                                    </p:animEffect>
                                  </p:childTnLst>
                                </p:cTn>
                              </p:par>
                              <p:par>
                                <p:cTn id="8" presetID="22" presetClass="entr" presetSubtype="4" fill="hold" nodeType="withEffect">
                                  <p:stCondLst>
                                    <p:cond delay="100"/>
                                  </p:stCondLst>
                                  <p:childTnLst>
                                    <p:set>
                                      <p:cBhvr>
                                        <p:cTn id="9" dur="1" fill="hold">
                                          <p:stCondLst>
                                            <p:cond delay="0"/>
                                          </p:stCondLst>
                                        </p:cTn>
                                        <p:tgtEl>
                                          <p:spTgt spid="17"/>
                                        </p:tgtEl>
                                        <p:attrNameLst>
                                          <p:attrName>style.visibility</p:attrName>
                                        </p:attrNameLst>
                                      </p:cBhvr>
                                      <p:to>
                                        <p:strVal val="visible"/>
                                      </p:to>
                                    </p:set>
                                    <p:animEffect transition="in" filter="wipe(down)">
                                      <p:cBhvr>
                                        <p:cTn id="10" dur="500"/>
                                        <p:tgtEl>
                                          <p:spTgt spid="17"/>
                                        </p:tgtEl>
                                      </p:cBhvr>
                                    </p:animEffect>
                                  </p:childTnLst>
                                </p:cTn>
                              </p:par>
                              <p:par>
                                <p:cTn id="11" presetID="22" presetClass="entr" presetSubtype="4" fill="hold" nodeType="withEffect">
                                  <p:stCondLst>
                                    <p:cond delay="200"/>
                                  </p:stCondLst>
                                  <p:childTnLst>
                                    <p:set>
                                      <p:cBhvr>
                                        <p:cTn id="12" dur="1" fill="hold">
                                          <p:stCondLst>
                                            <p:cond delay="0"/>
                                          </p:stCondLst>
                                        </p:cTn>
                                        <p:tgtEl>
                                          <p:spTgt spid="16"/>
                                        </p:tgtEl>
                                        <p:attrNameLst>
                                          <p:attrName>style.visibility</p:attrName>
                                        </p:attrNameLst>
                                      </p:cBhvr>
                                      <p:to>
                                        <p:strVal val="visible"/>
                                      </p:to>
                                    </p:set>
                                    <p:animEffect transition="in" filter="wipe(down)">
                                      <p:cBhvr>
                                        <p:cTn id="13" dur="500"/>
                                        <p:tgtEl>
                                          <p:spTgt spid="16"/>
                                        </p:tgtEl>
                                      </p:cBhvr>
                                    </p:animEffect>
                                  </p:childTnLst>
                                </p:cTn>
                              </p:par>
                              <p:par>
                                <p:cTn id="14" presetID="22" presetClass="entr" presetSubtype="4" fill="hold" nodeType="withEffect">
                                  <p:stCondLst>
                                    <p:cond delay="30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45"/>
                                        </p:tgtEl>
                                        <p:attrNameLst>
                                          <p:attrName>style.visibility</p:attrName>
                                        </p:attrNameLst>
                                      </p:cBhvr>
                                      <p:to>
                                        <p:strVal val="visible"/>
                                      </p:to>
                                    </p:set>
                                    <p:animEffect transition="in" filter="fade">
                                      <p:cBhvr>
                                        <p:cTn id="22" dur="500"/>
                                        <p:tgtEl>
                                          <p:spTgt spid="4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P spid="4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2162917" y="5086042"/>
            <a:ext cx="3025766" cy="3025766"/>
            <a:chOff x="2580130" y="2601490"/>
            <a:chExt cx="1830587" cy="1830587"/>
          </a:xfrm>
        </p:grpSpPr>
        <p:sp>
          <p:nvSpPr>
            <p:cNvPr id="4" name="Pie 3"/>
            <p:cNvSpPr/>
            <p:nvPr/>
          </p:nvSpPr>
          <p:spPr>
            <a:xfrm>
              <a:off x="2663336" y="2684698"/>
              <a:ext cx="1664170" cy="1664170"/>
            </a:xfrm>
            <a:prstGeom prst="pie">
              <a:avLst>
                <a:gd name="adj1" fmla="val 16200000"/>
                <a:gd name="adj2" fmla="val 1620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5" name="Block Arc 4"/>
            <p:cNvSpPr/>
            <p:nvPr/>
          </p:nvSpPr>
          <p:spPr>
            <a:xfrm>
              <a:off x="2580130" y="2601490"/>
              <a:ext cx="1830587" cy="1830587"/>
            </a:xfrm>
            <a:prstGeom prst="blockArc">
              <a:avLst>
                <a:gd name="adj1" fmla="val 10721758"/>
                <a:gd name="adj2" fmla="val 16266017"/>
                <a:gd name="adj3" fmla="val 1455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6" name="Oval 5"/>
            <p:cNvSpPr/>
            <p:nvPr/>
          </p:nvSpPr>
          <p:spPr>
            <a:xfrm>
              <a:off x="2843468" y="2864830"/>
              <a:ext cx="1303909" cy="1303909"/>
            </a:xfrm>
            <a:prstGeom prst="ellipse">
              <a:avLst/>
            </a:prstGeom>
            <a:solidFill>
              <a:schemeClr val="accent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 name="Oval 6"/>
            <p:cNvSpPr/>
            <p:nvPr/>
          </p:nvSpPr>
          <p:spPr>
            <a:xfrm>
              <a:off x="3005598" y="3026960"/>
              <a:ext cx="979648" cy="9796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solidFill>
                  <a:schemeClr val="tx1">
                    <a:lumMod val="90000"/>
                    <a:lumOff val="10000"/>
                  </a:schemeClr>
                </a:solidFill>
              </a:endParaRPr>
            </a:p>
          </p:txBody>
        </p:sp>
        <p:sp>
          <p:nvSpPr>
            <p:cNvPr id="9" name="TextBox 8"/>
            <p:cNvSpPr txBox="1"/>
            <p:nvPr/>
          </p:nvSpPr>
          <p:spPr>
            <a:xfrm>
              <a:off x="3106911" y="3275756"/>
              <a:ext cx="777017" cy="465511"/>
            </a:xfrm>
            <a:prstGeom prst="rect">
              <a:avLst/>
            </a:prstGeom>
            <a:noFill/>
          </p:spPr>
          <p:txBody>
            <a:bodyPr wrap="none" rtlCol="0">
              <a:spAutoFit/>
            </a:bodyPr>
            <a:lstStyle/>
            <a:p>
              <a:pPr algn="ctr"/>
              <a:r>
                <a:rPr lang="en-US" sz="4400"/>
                <a:t>25%</a:t>
              </a:r>
            </a:p>
          </p:txBody>
        </p:sp>
      </p:grpSp>
      <p:grpSp>
        <p:nvGrpSpPr>
          <p:cNvPr id="11" name="Group 10"/>
          <p:cNvGrpSpPr/>
          <p:nvPr/>
        </p:nvGrpSpPr>
        <p:grpSpPr>
          <a:xfrm>
            <a:off x="7841446" y="5086042"/>
            <a:ext cx="3025766" cy="3025766"/>
            <a:chOff x="2580130" y="2601490"/>
            <a:chExt cx="1830587" cy="1830587"/>
          </a:xfrm>
        </p:grpSpPr>
        <p:sp>
          <p:nvSpPr>
            <p:cNvPr id="12" name="Pie 11"/>
            <p:cNvSpPr/>
            <p:nvPr/>
          </p:nvSpPr>
          <p:spPr>
            <a:xfrm>
              <a:off x="2663336" y="2684698"/>
              <a:ext cx="1664170" cy="1664170"/>
            </a:xfrm>
            <a:prstGeom prst="pie">
              <a:avLst>
                <a:gd name="adj1" fmla="val 16200000"/>
                <a:gd name="adj2" fmla="val 1620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3" name="Block Arc 12"/>
            <p:cNvSpPr/>
            <p:nvPr/>
          </p:nvSpPr>
          <p:spPr>
            <a:xfrm>
              <a:off x="2580130" y="2601490"/>
              <a:ext cx="1830587" cy="1830587"/>
            </a:xfrm>
            <a:prstGeom prst="blockArc">
              <a:avLst>
                <a:gd name="adj1" fmla="val 5343130"/>
                <a:gd name="adj2" fmla="val 16170561"/>
                <a:gd name="adj3" fmla="val 174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4" name="Oval 13"/>
            <p:cNvSpPr/>
            <p:nvPr/>
          </p:nvSpPr>
          <p:spPr>
            <a:xfrm>
              <a:off x="2843468" y="2864830"/>
              <a:ext cx="1303909" cy="1303909"/>
            </a:xfrm>
            <a:prstGeom prst="ellipse">
              <a:avLst/>
            </a:prstGeom>
            <a:solidFill>
              <a:schemeClr val="accent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Oval 14"/>
            <p:cNvSpPr/>
            <p:nvPr/>
          </p:nvSpPr>
          <p:spPr>
            <a:xfrm>
              <a:off x="3005598" y="3026960"/>
              <a:ext cx="979648" cy="9796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solidFill>
                  <a:schemeClr val="tx1">
                    <a:lumMod val="90000"/>
                    <a:lumOff val="10000"/>
                  </a:schemeClr>
                </a:solidFill>
              </a:endParaRPr>
            </a:p>
          </p:txBody>
        </p:sp>
        <p:sp>
          <p:nvSpPr>
            <p:cNvPr id="16" name="TextBox 15"/>
            <p:cNvSpPr txBox="1"/>
            <p:nvPr/>
          </p:nvSpPr>
          <p:spPr>
            <a:xfrm>
              <a:off x="3106913" y="3298805"/>
              <a:ext cx="777017" cy="465511"/>
            </a:xfrm>
            <a:prstGeom prst="rect">
              <a:avLst/>
            </a:prstGeom>
            <a:noFill/>
          </p:spPr>
          <p:txBody>
            <a:bodyPr wrap="none" rtlCol="0">
              <a:spAutoFit/>
            </a:bodyPr>
            <a:lstStyle/>
            <a:p>
              <a:pPr algn="ctr"/>
              <a:r>
                <a:rPr lang="en-US" sz="4400"/>
                <a:t>50%</a:t>
              </a:r>
            </a:p>
          </p:txBody>
        </p:sp>
      </p:grpSp>
      <p:grpSp>
        <p:nvGrpSpPr>
          <p:cNvPr id="29" name="Group 28"/>
          <p:cNvGrpSpPr/>
          <p:nvPr/>
        </p:nvGrpSpPr>
        <p:grpSpPr>
          <a:xfrm>
            <a:off x="13519974" y="5086042"/>
            <a:ext cx="3025766" cy="3025766"/>
            <a:chOff x="2580130" y="2601490"/>
            <a:chExt cx="1830587" cy="1830587"/>
          </a:xfrm>
        </p:grpSpPr>
        <p:sp>
          <p:nvSpPr>
            <p:cNvPr id="30" name="Pie 29"/>
            <p:cNvSpPr/>
            <p:nvPr/>
          </p:nvSpPr>
          <p:spPr>
            <a:xfrm>
              <a:off x="2663336" y="2684698"/>
              <a:ext cx="1664170" cy="1664170"/>
            </a:xfrm>
            <a:prstGeom prst="pie">
              <a:avLst>
                <a:gd name="adj1" fmla="val 16200000"/>
                <a:gd name="adj2" fmla="val 1620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1" name="Block Arc 30"/>
            <p:cNvSpPr/>
            <p:nvPr/>
          </p:nvSpPr>
          <p:spPr>
            <a:xfrm>
              <a:off x="2580130" y="2601490"/>
              <a:ext cx="1830587" cy="1830587"/>
            </a:xfrm>
            <a:prstGeom prst="blockArc">
              <a:avLst>
                <a:gd name="adj1" fmla="val 6203"/>
                <a:gd name="adj2" fmla="val 16170561"/>
                <a:gd name="adj3" fmla="val 1744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2" name="Oval 31"/>
            <p:cNvSpPr/>
            <p:nvPr/>
          </p:nvSpPr>
          <p:spPr>
            <a:xfrm>
              <a:off x="2843468" y="2864830"/>
              <a:ext cx="1303909" cy="1303909"/>
            </a:xfrm>
            <a:prstGeom prst="ellipse">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3" name="Oval 32"/>
            <p:cNvSpPr/>
            <p:nvPr/>
          </p:nvSpPr>
          <p:spPr>
            <a:xfrm>
              <a:off x="3005598" y="3026960"/>
              <a:ext cx="979648" cy="9796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solidFill>
                  <a:schemeClr val="tx1">
                    <a:lumMod val="90000"/>
                    <a:lumOff val="10000"/>
                  </a:schemeClr>
                </a:solidFill>
              </a:endParaRPr>
            </a:p>
          </p:txBody>
        </p:sp>
        <p:sp>
          <p:nvSpPr>
            <p:cNvPr id="34" name="TextBox 33"/>
            <p:cNvSpPr txBox="1"/>
            <p:nvPr/>
          </p:nvSpPr>
          <p:spPr>
            <a:xfrm>
              <a:off x="3106913" y="3287281"/>
              <a:ext cx="777017" cy="465511"/>
            </a:xfrm>
            <a:prstGeom prst="rect">
              <a:avLst/>
            </a:prstGeom>
            <a:noFill/>
          </p:spPr>
          <p:txBody>
            <a:bodyPr wrap="none" rtlCol="0">
              <a:spAutoFit/>
            </a:bodyPr>
            <a:lstStyle/>
            <a:p>
              <a:pPr algn="ctr"/>
              <a:r>
                <a:rPr lang="en-US" sz="4400"/>
                <a:t>75%</a:t>
              </a:r>
            </a:p>
          </p:txBody>
        </p:sp>
      </p:grpSp>
      <p:grpSp>
        <p:nvGrpSpPr>
          <p:cNvPr id="35" name="Group 34"/>
          <p:cNvGrpSpPr/>
          <p:nvPr/>
        </p:nvGrpSpPr>
        <p:grpSpPr>
          <a:xfrm>
            <a:off x="19198502" y="5086042"/>
            <a:ext cx="3025766" cy="3025766"/>
            <a:chOff x="2580130" y="2601490"/>
            <a:chExt cx="1830587" cy="1830587"/>
          </a:xfrm>
        </p:grpSpPr>
        <p:sp>
          <p:nvSpPr>
            <p:cNvPr id="36" name="Pie 35"/>
            <p:cNvSpPr/>
            <p:nvPr/>
          </p:nvSpPr>
          <p:spPr>
            <a:xfrm>
              <a:off x="2663336" y="2684698"/>
              <a:ext cx="1664170" cy="1664170"/>
            </a:xfrm>
            <a:prstGeom prst="pie">
              <a:avLst>
                <a:gd name="adj1" fmla="val 16200000"/>
                <a:gd name="adj2" fmla="val 1620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7" name="Block Arc 36"/>
            <p:cNvSpPr/>
            <p:nvPr/>
          </p:nvSpPr>
          <p:spPr>
            <a:xfrm>
              <a:off x="2580130" y="2601490"/>
              <a:ext cx="1830587" cy="1830587"/>
            </a:xfrm>
            <a:prstGeom prst="blockArc">
              <a:avLst>
                <a:gd name="adj1" fmla="val 17999061"/>
                <a:gd name="adj2" fmla="val 16170561"/>
                <a:gd name="adj3" fmla="val 1744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8" name="Oval 37"/>
            <p:cNvSpPr/>
            <p:nvPr/>
          </p:nvSpPr>
          <p:spPr>
            <a:xfrm>
              <a:off x="2843468" y="2864830"/>
              <a:ext cx="1303909" cy="1303909"/>
            </a:xfrm>
            <a:prstGeom prst="ellipse">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9" name="Oval 38"/>
            <p:cNvSpPr/>
            <p:nvPr/>
          </p:nvSpPr>
          <p:spPr>
            <a:xfrm>
              <a:off x="3005598" y="3026960"/>
              <a:ext cx="979648" cy="9796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solidFill>
                  <a:schemeClr val="tx1">
                    <a:lumMod val="90000"/>
                    <a:lumOff val="10000"/>
                  </a:schemeClr>
                </a:solidFill>
              </a:endParaRPr>
            </a:p>
          </p:txBody>
        </p:sp>
        <p:sp>
          <p:nvSpPr>
            <p:cNvPr id="40" name="TextBox 39"/>
            <p:cNvSpPr txBox="1"/>
            <p:nvPr/>
          </p:nvSpPr>
          <p:spPr>
            <a:xfrm>
              <a:off x="3106913" y="3287282"/>
              <a:ext cx="777017" cy="465511"/>
            </a:xfrm>
            <a:prstGeom prst="rect">
              <a:avLst/>
            </a:prstGeom>
            <a:noFill/>
          </p:spPr>
          <p:txBody>
            <a:bodyPr wrap="none" rtlCol="0">
              <a:spAutoFit/>
            </a:bodyPr>
            <a:lstStyle/>
            <a:p>
              <a:pPr algn="ctr"/>
              <a:r>
                <a:rPr lang="en-US" sz="4400"/>
                <a:t>90%</a:t>
              </a:r>
            </a:p>
          </p:txBody>
        </p:sp>
      </p:grpSp>
      <p:sp>
        <p:nvSpPr>
          <p:cNvPr id="46" name="Rectangle 45"/>
          <p:cNvSpPr/>
          <p:nvPr/>
        </p:nvSpPr>
        <p:spPr>
          <a:xfrm>
            <a:off x="1012509" y="8379790"/>
            <a:ext cx="5326568" cy="1242776"/>
          </a:xfrm>
          <a:prstGeom prst="rect">
            <a:avLst/>
          </a:prstGeom>
        </p:spPr>
        <p:txBody>
          <a:bodyPr wrap="square">
            <a:spAutoFit/>
          </a:bodyPr>
          <a:lstStyle/>
          <a:p>
            <a:pPr algn="ctr">
              <a:lnSpc>
                <a:spcPct val="89000"/>
              </a:lnSpc>
            </a:pPr>
            <a:r>
              <a:rPr lang="en-US" sz="3600"/>
              <a:t>Option 01</a:t>
            </a:r>
          </a:p>
          <a:p>
            <a:pPr algn="ctr">
              <a:lnSpc>
                <a:spcPct val="89000"/>
              </a:lnSpc>
            </a:pPr>
            <a:r>
              <a:rPr lang="en-US" sz="2400"/>
              <a:t>Lorem ipsum dolor sit amet, consectetur adipiscing elit</a:t>
            </a:r>
          </a:p>
        </p:txBody>
      </p:sp>
      <p:sp>
        <p:nvSpPr>
          <p:cNvPr id="47" name="Rectangle 46"/>
          <p:cNvSpPr/>
          <p:nvPr/>
        </p:nvSpPr>
        <p:spPr>
          <a:xfrm>
            <a:off x="6691039" y="8379790"/>
            <a:ext cx="5326568" cy="1242776"/>
          </a:xfrm>
          <a:prstGeom prst="rect">
            <a:avLst/>
          </a:prstGeom>
        </p:spPr>
        <p:txBody>
          <a:bodyPr wrap="square">
            <a:spAutoFit/>
          </a:bodyPr>
          <a:lstStyle/>
          <a:p>
            <a:pPr algn="ctr">
              <a:lnSpc>
                <a:spcPct val="89000"/>
              </a:lnSpc>
            </a:pPr>
            <a:r>
              <a:rPr lang="en-US" sz="3600"/>
              <a:t>Option 02</a:t>
            </a:r>
          </a:p>
          <a:p>
            <a:pPr algn="ctr">
              <a:lnSpc>
                <a:spcPct val="89000"/>
              </a:lnSpc>
            </a:pPr>
            <a:r>
              <a:rPr lang="en-US" sz="2400"/>
              <a:t>Lorem ipsum dolor sit amet, consectetur adipiscing elit</a:t>
            </a:r>
          </a:p>
        </p:txBody>
      </p:sp>
      <p:sp>
        <p:nvSpPr>
          <p:cNvPr id="48" name="Rectangle 47"/>
          <p:cNvSpPr/>
          <p:nvPr/>
        </p:nvSpPr>
        <p:spPr>
          <a:xfrm>
            <a:off x="12369569" y="8379790"/>
            <a:ext cx="5326568" cy="1242776"/>
          </a:xfrm>
          <a:prstGeom prst="rect">
            <a:avLst/>
          </a:prstGeom>
        </p:spPr>
        <p:txBody>
          <a:bodyPr wrap="square">
            <a:spAutoFit/>
          </a:bodyPr>
          <a:lstStyle/>
          <a:p>
            <a:pPr algn="ctr">
              <a:lnSpc>
                <a:spcPct val="89000"/>
              </a:lnSpc>
            </a:pPr>
            <a:r>
              <a:rPr lang="en-US" sz="3600"/>
              <a:t>Option 03</a:t>
            </a:r>
            <a:endParaRPr lang="en-US" sz="2800"/>
          </a:p>
          <a:p>
            <a:pPr algn="ctr">
              <a:lnSpc>
                <a:spcPct val="89000"/>
              </a:lnSpc>
            </a:pPr>
            <a:r>
              <a:rPr lang="en-US" sz="2400"/>
              <a:t>Lorem ipsum dolor sit amet, consectetur adipiscing elit</a:t>
            </a:r>
          </a:p>
        </p:txBody>
      </p:sp>
      <p:sp>
        <p:nvSpPr>
          <p:cNvPr id="61" name="Rectangle 60"/>
          <p:cNvSpPr/>
          <p:nvPr/>
        </p:nvSpPr>
        <p:spPr>
          <a:xfrm>
            <a:off x="18048099" y="8379790"/>
            <a:ext cx="5326568" cy="1242776"/>
          </a:xfrm>
          <a:prstGeom prst="rect">
            <a:avLst/>
          </a:prstGeom>
        </p:spPr>
        <p:txBody>
          <a:bodyPr wrap="square">
            <a:spAutoFit/>
          </a:bodyPr>
          <a:lstStyle/>
          <a:p>
            <a:pPr algn="ctr">
              <a:lnSpc>
                <a:spcPct val="89000"/>
              </a:lnSpc>
            </a:pPr>
            <a:r>
              <a:rPr lang="en-US" sz="3600"/>
              <a:t>Option 04</a:t>
            </a:r>
            <a:endParaRPr lang="en-US" sz="2800"/>
          </a:p>
          <a:p>
            <a:pPr algn="ctr">
              <a:lnSpc>
                <a:spcPct val="89000"/>
              </a:lnSpc>
            </a:pPr>
            <a:r>
              <a:rPr lang="en-US" sz="2400"/>
              <a:t>Lorem ipsum dolor sit amet, consectetur adipiscing elit</a:t>
            </a:r>
          </a:p>
        </p:txBody>
      </p:sp>
      <p:grpSp>
        <p:nvGrpSpPr>
          <p:cNvPr id="41" name="Group 40"/>
          <p:cNvGrpSpPr/>
          <p:nvPr/>
        </p:nvGrpSpPr>
        <p:grpSpPr>
          <a:xfrm>
            <a:off x="7126396" y="1654537"/>
            <a:ext cx="10134382" cy="1635122"/>
            <a:chOff x="1679880" y="1178287"/>
            <a:chExt cx="10134382" cy="1635122"/>
          </a:xfrm>
        </p:grpSpPr>
        <p:sp>
          <p:nvSpPr>
            <p:cNvPr id="42" name="Title 1"/>
            <p:cNvSpPr txBox="1">
              <a:spLocks/>
            </p:cNvSpPr>
            <p:nvPr/>
          </p:nvSpPr>
          <p:spPr>
            <a:xfrm>
              <a:off x="1679880" y="1178287"/>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Creative data design</a:t>
              </a:r>
            </a:p>
            <a:p>
              <a:pPr algn="ctr"/>
              <a:r>
                <a:rPr lang="en-US" sz="3200">
                  <a:latin typeface="+mn-lt"/>
                </a:rPr>
                <a:t>Create great subtitle is in here</a:t>
              </a:r>
              <a:endParaRPr lang="en-US" sz="6400">
                <a:latin typeface="+mn-lt"/>
              </a:endParaRPr>
            </a:p>
          </p:txBody>
        </p:sp>
        <p:sp>
          <p:nvSpPr>
            <p:cNvPr id="43" name="Rectangle: Rounded Corners 80"/>
            <p:cNvSpPr/>
            <p:nvPr/>
          </p:nvSpPr>
          <p:spPr>
            <a:xfrm>
              <a:off x="6057175" y="272592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39836258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style.rotation</p:attrName>
                                        </p:attrNameLst>
                                      </p:cBhvr>
                                      <p:tavLst>
                                        <p:tav tm="0">
                                          <p:val>
                                            <p:fltVal val="360"/>
                                          </p:val>
                                        </p:tav>
                                        <p:tav tm="100000">
                                          <p:val>
                                            <p:fltVal val="0"/>
                                          </p:val>
                                        </p:tav>
                                      </p:tavLst>
                                    </p:anim>
                                    <p:animEffect transition="in" filter="fade">
                                      <p:cBhvr>
                                        <p:cTn id="10" dur="500"/>
                                        <p:tgtEl>
                                          <p:spTgt spid="10"/>
                                        </p:tgtEl>
                                      </p:cBhvr>
                                    </p:animEffect>
                                  </p:childTnLst>
                                </p:cTn>
                              </p:par>
                            </p:childTnLst>
                          </p:cTn>
                        </p:par>
                        <p:par>
                          <p:cTn id="11" fill="hold">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 calcmode="lin" valueType="num">
                                      <p:cBhvr>
                                        <p:cTn id="16" dur="500" fill="hold"/>
                                        <p:tgtEl>
                                          <p:spTgt spid="11"/>
                                        </p:tgtEl>
                                        <p:attrNameLst>
                                          <p:attrName>style.rotation</p:attrName>
                                        </p:attrNameLst>
                                      </p:cBhvr>
                                      <p:tavLst>
                                        <p:tav tm="0">
                                          <p:val>
                                            <p:fltVal val="360"/>
                                          </p:val>
                                        </p:tav>
                                        <p:tav tm="100000">
                                          <p:val>
                                            <p:fltVal val="0"/>
                                          </p:val>
                                        </p:tav>
                                      </p:tavLst>
                                    </p:anim>
                                    <p:animEffect transition="in" filter="fade">
                                      <p:cBhvr>
                                        <p:cTn id="17" dur="500"/>
                                        <p:tgtEl>
                                          <p:spTgt spid="11"/>
                                        </p:tgtEl>
                                      </p:cBhvr>
                                    </p:animEffect>
                                  </p:childTnLst>
                                </p:cTn>
                              </p:par>
                            </p:childTnLst>
                          </p:cTn>
                        </p:par>
                        <p:par>
                          <p:cTn id="18" fill="hold">
                            <p:stCondLst>
                              <p:cond delay="1000"/>
                            </p:stCondLst>
                            <p:childTnLst>
                              <p:par>
                                <p:cTn id="19" presetID="49" presetClass="entr" presetSubtype="0" decel="100000" fill="hold" nodeType="afterEffect">
                                  <p:stCondLst>
                                    <p:cond delay="0"/>
                                  </p:stCondLst>
                                  <p:childTnLst>
                                    <p:set>
                                      <p:cBhvr>
                                        <p:cTn id="20" dur="1" fill="hold">
                                          <p:stCondLst>
                                            <p:cond delay="0"/>
                                          </p:stCondLst>
                                        </p:cTn>
                                        <p:tgtEl>
                                          <p:spTgt spid="29"/>
                                        </p:tgtEl>
                                        <p:attrNameLst>
                                          <p:attrName>style.visibility</p:attrName>
                                        </p:attrNameLst>
                                      </p:cBhvr>
                                      <p:to>
                                        <p:strVal val="visible"/>
                                      </p:to>
                                    </p:set>
                                    <p:anim calcmode="lin" valueType="num">
                                      <p:cBhvr>
                                        <p:cTn id="21" dur="500" fill="hold"/>
                                        <p:tgtEl>
                                          <p:spTgt spid="29"/>
                                        </p:tgtEl>
                                        <p:attrNameLst>
                                          <p:attrName>ppt_w</p:attrName>
                                        </p:attrNameLst>
                                      </p:cBhvr>
                                      <p:tavLst>
                                        <p:tav tm="0">
                                          <p:val>
                                            <p:fltVal val="0"/>
                                          </p:val>
                                        </p:tav>
                                        <p:tav tm="100000">
                                          <p:val>
                                            <p:strVal val="#ppt_w"/>
                                          </p:val>
                                        </p:tav>
                                      </p:tavLst>
                                    </p:anim>
                                    <p:anim calcmode="lin" valueType="num">
                                      <p:cBhvr>
                                        <p:cTn id="22" dur="500" fill="hold"/>
                                        <p:tgtEl>
                                          <p:spTgt spid="29"/>
                                        </p:tgtEl>
                                        <p:attrNameLst>
                                          <p:attrName>ppt_h</p:attrName>
                                        </p:attrNameLst>
                                      </p:cBhvr>
                                      <p:tavLst>
                                        <p:tav tm="0">
                                          <p:val>
                                            <p:fltVal val="0"/>
                                          </p:val>
                                        </p:tav>
                                        <p:tav tm="100000">
                                          <p:val>
                                            <p:strVal val="#ppt_h"/>
                                          </p:val>
                                        </p:tav>
                                      </p:tavLst>
                                    </p:anim>
                                    <p:anim calcmode="lin" valueType="num">
                                      <p:cBhvr>
                                        <p:cTn id="23" dur="500" fill="hold"/>
                                        <p:tgtEl>
                                          <p:spTgt spid="29"/>
                                        </p:tgtEl>
                                        <p:attrNameLst>
                                          <p:attrName>style.rotation</p:attrName>
                                        </p:attrNameLst>
                                      </p:cBhvr>
                                      <p:tavLst>
                                        <p:tav tm="0">
                                          <p:val>
                                            <p:fltVal val="360"/>
                                          </p:val>
                                        </p:tav>
                                        <p:tav tm="100000">
                                          <p:val>
                                            <p:fltVal val="0"/>
                                          </p:val>
                                        </p:tav>
                                      </p:tavLst>
                                    </p:anim>
                                    <p:animEffect transition="in" filter="fade">
                                      <p:cBhvr>
                                        <p:cTn id="24" dur="500"/>
                                        <p:tgtEl>
                                          <p:spTgt spid="29"/>
                                        </p:tgtEl>
                                      </p:cBhvr>
                                    </p:animEffect>
                                  </p:childTnLst>
                                </p:cTn>
                              </p:par>
                            </p:childTnLst>
                          </p:cTn>
                        </p:par>
                        <p:par>
                          <p:cTn id="25" fill="hold">
                            <p:stCondLst>
                              <p:cond delay="1500"/>
                            </p:stCondLst>
                            <p:childTnLst>
                              <p:par>
                                <p:cTn id="26" presetID="49" presetClass="entr" presetSubtype="0" decel="100000" fill="hold" nodeType="afterEffect">
                                  <p:stCondLst>
                                    <p:cond delay="0"/>
                                  </p:stCondLst>
                                  <p:childTnLst>
                                    <p:set>
                                      <p:cBhvr>
                                        <p:cTn id="27" dur="1" fill="hold">
                                          <p:stCondLst>
                                            <p:cond delay="0"/>
                                          </p:stCondLst>
                                        </p:cTn>
                                        <p:tgtEl>
                                          <p:spTgt spid="35"/>
                                        </p:tgtEl>
                                        <p:attrNameLst>
                                          <p:attrName>style.visibility</p:attrName>
                                        </p:attrNameLst>
                                      </p:cBhvr>
                                      <p:to>
                                        <p:strVal val="visible"/>
                                      </p:to>
                                    </p:set>
                                    <p:anim calcmode="lin" valueType="num">
                                      <p:cBhvr>
                                        <p:cTn id="28" dur="500" fill="hold"/>
                                        <p:tgtEl>
                                          <p:spTgt spid="35"/>
                                        </p:tgtEl>
                                        <p:attrNameLst>
                                          <p:attrName>ppt_w</p:attrName>
                                        </p:attrNameLst>
                                      </p:cBhvr>
                                      <p:tavLst>
                                        <p:tav tm="0">
                                          <p:val>
                                            <p:fltVal val="0"/>
                                          </p:val>
                                        </p:tav>
                                        <p:tav tm="100000">
                                          <p:val>
                                            <p:strVal val="#ppt_w"/>
                                          </p:val>
                                        </p:tav>
                                      </p:tavLst>
                                    </p:anim>
                                    <p:anim calcmode="lin" valueType="num">
                                      <p:cBhvr>
                                        <p:cTn id="29" dur="500" fill="hold"/>
                                        <p:tgtEl>
                                          <p:spTgt spid="35"/>
                                        </p:tgtEl>
                                        <p:attrNameLst>
                                          <p:attrName>ppt_h</p:attrName>
                                        </p:attrNameLst>
                                      </p:cBhvr>
                                      <p:tavLst>
                                        <p:tav tm="0">
                                          <p:val>
                                            <p:fltVal val="0"/>
                                          </p:val>
                                        </p:tav>
                                        <p:tav tm="100000">
                                          <p:val>
                                            <p:strVal val="#ppt_h"/>
                                          </p:val>
                                        </p:tav>
                                      </p:tavLst>
                                    </p:anim>
                                    <p:anim calcmode="lin" valueType="num">
                                      <p:cBhvr>
                                        <p:cTn id="30" dur="500" fill="hold"/>
                                        <p:tgtEl>
                                          <p:spTgt spid="35"/>
                                        </p:tgtEl>
                                        <p:attrNameLst>
                                          <p:attrName>style.rotation</p:attrName>
                                        </p:attrNameLst>
                                      </p:cBhvr>
                                      <p:tavLst>
                                        <p:tav tm="0">
                                          <p:val>
                                            <p:fltVal val="360"/>
                                          </p:val>
                                        </p:tav>
                                        <p:tav tm="100000">
                                          <p:val>
                                            <p:fltVal val="0"/>
                                          </p:val>
                                        </p:tav>
                                      </p:tavLst>
                                    </p:anim>
                                    <p:animEffect transition="in" filter="fade">
                                      <p:cBhvr>
                                        <p:cTn id="31" dur="500"/>
                                        <p:tgtEl>
                                          <p:spTgt spid="35"/>
                                        </p:tgtEl>
                                      </p:cBhvr>
                                    </p:animEffect>
                                  </p:childTnLst>
                                </p:cTn>
                              </p:par>
                              <p:par>
                                <p:cTn id="32" presetID="10" presetClass="entr" presetSubtype="0" fill="hold" grpId="0" nodeType="withEffect">
                                  <p:stCondLst>
                                    <p:cond delay="70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500"/>
                                        <p:tgtEl>
                                          <p:spTgt spid="46"/>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grpId="0" nodeType="withEffect">
                                  <p:stCondLst>
                                    <p:cond delay="70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500"/>
                                        <p:tgtEl>
                                          <p:spTgt spid="48"/>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1"/>
                                        </p:tgtEl>
                                        <p:attrNameLst>
                                          <p:attrName>style.visibility</p:attrName>
                                        </p:attrNameLst>
                                      </p:cBhvr>
                                      <p:to>
                                        <p:strVal val="visible"/>
                                      </p:to>
                                    </p:set>
                                    <p:animEffect transition="in" filter="fade">
                                      <p:cBhvr>
                                        <p:cTn id="43"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61"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ounded Rectangle 12"/>
          <p:cNvSpPr/>
          <p:nvPr/>
        </p:nvSpPr>
        <p:spPr>
          <a:xfrm>
            <a:off x="6998821" y="6964429"/>
            <a:ext cx="12934040" cy="116881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 name="Rounded Rectangle 13"/>
          <p:cNvSpPr/>
          <p:nvPr/>
        </p:nvSpPr>
        <p:spPr>
          <a:xfrm>
            <a:off x="6685938" y="8240005"/>
            <a:ext cx="10750478" cy="1168814"/>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Rounded Rectangle 11"/>
          <p:cNvSpPr/>
          <p:nvPr/>
        </p:nvSpPr>
        <p:spPr>
          <a:xfrm>
            <a:off x="7208162" y="5715141"/>
            <a:ext cx="10750766" cy="1168814"/>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 name="Rectangle 19"/>
          <p:cNvSpPr/>
          <p:nvPr/>
        </p:nvSpPr>
        <p:spPr>
          <a:xfrm>
            <a:off x="0" y="0"/>
            <a:ext cx="10340580" cy="137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3" name="Group 2"/>
          <p:cNvGrpSpPr/>
          <p:nvPr/>
        </p:nvGrpSpPr>
        <p:grpSpPr>
          <a:xfrm>
            <a:off x="7305036" y="4654979"/>
            <a:ext cx="5896358" cy="5896358"/>
            <a:chOff x="2580130" y="2601490"/>
            <a:chExt cx="1830587" cy="1830587"/>
          </a:xfrm>
        </p:grpSpPr>
        <p:sp>
          <p:nvSpPr>
            <p:cNvPr id="4" name="Pie 3"/>
            <p:cNvSpPr/>
            <p:nvPr/>
          </p:nvSpPr>
          <p:spPr>
            <a:xfrm>
              <a:off x="2663336" y="2684698"/>
              <a:ext cx="1664170" cy="1664170"/>
            </a:xfrm>
            <a:prstGeom prst="pie">
              <a:avLst>
                <a:gd name="adj1" fmla="val 16200000"/>
                <a:gd name="adj2" fmla="val 1620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5" name="Block Arc 4"/>
            <p:cNvSpPr/>
            <p:nvPr/>
          </p:nvSpPr>
          <p:spPr>
            <a:xfrm>
              <a:off x="2580130" y="2601490"/>
              <a:ext cx="1830587" cy="1830587"/>
            </a:xfrm>
            <a:prstGeom prst="blockArc">
              <a:avLst>
                <a:gd name="adj1" fmla="val 10721758"/>
                <a:gd name="adj2" fmla="val 16266017"/>
                <a:gd name="adj3" fmla="val 1455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6" name="Oval 5"/>
            <p:cNvSpPr/>
            <p:nvPr/>
          </p:nvSpPr>
          <p:spPr>
            <a:xfrm>
              <a:off x="2843468" y="2864830"/>
              <a:ext cx="1303909" cy="1303909"/>
            </a:xfrm>
            <a:prstGeom prst="ellipse">
              <a:avLst/>
            </a:prstGeom>
            <a:solidFill>
              <a:schemeClr val="accent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 name="Oval 6"/>
            <p:cNvSpPr/>
            <p:nvPr/>
          </p:nvSpPr>
          <p:spPr>
            <a:xfrm>
              <a:off x="3005598" y="3026960"/>
              <a:ext cx="979648" cy="97964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a:solidFill>
                  <a:schemeClr val="tx1">
                    <a:lumMod val="90000"/>
                    <a:lumOff val="10000"/>
                  </a:schemeClr>
                </a:solidFill>
              </a:endParaRPr>
            </a:p>
          </p:txBody>
        </p:sp>
        <p:sp>
          <p:nvSpPr>
            <p:cNvPr id="8" name="TextBox 7"/>
            <p:cNvSpPr txBox="1"/>
            <p:nvPr/>
          </p:nvSpPr>
          <p:spPr>
            <a:xfrm>
              <a:off x="3156459" y="3309590"/>
              <a:ext cx="677925" cy="410876"/>
            </a:xfrm>
            <a:prstGeom prst="rect">
              <a:avLst/>
            </a:prstGeom>
            <a:noFill/>
          </p:spPr>
          <p:txBody>
            <a:bodyPr wrap="none" rtlCol="0">
              <a:spAutoFit/>
            </a:bodyPr>
            <a:lstStyle/>
            <a:p>
              <a:pPr algn="ctr"/>
              <a:r>
                <a:rPr lang="en-US" sz="8000"/>
                <a:t>25%</a:t>
              </a:r>
            </a:p>
          </p:txBody>
        </p:sp>
      </p:grpSp>
      <p:sp>
        <p:nvSpPr>
          <p:cNvPr id="16" name="Rectangle 15"/>
          <p:cNvSpPr/>
          <p:nvPr/>
        </p:nvSpPr>
        <p:spPr>
          <a:xfrm flipH="1">
            <a:off x="13199963" y="5937795"/>
            <a:ext cx="4827202" cy="826637"/>
          </a:xfrm>
          <a:prstGeom prst="rect">
            <a:avLst/>
          </a:prstGeom>
        </p:spPr>
        <p:txBody>
          <a:bodyPr wrap="square" lIns="487680" rIns="487680" bIns="121920">
            <a:spAutoFit/>
          </a:bodyPr>
          <a:lstStyle/>
          <a:p>
            <a:pPr>
              <a:lnSpc>
                <a:spcPct val="89000"/>
              </a:lnSpc>
            </a:pPr>
            <a:r>
              <a:rPr lang="en-US" sz="2400">
                <a:solidFill>
                  <a:schemeClr val="bg1"/>
                </a:solidFill>
              </a:rPr>
              <a:t>Lorem ipsum dolor sit amet, consectetur </a:t>
            </a:r>
            <a:r>
              <a:rPr lang="en-US" sz="2400" err="1">
                <a:solidFill>
                  <a:schemeClr val="bg1"/>
                </a:solidFill>
              </a:rPr>
              <a:t>adipiscing</a:t>
            </a:r>
            <a:r>
              <a:rPr lang="en-US" sz="2400">
                <a:solidFill>
                  <a:schemeClr val="bg1"/>
                </a:solidFill>
              </a:rPr>
              <a:t> </a:t>
            </a:r>
            <a:r>
              <a:rPr lang="en-US" sz="2400" err="1">
                <a:solidFill>
                  <a:schemeClr val="bg1"/>
                </a:solidFill>
              </a:rPr>
              <a:t>elit</a:t>
            </a:r>
            <a:endParaRPr lang="en-US" sz="2400">
              <a:solidFill>
                <a:schemeClr val="bg1"/>
              </a:solidFill>
            </a:endParaRPr>
          </a:p>
        </p:txBody>
      </p:sp>
      <p:sp>
        <p:nvSpPr>
          <p:cNvPr id="18" name="Rectangle 17"/>
          <p:cNvSpPr/>
          <p:nvPr/>
        </p:nvSpPr>
        <p:spPr>
          <a:xfrm flipH="1">
            <a:off x="15076391" y="7189837"/>
            <a:ext cx="5291658" cy="826637"/>
          </a:xfrm>
          <a:prstGeom prst="rect">
            <a:avLst/>
          </a:prstGeom>
        </p:spPr>
        <p:txBody>
          <a:bodyPr wrap="square" lIns="487680" rIns="487680" bIns="121920">
            <a:spAutoFit/>
          </a:bodyPr>
          <a:lstStyle/>
          <a:p>
            <a:pPr>
              <a:lnSpc>
                <a:spcPct val="89000"/>
              </a:lnSpc>
            </a:pPr>
            <a:r>
              <a:rPr lang="en-US" sz="2400">
                <a:solidFill>
                  <a:schemeClr val="bg1"/>
                </a:solidFill>
              </a:rPr>
              <a:t>Lorem ipsum dolor sit amet, consectetur </a:t>
            </a:r>
            <a:r>
              <a:rPr lang="en-US" sz="2400" err="1">
                <a:solidFill>
                  <a:schemeClr val="bg1"/>
                </a:solidFill>
              </a:rPr>
              <a:t>adipiscing</a:t>
            </a:r>
            <a:r>
              <a:rPr lang="en-US" sz="2400">
                <a:solidFill>
                  <a:schemeClr val="bg1"/>
                </a:solidFill>
              </a:rPr>
              <a:t> </a:t>
            </a:r>
            <a:r>
              <a:rPr lang="en-US" sz="2400" err="1">
                <a:solidFill>
                  <a:schemeClr val="bg1"/>
                </a:solidFill>
              </a:rPr>
              <a:t>elit</a:t>
            </a:r>
            <a:endParaRPr lang="en-US" sz="2400">
              <a:solidFill>
                <a:schemeClr val="bg1"/>
              </a:solidFill>
            </a:endParaRPr>
          </a:p>
        </p:txBody>
      </p:sp>
      <p:sp>
        <p:nvSpPr>
          <p:cNvPr id="19" name="Rectangle 18"/>
          <p:cNvSpPr/>
          <p:nvPr/>
        </p:nvSpPr>
        <p:spPr>
          <a:xfrm flipH="1">
            <a:off x="12647972" y="8426343"/>
            <a:ext cx="4997778" cy="826637"/>
          </a:xfrm>
          <a:prstGeom prst="rect">
            <a:avLst/>
          </a:prstGeom>
        </p:spPr>
        <p:txBody>
          <a:bodyPr wrap="square" lIns="487680" rIns="487680" bIns="121920">
            <a:spAutoFit/>
          </a:bodyPr>
          <a:lstStyle/>
          <a:p>
            <a:pPr>
              <a:lnSpc>
                <a:spcPct val="89000"/>
              </a:lnSpc>
            </a:pPr>
            <a:r>
              <a:rPr lang="en-US" sz="2400">
                <a:solidFill>
                  <a:schemeClr val="bg1"/>
                </a:solidFill>
              </a:rPr>
              <a:t>Lorem ipsum dolor sit amet, consectetur </a:t>
            </a:r>
            <a:r>
              <a:rPr lang="en-US" sz="2400" err="1">
                <a:solidFill>
                  <a:schemeClr val="bg1"/>
                </a:solidFill>
              </a:rPr>
              <a:t>adipiscing</a:t>
            </a:r>
            <a:r>
              <a:rPr lang="en-US" sz="2400">
                <a:solidFill>
                  <a:schemeClr val="bg1"/>
                </a:solidFill>
              </a:rPr>
              <a:t> </a:t>
            </a:r>
            <a:r>
              <a:rPr lang="en-US" sz="2400" err="1">
                <a:solidFill>
                  <a:schemeClr val="bg1"/>
                </a:solidFill>
              </a:rPr>
              <a:t>elit</a:t>
            </a:r>
            <a:endParaRPr lang="en-US" sz="2400">
              <a:solidFill>
                <a:schemeClr val="bg1"/>
              </a:solidFill>
            </a:endParaRPr>
          </a:p>
        </p:txBody>
      </p:sp>
      <p:grpSp>
        <p:nvGrpSpPr>
          <p:cNvPr id="17" name="Group 16"/>
          <p:cNvGrpSpPr/>
          <p:nvPr/>
        </p:nvGrpSpPr>
        <p:grpSpPr>
          <a:xfrm>
            <a:off x="7126396" y="1254487"/>
            <a:ext cx="10134382" cy="1635122"/>
            <a:chOff x="1679880" y="1178287"/>
            <a:chExt cx="10134382" cy="1635122"/>
          </a:xfrm>
        </p:grpSpPr>
        <p:sp>
          <p:nvSpPr>
            <p:cNvPr id="22" name="Title 1"/>
            <p:cNvSpPr txBox="1">
              <a:spLocks/>
            </p:cNvSpPr>
            <p:nvPr/>
          </p:nvSpPr>
          <p:spPr>
            <a:xfrm>
              <a:off x="1679880" y="1178287"/>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Creative data design</a:t>
              </a:r>
            </a:p>
            <a:p>
              <a:pPr algn="ctr"/>
              <a:r>
                <a:rPr lang="en-US" sz="3200">
                  <a:latin typeface="+mn-lt"/>
                </a:rPr>
                <a:t>Create great subtitle is in here</a:t>
              </a:r>
              <a:endParaRPr lang="en-US" sz="6400">
                <a:latin typeface="+mn-lt"/>
              </a:endParaRPr>
            </a:p>
          </p:txBody>
        </p:sp>
        <p:sp>
          <p:nvSpPr>
            <p:cNvPr id="23" name="Rectangle: Rounded Corners 80"/>
            <p:cNvSpPr/>
            <p:nvPr/>
          </p:nvSpPr>
          <p:spPr>
            <a:xfrm>
              <a:off x="6057175" y="272592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242011323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66667">
                                          <p:cBhvr additive="base">
                                            <p:cTn id="7" dur="1500" fill="hold"/>
                                            <p:tgtEl>
                                              <p:spTgt spid="12"/>
                                            </p:tgtEl>
                                            <p:attrNameLst>
                                              <p:attrName>ppt_x</p:attrName>
                                            </p:attrNameLst>
                                          </p:cBhvr>
                                          <p:tavLst>
                                            <p:tav tm="0">
                                              <p:val>
                                                <p:strVal val="0-#ppt_w/2"/>
                                              </p:val>
                                            </p:tav>
                                            <p:tav tm="100000">
                                              <p:val>
                                                <p:strVal val="#ppt_x"/>
                                              </p:val>
                                            </p:tav>
                                          </p:tavLst>
                                        </p:anim>
                                        <p:anim calcmode="lin" valueType="num" p14:bounceEnd="66667">
                                          <p:cBhvr additive="base">
                                            <p:cTn id="8" dur="1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6667">
                                      <p:stCondLst>
                                        <p:cond delay="200"/>
                                      </p:stCondLst>
                                      <p:childTnLst>
                                        <p:set>
                                          <p:cBhvr>
                                            <p:cTn id="10" dur="1" fill="hold">
                                              <p:stCondLst>
                                                <p:cond delay="0"/>
                                              </p:stCondLst>
                                            </p:cTn>
                                            <p:tgtEl>
                                              <p:spTgt spid="13"/>
                                            </p:tgtEl>
                                            <p:attrNameLst>
                                              <p:attrName>style.visibility</p:attrName>
                                            </p:attrNameLst>
                                          </p:cBhvr>
                                          <p:to>
                                            <p:strVal val="visible"/>
                                          </p:to>
                                        </p:set>
                                        <p:anim calcmode="lin" valueType="num" p14:bounceEnd="66667">
                                          <p:cBhvr additive="base">
                                            <p:cTn id="11" dur="1500" fill="hold"/>
                                            <p:tgtEl>
                                              <p:spTgt spid="13"/>
                                            </p:tgtEl>
                                            <p:attrNameLst>
                                              <p:attrName>ppt_x</p:attrName>
                                            </p:attrNameLst>
                                          </p:cBhvr>
                                          <p:tavLst>
                                            <p:tav tm="0">
                                              <p:val>
                                                <p:strVal val="0-#ppt_w/2"/>
                                              </p:val>
                                            </p:tav>
                                            <p:tav tm="100000">
                                              <p:val>
                                                <p:strVal val="#ppt_x"/>
                                              </p:val>
                                            </p:tav>
                                          </p:tavLst>
                                        </p:anim>
                                        <p:anim calcmode="lin" valueType="num" p14:bounceEnd="66667">
                                          <p:cBhvr additive="base">
                                            <p:cTn id="12" dur="1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400"/>
                                      </p:stCondLst>
                                      <p:childTnLst>
                                        <p:set>
                                          <p:cBhvr>
                                            <p:cTn id="14" dur="1" fill="hold">
                                              <p:stCondLst>
                                                <p:cond delay="0"/>
                                              </p:stCondLst>
                                            </p:cTn>
                                            <p:tgtEl>
                                              <p:spTgt spid="14"/>
                                            </p:tgtEl>
                                            <p:attrNameLst>
                                              <p:attrName>style.visibility</p:attrName>
                                            </p:attrNameLst>
                                          </p:cBhvr>
                                          <p:to>
                                            <p:strVal val="visible"/>
                                          </p:to>
                                        </p:set>
                                        <p:anim calcmode="lin" valueType="num" p14:bounceEnd="66667">
                                          <p:cBhvr additive="base">
                                            <p:cTn id="15" dur="1500" fill="hold"/>
                                            <p:tgtEl>
                                              <p:spTgt spid="14"/>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500" fill="hold"/>
                                            <p:tgtEl>
                                              <p:spTgt spid="12"/>
                                            </p:tgtEl>
                                            <p:attrNameLst>
                                              <p:attrName>ppt_x</p:attrName>
                                            </p:attrNameLst>
                                          </p:cBhvr>
                                          <p:tavLst>
                                            <p:tav tm="0">
                                              <p:val>
                                                <p:strVal val="0-#ppt_w/2"/>
                                              </p:val>
                                            </p:tav>
                                            <p:tav tm="100000">
                                              <p:val>
                                                <p:strVal val="#ppt_x"/>
                                              </p:val>
                                            </p:tav>
                                          </p:tavLst>
                                        </p:anim>
                                        <p:anim calcmode="lin" valueType="num">
                                          <p:cBhvr additive="base">
                                            <p:cTn id="8" dur="1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0-#ppt_w/2"/>
                                              </p:val>
                                            </p:tav>
                                            <p:tav tm="100000">
                                              <p:val>
                                                <p:strVal val="#ppt_x"/>
                                              </p:val>
                                            </p:tav>
                                          </p:tavLst>
                                        </p:anim>
                                        <p:anim calcmode="lin" valueType="num">
                                          <p:cBhvr additive="base">
                                            <p:cTn id="12" dur="1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4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500" fill="hold"/>
                                            <p:tgtEl>
                                              <p:spTgt spid="14"/>
                                            </p:tgtEl>
                                            <p:attrNameLst>
                                              <p:attrName>ppt_x</p:attrName>
                                            </p:attrNameLst>
                                          </p:cBhvr>
                                          <p:tavLst>
                                            <p:tav tm="0">
                                              <p:val>
                                                <p:strVal val="0-#ppt_w/2"/>
                                              </p:val>
                                            </p:tav>
                                            <p:tav tm="100000">
                                              <p:val>
                                                <p:strVal val="#ppt_x"/>
                                              </p:val>
                                            </p:tav>
                                          </p:tavLst>
                                        </p:anim>
                                        <p:anim calcmode="lin" valueType="num">
                                          <p:cBhvr additive="base">
                                            <p:cTn id="16" dur="1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2" grpId="0" animBg="1"/>
        </p:bldLst>
      </p:timing>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9855423" y="4783463"/>
            <a:ext cx="4316226" cy="4316226"/>
            <a:chOff x="4912169" y="2273744"/>
            <a:chExt cx="2158113" cy="2158113"/>
          </a:xfrm>
        </p:grpSpPr>
        <p:sp>
          <p:nvSpPr>
            <p:cNvPr id="4" name="Pie 3"/>
            <p:cNvSpPr/>
            <p:nvPr/>
          </p:nvSpPr>
          <p:spPr bwMode="auto">
            <a:xfrm>
              <a:off x="4912169" y="2273744"/>
              <a:ext cx="2158113" cy="2158113"/>
            </a:xfrm>
            <a:prstGeom prst="pie">
              <a:avLst>
                <a:gd name="adj1" fmla="val 6732201"/>
                <a:gd name="adj2" fmla="val 16200000"/>
              </a:avLst>
            </a:prstGeom>
            <a:solidFill>
              <a:schemeClr val="accent4"/>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11" name="TextBox 10"/>
            <p:cNvSpPr txBox="1"/>
            <p:nvPr/>
          </p:nvSpPr>
          <p:spPr>
            <a:xfrm>
              <a:off x="5182476" y="3671565"/>
              <a:ext cx="492282" cy="292388"/>
            </a:xfrm>
            <a:prstGeom prst="rect">
              <a:avLst/>
            </a:prstGeom>
            <a:noFill/>
          </p:spPr>
          <p:txBody>
            <a:bodyPr wrap="none" rtlCol="0">
              <a:spAutoFit/>
            </a:bodyPr>
            <a:lstStyle/>
            <a:p>
              <a:pPr algn="ctr"/>
              <a:r>
                <a:rPr lang="en-US" sz="3200">
                  <a:solidFill>
                    <a:schemeClr val="bg1"/>
                  </a:solidFill>
                </a:rPr>
                <a:t>12%</a:t>
              </a:r>
            </a:p>
          </p:txBody>
        </p:sp>
      </p:grpSp>
      <p:sp>
        <p:nvSpPr>
          <p:cNvPr id="2" name="Slide Number Placeholder 1"/>
          <p:cNvSpPr>
            <a:spLocks noGrp="1"/>
          </p:cNvSpPr>
          <p:nvPr>
            <p:ph type="sldNum" sz="quarter" idx="4294967295"/>
          </p:nvPr>
        </p:nvSpPr>
        <p:spPr>
          <a:xfrm>
            <a:off x="1587" y="12661900"/>
            <a:ext cx="1219200" cy="498476"/>
          </a:xfrm>
        </p:spPr>
        <p:txBody>
          <a:bodyPr/>
          <a:lstStyle/>
          <a:p>
            <a:fld id="{8E5CEF3C-9B2D-40F3-803E-74AC2A770255}" type="slidenum">
              <a:rPr lang="en-US" smtClean="0"/>
              <a:pPr/>
              <a:t>147</a:t>
            </a:fld>
            <a:endParaRPr lang="en-US"/>
          </a:p>
        </p:txBody>
      </p:sp>
      <p:grpSp>
        <p:nvGrpSpPr>
          <p:cNvPr id="16" name="Group 15"/>
          <p:cNvGrpSpPr/>
          <p:nvPr/>
        </p:nvGrpSpPr>
        <p:grpSpPr>
          <a:xfrm>
            <a:off x="9639611" y="4567651"/>
            <a:ext cx="4747850" cy="4747850"/>
            <a:chOff x="4804263" y="2165838"/>
            <a:chExt cx="2373925" cy="2373925"/>
          </a:xfrm>
        </p:grpSpPr>
        <p:sp>
          <p:nvSpPr>
            <p:cNvPr id="5" name="Pie 4"/>
            <p:cNvSpPr/>
            <p:nvPr/>
          </p:nvSpPr>
          <p:spPr bwMode="auto">
            <a:xfrm>
              <a:off x="4804263" y="2165838"/>
              <a:ext cx="2373925" cy="2373925"/>
            </a:xfrm>
            <a:prstGeom prst="pie">
              <a:avLst>
                <a:gd name="adj1" fmla="val 9483878"/>
                <a:gd name="adj2" fmla="val 16200000"/>
              </a:avLst>
            </a:prstGeom>
            <a:solidFill>
              <a:schemeClr val="accent3"/>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10" name="TextBox 9"/>
            <p:cNvSpPr txBox="1"/>
            <p:nvPr/>
          </p:nvSpPr>
          <p:spPr>
            <a:xfrm>
              <a:off x="4971577" y="3252419"/>
              <a:ext cx="375263" cy="292388"/>
            </a:xfrm>
            <a:prstGeom prst="rect">
              <a:avLst/>
            </a:prstGeom>
            <a:noFill/>
          </p:spPr>
          <p:txBody>
            <a:bodyPr wrap="none" rtlCol="0">
              <a:spAutoFit/>
            </a:bodyPr>
            <a:lstStyle/>
            <a:p>
              <a:pPr algn="ctr"/>
              <a:r>
                <a:rPr lang="en-US" sz="3200">
                  <a:solidFill>
                    <a:schemeClr val="bg1"/>
                  </a:solidFill>
                </a:rPr>
                <a:t>8%</a:t>
              </a:r>
            </a:p>
          </p:txBody>
        </p:sp>
      </p:grpSp>
      <p:grpSp>
        <p:nvGrpSpPr>
          <p:cNvPr id="24" name="Group 23"/>
          <p:cNvGrpSpPr/>
          <p:nvPr/>
        </p:nvGrpSpPr>
        <p:grpSpPr>
          <a:xfrm>
            <a:off x="15101794" y="3988924"/>
            <a:ext cx="4391132" cy="2131990"/>
            <a:chOff x="7535355" y="1876475"/>
            <a:chExt cx="2195566" cy="1065995"/>
          </a:xfrm>
        </p:grpSpPr>
        <p:sp>
          <p:nvSpPr>
            <p:cNvPr id="17" name="Freeform 16"/>
            <p:cNvSpPr/>
            <p:nvPr/>
          </p:nvSpPr>
          <p:spPr>
            <a:xfrm flipH="1">
              <a:off x="7535355" y="2415055"/>
              <a:ext cx="2195566"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tx1"/>
              </a:solidFill>
              <a:headEnd type="ova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solidFill>
                  <a:schemeClr val="tx1"/>
                </a:solidFill>
                <a:latin typeface="Roboto Thin" charset="0"/>
                <a:ea typeface="Roboto Thin" charset="0"/>
                <a:cs typeface="Roboto Thin" charset="0"/>
              </a:endParaRPr>
            </a:p>
          </p:txBody>
        </p:sp>
        <p:sp>
          <p:nvSpPr>
            <p:cNvPr id="18" name="TextBox 17"/>
            <p:cNvSpPr txBox="1"/>
            <p:nvPr/>
          </p:nvSpPr>
          <p:spPr>
            <a:xfrm>
              <a:off x="8830674" y="2456632"/>
              <a:ext cx="900247" cy="323166"/>
            </a:xfrm>
            <a:prstGeom prst="rect">
              <a:avLst/>
            </a:prstGeom>
            <a:noFill/>
          </p:spPr>
          <p:txBody>
            <a:bodyPr wrap="none" rtlCol="0">
              <a:spAutoFit/>
            </a:bodyPr>
            <a:lstStyle/>
            <a:p>
              <a:r>
                <a:rPr lang="en-US" sz="3600"/>
                <a:t>Data 04</a:t>
              </a:r>
            </a:p>
          </p:txBody>
        </p:sp>
        <p:sp>
          <p:nvSpPr>
            <p:cNvPr id="20" name="Rectangle 19"/>
            <p:cNvSpPr/>
            <p:nvPr/>
          </p:nvSpPr>
          <p:spPr>
            <a:xfrm>
              <a:off x="9176923" y="1876475"/>
              <a:ext cx="553998" cy="600165"/>
            </a:xfrm>
            <a:prstGeom prst="rect">
              <a:avLst/>
            </a:prstGeom>
          </p:spPr>
          <p:txBody>
            <a:bodyPr wrap="none">
              <a:spAutoFit/>
            </a:bodyPr>
            <a:lstStyle/>
            <a:p>
              <a:r>
                <a:rPr lang="en-US" sz="7200">
                  <a:solidFill>
                    <a:schemeClr val="accent1"/>
                  </a:solidFill>
                  <a:latin typeface="dt-business-02" panose="02000509000000000000" pitchFamily="49" charset="0"/>
                  <a:cs typeface="Arial" panose="020B0604020202020204" pitchFamily="34" charset="0"/>
                </a:rPr>
                <a:t>v</a:t>
              </a:r>
              <a:endParaRPr lang="en-US" sz="7200">
                <a:solidFill>
                  <a:schemeClr val="accent1"/>
                </a:solidFill>
              </a:endParaRPr>
            </a:p>
          </p:txBody>
        </p:sp>
      </p:grpSp>
      <p:grpSp>
        <p:nvGrpSpPr>
          <p:cNvPr id="26" name="Group 25"/>
          <p:cNvGrpSpPr/>
          <p:nvPr/>
        </p:nvGrpSpPr>
        <p:grpSpPr>
          <a:xfrm>
            <a:off x="5790918" y="3563850"/>
            <a:ext cx="3813884" cy="1968494"/>
            <a:chOff x="2879917" y="1663938"/>
            <a:chExt cx="1906942" cy="984247"/>
          </a:xfrm>
        </p:grpSpPr>
        <p:sp>
          <p:nvSpPr>
            <p:cNvPr id="22" name="Freeform 21"/>
            <p:cNvSpPr/>
            <p:nvPr/>
          </p:nvSpPr>
          <p:spPr>
            <a:xfrm>
              <a:off x="2879917" y="2273744"/>
              <a:ext cx="1906942" cy="235457"/>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tx1"/>
              </a:solidFill>
              <a:headEnd type="ova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solidFill>
                  <a:schemeClr val="tx1"/>
                </a:solidFill>
                <a:latin typeface="Roboto Thin" charset="0"/>
                <a:ea typeface="Roboto Thin" charset="0"/>
                <a:cs typeface="Roboto Thin" charset="0"/>
              </a:endParaRPr>
            </a:p>
          </p:txBody>
        </p:sp>
        <p:sp>
          <p:nvSpPr>
            <p:cNvPr id="23" name="TextBox 22"/>
            <p:cNvSpPr txBox="1"/>
            <p:nvPr/>
          </p:nvSpPr>
          <p:spPr>
            <a:xfrm>
              <a:off x="2879917" y="2325019"/>
              <a:ext cx="900247" cy="323166"/>
            </a:xfrm>
            <a:prstGeom prst="rect">
              <a:avLst/>
            </a:prstGeom>
            <a:noFill/>
          </p:spPr>
          <p:txBody>
            <a:bodyPr wrap="none" rtlCol="0">
              <a:spAutoFit/>
            </a:bodyPr>
            <a:lstStyle/>
            <a:p>
              <a:r>
                <a:rPr lang="en-US" sz="3600"/>
                <a:t>Data 04</a:t>
              </a:r>
            </a:p>
          </p:txBody>
        </p:sp>
        <p:sp>
          <p:nvSpPr>
            <p:cNvPr id="25" name="Rectangle 24"/>
            <p:cNvSpPr/>
            <p:nvPr/>
          </p:nvSpPr>
          <p:spPr>
            <a:xfrm>
              <a:off x="2879917" y="1663938"/>
              <a:ext cx="553998" cy="600165"/>
            </a:xfrm>
            <a:prstGeom prst="rect">
              <a:avLst/>
            </a:prstGeom>
          </p:spPr>
          <p:txBody>
            <a:bodyPr wrap="none">
              <a:spAutoFit/>
            </a:bodyPr>
            <a:lstStyle/>
            <a:p>
              <a:r>
                <a:rPr lang="en-US" sz="7200">
                  <a:solidFill>
                    <a:schemeClr val="accent2"/>
                  </a:solidFill>
                  <a:latin typeface="dt-business-07" panose="02000509000000000000" pitchFamily="49" charset="0"/>
                  <a:cs typeface="Arial" panose="020B0604020202020204" pitchFamily="34" charset="0"/>
                </a:rPr>
                <a:t>O</a:t>
              </a:r>
              <a:endParaRPr lang="en-US" sz="7200">
                <a:solidFill>
                  <a:schemeClr val="accent2"/>
                </a:solidFill>
              </a:endParaRPr>
            </a:p>
          </p:txBody>
        </p:sp>
      </p:grpSp>
      <p:grpSp>
        <p:nvGrpSpPr>
          <p:cNvPr id="27" name="Group 26"/>
          <p:cNvGrpSpPr/>
          <p:nvPr/>
        </p:nvGrpSpPr>
        <p:grpSpPr>
          <a:xfrm>
            <a:off x="1648235" y="5810100"/>
            <a:ext cx="7646786" cy="1666728"/>
            <a:chOff x="808575" y="2787063"/>
            <a:chExt cx="3823393" cy="833364"/>
          </a:xfrm>
        </p:grpSpPr>
        <p:sp>
          <p:nvSpPr>
            <p:cNvPr id="28" name="Freeform 27"/>
            <p:cNvSpPr/>
            <p:nvPr/>
          </p:nvSpPr>
          <p:spPr>
            <a:xfrm>
              <a:off x="808575" y="3254759"/>
              <a:ext cx="3823393" cy="235457"/>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tx1"/>
              </a:solidFill>
              <a:headEnd type="ova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solidFill>
                  <a:schemeClr val="tx1"/>
                </a:solidFill>
                <a:latin typeface="Roboto Thin" charset="0"/>
                <a:ea typeface="Roboto Thin" charset="0"/>
                <a:cs typeface="Roboto Thin" charset="0"/>
              </a:endParaRPr>
            </a:p>
          </p:txBody>
        </p:sp>
        <p:sp>
          <p:nvSpPr>
            <p:cNvPr id="29" name="TextBox 28"/>
            <p:cNvSpPr txBox="1"/>
            <p:nvPr/>
          </p:nvSpPr>
          <p:spPr>
            <a:xfrm>
              <a:off x="808575" y="3297261"/>
              <a:ext cx="900247" cy="323166"/>
            </a:xfrm>
            <a:prstGeom prst="rect">
              <a:avLst/>
            </a:prstGeom>
            <a:noFill/>
          </p:spPr>
          <p:txBody>
            <a:bodyPr wrap="none" rtlCol="0">
              <a:spAutoFit/>
            </a:bodyPr>
            <a:lstStyle/>
            <a:p>
              <a:r>
                <a:rPr lang="en-US" sz="3600"/>
                <a:t>Data 04</a:t>
              </a:r>
            </a:p>
          </p:txBody>
        </p:sp>
        <p:sp>
          <p:nvSpPr>
            <p:cNvPr id="30" name="Rectangle 29"/>
            <p:cNvSpPr/>
            <p:nvPr/>
          </p:nvSpPr>
          <p:spPr>
            <a:xfrm>
              <a:off x="808575" y="2787063"/>
              <a:ext cx="374462" cy="384721"/>
            </a:xfrm>
            <a:prstGeom prst="rect">
              <a:avLst/>
            </a:prstGeom>
          </p:spPr>
          <p:txBody>
            <a:bodyPr wrap="none">
              <a:spAutoFit/>
            </a:bodyPr>
            <a:lstStyle/>
            <a:p>
              <a:r>
                <a:rPr lang="en-US" sz="4400">
                  <a:solidFill>
                    <a:schemeClr val="accent3"/>
                  </a:solidFill>
                  <a:latin typeface="dt-business-07" panose="02000509000000000000" pitchFamily="49" charset="0"/>
                  <a:cs typeface="Arial" panose="020B0604020202020204" pitchFamily="34" charset="0"/>
                </a:rPr>
                <a:t>b</a:t>
              </a:r>
              <a:endParaRPr lang="en-US" sz="4400">
                <a:solidFill>
                  <a:schemeClr val="accent3"/>
                </a:solidFill>
              </a:endParaRPr>
            </a:p>
          </p:txBody>
        </p:sp>
      </p:grpSp>
      <p:grpSp>
        <p:nvGrpSpPr>
          <p:cNvPr id="31" name="Group 30"/>
          <p:cNvGrpSpPr/>
          <p:nvPr/>
        </p:nvGrpSpPr>
        <p:grpSpPr>
          <a:xfrm>
            <a:off x="6328103" y="8022839"/>
            <a:ext cx="4021396" cy="1897452"/>
            <a:chOff x="3148509" y="3893432"/>
            <a:chExt cx="2010698" cy="948726"/>
          </a:xfrm>
        </p:grpSpPr>
        <p:sp>
          <p:nvSpPr>
            <p:cNvPr id="33" name="Freeform 32"/>
            <p:cNvSpPr/>
            <p:nvPr/>
          </p:nvSpPr>
          <p:spPr>
            <a:xfrm flipV="1">
              <a:off x="3148509" y="4174539"/>
              <a:ext cx="2010698" cy="32099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tx1"/>
              </a:solidFill>
              <a:headEnd type="ova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solidFill>
                  <a:schemeClr val="tx1"/>
                </a:solidFill>
                <a:latin typeface="Roboto Thin" charset="0"/>
                <a:ea typeface="Roboto Thin" charset="0"/>
                <a:cs typeface="Roboto Thin" charset="0"/>
              </a:endParaRPr>
            </a:p>
          </p:txBody>
        </p:sp>
        <p:sp>
          <p:nvSpPr>
            <p:cNvPr id="36" name="Rectangle 35"/>
            <p:cNvSpPr/>
            <p:nvPr/>
          </p:nvSpPr>
          <p:spPr>
            <a:xfrm>
              <a:off x="3148509" y="3893432"/>
              <a:ext cx="553998" cy="600165"/>
            </a:xfrm>
            <a:prstGeom prst="rect">
              <a:avLst/>
            </a:prstGeom>
          </p:spPr>
          <p:txBody>
            <a:bodyPr wrap="none">
              <a:spAutoFit/>
            </a:bodyPr>
            <a:lstStyle/>
            <a:p>
              <a:r>
                <a:rPr lang="en-US" sz="7200">
                  <a:solidFill>
                    <a:schemeClr val="accent4"/>
                  </a:solidFill>
                  <a:latin typeface="dt-business-07" panose="02000509000000000000" pitchFamily="49" charset="0"/>
                  <a:cs typeface="Arial" panose="020B0604020202020204" pitchFamily="34" charset="0"/>
                </a:rPr>
                <a:t>s</a:t>
              </a:r>
              <a:endParaRPr lang="en-US" sz="7200">
                <a:solidFill>
                  <a:schemeClr val="accent4"/>
                </a:solidFill>
              </a:endParaRPr>
            </a:p>
          </p:txBody>
        </p:sp>
        <p:sp>
          <p:nvSpPr>
            <p:cNvPr id="37" name="TextBox 36"/>
            <p:cNvSpPr txBox="1"/>
            <p:nvPr/>
          </p:nvSpPr>
          <p:spPr>
            <a:xfrm>
              <a:off x="3148509" y="4518992"/>
              <a:ext cx="900247" cy="323166"/>
            </a:xfrm>
            <a:prstGeom prst="rect">
              <a:avLst/>
            </a:prstGeom>
            <a:noFill/>
          </p:spPr>
          <p:txBody>
            <a:bodyPr wrap="none" rtlCol="0">
              <a:spAutoFit/>
            </a:bodyPr>
            <a:lstStyle/>
            <a:p>
              <a:r>
                <a:rPr lang="en-US" sz="3600"/>
                <a:t>Data 04</a:t>
              </a:r>
            </a:p>
          </p:txBody>
        </p:sp>
      </p:grpSp>
      <p:sp>
        <p:nvSpPr>
          <p:cNvPr id="38" name="TextBox 37"/>
          <p:cNvSpPr txBox="1"/>
          <p:nvPr/>
        </p:nvSpPr>
        <p:spPr>
          <a:xfrm flipH="1">
            <a:off x="15045748" y="8892487"/>
            <a:ext cx="7357174" cy="1843069"/>
          </a:xfrm>
          <a:prstGeom prst="rect">
            <a:avLst/>
          </a:prstGeom>
          <a:noFill/>
        </p:spPr>
        <p:txBody>
          <a:bodyPr wrap="square" rtlCol="0">
            <a:spAutoFit/>
          </a:bodyPr>
          <a:lstStyle/>
          <a:p>
            <a:pPr>
              <a:lnSpc>
                <a:spcPts val="3400"/>
              </a:lnSpc>
            </a:pPr>
            <a:r>
              <a:rPr lang="en-US" sz="14400">
                <a:solidFill>
                  <a:schemeClr val="tx1">
                    <a:lumMod val="90000"/>
                    <a:lumOff val="10000"/>
                  </a:schemeClr>
                </a:solidFill>
              </a:rPr>
              <a:t>2017</a:t>
            </a:r>
          </a:p>
          <a:p>
            <a:pPr>
              <a:lnSpc>
                <a:spcPct val="89000"/>
              </a:lnSpc>
            </a:pPr>
            <a:r>
              <a:rPr lang="en-US" sz="2400"/>
              <a:t>is to replace the Lorem Ipsum text with whatever text you prefer. Lorem ipsum is placeholder text. In fact, I think it means “holder of place text” in latin. Well, maybe not exactly…</a:t>
            </a:r>
          </a:p>
        </p:txBody>
      </p:sp>
      <p:grpSp>
        <p:nvGrpSpPr>
          <p:cNvPr id="21" name="Group 20"/>
          <p:cNvGrpSpPr/>
          <p:nvPr/>
        </p:nvGrpSpPr>
        <p:grpSpPr>
          <a:xfrm>
            <a:off x="9402219" y="4330259"/>
            <a:ext cx="5222634" cy="5222634"/>
            <a:chOff x="4685567" y="2047142"/>
            <a:chExt cx="2611317" cy="2611317"/>
          </a:xfrm>
        </p:grpSpPr>
        <p:sp>
          <p:nvSpPr>
            <p:cNvPr id="6" name="Pie 5"/>
            <p:cNvSpPr/>
            <p:nvPr/>
          </p:nvSpPr>
          <p:spPr bwMode="auto">
            <a:xfrm>
              <a:off x="4685567" y="2047142"/>
              <a:ext cx="2611317" cy="2611317"/>
            </a:xfrm>
            <a:prstGeom prst="pie">
              <a:avLst>
                <a:gd name="adj1" fmla="val 11437443"/>
                <a:gd name="adj2" fmla="val 16352689"/>
              </a:avLst>
            </a:prstGeom>
            <a:solidFill>
              <a:schemeClr val="accent2"/>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9" name="TextBox 8"/>
            <p:cNvSpPr txBox="1"/>
            <p:nvPr/>
          </p:nvSpPr>
          <p:spPr>
            <a:xfrm>
              <a:off x="5162296" y="2486665"/>
              <a:ext cx="691856" cy="415499"/>
            </a:xfrm>
            <a:prstGeom prst="rect">
              <a:avLst/>
            </a:prstGeom>
            <a:noFill/>
          </p:spPr>
          <p:txBody>
            <a:bodyPr wrap="none" rtlCol="0">
              <a:spAutoFit/>
            </a:bodyPr>
            <a:lstStyle/>
            <a:p>
              <a:pPr algn="ctr"/>
              <a:r>
                <a:rPr lang="en-US" sz="4800">
                  <a:solidFill>
                    <a:schemeClr val="bg1"/>
                  </a:solidFill>
                </a:rPr>
                <a:t>20%</a:t>
              </a:r>
            </a:p>
          </p:txBody>
        </p:sp>
      </p:grpSp>
      <p:grpSp>
        <p:nvGrpSpPr>
          <p:cNvPr id="3" name="Group 2"/>
          <p:cNvGrpSpPr/>
          <p:nvPr/>
        </p:nvGrpSpPr>
        <p:grpSpPr>
          <a:xfrm>
            <a:off x="9141087" y="4069126"/>
            <a:ext cx="5744896" cy="5744896"/>
            <a:chOff x="4555001" y="1916576"/>
            <a:chExt cx="2872448" cy="2872448"/>
          </a:xfrm>
        </p:grpSpPr>
        <p:sp>
          <p:nvSpPr>
            <p:cNvPr id="7" name="Pie 6"/>
            <p:cNvSpPr/>
            <p:nvPr/>
          </p:nvSpPr>
          <p:spPr bwMode="auto">
            <a:xfrm flipH="1">
              <a:off x="4555001" y="1916576"/>
              <a:ext cx="2872448" cy="2872448"/>
            </a:xfrm>
            <a:prstGeom prst="pie">
              <a:avLst>
                <a:gd name="adj1" fmla="val 4060552"/>
                <a:gd name="adj2" fmla="val 16200000"/>
              </a:avLst>
            </a:pr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8" name="TextBox 7"/>
            <p:cNvSpPr txBox="1"/>
            <p:nvPr/>
          </p:nvSpPr>
          <p:spPr>
            <a:xfrm>
              <a:off x="5783561" y="3882751"/>
              <a:ext cx="992420" cy="600165"/>
            </a:xfrm>
            <a:prstGeom prst="rect">
              <a:avLst/>
            </a:prstGeom>
            <a:noFill/>
          </p:spPr>
          <p:txBody>
            <a:bodyPr wrap="none" rtlCol="0">
              <a:spAutoFit/>
            </a:bodyPr>
            <a:lstStyle/>
            <a:p>
              <a:r>
                <a:rPr lang="en-US" sz="7200">
                  <a:solidFill>
                    <a:schemeClr val="bg1"/>
                  </a:solidFill>
                </a:rPr>
                <a:t>60%</a:t>
              </a:r>
            </a:p>
          </p:txBody>
        </p:sp>
      </p:grpSp>
      <p:grpSp>
        <p:nvGrpSpPr>
          <p:cNvPr id="12" name="Group 11"/>
          <p:cNvGrpSpPr/>
          <p:nvPr/>
        </p:nvGrpSpPr>
        <p:grpSpPr>
          <a:xfrm>
            <a:off x="1216722" y="850978"/>
            <a:ext cx="14170008" cy="1635122"/>
            <a:chOff x="2515025" y="701386"/>
            <a:chExt cx="10134382" cy="1635122"/>
          </a:xfrm>
        </p:grpSpPr>
        <p:sp>
          <p:nvSpPr>
            <p:cNvPr id="39" name="Title 1"/>
            <p:cNvSpPr txBox="1">
              <a:spLocks/>
            </p:cNvSpPr>
            <p:nvPr/>
          </p:nvSpPr>
          <p:spPr>
            <a:xfrm>
              <a:off x="2515025" y="701386"/>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Circular Loading progress data design</a:t>
              </a:r>
            </a:p>
            <a:p>
              <a:r>
                <a:rPr lang="en-US" sz="3200">
                  <a:latin typeface="+mn-lt"/>
                </a:rPr>
                <a:t>Create great subtitle is in here</a:t>
              </a:r>
              <a:endParaRPr lang="en-US" sz="6400">
                <a:latin typeface="+mn-lt"/>
              </a:endParaRPr>
            </a:p>
          </p:txBody>
        </p:sp>
        <p:sp>
          <p:nvSpPr>
            <p:cNvPr id="40" name="Rectangle: Rounded Corners 80"/>
            <p:cNvSpPr/>
            <p:nvPr/>
          </p:nvSpPr>
          <p:spPr>
            <a:xfrm>
              <a:off x="2581064" y="2249019"/>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Tree>
    <p:extLst>
      <p:ext uri="{BB962C8B-B14F-4D97-AF65-F5344CB8AC3E}">
        <p14:creationId xmlns:p14="http://schemas.microsoft.com/office/powerpoint/2010/main" val="1692314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par>
                                <p:cTn id="11" presetID="49" presetClass="entr" presetSubtype="0" decel="100000" fill="hold" nodeType="withEffect">
                                  <p:stCondLst>
                                    <p:cond delay="100"/>
                                  </p:stCondLst>
                                  <p:childTnLst>
                                    <p:set>
                                      <p:cBhvr>
                                        <p:cTn id="12" dur="1" fill="hold">
                                          <p:stCondLst>
                                            <p:cond delay="0"/>
                                          </p:stCondLst>
                                        </p:cTn>
                                        <p:tgtEl>
                                          <p:spTgt spid="21"/>
                                        </p:tgtEl>
                                        <p:attrNameLst>
                                          <p:attrName>style.visibility</p:attrName>
                                        </p:attrNameLst>
                                      </p:cBhvr>
                                      <p:to>
                                        <p:strVal val="visible"/>
                                      </p:to>
                                    </p:set>
                                    <p:anim calcmode="lin" valueType="num">
                                      <p:cBhvr>
                                        <p:cTn id="13" dur="500" fill="hold"/>
                                        <p:tgtEl>
                                          <p:spTgt spid="21"/>
                                        </p:tgtEl>
                                        <p:attrNameLst>
                                          <p:attrName>ppt_w</p:attrName>
                                        </p:attrNameLst>
                                      </p:cBhvr>
                                      <p:tavLst>
                                        <p:tav tm="0">
                                          <p:val>
                                            <p:fltVal val="0"/>
                                          </p:val>
                                        </p:tav>
                                        <p:tav tm="100000">
                                          <p:val>
                                            <p:strVal val="#ppt_w"/>
                                          </p:val>
                                        </p:tav>
                                      </p:tavLst>
                                    </p:anim>
                                    <p:anim calcmode="lin" valueType="num">
                                      <p:cBhvr>
                                        <p:cTn id="14" dur="500" fill="hold"/>
                                        <p:tgtEl>
                                          <p:spTgt spid="21"/>
                                        </p:tgtEl>
                                        <p:attrNameLst>
                                          <p:attrName>ppt_h</p:attrName>
                                        </p:attrNameLst>
                                      </p:cBhvr>
                                      <p:tavLst>
                                        <p:tav tm="0">
                                          <p:val>
                                            <p:fltVal val="0"/>
                                          </p:val>
                                        </p:tav>
                                        <p:tav tm="100000">
                                          <p:val>
                                            <p:strVal val="#ppt_h"/>
                                          </p:val>
                                        </p:tav>
                                      </p:tavLst>
                                    </p:anim>
                                    <p:anim calcmode="lin" valueType="num">
                                      <p:cBhvr>
                                        <p:cTn id="15" dur="500" fill="hold"/>
                                        <p:tgtEl>
                                          <p:spTgt spid="21"/>
                                        </p:tgtEl>
                                        <p:attrNameLst>
                                          <p:attrName>style.rotation</p:attrName>
                                        </p:attrNameLst>
                                      </p:cBhvr>
                                      <p:tavLst>
                                        <p:tav tm="0">
                                          <p:val>
                                            <p:fltVal val="360"/>
                                          </p:val>
                                        </p:tav>
                                        <p:tav tm="100000">
                                          <p:val>
                                            <p:fltVal val="0"/>
                                          </p:val>
                                        </p:tav>
                                      </p:tavLst>
                                    </p:anim>
                                    <p:animEffect transition="in" filter="fade">
                                      <p:cBhvr>
                                        <p:cTn id="16" dur="500"/>
                                        <p:tgtEl>
                                          <p:spTgt spid="21"/>
                                        </p:tgtEl>
                                      </p:cBhvr>
                                    </p:animEffect>
                                  </p:childTnLst>
                                </p:cTn>
                              </p:par>
                              <p:par>
                                <p:cTn id="17" presetID="49" presetClass="entr" presetSubtype="0" decel="100000" fill="hold" nodeType="withEffect">
                                  <p:stCondLst>
                                    <p:cond delay="200"/>
                                  </p:stCondLst>
                                  <p:childTnLst>
                                    <p:set>
                                      <p:cBhvr>
                                        <p:cTn id="18" dur="1" fill="hold">
                                          <p:stCondLst>
                                            <p:cond delay="0"/>
                                          </p:stCondLst>
                                        </p:cTn>
                                        <p:tgtEl>
                                          <p:spTgt spid="16"/>
                                        </p:tgtEl>
                                        <p:attrNameLst>
                                          <p:attrName>style.visibility</p:attrName>
                                        </p:attrNameLst>
                                      </p:cBhvr>
                                      <p:to>
                                        <p:strVal val="visible"/>
                                      </p:to>
                                    </p:set>
                                    <p:anim calcmode="lin" valueType="num">
                                      <p:cBhvr>
                                        <p:cTn id="19" dur="500" fill="hold"/>
                                        <p:tgtEl>
                                          <p:spTgt spid="16"/>
                                        </p:tgtEl>
                                        <p:attrNameLst>
                                          <p:attrName>ppt_w</p:attrName>
                                        </p:attrNameLst>
                                      </p:cBhvr>
                                      <p:tavLst>
                                        <p:tav tm="0">
                                          <p:val>
                                            <p:fltVal val="0"/>
                                          </p:val>
                                        </p:tav>
                                        <p:tav tm="100000">
                                          <p:val>
                                            <p:strVal val="#ppt_w"/>
                                          </p:val>
                                        </p:tav>
                                      </p:tavLst>
                                    </p:anim>
                                    <p:anim calcmode="lin" valueType="num">
                                      <p:cBhvr>
                                        <p:cTn id="20" dur="500" fill="hold"/>
                                        <p:tgtEl>
                                          <p:spTgt spid="16"/>
                                        </p:tgtEl>
                                        <p:attrNameLst>
                                          <p:attrName>ppt_h</p:attrName>
                                        </p:attrNameLst>
                                      </p:cBhvr>
                                      <p:tavLst>
                                        <p:tav tm="0">
                                          <p:val>
                                            <p:fltVal val="0"/>
                                          </p:val>
                                        </p:tav>
                                        <p:tav tm="100000">
                                          <p:val>
                                            <p:strVal val="#ppt_h"/>
                                          </p:val>
                                        </p:tav>
                                      </p:tavLst>
                                    </p:anim>
                                    <p:anim calcmode="lin" valueType="num">
                                      <p:cBhvr>
                                        <p:cTn id="21" dur="500" fill="hold"/>
                                        <p:tgtEl>
                                          <p:spTgt spid="16"/>
                                        </p:tgtEl>
                                        <p:attrNameLst>
                                          <p:attrName>style.rotation</p:attrName>
                                        </p:attrNameLst>
                                      </p:cBhvr>
                                      <p:tavLst>
                                        <p:tav tm="0">
                                          <p:val>
                                            <p:fltVal val="360"/>
                                          </p:val>
                                        </p:tav>
                                        <p:tav tm="100000">
                                          <p:val>
                                            <p:fltVal val="0"/>
                                          </p:val>
                                        </p:tav>
                                      </p:tavLst>
                                    </p:anim>
                                    <p:animEffect transition="in" filter="fade">
                                      <p:cBhvr>
                                        <p:cTn id="22" dur="500"/>
                                        <p:tgtEl>
                                          <p:spTgt spid="16"/>
                                        </p:tgtEl>
                                      </p:cBhvr>
                                    </p:animEffect>
                                  </p:childTnLst>
                                </p:cTn>
                              </p:par>
                              <p:par>
                                <p:cTn id="23" presetID="49" presetClass="entr" presetSubtype="0" decel="100000" fill="hold" nodeType="withEffect">
                                  <p:stCondLst>
                                    <p:cond delay="300"/>
                                  </p:stCondLst>
                                  <p:childTnLst>
                                    <p:set>
                                      <p:cBhvr>
                                        <p:cTn id="24" dur="1" fill="hold">
                                          <p:stCondLst>
                                            <p:cond delay="0"/>
                                          </p:stCondLst>
                                        </p:cTn>
                                        <p:tgtEl>
                                          <p:spTgt spid="15"/>
                                        </p:tgtEl>
                                        <p:attrNameLst>
                                          <p:attrName>style.visibility</p:attrName>
                                        </p:attrNameLst>
                                      </p:cBhvr>
                                      <p:to>
                                        <p:strVal val="visible"/>
                                      </p:to>
                                    </p:set>
                                    <p:anim calcmode="lin" valueType="num">
                                      <p:cBhvr>
                                        <p:cTn id="25" dur="500" fill="hold"/>
                                        <p:tgtEl>
                                          <p:spTgt spid="15"/>
                                        </p:tgtEl>
                                        <p:attrNameLst>
                                          <p:attrName>ppt_w</p:attrName>
                                        </p:attrNameLst>
                                      </p:cBhvr>
                                      <p:tavLst>
                                        <p:tav tm="0">
                                          <p:val>
                                            <p:fltVal val="0"/>
                                          </p:val>
                                        </p:tav>
                                        <p:tav tm="100000">
                                          <p:val>
                                            <p:strVal val="#ppt_w"/>
                                          </p:val>
                                        </p:tav>
                                      </p:tavLst>
                                    </p:anim>
                                    <p:anim calcmode="lin" valueType="num">
                                      <p:cBhvr>
                                        <p:cTn id="26" dur="500" fill="hold"/>
                                        <p:tgtEl>
                                          <p:spTgt spid="15"/>
                                        </p:tgtEl>
                                        <p:attrNameLst>
                                          <p:attrName>ppt_h</p:attrName>
                                        </p:attrNameLst>
                                      </p:cBhvr>
                                      <p:tavLst>
                                        <p:tav tm="0">
                                          <p:val>
                                            <p:fltVal val="0"/>
                                          </p:val>
                                        </p:tav>
                                        <p:tav tm="100000">
                                          <p:val>
                                            <p:strVal val="#ppt_h"/>
                                          </p:val>
                                        </p:tav>
                                      </p:tavLst>
                                    </p:anim>
                                    <p:anim calcmode="lin" valueType="num">
                                      <p:cBhvr>
                                        <p:cTn id="27" dur="500" fill="hold"/>
                                        <p:tgtEl>
                                          <p:spTgt spid="15"/>
                                        </p:tgtEl>
                                        <p:attrNameLst>
                                          <p:attrName>style.rotation</p:attrName>
                                        </p:attrNameLst>
                                      </p:cBhvr>
                                      <p:tavLst>
                                        <p:tav tm="0">
                                          <p:val>
                                            <p:fltVal val="360"/>
                                          </p:val>
                                        </p:tav>
                                        <p:tav tm="100000">
                                          <p:val>
                                            <p:fltVal val="0"/>
                                          </p:val>
                                        </p:tav>
                                      </p:tavLst>
                                    </p:anim>
                                    <p:animEffect transition="in" filter="fade">
                                      <p:cBhvr>
                                        <p:cTn id="28" dur="500"/>
                                        <p:tgtEl>
                                          <p:spTgt spid="15"/>
                                        </p:tgtEl>
                                      </p:cBhvr>
                                    </p:animEffect>
                                  </p:childTnLst>
                                </p:cTn>
                              </p:par>
                              <p:par>
                                <p:cTn id="29" presetID="10" presetClass="entr" presetSubtype="0" fill="hold" nodeType="withEffect">
                                  <p:stCondLst>
                                    <p:cond delay="40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10" presetClass="entr" presetSubtype="0" fill="hold" nodeType="withEffect">
                                  <p:stCondLst>
                                    <p:cond delay="5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nodeType="withEffect">
                                  <p:stCondLst>
                                    <p:cond delay="60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nodeType="withEffect">
                                  <p:stCondLst>
                                    <p:cond delay="700"/>
                                  </p:stCondLst>
                                  <p:childTnLst>
                                    <p:set>
                                      <p:cBhvr>
                                        <p:cTn id="39" dur="1" fill="hold">
                                          <p:stCondLst>
                                            <p:cond delay="0"/>
                                          </p:stCondLst>
                                        </p:cTn>
                                        <p:tgtEl>
                                          <p:spTgt spid="31"/>
                                        </p:tgtEl>
                                        <p:attrNameLst>
                                          <p:attrName>style.visibility</p:attrName>
                                        </p:attrNameLst>
                                      </p:cBhvr>
                                      <p:to>
                                        <p:strVal val="visible"/>
                                      </p:to>
                                    </p:set>
                                    <p:animEffect transition="in" filter="fade">
                                      <p:cBhvr>
                                        <p:cTn id="4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01530" y="7867392"/>
            <a:ext cx="8496217" cy="2648278"/>
          </a:xfrm>
          <a:prstGeom prst="rect">
            <a:avLst/>
          </a:prstGeom>
        </p:spPr>
      </p:pic>
      <p:sp>
        <p:nvSpPr>
          <p:cNvPr id="4" name="Rectangle 3"/>
          <p:cNvSpPr/>
          <p:nvPr/>
        </p:nvSpPr>
        <p:spPr>
          <a:xfrm>
            <a:off x="9104243" y="5059333"/>
            <a:ext cx="9601200" cy="36493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252814" y="3747197"/>
            <a:ext cx="5886450" cy="58864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6" name="Chart 5"/>
          <p:cNvGraphicFramePr/>
          <p:nvPr>
            <p:extLst>
              <p:ext uri="{D42A27DB-BD31-4B8C-83A1-F6EECF244321}">
                <p14:modId xmlns:p14="http://schemas.microsoft.com/office/powerpoint/2010/main" val="2177489453"/>
              </p:ext>
            </p:extLst>
          </p:nvPr>
        </p:nvGraphicFramePr>
        <p:xfrm>
          <a:off x="1890462" y="3164640"/>
          <a:ext cx="10577349" cy="7051565"/>
        </p:xfrm>
        <a:graphic>
          <a:graphicData uri="http://schemas.openxmlformats.org/drawingml/2006/chart">
            <c:chart xmlns:c="http://schemas.openxmlformats.org/drawingml/2006/chart" xmlns:r="http://schemas.openxmlformats.org/officeDocument/2006/relationships" r:id="rId3"/>
          </a:graphicData>
        </a:graphic>
      </p:graphicFrame>
      <p:grpSp>
        <p:nvGrpSpPr>
          <p:cNvPr id="3" name="Group 2"/>
          <p:cNvGrpSpPr/>
          <p:nvPr/>
        </p:nvGrpSpPr>
        <p:grpSpPr>
          <a:xfrm>
            <a:off x="10624221" y="5211733"/>
            <a:ext cx="7090403" cy="3280011"/>
            <a:chOff x="10803125" y="4502742"/>
            <a:chExt cx="7090403" cy="3280011"/>
          </a:xfrm>
        </p:grpSpPr>
        <p:sp>
          <p:nvSpPr>
            <p:cNvPr id="8" name="TextBox 7"/>
            <p:cNvSpPr txBox="1"/>
            <p:nvPr/>
          </p:nvSpPr>
          <p:spPr>
            <a:xfrm>
              <a:off x="10803125" y="4502742"/>
              <a:ext cx="3684342" cy="923330"/>
            </a:xfrm>
            <a:prstGeom prst="rect">
              <a:avLst/>
            </a:prstGeom>
            <a:noFill/>
          </p:spPr>
          <p:txBody>
            <a:bodyPr wrap="none" rtlCol="0">
              <a:spAutoFit/>
            </a:bodyPr>
            <a:lstStyle/>
            <a:p>
              <a:r>
                <a:rPr lang="en-US" sz="5400"/>
                <a:t>Total Profit </a:t>
              </a:r>
            </a:p>
          </p:txBody>
        </p:sp>
        <p:sp>
          <p:nvSpPr>
            <p:cNvPr id="9" name="TextBox 8"/>
            <p:cNvSpPr txBox="1"/>
            <p:nvPr/>
          </p:nvSpPr>
          <p:spPr>
            <a:xfrm>
              <a:off x="10803125" y="5295781"/>
              <a:ext cx="7090403" cy="1569660"/>
            </a:xfrm>
            <a:prstGeom prst="rect">
              <a:avLst/>
            </a:prstGeom>
            <a:noFill/>
          </p:spPr>
          <p:txBody>
            <a:bodyPr wrap="none" rtlCol="0">
              <a:spAutoFit/>
            </a:bodyPr>
            <a:lstStyle/>
            <a:p>
              <a:r>
                <a:rPr lang="en-US" sz="9600"/>
                <a:t>38.000.000$</a:t>
              </a:r>
            </a:p>
          </p:txBody>
        </p:sp>
        <p:sp>
          <p:nvSpPr>
            <p:cNvPr id="10" name="TextBox 9"/>
            <p:cNvSpPr txBox="1"/>
            <p:nvPr/>
          </p:nvSpPr>
          <p:spPr>
            <a:xfrm>
              <a:off x="10803125" y="6566862"/>
              <a:ext cx="3030188" cy="646331"/>
            </a:xfrm>
            <a:prstGeom prst="rect">
              <a:avLst/>
            </a:prstGeom>
            <a:noFill/>
          </p:spPr>
          <p:txBody>
            <a:bodyPr wrap="none" rtlCol="0">
              <a:spAutoFit/>
            </a:bodyPr>
            <a:lstStyle/>
            <a:p>
              <a:r>
                <a:rPr lang="en-US" sz="3600"/>
                <a:t>Total expense</a:t>
              </a:r>
            </a:p>
          </p:txBody>
        </p:sp>
        <p:sp>
          <p:nvSpPr>
            <p:cNvPr id="11" name="TextBox 10"/>
            <p:cNvSpPr txBox="1"/>
            <p:nvPr/>
          </p:nvSpPr>
          <p:spPr>
            <a:xfrm>
              <a:off x="10803125" y="7136422"/>
              <a:ext cx="2505814" cy="646331"/>
            </a:xfrm>
            <a:prstGeom prst="rect">
              <a:avLst/>
            </a:prstGeom>
            <a:noFill/>
          </p:spPr>
          <p:txBody>
            <a:bodyPr wrap="none" rtlCol="0">
              <a:spAutoFit/>
            </a:bodyPr>
            <a:lstStyle/>
            <a:p>
              <a:r>
                <a:rPr lang="en-US" sz="3600"/>
                <a:t>7.000.000$</a:t>
              </a:r>
            </a:p>
          </p:txBody>
        </p:sp>
      </p:grpSp>
    </p:spTree>
    <p:extLst>
      <p:ext uri="{BB962C8B-B14F-4D97-AF65-F5344CB8AC3E}">
        <p14:creationId xmlns:p14="http://schemas.microsoft.com/office/powerpoint/2010/main" val="323312098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8404329" y="6507719"/>
            <a:ext cx="10645671" cy="1323439"/>
          </a:xfrm>
          <a:prstGeom prst="rect">
            <a:avLst/>
          </a:prstGeom>
        </p:spPr>
        <p:txBody>
          <a:bodyPr wrap="square">
            <a:spAutoFit/>
          </a:bodyPr>
          <a:lstStyle/>
          <a:p>
            <a:r>
              <a:rPr lang="en-US" sz="8000">
                <a:solidFill>
                  <a:schemeClr val="accent2"/>
                </a:solidFill>
                <a:latin typeface="dt-people-06" panose="02000509000000000000" pitchFamily="49" charset="0"/>
                <a:cs typeface="Arial" panose="020B0604020202020204" pitchFamily="34" charset="0"/>
              </a:rPr>
              <a:t>LLLLL</a:t>
            </a:r>
            <a:r>
              <a:rPr lang="en-US" sz="8000">
                <a:latin typeface="dt-people-06" panose="02000509000000000000" pitchFamily="49" charset="0"/>
                <a:cs typeface="Arial" panose="020B0604020202020204" pitchFamily="34" charset="0"/>
              </a:rPr>
              <a:t>LLLLL</a:t>
            </a:r>
            <a:endParaRPr lang="en-US" sz="8000"/>
          </a:p>
        </p:txBody>
      </p:sp>
      <p:sp>
        <p:nvSpPr>
          <p:cNvPr id="12" name="Rectangle 11"/>
          <p:cNvSpPr/>
          <p:nvPr/>
        </p:nvSpPr>
        <p:spPr>
          <a:xfrm>
            <a:off x="8404329" y="8799791"/>
            <a:ext cx="10645671" cy="1323439"/>
          </a:xfrm>
          <a:prstGeom prst="rect">
            <a:avLst/>
          </a:prstGeom>
        </p:spPr>
        <p:txBody>
          <a:bodyPr wrap="square">
            <a:spAutoFit/>
          </a:bodyPr>
          <a:lstStyle/>
          <a:p>
            <a:r>
              <a:rPr lang="en-US" sz="8000">
                <a:solidFill>
                  <a:schemeClr val="accent1"/>
                </a:solidFill>
                <a:latin typeface="dt-people-04" panose="02000509000000000000" pitchFamily="49" charset="0"/>
                <a:cs typeface="Arial" panose="020B0604020202020204" pitchFamily="34" charset="0"/>
              </a:rPr>
              <a:t>UUUUUUUU</a:t>
            </a:r>
            <a:r>
              <a:rPr lang="en-US" sz="8000">
                <a:latin typeface="dt-people-04" panose="02000509000000000000" pitchFamily="49" charset="0"/>
                <a:cs typeface="Arial" panose="020B0604020202020204" pitchFamily="34" charset="0"/>
              </a:rPr>
              <a:t>UU</a:t>
            </a:r>
            <a:endParaRPr lang="en-US" sz="8000"/>
          </a:p>
        </p:txBody>
      </p:sp>
      <p:sp>
        <p:nvSpPr>
          <p:cNvPr id="13" name="Rectangle 12"/>
          <p:cNvSpPr/>
          <p:nvPr/>
        </p:nvSpPr>
        <p:spPr>
          <a:xfrm>
            <a:off x="8667425" y="5769054"/>
            <a:ext cx="9144325" cy="461665"/>
          </a:xfrm>
          <a:prstGeom prst="rect">
            <a:avLst/>
          </a:prstGeom>
        </p:spPr>
        <p:txBody>
          <a:bodyPr wrap="square">
            <a:spAutoFit/>
          </a:bodyPr>
          <a:lstStyle/>
          <a:p>
            <a:r>
              <a:rPr lang="en-US" sz="2400"/>
              <a:t>Nulla at nulla malesuada, rhoncus sapien quis, sagittis neque. </a:t>
            </a:r>
          </a:p>
        </p:txBody>
      </p:sp>
      <p:sp>
        <p:nvSpPr>
          <p:cNvPr id="14" name="Rectangle 13"/>
          <p:cNvSpPr/>
          <p:nvPr/>
        </p:nvSpPr>
        <p:spPr>
          <a:xfrm>
            <a:off x="8667425" y="8122683"/>
            <a:ext cx="7797584" cy="461665"/>
          </a:xfrm>
          <a:prstGeom prst="rect">
            <a:avLst/>
          </a:prstGeom>
        </p:spPr>
        <p:txBody>
          <a:bodyPr wrap="none">
            <a:spAutoFit/>
          </a:bodyPr>
          <a:lstStyle/>
          <a:p>
            <a:r>
              <a:rPr lang="en-US" sz="2400"/>
              <a:t>Lorem ipsum dolor sit amet, consectetur adipiscing elit.</a:t>
            </a:r>
          </a:p>
        </p:txBody>
      </p:sp>
      <p:grpSp>
        <p:nvGrpSpPr>
          <p:cNvPr id="4" name="Group 3"/>
          <p:cNvGrpSpPr/>
          <p:nvPr/>
        </p:nvGrpSpPr>
        <p:grpSpPr>
          <a:xfrm>
            <a:off x="5512893" y="5796914"/>
            <a:ext cx="2582758" cy="1815882"/>
            <a:chOff x="4137708" y="2784157"/>
            <a:chExt cx="1291379" cy="907941"/>
          </a:xfrm>
        </p:grpSpPr>
        <p:sp>
          <p:nvSpPr>
            <p:cNvPr id="15" name="TextBox 14"/>
            <p:cNvSpPr txBox="1"/>
            <p:nvPr/>
          </p:nvSpPr>
          <p:spPr>
            <a:xfrm>
              <a:off x="4137708" y="2784157"/>
              <a:ext cx="1291379" cy="784830"/>
            </a:xfrm>
            <a:prstGeom prst="rect">
              <a:avLst/>
            </a:prstGeom>
            <a:noFill/>
          </p:spPr>
          <p:txBody>
            <a:bodyPr wrap="none" rtlCol="0">
              <a:spAutoFit/>
            </a:bodyPr>
            <a:lstStyle/>
            <a:p>
              <a:r>
                <a:rPr lang="en-US" sz="9600">
                  <a:solidFill>
                    <a:schemeClr val="accent2"/>
                  </a:solidFill>
                </a:rPr>
                <a:t>50%</a:t>
              </a:r>
            </a:p>
          </p:txBody>
        </p:sp>
        <p:sp>
          <p:nvSpPr>
            <p:cNvPr id="16" name="Rectangle 15"/>
            <p:cNvSpPr/>
            <p:nvPr/>
          </p:nvSpPr>
          <p:spPr>
            <a:xfrm>
              <a:off x="4137708" y="3430488"/>
              <a:ext cx="753572" cy="261610"/>
            </a:xfrm>
            <a:prstGeom prst="rect">
              <a:avLst/>
            </a:prstGeom>
          </p:spPr>
          <p:txBody>
            <a:bodyPr wrap="none">
              <a:spAutoFit/>
            </a:bodyPr>
            <a:lstStyle/>
            <a:p>
              <a:r>
                <a:rPr lang="en-US" sz="2800"/>
                <a:t>Nulla at </a:t>
              </a:r>
            </a:p>
          </p:txBody>
        </p:sp>
      </p:grpSp>
      <p:grpSp>
        <p:nvGrpSpPr>
          <p:cNvPr id="5" name="Group 4"/>
          <p:cNvGrpSpPr/>
          <p:nvPr/>
        </p:nvGrpSpPr>
        <p:grpSpPr>
          <a:xfrm>
            <a:off x="5512893" y="7941230"/>
            <a:ext cx="2582758" cy="1815882"/>
            <a:chOff x="4041528" y="3856315"/>
            <a:chExt cx="1291379" cy="907941"/>
          </a:xfrm>
        </p:grpSpPr>
        <p:sp>
          <p:nvSpPr>
            <p:cNvPr id="17" name="TextBox 16"/>
            <p:cNvSpPr txBox="1"/>
            <p:nvPr/>
          </p:nvSpPr>
          <p:spPr>
            <a:xfrm>
              <a:off x="4041528" y="3856315"/>
              <a:ext cx="1291379" cy="784830"/>
            </a:xfrm>
            <a:prstGeom prst="rect">
              <a:avLst/>
            </a:prstGeom>
            <a:noFill/>
          </p:spPr>
          <p:txBody>
            <a:bodyPr wrap="none" rtlCol="0">
              <a:spAutoFit/>
            </a:bodyPr>
            <a:lstStyle/>
            <a:p>
              <a:r>
                <a:rPr lang="en-US" sz="9600">
                  <a:solidFill>
                    <a:schemeClr val="accent1"/>
                  </a:solidFill>
                </a:rPr>
                <a:t>80%</a:t>
              </a:r>
            </a:p>
          </p:txBody>
        </p:sp>
        <p:sp>
          <p:nvSpPr>
            <p:cNvPr id="18" name="Rectangle 17"/>
            <p:cNvSpPr/>
            <p:nvPr/>
          </p:nvSpPr>
          <p:spPr>
            <a:xfrm>
              <a:off x="4041528" y="4502646"/>
              <a:ext cx="1154739" cy="261610"/>
            </a:xfrm>
            <a:prstGeom prst="rect">
              <a:avLst/>
            </a:prstGeom>
          </p:spPr>
          <p:txBody>
            <a:bodyPr wrap="none">
              <a:spAutoFit/>
            </a:bodyPr>
            <a:lstStyle/>
            <a:p>
              <a:r>
                <a:rPr lang="en-US" sz="2800"/>
                <a:t>Lorem ipsum</a:t>
              </a:r>
            </a:p>
          </p:txBody>
        </p:sp>
      </p:grpSp>
      <p:sp>
        <p:nvSpPr>
          <p:cNvPr id="21" name="TextBox 20"/>
          <p:cNvSpPr txBox="1"/>
          <p:nvPr/>
        </p:nvSpPr>
        <p:spPr>
          <a:xfrm flipH="1">
            <a:off x="8419450" y="3044946"/>
            <a:ext cx="7548275" cy="1514389"/>
          </a:xfrm>
          <a:prstGeom prst="rect">
            <a:avLst/>
          </a:prstGeom>
          <a:noFill/>
        </p:spPr>
        <p:txBody>
          <a:bodyPr wrap="square" rtlCol="0">
            <a:spAutoFit/>
          </a:bodyPr>
          <a:lstStyle/>
          <a:p>
            <a:pPr algn="ctr">
              <a:lnSpc>
                <a:spcPts val="3400"/>
              </a:lnSpc>
            </a:pPr>
            <a:endParaRPr lang="en-US" sz="2400">
              <a:gradFill>
                <a:gsLst>
                  <a:gs pos="0">
                    <a:schemeClr val="accent1"/>
                  </a:gs>
                  <a:gs pos="22000">
                    <a:schemeClr val="accent2"/>
                  </a:gs>
                  <a:gs pos="81397">
                    <a:schemeClr val="accent5">
                      <a:lumMod val="60000"/>
                      <a:lumOff val="40000"/>
                    </a:schemeClr>
                  </a:gs>
                  <a:gs pos="61082">
                    <a:schemeClr val="accent4"/>
                  </a:gs>
                  <a:gs pos="42000">
                    <a:schemeClr val="accent3"/>
                  </a:gs>
                  <a:gs pos="100000">
                    <a:schemeClr val="accent1">
                      <a:lumMod val="75000"/>
                    </a:schemeClr>
                  </a:gs>
                </a:gsLst>
                <a:lin ang="0" scaled="1"/>
              </a:gradFill>
            </a:endParaRPr>
          </a:p>
          <a:p>
            <a:pPr algn="ctr">
              <a:lnSpc>
                <a:spcPct val="89000"/>
              </a:lnSpc>
            </a:pPr>
            <a:r>
              <a:rPr lang="en-US" sz="2400"/>
              <a:t>is to replace the Lorem Ipsum text with whatever text you prefer. Lorem ipsum is placeholder text. In fact, I think it means “holder of place text” in latin. Well, maybe not exactly…</a:t>
            </a:r>
          </a:p>
        </p:txBody>
      </p:sp>
      <p:grpSp>
        <p:nvGrpSpPr>
          <p:cNvPr id="19" name="Group 18"/>
          <p:cNvGrpSpPr/>
          <p:nvPr/>
        </p:nvGrpSpPr>
        <p:grpSpPr>
          <a:xfrm>
            <a:off x="7126396" y="1254487"/>
            <a:ext cx="10134382" cy="1635122"/>
            <a:chOff x="1679880" y="1178287"/>
            <a:chExt cx="10134382" cy="1635122"/>
          </a:xfrm>
        </p:grpSpPr>
        <p:sp>
          <p:nvSpPr>
            <p:cNvPr id="20" name="Title 1"/>
            <p:cNvSpPr txBox="1">
              <a:spLocks/>
            </p:cNvSpPr>
            <p:nvPr/>
          </p:nvSpPr>
          <p:spPr>
            <a:xfrm>
              <a:off x="1679880" y="1178287"/>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Human statistic</a:t>
              </a:r>
            </a:p>
            <a:p>
              <a:pPr algn="ctr"/>
              <a:r>
                <a:rPr lang="en-US" sz="3200">
                  <a:latin typeface="+mn-lt"/>
                </a:rPr>
                <a:t>Create great subtitle is in here</a:t>
              </a:r>
              <a:endParaRPr lang="en-US" sz="6400">
                <a:latin typeface="+mn-lt"/>
              </a:endParaRPr>
            </a:p>
          </p:txBody>
        </p:sp>
        <p:sp>
          <p:nvSpPr>
            <p:cNvPr id="23" name="Rectangle: Rounded Corners 80"/>
            <p:cNvSpPr/>
            <p:nvPr/>
          </p:nvSpPr>
          <p:spPr>
            <a:xfrm>
              <a:off x="6057175" y="272592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3297967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iterate type="lt">
                                    <p:tmPct val="4151"/>
                                  </p:iterate>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300"/>
                                  </p:stCondLst>
                                  <p:iterate type="lt">
                                    <p:tmPct val="10000"/>
                                  </p:iterate>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600"/>
                                  </p:stCondLst>
                                  <p:iterate type="lt">
                                    <p:tmPct val="4583"/>
                                  </p:iterate>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900"/>
                                  </p:stCondLst>
                                  <p:iterate type="lt">
                                    <p:tmPct val="10000"/>
                                  </p:iterate>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childTnLst>
                                </p:cTn>
                              </p:par>
                              <p:par>
                                <p:cTn id="21" presetID="10" presetClass="entr" presetSubtype="0" fill="hold" nodeType="withEffect">
                                  <p:stCondLst>
                                    <p:cond delay="90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par>
                                <p:cTn id="24" presetID="10" presetClass="entr" presetSubtype="0" fill="hold" nodeType="withEffect">
                                  <p:stCondLst>
                                    <p:cond delay="110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par>
                                <p:cTn id="27" presetID="10" presetClass="entr" presetSubtype="0" fill="hold" grpId="0" nodeType="withEffect">
                                  <p:stCondLst>
                                    <p:cond delay="130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2" grpId="0"/>
      <p:bldP spid="13" grpId="0"/>
      <p:bldP spid="14" grpId="0"/>
      <p:bldP spid="21"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p:txBody>
          <a:bodyPr/>
          <a:lstStyle/>
          <a:p>
            <a:r>
              <a:rPr lang="en-US"/>
              <a:t>    </a:t>
            </a:r>
          </a:p>
        </p:txBody>
      </p:sp>
      <p:grpSp>
        <p:nvGrpSpPr>
          <p:cNvPr id="5" name="Group 4"/>
          <p:cNvGrpSpPr/>
          <p:nvPr/>
        </p:nvGrpSpPr>
        <p:grpSpPr>
          <a:xfrm>
            <a:off x="4676330" y="4469467"/>
            <a:ext cx="4732888" cy="5525009"/>
            <a:chOff x="4676330" y="4469467"/>
            <a:chExt cx="4732888" cy="5525009"/>
          </a:xfrm>
        </p:grpSpPr>
        <p:sp>
          <p:nvSpPr>
            <p:cNvPr id="26" name="Round Same Side Corner Rectangle 25"/>
            <p:cNvSpPr/>
            <p:nvPr/>
          </p:nvSpPr>
          <p:spPr bwMode="auto">
            <a:xfrm>
              <a:off x="4676330" y="4469467"/>
              <a:ext cx="4732888" cy="4416185"/>
            </a:xfrm>
            <a:prstGeom prst="round2SameRect">
              <a:avLst>
                <a:gd name="adj1" fmla="val 4921"/>
                <a:gd name="adj2" fmla="val 0"/>
              </a:avLst>
            </a:prstGeom>
            <a:solidFill>
              <a:schemeClr val="tx1"/>
            </a:solidFill>
            <a:ln>
              <a:noFill/>
            </a:ln>
          </p:spPr>
          <p:txBody>
            <a:bodyPr vert="horz" wrap="square" lIns="182880" tIns="91440" rIns="182880" bIns="91440" numCol="1" rtlCol="0" anchor="t" anchorCtr="0" compatLnSpc="1">
              <a:prstTxWarp prst="textNoShape">
                <a:avLst/>
              </a:prstTxWarp>
            </a:bodyPr>
            <a:lstStyle/>
            <a:p>
              <a:pPr algn="ctr"/>
              <a:endParaRPr lang="en-US" sz="2800"/>
            </a:p>
          </p:txBody>
        </p:sp>
        <p:sp>
          <p:nvSpPr>
            <p:cNvPr id="27" name="Round Same Side Corner Rectangle 26"/>
            <p:cNvSpPr/>
            <p:nvPr/>
          </p:nvSpPr>
          <p:spPr bwMode="auto">
            <a:xfrm flipV="1">
              <a:off x="4676330" y="8885652"/>
              <a:ext cx="4732888" cy="1108824"/>
            </a:xfrm>
            <a:prstGeom prst="round2SameRect">
              <a:avLst/>
            </a:prstGeom>
            <a:solidFill>
              <a:schemeClr val="accent1"/>
            </a:solidFill>
            <a:ln>
              <a:noFill/>
            </a:ln>
          </p:spPr>
          <p:txBody>
            <a:bodyPr vert="horz" wrap="square" lIns="182880" tIns="91440" rIns="182880" bIns="91440" numCol="1" rtlCol="0" anchor="t" anchorCtr="0" compatLnSpc="1">
              <a:prstTxWarp prst="textNoShape">
                <a:avLst/>
              </a:prstTxWarp>
            </a:bodyPr>
            <a:lstStyle/>
            <a:p>
              <a:pPr algn="ctr"/>
              <a:endParaRPr lang="en-US" sz="2800"/>
            </a:p>
          </p:txBody>
        </p:sp>
        <p:grpSp>
          <p:nvGrpSpPr>
            <p:cNvPr id="28" name="Group 27"/>
            <p:cNvGrpSpPr/>
            <p:nvPr/>
          </p:nvGrpSpPr>
          <p:grpSpPr>
            <a:xfrm>
              <a:off x="5770138" y="5093089"/>
              <a:ext cx="2314277" cy="2592773"/>
              <a:chOff x="5137913" y="2046528"/>
              <a:chExt cx="1495836" cy="1675844"/>
            </a:xfrm>
          </p:grpSpPr>
          <p:sp>
            <p:nvSpPr>
              <p:cNvPr id="31" name="TextBox 30"/>
              <p:cNvSpPr txBox="1"/>
              <p:nvPr/>
            </p:nvSpPr>
            <p:spPr>
              <a:xfrm>
                <a:off x="5351096" y="2046528"/>
                <a:ext cx="875656" cy="1675844"/>
              </a:xfrm>
              <a:prstGeom prst="rect">
                <a:avLst/>
              </a:prstGeom>
              <a:noFill/>
            </p:spPr>
            <p:txBody>
              <a:bodyPr wrap="none" rtlCol="0">
                <a:spAutoFit/>
              </a:bodyPr>
              <a:lstStyle/>
              <a:p>
                <a:pPr algn="ctr"/>
                <a:r>
                  <a:rPr lang="en-US" sz="16000" b="1">
                    <a:solidFill>
                      <a:schemeClr val="bg1"/>
                    </a:solidFill>
                  </a:rPr>
                  <a:t>0</a:t>
                </a:r>
                <a:endParaRPr lang="en-US" sz="3600" b="1">
                  <a:solidFill>
                    <a:schemeClr val="bg1"/>
                  </a:solidFill>
                </a:endParaRPr>
              </a:p>
            </p:txBody>
          </p:sp>
          <p:grpSp>
            <p:nvGrpSpPr>
              <p:cNvPr id="32" name="Group 31"/>
              <p:cNvGrpSpPr/>
              <p:nvPr/>
            </p:nvGrpSpPr>
            <p:grpSpPr>
              <a:xfrm>
                <a:off x="5137913" y="2298726"/>
                <a:ext cx="1495836" cy="1242228"/>
                <a:chOff x="5137913" y="2298726"/>
                <a:chExt cx="1495836" cy="1242228"/>
              </a:xfrm>
            </p:grpSpPr>
            <p:sp>
              <p:nvSpPr>
                <p:cNvPr id="33" name="TextBox 32"/>
                <p:cNvSpPr txBox="1"/>
                <p:nvPr/>
              </p:nvSpPr>
              <p:spPr>
                <a:xfrm>
                  <a:off x="5137913" y="2298726"/>
                  <a:ext cx="251980" cy="338184"/>
                </a:xfrm>
                <a:prstGeom prst="rect">
                  <a:avLst/>
                </a:prstGeom>
                <a:noFill/>
              </p:spPr>
              <p:txBody>
                <a:bodyPr wrap="none" rtlCol="0">
                  <a:spAutoFit/>
                </a:bodyPr>
                <a:lstStyle/>
                <a:p>
                  <a:r>
                    <a:rPr lang="en-US" sz="2800">
                      <a:solidFill>
                        <a:schemeClr val="bg1"/>
                      </a:solidFill>
                    </a:rPr>
                    <a:t>$</a:t>
                  </a:r>
                </a:p>
              </p:txBody>
            </p:sp>
            <p:sp>
              <p:nvSpPr>
                <p:cNvPr id="34" name="TextBox 33"/>
                <p:cNvSpPr txBox="1"/>
                <p:nvPr/>
              </p:nvSpPr>
              <p:spPr>
                <a:xfrm>
                  <a:off x="6099949" y="3202770"/>
                  <a:ext cx="533800" cy="338184"/>
                </a:xfrm>
                <a:prstGeom prst="rect">
                  <a:avLst/>
                </a:prstGeom>
                <a:noFill/>
              </p:spPr>
              <p:txBody>
                <a:bodyPr wrap="none" rtlCol="0">
                  <a:spAutoFit/>
                </a:bodyPr>
                <a:lstStyle/>
                <a:p>
                  <a:r>
                    <a:rPr lang="en-US" sz="2800">
                      <a:solidFill>
                        <a:schemeClr val="bg1"/>
                      </a:solidFill>
                    </a:rPr>
                    <a:t>/Mo</a:t>
                  </a:r>
                </a:p>
              </p:txBody>
            </p:sp>
          </p:grpSp>
        </p:grpSp>
        <p:sp>
          <p:nvSpPr>
            <p:cNvPr id="29" name="Rectangle 28"/>
            <p:cNvSpPr/>
            <p:nvPr/>
          </p:nvSpPr>
          <p:spPr>
            <a:xfrm>
              <a:off x="6588512" y="8104283"/>
              <a:ext cx="890821" cy="475836"/>
            </a:xfrm>
            <a:prstGeom prst="rect">
              <a:avLst/>
            </a:prstGeom>
          </p:spPr>
          <p:txBody>
            <a:bodyPr wrap="none">
              <a:spAutoFit/>
            </a:bodyPr>
            <a:lstStyle/>
            <a:p>
              <a:pPr algn="ctr">
                <a:lnSpc>
                  <a:spcPct val="89000"/>
                </a:lnSpc>
              </a:pPr>
              <a:r>
                <a:rPr lang="en-US" sz="2800">
                  <a:solidFill>
                    <a:schemeClr val="bg1"/>
                  </a:solidFill>
                </a:rPr>
                <a:t>Free</a:t>
              </a:r>
            </a:p>
          </p:txBody>
        </p:sp>
        <p:sp>
          <p:nvSpPr>
            <p:cNvPr id="30" name="Rectangle 29"/>
            <p:cNvSpPr/>
            <p:nvPr/>
          </p:nvSpPr>
          <p:spPr>
            <a:xfrm>
              <a:off x="6016655" y="9277756"/>
              <a:ext cx="2034531" cy="475836"/>
            </a:xfrm>
            <a:prstGeom prst="rect">
              <a:avLst/>
            </a:prstGeom>
          </p:spPr>
          <p:txBody>
            <a:bodyPr wrap="none">
              <a:spAutoFit/>
            </a:bodyPr>
            <a:lstStyle/>
            <a:p>
              <a:pPr algn="ctr">
                <a:lnSpc>
                  <a:spcPct val="89000"/>
                </a:lnSpc>
              </a:pPr>
              <a:r>
                <a:rPr lang="en-US" sz="2800">
                  <a:solidFill>
                    <a:schemeClr val="bg1"/>
                  </a:solidFill>
                </a:rPr>
                <a:t>+100 Slides</a:t>
              </a:r>
            </a:p>
          </p:txBody>
        </p:sp>
      </p:grpSp>
      <p:grpSp>
        <p:nvGrpSpPr>
          <p:cNvPr id="9" name="Group 8"/>
          <p:cNvGrpSpPr/>
          <p:nvPr/>
        </p:nvGrpSpPr>
        <p:grpSpPr>
          <a:xfrm>
            <a:off x="9605337" y="4193217"/>
            <a:ext cx="5206177" cy="6077510"/>
            <a:chOff x="9605337" y="4193217"/>
            <a:chExt cx="5206177" cy="6077510"/>
          </a:xfrm>
        </p:grpSpPr>
        <p:sp>
          <p:nvSpPr>
            <p:cNvPr id="3" name="Round Same Side Corner Rectangle 2"/>
            <p:cNvSpPr/>
            <p:nvPr/>
          </p:nvSpPr>
          <p:spPr bwMode="auto">
            <a:xfrm>
              <a:off x="9605337" y="4193217"/>
              <a:ext cx="5206177" cy="4857803"/>
            </a:xfrm>
            <a:prstGeom prst="round2SameRect">
              <a:avLst>
                <a:gd name="adj1" fmla="val 4988"/>
                <a:gd name="adj2" fmla="val 0"/>
              </a:avLst>
            </a:prstGeom>
            <a:solidFill>
              <a:schemeClr val="tx1">
                <a:lumMod val="90000"/>
                <a:lumOff val="10000"/>
              </a:schemeClr>
            </a:solidFill>
            <a:ln>
              <a:noFill/>
            </a:ln>
          </p:spPr>
          <p:txBody>
            <a:bodyPr vert="horz" wrap="square" lIns="182880" tIns="91440" rIns="182880" bIns="91440" numCol="1" rtlCol="0" anchor="t" anchorCtr="0" compatLnSpc="1">
              <a:prstTxWarp prst="textNoShape">
                <a:avLst/>
              </a:prstTxWarp>
            </a:bodyPr>
            <a:lstStyle/>
            <a:p>
              <a:pPr algn="ctr"/>
              <a:endParaRPr lang="en-US" sz="3200"/>
            </a:p>
          </p:txBody>
        </p:sp>
        <p:sp>
          <p:nvSpPr>
            <p:cNvPr id="4" name="Round Same Side Corner Rectangle 3"/>
            <p:cNvSpPr/>
            <p:nvPr/>
          </p:nvSpPr>
          <p:spPr bwMode="auto">
            <a:xfrm flipV="1">
              <a:off x="9605337" y="9051020"/>
              <a:ext cx="5206177" cy="1219707"/>
            </a:xfrm>
            <a:prstGeom prst="round2SameRect">
              <a:avLst/>
            </a:prstGeom>
            <a:solidFill>
              <a:schemeClr val="accent2"/>
            </a:solidFill>
            <a:ln>
              <a:noFill/>
            </a:ln>
          </p:spPr>
          <p:txBody>
            <a:bodyPr vert="horz" wrap="square" lIns="182880" tIns="91440" rIns="182880" bIns="91440" numCol="1" rtlCol="0" anchor="t" anchorCtr="0" compatLnSpc="1">
              <a:prstTxWarp prst="textNoShape">
                <a:avLst/>
              </a:prstTxWarp>
            </a:bodyPr>
            <a:lstStyle/>
            <a:p>
              <a:pPr algn="ctr"/>
              <a:endParaRPr lang="en-US" sz="3200"/>
            </a:p>
          </p:txBody>
        </p:sp>
        <p:grpSp>
          <p:nvGrpSpPr>
            <p:cNvPr id="11" name="Group 10"/>
            <p:cNvGrpSpPr/>
            <p:nvPr/>
          </p:nvGrpSpPr>
          <p:grpSpPr>
            <a:xfrm>
              <a:off x="10166576" y="4879199"/>
              <a:ext cx="3987144" cy="3090374"/>
              <a:chOff x="4760716" y="2046528"/>
              <a:chExt cx="2342818" cy="1815882"/>
            </a:xfrm>
          </p:grpSpPr>
          <p:sp>
            <p:nvSpPr>
              <p:cNvPr id="6" name="TextBox 5"/>
              <p:cNvSpPr txBox="1"/>
              <p:nvPr/>
            </p:nvSpPr>
            <p:spPr>
              <a:xfrm>
                <a:off x="4915031" y="2046528"/>
                <a:ext cx="1777089" cy="1815882"/>
              </a:xfrm>
              <a:prstGeom prst="rect">
                <a:avLst/>
              </a:prstGeom>
              <a:noFill/>
            </p:spPr>
            <p:txBody>
              <a:bodyPr wrap="none" rtlCol="0">
                <a:spAutoFit/>
              </a:bodyPr>
              <a:lstStyle/>
              <a:p>
                <a:r>
                  <a:rPr lang="en-US" sz="19200" b="1">
                    <a:solidFill>
                      <a:schemeClr val="bg1"/>
                    </a:solidFill>
                  </a:rPr>
                  <a:t>20</a:t>
                </a:r>
                <a:endParaRPr lang="en-US" sz="4400" b="1">
                  <a:solidFill>
                    <a:schemeClr val="bg1"/>
                  </a:solidFill>
                </a:endParaRPr>
              </a:p>
            </p:txBody>
          </p:sp>
          <p:grpSp>
            <p:nvGrpSpPr>
              <p:cNvPr id="10" name="Group 9"/>
              <p:cNvGrpSpPr/>
              <p:nvPr/>
            </p:nvGrpSpPr>
            <p:grpSpPr>
              <a:xfrm>
                <a:off x="4760716" y="2298726"/>
                <a:ext cx="2342818" cy="1247654"/>
                <a:chOff x="4760716" y="2298726"/>
                <a:chExt cx="2342818" cy="1247654"/>
              </a:xfrm>
            </p:grpSpPr>
            <p:sp>
              <p:nvSpPr>
                <p:cNvPr id="7" name="TextBox 6"/>
                <p:cNvSpPr txBox="1"/>
                <p:nvPr/>
              </p:nvSpPr>
              <p:spPr>
                <a:xfrm>
                  <a:off x="4760716" y="2298726"/>
                  <a:ext cx="246028" cy="343610"/>
                </a:xfrm>
                <a:prstGeom prst="rect">
                  <a:avLst/>
                </a:prstGeom>
                <a:noFill/>
              </p:spPr>
              <p:txBody>
                <a:bodyPr wrap="none" rtlCol="0">
                  <a:spAutoFit/>
                </a:bodyPr>
                <a:lstStyle/>
                <a:p>
                  <a:r>
                    <a:rPr lang="en-US" sz="3200">
                      <a:solidFill>
                        <a:schemeClr val="bg1"/>
                      </a:solidFill>
                    </a:rPr>
                    <a:t>$</a:t>
                  </a:r>
                </a:p>
              </p:txBody>
            </p:sp>
            <p:sp>
              <p:nvSpPr>
                <p:cNvPr id="8" name="TextBox 7"/>
                <p:cNvSpPr txBox="1"/>
                <p:nvPr/>
              </p:nvSpPr>
              <p:spPr>
                <a:xfrm>
                  <a:off x="6563629" y="3202770"/>
                  <a:ext cx="539905" cy="343610"/>
                </a:xfrm>
                <a:prstGeom prst="rect">
                  <a:avLst/>
                </a:prstGeom>
                <a:noFill/>
              </p:spPr>
              <p:txBody>
                <a:bodyPr wrap="none" rtlCol="0">
                  <a:spAutoFit/>
                </a:bodyPr>
                <a:lstStyle/>
                <a:p>
                  <a:r>
                    <a:rPr lang="en-US" sz="3200">
                      <a:solidFill>
                        <a:schemeClr val="bg1"/>
                      </a:solidFill>
                    </a:rPr>
                    <a:t>/Mo</a:t>
                  </a:r>
                </a:p>
              </p:txBody>
            </p:sp>
          </p:grpSp>
        </p:grpSp>
        <p:sp>
          <p:nvSpPr>
            <p:cNvPr id="12" name="Rectangle 11"/>
            <p:cNvSpPr/>
            <p:nvPr/>
          </p:nvSpPr>
          <p:spPr>
            <a:xfrm>
              <a:off x="11266481" y="8191516"/>
              <a:ext cx="1864421" cy="530594"/>
            </a:xfrm>
            <a:prstGeom prst="rect">
              <a:avLst/>
            </a:prstGeom>
          </p:spPr>
          <p:txBody>
            <a:bodyPr wrap="none">
              <a:spAutoFit/>
            </a:bodyPr>
            <a:lstStyle/>
            <a:p>
              <a:pPr algn="ctr">
                <a:lnSpc>
                  <a:spcPct val="89000"/>
                </a:lnSpc>
              </a:pPr>
              <a:r>
                <a:rPr lang="en-US" sz="3200">
                  <a:solidFill>
                    <a:schemeClr val="bg1"/>
                  </a:solidFill>
                </a:rPr>
                <a:t>Standard</a:t>
              </a:r>
            </a:p>
          </p:txBody>
        </p:sp>
        <p:sp>
          <p:nvSpPr>
            <p:cNvPr id="38" name="Rectangle 37"/>
            <p:cNvSpPr/>
            <p:nvPr/>
          </p:nvSpPr>
          <p:spPr>
            <a:xfrm>
              <a:off x="11256381" y="9484131"/>
              <a:ext cx="2034531" cy="475836"/>
            </a:xfrm>
            <a:prstGeom prst="rect">
              <a:avLst/>
            </a:prstGeom>
          </p:spPr>
          <p:txBody>
            <a:bodyPr wrap="none">
              <a:spAutoFit/>
            </a:bodyPr>
            <a:lstStyle/>
            <a:p>
              <a:pPr algn="ctr">
                <a:lnSpc>
                  <a:spcPct val="89000"/>
                </a:lnSpc>
              </a:pPr>
              <a:r>
                <a:rPr lang="en-US" sz="2800">
                  <a:solidFill>
                    <a:schemeClr val="bg1"/>
                  </a:solidFill>
                </a:rPr>
                <a:t>+150 Slides</a:t>
              </a:r>
            </a:p>
          </p:txBody>
        </p:sp>
      </p:grpSp>
      <p:grpSp>
        <p:nvGrpSpPr>
          <p:cNvPr id="13" name="Group 12"/>
          <p:cNvGrpSpPr/>
          <p:nvPr/>
        </p:nvGrpSpPr>
        <p:grpSpPr>
          <a:xfrm>
            <a:off x="14977956" y="4469467"/>
            <a:ext cx="4732888" cy="5525009"/>
            <a:chOff x="14977956" y="4469467"/>
            <a:chExt cx="4732888" cy="5525009"/>
          </a:xfrm>
        </p:grpSpPr>
        <p:sp>
          <p:nvSpPr>
            <p:cNvPr id="45" name="Round Same Side Corner Rectangle 44"/>
            <p:cNvSpPr/>
            <p:nvPr/>
          </p:nvSpPr>
          <p:spPr bwMode="auto">
            <a:xfrm>
              <a:off x="14977956" y="4469467"/>
              <a:ext cx="4732888" cy="4416185"/>
            </a:xfrm>
            <a:prstGeom prst="round2SameRect">
              <a:avLst>
                <a:gd name="adj1" fmla="val 4554"/>
                <a:gd name="adj2" fmla="val 0"/>
              </a:avLst>
            </a:prstGeom>
            <a:solidFill>
              <a:schemeClr val="tx1"/>
            </a:solidFill>
            <a:ln>
              <a:noFill/>
            </a:ln>
          </p:spPr>
          <p:txBody>
            <a:bodyPr vert="horz" wrap="square" lIns="182880" tIns="91440" rIns="182880" bIns="91440" numCol="1" rtlCol="0" anchor="t" anchorCtr="0" compatLnSpc="1">
              <a:prstTxWarp prst="textNoShape">
                <a:avLst/>
              </a:prstTxWarp>
            </a:bodyPr>
            <a:lstStyle/>
            <a:p>
              <a:pPr algn="ctr"/>
              <a:endParaRPr lang="en-US" sz="2800"/>
            </a:p>
          </p:txBody>
        </p:sp>
        <p:sp>
          <p:nvSpPr>
            <p:cNvPr id="46" name="Round Same Side Corner Rectangle 45"/>
            <p:cNvSpPr/>
            <p:nvPr/>
          </p:nvSpPr>
          <p:spPr bwMode="auto">
            <a:xfrm flipV="1">
              <a:off x="14977956" y="8885652"/>
              <a:ext cx="4732888" cy="1108824"/>
            </a:xfrm>
            <a:prstGeom prst="round2SameRect">
              <a:avLst/>
            </a:prstGeom>
            <a:solidFill>
              <a:schemeClr val="accent3"/>
            </a:solidFill>
            <a:ln>
              <a:noFill/>
            </a:ln>
          </p:spPr>
          <p:txBody>
            <a:bodyPr vert="horz" wrap="square" lIns="182880" tIns="91440" rIns="182880" bIns="91440" numCol="1" rtlCol="0" anchor="t" anchorCtr="0" compatLnSpc="1">
              <a:prstTxWarp prst="textNoShape">
                <a:avLst/>
              </a:prstTxWarp>
            </a:bodyPr>
            <a:lstStyle/>
            <a:p>
              <a:pPr algn="ctr"/>
              <a:endParaRPr lang="en-US" sz="2800"/>
            </a:p>
          </p:txBody>
        </p:sp>
        <p:grpSp>
          <p:nvGrpSpPr>
            <p:cNvPr id="47" name="Group 46"/>
            <p:cNvGrpSpPr/>
            <p:nvPr/>
          </p:nvGrpSpPr>
          <p:grpSpPr>
            <a:xfrm>
              <a:off x="15520683" y="5093089"/>
              <a:ext cx="3413916" cy="2592773"/>
              <a:chOff x="4781724" y="2046528"/>
              <a:chExt cx="2206590" cy="1675844"/>
            </a:xfrm>
          </p:grpSpPr>
          <p:sp>
            <p:nvSpPr>
              <p:cNvPr id="48" name="TextBox 47"/>
              <p:cNvSpPr txBox="1"/>
              <p:nvPr/>
            </p:nvSpPr>
            <p:spPr>
              <a:xfrm>
                <a:off x="4964051" y="2046528"/>
                <a:ext cx="1649745" cy="1675844"/>
              </a:xfrm>
              <a:prstGeom prst="rect">
                <a:avLst/>
              </a:prstGeom>
              <a:noFill/>
            </p:spPr>
            <p:txBody>
              <a:bodyPr wrap="none" rtlCol="0">
                <a:spAutoFit/>
              </a:bodyPr>
              <a:lstStyle/>
              <a:p>
                <a:pPr algn="ctr"/>
                <a:r>
                  <a:rPr lang="en-US" sz="16000" b="1">
                    <a:solidFill>
                      <a:schemeClr val="bg1"/>
                    </a:solidFill>
                  </a:rPr>
                  <a:t>25</a:t>
                </a:r>
                <a:endParaRPr lang="en-US" sz="3600" b="1">
                  <a:solidFill>
                    <a:schemeClr val="bg1"/>
                  </a:solidFill>
                </a:endParaRPr>
              </a:p>
            </p:txBody>
          </p:sp>
          <p:grpSp>
            <p:nvGrpSpPr>
              <p:cNvPr id="49" name="Group 48"/>
              <p:cNvGrpSpPr/>
              <p:nvPr/>
            </p:nvGrpSpPr>
            <p:grpSpPr>
              <a:xfrm>
                <a:off x="4781724" y="2298726"/>
                <a:ext cx="2206590" cy="1242228"/>
                <a:chOff x="4781724" y="2298726"/>
                <a:chExt cx="2206590" cy="1242228"/>
              </a:xfrm>
            </p:grpSpPr>
            <p:sp>
              <p:nvSpPr>
                <p:cNvPr id="50" name="TextBox 49"/>
                <p:cNvSpPr txBox="1"/>
                <p:nvPr/>
              </p:nvSpPr>
              <p:spPr>
                <a:xfrm>
                  <a:off x="4781724" y="2298726"/>
                  <a:ext cx="251980" cy="338184"/>
                </a:xfrm>
                <a:prstGeom prst="rect">
                  <a:avLst/>
                </a:prstGeom>
                <a:noFill/>
              </p:spPr>
              <p:txBody>
                <a:bodyPr wrap="none" rtlCol="0">
                  <a:spAutoFit/>
                </a:bodyPr>
                <a:lstStyle/>
                <a:p>
                  <a:r>
                    <a:rPr lang="en-US" sz="2800">
                      <a:solidFill>
                        <a:schemeClr val="bg1"/>
                      </a:solidFill>
                    </a:rPr>
                    <a:t>$</a:t>
                  </a:r>
                </a:p>
              </p:txBody>
            </p:sp>
            <p:sp>
              <p:nvSpPr>
                <p:cNvPr id="51" name="TextBox 50"/>
                <p:cNvSpPr txBox="1"/>
                <p:nvPr/>
              </p:nvSpPr>
              <p:spPr>
                <a:xfrm>
                  <a:off x="6454514" y="3202770"/>
                  <a:ext cx="533800" cy="338184"/>
                </a:xfrm>
                <a:prstGeom prst="rect">
                  <a:avLst/>
                </a:prstGeom>
                <a:noFill/>
              </p:spPr>
              <p:txBody>
                <a:bodyPr wrap="none" rtlCol="0">
                  <a:spAutoFit/>
                </a:bodyPr>
                <a:lstStyle/>
                <a:p>
                  <a:r>
                    <a:rPr lang="en-US" sz="2800">
                      <a:solidFill>
                        <a:schemeClr val="bg1"/>
                      </a:solidFill>
                    </a:rPr>
                    <a:t>/Mo</a:t>
                  </a:r>
                </a:p>
              </p:txBody>
            </p:sp>
          </p:grpSp>
        </p:grpSp>
        <p:sp>
          <p:nvSpPr>
            <p:cNvPr id="52" name="Rectangle 51"/>
            <p:cNvSpPr/>
            <p:nvPr/>
          </p:nvSpPr>
          <p:spPr>
            <a:xfrm>
              <a:off x="16509429" y="8104283"/>
              <a:ext cx="1652247" cy="475836"/>
            </a:xfrm>
            <a:prstGeom prst="rect">
              <a:avLst/>
            </a:prstGeom>
          </p:spPr>
          <p:txBody>
            <a:bodyPr wrap="none">
              <a:spAutoFit/>
            </a:bodyPr>
            <a:lstStyle/>
            <a:p>
              <a:pPr algn="ctr">
                <a:lnSpc>
                  <a:spcPct val="89000"/>
                </a:lnSpc>
              </a:pPr>
              <a:r>
                <a:rPr lang="en-US" sz="2800">
                  <a:solidFill>
                    <a:schemeClr val="bg1"/>
                  </a:solidFill>
                </a:rPr>
                <a:t>Premium</a:t>
              </a:r>
            </a:p>
          </p:txBody>
        </p:sp>
        <p:sp>
          <p:nvSpPr>
            <p:cNvPr id="39" name="Rectangle 38"/>
            <p:cNvSpPr/>
            <p:nvPr/>
          </p:nvSpPr>
          <p:spPr>
            <a:xfrm>
              <a:off x="16327133" y="9257189"/>
              <a:ext cx="2034531" cy="475836"/>
            </a:xfrm>
            <a:prstGeom prst="rect">
              <a:avLst/>
            </a:prstGeom>
          </p:spPr>
          <p:txBody>
            <a:bodyPr wrap="none">
              <a:spAutoFit/>
            </a:bodyPr>
            <a:lstStyle/>
            <a:p>
              <a:pPr algn="ctr">
                <a:lnSpc>
                  <a:spcPct val="89000"/>
                </a:lnSpc>
              </a:pPr>
              <a:r>
                <a:rPr lang="en-US" sz="2800">
                  <a:solidFill>
                    <a:schemeClr val="bg1"/>
                  </a:solidFill>
                </a:rPr>
                <a:t>+200 Slides</a:t>
              </a:r>
            </a:p>
          </p:txBody>
        </p:sp>
      </p:grpSp>
      <p:sp>
        <p:nvSpPr>
          <p:cNvPr id="41" name="Title 1"/>
          <p:cNvSpPr txBox="1">
            <a:spLocks/>
          </p:cNvSpPr>
          <p:nvPr/>
        </p:nvSpPr>
        <p:spPr>
          <a:xfrm>
            <a:off x="7672545" y="1270881"/>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Our Plan</a:t>
            </a:r>
          </a:p>
          <a:p>
            <a:pPr algn="ctr"/>
            <a:r>
              <a:rPr lang="en-US" sz="3200">
                <a:latin typeface="+mn-lt"/>
              </a:rPr>
              <a:t>Create great subtitle is in here</a:t>
            </a:r>
            <a:endParaRPr lang="en-US" sz="6400">
              <a:latin typeface="+mn-lt"/>
            </a:endParaRPr>
          </a:p>
        </p:txBody>
      </p:sp>
      <p:sp>
        <p:nvSpPr>
          <p:cNvPr id="42" name="Rectangle: Rounded Corners 80"/>
          <p:cNvSpPr/>
          <p:nvPr/>
        </p:nvSpPr>
        <p:spPr>
          <a:xfrm>
            <a:off x="11503691" y="275916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27778808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0000">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14:bounceEnd="60000">
                                          <p:cBhvr additive="base">
                                            <p:cTn id="7" dur="1500" fill="hold"/>
                                            <p:tgtEl>
                                              <p:spTgt spid="9"/>
                                            </p:tgtEl>
                                            <p:attrNameLst>
                                              <p:attrName>ppt_x</p:attrName>
                                            </p:attrNameLst>
                                          </p:cBhvr>
                                          <p:tavLst>
                                            <p:tav tm="0">
                                              <p:val>
                                                <p:strVal val="#ppt_x"/>
                                              </p:val>
                                            </p:tav>
                                            <p:tav tm="100000">
                                              <p:val>
                                                <p:strVal val="#ppt_x"/>
                                              </p:val>
                                            </p:tav>
                                          </p:tavLst>
                                        </p:anim>
                                        <p:anim calcmode="lin" valueType="num" p14:bounceEnd="60000">
                                          <p:cBhvr additive="base">
                                            <p:cTn id="8" dur="1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0000">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14:bounceEnd="60000">
                                          <p:cBhvr additive="base">
                                            <p:cTn id="11" dur="1500" fill="hold"/>
                                            <p:tgtEl>
                                              <p:spTgt spid="5"/>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0000">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14:bounceEnd="60000">
                                          <p:cBhvr additive="base">
                                            <p:cTn id="15" dur="1500" fill="hold"/>
                                            <p:tgtEl>
                                              <p:spTgt spid="13"/>
                                            </p:tgtEl>
                                            <p:attrNameLst>
                                              <p:attrName>ppt_x</p:attrName>
                                            </p:attrNameLst>
                                          </p:cBhvr>
                                          <p:tavLst>
                                            <p:tav tm="0">
                                              <p:val>
                                                <p:strVal val="#ppt_x"/>
                                              </p:val>
                                            </p:tav>
                                            <p:tav tm="100000">
                                              <p:val>
                                                <p:strVal val="#ppt_x"/>
                                              </p:val>
                                            </p:tav>
                                          </p:tavLst>
                                        </p:anim>
                                        <p:anim calcmode="lin" valueType="num" p14:bounceEnd="60000">
                                          <p:cBhvr additive="base">
                                            <p:cTn id="16" dur="1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500" fill="hold"/>
                                            <p:tgtEl>
                                              <p:spTgt spid="9"/>
                                            </p:tgtEl>
                                            <p:attrNameLst>
                                              <p:attrName>ppt_x</p:attrName>
                                            </p:attrNameLst>
                                          </p:cBhvr>
                                          <p:tavLst>
                                            <p:tav tm="0">
                                              <p:val>
                                                <p:strVal val="#ppt_x"/>
                                              </p:val>
                                            </p:tav>
                                            <p:tav tm="100000">
                                              <p:val>
                                                <p:strVal val="#ppt_x"/>
                                              </p:val>
                                            </p:tav>
                                          </p:tavLst>
                                        </p:anim>
                                        <p:anim calcmode="lin" valueType="num">
                                          <p:cBhvr additive="base">
                                            <p:cTn id="8" dur="1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500" fill="hold"/>
                                            <p:tgtEl>
                                              <p:spTgt spid="5"/>
                                            </p:tgtEl>
                                            <p:attrNameLst>
                                              <p:attrName>ppt_x</p:attrName>
                                            </p:attrNameLst>
                                          </p:cBhvr>
                                          <p:tavLst>
                                            <p:tav tm="0">
                                              <p:val>
                                                <p:strVal val="#ppt_x"/>
                                              </p:val>
                                            </p:tav>
                                            <p:tav tm="100000">
                                              <p:val>
                                                <p:strVal val="#ppt_x"/>
                                              </p:val>
                                            </p:tav>
                                          </p:tavLst>
                                        </p:anim>
                                        <p:anim calcmode="lin" valueType="num">
                                          <p:cBhvr additive="base">
                                            <p:cTn id="12" dur="1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500" fill="hold"/>
                                            <p:tgtEl>
                                              <p:spTgt spid="13"/>
                                            </p:tgtEl>
                                            <p:attrNameLst>
                                              <p:attrName>ppt_x</p:attrName>
                                            </p:attrNameLst>
                                          </p:cBhvr>
                                          <p:tavLst>
                                            <p:tav tm="0">
                                              <p:val>
                                                <p:strVal val="#ppt_x"/>
                                              </p:val>
                                            </p:tav>
                                            <p:tav tm="100000">
                                              <p:val>
                                                <p:strVal val="#ppt_x"/>
                                              </p:val>
                                            </p:tav>
                                          </p:tavLst>
                                        </p:anim>
                                        <p:anim calcmode="lin" valueType="num">
                                          <p:cBhvr additive="base">
                                            <p:cTn id="16" dur="1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4858340" y="7841177"/>
            <a:ext cx="3242846" cy="3242846"/>
            <a:chOff x="4590551" y="3920588"/>
            <a:chExt cx="1621423" cy="1621423"/>
          </a:xfrm>
        </p:grpSpPr>
        <p:sp>
          <p:nvSpPr>
            <p:cNvPr id="13" name="Pie 12"/>
            <p:cNvSpPr/>
            <p:nvPr/>
          </p:nvSpPr>
          <p:spPr bwMode="auto">
            <a:xfrm>
              <a:off x="4590551" y="3920588"/>
              <a:ext cx="1621423" cy="1621423"/>
            </a:xfrm>
            <a:prstGeom prst="pie">
              <a:avLst>
                <a:gd name="adj1" fmla="val 6683290"/>
                <a:gd name="adj2" fmla="val 16200000"/>
              </a:avLst>
            </a:prstGeom>
            <a:solidFill>
              <a:schemeClr val="accent3"/>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2800"/>
            </a:p>
          </p:txBody>
        </p:sp>
        <p:sp>
          <p:nvSpPr>
            <p:cNvPr id="18" name="TextBox 17"/>
            <p:cNvSpPr txBox="1"/>
            <p:nvPr/>
          </p:nvSpPr>
          <p:spPr>
            <a:xfrm>
              <a:off x="4675694" y="4737554"/>
              <a:ext cx="592470" cy="353943"/>
            </a:xfrm>
            <a:prstGeom prst="rect">
              <a:avLst/>
            </a:prstGeom>
            <a:noFill/>
          </p:spPr>
          <p:txBody>
            <a:bodyPr wrap="none" rtlCol="0">
              <a:spAutoFit/>
            </a:bodyPr>
            <a:lstStyle/>
            <a:p>
              <a:pPr algn="ctr"/>
              <a:r>
                <a:rPr lang="en-US" sz="4000">
                  <a:solidFill>
                    <a:schemeClr val="bg1"/>
                  </a:solidFill>
                </a:rPr>
                <a:t>22%</a:t>
              </a:r>
            </a:p>
          </p:txBody>
        </p:sp>
      </p:grpSp>
      <p:grpSp>
        <p:nvGrpSpPr>
          <p:cNvPr id="9" name="Group 8"/>
          <p:cNvGrpSpPr/>
          <p:nvPr/>
        </p:nvGrpSpPr>
        <p:grpSpPr>
          <a:xfrm>
            <a:off x="4696198" y="7679035"/>
            <a:ext cx="3567130" cy="3567130"/>
            <a:chOff x="4509480" y="3839517"/>
            <a:chExt cx="1783565" cy="1783565"/>
          </a:xfrm>
        </p:grpSpPr>
        <p:sp>
          <p:nvSpPr>
            <p:cNvPr id="14" name="Pie 13"/>
            <p:cNvSpPr/>
            <p:nvPr/>
          </p:nvSpPr>
          <p:spPr bwMode="auto">
            <a:xfrm>
              <a:off x="4509480" y="3839517"/>
              <a:ext cx="1783565" cy="1783565"/>
            </a:xfrm>
            <a:prstGeom prst="pie">
              <a:avLst>
                <a:gd name="adj1" fmla="val 11437443"/>
                <a:gd name="adj2" fmla="val 16352689"/>
              </a:avLst>
            </a:prstGeom>
            <a:solidFill>
              <a:schemeClr val="accent2"/>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2800"/>
            </a:p>
          </p:txBody>
        </p:sp>
        <p:sp>
          <p:nvSpPr>
            <p:cNvPr id="17" name="TextBox 16"/>
            <p:cNvSpPr txBox="1"/>
            <p:nvPr/>
          </p:nvSpPr>
          <p:spPr>
            <a:xfrm>
              <a:off x="4800778" y="4139718"/>
              <a:ext cx="541174" cy="323166"/>
            </a:xfrm>
            <a:prstGeom prst="rect">
              <a:avLst/>
            </a:prstGeom>
            <a:noFill/>
          </p:spPr>
          <p:txBody>
            <a:bodyPr wrap="none" rtlCol="0">
              <a:spAutoFit/>
            </a:bodyPr>
            <a:lstStyle/>
            <a:p>
              <a:pPr algn="ctr"/>
              <a:r>
                <a:rPr lang="en-US" sz="3600">
                  <a:solidFill>
                    <a:schemeClr val="bg1"/>
                  </a:solidFill>
                </a:rPr>
                <a:t>18%</a:t>
              </a:r>
            </a:p>
          </p:txBody>
        </p:sp>
      </p:grpSp>
      <p:sp>
        <p:nvSpPr>
          <p:cNvPr id="6" name="TextBox 5"/>
          <p:cNvSpPr txBox="1"/>
          <p:nvPr/>
        </p:nvSpPr>
        <p:spPr>
          <a:xfrm flipH="1">
            <a:off x="8444885" y="4648439"/>
            <a:ext cx="7497405" cy="1328125"/>
          </a:xfrm>
          <a:prstGeom prst="rect">
            <a:avLst/>
          </a:prstGeom>
          <a:noFill/>
        </p:spPr>
        <p:txBody>
          <a:bodyPr wrap="square" rtlCol="0">
            <a:spAutoFit/>
          </a:bodyPr>
          <a:lstStyle/>
          <a:p>
            <a:pPr>
              <a:lnSpc>
                <a:spcPct val="89000"/>
              </a:lnSpc>
            </a:pPr>
            <a:r>
              <a:rPr lang="en-US" sz="2400"/>
              <a:t>is to replace the Lorem Ipsum text with whatever text you prefer. Lorem ipsum is placeholder text. In fact, I think it means “holder of place text” in latin. Well, maybe not exactly…</a:t>
            </a:r>
          </a:p>
        </p:txBody>
      </p:sp>
      <p:cxnSp>
        <p:nvCxnSpPr>
          <p:cNvPr id="8" name="Straight Connector 7"/>
          <p:cNvCxnSpPr/>
          <p:nvPr/>
        </p:nvCxnSpPr>
        <p:spPr>
          <a:xfrm>
            <a:off x="5649913" y="6572250"/>
            <a:ext cx="13087348" cy="0"/>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4517842" y="7500678"/>
            <a:ext cx="3923842" cy="3923842"/>
            <a:chOff x="4420302" y="3750339"/>
            <a:chExt cx="1961921" cy="1961921"/>
          </a:xfrm>
        </p:grpSpPr>
        <p:sp>
          <p:nvSpPr>
            <p:cNvPr id="15" name="Pie 14"/>
            <p:cNvSpPr/>
            <p:nvPr/>
          </p:nvSpPr>
          <p:spPr bwMode="auto">
            <a:xfrm flipH="1">
              <a:off x="4420302" y="3750339"/>
              <a:ext cx="1961921" cy="1961921"/>
            </a:xfrm>
            <a:prstGeom prst="pie">
              <a:avLst>
                <a:gd name="adj1" fmla="val 4060552"/>
                <a:gd name="adj2" fmla="val 16200000"/>
              </a:avLst>
            </a:pr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2800"/>
            </a:p>
          </p:txBody>
        </p:sp>
        <p:sp>
          <p:nvSpPr>
            <p:cNvPr id="16" name="TextBox 15"/>
            <p:cNvSpPr txBox="1"/>
            <p:nvPr/>
          </p:nvSpPr>
          <p:spPr>
            <a:xfrm>
              <a:off x="5259425" y="5093264"/>
              <a:ext cx="792845" cy="477054"/>
            </a:xfrm>
            <a:prstGeom prst="rect">
              <a:avLst/>
            </a:prstGeom>
            <a:noFill/>
          </p:spPr>
          <p:txBody>
            <a:bodyPr wrap="none" rtlCol="0">
              <a:spAutoFit/>
            </a:bodyPr>
            <a:lstStyle/>
            <a:p>
              <a:r>
                <a:rPr lang="en-US" sz="5600">
                  <a:solidFill>
                    <a:schemeClr val="bg1"/>
                  </a:solidFill>
                </a:rPr>
                <a:t>60%</a:t>
              </a:r>
            </a:p>
          </p:txBody>
        </p:sp>
      </p:grpSp>
      <p:grpSp>
        <p:nvGrpSpPr>
          <p:cNvPr id="37" name="Group 36"/>
          <p:cNvGrpSpPr/>
          <p:nvPr/>
        </p:nvGrpSpPr>
        <p:grpSpPr>
          <a:xfrm>
            <a:off x="8934127" y="7880370"/>
            <a:ext cx="10055832" cy="3072128"/>
            <a:chOff x="6640628" y="3656270"/>
            <a:chExt cx="5027916" cy="1536064"/>
          </a:xfrm>
        </p:grpSpPr>
        <p:grpSp>
          <p:nvGrpSpPr>
            <p:cNvPr id="27" name="Group 26"/>
            <p:cNvGrpSpPr/>
            <p:nvPr/>
          </p:nvGrpSpPr>
          <p:grpSpPr>
            <a:xfrm>
              <a:off x="6640628" y="3656270"/>
              <a:ext cx="5027916" cy="415499"/>
              <a:chOff x="6640628" y="3656270"/>
              <a:chExt cx="5027916" cy="415499"/>
            </a:xfrm>
          </p:grpSpPr>
          <p:sp>
            <p:nvSpPr>
              <p:cNvPr id="20" name="Rectangle 19"/>
              <p:cNvSpPr/>
              <p:nvPr/>
            </p:nvSpPr>
            <p:spPr>
              <a:xfrm>
                <a:off x="6640628" y="3656270"/>
                <a:ext cx="400110" cy="415499"/>
              </a:xfrm>
              <a:prstGeom prst="rect">
                <a:avLst/>
              </a:prstGeom>
            </p:spPr>
            <p:txBody>
              <a:bodyPr wrap="none">
                <a:spAutoFit/>
              </a:bodyPr>
              <a:lstStyle/>
              <a:p>
                <a:r>
                  <a:rPr lang="en-US" sz="4800">
                    <a:solidFill>
                      <a:schemeClr val="accent1"/>
                    </a:solidFill>
                    <a:latin typeface="dt-sport-01" panose="02000509000000000000" pitchFamily="49" charset="0"/>
                    <a:cs typeface="Arial" panose="020B0604020202020204" pitchFamily="34" charset="0"/>
                  </a:rPr>
                  <a:t>w</a:t>
                </a:r>
                <a:endParaRPr lang="en-US" sz="4800">
                  <a:solidFill>
                    <a:schemeClr val="accent1"/>
                  </a:solidFill>
                </a:endParaRPr>
              </a:p>
            </p:txBody>
          </p:sp>
          <p:sp>
            <p:nvSpPr>
              <p:cNvPr id="21" name="Rectangle 20"/>
              <p:cNvSpPr/>
              <p:nvPr/>
            </p:nvSpPr>
            <p:spPr>
              <a:xfrm>
                <a:off x="7133071" y="3676064"/>
                <a:ext cx="4535473" cy="261610"/>
              </a:xfrm>
              <a:prstGeom prst="rect">
                <a:avLst/>
              </a:prstGeom>
            </p:spPr>
            <p:txBody>
              <a:bodyPr wrap="none">
                <a:spAutoFit/>
              </a:bodyPr>
              <a:lstStyle/>
              <a:p>
                <a:r>
                  <a:rPr lang="en-US" sz="2800"/>
                  <a:t>Lorem ipsum dolor sit amet, consectetur adipiscing elit.</a:t>
                </a:r>
              </a:p>
            </p:txBody>
          </p:sp>
        </p:grpSp>
        <p:grpSp>
          <p:nvGrpSpPr>
            <p:cNvPr id="26" name="Group 25"/>
            <p:cNvGrpSpPr/>
            <p:nvPr/>
          </p:nvGrpSpPr>
          <p:grpSpPr>
            <a:xfrm>
              <a:off x="6640628" y="4216553"/>
              <a:ext cx="5027916" cy="415499"/>
              <a:chOff x="6640628" y="4200096"/>
              <a:chExt cx="5027916" cy="415499"/>
            </a:xfrm>
          </p:grpSpPr>
          <p:sp>
            <p:nvSpPr>
              <p:cNvPr id="22" name="Rectangle 21"/>
              <p:cNvSpPr/>
              <p:nvPr/>
            </p:nvSpPr>
            <p:spPr>
              <a:xfrm>
                <a:off x="6640628" y="4200096"/>
                <a:ext cx="400110" cy="415499"/>
              </a:xfrm>
              <a:prstGeom prst="rect">
                <a:avLst/>
              </a:prstGeom>
            </p:spPr>
            <p:txBody>
              <a:bodyPr wrap="none">
                <a:spAutoFit/>
              </a:bodyPr>
              <a:lstStyle/>
              <a:p>
                <a:r>
                  <a:rPr lang="en-US" sz="4800">
                    <a:solidFill>
                      <a:schemeClr val="accent2"/>
                    </a:solidFill>
                    <a:latin typeface="dt-sport-01" panose="02000509000000000000" pitchFamily="49" charset="0"/>
                    <a:cs typeface="Arial" panose="020B0604020202020204" pitchFamily="34" charset="0"/>
                  </a:rPr>
                  <a:t>x</a:t>
                </a:r>
                <a:endParaRPr lang="en-US" sz="4800">
                  <a:solidFill>
                    <a:schemeClr val="accent2"/>
                  </a:solidFill>
                </a:endParaRPr>
              </a:p>
            </p:txBody>
          </p:sp>
          <p:sp>
            <p:nvSpPr>
              <p:cNvPr id="23" name="Rectangle 22"/>
              <p:cNvSpPr/>
              <p:nvPr/>
            </p:nvSpPr>
            <p:spPr>
              <a:xfrm>
                <a:off x="7133071" y="4219890"/>
                <a:ext cx="4535473" cy="261610"/>
              </a:xfrm>
              <a:prstGeom prst="rect">
                <a:avLst/>
              </a:prstGeom>
            </p:spPr>
            <p:txBody>
              <a:bodyPr wrap="none">
                <a:spAutoFit/>
              </a:bodyPr>
              <a:lstStyle/>
              <a:p>
                <a:r>
                  <a:rPr lang="en-US" sz="2800"/>
                  <a:t>Lorem ipsum dolor sit amet, consectetur adipiscing elit.</a:t>
                </a:r>
              </a:p>
            </p:txBody>
          </p:sp>
        </p:grpSp>
        <p:grpSp>
          <p:nvGrpSpPr>
            <p:cNvPr id="28" name="Group 27"/>
            <p:cNvGrpSpPr/>
            <p:nvPr/>
          </p:nvGrpSpPr>
          <p:grpSpPr>
            <a:xfrm>
              <a:off x="6640628" y="4776835"/>
              <a:ext cx="5027916" cy="415499"/>
              <a:chOff x="6640628" y="4200096"/>
              <a:chExt cx="5027916" cy="415499"/>
            </a:xfrm>
          </p:grpSpPr>
          <p:sp>
            <p:nvSpPr>
              <p:cNvPr id="29" name="Rectangle 28"/>
              <p:cNvSpPr/>
              <p:nvPr/>
            </p:nvSpPr>
            <p:spPr>
              <a:xfrm>
                <a:off x="6640628" y="4200096"/>
                <a:ext cx="400110" cy="415499"/>
              </a:xfrm>
              <a:prstGeom prst="rect">
                <a:avLst/>
              </a:prstGeom>
            </p:spPr>
            <p:txBody>
              <a:bodyPr wrap="none">
                <a:spAutoFit/>
              </a:bodyPr>
              <a:lstStyle/>
              <a:p>
                <a:r>
                  <a:rPr lang="en-US" sz="4800">
                    <a:solidFill>
                      <a:schemeClr val="accent3"/>
                    </a:solidFill>
                    <a:latin typeface="dt-sport-01" panose="02000509000000000000" pitchFamily="49" charset="0"/>
                    <a:cs typeface="Arial" panose="020B0604020202020204" pitchFamily="34" charset="0"/>
                  </a:rPr>
                  <a:t>c</a:t>
                </a:r>
                <a:endParaRPr lang="en-US" sz="4800">
                  <a:solidFill>
                    <a:schemeClr val="accent3"/>
                  </a:solidFill>
                </a:endParaRPr>
              </a:p>
            </p:txBody>
          </p:sp>
          <p:sp>
            <p:nvSpPr>
              <p:cNvPr id="30" name="Rectangle 29"/>
              <p:cNvSpPr/>
              <p:nvPr/>
            </p:nvSpPr>
            <p:spPr>
              <a:xfrm>
                <a:off x="7133071" y="4219890"/>
                <a:ext cx="4535473" cy="261610"/>
              </a:xfrm>
              <a:prstGeom prst="rect">
                <a:avLst/>
              </a:prstGeom>
            </p:spPr>
            <p:txBody>
              <a:bodyPr wrap="none">
                <a:spAutoFit/>
              </a:bodyPr>
              <a:lstStyle/>
              <a:p>
                <a:r>
                  <a:rPr lang="en-US" sz="2800"/>
                  <a:t>Lorem ipsum dolor sit amet, consectetur adipiscing elit.</a:t>
                </a:r>
              </a:p>
            </p:txBody>
          </p:sp>
        </p:grpSp>
      </p:grpSp>
      <p:grpSp>
        <p:nvGrpSpPr>
          <p:cNvPr id="25" name="Group 24"/>
          <p:cNvGrpSpPr/>
          <p:nvPr/>
        </p:nvGrpSpPr>
        <p:grpSpPr>
          <a:xfrm>
            <a:off x="7126396" y="1254487"/>
            <a:ext cx="10134382" cy="1635122"/>
            <a:chOff x="1679880" y="1178287"/>
            <a:chExt cx="10134382" cy="1635122"/>
          </a:xfrm>
        </p:grpSpPr>
        <p:sp>
          <p:nvSpPr>
            <p:cNvPr id="32" name="Title 1"/>
            <p:cNvSpPr txBox="1">
              <a:spLocks/>
            </p:cNvSpPr>
            <p:nvPr/>
          </p:nvSpPr>
          <p:spPr>
            <a:xfrm>
              <a:off x="1679880" y="1178287"/>
              <a:ext cx="1013438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Human statistic</a:t>
              </a:r>
            </a:p>
            <a:p>
              <a:pPr algn="ctr"/>
              <a:r>
                <a:rPr lang="en-US" sz="3200">
                  <a:latin typeface="+mn-lt"/>
                </a:rPr>
                <a:t>Create great subtitle is in here</a:t>
              </a:r>
              <a:endParaRPr lang="en-US" sz="6400">
                <a:latin typeface="+mn-lt"/>
              </a:endParaRPr>
            </a:p>
          </p:txBody>
        </p:sp>
        <p:sp>
          <p:nvSpPr>
            <p:cNvPr id="33" name="Rectangle: Rounded Corners 80"/>
            <p:cNvSpPr/>
            <p:nvPr/>
          </p:nvSpPr>
          <p:spPr>
            <a:xfrm>
              <a:off x="6057175" y="272592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2918297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iterate type="wd">
                                    <p:tmPct val="6000"/>
                                  </p:iterate>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1300" fill="hold"/>
                                        <p:tgtEl>
                                          <p:spTgt spid="6">
                                            <p:txEl>
                                              <p:pRg st="0" end="0"/>
                                            </p:txEl>
                                          </p:spTgt>
                                        </p:tgtEl>
                                        <p:attrNameLst>
                                          <p:attrName>ppt_x</p:attrName>
                                        </p:attrNameLst>
                                      </p:cBhvr>
                                      <p:tavLst>
                                        <p:tav tm="0">
                                          <p:val>
                                            <p:strVal val="1+#ppt_w/2"/>
                                          </p:val>
                                        </p:tav>
                                        <p:tav tm="100000">
                                          <p:val>
                                            <p:strVal val="#ppt_x"/>
                                          </p:val>
                                        </p:tav>
                                      </p:tavLst>
                                    </p:anim>
                                    <p:anim calcmode="lin" valueType="num">
                                      <p:cBhvr additive="base">
                                        <p:cTn id="8" dur="1300" fill="hold"/>
                                        <p:tgtEl>
                                          <p:spTgt spid="6">
                                            <p:txEl>
                                              <p:pRg st="0" end="0"/>
                                            </p:txEl>
                                          </p:spTgt>
                                        </p:tgtEl>
                                        <p:attrNameLst>
                                          <p:attrName>ppt_y</p:attrName>
                                        </p:attrNameLst>
                                      </p:cBhvr>
                                      <p:tavLst>
                                        <p:tav tm="0">
                                          <p:val>
                                            <p:strVal val="#ppt_y"/>
                                          </p:val>
                                        </p:tav>
                                        <p:tav tm="100000">
                                          <p:val>
                                            <p:strVal val="#ppt_y"/>
                                          </p:val>
                                        </p:tav>
                                      </p:tavLst>
                                    </p:anim>
                                  </p:childTnLst>
                                </p:cTn>
                              </p:par>
                              <p:par>
                                <p:cTn id="9" presetID="49" presetClass="entr" presetSubtype="0" decel="10000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360"/>
                                          </p:val>
                                        </p:tav>
                                        <p:tav tm="100000">
                                          <p:val>
                                            <p:fltVal val="0"/>
                                          </p:val>
                                        </p:tav>
                                      </p:tavLst>
                                    </p:anim>
                                    <p:animEffect transition="in" filter="fade">
                                      <p:cBhvr>
                                        <p:cTn id="14" dur="1000"/>
                                        <p:tgtEl>
                                          <p:spTgt spid="7"/>
                                        </p:tgtEl>
                                      </p:cBhvr>
                                    </p:animEffect>
                                  </p:childTnLst>
                                </p:cTn>
                              </p:par>
                              <p:par>
                                <p:cTn id="15" presetID="49" presetClass="entr" presetSubtype="0" decel="100000" fill="hold" nodeType="withEffect">
                                  <p:stCondLst>
                                    <p:cond delay="100"/>
                                  </p:stCondLst>
                                  <p:childTnLst>
                                    <p:set>
                                      <p:cBhvr>
                                        <p:cTn id="16" dur="1" fill="hold">
                                          <p:stCondLst>
                                            <p:cond delay="0"/>
                                          </p:stCondLst>
                                        </p:cTn>
                                        <p:tgtEl>
                                          <p:spTgt spid="9"/>
                                        </p:tgtEl>
                                        <p:attrNameLst>
                                          <p:attrName>style.visibility</p:attrName>
                                        </p:attrNameLst>
                                      </p:cBhvr>
                                      <p:to>
                                        <p:strVal val="visible"/>
                                      </p:to>
                                    </p:set>
                                    <p:anim calcmode="lin" valueType="num">
                                      <p:cBhvr>
                                        <p:cTn id="17" dur="1000" fill="hold"/>
                                        <p:tgtEl>
                                          <p:spTgt spid="9"/>
                                        </p:tgtEl>
                                        <p:attrNameLst>
                                          <p:attrName>ppt_w</p:attrName>
                                        </p:attrNameLst>
                                      </p:cBhvr>
                                      <p:tavLst>
                                        <p:tav tm="0">
                                          <p:val>
                                            <p:fltVal val="0"/>
                                          </p:val>
                                        </p:tav>
                                        <p:tav tm="100000">
                                          <p:val>
                                            <p:strVal val="#ppt_w"/>
                                          </p:val>
                                        </p:tav>
                                      </p:tavLst>
                                    </p:anim>
                                    <p:anim calcmode="lin" valueType="num">
                                      <p:cBhvr>
                                        <p:cTn id="18" dur="1000" fill="hold"/>
                                        <p:tgtEl>
                                          <p:spTgt spid="9"/>
                                        </p:tgtEl>
                                        <p:attrNameLst>
                                          <p:attrName>ppt_h</p:attrName>
                                        </p:attrNameLst>
                                      </p:cBhvr>
                                      <p:tavLst>
                                        <p:tav tm="0">
                                          <p:val>
                                            <p:fltVal val="0"/>
                                          </p:val>
                                        </p:tav>
                                        <p:tav tm="100000">
                                          <p:val>
                                            <p:strVal val="#ppt_h"/>
                                          </p:val>
                                        </p:tav>
                                      </p:tavLst>
                                    </p:anim>
                                    <p:anim calcmode="lin" valueType="num">
                                      <p:cBhvr>
                                        <p:cTn id="19" dur="1000" fill="hold"/>
                                        <p:tgtEl>
                                          <p:spTgt spid="9"/>
                                        </p:tgtEl>
                                        <p:attrNameLst>
                                          <p:attrName>style.rotation</p:attrName>
                                        </p:attrNameLst>
                                      </p:cBhvr>
                                      <p:tavLst>
                                        <p:tav tm="0">
                                          <p:val>
                                            <p:fltVal val="360"/>
                                          </p:val>
                                        </p:tav>
                                        <p:tav tm="100000">
                                          <p:val>
                                            <p:fltVal val="0"/>
                                          </p:val>
                                        </p:tav>
                                      </p:tavLst>
                                    </p:anim>
                                    <p:animEffect transition="in" filter="fade">
                                      <p:cBhvr>
                                        <p:cTn id="20" dur="1000"/>
                                        <p:tgtEl>
                                          <p:spTgt spid="9"/>
                                        </p:tgtEl>
                                      </p:cBhvr>
                                    </p:animEffect>
                                  </p:childTnLst>
                                </p:cTn>
                              </p:par>
                              <p:par>
                                <p:cTn id="21" presetID="49" presetClass="entr" presetSubtype="0" decel="100000" fill="hold" nodeType="withEffect">
                                  <p:stCondLst>
                                    <p:cond delay="200"/>
                                  </p:stCondLst>
                                  <p:childTnLst>
                                    <p:set>
                                      <p:cBhvr>
                                        <p:cTn id="22" dur="1" fill="hold">
                                          <p:stCondLst>
                                            <p:cond delay="0"/>
                                          </p:stCondLst>
                                        </p:cTn>
                                        <p:tgtEl>
                                          <p:spTgt spid="10"/>
                                        </p:tgtEl>
                                        <p:attrNameLst>
                                          <p:attrName>style.visibility</p:attrName>
                                        </p:attrNameLst>
                                      </p:cBhvr>
                                      <p:to>
                                        <p:strVal val="visible"/>
                                      </p:to>
                                    </p:set>
                                    <p:anim calcmode="lin" valueType="num">
                                      <p:cBhvr>
                                        <p:cTn id="23" dur="1000" fill="hold"/>
                                        <p:tgtEl>
                                          <p:spTgt spid="10"/>
                                        </p:tgtEl>
                                        <p:attrNameLst>
                                          <p:attrName>ppt_w</p:attrName>
                                        </p:attrNameLst>
                                      </p:cBhvr>
                                      <p:tavLst>
                                        <p:tav tm="0">
                                          <p:val>
                                            <p:fltVal val="0"/>
                                          </p:val>
                                        </p:tav>
                                        <p:tav tm="100000">
                                          <p:val>
                                            <p:strVal val="#ppt_w"/>
                                          </p:val>
                                        </p:tav>
                                      </p:tavLst>
                                    </p:anim>
                                    <p:anim calcmode="lin" valueType="num">
                                      <p:cBhvr>
                                        <p:cTn id="24" dur="1000" fill="hold"/>
                                        <p:tgtEl>
                                          <p:spTgt spid="10"/>
                                        </p:tgtEl>
                                        <p:attrNameLst>
                                          <p:attrName>ppt_h</p:attrName>
                                        </p:attrNameLst>
                                      </p:cBhvr>
                                      <p:tavLst>
                                        <p:tav tm="0">
                                          <p:val>
                                            <p:fltVal val="0"/>
                                          </p:val>
                                        </p:tav>
                                        <p:tav tm="100000">
                                          <p:val>
                                            <p:strVal val="#ppt_h"/>
                                          </p:val>
                                        </p:tav>
                                      </p:tavLst>
                                    </p:anim>
                                    <p:anim calcmode="lin" valueType="num">
                                      <p:cBhvr>
                                        <p:cTn id="25" dur="1000" fill="hold"/>
                                        <p:tgtEl>
                                          <p:spTgt spid="10"/>
                                        </p:tgtEl>
                                        <p:attrNameLst>
                                          <p:attrName>style.rotation</p:attrName>
                                        </p:attrNameLst>
                                      </p:cBhvr>
                                      <p:tavLst>
                                        <p:tav tm="0">
                                          <p:val>
                                            <p:fltVal val="360"/>
                                          </p:val>
                                        </p:tav>
                                        <p:tav tm="100000">
                                          <p:val>
                                            <p:fltVal val="0"/>
                                          </p:val>
                                        </p:tav>
                                      </p:tavLst>
                                    </p:anim>
                                    <p:animEffect transition="in" filter="fade">
                                      <p:cBhvr>
                                        <p:cTn id="26" dur="1000"/>
                                        <p:tgtEl>
                                          <p:spTgt spid="10"/>
                                        </p:tgtEl>
                                      </p:cBhvr>
                                    </p:animEffect>
                                  </p:childTnLst>
                                </p:cTn>
                              </p:par>
                              <p:par>
                                <p:cTn id="27" presetID="2" presetClass="entr" presetSubtype="4" decel="100000" fill="hold" nodeType="withEffect">
                                  <p:stCondLst>
                                    <p:cond delay="20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1000" fill="hold"/>
                                        <p:tgtEl>
                                          <p:spTgt spid="37"/>
                                        </p:tgtEl>
                                        <p:attrNameLst>
                                          <p:attrName>ppt_x</p:attrName>
                                        </p:attrNameLst>
                                      </p:cBhvr>
                                      <p:tavLst>
                                        <p:tav tm="0">
                                          <p:val>
                                            <p:strVal val="#ppt_x"/>
                                          </p:val>
                                        </p:tav>
                                        <p:tav tm="100000">
                                          <p:val>
                                            <p:strVal val="#ppt_x"/>
                                          </p:val>
                                        </p:tav>
                                      </p:tavLst>
                                    </p:anim>
                                    <p:anim calcmode="lin" valueType="num">
                                      <p:cBhvr additive="base">
                                        <p:cTn id="30" dur="10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 name="Picture 7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18473254" y="11166475"/>
            <a:ext cx="2862252" cy="1417259"/>
          </a:xfrm>
          <a:prstGeom prst="rect">
            <a:avLst/>
          </a:prstGeom>
        </p:spPr>
      </p:pic>
      <p:pic>
        <p:nvPicPr>
          <p:cNvPr id="70" name="Picture 6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11415550" y="10956135"/>
            <a:ext cx="2862252" cy="1417259"/>
          </a:xfrm>
          <a:prstGeom prst="rect">
            <a:avLst/>
          </a:prstGeom>
        </p:spPr>
      </p:pic>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4643448" y="10895873"/>
            <a:ext cx="2862252" cy="1417259"/>
          </a:xfrm>
          <a:prstGeom prst="rect">
            <a:avLst/>
          </a:prstGeom>
        </p:spPr>
      </p:pic>
      <p:sp>
        <p:nvSpPr>
          <p:cNvPr id="25" name="Rectangle 24"/>
          <p:cNvSpPr/>
          <p:nvPr/>
        </p:nvSpPr>
        <p:spPr>
          <a:xfrm>
            <a:off x="5498126" y="6157084"/>
            <a:ext cx="1245192" cy="43101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5" name="Rectangle 34"/>
          <p:cNvSpPr/>
          <p:nvPr/>
        </p:nvSpPr>
        <p:spPr>
          <a:xfrm>
            <a:off x="12232857" y="7849320"/>
            <a:ext cx="1245192" cy="26278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42" name="Rectangle 41"/>
          <p:cNvSpPr/>
          <p:nvPr/>
        </p:nvSpPr>
        <p:spPr>
          <a:xfrm>
            <a:off x="19283010" y="7936323"/>
            <a:ext cx="1245192" cy="26278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55" name="Rectangle 54"/>
          <p:cNvSpPr/>
          <p:nvPr/>
        </p:nvSpPr>
        <p:spPr>
          <a:xfrm>
            <a:off x="15273510" y="3530415"/>
            <a:ext cx="5252878" cy="1571939"/>
          </a:xfrm>
          <a:prstGeom prst="rect">
            <a:avLst/>
          </a:prstGeom>
        </p:spPr>
        <p:txBody>
          <a:bodyPr wrap="square">
            <a:spAutoFit/>
          </a:bodyPr>
          <a:lstStyle/>
          <a:p>
            <a:pPr algn="r"/>
            <a:r>
              <a:rPr lang="en-US" sz="2400"/>
              <a:t>Etiam dignissim dolor sit amet dictum volutpat. Sed egestas egestas turpis, vitae accumsan nunc aliquam sed. </a:t>
            </a:r>
          </a:p>
        </p:txBody>
      </p:sp>
      <p:grpSp>
        <p:nvGrpSpPr>
          <p:cNvPr id="2" name="Group 1"/>
          <p:cNvGrpSpPr/>
          <p:nvPr/>
        </p:nvGrpSpPr>
        <p:grpSpPr>
          <a:xfrm>
            <a:off x="5339507" y="4423156"/>
            <a:ext cx="1560614" cy="2070870"/>
            <a:chOff x="2827226" y="884781"/>
            <a:chExt cx="1038588" cy="1378164"/>
          </a:xfrm>
        </p:grpSpPr>
        <p:grpSp>
          <p:nvGrpSpPr>
            <p:cNvPr id="52" name="Group 51"/>
            <p:cNvGrpSpPr/>
            <p:nvPr/>
          </p:nvGrpSpPr>
          <p:grpSpPr>
            <a:xfrm>
              <a:off x="2827226" y="884781"/>
              <a:ext cx="1038588" cy="1378164"/>
              <a:chOff x="3088483" y="884781"/>
              <a:chExt cx="1038588" cy="1378164"/>
            </a:xfrm>
          </p:grpSpPr>
          <p:sp>
            <p:nvSpPr>
              <p:cNvPr id="20" name="Freeform 12"/>
              <p:cNvSpPr>
                <a:spLocks/>
              </p:cNvSpPr>
              <p:nvPr/>
            </p:nvSpPr>
            <p:spPr bwMode="auto">
              <a:xfrm>
                <a:off x="3088483" y="968186"/>
                <a:ext cx="1038588" cy="1294759"/>
              </a:xfrm>
              <a:custGeom>
                <a:avLst/>
                <a:gdLst>
                  <a:gd name="T0" fmla="*/ 0 w 298"/>
                  <a:gd name="T1" fmla="*/ 0 h 374"/>
                  <a:gd name="T2" fmla="*/ 149 w 298"/>
                  <a:gd name="T3" fmla="*/ 23 h 374"/>
                  <a:gd name="T4" fmla="*/ 298 w 298"/>
                  <a:gd name="T5" fmla="*/ 0 h 374"/>
                  <a:gd name="T6" fmla="*/ 298 w 298"/>
                  <a:gd name="T7" fmla="*/ 351 h 374"/>
                  <a:gd name="T8" fmla="*/ 149 w 298"/>
                  <a:gd name="T9" fmla="*/ 374 h 374"/>
                  <a:gd name="T10" fmla="*/ 0 w 298"/>
                  <a:gd name="T11" fmla="*/ 351 h 374"/>
                  <a:gd name="T12" fmla="*/ 0 w 298"/>
                  <a:gd name="T13" fmla="*/ 0 h 374"/>
                </a:gdLst>
                <a:ahLst/>
                <a:cxnLst>
                  <a:cxn ang="0">
                    <a:pos x="T0" y="T1"/>
                  </a:cxn>
                  <a:cxn ang="0">
                    <a:pos x="T2" y="T3"/>
                  </a:cxn>
                  <a:cxn ang="0">
                    <a:pos x="T4" y="T5"/>
                  </a:cxn>
                  <a:cxn ang="0">
                    <a:pos x="T6" y="T7"/>
                  </a:cxn>
                  <a:cxn ang="0">
                    <a:pos x="T8" y="T9"/>
                  </a:cxn>
                  <a:cxn ang="0">
                    <a:pos x="T10" y="T11"/>
                  </a:cxn>
                  <a:cxn ang="0">
                    <a:pos x="T12" y="T13"/>
                  </a:cxn>
                </a:cxnLst>
                <a:rect l="0" t="0" r="r" b="b"/>
                <a:pathLst>
                  <a:path w="298" h="374">
                    <a:moveTo>
                      <a:pt x="0" y="0"/>
                    </a:moveTo>
                    <a:cubicBezTo>
                      <a:pt x="0" y="12"/>
                      <a:pt x="66" y="23"/>
                      <a:pt x="149" y="23"/>
                    </a:cubicBezTo>
                    <a:cubicBezTo>
                      <a:pt x="231" y="23"/>
                      <a:pt x="298" y="12"/>
                      <a:pt x="298" y="0"/>
                    </a:cubicBezTo>
                    <a:cubicBezTo>
                      <a:pt x="298" y="351"/>
                      <a:pt x="298" y="351"/>
                      <a:pt x="298" y="351"/>
                    </a:cubicBezTo>
                    <a:cubicBezTo>
                      <a:pt x="298" y="364"/>
                      <a:pt x="231" y="374"/>
                      <a:pt x="149" y="374"/>
                    </a:cubicBezTo>
                    <a:cubicBezTo>
                      <a:pt x="66" y="374"/>
                      <a:pt x="0" y="364"/>
                      <a:pt x="0" y="351"/>
                    </a:cubicBezTo>
                    <a:lnTo>
                      <a:pt x="0" y="0"/>
                    </a:lnTo>
                    <a:close/>
                  </a:path>
                </a:pathLst>
              </a:custGeom>
              <a:gradFill>
                <a:gsLst>
                  <a:gs pos="100000">
                    <a:srgbClr val="CBCDCF"/>
                  </a:gs>
                  <a:gs pos="42000">
                    <a:srgbClr val="A5A7AA"/>
                  </a:gs>
                  <a:gs pos="68000">
                    <a:srgbClr val="E6E7E8"/>
                  </a:gs>
                </a:gsLst>
                <a:lin ang="0" scaled="1"/>
              </a:gradFill>
              <a:ln>
                <a:noFill/>
              </a:ln>
            </p:spPr>
            <p:txBody>
              <a:bodyPr vert="horz" wrap="square" lIns="182880" tIns="91440" rIns="182880" bIns="91440" numCol="1" anchor="t" anchorCtr="0" compatLnSpc="1">
                <a:prstTxWarp prst="textNoShape">
                  <a:avLst/>
                </a:prstTxWarp>
              </a:bodyPr>
              <a:lstStyle/>
              <a:p>
                <a:endParaRPr lang="en-US" sz="3600"/>
              </a:p>
            </p:txBody>
          </p:sp>
          <p:sp>
            <p:nvSpPr>
              <p:cNvPr id="21" name="Oval 13"/>
              <p:cNvSpPr>
                <a:spLocks noChangeArrowheads="1"/>
              </p:cNvSpPr>
              <p:nvPr/>
            </p:nvSpPr>
            <p:spPr bwMode="auto">
              <a:xfrm>
                <a:off x="3088483" y="884781"/>
                <a:ext cx="1038588" cy="162838"/>
              </a:xfrm>
              <a:prstGeom prst="ellipse">
                <a:avLst/>
              </a:prstGeom>
              <a:solidFill>
                <a:srgbClr val="CCCCCC"/>
              </a:solidFill>
              <a:ln>
                <a:noFill/>
              </a:ln>
            </p:spPr>
            <p:txBody>
              <a:bodyPr vert="horz" wrap="square" lIns="182880" tIns="91440" rIns="182880" bIns="91440" numCol="1" anchor="t" anchorCtr="0" compatLnSpc="1">
                <a:prstTxWarp prst="textNoShape">
                  <a:avLst/>
                </a:prstTxWarp>
              </a:bodyPr>
              <a:lstStyle/>
              <a:p>
                <a:endParaRPr lang="en-US" sz="3600"/>
              </a:p>
            </p:txBody>
          </p:sp>
        </p:grpSp>
        <p:sp>
          <p:nvSpPr>
            <p:cNvPr id="56" name="TextBox 55"/>
            <p:cNvSpPr txBox="1"/>
            <p:nvPr/>
          </p:nvSpPr>
          <p:spPr>
            <a:xfrm>
              <a:off x="2965221" y="1293850"/>
              <a:ext cx="649893" cy="614476"/>
            </a:xfrm>
            <a:prstGeom prst="rect">
              <a:avLst/>
            </a:prstGeom>
            <a:noFill/>
          </p:spPr>
          <p:txBody>
            <a:bodyPr wrap="none" rtlCol="0">
              <a:spAutoFit/>
            </a:bodyPr>
            <a:lstStyle/>
            <a:p>
              <a:pPr algn="ctr"/>
              <a:r>
                <a:rPr lang="en-US" sz="5400">
                  <a:solidFill>
                    <a:srgbClr val="262626"/>
                  </a:solidFill>
                </a:rPr>
                <a:t>01</a:t>
              </a:r>
            </a:p>
          </p:txBody>
        </p:sp>
      </p:grpSp>
      <p:grpSp>
        <p:nvGrpSpPr>
          <p:cNvPr id="4" name="Group 3"/>
          <p:cNvGrpSpPr/>
          <p:nvPr/>
        </p:nvGrpSpPr>
        <p:grpSpPr>
          <a:xfrm>
            <a:off x="5339508" y="9862712"/>
            <a:ext cx="1560614" cy="2009406"/>
            <a:chOff x="2827226" y="4613364"/>
            <a:chExt cx="1038588" cy="1337260"/>
          </a:xfrm>
          <a:effectLst/>
        </p:grpSpPr>
        <p:grpSp>
          <p:nvGrpSpPr>
            <p:cNvPr id="53" name="Group 52"/>
            <p:cNvGrpSpPr/>
            <p:nvPr/>
          </p:nvGrpSpPr>
          <p:grpSpPr>
            <a:xfrm>
              <a:off x="2827226" y="4613364"/>
              <a:ext cx="1038588" cy="1337260"/>
              <a:chOff x="3088483" y="4613364"/>
              <a:chExt cx="1038588" cy="1337260"/>
            </a:xfrm>
          </p:grpSpPr>
          <p:sp>
            <p:nvSpPr>
              <p:cNvPr id="22" name="Freeform 14"/>
              <p:cNvSpPr>
                <a:spLocks/>
              </p:cNvSpPr>
              <p:nvPr/>
            </p:nvSpPr>
            <p:spPr bwMode="auto">
              <a:xfrm>
                <a:off x="3088483" y="4653880"/>
                <a:ext cx="1038588" cy="1296744"/>
              </a:xfrm>
              <a:custGeom>
                <a:avLst/>
                <a:gdLst>
                  <a:gd name="T0" fmla="*/ 0 w 298"/>
                  <a:gd name="T1" fmla="*/ 0 h 375"/>
                  <a:gd name="T2" fmla="*/ 149 w 298"/>
                  <a:gd name="T3" fmla="*/ 23 h 375"/>
                  <a:gd name="T4" fmla="*/ 298 w 298"/>
                  <a:gd name="T5" fmla="*/ 0 h 375"/>
                  <a:gd name="T6" fmla="*/ 298 w 298"/>
                  <a:gd name="T7" fmla="*/ 351 h 375"/>
                  <a:gd name="T8" fmla="*/ 149 w 298"/>
                  <a:gd name="T9" fmla="*/ 375 h 375"/>
                  <a:gd name="T10" fmla="*/ 0 w 298"/>
                  <a:gd name="T11" fmla="*/ 351 h 375"/>
                  <a:gd name="T12" fmla="*/ 0 w 298"/>
                  <a:gd name="T13" fmla="*/ 0 h 375"/>
                </a:gdLst>
                <a:ahLst/>
                <a:cxnLst>
                  <a:cxn ang="0">
                    <a:pos x="T0" y="T1"/>
                  </a:cxn>
                  <a:cxn ang="0">
                    <a:pos x="T2" y="T3"/>
                  </a:cxn>
                  <a:cxn ang="0">
                    <a:pos x="T4" y="T5"/>
                  </a:cxn>
                  <a:cxn ang="0">
                    <a:pos x="T6" y="T7"/>
                  </a:cxn>
                  <a:cxn ang="0">
                    <a:pos x="T8" y="T9"/>
                  </a:cxn>
                  <a:cxn ang="0">
                    <a:pos x="T10" y="T11"/>
                  </a:cxn>
                  <a:cxn ang="0">
                    <a:pos x="T12" y="T13"/>
                  </a:cxn>
                </a:cxnLst>
                <a:rect l="0" t="0" r="r" b="b"/>
                <a:pathLst>
                  <a:path w="298" h="375">
                    <a:moveTo>
                      <a:pt x="0" y="0"/>
                    </a:moveTo>
                    <a:cubicBezTo>
                      <a:pt x="0" y="13"/>
                      <a:pt x="66" y="23"/>
                      <a:pt x="149" y="23"/>
                    </a:cubicBezTo>
                    <a:cubicBezTo>
                      <a:pt x="231" y="23"/>
                      <a:pt x="298" y="13"/>
                      <a:pt x="298" y="0"/>
                    </a:cubicBezTo>
                    <a:cubicBezTo>
                      <a:pt x="298" y="351"/>
                      <a:pt x="298" y="351"/>
                      <a:pt x="298" y="351"/>
                    </a:cubicBezTo>
                    <a:cubicBezTo>
                      <a:pt x="298" y="364"/>
                      <a:pt x="231" y="375"/>
                      <a:pt x="149" y="375"/>
                    </a:cubicBezTo>
                    <a:cubicBezTo>
                      <a:pt x="66" y="375"/>
                      <a:pt x="0" y="364"/>
                      <a:pt x="0" y="351"/>
                    </a:cubicBezTo>
                    <a:lnTo>
                      <a:pt x="0" y="0"/>
                    </a:lnTo>
                    <a:close/>
                  </a:path>
                </a:pathLst>
              </a:custGeom>
              <a:gradFill>
                <a:gsLst>
                  <a:gs pos="100000">
                    <a:srgbClr val="CBCDCF"/>
                  </a:gs>
                  <a:gs pos="42000">
                    <a:srgbClr val="A5A7AA"/>
                  </a:gs>
                  <a:gs pos="68000">
                    <a:srgbClr val="E6E7E8"/>
                  </a:gs>
                </a:gsLst>
                <a:lin ang="0" scaled="1"/>
              </a:gradFill>
              <a:ln>
                <a:noFill/>
              </a:ln>
            </p:spPr>
            <p:txBody>
              <a:bodyPr vert="horz" wrap="square" lIns="182880" tIns="91440" rIns="182880" bIns="91440" numCol="1" anchor="t" anchorCtr="0" compatLnSpc="1">
                <a:prstTxWarp prst="textNoShape">
                  <a:avLst/>
                </a:prstTxWarp>
              </a:bodyPr>
              <a:lstStyle/>
              <a:p>
                <a:endParaRPr lang="en-US" sz="3600"/>
              </a:p>
            </p:txBody>
          </p:sp>
          <p:sp>
            <p:nvSpPr>
              <p:cNvPr id="23" name="Freeform 15"/>
              <p:cNvSpPr>
                <a:spLocks/>
              </p:cNvSpPr>
              <p:nvPr/>
            </p:nvSpPr>
            <p:spPr bwMode="auto">
              <a:xfrm>
                <a:off x="3088483" y="4613364"/>
                <a:ext cx="1038588" cy="127093"/>
              </a:xfrm>
              <a:custGeom>
                <a:avLst/>
                <a:gdLst>
                  <a:gd name="T0" fmla="*/ 267 w 298"/>
                  <a:gd name="T1" fmla="*/ 0 h 37"/>
                  <a:gd name="T2" fmla="*/ 267 w 298"/>
                  <a:gd name="T3" fmla="*/ 8 h 37"/>
                  <a:gd name="T4" fmla="*/ 149 w 298"/>
                  <a:gd name="T5" fmla="*/ 26 h 37"/>
                  <a:gd name="T6" fmla="*/ 31 w 298"/>
                  <a:gd name="T7" fmla="*/ 8 h 37"/>
                  <a:gd name="T8" fmla="*/ 31 w 298"/>
                  <a:gd name="T9" fmla="*/ 0 h 37"/>
                  <a:gd name="T10" fmla="*/ 0 w 298"/>
                  <a:gd name="T11" fmla="*/ 14 h 37"/>
                  <a:gd name="T12" fmla="*/ 149 w 298"/>
                  <a:gd name="T13" fmla="*/ 37 h 37"/>
                  <a:gd name="T14" fmla="*/ 298 w 298"/>
                  <a:gd name="T15" fmla="*/ 14 h 37"/>
                  <a:gd name="T16" fmla="*/ 267 w 298"/>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8" h="37">
                    <a:moveTo>
                      <a:pt x="267" y="0"/>
                    </a:moveTo>
                    <a:cubicBezTo>
                      <a:pt x="267" y="8"/>
                      <a:pt x="267" y="8"/>
                      <a:pt x="267" y="8"/>
                    </a:cubicBezTo>
                    <a:cubicBezTo>
                      <a:pt x="267" y="18"/>
                      <a:pt x="214" y="26"/>
                      <a:pt x="149" y="26"/>
                    </a:cubicBezTo>
                    <a:cubicBezTo>
                      <a:pt x="84" y="26"/>
                      <a:pt x="31" y="18"/>
                      <a:pt x="31" y="8"/>
                    </a:cubicBezTo>
                    <a:cubicBezTo>
                      <a:pt x="31" y="0"/>
                      <a:pt x="31" y="0"/>
                      <a:pt x="31" y="0"/>
                    </a:cubicBezTo>
                    <a:cubicBezTo>
                      <a:pt x="11" y="4"/>
                      <a:pt x="0" y="9"/>
                      <a:pt x="0" y="14"/>
                    </a:cubicBezTo>
                    <a:cubicBezTo>
                      <a:pt x="0" y="27"/>
                      <a:pt x="66" y="37"/>
                      <a:pt x="149" y="37"/>
                    </a:cubicBezTo>
                    <a:cubicBezTo>
                      <a:pt x="231" y="37"/>
                      <a:pt x="298" y="27"/>
                      <a:pt x="298" y="14"/>
                    </a:cubicBezTo>
                    <a:cubicBezTo>
                      <a:pt x="298" y="9"/>
                      <a:pt x="286" y="4"/>
                      <a:pt x="267" y="0"/>
                    </a:cubicBezTo>
                    <a:close/>
                  </a:path>
                </a:pathLst>
              </a:custGeom>
              <a:solidFill>
                <a:srgbClr val="CCCCCC"/>
              </a:solidFill>
              <a:ln>
                <a:noFill/>
              </a:ln>
              <a:effectLst/>
            </p:spPr>
            <p:txBody>
              <a:bodyPr vert="horz" wrap="square" lIns="182880" tIns="91440" rIns="182880" bIns="91440" numCol="1" anchor="t" anchorCtr="0" compatLnSpc="1">
                <a:prstTxWarp prst="textNoShape">
                  <a:avLst/>
                </a:prstTxWarp>
              </a:bodyPr>
              <a:lstStyle/>
              <a:p>
                <a:endParaRPr lang="en-US" sz="3600"/>
              </a:p>
            </p:txBody>
          </p:sp>
        </p:grpSp>
        <p:sp>
          <p:nvSpPr>
            <p:cNvPr id="59" name="Rectangle 58"/>
            <p:cNvSpPr/>
            <p:nvPr/>
          </p:nvSpPr>
          <p:spPr>
            <a:xfrm>
              <a:off x="2909560" y="4874234"/>
              <a:ext cx="873921" cy="962679"/>
            </a:xfrm>
            <a:prstGeom prst="rect">
              <a:avLst/>
            </a:prstGeom>
          </p:spPr>
          <p:txBody>
            <a:bodyPr wrap="none">
              <a:spAutoFit/>
            </a:bodyPr>
            <a:lstStyle/>
            <a:p>
              <a:pPr algn="ctr"/>
              <a:r>
                <a:rPr lang="en-US" sz="8800">
                  <a:solidFill>
                    <a:srgbClr val="262626"/>
                  </a:solidFill>
                  <a:latin typeface="dt-line-business-01" panose="02000509000000000000" pitchFamily="49" charset="0"/>
                  <a:cs typeface="Arial" panose="020B0604020202020204" pitchFamily="34" charset="0"/>
                </a:rPr>
                <a:t>c</a:t>
              </a:r>
              <a:endParaRPr lang="en-US" sz="8800">
                <a:solidFill>
                  <a:srgbClr val="262626"/>
                </a:solidFill>
              </a:endParaRPr>
            </a:p>
          </p:txBody>
        </p:sp>
      </p:grpSp>
      <p:grpSp>
        <p:nvGrpSpPr>
          <p:cNvPr id="5" name="Group 4"/>
          <p:cNvGrpSpPr/>
          <p:nvPr/>
        </p:nvGrpSpPr>
        <p:grpSpPr>
          <a:xfrm>
            <a:off x="12074239" y="9923593"/>
            <a:ext cx="1560614" cy="2012986"/>
            <a:chOff x="6258148" y="4610982"/>
            <a:chExt cx="1038588" cy="1339642"/>
          </a:xfrm>
          <a:effectLst/>
        </p:grpSpPr>
        <p:grpSp>
          <p:nvGrpSpPr>
            <p:cNvPr id="54" name="Group 53"/>
            <p:cNvGrpSpPr/>
            <p:nvPr/>
          </p:nvGrpSpPr>
          <p:grpSpPr>
            <a:xfrm>
              <a:off x="6258148" y="4610982"/>
              <a:ext cx="1038588" cy="1339642"/>
              <a:chOff x="5936186" y="4610982"/>
              <a:chExt cx="1038588" cy="1339642"/>
            </a:xfrm>
          </p:grpSpPr>
          <p:sp>
            <p:nvSpPr>
              <p:cNvPr id="38" name="Freeform 14"/>
              <p:cNvSpPr>
                <a:spLocks/>
              </p:cNvSpPr>
              <p:nvPr/>
            </p:nvSpPr>
            <p:spPr bwMode="auto">
              <a:xfrm>
                <a:off x="5936186" y="4653880"/>
                <a:ext cx="1038588" cy="1296744"/>
              </a:xfrm>
              <a:custGeom>
                <a:avLst/>
                <a:gdLst>
                  <a:gd name="T0" fmla="*/ 0 w 298"/>
                  <a:gd name="T1" fmla="*/ 0 h 375"/>
                  <a:gd name="T2" fmla="*/ 149 w 298"/>
                  <a:gd name="T3" fmla="*/ 23 h 375"/>
                  <a:gd name="T4" fmla="*/ 298 w 298"/>
                  <a:gd name="T5" fmla="*/ 0 h 375"/>
                  <a:gd name="T6" fmla="*/ 298 w 298"/>
                  <a:gd name="T7" fmla="*/ 351 h 375"/>
                  <a:gd name="T8" fmla="*/ 149 w 298"/>
                  <a:gd name="T9" fmla="*/ 375 h 375"/>
                  <a:gd name="T10" fmla="*/ 0 w 298"/>
                  <a:gd name="T11" fmla="*/ 351 h 375"/>
                  <a:gd name="T12" fmla="*/ 0 w 298"/>
                  <a:gd name="T13" fmla="*/ 0 h 375"/>
                </a:gdLst>
                <a:ahLst/>
                <a:cxnLst>
                  <a:cxn ang="0">
                    <a:pos x="T0" y="T1"/>
                  </a:cxn>
                  <a:cxn ang="0">
                    <a:pos x="T2" y="T3"/>
                  </a:cxn>
                  <a:cxn ang="0">
                    <a:pos x="T4" y="T5"/>
                  </a:cxn>
                  <a:cxn ang="0">
                    <a:pos x="T6" y="T7"/>
                  </a:cxn>
                  <a:cxn ang="0">
                    <a:pos x="T8" y="T9"/>
                  </a:cxn>
                  <a:cxn ang="0">
                    <a:pos x="T10" y="T11"/>
                  </a:cxn>
                  <a:cxn ang="0">
                    <a:pos x="T12" y="T13"/>
                  </a:cxn>
                </a:cxnLst>
                <a:rect l="0" t="0" r="r" b="b"/>
                <a:pathLst>
                  <a:path w="298" h="375">
                    <a:moveTo>
                      <a:pt x="0" y="0"/>
                    </a:moveTo>
                    <a:cubicBezTo>
                      <a:pt x="0" y="13"/>
                      <a:pt x="66" y="23"/>
                      <a:pt x="149" y="23"/>
                    </a:cubicBezTo>
                    <a:cubicBezTo>
                      <a:pt x="231" y="23"/>
                      <a:pt x="298" y="13"/>
                      <a:pt x="298" y="0"/>
                    </a:cubicBezTo>
                    <a:cubicBezTo>
                      <a:pt x="298" y="351"/>
                      <a:pt x="298" y="351"/>
                      <a:pt x="298" y="351"/>
                    </a:cubicBezTo>
                    <a:cubicBezTo>
                      <a:pt x="298" y="364"/>
                      <a:pt x="231" y="375"/>
                      <a:pt x="149" y="375"/>
                    </a:cubicBezTo>
                    <a:cubicBezTo>
                      <a:pt x="66" y="375"/>
                      <a:pt x="0" y="364"/>
                      <a:pt x="0" y="351"/>
                    </a:cubicBezTo>
                    <a:lnTo>
                      <a:pt x="0" y="0"/>
                    </a:lnTo>
                    <a:close/>
                  </a:path>
                </a:pathLst>
              </a:custGeom>
              <a:gradFill>
                <a:gsLst>
                  <a:gs pos="100000">
                    <a:srgbClr val="CBCDCF"/>
                  </a:gs>
                  <a:gs pos="42000">
                    <a:srgbClr val="A5A7AA"/>
                  </a:gs>
                  <a:gs pos="68000">
                    <a:srgbClr val="E6E7E8"/>
                  </a:gs>
                </a:gsLst>
                <a:lin ang="0" scaled="1"/>
              </a:gradFill>
              <a:ln>
                <a:noFill/>
              </a:ln>
            </p:spPr>
            <p:txBody>
              <a:bodyPr vert="horz" wrap="square" lIns="182880" tIns="91440" rIns="182880" bIns="91440" numCol="1" anchor="t" anchorCtr="0" compatLnSpc="1">
                <a:prstTxWarp prst="textNoShape">
                  <a:avLst/>
                </a:prstTxWarp>
              </a:bodyPr>
              <a:lstStyle/>
              <a:p>
                <a:pPr algn="ctr"/>
                <a:endParaRPr lang="en-US" sz="2000"/>
              </a:p>
            </p:txBody>
          </p:sp>
          <p:sp>
            <p:nvSpPr>
              <p:cNvPr id="39" name="Freeform 15"/>
              <p:cNvSpPr>
                <a:spLocks/>
              </p:cNvSpPr>
              <p:nvPr/>
            </p:nvSpPr>
            <p:spPr bwMode="auto">
              <a:xfrm>
                <a:off x="5936186" y="4610982"/>
                <a:ext cx="1038588" cy="127093"/>
              </a:xfrm>
              <a:custGeom>
                <a:avLst/>
                <a:gdLst>
                  <a:gd name="T0" fmla="*/ 267 w 298"/>
                  <a:gd name="T1" fmla="*/ 0 h 37"/>
                  <a:gd name="T2" fmla="*/ 267 w 298"/>
                  <a:gd name="T3" fmla="*/ 8 h 37"/>
                  <a:gd name="T4" fmla="*/ 149 w 298"/>
                  <a:gd name="T5" fmla="*/ 26 h 37"/>
                  <a:gd name="T6" fmla="*/ 31 w 298"/>
                  <a:gd name="T7" fmla="*/ 8 h 37"/>
                  <a:gd name="T8" fmla="*/ 31 w 298"/>
                  <a:gd name="T9" fmla="*/ 0 h 37"/>
                  <a:gd name="T10" fmla="*/ 0 w 298"/>
                  <a:gd name="T11" fmla="*/ 14 h 37"/>
                  <a:gd name="T12" fmla="*/ 149 w 298"/>
                  <a:gd name="T13" fmla="*/ 37 h 37"/>
                  <a:gd name="T14" fmla="*/ 298 w 298"/>
                  <a:gd name="T15" fmla="*/ 14 h 37"/>
                  <a:gd name="T16" fmla="*/ 267 w 298"/>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8" h="37">
                    <a:moveTo>
                      <a:pt x="267" y="0"/>
                    </a:moveTo>
                    <a:cubicBezTo>
                      <a:pt x="267" y="8"/>
                      <a:pt x="267" y="8"/>
                      <a:pt x="267" y="8"/>
                    </a:cubicBezTo>
                    <a:cubicBezTo>
                      <a:pt x="267" y="18"/>
                      <a:pt x="214" y="26"/>
                      <a:pt x="149" y="26"/>
                    </a:cubicBezTo>
                    <a:cubicBezTo>
                      <a:pt x="84" y="26"/>
                      <a:pt x="31" y="18"/>
                      <a:pt x="31" y="8"/>
                    </a:cubicBezTo>
                    <a:cubicBezTo>
                      <a:pt x="31" y="0"/>
                      <a:pt x="31" y="0"/>
                      <a:pt x="31" y="0"/>
                    </a:cubicBezTo>
                    <a:cubicBezTo>
                      <a:pt x="11" y="4"/>
                      <a:pt x="0" y="9"/>
                      <a:pt x="0" y="14"/>
                    </a:cubicBezTo>
                    <a:cubicBezTo>
                      <a:pt x="0" y="27"/>
                      <a:pt x="66" y="37"/>
                      <a:pt x="149" y="37"/>
                    </a:cubicBezTo>
                    <a:cubicBezTo>
                      <a:pt x="231" y="37"/>
                      <a:pt x="298" y="27"/>
                      <a:pt x="298" y="14"/>
                    </a:cubicBezTo>
                    <a:cubicBezTo>
                      <a:pt x="298" y="9"/>
                      <a:pt x="286" y="4"/>
                      <a:pt x="267" y="0"/>
                    </a:cubicBezTo>
                    <a:close/>
                  </a:path>
                </a:pathLst>
              </a:custGeom>
              <a:solidFill>
                <a:srgbClr val="CCCCCC"/>
              </a:solidFill>
              <a:ln>
                <a:noFill/>
              </a:ln>
              <a:effectLst/>
            </p:spPr>
            <p:txBody>
              <a:bodyPr vert="horz" wrap="square" lIns="182880" tIns="91440" rIns="182880" bIns="91440" numCol="1" anchor="t" anchorCtr="0" compatLnSpc="1">
                <a:prstTxWarp prst="textNoShape">
                  <a:avLst/>
                </a:prstTxWarp>
              </a:bodyPr>
              <a:lstStyle/>
              <a:p>
                <a:pPr algn="ctr"/>
                <a:endParaRPr lang="en-US" sz="2000"/>
              </a:p>
            </p:txBody>
          </p:sp>
        </p:grpSp>
        <p:sp>
          <p:nvSpPr>
            <p:cNvPr id="60" name="Rectangle 59"/>
            <p:cNvSpPr/>
            <p:nvPr/>
          </p:nvSpPr>
          <p:spPr>
            <a:xfrm>
              <a:off x="6378769" y="4874234"/>
              <a:ext cx="805646" cy="880749"/>
            </a:xfrm>
            <a:prstGeom prst="rect">
              <a:avLst/>
            </a:prstGeom>
          </p:spPr>
          <p:txBody>
            <a:bodyPr wrap="none">
              <a:spAutoFit/>
            </a:bodyPr>
            <a:lstStyle/>
            <a:p>
              <a:pPr algn="ctr"/>
              <a:r>
                <a:rPr lang="en-US" sz="8000">
                  <a:solidFill>
                    <a:srgbClr val="262626"/>
                  </a:solidFill>
                  <a:latin typeface="dt-line-business-01" panose="02000509000000000000" pitchFamily="49" charset="0"/>
                  <a:cs typeface="Arial" panose="020B0604020202020204" pitchFamily="34" charset="0"/>
                </a:rPr>
                <a:t>d</a:t>
              </a:r>
              <a:endParaRPr lang="en-US" sz="8000">
                <a:solidFill>
                  <a:srgbClr val="262626"/>
                </a:solidFill>
              </a:endParaRPr>
            </a:p>
          </p:txBody>
        </p:sp>
      </p:grpSp>
      <p:grpSp>
        <p:nvGrpSpPr>
          <p:cNvPr id="8" name="Group 7"/>
          <p:cNvGrpSpPr/>
          <p:nvPr/>
        </p:nvGrpSpPr>
        <p:grpSpPr>
          <a:xfrm>
            <a:off x="19124392" y="10114567"/>
            <a:ext cx="1560614" cy="2012986"/>
            <a:chOff x="9953921" y="4610982"/>
            <a:chExt cx="1038588" cy="1339642"/>
          </a:xfrm>
          <a:effectLst/>
        </p:grpSpPr>
        <p:grpSp>
          <p:nvGrpSpPr>
            <p:cNvPr id="46" name="Group 45"/>
            <p:cNvGrpSpPr/>
            <p:nvPr/>
          </p:nvGrpSpPr>
          <p:grpSpPr>
            <a:xfrm>
              <a:off x="9953921" y="4610982"/>
              <a:ext cx="1038588" cy="1339642"/>
              <a:chOff x="6106795" y="4545668"/>
              <a:chExt cx="1038588" cy="1339642"/>
            </a:xfrm>
          </p:grpSpPr>
          <p:sp>
            <p:nvSpPr>
              <p:cNvPr id="48" name="Freeform 14"/>
              <p:cNvSpPr>
                <a:spLocks/>
              </p:cNvSpPr>
              <p:nvPr/>
            </p:nvSpPr>
            <p:spPr bwMode="auto">
              <a:xfrm>
                <a:off x="6106795" y="4588566"/>
                <a:ext cx="1038588" cy="1296744"/>
              </a:xfrm>
              <a:custGeom>
                <a:avLst/>
                <a:gdLst>
                  <a:gd name="T0" fmla="*/ 0 w 298"/>
                  <a:gd name="T1" fmla="*/ 0 h 375"/>
                  <a:gd name="T2" fmla="*/ 149 w 298"/>
                  <a:gd name="T3" fmla="*/ 23 h 375"/>
                  <a:gd name="T4" fmla="*/ 298 w 298"/>
                  <a:gd name="T5" fmla="*/ 0 h 375"/>
                  <a:gd name="T6" fmla="*/ 298 w 298"/>
                  <a:gd name="T7" fmla="*/ 351 h 375"/>
                  <a:gd name="T8" fmla="*/ 149 w 298"/>
                  <a:gd name="T9" fmla="*/ 375 h 375"/>
                  <a:gd name="T10" fmla="*/ 0 w 298"/>
                  <a:gd name="T11" fmla="*/ 351 h 375"/>
                  <a:gd name="T12" fmla="*/ 0 w 298"/>
                  <a:gd name="T13" fmla="*/ 0 h 375"/>
                </a:gdLst>
                <a:ahLst/>
                <a:cxnLst>
                  <a:cxn ang="0">
                    <a:pos x="T0" y="T1"/>
                  </a:cxn>
                  <a:cxn ang="0">
                    <a:pos x="T2" y="T3"/>
                  </a:cxn>
                  <a:cxn ang="0">
                    <a:pos x="T4" y="T5"/>
                  </a:cxn>
                  <a:cxn ang="0">
                    <a:pos x="T6" y="T7"/>
                  </a:cxn>
                  <a:cxn ang="0">
                    <a:pos x="T8" y="T9"/>
                  </a:cxn>
                  <a:cxn ang="0">
                    <a:pos x="T10" y="T11"/>
                  </a:cxn>
                  <a:cxn ang="0">
                    <a:pos x="T12" y="T13"/>
                  </a:cxn>
                </a:cxnLst>
                <a:rect l="0" t="0" r="r" b="b"/>
                <a:pathLst>
                  <a:path w="298" h="375">
                    <a:moveTo>
                      <a:pt x="0" y="0"/>
                    </a:moveTo>
                    <a:cubicBezTo>
                      <a:pt x="0" y="13"/>
                      <a:pt x="66" y="23"/>
                      <a:pt x="149" y="23"/>
                    </a:cubicBezTo>
                    <a:cubicBezTo>
                      <a:pt x="231" y="23"/>
                      <a:pt x="298" y="13"/>
                      <a:pt x="298" y="0"/>
                    </a:cubicBezTo>
                    <a:cubicBezTo>
                      <a:pt x="298" y="351"/>
                      <a:pt x="298" y="351"/>
                      <a:pt x="298" y="351"/>
                    </a:cubicBezTo>
                    <a:cubicBezTo>
                      <a:pt x="298" y="364"/>
                      <a:pt x="231" y="375"/>
                      <a:pt x="149" y="375"/>
                    </a:cubicBezTo>
                    <a:cubicBezTo>
                      <a:pt x="66" y="375"/>
                      <a:pt x="0" y="364"/>
                      <a:pt x="0" y="351"/>
                    </a:cubicBezTo>
                    <a:lnTo>
                      <a:pt x="0" y="0"/>
                    </a:lnTo>
                    <a:close/>
                  </a:path>
                </a:pathLst>
              </a:custGeom>
              <a:gradFill>
                <a:gsLst>
                  <a:gs pos="100000">
                    <a:srgbClr val="CBCDCF"/>
                  </a:gs>
                  <a:gs pos="42000">
                    <a:srgbClr val="A5A7AA"/>
                  </a:gs>
                  <a:gs pos="68000">
                    <a:srgbClr val="E6E7E8"/>
                  </a:gs>
                </a:gsLst>
                <a:lin ang="0" scaled="1"/>
              </a:gradFill>
              <a:ln>
                <a:noFill/>
              </a:ln>
            </p:spPr>
            <p:txBody>
              <a:bodyPr vert="horz" wrap="square" lIns="182880" tIns="91440" rIns="182880" bIns="91440" numCol="1" anchor="t" anchorCtr="0" compatLnSpc="1">
                <a:prstTxWarp prst="textNoShape">
                  <a:avLst/>
                </a:prstTxWarp>
              </a:bodyPr>
              <a:lstStyle/>
              <a:p>
                <a:pPr algn="ctr"/>
                <a:endParaRPr lang="en-US" sz="2000"/>
              </a:p>
            </p:txBody>
          </p:sp>
          <p:sp>
            <p:nvSpPr>
              <p:cNvPr id="49" name="Freeform 15"/>
              <p:cNvSpPr>
                <a:spLocks/>
              </p:cNvSpPr>
              <p:nvPr/>
            </p:nvSpPr>
            <p:spPr bwMode="auto">
              <a:xfrm>
                <a:off x="6106795" y="4545668"/>
                <a:ext cx="1038588" cy="127093"/>
              </a:xfrm>
              <a:custGeom>
                <a:avLst/>
                <a:gdLst>
                  <a:gd name="T0" fmla="*/ 267 w 298"/>
                  <a:gd name="T1" fmla="*/ 0 h 37"/>
                  <a:gd name="T2" fmla="*/ 267 w 298"/>
                  <a:gd name="T3" fmla="*/ 8 h 37"/>
                  <a:gd name="T4" fmla="*/ 149 w 298"/>
                  <a:gd name="T5" fmla="*/ 26 h 37"/>
                  <a:gd name="T6" fmla="*/ 31 w 298"/>
                  <a:gd name="T7" fmla="*/ 8 h 37"/>
                  <a:gd name="T8" fmla="*/ 31 w 298"/>
                  <a:gd name="T9" fmla="*/ 0 h 37"/>
                  <a:gd name="T10" fmla="*/ 0 w 298"/>
                  <a:gd name="T11" fmla="*/ 14 h 37"/>
                  <a:gd name="T12" fmla="*/ 149 w 298"/>
                  <a:gd name="T13" fmla="*/ 37 h 37"/>
                  <a:gd name="T14" fmla="*/ 298 w 298"/>
                  <a:gd name="T15" fmla="*/ 14 h 37"/>
                  <a:gd name="T16" fmla="*/ 267 w 298"/>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8" h="37">
                    <a:moveTo>
                      <a:pt x="267" y="0"/>
                    </a:moveTo>
                    <a:cubicBezTo>
                      <a:pt x="267" y="8"/>
                      <a:pt x="267" y="8"/>
                      <a:pt x="267" y="8"/>
                    </a:cubicBezTo>
                    <a:cubicBezTo>
                      <a:pt x="267" y="18"/>
                      <a:pt x="214" y="26"/>
                      <a:pt x="149" y="26"/>
                    </a:cubicBezTo>
                    <a:cubicBezTo>
                      <a:pt x="84" y="26"/>
                      <a:pt x="31" y="18"/>
                      <a:pt x="31" y="8"/>
                    </a:cubicBezTo>
                    <a:cubicBezTo>
                      <a:pt x="31" y="0"/>
                      <a:pt x="31" y="0"/>
                      <a:pt x="31" y="0"/>
                    </a:cubicBezTo>
                    <a:cubicBezTo>
                      <a:pt x="11" y="4"/>
                      <a:pt x="0" y="9"/>
                      <a:pt x="0" y="14"/>
                    </a:cubicBezTo>
                    <a:cubicBezTo>
                      <a:pt x="0" y="27"/>
                      <a:pt x="66" y="37"/>
                      <a:pt x="149" y="37"/>
                    </a:cubicBezTo>
                    <a:cubicBezTo>
                      <a:pt x="231" y="37"/>
                      <a:pt x="298" y="27"/>
                      <a:pt x="298" y="14"/>
                    </a:cubicBezTo>
                    <a:cubicBezTo>
                      <a:pt x="298" y="9"/>
                      <a:pt x="286" y="4"/>
                      <a:pt x="267" y="0"/>
                    </a:cubicBezTo>
                    <a:close/>
                  </a:path>
                </a:pathLst>
              </a:custGeom>
              <a:solidFill>
                <a:srgbClr val="CCCCCC"/>
              </a:solidFill>
              <a:ln>
                <a:noFill/>
              </a:ln>
              <a:effectLst/>
            </p:spPr>
            <p:txBody>
              <a:bodyPr vert="horz" wrap="square" lIns="182880" tIns="91440" rIns="182880" bIns="91440" numCol="1" anchor="t" anchorCtr="0" compatLnSpc="1">
                <a:prstTxWarp prst="textNoShape">
                  <a:avLst/>
                </a:prstTxWarp>
              </a:bodyPr>
              <a:lstStyle/>
              <a:p>
                <a:pPr algn="ctr"/>
                <a:endParaRPr lang="en-US" sz="2000"/>
              </a:p>
            </p:txBody>
          </p:sp>
        </p:grpSp>
        <p:sp>
          <p:nvSpPr>
            <p:cNvPr id="61" name="Rectangle 60"/>
            <p:cNvSpPr/>
            <p:nvPr/>
          </p:nvSpPr>
          <p:spPr>
            <a:xfrm>
              <a:off x="10070180" y="4874234"/>
              <a:ext cx="805646" cy="880749"/>
            </a:xfrm>
            <a:prstGeom prst="rect">
              <a:avLst/>
            </a:prstGeom>
          </p:spPr>
          <p:txBody>
            <a:bodyPr wrap="none">
              <a:spAutoFit/>
            </a:bodyPr>
            <a:lstStyle/>
            <a:p>
              <a:pPr algn="ctr"/>
              <a:r>
                <a:rPr lang="en-US" sz="8000">
                  <a:solidFill>
                    <a:srgbClr val="262626"/>
                  </a:solidFill>
                  <a:latin typeface="dt-line-business-01" panose="02000509000000000000" pitchFamily="49" charset="0"/>
                  <a:cs typeface="Arial" panose="020B0604020202020204" pitchFamily="34" charset="0"/>
                </a:rPr>
                <a:t>e</a:t>
              </a:r>
              <a:endParaRPr lang="en-US" sz="8000">
                <a:solidFill>
                  <a:srgbClr val="262626"/>
                </a:solidFill>
              </a:endParaRPr>
            </a:p>
          </p:txBody>
        </p:sp>
      </p:grpSp>
      <p:grpSp>
        <p:nvGrpSpPr>
          <p:cNvPr id="9" name="Group 8"/>
          <p:cNvGrpSpPr/>
          <p:nvPr/>
        </p:nvGrpSpPr>
        <p:grpSpPr>
          <a:xfrm>
            <a:off x="-247666" y="6888199"/>
            <a:ext cx="5326568" cy="2117850"/>
            <a:chOff x="162780" y="3048423"/>
            <a:chExt cx="2663284" cy="1058925"/>
          </a:xfrm>
        </p:grpSpPr>
        <p:sp>
          <p:nvSpPr>
            <p:cNvPr id="62" name="Rectangle 61"/>
            <p:cNvSpPr/>
            <p:nvPr/>
          </p:nvSpPr>
          <p:spPr>
            <a:xfrm>
              <a:off x="162780" y="3485960"/>
              <a:ext cx="2663284" cy="621388"/>
            </a:xfrm>
            <a:prstGeom prst="rect">
              <a:avLst/>
            </a:prstGeom>
          </p:spPr>
          <p:txBody>
            <a:bodyPr wrap="square">
              <a:spAutoFit/>
            </a:bodyPr>
            <a:lstStyle/>
            <a:p>
              <a:pPr algn="r">
                <a:lnSpc>
                  <a:spcPct val="89000"/>
                </a:lnSpc>
              </a:pPr>
              <a:r>
                <a:rPr lang="en-US" sz="3600"/>
                <a:t>Water Resistance</a:t>
              </a:r>
              <a:endParaRPr lang="en-US" sz="2400"/>
            </a:p>
            <a:p>
              <a:pPr algn="r">
                <a:lnSpc>
                  <a:spcPct val="89000"/>
                </a:lnSpc>
              </a:pPr>
              <a:r>
                <a:rPr lang="en-US" sz="2400"/>
                <a:t>Lorem ipsum dolor sit amet, consectetur adipiscing elit</a:t>
              </a:r>
              <a:endParaRPr lang="en-US" sz="2800"/>
            </a:p>
          </p:txBody>
        </p:sp>
        <p:sp>
          <p:nvSpPr>
            <p:cNvPr id="63" name="Rectangle 62"/>
            <p:cNvSpPr/>
            <p:nvPr/>
          </p:nvSpPr>
          <p:spPr>
            <a:xfrm>
              <a:off x="162780" y="3048423"/>
              <a:ext cx="2663284" cy="498149"/>
            </a:xfrm>
            <a:prstGeom prst="rect">
              <a:avLst/>
            </a:prstGeom>
          </p:spPr>
          <p:txBody>
            <a:bodyPr wrap="square">
              <a:spAutoFit/>
            </a:bodyPr>
            <a:lstStyle/>
            <a:p>
              <a:pPr algn="r">
                <a:lnSpc>
                  <a:spcPct val="89000"/>
                </a:lnSpc>
              </a:pPr>
              <a:r>
                <a:rPr lang="en-US" sz="6600"/>
                <a:t>100%</a:t>
              </a:r>
              <a:endParaRPr lang="en-US" sz="4800"/>
            </a:p>
          </p:txBody>
        </p:sp>
      </p:grpSp>
      <p:grpSp>
        <p:nvGrpSpPr>
          <p:cNvPr id="10" name="Group 9"/>
          <p:cNvGrpSpPr/>
          <p:nvPr/>
        </p:nvGrpSpPr>
        <p:grpSpPr>
          <a:xfrm>
            <a:off x="7125230" y="7652773"/>
            <a:ext cx="4426372" cy="2116516"/>
            <a:chOff x="4048013" y="3433549"/>
            <a:chExt cx="2213186" cy="1058258"/>
          </a:xfrm>
        </p:grpSpPr>
        <p:sp>
          <p:nvSpPr>
            <p:cNvPr id="64" name="Rectangle 63"/>
            <p:cNvSpPr/>
            <p:nvPr/>
          </p:nvSpPr>
          <p:spPr>
            <a:xfrm>
              <a:off x="4048013" y="3870419"/>
              <a:ext cx="2213186" cy="621388"/>
            </a:xfrm>
            <a:prstGeom prst="rect">
              <a:avLst/>
            </a:prstGeom>
          </p:spPr>
          <p:txBody>
            <a:bodyPr wrap="square">
              <a:spAutoFit/>
            </a:bodyPr>
            <a:lstStyle/>
            <a:p>
              <a:pPr algn="r">
                <a:lnSpc>
                  <a:spcPct val="89000"/>
                </a:lnSpc>
              </a:pPr>
              <a:r>
                <a:rPr lang="en-US" sz="3600"/>
                <a:t>Water Resistance</a:t>
              </a:r>
            </a:p>
            <a:p>
              <a:pPr algn="r">
                <a:lnSpc>
                  <a:spcPct val="89000"/>
                </a:lnSpc>
              </a:pPr>
              <a:r>
                <a:rPr lang="en-US" sz="2400"/>
                <a:t>Lorem ipsum dolor sit amet, consectetur adipiscing elit</a:t>
              </a:r>
            </a:p>
          </p:txBody>
        </p:sp>
        <p:sp>
          <p:nvSpPr>
            <p:cNvPr id="65" name="Rectangle 64"/>
            <p:cNvSpPr/>
            <p:nvPr/>
          </p:nvSpPr>
          <p:spPr>
            <a:xfrm>
              <a:off x="4092462" y="3433549"/>
              <a:ext cx="2168736" cy="498149"/>
            </a:xfrm>
            <a:prstGeom prst="rect">
              <a:avLst/>
            </a:prstGeom>
          </p:spPr>
          <p:txBody>
            <a:bodyPr wrap="square">
              <a:spAutoFit/>
            </a:bodyPr>
            <a:lstStyle/>
            <a:p>
              <a:pPr algn="r">
                <a:lnSpc>
                  <a:spcPct val="89000"/>
                </a:lnSpc>
              </a:pPr>
              <a:r>
                <a:rPr lang="en-US" sz="6600"/>
                <a:t>68%</a:t>
              </a:r>
            </a:p>
          </p:txBody>
        </p:sp>
      </p:grpSp>
      <p:grpSp>
        <p:nvGrpSpPr>
          <p:cNvPr id="11" name="Group 10"/>
          <p:cNvGrpSpPr/>
          <p:nvPr/>
        </p:nvGrpSpPr>
        <p:grpSpPr>
          <a:xfrm>
            <a:off x="14304763" y="8064526"/>
            <a:ext cx="4266934" cy="2169200"/>
            <a:chOff x="7108439" y="3800044"/>
            <a:chExt cx="2663284" cy="1084600"/>
          </a:xfrm>
        </p:grpSpPr>
        <p:sp>
          <p:nvSpPr>
            <p:cNvPr id="66" name="Rectangle 65"/>
            <p:cNvSpPr/>
            <p:nvPr/>
          </p:nvSpPr>
          <p:spPr>
            <a:xfrm>
              <a:off x="7108439" y="4263256"/>
              <a:ext cx="2663284" cy="621388"/>
            </a:xfrm>
            <a:prstGeom prst="rect">
              <a:avLst/>
            </a:prstGeom>
          </p:spPr>
          <p:txBody>
            <a:bodyPr wrap="square">
              <a:spAutoFit/>
            </a:bodyPr>
            <a:lstStyle/>
            <a:p>
              <a:pPr algn="r">
                <a:lnSpc>
                  <a:spcPct val="89000"/>
                </a:lnSpc>
              </a:pPr>
              <a:r>
                <a:rPr lang="en-US" sz="3600"/>
                <a:t>Water Resistance</a:t>
              </a:r>
            </a:p>
            <a:p>
              <a:pPr algn="r">
                <a:lnSpc>
                  <a:spcPct val="89000"/>
                </a:lnSpc>
              </a:pPr>
              <a:r>
                <a:rPr lang="en-US" sz="2400"/>
                <a:t>Lorem ipsum dolor sit amet, consectetur adipiscing elit</a:t>
              </a:r>
            </a:p>
          </p:txBody>
        </p:sp>
        <p:sp>
          <p:nvSpPr>
            <p:cNvPr id="67" name="Rectangle 66"/>
            <p:cNvSpPr/>
            <p:nvPr/>
          </p:nvSpPr>
          <p:spPr>
            <a:xfrm>
              <a:off x="8028781" y="3800044"/>
              <a:ext cx="1699399" cy="498149"/>
            </a:xfrm>
            <a:prstGeom prst="rect">
              <a:avLst/>
            </a:prstGeom>
          </p:spPr>
          <p:txBody>
            <a:bodyPr wrap="square">
              <a:spAutoFit/>
            </a:bodyPr>
            <a:lstStyle/>
            <a:p>
              <a:pPr algn="r">
                <a:lnSpc>
                  <a:spcPct val="89000"/>
                </a:lnSpc>
              </a:pPr>
              <a:r>
                <a:rPr lang="en-US" sz="6600"/>
                <a:t>25%</a:t>
              </a:r>
            </a:p>
          </p:txBody>
        </p:sp>
      </p:grpSp>
      <p:grpSp>
        <p:nvGrpSpPr>
          <p:cNvPr id="6" name="Group 5"/>
          <p:cNvGrpSpPr/>
          <p:nvPr/>
        </p:nvGrpSpPr>
        <p:grpSpPr>
          <a:xfrm>
            <a:off x="12074239" y="6222325"/>
            <a:ext cx="1560614" cy="2070870"/>
            <a:chOff x="6258148" y="1981872"/>
            <a:chExt cx="1038588" cy="1378164"/>
          </a:xfrm>
        </p:grpSpPr>
        <p:grpSp>
          <p:nvGrpSpPr>
            <p:cNvPr id="40" name="Group 39"/>
            <p:cNvGrpSpPr/>
            <p:nvPr/>
          </p:nvGrpSpPr>
          <p:grpSpPr>
            <a:xfrm>
              <a:off x="6258148" y="1981872"/>
              <a:ext cx="1038588" cy="1378164"/>
              <a:chOff x="6106795" y="819467"/>
              <a:chExt cx="1038588" cy="1378164"/>
            </a:xfrm>
          </p:grpSpPr>
          <p:sp>
            <p:nvSpPr>
              <p:cNvPr id="36" name="Freeform 12"/>
              <p:cNvSpPr>
                <a:spLocks/>
              </p:cNvSpPr>
              <p:nvPr/>
            </p:nvSpPr>
            <p:spPr bwMode="auto">
              <a:xfrm>
                <a:off x="6106795" y="902872"/>
                <a:ext cx="1038588" cy="1294759"/>
              </a:xfrm>
              <a:custGeom>
                <a:avLst/>
                <a:gdLst>
                  <a:gd name="T0" fmla="*/ 0 w 298"/>
                  <a:gd name="T1" fmla="*/ 0 h 374"/>
                  <a:gd name="T2" fmla="*/ 149 w 298"/>
                  <a:gd name="T3" fmla="*/ 23 h 374"/>
                  <a:gd name="T4" fmla="*/ 298 w 298"/>
                  <a:gd name="T5" fmla="*/ 0 h 374"/>
                  <a:gd name="T6" fmla="*/ 298 w 298"/>
                  <a:gd name="T7" fmla="*/ 351 h 374"/>
                  <a:gd name="T8" fmla="*/ 149 w 298"/>
                  <a:gd name="T9" fmla="*/ 374 h 374"/>
                  <a:gd name="T10" fmla="*/ 0 w 298"/>
                  <a:gd name="T11" fmla="*/ 351 h 374"/>
                  <a:gd name="T12" fmla="*/ 0 w 298"/>
                  <a:gd name="T13" fmla="*/ 0 h 374"/>
                </a:gdLst>
                <a:ahLst/>
                <a:cxnLst>
                  <a:cxn ang="0">
                    <a:pos x="T0" y="T1"/>
                  </a:cxn>
                  <a:cxn ang="0">
                    <a:pos x="T2" y="T3"/>
                  </a:cxn>
                  <a:cxn ang="0">
                    <a:pos x="T4" y="T5"/>
                  </a:cxn>
                  <a:cxn ang="0">
                    <a:pos x="T6" y="T7"/>
                  </a:cxn>
                  <a:cxn ang="0">
                    <a:pos x="T8" y="T9"/>
                  </a:cxn>
                  <a:cxn ang="0">
                    <a:pos x="T10" y="T11"/>
                  </a:cxn>
                  <a:cxn ang="0">
                    <a:pos x="T12" y="T13"/>
                  </a:cxn>
                </a:cxnLst>
                <a:rect l="0" t="0" r="r" b="b"/>
                <a:pathLst>
                  <a:path w="298" h="374">
                    <a:moveTo>
                      <a:pt x="0" y="0"/>
                    </a:moveTo>
                    <a:cubicBezTo>
                      <a:pt x="0" y="12"/>
                      <a:pt x="66" y="23"/>
                      <a:pt x="149" y="23"/>
                    </a:cubicBezTo>
                    <a:cubicBezTo>
                      <a:pt x="231" y="23"/>
                      <a:pt x="298" y="12"/>
                      <a:pt x="298" y="0"/>
                    </a:cubicBezTo>
                    <a:cubicBezTo>
                      <a:pt x="298" y="351"/>
                      <a:pt x="298" y="351"/>
                      <a:pt x="298" y="351"/>
                    </a:cubicBezTo>
                    <a:cubicBezTo>
                      <a:pt x="298" y="364"/>
                      <a:pt x="231" y="374"/>
                      <a:pt x="149" y="374"/>
                    </a:cubicBezTo>
                    <a:cubicBezTo>
                      <a:pt x="66" y="374"/>
                      <a:pt x="0" y="364"/>
                      <a:pt x="0" y="351"/>
                    </a:cubicBezTo>
                    <a:lnTo>
                      <a:pt x="0" y="0"/>
                    </a:lnTo>
                    <a:close/>
                  </a:path>
                </a:pathLst>
              </a:custGeom>
              <a:gradFill>
                <a:gsLst>
                  <a:gs pos="100000">
                    <a:srgbClr val="CBCDCF"/>
                  </a:gs>
                  <a:gs pos="42000">
                    <a:srgbClr val="A5A7AA"/>
                  </a:gs>
                  <a:gs pos="68000">
                    <a:srgbClr val="E6E7E8"/>
                  </a:gs>
                </a:gsLst>
                <a:lin ang="0" scaled="1"/>
              </a:gradFill>
              <a:ln>
                <a:noFill/>
              </a:ln>
            </p:spPr>
            <p:txBody>
              <a:bodyPr vert="horz" wrap="square" lIns="182880" tIns="91440" rIns="182880" bIns="91440" numCol="1" anchor="t" anchorCtr="0" compatLnSpc="1">
                <a:prstTxWarp prst="textNoShape">
                  <a:avLst/>
                </a:prstTxWarp>
              </a:bodyPr>
              <a:lstStyle/>
              <a:p>
                <a:pPr algn="ctr"/>
                <a:endParaRPr lang="en-US" sz="2000"/>
              </a:p>
            </p:txBody>
          </p:sp>
          <p:sp>
            <p:nvSpPr>
              <p:cNvPr id="37" name="Oval 13"/>
              <p:cNvSpPr>
                <a:spLocks noChangeArrowheads="1"/>
              </p:cNvSpPr>
              <p:nvPr/>
            </p:nvSpPr>
            <p:spPr bwMode="auto">
              <a:xfrm>
                <a:off x="6106795" y="819467"/>
                <a:ext cx="1038588" cy="162838"/>
              </a:xfrm>
              <a:prstGeom prst="ellipse">
                <a:avLst/>
              </a:prstGeom>
              <a:solidFill>
                <a:srgbClr val="CCCCCC"/>
              </a:solidFill>
              <a:ln>
                <a:noFill/>
              </a:ln>
            </p:spPr>
            <p:txBody>
              <a:bodyPr vert="horz" wrap="square" lIns="182880" tIns="91440" rIns="182880" bIns="91440" numCol="1" anchor="t" anchorCtr="0" compatLnSpc="1">
                <a:prstTxWarp prst="textNoShape">
                  <a:avLst/>
                </a:prstTxWarp>
              </a:bodyPr>
              <a:lstStyle/>
              <a:p>
                <a:pPr algn="ctr"/>
                <a:endParaRPr lang="en-US" sz="2000"/>
              </a:p>
            </p:txBody>
          </p:sp>
        </p:grpSp>
        <p:sp>
          <p:nvSpPr>
            <p:cNvPr id="57" name="TextBox 56"/>
            <p:cNvSpPr txBox="1"/>
            <p:nvPr/>
          </p:nvSpPr>
          <p:spPr>
            <a:xfrm>
              <a:off x="6418454" y="2367652"/>
              <a:ext cx="707501" cy="675924"/>
            </a:xfrm>
            <a:prstGeom prst="rect">
              <a:avLst/>
            </a:prstGeom>
            <a:noFill/>
          </p:spPr>
          <p:txBody>
            <a:bodyPr wrap="none" rtlCol="0">
              <a:spAutoFit/>
            </a:bodyPr>
            <a:lstStyle/>
            <a:p>
              <a:pPr algn="ctr"/>
              <a:r>
                <a:rPr lang="en-US" sz="6000">
                  <a:solidFill>
                    <a:srgbClr val="262626"/>
                  </a:solidFill>
                </a:rPr>
                <a:t>02</a:t>
              </a:r>
            </a:p>
          </p:txBody>
        </p:sp>
      </p:grpSp>
      <p:grpSp>
        <p:nvGrpSpPr>
          <p:cNvPr id="7" name="Group 6"/>
          <p:cNvGrpSpPr/>
          <p:nvPr/>
        </p:nvGrpSpPr>
        <p:grpSpPr>
          <a:xfrm>
            <a:off x="19124392" y="7028120"/>
            <a:ext cx="1560614" cy="2070870"/>
            <a:chOff x="9953921" y="2670954"/>
            <a:chExt cx="1038588" cy="1378164"/>
          </a:xfrm>
        </p:grpSpPr>
        <p:grpSp>
          <p:nvGrpSpPr>
            <p:cNvPr id="43" name="Group 42"/>
            <p:cNvGrpSpPr/>
            <p:nvPr/>
          </p:nvGrpSpPr>
          <p:grpSpPr>
            <a:xfrm>
              <a:off x="9953921" y="2670954"/>
              <a:ext cx="1038588" cy="1378164"/>
              <a:chOff x="6106795" y="819467"/>
              <a:chExt cx="1038588" cy="1378164"/>
            </a:xfrm>
          </p:grpSpPr>
          <p:sp>
            <p:nvSpPr>
              <p:cNvPr id="44" name="Freeform 12"/>
              <p:cNvSpPr>
                <a:spLocks/>
              </p:cNvSpPr>
              <p:nvPr/>
            </p:nvSpPr>
            <p:spPr bwMode="auto">
              <a:xfrm>
                <a:off x="6106795" y="902872"/>
                <a:ext cx="1038588" cy="1294759"/>
              </a:xfrm>
              <a:custGeom>
                <a:avLst/>
                <a:gdLst>
                  <a:gd name="T0" fmla="*/ 0 w 298"/>
                  <a:gd name="T1" fmla="*/ 0 h 374"/>
                  <a:gd name="T2" fmla="*/ 149 w 298"/>
                  <a:gd name="T3" fmla="*/ 23 h 374"/>
                  <a:gd name="T4" fmla="*/ 298 w 298"/>
                  <a:gd name="T5" fmla="*/ 0 h 374"/>
                  <a:gd name="T6" fmla="*/ 298 w 298"/>
                  <a:gd name="T7" fmla="*/ 351 h 374"/>
                  <a:gd name="T8" fmla="*/ 149 w 298"/>
                  <a:gd name="T9" fmla="*/ 374 h 374"/>
                  <a:gd name="T10" fmla="*/ 0 w 298"/>
                  <a:gd name="T11" fmla="*/ 351 h 374"/>
                  <a:gd name="T12" fmla="*/ 0 w 298"/>
                  <a:gd name="T13" fmla="*/ 0 h 374"/>
                </a:gdLst>
                <a:ahLst/>
                <a:cxnLst>
                  <a:cxn ang="0">
                    <a:pos x="T0" y="T1"/>
                  </a:cxn>
                  <a:cxn ang="0">
                    <a:pos x="T2" y="T3"/>
                  </a:cxn>
                  <a:cxn ang="0">
                    <a:pos x="T4" y="T5"/>
                  </a:cxn>
                  <a:cxn ang="0">
                    <a:pos x="T6" y="T7"/>
                  </a:cxn>
                  <a:cxn ang="0">
                    <a:pos x="T8" y="T9"/>
                  </a:cxn>
                  <a:cxn ang="0">
                    <a:pos x="T10" y="T11"/>
                  </a:cxn>
                  <a:cxn ang="0">
                    <a:pos x="T12" y="T13"/>
                  </a:cxn>
                </a:cxnLst>
                <a:rect l="0" t="0" r="r" b="b"/>
                <a:pathLst>
                  <a:path w="298" h="374">
                    <a:moveTo>
                      <a:pt x="0" y="0"/>
                    </a:moveTo>
                    <a:cubicBezTo>
                      <a:pt x="0" y="12"/>
                      <a:pt x="66" y="23"/>
                      <a:pt x="149" y="23"/>
                    </a:cubicBezTo>
                    <a:cubicBezTo>
                      <a:pt x="231" y="23"/>
                      <a:pt x="298" y="12"/>
                      <a:pt x="298" y="0"/>
                    </a:cubicBezTo>
                    <a:cubicBezTo>
                      <a:pt x="298" y="351"/>
                      <a:pt x="298" y="351"/>
                      <a:pt x="298" y="351"/>
                    </a:cubicBezTo>
                    <a:cubicBezTo>
                      <a:pt x="298" y="364"/>
                      <a:pt x="231" y="374"/>
                      <a:pt x="149" y="374"/>
                    </a:cubicBezTo>
                    <a:cubicBezTo>
                      <a:pt x="66" y="374"/>
                      <a:pt x="0" y="364"/>
                      <a:pt x="0" y="351"/>
                    </a:cubicBezTo>
                    <a:lnTo>
                      <a:pt x="0" y="0"/>
                    </a:lnTo>
                    <a:close/>
                  </a:path>
                </a:pathLst>
              </a:custGeom>
              <a:gradFill>
                <a:gsLst>
                  <a:gs pos="100000">
                    <a:srgbClr val="CBCDCF"/>
                  </a:gs>
                  <a:gs pos="42000">
                    <a:srgbClr val="A5A7AA"/>
                  </a:gs>
                  <a:gs pos="68000">
                    <a:srgbClr val="E6E7E8"/>
                  </a:gs>
                </a:gsLst>
                <a:lin ang="0" scaled="1"/>
              </a:gradFill>
              <a:ln>
                <a:noFill/>
              </a:ln>
            </p:spPr>
            <p:txBody>
              <a:bodyPr vert="horz" wrap="square" lIns="182880" tIns="91440" rIns="182880" bIns="91440" numCol="1" anchor="t" anchorCtr="0" compatLnSpc="1">
                <a:prstTxWarp prst="textNoShape">
                  <a:avLst/>
                </a:prstTxWarp>
              </a:bodyPr>
              <a:lstStyle/>
              <a:p>
                <a:pPr algn="ctr"/>
                <a:endParaRPr lang="en-US" sz="2000"/>
              </a:p>
            </p:txBody>
          </p:sp>
          <p:sp>
            <p:nvSpPr>
              <p:cNvPr id="45" name="Oval 13"/>
              <p:cNvSpPr>
                <a:spLocks noChangeArrowheads="1"/>
              </p:cNvSpPr>
              <p:nvPr/>
            </p:nvSpPr>
            <p:spPr bwMode="auto">
              <a:xfrm>
                <a:off x="6106795" y="819467"/>
                <a:ext cx="1038588" cy="162838"/>
              </a:xfrm>
              <a:prstGeom prst="ellipse">
                <a:avLst/>
              </a:prstGeom>
              <a:solidFill>
                <a:srgbClr val="CCCCCC"/>
              </a:solidFill>
              <a:ln>
                <a:noFill/>
              </a:ln>
            </p:spPr>
            <p:txBody>
              <a:bodyPr vert="horz" wrap="square" lIns="182880" tIns="91440" rIns="182880" bIns="91440" numCol="1" anchor="t" anchorCtr="0" compatLnSpc="1">
                <a:prstTxWarp prst="textNoShape">
                  <a:avLst/>
                </a:prstTxWarp>
              </a:bodyPr>
              <a:lstStyle/>
              <a:p>
                <a:pPr algn="ctr"/>
                <a:endParaRPr lang="en-US" sz="2000"/>
              </a:p>
            </p:txBody>
          </p:sp>
        </p:grpSp>
        <p:sp>
          <p:nvSpPr>
            <p:cNvPr id="58" name="TextBox 57"/>
            <p:cNvSpPr txBox="1"/>
            <p:nvPr/>
          </p:nvSpPr>
          <p:spPr>
            <a:xfrm>
              <a:off x="10074689" y="3060009"/>
              <a:ext cx="707501" cy="675924"/>
            </a:xfrm>
            <a:prstGeom prst="rect">
              <a:avLst/>
            </a:prstGeom>
            <a:noFill/>
          </p:spPr>
          <p:txBody>
            <a:bodyPr wrap="none" rtlCol="0">
              <a:spAutoFit/>
            </a:bodyPr>
            <a:lstStyle/>
            <a:p>
              <a:pPr algn="ctr"/>
              <a:r>
                <a:rPr lang="en-US" sz="6000">
                  <a:solidFill>
                    <a:srgbClr val="262626"/>
                  </a:solidFill>
                </a:rPr>
                <a:t>03</a:t>
              </a:r>
            </a:p>
          </p:txBody>
        </p:sp>
      </p:grpSp>
      <p:grpSp>
        <p:nvGrpSpPr>
          <p:cNvPr id="3" name="Group 2"/>
          <p:cNvGrpSpPr/>
          <p:nvPr/>
        </p:nvGrpSpPr>
        <p:grpSpPr>
          <a:xfrm>
            <a:off x="14754613" y="1698590"/>
            <a:ext cx="5771775" cy="1635122"/>
            <a:chOff x="18840449" y="453505"/>
            <a:chExt cx="5771775" cy="1635122"/>
          </a:xfrm>
        </p:grpSpPr>
        <p:sp>
          <p:nvSpPr>
            <p:cNvPr id="68" name="Title 1"/>
            <p:cNvSpPr txBox="1">
              <a:spLocks/>
            </p:cNvSpPr>
            <p:nvPr/>
          </p:nvSpPr>
          <p:spPr>
            <a:xfrm>
              <a:off x="18840449" y="453505"/>
              <a:ext cx="577177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a:r>
                <a:rPr lang="en-US" sz="6400">
                  <a:latin typeface="+mn-lt"/>
                </a:rPr>
                <a:t>Creative Data</a:t>
              </a:r>
            </a:p>
            <a:p>
              <a:pPr algn="r"/>
              <a:r>
                <a:rPr lang="en-US" sz="3200">
                  <a:latin typeface="+mn-lt"/>
                </a:rPr>
                <a:t>Create great subtitle is in here</a:t>
              </a:r>
              <a:endParaRPr lang="en-US" sz="6400">
                <a:latin typeface="+mn-lt"/>
              </a:endParaRPr>
            </a:p>
          </p:txBody>
        </p:sp>
        <p:sp>
          <p:nvSpPr>
            <p:cNvPr id="69" name="Rectangle: Rounded Corners 80"/>
            <p:cNvSpPr/>
            <p:nvPr/>
          </p:nvSpPr>
          <p:spPr>
            <a:xfrm>
              <a:off x="23156232" y="2001138"/>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p>
          </p:txBody>
        </p:sp>
      </p:grpSp>
    </p:spTree>
    <p:extLst>
      <p:ext uri="{BB962C8B-B14F-4D97-AF65-F5344CB8AC3E}">
        <p14:creationId xmlns:p14="http://schemas.microsoft.com/office/powerpoint/2010/main" val="3919550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1000" fill="hold"/>
                                        <p:tgtEl>
                                          <p:spTgt spid="25"/>
                                        </p:tgtEl>
                                        <p:attrNameLst>
                                          <p:attrName>ppt_x</p:attrName>
                                        </p:attrNameLst>
                                      </p:cBhvr>
                                      <p:tavLst>
                                        <p:tav tm="0">
                                          <p:val>
                                            <p:strVal val="#ppt_x"/>
                                          </p:val>
                                        </p:tav>
                                        <p:tav tm="100000">
                                          <p:val>
                                            <p:strVal val="#ppt_x"/>
                                          </p:val>
                                        </p:tav>
                                      </p:tavLst>
                                    </p:anim>
                                    <p:anim calcmode="lin" valueType="num">
                                      <p:cBhvr additive="base">
                                        <p:cTn id="12" dur="1000" fill="hold"/>
                                        <p:tgtEl>
                                          <p:spTgt spid="25"/>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000" fill="hold"/>
                                        <p:tgtEl>
                                          <p:spTgt spid="2"/>
                                        </p:tgtEl>
                                        <p:attrNameLst>
                                          <p:attrName>ppt_x</p:attrName>
                                        </p:attrNameLst>
                                      </p:cBhvr>
                                      <p:tavLst>
                                        <p:tav tm="0">
                                          <p:val>
                                            <p:strVal val="#ppt_x"/>
                                          </p:val>
                                        </p:tav>
                                        <p:tav tm="100000">
                                          <p:val>
                                            <p:strVal val="#ppt_x"/>
                                          </p:val>
                                        </p:tav>
                                      </p:tavLst>
                                    </p:anim>
                                    <p:anim calcmode="lin" valueType="num">
                                      <p:cBhvr additive="base">
                                        <p:cTn id="16" dur="10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25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tgtEl>
                                          <p:spTgt spid="5"/>
                                        </p:tgtEl>
                                        <p:attrNameLst>
                                          <p:attrName>ppt_x</p:attrName>
                                        </p:attrNameLst>
                                      </p:cBhvr>
                                      <p:tavLst>
                                        <p:tav tm="0">
                                          <p:val>
                                            <p:strVal val="#ppt_x"/>
                                          </p:val>
                                        </p:tav>
                                        <p:tav tm="100000">
                                          <p:val>
                                            <p:strVal val="#ppt_x"/>
                                          </p:val>
                                        </p:tav>
                                      </p:tavLst>
                                    </p:anim>
                                    <p:anim calcmode="lin" valueType="num">
                                      <p:cBhvr additive="base">
                                        <p:cTn id="20" dur="1000" fill="hold"/>
                                        <p:tgtEl>
                                          <p:spTgt spid="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250"/>
                                  </p:stCondLst>
                                  <p:childTnLst>
                                    <p:set>
                                      <p:cBhvr>
                                        <p:cTn id="22" dur="1" fill="hold">
                                          <p:stCondLst>
                                            <p:cond delay="0"/>
                                          </p:stCondLst>
                                        </p:cTn>
                                        <p:tgtEl>
                                          <p:spTgt spid="35"/>
                                        </p:tgtEl>
                                        <p:attrNameLst>
                                          <p:attrName>style.visibility</p:attrName>
                                        </p:attrNameLst>
                                      </p:cBhvr>
                                      <p:to>
                                        <p:strVal val="visible"/>
                                      </p:to>
                                    </p:set>
                                    <p:anim calcmode="lin" valueType="num">
                                      <p:cBhvr additive="base">
                                        <p:cTn id="23" dur="1000" fill="hold"/>
                                        <p:tgtEl>
                                          <p:spTgt spid="35"/>
                                        </p:tgtEl>
                                        <p:attrNameLst>
                                          <p:attrName>ppt_x</p:attrName>
                                        </p:attrNameLst>
                                      </p:cBhvr>
                                      <p:tavLst>
                                        <p:tav tm="0">
                                          <p:val>
                                            <p:strVal val="#ppt_x"/>
                                          </p:val>
                                        </p:tav>
                                        <p:tav tm="100000">
                                          <p:val>
                                            <p:strVal val="#ppt_x"/>
                                          </p:val>
                                        </p:tav>
                                      </p:tavLst>
                                    </p:anim>
                                    <p:anim calcmode="lin" valueType="num">
                                      <p:cBhvr additive="base">
                                        <p:cTn id="24" dur="1000" fill="hold"/>
                                        <p:tgtEl>
                                          <p:spTgt spid="35"/>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25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1000" fill="hold"/>
                                        <p:tgtEl>
                                          <p:spTgt spid="6"/>
                                        </p:tgtEl>
                                        <p:attrNameLst>
                                          <p:attrName>ppt_x</p:attrName>
                                        </p:attrNameLst>
                                      </p:cBhvr>
                                      <p:tavLst>
                                        <p:tav tm="0">
                                          <p:val>
                                            <p:strVal val="#ppt_x"/>
                                          </p:val>
                                        </p:tav>
                                        <p:tav tm="100000">
                                          <p:val>
                                            <p:strVal val="#ppt_x"/>
                                          </p:val>
                                        </p:tav>
                                      </p:tavLst>
                                    </p:anim>
                                    <p:anim calcmode="lin" valueType="num">
                                      <p:cBhvr additive="base">
                                        <p:cTn id="28" dur="1000" fill="hold"/>
                                        <p:tgtEl>
                                          <p:spTgt spid="6"/>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50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000" fill="hold"/>
                                        <p:tgtEl>
                                          <p:spTgt spid="8"/>
                                        </p:tgtEl>
                                        <p:attrNameLst>
                                          <p:attrName>ppt_x</p:attrName>
                                        </p:attrNameLst>
                                      </p:cBhvr>
                                      <p:tavLst>
                                        <p:tav tm="0">
                                          <p:val>
                                            <p:strVal val="#ppt_x"/>
                                          </p:val>
                                        </p:tav>
                                        <p:tav tm="100000">
                                          <p:val>
                                            <p:strVal val="#ppt_x"/>
                                          </p:val>
                                        </p:tav>
                                      </p:tavLst>
                                    </p:anim>
                                    <p:anim calcmode="lin" valueType="num">
                                      <p:cBhvr additive="base">
                                        <p:cTn id="32" dur="1000" fill="hold"/>
                                        <p:tgtEl>
                                          <p:spTgt spid="8"/>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500"/>
                                  </p:stCondLst>
                                  <p:childTnLst>
                                    <p:set>
                                      <p:cBhvr>
                                        <p:cTn id="34" dur="1" fill="hold">
                                          <p:stCondLst>
                                            <p:cond delay="0"/>
                                          </p:stCondLst>
                                        </p:cTn>
                                        <p:tgtEl>
                                          <p:spTgt spid="42"/>
                                        </p:tgtEl>
                                        <p:attrNameLst>
                                          <p:attrName>style.visibility</p:attrName>
                                        </p:attrNameLst>
                                      </p:cBhvr>
                                      <p:to>
                                        <p:strVal val="visible"/>
                                      </p:to>
                                    </p:set>
                                    <p:anim calcmode="lin" valueType="num">
                                      <p:cBhvr additive="base">
                                        <p:cTn id="35" dur="1000" fill="hold"/>
                                        <p:tgtEl>
                                          <p:spTgt spid="42"/>
                                        </p:tgtEl>
                                        <p:attrNameLst>
                                          <p:attrName>ppt_x</p:attrName>
                                        </p:attrNameLst>
                                      </p:cBhvr>
                                      <p:tavLst>
                                        <p:tav tm="0">
                                          <p:val>
                                            <p:strVal val="#ppt_x"/>
                                          </p:val>
                                        </p:tav>
                                        <p:tav tm="100000">
                                          <p:val>
                                            <p:strVal val="#ppt_x"/>
                                          </p:val>
                                        </p:tav>
                                      </p:tavLst>
                                    </p:anim>
                                    <p:anim calcmode="lin" valueType="num">
                                      <p:cBhvr additive="base">
                                        <p:cTn id="36" dur="1000" fill="hold"/>
                                        <p:tgtEl>
                                          <p:spTgt spid="42"/>
                                        </p:tgtEl>
                                        <p:attrNameLst>
                                          <p:attrName>ppt_y</p:attrName>
                                        </p:attrNameLst>
                                      </p:cBhvr>
                                      <p:tavLst>
                                        <p:tav tm="0">
                                          <p:val>
                                            <p:strVal val="1+#ppt_h/2"/>
                                          </p:val>
                                        </p:tav>
                                        <p:tav tm="100000">
                                          <p:val>
                                            <p:strVal val="#ppt_y"/>
                                          </p:val>
                                        </p:tav>
                                      </p:tavLst>
                                    </p:anim>
                                  </p:childTnLst>
                                </p:cTn>
                              </p:par>
                              <p:par>
                                <p:cTn id="37" presetID="2" presetClass="entr" presetSubtype="4" decel="100000" fill="hold" nodeType="withEffect">
                                  <p:stCondLst>
                                    <p:cond delay="500"/>
                                  </p:stCondLst>
                                  <p:childTnLst>
                                    <p:set>
                                      <p:cBhvr>
                                        <p:cTn id="38" dur="1" fill="hold">
                                          <p:stCondLst>
                                            <p:cond delay="0"/>
                                          </p:stCondLst>
                                        </p:cTn>
                                        <p:tgtEl>
                                          <p:spTgt spid="7"/>
                                        </p:tgtEl>
                                        <p:attrNameLst>
                                          <p:attrName>style.visibility</p:attrName>
                                        </p:attrNameLst>
                                      </p:cBhvr>
                                      <p:to>
                                        <p:strVal val="visible"/>
                                      </p:to>
                                    </p:set>
                                    <p:anim calcmode="lin" valueType="num">
                                      <p:cBhvr additive="base">
                                        <p:cTn id="39" dur="1000" fill="hold"/>
                                        <p:tgtEl>
                                          <p:spTgt spid="7"/>
                                        </p:tgtEl>
                                        <p:attrNameLst>
                                          <p:attrName>ppt_x</p:attrName>
                                        </p:attrNameLst>
                                      </p:cBhvr>
                                      <p:tavLst>
                                        <p:tav tm="0">
                                          <p:val>
                                            <p:strVal val="#ppt_x"/>
                                          </p:val>
                                        </p:tav>
                                        <p:tav tm="100000">
                                          <p:val>
                                            <p:strVal val="#ppt_x"/>
                                          </p:val>
                                        </p:tav>
                                      </p:tavLst>
                                    </p:anim>
                                    <p:anim calcmode="lin" valueType="num">
                                      <p:cBhvr additive="base">
                                        <p:cTn id="40" dur="1000" fill="hold"/>
                                        <p:tgtEl>
                                          <p:spTgt spid="7"/>
                                        </p:tgtEl>
                                        <p:attrNameLst>
                                          <p:attrName>ppt_y</p:attrName>
                                        </p:attrNameLst>
                                      </p:cBhvr>
                                      <p:tavLst>
                                        <p:tav tm="0">
                                          <p:val>
                                            <p:strVal val="1+#ppt_h/2"/>
                                          </p:val>
                                        </p:tav>
                                        <p:tav tm="100000">
                                          <p:val>
                                            <p:strVal val="#ppt_y"/>
                                          </p:val>
                                        </p:tav>
                                      </p:tavLst>
                                    </p:anim>
                                  </p:childTnLst>
                                </p:cTn>
                              </p:par>
                              <p:par>
                                <p:cTn id="41" presetID="10" presetClass="entr" presetSubtype="0" fill="hold" nodeType="withEffect">
                                  <p:stCondLst>
                                    <p:cond delay="70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par>
                                <p:cTn id="44" presetID="10" presetClass="entr" presetSubtype="0" fill="hold" nodeType="withEffect">
                                  <p:stCondLst>
                                    <p:cond delay="80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500"/>
                                        <p:tgtEl>
                                          <p:spTgt spid="10"/>
                                        </p:tgtEl>
                                      </p:cBhvr>
                                    </p:animEffect>
                                  </p:childTnLst>
                                </p:cTn>
                              </p:par>
                              <p:par>
                                <p:cTn id="47" presetID="10" presetClass="entr" presetSubtype="0" fill="hold" nodeType="withEffect">
                                  <p:stCondLst>
                                    <p:cond delay="90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5" grpId="0" animBg="1"/>
      <p:bldP spid="42"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7"/>
          <p:cNvSpPr/>
          <p:nvPr/>
        </p:nvSpPr>
        <p:spPr>
          <a:xfrm flipH="1">
            <a:off x="1115401" y="6456461"/>
            <a:ext cx="4450384" cy="3708003"/>
          </a:xfrm>
          <a:prstGeom prst="rect">
            <a:avLst/>
          </a:prstGeom>
        </p:spPr>
        <p:txBody>
          <a:bodyPr wrap="square">
            <a:spAutoFit/>
          </a:bodyPr>
          <a:lstStyle/>
          <a:p>
            <a:pPr>
              <a:lnSpc>
                <a:spcPct val="89000"/>
              </a:lnSpc>
            </a:pPr>
            <a:r>
              <a:rPr lang="en-US" sz="12000">
                <a:latin typeface="dt-line-technology-01" panose="02000509000000000000" pitchFamily="49" charset="0"/>
                <a:cs typeface="Arial" panose="020B0604020202020204" pitchFamily="34" charset="0"/>
              </a:rPr>
              <a:t>6</a:t>
            </a:r>
            <a:endParaRPr lang="en-US" sz="12000">
              <a:solidFill>
                <a:schemeClr val="tx1">
                  <a:lumMod val="90000"/>
                  <a:lumOff val="10000"/>
                </a:schemeClr>
              </a:solidFill>
            </a:endParaRPr>
          </a:p>
          <a:p>
            <a:pPr>
              <a:lnSpc>
                <a:spcPct val="89000"/>
              </a:lnSpc>
            </a:pPr>
            <a:r>
              <a:rPr lang="en-US" sz="3600">
                <a:solidFill>
                  <a:schemeClr val="tx1">
                    <a:lumMod val="90000"/>
                    <a:lumOff val="10000"/>
                  </a:schemeClr>
                </a:solidFill>
              </a:rPr>
              <a:t>Advertising</a:t>
            </a:r>
            <a:r>
              <a:rPr lang="en-US" sz="4800">
                <a:solidFill>
                  <a:schemeClr val="tx1">
                    <a:lumMod val="90000"/>
                    <a:lumOff val="10000"/>
                  </a:schemeClr>
                </a:solidFill>
              </a:rPr>
              <a:t> </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grpSp>
        <p:nvGrpSpPr>
          <p:cNvPr id="35" name="Group 34"/>
          <p:cNvGrpSpPr/>
          <p:nvPr/>
        </p:nvGrpSpPr>
        <p:grpSpPr>
          <a:xfrm>
            <a:off x="5895175" y="6016003"/>
            <a:ext cx="1676400" cy="4732242"/>
            <a:chOff x="2451961" y="2067376"/>
            <a:chExt cx="838200" cy="2366121"/>
          </a:xfrm>
        </p:grpSpPr>
        <p:grpSp>
          <p:nvGrpSpPr>
            <p:cNvPr id="11" name="Group 10"/>
            <p:cNvGrpSpPr/>
            <p:nvPr/>
          </p:nvGrpSpPr>
          <p:grpSpPr>
            <a:xfrm>
              <a:off x="2451961" y="2067376"/>
              <a:ext cx="838200" cy="2366121"/>
              <a:chOff x="2120900" y="2116979"/>
              <a:chExt cx="838200" cy="2366121"/>
            </a:xfrm>
          </p:grpSpPr>
          <p:sp>
            <p:nvSpPr>
              <p:cNvPr id="6" name="Rectangle 5"/>
              <p:cNvSpPr/>
              <p:nvPr/>
            </p:nvSpPr>
            <p:spPr>
              <a:xfrm>
                <a:off x="2120900" y="3644900"/>
                <a:ext cx="838200" cy="838200"/>
              </a:xfrm>
              <a:prstGeom prst="rect">
                <a:avLst/>
              </a:prstGeom>
              <a:solidFill>
                <a:schemeClr val="tx1">
                  <a:lumMod val="25000"/>
                  <a:lumOff val="75000"/>
                </a:schemeClr>
              </a:solidFill>
              <a:ln>
                <a:noFill/>
              </a:ln>
              <a:scene3d>
                <a:camera prst="isometricTopUp"/>
                <a:lightRig rig="threePt" dir="t"/>
              </a:scene3d>
              <a:sp3d extrusionH="4508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 name="Rectangle 3"/>
              <p:cNvSpPr/>
              <p:nvPr/>
            </p:nvSpPr>
            <p:spPr>
              <a:xfrm>
                <a:off x="2225124" y="2390224"/>
                <a:ext cx="629752" cy="629752"/>
              </a:xfrm>
              <a:prstGeom prst="rect">
                <a:avLst/>
              </a:prstGeom>
              <a:ln>
                <a:noFill/>
              </a:ln>
              <a:scene3d>
                <a:camera prst="isometricTopUp"/>
                <a:lightRig rig="threePt" dir="t"/>
              </a:scene3d>
              <a:sp3d extrusionH="32956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Rectangle 2"/>
              <p:cNvSpPr/>
              <p:nvPr/>
            </p:nvSpPr>
            <p:spPr>
              <a:xfrm>
                <a:off x="2120900" y="2116979"/>
                <a:ext cx="838200" cy="838200"/>
              </a:xfrm>
              <a:prstGeom prst="rect">
                <a:avLst/>
              </a:prstGeom>
              <a:solidFill>
                <a:schemeClr val="tx1">
                  <a:lumMod val="25000"/>
                  <a:lumOff val="75000"/>
                </a:schemeClr>
              </a:solidFill>
              <a:ln>
                <a:noFill/>
              </a:ln>
              <a:scene3d>
                <a:camera prst="isometricTopUp"/>
                <a:lightRig rig="threePt" dir="t"/>
              </a:scene3d>
              <a:sp3d extrusionH="2222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29" name="TextBox 28"/>
            <p:cNvSpPr txBox="1"/>
            <p:nvPr/>
          </p:nvSpPr>
          <p:spPr>
            <a:xfrm>
              <a:off x="2454584" y="2212182"/>
              <a:ext cx="792845" cy="477054"/>
            </a:xfrm>
            <a:prstGeom prst="rect">
              <a:avLst/>
            </a:prstGeom>
            <a:noFill/>
          </p:spPr>
          <p:txBody>
            <a:bodyPr wrap="none" rtlCol="0">
              <a:spAutoFit/>
              <a:scene3d>
                <a:camera prst="isometricTopUp"/>
                <a:lightRig rig="threePt" dir="t"/>
              </a:scene3d>
            </a:bodyPr>
            <a:lstStyle/>
            <a:p>
              <a:r>
                <a:rPr lang="en-US" sz="5600"/>
                <a:t>30%</a:t>
              </a:r>
            </a:p>
          </p:txBody>
        </p:sp>
      </p:grpSp>
      <p:grpSp>
        <p:nvGrpSpPr>
          <p:cNvPr id="37" name="Group 36"/>
          <p:cNvGrpSpPr/>
          <p:nvPr/>
        </p:nvGrpSpPr>
        <p:grpSpPr>
          <a:xfrm>
            <a:off x="13137955" y="4893951"/>
            <a:ext cx="1676400" cy="6602798"/>
            <a:chOff x="6521672" y="533559"/>
            <a:chExt cx="838200" cy="3301399"/>
          </a:xfrm>
        </p:grpSpPr>
        <p:grpSp>
          <p:nvGrpSpPr>
            <p:cNvPr id="27" name="Group 26"/>
            <p:cNvGrpSpPr/>
            <p:nvPr/>
          </p:nvGrpSpPr>
          <p:grpSpPr>
            <a:xfrm>
              <a:off x="6521672" y="533559"/>
              <a:ext cx="838200" cy="3301399"/>
              <a:chOff x="3263637" y="569525"/>
              <a:chExt cx="838200" cy="3301399"/>
            </a:xfrm>
          </p:grpSpPr>
          <p:sp>
            <p:nvSpPr>
              <p:cNvPr id="14" name="Rectangle 13"/>
              <p:cNvSpPr/>
              <p:nvPr/>
            </p:nvSpPr>
            <p:spPr>
              <a:xfrm>
                <a:off x="3263637" y="3032724"/>
                <a:ext cx="838200" cy="838200"/>
              </a:xfrm>
              <a:prstGeom prst="rect">
                <a:avLst/>
              </a:prstGeom>
              <a:solidFill>
                <a:schemeClr val="tx1">
                  <a:lumMod val="25000"/>
                  <a:lumOff val="75000"/>
                </a:schemeClr>
              </a:solidFill>
              <a:ln>
                <a:noFill/>
              </a:ln>
              <a:scene3d>
                <a:camera prst="isometricTopUp"/>
                <a:lightRig rig="threePt" dir="t"/>
              </a:scene3d>
              <a:sp3d extrusionH="4508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Rectangle 14"/>
              <p:cNvSpPr/>
              <p:nvPr/>
            </p:nvSpPr>
            <p:spPr>
              <a:xfrm>
                <a:off x="3367861" y="808175"/>
                <a:ext cx="629752" cy="629752"/>
              </a:xfrm>
              <a:prstGeom prst="rect">
                <a:avLst/>
              </a:prstGeom>
              <a:solidFill>
                <a:schemeClr val="accent2"/>
              </a:solidFill>
              <a:ln>
                <a:noFill/>
              </a:ln>
              <a:scene3d>
                <a:camera prst="isometricTopUp"/>
                <a:lightRig rig="threePt" dir="t"/>
              </a:scene3d>
              <a:sp3d extrusionH="56896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Rectangle 15"/>
              <p:cNvSpPr/>
              <p:nvPr/>
            </p:nvSpPr>
            <p:spPr>
              <a:xfrm>
                <a:off x="3263637" y="569525"/>
                <a:ext cx="838200" cy="838200"/>
              </a:xfrm>
              <a:prstGeom prst="rect">
                <a:avLst/>
              </a:prstGeom>
              <a:solidFill>
                <a:schemeClr val="tx1">
                  <a:lumMod val="25000"/>
                  <a:lumOff val="75000"/>
                </a:schemeClr>
              </a:solidFill>
              <a:ln>
                <a:noFill/>
              </a:ln>
              <a:scene3d>
                <a:camera prst="isometricTopUp"/>
                <a:lightRig rig="threePt" dir="t"/>
              </a:scene3d>
              <a:sp3d extrusionH="2222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30" name="TextBox 29"/>
            <p:cNvSpPr txBox="1"/>
            <p:nvPr/>
          </p:nvSpPr>
          <p:spPr>
            <a:xfrm>
              <a:off x="6524533" y="680543"/>
              <a:ext cx="792845" cy="477054"/>
            </a:xfrm>
            <a:prstGeom prst="rect">
              <a:avLst/>
            </a:prstGeom>
            <a:noFill/>
          </p:spPr>
          <p:txBody>
            <a:bodyPr wrap="none" rtlCol="0">
              <a:spAutoFit/>
              <a:scene3d>
                <a:camera prst="isometricTopUp"/>
                <a:lightRig rig="threePt" dir="t"/>
              </a:scene3d>
            </a:bodyPr>
            <a:lstStyle/>
            <a:p>
              <a:r>
                <a:rPr lang="en-US" sz="5600"/>
                <a:t>55%</a:t>
              </a:r>
            </a:p>
          </p:txBody>
        </p:sp>
      </p:grpSp>
      <p:grpSp>
        <p:nvGrpSpPr>
          <p:cNvPr id="38" name="Group 37"/>
          <p:cNvGrpSpPr/>
          <p:nvPr/>
        </p:nvGrpSpPr>
        <p:grpSpPr>
          <a:xfrm>
            <a:off x="20567052" y="6375414"/>
            <a:ext cx="1748776" cy="3636652"/>
            <a:chOff x="9366856" y="807650"/>
            <a:chExt cx="874388" cy="1818326"/>
          </a:xfrm>
        </p:grpSpPr>
        <p:grpSp>
          <p:nvGrpSpPr>
            <p:cNvPr id="24" name="Group 23"/>
            <p:cNvGrpSpPr/>
            <p:nvPr/>
          </p:nvGrpSpPr>
          <p:grpSpPr>
            <a:xfrm>
              <a:off x="9403044" y="807650"/>
              <a:ext cx="838200" cy="1818326"/>
              <a:chOff x="7494687" y="249050"/>
              <a:chExt cx="838200" cy="1818326"/>
            </a:xfrm>
          </p:grpSpPr>
          <p:sp>
            <p:nvSpPr>
              <p:cNvPr id="20" name="Rectangle 19"/>
              <p:cNvSpPr/>
              <p:nvPr/>
            </p:nvSpPr>
            <p:spPr>
              <a:xfrm>
                <a:off x="7494687" y="1229176"/>
                <a:ext cx="838200" cy="838200"/>
              </a:xfrm>
              <a:prstGeom prst="rect">
                <a:avLst/>
              </a:prstGeom>
              <a:solidFill>
                <a:schemeClr val="tx1">
                  <a:lumMod val="25000"/>
                  <a:lumOff val="75000"/>
                </a:schemeClr>
              </a:solidFill>
              <a:ln>
                <a:noFill/>
              </a:ln>
              <a:scene3d>
                <a:camera prst="isometricTopUp"/>
                <a:lightRig rig="threePt" dir="t"/>
              </a:scene3d>
              <a:sp3d extrusionH="4508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 name="Rectangle 20"/>
              <p:cNvSpPr/>
              <p:nvPr/>
            </p:nvSpPr>
            <p:spPr>
              <a:xfrm>
                <a:off x="7598911" y="496970"/>
                <a:ext cx="629752" cy="629752"/>
              </a:xfrm>
              <a:prstGeom prst="rect">
                <a:avLst/>
              </a:prstGeom>
              <a:solidFill>
                <a:schemeClr val="accent3"/>
              </a:solidFill>
              <a:ln>
                <a:noFill/>
              </a:ln>
              <a:scene3d>
                <a:camera prst="isometricTopUp"/>
                <a:lightRig rig="threePt" dir="t"/>
              </a:scene3d>
              <a:sp3d extrusionH="20193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 name="Rectangle 21"/>
              <p:cNvSpPr/>
              <p:nvPr/>
            </p:nvSpPr>
            <p:spPr>
              <a:xfrm>
                <a:off x="7494687" y="249050"/>
                <a:ext cx="838200" cy="838200"/>
              </a:xfrm>
              <a:prstGeom prst="rect">
                <a:avLst/>
              </a:prstGeom>
              <a:solidFill>
                <a:schemeClr val="tx1">
                  <a:lumMod val="25000"/>
                  <a:lumOff val="75000"/>
                </a:schemeClr>
              </a:solidFill>
              <a:ln>
                <a:noFill/>
              </a:ln>
              <a:scene3d>
                <a:camera prst="isometricTopUp"/>
                <a:lightRig rig="threePt" dir="t"/>
              </a:scene3d>
              <a:sp3d extrusionH="2222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31" name="TextBox 30"/>
            <p:cNvSpPr txBox="1"/>
            <p:nvPr/>
          </p:nvSpPr>
          <p:spPr>
            <a:xfrm>
              <a:off x="9366856" y="953821"/>
              <a:ext cx="792845" cy="477054"/>
            </a:xfrm>
            <a:prstGeom prst="rect">
              <a:avLst/>
            </a:prstGeom>
            <a:noFill/>
          </p:spPr>
          <p:txBody>
            <a:bodyPr wrap="none" rtlCol="0">
              <a:spAutoFit/>
              <a:scene3d>
                <a:camera prst="isometricTopUp"/>
                <a:lightRig rig="threePt" dir="t"/>
              </a:scene3d>
            </a:bodyPr>
            <a:lstStyle/>
            <a:p>
              <a:r>
                <a:rPr lang="en-US" sz="5600"/>
                <a:t>15%</a:t>
              </a:r>
            </a:p>
          </p:txBody>
        </p:sp>
      </p:grpSp>
      <p:sp>
        <p:nvSpPr>
          <p:cNvPr id="39" name="Rectangle 38"/>
          <p:cNvSpPr/>
          <p:nvPr/>
        </p:nvSpPr>
        <p:spPr>
          <a:xfrm flipH="1">
            <a:off x="8594355" y="6456461"/>
            <a:ext cx="4450384" cy="3598421"/>
          </a:xfrm>
          <a:prstGeom prst="rect">
            <a:avLst/>
          </a:prstGeom>
        </p:spPr>
        <p:txBody>
          <a:bodyPr wrap="square">
            <a:spAutoFit/>
          </a:bodyPr>
          <a:lstStyle/>
          <a:p>
            <a:pPr>
              <a:lnSpc>
                <a:spcPct val="89000"/>
              </a:lnSpc>
            </a:pPr>
            <a:r>
              <a:rPr lang="en-US" sz="12000">
                <a:latin typeface="dt-line-business-01" panose="02000509000000000000" pitchFamily="49" charset="0"/>
                <a:cs typeface="Arial" panose="020B0604020202020204" pitchFamily="34" charset="0"/>
              </a:rPr>
              <a:t>T</a:t>
            </a:r>
            <a:endParaRPr lang="en-US" sz="12000">
              <a:solidFill>
                <a:schemeClr val="tx1">
                  <a:lumMod val="90000"/>
                  <a:lumOff val="10000"/>
                </a:schemeClr>
              </a:solidFill>
            </a:endParaRPr>
          </a:p>
          <a:p>
            <a:pPr>
              <a:lnSpc>
                <a:spcPct val="89000"/>
              </a:lnSpc>
            </a:pPr>
            <a:r>
              <a:rPr lang="en-US" sz="3600">
                <a:solidFill>
                  <a:schemeClr val="tx1">
                    <a:lumMod val="90000"/>
                    <a:lumOff val="10000"/>
                  </a:schemeClr>
                </a:solidFill>
              </a:rPr>
              <a:t>International</a:t>
            </a:r>
            <a:r>
              <a:rPr lang="en-US" sz="4000">
                <a:solidFill>
                  <a:schemeClr val="tx1">
                    <a:lumMod val="90000"/>
                    <a:lumOff val="10000"/>
                  </a:schemeClr>
                </a:solidFill>
              </a:rPr>
              <a:t> </a:t>
            </a:r>
            <a:endParaRPr lang="en-US" sz="24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40" name="Rectangle 39"/>
          <p:cNvSpPr/>
          <p:nvPr/>
        </p:nvSpPr>
        <p:spPr>
          <a:xfrm flipH="1">
            <a:off x="15640591" y="6456461"/>
            <a:ext cx="4450384" cy="3708003"/>
          </a:xfrm>
          <a:prstGeom prst="rect">
            <a:avLst/>
          </a:prstGeom>
        </p:spPr>
        <p:txBody>
          <a:bodyPr wrap="square">
            <a:spAutoFit/>
          </a:bodyPr>
          <a:lstStyle/>
          <a:p>
            <a:pPr>
              <a:lnSpc>
                <a:spcPct val="89000"/>
              </a:lnSpc>
            </a:pPr>
            <a:r>
              <a:rPr lang="en-US" sz="12000">
                <a:latin typeface="dt-line-business-01" panose="02000509000000000000" pitchFamily="49" charset="0"/>
                <a:cs typeface="Arial" panose="020B0604020202020204" pitchFamily="34" charset="0"/>
              </a:rPr>
              <a:t>P</a:t>
            </a:r>
            <a:endParaRPr lang="en-US" sz="12000">
              <a:solidFill>
                <a:schemeClr val="tx1">
                  <a:lumMod val="90000"/>
                  <a:lumOff val="10000"/>
                </a:schemeClr>
              </a:solidFill>
            </a:endParaRPr>
          </a:p>
          <a:p>
            <a:pPr>
              <a:lnSpc>
                <a:spcPct val="89000"/>
              </a:lnSpc>
            </a:pPr>
            <a:r>
              <a:rPr lang="en-US" sz="3600">
                <a:solidFill>
                  <a:schemeClr val="tx1">
                    <a:lumMod val="90000"/>
                    <a:lumOff val="10000"/>
                  </a:schemeClr>
                </a:solidFill>
              </a:rPr>
              <a:t>Conference</a:t>
            </a:r>
            <a:r>
              <a:rPr lang="en-US" sz="4800">
                <a:solidFill>
                  <a:schemeClr val="tx1">
                    <a:lumMod val="90000"/>
                    <a:lumOff val="10000"/>
                  </a:schemeClr>
                </a:solidFill>
              </a:rPr>
              <a:t> </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32" name="Rectangle 31"/>
          <p:cNvSpPr/>
          <p:nvPr/>
        </p:nvSpPr>
        <p:spPr>
          <a:xfrm>
            <a:off x="7452161" y="3194216"/>
            <a:ext cx="9482852" cy="830997"/>
          </a:xfrm>
          <a:prstGeom prst="rect">
            <a:avLst/>
          </a:prstGeom>
        </p:spPr>
        <p:txBody>
          <a:bodyPr wrap="square">
            <a:spAutoFit/>
          </a:bodyPr>
          <a:lstStyle/>
          <a:p>
            <a:pPr algn="ctr"/>
            <a:r>
              <a:rPr lang="en-US" sz="2400"/>
              <a:t>Etiam dignissim dolor sit amet dictum volutpat. Sed egestas egestas turpis, vitae accumsan nunc aliquam sed. </a:t>
            </a:r>
          </a:p>
        </p:txBody>
      </p:sp>
      <p:sp>
        <p:nvSpPr>
          <p:cNvPr id="34" name="Title 1"/>
          <p:cNvSpPr txBox="1">
            <a:spLocks/>
          </p:cNvSpPr>
          <p:nvPr/>
        </p:nvSpPr>
        <p:spPr>
          <a:xfrm>
            <a:off x="9307700" y="1362391"/>
            <a:ext cx="577177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Creative Data</a:t>
            </a:r>
          </a:p>
          <a:p>
            <a:pPr algn="ctr"/>
            <a:r>
              <a:rPr lang="en-US" sz="3200">
                <a:latin typeface="+mn-lt"/>
              </a:rPr>
              <a:t>Create great subtitle is in here</a:t>
            </a:r>
            <a:endParaRPr lang="en-US" sz="6400">
              <a:latin typeface="+mn-lt"/>
            </a:endParaRPr>
          </a:p>
        </p:txBody>
      </p:sp>
      <p:sp>
        <p:nvSpPr>
          <p:cNvPr id="36" name="Rectangle: Rounded Corners 80"/>
          <p:cNvSpPr/>
          <p:nvPr/>
        </p:nvSpPr>
        <p:spPr>
          <a:xfrm>
            <a:off x="11503691" y="2910024"/>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Tree>
    <p:extLst>
      <p:ext uri="{BB962C8B-B14F-4D97-AF65-F5344CB8AC3E}">
        <p14:creationId xmlns:p14="http://schemas.microsoft.com/office/powerpoint/2010/main" val="280748011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67096" y="10696216"/>
            <a:ext cx="16687805" cy="952500"/>
          </a:xfrm>
          <a:prstGeom prst="rect">
            <a:avLst/>
          </a:prstGeom>
        </p:spPr>
      </p:pic>
      <p:graphicFrame>
        <p:nvGraphicFramePr>
          <p:cNvPr id="2" name="Table 1"/>
          <p:cNvGraphicFramePr>
            <a:graphicFrameLocks noGrp="1"/>
          </p:cNvGraphicFramePr>
          <p:nvPr>
            <p:extLst>
              <p:ext uri="{D42A27DB-BD31-4B8C-83A1-F6EECF244321}">
                <p14:modId xmlns:p14="http://schemas.microsoft.com/office/powerpoint/2010/main" val="20049900"/>
              </p:ext>
            </p:extLst>
          </p:nvPr>
        </p:nvGraphicFramePr>
        <p:xfrm>
          <a:off x="3467097" y="3581398"/>
          <a:ext cx="16687804" cy="7114818"/>
        </p:xfrm>
        <a:graphic>
          <a:graphicData uri="http://schemas.openxmlformats.org/drawingml/2006/table">
            <a:tbl>
              <a:tblPr firstRow="1" bandRow="1">
                <a:tableStyleId>{5C22544A-7EE6-4342-B048-85BDC9FD1C3A}</a:tableStyleId>
              </a:tblPr>
              <a:tblGrid>
                <a:gridCol w="2383972">
                  <a:extLst>
                    <a:ext uri="{9D8B030D-6E8A-4147-A177-3AD203B41FA5}">
                      <a16:colId xmlns:a16="http://schemas.microsoft.com/office/drawing/2014/main" val="2706821968"/>
                    </a:ext>
                  </a:extLst>
                </a:gridCol>
                <a:gridCol w="2383972">
                  <a:extLst>
                    <a:ext uri="{9D8B030D-6E8A-4147-A177-3AD203B41FA5}">
                      <a16:colId xmlns:a16="http://schemas.microsoft.com/office/drawing/2014/main" val="1300565837"/>
                    </a:ext>
                  </a:extLst>
                </a:gridCol>
                <a:gridCol w="2383972">
                  <a:extLst>
                    <a:ext uri="{9D8B030D-6E8A-4147-A177-3AD203B41FA5}">
                      <a16:colId xmlns:a16="http://schemas.microsoft.com/office/drawing/2014/main" val="569105154"/>
                    </a:ext>
                  </a:extLst>
                </a:gridCol>
                <a:gridCol w="2383972">
                  <a:extLst>
                    <a:ext uri="{9D8B030D-6E8A-4147-A177-3AD203B41FA5}">
                      <a16:colId xmlns:a16="http://schemas.microsoft.com/office/drawing/2014/main" val="1450614653"/>
                    </a:ext>
                  </a:extLst>
                </a:gridCol>
                <a:gridCol w="2383972">
                  <a:extLst>
                    <a:ext uri="{9D8B030D-6E8A-4147-A177-3AD203B41FA5}">
                      <a16:colId xmlns:a16="http://schemas.microsoft.com/office/drawing/2014/main" val="2942311061"/>
                    </a:ext>
                  </a:extLst>
                </a:gridCol>
                <a:gridCol w="2383972">
                  <a:extLst>
                    <a:ext uri="{9D8B030D-6E8A-4147-A177-3AD203B41FA5}">
                      <a16:colId xmlns:a16="http://schemas.microsoft.com/office/drawing/2014/main" val="3178764417"/>
                    </a:ext>
                  </a:extLst>
                </a:gridCol>
                <a:gridCol w="2383972">
                  <a:extLst>
                    <a:ext uri="{9D8B030D-6E8A-4147-A177-3AD203B41FA5}">
                      <a16:colId xmlns:a16="http://schemas.microsoft.com/office/drawing/2014/main" val="2485061855"/>
                    </a:ext>
                  </a:extLst>
                </a:gridCol>
              </a:tblGrid>
              <a:tr h="1185803">
                <a:tc>
                  <a:txBody>
                    <a:bodyPr/>
                    <a:lstStyle/>
                    <a:p>
                      <a:pPr algn="ctr"/>
                      <a:endParaRPr lang="en-US" sz="2400" b="0"/>
                    </a:p>
                  </a:txBody>
                  <a:tcPr marL="86058" marR="86058" marT="43029" marB="43029" anchor="ctr">
                    <a:lnR w="3175" cap="flat" cmpd="sng" algn="ctr">
                      <a:solidFill>
                        <a:schemeClr val="accent1"/>
                      </a:solidFill>
                      <a:prstDash val="sysDash"/>
                      <a:round/>
                      <a:headEnd type="none" w="med" len="med"/>
                      <a:tailEnd type="none" w="med" len="med"/>
                    </a:lnR>
                    <a:lnB w="3175" cap="flat" cmpd="sng" algn="ctr">
                      <a:solidFill>
                        <a:schemeClr val="bg1"/>
                      </a:solidFill>
                      <a:prstDash val="sysDash"/>
                      <a:round/>
                      <a:headEnd type="none" w="med" len="med"/>
                      <a:tailEnd type="none" w="med" len="med"/>
                    </a:lnB>
                    <a:solidFill>
                      <a:schemeClr val="bg1"/>
                    </a:solidFill>
                  </a:tcPr>
                </a:tc>
                <a:tc>
                  <a:txBody>
                    <a:bodyPr/>
                    <a:lstStyle/>
                    <a:p>
                      <a:pPr algn="ctr"/>
                      <a:r>
                        <a:rPr lang="en-US" sz="2400" b="0"/>
                        <a:t>Column 1</a:t>
                      </a:r>
                    </a:p>
                  </a:txBody>
                  <a:tcPr marL="86058" marR="86058" marT="43029" marB="43029" anchor="ctr">
                    <a:lnL w="3175" cap="flat" cmpd="sng" algn="ctr">
                      <a:solidFill>
                        <a:schemeClr val="accent1"/>
                      </a:solidFill>
                      <a:prstDash val="sysDash"/>
                      <a:round/>
                      <a:headEnd type="none" w="med" len="med"/>
                      <a:tailEnd type="none" w="med" len="med"/>
                    </a:lnL>
                    <a:lnB w="3175" cap="flat" cmpd="sng" algn="ctr">
                      <a:solidFill>
                        <a:srgbClr val="BFBFBF"/>
                      </a:solidFill>
                      <a:prstDash val="sysDash"/>
                      <a:round/>
                      <a:headEnd type="none" w="med" len="med"/>
                      <a:tailEnd type="none" w="med" len="med"/>
                    </a:lnB>
                  </a:tcPr>
                </a:tc>
                <a:tc>
                  <a:txBody>
                    <a:bodyPr/>
                    <a:lstStyle/>
                    <a:p>
                      <a:pPr algn="ctr"/>
                      <a:r>
                        <a:rPr lang="en-US" sz="2400" b="0"/>
                        <a:t>Column 2</a:t>
                      </a:r>
                    </a:p>
                  </a:txBody>
                  <a:tcPr marL="86058" marR="86058" marT="43029" marB="43029" anchor="ctr">
                    <a:lnB w="3175" cap="flat" cmpd="sng" algn="ctr">
                      <a:solidFill>
                        <a:srgbClr val="BFBFBF"/>
                      </a:solidFill>
                      <a:prstDash val="sysDash"/>
                      <a:round/>
                      <a:headEnd type="none" w="med" len="med"/>
                      <a:tailEnd type="none" w="med" len="med"/>
                    </a:lnB>
                    <a:solidFill>
                      <a:schemeClr val="accent2"/>
                    </a:solidFill>
                  </a:tcPr>
                </a:tc>
                <a:tc>
                  <a:txBody>
                    <a:bodyPr/>
                    <a:lstStyle/>
                    <a:p>
                      <a:pPr algn="ctr"/>
                      <a:r>
                        <a:rPr lang="en-US" sz="2400" b="0"/>
                        <a:t>Column 3 </a:t>
                      </a:r>
                    </a:p>
                  </a:txBody>
                  <a:tcPr marL="86058" marR="86058" marT="43029" marB="43029" anchor="ctr">
                    <a:lnB w="3175" cap="flat" cmpd="sng" algn="ctr">
                      <a:solidFill>
                        <a:srgbClr val="BFBFBF"/>
                      </a:solidFill>
                      <a:prstDash val="sysDash"/>
                      <a:round/>
                      <a:headEnd type="none" w="med" len="med"/>
                      <a:tailEnd type="none" w="med" len="med"/>
                    </a:lnB>
                    <a:solidFill>
                      <a:schemeClr val="accent3"/>
                    </a:solidFill>
                  </a:tcPr>
                </a:tc>
                <a:tc>
                  <a:txBody>
                    <a:bodyPr/>
                    <a:lstStyle/>
                    <a:p>
                      <a:pPr algn="ctr"/>
                      <a:r>
                        <a:rPr lang="en-US" sz="2400" b="0"/>
                        <a:t>Column</a:t>
                      </a:r>
                      <a:r>
                        <a:rPr lang="en-US" sz="2400" b="0" baseline="0"/>
                        <a:t> 4</a:t>
                      </a:r>
                      <a:endParaRPr lang="en-US" sz="2400" b="0"/>
                    </a:p>
                  </a:txBody>
                  <a:tcPr marL="86058" marR="86058" marT="43029" marB="43029" anchor="ctr">
                    <a:lnB w="3175" cap="flat" cmpd="sng" algn="ctr">
                      <a:solidFill>
                        <a:srgbClr val="BFBFBF"/>
                      </a:solidFill>
                      <a:prstDash val="sysDash"/>
                      <a:round/>
                      <a:headEnd type="none" w="med" len="med"/>
                      <a:tailEnd type="none" w="med" len="med"/>
                    </a:lnB>
                    <a:solidFill>
                      <a:schemeClr val="accent4"/>
                    </a:solidFill>
                  </a:tcPr>
                </a:tc>
                <a:tc>
                  <a:txBody>
                    <a:bodyPr/>
                    <a:lstStyle/>
                    <a:p>
                      <a:pPr algn="ctr"/>
                      <a:r>
                        <a:rPr lang="en-US" sz="2400" b="0"/>
                        <a:t>Column 5</a:t>
                      </a:r>
                    </a:p>
                  </a:txBody>
                  <a:tcPr marL="86058" marR="86058" marT="43029" marB="43029" anchor="ctr">
                    <a:lnB w="3175" cap="flat" cmpd="sng" algn="ctr">
                      <a:solidFill>
                        <a:srgbClr val="BFBFBF"/>
                      </a:solidFill>
                      <a:prstDash val="sysDash"/>
                      <a:round/>
                      <a:headEnd type="none" w="med" len="med"/>
                      <a:tailEnd type="none" w="med" len="med"/>
                    </a:lnB>
                    <a:solidFill>
                      <a:schemeClr val="accent5"/>
                    </a:solidFill>
                  </a:tcPr>
                </a:tc>
                <a:tc>
                  <a:txBody>
                    <a:bodyPr/>
                    <a:lstStyle/>
                    <a:p>
                      <a:pPr algn="ctr"/>
                      <a:r>
                        <a:rPr lang="en-US" sz="2400" b="0"/>
                        <a:t>Column 6</a:t>
                      </a:r>
                    </a:p>
                  </a:txBody>
                  <a:tcPr marL="86058" marR="86058" marT="43029" marB="43029" anchor="ctr">
                    <a:lnB w="3175" cap="flat" cmpd="sng" algn="ctr">
                      <a:solidFill>
                        <a:srgbClr val="BFBFBF"/>
                      </a:solidFill>
                      <a:prstDash val="sysDash"/>
                      <a:round/>
                      <a:headEnd type="none" w="med" len="med"/>
                      <a:tailEnd type="none" w="med" len="med"/>
                    </a:lnB>
                    <a:solidFill>
                      <a:schemeClr val="accent6"/>
                    </a:solidFill>
                  </a:tcPr>
                </a:tc>
                <a:extLst>
                  <a:ext uri="{0D108BD9-81ED-4DB2-BD59-A6C34878D82A}">
                    <a16:rowId xmlns:a16="http://schemas.microsoft.com/office/drawing/2014/main" val="976851886"/>
                  </a:ext>
                </a:extLst>
              </a:tr>
              <a:tr h="1185803">
                <a:tc>
                  <a:txBody>
                    <a:bodyPr/>
                    <a:lstStyle/>
                    <a:p>
                      <a:pPr algn="ctr"/>
                      <a:r>
                        <a:rPr lang="en-US" sz="2400" b="0" cap="none" spc="0">
                          <a:ln w="0"/>
                          <a:solidFill>
                            <a:schemeClr val="bg1"/>
                          </a:solidFill>
                          <a:effectLst/>
                        </a:rPr>
                        <a:t>Row</a:t>
                      </a:r>
                      <a:r>
                        <a:rPr lang="en-US" sz="2400" b="0" cap="none" spc="0" baseline="0">
                          <a:ln w="0"/>
                          <a:solidFill>
                            <a:schemeClr val="bg1"/>
                          </a:solidFill>
                          <a:effectLst/>
                        </a:rPr>
                        <a:t> 01</a:t>
                      </a:r>
                      <a:endParaRPr lang="en-US" sz="2400" b="0" cap="none" spc="0">
                        <a:ln w="0"/>
                        <a:solidFill>
                          <a:schemeClr val="bg1"/>
                        </a:solidFill>
                        <a:effectLst/>
                      </a:endParaRPr>
                    </a:p>
                  </a:txBody>
                  <a:tcPr marL="86058" marR="86058" marT="43029" marB="43029"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chemeClr val="bg1"/>
                      </a:solidFill>
                      <a:prstDash val="sysDash"/>
                      <a:round/>
                      <a:headEnd type="none" w="med" len="med"/>
                      <a:tailEnd type="none" w="med" len="med"/>
                    </a:lnT>
                    <a:lnB w="3175" cap="flat" cmpd="sng" algn="ctr">
                      <a:solidFill>
                        <a:schemeClr val="bg1"/>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500</a:t>
                      </a:r>
                    </a:p>
                  </a:txBody>
                  <a:tcPr marL="86058" marR="86058" marT="43029" marB="43029"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200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150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230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210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120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3898687607"/>
                  </a:ext>
                </a:extLst>
              </a:tr>
              <a:tr h="1185803">
                <a:tc>
                  <a:txBody>
                    <a:bodyPr/>
                    <a:lstStyle/>
                    <a:p>
                      <a:pPr algn="ctr"/>
                      <a:r>
                        <a:rPr lang="en-US" sz="2400" b="0" cap="none" spc="0">
                          <a:ln w="0"/>
                          <a:solidFill>
                            <a:schemeClr val="bg1"/>
                          </a:solidFill>
                          <a:effectLst/>
                        </a:rPr>
                        <a:t>Row</a:t>
                      </a:r>
                      <a:r>
                        <a:rPr lang="en-US" sz="2400" b="0" cap="none" spc="0" baseline="0">
                          <a:ln w="0"/>
                          <a:solidFill>
                            <a:schemeClr val="bg1"/>
                          </a:solidFill>
                          <a:effectLst/>
                        </a:rPr>
                        <a:t> 02</a:t>
                      </a:r>
                      <a:endParaRPr lang="en-US" sz="2400" b="0" cap="none" spc="0">
                        <a:ln w="0"/>
                        <a:solidFill>
                          <a:schemeClr val="bg1"/>
                        </a:solidFill>
                        <a:effectLst/>
                      </a:endParaRPr>
                    </a:p>
                  </a:txBody>
                  <a:tcPr marL="86058" marR="86058" marT="43029" marB="43029"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chemeClr val="bg1"/>
                      </a:solidFill>
                      <a:prstDash val="sysDash"/>
                      <a:round/>
                      <a:headEnd type="none" w="med" len="med"/>
                      <a:tailEnd type="none" w="med" len="med"/>
                    </a:lnT>
                    <a:lnB w="3175" cap="flat" cmpd="sng" algn="ctr">
                      <a:solidFill>
                        <a:schemeClr val="bg1"/>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785</a:t>
                      </a:r>
                    </a:p>
                  </a:txBody>
                  <a:tcPr marL="86058" marR="86058" marT="43029" marB="43029"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341</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899</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1000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1077885003"/>
                  </a:ext>
                </a:extLst>
              </a:tr>
              <a:tr h="1185803">
                <a:tc>
                  <a:txBody>
                    <a:bodyPr/>
                    <a:lstStyle/>
                    <a:p>
                      <a:pPr algn="ctr"/>
                      <a:r>
                        <a:rPr lang="en-US" sz="2400" b="0" cap="none" spc="0">
                          <a:ln w="0"/>
                          <a:solidFill>
                            <a:schemeClr val="bg1"/>
                          </a:solidFill>
                          <a:effectLst/>
                        </a:rPr>
                        <a:t>Row</a:t>
                      </a:r>
                      <a:r>
                        <a:rPr lang="en-US" sz="2400" b="0" cap="none" spc="0" baseline="0">
                          <a:ln w="0"/>
                          <a:solidFill>
                            <a:schemeClr val="bg1"/>
                          </a:solidFill>
                          <a:effectLst/>
                        </a:rPr>
                        <a:t> 03</a:t>
                      </a:r>
                      <a:endParaRPr lang="en-US" sz="2400" b="0" cap="none" spc="0">
                        <a:ln w="0"/>
                        <a:solidFill>
                          <a:schemeClr val="bg1"/>
                        </a:solidFill>
                        <a:effectLst/>
                      </a:endParaRPr>
                    </a:p>
                  </a:txBody>
                  <a:tcPr marL="86058" marR="86058" marT="43029" marB="43029"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chemeClr val="bg1"/>
                      </a:solidFill>
                      <a:prstDash val="sysDash"/>
                      <a:round/>
                      <a:headEnd type="none" w="med" len="med"/>
                      <a:tailEnd type="none" w="med" len="med"/>
                    </a:lnT>
                    <a:lnB w="3175" cap="flat" cmpd="sng" algn="ctr">
                      <a:solidFill>
                        <a:schemeClr val="bg1"/>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220</a:t>
                      </a:r>
                    </a:p>
                  </a:txBody>
                  <a:tcPr marL="86058" marR="86058" marT="43029" marB="43029"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110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540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120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670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990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2619424684"/>
                  </a:ext>
                </a:extLst>
              </a:tr>
              <a:tr h="1185803">
                <a:tc>
                  <a:txBody>
                    <a:bodyPr/>
                    <a:lstStyle/>
                    <a:p>
                      <a:pPr algn="ctr"/>
                      <a:r>
                        <a:rPr lang="en-US" sz="2400" b="0" cap="none" spc="0">
                          <a:ln w="0"/>
                          <a:solidFill>
                            <a:schemeClr val="bg1"/>
                          </a:solidFill>
                          <a:effectLst/>
                        </a:rPr>
                        <a:t>Row</a:t>
                      </a:r>
                      <a:r>
                        <a:rPr lang="en-US" sz="2400" b="0" cap="none" spc="0" baseline="0">
                          <a:ln w="0"/>
                          <a:solidFill>
                            <a:schemeClr val="bg1"/>
                          </a:solidFill>
                          <a:effectLst/>
                        </a:rPr>
                        <a:t> 04</a:t>
                      </a:r>
                      <a:endParaRPr lang="en-US" sz="2400" b="0" cap="none" spc="0">
                        <a:ln w="0"/>
                        <a:solidFill>
                          <a:schemeClr val="bg1"/>
                        </a:solidFill>
                        <a:effectLst/>
                      </a:endParaRPr>
                    </a:p>
                  </a:txBody>
                  <a:tcPr marL="86058" marR="86058" marT="43029" marB="43029"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chemeClr val="bg1"/>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238</a:t>
                      </a:r>
                    </a:p>
                  </a:txBody>
                  <a:tcPr marL="86058" marR="86058" marT="43029" marB="43029"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957</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832</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172</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877</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980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2061192205"/>
                  </a:ext>
                </a:extLst>
              </a:tr>
              <a:tr h="1185803">
                <a:tc>
                  <a:txBody>
                    <a:bodyPr/>
                    <a:lstStyle/>
                    <a:p>
                      <a:pPr algn="ctr"/>
                      <a:r>
                        <a:rPr lang="en-US" sz="2400" b="0" cap="none" spc="0">
                          <a:ln w="0"/>
                          <a:solidFill>
                            <a:schemeClr val="bg1"/>
                          </a:solidFill>
                          <a:effectLst/>
                        </a:rPr>
                        <a:t>Total</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1500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25000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1200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3100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8000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9000</a:t>
                      </a:r>
                    </a:p>
                  </a:txBody>
                  <a:tcPr marL="86058" marR="86058" marT="43029" marB="43029"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extLst>
                  <a:ext uri="{0D108BD9-81ED-4DB2-BD59-A6C34878D82A}">
                    <a16:rowId xmlns:a16="http://schemas.microsoft.com/office/drawing/2014/main" val="806938177"/>
                  </a:ext>
                </a:extLst>
              </a:tr>
            </a:tbl>
          </a:graphicData>
        </a:graphic>
      </p:graphicFrame>
      <p:sp>
        <p:nvSpPr>
          <p:cNvPr id="5" name="Title 1"/>
          <p:cNvSpPr txBox="1">
            <a:spLocks/>
          </p:cNvSpPr>
          <p:nvPr/>
        </p:nvSpPr>
        <p:spPr>
          <a:xfrm>
            <a:off x="6584120" y="993776"/>
            <a:ext cx="1121893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Seven Column Table</a:t>
            </a:r>
          </a:p>
          <a:p>
            <a:pPr algn="ctr"/>
            <a:r>
              <a:rPr lang="en-US" sz="3200">
                <a:latin typeface="+mn-lt"/>
              </a:rPr>
              <a:t>Create great subtitle is in here</a:t>
            </a:r>
            <a:endParaRPr lang="en-US" sz="6400">
              <a:latin typeface="+mn-lt"/>
            </a:endParaRPr>
          </a:p>
        </p:txBody>
      </p:sp>
      <p:sp>
        <p:nvSpPr>
          <p:cNvPr id="6" name="Rectangle: Rounded Corners 80"/>
          <p:cNvSpPr/>
          <p:nvPr/>
        </p:nvSpPr>
        <p:spPr>
          <a:xfrm>
            <a:off x="11503692" y="2482055"/>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68346696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373451399"/>
              </p:ext>
            </p:extLst>
          </p:nvPr>
        </p:nvGraphicFramePr>
        <p:xfrm>
          <a:off x="1684341" y="2295902"/>
          <a:ext cx="21018492" cy="10013325"/>
        </p:xfrm>
        <a:graphic>
          <a:graphicData uri="http://schemas.openxmlformats.org/drawingml/2006/table">
            <a:tbl>
              <a:tblPr firstRow="1" bandRow="1">
                <a:tableStyleId>{5C22544A-7EE6-4342-B048-85BDC9FD1C3A}</a:tableStyleId>
              </a:tblPr>
              <a:tblGrid>
                <a:gridCol w="2335388">
                  <a:extLst>
                    <a:ext uri="{9D8B030D-6E8A-4147-A177-3AD203B41FA5}">
                      <a16:colId xmlns:a16="http://schemas.microsoft.com/office/drawing/2014/main" val="2706821968"/>
                    </a:ext>
                  </a:extLst>
                </a:gridCol>
                <a:gridCol w="2335388">
                  <a:extLst>
                    <a:ext uri="{9D8B030D-6E8A-4147-A177-3AD203B41FA5}">
                      <a16:colId xmlns:a16="http://schemas.microsoft.com/office/drawing/2014/main" val="1300565837"/>
                    </a:ext>
                  </a:extLst>
                </a:gridCol>
                <a:gridCol w="2335388">
                  <a:extLst>
                    <a:ext uri="{9D8B030D-6E8A-4147-A177-3AD203B41FA5}">
                      <a16:colId xmlns:a16="http://schemas.microsoft.com/office/drawing/2014/main" val="569105154"/>
                    </a:ext>
                  </a:extLst>
                </a:gridCol>
                <a:gridCol w="2335388">
                  <a:extLst>
                    <a:ext uri="{9D8B030D-6E8A-4147-A177-3AD203B41FA5}">
                      <a16:colId xmlns:a16="http://schemas.microsoft.com/office/drawing/2014/main" val="1450614653"/>
                    </a:ext>
                  </a:extLst>
                </a:gridCol>
                <a:gridCol w="2335388">
                  <a:extLst>
                    <a:ext uri="{9D8B030D-6E8A-4147-A177-3AD203B41FA5}">
                      <a16:colId xmlns:a16="http://schemas.microsoft.com/office/drawing/2014/main" val="2942311061"/>
                    </a:ext>
                  </a:extLst>
                </a:gridCol>
                <a:gridCol w="2335388">
                  <a:extLst>
                    <a:ext uri="{9D8B030D-6E8A-4147-A177-3AD203B41FA5}">
                      <a16:colId xmlns:a16="http://schemas.microsoft.com/office/drawing/2014/main" val="3178764417"/>
                    </a:ext>
                  </a:extLst>
                </a:gridCol>
                <a:gridCol w="2335388">
                  <a:extLst>
                    <a:ext uri="{9D8B030D-6E8A-4147-A177-3AD203B41FA5}">
                      <a16:colId xmlns:a16="http://schemas.microsoft.com/office/drawing/2014/main" val="3769978490"/>
                    </a:ext>
                  </a:extLst>
                </a:gridCol>
                <a:gridCol w="2335388">
                  <a:extLst>
                    <a:ext uri="{9D8B030D-6E8A-4147-A177-3AD203B41FA5}">
                      <a16:colId xmlns:a16="http://schemas.microsoft.com/office/drawing/2014/main" val="175741210"/>
                    </a:ext>
                  </a:extLst>
                </a:gridCol>
                <a:gridCol w="2335388">
                  <a:extLst>
                    <a:ext uri="{9D8B030D-6E8A-4147-A177-3AD203B41FA5}">
                      <a16:colId xmlns:a16="http://schemas.microsoft.com/office/drawing/2014/main" val="2485061855"/>
                    </a:ext>
                  </a:extLst>
                </a:gridCol>
              </a:tblGrid>
              <a:tr h="742087">
                <a:tc>
                  <a:txBody>
                    <a:bodyPr/>
                    <a:lstStyle/>
                    <a:p>
                      <a:pPr algn="ctr"/>
                      <a:endParaRPr lang="en-US" sz="2400" b="0"/>
                    </a:p>
                  </a:txBody>
                  <a:tcPr marL="182880" marR="182880" marT="91440" marB="91440" anchor="ctr">
                    <a:lnR w="3175" cap="flat" cmpd="sng" algn="ctr">
                      <a:solidFill>
                        <a:schemeClr val="accent1"/>
                      </a:solidFill>
                      <a:prstDash val="sysDash"/>
                      <a:round/>
                      <a:headEnd type="none" w="med" len="med"/>
                      <a:tailEnd type="none" w="med" len="med"/>
                    </a:lnR>
                    <a:lnB w="3175" cap="flat" cmpd="sng" algn="ctr">
                      <a:solidFill>
                        <a:schemeClr val="bg1"/>
                      </a:solidFill>
                      <a:prstDash val="sysDash"/>
                      <a:round/>
                      <a:headEnd type="none" w="med" len="med"/>
                      <a:tailEnd type="none" w="med" len="med"/>
                    </a:lnB>
                    <a:solidFill>
                      <a:schemeClr val="bg1"/>
                    </a:solidFill>
                  </a:tcPr>
                </a:tc>
                <a:tc>
                  <a:txBody>
                    <a:bodyPr/>
                    <a:lstStyle/>
                    <a:p>
                      <a:pPr algn="ctr"/>
                      <a:r>
                        <a:rPr lang="en-US" sz="2400" b="0"/>
                        <a:t>Column 1</a:t>
                      </a:r>
                    </a:p>
                  </a:txBody>
                  <a:tcPr marL="182880" marR="182880" marT="91440" marB="91440" anchor="ctr">
                    <a:lnL w="3175" cap="flat" cmpd="sng" algn="ctr">
                      <a:solidFill>
                        <a:schemeClr val="accent1"/>
                      </a:solidFill>
                      <a:prstDash val="sysDash"/>
                      <a:round/>
                      <a:headEnd type="none" w="med" len="med"/>
                      <a:tailEnd type="none" w="med" len="med"/>
                    </a:lnL>
                    <a:lnB w="3175" cap="flat" cmpd="sng" algn="ctr">
                      <a:solidFill>
                        <a:srgbClr val="BFBFBF"/>
                      </a:solidFill>
                      <a:prstDash val="sysDash"/>
                      <a:round/>
                      <a:headEnd type="none" w="med" len="med"/>
                      <a:tailEnd type="none" w="med" len="med"/>
                    </a:lnB>
                  </a:tcPr>
                </a:tc>
                <a:tc>
                  <a:txBody>
                    <a:bodyPr/>
                    <a:lstStyle/>
                    <a:p>
                      <a:pPr algn="ctr"/>
                      <a:r>
                        <a:rPr lang="en-US" sz="2400" b="0"/>
                        <a:t>Column 2</a:t>
                      </a:r>
                    </a:p>
                  </a:txBody>
                  <a:tcPr marL="182880" marR="182880" marT="91440" marB="91440" anchor="ctr">
                    <a:lnB w="3175" cap="flat" cmpd="sng" algn="ctr">
                      <a:solidFill>
                        <a:srgbClr val="BFBFBF"/>
                      </a:solidFill>
                      <a:prstDash val="sysDash"/>
                      <a:round/>
                      <a:headEnd type="none" w="med" len="med"/>
                      <a:tailEnd type="none" w="med" len="med"/>
                    </a:lnB>
                    <a:solidFill>
                      <a:schemeClr val="accent2"/>
                    </a:solidFill>
                  </a:tcPr>
                </a:tc>
                <a:tc>
                  <a:txBody>
                    <a:bodyPr/>
                    <a:lstStyle/>
                    <a:p>
                      <a:pPr algn="ctr"/>
                      <a:r>
                        <a:rPr lang="en-US" sz="2400" b="0"/>
                        <a:t>Column 3 </a:t>
                      </a:r>
                    </a:p>
                  </a:txBody>
                  <a:tcPr marL="182880" marR="182880" marT="91440" marB="91440" anchor="ctr">
                    <a:lnB w="3175" cap="flat" cmpd="sng" algn="ctr">
                      <a:solidFill>
                        <a:srgbClr val="BFBFBF"/>
                      </a:solidFill>
                      <a:prstDash val="sysDash"/>
                      <a:round/>
                      <a:headEnd type="none" w="med" len="med"/>
                      <a:tailEnd type="none" w="med" len="med"/>
                    </a:lnB>
                    <a:solidFill>
                      <a:schemeClr val="accent3"/>
                    </a:solidFill>
                  </a:tcPr>
                </a:tc>
                <a:tc>
                  <a:txBody>
                    <a:bodyPr/>
                    <a:lstStyle/>
                    <a:p>
                      <a:pPr algn="ctr"/>
                      <a:r>
                        <a:rPr lang="en-US" sz="2400" b="0"/>
                        <a:t>Column</a:t>
                      </a:r>
                      <a:r>
                        <a:rPr lang="en-US" sz="2400" b="0" baseline="0"/>
                        <a:t> 4</a:t>
                      </a:r>
                      <a:endParaRPr lang="en-US" sz="2400" b="0"/>
                    </a:p>
                  </a:txBody>
                  <a:tcPr marL="182880" marR="182880" marT="91440" marB="91440" anchor="ctr">
                    <a:lnB w="3175" cap="flat" cmpd="sng" algn="ctr">
                      <a:solidFill>
                        <a:srgbClr val="BFBFBF"/>
                      </a:solidFill>
                      <a:prstDash val="sysDash"/>
                      <a:round/>
                      <a:headEnd type="none" w="med" len="med"/>
                      <a:tailEnd type="none" w="med" len="med"/>
                    </a:lnB>
                    <a:solidFill>
                      <a:schemeClr val="accent4"/>
                    </a:solidFill>
                  </a:tcPr>
                </a:tc>
                <a:tc>
                  <a:txBody>
                    <a:bodyPr/>
                    <a:lstStyle/>
                    <a:p>
                      <a:pPr algn="ctr"/>
                      <a:r>
                        <a:rPr lang="en-US" sz="2400" b="0"/>
                        <a:t>Column 5</a:t>
                      </a:r>
                    </a:p>
                  </a:txBody>
                  <a:tcPr marL="182880" marR="182880" marT="91440" marB="91440" anchor="ctr">
                    <a:lnB w="3175" cap="flat" cmpd="sng" algn="ctr">
                      <a:solidFill>
                        <a:srgbClr val="BFBFBF"/>
                      </a:solidFill>
                      <a:prstDash val="sysDash"/>
                      <a:round/>
                      <a:headEnd type="none" w="med" len="med"/>
                      <a:tailEnd type="none" w="med" len="med"/>
                    </a:lnB>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0"/>
                        <a:t>Column 6</a:t>
                      </a:r>
                    </a:p>
                  </a:txBody>
                  <a:tcPr marL="182880" marR="182880" marT="91440" marB="91440" anchor="ctr">
                    <a:lnB w="3175" cap="flat" cmpd="sng" algn="ctr">
                      <a:solidFill>
                        <a:srgbClr val="BFBFBF"/>
                      </a:solidFill>
                      <a:prstDash val="sysDash"/>
                      <a:round/>
                      <a:headEnd type="none" w="med" len="med"/>
                      <a:tailEnd type="none" w="med" len="med"/>
                    </a:lnB>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0"/>
                        <a:t>Column 7</a:t>
                      </a:r>
                    </a:p>
                  </a:txBody>
                  <a:tcPr marL="182880" marR="182880" marT="91440" marB="91440" anchor="ctr">
                    <a:lnB w="3175" cap="flat" cmpd="sng" algn="ctr">
                      <a:solidFill>
                        <a:srgbClr val="BFBFBF"/>
                      </a:solidFill>
                      <a:prstDash val="sysDash"/>
                      <a:round/>
                      <a:headEnd type="none" w="med" len="med"/>
                      <a:tailEnd type="none" w="med" len="med"/>
                    </a:lnB>
                    <a:solidFill>
                      <a:schemeClr val="accent5"/>
                    </a:solidFill>
                  </a:tcPr>
                </a:tc>
                <a:tc>
                  <a:txBody>
                    <a:bodyPr/>
                    <a:lstStyle/>
                    <a:p>
                      <a:pPr algn="ctr"/>
                      <a:r>
                        <a:rPr lang="en-US" sz="2400" b="0"/>
                        <a:t>Column 8</a:t>
                      </a:r>
                    </a:p>
                  </a:txBody>
                  <a:tcPr marL="182880" marR="182880" marT="91440" marB="91440" anchor="ctr">
                    <a:lnB w="3175" cap="flat" cmpd="sng" algn="ctr">
                      <a:solidFill>
                        <a:srgbClr val="BFBFBF"/>
                      </a:solidFill>
                      <a:prstDash val="sysDash"/>
                      <a:round/>
                      <a:headEnd type="none" w="med" len="med"/>
                      <a:tailEnd type="none" w="med" len="med"/>
                    </a:lnB>
                    <a:solidFill>
                      <a:schemeClr val="accent4"/>
                    </a:solidFill>
                  </a:tcPr>
                </a:tc>
                <a:extLst>
                  <a:ext uri="{0D108BD9-81ED-4DB2-BD59-A6C34878D82A}">
                    <a16:rowId xmlns:a16="http://schemas.microsoft.com/office/drawing/2014/main" val="976851886"/>
                  </a:ext>
                </a:extLst>
              </a:tr>
              <a:tr h="742087">
                <a:tc>
                  <a:txBody>
                    <a:bodyPr/>
                    <a:lstStyle/>
                    <a:p>
                      <a:pPr algn="ctr"/>
                      <a:r>
                        <a:rPr lang="en-US" sz="2400" b="0" cap="none" spc="0">
                          <a:ln w="0"/>
                          <a:solidFill>
                            <a:schemeClr val="bg1"/>
                          </a:solidFill>
                          <a:effectLst/>
                        </a:rPr>
                        <a:t>Row</a:t>
                      </a:r>
                      <a:r>
                        <a:rPr lang="en-US" sz="2400" b="0" cap="none" spc="0" baseline="0">
                          <a:ln w="0"/>
                          <a:solidFill>
                            <a:schemeClr val="bg1"/>
                          </a:solidFill>
                          <a:effectLst/>
                        </a:rPr>
                        <a:t> 01</a:t>
                      </a:r>
                      <a:endParaRPr lang="en-US" sz="2400" b="0" cap="none" spc="0">
                        <a:ln w="0"/>
                        <a:solidFill>
                          <a:schemeClr val="bg1"/>
                        </a:solidFill>
                        <a:effectLst/>
                      </a:endParaRP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chemeClr val="bg1"/>
                      </a:solidFill>
                      <a:prstDash val="sysDash"/>
                      <a:round/>
                      <a:headEnd type="none" w="med" len="med"/>
                      <a:tailEnd type="none" w="med" len="med"/>
                    </a:lnT>
                    <a:lnB w="3175" cap="flat" cmpd="sng" algn="ctr">
                      <a:solidFill>
                        <a:schemeClr val="bg1"/>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500</a:t>
                      </a: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150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230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210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500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120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3898687607"/>
                  </a:ext>
                </a:extLst>
              </a:tr>
              <a:tr h="742087">
                <a:tc>
                  <a:txBody>
                    <a:bodyPr/>
                    <a:lstStyle/>
                    <a:p>
                      <a:pPr algn="ctr"/>
                      <a:r>
                        <a:rPr lang="en-US" sz="2400" b="0" cap="none" spc="0">
                          <a:ln w="0"/>
                          <a:solidFill>
                            <a:schemeClr val="bg1"/>
                          </a:solidFill>
                          <a:effectLst/>
                        </a:rPr>
                        <a:t>Row</a:t>
                      </a:r>
                      <a:r>
                        <a:rPr lang="en-US" sz="2400" b="0" cap="none" spc="0" baseline="0">
                          <a:ln w="0"/>
                          <a:solidFill>
                            <a:schemeClr val="bg1"/>
                          </a:solidFill>
                          <a:effectLst/>
                        </a:rPr>
                        <a:t> 02</a:t>
                      </a:r>
                      <a:endParaRPr lang="en-US" sz="2400" b="0" cap="none" spc="0">
                        <a:ln w="0"/>
                        <a:solidFill>
                          <a:schemeClr val="bg1"/>
                        </a:solidFill>
                        <a:effectLst/>
                      </a:endParaRP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chemeClr val="bg1"/>
                      </a:solidFill>
                      <a:prstDash val="sysDash"/>
                      <a:round/>
                      <a:headEnd type="none" w="med" len="med"/>
                      <a:tailEnd type="none" w="med" len="med"/>
                    </a:lnT>
                    <a:lnB w="3175" cap="flat" cmpd="sng" algn="ctr">
                      <a:solidFill>
                        <a:schemeClr val="bg1"/>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785</a:t>
                      </a: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341</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899</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785</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1000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1077885003"/>
                  </a:ext>
                </a:extLst>
              </a:tr>
              <a:tr h="742087">
                <a:tc>
                  <a:txBody>
                    <a:bodyPr/>
                    <a:lstStyle/>
                    <a:p>
                      <a:pPr algn="ctr"/>
                      <a:r>
                        <a:rPr lang="en-US" sz="2400" b="0" cap="none" spc="0">
                          <a:ln w="0"/>
                          <a:solidFill>
                            <a:schemeClr val="bg1"/>
                          </a:solidFill>
                          <a:effectLst/>
                        </a:rPr>
                        <a:t>Row</a:t>
                      </a:r>
                      <a:r>
                        <a:rPr lang="en-US" sz="2400" b="0" cap="none" spc="0" baseline="0">
                          <a:ln w="0"/>
                          <a:solidFill>
                            <a:schemeClr val="bg1"/>
                          </a:solidFill>
                          <a:effectLst/>
                        </a:rPr>
                        <a:t> 03</a:t>
                      </a:r>
                      <a:endParaRPr lang="en-US" sz="2400" b="0" cap="none" spc="0">
                        <a:ln w="0"/>
                        <a:solidFill>
                          <a:schemeClr val="bg1"/>
                        </a:solidFill>
                        <a:effectLst/>
                      </a:endParaRP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chemeClr val="bg1"/>
                      </a:solidFill>
                      <a:prstDash val="sysDash"/>
                      <a:round/>
                      <a:headEnd type="none" w="med" len="med"/>
                      <a:tailEnd type="none" w="med" len="med"/>
                    </a:lnT>
                    <a:lnB w="3175" cap="flat" cmpd="sng" algn="ctr">
                      <a:solidFill>
                        <a:schemeClr val="bg1"/>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220</a:t>
                      </a: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110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540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120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670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110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220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990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2619424684"/>
                  </a:ext>
                </a:extLst>
              </a:tr>
              <a:tr h="742087">
                <a:tc>
                  <a:txBody>
                    <a:bodyPr/>
                    <a:lstStyle/>
                    <a:p>
                      <a:pPr algn="ctr"/>
                      <a:r>
                        <a:rPr lang="en-US" sz="2400" b="0" cap="none" spc="0">
                          <a:ln w="0"/>
                          <a:solidFill>
                            <a:schemeClr val="bg1"/>
                          </a:solidFill>
                          <a:effectLst/>
                        </a:rPr>
                        <a:t>Row</a:t>
                      </a:r>
                      <a:r>
                        <a:rPr lang="en-US" sz="2400" b="0" cap="none" spc="0" baseline="0">
                          <a:ln w="0"/>
                          <a:solidFill>
                            <a:schemeClr val="bg1"/>
                          </a:solidFill>
                          <a:effectLst/>
                        </a:rPr>
                        <a:t> 04</a:t>
                      </a:r>
                      <a:endParaRPr lang="en-US" sz="2400" b="0" cap="none" spc="0">
                        <a:ln w="0"/>
                        <a:solidFill>
                          <a:schemeClr val="bg1"/>
                        </a:solidFill>
                        <a:effectLst/>
                      </a:endParaRP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chemeClr val="bg1"/>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238</a:t>
                      </a: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957</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832</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172</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877</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957</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238</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980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2061192205"/>
                  </a:ext>
                </a:extLst>
              </a:tr>
              <a:tr h="742087">
                <a:tc>
                  <a:txBody>
                    <a:bodyPr/>
                    <a:lstStyle/>
                    <a:p>
                      <a:pPr algn="ctr"/>
                      <a:r>
                        <a:rPr lang="en-US" sz="2400" b="0" cap="none" spc="0">
                          <a:ln w="0"/>
                          <a:solidFill>
                            <a:schemeClr val="bg1"/>
                          </a:solidFill>
                          <a:effectLst/>
                        </a:rPr>
                        <a:t>Row</a:t>
                      </a:r>
                      <a:r>
                        <a:rPr lang="en-US" sz="2400" b="0" cap="none" spc="0" baseline="0">
                          <a:ln w="0"/>
                          <a:solidFill>
                            <a:schemeClr val="bg1"/>
                          </a:solidFill>
                          <a:effectLst/>
                        </a:rPr>
                        <a:t> 05</a:t>
                      </a:r>
                      <a:endParaRPr lang="en-US" sz="2400" b="0" cap="none" spc="0">
                        <a:ln w="0"/>
                        <a:solidFill>
                          <a:schemeClr val="bg1"/>
                        </a:solidFill>
                        <a:effectLst/>
                      </a:endParaRP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500</a:t>
                      </a: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150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230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210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500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4172834812"/>
                  </a:ext>
                </a:extLst>
              </a:tr>
              <a:tr h="742087">
                <a:tc>
                  <a:txBody>
                    <a:bodyPr/>
                    <a:lstStyle/>
                    <a:p>
                      <a:pPr algn="ctr"/>
                      <a:r>
                        <a:rPr lang="en-US" sz="2400" b="0" cap="none" spc="0">
                          <a:ln w="0"/>
                          <a:solidFill>
                            <a:schemeClr val="bg1"/>
                          </a:solidFill>
                          <a:effectLst/>
                        </a:rPr>
                        <a:t>Row</a:t>
                      </a:r>
                      <a:r>
                        <a:rPr lang="en-US" sz="2400" b="0" cap="none" spc="0" baseline="0">
                          <a:ln w="0"/>
                          <a:solidFill>
                            <a:schemeClr val="bg1"/>
                          </a:solidFill>
                          <a:effectLst/>
                        </a:rPr>
                        <a:t> 06</a:t>
                      </a:r>
                      <a:endParaRPr lang="en-US" sz="2400" b="0" cap="none" spc="0">
                        <a:ln w="0"/>
                        <a:solidFill>
                          <a:schemeClr val="bg1"/>
                        </a:solidFill>
                        <a:effectLst/>
                      </a:endParaRP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785</a:t>
                      </a: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341</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899</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785</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2731686443"/>
                  </a:ext>
                </a:extLst>
              </a:tr>
              <a:tr h="742087">
                <a:tc>
                  <a:txBody>
                    <a:bodyPr/>
                    <a:lstStyle/>
                    <a:p>
                      <a:pPr algn="ctr"/>
                      <a:r>
                        <a:rPr lang="en-US" sz="2400" b="0" cap="none" spc="0">
                          <a:ln w="0"/>
                          <a:solidFill>
                            <a:schemeClr val="bg1"/>
                          </a:solidFill>
                          <a:effectLst/>
                        </a:rPr>
                        <a:t>Row</a:t>
                      </a:r>
                      <a:r>
                        <a:rPr lang="en-US" sz="2400" b="0" cap="none" spc="0" baseline="0">
                          <a:ln w="0"/>
                          <a:solidFill>
                            <a:schemeClr val="bg1"/>
                          </a:solidFill>
                          <a:effectLst/>
                        </a:rPr>
                        <a:t> 07</a:t>
                      </a:r>
                      <a:endParaRPr lang="en-US" sz="2400" b="0" cap="none" spc="0">
                        <a:ln w="0"/>
                        <a:solidFill>
                          <a:schemeClr val="bg1"/>
                        </a:solidFill>
                        <a:effectLst/>
                      </a:endParaRP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220</a:t>
                      </a: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110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540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120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670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110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220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110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2735203410"/>
                  </a:ext>
                </a:extLst>
              </a:tr>
              <a:tr h="742087">
                <a:tc>
                  <a:txBody>
                    <a:bodyPr/>
                    <a:lstStyle/>
                    <a:p>
                      <a:pPr algn="ctr"/>
                      <a:r>
                        <a:rPr lang="en-US" sz="2400" b="0" cap="none" spc="0">
                          <a:ln w="0"/>
                          <a:solidFill>
                            <a:schemeClr val="bg1"/>
                          </a:solidFill>
                          <a:effectLst/>
                        </a:rPr>
                        <a:t>Row</a:t>
                      </a:r>
                      <a:r>
                        <a:rPr lang="en-US" sz="2400" b="0" cap="none" spc="0" baseline="0">
                          <a:ln w="0"/>
                          <a:solidFill>
                            <a:schemeClr val="bg1"/>
                          </a:solidFill>
                          <a:effectLst/>
                        </a:rPr>
                        <a:t> 08</a:t>
                      </a:r>
                      <a:endParaRPr lang="en-US" sz="2400" b="0" cap="none" spc="0">
                        <a:ln w="0"/>
                        <a:solidFill>
                          <a:schemeClr val="bg1"/>
                        </a:solidFill>
                        <a:effectLst/>
                      </a:endParaRP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238</a:t>
                      </a: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957</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832</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172</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877</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957</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238</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957</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1164552045"/>
                  </a:ext>
                </a:extLst>
              </a:tr>
              <a:tr h="742087">
                <a:tc>
                  <a:txBody>
                    <a:bodyPr/>
                    <a:lstStyle/>
                    <a:p>
                      <a:pPr algn="ctr"/>
                      <a:r>
                        <a:rPr lang="en-US" sz="2400" b="0" cap="none" spc="0">
                          <a:ln w="0"/>
                          <a:solidFill>
                            <a:schemeClr val="bg1"/>
                          </a:solidFill>
                          <a:effectLst/>
                        </a:rPr>
                        <a:t>Row</a:t>
                      </a:r>
                      <a:r>
                        <a:rPr lang="en-US" sz="2400" b="0" cap="none" spc="0" baseline="0">
                          <a:ln w="0"/>
                          <a:solidFill>
                            <a:schemeClr val="bg1"/>
                          </a:solidFill>
                          <a:effectLst/>
                        </a:rPr>
                        <a:t> 09</a:t>
                      </a:r>
                      <a:endParaRPr lang="en-US" sz="2400" b="0" cap="none" spc="0">
                        <a:ln w="0"/>
                        <a:solidFill>
                          <a:schemeClr val="bg1"/>
                        </a:solidFill>
                        <a:effectLst/>
                      </a:endParaRP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785</a:t>
                      </a: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341</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899</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785</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1000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547151177"/>
                  </a:ext>
                </a:extLst>
              </a:tr>
              <a:tr h="742087">
                <a:tc>
                  <a:txBody>
                    <a:bodyPr/>
                    <a:lstStyle/>
                    <a:p>
                      <a:pPr algn="ctr"/>
                      <a:r>
                        <a:rPr lang="en-US" sz="2400" b="0" cap="none" spc="0">
                          <a:ln w="0"/>
                          <a:solidFill>
                            <a:schemeClr val="bg1"/>
                          </a:solidFill>
                          <a:effectLst/>
                        </a:rPr>
                        <a:t>Row</a:t>
                      </a:r>
                      <a:r>
                        <a:rPr lang="en-US" sz="2400" b="0" cap="none" spc="0" baseline="0">
                          <a:ln w="0"/>
                          <a:solidFill>
                            <a:schemeClr val="bg1"/>
                          </a:solidFill>
                          <a:effectLst/>
                        </a:rPr>
                        <a:t> 10</a:t>
                      </a:r>
                      <a:endParaRPr lang="en-US" sz="2400" b="0" cap="none" spc="0">
                        <a:ln w="0"/>
                        <a:solidFill>
                          <a:schemeClr val="bg1"/>
                        </a:solidFill>
                        <a:effectLst/>
                      </a:endParaRP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chemeClr val="bg1"/>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50000"/>
                        <a:lumOff val="50000"/>
                      </a:schemeClr>
                    </a:solidFill>
                  </a:tcPr>
                </a:tc>
                <a:tc>
                  <a:txBody>
                    <a:bodyPr/>
                    <a:lstStyle/>
                    <a:p>
                      <a:pPr algn="ctr"/>
                      <a:r>
                        <a:rPr lang="en-US" sz="2400" b="0" cap="none" spc="0">
                          <a:ln w="0">
                            <a:noFill/>
                          </a:ln>
                          <a:solidFill>
                            <a:schemeClr val="tx1"/>
                          </a:solidFill>
                          <a:effectLst/>
                        </a:rPr>
                        <a:t>220</a:t>
                      </a:r>
                    </a:p>
                  </a:txBody>
                  <a:tcPr marL="182880" marR="182880" marT="91440" marB="91440" anchor="ctr">
                    <a:lnL w="3175" cap="flat" cmpd="sng" algn="ctr">
                      <a:solidFill>
                        <a:schemeClr val="bg1"/>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110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540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120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670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110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220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tc>
                  <a:txBody>
                    <a:bodyPr/>
                    <a:lstStyle/>
                    <a:p>
                      <a:pPr algn="ctr"/>
                      <a:r>
                        <a:rPr lang="en-US" sz="2400" b="0" cap="none" spc="0">
                          <a:ln w="0">
                            <a:noFill/>
                          </a:ln>
                          <a:solidFill>
                            <a:schemeClr val="tx1"/>
                          </a:solidFill>
                          <a:effectLst/>
                        </a:rPr>
                        <a:t>990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bg1"/>
                    </a:solidFill>
                  </a:tcPr>
                </a:tc>
                <a:extLst>
                  <a:ext uri="{0D108BD9-81ED-4DB2-BD59-A6C34878D82A}">
                    <a16:rowId xmlns:a16="http://schemas.microsoft.com/office/drawing/2014/main" val="101306332"/>
                  </a:ext>
                </a:extLst>
              </a:tr>
              <a:tr h="622137">
                <a:tc>
                  <a:txBody>
                    <a:bodyPr/>
                    <a:lstStyle/>
                    <a:p>
                      <a:pPr algn="ctr"/>
                      <a:r>
                        <a:rPr lang="en-US" sz="2400" b="0" cap="none" spc="0">
                          <a:ln w="0"/>
                          <a:solidFill>
                            <a:schemeClr val="bg1"/>
                          </a:solidFill>
                          <a:effectLst/>
                        </a:rPr>
                        <a:t>Total</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1500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25000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1200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3100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8000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6700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2345</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tc>
                  <a:txBody>
                    <a:bodyPr/>
                    <a:lstStyle/>
                    <a:p>
                      <a:pPr algn="ctr"/>
                      <a:r>
                        <a:rPr lang="en-US" sz="2400" b="0" cap="none" spc="0">
                          <a:ln w="0"/>
                          <a:solidFill>
                            <a:schemeClr val="bg1"/>
                          </a:solidFill>
                          <a:effectLst/>
                        </a:rPr>
                        <a:t>9000</a:t>
                      </a:r>
                    </a:p>
                  </a:txBody>
                  <a:tcPr marL="182880" marR="182880" marT="91440" marB="91440" anchor="ctr">
                    <a:lnL w="3175" cap="flat" cmpd="sng" algn="ctr">
                      <a:solidFill>
                        <a:srgbClr val="BFBFBF"/>
                      </a:solidFill>
                      <a:prstDash val="sysDash"/>
                      <a:round/>
                      <a:headEnd type="none" w="med" len="med"/>
                      <a:tailEnd type="none" w="med" len="med"/>
                    </a:lnL>
                    <a:lnR w="3175" cap="flat" cmpd="sng" algn="ctr">
                      <a:solidFill>
                        <a:srgbClr val="BFBFBF"/>
                      </a:solid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solidFill>
                        <a:srgbClr val="BFBFBF"/>
                      </a:solidFill>
                      <a:prstDash val="sysDash"/>
                      <a:round/>
                      <a:headEnd type="none" w="med" len="med"/>
                      <a:tailEnd type="none" w="med" len="med"/>
                    </a:lnB>
                    <a:solidFill>
                      <a:schemeClr val="tx1">
                        <a:lumMod val="90000"/>
                        <a:lumOff val="10000"/>
                      </a:schemeClr>
                    </a:solidFill>
                  </a:tcPr>
                </a:tc>
                <a:extLst>
                  <a:ext uri="{0D108BD9-81ED-4DB2-BD59-A6C34878D82A}">
                    <a16:rowId xmlns:a16="http://schemas.microsoft.com/office/drawing/2014/main" val="806938177"/>
                  </a:ext>
                </a:extLst>
              </a:tr>
              <a:tr h="1228231">
                <a:tc gridSpan="9">
                  <a:txBody>
                    <a:bodyPr/>
                    <a:lstStyle/>
                    <a:p>
                      <a:pPr algn="ctr"/>
                      <a:r>
                        <a:rPr lang="en-US" sz="4800" b="0" cap="none" spc="0">
                          <a:ln w="0"/>
                          <a:solidFill>
                            <a:schemeClr val="bg1"/>
                          </a:solidFill>
                          <a:effectLst/>
                        </a:rPr>
                        <a:t>Total</a:t>
                      </a:r>
                      <a:r>
                        <a:rPr lang="en-US" sz="4800" b="0" cap="none" spc="0" baseline="0">
                          <a:ln w="0"/>
                          <a:solidFill>
                            <a:schemeClr val="bg1"/>
                          </a:solidFill>
                          <a:effectLst/>
                        </a:rPr>
                        <a:t> – 150,987,500</a:t>
                      </a:r>
                      <a:endParaRPr lang="en-US" sz="4800" b="0" cap="none" spc="0">
                        <a:ln w="0"/>
                        <a:solidFill>
                          <a:schemeClr val="bg1"/>
                        </a:solidFill>
                        <a:effectLst/>
                      </a:endParaRPr>
                    </a:p>
                  </a:txBody>
                  <a:tcPr marL="182880" marR="182880" marT="91440" marB="91440" anchor="ctr">
                    <a:lnL w="3175" cap="flat" cmpd="sng" algn="ctr">
                      <a:noFill/>
                      <a:prstDash val="sysDash"/>
                      <a:round/>
                      <a:headEnd type="none" w="med" len="med"/>
                      <a:tailEnd type="none" w="med" len="med"/>
                    </a:lnL>
                    <a:lnR w="3175" cap="flat" cmpd="sng" algn="ctr">
                      <a:no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noFill/>
                      <a:prstDash val="sysDash"/>
                      <a:round/>
                      <a:headEnd type="none" w="med" len="med"/>
                      <a:tailEnd type="none" w="med" len="med"/>
                    </a:lnB>
                    <a:lnTlToBr w="12700" cmpd="sng">
                      <a:noFill/>
                      <a:prstDash val="solid"/>
                    </a:lnTlToBr>
                    <a:lnBlToTr w="12700" cmpd="sng">
                      <a:noFill/>
                      <a:prstDash val="solid"/>
                    </a:lnBlToTr>
                    <a:solidFill>
                      <a:schemeClr val="tx1">
                        <a:lumMod val="90000"/>
                        <a:lumOff val="10000"/>
                      </a:schemeClr>
                    </a:solidFill>
                  </a:tcPr>
                </a:tc>
                <a:tc hMerge="1">
                  <a:txBody>
                    <a:bodyPr/>
                    <a:lstStyle/>
                    <a:p>
                      <a:pPr algn="ctr"/>
                      <a:endParaRPr lang="en-US" sz="1600" b="0" cap="none" spc="0">
                        <a:ln w="0"/>
                        <a:solidFill>
                          <a:schemeClr val="bg1"/>
                        </a:solidFill>
                        <a:effectLst/>
                      </a:endParaRPr>
                    </a:p>
                  </a:txBody>
                  <a:tcPr anchor="ctr">
                    <a:lnL w="3175" cap="flat" cmpd="sng" algn="ctr">
                      <a:noFill/>
                      <a:prstDash val="sysDash"/>
                      <a:round/>
                      <a:headEnd type="none" w="med" len="med"/>
                      <a:tailEnd type="none" w="med" len="med"/>
                    </a:lnL>
                    <a:lnR w="3175" cap="flat" cmpd="sng" algn="ctr">
                      <a:no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noFill/>
                      <a:prstDash val="sysDash"/>
                      <a:round/>
                      <a:headEnd type="none" w="med" len="med"/>
                      <a:tailEnd type="none" w="med" len="med"/>
                    </a:lnB>
                    <a:lnTlToBr w="12700" cmpd="sng">
                      <a:noFill/>
                      <a:prstDash val="solid"/>
                    </a:lnTlToBr>
                    <a:lnBlToTr w="12700" cmpd="sng">
                      <a:noFill/>
                      <a:prstDash val="solid"/>
                    </a:lnBlToTr>
                    <a:solidFill>
                      <a:schemeClr val="tx1">
                        <a:lumMod val="90000"/>
                        <a:lumOff val="10000"/>
                      </a:schemeClr>
                    </a:solidFill>
                  </a:tcPr>
                </a:tc>
                <a:tc hMerge="1">
                  <a:txBody>
                    <a:bodyPr/>
                    <a:lstStyle/>
                    <a:p>
                      <a:pPr algn="ctr"/>
                      <a:endParaRPr lang="en-US" sz="1600" b="0" cap="none" spc="0">
                        <a:ln w="0"/>
                        <a:solidFill>
                          <a:schemeClr val="bg1"/>
                        </a:solidFill>
                        <a:effectLst/>
                      </a:endParaRPr>
                    </a:p>
                  </a:txBody>
                  <a:tcPr anchor="ctr">
                    <a:lnL w="3175" cap="flat" cmpd="sng" algn="ctr">
                      <a:noFill/>
                      <a:prstDash val="sysDash"/>
                      <a:round/>
                      <a:headEnd type="none" w="med" len="med"/>
                      <a:tailEnd type="none" w="med" len="med"/>
                    </a:lnL>
                    <a:lnR w="3175" cap="flat" cmpd="sng" algn="ctr">
                      <a:no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noFill/>
                      <a:prstDash val="sysDash"/>
                      <a:round/>
                      <a:headEnd type="none" w="med" len="med"/>
                      <a:tailEnd type="none" w="med" len="med"/>
                    </a:lnB>
                    <a:lnTlToBr w="12700" cmpd="sng">
                      <a:noFill/>
                      <a:prstDash val="solid"/>
                    </a:lnTlToBr>
                    <a:lnBlToTr w="12700" cmpd="sng">
                      <a:noFill/>
                      <a:prstDash val="solid"/>
                    </a:lnBlToTr>
                    <a:solidFill>
                      <a:schemeClr val="tx1">
                        <a:lumMod val="90000"/>
                        <a:lumOff val="10000"/>
                      </a:schemeClr>
                    </a:solidFill>
                  </a:tcPr>
                </a:tc>
                <a:tc hMerge="1">
                  <a:txBody>
                    <a:bodyPr/>
                    <a:lstStyle/>
                    <a:p>
                      <a:pPr algn="ctr"/>
                      <a:endParaRPr lang="en-US" sz="1600" b="0" cap="none" spc="0">
                        <a:ln w="0"/>
                        <a:solidFill>
                          <a:schemeClr val="bg1"/>
                        </a:solidFill>
                        <a:effectLst/>
                      </a:endParaRPr>
                    </a:p>
                  </a:txBody>
                  <a:tcPr anchor="ctr">
                    <a:lnL w="3175" cap="flat" cmpd="sng" algn="ctr">
                      <a:noFill/>
                      <a:prstDash val="sysDash"/>
                      <a:round/>
                      <a:headEnd type="none" w="med" len="med"/>
                      <a:tailEnd type="none" w="med" len="med"/>
                    </a:lnL>
                    <a:lnR w="3175" cap="flat" cmpd="sng" algn="ctr">
                      <a:no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noFill/>
                      <a:prstDash val="sysDash"/>
                      <a:round/>
                      <a:headEnd type="none" w="med" len="med"/>
                      <a:tailEnd type="none" w="med" len="med"/>
                    </a:lnB>
                    <a:lnTlToBr w="12700" cmpd="sng">
                      <a:noFill/>
                      <a:prstDash val="solid"/>
                    </a:lnTlToBr>
                    <a:lnBlToTr w="12700" cmpd="sng">
                      <a:noFill/>
                      <a:prstDash val="solid"/>
                    </a:lnBlToTr>
                    <a:solidFill>
                      <a:schemeClr val="tx1">
                        <a:lumMod val="90000"/>
                        <a:lumOff val="10000"/>
                      </a:schemeClr>
                    </a:solidFill>
                  </a:tcPr>
                </a:tc>
                <a:tc hMerge="1">
                  <a:txBody>
                    <a:bodyPr/>
                    <a:lstStyle/>
                    <a:p>
                      <a:pPr algn="ctr"/>
                      <a:endParaRPr lang="en-US" sz="1600" b="0" cap="none" spc="0">
                        <a:ln w="0"/>
                        <a:solidFill>
                          <a:schemeClr val="bg1"/>
                        </a:solidFill>
                        <a:effectLst/>
                      </a:endParaRPr>
                    </a:p>
                  </a:txBody>
                  <a:tcPr anchor="ctr">
                    <a:lnL w="3175" cap="flat" cmpd="sng" algn="ctr">
                      <a:noFill/>
                      <a:prstDash val="sysDash"/>
                      <a:round/>
                      <a:headEnd type="none" w="med" len="med"/>
                      <a:tailEnd type="none" w="med" len="med"/>
                    </a:lnL>
                    <a:lnR w="3175" cap="flat" cmpd="sng" algn="ctr">
                      <a:no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noFill/>
                      <a:prstDash val="sysDash"/>
                      <a:round/>
                      <a:headEnd type="none" w="med" len="med"/>
                      <a:tailEnd type="none" w="med" len="med"/>
                    </a:lnB>
                    <a:lnTlToBr w="12700" cmpd="sng">
                      <a:noFill/>
                      <a:prstDash val="solid"/>
                    </a:lnTlToBr>
                    <a:lnBlToTr w="12700" cmpd="sng">
                      <a:noFill/>
                      <a:prstDash val="solid"/>
                    </a:lnBlToTr>
                    <a:solidFill>
                      <a:schemeClr val="tx1">
                        <a:lumMod val="90000"/>
                        <a:lumOff val="10000"/>
                      </a:schemeClr>
                    </a:solidFill>
                  </a:tcPr>
                </a:tc>
                <a:tc hMerge="1">
                  <a:txBody>
                    <a:bodyPr/>
                    <a:lstStyle/>
                    <a:p>
                      <a:pPr algn="ctr"/>
                      <a:endParaRPr lang="en-US" sz="1600" b="0" cap="none" spc="0">
                        <a:ln w="0"/>
                        <a:solidFill>
                          <a:schemeClr val="bg1"/>
                        </a:solidFill>
                        <a:effectLst/>
                      </a:endParaRPr>
                    </a:p>
                  </a:txBody>
                  <a:tcPr anchor="ctr">
                    <a:lnL w="3175" cap="flat" cmpd="sng" algn="ctr">
                      <a:noFill/>
                      <a:prstDash val="sysDash"/>
                      <a:round/>
                      <a:headEnd type="none" w="med" len="med"/>
                      <a:tailEnd type="none" w="med" len="med"/>
                    </a:lnL>
                    <a:lnR w="3175" cap="flat" cmpd="sng" algn="ctr">
                      <a:no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noFill/>
                      <a:prstDash val="sysDash"/>
                      <a:round/>
                      <a:headEnd type="none" w="med" len="med"/>
                      <a:tailEnd type="none" w="med" len="med"/>
                    </a:lnB>
                    <a:lnTlToBr w="12700" cmpd="sng">
                      <a:noFill/>
                      <a:prstDash val="solid"/>
                    </a:lnTlToBr>
                    <a:lnBlToTr w="12700" cmpd="sng">
                      <a:noFill/>
                      <a:prstDash val="solid"/>
                    </a:lnBlToTr>
                    <a:solidFill>
                      <a:schemeClr val="tx1">
                        <a:lumMod val="90000"/>
                        <a:lumOff val="10000"/>
                      </a:schemeClr>
                    </a:solidFill>
                  </a:tcPr>
                </a:tc>
                <a:tc hMerge="1">
                  <a:txBody>
                    <a:bodyPr/>
                    <a:lstStyle/>
                    <a:p>
                      <a:pPr algn="ctr"/>
                      <a:endParaRPr lang="en-US" sz="1600" b="0" cap="none" spc="0">
                        <a:ln w="0"/>
                        <a:solidFill>
                          <a:schemeClr val="bg1"/>
                        </a:solidFill>
                        <a:effectLst/>
                      </a:endParaRPr>
                    </a:p>
                  </a:txBody>
                  <a:tcPr anchor="ctr">
                    <a:lnL w="3175" cap="flat" cmpd="sng" algn="ctr">
                      <a:noFill/>
                      <a:prstDash val="sysDash"/>
                      <a:round/>
                      <a:headEnd type="none" w="med" len="med"/>
                      <a:tailEnd type="none" w="med" len="med"/>
                    </a:lnL>
                    <a:lnR w="3175" cap="flat" cmpd="sng" algn="ctr">
                      <a:no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noFill/>
                      <a:prstDash val="sysDash"/>
                      <a:round/>
                      <a:headEnd type="none" w="med" len="med"/>
                      <a:tailEnd type="none" w="med" len="med"/>
                    </a:lnB>
                    <a:lnTlToBr w="12700" cmpd="sng">
                      <a:noFill/>
                      <a:prstDash val="solid"/>
                    </a:lnTlToBr>
                    <a:lnBlToTr w="12700" cmpd="sng">
                      <a:noFill/>
                      <a:prstDash val="solid"/>
                    </a:lnBlToTr>
                    <a:solidFill>
                      <a:schemeClr val="tx1">
                        <a:lumMod val="90000"/>
                        <a:lumOff val="10000"/>
                      </a:schemeClr>
                    </a:solidFill>
                  </a:tcPr>
                </a:tc>
                <a:tc hMerge="1">
                  <a:txBody>
                    <a:bodyPr/>
                    <a:lstStyle/>
                    <a:p>
                      <a:pPr algn="ctr"/>
                      <a:endParaRPr lang="en-US" sz="1600" b="0" cap="none" spc="0">
                        <a:ln w="0"/>
                        <a:solidFill>
                          <a:schemeClr val="bg1"/>
                        </a:solidFill>
                        <a:effectLst/>
                      </a:endParaRPr>
                    </a:p>
                  </a:txBody>
                  <a:tcPr anchor="ctr">
                    <a:lnL w="3175" cap="flat" cmpd="sng" algn="ctr">
                      <a:noFill/>
                      <a:prstDash val="sysDash"/>
                      <a:round/>
                      <a:headEnd type="none" w="med" len="med"/>
                      <a:tailEnd type="none" w="med" len="med"/>
                    </a:lnL>
                    <a:lnR w="3175" cap="flat" cmpd="sng" algn="ctr">
                      <a:no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noFill/>
                      <a:prstDash val="sysDash"/>
                      <a:round/>
                      <a:headEnd type="none" w="med" len="med"/>
                      <a:tailEnd type="none" w="med" len="med"/>
                    </a:lnB>
                    <a:lnTlToBr w="12700" cmpd="sng">
                      <a:noFill/>
                      <a:prstDash val="solid"/>
                    </a:lnTlToBr>
                    <a:lnBlToTr w="12700" cmpd="sng">
                      <a:noFill/>
                      <a:prstDash val="solid"/>
                    </a:lnBlToTr>
                    <a:solidFill>
                      <a:schemeClr val="tx1">
                        <a:lumMod val="90000"/>
                        <a:lumOff val="10000"/>
                      </a:schemeClr>
                    </a:solidFill>
                  </a:tcPr>
                </a:tc>
                <a:tc hMerge="1">
                  <a:txBody>
                    <a:bodyPr/>
                    <a:lstStyle/>
                    <a:p>
                      <a:pPr algn="ctr"/>
                      <a:endParaRPr lang="en-US" sz="1600" b="0" cap="none" spc="0">
                        <a:ln w="0"/>
                        <a:solidFill>
                          <a:schemeClr val="bg1"/>
                        </a:solidFill>
                        <a:effectLst/>
                      </a:endParaRPr>
                    </a:p>
                  </a:txBody>
                  <a:tcPr anchor="ctr">
                    <a:lnL w="3175" cap="flat" cmpd="sng" algn="ctr">
                      <a:noFill/>
                      <a:prstDash val="sysDash"/>
                      <a:round/>
                      <a:headEnd type="none" w="med" len="med"/>
                      <a:tailEnd type="none" w="med" len="med"/>
                    </a:lnL>
                    <a:lnR w="3175" cap="flat" cmpd="sng" algn="ctr">
                      <a:noFill/>
                      <a:prstDash val="sysDash"/>
                      <a:round/>
                      <a:headEnd type="none" w="med" len="med"/>
                      <a:tailEnd type="none" w="med" len="med"/>
                    </a:lnR>
                    <a:lnT w="3175" cap="flat" cmpd="sng" algn="ctr">
                      <a:solidFill>
                        <a:srgbClr val="BFBFBF"/>
                      </a:solidFill>
                      <a:prstDash val="sysDash"/>
                      <a:round/>
                      <a:headEnd type="none" w="med" len="med"/>
                      <a:tailEnd type="none" w="med" len="med"/>
                    </a:lnT>
                    <a:lnB w="3175" cap="flat" cmpd="sng" algn="ctr">
                      <a:noFill/>
                      <a:prstDash val="sysDash"/>
                      <a:round/>
                      <a:headEnd type="none" w="med" len="med"/>
                      <a:tailEnd type="none" w="med" len="med"/>
                    </a:lnB>
                    <a:lnTlToBr w="12700" cmpd="sng">
                      <a:noFill/>
                      <a:prstDash val="solid"/>
                    </a:lnTlToBr>
                    <a:lnBlToTr w="12700" cmpd="sng">
                      <a:noFill/>
                      <a:prstDash val="solid"/>
                    </a:lnBlToTr>
                    <a:solidFill>
                      <a:schemeClr val="tx1">
                        <a:lumMod val="90000"/>
                        <a:lumOff val="10000"/>
                      </a:schemeClr>
                    </a:solidFill>
                  </a:tcPr>
                </a:tc>
                <a:extLst>
                  <a:ext uri="{0D108BD9-81ED-4DB2-BD59-A6C34878D82A}">
                    <a16:rowId xmlns:a16="http://schemas.microsoft.com/office/drawing/2014/main" val="1682908631"/>
                  </a:ext>
                </a:extLst>
              </a:tr>
            </a:tbl>
          </a:graphicData>
        </a:graphic>
      </p:graphicFrame>
      <p:sp>
        <p:nvSpPr>
          <p:cNvPr id="4" name="Title 1"/>
          <p:cNvSpPr txBox="1">
            <a:spLocks/>
          </p:cNvSpPr>
          <p:nvPr/>
        </p:nvSpPr>
        <p:spPr>
          <a:xfrm>
            <a:off x="6584120" y="414595"/>
            <a:ext cx="1121893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Very large column table</a:t>
            </a:r>
          </a:p>
          <a:p>
            <a:pPr algn="ctr"/>
            <a:r>
              <a:rPr lang="en-US" sz="3200">
                <a:latin typeface="+mn-lt"/>
              </a:rPr>
              <a:t>Create great subtitle is in here</a:t>
            </a:r>
            <a:endParaRPr lang="en-US" sz="6400">
              <a:latin typeface="+mn-lt"/>
            </a:endParaRPr>
          </a:p>
        </p:txBody>
      </p:sp>
      <p:sp>
        <p:nvSpPr>
          <p:cNvPr id="5" name="Rectangle: Rounded Corners 80"/>
          <p:cNvSpPr/>
          <p:nvPr/>
        </p:nvSpPr>
        <p:spPr>
          <a:xfrm>
            <a:off x="11503692" y="1902874"/>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226415526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428453501"/>
              </p:ext>
            </p:extLst>
          </p:nvPr>
        </p:nvGraphicFramePr>
        <p:xfrm>
          <a:off x="419027" y="440669"/>
          <a:ext cx="23549120" cy="11929134"/>
        </p:xfrm>
        <a:graphic>
          <a:graphicData uri="http://schemas.openxmlformats.org/drawingml/2006/table">
            <a:tbl>
              <a:tblPr firstRow="1" bandRow="1">
                <a:tableStyleId>{5C22544A-7EE6-4342-B048-85BDC9FD1C3A}</a:tableStyleId>
              </a:tblPr>
              <a:tblGrid>
                <a:gridCol w="3364160">
                  <a:extLst>
                    <a:ext uri="{9D8B030D-6E8A-4147-A177-3AD203B41FA5}">
                      <a16:colId xmlns:a16="http://schemas.microsoft.com/office/drawing/2014/main" val="20000"/>
                    </a:ext>
                  </a:extLst>
                </a:gridCol>
                <a:gridCol w="3364160">
                  <a:extLst>
                    <a:ext uri="{9D8B030D-6E8A-4147-A177-3AD203B41FA5}">
                      <a16:colId xmlns:a16="http://schemas.microsoft.com/office/drawing/2014/main" val="20001"/>
                    </a:ext>
                  </a:extLst>
                </a:gridCol>
                <a:gridCol w="3364160">
                  <a:extLst>
                    <a:ext uri="{9D8B030D-6E8A-4147-A177-3AD203B41FA5}">
                      <a16:colId xmlns:a16="http://schemas.microsoft.com/office/drawing/2014/main" val="20002"/>
                    </a:ext>
                  </a:extLst>
                </a:gridCol>
                <a:gridCol w="3364160">
                  <a:extLst>
                    <a:ext uri="{9D8B030D-6E8A-4147-A177-3AD203B41FA5}">
                      <a16:colId xmlns:a16="http://schemas.microsoft.com/office/drawing/2014/main" val="20003"/>
                    </a:ext>
                  </a:extLst>
                </a:gridCol>
                <a:gridCol w="3364160">
                  <a:extLst>
                    <a:ext uri="{9D8B030D-6E8A-4147-A177-3AD203B41FA5}">
                      <a16:colId xmlns:a16="http://schemas.microsoft.com/office/drawing/2014/main" val="20004"/>
                    </a:ext>
                  </a:extLst>
                </a:gridCol>
                <a:gridCol w="3364160">
                  <a:extLst>
                    <a:ext uri="{9D8B030D-6E8A-4147-A177-3AD203B41FA5}">
                      <a16:colId xmlns:a16="http://schemas.microsoft.com/office/drawing/2014/main" val="20005"/>
                    </a:ext>
                  </a:extLst>
                </a:gridCol>
                <a:gridCol w="3364160">
                  <a:extLst>
                    <a:ext uri="{9D8B030D-6E8A-4147-A177-3AD203B41FA5}">
                      <a16:colId xmlns:a16="http://schemas.microsoft.com/office/drawing/2014/main" val="20006"/>
                    </a:ext>
                  </a:extLst>
                </a:gridCol>
              </a:tblGrid>
              <a:tr h="1741128">
                <a:tc>
                  <a:txBody>
                    <a:bodyPr/>
                    <a:lstStyle/>
                    <a:p>
                      <a:r>
                        <a:rPr lang="en-US" sz="3000" b="1">
                          <a:solidFill>
                            <a:schemeClr val="bg1"/>
                          </a:solidFill>
                          <a:latin typeface="+mn-lt"/>
                        </a:rPr>
                        <a:t>Month</a:t>
                      </a:r>
                    </a:p>
                    <a:p>
                      <a:endParaRPr lang="en-US" sz="3000" b="0">
                        <a:solidFill>
                          <a:schemeClr val="bg1"/>
                        </a:solidFill>
                        <a:latin typeface="+mn-lt"/>
                      </a:endParaRPr>
                    </a:p>
                    <a:p>
                      <a:r>
                        <a:rPr lang="en-US" sz="3000" b="0">
                          <a:solidFill>
                            <a:schemeClr val="bg1"/>
                          </a:solidFill>
                          <a:latin typeface="+mn-lt"/>
                        </a:rPr>
                        <a:t>Sunday</a:t>
                      </a:r>
                    </a:p>
                  </a:txBody>
                  <a:tcPr marL="152828" marR="152828" marT="76414" marB="76414">
                    <a:lnL w="12700" cmpd="sng">
                      <a:noFill/>
                    </a:lnL>
                    <a:lnR w="12700" cmpd="sng">
                      <a:noFill/>
                    </a:lnR>
                    <a:lnT w="127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n-US" sz="3000" b="0">
                        <a:solidFill>
                          <a:schemeClr val="bg1"/>
                        </a:solidFill>
                        <a:latin typeface="+mn-lt"/>
                      </a:endParaRPr>
                    </a:p>
                    <a:p>
                      <a:endParaRPr lang="en-US" sz="3000" b="0">
                        <a:solidFill>
                          <a:schemeClr val="bg1"/>
                        </a:solidFill>
                        <a:latin typeface="+mn-lt"/>
                      </a:endParaRPr>
                    </a:p>
                    <a:p>
                      <a:r>
                        <a:rPr lang="en-US" sz="3000" b="0">
                          <a:solidFill>
                            <a:schemeClr val="bg1"/>
                          </a:solidFill>
                          <a:latin typeface="+mn-lt"/>
                        </a:rPr>
                        <a:t>Monday</a:t>
                      </a:r>
                    </a:p>
                  </a:txBody>
                  <a:tcPr marL="152828" marR="152828" marT="76414" marB="76414">
                    <a:lnL w="12700" cmpd="sng">
                      <a:noFill/>
                    </a:lnL>
                    <a:lnR w="12700" cmpd="sng">
                      <a:noFill/>
                    </a:lnR>
                    <a:lnT w="127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n-US" sz="3000" b="0">
                        <a:solidFill>
                          <a:schemeClr val="bg1"/>
                        </a:solidFill>
                        <a:latin typeface="+mn-lt"/>
                      </a:endParaRPr>
                    </a:p>
                    <a:p>
                      <a:endParaRPr lang="en-US" sz="3000" b="0">
                        <a:solidFill>
                          <a:schemeClr val="bg1"/>
                        </a:solidFill>
                        <a:latin typeface="+mn-lt"/>
                      </a:endParaRPr>
                    </a:p>
                    <a:p>
                      <a:r>
                        <a:rPr lang="en-US" sz="3000" b="0">
                          <a:solidFill>
                            <a:schemeClr val="bg1"/>
                          </a:solidFill>
                          <a:latin typeface="+mn-lt"/>
                        </a:rPr>
                        <a:t>Tuesday</a:t>
                      </a:r>
                    </a:p>
                  </a:txBody>
                  <a:tcPr marL="152828" marR="152828" marT="76414" marB="76414">
                    <a:lnL w="12700" cmpd="sng">
                      <a:noFill/>
                    </a:lnL>
                    <a:lnR w="12700" cmpd="sng">
                      <a:noFill/>
                    </a:lnR>
                    <a:lnT w="127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n-US" sz="3000" b="0">
                        <a:solidFill>
                          <a:schemeClr val="bg1"/>
                        </a:solidFill>
                        <a:latin typeface="+mn-lt"/>
                      </a:endParaRPr>
                    </a:p>
                    <a:p>
                      <a:endParaRPr lang="en-US" sz="3000" b="0">
                        <a:solidFill>
                          <a:schemeClr val="bg1"/>
                        </a:solidFill>
                        <a:latin typeface="+mn-lt"/>
                      </a:endParaRPr>
                    </a:p>
                    <a:p>
                      <a:r>
                        <a:rPr lang="en-US" sz="3000" b="0">
                          <a:solidFill>
                            <a:schemeClr val="bg1"/>
                          </a:solidFill>
                          <a:latin typeface="+mn-lt"/>
                        </a:rPr>
                        <a:t>Wednesday</a:t>
                      </a:r>
                    </a:p>
                  </a:txBody>
                  <a:tcPr marL="152828" marR="152828" marT="76414" marB="76414">
                    <a:lnL w="12700" cmpd="sng">
                      <a:noFill/>
                    </a:lnL>
                    <a:lnR w="12700" cmpd="sng">
                      <a:noFill/>
                    </a:lnR>
                    <a:lnT w="127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n-US" sz="3000" b="0">
                        <a:solidFill>
                          <a:schemeClr val="bg1"/>
                        </a:solidFill>
                        <a:latin typeface="+mn-lt"/>
                      </a:endParaRPr>
                    </a:p>
                    <a:p>
                      <a:endParaRPr lang="en-US" sz="3000" b="0">
                        <a:solidFill>
                          <a:schemeClr val="bg1"/>
                        </a:solidFill>
                        <a:latin typeface="+mn-lt"/>
                      </a:endParaRPr>
                    </a:p>
                    <a:p>
                      <a:r>
                        <a:rPr lang="en-US" sz="3000" b="0">
                          <a:solidFill>
                            <a:schemeClr val="bg1"/>
                          </a:solidFill>
                          <a:latin typeface="+mn-lt"/>
                        </a:rPr>
                        <a:t>Thursday</a:t>
                      </a:r>
                    </a:p>
                  </a:txBody>
                  <a:tcPr marL="152828" marR="152828" marT="76414" marB="76414">
                    <a:lnL w="12700" cmpd="sng">
                      <a:noFill/>
                    </a:lnL>
                    <a:lnR w="12700" cmpd="sng">
                      <a:noFill/>
                    </a:lnR>
                    <a:lnT w="127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n-US" sz="3000" b="0">
                        <a:solidFill>
                          <a:schemeClr val="bg1"/>
                        </a:solidFill>
                        <a:latin typeface="+mn-lt"/>
                      </a:endParaRPr>
                    </a:p>
                    <a:p>
                      <a:endParaRPr lang="en-US" sz="3000" b="0">
                        <a:solidFill>
                          <a:schemeClr val="bg1"/>
                        </a:solidFill>
                        <a:latin typeface="+mn-lt"/>
                      </a:endParaRPr>
                    </a:p>
                    <a:p>
                      <a:r>
                        <a:rPr lang="en-US" sz="3000" b="0">
                          <a:solidFill>
                            <a:schemeClr val="bg1"/>
                          </a:solidFill>
                          <a:latin typeface="+mn-lt"/>
                        </a:rPr>
                        <a:t>Friday</a:t>
                      </a:r>
                    </a:p>
                  </a:txBody>
                  <a:tcPr marL="152828" marR="152828" marT="76414" marB="76414">
                    <a:lnL w="12700" cmpd="sng">
                      <a:noFill/>
                    </a:lnL>
                    <a:lnR w="12700" cmpd="sng">
                      <a:noFill/>
                    </a:lnR>
                    <a:lnT w="127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endParaRPr lang="en-US" sz="3000" b="0">
                        <a:solidFill>
                          <a:schemeClr val="bg1"/>
                        </a:solidFill>
                        <a:latin typeface="+mn-lt"/>
                      </a:endParaRPr>
                    </a:p>
                    <a:p>
                      <a:endParaRPr lang="en-US" sz="3000" b="0">
                        <a:solidFill>
                          <a:schemeClr val="bg1"/>
                        </a:solidFill>
                        <a:latin typeface="+mn-lt"/>
                      </a:endParaRPr>
                    </a:p>
                    <a:p>
                      <a:r>
                        <a:rPr lang="en-US" sz="3000" b="0">
                          <a:solidFill>
                            <a:schemeClr val="bg1"/>
                          </a:solidFill>
                          <a:latin typeface="+mn-lt"/>
                        </a:rPr>
                        <a:t>Saturday</a:t>
                      </a:r>
                    </a:p>
                  </a:txBody>
                  <a:tcPr marL="152828" marR="152828" marT="76414" marB="76414">
                    <a:lnL w="12700" cmpd="sng">
                      <a:noFill/>
                    </a:lnL>
                    <a:lnR w="12700" cmpd="sng">
                      <a:noFill/>
                    </a:lnR>
                    <a:lnT w="12700" cmpd="sng">
                      <a:noFill/>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10000"/>
                  </a:ext>
                </a:extLst>
              </a:tr>
              <a:tr h="580378">
                <a:tc>
                  <a:txBody>
                    <a:bodyPr/>
                    <a:lstStyle/>
                    <a:p>
                      <a:r>
                        <a:rPr lang="en-US" sz="2400">
                          <a:solidFill>
                            <a:schemeClr val="tx1">
                              <a:lumMod val="90000"/>
                              <a:lumOff val="10000"/>
                            </a:schemeClr>
                          </a:solidFill>
                          <a:latin typeface="+mn-lt"/>
                        </a:rPr>
                        <a:t>1</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2</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3</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4</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5</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6</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7</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10001"/>
                  </a:ext>
                </a:extLst>
              </a:tr>
              <a:tr h="1453666">
                <a:tc>
                  <a:txBody>
                    <a:bodyPr/>
                    <a:lstStyle/>
                    <a:p>
                      <a:r>
                        <a:rPr lang="en-US" sz="3400">
                          <a:solidFill>
                            <a:schemeClr val="bg1"/>
                          </a:solidFill>
                          <a:latin typeface="+mn-lt"/>
                        </a:rPr>
                        <a:t>Start</a:t>
                      </a:r>
                      <a:r>
                        <a:rPr lang="en-US" sz="2400">
                          <a:solidFill>
                            <a:schemeClr val="bg1"/>
                          </a:solidFill>
                          <a:latin typeface="+mn-lt"/>
                        </a:rPr>
                        <a:t> </a:t>
                      </a:r>
                    </a:p>
                    <a:p>
                      <a:r>
                        <a:rPr lang="en-US" sz="2400">
                          <a:solidFill>
                            <a:schemeClr val="bg1"/>
                          </a:solidFill>
                          <a:latin typeface="+mn-lt"/>
                        </a:rPr>
                        <a:t>Your</a:t>
                      </a:r>
                      <a:r>
                        <a:rPr lang="en-US" sz="2400" baseline="0">
                          <a:solidFill>
                            <a:schemeClr val="bg1"/>
                          </a:solidFill>
                          <a:latin typeface="+mn-lt"/>
                        </a:rPr>
                        <a:t> working name</a:t>
                      </a:r>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solidFill>
                  </a:tcPr>
                </a:tc>
                <a:tc>
                  <a:txBody>
                    <a:bodyPr/>
                    <a:lstStyle/>
                    <a:p>
                      <a:r>
                        <a:rPr lang="en-US" sz="3400" kern="1200">
                          <a:solidFill>
                            <a:schemeClr val="bg1"/>
                          </a:solidFill>
                          <a:latin typeface="+mn-lt"/>
                          <a:ea typeface="+mn-ea"/>
                          <a:cs typeface="+mn-cs"/>
                        </a:rPr>
                        <a:t>End</a:t>
                      </a:r>
                      <a:r>
                        <a:rPr lang="en-US" sz="2400" kern="1200">
                          <a:solidFill>
                            <a:schemeClr val="bg1"/>
                          </a:solidFill>
                          <a:latin typeface="+mn-lt"/>
                          <a:ea typeface="+mn-ea"/>
                          <a:cs typeface="+mn-cs"/>
                        </a:rPr>
                        <a:t> </a:t>
                      </a:r>
                    </a:p>
                    <a:p>
                      <a:r>
                        <a:rPr lang="en-US" sz="2400" kern="1200">
                          <a:solidFill>
                            <a:schemeClr val="bg1"/>
                          </a:solidFill>
                          <a:latin typeface="+mn-lt"/>
                          <a:ea typeface="+mn-ea"/>
                          <a:cs typeface="+mn-cs"/>
                        </a:rPr>
                        <a:t>Your</a:t>
                      </a:r>
                      <a:r>
                        <a:rPr lang="en-US" sz="2400" kern="1200" baseline="0">
                          <a:solidFill>
                            <a:schemeClr val="bg1"/>
                          </a:solidFill>
                          <a:latin typeface="+mn-lt"/>
                          <a:ea typeface="+mn-ea"/>
                          <a:cs typeface="+mn-cs"/>
                        </a:rPr>
                        <a:t> working name</a:t>
                      </a:r>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solidFill>
                  </a:tcPr>
                </a:tc>
                <a:tc>
                  <a:txBody>
                    <a:bodyPr/>
                    <a:lstStyle/>
                    <a:p>
                      <a:endParaRPr lang="en-US" sz="2400">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endParaRPr lang="en-US" sz="2400">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endParaRPr lang="en-US" sz="2400">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10002"/>
                  </a:ext>
                </a:extLst>
              </a:tr>
              <a:tr h="580378">
                <a:tc>
                  <a:txBody>
                    <a:bodyPr/>
                    <a:lstStyle/>
                    <a:p>
                      <a:r>
                        <a:rPr lang="en-US" sz="2400">
                          <a:solidFill>
                            <a:schemeClr val="tx1">
                              <a:lumMod val="90000"/>
                              <a:lumOff val="10000"/>
                            </a:schemeClr>
                          </a:solidFill>
                          <a:latin typeface="+mn-lt"/>
                        </a:rPr>
                        <a:t>8</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9</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10</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11</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12</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13</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14</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10003"/>
                  </a:ext>
                </a:extLst>
              </a:tr>
              <a:tr h="1453666">
                <a:tc>
                  <a:txBody>
                    <a:bodyPr/>
                    <a:lstStyle/>
                    <a:p>
                      <a:endParaRPr lang="en-US" sz="2400">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endParaRPr lang="en-US" sz="2400">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3400" kern="1200">
                          <a:solidFill>
                            <a:schemeClr val="bg1"/>
                          </a:solidFill>
                          <a:latin typeface="+mn-lt"/>
                          <a:ea typeface="+mn-ea"/>
                          <a:cs typeface="+mn-cs"/>
                        </a:rPr>
                        <a:t>Start</a:t>
                      </a:r>
                      <a:r>
                        <a:rPr lang="en-US" sz="2400" kern="1200">
                          <a:solidFill>
                            <a:schemeClr val="bg1"/>
                          </a:solidFill>
                          <a:latin typeface="+mn-lt"/>
                          <a:ea typeface="+mn-ea"/>
                          <a:cs typeface="+mn-cs"/>
                        </a:rPr>
                        <a:t> </a:t>
                      </a:r>
                    </a:p>
                    <a:p>
                      <a:r>
                        <a:rPr lang="en-US" sz="2400" kern="1200">
                          <a:solidFill>
                            <a:schemeClr val="bg1"/>
                          </a:solidFill>
                          <a:latin typeface="+mn-lt"/>
                          <a:ea typeface="+mn-ea"/>
                          <a:cs typeface="+mn-cs"/>
                        </a:rPr>
                        <a:t>Your</a:t>
                      </a:r>
                      <a:r>
                        <a:rPr lang="en-US" sz="2400" kern="1200" baseline="0">
                          <a:solidFill>
                            <a:schemeClr val="bg1"/>
                          </a:solidFill>
                          <a:latin typeface="+mn-lt"/>
                          <a:ea typeface="+mn-ea"/>
                          <a:cs typeface="+mn-cs"/>
                        </a:rPr>
                        <a:t> working name</a:t>
                      </a:r>
                      <a:endParaRPr lang="en-US" sz="2400" kern="1200">
                        <a:solidFill>
                          <a:schemeClr val="bg1"/>
                        </a:solidFill>
                        <a:latin typeface="+mn-lt"/>
                        <a:ea typeface="+mn-ea"/>
                        <a:cs typeface="+mn-cs"/>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3"/>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3"/>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3"/>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3"/>
                    </a:solidFill>
                  </a:tcPr>
                </a:tc>
                <a:tc>
                  <a:txBody>
                    <a:bodyPr/>
                    <a:lstStyle/>
                    <a:p>
                      <a:r>
                        <a:rPr lang="en-US" sz="3400" kern="1200">
                          <a:solidFill>
                            <a:schemeClr val="bg1"/>
                          </a:solidFill>
                          <a:latin typeface="+mn-lt"/>
                          <a:ea typeface="+mn-ea"/>
                          <a:cs typeface="+mn-cs"/>
                        </a:rPr>
                        <a:t>End</a:t>
                      </a:r>
                      <a:r>
                        <a:rPr lang="en-US" sz="2400" kern="1200">
                          <a:solidFill>
                            <a:schemeClr val="bg1"/>
                          </a:solidFill>
                          <a:latin typeface="+mn-lt"/>
                          <a:ea typeface="+mn-ea"/>
                          <a:cs typeface="+mn-cs"/>
                        </a:rPr>
                        <a:t> </a:t>
                      </a:r>
                    </a:p>
                    <a:p>
                      <a:r>
                        <a:rPr lang="en-US" sz="2400" kern="1200">
                          <a:solidFill>
                            <a:schemeClr val="bg1"/>
                          </a:solidFill>
                          <a:latin typeface="+mn-lt"/>
                          <a:ea typeface="+mn-ea"/>
                          <a:cs typeface="+mn-cs"/>
                        </a:rPr>
                        <a:t>Your</a:t>
                      </a:r>
                      <a:r>
                        <a:rPr lang="en-US" sz="2400" kern="1200" baseline="0">
                          <a:solidFill>
                            <a:schemeClr val="bg1"/>
                          </a:solidFill>
                          <a:latin typeface="+mn-lt"/>
                          <a:ea typeface="+mn-ea"/>
                          <a:cs typeface="+mn-cs"/>
                        </a:rPr>
                        <a:t> working name</a:t>
                      </a:r>
                      <a:endParaRPr lang="en-US" sz="2400" kern="1200">
                        <a:solidFill>
                          <a:schemeClr val="bg1"/>
                        </a:solidFill>
                        <a:latin typeface="+mn-lt"/>
                        <a:ea typeface="+mn-ea"/>
                        <a:cs typeface="+mn-cs"/>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3"/>
                    </a:solidFill>
                  </a:tcPr>
                </a:tc>
                <a:extLst>
                  <a:ext uri="{0D108BD9-81ED-4DB2-BD59-A6C34878D82A}">
                    <a16:rowId xmlns:a16="http://schemas.microsoft.com/office/drawing/2014/main" val="10004"/>
                  </a:ext>
                </a:extLst>
              </a:tr>
              <a:tr h="580378">
                <a:tc>
                  <a:txBody>
                    <a:bodyPr/>
                    <a:lstStyle/>
                    <a:p>
                      <a:r>
                        <a:rPr lang="en-US" sz="2400">
                          <a:solidFill>
                            <a:schemeClr val="tx1">
                              <a:lumMod val="90000"/>
                              <a:lumOff val="10000"/>
                            </a:schemeClr>
                          </a:solidFill>
                          <a:latin typeface="+mn-lt"/>
                        </a:rPr>
                        <a:t>15</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16</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17</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18</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19</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20</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21</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10005"/>
                  </a:ext>
                </a:extLst>
              </a:tr>
              <a:tr h="1453666">
                <a:tc>
                  <a:txBody>
                    <a:bodyPr/>
                    <a:lstStyle/>
                    <a:p>
                      <a:r>
                        <a:rPr lang="en-US" sz="3400" kern="1200">
                          <a:solidFill>
                            <a:schemeClr val="bg1"/>
                          </a:solidFill>
                          <a:latin typeface="+mn-lt"/>
                          <a:ea typeface="+mn-ea"/>
                          <a:cs typeface="+mn-cs"/>
                        </a:rPr>
                        <a:t>Start</a:t>
                      </a:r>
                      <a:r>
                        <a:rPr lang="en-US" sz="2400" kern="1200">
                          <a:solidFill>
                            <a:schemeClr val="bg1"/>
                          </a:solidFill>
                          <a:latin typeface="+mn-lt"/>
                          <a:ea typeface="+mn-ea"/>
                          <a:cs typeface="+mn-cs"/>
                        </a:rPr>
                        <a:t> </a:t>
                      </a:r>
                    </a:p>
                    <a:p>
                      <a:r>
                        <a:rPr lang="en-US" sz="2400" kern="1200">
                          <a:solidFill>
                            <a:schemeClr val="bg1"/>
                          </a:solidFill>
                          <a:latin typeface="+mn-lt"/>
                          <a:ea typeface="+mn-ea"/>
                          <a:cs typeface="+mn-cs"/>
                        </a:rPr>
                        <a:t>Your</a:t>
                      </a:r>
                      <a:r>
                        <a:rPr lang="en-US" sz="2400" kern="1200" baseline="0">
                          <a:solidFill>
                            <a:schemeClr val="bg1"/>
                          </a:solidFill>
                          <a:latin typeface="+mn-lt"/>
                          <a:ea typeface="+mn-ea"/>
                          <a:cs typeface="+mn-cs"/>
                        </a:rPr>
                        <a:t> working name</a:t>
                      </a:r>
                      <a:endParaRPr lang="en-US" sz="2400" kern="1200">
                        <a:solidFill>
                          <a:schemeClr val="bg1"/>
                        </a:solidFill>
                        <a:latin typeface="+mn-lt"/>
                        <a:ea typeface="+mn-ea"/>
                        <a:cs typeface="+mn-cs"/>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3"/>
                    </a:solidFill>
                  </a:tcPr>
                </a:tc>
                <a:tc>
                  <a:txBody>
                    <a:bodyPr/>
                    <a:lstStyle/>
                    <a:p>
                      <a:r>
                        <a:rPr lang="en-US" sz="3400" kern="1200">
                          <a:solidFill>
                            <a:schemeClr val="bg1"/>
                          </a:solidFill>
                          <a:latin typeface="+mn-lt"/>
                          <a:ea typeface="+mn-ea"/>
                          <a:cs typeface="+mn-cs"/>
                        </a:rPr>
                        <a:t>End</a:t>
                      </a:r>
                      <a:r>
                        <a:rPr lang="en-US" sz="2400" kern="1200">
                          <a:solidFill>
                            <a:schemeClr val="bg1"/>
                          </a:solidFill>
                          <a:latin typeface="+mn-lt"/>
                          <a:ea typeface="+mn-ea"/>
                          <a:cs typeface="+mn-cs"/>
                        </a:rPr>
                        <a:t> </a:t>
                      </a:r>
                    </a:p>
                    <a:p>
                      <a:r>
                        <a:rPr lang="en-US" sz="2400" kern="1200">
                          <a:solidFill>
                            <a:schemeClr val="bg1"/>
                          </a:solidFill>
                          <a:latin typeface="+mn-lt"/>
                          <a:ea typeface="+mn-ea"/>
                          <a:cs typeface="+mn-cs"/>
                        </a:rPr>
                        <a:t>Your</a:t>
                      </a:r>
                      <a:r>
                        <a:rPr lang="en-US" sz="2400" kern="1200" baseline="0">
                          <a:solidFill>
                            <a:schemeClr val="bg1"/>
                          </a:solidFill>
                          <a:latin typeface="+mn-lt"/>
                          <a:ea typeface="+mn-ea"/>
                          <a:cs typeface="+mn-cs"/>
                        </a:rPr>
                        <a:t> working name</a:t>
                      </a:r>
                      <a:endParaRPr lang="en-US" sz="2400" kern="1200">
                        <a:solidFill>
                          <a:schemeClr val="bg1"/>
                        </a:solidFill>
                        <a:latin typeface="+mn-lt"/>
                        <a:ea typeface="+mn-ea"/>
                        <a:cs typeface="+mn-cs"/>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3"/>
                    </a:solidFill>
                  </a:tcPr>
                </a:tc>
                <a:tc>
                  <a:txBody>
                    <a:bodyPr/>
                    <a:lstStyle/>
                    <a:p>
                      <a:endParaRPr lang="en-US" sz="2400">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3400" kern="1200">
                          <a:solidFill>
                            <a:schemeClr val="bg1"/>
                          </a:solidFill>
                          <a:latin typeface="+mn-lt"/>
                          <a:ea typeface="+mn-ea"/>
                          <a:cs typeface="+mn-cs"/>
                        </a:rPr>
                        <a:t>Start</a:t>
                      </a:r>
                      <a:r>
                        <a:rPr lang="en-US" sz="2400" kern="1200">
                          <a:solidFill>
                            <a:schemeClr val="bg1"/>
                          </a:solidFill>
                          <a:latin typeface="+mn-lt"/>
                          <a:ea typeface="+mn-ea"/>
                          <a:cs typeface="+mn-cs"/>
                        </a:rPr>
                        <a:t> </a:t>
                      </a:r>
                    </a:p>
                    <a:p>
                      <a:r>
                        <a:rPr lang="en-US" sz="2400" kern="1200">
                          <a:solidFill>
                            <a:schemeClr val="bg1"/>
                          </a:solidFill>
                          <a:latin typeface="+mn-lt"/>
                          <a:ea typeface="+mn-ea"/>
                          <a:cs typeface="+mn-cs"/>
                        </a:rPr>
                        <a:t>Your</a:t>
                      </a:r>
                      <a:r>
                        <a:rPr lang="en-US" sz="2400" kern="1200" baseline="0">
                          <a:solidFill>
                            <a:schemeClr val="bg1"/>
                          </a:solidFill>
                          <a:latin typeface="+mn-lt"/>
                          <a:ea typeface="+mn-ea"/>
                          <a:cs typeface="+mn-cs"/>
                        </a:rPr>
                        <a:t> working name</a:t>
                      </a:r>
                      <a:endParaRPr lang="en-US" sz="2400" kern="1200">
                        <a:solidFill>
                          <a:schemeClr val="bg1"/>
                        </a:solidFill>
                        <a:latin typeface="+mn-lt"/>
                        <a:ea typeface="+mn-ea"/>
                        <a:cs typeface="+mn-cs"/>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4"/>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4"/>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4"/>
                    </a:solidFill>
                  </a:tcPr>
                </a:tc>
                <a:tc>
                  <a:txBody>
                    <a:bodyPr/>
                    <a:lstStyle/>
                    <a:p>
                      <a:r>
                        <a:rPr lang="en-US" sz="3400" kern="1200">
                          <a:solidFill>
                            <a:schemeClr val="bg1"/>
                          </a:solidFill>
                          <a:latin typeface="+mn-lt"/>
                          <a:ea typeface="+mn-ea"/>
                          <a:cs typeface="+mn-cs"/>
                        </a:rPr>
                        <a:t>End</a:t>
                      </a:r>
                      <a:r>
                        <a:rPr lang="en-US" sz="2400" kern="1200">
                          <a:solidFill>
                            <a:schemeClr val="bg1"/>
                          </a:solidFill>
                          <a:latin typeface="+mn-lt"/>
                          <a:ea typeface="+mn-ea"/>
                          <a:cs typeface="+mn-cs"/>
                        </a:rPr>
                        <a:t> </a:t>
                      </a:r>
                    </a:p>
                    <a:p>
                      <a:r>
                        <a:rPr lang="en-US" sz="2400" kern="1200">
                          <a:solidFill>
                            <a:schemeClr val="bg1"/>
                          </a:solidFill>
                          <a:latin typeface="+mn-lt"/>
                          <a:ea typeface="+mn-ea"/>
                          <a:cs typeface="+mn-cs"/>
                        </a:rPr>
                        <a:t>Your</a:t>
                      </a:r>
                      <a:r>
                        <a:rPr lang="en-US" sz="2400" kern="1200" baseline="0">
                          <a:solidFill>
                            <a:schemeClr val="bg1"/>
                          </a:solidFill>
                          <a:latin typeface="+mn-lt"/>
                          <a:ea typeface="+mn-ea"/>
                          <a:cs typeface="+mn-cs"/>
                        </a:rPr>
                        <a:t> working name</a:t>
                      </a:r>
                      <a:endParaRPr lang="en-US" sz="2400" kern="1200">
                        <a:solidFill>
                          <a:schemeClr val="bg1"/>
                        </a:solidFill>
                        <a:latin typeface="+mn-lt"/>
                        <a:ea typeface="+mn-ea"/>
                        <a:cs typeface="+mn-cs"/>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4"/>
                    </a:solidFill>
                  </a:tcPr>
                </a:tc>
                <a:extLst>
                  <a:ext uri="{0D108BD9-81ED-4DB2-BD59-A6C34878D82A}">
                    <a16:rowId xmlns:a16="http://schemas.microsoft.com/office/drawing/2014/main" val="10006"/>
                  </a:ext>
                </a:extLst>
              </a:tr>
              <a:tr h="580378">
                <a:tc>
                  <a:txBody>
                    <a:bodyPr/>
                    <a:lstStyle/>
                    <a:p>
                      <a:r>
                        <a:rPr lang="en-US" sz="2400">
                          <a:solidFill>
                            <a:schemeClr val="tx1">
                              <a:lumMod val="90000"/>
                              <a:lumOff val="10000"/>
                            </a:schemeClr>
                          </a:solidFill>
                          <a:latin typeface="+mn-lt"/>
                        </a:rPr>
                        <a:t>22</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23</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24</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25</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26</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27</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28</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10007"/>
                  </a:ext>
                </a:extLst>
              </a:tr>
              <a:tr h="1453666">
                <a:tc>
                  <a:txBody>
                    <a:bodyPr/>
                    <a:lstStyle/>
                    <a:p>
                      <a:endParaRPr lang="en-US" sz="2400">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3400" kern="1200">
                          <a:solidFill>
                            <a:schemeClr val="bg1"/>
                          </a:solidFill>
                          <a:latin typeface="+mn-lt"/>
                          <a:ea typeface="+mn-ea"/>
                          <a:cs typeface="+mn-cs"/>
                        </a:rPr>
                        <a:t>Start</a:t>
                      </a:r>
                      <a:r>
                        <a:rPr lang="en-US" sz="2400" kern="1200">
                          <a:solidFill>
                            <a:schemeClr val="bg1"/>
                          </a:solidFill>
                          <a:latin typeface="+mn-lt"/>
                          <a:ea typeface="+mn-ea"/>
                          <a:cs typeface="+mn-cs"/>
                        </a:rPr>
                        <a:t> </a:t>
                      </a:r>
                    </a:p>
                    <a:p>
                      <a:r>
                        <a:rPr lang="en-US" sz="2400" kern="1200">
                          <a:solidFill>
                            <a:schemeClr val="bg1"/>
                          </a:solidFill>
                          <a:latin typeface="+mn-lt"/>
                          <a:ea typeface="+mn-ea"/>
                          <a:cs typeface="+mn-cs"/>
                        </a:rPr>
                        <a:t>Your</a:t>
                      </a:r>
                      <a:r>
                        <a:rPr lang="en-US" sz="2400" kern="1200" baseline="0">
                          <a:solidFill>
                            <a:schemeClr val="bg1"/>
                          </a:solidFill>
                          <a:latin typeface="+mn-lt"/>
                          <a:ea typeface="+mn-ea"/>
                          <a:cs typeface="+mn-cs"/>
                        </a:rPr>
                        <a:t> working name</a:t>
                      </a:r>
                      <a:endParaRPr lang="en-US" sz="2400" kern="1200">
                        <a:solidFill>
                          <a:schemeClr val="bg1"/>
                        </a:solidFill>
                        <a:latin typeface="+mn-lt"/>
                        <a:ea typeface="+mn-ea"/>
                        <a:cs typeface="+mn-cs"/>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5"/>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5"/>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5"/>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5"/>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5"/>
                    </a:solidFill>
                  </a:tcPr>
                </a:tc>
                <a:tc>
                  <a:txBody>
                    <a:bodyPr/>
                    <a:lstStyle/>
                    <a:p>
                      <a:r>
                        <a:rPr lang="en-US" sz="3400" kern="1200">
                          <a:solidFill>
                            <a:schemeClr val="bg1"/>
                          </a:solidFill>
                          <a:latin typeface="+mn-lt"/>
                          <a:ea typeface="+mn-ea"/>
                          <a:cs typeface="+mn-cs"/>
                        </a:rPr>
                        <a:t>End</a:t>
                      </a:r>
                      <a:r>
                        <a:rPr lang="en-US" sz="2400" kern="1200">
                          <a:solidFill>
                            <a:schemeClr val="bg1"/>
                          </a:solidFill>
                          <a:latin typeface="+mn-lt"/>
                          <a:ea typeface="+mn-ea"/>
                          <a:cs typeface="+mn-cs"/>
                        </a:rPr>
                        <a:t> </a:t>
                      </a:r>
                    </a:p>
                    <a:p>
                      <a:r>
                        <a:rPr lang="en-US" sz="2400" kern="1200">
                          <a:solidFill>
                            <a:schemeClr val="bg1"/>
                          </a:solidFill>
                          <a:latin typeface="+mn-lt"/>
                          <a:ea typeface="+mn-ea"/>
                          <a:cs typeface="+mn-cs"/>
                        </a:rPr>
                        <a:t>Your</a:t>
                      </a:r>
                      <a:r>
                        <a:rPr lang="en-US" sz="2400" kern="1200" baseline="0">
                          <a:solidFill>
                            <a:schemeClr val="bg1"/>
                          </a:solidFill>
                          <a:latin typeface="+mn-lt"/>
                          <a:ea typeface="+mn-ea"/>
                          <a:cs typeface="+mn-cs"/>
                        </a:rPr>
                        <a:t> working name</a:t>
                      </a:r>
                      <a:endParaRPr lang="en-US" sz="2400" kern="1200">
                        <a:solidFill>
                          <a:schemeClr val="bg1"/>
                        </a:solidFill>
                        <a:latin typeface="+mn-lt"/>
                        <a:ea typeface="+mn-ea"/>
                        <a:cs typeface="+mn-cs"/>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5"/>
                    </a:solidFill>
                  </a:tcPr>
                </a:tc>
                <a:extLst>
                  <a:ext uri="{0D108BD9-81ED-4DB2-BD59-A6C34878D82A}">
                    <a16:rowId xmlns:a16="http://schemas.microsoft.com/office/drawing/2014/main" val="10008"/>
                  </a:ext>
                </a:extLst>
              </a:tr>
              <a:tr h="598164">
                <a:tc>
                  <a:txBody>
                    <a:bodyPr/>
                    <a:lstStyle/>
                    <a:p>
                      <a:r>
                        <a:rPr lang="en-US" sz="2400">
                          <a:solidFill>
                            <a:schemeClr val="tx1">
                              <a:lumMod val="90000"/>
                              <a:lumOff val="10000"/>
                            </a:schemeClr>
                          </a:solidFill>
                          <a:latin typeface="+mn-lt"/>
                        </a:rPr>
                        <a:t>29</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30</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31</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32</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33</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2400">
                          <a:solidFill>
                            <a:schemeClr val="tx1">
                              <a:lumMod val="90000"/>
                              <a:lumOff val="10000"/>
                            </a:schemeClr>
                          </a:solidFill>
                          <a:latin typeface="+mn-lt"/>
                        </a:rPr>
                        <a:t>34</a:t>
                      </a: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endParaRPr lang="en-US" sz="2400">
                        <a:solidFill>
                          <a:schemeClr val="tx1">
                            <a:lumMod val="90000"/>
                            <a:lumOff val="10000"/>
                          </a:schemeClr>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10009"/>
                  </a:ext>
                </a:extLst>
              </a:tr>
              <a:tr h="1453666">
                <a:tc>
                  <a:txBody>
                    <a:bodyPr/>
                    <a:lstStyle/>
                    <a:p>
                      <a:endParaRPr lang="en-US" sz="2400">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endParaRPr lang="en-US" sz="2400">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r>
                        <a:rPr lang="en-US" sz="3400" kern="1200">
                          <a:solidFill>
                            <a:schemeClr val="bg1"/>
                          </a:solidFill>
                          <a:latin typeface="+mn-lt"/>
                          <a:ea typeface="+mn-ea"/>
                          <a:cs typeface="+mn-cs"/>
                        </a:rPr>
                        <a:t>Start</a:t>
                      </a:r>
                      <a:r>
                        <a:rPr lang="en-US" sz="2400" kern="1200">
                          <a:solidFill>
                            <a:schemeClr val="bg1"/>
                          </a:solidFill>
                          <a:latin typeface="+mn-lt"/>
                          <a:ea typeface="+mn-ea"/>
                          <a:cs typeface="+mn-cs"/>
                        </a:rPr>
                        <a:t> </a:t>
                      </a:r>
                    </a:p>
                    <a:p>
                      <a:r>
                        <a:rPr lang="en-US" sz="2400" kern="1200">
                          <a:solidFill>
                            <a:schemeClr val="bg1"/>
                          </a:solidFill>
                          <a:latin typeface="+mn-lt"/>
                          <a:ea typeface="+mn-ea"/>
                          <a:cs typeface="+mn-cs"/>
                        </a:rPr>
                        <a:t>Your</a:t>
                      </a:r>
                      <a:r>
                        <a:rPr lang="en-US" sz="2400" kern="1200" baseline="0">
                          <a:solidFill>
                            <a:schemeClr val="bg1"/>
                          </a:solidFill>
                          <a:latin typeface="+mn-lt"/>
                          <a:ea typeface="+mn-ea"/>
                          <a:cs typeface="+mn-cs"/>
                        </a:rPr>
                        <a:t> working name</a:t>
                      </a:r>
                      <a:endParaRPr lang="en-US" sz="2400" kern="1200">
                        <a:solidFill>
                          <a:schemeClr val="bg1"/>
                        </a:solidFill>
                        <a:latin typeface="+mn-lt"/>
                        <a:ea typeface="+mn-ea"/>
                        <a:cs typeface="+mn-cs"/>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6"/>
                    </a:solidFill>
                  </a:tcPr>
                </a:tc>
                <a:tc>
                  <a:txBody>
                    <a:bodyPr/>
                    <a:lstStyle/>
                    <a:p>
                      <a:endParaRPr lang="en-US" sz="2400">
                        <a:solidFill>
                          <a:schemeClr val="bg1"/>
                        </a:solidFill>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6"/>
                    </a:solidFill>
                  </a:tcPr>
                </a:tc>
                <a:tc>
                  <a:txBody>
                    <a:bodyPr/>
                    <a:lstStyle/>
                    <a:p>
                      <a:r>
                        <a:rPr lang="en-US" sz="3400" kern="1200">
                          <a:solidFill>
                            <a:schemeClr val="bg1"/>
                          </a:solidFill>
                          <a:latin typeface="+mn-lt"/>
                          <a:ea typeface="+mn-ea"/>
                          <a:cs typeface="+mn-cs"/>
                        </a:rPr>
                        <a:t>End</a:t>
                      </a:r>
                      <a:r>
                        <a:rPr lang="en-US" sz="2400" kern="1200">
                          <a:solidFill>
                            <a:schemeClr val="bg1"/>
                          </a:solidFill>
                          <a:latin typeface="+mn-lt"/>
                          <a:ea typeface="+mn-ea"/>
                          <a:cs typeface="+mn-cs"/>
                        </a:rPr>
                        <a:t> </a:t>
                      </a:r>
                    </a:p>
                    <a:p>
                      <a:r>
                        <a:rPr lang="en-US" sz="2400" kern="1200">
                          <a:solidFill>
                            <a:schemeClr val="bg1"/>
                          </a:solidFill>
                          <a:latin typeface="+mn-lt"/>
                          <a:ea typeface="+mn-ea"/>
                          <a:cs typeface="+mn-cs"/>
                        </a:rPr>
                        <a:t>Your</a:t>
                      </a:r>
                      <a:r>
                        <a:rPr lang="en-US" sz="2400" kern="1200" baseline="0">
                          <a:solidFill>
                            <a:schemeClr val="bg1"/>
                          </a:solidFill>
                          <a:latin typeface="+mn-lt"/>
                          <a:ea typeface="+mn-ea"/>
                          <a:cs typeface="+mn-cs"/>
                        </a:rPr>
                        <a:t> working name</a:t>
                      </a:r>
                      <a:endParaRPr lang="en-US" sz="2400" kern="1200">
                        <a:solidFill>
                          <a:schemeClr val="bg1"/>
                        </a:solidFill>
                        <a:latin typeface="+mn-lt"/>
                        <a:ea typeface="+mn-ea"/>
                        <a:cs typeface="+mn-cs"/>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6"/>
                    </a:solidFill>
                  </a:tcPr>
                </a:tc>
                <a:tc>
                  <a:txBody>
                    <a:bodyPr/>
                    <a:lstStyle/>
                    <a:p>
                      <a:endParaRPr lang="en-US" sz="2400">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endParaRPr lang="en-US" sz="2400">
                        <a:latin typeface="+mn-lt"/>
                      </a:endParaRPr>
                    </a:p>
                  </a:txBody>
                  <a:tcPr marL="152828" marR="152828" marT="76414" marB="76414">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392975330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1797104" y="12449945"/>
            <a:ext cx="1342286" cy="730250"/>
          </a:xfrm>
        </p:spPr>
        <p:txBody>
          <a:bodyPr/>
          <a:lstStyle/>
          <a:p>
            <a:fld id="{8E5CEF3C-9B2D-40F3-803E-74AC2A770255}" type="slidenum">
              <a:rPr lang="en-US" smtClean="0"/>
              <a:pPr/>
              <a:t>156</a:t>
            </a:fld>
            <a:endParaRPr lang="en-US"/>
          </a:p>
        </p:txBody>
      </p:sp>
      <p:sp>
        <p:nvSpPr>
          <p:cNvPr id="8" name="Rectangle 7"/>
          <p:cNvSpPr/>
          <p:nvPr/>
        </p:nvSpPr>
        <p:spPr>
          <a:xfrm>
            <a:off x="4019332" y="3902953"/>
            <a:ext cx="4747746" cy="3145118"/>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 name="Group 3"/>
          <p:cNvGrpSpPr/>
          <p:nvPr/>
        </p:nvGrpSpPr>
        <p:grpSpPr>
          <a:xfrm>
            <a:off x="3782438" y="3049159"/>
            <a:ext cx="5219490" cy="1098522"/>
            <a:chOff x="1490102" y="1804020"/>
            <a:chExt cx="2372494" cy="499328"/>
          </a:xfrm>
        </p:grpSpPr>
        <p:sp>
          <p:nvSpPr>
            <p:cNvPr id="5" name="Right Triangle 4"/>
            <p:cNvSpPr/>
            <p:nvPr/>
          </p:nvSpPr>
          <p:spPr>
            <a:xfrm flipV="1">
              <a:off x="3755846" y="2192216"/>
              <a:ext cx="106750" cy="111129"/>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6" name="Rectangle 5"/>
            <p:cNvSpPr/>
            <p:nvPr/>
          </p:nvSpPr>
          <p:spPr>
            <a:xfrm>
              <a:off x="1491054" y="1804020"/>
              <a:ext cx="2371061" cy="3880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7" name="Right Triangle 6"/>
            <p:cNvSpPr/>
            <p:nvPr/>
          </p:nvSpPr>
          <p:spPr>
            <a:xfrm flipH="1" flipV="1">
              <a:off x="1490102" y="2192219"/>
              <a:ext cx="107679" cy="111129"/>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36" name="TextBox 35"/>
          <p:cNvSpPr txBox="1"/>
          <p:nvPr/>
        </p:nvSpPr>
        <p:spPr>
          <a:xfrm>
            <a:off x="4019331" y="3227070"/>
            <a:ext cx="2121093" cy="523220"/>
          </a:xfrm>
          <a:prstGeom prst="rect">
            <a:avLst/>
          </a:prstGeom>
          <a:noFill/>
        </p:spPr>
        <p:txBody>
          <a:bodyPr wrap="none" rtlCol="0">
            <a:spAutoFit/>
          </a:bodyPr>
          <a:lstStyle/>
          <a:p>
            <a:r>
              <a:rPr lang="en-US" sz="2800">
                <a:solidFill>
                  <a:schemeClr val="bg1"/>
                </a:solidFill>
              </a:rPr>
              <a:t>Category 01</a:t>
            </a:r>
          </a:p>
        </p:txBody>
      </p:sp>
      <p:sp>
        <p:nvSpPr>
          <p:cNvPr id="37" name="Rectangle 36"/>
          <p:cNvSpPr/>
          <p:nvPr/>
        </p:nvSpPr>
        <p:spPr>
          <a:xfrm>
            <a:off x="4019332" y="4195898"/>
            <a:ext cx="4747746" cy="830997"/>
          </a:xfrm>
          <a:prstGeom prst="rect">
            <a:avLst/>
          </a:prstGeom>
        </p:spPr>
        <p:txBody>
          <a:bodyPr wrap="square">
            <a:spAutoFit/>
          </a:bodyPr>
          <a:lstStyle/>
          <a:p>
            <a:r>
              <a:rPr lang="en-US" sz="2400">
                <a:solidFill>
                  <a:schemeClr val="tx1">
                    <a:lumMod val="90000"/>
                    <a:lumOff val="10000"/>
                  </a:schemeClr>
                </a:solidFill>
              </a:rPr>
              <a:t>Etiam dignissim dolor sit amet dictum </a:t>
            </a:r>
          </a:p>
        </p:txBody>
      </p:sp>
      <p:sp>
        <p:nvSpPr>
          <p:cNvPr id="40" name="Rectangle 39"/>
          <p:cNvSpPr/>
          <p:nvPr/>
        </p:nvSpPr>
        <p:spPr>
          <a:xfrm>
            <a:off x="9556532" y="3902953"/>
            <a:ext cx="4747746" cy="3145118"/>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1" name="Group 40"/>
          <p:cNvGrpSpPr/>
          <p:nvPr/>
        </p:nvGrpSpPr>
        <p:grpSpPr>
          <a:xfrm>
            <a:off x="9319638" y="3049159"/>
            <a:ext cx="5219490" cy="1098522"/>
            <a:chOff x="1490102" y="1804020"/>
            <a:chExt cx="2372494" cy="499328"/>
          </a:xfrm>
        </p:grpSpPr>
        <p:sp>
          <p:nvSpPr>
            <p:cNvPr id="42" name="Right Triangle 41"/>
            <p:cNvSpPr/>
            <p:nvPr/>
          </p:nvSpPr>
          <p:spPr>
            <a:xfrm flipV="1">
              <a:off x="3755846" y="2192216"/>
              <a:ext cx="106750" cy="111129"/>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43" name="Rectangle 42"/>
            <p:cNvSpPr/>
            <p:nvPr/>
          </p:nvSpPr>
          <p:spPr>
            <a:xfrm>
              <a:off x="1491054" y="1804020"/>
              <a:ext cx="2371061" cy="388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44" name="Right Triangle 43"/>
            <p:cNvSpPr/>
            <p:nvPr/>
          </p:nvSpPr>
          <p:spPr>
            <a:xfrm flipH="1" flipV="1">
              <a:off x="1490102" y="2192219"/>
              <a:ext cx="107679" cy="111129"/>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45" name="TextBox 44"/>
          <p:cNvSpPr txBox="1"/>
          <p:nvPr/>
        </p:nvSpPr>
        <p:spPr>
          <a:xfrm>
            <a:off x="9556531" y="3227070"/>
            <a:ext cx="2121093" cy="523220"/>
          </a:xfrm>
          <a:prstGeom prst="rect">
            <a:avLst/>
          </a:prstGeom>
          <a:noFill/>
        </p:spPr>
        <p:txBody>
          <a:bodyPr wrap="none" rtlCol="0">
            <a:spAutoFit/>
          </a:bodyPr>
          <a:lstStyle/>
          <a:p>
            <a:r>
              <a:rPr lang="en-US" sz="2800">
                <a:solidFill>
                  <a:schemeClr val="bg1"/>
                </a:solidFill>
              </a:rPr>
              <a:t>Category 02</a:t>
            </a:r>
          </a:p>
        </p:txBody>
      </p:sp>
      <p:sp>
        <p:nvSpPr>
          <p:cNvPr id="46" name="Rectangle 45"/>
          <p:cNvSpPr/>
          <p:nvPr/>
        </p:nvSpPr>
        <p:spPr>
          <a:xfrm>
            <a:off x="9556532" y="4195898"/>
            <a:ext cx="4747746" cy="830997"/>
          </a:xfrm>
          <a:prstGeom prst="rect">
            <a:avLst/>
          </a:prstGeom>
        </p:spPr>
        <p:txBody>
          <a:bodyPr wrap="square">
            <a:spAutoFit/>
          </a:bodyPr>
          <a:lstStyle/>
          <a:p>
            <a:r>
              <a:rPr lang="en-US" sz="2400">
                <a:solidFill>
                  <a:schemeClr val="tx1">
                    <a:lumMod val="90000"/>
                    <a:lumOff val="10000"/>
                  </a:schemeClr>
                </a:solidFill>
              </a:rPr>
              <a:t>Etiam dignissim dolor sit amet dictum </a:t>
            </a:r>
          </a:p>
        </p:txBody>
      </p:sp>
      <p:sp>
        <p:nvSpPr>
          <p:cNvPr id="47" name="Rectangle 46"/>
          <p:cNvSpPr/>
          <p:nvPr/>
        </p:nvSpPr>
        <p:spPr>
          <a:xfrm>
            <a:off x="15093732" y="3902953"/>
            <a:ext cx="4747746" cy="3145118"/>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8" name="Group 47"/>
          <p:cNvGrpSpPr/>
          <p:nvPr/>
        </p:nvGrpSpPr>
        <p:grpSpPr>
          <a:xfrm>
            <a:off x="14856838" y="3049159"/>
            <a:ext cx="5219490" cy="1098522"/>
            <a:chOff x="1490102" y="1804020"/>
            <a:chExt cx="2372494" cy="499328"/>
          </a:xfrm>
        </p:grpSpPr>
        <p:sp>
          <p:nvSpPr>
            <p:cNvPr id="49" name="Right Triangle 48"/>
            <p:cNvSpPr/>
            <p:nvPr/>
          </p:nvSpPr>
          <p:spPr>
            <a:xfrm flipV="1">
              <a:off x="3755846" y="2192216"/>
              <a:ext cx="106750" cy="111129"/>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50" name="Rectangle 49"/>
            <p:cNvSpPr/>
            <p:nvPr/>
          </p:nvSpPr>
          <p:spPr>
            <a:xfrm>
              <a:off x="1491054" y="1804020"/>
              <a:ext cx="2371061" cy="38808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51" name="Right Triangle 50"/>
            <p:cNvSpPr/>
            <p:nvPr/>
          </p:nvSpPr>
          <p:spPr>
            <a:xfrm flipH="1" flipV="1">
              <a:off x="1490102" y="2192219"/>
              <a:ext cx="107679" cy="111129"/>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52" name="TextBox 51"/>
          <p:cNvSpPr txBox="1"/>
          <p:nvPr/>
        </p:nvSpPr>
        <p:spPr>
          <a:xfrm>
            <a:off x="15093731" y="3227070"/>
            <a:ext cx="2121093" cy="523220"/>
          </a:xfrm>
          <a:prstGeom prst="rect">
            <a:avLst/>
          </a:prstGeom>
          <a:noFill/>
        </p:spPr>
        <p:txBody>
          <a:bodyPr wrap="none" rtlCol="0">
            <a:spAutoFit/>
          </a:bodyPr>
          <a:lstStyle/>
          <a:p>
            <a:r>
              <a:rPr lang="en-US" sz="2800">
                <a:solidFill>
                  <a:schemeClr val="bg1"/>
                </a:solidFill>
              </a:rPr>
              <a:t>Category 03</a:t>
            </a:r>
          </a:p>
        </p:txBody>
      </p:sp>
      <p:sp>
        <p:nvSpPr>
          <p:cNvPr id="53" name="Rectangle 52"/>
          <p:cNvSpPr/>
          <p:nvPr/>
        </p:nvSpPr>
        <p:spPr>
          <a:xfrm>
            <a:off x="15093732" y="4195898"/>
            <a:ext cx="4747746" cy="830997"/>
          </a:xfrm>
          <a:prstGeom prst="rect">
            <a:avLst/>
          </a:prstGeom>
        </p:spPr>
        <p:txBody>
          <a:bodyPr wrap="square">
            <a:spAutoFit/>
          </a:bodyPr>
          <a:lstStyle/>
          <a:p>
            <a:r>
              <a:rPr lang="en-US" sz="2400">
                <a:solidFill>
                  <a:schemeClr val="tx1">
                    <a:lumMod val="90000"/>
                    <a:lumOff val="10000"/>
                  </a:schemeClr>
                </a:solidFill>
              </a:rPr>
              <a:t>Etiam dignissim dolor sit amet dictum </a:t>
            </a:r>
          </a:p>
        </p:txBody>
      </p:sp>
      <p:sp>
        <p:nvSpPr>
          <p:cNvPr id="54" name="Rectangle 53"/>
          <p:cNvSpPr/>
          <p:nvPr/>
        </p:nvSpPr>
        <p:spPr>
          <a:xfrm>
            <a:off x="4019332" y="8372355"/>
            <a:ext cx="4747746" cy="3145118"/>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55" name="Group 54"/>
          <p:cNvGrpSpPr/>
          <p:nvPr/>
        </p:nvGrpSpPr>
        <p:grpSpPr>
          <a:xfrm>
            <a:off x="3782438" y="7518561"/>
            <a:ext cx="5219490" cy="1098522"/>
            <a:chOff x="1490102" y="1804020"/>
            <a:chExt cx="2372494" cy="499328"/>
          </a:xfrm>
        </p:grpSpPr>
        <p:sp>
          <p:nvSpPr>
            <p:cNvPr id="56" name="Right Triangle 55"/>
            <p:cNvSpPr/>
            <p:nvPr/>
          </p:nvSpPr>
          <p:spPr>
            <a:xfrm flipV="1">
              <a:off x="3755846" y="2192216"/>
              <a:ext cx="106750"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57" name="Rectangle 56"/>
            <p:cNvSpPr/>
            <p:nvPr/>
          </p:nvSpPr>
          <p:spPr>
            <a:xfrm>
              <a:off x="1491054" y="1804020"/>
              <a:ext cx="2371061" cy="388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58" name="Right Triangle 57"/>
            <p:cNvSpPr/>
            <p:nvPr/>
          </p:nvSpPr>
          <p:spPr>
            <a:xfrm flipH="1" flipV="1">
              <a:off x="1490102" y="2192219"/>
              <a:ext cx="107679"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59" name="TextBox 58"/>
          <p:cNvSpPr txBox="1"/>
          <p:nvPr/>
        </p:nvSpPr>
        <p:spPr>
          <a:xfrm>
            <a:off x="4019331" y="7696472"/>
            <a:ext cx="2121093" cy="523220"/>
          </a:xfrm>
          <a:prstGeom prst="rect">
            <a:avLst/>
          </a:prstGeom>
          <a:noFill/>
        </p:spPr>
        <p:txBody>
          <a:bodyPr wrap="none" rtlCol="0">
            <a:spAutoFit/>
          </a:bodyPr>
          <a:lstStyle/>
          <a:p>
            <a:r>
              <a:rPr lang="en-US" sz="2800">
                <a:solidFill>
                  <a:schemeClr val="bg1"/>
                </a:solidFill>
              </a:rPr>
              <a:t>Category 04</a:t>
            </a:r>
          </a:p>
        </p:txBody>
      </p:sp>
      <p:sp>
        <p:nvSpPr>
          <p:cNvPr id="60" name="Rectangle 59"/>
          <p:cNvSpPr/>
          <p:nvPr/>
        </p:nvSpPr>
        <p:spPr>
          <a:xfrm>
            <a:off x="4019332" y="8665300"/>
            <a:ext cx="4747746" cy="830997"/>
          </a:xfrm>
          <a:prstGeom prst="rect">
            <a:avLst/>
          </a:prstGeom>
        </p:spPr>
        <p:txBody>
          <a:bodyPr wrap="square">
            <a:spAutoFit/>
          </a:bodyPr>
          <a:lstStyle/>
          <a:p>
            <a:r>
              <a:rPr lang="en-US" sz="2400">
                <a:solidFill>
                  <a:schemeClr val="tx1">
                    <a:lumMod val="90000"/>
                    <a:lumOff val="10000"/>
                  </a:schemeClr>
                </a:solidFill>
              </a:rPr>
              <a:t>Etiam dignissim dolor sit amet dictum </a:t>
            </a:r>
          </a:p>
        </p:txBody>
      </p:sp>
      <p:sp>
        <p:nvSpPr>
          <p:cNvPr id="61" name="Rectangle 60"/>
          <p:cNvSpPr/>
          <p:nvPr/>
        </p:nvSpPr>
        <p:spPr>
          <a:xfrm>
            <a:off x="9556532" y="8372355"/>
            <a:ext cx="4747746" cy="3145118"/>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62" name="Group 61"/>
          <p:cNvGrpSpPr/>
          <p:nvPr/>
        </p:nvGrpSpPr>
        <p:grpSpPr>
          <a:xfrm>
            <a:off x="9319638" y="7518561"/>
            <a:ext cx="5219490" cy="1098522"/>
            <a:chOff x="1490102" y="1804020"/>
            <a:chExt cx="2372494" cy="499328"/>
          </a:xfrm>
        </p:grpSpPr>
        <p:sp>
          <p:nvSpPr>
            <p:cNvPr id="63" name="Right Triangle 62"/>
            <p:cNvSpPr/>
            <p:nvPr/>
          </p:nvSpPr>
          <p:spPr>
            <a:xfrm flipV="1">
              <a:off x="3755846" y="2192216"/>
              <a:ext cx="106750" cy="111129"/>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64" name="Rectangle 63"/>
            <p:cNvSpPr/>
            <p:nvPr/>
          </p:nvSpPr>
          <p:spPr>
            <a:xfrm>
              <a:off x="1491054" y="1804020"/>
              <a:ext cx="2371061" cy="38808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65" name="Right Triangle 64"/>
            <p:cNvSpPr/>
            <p:nvPr/>
          </p:nvSpPr>
          <p:spPr>
            <a:xfrm flipH="1" flipV="1">
              <a:off x="1490102" y="2192219"/>
              <a:ext cx="107679" cy="111129"/>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66" name="TextBox 65"/>
          <p:cNvSpPr txBox="1"/>
          <p:nvPr/>
        </p:nvSpPr>
        <p:spPr>
          <a:xfrm>
            <a:off x="9556531" y="7696472"/>
            <a:ext cx="2121093" cy="523220"/>
          </a:xfrm>
          <a:prstGeom prst="rect">
            <a:avLst/>
          </a:prstGeom>
          <a:noFill/>
        </p:spPr>
        <p:txBody>
          <a:bodyPr wrap="none" rtlCol="0">
            <a:spAutoFit/>
          </a:bodyPr>
          <a:lstStyle/>
          <a:p>
            <a:r>
              <a:rPr lang="en-US" sz="2800">
                <a:solidFill>
                  <a:schemeClr val="bg1"/>
                </a:solidFill>
              </a:rPr>
              <a:t>Category 05</a:t>
            </a:r>
          </a:p>
        </p:txBody>
      </p:sp>
      <p:sp>
        <p:nvSpPr>
          <p:cNvPr id="67" name="Rectangle 66"/>
          <p:cNvSpPr/>
          <p:nvPr/>
        </p:nvSpPr>
        <p:spPr>
          <a:xfrm>
            <a:off x="9556532" y="8665300"/>
            <a:ext cx="4747746" cy="830997"/>
          </a:xfrm>
          <a:prstGeom prst="rect">
            <a:avLst/>
          </a:prstGeom>
        </p:spPr>
        <p:txBody>
          <a:bodyPr wrap="square">
            <a:spAutoFit/>
          </a:bodyPr>
          <a:lstStyle/>
          <a:p>
            <a:r>
              <a:rPr lang="en-US" sz="2400">
                <a:solidFill>
                  <a:schemeClr val="tx1">
                    <a:lumMod val="90000"/>
                    <a:lumOff val="10000"/>
                  </a:schemeClr>
                </a:solidFill>
              </a:rPr>
              <a:t>Etiam dignissim dolor sit amet dictum </a:t>
            </a:r>
          </a:p>
        </p:txBody>
      </p:sp>
      <p:sp>
        <p:nvSpPr>
          <p:cNvPr id="68" name="Rectangle 67"/>
          <p:cNvSpPr/>
          <p:nvPr/>
        </p:nvSpPr>
        <p:spPr>
          <a:xfrm>
            <a:off x="15093732" y="8372355"/>
            <a:ext cx="4747746" cy="3145118"/>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69" name="Group 68"/>
          <p:cNvGrpSpPr/>
          <p:nvPr/>
        </p:nvGrpSpPr>
        <p:grpSpPr>
          <a:xfrm>
            <a:off x="14856838" y="7518561"/>
            <a:ext cx="5219490" cy="1098522"/>
            <a:chOff x="1490102" y="1804020"/>
            <a:chExt cx="2372494" cy="499328"/>
          </a:xfrm>
        </p:grpSpPr>
        <p:sp>
          <p:nvSpPr>
            <p:cNvPr id="70" name="Right Triangle 69"/>
            <p:cNvSpPr/>
            <p:nvPr/>
          </p:nvSpPr>
          <p:spPr>
            <a:xfrm flipV="1">
              <a:off x="3755846" y="2192216"/>
              <a:ext cx="106750" cy="111129"/>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71" name="Rectangle 70"/>
            <p:cNvSpPr/>
            <p:nvPr/>
          </p:nvSpPr>
          <p:spPr>
            <a:xfrm>
              <a:off x="1491054" y="1804020"/>
              <a:ext cx="2371061" cy="3880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72" name="Right Triangle 71"/>
            <p:cNvSpPr/>
            <p:nvPr/>
          </p:nvSpPr>
          <p:spPr>
            <a:xfrm flipH="1" flipV="1">
              <a:off x="1490102" y="2192219"/>
              <a:ext cx="107679" cy="111129"/>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73" name="TextBox 72"/>
          <p:cNvSpPr txBox="1"/>
          <p:nvPr/>
        </p:nvSpPr>
        <p:spPr>
          <a:xfrm>
            <a:off x="15093731" y="7696472"/>
            <a:ext cx="2121093" cy="523220"/>
          </a:xfrm>
          <a:prstGeom prst="rect">
            <a:avLst/>
          </a:prstGeom>
          <a:noFill/>
        </p:spPr>
        <p:txBody>
          <a:bodyPr wrap="none" rtlCol="0">
            <a:spAutoFit/>
          </a:bodyPr>
          <a:lstStyle/>
          <a:p>
            <a:r>
              <a:rPr lang="en-US" sz="2800">
                <a:solidFill>
                  <a:schemeClr val="bg1"/>
                </a:solidFill>
              </a:rPr>
              <a:t>Category 06</a:t>
            </a:r>
          </a:p>
        </p:txBody>
      </p:sp>
      <p:sp>
        <p:nvSpPr>
          <p:cNvPr id="74" name="Rectangle 73"/>
          <p:cNvSpPr/>
          <p:nvPr/>
        </p:nvSpPr>
        <p:spPr>
          <a:xfrm>
            <a:off x="15093732" y="8665300"/>
            <a:ext cx="4747746" cy="830997"/>
          </a:xfrm>
          <a:prstGeom prst="rect">
            <a:avLst/>
          </a:prstGeom>
        </p:spPr>
        <p:txBody>
          <a:bodyPr wrap="square">
            <a:spAutoFit/>
          </a:bodyPr>
          <a:lstStyle/>
          <a:p>
            <a:r>
              <a:rPr lang="en-US" sz="2400">
                <a:solidFill>
                  <a:schemeClr val="tx1">
                    <a:lumMod val="90000"/>
                    <a:lumOff val="10000"/>
                  </a:schemeClr>
                </a:solidFill>
              </a:rPr>
              <a:t>Etiam dignissim dolor sit amet dictum </a:t>
            </a:r>
          </a:p>
        </p:txBody>
      </p:sp>
      <p:grpSp>
        <p:nvGrpSpPr>
          <p:cNvPr id="3" name="Group 2"/>
          <p:cNvGrpSpPr/>
          <p:nvPr/>
        </p:nvGrpSpPr>
        <p:grpSpPr>
          <a:xfrm>
            <a:off x="6584120" y="717068"/>
            <a:ext cx="11218935" cy="1635122"/>
            <a:chOff x="6584120" y="993776"/>
            <a:chExt cx="11218935" cy="1635122"/>
          </a:xfrm>
        </p:grpSpPr>
        <p:sp>
          <p:nvSpPr>
            <p:cNvPr id="76" name="Title 1"/>
            <p:cNvSpPr txBox="1">
              <a:spLocks/>
            </p:cNvSpPr>
            <p:nvPr/>
          </p:nvSpPr>
          <p:spPr>
            <a:xfrm>
              <a:off x="6584120" y="993776"/>
              <a:ext cx="1121893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Six options boxed tables</a:t>
              </a:r>
            </a:p>
            <a:p>
              <a:pPr algn="ctr"/>
              <a:r>
                <a:rPr lang="en-US" sz="3200">
                  <a:latin typeface="+mn-lt"/>
                </a:rPr>
                <a:t>Create great subtitle is in here</a:t>
              </a:r>
              <a:endParaRPr lang="en-US" sz="6400">
                <a:latin typeface="+mn-lt"/>
              </a:endParaRPr>
            </a:p>
          </p:txBody>
        </p:sp>
        <p:sp>
          <p:nvSpPr>
            <p:cNvPr id="77" name="Rectangle: Rounded Corners 80"/>
            <p:cNvSpPr/>
            <p:nvPr/>
          </p:nvSpPr>
          <p:spPr>
            <a:xfrm>
              <a:off x="11503692" y="2482055"/>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pic>
        <p:nvPicPr>
          <p:cNvPr id="78" name="Picture 7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82438" y="3906813"/>
            <a:ext cx="5217396" cy="313967"/>
          </a:xfrm>
          <a:prstGeom prst="rect">
            <a:avLst/>
          </a:prstGeom>
        </p:spPr>
      </p:pic>
      <p:pic>
        <p:nvPicPr>
          <p:cNvPr id="79" name="Picture 7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61611" y="3906813"/>
            <a:ext cx="5217396" cy="313967"/>
          </a:xfrm>
          <a:prstGeom prst="rect">
            <a:avLst/>
          </a:prstGeom>
        </p:spPr>
      </p:pic>
      <p:pic>
        <p:nvPicPr>
          <p:cNvPr id="80" name="Picture 7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015057" y="3906813"/>
            <a:ext cx="5217396" cy="313967"/>
          </a:xfrm>
          <a:prstGeom prst="rect">
            <a:avLst/>
          </a:prstGeom>
        </p:spPr>
      </p:pic>
      <p:pic>
        <p:nvPicPr>
          <p:cNvPr id="81" name="Picture 8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82438" y="8374105"/>
            <a:ext cx="5217396" cy="313967"/>
          </a:xfrm>
          <a:prstGeom prst="rect">
            <a:avLst/>
          </a:prstGeom>
        </p:spPr>
      </p:pic>
      <p:pic>
        <p:nvPicPr>
          <p:cNvPr id="82" name="Picture 8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61611" y="8374105"/>
            <a:ext cx="5217396" cy="313967"/>
          </a:xfrm>
          <a:prstGeom prst="rect">
            <a:avLst/>
          </a:prstGeom>
        </p:spPr>
      </p:pic>
      <p:pic>
        <p:nvPicPr>
          <p:cNvPr id="83" name="Picture 8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015057" y="8374105"/>
            <a:ext cx="5217396" cy="313967"/>
          </a:xfrm>
          <a:prstGeom prst="rect">
            <a:avLst/>
          </a:prstGeom>
        </p:spPr>
      </p:pic>
    </p:spTree>
    <p:extLst>
      <p:ext uri="{BB962C8B-B14F-4D97-AF65-F5344CB8AC3E}">
        <p14:creationId xmlns:p14="http://schemas.microsoft.com/office/powerpoint/2010/main" val="331748173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81000" fill="hold" nodeType="clickEffect" p14:presetBounceEnd="48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48000">
                                          <p:cBhvr additive="base">
                                            <p:cTn id="7" dur="1000" fill="hold"/>
                                            <p:tgtEl>
                                              <p:spTgt spid="4"/>
                                            </p:tgtEl>
                                            <p:attrNameLst>
                                              <p:attrName>ppt_x</p:attrName>
                                            </p:attrNameLst>
                                          </p:cBhvr>
                                          <p:tavLst>
                                            <p:tav tm="0">
                                              <p:val>
                                                <p:strVal val="#ppt_x"/>
                                              </p:val>
                                            </p:tav>
                                            <p:tav tm="100000">
                                              <p:val>
                                                <p:strVal val="#ppt_x"/>
                                              </p:val>
                                            </p:tav>
                                          </p:tavLst>
                                        </p:anim>
                                        <p:anim calcmode="lin" valueType="num" p14:bounceEnd="48000">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accel="81000" fill="hold" grpId="0" nodeType="withEffect" p14:presetBounceEnd="48000">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14:bounceEnd="48000">
                                          <p:cBhvr additive="base">
                                            <p:cTn id="11" dur="1000" fill="hold"/>
                                            <p:tgtEl>
                                              <p:spTgt spid="8"/>
                                            </p:tgtEl>
                                            <p:attrNameLst>
                                              <p:attrName>ppt_x</p:attrName>
                                            </p:attrNameLst>
                                          </p:cBhvr>
                                          <p:tavLst>
                                            <p:tav tm="0">
                                              <p:val>
                                                <p:strVal val="#ppt_x"/>
                                              </p:val>
                                            </p:tav>
                                            <p:tav tm="100000">
                                              <p:val>
                                                <p:strVal val="#ppt_x"/>
                                              </p:val>
                                            </p:tav>
                                          </p:tavLst>
                                        </p:anim>
                                        <p:anim calcmode="lin" valueType="num" p14:bounceEnd="48000">
                                          <p:cBhvr additive="base">
                                            <p:cTn id="12" dur="1000" fill="hold"/>
                                            <p:tgtEl>
                                              <p:spTgt spid="8"/>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400"/>
                                      </p:stCondLst>
                                      <p:childTnLst>
                                        <p:set>
                                          <p:cBhvr>
                                            <p:cTn id="14" dur="1" fill="hold">
                                              <p:stCondLst>
                                                <p:cond delay="0"/>
                                              </p:stCondLst>
                                            </p:cTn>
                                            <p:tgtEl>
                                              <p:spTgt spid="37"/>
                                            </p:tgtEl>
                                            <p:attrNameLst>
                                              <p:attrName>style.visibility</p:attrName>
                                            </p:attrNameLst>
                                          </p:cBhvr>
                                          <p:to>
                                            <p:strVal val="visible"/>
                                          </p:to>
                                        </p:set>
                                        <p:animEffect transition="in" filter="fade">
                                          <p:cBhvr>
                                            <p:cTn id="15" dur="500"/>
                                            <p:tgtEl>
                                              <p:spTgt spid="3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1" accel="81000" fill="hold" nodeType="clickEffect" p14:presetBounceEnd="48000">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14:bounceEnd="48000">
                                          <p:cBhvr additive="base">
                                            <p:cTn id="20" dur="1000" fill="hold"/>
                                            <p:tgtEl>
                                              <p:spTgt spid="41"/>
                                            </p:tgtEl>
                                            <p:attrNameLst>
                                              <p:attrName>ppt_x</p:attrName>
                                            </p:attrNameLst>
                                          </p:cBhvr>
                                          <p:tavLst>
                                            <p:tav tm="0">
                                              <p:val>
                                                <p:strVal val="#ppt_x"/>
                                              </p:val>
                                            </p:tav>
                                            <p:tav tm="100000">
                                              <p:val>
                                                <p:strVal val="#ppt_x"/>
                                              </p:val>
                                            </p:tav>
                                          </p:tavLst>
                                        </p:anim>
                                        <p:anim calcmode="lin" valueType="num" p14:bounceEnd="48000">
                                          <p:cBhvr additive="base">
                                            <p:cTn id="21" dur="1000" fill="hold"/>
                                            <p:tgtEl>
                                              <p:spTgt spid="41"/>
                                            </p:tgtEl>
                                            <p:attrNameLst>
                                              <p:attrName>ppt_y</p:attrName>
                                            </p:attrNameLst>
                                          </p:cBhvr>
                                          <p:tavLst>
                                            <p:tav tm="0">
                                              <p:val>
                                                <p:strVal val="0-#ppt_h/2"/>
                                              </p:val>
                                            </p:tav>
                                            <p:tav tm="100000">
                                              <p:val>
                                                <p:strVal val="#ppt_y"/>
                                              </p:val>
                                            </p:tav>
                                          </p:tavLst>
                                        </p:anim>
                                      </p:childTnLst>
                                    </p:cTn>
                                  </p:par>
                                  <p:par>
                                    <p:cTn id="22" presetID="2" presetClass="entr" presetSubtype="1" accel="81000" fill="hold" grpId="0" nodeType="withEffect" p14:presetBounceEnd="48000">
                                      <p:stCondLst>
                                        <p:cond delay="200"/>
                                      </p:stCondLst>
                                      <p:childTnLst>
                                        <p:set>
                                          <p:cBhvr>
                                            <p:cTn id="23" dur="1" fill="hold">
                                              <p:stCondLst>
                                                <p:cond delay="0"/>
                                              </p:stCondLst>
                                            </p:cTn>
                                            <p:tgtEl>
                                              <p:spTgt spid="40"/>
                                            </p:tgtEl>
                                            <p:attrNameLst>
                                              <p:attrName>style.visibility</p:attrName>
                                            </p:attrNameLst>
                                          </p:cBhvr>
                                          <p:to>
                                            <p:strVal val="visible"/>
                                          </p:to>
                                        </p:set>
                                        <p:anim calcmode="lin" valueType="num" p14:bounceEnd="48000">
                                          <p:cBhvr additive="base">
                                            <p:cTn id="24" dur="1000" fill="hold"/>
                                            <p:tgtEl>
                                              <p:spTgt spid="40"/>
                                            </p:tgtEl>
                                            <p:attrNameLst>
                                              <p:attrName>ppt_x</p:attrName>
                                            </p:attrNameLst>
                                          </p:cBhvr>
                                          <p:tavLst>
                                            <p:tav tm="0">
                                              <p:val>
                                                <p:strVal val="#ppt_x"/>
                                              </p:val>
                                            </p:tav>
                                            <p:tav tm="100000">
                                              <p:val>
                                                <p:strVal val="#ppt_x"/>
                                              </p:val>
                                            </p:tav>
                                          </p:tavLst>
                                        </p:anim>
                                        <p:anim calcmode="lin" valueType="num" p14:bounceEnd="48000">
                                          <p:cBhvr additive="base">
                                            <p:cTn id="25" dur="1000" fill="hold"/>
                                            <p:tgtEl>
                                              <p:spTgt spid="40"/>
                                            </p:tgtEl>
                                            <p:attrNameLst>
                                              <p:attrName>ppt_y</p:attrName>
                                            </p:attrNameLst>
                                          </p:cBhvr>
                                          <p:tavLst>
                                            <p:tav tm="0">
                                              <p:val>
                                                <p:strVal val="0-#ppt_h/2"/>
                                              </p:val>
                                            </p:tav>
                                            <p:tav tm="100000">
                                              <p:val>
                                                <p:strVal val="#ppt_y"/>
                                              </p:val>
                                            </p:tav>
                                          </p:tavLst>
                                        </p:anim>
                                      </p:childTnLst>
                                    </p:cTn>
                                  </p:par>
                                  <p:par>
                                    <p:cTn id="26" presetID="10" presetClass="entr" presetSubtype="0" fill="hold" grpId="0" nodeType="withEffect">
                                      <p:stCondLst>
                                        <p:cond delay="400"/>
                                      </p:stCondLst>
                                      <p:childTnLst>
                                        <p:set>
                                          <p:cBhvr>
                                            <p:cTn id="27" dur="1" fill="hold">
                                              <p:stCondLst>
                                                <p:cond delay="0"/>
                                              </p:stCondLst>
                                            </p:cTn>
                                            <p:tgtEl>
                                              <p:spTgt spid="46"/>
                                            </p:tgtEl>
                                            <p:attrNameLst>
                                              <p:attrName>style.visibility</p:attrName>
                                            </p:attrNameLst>
                                          </p:cBhvr>
                                          <p:to>
                                            <p:strVal val="visible"/>
                                          </p:to>
                                        </p:set>
                                        <p:animEffect transition="in" filter="fade">
                                          <p:cBhvr>
                                            <p:cTn id="28" dur="500"/>
                                            <p:tgtEl>
                                              <p:spTgt spid="46"/>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1" accel="81000" fill="hold" nodeType="clickEffect" p14:presetBounceEnd="48000">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14:bounceEnd="48000">
                                          <p:cBhvr additive="base">
                                            <p:cTn id="33" dur="1000" fill="hold"/>
                                            <p:tgtEl>
                                              <p:spTgt spid="48"/>
                                            </p:tgtEl>
                                            <p:attrNameLst>
                                              <p:attrName>ppt_x</p:attrName>
                                            </p:attrNameLst>
                                          </p:cBhvr>
                                          <p:tavLst>
                                            <p:tav tm="0">
                                              <p:val>
                                                <p:strVal val="#ppt_x"/>
                                              </p:val>
                                            </p:tav>
                                            <p:tav tm="100000">
                                              <p:val>
                                                <p:strVal val="#ppt_x"/>
                                              </p:val>
                                            </p:tav>
                                          </p:tavLst>
                                        </p:anim>
                                        <p:anim calcmode="lin" valueType="num" p14:bounceEnd="48000">
                                          <p:cBhvr additive="base">
                                            <p:cTn id="34" dur="1000" fill="hold"/>
                                            <p:tgtEl>
                                              <p:spTgt spid="48"/>
                                            </p:tgtEl>
                                            <p:attrNameLst>
                                              <p:attrName>ppt_y</p:attrName>
                                            </p:attrNameLst>
                                          </p:cBhvr>
                                          <p:tavLst>
                                            <p:tav tm="0">
                                              <p:val>
                                                <p:strVal val="0-#ppt_h/2"/>
                                              </p:val>
                                            </p:tav>
                                            <p:tav tm="100000">
                                              <p:val>
                                                <p:strVal val="#ppt_y"/>
                                              </p:val>
                                            </p:tav>
                                          </p:tavLst>
                                        </p:anim>
                                      </p:childTnLst>
                                    </p:cTn>
                                  </p:par>
                                  <p:par>
                                    <p:cTn id="35" presetID="2" presetClass="entr" presetSubtype="1" accel="81000" fill="hold" grpId="0" nodeType="withEffect" p14:presetBounceEnd="48000">
                                      <p:stCondLst>
                                        <p:cond delay="200"/>
                                      </p:stCondLst>
                                      <p:childTnLst>
                                        <p:set>
                                          <p:cBhvr>
                                            <p:cTn id="36" dur="1" fill="hold">
                                              <p:stCondLst>
                                                <p:cond delay="0"/>
                                              </p:stCondLst>
                                            </p:cTn>
                                            <p:tgtEl>
                                              <p:spTgt spid="47"/>
                                            </p:tgtEl>
                                            <p:attrNameLst>
                                              <p:attrName>style.visibility</p:attrName>
                                            </p:attrNameLst>
                                          </p:cBhvr>
                                          <p:to>
                                            <p:strVal val="visible"/>
                                          </p:to>
                                        </p:set>
                                        <p:anim calcmode="lin" valueType="num" p14:bounceEnd="48000">
                                          <p:cBhvr additive="base">
                                            <p:cTn id="37" dur="1000" fill="hold"/>
                                            <p:tgtEl>
                                              <p:spTgt spid="47"/>
                                            </p:tgtEl>
                                            <p:attrNameLst>
                                              <p:attrName>ppt_x</p:attrName>
                                            </p:attrNameLst>
                                          </p:cBhvr>
                                          <p:tavLst>
                                            <p:tav tm="0">
                                              <p:val>
                                                <p:strVal val="#ppt_x"/>
                                              </p:val>
                                            </p:tav>
                                            <p:tav tm="100000">
                                              <p:val>
                                                <p:strVal val="#ppt_x"/>
                                              </p:val>
                                            </p:tav>
                                          </p:tavLst>
                                        </p:anim>
                                        <p:anim calcmode="lin" valueType="num" p14:bounceEnd="48000">
                                          <p:cBhvr additive="base">
                                            <p:cTn id="38" dur="1000" fill="hold"/>
                                            <p:tgtEl>
                                              <p:spTgt spid="47"/>
                                            </p:tgtEl>
                                            <p:attrNameLst>
                                              <p:attrName>ppt_y</p:attrName>
                                            </p:attrNameLst>
                                          </p:cBhvr>
                                          <p:tavLst>
                                            <p:tav tm="0">
                                              <p:val>
                                                <p:strVal val="0-#ppt_h/2"/>
                                              </p:val>
                                            </p:tav>
                                            <p:tav tm="100000">
                                              <p:val>
                                                <p:strVal val="#ppt_y"/>
                                              </p:val>
                                            </p:tav>
                                          </p:tavLst>
                                        </p:anim>
                                      </p:childTnLst>
                                    </p:cTn>
                                  </p:par>
                                  <p:par>
                                    <p:cTn id="39" presetID="10" presetClass="entr" presetSubtype="0" fill="hold" grpId="0" nodeType="withEffect">
                                      <p:stCondLst>
                                        <p:cond delay="4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500"/>
                                            <p:tgtEl>
                                              <p:spTgt spid="53"/>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4" accel="81000" fill="hold" nodeType="clickEffect" p14:presetBounceEnd="48000">
                                      <p:stCondLst>
                                        <p:cond delay="0"/>
                                      </p:stCondLst>
                                      <p:childTnLst>
                                        <p:set>
                                          <p:cBhvr>
                                            <p:cTn id="45" dur="1" fill="hold">
                                              <p:stCondLst>
                                                <p:cond delay="0"/>
                                              </p:stCondLst>
                                            </p:cTn>
                                            <p:tgtEl>
                                              <p:spTgt spid="55"/>
                                            </p:tgtEl>
                                            <p:attrNameLst>
                                              <p:attrName>style.visibility</p:attrName>
                                            </p:attrNameLst>
                                          </p:cBhvr>
                                          <p:to>
                                            <p:strVal val="visible"/>
                                          </p:to>
                                        </p:set>
                                        <p:anim calcmode="lin" valueType="num" p14:bounceEnd="48000">
                                          <p:cBhvr additive="base">
                                            <p:cTn id="46" dur="1000" fill="hold"/>
                                            <p:tgtEl>
                                              <p:spTgt spid="55"/>
                                            </p:tgtEl>
                                            <p:attrNameLst>
                                              <p:attrName>ppt_x</p:attrName>
                                            </p:attrNameLst>
                                          </p:cBhvr>
                                          <p:tavLst>
                                            <p:tav tm="0">
                                              <p:val>
                                                <p:strVal val="#ppt_x"/>
                                              </p:val>
                                            </p:tav>
                                            <p:tav tm="100000">
                                              <p:val>
                                                <p:strVal val="#ppt_x"/>
                                              </p:val>
                                            </p:tav>
                                          </p:tavLst>
                                        </p:anim>
                                        <p:anim calcmode="lin" valueType="num" p14:bounceEnd="48000">
                                          <p:cBhvr additive="base">
                                            <p:cTn id="47" dur="1000" fill="hold"/>
                                            <p:tgtEl>
                                              <p:spTgt spid="55"/>
                                            </p:tgtEl>
                                            <p:attrNameLst>
                                              <p:attrName>ppt_y</p:attrName>
                                            </p:attrNameLst>
                                          </p:cBhvr>
                                          <p:tavLst>
                                            <p:tav tm="0">
                                              <p:val>
                                                <p:strVal val="1+#ppt_h/2"/>
                                              </p:val>
                                            </p:tav>
                                            <p:tav tm="100000">
                                              <p:val>
                                                <p:strVal val="#ppt_y"/>
                                              </p:val>
                                            </p:tav>
                                          </p:tavLst>
                                        </p:anim>
                                      </p:childTnLst>
                                    </p:cTn>
                                  </p:par>
                                  <p:par>
                                    <p:cTn id="48" presetID="2" presetClass="entr" presetSubtype="4" accel="81000" fill="hold" grpId="0" nodeType="withEffect" p14:presetBounceEnd="48000">
                                      <p:stCondLst>
                                        <p:cond delay="200"/>
                                      </p:stCondLst>
                                      <p:childTnLst>
                                        <p:set>
                                          <p:cBhvr>
                                            <p:cTn id="49" dur="1" fill="hold">
                                              <p:stCondLst>
                                                <p:cond delay="0"/>
                                              </p:stCondLst>
                                            </p:cTn>
                                            <p:tgtEl>
                                              <p:spTgt spid="54"/>
                                            </p:tgtEl>
                                            <p:attrNameLst>
                                              <p:attrName>style.visibility</p:attrName>
                                            </p:attrNameLst>
                                          </p:cBhvr>
                                          <p:to>
                                            <p:strVal val="visible"/>
                                          </p:to>
                                        </p:set>
                                        <p:anim calcmode="lin" valueType="num" p14:bounceEnd="48000">
                                          <p:cBhvr additive="base">
                                            <p:cTn id="50" dur="1000" fill="hold"/>
                                            <p:tgtEl>
                                              <p:spTgt spid="54"/>
                                            </p:tgtEl>
                                            <p:attrNameLst>
                                              <p:attrName>ppt_x</p:attrName>
                                            </p:attrNameLst>
                                          </p:cBhvr>
                                          <p:tavLst>
                                            <p:tav tm="0">
                                              <p:val>
                                                <p:strVal val="#ppt_x"/>
                                              </p:val>
                                            </p:tav>
                                            <p:tav tm="100000">
                                              <p:val>
                                                <p:strVal val="#ppt_x"/>
                                              </p:val>
                                            </p:tav>
                                          </p:tavLst>
                                        </p:anim>
                                        <p:anim calcmode="lin" valueType="num" p14:bounceEnd="48000">
                                          <p:cBhvr additive="base">
                                            <p:cTn id="51" dur="1000" fill="hold"/>
                                            <p:tgtEl>
                                              <p:spTgt spid="54"/>
                                            </p:tgtEl>
                                            <p:attrNameLst>
                                              <p:attrName>ppt_y</p:attrName>
                                            </p:attrNameLst>
                                          </p:cBhvr>
                                          <p:tavLst>
                                            <p:tav tm="0">
                                              <p:val>
                                                <p:strVal val="1+#ppt_h/2"/>
                                              </p:val>
                                            </p:tav>
                                            <p:tav tm="100000">
                                              <p:val>
                                                <p:strVal val="#ppt_y"/>
                                              </p:val>
                                            </p:tav>
                                          </p:tavLst>
                                        </p:anim>
                                      </p:childTnLst>
                                    </p:cTn>
                                  </p:par>
                                  <p:par>
                                    <p:cTn id="52" presetID="10" presetClass="entr" presetSubtype="0" fill="hold" grpId="0" nodeType="withEffect">
                                      <p:stCondLst>
                                        <p:cond delay="400"/>
                                      </p:stCondLst>
                                      <p:childTnLst>
                                        <p:set>
                                          <p:cBhvr>
                                            <p:cTn id="53" dur="1" fill="hold">
                                              <p:stCondLst>
                                                <p:cond delay="0"/>
                                              </p:stCondLst>
                                            </p:cTn>
                                            <p:tgtEl>
                                              <p:spTgt spid="60"/>
                                            </p:tgtEl>
                                            <p:attrNameLst>
                                              <p:attrName>style.visibility</p:attrName>
                                            </p:attrNameLst>
                                          </p:cBhvr>
                                          <p:to>
                                            <p:strVal val="visible"/>
                                          </p:to>
                                        </p:set>
                                        <p:animEffect transition="in" filter="fade">
                                          <p:cBhvr>
                                            <p:cTn id="54" dur="500"/>
                                            <p:tgtEl>
                                              <p:spTgt spid="60"/>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4" accel="81000" fill="hold" nodeType="clickEffect" p14:presetBounceEnd="48000">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14:bounceEnd="48000">
                                          <p:cBhvr additive="base">
                                            <p:cTn id="59" dur="1000" fill="hold"/>
                                            <p:tgtEl>
                                              <p:spTgt spid="62"/>
                                            </p:tgtEl>
                                            <p:attrNameLst>
                                              <p:attrName>ppt_x</p:attrName>
                                            </p:attrNameLst>
                                          </p:cBhvr>
                                          <p:tavLst>
                                            <p:tav tm="0">
                                              <p:val>
                                                <p:strVal val="#ppt_x"/>
                                              </p:val>
                                            </p:tav>
                                            <p:tav tm="100000">
                                              <p:val>
                                                <p:strVal val="#ppt_x"/>
                                              </p:val>
                                            </p:tav>
                                          </p:tavLst>
                                        </p:anim>
                                        <p:anim calcmode="lin" valueType="num" p14:bounceEnd="48000">
                                          <p:cBhvr additive="base">
                                            <p:cTn id="60" dur="1000" fill="hold"/>
                                            <p:tgtEl>
                                              <p:spTgt spid="62"/>
                                            </p:tgtEl>
                                            <p:attrNameLst>
                                              <p:attrName>ppt_y</p:attrName>
                                            </p:attrNameLst>
                                          </p:cBhvr>
                                          <p:tavLst>
                                            <p:tav tm="0">
                                              <p:val>
                                                <p:strVal val="1+#ppt_h/2"/>
                                              </p:val>
                                            </p:tav>
                                            <p:tav tm="100000">
                                              <p:val>
                                                <p:strVal val="#ppt_y"/>
                                              </p:val>
                                            </p:tav>
                                          </p:tavLst>
                                        </p:anim>
                                      </p:childTnLst>
                                    </p:cTn>
                                  </p:par>
                                  <p:par>
                                    <p:cTn id="61" presetID="2" presetClass="entr" presetSubtype="4" accel="81000" fill="hold" grpId="0" nodeType="withEffect" p14:presetBounceEnd="48000">
                                      <p:stCondLst>
                                        <p:cond delay="200"/>
                                      </p:stCondLst>
                                      <p:childTnLst>
                                        <p:set>
                                          <p:cBhvr>
                                            <p:cTn id="62" dur="1" fill="hold">
                                              <p:stCondLst>
                                                <p:cond delay="0"/>
                                              </p:stCondLst>
                                            </p:cTn>
                                            <p:tgtEl>
                                              <p:spTgt spid="61"/>
                                            </p:tgtEl>
                                            <p:attrNameLst>
                                              <p:attrName>style.visibility</p:attrName>
                                            </p:attrNameLst>
                                          </p:cBhvr>
                                          <p:to>
                                            <p:strVal val="visible"/>
                                          </p:to>
                                        </p:set>
                                        <p:anim calcmode="lin" valueType="num" p14:bounceEnd="48000">
                                          <p:cBhvr additive="base">
                                            <p:cTn id="63" dur="1000" fill="hold"/>
                                            <p:tgtEl>
                                              <p:spTgt spid="61"/>
                                            </p:tgtEl>
                                            <p:attrNameLst>
                                              <p:attrName>ppt_x</p:attrName>
                                            </p:attrNameLst>
                                          </p:cBhvr>
                                          <p:tavLst>
                                            <p:tav tm="0">
                                              <p:val>
                                                <p:strVal val="#ppt_x"/>
                                              </p:val>
                                            </p:tav>
                                            <p:tav tm="100000">
                                              <p:val>
                                                <p:strVal val="#ppt_x"/>
                                              </p:val>
                                            </p:tav>
                                          </p:tavLst>
                                        </p:anim>
                                        <p:anim calcmode="lin" valueType="num" p14:bounceEnd="48000">
                                          <p:cBhvr additive="base">
                                            <p:cTn id="64" dur="1000" fill="hold"/>
                                            <p:tgtEl>
                                              <p:spTgt spid="61"/>
                                            </p:tgtEl>
                                            <p:attrNameLst>
                                              <p:attrName>ppt_y</p:attrName>
                                            </p:attrNameLst>
                                          </p:cBhvr>
                                          <p:tavLst>
                                            <p:tav tm="0">
                                              <p:val>
                                                <p:strVal val="1+#ppt_h/2"/>
                                              </p:val>
                                            </p:tav>
                                            <p:tav tm="100000">
                                              <p:val>
                                                <p:strVal val="#ppt_y"/>
                                              </p:val>
                                            </p:tav>
                                          </p:tavLst>
                                        </p:anim>
                                      </p:childTnLst>
                                    </p:cTn>
                                  </p:par>
                                  <p:par>
                                    <p:cTn id="65" presetID="10" presetClass="entr" presetSubtype="0" fill="hold" grpId="0" nodeType="withEffect">
                                      <p:stCondLst>
                                        <p:cond delay="40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500"/>
                                            <p:tgtEl>
                                              <p:spTgt spid="67"/>
                                            </p:tgtEl>
                                          </p:cBhvr>
                                        </p:animEffect>
                                      </p:childTnLst>
                                    </p:cTn>
                                  </p:par>
                                </p:childTnLst>
                              </p:cTn>
                            </p:par>
                          </p:childTnLst>
                        </p:cTn>
                      </p:par>
                      <p:par>
                        <p:cTn id="68" fill="hold">
                          <p:stCondLst>
                            <p:cond delay="indefinite"/>
                          </p:stCondLst>
                          <p:childTnLst>
                            <p:par>
                              <p:cTn id="69" fill="hold">
                                <p:stCondLst>
                                  <p:cond delay="0"/>
                                </p:stCondLst>
                                <p:childTnLst>
                                  <p:par>
                                    <p:cTn id="70" presetID="2" presetClass="entr" presetSubtype="4" accel="81000" fill="hold" nodeType="clickEffect" p14:presetBounceEnd="48000">
                                      <p:stCondLst>
                                        <p:cond delay="0"/>
                                      </p:stCondLst>
                                      <p:childTnLst>
                                        <p:set>
                                          <p:cBhvr>
                                            <p:cTn id="71" dur="1" fill="hold">
                                              <p:stCondLst>
                                                <p:cond delay="0"/>
                                              </p:stCondLst>
                                            </p:cTn>
                                            <p:tgtEl>
                                              <p:spTgt spid="69"/>
                                            </p:tgtEl>
                                            <p:attrNameLst>
                                              <p:attrName>style.visibility</p:attrName>
                                            </p:attrNameLst>
                                          </p:cBhvr>
                                          <p:to>
                                            <p:strVal val="visible"/>
                                          </p:to>
                                        </p:set>
                                        <p:anim calcmode="lin" valueType="num" p14:bounceEnd="48000">
                                          <p:cBhvr additive="base">
                                            <p:cTn id="72" dur="1000" fill="hold"/>
                                            <p:tgtEl>
                                              <p:spTgt spid="69"/>
                                            </p:tgtEl>
                                            <p:attrNameLst>
                                              <p:attrName>ppt_x</p:attrName>
                                            </p:attrNameLst>
                                          </p:cBhvr>
                                          <p:tavLst>
                                            <p:tav tm="0">
                                              <p:val>
                                                <p:strVal val="#ppt_x"/>
                                              </p:val>
                                            </p:tav>
                                            <p:tav tm="100000">
                                              <p:val>
                                                <p:strVal val="#ppt_x"/>
                                              </p:val>
                                            </p:tav>
                                          </p:tavLst>
                                        </p:anim>
                                        <p:anim calcmode="lin" valueType="num" p14:bounceEnd="48000">
                                          <p:cBhvr additive="base">
                                            <p:cTn id="73" dur="1000" fill="hold"/>
                                            <p:tgtEl>
                                              <p:spTgt spid="69"/>
                                            </p:tgtEl>
                                            <p:attrNameLst>
                                              <p:attrName>ppt_y</p:attrName>
                                            </p:attrNameLst>
                                          </p:cBhvr>
                                          <p:tavLst>
                                            <p:tav tm="0">
                                              <p:val>
                                                <p:strVal val="1+#ppt_h/2"/>
                                              </p:val>
                                            </p:tav>
                                            <p:tav tm="100000">
                                              <p:val>
                                                <p:strVal val="#ppt_y"/>
                                              </p:val>
                                            </p:tav>
                                          </p:tavLst>
                                        </p:anim>
                                      </p:childTnLst>
                                    </p:cTn>
                                  </p:par>
                                  <p:par>
                                    <p:cTn id="74" presetID="2" presetClass="entr" presetSubtype="4" accel="81000" fill="hold" grpId="0" nodeType="withEffect" p14:presetBounceEnd="48000">
                                      <p:stCondLst>
                                        <p:cond delay="200"/>
                                      </p:stCondLst>
                                      <p:childTnLst>
                                        <p:set>
                                          <p:cBhvr>
                                            <p:cTn id="75" dur="1" fill="hold">
                                              <p:stCondLst>
                                                <p:cond delay="0"/>
                                              </p:stCondLst>
                                            </p:cTn>
                                            <p:tgtEl>
                                              <p:spTgt spid="68"/>
                                            </p:tgtEl>
                                            <p:attrNameLst>
                                              <p:attrName>style.visibility</p:attrName>
                                            </p:attrNameLst>
                                          </p:cBhvr>
                                          <p:to>
                                            <p:strVal val="visible"/>
                                          </p:to>
                                        </p:set>
                                        <p:anim calcmode="lin" valueType="num" p14:bounceEnd="48000">
                                          <p:cBhvr additive="base">
                                            <p:cTn id="76" dur="1000" fill="hold"/>
                                            <p:tgtEl>
                                              <p:spTgt spid="68"/>
                                            </p:tgtEl>
                                            <p:attrNameLst>
                                              <p:attrName>ppt_x</p:attrName>
                                            </p:attrNameLst>
                                          </p:cBhvr>
                                          <p:tavLst>
                                            <p:tav tm="0">
                                              <p:val>
                                                <p:strVal val="#ppt_x"/>
                                              </p:val>
                                            </p:tav>
                                            <p:tav tm="100000">
                                              <p:val>
                                                <p:strVal val="#ppt_x"/>
                                              </p:val>
                                            </p:tav>
                                          </p:tavLst>
                                        </p:anim>
                                        <p:anim calcmode="lin" valueType="num" p14:bounceEnd="48000">
                                          <p:cBhvr additive="base">
                                            <p:cTn id="77" dur="1000" fill="hold"/>
                                            <p:tgtEl>
                                              <p:spTgt spid="68"/>
                                            </p:tgtEl>
                                            <p:attrNameLst>
                                              <p:attrName>ppt_y</p:attrName>
                                            </p:attrNameLst>
                                          </p:cBhvr>
                                          <p:tavLst>
                                            <p:tav tm="0">
                                              <p:val>
                                                <p:strVal val="1+#ppt_h/2"/>
                                              </p:val>
                                            </p:tav>
                                            <p:tav tm="100000">
                                              <p:val>
                                                <p:strVal val="#ppt_y"/>
                                              </p:val>
                                            </p:tav>
                                          </p:tavLst>
                                        </p:anim>
                                      </p:childTnLst>
                                    </p:cTn>
                                  </p:par>
                                  <p:par>
                                    <p:cTn id="78" presetID="10" presetClass="entr" presetSubtype="0" fill="hold" grpId="0" nodeType="withEffect">
                                      <p:stCondLst>
                                        <p:cond delay="400"/>
                                      </p:stCondLst>
                                      <p:childTnLst>
                                        <p:set>
                                          <p:cBhvr>
                                            <p:cTn id="79" dur="1" fill="hold">
                                              <p:stCondLst>
                                                <p:cond delay="0"/>
                                              </p:stCondLst>
                                            </p:cTn>
                                            <p:tgtEl>
                                              <p:spTgt spid="74"/>
                                            </p:tgtEl>
                                            <p:attrNameLst>
                                              <p:attrName>style.visibility</p:attrName>
                                            </p:attrNameLst>
                                          </p:cBhvr>
                                          <p:to>
                                            <p:strVal val="visible"/>
                                          </p:to>
                                        </p:set>
                                        <p:animEffect transition="in" filter="fade">
                                          <p:cBhvr>
                                            <p:cTn id="80"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7" grpId="0"/>
          <p:bldP spid="40" grpId="0" animBg="1"/>
          <p:bldP spid="46" grpId="0"/>
          <p:bldP spid="47" grpId="0" animBg="1"/>
          <p:bldP spid="53" grpId="0"/>
          <p:bldP spid="54" grpId="0" animBg="1"/>
          <p:bldP spid="60" grpId="0"/>
          <p:bldP spid="61" grpId="0" animBg="1"/>
          <p:bldP spid="67" grpId="0"/>
          <p:bldP spid="68" grpId="0" animBg="1"/>
          <p:bldP spid="7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8100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accel="81000" fill="hold" grpId="0" nodeType="withEffect">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000" fill="hold"/>
                                            <p:tgtEl>
                                              <p:spTgt spid="8"/>
                                            </p:tgtEl>
                                            <p:attrNameLst>
                                              <p:attrName>ppt_x</p:attrName>
                                            </p:attrNameLst>
                                          </p:cBhvr>
                                          <p:tavLst>
                                            <p:tav tm="0">
                                              <p:val>
                                                <p:strVal val="#ppt_x"/>
                                              </p:val>
                                            </p:tav>
                                            <p:tav tm="100000">
                                              <p:val>
                                                <p:strVal val="#ppt_x"/>
                                              </p:val>
                                            </p:tav>
                                          </p:tavLst>
                                        </p:anim>
                                        <p:anim calcmode="lin" valueType="num">
                                          <p:cBhvr additive="base">
                                            <p:cTn id="12" dur="1000" fill="hold"/>
                                            <p:tgtEl>
                                              <p:spTgt spid="8"/>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400"/>
                                      </p:stCondLst>
                                      <p:childTnLst>
                                        <p:set>
                                          <p:cBhvr>
                                            <p:cTn id="14" dur="1" fill="hold">
                                              <p:stCondLst>
                                                <p:cond delay="0"/>
                                              </p:stCondLst>
                                            </p:cTn>
                                            <p:tgtEl>
                                              <p:spTgt spid="37"/>
                                            </p:tgtEl>
                                            <p:attrNameLst>
                                              <p:attrName>style.visibility</p:attrName>
                                            </p:attrNameLst>
                                          </p:cBhvr>
                                          <p:to>
                                            <p:strVal val="visible"/>
                                          </p:to>
                                        </p:set>
                                        <p:animEffect transition="in" filter="fade">
                                          <p:cBhvr>
                                            <p:cTn id="15" dur="500"/>
                                            <p:tgtEl>
                                              <p:spTgt spid="3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1" accel="81000" fill="hold" nodeType="click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additive="base">
                                            <p:cTn id="20" dur="1000" fill="hold"/>
                                            <p:tgtEl>
                                              <p:spTgt spid="41"/>
                                            </p:tgtEl>
                                            <p:attrNameLst>
                                              <p:attrName>ppt_x</p:attrName>
                                            </p:attrNameLst>
                                          </p:cBhvr>
                                          <p:tavLst>
                                            <p:tav tm="0">
                                              <p:val>
                                                <p:strVal val="#ppt_x"/>
                                              </p:val>
                                            </p:tav>
                                            <p:tav tm="100000">
                                              <p:val>
                                                <p:strVal val="#ppt_x"/>
                                              </p:val>
                                            </p:tav>
                                          </p:tavLst>
                                        </p:anim>
                                        <p:anim calcmode="lin" valueType="num">
                                          <p:cBhvr additive="base">
                                            <p:cTn id="21" dur="1000" fill="hold"/>
                                            <p:tgtEl>
                                              <p:spTgt spid="41"/>
                                            </p:tgtEl>
                                            <p:attrNameLst>
                                              <p:attrName>ppt_y</p:attrName>
                                            </p:attrNameLst>
                                          </p:cBhvr>
                                          <p:tavLst>
                                            <p:tav tm="0">
                                              <p:val>
                                                <p:strVal val="0-#ppt_h/2"/>
                                              </p:val>
                                            </p:tav>
                                            <p:tav tm="100000">
                                              <p:val>
                                                <p:strVal val="#ppt_y"/>
                                              </p:val>
                                            </p:tav>
                                          </p:tavLst>
                                        </p:anim>
                                      </p:childTnLst>
                                    </p:cTn>
                                  </p:par>
                                  <p:par>
                                    <p:cTn id="22" presetID="2" presetClass="entr" presetSubtype="1" accel="81000" fill="hold" grpId="0" nodeType="withEffect">
                                      <p:stCondLst>
                                        <p:cond delay="20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par>
                                    <p:cTn id="26" presetID="10" presetClass="entr" presetSubtype="0" fill="hold" grpId="0" nodeType="withEffect">
                                      <p:stCondLst>
                                        <p:cond delay="400"/>
                                      </p:stCondLst>
                                      <p:childTnLst>
                                        <p:set>
                                          <p:cBhvr>
                                            <p:cTn id="27" dur="1" fill="hold">
                                              <p:stCondLst>
                                                <p:cond delay="0"/>
                                              </p:stCondLst>
                                            </p:cTn>
                                            <p:tgtEl>
                                              <p:spTgt spid="46"/>
                                            </p:tgtEl>
                                            <p:attrNameLst>
                                              <p:attrName>style.visibility</p:attrName>
                                            </p:attrNameLst>
                                          </p:cBhvr>
                                          <p:to>
                                            <p:strVal val="visible"/>
                                          </p:to>
                                        </p:set>
                                        <p:animEffect transition="in" filter="fade">
                                          <p:cBhvr>
                                            <p:cTn id="28" dur="500"/>
                                            <p:tgtEl>
                                              <p:spTgt spid="46"/>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1" accel="81000" fill="hold" nodeType="click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1000" fill="hold"/>
                                            <p:tgtEl>
                                              <p:spTgt spid="48"/>
                                            </p:tgtEl>
                                            <p:attrNameLst>
                                              <p:attrName>ppt_x</p:attrName>
                                            </p:attrNameLst>
                                          </p:cBhvr>
                                          <p:tavLst>
                                            <p:tav tm="0">
                                              <p:val>
                                                <p:strVal val="#ppt_x"/>
                                              </p:val>
                                            </p:tav>
                                            <p:tav tm="100000">
                                              <p:val>
                                                <p:strVal val="#ppt_x"/>
                                              </p:val>
                                            </p:tav>
                                          </p:tavLst>
                                        </p:anim>
                                        <p:anim calcmode="lin" valueType="num">
                                          <p:cBhvr additive="base">
                                            <p:cTn id="34" dur="1000" fill="hold"/>
                                            <p:tgtEl>
                                              <p:spTgt spid="48"/>
                                            </p:tgtEl>
                                            <p:attrNameLst>
                                              <p:attrName>ppt_y</p:attrName>
                                            </p:attrNameLst>
                                          </p:cBhvr>
                                          <p:tavLst>
                                            <p:tav tm="0">
                                              <p:val>
                                                <p:strVal val="0-#ppt_h/2"/>
                                              </p:val>
                                            </p:tav>
                                            <p:tav tm="100000">
                                              <p:val>
                                                <p:strVal val="#ppt_y"/>
                                              </p:val>
                                            </p:tav>
                                          </p:tavLst>
                                        </p:anim>
                                      </p:childTnLst>
                                    </p:cTn>
                                  </p:par>
                                  <p:par>
                                    <p:cTn id="35" presetID="2" presetClass="entr" presetSubtype="1" accel="81000" fill="hold" grpId="0" nodeType="withEffect">
                                      <p:stCondLst>
                                        <p:cond delay="20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1000" fill="hold"/>
                                            <p:tgtEl>
                                              <p:spTgt spid="47"/>
                                            </p:tgtEl>
                                            <p:attrNameLst>
                                              <p:attrName>ppt_x</p:attrName>
                                            </p:attrNameLst>
                                          </p:cBhvr>
                                          <p:tavLst>
                                            <p:tav tm="0">
                                              <p:val>
                                                <p:strVal val="#ppt_x"/>
                                              </p:val>
                                            </p:tav>
                                            <p:tav tm="100000">
                                              <p:val>
                                                <p:strVal val="#ppt_x"/>
                                              </p:val>
                                            </p:tav>
                                          </p:tavLst>
                                        </p:anim>
                                        <p:anim calcmode="lin" valueType="num">
                                          <p:cBhvr additive="base">
                                            <p:cTn id="38" dur="1000" fill="hold"/>
                                            <p:tgtEl>
                                              <p:spTgt spid="47"/>
                                            </p:tgtEl>
                                            <p:attrNameLst>
                                              <p:attrName>ppt_y</p:attrName>
                                            </p:attrNameLst>
                                          </p:cBhvr>
                                          <p:tavLst>
                                            <p:tav tm="0">
                                              <p:val>
                                                <p:strVal val="0-#ppt_h/2"/>
                                              </p:val>
                                            </p:tav>
                                            <p:tav tm="100000">
                                              <p:val>
                                                <p:strVal val="#ppt_y"/>
                                              </p:val>
                                            </p:tav>
                                          </p:tavLst>
                                        </p:anim>
                                      </p:childTnLst>
                                    </p:cTn>
                                  </p:par>
                                  <p:par>
                                    <p:cTn id="39" presetID="10" presetClass="entr" presetSubtype="0" fill="hold" grpId="0" nodeType="withEffect">
                                      <p:stCondLst>
                                        <p:cond delay="4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500"/>
                                            <p:tgtEl>
                                              <p:spTgt spid="53"/>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4" accel="81000" fill="hold" nodeType="clickEffect">
                                      <p:stCondLst>
                                        <p:cond delay="0"/>
                                      </p:stCondLst>
                                      <p:childTnLst>
                                        <p:set>
                                          <p:cBhvr>
                                            <p:cTn id="45" dur="1" fill="hold">
                                              <p:stCondLst>
                                                <p:cond delay="0"/>
                                              </p:stCondLst>
                                            </p:cTn>
                                            <p:tgtEl>
                                              <p:spTgt spid="55"/>
                                            </p:tgtEl>
                                            <p:attrNameLst>
                                              <p:attrName>style.visibility</p:attrName>
                                            </p:attrNameLst>
                                          </p:cBhvr>
                                          <p:to>
                                            <p:strVal val="visible"/>
                                          </p:to>
                                        </p:set>
                                        <p:anim calcmode="lin" valueType="num">
                                          <p:cBhvr additive="base">
                                            <p:cTn id="46" dur="1000" fill="hold"/>
                                            <p:tgtEl>
                                              <p:spTgt spid="55"/>
                                            </p:tgtEl>
                                            <p:attrNameLst>
                                              <p:attrName>ppt_x</p:attrName>
                                            </p:attrNameLst>
                                          </p:cBhvr>
                                          <p:tavLst>
                                            <p:tav tm="0">
                                              <p:val>
                                                <p:strVal val="#ppt_x"/>
                                              </p:val>
                                            </p:tav>
                                            <p:tav tm="100000">
                                              <p:val>
                                                <p:strVal val="#ppt_x"/>
                                              </p:val>
                                            </p:tav>
                                          </p:tavLst>
                                        </p:anim>
                                        <p:anim calcmode="lin" valueType="num">
                                          <p:cBhvr additive="base">
                                            <p:cTn id="47" dur="1000" fill="hold"/>
                                            <p:tgtEl>
                                              <p:spTgt spid="55"/>
                                            </p:tgtEl>
                                            <p:attrNameLst>
                                              <p:attrName>ppt_y</p:attrName>
                                            </p:attrNameLst>
                                          </p:cBhvr>
                                          <p:tavLst>
                                            <p:tav tm="0">
                                              <p:val>
                                                <p:strVal val="1+#ppt_h/2"/>
                                              </p:val>
                                            </p:tav>
                                            <p:tav tm="100000">
                                              <p:val>
                                                <p:strVal val="#ppt_y"/>
                                              </p:val>
                                            </p:tav>
                                          </p:tavLst>
                                        </p:anim>
                                      </p:childTnLst>
                                    </p:cTn>
                                  </p:par>
                                  <p:par>
                                    <p:cTn id="48" presetID="2" presetClass="entr" presetSubtype="4" accel="81000" fill="hold" grpId="0" nodeType="withEffect">
                                      <p:stCondLst>
                                        <p:cond delay="200"/>
                                      </p:stCondLst>
                                      <p:childTnLst>
                                        <p:set>
                                          <p:cBhvr>
                                            <p:cTn id="49" dur="1" fill="hold">
                                              <p:stCondLst>
                                                <p:cond delay="0"/>
                                              </p:stCondLst>
                                            </p:cTn>
                                            <p:tgtEl>
                                              <p:spTgt spid="54"/>
                                            </p:tgtEl>
                                            <p:attrNameLst>
                                              <p:attrName>style.visibility</p:attrName>
                                            </p:attrNameLst>
                                          </p:cBhvr>
                                          <p:to>
                                            <p:strVal val="visible"/>
                                          </p:to>
                                        </p:set>
                                        <p:anim calcmode="lin" valueType="num">
                                          <p:cBhvr additive="base">
                                            <p:cTn id="50" dur="1000" fill="hold"/>
                                            <p:tgtEl>
                                              <p:spTgt spid="54"/>
                                            </p:tgtEl>
                                            <p:attrNameLst>
                                              <p:attrName>ppt_x</p:attrName>
                                            </p:attrNameLst>
                                          </p:cBhvr>
                                          <p:tavLst>
                                            <p:tav tm="0">
                                              <p:val>
                                                <p:strVal val="#ppt_x"/>
                                              </p:val>
                                            </p:tav>
                                            <p:tav tm="100000">
                                              <p:val>
                                                <p:strVal val="#ppt_x"/>
                                              </p:val>
                                            </p:tav>
                                          </p:tavLst>
                                        </p:anim>
                                        <p:anim calcmode="lin" valueType="num">
                                          <p:cBhvr additive="base">
                                            <p:cTn id="51" dur="1000" fill="hold"/>
                                            <p:tgtEl>
                                              <p:spTgt spid="54"/>
                                            </p:tgtEl>
                                            <p:attrNameLst>
                                              <p:attrName>ppt_y</p:attrName>
                                            </p:attrNameLst>
                                          </p:cBhvr>
                                          <p:tavLst>
                                            <p:tav tm="0">
                                              <p:val>
                                                <p:strVal val="1+#ppt_h/2"/>
                                              </p:val>
                                            </p:tav>
                                            <p:tav tm="100000">
                                              <p:val>
                                                <p:strVal val="#ppt_y"/>
                                              </p:val>
                                            </p:tav>
                                          </p:tavLst>
                                        </p:anim>
                                      </p:childTnLst>
                                    </p:cTn>
                                  </p:par>
                                  <p:par>
                                    <p:cTn id="52" presetID="10" presetClass="entr" presetSubtype="0" fill="hold" grpId="0" nodeType="withEffect">
                                      <p:stCondLst>
                                        <p:cond delay="400"/>
                                      </p:stCondLst>
                                      <p:childTnLst>
                                        <p:set>
                                          <p:cBhvr>
                                            <p:cTn id="53" dur="1" fill="hold">
                                              <p:stCondLst>
                                                <p:cond delay="0"/>
                                              </p:stCondLst>
                                            </p:cTn>
                                            <p:tgtEl>
                                              <p:spTgt spid="60"/>
                                            </p:tgtEl>
                                            <p:attrNameLst>
                                              <p:attrName>style.visibility</p:attrName>
                                            </p:attrNameLst>
                                          </p:cBhvr>
                                          <p:to>
                                            <p:strVal val="visible"/>
                                          </p:to>
                                        </p:set>
                                        <p:animEffect transition="in" filter="fade">
                                          <p:cBhvr>
                                            <p:cTn id="54" dur="500"/>
                                            <p:tgtEl>
                                              <p:spTgt spid="60"/>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4" accel="81000" fill="hold" nodeType="click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additive="base">
                                            <p:cTn id="59" dur="1000" fill="hold"/>
                                            <p:tgtEl>
                                              <p:spTgt spid="62"/>
                                            </p:tgtEl>
                                            <p:attrNameLst>
                                              <p:attrName>ppt_x</p:attrName>
                                            </p:attrNameLst>
                                          </p:cBhvr>
                                          <p:tavLst>
                                            <p:tav tm="0">
                                              <p:val>
                                                <p:strVal val="#ppt_x"/>
                                              </p:val>
                                            </p:tav>
                                            <p:tav tm="100000">
                                              <p:val>
                                                <p:strVal val="#ppt_x"/>
                                              </p:val>
                                            </p:tav>
                                          </p:tavLst>
                                        </p:anim>
                                        <p:anim calcmode="lin" valueType="num">
                                          <p:cBhvr additive="base">
                                            <p:cTn id="60" dur="1000" fill="hold"/>
                                            <p:tgtEl>
                                              <p:spTgt spid="62"/>
                                            </p:tgtEl>
                                            <p:attrNameLst>
                                              <p:attrName>ppt_y</p:attrName>
                                            </p:attrNameLst>
                                          </p:cBhvr>
                                          <p:tavLst>
                                            <p:tav tm="0">
                                              <p:val>
                                                <p:strVal val="1+#ppt_h/2"/>
                                              </p:val>
                                            </p:tav>
                                            <p:tav tm="100000">
                                              <p:val>
                                                <p:strVal val="#ppt_y"/>
                                              </p:val>
                                            </p:tav>
                                          </p:tavLst>
                                        </p:anim>
                                      </p:childTnLst>
                                    </p:cTn>
                                  </p:par>
                                  <p:par>
                                    <p:cTn id="61" presetID="2" presetClass="entr" presetSubtype="4" accel="81000" fill="hold" grpId="0" nodeType="withEffect">
                                      <p:stCondLst>
                                        <p:cond delay="200"/>
                                      </p:stCondLst>
                                      <p:childTnLst>
                                        <p:set>
                                          <p:cBhvr>
                                            <p:cTn id="62" dur="1" fill="hold">
                                              <p:stCondLst>
                                                <p:cond delay="0"/>
                                              </p:stCondLst>
                                            </p:cTn>
                                            <p:tgtEl>
                                              <p:spTgt spid="61"/>
                                            </p:tgtEl>
                                            <p:attrNameLst>
                                              <p:attrName>style.visibility</p:attrName>
                                            </p:attrNameLst>
                                          </p:cBhvr>
                                          <p:to>
                                            <p:strVal val="visible"/>
                                          </p:to>
                                        </p:set>
                                        <p:anim calcmode="lin" valueType="num">
                                          <p:cBhvr additive="base">
                                            <p:cTn id="63" dur="1000" fill="hold"/>
                                            <p:tgtEl>
                                              <p:spTgt spid="61"/>
                                            </p:tgtEl>
                                            <p:attrNameLst>
                                              <p:attrName>ppt_x</p:attrName>
                                            </p:attrNameLst>
                                          </p:cBhvr>
                                          <p:tavLst>
                                            <p:tav tm="0">
                                              <p:val>
                                                <p:strVal val="#ppt_x"/>
                                              </p:val>
                                            </p:tav>
                                            <p:tav tm="100000">
                                              <p:val>
                                                <p:strVal val="#ppt_x"/>
                                              </p:val>
                                            </p:tav>
                                          </p:tavLst>
                                        </p:anim>
                                        <p:anim calcmode="lin" valueType="num">
                                          <p:cBhvr additive="base">
                                            <p:cTn id="64" dur="1000" fill="hold"/>
                                            <p:tgtEl>
                                              <p:spTgt spid="61"/>
                                            </p:tgtEl>
                                            <p:attrNameLst>
                                              <p:attrName>ppt_y</p:attrName>
                                            </p:attrNameLst>
                                          </p:cBhvr>
                                          <p:tavLst>
                                            <p:tav tm="0">
                                              <p:val>
                                                <p:strVal val="1+#ppt_h/2"/>
                                              </p:val>
                                            </p:tav>
                                            <p:tav tm="100000">
                                              <p:val>
                                                <p:strVal val="#ppt_y"/>
                                              </p:val>
                                            </p:tav>
                                          </p:tavLst>
                                        </p:anim>
                                      </p:childTnLst>
                                    </p:cTn>
                                  </p:par>
                                  <p:par>
                                    <p:cTn id="65" presetID="10" presetClass="entr" presetSubtype="0" fill="hold" grpId="0" nodeType="withEffect">
                                      <p:stCondLst>
                                        <p:cond delay="40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500"/>
                                            <p:tgtEl>
                                              <p:spTgt spid="67"/>
                                            </p:tgtEl>
                                          </p:cBhvr>
                                        </p:animEffect>
                                      </p:childTnLst>
                                    </p:cTn>
                                  </p:par>
                                </p:childTnLst>
                              </p:cTn>
                            </p:par>
                          </p:childTnLst>
                        </p:cTn>
                      </p:par>
                      <p:par>
                        <p:cTn id="68" fill="hold">
                          <p:stCondLst>
                            <p:cond delay="indefinite"/>
                          </p:stCondLst>
                          <p:childTnLst>
                            <p:par>
                              <p:cTn id="69" fill="hold">
                                <p:stCondLst>
                                  <p:cond delay="0"/>
                                </p:stCondLst>
                                <p:childTnLst>
                                  <p:par>
                                    <p:cTn id="70" presetID="2" presetClass="entr" presetSubtype="4" accel="81000" fill="hold" nodeType="clickEffect">
                                      <p:stCondLst>
                                        <p:cond delay="0"/>
                                      </p:stCondLst>
                                      <p:childTnLst>
                                        <p:set>
                                          <p:cBhvr>
                                            <p:cTn id="71" dur="1" fill="hold">
                                              <p:stCondLst>
                                                <p:cond delay="0"/>
                                              </p:stCondLst>
                                            </p:cTn>
                                            <p:tgtEl>
                                              <p:spTgt spid="69"/>
                                            </p:tgtEl>
                                            <p:attrNameLst>
                                              <p:attrName>style.visibility</p:attrName>
                                            </p:attrNameLst>
                                          </p:cBhvr>
                                          <p:to>
                                            <p:strVal val="visible"/>
                                          </p:to>
                                        </p:set>
                                        <p:anim calcmode="lin" valueType="num">
                                          <p:cBhvr additive="base">
                                            <p:cTn id="72" dur="1000" fill="hold"/>
                                            <p:tgtEl>
                                              <p:spTgt spid="69"/>
                                            </p:tgtEl>
                                            <p:attrNameLst>
                                              <p:attrName>ppt_x</p:attrName>
                                            </p:attrNameLst>
                                          </p:cBhvr>
                                          <p:tavLst>
                                            <p:tav tm="0">
                                              <p:val>
                                                <p:strVal val="#ppt_x"/>
                                              </p:val>
                                            </p:tav>
                                            <p:tav tm="100000">
                                              <p:val>
                                                <p:strVal val="#ppt_x"/>
                                              </p:val>
                                            </p:tav>
                                          </p:tavLst>
                                        </p:anim>
                                        <p:anim calcmode="lin" valueType="num">
                                          <p:cBhvr additive="base">
                                            <p:cTn id="73" dur="1000" fill="hold"/>
                                            <p:tgtEl>
                                              <p:spTgt spid="69"/>
                                            </p:tgtEl>
                                            <p:attrNameLst>
                                              <p:attrName>ppt_y</p:attrName>
                                            </p:attrNameLst>
                                          </p:cBhvr>
                                          <p:tavLst>
                                            <p:tav tm="0">
                                              <p:val>
                                                <p:strVal val="1+#ppt_h/2"/>
                                              </p:val>
                                            </p:tav>
                                            <p:tav tm="100000">
                                              <p:val>
                                                <p:strVal val="#ppt_y"/>
                                              </p:val>
                                            </p:tav>
                                          </p:tavLst>
                                        </p:anim>
                                      </p:childTnLst>
                                    </p:cTn>
                                  </p:par>
                                  <p:par>
                                    <p:cTn id="74" presetID="2" presetClass="entr" presetSubtype="4" accel="81000" fill="hold" grpId="0" nodeType="withEffect">
                                      <p:stCondLst>
                                        <p:cond delay="200"/>
                                      </p:stCondLst>
                                      <p:childTnLst>
                                        <p:set>
                                          <p:cBhvr>
                                            <p:cTn id="75" dur="1" fill="hold">
                                              <p:stCondLst>
                                                <p:cond delay="0"/>
                                              </p:stCondLst>
                                            </p:cTn>
                                            <p:tgtEl>
                                              <p:spTgt spid="68"/>
                                            </p:tgtEl>
                                            <p:attrNameLst>
                                              <p:attrName>style.visibility</p:attrName>
                                            </p:attrNameLst>
                                          </p:cBhvr>
                                          <p:to>
                                            <p:strVal val="visible"/>
                                          </p:to>
                                        </p:set>
                                        <p:anim calcmode="lin" valueType="num">
                                          <p:cBhvr additive="base">
                                            <p:cTn id="76" dur="1000" fill="hold"/>
                                            <p:tgtEl>
                                              <p:spTgt spid="68"/>
                                            </p:tgtEl>
                                            <p:attrNameLst>
                                              <p:attrName>ppt_x</p:attrName>
                                            </p:attrNameLst>
                                          </p:cBhvr>
                                          <p:tavLst>
                                            <p:tav tm="0">
                                              <p:val>
                                                <p:strVal val="#ppt_x"/>
                                              </p:val>
                                            </p:tav>
                                            <p:tav tm="100000">
                                              <p:val>
                                                <p:strVal val="#ppt_x"/>
                                              </p:val>
                                            </p:tav>
                                          </p:tavLst>
                                        </p:anim>
                                        <p:anim calcmode="lin" valueType="num">
                                          <p:cBhvr additive="base">
                                            <p:cTn id="77" dur="1000" fill="hold"/>
                                            <p:tgtEl>
                                              <p:spTgt spid="68"/>
                                            </p:tgtEl>
                                            <p:attrNameLst>
                                              <p:attrName>ppt_y</p:attrName>
                                            </p:attrNameLst>
                                          </p:cBhvr>
                                          <p:tavLst>
                                            <p:tav tm="0">
                                              <p:val>
                                                <p:strVal val="1+#ppt_h/2"/>
                                              </p:val>
                                            </p:tav>
                                            <p:tav tm="100000">
                                              <p:val>
                                                <p:strVal val="#ppt_y"/>
                                              </p:val>
                                            </p:tav>
                                          </p:tavLst>
                                        </p:anim>
                                      </p:childTnLst>
                                    </p:cTn>
                                  </p:par>
                                  <p:par>
                                    <p:cTn id="78" presetID="10" presetClass="entr" presetSubtype="0" fill="hold" grpId="0" nodeType="withEffect">
                                      <p:stCondLst>
                                        <p:cond delay="400"/>
                                      </p:stCondLst>
                                      <p:childTnLst>
                                        <p:set>
                                          <p:cBhvr>
                                            <p:cTn id="79" dur="1" fill="hold">
                                              <p:stCondLst>
                                                <p:cond delay="0"/>
                                              </p:stCondLst>
                                            </p:cTn>
                                            <p:tgtEl>
                                              <p:spTgt spid="74"/>
                                            </p:tgtEl>
                                            <p:attrNameLst>
                                              <p:attrName>style.visibility</p:attrName>
                                            </p:attrNameLst>
                                          </p:cBhvr>
                                          <p:to>
                                            <p:strVal val="visible"/>
                                          </p:to>
                                        </p:set>
                                        <p:animEffect transition="in" filter="fade">
                                          <p:cBhvr>
                                            <p:cTn id="80"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7" grpId="0"/>
          <p:bldP spid="40" grpId="0" animBg="1"/>
          <p:bldP spid="46" grpId="0"/>
          <p:bldP spid="47" grpId="0" animBg="1"/>
          <p:bldP spid="53" grpId="0"/>
          <p:bldP spid="54" grpId="0" animBg="1"/>
          <p:bldP spid="60" grpId="0"/>
          <p:bldP spid="61" grpId="0" animBg="1"/>
          <p:bldP spid="67" grpId="0"/>
          <p:bldP spid="68" grpId="0" animBg="1"/>
          <p:bldP spid="74" grpId="0"/>
        </p:bldLst>
      </p:timing>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1797104" y="12449945"/>
            <a:ext cx="1342286" cy="730250"/>
          </a:xfrm>
        </p:spPr>
        <p:txBody>
          <a:bodyPr/>
          <a:lstStyle/>
          <a:p>
            <a:fld id="{8E5CEF3C-9B2D-40F3-803E-74AC2A770255}" type="slidenum">
              <a:rPr lang="en-US" smtClean="0"/>
              <a:pPr/>
              <a:t>157</a:t>
            </a:fld>
            <a:endParaRPr lang="en-US"/>
          </a:p>
        </p:txBody>
      </p:sp>
      <p:sp>
        <p:nvSpPr>
          <p:cNvPr id="3" name="Rectangle 2"/>
          <p:cNvSpPr/>
          <p:nvPr/>
        </p:nvSpPr>
        <p:spPr>
          <a:xfrm>
            <a:off x="4019332" y="3978155"/>
            <a:ext cx="4747746" cy="7655046"/>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 name="Group 3"/>
          <p:cNvGrpSpPr/>
          <p:nvPr/>
        </p:nvGrpSpPr>
        <p:grpSpPr>
          <a:xfrm>
            <a:off x="3782438" y="3124361"/>
            <a:ext cx="5219490" cy="1098522"/>
            <a:chOff x="1490102" y="1804020"/>
            <a:chExt cx="2372494" cy="499328"/>
          </a:xfrm>
        </p:grpSpPr>
        <p:sp>
          <p:nvSpPr>
            <p:cNvPr id="5" name="Right Triangle 4"/>
            <p:cNvSpPr/>
            <p:nvPr/>
          </p:nvSpPr>
          <p:spPr>
            <a:xfrm flipV="1">
              <a:off x="3755846" y="2192216"/>
              <a:ext cx="106750"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6" name="Rectangle 5"/>
            <p:cNvSpPr/>
            <p:nvPr/>
          </p:nvSpPr>
          <p:spPr>
            <a:xfrm>
              <a:off x="1491054" y="1804020"/>
              <a:ext cx="2371061" cy="388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7" name="Right Triangle 6"/>
            <p:cNvSpPr/>
            <p:nvPr/>
          </p:nvSpPr>
          <p:spPr>
            <a:xfrm flipH="1" flipV="1">
              <a:off x="1490102" y="2192219"/>
              <a:ext cx="107679"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8" name="TextBox 7"/>
          <p:cNvSpPr txBox="1"/>
          <p:nvPr/>
        </p:nvSpPr>
        <p:spPr>
          <a:xfrm>
            <a:off x="4019331" y="3231932"/>
            <a:ext cx="2674130" cy="646331"/>
          </a:xfrm>
          <a:prstGeom prst="rect">
            <a:avLst/>
          </a:prstGeom>
          <a:noFill/>
        </p:spPr>
        <p:txBody>
          <a:bodyPr wrap="none" rtlCol="0">
            <a:spAutoFit/>
          </a:bodyPr>
          <a:lstStyle/>
          <a:p>
            <a:r>
              <a:rPr lang="en-US" sz="3600">
                <a:solidFill>
                  <a:schemeClr val="bg1"/>
                </a:solidFill>
              </a:rPr>
              <a:t>Category 01</a:t>
            </a:r>
          </a:p>
        </p:txBody>
      </p:sp>
      <p:sp>
        <p:nvSpPr>
          <p:cNvPr id="9" name="Rectangle 8"/>
          <p:cNvSpPr/>
          <p:nvPr/>
        </p:nvSpPr>
        <p:spPr>
          <a:xfrm>
            <a:off x="4019332" y="4112835"/>
            <a:ext cx="4747746" cy="1077218"/>
          </a:xfrm>
          <a:prstGeom prst="rect">
            <a:avLst/>
          </a:prstGeom>
        </p:spPr>
        <p:txBody>
          <a:bodyPr wrap="square">
            <a:spAutoFit/>
          </a:bodyPr>
          <a:lstStyle/>
          <a:p>
            <a:r>
              <a:rPr lang="en-US" sz="3200"/>
              <a:t>Etiam dignissim dolor sit amet dictum </a:t>
            </a:r>
          </a:p>
        </p:txBody>
      </p:sp>
      <p:sp>
        <p:nvSpPr>
          <p:cNvPr id="10" name="Rectangle 9"/>
          <p:cNvSpPr/>
          <p:nvPr/>
        </p:nvSpPr>
        <p:spPr>
          <a:xfrm>
            <a:off x="9556532" y="3978155"/>
            <a:ext cx="4747746" cy="7655046"/>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1" name="Group 10"/>
          <p:cNvGrpSpPr/>
          <p:nvPr/>
        </p:nvGrpSpPr>
        <p:grpSpPr>
          <a:xfrm>
            <a:off x="9319638" y="3124361"/>
            <a:ext cx="5219490" cy="1098522"/>
            <a:chOff x="1490102" y="1804020"/>
            <a:chExt cx="2372494" cy="499328"/>
          </a:xfrm>
        </p:grpSpPr>
        <p:sp>
          <p:nvSpPr>
            <p:cNvPr id="12" name="Right Triangle 11"/>
            <p:cNvSpPr/>
            <p:nvPr/>
          </p:nvSpPr>
          <p:spPr>
            <a:xfrm flipV="1">
              <a:off x="3755846" y="2192216"/>
              <a:ext cx="106750" cy="111129"/>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3" name="Rectangle 12"/>
            <p:cNvSpPr/>
            <p:nvPr/>
          </p:nvSpPr>
          <p:spPr>
            <a:xfrm>
              <a:off x="1491054" y="1804020"/>
              <a:ext cx="2371061" cy="38808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4" name="Right Triangle 13"/>
            <p:cNvSpPr/>
            <p:nvPr/>
          </p:nvSpPr>
          <p:spPr>
            <a:xfrm flipH="1" flipV="1">
              <a:off x="1490102" y="2192219"/>
              <a:ext cx="107679" cy="111129"/>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15" name="TextBox 14"/>
          <p:cNvSpPr txBox="1"/>
          <p:nvPr/>
        </p:nvSpPr>
        <p:spPr>
          <a:xfrm>
            <a:off x="9556531" y="3231932"/>
            <a:ext cx="2674130" cy="646331"/>
          </a:xfrm>
          <a:prstGeom prst="rect">
            <a:avLst/>
          </a:prstGeom>
          <a:noFill/>
        </p:spPr>
        <p:txBody>
          <a:bodyPr wrap="none" rtlCol="0">
            <a:spAutoFit/>
          </a:bodyPr>
          <a:lstStyle/>
          <a:p>
            <a:r>
              <a:rPr lang="en-US" sz="3600">
                <a:solidFill>
                  <a:schemeClr val="bg1"/>
                </a:solidFill>
              </a:rPr>
              <a:t>Category 02</a:t>
            </a:r>
          </a:p>
        </p:txBody>
      </p:sp>
      <p:sp>
        <p:nvSpPr>
          <p:cNvPr id="16" name="Rectangle 15"/>
          <p:cNvSpPr/>
          <p:nvPr/>
        </p:nvSpPr>
        <p:spPr>
          <a:xfrm>
            <a:off x="9556532" y="4112835"/>
            <a:ext cx="4747746" cy="1077218"/>
          </a:xfrm>
          <a:prstGeom prst="rect">
            <a:avLst/>
          </a:prstGeom>
        </p:spPr>
        <p:txBody>
          <a:bodyPr wrap="square">
            <a:spAutoFit/>
          </a:bodyPr>
          <a:lstStyle/>
          <a:p>
            <a:r>
              <a:rPr lang="en-US" sz="3200"/>
              <a:t>Etiam dignissim dolor sit amet dictum </a:t>
            </a:r>
          </a:p>
        </p:txBody>
      </p:sp>
      <p:sp>
        <p:nvSpPr>
          <p:cNvPr id="17" name="Rectangle 16"/>
          <p:cNvSpPr/>
          <p:nvPr/>
        </p:nvSpPr>
        <p:spPr>
          <a:xfrm>
            <a:off x="15093732" y="3978155"/>
            <a:ext cx="4747746" cy="7655046"/>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8" name="Group 17"/>
          <p:cNvGrpSpPr/>
          <p:nvPr/>
        </p:nvGrpSpPr>
        <p:grpSpPr>
          <a:xfrm>
            <a:off x="14856838" y="3124361"/>
            <a:ext cx="5219490" cy="1098522"/>
            <a:chOff x="1490102" y="1804020"/>
            <a:chExt cx="2372494" cy="499328"/>
          </a:xfrm>
        </p:grpSpPr>
        <p:sp>
          <p:nvSpPr>
            <p:cNvPr id="19" name="Right Triangle 18"/>
            <p:cNvSpPr/>
            <p:nvPr/>
          </p:nvSpPr>
          <p:spPr>
            <a:xfrm flipV="1">
              <a:off x="3755846" y="2192216"/>
              <a:ext cx="106750" cy="111129"/>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0" name="Rectangle 19"/>
            <p:cNvSpPr/>
            <p:nvPr/>
          </p:nvSpPr>
          <p:spPr>
            <a:xfrm>
              <a:off x="1491054" y="1804020"/>
              <a:ext cx="2371061" cy="38808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1" name="Right Triangle 20"/>
            <p:cNvSpPr/>
            <p:nvPr/>
          </p:nvSpPr>
          <p:spPr>
            <a:xfrm flipH="1" flipV="1">
              <a:off x="1490102" y="2192219"/>
              <a:ext cx="107679" cy="111129"/>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22" name="TextBox 21"/>
          <p:cNvSpPr txBox="1"/>
          <p:nvPr/>
        </p:nvSpPr>
        <p:spPr>
          <a:xfrm>
            <a:off x="15093731" y="3231932"/>
            <a:ext cx="2674130" cy="646331"/>
          </a:xfrm>
          <a:prstGeom prst="rect">
            <a:avLst/>
          </a:prstGeom>
          <a:noFill/>
        </p:spPr>
        <p:txBody>
          <a:bodyPr wrap="none" rtlCol="0">
            <a:spAutoFit/>
          </a:bodyPr>
          <a:lstStyle/>
          <a:p>
            <a:r>
              <a:rPr lang="en-US" sz="3600">
                <a:solidFill>
                  <a:schemeClr val="bg1"/>
                </a:solidFill>
              </a:rPr>
              <a:t>Category 03</a:t>
            </a:r>
          </a:p>
        </p:txBody>
      </p:sp>
      <p:sp>
        <p:nvSpPr>
          <p:cNvPr id="23" name="Rectangle 22"/>
          <p:cNvSpPr/>
          <p:nvPr/>
        </p:nvSpPr>
        <p:spPr>
          <a:xfrm>
            <a:off x="15093732" y="4112835"/>
            <a:ext cx="4747746" cy="1077218"/>
          </a:xfrm>
          <a:prstGeom prst="rect">
            <a:avLst/>
          </a:prstGeom>
        </p:spPr>
        <p:txBody>
          <a:bodyPr wrap="square">
            <a:spAutoFit/>
          </a:bodyPr>
          <a:lstStyle/>
          <a:p>
            <a:r>
              <a:rPr lang="en-US" sz="3200"/>
              <a:t>Etiam dignissim dolor sit amet dictum </a:t>
            </a:r>
          </a:p>
        </p:txBody>
      </p:sp>
      <p:sp>
        <p:nvSpPr>
          <p:cNvPr id="26" name="Freeform 31"/>
          <p:cNvSpPr>
            <a:spLocks noEditPoints="1"/>
          </p:cNvSpPr>
          <p:nvPr/>
        </p:nvSpPr>
        <p:spPr bwMode="auto">
          <a:xfrm>
            <a:off x="8386694" y="3374717"/>
            <a:ext cx="352055" cy="352055"/>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7" name="Freeform 32"/>
          <p:cNvSpPr>
            <a:spLocks noEditPoints="1"/>
          </p:cNvSpPr>
          <p:nvPr/>
        </p:nvSpPr>
        <p:spPr bwMode="auto">
          <a:xfrm>
            <a:off x="13986301" y="3374717"/>
            <a:ext cx="351044" cy="352055"/>
          </a:xfrm>
          <a:custGeom>
            <a:avLst/>
            <a:gdLst>
              <a:gd name="T0" fmla="*/ 110 w 147"/>
              <a:gd name="T1" fmla="*/ 70 h 147"/>
              <a:gd name="T2" fmla="*/ 37 w 147"/>
              <a:gd name="T3" fmla="*/ 70 h 147"/>
              <a:gd name="T4" fmla="*/ 33 w 147"/>
              <a:gd name="T5" fmla="*/ 73 h 147"/>
              <a:gd name="T6" fmla="*/ 37 w 147"/>
              <a:gd name="T7" fmla="*/ 77 h 147"/>
              <a:gd name="T8" fmla="*/ 110 w 147"/>
              <a:gd name="T9" fmla="*/ 77 h 147"/>
              <a:gd name="T10" fmla="*/ 114 w 147"/>
              <a:gd name="T11" fmla="*/ 73 h 147"/>
              <a:gd name="T12" fmla="*/ 110 w 147"/>
              <a:gd name="T13" fmla="*/ 70 h 147"/>
              <a:gd name="T14" fmla="*/ 74 w 147"/>
              <a:gd name="T15" fmla="*/ 0 h 147"/>
              <a:gd name="T16" fmla="*/ 0 w 147"/>
              <a:gd name="T17" fmla="*/ 73 h 147"/>
              <a:gd name="T18" fmla="*/ 74 w 147"/>
              <a:gd name="T19" fmla="*/ 147 h 147"/>
              <a:gd name="T20" fmla="*/ 147 w 147"/>
              <a:gd name="T21" fmla="*/ 73 h 147"/>
              <a:gd name="T22" fmla="*/ 74 w 147"/>
              <a:gd name="T23" fmla="*/ 0 h 147"/>
              <a:gd name="T24" fmla="*/ 74 w 147"/>
              <a:gd name="T25" fmla="*/ 140 h 147"/>
              <a:gd name="T26" fmla="*/ 7 w 147"/>
              <a:gd name="T27" fmla="*/ 73 h 147"/>
              <a:gd name="T28" fmla="*/ 74 w 147"/>
              <a:gd name="T29" fmla="*/ 6 h 147"/>
              <a:gd name="T30" fmla="*/ 141 w 147"/>
              <a:gd name="T31" fmla="*/ 73 h 147"/>
              <a:gd name="T32" fmla="*/ 74 w 147"/>
              <a:gd name="T3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47">
                <a:moveTo>
                  <a:pt x="110" y="70"/>
                </a:moveTo>
                <a:cubicBezTo>
                  <a:pt x="37" y="70"/>
                  <a:pt x="37" y="70"/>
                  <a:pt x="37" y="70"/>
                </a:cubicBezTo>
                <a:cubicBezTo>
                  <a:pt x="35" y="70"/>
                  <a:pt x="33" y="72"/>
                  <a:pt x="33" y="73"/>
                </a:cubicBezTo>
                <a:cubicBezTo>
                  <a:pt x="33" y="75"/>
                  <a:pt x="35" y="77"/>
                  <a:pt x="37" y="77"/>
                </a:cubicBezTo>
                <a:cubicBezTo>
                  <a:pt x="110" y="77"/>
                  <a:pt x="110" y="77"/>
                  <a:pt x="110" y="77"/>
                </a:cubicBezTo>
                <a:cubicBezTo>
                  <a:pt x="112" y="77"/>
                  <a:pt x="114" y="75"/>
                  <a:pt x="114" y="73"/>
                </a:cubicBezTo>
                <a:cubicBezTo>
                  <a:pt x="114" y="72"/>
                  <a:pt x="112" y="70"/>
                  <a:pt x="110" y="70"/>
                </a:cubicBezTo>
                <a:moveTo>
                  <a:pt x="74" y="0"/>
                </a:moveTo>
                <a:cubicBezTo>
                  <a:pt x="32" y="0"/>
                  <a:pt x="0" y="32"/>
                  <a:pt x="0" y="73"/>
                </a:cubicBezTo>
                <a:cubicBezTo>
                  <a:pt x="0" y="114"/>
                  <a:pt x="32" y="147"/>
                  <a:pt x="74" y="147"/>
                </a:cubicBezTo>
                <a:cubicBezTo>
                  <a:pt x="115" y="147"/>
                  <a:pt x="147" y="114"/>
                  <a:pt x="147" y="73"/>
                </a:cubicBezTo>
                <a:cubicBezTo>
                  <a:pt x="147" y="32"/>
                  <a:pt x="115" y="0"/>
                  <a:pt x="74" y="0"/>
                </a:cubicBezTo>
                <a:moveTo>
                  <a:pt x="74" y="140"/>
                </a:moveTo>
                <a:cubicBezTo>
                  <a:pt x="37" y="140"/>
                  <a:pt x="7" y="110"/>
                  <a:pt x="7" y="73"/>
                </a:cubicBezTo>
                <a:cubicBezTo>
                  <a:pt x="7" y="36"/>
                  <a:pt x="37" y="6"/>
                  <a:pt x="74" y="6"/>
                </a:cubicBezTo>
                <a:cubicBezTo>
                  <a:pt x="110" y="6"/>
                  <a:pt x="141" y="36"/>
                  <a:pt x="141" y="73"/>
                </a:cubicBezTo>
                <a:cubicBezTo>
                  <a:pt x="141" y="110"/>
                  <a:pt x="110" y="140"/>
                  <a:pt x="74"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33" name="Freeform 32"/>
          <p:cNvSpPr>
            <a:spLocks noEditPoints="1"/>
          </p:cNvSpPr>
          <p:nvPr/>
        </p:nvSpPr>
        <p:spPr bwMode="auto">
          <a:xfrm>
            <a:off x="19439253" y="3374717"/>
            <a:ext cx="351044" cy="352055"/>
          </a:xfrm>
          <a:custGeom>
            <a:avLst/>
            <a:gdLst>
              <a:gd name="T0" fmla="*/ 110 w 147"/>
              <a:gd name="T1" fmla="*/ 70 h 147"/>
              <a:gd name="T2" fmla="*/ 37 w 147"/>
              <a:gd name="T3" fmla="*/ 70 h 147"/>
              <a:gd name="T4" fmla="*/ 33 w 147"/>
              <a:gd name="T5" fmla="*/ 73 h 147"/>
              <a:gd name="T6" fmla="*/ 37 w 147"/>
              <a:gd name="T7" fmla="*/ 77 h 147"/>
              <a:gd name="T8" fmla="*/ 110 w 147"/>
              <a:gd name="T9" fmla="*/ 77 h 147"/>
              <a:gd name="T10" fmla="*/ 114 w 147"/>
              <a:gd name="T11" fmla="*/ 73 h 147"/>
              <a:gd name="T12" fmla="*/ 110 w 147"/>
              <a:gd name="T13" fmla="*/ 70 h 147"/>
              <a:gd name="T14" fmla="*/ 74 w 147"/>
              <a:gd name="T15" fmla="*/ 0 h 147"/>
              <a:gd name="T16" fmla="*/ 0 w 147"/>
              <a:gd name="T17" fmla="*/ 73 h 147"/>
              <a:gd name="T18" fmla="*/ 74 w 147"/>
              <a:gd name="T19" fmla="*/ 147 h 147"/>
              <a:gd name="T20" fmla="*/ 147 w 147"/>
              <a:gd name="T21" fmla="*/ 73 h 147"/>
              <a:gd name="T22" fmla="*/ 74 w 147"/>
              <a:gd name="T23" fmla="*/ 0 h 147"/>
              <a:gd name="T24" fmla="*/ 74 w 147"/>
              <a:gd name="T25" fmla="*/ 140 h 147"/>
              <a:gd name="T26" fmla="*/ 7 w 147"/>
              <a:gd name="T27" fmla="*/ 73 h 147"/>
              <a:gd name="T28" fmla="*/ 74 w 147"/>
              <a:gd name="T29" fmla="*/ 6 h 147"/>
              <a:gd name="T30" fmla="*/ 141 w 147"/>
              <a:gd name="T31" fmla="*/ 73 h 147"/>
              <a:gd name="T32" fmla="*/ 74 w 147"/>
              <a:gd name="T3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47">
                <a:moveTo>
                  <a:pt x="110" y="70"/>
                </a:moveTo>
                <a:cubicBezTo>
                  <a:pt x="37" y="70"/>
                  <a:pt x="37" y="70"/>
                  <a:pt x="37" y="70"/>
                </a:cubicBezTo>
                <a:cubicBezTo>
                  <a:pt x="35" y="70"/>
                  <a:pt x="33" y="72"/>
                  <a:pt x="33" y="73"/>
                </a:cubicBezTo>
                <a:cubicBezTo>
                  <a:pt x="33" y="75"/>
                  <a:pt x="35" y="77"/>
                  <a:pt x="37" y="77"/>
                </a:cubicBezTo>
                <a:cubicBezTo>
                  <a:pt x="110" y="77"/>
                  <a:pt x="110" y="77"/>
                  <a:pt x="110" y="77"/>
                </a:cubicBezTo>
                <a:cubicBezTo>
                  <a:pt x="112" y="77"/>
                  <a:pt x="114" y="75"/>
                  <a:pt x="114" y="73"/>
                </a:cubicBezTo>
                <a:cubicBezTo>
                  <a:pt x="114" y="72"/>
                  <a:pt x="112" y="70"/>
                  <a:pt x="110" y="70"/>
                </a:cubicBezTo>
                <a:moveTo>
                  <a:pt x="74" y="0"/>
                </a:moveTo>
                <a:cubicBezTo>
                  <a:pt x="32" y="0"/>
                  <a:pt x="0" y="32"/>
                  <a:pt x="0" y="73"/>
                </a:cubicBezTo>
                <a:cubicBezTo>
                  <a:pt x="0" y="114"/>
                  <a:pt x="32" y="147"/>
                  <a:pt x="74" y="147"/>
                </a:cubicBezTo>
                <a:cubicBezTo>
                  <a:pt x="115" y="147"/>
                  <a:pt x="147" y="114"/>
                  <a:pt x="147" y="73"/>
                </a:cubicBezTo>
                <a:cubicBezTo>
                  <a:pt x="147" y="32"/>
                  <a:pt x="115" y="0"/>
                  <a:pt x="74" y="0"/>
                </a:cubicBezTo>
                <a:moveTo>
                  <a:pt x="74" y="140"/>
                </a:moveTo>
                <a:cubicBezTo>
                  <a:pt x="37" y="140"/>
                  <a:pt x="7" y="110"/>
                  <a:pt x="7" y="73"/>
                </a:cubicBezTo>
                <a:cubicBezTo>
                  <a:pt x="7" y="36"/>
                  <a:pt x="37" y="6"/>
                  <a:pt x="74" y="6"/>
                </a:cubicBezTo>
                <a:cubicBezTo>
                  <a:pt x="110" y="6"/>
                  <a:pt x="141" y="36"/>
                  <a:pt x="141" y="73"/>
                </a:cubicBezTo>
                <a:cubicBezTo>
                  <a:pt x="141" y="110"/>
                  <a:pt x="110" y="140"/>
                  <a:pt x="74"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grpSp>
        <p:nvGrpSpPr>
          <p:cNvPr id="30" name="Group 29"/>
          <p:cNvGrpSpPr/>
          <p:nvPr/>
        </p:nvGrpSpPr>
        <p:grpSpPr>
          <a:xfrm>
            <a:off x="6584120" y="717068"/>
            <a:ext cx="11218935" cy="1635122"/>
            <a:chOff x="6584120" y="993776"/>
            <a:chExt cx="11218935" cy="1635122"/>
          </a:xfrm>
        </p:grpSpPr>
        <p:sp>
          <p:nvSpPr>
            <p:cNvPr id="31" name="Title 1"/>
            <p:cNvSpPr txBox="1">
              <a:spLocks/>
            </p:cNvSpPr>
            <p:nvPr/>
          </p:nvSpPr>
          <p:spPr>
            <a:xfrm>
              <a:off x="6584120" y="993776"/>
              <a:ext cx="1121893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Three options boxed tables</a:t>
              </a:r>
            </a:p>
            <a:p>
              <a:pPr algn="ctr"/>
              <a:r>
                <a:rPr lang="en-US" sz="3200">
                  <a:latin typeface="+mn-lt"/>
                </a:rPr>
                <a:t>Create great subtitle is in here</a:t>
              </a:r>
              <a:endParaRPr lang="en-US" sz="6400">
                <a:latin typeface="+mn-lt"/>
              </a:endParaRPr>
            </a:p>
          </p:txBody>
        </p:sp>
        <p:sp>
          <p:nvSpPr>
            <p:cNvPr id="32" name="Rectangle: Rounded Corners 80"/>
            <p:cNvSpPr/>
            <p:nvPr/>
          </p:nvSpPr>
          <p:spPr>
            <a:xfrm>
              <a:off x="11503692" y="2482055"/>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227062359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accel="81000" fill="hold" nodeType="clickEffect" p14:presetBounceEnd="48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48000">
                                          <p:cBhvr additive="base">
                                            <p:cTn id="7" dur="1000" fill="hold"/>
                                            <p:tgtEl>
                                              <p:spTgt spid="4"/>
                                            </p:tgtEl>
                                            <p:attrNameLst>
                                              <p:attrName>ppt_x</p:attrName>
                                            </p:attrNameLst>
                                          </p:cBhvr>
                                          <p:tavLst>
                                            <p:tav tm="0">
                                              <p:val>
                                                <p:strVal val="#ppt_x"/>
                                              </p:val>
                                            </p:tav>
                                            <p:tav tm="100000">
                                              <p:val>
                                                <p:strVal val="#ppt_x"/>
                                              </p:val>
                                            </p:tav>
                                          </p:tavLst>
                                        </p:anim>
                                        <p:anim calcmode="lin" valueType="num" p14:bounceEnd="48000">
                                          <p:cBhvr additive="base">
                                            <p:cTn id="8" dur="10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accel="81000" fill="hold" grpId="0" nodeType="withEffect" p14:presetBounceEnd="48000">
                                      <p:stCondLst>
                                        <p:cond delay="200"/>
                                      </p:stCondLst>
                                      <p:childTnLst>
                                        <p:set>
                                          <p:cBhvr>
                                            <p:cTn id="10" dur="1" fill="hold">
                                              <p:stCondLst>
                                                <p:cond delay="0"/>
                                              </p:stCondLst>
                                            </p:cTn>
                                            <p:tgtEl>
                                              <p:spTgt spid="3"/>
                                            </p:tgtEl>
                                            <p:attrNameLst>
                                              <p:attrName>style.visibility</p:attrName>
                                            </p:attrNameLst>
                                          </p:cBhvr>
                                          <p:to>
                                            <p:strVal val="visible"/>
                                          </p:to>
                                        </p:set>
                                        <p:anim calcmode="lin" valueType="num" p14:bounceEnd="48000">
                                          <p:cBhvr additive="base">
                                            <p:cTn id="11" dur="1000" fill="hold"/>
                                            <p:tgtEl>
                                              <p:spTgt spid="3"/>
                                            </p:tgtEl>
                                            <p:attrNameLst>
                                              <p:attrName>ppt_x</p:attrName>
                                            </p:attrNameLst>
                                          </p:cBhvr>
                                          <p:tavLst>
                                            <p:tav tm="0">
                                              <p:val>
                                                <p:strVal val="#ppt_x"/>
                                              </p:val>
                                            </p:tav>
                                            <p:tav tm="100000">
                                              <p:val>
                                                <p:strVal val="#ppt_x"/>
                                              </p:val>
                                            </p:tav>
                                          </p:tavLst>
                                        </p:anim>
                                        <p:anim calcmode="lin" valueType="num" p14:bounceEnd="48000">
                                          <p:cBhvr additive="base">
                                            <p:cTn id="12" dur="1000" fill="hold"/>
                                            <p:tgtEl>
                                              <p:spTgt spid="3"/>
                                            </p:tgtEl>
                                            <p:attrNameLst>
                                              <p:attrName>ppt_y</p:attrName>
                                            </p:attrNameLst>
                                          </p:cBhvr>
                                          <p:tavLst>
                                            <p:tav tm="0">
                                              <p:val>
                                                <p:strVal val="1+#ppt_h/2"/>
                                              </p:val>
                                            </p:tav>
                                            <p:tav tm="100000">
                                              <p:val>
                                                <p:strVal val="#ppt_y"/>
                                              </p:val>
                                            </p:tav>
                                          </p:tavLst>
                                        </p:anim>
                                      </p:childTnLst>
                                    </p:cTn>
                                  </p:par>
                                  <p:par>
                                    <p:cTn id="13" presetID="10" presetClass="entr" presetSubtype="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accel="81000" fill="hold" nodeType="clickEffect" p14:presetBounceEnd="48000">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14:bounceEnd="48000">
                                          <p:cBhvr additive="base">
                                            <p:cTn id="20" dur="1000" fill="hold"/>
                                            <p:tgtEl>
                                              <p:spTgt spid="11"/>
                                            </p:tgtEl>
                                            <p:attrNameLst>
                                              <p:attrName>ppt_x</p:attrName>
                                            </p:attrNameLst>
                                          </p:cBhvr>
                                          <p:tavLst>
                                            <p:tav tm="0">
                                              <p:val>
                                                <p:strVal val="#ppt_x"/>
                                              </p:val>
                                            </p:tav>
                                            <p:tav tm="100000">
                                              <p:val>
                                                <p:strVal val="#ppt_x"/>
                                              </p:val>
                                            </p:tav>
                                          </p:tavLst>
                                        </p:anim>
                                        <p:anim calcmode="lin" valueType="num" p14:bounceEnd="48000">
                                          <p:cBhvr additive="base">
                                            <p:cTn id="21" dur="1000" fill="hold"/>
                                            <p:tgtEl>
                                              <p:spTgt spid="11"/>
                                            </p:tgtEl>
                                            <p:attrNameLst>
                                              <p:attrName>ppt_y</p:attrName>
                                            </p:attrNameLst>
                                          </p:cBhvr>
                                          <p:tavLst>
                                            <p:tav tm="0">
                                              <p:val>
                                                <p:strVal val="1+#ppt_h/2"/>
                                              </p:val>
                                            </p:tav>
                                            <p:tav tm="100000">
                                              <p:val>
                                                <p:strVal val="#ppt_y"/>
                                              </p:val>
                                            </p:tav>
                                          </p:tavLst>
                                        </p:anim>
                                      </p:childTnLst>
                                    </p:cTn>
                                  </p:par>
                                  <p:par>
                                    <p:cTn id="22" presetID="2" presetClass="entr" presetSubtype="4" accel="81000" fill="hold" grpId="0" nodeType="withEffect" p14:presetBounceEnd="48000">
                                      <p:stCondLst>
                                        <p:cond delay="200"/>
                                      </p:stCondLst>
                                      <p:childTnLst>
                                        <p:set>
                                          <p:cBhvr>
                                            <p:cTn id="23" dur="1" fill="hold">
                                              <p:stCondLst>
                                                <p:cond delay="0"/>
                                              </p:stCondLst>
                                            </p:cTn>
                                            <p:tgtEl>
                                              <p:spTgt spid="10"/>
                                            </p:tgtEl>
                                            <p:attrNameLst>
                                              <p:attrName>style.visibility</p:attrName>
                                            </p:attrNameLst>
                                          </p:cBhvr>
                                          <p:to>
                                            <p:strVal val="visible"/>
                                          </p:to>
                                        </p:set>
                                        <p:anim calcmode="lin" valueType="num" p14:bounceEnd="48000">
                                          <p:cBhvr additive="base">
                                            <p:cTn id="24" dur="1000" fill="hold"/>
                                            <p:tgtEl>
                                              <p:spTgt spid="10"/>
                                            </p:tgtEl>
                                            <p:attrNameLst>
                                              <p:attrName>ppt_x</p:attrName>
                                            </p:attrNameLst>
                                          </p:cBhvr>
                                          <p:tavLst>
                                            <p:tav tm="0">
                                              <p:val>
                                                <p:strVal val="#ppt_x"/>
                                              </p:val>
                                            </p:tav>
                                            <p:tav tm="100000">
                                              <p:val>
                                                <p:strVal val="#ppt_x"/>
                                              </p:val>
                                            </p:tav>
                                          </p:tavLst>
                                        </p:anim>
                                        <p:anim calcmode="lin" valueType="num" p14:bounceEnd="48000">
                                          <p:cBhvr additive="base">
                                            <p:cTn id="25" dur="1000" fill="hold"/>
                                            <p:tgtEl>
                                              <p:spTgt spid="10"/>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40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accel="81000" fill="hold" nodeType="clickEffect" p14:presetBounceEnd="48000">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14:bounceEnd="48000">
                                          <p:cBhvr additive="base">
                                            <p:cTn id="33" dur="1000" fill="hold"/>
                                            <p:tgtEl>
                                              <p:spTgt spid="18"/>
                                            </p:tgtEl>
                                            <p:attrNameLst>
                                              <p:attrName>ppt_x</p:attrName>
                                            </p:attrNameLst>
                                          </p:cBhvr>
                                          <p:tavLst>
                                            <p:tav tm="0">
                                              <p:val>
                                                <p:strVal val="#ppt_x"/>
                                              </p:val>
                                            </p:tav>
                                            <p:tav tm="100000">
                                              <p:val>
                                                <p:strVal val="#ppt_x"/>
                                              </p:val>
                                            </p:tav>
                                          </p:tavLst>
                                        </p:anim>
                                        <p:anim calcmode="lin" valueType="num" p14:bounceEnd="48000">
                                          <p:cBhvr additive="base">
                                            <p:cTn id="34" dur="1000" fill="hold"/>
                                            <p:tgtEl>
                                              <p:spTgt spid="18"/>
                                            </p:tgtEl>
                                            <p:attrNameLst>
                                              <p:attrName>ppt_y</p:attrName>
                                            </p:attrNameLst>
                                          </p:cBhvr>
                                          <p:tavLst>
                                            <p:tav tm="0">
                                              <p:val>
                                                <p:strVal val="1+#ppt_h/2"/>
                                              </p:val>
                                            </p:tav>
                                            <p:tav tm="100000">
                                              <p:val>
                                                <p:strVal val="#ppt_y"/>
                                              </p:val>
                                            </p:tav>
                                          </p:tavLst>
                                        </p:anim>
                                      </p:childTnLst>
                                    </p:cTn>
                                  </p:par>
                                  <p:par>
                                    <p:cTn id="35" presetID="2" presetClass="entr" presetSubtype="4" accel="81000" fill="hold" grpId="0" nodeType="withEffect" p14:presetBounceEnd="48000">
                                      <p:stCondLst>
                                        <p:cond delay="200"/>
                                      </p:stCondLst>
                                      <p:childTnLst>
                                        <p:set>
                                          <p:cBhvr>
                                            <p:cTn id="36" dur="1" fill="hold">
                                              <p:stCondLst>
                                                <p:cond delay="0"/>
                                              </p:stCondLst>
                                            </p:cTn>
                                            <p:tgtEl>
                                              <p:spTgt spid="17"/>
                                            </p:tgtEl>
                                            <p:attrNameLst>
                                              <p:attrName>style.visibility</p:attrName>
                                            </p:attrNameLst>
                                          </p:cBhvr>
                                          <p:to>
                                            <p:strVal val="visible"/>
                                          </p:to>
                                        </p:set>
                                        <p:anim calcmode="lin" valueType="num" p14:bounceEnd="48000">
                                          <p:cBhvr additive="base">
                                            <p:cTn id="37" dur="1000" fill="hold"/>
                                            <p:tgtEl>
                                              <p:spTgt spid="17"/>
                                            </p:tgtEl>
                                            <p:attrNameLst>
                                              <p:attrName>ppt_x</p:attrName>
                                            </p:attrNameLst>
                                          </p:cBhvr>
                                          <p:tavLst>
                                            <p:tav tm="0">
                                              <p:val>
                                                <p:strVal val="#ppt_x"/>
                                              </p:val>
                                            </p:tav>
                                            <p:tav tm="100000">
                                              <p:val>
                                                <p:strVal val="#ppt_x"/>
                                              </p:val>
                                            </p:tav>
                                          </p:tavLst>
                                        </p:anim>
                                        <p:anim calcmode="lin" valueType="num" p14:bounceEnd="48000">
                                          <p:cBhvr additive="base">
                                            <p:cTn id="38" dur="1000" fill="hold"/>
                                            <p:tgtEl>
                                              <p:spTgt spid="17"/>
                                            </p:tgtEl>
                                            <p:attrNameLst>
                                              <p:attrName>ppt_y</p:attrName>
                                            </p:attrNameLst>
                                          </p:cBhvr>
                                          <p:tavLst>
                                            <p:tav tm="0">
                                              <p:val>
                                                <p:strVal val="1+#ppt_h/2"/>
                                              </p:val>
                                            </p:tav>
                                            <p:tav tm="100000">
                                              <p:val>
                                                <p:strVal val="#ppt_y"/>
                                              </p:val>
                                            </p:tav>
                                          </p:tavLst>
                                        </p:anim>
                                      </p:childTnLst>
                                    </p:cTn>
                                  </p:par>
                                  <p:par>
                                    <p:cTn id="39" presetID="10" presetClass="entr" presetSubtype="0" fill="hold" grpId="0" nodeType="withEffect">
                                      <p:stCondLst>
                                        <p:cond delay="40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P spid="10" grpId="0" animBg="1"/>
          <p:bldP spid="16" grpId="0"/>
          <p:bldP spid="17" grpId="0" animBg="1"/>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accel="8100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accel="81000" fill="hold" grpId="0" nodeType="withEffect">
                                      <p:stCondLst>
                                        <p:cond delay="2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par>
                                    <p:cTn id="13" presetID="10" presetClass="entr" presetSubtype="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accel="81000"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ppt_x"/>
                                              </p:val>
                                            </p:tav>
                                            <p:tav tm="100000">
                                              <p:val>
                                                <p:strVal val="#ppt_x"/>
                                              </p:val>
                                            </p:tav>
                                          </p:tavLst>
                                        </p:anim>
                                        <p:anim calcmode="lin" valueType="num">
                                          <p:cBhvr additive="base">
                                            <p:cTn id="21" dur="1000" fill="hold"/>
                                            <p:tgtEl>
                                              <p:spTgt spid="11"/>
                                            </p:tgtEl>
                                            <p:attrNameLst>
                                              <p:attrName>ppt_y</p:attrName>
                                            </p:attrNameLst>
                                          </p:cBhvr>
                                          <p:tavLst>
                                            <p:tav tm="0">
                                              <p:val>
                                                <p:strVal val="1+#ppt_h/2"/>
                                              </p:val>
                                            </p:tav>
                                            <p:tav tm="100000">
                                              <p:val>
                                                <p:strVal val="#ppt_y"/>
                                              </p:val>
                                            </p:tav>
                                          </p:tavLst>
                                        </p:anim>
                                      </p:childTnLst>
                                    </p:cTn>
                                  </p:par>
                                  <p:par>
                                    <p:cTn id="22" presetID="2" presetClass="entr" presetSubtype="4" accel="81000" fill="hold" grpId="0" nodeType="withEffect">
                                      <p:stCondLst>
                                        <p:cond delay="20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1000" fill="hold"/>
                                            <p:tgtEl>
                                              <p:spTgt spid="10"/>
                                            </p:tgtEl>
                                            <p:attrNameLst>
                                              <p:attrName>ppt_x</p:attrName>
                                            </p:attrNameLst>
                                          </p:cBhvr>
                                          <p:tavLst>
                                            <p:tav tm="0">
                                              <p:val>
                                                <p:strVal val="#ppt_x"/>
                                              </p:val>
                                            </p:tav>
                                            <p:tav tm="100000">
                                              <p:val>
                                                <p:strVal val="#ppt_x"/>
                                              </p:val>
                                            </p:tav>
                                          </p:tavLst>
                                        </p:anim>
                                        <p:anim calcmode="lin" valueType="num">
                                          <p:cBhvr additive="base">
                                            <p:cTn id="25" dur="1000" fill="hold"/>
                                            <p:tgtEl>
                                              <p:spTgt spid="10"/>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40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accel="81000" fill="hold" nodeType="click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1000" fill="hold"/>
                                            <p:tgtEl>
                                              <p:spTgt spid="18"/>
                                            </p:tgtEl>
                                            <p:attrNameLst>
                                              <p:attrName>ppt_x</p:attrName>
                                            </p:attrNameLst>
                                          </p:cBhvr>
                                          <p:tavLst>
                                            <p:tav tm="0">
                                              <p:val>
                                                <p:strVal val="#ppt_x"/>
                                              </p:val>
                                            </p:tav>
                                            <p:tav tm="100000">
                                              <p:val>
                                                <p:strVal val="#ppt_x"/>
                                              </p:val>
                                            </p:tav>
                                          </p:tavLst>
                                        </p:anim>
                                        <p:anim calcmode="lin" valueType="num">
                                          <p:cBhvr additive="base">
                                            <p:cTn id="34" dur="1000" fill="hold"/>
                                            <p:tgtEl>
                                              <p:spTgt spid="18"/>
                                            </p:tgtEl>
                                            <p:attrNameLst>
                                              <p:attrName>ppt_y</p:attrName>
                                            </p:attrNameLst>
                                          </p:cBhvr>
                                          <p:tavLst>
                                            <p:tav tm="0">
                                              <p:val>
                                                <p:strVal val="1+#ppt_h/2"/>
                                              </p:val>
                                            </p:tav>
                                            <p:tav tm="100000">
                                              <p:val>
                                                <p:strVal val="#ppt_y"/>
                                              </p:val>
                                            </p:tav>
                                          </p:tavLst>
                                        </p:anim>
                                      </p:childTnLst>
                                    </p:cTn>
                                  </p:par>
                                  <p:par>
                                    <p:cTn id="35" presetID="2" presetClass="entr" presetSubtype="4" accel="81000" fill="hold" grpId="0" nodeType="withEffect">
                                      <p:stCondLst>
                                        <p:cond delay="20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1000" fill="hold"/>
                                            <p:tgtEl>
                                              <p:spTgt spid="17"/>
                                            </p:tgtEl>
                                            <p:attrNameLst>
                                              <p:attrName>ppt_x</p:attrName>
                                            </p:attrNameLst>
                                          </p:cBhvr>
                                          <p:tavLst>
                                            <p:tav tm="0">
                                              <p:val>
                                                <p:strVal val="#ppt_x"/>
                                              </p:val>
                                            </p:tav>
                                            <p:tav tm="100000">
                                              <p:val>
                                                <p:strVal val="#ppt_x"/>
                                              </p:val>
                                            </p:tav>
                                          </p:tavLst>
                                        </p:anim>
                                        <p:anim calcmode="lin" valueType="num">
                                          <p:cBhvr additive="base">
                                            <p:cTn id="38" dur="1000" fill="hold"/>
                                            <p:tgtEl>
                                              <p:spTgt spid="17"/>
                                            </p:tgtEl>
                                            <p:attrNameLst>
                                              <p:attrName>ppt_y</p:attrName>
                                            </p:attrNameLst>
                                          </p:cBhvr>
                                          <p:tavLst>
                                            <p:tav tm="0">
                                              <p:val>
                                                <p:strVal val="1+#ppt_h/2"/>
                                              </p:val>
                                            </p:tav>
                                            <p:tav tm="100000">
                                              <p:val>
                                                <p:strVal val="#ppt_y"/>
                                              </p:val>
                                            </p:tav>
                                          </p:tavLst>
                                        </p:anim>
                                      </p:childTnLst>
                                    </p:cTn>
                                  </p:par>
                                  <p:par>
                                    <p:cTn id="39" presetID="10" presetClass="entr" presetSubtype="0" fill="hold" grpId="0" nodeType="withEffect">
                                      <p:stCondLst>
                                        <p:cond delay="40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P spid="10" grpId="0" animBg="1"/>
          <p:bldP spid="16" grpId="0"/>
          <p:bldP spid="17" grpId="0" animBg="1"/>
          <p:bldP spid="23" grpId="0"/>
        </p:bldLst>
      </p:timing>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1248515" y="12610136"/>
            <a:ext cx="1220260" cy="663864"/>
          </a:xfrm>
        </p:spPr>
        <p:txBody>
          <a:bodyPr/>
          <a:lstStyle/>
          <a:p>
            <a:fld id="{8E5CEF3C-9B2D-40F3-803E-74AC2A770255}" type="slidenum">
              <a:rPr lang="en-US" smtClean="0"/>
              <a:pPr/>
              <a:t>158</a:t>
            </a:fld>
            <a:endParaRPr lang="en-US"/>
          </a:p>
        </p:txBody>
      </p:sp>
      <p:sp>
        <p:nvSpPr>
          <p:cNvPr id="3" name="Rectangle 2"/>
          <p:cNvSpPr/>
          <p:nvPr/>
        </p:nvSpPr>
        <p:spPr>
          <a:xfrm>
            <a:off x="2116815" y="2511777"/>
            <a:ext cx="5744772" cy="3805594"/>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 name="Group 3"/>
          <p:cNvGrpSpPr/>
          <p:nvPr/>
        </p:nvGrpSpPr>
        <p:grpSpPr>
          <a:xfrm>
            <a:off x="1830387" y="1872874"/>
            <a:ext cx="6315584" cy="1329212"/>
            <a:chOff x="1490102" y="1804020"/>
            <a:chExt cx="2372494" cy="499328"/>
          </a:xfrm>
        </p:grpSpPr>
        <p:sp>
          <p:nvSpPr>
            <p:cNvPr id="5" name="Right Triangle 4"/>
            <p:cNvSpPr/>
            <p:nvPr/>
          </p:nvSpPr>
          <p:spPr>
            <a:xfrm flipV="1">
              <a:off x="3755846" y="2192216"/>
              <a:ext cx="106750" cy="111129"/>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6" name="Rectangle 5"/>
            <p:cNvSpPr/>
            <p:nvPr/>
          </p:nvSpPr>
          <p:spPr>
            <a:xfrm>
              <a:off x="1491054" y="1804020"/>
              <a:ext cx="2371061" cy="38808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7" name="Right Triangle 6"/>
            <p:cNvSpPr/>
            <p:nvPr/>
          </p:nvSpPr>
          <p:spPr>
            <a:xfrm flipH="1" flipV="1">
              <a:off x="1490102" y="2192219"/>
              <a:ext cx="107679" cy="111129"/>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8" name="TextBox 7"/>
          <p:cNvSpPr txBox="1"/>
          <p:nvPr/>
        </p:nvSpPr>
        <p:spPr>
          <a:xfrm>
            <a:off x="2147188" y="2106154"/>
            <a:ext cx="2674130" cy="646331"/>
          </a:xfrm>
          <a:prstGeom prst="rect">
            <a:avLst/>
          </a:prstGeom>
          <a:noFill/>
        </p:spPr>
        <p:txBody>
          <a:bodyPr wrap="none" rtlCol="0">
            <a:spAutoFit/>
          </a:bodyPr>
          <a:lstStyle/>
          <a:p>
            <a:r>
              <a:rPr lang="en-US" sz="3600">
                <a:solidFill>
                  <a:schemeClr val="bg1"/>
                </a:solidFill>
              </a:rPr>
              <a:t>Category 01</a:t>
            </a:r>
          </a:p>
        </p:txBody>
      </p:sp>
      <p:sp>
        <p:nvSpPr>
          <p:cNvPr id="9" name="Rectangle 8"/>
          <p:cNvSpPr/>
          <p:nvPr/>
        </p:nvSpPr>
        <p:spPr>
          <a:xfrm>
            <a:off x="2257495" y="3064910"/>
            <a:ext cx="5744772" cy="461665"/>
          </a:xfrm>
          <a:prstGeom prst="rect">
            <a:avLst/>
          </a:prstGeom>
        </p:spPr>
        <p:txBody>
          <a:bodyPr wrap="square">
            <a:spAutoFit/>
          </a:bodyPr>
          <a:lstStyle/>
          <a:p>
            <a:r>
              <a:rPr lang="en-US" sz="2400"/>
              <a:t>Etiam dignissim dolor sit amet dictum </a:t>
            </a:r>
          </a:p>
        </p:txBody>
      </p:sp>
      <p:sp>
        <p:nvSpPr>
          <p:cNvPr id="10" name="Rectangle 9"/>
          <p:cNvSpPr/>
          <p:nvPr/>
        </p:nvSpPr>
        <p:spPr>
          <a:xfrm>
            <a:off x="8938821" y="2511777"/>
            <a:ext cx="5744772" cy="3805594"/>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1" name="Group 10"/>
          <p:cNvGrpSpPr/>
          <p:nvPr/>
        </p:nvGrpSpPr>
        <p:grpSpPr>
          <a:xfrm>
            <a:off x="8652393" y="1872874"/>
            <a:ext cx="6315584" cy="1329212"/>
            <a:chOff x="1490102" y="1804020"/>
            <a:chExt cx="2372494" cy="499328"/>
          </a:xfrm>
        </p:grpSpPr>
        <p:sp>
          <p:nvSpPr>
            <p:cNvPr id="12" name="Right Triangle 11"/>
            <p:cNvSpPr/>
            <p:nvPr/>
          </p:nvSpPr>
          <p:spPr>
            <a:xfrm flipV="1">
              <a:off x="3755846" y="2192216"/>
              <a:ext cx="106750" cy="111129"/>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3" name="Rectangle 12"/>
            <p:cNvSpPr/>
            <p:nvPr/>
          </p:nvSpPr>
          <p:spPr>
            <a:xfrm>
              <a:off x="1491054" y="1804020"/>
              <a:ext cx="2371061" cy="388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4" name="Right Triangle 13"/>
            <p:cNvSpPr/>
            <p:nvPr/>
          </p:nvSpPr>
          <p:spPr>
            <a:xfrm flipH="1" flipV="1">
              <a:off x="1490102" y="2192219"/>
              <a:ext cx="107679" cy="111129"/>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15" name="TextBox 14"/>
          <p:cNvSpPr txBox="1"/>
          <p:nvPr/>
        </p:nvSpPr>
        <p:spPr>
          <a:xfrm>
            <a:off x="8969194" y="2106154"/>
            <a:ext cx="2674130" cy="646331"/>
          </a:xfrm>
          <a:prstGeom prst="rect">
            <a:avLst/>
          </a:prstGeom>
          <a:noFill/>
        </p:spPr>
        <p:txBody>
          <a:bodyPr wrap="none" rtlCol="0">
            <a:spAutoFit/>
          </a:bodyPr>
          <a:lstStyle/>
          <a:p>
            <a:r>
              <a:rPr lang="en-US" sz="3600">
                <a:solidFill>
                  <a:schemeClr val="bg1"/>
                </a:solidFill>
              </a:rPr>
              <a:t>Category 02</a:t>
            </a:r>
          </a:p>
        </p:txBody>
      </p:sp>
      <p:sp>
        <p:nvSpPr>
          <p:cNvPr id="16" name="Rectangle 15"/>
          <p:cNvSpPr/>
          <p:nvPr/>
        </p:nvSpPr>
        <p:spPr>
          <a:xfrm>
            <a:off x="9079501" y="3064910"/>
            <a:ext cx="5744772" cy="461665"/>
          </a:xfrm>
          <a:prstGeom prst="rect">
            <a:avLst/>
          </a:prstGeom>
        </p:spPr>
        <p:txBody>
          <a:bodyPr wrap="square">
            <a:spAutoFit/>
          </a:bodyPr>
          <a:lstStyle/>
          <a:p>
            <a:r>
              <a:rPr lang="en-US" sz="2400"/>
              <a:t>Etiam dignissim dolor sit amet dictum </a:t>
            </a:r>
          </a:p>
        </p:txBody>
      </p:sp>
      <p:sp>
        <p:nvSpPr>
          <p:cNvPr id="17" name="Rectangle 16"/>
          <p:cNvSpPr/>
          <p:nvPr/>
        </p:nvSpPr>
        <p:spPr>
          <a:xfrm>
            <a:off x="2116815" y="7595175"/>
            <a:ext cx="5744772" cy="3805594"/>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8" name="Group 17"/>
          <p:cNvGrpSpPr/>
          <p:nvPr/>
        </p:nvGrpSpPr>
        <p:grpSpPr>
          <a:xfrm>
            <a:off x="1830387" y="6956272"/>
            <a:ext cx="6315584" cy="1329212"/>
            <a:chOff x="1490102" y="1804020"/>
            <a:chExt cx="2372494" cy="499328"/>
          </a:xfrm>
        </p:grpSpPr>
        <p:sp>
          <p:nvSpPr>
            <p:cNvPr id="19" name="Right Triangle 18"/>
            <p:cNvSpPr/>
            <p:nvPr/>
          </p:nvSpPr>
          <p:spPr>
            <a:xfrm flipV="1">
              <a:off x="3755846" y="2192216"/>
              <a:ext cx="106750"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0" name="Rectangle 19"/>
            <p:cNvSpPr/>
            <p:nvPr/>
          </p:nvSpPr>
          <p:spPr>
            <a:xfrm>
              <a:off x="1491054" y="1804020"/>
              <a:ext cx="2371061" cy="388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1" name="Right Triangle 20"/>
            <p:cNvSpPr/>
            <p:nvPr/>
          </p:nvSpPr>
          <p:spPr>
            <a:xfrm flipH="1" flipV="1">
              <a:off x="1490102" y="2192219"/>
              <a:ext cx="107679"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22" name="TextBox 21"/>
          <p:cNvSpPr txBox="1"/>
          <p:nvPr/>
        </p:nvSpPr>
        <p:spPr>
          <a:xfrm>
            <a:off x="2147188" y="7189552"/>
            <a:ext cx="2674130" cy="646331"/>
          </a:xfrm>
          <a:prstGeom prst="rect">
            <a:avLst/>
          </a:prstGeom>
          <a:noFill/>
        </p:spPr>
        <p:txBody>
          <a:bodyPr wrap="none" rtlCol="0">
            <a:spAutoFit/>
          </a:bodyPr>
          <a:lstStyle/>
          <a:p>
            <a:r>
              <a:rPr lang="en-US" sz="3600">
                <a:solidFill>
                  <a:schemeClr val="bg1"/>
                </a:solidFill>
              </a:rPr>
              <a:t>Category 03</a:t>
            </a:r>
          </a:p>
        </p:txBody>
      </p:sp>
      <p:sp>
        <p:nvSpPr>
          <p:cNvPr id="23" name="Rectangle 22"/>
          <p:cNvSpPr/>
          <p:nvPr/>
        </p:nvSpPr>
        <p:spPr>
          <a:xfrm>
            <a:off x="2257495" y="8148308"/>
            <a:ext cx="5744772" cy="461665"/>
          </a:xfrm>
          <a:prstGeom prst="rect">
            <a:avLst/>
          </a:prstGeom>
        </p:spPr>
        <p:txBody>
          <a:bodyPr wrap="square">
            <a:spAutoFit/>
          </a:bodyPr>
          <a:lstStyle/>
          <a:p>
            <a:r>
              <a:rPr lang="en-US" sz="2400"/>
              <a:t>Etiam dignissim dolor sit amet dictum </a:t>
            </a:r>
          </a:p>
        </p:txBody>
      </p:sp>
      <p:sp>
        <p:nvSpPr>
          <p:cNvPr id="24" name="Rectangle 23"/>
          <p:cNvSpPr/>
          <p:nvPr/>
        </p:nvSpPr>
        <p:spPr>
          <a:xfrm>
            <a:off x="8938821" y="7595175"/>
            <a:ext cx="5744772" cy="3805594"/>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25" name="Group 24"/>
          <p:cNvGrpSpPr/>
          <p:nvPr/>
        </p:nvGrpSpPr>
        <p:grpSpPr>
          <a:xfrm>
            <a:off x="8652393" y="6956272"/>
            <a:ext cx="6315584" cy="1329212"/>
            <a:chOff x="1490102" y="1804020"/>
            <a:chExt cx="2372494" cy="499328"/>
          </a:xfrm>
        </p:grpSpPr>
        <p:sp>
          <p:nvSpPr>
            <p:cNvPr id="26" name="Right Triangle 25"/>
            <p:cNvSpPr/>
            <p:nvPr/>
          </p:nvSpPr>
          <p:spPr>
            <a:xfrm flipV="1">
              <a:off x="3755846" y="2192216"/>
              <a:ext cx="106750" cy="111129"/>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7" name="Rectangle 26"/>
            <p:cNvSpPr/>
            <p:nvPr/>
          </p:nvSpPr>
          <p:spPr>
            <a:xfrm>
              <a:off x="1491054" y="1804020"/>
              <a:ext cx="2371061" cy="38808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8" name="Right Triangle 27"/>
            <p:cNvSpPr/>
            <p:nvPr/>
          </p:nvSpPr>
          <p:spPr>
            <a:xfrm flipH="1" flipV="1">
              <a:off x="1490102" y="2192219"/>
              <a:ext cx="107679" cy="111129"/>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29" name="TextBox 28"/>
          <p:cNvSpPr txBox="1"/>
          <p:nvPr/>
        </p:nvSpPr>
        <p:spPr>
          <a:xfrm>
            <a:off x="8969194" y="7189552"/>
            <a:ext cx="2674130" cy="646331"/>
          </a:xfrm>
          <a:prstGeom prst="rect">
            <a:avLst/>
          </a:prstGeom>
          <a:noFill/>
        </p:spPr>
        <p:txBody>
          <a:bodyPr wrap="none" rtlCol="0">
            <a:spAutoFit/>
          </a:bodyPr>
          <a:lstStyle/>
          <a:p>
            <a:r>
              <a:rPr lang="en-US" sz="3600">
                <a:solidFill>
                  <a:schemeClr val="bg1"/>
                </a:solidFill>
              </a:rPr>
              <a:t>Category 04</a:t>
            </a:r>
          </a:p>
        </p:txBody>
      </p:sp>
      <p:sp>
        <p:nvSpPr>
          <p:cNvPr id="30" name="Rectangle 29"/>
          <p:cNvSpPr/>
          <p:nvPr/>
        </p:nvSpPr>
        <p:spPr>
          <a:xfrm>
            <a:off x="9079501" y="8148308"/>
            <a:ext cx="5744772" cy="461665"/>
          </a:xfrm>
          <a:prstGeom prst="rect">
            <a:avLst/>
          </a:prstGeom>
        </p:spPr>
        <p:txBody>
          <a:bodyPr wrap="square">
            <a:spAutoFit/>
          </a:bodyPr>
          <a:lstStyle/>
          <a:p>
            <a:r>
              <a:rPr lang="en-US" sz="2400"/>
              <a:t>Etiam dignissim dolor sit amet dictum </a:t>
            </a:r>
          </a:p>
        </p:txBody>
      </p:sp>
      <p:sp>
        <p:nvSpPr>
          <p:cNvPr id="34" name="Rectangle 33"/>
          <p:cNvSpPr/>
          <p:nvPr/>
        </p:nvSpPr>
        <p:spPr>
          <a:xfrm>
            <a:off x="16176169" y="6760359"/>
            <a:ext cx="5353700" cy="3379130"/>
          </a:xfrm>
          <a:prstGeom prst="rect">
            <a:avLst/>
          </a:prstGeom>
        </p:spPr>
        <p:txBody>
          <a:bodyPr wrap="square">
            <a:spAutoFit/>
          </a:bodyPr>
          <a:lstStyle/>
          <a:p>
            <a:pPr>
              <a:lnSpc>
                <a:spcPct val="89000"/>
              </a:lnSpc>
            </a:pPr>
            <a:r>
              <a:rPr lang="en-US" sz="2400"/>
              <a:t>Etiam dignissim dolor sit amet dictum volutpat. Sed egestas egestas turpis, vitae accumsan nunc aliquam Etiam dignissim dolor sit amet dictum volutpat. Sed egestas egestas turpis, vitae accumsan nunc aliquam </a:t>
            </a:r>
            <a:endParaRPr lang="en-US" sz="2400">
              <a:solidFill>
                <a:schemeClr val="tx1">
                  <a:lumMod val="90000"/>
                  <a:lumOff val="10000"/>
                </a:schemeClr>
              </a:solidFill>
            </a:endParaRPr>
          </a:p>
          <a:p>
            <a:pPr>
              <a:lnSpc>
                <a:spcPct val="89000"/>
              </a:lnSpc>
            </a:pPr>
            <a:r>
              <a:rPr lang="en-US" sz="2400"/>
              <a:t>accumsan nunc aliquam Etiam dignissim dolor sit amet dictum volutpat. Sed egestas egestas turpis, vitae accumsan nunc aliquam </a:t>
            </a:r>
            <a:endParaRPr lang="en-US" sz="2400">
              <a:solidFill>
                <a:schemeClr val="tx1">
                  <a:lumMod val="90000"/>
                  <a:lumOff val="10000"/>
                </a:schemeClr>
              </a:solidFill>
            </a:endParaRPr>
          </a:p>
        </p:txBody>
      </p:sp>
      <p:sp>
        <p:nvSpPr>
          <p:cNvPr id="36" name="Title 1"/>
          <p:cNvSpPr txBox="1">
            <a:spLocks/>
          </p:cNvSpPr>
          <p:nvPr/>
        </p:nvSpPr>
        <p:spPr>
          <a:xfrm>
            <a:off x="16176169" y="2679591"/>
            <a:ext cx="6621926" cy="246833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Four options boxed tables</a:t>
            </a:r>
          </a:p>
          <a:p>
            <a:r>
              <a:rPr lang="en-US" sz="3200">
                <a:latin typeface="+mn-lt"/>
              </a:rPr>
              <a:t>Create great subtitle is in here</a:t>
            </a:r>
            <a:endParaRPr lang="en-US" sz="6400">
              <a:latin typeface="+mn-lt"/>
            </a:endParaRPr>
          </a:p>
        </p:txBody>
      </p:sp>
      <p:sp>
        <p:nvSpPr>
          <p:cNvPr id="37" name="Rectangle: Rounded Corners 80"/>
          <p:cNvSpPr/>
          <p:nvPr/>
        </p:nvSpPr>
        <p:spPr>
          <a:xfrm>
            <a:off x="16321876" y="5147929"/>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399026379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81000" fill="hold" nodeType="clickEffect" p14:presetBounceEnd="48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48000">
                                          <p:cBhvr additive="base">
                                            <p:cTn id="7" dur="1000" fill="hold"/>
                                            <p:tgtEl>
                                              <p:spTgt spid="4"/>
                                            </p:tgtEl>
                                            <p:attrNameLst>
                                              <p:attrName>ppt_x</p:attrName>
                                            </p:attrNameLst>
                                          </p:cBhvr>
                                          <p:tavLst>
                                            <p:tav tm="0">
                                              <p:val>
                                                <p:strVal val="#ppt_x"/>
                                              </p:val>
                                            </p:tav>
                                            <p:tav tm="100000">
                                              <p:val>
                                                <p:strVal val="#ppt_x"/>
                                              </p:val>
                                            </p:tav>
                                          </p:tavLst>
                                        </p:anim>
                                        <p:anim calcmode="lin" valueType="num" p14:bounceEnd="48000">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accel="81000" fill="hold" grpId="0" nodeType="withEffect" p14:presetBounceEnd="48000">
                                      <p:stCondLst>
                                        <p:cond delay="200"/>
                                      </p:stCondLst>
                                      <p:childTnLst>
                                        <p:set>
                                          <p:cBhvr>
                                            <p:cTn id="10" dur="1" fill="hold">
                                              <p:stCondLst>
                                                <p:cond delay="0"/>
                                              </p:stCondLst>
                                            </p:cTn>
                                            <p:tgtEl>
                                              <p:spTgt spid="3"/>
                                            </p:tgtEl>
                                            <p:attrNameLst>
                                              <p:attrName>style.visibility</p:attrName>
                                            </p:attrNameLst>
                                          </p:cBhvr>
                                          <p:to>
                                            <p:strVal val="visible"/>
                                          </p:to>
                                        </p:set>
                                        <p:anim calcmode="lin" valueType="num" p14:bounceEnd="48000">
                                          <p:cBhvr additive="base">
                                            <p:cTn id="11" dur="1000" fill="hold"/>
                                            <p:tgtEl>
                                              <p:spTgt spid="3"/>
                                            </p:tgtEl>
                                            <p:attrNameLst>
                                              <p:attrName>ppt_x</p:attrName>
                                            </p:attrNameLst>
                                          </p:cBhvr>
                                          <p:tavLst>
                                            <p:tav tm="0">
                                              <p:val>
                                                <p:strVal val="#ppt_x"/>
                                              </p:val>
                                            </p:tav>
                                            <p:tav tm="100000">
                                              <p:val>
                                                <p:strVal val="#ppt_x"/>
                                              </p:val>
                                            </p:tav>
                                          </p:tavLst>
                                        </p:anim>
                                        <p:anim calcmode="lin" valueType="num" p14:bounceEnd="48000">
                                          <p:cBhvr additive="base">
                                            <p:cTn id="12" dur="1000" fill="hold"/>
                                            <p:tgtEl>
                                              <p:spTgt spid="3"/>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1" accel="81000" fill="hold" nodeType="clickEffect" p14:presetBounceEnd="48000">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14:bounceEnd="48000">
                                          <p:cBhvr additive="base">
                                            <p:cTn id="20" dur="1000" fill="hold"/>
                                            <p:tgtEl>
                                              <p:spTgt spid="11"/>
                                            </p:tgtEl>
                                            <p:attrNameLst>
                                              <p:attrName>ppt_x</p:attrName>
                                            </p:attrNameLst>
                                          </p:cBhvr>
                                          <p:tavLst>
                                            <p:tav tm="0">
                                              <p:val>
                                                <p:strVal val="#ppt_x"/>
                                              </p:val>
                                            </p:tav>
                                            <p:tav tm="100000">
                                              <p:val>
                                                <p:strVal val="#ppt_x"/>
                                              </p:val>
                                            </p:tav>
                                          </p:tavLst>
                                        </p:anim>
                                        <p:anim calcmode="lin" valueType="num" p14:bounceEnd="48000">
                                          <p:cBhvr additive="base">
                                            <p:cTn id="21" dur="1000" fill="hold"/>
                                            <p:tgtEl>
                                              <p:spTgt spid="11"/>
                                            </p:tgtEl>
                                            <p:attrNameLst>
                                              <p:attrName>ppt_y</p:attrName>
                                            </p:attrNameLst>
                                          </p:cBhvr>
                                          <p:tavLst>
                                            <p:tav tm="0">
                                              <p:val>
                                                <p:strVal val="0-#ppt_h/2"/>
                                              </p:val>
                                            </p:tav>
                                            <p:tav tm="100000">
                                              <p:val>
                                                <p:strVal val="#ppt_y"/>
                                              </p:val>
                                            </p:tav>
                                          </p:tavLst>
                                        </p:anim>
                                      </p:childTnLst>
                                    </p:cTn>
                                  </p:par>
                                  <p:par>
                                    <p:cTn id="22" presetID="2" presetClass="entr" presetSubtype="1" accel="81000" fill="hold" grpId="0" nodeType="withEffect" p14:presetBounceEnd="48000">
                                      <p:stCondLst>
                                        <p:cond delay="200"/>
                                      </p:stCondLst>
                                      <p:childTnLst>
                                        <p:set>
                                          <p:cBhvr>
                                            <p:cTn id="23" dur="1" fill="hold">
                                              <p:stCondLst>
                                                <p:cond delay="0"/>
                                              </p:stCondLst>
                                            </p:cTn>
                                            <p:tgtEl>
                                              <p:spTgt spid="10"/>
                                            </p:tgtEl>
                                            <p:attrNameLst>
                                              <p:attrName>style.visibility</p:attrName>
                                            </p:attrNameLst>
                                          </p:cBhvr>
                                          <p:to>
                                            <p:strVal val="visible"/>
                                          </p:to>
                                        </p:set>
                                        <p:anim calcmode="lin" valueType="num" p14:bounceEnd="48000">
                                          <p:cBhvr additive="base">
                                            <p:cTn id="24" dur="1000" fill="hold"/>
                                            <p:tgtEl>
                                              <p:spTgt spid="10"/>
                                            </p:tgtEl>
                                            <p:attrNameLst>
                                              <p:attrName>ppt_x</p:attrName>
                                            </p:attrNameLst>
                                          </p:cBhvr>
                                          <p:tavLst>
                                            <p:tav tm="0">
                                              <p:val>
                                                <p:strVal val="#ppt_x"/>
                                              </p:val>
                                            </p:tav>
                                            <p:tav tm="100000">
                                              <p:val>
                                                <p:strVal val="#ppt_x"/>
                                              </p:val>
                                            </p:tav>
                                          </p:tavLst>
                                        </p:anim>
                                        <p:anim calcmode="lin" valueType="num" p14:bounceEnd="48000">
                                          <p:cBhvr additive="base">
                                            <p:cTn id="25" dur="1000" fill="hold"/>
                                            <p:tgtEl>
                                              <p:spTgt spid="10"/>
                                            </p:tgtEl>
                                            <p:attrNameLst>
                                              <p:attrName>ppt_y</p:attrName>
                                            </p:attrNameLst>
                                          </p:cBhvr>
                                          <p:tavLst>
                                            <p:tav tm="0">
                                              <p:val>
                                                <p:strVal val="0-#ppt_h/2"/>
                                              </p:val>
                                            </p:tav>
                                            <p:tav tm="100000">
                                              <p:val>
                                                <p:strVal val="#ppt_y"/>
                                              </p:val>
                                            </p:tav>
                                          </p:tavLst>
                                        </p:anim>
                                      </p:childTnLst>
                                    </p:cTn>
                                  </p:par>
                                  <p:par>
                                    <p:cTn id="26" presetID="10" presetClass="entr" presetSubtype="0" fill="hold" grpId="0" nodeType="withEffect">
                                      <p:stCondLst>
                                        <p:cond delay="40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accel="81000" fill="hold" nodeType="clickEffect" p14:presetBounceEnd="48000">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14:bounceEnd="48000">
                                          <p:cBhvr additive="base">
                                            <p:cTn id="33" dur="1000" fill="hold"/>
                                            <p:tgtEl>
                                              <p:spTgt spid="18"/>
                                            </p:tgtEl>
                                            <p:attrNameLst>
                                              <p:attrName>ppt_x</p:attrName>
                                            </p:attrNameLst>
                                          </p:cBhvr>
                                          <p:tavLst>
                                            <p:tav tm="0">
                                              <p:val>
                                                <p:strVal val="#ppt_x"/>
                                              </p:val>
                                            </p:tav>
                                            <p:tav tm="100000">
                                              <p:val>
                                                <p:strVal val="#ppt_x"/>
                                              </p:val>
                                            </p:tav>
                                          </p:tavLst>
                                        </p:anim>
                                        <p:anim calcmode="lin" valueType="num" p14:bounceEnd="48000">
                                          <p:cBhvr additive="base">
                                            <p:cTn id="34" dur="1000" fill="hold"/>
                                            <p:tgtEl>
                                              <p:spTgt spid="18"/>
                                            </p:tgtEl>
                                            <p:attrNameLst>
                                              <p:attrName>ppt_y</p:attrName>
                                            </p:attrNameLst>
                                          </p:cBhvr>
                                          <p:tavLst>
                                            <p:tav tm="0">
                                              <p:val>
                                                <p:strVal val="1+#ppt_h/2"/>
                                              </p:val>
                                            </p:tav>
                                            <p:tav tm="100000">
                                              <p:val>
                                                <p:strVal val="#ppt_y"/>
                                              </p:val>
                                            </p:tav>
                                          </p:tavLst>
                                        </p:anim>
                                      </p:childTnLst>
                                    </p:cTn>
                                  </p:par>
                                  <p:par>
                                    <p:cTn id="35" presetID="2" presetClass="entr" presetSubtype="4" accel="81000" fill="hold" grpId="0" nodeType="withEffect" p14:presetBounceEnd="48000">
                                      <p:stCondLst>
                                        <p:cond delay="200"/>
                                      </p:stCondLst>
                                      <p:childTnLst>
                                        <p:set>
                                          <p:cBhvr>
                                            <p:cTn id="36" dur="1" fill="hold">
                                              <p:stCondLst>
                                                <p:cond delay="0"/>
                                              </p:stCondLst>
                                            </p:cTn>
                                            <p:tgtEl>
                                              <p:spTgt spid="17"/>
                                            </p:tgtEl>
                                            <p:attrNameLst>
                                              <p:attrName>style.visibility</p:attrName>
                                            </p:attrNameLst>
                                          </p:cBhvr>
                                          <p:to>
                                            <p:strVal val="visible"/>
                                          </p:to>
                                        </p:set>
                                        <p:anim calcmode="lin" valueType="num" p14:bounceEnd="48000">
                                          <p:cBhvr additive="base">
                                            <p:cTn id="37" dur="1000" fill="hold"/>
                                            <p:tgtEl>
                                              <p:spTgt spid="17"/>
                                            </p:tgtEl>
                                            <p:attrNameLst>
                                              <p:attrName>ppt_x</p:attrName>
                                            </p:attrNameLst>
                                          </p:cBhvr>
                                          <p:tavLst>
                                            <p:tav tm="0">
                                              <p:val>
                                                <p:strVal val="#ppt_x"/>
                                              </p:val>
                                            </p:tav>
                                            <p:tav tm="100000">
                                              <p:val>
                                                <p:strVal val="#ppt_x"/>
                                              </p:val>
                                            </p:tav>
                                          </p:tavLst>
                                        </p:anim>
                                        <p:anim calcmode="lin" valueType="num" p14:bounceEnd="48000">
                                          <p:cBhvr additive="base">
                                            <p:cTn id="38" dur="1000" fill="hold"/>
                                            <p:tgtEl>
                                              <p:spTgt spid="17"/>
                                            </p:tgtEl>
                                            <p:attrNameLst>
                                              <p:attrName>ppt_y</p:attrName>
                                            </p:attrNameLst>
                                          </p:cBhvr>
                                          <p:tavLst>
                                            <p:tav tm="0">
                                              <p:val>
                                                <p:strVal val="1+#ppt_h/2"/>
                                              </p:val>
                                            </p:tav>
                                            <p:tav tm="100000">
                                              <p:val>
                                                <p:strVal val="#ppt_y"/>
                                              </p:val>
                                            </p:tav>
                                          </p:tavLst>
                                        </p:anim>
                                      </p:childTnLst>
                                    </p:cTn>
                                  </p:par>
                                  <p:par>
                                    <p:cTn id="39" presetID="10" presetClass="entr" presetSubtype="0" fill="hold" grpId="0" nodeType="withEffect">
                                      <p:stCondLst>
                                        <p:cond delay="40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4" accel="81000" fill="hold" nodeType="clickEffect" p14:presetBounceEnd="48000">
                                      <p:stCondLst>
                                        <p:cond delay="0"/>
                                      </p:stCondLst>
                                      <p:childTnLst>
                                        <p:set>
                                          <p:cBhvr>
                                            <p:cTn id="45" dur="1" fill="hold">
                                              <p:stCondLst>
                                                <p:cond delay="0"/>
                                              </p:stCondLst>
                                            </p:cTn>
                                            <p:tgtEl>
                                              <p:spTgt spid="25"/>
                                            </p:tgtEl>
                                            <p:attrNameLst>
                                              <p:attrName>style.visibility</p:attrName>
                                            </p:attrNameLst>
                                          </p:cBhvr>
                                          <p:to>
                                            <p:strVal val="visible"/>
                                          </p:to>
                                        </p:set>
                                        <p:anim calcmode="lin" valueType="num" p14:bounceEnd="48000">
                                          <p:cBhvr additive="base">
                                            <p:cTn id="46" dur="1000" fill="hold"/>
                                            <p:tgtEl>
                                              <p:spTgt spid="25"/>
                                            </p:tgtEl>
                                            <p:attrNameLst>
                                              <p:attrName>ppt_x</p:attrName>
                                            </p:attrNameLst>
                                          </p:cBhvr>
                                          <p:tavLst>
                                            <p:tav tm="0">
                                              <p:val>
                                                <p:strVal val="#ppt_x"/>
                                              </p:val>
                                            </p:tav>
                                            <p:tav tm="100000">
                                              <p:val>
                                                <p:strVal val="#ppt_x"/>
                                              </p:val>
                                            </p:tav>
                                          </p:tavLst>
                                        </p:anim>
                                        <p:anim calcmode="lin" valueType="num" p14:bounceEnd="48000">
                                          <p:cBhvr additive="base">
                                            <p:cTn id="47" dur="1000" fill="hold"/>
                                            <p:tgtEl>
                                              <p:spTgt spid="25"/>
                                            </p:tgtEl>
                                            <p:attrNameLst>
                                              <p:attrName>ppt_y</p:attrName>
                                            </p:attrNameLst>
                                          </p:cBhvr>
                                          <p:tavLst>
                                            <p:tav tm="0">
                                              <p:val>
                                                <p:strVal val="1+#ppt_h/2"/>
                                              </p:val>
                                            </p:tav>
                                            <p:tav tm="100000">
                                              <p:val>
                                                <p:strVal val="#ppt_y"/>
                                              </p:val>
                                            </p:tav>
                                          </p:tavLst>
                                        </p:anim>
                                      </p:childTnLst>
                                    </p:cTn>
                                  </p:par>
                                  <p:par>
                                    <p:cTn id="48" presetID="2" presetClass="entr" presetSubtype="4" accel="81000" fill="hold" grpId="0" nodeType="withEffect" p14:presetBounceEnd="48000">
                                      <p:stCondLst>
                                        <p:cond delay="200"/>
                                      </p:stCondLst>
                                      <p:childTnLst>
                                        <p:set>
                                          <p:cBhvr>
                                            <p:cTn id="49" dur="1" fill="hold">
                                              <p:stCondLst>
                                                <p:cond delay="0"/>
                                              </p:stCondLst>
                                            </p:cTn>
                                            <p:tgtEl>
                                              <p:spTgt spid="24"/>
                                            </p:tgtEl>
                                            <p:attrNameLst>
                                              <p:attrName>style.visibility</p:attrName>
                                            </p:attrNameLst>
                                          </p:cBhvr>
                                          <p:to>
                                            <p:strVal val="visible"/>
                                          </p:to>
                                        </p:set>
                                        <p:anim calcmode="lin" valueType="num" p14:bounceEnd="48000">
                                          <p:cBhvr additive="base">
                                            <p:cTn id="50" dur="1000" fill="hold"/>
                                            <p:tgtEl>
                                              <p:spTgt spid="24"/>
                                            </p:tgtEl>
                                            <p:attrNameLst>
                                              <p:attrName>ppt_x</p:attrName>
                                            </p:attrNameLst>
                                          </p:cBhvr>
                                          <p:tavLst>
                                            <p:tav tm="0">
                                              <p:val>
                                                <p:strVal val="#ppt_x"/>
                                              </p:val>
                                            </p:tav>
                                            <p:tav tm="100000">
                                              <p:val>
                                                <p:strVal val="#ppt_x"/>
                                              </p:val>
                                            </p:tav>
                                          </p:tavLst>
                                        </p:anim>
                                        <p:anim calcmode="lin" valueType="num" p14:bounceEnd="48000">
                                          <p:cBhvr additive="base">
                                            <p:cTn id="51" dur="1000" fill="hold"/>
                                            <p:tgtEl>
                                              <p:spTgt spid="24"/>
                                            </p:tgtEl>
                                            <p:attrNameLst>
                                              <p:attrName>ppt_y</p:attrName>
                                            </p:attrNameLst>
                                          </p:cBhvr>
                                          <p:tavLst>
                                            <p:tav tm="0">
                                              <p:val>
                                                <p:strVal val="1+#ppt_h/2"/>
                                              </p:val>
                                            </p:tav>
                                            <p:tav tm="100000">
                                              <p:val>
                                                <p:strVal val="#ppt_y"/>
                                              </p:val>
                                            </p:tav>
                                          </p:tavLst>
                                        </p:anim>
                                      </p:childTnLst>
                                    </p:cTn>
                                  </p:par>
                                  <p:par>
                                    <p:cTn id="52" presetID="10" presetClass="entr" presetSubtype="0" fill="hold" grpId="0" nodeType="withEffect">
                                      <p:stCondLst>
                                        <p:cond delay="4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P spid="10" grpId="0" animBg="1"/>
          <p:bldP spid="16" grpId="0"/>
          <p:bldP spid="17" grpId="0" animBg="1"/>
          <p:bldP spid="23" grpId="0"/>
          <p:bldP spid="24" grpId="0" animBg="1"/>
          <p:bldP spid="3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accel="8100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accel="81000" fill="hold" grpId="0" nodeType="withEffect">
                                      <p:stCondLst>
                                        <p:cond delay="2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0-#ppt_h/2"/>
                                              </p:val>
                                            </p:tav>
                                            <p:tav tm="100000">
                                              <p:val>
                                                <p:strVal val="#ppt_y"/>
                                              </p:val>
                                            </p:tav>
                                          </p:tavLst>
                                        </p:anim>
                                      </p:childTnLst>
                                    </p:cTn>
                                  </p:par>
                                  <p:par>
                                    <p:cTn id="13" presetID="10" presetClass="entr" presetSubtype="0"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1" accel="81000" fill="hold" nodeType="click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ppt_x"/>
                                              </p:val>
                                            </p:tav>
                                            <p:tav tm="100000">
                                              <p:val>
                                                <p:strVal val="#ppt_x"/>
                                              </p:val>
                                            </p:tav>
                                          </p:tavLst>
                                        </p:anim>
                                        <p:anim calcmode="lin" valueType="num">
                                          <p:cBhvr additive="base">
                                            <p:cTn id="21" dur="1000" fill="hold"/>
                                            <p:tgtEl>
                                              <p:spTgt spid="11"/>
                                            </p:tgtEl>
                                            <p:attrNameLst>
                                              <p:attrName>ppt_y</p:attrName>
                                            </p:attrNameLst>
                                          </p:cBhvr>
                                          <p:tavLst>
                                            <p:tav tm="0">
                                              <p:val>
                                                <p:strVal val="0-#ppt_h/2"/>
                                              </p:val>
                                            </p:tav>
                                            <p:tav tm="100000">
                                              <p:val>
                                                <p:strVal val="#ppt_y"/>
                                              </p:val>
                                            </p:tav>
                                          </p:tavLst>
                                        </p:anim>
                                      </p:childTnLst>
                                    </p:cTn>
                                  </p:par>
                                  <p:par>
                                    <p:cTn id="22" presetID="2" presetClass="entr" presetSubtype="1" accel="81000" fill="hold" grpId="0" nodeType="withEffect">
                                      <p:stCondLst>
                                        <p:cond delay="20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1000" fill="hold"/>
                                            <p:tgtEl>
                                              <p:spTgt spid="10"/>
                                            </p:tgtEl>
                                            <p:attrNameLst>
                                              <p:attrName>ppt_x</p:attrName>
                                            </p:attrNameLst>
                                          </p:cBhvr>
                                          <p:tavLst>
                                            <p:tav tm="0">
                                              <p:val>
                                                <p:strVal val="#ppt_x"/>
                                              </p:val>
                                            </p:tav>
                                            <p:tav tm="100000">
                                              <p:val>
                                                <p:strVal val="#ppt_x"/>
                                              </p:val>
                                            </p:tav>
                                          </p:tavLst>
                                        </p:anim>
                                        <p:anim calcmode="lin" valueType="num">
                                          <p:cBhvr additive="base">
                                            <p:cTn id="25" dur="1000" fill="hold"/>
                                            <p:tgtEl>
                                              <p:spTgt spid="10"/>
                                            </p:tgtEl>
                                            <p:attrNameLst>
                                              <p:attrName>ppt_y</p:attrName>
                                            </p:attrNameLst>
                                          </p:cBhvr>
                                          <p:tavLst>
                                            <p:tav tm="0">
                                              <p:val>
                                                <p:strVal val="0-#ppt_h/2"/>
                                              </p:val>
                                            </p:tav>
                                            <p:tav tm="100000">
                                              <p:val>
                                                <p:strVal val="#ppt_y"/>
                                              </p:val>
                                            </p:tav>
                                          </p:tavLst>
                                        </p:anim>
                                      </p:childTnLst>
                                    </p:cTn>
                                  </p:par>
                                  <p:par>
                                    <p:cTn id="26" presetID="10" presetClass="entr" presetSubtype="0" fill="hold" grpId="0" nodeType="withEffect">
                                      <p:stCondLst>
                                        <p:cond delay="40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accel="81000" fill="hold" nodeType="click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1000" fill="hold"/>
                                            <p:tgtEl>
                                              <p:spTgt spid="18"/>
                                            </p:tgtEl>
                                            <p:attrNameLst>
                                              <p:attrName>ppt_x</p:attrName>
                                            </p:attrNameLst>
                                          </p:cBhvr>
                                          <p:tavLst>
                                            <p:tav tm="0">
                                              <p:val>
                                                <p:strVal val="#ppt_x"/>
                                              </p:val>
                                            </p:tav>
                                            <p:tav tm="100000">
                                              <p:val>
                                                <p:strVal val="#ppt_x"/>
                                              </p:val>
                                            </p:tav>
                                          </p:tavLst>
                                        </p:anim>
                                        <p:anim calcmode="lin" valueType="num">
                                          <p:cBhvr additive="base">
                                            <p:cTn id="34" dur="1000" fill="hold"/>
                                            <p:tgtEl>
                                              <p:spTgt spid="18"/>
                                            </p:tgtEl>
                                            <p:attrNameLst>
                                              <p:attrName>ppt_y</p:attrName>
                                            </p:attrNameLst>
                                          </p:cBhvr>
                                          <p:tavLst>
                                            <p:tav tm="0">
                                              <p:val>
                                                <p:strVal val="1+#ppt_h/2"/>
                                              </p:val>
                                            </p:tav>
                                            <p:tav tm="100000">
                                              <p:val>
                                                <p:strVal val="#ppt_y"/>
                                              </p:val>
                                            </p:tav>
                                          </p:tavLst>
                                        </p:anim>
                                      </p:childTnLst>
                                    </p:cTn>
                                  </p:par>
                                  <p:par>
                                    <p:cTn id="35" presetID="2" presetClass="entr" presetSubtype="4" accel="81000" fill="hold" grpId="0" nodeType="withEffect">
                                      <p:stCondLst>
                                        <p:cond delay="20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1000" fill="hold"/>
                                            <p:tgtEl>
                                              <p:spTgt spid="17"/>
                                            </p:tgtEl>
                                            <p:attrNameLst>
                                              <p:attrName>ppt_x</p:attrName>
                                            </p:attrNameLst>
                                          </p:cBhvr>
                                          <p:tavLst>
                                            <p:tav tm="0">
                                              <p:val>
                                                <p:strVal val="#ppt_x"/>
                                              </p:val>
                                            </p:tav>
                                            <p:tav tm="100000">
                                              <p:val>
                                                <p:strVal val="#ppt_x"/>
                                              </p:val>
                                            </p:tav>
                                          </p:tavLst>
                                        </p:anim>
                                        <p:anim calcmode="lin" valueType="num">
                                          <p:cBhvr additive="base">
                                            <p:cTn id="38" dur="1000" fill="hold"/>
                                            <p:tgtEl>
                                              <p:spTgt spid="17"/>
                                            </p:tgtEl>
                                            <p:attrNameLst>
                                              <p:attrName>ppt_y</p:attrName>
                                            </p:attrNameLst>
                                          </p:cBhvr>
                                          <p:tavLst>
                                            <p:tav tm="0">
                                              <p:val>
                                                <p:strVal val="1+#ppt_h/2"/>
                                              </p:val>
                                            </p:tav>
                                            <p:tav tm="100000">
                                              <p:val>
                                                <p:strVal val="#ppt_y"/>
                                              </p:val>
                                            </p:tav>
                                          </p:tavLst>
                                        </p:anim>
                                      </p:childTnLst>
                                    </p:cTn>
                                  </p:par>
                                  <p:par>
                                    <p:cTn id="39" presetID="10" presetClass="entr" presetSubtype="0" fill="hold" grpId="0" nodeType="withEffect">
                                      <p:stCondLst>
                                        <p:cond delay="40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4" accel="81000" fill="hold" nodeType="clickEffect">
                                      <p:stCondLst>
                                        <p:cond delay="0"/>
                                      </p:stCondLst>
                                      <p:childTnLst>
                                        <p:set>
                                          <p:cBhvr>
                                            <p:cTn id="45" dur="1" fill="hold">
                                              <p:stCondLst>
                                                <p:cond delay="0"/>
                                              </p:stCondLst>
                                            </p:cTn>
                                            <p:tgtEl>
                                              <p:spTgt spid="25"/>
                                            </p:tgtEl>
                                            <p:attrNameLst>
                                              <p:attrName>style.visibility</p:attrName>
                                            </p:attrNameLst>
                                          </p:cBhvr>
                                          <p:to>
                                            <p:strVal val="visible"/>
                                          </p:to>
                                        </p:set>
                                        <p:anim calcmode="lin" valueType="num">
                                          <p:cBhvr additive="base">
                                            <p:cTn id="46" dur="1000" fill="hold"/>
                                            <p:tgtEl>
                                              <p:spTgt spid="25"/>
                                            </p:tgtEl>
                                            <p:attrNameLst>
                                              <p:attrName>ppt_x</p:attrName>
                                            </p:attrNameLst>
                                          </p:cBhvr>
                                          <p:tavLst>
                                            <p:tav tm="0">
                                              <p:val>
                                                <p:strVal val="#ppt_x"/>
                                              </p:val>
                                            </p:tav>
                                            <p:tav tm="100000">
                                              <p:val>
                                                <p:strVal val="#ppt_x"/>
                                              </p:val>
                                            </p:tav>
                                          </p:tavLst>
                                        </p:anim>
                                        <p:anim calcmode="lin" valueType="num">
                                          <p:cBhvr additive="base">
                                            <p:cTn id="47" dur="1000" fill="hold"/>
                                            <p:tgtEl>
                                              <p:spTgt spid="25"/>
                                            </p:tgtEl>
                                            <p:attrNameLst>
                                              <p:attrName>ppt_y</p:attrName>
                                            </p:attrNameLst>
                                          </p:cBhvr>
                                          <p:tavLst>
                                            <p:tav tm="0">
                                              <p:val>
                                                <p:strVal val="1+#ppt_h/2"/>
                                              </p:val>
                                            </p:tav>
                                            <p:tav tm="100000">
                                              <p:val>
                                                <p:strVal val="#ppt_y"/>
                                              </p:val>
                                            </p:tav>
                                          </p:tavLst>
                                        </p:anim>
                                      </p:childTnLst>
                                    </p:cTn>
                                  </p:par>
                                  <p:par>
                                    <p:cTn id="48" presetID="2" presetClass="entr" presetSubtype="4" accel="81000" fill="hold" grpId="0" nodeType="withEffect">
                                      <p:stCondLst>
                                        <p:cond delay="20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ppt_x"/>
                                              </p:val>
                                            </p:tav>
                                            <p:tav tm="100000">
                                              <p:val>
                                                <p:strVal val="#ppt_x"/>
                                              </p:val>
                                            </p:tav>
                                          </p:tavLst>
                                        </p:anim>
                                        <p:anim calcmode="lin" valueType="num">
                                          <p:cBhvr additive="base">
                                            <p:cTn id="51" dur="1000" fill="hold"/>
                                            <p:tgtEl>
                                              <p:spTgt spid="24"/>
                                            </p:tgtEl>
                                            <p:attrNameLst>
                                              <p:attrName>ppt_y</p:attrName>
                                            </p:attrNameLst>
                                          </p:cBhvr>
                                          <p:tavLst>
                                            <p:tav tm="0">
                                              <p:val>
                                                <p:strVal val="1+#ppt_h/2"/>
                                              </p:val>
                                            </p:tav>
                                            <p:tav tm="100000">
                                              <p:val>
                                                <p:strVal val="#ppt_y"/>
                                              </p:val>
                                            </p:tav>
                                          </p:tavLst>
                                        </p:anim>
                                      </p:childTnLst>
                                    </p:cTn>
                                  </p:par>
                                  <p:par>
                                    <p:cTn id="52" presetID="10" presetClass="entr" presetSubtype="0" fill="hold" grpId="0" nodeType="withEffect">
                                      <p:stCondLst>
                                        <p:cond delay="4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P spid="10" grpId="0" animBg="1"/>
          <p:bldP spid="16" grpId="0"/>
          <p:bldP spid="17" grpId="0" animBg="1"/>
          <p:bldP spid="23" grpId="0"/>
          <p:bldP spid="24" grpId="0" animBg="1"/>
          <p:bldP spid="30" grpId="0"/>
        </p:bldLst>
      </p:timing>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1797104" y="12449945"/>
            <a:ext cx="1342286" cy="730250"/>
          </a:xfrm>
        </p:spPr>
        <p:txBody>
          <a:bodyPr/>
          <a:lstStyle/>
          <a:p>
            <a:fld id="{8E5CEF3C-9B2D-40F3-803E-74AC2A770255}" type="slidenum">
              <a:rPr lang="en-US" smtClean="0"/>
              <a:pPr/>
              <a:t>159</a:t>
            </a:fld>
            <a:endParaRPr lang="en-US"/>
          </a:p>
        </p:txBody>
      </p:sp>
      <p:sp>
        <p:nvSpPr>
          <p:cNvPr id="3" name="Rectangle 2"/>
          <p:cNvSpPr/>
          <p:nvPr/>
        </p:nvSpPr>
        <p:spPr>
          <a:xfrm rot="16200000">
            <a:off x="6623414" y="-2375903"/>
            <a:ext cx="2947978" cy="10211682"/>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 name="Group 3"/>
          <p:cNvGrpSpPr/>
          <p:nvPr/>
        </p:nvGrpSpPr>
        <p:grpSpPr>
          <a:xfrm rot="16200000">
            <a:off x="1066577" y="2126388"/>
            <a:ext cx="3240892" cy="1208376"/>
            <a:chOff x="1490102" y="1804020"/>
            <a:chExt cx="2372494" cy="499328"/>
          </a:xfrm>
        </p:grpSpPr>
        <p:sp>
          <p:nvSpPr>
            <p:cNvPr id="5" name="Right Triangle 4"/>
            <p:cNvSpPr/>
            <p:nvPr/>
          </p:nvSpPr>
          <p:spPr>
            <a:xfrm flipV="1">
              <a:off x="3755846" y="2192216"/>
              <a:ext cx="106750"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6" name="Rectangle 5"/>
            <p:cNvSpPr/>
            <p:nvPr/>
          </p:nvSpPr>
          <p:spPr>
            <a:xfrm>
              <a:off x="1491054" y="1804020"/>
              <a:ext cx="2371061" cy="388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7" name="Right Triangle 6"/>
            <p:cNvSpPr/>
            <p:nvPr/>
          </p:nvSpPr>
          <p:spPr>
            <a:xfrm flipH="1" flipV="1">
              <a:off x="1490102" y="2192219"/>
              <a:ext cx="107679"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8" name="TextBox 7"/>
          <p:cNvSpPr txBox="1"/>
          <p:nvPr/>
        </p:nvSpPr>
        <p:spPr>
          <a:xfrm rot="16200000">
            <a:off x="1768362" y="3218162"/>
            <a:ext cx="1516762" cy="646331"/>
          </a:xfrm>
          <a:prstGeom prst="rect">
            <a:avLst/>
          </a:prstGeom>
          <a:noFill/>
        </p:spPr>
        <p:txBody>
          <a:bodyPr wrap="none" rtlCol="0">
            <a:spAutoFit/>
          </a:bodyPr>
          <a:lstStyle/>
          <a:p>
            <a:r>
              <a:rPr lang="en-US" sz="3600">
                <a:solidFill>
                  <a:schemeClr val="bg1"/>
                </a:solidFill>
              </a:rPr>
              <a:t>Cat 01</a:t>
            </a:r>
          </a:p>
        </p:txBody>
      </p:sp>
      <p:sp>
        <p:nvSpPr>
          <p:cNvPr id="9" name="Rectangle 8"/>
          <p:cNvSpPr/>
          <p:nvPr/>
        </p:nvSpPr>
        <p:spPr>
          <a:xfrm>
            <a:off x="3156738" y="1401117"/>
            <a:ext cx="5854386" cy="461665"/>
          </a:xfrm>
          <a:prstGeom prst="rect">
            <a:avLst/>
          </a:prstGeom>
        </p:spPr>
        <p:txBody>
          <a:bodyPr wrap="square">
            <a:spAutoFit/>
          </a:bodyPr>
          <a:lstStyle/>
          <a:p>
            <a:r>
              <a:rPr lang="en-US" sz="2400"/>
              <a:t>Etiam dignissim dolor sit amet dictum </a:t>
            </a:r>
          </a:p>
        </p:txBody>
      </p:sp>
      <p:sp>
        <p:nvSpPr>
          <p:cNvPr id="10" name="Freeform 31"/>
          <p:cNvSpPr>
            <a:spLocks noEditPoints="1"/>
          </p:cNvSpPr>
          <p:nvPr/>
        </p:nvSpPr>
        <p:spPr bwMode="auto">
          <a:xfrm rot="16200000">
            <a:off x="2333569" y="1385123"/>
            <a:ext cx="425986" cy="425986"/>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2" name="Rectangle 11"/>
          <p:cNvSpPr/>
          <p:nvPr/>
        </p:nvSpPr>
        <p:spPr>
          <a:xfrm rot="16200000">
            <a:off x="6623413" y="1322316"/>
            <a:ext cx="2947978" cy="10211684"/>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3" name="Group 12"/>
          <p:cNvGrpSpPr/>
          <p:nvPr/>
        </p:nvGrpSpPr>
        <p:grpSpPr>
          <a:xfrm rot="16200000">
            <a:off x="1066577" y="5824608"/>
            <a:ext cx="3240892" cy="1208376"/>
            <a:chOff x="1490102" y="1804020"/>
            <a:chExt cx="2372494" cy="499328"/>
          </a:xfrm>
        </p:grpSpPr>
        <p:sp>
          <p:nvSpPr>
            <p:cNvPr id="14" name="Right Triangle 13"/>
            <p:cNvSpPr/>
            <p:nvPr/>
          </p:nvSpPr>
          <p:spPr>
            <a:xfrm flipV="1">
              <a:off x="3755846" y="2192216"/>
              <a:ext cx="106750" cy="111129"/>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5" name="Rectangle 14"/>
            <p:cNvSpPr/>
            <p:nvPr/>
          </p:nvSpPr>
          <p:spPr>
            <a:xfrm>
              <a:off x="1491054" y="1804020"/>
              <a:ext cx="2371061" cy="388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6" name="Right Triangle 15"/>
            <p:cNvSpPr/>
            <p:nvPr/>
          </p:nvSpPr>
          <p:spPr>
            <a:xfrm flipH="1" flipV="1">
              <a:off x="1490102" y="2192219"/>
              <a:ext cx="107679" cy="111129"/>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17" name="TextBox 16"/>
          <p:cNvSpPr txBox="1"/>
          <p:nvPr/>
        </p:nvSpPr>
        <p:spPr>
          <a:xfrm rot="16200000">
            <a:off x="1768362" y="6916382"/>
            <a:ext cx="1516762" cy="646331"/>
          </a:xfrm>
          <a:prstGeom prst="rect">
            <a:avLst/>
          </a:prstGeom>
          <a:noFill/>
        </p:spPr>
        <p:txBody>
          <a:bodyPr wrap="none" rtlCol="0">
            <a:spAutoFit/>
          </a:bodyPr>
          <a:lstStyle/>
          <a:p>
            <a:r>
              <a:rPr lang="en-US" sz="3600">
                <a:solidFill>
                  <a:schemeClr val="bg1"/>
                </a:solidFill>
              </a:rPr>
              <a:t>Cat 02</a:t>
            </a:r>
          </a:p>
        </p:txBody>
      </p:sp>
      <p:sp>
        <p:nvSpPr>
          <p:cNvPr id="18" name="Rectangle 17"/>
          <p:cNvSpPr/>
          <p:nvPr/>
        </p:nvSpPr>
        <p:spPr>
          <a:xfrm>
            <a:off x="3156738" y="5099337"/>
            <a:ext cx="5854386" cy="461665"/>
          </a:xfrm>
          <a:prstGeom prst="rect">
            <a:avLst/>
          </a:prstGeom>
        </p:spPr>
        <p:txBody>
          <a:bodyPr wrap="square">
            <a:spAutoFit/>
          </a:bodyPr>
          <a:lstStyle/>
          <a:p>
            <a:r>
              <a:rPr lang="en-US" sz="2400"/>
              <a:t>Etiam dignissim dolor sit amet dictum </a:t>
            </a:r>
          </a:p>
        </p:txBody>
      </p:sp>
      <p:sp>
        <p:nvSpPr>
          <p:cNvPr id="19" name="Freeform 31"/>
          <p:cNvSpPr>
            <a:spLocks noEditPoints="1"/>
          </p:cNvSpPr>
          <p:nvPr/>
        </p:nvSpPr>
        <p:spPr bwMode="auto">
          <a:xfrm rot="16200000">
            <a:off x="2333569" y="5083343"/>
            <a:ext cx="425986" cy="425986"/>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0" name="Rectangle 19"/>
          <p:cNvSpPr/>
          <p:nvPr/>
        </p:nvSpPr>
        <p:spPr>
          <a:xfrm rot="16200000">
            <a:off x="6623413" y="5019260"/>
            <a:ext cx="2947978" cy="10211684"/>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21" name="Group 20"/>
          <p:cNvGrpSpPr/>
          <p:nvPr/>
        </p:nvGrpSpPr>
        <p:grpSpPr>
          <a:xfrm rot="16200000">
            <a:off x="1066577" y="9521552"/>
            <a:ext cx="3240892" cy="1208376"/>
            <a:chOff x="1490102" y="1804020"/>
            <a:chExt cx="2372494" cy="499328"/>
          </a:xfrm>
        </p:grpSpPr>
        <p:sp>
          <p:nvSpPr>
            <p:cNvPr id="22" name="Right Triangle 21"/>
            <p:cNvSpPr/>
            <p:nvPr/>
          </p:nvSpPr>
          <p:spPr>
            <a:xfrm flipV="1">
              <a:off x="3755846" y="2192216"/>
              <a:ext cx="106750"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3" name="Rectangle 22"/>
            <p:cNvSpPr/>
            <p:nvPr/>
          </p:nvSpPr>
          <p:spPr>
            <a:xfrm>
              <a:off x="1491054" y="1804020"/>
              <a:ext cx="2371061" cy="38808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4" name="Right Triangle 23"/>
            <p:cNvSpPr/>
            <p:nvPr/>
          </p:nvSpPr>
          <p:spPr>
            <a:xfrm flipH="1" flipV="1">
              <a:off x="1490102" y="2192219"/>
              <a:ext cx="107679" cy="111129"/>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grpSp>
      <p:sp>
        <p:nvSpPr>
          <p:cNvPr id="25" name="TextBox 24"/>
          <p:cNvSpPr txBox="1"/>
          <p:nvPr/>
        </p:nvSpPr>
        <p:spPr>
          <a:xfrm rot="16200000">
            <a:off x="1768362" y="10613326"/>
            <a:ext cx="1516762" cy="646331"/>
          </a:xfrm>
          <a:prstGeom prst="rect">
            <a:avLst/>
          </a:prstGeom>
          <a:noFill/>
        </p:spPr>
        <p:txBody>
          <a:bodyPr wrap="none" rtlCol="0">
            <a:spAutoFit/>
          </a:bodyPr>
          <a:lstStyle/>
          <a:p>
            <a:r>
              <a:rPr lang="en-US" sz="3600">
                <a:solidFill>
                  <a:schemeClr val="bg1"/>
                </a:solidFill>
              </a:rPr>
              <a:t>Cat 03</a:t>
            </a:r>
          </a:p>
        </p:txBody>
      </p:sp>
      <p:sp>
        <p:nvSpPr>
          <p:cNvPr id="26" name="Rectangle 25"/>
          <p:cNvSpPr/>
          <p:nvPr/>
        </p:nvSpPr>
        <p:spPr>
          <a:xfrm>
            <a:off x="3156738" y="8796281"/>
            <a:ext cx="5854386" cy="461665"/>
          </a:xfrm>
          <a:prstGeom prst="rect">
            <a:avLst/>
          </a:prstGeom>
        </p:spPr>
        <p:txBody>
          <a:bodyPr wrap="square">
            <a:spAutoFit/>
          </a:bodyPr>
          <a:lstStyle/>
          <a:p>
            <a:r>
              <a:rPr lang="en-US" sz="2400"/>
              <a:t>Etiam dignissim dolor sit amet dictum </a:t>
            </a:r>
          </a:p>
        </p:txBody>
      </p:sp>
      <p:sp>
        <p:nvSpPr>
          <p:cNvPr id="27" name="Freeform 31"/>
          <p:cNvSpPr>
            <a:spLocks noEditPoints="1"/>
          </p:cNvSpPr>
          <p:nvPr/>
        </p:nvSpPr>
        <p:spPr bwMode="auto">
          <a:xfrm rot="16200000">
            <a:off x="2333569" y="8780287"/>
            <a:ext cx="425986" cy="425986"/>
          </a:xfrm>
          <a:custGeom>
            <a:avLst/>
            <a:gdLst>
              <a:gd name="T0" fmla="*/ 110 w 147"/>
              <a:gd name="T1" fmla="*/ 70 h 147"/>
              <a:gd name="T2" fmla="*/ 77 w 147"/>
              <a:gd name="T3" fmla="*/ 70 h 147"/>
              <a:gd name="T4" fmla="*/ 77 w 147"/>
              <a:gd name="T5" fmla="*/ 36 h 147"/>
              <a:gd name="T6" fmla="*/ 73 w 147"/>
              <a:gd name="T7" fmla="*/ 33 h 147"/>
              <a:gd name="T8" fmla="*/ 70 w 147"/>
              <a:gd name="T9" fmla="*/ 36 h 147"/>
              <a:gd name="T10" fmla="*/ 70 w 147"/>
              <a:gd name="T11" fmla="*/ 70 h 147"/>
              <a:gd name="T12" fmla="*/ 37 w 147"/>
              <a:gd name="T13" fmla="*/ 70 h 147"/>
              <a:gd name="T14" fmla="*/ 33 w 147"/>
              <a:gd name="T15" fmla="*/ 73 h 147"/>
              <a:gd name="T16" fmla="*/ 37 w 147"/>
              <a:gd name="T17" fmla="*/ 77 h 147"/>
              <a:gd name="T18" fmla="*/ 70 w 147"/>
              <a:gd name="T19" fmla="*/ 77 h 147"/>
              <a:gd name="T20" fmla="*/ 70 w 147"/>
              <a:gd name="T21" fmla="*/ 110 h 147"/>
              <a:gd name="T22" fmla="*/ 73 w 147"/>
              <a:gd name="T23" fmla="*/ 113 h 147"/>
              <a:gd name="T24" fmla="*/ 77 w 147"/>
              <a:gd name="T25" fmla="*/ 110 h 147"/>
              <a:gd name="T26" fmla="*/ 77 w 147"/>
              <a:gd name="T27" fmla="*/ 77 h 147"/>
              <a:gd name="T28" fmla="*/ 110 w 147"/>
              <a:gd name="T29" fmla="*/ 77 h 147"/>
              <a:gd name="T30" fmla="*/ 114 w 147"/>
              <a:gd name="T31" fmla="*/ 73 h 147"/>
              <a:gd name="T32" fmla="*/ 110 w 147"/>
              <a:gd name="T33" fmla="*/ 70 h 147"/>
              <a:gd name="T34" fmla="*/ 73 w 147"/>
              <a:gd name="T35" fmla="*/ 0 h 147"/>
              <a:gd name="T36" fmla="*/ 0 w 147"/>
              <a:gd name="T37" fmla="*/ 73 h 147"/>
              <a:gd name="T38" fmla="*/ 73 w 147"/>
              <a:gd name="T39" fmla="*/ 147 h 147"/>
              <a:gd name="T40" fmla="*/ 147 w 147"/>
              <a:gd name="T41" fmla="*/ 73 h 147"/>
              <a:gd name="T42" fmla="*/ 73 w 147"/>
              <a:gd name="T43" fmla="*/ 0 h 147"/>
              <a:gd name="T44" fmla="*/ 73 w 147"/>
              <a:gd name="T45" fmla="*/ 140 h 147"/>
              <a:gd name="T46" fmla="*/ 6 w 147"/>
              <a:gd name="T47" fmla="*/ 73 h 147"/>
              <a:gd name="T48" fmla="*/ 73 w 147"/>
              <a:gd name="T49" fmla="*/ 6 h 147"/>
              <a:gd name="T50" fmla="*/ 140 w 147"/>
              <a:gd name="T51" fmla="*/ 73 h 147"/>
              <a:gd name="T52" fmla="*/ 73 w 147"/>
              <a:gd name="T53"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7" h="147">
                <a:moveTo>
                  <a:pt x="110" y="70"/>
                </a:moveTo>
                <a:cubicBezTo>
                  <a:pt x="77" y="70"/>
                  <a:pt x="77" y="70"/>
                  <a:pt x="77" y="70"/>
                </a:cubicBezTo>
                <a:cubicBezTo>
                  <a:pt x="77" y="36"/>
                  <a:pt x="77" y="36"/>
                  <a:pt x="77" y="36"/>
                </a:cubicBezTo>
                <a:cubicBezTo>
                  <a:pt x="77" y="35"/>
                  <a:pt x="75" y="33"/>
                  <a:pt x="73" y="33"/>
                </a:cubicBezTo>
                <a:cubicBezTo>
                  <a:pt x="72" y="33"/>
                  <a:pt x="70" y="35"/>
                  <a:pt x="70" y="36"/>
                </a:cubicBezTo>
                <a:cubicBezTo>
                  <a:pt x="70" y="70"/>
                  <a:pt x="70" y="70"/>
                  <a:pt x="70" y="70"/>
                </a:cubicBezTo>
                <a:cubicBezTo>
                  <a:pt x="37" y="70"/>
                  <a:pt x="37" y="70"/>
                  <a:pt x="37" y="70"/>
                </a:cubicBezTo>
                <a:cubicBezTo>
                  <a:pt x="35" y="70"/>
                  <a:pt x="33" y="72"/>
                  <a:pt x="33" y="73"/>
                </a:cubicBezTo>
                <a:cubicBezTo>
                  <a:pt x="33" y="75"/>
                  <a:pt x="35" y="77"/>
                  <a:pt x="37" y="77"/>
                </a:cubicBezTo>
                <a:cubicBezTo>
                  <a:pt x="70" y="77"/>
                  <a:pt x="70" y="77"/>
                  <a:pt x="70" y="77"/>
                </a:cubicBezTo>
                <a:cubicBezTo>
                  <a:pt x="70" y="110"/>
                  <a:pt x="70" y="110"/>
                  <a:pt x="70" y="110"/>
                </a:cubicBezTo>
                <a:cubicBezTo>
                  <a:pt x="70" y="112"/>
                  <a:pt x="72" y="113"/>
                  <a:pt x="73" y="113"/>
                </a:cubicBezTo>
                <a:cubicBezTo>
                  <a:pt x="75" y="113"/>
                  <a:pt x="77" y="112"/>
                  <a:pt x="77" y="110"/>
                </a:cubicBezTo>
                <a:cubicBezTo>
                  <a:pt x="77" y="77"/>
                  <a:pt x="77" y="77"/>
                  <a:pt x="77" y="77"/>
                </a:cubicBezTo>
                <a:cubicBezTo>
                  <a:pt x="110" y="77"/>
                  <a:pt x="110" y="77"/>
                  <a:pt x="110" y="77"/>
                </a:cubicBezTo>
                <a:cubicBezTo>
                  <a:pt x="112" y="77"/>
                  <a:pt x="114" y="75"/>
                  <a:pt x="114" y="73"/>
                </a:cubicBezTo>
                <a:cubicBezTo>
                  <a:pt x="114" y="72"/>
                  <a:pt x="112" y="70"/>
                  <a:pt x="110" y="70"/>
                </a:cubicBezTo>
                <a:moveTo>
                  <a:pt x="73" y="0"/>
                </a:moveTo>
                <a:cubicBezTo>
                  <a:pt x="32" y="0"/>
                  <a:pt x="0" y="32"/>
                  <a:pt x="0" y="73"/>
                </a:cubicBezTo>
                <a:cubicBezTo>
                  <a:pt x="0" y="114"/>
                  <a:pt x="32" y="147"/>
                  <a:pt x="73" y="147"/>
                </a:cubicBezTo>
                <a:cubicBezTo>
                  <a:pt x="114" y="147"/>
                  <a:pt x="147" y="114"/>
                  <a:pt x="147" y="73"/>
                </a:cubicBezTo>
                <a:cubicBezTo>
                  <a:pt x="147" y="32"/>
                  <a:pt x="114" y="0"/>
                  <a:pt x="73" y="0"/>
                </a:cubicBezTo>
                <a:moveTo>
                  <a:pt x="73" y="140"/>
                </a:moveTo>
                <a:cubicBezTo>
                  <a:pt x="37" y="140"/>
                  <a:pt x="6" y="110"/>
                  <a:pt x="6" y="73"/>
                </a:cubicBezTo>
                <a:cubicBezTo>
                  <a:pt x="6" y="36"/>
                  <a:pt x="37" y="6"/>
                  <a:pt x="73" y="6"/>
                </a:cubicBezTo>
                <a:cubicBezTo>
                  <a:pt x="110" y="6"/>
                  <a:pt x="140" y="36"/>
                  <a:pt x="140" y="73"/>
                </a:cubicBezTo>
                <a:cubicBezTo>
                  <a:pt x="140" y="110"/>
                  <a:pt x="110" y="140"/>
                  <a:pt x="73" y="140"/>
                </a:cubicBezTo>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9" name="Rectangle 28"/>
          <p:cNvSpPr/>
          <p:nvPr/>
        </p:nvSpPr>
        <p:spPr>
          <a:xfrm>
            <a:off x="15894815" y="6637267"/>
            <a:ext cx="5353700" cy="3379130"/>
          </a:xfrm>
          <a:prstGeom prst="rect">
            <a:avLst/>
          </a:prstGeom>
        </p:spPr>
        <p:txBody>
          <a:bodyPr wrap="square">
            <a:spAutoFit/>
          </a:bodyPr>
          <a:lstStyle/>
          <a:p>
            <a:pPr>
              <a:lnSpc>
                <a:spcPct val="89000"/>
              </a:lnSpc>
            </a:pPr>
            <a:r>
              <a:rPr lang="en-US" sz="2400"/>
              <a:t>Etiam dignissim dolor sit amet dictum volutpat. Sed egestas egestas turpis, vitae accumsan nunc aliquam Etiam dignissim dolor sit amet dictum volutpat. Sed egestas egestas turpis, vitae accumsan nunc aliquam </a:t>
            </a:r>
            <a:endParaRPr lang="en-US" sz="2400">
              <a:solidFill>
                <a:schemeClr val="tx1">
                  <a:lumMod val="90000"/>
                  <a:lumOff val="10000"/>
                </a:schemeClr>
              </a:solidFill>
            </a:endParaRPr>
          </a:p>
          <a:p>
            <a:pPr>
              <a:lnSpc>
                <a:spcPct val="89000"/>
              </a:lnSpc>
            </a:pPr>
            <a:r>
              <a:rPr lang="en-US" sz="2400"/>
              <a:t>accumsan nunc aliquam Etiam dignissim dolor sit amet dictum volutpat. Sed egestas egestas turpis, vitae accumsan nunc aliquam </a:t>
            </a:r>
            <a:endParaRPr lang="en-US" sz="2400">
              <a:solidFill>
                <a:schemeClr val="tx1">
                  <a:lumMod val="90000"/>
                  <a:lumOff val="10000"/>
                </a:schemeClr>
              </a:solidFill>
            </a:endParaRPr>
          </a:p>
        </p:txBody>
      </p:sp>
      <p:sp>
        <p:nvSpPr>
          <p:cNvPr id="32" name="Title 1"/>
          <p:cNvSpPr txBox="1">
            <a:spLocks/>
          </p:cNvSpPr>
          <p:nvPr/>
        </p:nvSpPr>
        <p:spPr>
          <a:xfrm>
            <a:off x="15894815" y="2556499"/>
            <a:ext cx="6621926" cy="246833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Three options boxed tables</a:t>
            </a:r>
          </a:p>
          <a:p>
            <a:r>
              <a:rPr lang="en-US" sz="3200">
                <a:latin typeface="+mn-lt"/>
              </a:rPr>
              <a:t>Create great subtitle is in here</a:t>
            </a:r>
            <a:endParaRPr lang="en-US" sz="6400">
              <a:latin typeface="+mn-lt"/>
            </a:endParaRPr>
          </a:p>
        </p:txBody>
      </p:sp>
      <p:sp>
        <p:nvSpPr>
          <p:cNvPr id="33" name="Rectangle: Rounded Corners 80"/>
          <p:cNvSpPr/>
          <p:nvPr/>
        </p:nvSpPr>
        <p:spPr>
          <a:xfrm>
            <a:off x="16040522" y="5024837"/>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154872889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p:txBody>
          <a:bodyPr/>
          <a:lstStyle/>
          <a:p>
            <a:r>
              <a:rPr lang="en-US"/>
              <a:t>   </a:t>
            </a:r>
          </a:p>
        </p:txBody>
      </p:sp>
      <p:cxnSp>
        <p:nvCxnSpPr>
          <p:cNvPr id="12" name="Straight Connector 11"/>
          <p:cNvCxnSpPr/>
          <p:nvPr/>
        </p:nvCxnSpPr>
        <p:spPr>
          <a:xfrm>
            <a:off x="8145463" y="4350931"/>
            <a:ext cx="0" cy="46562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16241713" y="4350931"/>
            <a:ext cx="0" cy="465620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3452646" y="4809474"/>
            <a:ext cx="4066394" cy="3675568"/>
            <a:chOff x="1725529" y="2995287"/>
            <a:chExt cx="2033197" cy="1837784"/>
          </a:xfrm>
        </p:grpSpPr>
        <p:sp>
          <p:nvSpPr>
            <p:cNvPr id="16" name="TextBox 15"/>
            <p:cNvSpPr txBox="1"/>
            <p:nvPr/>
          </p:nvSpPr>
          <p:spPr>
            <a:xfrm>
              <a:off x="3062794" y="3259255"/>
              <a:ext cx="92366" cy="353943"/>
            </a:xfrm>
            <a:prstGeom prst="rect">
              <a:avLst/>
            </a:prstGeom>
            <a:noFill/>
          </p:spPr>
          <p:txBody>
            <a:bodyPr wrap="none" rtlCol="0">
              <a:spAutoFit/>
            </a:bodyPr>
            <a:lstStyle/>
            <a:p>
              <a:pPr algn="ctr"/>
              <a:endParaRPr lang="en-US" sz="4000" b="1">
                <a:solidFill>
                  <a:schemeClr val="bg1"/>
                </a:solidFill>
              </a:endParaRPr>
            </a:p>
          </p:txBody>
        </p:sp>
        <p:grpSp>
          <p:nvGrpSpPr>
            <p:cNvPr id="24" name="Group 23"/>
            <p:cNvGrpSpPr/>
            <p:nvPr/>
          </p:nvGrpSpPr>
          <p:grpSpPr>
            <a:xfrm>
              <a:off x="2045024" y="2995287"/>
              <a:ext cx="1624842" cy="1277273"/>
              <a:chOff x="5125144" y="2535719"/>
              <a:chExt cx="1966059" cy="1545501"/>
            </a:xfrm>
          </p:grpSpPr>
          <p:sp>
            <p:nvSpPr>
              <p:cNvPr id="25" name="TextBox 24"/>
              <p:cNvSpPr txBox="1"/>
              <p:nvPr/>
            </p:nvSpPr>
            <p:spPr>
              <a:xfrm>
                <a:off x="5275983" y="2535719"/>
                <a:ext cx="1529594" cy="1545501"/>
              </a:xfrm>
              <a:prstGeom prst="rect">
                <a:avLst/>
              </a:prstGeom>
              <a:noFill/>
            </p:spPr>
            <p:txBody>
              <a:bodyPr wrap="none" rtlCol="0">
                <a:spAutoFit/>
              </a:bodyPr>
              <a:lstStyle/>
              <a:p>
                <a:pPr algn="ctr"/>
                <a:r>
                  <a:rPr lang="en-US" sz="16000">
                    <a:solidFill>
                      <a:schemeClr val="accent1"/>
                    </a:solidFill>
                  </a:rPr>
                  <a:t>15</a:t>
                </a:r>
                <a:endParaRPr lang="en-US" sz="3200">
                  <a:solidFill>
                    <a:schemeClr val="accent1"/>
                  </a:solidFill>
                </a:endParaRPr>
              </a:p>
            </p:txBody>
          </p:sp>
          <p:sp>
            <p:nvSpPr>
              <p:cNvPr id="26" name="TextBox 25"/>
              <p:cNvSpPr txBox="1"/>
              <p:nvPr/>
            </p:nvSpPr>
            <p:spPr>
              <a:xfrm>
                <a:off x="5125144" y="2764990"/>
                <a:ext cx="218403" cy="279308"/>
              </a:xfrm>
              <a:prstGeom prst="rect">
                <a:avLst/>
              </a:prstGeom>
              <a:noFill/>
            </p:spPr>
            <p:txBody>
              <a:bodyPr wrap="none" rtlCol="0">
                <a:spAutoFit/>
              </a:bodyPr>
              <a:lstStyle/>
              <a:p>
                <a:r>
                  <a:rPr lang="en-US" sz="2400">
                    <a:solidFill>
                      <a:schemeClr val="accent1"/>
                    </a:solidFill>
                  </a:rPr>
                  <a:t>$</a:t>
                </a:r>
              </a:p>
            </p:txBody>
          </p:sp>
          <p:sp>
            <p:nvSpPr>
              <p:cNvPr id="27" name="TextBox 26"/>
              <p:cNvSpPr txBox="1"/>
              <p:nvPr/>
            </p:nvSpPr>
            <p:spPr>
              <a:xfrm>
                <a:off x="6645863" y="3586848"/>
                <a:ext cx="445340" cy="279308"/>
              </a:xfrm>
              <a:prstGeom prst="rect">
                <a:avLst/>
              </a:prstGeom>
              <a:noFill/>
            </p:spPr>
            <p:txBody>
              <a:bodyPr wrap="none" rtlCol="0">
                <a:spAutoFit/>
              </a:bodyPr>
              <a:lstStyle/>
              <a:p>
                <a:r>
                  <a:rPr lang="en-US" sz="2400">
                    <a:solidFill>
                      <a:schemeClr val="accent1"/>
                    </a:solidFill>
                  </a:rPr>
                  <a:t>/Mo</a:t>
                </a:r>
              </a:p>
            </p:txBody>
          </p:sp>
        </p:grpSp>
        <p:sp>
          <p:nvSpPr>
            <p:cNvPr id="36" name="Rectangle 35"/>
            <p:cNvSpPr/>
            <p:nvPr/>
          </p:nvSpPr>
          <p:spPr>
            <a:xfrm>
              <a:off x="1725529" y="4417572"/>
              <a:ext cx="2033197" cy="415499"/>
            </a:xfrm>
            <a:prstGeom prst="rect">
              <a:avLst/>
            </a:prstGeom>
          </p:spPr>
          <p:txBody>
            <a:bodyPr wrap="square">
              <a:spAutoFit/>
            </a:bodyPr>
            <a:lstStyle/>
            <a:p>
              <a:pPr algn="r"/>
              <a:r>
                <a:rPr lang="en-US" sz="2400">
                  <a:ea typeface="Calibri" panose="020F0502020204030204" pitchFamily="34" charset="0"/>
                </a:rPr>
                <a:t>Lorem ipsum dolor sit amet, consectetur adipiscing elit. </a:t>
              </a:r>
              <a:endParaRPr lang="en-US" sz="2400"/>
            </a:p>
          </p:txBody>
        </p:sp>
      </p:grpSp>
      <p:grpSp>
        <p:nvGrpSpPr>
          <p:cNvPr id="4" name="Group 3"/>
          <p:cNvGrpSpPr/>
          <p:nvPr/>
        </p:nvGrpSpPr>
        <p:grpSpPr>
          <a:xfrm>
            <a:off x="9487402" y="4350931"/>
            <a:ext cx="5412372" cy="4134112"/>
            <a:chOff x="4742907" y="2766015"/>
            <a:chExt cx="2706186" cy="2067056"/>
          </a:xfrm>
        </p:grpSpPr>
        <p:grpSp>
          <p:nvGrpSpPr>
            <p:cNvPr id="23" name="Group 22"/>
            <p:cNvGrpSpPr/>
            <p:nvPr/>
          </p:nvGrpSpPr>
          <p:grpSpPr>
            <a:xfrm>
              <a:off x="5059764" y="2766015"/>
              <a:ext cx="1980140" cy="1523494"/>
              <a:chOff x="5125144" y="2535719"/>
              <a:chExt cx="1980140" cy="1523494"/>
            </a:xfrm>
          </p:grpSpPr>
          <p:sp>
            <p:nvSpPr>
              <p:cNvPr id="20" name="TextBox 19"/>
              <p:cNvSpPr txBox="1"/>
              <p:nvPr/>
            </p:nvSpPr>
            <p:spPr>
              <a:xfrm>
                <a:off x="5290896" y="2535719"/>
                <a:ext cx="1499770" cy="1523494"/>
              </a:xfrm>
              <a:prstGeom prst="rect">
                <a:avLst/>
              </a:prstGeom>
              <a:noFill/>
            </p:spPr>
            <p:txBody>
              <a:bodyPr wrap="none" rtlCol="0">
                <a:spAutoFit/>
              </a:bodyPr>
              <a:lstStyle/>
              <a:p>
                <a:pPr algn="ctr"/>
                <a:r>
                  <a:rPr lang="en-US" sz="19200">
                    <a:solidFill>
                      <a:schemeClr val="accent2"/>
                    </a:solidFill>
                  </a:rPr>
                  <a:t>25</a:t>
                </a:r>
                <a:endParaRPr lang="en-US" sz="4000">
                  <a:solidFill>
                    <a:schemeClr val="accent2"/>
                  </a:solidFill>
                </a:endParaRPr>
              </a:p>
            </p:txBody>
          </p:sp>
          <p:sp>
            <p:nvSpPr>
              <p:cNvPr id="21" name="TextBox 20"/>
              <p:cNvSpPr txBox="1"/>
              <p:nvPr/>
            </p:nvSpPr>
            <p:spPr>
              <a:xfrm>
                <a:off x="5125144" y="2764990"/>
                <a:ext cx="209352" cy="292388"/>
              </a:xfrm>
              <a:prstGeom prst="rect">
                <a:avLst/>
              </a:prstGeom>
              <a:noFill/>
            </p:spPr>
            <p:txBody>
              <a:bodyPr wrap="none" rtlCol="0">
                <a:spAutoFit/>
              </a:bodyPr>
              <a:lstStyle/>
              <a:p>
                <a:r>
                  <a:rPr lang="en-US" sz="3200">
                    <a:solidFill>
                      <a:schemeClr val="accent2"/>
                    </a:solidFill>
                  </a:rPr>
                  <a:t>$</a:t>
                </a:r>
              </a:p>
            </p:txBody>
          </p:sp>
          <p:sp>
            <p:nvSpPr>
              <p:cNvPr id="22" name="TextBox 21"/>
              <p:cNvSpPr txBox="1"/>
              <p:nvPr/>
            </p:nvSpPr>
            <p:spPr>
              <a:xfrm>
                <a:off x="6645863" y="3586848"/>
                <a:ext cx="459421" cy="292388"/>
              </a:xfrm>
              <a:prstGeom prst="rect">
                <a:avLst/>
              </a:prstGeom>
              <a:noFill/>
            </p:spPr>
            <p:txBody>
              <a:bodyPr wrap="none" rtlCol="0">
                <a:spAutoFit/>
              </a:bodyPr>
              <a:lstStyle/>
              <a:p>
                <a:r>
                  <a:rPr lang="en-US" sz="3200">
                    <a:solidFill>
                      <a:schemeClr val="accent2"/>
                    </a:solidFill>
                  </a:rPr>
                  <a:t>/Mo</a:t>
                </a:r>
              </a:p>
            </p:txBody>
          </p:sp>
        </p:grpSp>
        <p:sp>
          <p:nvSpPr>
            <p:cNvPr id="37" name="Rectangle 36"/>
            <p:cNvSpPr/>
            <p:nvPr/>
          </p:nvSpPr>
          <p:spPr>
            <a:xfrm>
              <a:off x="4742907" y="4417572"/>
              <a:ext cx="2706186" cy="415499"/>
            </a:xfrm>
            <a:prstGeom prst="rect">
              <a:avLst/>
            </a:prstGeom>
          </p:spPr>
          <p:txBody>
            <a:bodyPr wrap="square">
              <a:spAutoFit/>
            </a:bodyPr>
            <a:lstStyle/>
            <a:p>
              <a:pPr algn="ctr"/>
              <a:r>
                <a:rPr lang="en-US" sz="2400">
                  <a:ea typeface="Calibri" panose="020F0502020204030204" pitchFamily="34" charset="0"/>
                </a:rPr>
                <a:t>Lorem ipsum dolor sit amet, consectetur adipiscing elit. </a:t>
              </a:r>
              <a:endParaRPr lang="en-US" sz="2400"/>
            </a:p>
          </p:txBody>
        </p:sp>
      </p:grpSp>
      <p:grpSp>
        <p:nvGrpSpPr>
          <p:cNvPr id="5" name="Group 4"/>
          <p:cNvGrpSpPr/>
          <p:nvPr/>
        </p:nvGrpSpPr>
        <p:grpSpPr>
          <a:xfrm>
            <a:off x="16875426" y="4809474"/>
            <a:ext cx="4066394" cy="3675568"/>
            <a:chOff x="8436919" y="2995287"/>
            <a:chExt cx="2033197" cy="1837784"/>
          </a:xfrm>
        </p:grpSpPr>
        <p:sp>
          <p:nvSpPr>
            <p:cNvPr id="28" name="TextBox 27"/>
            <p:cNvSpPr txBox="1"/>
            <p:nvPr/>
          </p:nvSpPr>
          <p:spPr>
            <a:xfrm>
              <a:off x="9603897" y="3259255"/>
              <a:ext cx="92366" cy="353943"/>
            </a:xfrm>
            <a:prstGeom prst="rect">
              <a:avLst/>
            </a:prstGeom>
            <a:noFill/>
          </p:spPr>
          <p:txBody>
            <a:bodyPr wrap="none" rtlCol="0">
              <a:spAutoFit/>
            </a:bodyPr>
            <a:lstStyle/>
            <a:p>
              <a:pPr algn="ctr"/>
              <a:endParaRPr lang="en-US" sz="4000" b="1">
                <a:solidFill>
                  <a:schemeClr val="bg1"/>
                </a:solidFill>
              </a:endParaRPr>
            </a:p>
          </p:txBody>
        </p:sp>
        <p:grpSp>
          <p:nvGrpSpPr>
            <p:cNvPr id="29" name="Group 28"/>
            <p:cNvGrpSpPr/>
            <p:nvPr/>
          </p:nvGrpSpPr>
          <p:grpSpPr>
            <a:xfrm>
              <a:off x="8586127" y="2995287"/>
              <a:ext cx="1624842" cy="1277273"/>
              <a:chOff x="5125144" y="2535719"/>
              <a:chExt cx="1966059" cy="1545501"/>
            </a:xfrm>
          </p:grpSpPr>
          <p:sp>
            <p:nvSpPr>
              <p:cNvPr id="30" name="TextBox 29"/>
              <p:cNvSpPr txBox="1"/>
              <p:nvPr/>
            </p:nvSpPr>
            <p:spPr>
              <a:xfrm>
                <a:off x="5275983" y="2535719"/>
                <a:ext cx="1529594" cy="1545501"/>
              </a:xfrm>
              <a:prstGeom prst="rect">
                <a:avLst/>
              </a:prstGeom>
              <a:noFill/>
            </p:spPr>
            <p:txBody>
              <a:bodyPr wrap="none" rtlCol="0">
                <a:spAutoFit/>
              </a:bodyPr>
              <a:lstStyle/>
              <a:p>
                <a:pPr algn="ctr"/>
                <a:r>
                  <a:rPr lang="en-US" sz="16000">
                    <a:solidFill>
                      <a:schemeClr val="accent3"/>
                    </a:solidFill>
                  </a:rPr>
                  <a:t>18</a:t>
                </a:r>
                <a:endParaRPr lang="en-US" sz="3200">
                  <a:solidFill>
                    <a:schemeClr val="accent3"/>
                  </a:solidFill>
                </a:endParaRPr>
              </a:p>
            </p:txBody>
          </p:sp>
          <p:sp>
            <p:nvSpPr>
              <p:cNvPr id="31" name="TextBox 30"/>
              <p:cNvSpPr txBox="1"/>
              <p:nvPr/>
            </p:nvSpPr>
            <p:spPr>
              <a:xfrm>
                <a:off x="5125144" y="2764990"/>
                <a:ext cx="218403" cy="279308"/>
              </a:xfrm>
              <a:prstGeom prst="rect">
                <a:avLst/>
              </a:prstGeom>
              <a:noFill/>
            </p:spPr>
            <p:txBody>
              <a:bodyPr wrap="none" rtlCol="0">
                <a:spAutoFit/>
              </a:bodyPr>
              <a:lstStyle/>
              <a:p>
                <a:r>
                  <a:rPr lang="en-US" sz="2400">
                    <a:solidFill>
                      <a:schemeClr val="accent3"/>
                    </a:solidFill>
                  </a:rPr>
                  <a:t>$</a:t>
                </a:r>
              </a:p>
            </p:txBody>
          </p:sp>
          <p:sp>
            <p:nvSpPr>
              <p:cNvPr id="32" name="TextBox 31"/>
              <p:cNvSpPr txBox="1"/>
              <p:nvPr/>
            </p:nvSpPr>
            <p:spPr>
              <a:xfrm>
                <a:off x="6645863" y="3586848"/>
                <a:ext cx="445340" cy="279308"/>
              </a:xfrm>
              <a:prstGeom prst="rect">
                <a:avLst/>
              </a:prstGeom>
              <a:noFill/>
            </p:spPr>
            <p:txBody>
              <a:bodyPr wrap="none" rtlCol="0">
                <a:spAutoFit/>
              </a:bodyPr>
              <a:lstStyle/>
              <a:p>
                <a:r>
                  <a:rPr lang="en-US" sz="2400">
                    <a:solidFill>
                      <a:schemeClr val="accent3"/>
                    </a:solidFill>
                  </a:rPr>
                  <a:t>/Mo</a:t>
                </a:r>
              </a:p>
            </p:txBody>
          </p:sp>
        </p:grpSp>
        <p:sp>
          <p:nvSpPr>
            <p:cNvPr id="38" name="Rectangle 37"/>
            <p:cNvSpPr/>
            <p:nvPr/>
          </p:nvSpPr>
          <p:spPr>
            <a:xfrm>
              <a:off x="8436919" y="4417572"/>
              <a:ext cx="2033197" cy="415499"/>
            </a:xfrm>
            <a:prstGeom prst="rect">
              <a:avLst/>
            </a:prstGeom>
          </p:spPr>
          <p:txBody>
            <a:bodyPr wrap="square">
              <a:spAutoFit/>
            </a:bodyPr>
            <a:lstStyle/>
            <a:p>
              <a:r>
                <a:rPr lang="en-US" sz="2400">
                  <a:ea typeface="Calibri" panose="020F0502020204030204" pitchFamily="34" charset="0"/>
                </a:rPr>
                <a:t>Lorem ipsum dolor sit amet, consectetur adipiscing elit. </a:t>
              </a:r>
              <a:endParaRPr lang="en-US" sz="2400"/>
            </a:p>
          </p:txBody>
        </p:sp>
      </p:grpSp>
      <p:sp>
        <p:nvSpPr>
          <p:cNvPr id="34" name="Title 1"/>
          <p:cNvSpPr txBox="1">
            <a:spLocks/>
          </p:cNvSpPr>
          <p:nvPr/>
        </p:nvSpPr>
        <p:spPr>
          <a:xfrm>
            <a:off x="7672545" y="1461381"/>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Product Price Plan</a:t>
            </a:r>
          </a:p>
          <a:p>
            <a:pPr algn="ctr"/>
            <a:r>
              <a:rPr lang="en-US" sz="3200">
                <a:latin typeface="+mn-lt"/>
              </a:rPr>
              <a:t>Create great subtitle is in here</a:t>
            </a:r>
            <a:endParaRPr lang="en-US" sz="6400">
              <a:latin typeface="+mn-lt"/>
            </a:endParaRPr>
          </a:p>
        </p:txBody>
      </p:sp>
      <p:sp>
        <p:nvSpPr>
          <p:cNvPr id="35" name="Rectangle: Rounded Corners 80"/>
          <p:cNvSpPr/>
          <p:nvPr/>
        </p:nvSpPr>
        <p:spPr>
          <a:xfrm>
            <a:off x="11503691" y="294966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Rectangle 5"/>
          <p:cNvSpPr/>
          <p:nvPr/>
        </p:nvSpPr>
        <p:spPr>
          <a:xfrm>
            <a:off x="2375918" y="10299766"/>
            <a:ext cx="19635338" cy="1569660"/>
          </a:xfrm>
          <a:prstGeom prst="rect">
            <a:avLst/>
          </a:prstGeom>
        </p:spPr>
        <p:txBody>
          <a:bodyPr>
            <a:spAutoFit/>
          </a:bodyPr>
          <a:lstStyle/>
          <a:p>
            <a:pPr algn="ctr"/>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p:txBody>
      </p:sp>
    </p:spTree>
    <p:extLst>
      <p:ext uri="{BB962C8B-B14F-4D97-AF65-F5344CB8AC3E}">
        <p14:creationId xmlns:p14="http://schemas.microsoft.com/office/powerpoint/2010/main" val="41547154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8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80000">
                                          <p:cBhvr additive="base">
                                            <p:cTn id="7" dur="1500" fill="hold"/>
                                            <p:tgtEl>
                                              <p:spTgt spid="12"/>
                                            </p:tgtEl>
                                            <p:attrNameLst>
                                              <p:attrName>ppt_x</p:attrName>
                                            </p:attrNameLst>
                                          </p:cBhvr>
                                          <p:tavLst>
                                            <p:tav tm="0">
                                              <p:val>
                                                <p:strVal val="#ppt_x"/>
                                              </p:val>
                                            </p:tav>
                                            <p:tav tm="100000">
                                              <p:val>
                                                <p:strVal val="#ppt_x"/>
                                              </p:val>
                                            </p:tav>
                                          </p:tavLst>
                                        </p:anim>
                                        <p:anim calcmode="lin" valueType="num" p14:bounceEnd="80000">
                                          <p:cBhvr additive="base">
                                            <p:cTn id="8" dur="1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80000">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14:bounceEnd="80000">
                                          <p:cBhvr additive="base">
                                            <p:cTn id="11" dur="1500" fill="hold"/>
                                            <p:tgtEl>
                                              <p:spTgt spid="13"/>
                                            </p:tgtEl>
                                            <p:attrNameLst>
                                              <p:attrName>ppt_x</p:attrName>
                                            </p:attrNameLst>
                                          </p:cBhvr>
                                          <p:tavLst>
                                            <p:tav tm="0">
                                              <p:val>
                                                <p:strVal val="#ppt_x"/>
                                              </p:val>
                                            </p:tav>
                                            <p:tav tm="100000">
                                              <p:val>
                                                <p:strVal val="#ppt_x"/>
                                              </p:val>
                                            </p:tav>
                                          </p:tavLst>
                                        </p:anim>
                                        <p:anim calcmode="lin" valueType="num" p14:bounceEnd="80000">
                                          <p:cBhvr additive="base">
                                            <p:cTn id="12" dur="1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80000">
                                      <p:stCondLst>
                                        <p:cond delay="200"/>
                                      </p:stCondLst>
                                      <p:childTnLst>
                                        <p:set>
                                          <p:cBhvr>
                                            <p:cTn id="14" dur="1" fill="hold">
                                              <p:stCondLst>
                                                <p:cond delay="0"/>
                                              </p:stCondLst>
                                            </p:cTn>
                                            <p:tgtEl>
                                              <p:spTgt spid="3"/>
                                            </p:tgtEl>
                                            <p:attrNameLst>
                                              <p:attrName>style.visibility</p:attrName>
                                            </p:attrNameLst>
                                          </p:cBhvr>
                                          <p:to>
                                            <p:strVal val="visible"/>
                                          </p:to>
                                        </p:set>
                                        <p:anim calcmode="lin" valueType="num" p14:bounceEnd="80000">
                                          <p:cBhvr additive="base">
                                            <p:cTn id="15" dur="1500" fill="hold"/>
                                            <p:tgtEl>
                                              <p:spTgt spid="3"/>
                                            </p:tgtEl>
                                            <p:attrNameLst>
                                              <p:attrName>ppt_x</p:attrName>
                                            </p:attrNameLst>
                                          </p:cBhvr>
                                          <p:tavLst>
                                            <p:tav tm="0">
                                              <p:val>
                                                <p:strVal val="#ppt_x"/>
                                              </p:val>
                                            </p:tav>
                                            <p:tav tm="100000">
                                              <p:val>
                                                <p:strVal val="#ppt_x"/>
                                              </p:val>
                                            </p:tav>
                                          </p:tavLst>
                                        </p:anim>
                                        <p:anim calcmode="lin" valueType="num" p14:bounceEnd="80000">
                                          <p:cBhvr additive="base">
                                            <p:cTn id="16" dur="1500" fill="hold"/>
                                            <p:tgtEl>
                                              <p:spTgt spid="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80000">
                                      <p:stCondLst>
                                        <p:cond delay="300"/>
                                      </p:stCondLst>
                                      <p:childTnLst>
                                        <p:set>
                                          <p:cBhvr>
                                            <p:cTn id="18" dur="1" fill="hold">
                                              <p:stCondLst>
                                                <p:cond delay="0"/>
                                              </p:stCondLst>
                                            </p:cTn>
                                            <p:tgtEl>
                                              <p:spTgt spid="4"/>
                                            </p:tgtEl>
                                            <p:attrNameLst>
                                              <p:attrName>style.visibility</p:attrName>
                                            </p:attrNameLst>
                                          </p:cBhvr>
                                          <p:to>
                                            <p:strVal val="visible"/>
                                          </p:to>
                                        </p:set>
                                        <p:anim calcmode="lin" valueType="num" p14:bounceEnd="80000">
                                          <p:cBhvr additive="base">
                                            <p:cTn id="19" dur="1500" fill="hold"/>
                                            <p:tgtEl>
                                              <p:spTgt spid="4"/>
                                            </p:tgtEl>
                                            <p:attrNameLst>
                                              <p:attrName>ppt_x</p:attrName>
                                            </p:attrNameLst>
                                          </p:cBhvr>
                                          <p:tavLst>
                                            <p:tav tm="0">
                                              <p:val>
                                                <p:strVal val="#ppt_x"/>
                                              </p:val>
                                            </p:tav>
                                            <p:tav tm="100000">
                                              <p:val>
                                                <p:strVal val="#ppt_x"/>
                                              </p:val>
                                            </p:tav>
                                          </p:tavLst>
                                        </p:anim>
                                        <p:anim calcmode="lin" valueType="num" p14:bounceEnd="80000">
                                          <p:cBhvr additive="base">
                                            <p:cTn id="20" dur="1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80000">
                                      <p:stCondLst>
                                        <p:cond delay="400"/>
                                      </p:stCondLst>
                                      <p:childTnLst>
                                        <p:set>
                                          <p:cBhvr>
                                            <p:cTn id="22" dur="1" fill="hold">
                                              <p:stCondLst>
                                                <p:cond delay="0"/>
                                              </p:stCondLst>
                                            </p:cTn>
                                            <p:tgtEl>
                                              <p:spTgt spid="5"/>
                                            </p:tgtEl>
                                            <p:attrNameLst>
                                              <p:attrName>style.visibility</p:attrName>
                                            </p:attrNameLst>
                                          </p:cBhvr>
                                          <p:to>
                                            <p:strVal val="visible"/>
                                          </p:to>
                                        </p:set>
                                        <p:anim calcmode="lin" valueType="num" p14:bounceEnd="80000">
                                          <p:cBhvr additive="base">
                                            <p:cTn id="23" dur="1500" fill="hold"/>
                                            <p:tgtEl>
                                              <p:spTgt spid="5"/>
                                            </p:tgtEl>
                                            <p:attrNameLst>
                                              <p:attrName>ppt_x</p:attrName>
                                            </p:attrNameLst>
                                          </p:cBhvr>
                                          <p:tavLst>
                                            <p:tav tm="0">
                                              <p:val>
                                                <p:strVal val="#ppt_x"/>
                                              </p:val>
                                            </p:tav>
                                            <p:tav tm="100000">
                                              <p:val>
                                                <p:strVal val="#ppt_x"/>
                                              </p:val>
                                            </p:tav>
                                          </p:tavLst>
                                        </p:anim>
                                        <p:anim calcmode="lin" valueType="num" p14:bounceEnd="80000">
                                          <p:cBhvr additive="base">
                                            <p:cTn id="24" dur="1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500" fill="hold"/>
                                            <p:tgtEl>
                                              <p:spTgt spid="12"/>
                                            </p:tgtEl>
                                            <p:attrNameLst>
                                              <p:attrName>ppt_x</p:attrName>
                                            </p:attrNameLst>
                                          </p:cBhvr>
                                          <p:tavLst>
                                            <p:tav tm="0">
                                              <p:val>
                                                <p:strVal val="#ppt_x"/>
                                              </p:val>
                                            </p:tav>
                                            <p:tav tm="100000">
                                              <p:val>
                                                <p:strVal val="#ppt_x"/>
                                              </p:val>
                                            </p:tav>
                                          </p:tavLst>
                                        </p:anim>
                                        <p:anim calcmode="lin" valueType="num">
                                          <p:cBhvr additive="base">
                                            <p:cTn id="8" dur="1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1500" fill="hold"/>
                                            <p:tgtEl>
                                              <p:spTgt spid="3"/>
                                            </p:tgtEl>
                                            <p:attrNameLst>
                                              <p:attrName>ppt_x</p:attrName>
                                            </p:attrNameLst>
                                          </p:cBhvr>
                                          <p:tavLst>
                                            <p:tav tm="0">
                                              <p:val>
                                                <p:strVal val="#ppt_x"/>
                                              </p:val>
                                            </p:tav>
                                            <p:tav tm="100000">
                                              <p:val>
                                                <p:strVal val="#ppt_x"/>
                                              </p:val>
                                            </p:tav>
                                          </p:tavLst>
                                        </p:anim>
                                        <p:anim calcmode="lin" valueType="num">
                                          <p:cBhvr additive="base">
                                            <p:cTn id="16" dur="1500" fill="hold"/>
                                            <p:tgtEl>
                                              <p:spTgt spid="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500" fill="hold"/>
                                            <p:tgtEl>
                                              <p:spTgt spid="4"/>
                                            </p:tgtEl>
                                            <p:attrNameLst>
                                              <p:attrName>ppt_x</p:attrName>
                                            </p:attrNameLst>
                                          </p:cBhvr>
                                          <p:tavLst>
                                            <p:tav tm="0">
                                              <p:val>
                                                <p:strVal val="#ppt_x"/>
                                              </p:val>
                                            </p:tav>
                                            <p:tav tm="100000">
                                              <p:val>
                                                <p:strVal val="#ppt_x"/>
                                              </p:val>
                                            </p:tav>
                                          </p:tavLst>
                                        </p:anim>
                                        <p:anim calcmode="lin" valueType="num">
                                          <p:cBhvr additive="base">
                                            <p:cTn id="20" dur="15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500" fill="hold"/>
                                            <p:tgtEl>
                                              <p:spTgt spid="5"/>
                                            </p:tgtEl>
                                            <p:attrNameLst>
                                              <p:attrName>ppt_x</p:attrName>
                                            </p:attrNameLst>
                                          </p:cBhvr>
                                          <p:tavLst>
                                            <p:tav tm="0">
                                              <p:val>
                                                <p:strVal val="#ppt_x"/>
                                              </p:val>
                                            </p:tav>
                                            <p:tav tm="100000">
                                              <p:val>
                                                <p:strVal val="#ppt_x"/>
                                              </p:val>
                                            </p:tav>
                                          </p:tavLst>
                                        </p:anim>
                                        <p:anim calcmode="lin" valueType="num">
                                          <p:cBhvr additive="base">
                                            <p:cTn id="24" dur="1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388207" y="1528757"/>
            <a:ext cx="13610760" cy="1619393"/>
            <a:chOff x="5388207" y="614357"/>
            <a:chExt cx="13610760" cy="1619393"/>
          </a:xfrm>
        </p:grpSpPr>
        <p:sp>
          <p:nvSpPr>
            <p:cNvPr id="2" name="Title 1"/>
            <p:cNvSpPr txBox="1">
              <a:spLocks/>
            </p:cNvSpPr>
            <p:nvPr/>
          </p:nvSpPr>
          <p:spPr>
            <a:xfrm>
              <a:off x="5388207" y="614357"/>
              <a:ext cx="13610760" cy="151260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Message from CEO</a:t>
              </a:r>
            </a:p>
            <a:p>
              <a:pPr algn="ctr"/>
              <a:r>
                <a:rPr lang="en-US" sz="3200">
                  <a:latin typeface="+mn-lt"/>
                </a:rPr>
                <a:t>Create great subtitle is in here</a:t>
              </a:r>
              <a:endParaRPr lang="en-US" sz="6400">
                <a:latin typeface="+mn-lt"/>
              </a:endParaRPr>
            </a:p>
          </p:txBody>
        </p:sp>
        <p:sp>
          <p:nvSpPr>
            <p:cNvPr id="3" name="Rectangle: Rounded Corners 80"/>
            <p:cNvSpPr/>
            <p:nvPr/>
          </p:nvSpPr>
          <p:spPr>
            <a:xfrm>
              <a:off x="11503691" y="2146261"/>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5" name="TextBox 4"/>
          <p:cNvSpPr txBox="1"/>
          <p:nvPr/>
        </p:nvSpPr>
        <p:spPr>
          <a:xfrm>
            <a:off x="6206245" y="3834581"/>
            <a:ext cx="11656877" cy="4154984"/>
          </a:xfrm>
          <a:prstGeom prst="rect">
            <a:avLst/>
          </a:prstGeom>
          <a:noFill/>
        </p:spPr>
        <p:txBody>
          <a:bodyPr wrap="square" rtlCol="0">
            <a:spAutoFit/>
          </a:bodyPr>
          <a:lstStyle/>
          <a:p>
            <a:pPr algn="just"/>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r>
              <a:rPr lang="en-US" sz="2400"/>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endParaRPr lang="en-US" sz="2400"/>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534400" y="8485545"/>
            <a:ext cx="3000565" cy="1545201"/>
          </a:xfrm>
          <a:prstGeom prst="rect">
            <a:avLst/>
          </a:prstGeom>
        </p:spPr>
      </p:pic>
      <p:sp>
        <p:nvSpPr>
          <p:cNvPr id="8" name="TextBox 7"/>
          <p:cNvSpPr txBox="1"/>
          <p:nvPr/>
        </p:nvSpPr>
        <p:spPr>
          <a:xfrm>
            <a:off x="6381750" y="8648700"/>
            <a:ext cx="3501280" cy="1015663"/>
          </a:xfrm>
          <a:prstGeom prst="rect">
            <a:avLst/>
          </a:prstGeom>
          <a:noFill/>
        </p:spPr>
        <p:txBody>
          <a:bodyPr wrap="none" rtlCol="0">
            <a:spAutoFit/>
          </a:bodyPr>
          <a:lstStyle/>
          <a:p>
            <a:r>
              <a:rPr lang="en-US" sz="2400"/>
              <a:t>Founder, CEO</a:t>
            </a:r>
            <a:endParaRPr lang="en-US"/>
          </a:p>
          <a:p>
            <a:r>
              <a:rPr lang="en-US" sz="3600">
                <a:latin typeface="+mj-lt"/>
              </a:rPr>
              <a:t>Danti Coopper</a:t>
            </a:r>
            <a:endParaRPr lang="en-US">
              <a:latin typeface="+mj-lt"/>
            </a:endParaRPr>
          </a:p>
        </p:txBody>
      </p:sp>
    </p:spTree>
    <p:extLst>
      <p:ext uri="{BB962C8B-B14F-4D97-AF65-F5344CB8AC3E}">
        <p14:creationId xmlns:p14="http://schemas.microsoft.com/office/powerpoint/2010/main" val="1841937576"/>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1"/>
          </p:nvPr>
        </p:nvSpPr>
        <p:spPr/>
      </p:sp>
      <p:sp>
        <p:nvSpPr>
          <p:cNvPr id="10" name="Rectangle 9"/>
          <p:cNvSpPr/>
          <p:nvPr/>
        </p:nvSpPr>
        <p:spPr>
          <a:xfrm>
            <a:off x="0" y="0"/>
            <a:ext cx="24387175" cy="13716000"/>
          </a:xfrm>
          <a:prstGeom prst="rect">
            <a:avLst/>
          </a:prstGeom>
          <a:gradFill flip="none" rotWithShape="1">
            <a:gsLst>
              <a:gs pos="34000">
                <a:schemeClr val="bg1"/>
              </a:gs>
              <a:gs pos="100000">
                <a:schemeClr val="bg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1"/>
          <p:cNvSpPr txBox="1">
            <a:spLocks/>
          </p:cNvSpPr>
          <p:nvPr/>
        </p:nvSpPr>
        <p:spPr>
          <a:xfrm>
            <a:off x="1981200" y="2148189"/>
            <a:ext cx="7680093" cy="151260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Message from CEO</a:t>
            </a:r>
          </a:p>
          <a:p>
            <a:r>
              <a:rPr lang="en-US" sz="3200">
                <a:latin typeface="+mn-lt"/>
              </a:rPr>
              <a:t>Create great subtitle is in here</a:t>
            </a:r>
            <a:endParaRPr lang="en-US" sz="6400">
              <a:latin typeface="+mn-lt"/>
            </a:endParaRPr>
          </a:p>
        </p:txBody>
      </p:sp>
      <p:sp>
        <p:nvSpPr>
          <p:cNvPr id="4" name="Rectangle: Rounded Corners 80"/>
          <p:cNvSpPr/>
          <p:nvPr/>
        </p:nvSpPr>
        <p:spPr>
          <a:xfrm>
            <a:off x="2109341" y="3680093"/>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5" name="TextBox 4"/>
          <p:cNvSpPr txBox="1"/>
          <p:nvPr/>
        </p:nvSpPr>
        <p:spPr>
          <a:xfrm>
            <a:off x="2034295" y="4454013"/>
            <a:ext cx="11656877" cy="4154984"/>
          </a:xfrm>
          <a:prstGeom prst="rect">
            <a:avLst/>
          </a:prstGeom>
          <a:noFill/>
        </p:spPr>
        <p:txBody>
          <a:bodyPr wrap="square" rtlCol="0">
            <a:spAutoFit/>
          </a:bodyPr>
          <a:lstStyle/>
          <a:p>
            <a:pPr algn="just"/>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pPr algn="just"/>
            <a:r>
              <a:rPr lang="en-US" sz="2400"/>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pPr algn="just"/>
            <a:endParaRPr lang="en-US" sz="2400"/>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62450" y="9104977"/>
            <a:ext cx="3000565" cy="1545201"/>
          </a:xfrm>
          <a:prstGeom prst="rect">
            <a:avLst/>
          </a:prstGeom>
        </p:spPr>
      </p:pic>
      <p:sp>
        <p:nvSpPr>
          <p:cNvPr id="7" name="TextBox 6"/>
          <p:cNvSpPr txBox="1"/>
          <p:nvPr/>
        </p:nvSpPr>
        <p:spPr>
          <a:xfrm>
            <a:off x="2209800" y="9268132"/>
            <a:ext cx="3501280" cy="1015663"/>
          </a:xfrm>
          <a:prstGeom prst="rect">
            <a:avLst/>
          </a:prstGeom>
          <a:noFill/>
        </p:spPr>
        <p:txBody>
          <a:bodyPr wrap="none" rtlCol="0">
            <a:spAutoFit/>
          </a:bodyPr>
          <a:lstStyle/>
          <a:p>
            <a:r>
              <a:rPr lang="en-US" sz="2400"/>
              <a:t>Founder, CEO</a:t>
            </a:r>
            <a:endParaRPr lang="en-US"/>
          </a:p>
          <a:p>
            <a:r>
              <a:rPr lang="en-US" sz="3600">
                <a:latin typeface="+mj-lt"/>
              </a:rPr>
              <a:t>Danti Coopper</a:t>
            </a:r>
            <a:endParaRPr lang="en-US">
              <a:latin typeface="+mj-lt"/>
            </a:endParaRPr>
          </a:p>
        </p:txBody>
      </p:sp>
    </p:spTree>
    <p:extLst>
      <p:ext uri="{BB962C8B-B14F-4D97-AF65-F5344CB8AC3E}">
        <p14:creationId xmlns:p14="http://schemas.microsoft.com/office/powerpoint/2010/main" val="144578800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0"/>
          </p:nvPr>
        </p:nvSpPr>
        <p:spPr/>
      </p:sp>
      <p:sp>
        <p:nvSpPr>
          <p:cNvPr id="13" name="Rectangle 12"/>
          <p:cNvSpPr/>
          <p:nvPr/>
        </p:nvSpPr>
        <p:spPr>
          <a:xfrm>
            <a:off x="16173450" y="1905000"/>
            <a:ext cx="7600950" cy="21526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p:cNvGrpSpPr/>
          <p:nvPr/>
        </p:nvGrpSpPr>
        <p:grpSpPr>
          <a:xfrm>
            <a:off x="16344900" y="2148189"/>
            <a:ext cx="7680093" cy="1619393"/>
            <a:chOff x="17887950" y="2148189"/>
            <a:chExt cx="7680093" cy="1619393"/>
          </a:xfrm>
        </p:grpSpPr>
        <p:sp>
          <p:nvSpPr>
            <p:cNvPr id="7" name="Title 1"/>
            <p:cNvSpPr txBox="1">
              <a:spLocks/>
            </p:cNvSpPr>
            <p:nvPr/>
          </p:nvSpPr>
          <p:spPr>
            <a:xfrm>
              <a:off x="17887950" y="2148189"/>
              <a:ext cx="7680093" cy="151260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Message from CEO</a:t>
              </a:r>
            </a:p>
            <a:p>
              <a:r>
                <a:rPr lang="en-US" sz="3200">
                  <a:latin typeface="+mn-lt"/>
                </a:rPr>
                <a:t>Create great subtitle is in here</a:t>
              </a:r>
              <a:endParaRPr lang="en-US" sz="6400">
                <a:latin typeface="+mn-lt"/>
              </a:endParaRPr>
            </a:p>
          </p:txBody>
        </p:sp>
        <p:sp>
          <p:nvSpPr>
            <p:cNvPr id="8" name="Rectangle: Rounded Corners 80"/>
            <p:cNvSpPr/>
            <p:nvPr/>
          </p:nvSpPr>
          <p:spPr>
            <a:xfrm>
              <a:off x="18016091" y="3680093"/>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9" name="TextBox 8"/>
          <p:cNvSpPr txBox="1"/>
          <p:nvPr/>
        </p:nvSpPr>
        <p:spPr>
          <a:xfrm>
            <a:off x="17941045" y="4454012"/>
            <a:ext cx="5547605" cy="3785652"/>
          </a:xfrm>
          <a:prstGeom prst="rect">
            <a:avLst/>
          </a:prstGeom>
          <a:noFill/>
        </p:spPr>
        <p:txBody>
          <a:bodyPr wrap="square" rtlCol="0">
            <a:spAutoFit/>
          </a:bodyPr>
          <a:lstStyle/>
          <a:p>
            <a:pPr algn="just"/>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p:txBody>
      </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016091" y="10208547"/>
            <a:ext cx="3000565" cy="1545201"/>
          </a:xfrm>
          <a:prstGeom prst="rect">
            <a:avLst/>
          </a:prstGeom>
        </p:spPr>
      </p:pic>
      <p:sp>
        <p:nvSpPr>
          <p:cNvPr id="11" name="TextBox 10"/>
          <p:cNvSpPr txBox="1"/>
          <p:nvPr/>
        </p:nvSpPr>
        <p:spPr>
          <a:xfrm>
            <a:off x="18016091" y="8787596"/>
            <a:ext cx="3501280" cy="1015663"/>
          </a:xfrm>
          <a:prstGeom prst="rect">
            <a:avLst/>
          </a:prstGeom>
          <a:noFill/>
        </p:spPr>
        <p:txBody>
          <a:bodyPr wrap="none" rtlCol="0">
            <a:spAutoFit/>
          </a:bodyPr>
          <a:lstStyle/>
          <a:p>
            <a:r>
              <a:rPr lang="en-US" sz="2400"/>
              <a:t>Founder, CEO</a:t>
            </a:r>
            <a:endParaRPr lang="en-US"/>
          </a:p>
          <a:p>
            <a:r>
              <a:rPr lang="en-US" sz="3600">
                <a:latin typeface="+mj-lt"/>
              </a:rPr>
              <a:t>Danti Coopper</a:t>
            </a:r>
            <a:endParaRPr lang="en-US">
              <a:latin typeface="+mj-lt"/>
            </a:endParaRPr>
          </a:p>
        </p:txBody>
      </p:sp>
    </p:spTree>
    <p:extLst>
      <p:ext uri="{BB962C8B-B14F-4D97-AF65-F5344CB8AC3E}">
        <p14:creationId xmlns:p14="http://schemas.microsoft.com/office/powerpoint/2010/main" val="837605261"/>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p:cNvSpPr txBox="1"/>
          <p:nvPr/>
        </p:nvSpPr>
        <p:spPr>
          <a:xfrm>
            <a:off x="6066985" y="6244712"/>
            <a:ext cx="12253205" cy="1938992"/>
          </a:xfrm>
          <a:prstGeom prst="rect">
            <a:avLst/>
          </a:prstGeom>
          <a:noFill/>
        </p:spPr>
        <p:txBody>
          <a:bodyPr wrap="square" rtlCol="0">
            <a:spAutoFit/>
          </a:bodyPr>
          <a:lstStyle/>
          <a:p>
            <a:pPr algn="ctr"/>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p:txBody>
      </p:sp>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372395" y="10174761"/>
            <a:ext cx="1642384" cy="845779"/>
          </a:xfrm>
          <a:prstGeom prst="rect">
            <a:avLst/>
          </a:prstGeom>
        </p:spPr>
      </p:pic>
      <p:sp>
        <p:nvSpPr>
          <p:cNvPr id="12" name="TextBox 11"/>
          <p:cNvSpPr txBox="1"/>
          <p:nvPr/>
        </p:nvSpPr>
        <p:spPr>
          <a:xfrm>
            <a:off x="10508808" y="8882846"/>
            <a:ext cx="3501280" cy="1015663"/>
          </a:xfrm>
          <a:prstGeom prst="rect">
            <a:avLst/>
          </a:prstGeom>
          <a:noFill/>
        </p:spPr>
        <p:txBody>
          <a:bodyPr wrap="none" rtlCol="0">
            <a:spAutoFit/>
          </a:bodyPr>
          <a:lstStyle/>
          <a:p>
            <a:pPr algn="ctr"/>
            <a:r>
              <a:rPr lang="en-US" sz="2400"/>
              <a:t>Founder, CEO</a:t>
            </a:r>
            <a:endParaRPr lang="en-US"/>
          </a:p>
          <a:p>
            <a:pPr algn="ctr"/>
            <a:r>
              <a:rPr lang="en-US" sz="3600">
                <a:latin typeface="+mj-lt"/>
              </a:rPr>
              <a:t>Danti Coopper</a:t>
            </a:r>
            <a:endParaRPr lang="en-US">
              <a:latin typeface="+mj-lt"/>
            </a:endParaRPr>
          </a:p>
        </p:txBody>
      </p:sp>
      <p:sp>
        <p:nvSpPr>
          <p:cNvPr id="2" name="Picture Placeholder 1"/>
          <p:cNvSpPr>
            <a:spLocks noGrp="1"/>
          </p:cNvSpPr>
          <p:nvPr>
            <p:ph type="pic" sz="quarter" idx="15"/>
          </p:nvPr>
        </p:nvSpPr>
        <p:spPr/>
      </p:sp>
    </p:spTree>
    <p:extLst>
      <p:ext uri="{BB962C8B-B14F-4D97-AF65-F5344CB8AC3E}">
        <p14:creationId xmlns:p14="http://schemas.microsoft.com/office/powerpoint/2010/main" val="185903790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1"/>
          </p:nvPr>
        </p:nvSpPr>
        <p:spPr/>
      </p:sp>
      <p:sp>
        <p:nvSpPr>
          <p:cNvPr id="4" name="Rectangle 3"/>
          <p:cNvSpPr/>
          <p:nvPr/>
        </p:nvSpPr>
        <p:spPr>
          <a:xfrm>
            <a:off x="7673788" y="4191000"/>
            <a:ext cx="15148112" cy="7048500"/>
          </a:xfrm>
          <a:prstGeom prst="rect">
            <a:avLst/>
          </a:prstGeom>
          <a:no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p:cNvGrpSpPr/>
          <p:nvPr/>
        </p:nvGrpSpPr>
        <p:grpSpPr>
          <a:xfrm>
            <a:off x="21648738" y="3726656"/>
            <a:ext cx="1374775" cy="928687"/>
            <a:chOff x="14181138" y="1762125"/>
            <a:chExt cx="1374775" cy="928687"/>
          </a:xfrm>
          <a:solidFill>
            <a:schemeClr val="tx1"/>
          </a:solidFill>
        </p:grpSpPr>
        <p:sp>
          <p:nvSpPr>
            <p:cNvPr id="8" name="Freeform 5"/>
            <p:cNvSpPr>
              <a:spLocks/>
            </p:cNvSpPr>
            <p:nvPr/>
          </p:nvSpPr>
          <p:spPr bwMode="auto">
            <a:xfrm>
              <a:off x="14906625" y="1762125"/>
              <a:ext cx="649288" cy="928687"/>
            </a:xfrm>
            <a:custGeom>
              <a:avLst/>
              <a:gdLst>
                <a:gd name="T0" fmla="*/ 0 w 77"/>
                <a:gd name="T1" fmla="*/ 37 h 109"/>
                <a:gd name="T2" fmla="*/ 11 w 77"/>
                <a:gd name="T3" fmla="*/ 10 h 109"/>
                <a:gd name="T4" fmla="*/ 37 w 77"/>
                <a:gd name="T5" fmla="*/ 0 h 109"/>
                <a:gd name="T6" fmla="*/ 66 w 77"/>
                <a:gd name="T7" fmla="*/ 13 h 109"/>
                <a:gd name="T8" fmla="*/ 77 w 77"/>
                <a:gd name="T9" fmla="*/ 44 h 109"/>
                <a:gd name="T10" fmla="*/ 20 w 77"/>
                <a:gd name="T11" fmla="*/ 109 h 109"/>
                <a:gd name="T12" fmla="*/ 15 w 77"/>
                <a:gd name="T13" fmla="*/ 100 h 109"/>
                <a:gd name="T14" fmla="*/ 34 w 77"/>
                <a:gd name="T15" fmla="*/ 74 h 109"/>
                <a:gd name="T16" fmla="*/ 26 w 77"/>
                <a:gd name="T17" fmla="*/ 68 h 109"/>
                <a:gd name="T18" fmla="*/ 9 w 77"/>
                <a:gd name="T19" fmla="*/ 60 h 109"/>
                <a:gd name="T20" fmla="*/ 0 w 77"/>
                <a:gd name="T2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09">
                  <a:moveTo>
                    <a:pt x="0" y="37"/>
                  </a:moveTo>
                  <a:cubicBezTo>
                    <a:pt x="0" y="26"/>
                    <a:pt x="4" y="18"/>
                    <a:pt x="11" y="10"/>
                  </a:cubicBezTo>
                  <a:cubicBezTo>
                    <a:pt x="19" y="3"/>
                    <a:pt x="27" y="0"/>
                    <a:pt x="37" y="0"/>
                  </a:cubicBezTo>
                  <a:cubicBezTo>
                    <a:pt x="49" y="0"/>
                    <a:pt x="59" y="4"/>
                    <a:pt x="66" y="13"/>
                  </a:cubicBezTo>
                  <a:cubicBezTo>
                    <a:pt x="73" y="22"/>
                    <a:pt x="77" y="32"/>
                    <a:pt x="77" y="44"/>
                  </a:cubicBezTo>
                  <a:cubicBezTo>
                    <a:pt x="77" y="66"/>
                    <a:pt x="58" y="88"/>
                    <a:pt x="20" y="109"/>
                  </a:cubicBezTo>
                  <a:cubicBezTo>
                    <a:pt x="15" y="100"/>
                    <a:pt x="15" y="100"/>
                    <a:pt x="15" y="100"/>
                  </a:cubicBezTo>
                  <a:cubicBezTo>
                    <a:pt x="27" y="90"/>
                    <a:pt x="34" y="81"/>
                    <a:pt x="34" y="74"/>
                  </a:cubicBezTo>
                  <a:cubicBezTo>
                    <a:pt x="34" y="72"/>
                    <a:pt x="31" y="70"/>
                    <a:pt x="26" y="68"/>
                  </a:cubicBezTo>
                  <a:cubicBezTo>
                    <a:pt x="18" y="65"/>
                    <a:pt x="12" y="63"/>
                    <a:pt x="9" y="60"/>
                  </a:cubicBezTo>
                  <a:cubicBezTo>
                    <a:pt x="3" y="55"/>
                    <a:pt x="0" y="47"/>
                    <a:pt x="0" y="37"/>
                  </a:cubicBezTo>
                  <a:close/>
                </a:path>
              </a:pathLst>
            </a:custGeom>
            <a:grpFill/>
            <a:ln w="762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p:cNvSpPr>
            <p:nvPr/>
          </p:nvSpPr>
          <p:spPr bwMode="auto">
            <a:xfrm>
              <a:off x="14181138" y="1762125"/>
              <a:ext cx="641350" cy="928687"/>
            </a:xfrm>
            <a:custGeom>
              <a:avLst/>
              <a:gdLst>
                <a:gd name="T0" fmla="*/ 0 w 76"/>
                <a:gd name="T1" fmla="*/ 37 h 109"/>
                <a:gd name="T2" fmla="*/ 10 w 76"/>
                <a:gd name="T3" fmla="*/ 10 h 109"/>
                <a:gd name="T4" fmla="*/ 36 w 76"/>
                <a:gd name="T5" fmla="*/ 0 h 109"/>
                <a:gd name="T6" fmla="*/ 65 w 76"/>
                <a:gd name="T7" fmla="*/ 13 h 109"/>
                <a:gd name="T8" fmla="*/ 76 w 76"/>
                <a:gd name="T9" fmla="*/ 44 h 109"/>
                <a:gd name="T10" fmla="*/ 19 w 76"/>
                <a:gd name="T11" fmla="*/ 109 h 109"/>
                <a:gd name="T12" fmla="*/ 13 w 76"/>
                <a:gd name="T13" fmla="*/ 100 h 109"/>
                <a:gd name="T14" fmla="*/ 33 w 76"/>
                <a:gd name="T15" fmla="*/ 74 h 109"/>
                <a:gd name="T16" fmla="*/ 24 w 76"/>
                <a:gd name="T17" fmla="*/ 68 h 109"/>
                <a:gd name="T18" fmla="*/ 8 w 76"/>
                <a:gd name="T19" fmla="*/ 60 h 109"/>
                <a:gd name="T20" fmla="*/ 0 w 76"/>
                <a:gd name="T2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9">
                  <a:moveTo>
                    <a:pt x="0" y="37"/>
                  </a:moveTo>
                  <a:cubicBezTo>
                    <a:pt x="0" y="26"/>
                    <a:pt x="3" y="18"/>
                    <a:pt x="10" y="10"/>
                  </a:cubicBezTo>
                  <a:cubicBezTo>
                    <a:pt x="17" y="3"/>
                    <a:pt x="26" y="0"/>
                    <a:pt x="36" y="0"/>
                  </a:cubicBezTo>
                  <a:cubicBezTo>
                    <a:pt x="48" y="0"/>
                    <a:pt x="58" y="4"/>
                    <a:pt x="65" y="13"/>
                  </a:cubicBezTo>
                  <a:cubicBezTo>
                    <a:pt x="72" y="22"/>
                    <a:pt x="76" y="32"/>
                    <a:pt x="76" y="44"/>
                  </a:cubicBezTo>
                  <a:cubicBezTo>
                    <a:pt x="76" y="66"/>
                    <a:pt x="57" y="88"/>
                    <a:pt x="19" y="109"/>
                  </a:cubicBezTo>
                  <a:cubicBezTo>
                    <a:pt x="13" y="100"/>
                    <a:pt x="13" y="100"/>
                    <a:pt x="13" y="100"/>
                  </a:cubicBezTo>
                  <a:cubicBezTo>
                    <a:pt x="26" y="90"/>
                    <a:pt x="33" y="81"/>
                    <a:pt x="33" y="74"/>
                  </a:cubicBezTo>
                  <a:cubicBezTo>
                    <a:pt x="33" y="72"/>
                    <a:pt x="30" y="70"/>
                    <a:pt x="24" y="68"/>
                  </a:cubicBezTo>
                  <a:cubicBezTo>
                    <a:pt x="16" y="65"/>
                    <a:pt x="11" y="63"/>
                    <a:pt x="8" y="60"/>
                  </a:cubicBezTo>
                  <a:cubicBezTo>
                    <a:pt x="2" y="55"/>
                    <a:pt x="0" y="47"/>
                    <a:pt x="0" y="37"/>
                  </a:cubicBezTo>
                  <a:close/>
                </a:path>
              </a:pathLst>
            </a:custGeom>
            <a:grpFill/>
            <a:ln w="762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470325" y="9876306"/>
            <a:ext cx="1903900" cy="980452"/>
          </a:xfrm>
          <a:prstGeom prst="rect">
            <a:avLst/>
          </a:prstGeom>
        </p:spPr>
      </p:pic>
      <p:sp>
        <p:nvSpPr>
          <p:cNvPr id="12" name="TextBox 11"/>
          <p:cNvSpPr txBox="1"/>
          <p:nvPr/>
        </p:nvSpPr>
        <p:spPr>
          <a:xfrm>
            <a:off x="19515910" y="6025346"/>
            <a:ext cx="4608955" cy="1384995"/>
          </a:xfrm>
          <a:prstGeom prst="rect">
            <a:avLst/>
          </a:prstGeom>
          <a:solidFill>
            <a:schemeClr val="bg1"/>
          </a:solidFill>
        </p:spPr>
        <p:txBody>
          <a:bodyPr wrap="none" rtlCol="0">
            <a:spAutoFit/>
          </a:bodyPr>
          <a:lstStyle/>
          <a:p>
            <a:pPr algn="r"/>
            <a:r>
              <a:rPr lang="en-US" sz="3600"/>
              <a:t>Founder, CEO</a:t>
            </a:r>
            <a:endParaRPr lang="en-US" sz="2800"/>
          </a:p>
          <a:p>
            <a:pPr algn="r"/>
            <a:r>
              <a:rPr lang="en-US" sz="4800">
                <a:latin typeface="+mj-lt"/>
              </a:rPr>
              <a:t>Danti Coopper</a:t>
            </a:r>
            <a:endParaRPr lang="en-US" sz="2800">
              <a:latin typeface="+mj-lt"/>
            </a:endParaRPr>
          </a:p>
        </p:txBody>
      </p:sp>
      <p:sp>
        <p:nvSpPr>
          <p:cNvPr id="14" name="TextBox 13"/>
          <p:cNvSpPr txBox="1"/>
          <p:nvPr/>
        </p:nvSpPr>
        <p:spPr>
          <a:xfrm>
            <a:off x="13220127" y="5195886"/>
            <a:ext cx="5220845" cy="5170646"/>
          </a:xfrm>
          <a:prstGeom prst="rect">
            <a:avLst/>
          </a:prstGeom>
          <a:solidFill>
            <a:schemeClr val="bg1"/>
          </a:solidFill>
        </p:spPr>
        <p:txBody>
          <a:bodyPr wrap="square" lIns="274320" tIns="365760" rIns="274320" bIns="365760" rtlCol="0">
            <a:spAutoFit/>
          </a:bodyPr>
          <a:lstStyle/>
          <a:p>
            <a:pPr algn="ctr"/>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p:txBody>
      </p:sp>
    </p:spTree>
    <p:extLst>
      <p:ext uri="{BB962C8B-B14F-4D97-AF65-F5344CB8AC3E}">
        <p14:creationId xmlns:p14="http://schemas.microsoft.com/office/powerpoint/2010/main" val="376864993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1"/>
          </p:nvPr>
        </p:nvSpPr>
        <p:spPr/>
      </p:sp>
      <p:sp>
        <p:nvSpPr>
          <p:cNvPr id="5" name="TextBox 4"/>
          <p:cNvSpPr txBox="1"/>
          <p:nvPr/>
        </p:nvSpPr>
        <p:spPr>
          <a:xfrm>
            <a:off x="2792511" y="5035794"/>
            <a:ext cx="5220845" cy="5170646"/>
          </a:xfrm>
          <a:prstGeom prst="rect">
            <a:avLst/>
          </a:prstGeom>
          <a:solidFill>
            <a:schemeClr val="tx1"/>
          </a:solidFill>
          <a:ln>
            <a:solidFill>
              <a:schemeClr val="tx1"/>
            </a:solidFill>
          </a:ln>
        </p:spPr>
        <p:txBody>
          <a:bodyPr wrap="square" lIns="274320" tIns="365760" rIns="274320" bIns="365760" rtlCol="0">
            <a:spAutoFit/>
          </a:bodyPr>
          <a:lstStyle/>
          <a:p>
            <a:pPr algn="ctr"/>
            <a:r>
              <a:rPr lang="en-US" sz="2400">
                <a:solidFill>
                  <a:schemeClr val="bg1"/>
                </a:solidFill>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p:txBody>
      </p:sp>
      <p:sp>
        <p:nvSpPr>
          <p:cNvPr id="6" name="TextBox 5"/>
          <p:cNvSpPr txBox="1"/>
          <p:nvPr/>
        </p:nvSpPr>
        <p:spPr>
          <a:xfrm>
            <a:off x="8317011" y="7621117"/>
            <a:ext cx="5220845" cy="5170646"/>
          </a:xfrm>
          <a:prstGeom prst="rect">
            <a:avLst/>
          </a:prstGeom>
          <a:solidFill>
            <a:schemeClr val="accent1"/>
          </a:solidFill>
        </p:spPr>
        <p:txBody>
          <a:bodyPr wrap="square" lIns="274320" tIns="365760" rIns="274320" bIns="365760" rtlCol="0">
            <a:spAutoFit/>
          </a:bodyPr>
          <a:lstStyle/>
          <a:p>
            <a:pPr algn="ctr"/>
            <a:r>
              <a:rPr lang="en-US" sz="2400">
                <a:solidFill>
                  <a:schemeClr val="bg1"/>
                </a:solidFill>
              </a:rPr>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p:txBody>
      </p:sp>
      <p:sp>
        <p:nvSpPr>
          <p:cNvPr id="7" name="TextBox 6"/>
          <p:cNvSpPr txBox="1"/>
          <p:nvPr/>
        </p:nvSpPr>
        <p:spPr>
          <a:xfrm>
            <a:off x="8317011" y="2507442"/>
            <a:ext cx="3871573" cy="1138773"/>
          </a:xfrm>
          <a:prstGeom prst="rect">
            <a:avLst/>
          </a:prstGeom>
          <a:solidFill>
            <a:schemeClr val="bg1"/>
          </a:solidFill>
        </p:spPr>
        <p:txBody>
          <a:bodyPr wrap="none" rtlCol="0">
            <a:spAutoFit/>
          </a:bodyPr>
          <a:lstStyle/>
          <a:p>
            <a:r>
              <a:rPr lang="en-US" sz="2800"/>
              <a:t>Founder, CEO</a:t>
            </a:r>
            <a:endParaRPr lang="en-US" sz="2000"/>
          </a:p>
          <a:p>
            <a:r>
              <a:rPr lang="en-US" sz="4000">
                <a:latin typeface="+mj-lt"/>
              </a:rPr>
              <a:t>Danti Coopper</a:t>
            </a:r>
            <a:endParaRPr lang="en-US" sz="2000">
              <a:latin typeface="+mj-lt"/>
            </a:endParaRPr>
          </a:p>
        </p:txBody>
      </p:sp>
    </p:spTree>
    <p:extLst>
      <p:ext uri="{BB962C8B-B14F-4D97-AF65-F5344CB8AC3E}">
        <p14:creationId xmlns:p14="http://schemas.microsoft.com/office/powerpoint/2010/main" val="255717394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1"/>
          </p:nvPr>
        </p:nvSpPr>
        <p:spPr/>
      </p:sp>
      <p:sp>
        <p:nvSpPr>
          <p:cNvPr id="5" name="Rectangle 4"/>
          <p:cNvSpPr/>
          <p:nvPr/>
        </p:nvSpPr>
        <p:spPr>
          <a:xfrm>
            <a:off x="385660" y="361950"/>
            <a:ext cx="23615855" cy="13354050"/>
          </a:xfrm>
          <a:prstGeom prst="rect">
            <a:avLst/>
          </a:prstGeom>
          <a:gradFill flip="none" rotWithShape="1">
            <a:gsLst>
              <a:gs pos="8000">
                <a:schemeClr val="bg1"/>
              </a:gs>
              <a:gs pos="100000">
                <a:schemeClr val="bg1">
                  <a:alpha val="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2517797" y="4769260"/>
            <a:ext cx="9484954" cy="2123658"/>
          </a:xfrm>
          <a:prstGeom prst="rect">
            <a:avLst/>
          </a:prstGeom>
          <a:noFill/>
        </p:spPr>
        <p:txBody>
          <a:bodyPr wrap="square" rtlCol="0">
            <a:spAutoFit/>
          </a:bodyPr>
          <a:lstStyle/>
          <a:p>
            <a:r>
              <a:rPr lang="en-US" sz="6600">
                <a:latin typeface="+mj-lt"/>
              </a:rPr>
              <a:t>FROM </a:t>
            </a:r>
          </a:p>
          <a:p>
            <a:r>
              <a:rPr lang="en-US" sz="6600">
                <a:latin typeface="+mj-lt"/>
              </a:rPr>
              <a:t>DANTE COOPPER</a:t>
            </a:r>
          </a:p>
        </p:txBody>
      </p:sp>
      <p:sp>
        <p:nvSpPr>
          <p:cNvPr id="28" name="TextBox 27"/>
          <p:cNvSpPr txBox="1"/>
          <p:nvPr/>
        </p:nvSpPr>
        <p:spPr>
          <a:xfrm>
            <a:off x="12842346" y="6892918"/>
            <a:ext cx="8372401" cy="4185761"/>
          </a:xfrm>
          <a:prstGeom prst="rect">
            <a:avLst/>
          </a:prstGeom>
          <a:noFill/>
        </p:spPr>
        <p:txBody>
          <a:bodyPr wrap="square" lIns="365760" tIns="365760" rIns="365760" bIns="365760" rtlCol="0">
            <a:spAutoFit/>
          </a:bodyPr>
          <a:lstStyle/>
          <a:p>
            <a:r>
              <a:rPr lang="en-US" sz="28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p:txBody>
      </p:sp>
      <p:grpSp>
        <p:nvGrpSpPr>
          <p:cNvPr id="9" name="Group 8"/>
          <p:cNvGrpSpPr/>
          <p:nvPr/>
        </p:nvGrpSpPr>
        <p:grpSpPr>
          <a:xfrm>
            <a:off x="20784004" y="10138737"/>
            <a:ext cx="755292" cy="510214"/>
            <a:chOff x="14181138" y="1762125"/>
            <a:chExt cx="1374775" cy="928687"/>
          </a:xfrm>
          <a:solidFill>
            <a:schemeClr val="tx1"/>
          </a:solidFill>
        </p:grpSpPr>
        <p:sp>
          <p:nvSpPr>
            <p:cNvPr id="10" name="Freeform 5"/>
            <p:cNvSpPr>
              <a:spLocks/>
            </p:cNvSpPr>
            <p:nvPr/>
          </p:nvSpPr>
          <p:spPr bwMode="auto">
            <a:xfrm>
              <a:off x="14906625" y="1762125"/>
              <a:ext cx="649288" cy="928687"/>
            </a:xfrm>
            <a:custGeom>
              <a:avLst/>
              <a:gdLst>
                <a:gd name="T0" fmla="*/ 0 w 77"/>
                <a:gd name="T1" fmla="*/ 37 h 109"/>
                <a:gd name="T2" fmla="*/ 11 w 77"/>
                <a:gd name="T3" fmla="*/ 10 h 109"/>
                <a:gd name="T4" fmla="*/ 37 w 77"/>
                <a:gd name="T5" fmla="*/ 0 h 109"/>
                <a:gd name="T6" fmla="*/ 66 w 77"/>
                <a:gd name="T7" fmla="*/ 13 h 109"/>
                <a:gd name="T8" fmla="*/ 77 w 77"/>
                <a:gd name="T9" fmla="*/ 44 h 109"/>
                <a:gd name="T10" fmla="*/ 20 w 77"/>
                <a:gd name="T11" fmla="*/ 109 h 109"/>
                <a:gd name="T12" fmla="*/ 15 w 77"/>
                <a:gd name="T13" fmla="*/ 100 h 109"/>
                <a:gd name="T14" fmla="*/ 34 w 77"/>
                <a:gd name="T15" fmla="*/ 74 h 109"/>
                <a:gd name="T16" fmla="*/ 26 w 77"/>
                <a:gd name="T17" fmla="*/ 68 h 109"/>
                <a:gd name="T18" fmla="*/ 9 w 77"/>
                <a:gd name="T19" fmla="*/ 60 h 109"/>
                <a:gd name="T20" fmla="*/ 0 w 77"/>
                <a:gd name="T2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09">
                  <a:moveTo>
                    <a:pt x="0" y="37"/>
                  </a:moveTo>
                  <a:cubicBezTo>
                    <a:pt x="0" y="26"/>
                    <a:pt x="4" y="18"/>
                    <a:pt x="11" y="10"/>
                  </a:cubicBezTo>
                  <a:cubicBezTo>
                    <a:pt x="19" y="3"/>
                    <a:pt x="27" y="0"/>
                    <a:pt x="37" y="0"/>
                  </a:cubicBezTo>
                  <a:cubicBezTo>
                    <a:pt x="49" y="0"/>
                    <a:pt x="59" y="4"/>
                    <a:pt x="66" y="13"/>
                  </a:cubicBezTo>
                  <a:cubicBezTo>
                    <a:pt x="73" y="22"/>
                    <a:pt x="77" y="32"/>
                    <a:pt x="77" y="44"/>
                  </a:cubicBezTo>
                  <a:cubicBezTo>
                    <a:pt x="77" y="66"/>
                    <a:pt x="58" y="88"/>
                    <a:pt x="20" y="109"/>
                  </a:cubicBezTo>
                  <a:cubicBezTo>
                    <a:pt x="15" y="100"/>
                    <a:pt x="15" y="100"/>
                    <a:pt x="15" y="100"/>
                  </a:cubicBezTo>
                  <a:cubicBezTo>
                    <a:pt x="27" y="90"/>
                    <a:pt x="34" y="81"/>
                    <a:pt x="34" y="74"/>
                  </a:cubicBezTo>
                  <a:cubicBezTo>
                    <a:pt x="34" y="72"/>
                    <a:pt x="31" y="70"/>
                    <a:pt x="26" y="68"/>
                  </a:cubicBezTo>
                  <a:cubicBezTo>
                    <a:pt x="18" y="65"/>
                    <a:pt x="12" y="63"/>
                    <a:pt x="9" y="60"/>
                  </a:cubicBezTo>
                  <a:cubicBezTo>
                    <a:pt x="3" y="55"/>
                    <a:pt x="0" y="47"/>
                    <a:pt x="0" y="37"/>
                  </a:cubicBezTo>
                  <a:close/>
                </a:path>
              </a:pathLst>
            </a:custGeom>
            <a:grpFill/>
            <a:ln w="7620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p:cNvSpPr>
            <p:nvPr/>
          </p:nvSpPr>
          <p:spPr bwMode="auto">
            <a:xfrm>
              <a:off x="14181138" y="1762125"/>
              <a:ext cx="641350" cy="928687"/>
            </a:xfrm>
            <a:custGeom>
              <a:avLst/>
              <a:gdLst>
                <a:gd name="T0" fmla="*/ 0 w 76"/>
                <a:gd name="T1" fmla="*/ 37 h 109"/>
                <a:gd name="T2" fmla="*/ 10 w 76"/>
                <a:gd name="T3" fmla="*/ 10 h 109"/>
                <a:gd name="T4" fmla="*/ 36 w 76"/>
                <a:gd name="T5" fmla="*/ 0 h 109"/>
                <a:gd name="T6" fmla="*/ 65 w 76"/>
                <a:gd name="T7" fmla="*/ 13 h 109"/>
                <a:gd name="T8" fmla="*/ 76 w 76"/>
                <a:gd name="T9" fmla="*/ 44 h 109"/>
                <a:gd name="T10" fmla="*/ 19 w 76"/>
                <a:gd name="T11" fmla="*/ 109 h 109"/>
                <a:gd name="T12" fmla="*/ 13 w 76"/>
                <a:gd name="T13" fmla="*/ 100 h 109"/>
                <a:gd name="T14" fmla="*/ 33 w 76"/>
                <a:gd name="T15" fmla="*/ 74 h 109"/>
                <a:gd name="T16" fmla="*/ 24 w 76"/>
                <a:gd name="T17" fmla="*/ 68 h 109"/>
                <a:gd name="T18" fmla="*/ 8 w 76"/>
                <a:gd name="T19" fmla="*/ 60 h 109"/>
                <a:gd name="T20" fmla="*/ 0 w 76"/>
                <a:gd name="T2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9">
                  <a:moveTo>
                    <a:pt x="0" y="37"/>
                  </a:moveTo>
                  <a:cubicBezTo>
                    <a:pt x="0" y="26"/>
                    <a:pt x="3" y="18"/>
                    <a:pt x="10" y="10"/>
                  </a:cubicBezTo>
                  <a:cubicBezTo>
                    <a:pt x="17" y="3"/>
                    <a:pt x="26" y="0"/>
                    <a:pt x="36" y="0"/>
                  </a:cubicBezTo>
                  <a:cubicBezTo>
                    <a:pt x="48" y="0"/>
                    <a:pt x="58" y="4"/>
                    <a:pt x="65" y="13"/>
                  </a:cubicBezTo>
                  <a:cubicBezTo>
                    <a:pt x="72" y="22"/>
                    <a:pt x="76" y="32"/>
                    <a:pt x="76" y="44"/>
                  </a:cubicBezTo>
                  <a:cubicBezTo>
                    <a:pt x="76" y="66"/>
                    <a:pt x="57" y="88"/>
                    <a:pt x="19" y="109"/>
                  </a:cubicBezTo>
                  <a:cubicBezTo>
                    <a:pt x="13" y="100"/>
                    <a:pt x="13" y="100"/>
                    <a:pt x="13" y="100"/>
                  </a:cubicBezTo>
                  <a:cubicBezTo>
                    <a:pt x="26" y="90"/>
                    <a:pt x="33" y="81"/>
                    <a:pt x="33" y="74"/>
                  </a:cubicBezTo>
                  <a:cubicBezTo>
                    <a:pt x="33" y="72"/>
                    <a:pt x="30" y="70"/>
                    <a:pt x="24" y="68"/>
                  </a:cubicBezTo>
                  <a:cubicBezTo>
                    <a:pt x="16" y="65"/>
                    <a:pt x="11" y="63"/>
                    <a:pt x="8" y="60"/>
                  </a:cubicBezTo>
                  <a:cubicBezTo>
                    <a:pt x="2" y="55"/>
                    <a:pt x="0" y="47"/>
                    <a:pt x="0" y="37"/>
                  </a:cubicBezTo>
                  <a:close/>
                </a:path>
              </a:pathLst>
            </a:custGeom>
            <a:grpFill/>
            <a:ln w="76200">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rot="10800000">
            <a:off x="11843551" y="7099928"/>
            <a:ext cx="1051891" cy="710572"/>
            <a:chOff x="14181138" y="1762125"/>
            <a:chExt cx="1374775" cy="928687"/>
          </a:xfrm>
          <a:solidFill>
            <a:schemeClr val="tx1"/>
          </a:solidFill>
        </p:grpSpPr>
        <p:sp>
          <p:nvSpPr>
            <p:cNvPr id="30" name="Freeform 5"/>
            <p:cNvSpPr>
              <a:spLocks/>
            </p:cNvSpPr>
            <p:nvPr/>
          </p:nvSpPr>
          <p:spPr bwMode="auto">
            <a:xfrm>
              <a:off x="14906625" y="1762125"/>
              <a:ext cx="649288" cy="928687"/>
            </a:xfrm>
            <a:custGeom>
              <a:avLst/>
              <a:gdLst>
                <a:gd name="T0" fmla="*/ 0 w 77"/>
                <a:gd name="T1" fmla="*/ 37 h 109"/>
                <a:gd name="T2" fmla="*/ 11 w 77"/>
                <a:gd name="T3" fmla="*/ 10 h 109"/>
                <a:gd name="T4" fmla="*/ 37 w 77"/>
                <a:gd name="T5" fmla="*/ 0 h 109"/>
                <a:gd name="T6" fmla="*/ 66 w 77"/>
                <a:gd name="T7" fmla="*/ 13 h 109"/>
                <a:gd name="T8" fmla="*/ 77 w 77"/>
                <a:gd name="T9" fmla="*/ 44 h 109"/>
                <a:gd name="T10" fmla="*/ 20 w 77"/>
                <a:gd name="T11" fmla="*/ 109 h 109"/>
                <a:gd name="T12" fmla="*/ 15 w 77"/>
                <a:gd name="T13" fmla="*/ 100 h 109"/>
                <a:gd name="T14" fmla="*/ 34 w 77"/>
                <a:gd name="T15" fmla="*/ 74 h 109"/>
                <a:gd name="T16" fmla="*/ 26 w 77"/>
                <a:gd name="T17" fmla="*/ 68 h 109"/>
                <a:gd name="T18" fmla="*/ 9 w 77"/>
                <a:gd name="T19" fmla="*/ 60 h 109"/>
                <a:gd name="T20" fmla="*/ 0 w 77"/>
                <a:gd name="T2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09">
                  <a:moveTo>
                    <a:pt x="0" y="37"/>
                  </a:moveTo>
                  <a:cubicBezTo>
                    <a:pt x="0" y="26"/>
                    <a:pt x="4" y="18"/>
                    <a:pt x="11" y="10"/>
                  </a:cubicBezTo>
                  <a:cubicBezTo>
                    <a:pt x="19" y="3"/>
                    <a:pt x="27" y="0"/>
                    <a:pt x="37" y="0"/>
                  </a:cubicBezTo>
                  <a:cubicBezTo>
                    <a:pt x="49" y="0"/>
                    <a:pt x="59" y="4"/>
                    <a:pt x="66" y="13"/>
                  </a:cubicBezTo>
                  <a:cubicBezTo>
                    <a:pt x="73" y="22"/>
                    <a:pt x="77" y="32"/>
                    <a:pt x="77" y="44"/>
                  </a:cubicBezTo>
                  <a:cubicBezTo>
                    <a:pt x="77" y="66"/>
                    <a:pt x="58" y="88"/>
                    <a:pt x="20" y="109"/>
                  </a:cubicBezTo>
                  <a:cubicBezTo>
                    <a:pt x="15" y="100"/>
                    <a:pt x="15" y="100"/>
                    <a:pt x="15" y="100"/>
                  </a:cubicBezTo>
                  <a:cubicBezTo>
                    <a:pt x="27" y="90"/>
                    <a:pt x="34" y="81"/>
                    <a:pt x="34" y="74"/>
                  </a:cubicBezTo>
                  <a:cubicBezTo>
                    <a:pt x="34" y="72"/>
                    <a:pt x="31" y="70"/>
                    <a:pt x="26" y="68"/>
                  </a:cubicBezTo>
                  <a:cubicBezTo>
                    <a:pt x="18" y="65"/>
                    <a:pt x="12" y="63"/>
                    <a:pt x="9" y="60"/>
                  </a:cubicBezTo>
                  <a:cubicBezTo>
                    <a:pt x="3" y="55"/>
                    <a:pt x="0" y="47"/>
                    <a:pt x="0" y="37"/>
                  </a:cubicBezTo>
                  <a:close/>
                </a:path>
              </a:pathLst>
            </a:custGeom>
            <a:grpFill/>
            <a:ln w="7620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6"/>
            <p:cNvSpPr>
              <a:spLocks/>
            </p:cNvSpPr>
            <p:nvPr/>
          </p:nvSpPr>
          <p:spPr bwMode="auto">
            <a:xfrm>
              <a:off x="14181138" y="1762125"/>
              <a:ext cx="641350" cy="928687"/>
            </a:xfrm>
            <a:custGeom>
              <a:avLst/>
              <a:gdLst>
                <a:gd name="T0" fmla="*/ 0 w 76"/>
                <a:gd name="T1" fmla="*/ 37 h 109"/>
                <a:gd name="T2" fmla="*/ 10 w 76"/>
                <a:gd name="T3" fmla="*/ 10 h 109"/>
                <a:gd name="T4" fmla="*/ 36 w 76"/>
                <a:gd name="T5" fmla="*/ 0 h 109"/>
                <a:gd name="T6" fmla="*/ 65 w 76"/>
                <a:gd name="T7" fmla="*/ 13 h 109"/>
                <a:gd name="T8" fmla="*/ 76 w 76"/>
                <a:gd name="T9" fmla="*/ 44 h 109"/>
                <a:gd name="T10" fmla="*/ 19 w 76"/>
                <a:gd name="T11" fmla="*/ 109 h 109"/>
                <a:gd name="T12" fmla="*/ 13 w 76"/>
                <a:gd name="T13" fmla="*/ 100 h 109"/>
                <a:gd name="T14" fmla="*/ 33 w 76"/>
                <a:gd name="T15" fmla="*/ 74 h 109"/>
                <a:gd name="T16" fmla="*/ 24 w 76"/>
                <a:gd name="T17" fmla="*/ 68 h 109"/>
                <a:gd name="T18" fmla="*/ 8 w 76"/>
                <a:gd name="T19" fmla="*/ 60 h 109"/>
                <a:gd name="T20" fmla="*/ 0 w 76"/>
                <a:gd name="T2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9">
                  <a:moveTo>
                    <a:pt x="0" y="37"/>
                  </a:moveTo>
                  <a:cubicBezTo>
                    <a:pt x="0" y="26"/>
                    <a:pt x="3" y="18"/>
                    <a:pt x="10" y="10"/>
                  </a:cubicBezTo>
                  <a:cubicBezTo>
                    <a:pt x="17" y="3"/>
                    <a:pt x="26" y="0"/>
                    <a:pt x="36" y="0"/>
                  </a:cubicBezTo>
                  <a:cubicBezTo>
                    <a:pt x="48" y="0"/>
                    <a:pt x="58" y="4"/>
                    <a:pt x="65" y="13"/>
                  </a:cubicBezTo>
                  <a:cubicBezTo>
                    <a:pt x="72" y="22"/>
                    <a:pt x="76" y="32"/>
                    <a:pt x="76" y="44"/>
                  </a:cubicBezTo>
                  <a:cubicBezTo>
                    <a:pt x="76" y="66"/>
                    <a:pt x="57" y="88"/>
                    <a:pt x="19" y="109"/>
                  </a:cubicBezTo>
                  <a:cubicBezTo>
                    <a:pt x="13" y="100"/>
                    <a:pt x="13" y="100"/>
                    <a:pt x="13" y="100"/>
                  </a:cubicBezTo>
                  <a:cubicBezTo>
                    <a:pt x="26" y="90"/>
                    <a:pt x="33" y="81"/>
                    <a:pt x="33" y="74"/>
                  </a:cubicBezTo>
                  <a:cubicBezTo>
                    <a:pt x="33" y="72"/>
                    <a:pt x="30" y="70"/>
                    <a:pt x="24" y="68"/>
                  </a:cubicBezTo>
                  <a:cubicBezTo>
                    <a:pt x="16" y="65"/>
                    <a:pt x="11" y="63"/>
                    <a:pt x="8" y="60"/>
                  </a:cubicBezTo>
                  <a:cubicBezTo>
                    <a:pt x="2" y="55"/>
                    <a:pt x="0" y="47"/>
                    <a:pt x="0" y="37"/>
                  </a:cubicBezTo>
                  <a:close/>
                </a:path>
              </a:pathLst>
            </a:custGeom>
            <a:grpFill/>
            <a:ln w="76200">
              <a:no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4151491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rot="10800000">
            <a:off x="14369631" y="6698930"/>
            <a:ext cx="1758308" cy="1187770"/>
            <a:chOff x="14181138" y="1762125"/>
            <a:chExt cx="1374775" cy="928687"/>
          </a:xfrm>
          <a:solidFill>
            <a:schemeClr val="accent1">
              <a:alpha val="57000"/>
            </a:schemeClr>
          </a:solidFill>
        </p:grpSpPr>
        <p:sp>
          <p:nvSpPr>
            <p:cNvPr id="40" name="Freeform 5"/>
            <p:cNvSpPr>
              <a:spLocks/>
            </p:cNvSpPr>
            <p:nvPr/>
          </p:nvSpPr>
          <p:spPr bwMode="auto">
            <a:xfrm>
              <a:off x="14906625" y="1762125"/>
              <a:ext cx="649288" cy="928687"/>
            </a:xfrm>
            <a:custGeom>
              <a:avLst/>
              <a:gdLst>
                <a:gd name="T0" fmla="*/ 0 w 77"/>
                <a:gd name="T1" fmla="*/ 37 h 109"/>
                <a:gd name="T2" fmla="*/ 11 w 77"/>
                <a:gd name="T3" fmla="*/ 10 h 109"/>
                <a:gd name="T4" fmla="*/ 37 w 77"/>
                <a:gd name="T5" fmla="*/ 0 h 109"/>
                <a:gd name="T6" fmla="*/ 66 w 77"/>
                <a:gd name="T7" fmla="*/ 13 h 109"/>
                <a:gd name="T8" fmla="*/ 77 w 77"/>
                <a:gd name="T9" fmla="*/ 44 h 109"/>
                <a:gd name="T10" fmla="*/ 20 w 77"/>
                <a:gd name="T11" fmla="*/ 109 h 109"/>
                <a:gd name="T12" fmla="*/ 15 w 77"/>
                <a:gd name="T13" fmla="*/ 100 h 109"/>
                <a:gd name="T14" fmla="*/ 34 w 77"/>
                <a:gd name="T15" fmla="*/ 74 h 109"/>
                <a:gd name="T16" fmla="*/ 26 w 77"/>
                <a:gd name="T17" fmla="*/ 68 h 109"/>
                <a:gd name="T18" fmla="*/ 9 w 77"/>
                <a:gd name="T19" fmla="*/ 60 h 109"/>
                <a:gd name="T20" fmla="*/ 0 w 77"/>
                <a:gd name="T2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09">
                  <a:moveTo>
                    <a:pt x="0" y="37"/>
                  </a:moveTo>
                  <a:cubicBezTo>
                    <a:pt x="0" y="26"/>
                    <a:pt x="4" y="18"/>
                    <a:pt x="11" y="10"/>
                  </a:cubicBezTo>
                  <a:cubicBezTo>
                    <a:pt x="19" y="3"/>
                    <a:pt x="27" y="0"/>
                    <a:pt x="37" y="0"/>
                  </a:cubicBezTo>
                  <a:cubicBezTo>
                    <a:pt x="49" y="0"/>
                    <a:pt x="59" y="4"/>
                    <a:pt x="66" y="13"/>
                  </a:cubicBezTo>
                  <a:cubicBezTo>
                    <a:pt x="73" y="22"/>
                    <a:pt x="77" y="32"/>
                    <a:pt x="77" y="44"/>
                  </a:cubicBezTo>
                  <a:cubicBezTo>
                    <a:pt x="77" y="66"/>
                    <a:pt x="58" y="88"/>
                    <a:pt x="20" y="109"/>
                  </a:cubicBezTo>
                  <a:cubicBezTo>
                    <a:pt x="15" y="100"/>
                    <a:pt x="15" y="100"/>
                    <a:pt x="15" y="100"/>
                  </a:cubicBezTo>
                  <a:cubicBezTo>
                    <a:pt x="27" y="90"/>
                    <a:pt x="34" y="81"/>
                    <a:pt x="34" y="74"/>
                  </a:cubicBezTo>
                  <a:cubicBezTo>
                    <a:pt x="34" y="72"/>
                    <a:pt x="31" y="70"/>
                    <a:pt x="26" y="68"/>
                  </a:cubicBezTo>
                  <a:cubicBezTo>
                    <a:pt x="18" y="65"/>
                    <a:pt x="12" y="63"/>
                    <a:pt x="9" y="60"/>
                  </a:cubicBezTo>
                  <a:cubicBezTo>
                    <a:pt x="3" y="55"/>
                    <a:pt x="0" y="47"/>
                    <a:pt x="0" y="37"/>
                  </a:cubicBezTo>
                  <a:close/>
                </a:path>
              </a:pathLst>
            </a:custGeom>
            <a:grpFill/>
            <a:ln w="7620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6"/>
            <p:cNvSpPr>
              <a:spLocks/>
            </p:cNvSpPr>
            <p:nvPr/>
          </p:nvSpPr>
          <p:spPr bwMode="auto">
            <a:xfrm>
              <a:off x="14181138" y="1762125"/>
              <a:ext cx="641350" cy="928687"/>
            </a:xfrm>
            <a:custGeom>
              <a:avLst/>
              <a:gdLst>
                <a:gd name="T0" fmla="*/ 0 w 76"/>
                <a:gd name="T1" fmla="*/ 37 h 109"/>
                <a:gd name="T2" fmla="*/ 10 w 76"/>
                <a:gd name="T3" fmla="*/ 10 h 109"/>
                <a:gd name="T4" fmla="*/ 36 w 76"/>
                <a:gd name="T5" fmla="*/ 0 h 109"/>
                <a:gd name="T6" fmla="*/ 65 w 76"/>
                <a:gd name="T7" fmla="*/ 13 h 109"/>
                <a:gd name="T8" fmla="*/ 76 w 76"/>
                <a:gd name="T9" fmla="*/ 44 h 109"/>
                <a:gd name="T10" fmla="*/ 19 w 76"/>
                <a:gd name="T11" fmla="*/ 109 h 109"/>
                <a:gd name="T12" fmla="*/ 13 w 76"/>
                <a:gd name="T13" fmla="*/ 100 h 109"/>
                <a:gd name="T14" fmla="*/ 33 w 76"/>
                <a:gd name="T15" fmla="*/ 74 h 109"/>
                <a:gd name="T16" fmla="*/ 24 w 76"/>
                <a:gd name="T17" fmla="*/ 68 h 109"/>
                <a:gd name="T18" fmla="*/ 8 w 76"/>
                <a:gd name="T19" fmla="*/ 60 h 109"/>
                <a:gd name="T20" fmla="*/ 0 w 76"/>
                <a:gd name="T2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9">
                  <a:moveTo>
                    <a:pt x="0" y="37"/>
                  </a:moveTo>
                  <a:cubicBezTo>
                    <a:pt x="0" y="26"/>
                    <a:pt x="3" y="18"/>
                    <a:pt x="10" y="10"/>
                  </a:cubicBezTo>
                  <a:cubicBezTo>
                    <a:pt x="17" y="3"/>
                    <a:pt x="26" y="0"/>
                    <a:pt x="36" y="0"/>
                  </a:cubicBezTo>
                  <a:cubicBezTo>
                    <a:pt x="48" y="0"/>
                    <a:pt x="58" y="4"/>
                    <a:pt x="65" y="13"/>
                  </a:cubicBezTo>
                  <a:cubicBezTo>
                    <a:pt x="72" y="22"/>
                    <a:pt x="76" y="32"/>
                    <a:pt x="76" y="44"/>
                  </a:cubicBezTo>
                  <a:cubicBezTo>
                    <a:pt x="76" y="66"/>
                    <a:pt x="57" y="88"/>
                    <a:pt x="19" y="109"/>
                  </a:cubicBezTo>
                  <a:cubicBezTo>
                    <a:pt x="13" y="100"/>
                    <a:pt x="13" y="100"/>
                    <a:pt x="13" y="100"/>
                  </a:cubicBezTo>
                  <a:cubicBezTo>
                    <a:pt x="26" y="90"/>
                    <a:pt x="33" y="81"/>
                    <a:pt x="33" y="74"/>
                  </a:cubicBezTo>
                  <a:cubicBezTo>
                    <a:pt x="33" y="72"/>
                    <a:pt x="30" y="70"/>
                    <a:pt x="24" y="68"/>
                  </a:cubicBezTo>
                  <a:cubicBezTo>
                    <a:pt x="16" y="65"/>
                    <a:pt x="11" y="63"/>
                    <a:pt x="8" y="60"/>
                  </a:cubicBezTo>
                  <a:cubicBezTo>
                    <a:pt x="2" y="55"/>
                    <a:pt x="0" y="47"/>
                    <a:pt x="0" y="37"/>
                  </a:cubicBezTo>
                  <a:close/>
                </a:path>
              </a:pathLst>
            </a:custGeom>
            <a:grpFill/>
            <a:ln w="76200">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rot="10800000">
            <a:off x="4226661" y="6239051"/>
            <a:ext cx="1051891" cy="710572"/>
            <a:chOff x="14181138" y="1762125"/>
            <a:chExt cx="1374775" cy="928687"/>
          </a:xfrm>
          <a:solidFill>
            <a:schemeClr val="accent1">
              <a:alpha val="57000"/>
            </a:schemeClr>
          </a:solidFill>
        </p:grpSpPr>
        <p:sp>
          <p:nvSpPr>
            <p:cNvPr id="33" name="Freeform 5"/>
            <p:cNvSpPr>
              <a:spLocks/>
            </p:cNvSpPr>
            <p:nvPr/>
          </p:nvSpPr>
          <p:spPr bwMode="auto">
            <a:xfrm>
              <a:off x="14906625" y="1762125"/>
              <a:ext cx="649288" cy="928687"/>
            </a:xfrm>
            <a:custGeom>
              <a:avLst/>
              <a:gdLst>
                <a:gd name="T0" fmla="*/ 0 w 77"/>
                <a:gd name="T1" fmla="*/ 37 h 109"/>
                <a:gd name="T2" fmla="*/ 11 w 77"/>
                <a:gd name="T3" fmla="*/ 10 h 109"/>
                <a:gd name="T4" fmla="*/ 37 w 77"/>
                <a:gd name="T5" fmla="*/ 0 h 109"/>
                <a:gd name="T6" fmla="*/ 66 w 77"/>
                <a:gd name="T7" fmla="*/ 13 h 109"/>
                <a:gd name="T8" fmla="*/ 77 w 77"/>
                <a:gd name="T9" fmla="*/ 44 h 109"/>
                <a:gd name="T10" fmla="*/ 20 w 77"/>
                <a:gd name="T11" fmla="*/ 109 h 109"/>
                <a:gd name="T12" fmla="*/ 15 w 77"/>
                <a:gd name="T13" fmla="*/ 100 h 109"/>
                <a:gd name="T14" fmla="*/ 34 w 77"/>
                <a:gd name="T15" fmla="*/ 74 h 109"/>
                <a:gd name="T16" fmla="*/ 26 w 77"/>
                <a:gd name="T17" fmla="*/ 68 h 109"/>
                <a:gd name="T18" fmla="*/ 9 w 77"/>
                <a:gd name="T19" fmla="*/ 60 h 109"/>
                <a:gd name="T20" fmla="*/ 0 w 77"/>
                <a:gd name="T2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09">
                  <a:moveTo>
                    <a:pt x="0" y="37"/>
                  </a:moveTo>
                  <a:cubicBezTo>
                    <a:pt x="0" y="26"/>
                    <a:pt x="4" y="18"/>
                    <a:pt x="11" y="10"/>
                  </a:cubicBezTo>
                  <a:cubicBezTo>
                    <a:pt x="19" y="3"/>
                    <a:pt x="27" y="0"/>
                    <a:pt x="37" y="0"/>
                  </a:cubicBezTo>
                  <a:cubicBezTo>
                    <a:pt x="49" y="0"/>
                    <a:pt x="59" y="4"/>
                    <a:pt x="66" y="13"/>
                  </a:cubicBezTo>
                  <a:cubicBezTo>
                    <a:pt x="73" y="22"/>
                    <a:pt x="77" y="32"/>
                    <a:pt x="77" y="44"/>
                  </a:cubicBezTo>
                  <a:cubicBezTo>
                    <a:pt x="77" y="66"/>
                    <a:pt x="58" y="88"/>
                    <a:pt x="20" y="109"/>
                  </a:cubicBezTo>
                  <a:cubicBezTo>
                    <a:pt x="15" y="100"/>
                    <a:pt x="15" y="100"/>
                    <a:pt x="15" y="100"/>
                  </a:cubicBezTo>
                  <a:cubicBezTo>
                    <a:pt x="27" y="90"/>
                    <a:pt x="34" y="81"/>
                    <a:pt x="34" y="74"/>
                  </a:cubicBezTo>
                  <a:cubicBezTo>
                    <a:pt x="34" y="72"/>
                    <a:pt x="31" y="70"/>
                    <a:pt x="26" y="68"/>
                  </a:cubicBezTo>
                  <a:cubicBezTo>
                    <a:pt x="18" y="65"/>
                    <a:pt x="12" y="63"/>
                    <a:pt x="9" y="60"/>
                  </a:cubicBezTo>
                  <a:cubicBezTo>
                    <a:pt x="3" y="55"/>
                    <a:pt x="0" y="47"/>
                    <a:pt x="0" y="37"/>
                  </a:cubicBezTo>
                  <a:close/>
                </a:path>
              </a:pathLst>
            </a:custGeom>
            <a:grpFill/>
            <a:ln w="7620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p:cNvSpPr>
            <p:nvPr/>
          </p:nvSpPr>
          <p:spPr bwMode="auto">
            <a:xfrm>
              <a:off x="14181138" y="1762125"/>
              <a:ext cx="641350" cy="928687"/>
            </a:xfrm>
            <a:custGeom>
              <a:avLst/>
              <a:gdLst>
                <a:gd name="T0" fmla="*/ 0 w 76"/>
                <a:gd name="T1" fmla="*/ 37 h 109"/>
                <a:gd name="T2" fmla="*/ 10 w 76"/>
                <a:gd name="T3" fmla="*/ 10 h 109"/>
                <a:gd name="T4" fmla="*/ 36 w 76"/>
                <a:gd name="T5" fmla="*/ 0 h 109"/>
                <a:gd name="T6" fmla="*/ 65 w 76"/>
                <a:gd name="T7" fmla="*/ 13 h 109"/>
                <a:gd name="T8" fmla="*/ 76 w 76"/>
                <a:gd name="T9" fmla="*/ 44 h 109"/>
                <a:gd name="T10" fmla="*/ 19 w 76"/>
                <a:gd name="T11" fmla="*/ 109 h 109"/>
                <a:gd name="T12" fmla="*/ 13 w 76"/>
                <a:gd name="T13" fmla="*/ 100 h 109"/>
                <a:gd name="T14" fmla="*/ 33 w 76"/>
                <a:gd name="T15" fmla="*/ 74 h 109"/>
                <a:gd name="T16" fmla="*/ 24 w 76"/>
                <a:gd name="T17" fmla="*/ 68 h 109"/>
                <a:gd name="T18" fmla="*/ 8 w 76"/>
                <a:gd name="T19" fmla="*/ 60 h 109"/>
                <a:gd name="T20" fmla="*/ 0 w 76"/>
                <a:gd name="T2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9">
                  <a:moveTo>
                    <a:pt x="0" y="37"/>
                  </a:moveTo>
                  <a:cubicBezTo>
                    <a:pt x="0" y="26"/>
                    <a:pt x="3" y="18"/>
                    <a:pt x="10" y="10"/>
                  </a:cubicBezTo>
                  <a:cubicBezTo>
                    <a:pt x="17" y="3"/>
                    <a:pt x="26" y="0"/>
                    <a:pt x="36" y="0"/>
                  </a:cubicBezTo>
                  <a:cubicBezTo>
                    <a:pt x="48" y="0"/>
                    <a:pt x="58" y="4"/>
                    <a:pt x="65" y="13"/>
                  </a:cubicBezTo>
                  <a:cubicBezTo>
                    <a:pt x="72" y="22"/>
                    <a:pt x="76" y="32"/>
                    <a:pt x="76" y="44"/>
                  </a:cubicBezTo>
                  <a:cubicBezTo>
                    <a:pt x="76" y="66"/>
                    <a:pt x="57" y="88"/>
                    <a:pt x="19" y="109"/>
                  </a:cubicBezTo>
                  <a:cubicBezTo>
                    <a:pt x="13" y="100"/>
                    <a:pt x="13" y="100"/>
                    <a:pt x="13" y="100"/>
                  </a:cubicBezTo>
                  <a:cubicBezTo>
                    <a:pt x="26" y="90"/>
                    <a:pt x="33" y="81"/>
                    <a:pt x="33" y="74"/>
                  </a:cubicBezTo>
                  <a:cubicBezTo>
                    <a:pt x="33" y="72"/>
                    <a:pt x="30" y="70"/>
                    <a:pt x="24" y="68"/>
                  </a:cubicBezTo>
                  <a:cubicBezTo>
                    <a:pt x="16" y="65"/>
                    <a:pt x="11" y="63"/>
                    <a:pt x="8" y="60"/>
                  </a:cubicBezTo>
                  <a:cubicBezTo>
                    <a:pt x="2" y="55"/>
                    <a:pt x="0" y="47"/>
                    <a:pt x="0" y="37"/>
                  </a:cubicBezTo>
                  <a:close/>
                </a:path>
              </a:pathLst>
            </a:custGeom>
            <a:grpFill/>
            <a:ln w="76200">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 name="Freeform 13"/>
          <p:cNvSpPr>
            <a:spLocks/>
          </p:cNvSpPr>
          <p:nvPr/>
        </p:nvSpPr>
        <p:spPr bwMode="auto">
          <a:xfrm rot="1519647">
            <a:off x="15122524" y="1814221"/>
            <a:ext cx="3914775" cy="4286250"/>
          </a:xfrm>
          <a:custGeom>
            <a:avLst/>
            <a:gdLst>
              <a:gd name="T0" fmla="*/ 1117 w 1225"/>
              <a:gd name="T1" fmla="*/ 255 h 1341"/>
              <a:gd name="T2" fmla="*/ 720 w 1225"/>
              <a:gd name="T3" fmla="*/ 25 h 1341"/>
              <a:gd name="T4" fmla="*/ 613 w 1225"/>
              <a:gd name="T5" fmla="*/ 0 h 1341"/>
              <a:gd name="T6" fmla="*/ 505 w 1225"/>
              <a:gd name="T7" fmla="*/ 25 h 1341"/>
              <a:gd name="T8" fmla="*/ 108 w 1225"/>
              <a:gd name="T9" fmla="*/ 255 h 1341"/>
              <a:gd name="T10" fmla="*/ 0 w 1225"/>
              <a:gd name="T11" fmla="*/ 441 h 1341"/>
              <a:gd name="T12" fmla="*/ 0 w 1225"/>
              <a:gd name="T13" fmla="*/ 900 h 1341"/>
              <a:gd name="T14" fmla="*/ 108 w 1225"/>
              <a:gd name="T15" fmla="*/ 1085 h 1341"/>
              <a:gd name="T16" fmla="*/ 505 w 1225"/>
              <a:gd name="T17" fmla="*/ 1315 h 1341"/>
              <a:gd name="T18" fmla="*/ 613 w 1225"/>
              <a:gd name="T19" fmla="*/ 1341 h 1341"/>
              <a:gd name="T20" fmla="*/ 720 w 1225"/>
              <a:gd name="T21" fmla="*/ 1315 h 1341"/>
              <a:gd name="T22" fmla="*/ 1117 w 1225"/>
              <a:gd name="T23" fmla="*/ 1085 h 1341"/>
              <a:gd name="T24" fmla="*/ 1225 w 1225"/>
              <a:gd name="T25" fmla="*/ 900 h 1341"/>
              <a:gd name="T26" fmla="*/ 1225 w 1225"/>
              <a:gd name="T27" fmla="*/ 441 h 1341"/>
              <a:gd name="T28" fmla="*/ 1117 w 1225"/>
              <a:gd name="T29" fmla="*/ 255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5" h="1341">
                <a:moveTo>
                  <a:pt x="1117" y="255"/>
                </a:moveTo>
                <a:cubicBezTo>
                  <a:pt x="720" y="25"/>
                  <a:pt x="720" y="25"/>
                  <a:pt x="720" y="25"/>
                </a:cubicBezTo>
                <a:cubicBezTo>
                  <a:pt x="690" y="8"/>
                  <a:pt x="651" y="0"/>
                  <a:pt x="613" y="0"/>
                </a:cubicBezTo>
                <a:cubicBezTo>
                  <a:pt x="574" y="0"/>
                  <a:pt x="535" y="8"/>
                  <a:pt x="505" y="25"/>
                </a:cubicBezTo>
                <a:cubicBezTo>
                  <a:pt x="108" y="255"/>
                  <a:pt x="108" y="255"/>
                  <a:pt x="108" y="255"/>
                </a:cubicBezTo>
                <a:cubicBezTo>
                  <a:pt x="49" y="289"/>
                  <a:pt x="0" y="372"/>
                  <a:pt x="0" y="441"/>
                </a:cubicBezTo>
                <a:cubicBezTo>
                  <a:pt x="0" y="900"/>
                  <a:pt x="0" y="900"/>
                  <a:pt x="0" y="900"/>
                </a:cubicBezTo>
                <a:cubicBezTo>
                  <a:pt x="0" y="968"/>
                  <a:pt x="49" y="1051"/>
                  <a:pt x="108" y="1085"/>
                </a:cubicBezTo>
                <a:cubicBezTo>
                  <a:pt x="505" y="1315"/>
                  <a:pt x="505" y="1315"/>
                  <a:pt x="505" y="1315"/>
                </a:cubicBezTo>
                <a:cubicBezTo>
                  <a:pt x="535" y="1332"/>
                  <a:pt x="574" y="1341"/>
                  <a:pt x="613" y="1341"/>
                </a:cubicBezTo>
                <a:cubicBezTo>
                  <a:pt x="651" y="1341"/>
                  <a:pt x="690" y="1332"/>
                  <a:pt x="720" y="1315"/>
                </a:cubicBezTo>
                <a:cubicBezTo>
                  <a:pt x="1117" y="1085"/>
                  <a:pt x="1117" y="1085"/>
                  <a:pt x="1117" y="1085"/>
                </a:cubicBezTo>
                <a:cubicBezTo>
                  <a:pt x="1176" y="1051"/>
                  <a:pt x="1225" y="968"/>
                  <a:pt x="1225" y="900"/>
                </a:cubicBezTo>
                <a:cubicBezTo>
                  <a:pt x="1225" y="441"/>
                  <a:pt x="1225" y="441"/>
                  <a:pt x="1225" y="441"/>
                </a:cubicBezTo>
                <a:cubicBezTo>
                  <a:pt x="1225" y="372"/>
                  <a:pt x="1176" y="289"/>
                  <a:pt x="1117" y="255"/>
                </a:cubicBezTo>
                <a:close/>
              </a:path>
            </a:pathLst>
          </a:custGeom>
          <a:noFill/>
          <a:ln w="76200">
            <a:solidFill>
              <a:schemeClr val="accent2"/>
            </a:solidFill>
          </a:ln>
        </p:spPr>
        <p:txBody>
          <a:bodyPr vert="horz" wrap="square" lIns="91440" tIns="45720" rIns="91440" bIns="45720" numCol="1" anchor="t" anchorCtr="0" compatLnSpc="1">
            <a:prstTxWarp prst="textNoShape">
              <a:avLst/>
            </a:prstTxWarp>
          </a:bodyPr>
          <a:lstStyle/>
          <a:p>
            <a:endParaRPr lang="en-US"/>
          </a:p>
        </p:txBody>
      </p:sp>
      <p:pic>
        <p:nvPicPr>
          <p:cNvPr id="27" name="Picture 2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flipV="1">
            <a:off x="15208860" y="5112367"/>
            <a:ext cx="3742101" cy="1481970"/>
          </a:xfrm>
          <a:prstGeom prst="rect">
            <a:avLst/>
          </a:prstGeom>
        </p:spPr>
      </p:pic>
      <p:sp>
        <p:nvSpPr>
          <p:cNvPr id="13" name="Freeform 13"/>
          <p:cNvSpPr>
            <a:spLocks/>
          </p:cNvSpPr>
          <p:nvPr/>
        </p:nvSpPr>
        <p:spPr bwMode="auto">
          <a:xfrm rot="19478442">
            <a:off x="5349873" y="1708150"/>
            <a:ext cx="3914775" cy="4286250"/>
          </a:xfrm>
          <a:custGeom>
            <a:avLst/>
            <a:gdLst>
              <a:gd name="T0" fmla="*/ 1117 w 1225"/>
              <a:gd name="T1" fmla="*/ 255 h 1341"/>
              <a:gd name="T2" fmla="*/ 720 w 1225"/>
              <a:gd name="T3" fmla="*/ 25 h 1341"/>
              <a:gd name="T4" fmla="*/ 613 w 1225"/>
              <a:gd name="T5" fmla="*/ 0 h 1341"/>
              <a:gd name="T6" fmla="*/ 505 w 1225"/>
              <a:gd name="T7" fmla="*/ 25 h 1341"/>
              <a:gd name="T8" fmla="*/ 108 w 1225"/>
              <a:gd name="T9" fmla="*/ 255 h 1341"/>
              <a:gd name="T10" fmla="*/ 0 w 1225"/>
              <a:gd name="T11" fmla="*/ 441 h 1341"/>
              <a:gd name="T12" fmla="*/ 0 w 1225"/>
              <a:gd name="T13" fmla="*/ 900 h 1341"/>
              <a:gd name="T14" fmla="*/ 108 w 1225"/>
              <a:gd name="T15" fmla="*/ 1085 h 1341"/>
              <a:gd name="T16" fmla="*/ 505 w 1225"/>
              <a:gd name="T17" fmla="*/ 1315 h 1341"/>
              <a:gd name="T18" fmla="*/ 613 w 1225"/>
              <a:gd name="T19" fmla="*/ 1341 h 1341"/>
              <a:gd name="T20" fmla="*/ 720 w 1225"/>
              <a:gd name="T21" fmla="*/ 1315 h 1341"/>
              <a:gd name="T22" fmla="*/ 1117 w 1225"/>
              <a:gd name="T23" fmla="*/ 1085 h 1341"/>
              <a:gd name="T24" fmla="*/ 1225 w 1225"/>
              <a:gd name="T25" fmla="*/ 900 h 1341"/>
              <a:gd name="T26" fmla="*/ 1225 w 1225"/>
              <a:gd name="T27" fmla="*/ 441 h 1341"/>
              <a:gd name="T28" fmla="*/ 1117 w 1225"/>
              <a:gd name="T29" fmla="*/ 255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5" h="1341">
                <a:moveTo>
                  <a:pt x="1117" y="255"/>
                </a:moveTo>
                <a:cubicBezTo>
                  <a:pt x="720" y="25"/>
                  <a:pt x="720" y="25"/>
                  <a:pt x="720" y="25"/>
                </a:cubicBezTo>
                <a:cubicBezTo>
                  <a:pt x="690" y="8"/>
                  <a:pt x="651" y="0"/>
                  <a:pt x="613" y="0"/>
                </a:cubicBezTo>
                <a:cubicBezTo>
                  <a:pt x="574" y="0"/>
                  <a:pt x="535" y="8"/>
                  <a:pt x="505" y="25"/>
                </a:cubicBezTo>
                <a:cubicBezTo>
                  <a:pt x="108" y="255"/>
                  <a:pt x="108" y="255"/>
                  <a:pt x="108" y="255"/>
                </a:cubicBezTo>
                <a:cubicBezTo>
                  <a:pt x="49" y="289"/>
                  <a:pt x="0" y="372"/>
                  <a:pt x="0" y="441"/>
                </a:cubicBezTo>
                <a:cubicBezTo>
                  <a:pt x="0" y="900"/>
                  <a:pt x="0" y="900"/>
                  <a:pt x="0" y="900"/>
                </a:cubicBezTo>
                <a:cubicBezTo>
                  <a:pt x="0" y="968"/>
                  <a:pt x="49" y="1051"/>
                  <a:pt x="108" y="1085"/>
                </a:cubicBezTo>
                <a:cubicBezTo>
                  <a:pt x="505" y="1315"/>
                  <a:pt x="505" y="1315"/>
                  <a:pt x="505" y="1315"/>
                </a:cubicBezTo>
                <a:cubicBezTo>
                  <a:pt x="535" y="1332"/>
                  <a:pt x="574" y="1341"/>
                  <a:pt x="613" y="1341"/>
                </a:cubicBezTo>
                <a:cubicBezTo>
                  <a:pt x="651" y="1341"/>
                  <a:pt x="690" y="1332"/>
                  <a:pt x="720" y="1315"/>
                </a:cubicBezTo>
                <a:cubicBezTo>
                  <a:pt x="1117" y="1085"/>
                  <a:pt x="1117" y="1085"/>
                  <a:pt x="1117" y="1085"/>
                </a:cubicBezTo>
                <a:cubicBezTo>
                  <a:pt x="1176" y="1051"/>
                  <a:pt x="1225" y="968"/>
                  <a:pt x="1225" y="900"/>
                </a:cubicBezTo>
                <a:cubicBezTo>
                  <a:pt x="1225" y="441"/>
                  <a:pt x="1225" y="441"/>
                  <a:pt x="1225" y="441"/>
                </a:cubicBezTo>
                <a:cubicBezTo>
                  <a:pt x="1225" y="372"/>
                  <a:pt x="1176" y="289"/>
                  <a:pt x="1117" y="255"/>
                </a:cubicBezTo>
                <a:close/>
              </a:path>
            </a:pathLst>
          </a:custGeom>
          <a:noFill/>
          <a:ln w="76200">
            <a:solidFill>
              <a:schemeClr val="accent1"/>
            </a:solidFill>
          </a:ln>
        </p:spPr>
        <p:txBody>
          <a:bodyPr vert="horz" wrap="square" lIns="91440" tIns="45720" rIns="91440" bIns="45720" numCol="1" anchor="t" anchorCtr="0" compatLnSpc="1">
            <a:prstTxWarp prst="textNoShape">
              <a:avLst/>
            </a:prstTxWarp>
          </a:bodyPr>
          <a:lstStyle/>
          <a:p>
            <a:endParaRPr lang="en-US"/>
          </a:p>
        </p:txBody>
      </p:sp>
      <p:pic>
        <p:nvPicPr>
          <p:cNvPr id="24" name="Picture 2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flipV="1">
            <a:off x="5508595" y="5040651"/>
            <a:ext cx="3742101" cy="1481970"/>
          </a:xfrm>
          <a:prstGeom prst="rect">
            <a:avLst/>
          </a:prstGeom>
        </p:spPr>
      </p:pic>
      <p:sp>
        <p:nvSpPr>
          <p:cNvPr id="16" name="Freeform 13"/>
          <p:cNvSpPr>
            <a:spLocks/>
          </p:cNvSpPr>
          <p:nvPr/>
        </p:nvSpPr>
        <p:spPr bwMode="auto">
          <a:xfrm>
            <a:off x="5349874" y="1860550"/>
            <a:ext cx="3914775" cy="4286250"/>
          </a:xfrm>
          <a:custGeom>
            <a:avLst/>
            <a:gdLst>
              <a:gd name="T0" fmla="*/ 1117 w 1225"/>
              <a:gd name="T1" fmla="*/ 255 h 1341"/>
              <a:gd name="T2" fmla="*/ 720 w 1225"/>
              <a:gd name="T3" fmla="*/ 25 h 1341"/>
              <a:gd name="T4" fmla="*/ 613 w 1225"/>
              <a:gd name="T5" fmla="*/ 0 h 1341"/>
              <a:gd name="T6" fmla="*/ 505 w 1225"/>
              <a:gd name="T7" fmla="*/ 25 h 1341"/>
              <a:gd name="T8" fmla="*/ 108 w 1225"/>
              <a:gd name="T9" fmla="*/ 255 h 1341"/>
              <a:gd name="T10" fmla="*/ 0 w 1225"/>
              <a:gd name="T11" fmla="*/ 441 h 1341"/>
              <a:gd name="T12" fmla="*/ 0 w 1225"/>
              <a:gd name="T13" fmla="*/ 900 h 1341"/>
              <a:gd name="T14" fmla="*/ 108 w 1225"/>
              <a:gd name="T15" fmla="*/ 1085 h 1341"/>
              <a:gd name="T16" fmla="*/ 505 w 1225"/>
              <a:gd name="T17" fmla="*/ 1315 h 1341"/>
              <a:gd name="T18" fmla="*/ 613 w 1225"/>
              <a:gd name="T19" fmla="*/ 1341 h 1341"/>
              <a:gd name="T20" fmla="*/ 720 w 1225"/>
              <a:gd name="T21" fmla="*/ 1315 h 1341"/>
              <a:gd name="T22" fmla="*/ 1117 w 1225"/>
              <a:gd name="T23" fmla="*/ 1085 h 1341"/>
              <a:gd name="T24" fmla="*/ 1225 w 1225"/>
              <a:gd name="T25" fmla="*/ 900 h 1341"/>
              <a:gd name="T26" fmla="*/ 1225 w 1225"/>
              <a:gd name="T27" fmla="*/ 441 h 1341"/>
              <a:gd name="T28" fmla="*/ 1117 w 1225"/>
              <a:gd name="T29" fmla="*/ 255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5" h="1341">
                <a:moveTo>
                  <a:pt x="1117" y="255"/>
                </a:moveTo>
                <a:cubicBezTo>
                  <a:pt x="720" y="25"/>
                  <a:pt x="720" y="25"/>
                  <a:pt x="720" y="25"/>
                </a:cubicBezTo>
                <a:cubicBezTo>
                  <a:pt x="690" y="8"/>
                  <a:pt x="651" y="0"/>
                  <a:pt x="613" y="0"/>
                </a:cubicBezTo>
                <a:cubicBezTo>
                  <a:pt x="574" y="0"/>
                  <a:pt x="535" y="8"/>
                  <a:pt x="505" y="25"/>
                </a:cubicBezTo>
                <a:cubicBezTo>
                  <a:pt x="108" y="255"/>
                  <a:pt x="108" y="255"/>
                  <a:pt x="108" y="255"/>
                </a:cubicBezTo>
                <a:cubicBezTo>
                  <a:pt x="49" y="289"/>
                  <a:pt x="0" y="372"/>
                  <a:pt x="0" y="441"/>
                </a:cubicBezTo>
                <a:cubicBezTo>
                  <a:pt x="0" y="900"/>
                  <a:pt x="0" y="900"/>
                  <a:pt x="0" y="900"/>
                </a:cubicBezTo>
                <a:cubicBezTo>
                  <a:pt x="0" y="968"/>
                  <a:pt x="49" y="1051"/>
                  <a:pt x="108" y="1085"/>
                </a:cubicBezTo>
                <a:cubicBezTo>
                  <a:pt x="505" y="1315"/>
                  <a:pt x="505" y="1315"/>
                  <a:pt x="505" y="1315"/>
                </a:cubicBezTo>
                <a:cubicBezTo>
                  <a:pt x="535" y="1332"/>
                  <a:pt x="574" y="1341"/>
                  <a:pt x="613" y="1341"/>
                </a:cubicBezTo>
                <a:cubicBezTo>
                  <a:pt x="651" y="1341"/>
                  <a:pt x="690" y="1332"/>
                  <a:pt x="720" y="1315"/>
                </a:cubicBezTo>
                <a:cubicBezTo>
                  <a:pt x="1117" y="1085"/>
                  <a:pt x="1117" y="1085"/>
                  <a:pt x="1117" y="1085"/>
                </a:cubicBezTo>
                <a:cubicBezTo>
                  <a:pt x="1176" y="1051"/>
                  <a:pt x="1225" y="968"/>
                  <a:pt x="1225" y="900"/>
                </a:cubicBezTo>
                <a:cubicBezTo>
                  <a:pt x="1225" y="441"/>
                  <a:pt x="1225" y="441"/>
                  <a:pt x="1225" y="441"/>
                </a:cubicBezTo>
                <a:cubicBezTo>
                  <a:pt x="1225" y="372"/>
                  <a:pt x="1176" y="289"/>
                  <a:pt x="1117" y="25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3"/>
          <p:cNvSpPr>
            <a:spLocks/>
          </p:cNvSpPr>
          <p:nvPr/>
        </p:nvSpPr>
        <p:spPr bwMode="auto">
          <a:xfrm>
            <a:off x="15122524" y="1860550"/>
            <a:ext cx="3914775" cy="4286250"/>
          </a:xfrm>
          <a:custGeom>
            <a:avLst/>
            <a:gdLst>
              <a:gd name="T0" fmla="*/ 1117 w 1225"/>
              <a:gd name="T1" fmla="*/ 255 h 1341"/>
              <a:gd name="T2" fmla="*/ 720 w 1225"/>
              <a:gd name="T3" fmla="*/ 25 h 1341"/>
              <a:gd name="T4" fmla="*/ 613 w 1225"/>
              <a:gd name="T5" fmla="*/ 0 h 1341"/>
              <a:gd name="T6" fmla="*/ 505 w 1225"/>
              <a:gd name="T7" fmla="*/ 25 h 1341"/>
              <a:gd name="T8" fmla="*/ 108 w 1225"/>
              <a:gd name="T9" fmla="*/ 255 h 1341"/>
              <a:gd name="T10" fmla="*/ 0 w 1225"/>
              <a:gd name="T11" fmla="*/ 441 h 1341"/>
              <a:gd name="T12" fmla="*/ 0 w 1225"/>
              <a:gd name="T13" fmla="*/ 900 h 1341"/>
              <a:gd name="T14" fmla="*/ 108 w 1225"/>
              <a:gd name="T15" fmla="*/ 1085 h 1341"/>
              <a:gd name="T16" fmla="*/ 505 w 1225"/>
              <a:gd name="T17" fmla="*/ 1315 h 1341"/>
              <a:gd name="T18" fmla="*/ 613 w 1225"/>
              <a:gd name="T19" fmla="*/ 1341 h 1341"/>
              <a:gd name="T20" fmla="*/ 720 w 1225"/>
              <a:gd name="T21" fmla="*/ 1315 h 1341"/>
              <a:gd name="T22" fmla="*/ 1117 w 1225"/>
              <a:gd name="T23" fmla="*/ 1085 h 1341"/>
              <a:gd name="T24" fmla="*/ 1225 w 1225"/>
              <a:gd name="T25" fmla="*/ 900 h 1341"/>
              <a:gd name="T26" fmla="*/ 1225 w 1225"/>
              <a:gd name="T27" fmla="*/ 441 h 1341"/>
              <a:gd name="T28" fmla="*/ 1117 w 1225"/>
              <a:gd name="T29" fmla="*/ 255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5" h="1341">
                <a:moveTo>
                  <a:pt x="1117" y="255"/>
                </a:moveTo>
                <a:cubicBezTo>
                  <a:pt x="720" y="25"/>
                  <a:pt x="720" y="25"/>
                  <a:pt x="720" y="25"/>
                </a:cubicBezTo>
                <a:cubicBezTo>
                  <a:pt x="690" y="8"/>
                  <a:pt x="651" y="0"/>
                  <a:pt x="613" y="0"/>
                </a:cubicBezTo>
                <a:cubicBezTo>
                  <a:pt x="574" y="0"/>
                  <a:pt x="535" y="8"/>
                  <a:pt x="505" y="25"/>
                </a:cubicBezTo>
                <a:cubicBezTo>
                  <a:pt x="108" y="255"/>
                  <a:pt x="108" y="255"/>
                  <a:pt x="108" y="255"/>
                </a:cubicBezTo>
                <a:cubicBezTo>
                  <a:pt x="49" y="289"/>
                  <a:pt x="0" y="372"/>
                  <a:pt x="0" y="441"/>
                </a:cubicBezTo>
                <a:cubicBezTo>
                  <a:pt x="0" y="900"/>
                  <a:pt x="0" y="900"/>
                  <a:pt x="0" y="900"/>
                </a:cubicBezTo>
                <a:cubicBezTo>
                  <a:pt x="0" y="968"/>
                  <a:pt x="49" y="1051"/>
                  <a:pt x="108" y="1085"/>
                </a:cubicBezTo>
                <a:cubicBezTo>
                  <a:pt x="505" y="1315"/>
                  <a:pt x="505" y="1315"/>
                  <a:pt x="505" y="1315"/>
                </a:cubicBezTo>
                <a:cubicBezTo>
                  <a:pt x="535" y="1332"/>
                  <a:pt x="574" y="1341"/>
                  <a:pt x="613" y="1341"/>
                </a:cubicBezTo>
                <a:cubicBezTo>
                  <a:pt x="651" y="1341"/>
                  <a:pt x="690" y="1332"/>
                  <a:pt x="720" y="1315"/>
                </a:cubicBezTo>
                <a:cubicBezTo>
                  <a:pt x="1117" y="1085"/>
                  <a:pt x="1117" y="1085"/>
                  <a:pt x="1117" y="1085"/>
                </a:cubicBezTo>
                <a:cubicBezTo>
                  <a:pt x="1176" y="1051"/>
                  <a:pt x="1225" y="968"/>
                  <a:pt x="1225" y="900"/>
                </a:cubicBezTo>
                <a:cubicBezTo>
                  <a:pt x="1225" y="441"/>
                  <a:pt x="1225" y="441"/>
                  <a:pt x="1225" y="441"/>
                </a:cubicBezTo>
                <a:cubicBezTo>
                  <a:pt x="1225" y="372"/>
                  <a:pt x="1176" y="289"/>
                  <a:pt x="1117" y="25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TextBox 27"/>
          <p:cNvSpPr txBox="1"/>
          <p:nvPr/>
        </p:nvSpPr>
        <p:spPr>
          <a:xfrm>
            <a:off x="4423824" y="6500658"/>
            <a:ext cx="5766426" cy="3785652"/>
          </a:xfrm>
          <a:prstGeom prst="rect">
            <a:avLst/>
          </a:prstGeom>
          <a:noFill/>
        </p:spPr>
        <p:txBody>
          <a:bodyPr wrap="square" rtlCol="0">
            <a:spAutoFit/>
          </a:bodyPr>
          <a:lstStyle/>
          <a:p>
            <a:pPr algn="ctr"/>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p:txBody>
      </p:sp>
      <p:sp>
        <p:nvSpPr>
          <p:cNvPr id="29" name="TextBox 28"/>
          <p:cNvSpPr txBox="1"/>
          <p:nvPr/>
        </p:nvSpPr>
        <p:spPr>
          <a:xfrm>
            <a:off x="14196697" y="6500658"/>
            <a:ext cx="5766426" cy="3785652"/>
          </a:xfrm>
          <a:prstGeom prst="rect">
            <a:avLst/>
          </a:prstGeom>
          <a:noFill/>
        </p:spPr>
        <p:txBody>
          <a:bodyPr wrap="square" rtlCol="0">
            <a:spAutoFit/>
          </a:bodyPr>
          <a:lstStyle/>
          <a:p>
            <a:pPr algn="ctr"/>
            <a:r>
              <a:rPr lang="en-US" sz="2400"/>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p:txBody>
      </p:sp>
      <p:sp>
        <p:nvSpPr>
          <p:cNvPr id="30" name="TextBox 29"/>
          <p:cNvSpPr txBox="1"/>
          <p:nvPr/>
        </p:nvSpPr>
        <p:spPr>
          <a:xfrm>
            <a:off x="5689713" y="10640168"/>
            <a:ext cx="3191899" cy="1138773"/>
          </a:xfrm>
          <a:prstGeom prst="rect">
            <a:avLst/>
          </a:prstGeom>
          <a:solidFill>
            <a:schemeClr val="bg1"/>
          </a:solidFill>
        </p:spPr>
        <p:txBody>
          <a:bodyPr wrap="none" rtlCol="0">
            <a:spAutoFit/>
          </a:bodyPr>
          <a:lstStyle/>
          <a:p>
            <a:pPr algn="ctr"/>
            <a:r>
              <a:rPr lang="en-US" sz="2800"/>
              <a:t>Founder, CEO</a:t>
            </a:r>
            <a:endParaRPr lang="en-US" sz="2000"/>
          </a:p>
          <a:p>
            <a:pPr algn="ctr"/>
            <a:r>
              <a:rPr lang="en-US" sz="4000">
                <a:latin typeface="+mj-lt"/>
              </a:rPr>
              <a:t>Anna Nolan</a:t>
            </a:r>
            <a:endParaRPr lang="en-US" sz="2000">
              <a:latin typeface="+mj-lt"/>
            </a:endParaRPr>
          </a:p>
        </p:txBody>
      </p:sp>
      <p:sp>
        <p:nvSpPr>
          <p:cNvPr id="31" name="TextBox 30"/>
          <p:cNvSpPr txBox="1"/>
          <p:nvPr/>
        </p:nvSpPr>
        <p:spPr>
          <a:xfrm>
            <a:off x="14765815" y="10640168"/>
            <a:ext cx="4628191" cy="1138773"/>
          </a:xfrm>
          <a:prstGeom prst="rect">
            <a:avLst/>
          </a:prstGeom>
          <a:solidFill>
            <a:schemeClr val="bg1"/>
          </a:solidFill>
        </p:spPr>
        <p:txBody>
          <a:bodyPr wrap="none" rtlCol="0">
            <a:spAutoFit/>
          </a:bodyPr>
          <a:lstStyle/>
          <a:p>
            <a:pPr algn="ctr"/>
            <a:r>
              <a:rPr lang="en-US" sz="2800"/>
              <a:t>Founder, CEO</a:t>
            </a:r>
            <a:endParaRPr lang="en-US" sz="2000"/>
          </a:p>
          <a:p>
            <a:pPr algn="ctr"/>
            <a:r>
              <a:rPr lang="en-US" sz="4000">
                <a:latin typeface="+mj-lt"/>
              </a:rPr>
              <a:t>Michelle Coopper</a:t>
            </a:r>
            <a:endParaRPr lang="en-US" sz="2000">
              <a:latin typeface="+mj-lt"/>
            </a:endParaRP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Tree>
    <p:extLst>
      <p:ext uri="{BB962C8B-B14F-4D97-AF65-F5344CB8AC3E}">
        <p14:creationId xmlns:p14="http://schemas.microsoft.com/office/powerpoint/2010/main" val="175550165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1"/>
          </p:nvPr>
        </p:nvSpPr>
        <p:spPr/>
      </p:sp>
      <p:sp>
        <p:nvSpPr>
          <p:cNvPr id="4" name="TextBox 3"/>
          <p:cNvSpPr txBox="1"/>
          <p:nvPr/>
        </p:nvSpPr>
        <p:spPr>
          <a:xfrm>
            <a:off x="3238500" y="4324350"/>
            <a:ext cx="4438650" cy="3785652"/>
          </a:xfrm>
          <a:prstGeom prst="rect">
            <a:avLst/>
          </a:prstGeom>
          <a:noFill/>
        </p:spPr>
        <p:txBody>
          <a:bodyPr wrap="square" rtlCol="0">
            <a:spAutoFit/>
          </a:bodyPr>
          <a:lstStyle/>
          <a:p>
            <a:pPr algn="r"/>
            <a:r>
              <a:rPr lang="en-US" sz="6000" err="1"/>
              <a:t>Aliquam</a:t>
            </a:r>
            <a:r>
              <a:rPr lang="en-US" sz="6000"/>
              <a:t> et ante </a:t>
            </a:r>
            <a:r>
              <a:rPr lang="en-US" sz="6000" err="1"/>
              <a:t>nunc</a:t>
            </a:r>
            <a:r>
              <a:rPr lang="en-US" sz="6000"/>
              <a:t> </a:t>
            </a:r>
            <a:r>
              <a:rPr lang="en-US" sz="6000" err="1"/>
              <a:t>fusce</a:t>
            </a:r>
            <a:r>
              <a:rPr lang="en-US" sz="6000"/>
              <a:t> tincidunt</a:t>
            </a:r>
          </a:p>
        </p:txBody>
      </p:sp>
      <p:sp>
        <p:nvSpPr>
          <p:cNvPr id="5" name="TextBox 4"/>
          <p:cNvSpPr txBox="1"/>
          <p:nvPr/>
        </p:nvSpPr>
        <p:spPr>
          <a:xfrm>
            <a:off x="8955650" y="4702398"/>
            <a:ext cx="5122299" cy="3785652"/>
          </a:xfrm>
          <a:prstGeom prst="rect">
            <a:avLst/>
          </a:prstGeom>
          <a:noFill/>
        </p:spPr>
        <p:txBody>
          <a:bodyPr wrap="square" rtlCol="0">
            <a:spAutoFit/>
          </a:bodyPr>
          <a:lstStyle/>
          <a:p>
            <a:r>
              <a:rPr lang="en-US" sz="2400"/>
              <a:t>Donec vitae dolor sed urna laoreet consectetur et a odio. Cras vestibulum diam id risus convallis maximus. Lorem ipsum dolor sit amet, consectetur adipiscing elit. </a:t>
            </a:r>
          </a:p>
          <a:p>
            <a:endParaRPr lang="en-US" sz="2400"/>
          </a:p>
          <a:p>
            <a:r>
              <a:rPr lang="en-US" sz="2400"/>
              <a:t>Fusce tincidunt eget ligula vitae hendrerit. Phasellus id ligula ut enim elementum bibendum eget eget magna. Fusce in magna diam. </a:t>
            </a:r>
          </a:p>
        </p:txBody>
      </p:sp>
      <p:pic>
        <p:nvPicPr>
          <p:cNvPr id="18" name="Picture 1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flipV="1">
            <a:off x="16149627" y="6668665"/>
            <a:ext cx="1611695" cy="1012205"/>
          </a:xfrm>
          <a:prstGeom prst="rect">
            <a:avLst/>
          </a:prstGeom>
        </p:spPr>
      </p:pic>
      <p:sp>
        <p:nvSpPr>
          <p:cNvPr id="14" name="Oval 13"/>
          <p:cNvSpPr/>
          <p:nvPr/>
        </p:nvSpPr>
        <p:spPr>
          <a:xfrm>
            <a:off x="16338882" y="6211409"/>
            <a:ext cx="1124667" cy="1124668"/>
          </a:xfrm>
          <a:prstGeom prst="ellipse">
            <a:avLst/>
          </a:prstGeom>
          <a:solidFill>
            <a:schemeClr val="tx1"/>
          </a:solidFill>
          <a:ln w="952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grpSp>
        <p:nvGrpSpPr>
          <p:cNvPr id="10" name="Group 9"/>
          <p:cNvGrpSpPr/>
          <p:nvPr/>
        </p:nvGrpSpPr>
        <p:grpSpPr>
          <a:xfrm>
            <a:off x="16478384" y="6579652"/>
            <a:ext cx="846831" cy="406714"/>
            <a:chOff x="5354426" y="2079014"/>
            <a:chExt cx="2415766" cy="1054762"/>
          </a:xfrm>
        </p:grpSpPr>
        <p:sp>
          <p:nvSpPr>
            <p:cNvPr id="11" name="Rectangle: Rounded Corners 3"/>
            <p:cNvSpPr/>
            <p:nvPr/>
          </p:nvSpPr>
          <p:spPr>
            <a:xfrm rot="2685523">
              <a:off x="6185882" y="2079014"/>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a:p>
          </p:txBody>
        </p:sp>
        <p:sp>
          <p:nvSpPr>
            <p:cNvPr id="12" name="Rectangle: Rounded Corners 4"/>
            <p:cNvSpPr/>
            <p:nvPr/>
          </p:nvSpPr>
          <p:spPr>
            <a:xfrm rot="2685523">
              <a:off x="5410127" y="2334052"/>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a:p>
          </p:txBody>
        </p:sp>
        <p:sp>
          <p:nvSpPr>
            <p:cNvPr id="13" name="Rectangle: Rounded Corners 5"/>
            <p:cNvSpPr/>
            <p:nvPr/>
          </p:nvSpPr>
          <p:spPr>
            <a:xfrm rot="2685523">
              <a:off x="5354426" y="2628815"/>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a:p>
          </p:txBody>
        </p:sp>
      </p:grpSp>
      <p:sp>
        <p:nvSpPr>
          <p:cNvPr id="15" name="TextBox 14"/>
          <p:cNvSpPr txBox="1"/>
          <p:nvPr/>
        </p:nvSpPr>
        <p:spPr>
          <a:xfrm>
            <a:off x="16412940" y="6312078"/>
            <a:ext cx="976550" cy="923330"/>
          </a:xfrm>
          <a:prstGeom prst="rect">
            <a:avLst/>
          </a:prstGeom>
          <a:noFill/>
        </p:spPr>
        <p:txBody>
          <a:bodyPr wrap="none" rtlCol="0">
            <a:spAutoFit/>
          </a:bodyPr>
          <a:lstStyle/>
          <a:p>
            <a:pPr algn="ctr"/>
            <a:r>
              <a:rPr lang="en-US" sz="5400">
                <a:solidFill>
                  <a:srgbClr val="FFFFFF"/>
                </a:solidFill>
                <a:latin typeface="+mj-lt"/>
              </a:rPr>
              <a:t>01</a:t>
            </a:r>
          </a:p>
        </p:txBody>
      </p:sp>
      <p:sp>
        <p:nvSpPr>
          <p:cNvPr id="32" name="Freeform 5"/>
          <p:cNvSpPr>
            <a:spLocks/>
          </p:cNvSpPr>
          <p:nvPr/>
        </p:nvSpPr>
        <p:spPr bwMode="auto">
          <a:xfrm rot="5400000">
            <a:off x="2995430" y="3662978"/>
            <a:ext cx="946580" cy="947665"/>
          </a:xfrm>
          <a:custGeom>
            <a:avLst/>
            <a:gdLst>
              <a:gd name="T0" fmla="*/ 0 w 873"/>
              <a:gd name="T1" fmla="*/ 0 h 874"/>
              <a:gd name="T2" fmla="*/ 0 w 873"/>
              <a:gd name="T3" fmla="*/ 874 h 874"/>
              <a:gd name="T4" fmla="*/ 873 w 873"/>
              <a:gd name="T5" fmla="*/ 874 h 874"/>
            </a:gdLst>
            <a:ahLst/>
            <a:cxnLst>
              <a:cxn ang="0">
                <a:pos x="T0" y="T1"/>
              </a:cxn>
              <a:cxn ang="0">
                <a:pos x="T2" y="T3"/>
              </a:cxn>
              <a:cxn ang="0">
                <a:pos x="T4" y="T5"/>
              </a:cxn>
            </a:cxnLst>
            <a:rect l="0" t="0" r="r" b="b"/>
            <a:pathLst>
              <a:path w="873" h="874">
                <a:moveTo>
                  <a:pt x="0" y="0"/>
                </a:moveTo>
                <a:lnTo>
                  <a:pt x="0" y="874"/>
                </a:lnTo>
                <a:lnTo>
                  <a:pt x="873" y="874"/>
                </a:lnTo>
              </a:path>
            </a:pathLst>
          </a:custGeom>
          <a:noFill/>
          <a:ln w="571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5"/>
          <p:cNvSpPr>
            <a:spLocks/>
          </p:cNvSpPr>
          <p:nvPr/>
        </p:nvSpPr>
        <p:spPr bwMode="auto">
          <a:xfrm rot="16200000">
            <a:off x="7587506" y="7826709"/>
            <a:ext cx="946580" cy="947665"/>
          </a:xfrm>
          <a:custGeom>
            <a:avLst/>
            <a:gdLst>
              <a:gd name="T0" fmla="*/ 0 w 873"/>
              <a:gd name="T1" fmla="*/ 0 h 874"/>
              <a:gd name="T2" fmla="*/ 0 w 873"/>
              <a:gd name="T3" fmla="*/ 874 h 874"/>
              <a:gd name="T4" fmla="*/ 873 w 873"/>
              <a:gd name="T5" fmla="*/ 874 h 874"/>
            </a:gdLst>
            <a:ahLst/>
            <a:cxnLst>
              <a:cxn ang="0">
                <a:pos x="T0" y="T1"/>
              </a:cxn>
              <a:cxn ang="0">
                <a:pos x="T2" y="T3"/>
              </a:cxn>
              <a:cxn ang="0">
                <a:pos x="T4" y="T5"/>
              </a:cxn>
            </a:cxnLst>
            <a:rect l="0" t="0" r="r" b="b"/>
            <a:pathLst>
              <a:path w="873" h="874">
                <a:moveTo>
                  <a:pt x="0" y="0"/>
                </a:moveTo>
                <a:lnTo>
                  <a:pt x="0" y="874"/>
                </a:lnTo>
                <a:lnTo>
                  <a:pt x="873" y="874"/>
                </a:lnTo>
              </a:path>
            </a:pathLst>
          </a:custGeom>
          <a:noFill/>
          <a:ln w="57150"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0497928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7202018" y="3947458"/>
            <a:ext cx="2400300" cy="5170646"/>
          </a:xfrm>
          <a:prstGeom prst="rect">
            <a:avLst/>
          </a:prstGeom>
          <a:noFill/>
        </p:spPr>
        <p:txBody>
          <a:bodyPr wrap="square" rtlCol="0">
            <a:spAutoFit/>
          </a:bodyPr>
          <a:lstStyle/>
          <a:p>
            <a:r>
              <a:rPr lang="en-US" sz="6600">
                <a:latin typeface="+mj-lt"/>
              </a:rPr>
              <a:t>IN.</a:t>
            </a:r>
          </a:p>
          <a:p>
            <a:r>
              <a:rPr lang="en-US" sz="6600">
                <a:latin typeface="+mj-lt"/>
              </a:rPr>
              <a:t>TRO.</a:t>
            </a:r>
          </a:p>
          <a:p>
            <a:r>
              <a:rPr lang="en-US" sz="6600">
                <a:latin typeface="+mj-lt"/>
              </a:rPr>
              <a:t>DU.</a:t>
            </a:r>
          </a:p>
          <a:p>
            <a:r>
              <a:rPr lang="en-US" sz="6600">
                <a:latin typeface="+mj-lt"/>
              </a:rPr>
              <a:t>CTI.</a:t>
            </a:r>
          </a:p>
          <a:p>
            <a:r>
              <a:rPr lang="en-US" sz="6600">
                <a:latin typeface="+mj-lt"/>
              </a:rPr>
              <a:t>ON.</a:t>
            </a:r>
          </a:p>
        </p:txBody>
      </p:sp>
      <p:sp>
        <p:nvSpPr>
          <p:cNvPr id="6" name="Freeform 5"/>
          <p:cNvSpPr>
            <a:spLocks/>
          </p:cNvSpPr>
          <p:nvPr/>
        </p:nvSpPr>
        <p:spPr bwMode="auto">
          <a:xfrm rot="16200000">
            <a:off x="18772897" y="8762106"/>
            <a:ext cx="711179" cy="711995"/>
          </a:xfrm>
          <a:custGeom>
            <a:avLst/>
            <a:gdLst>
              <a:gd name="T0" fmla="*/ 0 w 873"/>
              <a:gd name="T1" fmla="*/ 0 h 874"/>
              <a:gd name="T2" fmla="*/ 0 w 873"/>
              <a:gd name="T3" fmla="*/ 874 h 874"/>
              <a:gd name="T4" fmla="*/ 873 w 873"/>
              <a:gd name="T5" fmla="*/ 874 h 874"/>
            </a:gdLst>
            <a:ahLst/>
            <a:cxnLst>
              <a:cxn ang="0">
                <a:pos x="T0" y="T1"/>
              </a:cxn>
              <a:cxn ang="0">
                <a:pos x="T2" y="T3"/>
              </a:cxn>
              <a:cxn ang="0">
                <a:pos x="T4" y="T5"/>
              </a:cxn>
            </a:cxnLst>
            <a:rect l="0" t="0" r="r" b="b"/>
            <a:pathLst>
              <a:path w="873" h="874">
                <a:moveTo>
                  <a:pt x="0" y="0"/>
                </a:moveTo>
                <a:lnTo>
                  <a:pt x="0" y="874"/>
                </a:lnTo>
                <a:lnTo>
                  <a:pt x="873" y="874"/>
                </a:lnTo>
              </a:path>
            </a:pathLst>
          </a:custGeom>
          <a:noFill/>
          <a:ln w="76200"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TextBox 7"/>
          <p:cNvSpPr txBox="1"/>
          <p:nvPr/>
        </p:nvSpPr>
        <p:spPr>
          <a:xfrm>
            <a:off x="1698690" y="3219450"/>
            <a:ext cx="5372100" cy="2492990"/>
          </a:xfrm>
          <a:prstGeom prst="rect">
            <a:avLst/>
          </a:prstGeom>
          <a:noFill/>
        </p:spPr>
        <p:txBody>
          <a:bodyPr wrap="square" rtlCol="0">
            <a:spAutoFit/>
          </a:bodyPr>
          <a:lstStyle/>
          <a:p>
            <a:r>
              <a:rPr lang="en-US" sz="3600">
                <a:latin typeface="+mj-lt"/>
              </a:rPr>
              <a:t>#156</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9" name="TextBox 8"/>
          <p:cNvSpPr txBox="1"/>
          <p:nvPr/>
        </p:nvSpPr>
        <p:spPr>
          <a:xfrm>
            <a:off x="1698690" y="6532781"/>
            <a:ext cx="5372100" cy="3231654"/>
          </a:xfrm>
          <a:prstGeom prst="rect">
            <a:avLst/>
          </a:prstGeom>
          <a:noFill/>
        </p:spPr>
        <p:txBody>
          <a:bodyPr wrap="square" rtlCol="0">
            <a:spAutoFit/>
          </a:bodyPr>
          <a:lstStyle/>
          <a:p>
            <a:r>
              <a:rPr lang="en-US" sz="3600">
                <a:latin typeface="+mj-lt"/>
              </a:rPr>
              <a:t>#240</a:t>
            </a:r>
          </a:p>
          <a:p>
            <a:r>
              <a:rPr lang="en-US" sz="2400"/>
              <a:t>Lorem ipsum dolor sit amet, consectetur adipiscing elit. Sed finibus tellus varius massa sagittis scelerisque. Etiam eu imperdiet felis. In hac habitasse platea dictumst. Ut bibendum venenatis lectus ac tempus.</a:t>
            </a:r>
          </a:p>
        </p:txBody>
      </p:sp>
      <p:sp>
        <p:nvSpPr>
          <p:cNvPr id="2" name="Picture Placeholder 1"/>
          <p:cNvSpPr>
            <a:spLocks noGrp="1"/>
          </p:cNvSpPr>
          <p:nvPr>
            <p:ph type="pic" sz="quarter" idx="21"/>
          </p:nvPr>
        </p:nvSpPr>
        <p:spPr/>
      </p:sp>
    </p:spTree>
    <p:extLst>
      <p:ext uri="{BB962C8B-B14F-4D97-AF65-F5344CB8AC3E}">
        <p14:creationId xmlns:p14="http://schemas.microsoft.com/office/powerpoint/2010/main" val="376905477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 name="Group 82"/>
          <p:cNvGrpSpPr/>
          <p:nvPr/>
        </p:nvGrpSpPr>
        <p:grpSpPr>
          <a:xfrm>
            <a:off x="11031796" y="2044169"/>
            <a:ext cx="7858126" cy="9769478"/>
            <a:chOff x="5954713" y="601028"/>
            <a:chExt cx="3929063" cy="4884738"/>
          </a:xfrm>
          <a:solidFill>
            <a:schemeClr val="tx1">
              <a:lumMod val="90000"/>
              <a:lumOff val="10000"/>
            </a:schemeClr>
          </a:solidFill>
          <a:effectLst>
            <a:outerShdw blurRad="50800" dist="38100" dir="5400000" algn="t" rotWithShape="0">
              <a:prstClr val="black">
                <a:alpha val="40000"/>
              </a:prstClr>
            </a:outerShdw>
          </a:effectLst>
        </p:grpSpPr>
        <p:sp>
          <p:nvSpPr>
            <p:cNvPr id="4" name="Freeform 484"/>
            <p:cNvSpPr>
              <a:spLocks/>
            </p:cNvSpPr>
            <p:nvPr/>
          </p:nvSpPr>
          <p:spPr bwMode="auto">
            <a:xfrm>
              <a:off x="8382000" y="2467928"/>
              <a:ext cx="123825" cy="82550"/>
            </a:xfrm>
            <a:custGeom>
              <a:avLst/>
              <a:gdLst>
                <a:gd name="T0" fmla="*/ 23 w 78"/>
                <a:gd name="T1" fmla="*/ 52 h 52"/>
                <a:gd name="T2" fmla="*/ 33 w 78"/>
                <a:gd name="T3" fmla="*/ 43 h 52"/>
                <a:gd name="T4" fmla="*/ 33 w 78"/>
                <a:gd name="T5" fmla="*/ 33 h 52"/>
                <a:gd name="T6" fmla="*/ 49 w 78"/>
                <a:gd name="T7" fmla="*/ 33 h 52"/>
                <a:gd name="T8" fmla="*/ 59 w 78"/>
                <a:gd name="T9" fmla="*/ 33 h 52"/>
                <a:gd name="T10" fmla="*/ 59 w 78"/>
                <a:gd name="T11" fmla="*/ 26 h 52"/>
                <a:gd name="T12" fmla="*/ 66 w 78"/>
                <a:gd name="T13" fmla="*/ 17 h 52"/>
                <a:gd name="T14" fmla="*/ 78 w 78"/>
                <a:gd name="T15" fmla="*/ 9 h 52"/>
                <a:gd name="T16" fmla="*/ 59 w 78"/>
                <a:gd name="T17" fmla="*/ 0 h 52"/>
                <a:gd name="T18" fmla="*/ 33 w 78"/>
                <a:gd name="T19" fmla="*/ 17 h 52"/>
                <a:gd name="T20" fmla="*/ 23 w 78"/>
                <a:gd name="T21" fmla="*/ 0 h 52"/>
                <a:gd name="T22" fmla="*/ 16 w 78"/>
                <a:gd name="T23" fmla="*/ 9 h 52"/>
                <a:gd name="T24" fmla="*/ 16 w 78"/>
                <a:gd name="T25" fmla="*/ 17 h 52"/>
                <a:gd name="T26" fmla="*/ 16 w 78"/>
                <a:gd name="T27" fmla="*/ 26 h 52"/>
                <a:gd name="T28" fmla="*/ 0 w 78"/>
                <a:gd name="T29" fmla="*/ 33 h 52"/>
                <a:gd name="T30" fmla="*/ 7 w 78"/>
                <a:gd name="T31" fmla="*/ 33 h 52"/>
                <a:gd name="T32" fmla="*/ 16 w 78"/>
                <a:gd name="T33" fmla="*/ 33 h 52"/>
                <a:gd name="T34" fmla="*/ 23 w 78"/>
                <a:gd name="T35" fmla="*/ 43 h 52"/>
                <a:gd name="T36" fmla="*/ 23 w 78"/>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52">
                  <a:moveTo>
                    <a:pt x="23" y="52"/>
                  </a:moveTo>
                  <a:lnTo>
                    <a:pt x="33" y="43"/>
                  </a:lnTo>
                  <a:lnTo>
                    <a:pt x="33" y="33"/>
                  </a:lnTo>
                  <a:lnTo>
                    <a:pt x="49" y="33"/>
                  </a:lnTo>
                  <a:lnTo>
                    <a:pt x="59" y="33"/>
                  </a:lnTo>
                  <a:lnTo>
                    <a:pt x="59" y="26"/>
                  </a:lnTo>
                  <a:lnTo>
                    <a:pt x="66" y="17"/>
                  </a:lnTo>
                  <a:lnTo>
                    <a:pt x="78" y="9"/>
                  </a:lnTo>
                  <a:lnTo>
                    <a:pt x="59" y="0"/>
                  </a:lnTo>
                  <a:lnTo>
                    <a:pt x="33" y="17"/>
                  </a:lnTo>
                  <a:lnTo>
                    <a:pt x="23" y="0"/>
                  </a:lnTo>
                  <a:lnTo>
                    <a:pt x="16" y="9"/>
                  </a:lnTo>
                  <a:lnTo>
                    <a:pt x="16" y="17"/>
                  </a:lnTo>
                  <a:lnTo>
                    <a:pt x="16" y="26"/>
                  </a:lnTo>
                  <a:lnTo>
                    <a:pt x="0" y="33"/>
                  </a:lnTo>
                  <a:lnTo>
                    <a:pt x="7" y="33"/>
                  </a:lnTo>
                  <a:lnTo>
                    <a:pt x="16" y="33"/>
                  </a:lnTo>
                  <a:lnTo>
                    <a:pt x="23" y="43"/>
                  </a:lnTo>
                  <a:lnTo>
                    <a:pt x="23" y="52"/>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5" name="Freeform 485"/>
            <p:cNvSpPr>
              <a:spLocks/>
            </p:cNvSpPr>
            <p:nvPr/>
          </p:nvSpPr>
          <p:spPr bwMode="auto">
            <a:xfrm>
              <a:off x="8418513" y="2399666"/>
              <a:ext cx="57150" cy="52388"/>
            </a:xfrm>
            <a:custGeom>
              <a:avLst/>
              <a:gdLst>
                <a:gd name="T0" fmla="*/ 19 w 36"/>
                <a:gd name="T1" fmla="*/ 33 h 33"/>
                <a:gd name="T2" fmla="*/ 19 w 36"/>
                <a:gd name="T3" fmla="*/ 17 h 33"/>
                <a:gd name="T4" fmla="*/ 10 w 36"/>
                <a:gd name="T5" fmla="*/ 17 h 33"/>
                <a:gd name="T6" fmla="*/ 0 w 36"/>
                <a:gd name="T7" fmla="*/ 17 h 33"/>
                <a:gd name="T8" fmla="*/ 0 w 36"/>
                <a:gd name="T9" fmla="*/ 10 h 33"/>
                <a:gd name="T10" fmla="*/ 10 w 36"/>
                <a:gd name="T11" fmla="*/ 10 h 33"/>
                <a:gd name="T12" fmla="*/ 19 w 36"/>
                <a:gd name="T13" fmla="*/ 0 h 33"/>
                <a:gd name="T14" fmla="*/ 36 w 36"/>
                <a:gd name="T15" fmla="*/ 10 h 33"/>
                <a:gd name="T16" fmla="*/ 36 w 36"/>
                <a:gd name="T17" fmla="*/ 17 h 33"/>
                <a:gd name="T18" fmla="*/ 26 w 36"/>
                <a:gd name="T19" fmla="*/ 26 h 33"/>
                <a:gd name="T20" fmla="*/ 19 w 36"/>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9" y="33"/>
                  </a:moveTo>
                  <a:lnTo>
                    <a:pt x="19" y="17"/>
                  </a:lnTo>
                  <a:lnTo>
                    <a:pt x="10" y="17"/>
                  </a:lnTo>
                  <a:lnTo>
                    <a:pt x="0" y="17"/>
                  </a:lnTo>
                  <a:lnTo>
                    <a:pt x="0" y="10"/>
                  </a:lnTo>
                  <a:lnTo>
                    <a:pt x="10" y="10"/>
                  </a:lnTo>
                  <a:lnTo>
                    <a:pt x="19" y="0"/>
                  </a:lnTo>
                  <a:lnTo>
                    <a:pt x="36" y="10"/>
                  </a:lnTo>
                  <a:lnTo>
                    <a:pt x="36" y="17"/>
                  </a:lnTo>
                  <a:lnTo>
                    <a:pt x="26" y="26"/>
                  </a:lnTo>
                  <a:lnTo>
                    <a:pt x="19" y="33"/>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6" name="Freeform 486"/>
            <p:cNvSpPr>
              <a:spLocks/>
            </p:cNvSpPr>
            <p:nvPr/>
          </p:nvSpPr>
          <p:spPr bwMode="auto">
            <a:xfrm>
              <a:off x="9790113" y="601028"/>
              <a:ext cx="93663" cy="119063"/>
            </a:xfrm>
            <a:custGeom>
              <a:avLst/>
              <a:gdLst>
                <a:gd name="T0" fmla="*/ 52 w 59"/>
                <a:gd name="T1" fmla="*/ 75 h 75"/>
                <a:gd name="T2" fmla="*/ 35 w 59"/>
                <a:gd name="T3" fmla="*/ 68 h 75"/>
                <a:gd name="T4" fmla="*/ 16 w 59"/>
                <a:gd name="T5" fmla="*/ 59 h 75"/>
                <a:gd name="T6" fmla="*/ 16 w 59"/>
                <a:gd name="T7" fmla="*/ 49 h 75"/>
                <a:gd name="T8" fmla="*/ 0 w 59"/>
                <a:gd name="T9" fmla="*/ 42 h 75"/>
                <a:gd name="T10" fmla="*/ 0 w 59"/>
                <a:gd name="T11" fmla="*/ 23 h 75"/>
                <a:gd name="T12" fmla="*/ 7 w 59"/>
                <a:gd name="T13" fmla="*/ 9 h 75"/>
                <a:gd name="T14" fmla="*/ 7 w 59"/>
                <a:gd name="T15" fmla="*/ 0 h 75"/>
                <a:gd name="T16" fmla="*/ 16 w 59"/>
                <a:gd name="T17" fmla="*/ 0 h 75"/>
                <a:gd name="T18" fmla="*/ 35 w 59"/>
                <a:gd name="T19" fmla="*/ 9 h 75"/>
                <a:gd name="T20" fmla="*/ 52 w 59"/>
                <a:gd name="T21" fmla="*/ 9 h 75"/>
                <a:gd name="T22" fmla="*/ 59 w 59"/>
                <a:gd name="T23" fmla="*/ 23 h 75"/>
                <a:gd name="T24" fmla="*/ 59 w 59"/>
                <a:gd name="T25" fmla="*/ 33 h 75"/>
                <a:gd name="T26" fmla="*/ 59 w 59"/>
                <a:gd name="T27" fmla="*/ 42 h 75"/>
                <a:gd name="T28" fmla="*/ 52 w 59"/>
                <a:gd name="T29" fmla="*/ 59 h 75"/>
                <a:gd name="T30" fmla="*/ 59 w 59"/>
                <a:gd name="T31" fmla="*/ 68 h 75"/>
                <a:gd name="T32" fmla="*/ 52 w 59"/>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75">
                  <a:moveTo>
                    <a:pt x="52" y="75"/>
                  </a:moveTo>
                  <a:lnTo>
                    <a:pt x="35" y="68"/>
                  </a:lnTo>
                  <a:lnTo>
                    <a:pt x="16" y="59"/>
                  </a:lnTo>
                  <a:lnTo>
                    <a:pt x="16" y="49"/>
                  </a:lnTo>
                  <a:lnTo>
                    <a:pt x="0" y="42"/>
                  </a:lnTo>
                  <a:lnTo>
                    <a:pt x="0" y="23"/>
                  </a:lnTo>
                  <a:lnTo>
                    <a:pt x="7" y="9"/>
                  </a:lnTo>
                  <a:lnTo>
                    <a:pt x="7" y="0"/>
                  </a:lnTo>
                  <a:lnTo>
                    <a:pt x="16" y="0"/>
                  </a:lnTo>
                  <a:lnTo>
                    <a:pt x="35" y="9"/>
                  </a:lnTo>
                  <a:lnTo>
                    <a:pt x="52" y="9"/>
                  </a:lnTo>
                  <a:lnTo>
                    <a:pt x="59" y="23"/>
                  </a:lnTo>
                  <a:lnTo>
                    <a:pt x="59" y="33"/>
                  </a:lnTo>
                  <a:lnTo>
                    <a:pt x="59" y="42"/>
                  </a:lnTo>
                  <a:lnTo>
                    <a:pt x="52" y="59"/>
                  </a:lnTo>
                  <a:lnTo>
                    <a:pt x="59" y="68"/>
                  </a:lnTo>
                  <a:lnTo>
                    <a:pt x="52" y="75"/>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0" name="Freeform 500"/>
            <p:cNvSpPr>
              <a:spLocks/>
            </p:cNvSpPr>
            <p:nvPr/>
          </p:nvSpPr>
          <p:spPr bwMode="auto">
            <a:xfrm>
              <a:off x="6135688" y="5026978"/>
              <a:ext cx="123825" cy="82550"/>
            </a:xfrm>
            <a:custGeom>
              <a:avLst/>
              <a:gdLst>
                <a:gd name="T0" fmla="*/ 43 w 78"/>
                <a:gd name="T1" fmla="*/ 52 h 52"/>
                <a:gd name="T2" fmla="*/ 43 w 78"/>
                <a:gd name="T3" fmla="*/ 45 h 52"/>
                <a:gd name="T4" fmla="*/ 33 w 78"/>
                <a:gd name="T5" fmla="*/ 45 h 52"/>
                <a:gd name="T6" fmla="*/ 26 w 78"/>
                <a:gd name="T7" fmla="*/ 26 h 52"/>
                <a:gd name="T8" fmla="*/ 17 w 78"/>
                <a:gd name="T9" fmla="*/ 26 h 52"/>
                <a:gd name="T10" fmla="*/ 0 w 78"/>
                <a:gd name="T11" fmla="*/ 26 h 52"/>
                <a:gd name="T12" fmla="*/ 0 w 78"/>
                <a:gd name="T13" fmla="*/ 19 h 52"/>
                <a:gd name="T14" fmla="*/ 7 w 78"/>
                <a:gd name="T15" fmla="*/ 19 h 52"/>
                <a:gd name="T16" fmla="*/ 17 w 78"/>
                <a:gd name="T17" fmla="*/ 19 h 52"/>
                <a:gd name="T18" fmla="*/ 33 w 78"/>
                <a:gd name="T19" fmla="*/ 19 h 52"/>
                <a:gd name="T20" fmla="*/ 33 w 78"/>
                <a:gd name="T21" fmla="*/ 9 h 52"/>
                <a:gd name="T22" fmla="*/ 43 w 78"/>
                <a:gd name="T23" fmla="*/ 0 h 52"/>
                <a:gd name="T24" fmla="*/ 52 w 78"/>
                <a:gd name="T25" fmla="*/ 9 h 52"/>
                <a:gd name="T26" fmla="*/ 52 w 78"/>
                <a:gd name="T27" fmla="*/ 19 h 52"/>
                <a:gd name="T28" fmla="*/ 59 w 78"/>
                <a:gd name="T29" fmla="*/ 26 h 52"/>
                <a:gd name="T30" fmla="*/ 69 w 78"/>
                <a:gd name="T31" fmla="*/ 26 h 52"/>
                <a:gd name="T32" fmla="*/ 78 w 78"/>
                <a:gd name="T33" fmla="*/ 26 h 52"/>
                <a:gd name="T34" fmla="*/ 69 w 78"/>
                <a:gd name="T35" fmla="*/ 35 h 52"/>
                <a:gd name="T36" fmla="*/ 59 w 78"/>
                <a:gd name="T37" fmla="*/ 35 h 52"/>
                <a:gd name="T38" fmla="*/ 59 w 78"/>
                <a:gd name="T39" fmla="*/ 45 h 52"/>
                <a:gd name="T40" fmla="*/ 52 w 78"/>
                <a:gd name="T41" fmla="*/ 52 h 52"/>
                <a:gd name="T42" fmla="*/ 43 w 78"/>
                <a:gd name="T4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52">
                  <a:moveTo>
                    <a:pt x="43" y="52"/>
                  </a:moveTo>
                  <a:lnTo>
                    <a:pt x="43" y="45"/>
                  </a:lnTo>
                  <a:lnTo>
                    <a:pt x="33" y="45"/>
                  </a:lnTo>
                  <a:lnTo>
                    <a:pt x="26" y="26"/>
                  </a:lnTo>
                  <a:lnTo>
                    <a:pt x="17" y="26"/>
                  </a:lnTo>
                  <a:lnTo>
                    <a:pt x="0" y="26"/>
                  </a:lnTo>
                  <a:lnTo>
                    <a:pt x="0" y="19"/>
                  </a:lnTo>
                  <a:lnTo>
                    <a:pt x="7" y="19"/>
                  </a:lnTo>
                  <a:lnTo>
                    <a:pt x="17" y="19"/>
                  </a:lnTo>
                  <a:lnTo>
                    <a:pt x="33" y="19"/>
                  </a:lnTo>
                  <a:lnTo>
                    <a:pt x="33" y="9"/>
                  </a:lnTo>
                  <a:lnTo>
                    <a:pt x="43" y="0"/>
                  </a:lnTo>
                  <a:lnTo>
                    <a:pt x="52" y="9"/>
                  </a:lnTo>
                  <a:lnTo>
                    <a:pt x="52" y="19"/>
                  </a:lnTo>
                  <a:lnTo>
                    <a:pt x="59" y="26"/>
                  </a:lnTo>
                  <a:lnTo>
                    <a:pt x="69" y="26"/>
                  </a:lnTo>
                  <a:lnTo>
                    <a:pt x="78" y="26"/>
                  </a:lnTo>
                  <a:lnTo>
                    <a:pt x="69" y="35"/>
                  </a:lnTo>
                  <a:lnTo>
                    <a:pt x="59" y="35"/>
                  </a:lnTo>
                  <a:lnTo>
                    <a:pt x="59" y="45"/>
                  </a:lnTo>
                  <a:lnTo>
                    <a:pt x="52" y="52"/>
                  </a:lnTo>
                  <a:lnTo>
                    <a:pt x="43" y="52"/>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1" name="Freeform 501"/>
            <p:cNvSpPr>
              <a:spLocks/>
            </p:cNvSpPr>
            <p:nvPr/>
          </p:nvSpPr>
          <p:spPr bwMode="auto">
            <a:xfrm>
              <a:off x="6311900" y="5026978"/>
              <a:ext cx="57150" cy="41275"/>
            </a:xfrm>
            <a:custGeom>
              <a:avLst/>
              <a:gdLst>
                <a:gd name="T0" fmla="*/ 26 w 36"/>
                <a:gd name="T1" fmla="*/ 26 h 26"/>
                <a:gd name="T2" fmla="*/ 19 w 36"/>
                <a:gd name="T3" fmla="*/ 19 h 26"/>
                <a:gd name="T4" fmla="*/ 10 w 36"/>
                <a:gd name="T5" fmla="*/ 19 h 26"/>
                <a:gd name="T6" fmla="*/ 0 w 36"/>
                <a:gd name="T7" fmla="*/ 9 h 26"/>
                <a:gd name="T8" fmla="*/ 0 w 36"/>
                <a:gd name="T9" fmla="*/ 0 h 26"/>
                <a:gd name="T10" fmla="*/ 10 w 36"/>
                <a:gd name="T11" fmla="*/ 0 h 26"/>
                <a:gd name="T12" fmla="*/ 19 w 36"/>
                <a:gd name="T13" fmla="*/ 9 h 26"/>
                <a:gd name="T14" fmla="*/ 26 w 36"/>
                <a:gd name="T15" fmla="*/ 9 h 26"/>
                <a:gd name="T16" fmla="*/ 36 w 36"/>
                <a:gd name="T17" fmla="*/ 9 h 26"/>
                <a:gd name="T18" fmla="*/ 36 w 36"/>
                <a:gd name="T19" fmla="*/ 19 h 26"/>
                <a:gd name="T20" fmla="*/ 36 w 36"/>
                <a:gd name="T21" fmla="*/ 26 h 26"/>
                <a:gd name="T22" fmla="*/ 26 w 36"/>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6">
                  <a:moveTo>
                    <a:pt x="26" y="26"/>
                  </a:moveTo>
                  <a:lnTo>
                    <a:pt x="19" y="19"/>
                  </a:lnTo>
                  <a:lnTo>
                    <a:pt x="10" y="19"/>
                  </a:lnTo>
                  <a:lnTo>
                    <a:pt x="0" y="9"/>
                  </a:lnTo>
                  <a:lnTo>
                    <a:pt x="0" y="0"/>
                  </a:lnTo>
                  <a:lnTo>
                    <a:pt x="10" y="0"/>
                  </a:lnTo>
                  <a:lnTo>
                    <a:pt x="19" y="9"/>
                  </a:lnTo>
                  <a:lnTo>
                    <a:pt x="26" y="9"/>
                  </a:lnTo>
                  <a:lnTo>
                    <a:pt x="36" y="9"/>
                  </a:lnTo>
                  <a:lnTo>
                    <a:pt x="36" y="19"/>
                  </a:lnTo>
                  <a:lnTo>
                    <a:pt x="36" y="26"/>
                  </a:lnTo>
                  <a:lnTo>
                    <a:pt x="26" y="26"/>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2" name="Freeform 502"/>
            <p:cNvSpPr>
              <a:spLocks/>
            </p:cNvSpPr>
            <p:nvPr/>
          </p:nvSpPr>
          <p:spPr bwMode="auto">
            <a:xfrm>
              <a:off x="5954713" y="5109528"/>
              <a:ext cx="57150" cy="41275"/>
            </a:xfrm>
            <a:custGeom>
              <a:avLst/>
              <a:gdLst>
                <a:gd name="T0" fmla="*/ 19 w 36"/>
                <a:gd name="T1" fmla="*/ 16 h 26"/>
                <a:gd name="T2" fmla="*/ 26 w 36"/>
                <a:gd name="T3" fmla="*/ 16 h 26"/>
                <a:gd name="T4" fmla="*/ 26 w 36"/>
                <a:gd name="T5" fmla="*/ 9 h 26"/>
                <a:gd name="T6" fmla="*/ 36 w 36"/>
                <a:gd name="T7" fmla="*/ 0 h 26"/>
                <a:gd name="T8" fmla="*/ 26 w 36"/>
                <a:gd name="T9" fmla="*/ 0 h 26"/>
                <a:gd name="T10" fmla="*/ 19 w 36"/>
                <a:gd name="T11" fmla="*/ 0 h 26"/>
                <a:gd name="T12" fmla="*/ 19 w 36"/>
                <a:gd name="T13" fmla="*/ 9 h 26"/>
                <a:gd name="T14" fmla="*/ 0 w 36"/>
                <a:gd name="T15" fmla="*/ 9 h 26"/>
                <a:gd name="T16" fmla="*/ 0 w 36"/>
                <a:gd name="T17" fmla="*/ 16 h 26"/>
                <a:gd name="T18" fmla="*/ 0 w 36"/>
                <a:gd name="T19" fmla="*/ 26 h 26"/>
                <a:gd name="T20" fmla="*/ 19 w 36"/>
                <a:gd name="T21"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6">
                  <a:moveTo>
                    <a:pt x="19" y="16"/>
                  </a:moveTo>
                  <a:lnTo>
                    <a:pt x="26" y="16"/>
                  </a:lnTo>
                  <a:lnTo>
                    <a:pt x="26" y="9"/>
                  </a:lnTo>
                  <a:lnTo>
                    <a:pt x="36" y="0"/>
                  </a:lnTo>
                  <a:lnTo>
                    <a:pt x="26" y="0"/>
                  </a:lnTo>
                  <a:lnTo>
                    <a:pt x="19" y="0"/>
                  </a:lnTo>
                  <a:lnTo>
                    <a:pt x="19" y="9"/>
                  </a:lnTo>
                  <a:lnTo>
                    <a:pt x="0" y="9"/>
                  </a:lnTo>
                  <a:lnTo>
                    <a:pt x="0" y="16"/>
                  </a:lnTo>
                  <a:lnTo>
                    <a:pt x="0" y="26"/>
                  </a:lnTo>
                  <a:lnTo>
                    <a:pt x="19" y="16"/>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30" name="Freeform 510"/>
            <p:cNvSpPr>
              <a:spLocks/>
            </p:cNvSpPr>
            <p:nvPr/>
          </p:nvSpPr>
          <p:spPr bwMode="auto">
            <a:xfrm>
              <a:off x="6011863" y="2904491"/>
              <a:ext cx="41275" cy="25400"/>
            </a:xfrm>
            <a:custGeom>
              <a:avLst/>
              <a:gdLst>
                <a:gd name="T0" fmla="*/ 17 w 26"/>
                <a:gd name="T1" fmla="*/ 16 h 16"/>
                <a:gd name="T2" fmla="*/ 7 w 26"/>
                <a:gd name="T3" fmla="*/ 16 h 16"/>
                <a:gd name="T4" fmla="*/ 0 w 26"/>
                <a:gd name="T5" fmla="*/ 16 h 16"/>
                <a:gd name="T6" fmla="*/ 0 w 26"/>
                <a:gd name="T7" fmla="*/ 0 h 16"/>
                <a:gd name="T8" fmla="*/ 7 w 26"/>
                <a:gd name="T9" fmla="*/ 0 h 16"/>
                <a:gd name="T10" fmla="*/ 17 w 26"/>
                <a:gd name="T11" fmla="*/ 0 h 16"/>
                <a:gd name="T12" fmla="*/ 26 w 26"/>
                <a:gd name="T13" fmla="*/ 9 h 16"/>
                <a:gd name="T14" fmla="*/ 17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7" y="16"/>
                  </a:moveTo>
                  <a:lnTo>
                    <a:pt x="7" y="16"/>
                  </a:lnTo>
                  <a:lnTo>
                    <a:pt x="0" y="16"/>
                  </a:lnTo>
                  <a:lnTo>
                    <a:pt x="0" y="0"/>
                  </a:lnTo>
                  <a:lnTo>
                    <a:pt x="7" y="0"/>
                  </a:lnTo>
                  <a:lnTo>
                    <a:pt x="17" y="0"/>
                  </a:lnTo>
                  <a:lnTo>
                    <a:pt x="26" y="9"/>
                  </a:lnTo>
                  <a:lnTo>
                    <a:pt x="17" y="16"/>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31" name="Freeform 511"/>
            <p:cNvSpPr>
              <a:spLocks/>
            </p:cNvSpPr>
            <p:nvPr/>
          </p:nvSpPr>
          <p:spPr bwMode="auto">
            <a:xfrm>
              <a:off x="6154738" y="3369628"/>
              <a:ext cx="41275" cy="11113"/>
            </a:xfrm>
            <a:custGeom>
              <a:avLst/>
              <a:gdLst>
                <a:gd name="T0" fmla="*/ 0 w 26"/>
                <a:gd name="T1" fmla="*/ 0 h 7"/>
                <a:gd name="T2" fmla="*/ 19 w 26"/>
                <a:gd name="T3" fmla="*/ 0 h 7"/>
                <a:gd name="T4" fmla="*/ 26 w 26"/>
                <a:gd name="T5" fmla="*/ 0 h 7"/>
                <a:gd name="T6" fmla="*/ 26 w 26"/>
                <a:gd name="T7" fmla="*/ 7 h 7"/>
                <a:gd name="T8" fmla="*/ 19 w 26"/>
                <a:gd name="T9" fmla="*/ 7 h 7"/>
                <a:gd name="T10" fmla="*/ 9 w 26"/>
                <a:gd name="T11" fmla="*/ 7 h 7"/>
                <a:gd name="T12" fmla="*/ 0 w 2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6" h="7">
                  <a:moveTo>
                    <a:pt x="0" y="0"/>
                  </a:moveTo>
                  <a:lnTo>
                    <a:pt x="19" y="0"/>
                  </a:lnTo>
                  <a:lnTo>
                    <a:pt x="26" y="0"/>
                  </a:lnTo>
                  <a:lnTo>
                    <a:pt x="26" y="7"/>
                  </a:lnTo>
                  <a:lnTo>
                    <a:pt x="19" y="7"/>
                  </a:lnTo>
                  <a:lnTo>
                    <a:pt x="9" y="7"/>
                  </a:lnTo>
                  <a:lnTo>
                    <a:pt x="0" y="0"/>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32" name="Freeform 512"/>
            <p:cNvSpPr>
              <a:spLocks/>
            </p:cNvSpPr>
            <p:nvPr/>
          </p:nvSpPr>
          <p:spPr bwMode="auto">
            <a:xfrm>
              <a:off x="6410325" y="2126616"/>
              <a:ext cx="25400" cy="41275"/>
            </a:xfrm>
            <a:custGeom>
              <a:avLst/>
              <a:gdLst>
                <a:gd name="T0" fmla="*/ 16 w 16"/>
                <a:gd name="T1" fmla="*/ 26 h 26"/>
                <a:gd name="T2" fmla="*/ 7 w 16"/>
                <a:gd name="T3" fmla="*/ 16 h 26"/>
                <a:gd name="T4" fmla="*/ 0 w 16"/>
                <a:gd name="T5" fmla="*/ 9 h 26"/>
                <a:gd name="T6" fmla="*/ 7 w 16"/>
                <a:gd name="T7" fmla="*/ 9 h 26"/>
                <a:gd name="T8" fmla="*/ 16 w 16"/>
                <a:gd name="T9" fmla="*/ 0 h 26"/>
                <a:gd name="T10" fmla="*/ 16 w 16"/>
                <a:gd name="T11" fmla="*/ 9 h 26"/>
                <a:gd name="T12" fmla="*/ 16 w 16"/>
                <a:gd name="T13" fmla="*/ 16 h 26"/>
                <a:gd name="T14" fmla="*/ 16 w 16"/>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16" y="26"/>
                  </a:moveTo>
                  <a:lnTo>
                    <a:pt x="7" y="16"/>
                  </a:lnTo>
                  <a:lnTo>
                    <a:pt x="0" y="9"/>
                  </a:lnTo>
                  <a:lnTo>
                    <a:pt x="7" y="9"/>
                  </a:lnTo>
                  <a:lnTo>
                    <a:pt x="16" y="0"/>
                  </a:lnTo>
                  <a:lnTo>
                    <a:pt x="16" y="9"/>
                  </a:lnTo>
                  <a:lnTo>
                    <a:pt x="16" y="16"/>
                  </a:lnTo>
                  <a:lnTo>
                    <a:pt x="16" y="26"/>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33" name="Freeform 513"/>
            <p:cNvSpPr>
              <a:spLocks/>
            </p:cNvSpPr>
            <p:nvPr/>
          </p:nvSpPr>
          <p:spPr bwMode="auto">
            <a:xfrm>
              <a:off x="6600825" y="1959928"/>
              <a:ext cx="41275" cy="109538"/>
            </a:xfrm>
            <a:custGeom>
              <a:avLst/>
              <a:gdLst>
                <a:gd name="T0" fmla="*/ 0 w 26"/>
                <a:gd name="T1" fmla="*/ 69 h 69"/>
                <a:gd name="T2" fmla="*/ 7 w 26"/>
                <a:gd name="T3" fmla="*/ 62 h 69"/>
                <a:gd name="T4" fmla="*/ 7 w 26"/>
                <a:gd name="T5" fmla="*/ 52 h 69"/>
                <a:gd name="T6" fmla="*/ 0 w 26"/>
                <a:gd name="T7" fmla="*/ 43 h 69"/>
                <a:gd name="T8" fmla="*/ 0 w 26"/>
                <a:gd name="T9" fmla="*/ 36 h 69"/>
                <a:gd name="T10" fmla="*/ 17 w 26"/>
                <a:gd name="T11" fmla="*/ 36 h 69"/>
                <a:gd name="T12" fmla="*/ 17 w 26"/>
                <a:gd name="T13" fmla="*/ 26 h 69"/>
                <a:gd name="T14" fmla="*/ 26 w 26"/>
                <a:gd name="T15" fmla="*/ 0 h 69"/>
                <a:gd name="T16" fmla="*/ 26 w 26"/>
                <a:gd name="T17" fmla="*/ 17 h 69"/>
                <a:gd name="T18" fmla="*/ 26 w 26"/>
                <a:gd name="T19" fmla="*/ 26 h 69"/>
                <a:gd name="T20" fmla="*/ 26 w 26"/>
                <a:gd name="T21" fmla="*/ 36 h 69"/>
                <a:gd name="T22" fmla="*/ 26 w 26"/>
                <a:gd name="T23" fmla="*/ 43 h 69"/>
                <a:gd name="T24" fmla="*/ 17 w 26"/>
                <a:gd name="T25" fmla="*/ 52 h 69"/>
                <a:gd name="T26" fmla="*/ 17 w 26"/>
                <a:gd name="T27" fmla="*/ 62 h 69"/>
                <a:gd name="T28" fmla="*/ 0 w 26"/>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69">
                  <a:moveTo>
                    <a:pt x="0" y="69"/>
                  </a:moveTo>
                  <a:lnTo>
                    <a:pt x="7" y="62"/>
                  </a:lnTo>
                  <a:lnTo>
                    <a:pt x="7" y="52"/>
                  </a:lnTo>
                  <a:lnTo>
                    <a:pt x="0" y="43"/>
                  </a:lnTo>
                  <a:lnTo>
                    <a:pt x="0" y="36"/>
                  </a:lnTo>
                  <a:lnTo>
                    <a:pt x="17" y="36"/>
                  </a:lnTo>
                  <a:lnTo>
                    <a:pt x="17" y="26"/>
                  </a:lnTo>
                  <a:lnTo>
                    <a:pt x="26" y="0"/>
                  </a:lnTo>
                  <a:lnTo>
                    <a:pt x="26" y="17"/>
                  </a:lnTo>
                  <a:lnTo>
                    <a:pt x="26" y="26"/>
                  </a:lnTo>
                  <a:lnTo>
                    <a:pt x="26" y="36"/>
                  </a:lnTo>
                  <a:lnTo>
                    <a:pt x="26" y="43"/>
                  </a:lnTo>
                  <a:lnTo>
                    <a:pt x="17" y="52"/>
                  </a:lnTo>
                  <a:lnTo>
                    <a:pt x="17" y="62"/>
                  </a:lnTo>
                  <a:lnTo>
                    <a:pt x="0" y="69"/>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34" name="Freeform 514"/>
            <p:cNvSpPr>
              <a:spLocks/>
            </p:cNvSpPr>
            <p:nvPr/>
          </p:nvSpPr>
          <p:spPr bwMode="auto">
            <a:xfrm>
              <a:off x="6064250" y="2140903"/>
              <a:ext cx="98425" cy="93663"/>
            </a:xfrm>
            <a:custGeom>
              <a:avLst/>
              <a:gdLst>
                <a:gd name="T0" fmla="*/ 0 w 62"/>
                <a:gd name="T1" fmla="*/ 59 h 59"/>
                <a:gd name="T2" fmla="*/ 10 w 62"/>
                <a:gd name="T3" fmla="*/ 43 h 59"/>
                <a:gd name="T4" fmla="*/ 19 w 62"/>
                <a:gd name="T5" fmla="*/ 33 h 59"/>
                <a:gd name="T6" fmla="*/ 26 w 62"/>
                <a:gd name="T7" fmla="*/ 43 h 59"/>
                <a:gd name="T8" fmla="*/ 26 w 62"/>
                <a:gd name="T9" fmla="*/ 52 h 59"/>
                <a:gd name="T10" fmla="*/ 36 w 62"/>
                <a:gd name="T11" fmla="*/ 43 h 59"/>
                <a:gd name="T12" fmla="*/ 36 w 62"/>
                <a:gd name="T13" fmla="*/ 33 h 59"/>
                <a:gd name="T14" fmla="*/ 45 w 62"/>
                <a:gd name="T15" fmla="*/ 24 h 59"/>
                <a:gd name="T16" fmla="*/ 52 w 62"/>
                <a:gd name="T17" fmla="*/ 24 h 59"/>
                <a:gd name="T18" fmla="*/ 52 w 62"/>
                <a:gd name="T19" fmla="*/ 17 h 59"/>
                <a:gd name="T20" fmla="*/ 62 w 62"/>
                <a:gd name="T21" fmla="*/ 7 h 59"/>
                <a:gd name="T22" fmla="*/ 62 w 62"/>
                <a:gd name="T23" fmla="*/ 0 h 59"/>
                <a:gd name="T24" fmla="*/ 52 w 62"/>
                <a:gd name="T25" fmla="*/ 7 h 59"/>
                <a:gd name="T26" fmla="*/ 45 w 62"/>
                <a:gd name="T27" fmla="*/ 7 h 59"/>
                <a:gd name="T28" fmla="*/ 26 w 62"/>
                <a:gd name="T29" fmla="*/ 7 h 59"/>
                <a:gd name="T30" fmla="*/ 26 w 62"/>
                <a:gd name="T31" fmla="*/ 24 h 59"/>
                <a:gd name="T32" fmla="*/ 19 w 62"/>
                <a:gd name="T33" fmla="*/ 17 h 59"/>
                <a:gd name="T34" fmla="*/ 19 w 62"/>
                <a:gd name="T35" fmla="*/ 7 h 59"/>
                <a:gd name="T36" fmla="*/ 10 w 62"/>
                <a:gd name="T37" fmla="*/ 17 h 59"/>
                <a:gd name="T38" fmla="*/ 10 w 62"/>
                <a:gd name="T39" fmla="*/ 24 h 59"/>
                <a:gd name="T40" fmla="*/ 0 w 62"/>
                <a:gd name="T41" fmla="*/ 43 h 59"/>
                <a:gd name="T42" fmla="*/ 0 w 62"/>
                <a:gd name="T43" fmla="*/ 52 h 59"/>
                <a:gd name="T44" fmla="*/ 0 w 62"/>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9">
                  <a:moveTo>
                    <a:pt x="0" y="59"/>
                  </a:moveTo>
                  <a:lnTo>
                    <a:pt x="10" y="43"/>
                  </a:lnTo>
                  <a:lnTo>
                    <a:pt x="19" y="33"/>
                  </a:lnTo>
                  <a:lnTo>
                    <a:pt x="26" y="43"/>
                  </a:lnTo>
                  <a:lnTo>
                    <a:pt x="26" y="52"/>
                  </a:lnTo>
                  <a:lnTo>
                    <a:pt x="36" y="43"/>
                  </a:lnTo>
                  <a:lnTo>
                    <a:pt x="36" y="33"/>
                  </a:lnTo>
                  <a:lnTo>
                    <a:pt x="45" y="24"/>
                  </a:lnTo>
                  <a:lnTo>
                    <a:pt x="52" y="24"/>
                  </a:lnTo>
                  <a:lnTo>
                    <a:pt x="52" y="17"/>
                  </a:lnTo>
                  <a:lnTo>
                    <a:pt x="62" y="7"/>
                  </a:lnTo>
                  <a:lnTo>
                    <a:pt x="62" y="0"/>
                  </a:lnTo>
                  <a:lnTo>
                    <a:pt x="52" y="7"/>
                  </a:lnTo>
                  <a:lnTo>
                    <a:pt x="45" y="7"/>
                  </a:lnTo>
                  <a:lnTo>
                    <a:pt x="26" y="7"/>
                  </a:lnTo>
                  <a:lnTo>
                    <a:pt x="26" y="24"/>
                  </a:lnTo>
                  <a:lnTo>
                    <a:pt x="19" y="17"/>
                  </a:lnTo>
                  <a:lnTo>
                    <a:pt x="19" y="7"/>
                  </a:lnTo>
                  <a:lnTo>
                    <a:pt x="10" y="17"/>
                  </a:lnTo>
                  <a:lnTo>
                    <a:pt x="10" y="24"/>
                  </a:lnTo>
                  <a:lnTo>
                    <a:pt x="0" y="43"/>
                  </a:lnTo>
                  <a:lnTo>
                    <a:pt x="0" y="52"/>
                  </a:lnTo>
                  <a:lnTo>
                    <a:pt x="0" y="59"/>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35" name="Freeform 515"/>
            <p:cNvSpPr>
              <a:spLocks/>
            </p:cNvSpPr>
            <p:nvPr/>
          </p:nvSpPr>
          <p:spPr bwMode="auto">
            <a:xfrm>
              <a:off x="6053138" y="2767966"/>
              <a:ext cx="41275" cy="41275"/>
            </a:xfrm>
            <a:custGeom>
              <a:avLst/>
              <a:gdLst>
                <a:gd name="T0" fmla="*/ 0 w 26"/>
                <a:gd name="T1" fmla="*/ 17 h 26"/>
                <a:gd name="T2" fmla="*/ 7 w 26"/>
                <a:gd name="T3" fmla="*/ 7 h 26"/>
                <a:gd name="T4" fmla="*/ 17 w 26"/>
                <a:gd name="T5" fmla="*/ 0 h 26"/>
                <a:gd name="T6" fmla="*/ 26 w 26"/>
                <a:gd name="T7" fmla="*/ 7 h 26"/>
                <a:gd name="T8" fmla="*/ 26 w 26"/>
                <a:gd name="T9" fmla="*/ 17 h 26"/>
                <a:gd name="T10" fmla="*/ 7 w 26"/>
                <a:gd name="T11" fmla="*/ 26 h 26"/>
                <a:gd name="T12" fmla="*/ 0 w 26"/>
                <a:gd name="T13" fmla="*/ 17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0" y="17"/>
                  </a:moveTo>
                  <a:lnTo>
                    <a:pt x="7" y="7"/>
                  </a:lnTo>
                  <a:lnTo>
                    <a:pt x="17" y="0"/>
                  </a:lnTo>
                  <a:lnTo>
                    <a:pt x="26" y="7"/>
                  </a:lnTo>
                  <a:lnTo>
                    <a:pt x="26" y="17"/>
                  </a:lnTo>
                  <a:lnTo>
                    <a:pt x="7" y="26"/>
                  </a:lnTo>
                  <a:lnTo>
                    <a:pt x="0" y="17"/>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36" name="Freeform 516"/>
            <p:cNvSpPr>
              <a:spLocks/>
            </p:cNvSpPr>
            <p:nvPr/>
          </p:nvSpPr>
          <p:spPr bwMode="auto">
            <a:xfrm>
              <a:off x="6080125" y="2264728"/>
              <a:ext cx="55563" cy="82550"/>
            </a:xfrm>
            <a:custGeom>
              <a:avLst/>
              <a:gdLst>
                <a:gd name="T0" fmla="*/ 26 w 35"/>
                <a:gd name="T1" fmla="*/ 33 h 52"/>
                <a:gd name="T2" fmla="*/ 26 w 35"/>
                <a:gd name="T3" fmla="*/ 26 h 52"/>
                <a:gd name="T4" fmla="*/ 26 w 35"/>
                <a:gd name="T5" fmla="*/ 17 h 52"/>
                <a:gd name="T6" fmla="*/ 35 w 35"/>
                <a:gd name="T7" fmla="*/ 10 h 52"/>
                <a:gd name="T8" fmla="*/ 35 w 35"/>
                <a:gd name="T9" fmla="*/ 0 h 52"/>
                <a:gd name="T10" fmla="*/ 26 w 35"/>
                <a:gd name="T11" fmla="*/ 10 h 52"/>
                <a:gd name="T12" fmla="*/ 16 w 35"/>
                <a:gd name="T13" fmla="*/ 17 h 52"/>
                <a:gd name="T14" fmla="*/ 16 w 35"/>
                <a:gd name="T15" fmla="*/ 10 h 52"/>
                <a:gd name="T16" fmla="*/ 16 w 35"/>
                <a:gd name="T17" fmla="*/ 0 h 52"/>
                <a:gd name="T18" fmla="*/ 0 w 35"/>
                <a:gd name="T19" fmla="*/ 10 h 52"/>
                <a:gd name="T20" fmla="*/ 0 w 35"/>
                <a:gd name="T21" fmla="*/ 17 h 52"/>
                <a:gd name="T22" fmla="*/ 0 w 35"/>
                <a:gd name="T23" fmla="*/ 26 h 52"/>
                <a:gd name="T24" fmla="*/ 16 w 35"/>
                <a:gd name="T25" fmla="*/ 17 h 52"/>
                <a:gd name="T26" fmla="*/ 9 w 35"/>
                <a:gd name="T27" fmla="*/ 33 h 52"/>
                <a:gd name="T28" fmla="*/ 16 w 35"/>
                <a:gd name="T29" fmla="*/ 43 h 52"/>
                <a:gd name="T30" fmla="*/ 16 w 35"/>
                <a:gd name="T31" fmla="*/ 52 h 52"/>
                <a:gd name="T32" fmla="*/ 26 w 35"/>
                <a:gd name="T33"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52">
                  <a:moveTo>
                    <a:pt x="26" y="33"/>
                  </a:moveTo>
                  <a:lnTo>
                    <a:pt x="26" y="26"/>
                  </a:lnTo>
                  <a:lnTo>
                    <a:pt x="26" y="17"/>
                  </a:lnTo>
                  <a:lnTo>
                    <a:pt x="35" y="10"/>
                  </a:lnTo>
                  <a:lnTo>
                    <a:pt x="35" y="0"/>
                  </a:lnTo>
                  <a:lnTo>
                    <a:pt x="26" y="10"/>
                  </a:lnTo>
                  <a:lnTo>
                    <a:pt x="16" y="17"/>
                  </a:lnTo>
                  <a:lnTo>
                    <a:pt x="16" y="10"/>
                  </a:lnTo>
                  <a:lnTo>
                    <a:pt x="16" y="0"/>
                  </a:lnTo>
                  <a:lnTo>
                    <a:pt x="0" y="10"/>
                  </a:lnTo>
                  <a:lnTo>
                    <a:pt x="0" y="17"/>
                  </a:lnTo>
                  <a:lnTo>
                    <a:pt x="0" y="26"/>
                  </a:lnTo>
                  <a:lnTo>
                    <a:pt x="16" y="17"/>
                  </a:lnTo>
                  <a:lnTo>
                    <a:pt x="9" y="33"/>
                  </a:lnTo>
                  <a:lnTo>
                    <a:pt x="16" y="43"/>
                  </a:lnTo>
                  <a:lnTo>
                    <a:pt x="16" y="52"/>
                  </a:lnTo>
                  <a:lnTo>
                    <a:pt x="26" y="33"/>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37" name="Freeform 517"/>
            <p:cNvSpPr>
              <a:spLocks/>
            </p:cNvSpPr>
            <p:nvPr/>
          </p:nvSpPr>
          <p:spPr bwMode="auto">
            <a:xfrm>
              <a:off x="6064250" y="2415541"/>
              <a:ext cx="30163" cy="41275"/>
            </a:xfrm>
            <a:custGeom>
              <a:avLst/>
              <a:gdLst>
                <a:gd name="T0" fmla="*/ 10 w 19"/>
                <a:gd name="T1" fmla="*/ 26 h 26"/>
                <a:gd name="T2" fmla="*/ 10 w 19"/>
                <a:gd name="T3" fmla="*/ 16 h 26"/>
                <a:gd name="T4" fmla="*/ 0 w 19"/>
                <a:gd name="T5" fmla="*/ 16 h 26"/>
                <a:gd name="T6" fmla="*/ 10 w 19"/>
                <a:gd name="T7" fmla="*/ 7 h 26"/>
                <a:gd name="T8" fmla="*/ 10 w 19"/>
                <a:gd name="T9" fmla="*/ 0 h 26"/>
                <a:gd name="T10" fmla="*/ 0 w 19"/>
                <a:gd name="T11" fmla="*/ 0 h 26"/>
                <a:gd name="T12" fmla="*/ 19 w 19"/>
                <a:gd name="T13" fmla="*/ 7 h 26"/>
                <a:gd name="T14" fmla="*/ 19 w 19"/>
                <a:gd name="T15" fmla="*/ 16 h 26"/>
                <a:gd name="T16" fmla="*/ 10 w 19"/>
                <a:gd name="T17" fmla="*/ 16 h 26"/>
                <a:gd name="T18" fmla="*/ 10 w 19"/>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6">
                  <a:moveTo>
                    <a:pt x="10" y="26"/>
                  </a:moveTo>
                  <a:lnTo>
                    <a:pt x="10" y="16"/>
                  </a:lnTo>
                  <a:lnTo>
                    <a:pt x="0" y="16"/>
                  </a:lnTo>
                  <a:lnTo>
                    <a:pt x="10" y="7"/>
                  </a:lnTo>
                  <a:lnTo>
                    <a:pt x="10" y="0"/>
                  </a:lnTo>
                  <a:lnTo>
                    <a:pt x="0" y="0"/>
                  </a:lnTo>
                  <a:lnTo>
                    <a:pt x="19" y="7"/>
                  </a:lnTo>
                  <a:lnTo>
                    <a:pt x="19" y="16"/>
                  </a:lnTo>
                  <a:lnTo>
                    <a:pt x="10" y="16"/>
                  </a:lnTo>
                  <a:lnTo>
                    <a:pt x="10" y="26"/>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47" name="Freeform 527"/>
            <p:cNvSpPr>
              <a:spLocks/>
            </p:cNvSpPr>
            <p:nvPr/>
          </p:nvSpPr>
          <p:spPr bwMode="auto">
            <a:xfrm>
              <a:off x="6807200" y="3610928"/>
              <a:ext cx="68263" cy="107950"/>
            </a:xfrm>
            <a:custGeom>
              <a:avLst/>
              <a:gdLst>
                <a:gd name="T0" fmla="*/ 0 w 43"/>
                <a:gd name="T1" fmla="*/ 59 h 68"/>
                <a:gd name="T2" fmla="*/ 5 w 43"/>
                <a:gd name="T3" fmla="*/ 42 h 68"/>
                <a:gd name="T4" fmla="*/ 0 w 43"/>
                <a:gd name="T5" fmla="*/ 33 h 68"/>
                <a:gd name="T6" fmla="*/ 0 w 43"/>
                <a:gd name="T7" fmla="*/ 26 h 68"/>
                <a:gd name="T8" fmla="*/ 0 w 43"/>
                <a:gd name="T9" fmla="*/ 16 h 68"/>
                <a:gd name="T10" fmla="*/ 8 w 43"/>
                <a:gd name="T11" fmla="*/ 9 h 68"/>
                <a:gd name="T12" fmla="*/ 17 w 43"/>
                <a:gd name="T13" fmla="*/ 0 h 68"/>
                <a:gd name="T14" fmla="*/ 24 w 43"/>
                <a:gd name="T15" fmla="*/ 9 h 68"/>
                <a:gd name="T16" fmla="*/ 24 w 43"/>
                <a:gd name="T17" fmla="*/ 16 h 68"/>
                <a:gd name="T18" fmla="*/ 34 w 43"/>
                <a:gd name="T19" fmla="*/ 26 h 68"/>
                <a:gd name="T20" fmla="*/ 43 w 43"/>
                <a:gd name="T21" fmla="*/ 33 h 68"/>
                <a:gd name="T22" fmla="*/ 43 w 43"/>
                <a:gd name="T23" fmla="*/ 42 h 68"/>
                <a:gd name="T24" fmla="*/ 43 w 43"/>
                <a:gd name="T25" fmla="*/ 52 h 68"/>
                <a:gd name="T26" fmla="*/ 43 w 43"/>
                <a:gd name="T27" fmla="*/ 59 h 68"/>
                <a:gd name="T28" fmla="*/ 43 w 43"/>
                <a:gd name="T29" fmla="*/ 68 h 68"/>
                <a:gd name="T30" fmla="*/ 34 w 43"/>
                <a:gd name="T31" fmla="*/ 68 h 68"/>
                <a:gd name="T32" fmla="*/ 0 w 43"/>
                <a:gd name="T33" fmla="*/ 5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68">
                  <a:moveTo>
                    <a:pt x="0" y="59"/>
                  </a:moveTo>
                  <a:lnTo>
                    <a:pt x="5" y="42"/>
                  </a:lnTo>
                  <a:lnTo>
                    <a:pt x="0" y="33"/>
                  </a:lnTo>
                  <a:lnTo>
                    <a:pt x="0" y="26"/>
                  </a:lnTo>
                  <a:lnTo>
                    <a:pt x="0" y="16"/>
                  </a:lnTo>
                  <a:lnTo>
                    <a:pt x="8" y="9"/>
                  </a:lnTo>
                  <a:lnTo>
                    <a:pt x="17" y="0"/>
                  </a:lnTo>
                  <a:lnTo>
                    <a:pt x="24" y="9"/>
                  </a:lnTo>
                  <a:lnTo>
                    <a:pt x="24" y="16"/>
                  </a:lnTo>
                  <a:lnTo>
                    <a:pt x="34" y="26"/>
                  </a:lnTo>
                  <a:lnTo>
                    <a:pt x="43" y="33"/>
                  </a:lnTo>
                  <a:lnTo>
                    <a:pt x="43" y="42"/>
                  </a:lnTo>
                  <a:lnTo>
                    <a:pt x="43" y="52"/>
                  </a:lnTo>
                  <a:lnTo>
                    <a:pt x="43" y="59"/>
                  </a:lnTo>
                  <a:lnTo>
                    <a:pt x="43" y="68"/>
                  </a:lnTo>
                  <a:lnTo>
                    <a:pt x="34" y="68"/>
                  </a:lnTo>
                  <a:lnTo>
                    <a:pt x="0" y="59"/>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50" name="Freeform 530"/>
            <p:cNvSpPr>
              <a:spLocks/>
            </p:cNvSpPr>
            <p:nvPr/>
          </p:nvSpPr>
          <p:spPr bwMode="auto">
            <a:xfrm>
              <a:off x="7345363" y="2891791"/>
              <a:ext cx="71438" cy="68263"/>
            </a:xfrm>
            <a:custGeom>
              <a:avLst/>
              <a:gdLst>
                <a:gd name="T0" fmla="*/ 45 w 45"/>
                <a:gd name="T1" fmla="*/ 43 h 43"/>
                <a:gd name="T2" fmla="*/ 35 w 45"/>
                <a:gd name="T3" fmla="*/ 43 h 43"/>
                <a:gd name="T4" fmla="*/ 19 w 45"/>
                <a:gd name="T5" fmla="*/ 43 h 43"/>
                <a:gd name="T6" fmla="*/ 19 w 45"/>
                <a:gd name="T7" fmla="*/ 36 h 43"/>
                <a:gd name="T8" fmla="*/ 0 w 45"/>
                <a:gd name="T9" fmla="*/ 36 h 43"/>
                <a:gd name="T10" fmla="*/ 0 w 45"/>
                <a:gd name="T11" fmla="*/ 17 h 43"/>
                <a:gd name="T12" fmla="*/ 0 w 45"/>
                <a:gd name="T13" fmla="*/ 10 h 43"/>
                <a:gd name="T14" fmla="*/ 9 w 45"/>
                <a:gd name="T15" fmla="*/ 10 h 43"/>
                <a:gd name="T16" fmla="*/ 9 w 45"/>
                <a:gd name="T17" fmla="*/ 0 h 43"/>
                <a:gd name="T18" fmla="*/ 19 w 45"/>
                <a:gd name="T19" fmla="*/ 10 h 43"/>
                <a:gd name="T20" fmla="*/ 26 w 45"/>
                <a:gd name="T21" fmla="*/ 0 h 43"/>
                <a:gd name="T22" fmla="*/ 35 w 45"/>
                <a:gd name="T23" fmla="*/ 10 h 43"/>
                <a:gd name="T24" fmla="*/ 45 w 45"/>
                <a:gd name="T25" fmla="*/ 10 h 43"/>
                <a:gd name="T26" fmla="*/ 45 w 45"/>
                <a:gd name="T27" fmla="*/ 17 h 43"/>
                <a:gd name="T28" fmla="*/ 45 w 45"/>
                <a:gd name="T29" fmla="*/ 26 h 43"/>
                <a:gd name="T30" fmla="*/ 45 w 45"/>
                <a:gd name="T31" fmla="*/ 36 h 43"/>
                <a:gd name="T32" fmla="*/ 45 w 45"/>
                <a:gd name="T33" fmla="*/ 43 h 43"/>
                <a:gd name="T34" fmla="*/ 35 w 45"/>
                <a:gd name="T35" fmla="*/ 43 h 43"/>
                <a:gd name="T36" fmla="*/ 45 w 45"/>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3">
                  <a:moveTo>
                    <a:pt x="45" y="43"/>
                  </a:moveTo>
                  <a:lnTo>
                    <a:pt x="35" y="43"/>
                  </a:lnTo>
                  <a:lnTo>
                    <a:pt x="19" y="43"/>
                  </a:lnTo>
                  <a:lnTo>
                    <a:pt x="19" y="36"/>
                  </a:lnTo>
                  <a:lnTo>
                    <a:pt x="0" y="36"/>
                  </a:lnTo>
                  <a:lnTo>
                    <a:pt x="0" y="17"/>
                  </a:lnTo>
                  <a:lnTo>
                    <a:pt x="0" y="10"/>
                  </a:lnTo>
                  <a:lnTo>
                    <a:pt x="9" y="10"/>
                  </a:lnTo>
                  <a:lnTo>
                    <a:pt x="9" y="0"/>
                  </a:lnTo>
                  <a:lnTo>
                    <a:pt x="19" y="10"/>
                  </a:lnTo>
                  <a:lnTo>
                    <a:pt x="26" y="0"/>
                  </a:lnTo>
                  <a:lnTo>
                    <a:pt x="35" y="10"/>
                  </a:lnTo>
                  <a:lnTo>
                    <a:pt x="45" y="10"/>
                  </a:lnTo>
                  <a:lnTo>
                    <a:pt x="45" y="17"/>
                  </a:lnTo>
                  <a:lnTo>
                    <a:pt x="45" y="26"/>
                  </a:lnTo>
                  <a:lnTo>
                    <a:pt x="45" y="36"/>
                  </a:lnTo>
                  <a:lnTo>
                    <a:pt x="45" y="43"/>
                  </a:lnTo>
                  <a:lnTo>
                    <a:pt x="35" y="43"/>
                  </a:lnTo>
                  <a:lnTo>
                    <a:pt x="45" y="43"/>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52" name="Freeform 532"/>
            <p:cNvSpPr>
              <a:spLocks/>
            </p:cNvSpPr>
            <p:nvPr/>
          </p:nvSpPr>
          <p:spPr bwMode="auto">
            <a:xfrm>
              <a:off x="7423150" y="3001328"/>
              <a:ext cx="53975" cy="41275"/>
            </a:xfrm>
            <a:custGeom>
              <a:avLst/>
              <a:gdLst>
                <a:gd name="T0" fmla="*/ 26 w 34"/>
                <a:gd name="T1" fmla="*/ 26 h 26"/>
                <a:gd name="T2" fmla="*/ 17 w 34"/>
                <a:gd name="T3" fmla="*/ 26 h 26"/>
                <a:gd name="T4" fmla="*/ 8 w 34"/>
                <a:gd name="T5" fmla="*/ 17 h 26"/>
                <a:gd name="T6" fmla="*/ 0 w 34"/>
                <a:gd name="T7" fmla="*/ 10 h 26"/>
                <a:gd name="T8" fmla="*/ 0 w 34"/>
                <a:gd name="T9" fmla="*/ 0 h 26"/>
                <a:gd name="T10" fmla="*/ 8 w 34"/>
                <a:gd name="T11" fmla="*/ 0 h 26"/>
                <a:gd name="T12" fmla="*/ 17 w 34"/>
                <a:gd name="T13" fmla="*/ 0 h 26"/>
                <a:gd name="T14" fmla="*/ 17 w 34"/>
                <a:gd name="T15" fmla="*/ 10 h 26"/>
                <a:gd name="T16" fmla="*/ 26 w 34"/>
                <a:gd name="T17" fmla="*/ 10 h 26"/>
                <a:gd name="T18" fmla="*/ 34 w 34"/>
                <a:gd name="T19" fmla="*/ 17 h 26"/>
                <a:gd name="T20" fmla="*/ 34 w 34"/>
                <a:gd name="T21" fmla="*/ 26 h 26"/>
                <a:gd name="T22" fmla="*/ 26 w 34"/>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26" y="26"/>
                  </a:moveTo>
                  <a:lnTo>
                    <a:pt x="17" y="26"/>
                  </a:lnTo>
                  <a:lnTo>
                    <a:pt x="8" y="17"/>
                  </a:lnTo>
                  <a:lnTo>
                    <a:pt x="0" y="10"/>
                  </a:lnTo>
                  <a:lnTo>
                    <a:pt x="0" y="0"/>
                  </a:lnTo>
                  <a:lnTo>
                    <a:pt x="8" y="0"/>
                  </a:lnTo>
                  <a:lnTo>
                    <a:pt x="17" y="0"/>
                  </a:lnTo>
                  <a:lnTo>
                    <a:pt x="17" y="10"/>
                  </a:lnTo>
                  <a:lnTo>
                    <a:pt x="26" y="10"/>
                  </a:lnTo>
                  <a:lnTo>
                    <a:pt x="34" y="17"/>
                  </a:lnTo>
                  <a:lnTo>
                    <a:pt x="34" y="26"/>
                  </a:lnTo>
                  <a:lnTo>
                    <a:pt x="26" y="26"/>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53" name="Freeform 533"/>
            <p:cNvSpPr>
              <a:spLocks/>
            </p:cNvSpPr>
            <p:nvPr/>
          </p:nvSpPr>
          <p:spPr bwMode="auto">
            <a:xfrm>
              <a:off x="7491413" y="3001328"/>
              <a:ext cx="26988" cy="41275"/>
            </a:xfrm>
            <a:custGeom>
              <a:avLst/>
              <a:gdLst>
                <a:gd name="T0" fmla="*/ 0 w 17"/>
                <a:gd name="T1" fmla="*/ 17 h 26"/>
                <a:gd name="T2" fmla="*/ 0 w 17"/>
                <a:gd name="T3" fmla="*/ 10 h 26"/>
                <a:gd name="T4" fmla="*/ 0 w 17"/>
                <a:gd name="T5" fmla="*/ 0 h 26"/>
                <a:gd name="T6" fmla="*/ 10 w 17"/>
                <a:gd name="T7" fmla="*/ 10 h 26"/>
                <a:gd name="T8" fmla="*/ 17 w 17"/>
                <a:gd name="T9" fmla="*/ 10 h 26"/>
                <a:gd name="T10" fmla="*/ 17 w 17"/>
                <a:gd name="T11" fmla="*/ 17 h 26"/>
                <a:gd name="T12" fmla="*/ 10 w 17"/>
                <a:gd name="T13" fmla="*/ 17 h 26"/>
                <a:gd name="T14" fmla="*/ 10 w 17"/>
                <a:gd name="T15" fmla="*/ 26 h 26"/>
                <a:gd name="T16" fmla="*/ 0 w 17"/>
                <a:gd name="T1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6">
                  <a:moveTo>
                    <a:pt x="0" y="17"/>
                  </a:moveTo>
                  <a:lnTo>
                    <a:pt x="0" y="10"/>
                  </a:lnTo>
                  <a:lnTo>
                    <a:pt x="0" y="0"/>
                  </a:lnTo>
                  <a:lnTo>
                    <a:pt x="10" y="10"/>
                  </a:lnTo>
                  <a:lnTo>
                    <a:pt x="17" y="10"/>
                  </a:lnTo>
                  <a:lnTo>
                    <a:pt x="17" y="17"/>
                  </a:lnTo>
                  <a:lnTo>
                    <a:pt x="10" y="17"/>
                  </a:lnTo>
                  <a:lnTo>
                    <a:pt x="10" y="26"/>
                  </a:lnTo>
                  <a:lnTo>
                    <a:pt x="0" y="17"/>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57" name="Freeform 537"/>
            <p:cNvSpPr>
              <a:spLocks/>
            </p:cNvSpPr>
            <p:nvPr/>
          </p:nvSpPr>
          <p:spPr bwMode="auto">
            <a:xfrm>
              <a:off x="8583613" y="5346066"/>
              <a:ext cx="192088" cy="139700"/>
            </a:xfrm>
            <a:custGeom>
              <a:avLst/>
              <a:gdLst>
                <a:gd name="T0" fmla="*/ 0 w 121"/>
                <a:gd name="T1" fmla="*/ 10 h 88"/>
                <a:gd name="T2" fmla="*/ 17 w 121"/>
                <a:gd name="T3" fmla="*/ 0 h 88"/>
                <a:gd name="T4" fmla="*/ 27 w 121"/>
                <a:gd name="T5" fmla="*/ 0 h 88"/>
                <a:gd name="T6" fmla="*/ 36 w 121"/>
                <a:gd name="T7" fmla="*/ 10 h 88"/>
                <a:gd name="T8" fmla="*/ 43 w 121"/>
                <a:gd name="T9" fmla="*/ 17 h 88"/>
                <a:gd name="T10" fmla="*/ 62 w 121"/>
                <a:gd name="T11" fmla="*/ 17 h 88"/>
                <a:gd name="T12" fmla="*/ 79 w 121"/>
                <a:gd name="T13" fmla="*/ 26 h 88"/>
                <a:gd name="T14" fmla="*/ 88 w 121"/>
                <a:gd name="T15" fmla="*/ 36 h 88"/>
                <a:gd name="T16" fmla="*/ 95 w 121"/>
                <a:gd name="T17" fmla="*/ 36 h 88"/>
                <a:gd name="T18" fmla="*/ 105 w 121"/>
                <a:gd name="T19" fmla="*/ 43 h 88"/>
                <a:gd name="T20" fmla="*/ 105 w 121"/>
                <a:gd name="T21" fmla="*/ 52 h 88"/>
                <a:gd name="T22" fmla="*/ 114 w 121"/>
                <a:gd name="T23" fmla="*/ 59 h 88"/>
                <a:gd name="T24" fmla="*/ 121 w 121"/>
                <a:gd name="T25" fmla="*/ 69 h 88"/>
                <a:gd name="T26" fmla="*/ 121 w 121"/>
                <a:gd name="T27" fmla="*/ 88 h 88"/>
                <a:gd name="T28" fmla="*/ 114 w 121"/>
                <a:gd name="T29" fmla="*/ 88 h 88"/>
                <a:gd name="T30" fmla="*/ 105 w 121"/>
                <a:gd name="T31" fmla="*/ 69 h 88"/>
                <a:gd name="T32" fmla="*/ 95 w 121"/>
                <a:gd name="T33" fmla="*/ 59 h 88"/>
                <a:gd name="T34" fmla="*/ 88 w 121"/>
                <a:gd name="T35" fmla="*/ 52 h 88"/>
                <a:gd name="T36" fmla="*/ 69 w 121"/>
                <a:gd name="T37" fmla="*/ 43 h 88"/>
                <a:gd name="T38" fmla="*/ 62 w 121"/>
                <a:gd name="T39" fmla="*/ 36 h 88"/>
                <a:gd name="T40" fmla="*/ 43 w 121"/>
                <a:gd name="T41" fmla="*/ 26 h 88"/>
                <a:gd name="T42" fmla="*/ 36 w 121"/>
                <a:gd name="T43" fmla="*/ 17 h 88"/>
                <a:gd name="T44" fmla="*/ 17 w 121"/>
                <a:gd name="T45" fmla="*/ 17 h 88"/>
                <a:gd name="T46" fmla="*/ 10 w 121"/>
                <a:gd name="T47" fmla="*/ 17 h 88"/>
                <a:gd name="T48" fmla="*/ 0 w 121"/>
                <a:gd name="T49"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88">
                  <a:moveTo>
                    <a:pt x="0" y="10"/>
                  </a:moveTo>
                  <a:lnTo>
                    <a:pt x="17" y="0"/>
                  </a:lnTo>
                  <a:lnTo>
                    <a:pt x="27" y="0"/>
                  </a:lnTo>
                  <a:lnTo>
                    <a:pt x="36" y="10"/>
                  </a:lnTo>
                  <a:lnTo>
                    <a:pt x="43" y="17"/>
                  </a:lnTo>
                  <a:lnTo>
                    <a:pt x="62" y="17"/>
                  </a:lnTo>
                  <a:lnTo>
                    <a:pt x="79" y="26"/>
                  </a:lnTo>
                  <a:lnTo>
                    <a:pt x="88" y="36"/>
                  </a:lnTo>
                  <a:lnTo>
                    <a:pt x="95" y="36"/>
                  </a:lnTo>
                  <a:lnTo>
                    <a:pt x="105" y="43"/>
                  </a:lnTo>
                  <a:lnTo>
                    <a:pt x="105" y="52"/>
                  </a:lnTo>
                  <a:lnTo>
                    <a:pt x="114" y="59"/>
                  </a:lnTo>
                  <a:lnTo>
                    <a:pt x="121" y="69"/>
                  </a:lnTo>
                  <a:lnTo>
                    <a:pt x="121" y="88"/>
                  </a:lnTo>
                  <a:lnTo>
                    <a:pt x="114" y="88"/>
                  </a:lnTo>
                  <a:lnTo>
                    <a:pt x="105" y="69"/>
                  </a:lnTo>
                  <a:lnTo>
                    <a:pt x="95" y="59"/>
                  </a:lnTo>
                  <a:lnTo>
                    <a:pt x="88" y="52"/>
                  </a:lnTo>
                  <a:lnTo>
                    <a:pt x="69" y="43"/>
                  </a:lnTo>
                  <a:lnTo>
                    <a:pt x="62" y="36"/>
                  </a:lnTo>
                  <a:lnTo>
                    <a:pt x="43" y="26"/>
                  </a:lnTo>
                  <a:lnTo>
                    <a:pt x="36" y="17"/>
                  </a:lnTo>
                  <a:lnTo>
                    <a:pt x="17" y="17"/>
                  </a:lnTo>
                  <a:lnTo>
                    <a:pt x="10" y="17"/>
                  </a:lnTo>
                  <a:lnTo>
                    <a:pt x="0" y="10"/>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58" name="Freeform 538"/>
            <p:cNvSpPr>
              <a:spLocks/>
            </p:cNvSpPr>
            <p:nvPr/>
          </p:nvSpPr>
          <p:spPr bwMode="auto">
            <a:xfrm>
              <a:off x="8043863" y="901066"/>
              <a:ext cx="71438" cy="82550"/>
            </a:xfrm>
            <a:custGeom>
              <a:avLst/>
              <a:gdLst>
                <a:gd name="T0" fmla="*/ 9 w 45"/>
                <a:gd name="T1" fmla="*/ 52 h 52"/>
                <a:gd name="T2" fmla="*/ 19 w 45"/>
                <a:gd name="T3" fmla="*/ 43 h 52"/>
                <a:gd name="T4" fmla="*/ 19 w 45"/>
                <a:gd name="T5" fmla="*/ 33 h 52"/>
                <a:gd name="T6" fmla="*/ 28 w 45"/>
                <a:gd name="T7" fmla="*/ 33 h 52"/>
                <a:gd name="T8" fmla="*/ 35 w 45"/>
                <a:gd name="T9" fmla="*/ 33 h 52"/>
                <a:gd name="T10" fmla="*/ 45 w 45"/>
                <a:gd name="T11" fmla="*/ 9 h 52"/>
                <a:gd name="T12" fmla="*/ 35 w 45"/>
                <a:gd name="T13" fmla="*/ 0 h 52"/>
                <a:gd name="T14" fmla="*/ 28 w 45"/>
                <a:gd name="T15" fmla="*/ 0 h 52"/>
                <a:gd name="T16" fmla="*/ 28 w 45"/>
                <a:gd name="T17" fmla="*/ 9 h 52"/>
                <a:gd name="T18" fmla="*/ 19 w 45"/>
                <a:gd name="T19" fmla="*/ 9 h 52"/>
                <a:gd name="T20" fmla="*/ 9 w 45"/>
                <a:gd name="T21" fmla="*/ 9 h 52"/>
                <a:gd name="T22" fmla="*/ 9 w 45"/>
                <a:gd name="T23" fmla="*/ 16 h 52"/>
                <a:gd name="T24" fmla="*/ 9 w 45"/>
                <a:gd name="T25" fmla="*/ 26 h 52"/>
                <a:gd name="T26" fmla="*/ 0 w 45"/>
                <a:gd name="T27" fmla="*/ 33 h 52"/>
                <a:gd name="T28" fmla="*/ 9 w 45"/>
                <a:gd name="T29" fmla="*/ 43 h 52"/>
                <a:gd name="T30" fmla="*/ 9 w 45"/>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2">
                  <a:moveTo>
                    <a:pt x="9" y="52"/>
                  </a:moveTo>
                  <a:lnTo>
                    <a:pt x="19" y="43"/>
                  </a:lnTo>
                  <a:lnTo>
                    <a:pt x="19" y="33"/>
                  </a:lnTo>
                  <a:lnTo>
                    <a:pt x="28" y="33"/>
                  </a:lnTo>
                  <a:lnTo>
                    <a:pt x="35" y="33"/>
                  </a:lnTo>
                  <a:lnTo>
                    <a:pt x="45" y="9"/>
                  </a:lnTo>
                  <a:lnTo>
                    <a:pt x="35" y="0"/>
                  </a:lnTo>
                  <a:lnTo>
                    <a:pt x="28" y="0"/>
                  </a:lnTo>
                  <a:lnTo>
                    <a:pt x="28" y="9"/>
                  </a:lnTo>
                  <a:lnTo>
                    <a:pt x="19" y="9"/>
                  </a:lnTo>
                  <a:lnTo>
                    <a:pt x="9" y="9"/>
                  </a:lnTo>
                  <a:lnTo>
                    <a:pt x="9" y="16"/>
                  </a:lnTo>
                  <a:lnTo>
                    <a:pt x="9" y="26"/>
                  </a:lnTo>
                  <a:lnTo>
                    <a:pt x="0" y="33"/>
                  </a:lnTo>
                  <a:lnTo>
                    <a:pt x="9" y="43"/>
                  </a:lnTo>
                  <a:lnTo>
                    <a:pt x="9" y="52"/>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68" name="Freeform 548"/>
            <p:cNvSpPr>
              <a:spLocks/>
            </p:cNvSpPr>
            <p:nvPr/>
          </p:nvSpPr>
          <p:spPr bwMode="auto">
            <a:xfrm>
              <a:off x="6143625" y="4612641"/>
              <a:ext cx="55563" cy="49213"/>
            </a:xfrm>
            <a:custGeom>
              <a:avLst/>
              <a:gdLst>
                <a:gd name="T0" fmla="*/ 0 w 35"/>
                <a:gd name="T1" fmla="*/ 12 h 31"/>
                <a:gd name="T2" fmla="*/ 4 w 35"/>
                <a:gd name="T3" fmla="*/ 5 h 31"/>
                <a:gd name="T4" fmla="*/ 12 w 35"/>
                <a:gd name="T5" fmla="*/ 3 h 31"/>
                <a:gd name="T6" fmla="*/ 21 w 35"/>
                <a:gd name="T7" fmla="*/ 0 h 31"/>
                <a:gd name="T8" fmla="*/ 28 w 35"/>
                <a:gd name="T9" fmla="*/ 0 h 31"/>
                <a:gd name="T10" fmla="*/ 35 w 35"/>
                <a:gd name="T11" fmla="*/ 12 h 31"/>
                <a:gd name="T12" fmla="*/ 35 w 35"/>
                <a:gd name="T13" fmla="*/ 24 h 31"/>
                <a:gd name="T14" fmla="*/ 28 w 35"/>
                <a:gd name="T15" fmla="*/ 31 h 31"/>
                <a:gd name="T16" fmla="*/ 21 w 35"/>
                <a:gd name="T17" fmla="*/ 31 h 31"/>
                <a:gd name="T18" fmla="*/ 14 w 35"/>
                <a:gd name="T19" fmla="*/ 29 h 31"/>
                <a:gd name="T20" fmla="*/ 4 w 35"/>
                <a:gd name="T21" fmla="*/ 27 h 31"/>
                <a:gd name="T22" fmla="*/ 0 w 35"/>
                <a:gd name="T2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1">
                  <a:moveTo>
                    <a:pt x="0" y="12"/>
                  </a:moveTo>
                  <a:lnTo>
                    <a:pt x="4" y="5"/>
                  </a:lnTo>
                  <a:lnTo>
                    <a:pt x="12" y="3"/>
                  </a:lnTo>
                  <a:lnTo>
                    <a:pt x="21" y="0"/>
                  </a:lnTo>
                  <a:lnTo>
                    <a:pt x="28" y="0"/>
                  </a:lnTo>
                  <a:lnTo>
                    <a:pt x="35" y="12"/>
                  </a:lnTo>
                  <a:lnTo>
                    <a:pt x="35" y="24"/>
                  </a:lnTo>
                  <a:lnTo>
                    <a:pt x="28" y="31"/>
                  </a:lnTo>
                  <a:lnTo>
                    <a:pt x="21" y="31"/>
                  </a:lnTo>
                  <a:lnTo>
                    <a:pt x="14" y="29"/>
                  </a:lnTo>
                  <a:lnTo>
                    <a:pt x="4" y="27"/>
                  </a:lnTo>
                  <a:lnTo>
                    <a:pt x="0" y="12"/>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69" name="Freeform 549"/>
            <p:cNvSpPr>
              <a:spLocks/>
            </p:cNvSpPr>
            <p:nvPr/>
          </p:nvSpPr>
          <p:spPr bwMode="auto">
            <a:xfrm>
              <a:off x="7119938" y="4084003"/>
              <a:ext cx="33338" cy="49213"/>
            </a:xfrm>
            <a:custGeom>
              <a:avLst/>
              <a:gdLst>
                <a:gd name="T0" fmla="*/ 12 w 21"/>
                <a:gd name="T1" fmla="*/ 0 h 31"/>
                <a:gd name="T2" fmla="*/ 21 w 21"/>
                <a:gd name="T3" fmla="*/ 9 h 31"/>
                <a:gd name="T4" fmla="*/ 21 w 21"/>
                <a:gd name="T5" fmla="*/ 21 h 31"/>
                <a:gd name="T6" fmla="*/ 19 w 21"/>
                <a:gd name="T7" fmla="*/ 28 h 31"/>
                <a:gd name="T8" fmla="*/ 12 w 21"/>
                <a:gd name="T9" fmla="*/ 31 h 31"/>
                <a:gd name="T10" fmla="*/ 5 w 21"/>
                <a:gd name="T11" fmla="*/ 31 h 31"/>
                <a:gd name="T12" fmla="*/ 0 w 21"/>
                <a:gd name="T13" fmla="*/ 21 h 31"/>
                <a:gd name="T14" fmla="*/ 0 w 21"/>
                <a:gd name="T15" fmla="*/ 7 h 31"/>
                <a:gd name="T16" fmla="*/ 9 w 21"/>
                <a:gd name="T17" fmla="*/ 2 h 31"/>
                <a:gd name="T18" fmla="*/ 12 w 2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1">
                  <a:moveTo>
                    <a:pt x="12" y="0"/>
                  </a:moveTo>
                  <a:lnTo>
                    <a:pt x="21" y="9"/>
                  </a:lnTo>
                  <a:lnTo>
                    <a:pt x="21" y="21"/>
                  </a:lnTo>
                  <a:lnTo>
                    <a:pt x="19" y="28"/>
                  </a:lnTo>
                  <a:lnTo>
                    <a:pt x="12" y="31"/>
                  </a:lnTo>
                  <a:lnTo>
                    <a:pt x="5" y="31"/>
                  </a:lnTo>
                  <a:lnTo>
                    <a:pt x="0" y="21"/>
                  </a:lnTo>
                  <a:lnTo>
                    <a:pt x="0" y="7"/>
                  </a:lnTo>
                  <a:lnTo>
                    <a:pt x="9" y="2"/>
                  </a:lnTo>
                  <a:lnTo>
                    <a:pt x="12" y="0"/>
                  </a:lnTo>
                  <a:close/>
                </a:path>
              </a:pathLst>
            </a:custGeom>
            <a:grpFill/>
            <a:ln w="3175">
              <a:solidFill>
                <a:schemeClr val="tx1">
                  <a:lumMod val="10000"/>
                  <a:lumOff val="90000"/>
                </a:schemeClr>
              </a:solidFill>
              <a:round/>
              <a:headEnd/>
              <a:tailEnd/>
            </a:ln>
          </p:spPr>
          <p:txBody>
            <a:bodyPr vert="horz" wrap="square" lIns="182880" tIns="91440" rIns="182880" bIns="91440" numCol="1" anchor="t" anchorCtr="0" compatLnSpc="1">
              <a:prstTxWarp prst="textNoShape">
                <a:avLst/>
              </a:prstTxWarp>
            </a:bodyPr>
            <a:lstStyle/>
            <a:p>
              <a:endParaRPr lang="en-US" sz="3600"/>
            </a:p>
          </p:txBody>
        </p:sp>
      </p:grpSp>
      <p:sp>
        <p:nvSpPr>
          <p:cNvPr id="128" name="Freeform 493"/>
          <p:cNvSpPr>
            <a:spLocks/>
          </p:cNvSpPr>
          <p:nvPr/>
        </p:nvSpPr>
        <p:spPr bwMode="auto">
          <a:xfrm>
            <a:off x="16915057" y="8679914"/>
            <a:ext cx="863600" cy="914400"/>
          </a:xfrm>
          <a:custGeom>
            <a:avLst/>
            <a:gdLst>
              <a:gd name="T0" fmla="*/ 9 w 272"/>
              <a:gd name="T1" fmla="*/ 42 h 288"/>
              <a:gd name="T2" fmla="*/ 16 w 272"/>
              <a:gd name="T3" fmla="*/ 66 h 288"/>
              <a:gd name="T4" fmla="*/ 33 w 272"/>
              <a:gd name="T5" fmla="*/ 85 h 288"/>
              <a:gd name="T6" fmla="*/ 59 w 272"/>
              <a:gd name="T7" fmla="*/ 92 h 288"/>
              <a:gd name="T8" fmla="*/ 68 w 272"/>
              <a:gd name="T9" fmla="*/ 111 h 288"/>
              <a:gd name="T10" fmla="*/ 94 w 272"/>
              <a:gd name="T11" fmla="*/ 118 h 288"/>
              <a:gd name="T12" fmla="*/ 102 w 272"/>
              <a:gd name="T13" fmla="*/ 144 h 288"/>
              <a:gd name="T14" fmla="*/ 111 w 272"/>
              <a:gd name="T15" fmla="*/ 179 h 288"/>
              <a:gd name="T16" fmla="*/ 102 w 272"/>
              <a:gd name="T17" fmla="*/ 203 h 288"/>
              <a:gd name="T18" fmla="*/ 111 w 272"/>
              <a:gd name="T19" fmla="*/ 220 h 288"/>
              <a:gd name="T20" fmla="*/ 102 w 272"/>
              <a:gd name="T21" fmla="*/ 239 h 288"/>
              <a:gd name="T22" fmla="*/ 102 w 272"/>
              <a:gd name="T23" fmla="*/ 272 h 288"/>
              <a:gd name="T24" fmla="*/ 118 w 272"/>
              <a:gd name="T25" fmla="*/ 281 h 288"/>
              <a:gd name="T26" fmla="*/ 135 w 272"/>
              <a:gd name="T27" fmla="*/ 288 h 288"/>
              <a:gd name="T28" fmla="*/ 161 w 272"/>
              <a:gd name="T29" fmla="*/ 288 h 288"/>
              <a:gd name="T30" fmla="*/ 180 w 272"/>
              <a:gd name="T31" fmla="*/ 272 h 288"/>
              <a:gd name="T32" fmla="*/ 196 w 272"/>
              <a:gd name="T33" fmla="*/ 272 h 288"/>
              <a:gd name="T34" fmla="*/ 206 w 272"/>
              <a:gd name="T35" fmla="*/ 281 h 288"/>
              <a:gd name="T36" fmla="*/ 213 w 272"/>
              <a:gd name="T37" fmla="*/ 262 h 288"/>
              <a:gd name="T38" fmla="*/ 206 w 272"/>
              <a:gd name="T39" fmla="*/ 246 h 288"/>
              <a:gd name="T40" fmla="*/ 213 w 272"/>
              <a:gd name="T41" fmla="*/ 229 h 288"/>
              <a:gd name="T42" fmla="*/ 222 w 272"/>
              <a:gd name="T43" fmla="*/ 239 h 288"/>
              <a:gd name="T44" fmla="*/ 246 w 272"/>
              <a:gd name="T45" fmla="*/ 229 h 288"/>
              <a:gd name="T46" fmla="*/ 265 w 272"/>
              <a:gd name="T47" fmla="*/ 220 h 288"/>
              <a:gd name="T48" fmla="*/ 272 w 272"/>
              <a:gd name="T49" fmla="*/ 203 h 288"/>
              <a:gd name="T50" fmla="*/ 255 w 272"/>
              <a:gd name="T51" fmla="*/ 194 h 288"/>
              <a:gd name="T52" fmla="*/ 239 w 272"/>
              <a:gd name="T53" fmla="*/ 179 h 288"/>
              <a:gd name="T54" fmla="*/ 248 w 272"/>
              <a:gd name="T55" fmla="*/ 170 h 288"/>
              <a:gd name="T56" fmla="*/ 232 w 272"/>
              <a:gd name="T57" fmla="*/ 153 h 288"/>
              <a:gd name="T58" fmla="*/ 222 w 272"/>
              <a:gd name="T59" fmla="*/ 135 h 288"/>
              <a:gd name="T60" fmla="*/ 213 w 272"/>
              <a:gd name="T61" fmla="*/ 127 h 288"/>
              <a:gd name="T62" fmla="*/ 206 w 272"/>
              <a:gd name="T63" fmla="*/ 111 h 288"/>
              <a:gd name="T64" fmla="*/ 189 w 272"/>
              <a:gd name="T65" fmla="*/ 92 h 288"/>
              <a:gd name="T66" fmla="*/ 180 w 272"/>
              <a:gd name="T67" fmla="*/ 85 h 288"/>
              <a:gd name="T68" fmla="*/ 180 w 272"/>
              <a:gd name="T69" fmla="*/ 49 h 288"/>
              <a:gd name="T70" fmla="*/ 173 w 272"/>
              <a:gd name="T71" fmla="*/ 42 h 288"/>
              <a:gd name="T72" fmla="*/ 154 w 272"/>
              <a:gd name="T73" fmla="*/ 23 h 288"/>
              <a:gd name="T74" fmla="*/ 137 w 272"/>
              <a:gd name="T75" fmla="*/ 23 h 288"/>
              <a:gd name="T76" fmla="*/ 120 w 272"/>
              <a:gd name="T77" fmla="*/ 16 h 288"/>
              <a:gd name="T78" fmla="*/ 104 w 272"/>
              <a:gd name="T79" fmla="*/ 16 h 288"/>
              <a:gd name="T80" fmla="*/ 76 w 272"/>
              <a:gd name="T81" fmla="*/ 7 h 288"/>
              <a:gd name="T82" fmla="*/ 52 w 272"/>
              <a:gd name="T83" fmla="*/ 0 h 288"/>
              <a:gd name="T84" fmla="*/ 35 w 272"/>
              <a:gd name="T85" fmla="*/ 16 h 288"/>
              <a:gd name="T86" fmla="*/ 0 w 272"/>
              <a:gd name="T87"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2" h="288">
                <a:moveTo>
                  <a:pt x="0" y="23"/>
                </a:moveTo>
                <a:lnTo>
                  <a:pt x="9" y="42"/>
                </a:lnTo>
                <a:lnTo>
                  <a:pt x="16" y="42"/>
                </a:lnTo>
                <a:lnTo>
                  <a:pt x="16" y="66"/>
                </a:lnTo>
                <a:lnTo>
                  <a:pt x="26" y="75"/>
                </a:lnTo>
                <a:lnTo>
                  <a:pt x="33" y="85"/>
                </a:lnTo>
                <a:lnTo>
                  <a:pt x="52" y="92"/>
                </a:lnTo>
                <a:lnTo>
                  <a:pt x="59" y="92"/>
                </a:lnTo>
                <a:lnTo>
                  <a:pt x="59" y="101"/>
                </a:lnTo>
                <a:lnTo>
                  <a:pt x="68" y="111"/>
                </a:lnTo>
                <a:lnTo>
                  <a:pt x="76" y="111"/>
                </a:lnTo>
                <a:lnTo>
                  <a:pt x="94" y="118"/>
                </a:lnTo>
                <a:lnTo>
                  <a:pt x="94" y="127"/>
                </a:lnTo>
                <a:lnTo>
                  <a:pt x="102" y="144"/>
                </a:lnTo>
                <a:lnTo>
                  <a:pt x="102" y="161"/>
                </a:lnTo>
                <a:lnTo>
                  <a:pt x="111" y="179"/>
                </a:lnTo>
                <a:lnTo>
                  <a:pt x="111" y="194"/>
                </a:lnTo>
                <a:lnTo>
                  <a:pt x="102" y="203"/>
                </a:lnTo>
                <a:lnTo>
                  <a:pt x="102" y="213"/>
                </a:lnTo>
                <a:lnTo>
                  <a:pt x="111" y="220"/>
                </a:lnTo>
                <a:lnTo>
                  <a:pt x="102" y="229"/>
                </a:lnTo>
                <a:lnTo>
                  <a:pt x="102" y="239"/>
                </a:lnTo>
                <a:lnTo>
                  <a:pt x="102" y="255"/>
                </a:lnTo>
                <a:lnTo>
                  <a:pt x="102" y="272"/>
                </a:lnTo>
                <a:lnTo>
                  <a:pt x="102" y="281"/>
                </a:lnTo>
                <a:lnTo>
                  <a:pt x="118" y="281"/>
                </a:lnTo>
                <a:lnTo>
                  <a:pt x="128" y="288"/>
                </a:lnTo>
                <a:lnTo>
                  <a:pt x="135" y="288"/>
                </a:lnTo>
                <a:lnTo>
                  <a:pt x="144" y="288"/>
                </a:lnTo>
                <a:lnTo>
                  <a:pt x="161" y="288"/>
                </a:lnTo>
                <a:lnTo>
                  <a:pt x="170" y="281"/>
                </a:lnTo>
                <a:lnTo>
                  <a:pt x="180" y="272"/>
                </a:lnTo>
                <a:lnTo>
                  <a:pt x="187" y="262"/>
                </a:lnTo>
                <a:lnTo>
                  <a:pt x="196" y="272"/>
                </a:lnTo>
                <a:lnTo>
                  <a:pt x="206" y="272"/>
                </a:lnTo>
                <a:lnTo>
                  <a:pt x="206" y="281"/>
                </a:lnTo>
                <a:lnTo>
                  <a:pt x="213" y="281"/>
                </a:lnTo>
                <a:lnTo>
                  <a:pt x="213" y="262"/>
                </a:lnTo>
                <a:lnTo>
                  <a:pt x="213" y="255"/>
                </a:lnTo>
                <a:lnTo>
                  <a:pt x="206" y="246"/>
                </a:lnTo>
                <a:lnTo>
                  <a:pt x="206" y="239"/>
                </a:lnTo>
                <a:lnTo>
                  <a:pt x="213" y="229"/>
                </a:lnTo>
                <a:lnTo>
                  <a:pt x="222" y="229"/>
                </a:lnTo>
                <a:lnTo>
                  <a:pt x="222" y="239"/>
                </a:lnTo>
                <a:lnTo>
                  <a:pt x="232" y="229"/>
                </a:lnTo>
                <a:lnTo>
                  <a:pt x="246" y="229"/>
                </a:lnTo>
                <a:lnTo>
                  <a:pt x="255" y="220"/>
                </a:lnTo>
                <a:lnTo>
                  <a:pt x="265" y="220"/>
                </a:lnTo>
                <a:lnTo>
                  <a:pt x="272" y="220"/>
                </a:lnTo>
                <a:lnTo>
                  <a:pt x="272" y="203"/>
                </a:lnTo>
                <a:lnTo>
                  <a:pt x="265" y="194"/>
                </a:lnTo>
                <a:lnTo>
                  <a:pt x="255" y="194"/>
                </a:lnTo>
                <a:lnTo>
                  <a:pt x="239" y="187"/>
                </a:lnTo>
                <a:lnTo>
                  <a:pt x="239" y="179"/>
                </a:lnTo>
                <a:lnTo>
                  <a:pt x="246" y="179"/>
                </a:lnTo>
                <a:lnTo>
                  <a:pt x="248" y="170"/>
                </a:lnTo>
                <a:lnTo>
                  <a:pt x="239" y="161"/>
                </a:lnTo>
                <a:lnTo>
                  <a:pt x="232" y="153"/>
                </a:lnTo>
                <a:lnTo>
                  <a:pt x="222" y="144"/>
                </a:lnTo>
                <a:lnTo>
                  <a:pt x="222" y="135"/>
                </a:lnTo>
                <a:lnTo>
                  <a:pt x="222" y="127"/>
                </a:lnTo>
                <a:lnTo>
                  <a:pt x="213" y="127"/>
                </a:lnTo>
                <a:lnTo>
                  <a:pt x="206" y="127"/>
                </a:lnTo>
                <a:lnTo>
                  <a:pt x="206" y="111"/>
                </a:lnTo>
                <a:lnTo>
                  <a:pt x="196" y="92"/>
                </a:lnTo>
                <a:lnTo>
                  <a:pt x="189" y="92"/>
                </a:lnTo>
                <a:lnTo>
                  <a:pt x="180" y="92"/>
                </a:lnTo>
                <a:lnTo>
                  <a:pt x="180" y="85"/>
                </a:lnTo>
                <a:lnTo>
                  <a:pt x="180" y="66"/>
                </a:lnTo>
                <a:lnTo>
                  <a:pt x="180" y="49"/>
                </a:lnTo>
                <a:lnTo>
                  <a:pt x="173" y="49"/>
                </a:lnTo>
                <a:lnTo>
                  <a:pt x="173" y="42"/>
                </a:lnTo>
                <a:lnTo>
                  <a:pt x="173" y="33"/>
                </a:lnTo>
                <a:lnTo>
                  <a:pt x="154" y="23"/>
                </a:lnTo>
                <a:lnTo>
                  <a:pt x="154" y="33"/>
                </a:lnTo>
                <a:lnTo>
                  <a:pt x="137" y="23"/>
                </a:lnTo>
                <a:lnTo>
                  <a:pt x="130" y="16"/>
                </a:lnTo>
                <a:lnTo>
                  <a:pt x="120" y="16"/>
                </a:lnTo>
                <a:lnTo>
                  <a:pt x="111" y="23"/>
                </a:lnTo>
                <a:lnTo>
                  <a:pt x="104" y="16"/>
                </a:lnTo>
                <a:lnTo>
                  <a:pt x="94" y="7"/>
                </a:lnTo>
                <a:lnTo>
                  <a:pt x="76" y="7"/>
                </a:lnTo>
                <a:lnTo>
                  <a:pt x="76" y="0"/>
                </a:lnTo>
                <a:lnTo>
                  <a:pt x="52" y="0"/>
                </a:lnTo>
                <a:lnTo>
                  <a:pt x="42" y="7"/>
                </a:lnTo>
                <a:lnTo>
                  <a:pt x="35" y="16"/>
                </a:lnTo>
                <a:lnTo>
                  <a:pt x="9" y="23"/>
                </a:lnTo>
                <a:lnTo>
                  <a:pt x="0" y="23"/>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9" name="Freeform 498"/>
          <p:cNvSpPr>
            <a:spLocks/>
          </p:cNvSpPr>
          <p:nvPr/>
        </p:nvSpPr>
        <p:spPr bwMode="auto">
          <a:xfrm>
            <a:off x="8923581" y="9092667"/>
            <a:ext cx="2822576" cy="2374902"/>
          </a:xfrm>
          <a:custGeom>
            <a:avLst/>
            <a:gdLst>
              <a:gd name="T0" fmla="*/ 518 w 889"/>
              <a:gd name="T1" fmla="*/ 154 h 748"/>
              <a:gd name="T2" fmla="*/ 466 w 889"/>
              <a:gd name="T3" fmla="*/ 137 h 748"/>
              <a:gd name="T4" fmla="*/ 404 w 889"/>
              <a:gd name="T5" fmla="*/ 111 h 748"/>
              <a:gd name="T6" fmla="*/ 362 w 889"/>
              <a:gd name="T7" fmla="*/ 92 h 748"/>
              <a:gd name="T8" fmla="*/ 300 w 889"/>
              <a:gd name="T9" fmla="*/ 66 h 748"/>
              <a:gd name="T10" fmla="*/ 250 w 889"/>
              <a:gd name="T11" fmla="*/ 49 h 748"/>
              <a:gd name="T12" fmla="*/ 198 w 889"/>
              <a:gd name="T13" fmla="*/ 16 h 748"/>
              <a:gd name="T14" fmla="*/ 163 w 889"/>
              <a:gd name="T15" fmla="*/ 0 h 748"/>
              <a:gd name="T16" fmla="*/ 146 w 889"/>
              <a:gd name="T17" fmla="*/ 16 h 748"/>
              <a:gd name="T18" fmla="*/ 111 w 889"/>
              <a:gd name="T19" fmla="*/ 16 h 748"/>
              <a:gd name="T20" fmla="*/ 68 w 889"/>
              <a:gd name="T21" fmla="*/ 26 h 748"/>
              <a:gd name="T22" fmla="*/ 75 w 889"/>
              <a:gd name="T23" fmla="*/ 49 h 748"/>
              <a:gd name="T24" fmla="*/ 68 w 889"/>
              <a:gd name="T25" fmla="*/ 59 h 748"/>
              <a:gd name="T26" fmla="*/ 68 w 889"/>
              <a:gd name="T27" fmla="*/ 92 h 748"/>
              <a:gd name="T28" fmla="*/ 49 w 889"/>
              <a:gd name="T29" fmla="*/ 111 h 748"/>
              <a:gd name="T30" fmla="*/ 94 w 889"/>
              <a:gd name="T31" fmla="*/ 128 h 748"/>
              <a:gd name="T32" fmla="*/ 111 w 889"/>
              <a:gd name="T33" fmla="*/ 154 h 748"/>
              <a:gd name="T34" fmla="*/ 153 w 889"/>
              <a:gd name="T35" fmla="*/ 170 h 748"/>
              <a:gd name="T36" fmla="*/ 180 w 889"/>
              <a:gd name="T37" fmla="*/ 180 h 748"/>
              <a:gd name="T38" fmla="*/ 198 w 889"/>
              <a:gd name="T39" fmla="*/ 206 h 748"/>
              <a:gd name="T40" fmla="*/ 206 w 889"/>
              <a:gd name="T41" fmla="*/ 232 h 748"/>
              <a:gd name="T42" fmla="*/ 180 w 889"/>
              <a:gd name="T43" fmla="*/ 248 h 748"/>
              <a:gd name="T44" fmla="*/ 153 w 889"/>
              <a:gd name="T45" fmla="*/ 274 h 748"/>
              <a:gd name="T46" fmla="*/ 137 w 889"/>
              <a:gd name="T47" fmla="*/ 317 h 748"/>
              <a:gd name="T48" fmla="*/ 120 w 889"/>
              <a:gd name="T49" fmla="*/ 343 h 748"/>
              <a:gd name="T50" fmla="*/ 85 w 889"/>
              <a:gd name="T51" fmla="*/ 386 h 748"/>
              <a:gd name="T52" fmla="*/ 75 w 889"/>
              <a:gd name="T53" fmla="*/ 421 h 748"/>
              <a:gd name="T54" fmla="*/ 59 w 889"/>
              <a:gd name="T55" fmla="*/ 464 h 748"/>
              <a:gd name="T56" fmla="*/ 42 w 889"/>
              <a:gd name="T57" fmla="*/ 497 h 748"/>
              <a:gd name="T58" fmla="*/ 33 w 889"/>
              <a:gd name="T59" fmla="*/ 523 h 748"/>
              <a:gd name="T60" fmla="*/ 7 w 889"/>
              <a:gd name="T61" fmla="*/ 542 h 748"/>
              <a:gd name="T62" fmla="*/ 16 w 889"/>
              <a:gd name="T63" fmla="*/ 584 h 748"/>
              <a:gd name="T64" fmla="*/ 59 w 889"/>
              <a:gd name="T65" fmla="*/ 627 h 748"/>
              <a:gd name="T66" fmla="*/ 75 w 889"/>
              <a:gd name="T67" fmla="*/ 653 h 748"/>
              <a:gd name="T68" fmla="*/ 59 w 889"/>
              <a:gd name="T69" fmla="*/ 705 h 748"/>
              <a:gd name="T70" fmla="*/ 101 w 889"/>
              <a:gd name="T71" fmla="*/ 731 h 748"/>
              <a:gd name="T72" fmla="*/ 153 w 889"/>
              <a:gd name="T73" fmla="*/ 705 h 748"/>
              <a:gd name="T74" fmla="*/ 222 w 889"/>
              <a:gd name="T75" fmla="*/ 705 h 748"/>
              <a:gd name="T76" fmla="*/ 300 w 889"/>
              <a:gd name="T77" fmla="*/ 731 h 748"/>
              <a:gd name="T78" fmla="*/ 362 w 889"/>
              <a:gd name="T79" fmla="*/ 738 h 748"/>
              <a:gd name="T80" fmla="*/ 388 w 889"/>
              <a:gd name="T81" fmla="*/ 731 h 748"/>
              <a:gd name="T82" fmla="*/ 430 w 889"/>
              <a:gd name="T83" fmla="*/ 696 h 748"/>
              <a:gd name="T84" fmla="*/ 499 w 889"/>
              <a:gd name="T85" fmla="*/ 686 h 748"/>
              <a:gd name="T86" fmla="*/ 525 w 889"/>
              <a:gd name="T87" fmla="*/ 644 h 748"/>
              <a:gd name="T88" fmla="*/ 577 w 889"/>
              <a:gd name="T89" fmla="*/ 610 h 748"/>
              <a:gd name="T90" fmla="*/ 567 w 889"/>
              <a:gd name="T91" fmla="*/ 558 h 748"/>
              <a:gd name="T92" fmla="*/ 620 w 889"/>
              <a:gd name="T93" fmla="*/ 497 h 748"/>
              <a:gd name="T94" fmla="*/ 681 w 889"/>
              <a:gd name="T95" fmla="*/ 454 h 748"/>
              <a:gd name="T96" fmla="*/ 690 w 889"/>
              <a:gd name="T97" fmla="*/ 438 h 748"/>
              <a:gd name="T98" fmla="*/ 759 w 889"/>
              <a:gd name="T99" fmla="*/ 428 h 748"/>
              <a:gd name="T100" fmla="*/ 811 w 889"/>
              <a:gd name="T101" fmla="*/ 421 h 748"/>
              <a:gd name="T102" fmla="*/ 863 w 889"/>
              <a:gd name="T103" fmla="*/ 402 h 748"/>
              <a:gd name="T104" fmla="*/ 889 w 889"/>
              <a:gd name="T105" fmla="*/ 360 h 748"/>
              <a:gd name="T106" fmla="*/ 863 w 889"/>
              <a:gd name="T107" fmla="*/ 334 h 748"/>
              <a:gd name="T108" fmla="*/ 811 w 889"/>
              <a:gd name="T109" fmla="*/ 326 h 748"/>
              <a:gd name="T110" fmla="*/ 769 w 889"/>
              <a:gd name="T111" fmla="*/ 307 h 748"/>
              <a:gd name="T112" fmla="*/ 733 w 889"/>
              <a:gd name="T113" fmla="*/ 284 h 748"/>
              <a:gd name="T114" fmla="*/ 681 w 889"/>
              <a:gd name="T115" fmla="*/ 265 h 748"/>
              <a:gd name="T116" fmla="*/ 620 w 889"/>
              <a:gd name="T117" fmla="*/ 222 h 748"/>
              <a:gd name="T118" fmla="*/ 586 w 889"/>
              <a:gd name="T119" fmla="*/ 196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9" h="748">
                <a:moveTo>
                  <a:pt x="567" y="170"/>
                </a:moveTo>
                <a:lnTo>
                  <a:pt x="560" y="170"/>
                </a:lnTo>
                <a:lnTo>
                  <a:pt x="551" y="163"/>
                </a:lnTo>
                <a:lnTo>
                  <a:pt x="534" y="163"/>
                </a:lnTo>
                <a:lnTo>
                  <a:pt x="518" y="154"/>
                </a:lnTo>
                <a:lnTo>
                  <a:pt x="508" y="144"/>
                </a:lnTo>
                <a:lnTo>
                  <a:pt x="499" y="144"/>
                </a:lnTo>
                <a:lnTo>
                  <a:pt x="489" y="144"/>
                </a:lnTo>
                <a:lnTo>
                  <a:pt x="473" y="144"/>
                </a:lnTo>
                <a:lnTo>
                  <a:pt x="466" y="137"/>
                </a:lnTo>
                <a:lnTo>
                  <a:pt x="456" y="120"/>
                </a:lnTo>
                <a:lnTo>
                  <a:pt x="440" y="120"/>
                </a:lnTo>
                <a:lnTo>
                  <a:pt x="430" y="111"/>
                </a:lnTo>
                <a:lnTo>
                  <a:pt x="423" y="111"/>
                </a:lnTo>
                <a:lnTo>
                  <a:pt x="404" y="111"/>
                </a:lnTo>
                <a:lnTo>
                  <a:pt x="395" y="111"/>
                </a:lnTo>
                <a:lnTo>
                  <a:pt x="388" y="102"/>
                </a:lnTo>
                <a:lnTo>
                  <a:pt x="378" y="102"/>
                </a:lnTo>
                <a:lnTo>
                  <a:pt x="371" y="102"/>
                </a:lnTo>
                <a:lnTo>
                  <a:pt x="362" y="92"/>
                </a:lnTo>
                <a:lnTo>
                  <a:pt x="352" y="85"/>
                </a:lnTo>
                <a:lnTo>
                  <a:pt x="345" y="85"/>
                </a:lnTo>
                <a:lnTo>
                  <a:pt x="326" y="76"/>
                </a:lnTo>
                <a:lnTo>
                  <a:pt x="317" y="76"/>
                </a:lnTo>
                <a:lnTo>
                  <a:pt x="300" y="66"/>
                </a:lnTo>
                <a:lnTo>
                  <a:pt x="300" y="59"/>
                </a:lnTo>
                <a:lnTo>
                  <a:pt x="284" y="59"/>
                </a:lnTo>
                <a:lnTo>
                  <a:pt x="274" y="49"/>
                </a:lnTo>
                <a:lnTo>
                  <a:pt x="267" y="49"/>
                </a:lnTo>
                <a:lnTo>
                  <a:pt x="250" y="49"/>
                </a:lnTo>
                <a:lnTo>
                  <a:pt x="241" y="42"/>
                </a:lnTo>
                <a:lnTo>
                  <a:pt x="232" y="33"/>
                </a:lnTo>
                <a:lnTo>
                  <a:pt x="215" y="42"/>
                </a:lnTo>
                <a:lnTo>
                  <a:pt x="206" y="26"/>
                </a:lnTo>
                <a:lnTo>
                  <a:pt x="198" y="16"/>
                </a:lnTo>
                <a:lnTo>
                  <a:pt x="198" y="7"/>
                </a:lnTo>
                <a:lnTo>
                  <a:pt x="198" y="0"/>
                </a:lnTo>
                <a:lnTo>
                  <a:pt x="180" y="7"/>
                </a:lnTo>
                <a:lnTo>
                  <a:pt x="172" y="7"/>
                </a:lnTo>
                <a:lnTo>
                  <a:pt x="163" y="0"/>
                </a:lnTo>
                <a:lnTo>
                  <a:pt x="163" y="7"/>
                </a:lnTo>
                <a:lnTo>
                  <a:pt x="153" y="7"/>
                </a:lnTo>
                <a:lnTo>
                  <a:pt x="146" y="7"/>
                </a:lnTo>
                <a:lnTo>
                  <a:pt x="137" y="7"/>
                </a:lnTo>
                <a:lnTo>
                  <a:pt x="146" y="16"/>
                </a:lnTo>
                <a:lnTo>
                  <a:pt x="137" y="26"/>
                </a:lnTo>
                <a:lnTo>
                  <a:pt x="127" y="33"/>
                </a:lnTo>
                <a:lnTo>
                  <a:pt x="127" y="26"/>
                </a:lnTo>
                <a:lnTo>
                  <a:pt x="120" y="16"/>
                </a:lnTo>
                <a:lnTo>
                  <a:pt x="111" y="16"/>
                </a:lnTo>
                <a:lnTo>
                  <a:pt x="101" y="16"/>
                </a:lnTo>
                <a:lnTo>
                  <a:pt x="94" y="7"/>
                </a:lnTo>
                <a:lnTo>
                  <a:pt x="85" y="26"/>
                </a:lnTo>
                <a:lnTo>
                  <a:pt x="75" y="16"/>
                </a:lnTo>
                <a:lnTo>
                  <a:pt x="68" y="26"/>
                </a:lnTo>
                <a:lnTo>
                  <a:pt x="59" y="33"/>
                </a:lnTo>
                <a:lnTo>
                  <a:pt x="68" y="42"/>
                </a:lnTo>
                <a:lnTo>
                  <a:pt x="68" y="49"/>
                </a:lnTo>
                <a:lnTo>
                  <a:pt x="75" y="42"/>
                </a:lnTo>
                <a:lnTo>
                  <a:pt x="75" y="49"/>
                </a:lnTo>
                <a:lnTo>
                  <a:pt x="68" y="59"/>
                </a:lnTo>
                <a:lnTo>
                  <a:pt x="59" y="59"/>
                </a:lnTo>
                <a:lnTo>
                  <a:pt x="59" y="66"/>
                </a:lnTo>
                <a:lnTo>
                  <a:pt x="68" y="66"/>
                </a:lnTo>
                <a:lnTo>
                  <a:pt x="68" y="59"/>
                </a:lnTo>
                <a:lnTo>
                  <a:pt x="85" y="59"/>
                </a:lnTo>
                <a:lnTo>
                  <a:pt x="85" y="66"/>
                </a:lnTo>
                <a:lnTo>
                  <a:pt x="75" y="76"/>
                </a:lnTo>
                <a:lnTo>
                  <a:pt x="75" y="85"/>
                </a:lnTo>
                <a:lnTo>
                  <a:pt x="68" y="92"/>
                </a:lnTo>
                <a:lnTo>
                  <a:pt x="75" y="92"/>
                </a:lnTo>
                <a:lnTo>
                  <a:pt x="75" y="102"/>
                </a:lnTo>
                <a:lnTo>
                  <a:pt x="68" y="111"/>
                </a:lnTo>
                <a:lnTo>
                  <a:pt x="59" y="102"/>
                </a:lnTo>
                <a:lnTo>
                  <a:pt x="49" y="111"/>
                </a:lnTo>
                <a:lnTo>
                  <a:pt x="49" y="128"/>
                </a:lnTo>
                <a:lnTo>
                  <a:pt x="68" y="128"/>
                </a:lnTo>
                <a:lnTo>
                  <a:pt x="75" y="128"/>
                </a:lnTo>
                <a:lnTo>
                  <a:pt x="75" y="120"/>
                </a:lnTo>
                <a:lnTo>
                  <a:pt x="94" y="128"/>
                </a:lnTo>
                <a:lnTo>
                  <a:pt x="101" y="128"/>
                </a:lnTo>
                <a:lnTo>
                  <a:pt x="101" y="137"/>
                </a:lnTo>
                <a:lnTo>
                  <a:pt x="101" y="144"/>
                </a:lnTo>
                <a:lnTo>
                  <a:pt x="101" y="154"/>
                </a:lnTo>
                <a:lnTo>
                  <a:pt x="111" y="154"/>
                </a:lnTo>
                <a:lnTo>
                  <a:pt x="120" y="154"/>
                </a:lnTo>
                <a:lnTo>
                  <a:pt x="127" y="154"/>
                </a:lnTo>
                <a:lnTo>
                  <a:pt x="137" y="163"/>
                </a:lnTo>
                <a:lnTo>
                  <a:pt x="146" y="163"/>
                </a:lnTo>
                <a:lnTo>
                  <a:pt x="153" y="170"/>
                </a:lnTo>
                <a:lnTo>
                  <a:pt x="163" y="180"/>
                </a:lnTo>
                <a:lnTo>
                  <a:pt x="163" y="170"/>
                </a:lnTo>
                <a:lnTo>
                  <a:pt x="172" y="170"/>
                </a:lnTo>
                <a:lnTo>
                  <a:pt x="180" y="170"/>
                </a:lnTo>
                <a:lnTo>
                  <a:pt x="180" y="180"/>
                </a:lnTo>
                <a:lnTo>
                  <a:pt x="189" y="180"/>
                </a:lnTo>
                <a:lnTo>
                  <a:pt x="198" y="180"/>
                </a:lnTo>
                <a:lnTo>
                  <a:pt x="206" y="189"/>
                </a:lnTo>
                <a:lnTo>
                  <a:pt x="198" y="196"/>
                </a:lnTo>
                <a:lnTo>
                  <a:pt x="198" y="206"/>
                </a:lnTo>
                <a:lnTo>
                  <a:pt x="198" y="215"/>
                </a:lnTo>
                <a:lnTo>
                  <a:pt x="206" y="215"/>
                </a:lnTo>
                <a:lnTo>
                  <a:pt x="215" y="222"/>
                </a:lnTo>
                <a:lnTo>
                  <a:pt x="215" y="232"/>
                </a:lnTo>
                <a:lnTo>
                  <a:pt x="206" y="232"/>
                </a:lnTo>
                <a:lnTo>
                  <a:pt x="206" y="239"/>
                </a:lnTo>
                <a:lnTo>
                  <a:pt x="198" y="239"/>
                </a:lnTo>
                <a:lnTo>
                  <a:pt x="189" y="239"/>
                </a:lnTo>
                <a:lnTo>
                  <a:pt x="189" y="248"/>
                </a:lnTo>
                <a:lnTo>
                  <a:pt x="180" y="248"/>
                </a:lnTo>
                <a:lnTo>
                  <a:pt x="172" y="248"/>
                </a:lnTo>
                <a:lnTo>
                  <a:pt x="172" y="258"/>
                </a:lnTo>
                <a:lnTo>
                  <a:pt x="163" y="258"/>
                </a:lnTo>
                <a:lnTo>
                  <a:pt x="153" y="265"/>
                </a:lnTo>
                <a:lnTo>
                  <a:pt x="153" y="274"/>
                </a:lnTo>
                <a:lnTo>
                  <a:pt x="146" y="284"/>
                </a:lnTo>
                <a:lnTo>
                  <a:pt x="146" y="291"/>
                </a:lnTo>
                <a:lnTo>
                  <a:pt x="137" y="300"/>
                </a:lnTo>
                <a:lnTo>
                  <a:pt x="137" y="307"/>
                </a:lnTo>
                <a:lnTo>
                  <a:pt x="137" y="317"/>
                </a:lnTo>
                <a:lnTo>
                  <a:pt x="137" y="326"/>
                </a:lnTo>
                <a:lnTo>
                  <a:pt x="137" y="334"/>
                </a:lnTo>
                <a:lnTo>
                  <a:pt x="127" y="334"/>
                </a:lnTo>
                <a:lnTo>
                  <a:pt x="120" y="334"/>
                </a:lnTo>
                <a:lnTo>
                  <a:pt x="120" y="343"/>
                </a:lnTo>
                <a:lnTo>
                  <a:pt x="101" y="360"/>
                </a:lnTo>
                <a:lnTo>
                  <a:pt x="101" y="369"/>
                </a:lnTo>
                <a:lnTo>
                  <a:pt x="94" y="378"/>
                </a:lnTo>
                <a:lnTo>
                  <a:pt x="94" y="386"/>
                </a:lnTo>
                <a:lnTo>
                  <a:pt x="85" y="386"/>
                </a:lnTo>
                <a:lnTo>
                  <a:pt x="68" y="378"/>
                </a:lnTo>
                <a:lnTo>
                  <a:pt x="68" y="395"/>
                </a:lnTo>
                <a:lnTo>
                  <a:pt x="68" y="402"/>
                </a:lnTo>
                <a:lnTo>
                  <a:pt x="68" y="412"/>
                </a:lnTo>
                <a:lnTo>
                  <a:pt x="75" y="421"/>
                </a:lnTo>
                <a:lnTo>
                  <a:pt x="75" y="428"/>
                </a:lnTo>
                <a:lnTo>
                  <a:pt x="75" y="438"/>
                </a:lnTo>
                <a:lnTo>
                  <a:pt x="68" y="447"/>
                </a:lnTo>
                <a:lnTo>
                  <a:pt x="59" y="454"/>
                </a:lnTo>
                <a:lnTo>
                  <a:pt x="59" y="464"/>
                </a:lnTo>
                <a:lnTo>
                  <a:pt x="49" y="464"/>
                </a:lnTo>
                <a:lnTo>
                  <a:pt x="42" y="471"/>
                </a:lnTo>
                <a:lnTo>
                  <a:pt x="42" y="480"/>
                </a:lnTo>
                <a:lnTo>
                  <a:pt x="33" y="490"/>
                </a:lnTo>
                <a:lnTo>
                  <a:pt x="42" y="497"/>
                </a:lnTo>
                <a:lnTo>
                  <a:pt x="49" y="497"/>
                </a:lnTo>
                <a:lnTo>
                  <a:pt x="49" y="506"/>
                </a:lnTo>
                <a:lnTo>
                  <a:pt x="49" y="516"/>
                </a:lnTo>
                <a:lnTo>
                  <a:pt x="42" y="516"/>
                </a:lnTo>
                <a:lnTo>
                  <a:pt x="33" y="523"/>
                </a:lnTo>
                <a:lnTo>
                  <a:pt x="26" y="523"/>
                </a:lnTo>
                <a:lnTo>
                  <a:pt x="16" y="523"/>
                </a:lnTo>
                <a:lnTo>
                  <a:pt x="16" y="532"/>
                </a:lnTo>
                <a:lnTo>
                  <a:pt x="7" y="532"/>
                </a:lnTo>
                <a:lnTo>
                  <a:pt x="7" y="542"/>
                </a:lnTo>
                <a:lnTo>
                  <a:pt x="0" y="549"/>
                </a:lnTo>
                <a:lnTo>
                  <a:pt x="0" y="565"/>
                </a:lnTo>
                <a:lnTo>
                  <a:pt x="0" y="584"/>
                </a:lnTo>
                <a:lnTo>
                  <a:pt x="7" y="584"/>
                </a:lnTo>
                <a:lnTo>
                  <a:pt x="16" y="584"/>
                </a:lnTo>
                <a:lnTo>
                  <a:pt x="26" y="594"/>
                </a:lnTo>
                <a:lnTo>
                  <a:pt x="33" y="601"/>
                </a:lnTo>
                <a:lnTo>
                  <a:pt x="42" y="610"/>
                </a:lnTo>
                <a:lnTo>
                  <a:pt x="42" y="618"/>
                </a:lnTo>
                <a:lnTo>
                  <a:pt x="59" y="627"/>
                </a:lnTo>
                <a:lnTo>
                  <a:pt x="68" y="636"/>
                </a:lnTo>
                <a:lnTo>
                  <a:pt x="68" y="644"/>
                </a:lnTo>
                <a:lnTo>
                  <a:pt x="59" y="653"/>
                </a:lnTo>
                <a:lnTo>
                  <a:pt x="68" y="653"/>
                </a:lnTo>
                <a:lnTo>
                  <a:pt x="75" y="653"/>
                </a:lnTo>
                <a:lnTo>
                  <a:pt x="68" y="670"/>
                </a:lnTo>
                <a:lnTo>
                  <a:pt x="68" y="679"/>
                </a:lnTo>
                <a:lnTo>
                  <a:pt x="49" y="679"/>
                </a:lnTo>
                <a:lnTo>
                  <a:pt x="59" y="686"/>
                </a:lnTo>
                <a:lnTo>
                  <a:pt x="59" y="705"/>
                </a:lnTo>
                <a:lnTo>
                  <a:pt x="68" y="712"/>
                </a:lnTo>
                <a:lnTo>
                  <a:pt x="75" y="712"/>
                </a:lnTo>
                <a:lnTo>
                  <a:pt x="85" y="722"/>
                </a:lnTo>
                <a:lnTo>
                  <a:pt x="94" y="738"/>
                </a:lnTo>
                <a:lnTo>
                  <a:pt x="101" y="731"/>
                </a:lnTo>
                <a:lnTo>
                  <a:pt x="101" y="722"/>
                </a:lnTo>
                <a:lnTo>
                  <a:pt x="120" y="712"/>
                </a:lnTo>
                <a:lnTo>
                  <a:pt x="137" y="712"/>
                </a:lnTo>
                <a:lnTo>
                  <a:pt x="146" y="705"/>
                </a:lnTo>
                <a:lnTo>
                  <a:pt x="153" y="705"/>
                </a:lnTo>
                <a:lnTo>
                  <a:pt x="172" y="712"/>
                </a:lnTo>
                <a:lnTo>
                  <a:pt x="180" y="712"/>
                </a:lnTo>
                <a:lnTo>
                  <a:pt x="189" y="696"/>
                </a:lnTo>
                <a:lnTo>
                  <a:pt x="206" y="696"/>
                </a:lnTo>
                <a:lnTo>
                  <a:pt x="222" y="705"/>
                </a:lnTo>
                <a:lnTo>
                  <a:pt x="232" y="712"/>
                </a:lnTo>
                <a:lnTo>
                  <a:pt x="250" y="712"/>
                </a:lnTo>
                <a:lnTo>
                  <a:pt x="258" y="731"/>
                </a:lnTo>
                <a:lnTo>
                  <a:pt x="274" y="731"/>
                </a:lnTo>
                <a:lnTo>
                  <a:pt x="300" y="731"/>
                </a:lnTo>
                <a:lnTo>
                  <a:pt x="310" y="731"/>
                </a:lnTo>
                <a:lnTo>
                  <a:pt x="326" y="738"/>
                </a:lnTo>
                <a:lnTo>
                  <a:pt x="336" y="731"/>
                </a:lnTo>
                <a:lnTo>
                  <a:pt x="352" y="731"/>
                </a:lnTo>
                <a:lnTo>
                  <a:pt x="362" y="738"/>
                </a:lnTo>
                <a:lnTo>
                  <a:pt x="371" y="738"/>
                </a:lnTo>
                <a:lnTo>
                  <a:pt x="371" y="748"/>
                </a:lnTo>
                <a:lnTo>
                  <a:pt x="378" y="748"/>
                </a:lnTo>
                <a:lnTo>
                  <a:pt x="388" y="738"/>
                </a:lnTo>
                <a:lnTo>
                  <a:pt x="388" y="731"/>
                </a:lnTo>
                <a:lnTo>
                  <a:pt x="388" y="722"/>
                </a:lnTo>
                <a:lnTo>
                  <a:pt x="404" y="712"/>
                </a:lnTo>
                <a:lnTo>
                  <a:pt x="404" y="705"/>
                </a:lnTo>
                <a:lnTo>
                  <a:pt x="423" y="705"/>
                </a:lnTo>
                <a:lnTo>
                  <a:pt x="430" y="696"/>
                </a:lnTo>
                <a:lnTo>
                  <a:pt x="447" y="696"/>
                </a:lnTo>
                <a:lnTo>
                  <a:pt x="456" y="696"/>
                </a:lnTo>
                <a:lnTo>
                  <a:pt x="473" y="705"/>
                </a:lnTo>
                <a:lnTo>
                  <a:pt x="482" y="696"/>
                </a:lnTo>
                <a:lnTo>
                  <a:pt x="499" y="686"/>
                </a:lnTo>
                <a:lnTo>
                  <a:pt x="499" y="670"/>
                </a:lnTo>
                <a:lnTo>
                  <a:pt x="508" y="663"/>
                </a:lnTo>
                <a:lnTo>
                  <a:pt x="518" y="663"/>
                </a:lnTo>
                <a:lnTo>
                  <a:pt x="525" y="653"/>
                </a:lnTo>
                <a:lnTo>
                  <a:pt x="525" y="644"/>
                </a:lnTo>
                <a:lnTo>
                  <a:pt x="544" y="636"/>
                </a:lnTo>
                <a:lnTo>
                  <a:pt x="551" y="636"/>
                </a:lnTo>
                <a:lnTo>
                  <a:pt x="567" y="636"/>
                </a:lnTo>
                <a:lnTo>
                  <a:pt x="586" y="618"/>
                </a:lnTo>
                <a:lnTo>
                  <a:pt x="577" y="610"/>
                </a:lnTo>
                <a:lnTo>
                  <a:pt x="577" y="601"/>
                </a:lnTo>
                <a:lnTo>
                  <a:pt x="567" y="594"/>
                </a:lnTo>
                <a:lnTo>
                  <a:pt x="567" y="584"/>
                </a:lnTo>
                <a:lnTo>
                  <a:pt x="567" y="575"/>
                </a:lnTo>
                <a:lnTo>
                  <a:pt x="567" y="558"/>
                </a:lnTo>
                <a:lnTo>
                  <a:pt x="567" y="542"/>
                </a:lnTo>
                <a:lnTo>
                  <a:pt x="577" y="532"/>
                </a:lnTo>
                <a:lnTo>
                  <a:pt x="586" y="523"/>
                </a:lnTo>
                <a:lnTo>
                  <a:pt x="603" y="516"/>
                </a:lnTo>
                <a:lnTo>
                  <a:pt x="620" y="497"/>
                </a:lnTo>
                <a:lnTo>
                  <a:pt x="629" y="497"/>
                </a:lnTo>
                <a:lnTo>
                  <a:pt x="638" y="490"/>
                </a:lnTo>
                <a:lnTo>
                  <a:pt x="655" y="471"/>
                </a:lnTo>
                <a:lnTo>
                  <a:pt x="664" y="464"/>
                </a:lnTo>
                <a:lnTo>
                  <a:pt x="681" y="454"/>
                </a:lnTo>
                <a:lnTo>
                  <a:pt x="690" y="454"/>
                </a:lnTo>
                <a:lnTo>
                  <a:pt x="681" y="454"/>
                </a:lnTo>
                <a:lnTo>
                  <a:pt x="681" y="447"/>
                </a:lnTo>
                <a:lnTo>
                  <a:pt x="690" y="447"/>
                </a:lnTo>
                <a:lnTo>
                  <a:pt x="690" y="438"/>
                </a:lnTo>
                <a:lnTo>
                  <a:pt x="698" y="428"/>
                </a:lnTo>
                <a:lnTo>
                  <a:pt x="707" y="428"/>
                </a:lnTo>
                <a:lnTo>
                  <a:pt x="724" y="428"/>
                </a:lnTo>
                <a:lnTo>
                  <a:pt x="743" y="428"/>
                </a:lnTo>
                <a:lnTo>
                  <a:pt x="759" y="428"/>
                </a:lnTo>
                <a:lnTo>
                  <a:pt x="769" y="428"/>
                </a:lnTo>
                <a:lnTo>
                  <a:pt x="776" y="428"/>
                </a:lnTo>
                <a:lnTo>
                  <a:pt x="785" y="428"/>
                </a:lnTo>
                <a:lnTo>
                  <a:pt x="802" y="421"/>
                </a:lnTo>
                <a:lnTo>
                  <a:pt x="811" y="421"/>
                </a:lnTo>
                <a:lnTo>
                  <a:pt x="818" y="412"/>
                </a:lnTo>
                <a:lnTo>
                  <a:pt x="837" y="412"/>
                </a:lnTo>
                <a:lnTo>
                  <a:pt x="844" y="412"/>
                </a:lnTo>
                <a:lnTo>
                  <a:pt x="854" y="402"/>
                </a:lnTo>
                <a:lnTo>
                  <a:pt x="863" y="402"/>
                </a:lnTo>
                <a:lnTo>
                  <a:pt x="870" y="395"/>
                </a:lnTo>
                <a:lnTo>
                  <a:pt x="880" y="386"/>
                </a:lnTo>
                <a:lnTo>
                  <a:pt x="880" y="378"/>
                </a:lnTo>
                <a:lnTo>
                  <a:pt x="889" y="369"/>
                </a:lnTo>
                <a:lnTo>
                  <a:pt x="889" y="360"/>
                </a:lnTo>
                <a:lnTo>
                  <a:pt x="889" y="343"/>
                </a:lnTo>
                <a:lnTo>
                  <a:pt x="884" y="336"/>
                </a:lnTo>
                <a:lnTo>
                  <a:pt x="880" y="343"/>
                </a:lnTo>
                <a:lnTo>
                  <a:pt x="870" y="343"/>
                </a:lnTo>
                <a:lnTo>
                  <a:pt x="863" y="334"/>
                </a:lnTo>
                <a:lnTo>
                  <a:pt x="854" y="343"/>
                </a:lnTo>
                <a:lnTo>
                  <a:pt x="844" y="334"/>
                </a:lnTo>
                <a:lnTo>
                  <a:pt x="828" y="334"/>
                </a:lnTo>
                <a:lnTo>
                  <a:pt x="818" y="334"/>
                </a:lnTo>
                <a:lnTo>
                  <a:pt x="811" y="326"/>
                </a:lnTo>
                <a:lnTo>
                  <a:pt x="802" y="317"/>
                </a:lnTo>
                <a:lnTo>
                  <a:pt x="792" y="317"/>
                </a:lnTo>
                <a:lnTo>
                  <a:pt x="785" y="317"/>
                </a:lnTo>
                <a:lnTo>
                  <a:pt x="776" y="317"/>
                </a:lnTo>
                <a:lnTo>
                  <a:pt x="769" y="307"/>
                </a:lnTo>
                <a:lnTo>
                  <a:pt x="769" y="298"/>
                </a:lnTo>
                <a:lnTo>
                  <a:pt x="764" y="291"/>
                </a:lnTo>
                <a:lnTo>
                  <a:pt x="754" y="284"/>
                </a:lnTo>
                <a:lnTo>
                  <a:pt x="743" y="274"/>
                </a:lnTo>
                <a:lnTo>
                  <a:pt x="733" y="284"/>
                </a:lnTo>
                <a:lnTo>
                  <a:pt x="717" y="284"/>
                </a:lnTo>
                <a:lnTo>
                  <a:pt x="717" y="274"/>
                </a:lnTo>
                <a:lnTo>
                  <a:pt x="707" y="274"/>
                </a:lnTo>
                <a:lnTo>
                  <a:pt x="690" y="265"/>
                </a:lnTo>
                <a:lnTo>
                  <a:pt x="681" y="265"/>
                </a:lnTo>
                <a:lnTo>
                  <a:pt x="664" y="258"/>
                </a:lnTo>
                <a:lnTo>
                  <a:pt x="664" y="248"/>
                </a:lnTo>
                <a:lnTo>
                  <a:pt x="646" y="239"/>
                </a:lnTo>
                <a:lnTo>
                  <a:pt x="638" y="239"/>
                </a:lnTo>
                <a:lnTo>
                  <a:pt x="620" y="222"/>
                </a:lnTo>
                <a:lnTo>
                  <a:pt x="612" y="222"/>
                </a:lnTo>
                <a:lnTo>
                  <a:pt x="603" y="215"/>
                </a:lnTo>
                <a:lnTo>
                  <a:pt x="596" y="206"/>
                </a:lnTo>
                <a:lnTo>
                  <a:pt x="586" y="206"/>
                </a:lnTo>
                <a:lnTo>
                  <a:pt x="586" y="196"/>
                </a:lnTo>
                <a:lnTo>
                  <a:pt x="586" y="189"/>
                </a:lnTo>
                <a:lnTo>
                  <a:pt x="577" y="180"/>
                </a:lnTo>
                <a:lnTo>
                  <a:pt x="567" y="170"/>
                </a:ln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0" name="Freeform 499"/>
          <p:cNvSpPr>
            <a:spLocks/>
          </p:cNvSpPr>
          <p:nvPr/>
        </p:nvSpPr>
        <p:spPr bwMode="auto">
          <a:xfrm>
            <a:off x="8539405" y="9467329"/>
            <a:ext cx="1066800" cy="1504950"/>
          </a:xfrm>
          <a:custGeom>
            <a:avLst/>
            <a:gdLst>
              <a:gd name="T0" fmla="*/ 95 w 336"/>
              <a:gd name="T1" fmla="*/ 474 h 474"/>
              <a:gd name="T2" fmla="*/ 78 w 336"/>
              <a:gd name="T3" fmla="*/ 464 h 474"/>
              <a:gd name="T4" fmla="*/ 43 w 336"/>
              <a:gd name="T5" fmla="*/ 447 h 474"/>
              <a:gd name="T6" fmla="*/ 26 w 336"/>
              <a:gd name="T7" fmla="*/ 431 h 474"/>
              <a:gd name="T8" fmla="*/ 0 w 336"/>
              <a:gd name="T9" fmla="*/ 440 h 474"/>
              <a:gd name="T10" fmla="*/ 17 w 336"/>
              <a:gd name="T11" fmla="*/ 405 h 474"/>
              <a:gd name="T12" fmla="*/ 36 w 336"/>
              <a:gd name="T13" fmla="*/ 388 h 474"/>
              <a:gd name="T14" fmla="*/ 36 w 336"/>
              <a:gd name="T15" fmla="*/ 353 h 474"/>
              <a:gd name="T16" fmla="*/ 52 w 336"/>
              <a:gd name="T17" fmla="*/ 327 h 474"/>
              <a:gd name="T18" fmla="*/ 62 w 336"/>
              <a:gd name="T19" fmla="*/ 294 h 474"/>
              <a:gd name="T20" fmla="*/ 26 w 336"/>
              <a:gd name="T21" fmla="*/ 284 h 474"/>
              <a:gd name="T22" fmla="*/ 36 w 336"/>
              <a:gd name="T23" fmla="*/ 258 h 474"/>
              <a:gd name="T24" fmla="*/ 43 w 336"/>
              <a:gd name="T25" fmla="*/ 232 h 474"/>
              <a:gd name="T26" fmla="*/ 69 w 336"/>
              <a:gd name="T27" fmla="*/ 216 h 474"/>
              <a:gd name="T28" fmla="*/ 95 w 336"/>
              <a:gd name="T29" fmla="*/ 189 h 474"/>
              <a:gd name="T30" fmla="*/ 114 w 336"/>
              <a:gd name="T31" fmla="*/ 163 h 474"/>
              <a:gd name="T32" fmla="*/ 130 w 336"/>
              <a:gd name="T33" fmla="*/ 121 h 474"/>
              <a:gd name="T34" fmla="*/ 147 w 336"/>
              <a:gd name="T35" fmla="*/ 85 h 474"/>
              <a:gd name="T36" fmla="*/ 163 w 336"/>
              <a:gd name="T37" fmla="*/ 52 h 474"/>
              <a:gd name="T38" fmla="*/ 173 w 336"/>
              <a:gd name="T39" fmla="*/ 26 h 474"/>
              <a:gd name="T40" fmla="*/ 192 w 336"/>
              <a:gd name="T41" fmla="*/ 10 h 474"/>
              <a:gd name="T42" fmla="*/ 215 w 336"/>
              <a:gd name="T43" fmla="*/ 10 h 474"/>
              <a:gd name="T44" fmla="*/ 225 w 336"/>
              <a:gd name="T45" fmla="*/ 26 h 474"/>
              <a:gd name="T46" fmla="*/ 241 w 336"/>
              <a:gd name="T47" fmla="*/ 36 h 474"/>
              <a:gd name="T48" fmla="*/ 267 w 336"/>
              <a:gd name="T49" fmla="*/ 43 h 474"/>
              <a:gd name="T50" fmla="*/ 286 w 336"/>
              <a:gd name="T51" fmla="*/ 52 h 474"/>
              <a:gd name="T52" fmla="*/ 303 w 336"/>
              <a:gd name="T53" fmla="*/ 59 h 474"/>
              <a:gd name="T54" fmla="*/ 329 w 336"/>
              <a:gd name="T55" fmla="*/ 69 h 474"/>
              <a:gd name="T56" fmla="*/ 319 w 336"/>
              <a:gd name="T57" fmla="*/ 95 h 474"/>
              <a:gd name="T58" fmla="*/ 336 w 336"/>
              <a:gd name="T59" fmla="*/ 111 h 474"/>
              <a:gd name="T60" fmla="*/ 319 w 336"/>
              <a:gd name="T61" fmla="*/ 121 h 474"/>
              <a:gd name="T62" fmla="*/ 303 w 336"/>
              <a:gd name="T63" fmla="*/ 130 h 474"/>
              <a:gd name="T64" fmla="*/ 286 w 336"/>
              <a:gd name="T65" fmla="*/ 137 h 474"/>
              <a:gd name="T66" fmla="*/ 267 w 336"/>
              <a:gd name="T67" fmla="*/ 163 h 474"/>
              <a:gd name="T68" fmla="*/ 260 w 336"/>
              <a:gd name="T69" fmla="*/ 189 h 474"/>
              <a:gd name="T70" fmla="*/ 260 w 336"/>
              <a:gd name="T71" fmla="*/ 216 h 474"/>
              <a:gd name="T72" fmla="*/ 241 w 336"/>
              <a:gd name="T73" fmla="*/ 223 h 474"/>
              <a:gd name="T74" fmla="*/ 215 w 336"/>
              <a:gd name="T75" fmla="*/ 258 h 474"/>
              <a:gd name="T76" fmla="*/ 192 w 336"/>
              <a:gd name="T77" fmla="*/ 258 h 474"/>
              <a:gd name="T78" fmla="*/ 192 w 336"/>
              <a:gd name="T79" fmla="*/ 294 h 474"/>
              <a:gd name="T80" fmla="*/ 199 w 336"/>
              <a:gd name="T81" fmla="*/ 320 h 474"/>
              <a:gd name="T82" fmla="*/ 182 w 336"/>
              <a:gd name="T83" fmla="*/ 346 h 474"/>
              <a:gd name="T84" fmla="*/ 163 w 336"/>
              <a:gd name="T85" fmla="*/ 362 h 474"/>
              <a:gd name="T86" fmla="*/ 173 w 336"/>
              <a:gd name="T87" fmla="*/ 379 h 474"/>
              <a:gd name="T88" fmla="*/ 163 w 336"/>
              <a:gd name="T89" fmla="*/ 395 h 474"/>
              <a:gd name="T90" fmla="*/ 137 w 336"/>
              <a:gd name="T91" fmla="*/ 405 h 474"/>
              <a:gd name="T92" fmla="*/ 130 w 336"/>
              <a:gd name="T93" fmla="*/ 421 h 474"/>
              <a:gd name="T94" fmla="*/ 121 w 336"/>
              <a:gd name="T95" fmla="*/ 46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6" h="474">
                <a:moveTo>
                  <a:pt x="130" y="464"/>
                </a:moveTo>
                <a:lnTo>
                  <a:pt x="104" y="474"/>
                </a:lnTo>
                <a:lnTo>
                  <a:pt x="95" y="474"/>
                </a:lnTo>
                <a:lnTo>
                  <a:pt x="95" y="464"/>
                </a:lnTo>
                <a:lnTo>
                  <a:pt x="88" y="474"/>
                </a:lnTo>
                <a:lnTo>
                  <a:pt x="78" y="464"/>
                </a:lnTo>
                <a:lnTo>
                  <a:pt x="62" y="457"/>
                </a:lnTo>
                <a:lnTo>
                  <a:pt x="52" y="447"/>
                </a:lnTo>
                <a:lnTo>
                  <a:pt x="43" y="447"/>
                </a:lnTo>
                <a:lnTo>
                  <a:pt x="36" y="447"/>
                </a:lnTo>
                <a:lnTo>
                  <a:pt x="36" y="440"/>
                </a:lnTo>
                <a:lnTo>
                  <a:pt x="26" y="431"/>
                </a:lnTo>
                <a:lnTo>
                  <a:pt x="17" y="440"/>
                </a:lnTo>
                <a:lnTo>
                  <a:pt x="10" y="440"/>
                </a:lnTo>
                <a:lnTo>
                  <a:pt x="0" y="440"/>
                </a:lnTo>
                <a:lnTo>
                  <a:pt x="0" y="431"/>
                </a:lnTo>
                <a:lnTo>
                  <a:pt x="10" y="421"/>
                </a:lnTo>
                <a:lnTo>
                  <a:pt x="17" y="405"/>
                </a:lnTo>
                <a:lnTo>
                  <a:pt x="17" y="395"/>
                </a:lnTo>
                <a:lnTo>
                  <a:pt x="26" y="388"/>
                </a:lnTo>
                <a:lnTo>
                  <a:pt x="36" y="388"/>
                </a:lnTo>
                <a:lnTo>
                  <a:pt x="36" y="379"/>
                </a:lnTo>
                <a:lnTo>
                  <a:pt x="43" y="362"/>
                </a:lnTo>
                <a:lnTo>
                  <a:pt x="36" y="353"/>
                </a:lnTo>
                <a:lnTo>
                  <a:pt x="43" y="346"/>
                </a:lnTo>
                <a:lnTo>
                  <a:pt x="43" y="336"/>
                </a:lnTo>
                <a:lnTo>
                  <a:pt x="52" y="327"/>
                </a:lnTo>
                <a:lnTo>
                  <a:pt x="62" y="320"/>
                </a:lnTo>
                <a:lnTo>
                  <a:pt x="62" y="310"/>
                </a:lnTo>
                <a:lnTo>
                  <a:pt x="62" y="294"/>
                </a:lnTo>
                <a:lnTo>
                  <a:pt x="52" y="294"/>
                </a:lnTo>
                <a:lnTo>
                  <a:pt x="43" y="284"/>
                </a:lnTo>
                <a:lnTo>
                  <a:pt x="26" y="284"/>
                </a:lnTo>
                <a:lnTo>
                  <a:pt x="26" y="275"/>
                </a:lnTo>
                <a:lnTo>
                  <a:pt x="26" y="268"/>
                </a:lnTo>
                <a:lnTo>
                  <a:pt x="36" y="258"/>
                </a:lnTo>
                <a:lnTo>
                  <a:pt x="43" y="249"/>
                </a:lnTo>
                <a:lnTo>
                  <a:pt x="43" y="242"/>
                </a:lnTo>
                <a:lnTo>
                  <a:pt x="43" y="232"/>
                </a:lnTo>
                <a:lnTo>
                  <a:pt x="43" y="223"/>
                </a:lnTo>
                <a:lnTo>
                  <a:pt x="52" y="216"/>
                </a:lnTo>
                <a:lnTo>
                  <a:pt x="69" y="216"/>
                </a:lnTo>
                <a:lnTo>
                  <a:pt x="78" y="216"/>
                </a:lnTo>
                <a:lnTo>
                  <a:pt x="88" y="199"/>
                </a:lnTo>
                <a:lnTo>
                  <a:pt x="95" y="189"/>
                </a:lnTo>
                <a:lnTo>
                  <a:pt x="95" y="180"/>
                </a:lnTo>
                <a:lnTo>
                  <a:pt x="104" y="173"/>
                </a:lnTo>
                <a:lnTo>
                  <a:pt x="114" y="163"/>
                </a:lnTo>
                <a:lnTo>
                  <a:pt x="121" y="147"/>
                </a:lnTo>
                <a:lnTo>
                  <a:pt x="130" y="137"/>
                </a:lnTo>
                <a:lnTo>
                  <a:pt x="130" y="121"/>
                </a:lnTo>
                <a:lnTo>
                  <a:pt x="137" y="111"/>
                </a:lnTo>
                <a:lnTo>
                  <a:pt x="147" y="104"/>
                </a:lnTo>
                <a:lnTo>
                  <a:pt x="147" y="85"/>
                </a:lnTo>
                <a:lnTo>
                  <a:pt x="156" y="78"/>
                </a:lnTo>
                <a:lnTo>
                  <a:pt x="163" y="69"/>
                </a:lnTo>
                <a:lnTo>
                  <a:pt x="163" y="52"/>
                </a:lnTo>
                <a:lnTo>
                  <a:pt x="163" y="43"/>
                </a:lnTo>
                <a:lnTo>
                  <a:pt x="173" y="36"/>
                </a:lnTo>
                <a:lnTo>
                  <a:pt x="173" y="26"/>
                </a:lnTo>
                <a:lnTo>
                  <a:pt x="173" y="17"/>
                </a:lnTo>
                <a:lnTo>
                  <a:pt x="173" y="10"/>
                </a:lnTo>
                <a:lnTo>
                  <a:pt x="192" y="10"/>
                </a:lnTo>
                <a:lnTo>
                  <a:pt x="199" y="10"/>
                </a:lnTo>
                <a:lnTo>
                  <a:pt x="199" y="0"/>
                </a:lnTo>
                <a:lnTo>
                  <a:pt x="215" y="10"/>
                </a:lnTo>
                <a:lnTo>
                  <a:pt x="225" y="10"/>
                </a:lnTo>
                <a:lnTo>
                  <a:pt x="225" y="17"/>
                </a:lnTo>
                <a:lnTo>
                  <a:pt x="225" y="26"/>
                </a:lnTo>
                <a:lnTo>
                  <a:pt x="225" y="36"/>
                </a:lnTo>
                <a:lnTo>
                  <a:pt x="232" y="36"/>
                </a:lnTo>
                <a:lnTo>
                  <a:pt x="241" y="36"/>
                </a:lnTo>
                <a:lnTo>
                  <a:pt x="251" y="36"/>
                </a:lnTo>
                <a:lnTo>
                  <a:pt x="260" y="43"/>
                </a:lnTo>
                <a:lnTo>
                  <a:pt x="267" y="43"/>
                </a:lnTo>
                <a:lnTo>
                  <a:pt x="277" y="52"/>
                </a:lnTo>
                <a:lnTo>
                  <a:pt x="286" y="59"/>
                </a:lnTo>
                <a:lnTo>
                  <a:pt x="286" y="52"/>
                </a:lnTo>
                <a:lnTo>
                  <a:pt x="293" y="52"/>
                </a:lnTo>
                <a:lnTo>
                  <a:pt x="303" y="52"/>
                </a:lnTo>
                <a:lnTo>
                  <a:pt x="303" y="59"/>
                </a:lnTo>
                <a:lnTo>
                  <a:pt x="310" y="59"/>
                </a:lnTo>
                <a:lnTo>
                  <a:pt x="319" y="59"/>
                </a:lnTo>
                <a:lnTo>
                  <a:pt x="329" y="69"/>
                </a:lnTo>
                <a:lnTo>
                  <a:pt x="319" y="78"/>
                </a:lnTo>
                <a:lnTo>
                  <a:pt x="319" y="85"/>
                </a:lnTo>
                <a:lnTo>
                  <a:pt x="319" y="95"/>
                </a:lnTo>
                <a:lnTo>
                  <a:pt x="329" y="95"/>
                </a:lnTo>
                <a:lnTo>
                  <a:pt x="336" y="104"/>
                </a:lnTo>
                <a:lnTo>
                  <a:pt x="336" y="111"/>
                </a:lnTo>
                <a:lnTo>
                  <a:pt x="329" y="111"/>
                </a:lnTo>
                <a:lnTo>
                  <a:pt x="329" y="121"/>
                </a:lnTo>
                <a:lnTo>
                  <a:pt x="319" y="121"/>
                </a:lnTo>
                <a:lnTo>
                  <a:pt x="310" y="121"/>
                </a:lnTo>
                <a:lnTo>
                  <a:pt x="310" y="130"/>
                </a:lnTo>
                <a:lnTo>
                  <a:pt x="303" y="130"/>
                </a:lnTo>
                <a:lnTo>
                  <a:pt x="293" y="130"/>
                </a:lnTo>
                <a:lnTo>
                  <a:pt x="293" y="137"/>
                </a:lnTo>
                <a:lnTo>
                  <a:pt x="286" y="137"/>
                </a:lnTo>
                <a:lnTo>
                  <a:pt x="277" y="147"/>
                </a:lnTo>
                <a:lnTo>
                  <a:pt x="277" y="154"/>
                </a:lnTo>
                <a:lnTo>
                  <a:pt x="267" y="163"/>
                </a:lnTo>
                <a:lnTo>
                  <a:pt x="267" y="173"/>
                </a:lnTo>
                <a:lnTo>
                  <a:pt x="260" y="180"/>
                </a:lnTo>
                <a:lnTo>
                  <a:pt x="260" y="189"/>
                </a:lnTo>
                <a:lnTo>
                  <a:pt x="260" y="199"/>
                </a:lnTo>
                <a:lnTo>
                  <a:pt x="260" y="206"/>
                </a:lnTo>
                <a:lnTo>
                  <a:pt x="260" y="216"/>
                </a:lnTo>
                <a:lnTo>
                  <a:pt x="251" y="216"/>
                </a:lnTo>
                <a:lnTo>
                  <a:pt x="241" y="216"/>
                </a:lnTo>
                <a:lnTo>
                  <a:pt x="241" y="223"/>
                </a:lnTo>
                <a:lnTo>
                  <a:pt x="225" y="242"/>
                </a:lnTo>
                <a:lnTo>
                  <a:pt x="225" y="249"/>
                </a:lnTo>
                <a:lnTo>
                  <a:pt x="215" y="258"/>
                </a:lnTo>
                <a:lnTo>
                  <a:pt x="215" y="268"/>
                </a:lnTo>
                <a:lnTo>
                  <a:pt x="208" y="268"/>
                </a:lnTo>
                <a:lnTo>
                  <a:pt x="192" y="258"/>
                </a:lnTo>
                <a:lnTo>
                  <a:pt x="192" y="275"/>
                </a:lnTo>
                <a:lnTo>
                  <a:pt x="192" y="284"/>
                </a:lnTo>
                <a:lnTo>
                  <a:pt x="192" y="294"/>
                </a:lnTo>
                <a:lnTo>
                  <a:pt x="199" y="301"/>
                </a:lnTo>
                <a:lnTo>
                  <a:pt x="199" y="310"/>
                </a:lnTo>
                <a:lnTo>
                  <a:pt x="199" y="320"/>
                </a:lnTo>
                <a:lnTo>
                  <a:pt x="192" y="327"/>
                </a:lnTo>
                <a:lnTo>
                  <a:pt x="182" y="336"/>
                </a:lnTo>
                <a:lnTo>
                  <a:pt x="182" y="346"/>
                </a:lnTo>
                <a:lnTo>
                  <a:pt x="173" y="346"/>
                </a:lnTo>
                <a:lnTo>
                  <a:pt x="163" y="353"/>
                </a:lnTo>
                <a:lnTo>
                  <a:pt x="163" y="362"/>
                </a:lnTo>
                <a:lnTo>
                  <a:pt x="156" y="369"/>
                </a:lnTo>
                <a:lnTo>
                  <a:pt x="163" y="379"/>
                </a:lnTo>
                <a:lnTo>
                  <a:pt x="173" y="379"/>
                </a:lnTo>
                <a:lnTo>
                  <a:pt x="173" y="388"/>
                </a:lnTo>
                <a:lnTo>
                  <a:pt x="173" y="395"/>
                </a:lnTo>
                <a:lnTo>
                  <a:pt x="163" y="395"/>
                </a:lnTo>
                <a:lnTo>
                  <a:pt x="156" y="405"/>
                </a:lnTo>
                <a:lnTo>
                  <a:pt x="147" y="405"/>
                </a:lnTo>
                <a:lnTo>
                  <a:pt x="137" y="405"/>
                </a:lnTo>
                <a:lnTo>
                  <a:pt x="137" y="414"/>
                </a:lnTo>
                <a:lnTo>
                  <a:pt x="130" y="414"/>
                </a:lnTo>
                <a:lnTo>
                  <a:pt x="130" y="421"/>
                </a:lnTo>
                <a:lnTo>
                  <a:pt x="121" y="431"/>
                </a:lnTo>
                <a:lnTo>
                  <a:pt x="121" y="447"/>
                </a:lnTo>
                <a:lnTo>
                  <a:pt x="121" y="464"/>
                </a:lnTo>
                <a:lnTo>
                  <a:pt x="130" y="464"/>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1" name="Freeform 503"/>
          <p:cNvSpPr>
            <a:spLocks/>
          </p:cNvSpPr>
          <p:nvPr/>
        </p:nvSpPr>
        <p:spPr bwMode="auto">
          <a:xfrm>
            <a:off x="10546020" y="7670267"/>
            <a:ext cx="2597150" cy="2527302"/>
          </a:xfrm>
          <a:custGeom>
            <a:avLst/>
            <a:gdLst>
              <a:gd name="T0" fmla="*/ 690 w 818"/>
              <a:gd name="T1" fmla="*/ 696 h 796"/>
              <a:gd name="T2" fmla="*/ 681 w 818"/>
              <a:gd name="T3" fmla="*/ 637 h 796"/>
              <a:gd name="T4" fmla="*/ 655 w 818"/>
              <a:gd name="T5" fmla="*/ 595 h 796"/>
              <a:gd name="T6" fmla="*/ 707 w 818"/>
              <a:gd name="T7" fmla="*/ 568 h 796"/>
              <a:gd name="T8" fmla="*/ 698 w 818"/>
              <a:gd name="T9" fmla="*/ 526 h 796"/>
              <a:gd name="T10" fmla="*/ 690 w 818"/>
              <a:gd name="T11" fmla="*/ 483 h 796"/>
              <a:gd name="T12" fmla="*/ 690 w 818"/>
              <a:gd name="T13" fmla="*/ 464 h 796"/>
              <a:gd name="T14" fmla="*/ 672 w 818"/>
              <a:gd name="T15" fmla="*/ 438 h 796"/>
              <a:gd name="T16" fmla="*/ 724 w 818"/>
              <a:gd name="T17" fmla="*/ 389 h 796"/>
              <a:gd name="T18" fmla="*/ 766 w 818"/>
              <a:gd name="T19" fmla="*/ 363 h 796"/>
              <a:gd name="T20" fmla="*/ 785 w 818"/>
              <a:gd name="T21" fmla="*/ 301 h 796"/>
              <a:gd name="T22" fmla="*/ 792 w 818"/>
              <a:gd name="T23" fmla="*/ 249 h 796"/>
              <a:gd name="T24" fmla="*/ 724 w 818"/>
              <a:gd name="T25" fmla="*/ 190 h 796"/>
              <a:gd name="T26" fmla="*/ 672 w 818"/>
              <a:gd name="T27" fmla="*/ 180 h 796"/>
              <a:gd name="T28" fmla="*/ 638 w 818"/>
              <a:gd name="T29" fmla="*/ 138 h 796"/>
              <a:gd name="T30" fmla="*/ 603 w 818"/>
              <a:gd name="T31" fmla="*/ 131 h 796"/>
              <a:gd name="T32" fmla="*/ 586 w 818"/>
              <a:gd name="T33" fmla="*/ 86 h 796"/>
              <a:gd name="T34" fmla="*/ 551 w 818"/>
              <a:gd name="T35" fmla="*/ 52 h 796"/>
              <a:gd name="T36" fmla="*/ 525 w 818"/>
              <a:gd name="T37" fmla="*/ 17 h 796"/>
              <a:gd name="T38" fmla="*/ 482 w 818"/>
              <a:gd name="T39" fmla="*/ 0 h 796"/>
              <a:gd name="T40" fmla="*/ 456 w 818"/>
              <a:gd name="T41" fmla="*/ 43 h 796"/>
              <a:gd name="T42" fmla="*/ 421 w 818"/>
              <a:gd name="T43" fmla="*/ 79 h 796"/>
              <a:gd name="T44" fmla="*/ 362 w 818"/>
              <a:gd name="T45" fmla="*/ 105 h 796"/>
              <a:gd name="T46" fmla="*/ 343 w 818"/>
              <a:gd name="T47" fmla="*/ 121 h 796"/>
              <a:gd name="T48" fmla="*/ 274 w 818"/>
              <a:gd name="T49" fmla="*/ 105 h 796"/>
              <a:gd name="T50" fmla="*/ 258 w 818"/>
              <a:gd name="T51" fmla="*/ 62 h 796"/>
              <a:gd name="T52" fmla="*/ 222 w 818"/>
              <a:gd name="T53" fmla="*/ 86 h 796"/>
              <a:gd name="T54" fmla="*/ 232 w 818"/>
              <a:gd name="T55" fmla="*/ 147 h 796"/>
              <a:gd name="T56" fmla="*/ 196 w 818"/>
              <a:gd name="T57" fmla="*/ 138 h 796"/>
              <a:gd name="T58" fmla="*/ 137 w 818"/>
              <a:gd name="T59" fmla="*/ 131 h 796"/>
              <a:gd name="T60" fmla="*/ 120 w 818"/>
              <a:gd name="T61" fmla="*/ 105 h 796"/>
              <a:gd name="T62" fmla="*/ 59 w 818"/>
              <a:gd name="T63" fmla="*/ 105 h 796"/>
              <a:gd name="T64" fmla="*/ 7 w 818"/>
              <a:gd name="T65" fmla="*/ 105 h 796"/>
              <a:gd name="T66" fmla="*/ 33 w 818"/>
              <a:gd name="T67" fmla="*/ 131 h 796"/>
              <a:gd name="T68" fmla="*/ 7 w 818"/>
              <a:gd name="T69" fmla="*/ 147 h 796"/>
              <a:gd name="T70" fmla="*/ 49 w 818"/>
              <a:gd name="T71" fmla="*/ 164 h 796"/>
              <a:gd name="T72" fmla="*/ 85 w 818"/>
              <a:gd name="T73" fmla="*/ 206 h 796"/>
              <a:gd name="T74" fmla="*/ 127 w 818"/>
              <a:gd name="T75" fmla="*/ 232 h 796"/>
              <a:gd name="T76" fmla="*/ 137 w 818"/>
              <a:gd name="T77" fmla="*/ 268 h 796"/>
              <a:gd name="T78" fmla="*/ 144 w 818"/>
              <a:gd name="T79" fmla="*/ 318 h 796"/>
              <a:gd name="T80" fmla="*/ 179 w 818"/>
              <a:gd name="T81" fmla="*/ 363 h 796"/>
              <a:gd name="T82" fmla="*/ 172 w 818"/>
              <a:gd name="T83" fmla="*/ 412 h 796"/>
              <a:gd name="T84" fmla="*/ 179 w 818"/>
              <a:gd name="T85" fmla="*/ 457 h 796"/>
              <a:gd name="T86" fmla="*/ 172 w 818"/>
              <a:gd name="T87" fmla="*/ 464 h 796"/>
              <a:gd name="T88" fmla="*/ 144 w 818"/>
              <a:gd name="T89" fmla="*/ 464 h 796"/>
              <a:gd name="T90" fmla="*/ 137 w 818"/>
              <a:gd name="T91" fmla="*/ 516 h 796"/>
              <a:gd name="T92" fmla="*/ 101 w 818"/>
              <a:gd name="T93" fmla="*/ 552 h 796"/>
              <a:gd name="T94" fmla="*/ 49 w 818"/>
              <a:gd name="T95" fmla="*/ 621 h 796"/>
              <a:gd name="T96" fmla="*/ 85 w 818"/>
              <a:gd name="T97" fmla="*/ 654 h 796"/>
              <a:gd name="T98" fmla="*/ 144 w 818"/>
              <a:gd name="T99" fmla="*/ 696 h 796"/>
              <a:gd name="T100" fmla="*/ 217 w 818"/>
              <a:gd name="T101" fmla="*/ 734 h 796"/>
              <a:gd name="T102" fmla="*/ 267 w 818"/>
              <a:gd name="T103" fmla="*/ 767 h 796"/>
              <a:gd name="T104" fmla="*/ 326 w 818"/>
              <a:gd name="T105" fmla="*/ 784 h 796"/>
              <a:gd name="T106" fmla="*/ 378 w 818"/>
              <a:gd name="T107" fmla="*/ 786 h 796"/>
              <a:gd name="T108" fmla="*/ 378 w 818"/>
              <a:gd name="T109" fmla="*/ 741 h 796"/>
              <a:gd name="T110" fmla="*/ 421 w 818"/>
              <a:gd name="T111" fmla="*/ 715 h 796"/>
              <a:gd name="T112" fmla="*/ 473 w 818"/>
              <a:gd name="T113" fmla="*/ 715 h 796"/>
              <a:gd name="T114" fmla="*/ 525 w 818"/>
              <a:gd name="T115" fmla="*/ 715 h 796"/>
              <a:gd name="T116" fmla="*/ 551 w 818"/>
              <a:gd name="T117" fmla="*/ 741 h 796"/>
              <a:gd name="T118" fmla="*/ 586 w 818"/>
              <a:gd name="T119" fmla="*/ 774 h 796"/>
              <a:gd name="T120" fmla="*/ 638 w 818"/>
              <a:gd name="T121" fmla="*/ 767 h 796"/>
              <a:gd name="T122" fmla="*/ 662 w 818"/>
              <a:gd name="T123" fmla="*/ 741 h 796"/>
              <a:gd name="T124" fmla="*/ 698 w 818"/>
              <a:gd name="T125" fmla="*/ 732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8" h="796">
                <a:moveTo>
                  <a:pt x="698" y="732"/>
                </a:moveTo>
                <a:lnTo>
                  <a:pt x="707" y="722"/>
                </a:lnTo>
                <a:lnTo>
                  <a:pt x="707" y="715"/>
                </a:lnTo>
                <a:lnTo>
                  <a:pt x="714" y="706"/>
                </a:lnTo>
                <a:lnTo>
                  <a:pt x="707" y="696"/>
                </a:lnTo>
                <a:lnTo>
                  <a:pt x="690" y="696"/>
                </a:lnTo>
                <a:lnTo>
                  <a:pt x="681" y="696"/>
                </a:lnTo>
                <a:lnTo>
                  <a:pt x="672" y="680"/>
                </a:lnTo>
                <a:lnTo>
                  <a:pt x="672" y="673"/>
                </a:lnTo>
                <a:lnTo>
                  <a:pt x="672" y="654"/>
                </a:lnTo>
                <a:lnTo>
                  <a:pt x="672" y="644"/>
                </a:lnTo>
                <a:lnTo>
                  <a:pt x="681" y="637"/>
                </a:lnTo>
                <a:lnTo>
                  <a:pt x="681" y="628"/>
                </a:lnTo>
                <a:lnTo>
                  <a:pt x="681" y="621"/>
                </a:lnTo>
                <a:lnTo>
                  <a:pt x="672" y="611"/>
                </a:lnTo>
                <a:lnTo>
                  <a:pt x="662" y="611"/>
                </a:lnTo>
                <a:lnTo>
                  <a:pt x="655" y="604"/>
                </a:lnTo>
                <a:lnTo>
                  <a:pt x="655" y="595"/>
                </a:lnTo>
                <a:lnTo>
                  <a:pt x="662" y="595"/>
                </a:lnTo>
                <a:lnTo>
                  <a:pt x="672" y="595"/>
                </a:lnTo>
                <a:lnTo>
                  <a:pt x="681" y="595"/>
                </a:lnTo>
                <a:lnTo>
                  <a:pt x="690" y="585"/>
                </a:lnTo>
                <a:lnTo>
                  <a:pt x="698" y="576"/>
                </a:lnTo>
                <a:lnTo>
                  <a:pt x="707" y="568"/>
                </a:lnTo>
                <a:lnTo>
                  <a:pt x="698" y="559"/>
                </a:lnTo>
                <a:lnTo>
                  <a:pt x="698" y="552"/>
                </a:lnTo>
                <a:lnTo>
                  <a:pt x="690" y="542"/>
                </a:lnTo>
                <a:lnTo>
                  <a:pt x="690" y="533"/>
                </a:lnTo>
                <a:lnTo>
                  <a:pt x="698" y="533"/>
                </a:lnTo>
                <a:lnTo>
                  <a:pt x="698" y="526"/>
                </a:lnTo>
                <a:lnTo>
                  <a:pt x="698" y="516"/>
                </a:lnTo>
                <a:lnTo>
                  <a:pt x="690" y="507"/>
                </a:lnTo>
                <a:lnTo>
                  <a:pt x="690" y="500"/>
                </a:lnTo>
                <a:lnTo>
                  <a:pt x="698" y="500"/>
                </a:lnTo>
                <a:lnTo>
                  <a:pt x="690" y="490"/>
                </a:lnTo>
                <a:lnTo>
                  <a:pt x="690" y="483"/>
                </a:lnTo>
                <a:lnTo>
                  <a:pt x="698" y="483"/>
                </a:lnTo>
                <a:lnTo>
                  <a:pt x="707" y="483"/>
                </a:lnTo>
                <a:lnTo>
                  <a:pt x="707" y="474"/>
                </a:lnTo>
                <a:lnTo>
                  <a:pt x="698" y="457"/>
                </a:lnTo>
                <a:lnTo>
                  <a:pt x="690" y="457"/>
                </a:lnTo>
                <a:lnTo>
                  <a:pt x="690" y="464"/>
                </a:lnTo>
                <a:lnTo>
                  <a:pt x="681" y="464"/>
                </a:lnTo>
                <a:lnTo>
                  <a:pt x="672" y="483"/>
                </a:lnTo>
                <a:lnTo>
                  <a:pt x="655" y="490"/>
                </a:lnTo>
                <a:lnTo>
                  <a:pt x="646" y="474"/>
                </a:lnTo>
                <a:lnTo>
                  <a:pt x="655" y="457"/>
                </a:lnTo>
                <a:lnTo>
                  <a:pt x="672" y="438"/>
                </a:lnTo>
                <a:lnTo>
                  <a:pt x="672" y="431"/>
                </a:lnTo>
                <a:lnTo>
                  <a:pt x="681" y="422"/>
                </a:lnTo>
                <a:lnTo>
                  <a:pt x="698" y="422"/>
                </a:lnTo>
                <a:lnTo>
                  <a:pt x="714" y="412"/>
                </a:lnTo>
                <a:lnTo>
                  <a:pt x="724" y="396"/>
                </a:lnTo>
                <a:lnTo>
                  <a:pt x="724" y="389"/>
                </a:lnTo>
                <a:lnTo>
                  <a:pt x="733" y="379"/>
                </a:lnTo>
                <a:lnTo>
                  <a:pt x="740" y="389"/>
                </a:lnTo>
                <a:lnTo>
                  <a:pt x="750" y="396"/>
                </a:lnTo>
                <a:lnTo>
                  <a:pt x="759" y="379"/>
                </a:lnTo>
                <a:lnTo>
                  <a:pt x="766" y="389"/>
                </a:lnTo>
                <a:lnTo>
                  <a:pt x="766" y="363"/>
                </a:lnTo>
                <a:lnTo>
                  <a:pt x="776" y="353"/>
                </a:lnTo>
                <a:lnTo>
                  <a:pt x="776" y="344"/>
                </a:lnTo>
                <a:lnTo>
                  <a:pt x="776" y="327"/>
                </a:lnTo>
                <a:lnTo>
                  <a:pt x="776" y="318"/>
                </a:lnTo>
                <a:lnTo>
                  <a:pt x="785" y="310"/>
                </a:lnTo>
                <a:lnTo>
                  <a:pt x="785" y="301"/>
                </a:lnTo>
                <a:lnTo>
                  <a:pt x="792" y="284"/>
                </a:lnTo>
                <a:lnTo>
                  <a:pt x="802" y="275"/>
                </a:lnTo>
                <a:lnTo>
                  <a:pt x="818" y="258"/>
                </a:lnTo>
                <a:lnTo>
                  <a:pt x="811" y="249"/>
                </a:lnTo>
                <a:lnTo>
                  <a:pt x="802" y="249"/>
                </a:lnTo>
                <a:lnTo>
                  <a:pt x="792" y="249"/>
                </a:lnTo>
                <a:lnTo>
                  <a:pt x="785" y="242"/>
                </a:lnTo>
                <a:lnTo>
                  <a:pt x="766" y="242"/>
                </a:lnTo>
                <a:lnTo>
                  <a:pt x="750" y="232"/>
                </a:lnTo>
                <a:lnTo>
                  <a:pt x="740" y="225"/>
                </a:lnTo>
                <a:lnTo>
                  <a:pt x="733" y="206"/>
                </a:lnTo>
                <a:lnTo>
                  <a:pt x="724" y="190"/>
                </a:lnTo>
                <a:lnTo>
                  <a:pt x="707" y="190"/>
                </a:lnTo>
                <a:lnTo>
                  <a:pt x="698" y="180"/>
                </a:lnTo>
                <a:lnTo>
                  <a:pt x="690" y="180"/>
                </a:lnTo>
                <a:lnTo>
                  <a:pt x="681" y="180"/>
                </a:lnTo>
                <a:lnTo>
                  <a:pt x="672" y="190"/>
                </a:lnTo>
                <a:lnTo>
                  <a:pt x="672" y="180"/>
                </a:lnTo>
                <a:lnTo>
                  <a:pt x="662" y="173"/>
                </a:lnTo>
                <a:lnTo>
                  <a:pt x="655" y="164"/>
                </a:lnTo>
                <a:lnTo>
                  <a:pt x="646" y="164"/>
                </a:lnTo>
                <a:lnTo>
                  <a:pt x="646" y="154"/>
                </a:lnTo>
                <a:lnTo>
                  <a:pt x="638" y="147"/>
                </a:lnTo>
                <a:lnTo>
                  <a:pt x="638" y="138"/>
                </a:lnTo>
                <a:lnTo>
                  <a:pt x="629" y="131"/>
                </a:lnTo>
                <a:lnTo>
                  <a:pt x="629" y="121"/>
                </a:lnTo>
                <a:lnTo>
                  <a:pt x="620" y="121"/>
                </a:lnTo>
                <a:lnTo>
                  <a:pt x="620" y="131"/>
                </a:lnTo>
                <a:lnTo>
                  <a:pt x="612" y="131"/>
                </a:lnTo>
                <a:lnTo>
                  <a:pt x="603" y="131"/>
                </a:lnTo>
                <a:lnTo>
                  <a:pt x="593" y="121"/>
                </a:lnTo>
                <a:lnTo>
                  <a:pt x="603" y="112"/>
                </a:lnTo>
                <a:lnTo>
                  <a:pt x="603" y="105"/>
                </a:lnTo>
                <a:lnTo>
                  <a:pt x="603" y="86"/>
                </a:lnTo>
                <a:lnTo>
                  <a:pt x="593" y="86"/>
                </a:lnTo>
                <a:lnTo>
                  <a:pt x="586" y="86"/>
                </a:lnTo>
                <a:lnTo>
                  <a:pt x="577" y="86"/>
                </a:lnTo>
                <a:lnTo>
                  <a:pt x="567" y="69"/>
                </a:lnTo>
                <a:lnTo>
                  <a:pt x="567" y="62"/>
                </a:lnTo>
                <a:lnTo>
                  <a:pt x="560" y="62"/>
                </a:lnTo>
                <a:lnTo>
                  <a:pt x="551" y="62"/>
                </a:lnTo>
                <a:lnTo>
                  <a:pt x="551" y="52"/>
                </a:lnTo>
                <a:lnTo>
                  <a:pt x="551" y="43"/>
                </a:lnTo>
                <a:lnTo>
                  <a:pt x="541" y="43"/>
                </a:lnTo>
                <a:lnTo>
                  <a:pt x="534" y="43"/>
                </a:lnTo>
                <a:lnTo>
                  <a:pt x="534" y="34"/>
                </a:lnTo>
                <a:lnTo>
                  <a:pt x="525" y="26"/>
                </a:lnTo>
                <a:lnTo>
                  <a:pt x="525" y="17"/>
                </a:lnTo>
                <a:lnTo>
                  <a:pt x="525" y="10"/>
                </a:lnTo>
                <a:lnTo>
                  <a:pt x="525" y="0"/>
                </a:lnTo>
                <a:lnTo>
                  <a:pt x="508" y="0"/>
                </a:lnTo>
                <a:lnTo>
                  <a:pt x="499" y="0"/>
                </a:lnTo>
                <a:lnTo>
                  <a:pt x="489" y="0"/>
                </a:lnTo>
                <a:lnTo>
                  <a:pt x="482" y="0"/>
                </a:lnTo>
                <a:lnTo>
                  <a:pt x="473" y="0"/>
                </a:lnTo>
                <a:lnTo>
                  <a:pt x="466" y="10"/>
                </a:lnTo>
                <a:lnTo>
                  <a:pt x="466" y="17"/>
                </a:lnTo>
                <a:lnTo>
                  <a:pt x="466" y="26"/>
                </a:lnTo>
                <a:lnTo>
                  <a:pt x="456" y="34"/>
                </a:lnTo>
                <a:lnTo>
                  <a:pt x="456" y="43"/>
                </a:lnTo>
                <a:lnTo>
                  <a:pt x="456" y="62"/>
                </a:lnTo>
                <a:lnTo>
                  <a:pt x="456" y="69"/>
                </a:lnTo>
                <a:lnTo>
                  <a:pt x="447" y="69"/>
                </a:lnTo>
                <a:lnTo>
                  <a:pt x="440" y="69"/>
                </a:lnTo>
                <a:lnTo>
                  <a:pt x="430" y="79"/>
                </a:lnTo>
                <a:lnTo>
                  <a:pt x="421" y="79"/>
                </a:lnTo>
                <a:lnTo>
                  <a:pt x="404" y="86"/>
                </a:lnTo>
                <a:lnTo>
                  <a:pt x="388" y="95"/>
                </a:lnTo>
                <a:lnTo>
                  <a:pt x="369" y="95"/>
                </a:lnTo>
                <a:lnTo>
                  <a:pt x="352" y="95"/>
                </a:lnTo>
                <a:lnTo>
                  <a:pt x="352" y="105"/>
                </a:lnTo>
                <a:lnTo>
                  <a:pt x="362" y="105"/>
                </a:lnTo>
                <a:lnTo>
                  <a:pt x="378" y="112"/>
                </a:lnTo>
                <a:lnTo>
                  <a:pt x="388" y="121"/>
                </a:lnTo>
                <a:lnTo>
                  <a:pt x="378" y="121"/>
                </a:lnTo>
                <a:lnTo>
                  <a:pt x="378" y="131"/>
                </a:lnTo>
                <a:lnTo>
                  <a:pt x="362" y="121"/>
                </a:lnTo>
                <a:lnTo>
                  <a:pt x="343" y="121"/>
                </a:lnTo>
                <a:lnTo>
                  <a:pt x="326" y="121"/>
                </a:lnTo>
                <a:lnTo>
                  <a:pt x="326" y="112"/>
                </a:lnTo>
                <a:lnTo>
                  <a:pt x="310" y="112"/>
                </a:lnTo>
                <a:lnTo>
                  <a:pt x="293" y="105"/>
                </a:lnTo>
                <a:lnTo>
                  <a:pt x="274" y="95"/>
                </a:lnTo>
                <a:lnTo>
                  <a:pt x="274" y="105"/>
                </a:lnTo>
                <a:lnTo>
                  <a:pt x="258" y="95"/>
                </a:lnTo>
                <a:lnTo>
                  <a:pt x="267" y="86"/>
                </a:lnTo>
                <a:lnTo>
                  <a:pt x="258" y="79"/>
                </a:lnTo>
                <a:lnTo>
                  <a:pt x="258" y="69"/>
                </a:lnTo>
                <a:lnTo>
                  <a:pt x="267" y="62"/>
                </a:lnTo>
                <a:lnTo>
                  <a:pt x="258" y="62"/>
                </a:lnTo>
                <a:lnTo>
                  <a:pt x="248" y="62"/>
                </a:lnTo>
                <a:lnTo>
                  <a:pt x="241" y="52"/>
                </a:lnTo>
                <a:lnTo>
                  <a:pt x="232" y="52"/>
                </a:lnTo>
                <a:lnTo>
                  <a:pt x="232" y="62"/>
                </a:lnTo>
                <a:lnTo>
                  <a:pt x="222" y="69"/>
                </a:lnTo>
                <a:lnTo>
                  <a:pt x="222" y="86"/>
                </a:lnTo>
                <a:lnTo>
                  <a:pt x="222" y="95"/>
                </a:lnTo>
                <a:lnTo>
                  <a:pt x="232" y="112"/>
                </a:lnTo>
                <a:lnTo>
                  <a:pt x="222" y="121"/>
                </a:lnTo>
                <a:lnTo>
                  <a:pt x="222" y="131"/>
                </a:lnTo>
                <a:lnTo>
                  <a:pt x="222" y="138"/>
                </a:lnTo>
                <a:lnTo>
                  <a:pt x="232" y="147"/>
                </a:lnTo>
                <a:lnTo>
                  <a:pt x="232" y="154"/>
                </a:lnTo>
                <a:lnTo>
                  <a:pt x="215" y="154"/>
                </a:lnTo>
                <a:lnTo>
                  <a:pt x="206" y="147"/>
                </a:lnTo>
                <a:lnTo>
                  <a:pt x="196" y="147"/>
                </a:lnTo>
                <a:lnTo>
                  <a:pt x="189" y="147"/>
                </a:lnTo>
                <a:lnTo>
                  <a:pt x="196" y="138"/>
                </a:lnTo>
                <a:lnTo>
                  <a:pt x="179" y="138"/>
                </a:lnTo>
                <a:lnTo>
                  <a:pt x="163" y="138"/>
                </a:lnTo>
                <a:lnTo>
                  <a:pt x="153" y="131"/>
                </a:lnTo>
                <a:lnTo>
                  <a:pt x="153" y="138"/>
                </a:lnTo>
                <a:lnTo>
                  <a:pt x="137" y="138"/>
                </a:lnTo>
                <a:lnTo>
                  <a:pt x="137" y="131"/>
                </a:lnTo>
                <a:lnTo>
                  <a:pt x="137" y="112"/>
                </a:lnTo>
                <a:lnTo>
                  <a:pt x="127" y="112"/>
                </a:lnTo>
                <a:lnTo>
                  <a:pt x="120" y="112"/>
                </a:lnTo>
                <a:lnTo>
                  <a:pt x="120" y="105"/>
                </a:lnTo>
                <a:lnTo>
                  <a:pt x="127" y="95"/>
                </a:lnTo>
                <a:lnTo>
                  <a:pt x="120" y="105"/>
                </a:lnTo>
                <a:lnTo>
                  <a:pt x="101" y="95"/>
                </a:lnTo>
                <a:lnTo>
                  <a:pt x="94" y="105"/>
                </a:lnTo>
                <a:lnTo>
                  <a:pt x="94" y="112"/>
                </a:lnTo>
                <a:lnTo>
                  <a:pt x="75" y="112"/>
                </a:lnTo>
                <a:lnTo>
                  <a:pt x="75" y="105"/>
                </a:lnTo>
                <a:lnTo>
                  <a:pt x="59" y="105"/>
                </a:lnTo>
                <a:lnTo>
                  <a:pt x="49" y="105"/>
                </a:lnTo>
                <a:lnTo>
                  <a:pt x="42" y="95"/>
                </a:lnTo>
                <a:lnTo>
                  <a:pt x="33" y="105"/>
                </a:lnTo>
                <a:lnTo>
                  <a:pt x="26" y="105"/>
                </a:lnTo>
                <a:lnTo>
                  <a:pt x="16" y="105"/>
                </a:lnTo>
                <a:lnTo>
                  <a:pt x="7" y="105"/>
                </a:lnTo>
                <a:lnTo>
                  <a:pt x="7" y="112"/>
                </a:lnTo>
                <a:lnTo>
                  <a:pt x="16" y="112"/>
                </a:lnTo>
                <a:lnTo>
                  <a:pt x="26" y="112"/>
                </a:lnTo>
                <a:lnTo>
                  <a:pt x="33" y="112"/>
                </a:lnTo>
                <a:lnTo>
                  <a:pt x="33" y="121"/>
                </a:lnTo>
                <a:lnTo>
                  <a:pt x="33" y="131"/>
                </a:lnTo>
                <a:lnTo>
                  <a:pt x="26" y="131"/>
                </a:lnTo>
                <a:lnTo>
                  <a:pt x="26" y="138"/>
                </a:lnTo>
                <a:lnTo>
                  <a:pt x="16" y="138"/>
                </a:lnTo>
                <a:lnTo>
                  <a:pt x="7" y="138"/>
                </a:lnTo>
                <a:lnTo>
                  <a:pt x="0" y="147"/>
                </a:lnTo>
                <a:lnTo>
                  <a:pt x="7" y="147"/>
                </a:lnTo>
                <a:lnTo>
                  <a:pt x="16" y="154"/>
                </a:lnTo>
                <a:lnTo>
                  <a:pt x="26" y="173"/>
                </a:lnTo>
                <a:lnTo>
                  <a:pt x="26" y="164"/>
                </a:lnTo>
                <a:lnTo>
                  <a:pt x="42" y="173"/>
                </a:lnTo>
                <a:lnTo>
                  <a:pt x="42" y="164"/>
                </a:lnTo>
                <a:lnTo>
                  <a:pt x="49" y="164"/>
                </a:lnTo>
                <a:lnTo>
                  <a:pt x="49" y="173"/>
                </a:lnTo>
                <a:lnTo>
                  <a:pt x="68" y="190"/>
                </a:lnTo>
                <a:lnTo>
                  <a:pt x="75" y="190"/>
                </a:lnTo>
                <a:lnTo>
                  <a:pt x="75" y="199"/>
                </a:lnTo>
                <a:lnTo>
                  <a:pt x="85" y="199"/>
                </a:lnTo>
                <a:lnTo>
                  <a:pt x="85" y="206"/>
                </a:lnTo>
                <a:lnTo>
                  <a:pt x="85" y="216"/>
                </a:lnTo>
                <a:lnTo>
                  <a:pt x="101" y="216"/>
                </a:lnTo>
                <a:lnTo>
                  <a:pt x="120" y="216"/>
                </a:lnTo>
                <a:lnTo>
                  <a:pt x="111" y="225"/>
                </a:lnTo>
                <a:lnTo>
                  <a:pt x="120" y="225"/>
                </a:lnTo>
                <a:lnTo>
                  <a:pt x="127" y="232"/>
                </a:lnTo>
                <a:lnTo>
                  <a:pt x="120" y="249"/>
                </a:lnTo>
                <a:lnTo>
                  <a:pt x="127" y="249"/>
                </a:lnTo>
                <a:lnTo>
                  <a:pt x="137" y="258"/>
                </a:lnTo>
                <a:lnTo>
                  <a:pt x="153" y="258"/>
                </a:lnTo>
                <a:lnTo>
                  <a:pt x="137" y="258"/>
                </a:lnTo>
                <a:lnTo>
                  <a:pt x="137" y="268"/>
                </a:lnTo>
                <a:lnTo>
                  <a:pt x="144" y="268"/>
                </a:lnTo>
                <a:lnTo>
                  <a:pt x="144" y="275"/>
                </a:lnTo>
                <a:lnTo>
                  <a:pt x="127" y="294"/>
                </a:lnTo>
                <a:lnTo>
                  <a:pt x="127" y="301"/>
                </a:lnTo>
                <a:lnTo>
                  <a:pt x="137" y="318"/>
                </a:lnTo>
                <a:lnTo>
                  <a:pt x="144" y="318"/>
                </a:lnTo>
                <a:lnTo>
                  <a:pt x="144" y="337"/>
                </a:lnTo>
                <a:lnTo>
                  <a:pt x="153" y="344"/>
                </a:lnTo>
                <a:lnTo>
                  <a:pt x="153" y="353"/>
                </a:lnTo>
                <a:lnTo>
                  <a:pt x="172" y="363"/>
                </a:lnTo>
                <a:lnTo>
                  <a:pt x="179" y="353"/>
                </a:lnTo>
                <a:lnTo>
                  <a:pt x="179" y="363"/>
                </a:lnTo>
                <a:lnTo>
                  <a:pt x="179" y="370"/>
                </a:lnTo>
                <a:lnTo>
                  <a:pt x="172" y="379"/>
                </a:lnTo>
                <a:lnTo>
                  <a:pt x="179" y="379"/>
                </a:lnTo>
                <a:lnTo>
                  <a:pt x="172" y="389"/>
                </a:lnTo>
                <a:lnTo>
                  <a:pt x="172" y="405"/>
                </a:lnTo>
                <a:lnTo>
                  <a:pt x="172" y="412"/>
                </a:lnTo>
                <a:lnTo>
                  <a:pt x="163" y="422"/>
                </a:lnTo>
                <a:lnTo>
                  <a:pt x="163" y="431"/>
                </a:lnTo>
                <a:lnTo>
                  <a:pt x="172" y="431"/>
                </a:lnTo>
                <a:lnTo>
                  <a:pt x="172" y="438"/>
                </a:lnTo>
                <a:lnTo>
                  <a:pt x="172" y="448"/>
                </a:lnTo>
                <a:lnTo>
                  <a:pt x="179" y="457"/>
                </a:lnTo>
                <a:lnTo>
                  <a:pt x="179" y="464"/>
                </a:lnTo>
                <a:lnTo>
                  <a:pt x="179" y="483"/>
                </a:lnTo>
                <a:lnTo>
                  <a:pt x="179" y="490"/>
                </a:lnTo>
                <a:lnTo>
                  <a:pt x="172" y="483"/>
                </a:lnTo>
                <a:lnTo>
                  <a:pt x="172" y="474"/>
                </a:lnTo>
                <a:lnTo>
                  <a:pt x="172" y="464"/>
                </a:lnTo>
                <a:lnTo>
                  <a:pt x="163" y="457"/>
                </a:lnTo>
                <a:lnTo>
                  <a:pt x="163" y="448"/>
                </a:lnTo>
                <a:lnTo>
                  <a:pt x="153" y="438"/>
                </a:lnTo>
                <a:lnTo>
                  <a:pt x="153" y="431"/>
                </a:lnTo>
                <a:lnTo>
                  <a:pt x="144" y="438"/>
                </a:lnTo>
                <a:lnTo>
                  <a:pt x="144" y="464"/>
                </a:lnTo>
                <a:lnTo>
                  <a:pt x="144" y="474"/>
                </a:lnTo>
                <a:lnTo>
                  <a:pt x="137" y="483"/>
                </a:lnTo>
                <a:lnTo>
                  <a:pt x="137" y="500"/>
                </a:lnTo>
                <a:lnTo>
                  <a:pt x="127" y="500"/>
                </a:lnTo>
                <a:lnTo>
                  <a:pt x="144" y="507"/>
                </a:lnTo>
                <a:lnTo>
                  <a:pt x="137" y="516"/>
                </a:lnTo>
                <a:lnTo>
                  <a:pt x="120" y="516"/>
                </a:lnTo>
                <a:lnTo>
                  <a:pt x="120" y="526"/>
                </a:lnTo>
                <a:lnTo>
                  <a:pt x="120" y="533"/>
                </a:lnTo>
                <a:lnTo>
                  <a:pt x="111" y="542"/>
                </a:lnTo>
                <a:lnTo>
                  <a:pt x="111" y="552"/>
                </a:lnTo>
                <a:lnTo>
                  <a:pt x="101" y="552"/>
                </a:lnTo>
                <a:lnTo>
                  <a:pt x="101" y="568"/>
                </a:lnTo>
                <a:lnTo>
                  <a:pt x="94" y="568"/>
                </a:lnTo>
                <a:lnTo>
                  <a:pt x="85" y="576"/>
                </a:lnTo>
                <a:lnTo>
                  <a:pt x="85" y="585"/>
                </a:lnTo>
                <a:lnTo>
                  <a:pt x="68" y="604"/>
                </a:lnTo>
                <a:lnTo>
                  <a:pt x="49" y="621"/>
                </a:lnTo>
                <a:lnTo>
                  <a:pt x="59" y="628"/>
                </a:lnTo>
                <a:lnTo>
                  <a:pt x="68" y="637"/>
                </a:lnTo>
                <a:lnTo>
                  <a:pt x="68" y="644"/>
                </a:lnTo>
                <a:lnTo>
                  <a:pt x="68" y="654"/>
                </a:lnTo>
                <a:lnTo>
                  <a:pt x="75" y="654"/>
                </a:lnTo>
                <a:lnTo>
                  <a:pt x="85" y="654"/>
                </a:lnTo>
                <a:lnTo>
                  <a:pt x="101" y="673"/>
                </a:lnTo>
                <a:lnTo>
                  <a:pt x="111" y="673"/>
                </a:lnTo>
                <a:lnTo>
                  <a:pt x="120" y="689"/>
                </a:lnTo>
                <a:lnTo>
                  <a:pt x="127" y="689"/>
                </a:lnTo>
                <a:lnTo>
                  <a:pt x="137" y="689"/>
                </a:lnTo>
                <a:lnTo>
                  <a:pt x="144" y="696"/>
                </a:lnTo>
                <a:lnTo>
                  <a:pt x="163" y="715"/>
                </a:lnTo>
                <a:lnTo>
                  <a:pt x="172" y="715"/>
                </a:lnTo>
                <a:lnTo>
                  <a:pt x="189" y="722"/>
                </a:lnTo>
                <a:lnTo>
                  <a:pt x="196" y="722"/>
                </a:lnTo>
                <a:lnTo>
                  <a:pt x="196" y="732"/>
                </a:lnTo>
                <a:lnTo>
                  <a:pt x="217" y="734"/>
                </a:lnTo>
                <a:lnTo>
                  <a:pt x="236" y="727"/>
                </a:lnTo>
                <a:lnTo>
                  <a:pt x="248" y="734"/>
                </a:lnTo>
                <a:lnTo>
                  <a:pt x="250" y="744"/>
                </a:lnTo>
                <a:lnTo>
                  <a:pt x="248" y="758"/>
                </a:lnTo>
                <a:lnTo>
                  <a:pt x="258" y="767"/>
                </a:lnTo>
                <a:lnTo>
                  <a:pt x="267" y="767"/>
                </a:lnTo>
                <a:lnTo>
                  <a:pt x="274" y="767"/>
                </a:lnTo>
                <a:lnTo>
                  <a:pt x="284" y="767"/>
                </a:lnTo>
                <a:lnTo>
                  <a:pt x="293" y="774"/>
                </a:lnTo>
                <a:lnTo>
                  <a:pt x="300" y="784"/>
                </a:lnTo>
                <a:lnTo>
                  <a:pt x="310" y="784"/>
                </a:lnTo>
                <a:lnTo>
                  <a:pt x="326" y="784"/>
                </a:lnTo>
                <a:lnTo>
                  <a:pt x="336" y="791"/>
                </a:lnTo>
                <a:lnTo>
                  <a:pt x="345" y="793"/>
                </a:lnTo>
                <a:lnTo>
                  <a:pt x="352" y="791"/>
                </a:lnTo>
                <a:lnTo>
                  <a:pt x="362" y="791"/>
                </a:lnTo>
                <a:lnTo>
                  <a:pt x="369" y="796"/>
                </a:lnTo>
                <a:lnTo>
                  <a:pt x="378" y="786"/>
                </a:lnTo>
                <a:lnTo>
                  <a:pt x="373" y="784"/>
                </a:lnTo>
                <a:lnTo>
                  <a:pt x="371" y="779"/>
                </a:lnTo>
                <a:lnTo>
                  <a:pt x="369" y="774"/>
                </a:lnTo>
                <a:lnTo>
                  <a:pt x="378" y="767"/>
                </a:lnTo>
                <a:lnTo>
                  <a:pt x="369" y="758"/>
                </a:lnTo>
                <a:lnTo>
                  <a:pt x="378" y="741"/>
                </a:lnTo>
                <a:lnTo>
                  <a:pt x="378" y="732"/>
                </a:lnTo>
                <a:lnTo>
                  <a:pt x="388" y="722"/>
                </a:lnTo>
                <a:lnTo>
                  <a:pt x="395" y="722"/>
                </a:lnTo>
                <a:lnTo>
                  <a:pt x="404" y="715"/>
                </a:lnTo>
                <a:lnTo>
                  <a:pt x="414" y="715"/>
                </a:lnTo>
                <a:lnTo>
                  <a:pt x="421" y="715"/>
                </a:lnTo>
                <a:lnTo>
                  <a:pt x="430" y="715"/>
                </a:lnTo>
                <a:lnTo>
                  <a:pt x="440" y="706"/>
                </a:lnTo>
                <a:lnTo>
                  <a:pt x="447" y="696"/>
                </a:lnTo>
                <a:lnTo>
                  <a:pt x="456" y="696"/>
                </a:lnTo>
                <a:lnTo>
                  <a:pt x="466" y="706"/>
                </a:lnTo>
                <a:lnTo>
                  <a:pt x="473" y="715"/>
                </a:lnTo>
                <a:lnTo>
                  <a:pt x="482" y="715"/>
                </a:lnTo>
                <a:lnTo>
                  <a:pt x="499" y="715"/>
                </a:lnTo>
                <a:lnTo>
                  <a:pt x="499" y="732"/>
                </a:lnTo>
                <a:lnTo>
                  <a:pt x="508" y="722"/>
                </a:lnTo>
                <a:lnTo>
                  <a:pt x="515" y="722"/>
                </a:lnTo>
                <a:lnTo>
                  <a:pt x="525" y="715"/>
                </a:lnTo>
                <a:lnTo>
                  <a:pt x="534" y="715"/>
                </a:lnTo>
                <a:lnTo>
                  <a:pt x="534" y="722"/>
                </a:lnTo>
                <a:lnTo>
                  <a:pt x="534" y="732"/>
                </a:lnTo>
                <a:lnTo>
                  <a:pt x="541" y="732"/>
                </a:lnTo>
                <a:lnTo>
                  <a:pt x="551" y="732"/>
                </a:lnTo>
                <a:lnTo>
                  <a:pt x="551" y="741"/>
                </a:lnTo>
                <a:lnTo>
                  <a:pt x="551" y="748"/>
                </a:lnTo>
                <a:lnTo>
                  <a:pt x="560" y="741"/>
                </a:lnTo>
                <a:lnTo>
                  <a:pt x="567" y="748"/>
                </a:lnTo>
                <a:lnTo>
                  <a:pt x="577" y="758"/>
                </a:lnTo>
                <a:lnTo>
                  <a:pt x="577" y="767"/>
                </a:lnTo>
                <a:lnTo>
                  <a:pt x="586" y="774"/>
                </a:lnTo>
                <a:lnTo>
                  <a:pt x="593" y="774"/>
                </a:lnTo>
                <a:lnTo>
                  <a:pt x="603" y="774"/>
                </a:lnTo>
                <a:lnTo>
                  <a:pt x="612" y="774"/>
                </a:lnTo>
                <a:lnTo>
                  <a:pt x="620" y="774"/>
                </a:lnTo>
                <a:lnTo>
                  <a:pt x="629" y="774"/>
                </a:lnTo>
                <a:lnTo>
                  <a:pt x="638" y="767"/>
                </a:lnTo>
                <a:lnTo>
                  <a:pt x="638" y="758"/>
                </a:lnTo>
                <a:lnTo>
                  <a:pt x="638" y="748"/>
                </a:lnTo>
                <a:lnTo>
                  <a:pt x="646" y="748"/>
                </a:lnTo>
                <a:lnTo>
                  <a:pt x="655" y="748"/>
                </a:lnTo>
                <a:lnTo>
                  <a:pt x="662" y="748"/>
                </a:lnTo>
                <a:lnTo>
                  <a:pt x="662" y="741"/>
                </a:lnTo>
                <a:lnTo>
                  <a:pt x="672" y="741"/>
                </a:lnTo>
                <a:lnTo>
                  <a:pt x="681" y="741"/>
                </a:lnTo>
                <a:lnTo>
                  <a:pt x="681" y="748"/>
                </a:lnTo>
                <a:lnTo>
                  <a:pt x="698" y="732"/>
                </a:lnTo>
                <a:lnTo>
                  <a:pt x="690" y="741"/>
                </a:lnTo>
                <a:lnTo>
                  <a:pt x="698" y="732"/>
                </a:lnTo>
                <a:close/>
              </a:path>
            </a:pathLst>
          </a:custGeom>
          <a:solidFill>
            <a:schemeClr val="accent2"/>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2" name="Freeform 504"/>
          <p:cNvSpPr>
            <a:spLocks/>
          </p:cNvSpPr>
          <p:nvPr/>
        </p:nvSpPr>
        <p:spPr bwMode="auto">
          <a:xfrm>
            <a:off x="10133260" y="2034642"/>
            <a:ext cx="1260478" cy="1066800"/>
          </a:xfrm>
          <a:custGeom>
            <a:avLst/>
            <a:gdLst>
              <a:gd name="T0" fmla="*/ 26 w 397"/>
              <a:gd name="T1" fmla="*/ 223 h 336"/>
              <a:gd name="T2" fmla="*/ 59 w 397"/>
              <a:gd name="T3" fmla="*/ 242 h 336"/>
              <a:gd name="T4" fmla="*/ 59 w 397"/>
              <a:gd name="T5" fmla="*/ 275 h 336"/>
              <a:gd name="T6" fmla="*/ 101 w 397"/>
              <a:gd name="T7" fmla="*/ 301 h 336"/>
              <a:gd name="T8" fmla="*/ 130 w 397"/>
              <a:gd name="T9" fmla="*/ 336 h 336"/>
              <a:gd name="T10" fmla="*/ 146 w 397"/>
              <a:gd name="T11" fmla="*/ 327 h 336"/>
              <a:gd name="T12" fmla="*/ 198 w 397"/>
              <a:gd name="T13" fmla="*/ 317 h 336"/>
              <a:gd name="T14" fmla="*/ 241 w 397"/>
              <a:gd name="T15" fmla="*/ 327 h 336"/>
              <a:gd name="T16" fmla="*/ 283 w 397"/>
              <a:gd name="T17" fmla="*/ 317 h 336"/>
              <a:gd name="T18" fmla="*/ 309 w 397"/>
              <a:gd name="T19" fmla="*/ 327 h 336"/>
              <a:gd name="T20" fmla="*/ 352 w 397"/>
              <a:gd name="T21" fmla="*/ 310 h 336"/>
              <a:gd name="T22" fmla="*/ 388 w 397"/>
              <a:gd name="T23" fmla="*/ 284 h 336"/>
              <a:gd name="T24" fmla="*/ 397 w 397"/>
              <a:gd name="T25" fmla="*/ 249 h 336"/>
              <a:gd name="T26" fmla="*/ 371 w 397"/>
              <a:gd name="T27" fmla="*/ 223 h 336"/>
              <a:gd name="T28" fmla="*/ 388 w 397"/>
              <a:gd name="T29" fmla="*/ 206 h 336"/>
              <a:gd name="T30" fmla="*/ 397 w 397"/>
              <a:gd name="T31" fmla="*/ 173 h 336"/>
              <a:gd name="T32" fmla="*/ 371 w 397"/>
              <a:gd name="T33" fmla="*/ 163 h 336"/>
              <a:gd name="T34" fmla="*/ 378 w 397"/>
              <a:gd name="T35" fmla="*/ 128 h 336"/>
              <a:gd name="T36" fmla="*/ 352 w 397"/>
              <a:gd name="T37" fmla="*/ 147 h 336"/>
              <a:gd name="T38" fmla="*/ 326 w 397"/>
              <a:gd name="T39" fmla="*/ 137 h 336"/>
              <a:gd name="T40" fmla="*/ 293 w 397"/>
              <a:gd name="T41" fmla="*/ 128 h 336"/>
              <a:gd name="T42" fmla="*/ 274 w 397"/>
              <a:gd name="T43" fmla="*/ 154 h 336"/>
              <a:gd name="T44" fmla="*/ 267 w 397"/>
              <a:gd name="T45" fmla="*/ 128 h 336"/>
              <a:gd name="T46" fmla="*/ 241 w 397"/>
              <a:gd name="T47" fmla="*/ 102 h 336"/>
              <a:gd name="T48" fmla="*/ 215 w 397"/>
              <a:gd name="T49" fmla="*/ 128 h 336"/>
              <a:gd name="T50" fmla="*/ 205 w 397"/>
              <a:gd name="T51" fmla="*/ 85 h 336"/>
              <a:gd name="T52" fmla="*/ 179 w 397"/>
              <a:gd name="T53" fmla="*/ 111 h 336"/>
              <a:gd name="T54" fmla="*/ 146 w 397"/>
              <a:gd name="T55" fmla="*/ 128 h 336"/>
              <a:gd name="T56" fmla="*/ 146 w 397"/>
              <a:gd name="T57" fmla="*/ 102 h 336"/>
              <a:gd name="T58" fmla="*/ 163 w 397"/>
              <a:gd name="T59" fmla="*/ 76 h 336"/>
              <a:gd name="T60" fmla="*/ 172 w 397"/>
              <a:gd name="T61" fmla="*/ 43 h 336"/>
              <a:gd name="T62" fmla="*/ 137 w 397"/>
              <a:gd name="T63" fmla="*/ 0 h 336"/>
              <a:gd name="T64" fmla="*/ 146 w 397"/>
              <a:gd name="T65" fmla="*/ 36 h 336"/>
              <a:gd name="T66" fmla="*/ 130 w 397"/>
              <a:gd name="T67" fmla="*/ 52 h 336"/>
              <a:gd name="T68" fmla="*/ 120 w 397"/>
              <a:gd name="T69" fmla="*/ 7 h 336"/>
              <a:gd name="T70" fmla="*/ 101 w 397"/>
              <a:gd name="T71" fmla="*/ 36 h 336"/>
              <a:gd name="T72" fmla="*/ 85 w 397"/>
              <a:gd name="T73" fmla="*/ 52 h 336"/>
              <a:gd name="T74" fmla="*/ 68 w 397"/>
              <a:gd name="T75" fmla="*/ 26 h 336"/>
              <a:gd name="T76" fmla="*/ 59 w 397"/>
              <a:gd name="T77" fmla="*/ 36 h 336"/>
              <a:gd name="T78" fmla="*/ 68 w 397"/>
              <a:gd name="T79" fmla="*/ 52 h 336"/>
              <a:gd name="T80" fmla="*/ 111 w 397"/>
              <a:gd name="T81" fmla="*/ 76 h 336"/>
              <a:gd name="T82" fmla="*/ 130 w 397"/>
              <a:gd name="T83" fmla="*/ 102 h 336"/>
              <a:gd name="T84" fmla="*/ 94 w 397"/>
              <a:gd name="T85" fmla="*/ 102 h 336"/>
              <a:gd name="T86" fmla="*/ 94 w 397"/>
              <a:gd name="T87" fmla="*/ 128 h 336"/>
              <a:gd name="T88" fmla="*/ 52 w 397"/>
              <a:gd name="T89" fmla="*/ 102 h 336"/>
              <a:gd name="T90" fmla="*/ 33 w 397"/>
              <a:gd name="T91" fmla="*/ 111 h 336"/>
              <a:gd name="T92" fmla="*/ 68 w 397"/>
              <a:gd name="T93" fmla="*/ 128 h 336"/>
              <a:gd name="T94" fmla="*/ 59 w 397"/>
              <a:gd name="T95" fmla="*/ 173 h 336"/>
              <a:gd name="T96" fmla="*/ 52 w 397"/>
              <a:gd name="T97" fmla="*/ 190 h 336"/>
              <a:gd name="T98" fmla="*/ 16 w 397"/>
              <a:gd name="T99" fmla="*/ 19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336">
                <a:moveTo>
                  <a:pt x="0" y="206"/>
                </a:moveTo>
                <a:lnTo>
                  <a:pt x="7" y="213"/>
                </a:lnTo>
                <a:lnTo>
                  <a:pt x="16" y="213"/>
                </a:lnTo>
                <a:lnTo>
                  <a:pt x="26" y="223"/>
                </a:lnTo>
                <a:lnTo>
                  <a:pt x="33" y="232"/>
                </a:lnTo>
                <a:lnTo>
                  <a:pt x="42" y="242"/>
                </a:lnTo>
                <a:lnTo>
                  <a:pt x="52" y="242"/>
                </a:lnTo>
                <a:lnTo>
                  <a:pt x="59" y="242"/>
                </a:lnTo>
                <a:lnTo>
                  <a:pt x="59" y="249"/>
                </a:lnTo>
                <a:lnTo>
                  <a:pt x="59" y="258"/>
                </a:lnTo>
                <a:lnTo>
                  <a:pt x="59" y="268"/>
                </a:lnTo>
                <a:lnTo>
                  <a:pt x="59" y="275"/>
                </a:lnTo>
                <a:lnTo>
                  <a:pt x="68" y="284"/>
                </a:lnTo>
                <a:lnTo>
                  <a:pt x="85" y="301"/>
                </a:lnTo>
                <a:lnTo>
                  <a:pt x="94" y="301"/>
                </a:lnTo>
                <a:lnTo>
                  <a:pt x="101" y="301"/>
                </a:lnTo>
                <a:lnTo>
                  <a:pt x="101" y="310"/>
                </a:lnTo>
                <a:lnTo>
                  <a:pt x="101" y="317"/>
                </a:lnTo>
                <a:lnTo>
                  <a:pt x="120" y="327"/>
                </a:lnTo>
                <a:lnTo>
                  <a:pt x="130" y="336"/>
                </a:lnTo>
                <a:lnTo>
                  <a:pt x="130" y="327"/>
                </a:lnTo>
                <a:lnTo>
                  <a:pt x="137" y="317"/>
                </a:lnTo>
                <a:lnTo>
                  <a:pt x="137" y="327"/>
                </a:lnTo>
                <a:lnTo>
                  <a:pt x="146" y="327"/>
                </a:lnTo>
                <a:lnTo>
                  <a:pt x="163" y="317"/>
                </a:lnTo>
                <a:lnTo>
                  <a:pt x="172" y="317"/>
                </a:lnTo>
                <a:lnTo>
                  <a:pt x="189" y="327"/>
                </a:lnTo>
                <a:lnTo>
                  <a:pt x="198" y="317"/>
                </a:lnTo>
                <a:lnTo>
                  <a:pt x="205" y="327"/>
                </a:lnTo>
                <a:lnTo>
                  <a:pt x="224" y="327"/>
                </a:lnTo>
                <a:lnTo>
                  <a:pt x="224" y="336"/>
                </a:lnTo>
                <a:lnTo>
                  <a:pt x="241" y="327"/>
                </a:lnTo>
                <a:lnTo>
                  <a:pt x="250" y="317"/>
                </a:lnTo>
                <a:lnTo>
                  <a:pt x="267" y="327"/>
                </a:lnTo>
                <a:lnTo>
                  <a:pt x="274" y="327"/>
                </a:lnTo>
                <a:lnTo>
                  <a:pt x="283" y="317"/>
                </a:lnTo>
                <a:lnTo>
                  <a:pt x="293" y="327"/>
                </a:lnTo>
                <a:lnTo>
                  <a:pt x="293" y="336"/>
                </a:lnTo>
                <a:lnTo>
                  <a:pt x="302" y="327"/>
                </a:lnTo>
                <a:lnTo>
                  <a:pt x="309" y="327"/>
                </a:lnTo>
                <a:lnTo>
                  <a:pt x="326" y="317"/>
                </a:lnTo>
                <a:lnTo>
                  <a:pt x="336" y="301"/>
                </a:lnTo>
                <a:lnTo>
                  <a:pt x="345" y="310"/>
                </a:lnTo>
                <a:lnTo>
                  <a:pt x="352" y="310"/>
                </a:lnTo>
                <a:lnTo>
                  <a:pt x="371" y="310"/>
                </a:lnTo>
                <a:lnTo>
                  <a:pt x="371" y="294"/>
                </a:lnTo>
                <a:lnTo>
                  <a:pt x="378" y="284"/>
                </a:lnTo>
                <a:lnTo>
                  <a:pt x="388" y="284"/>
                </a:lnTo>
                <a:lnTo>
                  <a:pt x="388" y="275"/>
                </a:lnTo>
                <a:lnTo>
                  <a:pt x="388" y="268"/>
                </a:lnTo>
                <a:lnTo>
                  <a:pt x="397" y="258"/>
                </a:lnTo>
                <a:lnTo>
                  <a:pt x="397" y="249"/>
                </a:lnTo>
                <a:lnTo>
                  <a:pt x="388" y="242"/>
                </a:lnTo>
                <a:lnTo>
                  <a:pt x="388" y="232"/>
                </a:lnTo>
                <a:lnTo>
                  <a:pt x="388" y="223"/>
                </a:lnTo>
                <a:lnTo>
                  <a:pt x="371" y="223"/>
                </a:lnTo>
                <a:lnTo>
                  <a:pt x="371" y="213"/>
                </a:lnTo>
                <a:lnTo>
                  <a:pt x="378" y="206"/>
                </a:lnTo>
                <a:lnTo>
                  <a:pt x="388" y="213"/>
                </a:lnTo>
                <a:lnTo>
                  <a:pt x="388" y="206"/>
                </a:lnTo>
                <a:lnTo>
                  <a:pt x="378" y="199"/>
                </a:lnTo>
                <a:lnTo>
                  <a:pt x="378" y="190"/>
                </a:lnTo>
                <a:lnTo>
                  <a:pt x="378" y="180"/>
                </a:lnTo>
                <a:lnTo>
                  <a:pt x="397" y="173"/>
                </a:lnTo>
                <a:lnTo>
                  <a:pt x="397" y="163"/>
                </a:lnTo>
                <a:lnTo>
                  <a:pt x="388" y="173"/>
                </a:lnTo>
                <a:lnTo>
                  <a:pt x="371" y="173"/>
                </a:lnTo>
                <a:lnTo>
                  <a:pt x="371" y="163"/>
                </a:lnTo>
                <a:lnTo>
                  <a:pt x="371" y="154"/>
                </a:lnTo>
                <a:lnTo>
                  <a:pt x="378" y="147"/>
                </a:lnTo>
                <a:lnTo>
                  <a:pt x="378" y="137"/>
                </a:lnTo>
                <a:lnTo>
                  <a:pt x="378" y="128"/>
                </a:lnTo>
                <a:lnTo>
                  <a:pt x="378" y="137"/>
                </a:lnTo>
                <a:lnTo>
                  <a:pt x="362" y="128"/>
                </a:lnTo>
                <a:lnTo>
                  <a:pt x="362" y="137"/>
                </a:lnTo>
                <a:lnTo>
                  <a:pt x="352" y="147"/>
                </a:lnTo>
                <a:lnTo>
                  <a:pt x="345" y="154"/>
                </a:lnTo>
                <a:lnTo>
                  <a:pt x="336" y="154"/>
                </a:lnTo>
                <a:lnTo>
                  <a:pt x="326" y="147"/>
                </a:lnTo>
                <a:lnTo>
                  <a:pt x="326" y="137"/>
                </a:lnTo>
                <a:lnTo>
                  <a:pt x="309" y="147"/>
                </a:lnTo>
                <a:lnTo>
                  <a:pt x="293" y="154"/>
                </a:lnTo>
                <a:lnTo>
                  <a:pt x="283" y="154"/>
                </a:lnTo>
                <a:lnTo>
                  <a:pt x="293" y="128"/>
                </a:lnTo>
                <a:lnTo>
                  <a:pt x="283" y="121"/>
                </a:lnTo>
                <a:lnTo>
                  <a:pt x="283" y="128"/>
                </a:lnTo>
                <a:lnTo>
                  <a:pt x="274" y="147"/>
                </a:lnTo>
                <a:lnTo>
                  <a:pt x="274" y="154"/>
                </a:lnTo>
                <a:lnTo>
                  <a:pt x="267" y="163"/>
                </a:lnTo>
                <a:lnTo>
                  <a:pt x="257" y="154"/>
                </a:lnTo>
                <a:lnTo>
                  <a:pt x="257" y="137"/>
                </a:lnTo>
                <a:lnTo>
                  <a:pt x="267" y="128"/>
                </a:lnTo>
                <a:lnTo>
                  <a:pt x="267" y="111"/>
                </a:lnTo>
                <a:lnTo>
                  <a:pt x="257" y="102"/>
                </a:lnTo>
                <a:lnTo>
                  <a:pt x="250" y="111"/>
                </a:lnTo>
                <a:lnTo>
                  <a:pt x="241" y="102"/>
                </a:lnTo>
                <a:lnTo>
                  <a:pt x="241" y="111"/>
                </a:lnTo>
                <a:lnTo>
                  <a:pt x="231" y="121"/>
                </a:lnTo>
                <a:lnTo>
                  <a:pt x="224" y="128"/>
                </a:lnTo>
                <a:lnTo>
                  <a:pt x="215" y="128"/>
                </a:lnTo>
                <a:lnTo>
                  <a:pt x="215" y="121"/>
                </a:lnTo>
                <a:lnTo>
                  <a:pt x="215" y="111"/>
                </a:lnTo>
                <a:lnTo>
                  <a:pt x="215" y="95"/>
                </a:lnTo>
                <a:lnTo>
                  <a:pt x="205" y="85"/>
                </a:lnTo>
                <a:lnTo>
                  <a:pt x="198" y="102"/>
                </a:lnTo>
                <a:lnTo>
                  <a:pt x="189" y="121"/>
                </a:lnTo>
                <a:lnTo>
                  <a:pt x="179" y="121"/>
                </a:lnTo>
                <a:lnTo>
                  <a:pt x="179" y="111"/>
                </a:lnTo>
                <a:lnTo>
                  <a:pt x="172" y="111"/>
                </a:lnTo>
                <a:lnTo>
                  <a:pt x="163" y="111"/>
                </a:lnTo>
                <a:lnTo>
                  <a:pt x="146" y="137"/>
                </a:lnTo>
                <a:lnTo>
                  <a:pt x="146" y="128"/>
                </a:lnTo>
                <a:lnTo>
                  <a:pt x="137" y="128"/>
                </a:lnTo>
                <a:lnTo>
                  <a:pt x="137" y="121"/>
                </a:lnTo>
                <a:lnTo>
                  <a:pt x="146" y="111"/>
                </a:lnTo>
                <a:lnTo>
                  <a:pt x="146" y="102"/>
                </a:lnTo>
                <a:lnTo>
                  <a:pt x="146" y="95"/>
                </a:lnTo>
                <a:lnTo>
                  <a:pt x="146" y="76"/>
                </a:lnTo>
                <a:lnTo>
                  <a:pt x="156" y="76"/>
                </a:lnTo>
                <a:lnTo>
                  <a:pt x="163" y="76"/>
                </a:lnTo>
                <a:lnTo>
                  <a:pt x="172" y="59"/>
                </a:lnTo>
                <a:lnTo>
                  <a:pt x="163" y="59"/>
                </a:lnTo>
                <a:lnTo>
                  <a:pt x="163" y="52"/>
                </a:lnTo>
                <a:lnTo>
                  <a:pt x="172" y="43"/>
                </a:lnTo>
                <a:lnTo>
                  <a:pt x="172" y="36"/>
                </a:lnTo>
                <a:lnTo>
                  <a:pt x="172" y="17"/>
                </a:lnTo>
                <a:lnTo>
                  <a:pt x="156" y="0"/>
                </a:lnTo>
                <a:lnTo>
                  <a:pt x="137" y="0"/>
                </a:lnTo>
                <a:lnTo>
                  <a:pt x="146" y="7"/>
                </a:lnTo>
                <a:lnTo>
                  <a:pt x="156" y="26"/>
                </a:lnTo>
                <a:lnTo>
                  <a:pt x="146" y="26"/>
                </a:lnTo>
                <a:lnTo>
                  <a:pt x="146" y="36"/>
                </a:lnTo>
                <a:lnTo>
                  <a:pt x="146" y="43"/>
                </a:lnTo>
                <a:lnTo>
                  <a:pt x="146" y="52"/>
                </a:lnTo>
                <a:lnTo>
                  <a:pt x="137" y="59"/>
                </a:lnTo>
                <a:lnTo>
                  <a:pt x="130" y="52"/>
                </a:lnTo>
                <a:lnTo>
                  <a:pt x="130" y="36"/>
                </a:lnTo>
                <a:lnTo>
                  <a:pt x="120" y="43"/>
                </a:lnTo>
                <a:lnTo>
                  <a:pt x="120" y="26"/>
                </a:lnTo>
                <a:lnTo>
                  <a:pt x="120" y="7"/>
                </a:lnTo>
                <a:lnTo>
                  <a:pt x="120" y="17"/>
                </a:lnTo>
                <a:lnTo>
                  <a:pt x="111" y="17"/>
                </a:lnTo>
                <a:lnTo>
                  <a:pt x="101" y="7"/>
                </a:lnTo>
                <a:lnTo>
                  <a:pt x="101" y="36"/>
                </a:lnTo>
                <a:lnTo>
                  <a:pt x="85" y="26"/>
                </a:lnTo>
                <a:lnTo>
                  <a:pt x="94" y="36"/>
                </a:lnTo>
                <a:lnTo>
                  <a:pt x="101" y="43"/>
                </a:lnTo>
                <a:lnTo>
                  <a:pt x="85" y="52"/>
                </a:lnTo>
                <a:lnTo>
                  <a:pt x="78" y="52"/>
                </a:lnTo>
                <a:lnTo>
                  <a:pt x="78" y="43"/>
                </a:lnTo>
                <a:lnTo>
                  <a:pt x="78" y="36"/>
                </a:lnTo>
                <a:lnTo>
                  <a:pt x="68" y="26"/>
                </a:lnTo>
                <a:lnTo>
                  <a:pt x="68" y="36"/>
                </a:lnTo>
                <a:lnTo>
                  <a:pt x="68" y="43"/>
                </a:lnTo>
                <a:lnTo>
                  <a:pt x="59" y="43"/>
                </a:lnTo>
                <a:lnTo>
                  <a:pt x="59" y="36"/>
                </a:lnTo>
                <a:lnTo>
                  <a:pt x="52" y="43"/>
                </a:lnTo>
                <a:lnTo>
                  <a:pt x="52" y="52"/>
                </a:lnTo>
                <a:lnTo>
                  <a:pt x="59" y="52"/>
                </a:lnTo>
                <a:lnTo>
                  <a:pt x="68" y="52"/>
                </a:lnTo>
                <a:lnTo>
                  <a:pt x="78" y="59"/>
                </a:lnTo>
                <a:lnTo>
                  <a:pt x="94" y="59"/>
                </a:lnTo>
                <a:lnTo>
                  <a:pt x="101" y="69"/>
                </a:lnTo>
                <a:lnTo>
                  <a:pt x="111" y="76"/>
                </a:lnTo>
                <a:lnTo>
                  <a:pt x="111" y="85"/>
                </a:lnTo>
                <a:lnTo>
                  <a:pt x="120" y="85"/>
                </a:lnTo>
                <a:lnTo>
                  <a:pt x="130" y="85"/>
                </a:lnTo>
                <a:lnTo>
                  <a:pt x="130" y="102"/>
                </a:lnTo>
                <a:lnTo>
                  <a:pt x="120" y="102"/>
                </a:lnTo>
                <a:lnTo>
                  <a:pt x="101" y="95"/>
                </a:lnTo>
                <a:lnTo>
                  <a:pt x="85" y="95"/>
                </a:lnTo>
                <a:lnTo>
                  <a:pt x="94" y="102"/>
                </a:lnTo>
                <a:lnTo>
                  <a:pt x="101" y="111"/>
                </a:lnTo>
                <a:lnTo>
                  <a:pt x="111" y="121"/>
                </a:lnTo>
                <a:lnTo>
                  <a:pt x="101" y="128"/>
                </a:lnTo>
                <a:lnTo>
                  <a:pt x="94" y="128"/>
                </a:lnTo>
                <a:lnTo>
                  <a:pt x="85" y="121"/>
                </a:lnTo>
                <a:lnTo>
                  <a:pt x="78" y="111"/>
                </a:lnTo>
                <a:lnTo>
                  <a:pt x="68" y="111"/>
                </a:lnTo>
                <a:lnTo>
                  <a:pt x="52" y="102"/>
                </a:lnTo>
                <a:lnTo>
                  <a:pt x="33" y="95"/>
                </a:lnTo>
                <a:lnTo>
                  <a:pt x="16" y="102"/>
                </a:lnTo>
                <a:lnTo>
                  <a:pt x="16" y="111"/>
                </a:lnTo>
                <a:lnTo>
                  <a:pt x="33" y="111"/>
                </a:lnTo>
                <a:lnTo>
                  <a:pt x="52" y="111"/>
                </a:lnTo>
                <a:lnTo>
                  <a:pt x="59" y="121"/>
                </a:lnTo>
                <a:lnTo>
                  <a:pt x="59" y="128"/>
                </a:lnTo>
                <a:lnTo>
                  <a:pt x="68" y="128"/>
                </a:lnTo>
                <a:lnTo>
                  <a:pt x="68" y="137"/>
                </a:lnTo>
                <a:lnTo>
                  <a:pt x="68" y="147"/>
                </a:lnTo>
                <a:lnTo>
                  <a:pt x="59" y="154"/>
                </a:lnTo>
                <a:lnTo>
                  <a:pt x="59" y="173"/>
                </a:lnTo>
                <a:lnTo>
                  <a:pt x="68" y="163"/>
                </a:lnTo>
                <a:lnTo>
                  <a:pt x="68" y="173"/>
                </a:lnTo>
                <a:lnTo>
                  <a:pt x="59" y="180"/>
                </a:lnTo>
                <a:lnTo>
                  <a:pt x="52" y="190"/>
                </a:lnTo>
                <a:lnTo>
                  <a:pt x="42" y="190"/>
                </a:lnTo>
                <a:lnTo>
                  <a:pt x="33" y="190"/>
                </a:lnTo>
                <a:lnTo>
                  <a:pt x="26" y="190"/>
                </a:lnTo>
                <a:lnTo>
                  <a:pt x="16" y="199"/>
                </a:lnTo>
                <a:lnTo>
                  <a:pt x="7" y="190"/>
                </a:lnTo>
                <a:lnTo>
                  <a:pt x="0" y="206"/>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3" name="Freeform 505"/>
          <p:cNvSpPr>
            <a:spLocks/>
          </p:cNvSpPr>
          <p:nvPr/>
        </p:nvSpPr>
        <p:spPr bwMode="auto">
          <a:xfrm>
            <a:off x="9936420" y="5927205"/>
            <a:ext cx="1012826" cy="962026"/>
          </a:xfrm>
          <a:custGeom>
            <a:avLst/>
            <a:gdLst>
              <a:gd name="T0" fmla="*/ 312 w 319"/>
              <a:gd name="T1" fmla="*/ 147 h 303"/>
              <a:gd name="T2" fmla="*/ 303 w 319"/>
              <a:gd name="T3" fmla="*/ 166 h 303"/>
              <a:gd name="T4" fmla="*/ 293 w 319"/>
              <a:gd name="T5" fmla="*/ 199 h 303"/>
              <a:gd name="T6" fmla="*/ 286 w 319"/>
              <a:gd name="T7" fmla="*/ 225 h 303"/>
              <a:gd name="T8" fmla="*/ 286 w 319"/>
              <a:gd name="T9" fmla="*/ 251 h 303"/>
              <a:gd name="T10" fmla="*/ 267 w 319"/>
              <a:gd name="T11" fmla="*/ 268 h 303"/>
              <a:gd name="T12" fmla="*/ 251 w 319"/>
              <a:gd name="T13" fmla="*/ 287 h 303"/>
              <a:gd name="T14" fmla="*/ 208 w 319"/>
              <a:gd name="T15" fmla="*/ 287 h 303"/>
              <a:gd name="T16" fmla="*/ 163 w 319"/>
              <a:gd name="T17" fmla="*/ 287 h 303"/>
              <a:gd name="T18" fmla="*/ 147 w 319"/>
              <a:gd name="T19" fmla="*/ 287 h 303"/>
              <a:gd name="T20" fmla="*/ 130 w 319"/>
              <a:gd name="T21" fmla="*/ 303 h 303"/>
              <a:gd name="T22" fmla="*/ 95 w 319"/>
              <a:gd name="T23" fmla="*/ 303 h 303"/>
              <a:gd name="T24" fmla="*/ 62 w 319"/>
              <a:gd name="T25" fmla="*/ 294 h 303"/>
              <a:gd name="T26" fmla="*/ 45 w 319"/>
              <a:gd name="T27" fmla="*/ 287 h 303"/>
              <a:gd name="T28" fmla="*/ 45 w 319"/>
              <a:gd name="T29" fmla="*/ 287 h 303"/>
              <a:gd name="T30" fmla="*/ 26 w 319"/>
              <a:gd name="T31" fmla="*/ 277 h 303"/>
              <a:gd name="T32" fmla="*/ 26 w 319"/>
              <a:gd name="T33" fmla="*/ 261 h 303"/>
              <a:gd name="T34" fmla="*/ 36 w 319"/>
              <a:gd name="T35" fmla="*/ 261 h 303"/>
              <a:gd name="T36" fmla="*/ 10 w 319"/>
              <a:gd name="T37" fmla="*/ 261 h 303"/>
              <a:gd name="T38" fmla="*/ 19 w 319"/>
              <a:gd name="T39" fmla="*/ 235 h 303"/>
              <a:gd name="T40" fmla="*/ 45 w 319"/>
              <a:gd name="T41" fmla="*/ 235 h 303"/>
              <a:gd name="T42" fmla="*/ 10 w 319"/>
              <a:gd name="T43" fmla="*/ 225 h 303"/>
              <a:gd name="T44" fmla="*/ 26 w 319"/>
              <a:gd name="T45" fmla="*/ 209 h 303"/>
              <a:gd name="T46" fmla="*/ 69 w 319"/>
              <a:gd name="T47" fmla="*/ 199 h 303"/>
              <a:gd name="T48" fmla="*/ 104 w 319"/>
              <a:gd name="T49" fmla="*/ 209 h 303"/>
              <a:gd name="T50" fmla="*/ 95 w 319"/>
              <a:gd name="T51" fmla="*/ 199 h 303"/>
              <a:gd name="T52" fmla="*/ 62 w 319"/>
              <a:gd name="T53" fmla="*/ 199 h 303"/>
              <a:gd name="T54" fmla="*/ 88 w 319"/>
              <a:gd name="T55" fmla="*/ 173 h 303"/>
              <a:gd name="T56" fmla="*/ 130 w 319"/>
              <a:gd name="T57" fmla="*/ 156 h 303"/>
              <a:gd name="T58" fmla="*/ 104 w 319"/>
              <a:gd name="T59" fmla="*/ 147 h 303"/>
              <a:gd name="T60" fmla="*/ 88 w 319"/>
              <a:gd name="T61" fmla="*/ 140 h 303"/>
              <a:gd name="T62" fmla="*/ 88 w 319"/>
              <a:gd name="T63" fmla="*/ 104 h 303"/>
              <a:gd name="T64" fmla="*/ 114 w 319"/>
              <a:gd name="T65" fmla="*/ 88 h 303"/>
              <a:gd name="T66" fmla="*/ 114 w 319"/>
              <a:gd name="T67" fmla="*/ 78 h 303"/>
              <a:gd name="T68" fmla="*/ 114 w 319"/>
              <a:gd name="T69" fmla="*/ 62 h 303"/>
              <a:gd name="T70" fmla="*/ 147 w 319"/>
              <a:gd name="T71" fmla="*/ 55 h 303"/>
              <a:gd name="T72" fmla="*/ 173 w 319"/>
              <a:gd name="T73" fmla="*/ 78 h 303"/>
              <a:gd name="T74" fmla="*/ 199 w 319"/>
              <a:gd name="T75" fmla="*/ 71 h 303"/>
              <a:gd name="T76" fmla="*/ 225 w 319"/>
              <a:gd name="T77" fmla="*/ 55 h 303"/>
              <a:gd name="T78" fmla="*/ 192 w 319"/>
              <a:gd name="T79" fmla="*/ 36 h 303"/>
              <a:gd name="T80" fmla="*/ 234 w 319"/>
              <a:gd name="T81" fmla="*/ 19 h 303"/>
              <a:gd name="T82" fmla="*/ 251 w 319"/>
              <a:gd name="T83" fmla="*/ 10 h 303"/>
              <a:gd name="T84" fmla="*/ 286 w 319"/>
              <a:gd name="T85" fmla="*/ 10 h 303"/>
              <a:gd name="T86" fmla="*/ 303 w 319"/>
              <a:gd name="T87" fmla="*/ 0 h 303"/>
              <a:gd name="T88" fmla="*/ 312 w 319"/>
              <a:gd name="T89" fmla="*/ 29 h 303"/>
              <a:gd name="T90" fmla="*/ 303 w 319"/>
              <a:gd name="T91" fmla="*/ 36 h 303"/>
              <a:gd name="T92" fmla="*/ 267 w 319"/>
              <a:gd name="T93" fmla="*/ 45 h 303"/>
              <a:gd name="T94" fmla="*/ 251 w 319"/>
              <a:gd name="T95" fmla="*/ 71 h 303"/>
              <a:gd name="T96" fmla="*/ 234 w 319"/>
              <a:gd name="T97" fmla="*/ 71 h 303"/>
              <a:gd name="T98" fmla="*/ 241 w 319"/>
              <a:gd name="T99" fmla="*/ 97 h 303"/>
              <a:gd name="T100" fmla="*/ 267 w 319"/>
              <a:gd name="T101" fmla="*/ 104 h 303"/>
              <a:gd name="T102" fmla="*/ 303 w 319"/>
              <a:gd name="T103" fmla="*/ 114 h 303"/>
              <a:gd name="T104" fmla="*/ 319 w 319"/>
              <a:gd name="T105" fmla="*/ 14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9" h="303">
                <a:moveTo>
                  <a:pt x="319" y="147"/>
                </a:moveTo>
                <a:lnTo>
                  <a:pt x="312" y="156"/>
                </a:lnTo>
                <a:lnTo>
                  <a:pt x="312" y="147"/>
                </a:lnTo>
                <a:lnTo>
                  <a:pt x="303" y="147"/>
                </a:lnTo>
                <a:lnTo>
                  <a:pt x="312" y="156"/>
                </a:lnTo>
                <a:lnTo>
                  <a:pt x="303" y="166"/>
                </a:lnTo>
                <a:lnTo>
                  <a:pt x="303" y="173"/>
                </a:lnTo>
                <a:lnTo>
                  <a:pt x="303" y="192"/>
                </a:lnTo>
                <a:lnTo>
                  <a:pt x="293" y="199"/>
                </a:lnTo>
                <a:lnTo>
                  <a:pt x="293" y="209"/>
                </a:lnTo>
                <a:lnTo>
                  <a:pt x="293" y="216"/>
                </a:lnTo>
                <a:lnTo>
                  <a:pt x="286" y="225"/>
                </a:lnTo>
                <a:lnTo>
                  <a:pt x="286" y="235"/>
                </a:lnTo>
                <a:lnTo>
                  <a:pt x="286" y="244"/>
                </a:lnTo>
                <a:lnTo>
                  <a:pt x="286" y="251"/>
                </a:lnTo>
                <a:lnTo>
                  <a:pt x="277" y="251"/>
                </a:lnTo>
                <a:lnTo>
                  <a:pt x="277" y="261"/>
                </a:lnTo>
                <a:lnTo>
                  <a:pt x="267" y="268"/>
                </a:lnTo>
                <a:lnTo>
                  <a:pt x="260" y="268"/>
                </a:lnTo>
                <a:lnTo>
                  <a:pt x="260" y="277"/>
                </a:lnTo>
                <a:lnTo>
                  <a:pt x="251" y="287"/>
                </a:lnTo>
                <a:lnTo>
                  <a:pt x="234" y="294"/>
                </a:lnTo>
                <a:lnTo>
                  <a:pt x="225" y="287"/>
                </a:lnTo>
                <a:lnTo>
                  <a:pt x="208" y="287"/>
                </a:lnTo>
                <a:lnTo>
                  <a:pt x="192" y="287"/>
                </a:lnTo>
                <a:lnTo>
                  <a:pt x="173" y="287"/>
                </a:lnTo>
                <a:lnTo>
                  <a:pt x="163" y="287"/>
                </a:lnTo>
                <a:lnTo>
                  <a:pt x="156" y="294"/>
                </a:lnTo>
                <a:lnTo>
                  <a:pt x="147" y="294"/>
                </a:lnTo>
                <a:lnTo>
                  <a:pt x="147" y="287"/>
                </a:lnTo>
                <a:lnTo>
                  <a:pt x="140" y="294"/>
                </a:lnTo>
                <a:lnTo>
                  <a:pt x="130" y="294"/>
                </a:lnTo>
                <a:lnTo>
                  <a:pt x="130" y="303"/>
                </a:lnTo>
                <a:lnTo>
                  <a:pt x="114" y="303"/>
                </a:lnTo>
                <a:lnTo>
                  <a:pt x="104" y="294"/>
                </a:lnTo>
                <a:lnTo>
                  <a:pt x="95" y="303"/>
                </a:lnTo>
                <a:lnTo>
                  <a:pt x="78" y="303"/>
                </a:lnTo>
                <a:lnTo>
                  <a:pt x="69" y="294"/>
                </a:lnTo>
                <a:lnTo>
                  <a:pt x="62" y="294"/>
                </a:lnTo>
                <a:lnTo>
                  <a:pt x="45" y="303"/>
                </a:lnTo>
                <a:lnTo>
                  <a:pt x="45" y="294"/>
                </a:lnTo>
                <a:lnTo>
                  <a:pt x="45" y="287"/>
                </a:lnTo>
                <a:lnTo>
                  <a:pt x="19" y="294"/>
                </a:lnTo>
                <a:lnTo>
                  <a:pt x="26" y="294"/>
                </a:lnTo>
                <a:lnTo>
                  <a:pt x="45" y="287"/>
                </a:lnTo>
                <a:lnTo>
                  <a:pt x="19" y="287"/>
                </a:lnTo>
                <a:lnTo>
                  <a:pt x="36" y="277"/>
                </a:lnTo>
                <a:lnTo>
                  <a:pt x="26" y="277"/>
                </a:lnTo>
                <a:lnTo>
                  <a:pt x="19" y="277"/>
                </a:lnTo>
                <a:lnTo>
                  <a:pt x="19" y="268"/>
                </a:lnTo>
                <a:lnTo>
                  <a:pt x="26" y="261"/>
                </a:lnTo>
                <a:lnTo>
                  <a:pt x="36" y="261"/>
                </a:lnTo>
                <a:lnTo>
                  <a:pt x="45" y="261"/>
                </a:lnTo>
                <a:lnTo>
                  <a:pt x="36" y="261"/>
                </a:lnTo>
                <a:lnTo>
                  <a:pt x="26" y="261"/>
                </a:lnTo>
                <a:lnTo>
                  <a:pt x="19" y="251"/>
                </a:lnTo>
                <a:lnTo>
                  <a:pt x="10" y="261"/>
                </a:lnTo>
                <a:lnTo>
                  <a:pt x="0" y="251"/>
                </a:lnTo>
                <a:lnTo>
                  <a:pt x="10" y="244"/>
                </a:lnTo>
                <a:lnTo>
                  <a:pt x="19" y="235"/>
                </a:lnTo>
                <a:lnTo>
                  <a:pt x="26" y="235"/>
                </a:lnTo>
                <a:lnTo>
                  <a:pt x="36" y="235"/>
                </a:lnTo>
                <a:lnTo>
                  <a:pt x="45" y="235"/>
                </a:lnTo>
                <a:lnTo>
                  <a:pt x="36" y="225"/>
                </a:lnTo>
                <a:lnTo>
                  <a:pt x="19" y="225"/>
                </a:lnTo>
                <a:lnTo>
                  <a:pt x="10" y="225"/>
                </a:lnTo>
                <a:lnTo>
                  <a:pt x="10" y="216"/>
                </a:lnTo>
                <a:lnTo>
                  <a:pt x="19" y="209"/>
                </a:lnTo>
                <a:lnTo>
                  <a:pt x="26" y="209"/>
                </a:lnTo>
                <a:lnTo>
                  <a:pt x="52" y="209"/>
                </a:lnTo>
                <a:lnTo>
                  <a:pt x="52" y="199"/>
                </a:lnTo>
                <a:lnTo>
                  <a:pt x="69" y="199"/>
                </a:lnTo>
                <a:lnTo>
                  <a:pt x="78" y="199"/>
                </a:lnTo>
                <a:lnTo>
                  <a:pt x="88" y="209"/>
                </a:lnTo>
                <a:lnTo>
                  <a:pt x="104" y="209"/>
                </a:lnTo>
                <a:lnTo>
                  <a:pt x="114" y="209"/>
                </a:lnTo>
                <a:lnTo>
                  <a:pt x="104" y="199"/>
                </a:lnTo>
                <a:lnTo>
                  <a:pt x="95" y="199"/>
                </a:lnTo>
                <a:lnTo>
                  <a:pt x="88" y="199"/>
                </a:lnTo>
                <a:lnTo>
                  <a:pt x="78" y="192"/>
                </a:lnTo>
                <a:lnTo>
                  <a:pt x="62" y="199"/>
                </a:lnTo>
                <a:lnTo>
                  <a:pt x="52" y="192"/>
                </a:lnTo>
                <a:lnTo>
                  <a:pt x="69" y="192"/>
                </a:lnTo>
                <a:lnTo>
                  <a:pt x="88" y="173"/>
                </a:lnTo>
                <a:lnTo>
                  <a:pt x="114" y="166"/>
                </a:lnTo>
                <a:lnTo>
                  <a:pt x="121" y="166"/>
                </a:lnTo>
                <a:lnTo>
                  <a:pt x="130" y="156"/>
                </a:lnTo>
                <a:lnTo>
                  <a:pt x="130" y="147"/>
                </a:lnTo>
                <a:lnTo>
                  <a:pt x="121" y="147"/>
                </a:lnTo>
                <a:lnTo>
                  <a:pt x="104" y="147"/>
                </a:lnTo>
                <a:lnTo>
                  <a:pt x="95" y="156"/>
                </a:lnTo>
                <a:lnTo>
                  <a:pt x="95" y="140"/>
                </a:lnTo>
                <a:lnTo>
                  <a:pt x="88" y="140"/>
                </a:lnTo>
                <a:lnTo>
                  <a:pt x="88" y="130"/>
                </a:lnTo>
                <a:lnTo>
                  <a:pt x="78" y="114"/>
                </a:lnTo>
                <a:lnTo>
                  <a:pt x="88" y="104"/>
                </a:lnTo>
                <a:lnTo>
                  <a:pt x="95" y="104"/>
                </a:lnTo>
                <a:lnTo>
                  <a:pt x="104" y="97"/>
                </a:lnTo>
                <a:lnTo>
                  <a:pt x="114" y="88"/>
                </a:lnTo>
                <a:lnTo>
                  <a:pt x="121" y="88"/>
                </a:lnTo>
                <a:lnTo>
                  <a:pt x="114" y="88"/>
                </a:lnTo>
                <a:lnTo>
                  <a:pt x="114" y="78"/>
                </a:lnTo>
                <a:lnTo>
                  <a:pt x="114" y="71"/>
                </a:lnTo>
                <a:lnTo>
                  <a:pt x="104" y="62"/>
                </a:lnTo>
                <a:lnTo>
                  <a:pt x="114" y="62"/>
                </a:lnTo>
                <a:lnTo>
                  <a:pt x="121" y="45"/>
                </a:lnTo>
                <a:lnTo>
                  <a:pt x="140" y="45"/>
                </a:lnTo>
                <a:lnTo>
                  <a:pt x="147" y="55"/>
                </a:lnTo>
                <a:lnTo>
                  <a:pt x="156" y="62"/>
                </a:lnTo>
                <a:lnTo>
                  <a:pt x="156" y="71"/>
                </a:lnTo>
                <a:lnTo>
                  <a:pt x="173" y="78"/>
                </a:lnTo>
                <a:lnTo>
                  <a:pt x="182" y="88"/>
                </a:lnTo>
                <a:lnTo>
                  <a:pt x="199" y="78"/>
                </a:lnTo>
                <a:lnTo>
                  <a:pt x="199" y="71"/>
                </a:lnTo>
                <a:lnTo>
                  <a:pt x="199" y="62"/>
                </a:lnTo>
                <a:lnTo>
                  <a:pt x="218" y="62"/>
                </a:lnTo>
                <a:lnTo>
                  <a:pt x="225" y="55"/>
                </a:lnTo>
                <a:lnTo>
                  <a:pt x="218" y="55"/>
                </a:lnTo>
                <a:lnTo>
                  <a:pt x="199" y="45"/>
                </a:lnTo>
                <a:lnTo>
                  <a:pt x="192" y="36"/>
                </a:lnTo>
                <a:lnTo>
                  <a:pt x="218" y="29"/>
                </a:lnTo>
                <a:lnTo>
                  <a:pt x="225" y="19"/>
                </a:lnTo>
                <a:lnTo>
                  <a:pt x="234" y="19"/>
                </a:lnTo>
                <a:lnTo>
                  <a:pt x="225" y="19"/>
                </a:lnTo>
                <a:lnTo>
                  <a:pt x="234" y="10"/>
                </a:lnTo>
                <a:lnTo>
                  <a:pt x="251" y="10"/>
                </a:lnTo>
                <a:lnTo>
                  <a:pt x="260" y="0"/>
                </a:lnTo>
                <a:lnTo>
                  <a:pt x="277" y="10"/>
                </a:lnTo>
                <a:lnTo>
                  <a:pt x="286" y="10"/>
                </a:lnTo>
                <a:lnTo>
                  <a:pt x="293" y="10"/>
                </a:lnTo>
                <a:lnTo>
                  <a:pt x="303" y="10"/>
                </a:lnTo>
                <a:lnTo>
                  <a:pt x="303" y="0"/>
                </a:lnTo>
                <a:lnTo>
                  <a:pt x="312" y="10"/>
                </a:lnTo>
                <a:lnTo>
                  <a:pt x="319" y="19"/>
                </a:lnTo>
                <a:lnTo>
                  <a:pt x="312" y="29"/>
                </a:lnTo>
                <a:lnTo>
                  <a:pt x="303" y="29"/>
                </a:lnTo>
                <a:lnTo>
                  <a:pt x="293" y="29"/>
                </a:lnTo>
                <a:lnTo>
                  <a:pt x="303" y="36"/>
                </a:lnTo>
                <a:lnTo>
                  <a:pt x="293" y="36"/>
                </a:lnTo>
                <a:lnTo>
                  <a:pt x="277" y="36"/>
                </a:lnTo>
                <a:lnTo>
                  <a:pt x="267" y="45"/>
                </a:lnTo>
                <a:lnTo>
                  <a:pt x="260" y="55"/>
                </a:lnTo>
                <a:lnTo>
                  <a:pt x="260" y="62"/>
                </a:lnTo>
                <a:lnTo>
                  <a:pt x="251" y="71"/>
                </a:lnTo>
                <a:lnTo>
                  <a:pt x="241" y="62"/>
                </a:lnTo>
                <a:lnTo>
                  <a:pt x="234" y="62"/>
                </a:lnTo>
                <a:lnTo>
                  <a:pt x="234" y="71"/>
                </a:lnTo>
                <a:lnTo>
                  <a:pt x="225" y="78"/>
                </a:lnTo>
                <a:lnTo>
                  <a:pt x="234" y="88"/>
                </a:lnTo>
                <a:lnTo>
                  <a:pt x="241" y="97"/>
                </a:lnTo>
                <a:lnTo>
                  <a:pt x="251" y="104"/>
                </a:lnTo>
                <a:lnTo>
                  <a:pt x="260" y="114"/>
                </a:lnTo>
                <a:lnTo>
                  <a:pt x="267" y="104"/>
                </a:lnTo>
                <a:lnTo>
                  <a:pt x="277" y="104"/>
                </a:lnTo>
                <a:lnTo>
                  <a:pt x="286" y="104"/>
                </a:lnTo>
                <a:lnTo>
                  <a:pt x="303" y="114"/>
                </a:lnTo>
                <a:lnTo>
                  <a:pt x="303" y="123"/>
                </a:lnTo>
                <a:lnTo>
                  <a:pt x="312" y="130"/>
                </a:lnTo>
                <a:lnTo>
                  <a:pt x="319" y="147"/>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4" name="Freeform 506"/>
          <p:cNvSpPr>
            <a:spLocks/>
          </p:cNvSpPr>
          <p:nvPr/>
        </p:nvSpPr>
        <p:spPr bwMode="auto">
          <a:xfrm>
            <a:off x="10641270" y="6019266"/>
            <a:ext cx="466726" cy="381000"/>
          </a:xfrm>
          <a:custGeom>
            <a:avLst/>
            <a:gdLst>
              <a:gd name="T0" fmla="*/ 79 w 147"/>
              <a:gd name="T1" fmla="*/ 7 h 120"/>
              <a:gd name="T2" fmla="*/ 69 w 147"/>
              <a:gd name="T3" fmla="*/ 7 h 120"/>
              <a:gd name="T4" fmla="*/ 53 w 147"/>
              <a:gd name="T5" fmla="*/ 7 h 120"/>
              <a:gd name="T6" fmla="*/ 45 w 147"/>
              <a:gd name="T7" fmla="*/ 16 h 120"/>
              <a:gd name="T8" fmla="*/ 36 w 147"/>
              <a:gd name="T9" fmla="*/ 26 h 120"/>
              <a:gd name="T10" fmla="*/ 36 w 147"/>
              <a:gd name="T11" fmla="*/ 33 h 120"/>
              <a:gd name="T12" fmla="*/ 26 w 147"/>
              <a:gd name="T13" fmla="*/ 42 h 120"/>
              <a:gd name="T14" fmla="*/ 17 w 147"/>
              <a:gd name="T15" fmla="*/ 33 h 120"/>
              <a:gd name="T16" fmla="*/ 10 w 147"/>
              <a:gd name="T17" fmla="*/ 33 h 120"/>
              <a:gd name="T18" fmla="*/ 10 w 147"/>
              <a:gd name="T19" fmla="*/ 42 h 120"/>
              <a:gd name="T20" fmla="*/ 0 w 147"/>
              <a:gd name="T21" fmla="*/ 52 h 120"/>
              <a:gd name="T22" fmla="*/ 10 w 147"/>
              <a:gd name="T23" fmla="*/ 59 h 120"/>
              <a:gd name="T24" fmla="*/ 17 w 147"/>
              <a:gd name="T25" fmla="*/ 68 h 120"/>
              <a:gd name="T26" fmla="*/ 26 w 147"/>
              <a:gd name="T27" fmla="*/ 75 h 120"/>
              <a:gd name="T28" fmla="*/ 36 w 147"/>
              <a:gd name="T29" fmla="*/ 85 h 120"/>
              <a:gd name="T30" fmla="*/ 45 w 147"/>
              <a:gd name="T31" fmla="*/ 75 h 120"/>
              <a:gd name="T32" fmla="*/ 53 w 147"/>
              <a:gd name="T33" fmla="*/ 75 h 120"/>
              <a:gd name="T34" fmla="*/ 62 w 147"/>
              <a:gd name="T35" fmla="*/ 75 h 120"/>
              <a:gd name="T36" fmla="*/ 79 w 147"/>
              <a:gd name="T37" fmla="*/ 85 h 120"/>
              <a:gd name="T38" fmla="*/ 79 w 147"/>
              <a:gd name="T39" fmla="*/ 94 h 120"/>
              <a:gd name="T40" fmla="*/ 88 w 147"/>
              <a:gd name="T41" fmla="*/ 101 h 120"/>
              <a:gd name="T42" fmla="*/ 95 w 147"/>
              <a:gd name="T43" fmla="*/ 120 h 120"/>
              <a:gd name="T44" fmla="*/ 105 w 147"/>
              <a:gd name="T45" fmla="*/ 111 h 120"/>
              <a:gd name="T46" fmla="*/ 112 w 147"/>
              <a:gd name="T47" fmla="*/ 101 h 120"/>
              <a:gd name="T48" fmla="*/ 121 w 147"/>
              <a:gd name="T49" fmla="*/ 101 h 120"/>
              <a:gd name="T50" fmla="*/ 131 w 147"/>
              <a:gd name="T51" fmla="*/ 101 h 120"/>
              <a:gd name="T52" fmla="*/ 131 w 147"/>
              <a:gd name="T53" fmla="*/ 85 h 120"/>
              <a:gd name="T54" fmla="*/ 140 w 147"/>
              <a:gd name="T55" fmla="*/ 75 h 120"/>
              <a:gd name="T56" fmla="*/ 140 w 147"/>
              <a:gd name="T57" fmla="*/ 85 h 120"/>
              <a:gd name="T58" fmla="*/ 140 w 147"/>
              <a:gd name="T59" fmla="*/ 94 h 120"/>
              <a:gd name="T60" fmla="*/ 147 w 147"/>
              <a:gd name="T61" fmla="*/ 94 h 120"/>
              <a:gd name="T62" fmla="*/ 147 w 147"/>
              <a:gd name="T63" fmla="*/ 85 h 120"/>
              <a:gd name="T64" fmla="*/ 147 w 147"/>
              <a:gd name="T65" fmla="*/ 75 h 120"/>
              <a:gd name="T66" fmla="*/ 140 w 147"/>
              <a:gd name="T67" fmla="*/ 68 h 120"/>
              <a:gd name="T68" fmla="*/ 131 w 147"/>
              <a:gd name="T69" fmla="*/ 75 h 120"/>
              <a:gd name="T70" fmla="*/ 121 w 147"/>
              <a:gd name="T71" fmla="*/ 68 h 120"/>
              <a:gd name="T72" fmla="*/ 131 w 147"/>
              <a:gd name="T73" fmla="*/ 59 h 120"/>
              <a:gd name="T74" fmla="*/ 140 w 147"/>
              <a:gd name="T75" fmla="*/ 59 h 120"/>
              <a:gd name="T76" fmla="*/ 140 w 147"/>
              <a:gd name="T77" fmla="*/ 52 h 120"/>
              <a:gd name="T78" fmla="*/ 140 w 147"/>
              <a:gd name="T79" fmla="*/ 42 h 120"/>
              <a:gd name="T80" fmla="*/ 131 w 147"/>
              <a:gd name="T81" fmla="*/ 26 h 120"/>
              <a:gd name="T82" fmla="*/ 131 w 147"/>
              <a:gd name="T83" fmla="*/ 16 h 120"/>
              <a:gd name="T84" fmla="*/ 131 w 147"/>
              <a:gd name="T85" fmla="*/ 7 h 120"/>
              <a:gd name="T86" fmla="*/ 121 w 147"/>
              <a:gd name="T87" fmla="*/ 7 h 120"/>
              <a:gd name="T88" fmla="*/ 112 w 147"/>
              <a:gd name="T89" fmla="*/ 7 h 120"/>
              <a:gd name="T90" fmla="*/ 105 w 147"/>
              <a:gd name="T91" fmla="*/ 7 h 120"/>
              <a:gd name="T92" fmla="*/ 105 w 147"/>
              <a:gd name="T93" fmla="*/ 0 h 120"/>
              <a:gd name="T94" fmla="*/ 95 w 147"/>
              <a:gd name="T95" fmla="*/ 0 h 120"/>
              <a:gd name="T96" fmla="*/ 88 w 147"/>
              <a:gd name="T97" fmla="*/ 7 h 120"/>
              <a:gd name="T98" fmla="*/ 79 w 147"/>
              <a:gd name="T99"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7" h="120">
                <a:moveTo>
                  <a:pt x="79" y="7"/>
                </a:moveTo>
                <a:lnTo>
                  <a:pt x="69" y="7"/>
                </a:lnTo>
                <a:lnTo>
                  <a:pt x="53" y="7"/>
                </a:lnTo>
                <a:lnTo>
                  <a:pt x="45" y="16"/>
                </a:lnTo>
                <a:lnTo>
                  <a:pt x="36" y="26"/>
                </a:lnTo>
                <a:lnTo>
                  <a:pt x="36" y="33"/>
                </a:lnTo>
                <a:lnTo>
                  <a:pt x="26" y="42"/>
                </a:lnTo>
                <a:lnTo>
                  <a:pt x="17" y="33"/>
                </a:lnTo>
                <a:lnTo>
                  <a:pt x="10" y="33"/>
                </a:lnTo>
                <a:lnTo>
                  <a:pt x="10" y="42"/>
                </a:lnTo>
                <a:lnTo>
                  <a:pt x="0" y="52"/>
                </a:lnTo>
                <a:lnTo>
                  <a:pt x="10" y="59"/>
                </a:lnTo>
                <a:lnTo>
                  <a:pt x="17" y="68"/>
                </a:lnTo>
                <a:lnTo>
                  <a:pt x="26" y="75"/>
                </a:lnTo>
                <a:lnTo>
                  <a:pt x="36" y="85"/>
                </a:lnTo>
                <a:lnTo>
                  <a:pt x="45" y="75"/>
                </a:lnTo>
                <a:lnTo>
                  <a:pt x="53" y="75"/>
                </a:lnTo>
                <a:lnTo>
                  <a:pt x="62" y="75"/>
                </a:lnTo>
                <a:lnTo>
                  <a:pt x="79" y="85"/>
                </a:lnTo>
                <a:lnTo>
                  <a:pt x="79" y="94"/>
                </a:lnTo>
                <a:lnTo>
                  <a:pt x="88" y="101"/>
                </a:lnTo>
                <a:lnTo>
                  <a:pt x="95" y="120"/>
                </a:lnTo>
                <a:lnTo>
                  <a:pt x="105" y="111"/>
                </a:lnTo>
                <a:lnTo>
                  <a:pt x="112" y="101"/>
                </a:lnTo>
                <a:lnTo>
                  <a:pt x="121" y="101"/>
                </a:lnTo>
                <a:lnTo>
                  <a:pt x="131" y="101"/>
                </a:lnTo>
                <a:lnTo>
                  <a:pt x="131" y="85"/>
                </a:lnTo>
                <a:lnTo>
                  <a:pt x="140" y="75"/>
                </a:lnTo>
                <a:lnTo>
                  <a:pt x="140" y="85"/>
                </a:lnTo>
                <a:lnTo>
                  <a:pt x="140" y="94"/>
                </a:lnTo>
                <a:lnTo>
                  <a:pt x="147" y="94"/>
                </a:lnTo>
                <a:lnTo>
                  <a:pt x="147" y="85"/>
                </a:lnTo>
                <a:lnTo>
                  <a:pt x="147" y="75"/>
                </a:lnTo>
                <a:lnTo>
                  <a:pt x="140" y="68"/>
                </a:lnTo>
                <a:lnTo>
                  <a:pt x="131" y="75"/>
                </a:lnTo>
                <a:lnTo>
                  <a:pt x="121" y="68"/>
                </a:lnTo>
                <a:lnTo>
                  <a:pt x="131" y="59"/>
                </a:lnTo>
                <a:lnTo>
                  <a:pt x="140" y="59"/>
                </a:lnTo>
                <a:lnTo>
                  <a:pt x="140" y="52"/>
                </a:lnTo>
                <a:lnTo>
                  <a:pt x="140" y="42"/>
                </a:lnTo>
                <a:lnTo>
                  <a:pt x="131" y="26"/>
                </a:lnTo>
                <a:lnTo>
                  <a:pt x="131" y="16"/>
                </a:lnTo>
                <a:lnTo>
                  <a:pt x="131" y="7"/>
                </a:lnTo>
                <a:lnTo>
                  <a:pt x="121" y="7"/>
                </a:lnTo>
                <a:lnTo>
                  <a:pt x="112" y="7"/>
                </a:lnTo>
                <a:lnTo>
                  <a:pt x="105" y="7"/>
                </a:lnTo>
                <a:lnTo>
                  <a:pt x="105" y="0"/>
                </a:lnTo>
                <a:lnTo>
                  <a:pt x="95" y="0"/>
                </a:lnTo>
                <a:lnTo>
                  <a:pt x="88" y="7"/>
                </a:lnTo>
                <a:lnTo>
                  <a:pt x="79" y="7"/>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5" name="Freeform 507"/>
          <p:cNvSpPr>
            <a:spLocks/>
          </p:cNvSpPr>
          <p:nvPr/>
        </p:nvSpPr>
        <p:spPr bwMode="auto">
          <a:xfrm>
            <a:off x="12962194" y="10324571"/>
            <a:ext cx="212726" cy="396878"/>
          </a:xfrm>
          <a:custGeom>
            <a:avLst/>
            <a:gdLst>
              <a:gd name="T0" fmla="*/ 24 w 67"/>
              <a:gd name="T1" fmla="*/ 116 h 125"/>
              <a:gd name="T2" fmla="*/ 17 w 67"/>
              <a:gd name="T3" fmla="*/ 114 h 125"/>
              <a:gd name="T4" fmla="*/ 12 w 67"/>
              <a:gd name="T5" fmla="*/ 106 h 125"/>
              <a:gd name="T6" fmla="*/ 12 w 67"/>
              <a:gd name="T7" fmla="*/ 97 h 125"/>
              <a:gd name="T8" fmla="*/ 5 w 67"/>
              <a:gd name="T9" fmla="*/ 90 h 125"/>
              <a:gd name="T10" fmla="*/ 0 w 67"/>
              <a:gd name="T11" fmla="*/ 80 h 125"/>
              <a:gd name="T12" fmla="*/ 8 w 67"/>
              <a:gd name="T13" fmla="*/ 76 h 125"/>
              <a:gd name="T14" fmla="*/ 5 w 67"/>
              <a:gd name="T15" fmla="*/ 73 h 125"/>
              <a:gd name="T16" fmla="*/ 5 w 67"/>
              <a:gd name="T17" fmla="*/ 64 h 125"/>
              <a:gd name="T18" fmla="*/ 3 w 67"/>
              <a:gd name="T19" fmla="*/ 57 h 125"/>
              <a:gd name="T20" fmla="*/ 0 w 67"/>
              <a:gd name="T21" fmla="*/ 47 h 125"/>
              <a:gd name="T22" fmla="*/ 3 w 67"/>
              <a:gd name="T23" fmla="*/ 38 h 125"/>
              <a:gd name="T24" fmla="*/ 0 w 67"/>
              <a:gd name="T25" fmla="*/ 31 h 125"/>
              <a:gd name="T26" fmla="*/ 8 w 67"/>
              <a:gd name="T27" fmla="*/ 24 h 125"/>
              <a:gd name="T28" fmla="*/ 15 w 67"/>
              <a:gd name="T29" fmla="*/ 14 h 125"/>
              <a:gd name="T30" fmla="*/ 24 w 67"/>
              <a:gd name="T31" fmla="*/ 12 h 125"/>
              <a:gd name="T32" fmla="*/ 26 w 67"/>
              <a:gd name="T33" fmla="*/ 7 h 125"/>
              <a:gd name="T34" fmla="*/ 31 w 67"/>
              <a:gd name="T35" fmla="*/ 5 h 125"/>
              <a:gd name="T36" fmla="*/ 41 w 67"/>
              <a:gd name="T37" fmla="*/ 5 h 125"/>
              <a:gd name="T38" fmla="*/ 50 w 67"/>
              <a:gd name="T39" fmla="*/ 0 h 125"/>
              <a:gd name="T40" fmla="*/ 57 w 67"/>
              <a:gd name="T41" fmla="*/ 2 h 125"/>
              <a:gd name="T42" fmla="*/ 60 w 67"/>
              <a:gd name="T43" fmla="*/ 0 h 125"/>
              <a:gd name="T44" fmla="*/ 62 w 67"/>
              <a:gd name="T45" fmla="*/ 5 h 125"/>
              <a:gd name="T46" fmla="*/ 67 w 67"/>
              <a:gd name="T47" fmla="*/ 12 h 125"/>
              <a:gd name="T48" fmla="*/ 67 w 67"/>
              <a:gd name="T49" fmla="*/ 21 h 125"/>
              <a:gd name="T50" fmla="*/ 67 w 67"/>
              <a:gd name="T51" fmla="*/ 31 h 125"/>
              <a:gd name="T52" fmla="*/ 67 w 67"/>
              <a:gd name="T53" fmla="*/ 47 h 125"/>
              <a:gd name="T54" fmla="*/ 57 w 67"/>
              <a:gd name="T55" fmla="*/ 57 h 125"/>
              <a:gd name="T56" fmla="*/ 50 w 67"/>
              <a:gd name="T57" fmla="*/ 64 h 125"/>
              <a:gd name="T58" fmla="*/ 50 w 67"/>
              <a:gd name="T59" fmla="*/ 73 h 125"/>
              <a:gd name="T60" fmla="*/ 50 w 67"/>
              <a:gd name="T61" fmla="*/ 80 h 125"/>
              <a:gd name="T62" fmla="*/ 41 w 67"/>
              <a:gd name="T63" fmla="*/ 99 h 125"/>
              <a:gd name="T64" fmla="*/ 41 w 67"/>
              <a:gd name="T65" fmla="*/ 106 h 125"/>
              <a:gd name="T66" fmla="*/ 31 w 67"/>
              <a:gd name="T67" fmla="*/ 116 h 125"/>
              <a:gd name="T68" fmla="*/ 31 w 67"/>
              <a:gd name="T69" fmla="*/ 125 h 125"/>
              <a:gd name="T70" fmla="*/ 24 w 67"/>
              <a:gd name="T71" fmla="*/ 11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125">
                <a:moveTo>
                  <a:pt x="24" y="116"/>
                </a:moveTo>
                <a:lnTo>
                  <a:pt x="17" y="114"/>
                </a:lnTo>
                <a:lnTo>
                  <a:pt x="12" y="106"/>
                </a:lnTo>
                <a:lnTo>
                  <a:pt x="12" y="97"/>
                </a:lnTo>
                <a:lnTo>
                  <a:pt x="5" y="90"/>
                </a:lnTo>
                <a:lnTo>
                  <a:pt x="0" y="80"/>
                </a:lnTo>
                <a:lnTo>
                  <a:pt x="8" y="76"/>
                </a:lnTo>
                <a:lnTo>
                  <a:pt x="5" y="73"/>
                </a:lnTo>
                <a:lnTo>
                  <a:pt x="5" y="64"/>
                </a:lnTo>
                <a:lnTo>
                  <a:pt x="3" y="57"/>
                </a:lnTo>
                <a:lnTo>
                  <a:pt x="0" y="47"/>
                </a:lnTo>
                <a:lnTo>
                  <a:pt x="3" y="38"/>
                </a:lnTo>
                <a:lnTo>
                  <a:pt x="0" y="31"/>
                </a:lnTo>
                <a:lnTo>
                  <a:pt x="8" y="24"/>
                </a:lnTo>
                <a:lnTo>
                  <a:pt x="15" y="14"/>
                </a:lnTo>
                <a:lnTo>
                  <a:pt x="24" y="12"/>
                </a:lnTo>
                <a:lnTo>
                  <a:pt x="26" y="7"/>
                </a:lnTo>
                <a:lnTo>
                  <a:pt x="31" y="5"/>
                </a:lnTo>
                <a:lnTo>
                  <a:pt x="41" y="5"/>
                </a:lnTo>
                <a:lnTo>
                  <a:pt x="50" y="0"/>
                </a:lnTo>
                <a:lnTo>
                  <a:pt x="57" y="2"/>
                </a:lnTo>
                <a:lnTo>
                  <a:pt x="60" y="0"/>
                </a:lnTo>
                <a:lnTo>
                  <a:pt x="62" y="5"/>
                </a:lnTo>
                <a:lnTo>
                  <a:pt x="67" y="12"/>
                </a:lnTo>
                <a:lnTo>
                  <a:pt x="67" y="21"/>
                </a:lnTo>
                <a:lnTo>
                  <a:pt x="67" y="31"/>
                </a:lnTo>
                <a:lnTo>
                  <a:pt x="67" y="47"/>
                </a:lnTo>
                <a:lnTo>
                  <a:pt x="57" y="57"/>
                </a:lnTo>
                <a:lnTo>
                  <a:pt x="50" y="64"/>
                </a:lnTo>
                <a:lnTo>
                  <a:pt x="50" y="73"/>
                </a:lnTo>
                <a:lnTo>
                  <a:pt x="50" y="80"/>
                </a:lnTo>
                <a:lnTo>
                  <a:pt x="41" y="99"/>
                </a:lnTo>
                <a:lnTo>
                  <a:pt x="41" y="106"/>
                </a:lnTo>
                <a:lnTo>
                  <a:pt x="31" y="116"/>
                </a:lnTo>
                <a:lnTo>
                  <a:pt x="31" y="125"/>
                </a:lnTo>
                <a:lnTo>
                  <a:pt x="24" y="116"/>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6" name="Freeform 508"/>
          <p:cNvSpPr>
            <a:spLocks/>
          </p:cNvSpPr>
          <p:nvPr/>
        </p:nvSpPr>
        <p:spPr bwMode="auto">
          <a:xfrm>
            <a:off x="12762157" y="10746842"/>
            <a:ext cx="381000" cy="660400"/>
          </a:xfrm>
          <a:custGeom>
            <a:avLst/>
            <a:gdLst>
              <a:gd name="T0" fmla="*/ 9 w 120"/>
              <a:gd name="T1" fmla="*/ 26 h 208"/>
              <a:gd name="T2" fmla="*/ 16 w 120"/>
              <a:gd name="T3" fmla="*/ 35 h 208"/>
              <a:gd name="T4" fmla="*/ 26 w 120"/>
              <a:gd name="T5" fmla="*/ 26 h 208"/>
              <a:gd name="T6" fmla="*/ 42 w 120"/>
              <a:gd name="T7" fmla="*/ 26 h 208"/>
              <a:gd name="T8" fmla="*/ 52 w 120"/>
              <a:gd name="T9" fmla="*/ 26 h 208"/>
              <a:gd name="T10" fmla="*/ 61 w 120"/>
              <a:gd name="T11" fmla="*/ 16 h 208"/>
              <a:gd name="T12" fmla="*/ 68 w 120"/>
              <a:gd name="T13" fmla="*/ 16 h 208"/>
              <a:gd name="T14" fmla="*/ 78 w 120"/>
              <a:gd name="T15" fmla="*/ 16 h 208"/>
              <a:gd name="T16" fmla="*/ 78 w 120"/>
              <a:gd name="T17" fmla="*/ 9 h 208"/>
              <a:gd name="T18" fmla="*/ 87 w 120"/>
              <a:gd name="T19" fmla="*/ 9 h 208"/>
              <a:gd name="T20" fmla="*/ 94 w 120"/>
              <a:gd name="T21" fmla="*/ 0 h 208"/>
              <a:gd name="T22" fmla="*/ 94 w 120"/>
              <a:gd name="T23" fmla="*/ 9 h 208"/>
              <a:gd name="T24" fmla="*/ 104 w 120"/>
              <a:gd name="T25" fmla="*/ 16 h 208"/>
              <a:gd name="T26" fmla="*/ 113 w 120"/>
              <a:gd name="T27" fmla="*/ 26 h 208"/>
              <a:gd name="T28" fmla="*/ 104 w 120"/>
              <a:gd name="T29" fmla="*/ 26 h 208"/>
              <a:gd name="T30" fmla="*/ 113 w 120"/>
              <a:gd name="T31" fmla="*/ 35 h 208"/>
              <a:gd name="T32" fmla="*/ 113 w 120"/>
              <a:gd name="T33" fmla="*/ 42 h 208"/>
              <a:gd name="T34" fmla="*/ 120 w 120"/>
              <a:gd name="T35" fmla="*/ 42 h 208"/>
              <a:gd name="T36" fmla="*/ 120 w 120"/>
              <a:gd name="T37" fmla="*/ 52 h 208"/>
              <a:gd name="T38" fmla="*/ 113 w 120"/>
              <a:gd name="T39" fmla="*/ 71 h 208"/>
              <a:gd name="T40" fmla="*/ 120 w 120"/>
              <a:gd name="T41" fmla="*/ 71 h 208"/>
              <a:gd name="T42" fmla="*/ 120 w 120"/>
              <a:gd name="T43" fmla="*/ 78 h 208"/>
              <a:gd name="T44" fmla="*/ 113 w 120"/>
              <a:gd name="T45" fmla="*/ 87 h 208"/>
              <a:gd name="T46" fmla="*/ 104 w 120"/>
              <a:gd name="T47" fmla="*/ 87 h 208"/>
              <a:gd name="T48" fmla="*/ 104 w 120"/>
              <a:gd name="T49" fmla="*/ 94 h 208"/>
              <a:gd name="T50" fmla="*/ 104 w 120"/>
              <a:gd name="T51" fmla="*/ 104 h 208"/>
              <a:gd name="T52" fmla="*/ 104 w 120"/>
              <a:gd name="T53" fmla="*/ 113 h 208"/>
              <a:gd name="T54" fmla="*/ 104 w 120"/>
              <a:gd name="T55" fmla="*/ 120 h 208"/>
              <a:gd name="T56" fmla="*/ 104 w 120"/>
              <a:gd name="T57" fmla="*/ 130 h 208"/>
              <a:gd name="T58" fmla="*/ 94 w 120"/>
              <a:gd name="T59" fmla="*/ 146 h 208"/>
              <a:gd name="T60" fmla="*/ 94 w 120"/>
              <a:gd name="T61" fmla="*/ 163 h 208"/>
              <a:gd name="T62" fmla="*/ 94 w 120"/>
              <a:gd name="T63" fmla="*/ 182 h 208"/>
              <a:gd name="T64" fmla="*/ 94 w 120"/>
              <a:gd name="T65" fmla="*/ 189 h 208"/>
              <a:gd name="T66" fmla="*/ 87 w 120"/>
              <a:gd name="T67" fmla="*/ 198 h 208"/>
              <a:gd name="T68" fmla="*/ 78 w 120"/>
              <a:gd name="T69" fmla="*/ 189 h 208"/>
              <a:gd name="T70" fmla="*/ 68 w 120"/>
              <a:gd name="T71" fmla="*/ 189 h 208"/>
              <a:gd name="T72" fmla="*/ 52 w 120"/>
              <a:gd name="T73" fmla="*/ 182 h 208"/>
              <a:gd name="T74" fmla="*/ 42 w 120"/>
              <a:gd name="T75" fmla="*/ 189 h 208"/>
              <a:gd name="T76" fmla="*/ 42 w 120"/>
              <a:gd name="T77" fmla="*/ 198 h 208"/>
              <a:gd name="T78" fmla="*/ 42 w 120"/>
              <a:gd name="T79" fmla="*/ 208 h 208"/>
              <a:gd name="T80" fmla="*/ 35 w 120"/>
              <a:gd name="T81" fmla="*/ 208 h 208"/>
              <a:gd name="T82" fmla="*/ 26 w 120"/>
              <a:gd name="T83" fmla="*/ 208 h 208"/>
              <a:gd name="T84" fmla="*/ 9 w 120"/>
              <a:gd name="T85" fmla="*/ 198 h 208"/>
              <a:gd name="T86" fmla="*/ 9 w 120"/>
              <a:gd name="T87" fmla="*/ 189 h 208"/>
              <a:gd name="T88" fmla="*/ 9 w 120"/>
              <a:gd name="T89" fmla="*/ 182 h 208"/>
              <a:gd name="T90" fmla="*/ 0 w 120"/>
              <a:gd name="T91" fmla="*/ 172 h 208"/>
              <a:gd name="T92" fmla="*/ 9 w 120"/>
              <a:gd name="T93" fmla="*/ 156 h 208"/>
              <a:gd name="T94" fmla="*/ 0 w 120"/>
              <a:gd name="T95" fmla="*/ 146 h 208"/>
              <a:gd name="T96" fmla="*/ 9 w 120"/>
              <a:gd name="T97" fmla="*/ 146 h 208"/>
              <a:gd name="T98" fmla="*/ 16 w 120"/>
              <a:gd name="T99" fmla="*/ 139 h 208"/>
              <a:gd name="T100" fmla="*/ 16 w 120"/>
              <a:gd name="T101" fmla="*/ 130 h 208"/>
              <a:gd name="T102" fmla="*/ 16 w 120"/>
              <a:gd name="T103" fmla="*/ 120 h 208"/>
              <a:gd name="T104" fmla="*/ 26 w 120"/>
              <a:gd name="T105" fmla="*/ 113 h 208"/>
              <a:gd name="T106" fmla="*/ 35 w 120"/>
              <a:gd name="T107" fmla="*/ 104 h 208"/>
              <a:gd name="T108" fmla="*/ 16 w 120"/>
              <a:gd name="T109" fmla="*/ 104 h 208"/>
              <a:gd name="T110" fmla="*/ 9 w 120"/>
              <a:gd name="T111" fmla="*/ 104 h 208"/>
              <a:gd name="T112" fmla="*/ 9 w 120"/>
              <a:gd name="T113" fmla="*/ 87 h 208"/>
              <a:gd name="T114" fmla="*/ 9 w 120"/>
              <a:gd name="T115" fmla="*/ 78 h 208"/>
              <a:gd name="T116" fmla="*/ 0 w 120"/>
              <a:gd name="T117" fmla="*/ 61 h 208"/>
              <a:gd name="T118" fmla="*/ 0 w 120"/>
              <a:gd name="T119" fmla="*/ 52 h 208"/>
              <a:gd name="T120" fmla="*/ 0 w 120"/>
              <a:gd name="T121" fmla="*/ 42 h 208"/>
              <a:gd name="T122" fmla="*/ 9 w 120"/>
              <a:gd name="T123" fmla="*/ 35 h 208"/>
              <a:gd name="T124" fmla="*/ 9 w 120"/>
              <a:gd name="T125" fmla="*/ 2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08">
                <a:moveTo>
                  <a:pt x="9" y="26"/>
                </a:moveTo>
                <a:lnTo>
                  <a:pt x="16" y="35"/>
                </a:lnTo>
                <a:lnTo>
                  <a:pt x="26" y="26"/>
                </a:lnTo>
                <a:lnTo>
                  <a:pt x="42" y="26"/>
                </a:lnTo>
                <a:lnTo>
                  <a:pt x="52" y="26"/>
                </a:lnTo>
                <a:lnTo>
                  <a:pt x="61" y="16"/>
                </a:lnTo>
                <a:lnTo>
                  <a:pt x="68" y="16"/>
                </a:lnTo>
                <a:lnTo>
                  <a:pt x="78" y="16"/>
                </a:lnTo>
                <a:lnTo>
                  <a:pt x="78" y="9"/>
                </a:lnTo>
                <a:lnTo>
                  <a:pt x="87" y="9"/>
                </a:lnTo>
                <a:lnTo>
                  <a:pt x="94" y="0"/>
                </a:lnTo>
                <a:lnTo>
                  <a:pt x="94" y="9"/>
                </a:lnTo>
                <a:lnTo>
                  <a:pt x="104" y="16"/>
                </a:lnTo>
                <a:lnTo>
                  <a:pt x="113" y="26"/>
                </a:lnTo>
                <a:lnTo>
                  <a:pt x="104" y="26"/>
                </a:lnTo>
                <a:lnTo>
                  <a:pt x="113" y="35"/>
                </a:lnTo>
                <a:lnTo>
                  <a:pt x="113" y="42"/>
                </a:lnTo>
                <a:lnTo>
                  <a:pt x="120" y="42"/>
                </a:lnTo>
                <a:lnTo>
                  <a:pt x="120" y="52"/>
                </a:lnTo>
                <a:lnTo>
                  <a:pt x="113" y="71"/>
                </a:lnTo>
                <a:lnTo>
                  <a:pt x="120" y="71"/>
                </a:lnTo>
                <a:lnTo>
                  <a:pt x="120" y="78"/>
                </a:lnTo>
                <a:lnTo>
                  <a:pt x="113" y="87"/>
                </a:lnTo>
                <a:lnTo>
                  <a:pt x="104" y="87"/>
                </a:lnTo>
                <a:lnTo>
                  <a:pt x="104" y="94"/>
                </a:lnTo>
                <a:lnTo>
                  <a:pt x="104" y="104"/>
                </a:lnTo>
                <a:lnTo>
                  <a:pt x="104" y="113"/>
                </a:lnTo>
                <a:lnTo>
                  <a:pt x="104" y="120"/>
                </a:lnTo>
                <a:lnTo>
                  <a:pt x="104" y="130"/>
                </a:lnTo>
                <a:lnTo>
                  <a:pt x="94" y="146"/>
                </a:lnTo>
                <a:lnTo>
                  <a:pt x="94" y="163"/>
                </a:lnTo>
                <a:lnTo>
                  <a:pt x="94" y="182"/>
                </a:lnTo>
                <a:lnTo>
                  <a:pt x="94" y="189"/>
                </a:lnTo>
                <a:lnTo>
                  <a:pt x="87" y="198"/>
                </a:lnTo>
                <a:lnTo>
                  <a:pt x="78" y="189"/>
                </a:lnTo>
                <a:lnTo>
                  <a:pt x="68" y="189"/>
                </a:lnTo>
                <a:lnTo>
                  <a:pt x="52" y="182"/>
                </a:lnTo>
                <a:lnTo>
                  <a:pt x="42" y="189"/>
                </a:lnTo>
                <a:lnTo>
                  <a:pt x="42" y="198"/>
                </a:lnTo>
                <a:lnTo>
                  <a:pt x="42" y="208"/>
                </a:lnTo>
                <a:lnTo>
                  <a:pt x="35" y="208"/>
                </a:lnTo>
                <a:lnTo>
                  <a:pt x="26" y="208"/>
                </a:lnTo>
                <a:lnTo>
                  <a:pt x="9" y="198"/>
                </a:lnTo>
                <a:lnTo>
                  <a:pt x="9" y="189"/>
                </a:lnTo>
                <a:lnTo>
                  <a:pt x="9" y="182"/>
                </a:lnTo>
                <a:lnTo>
                  <a:pt x="0" y="172"/>
                </a:lnTo>
                <a:lnTo>
                  <a:pt x="9" y="156"/>
                </a:lnTo>
                <a:lnTo>
                  <a:pt x="0" y="146"/>
                </a:lnTo>
                <a:lnTo>
                  <a:pt x="9" y="146"/>
                </a:lnTo>
                <a:lnTo>
                  <a:pt x="16" y="139"/>
                </a:lnTo>
                <a:lnTo>
                  <a:pt x="16" y="130"/>
                </a:lnTo>
                <a:lnTo>
                  <a:pt x="16" y="120"/>
                </a:lnTo>
                <a:lnTo>
                  <a:pt x="26" y="113"/>
                </a:lnTo>
                <a:lnTo>
                  <a:pt x="35" y="104"/>
                </a:lnTo>
                <a:lnTo>
                  <a:pt x="16" y="104"/>
                </a:lnTo>
                <a:lnTo>
                  <a:pt x="9" y="104"/>
                </a:lnTo>
                <a:lnTo>
                  <a:pt x="9" y="87"/>
                </a:lnTo>
                <a:lnTo>
                  <a:pt x="9" y="78"/>
                </a:lnTo>
                <a:lnTo>
                  <a:pt x="0" y="61"/>
                </a:lnTo>
                <a:lnTo>
                  <a:pt x="0" y="52"/>
                </a:lnTo>
                <a:lnTo>
                  <a:pt x="0" y="42"/>
                </a:lnTo>
                <a:lnTo>
                  <a:pt x="9" y="35"/>
                </a:lnTo>
                <a:lnTo>
                  <a:pt x="9" y="26"/>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7" name="Freeform 509"/>
          <p:cNvSpPr>
            <a:spLocks/>
          </p:cNvSpPr>
          <p:nvPr/>
        </p:nvSpPr>
        <p:spPr bwMode="auto">
          <a:xfrm>
            <a:off x="13692433" y="11705705"/>
            <a:ext cx="765176" cy="488950"/>
          </a:xfrm>
          <a:custGeom>
            <a:avLst/>
            <a:gdLst>
              <a:gd name="T0" fmla="*/ 241 w 241"/>
              <a:gd name="T1" fmla="*/ 8 h 154"/>
              <a:gd name="T2" fmla="*/ 241 w 241"/>
              <a:gd name="T3" fmla="*/ 17 h 154"/>
              <a:gd name="T4" fmla="*/ 241 w 241"/>
              <a:gd name="T5" fmla="*/ 24 h 154"/>
              <a:gd name="T6" fmla="*/ 234 w 241"/>
              <a:gd name="T7" fmla="*/ 43 h 154"/>
              <a:gd name="T8" fmla="*/ 225 w 241"/>
              <a:gd name="T9" fmla="*/ 43 h 154"/>
              <a:gd name="T10" fmla="*/ 218 w 241"/>
              <a:gd name="T11" fmla="*/ 50 h 154"/>
              <a:gd name="T12" fmla="*/ 218 w 241"/>
              <a:gd name="T13" fmla="*/ 60 h 154"/>
              <a:gd name="T14" fmla="*/ 218 w 241"/>
              <a:gd name="T15" fmla="*/ 69 h 154"/>
              <a:gd name="T16" fmla="*/ 218 w 241"/>
              <a:gd name="T17" fmla="*/ 76 h 154"/>
              <a:gd name="T18" fmla="*/ 208 w 241"/>
              <a:gd name="T19" fmla="*/ 86 h 154"/>
              <a:gd name="T20" fmla="*/ 208 w 241"/>
              <a:gd name="T21" fmla="*/ 93 h 154"/>
              <a:gd name="T22" fmla="*/ 208 w 241"/>
              <a:gd name="T23" fmla="*/ 102 h 154"/>
              <a:gd name="T24" fmla="*/ 218 w 241"/>
              <a:gd name="T25" fmla="*/ 102 h 154"/>
              <a:gd name="T26" fmla="*/ 208 w 241"/>
              <a:gd name="T27" fmla="*/ 112 h 154"/>
              <a:gd name="T28" fmla="*/ 218 w 241"/>
              <a:gd name="T29" fmla="*/ 112 h 154"/>
              <a:gd name="T30" fmla="*/ 218 w 241"/>
              <a:gd name="T31" fmla="*/ 128 h 154"/>
              <a:gd name="T32" fmla="*/ 199 w 241"/>
              <a:gd name="T33" fmla="*/ 138 h 154"/>
              <a:gd name="T34" fmla="*/ 199 w 241"/>
              <a:gd name="T35" fmla="*/ 154 h 154"/>
              <a:gd name="T36" fmla="*/ 182 w 241"/>
              <a:gd name="T37" fmla="*/ 147 h 154"/>
              <a:gd name="T38" fmla="*/ 173 w 241"/>
              <a:gd name="T39" fmla="*/ 154 h 154"/>
              <a:gd name="T40" fmla="*/ 156 w 241"/>
              <a:gd name="T41" fmla="*/ 147 h 154"/>
              <a:gd name="T42" fmla="*/ 147 w 241"/>
              <a:gd name="T43" fmla="*/ 128 h 154"/>
              <a:gd name="T44" fmla="*/ 147 w 241"/>
              <a:gd name="T45" fmla="*/ 119 h 154"/>
              <a:gd name="T46" fmla="*/ 130 w 241"/>
              <a:gd name="T47" fmla="*/ 112 h 154"/>
              <a:gd name="T48" fmla="*/ 113 w 241"/>
              <a:gd name="T49" fmla="*/ 112 h 154"/>
              <a:gd name="T50" fmla="*/ 104 w 241"/>
              <a:gd name="T51" fmla="*/ 102 h 154"/>
              <a:gd name="T52" fmla="*/ 87 w 241"/>
              <a:gd name="T53" fmla="*/ 102 h 154"/>
              <a:gd name="T54" fmla="*/ 78 w 241"/>
              <a:gd name="T55" fmla="*/ 86 h 154"/>
              <a:gd name="T56" fmla="*/ 69 w 241"/>
              <a:gd name="T57" fmla="*/ 76 h 154"/>
              <a:gd name="T58" fmla="*/ 45 w 241"/>
              <a:gd name="T59" fmla="*/ 69 h 154"/>
              <a:gd name="T60" fmla="*/ 35 w 241"/>
              <a:gd name="T61" fmla="*/ 60 h 154"/>
              <a:gd name="T62" fmla="*/ 26 w 241"/>
              <a:gd name="T63" fmla="*/ 60 h 154"/>
              <a:gd name="T64" fmla="*/ 9 w 241"/>
              <a:gd name="T65" fmla="*/ 50 h 154"/>
              <a:gd name="T66" fmla="*/ 0 w 241"/>
              <a:gd name="T67" fmla="*/ 43 h 154"/>
              <a:gd name="T68" fmla="*/ 0 w 241"/>
              <a:gd name="T69" fmla="*/ 34 h 154"/>
              <a:gd name="T70" fmla="*/ 9 w 241"/>
              <a:gd name="T71" fmla="*/ 24 h 154"/>
              <a:gd name="T72" fmla="*/ 9 w 241"/>
              <a:gd name="T73" fmla="*/ 8 h 154"/>
              <a:gd name="T74" fmla="*/ 16 w 241"/>
              <a:gd name="T75" fmla="*/ 8 h 154"/>
              <a:gd name="T76" fmla="*/ 26 w 241"/>
              <a:gd name="T77" fmla="*/ 0 h 154"/>
              <a:gd name="T78" fmla="*/ 35 w 241"/>
              <a:gd name="T79" fmla="*/ 8 h 154"/>
              <a:gd name="T80" fmla="*/ 35 w 241"/>
              <a:gd name="T81" fmla="*/ 17 h 154"/>
              <a:gd name="T82" fmla="*/ 52 w 241"/>
              <a:gd name="T83" fmla="*/ 8 h 154"/>
              <a:gd name="T84" fmla="*/ 69 w 241"/>
              <a:gd name="T85" fmla="*/ 8 h 154"/>
              <a:gd name="T86" fmla="*/ 78 w 241"/>
              <a:gd name="T87" fmla="*/ 17 h 154"/>
              <a:gd name="T88" fmla="*/ 95 w 241"/>
              <a:gd name="T89" fmla="*/ 24 h 154"/>
              <a:gd name="T90" fmla="*/ 113 w 241"/>
              <a:gd name="T91" fmla="*/ 34 h 154"/>
              <a:gd name="T92" fmla="*/ 130 w 241"/>
              <a:gd name="T93" fmla="*/ 34 h 154"/>
              <a:gd name="T94" fmla="*/ 147 w 241"/>
              <a:gd name="T95" fmla="*/ 24 h 154"/>
              <a:gd name="T96" fmla="*/ 156 w 241"/>
              <a:gd name="T97" fmla="*/ 24 h 154"/>
              <a:gd name="T98" fmla="*/ 166 w 241"/>
              <a:gd name="T99" fmla="*/ 24 h 154"/>
              <a:gd name="T100" fmla="*/ 173 w 241"/>
              <a:gd name="T101" fmla="*/ 24 h 154"/>
              <a:gd name="T102" fmla="*/ 182 w 241"/>
              <a:gd name="T103" fmla="*/ 17 h 154"/>
              <a:gd name="T104" fmla="*/ 189 w 241"/>
              <a:gd name="T105" fmla="*/ 17 h 154"/>
              <a:gd name="T106" fmla="*/ 199 w 241"/>
              <a:gd name="T107" fmla="*/ 24 h 154"/>
              <a:gd name="T108" fmla="*/ 208 w 241"/>
              <a:gd name="T109" fmla="*/ 17 h 154"/>
              <a:gd name="T110" fmla="*/ 225 w 241"/>
              <a:gd name="T111" fmla="*/ 17 h 154"/>
              <a:gd name="T112" fmla="*/ 241 w 241"/>
              <a:gd name="T113" fmla="*/ 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1" h="154">
                <a:moveTo>
                  <a:pt x="241" y="8"/>
                </a:moveTo>
                <a:lnTo>
                  <a:pt x="241" y="17"/>
                </a:lnTo>
                <a:lnTo>
                  <a:pt x="241" y="24"/>
                </a:lnTo>
                <a:lnTo>
                  <a:pt x="234" y="43"/>
                </a:lnTo>
                <a:lnTo>
                  <a:pt x="225" y="43"/>
                </a:lnTo>
                <a:lnTo>
                  <a:pt x="218" y="50"/>
                </a:lnTo>
                <a:lnTo>
                  <a:pt x="218" y="60"/>
                </a:lnTo>
                <a:lnTo>
                  <a:pt x="218" y="69"/>
                </a:lnTo>
                <a:lnTo>
                  <a:pt x="218" y="76"/>
                </a:lnTo>
                <a:lnTo>
                  <a:pt x="208" y="86"/>
                </a:lnTo>
                <a:lnTo>
                  <a:pt x="208" y="93"/>
                </a:lnTo>
                <a:lnTo>
                  <a:pt x="208" y="102"/>
                </a:lnTo>
                <a:lnTo>
                  <a:pt x="218" y="102"/>
                </a:lnTo>
                <a:lnTo>
                  <a:pt x="208" y="112"/>
                </a:lnTo>
                <a:lnTo>
                  <a:pt x="218" y="112"/>
                </a:lnTo>
                <a:lnTo>
                  <a:pt x="218" y="128"/>
                </a:lnTo>
                <a:lnTo>
                  <a:pt x="199" y="138"/>
                </a:lnTo>
                <a:lnTo>
                  <a:pt x="199" y="154"/>
                </a:lnTo>
                <a:lnTo>
                  <a:pt x="182" y="147"/>
                </a:lnTo>
                <a:lnTo>
                  <a:pt x="173" y="154"/>
                </a:lnTo>
                <a:lnTo>
                  <a:pt x="156" y="147"/>
                </a:lnTo>
                <a:lnTo>
                  <a:pt x="147" y="128"/>
                </a:lnTo>
                <a:lnTo>
                  <a:pt x="147" y="119"/>
                </a:lnTo>
                <a:lnTo>
                  <a:pt x="130" y="112"/>
                </a:lnTo>
                <a:lnTo>
                  <a:pt x="113" y="112"/>
                </a:lnTo>
                <a:lnTo>
                  <a:pt x="104" y="102"/>
                </a:lnTo>
                <a:lnTo>
                  <a:pt x="87" y="102"/>
                </a:lnTo>
                <a:lnTo>
                  <a:pt x="78" y="86"/>
                </a:lnTo>
                <a:lnTo>
                  <a:pt x="69" y="76"/>
                </a:lnTo>
                <a:lnTo>
                  <a:pt x="45" y="69"/>
                </a:lnTo>
                <a:lnTo>
                  <a:pt x="35" y="60"/>
                </a:lnTo>
                <a:lnTo>
                  <a:pt x="26" y="60"/>
                </a:lnTo>
                <a:lnTo>
                  <a:pt x="9" y="50"/>
                </a:lnTo>
                <a:lnTo>
                  <a:pt x="0" y="43"/>
                </a:lnTo>
                <a:lnTo>
                  <a:pt x="0" y="34"/>
                </a:lnTo>
                <a:lnTo>
                  <a:pt x="9" y="24"/>
                </a:lnTo>
                <a:lnTo>
                  <a:pt x="9" y="8"/>
                </a:lnTo>
                <a:lnTo>
                  <a:pt x="16" y="8"/>
                </a:lnTo>
                <a:lnTo>
                  <a:pt x="26" y="0"/>
                </a:lnTo>
                <a:lnTo>
                  <a:pt x="35" y="8"/>
                </a:lnTo>
                <a:lnTo>
                  <a:pt x="35" y="17"/>
                </a:lnTo>
                <a:lnTo>
                  <a:pt x="52" y="8"/>
                </a:lnTo>
                <a:lnTo>
                  <a:pt x="69" y="8"/>
                </a:lnTo>
                <a:lnTo>
                  <a:pt x="78" y="17"/>
                </a:lnTo>
                <a:lnTo>
                  <a:pt x="95" y="24"/>
                </a:lnTo>
                <a:lnTo>
                  <a:pt x="113" y="34"/>
                </a:lnTo>
                <a:lnTo>
                  <a:pt x="130" y="34"/>
                </a:lnTo>
                <a:lnTo>
                  <a:pt x="147" y="24"/>
                </a:lnTo>
                <a:lnTo>
                  <a:pt x="156" y="24"/>
                </a:lnTo>
                <a:lnTo>
                  <a:pt x="166" y="24"/>
                </a:lnTo>
                <a:lnTo>
                  <a:pt x="173" y="24"/>
                </a:lnTo>
                <a:lnTo>
                  <a:pt x="182" y="17"/>
                </a:lnTo>
                <a:lnTo>
                  <a:pt x="189" y="17"/>
                </a:lnTo>
                <a:lnTo>
                  <a:pt x="199" y="24"/>
                </a:lnTo>
                <a:lnTo>
                  <a:pt x="208" y="17"/>
                </a:lnTo>
                <a:lnTo>
                  <a:pt x="225" y="17"/>
                </a:lnTo>
                <a:lnTo>
                  <a:pt x="241" y="8"/>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8" name="Freeform 518"/>
          <p:cNvSpPr>
            <a:spLocks/>
          </p:cNvSpPr>
          <p:nvPr/>
        </p:nvSpPr>
        <p:spPr bwMode="auto">
          <a:xfrm>
            <a:off x="10619036" y="6114529"/>
            <a:ext cx="1587502" cy="1533526"/>
          </a:xfrm>
          <a:custGeom>
            <a:avLst/>
            <a:gdLst>
              <a:gd name="T0" fmla="*/ 43 w 500"/>
              <a:gd name="T1" fmla="*/ 415 h 483"/>
              <a:gd name="T2" fmla="*/ 95 w 500"/>
              <a:gd name="T3" fmla="*/ 379 h 483"/>
              <a:gd name="T4" fmla="*/ 112 w 500"/>
              <a:gd name="T5" fmla="*/ 370 h 483"/>
              <a:gd name="T6" fmla="*/ 138 w 500"/>
              <a:gd name="T7" fmla="*/ 379 h 483"/>
              <a:gd name="T8" fmla="*/ 173 w 500"/>
              <a:gd name="T9" fmla="*/ 386 h 483"/>
              <a:gd name="T10" fmla="*/ 206 w 500"/>
              <a:gd name="T11" fmla="*/ 370 h 483"/>
              <a:gd name="T12" fmla="*/ 242 w 500"/>
              <a:gd name="T13" fmla="*/ 353 h 483"/>
              <a:gd name="T14" fmla="*/ 223 w 500"/>
              <a:gd name="T15" fmla="*/ 346 h 483"/>
              <a:gd name="T16" fmla="*/ 216 w 500"/>
              <a:gd name="T17" fmla="*/ 311 h 483"/>
              <a:gd name="T18" fmla="*/ 232 w 500"/>
              <a:gd name="T19" fmla="*/ 284 h 483"/>
              <a:gd name="T20" fmla="*/ 249 w 500"/>
              <a:gd name="T21" fmla="*/ 249 h 483"/>
              <a:gd name="T22" fmla="*/ 249 w 500"/>
              <a:gd name="T23" fmla="*/ 216 h 483"/>
              <a:gd name="T24" fmla="*/ 275 w 500"/>
              <a:gd name="T25" fmla="*/ 206 h 483"/>
              <a:gd name="T26" fmla="*/ 258 w 500"/>
              <a:gd name="T27" fmla="*/ 190 h 483"/>
              <a:gd name="T28" fmla="*/ 275 w 500"/>
              <a:gd name="T29" fmla="*/ 164 h 483"/>
              <a:gd name="T30" fmla="*/ 301 w 500"/>
              <a:gd name="T31" fmla="*/ 147 h 483"/>
              <a:gd name="T32" fmla="*/ 268 w 500"/>
              <a:gd name="T33" fmla="*/ 138 h 483"/>
              <a:gd name="T34" fmla="*/ 268 w 500"/>
              <a:gd name="T35" fmla="*/ 105 h 483"/>
              <a:gd name="T36" fmla="*/ 284 w 500"/>
              <a:gd name="T37" fmla="*/ 62 h 483"/>
              <a:gd name="T38" fmla="*/ 310 w 500"/>
              <a:gd name="T39" fmla="*/ 53 h 483"/>
              <a:gd name="T40" fmla="*/ 336 w 500"/>
              <a:gd name="T41" fmla="*/ 43 h 483"/>
              <a:gd name="T42" fmla="*/ 353 w 500"/>
              <a:gd name="T43" fmla="*/ 26 h 483"/>
              <a:gd name="T44" fmla="*/ 369 w 500"/>
              <a:gd name="T45" fmla="*/ 17 h 483"/>
              <a:gd name="T46" fmla="*/ 405 w 500"/>
              <a:gd name="T47" fmla="*/ 26 h 483"/>
              <a:gd name="T48" fmla="*/ 405 w 500"/>
              <a:gd name="T49" fmla="*/ 69 h 483"/>
              <a:gd name="T50" fmla="*/ 395 w 500"/>
              <a:gd name="T51" fmla="*/ 112 h 483"/>
              <a:gd name="T52" fmla="*/ 421 w 500"/>
              <a:gd name="T53" fmla="*/ 128 h 483"/>
              <a:gd name="T54" fmla="*/ 431 w 500"/>
              <a:gd name="T55" fmla="*/ 164 h 483"/>
              <a:gd name="T56" fmla="*/ 414 w 500"/>
              <a:gd name="T57" fmla="*/ 206 h 483"/>
              <a:gd name="T58" fmla="*/ 431 w 500"/>
              <a:gd name="T59" fmla="*/ 223 h 483"/>
              <a:gd name="T60" fmla="*/ 440 w 500"/>
              <a:gd name="T61" fmla="*/ 258 h 483"/>
              <a:gd name="T62" fmla="*/ 414 w 500"/>
              <a:gd name="T63" fmla="*/ 284 h 483"/>
              <a:gd name="T64" fmla="*/ 431 w 500"/>
              <a:gd name="T65" fmla="*/ 301 h 483"/>
              <a:gd name="T66" fmla="*/ 474 w 500"/>
              <a:gd name="T67" fmla="*/ 301 h 483"/>
              <a:gd name="T68" fmla="*/ 500 w 500"/>
              <a:gd name="T69" fmla="*/ 346 h 483"/>
              <a:gd name="T70" fmla="*/ 474 w 500"/>
              <a:gd name="T71" fmla="*/ 386 h 483"/>
              <a:gd name="T72" fmla="*/ 447 w 500"/>
              <a:gd name="T73" fmla="*/ 396 h 483"/>
              <a:gd name="T74" fmla="*/ 431 w 500"/>
              <a:gd name="T75" fmla="*/ 405 h 483"/>
              <a:gd name="T76" fmla="*/ 405 w 500"/>
              <a:gd name="T77" fmla="*/ 415 h 483"/>
              <a:gd name="T78" fmla="*/ 414 w 500"/>
              <a:gd name="T79" fmla="*/ 438 h 483"/>
              <a:gd name="T80" fmla="*/ 447 w 500"/>
              <a:gd name="T81" fmla="*/ 438 h 483"/>
              <a:gd name="T82" fmla="*/ 431 w 500"/>
              <a:gd name="T83" fmla="*/ 464 h 483"/>
              <a:gd name="T84" fmla="*/ 395 w 500"/>
              <a:gd name="T85" fmla="*/ 474 h 483"/>
              <a:gd name="T86" fmla="*/ 353 w 500"/>
              <a:gd name="T87" fmla="*/ 464 h 483"/>
              <a:gd name="T88" fmla="*/ 310 w 500"/>
              <a:gd name="T89" fmla="*/ 464 h 483"/>
              <a:gd name="T90" fmla="*/ 284 w 500"/>
              <a:gd name="T91" fmla="*/ 448 h 483"/>
              <a:gd name="T92" fmla="*/ 249 w 500"/>
              <a:gd name="T93" fmla="*/ 457 h 483"/>
              <a:gd name="T94" fmla="*/ 206 w 500"/>
              <a:gd name="T95" fmla="*/ 457 h 483"/>
              <a:gd name="T96" fmla="*/ 180 w 500"/>
              <a:gd name="T97" fmla="*/ 431 h 483"/>
              <a:gd name="T98" fmla="*/ 147 w 500"/>
              <a:gd name="T99" fmla="*/ 422 h 483"/>
              <a:gd name="T100" fmla="*/ 128 w 500"/>
              <a:gd name="T101" fmla="*/ 457 h 483"/>
              <a:gd name="T102" fmla="*/ 86 w 500"/>
              <a:gd name="T103" fmla="*/ 438 h 483"/>
              <a:gd name="T104" fmla="*/ 43 w 500"/>
              <a:gd name="T105" fmla="*/ 438 h 483"/>
              <a:gd name="T106" fmla="*/ 17 w 500"/>
              <a:gd name="T107" fmla="*/ 448 h 483"/>
              <a:gd name="T108" fmla="*/ 17 w 500"/>
              <a:gd name="T109" fmla="*/ 43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0" h="483">
                <a:moveTo>
                  <a:pt x="17" y="431"/>
                </a:moveTo>
                <a:lnTo>
                  <a:pt x="33" y="422"/>
                </a:lnTo>
                <a:lnTo>
                  <a:pt x="43" y="422"/>
                </a:lnTo>
                <a:lnTo>
                  <a:pt x="43" y="415"/>
                </a:lnTo>
                <a:lnTo>
                  <a:pt x="69" y="405"/>
                </a:lnTo>
                <a:lnTo>
                  <a:pt x="86" y="405"/>
                </a:lnTo>
                <a:lnTo>
                  <a:pt x="95" y="386"/>
                </a:lnTo>
                <a:lnTo>
                  <a:pt x="95" y="379"/>
                </a:lnTo>
                <a:lnTo>
                  <a:pt x="102" y="379"/>
                </a:lnTo>
                <a:lnTo>
                  <a:pt x="112" y="386"/>
                </a:lnTo>
                <a:lnTo>
                  <a:pt x="121" y="379"/>
                </a:lnTo>
                <a:lnTo>
                  <a:pt x="112" y="370"/>
                </a:lnTo>
                <a:lnTo>
                  <a:pt x="121" y="370"/>
                </a:lnTo>
                <a:lnTo>
                  <a:pt x="128" y="370"/>
                </a:lnTo>
                <a:lnTo>
                  <a:pt x="138" y="370"/>
                </a:lnTo>
                <a:lnTo>
                  <a:pt x="138" y="379"/>
                </a:lnTo>
                <a:lnTo>
                  <a:pt x="147" y="379"/>
                </a:lnTo>
                <a:lnTo>
                  <a:pt x="154" y="386"/>
                </a:lnTo>
                <a:lnTo>
                  <a:pt x="164" y="386"/>
                </a:lnTo>
                <a:lnTo>
                  <a:pt x="173" y="386"/>
                </a:lnTo>
                <a:lnTo>
                  <a:pt x="190" y="386"/>
                </a:lnTo>
                <a:lnTo>
                  <a:pt x="197" y="386"/>
                </a:lnTo>
                <a:lnTo>
                  <a:pt x="197" y="379"/>
                </a:lnTo>
                <a:lnTo>
                  <a:pt x="206" y="370"/>
                </a:lnTo>
                <a:lnTo>
                  <a:pt x="216" y="370"/>
                </a:lnTo>
                <a:lnTo>
                  <a:pt x="223" y="370"/>
                </a:lnTo>
                <a:lnTo>
                  <a:pt x="232" y="363"/>
                </a:lnTo>
                <a:lnTo>
                  <a:pt x="242" y="353"/>
                </a:lnTo>
                <a:lnTo>
                  <a:pt x="232" y="353"/>
                </a:lnTo>
                <a:lnTo>
                  <a:pt x="216" y="353"/>
                </a:lnTo>
                <a:lnTo>
                  <a:pt x="216" y="346"/>
                </a:lnTo>
                <a:lnTo>
                  <a:pt x="223" y="346"/>
                </a:lnTo>
                <a:lnTo>
                  <a:pt x="223" y="327"/>
                </a:lnTo>
                <a:lnTo>
                  <a:pt x="216" y="327"/>
                </a:lnTo>
                <a:lnTo>
                  <a:pt x="216" y="318"/>
                </a:lnTo>
                <a:lnTo>
                  <a:pt x="216" y="311"/>
                </a:lnTo>
                <a:lnTo>
                  <a:pt x="223" y="301"/>
                </a:lnTo>
                <a:lnTo>
                  <a:pt x="232" y="284"/>
                </a:lnTo>
                <a:lnTo>
                  <a:pt x="223" y="284"/>
                </a:lnTo>
                <a:lnTo>
                  <a:pt x="232" y="284"/>
                </a:lnTo>
                <a:lnTo>
                  <a:pt x="242" y="275"/>
                </a:lnTo>
                <a:lnTo>
                  <a:pt x="242" y="268"/>
                </a:lnTo>
                <a:lnTo>
                  <a:pt x="242" y="258"/>
                </a:lnTo>
                <a:lnTo>
                  <a:pt x="249" y="249"/>
                </a:lnTo>
                <a:lnTo>
                  <a:pt x="258" y="242"/>
                </a:lnTo>
                <a:lnTo>
                  <a:pt x="258" y="232"/>
                </a:lnTo>
                <a:lnTo>
                  <a:pt x="249" y="223"/>
                </a:lnTo>
                <a:lnTo>
                  <a:pt x="249" y="216"/>
                </a:lnTo>
                <a:lnTo>
                  <a:pt x="258" y="206"/>
                </a:lnTo>
                <a:lnTo>
                  <a:pt x="258" y="216"/>
                </a:lnTo>
                <a:lnTo>
                  <a:pt x="268" y="216"/>
                </a:lnTo>
                <a:lnTo>
                  <a:pt x="275" y="206"/>
                </a:lnTo>
                <a:lnTo>
                  <a:pt x="268" y="206"/>
                </a:lnTo>
                <a:lnTo>
                  <a:pt x="268" y="199"/>
                </a:lnTo>
                <a:lnTo>
                  <a:pt x="268" y="190"/>
                </a:lnTo>
                <a:lnTo>
                  <a:pt x="258" y="190"/>
                </a:lnTo>
                <a:lnTo>
                  <a:pt x="258" y="183"/>
                </a:lnTo>
                <a:lnTo>
                  <a:pt x="268" y="173"/>
                </a:lnTo>
                <a:lnTo>
                  <a:pt x="275" y="173"/>
                </a:lnTo>
                <a:lnTo>
                  <a:pt x="275" y="164"/>
                </a:lnTo>
                <a:lnTo>
                  <a:pt x="275" y="154"/>
                </a:lnTo>
                <a:lnTo>
                  <a:pt x="284" y="154"/>
                </a:lnTo>
                <a:lnTo>
                  <a:pt x="284" y="147"/>
                </a:lnTo>
                <a:lnTo>
                  <a:pt x="301" y="147"/>
                </a:lnTo>
                <a:lnTo>
                  <a:pt x="301" y="138"/>
                </a:lnTo>
                <a:lnTo>
                  <a:pt x="284" y="128"/>
                </a:lnTo>
                <a:lnTo>
                  <a:pt x="275" y="128"/>
                </a:lnTo>
                <a:lnTo>
                  <a:pt x="268" y="138"/>
                </a:lnTo>
                <a:lnTo>
                  <a:pt x="284" y="121"/>
                </a:lnTo>
                <a:lnTo>
                  <a:pt x="275" y="121"/>
                </a:lnTo>
                <a:lnTo>
                  <a:pt x="268" y="112"/>
                </a:lnTo>
                <a:lnTo>
                  <a:pt x="268" y="105"/>
                </a:lnTo>
                <a:lnTo>
                  <a:pt x="268" y="86"/>
                </a:lnTo>
                <a:lnTo>
                  <a:pt x="268" y="79"/>
                </a:lnTo>
                <a:lnTo>
                  <a:pt x="275" y="69"/>
                </a:lnTo>
                <a:lnTo>
                  <a:pt x="284" y="62"/>
                </a:lnTo>
                <a:lnTo>
                  <a:pt x="291" y="69"/>
                </a:lnTo>
                <a:lnTo>
                  <a:pt x="291" y="62"/>
                </a:lnTo>
                <a:lnTo>
                  <a:pt x="301" y="62"/>
                </a:lnTo>
                <a:lnTo>
                  <a:pt x="310" y="53"/>
                </a:lnTo>
                <a:lnTo>
                  <a:pt x="310" y="62"/>
                </a:lnTo>
                <a:lnTo>
                  <a:pt x="320" y="62"/>
                </a:lnTo>
                <a:lnTo>
                  <a:pt x="327" y="53"/>
                </a:lnTo>
                <a:lnTo>
                  <a:pt x="336" y="43"/>
                </a:lnTo>
                <a:lnTo>
                  <a:pt x="346" y="43"/>
                </a:lnTo>
                <a:lnTo>
                  <a:pt x="346" y="36"/>
                </a:lnTo>
                <a:lnTo>
                  <a:pt x="353" y="36"/>
                </a:lnTo>
                <a:lnTo>
                  <a:pt x="353" y="26"/>
                </a:lnTo>
                <a:lnTo>
                  <a:pt x="362" y="26"/>
                </a:lnTo>
                <a:lnTo>
                  <a:pt x="369" y="36"/>
                </a:lnTo>
                <a:lnTo>
                  <a:pt x="379" y="26"/>
                </a:lnTo>
                <a:lnTo>
                  <a:pt x="369" y="17"/>
                </a:lnTo>
                <a:lnTo>
                  <a:pt x="379" y="17"/>
                </a:lnTo>
                <a:lnTo>
                  <a:pt x="388" y="0"/>
                </a:lnTo>
                <a:lnTo>
                  <a:pt x="395" y="17"/>
                </a:lnTo>
                <a:lnTo>
                  <a:pt x="405" y="26"/>
                </a:lnTo>
                <a:lnTo>
                  <a:pt x="395" y="43"/>
                </a:lnTo>
                <a:lnTo>
                  <a:pt x="395" y="53"/>
                </a:lnTo>
                <a:lnTo>
                  <a:pt x="395" y="62"/>
                </a:lnTo>
                <a:lnTo>
                  <a:pt x="405" y="69"/>
                </a:lnTo>
                <a:lnTo>
                  <a:pt x="405" y="79"/>
                </a:lnTo>
                <a:lnTo>
                  <a:pt x="395" y="86"/>
                </a:lnTo>
                <a:lnTo>
                  <a:pt x="395" y="95"/>
                </a:lnTo>
                <a:lnTo>
                  <a:pt x="395" y="112"/>
                </a:lnTo>
                <a:lnTo>
                  <a:pt x="395" y="121"/>
                </a:lnTo>
                <a:lnTo>
                  <a:pt x="405" y="121"/>
                </a:lnTo>
                <a:lnTo>
                  <a:pt x="414" y="128"/>
                </a:lnTo>
                <a:lnTo>
                  <a:pt x="421" y="128"/>
                </a:lnTo>
                <a:lnTo>
                  <a:pt x="421" y="138"/>
                </a:lnTo>
                <a:lnTo>
                  <a:pt x="431" y="147"/>
                </a:lnTo>
                <a:lnTo>
                  <a:pt x="431" y="154"/>
                </a:lnTo>
                <a:lnTo>
                  <a:pt x="431" y="164"/>
                </a:lnTo>
                <a:lnTo>
                  <a:pt x="431" y="173"/>
                </a:lnTo>
                <a:lnTo>
                  <a:pt x="431" y="216"/>
                </a:lnTo>
                <a:lnTo>
                  <a:pt x="421" y="206"/>
                </a:lnTo>
                <a:lnTo>
                  <a:pt x="414" y="206"/>
                </a:lnTo>
                <a:lnTo>
                  <a:pt x="405" y="206"/>
                </a:lnTo>
                <a:lnTo>
                  <a:pt x="405" y="216"/>
                </a:lnTo>
                <a:lnTo>
                  <a:pt x="414" y="216"/>
                </a:lnTo>
                <a:lnTo>
                  <a:pt x="431" y="223"/>
                </a:lnTo>
                <a:lnTo>
                  <a:pt x="431" y="232"/>
                </a:lnTo>
                <a:lnTo>
                  <a:pt x="440" y="242"/>
                </a:lnTo>
                <a:lnTo>
                  <a:pt x="440" y="249"/>
                </a:lnTo>
                <a:lnTo>
                  <a:pt x="440" y="258"/>
                </a:lnTo>
                <a:lnTo>
                  <a:pt x="440" y="268"/>
                </a:lnTo>
                <a:lnTo>
                  <a:pt x="431" y="275"/>
                </a:lnTo>
                <a:lnTo>
                  <a:pt x="421" y="284"/>
                </a:lnTo>
                <a:lnTo>
                  <a:pt x="414" y="284"/>
                </a:lnTo>
                <a:lnTo>
                  <a:pt x="414" y="294"/>
                </a:lnTo>
                <a:lnTo>
                  <a:pt x="414" y="301"/>
                </a:lnTo>
                <a:lnTo>
                  <a:pt x="421" y="311"/>
                </a:lnTo>
                <a:lnTo>
                  <a:pt x="431" y="301"/>
                </a:lnTo>
                <a:lnTo>
                  <a:pt x="440" y="301"/>
                </a:lnTo>
                <a:lnTo>
                  <a:pt x="447" y="294"/>
                </a:lnTo>
                <a:lnTo>
                  <a:pt x="457" y="301"/>
                </a:lnTo>
                <a:lnTo>
                  <a:pt x="474" y="301"/>
                </a:lnTo>
                <a:lnTo>
                  <a:pt x="490" y="311"/>
                </a:lnTo>
                <a:lnTo>
                  <a:pt x="500" y="318"/>
                </a:lnTo>
                <a:lnTo>
                  <a:pt x="500" y="337"/>
                </a:lnTo>
                <a:lnTo>
                  <a:pt x="500" y="346"/>
                </a:lnTo>
                <a:lnTo>
                  <a:pt x="490" y="363"/>
                </a:lnTo>
                <a:lnTo>
                  <a:pt x="490" y="370"/>
                </a:lnTo>
                <a:lnTo>
                  <a:pt x="483" y="379"/>
                </a:lnTo>
                <a:lnTo>
                  <a:pt x="474" y="386"/>
                </a:lnTo>
                <a:lnTo>
                  <a:pt x="466" y="386"/>
                </a:lnTo>
                <a:lnTo>
                  <a:pt x="457" y="386"/>
                </a:lnTo>
                <a:lnTo>
                  <a:pt x="457" y="396"/>
                </a:lnTo>
                <a:lnTo>
                  <a:pt x="447" y="396"/>
                </a:lnTo>
                <a:lnTo>
                  <a:pt x="440" y="396"/>
                </a:lnTo>
                <a:lnTo>
                  <a:pt x="431" y="396"/>
                </a:lnTo>
                <a:lnTo>
                  <a:pt x="421" y="405"/>
                </a:lnTo>
                <a:lnTo>
                  <a:pt x="431" y="405"/>
                </a:lnTo>
                <a:lnTo>
                  <a:pt x="431" y="415"/>
                </a:lnTo>
                <a:lnTo>
                  <a:pt x="421" y="422"/>
                </a:lnTo>
                <a:lnTo>
                  <a:pt x="414" y="415"/>
                </a:lnTo>
                <a:lnTo>
                  <a:pt x="405" y="415"/>
                </a:lnTo>
                <a:lnTo>
                  <a:pt x="395" y="415"/>
                </a:lnTo>
                <a:lnTo>
                  <a:pt x="395" y="422"/>
                </a:lnTo>
                <a:lnTo>
                  <a:pt x="405" y="431"/>
                </a:lnTo>
                <a:lnTo>
                  <a:pt x="414" y="438"/>
                </a:lnTo>
                <a:lnTo>
                  <a:pt x="421" y="438"/>
                </a:lnTo>
                <a:lnTo>
                  <a:pt x="431" y="448"/>
                </a:lnTo>
                <a:lnTo>
                  <a:pt x="440" y="438"/>
                </a:lnTo>
                <a:lnTo>
                  <a:pt x="447" y="438"/>
                </a:lnTo>
                <a:lnTo>
                  <a:pt x="457" y="448"/>
                </a:lnTo>
                <a:lnTo>
                  <a:pt x="447" y="457"/>
                </a:lnTo>
                <a:lnTo>
                  <a:pt x="440" y="464"/>
                </a:lnTo>
                <a:lnTo>
                  <a:pt x="431" y="464"/>
                </a:lnTo>
                <a:lnTo>
                  <a:pt x="421" y="474"/>
                </a:lnTo>
                <a:lnTo>
                  <a:pt x="414" y="483"/>
                </a:lnTo>
                <a:lnTo>
                  <a:pt x="405" y="474"/>
                </a:lnTo>
                <a:lnTo>
                  <a:pt x="395" y="474"/>
                </a:lnTo>
                <a:lnTo>
                  <a:pt x="379" y="483"/>
                </a:lnTo>
                <a:lnTo>
                  <a:pt x="369" y="474"/>
                </a:lnTo>
                <a:lnTo>
                  <a:pt x="362" y="474"/>
                </a:lnTo>
                <a:lnTo>
                  <a:pt x="353" y="464"/>
                </a:lnTo>
                <a:lnTo>
                  <a:pt x="346" y="464"/>
                </a:lnTo>
                <a:lnTo>
                  <a:pt x="336" y="464"/>
                </a:lnTo>
                <a:lnTo>
                  <a:pt x="327" y="464"/>
                </a:lnTo>
                <a:lnTo>
                  <a:pt x="310" y="464"/>
                </a:lnTo>
                <a:lnTo>
                  <a:pt x="310" y="457"/>
                </a:lnTo>
                <a:lnTo>
                  <a:pt x="301" y="457"/>
                </a:lnTo>
                <a:lnTo>
                  <a:pt x="291" y="457"/>
                </a:lnTo>
                <a:lnTo>
                  <a:pt x="284" y="448"/>
                </a:lnTo>
                <a:lnTo>
                  <a:pt x="275" y="438"/>
                </a:lnTo>
                <a:lnTo>
                  <a:pt x="268" y="448"/>
                </a:lnTo>
                <a:lnTo>
                  <a:pt x="268" y="457"/>
                </a:lnTo>
                <a:lnTo>
                  <a:pt x="249" y="457"/>
                </a:lnTo>
                <a:lnTo>
                  <a:pt x="242" y="448"/>
                </a:lnTo>
                <a:lnTo>
                  <a:pt x="223" y="448"/>
                </a:lnTo>
                <a:lnTo>
                  <a:pt x="216" y="457"/>
                </a:lnTo>
                <a:lnTo>
                  <a:pt x="206" y="457"/>
                </a:lnTo>
                <a:lnTo>
                  <a:pt x="206" y="448"/>
                </a:lnTo>
                <a:lnTo>
                  <a:pt x="197" y="438"/>
                </a:lnTo>
                <a:lnTo>
                  <a:pt x="190" y="431"/>
                </a:lnTo>
                <a:lnTo>
                  <a:pt x="180" y="431"/>
                </a:lnTo>
                <a:lnTo>
                  <a:pt x="173" y="431"/>
                </a:lnTo>
                <a:lnTo>
                  <a:pt x="164" y="431"/>
                </a:lnTo>
                <a:lnTo>
                  <a:pt x="154" y="431"/>
                </a:lnTo>
                <a:lnTo>
                  <a:pt x="147" y="422"/>
                </a:lnTo>
                <a:lnTo>
                  <a:pt x="138" y="431"/>
                </a:lnTo>
                <a:lnTo>
                  <a:pt x="138" y="438"/>
                </a:lnTo>
                <a:lnTo>
                  <a:pt x="138" y="448"/>
                </a:lnTo>
                <a:lnTo>
                  <a:pt x="128" y="457"/>
                </a:lnTo>
                <a:lnTo>
                  <a:pt x="112" y="457"/>
                </a:lnTo>
                <a:lnTo>
                  <a:pt x="102" y="448"/>
                </a:lnTo>
                <a:lnTo>
                  <a:pt x="102" y="438"/>
                </a:lnTo>
                <a:lnTo>
                  <a:pt x="86" y="438"/>
                </a:lnTo>
                <a:lnTo>
                  <a:pt x="69" y="431"/>
                </a:lnTo>
                <a:lnTo>
                  <a:pt x="50" y="438"/>
                </a:lnTo>
                <a:lnTo>
                  <a:pt x="43" y="448"/>
                </a:lnTo>
                <a:lnTo>
                  <a:pt x="43" y="438"/>
                </a:lnTo>
                <a:lnTo>
                  <a:pt x="33" y="438"/>
                </a:lnTo>
                <a:lnTo>
                  <a:pt x="33" y="448"/>
                </a:lnTo>
                <a:lnTo>
                  <a:pt x="24" y="448"/>
                </a:lnTo>
                <a:lnTo>
                  <a:pt x="17" y="448"/>
                </a:lnTo>
                <a:lnTo>
                  <a:pt x="17" y="431"/>
                </a:lnTo>
                <a:lnTo>
                  <a:pt x="7" y="431"/>
                </a:lnTo>
                <a:lnTo>
                  <a:pt x="0" y="431"/>
                </a:lnTo>
                <a:lnTo>
                  <a:pt x="17" y="431"/>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9" name="Freeform 519"/>
          <p:cNvSpPr>
            <a:spLocks/>
          </p:cNvSpPr>
          <p:nvPr/>
        </p:nvSpPr>
        <p:spPr bwMode="auto">
          <a:xfrm>
            <a:off x="10876212" y="6724131"/>
            <a:ext cx="571502" cy="542926"/>
          </a:xfrm>
          <a:custGeom>
            <a:avLst/>
            <a:gdLst>
              <a:gd name="T0" fmla="*/ 163 w 180"/>
              <a:gd name="T1" fmla="*/ 17 h 171"/>
              <a:gd name="T2" fmla="*/ 154 w 180"/>
              <a:gd name="T3" fmla="*/ 7 h 171"/>
              <a:gd name="T4" fmla="*/ 146 w 180"/>
              <a:gd name="T5" fmla="*/ 0 h 171"/>
              <a:gd name="T6" fmla="*/ 111 w 180"/>
              <a:gd name="T7" fmla="*/ 7 h 171"/>
              <a:gd name="T8" fmla="*/ 85 w 180"/>
              <a:gd name="T9" fmla="*/ 17 h 171"/>
              <a:gd name="T10" fmla="*/ 68 w 180"/>
              <a:gd name="T11" fmla="*/ 24 h 171"/>
              <a:gd name="T12" fmla="*/ 75 w 180"/>
              <a:gd name="T13" fmla="*/ 33 h 171"/>
              <a:gd name="T14" fmla="*/ 94 w 180"/>
              <a:gd name="T15" fmla="*/ 33 h 171"/>
              <a:gd name="T16" fmla="*/ 111 w 180"/>
              <a:gd name="T17" fmla="*/ 24 h 171"/>
              <a:gd name="T18" fmla="*/ 102 w 180"/>
              <a:gd name="T19" fmla="*/ 43 h 171"/>
              <a:gd name="T20" fmla="*/ 102 w 180"/>
              <a:gd name="T21" fmla="*/ 59 h 171"/>
              <a:gd name="T22" fmla="*/ 102 w 180"/>
              <a:gd name="T23" fmla="*/ 69 h 171"/>
              <a:gd name="T24" fmla="*/ 85 w 180"/>
              <a:gd name="T25" fmla="*/ 76 h 171"/>
              <a:gd name="T26" fmla="*/ 68 w 180"/>
              <a:gd name="T27" fmla="*/ 95 h 171"/>
              <a:gd name="T28" fmla="*/ 49 w 180"/>
              <a:gd name="T29" fmla="*/ 95 h 171"/>
              <a:gd name="T30" fmla="*/ 33 w 180"/>
              <a:gd name="T31" fmla="*/ 95 h 171"/>
              <a:gd name="T32" fmla="*/ 16 w 180"/>
              <a:gd name="T33" fmla="*/ 85 h 171"/>
              <a:gd name="T34" fmla="*/ 7 w 180"/>
              <a:gd name="T35" fmla="*/ 102 h 171"/>
              <a:gd name="T36" fmla="*/ 16 w 180"/>
              <a:gd name="T37" fmla="*/ 111 h 171"/>
              <a:gd name="T38" fmla="*/ 26 w 180"/>
              <a:gd name="T39" fmla="*/ 119 h 171"/>
              <a:gd name="T40" fmla="*/ 16 w 180"/>
              <a:gd name="T41" fmla="*/ 128 h 171"/>
              <a:gd name="T42" fmla="*/ 42 w 180"/>
              <a:gd name="T43" fmla="*/ 119 h 171"/>
              <a:gd name="T44" fmla="*/ 59 w 180"/>
              <a:gd name="T45" fmla="*/ 119 h 171"/>
              <a:gd name="T46" fmla="*/ 59 w 180"/>
              <a:gd name="T47" fmla="*/ 137 h 171"/>
              <a:gd name="T48" fmla="*/ 59 w 180"/>
              <a:gd name="T49" fmla="*/ 137 h 171"/>
              <a:gd name="T50" fmla="*/ 75 w 180"/>
              <a:gd name="T51" fmla="*/ 145 h 171"/>
              <a:gd name="T52" fmla="*/ 75 w 180"/>
              <a:gd name="T53" fmla="*/ 154 h 171"/>
              <a:gd name="T54" fmla="*/ 94 w 180"/>
              <a:gd name="T55" fmla="*/ 171 h 171"/>
              <a:gd name="T56" fmla="*/ 120 w 180"/>
              <a:gd name="T57" fmla="*/ 171 h 171"/>
              <a:gd name="T58" fmla="*/ 137 w 180"/>
              <a:gd name="T59" fmla="*/ 163 h 171"/>
              <a:gd name="T60" fmla="*/ 146 w 180"/>
              <a:gd name="T61" fmla="*/ 154 h 171"/>
              <a:gd name="T62" fmla="*/ 137 w 180"/>
              <a:gd name="T63" fmla="*/ 137 h 171"/>
              <a:gd name="T64" fmla="*/ 137 w 180"/>
              <a:gd name="T65" fmla="*/ 119 h 171"/>
              <a:gd name="T66" fmla="*/ 154 w 180"/>
              <a:gd name="T67" fmla="*/ 95 h 171"/>
              <a:gd name="T68" fmla="*/ 154 w 180"/>
              <a:gd name="T69" fmla="*/ 95 h 171"/>
              <a:gd name="T70" fmla="*/ 163 w 180"/>
              <a:gd name="T71" fmla="*/ 76 h 171"/>
              <a:gd name="T72" fmla="*/ 172 w 180"/>
              <a:gd name="T73" fmla="*/ 59 h 171"/>
              <a:gd name="T74" fmla="*/ 180 w 180"/>
              <a:gd name="T75" fmla="*/ 43 h 171"/>
              <a:gd name="T76" fmla="*/ 172 w 180"/>
              <a:gd name="T77" fmla="*/ 2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71">
                <a:moveTo>
                  <a:pt x="172" y="24"/>
                </a:moveTo>
                <a:lnTo>
                  <a:pt x="163" y="17"/>
                </a:lnTo>
                <a:lnTo>
                  <a:pt x="163" y="7"/>
                </a:lnTo>
                <a:lnTo>
                  <a:pt x="154" y="7"/>
                </a:lnTo>
                <a:lnTo>
                  <a:pt x="146" y="7"/>
                </a:lnTo>
                <a:lnTo>
                  <a:pt x="146" y="0"/>
                </a:lnTo>
                <a:lnTo>
                  <a:pt x="120" y="7"/>
                </a:lnTo>
                <a:lnTo>
                  <a:pt x="111" y="7"/>
                </a:lnTo>
                <a:lnTo>
                  <a:pt x="102" y="17"/>
                </a:lnTo>
                <a:lnTo>
                  <a:pt x="85" y="17"/>
                </a:lnTo>
                <a:lnTo>
                  <a:pt x="75" y="24"/>
                </a:lnTo>
                <a:lnTo>
                  <a:pt x="68" y="24"/>
                </a:lnTo>
                <a:lnTo>
                  <a:pt x="68" y="33"/>
                </a:lnTo>
                <a:lnTo>
                  <a:pt x="75" y="33"/>
                </a:lnTo>
                <a:lnTo>
                  <a:pt x="85" y="24"/>
                </a:lnTo>
                <a:lnTo>
                  <a:pt x="94" y="33"/>
                </a:lnTo>
                <a:lnTo>
                  <a:pt x="102" y="24"/>
                </a:lnTo>
                <a:lnTo>
                  <a:pt x="111" y="24"/>
                </a:lnTo>
                <a:lnTo>
                  <a:pt x="111" y="33"/>
                </a:lnTo>
                <a:lnTo>
                  <a:pt x="102" y="43"/>
                </a:lnTo>
                <a:lnTo>
                  <a:pt x="102" y="50"/>
                </a:lnTo>
                <a:lnTo>
                  <a:pt x="102" y="59"/>
                </a:lnTo>
                <a:lnTo>
                  <a:pt x="94" y="59"/>
                </a:lnTo>
                <a:lnTo>
                  <a:pt x="102" y="69"/>
                </a:lnTo>
                <a:lnTo>
                  <a:pt x="94" y="76"/>
                </a:lnTo>
                <a:lnTo>
                  <a:pt x="85" y="76"/>
                </a:lnTo>
                <a:lnTo>
                  <a:pt x="75" y="85"/>
                </a:lnTo>
                <a:lnTo>
                  <a:pt x="68" y="95"/>
                </a:lnTo>
                <a:lnTo>
                  <a:pt x="59" y="85"/>
                </a:lnTo>
                <a:lnTo>
                  <a:pt x="49" y="95"/>
                </a:lnTo>
                <a:lnTo>
                  <a:pt x="42" y="95"/>
                </a:lnTo>
                <a:lnTo>
                  <a:pt x="33" y="95"/>
                </a:lnTo>
                <a:lnTo>
                  <a:pt x="26" y="95"/>
                </a:lnTo>
                <a:lnTo>
                  <a:pt x="16" y="85"/>
                </a:lnTo>
                <a:lnTo>
                  <a:pt x="7" y="95"/>
                </a:lnTo>
                <a:lnTo>
                  <a:pt x="7" y="102"/>
                </a:lnTo>
                <a:lnTo>
                  <a:pt x="0" y="111"/>
                </a:lnTo>
                <a:lnTo>
                  <a:pt x="16" y="111"/>
                </a:lnTo>
                <a:lnTo>
                  <a:pt x="26" y="111"/>
                </a:lnTo>
                <a:lnTo>
                  <a:pt x="26" y="119"/>
                </a:lnTo>
                <a:lnTo>
                  <a:pt x="16" y="119"/>
                </a:lnTo>
                <a:lnTo>
                  <a:pt x="16" y="128"/>
                </a:lnTo>
                <a:lnTo>
                  <a:pt x="33" y="128"/>
                </a:lnTo>
                <a:lnTo>
                  <a:pt x="42" y="119"/>
                </a:lnTo>
                <a:lnTo>
                  <a:pt x="49" y="119"/>
                </a:lnTo>
                <a:lnTo>
                  <a:pt x="59" y="119"/>
                </a:lnTo>
                <a:lnTo>
                  <a:pt x="59" y="128"/>
                </a:lnTo>
                <a:lnTo>
                  <a:pt x="59" y="137"/>
                </a:lnTo>
                <a:lnTo>
                  <a:pt x="68" y="137"/>
                </a:lnTo>
                <a:lnTo>
                  <a:pt x="59" y="137"/>
                </a:lnTo>
                <a:lnTo>
                  <a:pt x="59" y="145"/>
                </a:lnTo>
                <a:lnTo>
                  <a:pt x="75" y="145"/>
                </a:lnTo>
                <a:lnTo>
                  <a:pt x="85" y="145"/>
                </a:lnTo>
                <a:lnTo>
                  <a:pt x="75" y="154"/>
                </a:lnTo>
                <a:lnTo>
                  <a:pt x="85" y="163"/>
                </a:lnTo>
                <a:lnTo>
                  <a:pt x="94" y="171"/>
                </a:lnTo>
                <a:lnTo>
                  <a:pt x="102" y="171"/>
                </a:lnTo>
                <a:lnTo>
                  <a:pt x="120" y="171"/>
                </a:lnTo>
                <a:lnTo>
                  <a:pt x="128" y="171"/>
                </a:lnTo>
                <a:lnTo>
                  <a:pt x="137" y="163"/>
                </a:lnTo>
                <a:lnTo>
                  <a:pt x="137" y="154"/>
                </a:lnTo>
                <a:lnTo>
                  <a:pt x="146" y="154"/>
                </a:lnTo>
                <a:lnTo>
                  <a:pt x="146" y="137"/>
                </a:lnTo>
                <a:lnTo>
                  <a:pt x="137" y="137"/>
                </a:lnTo>
                <a:lnTo>
                  <a:pt x="137" y="128"/>
                </a:lnTo>
                <a:lnTo>
                  <a:pt x="137" y="119"/>
                </a:lnTo>
                <a:lnTo>
                  <a:pt x="146" y="111"/>
                </a:lnTo>
                <a:lnTo>
                  <a:pt x="154" y="95"/>
                </a:lnTo>
                <a:lnTo>
                  <a:pt x="146" y="95"/>
                </a:lnTo>
                <a:lnTo>
                  <a:pt x="154" y="95"/>
                </a:lnTo>
                <a:lnTo>
                  <a:pt x="163" y="85"/>
                </a:lnTo>
                <a:lnTo>
                  <a:pt x="163" y="76"/>
                </a:lnTo>
                <a:lnTo>
                  <a:pt x="163" y="69"/>
                </a:lnTo>
                <a:lnTo>
                  <a:pt x="172" y="59"/>
                </a:lnTo>
                <a:lnTo>
                  <a:pt x="180" y="50"/>
                </a:lnTo>
                <a:lnTo>
                  <a:pt x="180" y="43"/>
                </a:lnTo>
                <a:lnTo>
                  <a:pt x="172" y="33"/>
                </a:lnTo>
                <a:lnTo>
                  <a:pt x="172" y="24"/>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0" name="Freeform 520"/>
          <p:cNvSpPr>
            <a:spLocks/>
          </p:cNvSpPr>
          <p:nvPr/>
        </p:nvSpPr>
        <p:spPr bwMode="auto">
          <a:xfrm>
            <a:off x="11244520" y="5200114"/>
            <a:ext cx="793750" cy="1117600"/>
          </a:xfrm>
          <a:custGeom>
            <a:avLst/>
            <a:gdLst>
              <a:gd name="T0" fmla="*/ 104 w 250"/>
              <a:gd name="T1" fmla="*/ 343 h 352"/>
              <a:gd name="T2" fmla="*/ 78 w 250"/>
              <a:gd name="T3" fmla="*/ 333 h 352"/>
              <a:gd name="T4" fmla="*/ 68 w 250"/>
              <a:gd name="T5" fmla="*/ 333 h 352"/>
              <a:gd name="T6" fmla="*/ 42 w 250"/>
              <a:gd name="T7" fmla="*/ 326 h 352"/>
              <a:gd name="T8" fmla="*/ 35 w 250"/>
              <a:gd name="T9" fmla="*/ 352 h 352"/>
              <a:gd name="T10" fmla="*/ 19 w 250"/>
              <a:gd name="T11" fmla="*/ 326 h 352"/>
              <a:gd name="T12" fmla="*/ 9 w 250"/>
              <a:gd name="T13" fmla="*/ 343 h 352"/>
              <a:gd name="T14" fmla="*/ 0 w 250"/>
              <a:gd name="T15" fmla="*/ 317 h 352"/>
              <a:gd name="T16" fmla="*/ 9 w 250"/>
              <a:gd name="T17" fmla="*/ 300 h 352"/>
              <a:gd name="T18" fmla="*/ 26 w 250"/>
              <a:gd name="T19" fmla="*/ 284 h 352"/>
              <a:gd name="T20" fmla="*/ 52 w 250"/>
              <a:gd name="T21" fmla="*/ 265 h 352"/>
              <a:gd name="T22" fmla="*/ 68 w 250"/>
              <a:gd name="T23" fmla="*/ 248 h 352"/>
              <a:gd name="T24" fmla="*/ 52 w 250"/>
              <a:gd name="T25" fmla="*/ 232 h 352"/>
              <a:gd name="T26" fmla="*/ 35 w 250"/>
              <a:gd name="T27" fmla="*/ 222 h 352"/>
              <a:gd name="T28" fmla="*/ 52 w 250"/>
              <a:gd name="T29" fmla="*/ 206 h 352"/>
              <a:gd name="T30" fmla="*/ 26 w 250"/>
              <a:gd name="T31" fmla="*/ 215 h 352"/>
              <a:gd name="T32" fmla="*/ 19 w 250"/>
              <a:gd name="T33" fmla="*/ 206 h 352"/>
              <a:gd name="T34" fmla="*/ 42 w 250"/>
              <a:gd name="T35" fmla="*/ 180 h 352"/>
              <a:gd name="T36" fmla="*/ 42 w 250"/>
              <a:gd name="T37" fmla="*/ 170 h 352"/>
              <a:gd name="T38" fmla="*/ 68 w 250"/>
              <a:gd name="T39" fmla="*/ 146 h 352"/>
              <a:gd name="T40" fmla="*/ 42 w 250"/>
              <a:gd name="T41" fmla="*/ 154 h 352"/>
              <a:gd name="T42" fmla="*/ 19 w 250"/>
              <a:gd name="T43" fmla="*/ 154 h 352"/>
              <a:gd name="T44" fmla="*/ 35 w 250"/>
              <a:gd name="T45" fmla="*/ 127 h 352"/>
              <a:gd name="T46" fmla="*/ 52 w 250"/>
              <a:gd name="T47" fmla="*/ 111 h 352"/>
              <a:gd name="T48" fmla="*/ 68 w 250"/>
              <a:gd name="T49" fmla="*/ 94 h 352"/>
              <a:gd name="T50" fmla="*/ 61 w 250"/>
              <a:gd name="T51" fmla="*/ 85 h 352"/>
              <a:gd name="T52" fmla="*/ 61 w 250"/>
              <a:gd name="T53" fmla="*/ 59 h 352"/>
              <a:gd name="T54" fmla="*/ 87 w 250"/>
              <a:gd name="T55" fmla="*/ 49 h 352"/>
              <a:gd name="T56" fmla="*/ 104 w 250"/>
              <a:gd name="T57" fmla="*/ 68 h 352"/>
              <a:gd name="T58" fmla="*/ 94 w 250"/>
              <a:gd name="T59" fmla="*/ 42 h 352"/>
              <a:gd name="T60" fmla="*/ 104 w 250"/>
              <a:gd name="T61" fmla="*/ 26 h 352"/>
              <a:gd name="T62" fmla="*/ 120 w 250"/>
              <a:gd name="T63" fmla="*/ 26 h 352"/>
              <a:gd name="T64" fmla="*/ 139 w 250"/>
              <a:gd name="T65" fmla="*/ 0 h 352"/>
              <a:gd name="T66" fmla="*/ 156 w 250"/>
              <a:gd name="T67" fmla="*/ 16 h 352"/>
              <a:gd name="T68" fmla="*/ 182 w 250"/>
              <a:gd name="T69" fmla="*/ 26 h 352"/>
              <a:gd name="T70" fmla="*/ 208 w 250"/>
              <a:gd name="T71" fmla="*/ 26 h 352"/>
              <a:gd name="T72" fmla="*/ 215 w 250"/>
              <a:gd name="T73" fmla="*/ 42 h 352"/>
              <a:gd name="T74" fmla="*/ 191 w 250"/>
              <a:gd name="T75" fmla="*/ 59 h 352"/>
              <a:gd name="T76" fmla="*/ 163 w 250"/>
              <a:gd name="T77" fmla="*/ 68 h 352"/>
              <a:gd name="T78" fmla="*/ 149 w 250"/>
              <a:gd name="T79" fmla="*/ 85 h 352"/>
              <a:gd name="T80" fmla="*/ 139 w 250"/>
              <a:gd name="T81" fmla="*/ 101 h 352"/>
              <a:gd name="T82" fmla="*/ 130 w 250"/>
              <a:gd name="T83" fmla="*/ 120 h 352"/>
              <a:gd name="T84" fmla="*/ 163 w 250"/>
              <a:gd name="T85" fmla="*/ 111 h 352"/>
              <a:gd name="T86" fmla="*/ 208 w 250"/>
              <a:gd name="T87" fmla="*/ 111 h 352"/>
              <a:gd name="T88" fmla="*/ 224 w 250"/>
              <a:gd name="T89" fmla="*/ 127 h 352"/>
              <a:gd name="T90" fmla="*/ 250 w 250"/>
              <a:gd name="T91" fmla="*/ 127 h 352"/>
              <a:gd name="T92" fmla="*/ 243 w 250"/>
              <a:gd name="T93" fmla="*/ 154 h 352"/>
              <a:gd name="T94" fmla="*/ 224 w 250"/>
              <a:gd name="T95" fmla="*/ 163 h 352"/>
              <a:gd name="T96" fmla="*/ 224 w 250"/>
              <a:gd name="T97" fmla="*/ 189 h 352"/>
              <a:gd name="T98" fmla="*/ 198 w 250"/>
              <a:gd name="T99" fmla="*/ 215 h 352"/>
              <a:gd name="T100" fmla="*/ 172 w 250"/>
              <a:gd name="T101" fmla="*/ 215 h 352"/>
              <a:gd name="T102" fmla="*/ 149 w 250"/>
              <a:gd name="T103" fmla="*/ 222 h 352"/>
              <a:gd name="T104" fmla="*/ 172 w 250"/>
              <a:gd name="T105" fmla="*/ 232 h 352"/>
              <a:gd name="T106" fmla="*/ 149 w 250"/>
              <a:gd name="T107" fmla="*/ 248 h 352"/>
              <a:gd name="T108" fmla="*/ 120 w 250"/>
              <a:gd name="T109" fmla="*/ 241 h 352"/>
              <a:gd name="T110" fmla="*/ 120 w 250"/>
              <a:gd name="T111" fmla="*/ 248 h 352"/>
              <a:gd name="T112" fmla="*/ 156 w 250"/>
              <a:gd name="T113" fmla="*/ 258 h 352"/>
              <a:gd name="T114" fmla="*/ 182 w 250"/>
              <a:gd name="T115" fmla="*/ 274 h 352"/>
              <a:gd name="T116" fmla="*/ 172 w 250"/>
              <a:gd name="T117" fmla="*/ 310 h 352"/>
              <a:gd name="T118" fmla="*/ 163 w 250"/>
              <a:gd name="T119" fmla="*/ 317 h 352"/>
              <a:gd name="T120" fmla="*/ 149 w 250"/>
              <a:gd name="T121" fmla="*/ 326 h 352"/>
              <a:gd name="T122" fmla="*/ 130 w 250"/>
              <a:gd name="T123" fmla="*/ 343 h 352"/>
              <a:gd name="T124" fmla="*/ 113 w 250"/>
              <a:gd name="T125" fmla="*/ 34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 h="352">
                <a:moveTo>
                  <a:pt x="113" y="343"/>
                </a:moveTo>
                <a:lnTo>
                  <a:pt x="113" y="333"/>
                </a:lnTo>
                <a:lnTo>
                  <a:pt x="104" y="343"/>
                </a:lnTo>
                <a:lnTo>
                  <a:pt x="94" y="343"/>
                </a:lnTo>
                <a:lnTo>
                  <a:pt x="87" y="333"/>
                </a:lnTo>
                <a:lnTo>
                  <a:pt x="78" y="333"/>
                </a:lnTo>
                <a:lnTo>
                  <a:pt x="78" y="343"/>
                </a:lnTo>
                <a:lnTo>
                  <a:pt x="68" y="343"/>
                </a:lnTo>
                <a:lnTo>
                  <a:pt x="68" y="333"/>
                </a:lnTo>
                <a:lnTo>
                  <a:pt x="52" y="343"/>
                </a:lnTo>
                <a:lnTo>
                  <a:pt x="52" y="333"/>
                </a:lnTo>
                <a:lnTo>
                  <a:pt x="42" y="326"/>
                </a:lnTo>
                <a:lnTo>
                  <a:pt x="35" y="333"/>
                </a:lnTo>
                <a:lnTo>
                  <a:pt x="35" y="343"/>
                </a:lnTo>
                <a:lnTo>
                  <a:pt x="35" y="352"/>
                </a:lnTo>
                <a:lnTo>
                  <a:pt x="26" y="343"/>
                </a:lnTo>
                <a:lnTo>
                  <a:pt x="26" y="333"/>
                </a:lnTo>
                <a:lnTo>
                  <a:pt x="19" y="326"/>
                </a:lnTo>
                <a:lnTo>
                  <a:pt x="9" y="326"/>
                </a:lnTo>
                <a:lnTo>
                  <a:pt x="9" y="333"/>
                </a:lnTo>
                <a:lnTo>
                  <a:pt x="9" y="343"/>
                </a:lnTo>
                <a:lnTo>
                  <a:pt x="0" y="343"/>
                </a:lnTo>
                <a:lnTo>
                  <a:pt x="0" y="333"/>
                </a:lnTo>
                <a:lnTo>
                  <a:pt x="0" y="317"/>
                </a:lnTo>
                <a:lnTo>
                  <a:pt x="0" y="310"/>
                </a:lnTo>
                <a:lnTo>
                  <a:pt x="9" y="310"/>
                </a:lnTo>
                <a:lnTo>
                  <a:pt x="9" y="300"/>
                </a:lnTo>
                <a:lnTo>
                  <a:pt x="19" y="300"/>
                </a:lnTo>
                <a:lnTo>
                  <a:pt x="26" y="291"/>
                </a:lnTo>
                <a:lnTo>
                  <a:pt x="26" y="284"/>
                </a:lnTo>
                <a:lnTo>
                  <a:pt x="35" y="284"/>
                </a:lnTo>
                <a:lnTo>
                  <a:pt x="42" y="274"/>
                </a:lnTo>
                <a:lnTo>
                  <a:pt x="52" y="265"/>
                </a:lnTo>
                <a:lnTo>
                  <a:pt x="61" y="258"/>
                </a:lnTo>
                <a:lnTo>
                  <a:pt x="61" y="248"/>
                </a:lnTo>
                <a:lnTo>
                  <a:pt x="68" y="248"/>
                </a:lnTo>
                <a:lnTo>
                  <a:pt x="68" y="241"/>
                </a:lnTo>
                <a:lnTo>
                  <a:pt x="61" y="241"/>
                </a:lnTo>
                <a:lnTo>
                  <a:pt x="52" y="232"/>
                </a:lnTo>
                <a:lnTo>
                  <a:pt x="42" y="232"/>
                </a:lnTo>
                <a:lnTo>
                  <a:pt x="35" y="232"/>
                </a:lnTo>
                <a:lnTo>
                  <a:pt x="35" y="222"/>
                </a:lnTo>
                <a:lnTo>
                  <a:pt x="42" y="222"/>
                </a:lnTo>
                <a:lnTo>
                  <a:pt x="52" y="215"/>
                </a:lnTo>
                <a:lnTo>
                  <a:pt x="52" y="206"/>
                </a:lnTo>
                <a:lnTo>
                  <a:pt x="42" y="199"/>
                </a:lnTo>
                <a:lnTo>
                  <a:pt x="35" y="199"/>
                </a:lnTo>
                <a:lnTo>
                  <a:pt x="26" y="215"/>
                </a:lnTo>
                <a:lnTo>
                  <a:pt x="19" y="222"/>
                </a:lnTo>
                <a:lnTo>
                  <a:pt x="19" y="215"/>
                </a:lnTo>
                <a:lnTo>
                  <a:pt x="19" y="206"/>
                </a:lnTo>
                <a:lnTo>
                  <a:pt x="26" y="189"/>
                </a:lnTo>
                <a:lnTo>
                  <a:pt x="35" y="180"/>
                </a:lnTo>
                <a:lnTo>
                  <a:pt x="42" y="180"/>
                </a:lnTo>
                <a:lnTo>
                  <a:pt x="52" y="180"/>
                </a:lnTo>
                <a:lnTo>
                  <a:pt x="52" y="170"/>
                </a:lnTo>
                <a:lnTo>
                  <a:pt x="42" y="170"/>
                </a:lnTo>
                <a:lnTo>
                  <a:pt x="52" y="163"/>
                </a:lnTo>
                <a:lnTo>
                  <a:pt x="61" y="154"/>
                </a:lnTo>
                <a:lnTo>
                  <a:pt x="68" y="146"/>
                </a:lnTo>
                <a:lnTo>
                  <a:pt x="61" y="146"/>
                </a:lnTo>
                <a:lnTo>
                  <a:pt x="52" y="154"/>
                </a:lnTo>
                <a:lnTo>
                  <a:pt x="42" y="154"/>
                </a:lnTo>
                <a:lnTo>
                  <a:pt x="35" y="170"/>
                </a:lnTo>
                <a:lnTo>
                  <a:pt x="26" y="163"/>
                </a:lnTo>
                <a:lnTo>
                  <a:pt x="19" y="154"/>
                </a:lnTo>
                <a:lnTo>
                  <a:pt x="35" y="146"/>
                </a:lnTo>
                <a:lnTo>
                  <a:pt x="35" y="137"/>
                </a:lnTo>
                <a:lnTo>
                  <a:pt x="35" y="127"/>
                </a:lnTo>
                <a:lnTo>
                  <a:pt x="42" y="120"/>
                </a:lnTo>
                <a:lnTo>
                  <a:pt x="52" y="120"/>
                </a:lnTo>
                <a:lnTo>
                  <a:pt x="52" y="111"/>
                </a:lnTo>
                <a:lnTo>
                  <a:pt x="52" y="101"/>
                </a:lnTo>
                <a:lnTo>
                  <a:pt x="68" y="101"/>
                </a:lnTo>
                <a:lnTo>
                  <a:pt x="68" y="94"/>
                </a:lnTo>
                <a:lnTo>
                  <a:pt x="61" y="85"/>
                </a:lnTo>
                <a:lnTo>
                  <a:pt x="52" y="85"/>
                </a:lnTo>
                <a:lnTo>
                  <a:pt x="61" y="85"/>
                </a:lnTo>
                <a:lnTo>
                  <a:pt x="61" y="75"/>
                </a:lnTo>
                <a:lnTo>
                  <a:pt x="61" y="68"/>
                </a:lnTo>
                <a:lnTo>
                  <a:pt x="61" y="59"/>
                </a:lnTo>
                <a:lnTo>
                  <a:pt x="68" y="49"/>
                </a:lnTo>
                <a:lnTo>
                  <a:pt x="78" y="49"/>
                </a:lnTo>
                <a:lnTo>
                  <a:pt x="87" y="49"/>
                </a:lnTo>
                <a:lnTo>
                  <a:pt x="87" y="59"/>
                </a:lnTo>
                <a:lnTo>
                  <a:pt x="94" y="59"/>
                </a:lnTo>
                <a:lnTo>
                  <a:pt x="104" y="68"/>
                </a:lnTo>
                <a:lnTo>
                  <a:pt x="104" y="59"/>
                </a:lnTo>
                <a:lnTo>
                  <a:pt x="104" y="49"/>
                </a:lnTo>
                <a:lnTo>
                  <a:pt x="94" y="42"/>
                </a:lnTo>
                <a:lnTo>
                  <a:pt x="104" y="33"/>
                </a:lnTo>
                <a:lnTo>
                  <a:pt x="113" y="33"/>
                </a:lnTo>
                <a:lnTo>
                  <a:pt x="104" y="26"/>
                </a:lnTo>
                <a:lnTo>
                  <a:pt x="120" y="33"/>
                </a:lnTo>
                <a:lnTo>
                  <a:pt x="130" y="26"/>
                </a:lnTo>
                <a:lnTo>
                  <a:pt x="120" y="26"/>
                </a:lnTo>
                <a:lnTo>
                  <a:pt x="130" y="7"/>
                </a:lnTo>
                <a:lnTo>
                  <a:pt x="130" y="0"/>
                </a:lnTo>
                <a:lnTo>
                  <a:pt x="139" y="0"/>
                </a:lnTo>
                <a:lnTo>
                  <a:pt x="156" y="7"/>
                </a:lnTo>
                <a:lnTo>
                  <a:pt x="149" y="7"/>
                </a:lnTo>
                <a:lnTo>
                  <a:pt x="156" y="16"/>
                </a:lnTo>
                <a:lnTo>
                  <a:pt x="163" y="7"/>
                </a:lnTo>
                <a:lnTo>
                  <a:pt x="163" y="16"/>
                </a:lnTo>
                <a:lnTo>
                  <a:pt x="182" y="26"/>
                </a:lnTo>
                <a:lnTo>
                  <a:pt x="198" y="16"/>
                </a:lnTo>
                <a:lnTo>
                  <a:pt x="198" y="26"/>
                </a:lnTo>
                <a:lnTo>
                  <a:pt x="208" y="26"/>
                </a:lnTo>
                <a:lnTo>
                  <a:pt x="215" y="26"/>
                </a:lnTo>
                <a:lnTo>
                  <a:pt x="224" y="33"/>
                </a:lnTo>
                <a:lnTo>
                  <a:pt x="215" y="42"/>
                </a:lnTo>
                <a:lnTo>
                  <a:pt x="215" y="49"/>
                </a:lnTo>
                <a:lnTo>
                  <a:pt x="198" y="49"/>
                </a:lnTo>
                <a:lnTo>
                  <a:pt x="191" y="59"/>
                </a:lnTo>
                <a:lnTo>
                  <a:pt x="182" y="68"/>
                </a:lnTo>
                <a:lnTo>
                  <a:pt x="172" y="68"/>
                </a:lnTo>
                <a:lnTo>
                  <a:pt x="163" y="68"/>
                </a:lnTo>
                <a:lnTo>
                  <a:pt x="156" y="75"/>
                </a:lnTo>
                <a:lnTo>
                  <a:pt x="156" y="85"/>
                </a:lnTo>
                <a:lnTo>
                  <a:pt x="149" y="85"/>
                </a:lnTo>
                <a:lnTo>
                  <a:pt x="130" y="94"/>
                </a:lnTo>
                <a:lnTo>
                  <a:pt x="130" y="101"/>
                </a:lnTo>
                <a:lnTo>
                  <a:pt x="139" y="101"/>
                </a:lnTo>
                <a:lnTo>
                  <a:pt x="130" y="101"/>
                </a:lnTo>
                <a:lnTo>
                  <a:pt x="130" y="111"/>
                </a:lnTo>
                <a:lnTo>
                  <a:pt x="130" y="120"/>
                </a:lnTo>
                <a:lnTo>
                  <a:pt x="139" y="120"/>
                </a:lnTo>
                <a:lnTo>
                  <a:pt x="156" y="111"/>
                </a:lnTo>
                <a:lnTo>
                  <a:pt x="163" y="111"/>
                </a:lnTo>
                <a:lnTo>
                  <a:pt x="182" y="111"/>
                </a:lnTo>
                <a:lnTo>
                  <a:pt x="191" y="111"/>
                </a:lnTo>
                <a:lnTo>
                  <a:pt x="208" y="111"/>
                </a:lnTo>
                <a:lnTo>
                  <a:pt x="215" y="111"/>
                </a:lnTo>
                <a:lnTo>
                  <a:pt x="224" y="120"/>
                </a:lnTo>
                <a:lnTo>
                  <a:pt x="224" y="127"/>
                </a:lnTo>
                <a:lnTo>
                  <a:pt x="234" y="127"/>
                </a:lnTo>
                <a:lnTo>
                  <a:pt x="243" y="127"/>
                </a:lnTo>
                <a:lnTo>
                  <a:pt x="250" y="127"/>
                </a:lnTo>
                <a:lnTo>
                  <a:pt x="250" y="137"/>
                </a:lnTo>
                <a:lnTo>
                  <a:pt x="250" y="146"/>
                </a:lnTo>
                <a:lnTo>
                  <a:pt x="243" y="154"/>
                </a:lnTo>
                <a:lnTo>
                  <a:pt x="234" y="154"/>
                </a:lnTo>
                <a:lnTo>
                  <a:pt x="234" y="163"/>
                </a:lnTo>
                <a:lnTo>
                  <a:pt x="224" y="163"/>
                </a:lnTo>
                <a:lnTo>
                  <a:pt x="215" y="170"/>
                </a:lnTo>
                <a:lnTo>
                  <a:pt x="224" y="180"/>
                </a:lnTo>
                <a:lnTo>
                  <a:pt x="224" y="189"/>
                </a:lnTo>
                <a:lnTo>
                  <a:pt x="215" y="199"/>
                </a:lnTo>
                <a:lnTo>
                  <a:pt x="198" y="206"/>
                </a:lnTo>
                <a:lnTo>
                  <a:pt x="198" y="215"/>
                </a:lnTo>
                <a:lnTo>
                  <a:pt x="191" y="215"/>
                </a:lnTo>
                <a:lnTo>
                  <a:pt x="182" y="222"/>
                </a:lnTo>
                <a:lnTo>
                  <a:pt x="172" y="215"/>
                </a:lnTo>
                <a:lnTo>
                  <a:pt x="163" y="215"/>
                </a:lnTo>
                <a:lnTo>
                  <a:pt x="149" y="215"/>
                </a:lnTo>
                <a:lnTo>
                  <a:pt x="149" y="222"/>
                </a:lnTo>
                <a:lnTo>
                  <a:pt x="156" y="222"/>
                </a:lnTo>
                <a:lnTo>
                  <a:pt x="163" y="232"/>
                </a:lnTo>
                <a:lnTo>
                  <a:pt x="172" y="232"/>
                </a:lnTo>
                <a:lnTo>
                  <a:pt x="163" y="241"/>
                </a:lnTo>
                <a:lnTo>
                  <a:pt x="149" y="241"/>
                </a:lnTo>
                <a:lnTo>
                  <a:pt x="149" y="248"/>
                </a:lnTo>
                <a:lnTo>
                  <a:pt x="139" y="248"/>
                </a:lnTo>
                <a:lnTo>
                  <a:pt x="130" y="248"/>
                </a:lnTo>
                <a:lnTo>
                  <a:pt x="120" y="241"/>
                </a:lnTo>
                <a:lnTo>
                  <a:pt x="113" y="241"/>
                </a:lnTo>
                <a:lnTo>
                  <a:pt x="113" y="248"/>
                </a:lnTo>
                <a:lnTo>
                  <a:pt x="120" y="248"/>
                </a:lnTo>
                <a:lnTo>
                  <a:pt x="130" y="258"/>
                </a:lnTo>
                <a:lnTo>
                  <a:pt x="139" y="258"/>
                </a:lnTo>
                <a:lnTo>
                  <a:pt x="156" y="258"/>
                </a:lnTo>
                <a:lnTo>
                  <a:pt x="163" y="258"/>
                </a:lnTo>
                <a:lnTo>
                  <a:pt x="172" y="265"/>
                </a:lnTo>
                <a:lnTo>
                  <a:pt x="182" y="274"/>
                </a:lnTo>
                <a:lnTo>
                  <a:pt x="191" y="291"/>
                </a:lnTo>
                <a:lnTo>
                  <a:pt x="182" y="310"/>
                </a:lnTo>
                <a:lnTo>
                  <a:pt x="172" y="310"/>
                </a:lnTo>
                <a:lnTo>
                  <a:pt x="182" y="317"/>
                </a:lnTo>
                <a:lnTo>
                  <a:pt x="172" y="326"/>
                </a:lnTo>
                <a:lnTo>
                  <a:pt x="163" y="317"/>
                </a:lnTo>
                <a:lnTo>
                  <a:pt x="156" y="317"/>
                </a:lnTo>
                <a:lnTo>
                  <a:pt x="156" y="326"/>
                </a:lnTo>
                <a:lnTo>
                  <a:pt x="149" y="326"/>
                </a:lnTo>
                <a:lnTo>
                  <a:pt x="149" y="333"/>
                </a:lnTo>
                <a:lnTo>
                  <a:pt x="139" y="333"/>
                </a:lnTo>
                <a:lnTo>
                  <a:pt x="130" y="343"/>
                </a:lnTo>
                <a:lnTo>
                  <a:pt x="120" y="352"/>
                </a:lnTo>
                <a:lnTo>
                  <a:pt x="113" y="352"/>
                </a:lnTo>
                <a:lnTo>
                  <a:pt x="113" y="343"/>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1" name="Freeform 521"/>
          <p:cNvSpPr>
            <a:spLocks/>
          </p:cNvSpPr>
          <p:nvPr/>
        </p:nvSpPr>
        <p:spPr bwMode="auto">
          <a:xfrm>
            <a:off x="12619298" y="9137119"/>
            <a:ext cx="2574926" cy="2705102"/>
          </a:xfrm>
          <a:custGeom>
            <a:avLst/>
            <a:gdLst>
              <a:gd name="T0" fmla="*/ 78 w 811"/>
              <a:gd name="T1" fmla="*/ 258 h 852"/>
              <a:gd name="T2" fmla="*/ 120 w 811"/>
              <a:gd name="T3" fmla="*/ 215 h 852"/>
              <a:gd name="T4" fmla="*/ 198 w 811"/>
              <a:gd name="T5" fmla="*/ 241 h 852"/>
              <a:gd name="T6" fmla="*/ 215 w 811"/>
              <a:gd name="T7" fmla="*/ 234 h 852"/>
              <a:gd name="T8" fmla="*/ 241 w 811"/>
              <a:gd name="T9" fmla="*/ 310 h 852"/>
              <a:gd name="T10" fmla="*/ 302 w 811"/>
              <a:gd name="T11" fmla="*/ 414 h 852"/>
              <a:gd name="T12" fmla="*/ 404 w 811"/>
              <a:gd name="T13" fmla="*/ 525 h 852"/>
              <a:gd name="T14" fmla="*/ 456 w 811"/>
              <a:gd name="T15" fmla="*/ 551 h 852"/>
              <a:gd name="T16" fmla="*/ 525 w 811"/>
              <a:gd name="T17" fmla="*/ 613 h 852"/>
              <a:gd name="T18" fmla="*/ 544 w 811"/>
              <a:gd name="T19" fmla="*/ 653 h 852"/>
              <a:gd name="T20" fmla="*/ 603 w 811"/>
              <a:gd name="T21" fmla="*/ 682 h 852"/>
              <a:gd name="T22" fmla="*/ 629 w 811"/>
              <a:gd name="T23" fmla="*/ 776 h 852"/>
              <a:gd name="T24" fmla="*/ 603 w 811"/>
              <a:gd name="T25" fmla="*/ 802 h 852"/>
              <a:gd name="T26" fmla="*/ 586 w 811"/>
              <a:gd name="T27" fmla="*/ 845 h 852"/>
              <a:gd name="T28" fmla="*/ 629 w 811"/>
              <a:gd name="T29" fmla="*/ 845 h 852"/>
              <a:gd name="T30" fmla="*/ 655 w 811"/>
              <a:gd name="T31" fmla="*/ 802 h 852"/>
              <a:gd name="T32" fmla="*/ 698 w 811"/>
              <a:gd name="T33" fmla="*/ 776 h 852"/>
              <a:gd name="T34" fmla="*/ 707 w 811"/>
              <a:gd name="T35" fmla="*/ 731 h 852"/>
              <a:gd name="T36" fmla="*/ 674 w 811"/>
              <a:gd name="T37" fmla="*/ 701 h 852"/>
              <a:gd name="T38" fmla="*/ 690 w 811"/>
              <a:gd name="T39" fmla="*/ 646 h 852"/>
              <a:gd name="T40" fmla="*/ 716 w 811"/>
              <a:gd name="T41" fmla="*/ 630 h 852"/>
              <a:gd name="T42" fmla="*/ 759 w 811"/>
              <a:gd name="T43" fmla="*/ 646 h 852"/>
              <a:gd name="T44" fmla="*/ 776 w 811"/>
              <a:gd name="T45" fmla="*/ 682 h 852"/>
              <a:gd name="T46" fmla="*/ 811 w 811"/>
              <a:gd name="T47" fmla="*/ 663 h 852"/>
              <a:gd name="T48" fmla="*/ 776 w 811"/>
              <a:gd name="T49" fmla="*/ 604 h 852"/>
              <a:gd name="T50" fmla="*/ 698 w 811"/>
              <a:gd name="T51" fmla="*/ 568 h 852"/>
              <a:gd name="T52" fmla="*/ 648 w 811"/>
              <a:gd name="T53" fmla="*/ 544 h 852"/>
              <a:gd name="T54" fmla="*/ 648 w 811"/>
              <a:gd name="T55" fmla="*/ 518 h 852"/>
              <a:gd name="T56" fmla="*/ 570 w 811"/>
              <a:gd name="T57" fmla="*/ 492 h 852"/>
              <a:gd name="T58" fmla="*/ 508 w 811"/>
              <a:gd name="T59" fmla="*/ 424 h 852"/>
              <a:gd name="T60" fmla="*/ 482 w 811"/>
              <a:gd name="T61" fmla="*/ 346 h 852"/>
              <a:gd name="T62" fmla="*/ 449 w 811"/>
              <a:gd name="T63" fmla="*/ 303 h 852"/>
              <a:gd name="T64" fmla="*/ 397 w 811"/>
              <a:gd name="T65" fmla="*/ 267 h 852"/>
              <a:gd name="T66" fmla="*/ 397 w 811"/>
              <a:gd name="T67" fmla="*/ 215 h 852"/>
              <a:gd name="T68" fmla="*/ 397 w 811"/>
              <a:gd name="T69" fmla="*/ 182 h 852"/>
              <a:gd name="T70" fmla="*/ 404 w 811"/>
              <a:gd name="T71" fmla="*/ 147 h 852"/>
              <a:gd name="T72" fmla="*/ 456 w 811"/>
              <a:gd name="T73" fmla="*/ 140 h 852"/>
              <a:gd name="T74" fmla="*/ 482 w 811"/>
              <a:gd name="T75" fmla="*/ 140 h 852"/>
              <a:gd name="T76" fmla="*/ 501 w 811"/>
              <a:gd name="T77" fmla="*/ 114 h 852"/>
              <a:gd name="T78" fmla="*/ 501 w 811"/>
              <a:gd name="T79" fmla="*/ 71 h 852"/>
              <a:gd name="T80" fmla="*/ 456 w 811"/>
              <a:gd name="T81" fmla="*/ 52 h 852"/>
              <a:gd name="T82" fmla="*/ 423 w 811"/>
              <a:gd name="T83" fmla="*/ 26 h 852"/>
              <a:gd name="T84" fmla="*/ 371 w 811"/>
              <a:gd name="T85" fmla="*/ 9 h 852"/>
              <a:gd name="T86" fmla="*/ 328 w 811"/>
              <a:gd name="T87" fmla="*/ 19 h 852"/>
              <a:gd name="T88" fmla="*/ 302 w 811"/>
              <a:gd name="T89" fmla="*/ 0 h 852"/>
              <a:gd name="T90" fmla="*/ 284 w 811"/>
              <a:gd name="T91" fmla="*/ 26 h 852"/>
              <a:gd name="T92" fmla="*/ 258 w 811"/>
              <a:gd name="T93" fmla="*/ 52 h 852"/>
              <a:gd name="T94" fmla="*/ 224 w 811"/>
              <a:gd name="T95" fmla="*/ 35 h 852"/>
              <a:gd name="T96" fmla="*/ 198 w 811"/>
              <a:gd name="T97" fmla="*/ 52 h 852"/>
              <a:gd name="T98" fmla="*/ 163 w 811"/>
              <a:gd name="T99" fmla="*/ 62 h 852"/>
              <a:gd name="T100" fmla="*/ 137 w 811"/>
              <a:gd name="T101" fmla="*/ 26 h 852"/>
              <a:gd name="T102" fmla="*/ 94 w 811"/>
              <a:gd name="T103" fmla="*/ 62 h 852"/>
              <a:gd name="T104" fmla="*/ 33 w 811"/>
              <a:gd name="T105" fmla="*/ 71 h 852"/>
              <a:gd name="T106" fmla="*/ 42 w 811"/>
              <a:gd name="T107" fmla="*/ 114 h 852"/>
              <a:gd name="T108" fmla="*/ 0 w 811"/>
              <a:gd name="T109" fmla="*/ 130 h 852"/>
              <a:gd name="T110" fmla="*/ 26 w 811"/>
              <a:gd name="T111" fmla="*/ 163 h 852"/>
              <a:gd name="T112" fmla="*/ 16 w 811"/>
              <a:gd name="T113" fmla="*/ 215 h 852"/>
              <a:gd name="T114" fmla="*/ 52 w 811"/>
              <a:gd name="T115" fmla="*/ 25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52">
                <a:moveTo>
                  <a:pt x="33" y="277"/>
                </a:moveTo>
                <a:lnTo>
                  <a:pt x="52" y="267"/>
                </a:lnTo>
                <a:lnTo>
                  <a:pt x="59" y="258"/>
                </a:lnTo>
                <a:lnTo>
                  <a:pt x="68" y="258"/>
                </a:lnTo>
                <a:lnTo>
                  <a:pt x="78" y="258"/>
                </a:lnTo>
                <a:lnTo>
                  <a:pt x="94" y="251"/>
                </a:lnTo>
                <a:lnTo>
                  <a:pt x="104" y="241"/>
                </a:lnTo>
                <a:lnTo>
                  <a:pt x="104" y="234"/>
                </a:lnTo>
                <a:lnTo>
                  <a:pt x="111" y="225"/>
                </a:lnTo>
                <a:lnTo>
                  <a:pt x="120" y="215"/>
                </a:lnTo>
                <a:lnTo>
                  <a:pt x="137" y="215"/>
                </a:lnTo>
                <a:lnTo>
                  <a:pt x="146" y="215"/>
                </a:lnTo>
                <a:lnTo>
                  <a:pt x="163" y="234"/>
                </a:lnTo>
                <a:lnTo>
                  <a:pt x="172" y="225"/>
                </a:lnTo>
                <a:lnTo>
                  <a:pt x="198" y="241"/>
                </a:lnTo>
                <a:lnTo>
                  <a:pt x="198" y="234"/>
                </a:lnTo>
                <a:lnTo>
                  <a:pt x="205" y="225"/>
                </a:lnTo>
                <a:lnTo>
                  <a:pt x="215" y="225"/>
                </a:lnTo>
                <a:lnTo>
                  <a:pt x="224" y="225"/>
                </a:lnTo>
                <a:lnTo>
                  <a:pt x="215" y="234"/>
                </a:lnTo>
                <a:lnTo>
                  <a:pt x="215" y="241"/>
                </a:lnTo>
                <a:lnTo>
                  <a:pt x="224" y="251"/>
                </a:lnTo>
                <a:lnTo>
                  <a:pt x="215" y="258"/>
                </a:lnTo>
                <a:lnTo>
                  <a:pt x="231" y="277"/>
                </a:lnTo>
                <a:lnTo>
                  <a:pt x="241" y="310"/>
                </a:lnTo>
                <a:lnTo>
                  <a:pt x="250" y="346"/>
                </a:lnTo>
                <a:lnTo>
                  <a:pt x="258" y="353"/>
                </a:lnTo>
                <a:lnTo>
                  <a:pt x="276" y="398"/>
                </a:lnTo>
                <a:lnTo>
                  <a:pt x="284" y="398"/>
                </a:lnTo>
                <a:lnTo>
                  <a:pt x="302" y="414"/>
                </a:lnTo>
                <a:lnTo>
                  <a:pt x="310" y="431"/>
                </a:lnTo>
                <a:lnTo>
                  <a:pt x="319" y="440"/>
                </a:lnTo>
                <a:lnTo>
                  <a:pt x="328" y="450"/>
                </a:lnTo>
                <a:lnTo>
                  <a:pt x="352" y="473"/>
                </a:lnTo>
                <a:lnTo>
                  <a:pt x="404" y="525"/>
                </a:lnTo>
                <a:lnTo>
                  <a:pt x="414" y="525"/>
                </a:lnTo>
                <a:lnTo>
                  <a:pt x="423" y="544"/>
                </a:lnTo>
                <a:lnTo>
                  <a:pt x="440" y="544"/>
                </a:lnTo>
                <a:lnTo>
                  <a:pt x="449" y="561"/>
                </a:lnTo>
                <a:lnTo>
                  <a:pt x="456" y="551"/>
                </a:lnTo>
                <a:lnTo>
                  <a:pt x="482" y="578"/>
                </a:lnTo>
                <a:lnTo>
                  <a:pt x="492" y="587"/>
                </a:lnTo>
                <a:lnTo>
                  <a:pt x="501" y="594"/>
                </a:lnTo>
                <a:lnTo>
                  <a:pt x="508" y="594"/>
                </a:lnTo>
                <a:lnTo>
                  <a:pt x="525" y="613"/>
                </a:lnTo>
                <a:lnTo>
                  <a:pt x="534" y="613"/>
                </a:lnTo>
                <a:lnTo>
                  <a:pt x="544" y="620"/>
                </a:lnTo>
                <a:lnTo>
                  <a:pt x="544" y="637"/>
                </a:lnTo>
                <a:lnTo>
                  <a:pt x="544" y="646"/>
                </a:lnTo>
                <a:lnTo>
                  <a:pt x="544" y="653"/>
                </a:lnTo>
                <a:lnTo>
                  <a:pt x="560" y="663"/>
                </a:lnTo>
                <a:lnTo>
                  <a:pt x="570" y="663"/>
                </a:lnTo>
                <a:lnTo>
                  <a:pt x="577" y="663"/>
                </a:lnTo>
                <a:lnTo>
                  <a:pt x="596" y="672"/>
                </a:lnTo>
                <a:lnTo>
                  <a:pt x="603" y="682"/>
                </a:lnTo>
                <a:lnTo>
                  <a:pt x="603" y="689"/>
                </a:lnTo>
                <a:lnTo>
                  <a:pt x="612" y="698"/>
                </a:lnTo>
                <a:lnTo>
                  <a:pt x="619" y="724"/>
                </a:lnTo>
                <a:lnTo>
                  <a:pt x="629" y="750"/>
                </a:lnTo>
                <a:lnTo>
                  <a:pt x="629" y="776"/>
                </a:lnTo>
                <a:lnTo>
                  <a:pt x="619" y="783"/>
                </a:lnTo>
                <a:lnTo>
                  <a:pt x="612" y="783"/>
                </a:lnTo>
                <a:lnTo>
                  <a:pt x="603" y="783"/>
                </a:lnTo>
                <a:lnTo>
                  <a:pt x="603" y="793"/>
                </a:lnTo>
                <a:lnTo>
                  <a:pt x="603" y="802"/>
                </a:lnTo>
                <a:lnTo>
                  <a:pt x="603" y="809"/>
                </a:lnTo>
                <a:lnTo>
                  <a:pt x="603" y="819"/>
                </a:lnTo>
                <a:lnTo>
                  <a:pt x="596" y="826"/>
                </a:lnTo>
                <a:lnTo>
                  <a:pt x="586" y="836"/>
                </a:lnTo>
                <a:lnTo>
                  <a:pt x="586" y="845"/>
                </a:lnTo>
                <a:lnTo>
                  <a:pt x="596" y="852"/>
                </a:lnTo>
                <a:lnTo>
                  <a:pt x="603" y="852"/>
                </a:lnTo>
                <a:lnTo>
                  <a:pt x="612" y="852"/>
                </a:lnTo>
                <a:lnTo>
                  <a:pt x="619" y="852"/>
                </a:lnTo>
                <a:lnTo>
                  <a:pt x="629" y="845"/>
                </a:lnTo>
                <a:lnTo>
                  <a:pt x="638" y="845"/>
                </a:lnTo>
                <a:lnTo>
                  <a:pt x="638" y="836"/>
                </a:lnTo>
                <a:lnTo>
                  <a:pt x="655" y="826"/>
                </a:lnTo>
                <a:lnTo>
                  <a:pt x="655" y="819"/>
                </a:lnTo>
                <a:lnTo>
                  <a:pt x="655" y="802"/>
                </a:lnTo>
                <a:lnTo>
                  <a:pt x="664" y="793"/>
                </a:lnTo>
                <a:lnTo>
                  <a:pt x="674" y="783"/>
                </a:lnTo>
                <a:lnTo>
                  <a:pt x="681" y="776"/>
                </a:lnTo>
                <a:lnTo>
                  <a:pt x="690" y="776"/>
                </a:lnTo>
                <a:lnTo>
                  <a:pt x="698" y="776"/>
                </a:lnTo>
                <a:lnTo>
                  <a:pt x="707" y="776"/>
                </a:lnTo>
                <a:lnTo>
                  <a:pt x="707" y="767"/>
                </a:lnTo>
                <a:lnTo>
                  <a:pt x="707" y="757"/>
                </a:lnTo>
                <a:lnTo>
                  <a:pt x="707" y="750"/>
                </a:lnTo>
                <a:lnTo>
                  <a:pt x="707" y="731"/>
                </a:lnTo>
                <a:lnTo>
                  <a:pt x="707" y="724"/>
                </a:lnTo>
                <a:lnTo>
                  <a:pt x="707" y="715"/>
                </a:lnTo>
                <a:lnTo>
                  <a:pt x="698" y="708"/>
                </a:lnTo>
                <a:lnTo>
                  <a:pt x="681" y="715"/>
                </a:lnTo>
                <a:lnTo>
                  <a:pt x="674" y="701"/>
                </a:lnTo>
                <a:lnTo>
                  <a:pt x="669" y="677"/>
                </a:lnTo>
                <a:lnTo>
                  <a:pt x="674" y="663"/>
                </a:lnTo>
                <a:lnTo>
                  <a:pt x="681" y="663"/>
                </a:lnTo>
                <a:lnTo>
                  <a:pt x="681" y="653"/>
                </a:lnTo>
                <a:lnTo>
                  <a:pt x="690" y="646"/>
                </a:lnTo>
                <a:lnTo>
                  <a:pt x="681" y="646"/>
                </a:lnTo>
                <a:lnTo>
                  <a:pt x="690" y="637"/>
                </a:lnTo>
                <a:lnTo>
                  <a:pt x="698" y="630"/>
                </a:lnTo>
                <a:lnTo>
                  <a:pt x="707" y="630"/>
                </a:lnTo>
                <a:lnTo>
                  <a:pt x="716" y="630"/>
                </a:lnTo>
                <a:lnTo>
                  <a:pt x="716" y="637"/>
                </a:lnTo>
                <a:lnTo>
                  <a:pt x="733" y="646"/>
                </a:lnTo>
                <a:lnTo>
                  <a:pt x="742" y="646"/>
                </a:lnTo>
                <a:lnTo>
                  <a:pt x="750" y="646"/>
                </a:lnTo>
                <a:lnTo>
                  <a:pt x="759" y="646"/>
                </a:lnTo>
                <a:lnTo>
                  <a:pt x="768" y="646"/>
                </a:lnTo>
                <a:lnTo>
                  <a:pt x="768" y="653"/>
                </a:lnTo>
                <a:lnTo>
                  <a:pt x="768" y="663"/>
                </a:lnTo>
                <a:lnTo>
                  <a:pt x="776" y="672"/>
                </a:lnTo>
                <a:lnTo>
                  <a:pt x="776" y="682"/>
                </a:lnTo>
                <a:lnTo>
                  <a:pt x="785" y="689"/>
                </a:lnTo>
                <a:lnTo>
                  <a:pt x="792" y="689"/>
                </a:lnTo>
                <a:lnTo>
                  <a:pt x="802" y="689"/>
                </a:lnTo>
                <a:lnTo>
                  <a:pt x="811" y="682"/>
                </a:lnTo>
                <a:lnTo>
                  <a:pt x="811" y="663"/>
                </a:lnTo>
                <a:lnTo>
                  <a:pt x="811" y="646"/>
                </a:lnTo>
                <a:lnTo>
                  <a:pt x="811" y="637"/>
                </a:lnTo>
                <a:lnTo>
                  <a:pt x="792" y="630"/>
                </a:lnTo>
                <a:lnTo>
                  <a:pt x="785" y="613"/>
                </a:lnTo>
                <a:lnTo>
                  <a:pt x="776" y="604"/>
                </a:lnTo>
                <a:lnTo>
                  <a:pt x="759" y="594"/>
                </a:lnTo>
                <a:lnTo>
                  <a:pt x="742" y="594"/>
                </a:lnTo>
                <a:lnTo>
                  <a:pt x="733" y="587"/>
                </a:lnTo>
                <a:lnTo>
                  <a:pt x="726" y="578"/>
                </a:lnTo>
                <a:lnTo>
                  <a:pt x="698" y="568"/>
                </a:lnTo>
                <a:lnTo>
                  <a:pt x="690" y="561"/>
                </a:lnTo>
                <a:lnTo>
                  <a:pt x="681" y="551"/>
                </a:lnTo>
                <a:lnTo>
                  <a:pt x="674" y="551"/>
                </a:lnTo>
                <a:lnTo>
                  <a:pt x="655" y="551"/>
                </a:lnTo>
                <a:lnTo>
                  <a:pt x="648" y="544"/>
                </a:lnTo>
                <a:lnTo>
                  <a:pt x="629" y="535"/>
                </a:lnTo>
                <a:lnTo>
                  <a:pt x="619" y="535"/>
                </a:lnTo>
                <a:lnTo>
                  <a:pt x="629" y="525"/>
                </a:lnTo>
                <a:lnTo>
                  <a:pt x="638" y="525"/>
                </a:lnTo>
                <a:lnTo>
                  <a:pt x="648" y="518"/>
                </a:lnTo>
                <a:lnTo>
                  <a:pt x="648" y="499"/>
                </a:lnTo>
                <a:lnTo>
                  <a:pt x="619" y="492"/>
                </a:lnTo>
                <a:lnTo>
                  <a:pt x="612" y="492"/>
                </a:lnTo>
                <a:lnTo>
                  <a:pt x="586" y="492"/>
                </a:lnTo>
                <a:lnTo>
                  <a:pt x="570" y="492"/>
                </a:lnTo>
                <a:lnTo>
                  <a:pt x="553" y="483"/>
                </a:lnTo>
                <a:lnTo>
                  <a:pt x="544" y="466"/>
                </a:lnTo>
                <a:lnTo>
                  <a:pt x="534" y="457"/>
                </a:lnTo>
                <a:lnTo>
                  <a:pt x="518" y="440"/>
                </a:lnTo>
                <a:lnTo>
                  <a:pt x="508" y="424"/>
                </a:lnTo>
                <a:lnTo>
                  <a:pt x="492" y="405"/>
                </a:lnTo>
                <a:lnTo>
                  <a:pt x="492" y="388"/>
                </a:lnTo>
                <a:lnTo>
                  <a:pt x="501" y="379"/>
                </a:lnTo>
                <a:lnTo>
                  <a:pt x="492" y="362"/>
                </a:lnTo>
                <a:lnTo>
                  <a:pt x="482" y="346"/>
                </a:lnTo>
                <a:lnTo>
                  <a:pt x="482" y="336"/>
                </a:lnTo>
                <a:lnTo>
                  <a:pt x="475" y="327"/>
                </a:lnTo>
                <a:lnTo>
                  <a:pt x="475" y="310"/>
                </a:lnTo>
                <a:lnTo>
                  <a:pt x="466" y="310"/>
                </a:lnTo>
                <a:lnTo>
                  <a:pt x="449" y="303"/>
                </a:lnTo>
                <a:lnTo>
                  <a:pt x="430" y="293"/>
                </a:lnTo>
                <a:lnTo>
                  <a:pt x="423" y="293"/>
                </a:lnTo>
                <a:lnTo>
                  <a:pt x="404" y="284"/>
                </a:lnTo>
                <a:lnTo>
                  <a:pt x="404" y="277"/>
                </a:lnTo>
                <a:lnTo>
                  <a:pt x="397" y="267"/>
                </a:lnTo>
                <a:lnTo>
                  <a:pt x="397" y="258"/>
                </a:lnTo>
                <a:lnTo>
                  <a:pt x="388" y="241"/>
                </a:lnTo>
                <a:lnTo>
                  <a:pt x="397" y="234"/>
                </a:lnTo>
                <a:lnTo>
                  <a:pt x="397" y="225"/>
                </a:lnTo>
                <a:lnTo>
                  <a:pt x="397" y="215"/>
                </a:lnTo>
                <a:lnTo>
                  <a:pt x="404" y="208"/>
                </a:lnTo>
                <a:lnTo>
                  <a:pt x="414" y="199"/>
                </a:lnTo>
                <a:lnTo>
                  <a:pt x="414" y="189"/>
                </a:lnTo>
                <a:lnTo>
                  <a:pt x="404" y="189"/>
                </a:lnTo>
                <a:lnTo>
                  <a:pt x="397" y="182"/>
                </a:lnTo>
                <a:lnTo>
                  <a:pt x="397" y="173"/>
                </a:lnTo>
                <a:lnTo>
                  <a:pt x="388" y="173"/>
                </a:lnTo>
                <a:lnTo>
                  <a:pt x="397" y="163"/>
                </a:lnTo>
                <a:lnTo>
                  <a:pt x="404" y="163"/>
                </a:lnTo>
                <a:lnTo>
                  <a:pt x="404" y="147"/>
                </a:lnTo>
                <a:lnTo>
                  <a:pt x="423" y="147"/>
                </a:lnTo>
                <a:lnTo>
                  <a:pt x="430" y="147"/>
                </a:lnTo>
                <a:lnTo>
                  <a:pt x="440" y="147"/>
                </a:lnTo>
                <a:lnTo>
                  <a:pt x="449" y="147"/>
                </a:lnTo>
                <a:lnTo>
                  <a:pt x="456" y="140"/>
                </a:lnTo>
                <a:lnTo>
                  <a:pt x="466" y="140"/>
                </a:lnTo>
                <a:lnTo>
                  <a:pt x="466" y="130"/>
                </a:lnTo>
                <a:lnTo>
                  <a:pt x="475" y="130"/>
                </a:lnTo>
                <a:lnTo>
                  <a:pt x="482" y="130"/>
                </a:lnTo>
                <a:lnTo>
                  <a:pt x="482" y="140"/>
                </a:lnTo>
                <a:lnTo>
                  <a:pt x="492" y="147"/>
                </a:lnTo>
                <a:lnTo>
                  <a:pt x="492" y="130"/>
                </a:lnTo>
                <a:lnTo>
                  <a:pt x="501" y="130"/>
                </a:lnTo>
                <a:lnTo>
                  <a:pt x="508" y="121"/>
                </a:lnTo>
                <a:lnTo>
                  <a:pt x="501" y="114"/>
                </a:lnTo>
                <a:lnTo>
                  <a:pt x="492" y="104"/>
                </a:lnTo>
                <a:lnTo>
                  <a:pt x="508" y="95"/>
                </a:lnTo>
                <a:lnTo>
                  <a:pt x="508" y="88"/>
                </a:lnTo>
                <a:lnTo>
                  <a:pt x="501" y="78"/>
                </a:lnTo>
                <a:lnTo>
                  <a:pt x="501" y="71"/>
                </a:lnTo>
                <a:lnTo>
                  <a:pt x="501" y="62"/>
                </a:lnTo>
                <a:lnTo>
                  <a:pt x="492" y="62"/>
                </a:lnTo>
                <a:lnTo>
                  <a:pt x="482" y="52"/>
                </a:lnTo>
                <a:lnTo>
                  <a:pt x="466" y="52"/>
                </a:lnTo>
                <a:lnTo>
                  <a:pt x="456" y="52"/>
                </a:lnTo>
                <a:lnTo>
                  <a:pt x="449" y="52"/>
                </a:lnTo>
                <a:lnTo>
                  <a:pt x="440" y="52"/>
                </a:lnTo>
                <a:lnTo>
                  <a:pt x="430" y="45"/>
                </a:lnTo>
                <a:lnTo>
                  <a:pt x="423" y="35"/>
                </a:lnTo>
                <a:lnTo>
                  <a:pt x="423" y="26"/>
                </a:lnTo>
                <a:lnTo>
                  <a:pt x="414" y="19"/>
                </a:lnTo>
                <a:lnTo>
                  <a:pt x="404" y="9"/>
                </a:lnTo>
                <a:lnTo>
                  <a:pt x="388" y="9"/>
                </a:lnTo>
                <a:lnTo>
                  <a:pt x="378" y="9"/>
                </a:lnTo>
                <a:lnTo>
                  <a:pt x="371" y="9"/>
                </a:lnTo>
                <a:lnTo>
                  <a:pt x="362" y="9"/>
                </a:lnTo>
                <a:lnTo>
                  <a:pt x="352" y="0"/>
                </a:lnTo>
                <a:lnTo>
                  <a:pt x="345" y="0"/>
                </a:lnTo>
                <a:lnTo>
                  <a:pt x="345" y="9"/>
                </a:lnTo>
                <a:lnTo>
                  <a:pt x="328" y="19"/>
                </a:lnTo>
                <a:lnTo>
                  <a:pt x="319" y="19"/>
                </a:lnTo>
                <a:lnTo>
                  <a:pt x="310" y="19"/>
                </a:lnTo>
                <a:lnTo>
                  <a:pt x="310" y="9"/>
                </a:lnTo>
                <a:lnTo>
                  <a:pt x="310" y="0"/>
                </a:lnTo>
                <a:lnTo>
                  <a:pt x="302" y="0"/>
                </a:lnTo>
                <a:lnTo>
                  <a:pt x="293" y="0"/>
                </a:lnTo>
                <a:lnTo>
                  <a:pt x="293" y="9"/>
                </a:lnTo>
                <a:lnTo>
                  <a:pt x="293" y="19"/>
                </a:lnTo>
                <a:lnTo>
                  <a:pt x="293" y="26"/>
                </a:lnTo>
                <a:lnTo>
                  <a:pt x="284" y="26"/>
                </a:lnTo>
                <a:lnTo>
                  <a:pt x="276" y="19"/>
                </a:lnTo>
                <a:lnTo>
                  <a:pt x="267" y="26"/>
                </a:lnTo>
                <a:lnTo>
                  <a:pt x="258" y="35"/>
                </a:lnTo>
                <a:lnTo>
                  <a:pt x="267" y="45"/>
                </a:lnTo>
                <a:lnTo>
                  <a:pt x="258" y="52"/>
                </a:lnTo>
                <a:lnTo>
                  <a:pt x="250" y="45"/>
                </a:lnTo>
                <a:lnTo>
                  <a:pt x="241" y="45"/>
                </a:lnTo>
                <a:lnTo>
                  <a:pt x="231" y="45"/>
                </a:lnTo>
                <a:lnTo>
                  <a:pt x="224" y="45"/>
                </a:lnTo>
                <a:lnTo>
                  <a:pt x="224" y="35"/>
                </a:lnTo>
                <a:lnTo>
                  <a:pt x="215" y="26"/>
                </a:lnTo>
                <a:lnTo>
                  <a:pt x="205" y="26"/>
                </a:lnTo>
                <a:lnTo>
                  <a:pt x="205" y="35"/>
                </a:lnTo>
                <a:lnTo>
                  <a:pt x="205" y="52"/>
                </a:lnTo>
                <a:lnTo>
                  <a:pt x="198" y="52"/>
                </a:lnTo>
                <a:lnTo>
                  <a:pt x="189" y="62"/>
                </a:lnTo>
                <a:lnTo>
                  <a:pt x="179" y="71"/>
                </a:lnTo>
                <a:lnTo>
                  <a:pt x="179" y="78"/>
                </a:lnTo>
                <a:lnTo>
                  <a:pt x="172" y="71"/>
                </a:lnTo>
                <a:lnTo>
                  <a:pt x="163" y="62"/>
                </a:lnTo>
                <a:lnTo>
                  <a:pt x="156" y="52"/>
                </a:lnTo>
                <a:lnTo>
                  <a:pt x="156" y="45"/>
                </a:lnTo>
                <a:lnTo>
                  <a:pt x="156" y="35"/>
                </a:lnTo>
                <a:lnTo>
                  <a:pt x="146" y="26"/>
                </a:lnTo>
                <a:lnTo>
                  <a:pt x="137" y="26"/>
                </a:lnTo>
                <a:lnTo>
                  <a:pt x="127" y="35"/>
                </a:lnTo>
                <a:lnTo>
                  <a:pt x="127" y="45"/>
                </a:lnTo>
                <a:lnTo>
                  <a:pt x="120" y="62"/>
                </a:lnTo>
                <a:lnTo>
                  <a:pt x="111" y="62"/>
                </a:lnTo>
                <a:lnTo>
                  <a:pt x="94" y="62"/>
                </a:lnTo>
                <a:lnTo>
                  <a:pt x="85" y="52"/>
                </a:lnTo>
                <a:lnTo>
                  <a:pt x="52" y="62"/>
                </a:lnTo>
                <a:lnTo>
                  <a:pt x="42" y="62"/>
                </a:lnTo>
                <a:lnTo>
                  <a:pt x="42" y="71"/>
                </a:lnTo>
                <a:lnTo>
                  <a:pt x="33" y="71"/>
                </a:lnTo>
                <a:lnTo>
                  <a:pt x="33" y="78"/>
                </a:lnTo>
                <a:lnTo>
                  <a:pt x="42" y="88"/>
                </a:lnTo>
                <a:lnTo>
                  <a:pt x="42" y="95"/>
                </a:lnTo>
                <a:lnTo>
                  <a:pt x="52" y="104"/>
                </a:lnTo>
                <a:lnTo>
                  <a:pt x="42" y="114"/>
                </a:lnTo>
                <a:lnTo>
                  <a:pt x="33" y="121"/>
                </a:lnTo>
                <a:lnTo>
                  <a:pt x="26" y="130"/>
                </a:lnTo>
                <a:lnTo>
                  <a:pt x="16" y="130"/>
                </a:lnTo>
                <a:lnTo>
                  <a:pt x="7" y="130"/>
                </a:lnTo>
                <a:lnTo>
                  <a:pt x="0" y="130"/>
                </a:lnTo>
                <a:lnTo>
                  <a:pt x="0" y="140"/>
                </a:lnTo>
                <a:lnTo>
                  <a:pt x="7" y="147"/>
                </a:lnTo>
                <a:lnTo>
                  <a:pt x="16" y="147"/>
                </a:lnTo>
                <a:lnTo>
                  <a:pt x="26" y="156"/>
                </a:lnTo>
                <a:lnTo>
                  <a:pt x="26" y="163"/>
                </a:lnTo>
                <a:lnTo>
                  <a:pt x="26" y="173"/>
                </a:lnTo>
                <a:lnTo>
                  <a:pt x="16" y="182"/>
                </a:lnTo>
                <a:lnTo>
                  <a:pt x="16" y="189"/>
                </a:lnTo>
                <a:lnTo>
                  <a:pt x="16" y="208"/>
                </a:lnTo>
                <a:lnTo>
                  <a:pt x="16" y="215"/>
                </a:lnTo>
                <a:lnTo>
                  <a:pt x="26" y="234"/>
                </a:lnTo>
                <a:lnTo>
                  <a:pt x="33" y="234"/>
                </a:lnTo>
                <a:lnTo>
                  <a:pt x="52" y="234"/>
                </a:lnTo>
                <a:lnTo>
                  <a:pt x="59" y="241"/>
                </a:lnTo>
                <a:lnTo>
                  <a:pt x="52" y="251"/>
                </a:lnTo>
                <a:lnTo>
                  <a:pt x="52" y="258"/>
                </a:lnTo>
                <a:lnTo>
                  <a:pt x="42" y="267"/>
                </a:lnTo>
                <a:lnTo>
                  <a:pt x="33" y="277"/>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2" name="Freeform 522"/>
          <p:cNvSpPr>
            <a:spLocks/>
          </p:cNvSpPr>
          <p:nvPr/>
        </p:nvSpPr>
        <p:spPr bwMode="auto">
          <a:xfrm>
            <a:off x="12597058" y="8873603"/>
            <a:ext cx="981078" cy="517526"/>
          </a:xfrm>
          <a:custGeom>
            <a:avLst/>
            <a:gdLst>
              <a:gd name="T0" fmla="*/ 42 w 309"/>
              <a:gd name="T1" fmla="*/ 128 h 163"/>
              <a:gd name="T2" fmla="*/ 52 w 309"/>
              <a:gd name="T3" fmla="*/ 121 h 163"/>
              <a:gd name="T4" fmla="*/ 42 w 309"/>
              <a:gd name="T5" fmla="*/ 104 h 163"/>
              <a:gd name="T6" fmla="*/ 59 w 309"/>
              <a:gd name="T7" fmla="*/ 104 h 163"/>
              <a:gd name="T8" fmla="*/ 52 w 309"/>
              <a:gd name="T9" fmla="*/ 78 h 163"/>
              <a:gd name="T10" fmla="*/ 42 w 309"/>
              <a:gd name="T11" fmla="*/ 85 h 163"/>
              <a:gd name="T12" fmla="*/ 26 w 309"/>
              <a:gd name="T13" fmla="*/ 104 h 163"/>
              <a:gd name="T14" fmla="*/ 0 w 309"/>
              <a:gd name="T15" fmla="*/ 95 h 163"/>
              <a:gd name="T16" fmla="*/ 26 w 309"/>
              <a:gd name="T17" fmla="*/ 59 h 163"/>
              <a:gd name="T18" fmla="*/ 33 w 309"/>
              <a:gd name="T19" fmla="*/ 43 h 163"/>
              <a:gd name="T20" fmla="*/ 68 w 309"/>
              <a:gd name="T21" fmla="*/ 33 h 163"/>
              <a:gd name="T22" fmla="*/ 75 w 309"/>
              <a:gd name="T23" fmla="*/ 10 h 163"/>
              <a:gd name="T24" fmla="*/ 94 w 309"/>
              <a:gd name="T25" fmla="*/ 10 h 163"/>
              <a:gd name="T26" fmla="*/ 111 w 309"/>
              <a:gd name="T27" fmla="*/ 0 h 163"/>
              <a:gd name="T28" fmla="*/ 120 w 309"/>
              <a:gd name="T29" fmla="*/ 0 h 163"/>
              <a:gd name="T30" fmla="*/ 127 w 309"/>
              <a:gd name="T31" fmla="*/ 0 h 163"/>
              <a:gd name="T32" fmla="*/ 156 w 309"/>
              <a:gd name="T33" fmla="*/ 10 h 163"/>
              <a:gd name="T34" fmla="*/ 172 w 309"/>
              <a:gd name="T35" fmla="*/ 10 h 163"/>
              <a:gd name="T36" fmla="*/ 189 w 309"/>
              <a:gd name="T37" fmla="*/ 10 h 163"/>
              <a:gd name="T38" fmla="*/ 215 w 309"/>
              <a:gd name="T39" fmla="*/ 10 h 163"/>
              <a:gd name="T40" fmla="*/ 224 w 309"/>
              <a:gd name="T41" fmla="*/ 17 h 163"/>
              <a:gd name="T42" fmla="*/ 231 w 309"/>
              <a:gd name="T43" fmla="*/ 26 h 163"/>
              <a:gd name="T44" fmla="*/ 250 w 309"/>
              <a:gd name="T45" fmla="*/ 43 h 163"/>
              <a:gd name="T46" fmla="*/ 241 w 309"/>
              <a:gd name="T47" fmla="*/ 59 h 163"/>
              <a:gd name="T48" fmla="*/ 250 w 309"/>
              <a:gd name="T49" fmla="*/ 69 h 163"/>
              <a:gd name="T50" fmla="*/ 267 w 309"/>
              <a:gd name="T51" fmla="*/ 78 h 163"/>
              <a:gd name="T52" fmla="*/ 309 w 309"/>
              <a:gd name="T53" fmla="*/ 85 h 163"/>
              <a:gd name="T54" fmla="*/ 302 w 309"/>
              <a:gd name="T55" fmla="*/ 95 h 163"/>
              <a:gd name="T56" fmla="*/ 302 w 309"/>
              <a:gd name="T57" fmla="*/ 111 h 163"/>
              <a:gd name="T58" fmla="*/ 283 w 309"/>
              <a:gd name="T59" fmla="*/ 104 h 163"/>
              <a:gd name="T60" fmla="*/ 267 w 309"/>
              <a:gd name="T61" fmla="*/ 121 h 163"/>
              <a:gd name="T62" fmla="*/ 267 w 309"/>
              <a:gd name="T63" fmla="*/ 137 h 163"/>
              <a:gd name="T64" fmla="*/ 250 w 309"/>
              <a:gd name="T65" fmla="*/ 128 h 163"/>
              <a:gd name="T66" fmla="*/ 231 w 309"/>
              <a:gd name="T67" fmla="*/ 128 h 163"/>
              <a:gd name="T68" fmla="*/ 224 w 309"/>
              <a:gd name="T69" fmla="*/ 111 h 163"/>
              <a:gd name="T70" fmla="*/ 215 w 309"/>
              <a:gd name="T71" fmla="*/ 121 h 163"/>
              <a:gd name="T72" fmla="*/ 205 w 309"/>
              <a:gd name="T73" fmla="*/ 137 h 163"/>
              <a:gd name="T74" fmla="*/ 189 w 309"/>
              <a:gd name="T75" fmla="*/ 154 h 163"/>
              <a:gd name="T76" fmla="*/ 179 w 309"/>
              <a:gd name="T77" fmla="*/ 154 h 163"/>
              <a:gd name="T78" fmla="*/ 163 w 309"/>
              <a:gd name="T79" fmla="*/ 137 h 163"/>
              <a:gd name="T80" fmla="*/ 163 w 309"/>
              <a:gd name="T81" fmla="*/ 121 h 163"/>
              <a:gd name="T82" fmla="*/ 146 w 309"/>
              <a:gd name="T83" fmla="*/ 111 h 163"/>
              <a:gd name="T84" fmla="*/ 137 w 309"/>
              <a:gd name="T85" fmla="*/ 128 h 163"/>
              <a:gd name="T86" fmla="*/ 120 w 309"/>
              <a:gd name="T87" fmla="*/ 147 h 163"/>
              <a:gd name="T88" fmla="*/ 94 w 309"/>
              <a:gd name="T89" fmla="*/ 137 h 163"/>
              <a:gd name="T90" fmla="*/ 52 w 309"/>
              <a:gd name="T91"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163">
                <a:moveTo>
                  <a:pt x="52" y="137"/>
                </a:moveTo>
                <a:lnTo>
                  <a:pt x="42" y="128"/>
                </a:lnTo>
                <a:lnTo>
                  <a:pt x="42" y="121"/>
                </a:lnTo>
                <a:lnTo>
                  <a:pt x="52" y="121"/>
                </a:lnTo>
                <a:lnTo>
                  <a:pt x="42" y="111"/>
                </a:lnTo>
                <a:lnTo>
                  <a:pt x="42" y="104"/>
                </a:lnTo>
                <a:lnTo>
                  <a:pt x="52" y="104"/>
                </a:lnTo>
                <a:lnTo>
                  <a:pt x="59" y="104"/>
                </a:lnTo>
                <a:lnTo>
                  <a:pt x="59" y="95"/>
                </a:lnTo>
                <a:lnTo>
                  <a:pt x="52" y="78"/>
                </a:lnTo>
                <a:lnTo>
                  <a:pt x="42" y="78"/>
                </a:lnTo>
                <a:lnTo>
                  <a:pt x="42" y="85"/>
                </a:lnTo>
                <a:lnTo>
                  <a:pt x="33" y="85"/>
                </a:lnTo>
                <a:lnTo>
                  <a:pt x="26" y="104"/>
                </a:lnTo>
                <a:lnTo>
                  <a:pt x="7" y="111"/>
                </a:lnTo>
                <a:lnTo>
                  <a:pt x="0" y="95"/>
                </a:lnTo>
                <a:lnTo>
                  <a:pt x="7" y="78"/>
                </a:lnTo>
                <a:lnTo>
                  <a:pt x="26" y="59"/>
                </a:lnTo>
                <a:lnTo>
                  <a:pt x="26" y="52"/>
                </a:lnTo>
                <a:lnTo>
                  <a:pt x="33" y="43"/>
                </a:lnTo>
                <a:lnTo>
                  <a:pt x="52" y="43"/>
                </a:lnTo>
                <a:lnTo>
                  <a:pt x="68" y="33"/>
                </a:lnTo>
                <a:lnTo>
                  <a:pt x="75" y="17"/>
                </a:lnTo>
                <a:lnTo>
                  <a:pt x="75" y="10"/>
                </a:lnTo>
                <a:lnTo>
                  <a:pt x="85" y="0"/>
                </a:lnTo>
                <a:lnTo>
                  <a:pt x="94" y="10"/>
                </a:lnTo>
                <a:lnTo>
                  <a:pt x="104" y="17"/>
                </a:lnTo>
                <a:lnTo>
                  <a:pt x="111" y="0"/>
                </a:lnTo>
                <a:lnTo>
                  <a:pt x="120" y="10"/>
                </a:lnTo>
                <a:lnTo>
                  <a:pt x="120" y="0"/>
                </a:lnTo>
                <a:lnTo>
                  <a:pt x="127" y="10"/>
                </a:lnTo>
                <a:lnTo>
                  <a:pt x="127" y="0"/>
                </a:lnTo>
                <a:lnTo>
                  <a:pt x="146" y="10"/>
                </a:lnTo>
                <a:lnTo>
                  <a:pt x="156" y="10"/>
                </a:lnTo>
                <a:lnTo>
                  <a:pt x="163" y="10"/>
                </a:lnTo>
                <a:lnTo>
                  <a:pt x="172" y="10"/>
                </a:lnTo>
                <a:lnTo>
                  <a:pt x="179" y="10"/>
                </a:lnTo>
                <a:lnTo>
                  <a:pt x="189" y="10"/>
                </a:lnTo>
                <a:lnTo>
                  <a:pt x="198" y="10"/>
                </a:lnTo>
                <a:lnTo>
                  <a:pt x="215" y="10"/>
                </a:lnTo>
                <a:lnTo>
                  <a:pt x="215" y="17"/>
                </a:lnTo>
                <a:lnTo>
                  <a:pt x="224" y="17"/>
                </a:lnTo>
                <a:lnTo>
                  <a:pt x="231" y="17"/>
                </a:lnTo>
                <a:lnTo>
                  <a:pt x="231" y="26"/>
                </a:lnTo>
                <a:lnTo>
                  <a:pt x="250" y="33"/>
                </a:lnTo>
                <a:lnTo>
                  <a:pt x="250" y="43"/>
                </a:lnTo>
                <a:lnTo>
                  <a:pt x="241" y="52"/>
                </a:lnTo>
                <a:lnTo>
                  <a:pt x="241" y="59"/>
                </a:lnTo>
                <a:lnTo>
                  <a:pt x="250" y="59"/>
                </a:lnTo>
                <a:lnTo>
                  <a:pt x="250" y="69"/>
                </a:lnTo>
                <a:lnTo>
                  <a:pt x="257" y="69"/>
                </a:lnTo>
                <a:lnTo>
                  <a:pt x="267" y="78"/>
                </a:lnTo>
                <a:lnTo>
                  <a:pt x="276" y="85"/>
                </a:lnTo>
                <a:lnTo>
                  <a:pt x="309" y="85"/>
                </a:lnTo>
                <a:lnTo>
                  <a:pt x="302" y="85"/>
                </a:lnTo>
                <a:lnTo>
                  <a:pt x="302" y="95"/>
                </a:lnTo>
                <a:lnTo>
                  <a:pt x="302" y="104"/>
                </a:lnTo>
                <a:lnTo>
                  <a:pt x="302" y="111"/>
                </a:lnTo>
                <a:lnTo>
                  <a:pt x="293" y="111"/>
                </a:lnTo>
                <a:lnTo>
                  <a:pt x="283" y="104"/>
                </a:lnTo>
                <a:lnTo>
                  <a:pt x="276" y="111"/>
                </a:lnTo>
                <a:lnTo>
                  <a:pt x="267" y="121"/>
                </a:lnTo>
                <a:lnTo>
                  <a:pt x="276" y="128"/>
                </a:lnTo>
                <a:lnTo>
                  <a:pt x="267" y="137"/>
                </a:lnTo>
                <a:lnTo>
                  <a:pt x="257" y="128"/>
                </a:lnTo>
                <a:lnTo>
                  <a:pt x="250" y="128"/>
                </a:lnTo>
                <a:lnTo>
                  <a:pt x="241" y="128"/>
                </a:lnTo>
                <a:lnTo>
                  <a:pt x="231" y="128"/>
                </a:lnTo>
                <a:lnTo>
                  <a:pt x="231" y="121"/>
                </a:lnTo>
                <a:lnTo>
                  <a:pt x="224" y="111"/>
                </a:lnTo>
                <a:lnTo>
                  <a:pt x="215" y="111"/>
                </a:lnTo>
                <a:lnTo>
                  <a:pt x="215" y="121"/>
                </a:lnTo>
                <a:lnTo>
                  <a:pt x="215" y="137"/>
                </a:lnTo>
                <a:lnTo>
                  <a:pt x="205" y="137"/>
                </a:lnTo>
                <a:lnTo>
                  <a:pt x="198" y="147"/>
                </a:lnTo>
                <a:lnTo>
                  <a:pt x="189" y="154"/>
                </a:lnTo>
                <a:lnTo>
                  <a:pt x="189" y="163"/>
                </a:lnTo>
                <a:lnTo>
                  <a:pt x="179" y="154"/>
                </a:lnTo>
                <a:lnTo>
                  <a:pt x="172" y="147"/>
                </a:lnTo>
                <a:lnTo>
                  <a:pt x="163" y="137"/>
                </a:lnTo>
                <a:lnTo>
                  <a:pt x="163" y="128"/>
                </a:lnTo>
                <a:lnTo>
                  <a:pt x="163" y="121"/>
                </a:lnTo>
                <a:lnTo>
                  <a:pt x="156" y="111"/>
                </a:lnTo>
                <a:lnTo>
                  <a:pt x="146" y="111"/>
                </a:lnTo>
                <a:lnTo>
                  <a:pt x="137" y="121"/>
                </a:lnTo>
                <a:lnTo>
                  <a:pt x="137" y="128"/>
                </a:lnTo>
                <a:lnTo>
                  <a:pt x="127" y="147"/>
                </a:lnTo>
                <a:lnTo>
                  <a:pt x="120" y="147"/>
                </a:lnTo>
                <a:lnTo>
                  <a:pt x="104" y="147"/>
                </a:lnTo>
                <a:lnTo>
                  <a:pt x="94" y="137"/>
                </a:lnTo>
                <a:lnTo>
                  <a:pt x="59" y="147"/>
                </a:lnTo>
                <a:lnTo>
                  <a:pt x="52" y="137"/>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3" name="Freeform 523"/>
          <p:cNvSpPr>
            <a:spLocks/>
          </p:cNvSpPr>
          <p:nvPr/>
        </p:nvSpPr>
        <p:spPr bwMode="auto">
          <a:xfrm>
            <a:off x="13362246" y="8648166"/>
            <a:ext cx="1584326" cy="736600"/>
          </a:xfrm>
          <a:custGeom>
            <a:avLst/>
            <a:gdLst>
              <a:gd name="T0" fmla="*/ 433 w 499"/>
              <a:gd name="T1" fmla="*/ 206 h 232"/>
              <a:gd name="T2" fmla="*/ 423 w 499"/>
              <a:gd name="T3" fmla="*/ 206 h 232"/>
              <a:gd name="T4" fmla="*/ 397 w 499"/>
              <a:gd name="T5" fmla="*/ 206 h 232"/>
              <a:gd name="T6" fmla="*/ 371 w 499"/>
              <a:gd name="T7" fmla="*/ 206 h 232"/>
              <a:gd name="T8" fmla="*/ 355 w 499"/>
              <a:gd name="T9" fmla="*/ 225 h 232"/>
              <a:gd name="T10" fmla="*/ 329 w 499"/>
              <a:gd name="T11" fmla="*/ 232 h 232"/>
              <a:gd name="T12" fmla="*/ 303 w 499"/>
              <a:gd name="T13" fmla="*/ 225 h 232"/>
              <a:gd name="T14" fmla="*/ 284 w 499"/>
              <a:gd name="T15" fmla="*/ 225 h 232"/>
              <a:gd name="T16" fmla="*/ 251 w 499"/>
              <a:gd name="T17" fmla="*/ 206 h 232"/>
              <a:gd name="T18" fmla="*/ 215 w 499"/>
              <a:gd name="T19" fmla="*/ 206 h 232"/>
              <a:gd name="T20" fmla="*/ 189 w 499"/>
              <a:gd name="T21" fmla="*/ 189 h 232"/>
              <a:gd name="T22" fmla="*/ 173 w 499"/>
              <a:gd name="T23" fmla="*/ 166 h 232"/>
              <a:gd name="T24" fmla="*/ 137 w 499"/>
              <a:gd name="T25" fmla="*/ 166 h 232"/>
              <a:gd name="T26" fmla="*/ 111 w 499"/>
              <a:gd name="T27" fmla="*/ 156 h 232"/>
              <a:gd name="T28" fmla="*/ 85 w 499"/>
              <a:gd name="T29" fmla="*/ 173 h 232"/>
              <a:gd name="T30" fmla="*/ 78 w 499"/>
              <a:gd name="T31" fmla="*/ 156 h 232"/>
              <a:gd name="T32" fmla="*/ 26 w 499"/>
              <a:gd name="T33" fmla="*/ 147 h 232"/>
              <a:gd name="T34" fmla="*/ 7 w 499"/>
              <a:gd name="T35" fmla="*/ 130 h 232"/>
              <a:gd name="T36" fmla="*/ 7 w 499"/>
              <a:gd name="T37" fmla="*/ 114 h 232"/>
              <a:gd name="T38" fmla="*/ 26 w 499"/>
              <a:gd name="T39" fmla="*/ 95 h 232"/>
              <a:gd name="T40" fmla="*/ 52 w 499"/>
              <a:gd name="T41" fmla="*/ 114 h 232"/>
              <a:gd name="T42" fmla="*/ 78 w 499"/>
              <a:gd name="T43" fmla="*/ 114 h 232"/>
              <a:gd name="T44" fmla="*/ 102 w 499"/>
              <a:gd name="T45" fmla="*/ 114 h 232"/>
              <a:gd name="T46" fmla="*/ 130 w 499"/>
              <a:gd name="T47" fmla="*/ 104 h 232"/>
              <a:gd name="T48" fmla="*/ 156 w 499"/>
              <a:gd name="T49" fmla="*/ 114 h 232"/>
              <a:gd name="T50" fmla="*/ 189 w 499"/>
              <a:gd name="T51" fmla="*/ 104 h 232"/>
              <a:gd name="T52" fmla="*/ 206 w 499"/>
              <a:gd name="T53" fmla="*/ 104 h 232"/>
              <a:gd name="T54" fmla="*/ 232 w 499"/>
              <a:gd name="T55" fmla="*/ 121 h 232"/>
              <a:gd name="T56" fmla="*/ 241 w 499"/>
              <a:gd name="T57" fmla="*/ 130 h 232"/>
              <a:gd name="T58" fmla="*/ 251 w 499"/>
              <a:gd name="T59" fmla="*/ 114 h 232"/>
              <a:gd name="T60" fmla="*/ 241 w 499"/>
              <a:gd name="T61" fmla="*/ 88 h 232"/>
              <a:gd name="T62" fmla="*/ 232 w 499"/>
              <a:gd name="T63" fmla="*/ 52 h 232"/>
              <a:gd name="T64" fmla="*/ 274 w 499"/>
              <a:gd name="T65" fmla="*/ 36 h 232"/>
              <a:gd name="T66" fmla="*/ 293 w 499"/>
              <a:gd name="T67" fmla="*/ 26 h 232"/>
              <a:gd name="T68" fmla="*/ 310 w 499"/>
              <a:gd name="T69" fmla="*/ 19 h 232"/>
              <a:gd name="T70" fmla="*/ 355 w 499"/>
              <a:gd name="T71" fmla="*/ 26 h 232"/>
              <a:gd name="T72" fmla="*/ 362 w 499"/>
              <a:gd name="T73" fmla="*/ 0 h 232"/>
              <a:gd name="T74" fmla="*/ 397 w 499"/>
              <a:gd name="T75" fmla="*/ 0 h 232"/>
              <a:gd name="T76" fmla="*/ 423 w 499"/>
              <a:gd name="T77" fmla="*/ 10 h 232"/>
              <a:gd name="T78" fmla="*/ 456 w 499"/>
              <a:gd name="T79" fmla="*/ 19 h 232"/>
              <a:gd name="T80" fmla="*/ 473 w 499"/>
              <a:gd name="T81" fmla="*/ 36 h 232"/>
              <a:gd name="T82" fmla="*/ 499 w 499"/>
              <a:gd name="T83" fmla="*/ 45 h 232"/>
              <a:gd name="T84" fmla="*/ 492 w 499"/>
              <a:gd name="T85" fmla="*/ 69 h 232"/>
              <a:gd name="T86" fmla="*/ 492 w 499"/>
              <a:gd name="T87" fmla="*/ 114 h 232"/>
              <a:gd name="T88" fmla="*/ 482 w 499"/>
              <a:gd name="T89" fmla="*/ 114 h 232"/>
              <a:gd name="T90" fmla="*/ 466 w 499"/>
              <a:gd name="T91" fmla="*/ 121 h 232"/>
              <a:gd name="T92" fmla="*/ 473 w 499"/>
              <a:gd name="T93" fmla="*/ 147 h 232"/>
              <a:gd name="T94" fmla="*/ 456 w 499"/>
              <a:gd name="T95" fmla="*/ 182 h 232"/>
              <a:gd name="T96" fmla="*/ 440 w 499"/>
              <a:gd name="T97" fmla="*/ 20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9" h="232">
                <a:moveTo>
                  <a:pt x="440" y="199"/>
                </a:moveTo>
                <a:lnTo>
                  <a:pt x="440" y="206"/>
                </a:lnTo>
                <a:lnTo>
                  <a:pt x="433" y="206"/>
                </a:lnTo>
                <a:lnTo>
                  <a:pt x="433" y="216"/>
                </a:lnTo>
                <a:lnTo>
                  <a:pt x="423" y="216"/>
                </a:lnTo>
                <a:lnTo>
                  <a:pt x="423" y="206"/>
                </a:lnTo>
                <a:lnTo>
                  <a:pt x="414" y="206"/>
                </a:lnTo>
                <a:lnTo>
                  <a:pt x="404" y="206"/>
                </a:lnTo>
                <a:lnTo>
                  <a:pt x="397" y="206"/>
                </a:lnTo>
                <a:lnTo>
                  <a:pt x="388" y="206"/>
                </a:lnTo>
                <a:lnTo>
                  <a:pt x="378" y="206"/>
                </a:lnTo>
                <a:lnTo>
                  <a:pt x="371" y="206"/>
                </a:lnTo>
                <a:lnTo>
                  <a:pt x="362" y="206"/>
                </a:lnTo>
                <a:lnTo>
                  <a:pt x="362" y="216"/>
                </a:lnTo>
                <a:lnTo>
                  <a:pt x="355" y="225"/>
                </a:lnTo>
                <a:lnTo>
                  <a:pt x="345" y="225"/>
                </a:lnTo>
                <a:lnTo>
                  <a:pt x="336" y="225"/>
                </a:lnTo>
                <a:lnTo>
                  <a:pt x="329" y="232"/>
                </a:lnTo>
                <a:lnTo>
                  <a:pt x="319" y="232"/>
                </a:lnTo>
                <a:lnTo>
                  <a:pt x="310" y="225"/>
                </a:lnTo>
                <a:lnTo>
                  <a:pt x="303" y="225"/>
                </a:lnTo>
                <a:lnTo>
                  <a:pt x="293" y="225"/>
                </a:lnTo>
                <a:lnTo>
                  <a:pt x="284" y="216"/>
                </a:lnTo>
                <a:lnTo>
                  <a:pt x="284" y="225"/>
                </a:lnTo>
                <a:lnTo>
                  <a:pt x="267" y="216"/>
                </a:lnTo>
                <a:lnTo>
                  <a:pt x="258" y="216"/>
                </a:lnTo>
                <a:lnTo>
                  <a:pt x="251" y="206"/>
                </a:lnTo>
                <a:lnTo>
                  <a:pt x="232" y="206"/>
                </a:lnTo>
                <a:lnTo>
                  <a:pt x="225" y="206"/>
                </a:lnTo>
                <a:lnTo>
                  <a:pt x="215" y="206"/>
                </a:lnTo>
                <a:lnTo>
                  <a:pt x="206" y="206"/>
                </a:lnTo>
                <a:lnTo>
                  <a:pt x="199" y="199"/>
                </a:lnTo>
                <a:lnTo>
                  <a:pt x="189" y="189"/>
                </a:lnTo>
                <a:lnTo>
                  <a:pt x="189" y="182"/>
                </a:lnTo>
                <a:lnTo>
                  <a:pt x="180" y="173"/>
                </a:lnTo>
                <a:lnTo>
                  <a:pt x="173" y="166"/>
                </a:lnTo>
                <a:lnTo>
                  <a:pt x="156" y="166"/>
                </a:lnTo>
                <a:lnTo>
                  <a:pt x="147" y="166"/>
                </a:lnTo>
                <a:lnTo>
                  <a:pt x="137" y="166"/>
                </a:lnTo>
                <a:lnTo>
                  <a:pt x="130" y="166"/>
                </a:lnTo>
                <a:lnTo>
                  <a:pt x="120" y="156"/>
                </a:lnTo>
                <a:lnTo>
                  <a:pt x="111" y="156"/>
                </a:lnTo>
                <a:lnTo>
                  <a:pt x="111" y="166"/>
                </a:lnTo>
                <a:lnTo>
                  <a:pt x="94" y="173"/>
                </a:lnTo>
                <a:lnTo>
                  <a:pt x="85" y="173"/>
                </a:lnTo>
                <a:lnTo>
                  <a:pt x="78" y="173"/>
                </a:lnTo>
                <a:lnTo>
                  <a:pt x="78" y="166"/>
                </a:lnTo>
                <a:lnTo>
                  <a:pt x="78" y="156"/>
                </a:lnTo>
                <a:lnTo>
                  <a:pt x="68" y="156"/>
                </a:lnTo>
                <a:lnTo>
                  <a:pt x="33" y="156"/>
                </a:lnTo>
                <a:lnTo>
                  <a:pt x="26" y="147"/>
                </a:lnTo>
                <a:lnTo>
                  <a:pt x="16" y="140"/>
                </a:lnTo>
                <a:lnTo>
                  <a:pt x="7" y="140"/>
                </a:lnTo>
                <a:lnTo>
                  <a:pt x="7" y="130"/>
                </a:lnTo>
                <a:lnTo>
                  <a:pt x="0" y="130"/>
                </a:lnTo>
                <a:lnTo>
                  <a:pt x="0" y="121"/>
                </a:lnTo>
                <a:lnTo>
                  <a:pt x="7" y="114"/>
                </a:lnTo>
                <a:lnTo>
                  <a:pt x="7" y="104"/>
                </a:lnTo>
                <a:lnTo>
                  <a:pt x="16" y="95"/>
                </a:lnTo>
                <a:lnTo>
                  <a:pt x="26" y="95"/>
                </a:lnTo>
                <a:lnTo>
                  <a:pt x="33" y="104"/>
                </a:lnTo>
                <a:lnTo>
                  <a:pt x="42" y="114"/>
                </a:lnTo>
                <a:lnTo>
                  <a:pt x="52" y="114"/>
                </a:lnTo>
                <a:lnTo>
                  <a:pt x="59" y="121"/>
                </a:lnTo>
                <a:lnTo>
                  <a:pt x="68" y="114"/>
                </a:lnTo>
                <a:lnTo>
                  <a:pt x="78" y="114"/>
                </a:lnTo>
                <a:lnTo>
                  <a:pt x="85" y="95"/>
                </a:lnTo>
                <a:lnTo>
                  <a:pt x="102" y="104"/>
                </a:lnTo>
                <a:lnTo>
                  <a:pt x="102" y="114"/>
                </a:lnTo>
                <a:lnTo>
                  <a:pt x="111" y="114"/>
                </a:lnTo>
                <a:lnTo>
                  <a:pt x="120" y="114"/>
                </a:lnTo>
                <a:lnTo>
                  <a:pt x="130" y="104"/>
                </a:lnTo>
                <a:lnTo>
                  <a:pt x="137" y="114"/>
                </a:lnTo>
                <a:lnTo>
                  <a:pt x="147" y="114"/>
                </a:lnTo>
                <a:lnTo>
                  <a:pt x="156" y="114"/>
                </a:lnTo>
                <a:lnTo>
                  <a:pt x="163" y="104"/>
                </a:lnTo>
                <a:lnTo>
                  <a:pt x="173" y="104"/>
                </a:lnTo>
                <a:lnTo>
                  <a:pt x="189" y="104"/>
                </a:lnTo>
                <a:lnTo>
                  <a:pt x="199" y="104"/>
                </a:lnTo>
                <a:lnTo>
                  <a:pt x="206" y="114"/>
                </a:lnTo>
                <a:lnTo>
                  <a:pt x="206" y="104"/>
                </a:lnTo>
                <a:lnTo>
                  <a:pt x="215" y="104"/>
                </a:lnTo>
                <a:lnTo>
                  <a:pt x="232" y="114"/>
                </a:lnTo>
                <a:lnTo>
                  <a:pt x="232" y="121"/>
                </a:lnTo>
                <a:lnTo>
                  <a:pt x="232" y="130"/>
                </a:lnTo>
                <a:lnTo>
                  <a:pt x="241" y="140"/>
                </a:lnTo>
                <a:lnTo>
                  <a:pt x="241" y="130"/>
                </a:lnTo>
                <a:lnTo>
                  <a:pt x="251" y="130"/>
                </a:lnTo>
                <a:lnTo>
                  <a:pt x="251" y="121"/>
                </a:lnTo>
                <a:lnTo>
                  <a:pt x="251" y="114"/>
                </a:lnTo>
                <a:lnTo>
                  <a:pt x="241" y="104"/>
                </a:lnTo>
                <a:lnTo>
                  <a:pt x="241" y="95"/>
                </a:lnTo>
                <a:lnTo>
                  <a:pt x="241" y="88"/>
                </a:lnTo>
                <a:lnTo>
                  <a:pt x="232" y="78"/>
                </a:lnTo>
                <a:lnTo>
                  <a:pt x="232" y="69"/>
                </a:lnTo>
                <a:lnTo>
                  <a:pt x="232" y="52"/>
                </a:lnTo>
                <a:lnTo>
                  <a:pt x="258" y="52"/>
                </a:lnTo>
                <a:lnTo>
                  <a:pt x="267" y="45"/>
                </a:lnTo>
                <a:lnTo>
                  <a:pt x="274" y="36"/>
                </a:lnTo>
                <a:lnTo>
                  <a:pt x="274" y="26"/>
                </a:lnTo>
                <a:lnTo>
                  <a:pt x="284" y="26"/>
                </a:lnTo>
                <a:lnTo>
                  <a:pt x="293" y="26"/>
                </a:lnTo>
                <a:lnTo>
                  <a:pt x="303" y="26"/>
                </a:lnTo>
                <a:lnTo>
                  <a:pt x="303" y="19"/>
                </a:lnTo>
                <a:lnTo>
                  <a:pt x="310" y="19"/>
                </a:lnTo>
                <a:lnTo>
                  <a:pt x="319" y="26"/>
                </a:lnTo>
                <a:lnTo>
                  <a:pt x="336" y="26"/>
                </a:lnTo>
                <a:lnTo>
                  <a:pt x="355" y="26"/>
                </a:lnTo>
                <a:lnTo>
                  <a:pt x="362" y="19"/>
                </a:lnTo>
                <a:lnTo>
                  <a:pt x="362" y="10"/>
                </a:lnTo>
                <a:lnTo>
                  <a:pt x="362" y="0"/>
                </a:lnTo>
                <a:lnTo>
                  <a:pt x="371" y="0"/>
                </a:lnTo>
                <a:lnTo>
                  <a:pt x="388" y="0"/>
                </a:lnTo>
                <a:lnTo>
                  <a:pt x="397" y="0"/>
                </a:lnTo>
                <a:lnTo>
                  <a:pt x="404" y="0"/>
                </a:lnTo>
                <a:lnTo>
                  <a:pt x="414" y="10"/>
                </a:lnTo>
                <a:lnTo>
                  <a:pt x="423" y="10"/>
                </a:lnTo>
                <a:lnTo>
                  <a:pt x="440" y="10"/>
                </a:lnTo>
                <a:lnTo>
                  <a:pt x="449" y="19"/>
                </a:lnTo>
                <a:lnTo>
                  <a:pt x="456" y="19"/>
                </a:lnTo>
                <a:lnTo>
                  <a:pt x="456" y="26"/>
                </a:lnTo>
                <a:lnTo>
                  <a:pt x="466" y="36"/>
                </a:lnTo>
                <a:lnTo>
                  <a:pt x="473" y="36"/>
                </a:lnTo>
                <a:lnTo>
                  <a:pt x="482" y="36"/>
                </a:lnTo>
                <a:lnTo>
                  <a:pt x="492" y="36"/>
                </a:lnTo>
                <a:lnTo>
                  <a:pt x="499" y="45"/>
                </a:lnTo>
                <a:lnTo>
                  <a:pt x="492" y="52"/>
                </a:lnTo>
                <a:lnTo>
                  <a:pt x="499" y="69"/>
                </a:lnTo>
                <a:lnTo>
                  <a:pt x="492" y="69"/>
                </a:lnTo>
                <a:lnTo>
                  <a:pt x="499" y="88"/>
                </a:lnTo>
                <a:lnTo>
                  <a:pt x="499" y="104"/>
                </a:lnTo>
                <a:lnTo>
                  <a:pt x="492" y="114"/>
                </a:lnTo>
                <a:lnTo>
                  <a:pt x="492" y="121"/>
                </a:lnTo>
                <a:lnTo>
                  <a:pt x="482" y="121"/>
                </a:lnTo>
                <a:lnTo>
                  <a:pt x="482" y="114"/>
                </a:lnTo>
                <a:lnTo>
                  <a:pt x="473" y="114"/>
                </a:lnTo>
                <a:lnTo>
                  <a:pt x="466" y="114"/>
                </a:lnTo>
                <a:lnTo>
                  <a:pt x="466" y="121"/>
                </a:lnTo>
                <a:lnTo>
                  <a:pt x="473" y="130"/>
                </a:lnTo>
                <a:lnTo>
                  <a:pt x="473" y="140"/>
                </a:lnTo>
                <a:lnTo>
                  <a:pt x="473" y="147"/>
                </a:lnTo>
                <a:lnTo>
                  <a:pt x="466" y="147"/>
                </a:lnTo>
                <a:lnTo>
                  <a:pt x="466" y="166"/>
                </a:lnTo>
                <a:lnTo>
                  <a:pt x="456" y="182"/>
                </a:lnTo>
                <a:lnTo>
                  <a:pt x="449" y="182"/>
                </a:lnTo>
                <a:lnTo>
                  <a:pt x="440" y="199"/>
                </a:lnTo>
                <a:lnTo>
                  <a:pt x="440" y="206"/>
                </a:lnTo>
                <a:lnTo>
                  <a:pt x="440" y="199"/>
                </a:lnTo>
                <a:close/>
              </a:path>
            </a:pathLst>
          </a:custGeom>
          <a:solidFill>
            <a:schemeClr val="accent4"/>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4" name="Freeform 524"/>
          <p:cNvSpPr>
            <a:spLocks/>
          </p:cNvSpPr>
          <p:nvPr/>
        </p:nvSpPr>
        <p:spPr bwMode="auto">
          <a:xfrm>
            <a:off x="12812970" y="6768569"/>
            <a:ext cx="1787526" cy="2324102"/>
          </a:xfrm>
          <a:custGeom>
            <a:avLst/>
            <a:gdLst>
              <a:gd name="T0" fmla="*/ 19 w 563"/>
              <a:gd name="T1" fmla="*/ 448 h 732"/>
              <a:gd name="T2" fmla="*/ 19 w 563"/>
              <a:gd name="T3" fmla="*/ 490 h 732"/>
              <a:gd name="T4" fmla="*/ 78 w 563"/>
              <a:gd name="T5" fmla="*/ 535 h 732"/>
              <a:gd name="T6" fmla="*/ 78 w 563"/>
              <a:gd name="T7" fmla="*/ 568 h 732"/>
              <a:gd name="T8" fmla="*/ 62 w 563"/>
              <a:gd name="T9" fmla="*/ 630 h 732"/>
              <a:gd name="T10" fmla="*/ 62 w 563"/>
              <a:gd name="T11" fmla="*/ 673 h 732"/>
              <a:gd name="T12" fmla="*/ 104 w 563"/>
              <a:gd name="T13" fmla="*/ 673 h 732"/>
              <a:gd name="T14" fmla="*/ 149 w 563"/>
              <a:gd name="T15" fmla="*/ 682 h 732"/>
              <a:gd name="T16" fmla="*/ 192 w 563"/>
              <a:gd name="T17" fmla="*/ 689 h 732"/>
              <a:gd name="T18" fmla="*/ 234 w 563"/>
              <a:gd name="T19" fmla="*/ 715 h 732"/>
              <a:gd name="T20" fmla="*/ 277 w 563"/>
              <a:gd name="T21" fmla="*/ 708 h 732"/>
              <a:gd name="T22" fmla="*/ 322 w 563"/>
              <a:gd name="T23" fmla="*/ 708 h 732"/>
              <a:gd name="T24" fmla="*/ 374 w 563"/>
              <a:gd name="T25" fmla="*/ 699 h 732"/>
              <a:gd name="T26" fmla="*/ 407 w 563"/>
              <a:gd name="T27" fmla="*/ 715 h 732"/>
              <a:gd name="T28" fmla="*/ 424 w 563"/>
              <a:gd name="T29" fmla="*/ 715 h 732"/>
              <a:gd name="T30" fmla="*/ 407 w 563"/>
              <a:gd name="T31" fmla="*/ 673 h 732"/>
              <a:gd name="T32" fmla="*/ 450 w 563"/>
              <a:gd name="T33" fmla="*/ 630 h 732"/>
              <a:gd name="T34" fmla="*/ 476 w 563"/>
              <a:gd name="T35" fmla="*/ 613 h 732"/>
              <a:gd name="T36" fmla="*/ 443 w 563"/>
              <a:gd name="T37" fmla="*/ 578 h 732"/>
              <a:gd name="T38" fmla="*/ 407 w 563"/>
              <a:gd name="T39" fmla="*/ 519 h 732"/>
              <a:gd name="T40" fmla="*/ 381 w 563"/>
              <a:gd name="T41" fmla="*/ 467 h 732"/>
              <a:gd name="T42" fmla="*/ 400 w 563"/>
              <a:gd name="T43" fmla="*/ 441 h 732"/>
              <a:gd name="T44" fmla="*/ 459 w 563"/>
              <a:gd name="T45" fmla="*/ 431 h 732"/>
              <a:gd name="T46" fmla="*/ 528 w 563"/>
              <a:gd name="T47" fmla="*/ 389 h 732"/>
              <a:gd name="T48" fmla="*/ 554 w 563"/>
              <a:gd name="T49" fmla="*/ 389 h 732"/>
              <a:gd name="T50" fmla="*/ 554 w 563"/>
              <a:gd name="T51" fmla="*/ 336 h 732"/>
              <a:gd name="T52" fmla="*/ 547 w 563"/>
              <a:gd name="T53" fmla="*/ 268 h 732"/>
              <a:gd name="T54" fmla="*/ 528 w 563"/>
              <a:gd name="T55" fmla="*/ 235 h 732"/>
              <a:gd name="T56" fmla="*/ 537 w 563"/>
              <a:gd name="T57" fmla="*/ 183 h 732"/>
              <a:gd name="T58" fmla="*/ 511 w 563"/>
              <a:gd name="T59" fmla="*/ 121 h 732"/>
              <a:gd name="T60" fmla="*/ 476 w 563"/>
              <a:gd name="T61" fmla="*/ 88 h 732"/>
              <a:gd name="T62" fmla="*/ 443 w 563"/>
              <a:gd name="T63" fmla="*/ 88 h 732"/>
              <a:gd name="T64" fmla="*/ 390 w 563"/>
              <a:gd name="T65" fmla="*/ 105 h 732"/>
              <a:gd name="T66" fmla="*/ 355 w 563"/>
              <a:gd name="T67" fmla="*/ 88 h 732"/>
              <a:gd name="T68" fmla="*/ 346 w 563"/>
              <a:gd name="T69" fmla="*/ 69 h 732"/>
              <a:gd name="T70" fmla="*/ 312 w 563"/>
              <a:gd name="T71" fmla="*/ 52 h 732"/>
              <a:gd name="T72" fmla="*/ 296 w 563"/>
              <a:gd name="T73" fmla="*/ 26 h 732"/>
              <a:gd name="T74" fmla="*/ 244 w 563"/>
              <a:gd name="T75" fmla="*/ 0 h 732"/>
              <a:gd name="T76" fmla="*/ 234 w 563"/>
              <a:gd name="T77" fmla="*/ 52 h 732"/>
              <a:gd name="T78" fmla="*/ 234 w 563"/>
              <a:gd name="T79" fmla="*/ 78 h 732"/>
              <a:gd name="T80" fmla="*/ 270 w 563"/>
              <a:gd name="T81" fmla="*/ 131 h 732"/>
              <a:gd name="T82" fmla="*/ 218 w 563"/>
              <a:gd name="T83" fmla="*/ 114 h 732"/>
              <a:gd name="T84" fmla="*/ 201 w 563"/>
              <a:gd name="T85" fmla="*/ 140 h 732"/>
              <a:gd name="T86" fmla="*/ 182 w 563"/>
              <a:gd name="T87" fmla="*/ 131 h 732"/>
              <a:gd name="T88" fmla="*/ 140 w 563"/>
              <a:gd name="T89" fmla="*/ 105 h 732"/>
              <a:gd name="T90" fmla="*/ 130 w 563"/>
              <a:gd name="T91" fmla="*/ 131 h 732"/>
              <a:gd name="T92" fmla="*/ 130 w 563"/>
              <a:gd name="T93" fmla="*/ 173 h 732"/>
              <a:gd name="T94" fmla="*/ 123 w 563"/>
              <a:gd name="T95" fmla="*/ 216 h 732"/>
              <a:gd name="T96" fmla="*/ 104 w 563"/>
              <a:gd name="T97" fmla="*/ 268 h 732"/>
              <a:gd name="T98" fmla="*/ 45 w 563"/>
              <a:gd name="T99" fmla="*/ 268 h 732"/>
              <a:gd name="T100" fmla="*/ 29 w 563"/>
              <a:gd name="T101" fmla="*/ 320 h 732"/>
              <a:gd name="T102" fmla="*/ 0 w 563"/>
              <a:gd name="T103" fmla="*/ 372 h 732"/>
              <a:gd name="T104" fmla="*/ 0 w 563"/>
              <a:gd name="T105" fmla="*/ 39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3" h="732">
                <a:moveTo>
                  <a:pt x="0" y="415"/>
                </a:moveTo>
                <a:lnTo>
                  <a:pt x="0" y="422"/>
                </a:lnTo>
                <a:lnTo>
                  <a:pt x="10" y="431"/>
                </a:lnTo>
                <a:lnTo>
                  <a:pt x="19" y="441"/>
                </a:lnTo>
                <a:lnTo>
                  <a:pt x="19" y="448"/>
                </a:lnTo>
                <a:lnTo>
                  <a:pt x="19" y="457"/>
                </a:lnTo>
                <a:lnTo>
                  <a:pt x="19" y="467"/>
                </a:lnTo>
                <a:lnTo>
                  <a:pt x="19" y="474"/>
                </a:lnTo>
                <a:lnTo>
                  <a:pt x="10" y="474"/>
                </a:lnTo>
                <a:lnTo>
                  <a:pt x="19" y="490"/>
                </a:lnTo>
                <a:lnTo>
                  <a:pt x="29" y="509"/>
                </a:lnTo>
                <a:lnTo>
                  <a:pt x="36" y="519"/>
                </a:lnTo>
                <a:lnTo>
                  <a:pt x="52" y="526"/>
                </a:lnTo>
                <a:lnTo>
                  <a:pt x="71" y="526"/>
                </a:lnTo>
                <a:lnTo>
                  <a:pt x="78" y="535"/>
                </a:lnTo>
                <a:lnTo>
                  <a:pt x="88" y="535"/>
                </a:lnTo>
                <a:lnTo>
                  <a:pt x="97" y="535"/>
                </a:lnTo>
                <a:lnTo>
                  <a:pt x="104" y="545"/>
                </a:lnTo>
                <a:lnTo>
                  <a:pt x="88" y="561"/>
                </a:lnTo>
                <a:lnTo>
                  <a:pt x="78" y="568"/>
                </a:lnTo>
                <a:lnTo>
                  <a:pt x="71" y="587"/>
                </a:lnTo>
                <a:lnTo>
                  <a:pt x="71" y="594"/>
                </a:lnTo>
                <a:lnTo>
                  <a:pt x="62" y="604"/>
                </a:lnTo>
                <a:lnTo>
                  <a:pt x="62" y="613"/>
                </a:lnTo>
                <a:lnTo>
                  <a:pt x="62" y="630"/>
                </a:lnTo>
                <a:lnTo>
                  <a:pt x="62" y="637"/>
                </a:lnTo>
                <a:lnTo>
                  <a:pt x="52" y="647"/>
                </a:lnTo>
                <a:lnTo>
                  <a:pt x="52" y="666"/>
                </a:lnTo>
                <a:lnTo>
                  <a:pt x="52" y="663"/>
                </a:lnTo>
                <a:lnTo>
                  <a:pt x="62" y="673"/>
                </a:lnTo>
                <a:lnTo>
                  <a:pt x="62" y="663"/>
                </a:lnTo>
                <a:lnTo>
                  <a:pt x="78" y="673"/>
                </a:lnTo>
                <a:lnTo>
                  <a:pt x="88" y="673"/>
                </a:lnTo>
                <a:lnTo>
                  <a:pt x="97" y="673"/>
                </a:lnTo>
                <a:lnTo>
                  <a:pt x="104" y="673"/>
                </a:lnTo>
                <a:lnTo>
                  <a:pt x="114" y="673"/>
                </a:lnTo>
                <a:lnTo>
                  <a:pt x="123" y="673"/>
                </a:lnTo>
                <a:lnTo>
                  <a:pt x="130" y="673"/>
                </a:lnTo>
                <a:lnTo>
                  <a:pt x="149" y="673"/>
                </a:lnTo>
                <a:lnTo>
                  <a:pt x="149" y="682"/>
                </a:lnTo>
                <a:lnTo>
                  <a:pt x="156" y="682"/>
                </a:lnTo>
                <a:lnTo>
                  <a:pt x="166" y="682"/>
                </a:lnTo>
                <a:lnTo>
                  <a:pt x="166" y="689"/>
                </a:lnTo>
                <a:lnTo>
                  <a:pt x="182" y="699"/>
                </a:lnTo>
                <a:lnTo>
                  <a:pt x="192" y="689"/>
                </a:lnTo>
                <a:lnTo>
                  <a:pt x="201" y="689"/>
                </a:lnTo>
                <a:lnTo>
                  <a:pt x="208" y="699"/>
                </a:lnTo>
                <a:lnTo>
                  <a:pt x="218" y="708"/>
                </a:lnTo>
                <a:lnTo>
                  <a:pt x="227" y="708"/>
                </a:lnTo>
                <a:lnTo>
                  <a:pt x="234" y="715"/>
                </a:lnTo>
                <a:lnTo>
                  <a:pt x="244" y="708"/>
                </a:lnTo>
                <a:lnTo>
                  <a:pt x="251" y="708"/>
                </a:lnTo>
                <a:lnTo>
                  <a:pt x="260" y="689"/>
                </a:lnTo>
                <a:lnTo>
                  <a:pt x="277" y="699"/>
                </a:lnTo>
                <a:lnTo>
                  <a:pt x="277" y="708"/>
                </a:lnTo>
                <a:lnTo>
                  <a:pt x="286" y="708"/>
                </a:lnTo>
                <a:lnTo>
                  <a:pt x="296" y="708"/>
                </a:lnTo>
                <a:lnTo>
                  <a:pt x="305" y="699"/>
                </a:lnTo>
                <a:lnTo>
                  <a:pt x="312" y="708"/>
                </a:lnTo>
                <a:lnTo>
                  <a:pt x="322" y="708"/>
                </a:lnTo>
                <a:lnTo>
                  <a:pt x="329" y="708"/>
                </a:lnTo>
                <a:lnTo>
                  <a:pt x="338" y="699"/>
                </a:lnTo>
                <a:lnTo>
                  <a:pt x="346" y="699"/>
                </a:lnTo>
                <a:lnTo>
                  <a:pt x="364" y="699"/>
                </a:lnTo>
                <a:lnTo>
                  <a:pt x="374" y="699"/>
                </a:lnTo>
                <a:lnTo>
                  <a:pt x="381" y="708"/>
                </a:lnTo>
                <a:lnTo>
                  <a:pt x="381" y="699"/>
                </a:lnTo>
                <a:lnTo>
                  <a:pt x="390" y="699"/>
                </a:lnTo>
                <a:lnTo>
                  <a:pt x="407" y="708"/>
                </a:lnTo>
                <a:lnTo>
                  <a:pt x="407" y="715"/>
                </a:lnTo>
                <a:lnTo>
                  <a:pt x="407" y="725"/>
                </a:lnTo>
                <a:lnTo>
                  <a:pt x="417" y="732"/>
                </a:lnTo>
                <a:lnTo>
                  <a:pt x="417" y="725"/>
                </a:lnTo>
                <a:lnTo>
                  <a:pt x="424" y="725"/>
                </a:lnTo>
                <a:lnTo>
                  <a:pt x="424" y="715"/>
                </a:lnTo>
                <a:lnTo>
                  <a:pt x="424" y="708"/>
                </a:lnTo>
                <a:lnTo>
                  <a:pt x="417" y="699"/>
                </a:lnTo>
                <a:lnTo>
                  <a:pt x="417" y="689"/>
                </a:lnTo>
                <a:lnTo>
                  <a:pt x="417" y="682"/>
                </a:lnTo>
                <a:lnTo>
                  <a:pt x="407" y="673"/>
                </a:lnTo>
                <a:lnTo>
                  <a:pt x="407" y="663"/>
                </a:lnTo>
                <a:lnTo>
                  <a:pt x="407" y="647"/>
                </a:lnTo>
                <a:lnTo>
                  <a:pt x="433" y="647"/>
                </a:lnTo>
                <a:lnTo>
                  <a:pt x="443" y="637"/>
                </a:lnTo>
                <a:lnTo>
                  <a:pt x="450" y="630"/>
                </a:lnTo>
                <a:lnTo>
                  <a:pt x="450" y="621"/>
                </a:lnTo>
                <a:lnTo>
                  <a:pt x="459" y="621"/>
                </a:lnTo>
                <a:lnTo>
                  <a:pt x="469" y="621"/>
                </a:lnTo>
                <a:lnTo>
                  <a:pt x="476" y="621"/>
                </a:lnTo>
                <a:lnTo>
                  <a:pt x="476" y="613"/>
                </a:lnTo>
                <a:lnTo>
                  <a:pt x="476" y="604"/>
                </a:lnTo>
                <a:lnTo>
                  <a:pt x="469" y="594"/>
                </a:lnTo>
                <a:lnTo>
                  <a:pt x="459" y="587"/>
                </a:lnTo>
                <a:lnTo>
                  <a:pt x="450" y="578"/>
                </a:lnTo>
                <a:lnTo>
                  <a:pt x="443" y="578"/>
                </a:lnTo>
                <a:lnTo>
                  <a:pt x="433" y="568"/>
                </a:lnTo>
                <a:lnTo>
                  <a:pt x="424" y="552"/>
                </a:lnTo>
                <a:lnTo>
                  <a:pt x="417" y="535"/>
                </a:lnTo>
                <a:lnTo>
                  <a:pt x="407" y="526"/>
                </a:lnTo>
                <a:lnTo>
                  <a:pt x="407" y="519"/>
                </a:lnTo>
                <a:lnTo>
                  <a:pt x="407" y="500"/>
                </a:lnTo>
                <a:lnTo>
                  <a:pt x="400" y="490"/>
                </a:lnTo>
                <a:lnTo>
                  <a:pt x="390" y="483"/>
                </a:lnTo>
                <a:lnTo>
                  <a:pt x="390" y="467"/>
                </a:lnTo>
                <a:lnTo>
                  <a:pt x="381" y="467"/>
                </a:lnTo>
                <a:lnTo>
                  <a:pt x="374" y="448"/>
                </a:lnTo>
                <a:lnTo>
                  <a:pt x="374" y="431"/>
                </a:lnTo>
                <a:lnTo>
                  <a:pt x="381" y="441"/>
                </a:lnTo>
                <a:lnTo>
                  <a:pt x="381" y="448"/>
                </a:lnTo>
                <a:lnTo>
                  <a:pt x="400" y="441"/>
                </a:lnTo>
                <a:lnTo>
                  <a:pt x="407" y="448"/>
                </a:lnTo>
                <a:lnTo>
                  <a:pt x="424" y="448"/>
                </a:lnTo>
                <a:lnTo>
                  <a:pt x="443" y="441"/>
                </a:lnTo>
                <a:lnTo>
                  <a:pt x="450" y="441"/>
                </a:lnTo>
                <a:lnTo>
                  <a:pt x="459" y="431"/>
                </a:lnTo>
                <a:lnTo>
                  <a:pt x="469" y="431"/>
                </a:lnTo>
                <a:lnTo>
                  <a:pt x="495" y="415"/>
                </a:lnTo>
                <a:lnTo>
                  <a:pt x="502" y="405"/>
                </a:lnTo>
                <a:lnTo>
                  <a:pt x="511" y="398"/>
                </a:lnTo>
                <a:lnTo>
                  <a:pt x="528" y="389"/>
                </a:lnTo>
                <a:lnTo>
                  <a:pt x="537" y="398"/>
                </a:lnTo>
                <a:lnTo>
                  <a:pt x="537" y="405"/>
                </a:lnTo>
                <a:lnTo>
                  <a:pt x="547" y="405"/>
                </a:lnTo>
                <a:lnTo>
                  <a:pt x="554" y="398"/>
                </a:lnTo>
                <a:lnTo>
                  <a:pt x="554" y="389"/>
                </a:lnTo>
                <a:lnTo>
                  <a:pt x="554" y="363"/>
                </a:lnTo>
                <a:lnTo>
                  <a:pt x="563" y="353"/>
                </a:lnTo>
                <a:lnTo>
                  <a:pt x="554" y="353"/>
                </a:lnTo>
                <a:lnTo>
                  <a:pt x="554" y="346"/>
                </a:lnTo>
                <a:lnTo>
                  <a:pt x="554" y="336"/>
                </a:lnTo>
                <a:lnTo>
                  <a:pt x="554" y="310"/>
                </a:lnTo>
                <a:lnTo>
                  <a:pt x="554" y="303"/>
                </a:lnTo>
                <a:lnTo>
                  <a:pt x="547" y="284"/>
                </a:lnTo>
                <a:lnTo>
                  <a:pt x="547" y="277"/>
                </a:lnTo>
                <a:lnTo>
                  <a:pt x="547" y="268"/>
                </a:lnTo>
                <a:lnTo>
                  <a:pt x="554" y="258"/>
                </a:lnTo>
                <a:lnTo>
                  <a:pt x="547" y="258"/>
                </a:lnTo>
                <a:lnTo>
                  <a:pt x="537" y="251"/>
                </a:lnTo>
                <a:lnTo>
                  <a:pt x="537" y="242"/>
                </a:lnTo>
                <a:lnTo>
                  <a:pt x="528" y="235"/>
                </a:lnTo>
                <a:lnTo>
                  <a:pt x="521" y="216"/>
                </a:lnTo>
                <a:lnTo>
                  <a:pt x="528" y="209"/>
                </a:lnTo>
                <a:lnTo>
                  <a:pt x="537" y="199"/>
                </a:lnTo>
                <a:lnTo>
                  <a:pt x="537" y="192"/>
                </a:lnTo>
                <a:lnTo>
                  <a:pt x="537" y="183"/>
                </a:lnTo>
                <a:lnTo>
                  <a:pt x="537" y="173"/>
                </a:lnTo>
                <a:lnTo>
                  <a:pt x="537" y="166"/>
                </a:lnTo>
                <a:lnTo>
                  <a:pt x="537" y="140"/>
                </a:lnTo>
                <a:lnTo>
                  <a:pt x="511" y="140"/>
                </a:lnTo>
                <a:lnTo>
                  <a:pt x="511" y="121"/>
                </a:lnTo>
                <a:lnTo>
                  <a:pt x="511" y="105"/>
                </a:lnTo>
                <a:lnTo>
                  <a:pt x="495" y="105"/>
                </a:lnTo>
                <a:lnTo>
                  <a:pt x="485" y="105"/>
                </a:lnTo>
                <a:lnTo>
                  <a:pt x="485" y="95"/>
                </a:lnTo>
                <a:lnTo>
                  <a:pt x="476" y="88"/>
                </a:lnTo>
                <a:lnTo>
                  <a:pt x="476" y="78"/>
                </a:lnTo>
                <a:lnTo>
                  <a:pt x="469" y="78"/>
                </a:lnTo>
                <a:lnTo>
                  <a:pt x="459" y="88"/>
                </a:lnTo>
                <a:lnTo>
                  <a:pt x="450" y="88"/>
                </a:lnTo>
                <a:lnTo>
                  <a:pt x="443" y="88"/>
                </a:lnTo>
                <a:lnTo>
                  <a:pt x="424" y="95"/>
                </a:lnTo>
                <a:lnTo>
                  <a:pt x="407" y="105"/>
                </a:lnTo>
                <a:lnTo>
                  <a:pt x="400" y="95"/>
                </a:lnTo>
                <a:lnTo>
                  <a:pt x="400" y="105"/>
                </a:lnTo>
                <a:lnTo>
                  <a:pt x="390" y="105"/>
                </a:lnTo>
                <a:lnTo>
                  <a:pt x="374" y="105"/>
                </a:lnTo>
                <a:lnTo>
                  <a:pt x="364" y="105"/>
                </a:lnTo>
                <a:lnTo>
                  <a:pt x="346" y="95"/>
                </a:lnTo>
                <a:lnTo>
                  <a:pt x="355" y="95"/>
                </a:lnTo>
                <a:lnTo>
                  <a:pt x="355" y="88"/>
                </a:lnTo>
                <a:lnTo>
                  <a:pt x="364" y="88"/>
                </a:lnTo>
                <a:lnTo>
                  <a:pt x="364" y="78"/>
                </a:lnTo>
                <a:lnTo>
                  <a:pt x="364" y="69"/>
                </a:lnTo>
                <a:lnTo>
                  <a:pt x="355" y="69"/>
                </a:lnTo>
                <a:lnTo>
                  <a:pt x="346" y="69"/>
                </a:lnTo>
                <a:lnTo>
                  <a:pt x="338" y="78"/>
                </a:lnTo>
                <a:lnTo>
                  <a:pt x="329" y="62"/>
                </a:lnTo>
                <a:lnTo>
                  <a:pt x="322" y="62"/>
                </a:lnTo>
                <a:lnTo>
                  <a:pt x="312" y="62"/>
                </a:lnTo>
                <a:lnTo>
                  <a:pt x="312" y="52"/>
                </a:lnTo>
                <a:lnTo>
                  <a:pt x="305" y="52"/>
                </a:lnTo>
                <a:lnTo>
                  <a:pt x="296" y="52"/>
                </a:lnTo>
                <a:lnTo>
                  <a:pt x="296" y="45"/>
                </a:lnTo>
                <a:lnTo>
                  <a:pt x="305" y="36"/>
                </a:lnTo>
                <a:lnTo>
                  <a:pt x="296" y="26"/>
                </a:lnTo>
                <a:lnTo>
                  <a:pt x="286" y="19"/>
                </a:lnTo>
                <a:lnTo>
                  <a:pt x="277" y="10"/>
                </a:lnTo>
                <a:lnTo>
                  <a:pt x="260" y="10"/>
                </a:lnTo>
                <a:lnTo>
                  <a:pt x="251" y="0"/>
                </a:lnTo>
                <a:lnTo>
                  <a:pt x="244" y="0"/>
                </a:lnTo>
                <a:lnTo>
                  <a:pt x="244" y="19"/>
                </a:lnTo>
                <a:lnTo>
                  <a:pt x="244" y="26"/>
                </a:lnTo>
                <a:lnTo>
                  <a:pt x="251" y="36"/>
                </a:lnTo>
                <a:lnTo>
                  <a:pt x="251" y="45"/>
                </a:lnTo>
                <a:lnTo>
                  <a:pt x="234" y="52"/>
                </a:lnTo>
                <a:lnTo>
                  <a:pt x="227" y="52"/>
                </a:lnTo>
                <a:lnTo>
                  <a:pt x="227" y="62"/>
                </a:lnTo>
                <a:lnTo>
                  <a:pt x="234" y="62"/>
                </a:lnTo>
                <a:lnTo>
                  <a:pt x="234" y="69"/>
                </a:lnTo>
                <a:lnTo>
                  <a:pt x="234" y="78"/>
                </a:lnTo>
                <a:lnTo>
                  <a:pt x="251" y="88"/>
                </a:lnTo>
                <a:lnTo>
                  <a:pt x="244" y="95"/>
                </a:lnTo>
                <a:lnTo>
                  <a:pt x="251" y="105"/>
                </a:lnTo>
                <a:lnTo>
                  <a:pt x="270" y="114"/>
                </a:lnTo>
                <a:lnTo>
                  <a:pt x="270" y="131"/>
                </a:lnTo>
                <a:lnTo>
                  <a:pt x="260" y="114"/>
                </a:lnTo>
                <a:lnTo>
                  <a:pt x="251" y="105"/>
                </a:lnTo>
                <a:lnTo>
                  <a:pt x="234" y="105"/>
                </a:lnTo>
                <a:lnTo>
                  <a:pt x="218" y="105"/>
                </a:lnTo>
                <a:lnTo>
                  <a:pt x="218" y="114"/>
                </a:lnTo>
                <a:lnTo>
                  <a:pt x="218" y="131"/>
                </a:lnTo>
                <a:lnTo>
                  <a:pt x="218" y="140"/>
                </a:lnTo>
                <a:lnTo>
                  <a:pt x="208" y="147"/>
                </a:lnTo>
                <a:lnTo>
                  <a:pt x="208" y="157"/>
                </a:lnTo>
                <a:lnTo>
                  <a:pt x="201" y="140"/>
                </a:lnTo>
                <a:lnTo>
                  <a:pt x="201" y="131"/>
                </a:lnTo>
                <a:lnTo>
                  <a:pt x="201" y="121"/>
                </a:lnTo>
                <a:lnTo>
                  <a:pt x="192" y="121"/>
                </a:lnTo>
                <a:lnTo>
                  <a:pt x="192" y="131"/>
                </a:lnTo>
                <a:lnTo>
                  <a:pt x="182" y="131"/>
                </a:lnTo>
                <a:lnTo>
                  <a:pt x="182" y="121"/>
                </a:lnTo>
                <a:lnTo>
                  <a:pt x="192" y="114"/>
                </a:lnTo>
                <a:lnTo>
                  <a:pt x="173" y="105"/>
                </a:lnTo>
                <a:lnTo>
                  <a:pt x="156" y="105"/>
                </a:lnTo>
                <a:lnTo>
                  <a:pt x="140" y="105"/>
                </a:lnTo>
                <a:lnTo>
                  <a:pt x="130" y="105"/>
                </a:lnTo>
                <a:lnTo>
                  <a:pt x="130" y="114"/>
                </a:lnTo>
                <a:lnTo>
                  <a:pt x="123" y="121"/>
                </a:lnTo>
                <a:lnTo>
                  <a:pt x="123" y="131"/>
                </a:lnTo>
                <a:lnTo>
                  <a:pt x="130" y="131"/>
                </a:lnTo>
                <a:lnTo>
                  <a:pt x="130" y="140"/>
                </a:lnTo>
                <a:lnTo>
                  <a:pt x="140" y="147"/>
                </a:lnTo>
                <a:lnTo>
                  <a:pt x="130" y="157"/>
                </a:lnTo>
                <a:lnTo>
                  <a:pt x="130" y="166"/>
                </a:lnTo>
                <a:lnTo>
                  <a:pt x="130" y="173"/>
                </a:lnTo>
                <a:lnTo>
                  <a:pt x="130" y="183"/>
                </a:lnTo>
                <a:lnTo>
                  <a:pt x="123" y="183"/>
                </a:lnTo>
                <a:lnTo>
                  <a:pt x="123" y="192"/>
                </a:lnTo>
                <a:lnTo>
                  <a:pt x="123" y="209"/>
                </a:lnTo>
                <a:lnTo>
                  <a:pt x="123" y="216"/>
                </a:lnTo>
                <a:lnTo>
                  <a:pt x="114" y="225"/>
                </a:lnTo>
                <a:lnTo>
                  <a:pt x="123" y="235"/>
                </a:lnTo>
                <a:lnTo>
                  <a:pt x="123" y="242"/>
                </a:lnTo>
                <a:lnTo>
                  <a:pt x="114" y="268"/>
                </a:lnTo>
                <a:lnTo>
                  <a:pt x="104" y="268"/>
                </a:lnTo>
                <a:lnTo>
                  <a:pt x="97" y="268"/>
                </a:lnTo>
                <a:lnTo>
                  <a:pt x="88" y="268"/>
                </a:lnTo>
                <a:lnTo>
                  <a:pt x="78" y="268"/>
                </a:lnTo>
                <a:lnTo>
                  <a:pt x="71" y="258"/>
                </a:lnTo>
                <a:lnTo>
                  <a:pt x="45" y="268"/>
                </a:lnTo>
                <a:lnTo>
                  <a:pt x="29" y="277"/>
                </a:lnTo>
                <a:lnTo>
                  <a:pt x="29" y="284"/>
                </a:lnTo>
                <a:lnTo>
                  <a:pt x="29" y="294"/>
                </a:lnTo>
                <a:lnTo>
                  <a:pt x="29" y="310"/>
                </a:lnTo>
                <a:lnTo>
                  <a:pt x="29" y="320"/>
                </a:lnTo>
                <a:lnTo>
                  <a:pt x="10" y="329"/>
                </a:lnTo>
                <a:lnTo>
                  <a:pt x="10" y="336"/>
                </a:lnTo>
                <a:lnTo>
                  <a:pt x="10" y="346"/>
                </a:lnTo>
                <a:lnTo>
                  <a:pt x="10" y="353"/>
                </a:lnTo>
                <a:lnTo>
                  <a:pt x="0" y="372"/>
                </a:lnTo>
                <a:lnTo>
                  <a:pt x="10" y="372"/>
                </a:lnTo>
                <a:lnTo>
                  <a:pt x="10" y="379"/>
                </a:lnTo>
                <a:lnTo>
                  <a:pt x="10" y="389"/>
                </a:lnTo>
                <a:lnTo>
                  <a:pt x="0" y="389"/>
                </a:lnTo>
                <a:lnTo>
                  <a:pt x="0" y="398"/>
                </a:lnTo>
                <a:lnTo>
                  <a:pt x="0" y="405"/>
                </a:lnTo>
                <a:lnTo>
                  <a:pt x="0" y="415"/>
                </a:lnTo>
                <a:close/>
              </a:path>
            </a:pathLst>
          </a:custGeom>
          <a:solidFill>
            <a:schemeClr val="accent3"/>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5" name="Freeform 525"/>
          <p:cNvSpPr>
            <a:spLocks/>
          </p:cNvSpPr>
          <p:nvPr/>
        </p:nvSpPr>
        <p:spPr bwMode="auto">
          <a:xfrm>
            <a:off x="13511458" y="6197081"/>
            <a:ext cx="495302" cy="631826"/>
          </a:xfrm>
          <a:custGeom>
            <a:avLst/>
            <a:gdLst>
              <a:gd name="T0" fmla="*/ 33 w 156"/>
              <a:gd name="T1" fmla="*/ 183 h 199"/>
              <a:gd name="T2" fmla="*/ 62 w 156"/>
              <a:gd name="T3" fmla="*/ 190 h 199"/>
              <a:gd name="T4" fmla="*/ 59 w 156"/>
              <a:gd name="T5" fmla="*/ 199 h 199"/>
              <a:gd name="T6" fmla="*/ 78 w 156"/>
              <a:gd name="T7" fmla="*/ 190 h 199"/>
              <a:gd name="T8" fmla="*/ 59 w 156"/>
              <a:gd name="T9" fmla="*/ 173 h 199"/>
              <a:gd name="T10" fmla="*/ 78 w 156"/>
              <a:gd name="T11" fmla="*/ 166 h 199"/>
              <a:gd name="T12" fmla="*/ 69 w 156"/>
              <a:gd name="T13" fmla="*/ 150 h 199"/>
              <a:gd name="T14" fmla="*/ 78 w 156"/>
              <a:gd name="T15" fmla="*/ 140 h 199"/>
              <a:gd name="T16" fmla="*/ 88 w 156"/>
              <a:gd name="T17" fmla="*/ 131 h 199"/>
              <a:gd name="T18" fmla="*/ 104 w 156"/>
              <a:gd name="T19" fmla="*/ 121 h 199"/>
              <a:gd name="T20" fmla="*/ 121 w 156"/>
              <a:gd name="T21" fmla="*/ 105 h 199"/>
              <a:gd name="T22" fmla="*/ 121 w 156"/>
              <a:gd name="T23" fmla="*/ 79 h 199"/>
              <a:gd name="T24" fmla="*/ 137 w 156"/>
              <a:gd name="T25" fmla="*/ 71 h 199"/>
              <a:gd name="T26" fmla="*/ 147 w 156"/>
              <a:gd name="T27" fmla="*/ 79 h 199"/>
              <a:gd name="T28" fmla="*/ 156 w 156"/>
              <a:gd name="T29" fmla="*/ 62 h 199"/>
              <a:gd name="T30" fmla="*/ 147 w 156"/>
              <a:gd name="T31" fmla="*/ 45 h 199"/>
              <a:gd name="T32" fmla="*/ 130 w 156"/>
              <a:gd name="T33" fmla="*/ 45 h 199"/>
              <a:gd name="T34" fmla="*/ 121 w 156"/>
              <a:gd name="T35" fmla="*/ 36 h 199"/>
              <a:gd name="T36" fmla="*/ 130 w 156"/>
              <a:gd name="T37" fmla="*/ 19 h 199"/>
              <a:gd name="T38" fmla="*/ 130 w 156"/>
              <a:gd name="T39" fmla="*/ 10 h 199"/>
              <a:gd name="T40" fmla="*/ 121 w 156"/>
              <a:gd name="T41" fmla="*/ 0 h 199"/>
              <a:gd name="T42" fmla="*/ 114 w 156"/>
              <a:gd name="T43" fmla="*/ 10 h 199"/>
              <a:gd name="T44" fmla="*/ 88 w 156"/>
              <a:gd name="T45" fmla="*/ 10 h 199"/>
              <a:gd name="T46" fmla="*/ 88 w 156"/>
              <a:gd name="T47" fmla="*/ 27 h 199"/>
              <a:gd name="T48" fmla="*/ 88 w 156"/>
              <a:gd name="T49" fmla="*/ 45 h 199"/>
              <a:gd name="T50" fmla="*/ 78 w 156"/>
              <a:gd name="T51" fmla="*/ 27 h 199"/>
              <a:gd name="T52" fmla="*/ 69 w 156"/>
              <a:gd name="T53" fmla="*/ 27 h 199"/>
              <a:gd name="T54" fmla="*/ 59 w 156"/>
              <a:gd name="T55" fmla="*/ 19 h 199"/>
              <a:gd name="T56" fmla="*/ 52 w 156"/>
              <a:gd name="T57" fmla="*/ 36 h 199"/>
              <a:gd name="T58" fmla="*/ 43 w 156"/>
              <a:gd name="T59" fmla="*/ 45 h 199"/>
              <a:gd name="T60" fmla="*/ 33 w 156"/>
              <a:gd name="T61" fmla="*/ 27 h 199"/>
              <a:gd name="T62" fmla="*/ 26 w 156"/>
              <a:gd name="T63" fmla="*/ 19 h 199"/>
              <a:gd name="T64" fmla="*/ 17 w 156"/>
              <a:gd name="T65" fmla="*/ 27 h 199"/>
              <a:gd name="T66" fmla="*/ 10 w 156"/>
              <a:gd name="T67" fmla="*/ 45 h 199"/>
              <a:gd name="T68" fmla="*/ 10 w 156"/>
              <a:gd name="T69" fmla="*/ 71 h 199"/>
              <a:gd name="T70" fmla="*/ 10 w 156"/>
              <a:gd name="T71" fmla="*/ 88 h 199"/>
              <a:gd name="T72" fmla="*/ 10 w 156"/>
              <a:gd name="T73" fmla="*/ 105 h 199"/>
              <a:gd name="T74" fmla="*/ 10 w 156"/>
              <a:gd name="T75" fmla="*/ 121 h 199"/>
              <a:gd name="T76" fmla="*/ 17 w 156"/>
              <a:gd name="T77" fmla="*/ 131 h 199"/>
              <a:gd name="T78" fmla="*/ 26 w 156"/>
              <a:gd name="T79" fmla="*/ 150 h 199"/>
              <a:gd name="T80" fmla="*/ 26 w 156"/>
              <a:gd name="T81" fmla="*/ 173 h 199"/>
              <a:gd name="T82" fmla="*/ 26 w 156"/>
              <a:gd name="T83"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 h="199">
                <a:moveTo>
                  <a:pt x="26" y="183"/>
                </a:moveTo>
                <a:lnTo>
                  <a:pt x="33" y="183"/>
                </a:lnTo>
                <a:lnTo>
                  <a:pt x="43" y="190"/>
                </a:lnTo>
                <a:lnTo>
                  <a:pt x="62" y="190"/>
                </a:lnTo>
                <a:lnTo>
                  <a:pt x="64" y="195"/>
                </a:lnTo>
                <a:lnTo>
                  <a:pt x="59" y="199"/>
                </a:lnTo>
                <a:lnTo>
                  <a:pt x="69" y="190"/>
                </a:lnTo>
                <a:lnTo>
                  <a:pt x="78" y="190"/>
                </a:lnTo>
                <a:lnTo>
                  <a:pt x="69" y="183"/>
                </a:lnTo>
                <a:lnTo>
                  <a:pt x="59" y="173"/>
                </a:lnTo>
                <a:lnTo>
                  <a:pt x="69" y="166"/>
                </a:lnTo>
                <a:lnTo>
                  <a:pt x="78" y="166"/>
                </a:lnTo>
                <a:lnTo>
                  <a:pt x="69" y="157"/>
                </a:lnTo>
                <a:lnTo>
                  <a:pt x="69" y="150"/>
                </a:lnTo>
                <a:lnTo>
                  <a:pt x="78" y="150"/>
                </a:lnTo>
                <a:lnTo>
                  <a:pt x="78" y="140"/>
                </a:lnTo>
                <a:lnTo>
                  <a:pt x="78" y="131"/>
                </a:lnTo>
                <a:lnTo>
                  <a:pt x="88" y="131"/>
                </a:lnTo>
                <a:lnTo>
                  <a:pt x="95" y="121"/>
                </a:lnTo>
                <a:lnTo>
                  <a:pt x="104" y="121"/>
                </a:lnTo>
                <a:lnTo>
                  <a:pt x="104" y="114"/>
                </a:lnTo>
                <a:lnTo>
                  <a:pt x="121" y="105"/>
                </a:lnTo>
                <a:lnTo>
                  <a:pt x="130" y="88"/>
                </a:lnTo>
                <a:lnTo>
                  <a:pt x="121" y="79"/>
                </a:lnTo>
                <a:lnTo>
                  <a:pt x="130" y="71"/>
                </a:lnTo>
                <a:lnTo>
                  <a:pt x="137" y="71"/>
                </a:lnTo>
                <a:lnTo>
                  <a:pt x="137" y="79"/>
                </a:lnTo>
                <a:lnTo>
                  <a:pt x="147" y="79"/>
                </a:lnTo>
                <a:lnTo>
                  <a:pt x="156" y="71"/>
                </a:lnTo>
                <a:lnTo>
                  <a:pt x="156" y="62"/>
                </a:lnTo>
                <a:lnTo>
                  <a:pt x="156" y="53"/>
                </a:lnTo>
                <a:lnTo>
                  <a:pt x="147" y="45"/>
                </a:lnTo>
                <a:lnTo>
                  <a:pt x="137" y="45"/>
                </a:lnTo>
                <a:lnTo>
                  <a:pt x="130" y="45"/>
                </a:lnTo>
                <a:lnTo>
                  <a:pt x="130" y="36"/>
                </a:lnTo>
                <a:lnTo>
                  <a:pt x="121" y="36"/>
                </a:lnTo>
                <a:lnTo>
                  <a:pt x="121" y="27"/>
                </a:lnTo>
                <a:lnTo>
                  <a:pt x="130" y="19"/>
                </a:lnTo>
                <a:lnTo>
                  <a:pt x="137" y="19"/>
                </a:lnTo>
                <a:lnTo>
                  <a:pt x="130" y="10"/>
                </a:lnTo>
                <a:lnTo>
                  <a:pt x="130" y="0"/>
                </a:lnTo>
                <a:lnTo>
                  <a:pt x="121" y="0"/>
                </a:lnTo>
                <a:lnTo>
                  <a:pt x="114" y="0"/>
                </a:lnTo>
                <a:lnTo>
                  <a:pt x="114" y="10"/>
                </a:lnTo>
                <a:lnTo>
                  <a:pt x="95" y="10"/>
                </a:lnTo>
                <a:lnTo>
                  <a:pt x="88" y="10"/>
                </a:lnTo>
                <a:lnTo>
                  <a:pt x="78" y="19"/>
                </a:lnTo>
                <a:lnTo>
                  <a:pt x="88" y="27"/>
                </a:lnTo>
                <a:lnTo>
                  <a:pt x="88" y="36"/>
                </a:lnTo>
                <a:lnTo>
                  <a:pt x="88" y="45"/>
                </a:lnTo>
                <a:lnTo>
                  <a:pt x="88" y="36"/>
                </a:lnTo>
                <a:lnTo>
                  <a:pt x="78" y="27"/>
                </a:lnTo>
                <a:lnTo>
                  <a:pt x="69" y="36"/>
                </a:lnTo>
                <a:lnTo>
                  <a:pt x="69" y="27"/>
                </a:lnTo>
                <a:lnTo>
                  <a:pt x="69" y="19"/>
                </a:lnTo>
                <a:lnTo>
                  <a:pt x="59" y="19"/>
                </a:lnTo>
                <a:lnTo>
                  <a:pt x="52" y="27"/>
                </a:lnTo>
                <a:lnTo>
                  <a:pt x="52" y="36"/>
                </a:lnTo>
                <a:lnTo>
                  <a:pt x="43" y="36"/>
                </a:lnTo>
                <a:lnTo>
                  <a:pt x="43" y="45"/>
                </a:lnTo>
                <a:lnTo>
                  <a:pt x="43" y="36"/>
                </a:lnTo>
                <a:lnTo>
                  <a:pt x="33" y="27"/>
                </a:lnTo>
                <a:lnTo>
                  <a:pt x="26" y="27"/>
                </a:lnTo>
                <a:lnTo>
                  <a:pt x="26" y="19"/>
                </a:lnTo>
                <a:lnTo>
                  <a:pt x="17" y="19"/>
                </a:lnTo>
                <a:lnTo>
                  <a:pt x="17" y="27"/>
                </a:lnTo>
                <a:lnTo>
                  <a:pt x="10" y="36"/>
                </a:lnTo>
                <a:lnTo>
                  <a:pt x="10" y="45"/>
                </a:lnTo>
                <a:lnTo>
                  <a:pt x="10" y="62"/>
                </a:lnTo>
                <a:lnTo>
                  <a:pt x="10" y="71"/>
                </a:lnTo>
                <a:lnTo>
                  <a:pt x="10" y="79"/>
                </a:lnTo>
                <a:lnTo>
                  <a:pt x="10" y="88"/>
                </a:lnTo>
                <a:lnTo>
                  <a:pt x="10" y="95"/>
                </a:lnTo>
                <a:lnTo>
                  <a:pt x="10" y="105"/>
                </a:lnTo>
                <a:lnTo>
                  <a:pt x="0" y="114"/>
                </a:lnTo>
                <a:lnTo>
                  <a:pt x="10" y="121"/>
                </a:lnTo>
                <a:lnTo>
                  <a:pt x="17" y="121"/>
                </a:lnTo>
                <a:lnTo>
                  <a:pt x="17" y="131"/>
                </a:lnTo>
                <a:lnTo>
                  <a:pt x="26" y="140"/>
                </a:lnTo>
                <a:lnTo>
                  <a:pt x="26" y="150"/>
                </a:lnTo>
                <a:lnTo>
                  <a:pt x="26" y="157"/>
                </a:lnTo>
                <a:lnTo>
                  <a:pt x="26" y="173"/>
                </a:lnTo>
                <a:lnTo>
                  <a:pt x="26" y="183"/>
                </a:lnTo>
                <a:lnTo>
                  <a:pt x="26" y="190"/>
                </a:lnTo>
                <a:lnTo>
                  <a:pt x="26" y="183"/>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6" name="Freeform 526"/>
          <p:cNvSpPr>
            <a:spLocks/>
          </p:cNvSpPr>
          <p:nvPr/>
        </p:nvSpPr>
        <p:spPr bwMode="auto">
          <a:xfrm>
            <a:off x="12212898" y="7619466"/>
            <a:ext cx="631826" cy="660400"/>
          </a:xfrm>
          <a:custGeom>
            <a:avLst/>
            <a:gdLst>
              <a:gd name="T0" fmla="*/ 182 w 199"/>
              <a:gd name="T1" fmla="*/ 35 h 208"/>
              <a:gd name="T2" fmla="*/ 165 w 199"/>
              <a:gd name="T3" fmla="*/ 19 h 208"/>
              <a:gd name="T4" fmla="*/ 147 w 199"/>
              <a:gd name="T5" fmla="*/ 26 h 208"/>
              <a:gd name="T6" fmla="*/ 139 w 199"/>
              <a:gd name="T7" fmla="*/ 19 h 208"/>
              <a:gd name="T8" fmla="*/ 104 w 199"/>
              <a:gd name="T9" fmla="*/ 9 h 208"/>
              <a:gd name="T10" fmla="*/ 95 w 199"/>
              <a:gd name="T11" fmla="*/ 26 h 208"/>
              <a:gd name="T12" fmla="*/ 68 w 199"/>
              <a:gd name="T13" fmla="*/ 26 h 208"/>
              <a:gd name="T14" fmla="*/ 61 w 199"/>
              <a:gd name="T15" fmla="*/ 19 h 208"/>
              <a:gd name="T16" fmla="*/ 45 w 199"/>
              <a:gd name="T17" fmla="*/ 9 h 208"/>
              <a:gd name="T18" fmla="*/ 35 w 199"/>
              <a:gd name="T19" fmla="*/ 0 h 208"/>
              <a:gd name="T20" fmla="*/ 19 w 199"/>
              <a:gd name="T21" fmla="*/ 0 h 208"/>
              <a:gd name="T22" fmla="*/ 0 w 199"/>
              <a:gd name="T23" fmla="*/ 19 h 208"/>
              <a:gd name="T24" fmla="*/ 0 w 199"/>
              <a:gd name="T25" fmla="*/ 35 h 208"/>
              <a:gd name="T26" fmla="*/ 9 w 199"/>
              <a:gd name="T27" fmla="*/ 52 h 208"/>
              <a:gd name="T28" fmla="*/ 19 w 199"/>
              <a:gd name="T29" fmla="*/ 61 h 208"/>
              <a:gd name="T30" fmla="*/ 26 w 199"/>
              <a:gd name="T31" fmla="*/ 71 h 208"/>
              <a:gd name="T32" fmla="*/ 35 w 199"/>
              <a:gd name="T33" fmla="*/ 78 h 208"/>
              <a:gd name="T34" fmla="*/ 45 w 199"/>
              <a:gd name="T35" fmla="*/ 87 h 208"/>
              <a:gd name="T36" fmla="*/ 61 w 199"/>
              <a:gd name="T37" fmla="*/ 104 h 208"/>
              <a:gd name="T38" fmla="*/ 78 w 199"/>
              <a:gd name="T39" fmla="*/ 104 h 208"/>
              <a:gd name="T40" fmla="*/ 78 w 199"/>
              <a:gd name="T41" fmla="*/ 130 h 208"/>
              <a:gd name="T42" fmla="*/ 78 w 199"/>
              <a:gd name="T43" fmla="*/ 149 h 208"/>
              <a:gd name="T44" fmla="*/ 95 w 199"/>
              <a:gd name="T45" fmla="*/ 149 h 208"/>
              <a:gd name="T46" fmla="*/ 104 w 199"/>
              <a:gd name="T47" fmla="*/ 140 h 208"/>
              <a:gd name="T48" fmla="*/ 113 w 199"/>
              <a:gd name="T49" fmla="*/ 156 h 208"/>
              <a:gd name="T50" fmla="*/ 123 w 199"/>
              <a:gd name="T51" fmla="*/ 173 h 208"/>
              <a:gd name="T52" fmla="*/ 130 w 199"/>
              <a:gd name="T53" fmla="*/ 182 h 208"/>
              <a:gd name="T54" fmla="*/ 147 w 199"/>
              <a:gd name="T55" fmla="*/ 199 h 208"/>
              <a:gd name="T56" fmla="*/ 156 w 199"/>
              <a:gd name="T57" fmla="*/ 199 h 208"/>
              <a:gd name="T58" fmla="*/ 168 w 199"/>
              <a:gd name="T59" fmla="*/ 199 h 208"/>
              <a:gd name="T60" fmla="*/ 165 w 199"/>
              <a:gd name="T61" fmla="*/ 173 h 208"/>
              <a:gd name="T62" fmla="*/ 165 w 199"/>
              <a:gd name="T63" fmla="*/ 156 h 208"/>
              <a:gd name="T64" fmla="*/ 182 w 199"/>
              <a:gd name="T65" fmla="*/ 140 h 208"/>
              <a:gd name="T66" fmla="*/ 189 w 199"/>
              <a:gd name="T67" fmla="*/ 130 h 208"/>
              <a:gd name="T68" fmla="*/ 199 w 199"/>
              <a:gd name="T69" fmla="*/ 121 h 208"/>
              <a:gd name="T70" fmla="*/ 199 w 199"/>
              <a:gd name="T71" fmla="*/ 104 h 208"/>
              <a:gd name="T72" fmla="*/ 199 w 199"/>
              <a:gd name="T73" fmla="*/ 87 h 208"/>
              <a:gd name="T74" fmla="*/ 199 w 199"/>
              <a:gd name="T75" fmla="*/ 71 h 208"/>
              <a:gd name="T76" fmla="*/ 199 w 199"/>
              <a:gd name="T77" fmla="*/ 5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9" h="208">
                <a:moveTo>
                  <a:pt x="199" y="52"/>
                </a:moveTo>
                <a:lnTo>
                  <a:pt x="182" y="35"/>
                </a:lnTo>
                <a:lnTo>
                  <a:pt x="173" y="26"/>
                </a:lnTo>
                <a:lnTo>
                  <a:pt x="165" y="19"/>
                </a:lnTo>
                <a:lnTo>
                  <a:pt x="156" y="19"/>
                </a:lnTo>
                <a:lnTo>
                  <a:pt x="147" y="26"/>
                </a:lnTo>
                <a:lnTo>
                  <a:pt x="139" y="26"/>
                </a:lnTo>
                <a:lnTo>
                  <a:pt x="139" y="19"/>
                </a:lnTo>
                <a:lnTo>
                  <a:pt x="113" y="9"/>
                </a:lnTo>
                <a:lnTo>
                  <a:pt x="104" y="9"/>
                </a:lnTo>
                <a:lnTo>
                  <a:pt x="95" y="19"/>
                </a:lnTo>
                <a:lnTo>
                  <a:pt x="95" y="26"/>
                </a:lnTo>
                <a:lnTo>
                  <a:pt x="78" y="26"/>
                </a:lnTo>
                <a:lnTo>
                  <a:pt x="68" y="26"/>
                </a:lnTo>
                <a:lnTo>
                  <a:pt x="61" y="26"/>
                </a:lnTo>
                <a:lnTo>
                  <a:pt x="61" y="19"/>
                </a:lnTo>
                <a:lnTo>
                  <a:pt x="52" y="9"/>
                </a:lnTo>
                <a:lnTo>
                  <a:pt x="45" y="9"/>
                </a:lnTo>
                <a:lnTo>
                  <a:pt x="45" y="0"/>
                </a:lnTo>
                <a:lnTo>
                  <a:pt x="35" y="0"/>
                </a:lnTo>
                <a:lnTo>
                  <a:pt x="26" y="9"/>
                </a:lnTo>
                <a:lnTo>
                  <a:pt x="19" y="0"/>
                </a:lnTo>
                <a:lnTo>
                  <a:pt x="19" y="9"/>
                </a:lnTo>
                <a:lnTo>
                  <a:pt x="0" y="19"/>
                </a:lnTo>
                <a:lnTo>
                  <a:pt x="0" y="26"/>
                </a:lnTo>
                <a:lnTo>
                  <a:pt x="0" y="35"/>
                </a:lnTo>
                <a:lnTo>
                  <a:pt x="0" y="45"/>
                </a:lnTo>
                <a:lnTo>
                  <a:pt x="9" y="52"/>
                </a:lnTo>
                <a:lnTo>
                  <a:pt x="9" y="61"/>
                </a:lnTo>
                <a:lnTo>
                  <a:pt x="19" y="61"/>
                </a:lnTo>
                <a:lnTo>
                  <a:pt x="26" y="61"/>
                </a:lnTo>
                <a:lnTo>
                  <a:pt x="26" y="71"/>
                </a:lnTo>
                <a:lnTo>
                  <a:pt x="26" y="78"/>
                </a:lnTo>
                <a:lnTo>
                  <a:pt x="35" y="78"/>
                </a:lnTo>
                <a:lnTo>
                  <a:pt x="45" y="78"/>
                </a:lnTo>
                <a:lnTo>
                  <a:pt x="45" y="87"/>
                </a:lnTo>
                <a:lnTo>
                  <a:pt x="52" y="104"/>
                </a:lnTo>
                <a:lnTo>
                  <a:pt x="61" y="104"/>
                </a:lnTo>
                <a:lnTo>
                  <a:pt x="68" y="104"/>
                </a:lnTo>
                <a:lnTo>
                  <a:pt x="78" y="104"/>
                </a:lnTo>
                <a:lnTo>
                  <a:pt x="78" y="121"/>
                </a:lnTo>
                <a:lnTo>
                  <a:pt x="78" y="130"/>
                </a:lnTo>
                <a:lnTo>
                  <a:pt x="68" y="140"/>
                </a:lnTo>
                <a:lnTo>
                  <a:pt x="78" y="149"/>
                </a:lnTo>
                <a:lnTo>
                  <a:pt x="87" y="149"/>
                </a:lnTo>
                <a:lnTo>
                  <a:pt x="95" y="149"/>
                </a:lnTo>
                <a:lnTo>
                  <a:pt x="95" y="140"/>
                </a:lnTo>
                <a:lnTo>
                  <a:pt x="104" y="140"/>
                </a:lnTo>
                <a:lnTo>
                  <a:pt x="104" y="149"/>
                </a:lnTo>
                <a:lnTo>
                  <a:pt x="113" y="156"/>
                </a:lnTo>
                <a:lnTo>
                  <a:pt x="113" y="166"/>
                </a:lnTo>
                <a:lnTo>
                  <a:pt x="123" y="173"/>
                </a:lnTo>
                <a:lnTo>
                  <a:pt x="123" y="182"/>
                </a:lnTo>
                <a:lnTo>
                  <a:pt x="130" y="182"/>
                </a:lnTo>
                <a:lnTo>
                  <a:pt x="139" y="192"/>
                </a:lnTo>
                <a:lnTo>
                  <a:pt x="147" y="199"/>
                </a:lnTo>
                <a:lnTo>
                  <a:pt x="147" y="208"/>
                </a:lnTo>
                <a:lnTo>
                  <a:pt x="156" y="199"/>
                </a:lnTo>
                <a:lnTo>
                  <a:pt x="165" y="199"/>
                </a:lnTo>
                <a:lnTo>
                  <a:pt x="168" y="199"/>
                </a:lnTo>
                <a:lnTo>
                  <a:pt x="170" y="182"/>
                </a:lnTo>
                <a:lnTo>
                  <a:pt x="165" y="173"/>
                </a:lnTo>
                <a:lnTo>
                  <a:pt x="165" y="166"/>
                </a:lnTo>
                <a:lnTo>
                  <a:pt x="165" y="156"/>
                </a:lnTo>
                <a:lnTo>
                  <a:pt x="175" y="149"/>
                </a:lnTo>
                <a:lnTo>
                  <a:pt x="182" y="140"/>
                </a:lnTo>
                <a:lnTo>
                  <a:pt x="189" y="140"/>
                </a:lnTo>
                <a:lnTo>
                  <a:pt x="189" y="130"/>
                </a:lnTo>
                <a:lnTo>
                  <a:pt x="189" y="121"/>
                </a:lnTo>
                <a:lnTo>
                  <a:pt x="199" y="121"/>
                </a:lnTo>
                <a:lnTo>
                  <a:pt x="199" y="113"/>
                </a:lnTo>
                <a:lnTo>
                  <a:pt x="199" y="104"/>
                </a:lnTo>
                <a:lnTo>
                  <a:pt x="189" y="104"/>
                </a:lnTo>
                <a:lnTo>
                  <a:pt x="199" y="87"/>
                </a:lnTo>
                <a:lnTo>
                  <a:pt x="199" y="78"/>
                </a:lnTo>
                <a:lnTo>
                  <a:pt x="199" y="71"/>
                </a:lnTo>
                <a:lnTo>
                  <a:pt x="199" y="61"/>
                </a:lnTo>
                <a:lnTo>
                  <a:pt x="199" y="52"/>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7" name="Freeform 528"/>
          <p:cNvSpPr>
            <a:spLocks/>
          </p:cNvSpPr>
          <p:nvPr/>
        </p:nvSpPr>
        <p:spPr bwMode="auto">
          <a:xfrm>
            <a:off x="12514520" y="7130531"/>
            <a:ext cx="742950" cy="682626"/>
          </a:xfrm>
          <a:custGeom>
            <a:avLst/>
            <a:gdLst>
              <a:gd name="T0" fmla="*/ 208 w 234"/>
              <a:gd name="T1" fmla="*/ 35 h 215"/>
              <a:gd name="T2" fmla="*/ 198 w 234"/>
              <a:gd name="T3" fmla="*/ 0 h 215"/>
              <a:gd name="T4" fmla="*/ 182 w 234"/>
              <a:gd name="T5" fmla="*/ 9 h 215"/>
              <a:gd name="T6" fmla="*/ 165 w 234"/>
              <a:gd name="T7" fmla="*/ 9 h 215"/>
              <a:gd name="T8" fmla="*/ 156 w 234"/>
              <a:gd name="T9" fmla="*/ 9 h 215"/>
              <a:gd name="T10" fmla="*/ 137 w 234"/>
              <a:gd name="T11" fmla="*/ 9 h 215"/>
              <a:gd name="T12" fmla="*/ 111 w 234"/>
              <a:gd name="T13" fmla="*/ 26 h 215"/>
              <a:gd name="T14" fmla="*/ 111 w 234"/>
              <a:gd name="T15" fmla="*/ 43 h 215"/>
              <a:gd name="T16" fmla="*/ 111 w 234"/>
              <a:gd name="T17" fmla="*/ 62 h 215"/>
              <a:gd name="T18" fmla="*/ 94 w 234"/>
              <a:gd name="T19" fmla="*/ 95 h 215"/>
              <a:gd name="T20" fmla="*/ 78 w 234"/>
              <a:gd name="T21" fmla="*/ 95 h 215"/>
              <a:gd name="T22" fmla="*/ 87 w 234"/>
              <a:gd name="T23" fmla="*/ 69 h 215"/>
              <a:gd name="T24" fmla="*/ 87 w 234"/>
              <a:gd name="T25" fmla="*/ 62 h 215"/>
              <a:gd name="T26" fmla="*/ 94 w 234"/>
              <a:gd name="T27" fmla="*/ 43 h 215"/>
              <a:gd name="T28" fmla="*/ 68 w 234"/>
              <a:gd name="T29" fmla="*/ 35 h 215"/>
              <a:gd name="T30" fmla="*/ 68 w 234"/>
              <a:gd name="T31" fmla="*/ 35 h 215"/>
              <a:gd name="T32" fmla="*/ 61 w 234"/>
              <a:gd name="T33" fmla="*/ 69 h 215"/>
              <a:gd name="T34" fmla="*/ 52 w 234"/>
              <a:gd name="T35" fmla="*/ 88 h 215"/>
              <a:gd name="T36" fmla="*/ 42 w 234"/>
              <a:gd name="T37" fmla="*/ 95 h 215"/>
              <a:gd name="T38" fmla="*/ 16 w 234"/>
              <a:gd name="T39" fmla="*/ 104 h 215"/>
              <a:gd name="T40" fmla="*/ 26 w 234"/>
              <a:gd name="T41" fmla="*/ 121 h 215"/>
              <a:gd name="T42" fmla="*/ 9 w 234"/>
              <a:gd name="T43" fmla="*/ 137 h 215"/>
              <a:gd name="T44" fmla="*/ 0 w 234"/>
              <a:gd name="T45" fmla="*/ 121 h 215"/>
              <a:gd name="T46" fmla="*/ 0 w 234"/>
              <a:gd name="T47" fmla="*/ 137 h 215"/>
              <a:gd name="T48" fmla="*/ 9 w 234"/>
              <a:gd name="T49" fmla="*/ 156 h 215"/>
              <a:gd name="T50" fmla="*/ 42 w 234"/>
              <a:gd name="T51" fmla="*/ 173 h 215"/>
              <a:gd name="T52" fmla="*/ 52 w 234"/>
              <a:gd name="T53" fmla="*/ 182 h 215"/>
              <a:gd name="T54" fmla="*/ 68 w 234"/>
              <a:gd name="T55" fmla="*/ 173 h 215"/>
              <a:gd name="T56" fmla="*/ 87 w 234"/>
              <a:gd name="T57" fmla="*/ 189 h 215"/>
              <a:gd name="T58" fmla="*/ 104 w 234"/>
              <a:gd name="T59" fmla="*/ 215 h 215"/>
              <a:gd name="T60" fmla="*/ 120 w 234"/>
              <a:gd name="T61" fmla="*/ 199 h 215"/>
              <a:gd name="T62" fmla="*/ 120 w 234"/>
              <a:gd name="T63" fmla="*/ 173 h 215"/>
              <a:gd name="T64" fmla="*/ 137 w 234"/>
              <a:gd name="T65" fmla="*/ 156 h 215"/>
              <a:gd name="T66" fmla="*/ 172 w 234"/>
              <a:gd name="T67" fmla="*/ 156 h 215"/>
              <a:gd name="T68" fmla="*/ 189 w 234"/>
              <a:gd name="T69" fmla="*/ 156 h 215"/>
              <a:gd name="T70" fmla="*/ 208 w 234"/>
              <a:gd name="T71" fmla="*/ 156 h 215"/>
              <a:gd name="T72" fmla="*/ 215 w 234"/>
              <a:gd name="T73" fmla="*/ 121 h 215"/>
              <a:gd name="T74" fmla="*/ 215 w 234"/>
              <a:gd name="T75" fmla="*/ 104 h 215"/>
              <a:gd name="T76" fmla="*/ 215 w 234"/>
              <a:gd name="T77" fmla="*/ 78 h 215"/>
              <a:gd name="T78" fmla="*/ 224 w 234"/>
              <a:gd name="T79" fmla="*/ 69 h 215"/>
              <a:gd name="T80" fmla="*/ 224 w 234"/>
              <a:gd name="T81" fmla="*/ 52 h 215"/>
              <a:gd name="T82" fmla="*/ 234 w 234"/>
              <a:gd name="T83" fmla="*/ 35 h 215"/>
              <a:gd name="T84" fmla="*/ 215 w 234"/>
              <a:gd name="T85" fmla="*/ 3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4" h="215">
                <a:moveTo>
                  <a:pt x="215" y="35"/>
                </a:moveTo>
                <a:lnTo>
                  <a:pt x="208" y="35"/>
                </a:lnTo>
                <a:lnTo>
                  <a:pt x="208" y="0"/>
                </a:lnTo>
                <a:lnTo>
                  <a:pt x="198" y="0"/>
                </a:lnTo>
                <a:lnTo>
                  <a:pt x="189" y="0"/>
                </a:lnTo>
                <a:lnTo>
                  <a:pt x="182" y="9"/>
                </a:lnTo>
                <a:lnTo>
                  <a:pt x="165" y="19"/>
                </a:lnTo>
                <a:lnTo>
                  <a:pt x="165" y="9"/>
                </a:lnTo>
                <a:lnTo>
                  <a:pt x="165" y="0"/>
                </a:lnTo>
                <a:lnTo>
                  <a:pt x="156" y="9"/>
                </a:lnTo>
                <a:lnTo>
                  <a:pt x="146" y="9"/>
                </a:lnTo>
                <a:lnTo>
                  <a:pt x="137" y="9"/>
                </a:lnTo>
                <a:lnTo>
                  <a:pt x="120" y="19"/>
                </a:lnTo>
                <a:lnTo>
                  <a:pt x="111" y="26"/>
                </a:lnTo>
                <a:lnTo>
                  <a:pt x="111" y="35"/>
                </a:lnTo>
                <a:lnTo>
                  <a:pt x="111" y="43"/>
                </a:lnTo>
                <a:lnTo>
                  <a:pt x="111" y="52"/>
                </a:lnTo>
                <a:lnTo>
                  <a:pt x="111" y="62"/>
                </a:lnTo>
                <a:lnTo>
                  <a:pt x="111" y="78"/>
                </a:lnTo>
                <a:lnTo>
                  <a:pt x="94" y="95"/>
                </a:lnTo>
                <a:lnTo>
                  <a:pt x="87" y="95"/>
                </a:lnTo>
                <a:lnTo>
                  <a:pt x="78" y="95"/>
                </a:lnTo>
                <a:lnTo>
                  <a:pt x="78" y="78"/>
                </a:lnTo>
                <a:lnTo>
                  <a:pt x="87" y="69"/>
                </a:lnTo>
                <a:lnTo>
                  <a:pt x="78" y="69"/>
                </a:lnTo>
                <a:lnTo>
                  <a:pt x="87" y="62"/>
                </a:lnTo>
                <a:lnTo>
                  <a:pt x="94" y="52"/>
                </a:lnTo>
                <a:lnTo>
                  <a:pt x="94" y="43"/>
                </a:lnTo>
                <a:lnTo>
                  <a:pt x="87" y="35"/>
                </a:lnTo>
                <a:lnTo>
                  <a:pt x="68" y="35"/>
                </a:lnTo>
                <a:lnTo>
                  <a:pt x="68" y="26"/>
                </a:lnTo>
                <a:lnTo>
                  <a:pt x="68" y="35"/>
                </a:lnTo>
                <a:lnTo>
                  <a:pt x="61" y="52"/>
                </a:lnTo>
                <a:lnTo>
                  <a:pt x="61" y="69"/>
                </a:lnTo>
                <a:lnTo>
                  <a:pt x="52" y="78"/>
                </a:lnTo>
                <a:lnTo>
                  <a:pt x="52" y="88"/>
                </a:lnTo>
                <a:lnTo>
                  <a:pt x="42" y="88"/>
                </a:lnTo>
                <a:lnTo>
                  <a:pt x="42" y="95"/>
                </a:lnTo>
                <a:lnTo>
                  <a:pt x="35" y="104"/>
                </a:lnTo>
                <a:lnTo>
                  <a:pt x="16" y="104"/>
                </a:lnTo>
                <a:lnTo>
                  <a:pt x="16" y="121"/>
                </a:lnTo>
                <a:lnTo>
                  <a:pt x="26" y="121"/>
                </a:lnTo>
                <a:lnTo>
                  <a:pt x="26" y="130"/>
                </a:lnTo>
                <a:lnTo>
                  <a:pt x="9" y="137"/>
                </a:lnTo>
                <a:lnTo>
                  <a:pt x="9" y="121"/>
                </a:lnTo>
                <a:lnTo>
                  <a:pt x="0" y="121"/>
                </a:lnTo>
                <a:lnTo>
                  <a:pt x="0" y="130"/>
                </a:lnTo>
                <a:lnTo>
                  <a:pt x="0" y="137"/>
                </a:lnTo>
                <a:lnTo>
                  <a:pt x="0" y="156"/>
                </a:lnTo>
                <a:lnTo>
                  <a:pt x="9" y="156"/>
                </a:lnTo>
                <a:lnTo>
                  <a:pt x="16" y="163"/>
                </a:lnTo>
                <a:lnTo>
                  <a:pt x="42" y="173"/>
                </a:lnTo>
                <a:lnTo>
                  <a:pt x="42" y="182"/>
                </a:lnTo>
                <a:lnTo>
                  <a:pt x="52" y="182"/>
                </a:lnTo>
                <a:lnTo>
                  <a:pt x="61" y="173"/>
                </a:lnTo>
                <a:lnTo>
                  <a:pt x="68" y="173"/>
                </a:lnTo>
                <a:lnTo>
                  <a:pt x="78" y="182"/>
                </a:lnTo>
                <a:lnTo>
                  <a:pt x="87" y="189"/>
                </a:lnTo>
                <a:lnTo>
                  <a:pt x="104" y="208"/>
                </a:lnTo>
                <a:lnTo>
                  <a:pt x="104" y="215"/>
                </a:lnTo>
                <a:lnTo>
                  <a:pt x="120" y="208"/>
                </a:lnTo>
                <a:lnTo>
                  <a:pt x="120" y="199"/>
                </a:lnTo>
                <a:lnTo>
                  <a:pt x="120" y="182"/>
                </a:lnTo>
                <a:lnTo>
                  <a:pt x="120" y="173"/>
                </a:lnTo>
                <a:lnTo>
                  <a:pt x="120" y="163"/>
                </a:lnTo>
                <a:lnTo>
                  <a:pt x="137" y="156"/>
                </a:lnTo>
                <a:lnTo>
                  <a:pt x="165" y="147"/>
                </a:lnTo>
                <a:lnTo>
                  <a:pt x="172" y="156"/>
                </a:lnTo>
                <a:lnTo>
                  <a:pt x="182" y="156"/>
                </a:lnTo>
                <a:lnTo>
                  <a:pt x="189" y="156"/>
                </a:lnTo>
                <a:lnTo>
                  <a:pt x="198" y="156"/>
                </a:lnTo>
                <a:lnTo>
                  <a:pt x="208" y="156"/>
                </a:lnTo>
                <a:lnTo>
                  <a:pt x="215" y="130"/>
                </a:lnTo>
                <a:lnTo>
                  <a:pt x="215" y="121"/>
                </a:lnTo>
                <a:lnTo>
                  <a:pt x="208" y="114"/>
                </a:lnTo>
                <a:lnTo>
                  <a:pt x="215" y="104"/>
                </a:lnTo>
                <a:lnTo>
                  <a:pt x="215" y="95"/>
                </a:lnTo>
                <a:lnTo>
                  <a:pt x="215" y="78"/>
                </a:lnTo>
                <a:lnTo>
                  <a:pt x="215" y="69"/>
                </a:lnTo>
                <a:lnTo>
                  <a:pt x="224" y="69"/>
                </a:lnTo>
                <a:lnTo>
                  <a:pt x="224" y="62"/>
                </a:lnTo>
                <a:lnTo>
                  <a:pt x="224" y="52"/>
                </a:lnTo>
                <a:lnTo>
                  <a:pt x="224" y="43"/>
                </a:lnTo>
                <a:lnTo>
                  <a:pt x="234" y="35"/>
                </a:lnTo>
                <a:lnTo>
                  <a:pt x="224" y="26"/>
                </a:lnTo>
                <a:lnTo>
                  <a:pt x="215" y="35"/>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8" name="Freeform 529"/>
          <p:cNvSpPr>
            <a:spLocks/>
          </p:cNvSpPr>
          <p:nvPr/>
        </p:nvSpPr>
        <p:spPr bwMode="auto">
          <a:xfrm>
            <a:off x="13625755" y="5971655"/>
            <a:ext cx="434976" cy="273050"/>
          </a:xfrm>
          <a:custGeom>
            <a:avLst/>
            <a:gdLst>
              <a:gd name="T0" fmla="*/ 9 w 137"/>
              <a:gd name="T1" fmla="*/ 86 h 86"/>
              <a:gd name="T2" fmla="*/ 9 w 137"/>
              <a:gd name="T3" fmla="*/ 79 h 86"/>
              <a:gd name="T4" fmla="*/ 9 w 137"/>
              <a:gd name="T5" fmla="*/ 69 h 86"/>
              <a:gd name="T6" fmla="*/ 16 w 137"/>
              <a:gd name="T7" fmla="*/ 60 h 86"/>
              <a:gd name="T8" fmla="*/ 23 w 137"/>
              <a:gd name="T9" fmla="*/ 60 h 86"/>
              <a:gd name="T10" fmla="*/ 33 w 137"/>
              <a:gd name="T11" fmla="*/ 60 h 86"/>
              <a:gd name="T12" fmla="*/ 42 w 137"/>
              <a:gd name="T13" fmla="*/ 60 h 86"/>
              <a:gd name="T14" fmla="*/ 52 w 137"/>
              <a:gd name="T15" fmla="*/ 60 h 86"/>
              <a:gd name="T16" fmla="*/ 59 w 137"/>
              <a:gd name="T17" fmla="*/ 60 h 86"/>
              <a:gd name="T18" fmla="*/ 68 w 137"/>
              <a:gd name="T19" fmla="*/ 53 h 86"/>
              <a:gd name="T20" fmla="*/ 78 w 137"/>
              <a:gd name="T21" fmla="*/ 53 h 86"/>
              <a:gd name="T22" fmla="*/ 94 w 137"/>
              <a:gd name="T23" fmla="*/ 53 h 86"/>
              <a:gd name="T24" fmla="*/ 104 w 137"/>
              <a:gd name="T25" fmla="*/ 60 h 86"/>
              <a:gd name="T26" fmla="*/ 111 w 137"/>
              <a:gd name="T27" fmla="*/ 69 h 86"/>
              <a:gd name="T28" fmla="*/ 111 w 137"/>
              <a:gd name="T29" fmla="*/ 60 h 86"/>
              <a:gd name="T30" fmla="*/ 120 w 137"/>
              <a:gd name="T31" fmla="*/ 53 h 86"/>
              <a:gd name="T32" fmla="*/ 130 w 137"/>
              <a:gd name="T33" fmla="*/ 43 h 86"/>
              <a:gd name="T34" fmla="*/ 130 w 137"/>
              <a:gd name="T35" fmla="*/ 27 h 86"/>
              <a:gd name="T36" fmla="*/ 120 w 137"/>
              <a:gd name="T37" fmla="*/ 27 h 86"/>
              <a:gd name="T38" fmla="*/ 120 w 137"/>
              <a:gd name="T39" fmla="*/ 17 h 86"/>
              <a:gd name="T40" fmla="*/ 130 w 137"/>
              <a:gd name="T41" fmla="*/ 8 h 86"/>
              <a:gd name="T42" fmla="*/ 137 w 137"/>
              <a:gd name="T43" fmla="*/ 0 h 86"/>
              <a:gd name="T44" fmla="*/ 130 w 137"/>
              <a:gd name="T45" fmla="*/ 0 h 86"/>
              <a:gd name="T46" fmla="*/ 120 w 137"/>
              <a:gd name="T47" fmla="*/ 8 h 86"/>
              <a:gd name="T48" fmla="*/ 111 w 137"/>
              <a:gd name="T49" fmla="*/ 8 h 86"/>
              <a:gd name="T50" fmla="*/ 104 w 137"/>
              <a:gd name="T51" fmla="*/ 8 h 86"/>
              <a:gd name="T52" fmla="*/ 94 w 137"/>
              <a:gd name="T53" fmla="*/ 17 h 86"/>
              <a:gd name="T54" fmla="*/ 85 w 137"/>
              <a:gd name="T55" fmla="*/ 17 h 86"/>
              <a:gd name="T56" fmla="*/ 78 w 137"/>
              <a:gd name="T57" fmla="*/ 27 h 86"/>
              <a:gd name="T58" fmla="*/ 68 w 137"/>
              <a:gd name="T59" fmla="*/ 34 h 86"/>
              <a:gd name="T60" fmla="*/ 68 w 137"/>
              <a:gd name="T61" fmla="*/ 43 h 86"/>
              <a:gd name="T62" fmla="*/ 59 w 137"/>
              <a:gd name="T63" fmla="*/ 53 h 86"/>
              <a:gd name="T64" fmla="*/ 52 w 137"/>
              <a:gd name="T65" fmla="*/ 53 h 86"/>
              <a:gd name="T66" fmla="*/ 42 w 137"/>
              <a:gd name="T67" fmla="*/ 53 h 86"/>
              <a:gd name="T68" fmla="*/ 16 w 137"/>
              <a:gd name="T69" fmla="*/ 53 h 86"/>
              <a:gd name="T70" fmla="*/ 9 w 137"/>
              <a:gd name="T71" fmla="*/ 53 h 86"/>
              <a:gd name="T72" fmla="*/ 0 w 137"/>
              <a:gd name="T73" fmla="*/ 60 h 86"/>
              <a:gd name="T74" fmla="*/ 0 w 137"/>
              <a:gd name="T75" fmla="*/ 69 h 86"/>
              <a:gd name="T76" fmla="*/ 9 w 137"/>
              <a:gd name="T7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86">
                <a:moveTo>
                  <a:pt x="9" y="86"/>
                </a:moveTo>
                <a:lnTo>
                  <a:pt x="9" y="79"/>
                </a:lnTo>
                <a:lnTo>
                  <a:pt x="9" y="69"/>
                </a:lnTo>
                <a:lnTo>
                  <a:pt x="16" y="60"/>
                </a:lnTo>
                <a:lnTo>
                  <a:pt x="23" y="60"/>
                </a:lnTo>
                <a:lnTo>
                  <a:pt x="33" y="60"/>
                </a:lnTo>
                <a:lnTo>
                  <a:pt x="42" y="60"/>
                </a:lnTo>
                <a:lnTo>
                  <a:pt x="52" y="60"/>
                </a:lnTo>
                <a:lnTo>
                  <a:pt x="59" y="60"/>
                </a:lnTo>
                <a:lnTo>
                  <a:pt x="68" y="53"/>
                </a:lnTo>
                <a:lnTo>
                  <a:pt x="78" y="53"/>
                </a:lnTo>
                <a:lnTo>
                  <a:pt x="94" y="53"/>
                </a:lnTo>
                <a:lnTo>
                  <a:pt x="104" y="60"/>
                </a:lnTo>
                <a:lnTo>
                  <a:pt x="111" y="69"/>
                </a:lnTo>
                <a:lnTo>
                  <a:pt x="111" y="60"/>
                </a:lnTo>
                <a:lnTo>
                  <a:pt x="120" y="53"/>
                </a:lnTo>
                <a:lnTo>
                  <a:pt x="130" y="43"/>
                </a:lnTo>
                <a:lnTo>
                  <a:pt x="130" y="27"/>
                </a:lnTo>
                <a:lnTo>
                  <a:pt x="120" y="27"/>
                </a:lnTo>
                <a:lnTo>
                  <a:pt x="120" y="17"/>
                </a:lnTo>
                <a:lnTo>
                  <a:pt x="130" y="8"/>
                </a:lnTo>
                <a:lnTo>
                  <a:pt x="137" y="0"/>
                </a:lnTo>
                <a:lnTo>
                  <a:pt x="130" y="0"/>
                </a:lnTo>
                <a:lnTo>
                  <a:pt x="120" y="8"/>
                </a:lnTo>
                <a:lnTo>
                  <a:pt x="111" y="8"/>
                </a:lnTo>
                <a:lnTo>
                  <a:pt x="104" y="8"/>
                </a:lnTo>
                <a:lnTo>
                  <a:pt x="94" y="17"/>
                </a:lnTo>
                <a:lnTo>
                  <a:pt x="85" y="17"/>
                </a:lnTo>
                <a:lnTo>
                  <a:pt x="78" y="27"/>
                </a:lnTo>
                <a:lnTo>
                  <a:pt x="68" y="34"/>
                </a:lnTo>
                <a:lnTo>
                  <a:pt x="68" y="43"/>
                </a:lnTo>
                <a:lnTo>
                  <a:pt x="59" y="53"/>
                </a:lnTo>
                <a:lnTo>
                  <a:pt x="52" y="53"/>
                </a:lnTo>
                <a:lnTo>
                  <a:pt x="42" y="53"/>
                </a:lnTo>
                <a:lnTo>
                  <a:pt x="16" y="53"/>
                </a:lnTo>
                <a:lnTo>
                  <a:pt x="9" y="53"/>
                </a:lnTo>
                <a:lnTo>
                  <a:pt x="0" y="60"/>
                </a:lnTo>
                <a:lnTo>
                  <a:pt x="0" y="69"/>
                </a:lnTo>
                <a:lnTo>
                  <a:pt x="9" y="86"/>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9" name="Freeform 531"/>
          <p:cNvSpPr>
            <a:spLocks/>
          </p:cNvSpPr>
          <p:nvPr/>
        </p:nvSpPr>
        <p:spPr bwMode="auto">
          <a:xfrm>
            <a:off x="13994072" y="6492353"/>
            <a:ext cx="276226" cy="323850"/>
          </a:xfrm>
          <a:custGeom>
            <a:avLst/>
            <a:gdLst>
              <a:gd name="T0" fmla="*/ 45 w 87"/>
              <a:gd name="T1" fmla="*/ 102 h 102"/>
              <a:gd name="T2" fmla="*/ 26 w 87"/>
              <a:gd name="T3" fmla="*/ 94 h 102"/>
              <a:gd name="T4" fmla="*/ 35 w 87"/>
              <a:gd name="T5" fmla="*/ 94 h 102"/>
              <a:gd name="T6" fmla="*/ 35 w 87"/>
              <a:gd name="T7" fmla="*/ 85 h 102"/>
              <a:gd name="T8" fmla="*/ 26 w 87"/>
              <a:gd name="T9" fmla="*/ 85 h 102"/>
              <a:gd name="T10" fmla="*/ 9 w 87"/>
              <a:gd name="T11" fmla="*/ 85 h 102"/>
              <a:gd name="T12" fmla="*/ 0 w 87"/>
              <a:gd name="T13" fmla="*/ 76 h 102"/>
              <a:gd name="T14" fmla="*/ 0 w 87"/>
              <a:gd name="T15" fmla="*/ 68 h 102"/>
              <a:gd name="T16" fmla="*/ 9 w 87"/>
              <a:gd name="T17" fmla="*/ 59 h 102"/>
              <a:gd name="T18" fmla="*/ 0 w 87"/>
              <a:gd name="T19" fmla="*/ 52 h 102"/>
              <a:gd name="T20" fmla="*/ 0 w 87"/>
              <a:gd name="T21" fmla="*/ 42 h 102"/>
              <a:gd name="T22" fmla="*/ 9 w 87"/>
              <a:gd name="T23" fmla="*/ 33 h 102"/>
              <a:gd name="T24" fmla="*/ 18 w 87"/>
              <a:gd name="T25" fmla="*/ 33 h 102"/>
              <a:gd name="T26" fmla="*/ 26 w 87"/>
              <a:gd name="T27" fmla="*/ 26 h 102"/>
              <a:gd name="T28" fmla="*/ 26 w 87"/>
              <a:gd name="T29" fmla="*/ 16 h 102"/>
              <a:gd name="T30" fmla="*/ 35 w 87"/>
              <a:gd name="T31" fmla="*/ 16 h 102"/>
              <a:gd name="T32" fmla="*/ 35 w 87"/>
              <a:gd name="T33" fmla="*/ 26 h 102"/>
              <a:gd name="T34" fmla="*/ 26 w 87"/>
              <a:gd name="T35" fmla="*/ 33 h 102"/>
              <a:gd name="T36" fmla="*/ 35 w 87"/>
              <a:gd name="T37" fmla="*/ 42 h 102"/>
              <a:gd name="T38" fmla="*/ 45 w 87"/>
              <a:gd name="T39" fmla="*/ 42 h 102"/>
              <a:gd name="T40" fmla="*/ 45 w 87"/>
              <a:gd name="T41" fmla="*/ 33 h 102"/>
              <a:gd name="T42" fmla="*/ 45 w 87"/>
              <a:gd name="T43" fmla="*/ 26 h 102"/>
              <a:gd name="T44" fmla="*/ 52 w 87"/>
              <a:gd name="T45" fmla="*/ 26 h 102"/>
              <a:gd name="T46" fmla="*/ 61 w 87"/>
              <a:gd name="T47" fmla="*/ 26 h 102"/>
              <a:gd name="T48" fmla="*/ 71 w 87"/>
              <a:gd name="T49" fmla="*/ 16 h 102"/>
              <a:gd name="T50" fmla="*/ 61 w 87"/>
              <a:gd name="T51" fmla="*/ 7 h 102"/>
              <a:gd name="T52" fmla="*/ 52 w 87"/>
              <a:gd name="T53" fmla="*/ 7 h 102"/>
              <a:gd name="T54" fmla="*/ 61 w 87"/>
              <a:gd name="T55" fmla="*/ 0 h 102"/>
              <a:gd name="T56" fmla="*/ 71 w 87"/>
              <a:gd name="T57" fmla="*/ 0 h 102"/>
              <a:gd name="T58" fmla="*/ 87 w 87"/>
              <a:gd name="T59" fmla="*/ 0 h 102"/>
              <a:gd name="T60" fmla="*/ 78 w 87"/>
              <a:gd name="T61" fmla="*/ 7 h 102"/>
              <a:gd name="T62" fmla="*/ 87 w 87"/>
              <a:gd name="T63" fmla="*/ 7 h 102"/>
              <a:gd name="T64" fmla="*/ 78 w 87"/>
              <a:gd name="T65" fmla="*/ 16 h 102"/>
              <a:gd name="T66" fmla="*/ 87 w 87"/>
              <a:gd name="T67" fmla="*/ 33 h 102"/>
              <a:gd name="T68" fmla="*/ 78 w 87"/>
              <a:gd name="T69" fmla="*/ 42 h 102"/>
              <a:gd name="T70" fmla="*/ 61 w 87"/>
              <a:gd name="T71" fmla="*/ 59 h 102"/>
              <a:gd name="T72" fmla="*/ 71 w 87"/>
              <a:gd name="T73" fmla="*/ 68 h 102"/>
              <a:gd name="T74" fmla="*/ 61 w 87"/>
              <a:gd name="T75" fmla="*/ 85 h 102"/>
              <a:gd name="T76" fmla="*/ 52 w 87"/>
              <a:gd name="T77" fmla="*/ 85 h 102"/>
              <a:gd name="T78" fmla="*/ 45 w 87"/>
              <a:gd name="T79" fmla="*/ 94 h 102"/>
              <a:gd name="T80" fmla="*/ 52 w 87"/>
              <a:gd name="T81" fmla="*/ 102 h 102"/>
              <a:gd name="T82" fmla="*/ 45 w 87"/>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2">
                <a:moveTo>
                  <a:pt x="45" y="102"/>
                </a:moveTo>
                <a:lnTo>
                  <a:pt x="26" y="94"/>
                </a:lnTo>
                <a:lnTo>
                  <a:pt x="35" y="94"/>
                </a:lnTo>
                <a:lnTo>
                  <a:pt x="35" y="85"/>
                </a:lnTo>
                <a:lnTo>
                  <a:pt x="26" y="85"/>
                </a:lnTo>
                <a:lnTo>
                  <a:pt x="9" y="85"/>
                </a:lnTo>
                <a:lnTo>
                  <a:pt x="0" y="76"/>
                </a:lnTo>
                <a:lnTo>
                  <a:pt x="0" y="68"/>
                </a:lnTo>
                <a:lnTo>
                  <a:pt x="9" y="59"/>
                </a:lnTo>
                <a:lnTo>
                  <a:pt x="0" y="52"/>
                </a:lnTo>
                <a:lnTo>
                  <a:pt x="0" y="42"/>
                </a:lnTo>
                <a:lnTo>
                  <a:pt x="9" y="33"/>
                </a:lnTo>
                <a:lnTo>
                  <a:pt x="18" y="33"/>
                </a:lnTo>
                <a:lnTo>
                  <a:pt x="26" y="26"/>
                </a:lnTo>
                <a:lnTo>
                  <a:pt x="26" y="16"/>
                </a:lnTo>
                <a:lnTo>
                  <a:pt x="35" y="16"/>
                </a:lnTo>
                <a:lnTo>
                  <a:pt x="35" y="26"/>
                </a:lnTo>
                <a:lnTo>
                  <a:pt x="26" y="33"/>
                </a:lnTo>
                <a:lnTo>
                  <a:pt x="35" y="42"/>
                </a:lnTo>
                <a:lnTo>
                  <a:pt x="45" y="42"/>
                </a:lnTo>
                <a:lnTo>
                  <a:pt x="45" y="33"/>
                </a:lnTo>
                <a:lnTo>
                  <a:pt x="45" y="26"/>
                </a:lnTo>
                <a:lnTo>
                  <a:pt x="52" y="26"/>
                </a:lnTo>
                <a:lnTo>
                  <a:pt x="61" y="26"/>
                </a:lnTo>
                <a:lnTo>
                  <a:pt x="71" y="16"/>
                </a:lnTo>
                <a:lnTo>
                  <a:pt x="61" y="7"/>
                </a:lnTo>
                <a:lnTo>
                  <a:pt x="52" y="7"/>
                </a:lnTo>
                <a:lnTo>
                  <a:pt x="61" y="0"/>
                </a:lnTo>
                <a:lnTo>
                  <a:pt x="71" y="0"/>
                </a:lnTo>
                <a:lnTo>
                  <a:pt x="87" y="0"/>
                </a:lnTo>
                <a:lnTo>
                  <a:pt x="78" y="7"/>
                </a:lnTo>
                <a:lnTo>
                  <a:pt x="87" y="7"/>
                </a:lnTo>
                <a:lnTo>
                  <a:pt x="78" y="16"/>
                </a:lnTo>
                <a:lnTo>
                  <a:pt x="87" y="33"/>
                </a:lnTo>
                <a:lnTo>
                  <a:pt x="78" y="42"/>
                </a:lnTo>
                <a:lnTo>
                  <a:pt x="61" y="59"/>
                </a:lnTo>
                <a:lnTo>
                  <a:pt x="71" y="68"/>
                </a:lnTo>
                <a:lnTo>
                  <a:pt x="61" y="85"/>
                </a:lnTo>
                <a:lnTo>
                  <a:pt x="52" y="85"/>
                </a:lnTo>
                <a:lnTo>
                  <a:pt x="45" y="94"/>
                </a:lnTo>
                <a:lnTo>
                  <a:pt x="52" y="102"/>
                </a:lnTo>
                <a:lnTo>
                  <a:pt x="45" y="102"/>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0" name="Freeform 534"/>
          <p:cNvSpPr>
            <a:spLocks/>
          </p:cNvSpPr>
          <p:nvPr/>
        </p:nvSpPr>
        <p:spPr bwMode="auto">
          <a:xfrm>
            <a:off x="14000420" y="8003642"/>
            <a:ext cx="2101850" cy="1019176"/>
          </a:xfrm>
          <a:custGeom>
            <a:avLst/>
            <a:gdLst>
              <a:gd name="T0" fmla="*/ 636 w 662"/>
              <a:gd name="T1" fmla="*/ 234 h 321"/>
              <a:gd name="T2" fmla="*/ 651 w 662"/>
              <a:gd name="T3" fmla="*/ 215 h 321"/>
              <a:gd name="T4" fmla="*/ 662 w 662"/>
              <a:gd name="T5" fmla="*/ 194 h 321"/>
              <a:gd name="T6" fmla="*/ 639 w 662"/>
              <a:gd name="T7" fmla="*/ 179 h 321"/>
              <a:gd name="T8" fmla="*/ 613 w 662"/>
              <a:gd name="T9" fmla="*/ 163 h 321"/>
              <a:gd name="T10" fmla="*/ 587 w 662"/>
              <a:gd name="T11" fmla="*/ 134 h 321"/>
              <a:gd name="T12" fmla="*/ 544 w 662"/>
              <a:gd name="T13" fmla="*/ 163 h 321"/>
              <a:gd name="T14" fmla="*/ 535 w 662"/>
              <a:gd name="T15" fmla="*/ 142 h 321"/>
              <a:gd name="T16" fmla="*/ 501 w 662"/>
              <a:gd name="T17" fmla="*/ 146 h 321"/>
              <a:gd name="T18" fmla="*/ 492 w 662"/>
              <a:gd name="T19" fmla="*/ 146 h 321"/>
              <a:gd name="T20" fmla="*/ 466 w 662"/>
              <a:gd name="T21" fmla="*/ 146 h 321"/>
              <a:gd name="T22" fmla="*/ 430 w 662"/>
              <a:gd name="T23" fmla="*/ 146 h 321"/>
              <a:gd name="T24" fmla="*/ 404 w 662"/>
              <a:gd name="T25" fmla="*/ 120 h 321"/>
              <a:gd name="T26" fmla="*/ 362 w 662"/>
              <a:gd name="T27" fmla="*/ 101 h 321"/>
              <a:gd name="T28" fmla="*/ 329 w 662"/>
              <a:gd name="T29" fmla="*/ 78 h 321"/>
              <a:gd name="T30" fmla="*/ 310 w 662"/>
              <a:gd name="T31" fmla="*/ 85 h 321"/>
              <a:gd name="T32" fmla="*/ 293 w 662"/>
              <a:gd name="T33" fmla="*/ 101 h 321"/>
              <a:gd name="T34" fmla="*/ 258 w 662"/>
              <a:gd name="T35" fmla="*/ 78 h 321"/>
              <a:gd name="T36" fmla="*/ 267 w 662"/>
              <a:gd name="T37" fmla="*/ 52 h 321"/>
              <a:gd name="T38" fmla="*/ 225 w 662"/>
              <a:gd name="T39" fmla="*/ 42 h 321"/>
              <a:gd name="T40" fmla="*/ 206 w 662"/>
              <a:gd name="T41" fmla="*/ 26 h 321"/>
              <a:gd name="T42" fmla="*/ 199 w 662"/>
              <a:gd name="T43" fmla="*/ 0 h 321"/>
              <a:gd name="T44" fmla="*/ 173 w 662"/>
              <a:gd name="T45" fmla="*/ 16 h 321"/>
              <a:gd name="T46" fmla="*/ 156 w 662"/>
              <a:gd name="T47" fmla="*/ 0 h 321"/>
              <a:gd name="T48" fmla="*/ 121 w 662"/>
              <a:gd name="T49" fmla="*/ 26 h 321"/>
              <a:gd name="T50" fmla="*/ 76 w 662"/>
              <a:gd name="T51" fmla="*/ 52 h 321"/>
              <a:gd name="T52" fmla="*/ 33 w 662"/>
              <a:gd name="T53" fmla="*/ 59 h 321"/>
              <a:gd name="T54" fmla="*/ 7 w 662"/>
              <a:gd name="T55" fmla="*/ 52 h 321"/>
              <a:gd name="T56" fmla="*/ 7 w 662"/>
              <a:gd name="T57" fmla="*/ 78 h 321"/>
              <a:gd name="T58" fmla="*/ 26 w 662"/>
              <a:gd name="T59" fmla="*/ 101 h 321"/>
              <a:gd name="T60" fmla="*/ 33 w 662"/>
              <a:gd name="T61" fmla="*/ 137 h 321"/>
              <a:gd name="T62" fmla="*/ 61 w 662"/>
              <a:gd name="T63" fmla="*/ 179 h 321"/>
              <a:gd name="T64" fmla="*/ 83 w 662"/>
              <a:gd name="T65" fmla="*/ 198 h 321"/>
              <a:gd name="T66" fmla="*/ 102 w 662"/>
              <a:gd name="T67" fmla="*/ 224 h 321"/>
              <a:gd name="T68" fmla="*/ 137 w 662"/>
              <a:gd name="T69" fmla="*/ 232 h 321"/>
              <a:gd name="T70" fmla="*/ 163 w 662"/>
              <a:gd name="T71" fmla="*/ 215 h 321"/>
              <a:gd name="T72" fmla="*/ 189 w 662"/>
              <a:gd name="T73" fmla="*/ 205 h 321"/>
              <a:gd name="T74" fmla="*/ 215 w 662"/>
              <a:gd name="T75" fmla="*/ 215 h 321"/>
              <a:gd name="T76" fmla="*/ 246 w 662"/>
              <a:gd name="T77" fmla="*/ 222 h 321"/>
              <a:gd name="T78" fmla="*/ 267 w 662"/>
              <a:gd name="T79" fmla="*/ 241 h 321"/>
              <a:gd name="T80" fmla="*/ 291 w 662"/>
              <a:gd name="T81" fmla="*/ 250 h 321"/>
              <a:gd name="T82" fmla="*/ 286 w 662"/>
              <a:gd name="T83" fmla="*/ 274 h 321"/>
              <a:gd name="T84" fmla="*/ 319 w 662"/>
              <a:gd name="T85" fmla="*/ 300 h 321"/>
              <a:gd name="T86" fmla="*/ 345 w 662"/>
              <a:gd name="T87" fmla="*/ 319 h 321"/>
              <a:gd name="T88" fmla="*/ 378 w 662"/>
              <a:gd name="T89" fmla="*/ 319 h 321"/>
              <a:gd name="T90" fmla="*/ 404 w 662"/>
              <a:gd name="T91" fmla="*/ 312 h 321"/>
              <a:gd name="T92" fmla="*/ 419 w 662"/>
              <a:gd name="T93" fmla="*/ 295 h 321"/>
              <a:gd name="T94" fmla="*/ 449 w 662"/>
              <a:gd name="T95" fmla="*/ 293 h 321"/>
              <a:gd name="T96" fmla="*/ 483 w 662"/>
              <a:gd name="T97" fmla="*/ 274 h 321"/>
              <a:gd name="T98" fmla="*/ 518 w 662"/>
              <a:gd name="T99" fmla="*/ 248 h 321"/>
              <a:gd name="T100" fmla="*/ 535 w 662"/>
              <a:gd name="T101" fmla="*/ 232 h 321"/>
              <a:gd name="T102" fmla="*/ 570 w 662"/>
              <a:gd name="T103" fmla="*/ 232 h 321"/>
              <a:gd name="T104" fmla="*/ 580 w 662"/>
              <a:gd name="T105" fmla="*/ 241 h 321"/>
              <a:gd name="T106" fmla="*/ 622 w 662"/>
              <a:gd name="T107" fmla="*/ 23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321">
                <a:moveTo>
                  <a:pt x="636" y="255"/>
                </a:moveTo>
                <a:lnTo>
                  <a:pt x="639" y="239"/>
                </a:lnTo>
                <a:lnTo>
                  <a:pt x="636" y="234"/>
                </a:lnTo>
                <a:lnTo>
                  <a:pt x="639" y="224"/>
                </a:lnTo>
                <a:lnTo>
                  <a:pt x="643" y="215"/>
                </a:lnTo>
                <a:lnTo>
                  <a:pt x="651" y="215"/>
                </a:lnTo>
                <a:lnTo>
                  <a:pt x="648" y="205"/>
                </a:lnTo>
                <a:lnTo>
                  <a:pt x="653" y="198"/>
                </a:lnTo>
                <a:lnTo>
                  <a:pt x="662" y="194"/>
                </a:lnTo>
                <a:lnTo>
                  <a:pt x="660" y="179"/>
                </a:lnTo>
                <a:lnTo>
                  <a:pt x="648" y="179"/>
                </a:lnTo>
                <a:lnTo>
                  <a:pt x="639" y="179"/>
                </a:lnTo>
                <a:lnTo>
                  <a:pt x="629" y="179"/>
                </a:lnTo>
                <a:lnTo>
                  <a:pt x="622" y="172"/>
                </a:lnTo>
                <a:lnTo>
                  <a:pt x="613" y="163"/>
                </a:lnTo>
                <a:lnTo>
                  <a:pt x="603" y="156"/>
                </a:lnTo>
                <a:lnTo>
                  <a:pt x="596" y="156"/>
                </a:lnTo>
                <a:lnTo>
                  <a:pt x="587" y="134"/>
                </a:lnTo>
                <a:lnTo>
                  <a:pt x="575" y="146"/>
                </a:lnTo>
                <a:lnTo>
                  <a:pt x="570" y="156"/>
                </a:lnTo>
                <a:lnTo>
                  <a:pt x="544" y="163"/>
                </a:lnTo>
                <a:lnTo>
                  <a:pt x="544" y="153"/>
                </a:lnTo>
                <a:lnTo>
                  <a:pt x="542" y="134"/>
                </a:lnTo>
                <a:lnTo>
                  <a:pt x="535" y="142"/>
                </a:lnTo>
                <a:lnTo>
                  <a:pt x="527" y="146"/>
                </a:lnTo>
                <a:lnTo>
                  <a:pt x="518" y="137"/>
                </a:lnTo>
                <a:lnTo>
                  <a:pt x="501" y="146"/>
                </a:lnTo>
                <a:lnTo>
                  <a:pt x="501" y="156"/>
                </a:lnTo>
                <a:lnTo>
                  <a:pt x="492" y="163"/>
                </a:lnTo>
                <a:lnTo>
                  <a:pt x="492" y="146"/>
                </a:lnTo>
                <a:lnTo>
                  <a:pt x="483" y="137"/>
                </a:lnTo>
                <a:lnTo>
                  <a:pt x="475" y="146"/>
                </a:lnTo>
                <a:lnTo>
                  <a:pt x="466" y="146"/>
                </a:lnTo>
                <a:lnTo>
                  <a:pt x="457" y="156"/>
                </a:lnTo>
                <a:lnTo>
                  <a:pt x="449" y="146"/>
                </a:lnTo>
                <a:lnTo>
                  <a:pt x="430" y="146"/>
                </a:lnTo>
                <a:lnTo>
                  <a:pt x="423" y="137"/>
                </a:lnTo>
                <a:lnTo>
                  <a:pt x="414" y="130"/>
                </a:lnTo>
                <a:lnTo>
                  <a:pt x="404" y="120"/>
                </a:lnTo>
                <a:lnTo>
                  <a:pt x="388" y="120"/>
                </a:lnTo>
                <a:lnTo>
                  <a:pt x="371" y="111"/>
                </a:lnTo>
                <a:lnTo>
                  <a:pt x="362" y="101"/>
                </a:lnTo>
                <a:lnTo>
                  <a:pt x="345" y="78"/>
                </a:lnTo>
                <a:lnTo>
                  <a:pt x="336" y="85"/>
                </a:lnTo>
                <a:lnTo>
                  <a:pt x="329" y="78"/>
                </a:lnTo>
                <a:lnTo>
                  <a:pt x="310" y="78"/>
                </a:lnTo>
                <a:lnTo>
                  <a:pt x="303" y="78"/>
                </a:lnTo>
                <a:lnTo>
                  <a:pt x="310" y="85"/>
                </a:lnTo>
                <a:lnTo>
                  <a:pt x="303" y="85"/>
                </a:lnTo>
                <a:lnTo>
                  <a:pt x="293" y="94"/>
                </a:lnTo>
                <a:lnTo>
                  <a:pt x="293" y="101"/>
                </a:lnTo>
                <a:lnTo>
                  <a:pt x="284" y="85"/>
                </a:lnTo>
                <a:lnTo>
                  <a:pt x="277" y="78"/>
                </a:lnTo>
                <a:lnTo>
                  <a:pt x="258" y="78"/>
                </a:lnTo>
                <a:lnTo>
                  <a:pt x="267" y="68"/>
                </a:lnTo>
                <a:lnTo>
                  <a:pt x="277" y="59"/>
                </a:lnTo>
                <a:lnTo>
                  <a:pt x="267" y="52"/>
                </a:lnTo>
                <a:lnTo>
                  <a:pt x="251" y="52"/>
                </a:lnTo>
                <a:lnTo>
                  <a:pt x="234" y="42"/>
                </a:lnTo>
                <a:lnTo>
                  <a:pt x="225" y="42"/>
                </a:lnTo>
                <a:lnTo>
                  <a:pt x="215" y="33"/>
                </a:lnTo>
                <a:lnTo>
                  <a:pt x="206" y="33"/>
                </a:lnTo>
                <a:lnTo>
                  <a:pt x="206" y="26"/>
                </a:lnTo>
                <a:lnTo>
                  <a:pt x="206" y="16"/>
                </a:lnTo>
                <a:lnTo>
                  <a:pt x="206" y="0"/>
                </a:lnTo>
                <a:lnTo>
                  <a:pt x="199" y="0"/>
                </a:lnTo>
                <a:lnTo>
                  <a:pt x="182" y="0"/>
                </a:lnTo>
                <a:lnTo>
                  <a:pt x="182" y="9"/>
                </a:lnTo>
                <a:lnTo>
                  <a:pt x="173" y="16"/>
                </a:lnTo>
                <a:lnTo>
                  <a:pt x="163" y="16"/>
                </a:lnTo>
                <a:lnTo>
                  <a:pt x="163" y="9"/>
                </a:lnTo>
                <a:lnTo>
                  <a:pt x="156" y="0"/>
                </a:lnTo>
                <a:lnTo>
                  <a:pt x="137" y="9"/>
                </a:lnTo>
                <a:lnTo>
                  <a:pt x="130" y="16"/>
                </a:lnTo>
                <a:lnTo>
                  <a:pt x="121" y="26"/>
                </a:lnTo>
                <a:lnTo>
                  <a:pt x="95" y="42"/>
                </a:lnTo>
                <a:lnTo>
                  <a:pt x="85" y="42"/>
                </a:lnTo>
                <a:lnTo>
                  <a:pt x="76" y="52"/>
                </a:lnTo>
                <a:lnTo>
                  <a:pt x="69" y="52"/>
                </a:lnTo>
                <a:lnTo>
                  <a:pt x="52" y="59"/>
                </a:lnTo>
                <a:lnTo>
                  <a:pt x="33" y="59"/>
                </a:lnTo>
                <a:lnTo>
                  <a:pt x="26" y="52"/>
                </a:lnTo>
                <a:lnTo>
                  <a:pt x="7" y="59"/>
                </a:lnTo>
                <a:lnTo>
                  <a:pt x="7" y="52"/>
                </a:lnTo>
                <a:lnTo>
                  <a:pt x="0" y="42"/>
                </a:lnTo>
                <a:lnTo>
                  <a:pt x="0" y="59"/>
                </a:lnTo>
                <a:lnTo>
                  <a:pt x="7" y="78"/>
                </a:lnTo>
                <a:lnTo>
                  <a:pt x="16" y="78"/>
                </a:lnTo>
                <a:lnTo>
                  <a:pt x="16" y="94"/>
                </a:lnTo>
                <a:lnTo>
                  <a:pt x="26" y="101"/>
                </a:lnTo>
                <a:lnTo>
                  <a:pt x="33" y="111"/>
                </a:lnTo>
                <a:lnTo>
                  <a:pt x="33" y="130"/>
                </a:lnTo>
                <a:lnTo>
                  <a:pt x="33" y="137"/>
                </a:lnTo>
                <a:lnTo>
                  <a:pt x="43" y="146"/>
                </a:lnTo>
                <a:lnTo>
                  <a:pt x="52" y="163"/>
                </a:lnTo>
                <a:lnTo>
                  <a:pt x="61" y="179"/>
                </a:lnTo>
                <a:lnTo>
                  <a:pt x="69" y="189"/>
                </a:lnTo>
                <a:lnTo>
                  <a:pt x="76" y="189"/>
                </a:lnTo>
                <a:lnTo>
                  <a:pt x="83" y="198"/>
                </a:lnTo>
                <a:lnTo>
                  <a:pt x="90" y="205"/>
                </a:lnTo>
                <a:lnTo>
                  <a:pt x="97" y="215"/>
                </a:lnTo>
                <a:lnTo>
                  <a:pt x="102" y="224"/>
                </a:lnTo>
                <a:lnTo>
                  <a:pt x="111" y="224"/>
                </a:lnTo>
                <a:lnTo>
                  <a:pt x="121" y="232"/>
                </a:lnTo>
                <a:lnTo>
                  <a:pt x="137" y="232"/>
                </a:lnTo>
                <a:lnTo>
                  <a:pt x="156" y="232"/>
                </a:lnTo>
                <a:lnTo>
                  <a:pt x="163" y="224"/>
                </a:lnTo>
                <a:lnTo>
                  <a:pt x="163" y="215"/>
                </a:lnTo>
                <a:lnTo>
                  <a:pt x="168" y="210"/>
                </a:lnTo>
                <a:lnTo>
                  <a:pt x="173" y="205"/>
                </a:lnTo>
                <a:lnTo>
                  <a:pt x="189" y="205"/>
                </a:lnTo>
                <a:lnTo>
                  <a:pt x="199" y="205"/>
                </a:lnTo>
                <a:lnTo>
                  <a:pt x="206" y="205"/>
                </a:lnTo>
                <a:lnTo>
                  <a:pt x="215" y="215"/>
                </a:lnTo>
                <a:lnTo>
                  <a:pt x="225" y="215"/>
                </a:lnTo>
                <a:lnTo>
                  <a:pt x="241" y="215"/>
                </a:lnTo>
                <a:lnTo>
                  <a:pt x="246" y="222"/>
                </a:lnTo>
                <a:lnTo>
                  <a:pt x="251" y="229"/>
                </a:lnTo>
                <a:lnTo>
                  <a:pt x="253" y="234"/>
                </a:lnTo>
                <a:lnTo>
                  <a:pt x="267" y="241"/>
                </a:lnTo>
                <a:lnTo>
                  <a:pt x="274" y="243"/>
                </a:lnTo>
                <a:lnTo>
                  <a:pt x="286" y="243"/>
                </a:lnTo>
                <a:lnTo>
                  <a:pt x="291" y="250"/>
                </a:lnTo>
                <a:lnTo>
                  <a:pt x="289" y="258"/>
                </a:lnTo>
                <a:lnTo>
                  <a:pt x="298" y="269"/>
                </a:lnTo>
                <a:lnTo>
                  <a:pt x="286" y="274"/>
                </a:lnTo>
                <a:lnTo>
                  <a:pt x="296" y="293"/>
                </a:lnTo>
                <a:lnTo>
                  <a:pt x="310" y="293"/>
                </a:lnTo>
                <a:lnTo>
                  <a:pt x="319" y="300"/>
                </a:lnTo>
                <a:lnTo>
                  <a:pt x="326" y="307"/>
                </a:lnTo>
                <a:lnTo>
                  <a:pt x="336" y="314"/>
                </a:lnTo>
                <a:lnTo>
                  <a:pt x="345" y="319"/>
                </a:lnTo>
                <a:lnTo>
                  <a:pt x="362" y="321"/>
                </a:lnTo>
                <a:lnTo>
                  <a:pt x="371" y="319"/>
                </a:lnTo>
                <a:lnTo>
                  <a:pt x="378" y="319"/>
                </a:lnTo>
                <a:lnTo>
                  <a:pt x="381" y="317"/>
                </a:lnTo>
                <a:lnTo>
                  <a:pt x="397" y="312"/>
                </a:lnTo>
                <a:lnTo>
                  <a:pt x="404" y="312"/>
                </a:lnTo>
                <a:lnTo>
                  <a:pt x="412" y="310"/>
                </a:lnTo>
                <a:lnTo>
                  <a:pt x="414" y="300"/>
                </a:lnTo>
                <a:lnTo>
                  <a:pt x="419" y="295"/>
                </a:lnTo>
                <a:lnTo>
                  <a:pt x="423" y="293"/>
                </a:lnTo>
                <a:lnTo>
                  <a:pt x="440" y="293"/>
                </a:lnTo>
                <a:lnTo>
                  <a:pt x="449" y="293"/>
                </a:lnTo>
                <a:lnTo>
                  <a:pt x="457" y="293"/>
                </a:lnTo>
                <a:lnTo>
                  <a:pt x="475" y="284"/>
                </a:lnTo>
                <a:lnTo>
                  <a:pt x="483" y="274"/>
                </a:lnTo>
                <a:lnTo>
                  <a:pt x="501" y="267"/>
                </a:lnTo>
                <a:lnTo>
                  <a:pt x="509" y="258"/>
                </a:lnTo>
                <a:lnTo>
                  <a:pt x="518" y="248"/>
                </a:lnTo>
                <a:lnTo>
                  <a:pt x="518" y="241"/>
                </a:lnTo>
                <a:lnTo>
                  <a:pt x="527" y="232"/>
                </a:lnTo>
                <a:lnTo>
                  <a:pt x="535" y="232"/>
                </a:lnTo>
                <a:lnTo>
                  <a:pt x="544" y="232"/>
                </a:lnTo>
                <a:lnTo>
                  <a:pt x="561" y="232"/>
                </a:lnTo>
                <a:lnTo>
                  <a:pt x="570" y="232"/>
                </a:lnTo>
                <a:lnTo>
                  <a:pt x="572" y="234"/>
                </a:lnTo>
                <a:lnTo>
                  <a:pt x="580" y="234"/>
                </a:lnTo>
                <a:lnTo>
                  <a:pt x="580" y="241"/>
                </a:lnTo>
                <a:lnTo>
                  <a:pt x="596" y="241"/>
                </a:lnTo>
                <a:lnTo>
                  <a:pt x="603" y="248"/>
                </a:lnTo>
                <a:lnTo>
                  <a:pt x="622" y="239"/>
                </a:lnTo>
                <a:lnTo>
                  <a:pt x="636" y="255"/>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1" name="Freeform 535"/>
          <p:cNvSpPr>
            <a:spLocks/>
          </p:cNvSpPr>
          <p:nvPr/>
        </p:nvSpPr>
        <p:spPr bwMode="auto">
          <a:xfrm>
            <a:off x="14759246" y="8740255"/>
            <a:ext cx="1381126" cy="869950"/>
          </a:xfrm>
          <a:custGeom>
            <a:avLst/>
            <a:gdLst>
              <a:gd name="T0" fmla="*/ 68 w 435"/>
              <a:gd name="T1" fmla="*/ 59 h 274"/>
              <a:gd name="T2" fmla="*/ 85 w 435"/>
              <a:gd name="T3" fmla="*/ 68 h 274"/>
              <a:gd name="T4" fmla="*/ 102 w 435"/>
              <a:gd name="T5" fmla="*/ 85 h 274"/>
              <a:gd name="T6" fmla="*/ 128 w 435"/>
              <a:gd name="T7" fmla="*/ 85 h 274"/>
              <a:gd name="T8" fmla="*/ 139 w 435"/>
              <a:gd name="T9" fmla="*/ 85 h 274"/>
              <a:gd name="T10" fmla="*/ 170 w 435"/>
              <a:gd name="T11" fmla="*/ 78 h 274"/>
              <a:gd name="T12" fmla="*/ 170 w 435"/>
              <a:gd name="T13" fmla="*/ 68 h 274"/>
              <a:gd name="T14" fmla="*/ 184 w 435"/>
              <a:gd name="T15" fmla="*/ 59 h 274"/>
              <a:gd name="T16" fmla="*/ 206 w 435"/>
              <a:gd name="T17" fmla="*/ 59 h 274"/>
              <a:gd name="T18" fmla="*/ 232 w 435"/>
              <a:gd name="T19" fmla="*/ 52 h 274"/>
              <a:gd name="T20" fmla="*/ 258 w 435"/>
              <a:gd name="T21" fmla="*/ 33 h 274"/>
              <a:gd name="T22" fmla="*/ 274 w 435"/>
              <a:gd name="T23" fmla="*/ 16 h 274"/>
              <a:gd name="T24" fmla="*/ 284 w 435"/>
              <a:gd name="T25" fmla="*/ 0 h 274"/>
              <a:gd name="T26" fmla="*/ 300 w 435"/>
              <a:gd name="T27" fmla="*/ 0 h 274"/>
              <a:gd name="T28" fmla="*/ 326 w 435"/>
              <a:gd name="T29" fmla="*/ 0 h 274"/>
              <a:gd name="T30" fmla="*/ 343 w 435"/>
              <a:gd name="T31" fmla="*/ 0 h 274"/>
              <a:gd name="T32" fmla="*/ 352 w 435"/>
              <a:gd name="T33" fmla="*/ 7 h 274"/>
              <a:gd name="T34" fmla="*/ 378 w 435"/>
              <a:gd name="T35" fmla="*/ 7 h 274"/>
              <a:gd name="T36" fmla="*/ 400 w 435"/>
              <a:gd name="T37" fmla="*/ 26 h 274"/>
              <a:gd name="T38" fmla="*/ 414 w 435"/>
              <a:gd name="T39" fmla="*/ 26 h 274"/>
              <a:gd name="T40" fmla="*/ 435 w 435"/>
              <a:gd name="T41" fmla="*/ 40 h 274"/>
              <a:gd name="T42" fmla="*/ 433 w 435"/>
              <a:gd name="T43" fmla="*/ 66 h 274"/>
              <a:gd name="T44" fmla="*/ 407 w 435"/>
              <a:gd name="T45" fmla="*/ 85 h 274"/>
              <a:gd name="T46" fmla="*/ 390 w 435"/>
              <a:gd name="T47" fmla="*/ 92 h 274"/>
              <a:gd name="T48" fmla="*/ 381 w 435"/>
              <a:gd name="T49" fmla="*/ 123 h 274"/>
              <a:gd name="T50" fmla="*/ 374 w 435"/>
              <a:gd name="T51" fmla="*/ 139 h 274"/>
              <a:gd name="T52" fmla="*/ 357 w 435"/>
              <a:gd name="T53" fmla="*/ 170 h 274"/>
              <a:gd name="T54" fmla="*/ 341 w 435"/>
              <a:gd name="T55" fmla="*/ 184 h 274"/>
              <a:gd name="T56" fmla="*/ 326 w 435"/>
              <a:gd name="T57" fmla="*/ 203 h 274"/>
              <a:gd name="T58" fmla="*/ 312 w 435"/>
              <a:gd name="T59" fmla="*/ 217 h 274"/>
              <a:gd name="T60" fmla="*/ 303 w 435"/>
              <a:gd name="T61" fmla="*/ 234 h 274"/>
              <a:gd name="T62" fmla="*/ 267 w 435"/>
              <a:gd name="T63" fmla="*/ 222 h 274"/>
              <a:gd name="T64" fmla="*/ 258 w 435"/>
              <a:gd name="T65" fmla="*/ 231 h 274"/>
              <a:gd name="T66" fmla="*/ 232 w 435"/>
              <a:gd name="T67" fmla="*/ 239 h 274"/>
              <a:gd name="T68" fmla="*/ 206 w 435"/>
              <a:gd name="T69" fmla="*/ 239 h 274"/>
              <a:gd name="T70" fmla="*/ 180 w 435"/>
              <a:gd name="T71" fmla="*/ 248 h 274"/>
              <a:gd name="T72" fmla="*/ 163 w 435"/>
              <a:gd name="T73" fmla="*/ 258 h 274"/>
              <a:gd name="T74" fmla="*/ 147 w 435"/>
              <a:gd name="T75" fmla="*/ 274 h 274"/>
              <a:gd name="T76" fmla="*/ 118 w 435"/>
              <a:gd name="T77" fmla="*/ 267 h 274"/>
              <a:gd name="T78" fmla="*/ 102 w 435"/>
              <a:gd name="T79" fmla="*/ 267 h 274"/>
              <a:gd name="T80" fmla="*/ 85 w 435"/>
              <a:gd name="T81" fmla="*/ 258 h 274"/>
              <a:gd name="T82" fmla="*/ 76 w 435"/>
              <a:gd name="T83" fmla="*/ 248 h 274"/>
              <a:gd name="T84" fmla="*/ 59 w 435"/>
              <a:gd name="T85" fmla="*/ 239 h 274"/>
              <a:gd name="T86" fmla="*/ 42 w 435"/>
              <a:gd name="T87" fmla="*/ 222 h 274"/>
              <a:gd name="T88" fmla="*/ 33 w 435"/>
              <a:gd name="T89" fmla="*/ 205 h 274"/>
              <a:gd name="T90" fmla="*/ 24 w 435"/>
              <a:gd name="T91" fmla="*/ 189 h 274"/>
              <a:gd name="T92" fmla="*/ 16 w 435"/>
              <a:gd name="T93" fmla="*/ 170 h 274"/>
              <a:gd name="T94" fmla="*/ 0 w 435"/>
              <a:gd name="T95" fmla="*/ 179 h 274"/>
              <a:gd name="T96" fmla="*/ 7 w 435"/>
              <a:gd name="T97" fmla="*/ 153 h 274"/>
              <a:gd name="T98" fmla="*/ 24 w 435"/>
              <a:gd name="T99" fmla="*/ 137 h 274"/>
              <a:gd name="T100" fmla="*/ 33 w 435"/>
              <a:gd name="T101" fmla="*/ 120 h 274"/>
              <a:gd name="T102" fmla="*/ 33 w 435"/>
              <a:gd name="T103" fmla="*/ 101 h 274"/>
              <a:gd name="T104" fmla="*/ 24 w 435"/>
              <a:gd name="T105" fmla="*/ 85 h 274"/>
              <a:gd name="T106" fmla="*/ 45 w 435"/>
              <a:gd name="T107" fmla="*/ 80 h 274"/>
              <a:gd name="T108" fmla="*/ 52 w 435"/>
              <a:gd name="T109" fmla="*/ 89 h 274"/>
              <a:gd name="T110" fmla="*/ 59 w 435"/>
              <a:gd name="T111" fmla="*/ 75 h 274"/>
              <a:gd name="T112" fmla="*/ 50 w 435"/>
              <a:gd name="T113" fmla="*/ 4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5" h="274">
                <a:moveTo>
                  <a:pt x="50" y="45"/>
                </a:moveTo>
                <a:lnTo>
                  <a:pt x="68" y="59"/>
                </a:lnTo>
                <a:lnTo>
                  <a:pt x="76" y="68"/>
                </a:lnTo>
                <a:lnTo>
                  <a:pt x="85" y="68"/>
                </a:lnTo>
                <a:lnTo>
                  <a:pt x="94" y="75"/>
                </a:lnTo>
                <a:lnTo>
                  <a:pt x="102" y="85"/>
                </a:lnTo>
                <a:lnTo>
                  <a:pt x="118" y="85"/>
                </a:lnTo>
                <a:lnTo>
                  <a:pt x="128" y="85"/>
                </a:lnTo>
                <a:lnTo>
                  <a:pt x="137" y="85"/>
                </a:lnTo>
                <a:lnTo>
                  <a:pt x="139" y="85"/>
                </a:lnTo>
                <a:lnTo>
                  <a:pt x="163" y="78"/>
                </a:lnTo>
                <a:lnTo>
                  <a:pt x="170" y="78"/>
                </a:lnTo>
                <a:lnTo>
                  <a:pt x="165" y="71"/>
                </a:lnTo>
                <a:lnTo>
                  <a:pt x="170" y="68"/>
                </a:lnTo>
                <a:lnTo>
                  <a:pt x="173" y="59"/>
                </a:lnTo>
                <a:lnTo>
                  <a:pt x="184" y="59"/>
                </a:lnTo>
                <a:lnTo>
                  <a:pt x="196" y="59"/>
                </a:lnTo>
                <a:lnTo>
                  <a:pt x="206" y="59"/>
                </a:lnTo>
                <a:lnTo>
                  <a:pt x="215" y="59"/>
                </a:lnTo>
                <a:lnTo>
                  <a:pt x="232" y="52"/>
                </a:lnTo>
                <a:lnTo>
                  <a:pt x="241" y="42"/>
                </a:lnTo>
                <a:lnTo>
                  <a:pt x="258" y="33"/>
                </a:lnTo>
                <a:lnTo>
                  <a:pt x="267" y="26"/>
                </a:lnTo>
                <a:lnTo>
                  <a:pt x="274" y="16"/>
                </a:lnTo>
                <a:lnTo>
                  <a:pt x="274" y="7"/>
                </a:lnTo>
                <a:lnTo>
                  <a:pt x="284" y="0"/>
                </a:lnTo>
                <a:lnTo>
                  <a:pt x="293" y="0"/>
                </a:lnTo>
                <a:lnTo>
                  <a:pt x="300" y="0"/>
                </a:lnTo>
                <a:lnTo>
                  <a:pt x="319" y="0"/>
                </a:lnTo>
                <a:lnTo>
                  <a:pt x="326" y="0"/>
                </a:lnTo>
                <a:lnTo>
                  <a:pt x="336" y="0"/>
                </a:lnTo>
                <a:lnTo>
                  <a:pt x="343" y="0"/>
                </a:lnTo>
                <a:lnTo>
                  <a:pt x="343" y="7"/>
                </a:lnTo>
                <a:lnTo>
                  <a:pt x="352" y="7"/>
                </a:lnTo>
                <a:lnTo>
                  <a:pt x="362" y="16"/>
                </a:lnTo>
                <a:lnTo>
                  <a:pt x="378" y="7"/>
                </a:lnTo>
                <a:lnTo>
                  <a:pt x="397" y="16"/>
                </a:lnTo>
                <a:lnTo>
                  <a:pt x="400" y="26"/>
                </a:lnTo>
                <a:lnTo>
                  <a:pt x="404" y="23"/>
                </a:lnTo>
                <a:lnTo>
                  <a:pt x="414" y="26"/>
                </a:lnTo>
                <a:lnTo>
                  <a:pt x="421" y="33"/>
                </a:lnTo>
                <a:lnTo>
                  <a:pt x="435" y="40"/>
                </a:lnTo>
                <a:lnTo>
                  <a:pt x="435" y="49"/>
                </a:lnTo>
                <a:lnTo>
                  <a:pt x="433" y="66"/>
                </a:lnTo>
                <a:lnTo>
                  <a:pt x="419" y="78"/>
                </a:lnTo>
                <a:lnTo>
                  <a:pt x="407" y="85"/>
                </a:lnTo>
                <a:lnTo>
                  <a:pt x="400" y="89"/>
                </a:lnTo>
                <a:lnTo>
                  <a:pt x="390" y="92"/>
                </a:lnTo>
                <a:lnTo>
                  <a:pt x="383" y="104"/>
                </a:lnTo>
                <a:lnTo>
                  <a:pt x="381" y="123"/>
                </a:lnTo>
                <a:lnTo>
                  <a:pt x="376" y="130"/>
                </a:lnTo>
                <a:lnTo>
                  <a:pt x="374" y="139"/>
                </a:lnTo>
                <a:lnTo>
                  <a:pt x="369" y="160"/>
                </a:lnTo>
                <a:lnTo>
                  <a:pt x="357" y="170"/>
                </a:lnTo>
                <a:lnTo>
                  <a:pt x="352" y="182"/>
                </a:lnTo>
                <a:lnTo>
                  <a:pt x="341" y="184"/>
                </a:lnTo>
                <a:lnTo>
                  <a:pt x="341" y="194"/>
                </a:lnTo>
                <a:lnTo>
                  <a:pt x="326" y="203"/>
                </a:lnTo>
                <a:lnTo>
                  <a:pt x="324" y="208"/>
                </a:lnTo>
                <a:lnTo>
                  <a:pt x="312" y="217"/>
                </a:lnTo>
                <a:lnTo>
                  <a:pt x="307" y="224"/>
                </a:lnTo>
                <a:lnTo>
                  <a:pt x="303" y="234"/>
                </a:lnTo>
                <a:lnTo>
                  <a:pt x="274" y="231"/>
                </a:lnTo>
                <a:lnTo>
                  <a:pt x="267" y="222"/>
                </a:lnTo>
                <a:lnTo>
                  <a:pt x="258" y="222"/>
                </a:lnTo>
                <a:lnTo>
                  <a:pt x="258" y="231"/>
                </a:lnTo>
                <a:lnTo>
                  <a:pt x="241" y="239"/>
                </a:lnTo>
                <a:lnTo>
                  <a:pt x="232" y="239"/>
                </a:lnTo>
                <a:lnTo>
                  <a:pt x="225" y="231"/>
                </a:lnTo>
                <a:lnTo>
                  <a:pt x="206" y="239"/>
                </a:lnTo>
                <a:lnTo>
                  <a:pt x="196" y="248"/>
                </a:lnTo>
                <a:lnTo>
                  <a:pt x="180" y="248"/>
                </a:lnTo>
                <a:lnTo>
                  <a:pt x="173" y="248"/>
                </a:lnTo>
                <a:lnTo>
                  <a:pt x="163" y="258"/>
                </a:lnTo>
                <a:lnTo>
                  <a:pt x="154" y="267"/>
                </a:lnTo>
                <a:lnTo>
                  <a:pt x="147" y="274"/>
                </a:lnTo>
                <a:lnTo>
                  <a:pt x="137" y="274"/>
                </a:lnTo>
                <a:lnTo>
                  <a:pt x="118" y="267"/>
                </a:lnTo>
                <a:lnTo>
                  <a:pt x="111" y="267"/>
                </a:lnTo>
                <a:lnTo>
                  <a:pt x="102" y="267"/>
                </a:lnTo>
                <a:lnTo>
                  <a:pt x="94" y="267"/>
                </a:lnTo>
                <a:lnTo>
                  <a:pt x="85" y="258"/>
                </a:lnTo>
                <a:lnTo>
                  <a:pt x="76" y="258"/>
                </a:lnTo>
                <a:lnTo>
                  <a:pt x="76" y="248"/>
                </a:lnTo>
                <a:lnTo>
                  <a:pt x="68" y="248"/>
                </a:lnTo>
                <a:lnTo>
                  <a:pt x="59" y="239"/>
                </a:lnTo>
                <a:lnTo>
                  <a:pt x="52" y="231"/>
                </a:lnTo>
                <a:lnTo>
                  <a:pt x="42" y="222"/>
                </a:lnTo>
                <a:lnTo>
                  <a:pt x="33" y="215"/>
                </a:lnTo>
                <a:lnTo>
                  <a:pt x="33" y="205"/>
                </a:lnTo>
                <a:lnTo>
                  <a:pt x="33" y="196"/>
                </a:lnTo>
                <a:lnTo>
                  <a:pt x="24" y="189"/>
                </a:lnTo>
                <a:lnTo>
                  <a:pt x="16" y="179"/>
                </a:lnTo>
                <a:lnTo>
                  <a:pt x="16" y="170"/>
                </a:lnTo>
                <a:lnTo>
                  <a:pt x="0" y="170"/>
                </a:lnTo>
                <a:lnTo>
                  <a:pt x="0" y="179"/>
                </a:lnTo>
                <a:lnTo>
                  <a:pt x="0" y="170"/>
                </a:lnTo>
                <a:lnTo>
                  <a:pt x="7" y="153"/>
                </a:lnTo>
                <a:lnTo>
                  <a:pt x="16" y="153"/>
                </a:lnTo>
                <a:lnTo>
                  <a:pt x="24" y="137"/>
                </a:lnTo>
                <a:lnTo>
                  <a:pt x="24" y="120"/>
                </a:lnTo>
                <a:lnTo>
                  <a:pt x="33" y="120"/>
                </a:lnTo>
                <a:lnTo>
                  <a:pt x="33" y="111"/>
                </a:lnTo>
                <a:lnTo>
                  <a:pt x="33" y="101"/>
                </a:lnTo>
                <a:lnTo>
                  <a:pt x="24" y="94"/>
                </a:lnTo>
                <a:lnTo>
                  <a:pt x="24" y="85"/>
                </a:lnTo>
                <a:lnTo>
                  <a:pt x="33" y="85"/>
                </a:lnTo>
                <a:lnTo>
                  <a:pt x="45" y="80"/>
                </a:lnTo>
                <a:lnTo>
                  <a:pt x="40" y="87"/>
                </a:lnTo>
                <a:lnTo>
                  <a:pt x="52" y="89"/>
                </a:lnTo>
                <a:lnTo>
                  <a:pt x="52" y="85"/>
                </a:lnTo>
                <a:lnTo>
                  <a:pt x="59" y="75"/>
                </a:lnTo>
                <a:lnTo>
                  <a:pt x="54" y="61"/>
                </a:lnTo>
                <a:lnTo>
                  <a:pt x="50" y="45"/>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2" name="Freeform 536"/>
          <p:cNvSpPr>
            <a:spLocks/>
          </p:cNvSpPr>
          <p:nvPr/>
        </p:nvSpPr>
        <p:spPr bwMode="auto">
          <a:xfrm>
            <a:off x="14457610" y="6790790"/>
            <a:ext cx="1946278" cy="1828800"/>
          </a:xfrm>
          <a:custGeom>
            <a:avLst/>
            <a:gdLst>
              <a:gd name="T0" fmla="*/ 45 w 613"/>
              <a:gd name="T1" fmla="*/ 159 h 576"/>
              <a:gd name="T2" fmla="*/ 52 w 613"/>
              <a:gd name="T3" fmla="*/ 114 h 576"/>
              <a:gd name="T4" fmla="*/ 104 w 613"/>
              <a:gd name="T5" fmla="*/ 107 h 576"/>
              <a:gd name="T6" fmla="*/ 130 w 613"/>
              <a:gd name="T7" fmla="*/ 88 h 576"/>
              <a:gd name="T8" fmla="*/ 166 w 613"/>
              <a:gd name="T9" fmla="*/ 71 h 576"/>
              <a:gd name="T10" fmla="*/ 192 w 613"/>
              <a:gd name="T11" fmla="*/ 55 h 576"/>
              <a:gd name="T12" fmla="*/ 234 w 613"/>
              <a:gd name="T13" fmla="*/ 45 h 576"/>
              <a:gd name="T14" fmla="*/ 268 w 613"/>
              <a:gd name="T15" fmla="*/ 71 h 576"/>
              <a:gd name="T16" fmla="*/ 303 w 613"/>
              <a:gd name="T17" fmla="*/ 88 h 576"/>
              <a:gd name="T18" fmla="*/ 339 w 613"/>
              <a:gd name="T19" fmla="*/ 98 h 576"/>
              <a:gd name="T20" fmla="*/ 346 w 613"/>
              <a:gd name="T21" fmla="*/ 71 h 576"/>
              <a:gd name="T22" fmla="*/ 355 w 613"/>
              <a:gd name="T23" fmla="*/ 38 h 576"/>
              <a:gd name="T24" fmla="*/ 381 w 613"/>
              <a:gd name="T25" fmla="*/ 29 h 576"/>
              <a:gd name="T26" fmla="*/ 417 w 613"/>
              <a:gd name="T27" fmla="*/ 12 h 576"/>
              <a:gd name="T28" fmla="*/ 428 w 613"/>
              <a:gd name="T29" fmla="*/ 0 h 576"/>
              <a:gd name="T30" fmla="*/ 450 w 613"/>
              <a:gd name="T31" fmla="*/ 17 h 576"/>
              <a:gd name="T32" fmla="*/ 507 w 613"/>
              <a:gd name="T33" fmla="*/ 8 h 576"/>
              <a:gd name="T34" fmla="*/ 516 w 613"/>
              <a:gd name="T35" fmla="*/ 55 h 576"/>
              <a:gd name="T36" fmla="*/ 533 w 613"/>
              <a:gd name="T37" fmla="*/ 76 h 576"/>
              <a:gd name="T38" fmla="*/ 566 w 613"/>
              <a:gd name="T39" fmla="*/ 126 h 576"/>
              <a:gd name="T40" fmla="*/ 592 w 613"/>
              <a:gd name="T41" fmla="*/ 183 h 576"/>
              <a:gd name="T42" fmla="*/ 559 w 613"/>
              <a:gd name="T43" fmla="*/ 266 h 576"/>
              <a:gd name="T44" fmla="*/ 575 w 613"/>
              <a:gd name="T45" fmla="*/ 311 h 576"/>
              <a:gd name="T46" fmla="*/ 573 w 613"/>
              <a:gd name="T47" fmla="*/ 353 h 576"/>
              <a:gd name="T48" fmla="*/ 599 w 613"/>
              <a:gd name="T49" fmla="*/ 398 h 576"/>
              <a:gd name="T50" fmla="*/ 606 w 613"/>
              <a:gd name="T51" fmla="*/ 443 h 576"/>
              <a:gd name="T52" fmla="*/ 556 w 613"/>
              <a:gd name="T53" fmla="*/ 472 h 576"/>
              <a:gd name="T54" fmla="*/ 528 w 613"/>
              <a:gd name="T55" fmla="*/ 509 h 576"/>
              <a:gd name="T56" fmla="*/ 523 w 613"/>
              <a:gd name="T57" fmla="*/ 552 h 576"/>
              <a:gd name="T58" fmla="*/ 502 w 613"/>
              <a:gd name="T59" fmla="*/ 561 h 576"/>
              <a:gd name="T60" fmla="*/ 469 w 613"/>
              <a:gd name="T61" fmla="*/ 545 h 576"/>
              <a:gd name="T62" fmla="*/ 433 w 613"/>
              <a:gd name="T63" fmla="*/ 528 h 576"/>
              <a:gd name="T64" fmla="*/ 398 w 613"/>
              <a:gd name="T65" fmla="*/ 519 h 576"/>
              <a:gd name="T66" fmla="*/ 355 w 613"/>
              <a:gd name="T67" fmla="*/ 528 h 576"/>
              <a:gd name="T68" fmla="*/ 339 w 613"/>
              <a:gd name="T69" fmla="*/ 519 h 576"/>
              <a:gd name="T70" fmla="*/ 303 w 613"/>
              <a:gd name="T71" fmla="*/ 528 h 576"/>
              <a:gd name="T72" fmla="*/ 260 w 613"/>
              <a:gd name="T73" fmla="*/ 502 h 576"/>
              <a:gd name="T74" fmla="*/ 199 w 613"/>
              <a:gd name="T75" fmla="*/ 460 h 576"/>
              <a:gd name="T76" fmla="*/ 156 w 613"/>
              <a:gd name="T77" fmla="*/ 460 h 576"/>
              <a:gd name="T78" fmla="*/ 149 w 613"/>
              <a:gd name="T79" fmla="*/ 483 h 576"/>
              <a:gd name="T80" fmla="*/ 123 w 613"/>
              <a:gd name="T81" fmla="*/ 450 h 576"/>
              <a:gd name="T82" fmla="*/ 88 w 613"/>
              <a:gd name="T83" fmla="*/ 424 h 576"/>
              <a:gd name="T84" fmla="*/ 62 w 613"/>
              <a:gd name="T85" fmla="*/ 408 h 576"/>
              <a:gd name="T86" fmla="*/ 40 w 613"/>
              <a:gd name="T87" fmla="*/ 384 h 576"/>
              <a:gd name="T88" fmla="*/ 45 w 613"/>
              <a:gd name="T89" fmla="*/ 346 h 576"/>
              <a:gd name="T90" fmla="*/ 36 w 613"/>
              <a:gd name="T91" fmla="*/ 303 h 576"/>
              <a:gd name="T92" fmla="*/ 26 w 613"/>
              <a:gd name="T93" fmla="*/ 261 h 576"/>
              <a:gd name="T94" fmla="*/ 19 w 613"/>
              <a:gd name="T95" fmla="*/ 235 h 576"/>
              <a:gd name="T96" fmla="*/ 19 w 613"/>
              <a:gd name="T97" fmla="*/ 192 h 576"/>
              <a:gd name="T98" fmla="*/ 19 w 613"/>
              <a:gd name="T99" fmla="*/ 15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3" h="576">
                <a:moveTo>
                  <a:pt x="19" y="145"/>
                </a:moveTo>
                <a:lnTo>
                  <a:pt x="29" y="157"/>
                </a:lnTo>
                <a:lnTo>
                  <a:pt x="43" y="157"/>
                </a:lnTo>
                <a:lnTo>
                  <a:pt x="45" y="159"/>
                </a:lnTo>
                <a:lnTo>
                  <a:pt x="45" y="150"/>
                </a:lnTo>
                <a:lnTo>
                  <a:pt x="36" y="140"/>
                </a:lnTo>
                <a:lnTo>
                  <a:pt x="45" y="133"/>
                </a:lnTo>
                <a:lnTo>
                  <a:pt x="52" y="114"/>
                </a:lnTo>
                <a:lnTo>
                  <a:pt x="71" y="107"/>
                </a:lnTo>
                <a:lnTo>
                  <a:pt x="78" y="107"/>
                </a:lnTo>
                <a:lnTo>
                  <a:pt x="97" y="107"/>
                </a:lnTo>
                <a:lnTo>
                  <a:pt x="104" y="107"/>
                </a:lnTo>
                <a:lnTo>
                  <a:pt x="104" y="98"/>
                </a:lnTo>
                <a:lnTo>
                  <a:pt x="114" y="98"/>
                </a:lnTo>
                <a:lnTo>
                  <a:pt x="123" y="88"/>
                </a:lnTo>
                <a:lnTo>
                  <a:pt x="130" y="88"/>
                </a:lnTo>
                <a:lnTo>
                  <a:pt x="140" y="81"/>
                </a:lnTo>
                <a:lnTo>
                  <a:pt x="149" y="71"/>
                </a:lnTo>
                <a:lnTo>
                  <a:pt x="156" y="62"/>
                </a:lnTo>
                <a:lnTo>
                  <a:pt x="166" y="71"/>
                </a:lnTo>
                <a:lnTo>
                  <a:pt x="173" y="62"/>
                </a:lnTo>
                <a:lnTo>
                  <a:pt x="182" y="62"/>
                </a:lnTo>
                <a:lnTo>
                  <a:pt x="182" y="55"/>
                </a:lnTo>
                <a:lnTo>
                  <a:pt x="192" y="55"/>
                </a:lnTo>
                <a:lnTo>
                  <a:pt x="199" y="45"/>
                </a:lnTo>
                <a:lnTo>
                  <a:pt x="218" y="55"/>
                </a:lnTo>
                <a:lnTo>
                  <a:pt x="225" y="55"/>
                </a:lnTo>
                <a:lnTo>
                  <a:pt x="234" y="45"/>
                </a:lnTo>
                <a:lnTo>
                  <a:pt x="260" y="45"/>
                </a:lnTo>
                <a:lnTo>
                  <a:pt x="260" y="55"/>
                </a:lnTo>
                <a:lnTo>
                  <a:pt x="268" y="62"/>
                </a:lnTo>
                <a:lnTo>
                  <a:pt x="268" y="71"/>
                </a:lnTo>
                <a:lnTo>
                  <a:pt x="268" y="81"/>
                </a:lnTo>
                <a:lnTo>
                  <a:pt x="268" y="88"/>
                </a:lnTo>
                <a:lnTo>
                  <a:pt x="277" y="98"/>
                </a:lnTo>
                <a:lnTo>
                  <a:pt x="303" y="88"/>
                </a:lnTo>
                <a:lnTo>
                  <a:pt x="313" y="88"/>
                </a:lnTo>
                <a:lnTo>
                  <a:pt x="313" y="98"/>
                </a:lnTo>
                <a:lnTo>
                  <a:pt x="322" y="98"/>
                </a:lnTo>
                <a:lnTo>
                  <a:pt x="339" y="98"/>
                </a:lnTo>
                <a:lnTo>
                  <a:pt x="339" y="88"/>
                </a:lnTo>
                <a:lnTo>
                  <a:pt x="339" y="81"/>
                </a:lnTo>
                <a:lnTo>
                  <a:pt x="339" y="71"/>
                </a:lnTo>
                <a:lnTo>
                  <a:pt x="346" y="71"/>
                </a:lnTo>
                <a:lnTo>
                  <a:pt x="355" y="62"/>
                </a:lnTo>
                <a:lnTo>
                  <a:pt x="355" y="55"/>
                </a:lnTo>
                <a:lnTo>
                  <a:pt x="341" y="50"/>
                </a:lnTo>
                <a:lnTo>
                  <a:pt x="355" y="38"/>
                </a:lnTo>
                <a:lnTo>
                  <a:pt x="355" y="29"/>
                </a:lnTo>
                <a:lnTo>
                  <a:pt x="381" y="12"/>
                </a:lnTo>
                <a:lnTo>
                  <a:pt x="381" y="19"/>
                </a:lnTo>
                <a:lnTo>
                  <a:pt x="381" y="29"/>
                </a:lnTo>
                <a:lnTo>
                  <a:pt x="381" y="38"/>
                </a:lnTo>
                <a:lnTo>
                  <a:pt x="398" y="38"/>
                </a:lnTo>
                <a:lnTo>
                  <a:pt x="407" y="29"/>
                </a:lnTo>
                <a:lnTo>
                  <a:pt x="417" y="12"/>
                </a:lnTo>
                <a:lnTo>
                  <a:pt x="407" y="12"/>
                </a:lnTo>
                <a:lnTo>
                  <a:pt x="407" y="3"/>
                </a:lnTo>
                <a:lnTo>
                  <a:pt x="417" y="3"/>
                </a:lnTo>
                <a:lnTo>
                  <a:pt x="428" y="0"/>
                </a:lnTo>
                <a:lnTo>
                  <a:pt x="436" y="10"/>
                </a:lnTo>
                <a:lnTo>
                  <a:pt x="438" y="17"/>
                </a:lnTo>
                <a:lnTo>
                  <a:pt x="440" y="17"/>
                </a:lnTo>
                <a:lnTo>
                  <a:pt x="450" y="17"/>
                </a:lnTo>
                <a:lnTo>
                  <a:pt x="469" y="17"/>
                </a:lnTo>
                <a:lnTo>
                  <a:pt x="478" y="5"/>
                </a:lnTo>
                <a:lnTo>
                  <a:pt x="492" y="3"/>
                </a:lnTo>
                <a:lnTo>
                  <a:pt x="507" y="8"/>
                </a:lnTo>
                <a:lnTo>
                  <a:pt x="514" y="22"/>
                </a:lnTo>
                <a:lnTo>
                  <a:pt x="516" y="29"/>
                </a:lnTo>
                <a:lnTo>
                  <a:pt x="518" y="43"/>
                </a:lnTo>
                <a:lnTo>
                  <a:pt x="516" y="55"/>
                </a:lnTo>
                <a:lnTo>
                  <a:pt x="514" y="57"/>
                </a:lnTo>
                <a:lnTo>
                  <a:pt x="523" y="57"/>
                </a:lnTo>
                <a:lnTo>
                  <a:pt x="516" y="67"/>
                </a:lnTo>
                <a:lnTo>
                  <a:pt x="533" y="76"/>
                </a:lnTo>
                <a:lnTo>
                  <a:pt x="544" y="81"/>
                </a:lnTo>
                <a:lnTo>
                  <a:pt x="563" y="95"/>
                </a:lnTo>
                <a:lnTo>
                  <a:pt x="563" y="114"/>
                </a:lnTo>
                <a:lnTo>
                  <a:pt x="566" y="126"/>
                </a:lnTo>
                <a:lnTo>
                  <a:pt x="573" y="133"/>
                </a:lnTo>
                <a:lnTo>
                  <a:pt x="573" y="157"/>
                </a:lnTo>
                <a:lnTo>
                  <a:pt x="577" y="164"/>
                </a:lnTo>
                <a:lnTo>
                  <a:pt x="592" y="183"/>
                </a:lnTo>
                <a:lnTo>
                  <a:pt x="596" y="202"/>
                </a:lnTo>
                <a:lnTo>
                  <a:pt x="596" y="228"/>
                </a:lnTo>
                <a:lnTo>
                  <a:pt x="592" y="244"/>
                </a:lnTo>
                <a:lnTo>
                  <a:pt x="559" y="266"/>
                </a:lnTo>
                <a:lnTo>
                  <a:pt x="566" y="275"/>
                </a:lnTo>
                <a:lnTo>
                  <a:pt x="580" y="280"/>
                </a:lnTo>
                <a:lnTo>
                  <a:pt x="575" y="306"/>
                </a:lnTo>
                <a:lnTo>
                  <a:pt x="575" y="311"/>
                </a:lnTo>
                <a:lnTo>
                  <a:pt x="577" y="315"/>
                </a:lnTo>
                <a:lnTo>
                  <a:pt x="573" y="339"/>
                </a:lnTo>
                <a:lnTo>
                  <a:pt x="577" y="346"/>
                </a:lnTo>
                <a:lnTo>
                  <a:pt x="573" y="353"/>
                </a:lnTo>
                <a:lnTo>
                  <a:pt x="585" y="363"/>
                </a:lnTo>
                <a:lnTo>
                  <a:pt x="592" y="374"/>
                </a:lnTo>
                <a:lnTo>
                  <a:pt x="606" y="396"/>
                </a:lnTo>
                <a:lnTo>
                  <a:pt x="599" y="398"/>
                </a:lnTo>
                <a:lnTo>
                  <a:pt x="599" y="410"/>
                </a:lnTo>
                <a:lnTo>
                  <a:pt x="606" y="412"/>
                </a:lnTo>
                <a:lnTo>
                  <a:pt x="613" y="424"/>
                </a:lnTo>
                <a:lnTo>
                  <a:pt x="606" y="443"/>
                </a:lnTo>
                <a:lnTo>
                  <a:pt x="596" y="450"/>
                </a:lnTo>
                <a:lnTo>
                  <a:pt x="580" y="448"/>
                </a:lnTo>
                <a:lnTo>
                  <a:pt x="561" y="462"/>
                </a:lnTo>
                <a:lnTo>
                  <a:pt x="556" y="472"/>
                </a:lnTo>
                <a:lnTo>
                  <a:pt x="549" y="486"/>
                </a:lnTo>
                <a:lnTo>
                  <a:pt x="540" y="488"/>
                </a:lnTo>
                <a:lnTo>
                  <a:pt x="533" y="500"/>
                </a:lnTo>
                <a:lnTo>
                  <a:pt x="528" y="509"/>
                </a:lnTo>
                <a:lnTo>
                  <a:pt x="525" y="528"/>
                </a:lnTo>
                <a:lnTo>
                  <a:pt x="525" y="535"/>
                </a:lnTo>
                <a:lnTo>
                  <a:pt x="525" y="545"/>
                </a:lnTo>
                <a:lnTo>
                  <a:pt x="523" y="552"/>
                </a:lnTo>
                <a:lnTo>
                  <a:pt x="523" y="561"/>
                </a:lnTo>
                <a:lnTo>
                  <a:pt x="514" y="576"/>
                </a:lnTo>
                <a:lnTo>
                  <a:pt x="511" y="561"/>
                </a:lnTo>
                <a:lnTo>
                  <a:pt x="502" y="561"/>
                </a:lnTo>
                <a:lnTo>
                  <a:pt x="495" y="561"/>
                </a:lnTo>
                <a:lnTo>
                  <a:pt x="485" y="561"/>
                </a:lnTo>
                <a:lnTo>
                  <a:pt x="476" y="554"/>
                </a:lnTo>
                <a:lnTo>
                  <a:pt x="469" y="545"/>
                </a:lnTo>
                <a:lnTo>
                  <a:pt x="459" y="538"/>
                </a:lnTo>
                <a:lnTo>
                  <a:pt x="450" y="538"/>
                </a:lnTo>
                <a:lnTo>
                  <a:pt x="440" y="519"/>
                </a:lnTo>
                <a:lnTo>
                  <a:pt x="433" y="528"/>
                </a:lnTo>
                <a:lnTo>
                  <a:pt x="424" y="538"/>
                </a:lnTo>
                <a:lnTo>
                  <a:pt x="398" y="545"/>
                </a:lnTo>
                <a:lnTo>
                  <a:pt x="398" y="538"/>
                </a:lnTo>
                <a:lnTo>
                  <a:pt x="398" y="519"/>
                </a:lnTo>
                <a:lnTo>
                  <a:pt x="391" y="528"/>
                </a:lnTo>
                <a:lnTo>
                  <a:pt x="381" y="528"/>
                </a:lnTo>
                <a:lnTo>
                  <a:pt x="372" y="519"/>
                </a:lnTo>
                <a:lnTo>
                  <a:pt x="355" y="528"/>
                </a:lnTo>
                <a:lnTo>
                  <a:pt x="355" y="538"/>
                </a:lnTo>
                <a:lnTo>
                  <a:pt x="346" y="545"/>
                </a:lnTo>
                <a:lnTo>
                  <a:pt x="346" y="528"/>
                </a:lnTo>
                <a:lnTo>
                  <a:pt x="339" y="519"/>
                </a:lnTo>
                <a:lnTo>
                  <a:pt x="329" y="528"/>
                </a:lnTo>
                <a:lnTo>
                  <a:pt x="322" y="528"/>
                </a:lnTo>
                <a:lnTo>
                  <a:pt x="313" y="538"/>
                </a:lnTo>
                <a:lnTo>
                  <a:pt x="303" y="528"/>
                </a:lnTo>
                <a:lnTo>
                  <a:pt x="286" y="528"/>
                </a:lnTo>
                <a:lnTo>
                  <a:pt x="277" y="519"/>
                </a:lnTo>
                <a:lnTo>
                  <a:pt x="268" y="512"/>
                </a:lnTo>
                <a:lnTo>
                  <a:pt x="260" y="502"/>
                </a:lnTo>
                <a:lnTo>
                  <a:pt x="244" y="502"/>
                </a:lnTo>
                <a:lnTo>
                  <a:pt x="225" y="493"/>
                </a:lnTo>
                <a:lnTo>
                  <a:pt x="218" y="483"/>
                </a:lnTo>
                <a:lnTo>
                  <a:pt x="199" y="460"/>
                </a:lnTo>
                <a:lnTo>
                  <a:pt x="192" y="467"/>
                </a:lnTo>
                <a:lnTo>
                  <a:pt x="182" y="460"/>
                </a:lnTo>
                <a:lnTo>
                  <a:pt x="166" y="460"/>
                </a:lnTo>
                <a:lnTo>
                  <a:pt x="156" y="460"/>
                </a:lnTo>
                <a:lnTo>
                  <a:pt x="166" y="467"/>
                </a:lnTo>
                <a:lnTo>
                  <a:pt x="156" y="467"/>
                </a:lnTo>
                <a:lnTo>
                  <a:pt x="149" y="476"/>
                </a:lnTo>
                <a:lnTo>
                  <a:pt x="149" y="483"/>
                </a:lnTo>
                <a:lnTo>
                  <a:pt x="140" y="467"/>
                </a:lnTo>
                <a:lnTo>
                  <a:pt x="130" y="460"/>
                </a:lnTo>
                <a:lnTo>
                  <a:pt x="114" y="460"/>
                </a:lnTo>
                <a:lnTo>
                  <a:pt x="123" y="450"/>
                </a:lnTo>
                <a:lnTo>
                  <a:pt x="130" y="441"/>
                </a:lnTo>
                <a:lnTo>
                  <a:pt x="123" y="434"/>
                </a:lnTo>
                <a:lnTo>
                  <a:pt x="104" y="434"/>
                </a:lnTo>
                <a:lnTo>
                  <a:pt x="88" y="424"/>
                </a:lnTo>
                <a:lnTo>
                  <a:pt x="78" y="424"/>
                </a:lnTo>
                <a:lnTo>
                  <a:pt x="71" y="415"/>
                </a:lnTo>
                <a:lnTo>
                  <a:pt x="62" y="415"/>
                </a:lnTo>
                <a:lnTo>
                  <a:pt x="62" y="408"/>
                </a:lnTo>
                <a:lnTo>
                  <a:pt x="62" y="398"/>
                </a:lnTo>
                <a:lnTo>
                  <a:pt x="62" y="382"/>
                </a:lnTo>
                <a:lnTo>
                  <a:pt x="52" y="382"/>
                </a:lnTo>
                <a:lnTo>
                  <a:pt x="40" y="384"/>
                </a:lnTo>
                <a:lnTo>
                  <a:pt x="36" y="391"/>
                </a:lnTo>
                <a:lnTo>
                  <a:pt x="36" y="382"/>
                </a:lnTo>
                <a:lnTo>
                  <a:pt x="36" y="356"/>
                </a:lnTo>
                <a:lnTo>
                  <a:pt x="45" y="346"/>
                </a:lnTo>
                <a:lnTo>
                  <a:pt x="36" y="346"/>
                </a:lnTo>
                <a:lnTo>
                  <a:pt x="36" y="339"/>
                </a:lnTo>
                <a:lnTo>
                  <a:pt x="36" y="329"/>
                </a:lnTo>
                <a:lnTo>
                  <a:pt x="36" y="303"/>
                </a:lnTo>
                <a:lnTo>
                  <a:pt x="36" y="296"/>
                </a:lnTo>
                <a:lnTo>
                  <a:pt x="26" y="277"/>
                </a:lnTo>
                <a:lnTo>
                  <a:pt x="26" y="270"/>
                </a:lnTo>
                <a:lnTo>
                  <a:pt x="26" y="261"/>
                </a:lnTo>
                <a:lnTo>
                  <a:pt x="36" y="251"/>
                </a:lnTo>
                <a:lnTo>
                  <a:pt x="26" y="251"/>
                </a:lnTo>
                <a:lnTo>
                  <a:pt x="19" y="244"/>
                </a:lnTo>
                <a:lnTo>
                  <a:pt x="19" y="235"/>
                </a:lnTo>
                <a:lnTo>
                  <a:pt x="10" y="228"/>
                </a:lnTo>
                <a:lnTo>
                  <a:pt x="0" y="209"/>
                </a:lnTo>
                <a:lnTo>
                  <a:pt x="10" y="202"/>
                </a:lnTo>
                <a:lnTo>
                  <a:pt x="19" y="192"/>
                </a:lnTo>
                <a:lnTo>
                  <a:pt x="19" y="185"/>
                </a:lnTo>
                <a:lnTo>
                  <a:pt x="19" y="176"/>
                </a:lnTo>
                <a:lnTo>
                  <a:pt x="19" y="166"/>
                </a:lnTo>
                <a:lnTo>
                  <a:pt x="19" y="159"/>
                </a:lnTo>
                <a:lnTo>
                  <a:pt x="19" y="145"/>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3" name="Freeform 542"/>
          <p:cNvSpPr>
            <a:spLocks/>
          </p:cNvSpPr>
          <p:nvPr/>
        </p:nvSpPr>
        <p:spPr bwMode="auto">
          <a:xfrm>
            <a:off x="16057820" y="9962619"/>
            <a:ext cx="1419226" cy="901702"/>
          </a:xfrm>
          <a:custGeom>
            <a:avLst/>
            <a:gdLst>
              <a:gd name="T0" fmla="*/ 69 w 447"/>
              <a:gd name="T1" fmla="*/ 277 h 284"/>
              <a:gd name="T2" fmla="*/ 104 w 447"/>
              <a:gd name="T3" fmla="*/ 277 h 284"/>
              <a:gd name="T4" fmla="*/ 130 w 447"/>
              <a:gd name="T5" fmla="*/ 284 h 284"/>
              <a:gd name="T6" fmla="*/ 147 w 447"/>
              <a:gd name="T7" fmla="*/ 268 h 284"/>
              <a:gd name="T8" fmla="*/ 163 w 447"/>
              <a:gd name="T9" fmla="*/ 258 h 284"/>
              <a:gd name="T10" fmla="*/ 173 w 447"/>
              <a:gd name="T11" fmla="*/ 258 h 284"/>
              <a:gd name="T12" fmla="*/ 189 w 447"/>
              <a:gd name="T13" fmla="*/ 268 h 284"/>
              <a:gd name="T14" fmla="*/ 199 w 447"/>
              <a:gd name="T15" fmla="*/ 277 h 284"/>
              <a:gd name="T16" fmla="*/ 225 w 447"/>
              <a:gd name="T17" fmla="*/ 268 h 284"/>
              <a:gd name="T18" fmla="*/ 251 w 447"/>
              <a:gd name="T19" fmla="*/ 268 h 284"/>
              <a:gd name="T20" fmla="*/ 275 w 447"/>
              <a:gd name="T21" fmla="*/ 258 h 284"/>
              <a:gd name="T22" fmla="*/ 303 w 447"/>
              <a:gd name="T23" fmla="*/ 251 h 284"/>
              <a:gd name="T24" fmla="*/ 293 w 447"/>
              <a:gd name="T25" fmla="*/ 232 h 284"/>
              <a:gd name="T26" fmla="*/ 310 w 447"/>
              <a:gd name="T27" fmla="*/ 232 h 284"/>
              <a:gd name="T28" fmla="*/ 322 w 447"/>
              <a:gd name="T29" fmla="*/ 225 h 284"/>
              <a:gd name="T30" fmla="*/ 334 w 447"/>
              <a:gd name="T31" fmla="*/ 209 h 284"/>
              <a:gd name="T32" fmla="*/ 346 w 447"/>
              <a:gd name="T33" fmla="*/ 199 h 284"/>
              <a:gd name="T34" fmla="*/ 362 w 447"/>
              <a:gd name="T35" fmla="*/ 199 h 284"/>
              <a:gd name="T36" fmla="*/ 372 w 447"/>
              <a:gd name="T37" fmla="*/ 209 h 284"/>
              <a:gd name="T38" fmla="*/ 398 w 447"/>
              <a:gd name="T39" fmla="*/ 209 h 284"/>
              <a:gd name="T40" fmla="*/ 424 w 447"/>
              <a:gd name="T41" fmla="*/ 199 h 284"/>
              <a:gd name="T42" fmla="*/ 414 w 447"/>
              <a:gd name="T43" fmla="*/ 183 h 284"/>
              <a:gd name="T44" fmla="*/ 405 w 447"/>
              <a:gd name="T45" fmla="*/ 164 h 284"/>
              <a:gd name="T46" fmla="*/ 379 w 447"/>
              <a:gd name="T47" fmla="*/ 173 h 284"/>
              <a:gd name="T48" fmla="*/ 379 w 447"/>
              <a:gd name="T49" fmla="*/ 147 h 284"/>
              <a:gd name="T50" fmla="*/ 398 w 447"/>
              <a:gd name="T51" fmla="*/ 140 h 284"/>
              <a:gd name="T52" fmla="*/ 405 w 447"/>
              <a:gd name="T53" fmla="*/ 121 h 284"/>
              <a:gd name="T54" fmla="*/ 398 w 447"/>
              <a:gd name="T55" fmla="*/ 95 h 284"/>
              <a:gd name="T56" fmla="*/ 405 w 447"/>
              <a:gd name="T57" fmla="*/ 78 h 284"/>
              <a:gd name="T58" fmla="*/ 424 w 447"/>
              <a:gd name="T59" fmla="*/ 62 h 284"/>
              <a:gd name="T60" fmla="*/ 447 w 447"/>
              <a:gd name="T61" fmla="*/ 52 h 284"/>
              <a:gd name="T62" fmla="*/ 440 w 447"/>
              <a:gd name="T63" fmla="*/ 26 h 284"/>
              <a:gd name="T64" fmla="*/ 395 w 447"/>
              <a:gd name="T65" fmla="*/ 12 h 284"/>
              <a:gd name="T66" fmla="*/ 381 w 447"/>
              <a:gd name="T67" fmla="*/ 12 h 284"/>
              <a:gd name="T68" fmla="*/ 353 w 447"/>
              <a:gd name="T69" fmla="*/ 10 h 284"/>
              <a:gd name="T70" fmla="*/ 329 w 447"/>
              <a:gd name="T71" fmla="*/ 10 h 284"/>
              <a:gd name="T72" fmla="*/ 284 w 447"/>
              <a:gd name="T73" fmla="*/ 10 h 284"/>
              <a:gd name="T74" fmla="*/ 258 w 447"/>
              <a:gd name="T75" fmla="*/ 36 h 284"/>
              <a:gd name="T76" fmla="*/ 225 w 447"/>
              <a:gd name="T77" fmla="*/ 62 h 284"/>
              <a:gd name="T78" fmla="*/ 199 w 447"/>
              <a:gd name="T79" fmla="*/ 69 h 284"/>
              <a:gd name="T80" fmla="*/ 173 w 447"/>
              <a:gd name="T81" fmla="*/ 62 h 284"/>
              <a:gd name="T82" fmla="*/ 147 w 447"/>
              <a:gd name="T83" fmla="*/ 62 h 284"/>
              <a:gd name="T84" fmla="*/ 111 w 447"/>
              <a:gd name="T85" fmla="*/ 62 h 284"/>
              <a:gd name="T86" fmla="*/ 85 w 447"/>
              <a:gd name="T87" fmla="*/ 52 h 284"/>
              <a:gd name="T88" fmla="*/ 52 w 447"/>
              <a:gd name="T89" fmla="*/ 52 h 284"/>
              <a:gd name="T90" fmla="*/ 43 w 447"/>
              <a:gd name="T91" fmla="*/ 36 h 284"/>
              <a:gd name="T92" fmla="*/ 26 w 447"/>
              <a:gd name="T93" fmla="*/ 19 h 284"/>
              <a:gd name="T94" fmla="*/ 17 w 447"/>
              <a:gd name="T95" fmla="*/ 36 h 284"/>
              <a:gd name="T96" fmla="*/ 0 w 447"/>
              <a:gd name="T97" fmla="*/ 45 h 284"/>
              <a:gd name="T98" fmla="*/ 7 w 447"/>
              <a:gd name="T99" fmla="*/ 78 h 284"/>
              <a:gd name="T100" fmla="*/ 17 w 447"/>
              <a:gd name="T101" fmla="*/ 95 h 284"/>
              <a:gd name="T102" fmla="*/ 33 w 447"/>
              <a:gd name="T103" fmla="*/ 95 h 284"/>
              <a:gd name="T104" fmla="*/ 33 w 447"/>
              <a:gd name="T105" fmla="*/ 114 h 284"/>
              <a:gd name="T106" fmla="*/ 17 w 447"/>
              <a:gd name="T107" fmla="*/ 131 h 284"/>
              <a:gd name="T108" fmla="*/ 17 w 447"/>
              <a:gd name="T109" fmla="*/ 157 h 284"/>
              <a:gd name="T110" fmla="*/ 7 w 447"/>
              <a:gd name="T111" fmla="*/ 173 h 284"/>
              <a:gd name="T112" fmla="*/ 7 w 447"/>
              <a:gd name="T113" fmla="*/ 199 h 284"/>
              <a:gd name="T114" fmla="*/ 33 w 447"/>
              <a:gd name="T115" fmla="*/ 216 h 284"/>
              <a:gd name="T116" fmla="*/ 52 w 447"/>
              <a:gd name="T117" fmla="*/ 232 h 284"/>
              <a:gd name="T118" fmla="*/ 59 w 447"/>
              <a:gd name="T119" fmla="*/ 251 h 284"/>
              <a:gd name="T120" fmla="*/ 52 w 447"/>
              <a:gd name="T121" fmla="*/ 26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7" h="284">
                <a:moveTo>
                  <a:pt x="52" y="277"/>
                </a:moveTo>
                <a:lnTo>
                  <a:pt x="69" y="277"/>
                </a:lnTo>
                <a:lnTo>
                  <a:pt x="85" y="277"/>
                </a:lnTo>
                <a:lnTo>
                  <a:pt x="104" y="277"/>
                </a:lnTo>
                <a:lnTo>
                  <a:pt x="121" y="277"/>
                </a:lnTo>
                <a:lnTo>
                  <a:pt x="130" y="284"/>
                </a:lnTo>
                <a:lnTo>
                  <a:pt x="147" y="277"/>
                </a:lnTo>
                <a:lnTo>
                  <a:pt x="147" y="268"/>
                </a:lnTo>
                <a:lnTo>
                  <a:pt x="154" y="268"/>
                </a:lnTo>
                <a:lnTo>
                  <a:pt x="163" y="258"/>
                </a:lnTo>
                <a:lnTo>
                  <a:pt x="173" y="268"/>
                </a:lnTo>
                <a:lnTo>
                  <a:pt x="173" y="258"/>
                </a:lnTo>
                <a:lnTo>
                  <a:pt x="180" y="258"/>
                </a:lnTo>
                <a:lnTo>
                  <a:pt x="189" y="268"/>
                </a:lnTo>
                <a:lnTo>
                  <a:pt x="199" y="268"/>
                </a:lnTo>
                <a:lnTo>
                  <a:pt x="199" y="277"/>
                </a:lnTo>
                <a:lnTo>
                  <a:pt x="215" y="268"/>
                </a:lnTo>
                <a:lnTo>
                  <a:pt x="225" y="268"/>
                </a:lnTo>
                <a:lnTo>
                  <a:pt x="232" y="268"/>
                </a:lnTo>
                <a:lnTo>
                  <a:pt x="251" y="268"/>
                </a:lnTo>
                <a:lnTo>
                  <a:pt x="258" y="258"/>
                </a:lnTo>
                <a:lnTo>
                  <a:pt x="275" y="258"/>
                </a:lnTo>
                <a:lnTo>
                  <a:pt x="293" y="258"/>
                </a:lnTo>
                <a:lnTo>
                  <a:pt x="303" y="251"/>
                </a:lnTo>
                <a:lnTo>
                  <a:pt x="293" y="242"/>
                </a:lnTo>
                <a:lnTo>
                  <a:pt x="293" y="232"/>
                </a:lnTo>
                <a:lnTo>
                  <a:pt x="303" y="232"/>
                </a:lnTo>
                <a:lnTo>
                  <a:pt x="310" y="232"/>
                </a:lnTo>
                <a:lnTo>
                  <a:pt x="310" y="225"/>
                </a:lnTo>
                <a:lnTo>
                  <a:pt x="322" y="225"/>
                </a:lnTo>
                <a:lnTo>
                  <a:pt x="324" y="209"/>
                </a:lnTo>
                <a:lnTo>
                  <a:pt x="334" y="209"/>
                </a:lnTo>
                <a:lnTo>
                  <a:pt x="336" y="209"/>
                </a:lnTo>
                <a:lnTo>
                  <a:pt x="346" y="199"/>
                </a:lnTo>
                <a:lnTo>
                  <a:pt x="353" y="199"/>
                </a:lnTo>
                <a:lnTo>
                  <a:pt x="362" y="199"/>
                </a:lnTo>
                <a:lnTo>
                  <a:pt x="372" y="199"/>
                </a:lnTo>
                <a:lnTo>
                  <a:pt x="372" y="209"/>
                </a:lnTo>
                <a:lnTo>
                  <a:pt x="379" y="209"/>
                </a:lnTo>
                <a:lnTo>
                  <a:pt x="398" y="209"/>
                </a:lnTo>
                <a:lnTo>
                  <a:pt x="424" y="209"/>
                </a:lnTo>
                <a:lnTo>
                  <a:pt x="424" y="199"/>
                </a:lnTo>
                <a:lnTo>
                  <a:pt x="424" y="183"/>
                </a:lnTo>
                <a:lnTo>
                  <a:pt x="414" y="183"/>
                </a:lnTo>
                <a:lnTo>
                  <a:pt x="405" y="173"/>
                </a:lnTo>
                <a:lnTo>
                  <a:pt x="405" y="164"/>
                </a:lnTo>
                <a:lnTo>
                  <a:pt x="388" y="164"/>
                </a:lnTo>
                <a:lnTo>
                  <a:pt x="379" y="173"/>
                </a:lnTo>
                <a:lnTo>
                  <a:pt x="379" y="157"/>
                </a:lnTo>
                <a:lnTo>
                  <a:pt x="379" y="147"/>
                </a:lnTo>
                <a:lnTo>
                  <a:pt x="388" y="140"/>
                </a:lnTo>
                <a:lnTo>
                  <a:pt x="398" y="140"/>
                </a:lnTo>
                <a:lnTo>
                  <a:pt x="398" y="131"/>
                </a:lnTo>
                <a:lnTo>
                  <a:pt x="405" y="121"/>
                </a:lnTo>
                <a:lnTo>
                  <a:pt x="398" y="114"/>
                </a:lnTo>
                <a:lnTo>
                  <a:pt x="398" y="95"/>
                </a:lnTo>
                <a:lnTo>
                  <a:pt x="405" y="95"/>
                </a:lnTo>
                <a:lnTo>
                  <a:pt x="405" y="78"/>
                </a:lnTo>
                <a:lnTo>
                  <a:pt x="405" y="62"/>
                </a:lnTo>
                <a:lnTo>
                  <a:pt x="424" y="62"/>
                </a:lnTo>
                <a:lnTo>
                  <a:pt x="440" y="62"/>
                </a:lnTo>
                <a:lnTo>
                  <a:pt x="447" y="52"/>
                </a:lnTo>
                <a:lnTo>
                  <a:pt x="440" y="31"/>
                </a:lnTo>
                <a:lnTo>
                  <a:pt x="440" y="26"/>
                </a:lnTo>
                <a:lnTo>
                  <a:pt x="405" y="15"/>
                </a:lnTo>
                <a:lnTo>
                  <a:pt x="395" y="12"/>
                </a:lnTo>
                <a:lnTo>
                  <a:pt x="390" y="12"/>
                </a:lnTo>
                <a:lnTo>
                  <a:pt x="381" y="12"/>
                </a:lnTo>
                <a:lnTo>
                  <a:pt x="362" y="15"/>
                </a:lnTo>
                <a:lnTo>
                  <a:pt x="353" y="10"/>
                </a:lnTo>
                <a:lnTo>
                  <a:pt x="336" y="10"/>
                </a:lnTo>
                <a:lnTo>
                  <a:pt x="329" y="10"/>
                </a:lnTo>
                <a:lnTo>
                  <a:pt x="320" y="0"/>
                </a:lnTo>
                <a:lnTo>
                  <a:pt x="284" y="10"/>
                </a:lnTo>
                <a:lnTo>
                  <a:pt x="275" y="19"/>
                </a:lnTo>
                <a:lnTo>
                  <a:pt x="258" y="36"/>
                </a:lnTo>
                <a:lnTo>
                  <a:pt x="241" y="52"/>
                </a:lnTo>
                <a:lnTo>
                  <a:pt x="225" y="62"/>
                </a:lnTo>
                <a:lnTo>
                  <a:pt x="215" y="69"/>
                </a:lnTo>
                <a:lnTo>
                  <a:pt x="199" y="69"/>
                </a:lnTo>
                <a:lnTo>
                  <a:pt x="180" y="62"/>
                </a:lnTo>
                <a:lnTo>
                  <a:pt x="173" y="62"/>
                </a:lnTo>
                <a:lnTo>
                  <a:pt x="154" y="62"/>
                </a:lnTo>
                <a:lnTo>
                  <a:pt x="147" y="62"/>
                </a:lnTo>
                <a:lnTo>
                  <a:pt x="130" y="62"/>
                </a:lnTo>
                <a:lnTo>
                  <a:pt x="111" y="62"/>
                </a:lnTo>
                <a:lnTo>
                  <a:pt x="104" y="52"/>
                </a:lnTo>
                <a:lnTo>
                  <a:pt x="85" y="52"/>
                </a:lnTo>
                <a:lnTo>
                  <a:pt x="69" y="52"/>
                </a:lnTo>
                <a:lnTo>
                  <a:pt x="52" y="52"/>
                </a:lnTo>
                <a:lnTo>
                  <a:pt x="43" y="45"/>
                </a:lnTo>
                <a:lnTo>
                  <a:pt x="43" y="36"/>
                </a:lnTo>
                <a:lnTo>
                  <a:pt x="43" y="19"/>
                </a:lnTo>
                <a:lnTo>
                  <a:pt x="26" y="19"/>
                </a:lnTo>
                <a:lnTo>
                  <a:pt x="33" y="19"/>
                </a:lnTo>
                <a:lnTo>
                  <a:pt x="17" y="36"/>
                </a:lnTo>
                <a:lnTo>
                  <a:pt x="7" y="45"/>
                </a:lnTo>
                <a:lnTo>
                  <a:pt x="0" y="45"/>
                </a:lnTo>
                <a:lnTo>
                  <a:pt x="7" y="62"/>
                </a:lnTo>
                <a:lnTo>
                  <a:pt x="7" y="78"/>
                </a:lnTo>
                <a:lnTo>
                  <a:pt x="17" y="88"/>
                </a:lnTo>
                <a:lnTo>
                  <a:pt x="17" y="95"/>
                </a:lnTo>
                <a:lnTo>
                  <a:pt x="26" y="95"/>
                </a:lnTo>
                <a:lnTo>
                  <a:pt x="33" y="95"/>
                </a:lnTo>
                <a:lnTo>
                  <a:pt x="43" y="104"/>
                </a:lnTo>
                <a:lnTo>
                  <a:pt x="33" y="114"/>
                </a:lnTo>
                <a:lnTo>
                  <a:pt x="33" y="121"/>
                </a:lnTo>
                <a:lnTo>
                  <a:pt x="17" y="131"/>
                </a:lnTo>
                <a:lnTo>
                  <a:pt x="17" y="140"/>
                </a:lnTo>
                <a:lnTo>
                  <a:pt x="17" y="157"/>
                </a:lnTo>
                <a:lnTo>
                  <a:pt x="7" y="157"/>
                </a:lnTo>
                <a:lnTo>
                  <a:pt x="7" y="173"/>
                </a:lnTo>
                <a:lnTo>
                  <a:pt x="7" y="183"/>
                </a:lnTo>
                <a:lnTo>
                  <a:pt x="7" y="199"/>
                </a:lnTo>
                <a:lnTo>
                  <a:pt x="26" y="209"/>
                </a:lnTo>
                <a:lnTo>
                  <a:pt x="33" y="216"/>
                </a:lnTo>
                <a:lnTo>
                  <a:pt x="43" y="225"/>
                </a:lnTo>
                <a:lnTo>
                  <a:pt x="52" y="232"/>
                </a:lnTo>
                <a:lnTo>
                  <a:pt x="59" y="242"/>
                </a:lnTo>
                <a:lnTo>
                  <a:pt x="59" y="251"/>
                </a:lnTo>
                <a:lnTo>
                  <a:pt x="59" y="258"/>
                </a:lnTo>
                <a:lnTo>
                  <a:pt x="52" y="268"/>
                </a:lnTo>
                <a:lnTo>
                  <a:pt x="52" y="277"/>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4" name="Freeform 543"/>
          <p:cNvSpPr>
            <a:spLocks/>
          </p:cNvSpPr>
          <p:nvPr/>
        </p:nvSpPr>
        <p:spPr bwMode="auto">
          <a:xfrm>
            <a:off x="15683170" y="8724381"/>
            <a:ext cx="1974850" cy="1479550"/>
          </a:xfrm>
          <a:custGeom>
            <a:avLst/>
            <a:gdLst>
              <a:gd name="T0" fmla="*/ 137 w 622"/>
              <a:gd name="T1" fmla="*/ 390 h 466"/>
              <a:gd name="T2" fmla="*/ 137 w 622"/>
              <a:gd name="T3" fmla="*/ 364 h 466"/>
              <a:gd name="T4" fmla="*/ 94 w 622"/>
              <a:gd name="T5" fmla="*/ 374 h 466"/>
              <a:gd name="T6" fmla="*/ 59 w 622"/>
              <a:gd name="T7" fmla="*/ 364 h 466"/>
              <a:gd name="T8" fmla="*/ 52 w 622"/>
              <a:gd name="T9" fmla="*/ 348 h 466"/>
              <a:gd name="T10" fmla="*/ 52 w 622"/>
              <a:gd name="T11" fmla="*/ 322 h 466"/>
              <a:gd name="T12" fmla="*/ 26 w 622"/>
              <a:gd name="T13" fmla="*/ 312 h 466"/>
              <a:gd name="T14" fmla="*/ 16 w 622"/>
              <a:gd name="T15" fmla="*/ 279 h 466"/>
              <a:gd name="T16" fmla="*/ 9 w 622"/>
              <a:gd name="T17" fmla="*/ 253 h 466"/>
              <a:gd name="T18" fmla="*/ 9 w 622"/>
              <a:gd name="T19" fmla="*/ 236 h 466"/>
              <a:gd name="T20" fmla="*/ 35 w 622"/>
              <a:gd name="T21" fmla="*/ 201 h 466"/>
              <a:gd name="T22" fmla="*/ 52 w 622"/>
              <a:gd name="T23" fmla="*/ 175 h 466"/>
              <a:gd name="T24" fmla="*/ 78 w 622"/>
              <a:gd name="T25" fmla="*/ 158 h 466"/>
              <a:gd name="T26" fmla="*/ 85 w 622"/>
              <a:gd name="T27" fmla="*/ 106 h 466"/>
              <a:gd name="T28" fmla="*/ 113 w 622"/>
              <a:gd name="T29" fmla="*/ 90 h 466"/>
              <a:gd name="T30" fmla="*/ 139 w 622"/>
              <a:gd name="T31" fmla="*/ 64 h 466"/>
              <a:gd name="T32" fmla="*/ 139 w 622"/>
              <a:gd name="T33" fmla="*/ 31 h 466"/>
              <a:gd name="T34" fmla="*/ 191 w 622"/>
              <a:gd name="T35" fmla="*/ 40 h 466"/>
              <a:gd name="T36" fmla="*/ 227 w 622"/>
              <a:gd name="T37" fmla="*/ 38 h 466"/>
              <a:gd name="T38" fmla="*/ 277 w 622"/>
              <a:gd name="T39" fmla="*/ 45 h 466"/>
              <a:gd name="T40" fmla="*/ 310 w 622"/>
              <a:gd name="T41" fmla="*/ 26 h 466"/>
              <a:gd name="T42" fmla="*/ 343 w 622"/>
              <a:gd name="T43" fmla="*/ 19 h 466"/>
              <a:gd name="T44" fmla="*/ 388 w 622"/>
              <a:gd name="T45" fmla="*/ 7 h 466"/>
              <a:gd name="T46" fmla="*/ 440 w 622"/>
              <a:gd name="T47" fmla="*/ 38 h 466"/>
              <a:gd name="T48" fmla="*/ 475 w 622"/>
              <a:gd name="T49" fmla="*/ 80 h 466"/>
              <a:gd name="T50" fmla="*/ 492 w 622"/>
              <a:gd name="T51" fmla="*/ 116 h 466"/>
              <a:gd name="T52" fmla="*/ 518 w 622"/>
              <a:gd name="T53" fmla="*/ 149 h 466"/>
              <a:gd name="T54" fmla="*/ 508 w 622"/>
              <a:gd name="T55" fmla="*/ 175 h 466"/>
              <a:gd name="T56" fmla="*/ 518 w 622"/>
              <a:gd name="T57" fmla="*/ 201 h 466"/>
              <a:gd name="T58" fmla="*/ 518 w 622"/>
              <a:gd name="T59" fmla="*/ 244 h 466"/>
              <a:gd name="T60" fmla="*/ 553 w 622"/>
              <a:gd name="T61" fmla="*/ 258 h 466"/>
              <a:gd name="T62" fmla="*/ 572 w 622"/>
              <a:gd name="T63" fmla="*/ 248 h 466"/>
              <a:gd name="T64" fmla="*/ 603 w 622"/>
              <a:gd name="T65" fmla="*/ 258 h 466"/>
              <a:gd name="T66" fmla="*/ 622 w 622"/>
              <a:gd name="T67" fmla="*/ 296 h 466"/>
              <a:gd name="T68" fmla="*/ 603 w 622"/>
              <a:gd name="T69" fmla="*/ 322 h 466"/>
              <a:gd name="T70" fmla="*/ 587 w 622"/>
              <a:gd name="T71" fmla="*/ 312 h 466"/>
              <a:gd name="T72" fmla="*/ 570 w 622"/>
              <a:gd name="T73" fmla="*/ 322 h 466"/>
              <a:gd name="T74" fmla="*/ 570 w 622"/>
              <a:gd name="T75" fmla="*/ 348 h 466"/>
              <a:gd name="T76" fmla="*/ 561 w 622"/>
              <a:gd name="T77" fmla="*/ 364 h 466"/>
              <a:gd name="T78" fmla="*/ 570 w 622"/>
              <a:gd name="T79" fmla="*/ 400 h 466"/>
              <a:gd name="T80" fmla="*/ 561 w 622"/>
              <a:gd name="T81" fmla="*/ 428 h 466"/>
              <a:gd name="T82" fmla="*/ 508 w 622"/>
              <a:gd name="T83" fmla="*/ 407 h 466"/>
              <a:gd name="T84" fmla="*/ 473 w 622"/>
              <a:gd name="T85" fmla="*/ 405 h 466"/>
              <a:gd name="T86" fmla="*/ 440 w 622"/>
              <a:gd name="T87" fmla="*/ 395 h 466"/>
              <a:gd name="T88" fmla="*/ 383 w 622"/>
              <a:gd name="T89" fmla="*/ 428 h 466"/>
              <a:gd name="T90" fmla="*/ 338 w 622"/>
              <a:gd name="T91" fmla="*/ 461 h 466"/>
              <a:gd name="T92" fmla="*/ 293 w 622"/>
              <a:gd name="T93" fmla="*/ 457 h 466"/>
              <a:gd name="T94" fmla="*/ 251 w 622"/>
              <a:gd name="T95" fmla="*/ 457 h 466"/>
              <a:gd name="T96" fmla="*/ 208 w 622"/>
              <a:gd name="T97" fmla="*/ 450 h 466"/>
              <a:gd name="T98" fmla="*/ 163 w 622"/>
              <a:gd name="T99" fmla="*/ 445 h 466"/>
              <a:gd name="T100" fmla="*/ 156 w 622"/>
              <a:gd name="T101" fmla="*/ 41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2" h="466">
                <a:moveTo>
                  <a:pt x="156" y="412"/>
                </a:moveTo>
                <a:lnTo>
                  <a:pt x="147" y="395"/>
                </a:lnTo>
                <a:lnTo>
                  <a:pt x="137" y="390"/>
                </a:lnTo>
                <a:lnTo>
                  <a:pt x="137" y="381"/>
                </a:lnTo>
                <a:lnTo>
                  <a:pt x="147" y="374"/>
                </a:lnTo>
                <a:lnTo>
                  <a:pt x="137" y="364"/>
                </a:lnTo>
                <a:lnTo>
                  <a:pt x="121" y="374"/>
                </a:lnTo>
                <a:lnTo>
                  <a:pt x="113" y="381"/>
                </a:lnTo>
                <a:lnTo>
                  <a:pt x="94" y="374"/>
                </a:lnTo>
                <a:lnTo>
                  <a:pt x="85" y="364"/>
                </a:lnTo>
                <a:lnTo>
                  <a:pt x="78" y="364"/>
                </a:lnTo>
                <a:lnTo>
                  <a:pt x="59" y="364"/>
                </a:lnTo>
                <a:lnTo>
                  <a:pt x="52" y="364"/>
                </a:lnTo>
                <a:lnTo>
                  <a:pt x="52" y="355"/>
                </a:lnTo>
                <a:lnTo>
                  <a:pt x="52" y="348"/>
                </a:lnTo>
                <a:lnTo>
                  <a:pt x="59" y="338"/>
                </a:lnTo>
                <a:lnTo>
                  <a:pt x="59" y="331"/>
                </a:lnTo>
                <a:lnTo>
                  <a:pt x="52" y="322"/>
                </a:lnTo>
                <a:lnTo>
                  <a:pt x="42" y="312"/>
                </a:lnTo>
                <a:lnTo>
                  <a:pt x="35" y="312"/>
                </a:lnTo>
                <a:lnTo>
                  <a:pt x="26" y="312"/>
                </a:lnTo>
                <a:lnTo>
                  <a:pt x="26" y="296"/>
                </a:lnTo>
                <a:lnTo>
                  <a:pt x="16" y="286"/>
                </a:lnTo>
                <a:lnTo>
                  <a:pt x="16" y="279"/>
                </a:lnTo>
                <a:lnTo>
                  <a:pt x="16" y="260"/>
                </a:lnTo>
                <a:lnTo>
                  <a:pt x="16" y="253"/>
                </a:lnTo>
                <a:lnTo>
                  <a:pt x="9" y="253"/>
                </a:lnTo>
                <a:lnTo>
                  <a:pt x="0" y="253"/>
                </a:lnTo>
                <a:lnTo>
                  <a:pt x="9" y="236"/>
                </a:lnTo>
                <a:lnTo>
                  <a:pt x="9" y="236"/>
                </a:lnTo>
                <a:lnTo>
                  <a:pt x="16" y="218"/>
                </a:lnTo>
                <a:lnTo>
                  <a:pt x="26" y="210"/>
                </a:lnTo>
                <a:lnTo>
                  <a:pt x="35" y="201"/>
                </a:lnTo>
                <a:lnTo>
                  <a:pt x="45" y="194"/>
                </a:lnTo>
                <a:lnTo>
                  <a:pt x="52" y="184"/>
                </a:lnTo>
                <a:lnTo>
                  <a:pt x="52" y="175"/>
                </a:lnTo>
                <a:lnTo>
                  <a:pt x="61" y="175"/>
                </a:lnTo>
                <a:lnTo>
                  <a:pt x="68" y="168"/>
                </a:lnTo>
                <a:lnTo>
                  <a:pt x="78" y="158"/>
                </a:lnTo>
                <a:lnTo>
                  <a:pt x="78" y="132"/>
                </a:lnTo>
                <a:lnTo>
                  <a:pt x="85" y="123"/>
                </a:lnTo>
                <a:lnTo>
                  <a:pt x="85" y="106"/>
                </a:lnTo>
                <a:lnTo>
                  <a:pt x="94" y="99"/>
                </a:lnTo>
                <a:lnTo>
                  <a:pt x="104" y="90"/>
                </a:lnTo>
                <a:lnTo>
                  <a:pt x="113" y="90"/>
                </a:lnTo>
                <a:lnTo>
                  <a:pt x="121" y="80"/>
                </a:lnTo>
                <a:lnTo>
                  <a:pt x="130" y="73"/>
                </a:lnTo>
                <a:lnTo>
                  <a:pt x="139" y="64"/>
                </a:lnTo>
                <a:lnTo>
                  <a:pt x="139" y="54"/>
                </a:lnTo>
                <a:lnTo>
                  <a:pt x="123" y="35"/>
                </a:lnTo>
                <a:lnTo>
                  <a:pt x="139" y="31"/>
                </a:lnTo>
                <a:lnTo>
                  <a:pt x="163" y="31"/>
                </a:lnTo>
                <a:lnTo>
                  <a:pt x="180" y="35"/>
                </a:lnTo>
                <a:lnTo>
                  <a:pt x="191" y="40"/>
                </a:lnTo>
                <a:lnTo>
                  <a:pt x="201" y="45"/>
                </a:lnTo>
                <a:lnTo>
                  <a:pt x="218" y="50"/>
                </a:lnTo>
                <a:lnTo>
                  <a:pt x="227" y="38"/>
                </a:lnTo>
                <a:lnTo>
                  <a:pt x="241" y="35"/>
                </a:lnTo>
                <a:lnTo>
                  <a:pt x="251" y="35"/>
                </a:lnTo>
                <a:lnTo>
                  <a:pt x="277" y="45"/>
                </a:lnTo>
                <a:lnTo>
                  <a:pt x="284" y="40"/>
                </a:lnTo>
                <a:lnTo>
                  <a:pt x="303" y="23"/>
                </a:lnTo>
                <a:lnTo>
                  <a:pt x="310" y="26"/>
                </a:lnTo>
                <a:lnTo>
                  <a:pt x="324" y="26"/>
                </a:lnTo>
                <a:lnTo>
                  <a:pt x="341" y="23"/>
                </a:lnTo>
                <a:lnTo>
                  <a:pt x="343" y="19"/>
                </a:lnTo>
                <a:lnTo>
                  <a:pt x="348" y="9"/>
                </a:lnTo>
                <a:lnTo>
                  <a:pt x="371" y="0"/>
                </a:lnTo>
                <a:lnTo>
                  <a:pt x="388" y="7"/>
                </a:lnTo>
                <a:lnTo>
                  <a:pt x="404" y="12"/>
                </a:lnTo>
                <a:lnTo>
                  <a:pt x="414" y="21"/>
                </a:lnTo>
                <a:lnTo>
                  <a:pt x="440" y="38"/>
                </a:lnTo>
                <a:lnTo>
                  <a:pt x="435" y="68"/>
                </a:lnTo>
                <a:lnTo>
                  <a:pt x="456" y="71"/>
                </a:lnTo>
                <a:lnTo>
                  <a:pt x="475" y="80"/>
                </a:lnTo>
                <a:lnTo>
                  <a:pt x="475" y="97"/>
                </a:lnTo>
                <a:lnTo>
                  <a:pt x="482" y="106"/>
                </a:lnTo>
                <a:lnTo>
                  <a:pt x="492" y="116"/>
                </a:lnTo>
                <a:lnTo>
                  <a:pt x="508" y="123"/>
                </a:lnTo>
                <a:lnTo>
                  <a:pt x="508" y="132"/>
                </a:lnTo>
                <a:lnTo>
                  <a:pt x="518" y="149"/>
                </a:lnTo>
                <a:lnTo>
                  <a:pt x="518" y="158"/>
                </a:lnTo>
                <a:lnTo>
                  <a:pt x="518" y="175"/>
                </a:lnTo>
                <a:lnTo>
                  <a:pt x="508" y="175"/>
                </a:lnTo>
                <a:lnTo>
                  <a:pt x="508" y="182"/>
                </a:lnTo>
                <a:lnTo>
                  <a:pt x="508" y="192"/>
                </a:lnTo>
                <a:lnTo>
                  <a:pt x="518" y="201"/>
                </a:lnTo>
                <a:lnTo>
                  <a:pt x="518" y="208"/>
                </a:lnTo>
                <a:lnTo>
                  <a:pt x="518" y="227"/>
                </a:lnTo>
                <a:lnTo>
                  <a:pt x="518" y="244"/>
                </a:lnTo>
                <a:lnTo>
                  <a:pt x="527" y="258"/>
                </a:lnTo>
                <a:lnTo>
                  <a:pt x="544" y="253"/>
                </a:lnTo>
                <a:lnTo>
                  <a:pt x="553" y="258"/>
                </a:lnTo>
                <a:lnTo>
                  <a:pt x="561" y="263"/>
                </a:lnTo>
                <a:lnTo>
                  <a:pt x="565" y="258"/>
                </a:lnTo>
                <a:lnTo>
                  <a:pt x="572" y="248"/>
                </a:lnTo>
                <a:lnTo>
                  <a:pt x="591" y="253"/>
                </a:lnTo>
                <a:lnTo>
                  <a:pt x="596" y="255"/>
                </a:lnTo>
                <a:lnTo>
                  <a:pt x="603" y="258"/>
                </a:lnTo>
                <a:lnTo>
                  <a:pt x="615" y="274"/>
                </a:lnTo>
                <a:lnTo>
                  <a:pt x="622" y="260"/>
                </a:lnTo>
                <a:lnTo>
                  <a:pt x="622" y="296"/>
                </a:lnTo>
                <a:lnTo>
                  <a:pt x="613" y="312"/>
                </a:lnTo>
                <a:lnTo>
                  <a:pt x="603" y="312"/>
                </a:lnTo>
                <a:lnTo>
                  <a:pt x="603" y="322"/>
                </a:lnTo>
                <a:lnTo>
                  <a:pt x="596" y="331"/>
                </a:lnTo>
                <a:lnTo>
                  <a:pt x="587" y="331"/>
                </a:lnTo>
                <a:lnTo>
                  <a:pt x="587" y="312"/>
                </a:lnTo>
                <a:lnTo>
                  <a:pt x="577" y="305"/>
                </a:lnTo>
                <a:lnTo>
                  <a:pt x="570" y="312"/>
                </a:lnTo>
                <a:lnTo>
                  <a:pt x="570" y="322"/>
                </a:lnTo>
                <a:lnTo>
                  <a:pt x="561" y="338"/>
                </a:lnTo>
                <a:lnTo>
                  <a:pt x="561" y="348"/>
                </a:lnTo>
                <a:lnTo>
                  <a:pt x="570" y="348"/>
                </a:lnTo>
                <a:lnTo>
                  <a:pt x="577" y="348"/>
                </a:lnTo>
                <a:lnTo>
                  <a:pt x="570" y="355"/>
                </a:lnTo>
                <a:lnTo>
                  <a:pt x="561" y="364"/>
                </a:lnTo>
                <a:lnTo>
                  <a:pt x="561" y="374"/>
                </a:lnTo>
                <a:lnTo>
                  <a:pt x="561" y="390"/>
                </a:lnTo>
                <a:lnTo>
                  <a:pt x="570" y="400"/>
                </a:lnTo>
                <a:lnTo>
                  <a:pt x="561" y="416"/>
                </a:lnTo>
                <a:lnTo>
                  <a:pt x="561" y="423"/>
                </a:lnTo>
                <a:lnTo>
                  <a:pt x="561" y="428"/>
                </a:lnTo>
                <a:lnTo>
                  <a:pt x="527" y="409"/>
                </a:lnTo>
                <a:lnTo>
                  <a:pt x="518" y="409"/>
                </a:lnTo>
                <a:lnTo>
                  <a:pt x="508" y="407"/>
                </a:lnTo>
                <a:lnTo>
                  <a:pt x="501" y="407"/>
                </a:lnTo>
                <a:lnTo>
                  <a:pt x="482" y="409"/>
                </a:lnTo>
                <a:lnTo>
                  <a:pt x="473" y="405"/>
                </a:lnTo>
                <a:lnTo>
                  <a:pt x="459" y="405"/>
                </a:lnTo>
                <a:lnTo>
                  <a:pt x="449" y="405"/>
                </a:lnTo>
                <a:lnTo>
                  <a:pt x="440" y="395"/>
                </a:lnTo>
                <a:lnTo>
                  <a:pt x="404" y="405"/>
                </a:lnTo>
                <a:lnTo>
                  <a:pt x="397" y="407"/>
                </a:lnTo>
                <a:lnTo>
                  <a:pt x="383" y="428"/>
                </a:lnTo>
                <a:lnTo>
                  <a:pt x="362" y="447"/>
                </a:lnTo>
                <a:lnTo>
                  <a:pt x="343" y="452"/>
                </a:lnTo>
                <a:lnTo>
                  <a:pt x="338" y="461"/>
                </a:lnTo>
                <a:lnTo>
                  <a:pt x="319" y="466"/>
                </a:lnTo>
                <a:lnTo>
                  <a:pt x="303" y="457"/>
                </a:lnTo>
                <a:lnTo>
                  <a:pt x="293" y="457"/>
                </a:lnTo>
                <a:lnTo>
                  <a:pt x="277" y="457"/>
                </a:lnTo>
                <a:lnTo>
                  <a:pt x="267" y="457"/>
                </a:lnTo>
                <a:lnTo>
                  <a:pt x="251" y="457"/>
                </a:lnTo>
                <a:lnTo>
                  <a:pt x="232" y="457"/>
                </a:lnTo>
                <a:lnTo>
                  <a:pt x="220" y="450"/>
                </a:lnTo>
                <a:lnTo>
                  <a:pt x="208" y="450"/>
                </a:lnTo>
                <a:lnTo>
                  <a:pt x="189" y="450"/>
                </a:lnTo>
                <a:lnTo>
                  <a:pt x="175" y="450"/>
                </a:lnTo>
                <a:lnTo>
                  <a:pt x="163" y="445"/>
                </a:lnTo>
                <a:lnTo>
                  <a:pt x="161" y="431"/>
                </a:lnTo>
                <a:lnTo>
                  <a:pt x="158" y="419"/>
                </a:lnTo>
                <a:lnTo>
                  <a:pt x="156" y="416"/>
                </a:lnTo>
                <a:lnTo>
                  <a:pt x="156" y="412"/>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5" name="Freeform 544"/>
          <p:cNvSpPr>
            <a:spLocks/>
          </p:cNvSpPr>
          <p:nvPr/>
        </p:nvSpPr>
        <p:spPr bwMode="auto">
          <a:xfrm>
            <a:off x="16997605" y="10588095"/>
            <a:ext cx="660400" cy="549278"/>
          </a:xfrm>
          <a:custGeom>
            <a:avLst/>
            <a:gdLst>
              <a:gd name="T0" fmla="*/ 130 w 208"/>
              <a:gd name="T1" fmla="*/ 9 h 173"/>
              <a:gd name="T2" fmla="*/ 139 w 208"/>
              <a:gd name="T3" fmla="*/ 19 h 173"/>
              <a:gd name="T4" fmla="*/ 139 w 208"/>
              <a:gd name="T5" fmla="*/ 26 h 173"/>
              <a:gd name="T6" fmla="*/ 139 w 208"/>
              <a:gd name="T7" fmla="*/ 35 h 173"/>
              <a:gd name="T8" fmla="*/ 156 w 208"/>
              <a:gd name="T9" fmla="*/ 35 h 173"/>
              <a:gd name="T10" fmla="*/ 173 w 208"/>
              <a:gd name="T11" fmla="*/ 52 h 173"/>
              <a:gd name="T12" fmla="*/ 182 w 208"/>
              <a:gd name="T13" fmla="*/ 52 h 173"/>
              <a:gd name="T14" fmla="*/ 199 w 208"/>
              <a:gd name="T15" fmla="*/ 61 h 173"/>
              <a:gd name="T16" fmla="*/ 208 w 208"/>
              <a:gd name="T17" fmla="*/ 61 h 173"/>
              <a:gd name="T18" fmla="*/ 208 w 208"/>
              <a:gd name="T19" fmla="*/ 78 h 173"/>
              <a:gd name="T20" fmla="*/ 199 w 208"/>
              <a:gd name="T21" fmla="*/ 87 h 173"/>
              <a:gd name="T22" fmla="*/ 189 w 208"/>
              <a:gd name="T23" fmla="*/ 87 h 173"/>
              <a:gd name="T24" fmla="*/ 173 w 208"/>
              <a:gd name="T25" fmla="*/ 87 h 173"/>
              <a:gd name="T26" fmla="*/ 156 w 208"/>
              <a:gd name="T27" fmla="*/ 87 h 173"/>
              <a:gd name="T28" fmla="*/ 147 w 208"/>
              <a:gd name="T29" fmla="*/ 87 h 173"/>
              <a:gd name="T30" fmla="*/ 130 w 208"/>
              <a:gd name="T31" fmla="*/ 94 h 173"/>
              <a:gd name="T32" fmla="*/ 121 w 208"/>
              <a:gd name="T33" fmla="*/ 104 h 173"/>
              <a:gd name="T34" fmla="*/ 113 w 208"/>
              <a:gd name="T35" fmla="*/ 113 h 173"/>
              <a:gd name="T36" fmla="*/ 94 w 208"/>
              <a:gd name="T37" fmla="*/ 123 h 173"/>
              <a:gd name="T38" fmla="*/ 87 w 208"/>
              <a:gd name="T39" fmla="*/ 130 h 173"/>
              <a:gd name="T40" fmla="*/ 87 w 208"/>
              <a:gd name="T41" fmla="*/ 139 h 173"/>
              <a:gd name="T42" fmla="*/ 68 w 208"/>
              <a:gd name="T43" fmla="*/ 147 h 173"/>
              <a:gd name="T44" fmla="*/ 61 w 208"/>
              <a:gd name="T45" fmla="*/ 156 h 173"/>
              <a:gd name="T46" fmla="*/ 35 w 208"/>
              <a:gd name="T47" fmla="*/ 165 h 173"/>
              <a:gd name="T48" fmla="*/ 26 w 208"/>
              <a:gd name="T49" fmla="*/ 173 h 173"/>
              <a:gd name="T50" fmla="*/ 16 w 208"/>
              <a:gd name="T51" fmla="*/ 165 h 173"/>
              <a:gd name="T52" fmla="*/ 35 w 208"/>
              <a:gd name="T53" fmla="*/ 147 h 173"/>
              <a:gd name="T54" fmla="*/ 42 w 208"/>
              <a:gd name="T55" fmla="*/ 147 h 173"/>
              <a:gd name="T56" fmla="*/ 42 w 208"/>
              <a:gd name="T57" fmla="*/ 139 h 173"/>
              <a:gd name="T58" fmla="*/ 42 w 208"/>
              <a:gd name="T59" fmla="*/ 130 h 173"/>
              <a:gd name="T60" fmla="*/ 35 w 208"/>
              <a:gd name="T61" fmla="*/ 139 h 173"/>
              <a:gd name="T62" fmla="*/ 26 w 208"/>
              <a:gd name="T63" fmla="*/ 139 h 173"/>
              <a:gd name="T64" fmla="*/ 9 w 208"/>
              <a:gd name="T65" fmla="*/ 139 h 173"/>
              <a:gd name="T66" fmla="*/ 0 w 208"/>
              <a:gd name="T67" fmla="*/ 130 h 173"/>
              <a:gd name="T68" fmla="*/ 9 w 208"/>
              <a:gd name="T69" fmla="*/ 123 h 173"/>
              <a:gd name="T70" fmla="*/ 9 w 208"/>
              <a:gd name="T71" fmla="*/ 113 h 173"/>
              <a:gd name="T72" fmla="*/ 16 w 208"/>
              <a:gd name="T73" fmla="*/ 104 h 173"/>
              <a:gd name="T74" fmla="*/ 16 w 208"/>
              <a:gd name="T75" fmla="*/ 87 h 173"/>
              <a:gd name="T76" fmla="*/ 16 w 208"/>
              <a:gd name="T77" fmla="*/ 78 h 173"/>
              <a:gd name="T78" fmla="*/ 26 w 208"/>
              <a:gd name="T79" fmla="*/ 78 h 173"/>
              <a:gd name="T80" fmla="*/ 26 w 208"/>
              <a:gd name="T81" fmla="*/ 71 h 173"/>
              <a:gd name="T82" fmla="*/ 35 w 208"/>
              <a:gd name="T83" fmla="*/ 61 h 173"/>
              <a:gd name="T84" fmla="*/ 35 w 208"/>
              <a:gd name="T85" fmla="*/ 52 h 173"/>
              <a:gd name="T86" fmla="*/ 35 w 208"/>
              <a:gd name="T87" fmla="*/ 45 h 173"/>
              <a:gd name="T88" fmla="*/ 26 w 208"/>
              <a:gd name="T89" fmla="*/ 45 h 173"/>
              <a:gd name="T90" fmla="*/ 16 w 208"/>
              <a:gd name="T91" fmla="*/ 35 h 173"/>
              <a:gd name="T92" fmla="*/ 16 w 208"/>
              <a:gd name="T93" fmla="*/ 26 h 173"/>
              <a:gd name="T94" fmla="*/ 26 w 208"/>
              <a:gd name="T95" fmla="*/ 19 h 173"/>
              <a:gd name="T96" fmla="*/ 26 w 208"/>
              <a:gd name="T97" fmla="*/ 9 h 173"/>
              <a:gd name="T98" fmla="*/ 35 w 208"/>
              <a:gd name="T99" fmla="*/ 9 h 173"/>
              <a:gd name="T100" fmla="*/ 42 w 208"/>
              <a:gd name="T101" fmla="*/ 9 h 173"/>
              <a:gd name="T102" fmla="*/ 52 w 208"/>
              <a:gd name="T103" fmla="*/ 0 h 173"/>
              <a:gd name="T104" fmla="*/ 61 w 208"/>
              <a:gd name="T105" fmla="*/ 0 h 173"/>
              <a:gd name="T106" fmla="*/ 68 w 208"/>
              <a:gd name="T107" fmla="*/ 0 h 173"/>
              <a:gd name="T108" fmla="*/ 78 w 208"/>
              <a:gd name="T109" fmla="*/ 0 h 173"/>
              <a:gd name="T110" fmla="*/ 78 w 208"/>
              <a:gd name="T111" fmla="*/ 9 h 173"/>
              <a:gd name="T112" fmla="*/ 87 w 208"/>
              <a:gd name="T113" fmla="*/ 9 h 173"/>
              <a:gd name="T114" fmla="*/ 104 w 208"/>
              <a:gd name="T115" fmla="*/ 9 h 173"/>
              <a:gd name="T116" fmla="*/ 130 w 208"/>
              <a:gd name="T117" fmla="*/ 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73">
                <a:moveTo>
                  <a:pt x="130" y="9"/>
                </a:moveTo>
                <a:lnTo>
                  <a:pt x="139" y="19"/>
                </a:lnTo>
                <a:lnTo>
                  <a:pt x="139" y="26"/>
                </a:lnTo>
                <a:lnTo>
                  <a:pt x="139" y="35"/>
                </a:lnTo>
                <a:lnTo>
                  <a:pt x="156" y="35"/>
                </a:lnTo>
                <a:lnTo>
                  <a:pt x="173" y="52"/>
                </a:lnTo>
                <a:lnTo>
                  <a:pt x="182" y="52"/>
                </a:lnTo>
                <a:lnTo>
                  <a:pt x="199" y="61"/>
                </a:lnTo>
                <a:lnTo>
                  <a:pt x="208" y="61"/>
                </a:lnTo>
                <a:lnTo>
                  <a:pt x="208" y="78"/>
                </a:lnTo>
                <a:lnTo>
                  <a:pt x="199" y="87"/>
                </a:lnTo>
                <a:lnTo>
                  <a:pt x="189" y="87"/>
                </a:lnTo>
                <a:lnTo>
                  <a:pt x="173" y="87"/>
                </a:lnTo>
                <a:lnTo>
                  <a:pt x="156" y="87"/>
                </a:lnTo>
                <a:lnTo>
                  <a:pt x="147" y="87"/>
                </a:lnTo>
                <a:lnTo>
                  <a:pt x="130" y="94"/>
                </a:lnTo>
                <a:lnTo>
                  <a:pt x="121" y="104"/>
                </a:lnTo>
                <a:lnTo>
                  <a:pt x="113" y="113"/>
                </a:lnTo>
                <a:lnTo>
                  <a:pt x="94" y="123"/>
                </a:lnTo>
                <a:lnTo>
                  <a:pt x="87" y="130"/>
                </a:lnTo>
                <a:lnTo>
                  <a:pt x="87" y="139"/>
                </a:lnTo>
                <a:lnTo>
                  <a:pt x="68" y="147"/>
                </a:lnTo>
                <a:lnTo>
                  <a:pt x="61" y="156"/>
                </a:lnTo>
                <a:lnTo>
                  <a:pt x="35" y="165"/>
                </a:lnTo>
                <a:lnTo>
                  <a:pt x="26" y="173"/>
                </a:lnTo>
                <a:lnTo>
                  <a:pt x="16" y="165"/>
                </a:lnTo>
                <a:lnTo>
                  <a:pt x="35" y="147"/>
                </a:lnTo>
                <a:lnTo>
                  <a:pt x="42" y="147"/>
                </a:lnTo>
                <a:lnTo>
                  <a:pt x="42" y="139"/>
                </a:lnTo>
                <a:lnTo>
                  <a:pt x="42" y="130"/>
                </a:lnTo>
                <a:lnTo>
                  <a:pt x="35" y="139"/>
                </a:lnTo>
                <a:lnTo>
                  <a:pt x="26" y="139"/>
                </a:lnTo>
                <a:lnTo>
                  <a:pt x="9" y="139"/>
                </a:lnTo>
                <a:lnTo>
                  <a:pt x="0" y="130"/>
                </a:lnTo>
                <a:lnTo>
                  <a:pt x="9" y="123"/>
                </a:lnTo>
                <a:lnTo>
                  <a:pt x="9" y="113"/>
                </a:lnTo>
                <a:lnTo>
                  <a:pt x="16" y="104"/>
                </a:lnTo>
                <a:lnTo>
                  <a:pt x="16" y="87"/>
                </a:lnTo>
                <a:lnTo>
                  <a:pt x="16" y="78"/>
                </a:lnTo>
                <a:lnTo>
                  <a:pt x="26" y="78"/>
                </a:lnTo>
                <a:lnTo>
                  <a:pt x="26" y="71"/>
                </a:lnTo>
                <a:lnTo>
                  <a:pt x="35" y="61"/>
                </a:lnTo>
                <a:lnTo>
                  <a:pt x="35" y="52"/>
                </a:lnTo>
                <a:lnTo>
                  <a:pt x="35" y="45"/>
                </a:lnTo>
                <a:lnTo>
                  <a:pt x="26" y="45"/>
                </a:lnTo>
                <a:lnTo>
                  <a:pt x="16" y="35"/>
                </a:lnTo>
                <a:lnTo>
                  <a:pt x="16" y="26"/>
                </a:lnTo>
                <a:lnTo>
                  <a:pt x="26" y="19"/>
                </a:lnTo>
                <a:lnTo>
                  <a:pt x="26" y="9"/>
                </a:lnTo>
                <a:lnTo>
                  <a:pt x="35" y="9"/>
                </a:lnTo>
                <a:lnTo>
                  <a:pt x="42" y="9"/>
                </a:lnTo>
                <a:lnTo>
                  <a:pt x="52" y="0"/>
                </a:lnTo>
                <a:lnTo>
                  <a:pt x="61" y="0"/>
                </a:lnTo>
                <a:lnTo>
                  <a:pt x="68" y="0"/>
                </a:lnTo>
                <a:lnTo>
                  <a:pt x="78" y="0"/>
                </a:lnTo>
                <a:lnTo>
                  <a:pt x="78" y="9"/>
                </a:lnTo>
                <a:lnTo>
                  <a:pt x="87" y="9"/>
                </a:lnTo>
                <a:lnTo>
                  <a:pt x="104" y="9"/>
                </a:lnTo>
                <a:lnTo>
                  <a:pt x="130" y="9"/>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6" name="Freeform 545"/>
          <p:cNvSpPr>
            <a:spLocks/>
          </p:cNvSpPr>
          <p:nvPr/>
        </p:nvSpPr>
        <p:spPr bwMode="auto">
          <a:xfrm>
            <a:off x="15606955" y="10677005"/>
            <a:ext cx="1501776" cy="1609726"/>
          </a:xfrm>
          <a:custGeom>
            <a:avLst/>
            <a:gdLst>
              <a:gd name="T0" fmla="*/ 268 w 473"/>
              <a:gd name="T1" fmla="*/ 50 h 507"/>
              <a:gd name="T2" fmla="*/ 308 w 473"/>
              <a:gd name="T3" fmla="*/ 31 h 507"/>
              <a:gd name="T4" fmla="*/ 343 w 473"/>
              <a:gd name="T5" fmla="*/ 40 h 507"/>
              <a:gd name="T6" fmla="*/ 395 w 473"/>
              <a:gd name="T7" fmla="*/ 40 h 507"/>
              <a:gd name="T8" fmla="*/ 433 w 473"/>
              <a:gd name="T9" fmla="*/ 14 h 507"/>
              <a:gd name="T10" fmla="*/ 473 w 473"/>
              <a:gd name="T11" fmla="*/ 14 h 507"/>
              <a:gd name="T12" fmla="*/ 457 w 473"/>
              <a:gd name="T13" fmla="*/ 52 h 507"/>
              <a:gd name="T14" fmla="*/ 440 w 473"/>
              <a:gd name="T15" fmla="*/ 102 h 507"/>
              <a:gd name="T16" fmla="*/ 362 w 473"/>
              <a:gd name="T17" fmla="*/ 83 h 507"/>
              <a:gd name="T18" fmla="*/ 327 w 473"/>
              <a:gd name="T19" fmla="*/ 93 h 507"/>
              <a:gd name="T20" fmla="*/ 301 w 473"/>
              <a:gd name="T21" fmla="*/ 109 h 507"/>
              <a:gd name="T22" fmla="*/ 284 w 473"/>
              <a:gd name="T23" fmla="*/ 135 h 507"/>
              <a:gd name="T24" fmla="*/ 301 w 473"/>
              <a:gd name="T25" fmla="*/ 168 h 507"/>
              <a:gd name="T26" fmla="*/ 275 w 473"/>
              <a:gd name="T27" fmla="*/ 161 h 507"/>
              <a:gd name="T28" fmla="*/ 258 w 473"/>
              <a:gd name="T29" fmla="*/ 168 h 507"/>
              <a:gd name="T30" fmla="*/ 249 w 473"/>
              <a:gd name="T31" fmla="*/ 178 h 507"/>
              <a:gd name="T32" fmla="*/ 223 w 473"/>
              <a:gd name="T33" fmla="*/ 161 h 507"/>
              <a:gd name="T34" fmla="*/ 180 w 473"/>
              <a:gd name="T35" fmla="*/ 128 h 507"/>
              <a:gd name="T36" fmla="*/ 180 w 473"/>
              <a:gd name="T37" fmla="*/ 178 h 507"/>
              <a:gd name="T38" fmla="*/ 249 w 473"/>
              <a:gd name="T39" fmla="*/ 239 h 507"/>
              <a:gd name="T40" fmla="*/ 223 w 473"/>
              <a:gd name="T41" fmla="*/ 230 h 507"/>
              <a:gd name="T42" fmla="*/ 206 w 473"/>
              <a:gd name="T43" fmla="*/ 256 h 507"/>
              <a:gd name="T44" fmla="*/ 215 w 473"/>
              <a:gd name="T45" fmla="*/ 291 h 507"/>
              <a:gd name="T46" fmla="*/ 284 w 473"/>
              <a:gd name="T47" fmla="*/ 334 h 507"/>
              <a:gd name="T48" fmla="*/ 294 w 473"/>
              <a:gd name="T49" fmla="*/ 386 h 507"/>
              <a:gd name="T50" fmla="*/ 232 w 473"/>
              <a:gd name="T51" fmla="*/ 386 h 507"/>
              <a:gd name="T52" fmla="*/ 268 w 473"/>
              <a:gd name="T53" fmla="*/ 410 h 507"/>
              <a:gd name="T54" fmla="*/ 215 w 473"/>
              <a:gd name="T55" fmla="*/ 410 h 507"/>
              <a:gd name="T56" fmla="*/ 215 w 473"/>
              <a:gd name="T57" fmla="*/ 445 h 507"/>
              <a:gd name="T58" fmla="*/ 249 w 473"/>
              <a:gd name="T59" fmla="*/ 488 h 507"/>
              <a:gd name="T60" fmla="*/ 197 w 473"/>
              <a:gd name="T61" fmla="*/ 481 h 507"/>
              <a:gd name="T62" fmla="*/ 189 w 473"/>
              <a:gd name="T63" fmla="*/ 507 h 507"/>
              <a:gd name="T64" fmla="*/ 154 w 473"/>
              <a:gd name="T65" fmla="*/ 471 h 507"/>
              <a:gd name="T66" fmla="*/ 137 w 473"/>
              <a:gd name="T67" fmla="*/ 462 h 507"/>
              <a:gd name="T68" fmla="*/ 111 w 473"/>
              <a:gd name="T69" fmla="*/ 462 h 507"/>
              <a:gd name="T70" fmla="*/ 111 w 473"/>
              <a:gd name="T71" fmla="*/ 410 h 507"/>
              <a:gd name="T72" fmla="*/ 76 w 473"/>
              <a:gd name="T73" fmla="*/ 367 h 507"/>
              <a:gd name="T74" fmla="*/ 111 w 473"/>
              <a:gd name="T75" fmla="*/ 351 h 507"/>
              <a:gd name="T76" fmla="*/ 154 w 473"/>
              <a:gd name="T77" fmla="*/ 341 h 507"/>
              <a:gd name="T78" fmla="*/ 189 w 473"/>
              <a:gd name="T79" fmla="*/ 360 h 507"/>
              <a:gd name="T80" fmla="*/ 206 w 473"/>
              <a:gd name="T81" fmla="*/ 341 h 507"/>
              <a:gd name="T82" fmla="*/ 163 w 473"/>
              <a:gd name="T83" fmla="*/ 324 h 507"/>
              <a:gd name="T84" fmla="*/ 102 w 473"/>
              <a:gd name="T85" fmla="*/ 324 h 507"/>
              <a:gd name="T86" fmla="*/ 59 w 473"/>
              <a:gd name="T87" fmla="*/ 317 h 507"/>
              <a:gd name="T88" fmla="*/ 50 w 473"/>
              <a:gd name="T89" fmla="*/ 282 h 507"/>
              <a:gd name="T90" fmla="*/ 69 w 473"/>
              <a:gd name="T91" fmla="*/ 265 h 507"/>
              <a:gd name="T92" fmla="*/ 33 w 473"/>
              <a:gd name="T93" fmla="*/ 246 h 507"/>
              <a:gd name="T94" fmla="*/ 7 w 473"/>
              <a:gd name="T95" fmla="*/ 213 h 507"/>
              <a:gd name="T96" fmla="*/ 43 w 473"/>
              <a:gd name="T97" fmla="*/ 178 h 507"/>
              <a:gd name="T98" fmla="*/ 69 w 473"/>
              <a:gd name="T99" fmla="*/ 135 h 507"/>
              <a:gd name="T100" fmla="*/ 59 w 473"/>
              <a:gd name="T101" fmla="*/ 93 h 507"/>
              <a:gd name="T102" fmla="*/ 102 w 473"/>
              <a:gd name="T103" fmla="*/ 93 h 507"/>
              <a:gd name="T104" fmla="*/ 163 w 473"/>
              <a:gd name="T105" fmla="*/ 76 h 507"/>
              <a:gd name="T106" fmla="*/ 215 w 473"/>
              <a:gd name="T107" fmla="*/ 5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507">
                <a:moveTo>
                  <a:pt x="197" y="50"/>
                </a:moveTo>
                <a:lnTo>
                  <a:pt x="215" y="50"/>
                </a:lnTo>
                <a:lnTo>
                  <a:pt x="232" y="50"/>
                </a:lnTo>
                <a:lnTo>
                  <a:pt x="249" y="50"/>
                </a:lnTo>
                <a:lnTo>
                  <a:pt x="268" y="50"/>
                </a:lnTo>
                <a:lnTo>
                  <a:pt x="275" y="59"/>
                </a:lnTo>
                <a:lnTo>
                  <a:pt x="286" y="50"/>
                </a:lnTo>
                <a:lnTo>
                  <a:pt x="284" y="40"/>
                </a:lnTo>
                <a:lnTo>
                  <a:pt x="291" y="36"/>
                </a:lnTo>
                <a:lnTo>
                  <a:pt x="308" y="31"/>
                </a:lnTo>
                <a:lnTo>
                  <a:pt x="317" y="36"/>
                </a:lnTo>
                <a:lnTo>
                  <a:pt x="324" y="31"/>
                </a:lnTo>
                <a:lnTo>
                  <a:pt x="327" y="31"/>
                </a:lnTo>
                <a:lnTo>
                  <a:pt x="336" y="40"/>
                </a:lnTo>
                <a:lnTo>
                  <a:pt x="343" y="40"/>
                </a:lnTo>
                <a:lnTo>
                  <a:pt x="343" y="50"/>
                </a:lnTo>
                <a:lnTo>
                  <a:pt x="362" y="40"/>
                </a:lnTo>
                <a:lnTo>
                  <a:pt x="369" y="40"/>
                </a:lnTo>
                <a:lnTo>
                  <a:pt x="379" y="40"/>
                </a:lnTo>
                <a:lnTo>
                  <a:pt x="395" y="40"/>
                </a:lnTo>
                <a:lnTo>
                  <a:pt x="405" y="33"/>
                </a:lnTo>
                <a:lnTo>
                  <a:pt x="421" y="33"/>
                </a:lnTo>
                <a:lnTo>
                  <a:pt x="440" y="33"/>
                </a:lnTo>
                <a:lnTo>
                  <a:pt x="438" y="24"/>
                </a:lnTo>
                <a:lnTo>
                  <a:pt x="433" y="14"/>
                </a:lnTo>
                <a:lnTo>
                  <a:pt x="433" y="5"/>
                </a:lnTo>
                <a:lnTo>
                  <a:pt x="447" y="0"/>
                </a:lnTo>
                <a:lnTo>
                  <a:pt x="459" y="5"/>
                </a:lnTo>
                <a:lnTo>
                  <a:pt x="466" y="14"/>
                </a:lnTo>
                <a:lnTo>
                  <a:pt x="473" y="14"/>
                </a:lnTo>
                <a:lnTo>
                  <a:pt x="473" y="24"/>
                </a:lnTo>
                <a:lnTo>
                  <a:pt x="473" y="33"/>
                </a:lnTo>
                <a:lnTo>
                  <a:pt x="466" y="40"/>
                </a:lnTo>
                <a:lnTo>
                  <a:pt x="471" y="50"/>
                </a:lnTo>
                <a:lnTo>
                  <a:pt x="457" y="52"/>
                </a:lnTo>
                <a:lnTo>
                  <a:pt x="459" y="59"/>
                </a:lnTo>
                <a:lnTo>
                  <a:pt x="457" y="76"/>
                </a:lnTo>
                <a:lnTo>
                  <a:pt x="447" y="83"/>
                </a:lnTo>
                <a:lnTo>
                  <a:pt x="447" y="93"/>
                </a:lnTo>
                <a:lnTo>
                  <a:pt x="440" y="102"/>
                </a:lnTo>
                <a:lnTo>
                  <a:pt x="431" y="102"/>
                </a:lnTo>
                <a:lnTo>
                  <a:pt x="421" y="93"/>
                </a:lnTo>
                <a:lnTo>
                  <a:pt x="395" y="93"/>
                </a:lnTo>
                <a:lnTo>
                  <a:pt x="379" y="83"/>
                </a:lnTo>
                <a:lnTo>
                  <a:pt x="362" y="83"/>
                </a:lnTo>
                <a:lnTo>
                  <a:pt x="353" y="83"/>
                </a:lnTo>
                <a:lnTo>
                  <a:pt x="362" y="93"/>
                </a:lnTo>
                <a:lnTo>
                  <a:pt x="353" y="102"/>
                </a:lnTo>
                <a:lnTo>
                  <a:pt x="336" y="102"/>
                </a:lnTo>
                <a:lnTo>
                  <a:pt x="327" y="93"/>
                </a:lnTo>
                <a:lnTo>
                  <a:pt x="317" y="83"/>
                </a:lnTo>
                <a:lnTo>
                  <a:pt x="310" y="93"/>
                </a:lnTo>
                <a:lnTo>
                  <a:pt x="310" y="102"/>
                </a:lnTo>
                <a:lnTo>
                  <a:pt x="310" y="109"/>
                </a:lnTo>
                <a:lnTo>
                  <a:pt x="301" y="109"/>
                </a:lnTo>
                <a:lnTo>
                  <a:pt x="275" y="109"/>
                </a:lnTo>
                <a:lnTo>
                  <a:pt x="268" y="109"/>
                </a:lnTo>
                <a:lnTo>
                  <a:pt x="268" y="119"/>
                </a:lnTo>
                <a:lnTo>
                  <a:pt x="275" y="128"/>
                </a:lnTo>
                <a:lnTo>
                  <a:pt x="284" y="135"/>
                </a:lnTo>
                <a:lnTo>
                  <a:pt x="301" y="145"/>
                </a:lnTo>
                <a:lnTo>
                  <a:pt x="317" y="152"/>
                </a:lnTo>
                <a:lnTo>
                  <a:pt x="327" y="152"/>
                </a:lnTo>
                <a:lnTo>
                  <a:pt x="317" y="161"/>
                </a:lnTo>
                <a:lnTo>
                  <a:pt x="301" y="168"/>
                </a:lnTo>
                <a:lnTo>
                  <a:pt x="284" y="168"/>
                </a:lnTo>
                <a:lnTo>
                  <a:pt x="284" y="152"/>
                </a:lnTo>
                <a:lnTo>
                  <a:pt x="275" y="152"/>
                </a:lnTo>
                <a:lnTo>
                  <a:pt x="268" y="152"/>
                </a:lnTo>
                <a:lnTo>
                  <a:pt x="275" y="161"/>
                </a:lnTo>
                <a:lnTo>
                  <a:pt x="284" y="178"/>
                </a:lnTo>
                <a:lnTo>
                  <a:pt x="294" y="178"/>
                </a:lnTo>
                <a:lnTo>
                  <a:pt x="294" y="187"/>
                </a:lnTo>
                <a:lnTo>
                  <a:pt x="268" y="178"/>
                </a:lnTo>
                <a:lnTo>
                  <a:pt x="258" y="168"/>
                </a:lnTo>
                <a:lnTo>
                  <a:pt x="249" y="161"/>
                </a:lnTo>
                <a:lnTo>
                  <a:pt x="242" y="152"/>
                </a:lnTo>
                <a:lnTo>
                  <a:pt x="242" y="161"/>
                </a:lnTo>
                <a:lnTo>
                  <a:pt x="242" y="168"/>
                </a:lnTo>
                <a:lnTo>
                  <a:pt x="249" y="178"/>
                </a:lnTo>
                <a:lnTo>
                  <a:pt x="268" y="187"/>
                </a:lnTo>
                <a:lnTo>
                  <a:pt x="268" y="197"/>
                </a:lnTo>
                <a:lnTo>
                  <a:pt x="249" y="187"/>
                </a:lnTo>
                <a:lnTo>
                  <a:pt x="232" y="178"/>
                </a:lnTo>
                <a:lnTo>
                  <a:pt x="223" y="161"/>
                </a:lnTo>
                <a:lnTo>
                  <a:pt x="215" y="145"/>
                </a:lnTo>
                <a:lnTo>
                  <a:pt x="206" y="135"/>
                </a:lnTo>
                <a:lnTo>
                  <a:pt x="206" y="119"/>
                </a:lnTo>
                <a:lnTo>
                  <a:pt x="197" y="119"/>
                </a:lnTo>
                <a:lnTo>
                  <a:pt x="180" y="128"/>
                </a:lnTo>
                <a:lnTo>
                  <a:pt x="173" y="135"/>
                </a:lnTo>
                <a:lnTo>
                  <a:pt x="180" y="145"/>
                </a:lnTo>
                <a:lnTo>
                  <a:pt x="180" y="152"/>
                </a:lnTo>
                <a:lnTo>
                  <a:pt x="180" y="161"/>
                </a:lnTo>
                <a:lnTo>
                  <a:pt x="180" y="178"/>
                </a:lnTo>
                <a:lnTo>
                  <a:pt x="189" y="187"/>
                </a:lnTo>
                <a:lnTo>
                  <a:pt x="206" y="197"/>
                </a:lnTo>
                <a:lnTo>
                  <a:pt x="215" y="213"/>
                </a:lnTo>
                <a:lnTo>
                  <a:pt x="242" y="239"/>
                </a:lnTo>
                <a:lnTo>
                  <a:pt x="249" y="239"/>
                </a:lnTo>
                <a:lnTo>
                  <a:pt x="242" y="256"/>
                </a:lnTo>
                <a:lnTo>
                  <a:pt x="232" y="256"/>
                </a:lnTo>
                <a:lnTo>
                  <a:pt x="232" y="246"/>
                </a:lnTo>
                <a:lnTo>
                  <a:pt x="232" y="239"/>
                </a:lnTo>
                <a:lnTo>
                  <a:pt x="223" y="230"/>
                </a:lnTo>
                <a:lnTo>
                  <a:pt x="206" y="230"/>
                </a:lnTo>
                <a:lnTo>
                  <a:pt x="197" y="230"/>
                </a:lnTo>
                <a:lnTo>
                  <a:pt x="189" y="239"/>
                </a:lnTo>
                <a:lnTo>
                  <a:pt x="197" y="256"/>
                </a:lnTo>
                <a:lnTo>
                  <a:pt x="206" y="256"/>
                </a:lnTo>
                <a:lnTo>
                  <a:pt x="206" y="265"/>
                </a:lnTo>
                <a:lnTo>
                  <a:pt x="197" y="272"/>
                </a:lnTo>
                <a:lnTo>
                  <a:pt x="189" y="282"/>
                </a:lnTo>
                <a:lnTo>
                  <a:pt x="197" y="291"/>
                </a:lnTo>
                <a:lnTo>
                  <a:pt x="215" y="291"/>
                </a:lnTo>
                <a:lnTo>
                  <a:pt x="232" y="298"/>
                </a:lnTo>
                <a:lnTo>
                  <a:pt x="249" y="308"/>
                </a:lnTo>
                <a:lnTo>
                  <a:pt x="258" y="308"/>
                </a:lnTo>
                <a:lnTo>
                  <a:pt x="268" y="324"/>
                </a:lnTo>
                <a:lnTo>
                  <a:pt x="284" y="334"/>
                </a:lnTo>
                <a:lnTo>
                  <a:pt x="294" y="334"/>
                </a:lnTo>
                <a:lnTo>
                  <a:pt x="294" y="351"/>
                </a:lnTo>
                <a:lnTo>
                  <a:pt x="294" y="367"/>
                </a:lnTo>
                <a:lnTo>
                  <a:pt x="294" y="377"/>
                </a:lnTo>
                <a:lnTo>
                  <a:pt x="294" y="386"/>
                </a:lnTo>
                <a:lnTo>
                  <a:pt x="275" y="377"/>
                </a:lnTo>
                <a:lnTo>
                  <a:pt x="268" y="360"/>
                </a:lnTo>
                <a:lnTo>
                  <a:pt x="258" y="360"/>
                </a:lnTo>
                <a:lnTo>
                  <a:pt x="242" y="377"/>
                </a:lnTo>
                <a:lnTo>
                  <a:pt x="232" y="386"/>
                </a:lnTo>
                <a:lnTo>
                  <a:pt x="232" y="393"/>
                </a:lnTo>
                <a:lnTo>
                  <a:pt x="242" y="403"/>
                </a:lnTo>
                <a:lnTo>
                  <a:pt x="249" y="403"/>
                </a:lnTo>
                <a:lnTo>
                  <a:pt x="268" y="393"/>
                </a:lnTo>
                <a:lnTo>
                  <a:pt x="268" y="410"/>
                </a:lnTo>
                <a:lnTo>
                  <a:pt x="249" y="419"/>
                </a:lnTo>
                <a:lnTo>
                  <a:pt x="232" y="429"/>
                </a:lnTo>
                <a:lnTo>
                  <a:pt x="223" y="429"/>
                </a:lnTo>
                <a:lnTo>
                  <a:pt x="215" y="419"/>
                </a:lnTo>
                <a:lnTo>
                  <a:pt x="215" y="410"/>
                </a:lnTo>
                <a:lnTo>
                  <a:pt x="206" y="403"/>
                </a:lnTo>
                <a:lnTo>
                  <a:pt x="197" y="403"/>
                </a:lnTo>
                <a:lnTo>
                  <a:pt x="197" y="419"/>
                </a:lnTo>
                <a:lnTo>
                  <a:pt x="206" y="429"/>
                </a:lnTo>
                <a:lnTo>
                  <a:pt x="215" y="445"/>
                </a:lnTo>
                <a:lnTo>
                  <a:pt x="223" y="445"/>
                </a:lnTo>
                <a:lnTo>
                  <a:pt x="223" y="462"/>
                </a:lnTo>
                <a:lnTo>
                  <a:pt x="232" y="471"/>
                </a:lnTo>
                <a:lnTo>
                  <a:pt x="232" y="481"/>
                </a:lnTo>
                <a:lnTo>
                  <a:pt x="249" y="488"/>
                </a:lnTo>
                <a:lnTo>
                  <a:pt x="249" y="497"/>
                </a:lnTo>
                <a:lnTo>
                  <a:pt x="215" y="497"/>
                </a:lnTo>
                <a:lnTo>
                  <a:pt x="206" y="497"/>
                </a:lnTo>
                <a:lnTo>
                  <a:pt x="206" y="481"/>
                </a:lnTo>
                <a:lnTo>
                  <a:pt x="197" y="481"/>
                </a:lnTo>
                <a:lnTo>
                  <a:pt x="197" y="462"/>
                </a:lnTo>
                <a:lnTo>
                  <a:pt x="189" y="471"/>
                </a:lnTo>
                <a:lnTo>
                  <a:pt x="189" y="481"/>
                </a:lnTo>
                <a:lnTo>
                  <a:pt x="189" y="488"/>
                </a:lnTo>
                <a:lnTo>
                  <a:pt x="189" y="507"/>
                </a:lnTo>
                <a:lnTo>
                  <a:pt x="180" y="507"/>
                </a:lnTo>
                <a:lnTo>
                  <a:pt x="173" y="488"/>
                </a:lnTo>
                <a:lnTo>
                  <a:pt x="163" y="488"/>
                </a:lnTo>
                <a:lnTo>
                  <a:pt x="154" y="481"/>
                </a:lnTo>
                <a:lnTo>
                  <a:pt x="154" y="471"/>
                </a:lnTo>
                <a:lnTo>
                  <a:pt x="154" y="462"/>
                </a:lnTo>
                <a:lnTo>
                  <a:pt x="154" y="455"/>
                </a:lnTo>
                <a:lnTo>
                  <a:pt x="145" y="445"/>
                </a:lnTo>
                <a:lnTo>
                  <a:pt x="137" y="455"/>
                </a:lnTo>
                <a:lnTo>
                  <a:pt x="137" y="462"/>
                </a:lnTo>
                <a:lnTo>
                  <a:pt x="145" y="471"/>
                </a:lnTo>
                <a:lnTo>
                  <a:pt x="137" y="481"/>
                </a:lnTo>
                <a:lnTo>
                  <a:pt x="128" y="481"/>
                </a:lnTo>
                <a:lnTo>
                  <a:pt x="118" y="481"/>
                </a:lnTo>
                <a:lnTo>
                  <a:pt x="111" y="462"/>
                </a:lnTo>
                <a:lnTo>
                  <a:pt x="111" y="455"/>
                </a:lnTo>
                <a:lnTo>
                  <a:pt x="111" y="445"/>
                </a:lnTo>
                <a:lnTo>
                  <a:pt x="102" y="438"/>
                </a:lnTo>
                <a:lnTo>
                  <a:pt x="111" y="429"/>
                </a:lnTo>
                <a:lnTo>
                  <a:pt x="111" y="410"/>
                </a:lnTo>
                <a:lnTo>
                  <a:pt x="111" y="403"/>
                </a:lnTo>
                <a:lnTo>
                  <a:pt x="102" y="393"/>
                </a:lnTo>
                <a:lnTo>
                  <a:pt x="95" y="386"/>
                </a:lnTo>
                <a:lnTo>
                  <a:pt x="85" y="386"/>
                </a:lnTo>
                <a:lnTo>
                  <a:pt x="76" y="367"/>
                </a:lnTo>
                <a:lnTo>
                  <a:pt x="76" y="360"/>
                </a:lnTo>
                <a:lnTo>
                  <a:pt x="85" y="351"/>
                </a:lnTo>
                <a:lnTo>
                  <a:pt x="95" y="351"/>
                </a:lnTo>
                <a:lnTo>
                  <a:pt x="102" y="351"/>
                </a:lnTo>
                <a:lnTo>
                  <a:pt x="111" y="351"/>
                </a:lnTo>
                <a:lnTo>
                  <a:pt x="118" y="351"/>
                </a:lnTo>
                <a:lnTo>
                  <a:pt x="128" y="341"/>
                </a:lnTo>
                <a:lnTo>
                  <a:pt x="137" y="341"/>
                </a:lnTo>
                <a:lnTo>
                  <a:pt x="145" y="341"/>
                </a:lnTo>
                <a:lnTo>
                  <a:pt x="154" y="341"/>
                </a:lnTo>
                <a:lnTo>
                  <a:pt x="163" y="341"/>
                </a:lnTo>
                <a:lnTo>
                  <a:pt x="163" y="351"/>
                </a:lnTo>
                <a:lnTo>
                  <a:pt x="180" y="341"/>
                </a:lnTo>
                <a:lnTo>
                  <a:pt x="189" y="351"/>
                </a:lnTo>
                <a:lnTo>
                  <a:pt x="189" y="360"/>
                </a:lnTo>
                <a:lnTo>
                  <a:pt x="197" y="367"/>
                </a:lnTo>
                <a:lnTo>
                  <a:pt x="206" y="360"/>
                </a:lnTo>
                <a:lnTo>
                  <a:pt x="215" y="360"/>
                </a:lnTo>
                <a:lnTo>
                  <a:pt x="223" y="351"/>
                </a:lnTo>
                <a:lnTo>
                  <a:pt x="206" y="341"/>
                </a:lnTo>
                <a:lnTo>
                  <a:pt x="197" y="334"/>
                </a:lnTo>
                <a:lnTo>
                  <a:pt x="189" y="324"/>
                </a:lnTo>
                <a:lnTo>
                  <a:pt x="173" y="324"/>
                </a:lnTo>
                <a:lnTo>
                  <a:pt x="173" y="334"/>
                </a:lnTo>
                <a:lnTo>
                  <a:pt x="163" y="324"/>
                </a:lnTo>
                <a:lnTo>
                  <a:pt x="154" y="317"/>
                </a:lnTo>
                <a:lnTo>
                  <a:pt x="137" y="317"/>
                </a:lnTo>
                <a:lnTo>
                  <a:pt x="128" y="317"/>
                </a:lnTo>
                <a:lnTo>
                  <a:pt x="118" y="317"/>
                </a:lnTo>
                <a:lnTo>
                  <a:pt x="102" y="324"/>
                </a:lnTo>
                <a:lnTo>
                  <a:pt x="102" y="317"/>
                </a:lnTo>
                <a:lnTo>
                  <a:pt x="95" y="317"/>
                </a:lnTo>
                <a:lnTo>
                  <a:pt x="85" y="317"/>
                </a:lnTo>
                <a:lnTo>
                  <a:pt x="76" y="324"/>
                </a:lnTo>
                <a:lnTo>
                  <a:pt x="59" y="317"/>
                </a:lnTo>
                <a:lnTo>
                  <a:pt x="50" y="317"/>
                </a:lnTo>
                <a:lnTo>
                  <a:pt x="50" y="308"/>
                </a:lnTo>
                <a:lnTo>
                  <a:pt x="50" y="298"/>
                </a:lnTo>
                <a:lnTo>
                  <a:pt x="43" y="291"/>
                </a:lnTo>
                <a:lnTo>
                  <a:pt x="50" y="282"/>
                </a:lnTo>
                <a:lnTo>
                  <a:pt x="59" y="282"/>
                </a:lnTo>
                <a:lnTo>
                  <a:pt x="76" y="282"/>
                </a:lnTo>
                <a:lnTo>
                  <a:pt x="76" y="272"/>
                </a:lnTo>
                <a:lnTo>
                  <a:pt x="76" y="265"/>
                </a:lnTo>
                <a:lnTo>
                  <a:pt x="69" y="265"/>
                </a:lnTo>
                <a:lnTo>
                  <a:pt x="59" y="265"/>
                </a:lnTo>
                <a:lnTo>
                  <a:pt x="50" y="265"/>
                </a:lnTo>
                <a:lnTo>
                  <a:pt x="43" y="272"/>
                </a:lnTo>
                <a:lnTo>
                  <a:pt x="33" y="265"/>
                </a:lnTo>
                <a:lnTo>
                  <a:pt x="33" y="246"/>
                </a:lnTo>
                <a:lnTo>
                  <a:pt x="33" y="239"/>
                </a:lnTo>
                <a:lnTo>
                  <a:pt x="17" y="239"/>
                </a:lnTo>
                <a:lnTo>
                  <a:pt x="7" y="230"/>
                </a:lnTo>
                <a:lnTo>
                  <a:pt x="0" y="213"/>
                </a:lnTo>
                <a:lnTo>
                  <a:pt x="7" y="213"/>
                </a:lnTo>
                <a:lnTo>
                  <a:pt x="7" y="204"/>
                </a:lnTo>
                <a:lnTo>
                  <a:pt x="7" y="197"/>
                </a:lnTo>
                <a:lnTo>
                  <a:pt x="17" y="187"/>
                </a:lnTo>
                <a:lnTo>
                  <a:pt x="26" y="187"/>
                </a:lnTo>
                <a:lnTo>
                  <a:pt x="43" y="178"/>
                </a:lnTo>
                <a:lnTo>
                  <a:pt x="33" y="168"/>
                </a:lnTo>
                <a:lnTo>
                  <a:pt x="43" y="168"/>
                </a:lnTo>
                <a:lnTo>
                  <a:pt x="50" y="161"/>
                </a:lnTo>
                <a:lnTo>
                  <a:pt x="59" y="145"/>
                </a:lnTo>
                <a:lnTo>
                  <a:pt x="69" y="135"/>
                </a:lnTo>
                <a:lnTo>
                  <a:pt x="69" y="128"/>
                </a:lnTo>
                <a:lnTo>
                  <a:pt x="69" y="119"/>
                </a:lnTo>
                <a:lnTo>
                  <a:pt x="59" y="109"/>
                </a:lnTo>
                <a:lnTo>
                  <a:pt x="50" y="102"/>
                </a:lnTo>
                <a:lnTo>
                  <a:pt x="59" y="93"/>
                </a:lnTo>
                <a:lnTo>
                  <a:pt x="69" y="93"/>
                </a:lnTo>
                <a:lnTo>
                  <a:pt x="69" y="83"/>
                </a:lnTo>
                <a:lnTo>
                  <a:pt x="76" y="93"/>
                </a:lnTo>
                <a:lnTo>
                  <a:pt x="95" y="93"/>
                </a:lnTo>
                <a:lnTo>
                  <a:pt x="102" y="93"/>
                </a:lnTo>
                <a:lnTo>
                  <a:pt x="118" y="83"/>
                </a:lnTo>
                <a:lnTo>
                  <a:pt x="137" y="83"/>
                </a:lnTo>
                <a:lnTo>
                  <a:pt x="145" y="76"/>
                </a:lnTo>
                <a:lnTo>
                  <a:pt x="154" y="66"/>
                </a:lnTo>
                <a:lnTo>
                  <a:pt x="163" y="76"/>
                </a:lnTo>
                <a:lnTo>
                  <a:pt x="173" y="76"/>
                </a:lnTo>
                <a:lnTo>
                  <a:pt x="180" y="76"/>
                </a:lnTo>
                <a:lnTo>
                  <a:pt x="189" y="66"/>
                </a:lnTo>
                <a:lnTo>
                  <a:pt x="197" y="59"/>
                </a:lnTo>
                <a:lnTo>
                  <a:pt x="215" y="50"/>
                </a:lnTo>
                <a:lnTo>
                  <a:pt x="197" y="50"/>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7" name="Freeform 546"/>
          <p:cNvSpPr>
            <a:spLocks/>
          </p:cNvSpPr>
          <p:nvPr/>
        </p:nvSpPr>
        <p:spPr bwMode="auto">
          <a:xfrm>
            <a:off x="15441857" y="10534131"/>
            <a:ext cx="384176" cy="819150"/>
          </a:xfrm>
          <a:custGeom>
            <a:avLst/>
            <a:gdLst>
              <a:gd name="T0" fmla="*/ 114 w 121"/>
              <a:gd name="T1" fmla="*/ 154 h 258"/>
              <a:gd name="T2" fmla="*/ 121 w 121"/>
              <a:gd name="T3" fmla="*/ 164 h 258"/>
              <a:gd name="T4" fmla="*/ 121 w 121"/>
              <a:gd name="T5" fmla="*/ 173 h 258"/>
              <a:gd name="T6" fmla="*/ 121 w 121"/>
              <a:gd name="T7" fmla="*/ 180 h 258"/>
              <a:gd name="T8" fmla="*/ 114 w 121"/>
              <a:gd name="T9" fmla="*/ 190 h 258"/>
              <a:gd name="T10" fmla="*/ 104 w 121"/>
              <a:gd name="T11" fmla="*/ 206 h 258"/>
              <a:gd name="T12" fmla="*/ 95 w 121"/>
              <a:gd name="T13" fmla="*/ 213 h 258"/>
              <a:gd name="T14" fmla="*/ 88 w 121"/>
              <a:gd name="T15" fmla="*/ 213 h 258"/>
              <a:gd name="T16" fmla="*/ 95 w 121"/>
              <a:gd name="T17" fmla="*/ 223 h 258"/>
              <a:gd name="T18" fmla="*/ 78 w 121"/>
              <a:gd name="T19" fmla="*/ 232 h 258"/>
              <a:gd name="T20" fmla="*/ 69 w 121"/>
              <a:gd name="T21" fmla="*/ 232 h 258"/>
              <a:gd name="T22" fmla="*/ 62 w 121"/>
              <a:gd name="T23" fmla="*/ 242 h 258"/>
              <a:gd name="T24" fmla="*/ 62 w 121"/>
              <a:gd name="T25" fmla="*/ 249 h 258"/>
              <a:gd name="T26" fmla="*/ 62 w 121"/>
              <a:gd name="T27" fmla="*/ 258 h 258"/>
              <a:gd name="T28" fmla="*/ 52 w 121"/>
              <a:gd name="T29" fmla="*/ 258 h 258"/>
              <a:gd name="T30" fmla="*/ 43 w 121"/>
              <a:gd name="T31" fmla="*/ 242 h 258"/>
              <a:gd name="T32" fmla="*/ 43 w 121"/>
              <a:gd name="T33" fmla="*/ 232 h 258"/>
              <a:gd name="T34" fmla="*/ 26 w 121"/>
              <a:gd name="T35" fmla="*/ 232 h 258"/>
              <a:gd name="T36" fmla="*/ 19 w 121"/>
              <a:gd name="T37" fmla="*/ 223 h 258"/>
              <a:gd name="T38" fmla="*/ 0 w 121"/>
              <a:gd name="T39" fmla="*/ 223 h 258"/>
              <a:gd name="T40" fmla="*/ 0 w 121"/>
              <a:gd name="T41" fmla="*/ 206 h 258"/>
              <a:gd name="T42" fmla="*/ 10 w 121"/>
              <a:gd name="T43" fmla="*/ 206 h 258"/>
              <a:gd name="T44" fmla="*/ 10 w 121"/>
              <a:gd name="T45" fmla="*/ 197 h 258"/>
              <a:gd name="T46" fmla="*/ 0 w 121"/>
              <a:gd name="T47" fmla="*/ 197 h 258"/>
              <a:gd name="T48" fmla="*/ 0 w 121"/>
              <a:gd name="T49" fmla="*/ 190 h 258"/>
              <a:gd name="T50" fmla="*/ 10 w 121"/>
              <a:gd name="T51" fmla="*/ 180 h 258"/>
              <a:gd name="T52" fmla="*/ 0 w 121"/>
              <a:gd name="T53" fmla="*/ 173 h 258"/>
              <a:gd name="T54" fmla="*/ 0 w 121"/>
              <a:gd name="T55" fmla="*/ 164 h 258"/>
              <a:gd name="T56" fmla="*/ 0 w 121"/>
              <a:gd name="T57" fmla="*/ 154 h 258"/>
              <a:gd name="T58" fmla="*/ 10 w 121"/>
              <a:gd name="T59" fmla="*/ 147 h 258"/>
              <a:gd name="T60" fmla="*/ 10 w 121"/>
              <a:gd name="T61" fmla="*/ 128 h 258"/>
              <a:gd name="T62" fmla="*/ 10 w 121"/>
              <a:gd name="T63" fmla="*/ 121 h 258"/>
              <a:gd name="T64" fmla="*/ 10 w 121"/>
              <a:gd name="T65" fmla="*/ 111 h 258"/>
              <a:gd name="T66" fmla="*/ 10 w 121"/>
              <a:gd name="T67" fmla="*/ 104 h 258"/>
              <a:gd name="T68" fmla="*/ 10 w 121"/>
              <a:gd name="T69" fmla="*/ 95 h 258"/>
              <a:gd name="T70" fmla="*/ 10 w 121"/>
              <a:gd name="T71" fmla="*/ 85 h 258"/>
              <a:gd name="T72" fmla="*/ 19 w 121"/>
              <a:gd name="T73" fmla="*/ 85 h 258"/>
              <a:gd name="T74" fmla="*/ 19 w 121"/>
              <a:gd name="T75" fmla="*/ 78 h 258"/>
              <a:gd name="T76" fmla="*/ 19 w 121"/>
              <a:gd name="T77" fmla="*/ 69 h 258"/>
              <a:gd name="T78" fmla="*/ 10 w 121"/>
              <a:gd name="T79" fmla="*/ 59 h 258"/>
              <a:gd name="T80" fmla="*/ 10 w 121"/>
              <a:gd name="T81" fmla="*/ 43 h 258"/>
              <a:gd name="T82" fmla="*/ 10 w 121"/>
              <a:gd name="T83" fmla="*/ 33 h 258"/>
              <a:gd name="T84" fmla="*/ 10 w 121"/>
              <a:gd name="T85" fmla="*/ 26 h 258"/>
              <a:gd name="T86" fmla="*/ 10 w 121"/>
              <a:gd name="T87" fmla="*/ 17 h 258"/>
              <a:gd name="T88" fmla="*/ 19 w 121"/>
              <a:gd name="T89" fmla="*/ 10 h 258"/>
              <a:gd name="T90" fmla="*/ 26 w 121"/>
              <a:gd name="T91" fmla="*/ 10 h 258"/>
              <a:gd name="T92" fmla="*/ 43 w 121"/>
              <a:gd name="T93" fmla="*/ 0 h 258"/>
              <a:gd name="T94" fmla="*/ 52 w 121"/>
              <a:gd name="T95" fmla="*/ 10 h 258"/>
              <a:gd name="T96" fmla="*/ 62 w 121"/>
              <a:gd name="T97" fmla="*/ 17 h 258"/>
              <a:gd name="T98" fmla="*/ 78 w 121"/>
              <a:gd name="T99" fmla="*/ 17 h 258"/>
              <a:gd name="T100" fmla="*/ 78 w 121"/>
              <a:gd name="T101" fmla="*/ 26 h 258"/>
              <a:gd name="T102" fmla="*/ 88 w 121"/>
              <a:gd name="T103" fmla="*/ 43 h 258"/>
              <a:gd name="T104" fmla="*/ 88 w 121"/>
              <a:gd name="T105" fmla="*/ 52 h 258"/>
              <a:gd name="T106" fmla="*/ 78 w 121"/>
              <a:gd name="T107" fmla="*/ 59 h 258"/>
              <a:gd name="T108" fmla="*/ 78 w 121"/>
              <a:gd name="T109" fmla="*/ 69 h 258"/>
              <a:gd name="T110" fmla="*/ 78 w 121"/>
              <a:gd name="T111" fmla="*/ 85 h 258"/>
              <a:gd name="T112" fmla="*/ 88 w 121"/>
              <a:gd name="T113" fmla="*/ 95 h 258"/>
              <a:gd name="T114" fmla="*/ 88 w 121"/>
              <a:gd name="T115" fmla="*/ 104 h 258"/>
              <a:gd name="T116" fmla="*/ 88 w 121"/>
              <a:gd name="T117" fmla="*/ 121 h 258"/>
              <a:gd name="T118" fmla="*/ 95 w 121"/>
              <a:gd name="T119" fmla="*/ 121 h 258"/>
              <a:gd name="T120" fmla="*/ 95 w 121"/>
              <a:gd name="T121" fmla="*/ 138 h 258"/>
              <a:gd name="T122" fmla="*/ 104 w 121"/>
              <a:gd name="T123" fmla="*/ 147 h 258"/>
              <a:gd name="T124" fmla="*/ 114 w 121"/>
              <a:gd name="T125" fmla="*/ 1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58">
                <a:moveTo>
                  <a:pt x="114" y="154"/>
                </a:moveTo>
                <a:lnTo>
                  <a:pt x="121" y="164"/>
                </a:lnTo>
                <a:lnTo>
                  <a:pt x="121" y="173"/>
                </a:lnTo>
                <a:lnTo>
                  <a:pt x="121" y="180"/>
                </a:lnTo>
                <a:lnTo>
                  <a:pt x="114" y="190"/>
                </a:lnTo>
                <a:lnTo>
                  <a:pt x="104" y="206"/>
                </a:lnTo>
                <a:lnTo>
                  <a:pt x="95" y="213"/>
                </a:lnTo>
                <a:lnTo>
                  <a:pt x="88" y="213"/>
                </a:lnTo>
                <a:lnTo>
                  <a:pt x="95" y="223"/>
                </a:lnTo>
                <a:lnTo>
                  <a:pt x="78" y="232"/>
                </a:lnTo>
                <a:lnTo>
                  <a:pt x="69" y="232"/>
                </a:lnTo>
                <a:lnTo>
                  <a:pt x="62" y="242"/>
                </a:lnTo>
                <a:lnTo>
                  <a:pt x="62" y="249"/>
                </a:lnTo>
                <a:lnTo>
                  <a:pt x="62" y="258"/>
                </a:lnTo>
                <a:lnTo>
                  <a:pt x="52" y="258"/>
                </a:lnTo>
                <a:lnTo>
                  <a:pt x="43" y="242"/>
                </a:lnTo>
                <a:lnTo>
                  <a:pt x="43" y="232"/>
                </a:lnTo>
                <a:lnTo>
                  <a:pt x="26" y="232"/>
                </a:lnTo>
                <a:lnTo>
                  <a:pt x="19" y="223"/>
                </a:lnTo>
                <a:lnTo>
                  <a:pt x="0" y="223"/>
                </a:lnTo>
                <a:lnTo>
                  <a:pt x="0" y="206"/>
                </a:lnTo>
                <a:lnTo>
                  <a:pt x="10" y="206"/>
                </a:lnTo>
                <a:lnTo>
                  <a:pt x="10" y="197"/>
                </a:lnTo>
                <a:lnTo>
                  <a:pt x="0" y="197"/>
                </a:lnTo>
                <a:lnTo>
                  <a:pt x="0" y="190"/>
                </a:lnTo>
                <a:lnTo>
                  <a:pt x="10" y="180"/>
                </a:lnTo>
                <a:lnTo>
                  <a:pt x="0" y="173"/>
                </a:lnTo>
                <a:lnTo>
                  <a:pt x="0" y="164"/>
                </a:lnTo>
                <a:lnTo>
                  <a:pt x="0" y="154"/>
                </a:lnTo>
                <a:lnTo>
                  <a:pt x="10" y="147"/>
                </a:lnTo>
                <a:lnTo>
                  <a:pt x="10" y="128"/>
                </a:lnTo>
                <a:lnTo>
                  <a:pt x="10" y="121"/>
                </a:lnTo>
                <a:lnTo>
                  <a:pt x="10" y="111"/>
                </a:lnTo>
                <a:lnTo>
                  <a:pt x="10" y="104"/>
                </a:lnTo>
                <a:lnTo>
                  <a:pt x="10" y="95"/>
                </a:lnTo>
                <a:lnTo>
                  <a:pt x="10" y="85"/>
                </a:lnTo>
                <a:lnTo>
                  <a:pt x="19" y="85"/>
                </a:lnTo>
                <a:lnTo>
                  <a:pt x="19" y="78"/>
                </a:lnTo>
                <a:lnTo>
                  <a:pt x="19" y="69"/>
                </a:lnTo>
                <a:lnTo>
                  <a:pt x="10" y="59"/>
                </a:lnTo>
                <a:lnTo>
                  <a:pt x="10" y="43"/>
                </a:lnTo>
                <a:lnTo>
                  <a:pt x="10" y="33"/>
                </a:lnTo>
                <a:lnTo>
                  <a:pt x="10" y="26"/>
                </a:lnTo>
                <a:lnTo>
                  <a:pt x="10" y="17"/>
                </a:lnTo>
                <a:lnTo>
                  <a:pt x="19" y="10"/>
                </a:lnTo>
                <a:lnTo>
                  <a:pt x="26" y="10"/>
                </a:lnTo>
                <a:lnTo>
                  <a:pt x="43" y="0"/>
                </a:lnTo>
                <a:lnTo>
                  <a:pt x="52" y="10"/>
                </a:lnTo>
                <a:lnTo>
                  <a:pt x="62" y="17"/>
                </a:lnTo>
                <a:lnTo>
                  <a:pt x="78" y="17"/>
                </a:lnTo>
                <a:lnTo>
                  <a:pt x="78" y="26"/>
                </a:lnTo>
                <a:lnTo>
                  <a:pt x="88" y="43"/>
                </a:lnTo>
                <a:lnTo>
                  <a:pt x="88" y="52"/>
                </a:lnTo>
                <a:lnTo>
                  <a:pt x="78" y="59"/>
                </a:lnTo>
                <a:lnTo>
                  <a:pt x="78" y="69"/>
                </a:lnTo>
                <a:lnTo>
                  <a:pt x="78" y="85"/>
                </a:lnTo>
                <a:lnTo>
                  <a:pt x="88" y="95"/>
                </a:lnTo>
                <a:lnTo>
                  <a:pt x="88" y="104"/>
                </a:lnTo>
                <a:lnTo>
                  <a:pt x="88" y="121"/>
                </a:lnTo>
                <a:lnTo>
                  <a:pt x="95" y="121"/>
                </a:lnTo>
                <a:lnTo>
                  <a:pt x="95" y="138"/>
                </a:lnTo>
                <a:lnTo>
                  <a:pt x="104" y="147"/>
                </a:lnTo>
                <a:lnTo>
                  <a:pt x="114" y="154"/>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8" name="Freeform 547"/>
          <p:cNvSpPr>
            <a:spLocks/>
          </p:cNvSpPr>
          <p:nvPr/>
        </p:nvSpPr>
        <p:spPr bwMode="auto">
          <a:xfrm>
            <a:off x="14165510" y="9264129"/>
            <a:ext cx="2124078" cy="1736726"/>
          </a:xfrm>
          <a:custGeom>
            <a:avLst/>
            <a:gdLst>
              <a:gd name="T0" fmla="*/ 660 w 669"/>
              <a:gd name="T1" fmla="*/ 462 h 547"/>
              <a:gd name="T2" fmla="*/ 627 w 669"/>
              <a:gd name="T3" fmla="*/ 426 h 547"/>
              <a:gd name="T4" fmla="*/ 608 w 669"/>
              <a:gd name="T5" fmla="*/ 374 h 547"/>
              <a:gd name="T6" fmla="*/ 634 w 669"/>
              <a:gd name="T7" fmla="*/ 341 h 547"/>
              <a:gd name="T8" fmla="*/ 627 w 669"/>
              <a:gd name="T9" fmla="*/ 315 h 547"/>
              <a:gd name="T10" fmla="*/ 608 w 669"/>
              <a:gd name="T11" fmla="*/ 280 h 547"/>
              <a:gd name="T12" fmla="*/ 634 w 669"/>
              <a:gd name="T13" fmla="*/ 237 h 547"/>
              <a:gd name="T14" fmla="*/ 627 w 669"/>
              <a:gd name="T15" fmla="*/ 204 h 547"/>
              <a:gd name="T16" fmla="*/ 575 w 669"/>
              <a:gd name="T17" fmla="*/ 204 h 547"/>
              <a:gd name="T18" fmla="*/ 532 w 669"/>
              <a:gd name="T19" fmla="*/ 194 h 547"/>
              <a:gd name="T20" fmla="*/ 539 w 669"/>
              <a:gd name="T21" fmla="*/ 161 h 547"/>
              <a:gd name="T22" fmla="*/ 506 w 669"/>
              <a:gd name="T23" fmla="*/ 142 h 547"/>
              <a:gd name="T24" fmla="*/ 497 w 669"/>
              <a:gd name="T25" fmla="*/ 90 h 547"/>
              <a:gd name="T26" fmla="*/ 487 w 669"/>
              <a:gd name="T27" fmla="*/ 66 h 547"/>
              <a:gd name="T28" fmla="*/ 445 w 669"/>
              <a:gd name="T29" fmla="*/ 66 h 547"/>
              <a:gd name="T30" fmla="*/ 400 w 669"/>
              <a:gd name="T31" fmla="*/ 66 h 547"/>
              <a:gd name="T32" fmla="*/ 357 w 669"/>
              <a:gd name="T33" fmla="*/ 83 h 547"/>
              <a:gd name="T34" fmla="*/ 315 w 669"/>
              <a:gd name="T35" fmla="*/ 100 h 547"/>
              <a:gd name="T36" fmla="*/ 281 w 669"/>
              <a:gd name="T37" fmla="*/ 90 h 547"/>
              <a:gd name="T38" fmla="*/ 255 w 669"/>
              <a:gd name="T39" fmla="*/ 74 h 547"/>
              <a:gd name="T40" fmla="*/ 229 w 669"/>
              <a:gd name="T41" fmla="*/ 38 h 547"/>
              <a:gd name="T42" fmla="*/ 208 w 669"/>
              <a:gd name="T43" fmla="*/ 5 h 547"/>
              <a:gd name="T44" fmla="*/ 158 w 669"/>
              <a:gd name="T45" fmla="*/ 10 h 547"/>
              <a:gd name="T46" fmla="*/ 99 w 669"/>
              <a:gd name="T47" fmla="*/ 26 h 547"/>
              <a:gd name="T48" fmla="*/ 76 w 669"/>
              <a:gd name="T49" fmla="*/ 38 h 547"/>
              <a:gd name="T50" fmla="*/ 38 w 669"/>
              <a:gd name="T51" fmla="*/ 19 h 547"/>
              <a:gd name="T52" fmla="*/ 14 w 669"/>
              <a:gd name="T53" fmla="*/ 40 h 547"/>
              <a:gd name="T54" fmla="*/ 0 w 669"/>
              <a:gd name="T55" fmla="*/ 66 h 547"/>
              <a:gd name="T56" fmla="*/ 31 w 669"/>
              <a:gd name="T57" fmla="*/ 83 h 547"/>
              <a:gd name="T58" fmla="*/ 21 w 669"/>
              <a:gd name="T59" fmla="*/ 116 h 547"/>
              <a:gd name="T60" fmla="*/ 14 w 669"/>
              <a:gd name="T61" fmla="*/ 142 h 547"/>
              <a:gd name="T62" fmla="*/ 31 w 669"/>
              <a:gd name="T63" fmla="*/ 185 h 547"/>
              <a:gd name="T64" fmla="*/ 57 w 669"/>
              <a:gd name="T65" fmla="*/ 135 h 547"/>
              <a:gd name="T66" fmla="*/ 90 w 669"/>
              <a:gd name="T67" fmla="*/ 161 h 547"/>
              <a:gd name="T68" fmla="*/ 90 w 669"/>
              <a:gd name="T69" fmla="*/ 220 h 547"/>
              <a:gd name="T70" fmla="*/ 125 w 669"/>
              <a:gd name="T71" fmla="*/ 237 h 547"/>
              <a:gd name="T72" fmla="*/ 125 w 669"/>
              <a:gd name="T73" fmla="*/ 263 h 547"/>
              <a:gd name="T74" fmla="*/ 161 w 669"/>
              <a:gd name="T75" fmla="*/ 306 h 547"/>
              <a:gd name="T76" fmla="*/ 220 w 669"/>
              <a:gd name="T77" fmla="*/ 324 h 547"/>
              <a:gd name="T78" fmla="*/ 272 w 669"/>
              <a:gd name="T79" fmla="*/ 374 h 547"/>
              <a:gd name="T80" fmla="*/ 315 w 669"/>
              <a:gd name="T81" fmla="*/ 400 h 547"/>
              <a:gd name="T82" fmla="*/ 360 w 669"/>
              <a:gd name="T83" fmla="*/ 417 h 547"/>
              <a:gd name="T84" fmla="*/ 376 w 669"/>
              <a:gd name="T85" fmla="*/ 452 h 547"/>
              <a:gd name="T86" fmla="*/ 412 w 669"/>
              <a:gd name="T87" fmla="*/ 462 h 547"/>
              <a:gd name="T88" fmla="*/ 412 w 669"/>
              <a:gd name="T89" fmla="*/ 417 h 547"/>
              <a:gd name="T90" fmla="*/ 454 w 669"/>
              <a:gd name="T91" fmla="*/ 410 h 547"/>
              <a:gd name="T92" fmla="*/ 487 w 669"/>
              <a:gd name="T93" fmla="*/ 443 h 547"/>
              <a:gd name="T94" fmla="*/ 480 w 669"/>
              <a:gd name="T95" fmla="*/ 488 h 547"/>
              <a:gd name="T96" fmla="*/ 497 w 669"/>
              <a:gd name="T97" fmla="*/ 521 h 547"/>
              <a:gd name="T98" fmla="*/ 523 w 669"/>
              <a:gd name="T99" fmla="*/ 540 h 547"/>
              <a:gd name="T100" fmla="*/ 558 w 669"/>
              <a:gd name="T101" fmla="*/ 540 h 547"/>
              <a:gd name="T102" fmla="*/ 608 w 669"/>
              <a:gd name="T103" fmla="*/ 511 h 547"/>
              <a:gd name="T104" fmla="*/ 643 w 669"/>
              <a:gd name="T105" fmla="*/ 5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9" h="547">
                <a:moveTo>
                  <a:pt x="653" y="488"/>
                </a:moveTo>
                <a:lnTo>
                  <a:pt x="660" y="478"/>
                </a:lnTo>
                <a:lnTo>
                  <a:pt x="660" y="469"/>
                </a:lnTo>
                <a:lnTo>
                  <a:pt x="660" y="462"/>
                </a:lnTo>
                <a:lnTo>
                  <a:pt x="653" y="452"/>
                </a:lnTo>
                <a:lnTo>
                  <a:pt x="643" y="443"/>
                </a:lnTo>
                <a:lnTo>
                  <a:pt x="634" y="436"/>
                </a:lnTo>
                <a:lnTo>
                  <a:pt x="627" y="426"/>
                </a:lnTo>
                <a:lnTo>
                  <a:pt x="608" y="417"/>
                </a:lnTo>
                <a:lnTo>
                  <a:pt x="608" y="400"/>
                </a:lnTo>
                <a:lnTo>
                  <a:pt x="608" y="393"/>
                </a:lnTo>
                <a:lnTo>
                  <a:pt x="608" y="374"/>
                </a:lnTo>
                <a:lnTo>
                  <a:pt x="617" y="374"/>
                </a:lnTo>
                <a:lnTo>
                  <a:pt x="617" y="358"/>
                </a:lnTo>
                <a:lnTo>
                  <a:pt x="617" y="348"/>
                </a:lnTo>
                <a:lnTo>
                  <a:pt x="634" y="341"/>
                </a:lnTo>
                <a:lnTo>
                  <a:pt x="634" y="332"/>
                </a:lnTo>
                <a:lnTo>
                  <a:pt x="643" y="324"/>
                </a:lnTo>
                <a:lnTo>
                  <a:pt x="634" y="315"/>
                </a:lnTo>
                <a:lnTo>
                  <a:pt x="627" y="315"/>
                </a:lnTo>
                <a:lnTo>
                  <a:pt x="617" y="315"/>
                </a:lnTo>
                <a:lnTo>
                  <a:pt x="617" y="306"/>
                </a:lnTo>
                <a:lnTo>
                  <a:pt x="608" y="298"/>
                </a:lnTo>
                <a:lnTo>
                  <a:pt x="608" y="280"/>
                </a:lnTo>
                <a:lnTo>
                  <a:pt x="601" y="263"/>
                </a:lnTo>
                <a:lnTo>
                  <a:pt x="608" y="263"/>
                </a:lnTo>
                <a:lnTo>
                  <a:pt x="617" y="253"/>
                </a:lnTo>
                <a:lnTo>
                  <a:pt x="634" y="237"/>
                </a:lnTo>
                <a:lnTo>
                  <a:pt x="627" y="220"/>
                </a:lnTo>
                <a:lnTo>
                  <a:pt x="617" y="220"/>
                </a:lnTo>
                <a:lnTo>
                  <a:pt x="617" y="211"/>
                </a:lnTo>
                <a:lnTo>
                  <a:pt x="627" y="204"/>
                </a:lnTo>
                <a:lnTo>
                  <a:pt x="617" y="194"/>
                </a:lnTo>
                <a:lnTo>
                  <a:pt x="601" y="204"/>
                </a:lnTo>
                <a:lnTo>
                  <a:pt x="591" y="211"/>
                </a:lnTo>
                <a:lnTo>
                  <a:pt x="575" y="204"/>
                </a:lnTo>
                <a:lnTo>
                  <a:pt x="565" y="194"/>
                </a:lnTo>
                <a:lnTo>
                  <a:pt x="558" y="194"/>
                </a:lnTo>
                <a:lnTo>
                  <a:pt x="539" y="194"/>
                </a:lnTo>
                <a:lnTo>
                  <a:pt x="532" y="194"/>
                </a:lnTo>
                <a:lnTo>
                  <a:pt x="532" y="185"/>
                </a:lnTo>
                <a:lnTo>
                  <a:pt x="532" y="178"/>
                </a:lnTo>
                <a:lnTo>
                  <a:pt x="539" y="168"/>
                </a:lnTo>
                <a:lnTo>
                  <a:pt x="539" y="161"/>
                </a:lnTo>
                <a:lnTo>
                  <a:pt x="532" y="152"/>
                </a:lnTo>
                <a:lnTo>
                  <a:pt x="523" y="142"/>
                </a:lnTo>
                <a:lnTo>
                  <a:pt x="516" y="142"/>
                </a:lnTo>
                <a:lnTo>
                  <a:pt x="506" y="142"/>
                </a:lnTo>
                <a:lnTo>
                  <a:pt x="506" y="126"/>
                </a:lnTo>
                <a:lnTo>
                  <a:pt x="497" y="116"/>
                </a:lnTo>
                <a:lnTo>
                  <a:pt x="497" y="109"/>
                </a:lnTo>
                <a:lnTo>
                  <a:pt x="497" y="90"/>
                </a:lnTo>
                <a:lnTo>
                  <a:pt x="497" y="83"/>
                </a:lnTo>
                <a:lnTo>
                  <a:pt x="487" y="83"/>
                </a:lnTo>
                <a:lnTo>
                  <a:pt x="480" y="83"/>
                </a:lnTo>
                <a:lnTo>
                  <a:pt x="487" y="66"/>
                </a:lnTo>
                <a:lnTo>
                  <a:pt x="475" y="62"/>
                </a:lnTo>
                <a:lnTo>
                  <a:pt x="464" y="57"/>
                </a:lnTo>
                <a:lnTo>
                  <a:pt x="445" y="57"/>
                </a:lnTo>
                <a:lnTo>
                  <a:pt x="445" y="66"/>
                </a:lnTo>
                <a:lnTo>
                  <a:pt x="431" y="69"/>
                </a:lnTo>
                <a:lnTo>
                  <a:pt x="428" y="69"/>
                </a:lnTo>
                <a:lnTo>
                  <a:pt x="419" y="59"/>
                </a:lnTo>
                <a:lnTo>
                  <a:pt x="400" y="66"/>
                </a:lnTo>
                <a:lnTo>
                  <a:pt x="388" y="74"/>
                </a:lnTo>
                <a:lnTo>
                  <a:pt x="378" y="76"/>
                </a:lnTo>
                <a:lnTo>
                  <a:pt x="364" y="76"/>
                </a:lnTo>
                <a:lnTo>
                  <a:pt x="357" y="83"/>
                </a:lnTo>
                <a:lnTo>
                  <a:pt x="348" y="93"/>
                </a:lnTo>
                <a:lnTo>
                  <a:pt x="338" y="102"/>
                </a:lnTo>
                <a:lnTo>
                  <a:pt x="331" y="104"/>
                </a:lnTo>
                <a:lnTo>
                  <a:pt x="315" y="100"/>
                </a:lnTo>
                <a:lnTo>
                  <a:pt x="308" y="100"/>
                </a:lnTo>
                <a:lnTo>
                  <a:pt x="298" y="100"/>
                </a:lnTo>
                <a:lnTo>
                  <a:pt x="289" y="100"/>
                </a:lnTo>
                <a:lnTo>
                  <a:pt x="281" y="90"/>
                </a:lnTo>
                <a:lnTo>
                  <a:pt x="272" y="90"/>
                </a:lnTo>
                <a:lnTo>
                  <a:pt x="272" y="83"/>
                </a:lnTo>
                <a:lnTo>
                  <a:pt x="263" y="83"/>
                </a:lnTo>
                <a:lnTo>
                  <a:pt x="255" y="74"/>
                </a:lnTo>
                <a:lnTo>
                  <a:pt x="246" y="66"/>
                </a:lnTo>
                <a:lnTo>
                  <a:pt x="239" y="57"/>
                </a:lnTo>
                <a:lnTo>
                  <a:pt x="229" y="48"/>
                </a:lnTo>
                <a:lnTo>
                  <a:pt x="229" y="38"/>
                </a:lnTo>
                <a:lnTo>
                  <a:pt x="229" y="31"/>
                </a:lnTo>
                <a:lnTo>
                  <a:pt x="220" y="22"/>
                </a:lnTo>
                <a:lnTo>
                  <a:pt x="213" y="12"/>
                </a:lnTo>
                <a:lnTo>
                  <a:pt x="208" y="5"/>
                </a:lnTo>
                <a:lnTo>
                  <a:pt x="189" y="0"/>
                </a:lnTo>
                <a:lnTo>
                  <a:pt x="177" y="10"/>
                </a:lnTo>
                <a:lnTo>
                  <a:pt x="166" y="7"/>
                </a:lnTo>
                <a:lnTo>
                  <a:pt x="158" y="10"/>
                </a:lnTo>
                <a:lnTo>
                  <a:pt x="151" y="12"/>
                </a:lnTo>
                <a:lnTo>
                  <a:pt x="142" y="12"/>
                </a:lnTo>
                <a:lnTo>
                  <a:pt x="106" y="12"/>
                </a:lnTo>
                <a:lnTo>
                  <a:pt x="99" y="26"/>
                </a:lnTo>
                <a:lnTo>
                  <a:pt x="99" y="29"/>
                </a:lnTo>
                <a:lnTo>
                  <a:pt x="90" y="26"/>
                </a:lnTo>
                <a:lnTo>
                  <a:pt x="78" y="31"/>
                </a:lnTo>
                <a:lnTo>
                  <a:pt x="76" y="38"/>
                </a:lnTo>
                <a:lnTo>
                  <a:pt x="66" y="31"/>
                </a:lnTo>
                <a:lnTo>
                  <a:pt x="57" y="31"/>
                </a:lnTo>
                <a:lnTo>
                  <a:pt x="47" y="31"/>
                </a:lnTo>
                <a:lnTo>
                  <a:pt x="38" y="19"/>
                </a:lnTo>
                <a:lnTo>
                  <a:pt x="31" y="19"/>
                </a:lnTo>
                <a:lnTo>
                  <a:pt x="14" y="24"/>
                </a:lnTo>
                <a:lnTo>
                  <a:pt x="12" y="33"/>
                </a:lnTo>
                <a:lnTo>
                  <a:pt x="14" y="40"/>
                </a:lnTo>
                <a:lnTo>
                  <a:pt x="17" y="48"/>
                </a:lnTo>
                <a:lnTo>
                  <a:pt x="17" y="55"/>
                </a:lnTo>
                <a:lnTo>
                  <a:pt x="14" y="57"/>
                </a:lnTo>
                <a:lnTo>
                  <a:pt x="0" y="66"/>
                </a:lnTo>
                <a:lnTo>
                  <a:pt x="14" y="74"/>
                </a:lnTo>
                <a:lnTo>
                  <a:pt x="14" y="88"/>
                </a:lnTo>
                <a:lnTo>
                  <a:pt x="21" y="90"/>
                </a:lnTo>
                <a:lnTo>
                  <a:pt x="31" y="83"/>
                </a:lnTo>
                <a:lnTo>
                  <a:pt x="31" y="90"/>
                </a:lnTo>
                <a:lnTo>
                  <a:pt x="31" y="100"/>
                </a:lnTo>
                <a:lnTo>
                  <a:pt x="31" y="109"/>
                </a:lnTo>
                <a:lnTo>
                  <a:pt x="21" y="116"/>
                </a:lnTo>
                <a:lnTo>
                  <a:pt x="14" y="116"/>
                </a:lnTo>
                <a:lnTo>
                  <a:pt x="5" y="126"/>
                </a:lnTo>
                <a:lnTo>
                  <a:pt x="14" y="135"/>
                </a:lnTo>
                <a:lnTo>
                  <a:pt x="14" y="142"/>
                </a:lnTo>
                <a:lnTo>
                  <a:pt x="14" y="161"/>
                </a:lnTo>
                <a:lnTo>
                  <a:pt x="21" y="168"/>
                </a:lnTo>
                <a:lnTo>
                  <a:pt x="21" y="178"/>
                </a:lnTo>
                <a:lnTo>
                  <a:pt x="31" y="185"/>
                </a:lnTo>
                <a:lnTo>
                  <a:pt x="40" y="168"/>
                </a:lnTo>
                <a:lnTo>
                  <a:pt x="47" y="161"/>
                </a:lnTo>
                <a:lnTo>
                  <a:pt x="57" y="142"/>
                </a:lnTo>
                <a:lnTo>
                  <a:pt x="57" y="135"/>
                </a:lnTo>
                <a:lnTo>
                  <a:pt x="66" y="135"/>
                </a:lnTo>
                <a:lnTo>
                  <a:pt x="73" y="142"/>
                </a:lnTo>
                <a:lnTo>
                  <a:pt x="83" y="152"/>
                </a:lnTo>
                <a:lnTo>
                  <a:pt x="90" y="161"/>
                </a:lnTo>
                <a:lnTo>
                  <a:pt x="99" y="178"/>
                </a:lnTo>
                <a:lnTo>
                  <a:pt x="90" y="194"/>
                </a:lnTo>
                <a:lnTo>
                  <a:pt x="90" y="204"/>
                </a:lnTo>
                <a:lnTo>
                  <a:pt x="90" y="220"/>
                </a:lnTo>
                <a:lnTo>
                  <a:pt x="109" y="220"/>
                </a:lnTo>
                <a:lnTo>
                  <a:pt x="109" y="230"/>
                </a:lnTo>
                <a:lnTo>
                  <a:pt x="116" y="230"/>
                </a:lnTo>
                <a:lnTo>
                  <a:pt x="125" y="237"/>
                </a:lnTo>
                <a:lnTo>
                  <a:pt x="135" y="246"/>
                </a:lnTo>
                <a:lnTo>
                  <a:pt x="109" y="246"/>
                </a:lnTo>
                <a:lnTo>
                  <a:pt x="116" y="253"/>
                </a:lnTo>
                <a:lnTo>
                  <a:pt x="125" y="263"/>
                </a:lnTo>
                <a:lnTo>
                  <a:pt x="135" y="280"/>
                </a:lnTo>
                <a:lnTo>
                  <a:pt x="142" y="280"/>
                </a:lnTo>
                <a:lnTo>
                  <a:pt x="161" y="298"/>
                </a:lnTo>
                <a:lnTo>
                  <a:pt x="161" y="306"/>
                </a:lnTo>
                <a:lnTo>
                  <a:pt x="177" y="315"/>
                </a:lnTo>
                <a:lnTo>
                  <a:pt x="194" y="306"/>
                </a:lnTo>
                <a:lnTo>
                  <a:pt x="203" y="306"/>
                </a:lnTo>
                <a:lnTo>
                  <a:pt x="220" y="324"/>
                </a:lnTo>
                <a:lnTo>
                  <a:pt x="239" y="341"/>
                </a:lnTo>
                <a:lnTo>
                  <a:pt x="246" y="358"/>
                </a:lnTo>
                <a:lnTo>
                  <a:pt x="263" y="358"/>
                </a:lnTo>
                <a:lnTo>
                  <a:pt x="272" y="374"/>
                </a:lnTo>
                <a:lnTo>
                  <a:pt x="289" y="384"/>
                </a:lnTo>
                <a:lnTo>
                  <a:pt x="298" y="384"/>
                </a:lnTo>
                <a:lnTo>
                  <a:pt x="308" y="400"/>
                </a:lnTo>
                <a:lnTo>
                  <a:pt x="315" y="400"/>
                </a:lnTo>
                <a:lnTo>
                  <a:pt x="324" y="410"/>
                </a:lnTo>
                <a:lnTo>
                  <a:pt x="341" y="410"/>
                </a:lnTo>
                <a:lnTo>
                  <a:pt x="350" y="410"/>
                </a:lnTo>
                <a:lnTo>
                  <a:pt x="360" y="417"/>
                </a:lnTo>
                <a:lnTo>
                  <a:pt x="360" y="426"/>
                </a:lnTo>
                <a:lnTo>
                  <a:pt x="367" y="436"/>
                </a:lnTo>
                <a:lnTo>
                  <a:pt x="376" y="436"/>
                </a:lnTo>
                <a:lnTo>
                  <a:pt x="376" y="452"/>
                </a:lnTo>
                <a:lnTo>
                  <a:pt x="393" y="452"/>
                </a:lnTo>
                <a:lnTo>
                  <a:pt x="393" y="462"/>
                </a:lnTo>
                <a:lnTo>
                  <a:pt x="402" y="462"/>
                </a:lnTo>
                <a:lnTo>
                  <a:pt x="412" y="462"/>
                </a:lnTo>
                <a:lnTo>
                  <a:pt x="412" y="443"/>
                </a:lnTo>
                <a:lnTo>
                  <a:pt x="412" y="436"/>
                </a:lnTo>
                <a:lnTo>
                  <a:pt x="412" y="426"/>
                </a:lnTo>
                <a:lnTo>
                  <a:pt x="412" y="417"/>
                </a:lnTo>
                <a:lnTo>
                  <a:pt x="419" y="410"/>
                </a:lnTo>
                <a:lnTo>
                  <a:pt x="428" y="410"/>
                </a:lnTo>
                <a:lnTo>
                  <a:pt x="445" y="400"/>
                </a:lnTo>
                <a:lnTo>
                  <a:pt x="454" y="410"/>
                </a:lnTo>
                <a:lnTo>
                  <a:pt x="461" y="417"/>
                </a:lnTo>
                <a:lnTo>
                  <a:pt x="480" y="417"/>
                </a:lnTo>
                <a:lnTo>
                  <a:pt x="480" y="426"/>
                </a:lnTo>
                <a:lnTo>
                  <a:pt x="487" y="443"/>
                </a:lnTo>
                <a:lnTo>
                  <a:pt x="487" y="452"/>
                </a:lnTo>
                <a:lnTo>
                  <a:pt x="480" y="462"/>
                </a:lnTo>
                <a:lnTo>
                  <a:pt x="480" y="469"/>
                </a:lnTo>
                <a:lnTo>
                  <a:pt x="480" y="488"/>
                </a:lnTo>
                <a:lnTo>
                  <a:pt x="487" y="495"/>
                </a:lnTo>
                <a:lnTo>
                  <a:pt x="487" y="504"/>
                </a:lnTo>
                <a:lnTo>
                  <a:pt x="487" y="521"/>
                </a:lnTo>
                <a:lnTo>
                  <a:pt x="497" y="521"/>
                </a:lnTo>
                <a:lnTo>
                  <a:pt x="497" y="540"/>
                </a:lnTo>
                <a:lnTo>
                  <a:pt x="506" y="547"/>
                </a:lnTo>
                <a:lnTo>
                  <a:pt x="516" y="540"/>
                </a:lnTo>
                <a:lnTo>
                  <a:pt x="523" y="540"/>
                </a:lnTo>
                <a:lnTo>
                  <a:pt x="523" y="530"/>
                </a:lnTo>
                <a:lnTo>
                  <a:pt x="532" y="540"/>
                </a:lnTo>
                <a:lnTo>
                  <a:pt x="549" y="540"/>
                </a:lnTo>
                <a:lnTo>
                  <a:pt x="558" y="540"/>
                </a:lnTo>
                <a:lnTo>
                  <a:pt x="575" y="530"/>
                </a:lnTo>
                <a:lnTo>
                  <a:pt x="591" y="530"/>
                </a:lnTo>
                <a:lnTo>
                  <a:pt x="601" y="521"/>
                </a:lnTo>
                <a:lnTo>
                  <a:pt x="608" y="511"/>
                </a:lnTo>
                <a:lnTo>
                  <a:pt x="617" y="521"/>
                </a:lnTo>
                <a:lnTo>
                  <a:pt x="627" y="521"/>
                </a:lnTo>
                <a:lnTo>
                  <a:pt x="634" y="521"/>
                </a:lnTo>
                <a:lnTo>
                  <a:pt x="643" y="511"/>
                </a:lnTo>
                <a:lnTo>
                  <a:pt x="653" y="504"/>
                </a:lnTo>
                <a:lnTo>
                  <a:pt x="669" y="495"/>
                </a:lnTo>
                <a:lnTo>
                  <a:pt x="653" y="488"/>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9" name="Freeform 483"/>
          <p:cNvSpPr>
            <a:spLocks/>
          </p:cNvSpPr>
          <p:nvPr/>
        </p:nvSpPr>
        <p:spPr bwMode="auto">
          <a:xfrm>
            <a:off x="18245381" y="9191105"/>
            <a:ext cx="863600" cy="517526"/>
          </a:xfrm>
          <a:custGeom>
            <a:avLst/>
            <a:gdLst>
              <a:gd name="T0" fmla="*/ 0 w 272"/>
              <a:gd name="T1" fmla="*/ 78 h 163"/>
              <a:gd name="T2" fmla="*/ 16 w 272"/>
              <a:gd name="T3" fmla="*/ 59 h 163"/>
              <a:gd name="T4" fmla="*/ 42 w 272"/>
              <a:gd name="T5" fmla="*/ 52 h 163"/>
              <a:gd name="T6" fmla="*/ 59 w 272"/>
              <a:gd name="T7" fmla="*/ 33 h 163"/>
              <a:gd name="T8" fmla="*/ 68 w 272"/>
              <a:gd name="T9" fmla="*/ 18 h 163"/>
              <a:gd name="T10" fmla="*/ 75 w 272"/>
              <a:gd name="T11" fmla="*/ 0 h 163"/>
              <a:gd name="T12" fmla="*/ 85 w 272"/>
              <a:gd name="T13" fmla="*/ 9 h 163"/>
              <a:gd name="T14" fmla="*/ 92 w 272"/>
              <a:gd name="T15" fmla="*/ 26 h 163"/>
              <a:gd name="T16" fmla="*/ 108 w 272"/>
              <a:gd name="T17" fmla="*/ 0 h 163"/>
              <a:gd name="T18" fmla="*/ 127 w 272"/>
              <a:gd name="T19" fmla="*/ 18 h 163"/>
              <a:gd name="T20" fmla="*/ 127 w 272"/>
              <a:gd name="T21" fmla="*/ 33 h 163"/>
              <a:gd name="T22" fmla="*/ 144 w 272"/>
              <a:gd name="T23" fmla="*/ 33 h 163"/>
              <a:gd name="T24" fmla="*/ 151 w 272"/>
              <a:gd name="T25" fmla="*/ 52 h 163"/>
              <a:gd name="T26" fmla="*/ 179 w 272"/>
              <a:gd name="T27" fmla="*/ 52 h 163"/>
              <a:gd name="T28" fmla="*/ 212 w 272"/>
              <a:gd name="T29" fmla="*/ 59 h 163"/>
              <a:gd name="T30" fmla="*/ 229 w 272"/>
              <a:gd name="T31" fmla="*/ 42 h 163"/>
              <a:gd name="T32" fmla="*/ 265 w 272"/>
              <a:gd name="T33" fmla="*/ 33 h 163"/>
              <a:gd name="T34" fmla="*/ 272 w 272"/>
              <a:gd name="T35" fmla="*/ 42 h 163"/>
              <a:gd name="T36" fmla="*/ 265 w 272"/>
              <a:gd name="T37" fmla="*/ 52 h 163"/>
              <a:gd name="T38" fmla="*/ 272 w 272"/>
              <a:gd name="T39" fmla="*/ 68 h 163"/>
              <a:gd name="T40" fmla="*/ 239 w 272"/>
              <a:gd name="T41" fmla="*/ 78 h 163"/>
              <a:gd name="T42" fmla="*/ 222 w 272"/>
              <a:gd name="T43" fmla="*/ 68 h 163"/>
              <a:gd name="T44" fmla="*/ 186 w 272"/>
              <a:gd name="T45" fmla="*/ 85 h 163"/>
              <a:gd name="T46" fmla="*/ 179 w 272"/>
              <a:gd name="T47" fmla="*/ 120 h 163"/>
              <a:gd name="T48" fmla="*/ 170 w 272"/>
              <a:gd name="T49" fmla="*/ 101 h 163"/>
              <a:gd name="T50" fmla="*/ 144 w 272"/>
              <a:gd name="T51" fmla="*/ 120 h 163"/>
              <a:gd name="T52" fmla="*/ 127 w 272"/>
              <a:gd name="T53" fmla="*/ 153 h 163"/>
              <a:gd name="T54" fmla="*/ 92 w 272"/>
              <a:gd name="T55" fmla="*/ 153 h 163"/>
              <a:gd name="T56" fmla="*/ 68 w 272"/>
              <a:gd name="T57" fmla="*/ 146 h 163"/>
              <a:gd name="T58" fmla="*/ 68 w 272"/>
              <a:gd name="T59" fmla="*/ 120 h 163"/>
              <a:gd name="T60" fmla="*/ 68 w 272"/>
              <a:gd name="T61" fmla="*/ 94 h 163"/>
              <a:gd name="T62" fmla="*/ 59 w 272"/>
              <a:gd name="T63" fmla="*/ 94 h 163"/>
              <a:gd name="T64" fmla="*/ 33 w 272"/>
              <a:gd name="T65" fmla="*/ 78 h 163"/>
              <a:gd name="T66" fmla="*/ 16 w 272"/>
              <a:gd name="T67" fmla="*/ 7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2" h="163">
                <a:moveTo>
                  <a:pt x="0" y="85"/>
                </a:moveTo>
                <a:lnTo>
                  <a:pt x="0" y="78"/>
                </a:lnTo>
                <a:lnTo>
                  <a:pt x="16" y="68"/>
                </a:lnTo>
                <a:lnTo>
                  <a:pt x="16" y="59"/>
                </a:lnTo>
                <a:lnTo>
                  <a:pt x="23" y="52"/>
                </a:lnTo>
                <a:lnTo>
                  <a:pt x="42" y="52"/>
                </a:lnTo>
                <a:lnTo>
                  <a:pt x="42" y="42"/>
                </a:lnTo>
                <a:lnTo>
                  <a:pt x="59" y="33"/>
                </a:lnTo>
                <a:lnTo>
                  <a:pt x="68" y="26"/>
                </a:lnTo>
                <a:lnTo>
                  <a:pt x="68" y="18"/>
                </a:lnTo>
                <a:lnTo>
                  <a:pt x="68" y="0"/>
                </a:lnTo>
                <a:lnTo>
                  <a:pt x="75" y="0"/>
                </a:lnTo>
                <a:lnTo>
                  <a:pt x="75" y="9"/>
                </a:lnTo>
                <a:lnTo>
                  <a:pt x="85" y="9"/>
                </a:lnTo>
                <a:lnTo>
                  <a:pt x="92" y="18"/>
                </a:lnTo>
                <a:lnTo>
                  <a:pt x="92" y="26"/>
                </a:lnTo>
                <a:lnTo>
                  <a:pt x="101" y="18"/>
                </a:lnTo>
                <a:lnTo>
                  <a:pt x="108" y="0"/>
                </a:lnTo>
                <a:lnTo>
                  <a:pt x="118" y="9"/>
                </a:lnTo>
                <a:lnTo>
                  <a:pt x="127" y="18"/>
                </a:lnTo>
                <a:lnTo>
                  <a:pt x="127" y="26"/>
                </a:lnTo>
                <a:lnTo>
                  <a:pt x="127" y="33"/>
                </a:lnTo>
                <a:lnTo>
                  <a:pt x="134" y="33"/>
                </a:lnTo>
                <a:lnTo>
                  <a:pt x="144" y="33"/>
                </a:lnTo>
                <a:lnTo>
                  <a:pt x="144" y="42"/>
                </a:lnTo>
                <a:lnTo>
                  <a:pt x="151" y="52"/>
                </a:lnTo>
                <a:lnTo>
                  <a:pt x="170" y="42"/>
                </a:lnTo>
                <a:lnTo>
                  <a:pt x="179" y="52"/>
                </a:lnTo>
                <a:lnTo>
                  <a:pt x="179" y="59"/>
                </a:lnTo>
                <a:lnTo>
                  <a:pt x="212" y="59"/>
                </a:lnTo>
                <a:lnTo>
                  <a:pt x="222" y="52"/>
                </a:lnTo>
                <a:lnTo>
                  <a:pt x="229" y="42"/>
                </a:lnTo>
                <a:lnTo>
                  <a:pt x="246" y="33"/>
                </a:lnTo>
                <a:lnTo>
                  <a:pt x="265" y="33"/>
                </a:lnTo>
                <a:lnTo>
                  <a:pt x="272" y="33"/>
                </a:lnTo>
                <a:lnTo>
                  <a:pt x="272" y="42"/>
                </a:lnTo>
                <a:lnTo>
                  <a:pt x="265" y="42"/>
                </a:lnTo>
                <a:lnTo>
                  <a:pt x="265" y="52"/>
                </a:lnTo>
                <a:lnTo>
                  <a:pt x="272" y="59"/>
                </a:lnTo>
                <a:lnTo>
                  <a:pt x="272" y="68"/>
                </a:lnTo>
                <a:lnTo>
                  <a:pt x="255" y="78"/>
                </a:lnTo>
                <a:lnTo>
                  <a:pt x="239" y="78"/>
                </a:lnTo>
                <a:lnTo>
                  <a:pt x="222" y="78"/>
                </a:lnTo>
                <a:lnTo>
                  <a:pt x="222" y="68"/>
                </a:lnTo>
                <a:lnTo>
                  <a:pt x="203" y="68"/>
                </a:lnTo>
                <a:lnTo>
                  <a:pt x="186" y="85"/>
                </a:lnTo>
                <a:lnTo>
                  <a:pt x="186" y="94"/>
                </a:lnTo>
                <a:lnTo>
                  <a:pt x="179" y="120"/>
                </a:lnTo>
                <a:lnTo>
                  <a:pt x="170" y="111"/>
                </a:lnTo>
                <a:lnTo>
                  <a:pt x="170" y="101"/>
                </a:lnTo>
                <a:lnTo>
                  <a:pt x="151" y="111"/>
                </a:lnTo>
                <a:lnTo>
                  <a:pt x="144" y="120"/>
                </a:lnTo>
                <a:lnTo>
                  <a:pt x="134" y="127"/>
                </a:lnTo>
                <a:lnTo>
                  <a:pt x="127" y="153"/>
                </a:lnTo>
                <a:lnTo>
                  <a:pt x="101" y="163"/>
                </a:lnTo>
                <a:lnTo>
                  <a:pt x="92" y="153"/>
                </a:lnTo>
                <a:lnTo>
                  <a:pt x="68" y="153"/>
                </a:lnTo>
                <a:lnTo>
                  <a:pt x="68" y="146"/>
                </a:lnTo>
                <a:lnTo>
                  <a:pt x="75" y="137"/>
                </a:lnTo>
                <a:lnTo>
                  <a:pt x="68" y="120"/>
                </a:lnTo>
                <a:lnTo>
                  <a:pt x="75" y="111"/>
                </a:lnTo>
                <a:lnTo>
                  <a:pt x="68" y="94"/>
                </a:lnTo>
                <a:lnTo>
                  <a:pt x="68" y="85"/>
                </a:lnTo>
                <a:lnTo>
                  <a:pt x="59" y="94"/>
                </a:lnTo>
                <a:lnTo>
                  <a:pt x="42" y="85"/>
                </a:lnTo>
                <a:lnTo>
                  <a:pt x="33" y="78"/>
                </a:lnTo>
                <a:lnTo>
                  <a:pt x="23" y="78"/>
                </a:lnTo>
                <a:lnTo>
                  <a:pt x="16" y="78"/>
                </a:lnTo>
                <a:lnTo>
                  <a:pt x="0" y="85"/>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0" name="Freeform 487"/>
          <p:cNvSpPr>
            <a:spLocks/>
          </p:cNvSpPr>
          <p:nvPr/>
        </p:nvSpPr>
        <p:spPr bwMode="auto">
          <a:xfrm>
            <a:off x="16457870" y="1307579"/>
            <a:ext cx="6711950" cy="8505826"/>
          </a:xfrm>
          <a:custGeom>
            <a:avLst/>
            <a:gdLst>
              <a:gd name="T0" fmla="*/ 170 w 2114"/>
              <a:gd name="T1" fmla="*/ 1595 h 2679"/>
              <a:gd name="T2" fmla="*/ 314 w 2114"/>
              <a:gd name="T3" fmla="*/ 1647 h 2679"/>
              <a:gd name="T4" fmla="*/ 409 w 2114"/>
              <a:gd name="T5" fmla="*/ 1791 h 2679"/>
              <a:gd name="T6" fmla="*/ 399 w 2114"/>
              <a:gd name="T7" fmla="*/ 1886 h 2679"/>
              <a:gd name="T8" fmla="*/ 544 w 2114"/>
              <a:gd name="T9" fmla="*/ 1929 h 2679"/>
              <a:gd name="T10" fmla="*/ 664 w 2114"/>
              <a:gd name="T11" fmla="*/ 2030 h 2679"/>
              <a:gd name="T12" fmla="*/ 818 w 2114"/>
              <a:gd name="T13" fmla="*/ 2083 h 2679"/>
              <a:gd name="T14" fmla="*/ 955 w 2114"/>
              <a:gd name="T15" fmla="*/ 2092 h 2679"/>
              <a:gd name="T16" fmla="*/ 988 w 2114"/>
              <a:gd name="T17" fmla="*/ 2201 h 2679"/>
              <a:gd name="T18" fmla="*/ 955 w 2114"/>
              <a:gd name="T19" fmla="*/ 2314 h 2679"/>
              <a:gd name="T20" fmla="*/ 894 w 2114"/>
              <a:gd name="T21" fmla="*/ 2407 h 2679"/>
              <a:gd name="T22" fmla="*/ 894 w 2114"/>
              <a:gd name="T23" fmla="*/ 2483 h 2679"/>
              <a:gd name="T24" fmla="*/ 998 w 2114"/>
              <a:gd name="T25" fmla="*/ 2577 h 2679"/>
              <a:gd name="T26" fmla="*/ 1185 w 2114"/>
              <a:gd name="T27" fmla="*/ 2620 h 2679"/>
              <a:gd name="T28" fmla="*/ 1398 w 2114"/>
              <a:gd name="T29" fmla="*/ 2646 h 2679"/>
              <a:gd name="T30" fmla="*/ 1525 w 2114"/>
              <a:gd name="T31" fmla="*/ 2646 h 2679"/>
              <a:gd name="T32" fmla="*/ 1722 w 2114"/>
              <a:gd name="T33" fmla="*/ 2646 h 2679"/>
              <a:gd name="T34" fmla="*/ 1587 w 2114"/>
              <a:gd name="T35" fmla="*/ 2457 h 2679"/>
              <a:gd name="T36" fmla="*/ 1535 w 2114"/>
              <a:gd name="T37" fmla="*/ 2296 h 2679"/>
              <a:gd name="T38" fmla="*/ 1577 w 2114"/>
              <a:gd name="T39" fmla="*/ 2168 h 2679"/>
              <a:gd name="T40" fmla="*/ 1407 w 2114"/>
              <a:gd name="T41" fmla="*/ 2073 h 2679"/>
              <a:gd name="T42" fmla="*/ 1398 w 2114"/>
              <a:gd name="T43" fmla="*/ 1869 h 2679"/>
              <a:gd name="T44" fmla="*/ 1483 w 2114"/>
              <a:gd name="T45" fmla="*/ 1775 h 2679"/>
              <a:gd name="T46" fmla="*/ 1630 w 2114"/>
              <a:gd name="T47" fmla="*/ 1683 h 2679"/>
              <a:gd name="T48" fmla="*/ 1757 w 2114"/>
              <a:gd name="T49" fmla="*/ 1656 h 2679"/>
              <a:gd name="T50" fmla="*/ 1911 w 2114"/>
              <a:gd name="T51" fmla="*/ 1604 h 2679"/>
              <a:gd name="T52" fmla="*/ 2055 w 2114"/>
              <a:gd name="T53" fmla="*/ 1529 h 2679"/>
              <a:gd name="T54" fmla="*/ 1970 w 2114"/>
              <a:gd name="T55" fmla="*/ 1417 h 2679"/>
              <a:gd name="T56" fmla="*/ 1850 w 2114"/>
              <a:gd name="T57" fmla="*/ 1273 h 2679"/>
              <a:gd name="T58" fmla="*/ 1731 w 2114"/>
              <a:gd name="T59" fmla="*/ 1238 h 2679"/>
              <a:gd name="T60" fmla="*/ 1698 w 2114"/>
              <a:gd name="T61" fmla="*/ 1169 h 2679"/>
              <a:gd name="T62" fmla="*/ 1620 w 2114"/>
              <a:gd name="T63" fmla="*/ 991 h 2679"/>
              <a:gd name="T64" fmla="*/ 1518 w 2114"/>
              <a:gd name="T65" fmla="*/ 785 h 2679"/>
              <a:gd name="T66" fmla="*/ 1374 w 2114"/>
              <a:gd name="T67" fmla="*/ 572 h 2679"/>
              <a:gd name="T68" fmla="*/ 1322 w 2114"/>
              <a:gd name="T69" fmla="*/ 402 h 2679"/>
              <a:gd name="T70" fmla="*/ 1329 w 2114"/>
              <a:gd name="T71" fmla="*/ 78 h 2679"/>
              <a:gd name="T72" fmla="*/ 1201 w 2114"/>
              <a:gd name="T73" fmla="*/ 45 h 2679"/>
              <a:gd name="T74" fmla="*/ 1074 w 2114"/>
              <a:gd name="T75" fmla="*/ 85 h 2679"/>
              <a:gd name="T76" fmla="*/ 1024 w 2114"/>
              <a:gd name="T77" fmla="*/ 153 h 2679"/>
              <a:gd name="T78" fmla="*/ 913 w 2114"/>
              <a:gd name="T79" fmla="*/ 300 h 2679"/>
              <a:gd name="T80" fmla="*/ 870 w 2114"/>
              <a:gd name="T81" fmla="*/ 265 h 2679"/>
              <a:gd name="T82" fmla="*/ 792 w 2114"/>
              <a:gd name="T83" fmla="*/ 402 h 2679"/>
              <a:gd name="T84" fmla="*/ 664 w 2114"/>
              <a:gd name="T85" fmla="*/ 435 h 2679"/>
              <a:gd name="T86" fmla="*/ 586 w 2114"/>
              <a:gd name="T87" fmla="*/ 376 h 2679"/>
              <a:gd name="T88" fmla="*/ 671 w 2114"/>
              <a:gd name="T89" fmla="*/ 513 h 2679"/>
              <a:gd name="T90" fmla="*/ 631 w 2114"/>
              <a:gd name="T91" fmla="*/ 572 h 2679"/>
              <a:gd name="T92" fmla="*/ 579 w 2114"/>
              <a:gd name="T93" fmla="*/ 726 h 2679"/>
              <a:gd name="T94" fmla="*/ 553 w 2114"/>
              <a:gd name="T95" fmla="*/ 778 h 2679"/>
              <a:gd name="T96" fmla="*/ 484 w 2114"/>
              <a:gd name="T97" fmla="*/ 795 h 2679"/>
              <a:gd name="T98" fmla="*/ 357 w 2114"/>
              <a:gd name="T99" fmla="*/ 804 h 2679"/>
              <a:gd name="T100" fmla="*/ 279 w 2114"/>
              <a:gd name="T101" fmla="*/ 674 h 2679"/>
              <a:gd name="T102" fmla="*/ 229 w 2114"/>
              <a:gd name="T103" fmla="*/ 598 h 2679"/>
              <a:gd name="T104" fmla="*/ 409 w 2114"/>
              <a:gd name="T105" fmla="*/ 632 h 2679"/>
              <a:gd name="T106" fmla="*/ 544 w 2114"/>
              <a:gd name="T107" fmla="*/ 582 h 2679"/>
              <a:gd name="T108" fmla="*/ 435 w 2114"/>
              <a:gd name="T109" fmla="*/ 452 h 2679"/>
              <a:gd name="T110" fmla="*/ 186 w 2114"/>
              <a:gd name="T111" fmla="*/ 402 h 2679"/>
              <a:gd name="T112" fmla="*/ 18 w 2114"/>
              <a:gd name="T113" fmla="*/ 456 h 2679"/>
              <a:gd name="T114" fmla="*/ 108 w 2114"/>
              <a:gd name="T115" fmla="*/ 766 h 2679"/>
              <a:gd name="T116" fmla="*/ 229 w 2114"/>
              <a:gd name="T117" fmla="*/ 989 h 2679"/>
              <a:gd name="T118" fmla="*/ 170 w 2114"/>
              <a:gd name="T119" fmla="*/ 1228 h 2679"/>
              <a:gd name="T120" fmla="*/ 170 w 2114"/>
              <a:gd name="T121" fmla="*/ 1264 h 2679"/>
              <a:gd name="T122" fmla="*/ 134 w 2114"/>
              <a:gd name="T123" fmla="*/ 1382 h 2679"/>
              <a:gd name="T124" fmla="*/ 127 w 2114"/>
              <a:gd name="T125" fmla="*/ 1493 h 2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4" h="2679">
                <a:moveTo>
                  <a:pt x="127" y="1493"/>
                </a:moveTo>
                <a:lnTo>
                  <a:pt x="127" y="1503"/>
                </a:lnTo>
                <a:lnTo>
                  <a:pt x="134" y="1503"/>
                </a:lnTo>
                <a:lnTo>
                  <a:pt x="134" y="1510"/>
                </a:lnTo>
                <a:lnTo>
                  <a:pt x="144" y="1503"/>
                </a:lnTo>
                <a:lnTo>
                  <a:pt x="153" y="1503"/>
                </a:lnTo>
                <a:lnTo>
                  <a:pt x="153" y="1519"/>
                </a:lnTo>
                <a:lnTo>
                  <a:pt x="153" y="1538"/>
                </a:lnTo>
                <a:lnTo>
                  <a:pt x="134" y="1538"/>
                </a:lnTo>
                <a:lnTo>
                  <a:pt x="144" y="1555"/>
                </a:lnTo>
                <a:lnTo>
                  <a:pt x="153" y="1555"/>
                </a:lnTo>
                <a:lnTo>
                  <a:pt x="160" y="1555"/>
                </a:lnTo>
                <a:lnTo>
                  <a:pt x="160" y="1562"/>
                </a:lnTo>
                <a:lnTo>
                  <a:pt x="170" y="1578"/>
                </a:lnTo>
                <a:lnTo>
                  <a:pt x="170" y="1595"/>
                </a:lnTo>
                <a:lnTo>
                  <a:pt x="177" y="1614"/>
                </a:lnTo>
                <a:lnTo>
                  <a:pt x="186" y="1614"/>
                </a:lnTo>
                <a:lnTo>
                  <a:pt x="196" y="1614"/>
                </a:lnTo>
                <a:lnTo>
                  <a:pt x="196" y="1621"/>
                </a:lnTo>
                <a:lnTo>
                  <a:pt x="212" y="1621"/>
                </a:lnTo>
                <a:lnTo>
                  <a:pt x="229" y="1621"/>
                </a:lnTo>
                <a:lnTo>
                  <a:pt x="246" y="1621"/>
                </a:lnTo>
                <a:lnTo>
                  <a:pt x="255" y="1630"/>
                </a:lnTo>
                <a:lnTo>
                  <a:pt x="255" y="1638"/>
                </a:lnTo>
                <a:lnTo>
                  <a:pt x="262" y="1638"/>
                </a:lnTo>
                <a:lnTo>
                  <a:pt x="279" y="1630"/>
                </a:lnTo>
                <a:lnTo>
                  <a:pt x="279" y="1621"/>
                </a:lnTo>
                <a:lnTo>
                  <a:pt x="288" y="1621"/>
                </a:lnTo>
                <a:lnTo>
                  <a:pt x="305" y="1630"/>
                </a:lnTo>
                <a:lnTo>
                  <a:pt x="314" y="1647"/>
                </a:lnTo>
                <a:lnTo>
                  <a:pt x="331" y="1647"/>
                </a:lnTo>
                <a:lnTo>
                  <a:pt x="331" y="1656"/>
                </a:lnTo>
                <a:lnTo>
                  <a:pt x="324" y="1664"/>
                </a:lnTo>
                <a:lnTo>
                  <a:pt x="324" y="1673"/>
                </a:lnTo>
                <a:lnTo>
                  <a:pt x="340" y="1699"/>
                </a:lnTo>
                <a:lnTo>
                  <a:pt x="350" y="1725"/>
                </a:lnTo>
                <a:lnTo>
                  <a:pt x="331" y="1732"/>
                </a:lnTo>
                <a:lnTo>
                  <a:pt x="357" y="1732"/>
                </a:lnTo>
                <a:lnTo>
                  <a:pt x="357" y="1742"/>
                </a:lnTo>
                <a:lnTo>
                  <a:pt x="357" y="1751"/>
                </a:lnTo>
                <a:lnTo>
                  <a:pt x="383" y="1758"/>
                </a:lnTo>
                <a:lnTo>
                  <a:pt x="390" y="1758"/>
                </a:lnTo>
                <a:lnTo>
                  <a:pt x="409" y="1765"/>
                </a:lnTo>
                <a:lnTo>
                  <a:pt x="409" y="1784"/>
                </a:lnTo>
                <a:lnTo>
                  <a:pt x="409" y="1791"/>
                </a:lnTo>
                <a:lnTo>
                  <a:pt x="425" y="1791"/>
                </a:lnTo>
                <a:lnTo>
                  <a:pt x="435" y="1791"/>
                </a:lnTo>
                <a:lnTo>
                  <a:pt x="449" y="1791"/>
                </a:lnTo>
                <a:lnTo>
                  <a:pt x="449" y="1810"/>
                </a:lnTo>
                <a:lnTo>
                  <a:pt x="468" y="1810"/>
                </a:lnTo>
                <a:lnTo>
                  <a:pt x="477" y="1827"/>
                </a:lnTo>
                <a:lnTo>
                  <a:pt x="468" y="1834"/>
                </a:lnTo>
                <a:lnTo>
                  <a:pt x="458" y="1843"/>
                </a:lnTo>
                <a:lnTo>
                  <a:pt x="449" y="1853"/>
                </a:lnTo>
                <a:lnTo>
                  <a:pt x="435" y="1860"/>
                </a:lnTo>
                <a:lnTo>
                  <a:pt x="425" y="1869"/>
                </a:lnTo>
                <a:lnTo>
                  <a:pt x="409" y="1860"/>
                </a:lnTo>
                <a:lnTo>
                  <a:pt x="399" y="1860"/>
                </a:lnTo>
                <a:lnTo>
                  <a:pt x="399" y="1869"/>
                </a:lnTo>
                <a:lnTo>
                  <a:pt x="399" y="1886"/>
                </a:lnTo>
                <a:lnTo>
                  <a:pt x="399" y="1896"/>
                </a:lnTo>
                <a:lnTo>
                  <a:pt x="409" y="1912"/>
                </a:lnTo>
                <a:lnTo>
                  <a:pt x="416" y="1929"/>
                </a:lnTo>
                <a:lnTo>
                  <a:pt x="416" y="1938"/>
                </a:lnTo>
                <a:lnTo>
                  <a:pt x="425" y="1945"/>
                </a:lnTo>
                <a:lnTo>
                  <a:pt x="442" y="1952"/>
                </a:lnTo>
                <a:lnTo>
                  <a:pt x="442" y="1945"/>
                </a:lnTo>
                <a:lnTo>
                  <a:pt x="458" y="1938"/>
                </a:lnTo>
                <a:lnTo>
                  <a:pt x="468" y="1945"/>
                </a:lnTo>
                <a:lnTo>
                  <a:pt x="484" y="1938"/>
                </a:lnTo>
                <a:lnTo>
                  <a:pt x="494" y="1938"/>
                </a:lnTo>
                <a:lnTo>
                  <a:pt x="503" y="1929"/>
                </a:lnTo>
                <a:lnTo>
                  <a:pt x="511" y="1929"/>
                </a:lnTo>
                <a:lnTo>
                  <a:pt x="527" y="1938"/>
                </a:lnTo>
                <a:lnTo>
                  <a:pt x="544" y="1929"/>
                </a:lnTo>
                <a:lnTo>
                  <a:pt x="553" y="1929"/>
                </a:lnTo>
                <a:lnTo>
                  <a:pt x="563" y="1938"/>
                </a:lnTo>
                <a:lnTo>
                  <a:pt x="572" y="1952"/>
                </a:lnTo>
                <a:lnTo>
                  <a:pt x="579" y="1962"/>
                </a:lnTo>
                <a:lnTo>
                  <a:pt x="579" y="1978"/>
                </a:lnTo>
                <a:lnTo>
                  <a:pt x="579" y="1997"/>
                </a:lnTo>
                <a:lnTo>
                  <a:pt x="579" y="2007"/>
                </a:lnTo>
                <a:lnTo>
                  <a:pt x="596" y="2007"/>
                </a:lnTo>
                <a:lnTo>
                  <a:pt x="622" y="2007"/>
                </a:lnTo>
                <a:lnTo>
                  <a:pt x="631" y="1997"/>
                </a:lnTo>
                <a:lnTo>
                  <a:pt x="638" y="1997"/>
                </a:lnTo>
                <a:lnTo>
                  <a:pt x="638" y="2007"/>
                </a:lnTo>
                <a:lnTo>
                  <a:pt x="648" y="2023"/>
                </a:lnTo>
                <a:lnTo>
                  <a:pt x="664" y="2023"/>
                </a:lnTo>
                <a:lnTo>
                  <a:pt x="664" y="2030"/>
                </a:lnTo>
                <a:lnTo>
                  <a:pt x="671" y="2056"/>
                </a:lnTo>
                <a:lnTo>
                  <a:pt x="671" y="2066"/>
                </a:lnTo>
                <a:lnTo>
                  <a:pt x="681" y="2066"/>
                </a:lnTo>
                <a:lnTo>
                  <a:pt x="697" y="2066"/>
                </a:lnTo>
                <a:lnTo>
                  <a:pt x="707" y="2066"/>
                </a:lnTo>
                <a:lnTo>
                  <a:pt x="714" y="2073"/>
                </a:lnTo>
                <a:lnTo>
                  <a:pt x="723" y="2066"/>
                </a:lnTo>
                <a:lnTo>
                  <a:pt x="733" y="2073"/>
                </a:lnTo>
                <a:lnTo>
                  <a:pt x="742" y="2073"/>
                </a:lnTo>
                <a:lnTo>
                  <a:pt x="749" y="2066"/>
                </a:lnTo>
                <a:lnTo>
                  <a:pt x="766" y="2049"/>
                </a:lnTo>
                <a:lnTo>
                  <a:pt x="785" y="2049"/>
                </a:lnTo>
                <a:lnTo>
                  <a:pt x="785" y="2056"/>
                </a:lnTo>
                <a:lnTo>
                  <a:pt x="792" y="2066"/>
                </a:lnTo>
                <a:lnTo>
                  <a:pt x="818" y="2083"/>
                </a:lnTo>
                <a:lnTo>
                  <a:pt x="835" y="2073"/>
                </a:lnTo>
                <a:lnTo>
                  <a:pt x="835" y="2066"/>
                </a:lnTo>
                <a:lnTo>
                  <a:pt x="844" y="2073"/>
                </a:lnTo>
                <a:lnTo>
                  <a:pt x="851" y="2083"/>
                </a:lnTo>
                <a:lnTo>
                  <a:pt x="870" y="2073"/>
                </a:lnTo>
                <a:lnTo>
                  <a:pt x="870" y="2083"/>
                </a:lnTo>
                <a:lnTo>
                  <a:pt x="887" y="2083"/>
                </a:lnTo>
                <a:lnTo>
                  <a:pt x="887" y="2073"/>
                </a:lnTo>
                <a:lnTo>
                  <a:pt x="903" y="2073"/>
                </a:lnTo>
                <a:lnTo>
                  <a:pt x="913" y="2073"/>
                </a:lnTo>
                <a:lnTo>
                  <a:pt x="913" y="2083"/>
                </a:lnTo>
                <a:lnTo>
                  <a:pt x="920" y="2092"/>
                </a:lnTo>
                <a:lnTo>
                  <a:pt x="920" y="2083"/>
                </a:lnTo>
                <a:lnTo>
                  <a:pt x="936" y="2083"/>
                </a:lnTo>
                <a:lnTo>
                  <a:pt x="955" y="2092"/>
                </a:lnTo>
                <a:lnTo>
                  <a:pt x="972" y="2092"/>
                </a:lnTo>
                <a:lnTo>
                  <a:pt x="979" y="2083"/>
                </a:lnTo>
                <a:lnTo>
                  <a:pt x="988" y="2083"/>
                </a:lnTo>
                <a:lnTo>
                  <a:pt x="988" y="2109"/>
                </a:lnTo>
                <a:lnTo>
                  <a:pt x="979" y="2116"/>
                </a:lnTo>
                <a:lnTo>
                  <a:pt x="962" y="2125"/>
                </a:lnTo>
                <a:lnTo>
                  <a:pt x="955" y="2135"/>
                </a:lnTo>
                <a:lnTo>
                  <a:pt x="962" y="2142"/>
                </a:lnTo>
                <a:lnTo>
                  <a:pt x="979" y="2142"/>
                </a:lnTo>
                <a:lnTo>
                  <a:pt x="979" y="2149"/>
                </a:lnTo>
                <a:lnTo>
                  <a:pt x="972" y="2158"/>
                </a:lnTo>
                <a:lnTo>
                  <a:pt x="962" y="2168"/>
                </a:lnTo>
                <a:lnTo>
                  <a:pt x="962" y="2175"/>
                </a:lnTo>
                <a:lnTo>
                  <a:pt x="972" y="2175"/>
                </a:lnTo>
                <a:lnTo>
                  <a:pt x="988" y="2201"/>
                </a:lnTo>
                <a:lnTo>
                  <a:pt x="988" y="2227"/>
                </a:lnTo>
                <a:lnTo>
                  <a:pt x="979" y="2253"/>
                </a:lnTo>
                <a:lnTo>
                  <a:pt x="962" y="2253"/>
                </a:lnTo>
                <a:lnTo>
                  <a:pt x="936" y="2253"/>
                </a:lnTo>
                <a:lnTo>
                  <a:pt x="929" y="2260"/>
                </a:lnTo>
                <a:lnTo>
                  <a:pt x="920" y="2286"/>
                </a:lnTo>
                <a:lnTo>
                  <a:pt x="894" y="2296"/>
                </a:lnTo>
                <a:lnTo>
                  <a:pt x="894" y="2338"/>
                </a:lnTo>
                <a:lnTo>
                  <a:pt x="903" y="2329"/>
                </a:lnTo>
                <a:lnTo>
                  <a:pt x="913" y="2329"/>
                </a:lnTo>
                <a:lnTo>
                  <a:pt x="920" y="2322"/>
                </a:lnTo>
                <a:lnTo>
                  <a:pt x="920" y="2338"/>
                </a:lnTo>
                <a:lnTo>
                  <a:pt x="929" y="2338"/>
                </a:lnTo>
                <a:lnTo>
                  <a:pt x="946" y="2322"/>
                </a:lnTo>
                <a:lnTo>
                  <a:pt x="955" y="2314"/>
                </a:lnTo>
                <a:lnTo>
                  <a:pt x="972" y="2314"/>
                </a:lnTo>
                <a:lnTo>
                  <a:pt x="972" y="2329"/>
                </a:lnTo>
                <a:lnTo>
                  <a:pt x="972" y="2338"/>
                </a:lnTo>
                <a:lnTo>
                  <a:pt x="955" y="2345"/>
                </a:lnTo>
                <a:lnTo>
                  <a:pt x="936" y="2355"/>
                </a:lnTo>
                <a:lnTo>
                  <a:pt x="929" y="2364"/>
                </a:lnTo>
                <a:lnTo>
                  <a:pt x="936" y="2371"/>
                </a:lnTo>
                <a:lnTo>
                  <a:pt x="946" y="2381"/>
                </a:lnTo>
                <a:lnTo>
                  <a:pt x="929" y="2388"/>
                </a:lnTo>
                <a:lnTo>
                  <a:pt x="913" y="2381"/>
                </a:lnTo>
                <a:lnTo>
                  <a:pt x="903" y="2381"/>
                </a:lnTo>
                <a:lnTo>
                  <a:pt x="894" y="2388"/>
                </a:lnTo>
                <a:lnTo>
                  <a:pt x="887" y="2388"/>
                </a:lnTo>
                <a:lnTo>
                  <a:pt x="887" y="2397"/>
                </a:lnTo>
                <a:lnTo>
                  <a:pt x="894" y="2407"/>
                </a:lnTo>
                <a:lnTo>
                  <a:pt x="920" y="2407"/>
                </a:lnTo>
                <a:lnTo>
                  <a:pt x="929" y="2414"/>
                </a:lnTo>
                <a:lnTo>
                  <a:pt x="929" y="2423"/>
                </a:lnTo>
                <a:lnTo>
                  <a:pt x="955" y="2433"/>
                </a:lnTo>
                <a:lnTo>
                  <a:pt x="946" y="2433"/>
                </a:lnTo>
                <a:lnTo>
                  <a:pt x="936" y="2440"/>
                </a:lnTo>
                <a:lnTo>
                  <a:pt x="929" y="2433"/>
                </a:lnTo>
                <a:lnTo>
                  <a:pt x="929" y="2449"/>
                </a:lnTo>
                <a:lnTo>
                  <a:pt x="936" y="2457"/>
                </a:lnTo>
                <a:lnTo>
                  <a:pt x="929" y="2466"/>
                </a:lnTo>
                <a:lnTo>
                  <a:pt x="920" y="2457"/>
                </a:lnTo>
                <a:lnTo>
                  <a:pt x="913" y="2449"/>
                </a:lnTo>
                <a:lnTo>
                  <a:pt x="903" y="2457"/>
                </a:lnTo>
                <a:lnTo>
                  <a:pt x="903" y="2475"/>
                </a:lnTo>
                <a:lnTo>
                  <a:pt x="894" y="2483"/>
                </a:lnTo>
                <a:lnTo>
                  <a:pt x="903" y="2492"/>
                </a:lnTo>
                <a:lnTo>
                  <a:pt x="903" y="2509"/>
                </a:lnTo>
                <a:lnTo>
                  <a:pt x="887" y="2509"/>
                </a:lnTo>
                <a:lnTo>
                  <a:pt x="877" y="2535"/>
                </a:lnTo>
                <a:lnTo>
                  <a:pt x="877" y="2542"/>
                </a:lnTo>
                <a:lnTo>
                  <a:pt x="894" y="2551"/>
                </a:lnTo>
                <a:lnTo>
                  <a:pt x="913" y="2561"/>
                </a:lnTo>
                <a:lnTo>
                  <a:pt x="920" y="2561"/>
                </a:lnTo>
                <a:lnTo>
                  <a:pt x="936" y="2561"/>
                </a:lnTo>
                <a:lnTo>
                  <a:pt x="946" y="2568"/>
                </a:lnTo>
                <a:lnTo>
                  <a:pt x="946" y="2577"/>
                </a:lnTo>
                <a:lnTo>
                  <a:pt x="962" y="2577"/>
                </a:lnTo>
                <a:lnTo>
                  <a:pt x="972" y="2568"/>
                </a:lnTo>
                <a:lnTo>
                  <a:pt x="979" y="2577"/>
                </a:lnTo>
                <a:lnTo>
                  <a:pt x="998" y="2577"/>
                </a:lnTo>
                <a:lnTo>
                  <a:pt x="998" y="2584"/>
                </a:lnTo>
                <a:lnTo>
                  <a:pt x="1014" y="2594"/>
                </a:lnTo>
                <a:lnTo>
                  <a:pt x="1031" y="2594"/>
                </a:lnTo>
                <a:lnTo>
                  <a:pt x="1040" y="2603"/>
                </a:lnTo>
                <a:lnTo>
                  <a:pt x="1048" y="2610"/>
                </a:lnTo>
                <a:lnTo>
                  <a:pt x="1064" y="2610"/>
                </a:lnTo>
                <a:lnTo>
                  <a:pt x="1090" y="2646"/>
                </a:lnTo>
                <a:lnTo>
                  <a:pt x="1100" y="2629"/>
                </a:lnTo>
                <a:lnTo>
                  <a:pt x="1107" y="2629"/>
                </a:lnTo>
                <a:lnTo>
                  <a:pt x="1126" y="2629"/>
                </a:lnTo>
                <a:lnTo>
                  <a:pt x="1133" y="2620"/>
                </a:lnTo>
                <a:lnTo>
                  <a:pt x="1142" y="2603"/>
                </a:lnTo>
                <a:lnTo>
                  <a:pt x="1159" y="2610"/>
                </a:lnTo>
                <a:lnTo>
                  <a:pt x="1175" y="2620"/>
                </a:lnTo>
                <a:lnTo>
                  <a:pt x="1185" y="2620"/>
                </a:lnTo>
                <a:lnTo>
                  <a:pt x="1220" y="2620"/>
                </a:lnTo>
                <a:lnTo>
                  <a:pt x="1227" y="2629"/>
                </a:lnTo>
                <a:lnTo>
                  <a:pt x="1237" y="2629"/>
                </a:lnTo>
                <a:lnTo>
                  <a:pt x="1253" y="2629"/>
                </a:lnTo>
                <a:lnTo>
                  <a:pt x="1270" y="2629"/>
                </a:lnTo>
                <a:lnTo>
                  <a:pt x="1296" y="2620"/>
                </a:lnTo>
                <a:lnTo>
                  <a:pt x="1303" y="2620"/>
                </a:lnTo>
                <a:lnTo>
                  <a:pt x="1312" y="2629"/>
                </a:lnTo>
                <a:lnTo>
                  <a:pt x="1339" y="2629"/>
                </a:lnTo>
                <a:lnTo>
                  <a:pt x="1355" y="2629"/>
                </a:lnTo>
                <a:lnTo>
                  <a:pt x="1365" y="2629"/>
                </a:lnTo>
                <a:lnTo>
                  <a:pt x="1374" y="2636"/>
                </a:lnTo>
                <a:lnTo>
                  <a:pt x="1365" y="2646"/>
                </a:lnTo>
                <a:lnTo>
                  <a:pt x="1381" y="2646"/>
                </a:lnTo>
                <a:lnTo>
                  <a:pt x="1398" y="2646"/>
                </a:lnTo>
                <a:lnTo>
                  <a:pt x="1407" y="2636"/>
                </a:lnTo>
                <a:lnTo>
                  <a:pt x="1424" y="2629"/>
                </a:lnTo>
                <a:lnTo>
                  <a:pt x="1440" y="2636"/>
                </a:lnTo>
                <a:lnTo>
                  <a:pt x="1450" y="2636"/>
                </a:lnTo>
                <a:lnTo>
                  <a:pt x="1459" y="2629"/>
                </a:lnTo>
                <a:lnTo>
                  <a:pt x="1459" y="2620"/>
                </a:lnTo>
                <a:lnTo>
                  <a:pt x="1466" y="2620"/>
                </a:lnTo>
                <a:lnTo>
                  <a:pt x="1473" y="2620"/>
                </a:lnTo>
                <a:lnTo>
                  <a:pt x="1473" y="2636"/>
                </a:lnTo>
                <a:lnTo>
                  <a:pt x="1492" y="2629"/>
                </a:lnTo>
                <a:lnTo>
                  <a:pt x="1492" y="2620"/>
                </a:lnTo>
                <a:lnTo>
                  <a:pt x="1509" y="2620"/>
                </a:lnTo>
                <a:lnTo>
                  <a:pt x="1525" y="2629"/>
                </a:lnTo>
                <a:lnTo>
                  <a:pt x="1525" y="2636"/>
                </a:lnTo>
                <a:lnTo>
                  <a:pt x="1525" y="2646"/>
                </a:lnTo>
                <a:lnTo>
                  <a:pt x="1535" y="2653"/>
                </a:lnTo>
                <a:lnTo>
                  <a:pt x="1551" y="2646"/>
                </a:lnTo>
                <a:lnTo>
                  <a:pt x="1561" y="2646"/>
                </a:lnTo>
                <a:lnTo>
                  <a:pt x="1587" y="2653"/>
                </a:lnTo>
                <a:lnTo>
                  <a:pt x="1611" y="2653"/>
                </a:lnTo>
                <a:lnTo>
                  <a:pt x="1620" y="2653"/>
                </a:lnTo>
                <a:lnTo>
                  <a:pt x="1637" y="2672"/>
                </a:lnTo>
                <a:lnTo>
                  <a:pt x="1656" y="2679"/>
                </a:lnTo>
                <a:lnTo>
                  <a:pt x="1672" y="2679"/>
                </a:lnTo>
                <a:lnTo>
                  <a:pt x="1679" y="2679"/>
                </a:lnTo>
                <a:lnTo>
                  <a:pt x="1698" y="2672"/>
                </a:lnTo>
                <a:lnTo>
                  <a:pt x="1705" y="2653"/>
                </a:lnTo>
                <a:lnTo>
                  <a:pt x="1698" y="2646"/>
                </a:lnTo>
                <a:lnTo>
                  <a:pt x="1715" y="2646"/>
                </a:lnTo>
                <a:lnTo>
                  <a:pt x="1722" y="2646"/>
                </a:lnTo>
                <a:lnTo>
                  <a:pt x="1722" y="2629"/>
                </a:lnTo>
                <a:lnTo>
                  <a:pt x="1731" y="2610"/>
                </a:lnTo>
                <a:lnTo>
                  <a:pt x="1722" y="2610"/>
                </a:lnTo>
                <a:lnTo>
                  <a:pt x="1705" y="2603"/>
                </a:lnTo>
                <a:lnTo>
                  <a:pt x="1689" y="2594"/>
                </a:lnTo>
                <a:lnTo>
                  <a:pt x="1679" y="2584"/>
                </a:lnTo>
                <a:lnTo>
                  <a:pt x="1656" y="2568"/>
                </a:lnTo>
                <a:lnTo>
                  <a:pt x="1637" y="2561"/>
                </a:lnTo>
                <a:lnTo>
                  <a:pt x="1620" y="2542"/>
                </a:lnTo>
                <a:lnTo>
                  <a:pt x="1620" y="2509"/>
                </a:lnTo>
                <a:lnTo>
                  <a:pt x="1611" y="2501"/>
                </a:lnTo>
                <a:lnTo>
                  <a:pt x="1601" y="2492"/>
                </a:lnTo>
                <a:lnTo>
                  <a:pt x="1601" y="2475"/>
                </a:lnTo>
                <a:lnTo>
                  <a:pt x="1594" y="2457"/>
                </a:lnTo>
                <a:lnTo>
                  <a:pt x="1587" y="2457"/>
                </a:lnTo>
                <a:lnTo>
                  <a:pt x="1587" y="2449"/>
                </a:lnTo>
                <a:lnTo>
                  <a:pt x="1568" y="2440"/>
                </a:lnTo>
                <a:lnTo>
                  <a:pt x="1544" y="2423"/>
                </a:lnTo>
                <a:lnTo>
                  <a:pt x="1544" y="2433"/>
                </a:lnTo>
                <a:lnTo>
                  <a:pt x="1535" y="2440"/>
                </a:lnTo>
                <a:lnTo>
                  <a:pt x="1525" y="2433"/>
                </a:lnTo>
                <a:lnTo>
                  <a:pt x="1509" y="2423"/>
                </a:lnTo>
                <a:lnTo>
                  <a:pt x="1518" y="2388"/>
                </a:lnTo>
                <a:lnTo>
                  <a:pt x="1518" y="2381"/>
                </a:lnTo>
                <a:lnTo>
                  <a:pt x="1525" y="2371"/>
                </a:lnTo>
                <a:lnTo>
                  <a:pt x="1525" y="2355"/>
                </a:lnTo>
                <a:lnTo>
                  <a:pt x="1535" y="2345"/>
                </a:lnTo>
                <a:lnTo>
                  <a:pt x="1525" y="2338"/>
                </a:lnTo>
                <a:lnTo>
                  <a:pt x="1525" y="2314"/>
                </a:lnTo>
                <a:lnTo>
                  <a:pt x="1535" y="2296"/>
                </a:lnTo>
                <a:lnTo>
                  <a:pt x="1535" y="2279"/>
                </a:lnTo>
                <a:lnTo>
                  <a:pt x="1544" y="2279"/>
                </a:lnTo>
                <a:lnTo>
                  <a:pt x="1551" y="2286"/>
                </a:lnTo>
                <a:lnTo>
                  <a:pt x="1568" y="2270"/>
                </a:lnTo>
                <a:lnTo>
                  <a:pt x="1577" y="2260"/>
                </a:lnTo>
                <a:lnTo>
                  <a:pt x="1587" y="2253"/>
                </a:lnTo>
                <a:lnTo>
                  <a:pt x="1594" y="2236"/>
                </a:lnTo>
                <a:lnTo>
                  <a:pt x="1601" y="2243"/>
                </a:lnTo>
                <a:lnTo>
                  <a:pt x="1611" y="2227"/>
                </a:lnTo>
                <a:lnTo>
                  <a:pt x="1601" y="2201"/>
                </a:lnTo>
                <a:lnTo>
                  <a:pt x="1587" y="2201"/>
                </a:lnTo>
                <a:lnTo>
                  <a:pt x="1577" y="2201"/>
                </a:lnTo>
                <a:lnTo>
                  <a:pt x="1561" y="2194"/>
                </a:lnTo>
                <a:lnTo>
                  <a:pt x="1568" y="2175"/>
                </a:lnTo>
                <a:lnTo>
                  <a:pt x="1577" y="2168"/>
                </a:lnTo>
                <a:lnTo>
                  <a:pt x="1587" y="2168"/>
                </a:lnTo>
                <a:lnTo>
                  <a:pt x="1577" y="2158"/>
                </a:lnTo>
                <a:lnTo>
                  <a:pt x="1551" y="2142"/>
                </a:lnTo>
                <a:lnTo>
                  <a:pt x="1518" y="2116"/>
                </a:lnTo>
                <a:lnTo>
                  <a:pt x="1502" y="2099"/>
                </a:lnTo>
                <a:lnTo>
                  <a:pt x="1492" y="2109"/>
                </a:lnTo>
                <a:lnTo>
                  <a:pt x="1473" y="2109"/>
                </a:lnTo>
                <a:lnTo>
                  <a:pt x="1473" y="2116"/>
                </a:lnTo>
                <a:lnTo>
                  <a:pt x="1466" y="2125"/>
                </a:lnTo>
                <a:lnTo>
                  <a:pt x="1450" y="2116"/>
                </a:lnTo>
                <a:lnTo>
                  <a:pt x="1440" y="2109"/>
                </a:lnTo>
                <a:lnTo>
                  <a:pt x="1440" y="2092"/>
                </a:lnTo>
                <a:lnTo>
                  <a:pt x="1440" y="2083"/>
                </a:lnTo>
                <a:lnTo>
                  <a:pt x="1424" y="2073"/>
                </a:lnTo>
                <a:lnTo>
                  <a:pt x="1407" y="2073"/>
                </a:lnTo>
                <a:lnTo>
                  <a:pt x="1398" y="2083"/>
                </a:lnTo>
                <a:lnTo>
                  <a:pt x="1398" y="2056"/>
                </a:lnTo>
                <a:lnTo>
                  <a:pt x="1398" y="2040"/>
                </a:lnTo>
                <a:lnTo>
                  <a:pt x="1417" y="2014"/>
                </a:lnTo>
                <a:lnTo>
                  <a:pt x="1391" y="2007"/>
                </a:lnTo>
                <a:lnTo>
                  <a:pt x="1381" y="1997"/>
                </a:lnTo>
                <a:lnTo>
                  <a:pt x="1391" y="1988"/>
                </a:lnTo>
                <a:lnTo>
                  <a:pt x="1391" y="1962"/>
                </a:lnTo>
                <a:lnTo>
                  <a:pt x="1381" y="1952"/>
                </a:lnTo>
                <a:lnTo>
                  <a:pt x="1374" y="1938"/>
                </a:lnTo>
                <a:lnTo>
                  <a:pt x="1381" y="1922"/>
                </a:lnTo>
                <a:lnTo>
                  <a:pt x="1391" y="1922"/>
                </a:lnTo>
                <a:lnTo>
                  <a:pt x="1391" y="1896"/>
                </a:lnTo>
                <a:lnTo>
                  <a:pt x="1381" y="1896"/>
                </a:lnTo>
                <a:lnTo>
                  <a:pt x="1398" y="1869"/>
                </a:lnTo>
                <a:lnTo>
                  <a:pt x="1417" y="1879"/>
                </a:lnTo>
                <a:lnTo>
                  <a:pt x="1424" y="1896"/>
                </a:lnTo>
                <a:lnTo>
                  <a:pt x="1440" y="1903"/>
                </a:lnTo>
                <a:lnTo>
                  <a:pt x="1450" y="1912"/>
                </a:lnTo>
                <a:lnTo>
                  <a:pt x="1466" y="1896"/>
                </a:lnTo>
                <a:lnTo>
                  <a:pt x="1466" y="1886"/>
                </a:lnTo>
                <a:lnTo>
                  <a:pt x="1459" y="1869"/>
                </a:lnTo>
                <a:lnTo>
                  <a:pt x="1450" y="1843"/>
                </a:lnTo>
                <a:lnTo>
                  <a:pt x="1433" y="1834"/>
                </a:lnTo>
                <a:lnTo>
                  <a:pt x="1450" y="1827"/>
                </a:lnTo>
                <a:lnTo>
                  <a:pt x="1466" y="1827"/>
                </a:lnTo>
                <a:lnTo>
                  <a:pt x="1466" y="1817"/>
                </a:lnTo>
                <a:lnTo>
                  <a:pt x="1466" y="1810"/>
                </a:lnTo>
                <a:lnTo>
                  <a:pt x="1466" y="1775"/>
                </a:lnTo>
                <a:lnTo>
                  <a:pt x="1483" y="1775"/>
                </a:lnTo>
                <a:lnTo>
                  <a:pt x="1492" y="1765"/>
                </a:lnTo>
                <a:lnTo>
                  <a:pt x="1502" y="1751"/>
                </a:lnTo>
                <a:lnTo>
                  <a:pt x="1518" y="1732"/>
                </a:lnTo>
                <a:lnTo>
                  <a:pt x="1525" y="1716"/>
                </a:lnTo>
                <a:lnTo>
                  <a:pt x="1525" y="1706"/>
                </a:lnTo>
                <a:lnTo>
                  <a:pt x="1525" y="1699"/>
                </a:lnTo>
                <a:lnTo>
                  <a:pt x="1535" y="1699"/>
                </a:lnTo>
                <a:lnTo>
                  <a:pt x="1544" y="1706"/>
                </a:lnTo>
                <a:lnTo>
                  <a:pt x="1551" y="1716"/>
                </a:lnTo>
                <a:lnTo>
                  <a:pt x="1568" y="1706"/>
                </a:lnTo>
                <a:lnTo>
                  <a:pt x="1577" y="1690"/>
                </a:lnTo>
                <a:lnTo>
                  <a:pt x="1587" y="1673"/>
                </a:lnTo>
                <a:lnTo>
                  <a:pt x="1601" y="1664"/>
                </a:lnTo>
                <a:lnTo>
                  <a:pt x="1611" y="1664"/>
                </a:lnTo>
                <a:lnTo>
                  <a:pt x="1630" y="1683"/>
                </a:lnTo>
                <a:lnTo>
                  <a:pt x="1630" y="1673"/>
                </a:lnTo>
                <a:lnTo>
                  <a:pt x="1637" y="1656"/>
                </a:lnTo>
                <a:lnTo>
                  <a:pt x="1646" y="1656"/>
                </a:lnTo>
                <a:lnTo>
                  <a:pt x="1663" y="1656"/>
                </a:lnTo>
                <a:lnTo>
                  <a:pt x="1672" y="1664"/>
                </a:lnTo>
                <a:lnTo>
                  <a:pt x="1689" y="1673"/>
                </a:lnTo>
                <a:lnTo>
                  <a:pt x="1715" y="1673"/>
                </a:lnTo>
                <a:lnTo>
                  <a:pt x="1722" y="1683"/>
                </a:lnTo>
                <a:lnTo>
                  <a:pt x="1738" y="1683"/>
                </a:lnTo>
                <a:lnTo>
                  <a:pt x="1748" y="1683"/>
                </a:lnTo>
                <a:lnTo>
                  <a:pt x="1757" y="1690"/>
                </a:lnTo>
                <a:lnTo>
                  <a:pt x="1757" y="1673"/>
                </a:lnTo>
                <a:lnTo>
                  <a:pt x="1748" y="1664"/>
                </a:lnTo>
                <a:lnTo>
                  <a:pt x="1748" y="1656"/>
                </a:lnTo>
                <a:lnTo>
                  <a:pt x="1757" y="1656"/>
                </a:lnTo>
                <a:lnTo>
                  <a:pt x="1800" y="1664"/>
                </a:lnTo>
                <a:lnTo>
                  <a:pt x="1826" y="1673"/>
                </a:lnTo>
                <a:lnTo>
                  <a:pt x="1835" y="1656"/>
                </a:lnTo>
                <a:lnTo>
                  <a:pt x="1835" y="1647"/>
                </a:lnTo>
                <a:lnTo>
                  <a:pt x="1835" y="1638"/>
                </a:lnTo>
                <a:lnTo>
                  <a:pt x="1842" y="1638"/>
                </a:lnTo>
                <a:lnTo>
                  <a:pt x="1842" y="1630"/>
                </a:lnTo>
                <a:lnTo>
                  <a:pt x="1835" y="1621"/>
                </a:lnTo>
                <a:lnTo>
                  <a:pt x="1850" y="1621"/>
                </a:lnTo>
                <a:lnTo>
                  <a:pt x="1868" y="1621"/>
                </a:lnTo>
                <a:lnTo>
                  <a:pt x="1859" y="1604"/>
                </a:lnTo>
                <a:lnTo>
                  <a:pt x="1868" y="1604"/>
                </a:lnTo>
                <a:lnTo>
                  <a:pt x="1878" y="1595"/>
                </a:lnTo>
                <a:lnTo>
                  <a:pt x="1894" y="1604"/>
                </a:lnTo>
                <a:lnTo>
                  <a:pt x="1911" y="1604"/>
                </a:lnTo>
                <a:lnTo>
                  <a:pt x="1911" y="1588"/>
                </a:lnTo>
                <a:lnTo>
                  <a:pt x="1928" y="1588"/>
                </a:lnTo>
                <a:lnTo>
                  <a:pt x="1920" y="1569"/>
                </a:lnTo>
                <a:lnTo>
                  <a:pt x="1928" y="1562"/>
                </a:lnTo>
                <a:lnTo>
                  <a:pt x="1935" y="1555"/>
                </a:lnTo>
                <a:lnTo>
                  <a:pt x="1954" y="1545"/>
                </a:lnTo>
                <a:lnTo>
                  <a:pt x="1963" y="1555"/>
                </a:lnTo>
                <a:lnTo>
                  <a:pt x="1970" y="1569"/>
                </a:lnTo>
                <a:lnTo>
                  <a:pt x="1987" y="1569"/>
                </a:lnTo>
                <a:lnTo>
                  <a:pt x="2022" y="1562"/>
                </a:lnTo>
                <a:lnTo>
                  <a:pt x="2029" y="1562"/>
                </a:lnTo>
                <a:lnTo>
                  <a:pt x="2039" y="1562"/>
                </a:lnTo>
                <a:lnTo>
                  <a:pt x="2039" y="1555"/>
                </a:lnTo>
                <a:lnTo>
                  <a:pt x="2039" y="1538"/>
                </a:lnTo>
                <a:lnTo>
                  <a:pt x="2055" y="1529"/>
                </a:lnTo>
                <a:lnTo>
                  <a:pt x="2081" y="1519"/>
                </a:lnTo>
                <a:lnTo>
                  <a:pt x="2107" y="1493"/>
                </a:lnTo>
                <a:lnTo>
                  <a:pt x="2114" y="1486"/>
                </a:lnTo>
                <a:lnTo>
                  <a:pt x="2114" y="1467"/>
                </a:lnTo>
                <a:lnTo>
                  <a:pt x="2107" y="1451"/>
                </a:lnTo>
                <a:lnTo>
                  <a:pt x="2088" y="1434"/>
                </a:lnTo>
                <a:lnTo>
                  <a:pt x="2081" y="1434"/>
                </a:lnTo>
                <a:lnTo>
                  <a:pt x="2072" y="1441"/>
                </a:lnTo>
                <a:lnTo>
                  <a:pt x="2055" y="1451"/>
                </a:lnTo>
                <a:lnTo>
                  <a:pt x="2029" y="1451"/>
                </a:lnTo>
                <a:lnTo>
                  <a:pt x="2013" y="1451"/>
                </a:lnTo>
                <a:lnTo>
                  <a:pt x="2006" y="1451"/>
                </a:lnTo>
                <a:lnTo>
                  <a:pt x="1977" y="1441"/>
                </a:lnTo>
                <a:lnTo>
                  <a:pt x="1977" y="1434"/>
                </a:lnTo>
                <a:lnTo>
                  <a:pt x="1970" y="1417"/>
                </a:lnTo>
                <a:lnTo>
                  <a:pt x="1963" y="1417"/>
                </a:lnTo>
                <a:lnTo>
                  <a:pt x="1954" y="1417"/>
                </a:lnTo>
                <a:lnTo>
                  <a:pt x="1935" y="1434"/>
                </a:lnTo>
                <a:lnTo>
                  <a:pt x="1928" y="1441"/>
                </a:lnTo>
                <a:lnTo>
                  <a:pt x="1911" y="1441"/>
                </a:lnTo>
                <a:lnTo>
                  <a:pt x="1894" y="1425"/>
                </a:lnTo>
                <a:lnTo>
                  <a:pt x="1878" y="1398"/>
                </a:lnTo>
                <a:lnTo>
                  <a:pt x="1878" y="1382"/>
                </a:lnTo>
                <a:lnTo>
                  <a:pt x="1878" y="1375"/>
                </a:lnTo>
                <a:lnTo>
                  <a:pt x="1868" y="1365"/>
                </a:lnTo>
                <a:lnTo>
                  <a:pt x="1859" y="1358"/>
                </a:lnTo>
                <a:lnTo>
                  <a:pt x="1859" y="1349"/>
                </a:lnTo>
                <a:lnTo>
                  <a:pt x="1842" y="1332"/>
                </a:lnTo>
                <a:lnTo>
                  <a:pt x="1842" y="1297"/>
                </a:lnTo>
                <a:lnTo>
                  <a:pt x="1850" y="1273"/>
                </a:lnTo>
                <a:lnTo>
                  <a:pt x="1842" y="1264"/>
                </a:lnTo>
                <a:lnTo>
                  <a:pt x="1826" y="1254"/>
                </a:lnTo>
                <a:lnTo>
                  <a:pt x="1826" y="1228"/>
                </a:lnTo>
                <a:lnTo>
                  <a:pt x="1826" y="1211"/>
                </a:lnTo>
                <a:lnTo>
                  <a:pt x="1816" y="1221"/>
                </a:lnTo>
                <a:lnTo>
                  <a:pt x="1816" y="1228"/>
                </a:lnTo>
                <a:lnTo>
                  <a:pt x="1800" y="1264"/>
                </a:lnTo>
                <a:lnTo>
                  <a:pt x="1781" y="1290"/>
                </a:lnTo>
                <a:lnTo>
                  <a:pt x="1757" y="1297"/>
                </a:lnTo>
                <a:lnTo>
                  <a:pt x="1731" y="1306"/>
                </a:lnTo>
                <a:lnTo>
                  <a:pt x="1715" y="1316"/>
                </a:lnTo>
                <a:lnTo>
                  <a:pt x="1689" y="1280"/>
                </a:lnTo>
                <a:lnTo>
                  <a:pt x="1689" y="1254"/>
                </a:lnTo>
                <a:lnTo>
                  <a:pt x="1705" y="1247"/>
                </a:lnTo>
                <a:lnTo>
                  <a:pt x="1731" y="1238"/>
                </a:lnTo>
                <a:lnTo>
                  <a:pt x="1738" y="1247"/>
                </a:lnTo>
                <a:lnTo>
                  <a:pt x="1748" y="1254"/>
                </a:lnTo>
                <a:lnTo>
                  <a:pt x="1757" y="1247"/>
                </a:lnTo>
                <a:lnTo>
                  <a:pt x="1757" y="1228"/>
                </a:lnTo>
                <a:lnTo>
                  <a:pt x="1757" y="1221"/>
                </a:lnTo>
                <a:lnTo>
                  <a:pt x="1767" y="1202"/>
                </a:lnTo>
                <a:lnTo>
                  <a:pt x="1774" y="1188"/>
                </a:lnTo>
                <a:lnTo>
                  <a:pt x="1767" y="1169"/>
                </a:lnTo>
                <a:lnTo>
                  <a:pt x="1748" y="1162"/>
                </a:lnTo>
                <a:lnTo>
                  <a:pt x="1748" y="1152"/>
                </a:lnTo>
                <a:lnTo>
                  <a:pt x="1738" y="1152"/>
                </a:lnTo>
                <a:lnTo>
                  <a:pt x="1731" y="1162"/>
                </a:lnTo>
                <a:lnTo>
                  <a:pt x="1715" y="1162"/>
                </a:lnTo>
                <a:lnTo>
                  <a:pt x="1705" y="1162"/>
                </a:lnTo>
                <a:lnTo>
                  <a:pt x="1698" y="1169"/>
                </a:lnTo>
                <a:lnTo>
                  <a:pt x="1663" y="1188"/>
                </a:lnTo>
                <a:lnTo>
                  <a:pt x="1646" y="1188"/>
                </a:lnTo>
                <a:lnTo>
                  <a:pt x="1637" y="1162"/>
                </a:lnTo>
                <a:lnTo>
                  <a:pt x="1620" y="1136"/>
                </a:lnTo>
                <a:lnTo>
                  <a:pt x="1611" y="1126"/>
                </a:lnTo>
                <a:lnTo>
                  <a:pt x="1620" y="1119"/>
                </a:lnTo>
                <a:lnTo>
                  <a:pt x="1630" y="1119"/>
                </a:lnTo>
                <a:lnTo>
                  <a:pt x="1630" y="1093"/>
                </a:lnTo>
                <a:lnTo>
                  <a:pt x="1620" y="1067"/>
                </a:lnTo>
                <a:lnTo>
                  <a:pt x="1601" y="1041"/>
                </a:lnTo>
                <a:lnTo>
                  <a:pt x="1611" y="1024"/>
                </a:lnTo>
                <a:lnTo>
                  <a:pt x="1620" y="1015"/>
                </a:lnTo>
                <a:lnTo>
                  <a:pt x="1630" y="1015"/>
                </a:lnTo>
                <a:lnTo>
                  <a:pt x="1630" y="1006"/>
                </a:lnTo>
                <a:lnTo>
                  <a:pt x="1620" y="991"/>
                </a:lnTo>
                <a:lnTo>
                  <a:pt x="1620" y="982"/>
                </a:lnTo>
                <a:lnTo>
                  <a:pt x="1620" y="956"/>
                </a:lnTo>
                <a:lnTo>
                  <a:pt x="1620" y="949"/>
                </a:lnTo>
                <a:lnTo>
                  <a:pt x="1601" y="949"/>
                </a:lnTo>
                <a:lnTo>
                  <a:pt x="1601" y="932"/>
                </a:lnTo>
                <a:lnTo>
                  <a:pt x="1594" y="913"/>
                </a:lnTo>
                <a:lnTo>
                  <a:pt x="1587" y="906"/>
                </a:lnTo>
                <a:lnTo>
                  <a:pt x="1577" y="887"/>
                </a:lnTo>
                <a:lnTo>
                  <a:pt x="1568" y="887"/>
                </a:lnTo>
                <a:lnTo>
                  <a:pt x="1568" y="880"/>
                </a:lnTo>
                <a:lnTo>
                  <a:pt x="1561" y="871"/>
                </a:lnTo>
                <a:lnTo>
                  <a:pt x="1551" y="880"/>
                </a:lnTo>
                <a:lnTo>
                  <a:pt x="1544" y="854"/>
                </a:lnTo>
                <a:lnTo>
                  <a:pt x="1525" y="819"/>
                </a:lnTo>
                <a:lnTo>
                  <a:pt x="1518" y="785"/>
                </a:lnTo>
                <a:lnTo>
                  <a:pt x="1509" y="769"/>
                </a:lnTo>
                <a:lnTo>
                  <a:pt x="1483" y="752"/>
                </a:lnTo>
                <a:lnTo>
                  <a:pt x="1483" y="726"/>
                </a:lnTo>
                <a:lnTo>
                  <a:pt x="1473" y="717"/>
                </a:lnTo>
                <a:lnTo>
                  <a:pt x="1459" y="700"/>
                </a:lnTo>
                <a:lnTo>
                  <a:pt x="1459" y="684"/>
                </a:lnTo>
                <a:lnTo>
                  <a:pt x="1450" y="665"/>
                </a:lnTo>
                <a:lnTo>
                  <a:pt x="1440" y="658"/>
                </a:lnTo>
                <a:lnTo>
                  <a:pt x="1433" y="648"/>
                </a:lnTo>
                <a:lnTo>
                  <a:pt x="1424" y="615"/>
                </a:lnTo>
                <a:lnTo>
                  <a:pt x="1417" y="608"/>
                </a:lnTo>
                <a:lnTo>
                  <a:pt x="1398" y="598"/>
                </a:lnTo>
                <a:lnTo>
                  <a:pt x="1398" y="589"/>
                </a:lnTo>
                <a:lnTo>
                  <a:pt x="1381" y="582"/>
                </a:lnTo>
                <a:lnTo>
                  <a:pt x="1374" y="572"/>
                </a:lnTo>
                <a:lnTo>
                  <a:pt x="1365" y="530"/>
                </a:lnTo>
                <a:lnTo>
                  <a:pt x="1355" y="530"/>
                </a:lnTo>
                <a:lnTo>
                  <a:pt x="1355" y="513"/>
                </a:lnTo>
                <a:lnTo>
                  <a:pt x="1346" y="497"/>
                </a:lnTo>
                <a:lnTo>
                  <a:pt x="1346" y="504"/>
                </a:lnTo>
                <a:lnTo>
                  <a:pt x="1339" y="487"/>
                </a:lnTo>
                <a:lnTo>
                  <a:pt x="1339" y="468"/>
                </a:lnTo>
                <a:lnTo>
                  <a:pt x="1329" y="461"/>
                </a:lnTo>
                <a:lnTo>
                  <a:pt x="1322" y="442"/>
                </a:lnTo>
                <a:lnTo>
                  <a:pt x="1312" y="428"/>
                </a:lnTo>
                <a:lnTo>
                  <a:pt x="1296" y="428"/>
                </a:lnTo>
                <a:lnTo>
                  <a:pt x="1296" y="419"/>
                </a:lnTo>
                <a:lnTo>
                  <a:pt x="1296" y="411"/>
                </a:lnTo>
                <a:lnTo>
                  <a:pt x="1312" y="411"/>
                </a:lnTo>
                <a:lnTo>
                  <a:pt x="1322" y="402"/>
                </a:lnTo>
                <a:lnTo>
                  <a:pt x="1322" y="369"/>
                </a:lnTo>
                <a:lnTo>
                  <a:pt x="1322" y="343"/>
                </a:lnTo>
                <a:lnTo>
                  <a:pt x="1322" y="326"/>
                </a:lnTo>
                <a:lnTo>
                  <a:pt x="1329" y="326"/>
                </a:lnTo>
                <a:lnTo>
                  <a:pt x="1339" y="300"/>
                </a:lnTo>
                <a:lnTo>
                  <a:pt x="1339" y="265"/>
                </a:lnTo>
                <a:lnTo>
                  <a:pt x="1322" y="222"/>
                </a:lnTo>
                <a:lnTo>
                  <a:pt x="1329" y="206"/>
                </a:lnTo>
                <a:lnTo>
                  <a:pt x="1346" y="189"/>
                </a:lnTo>
                <a:lnTo>
                  <a:pt x="1355" y="170"/>
                </a:lnTo>
                <a:lnTo>
                  <a:pt x="1346" y="146"/>
                </a:lnTo>
                <a:lnTo>
                  <a:pt x="1346" y="120"/>
                </a:lnTo>
                <a:lnTo>
                  <a:pt x="1339" y="104"/>
                </a:lnTo>
                <a:lnTo>
                  <a:pt x="1322" y="94"/>
                </a:lnTo>
                <a:lnTo>
                  <a:pt x="1329" y="78"/>
                </a:lnTo>
                <a:lnTo>
                  <a:pt x="1322" y="78"/>
                </a:lnTo>
                <a:lnTo>
                  <a:pt x="1312" y="68"/>
                </a:lnTo>
                <a:lnTo>
                  <a:pt x="1303" y="68"/>
                </a:lnTo>
                <a:lnTo>
                  <a:pt x="1296" y="85"/>
                </a:lnTo>
                <a:lnTo>
                  <a:pt x="1289" y="85"/>
                </a:lnTo>
                <a:lnTo>
                  <a:pt x="1279" y="68"/>
                </a:lnTo>
                <a:lnTo>
                  <a:pt x="1270" y="59"/>
                </a:lnTo>
                <a:lnTo>
                  <a:pt x="1263" y="59"/>
                </a:lnTo>
                <a:lnTo>
                  <a:pt x="1253" y="52"/>
                </a:lnTo>
                <a:lnTo>
                  <a:pt x="1253" y="35"/>
                </a:lnTo>
                <a:lnTo>
                  <a:pt x="1244" y="35"/>
                </a:lnTo>
                <a:lnTo>
                  <a:pt x="1227" y="35"/>
                </a:lnTo>
                <a:lnTo>
                  <a:pt x="1220" y="45"/>
                </a:lnTo>
                <a:lnTo>
                  <a:pt x="1211" y="45"/>
                </a:lnTo>
                <a:lnTo>
                  <a:pt x="1201" y="45"/>
                </a:lnTo>
                <a:lnTo>
                  <a:pt x="1194" y="26"/>
                </a:lnTo>
                <a:lnTo>
                  <a:pt x="1185" y="19"/>
                </a:lnTo>
                <a:lnTo>
                  <a:pt x="1194" y="9"/>
                </a:lnTo>
                <a:lnTo>
                  <a:pt x="1194" y="0"/>
                </a:lnTo>
                <a:lnTo>
                  <a:pt x="1185" y="0"/>
                </a:lnTo>
                <a:lnTo>
                  <a:pt x="1149" y="0"/>
                </a:lnTo>
                <a:lnTo>
                  <a:pt x="1116" y="19"/>
                </a:lnTo>
                <a:lnTo>
                  <a:pt x="1100" y="26"/>
                </a:lnTo>
                <a:lnTo>
                  <a:pt x="1074" y="26"/>
                </a:lnTo>
                <a:lnTo>
                  <a:pt x="1057" y="26"/>
                </a:lnTo>
                <a:lnTo>
                  <a:pt x="1064" y="35"/>
                </a:lnTo>
                <a:lnTo>
                  <a:pt x="1064" y="59"/>
                </a:lnTo>
                <a:lnTo>
                  <a:pt x="1057" y="68"/>
                </a:lnTo>
                <a:lnTo>
                  <a:pt x="1064" y="78"/>
                </a:lnTo>
                <a:lnTo>
                  <a:pt x="1074" y="85"/>
                </a:lnTo>
                <a:lnTo>
                  <a:pt x="1083" y="104"/>
                </a:lnTo>
                <a:lnTo>
                  <a:pt x="1100" y="104"/>
                </a:lnTo>
                <a:lnTo>
                  <a:pt x="1107" y="111"/>
                </a:lnTo>
                <a:lnTo>
                  <a:pt x="1090" y="130"/>
                </a:lnTo>
                <a:lnTo>
                  <a:pt x="1083" y="153"/>
                </a:lnTo>
                <a:lnTo>
                  <a:pt x="1090" y="153"/>
                </a:lnTo>
                <a:lnTo>
                  <a:pt x="1100" y="163"/>
                </a:lnTo>
                <a:lnTo>
                  <a:pt x="1083" y="179"/>
                </a:lnTo>
                <a:lnTo>
                  <a:pt x="1064" y="179"/>
                </a:lnTo>
                <a:lnTo>
                  <a:pt x="1048" y="163"/>
                </a:lnTo>
                <a:lnTo>
                  <a:pt x="1057" y="153"/>
                </a:lnTo>
                <a:lnTo>
                  <a:pt x="1048" y="137"/>
                </a:lnTo>
                <a:lnTo>
                  <a:pt x="1040" y="130"/>
                </a:lnTo>
                <a:lnTo>
                  <a:pt x="1031" y="137"/>
                </a:lnTo>
                <a:lnTo>
                  <a:pt x="1024" y="153"/>
                </a:lnTo>
                <a:lnTo>
                  <a:pt x="1024" y="163"/>
                </a:lnTo>
                <a:lnTo>
                  <a:pt x="1024" y="179"/>
                </a:lnTo>
                <a:lnTo>
                  <a:pt x="1024" y="189"/>
                </a:lnTo>
                <a:lnTo>
                  <a:pt x="1014" y="206"/>
                </a:lnTo>
                <a:lnTo>
                  <a:pt x="988" y="206"/>
                </a:lnTo>
                <a:lnTo>
                  <a:pt x="972" y="206"/>
                </a:lnTo>
                <a:lnTo>
                  <a:pt x="972" y="215"/>
                </a:lnTo>
                <a:lnTo>
                  <a:pt x="962" y="248"/>
                </a:lnTo>
                <a:lnTo>
                  <a:pt x="962" y="255"/>
                </a:lnTo>
                <a:lnTo>
                  <a:pt x="946" y="274"/>
                </a:lnTo>
                <a:lnTo>
                  <a:pt x="946" y="281"/>
                </a:lnTo>
                <a:lnTo>
                  <a:pt x="946" y="291"/>
                </a:lnTo>
                <a:lnTo>
                  <a:pt x="936" y="281"/>
                </a:lnTo>
                <a:lnTo>
                  <a:pt x="929" y="274"/>
                </a:lnTo>
                <a:lnTo>
                  <a:pt x="913" y="300"/>
                </a:lnTo>
                <a:lnTo>
                  <a:pt x="913" y="281"/>
                </a:lnTo>
                <a:lnTo>
                  <a:pt x="913" y="265"/>
                </a:lnTo>
                <a:lnTo>
                  <a:pt x="920" y="255"/>
                </a:lnTo>
                <a:lnTo>
                  <a:pt x="913" y="248"/>
                </a:lnTo>
                <a:lnTo>
                  <a:pt x="913" y="232"/>
                </a:lnTo>
                <a:lnTo>
                  <a:pt x="903" y="232"/>
                </a:lnTo>
                <a:lnTo>
                  <a:pt x="894" y="232"/>
                </a:lnTo>
                <a:lnTo>
                  <a:pt x="887" y="222"/>
                </a:lnTo>
                <a:lnTo>
                  <a:pt x="877" y="248"/>
                </a:lnTo>
                <a:lnTo>
                  <a:pt x="887" y="248"/>
                </a:lnTo>
                <a:lnTo>
                  <a:pt x="887" y="265"/>
                </a:lnTo>
                <a:lnTo>
                  <a:pt x="877" y="265"/>
                </a:lnTo>
                <a:lnTo>
                  <a:pt x="877" y="255"/>
                </a:lnTo>
                <a:lnTo>
                  <a:pt x="870" y="255"/>
                </a:lnTo>
                <a:lnTo>
                  <a:pt x="870" y="265"/>
                </a:lnTo>
                <a:lnTo>
                  <a:pt x="870" y="274"/>
                </a:lnTo>
                <a:lnTo>
                  <a:pt x="887" y="300"/>
                </a:lnTo>
                <a:lnTo>
                  <a:pt x="870" y="300"/>
                </a:lnTo>
                <a:lnTo>
                  <a:pt x="861" y="291"/>
                </a:lnTo>
                <a:lnTo>
                  <a:pt x="861" y="281"/>
                </a:lnTo>
                <a:lnTo>
                  <a:pt x="851" y="291"/>
                </a:lnTo>
                <a:lnTo>
                  <a:pt x="844" y="307"/>
                </a:lnTo>
                <a:lnTo>
                  <a:pt x="835" y="307"/>
                </a:lnTo>
                <a:lnTo>
                  <a:pt x="818" y="343"/>
                </a:lnTo>
                <a:lnTo>
                  <a:pt x="809" y="350"/>
                </a:lnTo>
                <a:lnTo>
                  <a:pt x="802" y="359"/>
                </a:lnTo>
                <a:lnTo>
                  <a:pt x="809" y="369"/>
                </a:lnTo>
                <a:lnTo>
                  <a:pt x="818" y="376"/>
                </a:lnTo>
                <a:lnTo>
                  <a:pt x="802" y="395"/>
                </a:lnTo>
                <a:lnTo>
                  <a:pt x="792" y="402"/>
                </a:lnTo>
                <a:lnTo>
                  <a:pt x="785" y="402"/>
                </a:lnTo>
                <a:lnTo>
                  <a:pt x="802" y="419"/>
                </a:lnTo>
                <a:lnTo>
                  <a:pt x="802" y="435"/>
                </a:lnTo>
                <a:lnTo>
                  <a:pt x="802" y="452"/>
                </a:lnTo>
                <a:lnTo>
                  <a:pt x="802" y="461"/>
                </a:lnTo>
                <a:lnTo>
                  <a:pt x="792" y="468"/>
                </a:lnTo>
                <a:lnTo>
                  <a:pt x="775" y="478"/>
                </a:lnTo>
                <a:lnTo>
                  <a:pt x="749" y="487"/>
                </a:lnTo>
                <a:lnTo>
                  <a:pt x="742" y="497"/>
                </a:lnTo>
                <a:lnTo>
                  <a:pt x="714" y="478"/>
                </a:lnTo>
                <a:lnTo>
                  <a:pt x="697" y="468"/>
                </a:lnTo>
                <a:lnTo>
                  <a:pt x="681" y="468"/>
                </a:lnTo>
                <a:lnTo>
                  <a:pt x="664" y="461"/>
                </a:lnTo>
                <a:lnTo>
                  <a:pt x="664" y="452"/>
                </a:lnTo>
                <a:lnTo>
                  <a:pt x="664" y="435"/>
                </a:lnTo>
                <a:lnTo>
                  <a:pt x="664" y="428"/>
                </a:lnTo>
                <a:lnTo>
                  <a:pt x="690" y="419"/>
                </a:lnTo>
                <a:lnTo>
                  <a:pt x="690" y="411"/>
                </a:lnTo>
                <a:lnTo>
                  <a:pt x="707" y="411"/>
                </a:lnTo>
                <a:lnTo>
                  <a:pt x="714" y="402"/>
                </a:lnTo>
                <a:lnTo>
                  <a:pt x="697" y="395"/>
                </a:lnTo>
                <a:lnTo>
                  <a:pt x="690" y="385"/>
                </a:lnTo>
                <a:lnTo>
                  <a:pt x="681" y="376"/>
                </a:lnTo>
                <a:lnTo>
                  <a:pt x="664" y="376"/>
                </a:lnTo>
                <a:lnTo>
                  <a:pt x="655" y="359"/>
                </a:lnTo>
                <a:lnTo>
                  <a:pt x="648" y="359"/>
                </a:lnTo>
                <a:lnTo>
                  <a:pt x="622" y="369"/>
                </a:lnTo>
                <a:lnTo>
                  <a:pt x="605" y="369"/>
                </a:lnTo>
                <a:lnTo>
                  <a:pt x="605" y="376"/>
                </a:lnTo>
                <a:lnTo>
                  <a:pt x="586" y="376"/>
                </a:lnTo>
                <a:lnTo>
                  <a:pt x="605" y="385"/>
                </a:lnTo>
                <a:lnTo>
                  <a:pt x="612" y="395"/>
                </a:lnTo>
                <a:lnTo>
                  <a:pt x="622" y="402"/>
                </a:lnTo>
                <a:lnTo>
                  <a:pt x="622" y="411"/>
                </a:lnTo>
                <a:lnTo>
                  <a:pt x="622" y="428"/>
                </a:lnTo>
                <a:lnTo>
                  <a:pt x="631" y="435"/>
                </a:lnTo>
                <a:lnTo>
                  <a:pt x="631" y="442"/>
                </a:lnTo>
                <a:lnTo>
                  <a:pt x="638" y="442"/>
                </a:lnTo>
                <a:lnTo>
                  <a:pt x="631" y="461"/>
                </a:lnTo>
                <a:lnTo>
                  <a:pt x="631" y="468"/>
                </a:lnTo>
                <a:lnTo>
                  <a:pt x="631" y="497"/>
                </a:lnTo>
                <a:lnTo>
                  <a:pt x="648" y="497"/>
                </a:lnTo>
                <a:lnTo>
                  <a:pt x="664" y="497"/>
                </a:lnTo>
                <a:lnTo>
                  <a:pt x="671" y="504"/>
                </a:lnTo>
                <a:lnTo>
                  <a:pt x="671" y="513"/>
                </a:lnTo>
                <a:lnTo>
                  <a:pt x="681" y="523"/>
                </a:lnTo>
                <a:lnTo>
                  <a:pt x="681" y="530"/>
                </a:lnTo>
                <a:lnTo>
                  <a:pt x="690" y="539"/>
                </a:lnTo>
                <a:lnTo>
                  <a:pt x="681" y="546"/>
                </a:lnTo>
                <a:lnTo>
                  <a:pt x="671" y="563"/>
                </a:lnTo>
                <a:lnTo>
                  <a:pt x="690" y="582"/>
                </a:lnTo>
                <a:lnTo>
                  <a:pt x="697" y="589"/>
                </a:lnTo>
                <a:lnTo>
                  <a:pt x="681" y="598"/>
                </a:lnTo>
                <a:lnTo>
                  <a:pt x="671" y="589"/>
                </a:lnTo>
                <a:lnTo>
                  <a:pt x="655" y="598"/>
                </a:lnTo>
                <a:lnTo>
                  <a:pt x="638" y="598"/>
                </a:lnTo>
                <a:lnTo>
                  <a:pt x="648" y="582"/>
                </a:lnTo>
                <a:lnTo>
                  <a:pt x="655" y="582"/>
                </a:lnTo>
                <a:lnTo>
                  <a:pt x="638" y="563"/>
                </a:lnTo>
                <a:lnTo>
                  <a:pt x="631" y="572"/>
                </a:lnTo>
                <a:lnTo>
                  <a:pt x="612" y="572"/>
                </a:lnTo>
                <a:lnTo>
                  <a:pt x="596" y="563"/>
                </a:lnTo>
                <a:lnTo>
                  <a:pt x="596" y="572"/>
                </a:lnTo>
                <a:lnTo>
                  <a:pt x="586" y="589"/>
                </a:lnTo>
                <a:lnTo>
                  <a:pt x="579" y="615"/>
                </a:lnTo>
                <a:lnTo>
                  <a:pt x="563" y="622"/>
                </a:lnTo>
                <a:lnTo>
                  <a:pt x="553" y="632"/>
                </a:lnTo>
                <a:lnTo>
                  <a:pt x="553" y="648"/>
                </a:lnTo>
                <a:lnTo>
                  <a:pt x="544" y="665"/>
                </a:lnTo>
                <a:lnTo>
                  <a:pt x="537" y="674"/>
                </a:lnTo>
                <a:lnTo>
                  <a:pt x="527" y="684"/>
                </a:lnTo>
                <a:lnTo>
                  <a:pt x="537" y="691"/>
                </a:lnTo>
                <a:lnTo>
                  <a:pt x="563" y="710"/>
                </a:lnTo>
                <a:lnTo>
                  <a:pt x="579" y="717"/>
                </a:lnTo>
                <a:lnTo>
                  <a:pt x="579" y="726"/>
                </a:lnTo>
                <a:lnTo>
                  <a:pt x="596" y="743"/>
                </a:lnTo>
                <a:lnTo>
                  <a:pt x="605" y="769"/>
                </a:lnTo>
                <a:lnTo>
                  <a:pt x="605" y="778"/>
                </a:lnTo>
                <a:lnTo>
                  <a:pt x="648" y="769"/>
                </a:lnTo>
                <a:lnTo>
                  <a:pt x="655" y="778"/>
                </a:lnTo>
                <a:lnTo>
                  <a:pt x="664" y="795"/>
                </a:lnTo>
                <a:lnTo>
                  <a:pt x="648" y="785"/>
                </a:lnTo>
                <a:lnTo>
                  <a:pt x="638" y="785"/>
                </a:lnTo>
                <a:lnTo>
                  <a:pt x="622" y="785"/>
                </a:lnTo>
                <a:lnTo>
                  <a:pt x="605" y="778"/>
                </a:lnTo>
                <a:lnTo>
                  <a:pt x="596" y="769"/>
                </a:lnTo>
                <a:lnTo>
                  <a:pt x="586" y="769"/>
                </a:lnTo>
                <a:lnTo>
                  <a:pt x="579" y="778"/>
                </a:lnTo>
                <a:lnTo>
                  <a:pt x="572" y="769"/>
                </a:lnTo>
                <a:lnTo>
                  <a:pt x="553" y="778"/>
                </a:lnTo>
                <a:lnTo>
                  <a:pt x="527" y="769"/>
                </a:lnTo>
                <a:lnTo>
                  <a:pt x="511" y="759"/>
                </a:lnTo>
                <a:lnTo>
                  <a:pt x="494" y="759"/>
                </a:lnTo>
                <a:lnTo>
                  <a:pt x="494" y="752"/>
                </a:lnTo>
                <a:lnTo>
                  <a:pt x="484" y="752"/>
                </a:lnTo>
                <a:lnTo>
                  <a:pt x="458" y="752"/>
                </a:lnTo>
                <a:lnTo>
                  <a:pt x="435" y="743"/>
                </a:lnTo>
                <a:lnTo>
                  <a:pt x="435" y="759"/>
                </a:lnTo>
                <a:lnTo>
                  <a:pt x="425" y="769"/>
                </a:lnTo>
                <a:lnTo>
                  <a:pt x="425" y="778"/>
                </a:lnTo>
                <a:lnTo>
                  <a:pt x="442" y="785"/>
                </a:lnTo>
                <a:lnTo>
                  <a:pt x="449" y="795"/>
                </a:lnTo>
                <a:lnTo>
                  <a:pt x="477" y="804"/>
                </a:lnTo>
                <a:lnTo>
                  <a:pt x="477" y="795"/>
                </a:lnTo>
                <a:lnTo>
                  <a:pt x="484" y="795"/>
                </a:lnTo>
                <a:lnTo>
                  <a:pt x="503" y="811"/>
                </a:lnTo>
                <a:lnTo>
                  <a:pt x="511" y="845"/>
                </a:lnTo>
                <a:lnTo>
                  <a:pt x="494" y="854"/>
                </a:lnTo>
                <a:lnTo>
                  <a:pt x="484" y="861"/>
                </a:lnTo>
                <a:lnTo>
                  <a:pt x="468" y="854"/>
                </a:lnTo>
                <a:lnTo>
                  <a:pt x="449" y="854"/>
                </a:lnTo>
                <a:lnTo>
                  <a:pt x="442" y="854"/>
                </a:lnTo>
                <a:lnTo>
                  <a:pt x="425" y="837"/>
                </a:lnTo>
                <a:lnTo>
                  <a:pt x="416" y="828"/>
                </a:lnTo>
                <a:lnTo>
                  <a:pt x="409" y="819"/>
                </a:lnTo>
                <a:lnTo>
                  <a:pt x="399" y="837"/>
                </a:lnTo>
                <a:lnTo>
                  <a:pt x="390" y="828"/>
                </a:lnTo>
                <a:lnTo>
                  <a:pt x="366" y="819"/>
                </a:lnTo>
                <a:lnTo>
                  <a:pt x="366" y="804"/>
                </a:lnTo>
                <a:lnTo>
                  <a:pt x="357" y="804"/>
                </a:lnTo>
                <a:lnTo>
                  <a:pt x="357" y="795"/>
                </a:lnTo>
                <a:lnTo>
                  <a:pt x="357" y="785"/>
                </a:lnTo>
                <a:lnTo>
                  <a:pt x="350" y="778"/>
                </a:lnTo>
                <a:lnTo>
                  <a:pt x="350" y="769"/>
                </a:lnTo>
                <a:lnTo>
                  <a:pt x="340" y="752"/>
                </a:lnTo>
                <a:lnTo>
                  <a:pt x="331" y="743"/>
                </a:lnTo>
                <a:lnTo>
                  <a:pt x="331" y="736"/>
                </a:lnTo>
                <a:lnTo>
                  <a:pt x="340" y="726"/>
                </a:lnTo>
                <a:lnTo>
                  <a:pt x="340" y="710"/>
                </a:lnTo>
                <a:lnTo>
                  <a:pt x="331" y="700"/>
                </a:lnTo>
                <a:lnTo>
                  <a:pt x="331" y="691"/>
                </a:lnTo>
                <a:lnTo>
                  <a:pt x="324" y="684"/>
                </a:lnTo>
                <a:lnTo>
                  <a:pt x="314" y="674"/>
                </a:lnTo>
                <a:lnTo>
                  <a:pt x="288" y="674"/>
                </a:lnTo>
                <a:lnTo>
                  <a:pt x="279" y="674"/>
                </a:lnTo>
                <a:lnTo>
                  <a:pt x="272" y="674"/>
                </a:lnTo>
                <a:lnTo>
                  <a:pt x="262" y="665"/>
                </a:lnTo>
                <a:lnTo>
                  <a:pt x="272" y="665"/>
                </a:lnTo>
                <a:lnTo>
                  <a:pt x="272" y="658"/>
                </a:lnTo>
                <a:lnTo>
                  <a:pt x="262" y="658"/>
                </a:lnTo>
                <a:lnTo>
                  <a:pt x="255" y="658"/>
                </a:lnTo>
                <a:lnTo>
                  <a:pt x="255" y="648"/>
                </a:lnTo>
                <a:lnTo>
                  <a:pt x="238" y="648"/>
                </a:lnTo>
                <a:lnTo>
                  <a:pt x="229" y="641"/>
                </a:lnTo>
                <a:lnTo>
                  <a:pt x="220" y="622"/>
                </a:lnTo>
                <a:lnTo>
                  <a:pt x="229" y="608"/>
                </a:lnTo>
                <a:lnTo>
                  <a:pt x="220" y="608"/>
                </a:lnTo>
                <a:lnTo>
                  <a:pt x="212" y="598"/>
                </a:lnTo>
                <a:lnTo>
                  <a:pt x="220" y="598"/>
                </a:lnTo>
                <a:lnTo>
                  <a:pt x="229" y="598"/>
                </a:lnTo>
                <a:lnTo>
                  <a:pt x="238" y="598"/>
                </a:lnTo>
                <a:lnTo>
                  <a:pt x="255" y="615"/>
                </a:lnTo>
                <a:lnTo>
                  <a:pt x="262" y="622"/>
                </a:lnTo>
                <a:lnTo>
                  <a:pt x="272" y="622"/>
                </a:lnTo>
                <a:lnTo>
                  <a:pt x="272" y="615"/>
                </a:lnTo>
                <a:lnTo>
                  <a:pt x="288" y="622"/>
                </a:lnTo>
                <a:lnTo>
                  <a:pt x="305" y="632"/>
                </a:lnTo>
                <a:lnTo>
                  <a:pt x="314" y="632"/>
                </a:lnTo>
                <a:lnTo>
                  <a:pt x="324" y="632"/>
                </a:lnTo>
                <a:lnTo>
                  <a:pt x="331" y="641"/>
                </a:lnTo>
                <a:lnTo>
                  <a:pt x="350" y="641"/>
                </a:lnTo>
                <a:lnTo>
                  <a:pt x="366" y="641"/>
                </a:lnTo>
                <a:lnTo>
                  <a:pt x="390" y="648"/>
                </a:lnTo>
                <a:lnTo>
                  <a:pt x="399" y="641"/>
                </a:lnTo>
                <a:lnTo>
                  <a:pt x="409" y="632"/>
                </a:lnTo>
                <a:lnTo>
                  <a:pt x="416" y="641"/>
                </a:lnTo>
                <a:lnTo>
                  <a:pt x="416" y="648"/>
                </a:lnTo>
                <a:lnTo>
                  <a:pt x="435" y="648"/>
                </a:lnTo>
                <a:lnTo>
                  <a:pt x="449" y="648"/>
                </a:lnTo>
                <a:lnTo>
                  <a:pt x="468" y="648"/>
                </a:lnTo>
                <a:lnTo>
                  <a:pt x="484" y="632"/>
                </a:lnTo>
                <a:lnTo>
                  <a:pt x="494" y="632"/>
                </a:lnTo>
                <a:lnTo>
                  <a:pt x="511" y="622"/>
                </a:lnTo>
                <a:lnTo>
                  <a:pt x="518" y="615"/>
                </a:lnTo>
                <a:lnTo>
                  <a:pt x="518" y="608"/>
                </a:lnTo>
                <a:lnTo>
                  <a:pt x="527" y="598"/>
                </a:lnTo>
                <a:lnTo>
                  <a:pt x="537" y="598"/>
                </a:lnTo>
                <a:lnTo>
                  <a:pt x="537" y="589"/>
                </a:lnTo>
                <a:lnTo>
                  <a:pt x="537" y="582"/>
                </a:lnTo>
                <a:lnTo>
                  <a:pt x="544" y="582"/>
                </a:lnTo>
                <a:lnTo>
                  <a:pt x="553" y="546"/>
                </a:lnTo>
                <a:lnTo>
                  <a:pt x="544" y="530"/>
                </a:lnTo>
                <a:lnTo>
                  <a:pt x="544" y="513"/>
                </a:lnTo>
                <a:lnTo>
                  <a:pt x="537" y="513"/>
                </a:lnTo>
                <a:lnTo>
                  <a:pt x="537" y="497"/>
                </a:lnTo>
                <a:lnTo>
                  <a:pt x="527" y="504"/>
                </a:lnTo>
                <a:lnTo>
                  <a:pt x="518" y="497"/>
                </a:lnTo>
                <a:lnTo>
                  <a:pt x="518" y="478"/>
                </a:lnTo>
                <a:lnTo>
                  <a:pt x="503" y="478"/>
                </a:lnTo>
                <a:lnTo>
                  <a:pt x="494" y="478"/>
                </a:lnTo>
                <a:lnTo>
                  <a:pt x="494" y="468"/>
                </a:lnTo>
                <a:lnTo>
                  <a:pt x="468" y="461"/>
                </a:lnTo>
                <a:lnTo>
                  <a:pt x="449" y="468"/>
                </a:lnTo>
                <a:lnTo>
                  <a:pt x="442" y="461"/>
                </a:lnTo>
                <a:lnTo>
                  <a:pt x="435" y="452"/>
                </a:lnTo>
                <a:lnTo>
                  <a:pt x="416" y="442"/>
                </a:lnTo>
                <a:lnTo>
                  <a:pt x="416" y="452"/>
                </a:lnTo>
                <a:lnTo>
                  <a:pt x="409" y="442"/>
                </a:lnTo>
                <a:lnTo>
                  <a:pt x="390" y="428"/>
                </a:lnTo>
                <a:lnTo>
                  <a:pt x="366" y="428"/>
                </a:lnTo>
                <a:lnTo>
                  <a:pt x="340" y="411"/>
                </a:lnTo>
                <a:lnTo>
                  <a:pt x="314" y="402"/>
                </a:lnTo>
                <a:lnTo>
                  <a:pt x="298" y="411"/>
                </a:lnTo>
                <a:lnTo>
                  <a:pt x="238" y="411"/>
                </a:lnTo>
                <a:lnTo>
                  <a:pt x="229" y="411"/>
                </a:lnTo>
                <a:lnTo>
                  <a:pt x="220" y="402"/>
                </a:lnTo>
                <a:lnTo>
                  <a:pt x="203" y="411"/>
                </a:lnTo>
                <a:lnTo>
                  <a:pt x="203" y="402"/>
                </a:lnTo>
                <a:lnTo>
                  <a:pt x="196" y="395"/>
                </a:lnTo>
                <a:lnTo>
                  <a:pt x="186" y="402"/>
                </a:lnTo>
                <a:lnTo>
                  <a:pt x="177" y="385"/>
                </a:lnTo>
                <a:lnTo>
                  <a:pt x="170" y="385"/>
                </a:lnTo>
                <a:lnTo>
                  <a:pt x="160" y="369"/>
                </a:lnTo>
                <a:lnTo>
                  <a:pt x="153" y="369"/>
                </a:lnTo>
                <a:lnTo>
                  <a:pt x="144" y="385"/>
                </a:lnTo>
                <a:lnTo>
                  <a:pt x="134" y="385"/>
                </a:lnTo>
                <a:lnTo>
                  <a:pt x="127" y="369"/>
                </a:lnTo>
                <a:lnTo>
                  <a:pt x="118" y="369"/>
                </a:lnTo>
                <a:lnTo>
                  <a:pt x="118" y="395"/>
                </a:lnTo>
                <a:lnTo>
                  <a:pt x="101" y="395"/>
                </a:lnTo>
                <a:lnTo>
                  <a:pt x="92" y="385"/>
                </a:lnTo>
                <a:lnTo>
                  <a:pt x="75" y="385"/>
                </a:lnTo>
                <a:lnTo>
                  <a:pt x="35" y="402"/>
                </a:lnTo>
                <a:lnTo>
                  <a:pt x="23" y="428"/>
                </a:lnTo>
                <a:lnTo>
                  <a:pt x="18" y="456"/>
                </a:lnTo>
                <a:lnTo>
                  <a:pt x="9" y="456"/>
                </a:lnTo>
                <a:lnTo>
                  <a:pt x="9" y="468"/>
                </a:lnTo>
                <a:lnTo>
                  <a:pt x="0" y="478"/>
                </a:lnTo>
                <a:lnTo>
                  <a:pt x="0" y="494"/>
                </a:lnTo>
                <a:lnTo>
                  <a:pt x="26" y="513"/>
                </a:lnTo>
                <a:lnTo>
                  <a:pt x="37" y="532"/>
                </a:lnTo>
                <a:lnTo>
                  <a:pt x="59" y="561"/>
                </a:lnTo>
                <a:lnTo>
                  <a:pt x="49" y="582"/>
                </a:lnTo>
                <a:lnTo>
                  <a:pt x="54" y="620"/>
                </a:lnTo>
                <a:lnTo>
                  <a:pt x="63" y="655"/>
                </a:lnTo>
                <a:lnTo>
                  <a:pt x="94" y="681"/>
                </a:lnTo>
                <a:lnTo>
                  <a:pt x="118" y="724"/>
                </a:lnTo>
                <a:lnTo>
                  <a:pt x="106" y="740"/>
                </a:lnTo>
                <a:lnTo>
                  <a:pt x="111" y="752"/>
                </a:lnTo>
                <a:lnTo>
                  <a:pt x="108" y="766"/>
                </a:lnTo>
                <a:lnTo>
                  <a:pt x="111" y="783"/>
                </a:lnTo>
                <a:lnTo>
                  <a:pt x="115" y="811"/>
                </a:lnTo>
                <a:lnTo>
                  <a:pt x="125" y="835"/>
                </a:lnTo>
                <a:lnTo>
                  <a:pt x="130" y="835"/>
                </a:lnTo>
                <a:lnTo>
                  <a:pt x="144" y="873"/>
                </a:lnTo>
                <a:lnTo>
                  <a:pt x="156" y="873"/>
                </a:lnTo>
                <a:lnTo>
                  <a:pt x="165" y="875"/>
                </a:lnTo>
                <a:lnTo>
                  <a:pt x="165" y="894"/>
                </a:lnTo>
                <a:lnTo>
                  <a:pt x="151" y="897"/>
                </a:lnTo>
                <a:lnTo>
                  <a:pt x="144" y="904"/>
                </a:lnTo>
                <a:lnTo>
                  <a:pt x="156" y="939"/>
                </a:lnTo>
                <a:lnTo>
                  <a:pt x="167" y="946"/>
                </a:lnTo>
                <a:lnTo>
                  <a:pt x="186" y="958"/>
                </a:lnTo>
                <a:lnTo>
                  <a:pt x="220" y="968"/>
                </a:lnTo>
                <a:lnTo>
                  <a:pt x="229" y="989"/>
                </a:lnTo>
                <a:lnTo>
                  <a:pt x="215" y="998"/>
                </a:lnTo>
                <a:lnTo>
                  <a:pt x="208" y="1027"/>
                </a:lnTo>
                <a:lnTo>
                  <a:pt x="196" y="1048"/>
                </a:lnTo>
                <a:lnTo>
                  <a:pt x="184" y="1072"/>
                </a:lnTo>
                <a:lnTo>
                  <a:pt x="186" y="1084"/>
                </a:lnTo>
                <a:lnTo>
                  <a:pt x="170" y="1093"/>
                </a:lnTo>
                <a:lnTo>
                  <a:pt x="118" y="1181"/>
                </a:lnTo>
                <a:lnTo>
                  <a:pt x="118" y="1202"/>
                </a:lnTo>
                <a:lnTo>
                  <a:pt x="134" y="1202"/>
                </a:lnTo>
                <a:lnTo>
                  <a:pt x="153" y="1195"/>
                </a:lnTo>
                <a:lnTo>
                  <a:pt x="160" y="1195"/>
                </a:lnTo>
                <a:lnTo>
                  <a:pt x="160" y="1202"/>
                </a:lnTo>
                <a:lnTo>
                  <a:pt x="153" y="1221"/>
                </a:lnTo>
                <a:lnTo>
                  <a:pt x="153" y="1228"/>
                </a:lnTo>
                <a:lnTo>
                  <a:pt x="170" y="1228"/>
                </a:lnTo>
                <a:lnTo>
                  <a:pt x="177" y="1238"/>
                </a:lnTo>
                <a:lnTo>
                  <a:pt x="196" y="1247"/>
                </a:lnTo>
                <a:lnTo>
                  <a:pt x="203" y="1238"/>
                </a:lnTo>
                <a:lnTo>
                  <a:pt x="220" y="1238"/>
                </a:lnTo>
                <a:lnTo>
                  <a:pt x="229" y="1238"/>
                </a:lnTo>
                <a:lnTo>
                  <a:pt x="238" y="1247"/>
                </a:lnTo>
                <a:lnTo>
                  <a:pt x="246" y="1247"/>
                </a:lnTo>
                <a:lnTo>
                  <a:pt x="246" y="1264"/>
                </a:lnTo>
                <a:lnTo>
                  <a:pt x="238" y="1264"/>
                </a:lnTo>
                <a:lnTo>
                  <a:pt x="220" y="1264"/>
                </a:lnTo>
                <a:lnTo>
                  <a:pt x="203" y="1264"/>
                </a:lnTo>
                <a:lnTo>
                  <a:pt x="177" y="1264"/>
                </a:lnTo>
                <a:lnTo>
                  <a:pt x="177" y="1273"/>
                </a:lnTo>
                <a:lnTo>
                  <a:pt x="170" y="1273"/>
                </a:lnTo>
                <a:lnTo>
                  <a:pt x="170" y="1264"/>
                </a:lnTo>
                <a:lnTo>
                  <a:pt x="160" y="1273"/>
                </a:lnTo>
                <a:lnTo>
                  <a:pt x="160" y="1280"/>
                </a:lnTo>
                <a:lnTo>
                  <a:pt x="160" y="1290"/>
                </a:lnTo>
                <a:lnTo>
                  <a:pt x="160" y="1297"/>
                </a:lnTo>
                <a:lnTo>
                  <a:pt x="153" y="1297"/>
                </a:lnTo>
                <a:lnTo>
                  <a:pt x="144" y="1280"/>
                </a:lnTo>
                <a:lnTo>
                  <a:pt x="134" y="1290"/>
                </a:lnTo>
                <a:lnTo>
                  <a:pt x="134" y="1297"/>
                </a:lnTo>
                <a:lnTo>
                  <a:pt x="134" y="1306"/>
                </a:lnTo>
                <a:lnTo>
                  <a:pt x="134" y="1323"/>
                </a:lnTo>
                <a:lnTo>
                  <a:pt x="144" y="1332"/>
                </a:lnTo>
                <a:lnTo>
                  <a:pt x="144" y="1349"/>
                </a:lnTo>
                <a:lnTo>
                  <a:pt x="127" y="1365"/>
                </a:lnTo>
                <a:lnTo>
                  <a:pt x="127" y="1375"/>
                </a:lnTo>
                <a:lnTo>
                  <a:pt x="134" y="1382"/>
                </a:lnTo>
                <a:lnTo>
                  <a:pt x="127" y="1398"/>
                </a:lnTo>
                <a:lnTo>
                  <a:pt x="134" y="1417"/>
                </a:lnTo>
                <a:lnTo>
                  <a:pt x="134" y="1434"/>
                </a:lnTo>
                <a:lnTo>
                  <a:pt x="153" y="1441"/>
                </a:lnTo>
                <a:lnTo>
                  <a:pt x="160" y="1451"/>
                </a:lnTo>
                <a:lnTo>
                  <a:pt x="160" y="1460"/>
                </a:lnTo>
                <a:lnTo>
                  <a:pt x="153" y="1467"/>
                </a:lnTo>
                <a:lnTo>
                  <a:pt x="144" y="1460"/>
                </a:lnTo>
                <a:lnTo>
                  <a:pt x="134" y="1451"/>
                </a:lnTo>
                <a:lnTo>
                  <a:pt x="127" y="1460"/>
                </a:lnTo>
                <a:lnTo>
                  <a:pt x="127" y="1467"/>
                </a:lnTo>
                <a:lnTo>
                  <a:pt x="134" y="1477"/>
                </a:lnTo>
                <a:lnTo>
                  <a:pt x="144" y="1477"/>
                </a:lnTo>
                <a:lnTo>
                  <a:pt x="134" y="1493"/>
                </a:lnTo>
                <a:lnTo>
                  <a:pt x="127" y="1493"/>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1" name="Freeform 488"/>
          <p:cNvSpPr>
            <a:spLocks/>
          </p:cNvSpPr>
          <p:nvPr/>
        </p:nvSpPr>
        <p:spPr bwMode="auto">
          <a:xfrm>
            <a:off x="16184820" y="5485879"/>
            <a:ext cx="781050" cy="593726"/>
          </a:xfrm>
          <a:custGeom>
            <a:avLst/>
            <a:gdLst>
              <a:gd name="T0" fmla="*/ 76 w 246"/>
              <a:gd name="T1" fmla="*/ 151 h 187"/>
              <a:gd name="T2" fmla="*/ 95 w 246"/>
              <a:gd name="T3" fmla="*/ 151 h 187"/>
              <a:gd name="T4" fmla="*/ 102 w 246"/>
              <a:gd name="T5" fmla="*/ 144 h 187"/>
              <a:gd name="T6" fmla="*/ 128 w 246"/>
              <a:gd name="T7" fmla="*/ 151 h 187"/>
              <a:gd name="T8" fmla="*/ 135 w 246"/>
              <a:gd name="T9" fmla="*/ 170 h 187"/>
              <a:gd name="T10" fmla="*/ 161 w 246"/>
              <a:gd name="T11" fmla="*/ 170 h 187"/>
              <a:gd name="T12" fmla="*/ 187 w 246"/>
              <a:gd name="T13" fmla="*/ 177 h 187"/>
              <a:gd name="T14" fmla="*/ 206 w 246"/>
              <a:gd name="T15" fmla="*/ 177 h 187"/>
              <a:gd name="T16" fmla="*/ 230 w 246"/>
              <a:gd name="T17" fmla="*/ 161 h 187"/>
              <a:gd name="T18" fmla="*/ 213 w 246"/>
              <a:gd name="T19" fmla="*/ 151 h 187"/>
              <a:gd name="T20" fmla="*/ 223 w 246"/>
              <a:gd name="T21" fmla="*/ 135 h 187"/>
              <a:gd name="T22" fmla="*/ 239 w 246"/>
              <a:gd name="T23" fmla="*/ 151 h 187"/>
              <a:gd name="T24" fmla="*/ 246 w 246"/>
              <a:gd name="T25" fmla="*/ 135 h 187"/>
              <a:gd name="T26" fmla="*/ 223 w 246"/>
              <a:gd name="T27" fmla="*/ 118 h 187"/>
              <a:gd name="T28" fmla="*/ 213 w 246"/>
              <a:gd name="T29" fmla="*/ 82 h 187"/>
              <a:gd name="T30" fmla="*/ 213 w 246"/>
              <a:gd name="T31" fmla="*/ 59 h 187"/>
              <a:gd name="T32" fmla="*/ 230 w 246"/>
              <a:gd name="T33" fmla="*/ 33 h 187"/>
              <a:gd name="T34" fmla="*/ 223 w 246"/>
              <a:gd name="T35" fmla="*/ 7 h 187"/>
              <a:gd name="T36" fmla="*/ 178 w 246"/>
              <a:gd name="T37" fmla="*/ 7 h 187"/>
              <a:gd name="T38" fmla="*/ 161 w 246"/>
              <a:gd name="T39" fmla="*/ 0 h 187"/>
              <a:gd name="T40" fmla="*/ 135 w 246"/>
              <a:gd name="T41" fmla="*/ 7 h 187"/>
              <a:gd name="T42" fmla="*/ 119 w 246"/>
              <a:gd name="T43" fmla="*/ 0 h 187"/>
              <a:gd name="T44" fmla="*/ 102 w 246"/>
              <a:gd name="T45" fmla="*/ 0 h 187"/>
              <a:gd name="T46" fmla="*/ 86 w 246"/>
              <a:gd name="T47" fmla="*/ 7 h 187"/>
              <a:gd name="T48" fmla="*/ 60 w 246"/>
              <a:gd name="T49" fmla="*/ 7 h 187"/>
              <a:gd name="T50" fmla="*/ 43 w 246"/>
              <a:gd name="T51" fmla="*/ 7 h 187"/>
              <a:gd name="T52" fmla="*/ 33 w 246"/>
              <a:gd name="T53" fmla="*/ 16 h 187"/>
              <a:gd name="T54" fmla="*/ 26 w 246"/>
              <a:gd name="T55" fmla="*/ 26 h 187"/>
              <a:gd name="T56" fmla="*/ 7 w 246"/>
              <a:gd name="T57" fmla="*/ 26 h 187"/>
              <a:gd name="T58" fmla="*/ 0 w 246"/>
              <a:gd name="T59" fmla="*/ 42 h 187"/>
              <a:gd name="T60" fmla="*/ 0 w 246"/>
              <a:gd name="T61" fmla="*/ 59 h 187"/>
              <a:gd name="T62" fmla="*/ 17 w 246"/>
              <a:gd name="T63" fmla="*/ 66 h 187"/>
              <a:gd name="T64" fmla="*/ 7 w 246"/>
              <a:gd name="T65" fmla="*/ 75 h 187"/>
              <a:gd name="T66" fmla="*/ 7 w 246"/>
              <a:gd name="T67" fmla="*/ 109 h 187"/>
              <a:gd name="T68" fmla="*/ 33 w 246"/>
              <a:gd name="T69" fmla="*/ 125 h 187"/>
              <a:gd name="T70" fmla="*/ 43 w 246"/>
              <a:gd name="T71" fmla="*/ 109 h 187"/>
              <a:gd name="T72" fmla="*/ 60 w 246"/>
              <a:gd name="T73" fmla="*/ 118 h 187"/>
              <a:gd name="T74" fmla="*/ 50 w 246"/>
              <a:gd name="T75" fmla="*/ 151 h 187"/>
              <a:gd name="T76" fmla="*/ 43 w 246"/>
              <a:gd name="T77" fmla="*/ 16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6" h="187">
                <a:moveTo>
                  <a:pt x="43" y="161"/>
                </a:moveTo>
                <a:lnTo>
                  <a:pt x="76" y="151"/>
                </a:lnTo>
                <a:lnTo>
                  <a:pt x="86" y="144"/>
                </a:lnTo>
                <a:lnTo>
                  <a:pt x="95" y="151"/>
                </a:lnTo>
                <a:lnTo>
                  <a:pt x="102" y="151"/>
                </a:lnTo>
                <a:lnTo>
                  <a:pt x="102" y="144"/>
                </a:lnTo>
                <a:lnTo>
                  <a:pt x="119" y="151"/>
                </a:lnTo>
                <a:lnTo>
                  <a:pt x="128" y="151"/>
                </a:lnTo>
                <a:lnTo>
                  <a:pt x="128" y="161"/>
                </a:lnTo>
                <a:lnTo>
                  <a:pt x="135" y="170"/>
                </a:lnTo>
                <a:lnTo>
                  <a:pt x="147" y="170"/>
                </a:lnTo>
                <a:lnTo>
                  <a:pt x="161" y="170"/>
                </a:lnTo>
                <a:lnTo>
                  <a:pt x="171" y="187"/>
                </a:lnTo>
                <a:lnTo>
                  <a:pt x="187" y="177"/>
                </a:lnTo>
                <a:lnTo>
                  <a:pt x="206" y="170"/>
                </a:lnTo>
                <a:lnTo>
                  <a:pt x="206" y="177"/>
                </a:lnTo>
                <a:lnTo>
                  <a:pt x="223" y="177"/>
                </a:lnTo>
                <a:lnTo>
                  <a:pt x="230" y="161"/>
                </a:lnTo>
                <a:lnTo>
                  <a:pt x="223" y="161"/>
                </a:lnTo>
                <a:lnTo>
                  <a:pt x="213" y="151"/>
                </a:lnTo>
                <a:lnTo>
                  <a:pt x="213" y="144"/>
                </a:lnTo>
                <a:lnTo>
                  <a:pt x="223" y="135"/>
                </a:lnTo>
                <a:lnTo>
                  <a:pt x="230" y="144"/>
                </a:lnTo>
                <a:lnTo>
                  <a:pt x="239" y="151"/>
                </a:lnTo>
                <a:lnTo>
                  <a:pt x="246" y="144"/>
                </a:lnTo>
                <a:lnTo>
                  <a:pt x="246" y="135"/>
                </a:lnTo>
                <a:lnTo>
                  <a:pt x="239" y="125"/>
                </a:lnTo>
                <a:lnTo>
                  <a:pt x="223" y="118"/>
                </a:lnTo>
                <a:lnTo>
                  <a:pt x="223" y="101"/>
                </a:lnTo>
                <a:lnTo>
                  <a:pt x="213" y="82"/>
                </a:lnTo>
                <a:lnTo>
                  <a:pt x="223" y="66"/>
                </a:lnTo>
                <a:lnTo>
                  <a:pt x="213" y="59"/>
                </a:lnTo>
                <a:lnTo>
                  <a:pt x="213" y="49"/>
                </a:lnTo>
                <a:lnTo>
                  <a:pt x="230" y="33"/>
                </a:lnTo>
                <a:lnTo>
                  <a:pt x="230" y="16"/>
                </a:lnTo>
                <a:lnTo>
                  <a:pt x="223" y="7"/>
                </a:lnTo>
                <a:lnTo>
                  <a:pt x="213" y="7"/>
                </a:lnTo>
                <a:lnTo>
                  <a:pt x="178" y="7"/>
                </a:lnTo>
                <a:lnTo>
                  <a:pt x="171" y="7"/>
                </a:lnTo>
                <a:lnTo>
                  <a:pt x="161" y="0"/>
                </a:lnTo>
                <a:lnTo>
                  <a:pt x="154" y="0"/>
                </a:lnTo>
                <a:lnTo>
                  <a:pt x="135" y="7"/>
                </a:lnTo>
                <a:lnTo>
                  <a:pt x="135" y="0"/>
                </a:lnTo>
                <a:lnTo>
                  <a:pt x="119" y="0"/>
                </a:lnTo>
                <a:lnTo>
                  <a:pt x="112" y="0"/>
                </a:lnTo>
                <a:lnTo>
                  <a:pt x="102" y="0"/>
                </a:lnTo>
                <a:lnTo>
                  <a:pt x="95" y="0"/>
                </a:lnTo>
                <a:lnTo>
                  <a:pt x="86" y="7"/>
                </a:lnTo>
                <a:lnTo>
                  <a:pt x="76" y="7"/>
                </a:lnTo>
                <a:lnTo>
                  <a:pt x="60" y="7"/>
                </a:lnTo>
                <a:lnTo>
                  <a:pt x="50" y="7"/>
                </a:lnTo>
                <a:lnTo>
                  <a:pt x="43" y="7"/>
                </a:lnTo>
                <a:lnTo>
                  <a:pt x="33" y="7"/>
                </a:lnTo>
                <a:lnTo>
                  <a:pt x="33" y="16"/>
                </a:lnTo>
                <a:lnTo>
                  <a:pt x="33" y="26"/>
                </a:lnTo>
                <a:lnTo>
                  <a:pt x="26" y="26"/>
                </a:lnTo>
                <a:lnTo>
                  <a:pt x="17" y="26"/>
                </a:lnTo>
                <a:lnTo>
                  <a:pt x="7" y="26"/>
                </a:lnTo>
                <a:lnTo>
                  <a:pt x="0" y="33"/>
                </a:lnTo>
                <a:lnTo>
                  <a:pt x="0" y="42"/>
                </a:lnTo>
                <a:lnTo>
                  <a:pt x="0" y="49"/>
                </a:lnTo>
                <a:lnTo>
                  <a:pt x="0" y="59"/>
                </a:lnTo>
                <a:lnTo>
                  <a:pt x="17" y="59"/>
                </a:lnTo>
                <a:lnTo>
                  <a:pt x="17" y="66"/>
                </a:lnTo>
                <a:lnTo>
                  <a:pt x="17" y="75"/>
                </a:lnTo>
                <a:lnTo>
                  <a:pt x="7" y="75"/>
                </a:lnTo>
                <a:lnTo>
                  <a:pt x="7" y="82"/>
                </a:lnTo>
                <a:lnTo>
                  <a:pt x="7" y="109"/>
                </a:lnTo>
                <a:lnTo>
                  <a:pt x="26" y="125"/>
                </a:lnTo>
                <a:lnTo>
                  <a:pt x="33" y="125"/>
                </a:lnTo>
                <a:lnTo>
                  <a:pt x="33" y="118"/>
                </a:lnTo>
                <a:lnTo>
                  <a:pt x="43" y="109"/>
                </a:lnTo>
                <a:lnTo>
                  <a:pt x="50" y="109"/>
                </a:lnTo>
                <a:lnTo>
                  <a:pt x="60" y="118"/>
                </a:lnTo>
                <a:lnTo>
                  <a:pt x="50" y="135"/>
                </a:lnTo>
                <a:lnTo>
                  <a:pt x="50" y="151"/>
                </a:lnTo>
                <a:lnTo>
                  <a:pt x="50" y="161"/>
                </a:lnTo>
                <a:lnTo>
                  <a:pt x="43" y="161"/>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2" name="Freeform 489"/>
          <p:cNvSpPr>
            <a:spLocks/>
          </p:cNvSpPr>
          <p:nvPr/>
        </p:nvSpPr>
        <p:spPr bwMode="auto">
          <a:xfrm>
            <a:off x="15772070" y="5943067"/>
            <a:ext cx="1254126" cy="647702"/>
          </a:xfrm>
          <a:custGeom>
            <a:avLst/>
            <a:gdLst>
              <a:gd name="T0" fmla="*/ 171 w 395"/>
              <a:gd name="T1" fmla="*/ 33 h 204"/>
              <a:gd name="T2" fmla="*/ 171 w 395"/>
              <a:gd name="T3" fmla="*/ 59 h 204"/>
              <a:gd name="T4" fmla="*/ 171 w 395"/>
              <a:gd name="T5" fmla="*/ 85 h 204"/>
              <a:gd name="T6" fmla="*/ 154 w 395"/>
              <a:gd name="T7" fmla="*/ 102 h 204"/>
              <a:gd name="T8" fmla="*/ 128 w 395"/>
              <a:gd name="T9" fmla="*/ 85 h 204"/>
              <a:gd name="T10" fmla="*/ 121 w 395"/>
              <a:gd name="T11" fmla="*/ 59 h 204"/>
              <a:gd name="T12" fmla="*/ 95 w 395"/>
              <a:gd name="T13" fmla="*/ 43 h 204"/>
              <a:gd name="T14" fmla="*/ 85 w 395"/>
              <a:gd name="T15" fmla="*/ 26 h 204"/>
              <a:gd name="T16" fmla="*/ 52 w 395"/>
              <a:gd name="T17" fmla="*/ 33 h 204"/>
              <a:gd name="T18" fmla="*/ 36 w 395"/>
              <a:gd name="T19" fmla="*/ 43 h 204"/>
              <a:gd name="T20" fmla="*/ 26 w 395"/>
              <a:gd name="T21" fmla="*/ 78 h 204"/>
              <a:gd name="T22" fmla="*/ 10 w 395"/>
              <a:gd name="T23" fmla="*/ 109 h 204"/>
              <a:gd name="T24" fmla="*/ 26 w 395"/>
              <a:gd name="T25" fmla="*/ 154 h 204"/>
              <a:gd name="T26" fmla="*/ 52 w 395"/>
              <a:gd name="T27" fmla="*/ 144 h 204"/>
              <a:gd name="T28" fmla="*/ 69 w 395"/>
              <a:gd name="T29" fmla="*/ 144 h 204"/>
              <a:gd name="T30" fmla="*/ 102 w 395"/>
              <a:gd name="T31" fmla="*/ 144 h 204"/>
              <a:gd name="T32" fmla="*/ 147 w 395"/>
              <a:gd name="T33" fmla="*/ 135 h 204"/>
              <a:gd name="T34" fmla="*/ 190 w 395"/>
              <a:gd name="T35" fmla="*/ 135 h 204"/>
              <a:gd name="T36" fmla="*/ 213 w 395"/>
              <a:gd name="T37" fmla="*/ 154 h 204"/>
              <a:gd name="T38" fmla="*/ 249 w 395"/>
              <a:gd name="T39" fmla="*/ 161 h 204"/>
              <a:gd name="T40" fmla="*/ 284 w 395"/>
              <a:gd name="T41" fmla="*/ 196 h 204"/>
              <a:gd name="T42" fmla="*/ 317 w 395"/>
              <a:gd name="T43" fmla="*/ 204 h 204"/>
              <a:gd name="T44" fmla="*/ 334 w 395"/>
              <a:gd name="T45" fmla="*/ 204 h 204"/>
              <a:gd name="T46" fmla="*/ 350 w 395"/>
              <a:gd name="T47" fmla="*/ 204 h 204"/>
              <a:gd name="T48" fmla="*/ 376 w 395"/>
              <a:gd name="T49" fmla="*/ 187 h 204"/>
              <a:gd name="T50" fmla="*/ 360 w 395"/>
              <a:gd name="T51" fmla="*/ 170 h 204"/>
              <a:gd name="T52" fmla="*/ 393 w 395"/>
              <a:gd name="T53" fmla="*/ 154 h 204"/>
              <a:gd name="T54" fmla="*/ 386 w 395"/>
              <a:gd name="T55" fmla="*/ 135 h 204"/>
              <a:gd name="T56" fmla="*/ 376 w 395"/>
              <a:gd name="T57" fmla="*/ 102 h 204"/>
              <a:gd name="T58" fmla="*/ 369 w 395"/>
              <a:gd name="T59" fmla="*/ 95 h 204"/>
              <a:gd name="T60" fmla="*/ 353 w 395"/>
              <a:gd name="T61" fmla="*/ 78 h 204"/>
              <a:gd name="T62" fmla="*/ 369 w 395"/>
              <a:gd name="T63" fmla="*/ 59 h 204"/>
              <a:gd name="T64" fmla="*/ 360 w 395"/>
              <a:gd name="T65" fmla="*/ 43 h 204"/>
              <a:gd name="T66" fmla="*/ 353 w 395"/>
              <a:gd name="T67" fmla="*/ 43 h 204"/>
              <a:gd name="T68" fmla="*/ 343 w 395"/>
              <a:gd name="T69" fmla="*/ 33 h 204"/>
              <a:gd name="T70" fmla="*/ 334 w 395"/>
              <a:gd name="T71" fmla="*/ 33 h 204"/>
              <a:gd name="T72" fmla="*/ 317 w 395"/>
              <a:gd name="T73" fmla="*/ 33 h 204"/>
              <a:gd name="T74" fmla="*/ 291 w 395"/>
              <a:gd name="T75" fmla="*/ 26 h 204"/>
              <a:gd name="T76" fmla="*/ 265 w 395"/>
              <a:gd name="T77" fmla="*/ 26 h 204"/>
              <a:gd name="T78" fmla="*/ 256 w 395"/>
              <a:gd name="T79" fmla="*/ 7 h 204"/>
              <a:gd name="T80" fmla="*/ 232 w 395"/>
              <a:gd name="T81" fmla="*/ 0 h 204"/>
              <a:gd name="T82" fmla="*/ 223 w 395"/>
              <a:gd name="T83" fmla="*/ 7 h 204"/>
              <a:gd name="T84" fmla="*/ 206 w 395"/>
              <a:gd name="T85" fmla="*/ 7 h 204"/>
              <a:gd name="T86" fmla="*/ 171 w 395"/>
              <a:gd name="T87"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204">
                <a:moveTo>
                  <a:pt x="171" y="26"/>
                </a:moveTo>
                <a:lnTo>
                  <a:pt x="171" y="33"/>
                </a:lnTo>
                <a:lnTo>
                  <a:pt x="171" y="43"/>
                </a:lnTo>
                <a:lnTo>
                  <a:pt x="171" y="59"/>
                </a:lnTo>
                <a:lnTo>
                  <a:pt x="171" y="69"/>
                </a:lnTo>
                <a:lnTo>
                  <a:pt x="171" y="85"/>
                </a:lnTo>
                <a:lnTo>
                  <a:pt x="163" y="95"/>
                </a:lnTo>
                <a:lnTo>
                  <a:pt x="154" y="102"/>
                </a:lnTo>
                <a:lnTo>
                  <a:pt x="147" y="102"/>
                </a:lnTo>
                <a:lnTo>
                  <a:pt x="128" y="85"/>
                </a:lnTo>
                <a:lnTo>
                  <a:pt x="121" y="78"/>
                </a:lnTo>
                <a:lnTo>
                  <a:pt x="121" y="59"/>
                </a:lnTo>
                <a:lnTo>
                  <a:pt x="102" y="43"/>
                </a:lnTo>
                <a:lnTo>
                  <a:pt x="95" y="43"/>
                </a:lnTo>
                <a:lnTo>
                  <a:pt x="85" y="33"/>
                </a:lnTo>
                <a:lnTo>
                  <a:pt x="85" y="26"/>
                </a:lnTo>
                <a:lnTo>
                  <a:pt x="69" y="26"/>
                </a:lnTo>
                <a:lnTo>
                  <a:pt x="52" y="33"/>
                </a:lnTo>
                <a:lnTo>
                  <a:pt x="43" y="43"/>
                </a:lnTo>
                <a:lnTo>
                  <a:pt x="36" y="43"/>
                </a:lnTo>
                <a:lnTo>
                  <a:pt x="26" y="59"/>
                </a:lnTo>
                <a:lnTo>
                  <a:pt x="26" y="78"/>
                </a:lnTo>
                <a:lnTo>
                  <a:pt x="19" y="95"/>
                </a:lnTo>
                <a:lnTo>
                  <a:pt x="10" y="109"/>
                </a:lnTo>
                <a:lnTo>
                  <a:pt x="0" y="161"/>
                </a:lnTo>
                <a:lnTo>
                  <a:pt x="26" y="154"/>
                </a:lnTo>
                <a:lnTo>
                  <a:pt x="43" y="154"/>
                </a:lnTo>
                <a:lnTo>
                  <a:pt x="52" y="144"/>
                </a:lnTo>
                <a:lnTo>
                  <a:pt x="59" y="144"/>
                </a:lnTo>
                <a:lnTo>
                  <a:pt x="69" y="144"/>
                </a:lnTo>
                <a:lnTo>
                  <a:pt x="95" y="144"/>
                </a:lnTo>
                <a:lnTo>
                  <a:pt x="102" y="144"/>
                </a:lnTo>
                <a:lnTo>
                  <a:pt x="121" y="135"/>
                </a:lnTo>
                <a:lnTo>
                  <a:pt x="147" y="135"/>
                </a:lnTo>
                <a:lnTo>
                  <a:pt x="171" y="144"/>
                </a:lnTo>
                <a:lnTo>
                  <a:pt x="190" y="135"/>
                </a:lnTo>
                <a:lnTo>
                  <a:pt x="197" y="144"/>
                </a:lnTo>
                <a:lnTo>
                  <a:pt x="213" y="154"/>
                </a:lnTo>
                <a:lnTo>
                  <a:pt x="242" y="161"/>
                </a:lnTo>
                <a:lnTo>
                  <a:pt x="249" y="161"/>
                </a:lnTo>
                <a:lnTo>
                  <a:pt x="256" y="178"/>
                </a:lnTo>
                <a:lnTo>
                  <a:pt x="284" y="196"/>
                </a:lnTo>
                <a:lnTo>
                  <a:pt x="291" y="204"/>
                </a:lnTo>
                <a:lnTo>
                  <a:pt x="317" y="204"/>
                </a:lnTo>
                <a:lnTo>
                  <a:pt x="324" y="204"/>
                </a:lnTo>
                <a:lnTo>
                  <a:pt x="334" y="204"/>
                </a:lnTo>
                <a:lnTo>
                  <a:pt x="343" y="196"/>
                </a:lnTo>
                <a:lnTo>
                  <a:pt x="350" y="204"/>
                </a:lnTo>
                <a:lnTo>
                  <a:pt x="369" y="196"/>
                </a:lnTo>
                <a:lnTo>
                  <a:pt x="376" y="187"/>
                </a:lnTo>
                <a:lnTo>
                  <a:pt x="369" y="178"/>
                </a:lnTo>
                <a:lnTo>
                  <a:pt x="360" y="170"/>
                </a:lnTo>
                <a:lnTo>
                  <a:pt x="376" y="161"/>
                </a:lnTo>
                <a:lnTo>
                  <a:pt x="393" y="154"/>
                </a:lnTo>
                <a:lnTo>
                  <a:pt x="395" y="154"/>
                </a:lnTo>
                <a:lnTo>
                  <a:pt x="386" y="135"/>
                </a:lnTo>
                <a:lnTo>
                  <a:pt x="386" y="118"/>
                </a:lnTo>
                <a:lnTo>
                  <a:pt x="376" y="102"/>
                </a:lnTo>
                <a:lnTo>
                  <a:pt x="376" y="95"/>
                </a:lnTo>
                <a:lnTo>
                  <a:pt x="369" y="95"/>
                </a:lnTo>
                <a:lnTo>
                  <a:pt x="360" y="95"/>
                </a:lnTo>
                <a:lnTo>
                  <a:pt x="353" y="78"/>
                </a:lnTo>
                <a:lnTo>
                  <a:pt x="369" y="78"/>
                </a:lnTo>
                <a:lnTo>
                  <a:pt x="369" y="59"/>
                </a:lnTo>
                <a:lnTo>
                  <a:pt x="369" y="43"/>
                </a:lnTo>
                <a:lnTo>
                  <a:pt x="360" y="43"/>
                </a:lnTo>
                <a:lnTo>
                  <a:pt x="353" y="50"/>
                </a:lnTo>
                <a:lnTo>
                  <a:pt x="353" y="43"/>
                </a:lnTo>
                <a:lnTo>
                  <a:pt x="343" y="43"/>
                </a:lnTo>
                <a:lnTo>
                  <a:pt x="343" y="33"/>
                </a:lnTo>
                <a:lnTo>
                  <a:pt x="350" y="33"/>
                </a:lnTo>
                <a:lnTo>
                  <a:pt x="334" y="33"/>
                </a:lnTo>
                <a:lnTo>
                  <a:pt x="334" y="26"/>
                </a:lnTo>
                <a:lnTo>
                  <a:pt x="317" y="33"/>
                </a:lnTo>
                <a:lnTo>
                  <a:pt x="298" y="43"/>
                </a:lnTo>
                <a:lnTo>
                  <a:pt x="291" y="26"/>
                </a:lnTo>
                <a:lnTo>
                  <a:pt x="275" y="26"/>
                </a:lnTo>
                <a:lnTo>
                  <a:pt x="265" y="26"/>
                </a:lnTo>
                <a:lnTo>
                  <a:pt x="256" y="17"/>
                </a:lnTo>
                <a:lnTo>
                  <a:pt x="256" y="7"/>
                </a:lnTo>
                <a:lnTo>
                  <a:pt x="249" y="7"/>
                </a:lnTo>
                <a:lnTo>
                  <a:pt x="232" y="0"/>
                </a:lnTo>
                <a:lnTo>
                  <a:pt x="232" y="7"/>
                </a:lnTo>
                <a:lnTo>
                  <a:pt x="223" y="7"/>
                </a:lnTo>
                <a:lnTo>
                  <a:pt x="213" y="0"/>
                </a:lnTo>
                <a:lnTo>
                  <a:pt x="206" y="7"/>
                </a:lnTo>
                <a:lnTo>
                  <a:pt x="171" y="17"/>
                </a:lnTo>
                <a:lnTo>
                  <a:pt x="171" y="26"/>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3" name="Freeform 490"/>
          <p:cNvSpPr>
            <a:spLocks/>
          </p:cNvSpPr>
          <p:nvPr/>
        </p:nvSpPr>
        <p:spPr bwMode="auto">
          <a:xfrm>
            <a:off x="15772072" y="6371705"/>
            <a:ext cx="1060450" cy="758826"/>
          </a:xfrm>
          <a:custGeom>
            <a:avLst/>
            <a:gdLst>
              <a:gd name="T0" fmla="*/ 298 w 334"/>
              <a:gd name="T1" fmla="*/ 104 h 239"/>
              <a:gd name="T2" fmla="*/ 317 w 334"/>
              <a:gd name="T3" fmla="*/ 130 h 239"/>
              <a:gd name="T4" fmla="*/ 291 w 334"/>
              <a:gd name="T5" fmla="*/ 137 h 239"/>
              <a:gd name="T6" fmla="*/ 256 w 334"/>
              <a:gd name="T7" fmla="*/ 156 h 239"/>
              <a:gd name="T8" fmla="*/ 256 w 334"/>
              <a:gd name="T9" fmla="*/ 189 h 239"/>
              <a:gd name="T10" fmla="*/ 242 w 334"/>
              <a:gd name="T11" fmla="*/ 206 h 239"/>
              <a:gd name="T12" fmla="*/ 232 w 334"/>
              <a:gd name="T13" fmla="*/ 206 h 239"/>
              <a:gd name="T14" fmla="*/ 206 w 334"/>
              <a:gd name="T15" fmla="*/ 215 h 239"/>
              <a:gd name="T16" fmla="*/ 197 w 334"/>
              <a:gd name="T17" fmla="*/ 215 h 239"/>
              <a:gd name="T18" fmla="*/ 180 w 334"/>
              <a:gd name="T19" fmla="*/ 239 h 239"/>
              <a:gd name="T20" fmla="*/ 163 w 334"/>
              <a:gd name="T21" fmla="*/ 232 h 239"/>
              <a:gd name="T22" fmla="*/ 128 w 334"/>
              <a:gd name="T23" fmla="*/ 215 h 239"/>
              <a:gd name="T24" fmla="*/ 102 w 334"/>
              <a:gd name="T25" fmla="*/ 196 h 239"/>
              <a:gd name="T26" fmla="*/ 95 w 334"/>
              <a:gd name="T27" fmla="*/ 189 h 239"/>
              <a:gd name="T28" fmla="*/ 102 w 334"/>
              <a:gd name="T29" fmla="*/ 170 h 239"/>
              <a:gd name="T30" fmla="*/ 95 w 334"/>
              <a:gd name="T31" fmla="*/ 156 h 239"/>
              <a:gd name="T32" fmla="*/ 85 w 334"/>
              <a:gd name="T33" fmla="*/ 137 h 239"/>
              <a:gd name="T34" fmla="*/ 78 w 334"/>
              <a:gd name="T35" fmla="*/ 147 h 239"/>
              <a:gd name="T36" fmla="*/ 52 w 334"/>
              <a:gd name="T37" fmla="*/ 147 h 239"/>
              <a:gd name="T38" fmla="*/ 36 w 334"/>
              <a:gd name="T39" fmla="*/ 137 h 239"/>
              <a:gd name="T40" fmla="*/ 26 w 334"/>
              <a:gd name="T41" fmla="*/ 121 h 239"/>
              <a:gd name="T42" fmla="*/ 10 w 334"/>
              <a:gd name="T43" fmla="*/ 95 h 239"/>
              <a:gd name="T44" fmla="*/ 0 w 334"/>
              <a:gd name="T45" fmla="*/ 61 h 239"/>
              <a:gd name="T46" fmla="*/ 0 w 334"/>
              <a:gd name="T47" fmla="*/ 26 h 239"/>
              <a:gd name="T48" fmla="*/ 29 w 334"/>
              <a:gd name="T49" fmla="*/ 19 h 239"/>
              <a:gd name="T50" fmla="*/ 55 w 334"/>
              <a:gd name="T51" fmla="*/ 9 h 239"/>
              <a:gd name="T52" fmla="*/ 71 w 334"/>
              <a:gd name="T53" fmla="*/ 9 h 239"/>
              <a:gd name="T54" fmla="*/ 104 w 334"/>
              <a:gd name="T55" fmla="*/ 9 h 239"/>
              <a:gd name="T56" fmla="*/ 147 w 334"/>
              <a:gd name="T57" fmla="*/ 0 h 239"/>
              <a:gd name="T58" fmla="*/ 190 w 334"/>
              <a:gd name="T59" fmla="*/ 0 h 239"/>
              <a:gd name="T60" fmla="*/ 216 w 334"/>
              <a:gd name="T61" fmla="*/ 19 h 239"/>
              <a:gd name="T62" fmla="*/ 249 w 334"/>
              <a:gd name="T63" fmla="*/ 26 h 239"/>
              <a:gd name="T64" fmla="*/ 284 w 334"/>
              <a:gd name="T65" fmla="*/ 61 h 239"/>
              <a:gd name="T66" fmla="*/ 317 w 334"/>
              <a:gd name="T67" fmla="*/ 6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239">
                <a:moveTo>
                  <a:pt x="317" y="69"/>
                </a:moveTo>
                <a:lnTo>
                  <a:pt x="298" y="104"/>
                </a:lnTo>
                <a:lnTo>
                  <a:pt x="334" y="111"/>
                </a:lnTo>
                <a:lnTo>
                  <a:pt x="317" y="130"/>
                </a:lnTo>
                <a:lnTo>
                  <a:pt x="291" y="130"/>
                </a:lnTo>
                <a:lnTo>
                  <a:pt x="291" y="137"/>
                </a:lnTo>
                <a:lnTo>
                  <a:pt x="256" y="147"/>
                </a:lnTo>
                <a:lnTo>
                  <a:pt x="256" y="156"/>
                </a:lnTo>
                <a:lnTo>
                  <a:pt x="256" y="180"/>
                </a:lnTo>
                <a:lnTo>
                  <a:pt x="256" y="189"/>
                </a:lnTo>
                <a:lnTo>
                  <a:pt x="249" y="206"/>
                </a:lnTo>
                <a:lnTo>
                  <a:pt x="242" y="206"/>
                </a:lnTo>
                <a:lnTo>
                  <a:pt x="242" y="215"/>
                </a:lnTo>
                <a:lnTo>
                  <a:pt x="232" y="206"/>
                </a:lnTo>
                <a:lnTo>
                  <a:pt x="213" y="215"/>
                </a:lnTo>
                <a:lnTo>
                  <a:pt x="206" y="215"/>
                </a:lnTo>
                <a:lnTo>
                  <a:pt x="190" y="215"/>
                </a:lnTo>
                <a:lnTo>
                  <a:pt x="197" y="215"/>
                </a:lnTo>
                <a:lnTo>
                  <a:pt x="190" y="232"/>
                </a:lnTo>
                <a:lnTo>
                  <a:pt x="180" y="239"/>
                </a:lnTo>
                <a:lnTo>
                  <a:pt x="163" y="239"/>
                </a:lnTo>
                <a:lnTo>
                  <a:pt x="163" y="232"/>
                </a:lnTo>
                <a:lnTo>
                  <a:pt x="147" y="232"/>
                </a:lnTo>
                <a:lnTo>
                  <a:pt x="128" y="215"/>
                </a:lnTo>
                <a:lnTo>
                  <a:pt x="102" y="206"/>
                </a:lnTo>
                <a:lnTo>
                  <a:pt x="102" y="196"/>
                </a:lnTo>
                <a:lnTo>
                  <a:pt x="95" y="196"/>
                </a:lnTo>
                <a:lnTo>
                  <a:pt x="95" y="189"/>
                </a:lnTo>
                <a:lnTo>
                  <a:pt x="102" y="180"/>
                </a:lnTo>
                <a:lnTo>
                  <a:pt x="102" y="170"/>
                </a:lnTo>
                <a:lnTo>
                  <a:pt x="102" y="163"/>
                </a:lnTo>
                <a:lnTo>
                  <a:pt x="95" y="156"/>
                </a:lnTo>
                <a:lnTo>
                  <a:pt x="95" y="147"/>
                </a:lnTo>
                <a:lnTo>
                  <a:pt x="85" y="137"/>
                </a:lnTo>
                <a:lnTo>
                  <a:pt x="78" y="137"/>
                </a:lnTo>
                <a:lnTo>
                  <a:pt x="78" y="147"/>
                </a:lnTo>
                <a:lnTo>
                  <a:pt x="69" y="147"/>
                </a:lnTo>
                <a:lnTo>
                  <a:pt x="52" y="147"/>
                </a:lnTo>
                <a:lnTo>
                  <a:pt x="43" y="137"/>
                </a:lnTo>
                <a:lnTo>
                  <a:pt x="36" y="137"/>
                </a:lnTo>
                <a:lnTo>
                  <a:pt x="26" y="130"/>
                </a:lnTo>
                <a:lnTo>
                  <a:pt x="26" y="121"/>
                </a:lnTo>
                <a:lnTo>
                  <a:pt x="10" y="121"/>
                </a:lnTo>
                <a:lnTo>
                  <a:pt x="10" y="95"/>
                </a:lnTo>
                <a:lnTo>
                  <a:pt x="0" y="69"/>
                </a:lnTo>
                <a:lnTo>
                  <a:pt x="0" y="61"/>
                </a:lnTo>
                <a:lnTo>
                  <a:pt x="0" y="52"/>
                </a:lnTo>
                <a:lnTo>
                  <a:pt x="0" y="26"/>
                </a:lnTo>
                <a:lnTo>
                  <a:pt x="3" y="26"/>
                </a:lnTo>
                <a:lnTo>
                  <a:pt x="29" y="19"/>
                </a:lnTo>
                <a:lnTo>
                  <a:pt x="43" y="19"/>
                </a:lnTo>
                <a:lnTo>
                  <a:pt x="55" y="9"/>
                </a:lnTo>
                <a:lnTo>
                  <a:pt x="62" y="9"/>
                </a:lnTo>
                <a:lnTo>
                  <a:pt x="71" y="9"/>
                </a:lnTo>
                <a:lnTo>
                  <a:pt x="95" y="9"/>
                </a:lnTo>
                <a:lnTo>
                  <a:pt x="104" y="9"/>
                </a:lnTo>
                <a:lnTo>
                  <a:pt x="121" y="0"/>
                </a:lnTo>
                <a:lnTo>
                  <a:pt x="147" y="0"/>
                </a:lnTo>
                <a:lnTo>
                  <a:pt x="173" y="9"/>
                </a:lnTo>
                <a:lnTo>
                  <a:pt x="190" y="0"/>
                </a:lnTo>
                <a:lnTo>
                  <a:pt x="199" y="9"/>
                </a:lnTo>
                <a:lnTo>
                  <a:pt x="216" y="19"/>
                </a:lnTo>
                <a:lnTo>
                  <a:pt x="242" y="26"/>
                </a:lnTo>
                <a:lnTo>
                  <a:pt x="249" y="26"/>
                </a:lnTo>
                <a:lnTo>
                  <a:pt x="258" y="43"/>
                </a:lnTo>
                <a:lnTo>
                  <a:pt x="284" y="61"/>
                </a:lnTo>
                <a:lnTo>
                  <a:pt x="291" y="69"/>
                </a:lnTo>
                <a:lnTo>
                  <a:pt x="317" y="69"/>
                </a:lnTo>
                <a:lnTo>
                  <a:pt x="317" y="69"/>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4" name="Freeform 491"/>
          <p:cNvSpPr>
            <a:spLocks/>
          </p:cNvSpPr>
          <p:nvPr/>
        </p:nvSpPr>
        <p:spPr bwMode="auto">
          <a:xfrm>
            <a:off x="16207034" y="6432027"/>
            <a:ext cx="1765302" cy="1403350"/>
          </a:xfrm>
          <a:custGeom>
            <a:avLst/>
            <a:gdLst>
              <a:gd name="T0" fmla="*/ 17 w 556"/>
              <a:gd name="T1" fmla="*/ 409 h 442"/>
              <a:gd name="T2" fmla="*/ 10 w 556"/>
              <a:gd name="T3" fmla="*/ 393 h 442"/>
              <a:gd name="T4" fmla="*/ 17 w 556"/>
              <a:gd name="T5" fmla="*/ 364 h 442"/>
              <a:gd name="T6" fmla="*/ 43 w 556"/>
              <a:gd name="T7" fmla="*/ 331 h 442"/>
              <a:gd name="T8" fmla="*/ 43 w 556"/>
              <a:gd name="T9" fmla="*/ 298 h 442"/>
              <a:gd name="T10" fmla="*/ 17 w 556"/>
              <a:gd name="T11" fmla="*/ 272 h 442"/>
              <a:gd name="T12" fmla="*/ 10 w 556"/>
              <a:gd name="T13" fmla="*/ 213 h 442"/>
              <a:gd name="T14" fmla="*/ 26 w 556"/>
              <a:gd name="T15" fmla="*/ 220 h 442"/>
              <a:gd name="T16" fmla="*/ 62 w 556"/>
              <a:gd name="T17" fmla="*/ 196 h 442"/>
              <a:gd name="T18" fmla="*/ 79 w 556"/>
              <a:gd name="T19" fmla="*/ 196 h 442"/>
              <a:gd name="T20" fmla="*/ 105 w 556"/>
              <a:gd name="T21" fmla="*/ 187 h 442"/>
              <a:gd name="T22" fmla="*/ 121 w 556"/>
              <a:gd name="T23" fmla="*/ 161 h 442"/>
              <a:gd name="T24" fmla="*/ 154 w 556"/>
              <a:gd name="T25" fmla="*/ 118 h 442"/>
              <a:gd name="T26" fmla="*/ 199 w 556"/>
              <a:gd name="T27" fmla="*/ 92 h 442"/>
              <a:gd name="T28" fmla="*/ 190 w 556"/>
              <a:gd name="T29" fmla="*/ 50 h 442"/>
              <a:gd name="T30" fmla="*/ 216 w 556"/>
              <a:gd name="T31" fmla="*/ 50 h 442"/>
              <a:gd name="T32" fmla="*/ 232 w 556"/>
              <a:gd name="T33" fmla="*/ 24 h 442"/>
              <a:gd name="T34" fmla="*/ 258 w 556"/>
              <a:gd name="T35" fmla="*/ 0 h 442"/>
              <a:gd name="T36" fmla="*/ 275 w 556"/>
              <a:gd name="T37" fmla="*/ 7 h 442"/>
              <a:gd name="T38" fmla="*/ 327 w 556"/>
              <a:gd name="T39" fmla="*/ 7 h 442"/>
              <a:gd name="T40" fmla="*/ 343 w 556"/>
              <a:gd name="T41" fmla="*/ 24 h 442"/>
              <a:gd name="T42" fmla="*/ 370 w 556"/>
              <a:gd name="T43" fmla="*/ 7 h 442"/>
              <a:gd name="T44" fmla="*/ 412 w 556"/>
              <a:gd name="T45" fmla="*/ 33 h 442"/>
              <a:gd name="T46" fmla="*/ 403 w 556"/>
              <a:gd name="T47" fmla="*/ 59 h 442"/>
              <a:gd name="T48" fmla="*/ 412 w 556"/>
              <a:gd name="T49" fmla="*/ 118 h 442"/>
              <a:gd name="T50" fmla="*/ 436 w 556"/>
              <a:gd name="T51" fmla="*/ 137 h 442"/>
              <a:gd name="T52" fmla="*/ 488 w 556"/>
              <a:gd name="T53" fmla="*/ 151 h 442"/>
              <a:gd name="T54" fmla="*/ 504 w 556"/>
              <a:gd name="T55" fmla="*/ 177 h 442"/>
              <a:gd name="T56" fmla="*/ 530 w 556"/>
              <a:gd name="T57" fmla="*/ 196 h 442"/>
              <a:gd name="T58" fmla="*/ 547 w 556"/>
              <a:gd name="T59" fmla="*/ 220 h 442"/>
              <a:gd name="T60" fmla="*/ 514 w 556"/>
              <a:gd name="T61" fmla="*/ 246 h 442"/>
              <a:gd name="T62" fmla="*/ 481 w 556"/>
              <a:gd name="T63" fmla="*/ 246 h 442"/>
              <a:gd name="T64" fmla="*/ 481 w 556"/>
              <a:gd name="T65" fmla="*/ 282 h 442"/>
              <a:gd name="T66" fmla="*/ 497 w 556"/>
              <a:gd name="T67" fmla="*/ 324 h 442"/>
              <a:gd name="T68" fmla="*/ 521 w 556"/>
              <a:gd name="T69" fmla="*/ 331 h 442"/>
              <a:gd name="T70" fmla="*/ 495 w 556"/>
              <a:gd name="T71" fmla="*/ 348 h 442"/>
              <a:gd name="T72" fmla="*/ 462 w 556"/>
              <a:gd name="T73" fmla="*/ 348 h 442"/>
              <a:gd name="T74" fmla="*/ 445 w 556"/>
              <a:gd name="T75" fmla="*/ 374 h 442"/>
              <a:gd name="T76" fmla="*/ 445 w 556"/>
              <a:gd name="T77" fmla="*/ 416 h 442"/>
              <a:gd name="T78" fmla="*/ 419 w 556"/>
              <a:gd name="T79" fmla="*/ 416 h 442"/>
              <a:gd name="T80" fmla="*/ 377 w 556"/>
              <a:gd name="T81" fmla="*/ 416 h 442"/>
              <a:gd name="T82" fmla="*/ 358 w 556"/>
              <a:gd name="T83" fmla="*/ 435 h 442"/>
              <a:gd name="T84" fmla="*/ 334 w 556"/>
              <a:gd name="T85" fmla="*/ 416 h 442"/>
              <a:gd name="T86" fmla="*/ 308 w 556"/>
              <a:gd name="T87" fmla="*/ 416 h 442"/>
              <a:gd name="T88" fmla="*/ 256 w 556"/>
              <a:gd name="T89" fmla="*/ 426 h 442"/>
              <a:gd name="T90" fmla="*/ 206 w 556"/>
              <a:gd name="T91" fmla="*/ 409 h 442"/>
              <a:gd name="T92" fmla="*/ 138 w 556"/>
              <a:gd name="T93" fmla="*/ 393 h 442"/>
              <a:gd name="T94" fmla="*/ 76 w 556"/>
              <a:gd name="T95" fmla="*/ 400 h 442"/>
              <a:gd name="T96" fmla="*/ 53 w 556"/>
              <a:gd name="T97" fmla="*/ 426 h 442"/>
              <a:gd name="T98" fmla="*/ 26 w 556"/>
              <a:gd name="T99" fmla="*/ 42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6" h="442">
                <a:moveTo>
                  <a:pt x="17" y="435"/>
                </a:moveTo>
                <a:lnTo>
                  <a:pt x="17" y="416"/>
                </a:lnTo>
                <a:lnTo>
                  <a:pt x="17" y="409"/>
                </a:lnTo>
                <a:lnTo>
                  <a:pt x="17" y="400"/>
                </a:lnTo>
                <a:lnTo>
                  <a:pt x="26" y="393"/>
                </a:lnTo>
                <a:lnTo>
                  <a:pt x="10" y="393"/>
                </a:lnTo>
                <a:lnTo>
                  <a:pt x="0" y="383"/>
                </a:lnTo>
                <a:lnTo>
                  <a:pt x="10" y="374"/>
                </a:lnTo>
                <a:lnTo>
                  <a:pt x="17" y="364"/>
                </a:lnTo>
                <a:lnTo>
                  <a:pt x="26" y="357"/>
                </a:lnTo>
                <a:lnTo>
                  <a:pt x="43" y="348"/>
                </a:lnTo>
                <a:lnTo>
                  <a:pt x="43" y="331"/>
                </a:lnTo>
                <a:lnTo>
                  <a:pt x="34" y="315"/>
                </a:lnTo>
                <a:lnTo>
                  <a:pt x="43" y="308"/>
                </a:lnTo>
                <a:lnTo>
                  <a:pt x="43" y="298"/>
                </a:lnTo>
                <a:lnTo>
                  <a:pt x="34" y="289"/>
                </a:lnTo>
                <a:lnTo>
                  <a:pt x="26" y="282"/>
                </a:lnTo>
                <a:lnTo>
                  <a:pt x="17" y="272"/>
                </a:lnTo>
                <a:lnTo>
                  <a:pt x="17" y="255"/>
                </a:lnTo>
                <a:lnTo>
                  <a:pt x="10" y="239"/>
                </a:lnTo>
                <a:lnTo>
                  <a:pt x="10" y="213"/>
                </a:lnTo>
                <a:lnTo>
                  <a:pt x="10" y="213"/>
                </a:lnTo>
                <a:lnTo>
                  <a:pt x="26" y="213"/>
                </a:lnTo>
                <a:lnTo>
                  <a:pt x="26" y="220"/>
                </a:lnTo>
                <a:lnTo>
                  <a:pt x="43" y="220"/>
                </a:lnTo>
                <a:lnTo>
                  <a:pt x="53" y="213"/>
                </a:lnTo>
                <a:lnTo>
                  <a:pt x="62" y="196"/>
                </a:lnTo>
                <a:lnTo>
                  <a:pt x="53" y="196"/>
                </a:lnTo>
                <a:lnTo>
                  <a:pt x="69" y="196"/>
                </a:lnTo>
                <a:lnTo>
                  <a:pt x="79" y="196"/>
                </a:lnTo>
                <a:lnTo>
                  <a:pt x="95" y="187"/>
                </a:lnTo>
                <a:lnTo>
                  <a:pt x="105" y="196"/>
                </a:lnTo>
                <a:lnTo>
                  <a:pt x="105" y="187"/>
                </a:lnTo>
                <a:lnTo>
                  <a:pt x="112" y="187"/>
                </a:lnTo>
                <a:lnTo>
                  <a:pt x="121" y="170"/>
                </a:lnTo>
                <a:lnTo>
                  <a:pt x="121" y="161"/>
                </a:lnTo>
                <a:lnTo>
                  <a:pt x="121" y="137"/>
                </a:lnTo>
                <a:lnTo>
                  <a:pt x="121" y="128"/>
                </a:lnTo>
                <a:lnTo>
                  <a:pt x="154" y="118"/>
                </a:lnTo>
                <a:lnTo>
                  <a:pt x="154" y="111"/>
                </a:lnTo>
                <a:lnTo>
                  <a:pt x="180" y="111"/>
                </a:lnTo>
                <a:lnTo>
                  <a:pt x="199" y="92"/>
                </a:lnTo>
                <a:lnTo>
                  <a:pt x="164" y="85"/>
                </a:lnTo>
                <a:lnTo>
                  <a:pt x="180" y="50"/>
                </a:lnTo>
                <a:lnTo>
                  <a:pt x="190" y="50"/>
                </a:lnTo>
                <a:lnTo>
                  <a:pt x="199" y="50"/>
                </a:lnTo>
                <a:lnTo>
                  <a:pt x="206" y="42"/>
                </a:lnTo>
                <a:lnTo>
                  <a:pt x="216" y="50"/>
                </a:lnTo>
                <a:lnTo>
                  <a:pt x="232" y="42"/>
                </a:lnTo>
                <a:lnTo>
                  <a:pt x="239" y="33"/>
                </a:lnTo>
                <a:lnTo>
                  <a:pt x="232" y="24"/>
                </a:lnTo>
                <a:lnTo>
                  <a:pt x="223" y="16"/>
                </a:lnTo>
                <a:lnTo>
                  <a:pt x="239" y="7"/>
                </a:lnTo>
                <a:lnTo>
                  <a:pt x="258" y="0"/>
                </a:lnTo>
                <a:lnTo>
                  <a:pt x="265" y="0"/>
                </a:lnTo>
                <a:lnTo>
                  <a:pt x="275" y="0"/>
                </a:lnTo>
                <a:lnTo>
                  <a:pt x="275" y="7"/>
                </a:lnTo>
                <a:lnTo>
                  <a:pt x="291" y="7"/>
                </a:lnTo>
                <a:lnTo>
                  <a:pt x="310" y="7"/>
                </a:lnTo>
                <a:lnTo>
                  <a:pt x="327" y="7"/>
                </a:lnTo>
                <a:lnTo>
                  <a:pt x="334" y="16"/>
                </a:lnTo>
                <a:lnTo>
                  <a:pt x="334" y="24"/>
                </a:lnTo>
                <a:lnTo>
                  <a:pt x="343" y="24"/>
                </a:lnTo>
                <a:lnTo>
                  <a:pt x="360" y="16"/>
                </a:lnTo>
                <a:lnTo>
                  <a:pt x="360" y="7"/>
                </a:lnTo>
                <a:lnTo>
                  <a:pt x="370" y="7"/>
                </a:lnTo>
                <a:lnTo>
                  <a:pt x="386" y="16"/>
                </a:lnTo>
                <a:lnTo>
                  <a:pt x="396" y="33"/>
                </a:lnTo>
                <a:lnTo>
                  <a:pt x="412" y="33"/>
                </a:lnTo>
                <a:lnTo>
                  <a:pt x="412" y="42"/>
                </a:lnTo>
                <a:lnTo>
                  <a:pt x="403" y="50"/>
                </a:lnTo>
                <a:lnTo>
                  <a:pt x="403" y="59"/>
                </a:lnTo>
                <a:lnTo>
                  <a:pt x="419" y="85"/>
                </a:lnTo>
                <a:lnTo>
                  <a:pt x="429" y="111"/>
                </a:lnTo>
                <a:lnTo>
                  <a:pt x="412" y="118"/>
                </a:lnTo>
                <a:lnTo>
                  <a:pt x="436" y="118"/>
                </a:lnTo>
                <a:lnTo>
                  <a:pt x="436" y="128"/>
                </a:lnTo>
                <a:lnTo>
                  <a:pt x="436" y="137"/>
                </a:lnTo>
                <a:lnTo>
                  <a:pt x="462" y="144"/>
                </a:lnTo>
                <a:lnTo>
                  <a:pt x="471" y="144"/>
                </a:lnTo>
                <a:lnTo>
                  <a:pt x="488" y="151"/>
                </a:lnTo>
                <a:lnTo>
                  <a:pt x="488" y="170"/>
                </a:lnTo>
                <a:lnTo>
                  <a:pt x="488" y="177"/>
                </a:lnTo>
                <a:lnTo>
                  <a:pt x="504" y="177"/>
                </a:lnTo>
                <a:lnTo>
                  <a:pt x="514" y="177"/>
                </a:lnTo>
                <a:lnTo>
                  <a:pt x="530" y="177"/>
                </a:lnTo>
                <a:lnTo>
                  <a:pt x="530" y="196"/>
                </a:lnTo>
                <a:lnTo>
                  <a:pt x="547" y="196"/>
                </a:lnTo>
                <a:lnTo>
                  <a:pt x="556" y="213"/>
                </a:lnTo>
                <a:lnTo>
                  <a:pt x="547" y="220"/>
                </a:lnTo>
                <a:lnTo>
                  <a:pt x="540" y="229"/>
                </a:lnTo>
                <a:lnTo>
                  <a:pt x="530" y="239"/>
                </a:lnTo>
                <a:lnTo>
                  <a:pt x="514" y="246"/>
                </a:lnTo>
                <a:lnTo>
                  <a:pt x="504" y="255"/>
                </a:lnTo>
                <a:lnTo>
                  <a:pt x="488" y="246"/>
                </a:lnTo>
                <a:lnTo>
                  <a:pt x="481" y="246"/>
                </a:lnTo>
                <a:lnTo>
                  <a:pt x="481" y="255"/>
                </a:lnTo>
                <a:lnTo>
                  <a:pt x="481" y="272"/>
                </a:lnTo>
                <a:lnTo>
                  <a:pt x="481" y="282"/>
                </a:lnTo>
                <a:lnTo>
                  <a:pt x="488" y="298"/>
                </a:lnTo>
                <a:lnTo>
                  <a:pt x="497" y="315"/>
                </a:lnTo>
                <a:lnTo>
                  <a:pt x="497" y="324"/>
                </a:lnTo>
                <a:lnTo>
                  <a:pt x="504" y="331"/>
                </a:lnTo>
                <a:lnTo>
                  <a:pt x="523" y="338"/>
                </a:lnTo>
                <a:lnTo>
                  <a:pt x="521" y="331"/>
                </a:lnTo>
                <a:lnTo>
                  <a:pt x="521" y="348"/>
                </a:lnTo>
                <a:lnTo>
                  <a:pt x="504" y="348"/>
                </a:lnTo>
                <a:lnTo>
                  <a:pt x="495" y="348"/>
                </a:lnTo>
                <a:lnTo>
                  <a:pt x="488" y="348"/>
                </a:lnTo>
                <a:lnTo>
                  <a:pt x="478" y="348"/>
                </a:lnTo>
                <a:lnTo>
                  <a:pt x="462" y="348"/>
                </a:lnTo>
                <a:lnTo>
                  <a:pt x="455" y="348"/>
                </a:lnTo>
                <a:lnTo>
                  <a:pt x="445" y="357"/>
                </a:lnTo>
                <a:lnTo>
                  <a:pt x="445" y="374"/>
                </a:lnTo>
                <a:lnTo>
                  <a:pt x="436" y="393"/>
                </a:lnTo>
                <a:lnTo>
                  <a:pt x="445" y="409"/>
                </a:lnTo>
                <a:lnTo>
                  <a:pt x="445" y="416"/>
                </a:lnTo>
                <a:lnTo>
                  <a:pt x="445" y="435"/>
                </a:lnTo>
                <a:lnTo>
                  <a:pt x="436" y="435"/>
                </a:lnTo>
                <a:lnTo>
                  <a:pt x="419" y="416"/>
                </a:lnTo>
                <a:lnTo>
                  <a:pt x="410" y="416"/>
                </a:lnTo>
                <a:lnTo>
                  <a:pt x="403" y="426"/>
                </a:lnTo>
                <a:lnTo>
                  <a:pt x="377" y="416"/>
                </a:lnTo>
                <a:lnTo>
                  <a:pt x="367" y="416"/>
                </a:lnTo>
                <a:lnTo>
                  <a:pt x="358" y="426"/>
                </a:lnTo>
                <a:lnTo>
                  <a:pt x="358" y="435"/>
                </a:lnTo>
                <a:lnTo>
                  <a:pt x="351" y="442"/>
                </a:lnTo>
                <a:lnTo>
                  <a:pt x="341" y="426"/>
                </a:lnTo>
                <a:lnTo>
                  <a:pt x="334" y="416"/>
                </a:lnTo>
                <a:lnTo>
                  <a:pt x="325" y="435"/>
                </a:lnTo>
                <a:lnTo>
                  <a:pt x="317" y="426"/>
                </a:lnTo>
                <a:lnTo>
                  <a:pt x="308" y="416"/>
                </a:lnTo>
                <a:lnTo>
                  <a:pt x="291" y="416"/>
                </a:lnTo>
                <a:lnTo>
                  <a:pt x="282" y="426"/>
                </a:lnTo>
                <a:lnTo>
                  <a:pt x="256" y="426"/>
                </a:lnTo>
                <a:lnTo>
                  <a:pt x="249" y="416"/>
                </a:lnTo>
                <a:lnTo>
                  <a:pt x="239" y="416"/>
                </a:lnTo>
                <a:lnTo>
                  <a:pt x="206" y="409"/>
                </a:lnTo>
                <a:lnTo>
                  <a:pt x="187" y="400"/>
                </a:lnTo>
                <a:lnTo>
                  <a:pt x="161" y="393"/>
                </a:lnTo>
                <a:lnTo>
                  <a:pt x="138" y="393"/>
                </a:lnTo>
                <a:lnTo>
                  <a:pt x="112" y="400"/>
                </a:lnTo>
                <a:lnTo>
                  <a:pt x="95" y="400"/>
                </a:lnTo>
                <a:lnTo>
                  <a:pt x="76" y="400"/>
                </a:lnTo>
                <a:lnTo>
                  <a:pt x="60" y="409"/>
                </a:lnTo>
                <a:lnTo>
                  <a:pt x="60" y="416"/>
                </a:lnTo>
                <a:lnTo>
                  <a:pt x="53" y="426"/>
                </a:lnTo>
                <a:lnTo>
                  <a:pt x="43" y="435"/>
                </a:lnTo>
                <a:lnTo>
                  <a:pt x="34" y="426"/>
                </a:lnTo>
                <a:lnTo>
                  <a:pt x="26" y="426"/>
                </a:lnTo>
                <a:lnTo>
                  <a:pt x="17" y="442"/>
                </a:lnTo>
                <a:lnTo>
                  <a:pt x="17" y="435"/>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5" name="Freeform 492"/>
          <p:cNvSpPr>
            <a:spLocks/>
          </p:cNvSpPr>
          <p:nvPr/>
        </p:nvSpPr>
        <p:spPr bwMode="auto">
          <a:xfrm>
            <a:off x="15959386" y="7432147"/>
            <a:ext cx="3644902" cy="1841502"/>
          </a:xfrm>
          <a:custGeom>
            <a:avLst/>
            <a:gdLst>
              <a:gd name="T0" fmla="*/ 582 w 1148"/>
              <a:gd name="T1" fmla="*/ 580 h 580"/>
              <a:gd name="T2" fmla="*/ 625 w 1148"/>
              <a:gd name="T3" fmla="*/ 537 h 580"/>
              <a:gd name="T4" fmla="*/ 660 w 1148"/>
              <a:gd name="T5" fmla="*/ 511 h 580"/>
              <a:gd name="T6" fmla="*/ 675 w 1148"/>
              <a:gd name="T7" fmla="*/ 520 h 580"/>
              <a:gd name="T8" fmla="*/ 668 w 1148"/>
              <a:gd name="T9" fmla="*/ 563 h 580"/>
              <a:gd name="T10" fmla="*/ 753 w 1148"/>
              <a:gd name="T11" fmla="*/ 554 h 580"/>
              <a:gd name="T12" fmla="*/ 788 w 1148"/>
              <a:gd name="T13" fmla="*/ 537 h 580"/>
              <a:gd name="T14" fmla="*/ 847 w 1148"/>
              <a:gd name="T15" fmla="*/ 537 h 580"/>
              <a:gd name="T16" fmla="*/ 871 w 1148"/>
              <a:gd name="T17" fmla="*/ 511 h 580"/>
              <a:gd name="T18" fmla="*/ 942 w 1148"/>
              <a:gd name="T19" fmla="*/ 485 h 580"/>
              <a:gd name="T20" fmla="*/ 992 w 1148"/>
              <a:gd name="T21" fmla="*/ 468 h 580"/>
              <a:gd name="T22" fmla="*/ 1027 w 1148"/>
              <a:gd name="T23" fmla="*/ 426 h 580"/>
              <a:gd name="T24" fmla="*/ 1053 w 1148"/>
              <a:gd name="T25" fmla="*/ 409 h 580"/>
              <a:gd name="T26" fmla="*/ 1119 w 1148"/>
              <a:gd name="T27" fmla="*/ 324 h 580"/>
              <a:gd name="T28" fmla="*/ 1119 w 1148"/>
              <a:gd name="T29" fmla="*/ 246 h 580"/>
              <a:gd name="T30" fmla="*/ 1119 w 1148"/>
              <a:gd name="T31" fmla="*/ 213 h 580"/>
              <a:gd name="T32" fmla="*/ 1148 w 1148"/>
              <a:gd name="T33" fmla="*/ 154 h 580"/>
              <a:gd name="T34" fmla="*/ 1079 w 1148"/>
              <a:gd name="T35" fmla="*/ 154 h 580"/>
              <a:gd name="T36" fmla="*/ 1044 w 1148"/>
              <a:gd name="T37" fmla="*/ 144 h 580"/>
              <a:gd name="T38" fmla="*/ 1001 w 1148"/>
              <a:gd name="T39" fmla="*/ 144 h 580"/>
              <a:gd name="T40" fmla="*/ 942 w 1148"/>
              <a:gd name="T41" fmla="*/ 127 h 580"/>
              <a:gd name="T42" fmla="*/ 890 w 1148"/>
              <a:gd name="T43" fmla="*/ 144 h 580"/>
              <a:gd name="T44" fmla="*/ 840 w 1148"/>
              <a:gd name="T45" fmla="*/ 137 h 580"/>
              <a:gd name="T46" fmla="*/ 805 w 1148"/>
              <a:gd name="T47" fmla="*/ 94 h 580"/>
              <a:gd name="T48" fmla="*/ 753 w 1148"/>
              <a:gd name="T49" fmla="*/ 78 h 580"/>
              <a:gd name="T50" fmla="*/ 729 w 1148"/>
              <a:gd name="T51" fmla="*/ 23 h 580"/>
              <a:gd name="T52" fmla="*/ 670 w 1148"/>
              <a:gd name="T53" fmla="*/ 0 h 580"/>
              <a:gd name="T54" fmla="*/ 618 w 1148"/>
              <a:gd name="T55" fmla="*/ 9 h 580"/>
              <a:gd name="T56" fmla="*/ 582 w 1148"/>
              <a:gd name="T57" fmla="*/ 33 h 580"/>
              <a:gd name="T58" fmla="*/ 533 w 1148"/>
              <a:gd name="T59" fmla="*/ 28 h 580"/>
              <a:gd name="T60" fmla="*/ 518 w 1148"/>
              <a:gd name="T61" fmla="*/ 101 h 580"/>
              <a:gd name="T62" fmla="*/ 481 w 1148"/>
              <a:gd name="T63" fmla="*/ 111 h 580"/>
              <a:gd name="T64" fmla="*/ 431 w 1148"/>
              <a:gd name="T65" fmla="*/ 127 h 580"/>
              <a:gd name="T66" fmla="*/ 388 w 1148"/>
              <a:gd name="T67" fmla="*/ 101 h 580"/>
              <a:gd name="T68" fmla="*/ 317 w 1148"/>
              <a:gd name="T69" fmla="*/ 101 h 580"/>
              <a:gd name="T70" fmla="*/ 190 w 1148"/>
              <a:gd name="T71" fmla="*/ 85 h 580"/>
              <a:gd name="T72" fmla="*/ 128 w 1148"/>
              <a:gd name="T73" fmla="*/ 111 h 580"/>
              <a:gd name="T74" fmla="*/ 100 w 1148"/>
              <a:gd name="T75" fmla="*/ 130 h 580"/>
              <a:gd name="T76" fmla="*/ 121 w 1148"/>
              <a:gd name="T77" fmla="*/ 180 h 580"/>
              <a:gd name="T78" fmla="*/ 121 w 1148"/>
              <a:gd name="T79" fmla="*/ 229 h 580"/>
              <a:gd name="T80" fmla="*/ 55 w 1148"/>
              <a:gd name="T81" fmla="*/ 281 h 580"/>
              <a:gd name="T82" fmla="*/ 36 w 1148"/>
              <a:gd name="T83" fmla="*/ 350 h 580"/>
              <a:gd name="T84" fmla="*/ 19 w 1148"/>
              <a:gd name="T85" fmla="*/ 435 h 580"/>
              <a:gd name="T86" fmla="*/ 121 w 1148"/>
              <a:gd name="T87" fmla="*/ 459 h 580"/>
              <a:gd name="T88" fmla="*/ 197 w 1148"/>
              <a:gd name="T89" fmla="*/ 452 h 580"/>
              <a:gd name="T90" fmla="*/ 265 w 1148"/>
              <a:gd name="T91" fmla="*/ 416 h 580"/>
              <a:gd name="T92" fmla="*/ 310 w 1148"/>
              <a:gd name="T93" fmla="*/ 416 h 580"/>
              <a:gd name="T94" fmla="*/ 377 w 1148"/>
              <a:gd name="T95" fmla="*/ 400 h 580"/>
              <a:gd name="T96" fmla="*/ 429 w 1148"/>
              <a:gd name="T97" fmla="*/ 409 h 580"/>
              <a:gd name="T98" fmla="*/ 471 w 1148"/>
              <a:gd name="T99" fmla="*/ 435 h 580"/>
              <a:gd name="T100" fmla="*/ 481 w 1148"/>
              <a:gd name="T101" fmla="*/ 485 h 580"/>
              <a:gd name="T102" fmla="*/ 514 w 1148"/>
              <a:gd name="T103" fmla="*/ 520 h 580"/>
              <a:gd name="T104" fmla="*/ 540 w 1148"/>
              <a:gd name="T105" fmla="*/ 554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8" h="580">
                <a:moveTo>
                  <a:pt x="547" y="572"/>
                </a:moveTo>
                <a:lnTo>
                  <a:pt x="556" y="563"/>
                </a:lnTo>
                <a:lnTo>
                  <a:pt x="566" y="572"/>
                </a:lnTo>
                <a:lnTo>
                  <a:pt x="573" y="580"/>
                </a:lnTo>
                <a:lnTo>
                  <a:pt x="582" y="580"/>
                </a:lnTo>
                <a:lnTo>
                  <a:pt x="582" y="554"/>
                </a:lnTo>
                <a:lnTo>
                  <a:pt x="592" y="537"/>
                </a:lnTo>
                <a:lnTo>
                  <a:pt x="599" y="537"/>
                </a:lnTo>
                <a:lnTo>
                  <a:pt x="606" y="546"/>
                </a:lnTo>
                <a:lnTo>
                  <a:pt x="625" y="537"/>
                </a:lnTo>
                <a:lnTo>
                  <a:pt x="641" y="520"/>
                </a:lnTo>
                <a:lnTo>
                  <a:pt x="651" y="520"/>
                </a:lnTo>
                <a:lnTo>
                  <a:pt x="651" y="528"/>
                </a:lnTo>
                <a:lnTo>
                  <a:pt x="660" y="528"/>
                </a:lnTo>
                <a:lnTo>
                  <a:pt x="660" y="511"/>
                </a:lnTo>
                <a:lnTo>
                  <a:pt x="660" y="504"/>
                </a:lnTo>
                <a:lnTo>
                  <a:pt x="660" y="485"/>
                </a:lnTo>
                <a:lnTo>
                  <a:pt x="668" y="504"/>
                </a:lnTo>
                <a:lnTo>
                  <a:pt x="675" y="511"/>
                </a:lnTo>
                <a:lnTo>
                  <a:pt x="675" y="520"/>
                </a:lnTo>
                <a:lnTo>
                  <a:pt x="684" y="537"/>
                </a:lnTo>
                <a:lnTo>
                  <a:pt x="668" y="537"/>
                </a:lnTo>
                <a:lnTo>
                  <a:pt x="668" y="546"/>
                </a:lnTo>
                <a:lnTo>
                  <a:pt x="668" y="554"/>
                </a:lnTo>
                <a:lnTo>
                  <a:pt x="668" y="563"/>
                </a:lnTo>
                <a:lnTo>
                  <a:pt x="684" y="572"/>
                </a:lnTo>
                <a:lnTo>
                  <a:pt x="701" y="580"/>
                </a:lnTo>
                <a:lnTo>
                  <a:pt x="729" y="563"/>
                </a:lnTo>
                <a:lnTo>
                  <a:pt x="743" y="554"/>
                </a:lnTo>
                <a:lnTo>
                  <a:pt x="753" y="554"/>
                </a:lnTo>
                <a:lnTo>
                  <a:pt x="762" y="546"/>
                </a:lnTo>
                <a:lnTo>
                  <a:pt x="769" y="572"/>
                </a:lnTo>
                <a:lnTo>
                  <a:pt x="779" y="563"/>
                </a:lnTo>
                <a:lnTo>
                  <a:pt x="788" y="546"/>
                </a:lnTo>
                <a:lnTo>
                  <a:pt x="788" y="537"/>
                </a:lnTo>
                <a:lnTo>
                  <a:pt x="795" y="537"/>
                </a:lnTo>
                <a:lnTo>
                  <a:pt x="805" y="546"/>
                </a:lnTo>
                <a:lnTo>
                  <a:pt x="812" y="537"/>
                </a:lnTo>
                <a:lnTo>
                  <a:pt x="821" y="537"/>
                </a:lnTo>
                <a:lnTo>
                  <a:pt x="847" y="537"/>
                </a:lnTo>
                <a:lnTo>
                  <a:pt x="847" y="546"/>
                </a:lnTo>
                <a:lnTo>
                  <a:pt x="854" y="546"/>
                </a:lnTo>
                <a:lnTo>
                  <a:pt x="854" y="537"/>
                </a:lnTo>
                <a:lnTo>
                  <a:pt x="864" y="537"/>
                </a:lnTo>
                <a:lnTo>
                  <a:pt x="871" y="511"/>
                </a:lnTo>
                <a:lnTo>
                  <a:pt x="890" y="504"/>
                </a:lnTo>
                <a:lnTo>
                  <a:pt x="890" y="520"/>
                </a:lnTo>
                <a:lnTo>
                  <a:pt x="899" y="520"/>
                </a:lnTo>
                <a:lnTo>
                  <a:pt x="923" y="494"/>
                </a:lnTo>
                <a:lnTo>
                  <a:pt x="942" y="485"/>
                </a:lnTo>
                <a:lnTo>
                  <a:pt x="949" y="478"/>
                </a:lnTo>
                <a:lnTo>
                  <a:pt x="959" y="468"/>
                </a:lnTo>
                <a:lnTo>
                  <a:pt x="966" y="468"/>
                </a:lnTo>
                <a:lnTo>
                  <a:pt x="985" y="478"/>
                </a:lnTo>
                <a:lnTo>
                  <a:pt x="992" y="468"/>
                </a:lnTo>
                <a:lnTo>
                  <a:pt x="985" y="459"/>
                </a:lnTo>
                <a:lnTo>
                  <a:pt x="1001" y="452"/>
                </a:lnTo>
                <a:lnTo>
                  <a:pt x="1008" y="435"/>
                </a:lnTo>
                <a:lnTo>
                  <a:pt x="1018" y="426"/>
                </a:lnTo>
                <a:lnTo>
                  <a:pt x="1027" y="426"/>
                </a:lnTo>
                <a:lnTo>
                  <a:pt x="1034" y="416"/>
                </a:lnTo>
                <a:lnTo>
                  <a:pt x="1034" y="409"/>
                </a:lnTo>
                <a:lnTo>
                  <a:pt x="1044" y="416"/>
                </a:lnTo>
                <a:lnTo>
                  <a:pt x="1051" y="416"/>
                </a:lnTo>
                <a:lnTo>
                  <a:pt x="1053" y="409"/>
                </a:lnTo>
                <a:lnTo>
                  <a:pt x="1053" y="367"/>
                </a:lnTo>
                <a:lnTo>
                  <a:pt x="1079" y="357"/>
                </a:lnTo>
                <a:lnTo>
                  <a:pt x="1086" y="331"/>
                </a:lnTo>
                <a:lnTo>
                  <a:pt x="1096" y="324"/>
                </a:lnTo>
                <a:lnTo>
                  <a:pt x="1119" y="324"/>
                </a:lnTo>
                <a:lnTo>
                  <a:pt x="1138" y="324"/>
                </a:lnTo>
                <a:lnTo>
                  <a:pt x="1148" y="298"/>
                </a:lnTo>
                <a:lnTo>
                  <a:pt x="1148" y="272"/>
                </a:lnTo>
                <a:lnTo>
                  <a:pt x="1129" y="246"/>
                </a:lnTo>
                <a:lnTo>
                  <a:pt x="1119" y="246"/>
                </a:lnTo>
                <a:lnTo>
                  <a:pt x="1119" y="239"/>
                </a:lnTo>
                <a:lnTo>
                  <a:pt x="1129" y="229"/>
                </a:lnTo>
                <a:lnTo>
                  <a:pt x="1138" y="220"/>
                </a:lnTo>
                <a:lnTo>
                  <a:pt x="1138" y="213"/>
                </a:lnTo>
                <a:lnTo>
                  <a:pt x="1119" y="213"/>
                </a:lnTo>
                <a:lnTo>
                  <a:pt x="1112" y="206"/>
                </a:lnTo>
                <a:lnTo>
                  <a:pt x="1119" y="196"/>
                </a:lnTo>
                <a:lnTo>
                  <a:pt x="1138" y="187"/>
                </a:lnTo>
                <a:lnTo>
                  <a:pt x="1148" y="180"/>
                </a:lnTo>
                <a:lnTo>
                  <a:pt x="1148" y="154"/>
                </a:lnTo>
                <a:lnTo>
                  <a:pt x="1138" y="154"/>
                </a:lnTo>
                <a:lnTo>
                  <a:pt x="1129" y="163"/>
                </a:lnTo>
                <a:lnTo>
                  <a:pt x="1112" y="163"/>
                </a:lnTo>
                <a:lnTo>
                  <a:pt x="1096" y="154"/>
                </a:lnTo>
                <a:lnTo>
                  <a:pt x="1079" y="154"/>
                </a:lnTo>
                <a:lnTo>
                  <a:pt x="1079" y="163"/>
                </a:lnTo>
                <a:lnTo>
                  <a:pt x="1070" y="154"/>
                </a:lnTo>
                <a:lnTo>
                  <a:pt x="1070" y="144"/>
                </a:lnTo>
                <a:lnTo>
                  <a:pt x="1063" y="144"/>
                </a:lnTo>
                <a:lnTo>
                  <a:pt x="1044" y="144"/>
                </a:lnTo>
                <a:lnTo>
                  <a:pt x="1044" y="154"/>
                </a:lnTo>
                <a:lnTo>
                  <a:pt x="1027" y="154"/>
                </a:lnTo>
                <a:lnTo>
                  <a:pt x="1027" y="144"/>
                </a:lnTo>
                <a:lnTo>
                  <a:pt x="1011" y="154"/>
                </a:lnTo>
                <a:lnTo>
                  <a:pt x="1001" y="144"/>
                </a:lnTo>
                <a:lnTo>
                  <a:pt x="992" y="137"/>
                </a:lnTo>
                <a:lnTo>
                  <a:pt x="992" y="144"/>
                </a:lnTo>
                <a:lnTo>
                  <a:pt x="975" y="154"/>
                </a:lnTo>
                <a:lnTo>
                  <a:pt x="949" y="137"/>
                </a:lnTo>
                <a:lnTo>
                  <a:pt x="942" y="127"/>
                </a:lnTo>
                <a:lnTo>
                  <a:pt x="942" y="120"/>
                </a:lnTo>
                <a:lnTo>
                  <a:pt x="925" y="120"/>
                </a:lnTo>
                <a:lnTo>
                  <a:pt x="909" y="137"/>
                </a:lnTo>
                <a:lnTo>
                  <a:pt x="899" y="144"/>
                </a:lnTo>
                <a:lnTo>
                  <a:pt x="890" y="144"/>
                </a:lnTo>
                <a:lnTo>
                  <a:pt x="883" y="137"/>
                </a:lnTo>
                <a:lnTo>
                  <a:pt x="873" y="144"/>
                </a:lnTo>
                <a:lnTo>
                  <a:pt x="864" y="137"/>
                </a:lnTo>
                <a:lnTo>
                  <a:pt x="857" y="137"/>
                </a:lnTo>
                <a:lnTo>
                  <a:pt x="840" y="137"/>
                </a:lnTo>
                <a:lnTo>
                  <a:pt x="831" y="137"/>
                </a:lnTo>
                <a:lnTo>
                  <a:pt x="831" y="127"/>
                </a:lnTo>
                <a:lnTo>
                  <a:pt x="821" y="101"/>
                </a:lnTo>
                <a:lnTo>
                  <a:pt x="821" y="94"/>
                </a:lnTo>
                <a:lnTo>
                  <a:pt x="805" y="94"/>
                </a:lnTo>
                <a:lnTo>
                  <a:pt x="795" y="78"/>
                </a:lnTo>
                <a:lnTo>
                  <a:pt x="795" y="68"/>
                </a:lnTo>
                <a:lnTo>
                  <a:pt x="788" y="68"/>
                </a:lnTo>
                <a:lnTo>
                  <a:pt x="779" y="78"/>
                </a:lnTo>
                <a:lnTo>
                  <a:pt x="753" y="78"/>
                </a:lnTo>
                <a:lnTo>
                  <a:pt x="736" y="78"/>
                </a:lnTo>
                <a:lnTo>
                  <a:pt x="736" y="68"/>
                </a:lnTo>
                <a:lnTo>
                  <a:pt x="736" y="49"/>
                </a:lnTo>
                <a:lnTo>
                  <a:pt x="736" y="33"/>
                </a:lnTo>
                <a:lnTo>
                  <a:pt x="729" y="23"/>
                </a:lnTo>
                <a:lnTo>
                  <a:pt x="720" y="9"/>
                </a:lnTo>
                <a:lnTo>
                  <a:pt x="710" y="0"/>
                </a:lnTo>
                <a:lnTo>
                  <a:pt x="703" y="0"/>
                </a:lnTo>
                <a:lnTo>
                  <a:pt x="686" y="9"/>
                </a:lnTo>
                <a:lnTo>
                  <a:pt x="670" y="0"/>
                </a:lnTo>
                <a:lnTo>
                  <a:pt x="660" y="0"/>
                </a:lnTo>
                <a:lnTo>
                  <a:pt x="651" y="9"/>
                </a:lnTo>
                <a:lnTo>
                  <a:pt x="644" y="9"/>
                </a:lnTo>
                <a:lnTo>
                  <a:pt x="625" y="16"/>
                </a:lnTo>
                <a:lnTo>
                  <a:pt x="618" y="9"/>
                </a:lnTo>
                <a:lnTo>
                  <a:pt x="601" y="16"/>
                </a:lnTo>
                <a:lnTo>
                  <a:pt x="601" y="23"/>
                </a:lnTo>
                <a:lnTo>
                  <a:pt x="601" y="16"/>
                </a:lnTo>
                <a:lnTo>
                  <a:pt x="601" y="33"/>
                </a:lnTo>
                <a:lnTo>
                  <a:pt x="582" y="33"/>
                </a:lnTo>
                <a:lnTo>
                  <a:pt x="575" y="33"/>
                </a:lnTo>
                <a:lnTo>
                  <a:pt x="566" y="33"/>
                </a:lnTo>
                <a:lnTo>
                  <a:pt x="556" y="28"/>
                </a:lnTo>
                <a:lnTo>
                  <a:pt x="540" y="28"/>
                </a:lnTo>
                <a:lnTo>
                  <a:pt x="533" y="28"/>
                </a:lnTo>
                <a:lnTo>
                  <a:pt x="518" y="42"/>
                </a:lnTo>
                <a:lnTo>
                  <a:pt x="518" y="56"/>
                </a:lnTo>
                <a:lnTo>
                  <a:pt x="511" y="75"/>
                </a:lnTo>
                <a:lnTo>
                  <a:pt x="521" y="94"/>
                </a:lnTo>
                <a:lnTo>
                  <a:pt x="518" y="101"/>
                </a:lnTo>
                <a:lnTo>
                  <a:pt x="518" y="120"/>
                </a:lnTo>
                <a:lnTo>
                  <a:pt x="514" y="120"/>
                </a:lnTo>
                <a:lnTo>
                  <a:pt x="497" y="101"/>
                </a:lnTo>
                <a:lnTo>
                  <a:pt x="490" y="101"/>
                </a:lnTo>
                <a:lnTo>
                  <a:pt x="481" y="111"/>
                </a:lnTo>
                <a:lnTo>
                  <a:pt x="455" y="101"/>
                </a:lnTo>
                <a:lnTo>
                  <a:pt x="448" y="101"/>
                </a:lnTo>
                <a:lnTo>
                  <a:pt x="436" y="111"/>
                </a:lnTo>
                <a:lnTo>
                  <a:pt x="433" y="120"/>
                </a:lnTo>
                <a:lnTo>
                  <a:pt x="431" y="127"/>
                </a:lnTo>
                <a:lnTo>
                  <a:pt x="419" y="104"/>
                </a:lnTo>
                <a:lnTo>
                  <a:pt x="410" y="101"/>
                </a:lnTo>
                <a:lnTo>
                  <a:pt x="403" y="120"/>
                </a:lnTo>
                <a:lnTo>
                  <a:pt x="395" y="111"/>
                </a:lnTo>
                <a:lnTo>
                  <a:pt x="388" y="101"/>
                </a:lnTo>
                <a:lnTo>
                  <a:pt x="369" y="101"/>
                </a:lnTo>
                <a:lnTo>
                  <a:pt x="360" y="111"/>
                </a:lnTo>
                <a:lnTo>
                  <a:pt x="336" y="111"/>
                </a:lnTo>
                <a:lnTo>
                  <a:pt x="327" y="101"/>
                </a:lnTo>
                <a:lnTo>
                  <a:pt x="317" y="101"/>
                </a:lnTo>
                <a:lnTo>
                  <a:pt x="284" y="94"/>
                </a:lnTo>
                <a:lnTo>
                  <a:pt x="268" y="85"/>
                </a:lnTo>
                <a:lnTo>
                  <a:pt x="242" y="78"/>
                </a:lnTo>
                <a:lnTo>
                  <a:pt x="218" y="78"/>
                </a:lnTo>
                <a:lnTo>
                  <a:pt x="190" y="85"/>
                </a:lnTo>
                <a:lnTo>
                  <a:pt x="173" y="85"/>
                </a:lnTo>
                <a:lnTo>
                  <a:pt x="157" y="83"/>
                </a:lnTo>
                <a:lnTo>
                  <a:pt x="140" y="92"/>
                </a:lnTo>
                <a:lnTo>
                  <a:pt x="138" y="101"/>
                </a:lnTo>
                <a:lnTo>
                  <a:pt x="128" y="111"/>
                </a:lnTo>
                <a:lnTo>
                  <a:pt x="121" y="120"/>
                </a:lnTo>
                <a:lnTo>
                  <a:pt x="114" y="111"/>
                </a:lnTo>
                <a:lnTo>
                  <a:pt x="102" y="111"/>
                </a:lnTo>
                <a:lnTo>
                  <a:pt x="97" y="127"/>
                </a:lnTo>
                <a:lnTo>
                  <a:pt x="100" y="130"/>
                </a:lnTo>
                <a:lnTo>
                  <a:pt x="95" y="137"/>
                </a:lnTo>
                <a:lnTo>
                  <a:pt x="88" y="144"/>
                </a:lnTo>
                <a:lnTo>
                  <a:pt x="95" y="154"/>
                </a:lnTo>
                <a:lnTo>
                  <a:pt x="112" y="170"/>
                </a:lnTo>
                <a:lnTo>
                  <a:pt x="121" y="180"/>
                </a:lnTo>
                <a:lnTo>
                  <a:pt x="112" y="187"/>
                </a:lnTo>
                <a:lnTo>
                  <a:pt x="112" y="196"/>
                </a:lnTo>
                <a:lnTo>
                  <a:pt x="121" y="206"/>
                </a:lnTo>
                <a:lnTo>
                  <a:pt x="121" y="220"/>
                </a:lnTo>
                <a:lnTo>
                  <a:pt x="121" y="229"/>
                </a:lnTo>
                <a:lnTo>
                  <a:pt x="112" y="229"/>
                </a:lnTo>
                <a:lnTo>
                  <a:pt x="104" y="229"/>
                </a:lnTo>
                <a:lnTo>
                  <a:pt x="95" y="246"/>
                </a:lnTo>
                <a:lnTo>
                  <a:pt x="78" y="255"/>
                </a:lnTo>
                <a:lnTo>
                  <a:pt x="55" y="281"/>
                </a:lnTo>
                <a:lnTo>
                  <a:pt x="43" y="288"/>
                </a:lnTo>
                <a:lnTo>
                  <a:pt x="36" y="307"/>
                </a:lnTo>
                <a:lnTo>
                  <a:pt x="43" y="331"/>
                </a:lnTo>
                <a:lnTo>
                  <a:pt x="43" y="350"/>
                </a:lnTo>
                <a:lnTo>
                  <a:pt x="36" y="350"/>
                </a:lnTo>
                <a:lnTo>
                  <a:pt x="26" y="350"/>
                </a:lnTo>
                <a:lnTo>
                  <a:pt x="10" y="376"/>
                </a:lnTo>
                <a:lnTo>
                  <a:pt x="0" y="400"/>
                </a:lnTo>
                <a:lnTo>
                  <a:pt x="0" y="416"/>
                </a:lnTo>
                <a:lnTo>
                  <a:pt x="19" y="435"/>
                </a:lnTo>
                <a:lnTo>
                  <a:pt x="36" y="442"/>
                </a:lnTo>
                <a:lnTo>
                  <a:pt x="55" y="442"/>
                </a:lnTo>
                <a:lnTo>
                  <a:pt x="88" y="442"/>
                </a:lnTo>
                <a:lnTo>
                  <a:pt x="104" y="452"/>
                </a:lnTo>
                <a:lnTo>
                  <a:pt x="121" y="459"/>
                </a:lnTo>
                <a:lnTo>
                  <a:pt x="147" y="452"/>
                </a:lnTo>
                <a:lnTo>
                  <a:pt x="154" y="442"/>
                </a:lnTo>
                <a:lnTo>
                  <a:pt x="173" y="452"/>
                </a:lnTo>
                <a:lnTo>
                  <a:pt x="183" y="459"/>
                </a:lnTo>
                <a:lnTo>
                  <a:pt x="197" y="452"/>
                </a:lnTo>
                <a:lnTo>
                  <a:pt x="216" y="435"/>
                </a:lnTo>
                <a:lnTo>
                  <a:pt x="232" y="435"/>
                </a:lnTo>
                <a:lnTo>
                  <a:pt x="249" y="435"/>
                </a:lnTo>
                <a:lnTo>
                  <a:pt x="258" y="435"/>
                </a:lnTo>
                <a:lnTo>
                  <a:pt x="265" y="416"/>
                </a:lnTo>
                <a:lnTo>
                  <a:pt x="275" y="416"/>
                </a:lnTo>
                <a:lnTo>
                  <a:pt x="291" y="416"/>
                </a:lnTo>
                <a:lnTo>
                  <a:pt x="291" y="409"/>
                </a:lnTo>
                <a:lnTo>
                  <a:pt x="301" y="416"/>
                </a:lnTo>
                <a:lnTo>
                  <a:pt x="310" y="416"/>
                </a:lnTo>
                <a:lnTo>
                  <a:pt x="334" y="409"/>
                </a:lnTo>
                <a:lnTo>
                  <a:pt x="343" y="400"/>
                </a:lnTo>
                <a:lnTo>
                  <a:pt x="353" y="393"/>
                </a:lnTo>
                <a:lnTo>
                  <a:pt x="377" y="393"/>
                </a:lnTo>
                <a:lnTo>
                  <a:pt x="377" y="400"/>
                </a:lnTo>
                <a:lnTo>
                  <a:pt x="395" y="400"/>
                </a:lnTo>
                <a:lnTo>
                  <a:pt x="403" y="409"/>
                </a:lnTo>
                <a:lnTo>
                  <a:pt x="412" y="416"/>
                </a:lnTo>
                <a:lnTo>
                  <a:pt x="419" y="409"/>
                </a:lnTo>
                <a:lnTo>
                  <a:pt x="429" y="409"/>
                </a:lnTo>
                <a:lnTo>
                  <a:pt x="436" y="416"/>
                </a:lnTo>
                <a:lnTo>
                  <a:pt x="455" y="426"/>
                </a:lnTo>
                <a:lnTo>
                  <a:pt x="455" y="416"/>
                </a:lnTo>
                <a:lnTo>
                  <a:pt x="471" y="426"/>
                </a:lnTo>
                <a:lnTo>
                  <a:pt x="471" y="435"/>
                </a:lnTo>
                <a:lnTo>
                  <a:pt x="471" y="442"/>
                </a:lnTo>
                <a:lnTo>
                  <a:pt x="481" y="442"/>
                </a:lnTo>
                <a:lnTo>
                  <a:pt x="481" y="459"/>
                </a:lnTo>
                <a:lnTo>
                  <a:pt x="481" y="478"/>
                </a:lnTo>
                <a:lnTo>
                  <a:pt x="481" y="485"/>
                </a:lnTo>
                <a:lnTo>
                  <a:pt x="488" y="485"/>
                </a:lnTo>
                <a:lnTo>
                  <a:pt x="497" y="485"/>
                </a:lnTo>
                <a:lnTo>
                  <a:pt x="507" y="504"/>
                </a:lnTo>
                <a:lnTo>
                  <a:pt x="507" y="520"/>
                </a:lnTo>
                <a:lnTo>
                  <a:pt x="514" y="520"/>
                </a:lnTo>
                <a:lnTo>
                  <a:pt x="523" y="520"/>
                </a:lnTo>
                <a:lnTo>
                  <a:pt x="523" y="528"/>
                </a:lnTo>
                <a:lnTo>
                  <a:pt x="523" y="537"/>
                </a:lnTo>
                <a:lnTo>
                  <a:pt x="533" y="546"/>
                </a:lnTo>
                <a:lnTo>
                  <a:pt x="540" y="554"/>
                </a:lnTo>
                <a:lnTo>
                  <a:pt x="547" y="563"/>
                </a:lnTo>
                <a:lnTo>
                  <a:pt x="547" y="572"/>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6" name="Freeform 494"/>
          <p:cNvSpPr>
            <a:spLocks/>
          </p:cNvSpPr>
          <p:nvPr/>
        </p:nvSpPr>
        <p:spPr bwMode="auto">
          <a:xfrm>
            <a:off x="21248933" y="9594315"/>
            <a:ext cx="1193800" cy="977902"/>
          </a:xfrm>
          <a:custGeom>
            <a:avLst/>
            <a:gdLst>
              <a:gd name="T0" fmla="*/ 239 w 376"/>
              <a:gd name="T1" fmla="*/ 10 h 308"/>
              <a:gd name="T2" fmla="*/ 258 w 376"/>
              <a:gd name="T3" fmla="*/ 19 h 308"/>
              <a:gd name="T4" fmla="*/ 272 w 376"/>
              <a:gd name="T5" fmla="*/ 36 h 308"/>
              <a:gd name="T6" fmla="*/ 291 w 376"/>
              <a:gd name="T7" fmla="*/ 62 h 308"/>
              <a:gd name="T8" fmla="*/ 317 w 376"/>
              <a:gd name="T9" fmla="*/ 78 h 308"/>
              <a:gd name="T10" fmla="*/ 350 w 376"/>
              <a:gd name="T11" fmla="*/ 78 h 308"/>
              <a:gd name="T12" fmla="*/ 376 w 376"/>
              <a:gd name="T13" fmla="*/ 78 h 308"/>
              <a:gd name="T14" fmla="*/ 359 w 376"/>
              <a:gd name="T15" fmla="*/ 88 h 308"/>
              <a:gd name="T16" fmla="*/ 341 w 376"/>
              <a:gd name="T17" fmla="*/ 112 h 308"/>
              <a:gd name="T18" fmla="*/ 333 w 376"/>
              <a:gd name="T19" fmla="*/ 128 h 308"/>
              <a:gd name="T20" fmla="*/ 341 w 376"/>
              <a:gd name="T21" fmla="*/ 147 h 308"/>
              <a:gd name="T22" fmla="*/ 341 w 376"/>
              <a:gd name="T23" fmla="*/ 171 h 308"/>
              <a:gd name="T24" fmla="*/ 341 w 376"/>
              <a:gd name="T25" fmla="*/ 187 h 308"/>
              <a:gd name="T26" fmla="*/ 350 w 376"/>
              <a:gd name="T27" fmla="*/ 206 h 308"/>
              <a:gd name="T28" fmla="*/ 341 w 376"/>
              <a:gd name="T29" fmla="*/ 239 h 308"/>
              <a:gd name="T30" fmla="*/ 333 w 376"/>
              <a:gd name="T31" fmla="*/ 223 h 308"/>
              <a:gd name="T32" fmla="*/ 333 w 376"/>
              <a:gd name="T33" fmla="*/ 239 h 308"/>
              <a:gd name="T34" fmla="*/ 333 w 376"/>
              <a:gd name="T35" fmla="*/ 265 h 308"/>
              <a:gd name="T36" fmla="*/ 341 w 376"/>
              <a:gd name="T37" fmla="*/ 282 h 308"/>
              <a:gd name="T38" fmla="*/ 317 w 376"/>
              <a:gd name="T39" fmla="*/ 282 h 308"/>
              <a:gd name="T40" fmla="*/ 298 w 376"/>
              <a:gd name="T41" fmla="*/ 292 h 308"/>
              <a:gd name="T42" fmla="*/ 265 w 376"/>
              <a:gd name="T43" fmla="*/ 275 h 308"/>
              <a:gd name="T44" fmla="*/ 291 w 376"/>
              <a:gd name="T45" fmla="*/ 265 h 308"/>
              <a:gd name="T46" fmla="*/ 284 w 376"/>
              <a:gd name="T47" fmla="*/ 239 h 308"/>
              <a:gd name="T48" fmla="*/ 284 w 376"/>
              <a:gd name="T49" fmla="*/ 232 h 308"/>
              <a:gd name="T50" fmla="*/ 272 w 376"/>
              <a:gd name="T51" fmla="*/ 206 h 308"/>
              <a:gd name="T52" fmla="*/ 248 w 376"/>
              <a:gd name="T53" fmla="*/ 187 h 308"/>
              <a:gd name="T54" fmla="*/ 222 w 376"/>
              <a:gd name="T55" fmla="*/ 206 h 308"/>
              <a:gd name="T56" fmla="*/ 206 w 376"/>
              <a:gd name="T57" fmla="*/ 239 h 308"/>
              <a:gd name="T58" fmla="*/ 189 w 376"/>
              <a:gd name="T59" fmla="*/ 265 h 308"/>
              <a:gd name="T60" fmla="*/ 170 w 376"/>
              <a:gd name="T61" fmla="*/ 282 h 308"/>
              <a:gd name="T62" fmla="*/ 163 w 376"/>
              <a:gd name="T63" fmla="*/ 308 h 308"/>
              <a:gd name="T64" fmla="*/ 154 w 376"/>
              <a:gd name="T65" fmla="*/ 265 h 308"/>
              <a:gd name="T66" fmla="*/ 154 w 376"/>
              <a:gd name="T67" fmla="*/ 258 h 308"/>
              <a:gd name="T68" fmla="*/ 137 w 376"/>
              <a:gd name="T69" fmla="*/ 249 h 308"/>
              <a:gd name="T70" fmla="*/ 102 w 376"/>
              <a:gd name="T71" fmla="*/ 232 h 308"/>
              <a:gd name="T72" fmla="*/ 68 w 376"/>
              <a:gd name="T73" fmla="*/ 213 h 308"/>
              <a:gd name="T74" fmla="*/ 92 w 376"/>
              <a:gd name="T75" fmla="*/ 206 h 308"/>
              <a:gd name="T76" fmla="*/ 78 w 376"/>
              <a:gd name="T77" fmla="*/ 187 h 308"/>
              <a:gd name="T78" fmla="*/ 35 w 376"/>
              <a:gd name="T79" fmla="*/ 171 h 308"/>
              <a:gd name="T80" fmla="*/ 59 w 376"/>
              <a:gd name="T81" fmla="*/ 154 h 308"/>
              <a:gd name="T82" fmla="*/ 26 w 376"/>
              <a:gd name="T83" fmla="*/ 138 h 308"/>
              <a:gd name="T84" fmla="*/ 16 w 376"/>
              <a:gd name="T85" fmla="*/ 128 h 308"/>
              <a:gd name="T86" fmla="*/ 9 w 376"/>
              <a:gd name="T87" fmla="*/ 102 h 308"/>
              <a:gd name="T88" fmla="*/ 35 w 376"/>
              <a:gd name="T89" fmla="*/ 112 h 308"/>
              <a:gd name="T90" fmla="*/ 68 w 376"/>
              <a:gd name="T91" fmla="*/ 119 h 308"/>
              <a:gd name="T92" fmla="*/ 92 w 376"/>
              <a:gd name="T93" fmla="*/ 112 h 308"/>
              <a:gd name="T94" fmla="*/ 102 w 376"/>
              <a:gd name="T95" fmla="*/ 93 h 308"/>
              <a:gd name="T96" fmla="*/ 92 w 376"/>
              <a:gd name="T97" fmla="*/ 78 h 308"/>
              <a:gd name="T98" fmla="*/ 68 w 376"/>
              <a:gd name="T99" fmla="*/ 62 h 308"/>
              <a:gd name="T100" fmla="*/ 78 w 376"/>
              <a:gd name="T101" fmla="*/ 43 h 308"/>
              <a:gd name="T102" fmla="*/ 104 w 376"/>
              <a:gd name="T103" fmla="*/ 43 h 308"/>
              <a:gd name="T104" fmla="*/ 130 w 376"/>
              <a:gd name="T105" fmla="*/ 62 h 308"/>
              <a:gd name="T106" fmla="*/ 163 w 376"/>
              <a:gd name="T107" fmla="*/ 69 h 308"/>
              <a:gd name="T108" fmla="*/ 189 w 376"/>
              <a:gd name="T109" fmla="*/ 62 h 308"/>
              <a:gd name="T110" fmla="*/ 189 w 376"/>
              <a:gd name="T111" fmla="*/ 36 h 308"/>
              <a:gd name="T112" fmla="*/ 215 w 376"/>
              <a:gd name="T113" fmla="*/ 36 h 308"/>
              <a:gd name="T114" fmla="*/ 222 w 376"/>
              <a:gd name="T115"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6" h="308">
                <a:moveTo>
                  <a:pt x="222" y="0"/>
                </a:moveTo>
                <a:lnTo>
                  <a:pt x="239" y="10"/>
                </a:lnTo>
                <a:lnTo>
                  <a:pt x="248" y="10"/>
                </a:lnTo>
                <a:lnTo>
                  <a:pt x="258" y="19"/>
                </a:lnTo>
                <a:lnTo>
                  <a:pt x="265" y="26"/>
                </a:lnTo>
                <a:lnTo>
                  <a:pt x="272" y="36"/>
                </a:lnTo>
                <a:lnTo>
                  <a:pt x="284" y="52"/>
                </a:lnTo>
                <a:lnTo>
                  <a:pt x="291" y="62"/>
                </a:lnTo>
                <a:lnTo>
                  <a:pt x="307" y="62"/>
                </a:lnTo>
                <a:lnTo>
                  <a:pt x="317" y="78"/>
                </a:lnTo>
                <a:lnTo>
                  <a:pt x="333" y="78"/>
                </a:lnTo>
                <a:lnTo>
                  <a:pt x="350" y="78"/>
                </a:lnTo>
                <a:lnTo>
                  <a:pt x="369" y="69"/>
                </a:lnTo>
                <a:lnTo>
                  <a:pt x="376" y="78"/>
                </a:lnTo>
                <a:lnTo>
                  <a:pt x="376" y="88"/>
                </a:lnTo>
                <a:lnTo>
                  <a:pt x="359" y="88"/>
                </a:lnTo>
                <a:lnTo>
                  <a:pt x="350" y="93"/>
                </a:lnTo>
                <a:lnTo>
                  <a:pt x="341" y="112"/>
                </a:lnTo>
                <a:lnTo>
                  <a:pt x="333" y="119"/>
                </a:lnTo>
                <a:lnTo>
                  <a:pt x="333" y="128"/>
                </a:lnTo>
                <a:lnTo>
                  <a:pt x="341" y="138"/>
                </a:lnTo>
                <a:lnTo>
                  <a:pt x="341" y="147"/>
                </a:lnTo>
                <a:lnTo>
                  <a:pt x="341" y="164"/>
                </a:lnTo>
                <a:lnTo>
                  <a:pt x="341" y="171"/>
                </a:lnTo>
                <a:lnTo>
                  <a:pt x="333" y="171"/>
                </a:lnTo>
                <a:lnTo>
                  <a:pt x="341" y="187"/>
                </a:lnTo>
                <a:lnTo>
                  <a:pt x="350" y="197"/>
                </a:lnTo>
                <a:lnTo>
                  <a:pt x="350" y="206"/>
                </a:lnTo>
                <a:lnTo>
                  <a:pt x="350" y="223"/>
                </a:lnTo>
                <a:lnTo>
                  <a:pt x="341" y="239"/>
                </a:lnTo>
                <a:lnTo>
                  <a:pt x="341" y="223"/>
                </a:lnTo>
                <a:lnTo>
                  <a:pt x="333" y="223"/>
                </a:lnTo>
                <a:lnTo>
                  <a:pt x="333" y="232"/>
                </a:lnTo>
                <a:lnTo>
                  <a:pt x="333" y="239"/>
                </a:lnTo>
                <a:lnTo>
                  <a:pt x="326" y="249"/>
                </a:lnTo>
                <a:lnTo>
                  <a:pt x="333" y="265"/>
                </a:lnTo>
                <a:lnTo>
                  <a:pt x="350" y="275"/>
                </a:lnTo>
                <a:lnTo>
                  <a:pt x="341" y="282"/>
                </a:lnTo>
                <a:lnTo>
                  <a:pt x="350" y="292"/>
                </a:lnTo>
                <a:lnTo>
                  <a:pt x="317" y="282"/>
                </a:lnTo>
                <a:lnTo>
                  <a:pt x="307" y="282"/>
                </a:lnTo>
                <a:lnTo>
                  <a:pt x="298" y="292"/>
                </a:lnTo>
                <a:lnTo>
                  <a:pt x="284" y="282"/>
                </a:lnTo>
                <a:lnTo>
                  <a:pt x="265" y="275"/>
                </a:lnTo>
                <a:lnTo>
                  <a:pt x="272" y="275"/>
                </a:lnTo>
                <a:lnTo>
                  <a:pt x="291" y="265"/>
                </a:lnTo>
                <a:lnTo>
                  <a:pt x="291" y="258"/>
                </a:lnTo>
                <a:lnTo>
                  <a:pt x="284" y="239"/>
                </a:lnTo>
                <a:lnTo>
                  <a:pt x="272" y="232"/>
                </a:lnTo>
                <a:lnTo>
                  <a:pt x="284" y="232"/>
                </a:lnTo>
                <a:lnTo>
                  <a:pt x="284" y="213"/>
                </a:lnTo>
                <a:lnTo>
                  <a:pt x="272" y="206"/>
                </a:lnTo>
                <a:lnTo>
                  <a:pt x="258" y="187"/>
                </a:lnTo>
                <a:lnTo>
                  <a:pt x="248" y="187"/>
                </a:lnTo>
                <a:lnTo>
                  <a:pt x="239" y="206"/>
                </a:lnTo>
                <a:lnTo>
                  <a:pt x="222" y="206"/>
                </a:lnTo>
                <a:lnTo>
                  <a:pt x="213" y="223"/>
                </a:lnTo>
                <a:lnTo>
                  <a:pt x="206" y="239"/>
                </a:lnTo>
                <a:lnTo>
                  <a:pt x="206" y="249"/>
                </a:lnTo>
                <a:lnTo>
                  <a:pt x="189" y="265"/>
                </a:lnTo>
                <a:lnTo>
                  <a:pt x="170" y="275"/>
                </a:lnTo>
                <a:lnTo>
                  <a:pt x="170" y="282"/>
                </a:lnTo>
                <a:lnTo>
                  <a:pt x="170" y="292"/>
                </a:lnTo>
                <a:lnTo>
                  <a:pt x="163" y="308"/>
                </a:lnTo>
                <a:lnTo>
                  <a:pt x="163" y="275"/>
                </a:lnTo>
                <a:lnTo>
                  <a:pt x="154" y="265"/>
                </a:lnTo>
                <a:lnTo>
                  <a:pt x="147" y="265"/>
                </a:lnTo>
                <a:lnTo>
                  <a:pt x="154" y="258"/>
                </a:lnTo>
                <a:lnTo>
                  <a:pt x="147" y="249"/>
                </a:lnTo>
                <a:lnTo>
                  <a:pt x="137" y="249"/>
                </a:lnTo>
                <a:lnTo>
                  <a:pt x="121" y="249"/>
                </a:lnTo>
                <a:lnTo>
                  <a:pt x="102" y="232"/>
                </a:lnTo>
                <a:lnTo>
                  <a:pt x="78" y="223"/>
                </a:lnTo>
                <a:lnTo>
                  <a:pt x="68" y="213"/>
                </a:lnTo>
                <a:lnTo>
                  <a:pt x="85" y="213"/>
                </a:lnTo>
                <a:lnTo>
                  <a:pt x="92" y="206"/>
                </a:lnTo>
                <a:lnTo>
                  <a:pt x="92" y="197"/>
                </a:lnTo>
                <a:lnTo>
                  <a:pt x="78" y="187"/>
                </a:lnTo>
                <a:lnTo>
                  <a:pt x="59" y="187"/>
                </a:lnTo>
                <a:lnTo>
                  <a:pt x="35" y="171"/>
                </a:lnTo>
                <a:lnTo>
                  <a:pt x="52" y="164"/>
                </a:lnTo>
                <a:lnTo>
                  <a:pt x="59" y="154"/>
                </a:lnTo>
                <a:lnTo>
                  <a:pt x="35" y="138"/>
                </a:lnTo>
                <a:lnTo>
                  <a:pt x="26" y="138"/>
                </a:lnTo>
                <a:lnTo>
                  <a:pt x="16" y="138"/>
                </a:lnTo>
                <a:lnTo>
                  <a:pt x="16" y="128"/>
                </a:lnTo>
                <a:lnTo>
                  <a:pt x="0" y="119"/>
                </a:lnTo>
                <a:lnTo>
                  <a:pt x="9" y="102"/>
                </a:lnTo>
                <a:lnTo>
                  <a:pt x="16" y="93"/>
                </a:lnTo>
                <a:lnTo>
                  <a:pt x="35" y="112"/>
                </a:lnTo>
                <a:lnTo>
                  <a:pt x="52" y="112"/>
                </a:lnTo>
                <a:lnTo>
                  <a:pt x="68" y="119"/>
                </a:lnTo>
                <a:lnTo>
                  <a:pt x="68" y="112"/>
                </a:lnTo>
                <a:lnTo>
                  <a:pt x="92" y="112"/>
                </a:lnTo>
                <a:lnTo>
                  <a:pt x="102" y="112"/>
                </a:lnTo>
                <a:lnTo>
                  <a:pt x="102" y="93"/>
                </a:lnTo>
                <a:lnTo>
                  <a:pt x="102" y="88"/>
                </a:lnTo>
                <a:lnTo>
                  <a:pt x="92" y="78"/>
                </a:lnTo>
                <a:lnTo>
                  <a:pt x="68" y="69"/>
                </a:lnTo>
                <a:lnTo>
                  <a:pt x="68" y="62"/>
                </a:lnTo>
                <a:lnTo>
                  <a:pt x="68" y="43"/>
                </a:lnTo>
                <a:lnTo>
                  <a:pt x="78" y="43"/>
                </a:lnTo>
                <a:lnTo>
                  <a:pt x="78" y="43"/>
                </a:lnTo>
                <a:lnTo>
                  <a:pt x="104" y="43"/>
                </a:lnTo>
                <a:lnTo>
                  <a:pt x="113" y="43"/>
                </a:lnTo>
                <a:lnTo>
                  <a:pt x="130" y="62"/>
                </a:lnTo>
                <a:lnTo>
                  <a:pt x="147" y="69"/>
                </a:lnTo>
                <a:lnTo>
                  <a:pt x="163" y="69"/>
                </a:lnTo>
                <a:lnTo>
                  <a:pt x="170" y="69"/>
                </a:lnTo>
                <a:lnTo>
                  <a:pt x="189" y="62"/>
                </a:lnTo>
                <a:lnTo>
                  <a:pt x="199" y="43"/>
                </a:lnTo>
                <a:lnTo>
                  <a:pt x="189" y="36"/>
                </a:lnTo>
                <a:lnTo>
                  <a:pt x="206" y="36"/>
                </a:lnTo>
                <a:lnTo>
                  <a:pt x="215" y="36"/>
                </a:lnTo>
                <a:lnTo>
                  <a:pt x="215" y="19"/>
                </a:lnTo>
                <a:lnTo>
                  <a:pt x="222" y="0"/>
                </a:lnTo>
                <a:lnTo>
                  <a:pt x="222" y="0"/>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7" name="Freeform 496"/>
          <p:cNvSpPr>
            <a:spLocks/>
          </p:cNvSpPr>
          <p:nvPr/>
        </p:nvSpPr>
        <p:spPr bwMode="auto">
          <a:xfrm>
            <a:off x="20874281" y="9972143"/>
            <a:ext cx="892176" cy="622302"/>
          </a:xfrm>
          <a:custGeom>
            <a:avLst/>
            <a:gdLst>
              <a:gd name="T0" fmla="*/ 281 w 281"/>
              <a:gd name="T1" fmla="*/ 189 h 196"/>
              <a:gd name="T2" fmla="*/ 246 w 281"/>
              <a:gd name="T3" fmla="*/ 196 h 196"/>
              <a:gd name="T4" fmla="*/ 220 w 281"/>
              <a:gd name="T5" fmla="*/ 196 h 196"/>
              <a:gd name="T6" fmla="*/ 186 w 281"/>
              <a:gd name="T7" fmla="*/ 189 h 196"/>
              <a:gd name="T8" fmla="*/ 144 w 281"/>
              <a:gd name="T9" fmla="*/ 163 h 196"/>
              <a:gd name="T10" fmla="*/ 127 w 281"/>
              <a:gd name="T11" fmla="*/ 146 h 196"/>
              <a:gd name="T12" fmla="*/ 101 w 281"/>
              <a:gd name="T13" fmla="*/ 146 h 196"/>
              <a:gd name="T14" fmla="*/ 92 w 281"/>
              <a:gd name="T15" fmla="*/ 130 h 196"/>
              <a:gd name="T16" fmla="*/ 75 w 281"/>
              <a:gd name="T17" fmla="*/ 139 h 196"/>
              <a:gd name="T18" fmla="*/ 59 w 281"/>
              <a:gd name="T19" fmla="*/ 139 h 196"/>
              <a:gd name="T20" fmla="*/ 42 w 281"/>
              <a:gd name="T21" fmla="*/ 139 h 196"/>
              <a:gd name="T22" fmla="*/ 26 w 281"/>
              <a:gd name="T23" fmla="*/ 113 h 196"/>
              <a:gd name="T24" fmla="*/ 33 w 281"/>
              <a:gd name="T25" fmla="*/ 87 h 196"/>
              <a:gd name="T26" fmla="*/ 26 w 281"/>
              <a:gd name="T27" fmla="*/ 68 h 196"/>
              <a:gd name="T28" fmla="*/ 26 w 281"/>
              <a:gd name="T29" fmla="*/ 45 h 196"/>
              <a:gd name="T30" fmla="*/ 59 w 281"/>
              <a:gd name="T31" fmla="*/ 28 h 196"/>
              <a:gd name="T32" fmla="*/ 82 w 281"/>
              <a:gd name="T33" fmla="*/ 28 h 196"/>
              <a:gd name="T34" fmla="*/ 101 w 281"/>
              <a:gd name="T35" fmla="*/ 19 h 196"/>
              <a:gd name="T36" fmla="*/ 111 w 281"/>
              <a:gd name="T37" fmla="*/ 9 h 196"/>
              <a:gd name="T38" fmla="*/ 118 w 281"/>
              <a:gd name="T39" fmla="*/ 0 h 196"/>
              <a:gd name="T40" fmla="*/ 137 w 281"/>
              <a:gd name="T41" fmla="*/ 9 h 196"/>
              <a:gd name="T42" fmla="*/ 146 w 281"/>
              <a:gd name="T43" fmla="*/ 19 h 196"/>
              <a:gd name="T44" fmla="*/ 177 w 281"/>
              <a:gd name="T45" fmla="*/ 35 h 196"/>
              <a:gd name="T46" fmla="*/ 153 w 281"/>
              <a:gd name="T47" fmla="*/ 52 h 196"/>
              <a:gd name="T48" fmla="*/ 196 w 281"/>
              <a:gd name="T49" fmla="*/ 68 h 196"/>
              <a:gd name="T50" fmla="*/ 212 w 281"/>
              <a:gd name="T51" fmla="*/ 87 h 196"/>
              <a:gd name="T52" fmla="*/ 189 w 281"/>
              <a:gd name="T53" fmla="*/ 94 h 196"/>
              <a:gd name="T54" fmla="*/ 222 w 281"/>
              <a:gd name="T55" fmla="*/ 113 h 196"/>
              <a:gd name="T56" fmla="*/ 255 w 281"/>
              <a:gd name="T57" fmla="*/ 130 h 196"/>
              <a:gd name="T58" fmla="*/ 274 w 281"/>
              <a:gd name="T59" fmla="*/ 139 h 196"/>
              <a:gd name="T60" fmla="*/ 274 w 281"/>
              <a:gd name="T61" fmla="*/ 146 h 196"/>
              <a:gd name="T62" fmla="*/ 281 w 281"/>
              <a:gd name="T63" fmla="*/ 18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1" h="196">
                <a:moveTo>
                  <a:pt x="281" y="180"/>
                </a:moveTo>
                <a:lnTo>
                  <a:pt x="281" y="189"/>
                </a:lnTo>
                <a:lnTo>
                  <a:pt x="265" y="189"/>
                </a:lnTo>
                <a:lnTo>
                  <a:pt x="246" y="196"/>
                </a:lnTo>
                <a:lnTo>
                  <a:pt x="239" y="196"/>
                </a:lnTo>
                <a:lnTo>
                  <a:pt x="220" y="196"/>
                </a:lnTo>
                <a:lnTo>
                  <a:pt x="196" y="196"/>
                </a:lnTo>
                <a:lnTo>
                  <a:pt x="186" y="189"/>
                </a:lnTo>
                <a:lnTo>
                  <a:pt x="170" y="180"/>
                </a:lnTo>
                <a:lnTo>
                  <a:pt x="144" y="163"/>
                </a:lnTo>
                <a:lnTo>
                  <a:pt x="144" y="156"/>
                </a:lnTo>
                <a:lnTo>
                  <a:pt x="127" y="146"/>
                </a:lnTo>
                <a:lnTo>
                  <a:pt x="118" y="146"/>
                </a:lnTo>
                <a:lnTo>
                  <a:pt x="101" y="146"/>
                </a:lnTo>
                <a:lnTo>
                  <a:pt x="101" y="139"/>
                </a:lnTo>
                <a:lnTo>
                  <a:pt x="92" y="130"/>
                </a:lnTo>
                <a:lnTo>
                  <a:pt x="82" y="139"/>
                </a:lnTo>
                <a:lnTo>
                  <a:pt x="75" y="139"/>
                </a:lnTo>
                <a:lnTo>
                  <a:pt x="68" y="139"/>
                </a:lnTo>
                <a:lnTo>
                  <a:pt x="59" y="139"/>
                </a:lnTo>
                <a:lnTo>
                  <a:pt x="49" y="139"/>
                </a:lnTo>
                <a:lnTo>
                  <a:pt x="42" y="139"/>
                </a:lnTo>
                <a:lnTo>
                  <a:pt x="33" y="130"/>
                </a:lnTo>
                <a:lnTo>
                  <a:pt x="26" y="113"/>
                </a:lnTo>
                <a:lnTo>
                  <a:pt x="26" y="104"/>
                </a:lnTo>
                <a:lnTo>
                  <a:pt x="33" y="87"/>
                </a:lnTo>
                <a:lnTo>
                  <a:pt x="26" y="78"/>
                </a:lnTo>
                <a:lnTo>
                  <a:pt x="26" y="68"/>
                </a:lnTo>
                <a:lnTo>
                  <a:pt x="0" y="61"/>
                </a:lnTo>
                <a:lnTo>
                  <a:pt x="26" y="45"/>
                </a:lnTo>
                <a:lnTo>
                  <a:pt x="42" y="35"/>
                </a:lnTo>
                <a:lnTo>
                  <a:pt x="59" y="28"/>
                </a:lnTo>
                <a:lnTo>
                  <a:pt x="75" y="28"/>
                </a:lnTo>
                <a:lnTo>
                  <a:pt x="82" y="28"/>
                </a:lnTo>
                <a:lnTo>
                  <a:pt x="82" y="19"/>
                </a:lnTo>
                <a:lnTo>
                  <a:pt x="101" y="19"/>
                </a:lnTo>
                <a:lnTo>
                  <a:pt x="111" y="19"/>
                </a:lnTo>
                <a:lnTo>
                  <a:pt x="111" y="9"/>
                </a:lnTo>
                <a:lnTo>
                  <a:pt x="111" y="0"/>
                </a:lnTo>
                <a:lnTo>
                  <a:pt x="118" y="0"/>
                </a:lnTo>
                <a:lnTo>
                  <a:pt x="118" y="0"/>
                </a:lnTo>
                <a:lnTo>
                  <a:pt x="137" y="9"/>
                </a:lnTo>
                <a:lnTo>
                  <a:pt x="137" y="19"/>
                </a:lnTo>
                <a:lnTo>
                  <a:pt x="146" y="19"/>
                </a:lnTo>
                <a:lnTo>
                  <a:pt x="153" y="19"/>
                </a:lnTo>
                <a:lnTo>
                  <a:pt x="177" y="35"/>
                </a:lnTo>
                <a:lnTo>
                  <a:pt x="170" y="45"/>
                </a:lnTo>
                <a:lnTo>
                  <a:pt x="153" y="52"/>
                </a:lnTo>
                <a:lnTo>
                  <a:pt x="177" y="68"/>
                </a:lnTo>
                <a:lnTo>
                  <a:pt x="196" y="68"/>
                </a:lnTo>
                <a:lnTo>
                  <a:pt x="212" y="78"/>
                </a:lnTo>
                <a:lnTo>
                  <a:pt x="212" y="87"/>
                </a:lnTo>
                <a:lnTo>
                  <a:pt x="205" y="94"/>
                </a:lnTo>
                <a:lnTo>
                  <a:pt x="189" y="94"/>
                </a:lnTo>
                <a:lnTo>
                  <a:pt x="196" y="104"/>
                </a:lnTo>
                <a:lnTo>
                  <a:pt x="222" y="113"/>
                </a:lnTo>
                <a:lnTo>
                  <a:pt x="239" y="130"/>
                </a:lnTo>
                <a:lnTo>
                  <a:pt x="255" y="130"/>
                </a:lnTo>
                <a:lnTo>
                  <a:pt x="265" y="130"/>
                </a:lnTo>
                <a:lnTo>
                  <a:pt x="274" y="139"/>
                </a:lnTo>
                <a:lnTo>
                  <a:pt x="265" y="146"/>
                </a:lnTo>
                <a:lnTo>
                  <a:pt x="274" y="146"/>
                </a:lnTo>
                <a:lnTo>
                  <a:pt x="281" y="156"/>
                </a:lnTo>
                <a:lnTo>
                  <a:pt x="281" y="189"/>
                </a:lnTo>
                <a:lnTo>
                  <a:pt x="281" y="180"/>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8" name="Freeform 497"/>
          <p:cNvSpPr>
            <a:spLocks/>
          </p:cNvSpPr>
          <p:nvPr/>
        </p:nvSpPr>
        <p:spPr bwMode="auto">
          <a:xfrm>
            <a:off x="19918620" y="9572107"/>
            <a:ext cx="1660526" cy="593726"/>
          </a:xfrm>
          <a:custGeom>
            <a:avLst/>
            <a:gdLst>
              <a:gd name="T0" fmla="*/ 284 w 523"/>
              <a:gd name="T1" fmla="*/ 187 h 187"/>
              <a:gd name="T2" fmla="*/ 275 w 523"/>
              <a:gd name="T3" fmla="*/ 178 h 187"/>
              <a:gd name="T4" fmla="*/ 265 w 523"/>
              <a:gd name="T5" fmla="*/ 171 h 187"/>
              <a:gd name="T6" fmla="*/ 239 w 523"/>
              <a:gd name="T7" fmla="*/ 171 h 187"/>
              <a:gd name="T8" fmla="*/ 222 w 523"/>
              <a:gd name="T9" fmla="*/ 178 h 187"/>
              <a:gd name="T10" fmla="*/ 180 w 523"/>
              <a:gd name="T11" fmla="*/ 178 h 187"/>
              <a:gd name="T12" fmla="*/ 173 w 523"/>
              <a:gd name="T13" fmla="*/ 187 h 187"/>
              <a:gd name="T14" fmla="*/ 163 w 523"/>
              <a:gd name="T15" fmla="*/ 178 h 187"/>
              <a:gd name="T16" fmla="*/ 173 w 523"/>
              <a:gd name="T17" fmla="*/ 154 h 187"/>
              <a:gd name="T18" fmla="*/ 180 w 523"/>
              <a:gd name="T19" fmla="*/ 145 h 187"/>
              <a:gd name="T20" fmla="*/ 154 w 523"/>
              <a:gd name="T21" fmla="*/ 119 h 187"/>
              <a:gd name="T22" fmla="*/ 137 w 523"/>
              <a:gd name="T23" fmla="*/ 95 h 187"/>
              <a:gd name="T24" fmla="*/ 130 w 523"/>
              <a:gd name="T25" fmla="*/ 76 h 187"/>
              <a:gd name="T26" fmla="*/ 104 w 523"/>
              <a:gd name="T27" fmla="*/ 76 h 187"/>
              <a:gd name="T28" fmla="*/ 85 w 523"/>
              <a:gd name="T29" fmla="*/ 59 h 187"/>
              <a:gd name="T30" fmla="*/ 69 w 523"/>
              <a:gd name="T31" fmla="*/ 50 h 187"/>
              <a:gd name="T32" fmla="*/ 52 w 523"/>
              <a:gd name="T33" fmla="*/ 59 h 187"/>
              <a:gd name="T34" fmla="*/ 36 w 523"/>
              <a:gd name="T35" fmla="*/ 50 h 187"/>
              <a:gd name="T36" fmla="*/ 0 w 523"/>
              <a:gd name="T37" fmla="*/ 43 h 187"/>
              <a:gd name="T38" fmla="*/ 10 w 523"/>
              <a:gd name="T39" fmla="*/ 26 h 187"/>
              <a:gd name="T40" fmla="*/ 36 w 523"/>
              <a:gd name="T41" fmla="*/ 26 h 187"/>
              <a:gd name="T42" fmla="*/ 52 w 523"/>
              <a:gd name="T43" fmla="*/ 0 h 187"/>
              <a:gd name="T44" fmla="*/ 88 w 523"/>
              <a:gd name="T45" fmla="*/ 17 h 187"/>
              <a:gd name="T46" fmla="*/ 130 w 523"/>
              <a:gd name="T47" fmla="*/ 17 h 187"/>
              <a:gd name="T48" fmla="*/ 147 w 523"/>
              <a:gd name="T49" fmla="*/ 26 h 187"/>
              <a:gd name="T50" fmla="*/ 180 w 523"/>
              <a:gd name="T51" fmla="*/ 26 h 187"/>
              <a:gd name="T52" fmla="*/ 213 w 523"/>
              <a:gd name="T53" fmla="*/ 17 h 187"/>
              <a:gd name="T54" fmla="*/ 249 w 523"/>
              <a:gd name="T55" fmla="*/ 26 h 187"/>
              <a:gd name="T56" fmla="*/ 275 w 523"/>
              <a:gd name="T57" fmla="*/ 26 h 187"/>
              <a:gd name="T58" fmla="*/ 275 w 523"/>
              <a:gd name="T59" fmla="*/ 43 h 187"/>
              <a:gd name="T60" fmla="*/ 310 w 523"/>
              <a:gd name="T61" fmla="*/ 43 h 187"/>
              <a:gd name="T62" fmla="*/ 334 w 523"/>
              <a:gd name="T63" fmla="*/ 26 h 187"/>
              <a:gd name="T64" fmla="*/ 360 w 523"/>
              <a:gd name="T65" fmla="*/ 33 h 187"/>
              <a:gd name="T66" fmla="*/ 369 w 523"/>
              <a:gd name="T67" fmla="*/ 17 h 187"/>
              <a:gd name="T68" fmla="*/ 386 w 523"/>
              <a:gd name="T69" fmla="*/ 17 h 187"/>
              <a:gd name="T70" fmla="*/ 405 w 523"/>
              <a:gd name="T71" fmla="*/ 26 h 187"/>
              <a:gd name="T72" fmla="*/ 419 w 523"/>
              <a:gd name="T73" fmla="*/ 17 h 187"/>
              <a:gd name="T74" fmla="*/ 438 w 523"/>
              <a:gd name="T75" fmla="*/ 33 h 187"/>
              <a:gd name="T76" fmla="*/ 447 w 523"/>
              <a:gd name="T77" fmla="*/ 50 h 187"/>
              <a:gd name="T78" fmla="*/ 471 w 523"/>
              <a:gd name="T79" fmla="*/ 43 h 187"/>
              <a:gd name="T80" fmla="*/ 490 w 523"/>
              <a:gd name="T81" fmla="*/ 50 h 187"/>
              <a:gd name="T82" fmla="*/ 490 w 523"/>
              <a:gd name="T83" fmla="*/ 76 h 187"/>
              <a:gd name="T84" fmla="*/ 523 w 523"/>
              <a:gd name="T85" fmla="*/ 95 h 187"/>
              <a:gd name="T86" fmla="*/ 523 w 523"/>
              <a:gd name="T87" fmla="*/ 119 h 187"/>
              <a:gd name="T88" fmla="*/ 490 w 523"/>
              <a:gd name="T89" fmla="*/ 119 h 187"/>
              <a:gd name="T90" fmla="*/ 471 w 523"/>
              <a:gd name="T91" fmla="*/ 119 h 187"/>
              <a:gd name="T92" fmla="*/ 438 w 523"/>
              <a:gd name="T93" fmla="*/ 100 h 187"/>
              <a:gd name="T94" fmla="*/ 419 w 523"/>
              <a:gd name="T95" fmla="*/ 126 h 187"/>
              <a:gd name="T96" fmla="*/ 412 w 523"/>
              <a:gd name="T97" fmla="*/ 135 h 187"/>
              <a:gd name="T98" fmla="*/ 405 w 523"/>
              <a:gd name="T99" fmla="*/ 145 h 187"/>
              <a:gd name="T100" fmla="*/ 386 w 523"/>
              <a:gd name="T101" fmla="*/ 154 h 187"/>
              <a:gd name="T102" fmla="*/ 360 w 523"/>
              <a:gd name="T103" fmla="*/ 154 h 187"/>
              <a:gd name="T104" fmla="*/ 327 w 523"/>
              <a:gd name="T105" fmla="*/ 171 h 187"/>
              <a:gd name="T106" fmla="*/ 301 w 523"/>
              <a:gd name="T10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3" h="187">
                <a:moveTo>
                  <a:pt x="301" y="187"/>
                </a:moveTo>
                <a:lnTo>
                  <a:pt x="284" y="187"/>
                </a:lnTo>
                <a:lnTo>
                  <a:pt x="275" y="187"/>
                </a:lnTo>
                <a:lnTo>
                  <a:pt x="275" y="178"/>
                </a:lnTo>
                <a:lnTo>
                  <a:pt x="275" y="171"/>
                </a:lnTo>
                <a:lnTo>
                  <a:pt x="265" y="171"/>
                </a:lnTo>
                <a:lnTo>
                  <a:pt x="249" y="161"/>
                </a:lnTo>
                <a:lnTo>
                  <a:pt x="239" y="171"/>
                </a:lnTo>
                <a:lnTo>
                  <a:pt x="232" y="171"/>
                </a:lnTo>
                <a:lnTo>
                  <a:pt x="222" y="178"/>
                </a:lnTo>
                <a:lnTo>
                  <a:pt x="189" y="178"/>
                </a:lnTo>
                <a:lnTo>
                  <a:pt x="180" y="178"/>
                </a:lnTo>
                <a:lnTo>
                  <a:pt x="173" y="178"/>
                </a:lnTo>
                <a:lnTo>
                  <a:pt x="173" y="187"/>
                </a:lnTo>
                <a:lnTo>
                  <a:pt x="163" y="187"/>
                </a:lnTo>
                <a:lnTo>
                  <a:pt x="163" y="178"/>
                </a:lnTo>
                <a:lnTo>
                  <a:pt x="163" y="171"/>
                </a:lnTo>
                <a:lnTo>
                  <a:pt x="173" y="154"/>
                </a:lnTo>
                <a:lnTo>
                  <a:pt x="180" y="154"/>
                </a:lnTo>
                <a:lnTo>
                  <a:pt x="180" y="145"/>
                </a:lnTo>
                <a:lnTo>
                  <a:pt x="173" y="135"/>
                </a:lnTo>
                <a:lnTo>
                  <a:pt x="154" y="119"/>
                </a:lnTo>
                <a:lnTo>
                  <a:pt x="147" y="109"/>
                </a:lnTo>
                <a:lnTo>
                  <a:pt x="137" y="95"/>
                </a:lnTo>
                <a:lnTo>
                  <a:pt x="137" y="85"/>
                </a:lnTo>
                <a:lnTo>
                  <a:pt x="130" y="76"/>
                </a:lnTo>
                <a:lnTo>
                  <a:pt x="111" y="76"/>
                </a:lnTo>
                <a:lnTo>
                  <a:pt x="104" y="76"/>
                </a:lnTo>
                <a:lnTo>
                  <a:pt x="104" y="59"/>
                </a:lnTo>
                <a:lnTo>
                  <a:pt x="85" y="59"/>
                </a:lnTo>
                <a:lnTo>
                  <a:pt x="78" y="50"/>
                </a:lnTo>
                <a:lnTo>
                  <a:pt x="69" y="50"/>
                </a:lnTo>
                <a:lnTo>
                  <a:pt x="59" y="59"/>
                </a:lnTo>
                <a:lnTo>
                  <a:pt x="52" y="59"/>
                </a:lnTo>
                <a:lnTo>
                  <a:pt x="43" y="50"/>
                </a:lnTo>
                <a:lnTo>
                  <a:pt x="36" y="50"/>
                </a:lnTo>
                <a:lnTo>
                  <a:pt x="26" y="50"/>
                </a:lnTo>
                <a:lnTo>
                  <a:pt x="0" y="43"/>
                </a:lnTo>
                <a:lnTo>
                  <a:pt x="2" y="43"/>
                </a:lnTo>
                <a:lnTo>
                  <a:pt x="10" y="26"/>
                </a:lnTo>
                <a:lnTo>
                  <a:pt x="19" y="26"/>
                </a:lnTo>
                <a:lnTo>
                  <a:pt x="36" y="26"/>
                </a:lnTo>
                <a:lnTo>
                  <a:pt x="45" y="17"/>
                </a:lnTo>
                <a:lnTo>
                  <a:pt x="52" y="0"/>
                </a:lnTo>
                <a:lnTo>
                  <a:pt x="71" y="7"/>
                </a:lnTo>
                <a:lnTo>
                  <a:pt x="88" y="17"/>
                </a:lnTo>
                <a:lnTo>
                  <a:pt x="95" y="17"/>
                </a:lnTo>
                <a:lnTo>
                  <a:pt x="130" y="17"/>
                </a:lnTo>
                <a:lnTo>
                  <a:pt x="137" y="26"/>
                </a:lnTo>
                <a:lnTo>
                  <a:pt x="147" y="26"/>
                </a:lnTo>
                <a:lnTo>
                  <a:pt x="166" y="26"/>
                </a:lnTo>
                <a:lnTo>
                  <a:pt x="180" y="26"/>
                </a:lnTo>
                <a:lnTo>
                  <a:pt x="206" y="17"/>
                </a:lnTo>
                <a:lnTo>
                  <a:pt x="213" y="17"/>
                </a:lnTo>
                <a:lnTo>
                  <a:pt x="225" y="26"/>
                </a:lnTo>
                <a:lnTo>
                  <a:pt x="249" y="26"/>
                </a:lnTo>
                <a:lnTo>
                  <a:pt x="267" y="26"/>
                </a:lnTo>
                <a:lnTo>
                  <a:pt x="275" y="26"/>
                </a:lnTo>
                <a:lnTo>
                  <a:pt x="284" y="33"/>
                </a:lnTo>
                <a:lnTo>
                  <a:pt x="275" y="43"/>
                </a:lnTo>
                <a:lnTo>
                  <a:pt x="293" y="43"/>
                </a:lnTo>
                <a:lnTo>
                  <a:pt x="310" y="43"/>
                </a:lnTo>
                <a:lnTo>
                  <a:pt x="317" y="33"/>
                </a:lnTo>
                <a:lnTo>
                  <a:pt x="334" y="26"/>
                </a:lnTo>
                <a:lnTo>
                  <a:pt x="353" y="33"/>
                </a:lnTo>
                <a:lnTo>
                  <a:pt x="360" y="33"/>
                </a:lnTo>
                <a:lnTo>
                  <a:pt x="369" y="26"/>
                </a:lnTo>
                <a:lnTo>
                  <a:pt x="369" y="17"/>
                </a:lnTo>
                <a:lnTo>
                  <a:pt x="376" y="17"/>
                </a:lnTo>
                <a:lnTo>
                  <a:pt x="386" y="17"/>
                </a:lnTo>
                <a:lnTo>
                  <a:pt x="386" y="33"/>
                </a:lnTo>
                <a:lnTo>
                  <a:pt x="405" y="26"/>
                </a:lnTo>
                <a:lnTo>
                  <a:pt x="405" y="17"/>
                </a:lnTo>
                <a:lnTo>
                  <a:pt x="419" y="17"/>
                </a:lnTo>
                <a:lnTo>
                  <a:pt x="438" y="26"/>
                </a:lnTo>
                <a:lnTo>
                  <a:pt x="438" y="33"/>
                </a:lnTo>
                <a:lnTo>
                  <a:pt x="438" y="43"/>
                </a:lnTo>
                <a:lnTo>
                  <a:pt x="447" y="50"/>
                </a:lnTo>
                <a:lnTo>
                  <a:pt x="461" y="43"/>
                </a:lnTo>
                <a:lnTo>
                  <a:pt x="471" y="43"/>
                </a:lnTo>
                <a:lnTo>
                  <a:pt x="497" y="50"/>
                </a:lnTo>
                <a:lnTo>
                  <a:pt x="490" y="50"/>
                </a:lnTo>
                <a:lnTo>
                  <a:pt x="490" y="69"/>
                </a:lnTo>
                <a:lnTo>
                  <a:pt x="490" y="76"/>
                </a:lnTo>
                <a:lnTo>
                  <a:pt x="513" y="85"/>
                </a:lnTo>
                <a:lnTo>
                  <a:pt x="523" y="95"/>
                </a:lnTo>
                <a:lnTo>
                  <a:pt x="523" y="100"/>
                </a:lnTo>
                <a:lnTo>
                  <a:pt x="523" y="119"/>
                </a:lnTo>
                <a:lnTo>
                  <a:pt x="513" y="119"/>
                </a:lnTo>
                <a:lnTo>
                  <a:pt x="490" y="119"/>
                </a:lnTo>
                <a:lnTo>
                  <a:pt x="490" y="126"/>
                </a:lnTo>
                <a:lnTo>
                  <a:pt x="471" y="119"/>
                </a:lnTo>
                <a:lnTo>
                  <a:pt x="454" y="119"/>
                </a:lnTo>
                <a:lnTo>
                  <a:pt x="438" y="100"/>
                </a:lnTo>
                <a:lnTo>
                  <a:pt x="428" y="109"/>
                </a:lnTo>
                <a:lnTo>
                  <a:pt x="419" y="126"/>
                </a:lnTo>
                <a:lnTo>
                  <a:pt x="412" y="126"/>
                </a:lnTo>
                <a:lnTo>
                  <a:pt x="412" y="135"/>
                </a:lnTo>
                <a:lnTo>
                  <a:pt x="412" y="145"/>
                </a:lnTo>
                <a:lnTo>
                  <a:pt x="405" y="145"/>
                </a:lnTo>
                <a:lnTo>
                  <a:pt x="386" y="145"/>
                </a:lnTo>
                <a:lnTo>
                  <a:pt x="386" y="154"/>
                </a:lnTo>
                <a:lnTo>
                  <a:pt x="376" y="154"/>
                </a:lnTo>
                <a:lnTo>
                  <a:pt x="360" y="154"/>
                </a:lnTo>
                <a:lnTo>
                  <a:pt x="343" y="161"/>
                </a:lnTo>
                <a:lnTo>
                  <a:pt x="327" y="171"/>
                </a:lnTo>
                <a:lnTo>
                  <a:pt x="301" y="187"/>
                </a:lnTo>
                <a:lnTo>
                  <a:pt x="301" y="187"/>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9" name="Freeform 539"/>
          <p:cNvSpPr>
            <a:spLocks/>
          </p:cNvSpPr>
          <p:nvPr/>
        </p:nvSpPr>
        <p:spPr bwMode="auto">
          <a:xfrm>
            <a:off x="13241594" y="2094981"/>
            <a:ext cx="3486150" cy="3743326"/>
          </a:xfrm>
          <a:custGeom>
            <a:avLst/>
            <a:gdLst>
              <a:gd name="T0" fmla="*/ 319 w 1098"/>
              <a:gd name="T1" fmla="*/ 1084 h 1179"/>
              <a:gd name="T2" fmla="*/ 379 w 1098"/>
              <a:gd name="T3" fmla="*/ 1008 h 1179"/>
              <a:gd name="T4" fmla="*/ 397 w 1098"/>
              <a:gd name="T5" fmla="*/ 897 h 1179"/>
              <a:gd name="T6" fmla="*/ 388 w 1098"/>
              <a:gd name="T7" fmla="*/ 810 h 1179"/>
              <a:gd name="T8" fmla="*/ 397 w 1098"/>
              <a:gd name="T9" fmla="*/ 698 h 1179"/>
              <a:gd name="T10" fmla="*/ 476 w 1098"/>
              <a:gd name="T11" fmla="*/ 672 h 1179"/>
              <a:gd name="T12" fmla="*/ 492 w 1098"/>
              <a:gd name="T13" fmla="*/ 585 h 1179"/>
              <a:gd name="T14" fmla="*/ 535 w 1098"/>
              <a:gd name="T15" fmla="*/ 474 h 1179"/>
              <a:gd name="T16" fmla="*/ 603 w 1098"/>
              <a:gd name="T17" fmla="*/ 388 h 1179"/>
              <a:gd name="T18" fmla="*/ 648 w 1098"/>
              <a:gd name="T19" fmla="*/ 301 h 1179"/>
              <a:gd name="T20" fmla="*/ 707 w 1098"/>
              <a:gd name="T21" fmla="*/ 277 h 1179"/>
              <a:gd name="T22" fmla="*/ 759 w 1098"/>
              <a:gd name="T23" fmla="*/ 189 h 1179"/>
              <a:gd name="T24" fmla="*/ 828 w 1098"/>
              <a:gd name="T25" fmla="*/ 242 h 1179"/>
              <a:gd name="T26" fmla="*/ 916 w 1098"/>
              <a:gd name="T27" fmla="*/ 216 h 1179"/>
              <a:gd name="T28" fmla="*/ 958 w 1098"/>
              <a:gd name="T29" fmla="*/ 121 h 1179"/>
              <a:gd name="T30" fmla="*/ 1036 w 1098"/>
              <a:gd name="T31" fmla="*/ 147 h 1179"/>
              <a:gd name="T32" fmla="*/ 1036 w 1098"/>
              <a:gd name="T33" fmla="*/ 206 h 1179"/>
              <a:gd name="T34" fmla="*/ 1069 w 1098"/>
              <a:gd name="T35" fmla="*/ 111 h 1179"/>
              <a:gd name="T36" fmla="*/ 1079 w 1098"/>
              <a:gd name="T37" fmla="*/ 52 h 1179"/>
              <a:gd name="T38" fmla="*/ 1001 w 1098"/>
              <a:gd name="T39" fmla="*/ 52 h 1179"/>
              <a:gd name="T40" fmla="*/ 965 w 1098"/>
              <a:gd name="T41" fmla="*/ 19 h 1179"/>
              <a:gd name="T42" fmla="*/ 932 w 1098"/>
              <a:gd name="T43" fmla="*/ 36 h 1179"/>
              <a:gd name="T44" fmla="*/ 897 w 1098"/>
              <a:gd name="T45" fmla="*/ 88 h 1179"/>
              <a:gd name="T46" fmla="*/ 923 w 1098"/>
              <a:gd name="T47" fmla="*/ 0 h 1179"/>
              <a:gd name="T48" fmla="*/ 854 w 1098"/>
              <a:gd name="T49" fmla="*/ 43 h 1179"/>
              <a:gd name="T50" fmla="*/ 821 w 1098"/>
              <a:gd name="T51" fmla="*/ 95 h 1179"/>
              <a:gd name="T52" fmla="*/ 769 w 1098"/>
              <a:gd name="T53" fmla="*/ 111 h 1179"/>
              <a:gd name="T54" fmla="*/ 733 w 1098"/>
              <a:gd name="T55" fmla="*/ 147 h 1179"/>
              <a:gd name="T56" fmla="*/ 698 w 1098"/>
              <a:gd name="T57" fmla="*/ 173 h 1179"/>
              <a:gd name="T58" fmla="*/ 655 w 1098"/>
              <a:gd name="T59" fmla="*/ 216 h 1179"/>
              <a:gd name="T60" fmla="*/ 613 w 1098"/>
              <a:gd name="T61" fmla="*/ 277 h 1179"/>
              <a:gd name="T62" fmla="*/ 596 w 1098"/>
              <a:gd name="T63" fmla="*/ 294 h 1179"/>
              <a:gd name="T64" fmla="*/ 577 w 1098"/>
              <a:gd name="T65" fmla="*/ 320 h 1179"/>
              <a:gd name="T66" fmla="*/ 570 w 1098"/>
              <a:gd name="T67" fmla="*/ 336 h 1179"/>
              <a:gd name="T68" fmla="*/ 544 w 1098"/>
              <a:gd name="T69" fmla="*/ 379 h 1179"/>
              <a:gd name="T70" fmla="*/ 483 w 1098"/>
              <a:gd name="T71" fmla="*/ 414 h 1179"/>
              <a:gd name="T72" fmla="*/ 483 w 1098"/>
              <a:gd name="T73" fmla="*/ 464 h 1179"/>
              <a:gd name="T74" fmla="*/ 431 w 1098"/>
              <a:gd name="T75" fmla="*/ 509 h 1179"/>
              <a:gd name="T76" fmla="*/ 423 w 1098"/>
              <a:gd name="T77" fmla="*/ 542 h 1179"/>
              <a:gd name="T78" fmla="*/ 397 w 1098"/>
              <a:gd name="T79" fmla="*/ 604 h 1179"/>
              <a:gd name="T80" fmla="*/ 345 w 1098"/>
              <a:gd name="T81" fmla="*/ 620 h 1179"/>
              <a:gd name="T82" fmla="*/ 293 w 1098"/>
              <a:gd name="T83" fmla="*/ 672 h 1179"/>
              <a:gd name="T84" fmla="*/ 232 w 1098"/>
              <a:gd name="T85" fmla="*/ 705 h 1179"/>
              <a:gd name="T86" fmla="*/ 199 w 1098"/>
              <a:gd name="T87" fmla="*/ 732 h 1179"/>
              <a:gd name="T88" fmla="*/ 144 w 1098"/>
              <a:gd name="T89" fmla="*/ 748 h 1179"/>
              <a:gd name="T90" fmla="*/ 102 w 1098"/>
              <a:gd name="T91" fmla="*/ 774 h 1179"/>
              <a:gd name="T92" fmla="*/ 69 w 1098"/>
              <a:gd name="T93" fmla="*/ 800 h 1179"/>
              <a:gd name="T94" fmla="*/ 52 w 1098"/>
              <a:gd name="T95" fmla="*/ 843 h 1179"/>
              <a:gd name="T96" fmla="*/ 33 w 1098"/>
              <a:gd name="T97" fmla="*/ 869 h 1179"/>
              <a:gd name="T98" fmla="*/ 26 w 1098"/>
              <a:gd name="T99" fmla="*/ 930 h 1179"/>
              <a:gd name="T100" fmla="*/ 78 w 1098"/>
              <a:gd name="T101" fmla="*/ 956 h 1179"/>
              <a:gd name="T102" fmla="*/ 26 w 1098"/>
              <a:gd name="T103" fmla="*/ 1008 h 1179"/>
              <a:gd name="T104" fmla="*/ 43 w 1098"/>
              <a:gd name="T105" fmla="*/ 1042 h 1179"/>
              <a:gd name="T106" fmla="*/ 17 w 1098"/>
              <a:gd name="T107" fmla="*/ 1110 h 1179"/>
              <a:gd name="T108" fmla="*/ 95 w 1098"/>
              <a:gd name="T109" fmla="*/ 1179 h 1179"/>
              <a:gd name="T110" fmla="*/ 199 w 1098"/>
              <a:gd name="T111" fmla="*/ 1127 h 1179"/>
              <a:gd name="T112" fmla="*/ 267 w 1098"/>
              <a:gd name="T113" fmla="*/ 1084 h 1179"/>
              <a:gd name="T114" fmla="*/ 293 w 1098"/>
              <a:gd name="T115" fmla="*/ 105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8" h="1179">
                <a:moveTo>
                  <a:pt x="303" y="1103"/>
                </a:moveTo>
                <a:lnTo>
                  <a:pt x="310" y="1103"/>
                </a:lnTo>
                <a:lnTo>
                  <a:pt x="310" y="1110"/>
                </a:lnTo>
                <a:lnTo>
                  <a:pt x="319" y="1120"/>
                </a:lnTo>
                <a:lnTo>
                  <a:pt x="329" y="1110"/>
                </a:lnTo>
                <a:lnTo>
                  <a:pt x="329" y="1103"/>
                </a:lnTo>
                <a:lnTo>
                  <a:pt x="329" y="1094"/>
                </a:lnTo>
                <a:lnTo>
                  <a:pt x="319" y="1084"/>
                </a:lnTo>
                <a:lnTo>
                  <a:pt x="336" y="1068"/>
                </a:lnTo>
                <a:lnTo>
                  <a:pt x="336" y="1061"/>
                </a:lnTo>
                <a:lnTo>
                  <a:pt x="345" y="1051"/>
                </a:lnTo>
                <a:lnTo>
                  <a:pt x="345" y="1042"/>
                </a:lnTo>
                <a:lnTo>
                  <a:pt x="352" y="1034"/>
                </a:lnTo>
                <a:lnTo>
                  <a:pt x="362" y="1034"/>
                </a:lnTo>
                <a:lnTo>
                  <a:pt x="371" y="1034"/>
                </a:lnTo>
                <a:lnTo>
                  <a:pt x="379" y="1008"/>
                </a:lnTo>
                <a:lnTo>
                  <a:pt x="379" y="980"/>
                </a:lnTo>
                <a:lnTo>
                  <a:pt x="379" y="973"/>
                </a:lnTo>
                <a:lnTo>
                  <a:pt x="379" y="963"/>
                </a:lnTo>
                <a:lnTo>
                  <a:pt x="371" y="947"/>
                </a:lnTo>
                <a:lnTo>
                  <a:pt x="371" y="937"/>
                </a:lnTo>
                <a:lnTo>
                  <a:pt x="397" y="921"/>
                </a:lnTo>
                <a:lnTo>
                  <a:pt x="397" y="911"/>
                </a:lnTo>
                <a:lnTo>
                  <a:pt x="397" y="897"/>
                </a:lnTo>
                <a:lnTo>
                  <a:pt x="397" y="888"/>
                </a:lnTo>
                <a:lnTo>
                  <a:pt x="388" y="878"/>
                </a:lnTo>
                <a:lnTo>
                  <a:pt x="379" y="869"/>
                </a:lnTo>
                <a:lnTo>
                  <a:pt x="379" y="862"/>
                </a:lnTo>
                <a:lnTo>
                  <a:pt x="379" y="852"/>
                </a:lnTo>
                <a:lnTo>
                  <a:pt x="388" y="836"/>
                </a:lnTo>
                <a:lnTo>
                  <a:pt x="388" y="826"/>
                </a:lnTo>
                <a:lnTo>
                  <a:pt x="388" y="810"/>
                </a:lnTo>
                <a:lnTo>
                  <a:pt x="379" y="800"/>
                </a:lnTo>
                <a:lnTo>
                  <a:pt x="379" y="793"/>
                </a:lnTo>
                <a:lnTo>
                  <a:pt x="379" y="774"/>
                </a:lnTo>
                <a:lnTo>
                  <a:pt x="388" y="767"/>
                </a:lnTo>
                <a:lnTo>
                  <a:pt x="388" y="748"/>
                </a:lnTo>
                <a:lnTo>
                  <a:pt x="388" y="732"/>
                </a:lnTo>
                <a:lnTo>
                  <a:pt x="388" y="715"/>
                </a:lnTo>
                <a:lnTo>
                  <a:pt x="397" y="698"/>
                </a:lnTo>
                <a:lnTo>
                  <a:pt x="407" y="689"/>
                </a:lnTo>
                <a:lnTo>
                  <a:pt x="423" y="679"/>
                </a:lnTo>
                <a:lnTo>
                  <a:pt x="423" y="689"/>
                </a:lnTo>
                <a:lnTo>
                  <a:pt x="431" y="689"/>
                </a:lnTo>
                <a:lnTo>
                  <a:pt x="440" y="679"/>
                </a:lnTo>
                <a:lnTo>
                  <a:pt x="447" y="672"/>
                </a:lnTo>
                <a:lnTo>
                  <a:pt x="457" y="672"/>
                </a:lnTo>
                <a:lnTo>
                  <a:pt x="476" y="672"/>
                </a:lnTo>
                <a:lnTo>
                  <a:pt x="483" y="663"/>
                </a:lnTo>
                <a:lnTo>
                  <a:pt x="476" y="646"/>
                </a:lnTo>
                <a:lnTo>
                  <a:pt x="476" y="637"/>
                </a:lnTo>
                <a:lnTo>
                  <a:pt x="476" y="630"/>
                </a:lnTo>
                <a:lnTo>
                  <a:pt x="466" y="611"/>
                </a:lnTo>
                <a:lnTo>
                  <a:pt x="476" y="604"/>
                </a:lnTo>
                <a:lnTo>
                  <a:pt x="492" y="594"/>
                </a:lnTo>
                <a:lnTo>
                  <a:pt x="492" y="585"/>
                </a:lnTo>
                <a:lnTo>
                  <a:pt x="502" y="561"/>
                </a:lnTo>
                <a:lnTo>
                  <a:pt x="502" y="552"/>
                </a:lnTo>
                <a:lnTo>
                  <a:pt x="502" y="542"/>
                </a:lnTo>
                <a:lnTo>
                  <a:pt x="502" y="526"/>
                </a:lnTo>
                <a:lnTo>
                  <a:pt x="509" y="518"/>
                </a:lnTo>
                <a:lnTo>
                  <a:pt x="518" y="500"/>
                </a:lnTo>
                <a:lnTo>
                  <a:pt x="518" y="483"/>
                </a:lnTo>
                <a:lnTo>
                  <a:pt x="535" y="474"/>
                </a:lnTo>
                <a:lnTo>
                  <a:pt x="551" y="464"/>
                </a:lnTo>
                <a:lnTo>
                  <a:pt x="561" y="457"/>
                </a:lnTo>
                <a:lnTo>
                  <a:pt x="561" y="447"/>
                </a:lnTo>
                <a:lnTo>
                  <a:pt x="561" y="431"/>
                </a:lnTo>
                <a:lnTo>
                  <a:pt x="577" y="421"/>
                </a:lnTo>
                <a:lnTo>
                  <a:pt x="596" y="405"/>
                </a:lnTo>
                <a:lnTo>
                  <a:pt x="596" y="395"/>
                </a:lnTo>
                <a:lnTo>
                  <a:pt x="603" y="388"/>
                </a:lnTo>
                <a:lnTo>
                  <a:pt x="596" y="369"/>
                </a:lnTo>
                <a:lnTo>
                  <a:pt x="587" y="362"/>
                </a:lnTo>
                <a:lnTo>
                  <a:pt x="596" y="353"/>
                </a:lnTo>
                <a:lnTo>
                  <a:pt x="603" y="346"/>
                </a:lnTo>
                <a:lnTo>
                  <a:pt x="629" y="327"/>
                </a:lnTo>
                <a:lnTo>
                  <a:pt x="629" y="320"/>
                </a:lnTo>
                <a:lnTo>
                  <a:pt x="639" y="301"/>
                </a:lnTo>
                <a:lnTo>
                  <a:pt x="648" y="301"/>
                </a:lnTo>
                <a:lnTo>
                  <a:pt x="665" y="310"/>
                </a:lnTo>
                <a:lnTo>
                  <a:pt x="674" y="310"/>
                </a:lnTo>
                <a:lnTo>
                  <a:pt x="674" y="301"/>
                </a:lnTo>
                <a:lnTo>
                  <a:pt x="674" y="284"/>
                </a:lnTo>
                <a:lnTo>
                  <a:pt x="691" y="277"/>
                </a:lnTo>
                <a:lnTo>
                  <a:pt x="700" y="284"/>
                </a:lnTo>
                <a:lnTo>
                  <a:pt x="707" y="284"/>
                </a:lnTo>
                <a:lnTo>
                  <a:pt x="707" y="277"/>
                </a:lnTo>
                <a:lnTo>
                  <a:pt x="717" y="251"/>
                </a:lnTo>
                <a:lnTo>
                  <a:pt x="733" y="258"/>
                </a:lnTo>
                <a:lnTo>
                  <a:pt x="733" y="251"/>
                </a:lnTo>
                <a:lnTo>
                  <a:pt x="733" y="232"/>
                </a:lnTo>
                <a:lnTo>
                  <a:pt x="733" y="225"/>
                </a:lnTo>
                <a:lnTo>
                  <a:pt x="750" y="225"/>
                </a:lnTo>
                <a:lnTo>
                  <a:pt x="750" y="206"/>
                </a:lnTo>
                <a:lnTo>
                  <a:pt x="759" y="189"/>
                </a:lnTo>
                <a:lnTo>
                  <a:pt x="769" y="189"/>
                </a:lnTo>
                <a:lnTo>
                  <a:pt x="776" y="199"/>
                </a:lnTo>
                <a:lnTo>
                  <a:pt x="795" y="206"/>
                </a:lnTo>
                <a:lnTo>
                  <a:pt x="795" y="216"/>
                </a:lnTo>
                <a:lnTo>
                  <a:pt x="802" y="232"/>
                </a:lnTo>
                <a:lnTo>
                  <a:pt x="811" y="232"/>
                </a:lnTo>
                <a:lnTo>
                  <a:pt x="821" y="232"/>
                </a:lnTo>
                <a:lnTo>
                  <a:pt x="828" y="242"/>
                </a:lnTo>
                <a:lnTo>
                  <a:pt x="854" y="242"/>
                </a:lnTo>
                <a:lnTo>
                  <a:pt x="863" y="232"/>
                </a:lnTo>
                <a:lnTo>
                  <a:pt x="873" y="232"/>
                </a:lnTo>
                <a:lnTo>
                  <a:pt x="880" y="251"/>
                </a:lnTo>
                <a:lnTo>
                  <a:pt x="897" y="242"/>
                </a:lnTo>
                <a:lnTo>
                  <a:pt x="906" y="242"/>
                </a:lnTo>
                <a:lnTo>
                  <a:pt x="906" y="232"/>
                </a:lnTo>
                <a:lnTo>
                  <a:pt x="916" y="216"/>
                </a:lnTo>
                <a:lnTo>
                  <a:pt x="923" y="206"/>
                </a:lnTo>
                <a:lnTo>
                  <a:pt x="923" y="199"/>
                </a:lnTo>
                <a:lnTo>
                  <a:pt x="923" y="189"/>
                </a:lnTo>
                <a:lnTo>
                  <a:pt x="923" y="182"/>
                </a:lnTo>
                <a:lnTo>
                  <a:pt x="932" y="163"/>
                </a:lnTo>
                <a:lnTo>
                  <a:pt x="932" y="130"/>
                </a:lnTo>
                <a:lnTo>
                  <a:pt x="942" y="121"/>
                </a:lnTo>
                <a:lnTo>
                  <a:pt x="958" y="121"/>
                </a:lnTo>
                <a:lnTo>
                  <a:pt x="975" y="111"/>
                </a:lnTo>
                <a:lnTo>
                  <a:pt x="984" y="104"/>
                </a:lnTo>
                <a:lnTo>
                  <a:pt x="994" y="104"/>
                </a:lnTo>
                <a:lnTo>
                  <a:pt x="984" y="121"/>
                </a:lnTo>
                <a:lnTo>
                  <a:pt x="1010" y="130"/>
                </a:lnTo>
                <a:lnTo>
                  <a:pt x="1020" y="130"/>
                </a:lnTo>
                <a:lnTo>
                  <a:pt x="1027" y="137"/>
                </a:lnTo>
                <a:lnTo>
                  <a:pt x="1036" y="147"/>
                </a:lnTo>
                <a:lnTo>
                  <a:pt x="1036" y="156"/>
                </a:lnTo>
                <a:lnTo>
                  <a:pt x="1027" y="163"/>
                </a:lnTo>
                <a:lnTo>
                  <a:pt x="1027" y="182"/>
                </a:lnTo>
                <a:lnTo>
                  <a:pt x="1027" y="189"/>
                </a:lnTo>
                <a:lnTo>
                  <a:pt x="1027" y="199"/>
                </a:lnTo>
                <a:lnTo>
                  <a:pt x="1027" y="206"/>
                </a:lnTo>
                <a:lnTo>
                  <a:pt x="1036" y="206"/>
                </a:lnTo>
                <a:lnTo>
                  <a:pt x="1036" y="206"/>
                </a:lnTo>
                <a:lnTo>
                  <a:pt x="1041" y="175"/>
                </a:lnTo>
                <a:lnTo>
                  <a:pt x="1053" y="156"/>
                </a:lnTo>
                <a:lnTo>
                  <a:pt x="1069" y="147"/>
                </a:lnTo>
                <a:lnTo>
                  <a:pt x="1091" y="142"/>
                </a:lnTo>
                <a:lnTo>
                  <a:pt x="1098" y="111"/>
                </a:lnTo>
                <a:lnTo>
                  <a:pt x="1095" y="111"/>
                </a:lnTo>
                <a:lnTo>
                  <a:pt x="1079" y="111"/>
                </a:lnTo>
                <a:lnTo>
                  <a:pt x="1069" y="111"/>
                </a:lnTo>
                <a:lnTo>
                  <a:pt x="1079" y="104"/>
                </a:lnTo>
                <a:lnTo>
                  <a:pt x="1079" y="88"/>
                </a:lnTo>
                <a:lnTo>
                  <a:pt x="1069" y="78"/>
                </a:lnTo>
                <a:lnTo>
                  <a:pt x="1079" y="78"/>
                </a:lnTo>
                <a:lnTo>
                  <a:pt x="1088" y="69"/>
                </a:lnTo>
                <a:lnTo>
                  <a:pt x="1088" y="62"/>
                </a:lnTo>
                <a:lnTo>
                  <a:pt x="1088" y="52"/>
                </a:lnTo>
                <a:lnTo>
                  <a:pt x="1079" y="52"/>
                </a:lnTo>
                <a:lnTo>
                  <a:pt x="1079" y="43"/>
                </a:lnTo>
                <a:lnTo>
                  <a:pt x="1060" y="43"/>
                </a:lnTo>
                <a:lnTo>
                  <a:pt x="1043" y="52"/>
                </a:lnTo>
                <a:lnTo>
                  <a:pt x="1043" y="36"/>
                </a:lnTo>
                <a:lnTo>
                  <a:pt x="1027" y="36"/>
                </a:lnTo>
                <a:lnTo>
                  <a:pt x="1017" y="26"/>
                </a:lnTo>
                <a:lnTo>
                  <a:pt x="1001" y="43"/>
                </a:lnTo>
                <a:lnTo>
                  <a:pt x="1001" y="52"/>
                </a:lnTo>
                <a:lnTo>
                  <a:pt x="991" y="62"/>
                </a:lnTo>
                <a:lnTo>
                  <a:pt x="984" y="43"/>
                </a:lnTo>
                <a:lnTo>
                  <a:pt x="984" y="36"/>
                </a:lnTo>
                <a:lnTo>
                  <a:pt x="991" y="26"/>
                </a:lnTo>
                <a:lnTo>
                  <a:pt x="991" y="19"/>
                </a:lnTo>
                <a:lnTo>
                  <a:pt x="991" y="0"/>
                </a:lnTo>
                <a:lnTo>
                  <a:pt x="984" y="0"/>
                </a:lnTo>
                <a:lnTo>
                  <a:pt x="965" y="19"/>
                </a:lnTo>
                <a:lnTo>
                  <a:pt x="965" y="26"/>
                </a:lnTo>
                <a:lnTo>
                  <a:pt x="949" y="36"/>
                </a:lnTo>
                <a:lnTo>
                  <a:pt x="949" y="62"/>
                </a:lnTo>
                <a:lnTo>
                  <a:pt x="949" y="69"/>
                </a:lnTo>
                <a:lnTo>
                  <a:pt x="939" y="62"/>
                </a:lnTo>
                <a:lnTo>
                  <a:pt x="939" y="52"/>
                </a:lnTo>
                <a:lnTo>
                  <a:pt x="932" y="43"/>
                </a:lnTo>
                <a:lnTo>
                  <a:pt x="932" y="36"/>
                </a:lnTo>
                <a:lnTo>
                  <a:pt x="932" y="26"/>
                </a:lnTo>
                <a:lnTo>
                  <a:pt x="932" y="19"/>
                </a:lnTo>
                <a:lnTo>
                  <a:pt x="923" y="19"/>
                </a:lnTo>
                <a:lnTo>
                  <a:pt x="923" y="26"/>
                </a:lnTo>
                <a:lnTo>
                  <a:pt x="923" y="36"/>
                </a:lnTo>
                <a:lnTo>
                  <a:pt x="916" y="52"/>
                </a:lnTo>
                <a:lnTo>
                  <a:pt x="906" y="69"/>
                </a:lnTo>
                <a:lnTo>
                  <a:pt x="897" y="88"/>
                </a:lnTo>
                <a:lnTo>
                  <a:pt x="897" y="78"/>
                </a:lnTo>
                <a:lnTo>
                  <a:pt x="897" y="69"/>
                </a:lnTo>
                <a:lnTo>
                  <a:pt x="897" y="52"/>
                </a:lnTo>
                <a:lnTo>
                  <a:pt x="916" y="43"/>
                </a:lnTo>
                <a:lnTo>
                  <a:pt x="916" y="36"/>
                </a:lnTo>
                <a:lnTo>
                  <a:pt x="923" y="19"/>
                </a:lnTo>
                <a:lnTo>
                  <a:pt x="932" y="10"/>
                </a:lnTo>
                <a:lnTo>
                  <a:pt x="923" y="0"/>
                </a:lnTo>
                <a:lnTo>
                  <a:pt x="897" y="19"/>
                </a:lnTo>
                <a:lnTo>
                  <a:pt x="887" y="10"/>
                </a:lnTo>
                <a:lnTo>
                  <a:pt x="880" y="19"/>
                </a:lnTo>
                <a:lnTo>
                  <a:pt x="880" y="26"/>
                </a:lnTo>
                <a:lnTo>
                  <a:pt x="897" y="36"/>
                </a:lnTo>
                <a:lnTo>
                  <a:pt x="871" y="43"/>
                </a:lnTo>
                <a:lnTo>
                  <a:pt x="863" y="36"/>
                </a:lnTo>
                <a:lnTo>
                  <a:pt x="854" y="43"/>
                </a:lnTo>
                <a:lnTo>
                  <a:pt x="854" y="62"/>
                </a:lnTo>
                <a:lnTo>
                  <a:pt x="845" y="62"/>
                </a:lnTo>
                <a:lnTo>
                  <a:pt x="854" y="69"/>
                </a:lnTo>
                <a:lnTo>
                  <a:pt x="837" y="88"/>
                </a:lnTo>
                <a:lnTo>
                  <a:pt x="828" y="69"/>
                </a:lnTo>
                <a:lnTo>
                  <a:pt x="821" y="78"/>
                </a:lnTo>
                <a:lnTo>
                  <a:pt x="821" y="88"/>
                </a:lnTo>
                <a:lnTo>
                  <a:pt x="821" y="95"/>
                </a:lnTo>
                <a:lnTo>
                  <a:pt x="811" y="104"/>
                </a:lnTo>
                <a:lnTo>
                  <a:pt x="802" y="95"/>
                </a:lnTo>
                <a:lnTo>
                  <a:pt x="793" y="95"/>
                </a:lnTo>
                <a:lnTo>
                  <a:pt x="793" y="104"/>
                </a:lnTo>
                <a:lnTo>
                  <a:pt x="785" y="95"/>
                </a:lnTo>
                <a:lnTo>
                  <a:pt x="776" y="95"/>
                </a:lnTo>
                <a:lnTo>
                  <a:pt x="769" y="104"/>
                </a:lnTo>
                <a:lnTo>
                  <a:pt x="769" y="111"/>
                </a:lnTo>
                <a:lnTo>
                  <a:pt x="759" y="111"/>
                </a:lnTo>
                <a:lnTo>
                  <a:pt x="750" y="121"/>
                </a:lnTo>
                <a:lnTo>
                  <a:pt x="750" y="137"/>
                </a:lnTo>
                <a:lnTo>
                  <a:pt x="759" y="147"/>
                </a:lnTo>
                <a:lnTo>
                  <a:pt x="759" y="163"/>
                </a:lnTo>
                <a:lnTo>
                  <a:pt x="750" y="156"/>
                </a:lnTo>
                <a:lnTo>
                  <a:pt x="743" y="147"/>
                </a:lnTo>
                <a:lnTo>
                  <a:pt x="733" y="147"/>
                </a:lnTo>
                <a:lnTo>
                  <a:pt x="724" y="163"/>
                </a:lnTo>
                <a:lnTo>
                  <a:pt x="717" y="147"/>
                </a:lnTo>
                <a:lnTo>
                  <a:pt x="707" y="156"/>
                </a:lnTo>
                <a:lnTo>
                  <a:pt x="707" y="173"/>
                </a:lnTo>
                <a:lnTo>
                  <a:pt x="717" y="189"/>
                </a:lnTo>
                <a:lnTo>
                  <a:pt x="717" y="199"/>
                </a:lnTo>
                <a:lnTo>
                  <a:pt x="707" y="189"/>
                </a:lnTo>
                <a:lnTo>
                  <a:pt x="698" y="173"/>
                </a:lnTo>
                <a:lnTo>
                  <a:pt x="698" y="189"/>
                </a:lnTo>
                <a:lnTo>
                  <a:pt x="691" y="206"/>
                </a:lnTo>
                <a:lnTo>
                  <a:pt x="681" y="199"/>
                </a:lnTo>
                <a:lnTo>
                  <a:pt x="681" y="182"/>
                </a:lnTo>
                <a:lnTo>
                  <a:pt x="672" y="189"/>
                </a:lnTo>
                <a:lnTo>
                  <a:pt x="672" y="216"/>
                </a:lnTo>
                <a:lnTo>
                  <a:pt x="665" y="216"/>
                </a:lnTo>
                <a:lnTo>
                  <a:pt x="655" y="216"/>
                </a:lnTo>
                <a:lnTo>
                  <a:pt x="648" y="225"/>
                </a:lnTo>
                <a:lnTo>
                  <a:pt x="655" y="232"/>
                </a:lnTo>
                <a:lnTo>
                  <a:pt x="648" y="242"/>
                </a:lnTo>
                <a:lnTo>
                  <a:pt x="639" y="251"/>
                </a:lnTo>
                <a:lnTo>
                  <a:pt x="639" y="258"/>
                </a:lnTo>
                <a:lnTo>
                  <a:pt x="648" y="268"/>
                </a:lnTo>
                <a:lnTo>
                  <a:pt x="639" y="277"/>
                </a:lnTo>
                <a:lnTo>
                  <a:pt x="613" y="277"/>
                </a:lnTo>
                <a:lnTo>
                  <a:pt x="613" y="268"/>
                </a:lnTo>
                <a:lnTo>
                  <a:pt x="603" y="277"/>
                </a:lnTo>
                <a:lnTo>
                  <a:pt x="603" y="284"/>
                </a:lnTo>
                <a:lnTo>
                  <a:pt x="603" y="301"/>
                </a:lnTo>
                <a:lnTo>
                  <a:pt x="603" y="310"/>
                </a:lnTo>
                <a:lnTo>
                  <a:pt x="596" y="327"/>
                </a:lnTo>
                <a:lnTo>
                  <a:pt x="596" y="310"/>
                </a:lnTo>
                <a:lnTo>
                  <a:pt x="596" y="294"/>
                </a:lnTo>
                <a:lnTo>
                  <a:pt x="596" y="284"/>
                </a:lnTo>
                <a:lnTo>
                  <a:pt x="587" y="294"/>
                </a:lnTo>
                <a:lnTo>
                  <a:pt x="577" y="294"/>
                </a:lnTo>
                <a:lnTo>
                  <a:pt x="570" y="294"/>
                </a:lnTo>
                <a:lnTo>
                  <a:pt x="561" y="301"/>
                </a:lnTo>
                <a:lnTo>
                  <a:pt x="570" y="301"/>
                </a:lnTo>
                <a:lnTo>
                  <a:pt x="577" y="310"/>
                </a:lnTo>
                <a:lnTo>
                  <a:pt x="577" y="320"/>
                </a:lnTo>
                <a:lnTo>
                  <a:pt x="570" y="310"/>
                </a:lnTo>
                <a:lnTo>
                  <a:pt x="561" y="320"/>
                </a:lnTo>
                <a:lnTo>
                  <a:pt x="551" y="310"/>
                </a:lnTo>
                <a:lnTo>
                  <a:pt x="544" y="310"/>
                </a:lnTo>
                <a:lnTo>
                  <a:pt x="544" y="327"/>
                </a:lnTo>
                <a:lnTo>
                  <a:pt x="535" y="336"/>
                </a:lnTo>
                <a:lnTo>
                  <a:pt x="561" y="327"/>
                </a:lnTo>
                <a:lnTo>
                  <a:pt x="570" y="336"/>
                </a:lnTo>
                <a:lnTo>
                  <a:pt x="570" y="346"/>
                </a:lnTo>
                <a:lnTo>
                  <a:pt x="551" y="346"/>
                </a:lnTo>
                <a:lnTo>
                  <a:pt x="544" y="346"/>
                </a:lnTo>
                <a:lnTo>
                  <a:pt x="535" y="353"/>
                </a:lnTo>
                <a:lnTo>
                  <a:pt x="535" y="362"/>
                </a:lnTo>
                <a:lnTo>
                  <a:pt x="551" y="362"/>
                </a:lnTo>
                <a:lnTo>
                  <a:pt x="551" y="379"/>
                </a:lnTo>
                <a:lnTo>
                  <a:pt x="544" y="379"/>
                </a:lnTo>
                <a:lnTo>
                  <a:pt x="535" y="379"/>
                </a:lnTo>
                <a:lnTo>
                  <a:pt x="525" y="388"/>
                </a:lnTo>
                <a:lnTo>
                  <a:pt x="518" y="395"/>
                </a:lnTo>
                <a:lnTo>
                  <a:pt x="499" y="388"/>
                </a:lnTo>
                <a:lnTo>
                  <a:pt x="492" y="395"/>
                </a:lnTo>
                <a:lnTo>
                  <a:pt x="492" y="405"/>
                </a:lnTo>
                <a:lnTo>
                  <a:pt x="492" y="414"/>
                </a:lnTo>
                <a:lnTo>
                  <a:pt x="483" y="414"/>
                </a:lnTo>
                <a:lnTo>
                  <a:pt x="473" y="421"/>
                </a:lnTo>
                <a:lnTo>
                  <a:pt x="483" y="431"/>
                </a:lnTo>
                <a:lnTo>
                  <a:pt x="473" y="440"/>
                </a:lnTo>
                <a:lnTo>
                  <a:pt x="457" y="440"/>
                </a:lnTo>
                <a:lnTo>
                  <a:pt x="466" y="447"/>
                </a:lnTo>
                <a:lnTo>
                  <a:pt x="473" y="457"/>
                </a:lnTo>
                <a:lnTo>
                  <a:pt x="483" y="447"/>
                </a:lnTo>
                <a:lnTo>
                  <a:pt x="483" y="464"/>
                </a:lnTo>
                <a:lnTo>
                  <a:pt x="466" y="464"/>
                </a:lnTo>
                <a:lnTo>
                  <a:pt x="457" y="464"/>
                </a:lnTo>
                <a:lnTo>
                  <a:pt x="457" y="474"/>
                </a:lnTo>
                <a:lnTo>
                  <a:pt x="466" y="483"/>
                </a:lnTo>
                <a:lnTo>
                  <a:pt x="457" y="490"/>
                </a:lnTo>
                <a:lnTo>
                  <a:pt x="447" y="490"/>
                </a:lnTo>
                <a:lnTo>
                  <a:pt x="440" y="500"/>
                </a:lnTo>
                <a:lnTo>
                  <a:pt x="431" y="509"/>
                </a:lnTo>
                <a:lnTo>
                  <a:pt x="440" y="518"/>
                </a:lnTo>
                <a:lnTo>
                  <a:pt x="440" y="526"/>
                </a:lnTo>
                <a:lnTo>
                  <a:pt x="431" y="533"/>
                </a:lnTo>
                <a:lnTo>
                  <a:pt x="423" y="526"/>
                </a:lnTo>
                <a:lnTo>
                  <a:pt x="423" y="518"/>
                </a:lnTo>
                <a:lnTo>
                  <a:pt x="414" y="533"/>
                </a:lnTo>
                <a:lnTo>
                  <a:pt x="414" y="542"/>
                </a:lnTo>
                <a:lnTo>
                  <a:pt x="423" y="542"/>
                </a:lnTo>
                <a:lnTo>
                  <a:pt x="423" y="561"/>
                </a:lnTo>
                <a:lnTo>
                  <a:pt x="414" y="568"/>
                </a:lnTo>
                <a:lnTo>
                  <a:pt x="405" y="568"/>
                </a:lnTo>
                <a:lnTo>
                  <a:pt x="405" y="585"/>
                </a:lnTo>
                <a:lnTo>
                  <a:pt x="397" y="594"/>
                </a:lnTo>
                <a:lnTo>
                  <a:pt x="388" y="594"/>
                </a:lnTo>
                <a:lnTo>
                  <a:pt x="388" y="604"/>
                </a:lnTo>
                <a:lnTo>
                  <a:pt x="397" y="604"/>
                </a:lnTo>
                <a:lnTo>
                  <a:pt x="397" y="611"/>
                </a:lnTo>
                <a:lnTo>
                  <a:pt x="397" y="620"/>
                </a:lnTo>
                <a:lnTo>
                  <a:pt x="388" y="630"/>
                </a:lnTo>
                <a:lnTo>
                  <a:pt x="371" y="620"/>
                </a:lnTo>
                <a:lnTo>
                  <a:pt x="371" y="611"/>
                </a:lnTo>
                <a:lnTo>
                  <a:pt x="362" y="604"/>
                </a:lnTo>
                <a:lnTo>
                  <a:pt x="352" y="611"/>
                </a:lnTo>
                <a:lnTo>
                  <a:pt x="345" y="620"/>
                </a:lnTo>
                <a:lnTo>
                  <a:pt x="336" y="620"/>
                </a:lnTo>
                <a:lnTo>
                  <a:pt x="326" y="620"/>
                </a:lnTo>
                <a:lnTo>
                  <a:pt x="326" y="637"/>
                </a:lnTo>
                <a:lnTo>
                  <a:pt x="317" y="646"/>
                </a:lnTo>
                <a:lnTo>
                  <a:pt x="310" y="663"/>
                </a:lnTo>
                <a:lnTo>
                  <a:pt x="303" y="663"/>
                </a:lnTo>
                <a:lnTo>
                  <a:pt x="293" y="663"/>
                </a:lnTo>
                <a:lnTo>
                  <a:pt x="293" y="672"/>
                </a:lnTo>
                <a:lnTo>
                  <a:pt x="293" y="689"/>
                </a:lnTo>
                <a:lnTo>
                  <a:pt x="284" y="679"/>
                </a:lnTo>
                <a:lnTo>
                  <a:pt x="274" y="689"/>
                </a:lnTo>
                <a:lnTo>
                  <a:pt x="267" y="698"/>
                </a:lnTo>
                <a:lnTo>
                  <a:pt x="258" y="689"/>
                </a:lnTo>
                <a:lnTo>
                  <a:pt x="251" y="698"/>
                </a:lnTo>
                <a:lnTo>
                  <a:pt x="241" y="705"/>
                </a:lnTo>
                <a:lnTo>
                  <a:pt x="232" y="705"/>
                </a:lnTo>
                <a:lnTo>
                  <a:pt x="232" y="724"/>
                </a:lnTo>
                <a:lnTo>
                  <a:pt x="225" y="715"/>
                </a:lnTo>
                <a:lnTo>
                  <a:pt x="215" y="715"/>
                </a:lnTo>
                <a:lnTo>
                  <a:pt x="225" y="724"/>
                </a:lnTo>
                <a:lnTo>
                  <a:pt x="225" y="732"/>
                </a:lnTo>
                <a:lnTo>
                  <a:pt x="215" y="732"/>
                </a:lnTo>
                <a:lnTo>
                  <a:pt x="206" y="724"/>
                </a:lnTo>
                <a:lnTo>
                  <a:pt x="199" y="732"/>
                </a:lnTo>
                <a:lnTo>
                  <a:pt x="189" y="732"/>
                </a:lnTo>
                <a:lnTo>
                  <a:pt x="180" y="732"/>
                </a:lnTo>
                <a:lnTo>
                  <a:pt x="173" y="732"/>
                </a:lnTo>
                <a:lnTo>
                  <a:pt x="173" y="741"/>
                </a:lnTo>
                <a:lnTo>
                  <a:pt x="180" y="758"/>
                </a:lnTo>
                <a:lnTo>
                  <a:pt x="173" y="758"/>
                </a:lnTo>
                <a:lnTo>
                  <a:pt x="163" y="758"/>
                </a:lnTo>
                <a:lnTo>
                  <a:pt x="144" y="748"/>
                </a:lnTo>
                <a:lnTo>
                  <a:pt x="137" y="748"/>
                </a:lnTo>
                <a:lnTo>
                  <a:pt x="130" y="758"/>
                </a:lnTo>
                <a:lnTo>
                  <a:pt x="137" y="767"/>
                </a:lnTo>
                <a:lnTo>
                  <a:pt x="137" y="774"/>
                </a:lnTo>
                <a:lnTo>
                  <a:pt x="130" y="774"/>
                </a:lnTo>
                <a:lnTo>
                  <a:pt x="111" y="774"/>
                </a:lnTo>
                <a:lnTo>
                  <a:pt x="102" y="793"/>
                </a:lnTo>
                <a:lnTo>
                  <a:pt x="102" y="774"/>
                </a:lnTo>
                <a:lnTo>
                  <a:pt x="95" y="774"/>
                </a:lnTo>
                <a:lnTo>
                  <a:pt x="85" y="784"/>
                </a:lnTo>
                <a:lnTo>
                  <a:pt x="78" y="774"/>
                </a:lnTo>
                <a:lnTo>
                  <a:pt x="69" y="774"/>
                </a:lnTo>
                <a:lnTo>
                  <a:pt x="59" y="774"/>
                </a:lnTo>
                <a:lnTo>
                  <a:pt x="59" y="784"/>
                </a:lnTo>
                <a:lnTo>
                  <a:pt x="59" y="793"/>
                </a:lnTo>
                <a:lnTo>
                  <a:pt x="69" y="800"/>
                </a:lnTo>
                <a:lnTo>
                  <a:pt x="78" y="800"/>
                </a:lnTo>
                <a:lnTo>
                  <a:pt x="78" y="810"/>
                </a:lnTo>
                <a:lnTo>
                  <a:pt x="69" y="810"/>
                </a:lnTo>
                <a:lnTo>
                  <a:pt x="59" y="819"/>
                </a:lnTo>
                <a:lnTo>
                  <a:pt x="43" y="819"/>
                </a:lnTo>
                <a:lnTo>
                  <a:pt x="43" y="826"/>
                </a:lnTo>
                <a:lnTo>
                  <a:pt x="52" y="836"/>
                </a:lnTo>
                <a:lnTo>
                  <a:pt x="52" y="843"/>
                </a:lnTo>
                <a:lnTo>
                  <a:pt x="33" y="836"/>
                </a:lnTo>
                <a:lnTo>
                  <a:pt x="33" y="843"/>
                </a:lnTo>
                <a:lnTo>
                  <a:pt x="33" y="852"/>
                </a:lnTo>
                <a:lnTo>
                  <a:pt x="43" y="869"/>
                </a:lnTo>
                <a:lnTo>
                  <a:pt x="59" y="869"/>
                </a:lnTo>
                <a:lnTo>
                  <a:pt x="59" y="878"/>
                </a:lnTo>
                <a:lnTo>
                  <a:pt x="52" y="878"/>
                </a:lnTo>
                <a:lnTo>
                  <a:pt x="33" y="869"/>
                </a:lnTo>
                <a:lnTo>
                  <a:pt x="33" y="878"/>
                </a:lnTo>
                <a:lnTo>
                  <a:pt x="33" y="888"/>
                </a:lnTo>
                <a:lnTo>
                  <a:pt x="43" y="904"/>
                </a:lnTo>
                <a:lnTo>
                  <a:pt x="52" y="911"/>
                </a:lnTo>
                <a:lnTo>
                  <a:pt x="43" y="921"/>
                </a:lnTo>
                <a:lnTo>
                  <a:pt x="33" y="911"/>
                </a:lnTo>
                <a:lnTo>
                  <a:pt x="26" y="921"/>
                </a:lnTo>
                <a:lnTo>
                  <a:pt x="26" y="930"/>
                </a:lnTo>
                <a:lnTo>
                  <a:pt x="43" y="937"/>
                </a:lnTo>
                <a:lnTo>
                  <a:pt x="33" y="937"/>
                </a:lnTo>
                <a:lnTo>
                  <a:pt x="26" y="937"/>
                </a:lnTo>
                <a:lnTo>
                  <a:pt x="26" y="947"/>
                </a:lnTo>
                <a:lnTo>
                  <a:pt x="33" y="956"/>
                </a:lnTo>
                <a:lnTo>
                  <a:pt x="43" y="963"/>
                </a:lnTo>
                <a:lnTo>
                  <a:pt x="59" y="963"/>
                </a:lnTo>
                <a:lnTo>
                  <a:pt x="78" y="956"/>
                </a:lnTo>
                <a:lnTo>
                  <a:pt x="59" y="973"/>
                </a:lnTo>
                <a:lnTo>
                  <a:pt x="52" y="980"/>
                </a:lnTo>
                <a:lnTo>
                  <a:pt x="43" y="990"/>
                </a:lnTo>
                <a:lnTo>
                  <a:pt x="59" y="1008"/>
                </a:lnTo>
                <a:lnTo>
                  <a:pt x="52" y="1008"/>
                </a:lnTo>
                <a:lnTo>
                  <a:pt x="43" y="1008"/>
                </a:lnTo>
                <a:lnTo>
                  <a:pt x="33" y="1016"/>
                </a:lnTo>
                <a:lnTo>
                  <a:pt x="26" y="1008"/>
                </a:lnTo>
                <a:lnTo>
                  <a:pt x="17" y="1008"/>
                </a:lnTo>
                <a:lnTo>
                  <a:pt x="7" y="1025"/>
                </a:lnTo>
                <a:lnTo>
                  <a:pt x="7" y="1034"/>
                </a:lnTo>
                <a:lnTo>
                  <a:pt x="0" y="1051"/>
                </a:lnTo>
                <a:lnTo>
                  <a:pt x="7" y="1061"/>
                </a:lnTo>
                <a:lnTo>
                  <a:pt x="26" y="1034"/>
                </a:lnTo>
                <a:lnTo>
                  <a:pt x="43" y="1034"/>
                </a:lnTo>
                <a:lnTo>
                  <a:pt x="43" y="1042"/>
                </a:lnTo>
                <a:lnTo>
                  <a:pt x="43" y="1061"/>
                </a:lnTo>
                <a:lnTo>
                  <a:pt x="33" y="1061"/>
                </a:lnTo>
                <a:lnTo>
                  <a:pt x="33" y="1077"/>
                </a:lnTo>
                <a:lnTo>
                  <a:pt x="26" y="1084"/>
                </a:lnTo>
                <a:lnTo>
                  <a:pt x="26" y="1077"/>
                </a:lnTo>
                <a:lnTo>
                  <a:pt x="17" y="1084"/>
                </a:lnTo>
                <a:lnTo>
                  <a:pt x="17" y="1094"/>
                </a:lnTo>
                <a:lnTo>
                  <a:pt x="17" y="1110"/>
                </a:lnTo>
                <a:lnTo>
                  <a:pt x="17" y="1120"/>
                </a:lnTo>
                <a:lnTo>
                  <a:pt x="33" y="1136"/>
                </a:lnTo>
                <a:lnTo>
                  <a:pt x="59" y="1146"/>
                </a:lnTo>
                <a:lnTo>
                  <a:pt x="43" y="1162"/>
                </a:lnTo>
                <a:lnTo>
                  <a:pt x="59" y="1172"/>
                </a:lnTo>
                <a:lnTo>
                  <a:pt x="69" y="1162"/>
                </a:lnTo>
                <a:lnTo>
                  <a:pt x="69" y="1179"/>
                </a:lnTo>
                <a:lnTo>
                  <a:pt x="95" y="1179"/>
                </a:lnTo>
                <a:lnTo>
                  <a:pt x="111" y="1179"/>
                </a:lnTo>
                <a:lnTo>
                  <a:pt x="130" y="1172"/>
                </a:lnTo>
                <a:lnTo>
                  <a:pt x="130" y="1179"/>
                </a:lnTo>
                <a:lnTo>
                  <a:pt x="144" y="1172"/>
                </a:lnTo>
                <a:lnTo>
                  <a:pt x="154" y="1162"/>
                </a:lnTo>
                <a:lnTo>
                  <a:pt x="163" y="1146"/>
                </a:lnTo>
                <a:lnTo>
                  <a:pt x="173" y="1136"/>
                </a:lnTo>
                <a:lnTo>
                  <a:pt x="199" y="1127"/>
                </a:lnTo>
                <a:lnTo>
                  <a:pt x="199" y="1120"/>
                </a:lnTo>
                <a:lnTo>
                  <a:pt x="206" y="1110"/>
                </a:lnTo>
                <a:lnTo>
                  <a:pt x="225" y="1110"/>
                </a:lnTo>
                <a:lnTo>
                  <a:pt x="225" y="1120"/>
                </a:lnTo>
                <a:lnTo>
                  <a:pt x="232" y="1127"/>
                </a:lnTo>
                <a:lnTo>
                  <a:pt x="251" y="1120"/>
                </a:lnTo>
                <a:lnTo>
                  <a:pt x="251" y="1103"/>
                </a:lnTo>
                <a:lnTo>
                  <a:pt x="267" y="1084"/>
                </a:lnTo>
                <a:lnTo>
                  <a:pt x="267" y="1068"/>
                </a:lnTo>
                <a:lnTo>
                  <a:pt x="258" y="1061"/>
                </a:lnTo>
                <a:lnTo>
                  <a:pt x="274" y="1042"/>
                </a:lnTo>
                <a:lnTo>
                  <a:pt x="284" y="1034"/>
                </a:lnTo>
                <a:lnTo>
                  <a:pt x="293" y="1025"/>
                </a:lnTo>
                <a:lnTo>
                  <a:pt x="303" y="1025"/>
                </a:lnTo>
                <a:lnTo>
                  <a:pt x="303" y="1042"/>
                </a:lnTo>
                <a:lnTo>
                  <a:pt x="293" y="1051"/>
                </a:lnTo>
                <a:lnTo>
                  <a:pt x="284" y="1051"/>
                </a:lnTo>
                <a:lnTo>
                  <a:pt x="284" y="1068"/>
                </a:lnTo>
                <a:lnTo>
                  <a:pt x="293" y="1068"/>
                </a:lnTo>
                <a:lnTo>
                  <a:pt x="317" y="1084"/>
                </a:lnTo>
                <a:lnTo>
                  <a:pt x="303" y="1103"/>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0" name="Freeform 540"/>
          <p:cNvSpPr>
            <a:spLocks/>
          </p:cNvSpPr>
          <p:nvPr/>
        </p:nvSpPr>
        <p:spPr bwMode="auto">
          <a:xfrm>
            <a:off x="14194086" y="2809353"/>
            <a:ext cx="1895478" cy="3930650"/>
          </a:xfrm>
          <a:custGeom>
            <a:avLst/>
            <a:gdLst>
              <a:gd name="T0" fmla="*/ 580 w 597"/>
              <a:gd name="T1" fmla="*/ 222 h 1238"/>
              <a:gd name="T2" fmla="*/ 580 w 597"/>
              <a:gd name="T3" fmla="*/ 163 h 1238"/>
              <a:gd name="T4" fmla="*/ 554 w 597"/>
              <a:gd name="T5" fmla="*/ 128 h 1238"/>
              <a:gd name="T6" fmla="*/ 561 w 597"/>
              <a:gd name="T7" fmla="*/ 85 h 1238"/>
              <a:gd name="T8" fmla="*/ 511 w 597"/>
              <a:gd name="T9" fmla="*/ 43 h 1238"/>
              <a:gd name="T10" fmla="*/ 466 w 597"/>
              <a:gd name="T11" fmla="*/ 7 h 1238"/>
              <a:gd name="T12" fmla="*/ 433 w 597"/>
              <a:gd name="T13" fmla="*/ 33 h 1238"/>
              <a:gd name="T14" fmla="*/ 388 w 597"/>
              <a:gd name="T15" fmla="*/ 52 h 1238"/>
              <a:gd name="T16" fmla="*/ 348 w 597"/>
              <a:gd name="T17" fmla="*/ 76 h 1238"/>
              <a:gd name="T18" fmla="*/ 294 w 597"/>
              <a:gd name="T19" fmla="*/ 128 h 1238"/>
              <a:gd name="T20" fmla="*/ 294 w 597"/>
              <a:gd name="T21" fmla="*/ 180 h 1238"/>
              <a:gd name="T22" fmla="*/ 251 w 597"/>
              <a:gd name="T23" fmla="*/ 239 h 1238"/>
              <a:gd name="T24" fmla="*/ 199 w 597"/>
              <a:gd name="T25" fmla="*/ 301 h 1238"/>
              <a:gd name="T26" fmla="*/ 190 w 597"/>
              <a:gd name="T27" fmla="*/ 369 h 1238"/>
              <a:gd name="T28" fmla="*/ 173 w 597"/>
              <a:gd name="T29" fmla="*/ 421 h 1238"/>
              <a:gd name="T30" fmla="*/ 140 w 597"/>
              <a:gd name="T31" fmla="*/ 454 h 1238"/>
              <a:gd name="T32" fmla="*/ 95 w 597"/>
              <a:gd name="T33" fmla="*/ 473 h 1238"/>
              <a:gd name="T34" fmla="*/ 79 w 597"/>
              <a:gd name="T35" fmla="*/ 549 h 1238"/>
              <a:gd name="T36" fmla="*/ 88 w 597"/>
              <a:gd name="T37" fmla="*/ 611 h 1238"/>
              <a:gd name="T38" fmla="*/ 95 w 597"/>
              <a:gd name="T39" fmla="*/ 663 h 1238"/>
              <a:gd name="T40" fmla="*/ 71 w 597"/>
              <a:gd name="T41" fmla="*/ 722 h 1238"/>
              <a:gd name="T42" fmla="*/ 71 w 597"/>
              <a:gd name="T43" fmla="*/ 809 h 1238"/>
              <a:gd name="T44" fmla="*/ 36 w 597"/>
              <a:gd name="T45" fmla="*/ 836 h 1238"/>
              <a:gd name="T46" fmla="*/ 26 w 597"/>
              <a:gd name="T47" fmla="*/ 885 h 1238"/>
              <a:gd name="T48" fmla="*/ 3 w 597"/>
              <a:gd name="T49" fmla="*/ 878 h 1238"/>
              <a:gd name="T50" fmla="*/ 3 w 597"/>
              <a:gd name="T51" fmla="*/ 937 h 1238"/>
              <a:gd name="T52" fmla="*/ 17 w 597"/>
              <a:gd name="T53" fmla="*/ 963 h 1238"/>
              <a:gd name="T54" fmla="*/ 17 w 597"/>
              <a:gd name="T55" fmla="*/ 1015 h 1238"/>
              <a:gd name="T56" fmla="*/ 17 w 597"/>
              <a:gd name="T57" fmla="*/ 1075 h 1238"/>
              <a:gd name="T58" fmla="*/ 52 w 597"/>
              <a:gd name="T59" fmla="*/ 1127 h 1238"/>
              <a:gd name="T60" fmla="*/ 36 w 597"/>
              <a:gd name="T61" fmla="*/ 1160 h 1238"/>
              <a:gd name="T62" fmla="*/ 52 w 597"/>
              <a:gd name="T63" fmla="*/ 1205 h 1238"/>
              <a:gd name="T64" fmla="*/ 71 w 597"/>
              <a:gd name="T65" fmla="*/ 1238 h 1238"/>
              <a:gd name="T66" fmla="*/ 123 w 597"/>
              <a:gd name="T67" fmla="*/ 1231 h 1238"/>
              <a:gd name="T68" fmla="*/ 147 w 597"/>
              <a:gd name="T69" fmla="*/ 1188 h 1238"/>
              <a:gd name="T70" fmla="*/ 192 w 597"/>
              <a:gd name="T71" fmla="*/ 1169 h 1238"/>
              <a:gd name="T72" fmla="*/ 225 w 597"/>
              <a:gd name="T73" fmla="*/ 1160 h 1238"/>
              <a:gd name="T74" fmla="*/ 261 w 597"/>
              <a:gd name="T75" fmla="*/ 1091 h 1238"/>
              <a:gd name="T76" fmla="*/ 261 w 597"/>
              <a:gd name="T77" fmla="*/ 1049 h 1238"/>
              <a:gd name="T78" fmla="*/ 277 w 597"/>
              <a:gd name="T79" fmla="*/ 996 h 1238"/>
              <a:gd name="T80" fmla="*/ 261 w 597"/>
              <a:gd name="T81" fmla="*/ 947 h 1238"/>
              <a:gd name="T82" fmla="*/ 313 w 597"/>
              <a:gd name="T83" fmla="*/ 921 h 1238"/>
              <a:gd name="T84" fmla="*/ 348 w 597"/>
              <a:gd name="T85" fmla="*/ 902 h 1238"/>
              <a:gd name="T86" fmla="*/ 365 w 597"/>
              <a:gd name="T87" fmla="*/ 859 h 1238"/>
              <a:gd name="T88" fmla="*/ 365 w 597"/>
              <a:gd name="T89" fmla="*/ 817 h 1238"/>
              <a:gd name="T90" fmla="*/ 348 w 597"/>
              <a:gd name="T91" fmla="*/ 774 h 1238"/>
              <a:gd name="T92" fmla="*/ 313 w 597"/>
              <a:gd name="T93" fmla="*/ 738 h 1238"/>
              <a:gd name="T94" fmla="*/ 313 w 597"/>
              <a:gd name="T95" fmla="*/ 705 h 1238"/>
              <a:gd name="T96" fmla="*/ 313 w 597"/>
              <a:gd name="T97" fmla="*/ 653 h 1238"/>
              <a:gd name="T98" fmla="*/ 303 w 597"/>
              <a:gd name="T99" fmla="*/ 601 h 1238"/>
              <a:gd name="T100" fmla="*/ 348 w 597"/>
              <a:gd name="T101" fmla="*/ 575 h 1238"/>
              <a:gd name="T102" fmla="*/ 391 w 597"/>
              <a:gd name="T103" fmla="*/ 533 h 1238"/>
              <a:gd name="T104" fmla="*/ 433 w 597"/>
              <a:gd name="T105" fmla="*/ 507 h 1238"/>
              <a:gd name="T106" fmla="*/ 459 w 597"/>
              <a:gd name="T107" fmla="*/ 464 h 1238"/>
              <a:gd name="T108" fmla="*/ 485 w 597"/>
              <a:gd name="T109" fmla="*/ 412 h 1238"/>
              <a:gd name="T110" fmla="*/ 485 w 597"/>
              <a:gd name="T111" fmla="*/ 353 h 1238"/>
              <a:gd name="T112" fmla="*/ 521 w 597"/>
              <a:gd name="T113" fmla="*/ 317 h 1238"/>
              <a:gd name="T114" fmla="*/ 537 w 597"/>
              <a:gd name="T115" fmla="*/ 284 h 1238"/>
              <a:gd name="T116" fmla="*/ 587 w 597"/>
              <a:gd name="T117" fmla="*/ 284 h 1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7" h="1238">
                <a:moveTo>
                  <a:pt x="597" y="275"/>
                </a:moveTo>
                <a:lnTo>
                  <a:pt x="597" y="258"/>
                </a:lnTo>
                <a:lnTo>
                  <a:pt x="587" y="249"/>
                </a:lnTo>
                <a:lnTo>
                  <a:pt x="580" y="232"/>
                </a:lnTo>
                <a:lnTo>
                  <a:pt x="580" y="222"/>
                </a:lnTo>
                <a:lnTo>
                  <a:pt x="580" y="206"/>
                </a:lnTo>
                <a:lnTo>
                  <a:pt x="580" y="189"/>
                </a:lnTo>
                <a:lnTo>
                  <a:pt x="587" y="180"/>
                </a:lnTo>
                <a:lnTo>
                  <a:pt x="580" y="170"/>
                </a:lnTo>
                <a:lnTo>
                  <a:pt x="580" y="163"/>
                </a:lnTo>
                <a:lnTo>
                  <a:pt x="571" y="154"/>
                </a:lnTo>
                <a:lnTo>
                  <a:pt x="571" y="144"/>
                </a:lnTo>
                <a:lnTo>
                  <a:pt x="571" y="137"/>
                </a:lnTo>
                <a:lnTo>
                  <a:pt x="571" y="128"/>
                </a:lnTo>
                <a:lnTo>
                  <a:pt x="554" y="128"/>
                </a:lnTo>
                <a:lnTo>
                  <a:pt x="561" y="121"/>
                </a:lnTo>
                <a:lnTo>
                  <a:pt x="561" y="111"/>
                </a:lnTo>
                <a:lnTo>
                  <a:pt x="561" y="102"/>
                </a:lnTo>
                <a:lnTo>
                  <a:pt x="561" y="95"/>
                </a:lnTo>
                <a:lnTo>
                  <a:pt x="561" y="85"/>
                </a:lnTo>
                <a:lnTo>
                  <a:pt x="554" y="76"/>
                </a:lnTo>
                <a:lnTo>
                  <a:pt x="554" y="59"/>
                </a:lnTo>
                <a:lnTo>
                  <a:pt x="545" y="59"/>
                </a:lnTo>
                <a:lnTo>
                  <a:pt x="528" y="52"/>
                </a:lnTo>
                <a:lnTo>
                  <a:pt x="511" y="43"/>
                </a:lnTo>
                <a:lnTo>
                  <a:pt x="502" y="43"/>
                </a:lnTo>
                <a:lnTo>
                  <a:pt x="493" y="33"/>
                </a:lnTo>
                <a:lnTo>
                  <a:pt x="483" y="33"/>
                </a:lnTo>
                <a:lnTo>
                  <a:pt x="483" y="17"/>
                </a:lnTo>
                <a:lnTo>
                  <a:pt x="466" y="7"/>
                </a:lnTo>
                <a:lnTo>
                  <a:pt x="450" y="0"/>
                </a:lnTo>
                <a:lnTo>
                  <a:pt x="433" y="0"/>
                </a:lnTo>
                <a:lnTo>
                  <a:pt x="433" y="7"/>
                </a:lnTo>
                <a:lnTo>
                  <a:pt x="433" y="26"/>
                </a:lnTo>
                <a:lnTo>
                  <a:pt x="433" y="33"/>
                </a:lnTo>
                <a:lnTo>
                  <a:pt x="414" y="26"/>
                </a:lnTo>
                <a:lnTo>
                  <a:pt x="407" y="52"/>
                </a:lnTo>
                <a:lnTo>
                  <a:pt x="407" y="59"/>
                </a:lnTo>
                <a:lnTo>
                  <a:pt x="398" y="59"/>
                </a:lnTo>
                <a:lnTo>
                  <a:pt x="388" y="52"/>
                </a:lnTo>
                <a:lnTo>
                  <a:pt x="372" y="59"/>
                </a:lnTo>
                <a:lnTo>
                  <a:pt x="372" y="76"/>
                </a:lnTo>
                <a:lnTo>
                  <a:pt x="372" y="85"/>
                </a:lnTo>
                <a:lnTo>
                  <a:pt x="365" y="85"/>
                </a:lnTo>
                <a:lnTo>
                  <a:pt x="348" y="76"/>
                </a:lnTo>
                <a:lnTo>
                  <a:pt x="339" y="76"/>
                </a:lnTo>
                <a:lnTo>
                  <a:pt x="329" y="95"/>
                </a:lnTo>
                <a:lnTo>
                  <a:pt x="329" y="102"/>
                </a:lnTo>
                <a:lnTo>
                  <a:pt x="303" y="121"/>
                </a:lnTo>
                <a:lnTo>
                  <a:pt x="294" y="128"/>
                </a:lnTo>
                <a:lnTo>
                  <a:pt x="287" y="137"/>
                </a:lnTo>
                <a:lnTo>
                  <a:pt x="294" y="144"/>
                </a:lnTo>
                <a:lnTo>
                  <a:pt x="303" y="163"/>
                </a:lnTo>
                <a:lnTo>
                  <a:pt x="294" y="170"/>
                </a:lnTo>
                <a:lnTo>
                  <a:pt x="294" y="180"/>
                </a:lnTo>
                <a:lnTo>
                  <a:pt x="277" y="196"/>
                </a:lnTo>
                <a:lnTo>
                  <a:pt x="261" y="206"/>
                </a:lnTo>
                <a:lnTo>
                  <a:pt x="261" y="222"/>
                </a:lnTo>
                <a:lnTo>
                  <a:pt x="261" y="232"/>
                </a:lnTo>
                <a:lnTo>
                  <a:pt x="251" y="239"/>
                </a:lnTo>
                <a:lnTo>
                  <a:pt x="235" y="249"/>
                </a:lnTo>
                <a:lnTo>
                  <a:pt x="216" y="258"/>
                </a:lnTo>
                <a:lnTo>
                  <a:pt x="216" y="275"/>
                </a:lnTo>
                <a:lnTo>
                  <a:pt x="209" y="293"/>
                </a:lnTo>
                <a:lnTo>
                  <a:pt x="199" y="301"/>
                </a:lnTo>
                <a:lnTo>
                  <a:pt x="199" y="317"/>
                </a:lnTo>
                <a:lnTo>
                  <a:pt x="199" y="327"/>
                </a:lnTo>
                <a:lnTo>
                  <a:pt x="199" y="336"/>
                </a:lnTo>
                <a:lnTo>
                  <a:pt x="190" y="360"/>
                </a:lnTo>
                <a:lnTo>
                  <a:pt x="190" y="369"/>
                </a:lnTo>
                <a:lnTo>
                  <a:pt x="173" y="379"/>
                </a:lnTo>
                <a:lnTo>
                  <a:pt x="166" y="386"/>
                </a:lnTo>
                <a:lnTo>
                  <a:pt x="173" y="405"/>
                </a:lnTo>
                <a:lnTo>
                  <a:pt x="173" y="412"/>
                </a:lnTo>
                <a:lnTo>
                  <a:pt x="173" y="421"/>
                </a:lnTo>
                <a:lnTo>
                  <a:pt x="183" y="438"/>
                </a:lnTo>
                <a:lnTo>
                  <a:pt x="173" y="447"/>
                </a:lnTo>
                <a:lnTo>
                  <a:pt x="157" y="447"/>
                </a:lnTo>
                <a:lnTo>
                  <a:pt x="147" y="447"/>
                </a:lnTo>
                <a:lnTo>
                  <a:pt x="140" y="454"/>
                </a:lnTo>
                <a:lnTo>
                  <a:pt x="131" y="464"/>
                </a:lnTo>
                <a:lnTo>
                  <a:pt x="121" y="464"/>
                </a:lnTo>
                <a:lnTo>
                  <a:pt x="121" y="454"/>
                </a:lnTo>
                <a:lnTo>
                  <a:pt x="105" y="464"/>
                </a:lnTo>
                <a:lnTo>
                  <a:pt x="95" y="473"/>
                </a:lnTo>
                <a:lnTo>
                  <a:pt x="88" y="490"/>
                </a:lnTo>
                <a:lnTo>
                  <a:pt x="88" y="507"/>
                </a:lnTo>
                <a:lnTo>
                  <a:pt x="88" y="523"/>
                </a:lnTo>
                <a:lnTo>
                  <a:pt x="88" y="542"/>
                </a:lnTo>
                <a:lnTo>
                  <a:pt x="79" y="549"/>
                </a:lnTo>
                <a:lnTo>
                  <a:pt x="79" y="568"/>
                </a:lnTo>
                <a:lnTo>
                  <a:pt x="79" y="575"/>
                </a:lnTo>
                <a:lnTo>
                  <a:pt x="88" y="585"/>
                </a:lnTo>
                <a:lnTo>
                  <a:pt x="88" y="601"/>
                </a:lnTo>
                <a:lnTo>
                  <a:pt x="88" y="611"/>
                </a:lnTo>
                <a:lnTo>
                  <a:pt x="79" y="627"/>
                </a:lnTo>
                <a:lnTo>
                  <a:pt x="79" y="637"/>
                </a:lnTo>
                <a:lnTo>
                  <a:pt x="79" y="644"/>
                </a:lnTo>
                <a:lnTo>
                  <a:pt x="88" y="653"/>
                </a:lnTo>
                <a:lnTo>
                  <a:pt x="95" y="663"/>
                </a:lnTo>
                <a:lnTo>
                  <a:pt x="95" y="672"/>
                </a:lnTo>
                <a:lnTo>
                  <a:pt x="95" y="686"/>
                </a:lnTo>
                <a:lnTo>
                  <a:pt x="95" y="696"/>
                </a:lnTo>
                <a:lnTo>
                  <a:pt x="71" y="712"/>
                </a:lnTo>
                <a:lnTo>
                  <a:pt x="71" y="722"/>
                </a:lnTo>
                <a:lnTo>
                  <a:pt x="79" y="738"/>
                </a:lnTo>
                <a:lnTo>
                  <a:pt x="79" y="748"/>
                </a:lnTo>
                <a:lnTo>
                  <a:pt x="79" y="755"/>
                </a:lnTo>
                <a:lnTo>
                  <a:pt x="79" y="783"/>
                </a:lnTo>
                <a:lnTo>
                  <a:pt x="71" y="809"/>
                </a:lnTo>
                <a:lnTo>
                  <a:pt x="62" y="809"/>
                </a:lnTo>
                <a:lnTo>
                  <a:pt x="52" y="809"/>
                </a:lnTo>
                <a:lnTo>
                  <a:pt x="45" y="817"/>
                </a:lnTo>
                <a:lnTo>
                  <a:pt x="45" y="826"/>
                </a:lnTo>
                <a:lnTo>
                  <a:pt x="36" y="836"/>
                </a:lnTo>
                <a:lnTo>
                  <a:pt x="36" y="843"/>
                </a:lnTo>
                <a:lnTo>
                  <a:pt x="17" y="859"/>
                </a:lnTo>
                <a:lnTo>
                  <a:pt x="26" y="869"/>
                </a:lnTo>
                <a:lnTo>
                  <a:pt x="26" y="878"/>
                </a:lnTo>
                <a:lnTo>
                  <a:pt x="26" y="885"/>
                </a:lnTo>
                <a:lnTo>
                  <a:pt x="17" y="895"/>
                </a:lnTo>
                <a:lnTo>
                  <a:pt x="10" y="885"/>
                </a:lnTo>
                <a:lnTo>
                  <a:pt x="10" y="878"/>
                </a:lnTo>
                <a:lnTo>
                  <a:pt x="0" y="878"/>
                </a:lnTo>
                <a:lnTo>
                  <a:pt x="3" y="878"/>
                </a:lnTo>
                <a:lnTo>
                  <a:pt x="3" y="895"/>
                </a:lnTo>
                <a:lnTo>
                  <a:pt x="3" y="902"/>
                </a:lnTo>
                <a:lnTo>
                  <a:pt x="3" y="921"/>
                </a:lnTo>
                <a:lnTo>
                  <a:pt x="3" y="928"/>
                </a:lnTo>
                <a:lnTo>
                  <a:pt x="3" y="937"/>
                </a:lnTo>
                <a:lnTo>
                  <a:pt x="3" y="947"/>
                </a:lnTo>
                <a:lnTo>
                  <a:pt x="3" y="954"/>
                </a:lnTo>
                <a:lnTo>
                  <a:pt x="10" y="954"/>
                </a:lnTo>
                <a:lnTo>
                  <a:pt x="10" y="973"/>
                </a:lnTo>
                <a:lnTo>
                  <a:pt x="17" y="963"/>
                </a:lnTo>
                <a:lnTo>
                  <a:pt x="26" y="973"/>
                </a:lnTo>
                <a:lnTo>
                  <a:pt x="17" y="989"/>
                </a:lnTo>
                <a:lnTo>
                  <a:pt x="17" y="996"/>
                </a:lnTo>
                <a:lnTo>
                  <a:pt x="17" y="1006"/>
                </a:lnTo>
                <a:lnTo>
                  <a:pt x="17" y="1015"/>
                </a:lnTo>
                <a:lnTo>
                  <a:pt x="17" y="1032"/>
                </a:lnTo>
                <a:lnTo>
                  <a:pt x="17" y="1041"/>
                </a:lnTo>
                <a:lnTo>
                  <a:pt x="26" y="1049"/>
                </a:lnTo>
                <a:lnTo>
                  <a:pt x="17" y="1058"/>
                </a:lnTo>
                <a:lnTo>
                  <a:pt x="17" y="1075"/>
                </a:lnTo>
                <a:lnTo>
                  <a:pt x="26" y="1084"/>
                </a:lnTo>
                <a:lnTo>
                  <a:pt x="36" y="1084"/>
                </a:lnTo>
                <a:lnTo>
                  <a:pt x="36" y="1110"/>
                </a:lnTo>
                <a:lnTo>
                  <a:pt x="52" y="1117"/>
                </a:lnTo>
                <a:lnTo>
                  <a:pt x="52" y="1127"/>
                </a:lnTo>
                <a:lnTo>
                  <a:pt x="52" y="1136"/>
                </a:lnTo>
                <a:lnTo>
                  <a:pt x="45" y="1136"/>
                </a:lnTo>
                <a:lnTo>
                  <a:pt x="45" y="1143"/>
                </a:lnTo>
                <a:lnTo>
                  <a:pt x="36" y="1153"/>
                </a:lnTo>
                <a:lnTo>
                  <a:pt x="36" y="1160"/>
                </a:lnTo>
                <a:lnTo>
                  <a:pt x="36" y="1169"/>
                </a:lnTo>
                <a:lnTo>
                  <a:pt x="45" y="1179"/>
                </a:lnTo>
                <a:lnTo>
                  <a:pt x="45" y="1188"/>
                </a:lnTo>
                <a:lnTo>
                  <a:pt x="52" y="1195"/>
                </a:lnTo>
                <a:lnTo>
                  <a:pt x="52" y="1205"/>
                </a:lnTo>
                <a:lnTo>
                  <a:pt x="52" y="1221"/>
                </a:lnTo>
                <a:lnTo>
                  <a:pt x="45" y="1231"/>
                </a:lnTo>
                <a:lnTo>
                  <a:pt x="52" y="1238"/>
                </a:lnTo>
                <a:lnTo>
                  <a:pt x="62" y="1231"/>
                </a:lnTo>
                <a:lnTo>
                  <a:pt x="71" y="1238"/>
                </a:lnTo>
                <a:lnTo>
                  <a:pt x="97" y="1231"/>
                </a:lnTo>
                <a:lnTo>
                  <a:pt x="105" y="1238"/>
                </a:lnTo>
                <a:lnTo>
                  <a:pt x="114" y="1238"/>
                </a:lnTo>
                <a:lnTo>
                  <a:pt x="123" y="1238"/>
                </a:lnTo>
                <a:lnTo>
                  <a:pt x="123" y="1231"/>
                </a:lnTo>
                <a:lnTo>
                  <a:pt x="123" y="1212"/>
                </a:lnTo>
                <a:lnTo>
                  <a:pt x="123" y="1195"/>
                </a:lnTo>
                <a:lnTo>
                  <a:pt x="131" y="1188"/>
                </a:lnTo>
                <a:lnTo>
                  <a:pt x="140" y="1188"/>
                </a:lnTo>
                <a:lnTo>
                  <a:pt x="147" y="1188"/>
                </a:lnTo>
                <a:lnTo>
                  <a:pt x="157" y="1179"/>
                </a:lnTo>
                <a:lnTo>
                  <a:pt x="147" y="1179"/>
                </a:lnTo>
                <a:lnTo>
                  <a:pt x="157" y="1169"/>
                </a:lnTo>
                <a:lnTo>
                  <a:pt x="173" y="1160"/>
                </a:lnTo>
                <a:lnTo>
                  <a:pt x="192" y="1169"/>
                </a:lnTo>
                <a:lnTo>
                  <a:pt x="192" y="1179"/>
                </a:lnTo>
                <a:lnTo>
                  <a:pt x="199" y="1179"/>
                </a:lnTo>
                <a:lnTo>
                  <a:pt x="218" y="1179"/>
                </a:lnTo>
                <a:lnTo>
                  <a:pt x="225" y="1179"/>
                </a:lnTo>
                <a:lnTo>
                  <a:pt x="225" y="1160"/>
                </a:lnTo>
                <a:lnTo>
                  <a:pt x="225" y="1153"/>
                </a:lnTo>
                <a:lnTo>
                  <a:pt x="244" y="1127"/>
                </a:lnTo>
                <a:lnTo>
                  <a:pt x="244" y="1110"/>
                </a:lnTo>
                <a:lnTo>
                  <a:pt x="251" y="1101"/>
                </a:lnTo>
                <a:lnTo>
                  <a:pt x="261" y="1091"/>
                </a:lnTo>
                <a:lnTo>
                  <a:pt x="261" y="1084"/>
                </a:lnTo>
                <a:lnTo>
                  <a:pt x="251" y="1084"/>
                </a:lnTo>
                <a:lnTo>
                  <a:pt x="261" y="1065"/>
                </a:lnTo>
                <a:lnTo>
                  <a:pt x="270" y="1058"/>
                </a:lnTo>
                <a:lnTo>
                  <a:pt x="261" y="1049"/>
                </a:lnTo>
                <a:lnTo>
                  <a:pt x="261" y="1041"/>
                </a:lnTo>
                <a:lnTo>
                  <a:pt x="261" y="1032"/>
                </a:lnTo>
                <a:lnTo>
                  <a:pt x="270" y="1023"/>
                </a:lnTo>
                <a:lnTo>
                  <a:pt x="270" y="1015"/>
                </a:lnTo>
                <a:lnTo>
                  <a:pt x="277" y="996"/>
                </a:lnTo>
                <a:lnTo>
                  <a:pt x="277" y="989"/>
                </a:lnTo>
                <a:lnTo>
                  <a:pt x="277" y="980"/>
                </a:lnTo>
                <a:lnTo>
                  <a:pt x="270" y="963"/>
                </a:lnTo>
                <a:lnTo>
                  <a:pt x="287" y="954"/>
                </a:lnTo>
                <a:lnTo>
                  <a:pt x="261" y="947"/>
                </a:lnTo>
                <a:lnTo>
                  <a:pt x="270" y="937"/>
                </a:lnTo>
                <a:lnTo>
                  <a:pt x="287" y="947"/>
                </a:lnTo>
                <a:lnTo>
                  <a:pt x="296" y="947"/>
                </a:lnTo>
                <a:lnTo>
                  <a:pt x="313" y="928"/>
                </a:lnTo>
                <a:lnTo>
                  <a:pt x="313" y="921"/>
                </a:lnTo>
                <a:lnTo>
                  <a:pt x="313" y="911"/>
                </a:lnTo>
                <a:lnTo>
                  <a:pt x="320" y="911"/>
                </a:lnTo>
                <a:lnTo>
                  <a:pt x="329" y="911"/>
                </a:lnTo>
                <a:lnTo>
                  <a:pt x="339" y="921"/>
                </a:lnTo>
                <a:lnTo>
                  <a:pt x="348" y="902"/>
                </a:lnTo>
                <a:lnTo>
                  <a:pt x="355" y="895"/>
                </a:lnTo>
                <a:lnTo>
                  <a:pt x="372" y="885"/>
                </a:lnTo>
                <a:lnTo>
                  <a:pt x="355" y="878"/>
                </a:lnTo>
                <a:lnTo>
                  <a:pt x="355" y="869"/>
                </a:lnTo>
                <a:lnTo>
                  <a:pt x="365" y="859"/>
                </a:lnTo>
                <a:lnTo>
                  <a:pt x="372" y="859"/>
                </a:lnTo>
                <a:lnTo>
                  <a:pt x="391" y="836"/>
                </a:lnTo>
                <a:lnTo>
                  <a:pt x="381" y="826"/>
                </a:lnTo>
                <a:lnTo>
                  <a:pt x="381" y="809"/>
                </a:lnTo>
                <a:lnTo>
                  <a:pt x="365" y="817"/>
                </a:lnTo>
                <a:lnTo>
                  <a:pt x="365" y="809"/>
                </a:lnTo>
                <a:lnTo>
                  <a:pt x="365" y="800"/>
                </a:lnTo>
                <a:lnTo>
                  <a:pt x="355" y="791"/>
                </a:lnTo>
                <a:lnTo>
                  <a:pt x="348" y="783"/>
                </a:lnTo>
                <a:lnTo>
                  <a:pt x="348" y="774"/>
                </a:lnTo>
                <a:lnTo>
                  <a:pt x="348" y="765"/>
                </a:lnTo>
                <a:lnTo>
                  <a:pt x="329" y="774"/>
                </a:lnTo>
                <a:lnTo>
                  <a:pt x="320" y="765"/>
                </a:lnTo>
                <a:lnTo>
                  <a:pt x="313" y="755"/>
                </a:lnTo>
                <a:lnTo>
                  <a:pt x="313" y="738"/>
                </a:lnTo>
                <a:lnTo>
                  <a:pt x="303" y="731"/>
                </a:lnTo>
                <a:lnTo>
                  <a:pt x="303" y="722"/>
                </a:lnTo>
                <a:lnTo>
                  <a:pt x="296" y="712"/>
                </a:lnTo>
                <a:lnTo>
                  <a:pt x="303" y="712"/>
                </a:lnTo>
                <a:lnTo>
                  <a:pt x="313" y="705"/>
                </a:lnTo>
                <a:lnTo>
                  <a:pt x="313" y="686"/>
                </a:lnTo>
                <a:lnTo>
                  <a:pt x="313" y="679"/>
                </a:lnTo>
                <a:lnTo>
                  <a:pt x="313" y="663"/>
                </a:lnTo>
                <a:lnTo>
                  <a:pt x="320" y="663"/>
                </a:lnTo>
                <a:lnTo>
                  <a:pt x="313" y="653"/>
                </a:lnTo>
                <a:lnTo>
                  <a:pt x="320" y="644"/>
                </a:lnTo>
                <a:lnTo>
                  <a:pt x="320" y="627"/>
                </a:lnTo>
                <a:lnTo>
                  <a:pt x="329" y="618"/>
                </a:lnTo>
                <a:lnTo>
                  <a:pt x="329" y="601"/>
                </a:lnTo>
                <a:lnTo>
                  <a:pt x="303" y="601"/>
                </a:lnTo>
                <a:lnTo>
                  <a:pt x="303" y="585"/>
                </a:lnTo>
                <a:lnTo>
                  <a:pt x="313" y="575"/>
                </a:lnTo>
                <a:lnTo>
                  <a:pt x="329" y="585"/>
                </a:lnTo>
                <a:lnTo>
                  <a:pt x="339" y="575"/>
                </a:lnTo>
                <a:lnTo>
                  <a:pt x="348" y="575"/>
                </a:lnTo>
                <a:lnTo>
                  <a:pt x="355" y="568"/>
                </a:lnTo>
                <a:lnTo>
                  <a:pt x="365" y="568"/>
                </a:lnTo>
                <a:lnTo>
                  <a:pt x="381" y="559"/>
                </a:lnTo>
                <a:lnTo>
                  <a:pt x="372" y="549"/>
                </a:lnTo>
                <a:lnTo>
                  <a:pt x="391" y="533"/>
                </a:lnTo>
                <a:lnTo>
                  <a:pt x="381" y="523"/>
                </a:lnTo>
                <a:lnTo>
                  <a:pt x="398" y="523"/>
                </a:lnTo>
                <a:lnTo>
                  <a:pt x="407" y="507"/>
                </a:lnTo>
                <a:lnTo>
                  <a:pt x="417" y="516"/>
                </a:lnTo>
                <a:lnTo>
                  <a:pt x="433" y="507"/>
                </a:lnTo>
                <a:lnTo>
                  <a:pt x="424" y="499"/>
                </a:lnTo>
                <a:lnTo>
                  <a:pt x="433" y="490"/>
                </a:lnTo>
                <a:lnTo>
                  <a:pt x="443" y="490"/>
                </a:lnTo>
                <a:lnTo>
                  <a:pt x="459" y="480"/>
                </a:lnTo>
                <a:lnTo>
                  <a:pt x="459" y="464"/>
                </a:lnTo>
                <a:lnTo>
                  <a:pt x="459" y="454"/>
                </a:lnTo>
                <a:lnTo>
                  <a:pt x="459" y="447"/>
                </a:lnTo>
                <a:lnTo>
                  <a:pt x="469" y="431"/>
                </a:lnTo>
                <a:lnTo>
                  <a:pt x="476" y="431"/>
                </a:lnTo>
                <a:lnTo>
                  <a:pt x="485" y="412"/>
                </a:lnTo>
                <a:lnTo>
                  <a:pt x="493" y="405"/>
                </a:lnTo>
                <a:lnTo>
                  <a:pt x="485" y="395"/>
                </a:lnTo>
                <a:lnTo>
                  <a:pt x="485" y="386"/>
                </a:lnTo>
                <a:lnTo>
                  <a:pt x="485" y="369"/>
                </a:lnTo>
                <a:lnTo>
                  <a:pt x="485" y="353"/>
                </a:lnTo>
                <a:lnTo>
                  <a:pt x="493" y="343"/>
                </a:lnTo>
                <a:lnTo>
                  <a:pt x="493" y="336"/>
                </a:lnTo>
                <a:lnTo>
                  <a:pt x="493" y="327"/>
                </a:lnTo>
                <a:lnTo>
                  <a:pt x="502" y="317"/>
                </a:lnTo>
                <a:lnTo>
                  <a:pt x="521" y="317"/>
                </a:lnTo>
                <a:lnTo>
                  <a:pt x="521" y="301"/>
                </a:lnTo>
                <a:lnTo>
                  <a:pt x="521" y="284"/>
                </a:lnTo>
                <a:lnTo>
                  <a:pt x="521" y="275"/>
                </a:lnTo>
                <a:lnTo>
                  <a:pt x="528" y="275"/>
                </a:lnTo>
                <a:lnTo>
                  <a:pt x="537" y="284"/>
                </a:lnTo>
                <a:lnTo>
                  <a:pt x="554" y="265"/>
                </a:lnTo>
                <a:lnTo>
                  <a:pt x="563" y="275"/>
                </a:lnTo>
                <a:lnTo>
                  <a:pt x="571" y="275"/>
                </a:lnTo>
                <a:lnTo>
                  <a:pt x="580" y="275"/>
                </a:lnTo>
                <a:lnTo>
                  <a:pt x="587" y="284"/>
                </a:lnTo>
                <a:lnTo>
                  <a:pt x="597" y="275"/>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1" name="Freeform 541"/>
          <p:cNvSpPr>
            <a:spLocks/>
          </p:cNvSpPr>
          <p:nvPr/>
        </p:nvSpPr>
        <p:spPr bwMode="auto">
          <a:xfrm>
            <a:off x="15622846" y="2425179"/>
            <a:ext cx="1622426" cy="2978150"/>
          </a:xfrm>
          <a:custGeom>
            <a:avLst/>
            <a:gdLst>
              <a:gd name="T0" fmla="*/ 277 w 511"/>
              <a:gd name="T1" fmla="*/ 85 h 938"/>
              <a:gd name="T2" fmla="*/ 286 w 511"/>
              <a:gd name="T3" fmla="*/ 43 h 938"/>
              <a:gd name="T4" fmla="*/ 234 w 511"/>
              <a:gd name="T5" fmla="*/ 17 h 938"/>
              <a:gd name="T6" fmla="*/ 208 w 511"/>
              <a:gd name="T7" fmla="*/ 17 h 938"/>
              <a:gd name="T8" fmla="*/ 173 w 511"/>
              <a:gd name="T9" fmla="*/ 78 h 938"/>
              <a:gd name="T10" fmla="*/ 166 w 511"/>
              <a:gd name="T11" fmla="*/ 112 h 938"/>
              <a:gd name="T12" fmla="*/ 130 w 511"/>
              <a:gd name="T13" fmla="*/ 147 h 938"/>
              <a:gd name="T14" fmla="*/ 78 w 511"/>
              <a:gd name="T15" fmla="*/ 138 h 938"/>
              <a:gd name="T16" fmla="*/ 43 w 511"/>
              <a:gd name="T17" fmla="*/ 112 h 938"/>
              <a:gd name="T18" fmla="*/ 9 w 511"/>
              <a:gd name="T19" fmla="*/ 85 h 938"/>
              <a:gd name="T20" fmla="*/ 35 w 511"/>
              <a:gd name="T21" fmla="*/ 138 h 938"/>
              <a:gd name="T22" fmla="*/ 61 w 511"/>
              <a:gd name="T23" fmla="*/ 164 h 938"/>
              <a:gd name="T24" fmla="*/ 104 w 511"/>
              <a:gd name="T25" fmla="*/ 197 h 938"/>
              <a:gd name="T26" fmla="*/ 113 w 511"/>
              <a:gd name="T27" fmla="*/ 232 h 938"/>
              <a:gd name="T28" fmla="*/ 121 w 511"/>
              <a:gd name="T29" fmla="*/ 258 h 938"/>
              <a:gd name="T30" fmla="*/ 130 w 511"/>
              <a:gd name="T31" fmla="*/ 291 h 938"/>
              <a:gd name="T32" fmla="*/ 130 w 511"/>
              <a:gd name="T33" fmla="*/ 343 h 938"/>
              <a:gd name="T34" fmla="*/ 147 w 511"/>
              <a:gd name="T35" fmla="*/ 396 h 938"/>
              <a:gd name="T36" fmla="*/ 182 w 511"/>
              <a:gd name="T37" fmla="*/ 414 h 938"/>
              <a:gd name="T38" fmla="*/ 189 w 511"/>
              <a:gd name="T39" fmla="*/ 457 h 938"/>
              <a:gd name="T40" fmla="*/ 189 w 511"/>
              <a:gd name="T41" fmla="*/ 481 h 938"/>
              <a:gd name="T42" fmla="*/ 156 w 511"/>
              <a:gd name="T43" fmla="*/ 516 h 938"/>
              <a:gd name="T44" fmla="*/ 121 w 511"/>
              <a:gd name="T45" fmla="*/ 568 h 938"/>
              <a:gd name="T46" fmla="*/ 104 w 511"/>
              <a:gd name="T47" fmla="*/ 601 h 938"/>
              <a:gd name="T48" fmla="*/ 87 w 511"/>
              <a:gd name="T49" fmla="*/ 620 h 938"/>
              <a:gd name="T50" fmla="*/ 52 w 511"/>
              <a:gd name="T51" fmla="*/ 637 h 938"/>
              <a:gd name="T52" fmla="*/ 35 w 511"/>
              <a:gd name="T53" fmla="*/ 696 h 938"/>
              <a:gd name="T54" fmla="*/ 35 w 511"/>
              <a:gd name="T55" fmla="*/ 739 h 938"/>
              <a:gd name="T56" fmla="*/ 52 w 511"/>
              <a:gd name="T57" fmla="*/ 800 h 938"/>
              <a:gd name="T58" fmla="*/ 35 w 511"/>
              <a:gd name="T59" fmla="*/ 852 h 938"/>
              <a:gd name="T60" fmla="*/ 104 w 511"/>
              <a:gd name="T61" fmla="*/ 886 h 938"/>
              <a:gd name="T62" fmla="*/ 130 w 511"/>
              <a:gd name="T63" fmla="*/ 930 h 938"/>
              <a:gd name="T64" fmla="*/ 182 w 511"/>
              <a:gd name="T65" fmla="*/ 921 h 938"/>
              <a:gd name="T66" fmla="*/ 215 w 511"/>
              <a:gd name="T67" fmla="*/ 912 h 938"/>
              <a:gd name="T68" fmla="*/ 277 w 511"/>
              <a:gd name="T69" fmla="*/ 895 h 938"/>
              <a:gd name="T70" fmla="*/ 293 w 511"/>
              <a:gd name="T71" fmla="*/ 886 h 938"/>
              <a:gd name="T72" fmla="*/ 338 w 511"/>
              <a:gd name="T73" fmla="*/ 859 h 938"/>
              <a:gd name="T74" fmla="*/ 388 w 511"/>
              <a:gd name="T75" fmla="*/ 817 h 938"/>
              <a:gd name="T76" fmla="*/ 423 w 511"/>
              <a:gd name="T77" fmla="*/ 774 h 938"/>
              <a:gd name="T78" fmla="*/ 449 w 511"/>
              <a:gd name="T79" fmla="*/ 739 h 938"/>
              <a:gd name="T80" fmla="*/ 459 w 511"/>
              <a:gd name="T81" fmla="*/ 696 h 938"/>
              <a:gd name="T82" fmla="*/ 483 w 511"/>
              <a:gd name="T83" fmla="*/ 654 h 938"/>
              <a:gd name="T84" fmla="*/ 492 w 511"/>
              <a:gd name="T85" fmla="*/ 601 h 938"/>
              <a:gd name="T86" fmla="*/ 423 w 511"/>
              <a:gd name="T87" fmla="*/ 568 h 938"/>
              <a:gd name="T88" fmla="*/ 423 w 511"/>
              <a:gd name="T89" fmla="*/ 552 h 938"/>
              <a:gd name="T90" fmla="*/ 423 w 511"/>
              <a:gd name="T91" fmla="*/ 516 h 938"/>
              <a:gd name="T92" fmla="*/ 407 w 511"/>
              <a:gd name="T93" fmla="*/ 490 h 938"/>
              <a:gd name="T94" fmla="*/ 397 w 511"/>
              <a:gd name="T95" fmla="*/ 457 h 938"/>
              <a:gd name="T96" fmla="*/ 381 w 511"/>
              <a:gd name="T97" fmla="*/ 438 h 938"/>
              <a:gd name="T98" fmla="*/ 381 w 511"/>
              <a:gd name="T99" fmla="*/ 405 h 938"/>
              <a:gd name="T100" fmla="*/ 381 w 511"/>
              <a:gd name="T101" fmla="*/ 360 h 938"/>
              <a:gd name="T102" fmla="*/ 338 w 511"/>
              <a:gd name="T103" fmla="*/ 310 h 938"/>
              <a:gd name="T104" fmla="*/ 319 w 511"/>
              <a:gd name="T105" fmla="*/ 258 h 938"/>
              <a:gd name="T106" fmla="*/ 329 w 511"/>
              <a:gd name="T107" fmla="*/ 216 h 938"/>
              <a:gd name="T108" fmla="*/ 293 w 511"/>
              <a:gd name="T109" fmla="*/ 164 h 938"/>
              <a:gd name="T110" fmla="*/ 267 w 511"/>
              <a:gd name="T111" fmla="*/ 128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1" h="938">
                <a:moveTo>
                  <a:pt x="286" y="102"/>
                </a:moveTo>
                <a:lnTo>
                  <a:pt x="277" y="102"/>
                </a:lnTo>
                <a:lnTo>
                  <a:pt x="277" y="95"/>
                </a:lnTo>
                <a:lnTo>
                  <a:pt x="277" y="85"/>
                </a:lnTo>
                <a:lnTo>
                  <a:pt x="277" y="78"/>
                </a:lnTo>
                <a:lnTo>
                  <a:pt x="277" y="59"/>
                </a:lnTo>
                <a:lnTo>
                  <a:pt x="286" y="52"/>
                </a:lnTo>
                <a:lnTo>
                  <a:pt x="286" y="43"/>
                </a:lnTo>
                <a:lnTo>
                  <a:pt x="277" y="33"/>
                </a:lnTo>
                <a:lnTo>
                  <a:pt x="267" y="26"/>
                </a:lnTo>
                <a:lnTo>
                  <a:pt x="260" y="26"/>
                </a:lnTo>
                <a:lnTo>
                  <a:pt x="234" y="17"/>
                </a:lnTo>
                <a:lnTo>
                  <a:pt x="241" y="0"/>
                </a:lnTo>
                <a:lnTo>
                  <a:pt x="234" y="0"/>
                </a:lnTo>
                <a:lnTo>
                  <a:pt x="225" y="7"/>
                </a:lnTo>
                <a:lnTo>
                  <a:pt x="208" y="17"/>
                </a:lnTo>
                <a:lnTo>
                  <a:pt x="189" y="17"/>
                </a:lnTo>
                <a:lnTo>
                  <a:pt x="182" y="26"/>
                </a:lnTo>
                <a:lnTo>
                  <a:pt x="182" y="59"/>
                </a:lnTo>
                <a:lnTo>
                  <a:pt x="173" y="78"/>
                </a:lnTo>
                <a:lnTo>
                  <a:pt x="173" y="85"/>
                </a:lnTo>
                <a:lnTo>
                  <a:pt x="173" y="95"/>
                </a:lnTo>
                <a:lnTo>
                  <a:pt x="173" y="102"/>
                </a:lnTo>
                <a:lnTo>
                  <a:pt x="166" y="112"/>
                </a:lnTo>
                <a:lnTo>
                  <a:pt x="156" y="128"/>
                </a:lnTo>
                <a:lnTo>
                  <a:pt x="156" y="138"/>
                </a:lnTo>
                <a:lnTo>
                  <a:pt x="147" y="138"/>
                </a:lnTo>
                <a:lnTo>
                  <a:pt x="130" y="147"/>
                </a:lnTo>
                <a:lnTo>
                  <a:pt x="121" y="128"/>
                </a:lnTo>
                <a:lnTo>
                  <a:pt x="113" y="128"/>
                </a:lnTo>
                <a:lnTo>
                  <a:pt x="104" y="138"/>
                </a:lnTo>
                <a:lnTo>
                  <a:pt x="78" y="138"/>
                </a:lnTo>
                <a:lnTo>
                  <a:pt x="71" y="128"/>
                </a:lnTo>
                <a:lnTo>
                  <a:pt x="61" y="128"/>
                </a:lnTo>
                <a:lnTo>
                  <a:pt x="52" y="128"/>
                </a:lnTo>
                <a:lnTo>
                  <a:pt x="43" y="112"/>
                </a:lnTo>
                <a:lnTo>
                  <a:pt x="43" y="102"/>
                </a:lnTo>
                <a:lnTo>
                  <a:pt x="26" y="95"/>
                </a:lnTo>
                <a:lnTo>
                  <a:pt x="19" y="85"/>
                </a:lnTo>
                <a:lnTo>
                  <a:pt x="9" y="85"/>
                </a:lnTo>
                <a:lnTo>
                  <a:pt x="0" y="102"/>
                </a:lnTo>
                <a:lnTo>
                  <a:pt x="0" y="121"/>
                </a:lnTo>
                <a:lnTo>
                  <a:pt x="19" y="128"/>
                </a:lnTo>
                <a:lnTo>
                  <a:pt x="35" y="138"/>
                </a:lnTo>
                <a:lnTo>
                  <a:pt x="35" y="154"/>
                </a:lnTo>
                <a:lnTo>
                  <a:pt x="43" y="154"/>
                </a:lnTo>
                <a:lnTo>
                  <a:pt x="52" y="164"/>
                </a:lnTo>
                <a:lnTo>
                  <a:pt x="61" y="164"/>
                </a:lnTo>
                <a:lnTo>
                  <a:pt x="78" y="173"/>
                </a:lnTo>
                <a:lnTo>
                  <a:pt x="95" y="180"/>
                </a:lnTo>
                <a:lnTo>
                  <a:pt x="104" y="180"/>
                </a:lnTo>
                <a:lnTo>
                  <a:pt x="104" y="197"/>
                </a:lnTo>
                <a:lnTo>
                  <a:pt x="113" y="206"/>
                </a:lnTo>
                <a:lnTo>
                  <a:pt x="113" y="216"/>
                </a:lnTo>
                <a:lnTo>
                  <a:pt x="113" y="223"/>
                </a:lnTo>
                <a:lnTo>
                  <a:pt x="113" y="232"/>
                </a:lnTo>
                <a:lnTo>
                  <a:pt x="113" y="242"/>
                </a:lnTo>
                <a:lnTo>
                  <a:pt x="104" y="249"/>
                </a:lnTo>
                <a:lnTo>
                  <a:pt x="121" y="249"/>
                </a:lnTo>
                <a:lnTo>
                  <a:pt x="121" y="258"/>
                </a:lnTo>
                <a:lnTo>
                  <a:pt x="121" y="265"/>
                </a:lnTo>
                <a:lnTo>
                  <a:pt x="121" y="275"/>
                </a:lnTo>
                <a:lnTo>
                  <a:pt x="130" y="284"/>
                </a:lnTo>
                <a:lnTo>
                  <a:pt x="130" y="291"/>
                </a:lnTo>
                <a:lnTo>
                  <a:pt x="137" y="301"/>
                </a:lnTo>
                <a:lnTo>
                  <a:pt x="130" y="310"/>
                </a:lnTo>
                <a:lnTo>
                  <a:pt x="130" y="327"/>
                </a:lnTo>
                <a:lnTo>
                  <a:pt x="130" y="343"/>
                </a:lnTo>
                <a:lnTo>
                  <a:pt x="130" y="353"/>
                </a:lnTo>
                <a:lnTo>
                  <a:pt x="137" y="370"/>
                </a:lnTo>
                <a:lnTo>
                  <a:pt x="147" y="379"/>
                </a:lnTo>
                <a:lnTo>
                  <a:pt x="147" y="396"/>
                </a:lnTo>
                <a:lnTo>
                  <a:pt x="156" y="396"/>
                </a:lnTo>
                <a:lnTo>
                  <a:pt x="166" y="405"/>
                </a:lnTo>
                <a:lnTo>
                  <a:pt x="182" y="405"/>
                </a:lnTo>
                <a:lnTo>
                  <a:pt x="182" y="414"/>
                </a:lnTo>
                <a:lnTo>
                  <a:pt x="189" y="422"/>
                </a:lnTo>
                <a:lnTo>
                  <a:pt x="189" y="429"/>
                </a:lnTo>
                <a:lnTo>
                  <a:pt x="189" y="438"/>
                </a:lnTo>
                <a:lnTo>
                  <a:pt x="189" y="457"/>
                </a:lnTo>
                <a:lnTo>
                  <a:pt x="189" y="464"/>
                </a:lnTo>
                <a:lnTo>
                  <a:pt x="199" y="474"/>
                </a:lnTo>
                <a:lnTo>
                  <a:pt x="199" y="481"/>
                </a:lnTo>
                <a:lnTo>
                  <a:pt x="189" y="481"/>
                </a:lnTo>
                <a:lnTo>
                  <a:pt x="182" y="481"/>
                </a:lnTo>
                <a:lnTo>
                  <a:pt x="173" y="481"/>
                </a:lnTo>
                <a:lnTo>
                  <a:pt x="173" y="490"/>
                </a:lnTo>
                <a:lnTo>
                  <a:pt x="156" y="516"/>
                </a:lnTo>
                <a:lnTo>
                  <a:pt x="156" y="526"/>
                </a:lnTo>
                <a:lnTo>
                  <a:pt x="147" y="542"/>
                </a:lnTo>
                <a:lnTo>
                  <a:pt x="137" y="552"/>
                </a:lnTo>
                <a:lnTo>
                  <a:pt x="121" y="568"/>
                </a:lnTo>
                <a:lnTo>
                  <a:pt x="121" y="575"/>
                </a:lnTo>
                <a:lnTo>
                  <a:pt x="121" y="585"/>
                </a:lnTo>
                <a:lnTo>
                  <a:pt x="104" y="594"/>
                </a:lnTo>
                <a:lnTo>
                  <a:pt x="104" y="601"/>
                </a:lnTo>
                <a:lnTo>
                  <a:pt x="104" y="594"/>
                </a:lnTo>
                <a:lnTo>
                  <a:pt x="95" y="601"/>
                </a:lnTo>
                <a:lnTo>
                  <a:pt x="87" y="611"/>
                </a:lnTo>
                <a:lnTo>
                  <a:pt x="87" y="620"/>
                </a:lnTo>
                <a:lnTo>
                  <a:pt x="87" y="637"/>
                </a:lnTo>
                <a:lnTo>
                  <a:pt x="71" y="644"/>
                </a:lnTo>
                <a:lnTo>
                  <a:pt x="61" y="637"/>
                </a:lnTo>
                <a:lnTo>
                  <a:pt x="52" y="637"/>
                </a:lnTo>
                <a:lnTo>
                  <a:pt x="52" y="654"/>
                </a:lnTo>
                <a:lnTo>
                  <a:pt x="35" y="670"/>
                </a:lnTo>
                <a:lnTo>
                  <a:pt x="35" y="689"/>
                </a:lnTo>
                <a:lnTo>
                  <a:pt x="35" y="696"/>
                </a:lnTo>
                <a:lnTo>
                  <a:pt x="43" y="706"/>
                </a:lnTo>
                <a:lnTo>
                  <a:pt x="43" y="722"/>
                </a:lnTo>
                <a:lnTo>
                  <a:pt x="35" y="732"/>
                </a:lnTo>
                <a:lnTo>
                  <a:pt x="35" y="739"/>
                </a:lnTo>
                <a:lnTo>
                  <a:pt x="52" y="748"/>
                </a:lnTo>
                <a:lnTo>
                  <a:pt x="52" y="758"/>
                </a:lnTo>
                <a:lnTo>
                  <a:pt x="52" y="774"/>
                </a:lnTo>
                <a:lnTo>
                  <a:pt x="52" y="800"/>
                </a:lnTo>
                <a:lnTo>
                  <a:pt x="52" y="817"/>
                </a:lnTo>
                <a:lnTo>
                  <a:pt x="35" y="826"/>
                </a:lnTo>
                <a:lnTo>
                  <a:pt x="35" y="843"/>
                </a:lnTo>
                <a:lnTo>
                  <a:pt x="35" y="852"/>
                </a:lnTo>
                <a:lnTo>
                  <a:pt x="52" y="876"/>
                </a:lnTo>
                <a:lnTo>
                  <a:pt x="78" y="876"/>
                </a:lnTo>
                <a:lnTo>
                  <a:pt x="87" y="886"/>
                </a:lnTo>
                <a:lnTo>
                  <a:pt x="104" y="886"/>
                </a:lnTo>
                <a:lnTo>
                  <a:pt x="113" y="886"/>
                </a:lnTo>
                <a:lnTo>
                  <a:pt x="121" y="904"/>
                </a:lnTo>
                <a:lnTo>
                  <a:pt x="121" y="921"/>
                </a:lnTo>
                <a:lnTo>
                  <a:pt x="130" y="930"/>
                </a:lnTo>
                <a:lnTo>
                  <a:pt x="137" y="938"/>
                </a:lnTo>
                <a:lnTo>
                  <a:pt x="166" y="938"/>
                </a:lnTo>
                <a:lnTo>
                  <a:pt x="173" y="938"/>
                </a:lnTo>
                <a:lnTo>
                  <a:pt x="182" y="921"/>
                </a:lnTo>
                <a:lnTo>
                  <a:pt x="189" y="912"/>
                </a:lnTo>
                <a:lnTo>
                  <a:pt x="199" y="930"/>
                </a:lnTo>
                <a:lnTo>
                  <a:pt x="208" y="921"/>
                </a:lnTo>
                <a:lnTo>
                  <a:pt x="215" y="912"/>
                </a:lnTo>
                <a:lnTo>
                  <a:pt x="234" y="904"/>
                </a:lnTo>
                <a:lnTo>
                  <a:pt x="260" y="895"/>
                </a:lnTo>
                <a:lnTo>
                  <a:pt x="267" y="895"/>
                </a:lnTo>
                <a:lnTo>
                  <a:pt x="277" y="895"/>
                </a:lnTo>
                <a:lnTo>
                  <a:pt x="277" y="886"/>
                </a:lnTo>
                <a:lnTo>
                  <a:pt x="277" y="876"/>
                </a:lnTo>
                <a:lnTo>
                  <a:pt x="286" y="869"/>
                </a:lnTo>
                <a:lnTo>
                  <a:pt x="293" y="886"/>
                </a:lnTo>
                <a:lnTo>
                  <a:pt x="303" y="876"/>
                </a:lnTo>
                <a:lnTo>
                  <a:pt x="319" y="869"/>
                </a:lnTo>
                <a:lnTo>
                  <a:pt x="329" y="852"/>
                </a:lnTo>
                <a:lnTo>
                  <a:pt x="338" y="859"/>
                </a:lnTo>
                <a:lnTo>
                  <a:pt x="355" y="859"/>
                </a:lnTo>
                <a:lnTo>
                  <a:pt x="362" y="859"/>
                </a:lnTo>
                <a:lnTo>
                  <a:pt x="371" y="852"/>
                </a:lnTo>
                <a:lnTo>
                  <a:pt x="388" y="817"/>
                </a:lnTo>
                <a:lnTo>
                  <a:pt x="397" y="807"/>
                </a:lnTo>
                <a:lnTo>
                  <a:pt x="407" y="793"/>
                </a:lnTo>
                <a:lnTo>
                  <a:pt x="414" y="784"/>
                </a:lnTo>
                <a:lnTo>
                  <a:pt x="423" y="774"/>
                </a:lnTo>
                <a:lnTo>
                  <a:pt x="433" y="758"/>
                </a:lnTo>
                <a:lnTo>
                  <a:pt x="440" y="732"/>
                </a:lnTo>
                <a:lnTo>
                  <a:pt x="440" y="739"/>
                </a:lnTo>
                <a:lnTo>
                  <a:pt x="449" y="739"/>
                </a:lnTo>
                <a:lnTo>
                  <a:pt x="459" y="732"/>
                </a:lnTo>
                <a:lnTo>
                  <a:pt x="449" y="722"/>
                </a:lnTo>
                <a:lnTo>
                  <a:pt x="459" y="715"/>
                </a:lnTo>
                <a:lnTo>
                  <a:pt x="459" y="696"/>
                </a:lnTo>
                <a:lnTo>
                  <a:pt x="466" y="689"/>
                </a:lnTo>
                <a:lnTo>
                  <a:pt x="475" y="680"/>
                </a:lnTo>
                <a:lnTo>
                  <a:pt x="475" y="670"/>
                </a:lnTo>
                <a:lnTo>
                  <a:pt x="483" y="654"/>
                </a:lnTo>
                <a:lnTo>
                  <a:pt x="501" y="644"/>
                </a:lnTo>
                <a:lnTo>
                  <a:pt x="511" y="628"/>
                </a:lnTo>
                <a:lnTo>
                  <a:pt x="501" y="611"/>
                </a:lnTo>
                <a:lnTo>
                  <a:pt x="492" y="601"/>
                </a:lnTo>
                <a:lnTo>
                  <a:pt x="466" y="594"/>
                </a:lnTo>
                <a:lnTo>
                  <a:pt x="440" y="585"/>
                </a:lnTo>
                <a:lnTo>
                  <a:pt x="433" y="575"/>
                </a:lnTo>
                <a:lnTo>
                  <a:pt x="423" y="568"/>
                </a:lnTo>
                <a:lnTo>
                  <a:pt x="414" y="568"/>
                </a:lnTo>
                <a:lnTo>
                  <a:pt x="407" y="552"/>
                </a:lnTo>
                <a:lnTo>
                  <a:pt x="414" y="552"/>
                </a:lnTo>
                <a:lnTo>
                  <a:pt x="423" y="552"/>
                </a:lnTo>
                <a:lnTo>
                  <a:pt x="433" y="542"/>
                </a:lnTo>
                <a:lnTo>
                  <a:pt x="433" y="533"/>
                </a:lnTo>
                <a:lnTo>
                  <a:pt x="433" y="526"/>
                </a:lnTo>
                <a:lnTo>
                  <a:pt x="423" y="516"/>
                </a:lnTo>
                <a:lnTo>
                  <a:pt x="423" y="507"/>
                </a:lnTo>
                <a:lnTo>
                  <a:pt x="407" y="507"/>
                </a:lnTo>
                <a:lnTo>
                  <a:pt x="407" y="500"/>
                </a:lnTo>
                <a:lnTo>
                  <a:pt x="407" y="490"/>
                </a:lnTo>
                <a:lnTo>
                  <a:pt x="388" y="481"/>
                </a:lnTo>
                <a:lnTo>
                  <a:pt x="407" y="474"/>
                </a:lnTo>
                <a:lnTo>
                  <a:pt x="397" y="464"/>
                </a:lnTo>
                <a:lnTo>
                  <a:pt x="397" y="457"/>
                </a:lnTo>
                <a:lnTo>
                  <a:pt x="388" y="464"/>
                </a:lnTo>
                <a:lnTo>
                  <a:pt x="381" y="457"/>
                </a:lnTo>
                <a:lnTo>
                  <a:pt x="381" y="448"/>
                </a:lnTo>
                <a:lnTo>
                  <a:pt x="381" y="438"/>
                </a:lnTo>
                <a:lnTo>
                  <a:pt x="381" y="429"/>
                </a:lnTo>
                <a:lnTo>
                  <a:pt x="371" y="422"/>
                </a:lnTo>
                <a:lnTo>
                  <a:pt x="371" y="414"/>
                </a:lnTo>
                <a:lnTo>
                  <a:pt x="381" y="405"/>
                </a:lnTo>
                <a:lnTo>
                  <a:pt x="371" y="386"/>
                </a:lnTo>
                <a:lnTo>
                  <a:pt x="381" y="379"/>
                </a:lnTo>
                <a:lnTo>
                  <a:pt x="381" y="370"/>
                </a:lnTo>
                <a:lnTo>
                  <a:pt x="381" y="360"/>
                </a:lnTo>
                <a:lnTo>
                  <a:pt x="371" y="343"/>
                </a:lnTo>
                <a:lnTo>
                  <a:pt x="362" y="327"/>
                </a:lnTo>
                <a:lnTo>
                  <a:pt x="355" y="317"/>
                </a:lnTo>
                <a:lnTo>
                  <a:pt x="338" y="310"/>
                </a:lnTo>
                <a:lnTo>
                  <a:pt x="338" y="301"/>
                </a:lnTo>
                <a:lnTo>
                  <a:pt x="329" y="291"/>
                </a:lnTo>
                <a:lnTo>
                  <a:pt x="319" y="275"/>
                </a:lnTo>
                <a:lnTo>
                  <a:pt x="319" y="258"/>
                </a:lnTo>
                <a:lnTo>
                  <a:pt x="319" y="249"/>
                </a:lnTo>
                <a:lnTo>
                  <a:pt x="319" y="232"/>
                </a:lnTo>
                <a:lnTo>
                  <a:pt x="329" y="223"/>
                </a:lnTo>
                <a:lnTo>
                  <a:pt x="329" y="216"/>
                </a:lnTo>
                <a:lnTo>
                  <a:pt x="329" y="197"/>
                </a:lnTo>
                <a:lnTo>
                  <a:pt x="310" y="180"/>
                </a:lnTo>
                <a:lnTo>
                  <a:pt x="293" y="173"/>
                </a:lnTo>
                <a:lnTo>
                  <a:pt x="293" y="164"/>
                </a:lnTo>
                <a:lnTo>
                  <a:pt x="286" y="154"/>
                </a:lnTo>
                <a:lnTo>
                  <a:pt x="277" y="147"/>
                </a:lnTo>
                <a:lnTo>
                  <a:pt x="267" y="138"/>
                </a:lnTo>
                <a:lnTo>
                  <a:pt x="267" y="128"/>
                </a:lnTo>
                <a:lnTo>
                  <a:pt x="277" y="121"/>
                </a:lnTo>
                <a:lnTo>
                  <a:pt x="277" y="112"/>
                </a:lnTo>
                <a:lnTo>
                  <a:pt x="286" y="102"/>
                </a:lnTo>
                <a:close/>
              </a:path>
            </a:pathLst>
          </a:custGeom>
          <a:solidFill>
            <a:schemeClr val="tx1">
              <a:lumMod val="90000"/>
              <a:lumOff val="10000"/>
            </a:schemeClr>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 name="Rectangle 12"/>
          <p:cNvSpPr/>
          <p:nvPr/>
        </p:nvSpPr>
        <p:spPr>
          <a:xfrm>
            <a:off x="2746373" y="5955388"/>
            <a:ext cx="6607074" cy="3250121"/>
          </a:xfrm>
          <a:prstGeom prst="rect">
            <a:avLst/>
          </a:prstGeom>
        </p:spPr>
        <p:txBody>
          <a:bodyPr wrap="square">
            <a:spAutoFit/>
          </a:bodyPr>
          <a:lstStyle/>
          <a:p>
            <a:pPr>
              <a:lnSpc>
                <a:spcPct val="95000"/>
              </a:lnSpc>
              <a:spcAft>
                <a:spcPts val="1600"/>
              </a:spcAft>
            </a:pPr>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p:txBody>
      </p:sp>
      <p:sp>
        <p:nvSpPr>
          <p:cNvPr id="78" name="Title 1"/>
          <p:cNvSpPr txBox="1">
            <a:spLocks/>
          </p:cNvSpPr>
          <p:nvPr/>
        </p:nvSpPr>
        <p:spPr>
          <a:xfrm>
            <a:off x="2710123" y="3768207"/>
            <a:ext cx="577177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Europe</a:t>
            </a:r>
          </a:p>
          <a:p>
            <a:r>
              <a:rPr lang="en-US" sz="3200">
                <a:latin typeface="+mn-lt"/>
              </a:rPr>
              <a:t>Create great subtitle is in here</a:t>
            </a:r>
            <a:endParaRPr lang="en-US" sz="6400">
              <a:latin typeface="+mn-lt"/>
            </a:endParaRPr>
          </a:p>
        </p:txBody>
      </p:sp>
      <p:sp>
        <p:nvSpPr>
          <p:cNvPr id="79" name="Rectangle: Rounded Corners 80"/>
          <p:cNvSpPr/>
          <p:nvPr/>
        </p:nvSpPr>
        <p:spPr>
          <a:xfrm>
            <a:off x="2829186" y="531584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Tree>
    <p:extLst>
      <p:ext uri="{BB962C8B-B14F-4D97-AF65-F5344CB8AC3E}">
        <p14:creationId xmlns:p14="http://schemas.microsoft.com/office/powerpoint/2010/main" val="233958521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1000" fill="hold"/>
                                        <p:tgtEl>
                                          <p:spTgt spid="128"/>
                                        </p:tgtEl>
                                        <p:attrNameLst>
                                          <p:attrName>ppt_x</p:attrName>
                                        </p:attrNameLst>
                                      </p:cBhvr>
                                      <p:tavLst>
                                        <p:tav tm="0">
                                          <p:val>
                                            <p:strVal val="1+#ppt_w/2"/>
                                          </p:val>
                                        </p:tav>
                                        <p:tav tm="100000">
                                          <p:val>
                                            <p:strVal val="#ppt_x"/>
                                          </p:val>
                                        </p:tav>
                                      </p:tavLst>
                                    </p:anim>
                                    <p:anim calcmode="lin" valueType="num">
                                      <p:cBhvr additive="base">
                                        <p:cTn id="8" dur="1000" fill="hold"/>
                                        <p:tgtEl>
                                          <p:spTgt spid="128"/>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00"/>
                                  </p:stCondLst>
                                  <p:childTnLst>
                                    <p:set>
                                      <p:cBhvr>
                                        <p:cTn id="10" dur="1" fill="hold">
                                          <p:stCondLst>
                                            <p:cond delay="0"/>
                                          </p:stCondLst>
                                        </p:cTn>
                                        <p:tgtEl>
                                          <p:spTgt spid="129"/>
                                        </p:tgtEl>
                                        <p:attrNameLst>
                                          <p:attrName>style.visibility</p:attrName>
                                        </p:attrNameLst>
                                      </p:cBhvr>
                                      <p:to>
                                        <p:strVal val="visible"/>
                                      </p:to>
                                    </p:set>
                                    <p:anim calcmode="lin" valueType="num">
                                      <p:cBhvr additive="base">
                                        <p:cTn id="11" dur="1000" fill="hold"/>
                                        <p:tgtEl>
                                          <p:spTgt spid="129"/>
                                        </p:tgtEl>
                                        <p:attrNameLst>
                                          <p:attrName>ppt_x</p:attrName>
                                        </p:attrNameLst>
                                      </p:cBhvr>
                                      <p:tavLst>
                                        <p:tav tm="0">
                                          <p:val>
                                            <p:strVal val="1+#ppt_w/2"/>
                                          </p:val>
                                        </p:tav>
                                        <p:tav tm="100000">
                                          <p:val>
                                            <p:strVal val="#ppt_x"/>
                                          </p:val>
                                        </p:tav>
                                      </p:tavLst>
                                    </p:anim>
                                    <p:anim calcmode="lin" valueType="num">
                                      <p:cBhvr additive="base">
                                        <p:cTn id="12" dur="1000" fill="hold"/>
                                        <p:tgtEl>
                                          <p:spTgt spid="129"/>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
                                  </p:stCondLst>
                                  <p:childTnLst>
                                    <p:set>
                                      <p:cBhvr>
                                        <p:cTn id="14" dur="1" fill="hold">
                                          <p:stCondLst>
                                            <p:cond delay="0"/>
                                          </p:stCondLst>
                                        </p:cTn>
                                        <p:tgtEl>
                                          <p:spTgt spid="130"/>
                                        </p:tgtEl>
                                        <p:attrNameLst>
                                          <p:attrName>style.visibility</p:attrName>
                                        </p:attrNameLst>
                                      </p:cBhvr>
                                      <p:to>
                                        <p:strVal val="visible"/>
                                      </p:to>
                                    </p:set>
                                    <p:anim calcmode="lin" valueType="num">
                                      <p:cBhvr additive="base">
                                        <p:cTn id="15" dur="1000" fill="hold"/>
                                        <p:tgtEl>
                                          <p:spTgt spid="130"/>
                                        </p:tgtEl>
                                        <p:attrNameLst>
                                          <p:attrName>ppt_x</p:attrName>
                                        </p:attrNameLst>
                                      </p:cBhvr>
                                      <p:tavLst>
                                        <p:tav tm="0">
                                          <p:val>
                                            <p:strVal val="1+#ppt_w/2"/>
                                          </p:val>
                                        </p:tav>
                                        <p:tav tm="100000">
                                          <p:val>
                                            <p:strVal val="#ppt_x"/>
                                          </p:val>
                                        </p:tav>
                                      </p:tavLst>
                                    </p:anim>
                                    <p:anim calcmode="lin" valueType="num">
                                      <p:cBhvr additive="base">
                                        <p:cTn id="16" dur="1000" fill="hold"/>
                                        <p:tgtEl>
                                          <p:spTgt spid="130"/>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300"/>
                                  </p:stCondLst>
                                  <p:childTnLst>
                                    <p:set>
                                      <p:cBhvr>
                                        <p:cTn id="18" dur="1" fill="hold">
                                          <p:stCondLst>
                                            <p:cond delay="0"/>
                                          </p:stCondLst>
                                        </p:cTn>
                                        <p:tgtEl>
                                          <p:spTgt spid="131"/>
                                        </p:tgtEl>
                                        <p:attrNameLst>
                                          <p:attrName>style.visibility</p:attrName>
                                        </p:attrNameLst>
                                      </p:cBhvr>
                                      <p:to>
                                        <p:strVal val="visible"/>
                                      </p:to>
                                    </p:set>
                                    <p:anim calcmode="lin" valueType="num">
                                      <p:cBhvr additive="base">
                                        <p:cTn id="19" dur="1000" fill="hold"/>
                                        <p:tgtEl>
                                          <p:spTgt spid="131"/>
                                        </p:tgtEl>
                                        <p:attrNameLst>
                                          <p:attrName>ppt_x</p:attrName>
                                        </p:attrNameLst>
                                      </p:cBhvr>
                                      <p:tavLst>
                                        <p:tav tm="0">
                                          <p:val>
                                            <p:strVal val="1+#ppt_w/2"/>
                                          </p:val>
                                        </p:tav>
                                        <p:tav tm="100000">
                                          <p:val>
                                            <p:strVal val="#ppt_x"/>
                                          </p:val>
                                        </p:tav>
                                      </p:tavLst>
                                    </p:anim>
                                    <p:anim calcmode="lin" valueType="num">
                                      <p:cBhvr additive="base">
                                        <p:cTn id="20" dur="1000" fill="hold"/>
                                        <p:tgtEl>
                                          <p:spTgt spid="131"/>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400"/>
                                  </p:stCondLst>
                                  <p:childTnLst>
                                    <p:set>
                                      <p:cBhvr>
                                        <p:cTn id="22" dur="1" fill="hold">
                                          <p:stCondLst>
                                            <p:cond delay="0"/>
                                          </p:stCondLst>
                                        </p:cTn>
                                        <p:tgtEl>
                                          <p:spTgt spid="132"/>
                                        </p:tgtEl>
                                        <p:attrNameLst>
                                          <p:attrName>style.visibility</p:attrName>
                                        </p:attrNameLst>
                                      </p:cBhvr>
                                      <p:to>
                                        <p:strVal val="visible"/>
                                      </p:to>
                                    </p:set>
                                    <p:anim calcmode="lin" valueType="num">
                                      <p:cBhvr additive="base">
                                        <p:cTn id="23" dur="1000" fill="hold"/>
                                        <p:tgtEl>
                                          <p:spTgt spid="132"/>
                                        </p:tgtEl>
                                        <p:attrNameLst>
                                          <p:attrName>ppt_x</p:attrName>
                                        </p:attrNameLst>
                                      </p:cBhvr>
                                      <p:tavLst>
                                        <p:tav tm="0">
                                          <p:val>
                                            <p:strVal val="1+#ppt_w/2"/>
                                          </p:val>
                                        </p:tav>
                                        <p:tav tm="100000">
                                          <p:val>
                                            <p:strVal val="#ppt_x"/>
                                          </p:val>
                                        </p:tav>
                                      </p:tavLst>
                                    </p:anim>
                                    <p:anim calcmode="lin" valueType="num">
                                      <p:cBhvr additive="base">
                                        <p:cTn id="24" dur="1000" fill="hold"/>
                                        <p:tgtEl>
                                          <p:spTgt spid="132"/>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 calcmode="lin" valueType="num">
                                      <p:cBhvr additive="base">
                                        <p:cTn id="27" dur="1000" fill="hold"/>
                                        <p:tgtEl>
                                          <p:spTgt spid="133"/>
                                        </p:tgtEl>
                                        <p:attrNameLst>
                                          <p:attrName>ppt_x</p:attrName>
                                        </p:attrNameLst>
                                      </p:cBhvr>
                                      <p:tavLst>
                                        <p:tav tm="0">
                                          <p:val>
                                            <p:strVal val="1+#ppt_w/2"/>
                                          </p:val>
                                        </p:tav>
                                        <p:tav tm="100000">
                                          <p:val>
                                            <p:strVal val="#ppt_x"/>
                                          </p:val>
                                        </p:tav>
                                      </p:tavLst>
                                    </p:anim>
                                    <p:anim calcmode="lin" valueType="num">
                                      <p:cBhvr additive="base">
                                        <p:cTn id="28" dur="1000" fill="hold"/>
                                        <p:tgtEl>
                                          <p:spTgt spid="133"/>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600"/>
                                  </p:stCondLst>
                                  <p:childTnLst>
                                    <p:set>
                                      <p:cBhvr>
                                        <p:cTn id="30" dur="1" fill="hold">
                                          <p:stCondLst>
                                            <p:cond delay="0"/>
                                          </p:stCondLst>
                                        </p:cTn>
                                        <p:tgtEl>
                                          <p:spTgt spid="134"/>
                                        </p:tgtEl>
                                        <p:attrNameLst>
                                          <p:attrName>style.visibility</p:attrName>
                                        </p:attrNameLst>
                                      </p:cBhvr>
                                      <p:to>
                                        <p:strVal val="visible"/>
                                      </p:to>
                                    </p:set>
                                    <p:anim calcmode="lin" valueType="num">
                                      <p:cBhvr additive="base">
                                        <p:cTn id="31" dur="1000" fill="hold"/>
                                        <p:tgtEl>
                                          <p:spTgt spid="134"/>
                                        </p:tgtEl>
                                        <p:attrNameLst>
                                          <p:attrName>ppt_x</p:attrName>
                                        </p:attrNameLst>
                                      </p:cBhvr>
                                      <p:tavLst>
                                        <p:tav tm="0">
                                          <p:val>
                                            <p:strVal val="1+#ppt_w/2"/>
                                          </p:val>
                                        </p:tav>
                                        <p:tav tm="100000">
                                          <p:val>
                                            <p:strVal val="#ppt_x"/>
                                          </p:val>
                                        </p:tav>
                                      </p:tavLst>
                                    </p:anim>
                                    <p:anim calcmode="lin" valueType="num">
                                      <p:cBhvr additive="base">
                                        <p:cTn id="32" dur="1000" fill="hold"/>
                                        <p:tgtEl>
                                          <p:spTgt spid="134"/>
                                        </p:tgtEl>
                                        <p:attrNameLst>
                                          <p:attrName>ppt_y</p:attrName>
                                        </p:attrNameLst>
                                      </p:cBhvr>
                                      <p:tavLst>
                                        <p:tav tm="0">
                                          <p:val>
                                            <p:strVal val="#ppt_y"/>
                                          </p:val>
                                        </p:tav>
                                        <p:tav tm="100000">
                                          <p:val>
                                            <p:strVal val="#ppt_y"/>
                                          </p:val>
                                        </p:tav>
                                      </p:tavLst>
                                    </p:anim>
                                  </p:childTnLst>
                                </p:cTn>
                              </p:par>
                              <p:par>
                                <p:cTn id="33" presetID="2" presetClass="entr" presetSubtype="2" decel="100000" fill="hold" grpId="0" nodeType="withEffect">
                                  <p:stCondLst>
                                    <p:cond delay="700"/>
                                  </p:stCondLst>
                                  <p:childTnLst>
                                    <p:set>
                                      <p:cBhvr>
                                        <p:cTn id="34" dur="1" fill="hold">
                                          <p:stCondLst>
                                            <p:cond delay="0"/>
                                          </p:stCondLst>
                                        </p:cTn>
                                        <p:tgtEl>
                                          <p:spTgt spid="135"/>
                                        </p:tgtEl>
                                        <p:attrNameLst>
                                          <p:attrName>style.visibility</p:attrName>
                                        </p:attrNameLst>
                                      </p:cBhvr>
                                      <p:to>
                                        <p:strVal val="visible"/>
                                      </p:to>
                                    </p:set>
                                    <p:anim calcmode="lin" valueType="num">
                                      <p:cBhvr additive="base">
                                        <p:cTn id="35" dur="1000" fill="hold"/>
                                        <p:tgtEl>
                                          <p:spTgt spid="135"/>
                                        </p:tgtEl>
                                        <p:attrNameLst>
                                          <p:attrName>ppt_x</p:attrName>
                                        </p:attrNameLst>
                                      </p:cBhvr>
                                      <p:tavLst>
                                        <p:tav tm="0">
                                          <p:val>
                                            <p:strVal val="1+#ppt_w/2"/>
                                          </p:val>
                                        </p:tav>
                                        <p:tav tm="100000">
                                          <p:val>
                                            <p:strVal val="#ppt_x"/>
                                          </p:val>
                                        </p:tav>
                                      </p:tavLst>
                                    </p:anim>
                                    <p:anim calcmode="lin" valueType="num">
                                      <p:cBhvr additive="base">
                                        <p:cTn id="36" dur="1000" fill="hold"/>
                                        <p:tgtEl>
                                          <p:spTgt spid="135"/>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800"/>
                                  </p:stCondLst>
                                  <p:childTnLst>
                                    <p:set>
                                      <p:cBhvr>
                                        <p:cTn id="38" dur="1" fill="hold">
                                          <p:stCondLst>
                                            <p:cond delay="0"/>
                                          </p:stCondLst>
                                        </p:cTn>
                                        <p:tgtEl>
                                          <p:spTgt spid="136"/>
                                        </p:tgtEl>
                                        <p:attrNameLst>
                                          <p:attrName>style.visibility</p:attrName>
                                        </p:attrNameLst>
                                      </p:cBhvr>
                                      <p:to>
                                        <p:strVal val="visible"/>
                                      </p:to>
                                    </p:set>
                                    <p:anim calcmode="lin" valueType="num">
                                      <p:cBhvr additive="base">
                                        <p:cTn id="39" dur="1000" fill="hold"/>
                                        <p:tgtEl>
                                          <p:spTgt spid="136"/>
                                        </p:tgtEl>
                                        <p:attrNameLst>
                                          <p:attrName>ppt_x</p:attrName>
                                        </p:attrNameLst>
                                      </p:cBhvr>
                                      <p:tavLst>
                                        <p:tav tm="0">
                                          <p:val>
                                            <p:strVal val="1+#ppt_w/2"/>
                                          </p:val>
                                        </p:tav>
                                        <p:tav tm="100000">
                                          <p:val>
                                            <p:strVal val="#ppt_x"/>
                                          </p:val>
                                        </p:tav>
                                      </p:tavLst>
                                    </p:anim>
                                    <p:anim calcmode="lin" valueType="num">
                                      <p:cBhvr additive="base">
                                        <p:cTn id="40" dur="1000" fill="hold"/>
                                        <p:tgtEl>
                                          <p:spTgt spid="136"/>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900"/>
                                  </p:stCondLst>
                                  <p:childTnLst>
                                    <p:set>
                                      <p:cBhvr>
                                        <p:cTn id="42" dur="1" fill="hold">
                                          <p:stCondLst>
                                            <p:cond delay="0"/>
                                          </p:stCondLst>
                                        </p:cTn>
                                        <p:tgtEl>
                                          <p:spTgt spid="137"/>
                                        </p:tgtEl>
                                        <p:attrNameLst>
                                          <p:attrName>style.visibility</p:attrName>
                                        </p:attrNameLst>
                                      </p:cBhvr>
                                      <p:to>
                                        <p:strVal val="visible"/>
                                      </p:to>
                                    </p:set>
                                    <p:anim calcmode="lin" valueType="num">
                                      <p:cBhvr additive="base">
                                        <p:cTn id="43" dur="1000" fill="hold"/>
                                        <p:tgtEl>
                                          <p:spTgt spid="137"/>
                                        </p:tgtEl>
                                        <p:attrNameLst>
                                          <p:attrName>ppt_x</p:attrName>
                                        </p:attrNameLst>
                                      </p:cBhvr>
                                      <p:tavLst>
                                        <p:tav tm="0">
                                          <p:val>
                                            <p:strVal val="1+#ppt_w/2"/>
                                          </p:val>
                                        </p:tav>
                                        <p:tav tm="100000">
                                          <p:val>
                                            <p:strVal val="#ppt_x"/>
                                          </p:val>
                                        </p:tav>
                                      </p:tavLst>
                                    </p:anim>
                                    <p:anim calcmode="lin" valueType="num">
                                      <p:cBhvr additive="base">
                                        <p:cTn id="44" dur="1000" fill="hold"/>
                                        <p:tgtEl>
                                          <p:spTgt spid="137"/>
                                        </p:tgtEl>
                                        <p:attrNameLst>
                                          <p:attrName>ppt_y</p:attrName>
                                        </p:attrNameLst>
                                      </p:cBhvr>
                                      <p:tavLst>
                                        <p:tav tm="0">
                                          <p:val>
                                            <p:strVal val="#ppt_y"/>
                                          </p:val>
                                        </p:tav>
                                        <p:tav tm="100000">
                                          <p:val>
                                            <p:strVal val="#ppt_y"/>
                                          </p:val>
                                        </p:tav>
                                      </p:tavLst>
                                    </p:anim>
                                  </p:childTnLst>
                                </p:cTn>
                              </p:par>
                              <p:par>
                                <p:cTn id="45" presetID="2" presetClass="entr" presetSubtype="2" decel="100000" fill="hold" grpId="0" nodeType="withEffect">
                                  <p:stCondLst>
                                    <p:cond delay="1000"/>
                                  </p:stCondLst>
                                  <p:childTnLst>
                                    <p:set>
                                      <p:cBhvr>
                                        <p:cTn id="46" dur="1" fill="hold">
                                          <p:stCondLst>
                                            <p:cond delay="0"/>
                                          </p:stCondLst>
                                        </p:cTn>
                                        <p:tgtEl>
                                          <p:spTgt spid="138"/>
                                        </p:tgtEl>
                                        <p:attrNameLst>
                                          <p:attrName>style.visibility</p:attrName>
                                        </p:attrNameLst>
                                      </p:cBhvr>
                                      <p:to>
                                        <p:strVal val="visible"/>
                                      </p:to>
                                    </p:set>
                                    <p:anim calcmode="lin" valueType="num">
                                      <p:cBhvr additive="base">
                                        <p:cTn id="47" dur="1000" fill="hold"/>
                                        <p:tgtEl>
                                          <p:spTgt spid="138"/>
                                        </p:tgtEl>
                                        <p:attrNameLst>
                                          <p:attrName>ppt_x</p:attrName>
                                        </p:attrNameLst>
                                      </p:cBhvr>
                                      <p:tavLst>
                                        <p:tav tm="0">
                                          <p:val>
                                            <p:strVal val="1+#ppt_w/2"/>
                                          </p:val>
                                        </p:tav>
                                        <p:tav tm="100000">
                                          <p:val>
                                            <p:strVal val="#ppt_x"/>
                                          </p:val>
                                        </p:tav>
                                      </p:tavLst>
                                    </p:anim>
                                    <p:anim calcmode="lin" valueType="num">
                                      <p:cBhvr additive="base">
                                        <p:cTn id="48" dur="1000" fill="hold"/>
                                        <p:tgtEl>
                                          <p:spTgt spid="138"/>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1100"/>
                                  </p:stCondLst>
                                  <p:childTnLst>
                                    <p:set>
                                      <p:cBhvr>
                                        <p:cTn id="50" dur="1" fill="hold">
                                          <p:stCondLst>
                                            <p:cond delay="0"/>
                                          </p:stCondLst>
                                        </p:cTn>
                                        <p:tgtEl>
                                          <p:spTgt spid="139"/>
                                        </p:tgtEl>
                                        <p:attrNameLst>
                                          <p:attrName>style.visibility</p:attrName>
                                        </p:attrNameLst>
                                      </p:cBhvr>
                                      <p:to>
                                        <p:strVal val="visible"/>
                                      </p:to>
                                    </p:set>
                                    <p:anim calcmode="lin" valueType="num">
                                      <p:cBhvr additive="base">
                                        <p:cTn id="51" dur="1000" fill="hold"/>
                                        <p:tgtEl>
                                          <p:spTgt spid="139"/>
                                        </p:tgtEl>
                                        <p:attrNameLst>
                                          <p:attrName>ppt_x</p:attrName>
                                        </p:attrNameLst>
                                      </p:cBhvr>
                                      <p:tavLst>
                                        <p:tav tm="0">
                                          <p:val>
                                            <p:strVal val="1+#ppt_w/2"/>
                                          </p:val>
                                        </p:tav>
                                        <p:tav tm="100000">
                                          <p:val>
                                            <p:strVal val="#ppt_x"/>
                                          </p:val>
                                        </p:tav>
                                      </p:tavLst>
                                    </p:anim>
                                    <p:anim calcmode="lin" valueType="num">
                                      <p:cBhvr additive="base">
                                        <p:cTn id="52" dur="1000" fill="hold"/>
                                        <p:tgtEl>
                                          <p:spTgt spid="139"/>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1200"/>
                                  </p:stCondLst>
                                  <p:childTnLst>
                                    <p:set>
                                      <p:cBhvr>
                                        <p:cTn id="54" dur="1" fill="hold">
                                          <p:stCondLst>
                                            <p:cond delay="0"/>
                                          </p:stCondLst>
                                        </p:cTn>
                                        <p:tgtEl>
                                          <p:spTgt spid="140"/>
                                        </p:tgtEl>
                                        <p:attrNameLst>
                                          <p:attrName>style.visibility</p:attrName>
                                        </p:attrNameLst>
                                      </p:cBhvr>
                                      <p:to>
                                        <p:strVal val="visible"/>
                                      </p:to>
                                    </p:set>
                                    <p:anim calcmode="lin" valueType="num">
                                      <p:cBhvr additive="base">
                                        <p:cTn id="55" dur="1000" fill="hold"/>
                                        <p:tgtEl>
                                          <p:spTgt spid="140"/>
                                        </p:tgtEl>
                                        <p:attrNameLst>
                                          <p:attrName>ppt_x</p:attrName>
                                        </p:attrNameLst>
                                      </p:cBhvr>
                                      <p:tavLst>
                                        <p:tav tm="0">
                                          <p:val>
                                            <p:strVal val="1+#ppt_w/2"/>
                                          </p:val>
                                        </p:tav>
                                        <p:tav tm="100000">
                                          <p:val>
                                            <p:strVal val="#ppt_x"/>
                                          </p:val>
                                        </p:tav>
                                      </p:tavLst>
                                    </p:anim>
                                    <p:anim calcmode="lin" valueType="num">
                                      <p:cBhvr additive="base">
                                        <p:cTn id="56" dur="1000" fill="hold"/>
                                        <p:tgtEl>
                                          <p:spTgt spid="140"/>
                                        </p:tgtEl>
                                        <p:attrNameLst>
                                          <p:attrName>ppt_y</p:attrName>
                                        </p:attrNameLst>
                                      </p:cBhvr>
                                      <p:tavLst>
                                        <p:tav tm="0">
                                          <p:val>
                                            <p:strVal val="#ppt_y"/>
                                          </p:val>
                                        </p:tav>
                                        <p:tav tm="100000">
                                          <p:val>
                                            <p:strVal val="#ppt_y"/>
                                          </p:val>
                                        </p:tav>
                                      </p:tavLst>
                                    </p:anim>
                                  </p:childTnLst>
                                </p:cTn>
                              </p:par>
                              <p:par>
                                <p:cTn id="57" presetID="2" presetClass="entr" presetSubtype="2" decel="100000" fill="hold" grpId="0" nodeType="withEffect">
                                  <p:stCondLst>
                                    <p:cond delay="1300"/>
                                  </p:stCondLst>
                                  <p:childTnLst>
                                    <p:set>
                                      <p:cBhvr>
                                        <p:cTn id="58" dur="1" fill="hold">
                                          <p:stCondLst>
                                            <p:cond delay="0"/>
                                          </p:stCondLst>
                                        </p:cTn>
                                        <p:tgtEl>
                                          <p:spTgt spid="141"/>
                                        </p:tgtEl>
                                        <p:attrNameLst>
                                          <p:attrName>style.visibility</p:attrName>
                                        </p:attrNameLst>
                                      </p:cBhvr>
                                      <p:to>
                                        <p:strVal val="visible"/>
                                      </p:to>
                                    </p:set>
                                    <p:anim calcmode="lin" valueType="num">
                                      <p:cBhvr additive="base">
                                        <p:cTn id="59" dur="1000" fill="hold"/>
                                        <p:tgtEl>
                                          <p:spTgt spid="141"/>
                                        </p:tgtEl>
                                        <p:attrNameLst>
                                          <p:attrName>ppt_x</p:attrName>
                                        </p:attrNameLst>
                                      </p:cBhvr>
                                      <p:tavLst>
                                        <p:tav tm="0">
                                          <p:val>
                                            <p:strVal val="1+#ppt_w/2"/>
                                          </p:val>
                                        </p:tav>
                                        <p:tav tm="100000">
                                          <p:val>
                                            <p:strVal val="#ppt_x"/>
                                          </p:val>
                                        </p:tav>
                                      </p:tavLst>
                                    </p:anim>
                                    <p:anim calcmode="lin" valueType="num">
                                      <p:cBhvr additive="base">
                                        <p:cTn id="60" dur="1000" fill="hold"/>
                                        <p:tgtEl>
                                          <p:spTgt spid="141"/>
                                        </p:tgtEl>
                                        <p:attrNameLst>
                                          <p:attrName>ppt_y</p:attrName>
                                        </p:attrNameLst>
                                      </p:cBhvr>
                                      <p:tavLst>
                                        <p:tav tm="0">
                                          <p:val>
                                            <p:strVal val="#ppt_y"/>
                                          </p:val>
                                        </p:tav>
                                        <p:tav tm="100000">
                                          <p:val>
                                            <p:strVal val="#ppt_y"/>
                                          </p:val>
                                        </p:tav>
                                      </p:tavLst>
                                    </p:anim>
                                  </p:childTnLst>
                                </p:cTn>
                              </p:par>
                              <p:par>
                                <p:cTn id="61" presetID="2" presetClass="entr" presetSubtype="2" decel="100000" fill="hold" grpId="0" nodeType="withEffect">
                                  <p:stCondLst>
                                    <p:cond delay="1400"/>
                                  </p:stCondLst>
                                  <p:childTnLst>
                                    <p:set>
                                      <p:cBhvr>
                                        <p:cTn id="62" dur="1" fill="hold">
                                          <p:stCondLst>
                                            <p:cond delay="0"/>
                                          </p:stCondLst>
                                        </p:cTn>
                                        <p:tgtEl>
                                          <p:spTgt spid="142"/>
                                        </p:tgtEl>
                                        <p:attrNameLst>
                                          <p:attrName>style.visibility</p:attrName>
                                        </p:attrNameLst>
                                      </p:cBhvr>
                                      <p:to>
                                        <p:strVal val="visible"/>
                                      </p:to>
                                    </p:set>
                                    <p:anim calcmode="lin" valueType="num">
                                      <p:cBhvr additive="base">
                                        <p:cTn id="63" dur="1000" fill="hold"/>
                                        <p:tgtEl>
                                          <p:spTgt spid="142"/>
                                        </p:tgtEl>
                                        <p:attrNameLst>
                                          <p:attrName>ppt_x</p:attrName>
                                        </p:attrNameLst>
                                      </p:cBhvr>
                                      <p:tavLst>
                                        <p:tav tm="0">
                                          <p:val>
                                            <p:strVal val="1+#ppt_w/2"/>
                                          </p:val>
                                        </p:tav>
                                        <p:tav tm="100000">
                                          <p:val>
                                            <p:strVal val="#ppt_x"/>
                                          </p:val>
                                        </p:tav>
                                      </p:tavLst>
                                    </p:anim>
                                    <p:anim calcmode="lin" valueType="num">
                                      <p:cBhvr additive="base">
                                        <p:cTn id="64" dur="1000" fill="hold"/>
                                        <p:tgtEl>
                                          <p:spTgt spid="142"/>
                                        </p:tgtEl>
                                        <p:attrNameLst>
                                          <p:attrName>ppt_y</p:attrName>
                                        </p:attrNameLst>
                                      </p:cBhvr>
                                      <p:tavLst>
                                        <p:tav tm="0">
                                          <p:val>
                                            <p:strVal val="#ppt_y"/>
                                          </p:val>
                                        </p:tav>
                                        <p:tav tm="100000">
                                          <p:val>
                                            <p:strVal val="#ppt_y"/>
                                          </p:val>
                                        </p:tav>
                                      </p:tavLst>
                                    </p:anim>
                                  </p:childTnLst>
                                </p:cTn>
                              </p:par>
                              <p:par>
                                <p:cTn id="65" presetID="2" presetClass="entr" presetSubtype="2" decel="100000" fill="hold" grpId="0" nodeType="withEffect">
                                  <p:stCondLst>
                                    <p:cond delay="1500"/>
                                  </p:stCondLst>
                                  <p:childTnLst>
                                    <p:set>
                                      <p:cBhvr>
                                        <p:cTn id="66" dur="1" fill="hold">
                                          <p:stCondLst>
                                            <p:cond delay="0"/>
                                          </p:stCondLst>
                                        </p:cTn>
                                        <p:tgtEl>
                                          <p:spTgt spid="143"/>
                                        </p:tgtEl>
                                        <p:attrNameLst>
                                          <p:attrName>style.visibility</p:attrName>
                                        </p:attrNameLst>
                                      </p:cBhvr>
                                      <p:to>
                                        <p:strVal val="visible"/>
                                      </p:to>
                                    </p:set>
                                    <p:anim calcmode="lin" valueType="num">
                                      <p:cBhvr additive="base">
                                        <p:cTn id="67" dur="1000" fill="hold"/>
                                        <p:tgtEl>
                                          <p:spTgt spid="143"/>
                                        </p:tgtEl>
                                        <p:attrNameLst>
                                          <p:attrName>ppt_x</p:attrName>
                                        </p:attrNameLst>
                                      </p:cBhvr>
                                      <p:tavLst>
                                        <p:tav tm="0">
                                          <p:val>
                                            <p:strVal val="1+#ppt_w/2"/>
                                          </p:val>
                                        </p:tav>
                                        <p:tav tm="100000">
                                          <p:val>
                                            <p:strVal val="#ppt_x"/>
                                          </p:val>
                                        </p:tav>
                                      </p:tavLst>
                                    </p:anim>
                                    <p:anim calcmode="lin" valueType="num">
                                      <p:cBhvr additive="base">
                                        <p:cTn id="68" dur="1000" fill="hold"/>
                                        <p:tgtEl>
                                          <p:spTgt spid="143"/>
                                        </p:tgtEl>
                                        <p:attrNameLst>
                                          <p:attrName>ppt_y</p:attrName>
                                        </p:attrNameLst>
                                      </p:cBhvr>
                                      <p:tavLst>
                                        <p:tav tm="0">
                                          <p:val>
                                            <p:strVal val="#ppt_y"/>
                                          </p:val>
                                        </p:tav>
                                        <p:tav tm="100000">
                                          <p:val>
                                            <p:strVal val="#ppt_y"/>
                                          </p:val>
                                        </p:tav>
                                      </p:tavLst>
                                    </p:anim>
                                  </p:childTnLst>
                                </p:cTn>
                              </p:par>
                              <p:par>
                                <p:cTn id="69" presetID="2" presetClass="entr" presetSubtype="2" decel="100000" fill="hold" grpId="0" nodeType="withEffect">
                                  <p:stCondLst>
                                    <p:cond delay="1600"/>
                                  </p:stCondLst>
                                  <p:childTnLst>
                                    <p:set>
                                      <p:cBhvr>
                                        <p:cTn id="70" dur="1" fill="hold">
                                          <p:stCondLst>
                                            <p:cond delay="0"/>
                                          </p:stCondLst>
                                        </p:cTn>
                                        <p:tgtEl>
                                          <p:spTgt spid="144"/>
                                        </p:tgtEl>
                                        <p:attrNameLst>
                                          <p:attrName>style.visibility</p:attrName>
                                        </p:attrNameLst>
                                      </p:cBhvr>
                                      <p:to>
                                        <p:strVal val="visible"/>
                                      </p:to>
                                    </p:set>
                                    <p:anim calcmode="lin" valueType="num">
                                      <p:cBhvr additive="base">
                                        <p:cTn id="71" dur="1000" fill="hold"/>
                                        <p:tgtEl>
                                          <p:spTgt spid="144"/>
                                        </p:tgtEl>
                                        <p:attrNameLst>
                                          <p:attrName>ppt_x</p:attrName>
                                        </p:attrNameLst>
                                      </p:cBhvr>
                                      <p:tavLst>
                                        <p:tav tm="0">
                                          <p:val>
                                            <p:strVal val="1+#ppt_w/2"/>
                                          </p:val>
                                        </p:tav>
                                        <p:tav tm="100000">
                                          <p:val>
                                            <p:strVal val="#ppt_x"/>
                                          </p:val>
                                        </p:tav>
                                      </p:tavLst>
                                    </p:anim>
                                    <p:anim calcmode="lin" valueType="num">
                                      <p:cBhvr additive="base">
                                        <p:cTn id="72" dur="1000" fill="hold"/>
                                        <p:tgtEl>
                                          <p:spTgt spid="144"/>
                                        </p:tgtEl>
                                        <p:attrNameLst>
                                          <p:attrName>ppt_y</p:attrName>
                                        </p:attrNameLst>
                                      </p:cBhvr>
                                      <p:tavLst>
                                        <p:tav tm="0">
                                          <p:val>
                                            <p:strVal val="#ppt_y"/>
                                          </p:val>
                                        </p:tav>
                                        <p:tav tm="100000">
                                          <p:val>
                                            <p:strVal val="#ppt_y"/>
                                          </p:val>
                                        </p:tav>
                                      </p:tavLst>
                                    </p:anim>
                                  </p:childTnLst>
                                </p:cTn>
                              </p:par>
                              <p:par>
                                <p:cTn id="73" presetID="2" presetClass="entr" presetSubtype="2" decel="100000" fill="hold" grpId="0" nodeType="withEffect">
                                  <p:stCondLst>
                                    <p:cond delay="1700"/>
                                  </p:stCondLst>
                                  <p:childTnLst>
                                    <p:set>
                                      <p:cBhvr>
                                        <p:cTn id="74" dur="1" fill="hold">
                                          <p:stCondLst>
                                            <p:cond delay="0"/>
                                          </p:stCondLst>
                                        </p:cTn>
                                        <p:tgtEl>
                                          <p:spTgt spid="145"/>
                                        </p:tgtEl>
                                        <p:attrNameLst>
                                          <p:attrName>style.visibility</p:attrName>
                                        </p:attrNameLst>
                                      </p:cBhvr>
                                      <p:to>
                                        <p:strVal val="visible"/>
                                      </p:to>
                                    </p:set>
                                    <p:anim calcmode="lin" valueType="num">
                                      <p:cBhvr additive="base">
                                        <p:cTn id="75" dur="1000" fill="hold"/>
                                        <p:tgtEl>
                                          <p:spTgt spid="145"/>
                                        </p:tgtEl>
                                        <p:attrNameLst>
                                          <p:attrName>ppt_x</p:attrName>
                                        </p:attrNameLst>
                                      </p:cBhvr>
                                      <p:tavLst>
                                        <p:tav tm="0">
                                          <p:val>
                                            <p:strVal val="1+#ppt_w/2"/>
                                          </p:val>
                                        </p:tav>
                                        <p:tav tm="100000">
                                          <p:val>
                                            <p:strVal val="#ppt_x"/>
                                          </p:val>
                                        </p:tav>
                                      </p:tavLst>
                                    </p:anim>
                                    <p:anim calcmode="lin" valueType="num">
                                      <p:cBhvr additive="base">
                                        <p:cTn id="76" dur="1000" fill="hold"/>
                                        <p:tgtEl>
                                          <p:spTgt spid="145"/>
                                        </p:tgtEl>
                                        <p:attrNameLst>
                                          <p:attrName>ppt_y</p:attrName>
                                        </p:attrNameLst>
                                      </p:cBhvr>
                                      <p:tavLst>
                                        <p:tav tm="0">
                                          <p:val>
                                            <p:strVal val="#ppt_y"/>
                                          </p:val>
                                        </p:tav>
                                        <p:tav tm="100000">
                                          <p:val>
                                            <p:strVal val="#ppt_y"/>
                                          </p:val>
                                        </p:tav>
                                      </p:tavLst>
                                    </p:anim>
                                  </p:childTnLst>
                                </p:cTn>
                              </p:par>
                              <p:par>
                                <p:cTn id="77" presetID="2" presetClass="entr" presetSubtype="2" decel="100000" fill="hold" grpId="0" nodeType="withEffect">
                                  <p:stCondLst>
                                    <p:cond delay="1800"/>
                                  </p:stCondLst>
                                  <p:childTnLst>
                                    <p:set>
                                      <p:cBhvr>
                                        <p:cTn id="78" dur="1" fill="hold">
                                          <p:stCondLst>
                                            <p:cond delay="0"/>
                                          </p:stCondLst>
                                        </p:cTn>
                                        <p:tgtEl>
                                          <p:spTgt spid="146"/>
                                        </p:tgtEl>
                                        <p:attrNameLst>
                                          <p:attrName>style.visibility</p:attrName>
                                        </p:attrNameLst>
                                      </p:cBhvr>
                                      <p:to>
                                        <p:strVal val="visible"/>
                                      </p:to>
                                    </p:set>
                                    <p:anim calcmode="lin" valueType="num">
                                      <p:cBhvr additive="base">
                                        <p:cTn id="79" dur="1000" fill="hold"/>
                                        <p:tgtEl>
                                          <p:spTgt spid="146"/>
                                        </p:tgtEl>
                                        <p:attrNameLst>
                                          <p:attrName>ppt_x</p:attrName>
                                        </p:attrNameLst>
                                      </p:cBhvr>
                                      <p:tavLst>
                                        <p:tav tm="0">
                                          <p:val>
                                            <p:strVal val="1+#ppt_w/2"/>
                                          </p:val>
                                        </p:tav>
                                        <p:tav tm="100000">
                                          <p:val>
                                            <p:strVal val="#ppt_x"/>
                                          </p:val>
                                        </p:tav>
                                      </p:tavLst>
                                    </p:anim>
                                    <p:anim calcmode="lin" valueType="num">
                                      <p:cBhvr additive="base">
                                        <p:cTn id="80" dur="1000" fill="hold"/>
                                        <p:tgtEl>
                                          <p:spTgt spid="146"/>
                                        </p:tgtEl>
                                        <p:attrNameLst>
                                          <p:attrName>ppt_y</p:attrName>
                                        </p:attrNameLst>
                                      </p:cBhvr>
                                      <p:tavLst>
                                        <p:tav tm="0">
                                          <p:val>
                                            <p:strVal val="#ppt_y"/>
                                          </p:val>
                                        </p:tav>
                                        <p:tav tm="100000">
                                          <p:val>
                                            <p:strVal val="#ppt_y"/>
                                          </p:val>
                                        </p:tav>
                                      </p:tavLst>
                                    </p:anim>
                                  </p:childTnLst>
                                </p:cTn>
                              </p:par>
                              <p:par>
                                <p:cTn id="81" presetID="2" presetClass="entr" presetSubtype="2" decel="100000" fill="hold" grpId="0" nodeType="withEffect">
                                  <p:stCondLst>
                                    <p:cond delay="1900"/>
                                  </p:stCondLst>
                                  <p:childTnLst>
                                    <p:set>
                                      <p:cBhvr>
                                        <p:cTn id="82" dur="1" fill="hold">
                                          <p:stCondLst>
                                            <p:cond delay="0"/>
                                          </p:stCondLst>
                                        </p:cTn>
                                        <p:tgtEl>
                                          <p:spTgt spid="147"/>
                                        </p:tgtEl>
                                        <p:attrNameLst>
                                          <p:attrName>style.visibility</p:attrName>
                                        </p:attrNameLst>
                                      </p:cBhvr>
                                      <p:to>
                                        <p:strVal val="visible"/>
                                      </p:to>
                                    </p:set>
                                    <p:anim calcmode="lin" valueType="num">
                                      <p:cBhvr additive="base">
                                        <p:cTn id="83" dur="1000" fill="hold"/>
                                        <p:tgtEl>
                                          <p:spTgt spid="147"/>
                                        </p:tgtEl>
                                        <p:attrNameLst>
                                          <p:attrName>ppt_x</p:attrName>
                                        </p:attrNameLst>
                                      </p:cBhvr>
                                      <p:tavLst>
                                        <p:tav tm="0">
                                          <p:val>
                                            <p:strVal val="1+#ppt_w/2"/>
                                          </p:val>
                                        </p:tav>
                                        <p:tav tm="100000">
                                          <p:val>
                                            <p:strVal val="#ppt_x"/>
                                          </p:val>
                                        </p:tav>
                                      </p:tavLst>
                                    </p:anim>
                                    <p:anim calcmode="lin" valueType="num">
                                      <p:cBhvr additive="base">
                                        <p:cTn id="84" dur="1000" fill="hold"/>
                                        <p:tgtEl>
                                          <p:spTgt spid="147"/>
                                        </p:tgtEl>
                                        <p:attrNameLst>
                                          <p:attrName>ppt_y</p:attrName>
                                        </p:attrNameLst>
                                      </p:cBhvr>
                                      <p:tavLst>
                                        <p:tav tm="0">
                                          <p:val>
                                            <p:strVal val="#ppt_y"/>
                                          </p:val>
                                        </p:tav>
                                        <p:tav tm="100000">
                                          <p:val>
                                            <p:strVal val="#ppt_y"/>
                                          </p:val>
                                        </p:tav>
                                      </p:tavLst>
                                    </p:anim>
                                  </p:childTnLst>
                                </p:cTn>
                              </p:par>
                              <p:par>
                                <p:cTn id="85" presetID="2" presetClass="entr" presetSubtype="2" decel="100000" fill="hold" grpId="0" nodeType="withEffect">
                                  <p:stCondLst>
                                    <p:cond delay="2000"/>
                                  </p:stCondLst>
                                  <p:childTnLst>
                                    <p:set>
                                      <p:cBhvr>
                                        <p:cTn id="86" dur="1" fill="hold">
                                          <p:stCondLst>
                                            <p:cond delay="0"/>
                                          </p:stCondLst>
                                        </p:cTn>
                                        <p:tgtEl>
                                          <p:spTgt spid="148"/>
                                        </p:tgtEl>
                                        <p:attrNameLst>
                                          <p:attrName>style.visibility</p:attrName>
                                        </p:attrNameLst>
                                      </p:cBhvr>
                                      <p:to>
                                        <p:strVal val="visible"/>
                                      </p:to>
                                    </p:set>
                                    <p:anim calcmode="lin" valueType="num">
                                      <p:cBhvr additive="base">
                                        <p:cTn id="87" dur="1000" fill="hold"/>
                                        <p:tgtEl>
                                          <p:spTgt spid="148"/>
                                        </p:tgtEl>
                                        <p:attrNameLst>
                                          <p:attrName>ppt_x</p:attrName>
                                        </p:attrNameLst>
                                      </p:cBhvr>
                                      <p:tavLst>
                                        <p:tav tm="0">
                                          <p:val>
                                            <p:strVal val="1+#ppt_w/2"/>
                                          </p:val>
                                        </p:tav>
                                        <p:tav tm="100000">
                                          <p:val>
                                            <p:strVal val="#ppt_x"/>
                                          </p:val>
                                        </p:tav>
                                      </p:tavLst>
                                    </p:anim>
                                    <p:anim calcmode="lin" valueType="num">
                                      <p:cBhvr additive="base">
                                        <p:cTn id="88" dur="1000" fill="hold"/>
                                        <p:tgtEl>
                                          <p:spTgt spid="148"/>
                                        </p:tgtEl>
                                        <p:attrNameLst>
                                          <p:attrName>ppt_y</p:attrName>
                                        </p:attrNameLst>
                                      </p:cBhvr>
                                      <p:tavLst>
                                        <p:tav tm="0">
                                          <p:val>
                                            <p:strVal val="#ppt_y"/>
                                          </p:val>
                                        </p:tav>
                                        <p:tav tm="100000">
                                          <p:val>
                                            <p:strVal val="#ppt_y"/>
                                          </p:val>
                                        </p:tav>
                                      </p:tavLst>
                                    </p:anim>
                                  </p:childTnLst>
                                </p:cTn>
                              </p:par>
                              <p:par>
                                <p:cTn id="89" presetID="2" presetClass="entr" presetSubtype="2" decel="100000" fill="hold" grpId="0" nodeType="withEffect">
                                  <p:stCondLst>
                                    <p:cond delay="2100"/>
                                  </p:stCondLst>
                                  <p:childTnLst>
                                    <p:set>
                                      <p:cBhvr>
                                        <p:cTn id="90" dur="1" fill="hold">
                                          <p:stCondLst>
                                            <p:cond delay="0"/>
                                          </p:stCondLst>
                                        </p:cTn>
                                        <p:tgtEl>
                                          <p:spTgt spid="149"/>
                                        </p:tgtEl>
                                        <p:attrNameLst>
                                          <p:attrName>style.visibility</p:attrName>
                                        </p:attrNameLst>
                                      </p:cBhvr>
                                      <p:to>
                                        <p:strVal val="visible"/>
                                      </p:to>
                                    </p:set>
                                    <p:anim calcmode="lin" valueType="num">
                                      <p:cBhvr additive="base">
                                        <p:cTn id="91" dur="1000" fill="hold"/>
                                        <p:tgtEl>
                                          <p:spTgt spid="149"/>
                                        </p:tgtEl>
                                        <p:attrNameLst>
                                          <p:attrName>ppt_x</p:attrName>
                                        </p:attrNameLst>
                                      </p:cBhvr>
                                      <p:tavLst>
                                        <p:tav tm="0">
                                          <p:val>
                                            <p:strVal val="1+#ppt_w/2"/>
                                          </p:val>
                                        </p:tav>
                                        <p:tav tm="100000">
                                          <p:val>
                                            <p:strVal val="#ppt_x"/>
                                          </p:val>
                                        </p:tav>
                                      </p:tavLst>
                                    </p:anim>
                                    <p:anim calcmode="lin" valueType="num">
                                      <p:cBhvr additive="base">
                                        <p:cTn id="92" dur="1000" fill="hold"/>
                                        <p:tgtEl>
                                          <p:spTgt spid="149"/>
                                        </p:tgtEl>
                                        <p:attrNameLst>
                                          <p:attrName>ppt_y</p:attrName>
                                        </p:attrNameLst>
                                      </p:cBhvr>
                                      <p:tavLst>
                                        <p:tav tm="0">
                                          <p:val>
                                            <p:strVal val="#ppt_y"/>
                                          </p:val>
                                        </p:tav>
                                        <p:tav tm="100000">
                                          <p:val>
                                            <p:strVal val="#ppt_y"/>
                                          </p:val>
                                        </p:tav>
                                      </p:tavLst>
                                    </p:anim>
                                  </p:childTnLst>
                                </p:cTn>
                              </p:par>
                              <p:par>
                                <p:cTn id="93" presetID="2" presetClass="entr" presetSubtype="2" decel="100000" fill="hold" grpId="0" nodeType="withEffect">
                                  <p:stCondLst>
                                    <p:cond delay="2200"/>
                                  </p:stCondLst>
                                  <p:childTnLst>
                                    <p:set>
                                      <p:cBhvr>
                                        <p:cTn id="94" dur="1" fill="hold">
                                          <p:stCondLst>
                                            <p:cond delay="0"/>
                                          </p:stCondLst>
                                        </p:cTn>
                                        <p:tgtEl>
                                          <p:spTgt spid="150"/>
                                        </p:tgtEl>
                                        <p:attrNameLst>
                                          <p:attrName>style.visibility</p:attrName>
                                        </p:attrNameLst>
                                      </p:cBhvr>
                                      <p:to>
                                        <p:strVal val="visible"/>
                                      </p:to>
                                    </p:set>
                                    <p:anim calcmode="lin" valueType="num">
                                      <p:cBhvr additive="base">
                                        <p:cTn id="95" dur="1000" fill="hold"/>
                                        <p:tgtEl>
                                          <p:spTgt spid="150"/>
                                        </p:tgtEl>
                                        <p:attrNameLst>
                                          <p:attrName>ppt_x</p:attrName>
                                        </p:attrNameLst>
                                      </p:cBhvr>
                                      <p:tavLst>
                                        <p:tav tm="0">
                                          <p:val>
                                            <p:strVal val="1+#ppt_w/2"/>
                                          </p:val>
                                        </p:tav>
                                        <p:tav tm="100000">
                                          <p:val>
                                            <p:strVal val="#ppt_x"/>
                                          </p:val>
                                        </p:tav>
                                      </p:tavLst>
                                    </p:anim>
                                    <p:anim calcmode="lin" valueType="num">
                                      <p:cBhvr additive="base">
                                        <p:cTn id="96" dur="1000" fill="hold"/>
                                        <p:tgtEl>
                                          <p:spTgt spid="150"/>
                                        </p:tgtEl>
                                        <p:attrNameLst>
                                          <p:attrName>ppt_y</p:attrName>
                                        </p:attrNameLst>
                                      </p:cBhvr>
                                      <p:tavLst>
                                        <p:tav tm="0">
                                          <p:val>
                                            <p:strVal val="#ppt_y"/>
                                          </p:val>
                                        </p:tav>
                                        <p:tav tm="100000">
                                          <p:val>
                                            <p:strVal val="#ppt_y"/>
                                          </p:val>
                                        </p:tav>
                                      </p:tavLst>
                                    </p:anim>
                                  </p:childTnLst>
                                </p:cTn>
                              </p:par>
                              <p:par>
                                <p:cTn id="97" presetID="2" presetClass="entr" presetSubtype="2" decel="100000" fill="hold" grpId="0" nodeType="withEffect">
                                  <p:stCondLst>
                                    <p:cond delay="2300"/>
                                  </p:stCondLst>
                                  <p:childTnLst>
                                    <p:set>
                                      <p:cBhvr>
                                        <p:cTn id="98" dur="1" fill="hold">
                                          <p:stCondLst>
                                            <p:cond delay="0"/>
                                          </p:stCondLst>
                                        </p:cTn>
                                        <p:tgtEl>
                                          <p:spTgt spid="151"/>
                                        </p:tgtEl>
                                        <p:attrNameLst>
                                          <p:attrName>style.visibility</p:attrName>
                                        </p:attrNameLst>
                                      </p:cBhvr>
                                      <p:to>
                                        <p:strVal val="visible"/>
                                      </p:to>
                                    </p:set>
                                    <p:anim calcmode="lin" valueType="num">
                                      <p:cBhvr additive="base">
                                        <p:cTn id="99" dur="1000" fill="hold"/>
                                        <p:tgtEl>
                                          <p:spTgt spid="151"/>
                                        </p:tgtEl>
                                        <p:attrNameLst>
                                          <p:attrName>ppt_x</p:attrName>
                                        </p:attrNameLst>
                                      </p:cBhvr>
                                      <p:tavLst>
                                        <p:tav tm="0">
                                          <p:val>
                                            <p:strVal val="1+#ppt_w/2"/>
                                          </p:val>
                                        </p:tav>
                                        <p:tav tm="100000">
                                          <p:val>
                                            <p:strVal val="#ppt_x"/>
                                          </p:val>
                                        </p:tav>
                                      </p:tavLst>
                                    </p:anim>
                                    <p:anim calcmode="lin" valueType="num">
                                      <p:cBhvr additive="base">
                                        <p:cTn id="100" dur="1000" fill="hold"/>
                                        <p:tgtEl>
                                          <p:spTgt spid="151"/>
                                        </p:tgtEl>
                                        <p:attrNameLst>
                                          <p:attrName>ppt_y</p:attrName>
                                        </p:attrNameLst>
                                      </p:cBhvr>
                                      <p:tavLst>
                                        <p:tav tm="0">
                                          <p:val>
                                            <p:strVal val="#ppt_y"/>
                                          </p:val>
                                        </p:tav>
                                        <p:tav tm="100000">
                                          <p:val>
                                            <p:strVal val="#ppt_y"/>
                                          </p:val>
                                        </p:tav>
                                      </p:tavLst>
                                    </p:anim>
                                  </p:childTnLst>
                                </p:cTn>
                              </p:par>
                              <p:par>
                                <p:cTn id="101" presetID="2" presetClass="entr" presetSubtype="2" decel="100000" fill="hold" grpId="0" nodeType="withEffect">
                                  <p:stCondLst>
                                    <p:cond delay="2400"/>
                                  </p:stCondLst>
                                  <p:childTnLst>
                                    <p:set>
                                      <p:cBhvr>
                                        <p:cTn id="102" dur="1" fill="hold">
                                          <p:stCondLst>
                                            <p:cond delay="0"/>
                                          </p:stCondLst>
                                        </p:cTn>
                                        <p:tgtEl>
                                          <p:spTgt spid="152"/>
                                        </p:tgtEl>
                                        <p:attrNameLst>
                                          <p:attrName>style.visibility</p:attrName>
                                        </p:attrNameLst>
                                      </p:cBhvr>
                                      <p:to>
                                        <p:strVal val="visible"/>
                                      </p:to>
                                    </p:set>
                                    <p:anim calcmode="lin" valueType="num">
                                      <p:cBhvr additive="base">
                                        <p:cTn id="103" dur="1000" fill="hold"/>
                                        <p:tgtEl>
                                          <p:spTgt spid="152"/>
                                        </p:tgtEl>
                                        <p:attrNameLst>
                                          <p:attrName>ppt_x</p:attrName>
                                        </p:attrNameLst>
                                      </p:cBhvr>
                                      <p:tavLst>
                                        <p:tav tm="0">
                                          <p:val>
                                            <p:strVal val="1+#ppt_w/2"/>
                                          </p:val>
                                        </p:tav>
                                        <p:tav tm="100000">
                                          <p:val>
                                            <p:strVal val="#ppt_x"/>
                                          </p:val>
                                        </p:tav>
                                      </p:tavLst>
                                    </p:anim>
                                    <p:anim calcmode="lin" valueType="num">
                                      <p:cBhvr additive="base">
                                        <p:cTn id="104" dur="1000" fill="hold"/>
                                        <p:tgtEl>
                                          <p:spTgt spid="152"/>
                                        </p:tgtEl>
                                        <p:attrNameLst>
                                          <p:attrName>ppt_y</p:attrName>
                                        </p:attrNameLst>
                                      </p:cBhvr>
                                      <p:tavLst>
                                        <p:tav tm="0">
                                          <p:val>
                                            <p:strVal val="#ppt_y"/>
                                          </p:val>
                                        </p:tav>
                                        <p:tav tm="100000">
                                          <p:val>
                                            <p:strVal val="#ppt_y"/>
                                          </p:val>
                                        </p:tav>
                                      </p:tavLst>
                                    </p:anim>
                                  </p:childTnLst>
                                </p:cTn>
                              </p:par>
                              <p:par>
                                <p:cTn id="105" presetID="2" presetClass="entr" presetSubtype="2" decel="100000" fill="hold" grpId="0" nodeType="withEffect">
                                  <p:stCondLst>
                                    <p:cond delay="2500"/>
                                  </p:stCondLst>
                                  <p:childTnLst>
                                    <p:set>
                                      <p:cBhvr>
                                        <p:cTn id="106" dur="1" fill="hold">
                                          <p:stCondLst>
                                            <p:cond delay="0"/>
                                          </p:stCondLst>
                                        </p:cTn>
                                        <p:tgtEl>
                                          <p:spTgt spid="153"/>
                                        </p:tgtEl>
                                        <p:attrNameLst>
                                          <p:attrName>style.visibility</p:attrName>
                                        </p:attrNameLst>
                                      </p:cBhvr>
                                      <p:to>
                                        <p:strVal val="visible"/>
                                      </p:to>
                                    </p:set>
                                    <p:anim calcmode="lin" valueType="num">
                                      <p:cBhvr additive="base">
                                        <p:cTn id="107" dur="1000" fill="hold"/>
                                        <p:tgtEl>
                                          <p:spTgt spid="153"/>
                                        </p:tgtEl>
                                        <p:attrNameLst>
                                          <p:attrName>ppt_x</p:attrName>
                                        </p:attrNameLst>
                                      </p:cBhvr>
                                      <p:tavLst>
                                        <p:tav tm="0">
                                          <p:val>
                                            <p:strVal val="1+#ppt_w/2"/>
                                          </p:val>
                                        </p:tav>
                                        <p:tav tm="100000">
                                          <p:val>
                                            <p:strVal val="#ppt_x"/>
                                          </p:val>
                                        </p:tav>
                                      </p:tavLst>
                                    </p:anim>
                                    <p:anim calcmode="lin" valueType="num">
                                      <p:cBhvr additive="base">
                                        <p:cTn id="108" dur="1000" fill="hold"/>
                                        <p:tgtEl>
                                          <p:spTgt spid="153"/>
                                        </p:tgtEl>
                                        <p:attrNameLst>
                                          <p:attrName>ppt_y</p:attrName>
                                        </p:attrNameLst>
                                      </p:cBhvr>
                                      <p:tavLst>
                                        <p:tav tm="0">
                                          <p:val>
                                            <p:strVal val="#ppt_y"/>
                                          </p:val>
                                        </p:tav>
                                        <p:tav tm="100000">
                                          <p:val>
                                            <p:strVal val="#ppt_y"/>
                                          </p:val>
                                        </p:tav>
                                      </p:tavLst>
                                    </p:anim>
                                  </p:childTnLst>
                                </p:cTn>
                              </p:par>
                              <p:par>
                                <p:cTn id="109" presetID="2" presetClass="entr" presetSubtype="2" decel="100000" fill="hold" grpId="0" nodeType="withEffect">
                                  <p:stCondLst>
                                    <p:cond delay="2600"/>
                                  </p:stCondLst>
                                  <p:childTnLst>
                                    <p:set>
                                      <p:cBhvr>
                                        <p:cTn id="110" dur="1" fill="hold">
                                          <p:stCondLst>
                                            <p:cond delay="0"/>
                                          </p:stCondLst>
                                        </p:cTn>
                                        <p:tgtEl>
                                          <p:spTgt spid="154"/>
                                        </p:tgtEl>
                                        <p:attrNameLst>
                                          <p:attrName>style.visibility</p:attrName>
                                        </p:attrNameLst>
                                      </p:cBhvr>
                                      <p:to>
                                        <p:strVal val="visible"/>
                                      </p:to>
                                    </p:set>
                                    <p:anim calcmode="lin" valueType="num">
                                      <p:cBhvr additive="base">
                                        <p:cTn id="111" dur="1000" fill="hold"/>
                                        <p:tgtEl>
                                          <p:spTgt spid="154"/>
                                        </p:tgtEl>
                                        <p:attrNameLst>
                                          <p:attrName>ppt_x</p:attrName>
                                        </p:attrNameLst>
                                      </p:cBhvr>
                                      <p:tavLst>
                                        <p:tav tm="0">
                                          <p:val>
                                            <p:strVal val="1+#ppt_w/2"/>
                                          </p:val>
                                        </p:tav>
                                        <p:tav tm="100000">
                                          <p:val>
                                            <p:strVal val="#ppt_x"/>
                                          </p:val>
                                        </p:tav>
                                      </p:tavLst>
                                    </p:anim>
                                    <p:anim calcmode="lin" valueType="num">
                                      <p:cBhvr additive="base">
                                        <p:cTn id="112" dur="1000" fill="hold"/>
                                        <p:tgtEl>
                                          <p:spTgt spid="154"/>
                                        </p:tgtEl>
                                        <p:attrNameLst>
                                          <p:attrName>ppt_y</p:attrName>
                                        </p:attrNameLst>
                                      </p:cBhvr>
                                      <p:tavLst>
                                        <p:tav tm="0">
                                          <p:val>
                                            <p:strVal val="#ppt_y"/>
                                          </p:val>
                                        </p:tav>
                                        <p:tav tm="100000">
                                          <p:val>
                                            <p:strVal val="#ppt_y"/>
                                          </p:val>
                                        </p:tav>
                                      </p:tavLst>
                                    </p:anim>
                                  </p:childTnLst>
                                </p:cTn>
                              </p:par>
                              <p:par>
                                <p:cTn id="113" presetID="2" presetClass="entr" presetSubtype="2" decel="100000" fill="hold" grpId="0" nodeType="withEffect">
                                  <p:stCondLst>
                                    <p:cond delay="2700"/>
                                  </p:stCondLst>
                                  <p:childTnLst>
                                    <p:set>
                                      <p:cBhvr>
                                        <p:cTn id="114" dur="1" fill="hold">
                                          <p:stCondLst>
                                            <p:cond delay="0"/>
                                          </p:stCondLst>
                                        </p:cTn>
                                        <p:tgtEl>
                                          <p:spTgt spid="155"/>
                                        </p:tgtEl>
                                        <p:attrNameLst>
                                          <p:attrName>style.visibility</p:attrName>
                                        </p:attrNameLst>
                                      </p:cBhvr>
                                      <p:to>
                                        <p:strVal val="visible"/>
                                      </p:to>
                                    </p:set>
                                    <p:anim calcmode="lin" valueType="num">
                                      <p:cBhvr additive="base">
                                        <p:cTn id="115" dur="1000" fill="hold"/>
                                        <p:tgtEl>
                                          <p:spTgt spid="155"/>
                                        </p:tgtEl>
                                        <p:attrNameLst>
                                          <p:attrName>ppt_x</p:attrName>
                                        </p:attrNameLst>
                                      </p:cBhvr>
                                      <p:tavLst>
                                        <p:tav tm="0">
                                          <p:val>
                                            <p:strVal val="1+#ppt_w/2"/>
                                          </p:val>
                                        </p:tav>
                                        <p:tav tm="100000">
                                          <p:val>
                                            <p:strVal val="#ppt_x"/>
                                          </p:val>
                                        </p:tav>
                                      </p:tavLst>
                                    </p:anim>
                                    <p:anim calcmode="lin" valueType="num">
                                      <p:cBhvr additive="base">
                                        <p:cTn id="116" dur="1000" fill="hold"/>
                                        <p:tgtEl>
                                          <p:spTgt spid="155"/>
                                        </p:tgtEl>
                                        <p:attrNameLst>
                                          <p:attrName>ppt_y</p:attrName>
                                        </p:attrNameLst>
                                      </p:cBhvr>
                                      <p:tavLst>
                                        <p:tav tm="0">
                                          <p:val>
                                            <p:strVal val="#ppt_y"/>
                                          </p:val>
                                        </p:tav>
                                        <p:tav tm="100000">
                                          <p:val>
                                            <p:strVal val="#ppt_y"/>
                                          </p:val>
                                        </p:tav>
                                      </p:tavLst>
                                    </p:anim>
                                  </p:childTnLst>
                                </p:cTn>
                              </p:par>
                              <p:par>
                                <p:cTn id="117" presetID="2" presetClass="entr" presetSubtype="2" decel="100000" fill="hold" grpId="0" nodeType="withEffect">
                                  <p:stCondLst>
                                    <p:cond delay="2800"/>
                                  </p:stCondLst>
                                  <p:childTnLst>
                                    <p:set>
                                      <p:cBhvr>
                                        <p:cTn id="118" dur="1" fill="hold">
                                          <p:stCondLst>
                                            <p:cond delay="0"/>
                                          </p:stCondLst>
                                        </p:cTn>
                                        <p:tgtEl>
                                          <p:spTgt spid="156"/>
                                        </p:tgtEl>
                                        <p:attrNameLst>
                                          <p:attrName>style.visibility</p:attrName>
                                        </p:attrNameLst>
                                      </p:cBhvr>
                                      <p:to>
                                        <p:strVal val="visible"/>
                                      </p:to>
                                    </p:set>
                                    <p:anim calcmode="lin" valueType="num">
                                      <p:cBhvr additive="base">
                                        <p:cTn id="119" dur="1000" fill="hold"/>
                                        <p:tgtEl>
                                          <p:spTgt spid="156"/>
                                        </p:tgtEl>
                                        <p:attrNameLst>
                                          <p:attrName>ppt_x</p:attrName>
                                        </p:attrNameLst>
                                      </p:cBhvr>
                                      <p:tavLst>
                                        <p:tav tm="0">
                                          <p:val>
                                            <p:strVal val="1+#ppt_w/2"/>
                                          </p:val>
                                        </p:tav>
                                        <p:tav tm="100000">
                                          <p:val>
                                            <p:strVal val="#ppt_x"/>
                                          </p:val>
                                        </p:tav>
                                      </p:tavLst>
                                    </p:anim>
                                    <p:anim calcmode="lin" valueType="num">
                                      <p:cBhvr additive="base">
                                        <p:cTn id="120" dur="1000" fill="hold"/>
                                        <p:tgtEl>
                                          <p:spTgt spid="156"/>
                                        </p:tgtEl>
                                        <p:attrNameLst>
                                          <p:attrName>ppt_y</p:attrName>
                                        </p:attrNameLst>
                                      </p:cBhvr>
                                      <p:tavLst>
                                        <p:tav tm="0">
                                          <p:val>
                                            <p:strVal val="#ppt_y"/>
                                          </p:val>
                                        </p:tav>
                                        <p:tav tm="100000">
                                          <p:val>
                                            <p:strVal val="#ppt_y"/>
                                          </p:val>
                                        </p:tav>
                                      </p:tavLst>
                                    </p:anim>
                                  </p:childTnLst>
                                </p:cTn>
                              </p:par>
                              <p:par>
                                <p:cTn id="121" presetID="2" presetClass="entr" presetSubtype="2" decel="100000" fill="hold" grpId="0" nodeType="withEffect">
                                  <p:stCondLst>
                                    <p:cond delay="2900"/>
                                  </p:stCondLst>
                                  <p:childTnLst>
                                    <p:set>
                                      <p:cBhvr>
                                        <p:cTn id="122" dur="1" fill="hold">
                                          <p:stCondLst>
                                            <p:cond delay="0"/>
                                          </p:stCondLst>
                                        </p:cTn>
                                        <p:tgtEl>
                                          <p:spTgt spid="157"/>
                                        </p:tgtEl>
                                        <p:attrNameLst>
                                          <p:attrName>style.visibility</p:attrName>
                                        </p:attrNameLst>
                                      </p:cBhvr>
                                      <p:to>
                                        <p:strVal val="visible"/>
                                      </p:to>
                                    </p:set>
                                    <p:anim calcmode="lin" valueType="num">
                                      <p:cBhvr additive="base">
                                        <p:cTn id="123" dur="1000" fill="hold"/>
                                        <p:tgtEl>
                                          <p:spTgt spid="157"/>
                                        </p:tgtEl>
                                        <p:attrNameLst>
                                          <p:attrName>ppt_x</p:attrName>
                                        </p:attrNameLst>
                                      </p:cBhvr>
                                      <p:tavLst>
                                        <p:tav tm="0">
                                          <p:val>
                                            <p:strVal val="1+#ppt_w/2"/>
                                          </p:val>
                                        </p:tav>
                                        <p:tav tm="100000">
                                          <p:val>
                                            <p:strVal val="#ppt_x"/>
                                          </p:val>
                                        </p:tav>
                                      </p:tavLst>
                                    </p:anim>
                                    <p:anim calcmode="lin" valueType="num">
                                      <p:cBhvr additive="base">
                                        <p:cTn id="124" dur="1000" fill="hold"/>
                                        <p:tgtEl>
                                          <p:spTgt spid="157"/>
                                        </p:tgtEl>
                                        <p:attrNameLst>
                                          <p:attrName>ppt_y</p:attrName>
                                        </p:attrNameLst>
                                      </p:cBhvr>
                                      <p:tavLst>
                                        <p:tav tm="0">
                                          <p:val>
                                            <p:strVal val="#ppt_y"/>
                                          </p:val>
                                        </p:tav>
                                        <p:tav tm="100000">
                                          <p:val>
                                            <p:strVal val="#ppt_y"/>
                                          </p:val>
                                        </p:tav>
                                      </p:tavLst>
                                    </p:anim>
                                  </p:childTnLst>
                                </p:cTn>
                              </p:par>
                              <p:par>
                                <p:cTn id="125" presetID="2" presetClass="entr" presetSubtype="2" decel="100000" fill="hold" grpId="0" nodeType="withEffect">
                                  <p:stCondLst>
                                    <p:cond delay="3000"/>
                                  </p:stCondLst>
                                  <p:childTnLst>
                                    <p:set>
                                      <p:cBhvr>
                                        <p:cTn id="126" dur="1" fill="hold">
                                          <p:stCondLst>
                                            <p:cond delay="0"/>
                                          </p:stCondLst>
                                        </p:cTn>
                                        <p:tgtEl>
                                          <p:spTgt spid="158"/>
                                        </p:tgtEl>
                                        <p:attrNameLst>
                                          <p:attrName>style.visibility</p:attrName>
                                        </p:attrNameLst>
                                      </p:cBhvr>
                                      <p:to>
                                        <p:strVal val="visible"/>
                                      </p:to>
                                    </p:set>
                                    <p:anim calcmode="lin" valueType="num">
                                      <p:cBhvr additive="base">
                                        <p:cTn id="127" dur="1000" fill="hold"/>
                                        <p:tgtEl>
                                          <p:spTgt spid="158"/>
                                        </p:tgtEl>
                                        <p:attrNameLst>
                                          <p:attrName>ppt_x</p:attrName>
                                        </p:attrNameLst>
                                      </p:cBhvr>
                                      <p:tavLst>
                                        <p:tav tm="0">
                                          <p:val>
                                            <p:strVal val="1+#ppt_w/2"/>
                                          </p:val>
                                        </p:tav>
                                        <p:tav tm="100000">
                                          <p:val>
                                            <p:strVal val="#ppt_x"/>
                                          </p:val>
                                        </p:tav>
                                      </p:tavLst>
                                    </p:anim>
                                    <p:anim calcmode="lin" valueType="num">
                                      <p:cBhvr additive="base">
                                        <p:cTn id="128" dur="1000" fill="hold"/>
                                        <p:tgtEl>
                                          <p:spTgt spid="158"/>
                                        </p:tgtEl>
                                        <p:attrNameLst>
                                          <p:attrName>ppt_y</p:attrName>
                                        </p:attrNameLst>
                                      </p:cBhvr>
                                      <p:tavLst>
                                        <p:tav tm="0">
                                          <p:val>
                                            <p:strVal val="#ppt_y"/>
                                          </p:val>
                                        </p:tav>
                                        <p:tav tm="100000">
                                          <p:val>
                                            <p:strVal val="#ppt_y"/>
                                          </p:val>
                                        </p:tav>
                                      </p:tavLst>
                                    </p:anim>
                                  </p:childTnLst>
                                </p:cTn>
                              </p:par>
                              <p:par>
                                <p:cTn id="129" presetID="2" presetClass="entr" presetSubtype="2" decel="100000" fill="hold" grpId="0" nodeType="withEffect">
                                  <p:stCondLst>
                                    <p:cond delay="3100"/>
                                  </p:stCondLst>
                                  <p:childTnLst>
                                    <p:set>
                                      <p:cBhvr>
                                        <p:cTn id="130" dur="1" fill="hold">
                                          <p:stCondLst>
                                            <p:cond delay="0"/>
                                          </p:stCondLst>
                                        </p:cTn>
                                        <p:tgtEl>
                                          <p:spTgt spid="159"/>
                                        </p:tgtEl>
                                        <p:attrNameLst>
                                          <p:attrName>style.visibility</p:attrName>
                                        </p:attrNameLst>
                                      </p:cBhvr>
                                      <p:to>
                                        <p:strVal val="visible"/>
                                      </p:to>
                                    </p:set>
                                    <p:anim calcmode="lin" valueType="num">
                                      <p:cBhvr additive="base">
                                        <p:cTn id="131" dur="1000" fill="hold"/>
                                        <p:tgtEl>
                                          <p:spTgt spid="159"/>
                                        </p:tgtEl>
                                        <p:attrNameLst>
                                          <p:attrName>ppt_x</p:attrName>
                                        </p:attrNameLst>
                                      </p:cBhvr>
                                      <p:tavLst>
                                        <p:tav tm="0">
                                          <p:val>
                                            <p:strVal val="1+#ppt_w/2"/>
                                          </p:val>
                                        </p:tav>
                                        <p:tav tm="100000">
                                          <p:val>
                                            <p:strVal val="#ppt_x"/>
                                          </p:val>
                                        </p:tav>
                                      </p:tavLst>
                                    </p:anim>
                                    <p:anim calcmode="lin" valueType="num">
                                      <p:cBhvr additive="base">
                                        <p:cTn id="132" dur="1000" fill="hold"/>
                                        <p:tgtEl>
                                          <p:spTgt spid="159"/>
                                        </p:tgtEl>
                                        <p:attrNameLst>
                                          <p:attrName>ppt_y</p:attrName>
                                        </p:attrNameLst>
                                      </p:cBhvr>
                                      <p:tavLst>
                                        <p:tav tm="0">
                                          <p:val>
                                            <p:strVal val="#ppt_y"/>
                                          </p:val>
                                        </p:tav>
                                        <p:tav tm="100000">
                                          <p:val>
                                            <p:strVal val="#ppt_y"/>
                                          </p:val>
                                        </p:tav>
                                      </p:tavLst>
                                    </p:anim>
                                  </p:childTnLst>
                                </p:cTn>
                              </p:par>
                              <p:par>
                                <p:cTn id="133" presetID="2" presetClass="entr" presetSubtype="2" decel="100000" fill="hold" grpId="0" nodeType="withEffect">
                                  <p:stCondLst>
                                    <p:cond delay="3200"/>
                                  </p:stCondLst>
                                  <p:childTnLst>
                                    <p:set>
                                      <p:cBhvr>
                                        <p:cTn id="134" dur="1" fill="hold">
                                          <p:stCondLst>
                                            <p:cond delay="0"/>
                                          </p:stCondLst>
                                        </p:cTn>
                                        <p:tgtEl>
                                          <p:spTgt spid="160"/>
                                        </p:tgtEl>
                                        <p:attrNameLst>
                                          <p:attrName>style.visibility</p:attrName>
                                        </p:attrNameLst>
                                      </p:cBhvr>
                                      <p:to>
                                        <p:strVal val="visible"/>
                                      </p:to>
                                    </p:set>
                                    <p:anim calcmode="lin" valueType="num">
                                      <p:cBhvr additive="base">
                                        <p:cTn id="135" dur="1000" fill="hold"/>
                                        <p:tgtEl>
                                          <p:spTgt spid="160"/>
                                        </p:tgtEl>
                                        <p:attrNameLst>
                                          <p:attrName>ppt_x</p:attrName>
                                        </p:attrNameLst>
                                      </p:cBhvr>
                                      <p:tavLst>
                                        <p:tav tm="0">
                                          <p:val>
                                            <p:strVal val="1+#ppt_w/2"/>
                                          </p:val>
                                        </p:tav>
                                        <p:tav tm="100000">
                                          <p:val>
                                            <p:strVal val="#ppt_x"/>
                                          </p:val>
                                        </p:tav>
                                      </p:tavLst>
                                    </p:anim>
                                    <p:anim calcmode="lin" valueType="num">
                                      <p:cBhvr additive="base">
                                        <p:cTn id="136" dur="1000" fill="hold"/>
                                        <p:tgtEl>
                                          <p:spTgt spid="160"/>
                                        </p:tgtEl>
                                        <p:attrNameLst>
                                          <p:attrName>ppt_y</p:attrName>
                                        </p:attrNameLst>
                                      </p:cBhvr>
                                      <p:tavLst>
                                        <p:tav tm="0">
                                          <p:val>
                                            <p:strVal val="#ppt_y"/>
                                          </p:val>
                                        </p:tav>
                                        <p:tav tm="100000">
                                          <p:val>
                                            <p:strVal val="#ppt_y"/>
                                          </p:val>
                                        </p:tav>
                                      </p:tavLst>
                                    </p:anim>
                                  </p:childTnLst>
                                </p:cTn>
                              </p:par>
                              <p:par>
                                <p:cTn id="137" presetID="2" presetClass="entr" presetSubtype="2" decel="100000" fill="hold" grpId="0" nodeType="withEffect">
                                  <p:stCondLst>
                                    <p:cond delay="3300"/>
                                  </p:stCondLst>
                                  <p:childTnLst>
                                    <p:set>
                                      <p:cBhvr>
                                        <p:cTn id="138" dur="1" fill="hold">
                                          <p:stCondLst>
                                            <p:cond delay="0"/>
                                          </p:stCondLst>
                                        </p:cTn>
                                        <p:tgtEl>
                                          <p:spTgt spid="161"/>
                                        </p:tgtEl>
                                        <p:attrNameLst>
                                          <p:attrName>style.visibility</p:attrName>
                                        </p:attrNameLst>
                                      </p:cBhvr>
                                      <p:to>
                                        <p:strVal val="visible"/>
                                      </p:to>
                                    </p:set>
                                    <p:anim calcmode="lin" valueType="num">
                                      <p:cBhvr additive="base">
                                        <p:cTn id="139" dur="1000" fill="hold"/>
                                        <p:tgtEl>
                                          <p:spTgt spid="161"/>
                                        </p:tgtEl>
                                        <p:attrNameLst>
                                          <p:attrName>ppt_x</p:attrName>
                                        </p:attrNameLst>
                                      </p:cBhvr>
                                      <p:tavLst>
                                        <p:tav tm="0">
                                          <p:val>
                                            <p:strVal val="1+#ppt_w/2"/>
                                          </p:val>
                                        </p:tav>
                                        <p:tav tm="100000">
                                          <p:val>
                                            <p:strVal val="#ppt_x"/>
                                          </p:val>
                                        </p:tav>
                                      </p:tavLst>
                                    </p:anim>
                                    <p:anim calcmode="lin" valueType="num">
                                      <p:cBhvr additive="base">
                                        <p:cTn id="140" dur="1000" fill="hold"/>
                                        <p:tgtEl>
                                          <p:spTgt spid="161"/>
                                        </p:tgtEl>
                                        <p:attrNameLst>
                                          <p:attrName>ppt_y</p:attrName>
                                        </p:attrNameLst>
                                      </p:cBhvr>
                                      <p:tavLst>
                                        <p:tav tm="0">
                                          <p:val>
                                            <p:strVal val="#ppt_y"/>
                                          </p:val>
                                        </p:tav>
                                        <p:tav tm="100000">
                                          <p:val>
                                            <p:strVal val="#ppt_y"/>
                                          </p:val>
                                        </p:tav>
                                      </p:tavLst>
                                    </p:anim>
                                  </p:childTnLst>
                                </p:cTn>
                              </p:par>
                              <p:par>
                                <p:cTn id="141" presetID="2" presetClass="entr" presetSubtype="2" decel="100000" fill="hold" grpId="0" nodeType="withEffect">
                                  <p:stCondLst>
                                    <p:cond delay="3400"/>
                                  </p:stCondLst>
                                  <p:childTnLst>
                                    <p:set>
                                      <p:cBhvr>
                                        <p:cTn id="142" dur="1" fill="hold">
                                          <p:stCondLst>
                                            <p:cond delay="0"/>
                                          </p:stCondLst>
                                        </p:cTn>
                                        <p:tgtEl>
                                          <p:spTgt spid="162"/>
                                        </p:tgtEl>
                                        <p:attrNameLst>
                                          <p:attrName>style.visibility</p:attrName>
                                        </p:attrNameLst>
                                      </p:cBhvr>
                                      <p:to>
                                        <p:strVal val="visible"/>
                                      </p:to>
                                    </p:set>
                                    <p:anim calcmode="lin" valueType="num">
                                      <p:cBhvr additive="base">
                                        <p:cTn id="143" dur="1000" fill="hold"/>
                                        <p:tgtEl>
                                          <p:spTgt spid="162"/>
                                        </p:tgtEl>
                                        <p:attrNameLst>
                                          <p:attrName>ppt_x</p:attrName>
                                        </p:attrNameLst>
                                      </p:cBhvr>
                                      <p:tavLst>
                                        <p:tav tm="0">
                                          <p:val>
                                            <p:strVal val="1+#ppt_w/2"/>
                                          </p:val>
                                        </p:tav>
                                        <p:tav tm="100000">
                                          <p:val>
                                            <p:strVal val="#ppt_x"/>
                                          </p:val>
                                        </p:tav>
                                      </p:tavLst>
                                    </p:anim>
                                    <p:anim calcmode="lin" valueType="num">
                                      <p:cBhvr additive="base">
                                        <p:cTn id="144" dur="1000" fill="hold"/>
                                        <p:tgtEl>
                                          <p:spTgt spid="162"/>
                                        </p:tgtEl>
                                        <p:attrNameLst>
                                          <p:attrName>ppt_y</p:attrName>
                                        </p:attrNameLst>
                                      </p:cBhvr>
                                      <p:tavLst>
                                        <p:tav tm="0">
                                          <p:val>
                                            <p:strVal val="#ppt_y"/>
                                          </p:val>
                                        </p:tav>
                                        <p:tav tm="100000">
                                          <p:val>
                                            <p:strVal val="#ppt_y"/>
                                          </p:val>
                                        </p:tav>
                                      </p:tavLst>
                                    </p:anim>
                                  </p:childTnLst>
                                </p:cTn>
                              </p:par>
                              <p:par>
                                <p:cTn id="145" presetID="2" presetClass="entr" presetSubtype="2" decel="100000" fill="hold" grpId="0" nodeType="withEffect">
                                  <p:stCondLst>
                                    <p:cond delay="3500"/>
                                  </p:stCondLst>
                                  <p:childTnLst>
                                    <p:set>
                                      <p:cBhvr>
                                        <p:cTn id="146" dur="1" fill="hold">
                                          <p:stCondLst>
                                            <p:cond delay="0"/>
                                          </p:stCondLst>
                                        </p:cTn>
                                        <p:tgtEl>
                                          <p:spTgt spid="163"/>
                                        </p:tgtEl>
                                        <p:attrNameLst>
                                          <p:attrName>style.visibility</p:attrName>
                                        </p:attrNameLst>
                                      </p:cBhvr>
                                      <p:to>
                                        <p:strVal val="visible"/>
                                      </p:to>
                                    </p:set>
                                    <p:anim calcmode="lin" valueType="num">
                                      <p:cBhvr additive="base">
                                        <p:cTn id="147" dur="1000" fill="hold"/>
                                        <p:tgtEl>
                                          <p:spTgt spid="163"/>
                                        </p:tgtEl>
                                        <p:attrNameLst>
                                          <p:attrName>ppt_x</p:attrName>
                                        </p:attrNameLst>
                                      </p:cBhvr>
                                      <p:tavLst>
                                        <p:tav tm="0">
                                          <p:val>
                                            <p:strVal val="1+#ppt_w/2"/>
                                          </p:val>
                                        </p:tav>
                                        <p:tav tm="100000">
                                          <p:val>
                                            <p:strVal val="#ppt_x"/>
                                          </p:val>
                                        </p:tav>
                                      </p:tavLst>
                                    </p:anim>
                                    <p:anim calcmode="lin" valueType="num">
                                      <p:cBhvr additive="base">
                                        <p:cTn id="148" dur="1000" fill="hold"/>
                                        <p:tgtEl>
                                          <p:spTgt spid="163"/>
                                        </p:tgtEl>
                                        <p:attrNameLst>
                                          <p:attrName>ppt_y</p:attrName>
                                        </p:attrNameLst>
                                      </p:cBhvr>
                                      <p:tavLst>
                                        <p:tav tm="0">
                                          <p:val>
                                            <p:strVal val="#ppt_y"/>
                                          </p:val>
                                        </p:tav>
                                        <p:tav tm="100000">
                                          <p:val>
                                            <p:strVal val="#ppt_y"/>
                                          </p:val>
                                        </p:tav>
                                      </p:tavLst>
                                    </p:anim>
                                  </p:childTnLst>
                                </p:cTn>
                              </p:par>
                              <p:par>
                                <p:cTn id="149" presetID="2" presetClass="entr" presetSubtype="2" decel="100000" fill="hold" grpId="0" nodeType="withEffect">
                                  <p:stCondLst>
                                    <p:cond delay="3600"/>
                                  </p:stCondLst>
                                  <p:childTnLst>
                                    <p:set>
                                      <p:cBhvr>
                                        <p:cTn id="150" dur="1" fill="hold">
                                          <p:stCondLst>
                                            <p:cond delay="0"/>
                                          </p:stCondLst>
                                        </p:cTn>
                                        <p:tgtEl>
                                          <p:spTgt spid="164"/>
                                        </p:tgtEl>
                                        <p:attrNameLst>
                                          <p:attrName>style.visibility</p:attrName>
                                        </p:attrNameLst>
                                      </p:cBhvr>
                                      <p:to>
                                        <p:strVal val="visible"/>
                                      </p:to>
                                    </p:set>
                                    <p:anim calcmode="lin" valueType="num">
                                      <p:cBhvr additive="base">
                                        <p:cTn id="151" dur="1000" fill="hold"/>
                                        <p:tgtEl>
                                          <p:spTgt spid="164"/>
                                        </p:tgtEl>
                                        <p:attrNameLst>
                                          <p:attrName>ppt_x</p:attrName>
                                        </p:attrNameLst>
                                      </p:cBhvr>
                                      <p:tavLst>
                                        <p:tav tm="0">
                                          <p:val>
                                            <p:strVal val="1+#ppt_w/2"/>
                                          </p:val>
                                        </p:tav>
                                        <p:tav tm="100000">
                                          <p:val>
                                            <p:strVal val="#ppt_x"/>
                                          </p:val>
                                        </p:tav>
                                      </p:tavLst>
                                    </p:anim>
                                    <p:anim calcmode="lin" valueType="num">
                                      <p:cBhvr additive="base">
                                        <p:cTn id="152" dur="1000" fill="hold"/>
                                        <p:tgtEl>
                                          <p:spTgt spid="164"/>
                                        </p:tgtEl>
                                        <p:attrNameLst>
                                          <p:attrName>ppt_y</p:attrName>
                                        </p:attrNameLst>
                                      </p:cBhvr>
                                      <p:tavLst>
                                        <p:tav tm="0">
                                          <p:val>
                                            <p:strVal val="#ppt_y"/>
                                          </p:val>
                                        </p:tav>
                                        <p:tav tm="100000">
                                          <p:val>
                                            <p:strVal val="#ppt_y"/>
                                          </p:val>
                                        </p:tav>
                                      </p:tavLst>
                                    </p:anim>
                                  </p:childTnLst>
                                </p:cTn>
                              </p:par>
                              <p:par>
                                <p:cTn id="153" presetID="2" presetClass="entr" presetSubtype="2" decel="100000" fill="hold" grpId="0" nodeType="withEffect">
                                  <p:stCondLst>
                                    <p:cond delay="3700"/>
                                  </p:stCondLst>
                                  <p:childTnLst>
                                    <p:set>
                                      <p:cBhvr>
                                        <p:cTn id="154" dur="1" fill="hold">
                                          <p:stCondLst>
                                            <p:cond delay="0"/>
                                          </p:stCondLst>
                                        </p:cTn>
                                        <p:tgtEl>
                                          <p:spTgt spid="165"/>
                                        </p:tgtEl>
                                        <p:attrNameLst>
                                          <p:attrName>style.visibility</p:attrName>
                                        </p:attrNameLst>
                                      </p:cBhvr>
                                      <p:to>
                                        <p:strVal val="visible"/>
                                      </p:to>
                                    </p:set>
                                    <p:anim calcmode="lin" valueType="num">
                                      <p:cBhvr additive="base">
                                        <p:cTn id="155" dur="1000" fill="hold"/>
                                        <p:tgtEl>
                                          <p:spTgt spid="165"/>
                                        </p:tgtEl>
                                        <p:attrNameLst>
                                          <p:attrName>ppt_x</p:attrName>
                                        </p:attrNameLst>
                                      </p:cBhvr>
                                      <p:tavLst>
                                        <p:tav tm="0">
                                          <p:val>
                                            <p:strVal val="1+#ppt_w/2"/>
                                          </p:val>
                                        </p:tav>
                                        <p:tav tm="100000">
                                          <p:val>
                                            <p:strVal val="#ppt_x"/>
                                          </p:val>
                                        </p:tav>
                                      </p:tavLst>
                                    </p:anim>
                                    <p:anim calcmode="lin" valueType="num">
                                      <p:cBhvr additive="base">
                                        <p:cTn id="156" dur="1000" fill="hold"/>
                                        <p:tgtEl>
                                          <p:spTgt spid="165"/>
                                        </p:tgtEl>
                                        <p:attrNameLst>
                                          <p:attrName>ppt_y</p:attrName>
                                        </p:attrNameLst>
                                      </p:cBhvr>
                                      <p:tavLst>
                                        <p:tav tm="0">
                                          <p:val>
                                            <p:strVal val="#ppt_y"/>
                                          </p:val>
                                        </p:tav>
                                        <p:tav tm="100000">
                                          <p:val>
                                            <p:strVal val="#ppt_y"/>
                                          </p:val>
                                        </p:tav>
                                      </p:tavLst>
                                    </p:anim>
                                  </p:childTnLst>
                                </p:cTn>
                              </p:par>
                              <p:par>
                                <p:cTn id="157" presetID="2" presetClass="entr" presetSubtype="2" decel="100000" fill="hold" grpId="0" nodeType="withEffect">
                                  <p:stCondLst>
                                    <p:cond delay="3800"/>
                                  </p:stCondLst>
                                  <p:childTnLst>
                                    <p:set>
                                      <p:cBhvr>
                                        <p:cTn id="158" dur="1" fill="hold">
                                          <p:stCondLst>
                                            <p:cond delay="0"/>
                                          </p:stCondLst>
                                        </p:cTn>
                                        <p:tgtEl>
                                          <p:spTgt spid="166"/>
                                        </p:tgtEl>
                                        <p:attrNameLst>
                                          <p:attrName>style.visibility</p:attrName>
                                        </p:attrNameLst>
                                      </p:cBhvr>
                                      <p:to>
                                        <p:strVal val="visible"/>
                                      </p:to>
                                    </p:set>
                                    <p:anim calcmode="lin" valueType="num">
                                      <p:cBhvr additive="base">
                                        <p:cTn id="159" dur="1000" fill="hold"/>
                                        <p:tgtEl>
                                          <p:spTgt spid="166"/>
                                        </p:tgtEl>
                                        <p:attrNameLst>
                                          <p:attrName>ppt_x</p:attrName>
                                        </p:attrNameLst>
                                      </p:cBhvr>
                                      <p:tavLst>
                                        <p:tav tm="0">
                                          <p:val>
                                            <p:strVal val="1+#ppt_w/2"/>
                                          </p:val>
                                        </p:tav>
                                        <p:tav tm="100000">
                                          <p:val>
                                            <p:strVal val="#ppt_x"/>
                                          </p:val>
                                        </p:tav>
                                      </p:tavLst>
                                    </p:anim>
                                    <p:anim calcmode="lin" valueType="num">
                                      <p:cBhvr additive="base">
                                        <p:cTn id="160" dur="1000" fill="hold"/>
                                        <p:tgtEl>
                                          <p:spTgt spid="166"/>
                                        </p:tgtEl>
                                        <p:attrNameLst>
                                          <p:attrName>ppt_y</p:attrName>
                                        </p:attrNameLst>
                                      </p:cBhvr>
                                      <p:tavLst>
                                        <p:tav tm="0">
                                          <p:val>
                                            <p:strVal val="#ppt_y"/>
                                          </p:val>
                                        </p:tav>
                                        <p:tav tm="100000">
                                          <p:val>
                                            <p:strVal val="#ppt_y"/>
                                          </p:val>
                                        </p:tav>
                                      </p:tavLst>
                                    </p:anim>
                                  </p:childTnLst>
                                </p:cTn>
                              </p:par>
                              <p:par>
                                <p:cTn id="161" presetID="2" presetClass="entr" presetSubtype="2" decel="100000" fill="hold" grpId="0" nodeType="withEffect">
                                  <p:stCondLst>
                                    <p:cond delay="3900"/>
                                  </p:stCondLst>
                                  <p:childTnLst>
                                    <p:set>
                                      <p:cBhvr>
                                        <p:cTn id="162" dur="1" fill="hold">
                                          <p:stCondLst>
                                            <p:cond delay="0"/>
                                          </p:stCondLst>
                                        </p:cTn>
                                        <p:tgtEl>
                                          <p:spTgt spid="167"/>
                                        </p:tgtEl>
                                        <p:attrNameLst>
                                          <p:attrName>style.visibility</p:attrName>
                                        </p:attrNameLst>
                                      </p:cBhvr>
                                      <p:to>
                                        <p:strVal val="visible"/>
                                      </p:to>
                                    </p:set>
                                    <p:anim calcmode="lin" valueType="num">
                                      <p:cBhvr additive="base">
                                        <p:cTn id="163" dur="1000" fill="hold"/>
                                        <p:tgtEl>
                                          <p:spTgt spid="167"/>
                                        </p:tgtEl>
                                        <p:attrNameLst>
                                          <p:attrName>ppt_x</p:attrName>
                                        </p:attrNameLst>
                                      </p:cBhvr>
                                      <p:tavLst>
                                        <p:tav tm="0">
                                          <p:val>
                                            <p:strVal val="1+#ppt_w/2"/>
                                          </p:val>
                                        </p:tav>
                                        <p:tav tm="100000">
                                          <p:val>
                                            <p:strVal val="#ppt_x"/>
                                          </p:val>
                                        </p:tav>
                                      </p:tavLst>
                                    </p:anim>
                                    <p:anim calcmode="lin" valueType="num">
                                      <p:cBhvr additive="base">
                                        <p:cTn id="164" dur="1000" fill="hold"/>
                                        <p:tgtEl>
                                          <p:spTgt spid="167"/>
                                        </p:tgtEl>
                                        <p:attrNameLst>
                                          <p:attrName>ppt_y</p:attrName>
                                        </p:attrNameLst>
                                      </p:cBhvr>
                                      <p:tavLst>
                                        <p:tav tm="0">
                                          <p:val>
                                            <p:strVal val="#ppt_y"/>
                                          </p:val>
                                        </p:tav>
                                        <p:tav tm="100000">
                                          <p:val>
                                            <p:strVal val="#ppt_y"/>
                                          </p:val>
                                        </p:tav>
                                      </p:tavLst>
                                    </p:anim>
                                  </p:childTnLst>
                                </p:cTn>
                              </p:par>
                              <p:par>
                                <p:cTn id="165" presetID="2" presetClass="entr" presetSubtype="2" decel="100000" fill="hold" grpId="0" nodeType="withEffect">
                                  <p:stCondLst>
                                    <p:cond delay="4000"/>
                                  </p:stCondLst>
                                  <p:childTnLst>
                                    <p:set>
                                      <p:cBhvr>
                                        <p:cTn id="166" dur="1" fill="hold">
                                          <p:stCondLst>
                                            <p:cond delay="0"/>
                                          </p:stCondLst>
                                        </p:cTn>
                                        <p:tgtEl>
                                          <p:spTgt spid="168"/>
                                        </p:tgtEl>
                                        <p:attrNameLst>
                                          <p:attrName>style.visibility</p:attrName>
                                        </p:attrNameLst>
                                      </p:cBhvr>
                                      <p:to>
                                        <p:strVal val="visible"/>
                                      </p:to>
                                    </p:set>
                                    <p:anim calcmode="lin" valueType="num">
                                      <p:cBhvr additive="base">
                                        <p:cTn id="167" dur="1000" fill="hold"/>
                                        <p:tgtEl>
                                          <p:spTgt spid="168"/>
                                        </p:tgtEl>
                                        <p:attrNameLst>
                                          <p:attrName>ppt_x</p:attrName>
                                        </p:attrNameLst>
                                      </p:cBhvr>
                                      <p:tavLst>
                                        <p:tav tm="0">
                                          <p:val>
                                            <p:strVal val="1+#ppt_w/2"/>
                                          </p:val>
                                        </p:tav>
                                        <p:tav tm="100000">
                                          <p:val>
                                            <p:strVal val="#ppt_x"/>
                                          </p:val>
                                        </p:tav>
                                      </p:tavLst>
                                    </p:anim>
                                    <p:anim calcmode="lin" valueType="num">
                                      <p:cBhvr additive="base">
                                        <p:cTn id="168" dur="1000" fill="hold"/>
                                        <p:tgtEl>
                                          <p:spTgt spid="168"/>
                                        </p:tgtEl>
                                        <p:attrNameLst>
                                          <p:attrName>ppt_y</p:attrName>
                                        </p:attrNameLst>
                                      </p:cBhvr>
                                      <p:tavLst>
                                        <p:tav tm="0">
                                          <p:val>
                                            <p:strVal val="#ppt_y"/>
                                          </p:val>
                                        </p:tav>
                                        <p:tav tm="100000">
                                          <p:val>
                                            <p:strVal val="#ppt_y"/>
                                          </p:val>
                                        </p:tav>
                                      </p:tavLst>
                                    </p:anim>
                                  </p:childTnLst>
                                </p:cTn>
                              </p:par>
                              <p:par>
                                <p:cTn id="169" presetID="2" presetClass="entr" presetSubtype="2" decel="100000" fill="hold" grpId="0" nodeType="withEffect">
                                  <p:stCondLst>
                                    <p:cond delay="4100"/>
                                  </p:stCondLst>
                                  <p:childTnLst>
                                    <p:set>
                                      <p:cBhvr>
                                        <p:cTn id="170" dur="1" fill="hold">
                                          <p:stCondLst>
                                            <p:cond delay="0"/>
                                          </p:stCondLst>
                                        </p:cTn>
                                        <p:tgtEl>
                                          <p:spTgt spid="169"/>
                                        </p:tgtEl>
                                        <p:attrNameLst>
                                          <p:attrName>style.visibility</p:attrName>
                                        </p:attrNameLst>
                                      </p:cBhvr>
                                      <p:to>
                                        <p:strVal val="visible"/>
                                      </p:to>
                                    </p:set>
                                    <p:anim calcmode="lin" valueType="num">
                                      <p:cBhvr additive="base">
                                        <p:cTn id="171" dur="1000" fill="hold"/>
                                        <p:tgtEl>
                                          <p:spTgt spid="169"/>
                                        </p:tgtEl>
                                        <p:attrNameLst>
                                          <p:attrName>ppt_x</p:attrName>
                                        </p:attrNameLst>
                                      </p:cBhvr>
                                      <p:tavLst>
                                        <p:tav tm="0">
                                          <p:val>
                                            <p:strVal val="1+#ppt_w/2"/>
                                          </p:val>
                                        </p:tav>
                                        <p:tav tm="100000">
                                          <p:val>
                                            <p:strVal val="#ppt_x"/>
                                          </p:val>
                                        </p:tav>
                                      </p:tavLst>
                                    </p:anim>
                                    <p:anim calcmode="lin" valueType="num">
                                      <p:cBhvr additive="base">
                                        <p:cTn id="172" dur="1000" fill="hold"/>
                                        <p:tgtEl>
                                          <p:spTgt spid="169"/>
                                        </p:tgtEl>
                                        <p:attrNameLst>
                                          <p:attrName>ppt_y</p:attrName>
                                        </p:attrNameLst>
                                      </p:cBhvr>
                                      <p:tavLst>
                                        <p:tav tm="0">
                                          <p:val>
                                            <p:strVal val="#ppt_y"/>
                                          </p:val>
                                        </p:tav>
                                        <p:tav tm="100000">
                                          <p:val>
                                            <p:strVal val="#ppt_y"/>
                                          </p:val>
                                        </p:tav>
                                      </p:tavLst>
                                    </p:anim>
                                  </p:childTnLst>
                                </p:cTn>
                              </p:par>
                              <p:par>
                                <p:cTn id="173" presetID="2" presetClass="entr" presetSubtype="2" decel="100000" fill="hold" grpId="0" nodeType="withEffect">
                                  <p:stCondLst>
                                    <p:cond delay="4200"/>
                                  </p:stCondLst>
                                  <p:childTnLst>
                                    <p:set>
                                      <p:cBhvr>
                                        <p:cTn id="174" dur="1" fill="hold">
                                          <p:stCondLst>
                                            <p:cond delay="0"/>
                                          </p:stCondLst>
                                        </p:cTn>
                                        <p:tgtEl>
                                          <p:spTgt spid="170"/>
                                        </p:tgtEl>
                                        <p:attrNameLst>
                                          <p:attrName>style.visibility</p:attrName>
                                        </p:attrNameLst>
                                      </p:cBhvr>
                                      <p:to>
                                        <p:strVal val="visible"/>
                                      </p:to>
                                    </p:set>
                                    <p:anim calcmode="lin" valueType="num">
                                      <p:cBhvr additive="base">
                                        <p:cTn id="175" dur="1000" fill="hold"/>
                                        <p:tgtEl>
                                          <p:spTgt spid="170"/>
                                        </p:tgtEl>
                                        <p:attrNameLst>
                                          <p:attrName>ppt_x</p:attrName>
                                        </p:attrNameLst>
                                      </p:cBhvr>
                                      <p:tavLst>
                                        <p:tav tm="0">
                                          <p:val>
                                            <p:strVal val="1+#ppt_w/2"/>
                                          </p:val>
                                        </p:tav>
                                        <p:tav tm="100000">
                                          <p:val>
                                            <p:strVal val="#ppt_x"/>
                                          </p:val>
                                        </p:tav>
                                      </p:tavLst>
                                    </p:anim>
                                    <p:anim calcmode="lin" valueType="num">
                                      <p:cBhvr additive="base">
                                        <p:cTn id="176" dur="1000" fill="hold"/>
                                        <p:tgtEl>
                                          <p:spTgt spid="170"/>
                                        </p:tgtEl>
                                        <p:attrNameLst>
                                          <p:attrName>ppt_y</p:attrName>
                                        </p:attrNameLst>
                                      </p:cBhvr>
                                      <p:tavLst>
                                        <p:tav tm="0">
                                          <p:val>
                                            <p:strVal val="#ppt_y"/>
                                          </p:val>
                                        </p:tav>
                                        <p:tav tm="100000">
                                          <p:val>
                                            <p:strVal val="#ppt_y"/>
                                          </p:val>
                                        </p:tav>
                                      </p:tavLst>
                                    </p:anim>
                                  </p:childTnLst>
                                </p:cTn>
                              </p:par>
                              <p:par>
                                <p:cTn id="177" presetID="2" presetClass="entr" presetSubtype="2" decel="100000" fill="hold" grpId="0" nodeType="withEffect">
                                  <p:stCondLst>
                                    <p:cond delay="4300"/>
                                  </p:stCondLst>
                                  <p:childTnLst>
                                    <p:set>
                                      <p:cBhvr>
                                        <p:cTn id="178" dur="1" fill="hold">
                                          <p:stCondLst>
                                            <p:cond delay="0"/>
                                          </p:stCondLst>
                                        </p:cTn>
                                        <p:tgtEl>
                                          <p:spTgt spid="171"/>
                                        </p:tgtEl>
                                        <p:attrNameLst>
                                          <p:attrName>style.visibility</p:attrName>
                                        </p:attrNameLst>
                                      </p:cBhvr>
                                      <p:to>
                                        <p:strVal val="visible"/>
                                      </p:to>
                                    </p:set>
                                    <p:anim calcmode="lin" valueType="num">
                                      <p:cBhvr additive="base">
                                        <p:cTn id="179" dur="1000" fill="hold"/>
                                        <p:tgtEl>
                                          <p:spTgt spid="171"/>
                                        </p:tgtEl>
                                        <p:attrNameLst>
                                          <p:attrName>ppt_x</p:attrName>
                                        </p:attrNameLst>
                                      </p:cBhvr>
                                      <p:tavLst>
                                        <p:tav tm="0">
                                          <p:val>
                                            <p:strVal val="1+#ppt_w/2"/>
                                          </p:val>
                                        </p:tav>
                                        <p:tav tm="100000">
                                          <p:val>
                                            <p:strVal val="#ppt_x"/>
                                          </p:val>
                                        </p:tav>
                                      </p:tavLst>
                                    </p:anim>
                                    <p:anim calcmode="lin" valueType="num">
                                      <p:cBhvr additive="base">
                                        <p:cTn id="180" dur="1000" fill="hold"/>
                                        <p:tgtEl>
                                          <p:spTgt spid="171"/>
                                        </p:tgtEl>
                                        <p:attrNameLst>
                                          <p:attrName>ppt_y</p:attrName>
                                        </p:attrNameLst>
                                      </p:cBhvr>
                                      <p:tavLst>
                                        <p:tav tm="0">
                                          <p:val>
                                            <p:strVal val="#ppt_y"/>
                                          </p:val>
                                        </p:tav>
                                        <p:tav tm="100000">
                                          <p:val>
                                            <p:strVal val="#ppt_y"/>
                                          </p:val>
                                        </p:tav>
                                      </p:tavLst>
                                    </p:anim>
                                  </p:childTnLst>
                                </p:cTn>
                              </p:par>
                              <p:par>
                                <p:cTn id="181" presetID="10" presetClass="entr" presetSubtype="0" fill="hold" nodeType="withEffect">
                                  <p:stCondLst>
                                    <p:cond delay="4300"/>
                                  </p:stCondLst>
                                  <p:childTnLst>
                                    <p:set>
                                      <p:cBhvr>
                                        <p:cTn id="182" dur="1" fill="hold">
                                          <p:stCondLst>
                                            <p:cond delay="0"/>
                                          </p:stCondLst>
                                        </p:cTn>
                                        <p:tgtEl>
                                          <p:spTgt spid="83"/>
                                        </p:tgtEl>
                                        <p:attrNameLst>
                                          <p:attrName>style.visibility</p:attrName>
                                        </p:attrNameLst>
                                      </p:cBhvr>
                                      <p:to>
                                        <p:strVal val="visible"/>
                                      </p:to>
                                    </p:set>
                                    <p:animEffect transition="in" filter="fade">
                                      <p:cBhvr>
                                        <p:cTn id="183"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170" grpId="0" animBg="1"/>
      <p:bldP spid="171"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5487650" y="4690787"/>
            <a:ext cx="5962650" cy="3262432"/>
          </a:xfrm>
          <a:prstGeom prst="rect">
            <a:avLst/>
          </a:prstGeom>
          <a:noFill/>
        </p:spPr>
        <p:txBody>
          <a:bodyPr wrap="square" rtlCol="0">
            <a:spAutoFit/>
          </a:bodyPr>
          <a:lstStyle/>
          <a:p>
            <a:r>
              <a:rPr lang="en-US" sz="6600">
                <a:latin typeface="+mj-lt"/>
              </a:rPr>
              <a:t>Intro</a:t>
            </a:r>
            <a:r>
              <a:rPr lang="en-US" sz="6600">
                <a:solidFill>
                  <a:schemeClr val="accent1"/>
                </a:solidFill>
                <a:latin typeface="+mj-lt"/>
              </a:rPr>
              <a:t>duction.</a:t>
            </a:r>
          </a:p>
          <a:p>
            <a:r>
              <a:rPr lang="en-US" sz="2800"/>
              <a:t>Donec vitae dolor sed urna laoreet consectetur et a odio. Cras vestibulum diam id risus convallis maximus. Lorem ipsum dolor sit amet, consectetur adipiscing elit.</a:t>
            </a:r>
          </a:p>
        </p:txBody>
      </p:sp>
      <p:sp>
        <p:nvSpPr>
          <p:cNvPr id="6" name="Freeform 5"/>
          <p:cNvSpPr>
            <a:spLocks/>
          </p:cNvSpPr>
          <p:nvPr/>
        </p:nvSpPr>
        <p:spPr bwMode="auto">
          <a:xfrm rot="5400000">
            <a:off x="14334247" y="3979200"/>
            <a:ext cx="711179" cy="711995"/>
          </a:xfrm>
          <a:custGeom>
            <a:avLst/>
            <a:gdLst>
              <a:gd name="T0" fmla="*/ 0 w 873"/>
              <a:gd name="T1" fmla="*/ 0 h 874"/>
              <a:gd name="T2" fmla="*/ 0 w 873"/>
              <a:gd name="T3" fmla="*/ 874 h 874"/>
              <a:gd name="T4" fmla="*/ 873 w 873"/>
              <a:gd name="T5" fmla="*/ 874 h 874"/>
            </a:gdLst>
            <a:ahLst/>
            <a:cxnLst>
              <a:cxn ang="0">
                <a:pos x="T0" y="T1"/>
              </a:cxn>
              <a:cxn ang="0">
                <a:pos x="T2" y="T3"/>
              </a:cxn>
              <a:cxn ang="0">
                <a:pos x="T4" y="T5"/>
              </a:cxn>
            </a:cxnLst>
            <a:rect l="0" t="0" r="r" b="b"/>
            <a:pathLst>
              <a:path w="873" h="874">
                <a:moveTo>
                  <a:pt x="0" y="0"/>
                </a:moveTo>
                <a:lnTo>
                  <a:pt x="0" y="874"/>
                </a:lnTo>
                <a:lnTo>
                  <a:pt x="873" y="874"/>
                </a:lnTo>
              </a:path>
            </a:pathLst>
          </a:custGeom>
          <a:noFill/>
          <a:ln w="76200"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rot="16200000">
            <a:off x="21713017" y="8000493"/>
            <a:ext cx="1041238" cy="1042434"/>
          </a:xfrm>
          <a:custGeom>
            <a:avLst/>
            <a:gdLst>
              <a:gd name="T0" fmla="*/ 0 w 873"/>
              <a:gd name="T1" fmla="*/ 0 h 874"/>
              <a:gd name="T2" fmla="*/ 0 w 873"/>
              <a:gd name="T3" fmla="*/ 874 h 874"/>
              <a:gd name="T4" fmla="*/ 873 w 873"/>
              <a:gd name="T5" fmla="*/ 874 h 874"/>
            </a:gdLst>
            <a:ahLst/>
            <a:cxnLst>
              <a:cxn ang="0">
                <a:pos x="T0" y="T1"/>
              </a:cxn>
              <a:cxn ang="0">
                <a:pos x="T2" y="T3"/>
              </a:cxn>
              <a:cxn ang="0">
                <a:pos x="T4" y="T5"/>
              </a:cxn>
            </a:cxnLst>
            <a:rect l="0" t="0" r="r" b="b"/>
            <a:pathLst>
              <a:path w="873" h="874">
                <a:moveTo>
                  <a:pt x="0" y="0"/>
                </a:moveTo>
                <a:lnTo>
                  <a:pt x="0" y="874"/>
                </a:lnTo>
                <a:lnTo>
                  <a:pt x="873" y="874"/>
                </a:lnTo>
              </a:path>
            </a:pathLst>
          </a:custGeom>
          <a:noFill/>
          <a:ln w="7620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 name="Picture Placeholder 1"/>
          <p:cNvSpPr>
            <a:spLocks noGrp="1"/>
          </p:cNvSpPr>
          <p:nvPr>
            <p:ph type="pic" sz="quarter" idx="21"/>
          </p:nvPr>
        </p:nvSpPr>
        <p:spPr/>
      </p:sp>
    </p:spTree>
    <p:extLst>
      <p:ext uri="{BB962C8B-B14F-4D97-AF65-F5344CB8AC3E}">
        <p14:creationId xmlns:p14="http://schemas.microsoft.com/office/powerpoint/2010/main" val="1092756765"/>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1"/>
          </p:nvPr>
        </p:nvSpPr>
        <p:spPr/>
      </p:sp>
      <p:sp>
        <p:nvSpPr>
          <p:cNvPr id="5" name="TextBox 4"/>
          <p:cNvSpPr txBox="1"/>
          <p:nvPr/>
        </p:nvSpPr>
        <p:spPr>
          <a:xfrm>
            <a:off x="2545640" y="4366379"/>
            <a:ext cx="6648582" cy="3139321"/>
          </a:xfrm>
          <a:prstGeom prst="rect">
            <a:avLst/>
          </a:prstGeom>
          <a:noFill/>
        </p:spPr>
        <p:txBody>
          <a:bodyPr wrap="square" rtlCol="0">
            <a:spAutoFit/>
          </a:bodyPr>
          <a:lstStyle/>
          <a:p>
            <a:r>
              <a:rPr lang="en-US" sz="6600">
                <a:latin typeface="+mj-lt"/>
              </a:rPr>
              <a:t>INTRODUCING DESIGN TEMPLATE</a:t>
            </a:r>
          </a:p>
        </p:txBody>
      </p:sp>
      <p:sp>
        <p:nvSpPr>
          <p:cNvPr id="6" name="TextBox 5"/>
          <p:cNvSpPr txBox="1"/>
          <p:nvPr/>
        </p:nvSpPr>
        <p:spPr>
          <a:xfrm>
            <a:off x="18398613" y="2705100"/>
            <a:ext cx="5372100" cy="3970318"/>
          </a:xfrm>
          <a:prstGeom prst="rect">
            <a:avLst/>
          </a:prstGeom>
          <a:noFill/>
        </p:spPr>
        <p:txBody>
          <a:bodyPr wrap="square" rtlCol="0">
            <a:spAutoFit/>
          </a:bodyPr>
          <a:lstStyle/>
          <a:p>
            <a:r>
              <a:rPr lang="en-US" sz="9600">
                <a:latin typeface="dt-line-transportation-01" panose="02000509000000000000" pitchFamily="49" charset="0"/>
                <a:cs typeface="Arial" panose="020B0604020202020204" pitchFamily="34" charset="0"/>
              </a:rPr>
              <a:t>b</a:t>
            </a:r>
          </a:p>
          <a:p>
            <a:r>
              <a:rPr lang="en-US" sz="3600">
                <a:latin typeface="+mj-lt"/>
              </a:rPr>
              <a:t>#003.</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7" name="TextBox 6"/>
          <p:cNvSpPr txBox="1"/>
          <p:nvPr/>
        </p:nvSpPr>
        <p:spPr>
          <a:xfrm>
            <a:off x="18398613" y="7505700"/>
            <a:ext cx="5372100" cy="3970318"/>
          </a:xfrm>
          <a:prstGeom prst="rect">
            <a:avLst/>
          </a:prstGeom>
          <a:noFill/>
        </p:spPr>
        <p:txBody>
          <a:bodyPr wrap="square" rtlCol="0">
            <a:spAutoFit/>
          </a:bodyPr>
          <a:lstStyle/>
          <a:p>
            <a:r>
              <a:rPr lang="en-US" sz="9600">
                <a:latin typeface="dt-line-business-01" panose="02000509000000000000" pitchFamily="49" charset="0"/>
                <a:cs typeface="Arial" panose="020B0604020202020204" pitchFamily="34" charset="0"/>
              </a:rPr>
              <a:t>T</a:t>
            </a:r>
            <a:endParaRPr lang="en-US" sz="3600">
              <a:latin typeface="+mj-lt"/>
            </a:endParaRPr>
          </a:p>
          <a:p>
            <a:r>
              <a:rPr lang="en-US" sz="3600">
                <a:latin typeface="+mj-lt"/>
              </a:rPr>
              <a:t>#004.</a:t>
            </a:r>
            <a:endParaRPr lang="en-US" sz="2400">
              <a:latin typeface="+mj-lt"/>
            </a:endParaRPr>
          </a:p>
          <a:p>
            <a:r>
              <a:rPr lang="en-US" sz="2400"/>
              <a:t>Donec vitae dolor sed urna laoreet consectetur et a odio. Cras vestibulum diam id risus convallis maximus. Lorem ipsum dolor sit amet, consectetur adipiscing elit.</a:t>
            </a:r>
          </a:p>
        </p:txBody>
      </p:sp>
      <p:cxnSp>
        <p:nvCxnSpPr>
          <p:cNvPr id="9" name="Straight Connector 8"/>
          <p:cNvCxnSpPr/>
          <p:nvPr/>
        </p:nvCxnSpPr>
        <p:spPr>
          <a:xfrm>
            <a:off x="2693643" y="7664846"/>
            <a:ext cx="2039815" cy="0"/>
          </a:xfrm>
          <a:prstGeom prst="line">
            <a:avLst/>
          </a:prstGeom>
          <a:ln w="139700"/>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11668124" y="2705100"/>
            <a:ext cx="5372100" cy="3970318"/>
          </a:xfrm>
          <a:prstGeom prst="rect">
            <a:avLst/>
          </a:prstGeom>
          <a:noFill/>
        </p:spPr>
        <p:txBody>
          <a:bodyPr wrap="square" rtlCol="0">
            <a:spAutoFit/>
          </a:bodyPr>
          <a:lstStyle/>
          <a:p>
            <a:r>
              <a:rPr lang="en-US" sz="9600">
                <a:latin typeface="dt-line-technology-01" panose="02000509000000000000" pitchFamily="49" charset="0"/>
                <a:cs typeface="Arial" panose="020B0604020202020204" pitchFamily="34" charset="0"/>
              </a:rPr>
              <a:t>(</a:t>
            </a:r>
            <a:endParaRPr lang="en-US" sz="3600">
              <a:latin typeface="+mj-lt"/>
            </a:endParaRPr>
          </a:p>
          <a:p>
            <a:r>
              <a:rPr lang="en-US" sz="3600">
                <a:latin typeface="+mj-lt"/>
              </a:rPr>
              <a:t>#001.</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11" name="TextBox 10"/>
          <p:cNvSpPr txBox="1"/>
          <p:nvPr/>
        </p:nvSpPr>
        <p:spPr>
          <a:xfrm>
            <a:off x="11668124" y="7505700"/>
            <a:ext cx="5372100" cy="3970318"/>
          </a:xfrm>
          <a:prstGeom prst="rect">
            <a:avLst/>
          </a:prstGeom>
          <a:noFill/>
        </p:spPr>
        <p:txBody>
          <a:bodyPr wrap="square" rtlCol="0">
            <a:spAutoFit/>
          </a:bodyPr>
          <a:lstStyle/>
          <a:p>
            <a:r>
              <a:rPr lang="en-US" sz="9600">
                <a:latin typeface="dt-line-technology-01" panose="02000509000000000000" pitchFamily="49" charset="0"/>
                <a:cs typeface="Arial" panose="020B0604020202020204" pitchFamily="34" charset="0"/>
              </a:rPr>
              <a:t>&amp;</a:t>
            </a:r>
            <a:endParaRPr lang="en-US" sz="3600">
              <a:latin typeface="+mj-lt"/>
            </a:endParaRPr>
          </a:p>
          <a:p>
            <a:r>
              <a:rPr lang="en-US" sz="3600">
                <a:latin typeface="+mj-lt"/>
              </a:rPr>
              <a:t>#002.</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Tree>
    <p:extLst>
      <p:ext uri="{BB962C8B-B14F-4D97-AF65-F5344CB8AC3E}">
        <p14:creationId xmlns:p14="http://schemas.microsoft.com/office/powerpoint/2010/main" val="115976761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23"/>
          </p:nvPr>
        </p:nvSpPr>
        <p:spPr/>
      </p:sp>
      <p:sp>
        <p:nvSpPr>
          <p:cNvPr id="8" name="Picture Placeholder 7"/>
          <p:cNvSpPr>
            <a:spLocks noGrp="1"/>
          </p:cNvSpPr>
          <p:nvPr>
            <p:ph type="pic" sz="quarter" idx="24"/>
          </p:nvPr>
        </p:nvSpPr>
        <p:spPr/>
      </p:sp>
      <p:sp>
        <p:nvSpPr>
          <p:cNvPr id="9" name="Picture Placeholder 8"/>
          <p:cNvSpPr>
            <a:spLocks noGrp="1"/>
          </p:cNvSpPr>
          <p:nvPr>
            <p:ph type="pic" sz="quarter" idx="22"/>
          </p:nvPr>
        </p:nvSpPr>
        <p:spPr/>
      </p:sp>
      <p:sp>
        <p:nvSpPr>
          <p:cNvPr id="10" name="Picture Placeholder 9"/>
          <p:cNvSpPr>
            <a:spLocks noGrp="1"/>
          </p:cNvSpPr>
          <p:nvPr>
            <p:ph type="pic" sz="quarter" idx="21"/>
          </p:nvPr>
        </p:nvSpPr>
        <p:spPr/>
      </p:sp>
      <p:sp>
        <p:nvSpPr>
          <p:cNvPr id="15" name="Rectangle 14"/>
          <p:cNvSpPr/>
          <p:nvPr/>
        </p:nvSpPr>
        <p:spPr>
          <a:xfrm>
            <a:off x="9083729" y="3357617"/>
            <a:ext cx="6219717" cy="6219717"/>
          </a:xfrm>
          <a:prstGeom prst="rect">
            <a:avLst/>
          </a:prstGeom>
          <a:solidFill>
            <a:schemeClr val="bg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10238415" y="3904457"/>
            <a:ext cx="3910344" cy="5170646"/>
          </a:xfrm>
          <a:prstGeom prst="rect">
            <a:avLst/>
          </a:prstGeom>
          <a:noFill/>
        </p:spPr>
        <p:txBody>
          <a:bodyPr wrap="square" rtlCol="0">
            <a:spAutoFit/>
          </a:bodyPr>
          <a:lstStyle/>
          <a:p>
            <a:pPr algn="ctr"/>
            <a:r>
              <a:rPr lang="en-US" sz="6600">
                <a:latin typeface="+mj-lt"/>
              </a:rPr>
              <a:t>INTROD.UCING. DESIGN. TEMPLA.TE.</a:t>
            </a:r>
          </a:p>
        </p:txBody>
      </p:sp>
      <p:cxnSp>
        <p:nvCxnSpPr>
          <p:cNvPr id="17" name="Straight Connector 16"/>
          <p:cNvCxnSpPr/>
          <p:nvPr/>
        </p:nvCxnSpPr>
        <p:spPr>
          <a:xfrm>
            <a:off x="11173680" y="9075103"/>
            <a:ext cx="2039815" cy="0"/>
          </a:xfrm>
          <a:prstGeom prst="line">
            <a:avLst/>
          </a:prstGeom>
          <a:ln w="139700"/>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7393397" y="1879190"/>
            <a:ext cx="5372100" cy="3970318"/>
          </a:xfrm>
          <a:prstGeom prst="rect">
            <a:avLst/>
          </a:prstGeom>
          <a:noFill/>
        </p:spPr>
        <p:txBody>
          <a:bodyPr wrap="square" rtlCol="0">
            <a:spAutoFit/>
          </a:bodyPr>
          <a:lstStyle/>
          <a:p>
            <a:r>
              <a:rPr lang="en-US" sz="9600">
                <a:latin typeface="dt-line-transportation-01" panose="02000509000000000000" pitchFamily="49" charset="0"/>
                <a:cs typeface="Arial" panose="020B0604020202020204" pitchFamily="34" charset="0"/>
              </a:rPr>
              <a:t>b</a:t>
            </a:r>
          </a:p>
          <a:p>
            <a:r>
              <a:rPr lang="en-US" sz="3600">
                <a:latin typeface="+mj-lt"/>
              </a:rPr>
              <a:t>#003.</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20" name="TextBox 19"/>
          <p:cNvSpPr txBox="1"/>
          <p:nvPr/>
        </p:nvSpPr>
        <p:spPr>
          <a:xfrm>
            <a:off x="17393397" y="6679790"/>
            <a:ext cx="5372100" cy="3970318"/>
          </a:xfrm>
          <a:prstGeom prst="rect">
            <a:avLst/>
          </a:prstGeom>
          <a:noFill/>
        </p:spPr>
        <p:txBody>
          <a:bodyPr wrap="square" rtlCol="0">
            <a:spAutoFit/>
          </a:bodyPr>
          <a:lstStyle/>
          <a:p>
            <a:r>
              <a:rPr lang="en-US" sz="9600">
                <a:latin typeface="dt-line-business-01" panose="02000509000000000000" pitchFamily="49" charset="0"/>
                <a:cs typeface="Arial" panose="020B0604020202020204" pitchFamily="34" charset="0"/>
              </a:rPr>
              <a:t>T</a:t>
            </a:r>
            <a:endParaRPr lang="en-US" sz="3600">
              <a:latin typeface="+mj-lt"/>
            </a:endParaRPr>
          </a:p>
          <a:p>
            <a:r>
              <a:rPr lang="en-US" sz="3600">
                <a:latin typeface="+mj-lt"/>
              </a:rPr>
              <a:t>#004.</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21" name="TextBox 20"/>
          <p:cNvSpPr txBox="1"/>
          <p:nvPr/>
        </p:nvSpPr>
        <p:spPr>
          <a:xfrm>
            <a:off x="2187767" y="1879190"/>
            <a:ext cx="5372100" cy="3970318"/>
          </a:xfrm>
          <a:prstGeom prst="rect">
            <a:avLst/>
          </a:prstGeom>
          <a:noFill/>
        </p:spPr>
        <p:txBody>
          <a:bodyPr wrap="square" rtlCol="0">
            <a:spAutoFit/>
          </a:bodyPr>
          <a:lstStyle/>
          <a:p>
            <a:r>
              <a:rPr lang="en-US" sz="9600">
                <a:latin typeface="dt-line-technology-01" panose="02000509000000000000" pitchFamily="49" charset="0"/>
                <a:cs typeface="Arial" panose="020B0604020202020204" pitchFamily="34" charset="0"/>
              </a:rPr>
              <a:t>(</a:t>
            </a:r>
            <a:endParaRPr lang="en-US" sz="3600">
              <a:latin typeface="+mj-lt"/>
            </a:endParaRPr>
          </a:p>
          <a:p>
            <a:r>
              <a:rPr lang="en-US" sz="3600">
                <a:latin typeface="+mj-lt"/>
              </a:rPr>
              <a:t>#001.</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22" name="TextBox 21"/>
          <p:cNvSpPr txBox="1"/>
          <p:nvPr/>
        </p:nvSpPr>
        <p:spPr>
          <a:xfrm>
            <a:off x="2187767" y="6679790"/>
            <a:ext cx="5372100" cy="3970318"/>
          </a:xfrm>
          <a:prstGeom prst="rect">
            <a:avLst/>
          </a:prstGeom>
          <a:noFill/>
        </p:spPr>
        <p:txBody>
          <a:bodyPr wrap="square" rtlCol="0">
            <a:spAutoFit/>
          </a:bodyPr>
          <a:lstStyle/>
          <a:p>
            <a:r>
              <a:rPr lang="en-US" sz="9600">
                <a:latin typeface="dt-line-technology-01" panose="02000509000000000000" pitchFamily="49" charset="0"/>
                <a:cs typeface="Arial" panose="020B0604020202020204" pitchFamily="34" charset="0"/>
              </a:rPr>
              <a:t>&amp;</a:t>
            </a:r>
            <a:endParaRPr lang="en-US" sz="3600">
              <a:latin typeface="+mj-lt"/>
            </a:endParaRPr>
          </a:p>
          <a:p>
            <a:r>
              <a:rPr lang="en-US" sz="3600">
                <a:latin typeface="+mj-lt"/>
              </a:rPr>
              <a:t>#002.</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Tree>
    <p:extLst>
      <p:ext uri="{BB962C8B-B14F-4D97-AF65-F5344CB8AC3E}">
        <p14:creationId xmlns:p14="http://schemas.microsoft.com/office/powerpoint/2010/main" val="271732250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flipV="1">
            <a:off x="11013745" y="8853713"/>
            <a:ext cx="2359684" cy="3169575"/>
          </a:xfrm>
          <a:prstGeom prst="rect">
            <a:avLst/>
          </a:prstGeom>
        </p:spPr>
      </p:pic>
      <p:grpSp>
        <p:nvGrpSpPr>
          <p:cNvPr id="17" name="Group 16"/>
          <p:cNvGrpSpPr/>
          <p:nvPr/>
        </p:nvGrpSpPr>
        <p:grpSpPr>
          <a:xfrm>
            <a:off x="14055849" y="2302204"/>
            <a:ext cx="9053533" cy="1754326"/>
            <a:chOff x="14367576" y="1351374"/>
            <a:chExt cx="9053533" cy="1754326"/>
          </a:xfrm>
        </p:grpSpPr>
        <p:sp>
          <p:nvSpPr>
            <p:cNvPr id="15" name="TextBox 14"/>
            <p:cNvSpPr txBox="1"/>
            <p:nvPr/>
          </p:nvSpPr>
          <p:spPr>
            <a:xfrm>
              <a:off x="16132367" y="1351374"/>
              <a:ext cx="7288742" cy="1754326"/>
            </a:xfrm>
            <a:prstGeom prst="rect">
              <a:avLst/>
            </a:prstGeom>
            <a:noFill/>
          </p:spPr>
          <p:txBody>
            <a:bodyPr wrap="square" rtlCol="0">
              <a:spAutoFit/>
            </a:bodyPr>
            <a:lstStyle/>
            <a:p>
              <a:r>
                <a:rPr lang="en-US" sz="3600">
                  <a:latin typeface="+mj-lt"/>
                </a:rPr>
                <a:t>#001.</a:t>
              </a:r>
              <a:endParaRPr lang="en-US" sz="2400">
                <a:latin typeface="+mj-lt"/>
              </a:endParaRPr>
            </a:p>
            <a:p>
              <a:r>
                <a:rPr lang="en-US" sz="2400"/>
                <a:t>Donec vitae dolor sed urna laoreet consectetur et a odio. Cras vestibulum diam id risus convallis maximus. </a:t>
              </a:r>
            </a:p>
          </p:txBody>
        </p:sp>
        <p:sp>
          <p:nvSpPr>
            <p:cNvPr id="16" name="Rectangle 15"/>
            <p:cNvSpPr/>
            <p:nvPr/>
          </p:nvSpPr>
          <p:spPr>
            <a:xfrm>
              <a:off x="14367576" y="1443707"/>
              <a:ext cx="1415772" cy="1569660"/>
            </a:xfrm>
            <a:prstGeom prst="rect">
              <a:avLst/>
            </a:prstGeom>
          </p:spPr>
          <p:txBody>
            <a:bodyPr wrap="none">
              <a:spAutoFit/>
            </a:bodyPr>
            <a:lstStyle/>
            <a:p>
              <a:r>
                <a:rPr lang="en-US" sz="9600">
                  <a:latin typeface="dt-line-technology-01" panose="02000509000000000000" pitchFamily="49" charset="0"/>
                  <a:cs typeface="Arial" panose="020B0604020202020204" pitchFamily="34" charset="0"/>
                </a:rPr>
                <a:t>(</a:t>
              </a:r>
              <a:endParaRPr lang="en-US" sz="4400"/>
            </a:p>
          </p:txBody>
        </p:sp>
      </p:grpSp>
      <p:grpSp>
        <p:nvGrpSpPr>
          <p:cNvPr id="18" name="Group 17"/>
          <p:cNvGrpSpPr/>
          <p:nvPr/>
        </p:nvGrpSpPr>
        <p:grpSpPr>
          <a:xfrm>
            <a:off x="17002289" y="5988938"/>
            <a:ext cx="7765060" cy="1754326"/>
            <a:chOff x="14367576" y="1351374"/>
            <a:chExt cx="7765060" cy="1754326"/>
          </a:xfrm>
        </p:grpSpPr>
        <p:sp>
          <p:nvSpPr>
            <p:cNvPr id="19" name="TextBox 18"/>
            <p:cNvSpPr txBox="1"/>
            <p:nvPr/>
          </p:nvSpPr>
          <p:spPr>
            <a:xfrm>
              <a:off x="16132367" y="1351374"/>
              <a:ext cx="6000269" cy="1754326"/>
            </a:xfrm>
            <a:prstGeom prst="rect">
              <a:avLst/>
            </a:prstGeom>
            <a:noFill/>
          </p:spPr>
          <p:txBody>
            <a:bodyPr wrap="square" rtlCol="0">
              <a:spAutoFit/>
            </a:bodyPr>
            <a:lstStyle/>
            <a:p>
              <a:r>
                <a:rPr lang="en-US" sz="3600">
                  <a:latin typeface="+mj-lt"/>
                </a:rPr>
                <a:t>#002.</a:t>
              </a:r>
              <a:endParaRPr lang="en-US" sz="2400">
                <a:latin typeface="+mj-lt"/>
              </a:endParaRPr>
            </a:p>
            <a:p>
              <a:r>
                <a:rPr lang="en-US" sz="2400"/>
                <a:t>Donec vitae dolor sed urna laoreet consectetur et a odio. Cras vestibulum diam id risus convallis maximus. </a:t>
              </a:r>
            </a:p>
          </p:txBody>
        </p:sp>
        <p:sp>
          <p:nvSpPr>
            <p:cNvPr id="20" name="Rectangle 19"/>
            <p:cNvSpPr/>
            <p:nvPr/>
          </p:nvSpPr>
          <p:spPr>
            <a:xfrm>
              <a:off x="14367576" y="1443707"/>
              <a:ext cx="1415772" cy="1569660"/>
            </a:xfrm>
            <a:prstGeom prst="rect">
              <a:avLst/>
            </a:prstGeom>
          </p:spPr>
          <p:txBody>
            <a:bodyPr wrap="none">
              <a:spAutoFit/>
            </a:bodyPr>
            <a:lstStyle/>
            <a:p>
              <a:r>
                <a:rPr lang="en-US" sz="9600">
                  <a:latin typeface="dt-line-transportation-01" panose="02000509000000000000" pitchFamily="49" charset="0"/>
                  <a:cs typeface="Arial" panose="020B0604020202020204" pitchFamily="34" charset="0"/>
                </a:rPr>
                <a:t>b</a:t>
              </a:r>
              <a:endParaRPr lang="en-US" sz="4400"/>
            </a:p>
          </p:txBody>
        </p:sp>
      </p:grpSp>
      <p:grpSp>
        <p:nvGrpSpPr>
          <p:cNvPr id="21" name="Group 20"/>
          <p:cNvGrpSpPr/>
          <p:nvPr/>
        </p:nvGrpSpPr>
        <p:grpSpPr>
          <a:xfrm>
            <a:off x="14521151" y="9857160"/>
            <a:ext cx="7765060" cy="1754326"/>
            <a:chOff x="14367576" y="1351374"/>
            <a:chExt cx="7765060" cy="1754326"/>
          </a:xfrm>
        </p:grpSpPr>
        <p:sp>
          <p:nvSpPr>
            <p:cNvPr id="22" name="TextBox 21"/>
            <p:cNvSpPr txBox="1"/>
            <p:nvPr/>
          </p:nvSpPr>
          <p:spPr>
            <a:xfrm>
              <a:off x="16132367" y="1351374"/>
              <a:ext cx="6000269" cy="1754326"/>
            </a:xfrm>
            <a:prstGeom prst="rect">
              <a:avLst/>
            </a:prstGeom>
            <a:noFill/>
          </p:spPr>
          <p:txBody>
            <a:bodyPr wrap="square" rtlCol="0">
              <a:spAutoFit/>
            </a:bodyPr>
            <a:lstStyle/>
            <a:p>
              <a:r>
                <a:rPr lang="en-US" sz="3600">
                  <a:latin typeface="+mj-lt"/>
                </a:rPr>
                <a:t>#004.</a:t>
              </a:r>
              <a:endParaRPr lang="en-US" sz="2400">
                <a:latin typeface="+mj-lt"/>
              </a:endParaRPr>
            </a:p>
            <a:p>
              <a:r>
                <a:rPr lang="en-US" sz="2400"/>
                <a:t>Donec vitae dolor sed urna laoreet consectetur et a odio. Cras vestibulum diam id risus convallis maximus. </a:t>
              </a:r>
            </a:p>
          </p:txBody>
        </p:sp>
        <p:sp>
          <p:nvSpPr>
            <p:cNvPr id="23" name="Rectangle 22"/>
            <p:cNvSpPr/>
            <p:nvPr/>
          </p:nvSpPr>
          <p:spPr>
            <a:xfrm>
              <a:off x="14367576" y="1443707"/>
              <a:ext cx="1415772" cy="1569660"/>
            </a:xfrm>
            <a:prstGeom prst="rect">
              <a:avLst/>
            </a:prstGeom>
          </p:spPr>
          <p:txBody>
            <a:bodyPr wrap="none">
              <a:spAutoFit/>
            </a:bodyPr>
            <a:lstStyle/>
            <a:p>
              <a:r>
                <a:rPr lang="en-US" sz="9600">
                  <a:latin typeface="dt-line-people-01" panose="02000509000000000000" pitchFamily="49" charset="0"/>
                  <a:cs typeface="Arial" panose="020B0604020202020204" pitchFamily="34" charset="0"/>
                </a:rPr>
                <a:t>a</a:t>
              </a:r>
              <a:endParaRPr lang="en-US" sz="4400"/>
            </a:p>
          </p:txBody>
        </p:sp>
      </p:grpSp>
      <p:sp>
        <p:nvSpPr>
          <p:cNvPr id="24" name="TextBox 23"/>
          <p:cNvSpPr txBox="1"/>
          <p:nvPr/>
        </p:nvSpPr>
        <p:spPr>
          <a:xfrm>
            <a:off x="1452652" y="4927488"/>
            <a:ext cx="6648582" cy="3139321"/>
          </a:xfrm>
          <a:prstGeom prst="rect">
            <a:avLst/>
          </a:prstGeom>
          <a:noFill/>
        </p:spPr>
        <p:txBody>
          <a:bodyPr wrap="square" rtlCol="0">
            <a:spAutoFit/>
          </a:bodyPr>
          <a:lstStyle/>
          <a:p>
            <a:r>
              <a:rPr lang="en-US" sz="6600">
                <a:latin typeface="+mj-lt"/>
              </a:rPr>
              <a:t>INTRODUCE </a:t>
            </a:r>
          </a:p>
          <a:p>
            <a:r>
              <a:rPr lang="en-US" sz="6600">
                <a:latin typeface="+mj-lt"/>
              </a:rPr>
              <a:t>BRAND.</a:t>
            </a:r>
          </a:p>
          <a:p>
            <a:r>
              <a:rPr lang="en-US" sz="6600">
                <a:latin typeface="+mj-lt"/>
              </a:rPr>
              <a:t>PRODUCT.</a:t>
            </a:r>
          </a:p>
        </p:txBody>
      </p:sp>
      <p:cxnSp>
        <p:nvCxnSpPr>
          <p:cNvPr id="25" name="Straight Connector 24"/>
          <p:cNvCxnSpPr/>
          <p:nvPr/>
        </p:nvCxnSpPr>
        <p:spPr>
          <a:xfrm>
            <a:off x="1600655" y="8225955"/>
            <a:ext cx="2039815" cy="0"/>
          </a:xfrm>
          <a:prstGeom prst="line">
            <a:avLst/>
          </a:prstGeom>
          <a:ln w="139700"/>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4"/>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3"/>
          </p:nvPr>
        </p:nvSpPr>
        <p:spPr/>
      </p:sp>
    </p:spTree>
    <p:extLst>
      <p:ext uri="{BB962C8B-B14F-4D97-AF65-F5344CB8AC3E}">
        <p14:creationId xmlns:p14="http://schemas.microsoft.com/office/powerpoint/2010/main" val="1782584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nodeType="withEffect">
                                  <p:stCondLst>
                                    <p:cond delay="11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nodeType="withEffect">
                                  <p:stCondLst>
                                    <p:cond delay="13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par>
                                <p:cTn id="14" presetID="10" presetClass="entr" presetSubtype="0" fill="hold" nodeType="withEffect">
                                  <p:stCondLst>
                                    <p:cond delay="150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21"/>
          </p:nvPr>
        </p:nvSpPr>
        <p:spPr/>
      </p:sp>
      <p:sp>
        <p:nvSpPr>
          <p:cNvPr id="4" name="Picture Placeholder 3"/>
          <p:cNvSpPr>
            <a:spLocks noGrp="1"/>
          </p:cNvSpPr>
          <p:nvPr>
            <p:ph type="pic" sz="quarter" idx="22"/>
          </p:nvPr>
        </p:nvSpPr>
        <p:spPr/>
      </p:sp>
      <p:sp>
        <p:nvSpPr>
          <p:cNvPr id="20" name="Rectangle 19"/>
          <p:cNvSpPr/>
          <p:nvPr/>
        </p:nvSpPr>
        <p:spPr>
          <a:xfrm>
            <a:off x="2667000" y="3048000"/>
            <a:ext cx="20002500" cy="6324600"/>
          </a:xfrm>
          <a:prstGeom prst="rect">
            <a:avLst/>
          </a:pr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flipV="1">
            <a:off x="8803312" y="7473949"/>
            <a:ext cx="6869447" cy="3252079"/>
          </a:xfrm>
          <a:prstGeom prst="rect">
            <a:avLst/>
          </a:prstGeom>
        </p:spPr>
      </p:pic>
      <p:sp>
        <p:nvSpPr>
          <p:cNvPr id="6" name="TextBox 5"/>
          <p:cNvSpPr txBox="1"/>
          <p:nvPr/>
        </p:nvSpPr>
        <p:spPr>
          <a:xfrm>
            <a:off x="6890588" y="4165488"/>
            <a:ext cx="3938498" cy="4154984"/>
          </a:xfrm>
          <a:prstGeom prst="rect">
            <a:avLst/>
          </a:prstGeom>
          <a:noFill/>
        </p:spPr>
        <p:txBody>
          <a:bodyPr wrap="square" rtlCol="0">
            <a:spAutoFit/>
          </a:bodyPr>
          <a:lstStyle/>
          <a:p>
            <a:r>
              <a:rPr lang="en-US" sz="6600">
                <a:latin typeface="+mj-lt"/>
              </a:rPr>
              <a:t>WE.</a:t>
            </a:r>
          </a:p>
          <a:p>
            <a:r>
              <a:rPr lang="en-US" sz="6600">
                <a:latin typeface="+mj-lt"/>
              </a:rPr>
              <a:t>ARE. </a:t>
            </a:r>
          </a:p>
          <a:p>
            <a:r>
              <a:rPr lang="en-US" sz="6600">
                <a:latin typeface="+mj-lt"/>
              </a:rPr>
              <a:t>DES.</a:t>
            </a:r>
          </a:p>
          <a:p>
            <a:r>
              <a:rPr lang="en-US" sz="6600">
                <a:latin typeface="+mj-lt"/>
              </a:rPr>
              <a:t>IGNER.</a:t>
            </a:r>
          </a:p>
        </p:txBody>
      </p:sp>
      <p:sp>
        <p:nvSpPr>
          <p:cNvPr id="24" name="TextBox 23"/>
          <p:cNvSpPr txBox="1"/>
          <p:nvPr/>
        </p:nvSpPr>
        <p:spPr>
          <a:xfrm>
            <a:off x="15928637" y="3658209"/>
            <a:ext cx="5372100" cy="2492990"/>
          </a:xfrm>
          <a:prstGeom prst="rect">
            <a:avLst/>
          </a:prstGeom>
          <a:noFill/>
        </p:spPr>
        <p:txBody>
          <a:bodyPr wrap="square" rtlCol="0">
            <a:spAutoFit/>
          </a:bodyPr>
          <a:lstStyle/>
          <a:p>
            <a:r>
              <a:rPr lang="en-US" sz="3600">
                <a:latin typeface="+mj-lt"/>
              </a:rPr>
              <a:t>#001.</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25" name="TextBox 24"/>
          <p:cNvSpPr txBox="1"/>
          <p:nvPr/>
        </p:nvSpPr>
        <p:spPr>
          <a:xfrm>
            <a:off x="15928637" y="6476329"/>
            <a:ext cx="5372100" cy="2492990"/>
          </a:xfrm>
          <a:prstGeom prst="rect">
            <a:avLst/>
          </a:prstGeom>
          <a:noFill/>
        </p:spPr>
        <p:txBody>
          <a:bodyPr wrap="square" rtlCol="0">
            <a:spAutoFit/>
          </a:bodyPr>
          <a:lstStyle/>
          <a:p>
            <a:r>
              <a:rPr lang="en-US" sz="3600">
                <a:latin typeface="+mj-lt"/>
              </a:rPr>
              <a:t>#002.</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2" name="Picture Placeholder 1"/>
          <p:cNvSpPr>
            <a:spLocks noGrp="1"/>
          </p:cNvSpPr>
          <p:nvPr>
            <p:ph type="pic" sz="quarter" idx="23"/>
          </p:nvPr>
        </p:nvSpPr>
        <p:spPr/>
      </p:sp>
    </p:spTree>
    <p:extLst>
      <p:ext uri="{BB962C8B-B14F-4D97-AF65-F5344CB8AC3E}">
        <p14:creationId xmlns:p14="http://schemas.microsoft.com/office/powerpoint/2010/main" val="255297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4" grpId="0"/>
      <p:bldP spid="25"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22"/>
          </p:nvPr>
        </p:nvSpPr>
        <p:spPr/>
      </p:sp>
      <p:sp>
        <p:nvSpPr>
          <p:cNvPr id="4" name="Picture Placeholder 3"/>
          <p:cNvSpPr>
            <a:spLocks noGrp="1"/>
          </p:cNvSpPr>
          <p:nvPr>
            <p:ph type="pic" sz="quarter" idx="21"/>
          </p:nvPr>
        </p:nvSpPr>
        <p:spPr/>
      </p:sp>
      <p:sp>
        <p:nvSpPr>
          <p:cNvPr id="12" name="Rectangle 11"/>
          <p:cNvSpPr/>
          <p:nvPr/>
        </p:nvSpPr>
        <p:spPr>
          <a:xfrm>
            <a:off x="0" y="3695700"/>
            <a:ext cx="24387175" cy="6324600"/>
          </a:xfrm>
          <a:prstGeom prst="rect">
            <a:avLst/>
          </a:prstGeom>
          <a:solidFill>
            <a:schemeClr val="bg1">
              <a:alpha val="8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23"/>
          </p:nvPr>
        </p:nvSpPr>
        <p:spPr/>
      </p:sp>
      <p:sp>
        <p:nvSpPr>
          <p:cNvPr id="5" name="Rectangle 4"/>
          <p:cNvSpPr/>
          <p:nvPr/>
        </p:nvSpPr>
        <p:spPr>
          <a:xfrm>
            <a:off x="10839450" y="4606867"/>
            <a:ext cx="4041832" cy="4041832"/>
          </a:xfrm>
          <a:prstGeom prst="rect">
            <a:avLst/>
          </a:prstGeom>
          <a:noFill/>
          <a:ln w="952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2363450" y="5171134"/>
            <a:ext cx="3905250" cy="2862322"/>
          </a:xfrm>
          <a:prstGeom prst="rect">
            <a:avLst/>
          </a:prstGeom>
          <a:noFill/>
        </p:spPr>
        <p:txBody>
          <a:bodyPr wrap="square" rtlCol="0">
            <a:spAutoFit/>
          </a:bodyPr>
          <a:lstStyle/>
          <a:p>
            <a:r>
              <a:rPr lang="en-US" sz="3600"/>
              <a:t>We offer the best quality in cooperation with the local producers</a:t>
            </a:r>
          </a:p>
        </p:txBody>
      </p:sp>
      <p:sp>
        <p:nvSpPr>
          <p:cNvPr id="17" name="TextBox 16"/>
          <p:cNvSpPr txBox="1"/>
          <p:nvPr/>
        </p:nvSpPr>
        <p:spPr>
          <a:xfrm>
            <a:off x="6888978" y="5026649"/>
            <a:ext cx="3938498" cy="3139321"/>
          </a:xfrm>
          <a:prstGeom prst="rect">
            <a:avLst/>
          </a:prstGeom>
          <a:noFill/>
        </p:spPr>
        <p:txBody>
          <a:bodyPr wrap="square" rtlCol="0">
            <a:spAutoFit/>
          </a:bodyPr>
          <a:lstStyle/>
          <a:p>
            <a:r>
              <a:rPr lang="en-US" sz="6600">
                <a:latin typeface="+mj-lt"/>
              </a:rPr>
              <a:t>IT’s.</a:t>
            </a:r>
          </a:p>
          <a:p>
            <a:r>
              <a:rPr lang="en-US" sz="6600">
                <a:latin typeface="+mj-lt"/>
              </a:rPr>
              <a:t>DES.</a:t>
            </a:r>
          </a:p>
          <a:p>
            <a:r>
              <a:rPr lang="en-US" sz="6600">
                <a:latin typeface="+mj-lt"/>
              </a:rPr>
              <a:t>IGN.</a:t>
            </a:r>
          </a:p>
        </p:txBody>
      </p:sp>
    </p:spTree>
    <p:extLst>
      <p:ext uri="{BB962C8B-B14F-4D97-AF65-F5344CB8AC3E}">
        <p14:creationId xmlns:p14="http://schemas.microsoft.com/office/powerpoint/2010/main" val="42201219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3"/>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10" presetClass="entr" presetSubtype="0" fill="hold" grpId="0" nodeType="withEffect">
                                  <p:stCondLst>
                                    <p:cond delay="800"/>
                                  </p:stCondLst>
                                  <p:iterate type="wd">
                                    <p:tmPct val="10000"/>
                                  </p:iterate>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rot="2700000">
            <a:off x="6269835" y="2214159"/>
            <a:ext cx="8432275" cy="843227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Picture Placeholder 2"/>
          <p:cNvSpPr>
            <a:spLocks noGrp="1"/>
          </p:cNvSpPr>
          <p:nvPr>
            <p:ph type="pic" sz="quarter" idx="20"/>
          </p:nvPr>
        </p:nvSpPr>
        <p:spPr/>
      </p:sp>
      <p:sp>
        <p:nvSpPr>
          <p:cNvPr id="7" name="TextBox 6"/>
          <p:cNvSpPr txBox="1"/>
          <p:nvPr/>
        </p:nvSpPr>
        <p:spPr>
          <a:xfrm>
            <a:off x="8377177" y="3154958"/>
            <a:ext cx="4217172" cy="4154984"/>
          </a:xfrm>
          <a:prstGeom prst="rect">
            <a:avLst/>
          </a:prstGeom>
          <a:noFill/>
        </p:spPr>
        <p:txBody>
          <a:bodyPr wrap="square" rtlCol="0">
            <a:spAutoFit/>
          </a:bodyPr>
          <a:lstStyle/>
          <a:p>
            <a:r>
              <a:rPr lang="en-US" sz="6600">
                <a:solidFill>
                  <a:srgbClr val="16152C"/>
                </a:solidFill>
                <a:latin typeface="+mj-lt"/>
              </a:rPr>
              <a:t>WE.</a:t>
            </a:r>
          </a:p>
          <a:p>
            <a:r>
              <a:rPr lang="en-US" sz="6600">
                <a:solidFill>
                  <a:srgbClr val="16152C"/>
                </a:solidFill>
                <a:latin typeface="+mj-lt"/>
              </a:rPr>
              <a:t>ARE.</a:t>
            </a:r>
          </a:p>
          <a:p>
            <a:r>
              <a:rPr lang="en-US" sz="6600">
                <a:solidFill>
                  <a:srgbClr val="16152C"/>
                </a:solidFill>
                <a:latin typeface="+mj-lt"/>
              </a:rPr>
              <a:t>PROFESS.IONAL.</a:t>
            </a:r>
          </a:p>
        </p:txBody>
      </p:sp>
      <p:sp>
        <p:nvSpPr>
          <p:cNvPr id="8" name="TextBox 7"/>
          <p:cNvSpPr txBox="1"/>
          <p:nvPr/>
        </p:nvSpPr>
        <p:spPr>
          <a:xfrm>
            <a:off x="8377177" y="7309942"/>
            <a:ext cx="3848100" cy="2308324"/>
          </a:xfrm>
          <a:prstGeom prst="rect">
            <a:avLst/>
          </a:prstGeom>
          <a:noFill/>
        </p:spPr>
        <p:txBody>
          <a:bodyPr wrap="square" rtlCol="0">
            <a:spAutoFit/>
          </a:bodyPr>
          <a:lstStyle/>
          <a:p>
            <a:r>
              <a:rPr lang="en-US" sz="2400">
                <a:solidFill>
                  <a:srgbClr val="16152C"/>
                </a:solidFill>
              </a:rPr>
              <a:t>Fusce tincidunt eget ligula vitae hendrerit. Phasellus id ligula ut enim elementum bibendum eget eget magna. Fusce in magna diam. </a:t>
            </a:r>
          </a:p>
        </p:txBody>
      </p:sp>
      <p:sp>
        <p:nvSpPr>
          <p:cNvPr id="11" name="TextBox 10"/>
          <p:cNvSpPr txBox="1"/>
          <p:nvPr/>
        </p:nvSpPr>
        <p:spPr>
          <a:xfrm>
            <a:off x="12450651" y="3581428"/>
            <a:ext cx="3962400" cy="1323439"/>
          </a:xfrm>
          <a:prstGeom prst="rect">
            <a:avLst/>
          </a:prstGeom>
          <a:noFill/>
        </p:spPr>
        <p:txBody>
          <a:bodyPr wrap="square" rtlCol="0">
            <a:spAutoFit/>
          </a:bodyPr>
          <a:lstStyle/>
          <a:p>
            <a:pPr algn="ctr"/>
            <a:r>
              <a:rPr lang="en-US" sz="4000">
                <a:solidFill>
                  <a:srgbClr val="16152C"/>
                </a:solidFill>
              </a:rPr>
              <a:t>The secret that makes it special.</a:t>
            </a:r>
          </a:p>
        </p:txBody>
      </p:sp>
    </p:spTree>
    <p:extLst>
      <p:ext uri="{BB962C8B-B14F-4D97-AF65-F5344CB8AC3E}">
        <p14:creationId xmlns:p14="http://schemas.microsoft.com/office/powerpoint/2010/main" val="2129597431"/>
      </p:ext>
    </p:extLst>
  </p:cSld>
  <p:clrMapOvr>
    <a:masterClrMapping/>
  </p:clrMapOvr>
  <p:transition spd="slow">
    <p:push dir="u"/>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5132678" y="3752850"/>
            <a:ext cx="3682418" cy="3770263"/>
          </a:xfrm>
          <a:prstGeom prst="rect">
            <a:avLst/>
          </a:prstGeom>
          <a:noFill/>
        </p:spPr>
        <p:txBody>
          <a:bodyPr wrap="none" rtlCol="0">
            <a:spAutoFit/>
          </a:bodyPr>
          <a:lstStyle/>
          <a:p>
            <a:r>
              <a:rPr lang="en-US" sz="23900">
                <a:solidFill>
                  <a:schemeClr val="tx1">
                    <a:alpha val="6000"/>
                  </a:schemeClr>
                </a:solidFill>
                <a:latin typeface="+mj-lt"/>
              </a:rPr>
              <a:t>01</a:t>
            </a:r>
          </a:p>
        </p:txBody>
      </p:sp>
      <p:sp>
        <p:nvSpPr>
          <p:cNvPr id="9" name="TextBox 8"/>
          <p:cNvSpPr txBox="1"/>
          <p:nvPr/>
        </p:nvSpPr>
        <p:spPr>
          <a:xfrm>
            <a:off x="3157477" y="4355108"/>
            <a:ext cx="4217172" cy="4154984"/>
          </a:xfrm>
          <a:prstGeom prst="rect">
            <a:avLst/>
          </a:prstGeom>
          <a:noFill/>
        </p:spPr>
        <p:txBody>
          <a:bodyPr wrap="square" rtlCol="0">
            <a:spAutoFit/>
          </a:bodyPr>
          <a:lstStyle/>
          <a:p>
            <a:r>
              <a:rPr lang="en-US" sz="6600" dirty="0">
                <a:latin typeface="+mj-lt"/>
              </a:rPr>
              <a:t>WE.</a:t>
            </a:r>
          </a:p>
          <a:p>
            <a:r>
              <a:rPr lang="en-US" sz="6600" dirty="0">
                <a:latin typeface="+mj-lt"/>
              </a:rPr>
              <a:t>ARE.</a:t>
            </a:r>
          </a:p>
          <a:p>
            <a:r>
              <a:rPr lang="en-US" sz="6600" dirty="0">
                <a:latin typeface="+mj-lt"/>
              </a:rPr>
              <a:t>PROFESS.IONAL.</a:t>
            </a:r>
          </a:p>
        </p:txBody>
      </p:sp>
      <p:sp>
        <p:nvSpPr>
          <p:cNvPr id="3" name="TextBox 2"/>
          <p:cNvSpPr txBox="1"/>
          <p:nvPr/>
        </p:nvSpPr>
        <p:spPr>
          <a:xfrm>
            <a:off x="9772650" y="4572000"/>
            <a:ext cx="12839700" cy="3785652"/>
          </a:xfrm>
          <a:prstGeom prst="rect">
            <a:avLst/>
          </a:prstGeom>
          <a:noFill/>
        </p:spPr>
        <p:txBody>
          <a:bodyPr wrap="square" numCol="3" spcCol="182880" rtlCol="0">
            <a:spAutoFit/>
          </a:bodyPr>
          <a:lstStyle/>
          <a:p>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 bibendum. </a:t>
            </a:r>
          </a:p>
          <a:p>
            <a:r>
              <a:rPr lang="en-US" sz="2400"/>
              <a:t>Donec eget viverra nisi, non luctus arcu. Sed ipsum leo, volutpat id convallis vitae, mollis ac dui. Cum sociis natoque penatibus et magnis dis parturient montes, nascetur ridiculus mus. Nulla luctus dapibus metus nec mollis. Etiam lacus nulla, bibendum egestas suscipit ut, sollicitudin eu massa. Phasellus semper quam justo, vel aliquam magna lobortis at. </a:t>
            </a:r>
          </a:p>
          <a:p>
            <a:endParaRPr lang="en-US" sz="2400"/>
          </a:p>
        </p:txBody>
      </p:sp>
      <p:cxnSp>
        <p:nvCxnSpPr>
          <p:cNvPr id="12" name="Straight Connector 11"/>
          <p:cNvCxnSpPr/>
          <p:nvPr/>
        </p:nvCxnSpPr>
        <p:spPr>
          <a:xfrm>
            <a:off x="3303243" y="8554938"/>
            <a:ext cx="2039815" cy="0"/>
          </a:xfrm>
          <a:prstGeom prst="line">
            <a:avLst/>
          </a:prstGeom>
          <a:ln w="1397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21421664"/>
      </p:ext>
    </p:extLst>
  </p:cSld>
  <p:clrMapOvr>
    <a:masterClrMapping/>
  </p:clrMapOvr>
  <p:transition spd="slow">
    <p:push dir="u"/>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0352378" y="2686050"/>
            <a:ext cx="3682418" cy="3770263"/>
          </a:xfrm>
          <a:prstGeom prst="rect">
            <a:avLst/>
          </a:prstGeom>
          <a:noFill/>
        </p:spPr>
        <p:txBody>
          <a:bodyPr wrap="none" rtlCol="0">
            <a:spAutoFit/>
          </a:bodyPr>
          <a:lstStyle/>
          <a:p>
            <a:r>
              <a:rPr lang="en-US" sz="23900">
                <a:solidFill>
                  <a:schemeClr val="tx1">
                    <a:alpha val="6000"/>
                  </a:schemeClr>
                </a:solidFill>
                <a:latin typeface="+mj-lt"/>
              </a:rPr>
              <a:t>02</a:t>
            </a:r>
          </a:p>
        </p:txBody>
      </p:sp>
      <p:sp>
        <p:nvSpPr>
          <p:cNvPr id="9" name="TextBox 8"/>
          <p:cNvSpPr txBox="1"/>
          <p:nvPr/>
        </p:nvSpPr>
        <p:spPr>
          <a:xfrm>
            <a:off x="5481576" y="4017183"/>
            <a:ext cx="13435073" cy="1107996"/>
          </a:xfrm>
          <a:prstGeom prst="rect">
            <a:avLst/>
          </a:prstGeom>
          <a:noFill/>
        </p:spPr>
        <p:txBody>
          <a:bodyPr wrap="square" rtlCol="0">
            <a:spAutoFit/>
          </a:bodyPr>
          <a:lstStyle/>
          <a:p>
            <a:pPr algn="ctr"/>
            <a:r>
              <a:rPr lang="en-US" sz="6600">
                <a:latin typeface="+mj-lt"/>
              </a:rPr>
              <a:t>PROFESSIONAL.</a:t>
            </a:r>
          </a:p>
        </p:txBody>
      </p:sp>
      <p:sp>
        <p:nvSpPr>
          <p:cNvPr id="3" name="TextBox 2"/>
          <p:cNvSpPr txBox="1"/>
          <p:nvPr/>
        </p:nvSpPr>
        <p:spPr>
          <a:xfrm>
            <a:off x="5773737" y="8305800"/>
            <a:ext cx="12839700" cy="1200329"/>
          </a:xfrm>
          <a:prstGeom prst="rect">
            <a:avLst/>
          </a:prstGeom>
          <a:noFill/>
        </p:spPr>
        <p:txBody>
          <a:bodyPr wrap="square" numCol="1" spcCol="182880" rtlCol="0">
            <a:spAutoFit/>
          </a:bodyPr>
          <a:lstStyle/>
          <a:p>
            <a:pPr algn="ctr"/>
            <a:r>
              <a:rPr lang="en-US" sz="2400"/>
              <a:t>Aliquam et ante nunc fusce tincidunt eget ligula vitae hendrerit. Phasellus id ligula ut enim elementum bibendum eget eget magna. Fusce in magna diam. </a:t>
            </a:r>
          </a:p>
          <a:p>
            <a:pPr algn="ctr"/>
            <a:endParaRPr lang="en-US" sz="2400"/>
          </a:p>
        </p:txBody>
      </p:sp>
      <p:cxnSp>
        <p:nvCxnSpPr>
          <p:cNvPr id="12" name="Straight Connector 11"/>
          <p:cNvCxnSpPr/>
          <p:nvPr/>
        </p:nvCxnSpPr>
        <p:spPr>
          <a:xfrm>
            <a:off x="11173680" y="5145717"/>
            <a:ext cx="2039815" cy="0"/>
          </a:xfrm>
          <a:prstGeom prst="line">
            <a:avLst/>
          </a:prstGeom>
          <a:ln w="139700"/>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20"/>
          </p:nvPr>
        </p:nvSpPr>
        <p:spPr/>
      </p:sp>
      <p:sp>
        <p:nvSpPr>
          <p:cNvPr id="5" name="Picture Placeholder 4"/>
          <p:cNvSpPr>
            <a:spLocks noGrp="1"/>
          </p:cNvSpPr>
          <p:nvPr>
            <p:ph type="pic" sz="quarter" idx="21"/>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3"/>
          </p:nvPr>
        </p:nvSpPr>
        <p:spPr/>
      </p:sp>
    </p:spTree>
    <p:extLst>
      <p:ext uri="{BB962C8B-B14F-4D97-AF65-F5344CB8AC3E}">
        <p14:creationId xmlns:p14="http://schemas.microsoft.com/office/powerpoint/2010/main" val="1811285473"/>
      </p:ext>
    </p:extLst>
  </p:cSld>
  <p:clrMapOvr>
    <a:masterClrMapping/>
  </p:clrMapOvr>
  <p:transition spd="slow">
    <p:push dir="u"/>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rot="2700000">
            <a:off x="1044101" y="1759124"/>
            <a:ext cx="2293471" cy="2293471"/>
          </a:xfrm>
          <a:prstGeom prst="rect">
            <a:avLst/>
          </a:prstGeom>
          <a:noFill/>
          <a:ln w="952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3725274" y="6559875"/>
            <a:ext cx="3392074" cy="3416320"/>
          </a:xfrm>
          <a:prstGeom prst="rect">
            <a:avLst/>
          </a:prstGeom>
          <a:noFill/>
        </p:spPr>
        <p:txBody>
          <a:bodyPr wrap="square" rtlCol="0">
            <a:spAutoFit/>
          </a:bodyPr>
          <a:lstStyle/>
          <a:p>
            <a:r>
              <a:rPr lang="en-US" sz="2400"/>
              <a:t>Lorem ipsum dolor sit amet, consectetur adipiscing elit. Sed finibus tellus varius massa sagittis scelerisque. Etiam eu imperdiet felis. In hac habitasse platea dictumst.</a:t>
            </a:r>
          </a:p>
        </p:txBody>
      </p:sp>
      <p:cxnSp>
        <p:nvCxnSpPr>
          <p:cNvPr id="17" name="Straight Connector 16"/>
          <p:cNvCxnSpPr/>
          <p:nvPr/>
        </p:nvCxnSpPr>
        <p:spPr>
          <a:xfrm>
            <a:off x="3725274" y="10234246"/>
            <a:ext cx="3392074"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3725274" y="10357338"/>
            <a:ext cx="3027218" cy="1569660"/>
          </a:xfrm>
          <a:prstGeom prst="rect">
            <a:avLst/>
          </a:prstGeom>
          <a:noFill/>
        </p:spPr>
        <p:txBody>
          <a:bodyPr wrap="square" rtlCol="0">
            <a:spAutoFit/>
          </a:bodyPr>
          <a:lstStyle/>
          <a:p>
            <a:r>
              <a:rPr lang="en-US" sz="9600">
                <a:solidFill>
                  <a:schemeClr val="tx1">
                    <a:alpha val="11000"/>
                  </a:schemeClr>
                </a:solidFill>
                <a:latin typeface="+mj-lt"/>
              </a:rPr>
              <a:t>001</a:t>
            </a:r>
          </a:p>
        </p:txBody>
      </p:sp>
      <p:sp>
        <p:nvSpPr>
          <p:cNvPr id="19" name="TextBox 18"/>
          <p:cNvSpPr txBox="1"/>
          <p:nvPr/>
        </p:nvSpPr>
        <p:spPr>
          <a:xfrm>
            <a:off x="8240124" y="1579614"/>
            <a:ext cx="3392074" cy="3416320"/>
          </a:xfrm>
          <a:prstGeom prst="rect">
            <a:avLst/>
          </a:prstGeom>
          <a:noFill/>
        </p:spPr>
        <p:txBody>
          <a:bodyPr wrap="square" rtlCol="0">
            <a:spAutoFit/>
          </a:bodyPr>
          <a:lstStyle/>
          <a:p>
            <a:r>
              <a:rPr lang="en-US" sz="2400"/>
              <a:t>Lorem ipsum dolor sit amet, consectetur adipiscing elit. Sed finibus tellus varius massa sagittis scelerisque. Etiam eu imperdiet felis. In hac habitasse platea dictumst.</a:t>
            </a:r>
          </a:p>
        </p:txBody>
      </p:sp>
      <p:cxnSp>
        <p:nvCxnSpPr>
          <p:cNvPr id="20" name="Straight Connector 19"/>
          <p:cNvCxnSpPr/>
          <p:nvPr/>
        </p:nvCxnSpPr>
        <p:spPr>
          <a:xfrm>
            <a:off x="8240124" y="7284823"/>
            <a:ext cx="3392074"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8240124" y="7407915"/>
            <a:ext cx="3027218" cy="1569660"/>
          </a:xfrm>
          <a:prstGeom prst="rect">
            <a:avLst/>
          </a:prstGeom>
          <a:noFill/>
        </p:spPr>
        <p:txBody>
          <a:bodyPr wrap="square" rtlCol="0">
            <a:spAutoFit/>
          </a:bodyPr>
          <a:lstStyle/>
          <a:p>
            <a:r>
              <a:rPr lang="en-US" sz="9600">
                <a:solidFill>
                  <a:schemeClr val="tx1">
                    <a:alpha val="11000"/>
                  </a:schemeClr>
                </a:solidFill>
                <a:latin typeface="+mj-lt"/>
              </a:rPr>
              <a:t>002</a:t>
            </a:r>
          </a:p>
        </p:txBody>
      </p:sp>
      <p:sp>
        <p:nvSpPr>
          <p:cNvPr id="22" name="TextBox 21"/>
          <p:cNvSpPr txBox="1"/>
          <p:nvPr/>
        </p:nvSpPr>
        <p:spPr>
          <a:xfrm>
            <a:off x="12754974" y="5699755"/>
            <a:ext cx="3392074" cy="2677656"/>
          </a:xfrm>
          <a:prstGeom prst="rect">
            <a:avLst/>
          </a:prstGeom>
          <a:noFill/>
        </p:spPr>
        <p:txBody>
          <a:bodyPr wrap="square" rtlCol="0">
            <a:spAutoFit/>
          </a:bodyPr>
          <a:lstStyle/>
          <a:p>
            <a:r>
              <a:rPr lang="en-US" sz="2400"/>
              <a:t>Aliquam et ante nunc fusce tincidunt eget ligula vitae hendrerit. Phasellus id ligula ut enim elementum bibendum eget eget magna. </a:t>
            </a:r>
          </a:p>
        </p:txBody>
      </p:sp>
      <p:cxnSp>
        <p:nvCxnSpPr>
          <p:cNvPr id="23" name="Straight Connector 22"/>
          <p:cNvCxnSpPr/>
          <p:nvPr/>
        </p:nvCxnSpPr>
        <p:spPr>
          <a:xfrm>
            <a:off x="12754974" y="8664586"/>
            <a:ext cx="3392074"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12754974" y="8787678"/>
            <a:ext cx="3027218" cy="1569660"/>
          </a:xfrm>
          <a:prstGeom prst="rect">
            <a:avLst/>
          </a:prstGeom>
          <a:noFill/>
        </p:spPr>
        <p:txBody>
          <a:bodyPr wrap="square" rtlCol="0">
            <a:spAutoFit/>
          </a:bodyPr>
          <a:lstStyle/>
          <a:p>
            <a:r>
              <a:rPr lang="en-US" sz="9600">
                <a:solidFill>
                  <a:schemeClr val="tx1">
                    <a:alpha val="11000"/>
                  </a:schemeClr>
                </a:solidFill>
                <a:latin typeface="+mj-lt"/>
              </a:rPr>
              <a:t>003</a:t>
            </a:r>
          </a:p>
        </p:txBody>
      </p:sp>
      <p:sp>
        <p:nvSpPr>
          <p:cNvPr id="25" name="TextBox 24"/>
          <p:cNvSpPr txBox="1"/>
          <p:nvPr/>
        </p:nvSpPr>
        <p:spPr>
          <a:xfrm>
            <a:off x="17269824" y="2870198"/>
            <a:ext cx="3392074" cy="2308324"/>
          </a:xfrm>
          <a:prstGeom prst="rect">
            <a:avLst/>
          </a:prstGeom>
          <a:noFill/>
        </p:spPr>
        <p:txBody>
          <a:bodyPr wrap="square" rtlCol="0">
            <a:spAutoFit/>
          </a:bodyPr>
          <a:lstStyle/>
          <a:p>
            <a:r>
              <a:rPr lang="en-US" sz="2400"/>
              <a:t>Lorem ipsum dolor sit amet, consectetur adipiscing elit. Sed finibus tellus varius massa sagittis scelerisque.</a:t>
            </a:r>
          </a:p>
        </p:txBody>
      </p:sp>
      <p:cxnSp>
        <p:nvCxnSpPr>
          <p:cNvPr id="26" name="Straight Connector 25"/>
          <p:cNvCxnSpPr/>
          <p:nvPr/>
        </p:nvCxnSpPr>
        <p:spPr>
          <a:xfrm>
            <a:off x="17269824" y="5433495"/>
            <a:ext cx="3392074"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17269824" y="5556587"/>
            <a:ext cx="3027218" cy="1569660"/>
          </a:xfrm>
          <a:prstGeom prst="rect">
            <a:avLst/>
          </a:prstGeom>
          <a:noFill/>
        </p:spPr>
        <p:txBody>
          <a:bodyPr wrap="square" rtlCol="0">
            <a:spAutoFit/>
          </a:bodyPr>
          <a:lstStyle/>
          <a:p>
            <a:r>
              <a:rPr lang="en-US" sz="9600">
                <a:solidFill>
                  <a:schemeClr val="tx1">
                    <a:alpha val="11000"/>
                  </a:schemeClr>
                </a:solidFill>
                <a:latin typeface="+mj-lt"/>
              </a:rPr>
              <a:t>004</a:t>
            </a:r>
          </a:p>
        </p:txBody>
      </p:sp>
      <p:sp>
        <p:nvSpPr>
          <p:cNvPr id="28" name="TextBox 27"/>
          <p:cNvSpPr txBox="1"/>
          <p:nvPr/>
        </p:nvSpPr>
        <p:spPr>
          <a:xfrm>
            <a:off x="2166877" y="1614483"/>
            <a:ext cx="4217172" cy="4154984"/>
          </a:xfrm>
          <a:prstGeom prst="rect">
            <a:avLst/>
          </a:prstGeom>
          <a:noFill/>
        </p:spPr>
        <p:txBody>
          <a:bodyPr wrap="square" rtlCol="0">
            <a:spAutoFit/>
          </a:bodyPr>
          <a:lstStyle/>
          <a:p>
            <a:r>
              <a:rPr lang="en-US" sz="6600" dirty="0">
                <a:latin typeface="+mj-lt"/>
              </a:rPr>
              <a:t>WE.</a:t>
            </a:r>
          </a:p>
          <a:p>
            <a:r>
              <a:rPr lang="en-US" sz="6600" dirty="0">
                <a:latin typeface="+mj-lt"/>
              </a:rPr>
              <a:t>ARE.</a:t>
            </a:r>
          </a:p>
          <a:p>
            <a:r>
              <a:rPr lang="en-US" sz="6600" dirty="0">
                <a:latin typeface="+mj-lt"/>
              </a:rPr>
              <a:t>PROFESS.IONAL.</a:t>
            </a:r>
          </a:p>
        </p:txBody>
      </p:sp>
      <p:sp>
        <p:nvSpPr>
          <p:cNvPr id="2" name="Picture Placeholder 1"/>
          <p:cNvSpPr>
            <a:spLocks noGrp="1"/>
          </p:cNvSpPr>
          <p:nvPr>
            <p:ph type="pic" sz="quarter" idx="20"/>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22"/>
          </p:nvPr>
        </p:nvSpPr>
        <p:spPr/>
      </p:sp>
      <p:sp>
        <p:nvSpPr>
          <p:cNvPr id="5" name="Picture Placeholder 4"/>
          <p:cNvSpPr>
            <a:spLocks noGrp="1"/>
          </p:cNvSpPr>
          <p:nvPr>
            <p:ph type="pic" sz="quarter" idx="23"/>
          </p:nvPr>
        </p:nvSpPr>
        <p:spPr/>
      </p:sp>
    </p:spTree>
    <p:extLst>
      <p:ext uri="{BB962C8B-B14F-4D97-AF65-F5344CB8AC3E}">
        <p14:creationId xmlns:p14="http://schemas.microsoft.com/office/powerpoint/2010/main" val="25369501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18</a:t>
            </a:fld>
            <a:endParaRPr lang="en-US"/>
          </a:p>
        </p:txBody>
      </p:sp>
      <p:sp>
        <p:nvSpPr>
          <p:cNvPr id="300" name="Freeform 5"/>
          <p:cNvSpPr>
            <a:spLocks/>
          </p:cNvSpPr>
          <p:nvPr/>
        </p:nvSpPr>
        <p:spPr bwMode="auto">
          <a:xfrm>
            <a:off x="2182326" y="3691511"/>
            <a:ext cx="247662" cy="136534"/>
          </a:xfrm>
          <a:custGeom>
            <a:avLst/>
            <a:gdLst>
              <a:gd name="T0" fmla="*/ 32 w 33"/>
              <a:gd name="T1" fmla="*/ 7 h 18"/>
              <a:gd name="T2" fmla="*/ 17 w 33"/>
              <a:gd name="T3" fmla="*/ 3 h 18"/>
              <a:gd name="T4" fmla="*/ 11 w 33"/>
              <a:gd name="T5" fmla="*/ 0 h 18"/>
              <a:gd name="T6" fmla="*/ 10 w 33"/>
              <a:gd name="T7" fmla="*/ 1 h 18"/>
              <a:gd name="T8" fmla="*/ 0 w 33"/>
              <a:gd name="T9" fmla="*/ 9 h 18"/>
              <a:gd name="T10" fmla="*/ 28 w 33"/>
              <a:gd name="T11" fmla="*/ 18 h 18"/>
              <a:gd name="T12" fmla="*/ 32 w 33"/>
              <a:gd name="T13" fmla="*/ 16 h 18"/>
              <a:gd name="T14" fmla="*/ 32 w 33"/>
              <a:gd name="T15" fmla="*/ 7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8">
                <a:moveTo>
                  <a:pt x="32" y="7"/>
                </a:moveTo>
                <a:cubicBezTo>
                  <a:pt x="30" y="4"/>
                  <a:pt x="24" y="8"/>
                  <a:pt x="17" y="3"/>
                </a:cubicBezTo>
                <a:cubicBezTo>
                  <a:pt x="15" y="2"/>
                  <a:pt x="13" y="1"/>
                  <a:pt x="11" y="0"/>
                </a:cubicBezTo>
                <a:cubicBezTo>
                  <a:pt x="11" y="0"/>
                  <a:pt x="11" y="0"/>
                  <a:pt x="10" y="1"/>
                </a:cubicBezTo>
                <a:cubicBezTo>
                  <a:pt x="9" y="1"/>
                  <a:pt x="5" y="5"/>
                  <a:pt x="0" y="9"/>
                </a:cubicBezTo>
                <a:cubicBezTo>
                  <a:pt x="5" y="13"/>
                  <a:pt x="23" y="18"/>
                  <a:pt x="28" y="18"/>
                </a:cubicBezTo>
                <a:cubicBezTo>
                  <a:pt x="30" y="18"/>
                  <a:pt x="31" y="17"/>
                  <a:pt x="32" y="16"/>
                </a:cubicBezTo>
                <a:cubicBezTo>
                  <a:pt x="33" y="12"/>
                  <a:pt x="33" y="8"/>
                  <a:pt x="32" y="7"/>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1" name="Freeform 6"/>
          <p:cNvSpPr>
            <a:spLocks/>
          </p:cNvSpPr>
          <p:nvPr/>
        </p:nvSpPr>
        <p:spPr bwMode="auto">
          <a:xfrm>
            <a:off x="2264878" y="3497827"/>
            <a:ext cx="647730" cy="361970"/>
          </a:xfrm>
          <a:custGeom>
            <a:avLst/>
            <a:gdLst>
              <a:gd name="T0" fmla="*/ 36 w 86"/>
              <a:gd name="T1" fmla="*/ 42 h 48"/>
              <a:gd name="T2" fmla="*/ 41 w 86"/>
              <a:gd name="T3" fmla="*/ 34 h 48"/>
              <a:gd name="T4" fmla="*/ 56 w 86"/>
              <a:gd name="T5" fmla="*/ 27 h 48"/>
              <a:gd name="T6" fmla="*/ 69 w 86"/>
              <a:gd name="T7" fmla="*/ 24 h 48"/>
              <a:gd name="T8" fmla="*/ 86 w 86"/>
              <a:gd name="T9" fmla="*/ 18 h 48"/>
              <a:gd name="T10" fmla="*/ 70 w 86"/>
              <a:gd name="T11" fmla="*/ 6 h 48"/>
              <a:gd name="T12" fmla="*/ 40 w 86"/>
              <a:gd name="T13" fmla="*/ 6 h 48"/>
              <a:gd name="T14" fmla="*/ 14 w 86"/>
              <a:gd name="T15" fmla="*/ 7 h 48"/>
              <a:gd name="T16" fmla="*/ 14 w 86"/>
              <a:gd name="T17" fmla="*/ 8 h 48"/>
              <a:gd name="T18" fmla="*/ 6 w 86"/>
              <a:gd name="T19" fmla="*/ 15 h 48"/>
              <a:gd name="T20" fmla="*/ 0 w 86"/>
              <a:gd name="T21" fmla="*/ 26 h 48"/>
              <a:gd name="T22" fmla="*/ 6 w 86"/>
              <a:gd name="T23" fmla="*/ 29 h 48"/>
              <a:gd name="T24" fmla="*/ 21 w 86"/>
              <a:gd name="T25" fmla="*/ 33 h 48"/>
              <a:gd name="T26" fmla="*/ 21 w 86"/>
              <a:gd name="T27" fmla="*/ 42 h 48"/>
              <a:gd name="T28" fmla="*/ 25 w 86"/>
              <a:gd name="T29" fmla="*/ 42 h 48"/>
              <a:gd name="T30" fmla="*/ 27 w 86"/>
              <a:gd name="T31" fmla="*/ 48 h 48"/>
              <a:gd name="T32" fmla="*/ 32 w 86"/>
              <a:gd name="T33" fmla="*/ 46 h 48"/>
              <a:gd name="T34" fmla="*/ 36 w 86"/>
              <a:gd name="T35"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48">
                <a:moveTo>
                  <a:pt x="36" y="42"/>
                </a:moveTo>
                <a:cubicBezTo>
                  <a:pt x="37" y="41"/>
                  <a:pt x="32" y="34"/>
                  <a:pt x="41" y="34"/>
                </a:cubicBezTo>
                <a:cubicBezTo>
                  <a:pt x="49" y="33"/>
                  <a:pt x="55" y="32"/>
                  <a:pt x="56" y="27"/>
                </a:cubicBezTo>
                <a:cubicBezTo>
                  <a:pt x="57" y="22"/>
                  <a:pt x="67" y="24"/>
                  <a:pt x="69" y="24"/>
                </a:cubicBezTo>
                <a:cubicBezTo>
                  <a:pt x="72" y="24"/>
                  <a:pt x="79" y="17"/>
                  <a:pt x="86" y="18"/>
                </a:cubicBezTo>
                <a:cubicBezTo>
                  <a:pt x="86" y="11"/>
                  <a:pt x="77" y="13"/>
                  <a:pt x="70" y="6"/>
                </a:cubicBezTo>
                <a:cubicBezTo>
                  <a:pt x="63" y="0"/>
                  <a:pt x="48" y="3"/>
                  <a:pt x="40" y="6"/>
                </a:cubicBezTo>
                <a:cubicBezTo>
                  <a:pt x="32" y="9"/>
                  <a:pt x="23" y="2"/>
                  <a:pt x="14" y="7"/>
                </a:cubicBezTo>
                <a:cubicBezTo>
                  <a:pt x="14" y="7"/>
                  <a:pt x="14" y="8"/>
                  <a:pt x="14" y="8"/>
                </a:cubicBezTo>
                <a:cubicBezTo>
                  <a:pt x="12" y="10"/>
                  <a:pt x="9" y="13"/>
                  <a:pt x="6" y="15"/>
                </a:cubicBezTo>
                <a:cubicBezTo>
                  <a:pt x="0" y="20"/>
                  <a:pt x="2" y="25"/>
                  <a:pt x="0" y="26"/>
                </a:cubicBezTo>
                <a:cubicBezTo>
                  <a:pt x="2" y="27"/>
                  <a:pt x="4" y="28"/>
                  <a:pt x="6" y="29"/>
                </a:cubicBezTo>
                <a:cubicBezTo>
                  <a:pt x="13" y="34"/>
                  <a:pt x="19" y="30"/>
                  <a:pt x="21" y="33"/>
                </a:cubicBezTo>
                <a:cubicBezTo>
                  <a:pt x="22" y="34"/>
                  <a:pt x="22" y="38"/>
                  <a:pt x="21" y="42"/>
                </a:cubicBezTo>
                <a:cubicBezTo>
                  <a:pt x="22" y="41"/>
                  <a:pt x="23" y="41"/>
                  <a:pt x="25" y="42"/>
                </a:cubicBezTo>
                <a:cubicBezTo>
                  <a:pt x="27" y="44"/>
                  <a:pt x="27" y="46"/>
                  <a:pt x="27" y="48"/>
                </a:cubicBezTo>
                <a:cubicBezTo>
                  <a:pt x="32" y="46"/>
                  <a:pt x="32" y="46"/>
                  <a:pt x="32" y="46"/>
                </a:cubicBezTo>
                <a:cubicBezTo>
                  <a:pt x="32" y="46"/>
                  <a:pt x="35" y="44"/>
                  <a:pt x="36" y="42"/>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2" name="Freeform 7"/>
          <p:cNvSpPr>
            <a:spLocks/>
          </p:cNvSpPr>
          <p:nvPr/>
        </p:nvSpPr>
        <p:spPr bwMode="auto">
          <a:xfrm>
            <a:off x="1918785" y="3323195"/>
            <a:ext cx="450872" cy="438174"/>
          </a:xfrm>
          <a:custGeom>
            <a:avLst/>
            <a:gdLst>
              <a:gd name="T0" fmla="*/ 52 w 60"/>
              <a:gd name="T1" fmla="*/ 38 h 58"/>
              <a:gd name="T2" fmla="*/ 60 w 60"/>
              <a:gd name="T3" fmla="*/ 31 h 58"/>
              <a:gd name="T4" fmla="*/ 54 w 60"/>
              <a:gd name="T5" fmla="*/ 27 h 58"/>
              <a:gd name="T6" fmla="*/ 47 w 60"/>
              <a:gd name="T7" fmla="*/ 28 h 58"/>
              <a:gd name="T8" fmla="*/ 48 w 60"/>
              <a:gd name="T9" fmla="*/ 0 h 58"/>
              <a:gd name="T10" fmla="*/ 24 w 60"/>
              <a:gd name="T11" fmla="*/ 0 h 58"/>
              <a:gd name="T12" fmla="*/ 20 w 60"/>
              <a:gd name="T13" fmla="*/ 10 h 58"/>
              <a:gd name="T14" fmla="*/ 30 w 60"/>
              <a:gd name="T15" fmla="*/ 24 h 58"/>
              <a:gd name="T16" fmla="*/ 11 w 60"/>
              <a:gd name="T17" fmla="*/ 26 h 58"/>
              <a:gd name="T18" fmla="*/ 0 w 60"/>
              <a:gd name="T19" fmla="*/ 41 h 58"/>
              <a:gd name="T20" fmla="*/ 15 w 60"/>
              <a:gd name="T21" fmla="*/ 54 h 58"/>
              <a:gd name="T22" fmla="*/ 35 w 60"/>
              <a:gd name="T23" fmla="*/ 57 h 58"/>
              <a:gd name="T24" fmla="*/ 35 w 60"/>
              <a:gd name="T25" fmla="*/ 58 h 58"/>
              <a:gd name="T26" fmla="*/ 45 w 60"/>
              <a:gd name="T27" fmla="*/ 50 h 58"/>
              <a:gd name="T28" fmla="*/ 52 w 60"/>
              <a:gd name="T2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8">
                <a:moveTo>
                  <a:pt x="52" y="38"/>
                </a:moveTo>
                <a:cubicBezTo>
                  <a:pt x="55" y="36"/>
                  <a:pt x="58" y="33"/>
                  <a:pt x="60" y="31"/>
                </a:cubicBezTo>
                <a:cubicBezTo>
                  <a:pt x="55" y="33"/>
                  <a:pt x="53" y="31"/>
                  <a:pt x="54" y="27"/>
                </a:cubicBezTo>
                <a:cubicBezTo>
                  <a:pt x="47" y="28"/>
                  <a:pt x="47" y="28"/>
                  <a:pt x="47" y="28"/>
                </a:cubicBezTo>
                <a:cubicBezTo>
                  <a:pt x="48" y="0"/>
                  <a:pt x="48" y="0"/>
                  <a:pt x="48" y="0"/>
                </a:cubicBezTo>
                <a:cubicBezTo>
                  <a:pt x="42" y="0"/>
                  <a:pt x="26" y="0"/>
                  <a:pt x="24" y="0"/>
                </a:cubicBezTo>
                <a:cubicBezTo>
                  <a:pt x="22" y="0"/>
                  <a:pt x="21" y="9"/>
                  <a:pt x="20" y="10"/>
                </a:cubicBezTo>
                <a:cubicBezTo>
                  <a:pt x="18" y="11"/>
                  <a:pt x="32" y="20"/>
                  <a:pt x="30" y="24"/>
                </a:cubicBezTo>
                <a:cubicBezTo>
                  <a:pt x="29" y="28"/>
                  <a:pt x="13" y="25"/>
                  <a:pt x="11" y="26"/>
                </a:cubicBezTo>
                <a:cubicBezTo>
                  <a:pt x="11" y="26"/>
                  <a:pt x="5" y="33"/>
                  <a:pt x="0" y="41"/>
                </a:cubicBezTo>
                <a:cubicBezTo>
                  <a:pt x="6" y="46"/>
                  <a:pt x="12" y="52"/>
                  <a:pt x="15" y="54"/>
                </a:cubicBezTo>
                <a:cubicBezTo>
                  <a:pt x="21" y="58"/>
                  <a:pt x="31" y="54"/>
                  <a:pt x="35" y="57"/>
                </a:cubicBezTo>
                <a:cubicBezTo>
                  <a:pt x="35" y="58"/>
                  <a:pt x="35" y="58"/>
                  <a:pt x="35" y="58"/>
                </a:cubicBezTo>
                <a:cubicBezTo>
                  <a:pt x="40" y="54"/>
                  <a:pt x="44" y="50"/>
                  <a:pt x="45" y="50"/>
                </a:cubicBezTo>
                <a:cubicBezTo>
                  <a:pt x="48" y="49"/>
                  <a:pt x="46" y="44"/>
                  <a:pt x="52" y="38"/>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3" name="Freeform 8"/>
          <p:cNvSpPr>
            <a:spLocks/>
          </p:cNvSpPr>
          <p:nvPr/>
        </p:nvSpPr>
        <p:spPr bwMode="auto">
          <a:xfrm>
            <a:off x="2271228" y="3256514"/>
            <a:ext cx="136534" cy="279416"/>
          </a:xfrm>
          <a:custGeom>
            <a:avLst/>
            <a:gdLst>
              <a:gd name="T0" fmla="*/ 3 w 18"/>
              <a:gd name="T1" fmla="*/ 9 h 37"/>
              <a:gd name="T2" fmla="*/ 1 w 18"/>
              <a:gd name="T3" fmla="*/ 9 h 37"/>
              <a:gd name="T4" fmla="*/ 0 w 18"/>
              <a:gd name="T5" fmla="*/ 37 h 37"/>
              <a:gd name="T6" fmla="*/ 7 w 18"/>
              <a:gd name="T7" fmla="*/ 36 h 37"/>
              <a:gd name="T8" fmla="*/ 12 w 18"/>
              <a:gd name="T9" fmla="*/ 29 h 37"/>
              <a:gd name="T10" fmla="*/ 15 w 18"/>
              <a:gd name="T11" fmla="*/ 6 h 37"/>
              <a:gd name="T12" fmla="*/ 18 w 18"/>
              <a:gd name="T13" fmla="*/ 4 h 37"/>
              <a:gd name="T14" fmla="*/ 12 w 18"/>
              <a:gd name="T15" fmla="*/ 0 h 37"/>
              <a:gd name="T16" fmla="*/ 3 w 18"/>
              <a:gd name="T17"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7">
                <a:moveTo>
                  <a:pt x="3" y="9"/>
                </a:moveTo>
                <a:cubicBezTo>
                  <a:pt x="3" y="9"/>
                  <a:pt x="2" y="9"/>
                  <a:pt x="1" y="9"/>
                </a:cubicBezTo>
                <a:cubicBezTo>
                  <a:pt x="0" y="37"/>
                  <a:pt x="0" y="37"/>
                  <a:pt x="0" y="37"/>
                </a:cubicBezTo>
                <a:cubicBezTo>
                  <a:pt x="7" y="36"/>
                  <a:pt x="7" y="36"/>
                  <a:pt x="7" y="36"/>
                </a:cubicBezTo>
                <a:cubicBezTo>
                  <a:pt x="8" y="34"/>
                  <a:pt x="9" y="31"/>
                  <a:pt x="12" y="29"/>
                </a:cubicBezTo>
                <a:cubicBezTo>
                  <a:pt x="17" y="25"/>
                  <a:pt x="9" y="7"/>
                  <a:pt x="15" y="6"/>
                </a:cubicBezTo>
                <a:cubicBezTo>
                  <a:pt x="17" y="5"/>
                  <a:pt x="18" y="5"/>
                  <a:pt x="18" y="4"/>
                </a:cubicBezTo>
                <a:cubicBezTo>
                  <a:pt x="16" y="2"/>
                  <a:pt x="14" y="0"/>
                  <a:pt x="12" y="0"/>
                </a:cubicBezTo>
                <a:cubicBezTo>
                  <a:pt x="8" y="0"/>
                  <a:pt x="4" y="8"/>
                  <a:pt x="3" y="9"/>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4" name="Freeform 9"/>
          <p:cNvSpPr>
            <a:spLocks/>
          </p:cNvSpPr>
          <p:nvPr/>
        </p:nvSpPr>
        <p:spPr bwMode="auto">
          <a:xfrm>
            <a:off x="3830230" y="3053299"/>
            <a:ext cx="307990" cy="263542"/>
          </a:xfrm>
          <a:custGeom>
            <a:avLst/>
            <a:gdLst>
              <a:gd name="T0" fmla="*/ 19 w 41"/>
              <a:gd name="T1" fmla="*/ 3 h 35"/>
              <a:gd name="T2" fmla="*/ 28 w 41"/>
              <a:gd name="T3" fmla="*/ 23 h 35"/>
              <a:gd name="T4" fmla="*/ 1 w 41"/>
              <a:gd name="T5" fmla="*/ 27 h 35"/>
              <a:gd name="T6" fmla="*/ 19 w 41"/>
              <a:gd name="T7" fmla="*/ 32 h 35"/>
              <a:gd name="T8" fmla="*/ 38 w 41"/>
              <a:gd name="T9" fmla="*/ 34 h 35"/>
              <a:gd name="T10" fmla="*/ 41 w 41"/>
              <a:gd name="T11" fmla="*/ 7 h 35"/>
              <a:gd name="T12" fmla="*/ 19 w 41"/>
              <a:gd name="T13" fmla="*/ 3 h 35"/>
            </a:gdLst>
            <a:ahLst/>
            <a:cxnLst>
              <a:cxn ang="0">
                <a:pos x="T0" y="T1"/>
              </a:cxn>
              <a:cxn ang="0">
                <a:pos x="T2" y="T3"/>
              </a:cxn>
              <a:cxn ang="0">
                <a:pos x="T4" y="T5"/>
              </a:cxn>
              <a:cxn ang="0">
                <a:pos x="T6" y="T7"/>
              </a:cxn>
              <a:cxn ang="0">
                <a:pos x="T8" y="T9"/>
              </a:cxn>
              <a:cxn ang="0">
                <a:pos x="T10" y="T11"/>
              </a:cxn>
              <a:cxn ang="0">
                <a:pos x="T12" y="T13"/>
              </a:cxn>
            </a:cxnLst>
            <a:rect l="0" t="0" r="r" b="b"/>
            <a:pathLst>
              <a:path w="41" h="35">
                <a:moveTo>
                  <a:pt x="19" y="3"/>
                </a:moveTo>
                <a:cubicBezTo>
                  <a:pt x="13" y="8"/>
                  <a:pt x="28" y="17"/>
                  <a:pt x="28" y="23"/>
                </a:cubicBezTo>
                <a:cubicBezTo>
                  <a:pt x="28" y="28"/>
                  <a:pt x="3" y="21"/>
                  <a:pt x="1" y="27"/>
                </a:cubicBezTo>
                <a:cubicBezTo>
                  <a:pt x="0" y="31"/>
                  <a:pt x="9" y="35"/>
                  <a:pt x="19" y="32"/>
                </a:cubicBezTo>
                <a:cubicBezTo>
                  <a:pt x="28" y="29"/>
                  <a:pt x="33" y="32"/>
                  <a:pt x="38" y="34"/>
                </a:cubicBezTo>
                <a:cubicBezTo>
                  <a:pt x="39" y="25"/>
                  <a:pt x="40" y="14"/>
                  <a:pt x="41" y="7"/>
                </a:cubicBezTo>
                <a:cubicBezTo>
                  <a:pt x="33" y="5"/>
                  <a:pt x="23" y="0"/>
                  <a:pt x="19" y="3"/>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5" name="Freeform 10"/>
          <p:cNvSpPr>
            <a:spLocks/>
          </p:cNvSpPr>
          <p:nvPr/>
        </p:nvSpPr>
        <p:spPr bwMode="auto">
          <a:xfrm>
            <a:off x="4115989" y="3091402"/>
            <a:ext cx="358792" cy="241312"/>
          </a:xfrm>
          <a:custGeom>
            <a:avLst/>
            <a:gdLst>
              <a:gd name="T0" fmla="*/ 19 w 48"/>
              <a:gd name="T1" fmla="*/ 24 h 32"/>
              <a:gd name="T2" fmla="*/ 48 w 48"/>
              <a:gd name="T3" fmla="*/ 18 h 32"/>
              <a:gd name="T4" fmla="*/ 11 w 48"/>
              <a:gd name="T5" fmla="*/ 3 h 32"/>
              <a:gd name="T6" fmla="*/ 3 w 48"/>
              <a:gd name="T7" fmla="*/ 2 h 32"/>
              <a:gd name="T8" fmla="*/ 0 w 48"/>
              <a:gd name="T9" fmla="*/ 29 h 32"/>
              <a:gd name="T10" fmla="*/ 1 w 48"/>
              <a:gd name="T11" fmla="*/ 30 h 32"/>
              <a:gd name="T12" fmla="*/ 19 w 48"/>
              <a:gd name="T13" fmla="*/ 24 h 32"/>
            </a:gdLst>
            <a:ahLst/>
            <a:cxnLst>
              <a:cxn ang="0">
                <a:pos x="T0" y="T1"/>
              </a:cxn>
              <a:cxn ang="0">
                <a:pos x="T2" y="T3"/>
              </a:cxn>
              <a:cxn ang="0">
                <a:pos x="T4" y="T5"/>
              </a:cxn>
              <a:cxn ang="0">
                <a:pos x="T6" y="T7"/>
              </a:cxn>
              <a:cxn ang="0">
                <a:pos x="T8" y="T9"/>
              </a:cxn>
              <a:cxn ang="0">
                <a:pos x="T10" y="T11"/>
              </a:cxn>
              <a:cxn ang="0">
                <a:pos x="T12" y="T13"/>
              </a:cxn>
            </a:cxnLst>
            <a:rect l="0" t="0" r="r" b="b"/>
            <a:pathLst>
              <a:path w="48" h="32">
                <a:moveTo>
                  <a:pt x="19" y="24"/>
                </a:moveTo>
                <a:cubicBezTo>
                  <a:pt x="30" y="20"/>
                  <a:pt x="48" y="27"/>
                  <a:pt x="48" y="18"/>
                </a:cubicBezTo>
                <a:cubicBezTo>
                  <a:pt x="48" y="9"/>
                  <a:pt x="18" y="0"/>
                  <a:pt x="11" y="3"/>
                </a:cubicBezTo>
                <a:cubicBezTo>
                  <a:pt x="9" y="3"/>
                  <a:pt x="6" y="3"/>
                  <a:pt x="3" y="2"/>
                </a:cubicBezTo>
                <a:cubicBezTo>
                  <a:pt x="2" y="9"/>
                  <a:pt x="1" y="20"/>
                  <a:pt x="0" y="29"/>
                </a:cubicBezTo>
                <a:cubicBezTo>
                  <a:pt x="1" y="30"/>
                  <a:pt x="1" y="30"/>
                  <a:pt x="1" y="30"/>
                </a:cubicBezTo>
                <a:cubicBezTo>
                  <a:pt x="6" y="32"/>
                  <a:pt x="8" y="27"/>
                  <a:pt x="19" y="24"/>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6" name="Freeform 11"/>
          <p:cNvSpPr>
            <a:spLocks/>
          </p:cNvSpPr>
          <p:nvPr/>
        </p:nvSpPr>
        <p:spPr bwMode="auto">
          <a:xfrm>
            <a:off x="2458562" y="3624837"/>
            <a:ext cx="454046" cy="466750"/>
          </a:xfrm>
          <a:custGeom>
            <a:avLst/>
            <a:gdLst>
              <a:gd name="T0" fmla="*/ 32 w 60"/>
              <a:gd name="T1" fmla="*/ 59 h 62"/>
              <a:gd name="T2" fmla="*/ 46 w 60"/>
              <a:gd name="T3" fmla="*/ 61 h 62"/>
              <a:gd name="T4" fmla="*/ 53 w 60"/>
              <a:gd name="T5" fmla="*/ 62 h 62"/>
              <a:gd name="T6" fmla="*/ 51 w 60"/>
              <a:gd name="T7" fmla="*/ 59 h 62"/>
              <a:gd name="T8" fmla="*/ 55 w 60"/>
              <a:gd name="T9" fmla="*/ 41 h 62"/>
              <a:gd name="T10" fmla="*/ 57 w 60"/>
              <a:gd name="T11" fmla="*/ 17 h 62"/>
              <a:gd name="T12" fmla="*/ 60 w 60"/>
              <a:gd name="T13" fmla="*/ 2 h 62"/>
              <a:gd name="T14" fmla="*/ 60 w 60"/>
              <a:gd name="T15" fmla="*/ 1 h 62"/>
              <a:gd name="T16" fmla="*/ 43 w 60"/>
              <a:gd name="T17" fmla="*/ 7 h 62"/>
              <a:gd name="T18" fmla="*/ 30 w 60"/>
              <a:gd name="T19" fmla="*/ 10 h 62"/>
              <a:gd name="T20" fmla="*/ 15 w 60"/>
              <a:gd name="T21" fmla="*/ 17 h 62"/>
              <a:gd name="T22" fmla="*/ 10 w 60"/>
              <a:gd name="T23" fmla="*/ 25 h 62"/>
              <a:gd name="T24" fmla="*/ 6 w 60"/>
              <a:gd name="T25" fmla="*/ 29 h 62"/>
              <a:gd name="T26" fmla="*/ 1 w 60"/>
              <a:gd name="T27" fmla="*/ 31 h 62"/>
              <a:gd name="T28" fmla="*/ 3 w 60"/>
              <a:gd name="T29" fmla="*/ 36 h 62"/>
              <a:gd name="T30" fmla="*/ 20 w 60"/>
              <a:gd name="T31" fmla="*/ 52 h 62"/>
              <a:gd name="T32" fmla="*/ 25 w 60"/>
              <a:gd name="T33" fmla="*/ 58 h 62"/>
              <a:gd name="T34" fmla="*/ 32 w 60"/>
              <a:gd name="T35"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62">
                <a:moveTo>
                  <a:pt x="32" y="59"/>
                </a:moveTo>
                <a:cubicBezTo>
                  <a:pt x="36" y="60"/>
                  <a:pt x="43" y="59"/>
                  <a:pt x="46" y="61"/>
                </a:cubicBezTo>
                <a:cubicBezTo>
                  <a:pt x="48" y="62"/>
                  <a:pt x="50" y="62"/>
                  <a:pt x="53" y="62"/>
                </a:cubicBezTo>
                <a:cubicBezTo>
                  <a:pt x="52" y="60"/>
                  <a:pt x="52" y="59"/>
                  <a:pt x="51" y="59"/>
                </a:cubicBezTo>
                <a:cubicBezTo>
                  <a:pt x="49" y="55"/>
                  <a:pt x="53" y="46"/>
                  <a:pt x="55" y="41"/>
                </a:cubicBezTo>
                <a:cubicBezTo>
                  <a:pt x="57" y="35"/>
                  <a:pt x="53" y="20"/>
                  <a:pt x="57" y="17"/>
                </a:cubicBezTo>
                <a:cubicBezTo>
                  <a:pt x="60" y="13"/>
                  <a:pt x="58" y="11"/>
                  <a:pt x="60" y="2"/>
                </a:cubicBezTo>
                <a:cubicBezTo>
                  <a:pt x="60" y="1"/>
                  <a:pt x="60" y="1"/>
                  <a:pt x="60" y="1"/>
                </a:cubicBezTo>
                <a:cubicBezTo>
                  <a:pt x="53" y="0"/>
                  <a:pt x="46" y="7"/>
                  <a:pt x="43" y="7"/>
                </a:cubicBezTo>
                <a:cubicBezTo>
                  <a:pt x="41" y="7"/>
                  <a:pt x="31" y="5"/>
                  <a:pt x="30" y="10"/>
                </a:cubicBezTo>
                <a:cubicBezTo>
                  <a:pt x="29" y="15"/>
                  <a:pt x="23" y="16"/>
                  <a:pt x="15" y="17"/>
                </a:cubicBezTo>
                <a:cubicBezTo>
                  <a:pt x="6" y="17"/>
                  <a:pt x="11" y="24"/>
                  <a:pt x="10" y="25"/>
                </a:cubicBezTo>
                <a:cubicBezTo>
                  <a:pt x="9" y="27"/>
                  <a:pt x="6" y="29"/>
                  <a:pt x="6" y="29"/>
                </a:cubicBezTo>
                <a:cubicBezTo>
                  <a:pt x="1" y="31"/>
                  <a:pt x="1" y="31"/>
                  <a:pt x="1" y="31"/>
                </a:cubicBezTo>
                <a:cubicBezTo>
                  <a:pt x="0" y="33"/>
                  <a:pt x="0" y="34"/>
                  <a:pt x="3" y="36"/>
                </a:cubicBezTo>
                <a:cubicBezTo>
                  <a:pt x="8" y="39"/>
                  <a:pt x="15" y="50"/>
                  <a:pt x="20" y="52"/>
                </a:cubicBezTo>
                <a:cubicBezTo>
                  <a:pt x="22" y="54"/>
                  <a:pt x="24" y="56"/>
                  <a:pt x="25" y="58"/>
                </a:cubicBezTo>
                <a:cubicBezTo>
                  <a:pt x="28" y="58"/>
                  <a:pt x="31" y="58"/>
                  <a:pt x="32" y="59"/>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7" name="Freeform 12"/>
          <p:cNvSpPr>
            <a:spLocks/>
          </p:cNvSpPr>
          <p:nvPr/>
        </p:nvSpPr>
        <p:spPr bwMode="auto">
          <a:xfrm>
            <a:off x="3890553" y="4685353"/>
            <a:ext cx="4213424" cy="4299182"/>
          </a:xfrm>
          <a:custGeom>
            <a:avLst/>
            <a:gdLst>
              <a:gd name="T0" fmla="*/ 315 w 560"/>
              <a:gd name="T1" fmla="*/ 531 h 572"/>
              <a:gd name="T2" fmla="*/ 323 w 560"/>
              <a:gd name="T3" fmla="*/ 533 h 572"/>
              <a:gd name="T4" fmla="*/ 360 w 560"/>
              <a:gd name="T5" fmla="*/ 471 h 572"/>
              <a:gd name="T6" fmla="*/ 382 w 560"/>
              <a:gd name="T7" fmla="*/ 426 h 572"/>
              <a:gd name="T8" fmla="*/ 419 w 560"/>
              <a:gd name="T9" fmla="*/ 405 h 572"/>
              <a:gd name="T10" fmla="*/ 463 w 560"/>
              <a:gd name="T11" fmla="*/ 393 h 572"/>
              <a:gd name="T12" fmla="*/ 480 w 560"/>
              <a:gd name="T13" fmla="*/ 360 h 572"/>
              <a:gd name="T14" fmla="*/ 495 w 560"/>
              <a:gd name="T15" fmla="*/ 328 h 572"/>
              <a:gd name="T16" fmla="*/ 499 w 560"/>
              <a:gd name="T17" fmla="*/ 262 h 572"/>
              <a:gd name="T18" fmla="*/ 510 w 560"/>
              <a:gd name="T19" fmla="*/ 255 h 572"/>
              <a:gd name="T20" fmla="*/ 554 w 560"/>
              <a:gd name="T21" fmla="*/ 196 h 572"/>
              <a:gd name="T22" fmla="*/ 505 w 560"/>
              <a:gd name="T23" fmla="*/ 129 h 572"/>
              <a:gd name="T24" fmla="*/ 418 w 560"/>
              <a:gd name="T25" fmla="*/ 118 h 572"/>
              <a:gd name="T26" fmla="*/ 367 w 560"/>
              <a:gd name="T27" fmla="*/ 91 h 572"/>
              <a:gd name="T28" fmla="*/ 362 w 560"/>
              <a:gd name="T29" fmla="*/ 82 h 572"/>
              <a:gd name="T30" fmla="*/ 329 w 560"/>
              <a:gd name="T31" fmla="*/ 74 h 572"/>
              <a:gd name="T32" fmla="*/ 321 w 560"/>
              <a:gd name="T33" fmla="*/ 15 h 572"/>
              <a:gd name="T34" fmla="*/ 276 w 560"/>
              <a:gd name="T35" fmla="*/ 39 h 572"/>
              <a:gd name="T36" fmla="*/ 238 w 560"/>
              <a:gd name="T37" fmla="*/ 47 h 572"/>
              <a:gd name="T38" fmla="*/ 206 w 560"/>
              <a:gd name="T39" fmla="*/ 49 h 572"/>
              <a:gd name="T40" fmla="*/ 196 w 560"/>
              <a:gd name="T41" fmla="*/ 1 h 572"/>
              <a:gd name="T42" fmla="*/ 160 w 560"/>
              <a:gd name="T43" fmla="*/ 21 h 572"/>
              <a:gd name="T44" fmla="*/ 133 w 560"/>
              <a:gd name="T45" fmla="*/ 18 h 572"/>
              <a:gd name="T46" fmla="*/ 149 w 560"/>
              <a:gd name="T47" fmla="*/ 39 h 572"/>
              <a:gd name="T48" fmla="*/ 130 w 560"/>
              <a:gd name="T49" fmla="*/ 57 h 572"/>
              <a:gd name="T50" fmla="*/ 105 w 560"/>
              <a:gd name="T51" fmla="*/ 60 h 572"/>
              <a:gd name="T52" fmla="*/ 59 w 560"/>
              <a:gd name="T53" fmla="*/ 51 h 572"/>
              <a:gd name="T54" fmla="*/ 56 w 560"/>
              <a:gd name="T55" fmla="*/ 72 h 572"/>
              <a:gd name="T56" fmla="*/ 57 w 560"/>
              <a:gd name="T57" fmla="*/ 133 h 572"/>
              <a:gd name="T58" fmla="*/ 15 w 560"/>
              <a:gd name="T59" fmla="*/ 149 h 572"/>
              <a:gd name="T60" fmla="*/ 2 w 560"/>
              <a:gd name="T61" fmla="*/ 179 h 572"/>
              <a:gd name="T62" fmla="*/ 19 w 560"/>
              <a:gd name="T63" fmla="*/ 208 h 572"/>
              <a:gd name="T64" fmla="*/ 48 w 560"/>
              <a:gd name="T65" fmla="*/ 213 h 572"/>
              <a:gd name="T66" fmla="*/ 81 w 560"/>
              <a:gd name="T67" fmla="*/ 229 h 572"/>
              <a:gd name="T68" fmla="*/ 123 w 560"/>
              <a:gd name="T69" fmla="*/ 216 h 572"/>
              <a:gd name="T70" fmla="*/ 154 w 560"/>
              <a:gd name="T71" fmla="*/ 255 h 572"/>
              <a:gd name="T72" fmla="*/ 187 w 560"/>
              <a:gd name="T73" fmla="*/ 269 h 572"/>
              <a:gd name="T74" fmla="*/ 196 w 560"/>
              <a:gd name="T75" fmla="*/ 301 h 572"/>
              <a:gd name="T76" fmla="*/ 231 w 560"/>
              <a:gd name="T77" fmla="*/ 329 h 572"/>
              <a:gd name="T78" fmla="*/ 226 w 560"/>
              <a:gd name="T79" fmla="*/ 364 h 572"/>
              <a:gd name="T80" fmla="*/ 248 w 560"/>
              <a:gd name="T81" fmla="*/ 394 h 572"/>
              <a:gd name="T82" fmla="*/ 276 w 560"/>
              <a:gd name="T83" fmla="*/ 419 h 572"/>
              <a:gd name="T84" fmla="*/ 287 w 560"/>
              <a:gd name="T85" fmla="*/ 466 h 572"/>
              <a:gd name="T86" fmla="*/ 233 w 560"/>
              <a:gd name="T87" fmla="*/ 516 h 572"/>
              <a:gd name="T88" fmla="*/ 255 w 560"/>
              <a:gd name="T89" fmla="*/ 530 h 572"/>
              <a:gd name="T90" fmla="*/ 289 w 560"/>
              <a:gd name="T91" fmla="*/ 55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0" h="572">
                <a:moveTo>
                  <a:pt x="297" y="565"/>
                </a:moveTo>
                <a:cubicBezTo>
                  <a:pt x="305" y="559"/>
                  <a:pt x="303" y="555"/>
                  <a:pt x="307" y="548"/>
                </a:cubicBezTo>
                <a:cubicBezTo>
                  <a:pt x="311" y="540"/>
                  <a:pt x="308" y="537"/>
                  <a:pt x="315" y="531"/>
                </a:cubicBezTo>
                <a:cubicBezTo>
                  <a:pt x="322" y="524"/>
                  <a:pt x="313" y="520"/>
                  <a:pt x="322" y="516"/>
                </a:cubicBezTo>
                <a:cubicBezTo>
                  <a:pt x="331" y="512"/>
                  <a:pt x="330" y="519"/>
                  <a:pt x="322" y="528"/>
                </a:cubicBezTo>
                <a:cubicBezTo>
                  <a:pt x="315" y="537"/>
                  <a:pt x="314" y="540"/>
                  <a:pt x="323" y="533"/>
                </a:cubicBezTo>
                <a:cubicBezTo>
                  <a:pt x="333" y="526"/>
                  <a:pt x="336" y="517"/>
                  <a:pt x="341" y="506"/>
                </a:cubicBezTo>
                <a:cubicBezTo>
                  <a:pt x="347" y="495"/>
                  <a:pt x="351" y="491"/>
                  <a:pt x="355" y="491"/>
                </a:cubicBezTo>
                <a:cubicBezTo>
                  <a:pt x="360" y="490"/>
                  <a:pt x="360" y="479"/>
                  <a:pt x="360" y="471"/>
                </a:cubicBezTo>
                <a:cubicBezTo>
                  <a:pt x="359" y="462"/>
                  <a:pt x="356" y="455"/>
                  <a:pt x="360" y="450"/>
                </a:cubicBezTo>
                <a:cubicBezTo>
                  <a:pt x="363" y="444"/>
                  <a:pt x="360" y="439"/>
                  <a:pt x="364" y="439"/>
                </a:cubicBezTo>
                <a:cubicBezTo>
                  <a:pt x="369" y="439"/>
                  <a:pt x="375" y="433"/>
                  <a:pt x="382" y="426"/>
                </a:cubicBezTo>
                <a:cubicBezTo>
                  <a:pt x="389" y="419"/>
                  <a:pt x="393" y="419"/>
                  <a:pt x="400" y="418"/>
                </a:cubicBezTo>
                <a:cubicBezTo>
                  <a:pt x="407" y="417"/>
                  <a:pt x="403" y="415"/>
                  <a:pt x="408" y="414"/>
                </a:cubicBezTo>
                <a:cubicBezTo>
                  <a:pt x="413" y="412"/>
                  <a:pt x="416" y="408"/>
                  <a:pt x="419" y="405"/>
                </a:cubicBezTo>
                <a:cubicBezTo>
                  <a:pt x="422" y="402"/>
                  <a:pt x="435" y="405"/>
                  <a:pt x="442" y="405"/>
                </a:cubicBezTo>
                <a:cubicBezTo>
                  <a:pt x="450" y="405"/>
                  <a:pt x="455" y="406"/>
                  <a:pt x="455" y="401"/>
                </a:cubicBezTo>
                <a:cubicBezTo>
                  <a:pt x="455" y="397"/>
                  <a:pt x="458" y="393"/>
                  <a:pt x="463" y="393"/>
                </a:cubicBezTo>
                <a:cubicBezTo>
                  <a:pt x="467" y="393"/>
                  <a:pt x="469" y="392"/>
                  <a:pt x="469" y="386"/>
                </a:cubicBezTo>
                <a:cubicBezTo>
                  <a:pt x="469" y="379"/>
                  <a:pt x="471" y="376"/>
                  <a:pt x="474" y="373"/>
                </a:cubicBezTo>
                <a:cubicBezTo>
                  <a:pt x="478" y="370"/>
                  <a:pt x="479" y="364"/>
                  <a:pt x="480" y="360"/>
                </a:cubicBezTo>
                <a:cubicBezTo>
                  <a:pt x="481" y="356"/>
                  <a:pt x="485" y="358"/>
                  <a:pt x="485" y="352"/>
                </a:cubicBezTo>
                <a:cubicBezTo>
                  <a:pt x="485" y="346"/>
                  <a:pt x="487" y="340"/>
                  <a:pt x="487" y="335"/>
                </a:cubicBezTo>
                <a:cubicBezTo>
                  <a:pt x="487" y="330"/>
                  <a:pt x="492" y="331"/>
                  <a:pt x="495" y="328"/>
                </a:cubicBezTo>
                <a:cubicBezTo>
                  <a:pt x="497" y="324"/>
                  <a:pt x="493" y="320"/>
                  <a:pt x="496" y="310"/>
                </a:cubicBezTo>
                <a:cubicBezTo>
                  <a:pt x="500" y="301"/>
                  <a:pt x="496" y="292"/>
                  <a:pt x="496" y="283"/>
                </a:cubicBezTo>
                <a:cubicBezTo>
                  <a:pt x="496" y="274"/>
                  <a:pt x="496" y="265"/>
                  <a:pt x="499" y="262"/>
                </a:cubicBezTo>
                <a:cubicBezTo>
                  <a:pt x="502" y="259"/>
                  <a:pt x="501" y="258"/>
                  <a:pt x="498" y="257"/>
                </a:cubicBezTo>
                <a:cubicBezTo>
                  <a:pt x="496" y="255"/>
                  <a:pt x="499" y="252"/>
                  <a:pt x="501" y="253"/>
                </a:cubicBezTo>
                <a:cubicBezTo>
                  <a:pt x="503" y="253"/>
                  <a:pt x="506" y="258"/>
                  <a:pt x="510" y="255"/>
                </a:cubicBezTo>
                <a:cubicBezTo>
                  <a:pt x="514" y="253"/>
                  <a:pt x="517" y="242"/>
                  <a:pt x="521" y="234"/>
                </a:cubicBezTo>
                <a:cubicBezTo>
                  <a:pt x="524" y="225"/>
                  <a:pt x="530" y="225"/>
                  <a:pt x="534" y="223"/>
                </a:cubicBezTo>
                <a:cubicBezTo>
                  <a:pt x="539" y="221"/>
                  <a:pt x="548" y="211"/>
                  <a:pt x="554" y="196"/>
                </a:cubicBezTo>
                <a:cubicBezTo>
                  <a:pt x="560" y="180"/>
                  <a:pt x="553" y="165"/>
                  <a:pt x="551" y="155"/>
                </a:cubicBezTo>
                <a:cubicBezTo>
                  <a:pt x="549" y="144"/>
                  <a:pt x="545" y="146"/>
                  <a:pt x="539" y="147"/>
                </a:cubicBezTo>
                <a:cubicBezTo>
                  <a:pt x="533" y="147"/>
                  <a:pt x="521" y="145"/>
                  <a:pt x="505" y="129"/>
                </a:cubicBezTo>
                <a:cubicBezTo>
                  <a:pt x="490" y="112"/>
                  <a:pt x="474" y="113"/>
                  <a:pt x="464" y="116"/>
                </a:cubicBezTo>
                <a:cubicBezTo>
                  <a:pt x="454" y="119"/>
                  <a:pt x="443" y="111"/>
                  <a:pt x="436" y="109"/>
                </a:cubicBezTo>
                <a:cubicBezTo>
                  <a:pt x="430" y="108"/>
                  <a:pt x="423" y="117"/>
                  <a:pt x="418" y="118"/>
                </a:cubicBezTo>
                <a:cubicBezTo>
                  <a:pt x="413" y="120"/>
                  <a:pt x="421" y="111"/>
                  <a:pt x="421" y="105"/>
                </a:cubicBezTo>
                <a:cubicBezTo>
                  <a:pt x="421" y="99"/>
                  <a:pt x="402" y="91"/>
                  <a:pt x="388" y="85"/>
                </a:cubicBezTo>
                <a:cubicBezTo>
                  <a:pt x="374" y="79"/>
                  <a:pt x="367" y="82"/>
                  <a:pt x="367" y="91"/>
                </a:cubicBezTo>
                <a:cubicBezTo>
                  <a:pt x="367" y="100"/>
                  <a:pt x="362" y="89"/>
                  <a:pt x="357" y="98"/>
                </a:cubicBezTo>
                <a:cubicBezTo>
                  <a:pt x="353" y="108"/>
                  <a:pt x="345" y="102"/>
                  <a:pt x="350" y="98"/>
                </a:cubicBezTo>
                <a:cubicBezTo>
                  <a:pt x="355" y="95"/>
                  <a:pt x="360" y="88"/>
                  <a:pt x="362" y="82"/>
                </a:cubicBezTo>
                <a:cubicBezTo>
                  <a:pt x="364" y="76"/>
                  <a:pt x="342" y="72"/>
                  <a:pt x="334" y="75"/>
                </a:cubicBezTo>
                <a:cubicBezTo>
                  <a:pt x="326" y="78"/>
                  <a:pt x="331" y="89"/>
                  <a:pt x="325" y="86"/>
                </a:cubicBezTo>
                <a:cubicBezTo>
                  <a:pt x="319" y="82"/>
                  <a:pt x="324" y="74"/>
                  <a:pt x="329" y="74"/>
                </a:cubicBezTo>
                <a:cubicBezTo>
                  <a:pt x="334" y="75"/>
                  <a:pt x="339" y="64"/>
                  <a:pt x="343" y="57"/>
                </a:cubicBezTo>
                <a:cubicBezTo>
                  <a:pt x="346" y="49"/>
                  <a:pt x="337" y="48"/>
                  <a:pt x="331" y="42"/>
                </a:cubicBezTo>
                <a:cubicBezTo>
                  <a:pt x="326" y="36"/>
                  <a:pt x="327" y="18"/>
                  <a:pt x="321" y="15"/>
                </a:cubicBezTo>
                <a:cubicBezTo>
                  <a:pt x="315" y="21"/>
                  <a:pt x="307" y="30"/>
                  <a:pt x="305" y="37"/>
                </a:cubicBezTo>
                <a:cubicBezTo>
                  <a:pt x="302" y="46"/>
                  <a:pt x="298" y="41"/>
                  <a:pt x="290" y="44"/>
                </a:cubicBezTo>
                <a:cubicBezTo>
                  <a:pt x="282" y="46"/>
                  <a:pt x="278" y="43"/>
                  <a:pt x="276" y="39"/>
                </a:cubicBezTo>
                <a:cubicBezTo>
                  <a:pt x="274" y="36"/>
                  <a:pt x="266" y="39"/>
                  <a:pt x="260" y="39"/>
                </a:cubicBezTo>
                <a:cubicBezTo>
                  <a:pt x="255" y="39"/>
                  <a:pt x="258" y="46"/>
                  <a:pt x="254" y="48"/>
                </a:cubicBezTo>
                <a:cubicBezTo>
                  <a:pt x="251" y="50"/>
                  <a:pt x="241" y="44"/>
                  <a:pt x="238" y="47"/>
                </a:cubicBezTo>
                <a:cubicBezTo>
                  <a:pt x="234" y="51"/>
                  <a:pt x="232" y="47"/>
                  <a:pt x="230" y="51"/>
                </a:cubicBezTo>
                <a:cubicBezTo>
                  <a:pt x="229" y="54"/>
                  <a:pt x="223" y="52"/>
                  <a:pt x="221" y="54"/>
                </a:cubicBezTo>
                <a:cubicBezTo>
                  <a:pt x="219" y="56"/>
                  <a:pt x="213" y="57"/>
                  <a:pt x="206" y="49"/>
                </a:cubicBezTo>
                <a:cubicBezTo>
                  <a:pt x="198" y="41"/>
                  <a:pt x="200" y="27"/>
                  <a:pt x="203" y="24"/>
                </a:cubicBezTo>
                <a:cubicBezTo>
                  <a:pt x="206" y="22"/>
                  <a:pt x="206" y="14"/>
                  <a:pt x="202" y="12"/>
                </a:cubicBezTo>
                <a:cubicBezTo>
                  <a:pt x="197" y="10"/>
                  <a:pt x="202" y="1"/>
                  <a:pt x="196" y="1"/>
                </a:cubicBezTo>
                <a:cubicBezTo>
                  <a:pt x="190" y="0"/>
                  <a:pt x="191" y="7"/>
                  <a:pt x="187" y="9"/>
                </a:cubicBezTo>
                <a:cubicBezTo>
                  <a:pt x="183" y="10"/>
                  <a:pt x="174" y="16"/>
                  <a:pt x="170" y="15"/>
                </a:cubicBezTo>
                <a:cubicBezTo>
                  <a:pt x="165" y="14"/>
                  <a:pt x="160" y="16"/>
                  <a:pt x="160" y="21"/>
                </a:cubicBezTo>
                <a:cubicBezTo>
                  <a:pt x="160" y="25"/>
                  <a:pt x="155" y="24"/>
                  <a:pt x="154" y="20"/>
                </a:cubicBezTo>
                <a:cubicBezTo>
                  <a:pt x="154" y="17"/>
                  <a:pt x="145" y="19"/>
                  <a:pt x="142" y="16"/>
                </a:cubicBezTo>
                <a:cubicBezTo>
                  <a:pt x="140" y="14"/>
                  <a:pt x="128" y="15"/>
                  <a:pt x="133" y="18"/>
                </a:cubicBezTo>
                <a:cubicBezTo>
                  <a:pt x="138" y="21"/>
                  <a:pt x="138" y="24"/>
                  <a:pt x="138" y="28"/>
                </a:cubicBezTo>
                <a:cubicBezTo>
                  <a:pt x="138" y="33"/>
                  <a:pt x="142" y="32"/>
                  <a:pt x="142" y="37"/>
                </a:cubicBezTo>
                <a:cubicBezTo>
                  <a:pt x="142" y="43"/>
                  <a:pt x="146" y="39"/>
                  <a:pt x="149" y="39"/>
                </a:cubicBezTo>
                <a:cubicBezTo>
                  <a:pt x="152" y="39"/>
                  <a:pt x="152" y="44"/>
                  <a:pt x="148" y="45"/>
                </a:cubicBezTo>
                <a:cubicBezTo>
                  <a:pt x="143" y="46"/>
                  <a:pt x="141" y="48"/>
                  <a:pt x="140" y="52"/>
                </a:cubicBezTo>
                <a:cubicBezTo>
                  <a:pt x="138" y="57"/>
                  <a:pt x="134" y="54"/>
                  <a:pt x="130" y="57"/>
                </a:cubicBezTo>
                <a:cubicBezTo>
                  <a:pt x="127" y="60"/>
                  <a:pt x="123" y="64"/>
                  <a:pt x="121" y="62"/>
                </a:cubicBezTo>
                <a:cubicBezTo>
                  <a:pt x="118" y="60"/>
                  <a:pt x="116" y="62"/>
                  <a:pt x="113" y="63"/>
                </a:cubicBezTo>
                <a:cubicBezTo>
                  <a:pt x="110" y="65"/>
                  <a:pt x="109" y="63"/>
                  <a:pt x="105" y="60"/>
                </a:cubicBezTo>
                <a:cubicBezTo>
                  <a:pt x="102" y="57"/>
                  <a:pt x="100" y="51"/>
                  <a:pt x="94" y="46"/>
                </a:cubicBezTo>
                <a:cubicBezTo>
                  <a:pt x="91" y="47"/>
                  <a:pt x="84" y="50"/>
                  <a:pt x="80" y="50"/>
                </a:cubicBezTo>
                <a:cubicBezTo>
                  <a:pt x="75" y="50"/>
                  <a:pt x="60" y="49"/>
                  <a:pt x="59" y="51"/>
                </a:cubicBezTo>
                <a:cubicBezTo>
                  <a:pt x="58" y="54"/>
                  <a:pt x="60" y="59"/>
                  <a:pt x="63" y="59"/>
                </a:cubicBezTo>
                <a:cubicBezTo>
                  <a:pt x="65" y="60"/>
                  <a:pt x="71" y="61"/>
                  <a:pt x="66" y="65"/>
                </a:cubicBezTo>
                <a:cubicBezTo>
                  <a:pt x="60" y="69"/>
                  <a:pt x="56" y="64"/>
                  <a:pt x="56" y="72"/>
                </a:cubicBezTo>
                <a:cubicBezTo>
                  <a:pt x="56" y="81"/>
                  <a:pt x="67" y="87"/>
                  <a:pt x="65" y="95"/>
                </a:cubicBezTo>
                <a:cubicBezTo>
                  <a:pt x="64" y="99"/>
                  <a:pt x="62" y="110"/>
                  <a:pt x="62" y="114"/>
                </a:cubicBezTo>
                <a:cubicBezTo>
                  <a:pt x="62" y="119"/>
                  <a:pt x="60" y="133"/>
                  <a:pt x="57" y="133"/>
                </a:cubicBezTo>
                <a:cubicBezTo>
                  <a:pt x="53" y="134"/>
                  <a:pt x="50" y="130"/>
                  <a:pt x="45" y="134"/>
                </a:cubicBezTo>
                <a:cubicBezTo>
                  <a:pt x="40" y="138"/>
                  <a:pt x="33" y="136"/>
                  <a:pt x="28" y="141"/>
                </a:cubicBezTo>
                <a:cubicBezTo>
                  <a:pt x="22" y="145"/>
                  <a:pt x="16" y="143"/>
                  <a:pt x="15" y="149"/>
                </a:cubicBezTo>
                <a:cubicBezTo>
                  <a:pt x="15" y="154"/>
                  <a:pt x="9" y="157"/>
                  <a:pt x="11" y="162"/>
                </a:cubicBezTo>
                <a:cubicBezTo>
                  <a:pt x="12" y="167"/>
                  <a:pt x="8" y="166"/>
                  <a:pt x="4" y="170"/>
                </a:cubicBezTo>
                <a:cubicBezTo>
                  <a:pt x="1" y="173"/>
                  <a:pt x="5" y="176"/>
                  <a:pt x="2" y="179"/>
                </a:cubicBezTo>
                <a:cubicBezTo>
                  <a:pt x="0" y="182"/>
                  <a:pt x="3" y="186"/>
                  <a:pt x="6" y="191"/>
                </a:cubicBezTo>
                <a:cubicBezTo>
                  <a:pt x="9" y="195"/>
                  <a:pt x="12" y="199"/>
                  <a:pt x="12" y="203"/>
                </a:cubicBezTo>
                <a:cubicBezTo>
                  <a:pt x="11" y="207"/>
                  <a:pt x="15" y="209"/>
                  <a:pt x="19" y="208"/>
                </a:cubicBezTo>
                <a:cubicBezTo>
                  <a:pt x="23" y="208"/>
                  <a:pt x="20" y="216"/>
                  <a:pt x="26" y="216"/>
                </a:cubicBezTo>
                <a:cubicBezTo>
                  <a:pt x="33" y="216"/>
                  <a:pt x="40" y="218"/>
                  <a:pt x="41" y="214"/>
                </a:cubicBezTo>
                <a:cubicBezTo>
                  <a:pt x="43" y="210"/>
                  <a:pt x="48" y="207"/>
                  <a:pt x="48" y="213"/>
                </a:cubicBezTo>
                <a:cubicBezTo>
                  <a:pt x="48" y="218"/>
                  <a:pt x="46" y="233"/>
                  <a:pt x="51" y="231"/>
                </a:cubicBezTo>
                <a:cubicBezTo>
                  <a:pt x="55" y="229"/>
                  <a:pt x="65" y="230"/>
                  <a:pt x="69" y="231"/>
                </a:cubicBezTo>
                <a:cubicBezTo>
                  <a:pt x="74" y="233"/>
                  <a:pt x="78" y="231"/>
                  <a:pt x="81" y="229"/>
                </a:cubicBezTo>
                <a:cubicBezTo>
                  <a:pt x="84" y="226"/>
                  <a:pt x="87" y="226"/>
                  <a:pt x="93" y="222"/>
                </a:cubicBezTo>
                <a:cubicBezTo>
                  <a:pt x="99" y="219"/>
                  <a:pt x="104" y="215"/>
                  <a:pt x="110" y="215"/>
                </a:cubicBezTo>
                <a:cubicBezTo>
                  <a:pt x="115" y="215"/>
                  <a:pt x="124" y="212"/>
                  <a:pt x="123" y="216"/>
                </a:cubicBezTo>
                <a:cubicBezTo>
                  <a:pt x="122" y="220"/>
                  <a:pt x="121" y="235"/>
                  <a:pt x="128" y="243"/>
                </a:cubicBezTo>
                <a:cubicBezTo>
                  <a:pt x="134" y="251"/>
                  <a:pt x="138" y="254"/>
                  <a:pt x="144" y="253"/>
                </a:cubicBezTo>
                <a:cubicBezTo>
                  <a:pt x="151" y="252"/>
                  <a:pt x="150" y="255"/>
                  <a:pt x="154" y="255"/>
                </a:cubicBezTo>
                <a:cubicBezTo>
                  <a:pt x="159" y="255"/>
                  <a:pt x="156" y="260"/>
                  <a:pt x="160" y="260"/>
                </a:cubicBezTo>
                <a:cubicBezTo>
                  <a:pt x="164" y="260"/>
                  <a:pt x="172" y="261"/>
                  <a:pt x="172" y="265"/>
                </a:cubicBezTo>
                <a:cubicBezTo>
                  <a:pt x="172" y="270"/>
                  <a:pt x="184" y="266"/>
                  <a:pt x="187" y="269"/>
                </a:cubicBezTo>
                <a:cubicBezTo>
                  <a:pt x="190" y="271"/>
                  <a:pt x="193" y="273"/>
                  <a:pt x="192" y="278"/>
                </a:cubicBezTo>
                <a:cubicBezTo>
                  <a:pt x="192" y="283"/>
                  <a:pt x="199" y="287"/>
                  <a:pt x="195" y="289"/>
                </a:cubicBezTo>
                <a:cubicBezTo>
                  <a:pt x="190" y="291"/>
                  <a:pt x="196" y="295"/>
                  <a:pt x="196" y="301"/>
                </a:cubicBezTo>
                <a:cubicBezTo>
                  <a:pt x="197" y="306"/>
                  <a:pt x="202" y="308"/>
                  <a:pt x="212" y="308"/>
                </a:cubicBezTo>
                <a:cubicBezTo>
                  <a:pt x="221" y="307"/>
                  <a:pt x="223" y="308"/>
                  <a:pt x="223" y="315"/>
                </a:cubicBezTo>
                <a:cubicBezTo>
                  <a:pt x="223" y="322"/>
                  <a:pt x="229" y="322"/>
                  <a:pt x="231" y="329"/>
                </a:cubicBezTo>
                <a:cubicBezTo>
                  <a:pt x="234" y="335"/>
                  <a:pt x="229" y="342"/>
                  <a:pt x="230" y="347"/>
                </a:cubicBezTo>
                <a:cubicBezTo>
                  <a:pt x="230" y="351"/>
                  <a:pt x="228" y="355"/>
                  <a:pt x="226" y="356"/>
                </a:cubicBezTo>
                <a:cubicBezTo>
                  <a:pt x="229" y="360"/>
                  <a:pt x="229" y="362"/>
                  <a:pt x="226" y="364"/>
                </a:cubicBezTo>
                <a:cubicBezTo>
                  <a:pt x="222" y="366"/>
                  <a:pt x="231" y="372"/>
                  <a:pt x="229" y="381"/>
                </a:cubicBezTo>
                <a:cubicBezTo>
                  <a:pt x="227" y="390"/>
                  <a:pt x="226" y="392"/>
                  <a:pt x="236" y="393"/>
                </a:cubicBezTo>
                <a:cubicBezTo>
                  <a:pt x="246" y="393"/>
                  <a:pt x="245" y="396"/>
                  <a:pt x="248" y="394"/>
                </a:cubicBezTo>
                <a:cubicBezTo>
                  <a:pt x="251" y="392"/>
                  <a:pt x="256" y="401"/>
                  <a:pt x="258" y="406"/>
                </a:cubicBezTo>
                <a:cubicBezTo>
                  <a:pt x="259" y="410"/>
                  <a:pt x="263" y="421"/>
                  <a:pt x="264" y="421"/>
                </a:cubicBezTo>
                <a:cubicBezTo>
                  <a:pt x="266" y="421"/>
                  <a:pt x="271" y="416"/>
                  <a:pt x="276" y="419"/>
                </a:cubicBezTo>
                <a:cubicBezTo>
                  <a:pt x="281" y="421"/>
                  <a:pt x="275" y="437"/>
                  <a:pt x="275" y="444"/>
                </a:cubicBezTo>
                <a:cubicBezTo>
                  <a:pt x="278" y="444"/>
                  <a:pt x="283" y="444"/>
                  <a:pt x="284" y="444"/>
                </a:cubicBezTo>
                <a:cubicBezTo>
                  <a:pt x="287" y="446"/>
                  <a:pt x="288" y="463"/>
                  <a:pt x="287" y="466"/>
                </a:cubicBezTo>
                <a:cubicBezTo>
                  <a:pt x="285" y="469"/>
                  <a:pt x="275" y="472"/>
                  <a:pt x="270" y="475"/>
                </a:cubicBezTo>
                <a:cubicBezTo>
                  <a:pt x="264" y="479"/>
                  <a:pt x="251" y="491"/>
                  <a:pt x="245" y="501"/>
                </a:cubicBezTo>
                <a:cubicBezTo>
                  <a:pt x="242" y="507"/>
                  <a:pt x="237" y="511"/>
                  <a:pt x="233" y="516"/>
                </a:cubicBezTo>
                <a:cubicBezTo>
                  <a:pt x="235" y="516"/>
                  <a:pt x="236" y="516"/>
                  <a:pt x="237" y="515"/>
                </a:cubicBezTo>
                <a:cubicBezTo>
                  <a:pt x="240" y="514"/>
                  <a:pt x="244" y="514"/>
                  <a:pt x="249" y="520"/>
                </a:cubicBezTo>
                <a:cubicBezTo>
                  <a:pt x="254" y="525"/>
                  <a:pt x="254" y="530"/>
                  <a:pt x="255" y="530"/>
                </a:cubicBezTo>
                <a:cubicBezTo>
                  <a:pt x="257" y="529"/>
                  <a:pt x="260" y="522"/>
                  <a:pt x="263" y="527"/>
                </a:cubicBezTo>
                <a:cubicBezTo>
                  <a:pt x="267" y="533"/>
                  <a:pt x="277" y="537"/>
                  <a:pt x="279" y="539"/>
                </a:cubicBezTo>
                <a:cubicBezTo>
                  <a:pt x="281" y="542"/>
                  <a:pt x="289" y="544"/>
                  <a:pt x="289" y="550"/>
                </a:cubicBezTo>
                <a:cubicBezTo>
                  <a:pt x="289" y="555"/>
                  <a:pt x="286" y="564"/>
                  <a:pt x="290" y="572"/>
                </a:cubicBezTo>
                <a:cubicBezTo>
                  <a:pt x="292" y="569"/>
                  <a:pt x="294" y="567"/>
                  <a:pt x="297" y="565"/>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8" name="Freeform 13"/>
          <p:cNvSpPr>
            <a:spLocks/>
          </p:cNvSpPr>
          <p:nvPr/>
        </p:nvSpPr>
        <p:spPr bwMode="auto">
          <a:xfrm>
            <a:off x="5544820" y="8549537"/>
            <a:ext cx="527074" cy="577882"/>
          </a:xfrm>
          <a:custGeom>
            <a:avLst/>
            <a:gdLst>
              <a:gd name="T0" fmla="*/ 69 w 70"/>
              <a:gd name="T1" fmla="*/ 36 h 77"/>
              <a:gd name="T2" fmla="*/ 59 w 70"/>
              <a:gd name="T3" fmla="*/ 25 h 77"/>
              <a:gd name="T4" fmla="*/ 43 w 70"/>
              <a:gd name="T5" fmla="*/ 13 h 77"/>
              <a:gd name="T6" fmla="*/ 35 w 70"/>
              <a:gd name="T7" fmla="*/ 16 h 77"/>
              <a:gd name="T8" fmla="*/ 29 w 70"/>
              <a:gd name="T9" fmla="*/ 6 h 77"/>
              <a:gd name="T10" fmla="*/ 17 w 70"/>
              <a:gd name="T11" fmla="*/ 1 h 77"/>
              <a:gd name="T12" fmla="*/ 13 w 70"/>
              <a:gd name="T13" fmla="*/ 2 h 77"/>
              <a:gd name="T14" fmla="*/ 9 w 70"/>
              <a:gd name="T15" fmla="*/ 10 h 77"/>
              <a:gd name="T16" fmla="*/ 4 w 70"/>
              <a:gd name="T17" fmla="*/ 34 h 77"/>
              <a:gd name="T18" fmla="*/ 0 w 70"/>
              <a:gd name="T19" fmla="*/ 52 h 77"/>
              <a:gd name="T20" fmla="*/ 4 w 70"/>
              <a:gd name="T21" fmla="*/ 60 h 77"/>
              <a:gd name="T22" fmla="*/ 3 w 70"/>
              <a:gd name="T23" fmla="*/ 66 h 77"/>
              <a:gd name="T24" fmla="*/ 9 w 70"/>
              <a:gd name="T25" fmla="*/ 69 h 77"/>
              <a:gd name="T26" fmla="*/ 27 w 70"/>
              <a:gd name="T27" fmla="*/ 74 h 77"/>
              <a:gd name="T28" fmla="*/ 38 w 70"/>
              <a:gd name="T29" fmla="*/ 74 h 77"/>
              <a:gd name="T30" fmla="*/ 59 w 70"/>
              <a:gd name="T31" fmla="*/ 71 h 77"/>
              <a:gd name="T32" fmla="*/ 70 w 70"/>
              <a:gd name="T33" fmla="*/ 58 h 77"/>
              <a:gd name="T34" fmla="*/ 69 w 70"/>
              <a:gd name="T35" fmla="*/ 3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 h="77">
                <a:moveTo>
                  <a:pt x="69" y="36"/>
                </a:moveTo>
                <a:cubicBezTo>
                  <a:pt x="69" y="30"/>
                  <a:pt x="61" y="28"/>
                  <a:pt x="59" y="25"/>
                </a:cubicBezTo>
                <a:cubicBezTo>
                  <a:pt x="57" y="23"/>
                  <a:pt x="47" y="19"/>
                  <a:pt x="43" y="13"/>
                </a:cubicBezTo>
                <a:cubicBezTo>
                  <a:pt x="40" y="8"/>
                  <a:pt x="37" y="15"/>
                  <a:pt x="35" y="16"/>
                </a:cubicBezTo>
                <a:cubicBezTo>
                  <a:pt x="34" y="16"/>
                  <a:pt x="34" y="11"/>
                  <a:pt x="29" y="6"/>
                </a:cubicBezTo>
                <a:cubicBezTo>
                  <a:pt x="24" y="0"/>
                  <a:pt x="20" y="0"/>
                  <a:pt x="17" y="1"/>
                </a:cubicBezTo>
                <a:cubicBezTo>
                  <a:pt x="16" y="2"/>
                  <a:pt x="15" y="2"/>
                  <a:pt x="13" y="2"/>
                </a:cubicBezTo>
                <a:cubicBezTo>
                  <a:pt x="10" y="5"/>
                  <a:pt x="9" y="7"/>
                  <a:pt x="9" y="10"/>
                </a:cubicBezTo>
                <a:cubicBezTo>
                  <a:pt x="9" y="16"/>
                  <a:pt x="4" y="22"/>
                  <a:pt x="4" y="34"/>
                </a:cubicBezTo>
                <a:cubicBezTo>
                  <a:pt x="4" y="45"/>
                  <a:pt x="0" y="43"/>
                  <a:pt x="0" y="52"/>
                </a:cubicBezTo>
                <a:cubicBezTo>
                  <a:pt x="0" y="61"/>
                  <a:pt x="3" y="59"/>
                  <a:pt x="4" y="60"/>
                </a:cubicBezTo>
                <a:cubicBezTo>
                  <a:pt x="5" y="61"/>
                  <a:pt x="4" y="64"/>
                  <a:pt x="3" y="66"/>
                </a:cubicBezTo>
                <a:cubicBezTo>
                  <a:pt x="5" y="67"/>
                  <a:pt x="6" y="69"/>
                  <a:pt x="9" y="69"/>
                </a:cubicBezTo>
                <a:cubicBezTo>
                  <a:pt x="14" y="68"/>
                  <a:pt x="20" y="70"/>
                  <a:pt x="27" y="74"/>
                </a:cubicBezTo>
                <a:cubicBezTo>
                  <a:pt x="34" y="77"/>
                  <a:pt x="31" y="73"/>
                  <a:pt x="38" y="74"/>
                </a:cubicBezTo>
                <a:cubicBezTo>
                  <a:pt x="44" y="75"/>
                  <a:pt x="52" y="75"/>
                  <a:pt x="59" y="71"/>
                </a:cubicBezTo>
                <a:cubicBezTo>
                  <a:pt x="64" y="68"/>
                  <a:pt x="66" y="63"/>
                  <a:pt x="70" y="58"/>
                </a:cubicBezTo>
                <a:cubicBezTo>
                  <a:pt x="66" y="50"/>
                  <a:pt x="69" y="41"/>
                  <a:pt x="69" y="36"/>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9" name="Freeform 14"/>
          <p:cNvSpPr>
            <a:spLocks noEditPoints="1"/>
          </p:cNvSpPr>
          <p:nvPr/>
        </p:nvSpPr>
        <p:spPr bwMode="auto">
          <a:xfrm>
            <a:off x="3912792" y="7587447"/>
            <a:ext cx="2143226" cy="4216630"/>
          </a:xfrm>
          <a:custGeom>
            <a:avLst/>
            <a:gdLst>
              <a:gd name="T0" fmla="*/ 81 w 285"/>
              <a:gd name="T1" fmla="*/ 532 h 561"/>
              <a:gd name="T2" fmla="*/ 75 w 285"/>
              <a:gd name="T3" fmla="*/ 519 h 561"/>
              <a:gd name="T4" fmla="*/ 71 w 285"/>
              <a:gd name="T5" fmla="*/ 558 h 561"/>
              <a:gd name="T6" fmla="*/ 101 w 285"/>
              <a:gd name="T7" fmla="*/ 559 h 561"/>
              <a:gd name="T8" fmla="*/ 109 w 285"/>
              <a:gd name="T9" fmla="*/ 550 h 561"/>
              <a:gd name="T10" fmla="*/ 272 w 285"/>
              <a:gd name="T11" fmla="*/ 58 h 561"/>
              <a:gd name="T12" fmla="*/ 265 w 285"/>
              <a:gd name="T13" fmla="*/ 80 h 561"/>
              <a:gd name="T14" fmla="*/ 242 w 285"/>
              <a:gd name="T15" fmla="*/ 88 h 561"/>
              <a:gd name="T16" fmla="*/ 215 w 285"/>
              <a:gd name="T17" fmla="*/ 84 h 561"/>
              <a:gd name="T18" fmla="*/ 231 w 285"/>
              <a:gd name="T19" fmla="*/ 55 h 561"/>
              <a:gd name="T20" fmla="*/ 189 w 285"/>
              <a:gd name="T21" fmla="*/ 34 h 561"/>
              <a:gd name="T22" fmla="*/ 154 w 285"/>
              <a:gd name="T23" fmla="*/ 5 h 561"/>
              <a:gd name="T24" fmla="*/ 132 w 285"/>
              <a:gd name="T25" fmla="*/ 13 h 561"/>
              <a:gd name="T26" fmla="*/ 103 w 285"/>
              <a:gd name="T27" fmla="*/ 7 h 561"/>
              <a:gd name="T28" fmla="*/ 90 w 285"/>
              <a:gd name="T29" fmla="*/ 32 h 561"/>
              <a:gd name="T30" fmla="*/ 73 w 285"/>
              <a:gd name="T31" fmla="*/ 55 h 561"/>
              <a:gd name="T32" fmla="*/ 75 w 285"/>
              <a:gd name="T33" fmla="*/ 79 h 561"/>
              <a:gd name="T34" fmla="*/ 62 w 285"/>
              <a:gd name="T35" fmla="*/ 98 h 561"/>
              <a:gd name="T36" fmla="*/ 52 w 285"/>
              <a:gd name="T37" fmla="*/ 118 h 561"/>
              <a:gd name="T38" fmla="*/ 46 w 285"/>
              <a:gd name="T39" fmla="*/ 143 h 561"/>
              <a:gd name="T40" fmla="*/ 51 w 285"/>
              <a:gd name="T41" fmla="*/ 172 h 561"/>
              <a:gd name="T42" fmla="*/ 50 w 285"/>
              <a:gd name="T43" fmla="*/ 196 h 561"/>
              <a:gd name="T44" fmla="*/ 46 w 285"/>
              <a:gd name="T45" fmla="*/ 224 h 561"/>
              <a:gd name="T46" fmla="*/ 36 w 285"/>
              <a:gd name="T47" fmla="*/ 256 h 561"/>
              <a:gd name="T48" fmla="*/ 31 w 285"/>
              <a:gd name="T49" fmla="*/ 270 h 561"/>
              <a:gd name="T50" fmla="*/ 27 w 285"/>
              <a:gd name="T51" fmla="*/ 289 h 561"/>
              <a:gd name="T52" fmla="*/ 26 w 285"/>
              <a:gd name="T53" fmla="*/ 309 h 561"/>
              <a:gd name="T54" fmla="*/ 23 w 285"/>
              <a:gd name="T55" fmla="*/ 339 h 561"/>
              <a:gd name="T56" fmla="*/ 26 w 285"/>
              <a:gd name="T57" fmla="*/ 355 h 561"/>
              <a:gd name="T58" fmla="*/ 33 w 285"/>
              <a:gd name="T59" fmla="*/ 369 h 561"/>
              <a:gd name="T60" fmla="*/ 29 w 285"/>
              <a:gd name="T61" fmla="*/ 381 h 561"/>
              <a:gd name="T62" fmla="*/ 27 w 285"/>
              <a:gd name="T63" fmla="*/ 403 h 561"/>
              <a:gd name="T64" fmla="*/ 17 w 285"/>
              <a:gd name="T65" fmla="*/ 422 h 561"/>
              <a:gd name="T66" fmla="*/ 11 w 285"/>
              <a:gd name="T67" fmla="*/ 442 h 561"/>
              <a:gd name="T68" fmla="*/ 4 w 285"/>
              <a:gd name="T69" fmla="*/ 465 h 561"/>
              <a:gd name="T70" fmla="*/ 20 w 285"/>
              <a:gd name="T71" fmla="*/ 478 h 561"/>
              <a:gd name="T72" fmla="*/ 27 w 285"/>
              <a:gd name="T73" fmla="*/ 500 h 561"/>
              <a:gd name="T74" fmla="*/ 60 w 285"/>
              <a:gd name="T75" fmla="*/ 504 h 561"/>
              <a:gd name="T76" fmla="*/ 65 w 285"/>
              <a:gd name="T77" fmla="*/ 493 h 561"/>
              <a:gd name="T78" fmla="*/ 67 w 285"/>
              <a:gd name="T79" fmla="*/ 469 h 561"/>
              <a:gd name="T80" fmla="*/ 83 w 285"/>
              <a:gd name="T81" fmla="*/ 453 h 561"/>
              <a:gd name="T82" fmla="*/ 109 w 285"/>
              <a:gd name="T83" fmla="*/ 424 h 561"/>
              <a:gd name="T84" fmla="*/ 98 w 285"/>
              <a:gd name="T85" fmla="*/ 407 h 561"/>
              <a:gd name="T86" fmla="*/ 111 w 285"/>
              <a:gd name="T87" fmla="*/ 372 h 561"/>
              <a:gd name="T88" fmla="*/ 118 w 285"/>
              <a:gd name="T89" fmla="*/ 355 h 561"/>
              <a:gd name="T90" fmla="*/ 128 w 285"/>
              <a:gd name="T91" fmla="*/ 336 h 561"/>
              <a:gd name="T92" fmla="*/ 136 w 285"/>
              <a:gd name="T93" fmla="*/ 335 h 561"/>
              <a:gd name="T94" fmla="*/ 132 w 285"/>
              <a:gd name="T95" fmla="*/ 327 h 561"/>
              <a:gd name="T96" fmla="*/ 122 w 285"/>
              <a:gd name="T97" fmla="*/ 312 h 561"/>
              <a:gd name="T98" fmla="*/ 144 w 285"/>
              <a:gd name="T99" fmla="*/ 305 h 561"/>
              <a:gd name="T100" fmla="*/ 161 w 285"/>
              <a:gd name="T101" fmla="*/ 284 h 561"/>
              <a:gd name="T102" fmla="*/ 166 w 285"/>
              <a:gd name="T103" fmla="*/ 268 h 561"/>
              <a:gd name="T104" fmla="*/ 229 w 285"/>
              <a:gd name="T105" fmla="*/ 253 h 561"/>
              <a:gd name="T106" fmla="*/ 235 w 285"/>
              <a:gd name="T107" fmla="*/ 225 h 561"/>
              <a:gd name="T108" fmla="*/ 225 w 285"/>
              <a:gd name="T109" fmla="*/ 205 h 561"/>
              <a:gd name="T110" fmla="*/ 220 w 285"/>
              <a:gd name="T111" fmla="*/ 194 h 561"/>
              <a:gd name="T112" fmla="*/ 217 w 285"/>
              <a:gd name="T113" fmla="*/ 180 h 561"/>
              <a:gd name="T114" fmla="*/ 226 w 285"/>
              <a:gd name="T115" fmla="*/ 138 h 561"/>
              <a:gd name="T116" fmla="*/ 267 w 285"/>
              <a:gd name="T117" fmla="*/ 89 h 561"/>
              <a:gd name="T118" fmla="*/ 281 w 285"/>
              <a:gd name="T119" fmla="*/ 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 h="561">
                <a:moveTo>
                  <a:pt x="109" y="550"/>
                </a:moveTo>
                <a:cubicBezTo>
                  <a:pt x="101" y="550"/>
                  <a:pt x="86" y="535"/>
                  <a:pt x="81" y="532"/>
                </a:cubicBezTo>
                <a:cubicBezTo>
                  <a:pt x="76" y="528"/>
                  <a:pt x="80" y="524"/>
                  <a:pt x="74" y="525"/>
                </a:cubicBezTo>
                <a:cubicBezTo>
                  <a:pt x="69" y="526"/>
                  <a:pt x="72" y="521"/>
                  <a:pt x="75" y="519"/>
                </a:cubicBezTo>
                <a:cubicBezTo>
                  <a:pt x="78" y="518"/>
                  <a:pt x="74" y="512"/>
                  <a:pt x="70" y="512"/>
                </a:cubicBezTo>
                <a:cubicBezTo>
                  <a:pt x="70" y="520"/>
                  <a:pt x="68" y="557"/>
                  <a:pt x="71" y="558"/>
                </a:cubicBezTo>
                <a:cubicBezTo>
                  <a:pt x="73" y="558"/>
                  <a:pt x="89" y="556"/>
                  <a:pt x="94" y="559"/>
                </a:cubicBezTo>
                <a:cubicBezTo>
                  <a:pt x="96" y="560"/>
                  <a:pt x="99" y="561"/>
                  <a:pt x="101" y="559"/>
                </a:cubicBezTo>
                <a:cubicBezTo>
                  <a:pt x="104" y="556"/>
                  <a:pt x="113" y="557"/>
                  <a:pt x="118" y="554"/>
                </a:cubicBezTo>
                <a:cubicBezTo>
                  <a:pt x="123" y="551"/>
                  <a:pt x="116" y="550"/>
                  <a:pt x="109" y="550"/>
                </a:cubicBezTo>
                <a:close/>
                <a:moveTo>
                  <a:pt x="281" y="58"/>
                </a:moveTo>
                <a:cubicBezTo>
                  <a:pt x="280" y="58"/>
                  <a:pt x="275" y="58"/>
                  <a:pt x="272" y="58"/>
                </a:cubicBezTo>
                <a:cubicBezTo>
                  <a:pt x="272" y="58"/>
                  <a:pt x="272" y="59"/>
                  <a:pt x="272" y="59"/>
                </a:cubicBezTo>
                <a:cubicBezTo>
                  <a:pt x="273" y="65"/>
                  <a:pt x="269" y="80"/>
                  <a:pt x="265" y="80"/>
                </a:cubicBezTo>
                <a:cubicBezTo>
                  <a:pt x="261" y="79"/>
                  <a:pt x="257" y="86"/>
                  <a:pt x="254" y="85"/>
                </a:cubicBezTo>
                <a:cubicBezTo>
                  <a:pt x="251" y="85"/>
                  <a:pt x="246" y="90"/>
                  <a:pt x="242" y="88"/>
                </a:cubicBezTo>
                <a:cubicBezTo>
                  <a:pt x="237" y="85"/>
                  <a:pt x="232" y="89"/>
                  <a:pt x="228" y="87"/>
                </a:cubicBezTo>
                <a:cubicBezTo>
                  <a:pt x="225" y="85"/>
                  <a:pt x="215" y="86"/>
                  <a:pt x="215" y="84"/>
                </a:cubicBezTo>
                <a:cubicBezTo>
                  <a:pt x="215" y="81"/>
                  <a:pt x="220" y="82"/>
                  <a:pt x="220" y="74"/>
                </a:cubicBezTo>
                <a:cubicBezTo>
                  <a:pt x="220" y="67"/>
                  <a:pt x="232" y="58"/>
                  <a:pt x="231" y="55"/>
                </a:cubicBezTo>
                <a:cubicBezTo>
                  <a:pt x="229" y="52"/>
                  <a:pt x="208" y="46"/>
                  <a:pt x="205" y="42"/>
                </a:cubicBezTo>
                <a:cubicBezTo>
                  <a:pt x="202" y="39"/>
                  <a:pt x="197" y="35"/>
                  <a:pt x="189" y="34"/>
                </a:cubicBezTo>
                <a:cubicBezTo>
                  <a:pt x="181" y="34"/>
                  <a:pt x="181" y="29"/>
                  <a:pt x="173" y="25"/>
                </a:cubicBezTo>
                <a:cubicBezTo>
                  <a:pt x="167" y="21"/>
                  <a:pt x="157" y="10"/>
                  <a:pt x="154" y="5"/>
                </a:cubicBezTo>
                <a:cubicBezTo>
                  <a:pt x="149" y="4"/>
                  <a:pt x="141" y="3"/>
                  <a:pt x="140" y="5"/>
                </a:cubicBezTo>
                <a:cubicBezTo>
                  <a:pt x="138" y="7"/>
                  <a:pt x="135" y="19"/>
                  <a:pt x="132" y="13"/>
                </a:cubicBezTo>
                <a:cubicBezTo>
                  <a:pt x="129" y="7"/>
                  <a:pt x="122" y="7"/>
                  <a:pt x="116" y="6"/>
                </a:cubicBezTo>
                <a:cubicBezTo>
                  <a:pt x="109" y="6"/>
                  <a:pt x="110" y="0"/>
                  <a:pt x="103" y="7"/>
                </a:cubicBezTo>
                <a:cubicBezTo>
                  <a:pt x="100" y="10"/>
                  <a:pt x="96" y="13"/>
                  <a:pt x="93" y="15"/>
                </a:cubicBezTo>
                <a:cubicBezTo>
                  <a:pt x="92" y="22"/>
                  <a:pt x="91" y="30"/>
                  <a:pt x="90" y="32"/>
                </a:cubicBezTo>
                <a:cubicBezTo>
                  <a:pt x="88" y="35"/>
                  <a:pt x="74" y="41"/>
                  <a:pt x="74" y="44"/>
                </a:cubicBezTo>
                <a:cubicBezTo>
                  <a:pt x="74" y="48"/>
                  <a:pt x="76" y="52"/>
                  <a:pt x="73" y="55"/>
                </a:cubicBezTo>
                <a:cubicBezTo>
                  <a:pt x="71" y="57"/>
                  <a:pt x="79" y="67"/>
                  <a:pt x="74" y="70"/>
                </a:cubicBezTo>
                <a:cubicBezTo>
                  <a:pt x="70" y="72"/>
                  <a:pt x="78" y="77"/>
                  <a:pt x="75" y="79"/>
                </a:cubicBezTo>
                <a:cubicBezTo>
                  <a:pt x="72" y="82"/>
                  <a:pt x="66" y="83"/>
                  <a:pt x="66" y="86"/>
                </a:cubicBezTo>
                <a:cubicBezTo>
                  <a:pt x="66" y="89"/>
                  <a:pt x="66" y="96"/>
                  <a:pt x="62" y="98"/>
                </a:cubicBezTo>
                <a:cubicBezTo>
                  <a:pt x="58" y="99"/>
                  <a:pt x="56" y="106"/>
                  <a:pt x="56" y="110"/>
                </a:cubicBezTo>
                <a:cubicBezTo>
                  <a:pt x="56" y="115"/>
                  <a:pt x="50" y="112"/>
                  <a:pt x="52" y="118"/>
                </a:cubicBezTo>
                <a:cubicBezTo>
                  <a:pt x="54" y="124"/>
                  <a:pt x="57" y="131"/>
                  <a:pt x="52" y="132"/>
                </a:cubicBezTo>
                <a:cubicBezTo>
                  <a:pt x="47" y="133"/>
                  <a:pt x="49" y="143"/>
                  <a:pt x="46" y="143"/>
                </a:cubicBezTo>
                <a:cubicBezTo>
                  <a:pt x="44" y="143"/>
                  <a:pt x="42" y="153"/>
                  <a:pt x="46" y="158"/>
                </a:cubicBezTo>
                <a:cubicBezTo>
                  <a:pt x="50" y="163"/>
                  <a:pt x="51" y="168"/>
                  <a:pt x="51" y="172"/>
                </a:cubicBezTo>
                <a:cubicBezTo>
                  <a:pt x="51" y="177"/>
                  <a:pt x="56" y="179"/>
                  <a:pt x="54" y="184"/>
                </a:cubicBezTo>
                <a:cubicBezTo>
                  <a:pt x="52" y="189"/>
                  <a:pt x="53" y="194"/>
                  <a:pt x="50" y="196"/>
                </a:cubicBezTo>
                <a:cubicBezTo>
                  <a:pt x="47" y="198"/>
                  <a:pt x="50" y="205"/>
                  <a:pt x="46" y="206"/>
                </a:cubicBezTo>
                <a:cubicBezTo>
                  <a:pt x="42" y="208"/>
                  <a:pt x="49" y="221"/>
                  <a:pt x="46" y="224"/>
                </a:cubicBezTo>
                <a:cubicBezTo>
                  <a:pt x="43" y="227"/>
                  <a:pt x="36" y="229"/>
                  <a:pt x="36" y="238"/>
                </a:cubicBezTo>
                <a:cubicBezTo>
                  <a:pt x="36" y="247"/>
                  <a:pt x="37" y="252"/>
                  <a:pt x="36" y="256"/>
                </a:cubicBezTo>
                <a:cubicBezTo>
                  <a:pt x="35" y="260"/>
                  <a:pt x="40" y="259"/>
                  <a:pt x="39" y="264"/>
                </a:cubicBezTo>
                <a:cubicBezTo>
                  <a:pt x="39" y="270"/>
                  <a:pt x="32" y="267"/>
                  <a:pt x="31" y="270"/>
                </a:cubicBezTo>
                <a:cubicBezTo>
                  <a:pt x="31" y="273"/>
                  <a:pt x="33" y="280"/>
                  <a:pt x="31" y="280"/>
                </a:cubicBezTo>
                <a:cubicBezTo>
                  <a:pt x="28" y="281"/>
                  <a:pt x="27" y="283"/>
                  <a:pt x="27" y="289"/>
                </a:cubicBezTo>
                <a:cubicBezTo>
                  <a:pt x="27" y="295"/>
                  <a:pt x="23" y="296"/>
                  <a:pt x="23" y="299"/>
                </a:cubicBezTo>
                <a:cubicBezTo>
                  <a:pt x="23" y="302"/>
                  <a:pt x="26" y="305"/>
                  <a:pt x="26" y="309"/>
                </a:cubicBezTo>
                <a:cubicBezTo>
                  <a:pt x="26" y="312"/>
                  <a:pt x="28" y="323"/>
                  <a:pt x="25" y="324"/>
                </a:cubicBezTo>
                <a:cubicBezTo>
                  <a:pt x="22" y="324"/>
                  <a:pt x="20" y="337"/>
                  <a:pt x="23" y="339"/>
                </a:cubicBezTo>
                <a:cubicBezTo>
                  <a:pt x="25" y="340"/>
                  <a:pt x="25" y="344"/>
                  <a:pt x="24" y="346"/>
                </a:cubicBezTo>
                <a:cubicBezTo>
                  <a:pt x="23" y="349"/>
                  <a:pt x="30" y="351"/>
                  <a:pt x="26" y="355"/>
                </a:cubicBezTo>
                <a:cubicBezTo>
                  <a:pt x="23" y="359"/>
                  <a:pt x="26" y="364"/>
                  <a:pt x="31" y="362"/>
                </a:cubicBezTo>
                <a:cubicBezTo>
                  <a:pt x="35" y="361"/>
                  <a:pt x="37" y="369"/>
                  <a:pt x="33" y="369"/>
                </a:cubicBezTo>
                <a:cubicBezTo>
                  <a:pt x="28" y="369"/>
                  <a:pt x="23" y="369"/>
                  <a:pt x="27" y="372"/>
                </a:cubicBezTo>
                <a:cubicBezTo>
                  <a:pt x="31" y="374"/>
                  <a:pt x="35" y="379"/>
                  <a:pt x="29" y="381"/>
                </a:cubicBezTo>
                <a:cubicBezTo>
                  <a:pt x="24" y="383"/>
                  <a:pt x="28" y="387"/>
                  <a:pt x="27" y="392"/>
                </a:cubicBezTo>
                <a:cubicBezTo>
                  <a:pt x="26" y="397"/>
                  <a:pt x="31" y="401"/>
                  <a:pt x="27" y="403"/>
                </a:cubicBezTo>
                <a:cubicBezTo>
                  <a:pt x="23" y="404"/>
                  <a:pt x="28" y="412"/>
                  <a:pt x="23" y="412"/>
                </a:cubicBezTo>
                <a:cubicBezTo>
                  <a:pt x="17" y="413"/>
                  <a:pt x="20" y="419"/>
                  <a:pt x="17" y="422"/>
                </a:cubicBezTo>
                <a:cubicBezTo>
                  <a:pt x="13" y="425"/>
                  <a:pt x="22" y="430"/>
                  <a:pt x="17" y="433"/>
                </a:cubicBezTo>
                <a:cubicBezTo>
                  <a:pt x="12" y="436"/>
                  <a:pt x="16" y="442"/>
                  <a:pt x="11" y="442"/>
                </a:cubicBezTo>
                <a:cubicBezTo>
                  <a:pt x="6" y="442"/>
                  <a:pt x="4" y="449"/>
                  <a:pt x="4" y="452"/>
                </a:cubicBezTo>
                <a:cubicBezTo>
                  <a:pt x="3" y="455"/>
                  <a:pt x="0" y="460"/>
                  <a:pt x="4" y="465"/>
                </a:cubicBezTo>
                <a:cubicBezTo>
                  <a:pt x="8" y="469"/>
                  <a:pt x="3" y="472"/>
                  <a:pt x="6" y="474"/>
                </a:cubicBezTo>
                <a:cubicBezTo>
                  <a:pt x="10" y="476"/>
                  <a:pt x="21" y="473"/>
                  <a:pt x="20" y="478"/>
                </a:cubicBezTo>
                <a:cubicBezTo>
                  <a:pt x="18" y="483"/>
                  <a:pt x="18" y="494"/>
                  <a:pt x="20" y="494"/>
                </a:cubicBezTo>
                <a:cubicBezTo>
                  <a:pt x="23" y="494"/>
                  <a:pt x="24" y="501"/>
                  <a:pt x="27" y="500"/>
                </a:cubicBezTo>
                <a:cubicBezTo>
                  <a:pt x="31" y="500"/>
                  <a:pt x="46" y="498"/>
                  <a:pt x="52" y="500"/>
                </a:cubicBezTo>
                <a:cubicBezTo>
                  <a:pt x="55" y="500"/>
                  <a:pt x="58" y="502"/>
                  <a:pt x="60" y="504"/>
                </a:cubicBezTo>
                <a:cubicBezTo>
                  <a:pt x="63" y="502"/>
                  <a:pt x="71" y="508"/>
                  <a:pt x="73" y="506"/>
                </a:cubicBezTo>
                <a:cubicBezTo>
                  <a:pt x="75" y="504"/>
                  <a:pt x="65" y="496"/>
                  <a:pt x="65" y="493"/>
                </a:cubicBezTo>
                <a:cubicBezTo>
                  <a:pt x="66" y="490"/>
                  <a:pt x="64" y="485"/>
                  <a:pt x="64" y="482"/>
                </a:cubicBezTo>
                <a:cubicBezTo>
                  <a:pt x="64" y="479"/>
                  <a:pt x="62" y="472"/>
                  <a:pt x="67" y="469"/>
                </a:cubicBezTo>
                <a:cubicBezTo>
                  <a:pt x="71" y="466"/>
                  <a:pt x="71" y="463"/>
                  <a:pt x="74" y="463"/>
                </a:cubicBezTo>
                <a:cubicBezTo>
                  <a:pt x="77" y="464"/>
                  <a:pt x="83" y="461"/>
                  <a:pt x="83" y="453"/>
                </a:cubicBezTo>
                <a:cubicBezTo>
                  <a:pt x="83" y="446"/>
                  <a:pt x="87" y="443"/>
                  <a:pt x="93" y="438"/>
                </a:cubicBezTo>
                <a:cubicBezTo>
                  <a:pt x="100" y="432"/>
                  <a:pt x="111" y="427"/>
                  <a:pt x="109" y="424"/>
                </a:cubicBezTo>
                <a:cubicBezTo>
                  <a:pt x="108" y="422"/>
                  <a:pt x="112" y="414"/>
                  <a:pt x="112" y="411"/>
                </a:cubicBezTo>
                <a:cubicBezTo>
                  <a:pt x="112" y="407"/>
                  <a:pt x="101" y="408"/>
                  <a:pt x="98" y="407"/>
                </a:cubicBezTo>
                <a:cubicBezTo>
                  <a:pt x="94" y="406"/>
                  <a:pt x="82" y="397"/>
                  <a:pt x="88" y="385"/>
                </a:cubicBezTo>
                <a:cubicBezTo>
                  <a:pt x="94" y="374"/>
                  <a:pt x="107" y="373"/>
                  <a:pt x="111" y="372"/>
                </a:cubicBezTo>
                <a:cubicBezTo>
                  <a:pt x="115" y="372"/>
                  <a:pt x="111" y="367"/>
                  <a:pt x="115" y="365"/>
                </a:cubicBezTo>
                <a:cubicBezTo>
                  <a:pt x="118" y="363"/>
                  <a:pt x="118" y="360"/>
                  <a:pt x="118" y="355"/>
                </a:cubicBezTo>
                <a:cubicBezTo>
                  <a:pt x="118" y="350"/>
                  <a:pt x="118" y="341"/>
                  <a:pt x="124" y="341"/>
                </a:cubicBezTo>
                <a:cubicBezTo>
                  <a:pt x="130" y="340"/>
                  <a:pt x="131" y="337"/>
                  <a:pt x="128" y="336"/>
                </a:cubicBezTo>
                <a:cubicBezTo>
                  <a:pt x="124" y="335"/>
                  <a:pt x="123" y="331"/>
                  <a:pt x="128" y="330"/>
                </a:cubicBezTo>
                <a:cubicBezTo>
                  <a:pt x="134" y="330"/>
                  <a:pt x="132" y="335"/>
                  <a:pt x="136" y="335"/>
                </a:cubicBezTo>
                <a:cubicBezTo>
                  <a:pt x="140" y="335"/>
                  <a:pt x="147" y="328"/>
                  <a:pt x="142" y="324"/>
                </a:cubicBezTo>
                <a:cubicBezTo>
                  <a:pt x="136" y="320"/>
                  <a:pt x="135" y="326"/>
                  <a:pt x="132" y="327"/>
                </a:cubicBezTo>
                <a:cubicBezTo>
                  <a:pt x="129" y="327"/>
                  <a:pt x="127" y="323"/>
                  <a:pt x="124" y="323"/>
                </a:cubicBezTo>
                <a:cubicBezTo>
                  <a:pt x="121" y="323"/>
                  <a:pt x="123" y="315"/>
                  <a:pt x="122" y="312"/>
                </a:cubicBezTo>
                <a:cubicBezTo>
                  <a:pt x="121" y="310"/>
                  <a:pt x="119" y="303"/>
                  <a:pt x="121" y="299"/>
                </a:cubicBezTo>
                <a:cubicBezTo>
                  <a:pt x="124" y="296"/>
                  <a:pt x="135" y="305"/>
                  <a:pt x="144" y="305"/>
                </a:cubicBezTo>
                <a:cubicBezTo>
                  <a:pt x="153" y="306"/>
                  <a:pt x="160" y="301"/>
                  <a:pt x="160" y="297"/>
                </a:cubicBezTo>
                <a:cubicBezTo>
                  <a:pt x="160" y="294"/>
                  <a:pt x="156" y="288"/>
                  <a:pt x="161" y="284"/>
                </a:cubicBezTo>
                <a:cubicBezTo>
                  <a:pt x="167" y="280"/>
                  <a:pt x="162" y="279"/>
                  <a:pt x="161" y="274"/>
                </a:cubicBezTo>
                <a:cubicBezTo>
                  <a:pt x="159" y="269"/>
                  <a:pt x="163" y="266"/>
                  <a:pt x="166" y="268"/>
                </a:cubicBezTo>
                <a:cubicBezTo>
                  <a:pt x="168" y="271"/>
                  <a:pt x="187" y="269"/>
                  <a:pt x="202" y="266"/>
                </a:cubicBezTo>
                <a:cubicBezTo>
                  <a:pt x="217" y="263"/>
                  <a:pt x="228" y="257"/>
                  <a:pt x="229" y="253"/>
                </a:cubicBezTo>
                <a:cubicBezTo>
                  <a:pt x="229" y="249"/>
                  <a:pt x="239" y="238"/>
                  <a:pt x="241" y="235"/>
                </a:cubicBezTo>
                <a:cubicBezTo>
                  <a:pt x="244" y="231"/>
                  <a:pt x="242" y="226"/>
                  <a:pt x="235" y="225"/>
                </a:cubicBezTo>
                <a:cubicBezTo>
                  <a:pt x="229" y="224"/>
                  <a:pt x="229" y="217"/>
                  <a:pt x="233" y="213"/>
                </a:cubicBezTo>
                <a:cubicBezTo>
                  <a:pt x="236" y="209"/>
                  <a:pt x="231" y="205"/>
                  <a:pt x="225" y="205"/>
                </a:cubicBezTo>
                <a:cubicBezTo>
                  <a:pt x="219" y="204"/>
                  <a:pt x="210" y="200"/>
                  <a:pt x="215" y="195"/>
                </a:cubicBezTo>
                <a:cubicBezTo>
                  <a:pt x="218" y="193"/>
                  <a:pt x="219" y="193"/>
                  <a:pt x="220" y="194"/>
                </a:cubicBezTo>
                <a:cubicBezTo>
                  <a:pt x="221" y="192"/>
                  <a:pt x="222" y="189"/>
                  <a:pt x="221" y="188"/>
                </a:cubicBezTo>
                <a:cubicBezTo>
                  <a:pt x="220" y="187"/>
                  <a:pt x="217" y="189"/>
                  <a:pt x="217" y="180"/>
                </a:cubicBezTo>
                <a:cubicBezTo>
                  <a:pt x="217" y="171"/>
                  <a:pt x="221" y="173"/>
                  <a:pt x="221" y="162"/>
                </a:cubicBezTo>
                <a:cubicBezTo>
                  <a:pt x="221" y="150"/>
                  <a:pt x="226" y="144"/>
                  <a:pt x="226" y="138"/>
                </a:cubicBezTo>
                <a:cubicBezTo>
                  <a:pt x="226" y="132"/>
                  <a:pt x="236" y="125"/>
                  <a:pt x="242" y="115"/>
                </a:cubicBezTo>
                <a:cubicBezTo>
                  <a:pt x="248" y="105"/>
                  <a:pt x="261" y="93"/>
                  <a:pt x="267" y="89"/>
                </a:cubicBezTo>
                <a:cubicBezTo>
                  <a:pt x="272" y="86"/>
                  <a:pt x="282" y="83"/>
                  <a:pt x="284" y="80"/>
                </a:cubicBezTo>
                <a:cubicBezTo>
                  <a:pt x="285" y="77"/>
                  <a:pt x="284" y="60"/>
                  <a:pt x="281" y="58"/>
                </a:cubicBezTo>
                <a:close/>
              </a:path>
            </a:pathLst>
          </a:custGeom>
          <a:solidFill>
            <a:schemeClr val="accent4"/>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0" name="Freeform 15"/>
          <p:cNvSpPr>
            <a:spLocks/>
          </p:cNvSpPr>
          <p:nvPr/>
        </p:nvSpPr>
        <p:spPr bwMode="auto">
          <a:xfrm>
            <a:off x="3687350" y="7114351"/>
            <a:ext cx="933494" cy="4772282"/>
          </a:xfrm>
          <a:custGeom>
            <a:avLst/>
            <a:gdLst>
              <a:gd name="T0" fmla="*/ 50 w 124"/>
              <a:gd name="T1" fmla="*/ 541 h 635"/>
              <a:gd name="T2" fmla="*/ 34 w 124"/>
              <a:gd name="T3" fmla="*/ 515 h 635"/>
              <a:gd name="T4" fmla="*/ 47 w 124"/>
              <a:gd name="T5" fmla="*/ 485 h 635"/>
              <a:gd name="T6" fmla="*/ 57 w 124"/>
              <a:gd name="T7" fmla="*/ 455 h 635"/>
              <a:gd name="T8" fmla="*/ 63 w 124"/>
              <a:gd name="T9" fmla="*/ 432 h 635"/>
              <a:gd name="T10" fmla="*/ 54 w 124"/>
              <a:gd name="T11" fmla="*/ 409 h 635"/>
              <a:gd name="T12" fmla="*/ 56 w 124"/>
              <a:gd name="T13" fmla="*/ 372 h 635"/>
              <a:gd name="T14" fmla="*/ 61 w 124"/>
              <a:gd name="T15" fmla="*/ 343 h 635"/>
              <a:gd name="T16" fmla="*/ 66 w 124"/>
              <a:gd name="T17" fmla="*/ 319 h 635"/>
              <a:gd name="T18" fmla="*/ 76 w 124"/>
              <a:gd name="T19" fmla="*/ 269 h 635"/>
              <a:gd name="T20" fmla="*/ 81 w 124"/>
              <a:gd name="T21" fmla="*/ 235 h 635"/>
              <a:gd name="T22" fmla="*/ 82 w 124"/>
              <a:gd name="T23" fmla="*/ 195 h 635"/>
              <a:gd name="T24" fmla="*/ 92 w 124"/>
              <a:gd name="T25" fmla="*/ 161 h 635"/>
              <a:gd name="T26" fmla="*/ 104 w 124"/>
              <a:gd name="T27" fmla="*/ 133 h 635"/>
              <a:gd name="T28" fmla="*/ 120 w 124"/>
              <a:gd name="T29" fmla="*/ 95 h 635"/>
              <a:gd name="T30" fmla="*/ 111 w 124"/>
              <a:gd name="T31" fmla="*/ 66 h 635"/>
              <a:gd name="T32" fmla="*/ 104 w 124"/>
              <a:gd name="T33" fmla="*/ 31 h 635"/>
              <a:gd name="T34" fmla="*/ 88 w 124"/>
              <a:gd name="T35" fmla="*/ 2 h 635"/>
              <a:gd name="T36" fmla="*/ 80 w 124"/>
              <a:gd name="T37" fmla="*/ 28 h 635"/>
              <a:gd name="T38" fmla="*/ 77 w 124"/>
              <a:gd name="T39" fmla="*/ 94 h 635"/>
              <a:gd name="T40" fmla="*/ 65 w 124"/>
              <a:gd name="T41" fmla="*/ 159 h 635"/>
              <a:gd name="T42" fmla="*/ 59 w 124"/>
              <a:gd name="T43" fmla="*/ 203 h 635"/>
              <a:gd name="T44" fmla="*/ 51 w 124"/>
              <a:gd name="T45" fmla="*/ 261 h 635"/>
              <a:gd name="T46" fmla="*/ 32 w 124"/>
              <a:gd name="T47" fmla="*/ 313 h 635"/>
              <a:gd name="T48" fmla="*/ 30 w 124"/>
              <a:gd name="T49" fmla="*/ 356 h 635"/>
              <a:gd name="T50" fmla="*/ 21 w 124"/>
              <a:gd name="T51" fmla="*/ 397 h 635"/>
              <a:gd name="T52" fmla="*/ 39 w 124"/>
              <a:gd name="T53" fmla="*/ 375 h 635"/>
              <a:gd name="T54" fmla="*/ 42 w 124"/>
              <a:gd name="T55" fmla="*/ 399 h 635"/>
              <a:gd name="T56" fmla="*/ 37 w 124"/>
              <a:gd name="T57" fmla="*/ 426 h 635"/>
              <a:gd name="T58" fmla="*/ 30 w 124"/>
              <a:gd name="T59" fmla="*/ 444 h 635"/>
              <a:gd name="T60" fmla="*/ 28 w 124"/>
              <a:gd name="T61" fmla="*/ 441 h 635"/>
              <a:gd name="T62" fmla="*/ 18 w 124"/>
              <a:gd name="T63" fmla="*/ 445 h 635"/>
              <a:gd name="T64" fmla="*/ 2 w 124"/>
              <a:gd name="T65" fmla="*/ 466 h 635"/>
              <a:gd name="T66" fmla="*/ 20 w 124"/>
              <a:gd name="T67" fmla="*/ 468 h 635"/>
              <a:gd name="T68" fmla="*/ 30 w 124"/>
              <a:gd name="T69" fmla="*/ 485 h 635"/>
              <a:gd name="T70" fmla="*/ 13 w 124"/>
              <a:gd name="T71" fmla="*/ 489 h 635"/>
              <a:gd name="T72" fmla="*/ 15 w 124"/>
              <a:gd name="T73" fmla="*/ 498 h 635"/>
              <a:gd name="T74" fmla="*/ 7 w 124"/>
              <a:gd name="T75" fmla="*/ 513 h 635"/>
              <a:gd name="T76" fmla="*/ 18 w 124"/>
              <a:gd name="T77" fmla="*/ 518 h 635"/>
              <a:gd name="T78" fmla="*/ 19 w 124"/>
              <a:gd name="T79" fmla="*/ 532 h 635"/>
              <a:gd name="T80" fmla="*/ 11 w 124"/>
              <a:gd name="T81" fmla="*/ 549 h 635"/>
              <a:gd name="T82" fmla="*/ 28 w 124"/>
              <a:gd name="T83" fmla="*/ 552 h 635"/>
              <a:gd name="T84" fmla="*/ 35 w 124"/>
              <a:gd name="T85" fmla="*/ 558 h 635"/>
              <a:gd name="T86" fmla="*/ 27 w 124"/>
              <a:gd name="T87" fmla="*/ 575 h 635"/>
              <a:gd name="T88" fmla="*/ 50 w 124"/>
              <a:gd name="T89" fmla="*/ 575 h 635"/>
              <a:gd name="T90" fmla="*/ 34 w 124"/>
              <a:gd name="T91" fmla="*/ 587 h 635"/>
              <a:gd name="T92" fmla="*/ 52 w 124"/>
              <a:gd name="T93" fmla="*/ 585 h 635"/>
              <a:gd name="T94" fmla="*/ 32 w 124"/>
              <a:gd name="T95" fmla="*/ 599 h 635"/>
              <a:gd name="T96" fmla="*/ 50 w 124"/>
              <a:gd name="T97" fmla="*/ 601 h 635"/>
              <a:gd name="T98" fmla="*/ 79 w 124"/>
              <a:gd name="T99" fmla="*/ 574 h 635"/>
              <a:gd name="T100" fmla="*/ 88 w 124"/>
              <a:gd name="T101" fmla="*/ 589 h 635"/>
              <a:gd name="T102" fmla="*/ 75 w 124"/>
              <a:gd name="T103" fmla="*/ 594 h 635"/>
              <a:gd name="T104" fmla="*/ 61 w 124"/>
              <a:gd name="T105" fmla="*/ 606 h 635"/>
              <a:gd name="T106" fmla="*/ 72 w 124"/>
              <a:gd name="T107" fmla="*/ 626 h 635"/>
              <a:gd name="T108" fmla="*/ 92 w 124"/>
              <a:gd name="T109" fmla="*/ 623 h 635"/>
              <a:gd name="T110" fmla="*/ 113 w 124"/>
              <a:gd name="T111" fmla="*/ 624 h 635"/>
              <a:gd name="T112" fmla="*/ 101 w 124"/>
              <a:gd name="T113" fmla="*/ 621 h 635"/>
              <a:gd name="T114" fmla="*/ 88 w 124"/>
              <a:gd name="T115" fmla="*/ 569 h 635"/>
              <a:gd name="T116" fmla="*/ 57 w 124"/>
              <a:gd name="T117" fmla="*/ 56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635">
                <a:moveTo>
                  <a:pt x="57" y="563"/>
                </a:moveTo>
                <a:cubicBezTo>
                  <a:pt x="54" y="564"/>
                  <a:pt x="53" y="557"/>
                  <a:pt x="50" y="557"/>
                </a:cubicBezTo>
                <a:cubicBezTo>
                  <a:pt x="48" y="557"/>
                  <a:pt x="48" y="546"/>
                  <a:pt x="50" y="541"/>
                </a:cubicBezTo>
                <a:cubicBezTo>
                  <a:pt x="51" y="536"/>
                  <a:pt x="40" y="539"/>
                  <a:pt x="36" y="537"/>
                </a:cubicBezTo>
                <a:cubicBezTo>
                  <a:pt x="33" y="535"/>
                  <a:pt x="38" y="532"/>
                  <a:pt x="34" y="528"/>
                </a:cubicBezTo>
                <a:cubicBezTo>
                  <a:pt x="30" y="523"/>
                  <a:pt x="33" y="518"/>
                  <a:pt x="34" y="515"/>
                </a:cubicBezTo>
                <a:cubicBezTo>
                  <a:pt x="34" y="512"/>
                  <a:pt x="36" y="505"/>
                  <a:pt x="41" y="505"/>
                </a:cubicBezTo>
                <a:cubicBezTo>
                  <a:pt x="46" y="505"/>
                  <a:pt x="42" y="499"/>
                  <a:pt x="47" y="496"/>
                </a:cubicBezTo>
                <a:cubicBezTo>
                  <a:pt x="52" y="493"/>
                  <a:pt x="43" y="488"/>
                  <a:pt x="47" y="485"/>
                </a:cubicBezTo>
                <a:cubicBezTo>
                  <a:pt x="50" y="482"/>
                  <a:pt x="47" y="476"/>
                  <a:pt x="53" y="475"/>
                </a:cubicBezTo>
                <a:cubicBezTo>
                  <a:pt x="58" y="475"/>
                  <a:pt x="53" y="467"/>
                  <a:pt x="57" y="466"/>
                </a:cubicBezTo>
                <a:cubicBezTo>
                  <a:pt x="61" y="464"/>
                  <a:pt x="56" y="460"/>
                  <a:pt x="57" y="455"/>
                </a:cubicBezTo>
                <a:cubicBezTo>
                  <a:pt x="58" y="450"/>
                  <a:pt x="54" y="446"/>
                  <a:pt x="59" y="444"/>
                </a:cubicBezTo>
                <a:cubicBezTo>
                  <a:pt x="65" y="442"/>
                  <a:pt x="61" y="437"/>
                  <a:pt x="57" y="435"/>
                </a:cubicBezTo>
                <a:cubicBezTo>
                  <a:pt x="53" y="432"/>
                  <a:pt x="58" y="432"/>
                  <a:pt x="63" y="432"/>
                </a:cubicBezTo>
                <a:cubicBezTo>
                  <a:pt x="67" y="432"/>
                  <a:pt x="65" y="424"/>
                  <a:pt x="61" y="425"/>
                </a:cubicBezTo>
                <a:cubicBezTo>
                  <a:pt x="56" y="427"/>
                  <a:pt x="53" y="422"/>
                  <a:pt x="56" y="418"/>
                </a:cubicBezTo>
                <a:cubicBezTo>
                  <a:pt x="60" y="414"/>
                  <a:pt x="53" y="412"/>
                  <a:pt x="54" y="409"/>
                </a:cubicBezTo>
                <a:cubicBezTo>
                  <a:pt x="55" y="407"/>
                  <a:pt x="55" y="403"/>
                  <a:pt x="53" y="402"/>
                </a:cubicBezTo>
                <a:cubicBezTo>
                  <a:pt x="50" y="400"/>
                  <a:pt x="52" y="387"/>
                  <a:pt x="55" y="387"/>
                </a:cubicBezTo>
                <a:cubicBezTo>
                  <a:pt x="58" y="386"/>
                  <a:pt x="56" y="375"/>
                  <a:pt x="56" y="372"/>
                </a:cubicBezTo>
                <a:cubicBezTo>
                  <a:pt x="56" y="368"/>
                  <a:pt x="53" y="365"/>
                  <a:pt x="53" y="362"/>
                </a:cubicBezTo>
                <a:cubicBezTo>
                  <a:pt x="53" y="359"/>
                  <a:pt x="57" y="358"/>
                  <a:pt x="57" y="352"/>
                </a:cubicBezTo>
                <a:cubicBezTo>
                  <a:pt x="57" y="346"/>
                  <a:pt x="58" y="344"/>
                  <a:pt x="61" y="343"/>
                </a:cubicBezTo>
                <a:cubicBezTo>
                  <a:pt x="63" y="343"/>
                  <a:pt x="61" y="336"/>
                  <a:pt x="61" y="333"/>
                </a:cubicBezTo>
                <a:cubicBezTo>
                  <a:pt x="62" y="330"/>
                  <a:pt x="69" y="333"/>
                  <a:pt x="69" y="327"/>
                </a:cubicBezTo>
                <a:cubicBezTo>
                  <a:pt x="70" y="322"/>
                  <a:pt x="65" y="323"/>
                  <a:pt x="66" y="319"/>
                </a:cubicBezTo>
                <a:cubicBezTo>
                  <a:pt x="67" y="315"/>
                  <a:pt x="66" y="310"/>
                  <a:pt x="66" y="301"/>
                </a:cubicBezTo>
                <a:cubicBezTo>
                  <a:pt x="66" y="292"/>
                  <a:pt x="73" y="290"/>
                  <a:pt x="76" y="287"/>
                </a:cubicBezTo>
                <a:cubicBezTo>
                  <a:pt x="79" y="284"/>
                  <a:pt x="72" y="271"/>
                  <a:pt x="76" y="269"/>
                </a:cubicBezTo>
                <a:cubicBezTo>
                  <a:pt x="80" y="268"/>
                  <a:pt x="77" y="261"/>
                  <a:pt x="80" y="259"/>
                </a:cubicBezTo>
                <a:cubicBezTo>
                  <a:pt x="83" y="257"/>
                  <a:pt x="82" y="252"/>
                  <a:pt x="84" y="247"/>
                </a:cubicBezTo>
                <a:cubicBezTo>
                  <a:pt x="86" y="242"/>
                  <a:pt x="81" y="240"/>
                  <a:pt x="81" y="235"/>
                </a:cubicBezTo>
                <a:cubicBezTo>
                  <a:pt x="81" y="231"/>
                  <a:pt x="80" y="226"/>
                  <a:pt x="76" y="221"/>
                </a:cubicBezTo>
                <a:cubicBezTo>
                  <a:pt x="72" y="216"/>
                  <a:pt x="74" y="206"/>
                  <a:pt x="76" y="206"/>
                </a:cubicBezTo>
                <a:cubicBezTo>
                  <a:pt x="79" y="206"/>
                  <a:pt x="77" y="196"/>
                  <a:pt x="82" y="195"/>
                </a:cubicBezTo>
                <a:cubicBezTo>
                  <a:pt x="87" y="194"/>
                  <a:pt x="84" y="187"/>
                  <a:pt x="82" y="181"/>
                </a:cubicBezTo>
                <a:cubicBezTo>
                  <a:pt x="80" y="175"/>
                  <a:pt x="86" y="178"/>
                  <a:pt x="86" y="173"/>
                </a:cubicBezTo>
                <a:cubicBezTo>
                  <a:pt x="86" y="169"/>
                  <a:pt x="88" y="162"/>
                  <a:pt x="92" y="161"/>
                </a:cubicBezTo>
                <a:cubicBezTo>
                  <a:pt x="96" y="159"/>
                  <a:pt x="96" y="152"/>
                  <a:pt x="96" y="149"/>
                </a:cubicBezTo>
                <a:cubicBezTo>
                  <a:pt x="96" y="146"/>
                  <a:pt x="102" y="145"/>
                  <a:pt x="105" y="142"/>
                </a:cubicBezTo>
                <a:cubicBezTo>
                  <a:pt x="108" y="140"/>
                  <a:pt x="100" y="135"/>
                  <a:pt x="104" y="133"/>
                </a:cubicBezTo>
                <a:cubicBezTo>
                  <a:pt x="109" y="130"/>
                  <a:pt x="101" y="120"/>
                  <a:pt x="103" y="118"/>
                </a:cubicBezTo>
                <a:cubicBezTo>
                  <a:pt x="106" y="115"/>
                  <a:pt x="104" y="111"/>
                  <a:pt x="104" y="107"/>
                </a:cubicBezTo>
                <a:cubicBezTo>
                  <a:pt x="104" y="104"/>
                  <a:pt x="118" y="98"/>
                  <a:pt x="120" y="95"/>
                </a:cubicBezTo>
                <a:cubicBezTo>
                  <a:pt x="121" y="93"/>
                  <a:pt x="122" y="85"/>
                  <a:pt x="123" y="78"/>
                </a:cubicBezTo>
                <a:cubicBezTo>
                  <a:pt x="118" y="81"/>
                  <a:pt x="115" y="83"/>
                  <a:pt x="114" y="81"/>
                </a:cubicBezTo>
                <a:cubicBezTo>
                  <a:pt x="113" y="78"/>
                  <a:pt x="114" y="69"/>
                  <a:pt x="111" y="66"/>
                </a:cubicBezTo>
                <a:cubicBezTo>
                  <a:pt x="107" y="62"/>
                  <a:pt x="109" y="55"/>
                  <a:pt x="106" y="53"/>
                </a:cubicBezTo>
                <a:cubicBezTo>
                  <a:pt x="102" y="51"/>
                  <a:pt x="97" y="44"/>
                  <a:pt x="101" y="41"/>
                </a:cubicBezTo>
                <a:cubicBezTo>
                  <a:pt x="104" y="39"/>
                  <a:pt x="101" y="34"/>
                  <a:pt x="104" y="31"/>
                </a:cubicBezTo>
                <a:cubicBezTo>
                  <a:pt x="107" y="29"/>
                  <a:pt x="102" y="28"/>
                  <a:pt x="98" y="23"/>
                </a:cubicBezTo>
                <a:cubicBezTo>
                  <a:pt x="94" y="18"/>
                  <a:pt x="99" y="12"/>
                  <a:pt x="94" y="8"/>
                </a:cubicBezTo>
                <a:cubicBezTo>
                  <a:pt x="90" y="5"/>
                  <a:pt x="90" y="0"/>
                  <a:pt x="88" y="2"/>
                </a:cubicBezTo>
                <a:cubicBezTo>
                  <a:pt x="87" y="4"/>
                  <a:pt x="87" y="11"/>
                  <a:pt x="82" y="13"/>
                </a:cubicBezTo>
                <a:cubicBezTo>
                  <a:pt x="82" y="14"/>
                  <a:pt x="81" y="15"/>
                  <a:pt x="79" y="16"/>
                </a:cubicBezTo>
                <a:cubicBezTo>
                  <a:pt x="79" y="19"/>
                  <a:pt x="78" y="25"/>
                  <a:pt x="80" y="28"/>
                </a:cubicBezTo>
                <a:cubicBezTo>
                  <a:pt x="81" y="33"/>
                  <a:pt x="82" y="56"/>
                  <a:pt x="80" y="64"/>
                </a:cubicBezTo>
                <a:cubicBezTo>
                  <a:pt x="79" y="73"/>
                  <a:pt x="77" y="80"/>
                  <a:pt x="75" y="86"/>
                </a:cubicBezTo>
                <a:cubicBezTo>
                  <a:pt x="73" y="91"/>
                  <a:pt x="79" y="91"/>
                  <a:pt x="77" y="94"/>
                </a:cubicBezTo>
                <a:cubicBezTo>
                  <a:pt x="74" y="96"/>
                  <a:pt x="75" y="102"/>
                  <a:pt x="75" y="112"/>
                </a:cubicBezTo>
                <a:cubicBezTo>
                  <a:pt x="75" y="122"/>
                  <a:pt x="69" y="139"/>
                  <a:pt x="69" y="144"/>
                </a:cubicBezTo>
                <a:cubicBezTo>
                  <a:pt x="69" y="150"/>
                  <a:pt x="65" y="153"/>
                  <a:pt x="65" y="159"/>
                </a:cubicBezTo>
                <a:cubicBezTo>
                  <a:pt x="66" y="165"/>
                  <a:pt x="62" y="168"/>
                  <a:pt x="59" y="171"/>
                </a:cubicBezTo>
                <a:cubicBezTo>
                  <a:pt x="56" y="174"/>
                  <a:pt x="65" y="183"/>
                  <a:pt x="64" y="188"/>
                </a:cubicBezTo>
                <a:cubicBezTo>
                  <a:pt x="64" y="193"/>
                  <a:pt x="57" y="195"/>
                  <a:pt x="59" y="203"/>
                </a:cubicBezTo>
                <a:cubicBezTo>
                  <a:pt x="61" y="213"/>
                  <a:pt x="59" y="231"/>
                  <a:pt x="59" y="234"/>
                </a:cubicBezTo>
                <a:cubicBezTo>
                  <a:pt x="59" y="238"/>
                  <a:pt x="55" y="237"/>
                  <a:pt x="56" y="244"/>
                </a:cubicBezTo>
                <a:cubicBezTo>
                  <a:pt x="57" y="250"/>
                  <a:pt x="52" y="252"/>
                  <a:pt x="51" y="261"/>
                </a:cubicBezTo>
                <a:cubicBezTo>
                  <a:pt x="50" y="271"/>
                  <a:pt x="43" y="284"/>
                  <a:pt x="40" y="291"/>
                </a:cubicBezTo>
                <a:cubicBezTo>
                  <a:pt x="37" y="298"/>
                  <a:pt x="37" y="302"/>
                  <a:pt x="33" y="302"/>
                </a:cubicBezTo>
                <a:cubicBezTo>
                  <a:pt x="30" y="302"/>
                  <a:pt x="29" y="306"/>
                  <a:pt x="32" y="313"/>
                </a:cubicBezTo>
                <a:cubicBezTo>
                  <a:pt x="34" y="319"/>
                  <a:pt x="30" y="324"/>
                  <a:pt x="33" y="330"/>
                </a:cubicBezTo>
                <a:cubicBezTo>
                  <a:pt x="37" y="337"/>
                  <a:pt x="36" y="339"/>
                  <a:pt x="34" y="345"/>
                </a:cubicBezTo>
                <a:cubicBezTo>
                  <a:pt x="32" y="351"/>
                  <a:pt x="30" y="351"/>
                  <a:pt x="30" y="356"/>
                </a:cubicBezTo>
                <a:cubicBezTo>
                  <a:pt x="30" y="362"/>
                  <a:pt x="25" y="367"/>
                  <a:pt x="28" y="373"/>
                </a:cubicBezTo>
                <a:cubicBezTo>
                  <a:pt x="30" y="379"/>
                  <a:pt x="30" y="381"/>
                  <a:pt x="27" y="381"/>
                </a:cubicBezTo>
                <a:cubicBezTo>
                  <a:pt x="24" y="381"/>
                  <a:pt x="22" y="386"/>
                  <a:pt x="21" y="397"/>
                </a:cubicBezTo>
                <a:cubicBezTo>
                  <a:pt x="19" y="407"/>
                  <a:pt x="20" y="407"/>
                  <a:pt x="27" y="406"/>
                </a:cubicBezTo>
                <a:cubicBezTo>
                  <a:pt x="35" y="405"/>
                  <a:pt x="29" y="381"/>
                  <a:pt x="33" y="381"/>
                </a:cubicBezTo>
                <a:cubicBezTo>
                  <a:pt x="38" y="381"/>
                  <a:pt x="34" y="377"/>
                  <a:pt x="39" y="375"/>
                </a:cubicBezTo>
                <a:cubicBezTo>
                  <a:pt x="43" y="374"/>
                  <a:pt x="39" y="380"/>
                  <a:pt x="42" y="381"/>
                </a:cubicBezTo>
                <a:cubicBezTo>
                  <a:pt x="46" y="382"/>
                  <a:pt x="48" y="384"/>
                  <a:pt x="43" y="387"/>
                </a:cubicBezTo>
                <a:cubicBezTo>
                  <a:pt x="39" y="390"/>
                  <a:pt x="44" y="395"/>
                  <a:pt x="42" y="399"/>
                </a:cubicBezTo>
                <a:cubicBezTo>
                  <a:pt x="40" y="402"/>
                  <a:pt x="37" y="406"/>
                  <a:pt x="39" y="410"/>
                </a:cubicBezTo>
                <a:cubicBezTo>
                  <a:pt x="41" y="414"/>
                  <a:pt x="37" y="414"/>
                  <a:pt x="36" y="419"/>
                </a:cubicBezTo>
                <a:cubicBezTo>
                  <a:pt x="36" y="424"/>
                  <a:pt x="39" y="425"/>
                  <a:pt x="37" y="426"/>
                </a:cubicBezTo>
                <a:cubicBezTo>
                  <a:pt x="35" y="427"/>
                  <a:pt x="40" y="431"/>
                  <a:pt x="37" y="432"/>
                </a:cubicBezTo>
                <a:cubicBezTo>
                  <a:pt x="33" y="432"/>
                  <a:pt x="35" y="436"/>
                  <a:pt x="37" y="440"/>
                </a:cubicBezTo>
                <a:cubicBezTo>
                  <a:pt x="39" y="444"/>
                  <a:pt x="33" y="442"/>
                  <a:pt x="30" y="444"/>
                </a:cubicBezTo>
                <a:cubicBezTo>
                  <a:pt x="27" y="447"/>
                  <a:pt x="33" y="450"/>
                  <a:pt x="31" y="454"/>
                </a:cubicBezTo>
                <a:cubicBezTo>
                  <a:pt x="29" y="457"/>
                  <a:pt x="24" y="452"/>
                  <a:pt x="22" y="450"/>
                </a:cubicBezTo>
                <a:cubicBezTo>
                  <a:pt x="20" y="448"/>
                  <a:pt x="26" y="444"/>
                  <a:pt x="28" y="441"/>
                </a:cubicBezTo>
                <a:cubicBezTo>
                  <a:pt x="31" y="437"/>
                  <a:pt x="26" y="428"/>
                  <a:pt x="21" y="430"/>
                </a:cubicBezTo>
                <a:cubicBezTo>
                  <a:pt x="16" y="432"/>
                  <a:pt x="26" y="437"/>
                  <a:pt x="26" y="441"/>
                </a:cubicBezTo>
                <a:cubicBezTo>
                  <a:pt x="26" y="445"/>
                  <a:pt x="18" y="441"/>
                  <a:pt x="18" y="445"/>
                </a:cubicBezTo>
                <a:cubicBezTo>
                  <a:pt x="19" y="449"/>
                  <a:pt x="13" y="448"/>
                  <a:pt x="10" y="451"/>
                </a:cubicBezTo>
                <a:cubicBezTo>
                  <a:pt x="7" y="454"/>
                  <a:pt x="14" y="457"/>
                  <a:pt x="11" y="458"/>
                </a:cubicBezTo>
                <a:cubicBezTo>
                  <a:pt x="8" y="459"/>
                  <a:pt x="2" y="463"/>
                  <a:pt x="2" y="466"/>
                </a:cubicBezTo>
                <a:cubicBezTo>
                  <a:pt x="2" y="469"/>
                  <a:pt x="5" y="470"/>
                  <a:pt x="5" y="467"/>
                </a:cubicBezTo>
                <a:cubicBezTo>
                  <a:pt x="5" y="464"/>
                  <a:pt x="10" y="463"/>
                  <a:pt x="12" y="467"/>
                </a:cubicBezTo>
                <a:cubicBezTo>
                  <a:pt x="14" y="471"/>
                  <a:pt x="16" y="467"/>
                  <a:pt x="20" y="468"/>
                </a:cubicBezTo>
                <a:cubicBezTo>
                  <a:pt x="24" y="469"/>
                  <a:pt x="24" y="475"/>
                  <a:pt x="21" y="475"/>
                </a:cubicBezTo>
                <a:cubicBezTo>
                  <a:pt x="19" y="474"/>
                  <a:pt x="16" y="479"/>
                  <a:pt x="17" y="483"/>
                </a:cubicBezTo>
                <a:cubicBezTo>
                  <a:pt x="18" y="488"/>
                  <a:pt x="26" y="483"/>
                  <a:pt x="30" y="485"/>
                </a:cubicBezTo>
                <a:cubicBezTo>
                  <a:pt x="34" y="486"/>
                  <a:pt x="33" y="493"/>
                  <a:pt x="30" y="490"/>
                </a:cubicBezTo>
                <a:cubicBezTo>
                  <a:pt x="28" y="488"/>
                  <a:pt x="23" y="484"/>
                  <a:pt x="21" y="488"/>
                </a:cubicBezTo>
                <a:cubicBezTo>
                  <a:pt x="19" y="492"/>
                  <a:pt x="15" y="490"/>
                  <a:pt x="13" y="489"/>
                </a:cubicBezTo>
                <a:cubicBezTo>
                  <a:pt x="10" y="488"/>
                  <a:pt x="0" y="494"/>
                  <a:pt x="3" y="497"/>
                </a:cubicBezTo>
                <a:cubicBezTo>
                  <a:pt x="7" y="499"/>
                  <a:pt x="6" y="503"/>
                  <a:pt x="9" y="503"/>
                </a:cubicBezTo>
                <a:cubicBezTo>
                  <a:pt x="11" y="502"/>
                  <a:pt x="14" y="501"/>
                  <a:pt x="15" y="498"/>
                </a:cubicBezTo>
                <a:cubicBezTo>
                  <a:pt x="17" y="496"/>
                  <a:pt x="21" y="493"/>
                  <a:pt x="21" y="499"/>
                </a:cubicBezTo>
                <a:cubicBezTo>
                  <a:pt x="22" y="505"/>
                  <a:pt x="15" y="502"/>
                  <a:pt x="14" y="505"/>
                </a:cubicBezTo>
                <a:cubicBezTo>
                  <a:pt x="13" y="508"/>
                  <a:pt x="10" y="511"/>
                  <a:pt x="7" y="513"/>
                </a:cubicBezTo>
                <a:cubicBezTo>
                  <a:pt x="3" y="516"/>
                  <a:pt x="7" y="521"/>
                  <a:pt x="10" y="519"/>
                </a:cubicBezTo>
                <a:cubicBezTo>
                  <a:pt x="13" y="518"/>
                  <a:pt x="9" y="523"/>
                  <a:pt x="13" y="524"/>
                </a:cubicBezTo>
                <a:cubicBezTo>
                  <a:pt x="17" y="524"/>
                  <a:pt x="19" y="521"/>
                  <a:pt x="18" y="518"/>
                </a:cubicBezTo>
                <a:cubicBezTo>
                  <a:pt x="17" y="515"/>
                  <a:pt x="20" y="508"/>
                  <a:pt x="24" y="511"/>
                </a:cubicBezTo>
                <a:cubicBezTo>
                  <a:pt x="27" y="515"/>
                  <a:pt x="22" y="518"/>
                  <a:pt x="22" y="521"/>
                </a:cubicBezTo>
                <a:cubicBezTo>
                  <a:pt x="22" y="525"/>
                  <a:pt x="19" y="529"/>
                  <a:pt x="19" y="532"/>
                </a:cubicBezTo>
                <a:cubicBezTo>
                  <a:pt x="19" y="535"/>
                  <a:pt x="15" y="534"/>
                  <a:pt x="16" y="537"/>
                </a:cubicBezTo>
                <a:cubicBezTo>
                  <a:pt x="16" y="541"/>
                  <a:pt x="7" y="539"/>
                  <a:pt x="11" y="541"/>
                </a:cubicBezTo>
                <a:cubicBezTo>
                  <a:pt x="15" y="544"/>
                  <a:pt x="9" y="547"/>
                  <a:pt x="11" y="549"/>
                </a:cubicBezTo>
                <a:cubicBezTo>
                  <a:pt x="13" y="552"/>
                  <a:pt x="15" y="546"/>
                  <a:pt x="18" y="547"/>
                </a:cubicBezTo>
                <a:cubicBezTo>
                  <a:pt x="22" y="549"/>
                  <a:pt x="21" y="549"/>
                  <a:pt x="25" y="548"/>
                </a:cubicBezTo>
                <a:cubicBezTo>
                  <a:pt x="30" y="546"/>
                  <a:pt x="32" y="551"/>
                  <a:pt x="28" y="552"/>
                </a:cubicBezTo>
                <a:cubicBezTo>
                  <a:pt x="24" y="554"/>
                  <a:pt x="20" y="558"/>
                  <a:pt x="22" y="559"/>
                </a:cubicBezTo>
                <a:cubicBezTo>
                  <a:pt x="24" y="559"/>
                  <a:pt x="29" y="556"/>
                  <a:pt x="30" y="560"/>
                </a:cubicBezTo>
                <a:cubicBezTo>
                  <a:pt x="31" y="564"/>
                  <a:pt x="34" y="563"/>
                  <a:pt x="35" y="558"/>
                </a:cubicBezTo>
                <a:cubicBezTo>
                  <a:pt x="35" y="554"/>
                  <a:pt x="42" y="558"/>
                  <a:pt x="44" y="561"/>
                </a:cubicBezTo>
                <a:cubicBezTo>
                  <a:pt x="45" y="565"/>
                  <a:pt x="36" y="567"/>
                  <a:pt x="31" y="566"/>
                </a:cubicBezTo>
                <a:cubicBezTo>
                  <a:pt x="27" y="565"/>
                  <a:pt x="24" y="571"/>
                  <a:pt x="27" y="575"/>
                </a:cubicBezTo>
                <a:cubicBezTo>
                  <a:pt x="30" y="579"/>
                  <a:pt x="34" y="575"/>
                  <a:pt x="38" y="571"/>
                </a:cubicBezTo>
                <a:cubicBezTo>
                  <a:pt x="41" y="568"/>
                  <a:pt x="58" y="569"/>
                  <a:pt x="59" y="573"/>
                </a:cubicBezTo>
                <a:cubicBezTo>
                  <a:pt x="60" y="576"/>
                  <a:pt x="51" y="573"/>
                  <a:pt x="50" y="575"/>
                </a:cubicBezTo>
                <a:cubicBezTo>
                  <a:pt x="49" y="577"/>
                  <a:pt x="42" y="579"/>
                  <a:pt x="42" y="577"/>
                </a:cubicBezTo>
                <a:cubicBezTo>
                  <a:pt x="41" y="574"/>
                  <a:pt x="34" y="578"/>
                  <a:pt x="34" y="582"/>
                </a:cubicBezTo>
                <a:cubicBezTo>
                  <a:pt x="33" y="586"/>
                  <a:pt x="28" y="586"/>
                  <a:pt x="34" y="587"/>
                </a:cubicBezTo>
                <a:cubicBezTo>
                  <a:pt x="40" y="589"/>
                  <a:pt x="38" y="582"/>
                  <a:pt x="47" y="582"/>
                </a:cubicBezTo>
                <a:cubicBezTo>
                  <a:pt x="56" y="583"/>
                  <a:pt x="60" y="574"/>
                  <a:pt x="63" y="579"/>
                </a:cubicBezTo>
                <a:cubicBezTo>
                  <a:pt x="65" y="584"/>
                  <a:pt x="56" y="588"/>
                  <a:pt x="52" y="585"/>
                </a:cubicBezTo>
                <a:cubicBezTo>
                  <a:pt x="49" y="582"/>
                  <a:pt x="45" y="587"/>
                  <a:pt x="45" y="592"/>
                </a:cubicBezTo>
                <a:cubicBezTo>
                  <a:pt x="45" y="596"/>
                  <a:pt x="35" y="591"/>
                  <a:pt x="30" y="590"/>
                </a:cubicBezTo>
                <a:cubicBezTo>
                  <a:pt x="25" y="589"/>
                  <a:pt x="27" y="595"/>
                  <a:pt x="32" y="599"/>
                </a:cubicBezTo>
                <a:cubicBezTo>
                  <a:pt x="36" y="604"/>
                  <a:pt x="38" y="599"/>
                  <a:pt x="44" y="602"/>
                </a:cubicBezTo>
                <a:cubicBezTo>
                  <a:pt x="49" y="606"/>
                  <a:pt x="49" y="609"/>
                  <a:pt x="53" y="606"/>
                </a:cubicBezTo>
                <a:cubicBezTo>
                  <a:pt x="57" y="602"/>
                  <a:pt x="53" y="603"/>
                  <a:pt x="50" y="601"/>
                </a:cubicBezTo>
                <a:cubicBezTo>
                  <a:pt x="48" y="600"/>
                  <a:pt x="50" y="594"/>
                  <a:pt x="56" y="597"/>
                </a:cubicBezTo>
                <a:cubicBezTo>
                  <a:pt x="62" y="600"/>
                  <a:pt x="69" y="595"/>
                  <a:pt x="67" y="587"/>
                </a:cubicBezTo>
                <a:cubicBezTo>
                  <a:pt x="65" y="580"/>
                  <a:pt x="72" y="576"/>
                  <a:pt x="79" y="574"/>
                </a:cubicBezTo>
                <a:cubicBezTo>
                  <a:pt x="86" y="571"/>
                  <a:pt x="83" y="578"/>
                  <a:pt x="77" y="581"/>
                </a:cubicBezTo>
                <a:cubicBezTo>
                  <a:pt x="72" y="583"/>
                  <a:pt x="71" y="584"/>
                  <a:pt x="75" y="589"/>
                </a:cubicBezTo>
                <a:cubicBezTo>
                  <a:pt x="79" y="593"/>
                  <a:pt x="85" y="586"/>
                  <a:pt x="88" y="589"/>
                </a:cubicBezTo>
                <a:cubicBezTo>
                  <a:pt x="91" y="593"/>
                  <a:pt x="82" y="592"/>
                  <a:pt x="80" y="596"/>
                </a:cubicBezTo>
                <a:cubicBezTo>
                  <a:pt x="79" y="599"/>
                  <a:pt x="86" y="603"/>
                  <a:pt x="81" y="606"/>
                </a:cubicBezTo>
                <a:cubicBezTo>
                  <a:pt x="75" y="608"/>
                  <a:pt x="78" y="595"/>
                  <a:pt x="75" y="594"/>
                </a:cubicBezTo>
                <a:cubicBezTo>
                  <a:pt x="72" y="593"/>
                  <a:pt x="69" y="596"/>
                  <a:pt x="72" y="603"/>
                </a:cubicBezTo>
                <a:cubicBezTo>
                  <a:pt x="75" y="610"/>
                  <a:pt x="68" y="604"/>
                  <a:pt x="65" y="600"/>
                </a:cubicBezTo>
                <a:cubicBezTo>
                  <a:pt x="62" y="597"/>
                  <a:pt x="58" y="602"/>
                  <a:pt x="61" y="606"/>
                </a:cubicBezTo>
                <a:cubicBezTo>
                  <a:pt x="65" y="609"/>
                  <a:pt x="54" y="605"/>
                  <a:pt x="54" y="611"/>
                </a:cubicBezTo>
                <a:cubicBezTo>
                  <a:pt x="54" y="617"/>
                  <a:pt x="59" y="612"/>
                  <a:pt x="65" y="613"/>
                </a:cubicBezTo>
                <a:cubicBezTo>
                  <a:pt x="70" y="615"/>
                  <a:pt x="68" y="623"/>
                  <a:pt x="72" y="626"/>
                </a:cubicBezTo>
                <a:cubicBezTo>
                  <a:pt x="76" y="629"/>
                  <a:pt x="72" y="616"/>
                  <a:pt x="77" y="615"/>
                </a:cubicBezTo>
                <a:cubicBezTo>
                  <a:pt x="81" y="614"/>
                  <a:pt x="77" y="625"/>
                  <a:pt x="87" y="628"/>
                </a:cubicBezTo>
                <a:cubicBezTo>
                  <a:pt x="96" y="631"/>
                  <a:pt x="87" y="626"/>
                  <a:pt x="92" y="623"/>
                </a:cubicBezTo>
                <a:cubicBezTo>
                  <a:pt x="96" y="620"/>
                  <a:pt x="102" y="632"/>
                  <a:pt x="106" y="634"/>
                </a:cubicBezTo>
                <a:cubicBezTo>
                  <a:pt x="111" y="635"/>
                  <a:pt x="108" y="628"/>
                  <a:pt x="104" y="624"/>
                </a:cubicBezTo>
                <a:cubicBezTo>
                  <a:pt x="101" y="620"/>
                  <a:pt x="108" y="623"/>
                  <a:pt x="113" y="624"/>
                </a:cubicBezTo>
                <a:cubicBezTo>
                  <a:pt x="117" y="626"/>
                  <a:pt x="121" y="626"/>
                  <a:pt x="122" y="623"/>
                </a:cubicBezTo>
                <a:cubicBezTo>
                  <a:pt x="122" y="622"/>
                  <a:pt x="123" y="622"/>
                  <a:pt x="124" y="622"/>
                </a:cubicBezTo>
                <a:cubicBezTo>
                  <a:pt x="119" y="619"/>
                  <a:pt x="103" y="621"/>
                  <a:pt x="101" y="621"/>
                </a:cubicBezTo>
                <a:cubicBezTo>
                  <a:pt x="98" y="620"/>
                  <a:pt x="100" y="583"/>
                  <a:pt x="100" y="575"/>
                </a:cubicBezTo>
                <a:cubicBezTo>
                  <a:pt x="100" y="574"/>
                  <a:pt x="100" y="574"/>
                  <a:pt x="99" y="574"/>
                </a:cubicBezTo>
                <a:cubicBezTo>
                  <a:pt x="95" y="574"/>
                  <a:pt x="86" y="575"/>
                  <a:pt x="88" y="569"/>
                </a:cubicBezTo>
                <a:cubicBezTo>
                  <a:pt x="88" y="568"/>
                  <a:pt x="89" y="567"/>
                  <a:pt x="90" y="567"/>
                </a:cubicBezTo>
                <a:cubicBezTo>
                  <a:pt x="88" y="565"/>
                  <a:pt x="85" y="563"/>
                  <a:pt x="82" y="563"/>
                </a:cubicBezTo>
                <a:cubicBezTo>
                  <a:pt x="76" y="561"/>
                  <a:pt x="61" y="563"/>
                  <a:pt x="57" y="563"/>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1" name="Freeform 16"/>
          <p:cNvSpPr>
            <a:spLocks/>
          </p:cNvSpPr>
          <p:nvPr/>
        </p:nvSpPr>
        <p:spPr bwMode="auto">
          <a:xfrm>
            <a:off x="5071722" y="7323921"/>
            <a:ext cx="933494" cy="939850"/>
          </a:xfrm>
          <a:custGeom>
            <a:avLst/>
            <a:gdLst>
              <a:gd name="T0" fmla="*/ 119 w 124"/>
              <a:gd name="T1" fmla="*/ 68 h 125"/>
              <a:gd name="T2" fmla="*/ 107 w 124"/>
              <a:gd name="T3" fmla="*/ 70 h 125"/>
              <a:gd name="T4" fmla="*/ 101 w 124"/>
              <a:gd name="T5" fmla="*/ 55 h 125"/>
              <a:gd name="T6" fmla="*/ 91 w 124"/>
              <a:gd name="T7" fmla="*/ 43 h 125"/>
              <a:gd name="T8" fmla="*/ 79 w 124"/>
              <a:gd name="T9" fmla="*/ 42 h 125"/>
              <a:gd name="T10" fmla="*/ 72 w 124"/>
              <a:gd name="T11" fmla="*/ 30 h 125"/>
              <a:gd name="T12" fmla="*/ 69 w 124"/>
              <a:gd name="T13" fmla="*/ 13 h 125"/>
              <a:gd name="T14" fmla="*/ 69 w 124"/>
              <a:gd name="T15" fmla="*/ 5 h 125"/>
              <a:gd name="T16" fmla="*/ 66 w 124"/>
              <a:gd name="T17" fmla="*/ 6 h 125"/>
              <a:gd name="T18" fmla="*/ 53 w 124"/>
              <a:gd name="T19" fmla="*/ 0 h 125"/>
              <a:gd name="T20" fmla="*/ 37 w 124"/>
              <a:gd name="T21" fmla="*/ 2 h 125"/>
              <a:gd name="T22" fmla="*/ 20 w 124"/>
              <a:gd name="T23" fmla="*/ 5 h 125"/>
              <a:gd name="T24" fmla="*/ 9 w 124"/>
              <a:gd name="T25" fmla="*/ 18 h 125"/>
              <a:gd name="T26" fmla="*/ 5 w 124"/>
              <a:gd name="T27" fmla="*/ 40 h 125"/>
              <a:gd name="T28" fmla="*/ 0 w 124"/>
              <a:gd name="T29" fmla="*/ 40 h 125"/>
              <a:gd name="T30" fmla="*/ 19 w 124"/>
              <a:gd name="T31" fmla="*/ 60 h 125"/>
              <a:gd name="T32" fmla="*/ 35 w 124"/>
              <a:gd name="T33" fmla="*/ 69 h 125"/>
              <a:gd name="T34" fmla="*/ 51 w 124"/>
              <a:gd name="T35" fmla="*/ 77 h 125"/>
              <a:gd name="T36" fmla="*/ 77 w 124"/>
              <a:gd name="T37" fmla="*/ 90 h 125"/>
              <a:gd name="T38" fmla="*/ 66 w 124"/>
              <a:gd name="T39" fmla="*/ 109 h 125"/>
              <a:gd name="T40" fmla="*/ 61 w 124"/>
              <a:gd name="T41" fmla="*/ 119 h 125"/>
              <a:gd name="T42" fmla="*/ 74 w 124"/>
              <a:gd name="T43" fmla="*/ 122 h 125"/>
              <a:gd name="T44" fmla="*/ 88 w 124"/>
              <a:gd name="T45" fmla="*/ 123 h 125"/>
              <a:gd name="T46" fmla="*/ 100 w 124"/>
              <a:gd name="T47" fmla="*/ 120 h 125"/>
              <a:gd name="T48" fmla="*/ 111 w 124"/>
              <a:gd name="T49" fmla="*/ 115 h 125"/>
              <a:gd name="T50" fmla="*/ 118 w 124"/>
              <a:gd name="T51" fmla="*/ 94 h 125"/>
              <a:gd name="T52" fmla="*/ 119 w 124"/>
              <a:gd name="T53"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25">
                <a:moveTo>
                  <a:pt x="119" y="68"/>
                </a:moveTo>
                <a:cubicBezTo>
                  <a:pt x="114" y="65"/>
                  <a:pt x="109" y="70"/>
                  <a:pt x="107" y="70"/>
                </a:cubicBezTo>
                <a:cubicBezTo>
                  <a:pt x="106" y="70"/>
                  <a:pt x="102" y="59"/>
                  <a:pt x="101" y="55"/>
                </a:cubicBezTo>
                <a:cubicBezTo>
                  <a:pt x="99" y="50"/>
                  <a:pt x="94" y="41"/>
                  <a:pt x="91" y="43"/>
                </a:cubicBezTo>
                <a:cubicBezTo>
                  <a:pt x="88" y="45"/>
                  <a:pt x="89" y="42"/>
                  <a:pt x="79" y="42"/>
                </a:cubicBezTo>
                <a:cubicBezTo>
                  <a:pt x="69" y="41"/>
                  <a:pt x="70" y="39"/>
                  <a:pt x="72" y="30"/>
                </a:cubicBezTo>
                <a:cubicBezTo>
                  <a:pt x="74" y="21"/>
                  <a:pt x="65" y="15"/>
                  <a:pt x="69" y="13"/>
                </a:cubicBezTo>
                <a:cubicBezTo>
                  <a:pt x="72" y="11"/>
                  <a:pt x="72" y="9"/>
                  <a:pt x="69" y="5"/>
                </a:cubicBezTo>
                <a:cubicBezTo>
                  <a:pt x="68" y="6"/>
                  <a:pt x="67" y="6"/>
                  <a:pt x="66" y="6"/>
                </a:cubicBezTo>
                <a:cubicBezTo>
                  <a:pt x="63" y="6"/>
                  <a:pt x="59" y="0"/>
                  <a:pt x="53" y="0"/>
                </a:cubicBezTo>
                <a:cubicBezTo>
                  <a:pt x="47" y="0"/>
                  <a:pt x="41" y="0"/>
                  <a:pt x="37" y="2"/>
                </a:cubicBezTo>
                <a:cubicBezTo>
                  <a:pt x="33" y="4"/>
                  <a:pt x="25" y="2"/>
                  <a:pt x="20" y="5"/>
                </a:cubicBezTo>
                <a:cubicBezTo>
                  <a:pt x="15" y="8"/>
                  <a:pt x="8" y="15"/>
                  <a:pt x="9" y="18"/>
                </a:cubicBezTo>
                <a:cubicBezTo>
                  <a:pt x="9" y="21"/>
                  <a:pt x="7" y="39"/>
                  <a:pt x="5" y="40"/>
                </a:cubicBezTo>
                <a:cubicBezTo>
                  <a:pt x="4" y="40"/>
                  <a:pt x="2" y="40"/>
                  <a:pt x="0" y="40"/>
                </a:cubicBezTo>
                <a:cubicBezTo>
                  <a:pt x="3" y="45"/>
                  <a:pt x="13" y="56"/>
                  <a:pt x="19" y="60"/>
                </a:cubicBezTo>
                <a:cubicBezTo>
                  <a:pt x="27" y="64"/>
                  <a:pt x="27" y="69"/>
                  <a:pt x="35" y="69"/>
                </a:cubicBezTo>
                <a:cubicBezTo>
                  <a:pt x="43" y="70"/>
                  <a:pt x="48" y="74"/>
                  <a:pt x="51" y="77"/>
                </a:cubicBezTo>
                <a:cubicBezTo>
                  <a:pt x="54" y="81"/>
                  <a:pt x="75" y="87"/>
                  <a:pt x="77" y="90"/>
                </a:cubicBezTo>
                <a:cubicBezTo>
                  <a:pt x="78" y="93"/>
                  <a:pt x="66" y="102"/>
                  <a:pt x="66" y="109"/>
                </a:cubicBezTo>
                <a:cubicBezTo>
                  <a:pt x="66" y="117"/>
                  <a:pt x="61" y="116"/>
                  <a:pt x="61" y="119"/>
                </a:cubicBezTo>
                <a:cubicBezTo>
                  <a:pt x="61" y="121"/>
                  <a:pt x="71" y="120"/>
                  <a:pt x="74" y="122"/>
                </a:cubicBezTo>
                <a:cubicBezTo>
                  <a:pt x="78" y="124"/>
                  <a:pt x="83" y="120"/>
                  <a:pt x="88" y="123"/>
                </a:cubicBezTo>
                <a:cubicBezTo>
                  <a:pt x="92" y="125"/>
                  <a:pt x="97" y="120"/>
                  <a:pt x="100" y="120"/>
                </a:cubicBezTo>
                <a:cubicBezTo>
                  <a:pt x="103" y="121"/>
                  <a:pt x="107" y="114"/>
                  <a:pt x="111" y="115"/>
                </a:cubicBezTo>
                <a:cubicBezTo>
                  <a:pt x="115" y="115"/>
                  <a:pt x="119" y="100"/>
                  <a:pt x="118" y="94"/>
                </a:cubicBezTo>
                <a:cubicBezTo>
                  <a:pt x="117" y="88"/>
                  <a:pt x="124" y="70"/>
                  <a:pt x="119" y="68"/>
                </a:cubicBezTo>
                <a:close/>
              </a:path>
            </a:pathLst>
          </a:custGeom>
          <a:solidFill>
            <a:schemeClr val="accent2"/>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2" name="Freeform 17"/>
          <p:cNvSpPr>
            <a:spLocks/>
          </p:cNvSpPr>
          <p:nvPr/>
        </p:nvSpPr>
        <p:spPr bwMode="auto">
          <a:xfrm>
            <a:off x="2617320" y="4059833"/>
            <a:ext cx="346094" cy="285766"/>
          </a:xfrm>
          <a:custGeom>
            <a:avLst/>
            <a:gdLst>
              <a:gd name="T0" fmla="*/ 44 w 46"/>
              <a:gd name="T1" fmla="*/ 30 h 38"/>
              <a:gd name="T2" fmla="*/ 46 w 46"/>
              <a:gd name="T3" fmla="*/ 21 h 38"/>
              <a:gd name="T4" fmla="*/ 32 w 46"/>
              <a:gd name="T5" fmla="*/ 4 h 38"/>
              <a:gd name="T6" fmla="*/ 25 w 46"/>
              <a:gd name="T7" fmla="*/ 3 h 38"/>
              <a:gd name="T8" fmla="*/ 11 w 46"/>
              <a:gd name="T9" fmla="*/ 1 h 38"/>
              <a:gd name="T10" fmla="*/ 4 w 46"/>
              <a:gd name="T11" fmla="*/ 0 h 38"/>
              <a:gd name="T12" fmla="*/ 3 w 46"/>
              <a:gd name="T13" fmla="*/ 6 h 38"/>
              <a:gd name="T14" fmla="*/ 6 w 46"/>
              <a:gd name="T15" fmla="*/ 18 h 38"/>
              <a:gd name="T16" fmla="*/ 14 w 46"/>
              <a:gd name="T17" fmla="*/ 16 h 38"/>
              <a:gd name="T18" fmla="*/ 21 w 46"/>
              <a:gd name="T19" fmla="*/ 21 h 38"/>
              <a:gd name="T20" fmla="*/ 31 w 46"/>
              <a:gd name="T21" fmla="*/ 30 h 38"/>
              <a:gd name="T22" fmla="*/ 39 w 46"/>
              <a:gd name="T23" fmla="*/ 37 h 38"/>
              <a:gd name="T24" fmla="*/ 42 w 46"/>
              <a:gd name="T25" fmla="*/ 38 h 38"/>
              <a:gd name="T26" fmla="*/ 44 w 46"/>
              <a:gd name="T2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38">
                <a:moveTo>
                  <a:pt x="44" y="30"/>
                </a:moveTo>
                <a:cubicBezTo>
                  <a:pt x="44" y="28"/>
                  <a:pt x="44" y="24"/>
                  <a:pt x="46" y="21"/>
                </a:cubicBezTo>
                <a:cubicBezTo>
                  <a:pt x="41" y="15"/>
                  <a:pt x="35" y="8"/>
                  <a:pt x="32" y="4"/>
                </a:cubicBezTo>
                <a:cubicBezTo>
                  <a:pt x="29" y="4"/>
                  <a:pt x="27" y="4"/>
                  <a:pt x="25" y="3"/>
                </a:cubicBezTo>
                <a:cubicBezTo>
                  <a:pt x="22" y="1"/>
                  <a:pt x="15" y="2"/>
                  <a:pt x="11" y="1"/>
                </a:cubicBezTo>
                <a:cubicBezTo>
                  <a:pt x="10" y="0"/>
                  <a:pt x="7" y="0"/>
                  <a:pt x="4" y="0"/>
                </a:cubicBezTo>
                <a:cubicBezTo>
                  <a:pt x="4" y="2"/>
                  <a:pt x="4" y="5"/>
                  <a:pt x="3" y="6"/>
                </a:cubicBezTo>
                <a:cubicBezTo>
                  <a:pt x="0" y="7"/>
                  <a:pt x="0" y="15"/>
                  <a:pt x="6" y="18"/>
                </a:cubicBezTo>
                <a:cubicBezTo>
                  <a:pt x="13" y="21"/>
                  <a:pt x="11" y="16"/>
                  <a:pt x="14" y="16"/>
                </a:cubicBezTo>
                <a:cubicBezTo>
                  <a:pt x="18" y="16"/>
                  <a:pt x="18" y="21"/>
                  <a:pt x="21" y="21"/>
                </a:cubicBezTo>
                <a:cubicBezTo>
                  <a:pt x="24" y="21"/>
                  <a:pt x="31" y="25"/>
                  <a:pt x="31" y="30"/>
                </a:cubicBezTo>
                <a:cubicBezTo>
                  <a:pt x="30" y="35"/>
                  <a:pt x="33" y="37"/>
                  <a:pt x="39" y="37"/>
                </a:cubicBezTo>
                <a:cubicBezTo>
                  <a:pt x="40" y="37"/>
                  <a:pt x="41" y="37"/>
                  <a:pt x="42" y="38"/>
                </a:cubicBezTo>
                <a:cubicBezTo>
                  <a:pt x="43" y="34"/>
                  <a:pt x="45" y="32"/>
                  <a:pt x="44" y="30"/>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3" name="Freeform 18"/>
          <p:cNvSpPr>
            <a:spLocks/>
          </p:cNvSpPr>
          <p:nvPr/>
        </p:nvSpPr>
        <p:spPr bwMode="auto">
          <a:xfrm>
            <a:off x="2934836" y="4196365"/>
            <a:ext cx="615978" cy="301642"/>
          </a:xfrm>
          <a:custGeom>
            <a:avLst/>
            <a:gdLst>
              <a:gd name="T0" fmla="*/ 73 w 82"/>
              <a:gd name="T1" fmla="*/ 12 h 40"/>
              <a:gd name="T2" fmla="*/ 54 w 82"/>
              <a:gd name="T3" fmla="*/ 3 h 40"/>
              <a:gd name="T4" fmla="*/ 34 w 82"/>
              <a:gd name="T5" fmla="*/ 10 h 40"/>
              <a:gd name="T6" fmla="*/ 11 w 82"/>
              <a:gd name="T7" fmla="*/ 9 h 40"/>
              <a:gd name="T8" fmla="*/ 4 w 82"/>
              <a:gd name="T9" fmla="*/ 3 h 40"/>
              <a:gd name="T10" fmla="*/ 2 w 82"/>
              <a:gd name="T11" fmla="*/ 12 h 40"/>
              <a:gd name="T12" fmla="*/ 0 w 82"/>
              <a:gd name="T13" fmla="*/ 20 h 40"/>
              <a:gd name="T14" fmla="*/ 18 w 82"/>
              <a:gd name="T15" fmla="*/ 28 h 40"/>
              <a:gd name="T16" fmla="*/ 29 w 82"/>
              <a:gd name="T17" fmla="*/ 35 h 40"/>
              <a:gd name="T18" fmla="*/ 39 w 82"/>
              <a:gd name="T19" fmla="*/ 32 h 40"/>
              <a:gd name="T20" fmla="*/ 35 w 82"/>
              <a:gd name="T21" fmla="*/ 24 h 40"/>
              <a:gd name="T22" fmla="*/ 43 w 82"/>
              <a:gd name="T23" fmla="*/ 17 h 40"/>
              <a:gd name="T24" fmla="*/ 58 w 82"/>
              <a:gd name="T25" fmla="*/ 12 h 40"/>
              <a:gd name="T26" fmla="*/ 62 w 82"/>
              <a:gd name="T27" fmla="*/ 22 h 40"/>
              <a:gd name="T28" fmla="*/ 71 w 82"/>
              <a:gd name="T29" fmla="*/ 36 h 40"/>
              <a:gd name="T30" fmla="*/ 80 w 82"/>
              <a:gd name="T31" fmla="*/ 27 h 40"/>
              <a:gd name="T32" fmla="*/ 82 w 82"/>
              <a:gd name="T33" fmla="*/ 23 h 40"/>
              <a:gd name="T34" fmla="*/ 73 w 82"/>
              <a:gd name="T3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0">
                <a:moveTo>
                  <a:pt x="73" y="12"/>
                </a:moveTo>
                <a:cubicBezTo>
                  <a:pt x="68" y="4"/>
                  <a:pt x="59" y="5"/>
                  <a:pt x="54" y="3"/>
                </a:cubicBezTo>
                <a:cubicBezTo>
                  <a:pt x="48" y="0"/>
                  <a:pt x="41" y="3"/>
                  <a:pt x="34" y="10"/>
                </a:cubicBezTo>
                <a:cubicBezTo>
                  <a:pt x="27" y="17"/>
                  <a:pt x="18" y="13"/>
                  <a:pt x="11" y="9"/>
                </a:cubicBezTo>
                <a:cubicBezTo>
                  <a:pt x="10" y="8"/>
                  <a:pt x="7" y="6"/>
                  <a:pt x="4" y="3"/>
                </a:cubicBezTo>
                <a:cubicBezTo>
                  <a:pt x="2" y="6"/>
                  <a:pt x="2" y="10"/>
                  <a:pt x="2" y="12"/>
                </a:cubicBezTo>
                <a:cubicBezTo>
                  <a:pt x="3" y="14"/>
                  <a:pt x="1" y="16"/>
                  <a:pt x="0" y="20"/>
                </a:cubicBezTo>
                <a:cubicBezTo>
                  <a:pt x="6" y="20"/>
                  <a:pt x="14" y="23"/>
                  <a:pt x="18" y="28"/>
                </a:cubicBezTo>
                <a:cubicBezTo>
                  <a:pt x="23" y="33"/>
                  <a:pt x="26" y="30"/>
                  <a:pt x="29" y="35"/>
                </a:cubicBezTo>
                <a:cubicBezTo>
                  <a:pt x="31" y="40"/>
                  <a:pt x="38" y="35"/>
                  <a:pt x="39" y="32"/>
                </a:cubicBezTo>
                <a:cubicBezTo>
                  <a:pt x="41" y="29"/>
                  <a:pt x="36" y="27"/>
                  <a:pt x="35" y="24"/>
                </a:cubicBezTo>
                <a:cubicBezTo>
                  <a:pt x="35" y="21"/>
                  <a:pt x="42" y="22"/>
                  <a:pt x="43" y="17"/>
                </a:cubicBezTo>
                <a:cubicBezTo>
                  <a:pt x="44" y="12"/>
                  <a:pt x="54" y="10"/>
                  <a:pt x="58" y="12"/>
                </a:cubicBezTo>
                <a:cubicBezTo>
                  <a:pt x="63" y="14"/>
                  <a:pt x="67" y="17"/>
                  <a:pt x="62" y="22"/>
                </a:cubicBezTo>
                <a:cubicBezTo>
                  <a:pt x="59" y="25"/>
                  <a:pt x="66" y="32"/>
                  <a:pt x="71" y="36"/>
                </a:cubicBezTo>
                <a:cubicBezTo>
                  <a:pt x="74" y="33"/>
                  <a:pt x="78" y="29"/>
                  <a:pt x="80" y="27"/>
                </a:cubicBezTo>
                <a:cubicBezTo>
                  <a:pt x="81" y="27"/>
                  <a:pt x="82" y="25"/>
                  <a:pt x="82" y="23"/>
                </a:cubicBezTo>
                <a:cubicBezTo>
                  <a:pt x="80" y="22"/>
                  <a:pt x="77" y="17"/>
                  <a:pt x="73" y="12"/>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4" name="Freeform 19"/>
          <p:cNvSpPr>
            <a:spLocks/>
          </p:cNvSpPr>
          <p:nvPr/>
        </p:nvSpPr>
        <p:spPr bwMode="auto">
          <a:xfrm>
            <a:off x="3353954" y="3888377"/>
            <a:ext cx="1266886" cy="1803498"/>
          </a:xfrm>
          <a:custGeom>
            <a:avLst/>
            <a:gdLst>
              <a:gd name="T0" fmla="*/ 26 w 168"/>
              <a:gd name="T1" fmla="*/ 175 h 240"/>
              <a:gd name="T2" fmla="*/ 37 w 168"/>
              <a:gd name="T3" fmla="*/ 175 h 240"/>
              <a:gd name="T4" fmla="*/ 47 w 168"/>
              <a:gd name="T5" fmla="*/ 183 h 240"/>
              <a:gd name="T6" fmla="*/ 47 w 168"/>
              <a:gd name="T7" fmla="*/ 183 h 240"/>
              <a:gd name="T8" fmla="*/ 60 w 168"/>
              <a:gd name="T9" fmla="*/ 183 h 240"/>
              <a:gd name="T10" fmla="*/ 68 w 168"/>
              <a:gd name="T11" fmla="*/ 195 h 240"/>
              <a:gd name="T12" fmla="*/ 77 w 168"/>
              <a:gd name="T13" fmla="*/ 204 h 240"/>
              <a:gd name="T14" fmla="*/ 82 w 168"/>
              <a:gd name="T15" fmla="*/ 212 h 240"/>
              <a:gd name="T16" fmla="*/ 98 w 168"/>
              <a:gd name="T17" fmla="*/ 214 h 240"/>
              <a:gd name="T18" fmla="*/ 106 w 168"/>
              <a:gd name="T19" fmla="*/ 213 h 240"/>
              <a:gd name="T20" fmla="*/ 116 w 168"/>
              <a:gd name="T21" fmla="*/ 213 h 240"/>
              <a:gd name="T22" fmla="*/ 126 w 168"/>
              <a:gd name="T23" fmla="*/ 221 h 240"/>
              <a:gd name="T24" fmla="*/ 119 w 168"/>
              <a:gd name="T25" fmla="*/ 233 h 240"/>
              <a:gd name="T26" fmla="*/ 127 w 168"/>
              <a:gd name="T27" fmla="*/ 240 h 240"/>
              <a:gd name="T28" fmla="*/ 128 w 168"/>
              <a:gd name="T29" fmla="*/ 239 h 240"/>
              <a:gd name="T30" fmla="*/ 133 w 168"/>
              <a:gd name="T31" fmla="*/ 220 h 240"/>
              <a:gd name="T32" fmla="*/ 136 w 168"/>
              <a:gd name="T33" fmla="*/ 201 h 240"/>
              <a:gd name="T34" fmla="*/ 127 w 168"/>
              <a:gd name="T35" fmla="*/ 178 h 240"/>
              <a:gd name="T36" fmla="*/ 137 w 168"/>
              <a:gd name="T37" fmla="*/ 171 h 240"/>
              <a:gd name="T38" fmla="*/ 134 w 168"/>
              <a:gd name="T39" fmla="*/ 165 h 240"/>
              <a:gd name="T40" fmla="*/ 130 w 168"/>
              <a:gd name="T41" fmla="*/ 157 h 240"/>
              <a:gd name="T42" fmla="*/ 151 w 168"/>
              <a:gd name="T43" fmla="*/ 156 h 240"/>
              <a:gd name="T44" fmla="*/ 167 w 168"/>
              <a:gd name="T45" fmla="*/ 151 h 240"/>
              <a:gd name="T46" fmla="*/ 164 w 168"/>
              <a:gd name="T47" fmla="*/ 144 h 240"/>
              <a:gd name="T48" fmla="*/ 165 w 168"/>
              <a:gd name="T49" fmla="*/ 133 h 240"/>
              <a:gd name="T50" fmla="*/ 160 w 168"/>
              <a:gd name="T51" fmla="*/ 122 h 240"/>
              <a:gd name="T52" fmla="*/ 163 w 168"/>
              <a:gd name="T53" fmla="*/ 96 h 240"/>
              <a:gd name="T54" fmla="*/ 146 w 168"/>
              <a:gd name="T55" fmla="*/ 92 h 240"/>
              <a:gd name="T56" fmla="*/ 127 w 168"/>
              <a:gd name="T57" fmla="*/ 84 h 240"/>
              <a:gd name="T58" fmla="*/ 103 w 168"/>
              <a:gd name="T59" fmla="*/ 81 h 240"/>
              <a:gd name="T60" fmla="*/ 94 w 168"/>
              <a:gd name="T61" fmla="*/ 63 h 240"/>
              <a:gd name="T62" fmla="*/ 88 w 168"/>
              <a:gd name="T63" fmla="*/ 54 h 240"/>
              <a:gd name="T64" fmla="*/ 81 w 168"/>
              <a:gd name="T65" fmla="*/ 51 h 240"/>
              <a:gd name="T66" fmla="*/ 83 w 168"/>
              <a:gd name="T67" fmla="*/ 44 h 240"/>
              <a:gd name="T68" fmla="*/ 85 w 168"/>
              <a:gd name="T69" fmla="*/ 34 h 240"/>
              <a:gd name="T70" fmla="*/ 97 w 168"/>
              <a:gd name="T71" fmla="*/ 18 h 240"/>
              <a:gd name="T72" fmla="*/ 102 w 168"/>
              <a:gd name="T73" fmla="*/ 15 h 240"/>
              <a:gd name="T74" fmla="*/ 105 w 168"/>
              <a:gd name="T75" fmla="*/ 12 h 240"/>
              <a:gd name="T76" fmla="*/ 109 w 168"/>
              <a:gd name="T77" fmla="*/ 4 h 240"/>
              <a:gd name="T78" fmla="*/ 93 w 168"/>
              <a:gd name="T79" fmla="*/ 11 h 240"/>
              <a:gd name="T80" fmla="*/ 81 w 168"/>
              <a:gd name="T81" fmla="*/ 18 h 240"/>
              <a:gd name="T82" fmla="*/ 68 w 168"/>
              <a:gd name="T83" fmla="*/ 22 h 240"/>
              <a:gd name="T84" fmla="*/ 61 w 168"/>
              <a:gd name="T85" fmla="*/ 21 h 240"/>
              <a:gd name="T86" fmla="*/ 48 w 168"/>
              <a:gd name="T87" fmla="*/ 34 h 240"/>
              <a:gd name="T88" fmla="*/ 43 w 168"/>
              <a:gd name="T89" fmla="*/ 47 h 240"/>
              <a:gd name="T90" fmla="*/ 29 w 168"/>
              <a:gd name="T91" fmla="*/ 63 h 240"/>
              <a:gd name="T92" fmla="*/ 26 w 168"/>
              <a:gd name="T93" fmla="*/ 64 h 240"/>
              <a:gd name="T94" fmla="*/ 24 w 168"/>
              <a:gd name="T95" fmla="*/ 68 h 240"/>
              <a:gd name="T96" fmla="*/ 15 w 168"/>
              <a:gd name="T97" fmla="*/ 77 h 240"/>
              <a:gd name="T98" fmla="*/ 19 w 168"/>
              <a:gd name="T99" fmla="*/ 82 h 240"/>
              <a:gd name="T100" fmla="*/ 22 w 168"/>
              <a:gd name="T101" fmla="*/ 93 h 240"/>
              <a:gd name="T102" fmla="*/ 22 w 168"/>
              <a:gd name="T103" fmla="*/ 100 h 240"/>
              <a:gd name="T104" fmla="*/ 25 w 168"/>
              <a:gd name="T105" fmla="*/ 122 h 240"/>
              <a:gd name="T106" fmla="*/ 21 w 168"/>
              <a:gd name="T107" fmla="*/ 134 h 240"/>
              <a:gd name="T108" fmla="*/ 10 w 168"/>
              <a:gd name="T109" fmla="*/ 144 h 240"/>
              <a:gd name="T110" fmla="*/ 3 w 168"/>
              <a:gd name="T111" fmla="*/ 153 h 240"/>
              <a:gd name="T112" fmla="*/ 0 w 168"/>
              <a:gd name="T113" fmla="*/ 159 h 240"/>
              <a:gd name="T114" fmla="*/ 17 w 168"/>
              <a:gd name="T115" fmla="*/ 168 h 240"/>
              <a:gd name="T116" fmla="*/ 26 w 168"/>
              <a:gd name="T117" fmla="*/ 17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40">
                <a:moveTo>
                  <a:pt x="26" y="175"/>
                </a:moveTo>
                <a:cubicBezTo>
                  <a:pt x="30" y="177"/>
                  <a:pt x="35" y="176"/>
                  <a:pt x="37" y="175"/>
                </a:cubicBezTo>
                <a:cubicBezTo>
                  <a:pt x="38" y="173"/>
                  <a:pt x="42" y="177"/>
                  <a:pt x="47" y="183"/>
                </a:cubicBezTo>
                <a:cubicBezTo>
                  <a:pt x="47" y="183"/>
                  <a:pt x="47" y="183"/>
                  <a:pt x="47" y="183"/>
                </a:cubicBezTo>
                <a:cubicBezTo>
                  <a:pt x="52" y="182"/>
                  <a:pt x="57" y="182"/>
                  <a:pt x="60" y="183"/>
                </a:cubicBezTo>
                <a:cubicBezTo>
                  <a:pt x="63" y="185"/>
                  <a:pt x="62" y="194"/>
                  <a:pt x="68" y="195"/>
                </a:cubicBezTo>
                <a:cubicBezTo>
                  <a:pt x="73" y="195"/>
                  <a:pt x="77" y="201"/>
                  <a:pt x="77" y="204"/>
                </a:cubicBezTo>
                <a:cubicBezTo>
                  <a:pt x="76" y="206"/>
                  <a:pt x="82" y="208"/>
                  <a:pt x="82" y="212"/>
                </a:cubicBezTo>
                <a:cubicBezTo>
                  <a:pt x="82" y="217"/>
                  <a:pt x="96" y="216"/>
                  <a:pt x="98" y="214"/>
                </a:cubicBezTo>
                <a:cubicBezTo>
                  <a:pt x="100" y="213"/>
                  <a:pt x="104" y="212"/>
                  <a:pt x="106" y="213"/>
                </a:cubicBezTo>
                <a:cubicBezTo>
                  <a:pt x="109" y="215"/>
                  <a:pt x="113" y="212"/>
                  <a:pt x="116" y="213"/>
                </a:cubicBezTo>
                <a:cubicBezTo>
                  <a:pt x="118" y="214"/>
                  <a:pt x="128" y="218"/>
                  <a:pt x="126" y="221"/>
                </a:cubicBezTo>
                <a:cubicBezTo>
                  <a:pt x="124" y="225"/>
                  <a:pt x="117" y="230"/>
                  <a:pt x="119" y="233"/>
                </a:cubicBezTo>
                <a:cubicBezTo>
                  <a:pt x="120" y="235"/>
                  <a:pt x="125" y="237"/>
                  <a:pt x="127" y="240"/>
                </a:cubicBezTo>
                <a:cubicBezTo>
                  <a:pt x="127" y="239"/>
                  <a:pt x="127" y="240"/>
                  <a:pt x="128" y="239"/>
                </a:cubicBezTo>
                <a:cubicBezTo>
                  <a:pt x="131" y="239"/>
                  <a:pt x="133" y="225"/>
                  <a:pt x="133" y="220"/>
                </a:cubicBezTo>
                <a:cubicBezTo>
                  <a:pt x="133" y="216"/>
                  <a:pt x="135" y="205"/>
                  <a:pt x="136" y="201"/>
                </a:cubicBezTo>
                <a:cubicBezTo>
                  <a:pt x="138" y="193"/>
                  <a:pt x="127" y="187"/>
                  <a:pt x="127" y="178"/>
                </a:cubicBezTo>
                <a:cubicBezTo>
                  <a:pt x="127" y="170"/>
                  <a:pt x="131" y="175"/>
                  <a:pt x="137" y="171"/>
                </a:cubicBezTo>
                <a:cubicBezTo>
                  <a:pt x="142" y="167"/>
                  <a:pt x="136" y="166"/>
                  <a:pt x="134" y="165"/>
                </a:cubicBezTo>
                <a:cubicBezTo>
                  <a:pt x="131" y="165"/>
                  <a:pt x="129" y="160"/>
                  <a:pt x="130" y="157"/>
                </a:cubicBezTo>
                <a:cubicBezTo>
                  <a:pt x="131" y="155"/>
                  <a:pt x="146" y="156"/>
                  <a:pt x="151" y="156"/>
                </a:cubicBezTo>
                <a:cubicBezTo>
                  <a:pt x="156" y="156"/>
                  <a:pt x="167" y="151"/>
                  <a:pt x="167" y="151"/>
                </a:cubicBezTo>
                <a:cubicBezTo>
                  <a:pt x="167" y="150"/>
                  <a:pt x="168" y="146"/>
                  <a:pt x="164" y="144"/>
                </a:cubicBezTo>
                <a:cubicBezTo>
                  <a:pt x="161" y="141"/>
                  <a:pt x="162" y="136"/>
                  <a:pt x="165" y="133"/>
                </a:cubicBezTo>
                <a:cubicBezTo>
                  <a:pt x="168" y="130"/>
                  <a:pt x="163" y="126"/>
                  <a:pt x="160" y="122"/>
                </a:cubicBezTo>
                <a:cubicBezTo>
                  <a:pt x="156" y="118"/>
                  <a:pt x="159" y="103"/>
                  <a:pt x="163" y="96"/>
                </a:cubicBezTo>
                <a:cubicBezTo>
                  <a:pt x="167" y="90"/>
                  <a:pt x="154" y="91"/>
                  <a:pt x="146" y="92"/>
                </a:cubicBezTo>
                <a:cubicBezTo>
                  <a:pt x="139" y="93"/>
                  <a:pt x="132" y="90"/>
                  <a:pt x="127" y="84"/>
                </a:cubicBezTo>
                <a:cubicBezTo>
                  <a:pt x="122" y="77"/>
                  <a:pt x="115" y="81"/>
                  <a:pt x="103" y="81"/>
                </a:cubicBezTo>
                <a:cubicBezTo>
                  <a:pt x="91" y="82"/>
                  <a:pt x="93" y="68"/>
                  <a:pt x="94" y="63"/>
                </a:cubicBezTo>
                <a:cubicBezTo>
                  <a:pt x="94" y="58"/>
                  <a:pt x="88" y="57"/>
                  <a:pt x="88" y="54"/>
                </a:cubicBezTo>
                <a:cubicBezTo>
                  <a:pt x="88" y="50"/>
                  <a:pt x="84" y="50"/>
                  <a:pt x="81" y="51"/>
                </a:cubicBezTo>
                <a:cubicBezTo>
                  <a:pt x="78" y="51"/>
                  <a:pt x="81" y="47"/>
                  <a:pt x="83" y="44"/>
                </a:cubicBezTo>
                <a:cubicBezTo>
                  <a:pt x="85" y="41"/>
                  <a:pt x="85" y="39"/>
                  <a:pt x="85" y="34"/>
                </a:cubicBezTo>
                <a:cubicBezTo>
                  <a:pt x="85" y="28"/>
                  <a:pt x="93" y="23"/>
                  <a:pt x="97" y="18"/>
                </a:cubicBezTo>
                <a:cubicBezTo>
                  <a:pt x="98" y="17"/>
                  <a:pt x="100" y="16"/>
                  <a:pt x="102" y="15"/>
                </a:cubicBezTo>
                <a:cubicBezTo>
                  <a:pt x="102" y="14"/>
                  <a:pt x="103" y="13"/>
                  <a:pt x="105" y="12"/>
                </a:cubicBezTo>
                <a:cubicBezTo>
                  <a:pt x="111" y="11"/>
                  <a:pt x="115" y="7"/>
                  <a:pt x="109" y="4"/>
                </a:cubicBezTo>
                <a:cubicBezTo>
                  <a:pt x="103" y="0"/>
                  <a:pt x="99" y="10"/>
                  <a:pt x="93" y="11"/>
                </a:cubicBezTo>
                <a:cubicBezTo>
                  <a:pt x="86" y="12"/>
                  <a:pt x="85" y="16"/>
                  <a:pt x="81" y="18"/>
                </a:cubicBezTo>
                <a:cubicBezTo>
                  <a:pt x="76" y="20"/>
                  <a:pt x="68" y="19"/>
                  <a:pt x="68" y="22"/>
                </a:cubicBezTo>
                <a:cubicBezTo>
                  <a:pt x="67" y="26"/>
                  <a:pt x="65" y="22"/>
                  <a:pt x="61" y="21"/>
                </a:cubicBezTo>
                <a:cubicBezTo>
                  <a:pt x="58" y="20"/>
                  <a:pt x="48" y="29"/>
                  <a:pt x="48" y="34"/>
                </a:cubicBezTo>
                <a:cubicBezTo>
                  <a:pt x="49" y="38"/>
                  <a:pt x="50" y="43"/>
                  <a:pt x="43" y="47"/>
                </a:cubicBezTo>
                <a:cubicBezTo>
                  <a:pt x="36" y="51"/>
                  <a:pt x="32" y="59"/>
                  <a:pt x="29" y="63"/>
                </a:cubicBezTo>
                <a:cubicBezTo>
                  <a:pt x="28" y="64"/>
                  <a:pt x="27" y="64"/>
                  <a:pt x="26" y="64"/>
                </a:cubicBezTo>
                <a:cubicBezTo>
                  <a:pt x="26" y="66"/>
                  <a:pt x="25" y="68"/>
                  <a:pt x="24" y="68"/>
                </a:cubicBezTo>
                <a:cubicBezTo>
                  <a:pt x="22" y="70"/>
                  <a:pt x="18" y="74"/>
                  <a:pt x="15" y="77"/>
                </a:cubicBezTo>
                <a:cubicBezTo>
                  <a:pt x="16" y="79"/>
                  <a:pt x="18" y="81"/>
                  <a:pt x="19" y="82"/>
                </a:cubicBezTo>
                <a:cubicBezTo>
                  <a:pt x="24" y="86"/>
                  <a:pt x="21" y="90"/>
                  <a:pt x="22" y="93"/>
                </a:cubicBezTo>
                <a:cubicBezTo>
                  <a:pt x="23" y="95"/>
                  <a:pt x="25" y="99"/>
                  <a:pt x="22" y="100"/>
                </a:cubicBezTo>
                <a:cubicBezTo>
                  <a:pt x="20" y="102"/>
                  <a:pt x="22" y="119"/>
                  <a:pt x="25" y="122"/>
                </a:cubicBezTo>
                <a:cubicBezTo>
                  <a:pt x="27" y="125"/>
                  <a:pt x="25" y="128"/>
                  <a:pt x="21" y="134"/>
                </a:cubicBezTo>
                <a:cubicBezTo>
                  <a:pt x="18" y="141"/>
                  <a:pt x="16" y="143"/>
                  <a:pt x="10" y="144"/>
                </a:cubicBezTo>
                <a:cubicBezTo>
                  <a:pt x="4" y="144"/>
                  <a:pt x="5" y="153"/>
                  <a:pt x="3" y="153"/>
                </a:cubicBezTo>
                <a:cubicBezTo>
                  <a:pt x="1" y="153"/>
                  <a:pt x="0" y="156"/>
                  <a:pt x="0" y="159"/>
                </a:cubicBezTo>
                <a:cubicBezTo>
                  <a:pt x="5" y="163"/>
                  <a:pt x="15" y="168"/>
                  <a:pt x="17" y="168"/>
                </a:cubicBezTo>
                <a:cubicBezTo>
                  <a:pt x="20" y="168"/>
                  <a:pt x="22" y="173"/>
                  <a:pt x="26" y="175"/>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5" name="Freeform 20"/>
          <p:cNvSpPr>
            <a:spLocks/>
          </p:cNvSpPr>
          <p:nvPr/>
        </p:nvSpPr>
        <p:spPr bwMode="auto">
          <a:xfrm>
            <a:off x="4347778" y="6279274"/>
            <a:ext cx="1301814" cy="1466928"/>
          </a:xfrm>
          <a:custGeom>
            <a:avLst/>
            <a:gdLst>
              <a:gd name="T0" fmla="*/ 170 w 173"/>
              <a:gd name="T1" fmla="*/ 117 h 195"/>
              <a:gd name="T2" fmla="*/ 162 w 173"/>
              <a:gd name="T3" fmla="*/ 103 h 195"/>
              <a:gd name="T4" fmla="*/ 151 w 173"/>
              <a:gd name="T5" fmla="*/ 96 h 195"/>
              <a:gd name="T6" fmla="*/ 135 w 173"/>
              <a:gd name="T7" fmla="*/ 89 h 195"/>
              <a:gd name="T8" fmla="*/ 134 w 173"/>
              <a:gd name="T9" fmla="*/ 77 h 195"/>
              <a:gd name="T10" fmla="*/ 131 w 173"/>
              <a:gd name="T11" fmla="*/ 66 h 195"/>
              <a:gd name="T12" fmla="*/ 126 w 173"/>
              <a:gd name="T13" fmla="*/ 57 h 195"/>
              <a:gd name="T14" fmla="*/ 111 w 173"/>
              <a:gd name="T15" fmla="*/ 53 h 195"/>
              <a:gd name="T16" fmla="*/ 99 w 173"/>
              <a:gd name="T17" fmla="*/ 48 h 195"/>
              <a:gd name="T18" fmla="*/ 93 w 173"/>
              <a:gd name="T19" fmla="*/ 43 h 195"/>
              <a:gd name="T20" fmla="*/ 83 w 173"/>
              <a:gd name="T21" fmla="*/ 41 h 195"/>
              <a:gd name="T22" fmla="*/ 67 w 173"/>
              <a:gd name="T23" fmla="*/ 31 h 195"/>
              <a:gd name="T24" fmla="*/ 62 w 173"/>
              <a:gd name="T25" fmla="*/ 4 h 195"/>
              <a:gd name="T26" fmla="*/ 49 w 173"/>
              <a:gd name="T27" fmla="*/ 3 h 195"/>
              <a:gd name="T28" fmla="*/ 32 w 173"/>
              <a:gd name="T29" fmla="*/ 10 h 195"/>
              <a:gd name="T30" fmla="*/ 20 w 173"/>
              <a:gd name="T31" fmla="*/ 17 h 195"/>
              <a:gd name="T32" fmla="*/ 8 w 173"/>
              <a:gd name="T33" fmla="*/ 19 h 195"/>
              <a:gd name="T34" fmla="*/ 3 w 173"/>
              <a:gd name="T35" fmla="*/ 18 h 195"/>
              <a:gd name="T36" fmla="*/ 13 w 173"/>
              <a:gd name="T37" fmla="*/ 38 h 195"/>
              <a:gd name="T38" fmla="*/ 9 w 173"/>
              <a:gd name="T39" fmla="*/ 46 h 195"/>
              <a:gd name="T40" fmla="*/ 11 w 173"/>
              <a:gd name="T41" fmla="*/ 66 h 195"/>
              <a:gd name="T42" fmla="*/ 7 w 173"/>
              <a:gd name="T43" fmla="*/ 77 h 195"/>
              <a:gd name="T44" fmla="*/ 4 w 173"/>
              <a:gd name="T45" fmla="*/ 89 h 195"/>
              <a:gd name="T46" fmla="*/ 9 w 173"/>
              <a:gd name="T47" fmla="*/ 96 h 195"/>
              <a:gd name="T48" fmla="*/ 2 w 173"/>
              <a:gd name="T49" fmla="*/ 107 h 195"/>
              <a:gd name="T50" fmla="*/ 1 w 173"/>
              <a:gd name="T51" fmla="*/ 113 h 195"/>
              <a:gd name="T52" fmla="*/ 6 w 173"/>
              <a:gd name="T53" fmla="*/ 119 h 195"/>
              <a:gd name="T54" fmla="*/ 10 w 173"/>
              <a:gd name="T55" fmla="*/ 134 h 195"/>
              <a:gd name="T56" fmla="*/ 16 w 173"/>
              <a:gd name="T57" fmla="*/ 142 h 195"/>
              <a:gd name="T58" fmla="*/ 13 w 173"/>
              <a:gd name="T59" fmla="*/ 152 h 195"/>
              <a:gd name="T60" fmla="*/ 18 w 173"/>
              <a:gd name="T61" fmla="*/ 164 h 195"/>
              <a:gd name="T62" fmla="*/ 23 w 173"/>
              <a:gd name="T63" fmla="*/ 177 h 195"/>
              <a:gd name="T64" fmla="*/ 26 w 173"/>
              <a:gd name="T65" fmla="*/ 192 h 195"/>
              <a:gd name="T66" fmla="*/ 45 w 173"/>
              <a:gd name="T67" fmla="*/ 181 h 195"/>
              <a:gd name="T68" fmla="*/ 58 w 173"/>
              <a:gd name="T69" fmla="*/ 180 h 195"/>
              <a:gd name="T70" fmla="*/ 74 w 173"/>
              <a:gd name="T71" fmla="*/ 187 h 195"/>
              <a:gd name="T72" fmla="*/ 82 w 173"/>
              <a:gd name="T73" fmla="*/ 179 h 195"/>
              <a:gd name="T74" fmla="*/ 101 w 173"/>
              <a:gd name="T75" fmla="*/ 179 h 195"/>
              <a:gd name="T76" fmla="*/ 105 w 173"/>
              <a:gd name="T77" fmla="*/ 157 h 195"/>
              <a:gd name="T78" fmla="*/ 116 w 173"/>
              <a:gd name="T79" fmla="*/ 144 h 195"/>
              <a:gd name="T80" fmla="*/ 133 w 173"/>
              <a:gd name="T81" fmla="*/ 141 h 195"/>
              <a:gd name="T82" fmla="*/ 149 w 173"/>
              <a:gd name="T83" fmla="*/ 139 h 195"/>
              <a:gd name="T84" fmla="*/ 162 w 173"/>
              <a:gd name="T85" fmla="*/ 145 h 195"/>
              <a:gd name="T86" fmla="*/ 169 w 173"/>
              <a:gd name="T87" fmla="*/ 135 h 195"/>
              <a:gd name="T88" fmla="*/ 170 w 173"/>
              <a:gd name="T89" fmla="*/ 11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 h="195">
                <a:moveTo>
                  <a:pt x="170" y="117"/>
                </a:moveTo>
                <a:cubicBezTo>
                  <a:pt x="168" y="110"/>
                  <a:pt x="162" y="110"/>
                  <a:pt x="162" y="103"/>
                </a:cubicBezTo>
                <a:cubicBezTo>
                  <a:pt x="162" y="96"/>
                  <a:pt x="160" y="95"/>
                  <a:pt x="151" y="96"/>
                </a:cubicBezTo>
                <a:cubicBezTo>
                  <a:pt x="141" y="96"/>
                  <a:pt x="136" y="94"/>
                  <a:pt x="135" y="89"/>
                </a:cubicBezTo>
                <a:cubicBezTo>
                  <a:pt x="135" y="83"/>
                  <a:pt x="129" y="79"/>
                  <a:pt x="134" y="77"/>
                </a:cubicBezTo>
                <a:cubicBezTo>
                  <a:pt x="138" y="75"/>
                  <a:pt x="131" y="71"/>
                  <a:pt x="131" y="66"/>
                </a:cubicBezTo>
                <a:cubicBezTo>
                  <a:pt x="132" y="61"/>
                  <a:pt x="129" y="59"/>
                  <a:pt x="126" y="57"/>
                </a:cubicBezTo>
                <a:cubicBezTo>
                  <a:pt x="123" y="54"/>
                  <a:pt x="111" y="58"/>
                  <a:pt x="111" y="53"/>
                </a:cubicBezTo>
                <a:cubicBezTo>
                  <a:pt x="111" y="49"/>
                  <a:pt x="103" y="48"/>
                  <a:pt x="99" y="48"/>
                </a:cubicBezTo>
                <a:cubicBezTo>
                  <a:pt x="95" y="48"/>
                  <a:pt x="98" y="43"/>
                  <a:pt x="93" y="43"/>
                </a:cubicBezTo>
                <a:cubicBezTo>
                  <a:pt x="89" y="43"/>
                  <a:pt x="90" y="40"/>
                  <a:pt x="83" y="41"/>
                </a:cubicBezTo>
                <a:cubicBezTo>
                  <a:pt x="77" y="42"/>
                  <a:pt x="73" y="39"/>
                  <a:pt x="67" y="31"/>
                </a:cubicBezTo>
                <a:cubicBezTo>
                  <a:pt x="60" y="23"/>
                  <a:pt x="61" y="8"/>
                  <a:pt x="62" y="4"/>
                </a:cubicBezTo>
                <a:cubicBezTo>
                  <a:pt x="63" y="0"/>
                  <a:pt x="54" y="3"/>
                  <a:pt x="49" y="3"/>
                </a:cubicBezTo>
                <a:cubicBezTo>
                  <a:pt x="43" y="3"/>
                  <a:pt x="38" y="7"/>
                  <a:pt x="32" y="10"/>
                </a:cubicBezTo>
                <a:cubicBezTo>
                  <a:pt x="26" y="14"/>
                  <a:pt x="23" y="14"/>
                  <a:pt x="20" y="17"/>
                </a:cubicBezTo>
                <a:cubicBezTo>
                  <a:pt x="17" y="19"/>
                  <a:pt x="13" y="21"/>
                  <a:pt x="8" y="19"/>
                </a:cubicBezTo>
                <a:cubicBezTo>
                  <a:pt x="7" y="19"/>
                  <a:pt x="5" y="19"/>
                  <a:pt x="3" y="18"/>
                </a:cubicBezTo>
                <a:cubicBezTo>
                  <a:pt x="6" y="24"/>
                  <a:pt x="12" y="34"/>
                  <a:pt x="13" y="38"/>
                </a:cubicBezTo>
                <a:cubicBezTo>
                  <a:pt x="15" y="43"/>
                  <a:pt x="11" y="44"/>
                  <a:pt x="9" y="46"/>
                </a:cubicBezTo>
                <a:cubicBezTo>
                  <a:pt x="8" y="47"/>
                  <a:pt x="10" y="62"/>
                  <a:pt x="11" y="66"/>
                </a:cubicBezTo>
                <a:cubicBezTo>
                  <a:pt x="11" y="69"/>
                  <a:pt x="5" y="75"/>
                  <a:pt x="7" y="77"/>
                </a:cubicBezTo>
                <a:cubicBezTo>
                  <a:pt x="10" y="79"/>
                  <a:pt x="4" y="85"/>
                  <a:pt x="4" y="89"/>
                </a:cubicBezTo>
                <a:cubicBezTo>
                  <a:pt x="4" y="93"/>
                  <a:pt x="9" y="93"/>
                  <a:pt x="9" y="96"/>
                </a:cubicBezTo>
                <a:cubicBezTo>
                  <a:pt x="9" y="99"/>
                  <a:pt x="5" y="105"/>
                  <a:pt x="2" y="107"/>
                </a:cubicBezTo>
                <a:cubicBezTo>
                  <a:pt x="0" y="108"/>
                  <a:pt x="0" y="110"/>
                  <a:pt x="1" y="113"/>
                </a:cubicBezTo>
                <a:cubicBezTo>
                  <a:pt x="2" y="112"/>
                  <a:pt x="2" y="116"/>
                  <a:pt x="6" y="119"/>
                </a:cubicBezTo>
                <a:cubicBezTo>
                  <a:pt x="11" y="123"/>
                  <a:pt x="6" y="129"/>
                  <a:pt x="10" y="134"/>
                </a:cubicBezTo>
                <a:cubicBezTo>
                  <a:pt x="14" y="139"/>
                  <a:pt x="19" y="140"/>
                  <a:pt x="16" y="142"/>
                </a:cubicBezTo>
                <a:cubicBezTo>
                  <a:pt x="13" y="145"/>
                  <a:pt x="16" y="150"/>
                  <a:pt x="13" y="152"/>
                </a:cubicBezTo>
                <a:cubicBezTo>
                  <a:pt x="9" y="155"/>
                  <a:pt x="14" y="162"/>
                  <a:pt x="18" y="164"/>
                </a:cubicBezTo>
                <a:cubicBezTo>
                  <a:pt x="21" y="166"/>
                  <a:pt x="19" y="173"/>
                  <a:pt x="23" y="177"/>
                </a:cubicBezTo>
                <a:cubicBezTo>
                  <a:pt x="26" y="180"/>
                  <a:pt x="25" y="189"/>
                  <a:pt x="26" y="192"/>
                </a:cubicBezTo>
                <a:cubicBezTo>
                  <a:pt x="27" y="195"/>
                  <a:pt x="38" y="188"/>
                  <a:pt x="45" y="181"/>
                </a:cubicBezTo>
                <a:cubicBezTo>
                  <a:pt x="52" y="174"/>
                  <a:pt x="51" y="180"/>
                  <a:pt x="58" y="180"/>
                </a:cubicBezTo>
                <a:cubicBezTo>
                  <a:pt x="64" y="181"/>
                  <a:pt x="71" y="181"/>
                  <a:pt x="74" y="187"/>
                </a:cubicBezTo>
                <a:cubicBezTo>
                  <a:pt x="77" y="193"/>
                  <a:pt x="80" y="181"/>
                  <a:pt x="82" y="179"/>
                </a:cubicBezTo>
                <a:cubicBezTo>
                  <a:pt x="84" y="176"/>
                  <a:pt x="98" y="180"/>
                  <a:pt x="101" y="179"/>
                </a:cubicBezTo>
                <a:cubicBezTo>
                  <a:pt x="103" y="178"/>
                  <a:pt x="105" y="160"/>
                  <a:pt x="105" y="157"/>
                </a:cubicBezTo>
                <a:cubicBezTo>
                  <a:pt x="104" y="154"/>
                  <a:pt x="111" y="147"/>
                  <a:pt x="116" y="144"/>
                </a:cubicBezTo>
                <a:cubicBezTo>
                  <a:pt x="121" y="141"/>
                  <a:pt x="129" y="143"/>
                  <a:pt x="133" y="141"/>
                </a:cubicBezTo>
                <a:cubicBezTo>
                  <a:pt x="137" y="139"/>
                  <a:pt x="143" y="139"/>
                  <a:pt x="149" y="139"/>
                </a:cubicBezTo>
                <a:cubicBezTo>
                  <a:pt x="155" y="139"/>
                  <a:pt x="159" y="145"/>
                  <a:pt x="162" y="145"/>
                </a:cubicBezTo>
                <a:cubicBezTo>
                  <a:pt x="165" y="145"/>
                  <a:pt x="170" y="140"/>
                  <a:pt x="169" y="135"/>
                </a:cubicBezTo>
                <a:cubicBezTo>
                  <a:pt x="168" y="130"/>
                  <a:pt x="173" y="123"/>
                  <a:pt x="170" y="117"/>
                </a:cubicBezTo>
                <a:close/>
              </a:path>
            </a:pathLst>
          </a:custGeom>
          <a:solidFill>
            <a:schemeClr val="accent3"/>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6" name="Freeform 21"/>
          <p:cNvSpPr>
            <a:spLocks/>
          </p:cNvSpPr>
          <p:nvPr/>
        </p:nvSpPr>
        <p:spPr bwMode="auto">
          <a:xfrm>
            <a:off x="3090417" y="5256867"/>
            <a:ext cx="1371664" cy="1978134"/>
          </a:xfrm>
          <a:custGeom>
            <a:avLst/>
            <a:gdLst>
              <a:gd name="T0" fmla="*/ 167 w 182"/>
              <a:gd name="T1" fmla="*/ 249 h 263"/>
              <a:gd name="T2" fmla="*/ 168 w 182"/>
              <a:gd name="T3" fmla="*/ 249 h 263"/>
              <a:gd name="T4" fmla="*/ 169 w 182"/>
              <a:gd name="T5" fmla="*/ 243 h 263"/>
              <a:gd name="T6" fmla="*/ 176 w 182"/>
              <a:gd name="T7" fmla="*/ 232 h 263"/>
              <a:gd name="T8" fmla="*/ 171 w 182"/>
              <a:gd name="T9" fmla="*/ 225 h 263"/>
              <a:gd name="T10" fmla="*/ 174 w 182"/>
              <a:gd name="T11" fmla="*/ 213 h 263"/>
              <a:gd name="T12" fmla="*/ 178 w 182"/>
              <a:gd name="T13" fmla="*/ 202 h 263"/>
              <a:gd name="T14" fmla="*/ 176 w 182"/>
              <a:gd name="T15" fmla="*/ 182 h 263"/>
              <a:gd name="T16" fmla="*/ 180 w 182"/>
              <a:gd name="T17" fmla="*/ 174 h 263"/>
              <a:gd name="T18" fmla="*/ 170 w 182"/>
              <a:gd name="T19" fmla="*/ 154 h 263"/>
              <a:gd name="T20" fmla="*/ 157 w 182"/>
              <a:gd name="T21" fmla="*/ 155 h 263"/>
              <a:gd name="T22" fmla="*/ 154 w 182"/>
              <a:gd name="T23" fmla="*/ 137 h 263"/>
              <a:gd name="T24" fmla="*/ 147 w 182"/>
              <a:gd name="T25" fmla="*/ 138 h 263"/>
              <a:gd name="T26" fmla="*/ 132 w 182"/>
              <a:gd name="T27" fmla="*/ 140 h 263"/>
              <a:gd name="T28" fmla="*/ 125 w 182"/>
              <a:gd name="T29" fmla="*/ 132 h 263"/>
              <a:gd name="T30" fmla="*/ 118 w 182"/>
              <a:gd name="T31" fmla="*/ 127 h 263"/>
              <a:gd name="T32" fmla="*/ 112 w 182"/>
              <a:gd name="T33" fmla="*/ 115 h 263"/>
              <a:gd name="T34" fmla="*/ 108 w 182"/>
              <a:gd name="T35" fmla="*/ 103 h 263"/>
              <a:gd name="T36" fmla="*/ 110 w 182"/>
              <a:gd name="T37" fmla="*/ 94 h 263"/>
              <a:gd name="T38" fmla="*/ 117 w 182"/>
              <a:gd name="T39" fmla="*/ 86 h 263"/>
              <a:gd name="T40" fmla="*/ 121 w 182"/>
              <a:gd name="T41" fmla="*/ 73 h 263"/>
              <a:gd name="T42" fmla="*/ 134 w 182"/>
              <a:gd name="T43" fmla="*/ 65 h 263"/>
              <a:gd name="T44" fmla="*/ 151 w 182"/>
              <a:gd name="T45" fmla="*/ 58 h 263"/>
              <a:gd name="T46" fmla="*/ 162 w 182"/>
              <a:gd name="T47" fmla="*/ 58 h 263"/>
              <a:gd name="T48" fmla="*/ 154 w 182"/>
              <a:gd name="T49" fmla="*/ 51 h 263"/>
              <a:gd name="T50" fmla="*/ 161 w 182"/>
              <a:gd name="T51" fmla="*/ 39 h 263"/>
              <a:gd name="T52" fmla="*/ 151 w 182"/>
              <a:gd name="T53" fmla="*/ 31 h 263"/>
              <a:gd name="T54" fmla="*/ 141 w 182"/>
              <a:gd name="T55" fmla="*/ 31 h 263"/>
              <a:gd name="T56" fmla="*/ 133 w 182"/>
              <a:gd name="T57" fmla="*/ 32 h 263"/>
              <a:gd name="T58" fmla="*/ 117 w 182"/>
              <a:gd name="T59" fmla="*/ 30 h 263"/>
              <a:gd name="T60" fmla="*/ 112 w 182"/>
              <a:gd name="T61" fmla="*/ 22 h 263"/>
              <a:gd name="T62" fmla="*/ 103 w 182"/>
              <a:gd name="T63" fmla="*/ 13 h 263"/>
              <a:gd name="T64" fmla="*/ 95 w 182"/>
              <a:gd name="T65" fmla="*/ 1 h 263"/>
              <a:gd name="T66" fmla="*/ 82 w 182"/>
              <a:gd name="T67" fmla="*/ 1 h 263"/>
              <a:gd name="T68" fmla="*/ 86 w 182"/>
              <a:gd name="T69" fmla="*/ 11 h 263"/>
              <a:gd name="T70" fmla="*/ 78 w 182"/>
              <a:gd name="T71" fmla="*/ 26 h 263"/>
              <a:gd name="T72" fmla="*/ 50 w 182"/>
              <a:gd name="T73" fmla="*/ 41 h 263"/>
              <a:gd name="T74" fmla="*/ 38 w 182"/>
              <a:gd name="T75" fmla="*/ 63 h 263"/>
              <a:gd name="T76" fmla="*/ 28 w 182"/>
              <a:gd name="T77" fmla="*/ 64 h 263"/>
              <a:gd name="T78" fmla="*/ 17 w 182"/>
              <a:gd name="T79" fmla="*/ 61 h 263"/>
              <a:gd name="T80" fmla="*/ 17 w 182"/>
              <a:gd name="T81" fmla="*/ 54 h 263"/>
              <a:gd name="T82" fmla="*/ 14 w 182"/>
              <a:gd name="T83" fmla="*/ 46 h 263"/>
              <a:gd name="T84" fmla="*/ 3 w 182"/>
              <a:gd name="T85" fmla="*/ 59 h 263"/>
              <a:gd name="T86" fmla="*/ 8 w 182"/>
              <a:gd name="T87" fmla="*/ 78 h 263"/>
              <a:gd name="T88" fmla="*/ 3 w 182"/>
              <a:gd name="T89" fmla="*/ 82 h 263"/>
              <a:gd name="T90" fmla="*/ 19 w 182"/>
              <a:gd name="T91" fmla="*/ 94 h 263"/>
              <a:gd name="T92" fmla="*/ 33 w 182"/>
              <a:gd name="T93" fmla="*/ 113 h 263"/>
              <a:gd name="T94" fmla="*/ 43 w 182"/>
              <a:gd name="T95" fmla="*/ 135 h 263"/>
              <a:gd name="T96" fmla="*/ 65 w 182"/>
              <a:gd name="T97" fmla="*/ 176 h 263"/>
              <a:gd name="T98" fmla="*/ 73 w 182"/>
              <a:gd name="T99" fmla="*/ 194 h 263"/>
              <a:gd name="T100" fmla="*/ 78 w 182"/>
              <a:gd name="T101" fmla="*/ 207 h 263"/>
              <a:gd name="T102" fmla="*/ 100 w 182"/>
              <a:gd name="T103" fmla="*/ 222 h 263"/>
              <a:gd name="T104" fmla="*/ 141 w 182"/>
              <a:gd name="T105" fmla="*/ 247 h 263"/>
              <a:gd name="T106" fmla="*/ 158 w 182"/>
              <a:gd name="T107" fmla="*/ 260 h 263"/>
              <a:gd name="T108" fmla="*/ 158 w 182"/>
              <a:gd name="T109" fmla="*/ 263 h 263"/>
              <a:gd name="T110" fmla="*/ 161 w 182"/>
              <a:gd name="T111" fmla="*/ 260 h 263"/>
              <a:gd name="T112" fmla="*/ 167 w 182"/>
              <a:gd name="T113" fmla="*/ 249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2" h="263">
                <a:moveTo>
                  <a:pt x="167" y="249"/>
                </a:moveTo>
                <a:cubicBezTo>
                  <a:pt x="167" y="249"/>
                  <a:pt x="168" y="249"/>
                  <a:pt x="168" y="249"/>
                </a:cubicBezTo>
                <a:cubicBezTo>
                  <a:pt x="167" y="246"/>
                  <a:pt x="167" y="244"/>
                  <a:pt x="169" y="243"/>
                </a:cubicBezTo>
                <a:cubicBezTo>
                  <a:pt x="172" y="241"/>
                  <a:pt x="176" y="235"/>
                  <a:pt x="176" y="232"/>
                </a:cubicBezTo>
                <a:cubicBezTo>
                  <a:pt x="176" y="229"/>
                  <a:pt x="171" y="229"/>
                  <a:pt x="171" y="225"/>
                </a:cubicBezTo>
                <a:cubicBezTo>
                  <a:pt x="171" y="221"/>
                  <a:pt x="177" y="215"/>
                  <a:pt x="174" y="213"/>
                </a:cubicBezTo>
                <a:cubicBezTo>
                  <a:pt x="172" y="211"/>
                  <a:pt x="178" y="205"/>
                  <a:pt x="178" y="202"/>
                </a:cubicBezTo>
                <a:cubicBezTo>
                  <a:pt x="177" y="198"/>
                  <a:pt x="175" y="183"/>
                  <a:pt x="176" y="182"/>
                </a:cubicBezTo>
                <a:cubicBezTo>
                  <a:pt x="178" y="180"/>
                  <a:pt x="182" y="179"/>
                  <a:pt x="180" y="174"/>
                </a:cubicBezTo>
                <a:cubicBezTo>
                  <a:pt x="179" y="170"/>
                  <a:pt x="173" y="160"/>
                  <a:pt x="170" y="154"/>
                </a:cubicBezTo>
                <a:cubicBezTo>
                  <a:pt x="166" y="154"/>
                  <a:pt x="160" y="154"/>
                  <a:pt x="157" y="155"/>
                </a:cubicBezTo>
                <a:cubicBezTo>
                  <a:pt x="152" y="157"/>
                  <a:pt x="154" y="142"/>
                  <a:pt x="154" y="137"/>
                </a:cubicBezTo>
                <a:cubicBezTo>
                  <a:pt x="154" y="131"/>
                  <a:pt x="149" y="134"/>
                  <a:pt x="147" y="138"/>
                </a:cubicBezTo>
                <a:cubicBezTo>
                  <a:pt x="146" y="142"/>
                  <a:pt x="139" y="140"/>
                  <a:pt x="132" y="140"/>
                </a:cubicBezTo>
                <a:cubicBezTo>
                  <a:pt x="126" y="140"/>
                  <a:pt x="129" y="132"/>
                  <a:pt x="125" y="132"/>
                </a:cubicBezTo>
                <a:cubicBezTo>
                  <a:pt x="121" y="133"/>
                  <a:pt x="117" y="131"/>
                  <a:pt x="118" y="127"/>
                </a:cubicBezTo>
                <a:cubicBezTo>
                  <a:pt x="118" y="123"/>
                  <a:pt x="115" y="119"/>
                  <a:pt x="112" y="115"/>
                </a:cubicBezTo>
                <a:cubicBezTo>
                  <a:pt x="109" y="110"/>
                  <a:pt x="106" y="106"/>
                  <a:pt x="108" y="103"/>
                </a:cubicBezTo>
                <a:cubicBezTo>
                  <a:pt x="111" y="100"/>
                  <a:pt x="107" y="97"/>
                  <a:pt x="110" y="94"/>
                </a:cubicBezTo>
                <a:cubicBezTo>
                  <a:pt x="114" y="90"/>
                  <a:pt x="118" y="91"/>
                  <a:pt x="117" y="86"/>
                </a:cubicBezTo>
                <a:cubicBezTo>
                  <a:pt x="115" y="81"/>
                  <a:pt x="121" y="78"/>
                  <a:pt x="121" y="73"/>
                </a:cubicBezTo>
                <a:cubicBezTo>
                  <a:pt x="122" y="67"/>
                  <a:pt x="128" y="69"/>
                  <a:pt x="134" y="65"/>
                </a:cubicBezTo>
                <a:cubicBezTo>
                  <a:pt x="139" y="60"/>
                  <a:pt x="146" y="62"/>
                  <a:pt x="151" y="58"/>
                </a:cubicBezTo>
                <a:cubicBezTo>
                  <a:pt x="155" y="54"/>
                  <a:pt x="159" y="58"/>
                  <a:pt x="162" y="58"/>
                </a:cubicBezTo>
                <a:cubicBezTo>
                  <a:pt x="160" y="55"/>
                  <a:pt x="155" y="53"/>
                  <a:pt x="154" y="51"/>
                </a:cubicBezTo>
                <a:cubicBezTo>
                  <a:pt x="152" y="48"/>
                  <a:pt x="159" y="43"/>
                  <a:pt x="161" y="39"/>
                </a:cubicBezTo>
                <a:cubicBezTo>
                  <a:pt x="163" y="36"/>
                  <a:pt x="153" y="32"/>
                  <a:pt x="151" y="31"/>
                </a:cubicBezTo>
                <a:cubicBezTo>
                  <a:pt x="148" y="30"/>
                  <a:pt x="144" y="33"/>
                  <a:pt x="141" y="31"/>
                </a:cubicBezTo>
                <a:cubicBezTo>
                  <a:pt x="139" y="30"/>
                  <a:pt x="135" y="31"/>
                  <a:pt x="133" y="32"/>
                </a:cubicBezTo>
                <a:cubicBezTo>
                  <a:pt x="131" y="34"/>
                  <a:pt x="117" y="35"/>
                  <a:pt x="117" y="30"/>
                </a:cubicBezTo>
                <a:cubicBezTo>
                  <a:pt x="117" y="26"/>
                  <a:pt x="111" y="24"/>
                  <a:pt x="112" y="22"/>
                </a:cubicBezTo>
                <a:cubicBezTo>
                  <a:pt x="112" y="19"/>
                  <a:pt x="108" y="13"/>
                  <a:pt x="103" y="13"/>
                </a:cubicBezTo>
                <a:cubicBezTo>
                  <a:pt x="97" y="12"/>
                  <a:pt x="98" y="3"/>
                  <a:pt x="95" y="1"/>
                </a:cubicBezTo>
                <a:cubicBezTo>
                  <a:pt x="92" y="0"/>
                  <a:pt x="87" y="0"/>
                  <a:pt x="82" y="1"/>
                </a:cubicBezTo>
                <a:cubicBezTo>
                  <a:pt x="87" y="7"/>
                  <a:pt x="89" y="9"/>
                  <a:pt x="86" y="11"/>
                </a:cubicBezTo>
                <a:cubicBezTo>
                  <a:pt x="82" y="15"/>
                  <a:pt x="86" y="15"/>
                  <a:pt x="78" y="26"/>
                </a:cubicBezTo>
                <a:cubicBezTo>
                  <a:pt x="70" y="36"/>
                  <a:pt x="57" y="39"/>
                  <a:pt x="50" y="41"/>
                </a:cubicBezTo>
                <a:cubicBezTo>
                  <a:pt x="44" y="43"/>
                  <a:pt x="41" y="55"/>
                  <a:pt x="38" y="63"/>
                </a:cubicBezTo>
                <a:cubicBezTo>
                  <a:pt x="34" y="71"/>
                  <a:pt x="31" y="68"/>
                  <a:pt x="28" y="64"/>
                </a:cubicBezTo>
                <a:cubicBezTo>
                  <a:pt x="24" y="59"/>
                  <a:pt x="21" y="65"/>
                  <a:pt x="17" y="61"/>
                </a:cubicBezTo>
                <a:cubicBezTo>
                  <a:pt x="13" y="57"/>
                  <a:pt x="15" y="57"/>
                  <a:pt x="17" y="54"/>
                </a:cubicBezTo>
                <a:cubicBezTo>
                  <a:pt x="18" y="52"/>
                  <a:pt x="17" y="49"/>
                  <a:pt x="14" y="46"/>
                </a:cubicBezTo>
                <a:cubicBezTo>
                  <a:pt x="10" y="47"/>
                  <a:pt x="5" y="54"/>
                  <a:pt x="3" y="59"/>
                </a:cubicBezTo>
                <a:cubicBezTo>
                  <a:pt x="0" y="64"/>
                  <a:pt x="7" y="74"/>
                  <a:pt x="8" y="78"/>
                </a:cubicBezTo>
                <a:cubicBezTo>
                  <a:pt x="9" y="82"/>
                  <a:pt x="4" y="78"/>
                  <a:pt x="3" y="82"/>
                </a:cubicBezTo>
                <a:cubicBezTo>
                  <a:pt x="3" y="85"/>
                  <a:pt x="14" y="90"/>
                  <a:pt x="19" y="94"/>
                </a:cubicBezTo>
                <a:cubicBezTo>
                  <a:pt x="24" y="98"/>
                  <a:pt x="28" y="108"/>
                  <a:pt x="33" y="113"/>
                </a:cubicBezTo>
                <a:cubicBezTo>
                  <a:pt x="37" y="118"/>
                  <a:pt x="38" y="122"/>
                  <a:pt x="43" y="135"/>
                </a:cubicBezTo>
                <a:cubicBezTo>
                  <a:pt x="48" y="147"/>
                  <a:pt x="58" y="167"/>
                  <a:pt x="65" y="176"/>
                </a:cubicBezTo>
                <a:cubicBezTo>
                  <a:pt x="71" y="185"/>
                  <a:pt x="74" y="192"/>
                  <a:pt x="73" y="194"/>
                </a:cubicBezTo>
                <a:cubicBezTo>
                  <a:pt x="71" y="197"/>
                  <a:pt x="73" y="203"/>
                  <a:pt x="78" y="207"/>
                </a:cubicBezTo>
                <a:cubicBezTo>
                  <a:pt x="83" y="210"/>
                  <a:pt x="87" y="216"/>
                  <a:pt x="100" y="222"/>
                </a:cubicBezTo>
                <a:cubicBezTo>
                  <a:pt x="113" y="229"/>
                  <a:pt x="137" y="241"/>
                  <a:pt x="141" y="247"/>
                </a:cubicBezTo>
                <a:cubicBezTo>
                  <a:pt x="144" y="253"/>
                  <a:pt x="155" y="259"/>
                  <a:pt x="158" y="260"/>
                </a:cubicBezTo>
                <a:cubicBezTo>
                  <a:pt x="158" y="260"/>
                  <a:pt x="158" y="261"/>
                  <a:pt x="158" y="263"/>
                </a:cubicBezTo>
                <a:cubicBezTo>
                  <a:pt x="160" y="262"/>
                  <a:pt x="161" y="261"/>
                  <a:pt x="161" y="260"/>
                </a:cubicBezTo>
                <a:cubicBezTo>
                  <a:pt x="166" y="258"/>
                  <a:pt x="166" y="251"/>
                  <a:pt x="167" y="249"/>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7" name="Freeform 22"/>
          <p:cNvSpPr>
            <a:spLocks/>
          </p:cNvSpPr>
          <p:nvPr/>
        </p:nvSpPr>
        <p:spPr bwMode="auto">
          <a:xfrm>
            <a:off x="3941370" y="3948698"/>
            <a:ext cx="1466918" cy="1225616"/>
          </a:xfrm>
          <a:custGeom>
            <a:avLst/>
            <a:gdLst>
              <a:gd name="T0" fmla="*/ 19 w 195"/>
              <a:gd name="T1" fmla="*/ 10 h 163"/>
              <a:gd name="T2" fmla="*/ 7 w 195"/>
              <a:gd name="T3" fmla="*/ 26 h 163"/>
              <a:gd name="T4" fmla="*/ 5 w 195"/>
              <a:gd name="T5" fmla="*/ 36 h 163"/>
              <a:gd name="T6" fmla="*/ 3 w 195"/>
              <a:gd name="T7" fmla="*/ 43 h 163"/>
              <a:gd name="T8" fmla="*/ 10 w 195"/>
              <a:gd name="T9" fmla="*/ 46 h 163"/>
              <a:gd name="T10" fmla="*/ 16 w 195"/>
              <a:gd name="T11" fmla="*/ 55 h 163"/>
              <a:gd name="T12" fmla="*/ 25 w 195"/>
              <a:gd name="T13" fmla="*/ 73 h 163"/>
              <a:gd name="T14" fmla="*/ 49 w 195"/>
              <a:gd name="T15" fmla="*/ 76 h 163"/>
              <a:gd name="T16" fmla="*/ 68 w 195"/>
              <a:gd name="T17" fmla="*/ 84 h 163"/>
              <a:gd name="T18" fmla="*/ 85 w 195"/>
              <a:gd name="T19" fmla="*/ 88 h 163"/>
              <a:gd name="T20" fmla="*/ 82 w 195"/>
              <a:gd name="T21" fmla="*/ 114 h 163"/>
              <a:gd name="T22" fmla="*/ 87 w 195"/>
              <a:gd name="T23" fmla="*/ 125 h 163"/>
              <a:gd name="T24" fmla="*/ 86 w 195"/>
              <a:gd name="T25" fmla="*/ 136 h 163"/>
              <a:gd name="T26" fmla="*/ 89 w 195"/>
              <a:gd name="T27" fmla="*/ 143 h 163"/>
              <a:gd name="T28" fmla="*/ 87 w 195"/>
              <a:gd name="T29" fmla="*/ 144 h 163"/>
              <a:gd name="T30" fmla="*/ 98 w 195"/>
              <a:gd name="T31" fmla="*/ 158 h 163"/>
              <a:gd name="T32" fmla="*/ 106 w 195"/>
              <a:gd name="T33" fmla="*/ 161 h 163"/>
              <a:gd name="T34" fmla="*/ 114 w 195"/>
              <a:gd name="T35" fmla="*/ 160 h 163"/>
              <a:gd name="T36" fmla="*/ 123 w 195"/>
              <a:gd name="T37" fmla="*/ 155 h 163"/>
              <a:gd name="T38" fmla="*/ 133 w 195"/>
              <a:gd name="T39" fmla="*/ 150 h 163"/>
              <a:gd name="T40" fmla="*/ 141 w 195"/>
              <a:gd name="T41" fmla="*/ 143 h 163"/>
              <a:gd name="T42" fmla="*/ 142 w 195"/>
              <a:gd name="T43" fmla="*/ 137 h 163"/>
              <a:gd name="T44" fmla="*/ 135 w 195"/>
              <a:gd name="T45" fmla="*/ 135 h 163"/>
              <a:gd name="T46" fmla="*/ 131 w 195"/>
              <a:gd name="T47" fmla="*/ 126 h 163"/>
              <a:gd name="T48" fmla="*/ 126 w 195"/>
              <a:gd name="T49" fmla="*/ 116 h 163"/>
              <a:gd name="T50" fmla="*/ 135 w 195"/>
              <a:gd name="T51" fmla="*/ 114 h 163"/>
              <a:gd name="T52" fmla="*/ 147 w 195"/>
              <a:gd name="T53" fmla="*/ 118 h 163"/>
              <a:gd name="T54" fmla="*/ 153 w 195"/>
              <a:gd name="T55" fmla="*/ 119 h 163"/>
              <a:gd name="T56" fmla="*/ 163 w 195"/>
              <a:gd name="T57" fmla="*/ 113 h 163"/>
              <a:gd name="T58" fmla="*/ 180 w 195"/>
              <a:gd name="T59" fmla="*/ 107 h 163"/>
              <a:gd name="T60" fmla="*/ 184 w 195"/>
              <a:gd name="T61" fmla="*/ 102 h 163"/>
              <a:gd name="T62" fmla="*/ 175 w 195"/>
              <a:gd name="T63" fmla="*/ 90 h 163"/>
              <a:gd name="T64" fmla="*/ 176 w 195"/>
              <a:gd name="T65" fmla="*/ 83 h 163"/>
              <a:gd name="T66" fmla="*/ 183 w 195"/>
              <a:gd name="T67" fmla="*/ 76 h 163"/>
              <a:gd name="T68" fmla="*/ 185 w 195"/>
              <a:gd name="T69" fmla="*/ 69 h 163"/>
              <a:gd name="T70" fmla="*/ 190 w 195"/>
              <a:gd name="T71" fmla="*/ 59 h 163"/>
              <a:gd name="T72" fmla="*/ 195 w 195"/>
              <a:gd name="T73" fmla="*/ 52 h 163"/>
              <a:gd name="T74" fmla="*/ 174 w 195"/>
              <a:gd name="T75" fmla="*/ 50 h 163"/>
              <a:gd name="T76" fmla="*/ 178 w 195"/>
              <a:gd name="T77" fmla="*/ 39 h 163"/>
              <a:gd name="T78" fmla="*/ 157 w 195"/>
              <a:gd name="T79" fmla="*/ 31 h 163"/>
              <a:gd name="T80" fmla="*/ 159 w 195"/>
              <a:gd name="T81" fmla="*/ 23 h 163"/>
              <a:gd name="T82" fmla="*/ 147 w 195"/>
              <a:gd name="T83" fmla="*/ 20 h 163"/>
              <a:gd name="T84" fmla="*/ 120 w 195"/>
              <a:gd name="T85" fmla="*/ 29 h 163"/>
              <a:gd name="T86" fmla="*/ 94 w 195"/>
              <a:gd name="T87" fmla="*/ 22 h 163"/>
              <a:gd name="T88" fmla="*/ 75 w 195"/>
              <a:gd name="T89" fmla="*/ 18 h 163"/>
              <a:gd name="T90" fmla="*/ 65 w 195"/>
              <a:gd name="T91" fmla="*/ 7 h 163"/>
              <a:gd name="T92" fmla="*/ 53 w 195"/>
              <a:gd name="T93" fmla="*/ 0 h 163"/>
              <a:gd name="T94" fmla="*/ 49 w 195"/>
              <a:gd name="T95" fmla="*/ 9 h 163"/>
              <a:gd name="T96" fmla="*/ 30 w 195"/>
              <a:gd name="T97" fmla="*/ 20 h 163"/>
              <a:gd name="T98" fmla="*/ 34 w 195"/>
              <a:gd name="T99" fmla="*/ 40 h 163"/>
              <a:gd name="T100" fmla="*/ 19 w 195"/>
              <a:gd name="T101" fmla="*/ 35 h 163"/>
              <a:gd name="T102" fmla="*/ 26 w 195"/>
              <a:gd name="T103" fmla="*/ 17 h 163"/>
              <a:gd name="T104" fmla="*/ 24 w 195"/>
              <a:gd name="T105" fmla="*/ 7 h 163"/>
              <a:gd name="T106" fmla="*/ 19 w 195"/>
              <a:gd name="T107" fmla="*/ 1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63">
                <a:moveTo>
                  <a:pt x="19" y="10"/>
                </a:moveTo>
                <a:cubicBezTo>
                  <a:pt x="15" y="15"/>
                  <a:pt x="7" y="20"/>
                  <a:pt x="7" y="26"/>
                </a:cubicBezTo>
                <a:cubicBezTo>
                  <a:pt x="7" y="31"/>
                  <a:pt x="7" y="33"/>
                  <a:pt x="5" y="36"/>
                </a:cubicBezTo>
                <a:cubicBezTo>
                  <a:pt x="3" y="39"/>
                  <a:pt x="0" y="43"/>
                  <a:pt x="3" y="43"/>
                </a:cubicBezTo>
                <a:cubicBezTo>
                  <a:pt x="6" y="42"/>
                  <a:pt x="10" y="42"/>
                  <a:pt x="10" y="46"/>
                </a:cubicBezTo>
                <a:cubicBezTo>
                  <a:pt x="10" y="49"/>
                  <a:pt x="16" y="50"/>
                  <a:pt x="16" y="55"/>
                </a:cubicBezTo>
                <a:cubicBezTo>
                  <a:pt x="15" y="60"/>
                  <a:pt x="13" y="74"/>
                  <a:pt x="25" y="73"/>
                </a:cubicBezTo>
                <a:cubicBezTo>
                  <a:pt x="37" y="73"/>
                  <a:pt x="44" y="69"/>
                  <a:pt x="49" y="76"/>
                </a:cubicBezTo>
                <a:cubicBezTo>
                  <a:pt x="54" y="82"/>
                  <a:pt x="61" y="85"/>
                  <a:pt x="68" y="84"/>
                </a:cubicBezTo>
                <a:cubicBezTo>
                  <a:pt x="76" y="83"/>
                  <a:pt x="89" y="82"/>
                  <a:pt x="85" y="88"/>
                </a:cubicBezTo>
                <a:cubicBezTo>
                  <a:pt x="81" y="95"/>
                  <a:pt x="78" y="110"/>
                  <a:pt x="82" y="114"/>
                </a:cubicBezTo>
                <a:cubicBezTo>
                  <a:pt x="85" y="118"/>
                  <a:pt x="90" y="122"/>
                  <a:pt x="87" y="125"/>
                </a:cubicBezTo>
                <a:cubicBezTo>
                  <a:pt x="84" y="128"/>
                  <a:pt x="83" y="133"/>
                  <a:pt x="86" y="136"/>
                </a:cubicBezTo>
                <a:cubicBezTo>
                  <a:pt x="90" y="138"/>
                  <a:pt x="89" y="142"/>
                  <a:pt x="89" y="143"/>
                </a:cubicBezTo>
                <a:cubicBezTo>
                  <a:pt x="89" y="143"/>
                  <a:pt x="88" y="143"/>
                  <a:pt x="87" y="144"/>
                </a:cubicBezTo>
                <a:cubicBezTo>
                  <a:pt x="93" y="149"/>
                  <a:pt x="95" y="155"/>
                  <a:pt x="98" y="158"/>
                </a:cubicBezTo>
                <a:cubicBezTo>
                  <a:pt x="102" y="161"/>
                  <a:pt x="103" y="163"/>
                  <a:pt x="106" y="161"/>
                </a:cubicBezTo>
                <a:cubicBezTo>
                  <a:pt x="109" y="160"/>
                  <a:pt x="111" y="158"/>
                  <a:pt x="114" y="160"/>
                </a:cubicBezTo>
                <a:cubicBezTo>
                  <a:pt x="116" y="162"/>
                  <a:pt x="120" y="158"/>
                  <a:pt x="123" y="155"/>
                </a:cubicBezTo>
                <a:cubicBezTo>
                  <a:pt x="127" y="152"/>
                  <a:pt x="131" y="155"/>
                  <a:pt x="133" y="150"/>
                </a:cubicBezTo>
                <a:cubicBezTo>
                  <a:pt x="134" y="146"/>
                  <a:pt x="136" y="144"/>
                  <a:pt x="141" y="143"/>
                </a:cubicBezTo>
                <a:cubicBezTo>
                  <a:pt x="145" y="142"/>
                  <a:pt x="145" y="137"/>
                  <a:pt x="142" y="137"/>
                </a:cubicBezTo>
                <a:cubicBezTo>
                  <a:pt x="139" y="137"/>
                  <a:pt x="135" y="141"/>
                  <a:pt x="135" y="135"/>
                </a:cubicBezTo>
                <a:cubicBezTo>
                  <a:pt x="135" y="130"/>
                  <a:pt x="131" y="131"/>
                  <a:pt x="131" y="126"/>
                </a:cubicBezTo>
                <a:cubicBezTo>
                  <a:pt x="131" y="122"/>
                  <a:pt x="131" y="119"/>
                  <a:pt x="126" y="116"/>
                </a:cubicBezTo>
                <a:cubicBezTo>
                  <a:pt x="121" y="113"/>
                  <a:pt x="133" y="112"/>
                  <a:pt x="135" y="114"/>
                </a:cubicBezTo>
                <a:cubicBezTo>
                  <a:pt x="138" y="117"/>
                  <a:pt x="147" y="115"/>
                  <a:pt x="147" y="118"/>
                </a:cubicBezTo>
                <a:cubicBezTo>
                  <a:pt x="148" y="122"/>
                  <a:pt x="153" y="123"/>
                  <a:pt x="153" y="119"/>
                </a:cubicBezTo>
                <a:cubicBezTo>
                  <a:pt x="153" y="114"/>
                  <a:pt x="158" y="112"/>
                  <a:pt x="163" y="113"/>
                </a:cubicBezTo>
                <a:cubicBezTo>
                  <a:pt x="167" y="114"/>
                  <a:pt x="176" y="108"/>
                  <a:pt x="180" y="107"/>
                </a:cubicBezTo>
                <a:cubicBezTo>
                  <a:pt x="182" y="106"/>
                  <a:pt x="183" y="104"/>
                  <a:pt x="184" y="102"/>
                </a:cubicBezTo>
                <a:cubicBezTo>
                  <a:pt x="181" y="98"/>
                  <a:pt x="177" y="92"/>
                  <a:pt x="175" y="90"/>
                </a:cubicBezTo>
                <a:cubicBezTo>
                  <a:pt x="171" y="88"/>
                  <a:pt x="177" y="86"/>
                  <a:pt x="176" y="83"/>
                </a:cubicBezTo>
                <a:cubicBezTo>
                  <a:pt x="176" y="79"/>
                  <a:pt x="176" y="77"/>
                  <a:pt x="183" y="76"/>
                </a:cubicBezTo>
                <a:cubicBezTo>
                  <a:pt x="189" y="76"/>
                  <a:pt x="188" y="71"/>
                  <a:pt x="185" y="69"/>
                </a:cubicBezTo>
                <a:cubicBezTo>
                  <a:pt x="181" y="67"/>
                  <a:pt x="186" y="61"/>
                  <a:pt x="190" y="59"/>
                </a:cubicBezTo>
                <a:cubicBezTo>
                  <a:pt x="191" y="58"/>
                  <a:pt x="193" y="56"/>
                  <a:pt x="195" y="52"/>
                </a:cubicBezTo>
                <a:cubicBezTo>
                  <a:pt x="188" y="50"/>
                  <a:pt x="178" y="50"/>
                  <a:pt x="174" y="50"/>
                </a:cubicBezTo>
                <a:cubicBezTo>
                  <a:pt x="169" y="50"/>
                  <a:pt x="178" y="44"/>
                  <a:pt x="178" y="39"/>
                </a:cubicBezTo>
                <a:cubicBezTo>
                  <a:pt x="178" y="33"/>
                  <a:pt x="163" y="32"/>
                  <a:pt x="157" y="31"/>
                </a:cubicBezTo>
                <a:cubicBezTo>
                  <a:pt x="151" y="30"/>
                  <a:pt x="153" y="23"/>
                  <a:pt x="159" y="23"/>
                </a:cubicBezTo>
                <a:cubicBezTo>
                  <a:pt x="165" y="23"/>
                  <a:pt x="156" y="18"/>
                  <a:pt x="147" y="20"/>
                </a:cubicBezTo>
                <a:cubicBezTo>
                  <a:pt x="139" y="21"/>
                  <a:pt x="127" y="26"/>
                  <a:pt x="120" y="29"/>
                </a:cubicBezTo>
                <a:cubicBezTo>
                  <a:pt x="113" y="33"/>
                  <a:pt x="102" y="18"/>
                  <a:pt x="94" y="22"/>
                </a:cubicBezTo>
                <a:cubicBezTo>
                  <a:pt x="86" y="25"/>
                  <a:pt x="75" y="25"/>
                  <a:pt x="75" y="18"/>
                </a:cubicBezTo>
                <a:cubicBezTo>
                  <a:pt x="76" y="12"/>
                  <a:pt x="72" y="7"/>
                  <a:pt x="65" y="7"/>
                </a:cubicBezTo>
                <a:cubicBezTo>
                  <a:pt x="57" y="8"/>
                  <a:pt x="59" y="0"/>
                  <a:pt x="53" y="0"/>
                </a:cubicBezTo>
                <a:cubicBezTo>
                  <a:pt x="47" y="0"/>
                  <a:pt x="53" y="7"/>
                  <a:pt x="49" y="9"/>
                </a:cubicBezTo>
                <a:cubicBezTo>
                  <a:pt x="45" y="11"/>
                  <a:pt x="31" y="14"/>
                  <a:pt x="30" y="20"/>
                </a:cubicBezTo>
                <a:cubicBezTo>
                  <a:pt x="29" y="25"/>
                  <a:pt x="37" y="35"/>
                  <a:pt x="34" y="40"/>
                </a:cubicBezTo>
                <a:cubicBezTo>
                  <a:pt x="32" y="46"/>
                  <a:pt x="22" y="41"/>
                  <a:pt x="19" y="35"/>
                </a:cubicBezTo>
                <a:cubicBezTo>
                  <a:pt x="17" y="29"/>
                  <a:pt x="27" y="20"/>
                  <a:pt x="26" y="17"/>
                </a:cubicBezTo>
                <a:cubicBezTo>
                  <a:pt x="24" y="14"/>
                  <a:pt x="23" y="10"/>
                  <a:pt x="24" y="7"/>
                </a:cubicBezTo>
                <a:cubicBezTo>
                  <a:pt x="22" y="8"/>
                  <a:pt x="20" y="9"/>
                  <a:pt x="19" y="10"/>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8" name="Freeform 23"/>
          <p:cNvSpPr>
            <a:spLocks/>
          </p:cNvSpPr>
          <p:nvPr/>
        </p:nvSpPr>
        <p:spPr bwMode="auto">
          <a:xfrm>
            <a:off x="5582909" y="4574221"/>
            <a:ext cx="450872" cy="479450"/>
          </a:xfrm>
          <a:custGeom>
            <a:avLst/>
            <a:gdLst>
              <a:gd name="T0" fmla="*/ 15 w 60"/>
              <a:gd name="T1" fmla="*/ 13 h 64"/>
              <a:gd name="T2" fmla="*/ 8 w 60"/>
              <a:gd name="T3" fmla="*/ 20 h 64"/>
              <a:gd name="T4" fmla="*/ 2 w 60"/>
              <a:gd name="T5" fmla="*/ 32 h 64"/>
              <a:gd name="T6" fmla="*/ 14 w 60"/>
              <a:gd name="T7" fmla="*/ 47 h 64"/>
              <a:gd name="T8" fmla="*/ 22 w 60"/>
              <a:gd name="T9" fmla="*/ 62 h 64"/>
              <a:gd name="T10" fmla="*/ 29 w 60"/>
              <a:gd name="T11" fmla="*/ 63 h 64"/>
              <a:gd name="T12" fmla="*/ 35 w 60"/>
              <a:gd name="T13" fmla="*/ 54 h 64"/>
              <a:gd name="T14" fmla="*/ 51 w 60"/>
              <a:gd name="T15" fmla="*/ 54 h 64"/>
              <a:gd name="T16" fmla="*/ 52 w 60"/>
              <a:gd name="T17" fmla="*/ 56 h 64"/>
              <a:gd name="T18" fmla="*/ 56 w 60"/>
              <a:gd name="T19" fmla="*/ 50 h 64"/>
              <a:gd name="T20" fmla="*/ 55 w 60"/>
              <a:gd name="T21" fmla="*/ 31 h 64"/>
              <a:gd name="T22" fmla="*/ 57 w 60"/>
              <a:gd name="T23" fmla="*/ 14 h 64"/>
              <a:gd name="T24" fmla="*/ 60 w 60"/>
              <a:gd name="T25" fmla="*/ 7 h 64"/>
              <a:gd name="T26" fmla="*/ 46 w 60"/>
              <a:gd name="T27" fmla="*/ 4 h 64"/>
              <a:gd name="T28" fmla="*/ 28 w 60"/>
              <a:gd name="T29" fmla="*/ 4 h 64"/>
              <a:gd name="T30" fmla="*/ 17 w 60"/>
              <a:gd name="T31" fmla="*/ 4 h 64"/>
              <a:gd name="T32" fmla="*/ 16 w 60"/>
              <a:gd name="T33" fmla="*/ 4 h 64"/>
              <a:gd name="T34" fmla="*/ 15 w 60"/>
              <a:gd name="T35"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64">
                <a:moveTo>
                  <a:pt x="15" y="13"/>
                </a:moveTo>
                <a:cubicBezTo>
                  <a:pt x="17" y="17"/>
                  <a:pt x="12" y="19"/>
                  <a:pt x="8" y="20"/>
                </a:cubicBezTo>
                <a:cubicBezTo>
                  <a:pt x="4" y="20"/>
                  <a:pt x="5" y="29"/>
                  <a:pt x="2" y="32"/>
                </a:cubicBezTo>
                <a:cubicBezTo>
                  <a:pt x="0" y="34"/>
                  <a:pt x="12" y="41"/>
                  <a:pt x="14" y="47"/>
                </a:cubicBezTo>
                <a:cubicBezTo>
                  <a:pt x="15" y="50"/>
                  <a:pt x="19" y="57"/>
                  <a:pt x="22" y="62"/>
                </a:cubicBezTo>
                <a:cubicBezTo>
                  <a:pt x="25" y="63"/>
                  <a:pt x="28" y="64"/>
                  <a:pt x="29" y="63"/>
                </a:cubicBezTo>
                <a:cubicBezTo>
                  <a:pt x="33" y="61"/>
                  <a:pt x="30" y="54"/>
                  <a:pt x="35" y="54"/>
                </a:cubicBezTo>
                <a:cubicBezTo>
                  <a:pt x="41" y="54"/>
                  <a:pt x="49" y="51"/>
                  <a:pt x="51" y="54"/>
                </a:cubicBezTo>
                <a:cubicBezTo>
                  <a:pt x="51" y="55"/>
                  <a:pt x="52" y="56"/>
                  <a:pt x="52" y="56"/>
                </a:cubicBezTo>
                <a:cubicBezTo>
                  <a:pt x="54" y="54"/>
                  <a:pt x="56" y="51"/>
                  <a:pt x="56" y="50"/>
                </a:cubicBezTo>
                <a:cubicBezTo>
                  <a:pt x="57" y="48"/>
                  <a:pt x="57" y="37"/>
                  <a:pt x="55" y="31"/>
                </a:cubicBezTo>
                <a:cubicBezTo>
                  <a:pt x="52" y="25"/>
                  <a:pt x="54" y="17"/>
                  <a:pt x="57" y="14"/>
                </a:cubicBezTo>
                <a:cubicBezTo>
                  <a:pt x="58" y="14"/>
                  <a:pt x="59" y="11"/>
                  <a:pt x="60" y="7"/>
                </a:cubicBezTo>
                <a:cubicBezTo>
                  <a:pt x="55" y="5"/>
                  <a:pt x="50" y="3"/>
                  <a:pt x="46" y="4"/>
                </a:cubicBezTo>
                <a:cubicBezTo>
                  <a:pt x="39" y="5"/>
                  <a:pt x="31" y="8"/>
                  <a:pt x="28" y="4"/>
                </a:cubicBezTo>
                <a:cubicBezTo>
                  <a:pt x="25" y="0"/>
                  <a:pt x="21" y="1"/>
                  <a:pt x="17" y="4"/>
                </a:cubicBezTo>
                <a:cubicBezTo>
                  <a:pt x="17" y="4"/>
                  <a:pt x="17" y="4"/>
                  <a:pt x="16" y="4"/>
                </a:cubicBezTo>
                <a:cubicBezTo>
                  <a:pt x="15" y="8"/>
                  <a:pt x="14" y="11"/>
                  <a:pt x="15" y="13"/>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9" name="Freeform 24"/>
          <p:cNvSpPr>
            <a:spLocks/>
          </p:cNvSpPr>
          <p:nvPr/>
        </p:nvSpPr>
        <p:spPr bwMode="auto">
          <a:xfrm>
            <a:off x="5227296" y="4339259"/>
            <a:ext cx="520726" cy="774742"/>
          </a:xfrm>
          <a:custGeom>
            <a:avLst/>
            <a:gdLst>
              <a:gd name="T0" fmla="*/ 19 w 69"/>
              <a:gd name="T1" fmla="*/ 7 h 103"/>
              <a:gd name="T2" fmla="*/ 14 w 69"/>
              <a:gd name="T3" fmla="*/ 17 h 103"/>
              <a:gd name="T4" fmla="*/ 12 w 69"/>
              <a:gd name="T5" fmla="*/ 24 h 103"/>
              <a:gd name="T6" fmla="*/ 5 w 69"/>
              <a:gd name="T7" fmla="*/ 31 h 103"/>
              <a:gd name="T8" fmla="*/ 4 w 69"/>
              <a:gd name="T9" fmla="*/ 38 h 103"/>
              <a:gd name="T10" fmla="*/ 13 w 69"/>
              <a:gd name="T11" fmla="*/ 50 h 103"/>
              <a:gd name="T12" fmla="*/ 18 w 69"/>
              <a:gd name="T13" fmla="*/ 47 h 103"/>
              <a:gd name="T14" fmla="*/ 24 w 69"/>
              <a:gd name="T15" fmla="*/ 58 h 103"/>
              <a:gd name="T16" fmla="*/ 25 w 69"/>
              <a:gd name="T17" fmla="*/ 70 h 103"/>
              <a:gd name="T18" fmla="*/ 28 w 69"/>
              <a:gd name="T19" fmla="*/ 95 h 103"/>
              <a:gd name="T20" fmla="*/ 43 w 69"/>
              <a:gd name="T21" fmla="*/ 100 h 103"/>
              <a:gd name="T22" fmla="*/ 52 w 69"/>
              <a:gd name="T23" fmla="*/ 97 h 103"/>
              <a:gd name="T24" fmla="*/ 60 w 69"/>
              <a:gd name="T25" fmla="*/ 93 h 103"/>
              <a:gd name="T26" fmla="*/ 69 w 69"/>
              <a:gd name="T27" fmla="*/ 93 h 103"/>
              <a:gd name="T28" fmla="*/ 61 w 69"/>
              <a:gd name="T29" fmla="*/ 78 h 103"/>
              <a:gd name="T30" fmla="*/ 49 w 69"/>
              <a:gd name="T31" fmla="*/ 63 h 103"/>
              <a:gd name="T32" fmla="*/ 55 w 69"/>
              <a:gd name="T33" fmla="*/ 51 h 103"/>
              <a:gd name="T34" fmla="*/ 62 w 69"/>
              <a:gd name="T35" fmla="*/ 44 h 103"/>
              <a:gd name="T36" fmla="*/ 63 w 69"/>
              <a:gd name="T37" fmla="*/ 35 h 103"/>
              <a:gd name="T38" fmla="*/ 50 w 69"/>
              <a:gd name="T39" fmla="*/ 24 h 103"/>
              <a:gd name="T40" fmla="*/ 43 w 69"/>
              <a:gd name="T41" fmla="*/ 15 h 103"/>
              <a:gd name="T42" fmla="*/ 29 w 69"/>
              <a:gd name="T43" fmla="*/ 3 h 103"/>
              <a:gd name="T44" fmla="*/ 24 w 69"/>
              <a:gd name="T45" fmla="*/ 0 h 103"/>
              <a:gd name="T46" fmla="*/ 19 w 69"/>
              <a:gd name="T47" fmla="*/ 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 h="103">
                <a:moveTo>
                  <a:pt x="19" y="7"/>
                </a:moveTo>
                <a:cubicBezTo>
                  <a:pt x="15" y="9"/>
                  <a:pt x="10" y="15"/>
                  <a:pt x="14" y="17"/>
                </a:cubicBezTo>
                <a:cubicBezTo>
                  <a:pt x="17" y="19"/>
                  <a:pt x="18" y="24"/>
                  <a:pt x="12" y="24"/>
                </a:cubicBezTo>
                <a:cubicBezTo>
                  <a:pt x="5" y="25"/>
                  <a:pt x="5" y="27"/>
                  <a:pt x="5" y="31"/>
                </a:cubicBezTo>
                <a:cubicBezTo>
                  <a:pt x="6" y="34"/>
                  <a:pt x="0" y="36"/>
                  <a:pt x="4" y="38"/>
                </a:cubicBezTo>
                <a:cubicBezTo>
                  <a:pt x="6" y="40"/>
                  <a:pt x="10" y="46"/>
                  <a:pt x="13" y="50"/>
                </a:cubicBezTo>
                <a:cubicBezTo>
                  <a:pt x="14" y="48"/>
                  <a:pt x="15" y="46"/>
                  <a:pt x="18" y="47"/>
                </a:cubicBezTo>
                <a:cubicBezTo>
                  <a:pt x="24" y="47"/>
                  <a:pt x="19" y="56"/>
                  <a:pt x="24" y="58"/>
                </a:cubicBezTo>
                <a:cubicBezTo>
                  <a:pt x="28" y="60"/>
                  <a:pt x="28" y="68"/>
                  <a:pt x="25" y="70"/>
                </a:cubicBezTo>
                <a:cubicBezTo>
                  <a:pt x="22" y="73"/>
                  <a:pt x="20" y="87"/>
                  <a:pt x="28" y="95"/>
                </a:cubicBezTo>
                <a:cubicBezTo>
                  <a:pt x="35" y="103"/>
                  <a:pt x="41" y="102"/>
                  <a:pt x="43" y="100"/>
                </a:cubicBezTo>
                <a:cubicBezTo>
                  <a:pt x="45" y="98"/>
                  <a:pt x="51" y="100"/>
                  <a:pt x="52" y="97"/>
                </a:cubicBezTo>
                <a:cubicBezTo>
                  <a:pt x="54" y="93"/>
                  <a:pt x="56" y="97"/>
                  <a:pt x="60" y="93"/>
                </a:cubicBezTo>
                <a:cubicBezTo>
                  <a:pt x="61" y="91"/>
                  <a:pt x="66" y="92"/>
                  <a:pt x="69" y="93"/>
                </a:cubicBezTo>
                <a:cubicBezTo>
                  <a:pt x="66" y="88"/>
                  <a:pt x="62" y="81"/>
                  <a:pt x="61" y="78"/>
                </a:cubicBezTo>
                <a:cubicBezTo>
                  <a:pt x="59" y="72"/>
                  <a:pt x="47" y="65"/>
                  <a:pt x="49" y="63"/>
                </a:cubicBezTo>
                <a:cubicBezTo>
                  <a:pt x="52" y="60"/>
                  <a:pt x="51" y="51"/>
                  <a:pt x="55" y="51"/>
                </a:cubicBezTo>
                <a:cubicBezTo>
                  <a:pt x="59" y="50"/>
                  <a:pt x="64" y="48"/>
                  <a:pt x="62" y="44"/>
                </a:cubicBezTo>
                <a:cubicBezTo>
                  <a:pt x="61" y="42"/>
                  <a:pt x="62" y="39"/>
                  <a:pt x="63" y="35"/>
                </a:cubicBezTo>
                <a:cubicBezTo>
                  <a:pt x="59" y="35"/>
                  <a:pt x="53" y="24"/>
                  <a:pt x="50" y="24"/>
                </a:cubicBezTo>
                <a:cubicBezTo>
                  <a:pt x="46" y="24"/>
                  <a:pt x="42" y="21"/>
                  <a:pt x="43" y="15"/>
                </a:cubicBezTo>
                <a:cubicBezTo>
                  <a:pt x="44" y="10"/>
                  <a:pt x="34" y="9"/>
                  <a:pt x="29" y="3"/>
                </a:cubicBezTo>
                <a:cubicBezTo>
                  <a:pt x="28" y="2"/>
                  <a:pt x="26" y="1"/>
                  <a:pt x="24" y="0"/>
                </a:cubicBezTo>
                <a:cubicBezTo>
                  <a:pt x="22" y="4"/>
                  <a:pt x="20" y="6"/>
                  <a:pt x="19" y="7"/>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0" name="Freeform 25"/>
          <p:cNvSpPr>
            <a:spLocks/>
          </p:cNvSpPr>
          <p:nvPr/>
        </p:nvSpPr>
        <p:spPr bwMode="auto">
          <a:xfrm>
            <a:off x="5973453" y="4625023"/>
            <a:ext cx="330216" cy="406422"/>
          </a:xfrm>
          <a:custGeom>
            <a:avLst/>
            <a:gdLst>
              <a:gd name="T0" fmla="*/ 3 w 44"/>
              <a:gd name="T1" fmla="*/ 24 h 54"/>
              <a:gd name="T2" fmla="*/ 4 w 44"/>
              <a:gd name="T3" fmla="*/ 43 h 54"/>
              <a:gd name="T4" fmla="*/ 0 w 44"/>
              <a:gd name="T5" fmla="*/ 49 h 54"/>
              <a:gd name="T6" fmla="*/ 13 w 44"/>
              <a:gd name="T7" fmla="*/ 52 h 54"/>
              <a:gd name="T8" fmla="*/ 28 w 44"/>
              <a:gd name="T9" fmla="*/ 45 h 54"/>
              <a:gd name="T10" fmla="*/ 44 w 44"/>
              <a:gd name="T11" fmla="*/ 23 h 54"/>
              <a:gd name="T12" fmla="*/ 44 w 44"/>
              <a:gd name="T13" fmla="*/ 23 h 54"/>
              <a:gd name="T14" fmla="*/ 20 w 44"/>
              <a:gd name="T15" fmla="*/ 4 h 54"/>
              <a:gd name="T16" fmla="*/ 8 w 44"/>
              <a:gd name="T17" fmla="*/ 0 h 54"/>
              <a:gd name="T18" fmla="*/ 5 w 44"/>
              <a:gd name="T19" fmla="*/ 7 h 54"/>
              <a:gd name="T20" fmla="*/ 3 w 4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4">
                <a:moveTo>
                  <a:pt x="3" y="24"/>
                </a:moveTo>
                <a:cubicBezTo>
                  <a:pt x="5" y="30"/>
                  <a:pt x="5" y="41"/>
                  <a:pt x="4" y="43"/>
                </a:cubicBezTo>
                <a:cubicBezTo>
                  <a:pt x="4" y="44"/>
                  <a:pt x="2" y="47"/>
                  <a:pt x="0" y="49"/>
                </a:cubicBezTo>
                <a:cubicBezTo>
                  <a:pt x="3" y="52"/>
                  <a:pt x="6" y="54"/>
                  <a:pt x="13" y="52"/>
                </a:cubicBezTo>
                <a:cubicBezTo>
                  <a:pt x="21" y="49"/>
                  <a:pt x="25" y="54"/>
                  <a:pt x="28" y="45"/>
                </a:cubicBezTo>
                <a:cubicBezTo>
                  <a:pt x="30" y="38"/>
                  <a:pt x="38" y="29"/>
                  <a:pt x="44" y="23"/>
                </a:cubicBezTo>
                <a:cubicBezTo>
                  <a:pt x="44" y="23"/>
                  <a:pt x="44" y="23"/>
                  <a:pt x="44" y="23"/>
                </a:cubicBezTo>
                <a:cubicBezTo>
                  <a:pt x="38" y="20"/>
                  <a:pt x="29" y="6"/>
                  <a:pt x="20" y="4"/>
                </a:cubicBezTo>
                <a:cubicBezTo>
                  <a:pt x="16" y="3"/>
                  <a:pt x="12" y="2"/>
                  <a:pt x="8" y="0"/>
                </a:cubicBezTo>
                <a:cubicBezTo>
                  <a:pt x="7" y="4"/>
                  <a:pt x="6" y="7"/>
                  <a:pt x="5" y="7"/>
                </a:cubicBezTo>
                <a:cubicBezTo>
                  <a:pt x="2" y="10"/>
                  <a:pt x="0" y="18"/>
                  <a:pt x="3" y="24"/>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1" name="Freeform 26"/>
          <p:cNvSpPr>
            <a:spLocks/>
          </p:cNvSpPr>
          <p:nvPr/>
        </p:nvSpPr>
        <p:spPr bwMode="auto">
          <a:xfrm>
            <a:off x="2753850" y="2694506"/>
            <a:ext cx="1120830" cy="396896"/>
          </a:xfrm>
          <a:custGeom>
            <a:avLst/>
            <a:gdLst>
              <a:gd name="T0" fmla="*/ 120 w 149"/>
              <a:gd name="T1" fmla="*/ 34 h 53"/>
              <a:gd name="T2" fmla="*/ 52 w 149"/>
              <a:gd name="T3" fmla="*/ 6 h 53"/>
              <a:gd name="T4" fmla="*/ 2 w 149"/>
              <a:gd name="T5" fmla="*/ 24 h 53"/>
              <a:gd name="T6" fmla="*/ 27 w 149"/>
              <a:gd name="T7" fmla="*/ 13 h 53"/>
              <a:gd name="T8" fmla="*/ 40 w 149"/>
              <a:gd name="T9" fmla="*/ 18 h 53"/>
              <a:gd name="T10" fmla="*/ 64 w 149"/>
              <a:gd name="T11" fmla="*/ 24 h 53"/>
              <a:gd name="T12" fmla="*/ 94 w 149"/>
              <a:gd name="T13" fmla="*/ 39 h 53"/>
              <a:gd name="T14" fmla="*/ 101 w 149"/>
              <a:gd name="T15" fmla="*/ 51 h 53"/>
              <a:gd name="T16" fmla="*/ 146 w 149"/>
              <a:gd name="T17" fmla="*/ 49 h 53"/>
              <a:gd name="T18" fmla="*/ 120 w 149"/>
              <a:gd name="T1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53">
                <a:moveTo>
                  <a:pt x="120" y="34"/>
                </a:moveTo>
                <a:cubicBezTo>
                  <a:pt x="111" y="34"/>
                  <a:pt x="80" y="13"/>
                  <a:pt x="52" y="6"/>
                </a:cubicBezTo>
                <a:cubicBezTo>
                  <a:pt x="24" y="0"/>
                  <a:pt x="0" y="20"/>
                  <a:pt x="2" y="24"/>
                </a:cubicBezTo>
                <a:cubicBezTo>
                  <a:pt x="6" y="29"/>
                  <a:pt x="20" y="18"/>
                  <a:pt x="27" y="13"/>
                </a:cubicBezTo>
                <a:cubicBezTo>
                  <a:pt x="34" y="8"/>
                  <a:pt x="40" y="15"/>
                  <a:pt x="40" y="18"/>
                </a:cubicBezTo>
                <a:cubicBezTo>
                  <a:pt x="41" y="21"/>
                  <a:pt x="50" y="23"/>
                  <a:pt x="64" y="24"/>
                </a:cubicBezTo>
                <a:cubicBezTo>
                  <a:pt x="78" y="24"/>
                  <a:pt x="80" y="36"/>
                  <a:pt x="94" y="39"/>
                </a:cubicBezTo>
                <a:cubicBezTo>
                  <a:pt x="108" y="42"/>
                  <a:pt x="94" y="48"/>
                  <a:pt x="101" y="51"/>
                </a:cubicBezTo>
                <a:cubicBezTo>
                  <a:pt x="108" y="53"/>
                  <a:pt x="144" y="52"/>
                  <a:pt x="146" y="49"/>
                </a:cubicBezTo>
                <a:cubicBezTo>
                  <a:pt x="149" y="46"/>
                  <a:pt x="129" y="34"/>
                  <a:pt x="120" y="34"/>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2" name="Freeform 27"/>
          <p:cNvSpPr>
            <a:spLocks/>
          </p:cNvSpPr>
          <p:nvPr/>
        </p:nvSpPr>
        <p:spPr bwMode="auto">
          <a:xfrm>
            <a:off x="3392054" y="3227934"/>
            <a:ext cx="257190" cy="120656"/>
          </a:xfrm>
          <a:custGeom>
            <a:avLst/>
            <a:gdLst>
              <a:gd name="T0" fmla="*/ 3 w 34"/>
              <a:gd name="T1" fmla="*/ 6 h 16"/>
              <a:gd name="T2" fmla="*/ 32 w 34"/>
              <a:gd name="T3" fmla="*/ 11 h 16"/>
              <a:gd name="T4" fmla="*/ 3 w 34"/>
              <a:gd name="T5" fmla="*/ 6 h 16"/>
            </a:gdLst>
            <a:ahLst/>
            <a:cxnLst>
              <a:cxn ang="0">
                <a:pos x="T0" y="T1"/>
              </a:cxn>
              <a:cxn ang="0">
                <a:pos x="T2" y="T3"/>
              </a:cxn>
              <a:cxn ang="0">
                <a:pos x="T4" y="T5"/>
              </a:cxn>
            </a:cxnLst>
            <a:rect l="0" t="0" r="r" b="b"/>
            <a:pathLst>
              <a:path w="34" h="16">
                <a:moveTo>
                  <a:pt x="3" y="6"/>
                </a:moveTo>
                <a:cubicBezTo>
                  <a:pt x="6" y="10"/>
                  <a:pt x="29" y="16"/>
                  <a:pt x="32" y="11"/>
                </a:cubicBezTo>
                <a:cubicBezTo>
                  <a:pt x="34" y="5"/>
                  <a:pt x="0" y="0"/>
                  <a:pt x="3" y="6"/>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3" name="Freeform 28"/>
          <p:cNvSpPr>
            <a:spLocks/>
          </p:cNvSpPr>
          <p:nvPr/>
        </p:nvSpPr>
        <p:spPr bwMode="auto">
          <a:xfrm>
            <a:off x="4582750" y="3212063"/>
            <a:ext cx="231786" cy="136534"/>
          </a:xfrm>
          <a:custGeom>
            <a:avLst/>
            <a:gdLst>
              <a:gd name="T0" fmla="*/ 5 w 31"/>
              <a:gd name="T1" fmla="*/ 9 h 18"/>
              <a:gd name="T2" fmla="*/ 28 w 31"/>
              <a:gd name="T3" fmla="*/ 9 h 18"/>
              <a:gd name="T4" fmla="*/ 5 w 31"/>
              <a:gd name="T5" fmla="*/ 9 h 18"/>
            </a:gdLst>
            <a:ahLst/>
            <a:cxnLst>
              <a:cxn ang="0">
                <a:pos x="T0" y="T1"/>
              </a:cxn>
              <a:cxn ang="0">
                <a:pos x="T2" y="T3"/>
              </a:cxn>
              <a:cxn ang="0">
                <a:pos x="T4" y="T5"/>
              </a:cxn>
            </a:cxnLst>
            <a:rect l="0" t="0" r="r" b="b"/>
            <a:pathLst>
              <a:path w="31" h="18">
                <a:moveTo>
                  <a:pt x="5" y="9"/>
                </a:moveTo>
                <a:cubicBezTo>
                  <a:pt x="11" y="18"/>
                  <a:pt x="27" y="12"/>
                  <a:pt x="28" y="9"/>
                </a:cubicBezTo>
                <a:cubicBezTo>
                  <a:pt x="31" y="3"/>
                  <a:pt x="0" y="0"/>
                  <a:pt x="5" y="9"/>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4" name="Freeform 29"/>
          <p:cNvSpPr>
            <a:spLocks noEditPoints="1"/>
          </p:cNvSpPr>
          <p:nvPr/>
        </p:nvSpPr>
        <p:spPr bwMode="auto">
          <a:xfrm>
            <a:off x="5236817" y="11210329"/>
            <a:ext cx="390544" cy="174634"/>
          </a:xfrm>
          <a:custGeom>
            <a:avLst/>
            <a:gdLst>
              <a:gd name="T0" fmla="*/ 49 w 52"/>
              <a:gd name="T1" fmla="*/ 10 h 23"/>
              <a:gd name="T2" fmla="*/ 26 w 52"/>
              <a:gd name="T3" fmla="*/ 20 h 23"/>
              <a:gd name="T4" fmla="*/ 49 w 52"/>
              <a:gd name="T5" fmla="*/ 10 h 23"/>
              <a:gd name="T6" fmla="*/ 24 w 52"/>
              <a:gd name="T7" fmla="*/ 3 h 23"/>
              <a:gd name="T8" fmla="*/ 7 w 52"/>
              <a:gd name="T9" fmla="*/ 19 h 23"/>
              <a:gd name="T10" fmla="*/ 24 w 52"/>
              <a:gd name="T11" fmla="*/ 3 h 23"/>
            </a:gdLst>
            <a:ahLst/>
            <a:cxnLst>
              <a:cxn ang="0">
                <a:pos x="T0" y="T1"/>
              </a:cxn>
              <a:cxn ang="0">
                <a:pos x="T2" y="T3"/>
              </a:cxn>
              <a:cxn ang="0">
                <a:pos x="T4" y="T5"/>
              </a:cxn>
              <a:cxn ang="0">
                <a:pos x="T6" y="T7"/>
              </a:cxn>
              <a:cxn ang="0">
                <a:pos x="T8" y="T9"/>
              </a:cxn>
              <a:cxn ang="0">
                <a:pos x="T10" y="T11"/>
              </a:cxn>
            </a:cxnLst>
            <a:rect l="0" t="0" r="r" b="b"/>
            <a:pathLst>
              <a:path w="52" h="23">
                <a:moveTo>
                  <a:pt x="49" y="10"/>
                </a:moveTo>
                <a:cubicBezTo>
                  <a:pt x="44" y="0"/>
                  <a:pt x="21" y="18"/>
                  <a:pt x="26" y="20"/>
                </a:cubicBezTo>
                <a:cubicBezTo>
                  <a:pt x="31" y="23"/>
                  <a:pt x="52" y="14"/>
                  <a:pt x="49" y="10"/>
                </a:cubicBezTo>
                <a:close/>
                <a:moveTo>
                  <a:pt x="24" y="3"/>
                </a:moveTo>
                <a:cubicBezTo>
                  <a:pt x="17" y="2"/>
                  <a:pt x="0" y="16"/>
                  <a:pt x="7" y="19"/>
                </a:cubicBezTo>
                <a:cubicBezTo>
                  <a:pt x="15" y="23"/>
                  <a:pt x="30" y="4"/>
                  <a:pt x="24" y="3"/>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5" name="Freeform 30"/>
          <p:cNvSpPr>
            <a:spLocks noEditPoints="1"/>
          </p:cNvSpPr>
          <p:nvPr/>
        </p:nvSpPr>
        <p:spPr bwMode="auto">
          <a:xfrm>
            <a:off x="1991816" y="5085412"/>
            <a:ext cx="1768558" cy="704888"/>
          </a:xfrm>
          <a:custGeom>
            <a:avLst/>
            <a:gdLst>
              <a:gd name="T0" fmla="*/ 228 w 235"/>
              <a:gd name="T1" fmla="*/ 24 h 94"/>
              <a:gd name="T2" fmla="*/ 218 w 235"/>
              <a:gd name="T3" fmla="*/ 16 h 94"/>
              <a:gd name="T4" fmla="*/ 207 w 235"/>
              <a:gd name="T5" fmla="*/ 16 h 94"/>
              <a:gd name="T6" fmla="*/ 198 w 235"/>
              <a:gd name="T7" fmla="*/ 9 h 94"/>
              <a:gd name="T8" fmla="*/ 181 w 235"/>
              <a:gd name="T9" fmla="*/ 0 h 94"/>
              <a:gd name="T10" fmla="*/ 181 w 235"/>
              <a:gd name="T11" fmla="*/ 2 h 94"/>
              <a:gd name="T12" fmla="*/ 171 w 235"/>
              <a:gd name="T13" fmla="*/ 7 h 94"/>
              <a:gd name="T14" fmla="*/ 167 w 235"/>
              <a:gd name="T15" fmla="*/ 17 h 94"/>
              <a:gd name="T16" fmla="*/ 160 w 235"/>
              <a:gd name="T17" fmla="*/ 25 h 94"/>
              <a:gd name="T18" fmla="*/ 157 w 235"/>
              <a:gd name="T19" fmla="*/ 33 h 94"/>
              <a:gd name="T20" fmla="*/ 154 w 235"/>
              <a:gd name="T21" fmla="*/ 42 h 94"/>
              <a:gd name="T22" fmla="*/ 153 w 235"/>
              <a:gd name="T23" fmla="*/ 52 h 94"/>
              <a:gd name="T24" fmla="*/ 161 w 235"/>
              <a:gd name="T25" fmla="*/ 59 h 94"/>
              <a:gd name="T26" fmla="*/ 168 w 235"/>
              <a:gd name="T27" fmla="*/ 60 h 94"/>
              <a:gd name="T28" fmla="*/ 161 w 235"/>
              <a:gd name="T29" fmla="*/ 69 h 94"/>
              <a:gd name="T30" fmla="*/ 160 w 235"/>
              <a:gd name="T31" fmla="*/ 69 h 94"/>
              <a:gd name="T32" fmla="*/ 163 w 235"/>
              <a:gd name="T33" fmla="*/ 77 h 94"/>
              <a:gd name="T34" fmla="*/ 163 w 235"/>
              <a:gd name="T35" fmla="*/ 84 h 94"/>
              <a:gd name="T36" fmla="*/ 174 w 235"/>
              <a:gd name="T37" fmla="*/ 87 h 94"/>
              <a:gd name="T38" fmla="*/ 184 w 235"/>
              <a:gd name="T39" fmla="*/ 86 h 94"/>
              <a:gd name="T40" fmla="*/ 196 w 235"/>
              <a:gd name="T41" fmla="*/ 64 h 94"/>
              <a:gd name="T42" fmla="*/ 224 w 235"/>
              <a:gd name="T43" fmla="*/ 49 h 94"/>
              <a:gd name="T44" fmla="*/ 232 w 235"/>
              <a:gd name="T45" fmla="*/ 34 h 94"/>
              <a:gd name="T46" fmla="*/ 228 w 235"/>
              <a:gd name="T47" fmla="*/ 24 h 94"/>
              <a:gd name="T48" fmla="*/ 6 w 235"/>
              <a:gd name="T49" fmla="*/ 20 h 94"/>
              <a:gd name="T50" fmla="*/ 15 w 235"/>
              <a:gd name="T51" fmla="*/ 34 h 94"/>
              <a:gd name="T52" fmla="*/ 6 w 235"/>
              <a:gd name="T53" fmla="*/ 2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5" h="94">
                <a:moveTo>
                  <a:pt x="228" y="24"/>
                </a:moveTo>
                <a:cubicBezTo>
                  <a:pt x="223" y="18"/>
                  <a:pt x="219" y="14"/>
                  <a:pt x="218" y="16"/>
                </a:cubicBezTo>
                <a:cubicBezTo>
                  <a:pt x="216" y="17"/>
                  <a:pt x="211" y="18"/>
                  <a:pt x="207" y="16"/>
                </a:cubicBezTo>
                <a:cubicBezTo>
                  <a:pt x="203" y="14"/>
                  <a:pt x="201" y="9"/>
                  <a:pt x="198" y="9"/>
                </a:cubicBezTo>
                <a:cubicBezTo>
                  <a:pt x="196" y="9"/>
                  <a:pt x="186" y="4"/>
                  <a:pt x="181" y="0"/>
                </a:cubicBezTo>
                <a:cubicBezTo>
                  <a:pt x="181" y="0"/>
                  <a:pt x="181" y="1"/>
                  <a:pt x="181" y="2"/>
                </a:cubicBezTo>
                <a:cubicBezTo>
                  <a:pt x="181" y="4"/>
                  <a:pt x="177" y="6"/>
                  <a:pt x="171" y="7"/>
                </a:cubicBezTo>
                <a:cubicBezTo>
                  <a:pt x="166" y="7"/>
                  <a:pt x="167" y="13"/>
                  <a:pt x="167" y="17"/>
                </a:cubicBezTo>
                <a:cubicBezTo>
                  <a:pt x="167" y="21"/>
                  <a:pt x="162" y="21"/>
                  <a:pt x="160" y="25"/>
                </a:cubicBezTo>
                <a:cubicBezTo>
                  <a:pt x="159" y="30"/>
                  <a:pt x="161" y="31"/>
                  <a:pt x="157" y="33"/>
                </a:cubicBezTo>
                <a:cubicBezTo>
                  <a:pt x="152" y="35"/>
                  <a:pt x="151" y="39"/>
                  <a:pt x="154" y="42"/>
                </a:cubicBezTo>
                <a:cubicBezTo>
                  <a:pt x="156" y="46"/>
                  <a:pt x="153" y="50"/>
                  <a:pt x="153" y="52"/>
                </a:cubicBezTo>
                <a:cubicBezTo>
                  <a:pt x="152" y="54"/>
                  <a:pt x="156" y="55"/>
                  <a:pt x="161" y="59"/>
                </a:cubicBezTo>
                <a:cubicBezTo>
                  <a:pt x="165" y="63"/>
                  <a:pt x="166" y="57"/>
                  <a:pt x="168" y="60"/>
                </a:cubicBezTo>
                <a:cubicBezTo>
                  <a:pt x="169" y="64"/>
                  <a:pt x="166" y="69"/>
                  <a:pt x="161" y="69"/>
                </a:cubicBezTo>
                <a:cubicBezTo>
                  <a:pt x="161" y="69"/>
                  <a:pt x="161" y="69"/>
                  <a:pt x="160" y="69"/>
                </a:cubicBezTo>
                <a:cubicBezTo>
                  <a:pt x="163" y="72"/>
                  <a:pt x="164" y="75"/>
                  <a:pt x="163" y="77"/>
                </a:cubicBezTo>
                <a:cubicBezTo>
                  <a:pt x="161" y="80"/>
                  <a:pt x="159" y="80"/>
                  <a:pt x="163" y="84"/>
                </a:cubicBezTo>
                <a:cubicBezTo>
                  <a:pt x="167" y="88"/>
                  <a:pt x="170" y="82"/>
                  <a:pt x="174" y="87"/>
                </a:cubicBezTo>
                <a:cubicBezTo>
                  <a:pt x="177" y="91"/>
                  <a:pt x="180" y="94"/>
                  <a:pt x="184" y="86"/>
                </a:cubicBezTo>
                <a:cubicBezTo>
                  <a:pt x="187" y="78"/>
                  <a:pt x="190" y="66"/>
                  <a:pt x="196" y="64"/>
                </a:cubicBezTo>
                <a:cubicBezTo>
                  <a:pt x="203" y="62"/>
                  <a:pt x="216" y="59"/>
                  <a:pt x="224" y="49"/>
                </a:cubicBezTo>
                <a:cubicBezTo>
                  <a:pt x="232" y="38"/>
                  <a:pt x="228" y="38"/>
                  <a:pt x="232" y="34"/>
                </a:cubicBezTo>
                <a:cubicBezTo>
                  <a:pt x="235" y="32"/>
                  <a:pt x="233" y="30"/>
                  <a:pt x="228" y="24"/>
                </a:cubicBezTo>
                <a:close/>
                <a:moveTo>
                  <a:pt x="6" y="20"/>
                </a:moveTo>
                <a:cubicBezTo>
                  <a:pt x="0" y="29"/>
                  <a:pt x="12" y="38"/>
                  <a:pt x="15" y="34"/>
                </a:cubicBezTo>
                <a:cubicBezTo>
                  <a:pt x="18" y="29"/>
                  <a:pt x="13" y="10"/>
                  <a:pt x="6" y="20"/>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6" name="Freeform 31"/>
          <p:cNvSpPr>
            <a:spLocks/>
          </p:cNvSpPr>
          <p:nvPr/>
        </p:nvSpPr>
        <p:spPr bwMode="auto">
          <a:xfrm>
            <a:off x="7726138" y="11632614"/>
            <a:ext cx="257190" cy="187336"/>
          </a:xfrm>
          <a:custGeom>
            <a:avLst/>
            <a:gdLst>
              <a:gd name="T0" fmla="*/ 1 w 34"/>
              <a:gd name="T1" fmla="*/ 3 h 25"/>
              <a:gd name="T2" fmla="*/ 13 w 34"/>
              <a:gd name="T3" fmla="*/ 11 h 25"/>
              <a:gd name="T4" fmla="*/ 29 w 34"/>
              <a:gd name="T5" fmla="*/ 16 h 25"/>
              <a:gd name="T6" fmla="*/ 1 w 34"/>
              <a:gd name="T7" fmla="*/ 3 h 25"/>
            </a:gdLst>
            <a:ahLst/>
            <a:cxnLst>
              <a:cxn ang="0">
                <a:pos x="T0" y="T1"/>
              </a:cxn>
              <a:cxn ang="0">
                <a:pos x="T2" y="T3"/>
              </a:cxn>
              <a:cxn ang="0">
                <a:pos x="T4" y="T5"/>
              </a:cxn>
              <a:cxn ang="0">
                <a:pos x="T6" y="T7"/>
              </a:cxn>
            </a:cxnLst>
            <a:rect l="0" t="0" r="r" b="b"/>
            <a:pathLst>
              <a:path w="34" h="25">
                <a:moveTo>
                  <a:pt x="1" y="3"/>
                </a:moveTo>
                <a:cubicBezTo>
                  <a:pt x="2" y="8"/>
                  <a:pt x="7" y="6"/>
                  <a:pt x="13" y="11"/>
                </a:cubicBezTo>
                <a:cubicBezTo>
                  <a:pt x="18" y="16"/>
                  <a:pt x="23" y="25"/>
                  <a:pt x="29" y="16"/>
                </a:cubicBezTo>
                <a:cubicBezTo>
                  <a:pt x="34" y="8"/>
                  <a:pt x="0" y="0"/>
                  <a:pt x="1" y="3"/>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7" name="Freeform 32"/>
          <p:cNvSpPr>
            <a:spLocks/>
          </p:cNvSpPr>
          <p:nvPr/>
        </p:nvSpPr>
        <p:spPr bwMode="auto">
          <a:xfrm>
            <a:off x="5170154" y="4075713"/>
            <a:ext cx="127006" cy="104782"/>
          </a:xfrm>
          <a:custGeom>
            <a:avLst/>
            <a:gdLst>
              <a:gd name="T0" fmla="*/ 4 w 17"/>
              <a:gd name="T1" fmla="*/ 12 h 14"/>
              <a:gd name="T2" fmla="*/ 3 w 17"/>
              <a:gd name="T3" fmla="*/ 6 h 14"/>
              <a:gd name="T4" fmla="*/ 14 w 17"/>
              <a:gd name="T5" fmla="*/ 3 h 14"/>
              <a:gd name="T6" fmla="*/ 14 w 17"/>
              <a:gd name="T7" fmla="*/ 11 h 14"/>
              <a:gd name="T8" fmla="*/ 4 w 17"/>
              <a:gd name="T9" fmla="*/ 12 h 14"/>
            </a:gdLst>
            <a:ahLst/>
            <a:cxnLst>
              <a:cxn ang="0">
                <a:pos x="T0" y="T1"/>
              </a:cxn>
              <a:cxn ang="0">
                <a:pos x="T2" y="T3"/>
              </a:cxn>
              <a:cxn ang="0">
                <a:pos x="T4" y="T5"/>
              </a:cxn>
              <a:cxn ang="0">
                <a:pos x="T6" y="T7"/>
              </a:cxn>
              <a:cxn ang="0">
                <a:pos x="T8" y="T9"/>
              </a:cxn>
            </a:cxnLst>
            <a:rect l="0" t="0" r="r" b="b"/>
            <a:pathLst>
              <a:path w="17" h="14">
                <a:moveTo>
                  <a:pt x="4" y="12"/>
                </a:moveTo>
                <a:cubicBezTo>
                  <a:pt x="2" y="11"/>
                  <a:pt x="6" y="7"/>
                  <a:pt x="3" y="6"/>
                </a:cubicBezTo>
                <a:cubicBezTo>
                  <a:pt x="0" y="4"/>
                  <a:pt x="10" y="0"/>
                  <a:pt x="14" y="3"/>
                </a:cubicBezTo>
                <a:cubicBezTo>
                  <a:pt x="17" y="6"/>
                  <a:pt x="17" y="10"/>
                  <a:pt x="14" y="11"/>
                </a:cubicBezTo>
                <a:cubicBezTo>
                  <a:pt x="11" y="12"/>
                  <a:pt x="5" y="14"/>
                  <a:pt x="4" y="12"/>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50" name="Freeform 155"/>
          <p:cNvSpPr>
            <a:spLocks/>
          </p:cNvSpPr>
          <p:nvPr/>
        </p:nvSpPr>
        <p:spPr bwMode="auto">
          <a:xfrm>
            <a:off x="2271228" y="3377171"/>
            <a:ext cx="15878" cy="22226"/>
          </a:xfrm>
          <a:custGeom>
            <a:avLst/>
            <a:gdLst>
              <a:gd name="T0" fmla="*/ 2 w 2"/>
              <a:gd name="T1" fmla="*/ 3 h 3"/>
              <a:gd name="T2" fmla="*/ 2 w 2"/>
              <a:gd name="T3" fmla="*/ 1 h 3"/>
              <a:gd name="T4" fmla="*/ 1 w 2"/>
              <a:gd name="T5" fmla="*/ 0 h 3"/>
              <a:gd name="T6" fmla="*/ 1 w 2"/>
              <a:gd name="T7" fmla="*/ 0 h 3"/>
              <a:gd name="T8" fmla="*/ 0 w 2"/>
              <a:gd name="T9" fmla="*/ 0 h 3"/>
              <a:gd name="T10" fmla="*/ 0 w 2"/>
              <a:gd name="T11" fmla="*/ 1 h 3"/>
              <a:gd name="T12" fmla="*/ 0 w 2"/>
              <a:gd name="T13" fmla="*/ 3 h 3"/>
              <a:gd name="T14" fmla="*/ 0 w 2"/>
              <a:gd name="T15" fmla="*/ 3 h 3"/>
              <a:gd name="T16" fmla="*/ 0 w 2"/>
              <a:gd name="T17" fmla="*/ 0 h 3"/>
              <a:gd name="T18" fmla="*/ 0 w 2"/>
              <a:gd name="T19" fmla="*/ 0 h 3"/>
              <a:gd name="T20" fmla="*/ 0 w 2"/>
              <a:gd name="T21" fmla="*/ 0 h 3"/>
              <a:gd name="T22" fmla="*/ 0 w 2"/>
              <a:gd name="T23" fmla="*/ 0 h 3"/>
              <a:gd name="T24" fmla="*/ 0 w 2"/>
              <a:gd name="T25" fmla="*/ 0 h 3"/>
              <a:gd name="T26" fmla="*/ 1 w 2"/>
              <a:gd name="T27" fmla="*/ 0 h 3"/>
              <a:gd name="T28" fmla="*/ 2 w 2"/>
              <a:gd name="T29" fmla="*/ 0 h 3"/>
              <a:gd name="T30" fmla="*/ 2 w 2"/>
              <a:gd name="T31" fmla="*/ 0 h 3"/>
              <a:gd name="T32" fmla="*/ 2 w 2"/>
              <a:gd name="T33" fmla="*/ 0 h 3"/>
              <a:gd name="T34" fmla="*/ 2 w 2"/>
              <a:gd name="T35" fmla="*/ 1 h 3"/>
              <a:gd name="T36" fmla="*/ 2 w 2"/>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3">
                <a:moveTo>
                  <a:pt x="2" y="3"/>
                </a:moveTo>
                <a:cubicBezTo>
                  <a:pt x="2" y="1"/>
                  <a:pt x="2" y="1"/>
                  <a:pt x="2" y="1"/>
                </a:cubicBezTo>
                <a:cubicBezTo>
                  <a:pt x="2" y="1"/>
                  <a:pt x="2" y="0"/>
                  <a:pt x="1" y="0"/>
                </a:cubicBezTo>
                <a:cubicBezTo>
                  <a:pt x="1" y="0"/>
                  <a:pt x="1" y="0"/>
                  <a:pt x="1" y="0"/>
                </a:cubicBezTo>
                <a:cubicBezTo>
                  <a:pt x="1" y="0"/>
                  <a:pt x="1" y="0"/>
                  <a:pt x="0" y="0"/>
                </a:cubicBezTo>
                <a:cubicBezTo>
                  <a:pt x="0" y="0"/>
                  <a:pt x="0" y="1"/>
                  <a:pt x="0" y="1"/>
                </a:cubicBezTo>
                <a:cubicBezTo>
                  <a:pt x="0" y="3"/>
                  <a:pt x="0" y="3"/>
                  <a:pt x="0" y="3"/>
                </a:cubicBezTo>
                <a:cubicBezTo>
                  <a:pt x="0" y="3"/>
                  <a:pt x="0" y="3"/>
                  <a:pt x="0" y="3"/>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2" y="0"/>
                  <a:pt x="2" y="1"/>
                  <a:pt x="2" y="1"/>
                </a:cubicBezTo>
                <a:cubicBezTo>
                  <a:pt x="2" y="3"/>
                  <a:pt x="2" y="3"/>
                  <a:pt x="2"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5" name="Rectangle 84"/>
          <p:cNvSpPr/>
          <p:nvPr/>
        </p:nvSpPr>
        <p:spPr>
          <a:xfrm>
            <a:off x="10278965" y="2060615"/>
            <a:ext cx="10999885" cy="3898375"/>
          </a:xfrm>
          <a:prstGeom prst="rect">
            <a:avLst/>
          </a:prstGeom>
        </p:spPr>
        <p:txBody>
          <a:bodyPr wrap="square" lIns="146304" tIns="0" rIns="0" bIns="0">
            <a:spAutoFit/>
          </a:bodyPr>
          <a:lstStyle/>
          <a:p>
            <a:pPr>
              <a:lnSpc>
                <a:spcPct val="95000"/>
              </a:lnSpc>
            </a:pPr>
            <a:r>
              <a:rPr lang="en-US" sz="7466">
                <a:ea typeface="Open Sans" panose="020B0606030504020204" pitchFamily="34" charset="0"/>
                <a:cs typeface="Open Sans" panose="020B0606030504020204" pitchFamily="34" charset="0"/>
              </a:rPr>
              <a:t>South America</a:t>
            </a:r>
          </a:p>
          <a:p>
            <a:pPr>
              <a:lnSpc>
                <a:spcPct val="95000"/>
              </a:lnSpc>
              <a:spcAft>
                <a:spcPts val="1600"/>
              </a:spcAft>
            </a:pPr>
            <a:r>
              <a:rPr lang="en-US" sz="2400"/>
              <a:t>Lorem ipsum dolor sit amet, </a:t>
            </a:r>
            <a:r>
              <a:rPr lang="en-US" sz="2400" err="1"/>
              <a:t>consectetur</a:t>
            </a:r>
            <a:r>
              <a:rPr lang="en-US" sz="2400"/>
              <a:t> </a:t>
            </a:r>
            <a:r>
              <a:rPr lang="en-US" sz="2400" err="1"/>
              <a:t>adipiscing</a:t>
            </a:r>
            <a:r>
              <a:rPr lang="en-US" sz="2400"/>
              <a:t> </a:t>
            </a:r>
            <a:r>
              <a:rPr lang="en-US" sz="2400" err="1"/>
              <a:t>elit</a:t>
            </a:r>
            <a:r>
              <a:rPr lang="en-US" sz="2400"/>
              <a:t>. </a:t>
            </a:r>
            <a:r>
              <a:rPr lang="en-US" sz="2400" err="1"/>
              <a:t>Sed</a:t>
            </a:r>
            <a:r>
              <a:rPr lang="en-US" sz="2400"/>
              <a:t> </a:t>
            </a:r>
            <a:r>
              <a:rPr lang="en-US" sz="2400" err="1"/>
              <a:t>eget</a:t>
            </a:r>
            <a:r>
              <a:rPr lang="en-US" sz="2400"/>
              <a:t> semper </a:t>
            </a:r>
            <a:r>
              <a:rPr lang="en-US" sz="2400" err="1"/>
              <a:t>sapien</a:t>
            </a:r>
            <a:r>
              <a:rPr lang="en-US" sz="2400"/>
              <a:t>. </a:t>
            </a:r>
            <a:r>
              <a:rPr lang="en-US" sz="2400" err="1"/>
              <a:t>Aenean</a:t>
            </a:r>
            <a:r>
              <a:rPr lang="en-US" sz="2400"/>
              <a:t> </a:t>
            </a:r>
            <a:r>
              <a:rPr lang="en-US" sz="2400" err="1"/>
              <a:t>volutpat</a:t>
            </a:r>
            <a:r>
              <a:rPr lang="en-US" sz="2400"/>
              <a:t>, </a:t>
            </a:r>
            <a:r>
              <a:rPr lang="en-US" sz="2400" err="1"/>
              <a:t>enim</a:t>
            </a:r>
            <a:r>
              <a:rPr lang="en-US" sz="2400"/>
              <a:t> </a:t>
            </a:r>
            <a:r>
              <a:rPr lang="en-US" sz="2400" err="1"/>
              <a:t>feugiat</a:t>
            </a:r>
            <a:r>
              <a:rPr lang="en-US" sz="2400"/>
              <a:t> </a:t>
            </a:r>
            <a:r>
              <a:rPr lang="en-US" sz="2400" err="1"/>
              <a:t>bibendum</a:t>
            </a:r>
            <a:r>
              <a:rPr lang="en-US" sz="2400"/>
              <a:t> </a:t>
            </a:r>
            <a:r>
              <a:rPr lang="en-US" sz="2400" err="1"/>
              <a:t>varius</a:t>
            </a:r>
            <a:r>
              <a:rPr lang="en-US" sz="2400"/>
              <a:t>, dui </a:t>
            </a:r>
            <a:r>
              <a:rPr lang="en-US" sz="2400" err="1"/>
              <a:t>augue</a:t>
            </a:r>
            <a:r>
              <a:rPr lang="en-US" sz="2400"/>
              <a:t> </a:t>
            </a:r>
            <a:r>
              <a:rPr lang="en-US" sz="2400" err="1"/>
              <a:t>cursus</a:t>
            </a:r>
            <a:r>
              <a:rPr lang="en-US" sz="2400"/>
              <a:t> </a:t>
            </a:r>
            <a:r>
              <a:rPr lang="en-US" sz="2400" err="1"/>
              <a:t>odio</a:t>
            </a:r>
            <a:r>
              <a:rPr lang="en-US" sz="2400"/>
              <a:t>, </a:t>
            </a:r>
            <a:r>
              <a:rPr lang="en-US" sz="2400" err="1"/>
              <a:t>quis</a:t>
            </a:r>
            <a:r>
              <a:rPr lang="en-US" sz="2400"/>
              <a:t> </a:t>
            </a:r>
            <a:r>
              <a:rPr lang="en-US" sz="2400" err="1"/>
              <a:t>mollis</a:t>
            </a:r>
            <a:r>
              <a:rPr lang="en-US" sz="2400"/>
              <a:t> </a:t>
            </a:r>
            <a:r>
              <a:rPr lang="en-US" sz="2400" err="1"/>
              <a:t>nisl</a:t>
            </a:r>
            <a:r>
              <a:rPr lang="en-US" sz="2400"/>
              <a:t> ipsum </a:t>
            </a:r>
            <a:r>
              <a:rPr lang="en-US" sz="2400" err="1"/>
              <a:t>nec</a:t>
            </a:r>
            <a:r>
              <a:rPr lang="en-US" sz="2400"/>
              <a:t> </a:t>
            </a:r>
            <a:r>
              <a:rPr lang="en-US" sz="2400" err="1"/>
              <a:t>felis</a:t>
            </a:r>
            <a:r>
              <a:rPr lang="en-US" sz="2400"/>
              <a:t>. </a:t>
            </a:r>
            <a:r>
              <a:rPr lang="en-US" sz="2400" err="1"/>
              <a:t>Donec</a:t>
            </a:r>
            <a:r>
              <a:rPr lang="en-US" sz="2400"/>
              <a:t> </a:t>
            </a:r>
            <a:r>
              <a:rPr lang="en-US" sz="2400" err="1"/>
              <a:t>sodales</a:t>
            </a:r>
            <a:r>
              <a:rPr lang="en-US" sz="2400"/>
              <a:t> </a:t>
            </a:r>
            <a:r>
              <a:rPr lang="en-US" sz="2400" err="1"/>
              <a:t>interdum</a:t>
            </a:r>
            <a:r>
              <a:rPr lang="en-US" sz="2400"/>
              <a:t> ipsum, at </a:t>
            </a:r>
            <a:r>
              <a:rPr lang="en-US" sz="2400" err="1"/>
              <a:t>rhoncus</a:t>
            </a:r>
            <a:r>
              <a:rPr lang="en-US" sz="2400"/>
              <a:t> </a:t>
            </a:r>
            <a:r>
              <a:rPr lang="en-US" sz="2400" err="1"/>
              <a:t>metus</a:t>
            </a:r>
            <a:r>
              <a:rPr lang="en-US" sz="2400"/>
              <a:t> </a:t>
            </a:r>
            <a:r>
              <a:rPr lang="en-US" sz="2400" err="1"/>
              <a:t>efficitur</a:t>
            </a:r>
            <a:r>
              <a:rPr lang="en-US" sz="2400"/>
              <a:t> </a:t>
            </a:r>
            <a:r>
              <a:rPr lang="en-US" sz="2400" err="1"/>
              <a:t>condimentum</a:t>
            </a:r>
            <a:r>
              <a:rPr lang="en-US" sz="2400"/>
              <a:t>. </a:t>
            </a:r>
            <a:r>
              <a:rPr lang="en-US" sz="2400" err="1"/>
              <a:t>Vestibulum</a:t>
            </a:r>
            <a:r>
              <a:rPr lang="en-US" sz="2400"/>
              <a:t> </a:t>
            </a:r>
            <a:r>
              <a:rPr lang="en-US" sz="2400" err="1"/>
              <a:t>vel</a:t>
            </a:r>
            <a:r>
              <a:rPr lang="en-US" sz="2400"/>
              <a:t> </a:t>
            </a:r>
            <a:r>
              <a:rPr lang="en-US" sz="2400" err="1"/>
              <a:t>viverra</a:t>
            </a:r>
            <a:r>
              <a:rPr lang="en-US" sz="2400"/>
              <a:t> magna. </a:t>
            </a:r>
            <a:r>
              <a:rPr lang="en-US" sz="2400" err="1"/>
              <a:t>Proin</a:t>
            </a:r>
            <a:r>
              <a:rPr lang="en-US" sz="2400"/>
              <a:t> </a:t>
            </a:r>
            <a:r>
              <a:rPr lang="en-US" sz="2400" err="1"/>
              <a:t>aliquet</a:t>
            </a:r>
            <a:r>
              <a:rPr lang="en-US" sz="2400"/>
              <a:t> </a:t>
            </a:r>
            <a:r>
              <a:rPr lang="en-US" sz="2400" err="1"/>
              <a:t>posuere</a:t>
            </a:r>
            <a:r>
              <a:rPr lang="en-US" sz="2400"/>
              <a:t> </a:t>
            </a:r>
            <a:r>
              <a:rPr lang="en-US" sz="2400" err="1"/>
              <a:t>mauris</a:t>
            </a:r>
            <a:r>
              <a:rPr lang="en-US" sz="2400"/>
              <a:t>, vitae </a:t>
            </a:r>
            <a:r>
              <a:rPr lang="en-US" sz="2400" err="1"/>
              <a:t>varius</a:t>
            </a:r>
            <a:r>
              <a:rPr lang="en-US" sz="2400"/>
              <a:t> </a:t>
            </a:r>
            <a:r>
              <a:rPr lang="en-US" sz="2400" err="1"/>
              <a:t>est</a:t>
            </a:r>
            <a:r>
              <a:rPr lang="en-US" sz="2400"/>
              <a:t> </a:t>
            </a:r>
            <a:r>
              <a:rPr lang="en-US" sz="2400" err="1"/>
              <a:t>fringilla</a:t>
            </a:r>
            <a:r>
              <a:rPr lang="en-US" sz="2400"/>
              <a:t> vel. </a:t>
            </a:r>
            <a:r>
              <a:rPr lang="en-US" sz="2400" err="1"/>
              <a:t>Etiam</a:t>
            </a:r>
            <a:r>
              <a:rPr lang="en-US" sz="2400"/>
              <a:t> dolor </a:t>
            </a:r>
            <a:r>
              <a:rPr lang="en-US" sz="2400" err="1"/>
              <a:t>justo</a:t>
            </a:r>
            <a:r>
              <a:rPr lang="en-US" sz="2400"/>
              <a:t>, </a:t>
            </a:r>
            <a:r>
              <a:rPr lang="en-US" sz="2400" err="1"/>
              <a:t>euismod</a:t>
            </a:r>
            <a:r>
              <a:rPr lang="en-US" sz="2400"/>
              <a:t> </a:t>
            </a:r>
            <a:r>
              <a:rPr lang="en-US" sz="2400" err="1"/>
              <a:t>eget</a:t>
            </a:r>
            <a:r>
              <a:rPr lang="en-US" sz="2400"/>
              <a:t> </a:t>
            </a:r>
            <a:r>
              <a:rPr lang="en-US" sz="2400" err="1"/>
              <a:t>feugiat</a:t>
            </a:r>
            <a:r>
              <a:rPr lang="en-US" sz="2400"/>
              <a:t> at, </a:t>
            </a:r>
            <a:r>
              <a:rPr lang="en-US" sz="2400" err="1"/>
              <a:t>lacinia</a:t>
            </a:r>
            <a:r>
              <a:rPr lang="en-US" sz="2400"/>
              <a:t> sit amet </a:t>
            </a:r>
            <a:r>
              <a:rPr lang="en-US" sz="2400" err="1"/>
              <a:t>odio</a:t>
            </a:r>
            <a:r>
              <a:rPr lang="en-US" sz="2400"/>
              <a:t>. </a:t>
            </a:r>
            <a:r>
              <a:rPr lang="en-US" sz="2400" err="1"/>
              <a:t>Quisque</a:t>
            </a:r>
            <a:r>
              <a:rPr lang="en-US" sz="2400"/>
              <a:t> ac </a:t>
            </a:r>
            <a:r>
              <a:rPr lang="en-US" sz="2400" err="1"/>
              <a:t>dignissim</a:t>
            </a:r>
            <a:r>
              <a:rPr lang="en-US" sz="2400"/>
              <a:t> </a:t>
            </a:r>
            <a:r>
              <a:rPr lang="en-US" sz="2400" err="1"/>
              <a:t>purus</a:t>
            </a:r>
            <a:r>
              <a:rPr lang="en-US" sz="2400"/>
              <a:t>. </a:t>
            </a:r>
            <a:r>
              <a:rPr lang="en-US" sz="2400" err="1"/>
              <a:t>Nunc</a:t>
            </a:r>
            <a:r>
              <a:rPr lang="en-US" sz="2400"/>
              <a:t> </a:t>
            </a:r>
            <a:r>
              <a:rPr lang="en-US" sz="2400" err="1"/>
              <a:t>velit</a:t>
            </a:r>
            <a:r>
              <a:rPr lang="en-US" sz="2400"/>
              <a:t> </a:t>
            </a:r>
            <a:r>
              <a:rPr lang="en-US" sz="2400" err="1"/>
              <a:t>nulla</a:t>
            </a:r>
            <a:r>
              <a:rPr lang="en-US" sz="2400"/>
              <a:t>, </a:t>
            </a:r>
            <a:r>
              <a:rPr lang="en-US" sz="2400" err="1"/>
              <a:t>tincidunt</a:t>
            </a:r>
            <a:r>
              <a:rPr lang="en-US" sz="2400"/>
              <a:t> </a:t>
            </a:r>
            <a:r>
              <a:rPr lang="en-US" sz="2400" err="1"/>
              <a:t>eu</a:t>
            </a:r>
            <a:r>
              <a:rPr lang="en-US" sz="2400"/>
              <a:t> </a:t>
            </a:r>
            <a:r>
              <a:rPr lang="en-US" sz="2400" err="1"/>
              <a:t>porta</a:t>
            </a:r>
            <a:r>
              <a:rPr lang="en-US" sz="2400"/>
              <a:t> </a:t>
            </a:r>
            <a:r>
              <a:rPr lang="en-US" sz="2400" err="1"/>
              <a:t>ut</a:t>
            </a:r>
            <a:r>
              <a:rPr lang="en-US" sz="2400"/>
              <a:t>, </a:t>
            </a:r>
            <a:r>
              <a:rPr lang="en-US" sz="2400" err="1"/>
              <a:t>vulputate</a:t>
            </a:r>
            <a:r>
              <a:rPr lang="en-US" sz="2400"/>
              <a:t> vitae ipsum. </a:t>
            </a:r>
            <a:r>
              <a:rPr lang="en-US" sz="2400" err="1"/>
              <a:t>Nulla</a:t>
            </a:r>
            <a:r>
              <a:rPr lang="en-US" sz="2400"/>
              <a:t> </a:t>
            </a:r>
            <a:r>
              <a:rPr lang="en-US" sz="2400" err="1"/>
              <a:t>ut</a:t>
            </a:r>
            <a:r>
              <a:rPr lang="en-US" sz="2400"/>
              <a:t> </a:t>
            </a:r>
            <a:r>
              <a:rPr lang="en-US" sz="2400" err="1"/>
              <a:t>justo</a:t>
            </a:r>
            <a:r>
              <a:rPr lang="en-US" sz="2400"/>
              <a:t> sit amet </a:t>
            </a:r>
            <a:r>
              <a:rPr lang="en-US" sz="2400" err="1"/>
              <a:t>turpis</a:t>
            </a:r>
            <a:r>
              <a:rPr lang="en-US" sz="2400"/>
              <a:t> </a:t>
            </a:r>
            <a:r>
              <a:rPr lang="en-US" sz="2400" err="1"/>
              <a:t>interdum</a:t>
            </a:r>
            <a:r>
              <a:rPr lang="en-US" sz="2400"/>
              <a:t> </a:t>
            </a:r>
            <a:r>
              <a:rPr lang="en-US" sz="2400" err="1"/>
              <a:t>dignissim</a:t>
            </a:r>
            <a:r>
              <a:rPr lang="en-US" sz="2400"/>
              <a:t> </a:t>
            </a:r>
            <a:r>
              <a:rPr lang="en-US" sz="2400" err="1"/>
              <a:t>sed</a:t>
            </a:r>
            <a:r>
              <a:rPr lang="en-US" sz="2400"/>
              <a:t> a </a:t>
            </a:r>
            <a:r>
              <a:rPr lang="en-US" sz="2400" err="1"/>
              <a:t>leo</a:t>
            </a:r>
            <a:r>
              <a:rPr lang="en-US" sz="2400"/>
              <a:t>. </a:t>
            </a:r>
            <a:r>
              <a:rPr lang="en-US" sz="2400" err="1"/>
              <a:t>Phasellus</a:t>
            </a:r>
            <a:r>
              <a:rPr lang="en-US" sz="2400"/>
              <a:t> </a:t>
            </a:r>
            <a:r>
              <a:rPr lang="en-US" sz="2400" err="1"/>
              <a:t>interdum</a:t>
            </a:r>
            <a:r>
              <a:rPr lang="en-US" sz="2400"/>
              <a:t> </a:t>
            </a:r>
            <a:r>
              <a:rPr lang="en-US" sz="2400" err="1"/>
              <a:t>nec</a:t>
            </a:r>
            <a:r>
              <a:rPr lang="en-US" sz="2400"/>
              <a:t> </a:t>
            </a:r>
            <a:r>
              <a:rPr lang="en-US" sz="2400" err="1"/>
              <a:t>massa</a:t>
            </a:r>
            <a:r>
              <a:rPr lang="en-US" sz="2400"/>
              <a:t> </a:t>
            </a:r>
            <a:r>
              <a:rPr lang="en-US" sz="2400" err="1"/>
              <a:t>nec</a:t>
            </a:r>
            <a:r>
              <a:rPr lang="en-US" sz="2400"/>
              <a:t> </a:t>
            </a:r>
            <a:r>
              <a:rPr lang="en-US" sz="2400" err="1"/>
              <a:t>tincidunt</a:t>
            </a:r>
            <a:r>
              <a:rPr lang="en-US" sz="2400"/>
              <a:t>. </a:t>
            </a:r>
            <a:endParaRPr lang="en-US" sz="2934">
              <a:solidFill>
                <a:schemeClr val="tx1">
                  <a:lumMod val="60000"/>
                  <a:lumOff val="40000"/>
                </a:schemeClr>
              </a:solidFill>
            </a:endParaRPr>
          </a:p>
        </p:txBody>
      </p:sp>
      <p:sp>
        <p:nvSpPr>
          <p:cNvPr id="3" name="Rectangle 2"/>
          <p:cNvSpPr/>
          <p:nvPr/>
        </p:nvSpPr>
        <p:spPr>
          <a:xfrm>
            <a:off x="9912714" y="7340440"/>
            <a:ext cx="1877437" cy="2123658"/>
          </a:xfrm>
          <a:prstGeom prst="rect">
            <a:avLst/>
          </a:prstGeom>
        </p:spPr>
        <p:txBody>
          <a:bodyPr wrap="none">
            <a:spAutoFit/>
          </a:bodyPr>
          <a:lstStyle/>
          <a:p>
            <a:r>
              <a:rPr lang="en-US" sz="13200">
                <a:solidFill>
                  <a:schemeClr val="accent2"/>
                </a:solidFill>
                <a:latin typeface="dt-people-06" panose="02000509000000000000" pitchFamily="49" charset="0"/>
                <a:cs typeface="Arial" panose="020B0604020202020204" pitchFamily="34" charset="0"/>
              </a:rPr>
              <a:t>L</a:t>
            </a:r>
            <a:endParaRPr lang="en-US" sz="13200"/>
          </a:p>
        </p:txBody>
      </p:sp>
      <p:sp>
        <p:nvSpPr>
          <p:cNvPr id="4" name="TextBox 3"/>
          <p:cNvSpPr txBox="1"/>
          <p:nvPr/>
        </p:nvSpPr>
        <p:spPr>
          <a:xfrm>
            <a:off x="11711830" y="7280455"/>
            <a:ext cx="1984839" cy="1200329"/>
          </a:xfrm>
          <a:prstGeom prst="rect">
            <a:avLst/>
          </a:prstGeom>
          <a:noFill/>
        </p:spPr>
        <p:txBody>
          <a:bodyPr wrap="none" rtlCol="0">
            <a:spAutoFit/>
          </a:bodyPr>
          <a:lstStyle/>
          <a:p>
            <a:r>
              <a:rPr lang="en-US" sz="7200"/>
              <a:t>45%</a:t>
            </a:r>
          </a:p>
        </p:txBody>
      </p:sp>
      <p:sp>
        <p:nvSpPr>
          <p:cNvPr id="5" name="Rectangle 4"/>
          <p:cNvSpPr/>
          <p:nvPr/>
        </p:nvSpPr>
        <p:spPr>
          <a:xfrm>
            <a:off x="11711829" y="8458328"/>
            <a:ext cx="8985986" cy="523220"/>
          </a:xfrm>
          <a:prstGeom prst="rect">
            <a:avLst/>
          </a:prstGeom>
        </p:spPr>
        <p:txBody>
          <a:bodyPr wrap="none">
            <a:spAutoFit/>
          </a:bodyPr>
          <a:lstStyle/>
          <a:p>
            <a:r>
              <a:rPr lang="en-US" sz="2800"/>
              <a:t>Lorem ipsum dolor sit amet, consectetur adipiscing elit</a:t>
            </a:r>
          </a:p>
        </p:txBody>
      </p:sp>
      <p:sp>
        <p:nvSpPr>
          <p:cNvPr id="90" name="Rectangle 89"/>
          <p:cNvSpPr/>
          <p:nvPr/>
        </p:nvSpPr>
        <p:spPr>
          <a:xfrm>
            <a:off x="9912714" y="9651520"/>
            <a:ext cx="1877437" cy="2123658"/>
          </a:xfrm>
          <a:prstGeom prst="rect">
            <a:avLst/>
          </a:prstGeom>
        </p:spPr>
        <p:txBody>
          <a:bodyPr wrap="none">
            <a:spAutoFit/>
          </a:bodyPr>
          <a:lstStyle/>
          <a:p>
            <a:r>
              <a:rPr lang="en-US" sz="13200">
                <a:solidFill>
                  <a:schemeClr val="accent1"/>
                </a:solidFill>
                <a:latin typeface="dt-people-04" panose="02000509000000000000" pitchFamily="49" charset="0"/>
                <a:cs typeface="Arial" panose="020B0604020202020204" pitchFamily="34" charset="0"/>
              </a:rPr>
              <a:t>U</a:t>
            </a:r>
            <a:endParaRPr lang="en-US" sz="13200"/>
          </a:p>
        </p:txBody>
      </p:sp>
      <p:sp>
        <p:nvSpPr>
          <p:cNvPr id="91" name="TextBox 90"/>
          <p:cNvSpPr txBox="1"/>
          <p:nvPr/>
        </p:nvSpPr>
        <p:spPr>
          <a:xfrm>
            <a:off x="11711830" y="9591535"/>
            <a:ext cx="1984839" cy="1200329"/>
          </a:xfrm>
          <a:prstGeom prst="rect">
            <a:avLst/>
          </a:prstGeom>
          <a:noFill/>
        </p:spPr>
        <p:txBody>
          <a:bodyPr wrap="none" rtlCol="0">
            <a:spAutoFit/>
          </a:bodyPr>
          <a:lstStyle/>
          <a:p>
            <a:r>
              <a:rPr lang="en-US" sz="7200"/>
              <a:t>55%</a:t>
            </a:r>
          </a:p>
        </p:txBody>
      </p:sp>
      <p:sp>
        <p:nvSpPr>
          <p:cNvPr id="92" name="Rectangle 91"/>
          <p:cNvSpPr/>
          <p:nvPr/>
        </p:nvSpPr>
        <p:spPr>
          <a:xfrm>
            <a:off x="11711829" y="10769408"/>
            <a:ext cx="8985986" cy="523220"/>
          </a:xfrm>
          <a:prstGeom prst="rect">
            <a:avLst/>
          </a:prstGeom>
        </p:spPr>
        <p:txBody>
          <a:bodyPr wrap="none">
            <a:spAutoFit/>
          </a:bodyPr>
          <a:lstStyle/>
          <a:p>
            <a:r>
              <a:rPr lang="en-US" sz="2800"/>
              <a:t>Lorem ipsum dolor sit amet, consectetur adipiscing elit</a:t>
            </a:r>
          </a:p>
        </p:txBody>
      </p:sp>
    </p:spTree>
    <p:extLst>
      <p:ext uri="{BB962C8B-B14F-4D97-AF65-F5344CB8AC3E}">
        <p14:creationId xmlns:p14="http://schemas.microsoft.com/office/powerpoint/2010/main" val="172702778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21"/>
                                        </p:tgtEl>
                                        <p:attrNameLst>
                                          <p:attrName>style.visibility</p:attrName>
                                        </p:attrNameLst>
                                      </p:cBhvr>
                                      <p:to>
                                        <p:strVal val="visible"/>
                                      </p:to>
                                    </p:set>
                                    <p:anim calcmode="lin" valueType="num">
                                      <p:cBhvr additive="base">
                                        <p:cTn id="7" dur="1000" fill="hold"/>
                                        <p:tgtEl>
                                          <p:spTgt spid="321"/>
                                        </p:tgtEl>
                                        <p:attrNameLst>
                                          <p:attrName>ppt_x</p:attrName>
                                        </p:attrNameLst>
                                      </p:cBhvr>
                                      <p:tavLst>
                                        <p:tav tm="0">
                                          <p:val>
                                            <p:strVal val="0-#ppt_w/2"/>
                                          </p:val>
                                        </p:tav>
                                        <p:tav tm="100000">
                                          <p:val>
                                            <p:strVal val="#ppt_x"/>
                                          </p:val>
                                        </p:tav>
                                      </p:tavLst>
                                    </p:anim>
                                    <p:anim calcmode="lin" valueType="num">
                                      <p:cBhvr additive="base">
                                        <p:cTn id="8" dur="1000" fill="hold"/>
                                        <p:tgtEl>
                                          <p:spTgt spid="321"/>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304"/>
                                        </p:tgtEl>
                                        <p:attrNameLst>
                                          <p:attrName>style.visibility</p:attrName>
                                        </p:attrNameLst>
                                      </p:cBhvr>
                                      <p:to>
                                        <p:strVal val="visible"/>
                                      </p:to>
                                    </p:set>
                                    <p:anim calcmode="lin" valueType="num">
                                      <p:cBhvr additive="base">
                                        <p:cTn id="11" dur="1100" fill="hold"/>
                                        <p:tgtEl>
                                          <p:spTgt spid="304"/>
                                        </p:tgtEl>
                                        <p:attrNameLst>
                                          <p:attrName>ppt_x</p:attrName>
                                        </p:attrNameLst>
                                      </p:cBhvr>
                                      <p:tavLst>
                                        <p:tav tm="0">
                                          <p:val>
                                            <p:strVal val="0-#ppt_w/2"/>
                                          </p:val>
                                        </p:tav>
                                        <p:tav tm="100000">
                                          <p:val>
                                            <p:strVal val="#ppt_x"/>
                                          </p:val>
                                        </p:tav>
                                      </p:tavLst>
                                    </p:anim>
                                    <p:anim calcmode="lin" valueType="num">
                                      <p:cBhvr additive="base">
                                        <p:cTn id="12" dur="1100" fill="hold"/>
                                        <p:tgtEl>
                                          <p:spTgt spid="304"/>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305"/>
                                        </p:tgtEl>
                                        <p:attrNameLst>
                                          <p:attrName>style.visibility</p:attrName>
                                        </p:attrNameLst>
                                      </p:cBhvr>
                                      <p:to>
                                        <p:strVal val="visible"/>
                                      </p:to>
                                    </p:set>
                                    <p:anim calcmode="lin" valueType="num">
                                      <p:cBhvr additive="base">
                                        <p:cTn id="15" dur="1200" fill="hold"/>
                                        <p:tgtEl>
                                          <p:spTgt spid="305"/>
                                        </p:tgtEl>
                                        <p:attrNameLst>
                                          <p:attrName>ppt_x</p:attrName>
                                        </p:attrNameLst>
                                      </p:cBhvr>
                                      <p:tavLst>
                                        <p:tav tm="0">
                                          <p:val>
                                            <p:strVal val="0-#ppt_w/2"/>
                                          </p:val>
                                        </p:tav>
                                        <p:tav tm="100000">
                                          <p:val>
                                            <p:strVal val="#ppt_x"/>
                                          </p:val>
                                        </p:tav>
                                      </p:tavLst>
                                    </p:anim>
                                    <p:anim calcmode="lin" valueType="num">
                                      <p:cBhvr additive="base">
                                        <p:cTn id="16" dur="1200" fill="hold"/>
                                        <p:tgtEl>
                                          <p:spTgt spid="305"/>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303"/>
                                        </p:tgtEl>
                                        <p:attrNameLst>
                                          <p:attrName>style.visibility</p:attrName>
                                        </p:attrNameLst>
                                      </p:cBhvr>
                                      <p:to>
                                        <p:strVal val="visible"/>
                                      </p:to>
                                    </p:set>
                                    <p:anim calcmode="lin" valueType="num">
                                      <p:cBhvr additive="base">
                                        <p:cTn id="19" dur="1300" fill="hold"/>
                                        <p:tgtEl>
                                          <p:spTgt spid="303"/>
                                        </p:tgtEl>
                                        <p:attrNameLst>
                                          <p:attrName>ppt_x</p:attrName>
                                        </p:attrNameLst>
                                      </p:cBhvr>
                                      <p:tavLst>
                                        <p:tav tm="0">
                                          <p:val>
                                            <p:strVal val="0-#ppt_w/2"/>
                                          </p:val>
                                        </p:tav>
                                        <p:tav tm="100000">
                                          <p:val>
                                            <p:strVal val="#ppt_x"/>
                                          </p:val>
                                        </p:tav>
                                      </p:tavLst>
                                    </p:anim>
                                    <p:anim calcmode="lin" valueType="num">
                                      <p:cBhvr additive="base">
                                        <p:cTn id="20" dur="1300" fill="hold"/>
                                        <p:tgtEl>
                                          <p:spTgt spid="303"/>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302"/>
                                        </p:tgtEl>
                                        <p:attrNameLst>
                                          <p:attrName>style.visibility</p:attrName>
                                        </p:attrNameLst>
                                      </p:cBhvr>
                                      <p:to>
                                        <p:strVal val="visible"/>
                                      </p:to>
                                    </p:set>
                                    <p:anim calcmode="lin" valueType="num">
                                      <p:cBhvr additive="base">
                                        <p:cTn id="23" dur="1400" fill="hold"/>
                                        <p:tgtEl>
                                          <p:spTgt spid="302"/>
                                        </p:tgtEl>
                                        <p:attrNameLst>
                                          <p:attrName>ppt_x</p:attrName>
                                        </p:attrNameLst>
                                      </p:cBhvr>
                                      <p:tavLst>
                                        <p:tav tm="0">
                                          <p:val>
                                            <p:strVal val="0-#ppt_w/2"/>
                                          </p:val>
                                        </p:tav>
                                        <p:tav tm="100000">
                                          <p:val>
                                            <p:strVal val="#ppt_x"/>
                                          </p:val>
                                        </p:tav>
                                      </p:tavLst>
                                    </p:anim>
                                    <p:anim calcmode="lin" valueType="num">
                                      <p:cBhvr additive="base">
                                        <p:cTn id="24" dur="1400" fill="hold"/>
                                        <p:tgtEl>
                                          <p:spTgt spid="302"/>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300"/>
                                        </p:tgtEl>
                                        <p:attrNameLst>
                                          <p:attrName>style.visibility</p:attrName>
                                        </p:attrNameLst>
                                      </p:cBhvr>
                                      <p:to>
                                        <p:strVal val="visible"/>
                                      </p:to>
                                    </p:set>
                                    <p:anim calcmode="lin" valueType="num">
                                      <p:cBhvr additive="base">
                                        <p:cTn id="27" dur="1500" fill="hold"/>
                                        <p:tgtEl>
                                          <p:spTgt spid="300"/>
                                        </p:tgtEl>
                                        <p:attrNameLst>
                                          <p:attrName>ppt_x</p:attrName>
                                        </p:attrNameLst>
                                      </p:cBhvr>
                                      <p:tavLst>
                                        <p:tav tm="0">
                                          <p:val>
                                            <p:strVal val="0-#ppt_w/2"/>
                                          </p:val>
                                        </p:tav>
                                        <p:tav tm="100000">
                                          <p:val>
                                            <p:strVal val="#ppt_x"/>
                                          </p:val>
                                        </p:tav>
                                      </p:tavLst>
                                    </p:anim>
                                    <p:anim calcmode="lin" valueType="num">
                                      <p:cBhvr additive="base">
                                        <p:cTn id="28" dur="1500" fill="hold"/>
                                        <p:tgtEl>
                                          <p:spTgt spid="300"/>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301"/>
                                        </p:tgtEl>
                                        <p:attrNameLst>
                                          <p:attrName>style.visibility</p:attrName>
                                        </p:attrNameLst>
                                      </p:cBhvr>
                                      <p:to>
                                        <p:strVal val="visible"/>
                                      </p:to>
                                    </p:set>
                                    <p:anim calcmode="lin" valueType="num">
                                      <p:cBhvr additive="base">
                                        <p:cTn id="31" dur="1600" fill="hold"/>
                                        <p:tgtEl>
                                          <p:spTgt spid="301"/>
                                        </p:tgtEl>
                                        <p:attrNameLst>
                                          <p:attrName>ppt_x</p:attrName>
                                        </p:attrNameLst>
                                      </p:cBhvr>
                                      <p:tavLst>
                                        <p:tav tm="0">
                                          <p:val>
                                            <p:strVal val="0-#ppt_w/2"/>
                                          </p:val>
                                        </p:tav>
                                        <p:tav tm="100000">
                                          <p:val>
                                            <p:strVal val="#ppt_x"/>
                                          </p:val>
                                        </p:tav>
                                      </p:tavLst>
                                    </p:anim>
                                    <p:anim calcmode="lin" valueType="num">
                                      <p:cBhvr additive="base">
                                        <p:cTn id="32" dur="1600" fill="hold"/>
                                        <p:tgtEl>
                                          <p:spTgt spid="301"/>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0"/>
                                  </p:stCondLst>
                                  <p:childTnLst>
                                    <p:set>
                                      <p:cBhvr>
                                        <p:cTn id="34" dur="1" fill="hold">
                                          <p:stCondLst>
                                            <p:cond delay="0"/>
                                          </p:stCondLst>
                                        </p:cTn>
                                        <p:tgtEl>
                                          <p:spTgt spid="306"/>
                                        </p:tgtEl>
                                        <p:attrNameLst>
                                          <p:attrName>style.visibility</p:attrName>
                                        </p:attrNameLst>
                                      </p:cBhvr>
                                      <p:to>
                                        <p:strVal val="visible"/>
                                      </p:to>
                                    </p:set>
                                    <p:anim calcmode="lin" valueType="num">
                                      <p:cBhvr additive="base">
                                        <p:cTn id="35" dur="1700" fill="hold"/>
                                        <p:tgtEl>
                                          <p:spTgt spid="306"/>
                                        </p:tgtEl>
                                        <p:attrNameLst>
                                          <p:attrName>ppt_x</p:attrName>
                                        </p:attrNameLst>
                                      </p:cBhvr>
                                      <p:tavLst>
                                        <p:tav tm="0">
                                          <p:val>
                                            <p:strVal val="0-#ppt_w/2"/>
                                          </p:val>
                                        </p:tav>
                                        <p:tav tm="100000">
                                          <p:val>
                                            <p:strVal val="#ppt_x"/>
                                          </p:val>
                                        </p:tav>
                                      </p:tavLst>
                                    </p:anim>
                                    <p:anim calcmode="lin" valueType="num">
                                      <p:cBhvr additive="base">
                                        <p:cTn id="36" dur="1700" fill="hold"/>
                                        <p:tgtEl>
                                          <p:spTgt spid="306"/>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0"/>
                                  </p:stCondLst>
                                  <p:childTnLst>
                                    <p:set>
                                      <p:cBhvr>
                                        <p:cTn id="38" dur="1" fill="hold">
                                          <p:stCondLst>
                                            <p:cond delay="0"/>
                                          </p:stCondLst>
                                        </p:cTn>
                                        <p:tgtEl>
                                          <p:spTgt spid="312"/>
                                        </p:tgtEl>
                                        <p:attrNameLst>
                                          <p:attrName>style.visibility</p:attrName>
                                        </p:attrNameLst>
                                      </p:cBhvr>
                                      <p:to>
                                        <p:strVal val="visible"/>
                                      </p:to>
                                    </p:set>
                                    <p:anim calcmode="lin" valueType="num">
                                      <p:cBhvr additive="base">
                                        <p:cTn id="39" dur="1800" fill="hold"/>
                                        <p:tgtEl>
                                          <p:spTgt spid="312"/>
                                        </p:tgtEl>
                                        <p:attrNameLst>
                                          <p:attrName>ppt_x</p:attrName>
                                        </p:attrNameLst>
                                      </p:cBhvr>
                                      <p:tavLst>
                                        <p:tav tm="0">
                                          <p:val>
                                            <p:strVal val="0-#ppt_w/2"/>
                                          </p:val>
                                        </p:tav>
                                        <p:tav tm="100000">
                                          <p:val>
                                            <p:strVal val="#ppt_x"/>
                                          </p:val>
                                        </p:tav>
                                      </p:tavLst>
                                    </p:anim>
                                    <p:anim calcmode="lin" valueType="num">
                                      <p:cBhvr additive="base">
                                        <p:cTn id="40" dur="1800" fill="hold"/>
                                        <p:tgtEl>
                                          <p:spTgt spid="312"/>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0"/>
                                  </p:stCondLst>
                                  <p:childTnLst>
                                    <p:set>
                                      <p:cBhvr>
                                        <p:cTn id="42" dur="1" fill="hold">
                                          <p:stCondLst>
                                            <p:cond delay="0"/>
                                          </p:stCondLst>
                                        </p:cTn>
                                        <p:tgtEl>
                                          <p:spTgt spid="313"/>
                                        </p:tgtEl>
                                        <p:attrNameLst>
                                          <p:attrName>style.visibility</p:attrName>
                                        </p:attrNameLst>
                                      </p:cBhvr>
                                      <p:to>
                                        <p:strVal val="visible"/>
                                      </p:to>
                                    </p:set>
                                    <p:anim calcmode="lin" valueType="num">
                                      <p:cBhvr additive="base">
                                        <p:cTn id="43" dur="1900" fill="hold"/>
                                        <p:tgtEl>
                                          <p:spTgt spid="313"/>
                                        </p:tgtEl>
                                        <p:attrNameLst>
                                          <p:attrName>ppt_x</p:attrName>
                                        </p:attrNameLst>
                                      </p:cBhvr>
                                      <p:tavLst>
                                        <p:tav tm="0">
                                          <p:val>
                                            <p:strVal val="0-#ppt_w/2"/>
                                          </p:val>
                                        </p:tav>
                                        <p:tav tm="100000">
                                          <p:val>
                                            <p:strVal val="#ppt_x"/>
                                          </p:val>
                                        </p:tav>
                                      </p:tavLst>
                                    </p:anim>
                                    <p:anim calcmode="lin" valueType="num">
                                      <p:cBhvr additive="base">
                                        <p:cTn id="44" dur="1900" fill="hold"/>
                                        <p:tgtEl>
                                          <p:spTgt spid="313"/>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14"/>
                                        </p:tgtEl>
                                        <p:attrNameLst>
                                          <p:attrName>style.visibility</p:attrName>
                                        </p:attrNameLst>
                                      </p:cBhvr>
                                      <p:to>
                                        <p:strVal val="visible"/>
                                      </p:to>
                                    </p:set>
                                    <p:anim calcmode="lin" valueType="num">
                                      <p:cBhvr additive="base">
                                        <p:cTn id="47" dur="2000" fill="hold"/>
                                        <p:tgtEl>
                                          <p:spTgt spid="314"/>
                                        </p:tgtEl>
                                        <p:attrNameLst>
                                          <p:attrName>ppt_x</p:attrName>
                                        </p:attrNameLst>
                                      </p:cBhvr>
                                      <p:tavLst>
                                        <p:tav tm="0">
                                          <p:val>
                                            <p:strVal val="0-#ppt_w/2"/>
                                          </p:val>
                                        </p:tav>
                                        <p:tav tm="100000">
                                          <p:val>
                                            <p:strVal val="#ppt_x"/>
                                          </p:val>
                                        </p:tav>
                                      </p:tavLst>
                                    </p:anim>
                                    <p:anim calcmode="lin" valueType="num">
                                      <p:cBhvr additive="base">
                                        <p:cTn id="48" dur="2000" fill="hold"/>
                                        <p:tgtEl>
                                          <p:spTgt spid="314"/>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0"/>
                                  </p:stCondLst>
                                  <p:childTnLst>
                                    <p:set>
                                      <p:cBhvr>
                                        <p:cTn id="50" dur="1" fill="hold">
                                          <p:stCondLst>
                                            <p:cond delay="0"/>
                                          </p:stCondLst>
                                        </p:cTn>
                                        <p:tgtEl>
                                          <p:spTgt spid="317"/>
                                        </p:tgtEl>
                                        <p:attrNameLst>
                                          <p:attrName>style.visibility</p:attrName>
                                        </p:attrNameLst>
                                      </p:cBhvr>
                                      <p:to>
                                        <p:strVal val="visible"/>
                                      </p:to>
                                    </p:set>
                                    <p:anim calcmode="lin" valueType="num">
                                      <p:cBhvr additive="base">
                                        <p:cTn id="51" dur="2100" fill="hold"/>
                                        <p:tgtEl>
                                          <p:spTgt spid="317"/>
                                        </p:tgtEl>
                                        <p:attrNameLst>
                                          <p:attrName>ppt_x</p:attrName>
                                        </p:attrNameLst>
                                      </p:cBhvr>
                                      <p:tavLst>
                                        <p:tav tm="0">
                                          <p:val>
                                            <p:strVal val="0-#ppt_w/2"/>
                                          </p:val>
                                        </p:tav>
                                        <p:tav tm="100000">
                                          <p:val>
                                            <p:strVal val="#ppt_x"/>
                                          </p:val>
                                        </p:tav>
                                      </p:tavLst>
                                    </p:anim>
                                    <p:anim calcmode="lin" valueType="num">
                                      <p:cBhvr additive="base">
                                        <p:cTn id="52" dur="2100" fill="hold"/>
                                        <p:tgtEl>
                                          <p:spTgt spid="317"/>
                                        </p:tgtEl>
                                        <p:attrNameLst>
                                          <p:attrName>ppt_y</p:attrName>
                                        </p:attrNameLst>
                                      </p:cBhvr>
                                      <p:tavLst>
                                        <p:tav tm="0">
                                          <p:val>
                                            <p:strVal val="#ppt_y"/>
                                          </p:val>
                                        </p:tav>
                                        <p:tav tm="100000">
                                          <p:val>
                                            <p:strVal val="#ppt_y"/>
                                          </p:val>
                                        </p:tav>
                                      </p:tavLst>
                                    </p:anim>
                                  </p:childTnLst>
                                </p:cTn>
                              </p:par>
                              <p:par>
                                <p:cTn id="53" presetID="2" presetClass="entr" presetSubtype="8" decel="100000" fill="hold" grpId="0" nodeType="withEffect">
                                  <p:stCondLst>
                                    <p:cond delay="0"/>
                                  </p:stCondLst>
                                  <p:childTnLst>
                                    <p:set>
                                      <p:cBhvr>
                                        <p:cTn id="54" dur="1" fill="hold">
                                          <p:stCondLst>
                                            <p:cond delay="0"/>
                                          </p:stCondLst>
                                        </p:cTn>
                                        <p:tgtEl>
                                          <p:spTgt spid="319"/>
                                        </p:tgtEl>
                                        <p:attrNameLst>
                                          <p:attrName>style.visibility</p:attrName>
                                        </p:attrNameLst>
                                      </p:cBhvr>
                                      <p:to>
                                        <p:strVal val="visible"/>
                                      </p:to>
                                    </p:set>
                                    <p:anim calcmode="lin" valueType="num">
                                      <p:cBhvr additive="base">
                                        <p:cTn id="55" dur="2200" fill="hold"/>
                                        <p:tgtEl>
                                          <p:spTgt spid="319"/>
                                        </p:tgtEl>
                                        <p:attrNameLst>
                                          <p:attrName>ppt_x</p:attrName>
                                        </p:attrNameLst>
                                      </p:cBhvr>
                                      <p:tavLst>
                                        <p:tav tm="0">
                                          <p:val>
                                            <p:strVal val="0-#ppt_w/2"/>
                                          </p:val>
                                        </p:tav>
                                        <p:tav tm="100000">
                                          <p:val>
                                            <p:strVal val="#ppt_x"/>
                                          </p:val>
                                        </p:tav>
                                      </p:tavLst>
                                    </p:anim>
                                    <p:anim calcmode="lin" valueType="num">
                                      <p:cBhvr additive="base">
                                        <p:cTn id="56" dur="2200" fill="hold"/>
                                        <p:tgtEl>
                                          <p:spTgt spid="319"/>
                                        </p:tgtEl>
                                        <p:attrNameLst>
                                          <p:attrName>ppt_y</p:attrName>
                                        </p:attrNameLst>
                                      </p:cBhvr>
                                      <p:tavLst>
                                        <p:tav tm="0">
                                          <p:val>
                                            <p:strVal val="#ppt_y"/>
                                          </p:val>
                                        </p:tav>
                                        <p:tav tm="100000">
                                          <p:val>
                                            <p:strVal val="#ppt_y"/>
                                          </p:val>
                                        </p:tav>
                                      </p:tavLst>
                                    </p:anim>
                                  </p:childTnLst>
                                </p:cTn>
                              </p:par>
                              <p:par>
                                <p:cTn id="57" presetID="2" presetClass="entr" presetSubtype="8" decel="100000" fill="hold" grpId="0" nodeType="withEffect">
                                  <p:stCondLst>
                                    <p:cond delay="0"/>
                                  </p:stCondLst>
                                  <p:childTnLst>
                                    <p:set>
                                      <p:cBhvr>
                                        <p:cTn id="58" dur="1" fill="hold">
                                          <p:stCondLst>
                                            <p:cond delay="0"/>
                                          </p:stCondLst>
                                        </p:cTn>
                                        <p:tgtEl>
                                          <p:spTgt spid="318"/>
                                        </p:tgtEl>
                                        <p:attrNameLst>
                                          <p:attrName>style.visibility</p:attrName>
                                        </p:attrNameLst>
                                      </p:cBhvr>
                                      <p:to>
                                        <p:strVal val="visible"/>
                                      </p:to>
                                    </p:set>
                                    <p:anim calcmode="lin" valueType="num">
                                      <p:cBhvr additive="base">
                                        <p:cTn id="59" dur="2300" fill="hold"/>
                                        <p:tgtEl>
                                          <p:spTgt spid="318"/>
                                        </p:tgtEl>
                                        <p:attrNameLst>
                                          <p:attrName>ppt_x</p:attrName>
                                        </p:attrNameLst>
                                      </p:cBhvr>
                                      <p:tavLst>
                                        <p:tav tm="0">
                                          <p:val>
                                            <p:strVal val="0-#ppt_w/2"/>
                                          </p:val>
                                        </p:tav>
                                        <p:tav tm="100000">
                                          <p:val>
                                            <p:strVal val="#ppt_x"/>
                                          </p:val>
                                        </p:tav>
                                      </p:tavLst>
                                    </p:anim>
                                    <p:anim calcmode="lin" valueType="num">
                                      <p:cBhvr additive="base">
                                        <p:cTn id="60" dur="2300" fill="hold"/>
                                        <p:tgtEl>
                                          <p:spTgt spid="318"/>
                                        </p:tgtEl>
                                        <p:attrNameLst>
                                          <p:attrName>ppt_y</p:attrName>
                                        </p:attrNameLst>
                                      </p:cBhvr>
                                      <p:tavLst>
                                        <p:tav tm="0">
                                          <p:val>
                                            <p:strVal val="#ppt_y"/>
                                          </p:val>
                                        </p:tav>
                                        <p:tav tm="100000">
                                          <p:val>
                                            <p:strVal val="#ppt_y"/>
                                          </p:val>
                                        </p:tav>
                                      </p:tavLst>
                                    </p:anim>
                                  </p:childTnLst>
                                </p:cTn>
                              </p:par>
                              <p:par>
                                <p:cTn id="61" presetID="2" presetClass="entr" presetSubtype="8" decel="100000" fill="hold" grpId="0" nodeType="withEffect">
                                  <p:stCondLst>
                                    <p:cond delay="0"/>
                                  </p:stCondLst>
                                  <p:childTnLst>
                                    <p:set>
                                      <p:cBhvr>
                                        <p:cTn id="62" dur="1" fill="hold">
                                          <p:stCondLst>
                                            <p:cond delay="0"/>
                                          </p:stCondLst>
                                        </p:cTn>
                                        <p:tgtEl>
                                          <p:spTgt spid="320"/>
                                        </p:tgtEl>
                                        <p:attrNameLst>
                                          <p:attrName>style.visibility</p:attrName>
                                        </p:attrNameLst>
                                      </p:cBhvr>
                                      <p:to>
                                        <p:strVal val="visible"/>
                                      </p:to>
                                    </p:set>
                                    <p:anim calcmode="lin" valueType="num">
                                      <p:cBhvr additive="base">
                                        <p:cTn id="63" dur="2400" fill="hold"/>
                                        <p:tgtEl>
                                          <p:spTgt spid="320"/>
                                        </p:tgtEl>
                                        <p:attrNameLst>
                                          <p:attrName>ppt_x</p:attrName>
                                        </p:attrNameLst>
                                      </p:cBhvr>
                                      <p:tavLst>
                                        <p:tav tm="0">
                                          <p:val>
                                            <p:strVal val="0-#ppt_w/2"/>
                                          </p:val>
                                        </p:tav>
                                        <p:tav tm="100000">
                                          <p:val>
                                            <p:strVal val="#ppt_x"/>
                                          </p:val>
                                        </p:tav>
                                      </p:tavLst>
                                    </p:anim>
                                    <p:anim calcmode="lin" valueType="num">
                                      <p:cBhvr additive="base">
                                        <p:cTn id="64" dur="2400" fill="hold"/>
                                        <p:tgtEl>
                                          <p:spTgt spid="320"/>
                                        </p:tgtEl>
                                        <p:attrNameLst>
                                          <p:attrName>ppt_y</p:attrName>
                                        </p:attrNameLst>
                                      </p:cBhvr>
                                      <p:tavLst>
                                        <p:tav tm="0">
                                          <p:val>
                                            <p:strVal val="#ppt_y"/>
                                          </p:val>
                                        </p:tav>
                                        <p:tav tm="100000">
                                          <p:val>
                                            <p:strVal val="#ppt_y"/>
                                          </p:val>
                                        </p:tav>
                                      </p:tavLst>
                                    </p:anim>
                                  </p:childTnLst>
                                </p:cTn>
                              </p:par>
                              <p:par>
                                <p:cTn id="65" presetID="2" presetClass="entr" presetSubtype="8" decel="100000" fill="hold" grpId="0" nodeType="withEffect">
                                  <p:stCondLst>
                                    <p:cond delay="0"/>
                                  </p:stCondLst>
                                  <p:childTnLst>
                                    <p:set>
                                      <p:cBhvr>
                                        <p:cTn id="66" dur="1" fill="hold">
                                          <p:stCondLst>
                                            <p:cond delay="0"/>
                                          </p:stCondLst>
                                        </p:cTn>
                                        <p:tgtEl>
                                          <p:spTgt spid="325"/>
                                        </p:tgtEl>
                                        <p:attrNameLst>
                                          <p:attrName>style.visibility</p:attrName>
                                        </p:attrNameLst>
                                      </p:cBhvr>
                                      <p:to>
                                        <p:strVal val="visible"/>
                                      </p:to>
                                    </p:set>
                                    <p:anim calcmode="lin" valueType="num">
                                      <p:cBhvr additive="base">
                                        <p:cTn id="67" dur="2500" fill="hold"/>
                                        <p:tgtEl>
                                          <p:spTgt spid="325"/>
                                        </p:tgtEl>
                                        <p:attrNameLst>
                                          <p:attrName>ppt_x</p:attrName>
                                        </p:attrNameLst>
                                      </p:cBhvr>
                                      <p:tavLst>
                                        <p:tav tm="0">
                                          <p:val>
                                            <p:strVal val="0-#ppt_w/2"/>
                                          </p:val>
                                        </p:tav>
                                        <p:tav tm="100000">
                                          <p:val>
                                            <p:strVal val="#ppt_x"/>
                                          </p:val>
                                        </p:tav>
                                      </p:tavLst>
                                    </p:anim>
                                    <p:anim calcmode="lin" valueType="num">
                                      <p:cBhvr additive="base">
                                        <p:cTn id="68" dur="2500" fill="hold"/>
                                        <p:tgtEl>
                                          <p:spTgt spid="325"/>
                                        </p:tgtEl>
                                        <p:attrNameLst>
                                          <p:attrName>ppt_y</p:attrName>
                                        </p:attrNameLst>
                                      </p:cBhvr>
                                      <p:tavLst>
                                        <p:tav tm="0">
                                          <p:val>
                                            <p:strVal val="#ppt_y"/>
                                          </p:val>
                                        </p:tav>
                                        <p:tav tm="100000">
                                          <p:val>
                                            <p:strVal val="#ppt_y"/>
                                          </p:val>
                                        </p:tav>
                                      </p:tavLst>
                                    </p:anim>
                                  </p:childTnLst>
                                </p:cTn>
                              </p:par>
                              <p:par>
                                <p:cTn id="69" presetID="2" presetClass="entr" presetSubtype="8" decel="100000" fill="hold" grpId="0" nodeType="withEffect">
                                  <p:stCondLst>
                                    <p:cond delay="0"/>
                                  </p:stCondLst>
                                  <p:childTnLst>
                                    <p:set>
                                      <p:cBhvr>
                                        <p:cTn id="70" dur="1" fill="hold">
                                          <p:stCondLst>
                                            <p:cond delay="0"/>
                                          </p:stCondLst>
                                        </p:cTn>
                                        <p:tgtEl>
                                          <p:spTgt spid="316"/>
                                        </p:tgtEl>
                                        <p:attrNameLst>
                                          <p:attrName>style.visibility</p:attrName>
                                        </p:attrNameLst>
                                      </p:cBhvr>
                                      <p:to>
                                        <p:strVal val="visible"/>
                                      </p:to>
                                    </p:set>
                                    <p:anim calcmode="lin" valueType="num">
                                      <p:cBhvr additive="base">
                                        <p:cTn id="71" dur="2600" fill="hold"/>
                                        <p:tgtEl>
                                          <p:spTgt spid="316"/>
                                        </p:tgtEl>
                                        <p:attrNameLst>
                                          <p:attrName>ppt_x</p:attrName>
                                        </p:attrNameLst>
                                      </p:cBhvr>
                                      <p:tavLst>
                                        <p:tav tm="0">
                                          <p:val>
                                            <p:strVal val="0-#ppt_w/2"/>
                                          </p:val>
                                        </p:tav>
                                        <p:tav tm="100000">
                                          <p:val>
                                            <p:strVal val="#ppt_x"/>
                                          </p:val>
                                        </p:tav>
                                      </p:tavLst>
                                    </p:anim>
                                    <p:anim calcmode="lin" valueType="num">
                                      <p:cBhvr additive="base">
                                        <p:cTn id="72" dur="2600" fill="hold"/>
                                        <p:tgtEl>
                                          <p:spTgt spid="316"/>
                                        </p:tgtEl>
                                        <p:attrNameLst>
                                          <p:attrName>ppt_y</p:attrName>
                                        </p:attrNameLst>
                                      </p:cBhvr>
                                      <p:tavLst>
                                        <p:tav tm="0">
                                          <p:val>
                                            <p:strVal val="#ppt_y"/>
                                          </p:val>
                                        </p:tav>
                                        <p:tav tm="100000">
                                          <p:val>
                                            <p:strVal val="#ppt_y"/>
                                          </p:val>
                                        </p:tav>
                                      </p:tavLst>
                                    </p:anim>
                                  </p:childTnLst>
                                </p:cTn>
                              </p:par>
                              <p:par>
                                <p:cTn id="73" presetID="2" presetClass="entr" presetSubtype="8" decel="100000" fill="hold" grpId="0" nodeType="withEffect">
                                  <p:stCondLst>
                                    <p:cond delay="0"/>
                                  </p:stCondLst>
                                  <p:childTnLst>
                                    <p:set>
                                      <p:cBhvr>
                                        <p:cTn id="74" dur="1" fill="hold">
                                          <p:stCondLst>
                                            <p:cond delay="0"/>
                                          </p:stCondLst>
                                        </p:cTn>
                                        <p:tgtEl>
                                          <p:spTgt spid="307"/>
                                        </p:tgtEl>
                                        <p:attrNameLst>
                                          <p:attrName>style.visibility</p:attrName>
                                        </p:attrNameLst>
                                      </p:cBhvr>
                                      <p:to>
                                        <p:strVal val="visible"/>
                                      </p:to>
                                    </p:set>
                                    <p:anim calcmode="lin" valueType="num">
                                      <p:cBhvr additive="base">
                                        <p:cTn id="75" dur="2700" fill="hold"/>
                                        <p:tgtEl>
                                          <p:spTgt spid="307"/>
                                        </p:tgtEl>
                                        <p:attrNameLst>
                                          <p:attrName>ppt_x</p:attrName>
                                        </p:attrNameLst>
                                      </p:cBhvr>
                                      <p:tavLst>
                                        <p:tav tm="0">
                                          <p:val>
                                            <p:strVal val="0-#ppt_w/2"/>
                                          </p:val>
                                        </p:tav>
                                        <p:tav tm="100000">
                                          <p:val>
                                            <p:strVal val="#ppt_x"/>
                                          </p:val>
                                        </p:tav>
                                      </p:tavLst>
                                    </p:anim>
                                    <p:anim calcmode="lin" valueType="num">
                                      <p:cBhvr additive="base">
                                        <p:cTn id="76" dur="2700" fill="hold"/>
                                        <p:tgtEl>
                                          <p:spTgt spid="307"/>
                                        </p:tgtEl>
                                        <p:attrNameLst>
                                          <p:attrName>ppt_y</p:attrName>
                                        </p:attrNameLst>
                                      </p:cBhvr>
                                      <p:tavLst>
                                        <p:tav tm="0">
                                          <p:val>
                                            <p:strVal val="#ppt_y"/>
                                          </p:val>
                                        </p:tav>
                                        <p:tav tm="100000">
                                          <p:val>
                                            <p:strVal val="#ppt_y"/>
                                          </p:val>
                                        </p:tav>
                                      </p:tavLst>
                                    </p:anim>
                                  </p:childTnLst>
                                </p:cTn>
                              </p:par>
                              <p:par>
                                <p:cTn id="77" presetID="2" presetClass="entr" presetSubtype="8" decel="100000" fill="hold" grpId="0" nodeType="withEffect">
                                  <p:stCondLst>
                                    <p:cond delay="0"/>
                                  </p:stCondLst>
                                  <p:childTnLst>
                                    <p:set>
                                      <p:cBhvr>
                                        <p:cTn id="78" dur="1" fill="hold">
                                          <p:stCondLst>
                                            <p:cond delay="0"/>
                                          </p:stCondLst>
                                        </p:cTn>
                                        <p:tgtEl>
                                          <p:spTgt spid="315"/>
                                        </p:tgtEl>
                                        <p:attrNameLst>
                                          <p:attrName>style.visibility</p:attrName>
                                        </p:attrNameLst>
                                      </p:cBhvr>
                                      <p:to>
                                        <p:strVal val="visible"/>
                                      </p:to>
                                    </p:set>
                                    <p:anim calcmode="lin" valueType="num">
                                      <p:cBhvr additive="base">
                                        <p:cTn id="79" dur="2700" fill="hold"/>
                                        <p:tgtEl>
                                          <p:spTgt spid="315"/>
                                        </p:tgtEl>
                                        <p:attrNameLst>
                                          <p:attrName>ppt_x</p:attrName>
                                        </p:attrNameLst>
                                      </p:cBhvr>
                                      <p:tavLst>
                                        <p:tav tm="0">
                                          <p:val>
                                            <p:strVal val="0-#ppt_w/2"/>
                                          </p:val>
                                        </p:tav>
                                        <p:tav tm="100000">
                                          <p:val>
                                            <p:strVal val="#ppt_x"/>
                                          </p:val>
                                        </p:tav>
                                      </p:tavLst>
                                    </p:anim>
                                    <p:anim calcmode="lin" valueType="num">
                                      <p:cBhvr additive="base">
                                        <p:cTn id="80" dur="2700" fill="hold"/>
                                        <p:tgtEl>
                                          <p:spTgt spid="315"/>
                                        </p:tgtEl>
                                        <p:attrNameLst>
                                          <p:attrName>ppt_y</p:attrName>
                                        </p:attrNameLst>
                                      </p:cBhvr>
                                      <p:tavLst>
                                        <p:tav tm="0">
                                          <p:val>
                                            <p:strVal val="#ppt_y"/>
                                          </p:val>
                                        </p:tav>
                                        <p:tav tm="100000">
                                          <p:val>
                                            <p:strVal val="#ppt_y"/>
                                          </p:val>
                                        </p:tav>
                                      </p:tavLst>
                                    </p:anim>
                                  </p:childTnLst>
                                </p:cTn>
                              </p:par>
                              <p:par>
                                <p:cTn id="81" presetID="2" presetClass="entr" presetSubtype="8" decel="100000" fill="hold" grpId="0" nodeType="withEffect">
                                  <p:stCondLst>
                                    <p:cond delay="0"/>
                                  </p:stCondLst>
                                  <p:childTnLst>
                                    <p:set>
                                      <p:cBhvr>
                                        <p:cTn id="82" dur="1" fill="hold">
                                          <p:stCondLst>
                                            <p:cond delay="0"/>
                                          </p:stCondLst>
                                        </p:cTn>
                                        <p:tgtEl>
                                          <p:spTgt spid="310"/>
                                        </p:tgtEl>
                                        <p:attrNameLst>
                                          <p:attrName>style.visibility</p:attrName>
                                        </p:attrNameLst>
                                      </p:cBhvr>
                                      <p:to>
                                        <p:strVal val="visible"/>
                                      </p:to>
                                    </p:set>
                                    <p:anim calcmode="lin" valueType="num">
                                      <p:cBhvr additive="base">
                                        <p:cTn id="83" dur="2600" fill="hold"/>
                                        <p:tgtEl>
                                          <p:spTgt spid="310"/>
                                        </p:tgtEl>
                                        <p:attrNameLst>
                                          <p:attrName>ppt_x</p:attrName>
                                        </p:attrNameLst>
                                      </p:cBhvr>
                                      <p:tavLst>
                                        <p:tav tm="0">
                                          <p:val>
                                            <p:strVal val="0-#ppt_w/2"/>
                                          </p:val>
                                        </p:tav>
                                        <p:tav tm="100000">
                                          <p:val>
                                            <p:strVal val="#ppt_x"/>
                                          </p:val>
                                        </p:tav>
                                      </p:tavLst>
                                    </p:anim>
                                    <p:anim calcmode="lin" valueType="num">
                                      <p:cBhvr additive="base">
                                        <p:cTn id="84" dur="2600" fill="hold"/>
                                        <p:tgtEl>
                                          <p:spTgt spid="310"/>
                                        </p:tgtEl>
                                        <p:attrNameLst>
                                          <p:attrName>ppt_y</p:attrName>
                                        </p:attrNameLst>
                                      </p:cBhvr>
                                      <p:tavLst>
                                        <p:tav tm="0">
                                          <p:val>
                                            <p:strVal val="#ppt_y"/>
                                          </p:val>
                                        </p:tav>
                                        <p:tav tm="100000">
                                          <p:val>
                                            <p:strVal val="#ppt_y"/>
                                          </p:val>
                                        </p:tav>
                                      </p:tavLst>
                                    </p:anim>
                                  </p:childTnLst>
                                </p:cTn>
                              </p:par>
                              <p:par>
                                <p:cTn id="85" presetID="2" presetClass="entr" presetSubtype="8" decel="100000" fill="hold" grpId="0" nodeType="withEffect">
                                  <p:stCondLst>
                                    <p:cond delay="0"/>
                                  </p:stCondLst>
                                  <p:childTnLst>
                                    <p:set>
                                      <p:cBhvr>
                                        <p:cTn id="86" dur="1" fill="hold">
                                          <p:stCondLst>
                                            <p:cond delay="0"/>
                                          </p:stCondLst>
                                        </p:cTn>
                                        <p:tgtEl>
                                          <p:spTgt spid="311"/>
                                        </p:tgtEl>
                                        <p:attrNameLst>
                                          <p:attrName>style.visibility</p:attrName>
                                        </p:attrNameLst>
                                      </p:cBhvr>
                                      <p:to>
                                        <p:strVal val="visible"/>
                                      </p:to>
                                    </p:set>
                                    <p:anim calcmode="lin" valueType="num">
                                      <p:cBhvr additive="base">
                                        <p:cTn id="87" dur="2500" fill="hold"/>
                                        <p:tgtEl>
                                          <p:spTgt spid="311"/>
                                        </p:tgtEl>
                                        <p:attrNameLst>
                                          <p:attrName>ppt_x</p:attrName>
                                        </p:attrNameLst>
                                      </p:cBhvr>
                                      <p:tavLst>
                                        <p:tav tm="0">
                                          <p:val>
                                            <p:strVal val="0-#ppt_w/2"/>
                                          </p:val>
                                        </p:tav>
                                        <p:tav tm="100000">
                                          <p:val>
                                            <p:strVal val="#ppt_x"/>
                                          </p:val>
                                        </p:tav>
                                      </p:tavLst>
                                    </p:anim>
                                    <p:anim calcmode="lin" valueType="num">
                                      <p:cBhvr additive="base">
                                        <p:cTn id="88" dur="2500" fill="hold"/>
                                        <p:tgtEl>
                                          <p:spTgt spid="311"/>
                                        </p:tgtEl>
                                        <p:attrNameLst>
                                          <p:attrName>ppt_y</p:attrName>
                                        </p:attrNameLst>
                                      </p:cBhvr>
                                      <p:tavLst>
                                        <p:tav tm="0">
                                          <p:val>
                                            <p:strVal val="#ppt_y"/>
                                          </p:val>
                                        </p:tav>
                                        <p:tav tm="100000">
                                          <p:val>
                                            <p:strVal val="#ppt_y"/>
                                          </p:val>
                                        </p:tav>
                                      </p:tavLst>
                                    </p:anim>
                                  </p:childTnLst>
                                </p:cTn>
                              </p:par>
                              <p:par>
                                <p:cTn id="89" presetID="2" presetClass="entr" presetSubtype="8" decel="100000" fill="hold" grpId="0" nodeType="withEffect">
                                  <p:stCondLst>
                                    <p:cond delay="0"/>
                                  </p:stCondLst>
                                  <p:childTnLst>
                                    <p:set>
                                      <p:cBhvr>
                                        <p:cTn id="90" dur="1" fill="hold">
                                          <p:stCondLst>
                                            <p:cond delay="0"/>
                                          </p:stCondLst>
                                        </p:cTn>
                                        <p:tgtEl>
                                          <p:spTgt spid="308"/>
                                        </p:tgtEl>
                                        <p:attrNameLst>
                                          <p:attrName>style.visibility</p:attrName>
                                        </p:attrNameLst>
                                      </p:cBhvr>
                                      <p:to>
                                        <p:strVal val="visible"/>
                                      </p:to>
                                    </p:set>
                                    <p:anim calcmode="lin" valueType="num">
                                      <p:cBhvr additive="base">
                                        <p:cTn id="91" dur="2400" fill="hold"/>
                                        <p:tgtEl>
                                          <p:spTgt spid="308"/>
                                        </p:tgtEl>
                                        <p:attrNameLst>
                                          <p:attrName>ppt_x</p:attrName>
                                        </p:attrNameLst>
                                      </p:cBhvr>
                                      <p:tavLst>
                                        <p:tav tm="0">
                                          <p:val>
                                            <p:strVal val="0-#ppt_w/2"/>
                                          </p:val>
                                        </p:tav>
                                        <p:tav tm="100000">
                                          <p:val>
                                            <p:strVal val="#ppt_x"/>
                                          </p:val>
                                        </p:tav>
                                      </p:tavLst>
                                    </p:anim>
                                    <p:anim calcmode="lin" valueType="num">
                                      <p:cBhvr additive="base">
                                        <p:cTn id="92" dur="2400" fill="hold"/>
                                        <p:tgtEl>
                                          <p:spTgt spid="308"/>
                                        </p:tgtEl>
                                        <p:attrNameLst>
                                          <p:attrName>ppt_y</p:attrName>
                                        </p:attrNameLst>
                                      </p:cBhvr>
                                      <p:tavLst>
                                        <p:tav tm="0">
                                          <p:val>
                                            <p:strVal val="#ppt_y"/>
                                          </p:val>
                                        </p:tav>
                                        <p:tav tm="100000">
                                          <p:val>
                                            <p:strVal val="#ppt_y"/>
                                          </p:val>
                                        </p:tav>
                                      </p:tavLst>
                                    </p:anim>
                                  </p:childTnLst>
                                </p:cTn>
                              </p:par>
                              <p:par>
                                <p:cTn id="93" presetID="2" presetClass="entr" presetSubtype="8" decel="100000" fill="hold" grpId="0" nodeType="withEffect">
                                  <p:stCondLst>
                                    <p:cond delay="0"/>
                                  </p:stCondLst>
                                  <p:childTnLst>
                                    <p:set>
                                      <p:cBhvr>
                                        <p:cTn id="94" dur="1" fill="hold">
                                          <p:stCondLst>
                                            <p:cond delay="0"/>
                                          </p:stCondLst>
                                        </p:cTn>
                                        <p:tgtEl>
                                          <p:spTgt spid="309"/>
                                        </p:tgtEl>
                                        <p:attrNameLst>
                                          <p:attrName>style.visibility</p:attrName>
                                        </p:attrNameLst>
                                      </p:cBhvr>
                                      <p:to>
                                        <p:strVal val="visible"/>
                                      </p:to>
                                    </p:set>
                                    <p:anim calcmode="lin" valueType="num">
                                      <p:cBhvr additive="base">
                                        <p:cTn id="95" dur="2300" fill="hold"/>
                                        <p:tgtEl>
                                          <p:spTgt spid="309"/>
                                        </p:tgtEl>
                                        <p:attrNameLst>
                                          <p:attrName>ppt_x</p:attrName>
                                        </p:attrNameLst>
                                      </p:cBhvr>
                                      <p:tavLst>
                                        <p:tav tm="0">
                                          <p:val>
                                            <p:strVal val="0-#ppt_w/2"/>
                                          </p:val>
                                        </p:tav>
                                        <p:tav tm="100000">
                                          <p:val>
                                            <p:strVal val="#ppt_x"/>
                                          </p:val>
                                        </p:tav>
                                      </p:tavLst>
                                    </p:anim>
                                    <p:anim calcmode="lin" valueType="num">
                                      <p:cBhvr additive="base">
                                        <p:cTn id="96" dur="2300" fill="hold"/>
                                        <p:tgtEl>
                                          <p:spTgt spid="3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5"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Box 30"/>
          <p:cNvSpPr txBox="1"/>
          <p:nvPr/>
        </p:nvSpPr>
        <p:spPr>
          <a:xfrm rot="18900000">
            <a:off x="7592948" y="4745983"/>
            <a:ext cx="5669763" cy="5170646"/>
          </a:xfrm>
          <a:prstGeom prst="rect">
            <a:avLst/>
          </a:prstGeom>
          <a:noFill/>
        </p:spPr>
        <p:txBody>
          <a:bodyPr wrap="square" rtlCol="0">
            <a:spAutoFit/>
          </a:bodyPr>
          <a:lstStyle/>
          <a:p>
            <a:r>
              <a:rPr lang="en-US" sz="6600" dirty="0">
                <a:latin typeface="+mj-lt"/>
              </a:rPr>
              <a:t>WE.</a:t>
            </a:r>
          </a:p>
          <a:p>
            <a:r>
              <a:rPr lang="en-US" sz="6600" dirty="0">
                <a:latin typeface="+mj-lt"/>
              </a:rPr>
              <a:t>ARE.</a:t>
            </a:r>
          </a:p>
          <a:p>
            <a:r>
              <a:rPr lang="en-US" sz="6600" dirty="0">
                <a:latin typeface="+mj-lt"/>
              </a:rPr>
              <a:t>STYLISH</a:t>
            </a:r>
          </a:p>
          <a:p>
            <a:r>
              <a:rPr lang="en-US" sz="6600" dirty="0">
                <a:latin typeface="+mj-lt"/>
              </a:rPr>
              <a:t>LIKE DOLCE &amp; GABBANA</a:t>
            </a:r>
          </a:p>
        </p:txBody>
      </p:sp>
      <p:sp>
        <p:nvSpPr>
          <p:cNvPr id="35" name="TextBox 34"/>
          <p:cNvSpPr txBox="1"/>
          <p:nvPr/>
        </p:nvSpPr>
        <p:spPr>
          <a:xfrm rot="18900000">
            <a:off x="14504591" y="3765520"/>
            <a:ext cx="5372100" cy="3970318"/>
          </a:xfrm>
          <a:prstGeom prst="rect">
            <a:avLst/>
          </a:prstGeom>
          <a:noFill/>
        </p:spPr>
        <p:txBody>
          <a:bodyPr wrap="square" rtlCol="0">
            <a:spAutoFit/>
          </a:bodyPr>
          <a:lstStyle/>
          <a:p>
            <a:r>
              <a:rPr lang="en-US" sz="9600">
                <a:latin typeface="dt-line-transportation-01" panose="02000509000000000000" pitchFamily="49" charset="0"/>
                <a:cs typeface="Arial" panose="020B0604020202020204" pitchFamily="34" charset="0"/>
              </a:rPr>
              <a:t>b</a:t>
            </a:r>
          </a:p>
          <a:p>
            <a:r>
              <a:rPr lang="en-US" sz="3600">
                <a:latin typeface="+mj-lt"/>
              </a:rPr>
              <a:t>#003.</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36" name="TextBox 35"/>
          <p:cNvSpPr txBox="1"/>
          <p:nvPr/>
        </p:nvSpPr>
        <p:spPr>
          <a:xfrm rot="18900000">
            <a:off x="17608470" y="7068565"/>
            <a:ext cx="5372100" cy="3970318"/>
          </a:xfrm>
          <a:prstGeom prst="rect">
            <a:avLst/>
          </a:prstGeom>
          <a:noFill/>
        </p:spPr>
        <p:txBody>
          <a:bodyPr wrap="square" rtlCol="0">
            <a:spAutoFit/>
          </a:bodyPr>
          <a:lstStyle/>
          <a:p>
            <a:r>
              <a:rPr lang="en-US" sz="9600">
                <a:latin typeface="dt-line-business-01" panose="02000509000000000000" pitchFamily="49" charset="0"/>
                <a:cs typeface="Arial" panose="020B0604020202020204" pitchFamily="34" charset="0"/>
              </a:rPr>
              <a:t>T</a:t>
            </a:r>
            <a:endParaRPr lang="en-US" sz="3600">
              <a:latin typeface="+mj-lt"/>
            </a:endParaRPr>
          </a:p>
          <a:p>
            <a:r>
              <a:rPr lang="en-US" sz="3600">
                <a:latin typeface="+mj-lt"/>
              </a:rPr>
              <a:t>#004.</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37" name="TextBox 36"/>
          <p:cNvSpPr txBox="1"/>
          <p:nvPr/>
        </p:nvSpPr>
        <p:spPr>
          <a:xfrm rot="18900000">
            <a:off x="11329217" y="462474"/>
            <a:ext cx="5372100" cy="3970318"/>
          </a:xfrm>
          <a:prstGeom prst="rect">
            <a:avLst/>
          </a:prstGeom>
          <a:noFill/>
        </p:spPr>
        <p:txBody>
          <a:bodyPr wrap="square" rtlCol="0">
            <a:spAutoFit/>
          </a:bodyPr>
          <a:lstStyle/>
          <a:p>
            <a:r>
              <a:rPr lang="en-US" sz="9600">
                <a:latin typeface="dt-line-technology-01" panose="02000509000000000000" pitchFamily="49" charset="0"/>
                <a:cs typeface="Arial" panose="020B0604020202020204" pitchFamily="34" charset="0"/>
              </a:rPr>
              <a:t>(</a:t>
            </a:r>
            <a:endParaRPr lang="en-US" sz="3600">
              <a:latin typeface="+mj-lt"/>
            </a:endParaRPr>
          </a:p>
          <a:p>
            <a:r>
              <a:rPr lang="en-US" sz="3600">
                <a:latin typeface="+mj-lt"/>
              </a:rPr>
              <a:t>#001.</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6" name="Picture Placeholder 5"/>
          <p:cNvSpPr>
            <a:spLocks noGrp="1"/>
          </p:cNvSpPr>
          <p:nvPr>
            <p:ph type="pic" sz="quarter" idx="20"/>
          </p:nvPr>
        </p:nvSpPr>
        <p:spPr/>
      </p:sp>
    </p:spTree>
    <p:extLst>
      <p:ext uri="{BB962C8B-B14F-4D97-AF65-F5344CB8AC3E}">
        <p14:creationId xmlns:p14="http://schemas.microsoft.com/office/powerpoint/2010/main" val="3326933898"/>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5"/>
          <p:cNvSpPr>
            <a:spLocks/>
          </p:cNvSpPr>
          <p:nvPr/>
        </p:nvSpPr>
        <p:spPr bwMode="auto">
          <a:xfrm>
            <a:off x="1026339" y="196850"/>
            <a:ext cx="4949825" cy="7685088"/>
          </a:xfrm>
          <a:custGeom>
            <a:avLst/>
            <a:gdLst>
              <a:gd name="T0" fmla="*/ 0 w 3118"/>
              <a:gd name="T1" fmla="*/ 4841 h 4841"/>
              <a:gd name="T2" fmla="*/ 3118 w 3118"/>
              <a:gd name="T3" fmla="*/ 1690 h 4841"/>
              <a:gd name="T4" fmla="*/ 1444 w 3118"/>
              <a:gd name="T5" fmla="*/ 0 h 4841"/>
              <a:gd name="T6" fmla="*/ 0 w 3118"/>
              <a:gd name="T7" fmla="*/ 1461 h 4841"/>
              <a:gd name="T8" fmla="*/ 0 w 3118"/>
              <a:gd name="T9" fmla="*/ 4841 h 4841"/>
            </a:gdLst>
            <a:ahLst/>
            <a:cxnLst>
              <a:cxn ang="0">
                <a:pos x="T0" y="T1"/>
              </a:cxn>
              <a:cxn ang="0">
                <a:pos x="T2" y="T3"/>
              </a:cxn>
              <a:cxn ang="0">
                <a:pos x="T4" y="T5"/>
              </a:cxn>
              <a:cxn ang="0">
                <a:pos x="T6" y="T7"/>
              </a:cxn>
              <a:cxn ang="0">
                <a:pos x="T8" y="T9"/>
              </a:cxn>
            </a:cxnLst>
            <a:rect l="0" t="0" r="r" b="b"/>
            <a:pathLst>
              <a:path w="3118" h="4841">
                <a:moveTo>
                  <a:pt x="0" y="4841"/>
                </a:moveTo>
                <a:lnTo>
                  <a:pt x="3118" y="1690"/>
                </a:lnTo>
                <a:lnTo>
                  <a:pt x="1444" y="0"/>
                </a:lnTo>
                <a:lnTo>
                  <a:pt x="0" y="1461"/>
                </a:lnTo>
                <a:lnTo>
                  <a:pt x="0" y="484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p:cNvSpPr>
          <p:nvPr/>
        </p:nvSpPr>
        <p:spPr bwMode="auto">
          <a:xfrm>
            <a:off x="1026339" y="168275"/>
            <a:ext cx="10333038" cy="13134975"/>
          </a:xfrm>
          <a:custGeom>
            <a:avLst/>
            <a:gdLst>
              <a:gd name="T0" fmla="*/ 0 w 6509"/>
              <a:gd name="T1" fmla="*/ 8274 h 8274"/>
              <a:gd name="T2" fmla="*/ 6509 w 6509"/>
              <a:gd name="T3" fmla="*/ 1690 h 8274"/>
              <a:gd name="T4" fmla="*/ 4837 w 6509"/>
              <a:gd name="T5" fmla="*/ 0 h 8274"/>
              <a:gd name="T6" fmla="*/ 0 w 6509"/>
              <a:gd name="T7" fmla="*/ 4892 h 8274"/>
              <a:gd name="T8" fmla="*/ 0 w 6509"/>
              <a:gd name="T9" fmla="*/ 8274 h 8274"/>
            </a:gdLst>
            <a:ahLst/>
            <a:cxnLst>
              <a:cxn ang="0">
                <a:pos x="T0" y="T1"/>
              </a:cxn>
              <a:cxn ang="0">
                <a:pos x="T2" y="T3"/>
              </a:cxn>
              <a:cxn ang="0">
                <a:pos x="T4" y="T5"/>
              </a:cxn>
              <a:cxn ang="0">
                <a:pos x="T6" y="T7"/>
              </a:cxn>
              <a:cxn ang="0">
                <a:pos x="T8" y="T9"/>
              </a:cxn>
            </a:cxnLst>
            <a:rect l="0" t="0" r="r" b="b"/>
            <a:pathLst>
              <a:path w="6509" h="8274">
                <a:moveTo>
                  <a:pt x="0" y="8274"/>
                </a:moveTo>
                <a:lnTo>
                  <a:pt x="6509" y="1690"/>
                </a:lnTo>
                <a:lnTo>
                  <a:pt x="4837" y="0"/>
                </a:lnTo>
                <a:lnTo>
                  <a:pt x="0" y="4892"/>
                </a:lnTo>
                <a:lnTo>
                  <a:pt x="0" y="827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p:cNvSpPr>
          <p:nvPr/>
        </p:nvSpPr>
        <p:spPr bwMode="auto">
          <a:xfrm>
            <a:off x="1026339" y="533400"/>
            <a:ext cx="15333663" cy="13182600"/>
          </a:xfrm>
          <a:custGeom>
            <a:avLst/>
            <a:gdLst>
              <a:gd name="T0" fmla="*/ 3118 w 9659"/>
              <a:gd name="T1" fmla="*/ 8304 h 8304"/>
              <a:gd name="T2" fmla="*/ 9659 w 9659"/>
              <a:gd name="T3" fmla="*/ 1690 h 8304"/>
              <a:gd name="T4" fmla="*/ 7987 w 9659"/>
              <a:gd name="T5" fmla="*/ 0 h 8304"/>
              <a:gd name="T6" fmla="*/ 0 w 9659"/>
              <a:gd name="T7" fmla="*/ 8077 h 8304"/>
              <a:gd name="T8" fmla="*/ 0 w 9659"/>
              <a:gd name="T9" fmla="*/ 8304 h 8304"/>
              <a:gd name="T10" fmla="*/ 3118 w 9659"/>
              <a:gd name="T11" fmla="*/ 8304 h 8304"/>
            </a:gdLst>
            <a:ahLst/>
            <a:cxnLst>
              <a:cxn ang="0">
                <a:pos x="T0" y="T1"/>
              </a:cxn>
              <a:cxn ang="0">
                <a:pos x="T2" y="T3"/>
              </a:cxn>
              <a:cxn ang="0">
                <a:pos x="T4" y="T5"/>
              </a:cxn>
              <a:cxn ang="0">
                <a:pos x="T6" y="T7"/>
              </a:cxn>
              <a:cxn ang="0">
                <a:pos x="T8" y="T9"/>
              </a:cxn>
              <a:cxn ang="0">
                <a:pos x="T10" y="T11"/>
              </a:cxn>
            </a:cxnLst>
            <a:rect l="0" t="0" r="r" b="b"/>
            <a:pathLst>
              <a:path w="9659" h="8304">
                <a:moveTo>
                  <a:pt x="3118" y="8304"/>
                </a:moveTo>
                <a:lnTo>
                  <a:pt x="9659" y="1690"/>
                </a:lnTo>
                <a:lnTo>
                  <a:pt x="7987" y="0"/>
                </a:lnTo>
                <a:lnTo>
                  <a:pt x="0" y="8077"/>
                </a:lnTo>
                <a:lnTo>
                  <a:pt x="0" y="8304"/>
                </a:lnTo>
                <a:lnTo>
                  <a:pt x="3118" y="830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8"/>
          <p:cNvSpPr>
            <a:spLocks/>
          </p:cNvSpPr>
          <p:nvPr/>
        </p:nvSpPr>
        <p:spPr bwMode="auto">
          <a:xfrm>
            <a:off x="6026964" y="5514975"/>
            <a:ext cx="10763250" cy="8201025"/>
          </a:xfrm>
          <a:custGeom>
            <a:avLst/>
            <a:gdLst>
              <a:gd name="T0" fmla="*/ 3343 w 6780"/>
              <a:gd name="T1" fmla="*/ 5166 h 5166"/>
              <a:gd name="T2" fmla="*/ 6780 w 6780"/>
              <a:gd name="T3" fmla="*/ 1690 h 5166"/>
              <a:gd name="T4" fmla="*/ 5109 w 6780"/>
              <a:gd name="T5" fmla="*/ 0 h 5166"/>
              <a:gd name="T6" fmla="*/ 0 w 6780"/>
              <a:gd name="T7" fmla="*/ 5166 h 5166"/>
              <a:gd name="T8" fmla="*/ 3343 w 6780"/>
              <a:gd name="T9" fmla="*/ 5166 h 5166"/>
            </a:gdLst>
            <a:ahLst/>
            <a:cxnLst>
              <a:cxn ang="0">
                <a:pos x="T0" y="T1"/>
              </a:cxn>
              <a:cxn ang="0">
                <a:pos x="T2" y="T3"/>
              </a:cxn>
              <a:cxn ang="0">
                <a:pos x="T4" y="T5"/>
              </a:cxn>
              <a:cxn ang="0">
                <a:pos x="T6" y="T7"/>
              </a:cxn>
              <a:cxn ang="0">
                <a:pos x="T8" y="T9"/>
              </a:cxn>
            </a:cxnLst>
            <a:rect l="0" t="0" r="r" b="b"/>
            <a:pathLst>
              <a:path w="6780" h="5166">
                <a:moveTo>
                  <a:pt x="3343" y="5166"/>
                </a:moveTo>
                <a:lnTo>
                  <a:pt x="6780" y="1690"/>
                </a:lnTo>
                <a:lnTo>
                  <a:pt x="5109" y="0"/>
                </a:lnTo>
                <a:lnTo>
                  <a:pt x="0" y="5166"/>
                </a:lnTo>
                <a:lnTo>
                  <a:pt x="3343" y="516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10" name="Straight Connector 9"/>
          <p:cNvCxnSpPr/>
          <p:nvPr/>
        </p:nvCxnSpPr>
        <p:spPr>
          <a:xfrm>
            <a:off x="12523443" y="7945338"/>
            <a:ext cx="2039815" cy="0"/>
          </a:xfrm>
          <a:prstGeom prst="line">
            <a:avLst/>
          </a:prstGeom>
          <a:ln w="139700"/>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7613149" y="2705100"/>
            <a:ext cx="5372100" cy="3970318"/>
          </a:xfrm>
          <a:prstGeom prst="rect">
            <a:avLst/>
          </a:prstGeom>
          <a:noFill/>
        </p:spPr>
        <p:txBody>
          <a:bodyPr wrap="square" rtlCol="0">
            <a:spAutoFit/>
          </a:bodyPr>
          <a:lstStyle/>
          <a:p>
            <a:r>
              <a:rPr lang="en-US" sz="9600">
                <a:latin typeface="dt-line-technology-01" panose="02000509000000000000" pitchFamily="49" charset="0"/>
                <a:cs typeface="Arial" panose="020B0604020202020204" pitchFamily="34" charset="0"/>
              </a:rPr>
              <a:t>(</a:t>
            </a:r>
            <a:endParaRPr lang="en-US" sz="3600">
              <a:latin typeface="+mj-lt"/>
            </a:endParaRPr>
          </a:p>
          <a:p>
            <a:r>
              <a:rPr lang="en-US" sz="3600">
                <a:latin typeface="+mj-lt"/>
              </a:rPr>
              <a:t>#001.</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26" name="TextBox 25"/>
          <p:cNvSpPr txBox="1"/>
          <p:nvPr/>
        </p:nvSpPr>
        <p:spPr>
          <a:xfrm>
            <a:off x="17613149" y="7505700"/>
            <a:ext cx="5372100" cy="3970318"/>
          </a:xfrm>
          <a:prstGeom prst="rect">
            <a:avLst/>
          </a:prstGeom>
          <a:noFill/>
        </p:spPr>
        <p:txBody>
          <a:bodyPr wrap="square" rtlCol="0">
            <a:spAutoFit/>
          </a:bodyPr>
          <a:lstStyle/>
          <a:p>
            <a:r>
              <a:rPr lang="en-US" sz="9600">
                <a:latin typeface="dt-line-technology-01" panose="02000509000000000000" pitchFamily="49" charset="0"/>
                <a:cs typeface="Arial" panose="020B0604020202020204" pitchFamily="34" charset="0"/>
              </a:rPr>
              <a:t>&amp;</a:t>
            </a:r>
            <a:endParaRPr lang="en-US" sz="3600">
              <a:latin typeface="+mj-lt"/>
            </a:endParaRPr>
          </a:p>
          <a:p>
            <a:r>
              <a:rPr lang="en-US" sz="3600">
                <a:latin typeface="+mj-lt"/>
              </a:rPr>
              <a:t>#002.</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9" name="TextBox 8"/>
          <p:cNvSpPr txBox="1"/>
          <p:nvPr/>
        </p:nvSpPr>
        <p:spPr>
          <a:xfrm>
            <a:off x="12377677" y="3745508"/>
            <a:ext cx="4217172" cy="4154984"/>
          </a:xfrm>
          <a:prstGeom prst="rect">
            <a:avLst/>
          </a:prstGeom>
          <a:noFill/>
        </p:spPr>
        <p:txBody>
          <a:bodyPr wrap="square" rtlCol="0">
            <a:spAutoFit/>
          </a:bodyPr>
          <a:lstStyle/>
          <a:p>
            <a:r>
              <a:rPr lang="en-US" sz="6600" dirty="0">
                <a:latin typeface="+mj-lt"/>
              </a:rPr>
              <a:t>WE.</a:t>
            </a:r>
          </a:p>
          <a:p>
            <a:r>
              <a:rPr lang="en-US" sz="6600" dirty="0">
                <a:latin typeface="+mj-lt"/>
              </a:rPr>
              <a:t>ARE.</a:t>
            </a:r>
          </a:p>
          <a:p>
            <a:r>
              <a:rPr lang="en-US" sz="6600" dirty="0">
                <a:latin typeface="+mj-lt"/>
              </a:rPr>
              <a:t>PROFESS.IONAL.</a:t>
            </a:r>
          </a:p>
        </p:txBody>
      </p:sp>
      <p:sp>
        <p:nvSpPr>
          <p:cNvPr id="4" name="Picture Placeholder 3"/>
          <p:cNvSpPr>
            <a:spLocks noGrp="1"/>
          </p:cNvSpPr>
          <p:nvPr>
            <p:ph type="pic" sz="quarter" idx="20"/>
          </p:nvPr>
        </p:nvSpPr>
        <p:spPr/>
      </p:sp>
    </p:spTree>
    <p:extLst>
      <p:ext uri="{BB962C8B-B14F-4D97-AF65-F5344CB8AC3E}">
        <p14:creationId xmlns:p14="http://schemas.microsoft.com/office/powerpoint/2010/main" val="143656977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0"/>
          </p:nvPr>
        </p:nvSpPr>
        <p:spPr/>
      </p:sp>
      <p:sp>
        <p:nvSpPr>
          <p:cNvPr id="6" name="TextBox 5"/>
          <p:cNvSpPr txBox="1"/>
          <p:nvPr/>
        </p:nvSpPr>
        <p:spPr>
          <a:xfrm>
            <a:off x="14535897" y="3193640"/>
            <a:ext cx="5372100" cy="3970318"/>
          </a:xfrm>
          <a:prstGeom prst="rect">
            <a:avLst/>
          </a:prstGeom>
          <a:noFill/>
        </p:spPr>
        <p:txBody>
          <a:bodyPr wrap="square" rtlCol="0">
            <a:spAutoFit/>
          </a:bodyPr>
          <a:lstStyle/>
          <a:p>
            <a:r>
              <a:rPr lang="en-US" sz="9600">
                <a:latin typeface="dt-line-transportation-01" panose="02000509000000000000" pitchFamily="49" charset="0"/>
                <a:cs typeface="Arial" panose="020B0604020202020204" pitchFamily="34" charset="0"/>
              </a:rPr>
              <a:t>b</a:t>
            </a:r>
          </a:p>
          <a:p>
            <a:r>
              <a:rPr lang="en-US" sz="3600">
                <a:latin typeface="+mj-lt"/>
              </a:rPr>
              <a:t>#003.</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7" name="TextBox 6"/>
          <p:cNvSpPr txBox="1"/>
          <p:nvPr/>
        </p:nvSpPr>
        <p:spPr>
          <a:xfrm>
            <a:off x="16536147" y="8013290"/>
            <a:ext cx="5372100" cy="3970318"/>
          </a:xfrm>
          <a:prstGeom prst="rect">
            <a:avLst/>
          </a:prstGeom>
          <a:noFill/>
        </p:spPr>
        <p:txBody>
          <a:bodyPr wrap="square" rtlCol="0">
            <a:spAutoFit/>
          </a:bodyPr>
          <a:lstStyle/>
          <a:p>
            <a:r>
              <a:rPr lang="en-US" sz="9600">
                <a:latin typeface="dt-line-business-01" panose="02000509000000000000" pitchFamily="49" charset="0"/>
                <a:cs typeface="Arial" panose="020B0604020202020204" pitchFamily="34" charset="0"/>
              </a:rPr>
              <a:t>T</a:t>
            </a:r>
            <a:endParaRPr lang="en-US" sz="3600">
              <a:latin typeface="+mj-lt"/>
            </a:endParaRPr>
          </a:p>
          <a:p>
            <a:r>
              <a:rPr lang="en-US" sz="3600">
                <a:latin typeface="+mj-lt"/>
              </a:rPr>
              <a:t>#004.</a:t>
            </a:r>
            <a:endParaRPr lang="en-US" sz="2400">
              <a:latin typeface="+mj-lt"/>
            </a:endParaRPr>
          </a:p>
          <a:p>
            <a:r>
              <a:rPr lang="en-US" sz="2400"/>
              <a:t>Donec vitae dolor sed urna laoreet consectetur et a odio. Cras vestibulum diam id risus convallis maximus. Lorem ipsum dolor sit amet, consectetur adipiscing elit.</a:t>
            </a:r>
          </a:p>
        </p:txBody>
      </p:sp>
      <p:sp>
        <p:nvSpPr>
          <p:cNvPr id="8" name="TextBox 7"/>
          <p:cNvSpPr txBox="1"/>
          <p:nvPr/>
        </p:nvSpPr>
        <p:spPr>
          <a:xfrm>
            <a:off x="9253477" y="4621808"/>
            <a:ext cx="4217172" cy="4154984"/>
          </a:xfrm>
          <a:prstGeom prst="rect">
            <a:avLst/>
          </a:prstGeom>
          <a:noFill/>
        </p:spPr>
        <p:txBody>
          <a:bodyPr wrap="square" rtlCol="0">
            <a:spAutoFit/>
          </a:bodyPr>
          <a:lstStyle/>
          <a:p>
            <a:r>
              <a:rPr lang="en-US" sz="6600">
                <a:solidFill>
                  <a:srgbClr val="16152C"/>
                </a:solidFill>
                <a:latin typeface="+mj-lt"/>
              </a:rPr>
              <a:t>WE.</a:t>
            </a:r>
          </a:p>
          <a:p>
            <a:r>
              <a:rPr lang="en-US" sz="6600">
                <a:solidFill>
                  <a:srgbClr val="16152C"/>
                </a:solidFill>
                <a:latin typeface="+mj-lt"/>
              </a:rPr>
              <a:t>ARE.</a:t>
            </a:r>
          </a:p>
          <a:p>
            <a:r>
              <a:rPr lang="en-US" sz="6600">
                <a:solidFill>
                  <a:srgbClr val="16152C"/>
                </a:solidFill>
                <a:latin typeface="+mj-lt"/>
              </a:rPr>
              <a:t>PROFESS.IONAL.</a:t>
            </a:r>
          </a:p>
        </p:txBody>
      </p:sp>
      <p:cxnSp>
        <p:nvCxnSpPr>
          <p:cNvPr id="9" name="Straight Connector 8"/>
          <p:cNvCxnSpPr/>
          <p:nvPr/>
        </p:nvCxnSpPr>
        <p:spPr>
          <a:xfrm>
            <a:off x="9399243" y="8821638"/>
            <a:ext cx="2039815" cy="0"/>
          </a:xfrm>
          <a:prstGeom prst="line">
            <a:avLst/>
          </a:prstGeom>
          <a:ln w="1397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3347772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0"/>
          </p:nvPr>
        </p:nvSpPr>
        <p:spPr/>
      </p:sp>
      <p:sp>
        <p:nvSpPr>
          <p:cNvPr id="5" name="Rectangle 4"/>
          <p:cNvSpPr>
            <a:spLocks noChangeArrowheads="1"/>
          </p:cNvSpPr>
          <p:nvPr/>
        </p:nvSpPr>
        <p:spPr bwMode="auto">
          <a:xfrm>
            <a:off x="12300155" y="0"/>
            <a:ext cx="12087020" cy="3459163"/>
          </a:xfrm>
          <a:prstGeom prst="rect">
            <a:avLst/>
          </a:prstGeom>
          <a:solidFill>
            <a:schemeClr val="bg1">
              <a:alpha val="92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Rectangle 5"/>
          <p:cNvSpPr>
            <a:spLocks noChangeArrowheads="1"/>
          </p:cNvSpPr>
          <p:nvPr/>
        </p:nvSpPr>
        <p:spPr bwMode="auto">
          <a:xfrm>
            <a:off x="15013857" y="3498321"/>
            <a:ext cx="9373317" cy="3459163"/>
          </a:xfrm>
          <a:prstGeom prst="rect">
            <a:avLst/>
          </a:prstGeom>
          <a:solidFill>
            <a:schemeClr val="bg1">
              <a:alpha val="92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6"/>
          <p:cNvSpPr>
            <a:spLocks noChangeArrowheads="1"/>
          </p:cNvSpPr>
          <p:nvPr/>
        </p:nvSpPr>
        <p:spPr bwMode="auto">
          <a:xfrm>
            <a:off x="13568516" y="6996642"/>
            <a:ext cx="10818658" cy="3459163"/>
          </a:xfrm>
          <a:prstGeom prst="rect">
            <a:avLst/>
          </a:prstGeom>
          <a:solidFill>
            <a:schemeClr val="bg1">
              <a:alpha val="92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7"/>
          <p:cNvSpPr>
            <a:spLocks noChangeArrowheads="1"/>
          </p:cNvSpPr>
          <p:nvPr/>
        </p:nvSpPr>
        <p:spPr bwMode="auto">
          <a:xfrm>
            <a:off x="10677832" y="10494963"/>
            <a:ext cx="13709343" cy="3459163"/>
          </a:xfrm>
          <a:prstGeom prst="rect">
            <a:avLst/>
          </a:prstGeom>
          <a:solidFill>
            <a:schemeClr val="bg1">
              <a:alpha val="92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3" name="Group 12"/>
          <p:cNvGrpSpPr/>
          <p:nvPr/>
        </p:nvGrpSpPr>
        <p:grpSpPr>
          <a:xfrm>
            <a:off x="13232678" y="1063348"/>
            <a:ext cx="9053533" cy="1754326"/>
            <a:chOff x="14367576" y="1351374"/>
            <a:chExt cx="9053533" cy="1754326"/>
          </a:xfrm>
        </p:grpSpPr>
        <p:sp>
          <p:nvSpPr>
            <p:cNvPr id="14" name="TextBox 13"/>
            <p:cNvSpPr txBox="1"/>
            <p:nvPr/>
          </p:nvSpPr>
          <p:spPr>
            <a:xfrm>
              <a:off x="16132367" y="1351374"/>
              <a:ext cx="7288742" cy="1754326"/>
            </a:xfrm>
            <a:prstGeom prst="rect">
              <a:avLst/>
            </a:prstGeom>
            <a:noFill/>
          </p:spPr>
          <p:txBody>
            <a:bodyPr wrap="square" rtlCol="0">
              <a:spAutoFit/>
            </a:bodyPr>
            <a:lstStyle/>
            <a:p>
              <a:r>
                <a:rPr lang="en-US" sz="3600" dirty="0">
                  <a:latin typeface="+mj-lt"/>
                </a:rPr>
                <a:t>#001.</a:t>
              </a:r>
              <a:endParaRPr lang="en-US" sz="2400" dirty="0">
                <a:latin typeface="+mj-lt"/>
              </a:endParaRPr>
            </a:p>
            <a:p>
              <a:r>
                <a:rPr lang="en-US" sz="2400" dirty="0"/>
                <a:t>Donec vitae dolor sed urna laoreet consectetur et a odio. Cras vestibulum diam id risus convallis maximus. </a:t>
              </a:r>
            </a:p>
          </p:txBody>
        </p:sp>
        <p:sp>
          <p:nvSpPr>
            <p:cNvPr id="15" name="Rectangle 14"/>
            <p:cNvSpPr/>
            <p:nvPr/>
          </p:nvSpPr>
          <p:spPr>
            <a:xfrm>
              <a:off x="14367576" y="1443707"/>
              <a:ext cx="1415772" cy="1569660"/>
            </a:xfrm>
            <a:prstGeom prst="rect">
              <a:avLst/>
            </a:prstGeom>
          </p:spPr>
          <p:txBody>
            <a:bodyPr wrap="none">
              <a:spAutoFit/>
            </a:bodyPr>
            <a:lstStyle/>
            <a:p>
              <a:r>
                <a:rPr lang="en-US" sz="9600">
                  <a:latin typeface="dt-line-technology-01" panose="02000509000000000000" pitchFamily="49" charset="0"/>
                  <a:cs typeface="Arial" panose="020B0604020202020204" pitchFamily="34" charset="0"/>
                </a:rPr>
                <a:t>(</a:t>
              </a:r>
              <a:endParaRPr lang="en-US" sz="4400"/>
            </a:p>
          </p:txBody>
        </p:sp>
      </p:grpSp>
      <p:grpSp>
        <p:nvGrpSpPr>
          <p:cNvPr id="16" name="Group 15"/>
          <p:cNvGrpSpPr/>
          <p:nvPr/>
        </p:nvGrpSpPr>
        <p:grpSpPr>
          <a:xfrm>
            <a:off x="15755128" y="4301392"/>
            <a:ext cx="7765060" cy="1754326"/>
            <a:chOff x="14367576" y="1351374"/>
            <a:chExt cx="7765060" cy="1754326"/>
          </a:xfrm>
        </p:grpSpPr>
        <p:sp>
          <p:nvSpPr>
            <p:cNvPr id="17" name="TextBox 16"/>
            <p:cNvSpPr txBox="1"/>
            <p:nvPr/>
          </p:nvSpPr>
          <p:spPr>
            <a:xfrm>
              <a:off x="16132367" y="1351374"/>
              <a:ext cx="6000269" cy="1754326"/>
            </a:xfrm>
            <a:prstGeom prst="rect">
              <a:avLst/>
            </a:prstGeom>
            <a:noFill/>
          </p:spPr>
          <p:txBody>
            <a:bodyPr wrap="square" rtlCol="0">
              <a:spAutoFit/>
            </a:bodyPr>
            <a:lstStyle/>
            <a:p>
              <a:r>
                <a:rPr lang="en-US" sz="3600">
                  <a:latin typeface="+mj-lt"/>
                </a:rPr>
                <a:t>#002.</a:t>
              </a:r>
              <a:endParaRPr lang="en-US" sz="2400">
                <a:latin typeface="+mj-lt"/>
              </a:endParaRPr>
            </a:p>
            <a:p>
              <a:r>
                <a:rPr lang="en-US" sz="2400"/>
                <a:t>Donec vitae dolor sed urna laoreet consectetur et a odio. Cras vestibulum diam id risus convallis maximus. </a:t>
              </a:r>
            </a:p>
          </p:txBody>
        </p:sp>
        <p:sp>
          <p:nvSpPr>
            <p:cNvPr id="18" name="Rectangle 17"/>
            <p:cNvSpPr/>
            <p:nvPr/>
          </p:nvSpPr>
          <p:spPr>
            <a:xfrm>
              <a:off x="14367576" y="1443707"/>
              <a:ext cx="1415772" cy="1569660"/>
            </a:xfrm>
            <a:prstGeom prst="rect">
              <a:avLst/>
            </a:prstGeom>
          </p:spPr>
          <p:txBody>
            <a:bodyPr wrap="none">
              <a:spAutoFit/>
            </a:bodyPr>
            <a:lstStyle/>
            <a:p>
              <a:r>
                <a:rPr lang="en-US" sz="9600">
                  <a:latin typeface="dt-line-transportation-01" panose="02000509000000000000" pitchFamily="49" charset="0"/>
                  <a:cs typeface="Arial" panose="020B0604020202020204" pitchFamily="34" charset="0"/>
                </a:rPr>
                <a:t>b</a:t>
              </a:r>
              <a:endParaRPr lang="en-US" sz="4400"/>
            </a:p>
          </p:txBody>
        </p:sp>
      </p:grpSp>
      <p:grpSp>
        <p:nvGrpSpPr>
          <p:cNvPr id="19" name="Group 18"/>
          <p:cNvGrpSpPr/>
          <p:nvPr/>
        </p:nvGrpSpPr>
        <p:grpSpPr>
          <a:xfrm>
            <a:off x="14759310" y="7746538"/>
            <a:ext cx="7765060" cy="1754326"/>
            <a:chOff x="14367576" y="1351374"/>
            <a:chExt cx="7765060" cy="1754326"/>
          </a:xfrm>
        </p:grpSpPr>
        <p:sp>
          <p:nvSpPr>
            <p:cNvPr id="20" name="TextBox 19"/>
            <p:cNvSpPr txBox="1"/>
            <p:nvPr/>
          </p:nvSpPr>
          <p:spPr>
            <a:xfrm>
              <a:off x="16132367" y="1351374"/>
              <a:ext cx="6000269" cy="1754326"/>
            </a:xfrm>
            <a:prstGeom prst="rect">
              <a:avLst/>
            </a:prstGeom>
            <a:noFill/>
          </p:spPr>
          <p:txBody>
            <a:bodyPr wrap="square" rtlCol="0">
              <a:spAutoFit/>
            </a:bodyPr>
            <a:lstStyle/>
            <a:p>
              <a:r>
                <a:rPr lang="en-US" sz="3600" dirty="0">
                  <a:latin typeface="+mj-lt"/>
                </a:rPr>
                <a:t>#004.</a:t>
              </a:r>
              <a:endParaRPr lang="en-US" sz="2400" dirty="0">
                <a:latin typeface="+mj-lt"/>
              </a:endParaRPr>
            </a:p>
            <a:p>
              <a:r>
                <a:rPr lang="en-US" sz="2400" dirty="0"/>
                <a:t>Donec vitae dolor sed urna laoreet consectetur et a odio. Cras vestibulum diam id risus convallis maximus. </a:t>
              </a:r>
            </a:p>
          </p:txBody>
        </p:sp>
        <p:sp>
          <p:nvSpPr>
            <p:cNvPr id="21" name="Rectangle 20"/>
            <p:cNvSpPr/>
            <p:nvPr/>
          </p:nvSpPr>
          <p:spPr>
            <a:xfrm>
              <a:off x="14367576" y="1443707"/>
              <a:ext cx="1415772" cy="1569660"/>
            </a:xfrm>
            <a:prstGeom prst="rect">
              <a:avLst/>
            </a:prstGeom>
          </p:spPr>
          <p:txBody>
            <a:bodyPr wrap="none">
              <a:spAutoFit/>
            </a:bodyPr>
            <a:lstStyle/>
            <a:p>
              <a:r>
                <a:rPr lang="en-US" sz="9600">
                  <a:latin typeface="dt-line-people-01" panose="02000509000000000000" pitchFamily="49" charset="0"/>
                  <a:cs typeface="Arial" panose="020B0604020202020204" pitchFamily="34" charset="0"/>
                </a:rPr>
                <a:t>a</a:t>
              </a:r>
              <a:endParaRPr lang="en-US" sz="4400"/>
            </a:p>
          </p:txBody>
        </p:sp>
      </p:grpSp>
      <p:grpSp>
        <p:nvGrpSpPr>
          <p:cNvPr id="24" name="Group 23"/>
          <p:cNvGrpSpPr/>
          <p:nvPr/>
        </p:nvGrpSpPr>
        <p:grpSpPr>
          <a:xfrm>
            <a:off x="11872598" y="11244859"/>
            <a:ext cx="7765060" cy="1754326"/>
            <a:chOff x="14367576" y="1351374"/>
            <a:chExt cx="7765060" cy="1754326"/>
          </a:xfrm>
        </p:grpSpPr>
        <p:sp>
          <p:nvSpPr>
            <p:cNvPr id="25" name="TextBox 24"/>
            <p:cNvSpPr txBox="1"/>
            <p:nvPr/>
          </p:nvSpPr>
          <p:spPr>
            <a:xfrm>
              <a:off x="16132367" y="1351374"/>
              <a:ext cx="6000269" cy="1754326"/>
            </a:xfrm>
            <a:prstGeom prst="rect">
              <a:avLst/>
            </a:prstGeom>
            <a:noFill/>
          </p:spPr>
          <p:txBody>
            <a:bodyPr wrap="square" rtlCol="0">
              <a:spAutoFit/>
            </a:bodyPr>
            <a:lstStyle/>
            <a:p>
              <a:r>
                <a:rPr lang="en-US" sz="3600">
                  <a:latin typeface="+mj-lt"/>
                </a:rPr>
                <a:t>#003.</a:t>
              </a:r>
              <a:endParaRPr lang="en-US" sz="2400">
                <a:latin typeface="+mj-lt"/>
              </a:endParaRPr>
            </a:p>
            <a:p>
              <a:r>
                <a:rPr lang="en-US" sz="2400"/>
                <a:t>Donec vitae dolor sed urna laoreet consectetur et a odio. Cras vestibulum diam id risus convallis maximus. </a:t>
              </a:r>
            </a:p>
          </p:txBody>
        </p:sp>
        <p:sp>
          <p:nvSpPr>
            <p:cNvPr id="26" name="Rectangle 25"/>
            <p:cNvSpPr/>
            <p:nvPr/>
          </p:nvSpPr>
          <p:spPr>
            <a:xfrm>
              <a:off x="14367576" y="1443707"/>
              <a:ext cx="1415772" cy="1569660"/>
            </a:xfrm>
            <a:prstGeom prst="rect">
              <a:avLst/>
            </a:prstGeom>
          </p:spPr>
          <p:txBody>
            <a:bodyPr wrap="none">
              <a:spAutoFit/>
            </a:bodyPr>
            <a:lstStyle/>
            <a:p>
              <a:pPr algn="ctr"/>
              <a:r>
                <a:rPr lang="en-US" sz="9600">
                  <a:latin typeface="dt-line-people-01" panose="02000509000000000000" pitchFamily="49" charset="0"/>
                  <a:cs typeface="Arial" panose="020B0604020202020204" pitchFamily="34" charset="0"/>
                </a:rPr>
                <a:t>D</a:t>
              </a:r>
            </a:p>
          </p:txBody>
        </p:sp>
      </p:grpSp>
      <p:sp>
        <p:nvSpPr>
          <p:cNvPr id="27" name="Rectangle 26"/>
          <p:cNvSpPr/>
          <p:nvPr/>
        </p:nvSpPr>
        <p:spPr>
          <a:xfrm>
            <a:off x="4716942" y="4606867"/>
            <a:ext cx="4041832" cy="4041832"/>
          </a:xfrm>
          <a:prstGeom prst="rect">
            <a:avLst/>
          </a:prstGeom>
          <a:noFill/>
          <a:ln w="952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5592583" y="5026649"/>
            <a:ext cx="3938498" cy="3139321"/>
          </a:xfrm>
          <a:prstGeom prst="rect">
            <a:avLst/>
          </a:prstGeom>
          <a:noFill/>
        </p:spPr>
        <p:txBody>
          <a:bodyPr wrap="square" rtlCol="0">
            <a:spAutoFit/>
          </a:bodyPr>
          <a:lstStyle/>
          <a:p>
            <a:r>
              <a:rPr lang="en-US" sz="6600">
                <a:solidFill>
                  <a:srgbClr val="16152C"/>
                </a:solidFill>
                <a:latin typeface="+mj-lt"/>
              </a:rPr>
              <a:t>IT’s.</a:t>
            </a:r>
          </a:p>
          <a:p>
            <a:r>
              <a:rPr lang="en-US" sz="6600">
                <a:solidFill>
                  <a:srgbClr val="16152C"/>
                </a:solidFill>
                <a:latin typeface="+mj-lt"/>
              </a:rPr>
              <a:t>DES.</a:t>
            </a:r>
          </a:p>
          <a:p>
            <a:r>
              <a:rPr lang="en-US" sz="6600">
                <a:solidFill>
                  <a:srgbClr val="16152C"/>
                </a:solidFill>
                <a:latin typeface="+mj-lt"/>
              </a:rPr>
              <a:t>IGN.</a:t>
            </a:r>
          </a:p>
        </p:txBody>
      </p:sp>
    </p:spTree>
    <p:extLst>
      <p:ext uri="{BB962C8B-B14F-4D97-AF65-F5344CB8AC3E}">
        <p14:creationId xmlns:p14="http://schemas.microsoft.com/office/powerpoint/2010/main" val="3624304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1+#ppt_w/2"/>
                                          </p:val>
                                        </p:tav>
                                        <p:tav tm="100000">
                                          <p:val>
                                            <p:strVal val="#ppt_x"/>
                                          </p:val>
                                        </p:tav>
                                      </p:tavLst>
                                    </p:anim>
                                    <p:anim calcmode="lin" valueType="num">
                                      <p:cBhvr additive="base">
                                        <p:cTn id="16" dur="10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3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1+#ppt_w/2"/>
                                          </p:val>
                                        </p:tav>
                                        <p:tav tm="100000">
                                          <p:val>
                                            <p:strVal val="#ppt_x"/>
                                          </p:val>
                                        </p:tav>
                                      </p:tavLst>
                                    </p:anim>
                                    <p:anim calcmode="lin" valueType="num">
                                      <p:cBhvr additive="base">
                                        <p:cTn id="20" dur="1000" fill="hold"/>
                                        <p:tgtEl>
                                          <p:spTgt spid="8"/>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110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par>
                                <p:cTn id="24" presetID="10" presetClass="entr" presetSubtype="0" fill="hold" nodeType="withEffect">
                                  <p:stCondLst>
                                    <p:cond delay="130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fill="hold" nodeType="withEffect">
                                  <p:stCondLst>
                                    <p:cond delay="15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nodeType="withEffect">
                                  <p:stCondLst>
                                    <p:cond delay="150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par>
                                <p:cTn id="33" presetID="50" presetClass="entr" presetSubtype="0" decel="100000" fill="hold" grpId="0" nodeType="withEffect">
                                  <p:stCondLst>
                                    <p:cond delay="500"/>
                                  </p:stCondLst>
                                  <p:childTnLst>
                                    <p:set>
                                      <p:cBhvr>
                                        <p:cTn id="34" dur="1" fill="hold">
                                          <p:stCondLst>
                                            <p:cond delay="0"/>
                                          </p:stCondLst>
                                        </p:cTn>
                                        <p:tgtEl>
                                          <p:spTgt spid="27"/>
                                        </p:tgtEl>
                                        <p:attrNameLst>
                                          <p:attrName>style.visibility</p:attrName>
                                        </p:attrNameLst>
                                      </p:cBhvr>
                                      <p:to>
                                        <p:strVal val="visible"/>
                                      </p:to>
                                    </p:set>
                                    <p:anim calcmode="lin" valueType="num">
                                      <p:cBhvr>
                                        <p:cTn id="35" dur="1000" fill="hold"/>
                                        <p:tgtEl>
                                          <p:spTgt spid="27"/>
                                        </p:tgtEl>
                                        <p:attrNameLst>
                                          <p:attrName>ppt_w</p:attrName>
                                        </p:attrNameLst>
                                      </p:cBhvr>
                                      <p:tavLst>
                                        <p:tav tm="0">
                                          <p:val>
                                            <p:strVal val="#ppt_w+.3"/>
                                          </p:val>
                                        </p:tav>
                                        <p:tav tm="100000">
                                          <p:val>
                                            <p:strVal val="#ppt_w"/>
                                          </p:val>
                                        </p:tav>
                                      </p:tavLst>
                                    </p:anim>
                                    <p:anim calcmode="lin" valueType="num">
                                      <p:cBhvr>
                                        <p:cTn id="36" dur="1000" fill="hold"/>
                                        <p:tgtEl>
                                          <p:spTgt spid="27"/>
                                        </p:tgtEl>
                                        <p:attrNameLst>
                                          <p:attrName>ppt_h</p:attrName>
                                        </p:attrNameLst>
                                      </p:cBhvr>
                                      <p:tavLst>
                                        <p:tav tm="0">
                                          <p:val>
                                            <p:strVal val="#ppt_h"/>
                                          </p:val>
                                        </p:tav>
                                        <p:tav tm="100000">
                                          <p:val>
                                            <p:strVal val="#ppt_h"/>
                                          </p:val>
                                        </p:tav>
                                      </p:tavLst>
                                    </p:anim>
                                    <p:animEffect transition="in" filter="fade">
                                      <p:cBhvr>
                                        <p:cTn id="37"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7"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0"/>
          </p:nvPr>
        </p:nvSpPr>
        <p:spPr/>
      </p:sp>
      <p:sp>
        <p:nvSpPr>
          <p:cNvPr id="3" name="Rectangle 2"/>
          <p:cNvSpPr>
            <a:spLocks noChangeArrowheads="1"/>
          </p:cNvSpPr>
          <p:nvPr/>
        </p:nvSpPr>
        <p:spPr bwMode="auto">
          <a:xfrm>
            <a:off x="16311716" y="0"/>
            <a:ext cx="8075459" cy="3498321"/>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Rectangle 3"/>
          <p:cNvSpPr>
            <a:spLocks noChangeArrowheads="1"/>
          </p:cNvSpPr>
          <p:nvPr/>
        </p:nvSpPr>
        <p:spPr bwMode="auto">
          <a:xfrm>
            <a:off x="18435484" y="3498321"/>
            <a:ext cx="5951691" cy="345916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4"/>
          <p:cNvSpPr>
            <a:spLocks noChangeArrowheads="1"/>
          </p:cNvSpPr>
          <p:nvPr/>
        </p:nvSpPr>
        <p:spPr bwMode="auto">
          <a:xfrm>
            <a:off x="17580077" y="6957484"/>
            <a:ext cx="6807098" cy="353747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Rectangle 5"/>
          <p:cNvSpPr>
            <a:spLocks noChangeArrowheads="1"/>
          </p:cNvSpPr>
          <p:nvPr/>
        </p:nvSpPr>
        <p:spPr bwMode="auto">
          <a:xfrm>
            <a:off x="14689394" y="10494963"/>
            <a:ext cx="9697782" cy="345916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Rectangle 11"/>
          <p:cNvSpPr>
            <a:spLocks noChangeArrowheads="1"/>
          </p:cNvSpPr>
          <p:nvPr/>
        </p:nvSpPr>
        <p:spPr bwMode="auto">
          <a:xfrm>
            <a:off x="-148970" y="0"/>
            <a:ext cx="8075459" cy="3498321"/>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Rectangle 12"/>
          <p:cNvSpPr>
            <a:spLocks noChangeArrowheads="1"/>
          </p:cNvSpPr>
          <p:nvPr/>
        </p:nvSpPr>
        <p:spPr bwMode="auto">
          <a:xfrm>
            <a:off x="-148970" y="3498321"/>
            <a:ext cx="5361757" cy="345916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Rectangle 13"/>
          <p:cNvSpPr>
            <a:spLocks noChangeArrowheads="1"/>
          </p:cNvSpPr>
          <p:nvPr/>
        </p:nvSpPr>
        <p:spPr bwMode="auto">
          <a:xfrm>
            <a:off x="-148970" y="6957484"/>
            <a:ext cx="6807098" cy="353747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Rectangle 14"/>
          <p:cNvSpPr>
            <a:spLocks noChangeArrowheads="1"/>
          </p:cNvSpPr>
          <p:nvPr/>
        </p:nvSpPr>
        <p:spPr bwMode="auto">
          <a:xfrm>
            <a:off x="-148970" y="10494963"/>
            <a:ext cx="9697782" cy="3459163"/>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7" name="Group 26"/>
          <p:cNvGrpSpPr/>
          <p:nvPr/>
        </p:nvGrpSpPr>
        <p:grpSpPr>
          <a:xfrm>
            <a:off x="18745148" y="3796741"/>
            <a:ext cx="4934978" cy="2862322"/>
            <a:chOff x="14367576" y="1351374"/>
            <a:chExt cx="4934978" cy="2862322"/>
          </a:xfrm>
        </p:grpSpPr>
        <p:sp>
          <p:nvSpPr>
            <p:cNvPr id="28" name="TextBox 27"/>
            <p:cNvSpPr txBox="1"/>
            <p:nvPr/>
          </p:nvSpPr>
          <p:spPr>
            <a:xfrm>
              <a:off x="16132368" y="1351374"/>
              <a:ext cx="3170186" cy="2862322"/>
            </a:xfrm>
            <a:prstGeom prst="rect">
              <a:avLst/>
            </a:prstGeom>
            <a:noFill/>
          </p:spPr>
          <p:txBody>
            <a:bodyPr wrap="square" rtlCol="0">
              <a:spAutoFit/>
            </a:bodyPr>
            <a:lstStyle/>
            <a:p>
              <a:r>
                <a:rPr lang="en-US" sz="3600" dirty="0">
                  <a:latin typeface="+mj-lt"/>
                </a:rPr>
                <a:t>#001.</a:t>
              </a:r>
              <a:endParaRPr lang="en-US" sz="2400" dirty="0">
                <a:latin typeface="+mj-lt"/>
              </a:endParaRPr>
            </a:p>
            <a:p>
              <a:r>
                <a:rPr lang="en-US" sz="2400" dirty="0"/>
                <a:t>Donec vitae dolor sed urna laoreet consectetur et a odio. Cras vestibulum diam id risus convallis maximus. </a:t>
              </a:r>
            </a:p>
          </p:txBody>
        </p:sp>
        <p:sp>
          <p:nvSpPr>
            <p:cNvPr id="29" name="Rectangle 28"/>
            <p:cNvSpPr/>
            <p:nvPr/>
          </p:nvSpPr>
          <p:spPr>
            <a:xfrm>
              <a:off x="14367576" y="1443707"/>
              <a:ext cx="1415772" cy="1569660"/>
            </a:xfrm>
            <a:prstGeom prst="rect">
              <a:avLst/>
            </a:prstGeom>
          </p:spPr>
          <p:txBody>
            <a:bodyPr wrap="none">
              <a:spAutoFit/>
            </a:bodyPr>
            <a:lstStyle/>
            <a:p>
              <a:r>
                <a:rPr lang="en-US" sz="9600">
                  <a:latin typeface="dt-line-technology-01" panose="02000509000000000000" pitchFamily="49" charset="0"/>
                  <a:cs typeface="Arial" panose="020B0604020202020204" pitchFamily="34" charset="0"/>
                </a:rPr>
                <a:t>(</a:t>
              </a:r>
              <a:endParaRPr lang="en-US" sz="4400"/>
            </a:p>
          </p:txBody>
        </p:sp>
      </p:grpSp>
      <p:grpSp>
        <p:nvGrpSpPr>
          <p:cNvPr id="33" name="Group 32"/>
          <p:cNvGrpSpPr/>
          <p:nvPr/>
        </p:nvGrpSpPr>
        <p:grpSpPr>
          <a:xfrm>
            <a:off x="18053295" y="7569556"/>
            <a:ext cx="5691608" cy="2123658"/>
            <a:chOff x="14367576" y="1351374"/>
            <a:chExt cx="5691608" cy="2123658"/>
          </a:xfrm>
        </p:grpSpPr>
        <p:sp>
          <p:nvSpPr>
            <p:cNvPr id="34" name="TextBox 33"/>
            <p:cNvSpPr txBox="1"/>
            <p:nvPr/>
          </p:nvSpPr>
          <p:spPr>
            <a:xfrm>
              <a:off x="16132367" y="1351374"/>
              <a:ext cx="3926817" cy="2123658"/>
            </a:xfrm>
            <a:prstGeom prst="rect">
              <a:avLst/>
            </a:prstGeom>
            <a:noFill/>
          </p:spPr>
          <p:txBody>
            <a:bodyPr wrap="square" rtlCol="0">
              <a:spAutoFit/>
            </a:bodyPr>
            <a:lstStyle/>
            <a:p>
              <a:r>
                <a:rPr lang="en-US" sz="3600" dirty="0">
                  <a:latin typeface="+mj-lt"/>
                </a:rPr>
                <a:t>#004.</a:t>
              </a:r>
              <a:endParaRPr lang="en-US" sz="2400" dirty="0">
                <a:latin typeface="+mj-lt"/>
              </a:endParaRPr>
            </a:p>
            <a:p>
              <a:r>
                <a:rPr lang="en-US" sz="2400" dirty="0"/>
                <a:t>Donec vitae dolor sed urna laoreet consectetur et a odio. Cras vestibulum diam id risus convallis maximus. </a:t>
              </a:r>
            </a:p>
          </p:txBody>
        </p:sp>
        <p:sp>
          <p:nvSpPr>
            <p:cNvPr id="35" name="Rectangle 34"/>
            <p:cNvSpPr/>
            <p:nvPr/>
          </p:nvSpPr>
          <p:spPr>
            <a:xfrm>
              <a:off x="14367576" y="1443707"/>
              <a:ext cx="1415772" cy="1569660"/>
            </a:xfrm>
            <a:prstGeom prst="rect">
              <a:avLst/>
            </a:prstGeom>
          </p:spPr>
          <p:txBody>
            <a:bodyPr wrap="none">
              <a:spAutoFit/>
            </a:bodyPr>
            <a:lstStyle/>
            <a:p>
              <a:r>
                <a:rPr lang="en-US" sz="9600">
                  <a:latin typeface="dt-line-people-01" panose="02000509000000000000" pitchFamily="49" charset="0"/>
                  <a:cs typeface="Arial" panose="020B0604020202020204" pitchFamily="34" charset="0"/>
                </a:rPr>
                <a:t>a</a:t>
              </a:r>
              <a:endParaRPr lang="en-US" sz="4400"/>
            </a:p>
          </p:txBody>
        </p:sp>
      </p:grpSp>
      <p:grpSp>
        <p:nvGrpSpPr>
          <p:cNvPr id="36" name="Group 35"/>
          <p:cNvGrpSpPr/>
          <p:nvPr/>
        </p:nvGrpSpPr>
        <p:grpSpPr>
          <a:xfrm>
            <a:off x="1330257" y="11347381"/>
            <a:ext cx="7765060" cy="1754326"/>
            <a:chOff x="14367576" y="1351374"/>
            <a:chExt cx="7765060" cy="1754326"/>
          </a:xfrm>
        </p:grpSpPr>
        <p:sp>
          <p:nvSpPr>
            <p:cNvPr id="37" name="TextBox 36"/>
            <p:cNvSpPr txBox="1"/>
            <p:nvPr/>
          </p:nvSpPr>
          <p:spPr>
            <a:xfrm>
              <a:off x="16132367" y="1351374"/>
              <a:ext cx="6000269" cy="1754326"/>
            </a:xfrm>
            <a:prstGeom prst="rect">
              <a:avLst/>
            </a:prstGeom>
            <a:noFill/>
          </p:spPr>
          <p:txBody>
            <a:bodyPr wrap="square" rtlCol="0">
              <a:spAutoFit/>
            </a:bodyPr>
            <a:lstStyle/>
            <a:p>
              <a:r>
                <a:rPr lang="en-US" sz="3600" dirty="0">
                  <a:latin typeface="+mj-lt"/>
                </a:rPr>
                <a:t>#003.</a:t>
              </a:r>
              <a:endParaRPr lang="en-US" sz="2400" dirty="0">
                <a:latin typeface="+mj-lt"/>
              </a:endParaRPr>
            </a:p>
            <a:p>
              <a:r>
                <a:rPr lang="en-US" sz="2400" dirty="0"/>
                <a:t>Donec vitae dolor sed urna laoreet consectetur et a odio. Cras vestibulum diam id risus convallis maximus. </a:t>
              </a:r>
            </a:p>
          </p:txBody>
        </p:sp>
        <p:sp>
          <p:nvSpPr>
            <p:cNvPr id="38" name="Rectangle 37"/>
            <p:cNvSpPr/>
            <p:nvPr/>
          </p:nvSpPr>
          <p:spPr>
            <a:xfrm>
              <a:off x="14367576" y="1443707"/>
              <a:ext cx="1415772" cy="1569660"/>
            </a:xfrm>
            <a:prstGeom prst="rect">
              <a:avLst/>
            </a:prstGeom>
          </p:spPr>
          <p:txBody>
            <a:bodyPr wrap="none">
              <a:spAutoFit/>
            </a:bodyPr>
            <a:lstStyle/>
            <a:p>
              <a:pPr algn="ctr"/>
              <a:r>
                <a:rPr lang="en-US" sz="9600">
                  <a:latin typeface="dt-line-people-01" panose="02000509000000000000" pitchFamily="49" charset="0"/>
                  <a:cs typeface="Arial" panose="020B0604020202020204" pitchFamily="34" charset="0"/>
                </a:rPr>
                <a:t>D</a:t>
              </a:r>
            </a:p>
          </p:txBody>
        </p:sp>
      </p:grpSp>
      <p:sp>
        <p:nvSpPr>
          <p:cNvPr id="40" name="Rectangle 39"/>
          <p:cNvSpPr>
            <a:spLocks noChangeArrowheads="1"/>
          </p:cNvSpPr>
          <p:nvPr/>
        </p:nvSpPr>
        <p:spPr bwMode="auto">
          <a:xfrm>
            <a:off x="-1594311" y="4865722"/>
            <a:ext cx="6077821" cy="353747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TextBox 38"/>
          <p:cNvSpPr txBox="1"/>
          <p:nvPr/>
        </p:nvSpPr>
        <p:spPr>
          <a:xfrm>
            <a:off x="1654368" y="4133344"/>
            <a:ext cx="5010316" cy="5509200"/>
          </a:xfrm>
          <a:prstGeom prst="rect">
            <a:avLst/>
          </a:prstGeom>
          <a:noFill/>
        </p:spPr>
        <p:txBody>
          <a:bodyPr wrap="square" rtlCol="0">
            <a:spAutoFit/>
          </a:bodyPr>
          <a:lstStyle/>
          <a:p>
            <a:r>
              <a:rPr lang="en-US" sz="8800" dirty="0">
                <a:latin typeface="+mj-lt"/>
              </a:rPr>
              <a:t>WE.</a:t>
            </a:r>
          </a:p>
          <a:p>
            <a:r>
              <a:rPr lang="en-US" sz="8800" dirty="0">
                <a:latin typeface="+mj-lt"/>
              </a:rPr>
              <a:t>ARE.</a:t>
            </a:r>
          </a:p>
          <a:p>
            <a:r>
              <a:rPr lang="en-US" sz="8800" dirty="0">
                <a:latin typeface="+mj-lt"/>
              </a:rPr>
              <a:t>PROFESS.IONAL.</a:t>
            </a:r>
          </a:p>
        </p:txBody>
      </p:sp>
    </p:spTree>
    <p:extLst>
      <p:ext uri="{BB962C8B-B14F-4D97-AF65-F5344CB8AC3E}">
        <p14:creationId xmlns:p14="http://schemas.microsoft.com/office/powerpoint/2010/main" val="4139379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000" fill="hold"/>
                                        <p:tgtEl>
                                          <p:spTgt spid="5"/>
                                        </p:tgtEl>
                                        <p:attrNameLst>
                                          <p:attrName>ppt_x</p:attrName>
                                        </p:attrNameLst>
                                      </p:cBhvr>
                                      <p:tavLst>
                                        <p:tav tm="0">
                                          <p:val>
                                            <p:strVal val="1+#ppt_w/2"/>
                                          </p:val>
                                        </p:tav>
                                        <p:tav tm="100000">
                                          <p:val>
                                            <p:strVal val="#ppt_x"/>
                                          </p:val>
                                        </p:tav>
                                      </p:tavLst>
                                    </p:anim>
                                    <p:anim calcmode="lin" valueType="num">
                                      <p:cBhvr additive="base">
                                        <p:cTn id="16" dur="1000" fill="hold"/>
                                        <p:tgtEl>
                                          <p:spTgt spid="5"/>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3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000" fill="hold"/>
                                        <p:tgtEl>
                                          <p:spTgt spid="6"/>
                                        </p:tgtEl>
                                        <p:attrNameLst>
                                          <p:attrName>ppt_x</p:attrName>
                                        </p:attrNameLst>
                                      </p:cBhvr>
                                      <p:tavLst>
                                        <p:tav tm="0">
                                          <p:val>
                                            <p:strVal val="1+#ppt_w/2"/>
                                          </p:val>
                                        </p:tav>
                                        <p:tav tm="100000">
                                          <p:val>
                                            <p:strVal val="#ppt_x"/>
                                          </p:val>
                                        </p:tav>
                                      </p:tavLst>
                                    </p:anim>
                                    <p:anim calcmode="lin" valueType="num">
                                      <p:cBhvr additive="base">
                                        <p:cTn id="20" dur="10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1000" fill="hold"/>
                                        <p:tgtEl>
                                          <p:spTgt spid="12"/>
                                        </p:tgtEl>
                                        <p:attrNameLst>
                                          <p:attrName>ppt_x</p:attrName>
                                        </p:attrNameLst>
                                      </p:cBhvr>
                                      <p:tavLst>
                                        <p:tav tm="0">
                                          <p:val>
                                            <p:strVal val="0-#ppt_w/2"/>
                                          </p:val>
                                        </p:tav>
                                        <p:tav tm="100000">
                                          <p:val>
                                            <p:strVal val="#ppt_x"/>
                                          </p:val>
                                        </p:tav>
                                      </p:tavLst>
                                    </p:anim>
                                    <p:anim calcmode="lin" valueType="num">
                                      <p:cBhvr additive="base">
                                        <p:cTn id="24" dur="1000" fill="hold"/>
                                        <p:tgtEl>
                                          <p:spTgt spid="12"/>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10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0-#ppt_w/2"/>
                                          </p:val>
                                        </p:tav>
                                        <p:tav tm="100000">
                                          <p:val>
                                            <p:strVal val="#ppt_x"/>
                                          </p:val>
                                        </p:tav>
                                      </p:tavLst>
                                    </p:anim>
                                    <p:anim calcmode="lin" valueType="num">
                                      <p:cBhvr additive="base">
                                        <p:cTn id="28" dur="10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20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1000" fill="hold"/>
                                        <p:tgtEl>
                                          <p:spTgt spid="14"/>
                                        </p:tgtEl>
                                        <p:attrNameLst>
                                          <p:attrName>ppt_x</p:attrName>
                                        </p:attrNameLst>
                                      </p:cBhvr>
                                      <p:tavLst>
                                        <p:tav tm="0">
                                          <p:val>
                                            <p:strVal val="0-#ppt_w/2"/>
                                          </p:val>
                                        </p:tav>
                                        <p:tav tm="100000">
                                          <p:val>
                                            <p:strVal val="#ppt_x"/>
                                          </p:val>
                                        </p:tav>
                                      </p:tavLst>
                                    </p:anim>
                                    <p:anim calcmode="lin" valueType="num">
                                      <p:cBhvr additive="base">
                                        <p:cTn id="32" dur="1000" fill="hold"/>
                                        <p:tgtEl>
                                          <p:spTgt spid="14"/>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30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1000" fill="hold"/>
                                        <p:tgtEl>
                                          <p:spTgt spid="15"/>
                                        </p:tgtEl>
                                        <p:attrNameLst>
                                          <p:attrName>ppt_x</p:attrName>
                                        </p:attrNameLst>
                                      </p:cBhvr>
                                      <p:tavLst>
                                        <p:tav tm="0">
                                          <p:val>
                                            <p:strVal val="0-#ppt_w/2"/>
                                          </p:val>
                                        </p:tav>
                                        <p:tav tm="100000">
                                          <p:val>
                                            <p:strVal val="#ppt_x"/>
                                          </p:val>
                                        </p:tav>
                                      </p:tavLst>
                                    </p:anim>
                                    <p:anim calcmode="lin" valueType="num">
                                      <p:cBhvr additive="base">
                                        <p:cTn id="36" dur="1000" fill="hold"/>
                                        <p:tgtEl>
                                          <p:spTgt spid="15"/>
                                        </p:tgtEl>
                                        <p:attrNameLst>
                                          <p:attrName>ppt_y</p:attrName>
                                        </p:attrNameLst>
                                      </p:cBhvr>
                                      <p:tavLst>
                                        <p:tav tm="0">
                                          <p:val>
                                            <p:strVal val="#ppt_y"/>
                                          </p:val>
                                        </p:tav>
                                        <p:tav tm="100000">
                                          <p:val>
                                            <p:strVal val="#ppt_y"/>
                                          </p:val>
                                        </p:tav>
                                      </p:tavLst>
                                    </p:anim>
                                  </p:childTnLst>
                                </p:cTn>
                              </p:par>
                              <p:par>
                                <p:cTn id="37" presetID="10" presetClass="entr" presetSubtype="0" fill="hold" nodeType="withEffect">
                                  <p:stCondLst>
                                    <p:cond delay="1100"/>
                                  </p:stCondLst>
                                  <p:childTnLst>
                                    <p:set>
                                      <p:cBhvr>
                                        <p:cTn id="38" dur="1" fill="hold">
                                          <p:stCondLst>
                                            <p:cond delay="0"/>
                                          </p:stCondLst>
                                        </p:cTn>
                                        <p:tgtEl>
                                          <p:spTgt spid="27"/>
                                        </p:tgtEl>
                                        <p:attrNameLst>
                                          <p:attrName>style.visibility</p:attrName>
                                        </p:attrNameLst>
                                      </p:cBhvr>
                                      <p:to>
                                        <p:strVal val="visible"/>
                                      </p:to>
                                    </p:set>
                                    <p:animEffect transition="in" filter="fade">
                                      <p:cBhvr>
                                        <p:cTn id="39" dur="500"/>
                                        <p:tgtEl>
                                          <p:spTgt spid="27"/>
                                        </p:tgtEl>
                                      </p:cBhvr>
                                    </p:animEffect>
                                  </p:childTnLst>
                                </p:cTn>
                              </p:par>
                              <p:par>
                                <p:cTn id="40" presetID="10" presetClass="entr" presetSubtype="0" fill="hold" nodeType="withEffect">
                                  <p:stCondLst>
                                    <p:cond delay="1500"/>
                                  </p:stCondLst>
                                  <p:childTnLst>
                                    <p:set>
                                      <p:cBhvr>
                                        <p:cTn id="41" dur="1" fill="hold">
                                          <p:stCondLst>
                                            <p:cond delay="0"/>
                                          </p:stCondLst>
                                        </p:cTn>
                                        <p:tgtEl>
                                          <p:spTgt spid="33"/>
                                        </p:tgtEl>
                                        <p:attrNameLst>
                                          <p:attrName>style.visibility</p:attrName>
                                        </p:attrNameLst>
                                      </p:cBhvr>
                                      <p:to>
                                        <p:strVal val="visible"/>
                                      </p:to>
                                    </p:set>
                                    <p:animEffect transition="in" filter="fade">
                                      <p:cBhvr>
                                        <p:cTn id="42" dur="500"/>
                                        <p:tgtEl>
                                          <p:spTgt spid="33"/>
                                        </p:tgtEl>
                                      </p:cBhvr>
                                    </p:animEffect>
                                  </p:childTnLst>
                                </p:cTn>
                              </p:par>
                              <p:par>
                                <p:cTn id="43" presetID="10" presetClass="entr" presetSubtype="0" fill="hold" nodeType="withEffect">
                                  <p:stCondLst>
                                    <p:cond delay="1500"/>
                                  </p:stCondLst>
                                  <p:childTnLst>
                                    <p:set>
                                      <p:cBhvr>
                                        <p:cTn id="44" dur="1" fill="hold">
                                          <p:stCondLst>
                                            <p:cond delay="0"/>
                                          </p:stCondLst>
                                        </p:cTn>
                                        <p:tgtEl>
                                          <p:spTgt spid="36"/>
                                        </p:tgtEl>
                                        <p:attrNameLst>
                                          <p:attrName>style.visibility</p:attrName>
                                        </p:attrNameLst>
                                      </p:cBhvr>
                                      <p:to>
                                        <p:strVal val="visible"/>
                                      </p:to>
                                    </p:set>
                                    <p:animEffect transition="in" filter="fade">
                                      <p:cBhvr>
                                        <p:cTn id="45" dur="500"/>
                                        <p:tgtEl>
                                          <p:spTgt spid="36"/>
                                        </p:tgtEl>
                                      </p:cBhvr>
                                    </p:animEffect>
                                  </p:childTnLst>
                                </p:cTn>
                              </p:par>
                              <p:par>
                                <p:cTn id="46" presetID="2" presetClass="entr" presetSubtype="8" decel="100000" fill="hold" grpId="0" nodeType="withEffect">
                                  <p:stCondLst>
                                    <p:cond delay="200"/>
                                  </p:stCondLst>
                                  <p:childTnLst>
                                    <p:set>
                                      <p:cBhvr>
                                        <p:cTn id="47" dur="1" fill="hold">
                                          <p:stCondLst>
                                            <p:cond delay="0"/>
                                          </p:stCondLst>
                                        </p:cTn>
                                        <p:tgtEl>
                                          <p:spTgt spid="40"/>
                                        </p:tgtEl>
                                        <p:attrNameLst>
                                          <p:attrName>style.visibility</p:attrName>
                                        </p:attrNameLst>
                                      </p:cBhvr>
                                      <p:to>
                                        <p:strVal val="visible"/>
                                      </p:to>
                                    </p:set>
                                    <p:anim calcmode="lin" valueType="num">
                                      <p:cBhvr additive="base">
                                        <p:cTn id="48" dur="1000" fill="hold"/>
                                        <p:tgtEl>
                                          <p:spTgt spid="40"/>
                                        </p:tgtEl>
                                        <p:attrNameLst>
                                          <p:attrName>ppt_x</p:attrName>
                                        </p:attrNameLst>
                                      </p:cBhvr>
                                      <p:tavLst>
                                        <p:tav tm="0">
                                          <p:val>
                                            <p:strVal val="0-#ppt_w/2"/>
                                          </p:val>
                                        </p:tav>
                                        <p:tav tm="100000">
                                          <p:val>
                                            <p:strVal val="#ppt_x"/>
                                          </p:val>
                                        </p:tav>
                                      </p:tavLst>
                                    </p:anim>
                                    <p:anim calcmode="lin" valueType="num">
                                      <p:cBhvr additive="base">
                                        <p:cTn id="49" dur="1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12" grpId="0" animBg="1"/>
      <p:bldP spid="13" grpId="0" animBg="1"/>
      <p:bldP spid="14" grpId="0" animBg="1"/>
      <p:bldP spid="15" grpId="0" animBg="1"/>
      <p:bldP spid="40"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0"/>
          </p:nvPr>
        </p:nvSpPr>
        <p:spPr/>
      </p:sp>
      <p:sp>
        <p:nvSpPr>
          <p:cNvPr id="4" name="Rectangle 3"/>
          <p:cNvSpPr>
            <a:spLocks noChangeArrowheads="1"/>
          </p:cNvSpPr>
          <p:nvPr/>
        </p:nvSpPr>
        <p:spPr bwMode="auto">
          <a:xfrm>
            <a:off x="-1" y="1"/>
            <a:ext cx="4068788" cy="10169911"/>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4"/>
          <p:cNvSpPr>
            <a:spLocks noChangeArrowheads="1"/>
          </p:cNvSpPr>
          <p:nvPr/>
        </p:nvSpPr>
        <p:spPr bwMode="auto">
          <a:xfrm>
            <a:off x="4068789" y="1"/>
            <a:ext cx="4108964" cy="43585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Rectangle 5"/>
          <p:cNvSpPr>
            <a:spLocks noChangeArrowheads="1"/>
          </p:cNvSpPr>
          <p:nvPr/>
        </p:nvSpPr>
        <p:spPr bwMode="auto">
          <a:xfrm>
            <a:off x="8102884" y="1"/>
            <a:ext cx="4108964" cy="3333134"/>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6"/>
          <p:cNvSpPr>
            <a:spLocks noChangeArrowheads="1"/>
          </p:cNvSpPr>
          <p:nvPr/>
        </p:nvSpPr>
        <p:spPr bwMode="auto">
          <a:xfrm>
            <a:off x="12175325" y="1"/>
            <a:ext cx="4108964" cy="492596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7"/>
          <p:cNvSpPr>
            <a:spLocks noChangeArrowheads="1"/>
          </p:cNvSpPr>
          <p:nvPr/>
        </p:nvSpPr>
        <p:spPr bwMode="auto">
          <a:xfrm>
            <a:off x="16245943" y="0"/>
            <a:ext cx="4107138" cy="722670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Rectangle 8"/>
          <p:cNvSpPr>
            <a:spLocks noChangeArrowheads="1"/>
          </p:cNvSpPr>
          <p:nvPr/>
        </p:nvSpPr>
        <p:spPr bwMode="auto">
          <a:xfrm>
            <a:off x="20318385" y="1"/>
            <a:ext cx="4068790" cy="908500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Rectangle 15"/>
          <p:cNvSpPr/>
          <p:nvPr/>
        </p:nvSpPr>
        <p:spPr>
          <a:xfrm>
            <a:off x="5821833" y="6128080"/>
            <a:ext cx="4041832" cy="4041832"/>
          </a:xfrm>
          <a:prstGeom prst="rect">
            <a:avLst/>
          </a:prstGeom>
          <a:noFill/>
          <a:ln w="952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6382281" y="6862886"/>
            <a:ext cx="11622613" cy="2800767"/>
          </a:xfrm>
          <a:prstGeom prst="rect">
            <a:avLst/>
          </a:prstGeom>
          <a:noFill/>
        </p:spPr>
        <p:txBody>
          <a:bodyPr wrap="square" rtlCol="0">
            <a:spAutoFit/>
          </a:bodyPr>
          <a:lstStyle/>
          <a:p>
            <a:r>
              <a:rPr lang="en-US" sz="8800" dirty="0">
                <a:latin typeface="+mj-lt"/>
              </a:rPr>
              <a:t>HOW TO WORK WITH US.</a:t>
            </a:r>
          </a:p>
        </p:txBody>
      </p:sp>
      <p:sp>
        <p:nvSpPr>
          <p:cNvPr id="27" name="TextBox 26"/>
          <p:cNvSpPr txBox="1"/>
          <p:nvPr/>
        </p:nvSpPr>
        <p:spPr>
          <a:xfrm>
            <a:off x="20742442" y="1219200"/>
            <a:ext cx="3176336" cy="7478970"/>
          </a:xfrm>
          <a:prstGeom prst="rect">
            <a:avLst/>
          </a:prstGeom>
          <a:noFill/>
        </p:spPr>
        <p:txBody>
          <a:bodyPr wrap="square" rtlCol="0">
            <a:spAutoFit/>
          </a:bodyPr>
          <a:lstStyle/>
          <a:p>
            <a:r>
              <a:rPr lang="en-US" sz="2400" dirty="0"/>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a:t>
            </a:r>
          </a:p>
        </p:txBody>
      </p:sp>
      <p:sp>
        <p:nvSpPr>
          <p:cNvPr id="30" name="TextBox 29"/>
          <p:cNvSpPr txBox="1"/>
          <p:nvPr/>
        </p:nvSpPr>
        <p:spPr>
          <a:xfrm>
            <a:off x="375891" y="6919319"/>
            <a:ext cx="3170186" cy="2862322"/>
          </a:xfrm>
          <a:prstGeom prst="rect">
            <a:avLst/>
          </a:prstGeom>
          <a:noFill/>
        </p:spPr>
        <p:txBody>
          <a:bodyPr wrap="square" rtlCol="0">
            <a:spAutoFit/>
          </a:bodyPr>
          <a:lstStyle/>
          <a:p>
            <a:r>
              <a:rPr lang="en-US" sz="3600" dirty="0">
                <a:latin typeface="+mj-lt"/>
              </a:rPr>
              <a:t>#001.</a:t>
            </a:r>
            <a:endParaRPr lang="en-US" sz="2400" dirty="0">
              <a:latin typeface="+mj-lt"/>
            </a:endParaRPr>
          </a:p>
          <a:p>
            <a:r>
              <a:rPr lang="en-US" sz="2400" dirty="0"/>
              <a:t>Donec vitae dolor sed urna laoreet consectetur et a odio. Cras vestibulum diam id risus convallis maximus. </a:t>
            </a:r>
          </a:p>
        </p:txBody>
      </p:sp>
      <p:sp>
        <p:nvSpPr>
          <p:cNvPr id="31" name="Rectangle 30"/>
          <p:cNvSpPr/>
          <p:nvPr/>
        </p:nvSpPr>
        <p:spPr>
          <a:xfrm>
            <a:off x="493102" y="5211068"/>
            <a:ext cx="1415772" cy="1569660"/>
          </a:xfrm>
          <a:prstGeom prst="rect">
            <a:avLst/>
          </a:prstGeom>
        </p:spPr>
        <p:txBody>
          <a:bodyPr wrap="none">
            <a:spAutoFit/>
          </a:bodyPr>
          <a:lstStyle/>
          <a:p>
            <a:r>
              <a:rPr lang="en-US" sz="9600" dirty="0">
                <a:latin typeface="dt-line-technology-01" panose="02000509000000000000" pitchFamily="49" charset="0"/>
                <a:cs typeface="Arial" panose="020B0604020202020204" pitchFamily="34" charset="0"/>
              </a:rPr>
              <a:t>(</a:t>
            </a:r>
            <a:endParaRPr lang="en-US" sz="4400" dirty="0"/>
          </a:p>
        </p:txBody>
      </p:sp>
      <p:sp>
        <p:nvSpPr>
          <p:cNvPr id="32" name="TextBox 31"/>
          <p:cNvSpPr txBox="1"/>
          <p:nvPr/>
        </p:nvSpPr>
        <p:spPr>
          <a:xfrm>
            <a:off x="4384225" y="2142621"/>
            <a:ext cx="3170186" cy="1754326"/>
          </a:xfrm>
          <a:prstGeom prst="rect">
            <a:avLst/>
          </a:prstGeom>
          <a:noFill/>
        </p:spPr>
        <p:txBody>
          <a:bodyPr wrap="square" rtlCol="0">
            <a:spAutoFit/>
          </a:bodyPr>
          <a:lstStyle/>
          <a:p>
            <a:r>
              <a:rPr lang="en-US" sz="3600" dirty="0">
                <a:latin typeface="+mj-lt"/>
              </a:rPr>
              <a:t>#002.</a:t>
            </a:r>
            <a:endParaRPr lang="en-US" sz="2400" dirty="0">
              <a:latin typeface="+mj-lt"/>
            </a:endParaRPr>
          </a:p>
          <a:p>
            <a:r>
              <a:rPr lang="en-US" sz="2400" dirty="0"/>
              <a:t>Donec vitae dolor sed urna laoreet consectetur et a odio. </a:t>
            </a:r>
          </a:p>
        </p:txBody>
      </p:sp>
      <p:sp>
        <p:nvSpPr>
          <p:cNvPr id="33" name="Rectangle 32"/>
          <p:cNvSpPr/>
          <p:nvPr/>
        </p:nvSpPr>
        <p:spPr>
          <a:xfrm>
            <a:off x="4501436" y="434370"/>
            <a:ext cx="1415772" cy="1569660"/>
          </a:xfrm>
          <a:prstGeom prst="rect">
            <a:avLst/>
          </a:prstGeom>
        </p:spPr>
        <p:txBody>
          <a:bodyPr wrap="none">
            <a:spAutoFit/>
          </a:bodyPr>
          <a:lstStyle/>
          <a:p>
            <a:r>
              <a:rPr lang="en-US" sz="9600" dirty="0">
                <a:latin typeface="dt-line-industry-01" panose="02000509000000000000" pitchFamily="49" charset="0"/>
                <a:cs typeface="Arial" panose="020B0604020202020204" pitchFamily="34" charset="0"/>
              </a:rPr>
              <a:t>d</a:t>
            </a:r>
            <a:endParaRPr lang="en-US" sz="4400" dirty="0"/>
          </a:p>
        </p:txBody>
      </p:sp>
      <p:sp>
        <p:nvSpPr>
          <p:cNvPr id="34" name="TextBox 33"/>
          <p:cNvSpPr txBox="1"/>
          <p:nvPr/>
        </p:nvSpPr>
        <p:spPr>
          <a:xfrm>
            <a:off x="12686396" y="2604207"/>
            <a:ext cx="3170186" cy="1754326"/>
          </a:xfrm>
          <a:prstGeom prst="rect">
            <a:avLst/>
          </a:prstGeom>
          <a:noFill/>
        </p:spPr>
        <p:txBody>
          <a:bodyPr wrap="square" rtlCol="0">
            <a:spAutoFit/>
          </a:bodyPr>
          <a:lstStyle/>
          <a:p>
            <a:r>
              <a:rPr lang="en-US" sz="3600" dirty="0">
                <a:latin typeface="+mj-lt"/>
              </a:rPr>
              <a:t>#003.</a:t>
            </a:r>
            <a:endParaRPr lang="en-US" sz="2400" dirty="0">
              <a:latin typeface="+mj-lt"/>
            </a:endParaRPr>
          </a:p>
          <a:p>
            <a:r>
              <a:rPr lang="en-US" sz="2400" dirty="0"/>
              <a:t>Donec vitae dolor sed urna laoreet consectetur et a odio. </a:t>
            </a:r>
          </a:p>
        </p:txBody>
      </p:sp>
      <p:sp>
        <p:nvSpPr>
          <p:cNvPr id="35" name="Rectangle 34"/>
          <p:cNvSpPr/>
          <p:nvPr/>
        </p:nvSpPr>
        <p:spPr>
          <a:xfrm>
            <a:off x="12803607" y="895956"/>
            <a:ext cx="1415772" cy="1569660"/>
          </a:xfrm>
          <a:prstGeom prst="rect">
            <a:avLst/>
          </a:prstGeom>
        </p:spPr>
        <p:txBody>
          <a:bodyPr wrap="none">
            <a:spAutoFit/>
          </a:bodyPr>
          <a:lstStyle/>
          <a:p>
            <a:r>
              <a:rPr lang="en-US" sz="9600" dirty="0">
                <a:latin typeface="dt-line-transportation-01" panose="02000509000000000000" pitchFamily="49" charset="0"/>
                <a:cs typeface="Arial" panose="020B0604020202020204" pitchFamily="34" charset="0"/>
              </a:rPr>
              <a:t>c</a:t>
            </a:r>
            <a:endParaRPr lang="en-US" sz="4400" dirty="0"/>
          </a:p>
        </p:txBody>
      </p:sp>
    </p:spTree>
    <p:extLst>
      <p:ext uri="{BB962C8B-B14F-4D97-AF65-F5344CB8AC3E}">
        <p14:creationId xmlns:p14="http://schemas.microsoft.com/office/powerpoint/2010/main" val="278463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500" fill="hold"/>
                                        <p:tgtEl>
                                          <p:spTgt spid="4"/>
                                        </p:tgtEl>
                                        <p:attrNameLst>
                                          <p:attrName>ppt_x</p:attrName>
                                        </p:attrNameLst>
                                      </p:cBhvr>
                                      <p:tavLst>
                                        <p:tav tm="0">
                                          <p:val>
                                            <p:strVal val="#ppt_x"/>
                                          </p:val>
                                        </p:tav>
                                        <p:tav tm="100000">
                                          <p:val>
                                            <p:strVal val="#ppt_x"/>
                                          </p:val>
                                        </p:tav>
                                      </p:tavLst>
                                    </p:anim>
                                    <p:anim calcmode="lin" valueType="num">
                                      <p:cBhvr additive="base">
                                        <p:cTn id="8" dur="15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500" fill="hold"/>
                                        <p:tgtEl>
                                          <p:spTgt spid="5"/>
                                        </p:tgtEl>
                                        <p:attrNameLst>
                                          <p:attrName>ppt_x</p:attrName>
                                        </p:attrNameLst>
                                      </p:cBhvr>
                                      <p:tavLst>
                                        <p:tav tm="0">
                                          <p:val>
                                            <p:strVal val="#ppt_x"/>
                                          </p:val>
                                        </p:tav>
                                        <p:tav tm="100000">
                                          <p:val>
                                            <p:strVal val="#ppt_x"/>
                                          </p:val>
                                        </p:tav>
                                      </p:tavLst>
                                    </p:anim>
                                    <p:anim calcmode="lin" valueType="num">
                                      <p:cBhvr additive="base">
                                        <p:cTn id="12" dur="15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500" fill="hold"/>
                                        <p:tgtEl>
                                          <p:spTgt spid="6"/>
                                        </p:tgtEl>
                                        <p:attrNameLst>
                                          <p:attrName>ppt_x</p:attrName>
                                        </p:attrNameLst>
                                      </p:cBhvr>
                                      <p:tavLst>
                                        <p:tav tm="0">
                                          <p:val>
                                            <p:strVal val="#ppt_x"/>
                                          </p:val>
                                        </p:tav>
                                        <p:tav tm="100000">
                                          <p:val>
                                            <p:strVal val="#ppt_x"/>
                                          </p:val>
                                        </p:tav>
                                      </p:tavLst>
                                    </p:anim>
                                    <p:anim calcmode="lin" valueType="num">
                                      <p:cBhvr additive="base">
                                        <p:cTn id="16" dur="15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500" fill="hold"/>
                                        <p:tgtEl>
                                          <p:spTgt spid="7"/>
                                        </p:tgtEl>
                                        <p:attrNameLst>
                                          <p:attrName>ppt_x</p:attrName>
                                        </p:attrNameLst>
                                      </p:cBhvr>
                                      <p:tavLst>
                                        <p:tav tm="0">
                                          <p:val>
                                            <p:strVal val="#ppt_x"/>
                                          </p:val>
                                        </p:tav>
                                        <p:tav tm="100000">
                                          <p:val>
                                            <p:strVal val="#ppt_x"/>
                                          </p:val>
                                        </p:tav>
                                      </p:tavLst>
                                    </p:anim>
                                    <p:anim calcmode="lin" valueType="num">
                                      <p:cBhvr additive="base">
                                        <p:cTn id="20" dur="1500" fill="hold"/>
                                        <p:tgtEl>
                                          <p:spTgt spid="7"/>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500" fill="hold"/>
                                        <p:tgtEl>
                                          <p:spTgt spid="8"/>
                                        </p:tgtEl>
                                        <p:attrNameLst>
                                          <p:attrName>ppt_x</p:attrName>
                                        </p:attrNameLst>
                                      </p:cBhvr>
                                      <p:tavLst>
                                        <p:tav tm="0">
                                          <p:val>
                                            <p:strVal val="#ppt_x"/>
                                          </p:val>
                                        </p:tav>
                                        <p:tav tm="100000">
                                          <p:val>
                                            <p:strVal val="#ppt_x"/>
                                          </p:val>
                                        </p:tav>
                                      </p:tavLst>
                                    </p:anim>
                                    <p:anim calcmode="lin" valueType="num">
                                      <p:cBhvr additive="base">
                                        <p:cTn id="24" dur="1500" fill="hold"/>
                                        <p:tgtEl>
                                          <p:spTgt spid="8"/>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1500" fill="hold"/>
                                        <p:tgtEl>
                                          <p:spTgt spid="9"/>
                                        </p:tgtEl>
                                        <p:attrNameLst>
                                          <p:attrName>ppt_x</p:attrName>
                                        </p:attrNameLst>
                                      </p:cBhvr>
                                      <p:tavLst>
                                        <p:tav tm="0">
                                          <p:val>
                                            <p:strVal val="#ppt_x"/>
                                          </p:val>
                                        </p:tav>
                                        <p:tav tm="100000">
                                          <p:val>
                                            <p:strVal val="#ppt_x"/>
                                          </p:val>
                                        </p:tav>
                                      </p:tavLst>
                                    </p:anim>
                                    <p:anim calcmode="lin" valueType="num">
                                      <p:cBhvr additive="base">
                                        <p:cTn id="28" dur="1500" fill="hold"/>
                                        <p:tgtEl>
                                          <p:spTgt spid="9"/>
                                        </p:tgtEl>
                                        <p:attrNameLst>
                                          <p:attrName>ppt_y</p:attrName>
                                        </p:attrNameLst>
                                      </p:cBhvr>
                                      <p:tavLst>
                                        <p:tav tm="0">
                                          <p:val>
                                            <p:strVal val="0-#ppt_h/2"/>
                                          </p:val>
                                        </p:tav>
                                        <p:tav tm="100000">
                                          <p:val>
                                            <p:strVal val="#ppt_y"/>
                                          </p:val>
                                        </p:tav>
                                      </p:tavLst>
                                    </p:anim>
                                  </p:childTnLst>
                                </p:cTn>
                              </p:par>
                              <p:par>
                                <p:cTn id="29" presetID="50" presetClass="entr" presetSubtype="0" decel="100000" fill="hold" grpId="0" nodeType="withEffect">
                                  <p:stCondLst>
                                    <p:cond delay="500"/>
                                  </p:stCondLst>
                                  <p:childTnLst>
                                    <p:set>
                                      <p:cBhvr>
                                        <p:cTn id="30" dur="1" fill="hold">
                                          <p:stCondLst>
                                            <p:cond delay="0"/>
                                          </p:stCondLst>
                                        </p:cTn>
                                        <p:tgtEl>
                                          <p:spTgt spid="16"/>
                                        </p:tgtEl>
                                        <p:attrNameLst>
                                          <p:attrName>style.visibility</p:attrName>
                                        </p:attrNameLst>
                                      </p:cBhvr>
                                      <p:to>
                                        <p:strVal val="visible"/>
                                      </p:to>
                                    </p:set>
                                    <p:anim calcmode="lin" valueType="num">
                                      <p:cBhvr>
                                        <p:cTn id="31" dur="1000" fill="hold"/>
                                        <p:tgtEl>
                                          <p:spTgt spid="16"/>
                                        </p:tgtEl>
                                        <p:attrNameLst>
                                          <p:attrName>ppt_w</p:attrName>
                                        </p:attrNameLst>
                                      </p:cBhvr>
                                      <p:tavLst>
                                        <p:tav tm="0">
                                          <p:val>
                                            <p:strVal val="#ppt_w+.3"/>
                                          </p:val>
                                        </p:tav>
                                        <p:tav tm="100000">
                                          <p:val>
                                            <p:strVal val="#ppt_w"/>
                                          </p:val>
                                        </p:tav>
                                      </p:tavLst>
                                    </p:anim>
                                    <p:anim calcmode="lin" valueType="num">
                                      <p:cBhvr>
                                        <p:cTn id="32" dur="1000" fill="hold"/>
                                        <p:tgtEl>
                                          <p:spTgt spid="16"/>
                                        </p:tgtEl>
                                        <p:attrNameLst>
                                          <p:attrName>ppt_h</p:attrName>
                                        </p:attrNameLst>
                                      </p:cBhvr>
                                      <p:tavLst>
                                        <p:tav tm="0">
                                          <p:val>
                                            <p:strVal val="#ppt_h"/>
                                          </p:val>
                                        </p:tav>
                                        <p:tav tm="100000">
                                          <p:val>
                                            <p:strVal val="#ppt_h"/>
                                          </p:val>
                                        </p:tav>
                                      </p:tavLst>
                                    </p:anim>
                                    <p:animEffect transition="in" filter="fade">
                                      <p:cBhvr>
                                        <p:cTn id="33" dur="1000"/>
                                        <p:tgtEl>
                                          <p:spTgt spid="16"/>
                                        </p:tgtEl>
                                      </p:cBhvr>
                                    </p:animEffect>
                                  </p:childTnLst>
                                </p:cTn>
                              </p:par>
                              <p:par>
                                <p:cTn id="34" presetID="2" presetClass="entr" presetSubtype="1" decel="10000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 calcmode="lin" valueType="num">
                                      <p:cBhvr additive="base">
                                        <p:cTn id="36" dur="1500" fill="hold"/>
                                        <p:tgtEl>
                                          <p:spTgt spid="31"/>
                                        </p:tgtEl>
                                        <p:attrNameLst>
                                          <p:attrName>ppt_x</p:attrName>
                                        </p:attrNameLst>
                                      </p:cBhvr>
                                      <p:tavLst>
                                        <p:tav tm="0">
                                          <p:val>
                                            <p:strVal val="#ppt_x"/>
                                          </p:val>
                                        </p:tav>
                                        <p:tav tm="100000">
                                          <p:val>
                                            <p:strVal val="#ppt_x"/>
                                          </p:val>
                                        </p:tav>
                                      </p:tavLst>
                                    </p:anim>
                                    <p:anim calcmode="lin" valueType="num">
                                      <p:cBhvr additive="base">
                                        <p:cTn id="37" dur="1500" fill="hold"/>
                                        <p:tgtEl>
                                          <p:spTgt spid="31"/>
                                        </p:tgtEl>
                                        <p:attrNameLst>
                                          <p:attrName>ppt_y</p:attrName>
                                        </p:attrNameLst>
                                      </p:cBhvr>
                                      <p:tavLst>
                                        <p:tav tm="0">
                                          <p:val>
                                            <p:strVal val="0-#ppt_h/2"/>
                                          </p:val>
                                        </p:tav>
                                        <p:tav tm="100000">
                                          <p:val>
                                            <p:strVal val="#ppt_y"/>
                                          </p:val>
                                        </p:tav>
                                      </p:tavLst>
                                    </p:anim>
                                  </p:childTnLst>
                                </p:cTn>
                              </p:par>
                              <p:par>
                                <p:cTn id="38" presetID="2" presetClass="entr" presetSubtype="1" decel="100000" fill="hold" grpId="0" nodeType="withEffect">
                                  <p:stCondLst>
                                    <p:cond delay="500"/>
                                  </p:stCondLst>
                                  <p:childTnLst>
                                    <p:set>
                                      <p:cBhvr>
                                        <p:cTn id="39" dur="1" fill="hold">
                                          <p:stCondLst>
                                            <p:cond delay="0"/>
                                          </p:stCondLst>
                                        </p:cTn>
                                        <p:tgtEl>
                                          <p:spTgt spid="30"/>
                                        </p:tgtEl>
                                        <p:attrNameLst>
                                          <p:attrName>style.visibility</p:attrName>
                                        </p:attrNameLst>
                                      </p:cBhvr>
                                      <p:to>
                                        <p:strVal val="visible"/>
                                      </p:to>
                                    </p:set>
                                    <p:anim calcmode="lin" valueType="num">
                                      <p:cBhvr additive="base">
                                        <p:cTn id="40" dur="1500" fill="hold"/>
                                        <p:tgtEl>
                                          <p:spTgt spid="30"/>
                                        </p:tgtEl>
                                        <p:attrNameLst>
                                          <p:attrName>ppt_x</p:attrName>
                                        </p:attrNameLst>
                                      </p:cBhvr>
                                      <p:tavLst>
                                        <p:tav tm="0">
                                          <p:val>
                                            <p:strVal val="#ppt_x"/>
                                          </p:val>
                                        </p:tav>
                                        <p:tav tm="100000">
                                          <p:val>
                                            <p:strVal val="#ppt_x"/>
                                          </p:val>
                                        </p:tav>
                                      </p:tavLst>
                                    </p:anim>
                                    <p:anim calcmode="lin" valueType="num">
                                      <p:cBhvr additive="base">
                                        <p:cTn id="41" dur="1500" fill="hold"/>
                                        <p:tgtEl>
                                          <p:spTgt spid="30"/>
                                        </p:tgtEl>
                                        <p:attrNameLst>
                                          <p:attrName>ppt_y</p:attrName>
                                        </p:attrNameLst>
                                      </p:cBhvr>
                                      <p:tavLst>
                                        <p:tav tm="0">
                                          <p:val>
                                            <p:strVal val="0-#ppt_h/2"/>
                                          </p:val>
                                        </p:tav>
                                        <p:tav tm="100000">
                                          <p:val>
                                            <p:strVal val="#ppt_y"/>
                                          </p:val>
                                        </p:tav>
                                      </p:tavLst>
                                    </p:anim>
                                  </p:childTnLst>
                                </p:cTn>
                              </p:par>
                              <p:par>
                                <p:cTn id="42" presetID="2" presetClass="entr" presetSubtype="1" decel="100000" fill="hold" grpId="0" nodeType="withEffect">
                                  <p:stCondLst>
                                    <p:cond delay="500"/>
                                  </p:stCondLst>
                                  <p:childTnLst>
                                    <p:set>
                                      <p:cBhvr>
                                        <p:cTn id="43" dur="1" fill="hold">
                                          <p:stCondLst>
                                            <p:cond delay="0"/>
                                          </p:stCondLst>
                                        </p:cTn>
                                        <p:tgtEl>
                                          <p:spTgt spid="33"/>
                                        </p:tgtEl>
                                        <p:attrNameLst>
                                          <p:attrName>style.visibility</p:attrName>
                                        </p:attrNameLst>
                                      </p:cBhvr>
                                      <p:to>
                                        <p:strVal val="visible"/>
                                      </p:to>
                                    </p:set>
                                    <p:anim calcmode="lin" valueType="num">
                                      <p:cBhvr additive="base">
                                        <p:cTn id="44" dur="1500" fill="hold"/>
                                        <p:tgtEl>
                                          <p:spTgt spid="33"/>
                                        </p:tgtEl>
                                        <p:attrNameLst>
                                          <p:attrName>ppt_x</p:attrName>
                                        </p:attrNameLst>
                                      </p:cBhvr>
                                      <p:tavLst>
                                        <p:tav tm="0">
                                          <p:val>
                                            <p:strVal val="#ppt_x"/>
                                          </p:val>
                                        </p:tav>
                                        <p:tav tm="100000">
                                          <p:val>
                                            <p:strVal val="#ppt_x"/>
                                          </p:val>
                                        </p:tav>
                                      </p:tavLst>
                                    </p:anim>
                                    <p:anim calcmode="lin" valueType="num">
                                      <p:cBhvr additive="base">
                                        <p:cTn id="45" dur="1500" fill="hold"/>
                                        <p:tgtEl>
                                          <p:spTgt spid="33"/>
                                        </p:tgtEl>
                                        <p:attrNameLst>
                                          <p:attrName>ppt_y</p:attrName>
                                        </p:attrNameLst>
                                      </p:cBhvr>
                                      <p:tavLst>
                                        <p:tav tm="0">
                                          <p:val>
                                            <p:strVal val="0-#ppt_h/2"/>
                                          </p:val>
                                        </p:tav>
                                        <p:tav tm="100000">
                                          <p:val>
                                            <p:strVal val="#ppt_y"/>
                                          </p:val>
                                        </p:tav>
                                      </p:tavLst>
                                    </p:anim>
                                  </p:childTnLst>
                                </p:cTn>
                              </p:par>
                              <p:par>
                                <p:cTn id="46" presetID="2" presetClass="entr" presetSubtype="1" decel="100000" fill="hold" grpId="0" nodeType="withEffect">
                                  <p:stCondLst>
                                    <p:cond delay="500"/>
                                  </p:stCondLst>
                                  <p:childTnLst>
                                    <p:set>
                                      <p:cBhvr>
                                        <p:cTn id="47" dur="1" fill="hold">
                                          <p:stCondLst>
                                            <p:cond delay="0"/>
                                          </p:stCondLst>
                                        </p:cTn>
                                        <p:tgtEl>
                                          <p:spTgt spid="32"/>
                                        </p:tgtEl>
                                        <p:attrNameLst>
                                          <p:attrName>style.visibility</p:attrName>
                                        </p:attrNameLst>
                                      </p:cBhvr>
                                      <p:to>
                                        <p:strVal val="visible"/>
                                      </p:to>
                                    </p:set>
                                    <p:anim calcmode="lin" valueType="num">
                                      <p:cBhvr additive="base">
                                        <p:cTn id="48" dur="1500" fill="hold"/>
                                        <p:tgtEl>
                                          <p:spTgt spid="32"/>
                                        </p:tgtEl>
                                        <p:attrNameLst>
                                          <p:attrName>ppt_x</p:attrName>
                                        </p:attrNameLst>
                                      </p:cBhvr>
                                      <p:tavLst>
                                        <p:tav tm="0">
                                          <p:val>
                                            <p:strVal val="#ppt_x"/>
                                          </p:val>
                                        </p:tav>
                                        <p:tav tm="100000">
                                          <p:val>
                                            <p:strVal val="#ppt_x"/>
                                          </p:val>
                                        </p:tav>
                                      </p:tavLst>
                                    </p:anim>
                                    <p:anim calcmode="lin" valueType="num">
                                      <p:cBhvr additive="base">
                                        <p:cTn id="49" dur="1500" fill="hold"/>
                                        <p:tgtEl>
                                          <p:spTgt spid="32"/>
                                        </p:tgtEl>
                                        <p:attrNameLst>
                                          <p:attrName>ppt_y</p:attrName>
                                        </p:attrNameLst>
                                      </p:cBhvr>
                                      <p:tavLst>
                                        <p:tav tm="0">
                                          <p:val>
                                            <p:strVal val="0-#ppt_h/2"/>
                                          </p:val>
                                        </p:tav>
                                        <p:tav tm="100000">
                                          <p:val>
                                            <p:strVal val="#ppt_y"/>
                                          </p:val>
                                        </p:tav>
                                      </p:tavLst>
                                    </p:anim>
                                  </p:childTnLst>
                                </p:cTn>
                              </p:par>
                              <p:par>
                                <p:cTn id="50" presetID="2" presetClass="entr" presetSubtype="1" decel="100000" fill="hold" grpId="0" nodeType="withEffect">
                                  <p:stCondLst>
                                    <p:cond delay="500"/>
                                  </p:stCondLst>
                                  <p:childTnLst>
                                    <p:set>
                                      <p:cBhvr>
                                        <p:cTn id="51" dur="1" fill="hold">
                                          <p:stCondLst>
                                            <p:cond delay="0"/>
                                          </p:stCondLst>
                                        </p:cTn>
                                        <p:tgtEl>
                                          <p:spTgt spid="35"/>
                                        </p:tgtEl>
                                        <p:attrNameLst>
                                          <p:attrName>style.visibility</p:attrName>
                                        </p:attrNameLst>
                                      </p:cBhvr>
                                      <p:to>
                                        <p:strVal val="visible"/>
                                      </p:to>
                                    </p:set>
                                    <p:anim calcmode="lin" valueType="num">
                                      <p:cBhvr additive="base">
                                        <p:cTn id="52" dur="1500" fill="hold"/>
                                        <p:tgtEl>
                                          <p:spTgt spid="35"/>
                                        </p:tgtEl>
                                        <p:attrNameLst>
                                          <p:attrName>ppt_x</p:attrName>
                                        </p:attrNameLst>
                                      </p:cBhvr>
                                      <p:tavLst>
                                        <p:tav tm="0">
                                          <p:val>
                                            <p:strVal val="#ppt_x"/>
                                          </p:val>
                                        </p:tav>
                                        <p:tav tm="100000">
                                          <p:val>
                                            <p:strVal val="#ppt_x"/>
                                          </p:val>
                                        </p:tav>
                                      </p:tavLst>
                                    </p:anim>
                                    <p:anim calcmode="lin" valueType="num">
                                      <p:cBhvr additive="base">
                                        <p:cTn id="53" dur="1500" fill="hold"/>
                                        <p:tgtEl>
                                          <p:spTgt spid="35"/>
                                        </p:tgtEl>
                                        <p:attrNameLst>
                                          <p:attrName>ppt_y</p:attrName>
                                        </p:attrNameLst>
                                      </p:cBhvr>
                                      <p:tavLst>
                                        <p:tav tm="0">
                                          <p:val>
                                            <p:strVal val="0-#ppt_h/2"/>
                                          </p:val>
                                        </p:tav>
                                        <p:tav tm="100000">
                                          <p:val>
                                            <p:strVal val="#ppt_y"/>
                                          </p:val>
                                        </p:tav>
                                      </p:tavLst>
                                    </p:anim>
                                  </p:childTnLst>
                                </p:cTn>
                              </p:par>
                              <p:par>
                                <p:cTn id="54" presetID="2" presetClass="entr" presetSubtype="1" decel="100000" fill="hold" grpId="0" nodeType="withEffect">
                                  <p:stCondLst>
                                    <p:cond delay="500"/>
                                  </p:stCondLst>
                                  <p:childTnLst>
                                    <p:set>
                                      <p:cBhvr>
                                        <p:cTn id="55" dur="1" fill="hold">
                                          <p:stCondLst>
                                            <p:cond delay="0"/>
                                          </p:stCondLst>
                                        </p:cTn>
                                        <p:tgtEl>
                                          <p:spTgt spid="34"/>
                                        </p:tgtEl>
                                        <p:attrNameLst>
                                          <p:attrName>style.visibility</p:attrName>
                                        </p:attrNameLst>
                                      </p:cBhvr>
                                      <p:to>
                                        <p:strVal val="visible"/>
                                      </p:to>
                                    </p:set>
                                    <p:anim calcmode="lin" valueType="num">
                                      <p:cBhvr additive="base">
                                        <p:cTn id="56" dur="1500" fill="hold"/>
                                        <p:tgtEl>
                                          <p:spTgt spid="34"/>
                                        </p:tgtEl>
                                        <p:attrNameLst>
                                          <p:attrName>ppt_x</p:attrName>
                                        </p:attrNameLst>
                                      </p:cBhvr>
                                      <p:tavLst>
                                        <p:tav tm="0">
                                          <p:val>
                                            <p:strVal val="#ppt_x"/>
                                          </p:val>
                                        </p:tav>
                                        <p:tav tm="100000">
                                          <p:val>
                                            <p:strVal val="#ppt_x"/>
                                          </p:val>
                                        </p:tav>
                                      </p:tavLst>
                                    </p:anim>
                                    <p:anim calcmode="lin" valueType="num">
                                      <p:cBhvr additive="base">
                                        <p:cTn id="57" dur="1500" fill="hold"/>
                                        <p:tgtEl>
                                          <p:spTgt spid="34"/>
                                        </p:tgtEl>
                                        <p:attrNameLst>
                                          <p:attrName>ppt_y</p:attrName>
                                        </p:attrNameLst>
                                      </p:cBhvr>
                                      <p:tavLst>
                                        <p:tav tm="0">
                                          <p:val>
                                            <p:strVal val="0-#ppt_h/2"/>
                                          </p:val>
                                        </p:tav>
                                        <p:tav tm="100000">
                                          <p:val>
                                            <p:strVal val="#ppt_y"/>
                                          </p:val>
                                        </p:tav>
                                      </p:tavLst>
                                    </p:anim>
                                  </p:childTnLst>
                                </p:cTn>
                              </p:par>
                              <p:par>
                                <p:cTn id="58" presetID="2" presetClass="entr" presetSubtype="1" decel="100000" fill="hold" grpId="0" nodeType="withEffect">
                                  <p:stCondLst>
                                    <p:cond delay="500"/>
                                  </p:stCondLst>
                                  <p:childTnLst>
                                    <p:set>
                                      <p:cBhvr>
                                        <p:cTn id="59" dur="1" fill="hold">
                                          <p:stCondLst>
                                            <p:cond delay="0"/>
                                          </p:stCondLst>
                                        </p:cTn>
                                        <p:tgtEl>
                                          <p:spTgt spid="27"/>
                                        </p:tgtEl>
                                        <p:attrNameLst>
                                          <p:attrName>style.visibility</p:attrName>
                                        </p:attrNameLst>
                                      </p:cBhvr>
                                      <p:to>
                                        <p:strVal val="visible"/>
                                      </p:to>
                                    </p:set>
                                    <p:anim calcmode="lin" valueType="num">
                                      <p:cBhvr additive="base">
                                        <p:cTn id="60" dur="1500" fill="hold"/>
                                        <p:tgtEl>
                                          <p:spTgt spid="27"/>
                                        </p:tgtEl>
                                        <p:attrNameLst>
                                          <p:attrName>ppt_x</p:attrName>
                                        </p:attrNameLst>
                                      </p:cBhvr>
                                      <p:tavLst>
                                        <p:tav tm="0">
                                          <p:val>
                                            <p:strVal val="#ppt_x"/>
                                          </p:val>
                                        </p:tav>
                                        <p:tav tm="100000">
                                          <p:val>
                                            <p:strVal val="#ppt_x"/>
                                          </p:val>
                                        </p:tav>
                                      </p:tavLst>
                                    </p:anim>
                                    <p:anim calcmode="lin" valueType="num">
                                      <p:cBhvr additive="base">
                                        <p:cTn id="61" dur="1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6" grpId="0" animBg="1"/>
      <p:bldP spid="27" grpId="0"/>
      <p:bldP spid="30" grpId="0"/>
      <p:bldP spid="31" grpId="0"/>
      <p:bldP spid="32" grpId="0"/>
      <p:bldP spid="33" grpId="0"/>
      <p:bldP spid="34" grpId="0"/>
      <p:bldP spid="35"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0"/>
          </p:nvPr>
        </p:nvSpPr>
        <p:spPr/>
      </p:sp>
      <p:sp>
        <p:nvSpPr>
          <p:cNvPr id="35" name="Rectangle 34"/>
          <p:cNvSpPr/>
          <p:nvPr/>
        </p:nvSpPr>
        <p:spPr>
          <a:xfrm>
            <a:off x="-1" y="0"/>
            <a:ext cx="24387175" cy="13716000"/>
          </a:xfrm>
          <a:prstGeom prst="rect">
            <a:avLst/>
          </a:prstGeom>
          <a:solidFill>
            <a:schemeClr val="tx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p:cNvSpPr>
            <a:spLocks noChangeArrowheads="1"/>
          </p:cNvSpPr>
          <p:nvPr/>
        </p:nvSpPr>
        <p:spPr bwMode="auto">
          <a:xfrm>
            <a:off x="0" y="1356853"/>
            <a:ext cx="4068787" cy="1236892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Rectangle 3"/>
          <p:cNvSpPr>
            <a:spLocks noChangeArrowheads="1"/>
          </p:cNvSpPr>
          <p:nvPr/>
        </p:nvSpPr>
        <p:spPr bwMode="auto">
          <a:xfrm>
            <a:off x="4066970" y="3864077"/>
            <a:ext cx="4072438" cy="9861697"/>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Rectangle 4"/>
          <p:cNvSpPr>
            <a:spLocks noChangeArrowheads="1"/>
          </p:cNvSpPr>
          <p:nvPr/>
        </p:nvSpPr>
        <p:spPr bwMode="auto">
          <a:xfrm>
            <a:off x="8139411" y="6499065"/>
            <a:ext cx="4108964" cy="7226709"/>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Rectangle 5"/>
          <p:cNvSpPr>
            <a:spLocks noChangeArrowheads="1"/>
          </p:cNvSpPr>
          <p:nvPr/>
        </p:nvSpPr>
        <p:spPr bwMode="auto">
          <a:xfrm>
            <a:off x="12211852" y="8642556"/>
            <a:ext cx="4108964" cy="5083218"/>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Rectangle 6"/>
          <p:cNvSpPr>
            <a:spLocks noChangeArrowheads="1"/>
          </p:cNvSpPr>
          <p:nvPr/>
        </p:nvSpPr>
        <p:spPr bwMode="auto">
          <a:xfrm>
            <a:off x="16245943" y="10795819"/>
            <a:ext cx="4107138" cy="292995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Rectangle 7"/>
          <p:cNvSpPr>
            <a:spLocks noChangeArrowheads="1"/>
          </p:cNvSpPr>
          <p:nvPr/>
        </p:nvSpPr>
        <p:spPr bwMode="auto">
          <a:xfrm>
            <a:off x="20318385" y="12418142"/>
            <a:ext cx="4068790" cy="1307632"/>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TextBox 17"/>
          <p:cNvSpPr txBox="1"/>
          <p:nvPr/>
        </p:nvSpPr>
        <p:spPr>
          <a:xfrm>
            <a:off x="8966790" y="8642556"/>
            <a:ext cx="3170186" cy="2862322"/>
          </a:xfrm>
          <a:prstGeom prst="rect">
            <a:avLst/>
          </a:prstGeom>
          <a:noFill/>
        </p:spPr>
        <p:txBody>
          <a:bodyPr wrap="square" rtlCol="0">
            <a:spAutoFit/>
          </a:bodyPr>
          <a:lstStyle/>
          <a:p>
            <a:r>
              <a:rPr lang="en-US" sz="3600" dirty="0">
                <a:latin typeface="+mj-lt"/>
              </a:rPr>
              <a:t>#001.</a:t>
            </a:r>
            <a:endParaRPr lang="en-US" sz="2400" dirty="0">
              <a:latin typeface="+mj-lt"/>
            </a:endParaRPr>
          </a:p>
          <a:p>
            <a:r>
              <a:rPr lang="en-US" sz="2400" dirty="0"/>
              <a:t>Donec vitae dolor sed urna laoreet consectetur et a odio. Cras vestibulum diam id risus convallis maximus. </a:t>
            </a:r>
          </a:p>
        </p:txBody>
      </p:sp>
      <p:sp>
        <p:nvSpPr>
          <p:cNvPr id="19" name="Rectangle 18"/>
          <p:cNvSpPr/>
          <p:nvPr/>
        </p:nvSpPr>
        <p:spPr>
          <a:xfrm>
            <a:off x="9084001" y="6934305"/>
            <a:ext cx="1415772" cy="1569660"/>
          </a:xfrm>
          <a:prstGeom prst="rect">
            <a:avLst/>
          </a:prstGeom>
        </p:spPr>
        <p:txBody>
          <a:bodyPr wrap="none">
            <a:spAutoFit/>
          </a:bodyPr>
          <a:lstStyle/>
          <a:p>
            <a:r>
              <a:rPr lang="en-US" sz="9600" dirty="0">
                <a:latin typeface="dt-line-technology-01" panose="02000509000000000000" pitchFamily="49" charset="0"/>
                <a:cs typeface="Arial" panose="020B0604020202020204" pitchFamily="34" charset="0"/>
              </a:rPr>
              <a:t>(</a:t>
            </a:r>
            <a:endParaRPr lang="en-US" sz="4400" dirty="0"/>
          </a:p>
        </p:txBody>
      </p:sp>
      <p:sp>
        <p:nvSpPr>
          <p:cNvPr id="20" name="TextBox 19"/>
          <p:cNvSpPr txBox="1"/>
          <p:nvPr/>
        </p:nvSpPr>
        <p:spPr>
          <a:xfrm>
            <a:off x="12623713" y="10734260"/>
            <a:ext cx="3170186" cy="1754326"/>
          </a:xfrm>
          <a:prstGeom prst="rect">
            <a:avLst/>
          </a:prstGeom>
          <a:noFill/>
        </p:spPr>
        <p:txBody>
          <a:bodyPr wrap="square" rtlCol="0">
            <a:spAutoFit/>
          </a:bodyPr>
          <a:lstStyle/>
          <a:p>
            <a:r>
              <a:rPr lang="en-US" sz="3600" dirty="0">
                <a:latin typeface="+mj-lt"/>
              </a:rPr>
              <a:t>#002.</a:t>
            </a:r>
            <a:endParaRPr lang="en-US" sz="2400" dirty="0">
              <a:latin typeface="+mj-lt"/>
            </a:endParaRPr>
          </a:p>
          <a:p>
            <a:r>
              <a:rPr lang="en-US" sz="2400" dirty="0"/>
              <a:t>Donec vitae dolor sed urna laoreet consectetur et a odio. </a:t>
            </a:r>
          </a:p>
        </p:txBody>
      </p:sp>
      <p:sp>
        <p:nvSpPr>
          <p:cNvPr id="21" name="Rectangle 20"/>
          <p:cNvSpPr/>
          <p:nvPr/>
        </p:nvSpPr>
        <p:spPr>
          <a:xfrm>
            <a:off x="12740924" y="9026009"/>
            <a:ext cx="1415772" cy="1569660"/>
          </a:xfrm>
          <a:prstGeom prst="rect">
            <a:avLst/>
          </a:prstGeom>
        </p:spPr>
        <p:txBody>
          <a:bodyPr wrap="none">
            <a:spAutoFit/>
          </a:bodyPr>
          <a:lstStyle/>
          <a:p>
            <a:r>
              <a:rPr lang="en-US" sz="9600" dirty="0">
                <a:latin typeface="dt-line-industry-01" panose="02000509000000000000" pitchFamily="49" charset="0"/>
                <a:cs typeface="Arial" panose="020B0604020202020204" pitchFamily="34" charset="0"/>
              </a:rPr>
              <a:t>d</a:t>
            </a:r>
            <a:endParaRPr lang="en-US" sz="4400" dirty="0"/>
          </a:p>
        </p:txBody>
      </p:sp>
      <p:sp>
        <p:nvSpPr>
          <p:cNvPr id="22" name="TextBox 21"/>
          <p:cNvSpPr txBox="1"/>
          <p:nvPr/>
        </p:nvSpPr>
        <p:spPr>
          <a:xfrm>
            <a:off x="16697071" y="10970237"/>
            <a:ext cx="3170186" cy="1754326"/>
          </a:xfrm>
          <a:prstGeom prst="rect">
            <a:avLst/>
          </a:prstGeom>
          <a:noFill/>
        </p:spPr>
        <p:txBody>
          <a:bodyPr wrap="square" rtlCol="0">
            <a:spAutoFit/>
          </a:bodyPr>
          <a:lstStyle/>
          <a:p>
            <a:r>
              <a:rPr lang="en-US" sz="3600" dirty="0">
                <a:latin typeface="+mj-lt"/>
              </a:rPr>
              <a:t>#003.</a:t>
            </a:r>
            <a:endParaRPr lang="en-US" sz="2400" dirty="0">
              <a:latin typeface="+mj-lt"/>
            </a:endParaRPr>
          </a:p>
          <a:p>
            <a:r>
              <a:rPr lang="en-US" sz="2400" dirty="0"/>
              <a:t>Donec vitae dolor sed urna laoreet consectetur et a odio. </a:t>
            </a:r>
          </a:p>
        </p:txBody>
      </p:sp>
      <p:sp>
        <p:nvSpPr>
          <p:cNvPr id="23" name="Rectangle 22"/>
          <p:cNvSpPr/>
          <p:nvPr/>
        </p:nvSpPr>
        <p:spPr>
          <a:xfrm>
            <a:off x="16814282" y="9261986"/>
            <a:ext cx="1415772" cy="1569660"/>
          </a:xfrm>
          <a:prstGeom prst="rect">
            <a:avLst/>
          </a:prstGeom>
        </p:spPr>
        <p:txBody>
          <a:bodyPr wrap="none">
            <a:spAutoFit/>
          </a:bodyPr>
          <a:lstStyle/>
          <a:p>
            <a:r>
              <a:rPr lang="en-US" sz="9600" dirty="0">
                <a:solidFill>
                  <a:schemeClr val="bg1"/>
                </a:solidFill>
                <a:latin typeface="dt-line-transportation-01" panose="02000509000000000000" pitchFamily="49" charset="0"/>
                <a:cs typeface="Arial" panose="020B0604020202020204" pitchFamily="34" charset="0"/>
              </a:rPr>
              <a:t>c</a:t>
            </a:r>
            <a:endParaRPr lang="en-US" sz="4400" dirty="0">
              <a:solidFill>
                <a:schemeClr val="bg1"/>
              </a:solidFill>
            </a:endParaRPr>
          </a:p>
        </p:txBody>
      </p:sp>
      <p:sp>
        <p:nvSpPr>
          <p:cNvPr id="25" name="Rectangle 24"/>
          <p:cNvSpPr>
            <a:spLocks noChangeArrowheads="1"/>
          </p:cNvSpPr>
          <p:nvPr/>
        </p:nvSpPr>
        <p:spPr bwMode="auto">
          <a:xfrm>
            <a:off x="2392700" y="6540102"/>
            <a:ext cx="4068787" cy="542262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2984301" y="4791531"/>
            <a:ext cx="5010316" cy="7171194"/>
          </a:xfrm>
          <a:prstGeom prst="rect">
            <a:avLst/>
          </a:prstGeom>
          <a:noFill/>
        </p:spPr>
        <p:txBody>
          <a:bodyPr wrap="square" rtlCol="0">
            <a:spAutoFit/>
          </a:bodyPr>
          <a:lstStyle/>
          <a:p>
            <a:r>
              <a:rPr lang="en-US" sz="11500" dirty="0">
                <a:latin typeface="+mj-lt"/>
              </a:rPr>
              <a:t>WH.</a:t>
            </a:r>
          </a:p>
          <a:p>
            <a:r>
              <a:rPr lang="en-US" sz="11500" dirty="0">
                <a:latin typeface="+mj-lt"/>
              </a:rPr>
              <a:t>AT.</a:t>
            </a:r>
          </a:p>
          <a:p>
            <a:r>
              <a:rPr lang="en-US" sz="11500" dirty="0">
                <a:latin typeface="+mj-lt"/>
              </a:rPr>
              <a:t>WE.</a:t>
            </a:r>
          </a:p>
          <a:p>
            <a:r>
              <a:rPr lang="en-US" sz="11500" dirty="0">
                <a:latin typeface="+mj-lt"/>
              </a:rPr>
              <a:t>DO.</a:t>
            </a:r>
          </a:p>
        </p:txBody>
      </p:sp>
    </p:spTree>
    <p:extLst>
      <p:ext uri="{BB962C8B-B14F-4D97-AF65-F5344CB8AC3E}">
        <p14:creationId xmlns:p14="http://schemas.microsoft.com/office/powerpoint/2010/main" val="2969765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ppt_x"/>
                                          </p:val>
                                        </p:tav>
                                        <p:tav tm="100000">
                                          <p:val>
                                            <p:strVal val="#ppt_x"/>
                                          </p:val>
                                        </p:tav>
                                      </p:tavLst>
                                    </p:anim>
                                    <p:anim calcmode="lin" valueType="num">
                                      <p:cBhvr additive="base">
                                        <p:cTn id="8" dur="1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500" fill="hold"/>
                                        <p:tgtEl>
                                          <p:spTgt spid="5"/>
                                        </p:tgtEl>
                                        <p:attrNameLst>
                                          <p:attrName>ppt_x</p:attrName>
                                        </p:attrNameLst>
                                      </p:cBhvr>
                                      <p:tavLst>
                                        <p:tav tm="0">
                                          <p:val>
                                            <p:strVal val="#ppt_x"/>
                                          </p:val>
                                        </p:tav>
                                        <p:tav tm="100000">
                                          <p:val>
                                            <p:strVal val="#ppt_x"/>
                                          </p:val>
                                        </p:tav>
                                      </p:tavLst>
                                    </p:anim>
                                    <p:anim calcmode="lin" valueType="num">
                                      <p:cBhvr additive="base">
                                        <p:cTn id="16" dur="1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1500" fill="hold"/>
                                        <p:tgtEl>
                                          <p:spTgt spid="7"/>
                                        </p:tgtEl>
                                        <p:attrNameLst>
                                          <p:attrName>ppt_x</p:attrName>
                                        </p:attrNameLst>
                                      </p:cBhvr>
                                      <p:tavLst>
                                        <p:tav tm="0">
                                          <p:val>
                                            <p:strVal val="#ppt_x"/>
                                          </p:val>
                                        </p:tav>
                                        <p:tav tm="100000">
                                          <p:val>
                                            <p:strVal val="#ppt_x"/>
                                          </p:val>
                                        </p:tav>
                                      </p:tavLst>
                                    </p:anim>
                                    <p:anim calcmode="lin" valueType="num">
                                      <p:cBhvr additive="base">
                                        <p:cTn id="24" dur="1500" fill="hold"/>
                                        <p:tgtEl>
                                          <p:spTgt spid="7"/>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1500" fill="hold"/>
                                        <p:tgtEl>
                                          <p:spTgt spid="8"/>
                                        </p:tgtEl>
                                        <p:attrNameLst>
                                          <p:attrName>ppt_x</p:attrName>
                                        </p:attrNameLst>
                                      </p:cBhvr>
                                      <p:tavLst>
                                        <p:tav tm="0">
                                          <p:val>
                                            <p:strVal val="#ppt_x"/>
                                          </p:val>
                                        </p:tav>
                                        <p:tav tm="100000">
                                          <p:val>
                                            <p:strVal val="#ppt_x"/>
                                          </p:val>
                                        </p:tav>
                                      </p:tavLst>
                                    </p:anim>
                                    <p:anim calcmode="lin" valueType="num">
                                      <p:cBhvr additive="base">
                                        <p:cTn id="28" dur="1500" fill="hold"/>
                                        <p:tgtEl>
                                          <p:spTgt spid="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50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1500" fill="hold"/>
                                        <p:tgtEl>
                                          <p:spTgt spid="19"/>
                                        </p:tgtEl>
                                        <p:attrNameLst>
                                          <p:attrName>ppt_x</p:attrName>
                                        </p:attrNameLst>
                                      </p:cBhvr>
                                      <p:tavLst>
                                        <p:tav tm="0">
                                          <p:val>
                                            <p:strVal val="#ppt_x"/>
                                          </p:val>
                                        </p:tav>
                                        <p:tav tm="100000">
                                          <p:val>
                                            <p:strVal val="#ppt_x"/>
                                          </p:val>
                                        </p:tav>
                                      </p:tavLst>
                                    </p:anim>
                                    <p:anim calcmode="lin" valueType="num">
                                      <p:cBhvr additive="base">
                                        <p:cTn id="32" dur="1500" fill="hold"/>
                                        <p:tgtEl>
                                          <p:spTgt spid="19"/>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60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500" fill="hold"/>
                                        <p:tgtEl>
                                          <p:spTgt spid="18"/>
                                        </p:tgtEl>
                                        <p:attrNameLst>
                                          <p:attrName>ppt_x</p:attrName>
                                        </p:attrNameLst>
                                      </p:cBhvr>
                                      <p:tavLst>
                                        <p:tav tm="0">
                                          <p:val>
                                            <p:strVal val="#ppt_x"/>
                                          </p:val>
                                        </p:tav>
                                        <p:tav tm="100000">
                                          <p:val>
                                            <p:strVal val="#ppt_x"/>
                                          </p:val>
                                        </p:tav>
                                      </p:tavLst>
                                    </p:anim>
                                    <p:anim calcmode="lin" valueType="num">
                                      <p:cBhvr additive="base">
                                        <p:cTn id="36" dur="15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70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1500" fill="hold"/>
                                        <p:tgtEl>
                                          <p:spTgt spid="21"/>
                                        </p:tgtEl>
                                        <p:attrNameLst>
                                          <p:attrName>ppt_x</p:attrName>
                                        </p:attrNameLst>
                                      </p:cBhvr>
                                      <p:tavLst>
                                        <p:tav tm="0">
                                          <p:val>
                                            <p:strVal val="#ppt_x"/>
                                          </p:val>
                                        </p:tav>
                                        <p:tav tm="100000">
                                          <p:val>
                                            <p:strVal val="#ppt_x"/>
                                          </p:val>
                                        </p:tav>
                                      </p:tavLst>
                                    </p:anim>
                                    <p:anim calcmode="lin" valueType="num">
                                      <p:cBhvr additive="base">
                                        <p:cTn id="40" dur="1500" fill="hold"/>
                                        <p:tgtEl>
                                          <p:spTgt spid="21"/>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8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500" fill="hold"/>
                                        <p:tgtEl>
                                          <p:spTgt spid="20"/>
                                        </p:tgtEl>
                                        <p:attrNameLst>
                                          <p:attrName>ppt_x</p:attrName>
                                        </p:attrNameLst>
                                      </p:cBhvr>
                                      <p:tavLst>
                                        <p:tav tm="0">
                                          <p:val>
                                            <p:strVal val="#ppt_x"/>
                                          </p:val>
                                        </p:tav>
                                        <p:tav tm="100000">
                                          <p:val>
                                            <p:strVal val="#ppt_x"/>
                                          </p:val>
                                        </p:tav>
                                      </p:tavLst>
                                    </p:anim>
                                    <p:anim calcmode="lin" valueType="num">
                                      <p:cBhvr additive="base">
                                        <p:cTn id="44" dur="15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90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500" fill="hold"/>
                                        <p:tgtEl>
                                          <p:spTgt spid="23"/>
                                        </p:tgtEl>
                                        <p:attrNameLst>
                                          <p:attrName>ppt_x</p:attrName>
                                        </p:attrNameLst>
                                      </p:cBhvr>
                                      <p:tavLst>
                                        <p:tav tm="0">
                                          <p:val>
                                            <p:strVal val="#ppt_x"/>
                                          </p:val>
                                        </p:tav>
                                        <p:tav tm="100000">
                                          <p:val>
                                            <p:strVal val="#ppt_x"/>
                                          </p:val>
                                        </p:tav>
                                      </p:tavLst>
                                    </p:anim>
                                    <p:anim calcmode="lin" valueType="num">
                                      <p:cBhvr additive="base">
                                        <p:cTn id="48" dur="15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100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500" fill="hold"/>
                                        <p:tgtEl>
                                          <p:spTgt spid="22"/>
                                        </p:tgtEl>
                                        <p:attrNameLst>
                                          <p:attrName>ppt_x</p:attrName>
                                        </p:attrNameLst>
                                      </p:cBhvr>
                                      <p:tavLst>
                                        <p:tav tm="0">
                                          <p:val>
                                            <p:strVal val="#ppt_x"/>
                                          </p:val>
                                        </p:tav>
                                        <p:tav tm="100000">
                                          <p:val>
                                            <p:strVal val="#ppt_x"/>
                                          </p:val>
                                        </p:tav>
                                      </p:tavLst>
                                    </p:anim>
                                    <p:anim calcmode="lin" valueType="num">
                                      <p:cBhvr additive="base">
                                        <p:cTn id="52" dur="15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500" fill="hold"/>
                                        <p:tgtEl>
                                          <p:spTgt spid="25"/>
                                        </p:tgtEl>
                                        <p:attrNameLst>
                                          <p:attrName>ppt_x</p:attrName>
                                        </p:attrNameLst>
                                      </p:cBhvr>
                                      <p:tavLst>
                                        <p:tav tm="0">
                                          <p:val>
                                            <p:strVal val="#ppt_x"/>
                                          </p:val>
                                        </p:tav>
                                        <p:tav tm="100000">
                                          <p:val>
                                            <p:strVal val="#ppt_x"/>
                                          </p:val>
                                        </p:tav>
                                      </p:tavLst>
                                    </p:anim>
                                    <p:anim calcmode="lin" valueType="num">
                                      <p:cBhvr additive="base">
                                        <p:cTn id="56" dur="1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18" grpId="0"/>
      <p:bldP spid="19" grpId="0"/>
      <p:bldP spid="20" grpId="0"/>
      <p:bldP spid="21" grpId="0"/>
      <p:bldP spid="22" grpId="0"/>
      <p:bldP spid="23" grpId="0"/>
      <p:bldP spid="25"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Picture Placeholder 2"/>
          <p:cNvSpPr>
            <a:spLocks noGrp="1"/>
          </p:cNvSpPr>
          <p:nvPr>
            <p:ph type="pic" sz="quarter" idx="21"/>
          </p:nvPr>
        </p:nvSpPr>
        <p:spPr>
          <a:pattFill prst="pct5">
            <a:fgClr>
              <a:schemeClr val="tx1"/>
            </a:fgClr>
            <a:bgClr>
              <a:schemeClr val="bg1"/>
            </a:bgClr>
          </a:pattFill>
        </p:spPr>
      </p:sp>
      <p:sp>
        <p:nvSpPr>
          <p:cNvPr id="11" name="Rectangle 10"/>
          <p:cNvSpPr/>
          <p:nvPr/>
        </p:nvSpPr>
        <p:spPr>
          <a:xfrm>
            <a:off x="-1" y="0"/>
            <a:ext cx="24387175" cy="13716000"/>
          </a:xfrm>
          <a:prstGeom prst="rect">
            <a:avLst/>
          </a:prstGeom>
          <a:solidFill>
            <a:schemeClr val="tx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Oval 3"/>
          <p:cNvSpPr/>
          <p:nvPr/>
        </p:nvSpPr>
        <p:spPr>
          <a:xfrm>
            <a:off x="2845218" y="2673768"/>
            <a:ext cx="215065" cy="2150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10461899" y="5160888"/>
            <a:ext cx="236571" cy="2365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18384717" y="2474714"/>
            <a:ext cx="314876" cy="3148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786983" y="9952784"/>
            <a:ext cx="613604" cy="61360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8561205" y="9333106"/>
            <a:ext cx="381000" cy="381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6735336" y="5424084"/>
            <a:ext cx="419100" cy="4191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9875475" y="9983267"/>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3986840" y="2774933"/>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4283735" y="12373519"/>
            <a:ext cx="286251" cy="28625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18732027" y="5442710"/>
            <a:ext cx="419100" cy="4191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14165907" y="6912654"/>
            <a:ext cx="613604" cy="61360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1722327" y="11370725"/>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101224" y="963067"/>
            <a:ext cx="419100" cy="4191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1178932" y="10910862"/>
            <a:ext cx="215065" cy="2150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1658085" y="8562386"/>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9420176" y="11261006"/>
            <a:ext cx="314876" cy="3148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2407638" y="10380868"/>
            <a:ext cx="286251" cy="28625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324465" y="265471"/>
            <a:ext cx="23656412" cy="1312606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9748279" y="3652681"/>
            <a:ext cx="4890617" cy="7172634"/>
          </a:xfrm>
          <a:prstGeom prst="rect">
            <a:avLst/>
          </a:prstGeom>
          <a:noFill/>
          <a:ln w="177800">
            <a:solidFill>
              <a:schemeClr val="accent1"/>
            </a:solidFill>
          </a:ln>
          <a:effectLst>
            <a:softEdge rad="50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254300" y="4873908"/>
            <a:ext cx="9878575" cy="2308324"/>
          </a:xfrm>
          <a:prstGeom prst="rect">
            <a:avLst/>
          </a:prstGeom>
          <a:noFill/>
        </p:spPr>
        <p:txBody>
          <a:bodyPr wrap="square" rtlCol="0">
            <a:spAutoFit/>
          </a:bodyPr>
          <a:lstStyle/>
          <a:p>
            <a:pPr algn="ctr"/>
            <a:r>
              <a:rPr lang="en-US" sz="7200" dirty="0">
                <a:solidFill>
                  <a:schemeClr val="bg1"/>
                </a:solidFill>
                <a:latin typeface="+mj-lt"/>
              </a:rPr>
              <a:t>INTRODUCING</a:t>
            </a:r>
          </a:p>
          <a:p>
            <a:pPr algn="ctr"/>
            <a:r>
              <a:rPr lang="en-US" sz="7200" dirty="0">
                <a:solidFill>
                  <a:schemeClr val="bg1"/>
                </a:solidFill>
                <a:latin typeface="+mj-lt"/>
              </a:rPr>
              <a:t>DYNAMIC BUBBLES</a:t>
            </a:r>
          </a:p>
        </p:txBody>
      </p:sp>
      <p:sp>
        <p:nvSpPr>
          <p:cNvPr id="33" name="TextBox 32"/>
          <p:cNvSpPr txBox="1"/>
          <p:nvPr/>
        </p:nvSpPr>
        <p:spPr>
          <a:xfrm>
            <a:off x="5400587" y="7219456"/>
            <a:ext cx="14334465" cy="2677656"/>
          </a:xfrm>
          <a:prstGeom prst="rect">
            <a:avLst/>
          </a:prstGeom>
          <a:noFill/>
        </p:spPr>
        <p:txBody>
          <a:bodyPr wrap="square" numCol="1" rtlCol="0">
            <a:spAutoFit/>
          </a:bodyPr>
          <a:lstStyle/>
          <a:p>
            <a:pPr algn="ctr"/>
            <a:r>
              <a:rPr lang="en-US" sz="2800" dirty="0">
                <a:solidFill>
                  <a:schemeClr val="bg1"/>
                </a:solidFill>
              </a:rPr>
              <a:t>Lorem ipsum dolor sit amet, consectetur adipiscing elit. Sed finibus tellus varius massa sagittis scelerisque. Etiam eu imperdiet felis. In hac habitasse platea dictumst. Ut bibendum venenatis lectus ac tempus. Aenean ac viverra neque. Maecenas ullamcorper turpis sed tellus vestibulum bibendum quam dictum venenatis ut ac diam. Aliquam interdum gravida molestie. Nulla tincidunt, elit sed placerat hendrerit, diam massa porttitor dolor, ac volutpat ante lacus sed quam. </a:t>
            </a:r>
          </a:p>
        </p:txBody>
      </p:sp>
    </p:spTree>
    <p:extLst>
      <p:ext uri="{BB962C8B-B14F-4D97-AF65-F5344CB8AC3E}">
        <p14:creationId xmlns:p14="http://schemas.microsoft.com/office/powerpoint/2010/main" val="24635124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decel="100000" autoRev="1" fill="hold" grpId="0" nodeType="withEffect">
                                  <p:stCondLst>
                                    <p:cond delay="0"/>
                                  </p:stCondLst>
                                  <p:childTnLst>
                                    <p:animMotion origin="layout" path="M 2.01536E-6 2.22222E-6 L 0.10038 0.22453 " pathEditMode="fixed" rAng="0" ptsTypes="AA">
                                      <p:cBhvr>
                                        <p:cTn id="6" dur="2000" fill="hold"/>
                                        <p:tgtEl>
                                          <p:spTgt spid="4"/>
                                        </p:tgtEl>
                                        <p:attrNameLst>
                                          <p:attrName>ppt_x</p:attrName>
                                          <p:attrName>ppt_y</p:attrName>
                                        </p:attrNameLst>
                                      </p:cBhvr>
                                      <p:rCtr x="5019" y="11227"/>
                                    </p:animMotion>
                                  </p:childTnLst>
                                </p:cTn>
                              </p:par>
                              <p:par>
                                <p:cTn id="7" presetID="42" presetClass="path" presetSubtype="0" repeatCount="indefinite" decel="100000" autoRev="1" fill="hold" grpId="0" nodeType="withEffect">
                                  <p:stCondLst>
                                    <p:cond delay="0"/>
                                  </p:stCondLst>
                                  <p:childTnLst>
                                    <p:animMotion origin="layout" path="M 6.71111E-5 2.22222E-6 L 0.09693 0.15278 " pathEditMode="fixed" rAng="0" ptsTypes="AA">
                                      <p:cBhvr>
                                        <p:cTn id="8" dur="2850" fill="hold"/>
                                        <p:tgtEl>
                                          <p:spTgt spid="13"/>
                                        </p:tgtEl>
                                        <p:attrNameLst>
                                          <p:attrName>ppt_x</p:attrName>
                                          <p:attrName>ppt_y</p:attrName>
                                        </p:attrNameLst>
                                      </p:cBhvr>
                                      <p:rCtr x="4843" y="7639"/>
                                    </p:animMotion>
                                  </p:childTnLst>
                                </p:cTn>
                              </p:par>
                              <p:par>
                                <p:cTn id="9" presetID="42" presetClass="path" presetSubtype="0" repeatCount="indefinite" decel="100000" autoRev="1" fill="hold" grpId="0" nodeType="withEffect">
                                  <p:stCondLst>
                                    <p:cond delay="0"/>
                                  </p:stCondLst>
                                  <p:childTnLst>
                                    <p:animMotion origin="layout" path="M 2.33303E-6 1.85185E-6 L 0.21214 0.37616 " pathEditMode="fixed" rAng="0" ptsTypes="AA">
                                      <p:cBhvr>
                                        <p:cTn id="10" dur="5300" fill="hold"/>
                                        <p:tgtEl>
                                          <p:spTgt spid="14"/>
                                        </p:tgtEl>
                                        <p:attrNameLst>
                                          <p:attrName>ppt_x</p:attrName>
                                          <p:attrName>ppt_y</p:attrName>
                                        </p:attrNameLst>
                                      </p:cBhvr>
                                      <p:rCtr x="10604" y="18808"/>
                                    </p:animMotion>
                                  </p:childTnLst>
                                </p:cTn>
                              </p:par>
                              <p:par>
                                <p:cTn id="11" presetID="42" presetClass="path" presetSubtype="0" repeatCount="indefinite" decel="100000" autoRev="1" fill="hold" grpId="0" nodeType="withEffect">
                                  <p:stCondLst>
                                    <p:cond delay="0"/>
                                  </p:stCondLst>
                                  <p:childTnLst>
                                    <p:animMotion origin="layout" path="M 6.30244E-5 0.00011 L 0.34996 -0.11388 " pathEditMode="fixed" rAng="0" ptsTypes="AA">
                                      <p:cBhvr>
                                        <p:cTn id="12" dur="3500" fill="hold"/>
                                        <p:tgtEl>
                                          <p:spTgt spid="15"/>
                                        </p:tgtEl>
                                        <p:attrNameLst>
                                          <p:attrName>ppt_x</p:attrName>
                                          <p:attrName>ppt_y</p:attrName>
                                        </p:attrNameLst>
                                      </p:cBhvr>
                                      <p:rCtr x="17491" y="-5706"/>
                                    </p:animMotion>
                                  </p:childTnLst>
                                </p:cTn>
                              </p:par>
                              <p:par>
                                <p:cTn id="13"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14" dur="2600" fill="hold"/>
                                        <p:tgtEl>
                                          <p:spTgt spid="16"/>
                                        </p:tgtEl>
                                        <p:attrNameLst>
                                          <p:attrName>ppt_x</p:attrName>
                                          <p:attrName>ppt_y</p:attrName>
                                        </p:attrNameLst>
                                      </p:cBhvr>
                                      <p:rCtr x="4843" y="7639"/>
                                    </p:animMotion>
                                  </p:childTnLst>
                                </p:cTn>
                              </p:par>
                              <p:par>
                                <p:cTn id="15" presetID="42" presetClass="path" presetSubtype="0" repeatCount="indefinite" decel="100000" autoRev="1" fill="hold" grpId="0" nodeType="withEffect">
                                  <p:stCondLst>
                                    <p:cond delay="0"/>
                                  </p:stCondLst>
                                  <p:childTnLst>
                                    <p:animMotion origin="layout" path="M -3.64666E-6 -3.88889E-6 L 0.01374 0.49132 " pathEditMode="fixed" rAng="0" ptsTypes="AA">
                                      <p:cBhvr>
                                        <p:cTn id="16" dur="2000" fill="hold"/>
                                        <p:tgtEl>
                                          <p:spTgt spid="17"/>
                                        </p:tgtEl>
                                        <p:attrNameLst>
                                          <p:attrName>ppt_x</p:attrName>
                                          <p:attrName>ppt_y</p:attrName>
                                        </p:attrNameLst>
                                      </p:cBhvr>
                                      <p:rCtr x="684" y="24560"/>
                                    </p:animMotion>
                                  </p:childTnLst>
                                </p:cTn>
                              </p:par>
                              <p:par>
                                <p:cTn id="17" presetID="42" presetClass="path" presetSubtype="0" repeatCount="indefinite" decel="100000" autoRev="1" fill="hold" grpId="0" nodeType="withEffect">
                                  <p:stCondLst>
                                    <p:cond delay="0"/>
                                  </p:stCondLst>
                                  <p:childTnLst>
                                    <p:animMotion origin="layout" path="M -4.31064E-6 -4.62963E-6 L -0.01731 -0.48761 " pathEditMode="fixed" rAng="0" ptsTypes="AA">
                                      <p:cBhvr>
                                        <p:cTn id="18" dur="4700" fill="hold"/>
                                        <p:tgtEl>
                                          <p:spTgt spid="18"/>
                                        </p:tgtEl>
                                        <p:attrNameLst>
                                          <p:attrName>ppt_x</p:attrName>
                                          <p:attrName>ppt_y</p:attrName>
                                        </p:attrNameLst>
                                      </p:cBhvr>
                                      <p:rCtr x="-866" y="-24387"/>
                                    </p:animMotion>
                                  </p:childTnLst>
                                </p:cTn>
                              </p:par>
                              <p:par>
                                <p:cTn id="19" presetID="42" presetClass="path" presetSubtype="0" repeatCount="indefinite" decel="100000" autoRev="1" fill="hold" grpId="0" nodeType="withEffect">
                                  <p:stCondLst>
                                    <p:cond delay="0"/>
                                  </p:stCondLst>
                                  <p:childTnLst>
                                    <p:animMotion origin="layout" path="M 2.01541E-6 2.22222E-6 L 0.09686 0.15278 " pathEditMode="fixed" rAng="0" ptsTypes="AA">
                                      <p:cBhvr>
                                        <p:cTn id="20" dur="2850" fill="hold"/>
                                        <p:tgtEl>
                                          <p:spTgt spid="20"/>
                                        </p:tgtEl>
                                        <p:attrNameLst>
                                          <p:attrName>ppt_x</p:attrName>
                                          <p:attrName>ppt_y</p:attrName>
                                        </p:attrNameLst>
                                      </p:cBhvr>
                                      <p:rCtr x="4843" y="7639"/>
                                    </p:animMotion>
                                  </p:childTnLst>
                                </p:cTn>
                              </p:par>
                              <p:par>
                                <p:cTn id="21" presetID="42" presetClass="path" presetSubtype="0" repeatCount="indefinite" decel="100000" autoRev="1" fill="hold" grpId="0" nodeType="withEffect">
                                  <p:stCondLst>
                                    <p:cond delay="0"/>
                                  </p:stCondLst>
                                  <p:childTnLst>
                                    <p:animMotion origin="layout" path="M 3.63234E-7 0.00012 L 0.18513 -0.50046 " pathEditMode="fixed" rAng="0" ptsTypes="AA">
                                      <p:cBhvr>
                                        <p:cTn id="22" dur="4800" fill="hold"/>
                                        <p:tgtEl>
                                          <p:spTgt spid="21"/>
                                        </p:tgtEl>
                                        <p:attrNameLst>
                                          <p:attrName>ppt_x</p:attrName>
                                          <p:attrName>ppt_y</p:attrName>
                                        </p:attrNameLst>
                                      </p:cBhvr>
                                      <p:rCtr x="8475" y="-21875"/>
                                    </p:animMotion>
                                  </p:childTnLst>
                                </p:cTn>
                              </p:par>
                              <p:par>
                                <p:cTn id="23"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24" dur="3350" fill="hold"/>
                                        <p:tgtEl>
                                          <p:spTgt spid="22"/>
                                        </p:tgtEl>
                                        <p:attrNameLst>
                                          <p:attrName>ppt_x</p:attrName>
                                          <p:attrName>ppt_y</p:attrName>
                                        </p:attrNameLst>
                                      </p:cBhvr>
                                      <p:rCtr x="4843" y="7639"/>
                                    </p:animMotion>
                                  </p:childTnLst>
                                </p:cTn>
                              </p:par>
                              <p:par>
                                <p:cTn id="25" presetID="42" presetClass="path" presetSubtype="0" repeatCount="indefinite" decel="100000" autoRev="1" fill="hold" grpId="0" nodeType="withEffect">
                                  <p:stCondLst>
                                    <p:cond delay="0"/>
                                  </p:stCondLst>
                                  <p:childTnLst>
                                    <p:animMotion origin="layout" path="M 6.71111E-5 0.00012 L 0.09693 0.1529 " pathEditMode="fixed" rAng="0" ptsTypes="AA">
                                      <p:cBhvr>
                                        <p:cTn id="26" dur="5450" fill="hold"/>
                                        <p:tgtEl>
                                          <p:spTgt spid="23"/>
                                        </p:tgtEl>
                                        <p:attrNameLst>
                                          <p:attrName>ppt_x</p:attrName>
                                          <p:attrName>ppt_y</p:attrName>
                                        </p:attrNameLst>
                                      </p:cBhvr>
                                      <p:rCtr x="4843" y="7639"/>
                                    </p:animMotion>
                                  </p:childTnLst>
                                </p:cTn>
                              </p:par>
                              <p:par>
                                <p:cTn id="27" presetID="42" presetClass="path" presetSubtype="0" repeatCount="indefinite" decel="100000" autoRev="1" fill="hold" grpId="0" nodeType="withEffect">
                                  <p:stCondLst>
                                    <p:cond delay="0"/>
                                  </p:stCondLst>
                                  <p:childTnLst>
                                    <p:animMotion origin="layout" path="M -2.84338E-6 -2.03704E-6 L -0.00273 -0.71134 " pathEditMode="fixed" rAng="0" ptsTypes="AA">
                                      <p:cBhvr>
                                        <p:cTn id="28" dur="6000" fill="hold"/>
                                        <p:tgtEl>
                                          <p:spTgt spid="24"/>
                                        </p:tgtEl>
                                        <p:attrNameLst>
                                          <p:attrName>ppt_x</p:attrName>
                                          <p:attrName>ppt_y</p:attrName>
                                        </p:attrNameLst>
                                      </p:cBhvr>
                                      <p:rCtr x="-137" y="-35567"/>
                                    </p:animMotion>
                                  </p:childTnLst>
                                </p:cTn>
                              </p:par>
                              <p:par>
                                <p:cTn id="29"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30" dur="3600" fill="hold"/>
                                        <p:tgtEl>
                                          <p:spTgt spid="25"/>
                                        </p:tgtEl>
                                        <p:attrNameLst>
                                          <p:attrName>ppt_x</p:attrName>
                                          <p:attrName>ppt_y</p:attrName>
                                        </p:attrNameLst>
                                      </p:cBhvr>
                                      <p:rCtr x="4843" y="7639"/>
                                    </p:animMotion>
                                  </p:childTnLst>
                                </p:cTn>
                              </p:par>
                              <p:par>
                                <p:cTn id="31" presetID="42" presetClass="path" presetSubtype="0" repeatCount="indefinite" decel="100000" autoRev="1" fill="hold" grpId="0" nodeType="withEffect">
                                  <p:stCondLst>
                                    <p:cond delay="0"/>
                                  </p:stCondLst>
                                  <p:childTnLst>
                                    <p:animMotion origin="layout" path="M 1.88391E-6 0.00012 L -0.41928 -0.01516 " pathEditMode="fixed" rAng="0" ptsTypes="AA">
                                      <p:cBhvr>
                                        <p:cTn id="32" dur="6100" fill="hold"/>
                                        <p:tgtEl>
                                          <p:spTgt spid="26"/>
                                        </p:tgtEl>
                                        <p:attrNameLst>
                                          <p:attrName>ppt_x</p:attrName>
                                          <p:attrName>ppt_y</p:attrName>
                                        </p:attrNameLst>
                                      </p:cBhvr>
                                      <p:rCtr x="-20967" y="-764"/>
                                    </p:animMotion>
                                  </p:childTnLst>
                                </p:cTn>
                              </p:par>
                              <p:par>
                                <p:cTn id="33" presetID="42" presetClass="path" presetSubtype="0" repeatCount="indefinite" decel="100000" autoRev="1" fill="hold" grpId="0" nodeType="withEffect">
                                  <p:stCondLst>
                                    <p:cond delay="0"/>
                                  </p:stCondLst>
                                  <p:childTnLst>
                                    <p:animMotion origin="layout" path="M -4.52675E-6 3.33333E-6 L 0.04245 0.29872 " pathEditMode="fixed" rAng="0" ptsTypes="AA">
                                      <p:cBhvr>
                                        <p:cTn id="34" dur="4700" fill="hold"/>
                                        <p:tgtEl>
                                          <p:spTgt spid="27"/>
                                        </p:tgtEl>
                                        <p:attrNameLst>
                                          <p:attrName>ppt_x</p:attrName>
                                          <p:attrName>ppt_y</p:attrName>
                                        </p:attrNameLst>
                                      </p:cBhvr>
                                      <p:rCtr x="2122" y="14931"/>
                                    </p:animMotion>
                                  </p:childTnLst>
                                </p:cTn>
                              </p:par>
                              <p:par>
                                <p:cTn id="35" presetID="42" presetClass="path" presetSubtype="0" repeatCount="indefinite" decel="100000" autoRev="1" fill="hold" grpId="0" nodeType="withEffect">
                                  <p:stCondLst>
                                    <p:cond delay="0"/>
                                  </p:stCondLst>
                                  <p:childTnLst>
                                    <p:animMotion origin="layout" path="M -5.72842E-8 -3.14815E-6 L -0.1714 0.07188 " pathEditMode="fixed" rAng="0" ptsTypes="AA">
                                      <p:cBhvr>
                                        <p:cTn id="36" dur="5650" fill="hold"/>
                                        <p:tgtEl>
                                          <p:spTgt spid="28"/>
                                        </p:tgtEl>
                                        <p:attrNameLst>
                                          <p:attrName>ppt_x</p:attrName>
                                          <p:attrName>ppt_y</p:attrName>
                                        </p:attrNameLst>
                                      </p:cBhvr>
                                      <p:rCtr x="-8573" y="3588"/>
                                    </p:animMotion>
                                  </p:childTnLst>
                                </p:cTn>
                              </p:par>
                              <p:par>
                                <p:cTn id="37" presetID="42" presetClass="path" presetSubtype="0" repeatCount="indefinite" decel="100000" autoRev="1" fill="hold" grpId="0" nodeType="withEffect">
                                  <p:stCondLst>
                                    <p:cond delay="0"/>
                                  </p:stCondLst>
                                  <p:childTnLst>
                                    <p:animMotion origin="layout" path="M -4.2859E-6 4.62963E-6 L -0.32261 -0.33994 " pathEditMode="fixed" rAng="0" ptsTypes="AA">
                                      <p:cBhvr>
                                        <p:cTn id="38" dur="3500" fill="hold"/>
                                        <p:tgtEl>
                                          <p:spTgt spid="29"/>
                                        </p:tgtEl>
                                        <p:attrNameLst>
                                          <p:attrName>ppt_x</p:attrName>
                                          <p:attrName>ppt_y</p:attrName>
                                        </p:attrNameLst>
                                      </p:cBhvr>
                                      <p:rCtr x="-16131" y="-17002"/>
                                    </p:animMotion>
                                  </p:childTnLst>
                                </p:cTn>
                              </p:par>
                              <p:par>
                                <p:cTn id="39" presetID="50" presetClass="entr" presetSubtype="0" decel="100000" fill="hold" grpId="0" nodeType="withEffect">
                                  <p:stCondLst>
                                    <p:cond delay="500"/>
                                  </p:stCondLst>
                                  <p:childTnLst>
                                    <p:set>
                                      <p:cBhvr>
                                        <p:cTn id="40" dur="1" fill="hold">
                                          <p:stCondLst>
                                            <p:cond delay="0"/>
                                          </p:stCondLst>
                                        </p:cTn>
                                        <p:tgtEl>
                                          <p:spTgt spid="34"/>
                                        </p:tgtEl>
                                        <p:attrNameLst>
                                          <p:attrName>style.visibility</p:attrName>
                                        </p:attrNameLst>
                                      </p:cBhvr>
                                      <p:to>
                                        <p:strVal val="visible"/>
                                      </p:to>
                                    </p:set>
                                    <p:anim calcmode="lin" valueType="num">
                                      <p:cBhvr>
                                        <p:cTn id="41" dur="1000" fill="hold"/>
                                        <p:tgtEl>
                                          <p:spTgt spid="34"/>
                                        </p:tgtEl>
                                        <p:attrNameLst>
                                          <p:attrName>ppt_w</p:attrName>
                                        </p:attrNameLst>
                                      </p:cBhvr>
                                      <p:tavLst>
                                        <p:tav tm="0">
                                          <p:val>
                                            <p:strVal val="#ppt_w+.3"/>
                                          </p:val>
                                        </p:tav>
                                        <p:tav tm="100000">
                                          <p:val>
                                            <p:strVal val="#ppt_w"/>
                                          </p:val>
                                        </p:tav>
                                      </p:tavLst>
                                    </p:anim>
                                    <p:anim calcmode="lin" valueType="num">
                                      <p:cBhvr>
                                        <p:cTn id="42" dur="1000" fill="hold"/>
                                        <p:tgtEl>
                                          <p:spTgt spid="34"/>
                                        </p:tgtEl>
                                        <p:attrNameLst>
                                          <p:attrName>ppt_h</p:attrName>
                                        </p:attrNameLst>
                                      </p:cBhvr>
                                      <p:tavLst>
                                        <p:tav tm="0">
                                          <p:val>
                                            <p:strVal val="#ppt_h"/>
                                          </p:val>
                                        </p:tav>
                                        <p:tav tm="100000">
                                          <p:val>
                                            <p:strVal val="#ppt_h"/>
                                          </p:val>
                                        </p:tav>
                                      </p:tavLst>
                                    </p:anim>
                                    <p:animEffect transition="in" filter="fade">
                                      <p:cBhvr>
                                        <p:cTn id="43"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animBg="1"/>
      <p:bldP spid="14" grpId="0" animBg="1"/>
      <p:bldP spid="15" grpId="0" animBg="1"/>
      <p:bldP spid="16" grpId="0" animBg="1"/>
      <p:bldP spid="17" grpId="0" animBg="1"/>
      <p:bldP spid="18"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4"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icture Placeholder 1"/>
          <p:cNvSpPr>
            <a:spLocks noGrp="1"/>
          </p:cNvSpPr>
          <p:nvPr>
            <p:ph type="pic" sz="quarter" idx="21"/>
          </p:nvPr>
        </p:nvSpPr>
        <p:spPr>
          <a:pattFill prst="pct5">
            <a:fgClr>
              <a:schemeClr val="tx1"/>
            </a:fgClr>
            <a:bgClr>
              <a:schemeClr val="bg1"/>
            </a:bgClr>
          </a:pattFill>
        </p:spPr>
      </p:sp>
      <p:sp>
        <p:nvSpPr>
          <p:cNvPr id="11" name="Rectangle 10"/>
          <p:cNvSpPr/>
          <p:nvPr/>
        </p:nvSpPr>
        <p:spPr>
          <a:xfrm>
            <a:off x="-1" y="0"/>
            <a:ext cx="24387175" cy="13716000"/>
          </a:xfrm>
          <a:prstGeom prst="rect">
            <a:avLst/>
          </a:prstGeom>
          <a:solidFill>
            <a:schemeClr val="tx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Oval 3"/>
          <p:cNvSpPr/>
          <p:nvPr/>
        </p:nvSpPr>
        <p:spPr>
          <a:xfrm>
            <a:off x="2845218" y="2673768"/>
            <a:ext cx="215065" cy="2150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10461899" y="5160888"/>
            <a:ext cx="236571" cy="23657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18384717" y="2474714"/>
            <a:ext cx="314876" cy="3148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786983" y="9952784"/>
            <a:ext cx="613604" cy="61360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8561205" y="9333106"/>
            <a:ext cx="381000" cy="381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6735336" y="5424084"/>
            <a:ext cx="419100" cy="4191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9875475" y="9983267"/>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3986840" y="2774933"/>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4283735" y="12373519"/>
            <a:ext cx="286251" cy="28625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18732027" y="5442710"/>
            <a:ext cx="419100" cy="4191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14165907" y="6912654"/>
            <a:ext cx="613604" cy="61360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1722327" y="11370725"/>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9101224" y="963067"/>
            <a:ext cx="419100" cy="4191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1178932" y="10910862"/>
            <a:ext cx="215065" cy="2150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1658085" y="8562386"/>
            <a:ext cx="133539" cy="133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9420176" y="11261006"/>
            <a:ext cx="314876" cy="31487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2407638" y="10380868"/>
            <a:ext cx="286251" cy="28625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324465" y="265471"/>
            <a:ext cx="23656412" cy="1312606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p:nvCxnSpPr>
        <p:spPr>
          <a:xfrm>
            <a:off x="4715941" y="6161986"/>
            <a:ext cx="2923522" cy="0"/>
          </a:xfrm>
          <a:prstGeom prst="line">
            <a:avLst/>
          </a:prstGeom>
          <a:ln w="117475">
            <a:solidFill>
              <a:schemeClr val="accent1"/>
            </a:solidFil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4654450" y="6319709"/>
            <a:ext cx="1657350" cy="523220"/>
          </a:xfrm>
          <a:prstGeom prst="rect">
            <a:avLst/>
          </a:prstGeom>
          <a:noFill/>
        </p:spPr>
        <p:txBody>
          <a:bodyPr wrap="square" rtlCol="0">
            <a:spAutoFit/>
          </a:bodyPr>
          <a:lstStyle/>
          <a:p>
            <a:r>
              <a:rPr lang="en-US" sz="2800" dirty="0">
                <a:solidFill>
                  <a:schemeClr val="accent1"/>
                </a:solidFill>
                <a:latin typeface="+mj-lt"/>
              </a:rPr>
              <a:t>HOME</a:t>
            </a:r>
          </a:p>
        </p:txBody>
      </p:sp>
      <p:cxnSp>
        <p:nvCxnSpPr>
          <p:cNvPr id="37" name="Straight Connector 36"/>
          <p:cNvCxnSpPr/>
          <p:nvPr/>
        </p:nvCxnSpPr>
        <p:spPr>
          <a:xfrm>
            <a:off x="9000138" y="6161986"/>
            <a:ext cx="2923522" cy="0"/>
          </a:xfrm>
          <a:prstGeom prst="line">
            <a:avLst/>
          </a:prstGeom>
          <a:ln w="117475">
            <a:solidFill>
              <a:schemeClr val="bg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8938646" y="6319709"/>
            <a:ext cx="2985013" cy="523220"/>
          </a:xfrm>
          <a:prstGeom prst="rect">
            <a:avLst/>
          </a:prstGeom>
          <a:noFill/>
        </p:spPr>
        <p:txBody>
          <a:bodyPr wrap="square" rtlCol="0">
            <a:spAutoFit/>
          </a:bodyPr>
          <a:lstStyle/>
          <a:p>
            <a:r>
              <a:rPr lang="en-US" sz="2800" dirty="0">
                <a:solidFill>
                  <a:schemeClr val="bg1"/>
                </a:solidFill>
                <a:latin typeface="+mj-lt"/>
              </a:rPr>
              <a:t>NETWORK</a:t>
            </a:r>
          </a:p>
        </p:txBody>
      </p:sp>
      <p:cxnSp>
        <p:nvCxnSpPr>
          <p:cNvPr id="39" name="Straight Connector 38"/>
          <p:cNvCxnSpPr/>
          <p:nvPr/>
        </p:nvCxnSpPr>
        <p:spPr>
          <a:xfrm>
            <a:off x="13379242" y="6161986"/>
            <a:ext cx="2923522" cy="0"/>
          </a:xfrm>
          <a:prstGeom prst="line">
            <a:avLst/>
          </a:prstGeom>
          <a:ln w="117475">
            <a:solidFill>
              <a:schemeClr val="bg1"/>
            </a:solidFill>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13317750" y="6319709"/>
            <a:ext cx="2985013" cy="523220"/>
          </a:xfrm>
          <a:prstGeom prst="rect">
            <a:avLst/>
          </a:prstGeom>
          <a:noFill/>
        </p:spPr>
        <p:txBody>
          <a:bodyPr wrap="square" rtlCol="0">
            <a:spAutoFit/>
          </a:bodyPr>
          <a:lstStyle/>
          <a:p>
            <a:r>
              <a:rPr lang="en-US" sz="2800" dirty="0">
                <a:solidFill>
                  <a:schemeClr val="bg1"/>
                </a:solidFill>
                <a:latin typeface="+mj-lt"/>
              </a:rPr>
              <a:t>SERVICE</a:t>
            </a:r>
          </a:p>
        </p:txBody>
      </p:sp>
      <p:cxnSp>
        <p:nvCxnSpPr>
          <p:cNvPr id="41" name="Straight Connector 40"/>
          <p:cNvCxnSpPr/>
          <p:nvPr/>
        </p:nvCxnSpPr>
        <p:spPr>
          <a:xfrm>
            <a:off x="4715941" y="7864529"/>
            <a:ext cx="2923522" cy="0"/>
          </a:xfrm>
          <a:prstGeom prst="line">
            <a:avLst/>
          </a:prstGeom>
          <a:ln w="117475">
            <a:solidFill>
              <a:schemeClr val="bg1"/>
            </a:solidFill>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4654450" y="8022252"/>
            <a:ext cx="1657350" cy="523220"/>
          </a:xfrm>
          <a:prstGeom prst="rect">
            <a:avLst/>
          </a:prstGeom>
          <a:noFill/>
        </p:spPr>
        <p:txBody>
          <a:bodyPr wrap="square" rtlCol="0">
            <a:spAutoFit/>
          </a:bodyPr>
          <a:lstStyle/>
          <a:p>
            <a:r>
              <a:rPr lang="en-US" sz="2800" dirty="0">
                <a:solidFill>
                  <a:schemeClr val="bg1"/>
                </a:solidFill>
                <a:latin typeface="+mj-lt"/>
              </a:rPr>
              <a:t>PEOPLE</a:t>
            </a:r>
          </a:p>
        </p:txBody>
      </p:sp>
      <p:cxnSp>
        <p:nvCxnSpPr>
          <p:cNvPr id="43" name="Straight Connector 42"/>
          <p:cNvCxnSpPr/>
          <p:nvPr/>
        </p:nvCxnSpPr>
        <p:spPr>
          <a:xfrm>
            <a:off x="9000138" y="7864529"/>
            <a:ext cx="2923522" cy="0"/>
          </a:xfrm>
          <a:prstGeom prst="line">
            <a:avLst/>
          </a:prstGeom>
          <a:ln w="117475">
            <a:solidFill>
              <a:schemeClr val="bg1"/>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938646" y="8022252"/>
            <a:ext cx="2985013" cy="523220"/>
          </a:xfrm>
          <a:prstGeom prst="rect">
            <a:avLst/>
          </a:prstGeom>
          <a:noFill/>
        </p:spPr>
        <p:txBody>
          <a:bodyPr wrap="square" rtlCol="0">
            <a:spAutoFit/>
          </a:bodyPr>
          <a:lstStyle/>
          <a:p>
            <a:r>
              <a:rPr lang="en-US" sz="2800" dirty="0">
                <a:solidFill>
                  <a:schemeClr val="bg1"/>
                </a:solidFill>
                <a:latin typeface="+mj-lt"/>
              </a:rPr>
              <a:t>FAQ</a:t>
            </a:r>
          </a:p>
        </p:txBody>
      </p:sp>
      <p:cxnSp>
        <p:nvCxnSpPr>
          <p:cNvPr id="45" name="Straight Connector 44"/>
          <p:cNvCxnSpPr/>
          <p:nvPr/>
        </p:nvCxnSpPr>
        <p:spPr>
          <a:xfrm>
            <a:off x="13379242" y="7864529"/>
            <a:ext cx="2923522" cy="0"/>
          </a:xfrm>
          <a:prstGeom prst="line">
            <a:avLst/>
          </a:prstGeom>
          <a:ln w="117475">
            <a:solidFill>
              <a:schemeClr val="bg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13317750" y="8022252"/>
            <a:ext cx="2985013" cy="523220"/>
          </a:xfrm>
          <a:prstGeom prst="rect">
            <a:avLst/>
          </a:prstGeom>
          <a:noFill/>
        </p:spPr>
        <p:txBody>
          <a:bodyPr wrap="square" rtlCol="0">
            <a:spAutoFit/>
          </a:bodyPr>
          <a:lstStyle/>
          <a:p>
            <a:r>
              <a:rPr lang="en-US" sz="2800" dirty="0">
                <a:solidFill>
                  <a:schemeClr val="bg1"/>
                </a:solidFill>
                <a:latin typeface="+mj-lt"/>
              </a:rPr>
              <a:t>CONTACT</a:t>
            </a:r>
          </a:p>
        </p:txBody>
      </p:sp>
      <p:cxnSp>
        <p:nvCxnSpPr>
          <p:cNvPr id="47" name="Straight Connector 46"/>
          <p:cNvCxnSpPr/>
          <p:nvPr/>
        </p:nvCxnSpPr>
        <p:spPr>
          <a:xfrm>
            <a:off x="17758346" y="6161986"/>
            <a:ext cx="2923522" cy="0"/>
          </a:xfrm>
          <a:prstGeom prst="line">
            <a:avLst/>
          </a:prstGeom>
          <a:ln w="117475">
            <a:solidFill>
              <a:schemeClr val="bg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17696854" y="6319709"/>
            <a:ext cx="2985013" cy="523220"/>
          </a:xfrm>
          <a:prstGeom prst="rect">
            <a:avLst/>
          </a:prstGeom>
          <a:noFill/>
        </p:spPr>
        <p:txBody>
          <a:bodyPr wrap="square" rtlCol="0">
            <a:spAutoFit/>
          </a:bodyPr>
          <a:lstStyle/>
          <a:p>
            <a:r>
              <a:rPr lang="en-US" sz="2800" dirty="0">
                <a:solidFill>
                  <a:schemeClr val="bg1"/>
                </a:solidFill>
                <a:latin typeface="+mj-lt"/>
              </a:rPr>
              <a:t>BIOGRAPH</a:t>
            </a:r>
          </a:p>
        </p:txBody>
      </p:sp>
      <p:sp>
        <p:nvSpPr>
          <p:cNvPr id="7" name="TextBox 6"/>
          <p:cNvSpPr txBox="1"/>
          <p:nvPr/>
        </p:nvSpPr>
        <p:spPr>
          <a:xfrm>
            <a:off x="4500732" y="3860561"/>
            <a:ext cx="9783003" cy="1569660"/>
          </a:xfrm>
          <a:prstGeom prst="rect">
            <a:avLst/>
          </a:prstGeom>
          <a:noFill/>
        </p:spPr>
        <p:txBody>
          <a:bodyPr wrap="square" rtlCol="0">
            <a:spAutoFit/>
          </a:bodyPr>
          <a:lstStyle/>
          <a:p>
            <a:r>
              <a:rPr lang="en-US" sz="9600" dirty="0">
                <a:solidFill>
                  <a:schemeClr val="bg1">
                    <a:alpha val="26000"/>
                  </a:schemeClr>
                </a:solidFill>
                <a:latin typeface="+mj-lt"/>
              </a:rPr>
              <a:t>OUR CONTENT</a:t>
            </a:r>
          </a:p>
        </p:txBody>
      </p:sp>
    </p:spTree>
    <p:extLst>
      <p:ext uri="{BB962C8B-B14F-4D97-AF65-F5344CB8AC3E}">
        <p14:creationId xmlns:p14="http://schemas.microsoft.com/office/powerpoint/2010/main" val="253801670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decel="100000" autoRev="1" fill="hold" grpId="0" nodeType="withEffect">
                                  <p:stCondLst>
                                    <p:cond delay="0"/>
                                  </p:stCondLst>
                                  <p:childTnLst>
                                    <p:animMotion origin="layout" path="M 2.01536E-6 2.22222E-6 L 0.10038 0.22453 " pathEditMode="fixed" rAng="0" ptsTypes="AA">
                                      <p:cBhvr>
                                        <p:cTn id="6" dur="2000" fill="hold"/>
                                        <p:tgtEl>
                                          <p:spTgt spid="4"/>
                                        </p:tgtEl>
                                        <p:attrNameLst>
                                          <p:attrName>ppt_x</p:attrName>
                                          <p:attrName>ppt_y</p:attrName>
                                        </p:attrNameLst>
                                      </p:cBhvr>
                                      <p:rCtr x="5019" y="11227"/>
                                    </p:animMotion>
                                  </p:childTnLst>
                                </p:cTn>
                              </p:par>
                              <p:par>
                                <p:cTn id="7" presetID="42" presetClass="path" presetSubtype="0" repeatCount="indefinite" decel="100000" autoRev="1" fill="hold" grpId="0" nodeType="withEffect">
                                  <p:stCondLst>
                                    <p:cond delay="0"/>
                                  </p:stCondLst>
                                  <p:childTnLst>
                                    <p:animMotion origin="layout" path="M 6.71111E-5 2.22222E-6 L 0.09693 0.15278 " pathEditMode="fixed" rAng="0" ptsTypes="AA">
                                      <p:cBhvr>
                                        <p:cTn id="8" dur="2850" fill="hold"/>
                                        <p:tgtEl>
                                          <p:spTgt spid="13"/>
                                        </p:tgtEl>
                                        <p:attrNameLst>
                                          <p:attrName>ppt_x</p:attrName>
                                          <p:attrName>ppt_y</p:attrName>
                                        </p:attrNameLst>
                                      </p:cBhvr>
                                      <p:rCtr x="4843" y="7639"/>
                                    </p:animMotion>
                                  </p:childTnLst>
                                </p:cTn>
                              </p:par>
                              <p:par>
                                <p:cTn id="9" presetID="42" presetClass="path" presetSubtype="0" repeatCount="indefinite" decel="100000" autoRev="1" fill="hold" grpId="0" nodeType="withEffect">
                                  <p:stCondLst>
                                    <p:cond delay="0"/>
                                  </p:stCondLst>
                                  <p:childTnLst>
                                    <p:animMotion origin="layout" path="M 2.33303E-6 1.85185E-6 L 0.21214 0.37616 " pathEditMode="fixed" rAng="0" ptsTypes="AA">
                                      <p:cBhvr>
                                        <p:cTn id="10" dur="5300" fill="hold"/>
                                        <p:tgtEl>
                                          <p:spTgt spid="14"/>
                                        </p:tgtEl>
                                        <p:attrNameLst>
                                          <p:attrName>ppt_x</p:attrName>
                                          <p:attrName>ppt_y</p:attrName>
                                        </p:attrNameLst>
                                      </p:cBhvr>
                                      <p:rCtr x="10604" y="18808"/>
                                    </p:animMotion>
                                  </p:childTnLst>
                                </p:cTn>
                              </p:par>
                              <p:par>
                                <p:cTn id="11" presetID="42" presetClass="path" presetSubtype="0" repeatCount="indefinite" decel="100000" autoRev="1" fill="hold" grpId="0" nodeType="withEffect">
                                  <p:stCondLst>
                                    <p:cond delay="0"/>
                                  </p:stCondLst>
                                  <p:childTnLst>
                                    <p:animMotion origin="layout" path="M 6.30244E-5 0.00011 L 0.34996 -0.11388 " pathEditMode="fixed" rAng="0" ptsTypes="AA">
                                      <p:cBhvr>
                                        <p:cTn id="12" dur="3500" fill="hold"/>
                                        <p:tgtEl>
                                          <p:spTgt spid="15"/>
                                        </p:tgtEl>
                                        <p:attrNameLst>
                                          <p:attrName>ppt_x</p:attrName>
                                          <p:attrName>ppt_y</p:attrName>
                                        </p:attrNameLst>
                                      </p:cBhvr>
                                      <p:rCtr x="17491" y="-5706"/>
                                    </p:animMotion>
                                  </p:childTnLst>
                                </p:cTn>
                              </p:par>
                              <p:par>
                                <p:cTn id="13"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14" dur="2600" fill="hold"/>
                                        <p:tgtEl>
                                          <p:spTgt spid="16"/>
                                        </p:tgtEl>
                                        <p:attrNameLst>
                                          <p:attrName>ppt_x</p:attrName>
                                          <p:attrName>ppt_y</p:attrName>
                                        </p:attrNameLst>
                                      </p:cBhvr>
                                      <p:rCtr x="4843" y="7639"/>
                                    </p:animMotion>
                                  </p:childTnLst>
                                </p:cTn>
                              </p:par>
                              <p:par>
                                <p:cTn id="15" presetID="42" presetClass="path" presetSubtype="0" repeatCount="indefinite" decel="100000" autoRev="1" fill="hold" grpId="0" nodeType="withEffect">
                                  <p:stCondLst>
                                    <p:cond delay="0"/>
                                  </p:stCondLst>
                                  <p:childTnLst>
                                    <p:animMotion origin="layout" path="M -3.64666E-6 -3.88889E-6 L 0.01374 0.49132 " pathEditMode="fixed" rAng="0" ptsTypes="AA">
                                      <p:cBhvr>
                                        <p:cTn id="16" dur="2000" fill="hold"/>
                                        <p:tgtEl>
                                          <p:spTgt spid="17"/>
                                        </p:tgtEl>
                                        <p:attrNameLst>
                                          <p:attrName>ppt_x</p:attrName>
                                          <p:attrName>ppt_y</p:attrName>
                                        </p:attrNameLst>
                                      </p:cBhvr>
                                      <p:rCtr x="684" y="24560"/>
                                    </p:animMotion>
                                  </p:childTnLst>
                                </p:cTn>
                              </p:par>
                              <p:par>
                                <p:cTn id="17" presetID="42" presetClass="path" presetSubtype="0" repeatCount="indefinite" decel="100000" autoRev="1" fill="hold" grpId="0" nodeType="withEffect">
                                  <p:stCondLst>
                                    <p:cond delay="0"/>
                                  </p:stCondLst>
                                  <p:childTnLst>
                                    <p:animMotion origin="layout" path="M -4.31064E-6 -4.62963E-6 L -0.01731 -0.48761 " pathEditMode="fixed" rAng="0" ptsTypes="AA">
                                      <p:cBhvr>
                                        <p:cTn id="18" dur="4700" fill="hold"/>
                                        <p:tgtEl>
                                          <p:spTgt spid="18"/>
                                        </p:tgtEl>
                                        <p:attrNameLst>
                                          <p:attrName>ppt_x</p:attrName>
                                          <p:attrName>ppt_y</p:attrName>
                                        </p:attrNameLst>
                                      </p:cBhvr>
                                      <p:rCtr x="-866" y="-24387"/>
                                    </p:animMotion>
                                  </p:childTnLst>
                                </p:cTn>
                              </p:par>
                              <p:par>
                                <p:cTn id="19" presetID="42" presetClass="path" presetSubtype="0" repeatCount="indefinite" decel="100000" autoRev="1" fill="hold" grpId="0" nodeType="withEffect">
                                  <p:stCondLst>
                                    <p:cond delay="0"/>
                                  </p:stCondLst>
                                  <p:childTnLst>
                                    <p:animMotion origin="layout" path="M 2.01541E-6 2.22222E-6 L 0.09686 0.15278 " pathEditMode="fixed" rAng="0" ptsTypes="AA">
                                      <p:cBhvr>
                                        <p:cTn id="20" dur="2850" fill="hold"/>
                                        <p:tgtEl>
                                          <p:spTgt spid="20"/>
                                        </p:tgtEl>
                                        <p:attrNameLst>
                                          <p:attrName>ppt_x</p:attrName>
                                          <p:attrName>ppt_y</p:attrName>
                                        </p:attrNameLst>
                                      </p:cBhvr>
                                      <p:rCtr x="4843" y="7639"/>
                                    </p:animMotion>
                                  </p:childTnLst>
                                </p:cTn>
                              </p:par>
                              <p:par>
                                <p:cTn id="21" presetID="42" presetClass="path" presetSubtype="0" repeatCount="indefinite" decel="100000" autoRev="1" fill="hold" grpId="0" nodeType="withEffect">
                                  <p:stCondLst>
                                    <p:cond delay="0"/>
                                  </p:stCondLst>
                                  <p:childTnLst>
                                    <p:animMotion origin="layout" path="M 3.63234E-7 0.00012 L 0.18513 -0.50046 " pathEditMode="fixed" rAng="0" ptsTypes="AA">
                                      <p:cBhvr>
                                        <p:cTn id="22" dur="4800" fill="hold"/>
                                        <p:tgtEl>
                                          <p:spTgt spid="21"/>
                                        </p:tgtEl>
                                        <p:attrNameLst>
                                          <p:attrName>ppt_x</p:attrName>
                                          <p:attrName>ppt_y</p:attrName>
                                        </p:attrNameLst>
                                      </p:cBhvr>
                                      <p:rCtr x="8475" y="-21875"/>
                                    </p:animMotion>
                                  </p:childTnLst>
                                </p:cTn>
                              </p:par>
                              <p:par>
                                <p:cTn id="23"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24" dur="3350" fill="hold"/>
                                        <p:tgtEl>
                                          <p:spTgt spid="22"/>
                                        </p:tgtEl>
                                        <p:attrNameLst>
                                          <p:attrName>ppt_x</p:attrName>
                                          <p:attrName>ppt_y</p:attrName>
                                        </p:attrNameLst>
                                      </p:cBhvr>
                                      <p:rCtr x="4843" y="7639"/>
                                    </p:animMotion>
                                  </p:childTnLst>
                                </p:cTn>
                              </p:par>
                              <p:par>
                                <p:cTn id="25" presetID="42" presetClass="path" presetSubtype="0" repeatCount="indefinite" decel="100000" autoRev="1" fill="hold" grpId="0" nodeType="withEffect">
                                  <p:stCondLst>
                                    <p:cond delay="0"/>
                                  </p:stCondLst>
                                  <p:childTnLst>
                                    <p:animMotion origin="layout" path="M 6.71111E-5 0.00012 L 0.09693 0.1529 " pathEditMode="fixed" rAng="0" ptsTypes="AA">
                                      <p:cBhvr>
                                        <p:cTn id="26" dur="5450" fill="hold"/>
                                        <p:tgtEl>
                                          <p:spTgt spid="23"/>
                                        </p:tgtEl>
                                        <p:attrNameLst>
                                          <p:attrName>ppt_x</p:attrName>
                                          <p:attrName>ppt_y</p:attrName>
                                        </p:attrNameLst>
                                      </p:cBhvr>
                                      <p:rCtr x="4843" y="7639"/>
                                    </p:animMotion>
                                  </p:childTnLst>
                                </p:cTn>
                              </p:par>
                              <p:par>
                                <p:cTn id="27" presetID="42" presetClass="path" presetSubtype="0" repeatCount="indefinite" decel="100000" autoRev="1" fill="hold" grpId="0" nodeType="withEffect">
                                  <p:stCondLst>
                                    <p:cond delay="0"/>
                                  </p:stCondLst>
                                  <p:childTnLst>
                                    <p:animMotion origin="layout" path="M -2.84338E-6 -2.03704E-6 L -0.00273 -0.71134 " pathEditMode="fixed" rAng="0" ptsTypes="AA">
                                      <p:cBhvr>
                                        <p:cTn id="28" dur="6000" fill="hold"/>
                                        <p:tgtEl>
                                          <p:spTgt spid="24"/>
                                        </p:tgtEl>
                                        <p:attrNameLst>
                                          <p:attrName>ppt_x</p:attrName>
                                          <p:attrName>ppt_y</p:attrName>
                                        </p:attrNameLst>
                                      </p:cBhvr>
                                      <p:rCtr x="-137" y="-35567"/>
                                    </p:animMotion>
                                  </p:childTnLst>
                                </p:cTn>
                              </p:par>
                              <p:par>
                                <p:cTn id="29"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30" dur="3600" fill="hold"/>
                                        <p:tgtEl>
                                          <p:spTgt spid="25"/>
                                        </p:tgtEl>
                                        <p:attrNameLst>
                                          <p:attrName>ppt_x</p:attrName>
                                          <p:attrName>ppt_y</p:attrName>
                                        </p:attrNameLst>
                                      </p:cBhvr>
                                      <p:rCtr x="4843" y="7639"/>
                                    </p:animMotion>
                                  </p:childTnLst>
                                </p:cTn>
                              </p:par>
                              <p:par>
                                <p:cTn id="31" presetID="42" presetClass="path" presetSubtype="0" repeatCount="indefinite" decel="100000" autoRev="1" fill="hold" grpId="0" nodeType="withEffect">
                                  <p:stCondLst>
                                    <p:cond delay="0"/>
                                  </p:stCondLst>
                                  <p:childTnLst>
                                    <p:animMotion origin="layout" path="M 1.88391E-6 0.00012 L -0.41928 -0.01516 " pathEditMode="fixed" rAng="0" ptsTypes="AA">
                                      <p:cBhvr>
                                        <p:cTn id="32" dur="6100" fill="hold"/>
                                        <p:tgtEl>
                                          <p:spTgt spid="26"/>
                                        </p:tgtEl>
                                        <p:attrNameLst>
                                          <p:attrName>ppt_x</p:attrName>
                                          <p:attrName>ppt_y</p:attrName>
                                        </p:attrNameLst>
                                      </p:cBhvr>
                                      <p:rCtr x="-20967" y="-764"/>
                                    </p:animMotion>
                                  </p:childTnLst>
                                </p:cTn>
                              </p:par>
                              <p:par>
                                <p:cTn id="33" presetID="42" presetClass="path" presetSubtype="0" repeatCount="indefinite" decel="100000" autoRev="1" fill="hold" grpId="0" nodeType="withEffect">
                                  <p:stCondLst>
                                    <p:cond delay="0"/>
                                  </p:stCondLst>
                                  <p:childTnLst>
                                    <p:animMotion origin="layout" path="M -4.52675E-6 3.33333E-6 L 0.04245 0.29872 " pathEditMode="fixed" rAng="0" ptsTypes="AA">
                                      <p:cBhvr>
                                        <p:cTn id="34" dur="4700" fill="hold"/>
                                        <p:tgtEl>
                                          <p:spTgt spid="27"/>
                                        </p:tgtEl>
                                        <p:attrNameLst>
                                          <p:attrName>ppt_x</p:attrName>
                                          <p:attrName>ppt_y</p:attrName>
                                        </p:attrNameLst>
                                      </p:cBhvr>
                                      <p:rCtr x="2122" y="14931"/>
                                    </p:animMotion>
                                  </p:childTnLst>
                                </p:cTn>
                              </p:par>
                              <p:par>
                                <p:cTn id="35" presetID="42" presetClass="path" presetSubtype="0" repeatCount="indefinite" decel="100000" autoRev="1" fill="hold" grpId="0" nodeType="withEffect">
                                  <p:stCondLst>
                                    <p:cond delay="0"/>
                                  </p:stCondLst>
                                  <p:childTnLst>
                                    <p:animMotion origin="layout" path="M -5.72842E-8 -3.14815E-6 L -0.1714 0.07188 " pathEditMode="fixed" rAng="0" ptsTypes="AA">
                                      <p:cBhvr>
                                        <p:cTn id="36" dur="5650" fill="hold"/>
                                        <p:tgtEl>
                                          <p:spTgt spid="28"/>
                                        </p:tgtEl>
                                        <p:attrNameLst>
                                          <p:attrName>ppt_x</p:attrName>
                                          <p:attrName>ppt_y</p:attrName>
                                        </p:attrNameLst>
                                      </p:cBhvr>
                                      <p:rCtr x="-8573" y="3588"/>
                                    </p:animMotion>
                                  </p:childTnLst>
                                </p:cTn>
                              </p:par>
                              <p:par>
                                <p:cTn id="37" presetID="42" presetClass="path" presetSubtype="0" repeatCount="indefinite" decel="100000" autoRev="1" fill="hold" grpId="0" nodeType="withEffect">
                                  <p:stCondLst>
                                    <p:cond delay="0"/>
                                  </p:stCondLst>
                                  <p:childTnLst>
                                    <p:animMotion origin="layout" path="M -4.2859E-6 4.62963E-6 L -0.32261 -0.33994 " pathEditMode="fixed" rAng="0" ptsTypes="AA">
                                      <p:cBhvr>
                                        <p:cTn id="38" dur="3500" fill="hold"/>
                                        <p:tgtEl>
                                          <p:spTgt spid="29"/>
                                        </p:tgtEl>
                                        <p:attrNameLst>
                                          <p:attrName>ppt_x</p:attrName>
                                          <p:attrName>ppt_y</p:attrName>
                                        </p:attrNameLst>
                                      </p:cBhvr>
                                      <p:rCtr x="-16131" y="-170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animBg="1"/>
      <p:bldP spid="14" grpId="0" animBg="1"/>
      <p:bldP spid="15" grpId="0" animBg="1"/>
      <p:bldP spid="16" grpId="0" animBg="1"/>
      <p:bldP spid="17" grpId="0" animBg="1"/>
      <p:bldP spid="18"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icture Placeholder 1"/>
          <p:cNvSpPr>
            <a:spLocks noGrp="1"/>
          </p:cNvSpPr>
          <p:nvPr>
            <p:ph type="pic" sz="quarter" idx="21"/>
          </p:nvPr>
        </p:nvSpPr>
        <p:spPr>
          <a:pattFill prst="pct5">
            <a:fgClr>
              <a:schemeClr val="tx1"/>
            </a:fgClr>
            <a:bgClr>
              <a:schemeClr val="bg1"/>
            </a:bgClr>
          </a:pattFill>
        </p:spPr>
      </p:sp>
      <p:sp>
        <p:nvSpPr>
          <p:cNvPr id="11" name="Rectangle 10"/>
          <p:cNvSpPr/>
          <p:nvPr/>
        </p:nvSpPr>
        <p:spPr>
          <a:xfrm>
            <a:off x="-1" y="0"/>
            <a:ext cx="24387175" cy="13716000"/>
          </a:xfrm>
          <a:prstGeom prst="rect">
            <a:avLst/>
          </a:prstGeom>
          <a:solidFill>
            <a:schemeClr val="tx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Oval 3"/>
          <p:cNvSpPr/>
          <p:nvPr/>
        </p:nvSpPr>
        <p:spPr>
          <a:xfrm>
            <a:off x="2743199" y="2571749"/>
            <a:ext cx="419102" cy="419102"/>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10349679" y="5048668"/>
            <a:ext cx="461010" cy="461010"/>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18235353" y="2325350"/>
            <a:ext cx="613604" cy="613604"/>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495915" y="9661716"/>
            <a:ext cx="1195741" cy="1195741"/>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8380475" y="9152376"/>
            <a:ext cx="742460" cy="742460"/>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6536533" y="5225281"/>
            <a:ext cx="816706" cy="816706"/>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9812130" y="9919922"/>
            <a:ext cx="260229" cy="260229"/>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3923495" y="2711588"/>
            <a:ext cx="260229" cy="260229"/>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4147949" y="12237733"/>
            <a:ext cx="557822" cy="557822"/>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18533224" y="5243907"/>
            <a:ext cx="816706" cy="816706"/>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13874839" y="6621586"/>
            <a:ext cx="1195741" cy="1195741"/>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1658982" y="11307380"/>
            <a:ext cx="260229" cy="260229"/>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8902421" y="764264"/>
            <a:ext cx="816706" cy="816706"/>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1076913" y="10808843"/>
            <a:ext cx="419102" cy="419102"/>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1594740" y="8499041"/>
            <a:ext cx="260229" cy="260229"/>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19270812" y="11111642"/>
            <a:ext cx="613604" cy="613604"/>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22271852" y="10245082"/>
            <a:ext cx="557822" cy="557822"/>
          </a:xfrm>
          <a:prstGeom prst="ellipse">
            <a:avLst/>
          </a:prstGeom>
          <a:ln>
            <a:noFill/>
          </a:ln>
          <a:effectLst>
            <a:softEdge rad="114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324465" y="265471"/>
            <a:ext cx="23656412" cy="1312606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6470702" y="6561075"/>
            <a:ext cx="11445770" cy="1694244"/>
          </a:xfrm>
          <a:prstGeom prst="rect">
            <a:avLst/>
          </a:prstGeom>
          <a:noFill/>
        </p:spPr>
        <p:txBody>
          <a:bodyPr wrap="square" rtlCol="0">
            <a:spAutoFit/>
          </a:bodyPr>
          <a:lstStyle/>
          <a:p>
            <a:pPr algn="ctr"/>
            <a:r>
              <a:rPr lang="en-US" sz="11500" dirty="0">
                <a:solidFill>
                  <a:schemeClr val="bg1"/>
                </a:solidFill>
                <a:latin typeface="+mj-lt"/>
              </a:rPr>
              <a:t>COFFEE BREAK</a:t>
            </a:r>
          </a:p>
        </p:txBody>
      </p:sp>
      <p:grpSp>
        <p:nvGrpSpPr>
          <p:cNvPr id="32" name="Group 31"/>
          <p:cNvGrpSpPr/>
          <p:nvPr/>
        </p:nvGrpSpPr>
        <p:grpSpPr>
          <a:xfrm>
            <a:off x="7248208" y="2142688"/>
            <a:ext cx="9890760" cy="4260851"/>
            <a:chOff x="7697788" y="1763713"/>
            <a:chExt cx="8991600" cy="3873501"/>
          </a:xfrm>
          <a:solidFill>
            <a:schemeClr val="bg1"/>
          </a:solidFill>
        </p:grpSpPr>
        <p:sp>
          <p:nvSpPr>
            <p:cNvPr id="51" name="Freeform 5"/>
            <p:cNvSpPr>
              <a:spLocks noEditPoints="1"/>
            </p:cNvSpPr>
            <p:nvPr/>
          </p:nvSpPr>
          <p:spPr bwMode="auto">
            <a:xfrm>
              <a:off x="13812838" y="4132263"/>
              <a:ext cx="657225" cy="712788"/>
            </a:xfrm>
            <a:custGeom>
              <a:avLst/>
              <a:gdLst>
                <a:gd name="T0" fmla="*/ 19 w 238"/>
                <a:gd name="T1" fmla="*/ 258 h 258"/>
                <a:gd name="T2" fmla="*/ 22 w 238"/>
                <a:gd name="T3" fmla="*/ 258 h 258"/>
                <a:gd name="T4" fmla="*/ 236 w 238"/>
                <a:gd name="T5" fmla="*/ 104 h 258"/>
                <a:gd name="T6" fmla="*/ 208 w 238"/>
                <a:gd name="T7" fmla="*/ 24 h 258"/>
                <a:gd name="T8" fmla="*/ 119 w 238"/>
                <a:gd name="T9" fmla="*/ 0 h 258"/>
                <a:gd name="T10" fmla="*/ 65 w 238"/>
                <a:gd name="T11" fmla="*/ 4 h 258"/>
                <a:gd name="T12" fmla="*/ 50 w 238"/>
                <a:gd name="T13" fmla="*/ 20 h 258"/>
                <a:gd name="T14" fmla="*/ 3 w 238"/>
                <a:gd name="T15" fmla="*/ 234 h 258"/>
                <a:gd name="T16" fmla="*/ 5 w 238"/>
                <a:gd name="T17" fmla="*/ 252 h 258"/>
                <a:gd name="T18" fmla="*/ 19 w 238"/>
                <a:gd name="T19" fmla="*/ 258 h 258"/>
                <a:gd name="T20" fmla="*/ 84 w 238"/>
                <a:gd name="T21" fmla="*/ 38 h 258"/>
                <a:gd name="T22" fmla="*/ 119 w 238"/>
                <a:gd name="T23" fmla="*/ 35 h 258"/>
                <a:gd name="T24" fmla="*/ 185 w 238"/>
                <a:gd name="T25" fmla="*/ 51 h 258"/>
                <a:gd name="T26" fmla="*/ 200 w 238"/>
                <a:gd name="T27" fmla="*/ 103 h 258"/>
                <a:gd name="T28" fmla="*/ 46 w 238"/>
                <a:gd name="T29" fmla="*/ 218 h 258"/>
                <a:gd name="T30" fmla="*/ 84 w 238"/>
                <a:gd name="T31" fmla="*/ 3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258">
                  <a:moveTo>
                    <a:pt x="19" y="258"/>
                  </a:moveTo>
                  <a:cubicBezTo>
                    <a:pt x="20" y="258"/>
                    <a:pt x="21" y="258"/>
                    <a:pt x="22" y="258"/>
                  </a:cubicBezTo>
                  <a:cubicBezTo>
                    <a:pt x="156" y="240"/>
                    <a:pt x="232" y="185"/>
                    <a:pt x="236" y="104"/>
                  </a:cubicBezTo>
                  <a:cubicBezTo>
                    <a:pt x="238" y="49"/>
                    <a:pt x="215" y="30"/>
                    <a:pt x="208" y="24"/>
                  </a:cubicBezTo>
                  <a:cubicBezTo>
                    <a:pt x="188" y="8"/>
                    <a:pt x="158" y="0"/>
                    <a:pt x="119" y="0"/>
                  </a:cubicBezTo>
                  <a:cubicBezTo>
                    <a:pt x="97" y="0"/>
                    <a:pt x="78" y="2"/>
                    <a:pt x="65" y="4"/>
                  </a:cubicBezTo>
                  <a:cubicBezTo>
                    <a:pt x="57" y="5"/>
                    <a:pt x="51" y="12"/>
                    <a:pt x="50" y="20"/>
                  </a:cubicBezTo>
                  <a:cubicBezTo>
                    <a:pt x="41" y="104"/>
                    <a:pt x="26" y="174"/>
                    <a:pt x="3" y="234"/>
                  </a:cubicBezTo>
                  <a:cubicBezTo>
                    <a:pt x="0" y="240"/>
                    <a:pt x="1" y="247"/>
                    <a:pt x="5" y="252"/>
                  </a:cubicBezTo>
                  <a:cubicBezTo>
                    <a:pt x="9" y="256"/>
                    <a:pt x="14" y="258"/>
                    <a:pt x="19" y="258"/>
                  </a:cubicBezTo>
                  <a:close/>
                  <a:moveTo>
                    <a:pt x="84" y="38"/>
                  </a:moveTo>
                  <a:cubicBezTo>
                    <a:pt x="94" y="36"/>
                    <a:pt x="106" y="35"/>
                    <a:pt x="119" y="35"/>
                  </a:cubicBezTo>
                  <a:cubicBezTo>
                    <a:pt x="149" y="35"/>
                    <a:pt x="172" y="41"/>
                    <a:pt x="185" y="51"/>
                  </a:cubicBezTo>
                  <a:cubicBezTo>
                    <a:pt x="189" y="55"/>
                    <a:pt x="201" y="65"/>
                    <a:pt x="200" y="103"/>
                  </a:cubicBezTo>
                  <a:cubicBezTo>
                    <a:pt x="197" y="174"/>
                    <a:pt x="112" y="205"/>
                    <a:pt x="46" y="218"/>
                  </a:cubicBezTo>
                  <a:cubicBezTo>
                    <a:pt x="64" y="165"/>
                    <a:pt x="76" y="106"/>
                    <a:pt x="8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
            <p:cNvSpPr>
              <a:spLocks noEditPoints="1"/>
            </p:cNvSpPr>
            <p:nvPr/>
          </p:nvSpPr>
          <p:spPr bwMode="auto">
            <a:xfrm>
              <a:off x="11607801" y="1763713"/>
              <a:ext cx="769938" cy="1738313"/>
            </a:xfrm>
            <a:custGeom>
              <a:avLst/>
              <a:gdLst>
                <a:gd name="T0" fmla="*/ 78 w 279"/>
                <a:gd name="T1" fmla="*/ 628 h 628"/>
                <a:gd name="T2" fmla="*/ 66 w 279"/>
                <a:gd name="T3" fmla="*/ 619 h 628"/>
                <a:gd name="T4" fmla="*/ 73 w 279"/>
                <a:gd name="T5" fmla="*/ 605 h 628"/>
                <a:gd name="T6" fmla="*/ 117 w 279"/>
                <a:gd name="T7" fmla="*/ 548 h 628"/>
                <a:gd name="T8" fmla="*/ 90 w 279"/>
                <a:gd name="T9" fmla="*/ 433 h 628"/>
                <a:gd name="T10" fmla="*/ 26 w 279"/>
                <a:gd name="T11" fmla="*/ 183 h 628"/>
                <a:gd name="T12" fmla="*/ 262 w 279"/>
                <a:gd name="T13" fmla="*/ 2 h 628"/>
                <a:gd name="T14" fmla="*/ 276 w 279"/>
                <a:gd name="T15" fmla="*/ 9 h 628"/>
                <a:gd name="T16" fmla="*/ 273 w 279"/>
                <a:gd name="T17" fmla="*/ 24 h 628"/>
                <a:gd name="T18" fmla="*/ 228 w 279"/>
                <a:gd name="T19" fmla="*/ 375 h 628"/>
                <a:gd name="T20" fmla="*/ 246 w 279"/>
                <a:gd name="T21" fmla="*/ 541 h 628"/>
                <a:gd name="T22" fmla="*/ 79 w 279"/>
                <a:gd name="T23" fmla="*/ 628 h 628"/>
                <a:gd name="T24" fmla="*/ 78 w 279"/>
                <a:gd name="T25" fmla="*/ 628 h 628"/>
                <a:gd name="T26" fmla="*/ 208 w 279"/>
                <a:gd name="T27" fmla="*/ 48 h 628"/>
                <a:gd name="T28" fmla="*/ 50 w 279"/>
                <a:gd name="T29" fmla="*/ 191 h 628"/>
                <a:gd name="T30" fmla="*/ 110 w 279"/>
                <a:gd name="T31" fmla="*/ 419 h 628"/>
                <a:gd name="T32" fmla="*/ 111 w 279"/>
                <a:gd name="T33" fmla="*/ 420 h 628"/>
                <a:gd name="T34" fmla="*/ 141 w 279"/>
                <a:gd name="T35" fmla="*/ 555 h 628"/>
                <a:gd name="T36" fmla="*/ 121 w 279"/>
                <a:gd name="T37" fmla="*/ 596 h 628"/>
                <a:gd name="T38" fmla="*/ 224 w 279"/>
                <a:gd name="T39" fmla="*/ 529 h 628"/>
                <a:gd name="T40" fmla="*/ 206 w 279"/>
                <a:gd name="T41" fmla="*/ 387 h 628"/>
                <a:gd name="T42" fmla="*/ 208 w 279"/>
                <a:gd name="T43" fmla="*/ 4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9" h="628">
                  <a:moveTo>
                    <a:pt x="78" y="628"/>
                  </a:moveTo>
                  <a:cubicBezTo>
                    <a:pt x="73" y="628"/>
                    <a:pt x="68" y="625"/>
                    <a:pt x="66" y="619"/>
                  </a:cubicBezTo>
                  <a:cubicBezTo>
                    <a:pt x="65" y="614"/>
                    <a:pt x="67" y="608"/>
                    <a:pt x="73" y="605"/>
                  </a:cubicBezTo>
                  <a:cubicBezTo>
                    <a:pt x="73" y="605"/>
                    <a:pt x="107" y="587"/>
                    <a:pt x="117" y="548"/>
                  </a:cubicBezTo>
                  <a:cubicBezTo>
                    <a:pt x="126" y="515"/>
                    <a:pt x="117" y="477"/>
                    <a:pt x="90" y="433"/>
                  </a:cubicBezTo>
                  <a:cubicBezTo>
                    <a:pt x="22" y="341"/>
                    <a:pt x="0" y="256"/>
                    <a:pt x="26" y="183"/>
                  </a:cubicBezTo>
                  <a:cubicBezTo>
                    <a:pt x="73" y="51"/>
                    <a:pt x="254" y="4"/>
                    <a:pt x="262" y="2"/>
                  </a:cubicBezTo>
                  <a:cubicBezTo>
                    <a:pt x="268" y="0"/>
                    <a:pt x="274" y="3"/>
                    <a:pt x="276" y="9"/>
                  </a:cubicBezTo>
                  <a:cubicBezTo>
                    <a:pt x="279" y="14"/>
                    <a:pt x="277" y="20"/>
                    <a:pt x="273" y="24"/>
                  </a:cubicBezTo>
                  <a:cubicBezTo>
                    <a:pt x="153" y="115"/>
                    <a:pt x="140" y="214"/>
                    <a:pt x="228" y="375"/>
                  </a:cubicBezTo>
                  <a:cubicBezTo>
                    <a:pt x="264" y="441"/>
                    <a:pt x="270" y="497"/>
                    <a:pt x="246" y="541"/>
                  </a:cubicBezTo>
                  <a:cubicBezTo>
                    <a:pt x="204" y="618"/>
                    <a:pt x="84" y="628"/>
                    <a:pt x="79" y="628"/>
                  </a:cubicBezTo>
                  <a:cubicBezTo>
                    <a:pt x="79" y="628"/>
                    <a:pt x="79" y="628"/>
                    <a:pt x="78" y="628"/>
                  </a:cubicBezTo>
                  <a:close/>
                  <a:moveTo>
                    <a:pt x="208" y="48"/>
                  </a:moveTo>
                  <a:cubicBezTo>
                    <a:pt x="153" y="72"/>
                    <a:pt x="76" y="118"/>
                    <a:pt x="50" y="191"/>
                  </a:cubicBezTo>
                  <a:cubicBezTo>
                    <a:pt x="27" y="257"/>
                    <a:pt x="47" y="333"/>
                    <a:pt x="110" y="419"/>
                  </a:cubicBezTo>
                  <a:cubicBezTo>
                    <a:pt x="111" y="419"/>
                    <a:pt x="111" y="419"/>
                    <a:pt x="111" y="420"/>
                  </a:cubicBezTo>
                  <a:cubicBezTo>
                    <a:pt x="142" y="470"/>
                    <a:pt x="152" y="515"/>
                    <a:pt x="141" y="555"/>
                  </a:cubicBezTo>
                  <a:cubicBezTo>
                    <a:pt x="137" y="572"/>
                    <a:pt x="129" y="585"/>
                    <a:pt x="121" y="596"/>
                  </a:cubicBezTo>
                  <a:cubicBezTo>
                    <a:pt x="156" y="587"/>
                    <a:pt x="203" y="568"/>
                    <a:pt x="224" y="529"/>
                  </a:cubicBezTo>
                  <a:cubicBezTo>
                    <a:pt x="244" y="493"/>
                    <a:pt x="238" y="445"/>
                    <a:pt x="206" y="387"/>
                  </a:cubicBezTo>
                  <a:cubicBezTo>
                    <a:pt x="126" y="239"/>
                    <a:pt x="125" y="137"/>
                    <a:pt x="20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
            <p:cNvSpPr>
              <a:spLocks noEditPoints="1"/>
            </p:cNvSpPr>
            <p:nvPr/>
          </p:nvSpPr>
          <p:spPr bwMode="auto">
            <a:xfrm>
              <a:off x="12261851" y="2538413"/>
              <a:ext cx="446088" cy="915988"/>
            </a:xfrm>
            <a:custGeom>
              <a:avLst/>
              <a:gdLst>
                <a:gd name="T0" fmla="*/ 14 w 162"/>
                <a:gd name="T1" fmla="*/ 331 h 331"/>
                <a:gd name="T2" fmla="*/ 3 w 162"/>
                <a:gd name="T3" fmla="*/ 324 h 331"/>
                <a:gd name="T4" fmla="*/ 7 w 162"/>
                <a:gd name="T5" fmla="*/ 308 h 331"/>
                <a:gd name="T6" fmla="*/ 35 w 162"/>
                <a:gd name="T7" fmla="*/ 136 h 331"/>
                <a:gd name="T8" fmla="*/ 30 w 162"/>
                <a:gd name="T9" fmla="*/ 45 h 331"/>
                <a:gd name="T10" fmla="*/ 123 w 162"/>
                <a:gd name="T11" fmla="*/ 1 h 331"/>
                <a:gd name="T12" fmla="*/ 135 w 162"/>
                <a:gd name="T13" fmla="*/ 10 h 331"/>
                <a:gd name="T14" fmla="*/ 128 w 162"/>
                <a:gd name="T15" fmla="*/ 25 h 331"/>
                <a:gd name="T16" fmla="*/ 107 w 162"/>
                <a:gd name="T17" fmla="*/ 49 h 331"/>
                <a:gd name="T18" fmla="*/ 118 w 162"/>
                <a:gd name="T19" fmla="*/ 104 h 331"/>
                <a:gd name="T20" fmla="*/ 146 w 162"/>
                <a:gd name="T21" fmla="*/ 239 h 331"/>
                <a:gd name="T22" fmla="*/ 17 w 162"/>
                <a:gd name="T23" fmla="*/ 331 h 331"/>
                <a:gd name="T24" fmla="*/ 14 w 162"/>
                <a:gd name="T25" fmla="*/ 331 h 331"/>
                <a:gd name="T26" fmla="*/ 87 w 162"/>
                <a:gd name="T27" fmla="*/ 33 h 331"/>
                <a:gd name="T28" fmla="*/ 51 w 162"/>
                <a:gd name="T29" fmla="*/ 58 h 331"/>
                <a:gd name="T30" fmla="*/ 58 w 162"/>
                <a:gd name="T31" fmla="*/ 125 h 331"/>
                <a:gd name="T32" fmla="*/ 66 w 162"/>
                <a:gd name="T33" fmla="*/ 286 h 331"/>
                <a:gd name="T34" fmla="*/ 123 w 162"/>
                <a:gd name="T35" fmla="*/ 230 h 331"/>
                <a:gd name="T36" fmla="*/ 97 w 162"/>
                <a:gd name="T37" fmla="*/ 117 h 331"/>
                <a:gd name="T38" fmla="*/ 97 w 162"/>
                <a:gd name="T39" fmla="*/ 117 h 331"/>
                <a:gd name="T40" fmla="*/ 84 w 162"/>
                <a:gd name="T41" fmla="*/ 41 h 331"/>
                <a:gd name="T42" fmla="*/ 87 w 162"/>
                <a:gd name="T43" fmla="*/ 3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2" h="331">
                  <a:moveTo>
                    <a:pt x="14" y="331"/>
                  </a:moveTo>
                  <a:cubicBezTo>
                    <a:pt x="9" y="331"/>
                    <a:pt x="5" y="328"/>
                    <a:pt x="3" y="324"/>
                  </a:cubicBezTo>
                  <a:cubicBezTo>
                    <a:pt x="0" y="318"/>
                    <a:pt x="2" y="312"/>
                    <a:pt x="7" y="308"/>
                  </a:cubicBezTo>
                  <a:cubicBezTo>
                    <a:pt x="68" y="266"/>
                    <a:pt x="76" y="219"/>
                    <a:pt x="35" y="136"/>
                  </a:cubicBezTo>
                  <a:cubicBezTo>
                    <a:pt x="17" y="100"/>
                    <a:pt x="16" y="69"/>
                    <a:pt x="30" y="45"/>
                  </a:cubicBezTo>
                  <a:cubicBezTo>
                    <a:pt x="55" y="3"/>
                    <a:pt x="120" y="1"/>
                    <a:pt x="123" y="1"/>
                  </a:cubicBezTo>
                  <a:cubicBezTo>
                    <a:pt x="129" y="0"/>
                    <a:pt x="134" y="5"/>
                    <a:pt x="135" y="10"/>
                  </a:cubicBezTo>
                  <a:cubicBezTo>
                    <a:pt x="137" y="16"/>
                    <a:pt x="134" y="22"/>
                    <a:pt x="128" y="25"/>
                  </a:cubicBezTo>
                  <a:cubicBezTo>
                    <a:pt x="128" y="25"/>
                    <a:pt x="113" y="32"/>
                    <a:pt x="107" y="49"/>
                  </a:cubicBezTo>
                  <a:cubicBezTo>
                    <a:pt x="103" y="64"/>
                    <a:pt x="106" y="83"/>
                    <a:pt x="118" y="104"/>
                  </a:cubicBezTo>
                  <a:cubicBezTo>
                    <a:pt x="153" y="154"/>
                    <a:pt x="162" y="200"/>
                    <a:pt x="146" y="239"/>
                  </a:cubicBezTo>
                  <a:cubicBezTo>
                    <a:pt x="118" y="309"/>
                    <a:pt x="21" y="330"/>
                    <a:pt x="17" y="331"/>
                  </a:cubicBezTo>
                  <a:cubicBezTo>
                    <a:pt x="16" y="331"/>
                    <a:pt x="15" y="331"/>
                    <a:pt x="14" y="331"/>
                  </a:cubicBezTo>
                  <a:close/>
                  <a:moveTo>
                    <a:pt x="87" y="33"/>
                  </a:moveTo>
                  <a:cubicBezTo>
                    <a:pt x="73" y="37"/>
                    <a:pt x="59" y="45"/>
                    <a:pt x="51" y="58"/>
                  </a:cubicBezTo>
                  <a:cubicBezTo>
                    <a:pt x="42" y="74"/>
                    <a:pt x="44" y="97"/>
                    <a:pt x="58" y="125"/>
                  </a:cubicBezTo>
                  <a:cubicBezTo>
                    <a:pt x="91" y="193"/>
                    <a:pt x="94" y="244"/>
                    <a:pt x="66" y="286"/>
                  </a:cubicBezTo>
                  <a:cubicBezTo>
                    <a:pt x="89" y="274"/>
                    <a:pt x="112" y="256"/>
                    <a:pt x="123" y="230"/>
                  </a:cubicBezTo>
                  <a:cubicBezTo>
                    <a:pt x="135" y="199"/>
                    <a:pt x="127" y="161"/>
                    <a:pt x="97" y="117"/>
                  </a:cubicBezTo>
                  <a:cubicBezTo>
                    <a:pt x="97" y="117"/>
                    <a:pt x="97" y="117"/>
                    <a:pt x="97" y="117"/>
                  </a:cubicBezTo>
                  <a:cubicBezTo>
                    <a:pt x="81" y="89"/>
                    <a:pt x="77" y="63"/>
                    <a:pt x="84" y="41"/>
                  </a:cubicBezTo>
                  <a:cubicBezTo>
                    <a:pt x="85" y="38"/>
                    <a:pt x="86" y="35"/>
                    <a:pt x="8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8"/>
            <p:cNvSpPr>
              <a:spLocks/>
            </p:cNvSpPr>
            <p:nvPr/>
          </p:nvSpPr>
          <p:spPr bwMode="auto">
            <a:xfrm>
              <a:off x="7697788" y="3559176"/>
              <a:ext cx="8991600" cy="2078038"/>
            </a:xfrm>
            <a:custGeom>
              <a:avLst/>
              <a:gdLst>
                <a:gd name="T0" fmla="*/ 3235 w 3257"/>
                <a:gd name="T1" fmla="*/ 711 h 751"/>
                <a:gd name="T2" fmla="*/ 2020 w 3257"/>
                <a:gd name="T3" fmla="*/ 711 h 751"/>
                <a:gd name="T4" fmla="*/ 2188 w 3257"/>
                <a:gd name="T5" fmla="*/ 570 h 751"/>
                <a:gd name="T6" fmla="*/ 2410 w 3257"/>
                <a:gd name="T7" fmla="*/ 517 h 751"/>
                <a:gd name="T8" fmla="*/ 2550 w 3257"/>
                <a:gd name="T9" fmla="*/ 316 h 751"/>
                <a:gd name="T10" fmla="*/ 2485 w 3257"/>
                <a:gd name="T11" fmla="*/ 154 h 751"/>
                <a:gd name="T12" fmla="*/ 2333 w 3257"/>
                <a:gd name="T13" fmla="*/ 107 h 751"/>
                <a:gd name="T14" fmla="*/ 2308 w 3257"/>
                <a:gd name="T15" fmla="*/ 108 h 751"/>
                <a:gd name="T16" fmla="*/ 2310 w 3257"/>
                <a:gd name="T17" fmla="*/ 18 h 751"/>
                <a:gd name="T18" fmla="*/ 2292 w 3257"/>
                <a:gd name="T19" fmla="*/ 0 h 751"/>
                <a:gd name="T20" fmla="*/ 946 w 3257"/>
                <a:gd name="T21" fmla="*/ 0 h 751"/>
                <a:gd name="T22" fmla="*/ 928 w 3257"/>
                <a:gd name="T23" fmla="*/ 18 h 751"/>
                <a:gd name="T24" fmla="*/ 1000 w 3257"/>
                <a:gd name="T25" fmla="*/ 485 h 751"/>
                <a:gd name="T26" fmla="*/ 1218 w 3257"/>
                <a:gd name="T27" fmla="*/ 711 h 751"/>
                <a:gd name="T28" fmla="*/ 22 w 3257"/>
                <a:gd name="T29" fmla="*/ 711 h 751"/>
                <a:gd name="T30" fmla="*/ 0 w 3257"/>
                <a:gd name="T31" fmla="*/ 731 h 751"/>
                <a:gd name="T32" fmla="*/ 22 w 3257"/>
                <a:gd name="T33" fmla="*/ 751 h 751"/>
                <a:gd name="T34" fmla="*/ 1306 w 3257"/>
                <a:gd name="T35" fmla="*/ 751 h 751"/>
                <a:gd name="T36" fmla="*/ 1328 w 3257"/>
                <a:gd name="T37" fmla="*/ 731 h 751"/>
                <a:gd name="T38" fmla="*/ 1310 w 3257"/>
                <a:gd name="T39" fmla="*/ 711 h 751"/>
                <a:gd name="T40" fmla="*/ 1310 w 3257"/>
                <a:gd name="T41" fmla="*/ 711 h 751"/>
                <a:gd name="T42" fmla="*/ 964 w 3257"/>
                <a:gd name="T43" fmla="*/ 36 h 751"/>
                <a:gd name="T44" fmla="*/ 2274 w 3257"/>
                <a:gd name="T45" fmla="*/ 36 h 751"/>
                <a:gd name="T46" fmla="*/ 2272 w 3257"/>
                <a:gd name="T47" fmla="*/ 127 h 751"/>
                <a:gd name="T48" fmla="*/ 2278 w 3257"/>
                <a:gd name="T49" fmla="*/ 141 h 751"/>
                <a:gd name="T50" fmla="*/ 2292 w 3257"/>
                <a:gd name="T51" fmla="*/ 146 h 751"/>
                <a:gd name="T52" fmla="*/ 2333 w 3257"/>
                <a:gd name="T53" fmla="*/ 143 h 751"/>
                <a:gd name="T54" fmla="*/ 2462 w 3257"/>
                <a:gd name="T55" fmla="*/ 181 h 751"/>
                <a:gd name="T56" fmla="*/ 2514 w 3257"/>
                <a:gd name="T57" fmla="*/ 314 h 751"/>
                <a:gd name="T58" fmla="*/ 2179 w 3257"/>
                <a:gd name="T59" fmla="*/ 534 h 751"/>
                <a:gd name="T60" fmla="*/ 2164 w 3257"/>
                <a:gd name="T61" fmla="*/ 542 h 751"/>
                <a:gd name="T62" fmla="*/ 1925 w 3257"/>
                <a:gd name="T63" fmla="*/ 712 h 751"/>
                <a:gd name="T64" fmla="*/ 1923 w 3257"/>
                <a:gd name="T65" fmla="*/ 713 h 751"/>
                <a:gd name="T66" fmla="*/ 1922 w 3257"/>
                <a:gd name="T67" fmla="*/ 713 h 751"/>
                <a:gd name="T68" fmla="*/ 1922 w 3257"/>
                <a:gd name="T69" fmla="*/ 713 h 751"/>
                <a:gd name="T70" fmla="*/ 1910 w 3257"/>
                <a:gd name="T71" fmla="*/ 731 h 751"/>
                <a:gd name="T72" fmla="*/ 1922 w 3257"/>
                <a:gd name="T73" fmla="*/ 748 h 751"/>
                <a:gd name="T74" fmla="*/ 1922 w 3257"/>
                <a:gd name="T75" fmla="*/ 751 h 751"/>
                <a:gd name="T76" fmla="*/ 1925 w 3257"/>
                <a:gd name="T77" fmla="*/ 750 h 751"/>
                <a:gd name="T78" fmla="*/ 1933 w 3257"/>
                <a:gd name="T79" fmla="*/ 751 h 751"/>
                <a:gd name="T80" fmla="*/ 3235 w 3257"/>
                <a:gd name="T81" fmla="*/ 751 h 751"/>
                <a:gd name="T82" fmla="*/ 3257 w 3257"/>
                <a:gd name="T83" fmla="*/ 731 h 751"/>
                <a:gd name="T84" fmla="*/ 3235 w 3257"/>
                <a:gd name="T85" fmla="*/ 711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57" h="751">
                  <a:moveTo>
                    <a:pt x="3235" y="711"/>
                  </a:moveTo>
                  <a:cubicBezTo>
                    <a:pt x="2020" y="711"/>
                    <a:pt x="2020" y="711"/>
                    <a:pt x="2020" y="711"/>
                  </a:cubicBezTo>
                  <a:cubicBezTo>
                    <a:pt x="2089" y="675"/>
                    <a:pt x="2145" y="628"/>
                    <a:pt x="2188" y="570"/>
                  </a:cubicBezTo>
                  <a:cubicBezTo>
                    <a:pt x="2233" y="568"/>
                    <a:pt x="2327" y="559"/>
                    <a:pt x="2410" y="517"/>
                  </a:cubicBezTo>
                  <a:cubicBezTo>
                    <a:pt x="2498" y="472"/>
                    <a:pt x="2546" y="402"/>
                    <a:pt x="2550" y="316"/>
                  </a:cubicBezTo>
                  <a:cubicBezTo>
                    <a:pt x="2553" y="228"/>
                    <a:pt x="2516" y="179"/>
                    <a:pt x="2485" y="154"/>
                  </a:cubicBezTo>
                  <a:cubicBezTo>
                    <a:pt x="2447" y="123"/>
                    <a:pt x="2396" y="107"/>
                    <a:pt x="2333" y="107"/>
                  </a:cubicBezTo>
                  <a:cubicBezTo>
                    <a:pt x="2325" y="107"/>
                    <a:pt x="2317" y="108"/>
                    <a:pt x="2308" y="108"/>
                  </a:cubicBezTo>
                  <a:cubicBezTo>
                    <a:pt x="2310" y="77"/>
                    <a:pt x="2310" y="47"/>
                    <a:pt x="2310" y="18"/>
                  </a:cubicBezTo>
                  <a:cubicBezTo>
                    <a:pt x="2310" y="8"/>
                    <a:pt x="2302" y="0"/>
                    <a:pt x="2292" y="0"/>
                  </a:cubicBezTo>
                  <a:cubicBezTo>
                    <a:pt x="946" y="0"/>
                    <a:pt x="946" y="0"/>
                    <a:pt x="946" y="0"/>
                  </a:cubicBezTo>
                  <a:cubicBezTo>
                    <a:pt x="936" y="0"/>
                    <a:pt x="928" y="8"/>
                    <a:pt x="928" y="18"/>
                  </a:cubicBezTo>
                  <a:cubicBezTo>
                    <a:pt x="928" y="172"/>
                    <a:pt x="937" y="347"/>
                    <a:pt x="1000" y="485"/>
                  </a:cubicBezTo>
                  <a:cubicBezTo>
                    <a:pt x="1045" y="585"/>
                    <a:pt x="1117" y="659"/>
                    <a:pt x="1218" y="711"/>
                  </a:cubicBezTo>
                  <a:cubicBezTo>
                    <a:pt x="22" y="711"/>
                    <a:pt x="22" y="711"/>
                    <a:pt x="22" y="711"/>
                  </a:cubicBezTo>
                  <a:cubicBezTo>
                    <a:pt x="10" y="711"/>
                    <a:pt x="0" y="720"/>
                    <a:pt x="0" y="731"/>
                  </a:cubicBezTo>
                  <a:cubicBezTo>
                    <a:pt x="0" y="742"/>
                    <a:pt x="10" y="751"/>
                    <a:pt x="22" y="751"/>
                  </a:cubicBezTo>
                  <a:cubicBezTo>
                    <a:pt x="1306" y="751"/>
                    <a:pt x="1306" y="751"/>
                    <a:pt x="1306" y="751"/>
                  </a:cubicBezTo>
                  <a:cubicBezTo>
                    <a:pt x="1318" y="751"/>
                    <a:pt x="1328" y="742"/>
                    <a:pt x="1328" y="731"/>
                  </a:cubicBezTo>
                  <a:cubicBezTo>
                    <a:pt x="1328" y="721"/>
                    <a:pt x="1320" y="713"/>
                    <a:pt x="1310" y="711"/>
                  </a:cubicBezTo>
                  <a:cubicBezTo>
                    <a:pt x="1310" y="711"/>
                    <a:pt x="1310" y="711"/>
                    <a:pt x="1310" y="711"/>
                  </a:cubicBezTo>
                  <a:cubicBezTo>
                    <a:pt x="1027" y="612"/>
                    <a:pt x="966" y="386"/>
                    <a:pt x="964" y="36"/>
                  </a:cubicBezTo>
                  <a:cubicBezTo>
                    <a:pt x="2274" y="36"/>
                    <a:pt x="2274" y="36"/>
                    <a:pt x="2274" y="36"/>
                  </a:cubicBezTo>
                  <a:cubicBezTo>
                    <a:pt x="2274" y="65"/>
                    <a:pt x="2273" y="95"/>
                    <a:pt x="2272" y="127"/>
                  </a:cubicBezTo>
                  <a:cubicBezTo>
                    <a:pt x="2272" y="132"/>
                    <a:pt x="2274" y="137"/>
                    <a:pt x="2278" y="141"/>
                  </a:cubicBezTo>
                  <a:cubicBezTo>
                    <a:pt x="2281" y="144"/>
                    <a:pt x="2287" y="146"/>
                    <a:pt x="2292" y="146"/>
                  </a:cubicBezTo>
                  <a:cubicBezTo>
                    <a:pt x="2306" y="144"/>
                    <a:pt x="2320" y="143"/>
                    <a:pt x="2333" y="143"/>
                  </a:cubicBezTo>
                  <a:cubicBezTo>
                    <a:pt x="2387" y="143"/>
                    <a:pt x="2431" y="156"/>
                    <a:pt x="2462" y="181"/>
                  </a:cubicBezTo>
                  <a:cubicBezTo>
                    <a:pt x="2487" y="202"/>
                    <a:pt x="2517" y="242"/>
                    <a:pt x="2514" y="314"/>
                  </a:cubicBezTo>
                  <a:cubicBezTo>
                    <a:pt x="2505" y="522"/>
                    <a:pt x="2212" y="533"/>
                    <a:pt x="2179" y="534"/>
                  </a:cubicBezTo>
                  <a:cubicBezTo>
                    <a:pt x="2173" y="534"/>
                    <a:pt x="2167" y="537"/>
                    <a:pt x="2164" y="542"/>
                  </a:cubicBezTo>
                  <a:cubicBezTo>
                    <a:pt x="2110" y="619"/>
                    <a:pt x="2031" y="675"/>
                    <a:pt x="1925" y="712"/>
                  </a:cubicBezTo>
                  <a:cubicBezTo>
                    <a:pt x="1925" y="712"/>
                    <a:pt x="1924" y="712"/>
                    <a:pt x="1923" y="713"/>
                  </a:cubicBezTo>
                  <a:cubicBezTo>
                    <a:pt x="1923" y="713"/>
                    <a:pt x="1922" y="713"/>
                    <a:pt x="1922" y="713"/>
                  </a:cubicBezTo>
                  <a:cubicBezTo>
                    <a:pt x="1922" y="713"/>
                    <a:pt x="1922" y="713"/>
                    <a:pt x="1922" y="713"/>
                  </a:cubicBezTo>
                  <a:cubicBezTo>
                    <a:pt x="1915" y="717"/>
                    <a:pt x="1910" y="723"/>
                    <a:pt x="1910" y="731"/>
                  </a:cubicBezTo>
                  <a:cubicBezTo>
                    <a:pt x="1910" y="738"/>
                    <a:pt x="1915" y="745"/>
                    <a:pt x="1922" y="748"/>
                  </a:cubicBezTo>
                  <a:cubicBezTo>
                    <a:pt x="1922" y="751"/>
                    <a:pt x="1922" y="751"/>
                    <a:pt x="1922" y="751"/>
                  </a:cubicBezTo>
                  <a:cubicBezTo>
                    <a:pt x="1923" y="750"/>
                    <a:pt x="1924" y="750"/>
                    <a:pt x="1925" y="750"/>
                  </a:cubicBezTo>
                  <a:cubicBezTo>
                    <a:pt x="1928" y="750"/>
                    <a:pt x="1930" y="751"/>
                    <a:pt x="1933" y="751"/>
                  </a:cubicBezTo>
                  <a:cubicBezTo>
                    <a:pt x="3235" y="751"/>
                    <a:pt x="3235" y="751"/>
                    <a:pt x="3235" y="751"/>
                  </a:cubicBezTo>
                  <a:cubicBezTo>
                    <a:pt x="3247" y="751"/>
                    <a:pt x="3257" y="742"/>
                    <a:pt x="3257" y="731"/>
                  </a:cubicBezTo>
                  <a:cubicBezTo>
                    <a:pt x="3257" y="720"/>
                    <a:pt x="3247" y="711"/>
                    <a:pt x="3235" y="7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3" name="TextBox 32"/>
          <p:cNvSpPr txBox="1"/>
          <p:nvPr/>
        </p:nvSpPr>
        <p:spPr>
          <a:xfrm>
            <a:off x="5958348" y="8562386"/>
            <a:ext cx="12741245" cy="1569660"/>
          </a:xfrm>
          <a:prstGeom prst="rect">
            <a:avLst/>
          </a:prstGeom>
          <a:noFill/>
        </p:spPr>
        <p:txBody>
          <a:bodyPr wrap="square" rtlCol="0">
            <a:spAutoFit/>
          </a:bodyPr>
          <a:lstStyle/>
          <a:p>
            <a:pPr algn="ctr"/>
            <a:r>
              <a:rPr lang="en-US" sz="3200" dirty="0">
                <a:solidFill>
                  <a:schemeClr val="bg1"/>
                </a:solidFill>
              </a:rPr>
              <a:t>Donec vitae dolor sed urna laoreet consectetur et a odio. Cras vestibulum diam id risus convallis maximus. Lorem ipsum dolor sit amet, consectetur adipiscing elit.</a:t>
            </a:r>
          </a:p>
        </p:txBody>
      </p:sp>
    </p:spTree>
    <p:extLst>
      <p:ext uri="{BB962C8B-B14F-4D97-AF65-F5344CB8AC3E}">
        <p14:creationId xmlns:p14="http://schemas.microsoft.com/office/powerpoint/2010/main" val="174246943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indefinite" decel="100000" autoRev="1" fill="hold" grpId="0" nodeType="withEffect">
                                  <p:stCondLst>
                                    <p:cond delay="0"/>
                                  </p:stCondLst>
                                  <p:childTnLst>
                                    <p:animMotion origin="layout" path="M 2.01536E-6 2.22222E-6 L 0.10038 0.22453 " pathEditMode="fixed" rAng="0" ptsTypes="AA">
                                      <p:cBhvr>
                                        <p:cTn id="6" dur="2000" fill="hold"/>
                                        <p:tgtEl>
                                          <p:spTgt spid="4"/>
                                        </p:tgtEl>
                                        <p:attrNameLst>
                                          <p:attrName>ppt_x</p:attrName>
                                          <p:attrName>ppt_y</p:attrName>
                                        </p:attrNameLst>
                                      </p:cBhvr>
                                      <p:rCtr x="5019" y="11227"/>
                                    </p:animMotion>
                                  </p:childTnLst>
                                </p:cTn>
                              </p:par>
                              <p:par>
                                <p:cTn id="7" presetID="42" presetClass="path" presetSubtype="0" repeatCount="indefinite" decel="100000" autoRev="1" fill="hold" grpId="0" nodeType="withEffect">
                                  <p:stCondLst>
                                    <p:cond delay="0"/>
                                  </p:stCondLst>
                                  <p:childTnLst>
                                    <p:animMotion origin="layout" path="M 6.71111E-5 2.22222E-6 L 0.09693 0.15278 " pathEditMode="fixed" rAng="0" ptsTypes="AA">
                                      <p:cBhvr>
                                        <p:cTn id="8" dur="2850" fill="hold"/>
                                        <p:tgtEl>
                                          <p:spTgt spid="13"/>
                                        </p:tgtEl>
                                        <p:attrNameLst>
                                          <p:attrName>ppt_x</p:attrName>
                                          <p:attrName>ppt_y</p:attrName>
                                        </p:attrNameLst>
                                      </p:cBhvr>
                                      <p:rCtr x="4843" y="7639"/>
                                    </p:animMotion>
                                  </p:childTnLst>
                                </p:cTn>
                              </p:par>
                              <p:par>
                                <p:cTn id="9" presetID="42" presetClass="path" presetSubtype="0" repeatCount="indefinite" decel="100000" autoRev="1" fill="hold" grpId="0" nodeType="withEffect">
                                  <p:stCondLst>
                                    <p:cond delay="0"/>
                                  </p:stCondLst>
                                  <p:childTnLst>
                                    <p:animMotion origin="layout" path="M 2.33303E-6 1.85185E-6 L 0.21214 0.37616 " pathEditMode="fixed" rAng="0" ptsTypes="AA">
                                      <p:cBhvr>
                                        <p:cTn id="10" dur="5300" fill="hold"/>
                                        <p:tgtEl>
                                          <p:spTgt spid="14"/>
                                        </p:tgtEl>
                                        <p:attrNameLst>
                                          <p:attrName>ppt_x</p:attrName>
                                          <p:attrName>ppt_y</p:attrName>
                                        </p:attrNameLst>
                                      </p:cBhvr>
                                      <p:rCtr x="10604" y="18808"/>
                                    </p:animMotion>
                                  </p:childTnLst>
                                </p:cTn>
                              </p:par>
                              <p:par>
                                <p:cTn id="11" presetID="42" presetClass="path" presetSubtype="0" repeatCount="indefinite" decel="100000" autoRev="1" fill="hold" grpId="0" nodeType="withEffect">
                                  <p:stCondLst>
                                    <p:cond delay="0"/>
                                  </p:stCondLst>
                                  <p:childTnLst>
                                    <p:animMotion origin="layout" path="M 6.30244E-5 0.00011 L 0.34996 -0.11388 " pathEditMode="fixed" rAng="0" ptsTypes="AA">
                                      <p:cBhvr>
                                        <p:cTn id="12" dur="3500" fill="hold"/>
                                        <p:tgtEl>
                                          <p:spTgt spid="15"/>
                                        </p:tgtEl>
                                        <p:attrNameLst>
                                          <p:attrName>ppt_x</p:attrName>
                                          <p:attrName>ppt_y</p:attrName>
                                        </p:attrNameLst>
                                      </p:cBhvr>
                                      <p:rCtr x="17491" y="-5706"/>
                                    </p:animMotion>
                                  </p:childTnLst>
                                </p:cTn>
                              </p:par>
                              <p:par>
                                <p:cTn id="13"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14" dur="2600" fill="hold"/>
                                        <p:tgtEl>
                                          <p:spTgt spid="16"/>
                                        </p:tgtEl>
                                        <p:attrNameLst>
                                          <p:attrName>ppt_x</p:attrName>
                                          <p:attrName>ppt_y</p:attrName>
                                        </p:attrNameLst>
                                      </p:cBhvr>
                                      <p:rCtr x="4843" y="7639"/>
                                    </p:animMotion>
                                  </p:childTnLst>
                                </p:cTn>
                              </p:par>
                              <p:par>
                                <p:cTn id="15" presetID="42" presetClass="path" presetSubtype="0" repeatCount="indefinite" decel="100000" autoRev="1" fill="hold" grpId="0" nodeType="withEffect">
                                  <p:stCondLst>
                                    <p:cond delay="0"/>
                                  </p:stCondLst>
                                  <p:childTnLst>
                                    <p:animMotion origin="layout" path="M -3.64666E-6 -3.88889E-6 L 0.01374 0.49132 " pathEditMode="fixed" rAng="0" ptsTypes="AA">
                                      <p:cBhvr>
                                        <p:cTn id="16" dur="2000" fill="hold"/>
                                        <p:tgtEl>
                                          <p:spTgt spid="17"/>
                                        </p:tgtEl>
                                        <p:attrNameLst>
                                          <p:attrName>ppt_x</p:attrName>
                                          <p:attrName>ppt_y</p:attrName>
                                        </p:attrNameLst>
                                      </p:cBhvr>
                                      <p:rCtr x="684" y="24560"/>
                                    </p:animMotion>
                                  </p:childTnLst>
                                </p:cTn>
                              </p:par>
                              <p:par>
                                <p:cTn id="17" presetID="42" presetClass="path" presetSubtype="0" repeatCount="indefinite" decel="100000" autoRev="1" fill="hold" grpId="0" nodeType="withEffect">
                                  <p:stCondLst>
                                    <p:cond delay="0"/>
                                  </p:stCondLst>
                                  <p:childTnLst>
                                    <p:animMotion origin="layout" path="M -4.31064E-6 -4.62963E-6 L -0.01731 -0.48761 " pathEditMode="fixed" rAng="0" ptsTypes="AA">
                                      <p:cBhvr>
                                        <p:cTn id="18" dur="4700" fill="hold"/>
                                        <p:tgtEl>
                                          <p:spTgt spid="18"/>
                                        </p:tgtEl>
                                        <p:attrNameLst>
                                          <p:attrName>ppt_x</p:attrName>
                                          <p:attrName>ppt_y</p:attrName>
                                        </p:attrNameLst>
                                      </p:cBhvr>
                                      <p:rCtr x="-866" y="-24387"/>
                                    </p:animMotion>
                                  </p:childTnLst>
                                </p:cTn>
                              </p:par>
                              <p:par>
                                <p:cTn id="19" presetID="42" presetClass="path" presetSubtype="0" repeatCount="indefinite" decel="100000" autoRev="1" fill="hold" grpId="0" nodeType="withEffect">
                                  <p:stCondLst>
                                    <p:cond delay="0"/>
                                  </p:stCondLst>
                                  <p:childTnLst>
                                    <p:animMotion origin="layout" path="M 2.01541E-6 2.22222E-6 L 0.09686 0.15278 " pathEditMode="fixed" rAng="0" ptsTypes="AA">
                                      <p:cBhvr>
                                        <p:cTn id="20" dur="2850" fill="hold"/>
                                        <p:tgtEl>
                                          <p:spTgt spid="20"/>
                                        </p:tgtEl>
                                        <p:attrNameLst>
                                          <p:attrName>ppt_x</p:attrName>
                                          <p:attrName>ppt_y</p:attrName>
                                        </p:attrNameLst>
                                      </p:cBhvr>
                                      <p:rCtr x="4843" y="7639"/>
                                    </p:animMotion>
                                  </p:childTnLst>
                                </p:cTn>
                              </p:par>
                              <p:par>
                                <p:cTn id="21" presetID="42" presetClass="path" presetSubtype="0" repeatCount="indefinite" decel="100000" autoRev="1" fill="hold" grpId="0" nodeType="withEffect">
                                  <p:stCondLst>
                                    <p:cond delay="0"/>
                                  </p:stCondLst>
                                  <p:childTnLst>
                                    <p:animMotion origin="layout" path="M 3.63234E-7 0.00012 L 0.18513 -0.50046 " pathEditMode="fixed" rAng="0" ptsTypes="AA">
                                      <p:cBhvr>
                                        <p:cTn id="22" dur="4800" fill="hold"/>
                                        <p:tgtEl>
                                          <p:spTgt spid="21"/>
                                        </p:tgtEl>
                                        <p:attrNameLst>
                                          <p:attrName>ppt_x</p:attrName>
                                          <p:attrName>ppt_y</p:attrName>
                                        </p:attrNameLst>
                                      </p:cBhvr>
                                      <p:rCtr x="8475" y="-21875"/>
                                    </p:animMotion>
                                  </p:childTnLst>
                                </p:cTn>
                              </p:par>
                              <p:par>
                                <p:cTn id="23"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24" dur="3350" fill="hold"/>
                                        <p:tgtEl>
                                          <p:spTgt spid="22"/>
                                        </p:tgtEl>
                                        <p:attrNameLst>
                                          <p:attrName>ppt_x</p:attrName>
                                          <p:attrName>ppt_y</p:attrName>
                                        </p:attrNameLst>
                                      </p:cBhvr>
                                      <p:rCtr x="4843" y="7639"/>
                                    </p:animMotion>
                                  </p:childTnLst>
                                </p:cTn>
                              </p:par>
                              <p:par>
                                <p:cTn id="25" presetID="42" presetClass="path" presetSubtype="0" repeatCount="indefinite" decel="100000" autoRev="1" fill="hold" grpId="0" nodeType="withEffect">
                                  <p:stCondLst>
                                    <p:cond delay="0"/>
                                  </p:stCondLst>
                                  <p:childTnLst>
                                    <p:animMotion origin="layout" path="M 6.71111E-5 0.00012 L 0.09693 0.1529 " pathEditMode="fixed" rAng="0" ptsTypes="AA">
                                      <p:cBhvr>
                                        <p:cTn id="26" dur="5450" fill="hold"/>
                                        <p:tgtEl>
                                          <p:spTgt spid="23"/>
                                        </p:tgtEl>
                                        <p:attrNameLst>
                                          <p:attrName>ppt_x</p:attrName>
                                          <p:attrName>ppt_y</p:attrName>
                                        </p:attrNameLst>
                                      </p:cBhvr>
                                      <p:rCtr x="4843" y="7639"/>
                                    </p:animMotion>
                                  </p:childTnLst>
                                </p:cTn>
                              </p:par>
                              <p:par>
                                <p:cTn id="27" presetID="42" presetClass="path" presetSubtype="0" repeatCount="indefinite" decel="100000" autoRev="1" fill="hold" grpId="0" nodeType="withEffect">
                                  <p:stCondLst>
                                    <p:cond delay="0"/>
                                  </p:stCondLst>
                                  <p:childTnLst>
                                    <p:animMotion origin="layout" path="M -2.84338E-6 -2.03704E-6 L -0.00273 -0.71134 " pathEditMode="fixed" rAng="0" ptsTypes="AA">
                                      <p:cBhvr>
                                        <p:cTn id="28" dur="6000" fill="hold"/>
                                        <p:tgtEl>
                                          <p:spTgt spid="24"/>
                                        </p:tgtEl>
                                        <p:attrNameLst>
                                          <p:attrName>ppt_x</p:attrName>
                                          <p:attrName>ppt_y</p:attrName>
                                        </p:attrNameLst>
                                      </p:cBhvr>
                                      <p:rCtr x="-137" y="-35567"/>
                                    </p:animMotion>
                                  </p:childTnLst>
                                </p:cTn>
                              </p:par>
                              <p:par>
                                <p:cTn id="29" presetID="42" presetClass="path" presetSubtype="0" repeatCount="indefinite" decel="100000" autoRev="1" fill="hold" grpId="0" nodeType="withEffect">
                                  <p:stCondLst>
                                    <p:cond delay="0"/>
                                  </p:stCondLst>
                                  <p:childTnLst>
                                    <p:animMotion origin="layout" path="M 2.01536E-6 2.22222E-6 L 0.09686 0.15278 " pathEditMode="fixed" rAng="0" ptsTypes="AA">
                                      <p:cBhvr>
                                        <p:cTn id="30" dur="3600" fill="hold"/>
                                        <p:tgtEl>
                                          <p:spTgt spid="25"/>
                                        </p:tgtEl>
                                        <p:attrNameLst>
                                          <p:attrName>ppt_x</p:attrName>
                                          <p:attrName>ppt_y</p:attrName>
                                        </p:attrNameLst>
                                      </p:cBhvr>
                                      <p:rCtr x="4843" y="7639"/>
                                    </p:animMotion>
                                  </p:childTnLst>
                                </p:cTn>
                              </p:par>
                              <p:par>
                                <p:cTn id="31" presetID="42" presetClass="path" presetSubtype="0" repeatCount="indefinite" decel="100000" autoRev="1" fill="hold" grpId="0" nodeType="withEffect">
                                  <p:stCondLst>
                                    <p:cond delay="0"/>
                                  </p:stCondLst>
                                  <p:childTnLst>
                                    <p:animMotion origin="layout" path="M 1.88391E-6 0.00012 L -0.41928 -0.01516 " pathEditMode="fixed" rAng="0" ptsTypes="AA">
                                      <p:cBhvr>
                                        <p:cTn id="32" dur="6100" fill="hold"/>
                                        <p:tgtEl>
                                          <p:spTgt spid="26"/>
                                        </p:tgtEl>
                                        <p:attrNameLst>
                                          <p:attrName>ppt_x</p:attrName>
                                          <p:attrName>ppt_y</p:attrName>
                                        </p:attrNameLst>
                                      </p:cBhvr>
                                      <p:rCtr x="-20967" y="-764"/>
                                    </p:animMotion>
                                  </p:childTnLst>
                                </p:cTn>
                              </p:par>
                              <p:par>
                                <p:cTn id="33" presetID="42" presetClass="path" presetSubtype="0" repeatCount="indefinite" decel="100000" autoRev="1" fill="hold" grpId="0" nodeType="withEffect">
                                  <p:stCondLst>
                                    <p:cond delay="0"/>
                                  </p:stCondLst>
                                  <p:childTnLst>
                                    <p:animMotion origin="layout" path="M -4.52675E-6 3.33333E-6 L 0.04245 0.29872 " pathEditMode="fixed" rAng="0" ptsTypes="AA">
                                      <p:cBhvr>
                                        <p:cTn id="34" dur="4700" fill="hold"/>
                                        <p:tgtEl>
                                          <p:spTgt spid="27"/>
                                        </p:tgtEl>
                                        <p:attrNameLst>
                                          <p:attrName>ppt_x</p:attrName>
                                          <p:attrName>ppt_y</p:attrName>
                                        </p:attrNameLst>
                                      </p:cBhvr>
                                      <p:rCtr x="2122" y="14931"/>
                                    </p:animMotion>
                                  </p:childTnLst>
                                </p:cTn>
                              </p:par>
                              <p:par>
                                <p:cTn id="35" presetID="42" presetClass="path" presetSubtype="0" repeatCount="indefinite" decel="100000" autoRev="1" fill="hold" grpId="0" nodeType="withEffect">
                                  <p:stCondLst>
                                    <p:cond delay="0"/>
                                  </p:stCondLst>
                                  <p:childTnLst>
                                    <p:animMotion origin="layout" path="M -5.72842E-8 -3.14815E-6 L -0.1714 0.07188 " pathEditMode="fixed" rAng="0" ptsTypes="AA">
                                      <p:cBhvr>
                                        <p:cTn id="36" dur="5650" fill="hold"/>
                                        <p:tgtEl>
                                          <p:spTgt spid="28"/>
                                        </p:tgtEl>
                                        <p:attrNameLst>
                                          <p:attrName>ppt_x</p:attrName>
                                          <p:attrName>ppt_y</p:attrName>
                                        </p:attrNameLst>
                                      </p:cBhvr>
                                      <p:rCtr x="-8573" y="3588"/>
                                    </p:animMotion>
                                  </p:childTnLst>
                                </p:cTn>
                              </p:par>
                              <p:par>
                                <p:cTn id="37" presetID="42" presetClass="path" presetSubtype="0" repeatCount="indefinite" decel="100000" autoRev="1" fill="hold" grpId="0" nodeType="withEffect">
                                  <p:stCondLst>
                                    <p:cond delay="0"/>
                                  </p:stCondLst>
                                  <p:childTnLst>
                                    <p:animMotion origin="layout" path="M -4.2859E-6 4.62963E-6 L -0.32261 -0.33994 " pathEditMode="fixed" rAng="0" ptsTypes="AA">
                                      <p:cBhvr>
                                        <p:cTn id="38" dur="3500" fill="hold"/>
                                        <p:tgtEl>
                                          <p:spTgt spid="29"/>
                                        </p:tgtEl>
                                        <p:attrNameLst>
                                          <p:attrName>ppt_x</p:attrName>
                                          <p:attrName>ppt_y</p:attrName>
                                        </p:attrNameLst>
                                      </p:cBhvr>
                                      <p:rCtr x="-16131" y="-170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animBg="1"/>
      <p:bldP spid="14" grpId="0" animBg="1"/>
      <p:bldP spid="15" grpId="0" animBg="1"/>
      <p:bldP spid="16" grpId="0" animBg="1"/>
      <p:bldP spid="17" grpId="0" animBg="1"/>
      <p:bldP spid="18"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19</a:t>
            </a:fld>
            <a:endParaRPr lang="en-US"/>
          </a:p>
        </p:txBody>
      </p:sp>
      <p:sp>
        <p:nvSpPr>
          <p:cNvPr id="3" name="Freeform 5"/>
          <p:cNvSpPr>
            <a:spLocks/>
          </p:cNvSpPr>
          <p:nvPr/>
        </p:nvSpPr>
        <p:spPr bwMode="auto">
          <a:xfrm>
            <a:off x="12603100" y="2850263"/>
            <a:ext cx="247662" cy="136534"/>
          </a:xfrm>
          <a:custGeom>
            <a:avLst/>
            <a:gdLst>
              <a:gd name="T0" fmla="*/ 32 w 33"/>
              <a:gd name="T1" fmla="*/ 7 h 18"/>
              <a:gd name="T2" fmla="*/ 17 w 33"/>
              <a:gd name="T3" fmla="*/ 3 h 18"/>
              <a:gd name="T4" fmla="*/ 11 w 33"/>
              <a:gd name="T5" fmla="*/ 0 h 18"/>
              <a:gd name="T6" fmla="*/ 10 w 33"/>
              <a:gd name="T7" fmla="*/ 1 h 18"/>
              <a:gd name="T8" fmla="*/ 0 w 33"/>
              <a:gd name="T9" fmla="*/ 9 h 18"/>
              <a:gd name="T10" fmla="*/ 28 w 33"/>
              <a:gd name="T11" fmla="*/ 18 h 18"/>
              <a:gd name="T12" fmla="*/ 32 w 33"/>
              <a:gd name="T13" fmla="*/ 16 h 18"/>
              <a:gd name="T14" fmla="*/ 32 w 33"/>
              <a:gd name="T15" fmla="*/ 7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8">
                <a:moveTo>
                  <a:pt x="32" y="7"/>
                </a:moveTo>
                <a:cubicBezTo>
                  <a:pt x="30" y="4"/>
                  <a:pt x="24" y="8"/>
                  <a:pt x="17" y="3"/>
                </a:cubicBezTo>
                <a:cubicBezTo>
                  <a:pt x="15" y="2"/>
                  <a:pt x="13" y="1"/>
                  <a:pt x="11" y="0"/>
                </a:cubicBezTo>
                <a:cubicBezTo>
                  <a:pt x="11" y="0"/>
                  <a:pt x="11" y="0"/>
                  <a:pt x="10" y="1"/>
                </a:cubicBezTo>
                <a:cubicBezTo>
                  <a:pt x="9" y="1"/>
                  <a:pt x="5" y="5"/>
                  <a:pt x="0" y="9"/>
                </a:cubicBezTo>
                <a:cubicBezTo>
                  <a:pt x="5" y="13"/>
                  <a:pt x="23" y="18"/>
                  <a:pt x="28" y="18"/>
                </a:cubicBezTo>
                <a:cubicBezTo>
                  <a:pt x="30" y="18"/>
                  <a:pt x="31" y="17"/>
                  <a:pt x="32" y="16"/>
                </a:cubicBezTo>
                <a:cubicBezTo>
                  <a:pt x="33" y="12"/>
                  <a:pt x="33" y="8"/>
                  <a:pt x="32" y="7"/>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 name="Freeform 6"/>
          <p:cNvSpPr>
            <a:spLocks/>
          </p:cNvSpPr>
          <p:nvPr/>
        </p:nvSpPr>
        <p:spPr bwMode="auto">
          <a:xfrm>
            <a:off x="12685652" y="2656579"/>
            <a:ext cx="647730" cy="361970"/>
          </a:xfrm>
          <a:custGeom>
            <a:avLst/>
            <a:gdLst>
              <a:gd name="T0" fmla="*/ 36 w 86"/>
              <a:gd name="T1" fmla="*/ 42 h 48"/>
              <a:gd name="T2" fmla="*/ 41 w 86"/>
              <a:gd name="T3" fmla="*/ 34 h 48"/>
              <a:gd name="T4" fmla="*/ 56 w 86"/>
              <a:gd name="T5" fmla="*/ 27 h 48"/>
              <a:gd name="T6" fmla="*/ 69 w 86"/>
              <a:gd name="T7" fmla="*/ 24 h 48"/>
              <a:gd name="T8" fmla="*/ 86 w 86"/>
              <a:gd name="T9" fmla="*/ 18 h 48"/>
              <a:gd name="T10" fmla="*/ 70 w 86"/>
              <a:gd name="T11" fmla="*/ 6 h 48"/>
              <a:gd name="T12" fmla="*/ 40 w 86"/>
              <a:gd name="T13" fmla="*/ 6 h 48"/>
              <a:gd name="T14" fmla="*/ 14 w 86"/>
              <a:gd name="T15" fmla="*/ 7 h 48"/>
              <a:gd name="T16" fmla="*/ 14 w 86"/>
              <a:gd name="T17" fmla="*/ 8 h 48"/>
              <a:gd name="T18" fmla="*/ 6 w 86"/>
              <a:gd name="T19" fmla="*/ 15 h 48"/>
              <a:gd name="T20" fmla="*/ 0 w 86"/>
              <a:gd name="T21" fmla="*/ 26 h 48"/>
              <a:gd name="T22" fmla="*/ 6 w 86"/>
              <a:gd name="T23" fmla="*/ 29 h 48"/>
              <a:gd name="T24" fmla="*/ 21 w 86"/>
              <a:gd name="T25" fmla="*/ 33 h 48"/>
              <a:gd name="T26" fmla="*/ 21 w 86"/>
              <a:gd name="T27" fmla="*/ 42 h 48"/>
              <a:gd name="T28" fmla="*/ 25 w 86"/>
              <a:gd name="T29" fmla="*/ 42 h 48"/>
              <a:gd name="T30" fmla="*/ 27 w 86"/>
              <a:gd name="T31" fmla="*/ 48 h 48"/>
              <a:gd name="T32" fmla="*/ 32 w 86"/>
              <a:gd name="T33" fmla="*/ 46 h 48"/>
              <a:gd name="T34" fmla="*/ 36 w 86"/>
              <a:gd name="T35"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48">
                <a:moveTo>
                  <a:pt x="36" y="42"/>
                </a:moveTo>
                <a:cubicBezTo>
                  <a:pt x="37" y="41"/>
                  <a:pt x="32" y="34"/>
                  <a:pt x="41" y="34"/>
                </a:cubicBezTo>
                <a:cubicBezTo>
                  <a:pt x="49" y="33"/>
                  <a:pt x="55" y="32"/>
                  <a:pt x="56" y="27"/>
                </a:cubicBezTo>
                <a:cubicBezTo>
                  <a:pt x="57" y="22"/>
                  <a:pt x="67" y="24"/>
                  <a:pt x="69" y="24"/>
                </a:cubicBezTo>
                <a:cubicBezTo>
                  <a:pt x="72" y="24"/>
                  <a:pt x="79" y="17"/>
                  <a:pt x="86" y="18"/>
                </a:cubicBezTo>
                <a:cubicBezTo>
                  <a:pt x="86" y="11"/>
                  <a:pt x="77" y="13"/>
                  <a:pt x="70" y="6"/>
                </a:cubicBezTo>
                <a:cubicBezTo>
                  <a:pt x="63" y="0"/>
                  <a:pt x="48" y="3"/>
                  <a:pt x="40" y="6"/>
                </a:cubicBezTo>
                <a:cubicBezTo>
                  <a:pt x="32" y="9"/>
                  <a:pt x="23" y="2"/>
                  <a:pt x="14" y="7"/>
                </a:cubicBezTo>
                <a:cubicBezTo>
                  <a:pt x="14" y="7"/>
                  <a:pt x="14" y="8"/>
                  <a:pt x="14" y="8"/>
                </a:cubicBezTo>
                <a:cubicBezTo>
                  <a:pt x="12" y="10"/>
                  <a:pt x="9" y="13"/>
                  <a:pt x="6" y="15"/>
                </a:cubicBezTo>
                <a:cubicBezTo>
                  <a:pt x="0" y="20"/>
                  <a:pt x="2" y="25"/>
                  <a:pt x="0" y="26"/>
                </a:cubicBezTo>
                <a:cubicBezTo>
                  <a:pt x="2" y="27"/>
                  <a:pt x="4" y="28"/>
                  <a:pt x="6" y="29"/>
                </a:cubicBezTo>
                <a:cubicBezTo>
                  <a:pt x="13" y="34"/>
                  <a:pt x="19" y="30"/>
                  <a:pt x="21" y="33"/>
                </a:cubicBezTo>
                <a:cubicBezTo>
                  <a:pt x="22" y="34"/>
                  <a:pt x="22" y="38"/>
                  <a:pt x="21" y="42"/>
                </a:cubicBezTo>
                <a:cubicBezTo>
                  <a:pt x="22" y="41"/>
                  <a:pt x="23" y="41"/>
                  <a:pt x="25" y="42"/>
                </a:cubicBezTo>
                <a:cubicBezTo>
                  <a:pt x="27" y="44"/>
                  <a:pt x="27" y="46"/>
                  <a:pt x="27" y="48"/>
                </a:cubicBezTo>
                <a:cubicBezTo>
                  <a:pt x="32" y="46"/>
                  <a:pt x="32" y="46"/>
                  <a:pt x="32" y="46"/>
                </a:cubicBezTo>
                <a:cubicBezTo>
                  <a:pt x="32" y="46"/>
                  <a:pt x="35" y="44"/>
                  <a:pt x="36" y="42"/>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 name="Freeform 7"/>
          <p:cNvSpPr>
            <a:spLocks/>
          </p:cNvSpPr>
          <p:nvPr/>
        </p:nvSpPr>
        <p:spPr bwMode="auto">
          <a:xfrm>
            <a:off x="12339559" y="2481947"/>
            <a:ext cx="450872" cy="438174"/>
          </a:xfrm>
          <a:custGeom>
            <a:avLst/>
            <a:gdLst>
              <a:gd name="T0" fmla="*/ 52 w 60"/>
              <a:gd name="T1" fmla="*/ 38 h 58"/>
              <a:gd name="T2" fmla="*/ 60 w 60"/>
              <a:gd name="T3" fmla="*/ 31 h 58"/>
              <a:gd name="T4" fmla="*/ 54 w 60"/>
              <a:gd name="T5" fmla="*/ 27 h 58"/>
              <a:gd name="T6" fmla="*/ 47 w 60"/>
              <a:gd name="T7" fmla="*/ 28 h 58"/>
              <a:gd name="T8" fmla="*/ 48 w 60"/>
              <a:gd name="T9" fmla="*/ 0 h 58"/>
              <a:gd name="T10" fmla="*/ 24 w 60"/>
              <a:gd name="T11" fmla="*/ 0 h 58"/>
              <a:gd name="T12" fmla="*/ 20 w 60"/>
              <a:gd name="T13" fmla="*/ 10 h 58"/>
              <a:gd name="T14" fmla="*/ 30 w 60"/>
              <a:gd name="T15" fmla="*/ 24 h 58"/>
              <a:gd name="T16" fmla="*/ 11 w 60"/>
              <a:gd name="T17" fmla="*/ 26 h 58"/>
              <a:gd name="T18" fmla="*/ 0 w 60"/>
              <a:gd name="T19" fmla="*/ 41 h 58"/>
              <a:gd name="T20" fmla="*/ 15 w 60"/>
              <a:gd name="T21" fmla="*/ 54 h 58"/>
              <a:gd name="T22" fmla="*/ 35 w 60"/>
              <a:gd name="T23" fmla="*/ 57 h 58"/>
              <a:gd name="T24" fmla="*/ 35 w 60"/>
              <a:gd name="T25" fmla="*/ 58 h 58"/>
              <a:gd name="T26" fmla="*/ 45 w 60"/>
              <a:gd name="T27" fmla="*/ 50 h 58"/>
              <a:gd name="T28" fmla="*/ 52 w 60"/>
              <a:gd name="T2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8">
                <a:moveTo>
                  <a:pt x="52" y="38"/>
                </a:moveTo>
                <a:cubicBezTo>
                  <a:pt x="55" y="36"/>
                  <a:pt x="58" y="33"/>
                  <a:pt x="60" y="31"/>
                </a:cubicBezTo>
                <a:cubicBezTo>
                  <a:pt x="55" y="33"/>
                  <a:pt x="53" y="31"/>
                  <a:pt x="54" y="27"/>
                </a:cubicBezTo>
                <a:cubicBezTo>
                  <a:pt x="47" y="28"/>
                  <a:pt x="47" y="28"/>
                  <a:pt x="47" y="28"/>
                </a:cubicBezTo>
                <a:cubicBezTo>
                  <a:pt x="48" y="0"/>
                  <a:pt x="48" y="0"/>
                  <a:pt x="48" y="0"/>
                </a:cubicBezTo>
                <a:cubicBezTo>
                  <a:pt x="42" y="0"/>
                  <a:pt x="26" y="0"/>
                  <a:pt x="24" y="0"/>
                </a:cubicBezTo>
                <a:cubicBezTo>
                  <a:pt x="22" y="0"/>
                  <a:pt x="21" y="9"/>
                  <a:pt x="20" y="10"/>
                </a:cubicBezTo>
                <a:cubicBezTo>
                  <a:pt x="18" y="11"/>
                  <a:pt x="32" y="20"/>
                  <a:pt x="30" y="24"/>
                </a:cubicBezTo>
                <a:cubicBezTo>
                  <a:pt x="29" y="28"/>
                  <a:pt x="13" y="25"/>
                  <a:pt x="11" y="26"/>
                </a:cubicBezTo>
                <a:cubicBezTo>
                  <a:pt x="11" y="26"/>
                  <a:pt x="5" y="33"/>
                  <a:pt x="0" y="41"/>
                </a:cubicBezTo>
                <a:cubicBezTo>
                  <a:pt x="6" y="46"/>
                  <a:pt x="12" y="52"/>
                  <a:pt x="15" y="54"/>
                </a:cubicBezTo>
                <a:cubicBezTo>
                  <a:pt x="21" y="58"/>
                  <a:pt x="31" y="54"/>
                  <a:pt x="35" y="57"/>
                </a:cubicBezTo>
                <a:cubicBezTo>
                  <a:pt x="35" y="58"/>
                  <a:pt x="35" y="58"/>
                  <a:pt x="35" y="58"/>
                </a:cubicBezTo>
                <a:cubicBezTo>
                  <a:pt x="40" y="54"/>
                  <a:pt x="44" y="50"/>
                  <a:pt x="45" y="50"/>
                </a:cubicBezTo>
                <a:cubicBezTo>
                  <a:pt x="48" y="49"/>
                  <a:pt x="46" y="44"/>
                  <a:pt x="52" y="38"/>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 name="Freeform 8"/>
          <p:cNvSpPr>
            <a:spLocks/>
          </p:cNvSpPr>
          <p:nvPr/>
        </p:nvSpPr>
        <p:spPr bwMode="auto">
          <a:xfrm>
            <a:off x="12692002" y="2415266"/>
            <a:ext cx="136534" cy="279416"/>
          </a:xfrm>
          <a:custGeom>
            <a:avLst/>
            <a:gdLst>
              <a:gd name="T0" fmla="*/ 3 w 18"/>
              <a:gd name="T1" fmla="*/ 9 h 37"/>
              <a:gd name="T2" fmla="*/ 1 w 18"/>
              <a:gd name="T3" fmla="*/ 9 h 37"/>
              <a:gd name="T4" fmla="*/ 0 w 18"/>
              <a:gd name="T5" fmla="*/ 37 h 37"/>
              <a:gd name="T6" fmla="*/ 7 w 18"/>
              <a:gd name="T7" fmla="*/ 36 h 37"/>
              <a:gd name="T8" fmla="*/ 12 w 18"/>
              <a:gd name="T9" fmla="*/ 29 h 37"/>
              <a:gd name="T10" fmla="*/ 15 w 18"/>
              <a:gd name="T11" fmla="*/ 6 h 37"/>
              <a:gd name="T12" fmla="*/ 18 w 18"/>
              <a:gd name="T13" fmla="*/ 4 h 37"/>
              <a:gd name="T14" fmla="*/ 12 w 18"/>
              <a:gd name="T15" fmla="*/ 0 h 37"/>
              <a:gd name="T16" fmla="*/ 3 w 18"/>
              <a:gd name="T17"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37">
                <a:moveTo>
                  <a:pt x="3" y="9"/>
                </a:moveTo>
                <a:cubicBezTo>
                  <a:pt x="3" y="9"/>
                  <a:pt x="2" y="9"/>
                  <a:pt x="1" y="9"/>
                </a:cubicBezTo>
                <a:cubicBezTo>
                  <a:pt x="0" y="37"/>
                  <a:pt x="0" y="37"/>
                  <a:pt x="0" y="37"/>
                </a:cubicBezTo>
                <a:cubicBezTo>
                  <a:pt x="7" y="36"/>
                  <a:pt x="7" y="36"/>
                  <a:pt x="7" y="36"/>
                </a:cubicBezTo>
                <a:cubicBezTo>
                  <a:pt x="8" y="34"/>
                  <a:pt x="9" y="31"/>
                  <a:pt x="12" y="29"/>
                </a:cubicBezTo>
                <a:cubicBezTo>
                  <a:pt x="17" y="25"/>
                  <a:pt x="9" y="7"/>
                  <a:pt x="15" y="6"/>
                </a:cubicBezTo>
                <a:cubicBezTo>
                  <a:pt x="17" y="5"/>
                  <a:pt x="18" y="5"/>
                  <a:pt x="18" y="4"/>
                </a:cubicBezTo>
                <a:cubicBezTo>
                  <a:pt x="16" y="2"/>
                  <a:pt x="14" y="0"/>
                  <a:pt x="12" y="0"/>
                </a:cubicBezTo>
                <a:cubicBezTo>
                  <a:pt x="8" y="0"/>
                  <a:pt x="4" y="8"/>
                  <a:pt x="3" y="9"/>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9"/>
          <p:cNvSpPr>
            <a:spLocks/>
          </p:cNvSpPr>
          <p:nvPr/>
        </p:nvSpPr>
        <p:spPr bwMode="auto">
          <a:xfrm>
            <a:off x="14251004" y="2212051"/>
            <a:ext cx="307990" cy="263542"/>
          </a:xfrm>
          <a:custGeom>
            <a:avLst/>
            <a:gdLst>
              <a:gd name="T0" fmla="*/ 19 w 41"/>
              <a:gd name="T1" fmla="*/ 3 h 35"/>
              <a:gd name="T2" fmla="*/ 28 w 41"/>
              <a:gd name="T3" fmla="*/ 23 h 35"/>
              <a:gd name="T4" fmla="*/ 1 w 41"/>
              <a:gd name="T5" fmla="*/ 27 h 35"/>
              <a:gd name="T6" fmla="*/ 19 w 41"/>
              <a:gd name="T7" fmla="*/ 32 h 35"/>
              <a:gd name="T8" fmla="*/ 38 w 41"/>
              <a:gd name="T9" fmla="*/ 34 h 35"/>
              <a:gd name="T10" fmla="*/ 41 w 41"/>
              <a:gd name="T11" fmla="*/ 7 h 35"/>
              <a:gd name="T12" fmla="*/ 19 w 41"/>
              <a:gd name="T13" fmla="*/ 3 h 35"/>
            </a:gdLst>
            <a:ahLst/>
            <a:cxnLst>
              <a:cxn ang="0">
                <a:pos x="T0" y="T1"/>
              </a:cxn>
              <a:cxn ang="0">
                <a:pos x="T2" y="T3"/>
              </a:cxn>
              <a:cxn ang="0">
                <a:pos x="T4" y="T5"/>
              </a:cxn>
              <a:cxn ang="0">
                <a:pos x="T6" y="T7"/>
              </a:cxn>
              <a:cxn ang="0">
                <a:pos x="T8" y="T9"/>
              </a:cxn>
              <a:cxn ang="0">
                <a:pos x="T10" y="T11"/>
              </a:cxn>
              <a:cxn ang="0">
                <a:pos x="T12" y="T13"/>
              </a:cxn>
            </a:cxnLst>
            <a:rect l="0" t="0" r="r" b="b"/>
            <a:pathLst>
              <a:path w="41" h="35">
                <a:moveTo>
                  <a:pt x="19" y="3"/>
                </a:moveTo>
                <a:cubicBezTo>
                  <a:pt x="13" y="8"/>
                  <a:pt x="28" y="17"/>
                  <a:pt x="28" y="23"/>
                </a:cubicBezTo>
                <a:cubicBezTo>
                  <a:pt x="28" y="28"/>
                  <a:pt x="3" y="21"/>
                  <a:pt x="1" y="27"/>
                </a:cubicBezTo>
                <a:cubicBezTo>
                  <a:pt x="0" y="31"/>
                  <a:pt x="9" y="35"/>
                  <a:pt x="19" y="32"/>
                </a:cubicBezTo>
                <a:cubicBezTo>
                  <a:pt x="28" y="29"/>
                  <a:pt x="33" y="32"/>
                  <a:pt x="38" y="34"/>
                </a:cubicBezTo>
                <a:cubicBezTo>
                  <a:pt x="39" y="25"/>
                  <a:pt x="40" y="14"/>
                  <a:pt x="41" y="7"/>
                </a:cubicBezTo>
                <a:cubicBezTo>
                  <a:pt x="33" y="5"/>
                  <a:pt x="23" y="0"/>
                  <a:pt x="19" y="3"/>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10"/>
          <p:cNvSpPr>
            <a:spLocks/>
          </p:cNvSpPr>
          <p:nvPr/>
        </p:nvSpPr>
        <p:spPr bwMode="auto">
          <a:xfrm>
            <a:off x="14536763" y="2250154"/>
            <a:ext cx="358792" cy="241312"/>
          </a:xfrm>
          <a:custGeom>
            <a:avLst/>
            <a:gdLst>
              <a:gd name="T0" fmla="*/ 19 w 48"/>
              <a:gd name="T1" fmla="*/ 24 h 32"/>
              <a:gd name="T2" fmla="*/ 48 w 48"/>
              <a:gd name="T3" fmla="*/ 18 h 32"/>
              <a:gd name="T4" fmla="*/ 11 w 48"/>
              <a:gd name="T5" fmla="*/ 3 h 32"/>
              <a:gd name="T6" fmla="*/ 3 w 48"/>
              <a:gd name="T7" fmla="*/ 2 h 32"/>
              <a:gd name="T8" fmla="*/ 0 w 48"/>
              <a:gd name="T9" fmla="*/ 29 h 32"/>
              <a:gd name="T10" fmla="*/ 1 w 48"/>
              <a:gd name="T11" fmla="*/ 30 h 32"/>
              <a:gd name="T12" fmla="*/ 19 w 48"/>
              <a:gd name="T13" fmla="*/ 24 h 32"/>
            </a:gdLst>
            <a:ahLst/>
            <a:cxnLst>
              <a:cxn ang="0">
                <a:pos x="T0" y="T1"/>
              </a:cxn>
              <a:cxn ang="0">
                <a:pos x="T2" y="T3"/>
              </a:cxn>
              <a:cxn ang="0">
                <a:pos x="T4" y="T5"/>
              </a:cxn>
              <a:cxn ang="0">
                <a:pos x="T6" y="T7"/>
              </a:cxn>
              <a:cxn ang="0">
                <a:pos x="T8" y="T9"/>
              </a:cxn>
              <a:cxn ang="0">
                <a:pos x="T10" y="T11"/>
              </a:cxn>
              <a:cxn ang="0">
                <a:pos x="T12" y="T13"/>
              </a:cxn>
            </a:cxnLst>
            <a:rect l="0" t="0" r="r" b="b"/>
            <a:pathLst>
              <a:path w="48" h="32">
                <a:moveTo>
                  <a:pt x="19" y="24"/>
                </a:moveTo>
                <a:cubicBezTo>
                  <a:pt x="30" y="20"/>
                  <a:pt x="48" y="27"/>
                  <a:pt x="48" y="18"/>
                </a:cubicBezTo>
                <a:cubicBezTo>
                  <a:pt x="48" y="9"/>
                  <a:pt x="18" y="0"/>
                  <a:pt x="11" y="3"/>
                </a:cubicBezTo>
                <a:cubicBezTo>
                  <a:pt x="9" y="3"/>
                  <a:pt x="6" y="3"/>
                  <a:pt x="3" y="2"/>
                </a:cubicBezTo>
                <a:cubicBezTo>
                  <a:pt x="2" y="9"/>
                  <a:pt x="1" y="20"/>
                  <a:pt x="0" y="29"/>
                </a:cubicBezTo>
                <a:cubicBezTo>
                  <a:pt x="1" y="30"/>
                  <a:pt x="1" y="30"/>
                  <a:pt x="1" y="30"/>
                </a:cubicBezTo>
                <a:cubicBezTo>
                  <a:pt x="6" y="32"/>
                  <a:pt x="8" y="27"/>
                  <a:pt x="19" y="24"/>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11"/>
          <p:cNvSpPr>
            <a:spLocks/>
          </p:cNvSpPr>
          <p:nvPr/>
        </p:nvSpPr>
        <p:spPr bwMode="auto">
          <a:xfrm>
            <a:off x="12879336" y="2783589"/>
            <a:ext cx="454046" cy="466750"/>
          </a:xfrm>
          <a:custGeom>
            <a:avLst/>
            <a:gdLst>
              <a:gd name="T0" fmla="*/ 32 w 60"/>
              <a:gd name="T1" fmla="*/ 59 h 62"/>
              <a:gd name="T2" fmla="*/ 46 w 60"/>
              <a:gd name="T3" fmla="*/ 61 h 62"/>
              <a:gd name="T4" fmla="*/ 53 w 60"/>
              <a:gd name="T5" fmla="*/ 62 h 62"/>
              <a:gd name="T6" fmla="*/ 51 w 60"/>
              <a:gd name="T7" fmla="*/ 59 h 62"/>
              <a:gd name="T8" fmla="*/ 55 w 60"/>
              <a:gd name="T9" fmla="*/ 41 h 62"/>
              <a:gd name="T10" fmla="*/ 57 w 60"/>
              <a:gd name="T11" fmla="*/ 17 h 62"/>
              <a:gd name="T12" fmla="*/ 60 w 60"/>
              <a:gd name="T13" fmla="*/ 2 h 62"/>
              <a:gd name="T14" fmla="*/ 60 w 60"/>
              <a:gd name="T15" fmla="*/ 1 h 62"/>
              <a:gd name="T16" fmla="*/ 43 w 60"/>
              <a:gd name="T17" fmla="*/ 7 h 62"/>
              <a:gd name="T18" fmla="*/ 30 w 60"/>
              <a:gd name="T19" fmla="*/ 10 h 62"/>
              <a:gd name="T20" fmla="*/ 15 w 60"/>
              <a:gd name="T21" fmla="*/ 17 h 62"/>
              <a:gd name="T22" fmla="*/ 10 w 60"/>
              <a:gd name="T23" fmla="*/ 25 h 62"/>
              <a:gd name="T24" fmla="*/ 6 w 60"/>
              <a:gd name="T25" fmla="*/ 29 h 62"/>
              <a:gd name="T26" fmla="*/ 1 w 60"/>
              <a:gd name="T27" fmla="*/ 31 h 62"/>
              <a:gd name="T28" fmla="*/ 3 w 60"/>
              <a:gd name="T29" fmla="*/ 36 h 62"/>
              <a:gd name="T30" fmla="*/ 20 w 60"/>
              <a:gd name="T31" fmla="*/ 52 h 62"/>
              <a:gd name="T32" fmla="*/ 25 w 60"/>
              <a:gd name="T33" fmla="*/ 58 h 62"/>
              <a:gd name="T34" fmla="*/ 32 w 60"/>
              <a:gd name="T35" fmla="*/ 5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62">
                <a:moveTo>
                  <a:pt x="32" y="59"/>
                </a:moveTo>
                <a:cubicBezTo>
                  <a:pt x="36" y="60"/>
                  <a:pt x="43" y="59"/>
                  <a:pt x="46" y="61"/>
                </a:cubicBezTo>
                <a:cubicBezTo>
                  <a:pt x="48" y="62"/>
                  <a:pt x="50" y="62"/>
                  <a:pt x="53" y="62"/>
                </a:cubicBezTo>
                <a:cubicBezTo>
                  <a:pt x="52" y="60"/>
                  <a:pt x="52" y="59"/>
                  <a:pt x="51" y="59"/>
                </a:cubicBezTo>
                <a:cubicBezTo>
                  <a:pt x="49" y="55"/>
                  <a:pt x="53" y="46"/>
                  <a:pt x="55" y="41"/>
                </a:cubicBezTo>
                <a:cubicBezTo>
                  <a:pt x="57" y="35"/>
                  <a:pt x="53" y="20"/>
                  <a:pt x="57" y="17"/>
                </a:cubicBezTo>
                <a:cubicBezTo>
                  <a:pt x="60" y="13"/>
                  <a:pt x="58" y="11"/>
                  <a:pt x="60" y="2"/>
                </a:cubicBezTo>
                <a:cubicBezTo>
                  <a:pt x="60" y="1"/>
                  <a:pt x="60" y="1"/>
                  <a:pt x="60" y="1"/>
                </a:cubicBezTo>
                <a:cubicBezTo>
                  <a:pt x="53" y="0"/>
                  <a:pt x="46" y="7"/>
                  <a:pt x="43" y="7"/>
                </a:cubicBezTo>
                <a:cubicBezTo>
                  <a:pt x="41" y="7"/>
                  <a:pt x="31" y="5"/>
                  <a:pt x="30" y="10"/>
                </a:cubicBezTo>
                <a:cubicBezTo>
                  <a:pt x="29" y="15"/>
                  <a:pt x="23" y="16"/>
                  <a:pt x="15" y="17"/>
                </a:cubicBezTo>
                <a:cubicBezTo>
                  <a:pt x="6" y="17"/>
                  <a:pt x="11" y="24"/>
                  <a:pt x="10" y="25"/>
                </a:cubicBezTo>
                <a:cubicBezTo>
                  <a:pt x="9" y="27"/>
                  <a:pt x="6" y="29"/>
                  <a:pt x="6" y="29"/>
                </a:cubicBezTo>
                <a:cubicBezTo>
                  <a:pt x="1" y="31"/>
                  <a:pt x="1" y="31"/>
                  <a:pt x="1" y="31"/>
                </a:cubicBezTo>
                <a:cubicBezTo>
                  <a:pt x="0" y="33"/>
                  <a:pt x="0" y="34"/>
                  <a:pt x="3" y="36"/>
                </a:cubicBezTo>
                <a:cubicBezTo>
                  <a:pt x="8" y="39"/>
                  <a:pt x="15" y="50"/>
                  <a:pt x="20" y="52"/>
                </a:cubicBezTo>
                <a:cubicBezTo>
                  <a:pt x="22" y="54"/>
                  <a:pt x="24" y="56"/>
                  <a:pt x="25" y="58"/>
                </a:cubicBezTo>
                <a:cubicBezTo>
                  <a:pt x="28" y="58"/>
                  <a:pt x="31" y="58"/>
                  <a:pt x="32" y="59"/>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 name="Freeform 12"/>
          <p:cNvSpPr>
            <a:spLocks/>
          </p:cNvSpPr>
          <p:nvPr/>
        </p:nvSpPr>
        <p:spPr bwMode="auto">
          <a:xfrm>
            <a:off x="14311327" y="3844105"/>
            <a:ext cx="4213424" cy="4299182"/>
          </a:xfrm>
          <a:custGeom>
            <a:avLst/>
            <a:gdLst>
              <a:gd name="T0" fmla="*/ 315 w 560"/>
              <a:gd name="T1" fmla="*/ 531 h 572"/>
              <a:gd name="T2" fmla="*/ 323 w 560"/>
              <a:gd name="T3" fmla="*/ 533 h 572"/>
              <a:gd name="T4" fmla="*/ 360 w 560"/>
              <a:gd name="T5" fmla="*/ 471 h 572"/>
              <a:gd name="T6" fmla="*/ 382 w 560"/>
              <a:gd name="T7" fmla="*/ 426 h 572"/>
              <a:gd name="T8" fmla="*/ 419 w 560"/>
              <a:gd name="T9" fmla="*/ 405 h 572"/>
              <a:gd name="T10" fmla="*/ 463 w 560"/>
              <a:gd name="T11" fmla="*/ 393 h 572"/>
              <a:gd name="T12" fmla="*/ 480 w 560"/>
              <a:gd name="T13" fmla="*/ 360 h 572"/>
              <a:gd name="T14" fmla="*/ 495 w 560"/>
              <a:gd name="T15" fmla="*/ 328 h 572"/>
              <a:gd name="T16" fmla="*/ 499 w 560"/>
              <a:gd name="T17" fmla="*/ 262 h 572"/>
              <a:gd name="T18" fmla="*/ 510 w 560"/>
              <a:gd name="T19" fmla="*/ 255 h 572"/>
              <a:gd name="T20" fmla="*/ 554 w 560"/>
              <a:gd name="T21" fmla="*/ 196 h 572"/>
              <a:gd name="T22" fmla="*/ 505 w 560"/>
              <a:gd name="T23" fmla="*/ 129 h 572"/>
              <a:gd name="T24" fmla="*/ 418 w 560"/>
              <a:gd name="T25" fmla="*/ 118 h 572"/>
              <a:gd name="T26" fmla="*/ 367 w 560"/>
              <a:gd name="T27" fmla="*/ 91 h 572"/>
              <a:gd name="T28" fmla="*/ 362 w 560"/>
              <a:gd name="T29" fmla="*/ 82 h 572"/>
              <a:gd name="T30" fmla="*/ 329 w 560"/>
              <a:gd name="T31" fmla="*/ 74 h 572"/>
              <a:gd name="T32" fmla="*/ 321 w 560"/>
              <a:gd name="T33" fmla="*/ 15 h 572"/>
              <a:gd name="T34" fmla="*/ 276 w 560"/>
              <a:gd name="T35" fmla="*/ 39 h 572"/>
              <a:gd name="T36" fmla="*/ 238 w 560"/>
              <a:gd name="T37" fmla="*/ 47 h 572"/>
              <a:gd name="T38" fmla="*/ 206 w 560"/>
              <a:gd name="T39" fmla="*/ 49 h 572"/>
              <a:gd name="T40" fmla="*/ 196 w 560"/>
              <a:gd name="T41" fmla="*/ 1 h 572"/>
              <a:gd name="T42" fmla="*/ 160 w 560"/>
              <a:gd name="T43" fmla="*/ 21 h 572"/>
              <a:gd name="T44" fmla="*/ 133 w 560"/>
              <a:gd name="T45" fmla="*/ 18 h 572"/>
              <a:gd name="T46" fmla="*/ 149 w 560"/>
              <a:gd name="T47" fmla="*/ 39 h 572"/>
              <a:gd name="T48" fmla="*/ 130 w 560"/>
              <a:gd name="T49" fmla="*/ 57 h 572"/>
              <a:gd name="T50" fmla="*/ 105 w 560"/>
              <a:gd name="T51" fmla="*/ 60 h 572"/>
              <a:gd name="T52" fmla="*/ 59 w 560"/>
              <a:gd name="T53" fmla="*/ 51 h 572"/>
              <a:gd name="T54" fmla="*/ 56 w 560"/>
              <a:gd name="T55" fmla="*/ 72 h 572"/>
              <a:gd name="T56" fmla="*/ 57 w 560"/>
              <a:gd name="T57" fmla="*/ 133 h 572"/>
              <a:gd name="T58" fmla="*/ 15 w 560"/>
              <a:gd name="T59" fmla="*/ 149 h 572"/>
              <a:gd name="T60" fmla="*/ 2 w 560"/>
              <a:gd name="T61" fmla="*/ 179 h 572"/>
              <a:gd name="T62" fmla="*/ 19 w 560"/>
              <a:gd name="T63" fmla="*/ 208 h 572"/>
              <a:gd name="T64" fmla="*/ 48 w 560"/>
              <a:gd name="T65" fmla="*/ 213 h 572"/>
              <a:gd name="T66" fmla="*/ 81 w 560"/>
              <a:gd name="T67" fmla="*/ 229 h 572"/>
              <a:gd name="T68" fmla="*/ 123 w 560"/>
              <a:gd name="T69" fmla="*/ 216 h 572"/>
              <a:gd name="T70" fmla="*/ 154 w 560"/>
              <a:gd name="T71" fmla="*/ 255 h 572"/>
              <a:gd name="T72" fmla="*/ 187 w 560"/>
              <a:gd name="T73" fmla="*/ 269 h 572"/>
              <a:gd name="T74" fmla="*/ 196 w 560"/>
              <a:gd name="T75" fmla="*/ 301 h 572"/>
              <a:gd name="T76" fmla="*/ 231 w 560"/>
              <a:gd name="T77" fmla="*/ 329 h 572"/>
              <a:gd name="T78" fmla="*/ 226 w 560"/>
              <a:gd name="T79" fmla="*/ 364 h 572"/>
              <a:gd name="T80" fmla="*/ 248 w 560"/>
              <a:gd name="T81" fmla="*/ 394 h 572"/>
              <a:gd name="T82" fmla="*/ 276 w 560"/>
              <a:gd name="T83" fmla="*/ 419 h 572"/>
              <a:gd name="T84" fmla="*/ 287 w 560"/>
              <a:gd name="T85" fmla="*/ 466 h 572"/>
              <a:gd name="T86" fmla="*/ 233 w 560"/>
              <a:gd name="T87" fmla="*/ 516 h 572"/>
              <a:gd name="T88" fmla="*/ 255 w 560"/>
              <a:gd name="T89" fmla="*/ 530 h 572"/>
              <a:gd name="T90" fmla="*/ 289 w 560"/>
              <a:gd name="T91" fmla="*/ 55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0" h="572">
                <a:moveTo>
                  <a:pt x="297" y="565"/>
                </a:moveTo>
                <a:cubicBezTo>
                  <a:pt x="305" y="559"/>
                  <a:pt x="303" y="555"/>
                  <a:pt x="307" y="548"/>
                </a:cubicBezTo>
                <a:cubicBezTo>
                  <a:pt x="311" y="540"/>
                  <a:pt x="308" y="537"/>
                  <a:pt x="315" y="531"/>
                </a:cubicBezTo>
                <a:cubicBezTo>
                  <a:pt x="322" y="524"/>
                  <a:pt x="313" y="520"/>
                  <a:pt x="322" y="516"/>
                </a:cubicBezTo>
                <a:cubicBezTo>
                  <a:pt x="331" y="512"/>
                  <a:pt x="330" y="519"/>
                  <a:pt x="322" y="528"/>
                </a:cubicBezTo>
                <a:cubicBezTo>
                  <a:pt x="315" y="537"/>
                  <a:pt x="314" y="540"/>
                  <a:pt x="323" y="533"/>
                </a:cubicBezTo>
                <a:cubicBezTo>
                  <a:pt x="333" y="526"/>
                  <a:pt x="336" y="517"/>
                  <a:pt x="341" y="506"/>
                </a:cubicBezTo>
                <a:cubicBezTo>
                  <a:pt x="347" y="495"/>
                  <a:pt x="351" y="491"/>
                  <a:pt x="355" y="491"/>
                </a:cubicBezTo>
                <a:cubicBezTo>
                  <a:pt x="360" y="490"/>
                  <a:pt x="360" y="479"/>
                  <a:pt x="360" y="471"/>
                </a:cubicBezTo>
                <a:cubicBezTo>
                  <a:pt x="359" y="462"/>
                  <a:pt x="356" y="455"/>
                  <a:pt x="360" y="450"/>
                </a:cubicBezTo>
                <a:cubicBezTo>
                  <a:pt x="363" y="444"/>
                  <a:pt x="360" y="439"/>
                  <a:pt x="364" y="439"/>
                </a:cubicBezTo>
                <a:cubicBezTo>
                  <a:pt x="369" y="439"/>
                  <a:pt x="375" y="433"/>
                  <a:pt x="382" y="426"/>
                </a:cubicBezTo>
                <a:cubicBezTo>
                  <a:pt x="389" y="419"/>
                  <a:pt x="393" y="419"/>
                  <a:pt x="400" y="418"/>
                </a:cubicBezTo>
                <a:cubicBezTo>
                  <a:pt x="407" y="417"/>
                  <a:pt x="403" y="415"/>
                  <a:pt x="408" y="414"/>
                </a:cubicBezTo>
                <a:cubicBezTo>
                  <a:pt x="413" y="412"/>
                  <a:pt x="416" y="408"/>
                  <a:pt x="419" y="405"/>
                </a:cubicBezTo>
                <a:cubicBezTo>
                  <a:pt x="422" y="402"/>
                  <a:pt x="435" y="405"/>
                  <a:pt x="442" y="405"/>
                </a:cubicBezTo>
                <a:cubicBezTo>
                  <a:pt x="450" y="405"/>
                  <a:pt x="455" y="406"/>
                  <a:pt x="455" y="401"/>
                </a:cubicBezTo>
                <a:cubicBezTo>
                  <a:pt x="455" y="397"/>
                  <a:pt x="458" y="393"/>
                  <a:pt x="463" y="393"/>
                </a:cubicBezTo>
                <a:cubicBezTo>
                  <a:pt x="467" y="393"/>
                  <a:pt x="469" y="392"/>
                  <a:pt x="469" y="386"/>
                </a:cubicBezTo>
                <a:cubicBezTo>
                  <a:pt x="469" y="379"/>
                  <a:pt x="471" y="376"/>
                  <a:pt x="474" y="373"/>
                </a:cubicBezTo>
                <a:cubicBezTo>
                  <a:pt x="478" y="370"/>
                  <a:pt x="479" y="364"/>
                  <a:pt x="480" y="360"/>
                </a:cubicBezTo>
                <a:cubicBezTo>
                  <a:pt x="481" y="356"/>
                  <a:pt x="485" y="358"/>
                  <a:pt x="485" y="352"/>
                </a:cubicBezTo>
                <a:cubicBezTo>
                  <a:pt x="485" y="346"/>
                  <a:pt x="487" y="340"/>
                  <a:pt x="487" y="335"/>
                </a:cubicBezTo>
                <a:cubicBezTo>
                  <a:pt x="487" y="330"/>
                  <a:pt x="492" y="331"/>
                  <a:pt x="495" y="328"/>
                </a:cubicBezTo>
                <a:cubicBezTo>
                  <a:pt x="497" y="324"/>
                  <a:pt x="493" y="320"/>
                  <a:pt x="496" y="310"/>
                </a:cubicBezTo>
                <a:cubicBezTo>
                  <a:pt x="500" y="301"/>
                  <a:pt x="496" y="292"/>
                  <a:pt x="496" y="283"/>
                </a:cubicBezTo>
                <a:cubicBezTo>
                  <a:pt x="496" y="274"/>
                  <a:pt x="496" y="265"/>
                  <a:pt x="499" y="262"/>
                </a:cubicBezTo>
                <a:cubicBezTo>
                  <a:pt x="502" y="259"/>
                  <a:pt x="501" y="258"/>
                  <a:pt x="498" y="257"/>
                </a:cubicBezTo>
                <a:cubicBezTo>
                  <a:pt x="496" y="255"/>
                  <a:pt x="499" y="252"/>
                  <a:pt x="501" y="253"/>
                </a:cubicBezTo>
                <a:cubicBezTo>
                  <a:pt x="503" y="253"/>
                  <a:pt x="506" y="258"/>
                  <a:pt x="510" y="255"/>
                </a:cubicBezTo>
                <a:cubicBezTo>
                  <a:pt x="514" y="253"/>
                  <a:pt x="517" y="242"/>
                  <a:pt x="521" y="234"/>
                </a:cubicBezTo>
                <a:cubicBezTo>
                  <a:pt x="524" y="225"/>
                  <a:pt x="530" y="225"/>
                  <a:pt x="534" y="223"/>
                </a:cubicBezTo>
                <a:cubicBezTo>
                  <a:pt x="539" y="221"/>
                  <a:pt x="548" y="211"/>
                  <a:pt x="554" y="196"/>
                </a:cubicBezTo>
                <a:cubicBezTo>
                  <a:pt x="560" y="180"/>
                  <a:pt x="553" y="165"/>
                  <a:pt x="551" y="155"/>
                </a:cubicBezTo>
                <a:cubicBezTo>
                  <a:pt x="549" y="144"/>
                  <a:pt x="545" y="146"/>
                  <a:pt x="539" y="147"/>
                </a:cubicBezTo>
                <a:cubicBezTo>
                  <a:pt x="533" y="147"/>
                  <a:pt x="521" y="145"/>
                  <a:pt x="505" y="129"/>
                </a:cubicBezTo>
                <a:cubicBezTo>
                  <a:pt x="490" y="112"/>
                  <a:pt x="474" y="113"/>
                  <a:pt x="464" y="116"/>
                </a:cubicBezTo>
                <a:cubicBezTo>
                  <a:pt x="454" y="119"/>
                  <a:pt x="443" y="111"/>
                  <a:pt x="436" y="109"/>
                </a:cubicBezTo>
                <a:cubicBezTo>
                  <a:pt x="430" y="108"/>
                  <a:pt x="423" y="117"/>
                  <a:pt x="418" y="118"/>
                </a:cubicBezTo>
                <a:cubicBezTo>
                  <a:pt x="413" y="120"/>
                  <a:pt x="421" y="111"/>
                  <a:pt x="421" y="105"/>
                </a:cubicBezTo>
                <a:cubicBezTo>
                  <a:pt x="421" y="99"/>
                  <a:pt x="402" y="91"/>
                  <a:pt x="388" y="85"/>
                </a:cubicBezTo>
                <a:cubicBezTo>
                  <a:pt x="374" y="79"/>
                  <a:pt x="367" y="82"/>
                  <a:pt x="367" y="91"/>
                </a:cubicBezTo>
                <a:cubicBezTo>
                  <a:pt x="367" y="100"/>
                  <a:pt x="362" y="89"/>
                  <a:pt x="357" y="98"/>
                </a:cubicBezTo>
                <a:cubicBezTo>
                  <a:pt x="353" y="108"/>
                  <a:pt x="345" y="102"/>
                  <a:pt x="350" y="98"/>
                </a:cubicBezTo>
                <a:cubicBezTo>
                  <a:pt x="355" y="95"/>
                  <a:pt x="360" y="88"/>
                  <a:pt x="362" y="82"/>
                </a:cubicBezTo>
                <a:cubicBezTo>
                  <a:pt x="364" y="76"/>
                  <a:pt x="342" y="72"/>
                  <a:pt x="334" y="75"/>
                </a:cubicBezTo>
                <a:cubicBezTo>
                  <a:pt x="326" y="78"/>
                  <a:pt x="331" y="89"/>
                  <a:pt x="325" y="86"/>
                </a:cubicBezTo>
                <a:cubicBezTo>
                  <a:pt x="319" y="82"/>
                  <a:pt x="324" y="74"/>
                  <a:pt x="329" y="74"/>
                </a:cubicBezTo>
                <a:cubicBezTo>
                  <a:pt x="334" y="75"/>
                  <a:pt x="339" y="64"/>
                  <a:pt x="343" y="57"/>
                </a:cubicBezTo>
                <a:cubicBezTo>
                  <a:pt x="346" y="49"/>
                  <a:pt x="337" y="48"/>
                  <a:pt x="331" y="42"/>
                </a:cubicBezTo>
                <a:cubicBezTo>
                  <a:pt x="326" y="36"/>
                  <a:pt x="327" y="18"/>
                  <a:pt x="321" y="15"/>
                </a:cubicBezTo>
                <a:cubicBezTo>
                  <a:pt x="315" y="21"/>
                  <a:pt x="307" y="30"/>
                  <a:pt x="305" y="37"/>
                </a:cubicBezTo>
                <a:cubicBezTo>
                  <a:pt x="302" y="46"/>
                  <a:pt x="298" y="41"/>
                  <a:pt x="290" y="44"/>
                </a:cubicBezTo>
                <a:cubicBezTo>
                  <a:pt x="282" y="46"/>
                  <a:pt x="278" y="43"/>
                  <a:pt x="276" y="39"/>
                </a:cubicBezTo>
                <a:cubicBezTo>
                  <a:pt x="274" y="36"/>
                  <a:pt x="266" y="39"/>
                  <a:pt x="260" y="39"/>
                </a:cubicBezTo>
                <a:cubicBezTo>
                  <a:pt x="255" y="39"/>
                  <a:pt x="258" y="46"/>
                  <a:pt x="254" y="48"/>
                </a:cubicBezTo>
                <a:cubicBezTo>
                  <a:pt x="251" y="50"/>
                  <a:pt x="241" y="44"/>
                  <a:pt x="238" y="47"/>
                </a:cubicBezTo>
                <a:cubicBezTo>
                  <a:pt x="234" y="51"/>
                  <a:pt x="232" y="47"/>
                  <a:pt x="230" y="51"/>
                </a:cubicBezTo>
                <a:cubicBezTo>
                  <a:pt x="229" y="54"/>
                  <a:pt x="223" y="52"/>
                  <a:pt x="221" y="54"/>
                </a:cubicBezTo>
                <a:cubicBezTo>
                  <a:pt x="219" y="56"/>
                  <a:pt x="213" y="57"/>
                  <a:pt x="206" y="49"/>
                </a:cubicBezTo>
                <a:cubicBezTo>
                  <a:pt x="198" y="41"/>
                  <a:pt x="200" y="27"/>
                  <a:pt x="203" y="24"/>
                </a:cubicBezTo>
                <a:cubicBezTo>
                  <a:pt x="206" y="22"/>
                  <a:pt x="206" y="14"/>
                  <a:pt x="202" y="12"/>
                </a:cubicBezTo>
                <a:cubicBezTo>
                  <a:pt x="197" y="10"/>
                  <a:pt x="202" y="1"/>
                  <a:pt x="196" y="1"/>
                </a:cubicBezTo>
                <a:cubicBezTo>
                  <a:pt x="190" y="0"/>
                  <a:pt x="191" y="7"/>
                  <a:pt x="187" y="9"/>
                </a:cubicBezTo>
                <a:cubicBezTo>
                  <a:pt x="183" y="10"/>
                  <a:pt x="174" y="16"/>
                  <a:pt x="170" y="15"/>
                </a:cubicBezTo>
                <a:cubicBezTo>
                  <a:pt x="165" y="14"/>
                  <a:pt x="160" y="16"/>
                  <a:pt x="160" y="21"/>
                </a:cubicBezTo>
                <a:cubicBezTo>
                  <a:pt x="160" y="25"/>
                  <a:pt x="155" y="24"/>
                  <a:pt x="154" y="20"/>
                </a:cubicBezTo>
                <a:cubicBezTo>
                  <a:pt x="154" y="17"/>
                  <a:pt x="145" y="19"/>
                  <a:pt x="142" y="16"/>
                </a:cubicBezTo>
                <a:cubicBezTo>
                  <a:pt x="140" y="14"/>
                  <a:pt x="128" y="15"/>
                  <a:pt x="133" y="18"/>
                </a:cubicBezTo>
                <a:cubicBezTo>
                  <a:pt x="138" y="21"/>
                  <a:pt x="138" y="24"/>
                  <a:pt x="138" y="28"/>
                </a:cubicBezTo>
                <a:cubicBezTo>
                  <a:pt x="138" y="33"/>
                  <a:pt x="142" y="32"/>
                  <a:pt x="142" y="37"/>
                </a:cubicBezTo>
                <a:cubicBezTo>
                  <a:pt x="142" y="43"/>
                  <a:pt x="146" y="39"/>
                  <a:pt x="149" y="39"/>
                </a:cubicBezTo>
                <a:cubicBezTo>
                  <a:pt x="152" y="39"/>
                  <a:pt x="152" y="44"/>
                  <a:pt x="148" y="45"/>
                </a:cubicBezTo>
                <a:cubicBezTo>
                  <a:pt x="143" y="46"/>
                  <a:pt x="141" y="48"/>
                  <a:pt x="140" y="52"/>
                </a:cubicBezTo>
                <a:cubicBezTo>
                  <a:pt x="138" y="57"/>
                  <a:pt x="134" y="54"/>
                  <a:pt x="130" y="57"/>
                </a:cubicBezTo>
                <a:cubicBezTo>
                  <a:pt x="127" y="60"/>
                  <a:pt x="123" y="64"/>
                  <a:pt x="121" y="62"/>
                </a:cubicBezTo>
                <a:cubicBezTo>
                  <a:pt x="118" y="60"/>
                  <a:pt x="116" y="62"/>
                  <a:pt x="113" y="63"/>
                </a:cubicBezTo>
                <a:cubicBezTo>
                  <a:pt x="110" y="65"/>
                  <a:pt x="109" y="63"/>
                  <a:pt x="105" y="60"/>
                </a:cubicBezTo>
                <a:cubicBezTo>
                  <a:pt x="102" y="57"/>
                  <a:pt x="100" y="51"/>
                  <a:pt x="94" y="46"/>
                </a:cubicBezTo>
                <a:cubicBezTo>
                  <a:pt x="91" y="47"/>
                  <a:pt x="84" y="50"/>
                  <a:pt x="80" y="50"/>
                </a:cubicBezTo>
                <a:cubicBezTo>
                  <a:pt x="75" y="50"/>
                  <a:pt x="60" y="49"/>
                  <a:pt x="59" y="51"/>
                </a:cubicBezTo>
                <a:cubicBezTo>
                  <a:pt x="58" y="54"/>
                  <a:pt x="60" y="59"/>
                  <a:pt x="63" y="59"/>
                </a:cubicBezTo>
                <a:cubicBezTo>
                  <a:pt x="65" y="60"/>
                  <a:pt x="71" y="61"/>
                  <a:pt x="66" y="65"/>
                </a:cubicBezTo>
                <a:cubicBezTo>
                  <a:pt x="60" y="69"/>
                  <a:pt x="56" y="64"/>
                  <a:pt x="56" y="72"/>
                </a:cubicBezTo>
                <a:cubicBezTo>
                  <a:pt x="56" y="81"/>
                  <a:pt x="67" y="87"/>
                  <a:pt x="65" y="95"/>
                </a:cubicBezTo>
                <a:cubicBezTo>
                  <a:pt x="64" y="99"/>
                  <a:pt x="62" y="110"/>
                  <a:pt x="62" y="114"/>
                </a:cubicBezTo>
                <a:cubicBezTo>
                  <a:pt x="62" y="119"/>
                  <a:pt x="60" y="133"/>
                  <a:pt x="57" y="133"/>
                </a:cubicBezTo>
                <a:cubicBezTo>
                  <a:pt x="53" y="134"/>
                  <a:pt x="50" y="130"/>
                  <a:pt x="45" y="134"/>
                </a:cubicBezTo>
                <a:cubicBezTo>
                  <a:pt x="40" y="138"/>
                  <a:pt x="33" y="136"/>
                  <a:pt x="28" y="141"/>
                </a:cubicBezTo>
                <a:cubicBezTo>
                  <a:pt x="22" y="145"/>
                  <a:pt x="16" y="143"/>
                  <a:pt x="15" y="149"/>
                </a:cubicBezTo>
                <a:cubicBezTo>
                  <a:pt x="15" y="154"/>
                  <a:pt x="9" y="157"/>
                  <a:pt x="11" y="162"/>
                </a:cubicBezTo>
                <a:cubicBezTo>
                  <a:pt x="12" y="167"/>
                  <a:pt x="8" y="166"/>
                  <a:pt x="4" y="170"/>
                </a:cubicBezTo>
                <a:cubicBezTo>
                  <a:pt x="1" y="173"/>
                  <a:pt x="5" y="176"/>
                  <a:pt x="2" y="179"/>
                </a:cubicBezTo>
                <a:cubicBezTo>
                  <a:pt x="0" y="182"/>
                  <a:pt x="3" y="186"/>
                  <a:pt x="6" y="191"/>
                </a:cubicBezTo>
                <a:cubicBezTo>
                  <a:pt x="9" y="195"/>
                  <a:pt x="12" y="199"/>
                  <a:pt x="12" y="203"/>
                </a:cubicBezTo>
                <a:cubicBezTo>
                  <a:pt x="11" y="207"/>
                  <a:pt x="15" y="209"/>
                  <a:pt x="19" y="208"/>
                </a:cubicBezTo>
                <a:cubicBezTo>
                  <a:pt x="23" y="208"/>
                  <a:pt x="20" y="216"/>
                  <a:pt x="26" y="216"/>
                </a:cubicBezTo>
                <a:cubicBezTo>
                  <a:pt x="33" y="216"/>
                  <a:pt x="40" y="218"/>
                  <a:pt x="41" y="214"/>
                </a:cubicBezTo>
                <a:cubicBezTo>
                  <a:pt x="43" y="210"/>
                  <a:pt x="48" y="207"/>
                  <a:pt x="48" y="213"/>
                </a:cubicBezTo>
                <a:cubicBezTo>
                  <a:pt x="48" y="218"/>
                  <a:pt x="46" y="233"/>
                  <a:pt x="51" y="231"/>
                </a:cubicBezTo>
                <a:cubicBezTo>
                  <a:pt x="55" y="229"/>
                  <a:pt x="65" y="230"/>
                  <a:pt x="69" y="231"/>
                </a:cubicBezTo>
                <a:cubicBezTo>
                  <a:pt x="74" y="233"/>
                  <a:pt x="78" y="231"/>
                  <a:pt x="81" y="229"/>
                </a:cubicBezTo>
                <a:cubicBezTo>
                  <a:pt x="84" y="226"/>
                  <a:pt x="87" y="226"/>
                  <a:pt x="93" y="222"/>
                </a:cubicBezTo>
                <a:cubicBezTo>
                  <a:pt x="99" y="219"/>
                  <a:pt x="104" y="215"/>
                  <a:pt x="110" y="215"/>
                </a:cubicBezTo>
                <a:cubicBezTo>
                  <a:pt x="115" y="215"/>
                  <a:pt x="124" y="212"/>
                  <a:pt x="123" y="216"/>
                </a:cubicBezTo>
                <a:cubicBezTo>
                  <a:pt x="122" y="220"/>
                  <a:pt x="121" y="235"/>
                  <a:pt x="128" y="243"/>
                </a:cubicBezTo>
                <a:cubicBezTo>
                  <a:pt x="134" y="251"/>
                  <a:pt x="138" y="254"/>
                  <a:pt x="144" y="253"/>
                </a:cubicBezTo>
                <a:cubicBezTo>
                  <a:pt x="151" y="252"/>
                  <a:pt x="150" y="255"/>
                  <a:pt x="154" y="255"/>
                </a:cubicBezTo>
                <a:cubicBezTo>
                  <a:pt x="159" y="255"/>
                  <a:pt x="156" y="260"/>
                  <a:pt x="160" y="260"/>
                </a:cubicBezTo>
                <a:cubicBezTo>
                  <a:pt x="164" y="260"/>
                  <a:pt x="172" y="261"/>
                  <a:pt x="172" y="265"/>
                </a:cubicBezTo>
                <a:cubicBezTo>
                  <a:pt x="172" y="270"/>
                  <a:pt x="184" y="266"/>
                  <a:pt x="187" y="269"/>
                </a:cubicBezTo>
                <a:cubicBezTo>
                  <a:pt x="190" y="271"/>
                  <a:pt x="193" y="273"/>
                  <a:pt x="192" y="278"/>
                </a:cubicBezTo>
                <a:cubicBezTo>
                  <a:pt x="192" y="283"/>
                  <a:pt x="199" y="287"/>
                  <a:pt x="195" y="289"/>
                </a:cubicBezTo>
                <a:cubicBezTo>
                  <a:pt x="190" y="291"/>
                  <a:pt x="196" y="295"/>
                  <a:pt x="196" y="301"/>
                </a:cubicBezTo>
                <a:cubicBezTo>
                  <a:pt x="197" y="306"/>
                  <a:pt x="202" y="308"/>
                  <a:pt x="212" y="308"/>
                </a:cubicBezTo>
                <a:cubicBezTo>
                  <a:pt x="221" y="307"/>
                  <a:pt x="223" y="308"/>
                  <a:pt x="223" y="315"/>
                </a:cubicBezTo>
                <a:cubicBezTo>
                  <a:pt x="223" y="322"/>
                  <a:pt x="229" y="322"/>
                  <a:pt x="231" y="329"/>
                </a:cubicBezTo>
                <a:cubicBezTo>
                  <a:pt x="234" y="335"/>
                  <a:pt x="229" y="342"/>
                  <a:pt x="230" y="347"/>
                </a:cubicBezTo>
                <a:cubicBezTo>
                  <a:pt x="230" y="351"/>
                  <a:pt x="228" y="355"/>
                  <a:pt x="226" y="356"/>
                </a:cubicBezTo>
                <a:cubicBezTo>
                  <a:pt x="229" y="360"/>
                  <a:pt x="229" y="362"/>
                  <a:pt x="226" y="364"/>
                </a:cubicBezTo>
                <a:cubicBezTo>
                  <a:pt x="222" y="366"/>
                  <a:pt x="231" y="372"/>
                  <a:pt x="229" y="381"/>
                </a:cubicBezTo>
                <a:cubicBezTo>
                  <a:pt x="227" y="390"/>
                  <a:pt x="226" y="392"/>
                  <a:pt x="236" y="393"/>
                </a:cubicBezTo>
                <a:cubicBezTo>
                  <a:pt x="246" y="393"/>
                  <a:pt x="245" y="396"/>
                  <a:pt x="248" y="394"/>
                </a:cubicBezTo>
                <a:cubicBezTo>
                  <a:pt x="251" y="392"/>
                  <a:pt x="256" y="401"/>
                  <a:pt x="258" y="406"/>
                </a:cubicBezTo>
                <a:cubicBezTo>
                  <a:pt x="259" y="410"/>
                  <a:pt x="263" y="421"/>
                  <a:pt x="264" y="421"/>
                </a:cubicBezTo>
                <a:cubicBezTo>
                  <a:pt x="266" y="421"/>
                  <a:pt x="271" y="416"/>
                  <a:pt x="276" y="419"/>
                </a:cubicBezTo>
                <a:cubicBezTo>
                  <a:pt x="281" y="421"/>
                  <a:pt x="275" y="437"/>
                  <a:pt x="275" y="444"/>
                </a:cubicBezTo>
                <a:cubicBezTo>
                  <a:pt x="278" y="444"/>
                  <a:pt x="283" y="444"/>
                  <a:pt x="284" y="444"/>
                </a:cubicBezTo>
                <a:cubicBezTo>
                  <a:pt x="287" y="446"/>
                  <a:pt x="288" y="463"/>
                  <a:pt x="287" y="466"/>
                </a:cubicBezTo>
                <a:cubicBezTo>
                  <a:pt x="285" y="469"/>
                  <a:pt x="275" y="472"/>
                  <a:pt x="270" y="475"/>
                </a:cubicBezTo>
                <a:cubicBezTo>
                  <a:pt x="264" y="479"/>
                  <a:pt x="251" y="491"/>
                  <a:pt x="245" y="501"/>
                </a:cubicBezTo>
                <a:cubicBezTo>
                  <a:pt x="242" y="507"/>
                  <a:pt x="237" y="511"/>
                  <a:pt x="233" y="516"/>
                </a:cubicBezTo>
                <a:cubicBezTo>
                  <a:pt x="235" y="516"/>
                  <a:pt x="236" y="516"/>
                  <a:pt x="237" y="515"/>
                </a:cubicBezTo>
                <a:cubicBezTo>
                  <a:pt x="240" y="514"/>
                  <a:pt x="244" y="514"/>
                  <a:pt x="249" y="520"/>
                </a:cubicBezTo>
                <a:cubicBezTo>
                  <a:pt x="254" y="525"/>
                  <a:pt x="254" y="530"/>
                  <a:pt x="255" y="530"/>
                </a:cubicBezTo>
                <a:cubicBezTo>
                  <a:pt x="257" y="529"/>
                  <a:pt x="260" y="522"/>
                  <a:pt x="263" y="527"/>
                </a:cubicBezTo>
                <a:cubicBezTo>
                  <a:pt x="267" y="533"/>
                  <a:pt x="277" y="537"/>
                  <a:pt x="279" y="539"/>
                </a:cubicBezTo>
                <a:cubicBezTo>
                  <a:pt x="281" y="542"/>
                  <a:pt x="289" y="544"/>
                  <a:pt x="289" y="550"/>
                </a:cubicBezTo>
                <a:cubicBezTo>
                  <a:pt x="289" y="555"/>
                  <a:pt x="286" y="564"/>
                  <a:pt x="290" y="572"/>
                </a:cubicBezTo>
                <a:cubicBezTo>
                  <a:pt x="292" y="569"/>
                  <a:pt x="294" y="567"/>
                  <a:pt x="297" y="565"/>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13"/>
          <p:cNvSpPr>
            <a:spLocks/>
          </p:cNvSpPr>
          <p:nvPr/>
        </p:nvSpPr>
        <p:spPr bwMode="auto">
          <a:xfrm>
            <a:off x="15965594" y="7708289"/>
            <a:ext cx="527074" cy="577882"/>
          </a:xfrm>
          <a:custGeom>
            <a:avLst/>
            <a:gdLst>
              <a:gd name="T0" fmla="*/ 69 w 70"/>
              <a:gd name="T1" fmla="*/ 36 h 77"/>
              <a:gd name="T2" fmla="*/ 59 w 70"/>
              <a:gd name="T3" fmla="*/ 25 h 77"/>
              <a:gd name="T4" fmla="*/ 43 w 70"/>
              <a:gd name="T5" fmla="*/ 13 h 77"/>
              <a:gd name="T6" fmla="*/ 35 w 70"/>
              <a:gd name="T7" fmla="*/ 16 h 77"/>
              <a:gd name="T8" fmla="*/ 29 w 70"/>
              <a:gd name="T9" fmla="*/ 6 h 77"/>
              <a:gd name="T10" fmla="*/ 17 w 70"/>
              <a:gd name="T11" fmla="*/ 1 h 77"/>
              <a:gd name="T12" fmla="*/ 13 w 70"/>
              <a:gd name="T13" fmla="*/ 2 h 77"/>
              <a:gd name="T14" fmla="*/ 9 w 70"/>
              <a:gd name="T15" fmla="*/ 10 h 77"/>
              <a:gd name="T16" fmla="*/ 4 w 70"/>
              <a:gd name="T17" fmla="*/ 34 h 77"/>
              <a:gd name="T18" fmla="*/ 0 w 70"/>
              <a:gd name="T19" fmla="*/ 52 h 77"/>
              <a:gd name="T20" fmla="*/ 4 w 70"/>
              <a:gd name="T21" fmla="*/ 60 h 77"/>
              <a:gd name="T22" fmla="*/ 3 w 70"/>
              <a:gd name="T23" fmla="*/ 66 h 77"/>
              <a:gd name="T24" fmla="*/ 9 w 70"/>
              <a:gd name="T25" fmla="*/ 69 h 77"/>
              <a:gd name="T26" fmla="*/ 27 w 70"/>
              <a:gd name="T27" fmla="*/ 74 h 77"/>
              <a:gd name="T28" fmla="*/ 38 w 70"/>
              <a:gd name="T29" fmla="*/ 74 h 77"/>
              <a:gd name="T30" fmla="*/ 59 w 70"/>
              <a:gd name="T31" fmla="*/ 71 h 77"/>
              <a:gd name="T32" fmla="*/ 70 w 70"/>
              <a:gd name="T33" fmla="*/ 58 h 77"/>
              <a:gd name="T34" fmla="*/ 69 w 70"/>
              <a:gd name="T35" fmla="*/ 3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 h="77">
                <a:moveTo>
                  <a:pt x="69" y="36"/>
                </a:moveTo>
                <a:cubicBezTo>
                  <a:pt x="69" y="30"/>
                  <a:pt x="61" y="28"/>
                  <a:pt x="59" y="25"/>
                </a:cubicBezTo>
                <a:cubicBezTo>
                  <a:pt x="57" y="23"/>
                  <a:pt x="47" y="19"/>
                  <a:pt x="43" y="13"/>
                </a:cubicBezTo>
                <a:cubicBezTo>
                  <a:pt x="40" y="8"/>
                  <a:pt x="37" y="15"/>
                  <a:pt x="35" y="16"/>
                </a:cubicBezTo>
                <a:cubicBezTo>
                  <a:pt x="34" y="16"/>
                  <a:pt x="34" y="11"/>
                  <a:pt x="29" y="6"/>
                </a:cubicBezTo>
                <a:cubicBezTo>
                  <a:pt x="24" y="0"/>
                  <a:pt x="20" y="0"/>
                  <a:pt x="17" y="1"/>
                </a:cubicBezTo>
                <a:cubicBezTo>
                  <a:pt x="16" y="2"/>
                  <a:pt x="15" y="2"/>
                  <a:pt x="13" y="2"/>
                </a:cubicBezTo>
                <a:cubicBezTo>
                  <a:pt x="10" y="5"/>
                  <a:pt x="9" y="7"/>
                  <a:pt x="9" y="10"/>
                </a:cubicBezTo>
                <a:cubicBezTo>
                  <a:pt x="9" y="16"/>
                  <a:pt x="4" y="22"/>
                  <a:pt x="4" y="34"/>
                </a:cubicBezTo>
                <a:cubicBezTo>
                  <a:pt x="4" y="45"/>
                  <a:pt x="0" y="43"/>
                  <a:pt x="0" y="52"/>
                </a:cubicBezTo>
                <a:cubicBezTo>
                  <a:pt x="0" y="61"/>
                  <a:pt x="3" y="59"/>
                  <a:pt x="4" y="60"/>
                </a:cubicBezTo>
                <a:cubicBezTo>
                  <a:pt x="5" y="61"/>
                  <a:pt x="4" y="64"/>
                  <a:pt x="3" y="66"/>
                </a:cubicBezTo>
                <a:cubicBezTo>
                  <a:pt x="5" y="67"/>
                  <a:pt x="6" y="69"/>
                  <a:pt x="9" y="69"/>
                </a:cubicBezTo>
                <a:cubicBezTo>
                  <a:pt x="14" y="68"/>
                  <a:pt x="20" y="70"/>
                  <a:pt x="27" y="74"/>
                </a:cubicBezTo>
                <a:cubicBezTo>
                  <a:pt x="34" y="77"/>
                  <a:pt x="31" y="73"/>
                  <a:pt x="38" y="74"/>
                </a:cubicBezTo>
                <a:cubicBezTo>
                  <a:pt x="44" y="75"/>
                  <a:pt x="52" y="75"/>
                  <a:pt x="59" y="71"/>
                </a:cubicBezTo>
                <a:cubicBezTo>
                  <a:pt x="64" y="68"/>
                  <a:pt x="66" y="63"/>
                  <a:pt x="70" y="58"/>
                </a:cubicBezTo>
                <a:cubicBezTo>
                  <a:pt x="66" y="50"/>
                  <a:pt x="69" y="41"/>
                  <a:pt x="69" y="36"/>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 name="Freeform 14"/>
          <p:cNvSpPr>
            <a:spLocks noEditPoints="1"/>
          </p:cNvSpPr>
          <p:nvPr/>
        </p:nvSpPr>
        <p:spPr bwMode="auto">
          <a:xfrm>
            <a:off x="14333566" y="6746199"/>
            <a:ext cx="2143226" cy="4216630"/>
          </a:xfrm>
          <a:custGeom>
            <a:avLst/>
            <a:gdLst>
              <a:gd name="T0" fmla="*/ 81 w 285"/>
              <a:gd name="T1" fmla="*/ 532 h 561"/>
              <a:gd name="T2" fmla="*/ 75 w 285"/>
              <a:gd name="T3" fmla="*/ 519 h 561"/>
              <a:gd name="T4" fmla="*/ 71 w 285"/>
              <a:gd name="T5" fmla="*/ 558 h 561"/>
              <a:gd name="T6" fmla="*/ 101 w 285"/>
              <a:gd name="T7" fmla="*/ 559 h 561"/>
              <a:gd name="T8" fmla="*/ 109 w 285"/>
              <a:gd name="T9" fmla="*/ 550 h 561"/>
              <a:gd name="T10" fmla="*/ 272 w 285"/>
              <a:gd name="T11" fmla="*/ 58 h 561"/>
              <a:gd name="T12" fmla="*/ 265 w 285"/>
              <a:gd name="T13" fmla="*/ 80 h 561"/>
              <a:gd name="T14" fmla="*/ 242 w 285"/>
              <a:gd name="T15" fmla="*/ 88 h 561"/>
              <a:gd name="T16" fmla="*/ 215 w 285"/>
              <a:gd name="T17" fmla="*/ 84 h 561"/>
              <a:gd name="T18" fmla="*/ 231 w 285"/>
              <a:gd name="T19" fmla="*/ 55 h 561"/>
              <a:gd name="T20" fmla="*/ 189 w 285"/>
              <a:gd name="T21" fmla="*/ 34 h 561"/>
              <a:gd name="T22" fmla="*/ 154 w 285"/>
              <a:gd name="T23" fmla="*/ 5 h 561"/>
              <a:gd name="T24" fmla="*/ 132 w 285"/>
              <a:gd name="T25" fmla="*/ 13 h 561"/>
              <a:gd name="T26" fmla="*/ 103 w 285"/>
              <a:gd name="T27" fmla="*/ 7 h 561"/>
              <a:gd name="T28" fmla="*/ 90 w 285"/>
              <a:gd name="T29" fmla="*/ 32 h 561"/>
              <a:gd name="T30" fmla="*/ 73 w 285"/>
              <a:gd name="T31" fmla="*/ 55 h 561"/>
              <a:gd name="T32" fmla="*/ 75 w 285"/>
              <a:gd name="T33" fmla="*/ 79 h 561"/>
              <a:gd name="T34" fmla="*/ 62 w 285"/>
              <a:gd name="T35" fmla="*/ 98 h 561"/>
              <a:gd name="T36" fmla="*/ 52 w 285"/>
              <a:gd name="T37" fmla="*/ 118 h 561"/>
              <a:gd name="T38" fmla="*/ 46 w 285"/>
              <a:gd name="T39" fmla="*/ 143 h 561"/>
              <a:gd name="T40" fmla="*/ 51 w 285"/>
              <a:gd name="T41" fmla="*/ 172 h 561"/>
              <a:gd name="T42" fmla="*/ 50 w 285"/>
              <a:gd name="T43" fmla="*/ 196 h 561"/>
              <a:gd name="T44" fmla="*/ 46 w 285"/>
              <a:gd name="T45" fmla="*/ 224 h 561"/>
              <a:gd name="T46" fmla="*/ 36 w 285"/>
              <a:gd name="T47" fmla="*/ 256 h 561"/>
              <a:gd name="T48" fmla="*/ 31 w 285"/>
              <a:gd name="T49" fmla="*/ 270 h 561"/>
              <a:gd name="T50" fmla="*/ 27 w 285"/>
              <a:gd name="T51" fmla="*/ 289 h 561"/>
              <a:gd name="T52" fmla="*/ 26 w 285"/>
              <a:gd name="T53" fmla="*/ 309 h 561"/>
              <a:gd name="T54" fmla="*/ 23 w 285"/>
              <a:gd name="T55" fmla="*/ 339 h 561"/>
              <a:gd name="T56" fmla="*/ 26 w 285"/>
              <a:gd name="T57" fmla="*/ 355 h 561"/>
              <a:gd name="T58" fmla="*/ 33 w 285"/>
              <a:gd name="T59" fmla="*/ 369 h 561"/>
              <a:gd name="T60" fmla="*/ 29 w 285"/>
              <a:gd name="T61" fmla="*/ 381 h 561"/>
              <a:gd name="T62" fmla="*/ 27 w 285"/>
              <a:gd name="T63" fmla="*/ 403 h 561"/>
              <a:gd name="T64" fmla="*/ 17 w 285"/>
              <a:gd name="T65" fmla="*/ 422 h 561"/>
              <a:gd name="T66" fmla="*/ 11 w 285"/>
              <a:gd name="T67" fmla="*/ 442 h 561"/>
              <a:gd name="T68" fmla="*/ 4 w 285"/>
              <a:gd name="T69" fmla="*/ 465 h 561"/>
              <a:gd name="T70" fmla="*/ 20 w 285"/>
              <a:gd name="T71" fmla="*/ 478 h 561"/>
              <a:gd name="T72" fmla="*/ 27 w 285"/>
              <a:gd name="T73" fmla="*/ 500 h 561"/>
              <a:gd name="T74" fmla="*/ 60 w 285"/>
              <a:gd name="T75" fmla="*/ 504 h 561"/>
              <a:gd name="T76" fmla="*/ 65 w 285"/>
              <a:gd name="T77" fmla="*/ 493 h 561"/>
              <a:gd name="T78" fmla="*/ 67 w 285"/>
              <a:gd name="T79" fmla="*/ 469 h 561"/>
              <a:gd name="T80" fmla="*/ 83 w 285"/>
              <a:gd name="T81" fmla="*/ 453 h 561"/>
              <a:gd name="T82" fmla="*/ 109 w 285"/>
              <a:gd name="T83" fmla="*/ 424 h 561"/>
              <a:gd name="T84" fmla="*/ 98 w 285"/>
              <a:gd name="T85" fmla="*/ 407 h 561"/>
              <a:gd name="T86" fmla="*/ 111 w 285"/>
              <a:gd name="T87" fmla="*/ 372 h 561"/>
              <a:gd name="T88" fmla="*/ 118 w 285"/>
              <a:gd name="T89" fmla="*/ 355 h 561"/>
              <a:gd name="T90" fmla="*/ 128 w 285"/>
              <a:gd name="T91" fmla="*/ 336 h 561"/>
              <a:gd name="T92" fmla="*/ 136 w 285"/>
              <a:gd name="T93" fmla="*/ 335 h 561"/>
              <a:gd name="T94" fmla="*/ 132 w 285"/>
              <a:gd name="T95" fmla="*/ 327 h 561"/>
              <a:gd name="T96" fmla="*/ 122 w 285"/>
              <a:gd name="T97" fmla="*/ 312 h 561"/>
              <a:gd name="T98" fmla="*/ 144 w 285"/>
              <a:gd name="T99" fmla="*/ 305 h 561"/>
              <a:gd name="T100" fmla="*/ 161 w 285"/>
              <a:gd name="T101" fmla="*/ 284 h 561"/>
              <a:gd name="T102" fmla="*/ 166 w 285"/>
              <a:gd name="T103" fmla="*/ 268 h 561"/>
              <a:gd name="T104" fmla="*/ 229 w 285"/>
              <a:gd name="T105" fmla="*/ 253 h 561"/>
              <a:gd name="T106" fmla="*/ 235 w 285"/>
              <a:gd name="T107" fmla="*/ 225 h 561"/>
              <a:gd name="T108" fmla="*/ 225 w 285"/>
              <a:gd name="T109" fmla="*/ 205 h 561"/>
              <a:gd name="T110" fmla="*/ 220 w 285"/>
              <a:gd name="T111" fmla="*/ 194 h 561"/>
              <a:gd name="T112" fmla="*/ 217 w 285"/>
              <a:gd name="T113" fmla="*/ 180 h 561"/>
              <a:gd name="T114" fmla="*/ 226 w 285"/>
              <a:gd name="T115" fmla="*/ 138 h 561"/>
              <a:gd name="T116" fmla="*/ 267 w 285"/>
              <a:gd name="T117" fmla="*/ 89 h 561"/>
              <a:gd name="T118" fmla="*/ 281 w 285"/>
              <a:gd name="T119" fmla="*/ 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 h="561">
                <a:moveTo>
                  <a:pt x="109" y="550"/>
                </a:moveTo>
                <a:cubicBezTo>
                  <a:pt x="101" y="550"/>
                  <a:pt x="86" y="535"/>
                  <a:pt x="81" y="532"/>
                </a:cubicBezTo>
                <a:cubicBezTo>
                  <a:pt x="76" y="528"/>
                  <a:pt x="80" y="524"/>
                  <a:pt x="74" y="525"/>
                </a:cubicBezTo>
                <a:cubicBezTo>
                  <a:pt x="69" y="526"/>
                  <a:pt x="72" y="521"/>
                  <a:pt x="75" y="519"/>
                </a:cubicBezTo>
                <a:cubicBezTo>
                  <a:pt x="78" y="518"/>
                  <a:pt x="74" y="512"/>
                  <a:pt x="70" y="512"/>
                </a:cubicBezTo>
                <a:cubicBezTo>
                  <a:pt x="70" y="520"/>
                  <a:pt x="68" y="557"/>
                  <a:pt x="71" y="558"/>
                </a:cubicBezTo>
                <a:cubicBezTo>
                  <a:pt x="73" y="558"/>
                  <a:pt x="89" y="556"/>
                  <a:pt x="94" y="559"/>
                </a:cubicBezTo>
                <a:cubicBezTo>
                  <a:pt x="96" y="560"/>
                  <a:pt x="99" y="561"/>
                  <a:pt x="101" y="559"/>
                </a:cubicBezTo>
                <a:cubicBezTo>
                  <a:pt x="104" y="556"/>
                  <a:pt x="113" y="557"/>
                  <a:pt x="118" y="554"/>
                </a:cubicBezTo>
                <a:cubicBezTo>
                  <a:pt x="123" y="551"/>
                  <a:pt x="116" y="550"/>
                  <a:pt x="109" y="550"/>
                </a:cubicBezTo>
                <a:close/>
                <a:moveTo>
                  <a:pt x="281" y="58"/>
                </a:moveTo>
                <a:cubicBezTo>
                  <a:pt x="280" y="58"/>
                  <a:pt x="275" y="58"/>
                  <a:pt x="272" y="58"/>
                </a:cubicBezTo>
                <a:cubicBezTo>
                  <a:pt x="272" y="58"/>
                  <a:pt x="272" y="59"/>
                  <a:pt x="272" y="59"/>
                </a:cubicBezTo>
                <a:cubicBezTo>
                  <a:pt x="273" y="65"/>
                  <a:pt x="269" y="80"/>
                  <a:pt x="265" y="80"/>
                </a:cubicBezTo>
                <a:cubicBezTo>
                  <a:pt x="261" y="79"/>
                  <a:pt x="257" y="86"/>
                  <a:pt x="254" y="85"/>
                </a:cubicBezTo>
                <a:cubicBezTo>
                  <a:pt x="251" y="85"/>
                  <a:pt x="246" y="90"/>
                  <a:pt x="242" y="88"/>
                </a:cubicBezTo>
                <a:cubicBezTo>
                  <a:pt x="237" y="85"/>
                  <a:pt x="232" y="89"/>
                  <a:pt x="228" y="87"/>
                </a:cubicBezTo>
                <a:cubicBezTo>
                  <a:pt x="225" y="85"/>
                  <a:pt x="215" y="86"/>
                  <a:pt x="215" y="84"/>
                </a:cubicBezTo>
                <a:cubicBezTo>
                  <a:pt x="215" y="81"/>
                  <a:pt x="220" y="82"/>
                  <a:pt x="220" y="74"/>
                </a:cubicBezTo>
                <a:cubicBezTo>
                  <a:pt x="220" y="67"/>
                  <a:pt x="232" y="58"/>
                  <a:pt x="231" y="55"/>
                </a:cubicBezTo>
                <a:cubicBezTo>
                  <a:pt x="229" y="52"/>
                  <a:pt x="208" y="46"/>
                  <a:pt x="205" y="42"/>
                </a:cubicBezTo>
                <a:cubicBezTo>
                  <a:pt x="202" y="39"/>
                  <a:pt x="197" y="35"/>
                  <a:pt x="189" y="34"/>
                </a:cubicBezTo>
                <a:cubicBezTo>
                  <a:pt x="181" y="34"/>
                  <a:pt x="181" y="29"/>
                  <a:pt x="173" y="25"/>
                </a:cubicBezTo>
                <a:cubicBezTo>
                  <a:pt x="167" y="21"/>
                  <a:pt x="157" y="10"/>
                  <a:pt x="154" y="5"/>
                </a:cubicBezTo>
                <a:cubicBezTo>
                  <a:pt x="149" y="4"/>
                  <a:pt x="141" y="3"/>
                  <a:pt x="140" y="5"/>
                </a:cubicBezTo>
                <a:cubicBezTo>
                  <a:pt x="138" y="7"/>
                  <a:pt x="135" y="19"/>
                  <a:pt x="132" y="13"/>
                </a:cubicBezTo>
                <a:cubicBezTo>
                  <a:pt x="129" y="7"/>
                  <a:pt x="122" y="7"/>
                  <a:pt x="116" y="6"/>
                </a:cubicBezTo>
                <a:cubicBezTo>
                  <a:pt x="109" y="6"/>
                  <a:pt x="110" y="0"/>
                  <a:pt x="103" y="7"/>
                </a:cubicBezTo>
                <a:cubicBezTo>
                  <a:pt x="100" y="10"/>
                  <a:pt x="96" y="13"/>
                  <a:pt x="93" y="15"/>
                </a:cubicBezTo>
                <a:cubicBezTo>
                  <a:pt x="92" y="22"/>
                  <a:pt x="91" y="30"/>
                  <a:pt x="90" y="32"/>
                </a:cubicBezTo>
                <a:cubicBezTo>
                  <a:pt x="88" y="35"/>
                  <a:pt x="74" y="41"/>
                  <a:pt x="74" y="44"/>
                </a:cubicBezTo>
                <a:cubicBezTo>
                  <a:pt x="74" y="48"/>
                  <a:pt x="76" y="52"/>
                  <a:pt x="73" y="55"/>
                </a:cubicBezTo>
                <a:cubicBezTo>
                  <a:pt x="71" y="57"/>
                  <a:pt x="79" y="67"/>
                  <a:pt x="74" y="70"/>
                </a:cubicBezTo>
                <a:cubicBezTo>
                  <a:pt x="70" y="72"/>
                  <a:pt x="78" y="77"/>
                  <a:pt x="75" y="79"/>
                </a:cubicBezTo>
                <a:cubicBezTo>
                  <a:pt x="72" y="82"/>
                  <a:pt x="66" y="83"/>
                  <a:pt x="66" y="86"/>
                </a:cubicBezTo>
                <a:cubicBezTo>
                  <a:pt x="66" y="89"/>
                  <a:pt x="66" y="96"/>
                  <a:pt x="62" y="98"/>
                </a:cubicBezTo>
                <a:cubicBezTo>
                  <a:pt x="58" y="99"/>
                  <a:pt x="56" y="106"/>
                  <a:pt x="56" y="110"/>
                </a:cubicBezTo>
                <a:cubicBezTo>
                  <a:pt x="56" y="115"/>
                  <a:pt x="50" y="112"/>
                  <a:pt x="52" y="118"/>
                </a:cubicBezTo>
                <a:cubicBezTo>
                  <a:pt x="54" y="124"/>
                  <a:pt x="57" y="131"/>
                  <a:pt x="52" y="132"/>
                </a:cubicBezTo>
                <a:cubicBezTo>
                  <a:pt x="47" y="133"/>
                  <a:pt x="49" y="143"/>
                  <a:pt x="46" y="143"/>
                </a:cubicBezTo>
                <a:cubicBezTo>
                  <a:pt x="44" y="143"/>
                  <a:pt x="42" y="153"/>
                  <a:pt x="46" y="158"/>
                </a:cubicBezTo>
                <a:cubicBezTo>
                  <a:pt x="50" y="163"/>
                  <a:pt x="51" y="168"/>
                  <a:pt x="51" y="172"/>
                </a:cubicBezTo>
                <a:cubicBezTo>
                  <a:pt x="51" y="177"/>
                  <a:pt x="56" y="179"/>
                  <a:pt x="54" y="184"/>
                </a:cubicBezTo>
                <a:cubicBezTo>
                  <a:pt x="52" y="189"/>
                  <a:pt x="53" y="194"/>
                  <a:pt x="50" y="196"/>
                </a:cubicBezTo>
                <a:cubicBezTo>
                  <a:pt x="47" y="198"/>
                  <a:pt x="50" y="205"/>
                  <a:pt x="46" y="206"/>
                </a:cubicBezTo>
                <a:cubicBezTo>
                  <a:pt x="42" y="208"/>
                  <a:pt x="49" y="221"/>
                  <a:pt x="46" y="224"/>
                </a:cubicBezTo>
                <a:cubicBezTo>
                  <a:pt x="43" y="227"/>
                  <a:pt x="36" y="229"/>
                  <a:pt x="36" y="238"/>
                </a:cubicBezTo>
                <a:cubicBezTo>
                  <a:pt x="36" y="247"/>
                  <a:pt x="37" y="252"/>
                  <a:pt x="36" y="256"/>
                </a:cubicBezTo>
                <a:cubicBezTo>
                  <a:pt x="35" y="260"/>
                  <a:pt x="40" y="259"/>
                  <a:pt x="39" y="264"/>
                </a:cubicBezTo>
                <a:cubicBezTo>
                  <a:pt x="39" y="270"/>
                  <a:pt x="32" y="267"/>
                  <a:pt x="31" y="270"/>
                </a:cubicBezTo>
                <a:cubicBezTo>
                  <a:pt x="31" y="273"/>
                  <a:pt x="33" y="280"/>
                  <a:pt x="31" y="280"/>
                </a:cubicBezTo>
                <a:cubicBezTo>
                  <a:pt x="28" y="281"/>
                  <a:pt x="27" y="283"/>
                  <a:pt x="27" y="289"/>
                </a:cubicBezTo>
                <a:cubicBezTo>
                  <a:pt x="27" y="295"/>
                  <a:pt x="23" y="296"/>
                  <a:pt x="23" y="299"/>
                </a:cubicBezTo>
                <a:cubicBezTo>
                  <a:pt x="23" y="302"/>
                  <a:pt x="26" y="305"/>
                  <a:pt x="26" y="309"/>
                </a:cubicBezTo>
                <a:cubicBezTo>
                  <a:pt x="26" y="312"/>
                  <a:pt x="28" y="323"/>
                  <a:pt x="25" y="324"/>
                </a:cubicBezTo>
                <a:cubicBezTo>
                  <a:pt x="22" y="324"/>
                  <a:pt x="20" y="337"/>
                  <a:pt x="23" y="339"/>
                </a:cubicBezTo>
                <a:cubicBezTo>
                  <a:pt x="25" y="340"/>
                  <a:pt x="25" y="344"/>
                  <a:pt x="24" y="346"/>
                </a:cubicBezTo>
                <a:cubicBezTo>
                  <a:pt x="23" y="349"/>
                  <a:pt x="30" y="351"/>
                  <a:pt x="26" y="355"/>
                </a:cubicBezTo>
                <a:cubicBezTo>
                  <a:pt x="23" y="359"/>
                  <a:pt x="26" y="364"/>
                  <a:pt x="31" y="362"/>
                </a:cubicBezTo>
                <a:cubicBezTo>
                  <a:pt x="35" y="361"/>
                  <a:pt x="37" y="369"/>
                  <a:pt x="33" y="369"/>
                </a:cubicBezTo>
                <a:cubicBezTo>
                  <a:pt x="28" y="369"/>
                  <a:pt x="23" y="369"/>
                  <a:pt x="27" y="372"/>
                </a:cubicBezTo>
                <a:cubicBezTo>
                  <a:pt x="31" y="374"/>
                  <a:pt x="35" y="379"/>
                  <a:pt x="29" y="381"/>
                </a:cubicBezTo>
                <a:cubicBezTo>
                  <a:pt x="24" y="383"/>
                  <a:pt x="28" y="387"/>
                  <a:pt x="27" y="392"/>
                </a:cubicBezTo>
                <a:cubicBezTo>
                  <a:pt x="26" y="397"/>
                  <a:pt x="31" y="401"/>
                  <a:pt x="27" y="403"/>
                </a:cubicBezTo>
                <a:cubicBezTo>
                  <a:pt x="23" y="404"/>
                  <a:pt x="28" y="412"/>
                  <a:pt x="23" y="412"/>
                </a:cubicBezTo>
                <a:cubicBezTo>
                  <a:pt x="17" y="413"/>
                  <a:pt x="20" y="419"/>
                  <a:pt x="17" y="422"/>
                </a:cubicBezTo>
                <a:cubicBezTo>
                  <a:pt x="13" y="425"/>
                  <a:pt x="22" y="430"/>
                  <a:pt x="17" y="433"/>
                </a:cubicBezTo>
                <a:cubicBezTo>
                  <a:pt x="12" y="436"/>
                  <a:pt x="16" y="442"/>
                  <a:pt x="11" y="442"/>
                </a:cubicBezTo>
                <a:cubicBezTo>
                  <a:pt x="6" y="442"/>
                  <a:pt x="4" y="449"/>
                  <a:pt x="4" y="452"/>
                </a:cubicBezTo>
                <a:cubicBezTo>
                  <a:pt x="3" y="455"/>
                  <a:pt x="0" y="460"/>
                  <a:pt x="4" y="465"/>
                </a:cubicBezTo>
                <a:cubicBezTo>
                  <a:pt x="8" y="469"/>
                  <a:pt x="3" y="472"/>
                  <a:pt x="6" y="474"/>
                </a:cubicBezTo>
                <a:cubicBezTo>
                  <a:pt x="10" y="476"/>
                  <a:pt x="21" y="473"/>
                  <a:pt x="20" y="478"/>
                </a:cubicBezTo>
                <a:cubicBezTo>
                  <a:pt x="18" y="483"/>
                  <a:pt x="18" y="494"/>
                  <a:pt x="20" y="494"/>
                </a:cubicBezTo>
                <a:cubicBezTo>
                  <a:pt x="23" y="494"/>
                  <a:pt x="24" y="501"/>
                  <a:pt x="27" y="500"/>
                </a:cubicBezTo>
                <a:cubicBezTo>
                  <a:pt x="31" y="500"/>
                  <a:pt x="46" y="498"/>
                  <a:pt x="52" y="500"/>
                </a:cubicBezTo>
                <a:cubicBezTo>
                  <a:pt x="55" y="500"/>
                  <a:pt x="58" y="502"/>
                  <a:pt x="60" y="504"/>
                </a:cubicBezTo>
                <a:cubicBezTo>
                  <a:pt x="63" y="502"/>
                  <a:pt x="71" y="508"/>
                  <a:pt x="73" y="506"/>
                </a:cubicBezTo>
                <a:cubicBezTo>
                  <a:pt x="75" y="504"/>
                  <a:pt x="65" y="496"/>
                  <a:pt x="65" y="493"/>
                </a:cubicBezTo>
                <a:cubicBezTo>
                  <a:pt x="66" y="490"/>
                  <a:pt x="64" y="485"/>
                  <a:pt x="64" y="482"/>
                </a:cubicBezTo>
                <a:cubicBezTo>
                  <a:pt x="64" y="479"/>
                  <a:pt x="62" y="472"/>
                  <a:pt x="67" y="469"/>
                </a:cubicBezTo>
                <a:cubicBezTo>
                  <a:pt x="71" y="466"/>
                  <a:pt x="71" y="463"/>
                  <a:pt x="74" y="463"/>
                </a:cubicBezTo>
                <a:cubicBezTo>
                  <a:pt x="77" y="464"/>
                  <a:pt x="83" y="461"/>
                  <a:pt x="83" y="453"/>
                </a:cubicBezTo>
                <a:cubicBezTo>
                  <a:pt x="83" y="446"/>
                  <a:pt x="87" y="443"/>
                  <a:pt x="93" y="438"/>
                </a:cubicBezTo>
                <a:cubicBezTo>
                  <a:pt x="100" y="432"/>
                  <a:pt x="111" y="427"/>
                  <a:pt x="109" y="424"/>
                </a:cubicBezTo>
                <a:cubicBezTo>
                  <a:pt x="108" y="422"/>
                  <a:pt x="112" y="414"/>
                  <a:pt x="112" y="411"/>
                </a:cubicBezTo>
                <a:cubicBezTo>
                  <a:pt x="112" y="407"/>
                  <a:pt x="101" y="408"/>
                  <a:pt x="98" y="407"/>
                </a:cubicBezTo>
                <a:cubicBezTo>
                  <a:pt x="94" y="406"/>
                  <a:pt x="82" y="397"/>
                  <a:pt x="88" y="385"/>
                </a:cubicBezTo>
                <a:cubicBezTo>
                  <a:pt x="94" y="374"/>
                  <a:pt x="107" y="373"/>
                  <a:pt x="111" y="372"/>
                </a:cubicBezTo>
                <a:cubicBezTo>
                  <a:pt x="115" y="372"/>
                  <a:pt x="111" y="367"/>
                  <a:pt x="115" y="365"/>
                </a:cubicBezTo>
                <a:cubicBezTo>
                  <a:pt x="118" y="363"/>
                  <a:pt x="118" y="360"/>
                  <a:pt x="118" y="355"/>
                </a:cubicBezTo>
                <a:cubicBezTo>
                  <a:pt x="118" y="350"/>
                  <a:pt x="118" y="341"/>
                  <a:pt x="124" y="341"/>
                </a:cubicBezTo>
                <a:cubicBezTo>
                  <a:pt x="130" y="340"/>
                  <a:pt x="131" y="337"/>
                  <a:pt x="128" y="336"/>
                </a:cubicBezTo>
                <a:cubicBezTo>
                  <a:pt x="124" y="335"/>
                  <a:pt x="123" y="331"/>
                  <a:pt x="128" y="330"/>
                </a:cubicBezTo>
                <a:cubicBezTo>
                  <a:pt x="134" y="330"/>
                  <a:pt x="132" y="335"/>
                  <a:pt x="136" y="335"/>
                </a:cubicBezTo>
                <a:cubicBezTo>
                  <a:pt x="140" y="335"/>
                  <a:pt x="147" y="328"/>
                  <a:pt x="142" y="324"/>
                </a:cubicBezTo>
                <a:cubicBezTo>
                  <a:pt x="136" y="320"/>
                  <a:pt x="135" y="326"/>
                  <a:pt x="132" y="327"/>
                </a:cubicBezTo>
                <a:cubicBezTo>
                  <a:pt x="129" y="327"/>
                  <a:pt x="127" y="323"/>
                  <a:pt x="124" y="323"/>
                </a:cubicBezTo>
                <a:cubicBezTo>
                  <a:pt x="121" y="323"/>
                  <a:pt x="123" y="315"/>
                  <a:pt x="122" y="312"/>
                </a:cubicBezTo>
                <a:cubicBezTo>
                  <a:pt x="121" y="310"/>
                  <a:pt x="119" y="303"/>
                  <a:pt x="121" y="299"/>
                </a:cubicBezTo>
                <a:cubicBezTo>
                  <a:pt x="124" y="296"/>
                  <a:pt x="135" y="305"/>
                  <a:pt x="144" y="305"/>
                </a:cubicBezTo>
                <a:cubicBezTo>
                  <a:pt x="153" y="306"/>
                  <a:pt x="160" y="301"/>
                  <a:pt x="160" y="297"/>
                </a:cubicBezTo>
                <a:cubicBezTo>
                  <a:pt x="160" y="294"/>
                  <a:pt x="156" y="288"/>
                  <a:pt x="161" y="284"/>
                </a:cubicBezTo>
                <a:cubicBezTo>
                  <a:pt x="167" y="280"/>
                  <a:pt x="162" y="279"/>
                  <a:pt x="161" y="274"/>
                </a:cubicBezTo>
                <a:cubicBezTo>
                  <a:pt x="159" y="269"/>
                  <a:pt x="163" y="266"/>
                  <a:pt x="166" y="268"/>
                </a:cubicBezTo>
                <a:cubicBezTo>
                  <a:pt x="168" y="271"/>
                  <a:pt x="187" y="269"/>
                  <a:pt x="202" y="266"/>
                </a:cubicBezTo>
                <a:cubicBezTo>
                  <a:pt x="217" y="263"/>
                  <a:pt x="228" y="257"/>
                  <a:pt x="229" y="253"/>
                </a:cubicBezTo>
                <a:cubicBezTo>
                  <a:pt x="229" y="249"/>
                  <a:pt x="239" y="238"/>
                  <a:pt x="241" y="235"/>
                </a:cubicBezTo>
                <a:cubicBezTo>
                  <a:pt x="244" y="231"/>
                  <a:pt x="242" y="226"/>
                  <a:pt x="235" y="225"/>
                </a:cubicBezTo>
                <a:cubicBezTo>
                  <a:pt x="229" y="224"/>
                  <a:pt x="229" y="217"/>
                  <a:pt x="233" y="213"/>
                </a:cubicBezTo>
                <a:cubicBezTo>
                  <a:pt x="236" y="209"/>
                  <a:pt x="231" y="205"/>
                  <a:pt x="225" y="205"/>
                </a:cubicBezTo>
                <a:cubicBezTo>
                  <a:pt x="219" y="204"/>
                  <a:pt x="210" y="200"/>
                  <a:pt x="215" y="195"/>
                </a:cubicBezTo>
                <a:cubicBezTo>
                  <a:pt x="218" y="193"/>
                  <a:pt x="219" y="193"/>
                  <a:pt x="220" y="194"/>
                </a:cubicBezTo>
                <a:cubicBezTo>
                  <a:pt x="221" y="192"/>
                  <a:pt x="222" y="189"/>
                  <a:pt x="221" y="188"/>
                </a:cubicBezTo>
                <a:cubicBezTo>
                  <a:pt x="220" y="187"/>
                  <a:pt x="217" y="189"/>
                  <a:pt x="217" y="180"/>
                </a:cubicBezTo>
                <a:cubicBezTo>
                  <a:pt x="217" y="171"/>
                  <a:pt x="221" y="173"/>
                  <a:pt x="221" y="162"/>
                </a:cubicBezTo>
                <a:cubicBezTo>
                  <a:pt x="221" y="150"/>
                  <a:pt x="226" y="144"/>
                  <a:pt x="226" y="138"/>
                </a:cubicBezTo>
                <a:cubicBezTo>
                  <a:pt x="226" y="132"/>
                  <a:pt x="236" y="125"/>
                  <a:pt x="242" y="115"/>
                </a:cubicBezTo>
                <a:cubicBezTo>
                  <a:pt x="248" y="105"/>
                  <a:pt x="261" y="93"/>
                  <a:pt x="267" y="89"/>
                </a:cubicBezTo>
                <a:cubicBezTo>
                  <a:pt x="272" y="86"/>
                  <a:pt x="282" y="83"/>
                  <a:pt x="284" y="80"/>
                </a:cubicBezTo>
                <a:cubicBezTo>
                  <a:pt x="285" y="77"/>
                  <a:pt x="284" y="60"/>
                  <a:pt x="281" y="58"/>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15"/>
          <p:cNvSpPr>
            <a:spLocks/>
          </p:cNvSpPr>
          <p:nvPr/>
        </p:nvSpPr>
        <p:spPr bwMode="auto">
          <a:xfrm>
            <a:off x="14108124" y="6273103"/>
            <a:ext cx="933494" cy="4772282"/>
          </a:xfrm>
          <a:custGeom>
            <a:avLst/>
            <a:gdLst>
              <a:gd name="T0" fmla="*/ 50 w 124"/>
              <a:gd name="T1" fmla="*/ 541 h 635"/>
              <a:gd name="T2" fmla="*/ 34 w 124"/>
              <a:gd name="T3" fmla="*/ 515 h 635"/>
              <a:gd name="T4" fmla="*/ 47 w 124"/>
              <a:gd name="T5" fmla="*/ 485 h 635"/>
              <a:gd name="T6" fmla="*/ 57 w 124"/>
              <a:gd name="T7" fmla="*/ 455 h 635"/>
              <a:gd name="T8" fmla="*/ 63 w 124"/>
              <a:gd name="T9" fmla="*/ 432 h 635"/>
              <a:gd name="T10" fmla="*/ 54 w 124"/>
              <a:gd name="T11" fmla="*/ 409 h 635"/>
              <a:gd name="T12" fmla="*/ 56 w 124"/>
              <a:gd name="T13" fmla="*/ 372 h 635"/>
              <a:gd name="T14" fmla="*/ 61 w 124"/>
              <a:gd name="T15" fmla="*/ 343 h 635"/>
              <a:gd name="T16" fmla="*/ 66 w 124"/>
              <a:gd name="T17" fmla="*/ 319 h 635"/>
              <a:gd name="T18" fmla="*/ 76 w 124"/>
              <a:gd name="T19" fmla="*/ 269 h 635"/>
              <a:gd name="T20" fmla="*/ 81 w 124"/>
              <a:gd name="T21" fmla="*/ 235 h 635"/>
              <a:gd name="T22" fmla="*/ 82 w 124"/>
              <a:gd name="T23" fmla="*/ 195 h 635"/>
              <a:gd name="T24" fmla="*/ 92 w 124"/>
              <a:gd name="T25" fmla="*/ 161 h 635"/>
              <a:gd name="T26" fmla="*/ 104 w 124"/>
              <a:gd name="T27" fmla="*/ 133 h 635"/>
              <a:gd name="T28" fmla="*/ 120 w 124"/>
              <a:gd name="T29" fmla="*/ 95 h 635"/>
              <a:gd name="T30" fmla="*/ 111 w 124"/>
              <a:gd name="T31" fmla="*/ 66 h 635"/>
              <a:gd name="T32" fmla="*/ 104 w 124"/>
              <a:gd name="T33" fmla="*/ 31 h 635"/>
              <a:gd name="T34" fmla="*/ 88 w 124"/>
              <a:gd name="T35" fmla="*/ 2 h 635"/>
              <a:gd name="T36" fmla="*/ 80 w 124"/>
              <a:gd name="T37" fmla="*/ 28 h 635"/>
              <a:gd name="T38" fmla="*/ 77 w 124"/>
              <a:gd name="T39" fmla="*/ 94 h 635"/>
              <a:gd name="T40" fmla="*/ 65 w 124"/>
              <a:gd name="T41" fmla="*/ 159 h 635"/>
              <a:gd name="T42" fmla="*/ 59 w 124"/>
              <a:gd name="T43" fmla="*/ 203 h 635"/>
              <a:gd name="T44" fmla="*/ 51 w 124"/>
              <a:gd name="T45" fmla="*/ 261 h 635"/>
              <a:gd name="T46" fmla="*/ 32 w 124"/>
              <a:gd name="T47" fmla="*/ 313 h 635"/>
              <a:gd name="T48" fmla="*/ 30 w 124"/>
              <a:gd name="T49" fmla="*/ 356 h 635"/>
              <a:gd name="T50" fmla="*/ 21 w 124"/>
              <a:gd name="T51" fmla="*/ 397 h 635"/>
              <a:gd name="T52" fmla="*/ 39 w 124"/>
              <a:gd name="T53" fmla="*/ 375 h 635"/>
              <a:gd name="T54" fmla="*/ 42 w 124"/>
              <a:gd name="T55" fmla="*/ 399 h 635"/>
              <a:gd name="T56" fmla="*/ 37 w 124"/>
              <a:gd name="T57" fmla="*/ 426 h 635"/>
              <a:gd name="T58" fmla="*/ 30 w 124"/>
              <a:gd name="T59" fmla="*/ 444 h 635"/>
              <a:gd name="T60" fmla="*/ 28 w 124"/>
              <a:gd name="T61" fmla="*/ 441 h 635"/>
              <a:gd name="T62" fmla="*/ 18 w 124"/>
              <a:gd name="T63" fmla="*/ 445 h 635"/>
              <a:gd name="T64" fmla="*/ 2 w 124"/>
              <a:gd name="T65" fmla="*/ 466 h 635"/>
              <a:gd name="T66" fmla="*/ 20 w 124"/>
              <a:gd name="T67" fmla="*/ 468 h 635"/>
              <a:gd name="T68" fmla="*/ 30 w 124"/>
              <a:gd name="T69" fmla="*/ 485 h 635"/>
              <a:gd name="T70" fmla="*/ 13 w 124"/>
              <a:gd name="T71" fmla="*/ 489 h 635"/>
              <a:gd name="T72" fmla="*/ 15 w 124"/>
              <a:gd name="T73" fmla="*/ 498 h 635"/>
              <a:gd name="T74" fmla="*/ 7 w 124"/>
              <a:gd name="T75" fmla="*/ 513 h 635"/>
              <a:gd name="T76" fmla="*/ 18 w 124"/>
              <a:gd name="T77" fmla="*/ 518 h 635"/>
              <a:gd name="T78" fmla="*/ 19 w 124"/>
              <a:gd name="T79" fmla="*/ 532 h 635"/>
              <a:gd name="T80" fmla="*/ 11 w 124"/>
              <a:gd name="T81" fmla="*/ 549 h 635"/>
              <a:gd name="T82" fmla="*/ 28 w 124"/>
              <a:gd name="T83" fmla="*/ 552 h 635"/>
              <a:gd name="T84" fmla="*/ 35 w 124"/>
              <a:gd name="T85" fmla="*/ 558 h 635"/>
              <a:gd name="T86" fmla="*/ 27 w 124"/>
              <a:gd name="T87" fmla="*/ 575 h 635"/>
              <a:gd name="T88" fmla="*/ 50 w 124"/>
              <a:gd name="T89" fmla="*/ 575 h 635"/>
              <a:gd name="T90" fmla="*/ 34 w 124"/>
              <a:gd name="T91" fmla="*/ 587 h 635"/>
              <a:gd name="T92" fmla="*/ 52 w 124"/>
              <a:gd name="T93" fmla="*/ 585 h 635"/>
              <a:gd name="T94" fmla="*/ 32 w 124"/>
              <a:gd name="T95" fmla="*/ 599 h 635"/>
              <a:gd name="T96" fmla="*/ 50 w 124"/>
              <a:gd name="T97" fmla="*/ 601 h 635"/>
              <a:gd name="T98" fmla="*/ 79 w 124"/>
              <a:gd name="T99" fmla="*/ 574 h 635"/>
              <a:gd name="T100" fmla="*/ 88 w 124"/>
              <a:gd name="T101" fmla="*/ 589 h 635"/>
              <a:gd name="T102" fmla="*/ 75 w 124"/>
              <a:gd name="T103" fmla="*/ 594 h 635"/>
              <a:gd name="T104" fmla="*/ 61 w 124"/>
              <a:gd name="T105" fmla="*/ 606 h 635"/>
              <a:gd name="T106" fmla="*/ 72 w 124"/>
              <a:gd name="T107" fmla="*/ 626 h 635"/>
              <a:gd name="T108" fmla="*/ 92 w 124"/>
              <a:gd name="T109" fmla="*/ 623 h 635"/>
              <a:gd name="T110" fmla="*/ 113 w 124"/>
              <a:gd name="T111" fmla="*/ 624 h 635"/>
              <a:gd name="T112" fmla="*/ 101 w 124"/>
              <a:gd name="T113" fmla="*/ 621 h 635"/>
              <a:gd name="T114" fmla="*/ 88 w 124"/>
              <a:gd name="T115" fmla="*/ 569 h 635"/>
              <a:gd name="T116" fmla="*/ 57 w 124"/>
              <a:gd name="T117" fmla="*/ 56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635">
                <a:moveTo>
                  <a:pt x="57" y="563"/>
                </a:moveTo>
                <a:cubicBezTo>
                  <a:pt x="54" y="564"/>
                  <a:pt x="53" y="557"/>
                  <a:pt x="50" y="557"/>
                </a:cubicBezTo>
                <a:cubicBezTo>
                  <a:pt x="48" y="557"/>
                  <a:pt x="48" y="546"/>
                  <a:pt x="50" y="541"/>
                </a:cubicBezTo>
                <a:cubicBezTo>
                  <a:pt x="51" y="536"/>
                  <a:pt x="40" y="539"/>
                  <a:pt x="36" y="537"/>
                </a:cubicBezTo>
                <a:cubicBezTo>
                  <a:pt x="33" y="535"/>
                  <a:pt x="38" y="532"/>
                  <a:pt x="34" y="528"/>
                </a:cubicBezTo>
                <a:cubicBezTo>
                  <a:pt x="30" y="523"/>
                  <a:pt x="33" y="518"/>
                  <a:pt x="34" y="515"/>
                </a:cubicBezTo>
                <a:cubicBezTo>
                  <a:pt x="34" y="512"/>
                  <a:pt x="36" y="505"/>
                  <a:pt x="41" y="505"/>
                </a:cubicBezTo>
                <a:cubicBezTo>
                  <a:pt x="46" y="505"/>
                  <a:pt x="42" y="499"/>
                  <a:pt x="47" y="496"/>
                </a:cubicBezTo>
                <a:cubicBezTo>
                  <a:pt x="52" y="493"/>
                  <a:pt x="43" y="488"/>
                  <a:pt x="47" y="485"/>
                </a:cubicBezTo>
                <a:cubicBezTo>
                  <a:pt x="50" y="482"/>
                  <a:pt x="47" y="476"/>
                  <a:pt x="53" y="475"/>
                </a:cubicBezTo>
                <a:cubicBezTo>
                  <a:pt x="58" y="475"/>
                  <a:pt x="53" y="467"/>
                  <a:pt x="57" y="466"/>
                </a:cubicBezTo>
                <a:cubicBezTo>
                  <a:pt x="61" y="464"/>
                  <a:pt x="56" y="460"/>
                  <a:pt x="57" y="455"/>
                </a:cubicBezTo>
                <a:cubicBezTo>
                  <a:pt x="58" y="450"/>
                  <a:pt x="54" y="446"/>
                  <a:pt x="59" y="444"/>
                </a:cubicBezTo>
                <a:cubicBezTo>
                  <a:pt x="65" y="442"/>
                  <a:pt x="61" y="437"/>
                  <a:pt x="57" y="435"/>
                </a:cubicBezTo>
                <a:cubicBezTo>
                  <a:pt x="53" y="432"/>
                  <a:pt x="58" y="432"/>
                  <a:pt x="63" y="432"/>
                </a:cubicBezTo>
                <a:cubicBezTo>
                  <a:pt x="67" y="432"/>
                  <a:pt x="65" y="424"/>
                  <a:pt x="61" y="425"/>
                </a:cubicBezTo>
                <a:cubicBezTo>
                  <a:pt x="56" y="427"/>
                  <a:pt x="53" y="422"/>
                  <a:pt x="56" y="418"/>
                </a:cubicBezTo>
                <a:cubicBezTo>
                  <a:pt x="60" y="414"/>
                  <a:pt x="53" y="412"/>
                  <a:pt x="54" y="409"/>
                </a:cubicBezTo>
                <a:cubicBezTo>
                  <a:pt x="55" y="407"/>
                  <a:pt x="55" y="403"/>
                  <a:pt x="53" y="402"/>
                </a:cubicBezTo>
                <a:cubicBezTo>
                  <a:pt x="50" y="400"/>
                  <a:pt x="52" y="387"/>
                  <a:pt x="55" y="387"/>
                </a:cubicBezTo>
                <a:cubicBezTo>
                  <a:pt x="58" y="386"/>
                  <a:pt x="56" y="375"/>
                  <a:pt x="56" y="372"/>
                </a:cubicBezTo>
                <a:cubicBezTo>
                  <a:pt x="56" y="368"/>
                  <a:pt x="53" y="365"/>
                  <a:pt x="53" y="362"/>
                </a:cubicBezTo>
                <a:cubicBezTo>
                  <a:pt x="53" y="359"/>
                  <a:pt x="57" y="358"/>
                  <a:pt x="57" y="352"/>
                </a:cubicBezTo>
                <a:cubicBezTo>
                  <a:pt x="57" y="346"/>
                  <a:pt x="58" y="344"/>
                  <a:pt x="61" y="343"/>
                </a:cubicBezTo>
                <a:cubicBezTo>
                  <a:pt x="63" y="343"/>
                  <a:pt x="61" y="336"/>
                  <a:pt x="61" y="333"/>
                </a:cubicBezTo>
                <a:cubicBezTo>
                  <a:pt x="62" y="330"/>
                  <a:pt x="69" y="333"/>
                  <a:pt x="69" y="327"/>
                </a:cubicBezTo>
                <a:cubicBezTo>
                  <a:pt x="70" y="322"/>
                  <a:pt x="65" y="323"/>
                  <a:pt x="66" y="319"/>
                </a:cubicBezTo>
                <a:cubicBezTo>
                  <a:pt x="67" y="315"/>
                  <a:pt x="66" y="310"/>
                  <a:pt x="66" y="301"/>
                </a:cubicBezTo>
                <a:cubicBezTo>
                  <a:pt x="66" y="292"/>
                  <a:pt x="73" y="290"/>
                  <a:pt x="76" y="287"/>
                </a:cubicBezTo>
                <a:cubicBezTo>
                  <a:pt x="79" y="284"/>
                  <a:pt x="72" y="271"/>
                  <a:pt x="76" y="269"/>
                </a:cubicBezTo>
                <a:cubicBezTo>
                  <a:pt x="80" y="268"/>
                  <a:pt x="77" y="261"/>
                  <a:pt x="80" y="259"/>
                </a:cubicBezTo>
                <a:cubicBezTo>
                  <a:pt x="83" y="257"/>
                  <a:pt x="82" y="252"/>
                  <a:pt x="84" y="247"/>
                </a:cubicBezTo>
                <a:cubicBezTo>
                  <a:pt x="86" y="242"/>
                  <a:pt x="81" y="240"/>
                  <a:pt x="81" y="235"/>
                </a:cubicBezTo>
                <a:cubicBezTo>
                  <a:pt x="81" y="231"/>
                  <a:pt x="80" y="226"/>
                  <a:pt x="76" y="221"/>
                </a:cubicBezTo>
                <a:cubicBezTo>
                  <a:pt x="72" y="216"/>
                  <a:pt x="74" y="206"/>
                  <a:pt x="76" y="206"/>
                </a:cubicBezTo>
                <a:cubicBezTo>
                  <a:pt x="79" y="206"/>
                  <a:pt x="77" y="196"/>
                  <a:pt x="82" y="195"/>
                </a:cubicBezTo>
                <a:cubicBezTo>
                  <a:pt x="87" y="194"/>
                  <a:pt x="84" y="187"/>
                  <a:pt x="82" y="181"/>
                </a:cubicBezTo>
                <a:cubicBezTo>
                  <a:pt x="80" y="175"/>
                  <a:pt x="86" y="178"/>
                  <a:pt x="86" y="173"/>
                </a:cubicBezTo>
                <a:cubicBezTo>
                  <a:pt x="86" y="169"/>
                  <a:pt x="88" y="162"/>
                  <a:pt x="92" y="161"/>
                </a:cubicBezTo>
                <a:cubicBezTo>
                  <a:pt x="96" y="159"/>
                  <a:pt x="96" y="152"/>
                  <a:pt x="96" y="149"/>
                </a:cubicBezTo>
                <a:cubicBezTo>
                  <a:pt x="96" y="146"/>
                  <a:pt x="102" y="145"/>
                  <a:pt x="105" y="142"/>
                </a:cubicBezTo>
                <a:cubicBezTo>
                  <a:pt x="108" y="140"/>
                  <a:pt x="100" y="135"/>
                  <a:pt x="104" y="133"/>
                </a:cubicBezTo>
                <a:cubicBezTo>
                  <a:pt x="109" y="130"/>
                  <a:pt x="101" y="120"/>
                  <a:pt x="103" y="118"/>
                </a:cubicBezTo>
                <a:cubicBezTo>
                  <a:pt x="106" y="115"/>
                  <a:pt x="104" y="111"/>
                  <a:pt x="104" y="107"/>
                </a:cubicBezTo>
                <a:cubicBezTo>
                  <a:pt x="104" y="104"/>
                  <a:pt x="118" y="98"/>
                  <a:pt x="120" y="95"/>
                </a:cubicBezTo>
                <a:cubicBezTo>
                  <a:pt x="121" y="93"/>
                  <a:pt x="122" y="85"/>
                  <a:pt x="123" y="78"/>
                </a:cubicBezTo>
                <a:cubicBezTo>
                  <a:pt x="118" y="81"/>
                  <a:pt x="115" y="83"/>
                  <a:pt x="114" y="81"/>
                </a:cubicBezTo>
                <a:cubicBezTo>
                  <a:pt x="113" y="78"/>
                  <a:pt x="114" y="69"/>
                  <a:pt x="111" y="66"/>
                </a:cubicBezTo>
                <a:cubicBezTo>
                  <a:pt x="107" y="62"/>
                  <a:pt x="109" y="55"/>
                  <a:pt x="106" y="53"/>
                </a:cubicBezTo>
                <a:cubicBezTo>
                  <a:pt x="102" y="51"/>
                  <a:pt x="97" y="44"/>
                  <a:pt x="101" y="41"/>
                </a:cubicBezTo>
                <a:cubicBezTo>
                  <a:pt x="104" y="39"/>
                  <a:pt x="101" y="34"/>
                  <a:pt x="104" y="31"/>
                </a:cubicBezTo>
                <a:cubicBezTo>
                  <a:pt x="107" y="29"/>
                  <a:pt x="102" y="28"/>
                  <a:pt x="98" y="23"/>
                </a:cubicBezTo>
                <a:cubicBezTo>
                  <a:pt x="94" y="18"/>
                  <a:pt x="99" y="12"/>
                  <a:pt x="94" y="8"/>
                </a:cubicBezTo>
                <a:cubicBezTo>
                  <a:pt x="90" y="5"/>
                  <a:pt x="90" y="0"/>
                  <a:pt x="88" y="2"/>
                </a:cubicBezTo>
                <a:cubicBezTo>
                  <a:pt x="87" y="4"/>
                  <a:pt x="87" y="11"/>
                  <a:pt x="82" y="13"/>
                </a:cubicBezTo>
                <a:cubicBezTo>
                  <a:pt x="82" y="14"/>
                  <a:pt x="81" y="15"/>
                  <a:pt x="79" y="16"/>
                </a:cubicBezTo>
                <a:cubicBezTo>
                  <a:pt x="79" y="19"/>
                  <a:pt x="78" y="25"/>
                  <a:pt x="80" y="28"/>
                </a:cubicBezTo>
                <a:cubicBezTo>
                  <a:pt x="81" y="33"/>
                  <a:pt x="82" y="56"/>
                  <a:pt x="80" y="64"/>
                </a:cubicBezTo>
                <a:cubicBezTo>
                  <a:pt x="79" y="73"/>
                  <a:pt x="77" y="80"/>
                  <a:pt x="75" y="86"/>
                </a:cubicBezTo>
                <a:cubicBezTo>
                  <a:pt x="73" y="91"/>
                  <a:pt x="79" y="91"/>
                  <a:pt x="77" y="94"/>
                </a:cubicBezTo>
                <a:cubicBezTo>
                  <a:pt x="74" y="96"/>
                  <a:pt x="75" y="102"/>
                  <a:pt x="75" y="112"/>
                </a:cubicBezTo>
                <a:cubicBezTo>
                  <a:pt x="75" y="122"/>
                  <a:pt x="69" y="139"/>
                  <a:pt x="69" y="144"/>
                </a:cubicBezTo>
                <a:cubicBezTo>
                  <a:pt x="69" y="150"/>
                  <a:pt x="65" y="153"/>
                  <a:pt x="65" y="159"/>
                </a:cubicBezTo>
                <a:cubicBezTo>
                  <a:pt x="66" y="165"/>
                  <a:pt x="62" y="168"/>
                  <a:pt x="59" y="171"/>
                </a:cubicBezTo>
                <a:cubicBezTo>
                  <a:pt x="56" y="174"/>
                  <a:pt x="65" y="183"/>
                  <a:pt x="64" y="188"/>
                </a:cubicBezTo>
                <a:cubicBezTo>
                  <a:pt x="64" y="193"/>
                  <a:pt x="57" y="195"/>
                  <a:pt x="59" y="203"/>
                </a:cubicBezTo>
                <a:cubicBezTo>
                  <a:pt x="61" y="213"/>
                  <a:pt x="59" y="231"/>
                  <a:pt x="59" y="234"/>
                </a:cubicBezTo>
                <a:cubicBezTo>
                  <a:pt x="59" y="238"/>
                  <a:pt x="55" y="237"/>
                  <a:pt x="56" y="244"/>
                </a:cubicBezTo>
                <a:cubicBezTo>
                  <a:pt x="57" y="250"/>
                  <a:pt x="52" y="252"/>
                  <a:pt x="51" y="261"/>
                </a:cubicBezTo>
                <a:cubicBezTo>
                  <a:pt x="50" y="271"/>
                  <a:pt x="43" y="284"/>
                  <a:pt x="40" y="291"/>
                </a:cubicBezTo>
                <a:cubicBezTo>
                  <a:pt x="37" y="298"/>
                  <a:pt x="37" y="302"/>
                  <a:pt x="33" y="302"/>
                </a:cubicBezTo>
                <a:cubicBezTo>
                  <a:pt x="30" y="302"/>
                  <a:pt x="29" y="306"/>
                  <a:pt x="32" y="313"/>
                </a:cubicBezTo>
                <a:cubicBezTo>
                  <a:pt x="34" y="319"/>
                  <a:pt x="30" y="324"/>
                  <a:pt x="33" y="330"/>
                </a:cubicBezTo>
                <a:cubicBezTo>
                  <a:pt x="37" y="337"/>
                  <a:pt x="36" y="339"/>
                  <a:pt x="34" y="345"/>
                </a:cubicBezTo>
                <a:cubicBezTo>
                  <a:pt x="32" y="351"/>
                  <a:pt x="30" y="351"/>
                  <a:pt x="30" y="356"/>
                </a:cubicBezTo>
                <a:cubicBezTo>
                  <a:pt x="30" y="362"/>
                  <a:pt x="25" y="367"/>
                  <a:pt x="28" y="373"/>
                </a:cubicBezTo>
                <a:cubicBezTo>
                  <a:pt x="30" y="379"/>
                  <a:pt x="30" y="381"/>
                  <a:pt x="27" y="381"/>
                </a:cubicBezTo>
                <a:cubicBezTo>
                  <a:pt x="24" y="381"/>
                  <a:pt x="22" y="386"/>
                  <a:pt x="21" y="397"/>
                </a:cubicBezTo>
                <a:cubicBezTo>
                  <a:pt x="19" y="407"/>
                  <a:pt x="20" y="407"/>
                  <a:pt x="27" y="406"/>
                </a:cubicBezTo>
                <a:cubicBezTo>
                  <a:pt x="35" y="405"/>
                  <a:pt x="29" y="381"/>
                  <a:pt x="33" y="381"/>
                </a:cubicBezTo>
                <a:cubicBezTo>
                  <a:pt x="38" y="381"/>
                  <a:pt x="34" y="377"/>
                  <a:pt x="39" y="375"/>
                </a:cubicBezTo>
                <a:cubicBezTo>
                  <a:pt x="43" y="374"/>
                  <a:pt x="39" y="380"/>
                  <a:pt x="42" y="381"/>
                </a:cubicBezTo>
                <a:cubicBezTo>
                  <a:pt x="46" y="382"/>
                  <a:pt x="48" y="384"/>
                  <a:pt x="43" y="387"/>
                </a:cubicBezTo>
                <a:cubicBezTo>
                  <a:pt x="39" y="390"/>
                  <a:pt x="44" y="395"/>
                  <a:pt x="42" y="399"/>
                </a:cubicBezTo>
                <a:cubicBezTo>
                  <a:pt x="40" y="402"/>
                  <a:pt x="37" y="406"/>
                  <a:pt x="39" y="410"/>
                </a:cubicBezTo>
                <a:cubicBezTo>
                  <a:pt x="41" y="414"/>
                  <a:pt x="37" y="414"/>
                  <a:pt x="36" y="419"/>
                </a:cubicBezTo>
                <a:cubicBezTo>
                  <a:pt x="36" y="424"/>
                  <a:pt x="39" y="425"/>
                  <a:pt x="37" y="426"/>
                </a:cubicBezTo>
                <a:cubicBezTo>
                  <a:pt x="35" y="427"/>
                  <a:pt x="40" y="431"/>
                  <a:pt x="37" y="432"/>
                </a:cubicBezTo>
                <a:cubicBezTo>
                  <a:pt x="33" y="432"/>
                  <a:pt x="35" y="436"/>
                  <a:pt x="37" y="440"/>
                </a:cubicBezTo>
                <a:cubicBezTo>
                  <a:pt x="39" y="444"/>
                  <a:pt x="33" y="442"/>
                  <a:pt x="30" y="444"/>
                </a:cubicBezTo>
                <a:cubicBezTo>
                  <a:pt x="27" y="447"/>
                  <a:pt x="33" y="450"/>
                  <a:pt x="31" y="454"/>
                </a:cubicBezTo>
                <a:cubicBezTo>
                  <a:pt x="29" y="457"/>
                  <a:pt x="24" y="452"/>
                  <a:pt x="22" y="450"/>
                </a:cubicBezTo>
                <a:cubicBezTo>
                  <a:pt x="20" y="448"/>
                  <a:pt x="26" y="444"/>
                  <a:pt x="28" y="441"/>
                </a:cubicBezTo>
                <a:cubicBezTo>
                  <a:pt x="31" y="437"/>
                  <a:pt x="26" y="428"/>
                  <a:pt x="21" y="430"/>
                </a:cubicBezTo>
                <a:cubicBezTo>
                  <a:pt x="16" y="432"/>
                  <a:pt x="26" y="437"/>
                  <a:pt x="26" y="441"/>
                </a:cubicBezTo>
                <a:cubicBezTo>
                  <a:pt x="26" y="445"/>
                  <a:pt x="18" y="441"/>
                  <a:pt x="18" y="445"/>
                </a:cubicBezTo>
                <a:cubicBezTo>
                  <a:pt x="19" y="449"/>
                  <a:pt x="13" y="448"/>
                  <a:pt x="10" y="451"/>
                </a:cubicBezTo>
                <a:cubicBezTo>
                  <a:pt x="7" y="454"/>
                  <a:pt x="14" y="457"/>
                  <a:pt x="11" y="458"/>
                </a:cubicBezTo>
                <a:cubicBezTo>
                  <a:pt x="8" y="459"/>
                  <a:pt x="2" y="463"/>
                  <a:pt x="2" y="466"/>
                </a:cubicBezTo>
                <a:cubicBezTo>
                  <a:pt x="2" y="469"/>
                  <a:pt x="5" y="470"/>
                  <a:pt x="5" y="467"/>
                </a:cubicBezTo>
                <a:cubicBezTo>
                  <a:pt x="5" y="464"/>
                  <a:pt x="10" y="463"/>
                  <a:pt x="12" y="467"/>
                </a:cubicBezTo>
                <a:cubicBezTo>
                  <a:pt x="14" y="471"/>
                  <a:pt x="16" y="467"/>
                  <a:pt x="20" y="468"/>
                </a:cubicBezTo>
                <a:cubicBezTo>
                  <a:pt x="24" y="469"/>
                  <a:pt x="24" y="475"/>
                  <a:pt x="21" y="475"/>
                </a:cubicBezTo>
                <a:cubicBezTo>
                  <a:pt x="19" y="474"/>
                  <a:pt x="16" y="479"/>
                  <a:pt x="17" y="483"/>
                </a:cubicBezTo>
                <a:cubicBezTo>
                  <a:pt x="18" y="488"/>
                  <a:pt x="26" y="483"/>
                  <a:pt x="30" y="485"/>
                </a:cubicBezTo>
                <a:cubicBezTo>
                  <a:pt x="34" y="486"/>
                  <a:pt x="33" y="493"/>
                  <a:pt x="30" y="490"/>
                </a:cubicBezTo>
                <a:cubicBezTo>
                  <a:pt x="28" y="488"/>
                  <a:pt x="23" y="484"/>
                  <a:pt x="21" y="488"/>
                </a:cubicBezTo>
                <a:cubicBezTo>
                  <a:pt x="19" y="492"/>
                  <a:pt x="15" y="490"/>
                  <a:pt x="13" y="489"/>
                </a:cubicBezTo>
                <a:cubicBezTo>
                  <a:pt x="10" y="488"/>
                  <a:pt x="0" y="494"/>
                  <a:pt x="3" y="497"/>
                </a:cubicBezTo>
                <a:cubicBezTo>
                  <a:pt x="7" y="499"/>
                  <a:pt x="6" y="503"/>
                  <a:pt x="9" y="503"/>
                </a:cubicBezTo>
                <a:cubicBezTo>
                  <a:pt x="11" y="502"/>
                  <a:pt x="14" y="501"/>
                  <a:pt x="15" y="498"/>
                </a:cubicBezTo>
                <a:cubicBezTo>
                  <a:pt x="17" y="496"/>
                  <a:pt x="21" y="493"/>
                  <a:pt x="21" y="499"/>
                </a:cubicBezTo>
                <a:cubicBezTo>
                  <a:pt x="22" y="505"/>
                  <a:pt x="15" y="502"/>
                  <a:pt x="14" y="505"/>
                </a:cubicBezTo>
                <a:cubicBezTo>
                  <a:pt x="13" y="508"/>
                  <a:pt x="10" y="511"/>
                  <a:pt x="7" y="513"/>
                </a:cubicBezTo>
                <a:cubicBezTo>
                  <a:pt x="3" y="516"/>
                  <a:pt x="7" y="521"/>
                  <a:pt x="10" y="519"/>
                </a:cubicBezTo>
                <a:cubicBezTo>
                  <a:pt x="13" y="518"/>
                  <a:pt x="9" y="523"/>
                  <a:pt x="13" y="524"/>
                </a:cubicBezTo>
                <a:cubicBezTo>
                  <a:pt x="17" y="524"/>
                  <a:pt x="19" y="521"/>
                  <a:pt x="18" y="518"/>
                </a:cubicBezTo>
                <a:cubicBezTo>
                  <a:pt x="17" y="515"/>
                  <a:pt x="20" y="508"/>
                  <a:pt x="24" y="511"/>
                </a:cubicBezTo>
                <a:cubicBezTo>
                  <a:pt x="27" y="515"/>
                  <a:pt x="22" y="518"/>
                  <a:pt x="22" y="521"/>
                </a:cubicBezTo>
                <a:cubicBezTo>
                  <a:pt x="22" y="525"/>
                  <a:pt x="19" y="529"/>
                  <a:pt x="19" y="532"/>
                </a:cubicBezTo>
                <a:cubicBezTo>
                  <a:pt x="19" y="535"/>
                  <a:pt x="15" y="534"/>
                  <a:pt x="16" y="537"/>
                </a:cubicBezTo>
                <a:cubicBezTo>
                  <a:pt x="16" y="541"/>
                  <a:pt x="7" y="539"/>
                  <a:pt x="11" y="541"/>
                </a:cubicBezTo>
                <a:cubicBezTo>
                  <a:pt x="15" y="544"/>
                  <a:pt x="9" y="547"/>
                  <a:pt x="11" y="549"/>
                </a:cubicBezTo>
                <a:cubicBezTo>
                  <a:pt x="13" y="552"/>
                  <a:pt x="15" y="546"/>
                  <a:pt x="18" y="547"/>
                </a:cubicBezTo>
                <a:cubicBezTo>
                  <a:pt x="22" y="549"/>
                  <a:pt x="21" y="549"/>
                  <a:pt x="25" y="548"/>
                </a:cubicBezTo>
                <a:cubicBezTo>
                  <a:pt x="30" y="546"/>
                  <a:pt x="32" y="551"/>
                  <a:pt x="28" y="552"/>
                </a:cubicBezTo>
                <a:cubicBezTo>
                  <a:pt x="24" y="554"/>
                  <a:pt x="20" y="558"/>
                  <a:pt x="22" y="559"/>
                </a:cubicBezTo>
                <a:cubicBezTo>
                  <a:pt x="24" y="559"/>
                  <a:pt x="29" y="556"/>
                  <a:pt x="30" y="560"/>
                </a:cubicBezTo>
                <a:cubicBezTo>
                  <a:pt x="31" y="564"/>
                  <a:pt x="34" y="563"/>
                  <a:pt x="35" y="558"/>
                </a:cubicBezTo>
                <a:cubicBezTo>
                  <a:pt x="35" y="554"/>
                  <a:pt x="42" y="558"/>
                  <a:pt x="44" y="561"/>
                </a:cubicBezTo>
                <a:cubicBezTo>
                  <a:pt x="45" y="565"/>
                  <a:pt x="36" y="567"/>
                  <a:pt x="31" y="566"/>
                </a:cubicBezTo>
                <a:cubicBezTo>
                  <a:pt x="27" y="565"/>
                  <a:pt x="24" y="571"/>
                  <a:pt x="27" y="575"/>
                </a:cubicBezTo>
                <a:cubicBezTo>
                  <a:pt x="30" y="579"/>
                  <a:pt x="34" y="575"/>
                  <a:pt x="38" y="571"/>
                </a:cubicBezTo>
                <a:cubicBezTo>
                  <a:pt x="41" y="568"/>
                  <a:pt x="58" y="569"/>
                  <a:pt x="59" y="573"/>
                </a:cubicBezTo>
                <a:cubicBezTo>
                  <a:pt x="60" y="576"/>
                  <a:pt x="51" y="573"/>
                  <a:pt x="50" y="575"/>
                </a:cubicBezTo>
                <a:cubicBezTo>
                  <a:pt x="49" y="577"/>
                  <a:pt x="42" y="579"/>
                  <a:pt x="42" y="577"/>
                </a:cubicBezTo>
                <a:cubicBezTo>
                  <a:pt x="41" y="574"/>
                  <a:pt x="34" y="578"/>
                  <a:pt x="34" y="582"/>
                </a:cubicBezTo>
                <a:cubicBezTo>
                  <a:pt x="33" y="586"/>
                  <a:pt x="28" y="586"/>
                  <a:pt x="34" y="587"/>
                </a:cubicBezTo>
                <a:cubicBezTo>
                  <a:pt x="40" y="589"/>
                  <a:pt x="38" y="582"/>
                  <a:pt x="47" y="582"/>
                </a:cubicBezTo>
                <a:cubicBezTo>
                  <a:pt x="56" y="583"/>
                  <a:pt x="60" y="574"/>
                  <a:pt x="63" y="579"/>
                </a:cubicBezTo>
                <a:cubicBezTo>
                  <a:pt x="65" y="584"/>
                  <a:pt x="56" y="588"/>
                  <a:pt x="52" y="585"/>
                </a:cubicBezTo>
                <a:cubicBezTo>
                  <a:pt x="49" y="582"/>
                  <a:pt x="45" y="587"/>
                  <a:pt x="45" y="592"/>
                </a:cubicBezTo>
                <a:cubicBezTo>
                  <a:pt x="45" y="596"/>
                  <a:pt x="35" y="591"/>
                  <a:pt x="30" y="590"/>
                </a:cubicBezTo>
                <a:cubicBezTo>
                  <a:pt x="25" y="589"/>
                  <a:pt x="27" y="595"/>
                  <a:pt x="32" y="599"/>
                </a:cubicBezTo>
                <a:cubicBezTo>
                  <a:pt x="36" y="604"/>
                  <a:pt x="38" y="599"/>
                  <a:pt x="44" y="602"/>
                </a:cubicBezTo>
                <a:cubicBezTo>
                  <a:pt x="49" y="606"/>
                  <a:pt x="49" y="609"/>
                  <a:pt x="53" y="606"/>
                </a:cubicBezTo>
                <a:cubicBezTo>
                  <a:pt x="57" y="602"/>
                  <a:pt x="53" y="603"/>
                  <a:pt x="50" y="601"/>
                </a:cubicBezTo>
                <a:cubicBezTo>
                  <a:pt x="48" y="600"/>
                  <a:pt x="50" y="594"/>
                  <a:pt x="56" y="597"/>
                </a:cubicBezTo>
                <a:cubicBezTo>
                  <a:pt x="62" y="600"/>
                  <a:pt x="69" y="595"/>
                  <a:pt x="67" y="587"/>
                </a:cubicBezTo>
                <a:cubicBezTo>
                  <a:pt x="65" y="580"/>
                  <a:pt x="72" y="576"/>
                  <a:pt x="79" y="574"/>
                </a:cubicBezTo>
                <a:cubicBezTo>
                  <a:pt x="86" y="571"/>
                  <a:pt x="83" y="578"/>
                  <a:pt x="77" y="581"/>
                </a:cubicBezTo>
                <a:cubicBezTo>
                  <a:pt x="72" y="583"/>
                  <a:pt x="71" y="584"/>
                  <a:pt x="75" y="589"/>
                </a:cubicBezTo>
                <a:cubicBezTo>
                  <a:pt x="79" y="593"/>
                  <a:pt x="85" y="586"/>
                  <a:pt x="88" y="589"/>
                </a:cubicBezTo>
                <a:cubicBezTo>
                  <a:pt x="91" y="593"/>
                  <a:pt x="82" y="592"/>
                  <a:pt x="80" y="596"/>
                </a:cubicBezTo>
                <a:cubicBezTo>
                  <a:pt x="79" y="599"/>
                  <a:pt x="86" y="603"/>
                  <a:pt x="81" y="606"/>
                </a:cubicBezTo>
                <a:cubicBezTo>
                  <a:pt x="75" y="608"/>
                  <a:pt x="78" y="595"/>
                  <a:pt x="75" y="594"/>
                </a:cubicBezTo>
                <a:cubicBezTo>
                  <a:pt x="72" y="593"/>
                  <a:pt x="69" y="596"/>
                  <a:pt x="72" y="603"/>
                </a:cubicBezTo>
                <a:cubicBezTo>
                  <a:pt x="75" y="610"/>
                  <a:pt x="68" y="604"/>
                  <a:pt x="65" y="600"/>
                </a:cubicBezTo>
                <a:cubicBezTo>
                  <a:pt x="62" y="597"/>
                  <a:pt x="58" y="602"/>
                  <a:pt x="61" y="606"/>
                </a:cubicBezTo>
                <a:cubicBezTo>
                  <a:pt x="65" y="609"/>
                  <a:pt x="54" y="605"/>
                  <a:pt x="54" y="611"/>
                </a:cubicBezTo>
                <a:cubicBezTo>
                  <a:pt x="54" y="617"/>
                  <a:pt x="59" y="612"/>
                  <a:pt x="65" y="613"/>
                </a:cubicBezTo>
                <a:cubicBezTo>
                  <a:pt x="70" y="615"/>
                  <a:pt x="68" y="623"/>
                  <a:pt x="72" y="626"/>
                </a:cubicBezTo>
                <a:cubicBezTo>
                  <a:pt x="76" y="629"/>
                  <a:pt x="72" y="616"/>
                  <a:pt x="77" y="615"/>
                </a:cubicBezTo>
                <a:cubicBezTo>
                  <a:pt x="81" y="614"/>
                  <a:pt x="77" y="625"/>
                  <a:pt x="87" y="628"/>
                </a:cubicBezTo>
                <a:cubicBezTo>
                  <a:pt x="96" y="631"/>
                  <a:pt x="87" y="626"/>
                  <a:pt x="92" y="623"/>
                </a:cubicBezTo>
                <a:cubicBezTo>
                  <a:pt x="96" y="620"/>
                  <a:pt x="102" y="632"/>
                  <a:pt x="106" y="634"/>
                </a:cubicBezTo>
                <a:cubicBezTo>
                  <a:pt x="111" y="635"/>
                  <a:pt x="108" y="628"/>
                  <a:pt x="104" y="624"/>
                </a:cubicBezTo>
                <a:cubicBezTo>
                  <a:pt x="101" y="620"/>
                  <a:pt x="108" y="623"/>
                  <a:pt x="113" y="624"/>
                </a:cubicBezTo>
                <a:cubicBezTo>
                  <a:pt x="117" y="626"/>
                  <a:pt x="121" y="626"/>
                  <a:pt x="122" y="623"/>
                </a:cubicBezTo>
                <a:cubicBezTo>
                  <a:pt x="122" y="622"/>
                  <a:pt x="123" y="622"/>
                  <a:pt x="124" y="622"/>
                </a:cubicBezTo>
                <a:cubicBezTo>
                  <a:pt x="119" y="619"/>
                  <a:pt x="103" y="621"/>
                  <a:pt x="101" y="621"/>
                </a:cubicBezTo>
                <a:cubicBezTo>
                  <a:pt x="98" y="620"/>
                  <a:pt x="100" y="583"/>
                  <a:pt x="100" y="575"/>
                </a:cubicBezTo>
                <a:cubicBezTo>
                  <a:pt x="100" y="574"/>
                  <a:pt x="100" y="574"/>
                  <a:pt x="99" y="574"/>
                </a:cubicBezTo>
                <a:cubicBezTo>
                  <a:pt x="95" y="574"/>
                  <a:pt x="86" y="575"/>
                  <a:pt x="88" y="569"/>
                </a:cubicBezTo>
                <a:cubicBezTo>
                  <a:pt x="88" y="568"/>
                  <a:pt x="89" y="567"/>
                  <a:pt x="90" y="567"/>
                </a:cubicBezTo>
                <a:cubicBezTo>
                  <a:pt x="88" y="565"/>
                  <a:pt x="85" y="563"/>
                  <a:pt x="82" y="563"/>
                </a:cubicBezTo>
                <a:cubicBezTo>
                  <a:pt x="76" y="561"/>
                  <a:pt x="61" y="563"/>
                  <a:pt x="57" y="563"/>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16"/>
          <p:cNvSpPr>
            <a:spLocks/>
          </p:cNvSpPr>
          <p:nvPr/>
        </p:nvSpPr>
        <p:spPr bwMode="auto">
          <a:xfrm>
            <a:off x="15492496" y="6482673"/>
            <a:ext cx="933494" cy="939850"/>
          </a:xfrm>
          <a:custGeom>
            <a:avLst/>
            <a:gdLst>
              <a:gd name="T0" fmla="*/ 119 w 124"/>
              <a:gd name="T1" fmla="*/ 68 h 125"/>
              <a:gd name="T2" fmla="*/ 107 w 124"/>
              <a:gd name="T3" fmla="*/ 70 h 125"/>
              <a:gd name="T4" fmla="*/ 101 w 124"/>
              <a:gd name="T5" fmla="*/ 55 h 125"/>
              <a:gd name="T6" fmla="*/ 91 w 124"/>
              <a:gd name="T7" fmla="*/ 43 h 125"/>
              <a:gd name="T8" fmla="*/ 79 w 124"/>
              <a:gd name="T9" fmla="*/ 42 h 125"/>
              <a:gd name="T10" fmla="*/ 72 w 124"/>
              <a:gd name="T11" fmla="*/ 30 h 125"/>
              <a:gd name="T12" fmla="*/ 69 w 124"/>
              <a:gd name="T13" fmla="*/ 13 h 125"/>
              <a:gd name="T14" fmla="*/ 69 w 124"/>
              <a:gd name="T15" fmla="*/ 5 h 125"/>
              <a:gd name="T16" fmla="*/ 66 w 124"/>
              <a:gd name="T17" fmla="*/ 6 h 125"/>
              <a:gd name="T18" fmla="*/ 53 w 124"/>
              <a:gd name="T19" fmla="*/ 0 h 125"/>
              <a:gd name="T20" fmla="*/ 37 w 124"/>
              <a:gd name="T21" fmla="*/ 2 h 125"/>
              <a:gd name="T22" fmla="*/ 20 w 124"/>
              <a:gd name="T23" fmla="*/ 5 h 125"/>
              <a:gd name="T24" fmla="*/ 9 w 124"/>
              <a:gd name="T25" fmla="*/ 18 h 125"/>
              <a:gd name="T26" fmla="*/ 5 w 124"/>
              <a:gd name="T27" fmla="*/ 40 h 125"/>
              <a:gd name="T28" fmla="*/ 0 w 124"/>
              <a:gd name="T29" fmla="*/ 40 h 125"/>
              <a:gd name="T30" fmla="*/ 19 w 124"/>
              <a:gd name="T31" fmla="*/ 60 h 125"/>
              <a:gd name="T32" fmla="*/ 35 w 124"/>
              <a:gd name="T33" fmla="*/ 69 h 125"/>
              <a:gd name="T34" fmla="*/ 51 w 124"/>
              <a:gd name="T35" fmla="*/ 77 h 125"/>
              <a:gd name="T36" fmla="*/ 77 w 124"/>
              <a:gd name="T37" fmla="*/ 90 h 125"/>
              <a:gd name="T38" fmla="*/ 66 w 124"/>
              <a:gd name="T39" fmla="*/ 109 h 125"/>
              <a:gd name="T40" fmla="*/ 61 w 124"/>
              <a:gd name="T41" fmla="*/ 119 h 125"/>
              <a:gd name="T42" fmla="*/ 74 w 124"/>
              <a:gd name="T43" fmla="*/ 122 h 125"/>
              <a:gd name="T44" fmla="*/ 88 w 124"/>
              <a:gd name="T45" fmla="*/ 123 h 125"/>
              <a:gd name="T46" fmla="*/ 100 w 124"/>
              <a:gd name="T47" fmla="*/ 120 h 125"/>
              <a:gd name="T48" fmla="*/ 111 w 124"/>
              <a:gd name="T49" fmla="*/ 115 h 125"/>
              <a:gd name="T50" fmla="*/ 118 w 124"/>
              <a:gd name="T51" fmla="*/ 94 h 125"/>
              <a:gd name="T52" fmla="*/ 119 w 124"/>
              <a:gd name="T53"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25">
                <a:moveTo>
                  <a:pt x="119" y="68"/>
                </a:moveTo>
                <a:cubicBezTo>
                  <a:pt x="114" y="65"/>
                  <a:pt x="109" y="70"/>
                  <a:pt x="107" y="70"/>
                </a:cubicBezTo>
                <a:cubicBezTo>
                  <a:pt x="106" y="70"/>
                  <a:pt x="102" y="59"/>
                  <a:pt x="101" y="55"/>
                </a:cubicBezTo>
                <a:cubicBezTo>
                  <a:pt x="99" y="50"/>
                  <a:pt x="94" y="41"/>
                  <a:pt x="91" y="43"/>
                </a:cubicBezTo>
                <a:cubicBezTo>
                  <a:pt x="88" y="45"/>
                  <a:pt x="89" y="42"/>
                  <a:pt x="79" y="42"/>
                </a:cubicBezTo>
                <a:cubicBezTo>
                  <a:pt x="69" y="41"/>
                  <a:pt x="70" y="39"/>
                  <a:pt x="72" y="30"/>
                </a:cubicBezTo>
                <a:cubicBezTo>
                  <a:pt x="74" y="21"/>
                  <a:pt x="65" y="15"/>
                  <a:pt x="69" y="13"/>
                </a:cubicBezTo>
                <a:cubicBezTo>
                  <a:pt x="72" y="11"/>
                  <a:pt x="72" y="9"/>
                  <a:pt x="69" y="5"/>
                </a:cubicBezTo>
                <a:cubicBezTo>
                  <a:pt x="68" y="6"/>
                  <a:pt x="67" y="6"/>
                  <a:pt x="66" y="6"/>
                </a:cubicBezTo>
                <a:cubicBezTo>
                  <a:pt x="63" y="6"/>
                  <a:pt x="59" y="0"/>
                  <a:pt x="53" y="0"/>
                </a:cubicBezTo>
                <a:cubicBezTo>
                  <a:pt x="47" y="0"/>
                  <a:pt x="41" y="0"/>
                  <a:pt x="37" y="2"/>
                </a:cubicBezTo>
                <a:cubicBezTo>
                  <a:pt x="33" y="4"/>
                  <a:pt x="25" y="2"/>
                  <a:pt x="20" y="5"/>
                </a:cubicBezTo>
                <a:cubicBezTo>
                  <a:pt x="15" y="8"/>
                  <a:pt x="8" y="15"/>
                  <a:pt x="9" y="18"/>
                </a:cubicBezTo>
                <a:cubicBezTo>
                  <a:pt x="9" y="21"/>
                  <a:pt x="7" y="39"/>
                  <a:pt x="5" y="40"/>
                </a:cubicBezTo>
                <a:cubicBezTo>
                  <a:pt x="4" y="40"/>
                  <a:pt x="2" y="40"/>
                  <a:pt x="0" y="40"/>
                </a:cubicBezTo>
                <a:cubicBezTo>
                  <a:pt x="3" y="45"/>
                  <a:pt x="13" y="56"/>
                  <a:pt x="19" y="60"/>
                </a:cubicBezTo>
                <a:cubicBezTo>
                  <a:pt x="27" y="64"/>
                  <a:pt x="27" y="69"/>
                  <a:pt x="35" y="69"/>
                </a:cubicBezTo>
                <a:cubicBezTo>
                  <a:pt x="43" y="70"/>
                  <a:pt x="48" y="74"/>
                  <a:pt x="51" y="77"/>
                </a:cubicBezTo>
                <a:cubicBezTo>
                  <a:pt x="54" y="81"/>
                  <a:pt x="75" y="87"/>
                  <a:pt x="77" y="90"/>
                </a:cubicBezTo>
                <a:cubicBezTo>
                  <a:pt x="78" y="93"/>
                  <a:pt x="66" y="102"/>
                  <a:pt x="66" y="109"/>
                </a:cubicBezTo>
                <a:cubicBezTo>
                  <a:pt x="66" y="117"/>
                  <a:pt x="61" y="116"/>
                  <a:pt x="61" y="119"/>
                </a:cubicBezTo>
                <a:cubicBezTo>
                  <a:pt x="61" y="121"/>
                  <a:pt x="71" y="120"/>
                  <a:pt x="74" y="122"/>
                </a:cubicBezTo>
                <a:cubicBezTo>
                  <a:pt x="78" y="124"/>
                  <a:pt x="83" y="120"/>
                  <a:pt x="88" y="123"/>
                </a:cubicBezTo>
                <a:cubicBezTo>
                  <a:pt x="92" y="125"/>
                  <a:pt x="97" y="120"/>
                  <a:pt x="100" y="120"/>
                </a:cubicBezTo>
                <a:cubicBezTo>
                  <a:pt x="103" y="121"/>
                  <a:pt x="107" y="114"/>
                  <a:pt x="111" y="115"/>
                </a:cubicBezTo>
                <a:cubicBezTo>
                  <a:pt x="115" y="115"/>
                  <a:pt x="119" y="100"/>
                  <a:pt x="118" y="94"/>
                </a:cubicBezTo>
                <a:cubicBezTo>
                  <a:pt x="117" y="88"/>
                  <a:pt x="124" y="70"/>
                  <a:pt x="119" y="68"/>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17"/>
          <p:cNvSpPr>
            <a:spLocks/>
          </p:cNvSpPr>
          <p:nvPr/>
        </p:nvSpPr>
        <p:spPr bwMode="auto">
          <a:xfrm>
            <a:off x="13038094" y="3218585"/>
            <a:ext cx="346094" cy="285766"/>
          </a:xfrm>
          <a:custGeom>
            <a:avLst/>
            <a:gdLst>
              <a:gd name="T0" fmla="*/ 44 w 46"/>
              <a:gd name="T1" fmla="*/ 30 h 38"/>
              <a:gd name="T2" fmla="*/ 46 w 46"/>
              <a:gd name="T3" fmla="*/ 21 h 38"/>
              <a:gd name="T4" fmla="*/ 32 w 46"/>
              <a:gd name="T5" fmla="*/ 4 h 38"/>
              <a:gd name="T6" fmla="*/ 25 w 46"/>
              <a:gd name="T7" fmla="*/ 3 h 38"/>
              <a:gd name="T8" fmla="*/ 11 w 46"/>
              <a:gd name="T9" fmla="*/ 1 h 38"/>
              <a:gd name="T10" fmla="*/ 4 w 46"/>
              <a:gd name="T11" fmla="*/ 0 h 38"/>
              <a:gd name="T12" fmla="*/ 3 w 46"/>
              <a:gd name="T13" fmla="*/ 6 h 38"/>
              <a:gd name="T14" fmla="*/ 6 w 46"/>
              <a:gd name="T15" fmla="*/ 18 h 38"/>
              <a:gd name="T16" fmla="*/ 14 w 46"/>
              <a:gd name="T17" fmla="*/ 16 h 38"/>
              <a:gd name="T18" fmla="*/ 21 w 46"/>
              <a:gd name="T19" fmla="*/ 21 h 38"/>
              <a:gd name="T20" fmla="*/ 31 w 46"/>
              <a:gd name="T21" fmla="*/ 30 h 38"/>
              <a:gd name="T22" fmla="*/ 39 w 46"/>
              <a:gd name="T23" fmla="*/ 37 h 38"/>
              <a:gd name="T24" fmla="*/ 42 w 46"/>
              <a:gd name="T25" fmla="*/ 38 h 38"/>
              <a:gd name="T26" fmla="*/ 44 w 46"/>
              <a:gd name="T2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38">
                <a:moveTo>
                  <a:pt x="44" y="30"/>
                </a:moveTo>
                <a:cubicBezTo>
                  <a:pt x="44" y="28"/>
                  <a:pt x="44" y="24"/>
                  <a:pt x="46" y="21"/>
                </a:cubicBezTo>
                <a:cubicBezTo>
                  <a:pt x="41" y="15"/>
                  <a:pt x="35" y="8"/>
                  <a:pt x="32" y="4"/>
                </a:cubicBezTo>
                <a:cubicBezTo>
                  <a:pt x="29" y="4"/>
                  <a:pt x="27" y="4"/>
                  <a:pt x="25" y="3"/>
                </a:cubicBezTo>
                <a:cubicBezTo>
                  <a:pt x="22" y="1"/>
                  <a:pt x="15" y="2"/>
                  <a:pt x="11" y="1"/>
                </a:cubicBezTo>
                <a:cubicBezTo>
                  <a:pt x="10" y="0"/>
                  <a:pt x="7" y="0"/>
                  <a:pt x="4" y="0"/>
                </a:cubicBezTo>
                <a:cubicBezTo>
                  <a:pt x="4" y="2"/>
                  <a:pt x="4" y="5"/>
                  <a:pt x="3" y="6"/>
                </a:cubicBezTo>
                <a:cubicBezTo>
                  <a:pt x="0" y="7"/>
                  <a:pt x="0" y="15"/>
                  <a:pt x="6" y="18"/>
                </a:cubicBezTo>
                <a:cubicBezTo>
                  <a:pt x="13" y="21"/>
                  <a:pt x="11" y="16"/>
                  <a:pt x="14" y="16"/>
                </a:cubicBezTo>
                <a:cubicBezTo>
                  <a:pt x="18" y="16"/>
                  <a:pt x="18" y="21"/>
                  <a:pt x="21" y="21"/>
                </a:cubicBezTo>
                <a:cubicBezTo>
                  <a:pt x="24" y="21"/>
                  <a:pt x="31" y="25"/>
                  <a:pt x="31" y="30"/>
                </a:cubicBezTo>
                <a:cubicBezTo>
                  <a:pt x="30" y="35"/>
                  <a:pt x="33" y="37"/>
                  <a:pt x="39" y="37"/>
                </a:cubicBezTo>
                <a:cubicBezTo>
                  <a:pt x="40" y="37"/>
                  <a:pt x="41" y="37"/>
                  <a:pt x="42" y="38"/>
                </a:cubicBezTo>
                <a:cubicBezTo>
                  <a:pt x="43" y="34"/>
                  <a:pt x="45" y="32"/>
                  <a:pt x="44" y="30"/>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18"/>
          <p:cNvSpPr>
            <a:spLocks/>
          </p:cNvSpPr>
          <p:nvPr/>
        </p:nvSpPr>
        <p:spPr bwMode="auto">
          <a:xfrm>
            <a:off x="13355610" y="3355117"/>
            <a:ext cx="615978" cy="301642"/>
          </a:xfrm>
          <a:custGeom>
            <a:avLst/>
            <a:gdLst>
              <a:gd name="T0" fmla="*/ 73 w 82"/>
              <a:gd name="T1" fmla="*/ 12 h 40"/>
              <a:gd name="T2" fmla="*/ 54 w 82"/>
              <a:gd name="T3" fmla="*/ 3 h 40"/>
              <a:gd name="T4" fmla="*/ 34 w 82"/>
              <a:gd name="T5" fmla="*/ 10 h 40"/>
              <a:gd name="T6" fmla="*/ 11 w 82"/>
              <a:gd name="T7" fmla="*/ 9 h 40"/>
              <a:gd name="T8" fmla="*/ 4 w 82"/>
              <a:gd name="T9" fmla="*/ 3 h 40"/>
              <a:gd name="T10" fmla="*/ 2 w 82"/>
              <a:gd name="T11" fmla="*/ 12 h 40"/>
              <a:gd name="T12" fmla="*/ 0 w 82"/>
              <a:gd name="T13" fmla="*/ 20 h 40"/>
              <a:gd name="T14" fmla="*/ 18 w 82"/>
              <a:gd name="T15" fmla="*/ 28 h 40"/>
              <a:gd name="T16" fmla="*/ 29 w 82"/>
              <a:gd name="T17" fmla="*/ 35 h 40"/>
              <a:gd name="T18" fmla="*/ 39 w 82"/>
              <a:gd name="T19" fmla="*/ 32 h 40"/>
              <a:gd name="T20" fmla="*/ 35 w 82"/>
              <a:gd name="T21" fmla="*/ 24 h 40"/>
              <a:gd name="T22" fmla="*/ 43 w 82"/>
              <a:gd name="T23" fmla="*/ 17 h 40"/>
              <a:gd name="T24" fmla="*/ 58 w 82"/>
              <a:gd name="T25" fmla="*/ 12 h 40"/>
              <a:gd name="T26" fmla="*/ 62 w 82"/>
              <a:gd name="T27" fmla="*/ 22 h 40"/>
              <a:gd name="T28" fmla="*/ 71 w 82"/>
              <a:gd name="T29" fmla="*/ 36 h 40"/>
              <a:gd name="T30" fmla="*/ 80 w 82"/>
              <a:gd name="T31" fmla="*/ 27 h 40"/>
              <a:gd name="T32" fmla="*/ 82 w 82"/>
              <a:gd name="T33" fmla="*/ 23 h 40"/>
              <a:gd name="T34" fmla="*/ 73 w 82"/>
              <a:gd name="T3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2" h="40">
                <a:moveTo>
                  <a:pt x="73" y="12"/>
                </a:moveTo>
                <a:cubicBezTo>
                  <a:pt x="68" y="4"/>
                  <a:pt x="59" y="5"/>
                  <a:pt x="54" y="3"/>
                </a:cubicBezTo>
                <a:cubicBezTo>
                  <a:pt x="48" y="0"/>
                  <a:pt x="41" y="3"/>
                  <a:pt x="34" y="10"/>
                </a:cubicBezTo>
                <a:cubicBezTo>
                  <a:pt x="27" y="17"/>
                  <a:pt x="18" y="13"/>
                  <a:pt x="11" y="9"/>
                </a:cubicBezTo>
                <a:cubicBezTo>
                  <a:pt x="10" y="8"/>
                  <a:pt x="7" y="6"/>
                  <a:pt x="4" y="3"/>
                </a:cubicBezTo>
                <a:cubicBezTo>
                  <a:pt x="2" y="6"/>
                  <a:pt x="2" y="10"/>
                  <a:pt x="2" y="12"/>
                </a:cubicBezTo>
                <a:cubicBezTo>
                  <a:pt x="3" y="14"/>
                  <a:pt x="1" y="16"/>
                  <a:pt x="0" y="20"/>
                </a:cubicBezTo>
                <a:cubicBezTo>
                  <a:pt x="6" y="20"/>
                  <a:pt x="14" y="23"/>
                  <a:pt x="18" y="28"/>
                </a:cubicBezTo>
                <a:cubicBezTo>
                  <a:pt x="23" y="33"/>
                  <a:pt x="26" y="30"/>
                  <a:pt x="29" y="35"/>
                </a:cubicBezTo>
                <a:cubicBezTo>
                  <a:pt x="31" y="40"/>
                  <a:pt x="38" y="35"/>
                  <a:pt x="39" y="32"/>
                </a:cubicBezTo>
                <a:cubicBezTo>
                  <a:pt x="41" y="29"/>
                  <a:pt x="36" y="27"/>
                  <a:pt x="35" y="24"/>
                </a:cubicBezTo>
                <a:cubicBezTo>
                  <a:pt x="35" y="21"/>
                  <a:pt x="42" y="22"/>
                  <a:pt x="43" y="17"/>
                </a:cubicBezTo>
                <a:cubicBezTo>
                  <a:pt x="44" y="12"/>
                  <a:pt x="54" y="10"/>
                  <a:pt x="58" y="12"/>
                </a:cubicBezTo>
                <a:cubicBezTo>
                  <a:pt x="63" y="14"/>
                  <a:pt x="67" y="17"/>
                  <a:pt x="62" y="22"/>
                </a:cubicBezTo>
                <a:cubicBezTo>
                  <a:pt x="59" y="25"/>
                  <a:pt x="66" y="32"/>
                  <a:pt x="71" y="36"/>
                </a:cubicBezTo>
                <a:cubicBezTo>
                  <a:pt x="74" y="33"/>
                  <a:pt x="78" y="29"/>
                  <a:pt x="80" y="27"/>
                </a:cubicBezTo>
                <a:cubicBezTo>
                  <a:pt x="81" y="27"/>
                  <a:pt x="82" y="25"/>
                  <a:pt x="82" y="23"/>
                </a:cubicBezTo>
                <a:cubicBezTo>
                  <a:pt x="80" y="22"/>
                  <a:pt x="77" y="17"/>
                  <a:pt x="73" y="12"/>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19"/>
          <p:cNvSpPr>
            <a:spLocks/>
          </p:cNvSpPr>
          <p:nvPr/>
        </p:nvSpPr>
        <p:spPr bwMode="auto">
          <a:xfrm>
            <a:off x="13774728" y="3047129"/>
            <a:ext cx="1266886" cy="1803498"/>
          </a:xfrm>
          <a:custGeom>
            <a:avLst/>
            <a:gdLst>
              <a:gd name="T0" fmla="*/ 26 w 168"/>
              <a:gd name="T1" fmla="*/ 175 h 240"/>
              <a:gd name="T2" fmla="*/ 37 w 168"/>
              <a:gd name="T3" fmla="*/ 175 h 240"/>
              <a:gd name="T4" fmla="*/ 47 w 168"/>
              <a:gd name="T5" fmla="*/ 183 h 240"/>
              <a:gd name="T6" fmla="*/ 47 w 168"/>
              <a:gd name="T7" fmla="*/ 183 h 240"/>
              <a:gd name="T8" fmla="*/ 60 w 168"/>
              <a:gd name="T9" fmla="*/ 183 h 240"/>
              <a:gd name="T10" fmla="*/ 68 w 168"/>
              <a:gd name="T11" fmla="*/ 195 h 240"/>
              <a:gd name="T12" fmla="*/ 77 w 168"/>
              <a:gd name="T13" fmla="*/ 204 h 240"/>
              <a:gd name="T14" fmla="*/ 82 w 168"/>
              <a:gd name="T15" fmla="*/ 212 h 240"/>
              <a:gd name="T16" fmla="*/ 98 w 168"/>
              <a:gd name="T17" fmla="*/ 214 h 240"/>
              <a:gd name="T18" fmla="*/ 106 w 168"/>
              <a:gd name="T19" fmla="*/ 213 h 240"/>
              <a:gd name="T20" fmla="*/ 116 w 168"/>
              <a:gd name="T21" fmla="*/ 213 h 240"/>
              <a:gd name="T22" fmla="*/ 126 w 168"/>
              <a:gd name="T23" fmla="*/ 221 h 240"/>
              <a:gd name="T24" fmla="*/ 119 w 168"/>
              <a:gd name="T25" fmla="*/ 233 h 240"/>
              <a:gd name="T26" fmla="*/ 127 w 168"/>
              <a:gd name="T27" fmla="*/ 240 h 240"/>
              <a:gd name="T28" fmla="*/ 128 w 168"/>
              <a:gd name="T29" fmla="*/ 239 h 240"/>
              <a:gd name="T30" fmla="*/ 133 w 168"/>
              <a:gd name="T31" fmla="*/ 220 h 240"/>
              <a:gd name="T32" fmla="*/ 136 w 168"/>
              <a:gd name="T33" fmla="*/ 201 h 240"/>
              <a:gd name="T34" fmla="*/ 127 w 168"/>
              <a:gd name="T35" fmla="*/ 178 h 240"/>
              <a:gd name="T36" fmla="*/ 137 w 168"/>
              <a:gd name="T37" fmla="*/ 171 h 240"/>
              <a:gd name="T38" fmla="*/ 134 w 168"/>
              <a:gd name="T39" fmla="*/ 165 h 240"/>
              <a:gd name="T40" fmla="*/ 130 w 168"/>
              <a:gd name="T41" fmla="*/ 157 h 240"/>
              <a:gd name="T42" fmla="*/ 151 w 168"/>
              <a:gd name="T43" fmla="*/ 156 h 240"/>
              <a:gd name="T44" fmla="*/ 167 w 168"/>
              <a:gd name="T45" fmla="*/ 151 h 240"/>
              <a:gd name="T46" fmla="*/ 164 w 168"/>
              <a:gd name="T47" fmla="*/ 144 h 240"/>
              <a:gd name="T48" fmla="*/ 165 w 168"/>
              <a:gd name="T49" fmla="*/ 133 h 240"/>
              <a:gd name="T50" fmla="*/ 160 w 168"/>
              <a:gd name="T51" fmla="*/ 122 h 240"/>
              <a:gd name="T52" fmla="*/ 163 w 168"/>
              <a:gd name="T53" fmla="*/ 96 h 240"/>
              <a:gd name="T54" fmla="*/ 146 w 168"/>
              <a:gd name="T55" fmla="*/ 92 h 240"/>
              <a:gd name="T56" fmla="*/ 127 w 168"/>
              <a:gd name="T57" fmla="*/ 84 h 240"/>
              <a:gd name="T58" fmla="*/ 103 w 168"/>
              <a:gd name="T59" fmla="*/ 81 h 240"/>
              <a:gd name="T60" fmla="*/ 94 w 168"/>
              <a:gd name="T61" fmla="*/ 63 h 240"/>
              <a:gd name="T62" fmla="*/ 88 w 168"/>
              <a:gd name="T63" fmla="*/ 54 h 240"/>
              <a:gd name="T64" fmla="*/ 81 w 168"/>
              <a:gd name="T65" fmla="*/ 51 h 240"/>
              <a:gd name="T66" fmla="*/ 83 w 168"/>
              <a:gd name="T67" fmla="*/ 44 h 240"/>
              <a:gd name="T68" fmla="*/ 85 w 168"/>
              <a:gd name="T69" fmla="*/ 34 h 240"/>
              <a:gd name="T70" fmla="*/ 97 w 168"/>
              <a:gd name="T71" fmla="*/ 18 h 240"/>
              <a:gd name="T72" fmla="*/ 102 w 168"/>
              <a:gd name="T73" fmla="*/ 15 h 240"/>
              <a:gd name="T74" fmla="*/ 105 w 168"/>
              <a:gd name="T75" fmla="*/ 12 h 240"/>
              <a:gd name="T76" fmla="*/ 109 w 168"/>
              <a:gd name="T77" fmla="*/ 4 h 240"/>
              <a:gd name="T78" fmla="*/ 93 w 168"/>
              <a:gd name="T79" fmla="*/ 11 h 240"/>
              <a:gd name="T80" fmla="*/ 81 w 168"/>
              <a:gd name="T81" fmla="*/ 18 h 240"/>
              <a:gd name="T82" fmla="*/ 68 w 168"/>
              <a:gd name="T83" fmla="*/ 22 h 240"/>
              <a:gd name="T84" fmla="*/ 61 w 168"/>
              <a:gd name="T85" fmla="*/ 21 h 240"/>
              <a:gd name="T86" fmla="*/ 48 w 168"/>
              <a:gd name="T87" fmla="*/ 34 h 240"/>
              <a:gd name="T88" fmla="*/ 43 w 168"/>
              <a:gd name="T89" fmla="*/ 47 h 240"/>
              <a:gd name="T90" fmla="*/ 29 w 168"/>
              <a:gd name="T91" fmla="*/ 63 h 240"/>
              <a:gd name="T92" fmla="*/ 26 w 168"/>
              <a:gd name="T93" fmla="*/ 64 h 240"/>
              <a:gd name="T94" fmla="*/ 24 w 168"/>
              <a:gd name="T95" fmla="*/ 68 h 240"/>
              <a:gd name="T96" fmla="*/ 15 w 168"/>
              <a:gd name="T97" fmla="*/ 77 h 240"/>
              <a:gd name="T98" fmla="*/ 19 w 168"/>
              <a:gd name="T99" fmla="*/ 82 h 240"/>
              <a:gd name="T100" fmla="*/ 22 w 168"/>
              <a:gd name="T101" fmla="*/ 93 h 240"/>
              <a:gd name="T102" fmla="*/ 22 w 168"/>
              <a:gd name="T103" fmla="*/ 100 h 240"/>
              <a:gd name="T104" fmla="*/ 25 w 168"/>
              <a:gd name="T105" fmla="*/ 122 h 240"/>
              <a:gd name="T106" fmla="*/ 21 w 168"/>
              <a:gd name="T107" fmla="*/ 134 h 240"/>
              <a:gd name="T108" fmla="*/ 10 w 168"/>
              <a:gd name="T109" fmla="*/ 144 h 240"/>
              <a:gd name="T110" fmla="*/ 3 w 168"/>
              <a:gd name="T111" fmla="*/ 153 h 240"/>
              <a:gd name="T112" fmla="*/ 0 w 168"/>
              <a:gd name="T113" fmla="*/ 159 h 240"/>
              <a:gd name="T114" fmla="*/ 17 w 168"/>
              <a:gd name="T115" fmla="*/ 168 h 240"/>
              <a:gd name="T116" fmla="*/ 26 w 168"/>
              <a:gd name="T117" fmla="*/ 17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40">
                <a:moveTo>
                  <a:pt x="26" y="175"/>
                </a:moveTo>
                <a:cubicBezTo>
                  <a:pt x="30" y="177"/>
                  <a:pt x="35" y="176"/>
                  <a:pt x="37" y="175"/>
                </a:cubicBezTo>
                <a:cubicBezTo>
                  <a:pt x="38" y="173"/>
                  <a:pt x="42" y="177"/>
                  <a:pt x="47" y="183"/>
                </a:cubicBezTo>
                <a:cubicBezTo>
                  <a:pt x="47" y="183"/>
                  <a:pt x="47" y="183"/>
                  <a:pt x="47" y="183"/>
                </a:cubicBezTo>
                <a:cubicBezTo>
                  <a:pt x="52" y="182"/>
                  <a:pt x="57" y="182"/>
                  <a:pt x="60" y="183"/>
                </a:cubicBezTo>
                <a:cubicBezTo>
                  <a:pt x="63" y="185"/>
                  <a:pt x="62" y="194"/>
                  <a:pt x="68" y="195"/>
                </a:cubicBezTo>
                <a:cubicBezTo>
                  <a:pt x="73" y="195"/>
                  <a:pt x="77" y="201"/>
                  <a:pt x="77" y="204"/>
                </a:cubicBezTo>
                <a:cubicBezTo>
                  <a:pt x="76" y="206"/>
                  <a:pt x="82" y="208"/>
                  <a:pt x="82" y="212"/>
                </a:cubicBezTo>
                <a:cubicBezTo>
                  <a:pt x="82" y="217"/>
                  <a:pt x="96" y="216"/>
                  <a:pt x="98" y="214"/>
                </a:cubicBezTo>
                <a:cubicBezTo>
                  <a:pt x="100" y="213"/>
                  <a:pt x="104" y="212"/>
                  <a:pt x="106" y="213"/>
                </a:cubicBezTo>
                <a:cubicBezTo>
                  <a:pt x="109" y="215"/>
                  <a:pt x="113" y="212"/>
                  <a:pt x="116" y="213"/>
                </a:cubicBezTo>
                <a:cubicBezTo>
                  <a:pt x="118" y="214"/>
                  <a:pt x="128" y="218"/>
                  <a:pt x="126" y="221"/>
                </a:cubicBezTo>
                <a:cubicBezTo>
                  <a:pt x="124" y="225"/>
                  <a:pt x="117" y="230"/>
                  <a:pt x="119" y="233"/>
                </a:cubicBezTo>
                <a:cubicBezTo>
                  <a:pt x="120" y="235"/>
                  <a:pt x="125" y="237"/>
                  <a:pt x="127" y="240"/>
                </a:cubicBezTo>
                <a:cubicBezTo>
                  <a:pt x="127" y="239"/>
                  <a:pt x="127" y="240"/>
                  <a:pt x="128" y="239"/>
                </a:cubicBezTo>
                <a:cubicBezTo>
                  <a:pt x="131" y="239"/>
                  <a:pt x="133" y="225"/>
                  <a:pt x="133" y="220"/>
                </a:cubicBezTo>
                <a:cubicBezTo>
                  <a:pt x="133" y="216"/>
                  <a:pt x="135" y="205"/>
                  <a:pt x="136" y="201"/>
                </a:cubicBezTo>
                <a:cubicBezTo>
                  <a:pt x="138" y="193"/>
                  <a:pt x="127" y="187"/>
                  <a:pt x="127" y="178"/>
                </a:cubicBezTo>
                <a:cubicBezTo>
                  <a:pt x="127" y="170"/>
                  <a:pt x="131" y="175"/>
                  <a:pt x="137" y="171"/>
                </a:cubicBezTo>
                <a:cubicBezTo>
                  <a:pt x="142" y="167"/>
                  <a:pt x="136" y="166"/>
                  <a:pt x="134" y="165"/>
                </a:cubicBezTo>
                <a:cubicBezTo>
                  <a:pt x="131" y="165"/>
                  <a:pt x="129" y="160"/>
                  <a:pt x="130" y="157"/>
                </a:cubicBezTo>
                <a:cubicBezTo>
                  <a:pt x="131" y="155"/>
                  <a:pt x="146" y="156"/>
                  <a:pt x="151" y="156"/>
                </a:cubicBezTo>
                <a:cubicBezTo>
                  <a:pt x="156" y="156"/>
                  <a:pt x="167" y="151"/>
                  <a:pt x="167" y="151"/>
                </a:cubicBezTo>
                <a:cubicBezTo>
                  <a:pt x="167" y="150"/>
                  <a:pt x="168" y="146"/>
                  <a:pt x="164" y="144"/>
                </a:cubicBezTo>
                <a:cubicBezTo>
                  <a:pt x="161" y="141"/>
                  <a:pt x="162" y="136"/>
                  <a:pt x="165" y="133"/>
                </a:cubicBezTo>
                <a:cubicBezTo>
                  <a:pt x="168" y="130"/>
                  <a:pt x="163" y="126"/>
                  <a:pt x="160" y="122"/>
                </a:cubicBezTo>
                <a:cubicBezTo>
                  <a:pt x="156" y="118"/>
                  <a:pt x="159" y="103"/>
                  <a:pt x="163" y="96"/>
                </a:cubicBezTo>
                <a:cubicBezTo>
                  <a:pt x="167" y="90"/>
                  <a:pt x="154" y="91"/>
                  <a:pt x="146" y="92"/>
                </a:cubicBezTo>
                <a:cubicBezTo>
                  <a:pt x="139" y="93"/>
                  <a:pt x="132" y="90"/>
                  <a:pt x="127" y="84"/>
                </a:cubicBezTo>
                <a:cubicBezTo>
                  <a:pt x="122" y="77"/>
                  <a:pt x="115" y="81"/>
                  <a:pt x="103" y="81"/>
                </a:cubicBezTo>
                <a:cubicBezTo>
                  <a:pt x="91" y="82"/>
                  <a:pt x="93" y="68"/>
                  <a:pt x="94" y="63"/>
                </a:cubicBezTo>
                <a:cubicBezTo>
                  <a:pt x="94" y="58"/>
                  <a:pt x="88" y="57"/>
                  <a:pt x="88" y="54"/>
                </a:cubicBezTo>
                <a:cubicBezTo>
                  <a:pt x="88" y="50"/>
                  <a:pt x="84" y="50"/>
                  <a:pt x="81" y="51"/>
                </a:cubicBezTo>
                <a:cubicBezTo>
                  <a:pt x="78" y="51"/>
                  <a:pt x="81" y="47"/>
                  <a:pt x="83" y="44"/>
                </a:cubicBezTo>
                <a:cubicBezTo>
                  <a:pt x="85" y="41"/>
                  <a:pt x="85" y="39"/>
                  <a:pt x="85" y="34"/>
                </a:cubicBezTo>
                <a:cubicBezTo>
                  <a:pt x="85" y="28"/>
                  <a:pt x="93" y="23"/>
                  <a:pt x="97" y="18"/>
                </a:cubicBezTo>
                <a:cubicBezTo>
                  <a:pt x="98" y="17"/>
                  <a:pt x="100" y="16"/>
                  <a:pt x="102" y="15"/>
                </a:cubicBezTo>
                <a:cubicBezTo>
                  <a:pt x="102" y="14"/>
                  <a:pt x="103" y="13"/>
                  <a:pt x="105" y="12"/>
                </a:cubicBezTo>
                <a:cubicBezTo>
                  <a:pt x="111" y="11"/>
                  <a:pt x="115" y="7"/>
                  <a:pt x="109" y="4"/>
                </a:cubicBezTo>
                <a:cubicBezTo>
                  <a:pt x="103" y="0"/>
                  <a:pt x="99" y="10"/>
                  <a:pt x="93" y="11"/>
                </a:cubicBezTo>
                <a:cubicBezTo>
                  <a:pt x="86" y="12"/>
                  <a:pt x="85" y="16"/>
                  <a:pt x="81" y="18"/>
                </a:cubicBezTo>
                <a:cubicBezTo>
                  <a:pt x="76" y="20"/>
                  <a:pt x="68" y="19"/>
                  <a:pt x="68" y="22"/>
                </a:cubicBezTo>
                <a:cubicBezTo>
                  <a:pt x="67" y="26"/>
                  <a:pt x="65" y="22"/>
                  <a:pt x="61" y="21"/>
                </a:cubicBezTo>
                <a:cubicBezTo>
                  <a:pt x="58" y="20"/>
                  <a:pt x="48" y="29"/>
                  <a:pt x="48" y="34"/>
                </a:cubicBezTo>
                <a:cubicBezTo>
                  <a:pt x="49" y="38"/>
                  <a:pt x="50" y="43"/>
                  <a:pt x="43" y="47"/>
                </a:cubicBezTo>
                <a:cubicBezTo>
                  <a:pt x="36" y="51"/>
                  <a:pt x="32" y="59"/>
                  <a:pt x="29" y="63"/>
                </a:cubicBezTo>
                <a:cubicBezTo>
                  <a:pt x="28" y="64"/>
                  <a:pt x="27" y="64"/>
                  <a:pt x="26" y="64"/>
                </a:cubicBezTo>
                <a:cubicBezTo>
                  <a:pt x="26" y="66"/>
                  <a:pt x="25" y="68"/>
                  <a:pt x="24" y="68"/>
                </a:cubicBezTo>
                <a:cubicBezTo>
                  <a:pt x="22" y="70"/>
                  <a:pt x="18" y="74"/>
                  <a:pt x="15" y="77"/>
                </a:cubicBezTo>
                <a:cubicBezTo>
                  <a:pt x="16" y="79"/>
                  <a:pt x="18" y="81"/>
                  <a:pt x="19" y="82"/>
                </a:cubicBezTo>
                <a:cubicBezTo>
                  <a:pt x="24" y="86"/>
                  <a:pt x="21" y="90"/>
                  <a:pt x="22" y="93"/>
                </a:cubicBezTo>
                <a:cubicBezTo>
                  <a:pt x="23" y="95"/>
                  <a:pt x="25" y="99"/>
                  <a:pt x="22" y="100"/>
                </a:cubicBezTo>
                <a:cubicBezTo>
                  <a:pt x="20" y="102"/>
                  <a:pt x="22" y="119"/>
                  <a:pt x="25" y="122"/>
                </a:cubicBezTo>
                <a:cubicBezTo>
                  <a:pt x="27" y="125"/>
                  <a:pt x="25" y="128"/>
                  <a:pt x="21" y="134"/>
                </a:cubicBezTo>
                <a:cubicBezTo>
                  <a:pt x="18" y="141"/>
                  <a:pt x="16" y="143"/>
                  <a:pt x="10" y="144"/>
                </a:cubicBezTo>
                <a:cubicBezTo>
                  <a:pt x="4" y="144"/>
                  <a:pt x="5" y="153"/>
                  <a:pt x="3" y="153"/>
                </a:cubicBezTo>
                <a:cubicBezTo>
                  <a:pt x="1" y="153"/>
                  <a:pt x="0" y="156"/>
                  <a:pt x="0" y="159"/>
                </a:cubicBezTo>
                <a:cubicBezTo>
                  <a:pt x="5" y="163"/>
                  <a:pt x="15" y="168"/>
                  <a:pt x="17" y="168"/>
                </a:cubicBezTo>
                <a:cubicBezTo>
                  <a:pt x="20" y="168"/>
                  <a:pt x="22" y="173"/>
                  <a:pt x="26" y="175"/>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20"/>
          <p:cNvSpPr>
            <a:spLocks/>
          </p:cNvSpPr>
          <p:nvPr/>
        </p:nvSpPr>
        <p:spPr bwMode="auto">
          <a:xfrm>
            <a:off x="14768552" y="5438026"/>
            <a:ext cx="1301814" cy="1466928"/>
          </a:xfrm>
          <a:custGeom>
            <a:avLst/>
            <a:gdLst>
              <a:gd name="T0" fmla="*/ 170 w 173"/>
              <a:gd name="T1" fmla="*/ 117 h 195"/>
              <a:gd name="T2" fmla="*/ 162 w 173"/>
              <a:gd name="T3" fmla="*/ 103 h 195"/>
              <a:gd name="T4" fmla="*/ 151 w 173"/>
              <a:gd name="T5" fmla="*/ 96 h 195"/>
              <a:gd name="T6" fmla="*/ 135 w 173"/>
              <a:gd name="T7" fmla="*/ 89 h 195"/>
              <a:gd name="T8" fmla="*/ 134 w 173"/>
              <a:gd name="T9" fmla="*/ 77 h 195"/>
              <a:gd name="T10" fmla="*/ 131 w 173"/>
              <a:gd name="T11" fmla="*/ 66 h 195"/>
              <a:gd name="T12" fmla="*/ 126 w 173"/>
              <a:gd name="T13" fmla="*/ 57 h 195"/>
              <a:gd name="T14" fmla="*/ 111 w 173"/>
              <a:gd name="T15" fmla="*/ 53 h 195"/>
              <a:gd name="T16" fmla="*/ 99 w 173"/>
              <a:gd name="T17" fmla="*/ 48 h 195"/>
              <a:gd name="T18" fmla="*/ 93 w 173"/>
              <a:gd name="T19" fmla="*/ 43 h 195"/>
              <a:gd name="T20" fmla="*/ 83 w 173"/>
              <a:gd name="T21" fmla="*/ 41 h 195"/>
              <a:gd name="T22" fmla="*/ 67 w 173"/>
              <a:gd name="T23" fmla="*/ 31 h 195"/>
              <a:gd name="T24" fmla="*/ 62 w 173"/>
              <a:gd name="T25" fmla="*/ 4 h 195"/>
              <a:gd name="T26" fmla="*/ 49 w 173"/>
              <a:gd name="T27" fmla="*/ 3 h 195"/>
              <a:gd name="T28" fmla="*/ 32 w 173"/>
              <a:gd name="T29" fmla="*/ 10 h 195"/>
              <a:gd name="T30" fmla="*/ 20 w 173"/>
              <a:gd name="T31" fmla="*/ 17 h 195"/>
              <a:gd name="T32" fmla="*/ 8 w 173"/>
              <a:gd name="T33" fmla="*/ 19 h 195"/>
              <a:gd name="T34" fmla="*/ 3 w 173"/>
              <a:gd name="T35" fmla="*/ 18 h 195"/>
              <a:gd name="T36" fmla="*/ 13 w 173"/>
              <a:gd name="T37" fmla="*/ 38 h 195"/>
              <a:gd name="T38" fmla="*/ 9 w 173"/>
              <a:gd name="T39" fmla="*/ 46 h 195"/>
              <a:gd name="T40" fmla="*/ 11 w 173"/>
              <a:gd name="T41" fmla="*/ 66 h 195"/>
              <a:gd name="T42" fmla="*/ 7 w 173"/>
              <a:gd name="T43" fmla="*/ 77 h 195"/>
              <a:gd name="T44" fmla="*/ 4 w 173"/>
              <a:gd name="T45" fmla="*/ 89 h 195"/>
              <a:gd name="T46" fmla="*/ 9 w 173"/>
              <a:gd name="T47" fmla="*/ 96 h 195"/>
              <a:gd name="T48" fmla="*/ 2 w 173"/>
              <a:gd name="T49" fmla="*/ 107 h 195"/>
              <a:gd name="T50" fmla="*/ 1 w 173"/>
              <a:gd name="T51" fmla="*/ 113 h 195"/>
              <a:gd name="T52" fmla="*/ 6 w 173"/>
              <a:gd name="T53" fmla="*/ 119 h 195"/>
              <a:gd name="T54" fmla="*/ 10 w 173"/>
              <a:gd name="T55" fmla="*/ 134 h 195"/>
              <a:gd name="T56" fmla="*/ 16 w 173"/>
              <a:gd name="T57" fmla="*/ 142 h 195"/>
              <a:gd name="T58" fmla="*/ 13 w 173"/>
              <a:gd name="T59" fmla="*/ 152 h 195"/>
              <a:gd name="T60" fmla="*/ 18 w 173"/>
              <a:gd name="T61" fmla="*/ 164 h 195"/>
              <a:gd name="T62" fmla="*/ 23 w 173"/>
              <a:gd name="T63" fmla="*/ 177 h 195"/>
              <a:gd name="T64" fmla="*/ 26 w 173"/>
              <a:gd name="T65" fmla="*/ 192 h 195"/>
              <a:gd name="T66" fmla="*/ 45 w 173"/>
              <a:gd name="T67" fmla="*/ 181 h 195"/>
              <a:gd name="T68" fmla="*/ 58 w 173"/>
              <a:gd name="T69" fmla="*/ 180 h 195"/>
              <a:gd name="T70" fmla="*/ 74 w 173"/>
              <a:gd name="T71" fmla="*/ 187 h 195"/>
              <a:gd name="T72" fmla="*/ 82 w 173"/>
              <a:gd name="T73" fmla="*/ 179 h 195"/>
              <a:gd name="T74" fmla="*/ 101 w 173"/>
              <a:gd name="T75" fmla="*/ 179 h 195"/>
              <a:gd name="T76" fmla="*/ 105 w 173"/>
              <a:gd name="T77" fmla="*/ 157 h 195"/>
              <a:gd name="T78" fmla="*/ 116 w 173"/>
              <a:gd name="T79" fmla="*/ 144 h 195"/>
              <a:gd name="T80" fmla="*/ 133 w 173"/>
              <a:gd name="T81" fmla="*/ 141 h 195"/>
              <a:gd name="T82" fmla="*/ 149 w 173"/>
              <a:gd name="T83" fmla="*/ 139 h 195"/>
              <a:gd name="T84" fmla="*/ 162 w 173"/>
              <a:gd name="T85" fmla="*/ 145 h 195"/>
              <a:gd name="T86" fmla="*/ 169 w 173"/>
              <a:gd name="T87" fmla="*/ 135 h 195"/>
              <a:gd name="T88" fmla="*/ 170 w 173"/>
              <a:gd name="T89" fmla="*/ 11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 h="195">
                <a:moveTo>
                  <a:pt x="170" y="117"/>
                </a:moveTo>
                <a:cubicBezTo>
                  <a:pt x="168" y="110"/>
                  <a:pt x="162" y="110"/>
                  <a:pt x="162" y="103"/>
                </a:cubicBezTo>
                <a:cubicBezTo>
                  <a:pt x="162" y="96"/>
                  <a:pt x="160" y="95"/>
                  <a:pt x="151" y="96"/>
                </a:cubicBezTo>
                <a:cubicBezTo>
                  <a:pt x="141" y="96"/>
                  <a:pt x="136" y="94"/>
                  <a:pt x="135" y="89"/>
                </a:cubicBezTo>
                <a:cubicBezTo>
                  <a:pt x="135" y="83"/>
                  <a:pt x="129" y="79"/>
                  <a:pt x="134" y="77"/>
                </a:cubicBezTo>
                <a:cubicBezTo>
                  <a:pt x="138" y="75"/>
                  <a:pt x="131" y="71"/>
                  <a:pt x="131" y="66"/>
                </a:cubicBezTo>
                <a:cubicBezTo>
                  <a:pt x="132" y="61"/>
                  <a:pt x="129" y="59"/>
                  <a:pt x="126" y="57"/>
                </a:cubicBezTo>
                <a:cubicBezTo>
                  <a:pt x="123" y="54"/>
                  <a:pt x="111" y="58"/>
                  <a:pt x="111" y="53"/>
                </a:cubicBezTo>
                <a:cubicBezTo>
                  <a:pt x="111" y="49"/>
                  <a:pt x="103" y="48"/>
                  <a:pt x="99" y="48"/>
                </a:cubicBezTo>
                <a:cubicBezTo>
                  <a:pt x="95" y="48"/>
                  <a:pt x="98" y="43"/>
                  <a:pt x="93" y="43"/>
                </a:cubicBezTo>
                <a:cubicBezTo>
                  <a:pt x="89" y="43"/>
                  <a:pt x="90" y="40"/>
                  <a:pt x="83" y="41"/>
                </a:cubicBezTo>
                <a:cubicBezTo>
                  <a:pt x="77" y="42"/>
                  <a:pt x="73" y="39"/>
                  <a:pt x="67" y="31"/>
                </a:cubicBezTo>
                <a:cubicBezTo>
                  <a:pt x="60" y="23"/>
                  <a:pt x="61" y="8"/>
                  <a:pt x="62" y="4"/>
                </a:cubicBezTo>
                <a:cubicBezTo>
                  <a:pt x="63" y="0"/>
                  <a:pt x="54" y="3"/>
                  <a:pt x="49" y="3"/>
                </a:cubicBezTo>
                <a:cubicBezTo>
                  <a:pt x="43" y="3"/>
                  <a:pt x="38" y="7"/>
                  <a:pt x="32" y="10"/>
                </a:cubicBezTo>
                <a:cubicBezTo>
                  <a:pt x="26" y="14"/>
                  <a:pt x="23" y="14"/>
                  <a:pt x="20" y="17"/>
                </a:cubicBezTo>
                <a:cubicBezTo>
                  <a:pt x="17" y="19"/>
                  <a:pt x="13" y="21"/>
                  <a:pt x="8" y="19"/>
                </a:cubicBezTo>
                <a:cubicBezTo>
                  <a:pt x="7" y="19"/>
                  <a:pt x="5" y="19"/>
                  <a:pt x="3" y="18"/>
                </a:cubicBezTo>
                <a:cubicBezTo>
                  <a:pt x="6" y="24"/>
                  <a:pt x="12" y="34"/>
                  <a:pt x="13" y="38"/>
                </a:cubicBezTo>
                <a:cubicBezTo>
                  <a:pt x="15" y="43"/>
                  <a:pt x="11" y="44"/>
                  <a:pt x="9" y="46"/>
                </a:cubicBezTo>
                <a:cubicBezTo>
                  <a:pt x="8" y="47"/>
                  <a:pt x="10" y="62"/>
                  <a:pt x="11" y="66"/>
                </a:cubicBezTo>
                <a:cubicBezTo>
                  <a:pt x="11" y="69"/>
                  <a:pt x="5" y="75"/>
                  <a:pt x="7" y="77"/>
                </a:cubicBezTo>
                <a:cubicBezTo>
                  <a:pt x="10" y="79"/>
                  <a:pt x="4" y="85"/>
                  <a:pt x="4" y="89"/>
                </a:cubicBezTo>
                <a:cubicBezTo>
                  <a:pt x="4" y="93"/>
                  <a:pt x="9" y="93"/>
                  <a:pt x="9" y="96"/>
                </a:cubicBezTo>
                <a:cubicBezTo>
                  <a:pt x="9" y="99"/>
                  <a:pt x="5" y="105"/>
                  <a:pt x="2" y="107"/>
                </a:cubicBezTo>
                <a:cubicBezTo>
                  <a:pt x="0" y="108"/>
                  <a:pt x="0" y="110"/>
                  <a:pt x="1" y="113"/>
                </a:cubicBezTo>
                <a:cubicBezTo>
                  <a:pt x="2" y="112"/>
                  <a:pt x="2" y="116"/>
                  <a:pt x="6" y="119"/>
                </a:cubicBezTo>
                <a:cubicBezTo>
                  <a:pt x="11" y="123"/>
                  <a:pt x="6" y="129"/>
                  <a:pt x="10" y="134"/>
                </a:cubicBezTo>
                <a:cubicBezTo>
                  <a:pt x="14" y="139"/>
                  <a:pt x="19" y="140"/>
                  <a:pt x="16" y="142"/>
                </a:cubicBezTo>
                <a:cubicBezTo>
                  <a:pt x="13" y="145"/>
                  <a:pt x="16" y="150"/>
                  <a:pt x="13" y="152"/>
                </a:cubicBezTo>
                <a:cubicBezTo>
                  <a:pt x="9" y="155"/>
                  <a:pt x="14" y="162"/>
                  <a:pt x="18" y="164"/>
                </a:cubicBezTo>
                <a:cubicBezTo>
                  <a:pt x="21" y="166"/>
                  <a:pt x="19" y="173"/>
                  <a:pt x="23" y="177"/>
                </a:cubicBezTo>
                <a:cubicBezTo>
                  <a:pt x="26" y="180"/>
                  <a:pt x="25" y="189"/>
                  <a:pt x="26" y="192"/>
                </a:cubicBezTo>
                <a:cubicBezTo>
                  <a:pt x="27" y="195"/>
                  <a:pt x="38" y="188"/>
                  <a:pt x="45" y="181"/>
                </a:cubicBezTo>
                <a:cubicBezTo>
                  <a:pt x="52" y="174"/>
                  <a:pt x="51" y="180"/>
                  <a:pt x="58" y="180"/>
                </a:cubicBezTo>
                <a:cubicBezTo>
                  <a:pt x="64" y="181"/>
                  <a:pt x="71" y="181"/>
                  <a:pt x="74" y="187"/>
                </a:cubicBezTo>
                <a:cubicBezTo>
                  <a:pt x="77" y="193"/>
                  <a:pt x="80" y="181"/>
                  <a:pt x="82" y="179"/>
                </a:cubicBezTo>
                <a:cubicBezTo>
                  <a:pt x="84" y="176"/>
                  <a:pt x="98" y="180"/>
                  <a:pt x="101" y="179"/>
                </a:cubicBezTo>
                <a:cubicBezTo>
                  <a:pt x="103" y="178"/>
                  <a:pt x="105" y="160"/>
                  <a:pt x="105" y="157"/>
                </a:cubicBezTo>
                <a:cubicBezTo>
                  <a:pt x="104" y="154"/>
                  <a:pt x="111" y="147"/>
                  <a:pt x="116" y="144"/>
                </a:cubicBezTo>
                <a:cubicBezTo>
                  <a:pt x="121" y="141"/>
                  <a:pt x="129" y="143"/>
                  <a:pt x="133" y="141"/>
                </a:cubicBezTo>
                <a:cubicBezTo>
                  <a:pt x="137" y="139"/>
                  <a:pt x="143" y="139"/>
                  <a:pt x="149" y="139"/>
                </a:cubicBezTo>
                <a:cubicBezTo>
                  <a:pt x="155" y="139"/>
                  <a:pt x="159" y="145"/>
                  <a:pt x="162" y="145"/>
                </a:cubicBezTo>
                <a:cubicBezTo>
                  <a:pt x="165" y="145"/>
                  <a:pt x="170" y="140"/>
                  <a:pt x="169" y="135"/>
                </a:cubicBezTo>
                <a:cubicBezTo>
                  <a:pt x="168" y="130"/>
                  <a:pt x="173" y="123"/>
                  <a:pt x="170" y="117"/>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 name="Freeform 21"/>
          <p:cNvSpPr>
            <a:spLocks/>
          </p:cNvSpPr>
          <p:nvPr/>
        </p:nvSpPr>
        <p:spPr bwMode="auto">
          <a:xfrm>
            <a:off x="13511191" y="4415619"/>
            <a:ext cx="1371664" cy="1978134"/>
          </a:xfrm>
          <a:custGeom>
            <a:avLst/>
            <a:gdLst>
              <a:gd name="T0" fmla="*/ 167 w 182"/>
              <a:gd name="T1" fmla="*/ 249 h 263"/>
              <a:gd name="T2" fmla="*/ 168 w 182"/>
              <a:gd name="T3" fmla="*/ 249 h 263"/>
              <a:gd name="T4" fmla="*/ 169 w 182"/>
              <a:gd name="T5" fmla="*/ 243 h 263"/>
              <a:gd name="T6" fmla="*/ 176 w 182"/>
              <a:gd name="T7" fmla="*/ 232 h 263"/>
              <a:gd name="T8" fmla="*/ 171 w 182"/>
              <a:gd name="T9" fmla="*/ 225 h 263"/>
              <a:gd name="T10" fmla="*/ 174 w 182"/>
              <a:gd name="T11" fmla="*/ 213 h 263"/>
              <a:gd name="T12" fmla="*/ 178 w 182"/>
              <a:gd name="T13" fmla="*/ 202 h 263"/>
              <a:gd name="T14" fmla="*/ 176 w 182"/>
              <a:gd name="T15" fmla="*/ 182 h 263"/>
              <a:gd name="T16" fmla="*/ 180 w 182"/>
              <a:gd name="T17" fmla="*/ 174 h 263"/>
              <a:gd name="T18" fmla="*/ 170 w 182"/>
              <a:gd name="T19" fmla="*/ 154 h 263"/>
              <a:gd name="T20" fmla="*/ 157 w 182"/>
              <a:gd name="T21" fmla="*/ 155 h 263"/>
              <a:gd name="T22" fmla="*/ 154 w 182"/>
              <a:gd name="T23" fmla="*/ 137 h 263"/>
              <a:gd name="T24" fmla="*/ 147 w 182"/>
              <a:gd name="T25" fmla="*/ 138 h 263"/>
              <a:gd name="T26" fmla="*/ 132 w 182"/>
              <a:gd name="T27" fmla="*/ 140 h 263"/>
              <a:gd name="T28" fmla="*/ 125 w 182"/>
              <a:gd name="T29" fmla="*/ 132 h 263"/>
              <a:gd name="T30" fmla="*/ 118 w 182"/>
              <a:gd name="T31" fmla="*/ 127 h 263"/>
              <a:gd name="T32" fmla="*/ 112 w 182"/>
              <a:gd name="T33" fmla="*/ 115 h 263"/>
              <a:gd name="T34" fmla="*/ 108 w 182"/>
              <a:gd name="T35" fmla="*/ 103 h 263"/>
              <a:gd name="T36" fmla="*/ 110 w 182"/>
              <a:gd name="T37" fmla="*/ 94 h 263"/>
              <a:gd name="T38" fmla="*/ 117 w 182"/>
              <a:gd name="T39" fmla="*/ 86 h 263"/>
              <a:gd name="T40" fmla="*/ 121 w 182"/>
              <a:gd name="T41" fmla="*/ 73 h 263"/>
              <a:gd name="T42" fmla="*/ 134 w 182"/>
              <a:gd name="T43" fmla="*/ 65 h 263"/>
              <a:gd name="T44" fmla="*/ 151 w 182"/>
              <a:gd name="T45" fmla="*/ 58 h 263"/>
              <a:gd name="T46" fmla="*/ 162 w 182"/>
              <a:gd name="T47" fmla="*/ 58 h 263"/>
              <a:gd name="T48" fmla="*/ 154 w 182"/>
              <a:gd name="T49" fmla="*/ 51 h 263"/>
              <a:gd name="T50" fmla="*/ 161 w 182"/>
              <a:gd name="T51" fmla="*/ 39 h 263"/>
              <a:gd name="T52" fmla="*/ 151 w 182"/>
              <a:gd name="T53" fmla="*/ 31 h 263"/>
              <a:gd name="T54" fmla="*/ 141 w 182"/>
              <a:gd name="T55" fmla="*/ 31 h 263"/>
              <a:gd name="T56" fmla="*/ 133 w 182"/>
              <a:gd name="T57" fmla="*/ 32 h 263"/>
              <a:gd name="T58" fmla="*/ 117 w 182"/>
              <a:gd name="T59" fmla="*/ 30 h 263"/>
              <a:gd name="T60" fmla="*/ 112 w 182"/>
              <a:gd name="T61" fmla="*/ 22 h 263"/>
              <a:gd name="T62" fmla="*/ 103 w 182"/>
              <a:gd name="T63" fmla="*/ 13 h 263"/>
              <a:gd name="T64" fmla="*/ 95 w 182"/>
              <a:gd name="T65" fmla="*/ 1 h 263"/>
              <a:gd name="T66" fmla="*/ 82 w 182"/>
              <a:gd name="T67" fmla="*/ 1 h 263"/>
              <a:gd name="T68" fmla="*/ 86 w 182"/>
              <a:gd name="T69" fmla="*/ 11 h 263"/>
              <a:gd name="T70" fmla="*/ 78 w 182"/>
              <a:gd name="T71" fmla="*/ 26 h 263"/>
              <a:gd name="T72" fmla="*/ 50 w 182"/>
              <a:gd name="T73" fmla="*/ 41 h 263"/>
              <a:gd name="T74" fmla="*/ 38 w 182"/>
              <a:gd name="T75" fmla="*/ 63 h 263"/>
              <a:gd name="T76" fmla="*/ 28 w 182"/>
              <a:gd name="T77" fmla="*/ 64 h 263"/>
              <a:gd name="T78" fmla="*/ 17 w 182"/>
              <a:gd name="T79" fmla="*/ 61 h 263"/>
              <a:gd name="T80" fmla="*/ 17 w 182"/>
              <a:gd name="T81" fmla="*/ 54 h 263"/>
              <a:gd name="T82" fmla="*/ 14 w 182"/>
              <a:gd name="T83" fmla="*/ 46 h 263"/>
              <a:gd name="T84" fmla="*/ 3 w 182"/>
              <a:gd name="T85" fmla="*/ 59 h 263"/>
              <a:gd name="T86" fmla="*/ 8 w 182"/>
              <a:gd name="T87" fmla="*/ 78 h 263"/>
              <a:gd name="T88" fmla="*/ 3 w 182"/>
              <a:gd name="T89" fmla="*/ 82 h 263"/>
              <a:gd name="T90" fmla="*/ 19 w 182"/>
              <a:gd name="T91" fmla="*/ 94 h 263"/>
              <a:gd name="T92" fmla="*/ 33 w 182"/>
              <a:gd name="T93" fmla="*/ 113 h 263"/>
              <a:gd name="T94" fmla="*/ 43 w 182"/>
              <a:gd name="T95" fmla="*/ 135 h 263"/>
              <a:gd name="T96" fmla="*/ 65 w 182"/>
              <a:gd name="T97" fmla="*/ 176 h 263"/>
              <a:gd name="T98" fmla="*/ 73 w 182"/>
              <a:gd name="T99" fmla="*/ 194 h 263"/>
              <a:gd name="T100" fmla="*/ 78 w 182"/>
              <a:gd name="T101" fmla="*/ 207 h 263"/>
              <a:gd name="T102" fmla="*/ 100 w 182"/>
              <a:gd name="T103" fmla="*/ 222 h 263"/>
              <a:gd name="T104" fmla="*/ 141 w 182"/>
              <a:gd name="T105" fmla="*/ 247 h 263"/>
              <a:gd name="T106" fmla="*/ 158 w 182"/>
              <a:gd name="T107" fmla="*/ 260 h 263"/>
              <a:gd name="T108" fmla="*/ 158 w 182"/>
              <a:gd name="T109" fmla="*/ 263 h 263"/>
              <a:gd name="T110" fmla="*/ 161 w 182"/>
              <a:gd name="T111" fmla="*/ 260 h 263"/>
              <a:gd name="T112" fmla="*/ 167 w 182"/>
              <a:gd name="T113" fmla="*/ 249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2" h="263">
                <a:moveTo>
                  <a:pt x="167" y="249"/>
                </a:moveTo>
                <a:cubicBezTo>
                  <a:pt x="167" y="249"/>
                  <a:pt x="168" y="249"/>
                  <a:pt x="168" y="249"/>
                </a:cubicBezTo>
                <a:cubicBezTo>
                  <a:pt x="167" y="246"/>
                  <a:pt x="167" y="244"/>
                  <a:pt x="169" y="243"/>
                </a:cubicBezTo>
                <a:cubicBezTo>
                  <a:pt x="172" y="241"/>
                  <a:pt x="176" y="235"/>
                  <a:pt x="176" y="232"/>
                </a:cubicBezTo>
                <a:cubicBezTo>
                  <a:pt x="176" y="229"/>
                  <a:pt x="171" y="229"/>
                  <a:pt x="171" y="225"/>
                </a:cubicBezTo>
                <a:cubicBezTo>
                  <a:pt x="171" y="221"/>
                  <a:pt x="177" y="215"/>
                  <a:pt x="174" y="213"/>
                </a:cubicBezTo>
                <a:cubicBezTo>
                  <a:pt x="172" y="211"/>
                  <a:pt x="178" y="205"/>
                  <a:pt x="178" y="202"/>
                </a:cubicBezTo>
                <a:cubicBezTo>
                  <a:pt x="177" y="198"/>
                  <a:pt x="175" y="183"/>
                  <a:pt x="176" y="182"/>
                </a:cubicBezTo>
                <a:cubicBezTo>
                  <a:pt x="178" y="180"/>
                  <a:pt x="182" y="179"/>
                  <a:pt x="180" y="174"/>
                </a:cubicBezTo>
                <a:cubicBezTo>
                  <a:pt x="179" y="170"/>
                  <a:pt x="173" y="160"/>
                  <a:pt x="170" y="154"/>
                </a:cubicBezTo>
                <a:cubicBezTo>
                  <a:pt x="166" y="154"/>
                  <a:pt x="160" y="154"/>
                  <a:pt x="157" y="155"/>
                </a:cubicBezTo>
                <a:cubicBezTo>
                  <a:pt x="152" y="157"/>
                  <a:pt x="154" y="142"/>
                  <a:pt x="154" y="137"/>
                </a:cubicBezTo>
                <a:cubicBezTo>
                  <a:pt x="154" y="131"/>
                  <a:pt x="149" y="134"/>
                  <a:pt x="147" y="138"/>
                </a:cubicBezTo>
                <a:cubicBezTo>
                  <a:pt x="146" y="142"/>
                  <a:pt x="139" y="140"/>
                  <a:pt x="132" y="140"/>
                </a:cubicBezTo>
                <a:cubicBezTo>
                  <a:pt x="126" y="140"/>
                  <a:pt x="129" y="132"/>
                  <a:pt x="125" y="132"/>
                </a:cubicBezTo>
                <a:cubicBezTo>
                  <a:pt x="121" y="133"/>
                  <a:pt x="117" y="131"/>
                  <a:pt x="118" y="127"/>
                </a:cubicBezTo>
                <a:cubicBezTo>
                  <a:pt x="118" y="123"/>
                  <a:pt x="115" y="119"/>
                  <a:pt x="112" y="115"/>
                </a:cubicBezTo>
                <a:cubicBezTo>
                  <a:pt x="109" y="110"/>
                  <a:pt x="106" y="106"/>
                  <a:pt x="108" y="103"/>
                </a:cubicBezTo>
                <a:cubicBezTo>
                  <a:pt x="111" y="100"/>
                  <a:pt x="107" y="97"/>
                  <a:pt x="110" y="94"/>
                </a:cubicBezTo>
                <a:cubicBezTo>
                  <a:pt x="114" y="90"/>
                  <a:pt x="118" y="91"/>
                  <a:pt x="117" y="86"/>
                </a:cubicBezTo>
                <a:cubicBezTo>
                  <a:pt x="115" y="81"/>
                  <a:pt x="121" y="78"/>
                  <a:pt x="121" y="73"/>
                </a:cubicBezTo>
                <a:cubicBezTo>
                  <a:pt x="122" y="67"/>
                  <a:pt x="128" y="69"/>
                  <a:pt x="134" y="65"/>
                </a:cubicBezTo>
                <a:cubicBezTo>
                  <a:pt x="139" y="60"/>
                  <a:pt x="146" y="62"/>
                  <a:pt x="151" y="58"/>
                </a:cubicBezTo>
                <a:cubicBezTo>
                  <a:pt x="155" y="54"/>
                  <a:pt x="159" y="58"/>
                  <a:pt x="162" y="58"/>
                </a:cubicBezTo>
                <a:cubicBezTo>
                  <a:pt x="160" y="55"/>
                  <a:pt x="155" y="53"/>
                  <a:pt x="154" y="51"/>
                </a:cubicBezTo>
                <a:cubicBezTo>
                  <a:pt x="152" y="48"/>
                  <a:pt x="159" y="43"/>
                  <a:pt x="161" y="39"/>
                </a:cubicBezTo>
                <a:cubicBezTo>
                  <a:pt x="163" y="36"/>
                  <a:pt x="153" y="32"/>
                  <a:pt x="151" y="31"/>
                </a:cubicBezTo>
                <a:cubicBezTo>
                  <a:pt x="148" y="30"/>
                  <a:pt x="144" y="33"/>
                  <a:pt x="141" y="31"/>
                </a:cubicBezTo>
                <a:cubicBezTo>
                  <a:pt x="139" y="30"/>
                  <a:pt x="135" y="31"/>
                  <a:pt x="133" y="32"/>
                </a:cubicBezTo>
                <a:cubicBezTo>
                  <a:pt x="131" y="34"/>
                  <a:pt x="117" y="35"/>
                  <a:pt x="117" y="30"/>
                </a:cubicBezTo>
                <a:cubicBezTo>
                  <a:pt x="117" y="26"/>
                  <a:pt x="111" y="24"/>
                  <a:pt x="112" y="22"/>
                </a:cubicBezTo>
                <a:cubicBezTo>
                  <a:pt x="112" y="19"/>
                  <a:pt x="108" y="13"/>
                  <a:pt x="103" y="13"/>
                </a:cubicBezTo>
                <a:cubicBezTo>
                  <a:pt x="97" y="12"/>
                  <a:pt x="98" y="3"/>
                  <a:pt x="95" y="1"/>
                </a:cubicBezTo>
                <a:cubicBezTo>
                  <a:pt x="92" y="0"/>
                  <a:pt x="87" y="0"/>
                  <a:pt x="82" y="1"/>
                </a:cubicBezTo>
                <a:cubicBezTo>
                  <a:pt x="87" y="7"/>
                  <a:pt x="89" y="9"/>
                  <a:pt x="86" y="11"/>
                </a:cubicBezTo>
                <a:cubicBezTo>
                  <a:pt x="82" y="15"/>
                  <a:pt x="86" y="15"/>
                  <a:pt x="78" y="26"/>
                </a:cubicBezTo>
                <a:cubicBezTo>
                  <a:pt x="70" y="36"/>
                  <a:pt x="57" y="39"/>
                  <a:pt x="50" y="41"/>
                </a:cubicBezTo>
                <a:cubicBezTo>
                  <a:pt x="44" y="43"/>
                  <a:pt x="41" y="55"/>
                  <a:pt x="38" y="63"/>
                </a:cubicBezTo>
                <a:cubicBezTo>
                  <a:pt x="34" y="71"/>
                  <a:pt x="31" y="68"/>
                  <a:pt x="28" y="64"/>
                </a:cubicBezTo>
                <a:cubicBezTo>
                  <a:pt x="24" y="59"/>
                  <a:pt x="21" y="65"/>
                  <a:pt x="17" y="61"/>
                </a:cubicBezTo>
                <a:cubicBezTo>
                  <a:pt x="13" y="57"/>
                  <a:pt x="15" y="57"/>
                  <a:pt x="17" y="54"/>
                </a:cubicBezTo>
                <a:cubicBezTo>
                  <a:pt x="18" y="52"/>
                  <a:pt x="17" y="49"/>
                  <a:pt x="14" y="46"/>
                </a:cubicBezTo>
                <a:cubicBezTo>
                  <a:pt x="10" y="47"/>
                  <a:pt x="5" y="54"/>
                  <a:pt x="3" y="59"/>
                </a:cubicBezTo>
                <a:cubicBezTo>
                  <a:pt x="0" y="64"/>
                  <a:pt x="7" y="74"/>
                  <a:pt x="8" y="78"/>
                </a:cubicBezTo>
                <a:cubicBezTo>
                  <a:pt x="9" y="82"/>
                  <a:pt x="4" y="78"/>
                  <a:pt x="3" y="82"/>
                </a:cubicBezTo>
                <a:cubicBezTo>
                  <a:pt x="3" y="85"/>
                  <a:pt x="14" y="90"/>
                  <a:pt x="19" y="94"/>
                </a:cubicBezTo>
                <a:cubicBezTo>
                  <a:pt x="24" y="98"/>
                  <a:pt x="28" y="108"/>
                  <a:pt x="33" y="113"/>
                </a:cubicBezTo>
                <a:cubicBezTo>
                  <a:pt x="37" y="118"/>
                  <a:pt x="38" y="122"/>
                  <a:pt x="43" y="135"/>
                </a:cubicBezTo>
                <a:cubicBezTo>
                  <a:pt x="48" y="147"/>
                  <a:pt x="58" y="167"/>
                  <a:pt x="65" y="176"/>
                </a:cubicBezTo>
                <a:cubicBezTo>
                  <a:pt x="71" y="185"/>
                  <a:pt x="74" y="192"/>
                  <a:pt x="73" y="194"/>
                </a:cubicBezTo>
                <a:cubicBezTo>
                  <a:pt x="71" y="197"/>
                  <a:pt x="73" y="203"/>
                  <a:pt x="78" y="207"/>
                </a:cubicBezTo>
                <a:cubicBezTo>
                  <a:pt x="83" y="210"/>
                  <a:pt x="87" y="216"/>
                  <a:pt x="100" y="222"/>
                </a:cubicBezTo>
                <a:cubicBezTo>
                  <a:pt x="113" y="229"/>
                  <a:pt x="137" y="241"/>
                  <a:pt x="141" y="247"/>
                </a:cubicBezTo>
                <a:cubicBezTo>
                  <a:pt x="144" y="253"/>
                  <a:pt x="155" y="259"/>
                  <a:pt x="158" y="260"/>
                </a:cubicBezTo>
                <a:cubicBezTo>
                  <a:pt x="158" y="260"/>
                  <a:pt x="158" y="261"/>
                  <a:pt x="158" y="263"/>
                </a:cubicBezTo>
                <a:cubicBezTo>
                  <a:pt x="160" y="262"/>
                  <a:pt x="161" y="261"/>
                  <a:pt x="161" y="260"/>
                </a:cubicBezTo>
                <a:cubicBezTo>
                  <a:pt x="166" y="258"/>
                  <a:pt x="166" y="251"/>
                  <a:pt x="167" y="249"/>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 name="Freeform 22"/>
          <p:cNvSpPr>
            <a:spLocks/>
          </p:cNvSpPr>
          <p:nvPr/>
        </p:nvSpPr>
        <p:spPr bwMode="auto">
          <a:xfrm>
            <a:off x="14362144" y="3107450"/>
            <a:ext cx="1466918" cy="1225616"/>
          </a:xfrm>
          <a:custGeom>
            <a:avLst/>
            <a:gdLst>
              <a:gd name="T0" fmla="*/ 19 w 195"/>
              <a:gd name="T1" fmla="*/ 10 h 163"/>
              <a:gd name="T2" fmla="*/ 7 w 195"/>
              <a:gd name="T3" fmla="*/ 26 h 163"/>
              <a:gd name="T4" fmla="*/ 5 w 195"/>
              <a:gd name="T5" fmla="*/ 36 h 163"/>
              <a:gd name="T6" fmla="*/ 3 w 195"/>
              <a:gd name="T7" fmla="*/ 43 h 163"/>
              <a:gd name="T8" fmla="*/ 10 w 195"/>
              <a:gd name="T9" fmla="*/ 46 h 163"/>
              <a:gd name="T10" fmla="*/ 16 w 195"/>
              <a:gd name="T11" fmla="*/ 55 h 163"/>
              <a:gd name="T12" fmla="*/ 25 w 195"/>
              <a:gd name="T13" fmla="*/ 73 h 163"/>
              <a:gd name="T14" fmla="*/ 49 w 195"/>
              <a:gd name="T15" fmla="*/ 76 h 163"/>
              <a:gd name="T16" fmla="*/ 68 w 195"/>
              <a:gd name="T17" fmla="*/ 84 h 163"/>
              <a:gd name="T18" fmla="*/ 85 w 195"/>
              <a:gd name="T19" fmla="*/ 88 h 163"/>
              <a:gd name="T20" fmla="*/ 82 w 195"/>
              <a:gd name="T21" fmla="*/ 114 h 163"/>
              <a:gd name="T22" fmla="*/ 87 w 195"/>
              <a:gd name="T23" fmla="*/ 125 h 163"/>
              <a:gd name="T24" fmla="*/ 86 w 195"/>
              <a:gd name="T25" fmla="*/ 136 h 163"/>
              <a:gd name="T26" fmla="*/ 89 w 195"/>
              <a:gd name="T27" fmla="*/ 143 h 163"/>
              <a:gd name="T28" fmla="*/ 87 w 195"/>
              <a:gd name="T29" fmla="*/ 144 h 163"/>
              <a:gd name="T30" fmla="*/ 98 w 195"/>
              <a:gd name="T31" fmla="*/ 158 h 163"/>
              <a:gd name="T32" fmla="*/ 106 w 195"/>
              <a:gd name="T33" fmla="*/ 161 h 163"/>
              <a:gd name="T34" fmla="*/ 114 w 195"/>
              <a:gd name="T35" fmla="*/ 160 h 163"/>
              <a:gd name="T36" fmla="*/ 123 w 195"/>
              <a:gd name="T37" fmla="*/ 155 h 163"/>
              <a:gd name="T38" fmla="*/ 133 w 195"/>
              <a:gd name="T39" fmla="*/ 150 h 163"/>
              <a:gd name="T40" fmla="*/ 141 w 195"/>
              <a:gd name="T41" fmla="*/ 143 h 163"/>
              <a:gd name="T42" fmla="*/ 142 w 195"/>
              <a:gd name="T43" fmla="*/ 137 h 163"/>
              <a:gd name="T44" fmla="*/ 135 w 195"/>
              <a:gd name="T45" fmla="*/ 135 h 163"/>
              <a:gd name="T46" fmla="*/ 131 w 195"/>
              <a:gd name="T47" fmla="*/ 126 h 163"/>
              <a:gd name="T48" fmla="*/ 126 w 195"/>
              <a:gd name="T49" fmla="*/ 116 h 163"/>
              <a:gd name="T50" fmla="*/ 135 w 195"/>
              <a:gd name="T51" fmla="*/ 114 h 163"/>
              <a:gd name="T52" fmla="*/ 147 w 195"/>
              <a:gd name="T53" fmla="*/ 118 h 163"/>
              <a:gd name="T54" fmla="*/ 153 w 195"/>
              <a:gd name="T55" fmla="*/ 119 h 163"/>
              <a:gd name="T56" fmla="*/ 163 w 195"/>
              <a:gd name="T57" fmla="*/ 113 h 163"/>
              <a:gd name="T58" fmla="*/ 180 w 195"/>
              <a:gd name="T59" fmla="*/ 107 h 163"/>
              <a:gd name="T60" fmla="*/ 184 w 195"/>
              <a:gd name="T61" fmla="*/ 102 h 163"/>
              <a:gd name="T62" fmla="*/ 175 w 195"/>
              <a:gd name="T63" fmla="*/ 90 h 163"/>
              <a:gd name="T64" fmla="*/ 176 w 195"/>
              <a:gd name="T65" fmla="*/ 83 h 163"/>
              <a:gd name="T66" fmla="*/ 183 w 195"/>
              <a:gd name="T67" fmla="*/ 76 h 163"/>
              <a:gd name="T68" fmla="*/ 185 w 195"/>
              <a:gd name="T69" fmla="*/ 69 h 163"/>
              <a:gd name="T70" fmla="*/ 190 w 195"/>
              <a:gd name="T71" fmla="*/ 59 h 163"/>
              <a:gd name="T72" fmla="*/ 195 w 195"/>
              <a:gd name="T73" fmla="*/ 52 h 163"/>
              <a:gd name="T74" fmla="*/ 174 w 195"/>
              <a:gd name="T75" fmla="*/ 50 h 163"/>
              <a:gd name="T76" fmla="*/ 178 w 195"/>
              <a:gd name="T77" fmla="*/ 39 h 163"/>
              <a:gd name="T78" fmla="*/ 157 w 195"/>
              <a:gd name="T79" fmla="*/ 31 h 163"/>
              <a:gd name="T80" fmla="*/ 159 w 195"/>
              <a:gd name="T81" fmla="*/ 23 h 163"/>
              <a:gd name="T82" fmla="*/ 147 w 195"/>
              <a:gd name="T83" fmla="*/ 20 h 163"/>
              <a:gd name="T84" fmla="*/ 120 w 195"/>
              <a:gd name="T85" fmla="*/ 29 h 163"/>
              <a:gd name="T86" fmla="*/ 94 w 195"/>
              <a:gd name="T87" fmla="*/ 22 h 163"/>
              <a:gd name="T88" fmla="*/ 75 w 195"/>
              <a:gd name="T89" fmla="*/ 18 h 163"/>
              <a:gd name="T90" fmla="*/ 65 w 195"/>
              <a:gd name="T91" fmla="*/ 7 h 163"/>
              <a:gd name="T92" fmla="*/ 53 w 195"/>
              <a:gd name="T93" fmla="*/ 0 h 163"/>
              <a:gd name="T94" fmla="*/ 49 w 195"/>
              <a:gd name="T95" fmla="*/ 9 h 163"/>
              <a:gd name="T96" fmla="*/ 30 w 195"/>
              <a:gd name="T97" fmla="*/ 20 h 163"/>
              <a:gd name="T98" fmla="*/ 34 w 195"/>
              <a:gd name="T99" fmla="*/ 40 h 163"/>
              <a:gd name="T100" fmla="*/ 19 w 195"/>
              <a:gd name="T101" fmla="*/ 35 h 163"/>
              <a:gd name="T102" fmla="*/ 26 w 195"/>
              <a:gd name="T103" fmla="*/ 17 h 163"/>
              <a:gd name="T104" fmla="*/ 24 w 195"/>
              <a:gd name="T105" fmla="*/ 7 h 163"/>
              <a:gd name="T106" fmla="*/ 19 w 195"/>
              <a:gd name="T107" fmla="*/ 1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63">
                <a:moveTo>
                  <a:pt x="19" y="10"/>
                </a:moveTo>
                <a:cubicBezTo>
                  <a:pt x="15" y="15"/>
                  <a:pt x="7" y="20"/>
                  <a:pt x="7" y="26"/>
                </a:cubicBezTo>
                <a:cubicBezTo>
                  <a:pt x="7" y="31"/>
                  <a:pt x="7" y="33"/>
                  <a:pt x="5" y="36"/>
                </a:cubicBezTo>
                <a:cubicBezTo>
                  <a:pt x="3" y="39"/>
                  <a:pt x="0" y="43"/>
                  <a:pt x="3" y="43"/>
                </a:cubicBezTo>
                <a:cubicBezTo>
                  <a:pt x="6" y="42"/>
                  <a:pt x="10" y="42"/>
                  <a:pt x="10" y="46"/>
                </a:cubicBezTo>
                <a:cubicBezTo>
                  <a:pt x="10" y="49"/>
                  <a:pt x="16" y="50"/>
                  <a:pt x="16" y="55"/>
                </a:cubicBezTo>
                <a:cubicBezTo>
                  <a:pt x="15" y="60"/>
                  <a:pt x="13" y="74"/>
                  <a:pt x="25" y="73"/>
                </a:cubicBezTo>
                <a:cubicBezTo>
                  <a:pt x="37" y="73"/>
                  <a:pt x="44" y="69"/>
                  <a:pt x="49" y="76"/>
                </a:cubicBezTo>
                <a:cubicBezTo>
                  <a:pt x="54" y="82"/>
                  <a:pt x="61" y="85"/>
                  <a:pt x="68" y="84"/>
                </a:cubicBezTo>
                <a:cubicBezTo>
                  <a:pt x="76" y="83"/>
                  <a:pt x="89" y="82"/>
                  <a:pt x="85" y="88"/>
                </a:cubicBezTo>
                <a:cubicBezTo>
                  <a:pt x="81" y="95"/>
                  <a:pt x="78" y="110"/>
                  <a:pt x="82" y="114"/>
                </a:cubicBezTo>
                <a:cubicBezTo>
                  <a:pt x="85" y="118"/>
                  <a:pt x="90" y="122"/>
                  <a:pt x="87" y="125"/>
                </a:cubicBezTo>
                <a:cubicBezTo>
                  <a:pt x="84" y="128"/>
                  <a:pt x="83" y="133"/>
                  <a:pt x="86" y="136"/>
                </a:cubicBezTo>
                <a:cubicBezTo>
                  <a:pt x="90" y="138"/>
                  <a:pt x="89" y="142"/>
                  <a:pt x="89" y="143"/>
                </a:cubicBezTo>
                <a:cubicBezTo>
                  <a:pt x="89" y="143"/>
                  <a:pt x="88" y="143"/>
                  <a:pt x="87" y="144"/>
                </a:cubicBezTo>
                <a:cubicBezTo>
                  <a:pt x="93" y="149"/>
                  <a:pt x="95" y="155"/>
                  <a:pt x="98" y="158"/>
                </a:cubicBezTo>
                <a:cubicBezTo>
                  <a:pt x="102" y="161"/>
                  <a:pt x="103" y="163"/>
                  <a:pt x="106" y="161"/>
                </a:cubicBezTo>
                <a:cubicBezTo>
                  <a:pt x="109" y="160"/>
                  <a:pt x="111" y="158"/>
                  <a:pt x="114" y="160"/>
                </a:cubicBezTo>
                <a:cubicBezTo>
                  <a:pt x="116" y="162"/>
                  <a:pt x="120" y="158"/>
                  <a:pt x="123" y="155"/>
                </a:cubicBezTo>
                <a:cubicBezTo>
                  <a:pt x="127" y="152"/>
                  <a:pt x="131" y="155"/>
                  <a:pt x="133" y="150"/>
                </a:cubicBezTo>
                <a:cubicBezTo>
                  <a:pt x="134" y="146"/>
                  <a:pt x="136" y="144"/>
                  <a:pt x="141" y="143"/>
                </a:cubicBezTo>
                <a:cubicBezTo>
                  <a:pt x="145" y="142"/>
                  <a:pt x="145" y="137"/>
                  <a:pt x="142" y="137"/>
                </a:cubicBezTo>
                <a:cubicBezTo>
                  <a:pt x="139" y="137"/>
                  <a:pt x="135" y="141"/>
                  <a:pt x="135" y="135"/>
                </a:cubicBezTo>
                <a:cubicBezTo>
                  <a:pt x="135" y="130"/>
                  <a:pt x="131" y="131"/>
                  <a:pt x="131" y="126"/>
                </a:cubicBezTo>
                <a:cubicBezTo>
                  <a:pt x="131" y="122"/>
                  <a:pt x="131" y="119"/>
                  <a:pt x="126" y="116"/>
                </a:cubicBezTo>
                <a:cubicBezTo>
                  <a:pt x="121" y="113"/>
                  <a:pt x="133" y="112"/>
                  <a:pt x="135" y="114"/>
                </a:cubicBezTo>
                <a:cubicBezTo>
                  <a:pt x="138" y="117"/>
                  <a:pt x="147" y="115"/>
                  <a:pt x="147" y="118"/>
                </a:cubicBezTo>
                <a:cubicBezTo>
                  <a:pt x="148" y="122"/>
                  <a:pt x="153" y="123"/>
                  <a:pt x="153" y="119"/>
                </a:cubicBezTo>
                <a:cubicBezTo>
                  <a:pt x="153" y="114"/>
                  <a:pt x="158" y="112"/>
                  <a:pt x="163" y="113"/>
                </a:cubicBezTo>
                <a:cubicBezTo>
                  <a:pt x="167" y="114"/>
                  <a:pt x="176" y="108"/>
                  <a:pt x="180" y="107"/>
                </a:cubicBezTo>
                <a:cubicBezTo>
                  <a:pt x="182" y="106"/>
                  <a:pt x="183" y="104"/>
                  <a:pt x="184" y="102"/>
                </a:cubicBezTo>
                <a:cubicBezTo>
                  <a:pt x="181" y="98"/>
                  <a:pt x="177" y="92"/>
                  <a:pt x="175" y="90"/>
                </a:cubicBezTo>
                <a:cubicBezTo>
                  <a:pt x="171" y="88"/>
                  <a:pt x="177" y="86"/>
                  <a:pt x="176" y="83"/>
                </a:cubicBezTo>
                <a:cubicBezTo>
                  <a:pt x="176" y="79"/>
                  <a:pt x="176" y="77"/>
                  <a:pt x="183" y="76"/>
                </a:cubicBezTo>
                <a:cubicBezTo>
                  <a:pt x="189" y="76"/>
                  <a:pt x="188" y="71"/>
                  <a:pt x="185" y="69"/>
                </a:cubicBezTo>
                <a:cubicBezTo>
                  <a:pt x="181" y="67"/>
                  <a:pt x="186" y="61"/>
                  <a:pt x="190" y="59"/>
                </a:cubicBezTo>
                <a:cubicBezTo>
                  <a:pt x="191" y="58"/>
                  <a:pt x="193" y="56"/>
                  <a:pt x="195" y="52"/>
                </a:cubicBezTo>
                <a:cubicBezTo>
                  <a:pt x="188" y="50"/>
                  <a:pt x="178" y="50"/>
                  <a:pt x="174" y="50"/>
                </a:cubicBezTo>
                <a:cubicBezTo>
                  <a:pt x="169" y="50"/>
                  <a:pt x="178" y="44"/>
                  <a:pt x="178" y="39"/>
                </a:cubicBezTo>
                <a:cubicBezTo>
                  <a:pt x="178" y="33"/>
                  <a:pt x="163" y="32"/>
                  <a:pt x="157" y="31"/>
                </a:cubicBezTo>
                <a:cubicBezTo>
                  <a:pt x="151" y="30"/>
                  <a:pt x="153" y="23"/>
                  <a:pt x="159" y="23"/>
                </a:cubicBezTo>
                <a:cubicBezTo>
                  <a:pt x="165" y="23"/>
                  <a:pt x="156" y="18"/>
                  <a:pt x="147" y="20"/>
                </a:cubicBezTo>
                <a:cubicBezTo>
                  <a:pt x="139" y="21"/>
                  <a:pt x="127" y="26"/>
                  <a:pt x="120" y="29"/>
                </a:cubicBezTo>
                <a:cubicBezTo>
                  <a:pt x="113" y="33"/>
                  <a:pt x="102" y="18"/>
                  <a:pt x="94" y="22"/>
                </a:cubicBezTo>
                <a:cubicBezTo>
                  <a:pt x="86" y="25"/>
                  <a:pt x="75" y="25"/>
                  <a:pt x="75" y="18"/>
                </a:cubicBezTo>
                <a:cubicBezTo>
                  <a:pt x="76" y="12"/>
                  <a:pt x="72" y="7"/>
                  <a:pt x="65" y="7"/>
                </a:cubicBezTo>
                <a:cubicBezTo>
                  <a:pt x="57" y="8"/>
                  <a:pt x="59" y="0"/>
                  <a:pt x="53" y="0"/>
                </a:cubicBezTo>
                <a:cubicBezTo>
                  <a:pt x="47" y="0"/>
                  <a:pt x="53" y="7"/>
                  <a:pt x="49" y="9"/>
                </a:cubicBezTo>
                <a:cubicBezTo>
                  <a:pt x="45" y="11"/>
                  <a:pt x="31" y="14"/>
                  <a:pt x="30" y="20"/>
                </a:cubicBezTo>
                <a:cubicBezTo>
                  <a:pt x="29" y="25"/>
                  <a:pt x="37" y="35"/>
                  <a:pt x="34" y="40"/>
                </a:cubicBezTo>
                <a:cubicBezTo>
                  <a:pt x="32" y="46"/>
                  <a:pt x="22" y="41"/>
                  <a:pt x="19" y="35"/>
                </a:cubicBezTo>
                <a:cubicBezTo>
                  <a:pt x="17" y="29"/>
                  <a:pt x="27" y="20"/>
                  <a:pt x="26" y="17"/>
                </a:cubicBezTo>
                <a:cubicBezTo>
                  <a:pt x="24" y="14"/>
                  <a:pt x="23" y="10"/>
                  <a:pt x="24" y="7"/>
                </a:cubicBezTo>
                <a:cubicBezTo>
                  <a:pt x="22" y="8"/>
                  <a:pt x="20" y="9"/>
                  <a:pt x="19" y="10"/>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 name="Freeform 23"/>
          <p:cNvSpPr>
            <a:spLocks/>
          </p:cNvSpPr>
          <p:nvPr/>
        </p:nvSpPr>
        <p:spPr bwMode="auto">
          <a:xfrm>
            <a:off x="16003683" y="3732973"/>
            <a:ext cx="450872" cy="479450"/>
          </a:xfrm>
          <a:custGeom>
            <a:avLst/>
            <a:gdLst>
              <a:gd name="T0" fmla="*/ 15 w 60"/>
              <a:gd name="T1" fmla="*/ 13 h 64"/>
              <a:gd name="T2" fmla="*/ 8 w 60"/>
              <a:gd name="T3" fmla="*/ 20 h 64"/>
              <a:gd name="T4" fmla="*/ 2 w 60"/>
              <a:gd name="T5" fmla="*/ 32 h 64"/>
              <a:gd name="T6" fmla="*/ 14 w 60"/>
              <a:gd name="T7" fmla="*/ 47 h 64"/>
              <a:gd name="T8" fmla="*/ 22 w 60"/>
              <a:gd name="T9" fmla="*/ 62 h 64"/>
              <a:gd name="T10" fmla="*/ 29 w 60"/>
              <a:gd name="T11" fmla="*/ 63 h 64"/>
              <a:gd name="T12" fmla="*/ 35 w 60"/>
              <a:gd name="T13" fmla="*/ 54 h 64"/>
              <a:gd name="T14" fmla="*/ 51 w 60"/>
              <a:gd name="T15" fmla="*/ 54 h 64"/>
              <a:gd name="T16" fmla="*/ 52 w 60"/>
              <a:gd name="T17" fmla="*/ 56 h 64"/>
              <a:gd name="T18" fmla="*/ 56 w 60"/>
              <a:gd name="T19" fmla="*/ 50 h 64"/>
              <a:gd name="T20" fmla="*/ 55 w 60"/>
              <a:gd name="T21" fmla="*/ 31 h 64"/>
              <a:gd name="T22" fmla="*/ 57 w 60"/>
              <a:gd name="T23" fmla="*/ 14 h 64"/>
              <a:gd name="T24" fmla="*/ 60 w 60"/>
              <a:gd name="T25" fmla="*/ 7 h 64"/>
              <a:gd name="T26" fmla="*/ 46 w 60"/>
              <a:gd name="T27" fmla="*/ 4 h 64"/>
              <a:gd name="T28" fmla="*/ 28 w 60"/>
              <a:gd name="T29" fmla="*/ 4 h 64"/>
              <a:gd name="T30" fmla="*/ 17 w 60"/>
              <a:gd name="T31" fmla="*/ 4 h 64"/>
              <a:gd name="T32" fmla="*/ 16 w 60"/>
              <a:gd name="T33" fmla="*/ 4 h 64"/>
              <a:gd name="T34" fmla="*/ 15 w 60"/>
              <a:gd name="T35" fmla="*/ 1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64">
                <a:moveTo>
                  <a:pt x="15" y="13"/>
                </a:moveTo>
                <a:cubicBezTo>
                  <a:pt x="17" y="17"/>
                  <a:pt x="12" y="19"/>
                  <a:pt x="8" y="20"/>
                </a:cubicBezTo>
                <a:cubicBezTo>
                  <a:pt x="4" y="20"/>
                  <a:pt x="5" y="29"/>
                  <a:pt x="2" y="32"/>
                </a:cubicBezTo>
                <a:cubicBezTo>
                  <a:pt x="0" y="34"/>
                  <a:pt x="12" y="41"/>
                  <a:pt x="14" y="47"/>
                </a:cubicBezTo>
                <a:cubicBezTo>
                  <a:pt x="15" y="50"/>
                  <a:pt x="19" y="57"/>
                  <a:pt x="22" y="62"/>
                </a:cubicBezTo>
                <a:cubicBezTo>
                  <a:pt x="25" y="63"/>
                  <a:pt x="28" y="64"/>
                  <a:pt x="29" y="63"/>
                </a:cubicBezTo>
                <a:cubicBezTo>
                  <a:pt x="33" y="61"/>
                  <a:pt x="30" y="54"/>
                  <a:pt x="35" y="54"/>
                </a:cubicBezTo>
                <a:cubicBezTo>
                  <a:pt x="41" y="54"/>
                  <a:pt x="49" y="51"/>
                  <a:pt x="51" y="54"/>
                </a:cubicBezTo>
                <a:cubicBezTo>
                  <a:pt x="51" y="55"/>
                  <a:pt x="52" y="56"/>
                  <a:pt x="52" y="56"/>
                </a:cubicBezTo>
                <a:cubicBezTo>
                  <a:pt x="54" y="54"/>
                  <a:pt x="56" y="51"/>
                  <a:pt x="56" y="50"/>
                </a:cubicBezTo>
                <a:cubicBezTo>
                  <a:pt x="57" y="48"/>
                  <a:pt x="57" y="37"/>
                  <a:pt x="55" y="31"/>
                </a:cubicBezTo>
                <a:cubicBezTo>
                  <a:pt x="52" y="25"/>
                  <a:pt x="54" y="17"/>
                  <a:pt x="57" y="14"/>
                </a:cubicBezTo>
                <a:cubicBezTo>
                  <a:pt x="58" y="14"/>
                  <a:pt x="59" y="11"/>
                  <a:pt x="60" y="7"/>
                </a:cubicBezTo>
                <a:cubicBezTo>
                  <a:pt x="55" y="5"/>
                  <a:pt x="50" y="3"/>
                  <a:pt x="46" y="4"/>
                </a:cubicBezTo>
                <a:cubicBezTo>
                  <a:pt x="39" y="5"/>
                  <a:pt x="31" y="8"/>
                  <a:pt x="28" y="4"/>
                </a:cubicBezTo>
                <a:cubicBezTo>
                  <a:pt x="25" y="0"/>
                  <a:pt x="21" y="1"/>
                  <a:pt x="17" y="4"/>
                </a:cubicBezTo>
                <a:cubicBezTo>
                  <a:pt x="17" y="4"/>
                  <a:pt x="17" y="4"/>
                  <a:pt x="16" y="4"/>
                </a:cubicBezTo>
                <a:cubicBezTo>
                  <a:pt x="15" y="8"/>
                  <a:pt x="14" y="11"/>
                  <a:pt x="15" y="13"/>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 name="Freeform 24"/>
          <p:cNvSpPr>
            <a:spLocks/>
          </p:cNvSpPr>
          <p:nvPr/>
        </p:nvSpPr>
        <p:spPr bwMode="auto">
          <a:xfrm>
            <a:off x="15648070" y="3498011"/>
            <a:ext cx="520726" cy="774742"/>
          </a:xfrm>
          <a:custGeom>
            <a:avLst/>
            <a:gdLst>
              <a:gd name="T0" fmla="*/ 19 w 69"/>
              <a:gd name="T1" fmla="*/ 7 h 103"/>
              <a:gd name="T2" fmla="*/ 14 w 69"/>
              <a:gd name="T3" fmla="*/ 17 h 103"/>
              <a:gd name="T4" fmla="*/ 12 w 69"/>
              <a:gd name="T5" fmla="*/ 24 h 103"/>
              <a:gd name="T6" fmla="*/ 5 w 69"/>
              <a:gd name="T7" fmla="*/ 31 h 103"/>
              <a:gd name="T8" fmla="*/ 4 w 69"/>
              <a:gd name="T9" fmla="*/ 38 h 103"/>
              <a:gd name="T10" fmla="*/ 13 w 69"/>
              <a:gd name="T11" fmla="*/ 50 h 103"/>
              <a:gd name="T12" fmla="*/ 18 w 69"/>
              <a:gd name="T13" fmla="*/ 47 h 103"/>
              <a:gd name="T14" fmla="*/ 24 w 69"/>
              <a:gd name="T15" fmla="*/ 58 h 103"/>
              <a:gd name="T16" fmla="*/ 25 w 69"/>
              <a:gd name="T17" fmla="*/ 70 h 103"/>
              <a:gd name="T18" fmla="*/ 28 w 69"/>
              <a:gd name="T19" fmla="*/ 95 h 103"/>
              <a:gd name="T20" fmla="*/ 43 w 69"/>
              <a:gd name="T21" fmla="*/ 100 h 103"/>
              <a:gd name="T22" fmla="*/ 52 w 69"/>
              <a:gd name="T23" fmla="*/ 97 h 103"/>
              <a:gd name="T24" fmla="*/ 60 w 69"/>
              <a:gd name="T25" fmla="*/ 93 h 103"/>
              <a:gd name="T26" fmla="*/ 69 w 69"/>
              <a:gd name="T27" fmla="*/ 93 h 103"/>
              <a:gd name="T28" fmla="*/ 61 w 69"/>
              <a:gd name="T29" fmla="*/ 78 h 103"/>
              <a:gd name="T30" fmla="*/ 49 w 69"/>
              <a:gd name="T31" fmla="*/ 63 h 103"/>
              <a:gd name="T32" fmla="*/ 55 w 69"/>
              <a:gd name="T33" fmla="*/ 51 h 103"/>
              <a:gd name="T34" fmla="*/ 62 w 69"/>
              <a:gd name="T35" fmla="*/ 44 h 103"/>
              <a:gd name="T36" fmla="*/ 63 w 69"/>
              <a:gd name="T37" fmla="*/ 35 h 103"/>
              <a:gd name="T38" fmla="*/ 50 w 69"/>
              <a:gd name="T39" fmla="*/ 24 h 103"/>
              <a:gd name="T40" fmla="*/ 43 w 69"/>
              <a:gd name="T41" fmla="*/ 15 h 103"/>
              <a:gd name="T42" fmla="*/ 29 w 69"/>
              <a:gd name="T43" fmla="*/ 3 h 103"/>
              <a:gd name="T44" fmla="*/ 24 w 69"/>
              <a:gd name="T45" fmla="*/ 0 h 103"/>
              <a:gd name="T46" fmla="*/ 19 w 69"/>
              <a:gd name="T47" fmla="*/ 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 h="103">
                <a:moveTo>
                  <a:pt x="19" y="7"/>
                </a:moveTo>
                <a:cubicBezTo>
                  <a:pt x="15" y="9"/>
                  <a:pt x="10" y="15"/>
                  <a:pt x="14" y="17"/>
                </a:cubicBezTo>
                <a:cubicBezTo>
                  <a:pt x="17" y="19"/>
                  <a:pt x="18" y="24"/>
                  <a:pt x="12" y="24"/>
                </a:cubicBezTo>
                <a:cubicBezTo>
                  <a:pt x="5" y="25"/>
                  <a:pt x="5" y="27"/>
                  <a:pt x="5" y="31"/>
                </a:cubicBezTo>
                <a:cubicBezTo>
                  <a:pt x="6" y="34"/>
                  <a:pt x="0" y="36"/>
                  <a:pt x="4" y="38"/>
                </a:cubicBezTo>
                <a:cubicBezTo>
                  <a:pt x="6" y="40"/>
                  <a:pt x="10" y="46"/>
                  <a:pt x="13" y="50"/>
                </a:cubicBezTo>
                <a:cubicBezTo>
                  <a:pt x="14" y="48"/>
                  <a:pt x="15" y="46"/>
                  <a:pt x="18" y="47"/>
                </a:cubicBezTo>
                <a:cubicBezTo>
                  <a:pt x="24" y="47"/>
                  <a:pt x="19" y="56"/>
                  <a:pt x="24" y="58"/>
                </a:cubicBezTo>
                <a:cubicBezTo>
                  <a:pt x="28" y="60"/>
                  <a:pt x="28" y="68"/>
                  <a:pt x="25" y="70"/>
                </a:cubicBezTo>
                <a:cubicBezTo>
                  <a:pt x="22" y="73"/>
                  <a:pt x="20" y="87"/>
                  <a:pt x="28" y="95"/>
                </a:cubicBezTo>
                <a:cubicBezTo>
                  <a:pt x="35" y="103"/>
                  <a:pt x="41" y="102"/>
                  <a:pt x="43" y="100"/>
                </a:cubicBezTo>
                <a:cubicBezTo>
                  <a:pt x="45" y="98"/>
                  <a:pt x="51" y="100"/>
                  <a:pt x="52" y="97"/>
                </a:cubicBezTo>
                <a:cubicBezTo>
                  <a:pt x="54" y="93"/>
                  <a:pt x="56" y="97"/>
                  <a:pt x="60" y="93"/>
                </a:cubicBezTo>
                <a:cubicBezTo>
                  <a:pt x="61" y="91"/>
                  <a:pt x="66" y="92"/>
                  <a:pt x="69" y="93"/>
                </a:cubicBezTo>
                <a:cubicBezTo>
                  <a:pt x="66" y="88"/>
                  <a:pt x="62" y="81"/>
                  <a:pt x="61" y="78"/>
                </a:cubicBezTo>
                <a:cubicBezTo>
                  <a:pt x="59" y="72"/>
                  <a:pt x="47" y="65"/>
                  <a:pt x="49" y="63"/>
                </a:cubicBezTo>
                <a:cubicBezTo>
                  <a:pt x="52" y="60"/>
                  <a:pt x="51" y="51"/>
                  <a:pt x="55" y="51"/>
                </a:cubicBezTo>
                <a:cubicBezTo>
                  <a:pt x="59" y="50"/>
                  <a:pt x="64" y="48"/>
                  <a:pt x="62" y="44"/>
                </a:cubicBezTo>
                <a:cubicBezTo>
                  <a:pt x="61" y="42"/>
                  <a:pt x="62" y="39"/>
                  <a:pt x="63" y="35"/>
                </a:cubicBezTo>
                <a:cubicBezTo>
                  <a:pt x="59" y="35"/>
                  <a:pt x="53" y="24"/>
                  <a:pt x="50" y="24"/>
                </a:cubicBezTo>
                <a:cubicBezTo>
                  <a:pt x="46" y="24"/>
                  <a:pt x="42" y="21"/>
                  <a:pt x="43" y="15"/>
                </a:cubicBezTo>
                <a:cubicBezTo>
                  <a:pt x="44" y="10"/>
                  <a:pt x="34" y="9"/>
                  <a:pt x="29" y="3"/>
                </a:cubicBezTo>
                <a:cubicBezTo>
                  <a:pt x="28" y="2"/>
                  <a:pt x="26" y="1"/>
                  <a:pt x="24" y="0"/>
                </a:cubicBezTo>
                <a:cubicBezTo>
                  <a:pt x="22" y="4"/>
                  <a:pt x="20" y="6"/>
                  <a:pt x="19" y="7"/>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 name="Freeform 25"/>
          <p:cNvSpPr>
            <a:spLocks/>
          </p:cNvSpPr>
          <p:nvPr/>
        </p:nvSpPr>
        <p:spPr bwMode="auto">
          <a:xfrm>
            <a:off x="16394227" y="3783775"/>
            <a:ext cx="330216" cy="406422"/>
          </a:xfrm>
          <a:custGeom>
            <a:avLst/>
            <a:gdLst>
              <a:gd name="T0" fmla="*/ 3 w 44"/>
              <a:gd name="T1" fmla="*/ 24 h 54"/>
              <a:gd name="T2" fmla="*/ 4 w 44"/>
              <a:gd name="T3" fmla="*/ 43 h 54"/>
              <a:gd name="T4" fmla="*/ 0 w 44"/>
              <a:gd name="T5" fmla="*/ 49 h 54"/>
              <a:gd name="T6" fmla="*/ 13 w 44"/>
              <a:gd name="T7" fmla="*/ 52 h 54"/>
              <a:gd name="T8" fmla="*/ 28 w 44"/>
              <a:gd name="T9" fmla="*/ 45 h 54"/>
              <a:gd name="T10" fmla="*/ 44 w 44"/>
              <a:gd name="T11" fmla="*/ 23 h 54"/>
              <a:gd name="T12" fmla="*/ 44 w 44"/>
              <a:gd name="T13" fmla="*/ 23 h 54"/>
              <a:gd name="T14" fmla="*/ 20 w 44"/>
              <a:gd name="T15" fmla="*/ 4 h 54"/>
              <a:gd name="T16" fmla="*/ 8 w 44"/>
              <a:gd name="T17" fmla="*/ 0 h 54"/>
              <a:gd name="T18" fmla="*/ 5 w 44"/>
              <a:gd name="T19" fmla="*/ 7 h 54"/>
              <a:gd name="T20" fmla="*/ 3 w 4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4">
                <a:moveTo>
                  <a:pt x="3" y="24"/>
                </a:moveTo>
                <a:cubicBezTo>
                  <a:pt x="5" y="30"/>
                  <a:pt x="5" y="41"/>
                  <a:pt x="4" y="43"/>
                </a:cubicBezTo>
                <a:cubicBezTo>
                  <a:pt x="4" y="44"/>
                  <a:pt x="2" y="47"/>
                  <a:pt x="0" y="49"/>
                </a:cubicBezTo>
                <a:cubicBezTo>
                  <a:pt x="3" y="52"/>
                  <a:pt x="6" y="54"/>
                  <a:pt x="13" y="52"/>
                </a:cubicBezTo>
                <a:cubicBezTo>
                  <a:pt x="21" y="49"/>
                  <a:pt x="25" y="54"/>
                  <a:pt x="28" y="45"/>
                </a:cubicBezTo>
                <a:cubicBezTo>
                  <a:pt x="30" y="38"/>
                  <a:pt x="38" y="29"/>
                  <a:pt x="44" y="23"/>
                </a:cubicBezTo>
                <a:cubicBezTo>
                  <a:pt x="44" y="23"/>
                  <a:pt x="44" y="23"/>
                  <a:pt x="44" y="23"/>
                </a:cubicBezTo>
                <a:cubicBezTo>
                  <a:pt x="38" y="20"/>
                  <a:pt x="29" y="6"/>
                  <a:pt x="20" y="4"/>
                </a:cubicBezTo>
                <a:cubicBezTo>
                  <a:pt x="16" y="3"/>
                  <a:pt x="12" y="2"/>
                  <a:pt x="8" y="0"/>
                </a:cubicBezTo>
                <a:cubicBezTo>
                  <a:pt x="7" y="4"/>
                  <a:pt x="6" y="7"/>
                  <a:pt x="5" y="7"/>
                </a:cubicBezTo>
                <a:cubicBezTo>
                  <a:pt x="2" y="10"/>
                  <a:pt x="0" y="18"/>
                  <a:pt x="3" y="24"/>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 name="Freeform 26"/>
          <p:cNvSpPr>
            <a:spLocks/>
          </p:cNvSpPr>
          <p:nvPr/>
        </p:nvSpPr>
        <p:spPr bwMode="auto">
          <a:xfrm>
            <a:off x="13174624" y="1853258"/>
            <a:ext cx="1120830" cy="396896"/>
          </a:xfrm>
          <a:custGeom>
            <a:avLst/>
            <a:gdLst>
              <a:gd name="T0" fmla="*/ 120 w 149"/>
              <a:gd name="T1" fmla="*/ 34 h 53"/>
              <a:gd name="T2" fmla="*/ 52 w 149"/>
              <a:gd name="T3" fmla="*/ 6 h 53"/>
              <a:gd name="T4" fmla="*/ 2 w 149"/>
              <a:gd name="T5" fmla="*/ 24 h 53"/>
              <a:gd name="T6" fmla="*/ 27 w 149"/>
              <a:gd name="T7" fmla="*/ 13 h 53"/>
              <a:gd name="T8" fmla="*/ 40 w 149"/>
              <a:gd name="T9" fmla="*/ 18 h 53"/>
              <a:gd name="T10" fmla="*/ 64 w 149"/>
              <a:gd name="T11" fmla="*/ 24 h 53"/>
              <a:gd name="T12" fmla="*/ 94 w 149"/>
              <a:gd name="T13" fmla="*/ 39 h 53"/>
              <a:gd name="T14" fmla="*/ 101 w 149"/>
              <a:gd name="T15" fmla="*/ 51 h 53"/>
              <a:gd name="T16" fmla="*/ 146 w 149"/>
              <a:gd name="T17" fmla="*/ 49 h 53"/>
              <a:gd name="T18" fmla="*/ 120 w 149"/>
              <a:gd name="T19"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53">
                <a:moveTo>
                  <a:pt x="120" y="34"/>
                </a:moveTo>
                <a:cubicBezTo>
                  <a:pt x="111" y="34"/>
                  <a:pt x="80" y="13"/>
                  <a:pt x="52" y="6"/>
                </a:cubicBezTo>
                <a:cubicBezTo>
                  <a:pt x="24" y="0"/>
                  <a:pt x="0" y="20"/>
                  <a:pt x="2" y="24"/>
                </a:cubicBezTo>
                <a:cubicBezTo>
                  <a:pt x="6" y="29"/>
                  <a:pt x="20" y="18"/>
                  <a:pt x="27" y="13"/>
                </a:cubicBezTo>
                <a:cubicBezTo>
                  <a:pt x="34" y="8"/>
                  <a:pt x="40" y="15"/>
                  <a:pt x="40" y="18"/>
                </a:cubicBezTo>
                <a:cubicBezTo>
                  <a:pt x="41" y="21"/>
                  <a:pt x="50" y="23"/>
                  <a:pt x="64" y="24"/>
                </a:cubicBezTo>
                <a:cubicBezTo>
                  <a:pt x="78" y="24"/>
                  <a:pt x="80" y="36"/>
                  <a:pt x="94" y="39"/>
                </a:cubicBezTo>
                <a:cubicBezTo>
                  <a:pt x="108" y="42"/>
                  <a:pt x="94" y="48"/>
                  <a:pt x="101" y="51"/>
                </a:cubicBezTo>
                <a:cubicBezTo>
                  <a:pt x="108" y="53"/>
                  <a:pt x="144" y="52"/>
                  <a:pt x="146" y="49"/>
                </a:cubicBezTo>
                <a:cubicBezTo>
                  <a:pt x="149" y="46"/>
                  <a:pt x="129" y="34"/>
                  <a:pt x="120" y="34"/>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 name="Freeform 27"/>
          <p:cNvSpPr>
            <a:spLocks/>
          </p:cNvSpPr>
          <p:nvPr/>
        </p:nvSpPr>
        <p:spPr bwMode="auto">
          <a:xfrm>
            <a:off x="13812828" y="2386686"/>
            <a:ext cx="257190" cy="120656"/>
          </a:xfrm>
          <a:custGeom>
            <a:avLst/>
            <a:gdLst>
              <a:gd name="T0" fmla="*/ 3 w 34"/>
              <a:gd name="T1" fmla="*/ 6 h 16"/>
              <a:gd name="T2" fmla="*/ 32 w 34"/>
              <a:gd name="T3" fmla="*/ 11 h 16"/>
              <a:gd name="T4" fmla="*/ 3 w 34"/>
              <a:gd name="T5" fmla="*/ 6 h 16"/>
            </a:gdLst>
            <a:ahLst/>
            <a:cxnLst>
              <a:cxn ang="0">
                <a:pos x="T0" y="T1"/>
              </a:cxn>
              <a:cxn ang="0">
                <a:pos x="T2" y="T3"/>
              </a:cxn>
              <a:cxn ang="0">
                <a:pos x="T4" y="T5"/>
              </a:cxn>
            </a:cxnLst>
            <a:rect l="0" t="0" r="r" b="b"/>
            <a:pathLst>
              <a:path w="34" h="16">
                <a:moveTo>
                  <a:pt x="3" y="6"/>
                </a:moveTo>
                <a:cubicBezTo>
                  <a:pt x="6" y="10"/>
                  <a:pt x="29" y="16"/>
                  <a:pt x="32" y="11"/>
                </a:cubicBezTo>
                <a:cubicBezTo>
                  <a:pt x="34" y="5"/>
                  <a:pt x="0" y="0"/>
                  <a:pt x="3" y="6"/>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 name="Freeform 28"/>
          <p:cNvSpPr>
            <a:spLocks/>
          </p:cNvSpPr>
          <p:nvPr/>
        </p:nvSpPr>
        <p:spPr bwMode="auto">
          <a:xfrm>
            <a:off x="15003524" y="2370815"/>
            <a:ext cx="231786" cy="136534"/>
          </a:xfrm>
          <a:custGeom>
            <a:avLst/>
            <a:gdLst>
              <a:gd name="T0" fmla="*/ 5 w 31"/>
              <a:gd name="T1" fmla="*/ 9 h 18"/>
              <a:gd name="T2" fmla="*/ 28 w 31"/>
              <a:gd name="T3" fmla="*/ 9 h 18"/>
              <a:gd name="T4" fmla="*/ 5 w 31"/>
              <a:gd name="T5" fmla="*/ 9 h 18"/>
            </a:gdLst>
            <a:ahLst/>
            <a:cxnLst>
              <a:cxn ang="0">
                <a:pos x="T0" y="T1"/>
              </a:cxn>
              <a:cxn ang="0">
                <a:pos x="T2" y="T3"/>
              </a:cxn>
              <a:cxn ang="0">
                <a:pos x="T4" y="T5"/>
              </a:cxn>
            </a:cxnLst>
            <a:rect l="0" t="0" r="r" b="b"/>
            <a:pathLst>
              <a:path w="31" h="18">
                <a:moveTo>
                  <a:pt x="5" y="9"/>
                </a:moveTo>
                <a:cubicBezTo>
                  <a:pt x="11" y="18"/>
                  <a:pt x="27" y="12"/>
                  <a:pt x="28" y="9"/>
                </a:cubicBezTo>
                <a:cubicBezTo>
                  <a:pt x="31" y="3"/>
                  <a:pt x="0" y="0"/>
                  <a:pt x="5" y="9"/>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7" name="Freeform 29"/>
          <p:cNvSpPr>
            <a:spLocks noEditPoints="1"/>
          </p:cNvSpPr>
          <p:nvPr/>
        </p:nvSpPr>
        <p:spPr bwMode="auto">
          <a:xfrm>
            <a:off x="15657591" y="10369081"/>
            <a:ext cx="390544" cy="174634"/>
          </a:xfrm>
          <a:custGeom>
            <a:avLst/>
            <a:gdLst>
              <a:gd name="T0" fmla="*/ 49 w 52"/>
              <a:gd name="T1" fmla="*/ 10 h 23"/>
              <a:gd name="T2" fmla="*/ 26 w 52"/>
              <a:gd name="T3" fmla="*/ 20 h 23"/>
              <a:gd name="T4" fmla="*/ 49 w 52"/>
              <a:gd name="T5" fmla="*/ 10 h 23"/>
              <a:gd name="T6" fmla="*/ 24 w 52"/>
              <a:gd name="T7" fmla="*/ 3 h 23"/>
              <a:gd name="T8" fmla="*/ 7 w 52"/>
              <a:gd name="T9" fmla="*/ 19 h 23"/>
              <a:gd name="T10" fmla="*/ 24 w 52"/>
              <a:gd name="T11" fmla="*/ 3 h 23"/>
            </a:gdLst>
            <a:ahLst/>
            <a:cxnLst>
              <a:cxn ang="0">
                <a:pos x="T0" y="T1"/>
              </a:cxn>
              <a:cxn ang="0">
                <a:pos x="T2" y="T3"/>
              </a:cxn>
              <a:cxn ang="0">
                <a:pos x="T4" y="T5"/>
              </a:cxn>
              <a:cxn ang="0">
                <a:pos x="T6" y="T7"/>
              </a:cxn>
              <a:cxn ang="0">
                <a:pos x="T8" y="T9"/>
              </a:cxn>
              <a:cxn ang="0">
                <a:pos x="T10" y="T11"/>
              </a:cxn>
            </a:cxnLst>
            <a:rect l="0" t="0" r="r" b="b"/>
            <a:pathLst>
              <a:path w="52" h="23">
                <a:moveTo>
                  <a:pt x="49" y="10"/>
                </a:moveTo>
                <a:cubicBezTo>
                  <a:pt x="44" y="0"/>
                  <a:pt x="21" y="18"/>
                  <a:pt x="26" y="20"/>
                </a:cubicBezTo>
                <a:cubicBezTo>
                  <a:pt x="31" y="23"/>
                  <a:pt x="52" y="14"/>
                  <a:pt x="49" y="10"/>
                </a:cubicBezTo>
                <a:close/>
                <a:moveTo>
                  <a:pt x="24" y="3"/>
                </a:moveTo>
                <a:cubicBezTo>
                  <a:pt x="17" y="2"/>
                  <a:pt x="0" y="16"/>
                  <a:pt x="7" y="19"/>
                </a:cubicBezTo>
                <a:cubicBezTo>
                  <a:pt x="15" y="23"/>
                  <a:pt x="30" y="4"/>
                  <a:pt x="24" y="3"/>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8" name="Freeform 30"/>
          <p:cNvSpPr>
            <a:spLocks noEditPoints="1"/>
          </p:cNvSpPr>
          <p:nvPr/>
        </p:nvSpPr>
        <p:spPr bwMode="auto">
          <a:xfrm>
            <a:off x="12412590" y="4244164"/>
            <a:ext cx="1768558" cy="704888"/>
          </a:xfrm>
          <a:custGeom>
            <a:avLst/>
            <a:gdLst>
              <a:gd name="T0" fmla="*/ 228 w 235"/>
              <a:gd name="T1" fmla="*/ 24 h 94"/>
              <a:gd name="T2" fmla="*/ 218 w 235"/>
              <a:gd name="T3" fmla="*/ 16 h 94"/>
              <a:gd name="T4" fmla="*/ 207 w 235"/>
              <a:gd name="T5" fmla="*/ 16 h 94"/>
              <a:gd name="T6" fmla="*/ 198 w 235"/>
              <a:gd name="T7" fmla="*/ 9 h 94"/>
              <a:gd name="T8" fmla="*/ 181 w 235"/>
              <a:gd name="T9" fmla="*/ 0 h 94"/>
              <a:gd name="T10" fmla="*/ 181 w 235"/>
              <a:gd name="T11" fmla="*/ 2 h 94"/>
              <a:gd name="T12" fmla="*/ 171 w 235"/>
              <a:gd name="T13" fmla="*/ 7 h 94"/>
              <a:gd name="T14" fmla="*/ 167 w 235"/>
              <a:gd name="T15" fmla="*/ 17 h 94"/>
              <a:gd name="T16" fmla="*/ 160 w 235"/>
              <a:gd name="T17" fmla="*/ 25 h 94"/>
              <a:gd name="T18" fmla="*/ 157 w 235"/>
              <a:gd name="T19" fmla="*/ 33 h 94"/>
              <a:gd name="T20" fmla="*/ 154 w 235"/>
              <a:gd name="T21" fmla="*/ 42 h 94"/>
              <a:gd name="T22" fmla="*/ 153 w 235"/>
              <a:gd name="T23" fmla="*/ 52 h 94"/>
              <a:gd name="T24" fmla="*/ 161 w 235"/>
              <a:gd name="T25" fmla="*/ 59 h 94"/>
              <a:gd name="T26" fmla="*/ 168 w 235"/>
              <a:gd name="T27" fmla="*/ 60 h 94"/>
              <a:gd name="T28" fmla="*/ 161 w 235"/>
              <a:gd name="T29" fmla="*/ 69 h 94"/>
              <a:gd name="T30" fmla="*/ 160 w 235"/>
              <a:gd name="T31" fmla="*/ 69 h 94"/>
              <a:gd name="T32" fmla="*/ 163 w 235"/>
              <a:gd name="T33" fmla="*/ 77 h 94"/>
              <a:gd name="T34" fmla="*/ 163 w 235"/>
              <a:gd name="T35" fmla="*/ 84 h 94"/>
              <a:gd name="T36" fmla="*/ 174 w 235"/>
              <a:gd name="T37" fmla="*/ 87 h 94"/>
              <a:gd name="T38" fmla="*/ 184 w 235"/>
              <a:gd name="T39" fmla="*/ 86 h 94"/>
              <a:gd name="T40" fmla="*/ 196 w 235"/>
              <a:gd name="T41" fmla="*/ 64 h 94"/>
              <a:gd name="T42" fmla="*/ 224 w 235"/>
              <a:gd name="T43" fmla="*/ 49 h 94"/>
              <a:gd name="T44" fmla="*/ 232 w 235"/>
              <a:gd name="T45" fmla="*/ 34 h 94"/>
              <a:gd name="T46" fmla="*/ 228 w 235"/>
              <a:gd name="T47" fmla="*/ 24 h 94"/>
              <a:gd name="T48" fmla="*/ 6 w 235"/>
              <a:gd name="T49" fmla="*/ 20 h 94"/>
              <a:gd name="T50" fmla="*/ 15 w 235"/>
              <a:gd name="T51" fmla="*/ 34 h 94"/>
              <a:gd name="T52" fmla="*/ 6 w 235"/>
              <a:gd name="T53" fmla="*/ 2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5" h="94">
                <a:moveTo>
                  <a:pt x="228" y="24"/>
                </a:moveTo>
                <a:cubicBezTo>
                  <a:pt x="223" y="18"/>
                  <a:pt x="219" y="14"/>
                  <a:pt x="218" y="16"/>
                </a:cubicBezTo>
                <a:cubicBezTo>
                  <a:pt x="216" y="17"/>
                  <a:pt x="211" y="18"/>
                  <a:pt x="207" y="16"/>
                </a:cubicBezTo>
                <a:cubicBezTo>
                  <a:pt x="203" y="14"/>
                  <a:pt x="201" y="9"/>
                  <a:pt x="198" y="9"/>
                </a:cubicBezTo>
                <a:cubicBezTo>
                  <a:pt x="196" y="9"/>
                  <a:pt x="186" y="4"/>
                  <a:pt x="181" y="0"/>
                </a:cubicBezTo>
                <a:cubicBezTo>
                  <a:pt x="181" y="0"/>
                  <a:pt x="181" y="1"/>
                  <a:pt x="181" y="2"/>
                </a:cubicBezTo>
                <a:cubicBezTo>
                  <a:pt x="181" y="4"/>
                  <a:pt x="177" y="6"/>
                  <a:pt x="171" y="7"/>
                </a:cubicBezTo>
                <a:cubicBezTo>
                  <a:pt x="166" y="7"/>
                  <a:pt x="167" y="13"/>
                  <a:pt x="167" y="17"/>
                </a:cubicBezTo>
                <a:cubicBezTo>
                  <a:pt x="167" y="21"/>
                  <a:pt x="162" y="21"/>
                  <a:pt x="160" y="25"/>
                </a:cubicBezTo>
                <a:cubicBezTo>
                  <a:pt x="159" y="30"/>
                  <a:pt x="161" y="31"/>
                  <a:pt x="157" y="33"/>
                </a:cubicBezTo>
                <a:cubicBezTo>
                  <a:pt x="152" y="35"/>
                  <a:pt x="151" y="39"/>
                  <a:pt x="154" y="42"/>
                </a:cubicBezTo>
                <a:cubicBezTo>
                  <a:pt x="156" y="46"/>
                  <a:pt x="153" y="50"/>
                  <a:pt x="153" y="52"/>
                </a:cubicBezTo>
                <a:cubicBezTo>
                  <a:pt x="152" y="54"/>
                  <a:pt x="156" y="55"/>
                  <a:pt x="161" y="59"/>
                </a:cubicBezTo>
                <a:cubicBezTo>
                  <a:pt x="165" y="63"/>
                  <a:pt x="166" y="57"/>
                  <a:pt x="168" y="60"/>
                </a:cubicBezTo>
                <a:cubicBezTo>
                  <a:pt x="169" y="64"/>
                  <a:pt x="166" y="69"/>
                  <a:pt x="161" y="69"/>
                </a:cubicBezTo>
                <a:cubicBezTo>
                  <a:pt x="161" y="69"/>
                  <a:pt x="161" y="69"/>
                  <a:pt x="160" y="69"/>
                </a:cubicBezTo>
                <a:cubicBezTo>
                  <a:pt x="163" y="72"/>
                  <a:pt x="164" y="75"/>
                  <a:pt x="163" y="77"/>
                </a:cubicBezTo>
                <a:cubicBezTo>
                  <a:pt x="161" y="80"/>
                  <a:pt x="159" y="80"/>
                  <a:pt x="163" y="84"/>
                </a:cubicBezTo>
                <a:cubicBezTo>
                  <a:pt x="167" y="88"/>
                  <a:pt x="170" y="82"/>
                  <a:pt x="174" y="87"/>
                </a:cubicBezTo>
                <a:cubicBezTo>
                  <a:pt x="177" y="91"/>
                  <a:pt x="180" y="94"/>
                  <a:pt x="184" y="86"/>
                </a:cubicBezTo>
                <a:cubicBezTo>
                  <a:pt x="187" y="78"/>
                  <a:pt x="190" y="66"/>
                  <a:pt x="196" y="64"/>
                </a:cubicBezTo>
                <a:cubicBezTo>
                  <a:pt x="203" y="62"/>
                  <a:pt x="216" y="59"/>
                  <a:pt x="224" y="49"/>
                </a:cubicBezTo>
                <a:cubicBezTo>
                  <a:pt x="232" y="38"/>
                  <a:pt x="228" y="38"/>
                  <a:pt x="232" y="34"/>
                </a:cubicBezTo>
                <a:cubicBezTo>
                  <a:pt x="235" y="32"/>
                  <a:pt x="233" y="30"/>
                  <a:pt x="228" y="24"/>
                </a:cubicBezTo>
                <a:close/>
                <a:moveTo>
                  <a:pt x="6" y="20"/>
                </a:moveTo>
                <a:cubicBezTo>
                  <a:pt x="0" y="29"/>
                  <a:pt x="12" y="38"/>
                  <a:pt x="15" y="34"/>
                </a:cubicBezTo>
                <a:cubicBezTo>
                  <a:pt x="18" y="29"/>
                  <a:pt x="13" y="10"/>
                  <a:pt x="6" y="20"/>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9" name="Freeform 31"/>
          <p:cNvSpPr>
            <a:spLocks/>
          </p:cNvSpPr>
          <p:nvPr/>
        </p:nvSpPr>
        <p:spPr bwMode="auto">
          <a:xfrm>
            <a:off x="18146912" y="10791366"/>
            <a:ext cx="257190" cy="187336"/>
          </a:xfrm>
          <a:custGeom>
            <a:avLst/>
            <a:gdLst>
              <a:gd name="T0" fmla="*/ 1 w 34"/>
              <a:gd name="T1" fmla="*/ 3 h 25"/>
              <a:gd name="T2" fmla="*/ 13 w 34"/>
              <a:gd name="T3" fmla="*/ 11 h 25"/>
              <a:gd name="T4" fmla="*/ 29 w 34"/>
              <a:gd name="T5" fmla="*/ 16 h 25"/>
              <a:gd name="T6" fmla="*/ 1 w 34"/>
              <a:gd name="T7" fmla="*/ 3 h 25"/>
            </a:gdLst>
            <a:ahLst/>
            <a:cxnLst>
              <a:cxn ang="0">
                <a:pos x="T0" y="T1"/>
              </a:cxn>
              <a:cxn ang="0">
                <a:pos x="T2" y="T3"/>
              </a:cxn>
              <a:cxn ang="0">
                <a:pos x="T4" y="T5"/>
              </a:cxn>
              <a:cxn ang="0">
                <a:pos x="T6" y="T7"/>
              </a:cxn>
            </a:cxnLst>
            <a:rect l="0" t="0" r="r" b="b"/>
            <a:pathLst>
              <a:path w="34" h="25">
                <a:moveTo>
                  <a:pt x="1" y="3"/>
                </a:moveTo>
                <a:cubicBezTo>
                  <a:pt x="2" y="8"/>
                  <a:pt x="7" y="6"/>
                  <a:pt x="13" y="11"/>
                </a:cubicBezTo>
                <a:cubicBezTo>
                  <a:pt x="18" y="16"/>
                  <a:pt x="23" y="25"/>
                  <a:pt x="29" y="16"/>
                </a:cubicBezTo>
                <a:cubicBezTo>
                  <a:pt x="34" y="8"/>
                  <a:pt x="0" y="0"/>
                  <a:pt x="1" y="3"/>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 name="Freeform 32"/>
          <p:cNvSpPr>
            <a:spLocks/>
          </p:cNvSpPr>
          <p:nvPr/>
        </p:nvSpPr>
        <p:spPr bwMode="auto">
          <a:xfrm>
            <a:off x="15590928" y="3234465"/>
            <a:ext cx="127006" cy="104782"/>
          </a:xfrm>
          <a:custGeom>
            <a:avLst/>
            <a:gdLst>
              <a:gd name="T0" fmla="*/ 4 w 17"/>
              <a:gd name="T1" fmla="*/ 12 h 14"/>
              <a:gd name="T2" fmla="*/ 3 w 17"/>
              <a:gd name="T3" fmla="*/ 6 h 14"/>
              <a:gd name="T4" fmla="*/ 14 w 17"/>
              <a:gd name="T5" fmla="*/ 3 h 14"/>
              <a:gd name="T6" fmla="*/ 14 w 17"/>
              <a:gd name="T7" fmla="*/ 11 h 14"/>
              <a:gd name="T8" fmla="*/ 4 w 17"/>
              <a:gd name="T9" fmla="*/ 12 h 14"/>
            </a:gdLst>
            <a:ahLst/>
            <a:cxnLst>
              <a:cxn ang="0">
                <a:pos x="T0" y="T1"/>
              </a:cxn>
              <a:cxn ang="0">
                <a:pos x="T2" y="T3"/>
              </a:cxn>
              <a:cxn ang="0">
                <a:pos x="T4" y="T5"/>
              </a:cxn>
              <a:cxn ang="0">
                <a:pos x="T6" y="T7"/>
              </a:cxn>
              <a:cxn ang="0">
                <a:pos x="T8" y="T9"/>
              </a:cxn>
            </a:cxnLst>
            <a:rect l="0" t="0" r="r" b="b"/>
            <a:pathLst>
              <a:path w="17" h="14">
                <a:moveTo>
                  <a:pt x="4" y="12"/>
                </a:moveTo>
                <a:cubicBezTo>
                  <a:pt x="2" y="11"/>
                  <a:pt x="6" y="7"/>
                  <a:pt x="3" y="6"/>
                </a:cubicBezTo>
                <a:cubicBezTo>
                  <a:pt x="0" y="4"/>
                  <a:pt x="10" y="0"/>
                  <a:pt x="14" y="3"/>
                </a:cubicBezTo>
                <a:cubicBezTo>
                  <a:pt x="17" y="6"/>
                  <a:pt x="17" y="10"/>
                  <a:pt x="14" y="11"/>
                </a:cubicBezTo>
                <a:cubicBezTo>
                  <a:pt x="11" y="12"/>
                  <a:pt x="5" y="14"/>
                  <a:pt x="4" y="12"/>
                </a:cubicBezTo>
                <a:close/>
              </a:path>
            </a:pathLst>
          </a:custGeom>
          <a:solidFill>
            <a:schemeClr val="tx1">
              <a:lumMod val="90000"/>
              <a:lumOff val="10000"/>
            </a:schemeClr>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 name="Freeform 155"/>
          <p:cNvSpPr>
            <a:spLocks/>
          </p:cNvSpPr>
          <p:nvPr/>
        </p:nvSpPr>
        <p:spPr bwMode="auto">
          <a:xfrm>
            <a:off x="12692002" y="2535923"/>
            <a:ext cx="15878" cy="22226"/>
          </a:xfrm>
          <a:custGeom>
            <a:avLst/>
            <a:gdLst>
              <a:gd name="T0" fmla="*/ 2 w 2"/>
              <a:gd name="T1" fmla="*/ 3 h 3"/>
              <a:gd name="T2" fmla="*/ 2 w 2"/>
              <a:gd name="T3" fmla="*/ 1 h 3"/>
              <a:gd name="T4" fmla="*/ 1 w 2"/>
              <a:gd name="T5" fmla="*/ 0 h 3"/>
              <a:gd name="T6" fmla="*/ 1 w 2"/>
              <a:gd name="T7" fmla="*/ 0 h 3"/>
              <a:gd name="T8" fmla="*/ 0 w 2"/>
              <a:gd name="T9" fmla="*/ 0 h 3"/>
              <a:gd name="T10" fmla="*/ 0 w 2"/>
              <a:gd name="T11" fmla="*/ 1 h 3"/>
              <a:gd name="T12" fmla="*/ 0 w 2"/>
              <a:gd name="T13" fmla="*/ 3 h 3"/>
              <a:gd name="T14" fmla="*/ 0 w 2"/>
              <a:gd name="T15" fmla="*/ 3 h 3"/>
              <a:gd name="T16" fmla="*/ 0 w 2"/>
              <a:gd name="T17" fmla="*/ 0 h 3"/>
              <a:gd name="T18" fmla="*/ 0 w 2"/>
              <a:gd name="T19" fmla="*/ 0 h 3"/>
              <a:gd name="T20" fmla="*/ 0 w 2"/>
              <a:gd name="T21" fmla="*/ 0 h 3"/>
              <a:gd name="T22" fmla="*/ 0 w 2"/>
              <a:gd name="T23" fmla="*/ 0 h 3"/>
              <a:gd name="T24" fmla="*/ 0 w 2"/>
              <a:gd name="T25" fmla="*/ 0 h 3"/>
              <a:gd name="T26" fmla="*/ 1 w 2"/>
              <a:gd name="T27" fmla="*/ 0 h 3"/>
              <a:gd name="T28" fmla="*/ 2 w 2"/>
              <a:gd name="T29" fmla="*/ 0 h 3"/>
              <a:gd name="T30" fmla="*/ 2 w 2"/>
              <a:gd name="T31" fmla="*/ 0 h 3"/>
              <a:gd name="T32" fmla="*/ 2 w 2"/>
              <a:gd name="T33" fmla="*/ 0 h 3"/>
              <a:gd name="T34" fmla="*/ 2 w 2"/>
              <a:gd name="T35" fmla="*/ 1 h 3"/>
              <a:gd name="T36" fmla="*/ 2 w 2"/>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3">
                <a:moveTo>
                  <a:pt x="2" y="3"/>
                </a:moveTo>
                <a:cubicBezTo>
                  <a:pt x="2" y="1"/>
                  <a:pt x="2" y="1"/>
                  <a:pt x="2" y="1"/>
                </a:cubicBezTo>
                <a:cubicBezTo>
                  <a:pt x="2" y="1"/>
                  <a:pt x="2" y="0"/>
                  <a:pt x="1" y="0"/>
                </a:cubicBezTo>
                <a:cubicBezTo>
                  <a:pt x="1" y="0"/>
                  <a:pt x="1" y="0"/>
                  <a:pt x="1" y="0"/>
                </a:cubicBezTo>
                <a:cubicBezTo>
                  <a:pt x="1" y="0"/>
                  <a:pt x="1" y="0"/>
                  <a:pt x="0" y="0"/>
                </a:cubicBezTo>
                <a:cubicBezTo>
                  <a:pt x="0" y="0"/>
                  <a:pt x="0" y="1"/>
                  <a:pt x="0" y="1"/>
                </a:cubicBezTo>
                <a:cubicBezTo>
                  <a:pt x="0" y="3"/>
                  <a:pt x="0" y="3"/>
                  <a:pt x="0" y="3"/>
                </a:cubicBezTo>
                <a:cubicBezTo>
                  <a:pt x="0" y="3"/>
                  <a:pt x="0" y="3"/>
                  <a:pt x="0" y="3"/>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2" y="0"/>
                  <a:pt x="2" y="1"/>
                  <a:pt x="2" y="1"/>
                </a:cubicBezTo>
                <a:cubicBezTo>
                  <a:pt x="2" y="3"/>
                  <a:pt x="2" y="3"/>
                  <a:pt x="2"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0" name="Rectangle 49"/>
          <p:cNvSpPr/>
          <p:nvPr/>
        </p:nvSpPr>
        <p:spPr>
          <a:xfrm>
            <a:off x="5478196" y="4190197"/>
            <a:ext cx="8278431" cy="3547510"/>
          </a:xfrm>
          <a:prstGeom prst="rect">
            <a:avLst/>
          </a:prstGeom>
        </p:spPr>
        <p:txBody>
          <a:bodyPr wrap="square" lIns="146304" tIns="0" rIns="0" bIns="0">
            <a:spAutoFit/>
          </a:bodyPr>
          <a:lstStyle/>
          <a:p>
            <a:pPr>
              <a:lnSpc>
                <a:spcPct val="95000"/>
              </a:lnSpc>
            </a:pPr>
            <a:r>
              <a:rPr lang="en-US" sz="7466">
                <a:ea typeface="Open Sans" panose="020B0606030504020204" pitchFamily="34" charset="0"/>
                <a:cs typeface="Open Sans" panose="020B0606030504020204" pitchFamily="34" charset="0"/>
              </a:rPr>
              <a:t>South America</a:t>
            </a:r>
          </a:p>
          <a:p>
            <a:pPr>
              <a:lnSpc>
                <a:spcPct val="95000"/>
              </a:lnSpc>
              <a:spcAft>
                <a:spcPts val="1600"/>
              </a:spcAft>
            </a:pPr>
            <a:r>
              <a:rPr lang="en-US" sz="2400"/>
              <a:t>Lorem ipsum dolor sit amet, </a:t>
            </a:r>
            <a:r>
              <a:rPr lang="en-US" sz="2400" err="1"/>
              <a:t>consectetur</a:t>
            </a:r>
            <a:r>
              <a:rPr lang="en-US" sz="2400"/>
              <a:t> </a:t>
            </a:r>
            <a:r>
              <a:rPr lang="en-US" sz="2400" err="1"/>
              <a:t>adipiscing</a:t>
            </a:r>
            <a:r>
              <a:rPr lang="en-US" sz="2400"/>
              <a:t> </a:t>
            </a:r>
            <a:r>
              <a:rPr lang="en-US" sz="2400" err="1"/>
              <a:t>elit</a:t>
            </a:r>
            <a:r>
              <a:rPr lang="en-US" sz="2400"/>
              <a:t>. </a:t>
            </a:r>
            <a:r>
              <a:rPr lang="en-US" sz="2400" err="1"/>
              <a:t>Sed</a:t>
            </a:r>
            <a:r>
              <a:rPr lang="en-US" sz="2400"/>
              <a:t> </a:t>
            </a:r>
            <a:r>
              <a:rPr lang="en-US" sz="2400" err="1"/>
              <a:t>eget</a:t>
            </a:r>
            <a:r>
              <a:rPr lang="en-US" sz="2400"/>
              <a:t> semper </a:t>
            </a:r>
            <a:r>
              <a:rPr lang="en-US" sz="2400" err="1"/>
              <a:t>sapien</a:t>
            </a:r>
            <a:r>
              <a:rPr lang="en-US" sz="2400"/>
              <a:t>. </a:t>
            </a:r>
            <a:r>
              <a:rPr lang="en-US" sz="2400" err="1"/>
              <a:t>Aenean</a:t>
            </a:r>
            <a:r>
              <a:rPr lang="en-US" sz="2400"/>
              <a:t> </a:t>
            </a:r>
            <a:r>
              <a:rPr lang="en-US" sz="2400" err="1"/>
              <a:t>volutpat</a:t>
            </a:r>
            <a:r>
              <a:rPr lang="en-US" sz="2400"/>
              <a:t>, </a:t>
            </a:r>
            <a:r>
              <a:rPr lang="en-US" sz="2400" err="1"/>
              <a:t>enim</a:t>
            </a:r>
            <a:r>
              <a:rPr lang="en-US" sz="2400"/>
              <a:t> </a:t>
            </a:r>
            <a:r>
              <a:rPr lang="en-US" sz="2400" err="1"/>
              <a:t>feugiat</a:t>
            </a:r>
            <a:r>
              <a:rPr lang="en-US" sz="2400"/>
              <a:t> </a:t>
            </a:r>
            <a:r>
              <a:rPr lang="en-US" sz="2400" err="1"/>
              <a:t>bibendum</a:t>
            </a:r>
            <a:r>
              <a:rPr lang="en-US" sz="2400"/>
              <a:t> </a:t>
            </a:r>
            <a:r>
              <a:rPr lang="en-US" sz="2400" err="1"/>
              <a:t>varius</a:t>
            </a:r>
            <a:r>
              <a:rPr lang="en-US" sz="2400"/>
              <a:t>, dui </a:t>
            </a:r>
            <a:r>
              <a:rPr lang="en-US" sz="2400" err="1"/>
              <a:t>augue</a:t>
            </a:r>
            <a:r>
              <a:rPr lang="en-US" sz="2400"/>
              <a:t> </a:t>
            </a:r>
            <a:r>
              <a:rPr lang="en-US" sz="2400" err="1"/>
              <a:t>cursus</a:t>
            </a:r>
            <a:r>
              <a:rPr lang="en-US" sz="2400"/>
              <a:t> </a:t>
            </a:r>
            <a:r>
              <a:rPr lang="en-US" sz="2400" err="1"/>
              <a:t>odio</a:t>
            </a:r>
            <a:r>
              <a:rPr lang="en-US" sz="2400"/>
              <a:t>, </a:t>
            </a:r>
            <a:r>
              <a:rPr lang="en-US" sz="2400" err="1"/>
              <a:t>quis</a:t>
            </a:r>
            <a:r>
              <a:rPr lang="en-US" sz="2400"/>
              <a:t> </a:t>
            </a:r>
            <a:r>
              <a:rPr lang="en-US" sz="2400" err="1"/>
              <a:t>mollis</a:t>
            </a:r>
            <a:r>
              <a:rPr lang="en-US" sz="2400"/>
              <a:t> </a:t>
            </a:r>
            <a:r>
              <a:rPr lang="en-US" sz="2400" err="1"/>
              <a:t>nisl</a:t>
            </a:r>
            <a:r>
              <a:rPr lang="en-US" sz="2400"/>
              <a:t> ipsum </a:t>
            </a:r>
            <a:r>
              <a:rPr lang="en-US" sz="2400" err="1"/>
              <a:t>nec</a:t>
            </a:r>
            <a:r>
              <a:rPr lang="en-US" sz="2400"/>
              <a:t> </a:t>
            </a:r>
            <a:r>
              <a:rPr lang="en-US" sz="2400" err="1"/>
              <a:t>felis</a:t>
            </a:r>
            <a:r>
              <a:rPr lang="en-US" sz="2400"/>
              <a:t>. </a:t>
            </a:r>
            <a:r>
              <a:rPr lang="en-US" sz="2400" err="1"/>
              <a:t>Donec</a:t>
            </a:r>
            <a:r>
              <a:rPr lang="en-US" sz="2400"/>
              <a:t> </a:t>
            </a:r>
            <a:r>
              <a:rPr lang="en-US" sz="2400" err="1"/>
              <a:t>sodales</a:t>
            </a:r>
            <a:r>
              <a:rPr lang="en-US" sz="2400"/>
              <a:t> </a:t>
            </a:r>
            <a:r>
              <a:rPr lang="en-US" sz="2400" err="1"/>
              <a:t>interdum</a:t>
            </a:r>
            <a:r>
              <a:rPr lang="en-US" sz="2400"/>
              <a:t> ipsum, at </a:t>
            </a:r>
            <a:r>
              <a:rPr lang="en-US" sz="2400" err="1"/>
              <a:t>rhoncus</a:t>
            </a:r>
            <a:r>
              <a:rPr lang="en-US" sz="2400"/>
              <a:t> </a:t>
            </a:r>
            <a:r>
              <a:rPr lang="en-US" sz="2400" err="1"/>
              <a:t>metus</a:t>
            </a:r>
            <a:r>
              <a:rPr lang="en-US" sz="2400"/>
              <a:t> </a:t>
            </a:r>
            <a:r>
              <a:rPr lang="en-US" sz="2400" err="1"/>
              <a:t>efficitur</a:t>
            </a:r>
            <a:r>
              <a:rPr lang="en-US" sz="2400"/>
              <a:t> </a:t>
            </a:r>
            <a:r>
              <a:rPr lang="en-US" sz="2400" err="1"/>
              <a:t>condimentum</a:t>
            </a:r>
            <a:r>
              <a:rPr lang="en-US" sz="2400"/>
              <a:t>. </a:t>
            </a:r>
            <a:r>
              <a:rPr lang="en-US" sz="2400" err="1"/>
              <a:t>Vestibulum</a:t>
            </a:r>
            <a:r>
              <a:rPr lang="en-US" sz="2400"/>
              <a:t> </a:t>
            </a:r>
            <a:r>
              <a:rPr lang="en-US" sz="2400" err="1"/>
              <a:t>vel</a:t>
            </a:r>
            <a:r>
              <a:rPr lang="en-US" sz="2400"/>
              <a:t> </a:t>
            </a:r>
            <a:r>
              <a:rPr lang="en-US" sz="2400" err="1"/>
              <a:t>viverra</a:t>
            </a:r>
            <a:r>
              <a:rPr lang="en-US" sz="2400"/>
              <a:t> magna. </a:t>
            </a:r>
            <a:r>
              <a:rPr lang="en-US" sz="2400" err="1"/>
              <a:t>Proin</a:t>
            </a:r>
            <a:r>
              <a:rPr lang="en-US" sz="2400"/>
              <a:t> </a:t>
            </a:r>
            <a:r>
              <a:rPr lang="en-US" sz="2400" err="1"/>
              <a:t>aliquet</a:t>
            </a:r>
            <a:r>
              <a:rPr lang="en-US" sz="2400"/>
              <a:t> </a:t>
            </a:r>
            <a:r>
              <a:rPr lang="en-US" sz="2400" err="1"/>
              <a:t>posuere</a:t>
            </a:r>
            <a:r>
              <a:rPr lang="en-US" sz="2400"/>
              <a:t> </a:t>
            </a:r>
            <a:r>
              <a:rPr lang="en-US" sz="2400" err="1"/>
              <a:t>mauris</a:t>
            </a:r>
            <a:r>
              <a:rPr lang="en-US" sz="2400"/>
              <a:t>, vitae </a:t>
            </a:r>
            <a:r>
              <a:rPr lang="en-US" sz="2400" err="1"/>
              <a:t>varius</a:t>
            </a:r>
            <a:r>
              <a:rPr lang="en-US" sz="2400"/>
              <a:t> </a:t>
            </a:r>
            <a:r>
              <a:rPr lang="en-US" sz="2400" err="1"/>
              <a:t>est</a:t>
            </a:r>
            <a:r>
              <a:rPr lang="en-US" sz="2400"/>
              <a:t> </a:t>
            </a:r>
            <a:r>
              <a:rPr lang="en-US" sz="2400" err="1"/>
              <a:t>fringilla</a:t>
            </a:r>
            <a:r>
              <a:rPr lang="en-US" sz="2400"/>
              <a:t> vel. </a:t>
            </a:r>
            <a:endParaRPr lang="en-US" sz="2400">
              <a:solidFill>
                <a:schemeClr val="tx1">
                  <a:lumMod val="60000"/>
                  <a:lumOff val="40000"/>
                </a:schemeClr>
              </a:solidFill>
            </a:endParaRPr>
          </a:p>
        </p:txBody>
      </p:sp>
    </p:spTree>
    <p:extLst>
      <p:ext uri="{BB962C8B-B14F-4D97-AF65-F5344CB8AC3E}">
        <p14:creationId xmlns:p14="http://schemas.microsoft.com/office/powerpoint/2010/main" val="36809288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000" fill="hold"/>
                                        <p:tgtEl>
                                          <p:spTgt spid="5"/>
                                        </p:tgtEl>
                                        <p:attrNameLst>
                                          <p:attrName>ppt_x</p:attrName>
                                        </p:attrNameLst>
                                      </p:cBhvr>
                                      <p:tavLst>
                                        <p:tav tm="0">
                                          <p:val>
                                            <p:strVal val="1+#ppt_w/2"/>
                                          </p:val>
                                        </p:tav>
                                        <p:tav tm="100000">
                                          <p:val>
                                            <p:strVal val="#ppt_x"/>
                                          </p:val>
                                        </p:tav>
                                      </p:tavLst>
                                    </p:anim>
                                    <p:anim calcmode="lin" valueType="num">
                                      <p:cBhvr additive="base">
                                        <p:cTn id="16" dur="1000" fill="hold"/>
                                        <p:tgtEl>
                                          <p:spTgt spid="5"/>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000" fill="hold"/>
                                        <p:tgtEl>
                                          <p:spTgt spid="6"/>
                                        </p:tgtEl>
                                        <p:attrNameLst>
                                          <p:attrName>ppt_x</p:attrName>
                                        </p:attrNameLst>
                                      </p:cBhvr>
                                      <p:tavLst>
                                        <p:tav tm="0">
                                          <p:val>
                                            <p:strVal val="1+#ppt_w/2"/>
                                          </p:val>
                                        </p:tav>
                                        <p:tav tm="100000">
                                          <p:val>
                                            <p:strVal val="#ppt_x"/>
                                          </p:val>
                                        </p:tav>
                                      </p:tavLst>
                                    </p:anim>
                                    <p:anim calcmode="lin" valueType="num">
                                      <p:cBhvr additive="base">
                                        <p:cTn id="20" dur="10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1000" fill="hold"/>
                                        <p:tgtEl>
                                          <p:spTgt spid="7"/>
                                        </p:tgtEl>
                                        <p:attrNameLst>
                                          <p:attrName>ppt_x</p:attrName>
                                        </p:attrNameLst>
                                      </p:cBhvr>
                                      <p:tavLst>
                                        <p:tav tm="0">
                                          <p:val>
                                            <p:strVal val="1+#ppt_w/2"/>
                                          </p:val>
                                        </p:tav>
                                        <p:tav tm="100000">
                                          <p:val>
                                            <p:strVal val="#ppt_x"/>
                                          </p:val>
                                        </p:tav>
                                      </p:tavLst>
                                    </p:anim>
                                    <p:anim calcmode="lin" valueType="num">
                                      <p:cBhvr additive="base">
                                        <p:cTn id="24" dur="1000" fill="hold"/>
                                        <p:tgtEl>
                                          <p:spTgt spid="7"/>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1000" fill="hold"/>
                                        <p:tgtEl>
                                          <p:spTgt spid="8"/>
                                        </p:tgtEl>
                                        <p:attrNameLst>
                                          <p:attrName>ppt_x</p:attrName>
                                        </p:attrNameLst>
                                      </p:cBhvr>
                                      <p:tavLst>
                                        <p:tav tm="0">
                                          <p:val>
                                            <p:strVal val="1+#ppt_w/2"/>
                                          </p:val>
                                        </p:tav>
                                        <p:tav tm="100000">
                                          <p:val>
                                            <p:strVal val="#ppt_x"/>
                                          </p:val>
                                        </p:tav>
                                      </p:tavLst>
                                    </p:anim>
                                    <p:anim calcmode="lin" valueType="num">
                                      <p:cBhvr additive="base">
                                        <p:cTn id="28" dur="1000" fill="hold"/>
                                        <p:tgtEl>
                                          <p:spTgt spid="8"/>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1+#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2" presetClass="entr" presetSubtype="2" decel="10000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1+#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1000" fill="hold"/>
                                        <p:tgtEl>
                                          <p:spTgt spid="11"/>
                                        </p:tgtEl>
                                        <p:attrNameLst>
                                          <p:attrName>ppt_x</p:attrName>
                                        </p:attrNameLst>
                                      </p:cBhvr>
                                      <p:tavLst>
                                        <p:tav tm="0">
                                          <p:val>
                                            <p:strVal val="1+#ppt_w/2"/>
                                          </p:val>
                                        </p:tav>
                                        <p:tav tm="100000">
                                          <p:val>
                                            <p:strVal val="#ppt_x"/>
                                          </p:val>
                                        </p:tav>
                                      </p:tavLst>
                                    </p:anim>
                                    <p:anim calcmode="lin" valueType="num">
                                      <p:cBhvr additive="base">
                                        <p:cTn id="40" dur="1000" fill="hold"/>
                                        <p:tgtEl>
                                          <p:spTgt spid="11"/>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1000" fill="hold"/>
                                        <p:tgtEl>
                                          <p:spTgt spid="12"/>
                                        </p:tgtEl>
                                        <p:attrNameLst>
                                          <p:attrName>ppt_x</p:attrName>
                                        </p:attrNameLst>
                                      </p:cBhvr>
                                      <p:tavLst>
                                        <p:tav tm="0">
                                          <p:val>
                                            <p:strVal val="1+#ppt_w/2"/>
                                          </p:val>
                                        </p:tav>
                                        <p:tav tm="100000">
                                          <p:val>
                                            <p:strVal val="#ppt_x"/>
                                          </p:val>
                                        </p:tav>
                                      </p:tavLst>
                                    </p:anim>
                                    <p:anim calcmode="lin" valueType="num">
                                      <p:cBhvr additive="base">
                                        <p:cTn id="44" dur="1000" fill="hold"/>
                                        <p:tgtEl>
                                          <p:spTgt spid="12"/>
                                        </p:tgtEl>
                                        <p:attrNameLst>
                                          <p:attrName>ppt_y</p:attrName>
                                        </p:attrNameLst>
                                      </p:cBhvr>
                                      <p:tavLst>
                                        <p:tav tm="0">
                                          <p:val>
                                            <p:strVal val="#ppt_y"/>
                                          </p:val>
                                        </p:tav>
                                        <p:tav tm="100000">
                                          <p:val>
                                            <p:strVal val="#ppt_y"/>
                                          </p:val>
                                        </p:tav>
                                      </p:tavLst>
                                    </p:anim>
                                  </p:childTnLst>
                                </p:cTn>
                              </p:par>
                              <p:par>
                                <p:cTn id="45" presetID="2" presetClass="entr" presetSubtype="2" decel="100000"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000" fill="hold"/>
                                        <p:tgtEl>
                                          <p:spTgt spid="13"/>
                                        </p:tgtEl>
                                        <p:attrNameLst>
                                          <p:attrName>ppt_x</p:attrName>
                                        </p:attrNameLst>
                                      </p:cBhvr>
                                      <p:tavLst>
                                        <p:tav tm="0">
                                          <p:val>
                                            <p:strVal val="1+#ppt_w/2"/>
                                          </p:val>
                                        </p:tav>
                                        <p:tav tm="100000">
                                          <p:val>
                                            <p:strVal val="#ppt_x"/>
                                          </p:val>
                                        </p:tav>
                                      </p:tavLst>
                                    </p:anim>
                                    <p:anim calcmode="lin" valueType="num">
                                      <p:cBhvr additive="base">
                                        <p:cTn id="48" dur="1000" fill="hold"/>
                                        <p:tgtEl>
                                          <p:spTgt spid="13"/>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1+#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1+#ppt_w/2"/>
                                          </p:val>
                                        </p:tav>
                                        <p:tav tm="100000">
                                          <p:val>
                                            <p:strVal val="#ppt_x"/>
                                          </p:val>
                                        </p:tav>
                                      </p:tavLst>
                                    </p:anim>
                                    <p:anim calcmode="lin" valueType="num">
                                      <p:cBhvr additive="base">
                                        <p:cTn id="56" dur="1000" fill="hold"/>
                                        <p:tgtEl>
                                          <p:spTgt spid="15"/>
                                        </p:tgtEl>
                                        <p:attrNameLst>
                                          <p:attrName>ppt_y</p:attrName>
                                        </p:attrNameLst>
                                      </p:cBhvr>
                                      <p:tavLst>
                                        <p:tav tm="0">
                                          <p:val>
                                            <p:strVal val="#ppt_y"/>
                                          </p:val>
                                        </p:tav>
                                        <p:tav tm="100000">
                                          <p:val>
                                            <p:strVal val="#ppt_y"/>
                                          </p:val>
                                        </p:tav>
                                      </p:tavLst>
                                    </p:anim>
                                  </p:childTnLst>
                                </p:cTn>
                              </p:par>
                              <p:par>
                                <p:cTn id="57" presetID="2" presetClass="entr" presetSubtype="2" decel="100000"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1000" fill="hold"/>
                                        <p:tgtEl>
                                          <p:spTgt spid="16"/>
                                        </p:tgtEl>
                                        <p:attrNameLst>
                                          <p:attrName>ppt_x</p:attrName>
                                        </p:attrNameLst>
                                      </p:cBhvr>
                                      <p:tavLst>
                                        <p:tav tm="0">
                                          <p:val>
                                            <p:strVal val="1+#ppt_w/2"/>
                                          </p:val>
                                        </p:tav>
                                        <p:tav tm="100000">
                                          <p:val>
                                            <p:strVal val="#ppt_x"/>
                                          </p:val>
                                        </p:tav>
                                      </p:tavLst>
                                    </p:anim>
                                    <p:anim calcmode="lin" valueType="num">
                                      <p:cBhvr additive="base">
                                        <p:cTn id="60" dur="1000" fill="hold"/>
                                        <p:tgtEl>
                                          <p:spTgt spid="16"/>
                                        </p:tgtEl>
                                        <p:attrNameLst>
                                          <p:attrName>ppt_y</p:attrName>
                                        </p:attrNameLst>
                                      </p:cBhvr>
                                      <p:tavLst>
                                        <p:tav tm="0">
                                          <p:val>
                                            <p:strVal val="#ppt_y"/>
                                          </p:val>
                                        </p:tav>
                                        <p:tav tm="100000">
                                          <p:val>
                                            <p:strVal val="#ppt_y"/>
                                          </p:val>
                                        </p:tav>
                                      </p:tavLst>
                                    </p:anim>
                                  </p:childTnLst>
                                </p:cTn>
                              </p:par>
                              <p:par>
                                <p:cTn id="61" presetID="2" presetClass="entr" presetSubtype="2" decel="10000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1000" fill="hold"/>
                                        <p:tgtEl>
                                          <p:spTgt spid="17"/>
                                        </p:tgtEl>
                                        <p:attrNameLst>
                                          <p:attrName>ppt_x</p:attrName>
                                        </p:attrNameLst>
                                      </p:cBhvr>
                                      <p:tavLst>
                                        <p:tav tm="0">
                                          <p:val>
                                            <p:strVal val="1+#ppt_w/2"/>
                                          </p:val>
                                        </p:tav>
                                        <p:tav tm="100000">
                                          <p:val>
                                            <p:strVal val="#ppt_x"/>
                                          </p:val>
                                        </p:tav>
                                      </p:tavLst>
                                    </p:anim>
                                    <p:anim calcmode="lin" valueType="num">
                                      <p:cBhvr additive="base">
                                        <p:cTn id="64" dur="1000" fill="hold"/>
                                        <p:tgtEl>
                                          <p:spTgt spid="17"/>
                                        </p:tgtEl>
                                        <p:attrNameLst>
                                          <p:attrName>ppt_y</p:attrName>
                                        </p:attrNameLst>
                                      </p:cBhvr>
                                      <p:tavLst>
                                        <p:tav tm="0">
                                          <p:val>
                                            <p:strVal val="#ppt_y"/>
                                          </p:val>
                                        </p:tav>
                                        <p:tav tm="100000">
                                          <p:val>
                                            <p:strVal val="#ppt_y"/>
                                          </p:val>
                                        </p:tav>
                                      </p:tavLst>
                                    </p:anim>
                                  </p:childTnLst>
                                </p:cTn>
                              </p:par>
                              <p:par>
                                <p:cTn id="65" presetID="2" presetClass="entr" presetSubtype="2" decel="100000" fill="hold" grpId="0" nodeType="with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1000" fill="hold"/>
                                        <p:tgtEl>
                                          <p:spTgt spid="18"/>
                                        </p:tgtEl>
                                        <p:attrNameLst>
                                          <p:attrName>ppt_x</p:attrName>
                                        </p:attrNameLst>
                                      </p:cBhvr>
                                      <p:tavLst>
                                        <p:tav tm="0">
                                          <p:val>
                                            <p:strVal val="1+#ppt_w/2"/>
                                          </p:val>
                                        </p:tav>
                                        <p:tav tm="100000">
                                          <p:val>
                                            <p:strVal val="#ppt_x"/>
                                          </p:val>
                                        </p:tav>
                                      </p:tavLst>
                                    </p:anim>
                                    <p:anim calcmode="lin" valueType="num">
                                      <p:cBhvr additive="base">
                                        <p:cTn id="68" dur="1000" fill="hold"/>
                                        <p:tgtEl>
                                          <p:spTgt spid="18"/>
                                        </p:tgtEl>
                                        <p:attrNameLst>
                                          <p:attrName>ppt_y</p:attrName>
                                        </p:attrNameLst>
                                      </p:cBhvr>
                                      <p:tavLst>
                                        <p:tav tm="0">
                                          <p:val>
                                            <p:strVal val="#ppt_y"/>
                                          </p:val>
                                        </p:tav>
                                        <p:tav tm="100000">
                                          <p:val>
                                            <p:strVal val="#ppt_y"/>
                                          </p:val>
                                        </p:tav>
                                      </p:tavLst>
                                    </p:anim>
                                  </p:childTnLst>
                                </p:cTn>
                              </p:par>
                              <p:par>
                                <p:cTn id="69" presetID="2" presetClass="entr" presetSubtype="2" decel="100000" fill="hold" grpId="0" nodeType="with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additive="base">
                                        <p:cTn id="71" dur="1000" fill="hold"/>
                                        <p:tgtEl>
                                          <p:spTgt spid="19"/>
                                        </p:tgtEl>
                                        <p:attrNameLst>
                                          <p:attrName>ppt_x</p:attrName>
                                        </p:attrNameLst>
                                      </p:cBhvr>
                                      <p:tavLst>
                                        <p:tav tm="0">
                                          <p:val>
                                            <p:strVal val="1+#ppt_w/2"/>
                                          </p:val>
                                        </p:tav>
                                        <p:tav tm="100000">
                                          <p:val>
                                            <p:strVal val="#ppt_x"/>
                                          </p:val>
                                        </p:tav>
                                      </p:tavLst>
                                    </p:anim>
                                    <p:anim calcmode="lin" valueType="num">
                                      <p:cBhvr additive="base">
                                        <p:cTn id="72" dur="1000" fill="hold"/>
                                        <p:tgtEl>
                                          <p:spTgt spid="19"/>
                                        </p:tgtEl>
                                        <p:attrNameLst>
                                          <p:attrName>ppt_y</p:attrName>
                                        </p:attrNameLst>
                                      </p:cBhvr>
                                      <p:tavLst>
                                        <p:tav tm="0">
                                          <p:val>
                                            <p:strVal val="#ppt_y"/>
                                          </p:val>
                                        </p:tav>
                                        <p:tav tm="100000">
                                          <p:val>
                                            <p:strVal val="#ppt_y"/>
                                          </p:val>
                                        </p:tav>
                                      </p:tavLst>
                                    </p:anim>
                                  </p:childTnLst>
                                </p:cTn>
                              </p:par>
                              <p:par>
                                <p:cTn id="73" presetID="2" presetClass="entr" presetSubtype="2" decel="100000" fill="hold" grpId="0" nodeType="with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additive="base">
                                        <p:cTn id="75" dur="1000" fill="hold"/>
                                        <p:tgtEl>
                                          <p:spTgt spid="20"/>
                                        </p:tgtEl>
                                        <p:attrNameLst>
                                          <p:attrName>ppt_x</p:attrName>
                                        </p:attrNameLst>
                                      </p:cBhvr>
                                      <p:tavLst>
                                        <p:tav tm="0">
                                          <p:val>
                                            <p:strVal val="1+#ppt_w/2"/>
                                          </p:val>
                                        </p:tav>
                                        <p:tav tm="100000">
                                          <p:val>
                                            <p:strVal val="#ppt_x"/>
                                          </p:val>
                                        </p:tav>
                                      </p:tavLst>
                                    </p:anim>
                                    <p:anim calcmode="lin" valueType="num">
                                      <p:cBhvr additive="base">
                                        <p:cTn id="76" dur="1000" fill="hold"/>
                                        <p:tgtEl>
                                          <p:spTgt spid="20"/>
                                        </p:tgtEl>
                                        <p:attrNameLst>
                                          <p:attrName>ppt_y</p:attrName>
                                        </p:attrNameLst>
                                      </p:cBhvr>
                                      <p:tavLst>
                                        <p:tav tm="0">
                                          <p:val>
                                            <p:strVal val="#ppt_y"/>
                                          </p:val>
                                        </p:tav>
                                        <p:tav tm="100000">
                                          <p:val>
                                            <p:strVal val="#ppt_y"/>
                                          </p:val>
                                        </p:tav>
                                      </p:tavLst>
                                    </p:anim>
                                  </p:childTnLst>
                                </p:cTn>
                              </p:par>
                              <p:par>
                                <p:cTn id="77" presetID="2" presetClass="entr" presetSubtype="2" decel="100000" fill="hold" grpId="0" nodeType="withEffect">
                                  <p:stCondLst>
                                    <p:cond delay="0"/>
                                  </p:stCondLst>
                                  <p:childTnLst>
                                    <p:set>
                                      <p:cBhvr>
                                        <p:cTn id="78" dur="1" fill="hold">
                                          <p:stCondLst>
                                            <p:cond delay="0"/>
                                          </p:stCondLst>
                                        </p:cTn>
                                        <p:tgtEl>
                                          <p:spTgt spid="21"/>
                                        </p:tgtEl>
                                        <p:attrNameLst>
                                          <p:attrName>style.visibility</p:attrName>
                                        </p:attrNameLst>
                                      </p:cBhvr>
                                      <p:to>
                                        <p:strVal val="visible"/>
                                      </p:to>
                                    </p:set>
                                    <p:anim calcmode="lin" valueType="num">
                                      <p:cBhvr additive="base">
                                        <p:cTn id="79" dur="1000" fill="hold"/>
                                        <p:tgtEl>
                                          <p:spTgt spid="21"/>
                                        </p:tgtEl>
                                        <p:attrNameLst>
                                          <p:attrName>ppt_x</p:attrName>
                                        </p:attrNameLst>
                                      </p:cBhvr>
                                      <p:tavLst>
                                        <p:tav tm="0">
                                          <p:val>
                                            <p:strVal val="1+#ppt_w/2"/>
                                          </p:val>
                                        </p:tav>
                                        <p:tav tm="100000">
                                          <p:val>
                                            <p:strVal val="#ppt_x"/>
                                          </p:val>
                                        </p:tav>
                                      </p:tavLst>
                                    </p:anim>
                                    <p:anim calcmode="lin" valueType="num">
                                      <p:cBhvr additive="base">
                                        <p:cTn id="80" dur="1000" fill="hold"/>
                                        <p:tgtEl>
                                          <p:spTgt spid="21"/>
                                        </p:tgtEl>
                                        <p:attrNameLst>
                                          <p:attrName>ppt_y</p:attrName>
                                        </p:attrNameLst>
                                      </p:cBhvr>
                                      <p:tavLst>
                                        <p:tav tm="0">
                                          <p:val>
                                            <p:strVal val="#ppt_y"/>
                                          </p:val>
                                        </p:tav>
                                        <p:tav tm="100000">
                                          <p:val>
                                            <p:strVal val="#ppt_y"/>
                                          </p:val>
                                        </p:tav>
                                      </p:tavLst>
                                    </p:anim>
                                  </p:childTnLst>
                                </p:cTn>
                              </p:par>
                              <p:par>
                                <p:cTn id="81" presetID="2" presetClass="entr" presetSubtype="2" decel="100000" fill="hold" grpId="0" nodeType="withEffect">
                                  <p:stCondLst>
                                    <p:cond delay="0"/>
                                  </p:stCondLst>
                                  <p:childTnLst>
                                    <p:set>
                                      <p:cBhvr>
                                        <p:cTn id="82" dur="1" fill="hold">
                                          <p:stCondLst>
                                            <p:cond delay="0"/>
                                          </p:stCondLst>
                                        </p:cTn>
                                        <p:tgtEl>
                                          <p:spTgt spid="22"/>
                                        </p:tgtEl>
                                        <p:attrNameLst>
                                          <p:attrName>style.visibility</p:attrName>
                                        </p:attrNameLst>
                                      </p:cBhvr>
                                      <p:to>
                                        <p:strVal val="visible"/>
                                      </p:to>
                                    </p:set>
                                    <p:anim calcmode="lin" valueType="num">
                                      <p:cBhvr additive="base">
                                        <p:cTn id="83" dur="1000" fill="hold"/>
                                        <p:tgtEl>
                                          <p:spTgt spid="22"/>
                                        </p:tgtEl>
                                        <p:attrNameLst>
                                          <p:attrName>ppt_x</p:attrName>
                                        </p:attrNameLst>
                                      </p:cBhvr>
                                      <p:tavLst>
                                        <p:tav tm="0">
                                          <p:val>
                                            <p:strVal val="1+#ppt_w/2"/>
                                          </p:val>
                                        </p:tav>
                                        <p:tav tm="100000">
                                          <p:val>
                                            <p:strVal val="#ppt_x"/>
                                          </p:val>
                                        </p:tav>
                                      </p:tavLst>
                                    </p:anim>
                                    <p:anim calcmode="lin" valueType="num">
                                      <p:cBhvr additive="base">
                                        <p:cTn id="84" dur="1000" fill="hold"/>
                                        <p:tgtEl>
                                          <p:spTgt spid="22"/>
                                        </p:tgtEl>
                                        <p:attrNameLst>
                                          <p:attrName>ppt_y</p:attrName>
                                        </p:attrNameLst>
                                      </p:cBhvr>
                                      <p:tavLst>
                                        <p:tav tm="0">
                                          <p:val>
                                            <p:strVal val="#ppt_y"/>
                                          </p:val>
                                        </p:tav>
                                        <p:tav tm="100000">
                                          <p:val>
                                            <p:strVal val="#ppt_y"/>
                                          </p:val>
                                        </p:tav>
                                      </p:tavLst>
                                    </p:anim>
                                  </p:childTnLst>
                                </p:cTn>
                              </p:par>
                              <p:par>
                                <p:cTn id="85" presetID="2" presetClass="entr" presetSubtype="2" decel="100000" fill="hold" grpId="0" nodeType="withEffect">
                                  <p:stCondLst>
                                    <p:cond delay="0"/>
                                  </p:stCondLst>
                                  <p:childTnLst>
                                    <p:set>
                                      <p:cBhvr>
                                        <p:cTn id="86" dur="1" fill="hold">
                                          <p:stCondLst>
                                            <p:cond delay="0"/>
                                          </p:stCondLst>
                                        </p:cTn>
                                        <p:tgtEl>
                                          <p:spTgt spid="23"/>
                                        </p:tgtEl>
                                        <p:attrNameLst>
                                          <p:attrName>style.visibility</p:attrName>
                                        </p:attrNameLst>
                                      </p:cBhvr>
                                      <p:to>
                                        <p:strVal val="visible"/>
                                      </p:to>
                                    </p:set>
                                    <p:anim calcmode="lin" valueType="num">
                                      <p:cBhvr additive="base">
                                        <p:cTn id="87" dur="1000" fill="hold"/>
                                        <p:tgtEl>
                                          <p:spTgt spid="23"/>
                                        </p:tgtEl>
                                        <p:attrNameLst>
                                          <p:attrName>ppt_x</p:attrName>
                                        </p:attrNameLst>
                                      </p:cBhvr>
                                      <p:tavLst>
                                        <p:tav tm="0">
                                          <p:val>
                                            <p:strVal val="1+#ppt_w/2"/>
                                          </p:val>
                                        </p:tav>
                                        <p:tav tm="100000">
                                          <p:val>
                                            <p:strVal val="#ppt_x"/>
                                          </p:val>
                                        </p:tav>
                                      </p:tavLst>
                                    </p:anim>
                                    <p:anim calcmode="lin" valueType="num">
                                      <p:cBhvr additive="base">
                                        <p:cTn id="88" dur="1000" fill="hold"/>
                                        <p:tgtEl>
                                          <p:spTgt spid="23"/>
                                        </p:tgtEl>
                                        <p:attrNameLst>
                                          <p:attrName>ppt_y</p:attrName>
                                        </p:attrNameLst>
                                      </p:cBhvr>
                                      <p:tavLst>
                                        <p:tav tm="0">
                                          <p:val>
                                            <p:strVal val="#ppt_y"/>
                                          </p:val>
                                        </p:tav>
                                        <p:tav tm="100000">
                                          <p:val>
                                            <p:strVal val="#ppt_y"/>
                                          </p:val>
                                        </p:tav>
                                      </p:tavLst>
                                    </p:anim>
                                  </p:childTnLst>
                                </p:cTn>
                              </p:par>
                              <p:par>
                                <p:cTn id="89" presetID="2" presetClass="entr" presetSubtype="2" decel="100000" fill="hold" grpId="0" nodeType="withEffect">
                                  <p:stCondLst>
                                    <p:cond delay="0"/>
                                  </p:stCondLst>
                                  <p:childTnLst>
                                    <p:set>
                                      <p:cBhvr>
                                        <p:cTn id="90" dur="1" fill="hold">
                                          <p:stCondLst>
                                            <p:cond delay="0"/>
                                          </p:stCondLst>
                                        </p:cTn>
                                        <p:tgtEl>
                                          <p:spTgt spid="24"/>
                                        </p:tgtEl>
                                        <p:attrNameLst>
                                          <p:attrName>style.visibility</p:attrName>
                                        </p:attrNameLst>
                                      </p:cBhvr>
                                      <p:to>
                                        <p:strVal val="visible"/>
                                      </p:to>
                                    </p:set>
                                    <p:anim calcmode="lin" valueType="num">
                                      <p:cBhvr additive="base">
                                        <p:cTn id="91" dur="1000" fill="hold"/>
                                        <p:tgtEl>
                                          <p:spTgt spid="24"/>
                                        </p:tgtEl>
                                        <p:attrNameLst>
                                          <p:attrName>ppt_x</p:attrName>
                                        </p:attrNameLst>
                                      </p:cBhvr>
                                      <p:tavLst>
                                        <p:tav tm="0">
                                          <p:val>
                                            <p:strVal val="1+#ppt_w/2"/>
                                          </p:val>
                                        </p:tav>
                                        <p:tav tm="100000">
                                          <p:val>
                                            <p:strVal val="#ppt_x"/>
                                          </p:val>
                                        </p:tav>
                                      </p:tavLst>
                                    </p:anim>
                                    <p:anim calcmode="lin" valueType="num">
                                      <p:cBhvr additive="base">
                                        <p:cTn id="92" dur="1000" fill="hold"/>
                                        <p:tgtEl>
                                          <p:spTgt spid="24"/>
                                        </p:tgtEl>
                                        <p:attrNameLst>
                                          <p:attrName>ppt_y</p:attrName>
                                        </p:attrNameLst>
                                      </p:cBhvr>
                                      <p:tavLst>
                                        <p:tav tm="0">
                                          <p:val>
                                            <p:strVal val="#ppt_y"/>
                                          </p:val>
                                        </p:tav>
                                        <p:tav tm="100000">
                                          <p:val>
                                            <p:strVal val="#ppt_y"/>
                                          </p:val>
                                        </p:tav>
                                      </p:tavLst>
                                    </p:anim>
                                  </p:childTnLst>
                                </p:cTn>
                              </p:par>
                              <p:par>
                                <p:cTn id="93" presetID="2" presetClass="entr" presetSubtype="2" decel="100000" fill="hold" grpId="0" nodeType="withEffect">
                                  <p:stCondLst>
                                    <p:cond delay="0"/>
                                  </p:stCondLst>
                                  <p:childTnLst>
                                    <p:set>
                                      <p:cBhvr>
                                        <p:cTn id="94" dur="1" fill="hold">
                                          <p:stCondLst>
                                            <p:cond delay="0"/>
                                          </p:stCondLst>
                                        </p:cTn>
                                        <p:tgtEl>
                                          <p:spTgt spid="25"/>
                                        </p:tgtEl>
                                        <p:attrNameLst>
                                          <p:attrName>style.visibility</p:attrName>
                                        </p:attrNameLst>
                                      </p:cBhvr>
                                      <p:to>
                                        <p:strVal val="visible"/>
                                      </p:to>
                                    </p:set>
                                    <p:anim calcmode="lin" valueType="num">
                                      <p:cBhvr additive="base">
                                        <p:cTn id="95" dur="1000" fill="hold"/>
                                        <p:tgtEl>
                                          <p:spTgt spid="25"/>
                                        </p:tgtEl>
                                        <p:attrNameLst>
                                          <p:attrName>ppt_x</p:attrName>
                                        </p:attrNameLst>
                                      </p:cBhvr>
                                      <p:tavLst>
                                        <p:tav tm="0">
                                          <p:val>
                                            <p:strVal val="1+#ppt_w/2"/>
                                          </p:val>
                                        </p:tav>
                                        <p:tav tm="100000">
                                          <p:val>
                                            <p:strVal val="#ppt_x"/>
                                          </p:val>
                                        </p:tav>
                                      </p:tavLst>
                                    </p:anim>
                                    <p:anim calcmode="lin" valueType="num">
                                      <p:cBhvr additive="base">
                                        <p:cTn id="96" dur="1000" fill="hold"/>
                                        <p:tgtEl>
                                          <p:spTgt spid="25"/>
                                        </p:tgtEl>
                                        <p:attrNameLst>
                                          <p:attrName>ppt_y</p:attrName>
                                        </p:attrNameLst>
                                      </p:cBhvr>
                                      <p:tavLst>
                                        <p:tav tm="0">
                                          <p:val>
                                            <p:strVal val="#ppt_y"/>
                                          </p:val>
                                        </p:tav>
                                        <p:tav tm="100000">
                                          <p:val>
                                            <p:strVal val="#ppt_y"/>
                                          </p:val>
                                        </p:tav>
                                      </p:tavLst>
                                    </p:anim>
                                  </p:childTnLst>
                                </p:cTn>
                              </p:par>
                              <p:par>
                                <p:cTn id="97" presetID="2" presetClass="entr" presetSubtype="2" decel="100000" fill="hold" grpId="0" nodeType="withEffect">
                                  <p:stCondLst>
                                    <p:cond delay="0"/>
                                  </p:stCondLst>
                                  <p:childTnLst>
                                    <p:set>
                                      <p:cBhvr>
                                        <p:cTn id="98" dur="1" fill="hold">
                                          <p:stCondLst>
                                            <p:cond delay="0"/>
                                          </p:stCondLst>
                                        </p:cTn>
                                        <p:tgtEl>
                                          <p:spTgt spid="26"/>
                                        </p:tgtEl>
                                        <p:attrNameLst>
                                          <p:attrName>style.visibility</p:attrName>
                                        </p:attrNameLst>
                                      </p:cBhvr>
                                      <p:to>
                                        <p:strVal val="visible"/>
                                      </p:to>
                                    </p:set>
                                    <p:anim calcmode="lin" valueType="num">
                                      <p:cBhvr additive="base">
                                        <p:cTn id="99" dur="1000" fill="hold"/>
                                        <p:tgtEl>
                                          <p:spTgt spid="26"/>
                                        </p:tgtEl>
                                        <p:attrNameLst>
                                          <p:attrName>ppt_x</p:attrName>
                                        </p:attrNameLst>
                                      </p:cBhvr>
                                      <p:tavLst>
                                        <p:tav tm="0">
                                          <p:val>
                                            <p:strVal val="1+#ppt_w/2"/>
                                          </p:val>
                                        </p:tav>
                                        <p:tav tm="100000">
                                          <p:val>
                                            <p:strVal val="#ppt_x"/>
                                          </p:val>
                                        </p:tav>
                                      </p:tavLst>
                                    </p:anim>
                                    <p:anim calcmode="lin" valueType="num">
                                      <p:cBhvr additive="base">
                                        <p:cTn id="100" dur="1000" fill="hold"/>
                                        <p:tgtEl>
                                          <p:spTgt spid="26"/>
                                        </p:tgtEl>
                                        <p:attrNameLst>
                                          <p:attrName>ppt_y</p:attrName>
                                        </p:attrNameLst>
                                      </p:cBhvr>
                                      <p:tavLst>
                                        <p:tav tm="0">
                                          <p:val>
                                            <p:strVal val="#ppt_y"/>
                                          </p:val>
                                        </p:tav>
                                        <p:tav tm="100000">
                                          <p:val>
                                            <p:strVal val="#ppt_y"/>
                                          </p:val>
                                        </p:tav>
                                      </p:tavLst>
                                    </p:anim>
                                  </p:childTnLst>
                                </p:cTn>
                              </p:par>
                              <p:par>
                                <p:cTn id="101" presetID="2" presetClass="entr" presetSubtype="2" decel="100000" fill="hold" grpId="0" nodeType="withEffect">
                                  <p:stCondLst>
                                    <p:cond delay="0"/>
                                  </p:stCondLst>
                                  <p:childTnLst>
                                    <p:set>
                                      <p:cBhvr>
                                        <p:cTn id="102" dur="1" fill="hold">
                                          <p:stCondLst>
                                            <p:cond delay="0"/>
                                          </p:stCondLst>
                                        </p:cTn>
                                        <p:tgtEl>
                                          <p:spTgt spid="27"/>
                                        </p:tgtEl>
                                        <p:attrNameLst>
                                          <p:attrName>style.visibility</p:attrName>
                                        </p:attrNameLst>
                                      </p:cBhvr>
                                      <p:to>
                                        <p:strVal val="visible"/>
                                      </p:to>
                                    </p:set>
                                    <p:anim calcmode="lin" valueType="num">
                                      <p:cBhvr additive="base">
                                        <p:cTn id="103" dur="1000" fill="hold"/>
                                        <p:tgtEl>
                                          <p:spTgt spid="27"/>
                                        </p:tgtEl>
                                        <p:attrNameLst>
                                          <p:attrName>ppt_x</p:attrName>
                                        </p:attrNameLst>
                                      </p:cBhvr>
                                      <p:tavLst>
                                        <p:tav tm="0">
                                          <p:val>
                                            <p:strVal val="1+#ppt_w/2"/>
                                          </p:val>
                                        </p:tav>
                                        <p:tav tm="100000">
                                          <p:val>
                                            <p:strVal val="#ppt_x"/>
                                          </p:val>
                                        </p:tav>
                                      </p:tavLst>
                                    </p:anim>
                                    <p:anim calcmode="lin" valueType="num">
                                      <p:cBhvr additive="base">
                                        <p:cTn id="104" dur="1000" fill="hold"/>
                                        <p:tgtEl>
                                          <p:spTgt spid="27"/>
                                        </p:tgtEl>
                                        <p:attrNameLst>
                                          <p:attrName>ppt_y</p:attrName>
                                        </p:attrNameLst>
                                      </p:cBhvr>
                                      <p:tavLst>
                                        <p:tav tm="0">
                                          <p:val>
                                            <p:strVal val="#ppt_y"/>
                                          </p:val>
                                        </p:tav>
                                        <p:tav tm="100000">
                                          <p:val>
                                            <p:strVal val="#ppt_y"/>
                                          </p:val>
                                        </p:tav>
                                      </p:tavLst>
                                    </p:anim>
                                  </p:childTnLst>
                                </p:cTn>
                              </p:par>
                              <p:par>
                                <p:cTn id="105" presetID="2" presetClass="entr" presetSubtype="2" decel="100000" fill="hold" grpId="0" nodeType="withEffect">
                                  <p:stCondLst>
                                    <p:cond delay="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1000" fill="hold"/>
                                        <p:tgtEl>
                                          <p:spTgt spid="28"/>
                                        </p:tgtEl>
                                        <p:attrNameLst>
                                          <p:attrName>ppt_x</p:attrName>
                                        </p:attrNameLst>
                                      </p:cBhvr>
                                      <p:tavLst>
                                        <p:tav tm="0">
                                          <p:val>
                                            <p:strVal val="1+#ppt_w/2"/>
                                          </p:val>
                                        </p:tav>
                                        <p:tav tm="100000">
                                          <p:val>
                                            <p:strVal val="#ppt_x"/>
                                          </p:val>
                                        </p:tav>
                                      </p:tavLst>
                                    </p:anim>
                                    <p:anim calcmode="lin" valueType="num">
                                      <p:cBhvr additive="base">
                                        <p:cTn id="108" dur="1000" fill="hold"/>
                                        <p:tgtEl>
                                          <p:spTgt spid="28"/>
                                        </p:tgtEl>
                                        <p:attrNameLst>
                                          <p:attrName>ppt_y</p:attrName>
                                        </p:attrNameLst>
                                      </p:cBhvr>
                                      <p:tavLst>
                                        <p:tav tm="0">
                                          <p:val>
                                            <p:strVal val="#ppt_y"/>
                                          </p:val>
                                        </p:tav>
                                        <p:tav tm="100000">
                                          <p:val>
                                            <p:strVal val="#ppt_y"/>
                                          </p:val>
                                        </p:tav>
                                      </p:tavLst>
                                    </p:anim>
                                  </p:childTnLst>
                                </p:cTn>
                              </p:par>
                              <p:par>
                                <p:cTn id="109" presetID="2" presetClass="entr" presetSubtype="2" decel="100000" fill="hold" grpId="0" nodeType="withEffect">
                                  <p:stCondLst>
                                    <p:cond delay="0"/>
                                  </p:stCondLst>
                                  <p:childTnLst>
                                    <p:set>
                                      <p:cBhvr>
                                        <p:cTn id="110" dur="1" fill="hold">
                                          <p:stCondLst>
                                            <p:cond delay="0"/>
                                          </p:stCondLst>
                                        </p:cTn>
                                        <p:tgtEl>
                                          <p:spTgt spid="29"/>
                                        </p:tgtEl>
                                        <p:attrNameLst>
                                          <p:attrName>style.visibility</p:attrName>
                                        </p:attrNameLst>
                                      </p:cBhvr>
                                      <p:to>
                                        <p:strVal val="visible"/>
                                      </p:to>
                                    </p:set>
                                    <p:anim calcmode="lin" valueType="num">
                                      <p:cBhvr additive="base">
                                        <p:cTn id="111" dur="1000" fill="hold"/>
                                        <p:tgtEl>
                                          <p:spTgt spid="29"/>
                                        </p:tgtEl>
                                        <p:attrNameLst>
                                          <p:attrName>ppt_x</p:attrName>
                                        </p:attrNameLst>
                                      </p:cBhvr>
                                      <p:tavLst>
                                        <p:tav tm="0">
                                          <p:val>
                                            <p:strVal val="1+#ppt_w/2"/>
                                          </p:val>
                                        </p:tav>
                                        <p:tav tm="100000">
                                          <p:val>
                                            <p:strVal val="#ppt_x"/>
                                          </p:val>
                                        </p:tav>
                                      </p:tavLst>
                                    </p:anim>
                                    <p:anim calcmode="lin" valueType="num">
                                      <p:cBhvr additive="base">
                                        <p:cTn id="112" dur="1000" fill="hold"/>
                                        <p:tgtEl>
                                          <p:spTgt spid="29"/>
                                        </p:tgtEl>
                                        <p:attrNameLst>
                                          <p:attrName>ppt_y</p:attrName>
                                        </p:attrNameLst>
                                      </p:cBhvr>
                                      <p:tavLst>
                                        <p:tav tm="0">
                                          <p:val>
                                            <p:strVal val="#ppt_y"/>
                                          </p:val>
                                        </p:tav>
                                        <p:tav tm="100000">
                                          <p:val>
                                            <p:strVal val="#ppt_y"/>
                                          </p:val>
                                        </p:tav>
                                      </p:tavLst>
                                    </p:anim>
                                  </p:childTnLst>
                                </p:cTn>
                              </p:par>
                              <p:par>
                                <p:cTn id="113" presetID="2" presetClass="entr" presetSubtype="2" decel="100000" fill="hold" grpId="0" nodeType="withEffect">
                                  <p:stCondLst>
                                    <p:cond delay="0"/>
                                  </p:stCondLst>
                                  <p:childTnLst>
                                    <p:set>
                                      <p:cBhvr>
                                        <p:cTn id="114" dur="1" fill="hold">
                                          <p:stCondLst>
                                            <p:cond delay="0"/>
                                          </p:stCondLst>
                                        </p:cTn>
                                        <p:tgtEl>
                                          <p:spTgt spid="30"/>
                                        </p:tgtEl>
                                        <p:attrNameLst>
                                          <p:attrName>style.visibility</p:attrName>
                                        </p:attrNameLst>
                                      </p:cBhvr>
                                      <p:to>
                                        <p:strVal val="visible"/>
                                      </p:to>
                                    </p:set>
                                    <p:anim calcmode="lin" valueType="num">
                                      <p:cBhvr additive="base">
                                        <p:cTn id="115" dur="1000" fill="hold"/>
                                        <p:tgtEl>
                                          <p:spTgt spid="30"/>
                                        </p:tgtEl>
                                        <p:attrNameLst>
                                          <p:attrName>ppt_x</p:attrName>
                                        </p:attrNameLst>
                                      </p:cBhvr>
                                      <p:tavLst>
                                        <p:tav tm="0">
                                          <p:val>
                                            <p:strVal val="1+#ppt_w/2"/>
                                          </p:val>
                                        </p:tav>
                                        <p:tav tm="100000">
                                          <p:val>
                                            <p:strVal val="#ppt_x"/>
                                          </p:val>
                                        </p:tav>
                                      </p:tavLst>
                                    </p:anim>
                                    <p:anim calcmode="lin" valueType="num">
                                      <p:cBhvr additive="base">
                                        <p:cTn id="116" dur="1000" fill="hold"/>
                                        <p:tgtEl>
                                          <p:spTgt spid="30"/>
                                        </p:tgtEl>
                                        <p:attrNameLst>
                                          <p:attrName>ppt_y</p:attrName>
                                        </p:attrNameLst>
                                      </p:cBhvr>
                                      <p:tavLst>
                                        <p:tav tm="0">
                                          <p:val>
                                            <p:strVal val="#ppt_y"/>
                                          </p:val>
                                        </p:tav>
                                        <p:tav tm="100000">
                                          <p:val>
                                            <p:strVal val="#ppt_y"/>
                                          </p:val>
                                        </p:tav>
                                      </p:tavLst>
                                    </p:anim>
                                  </p:childTnLst>
                                </p:cTn>
                              </p:par>
                              <p:par>
                                <p:cTn id="117" presetID="2" presetClass="entr" presetSubtype="2" decel="100000" fill="hold" grpId="0" nodeType="withEffect">
                                  <p:stCondLst>
                                    <p:cond delay="0"/>
                                  </p:stCondLst>
                                  <p:childTnLst>
                                    <p:set>
                                      <p:cBhvr>
                                        <p:cTn id="118" dur="1" fill="hold">
                                          <p:stCondLst>
                                            <p:cond delay="0"/>
                                          </p:stCondLst>
                                        </p:cTn>
                                        <p:tgtEl>
                                          <p:spTgt spid="31"/>
                                        </p:tgtEl>
                                        <p:attrNameLst>
                                          <p:attrName>style.visibility</p:attrName>
                                        </p:attrNameLst>
                                      </p:cBhvr>
                                      <p:to>
                                        <p:strVal val="visible"/>
                                      </p:to>
                                    </p:set>
                                    <p:anim calcmode="lin" valueType="num">
                                      <p:cBhvr additive="base">
                                        <p:cTn id="119" dur="1000" fill="hold"/>
                                        <p:tgtEl>
                                          <p:spTgt spid="31"/>
                                        </p:tgtEl>
                                        <p:attrNameLst>
                                          <p:attrName>ppt_x</p:attrName>
                                        </p:attrNameLst>
                                      </p:cBhvr>
                                      <p:tavLst>
                                        <p:tav tm="0">
                                          <p:val>
                                            <p:strVal val="1+#ppt_w/2"/>
                                          </p:val>
                                        </p:tav>
                                        <p:tav tm="100000">
                                          <p:val>
                                            <p:strVal val="#ppt_x"/>
                                          </p:val>
                                        </p:tav>
                                      </p:tavLst>
                                    </p:anim>
                                    <p:anim calcmode="lin" valueType="num">
                                      <p:cBhvr additive="base">
                                        <p:cTn id="120" dur="1000" fill="hold"/>
                                        <p:tgtEl>
                                          <p:spTgt spid="31"/>
                                        </p:tgtEl>
                                        <p:attrNameLst>
                                          <p:attrName>ppt_y</p:attrName>
                                        </p:attrNameLst>
                                      </p:cBhvr>
                                      <p:tavLst>
                                        <p:tav tm="0">
                                          <p:val>
                                            <p:strVal val="#ppt_y"/>
                                          </p:val>
                                        </p:tav>
                                        <p:tav tm="100000">
                                          <p:val>
                                            <p:strVal val="#ppt_y"/>
                                          </p:val>
                                        </p:tav>
                                      </p:tavLst>
                                    </p:anim>
                                  </p:childTnLst>
                                </p:cTn>
                              </p:par>
                              <p:par>
                                <p:cTn id="121" presetID="10" presetClass="entr" presetSubtype="0" fill="hold" grpId="0" nodeType="withEffect">
                                  <p:stCondLst>
                                    <p:cond delay="300"/>
                                  </p:stCondLst>
                                  <p:childTnLst>
                                    <p:set>
                                      <p:cBhvr>
                                        <p:cTn id="122" dur="1" fill="hold">
                                          <p:stCondLst>
                                            <p:cond delay="0"/>
                                          </p:stCondLst>
                                        </p:cTn>
                                        <p:tgtEl>
                                          <p:spTgt spid="50"/>
                                        </p:tgtEl>
                                        <p:attrNameLst>
                                          <p:attrName>style.visibility</p:attrName>
                                        </p:attrNameLst>
                                      </p:cBhvr>
                                      <p:to>
                                        <p:strVal val="visible"/>
                                      </p:to>
                                    </p:set>
                                    <p:animEffect transition="in" filter="fade">
                                      <p:cBhvr>
                                        <p:cTn id="123" dur="11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50"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a:xfrm>
            <a:off x="8123032" y="2979174"/>
            <a:ext cx="8141110" cy="8141110"/>
          </a:xfrm>
          <a:prstGeom prst="ellipse">
            <a:avLst/>
          </a:prstGeom>
          <a:solidFill>
            <a:schemeClr val="tx1"/>
          </a:solid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9405488" y="4061735"/>
            <a:ext cx="5576198" cy="5632311"/>
          </a:xfrm>
          <a:prstGeom prst="rect">
            <a:avLst/>
          </a:prstGeom>
          <a:noFill/>
        </p:spPr>
        <p:txBody>
          <a:bodyPr wrap="square" rtlCol="0">
            <a:spAutoFit/>
          </a:bodyPr>
          <a:lstStyle/>
          <a:p>
            <a:pPr algn="ctr"/>
            <a:r>
              <a:rPr lang="en-US" sz="9600" dirty="0">
                <a:solidFill>
                  <a:schemeClr val="bg1"/>
                </a:solidFill>
                <a:latin typeface="+mj-lt"/>
              </a:rPr>
              <a:t>WHAT</a:t>
            </a:r>
          </a:p>
          <a:p>
            <a:pPr algn="ctr"/>
            <a:r>
              <a:rPr lang="en-US" sz="9600" dirty="0">
                <a:solidFill>
                  <a:schemeClr val="bg1"/>
                </a:solidFill>
                <a:latin typeface="+mj-lt"/>
              </a:rPr>
              <a:t>WE DO</a:t>
            </a:r>
          </a:p>
          <a:p>
            <a:pPr algn="ctr"/>
            <a:r>
              <a:rPr lang="en-US" sz="2800" dirty="0">
                <a:solidFill>
                  <a:schemeClr val="bg1"/>
                </a:solidFill>
              </a:rPr>
              <a:t>Donec vitae dolor sed urna laoreet consectetur et a odio. Cras vestibulum diam id risus convallis maximus. Lorem ipsum dolor sit amet, consectetur adipiscing elit. </a:t>
            </a:r>
            <a:endParaRPr lang="en-US" sz="11500" dirty="0">
              <a:solidFill>
                <a:schemeClr val="bg1"/>
              </a:solidFill>
            </a:endParaRPr>
          </a:p>
        </p:txBody>
      </p:sp>
    </p:spTree>
    <p:extLst>
      <p:ext uri="{BB962C8B-B14F-4D97-AF65-F5344CB8AC3E}">
        <p14:creationId xmlns:p14="http://schemas.microsoft.com/office/powerpoint/2010/main" val="23193119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60000">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0000">
                                          <p:cBhvr additive="base">
                                            <p:cTn id="7" dur="1500" fill="hold"/>
                                            <p:tgtEl>
                                              <p:spTgt spid="3"/>
                                            </p:tgtEl>
                                            <p:attrNameLst>
                                              <p:attrName>ppt_x</p:attrName>
                                            </p:attrNameLst>
                                          </p:cBhvr>
                                          <p:tavLst>
                                            <p:tav tm="0">
                                              <p:val>
                                                <p:strVal val="#ppt_x"/>
                                              </p:val>
                                            </p:tav>
                                            <p:tav tm="100000">
                                              <p:val>
                                                <p:strVal val="#ppt_x"/>
                                              </p:val>
                                            </p:tav>
                                          </p:tavLst>
                                        </p:anim>
                                        <p:anim calcmode="lin" valueType="num" p14:bounceEnd="60000">
                                          <p:cBhvr additive="base">
                                            <p:cTn id="8" dur="1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14:presetBounceEnd="60000">
                                      <p:stCondLst>
                                        <p:cond delay="200"/>
                                      </p:stCondLst>
                                      <p:childTnLst>
                                        <p:set>
                                          <p:cBhvr>
                                            <p:cTn id="10" dur="1" fill="hold">
                                              <p:stCondLst>
                                                <p:cond delay="0"/>
                                              </p:stCondLst>
                                            </p:cTn>
                                            <p:tgtEl>
                                              <p:spTgt spid="4"/>
                                            </p:tgtEl>
                                            <p:attrNameLst>
                                              <p:attrName>style.visibility</p:attrName>
                                            </p:attrNameLst>
                                          </p:cBhvr>
                                          <p:to>
                                            <p:strVal val="visible"/>
                                          </p:to>
                                        </p:set>
                                        <p:anim calcmode="lin" valueType="num" p14:bounceEnd="60000">
                                          <p:cBhvr additive="base">
                                            <p:cTn id="11" dur="1500" fill="hold"/>
                                            <p:tgtEl>
                                              <p:spTgt spid="4"/>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ppt_x"/>
                                              </p:val>
                                            </p:tav>
                                            <p:tav tm="100000">
                                              <p:val>
                                                <p:strVal val="#ppt_x"/>
                                              </p:val>
                                            </p:tav>
                                          </p:tavLst>
                                        </p:anim>
                                        <p:anim calcmode="lin" valueType="num">
                                          <p:cBhvr additive="base">
                                            <p:cTn id="8" dur="1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2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 name="Group 63"/>
          <p:cNvGrpSpPr/>
          <p:nvPr/>
        </p:nvGrpSpPr>
        <p:grpSpPr>
          <a:xfrm>
            <a:off x="13108602" y="6457117"/>
            <a:ext cx="1374006" cy="3214782"/>
            <a:chOff x="6553507" y="3485733"/>
            <a:chExt cx="687003" cy="1607391"/>
          </a:xfrm>
        </p:grpSpPr>
        <p:cxnSp>
          <p:nvCxnSpPr>
            <p:cNvPr id="53" name="Straight Connector 52"/>
            <p:cNvCxnSpPr>
              <a:stCxn id="55" idx="0"/>
            </p:cNvCxnSpPr>
            <p:nvPr/>
          </p:nvCxnSpPr>
          <p:spPr>
            <a:xfrm flipV="1">
              <a:off x="6897009" y="3485733"/>
              <a:ext cx="0" cy="92038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55" name="Oval 54"/>
            <p:cNvSpPr/>
            <p:nvPr/>
          </p:nvSpPr>
          <p:spPr>
            <a:xfrm>
              <a:off x="6553507" y="4406121"/>
              <a:ext cx="687003" cy="68700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7200">
                  <a:latin typeface="dt-line-business-01" panose="02000509000000000000" pitchFamily="49" charset="0"/>
                  <a:cs typeface="Arial" panose="020B0604020202020204" pitchFamily="34" charset="0"/>
                </a:rPr>
                <a:t>s</a:t>
              </a:r>
            </a:p>
          </p:txBody>
        </p:sp>
      </p:grpSp>
      <p:grpSp>
        <p:nvGrpSpPr>
          <p:cNvPr id="65" name="Group 64"/>
          <p:cNvGrpSpPr/>
          <p:nvPr/>
        </p:nvGrpSpPr>
        <p:grpSpPr>
          <a:xfrm>
            <a:off x="17598464" y="6305551"/>
            <a:ext cx="1374006" cy="4448042"/>
            <a:chOff x="8798438" y="3409950"/>
            <a:chExt cx="687003" cy="2224021"/>
          </a:xfrm>
        </p:grpSpPr>
        <p:cxnSp>
          <p:nvCxnSpPr>
            <p:cNvPr id="54" name="Straight Connector 53"/>
            <p:cNvCxnSpPr>
              <a:stCxn id="56" idx="0"/>
            </p:cNvCxnSpPr>
            <p:nvPr/>
          </p:nvCxnSpPr>
          <p:spPr>
            <a:xfrm flipV="1">
              <a:off x="9141940" y="3409950"/>
              <a:ext cx="0" cy="1537018"/>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798438" y="4946968"/>
              <a:ext cx="687003" cy="68700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endParaRPr lang="en-US" sz="7200">
                <a:latin typeface="dt-line-business-01" panose="02000509000000000000" pitchFamily="49" charset="0"/>
                <a:cs typeface="Arial" panose="020B0604020202020204" pitchFamily="34" charset="0"/>
              </a:endParaRPr>
            </a:p>
            <a:p>
              <a:pPr algn="ctr"/>
              <a:r>
                <a:rPr lang="en-US" sz="7200">
                  <a:latin typeface="dt-line-business-01" panose="02000509000000000000" pitchFamily="49" charset="0"/>
                  <a:cs typeface="Arial" panose="020B0604020202020204" pitchFamily="34" charset="0"/>
                </a:rPr>
                <a:t>2</a:t>
              </a:r>
            </a:p>
            <a:p>
              <a:pPr algn="ctr"/>
              <a:endParaRPr lang="en-US" sz="7200">
                <a:latin typeface="dt-line-business-01" panose="02000509000000000000" pitchFamily="49" charset="0"/>
                <a:cs typeface="Arial" panose="020B0604020202020204" pitchFamily="34" charset="0"/>
              </a:endParaRPr>
            </a:p>
          </p:txBody>
        </p:sp>
      </p:grpSp>
      <p:grpSp>
        <p:nvGrpSpPr>
          <p:cNvPr id="62" name="Group 61"/>
          <p:cNvGrpSpPr/>
          <p:nvPr/>
        </p:nvGrpSpPr>
        <p:grpSpPr>
          <a:xfrm>
            <a:off x="4195224" y="6457117"/>
            <a:ext cx="1374006" cy="3214782"/>
            <a:chOff x="2096818" y="3485733"/>
            <a:chExt cx="687003" cy="1607391"/>
          </a:xfrm>
        </p:grpSpPr>
        <p:cxnSp>
          <p:nvCxnSpPr>
            <p:cNvPr id="46" name="Straight Connector 45"/>
            <p:cNvCxnSpPr>
              <a:stCxn id="44" idx="0"/>
            </p:cNvCxnSpPr>
            <p:nvPr/>
          </p:nvCxnSpPr>
          <p:spPr>
            <a:xfrm flipV="1">
              <a:off x="2440320" y="3485733"/>
              <a:ext cx="0" cy="920388"/>
            </a:xfrm>
            <a:prstGeom prst="line">
              <a:avLst/>
            </a:prstGeom>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2096818" y="4406121"/>
              <a:ext cx="687003" cy="68700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7200">
                  <a:latin typeface="dt-line-business-01" panose="02000509000000000000" pitchFamily="49" charset="0"/>
                  <a:cs typeface="Arial" panose="020B0604020202020204" pitchFamily="34" charset="0"/>
                </a:rPr>
                <a:t>I</a:t>
              </a:r>
            </a:p>
          </p:txBody>
        </p:sp>
      </p:grpSp>
      <p:grpSp>
        <p:nvGrpSpPr>
          <p:cNvPr id="63" name="Group 62"/>
          <p:cNvGrpSpPr/>
          <p:nvPr/>
        </p:nvGrpSpPr>
        <p:grpSpPr>
          <a:xfrm>
            <a:off x="8685086" y="6305551"/>
            <a:ext cx="1374006" cy="4448042"/>
            <a:chOff x="4341749" y="3409950"/>
            <a:chExt cx="687003" cy="2224021"/>
          </a:xfrm>
        </p:grpSpPr>
        <p:cxnSp>
          <p:nvCxnSpPr>
            <p:cNvPr id="49" name="Straight Connector 48"/>
            <p:cNvCxnSpPr>
              <a:stCxn id="48" idx="0"/>
            </p:cNvCxnSpPr>
            <p:nvPr/>
          </p:nvCxnSpPr>
          <p:spPr>
            <a:xfrm flipV="1">
              <a:off x="4685251" y="3409950"/>
              <a:ext cx="0" cy="1537018"/>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8" name="Oval 47"/>
            <p:cNvSpPr/>
            <p:nvPr/>
          </p:nvSpPr>
          <p:spPr>
            <a:xfrm>
              <a:off x="4341749" y="4946968"/>
              <a:ext cx="687003" cy="68700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7200">
                  <a:latin typeface="dt-line-business-01" panose="02000509000000000000" pitchFamily="49" charset="0"/>
                  <a:cs typeface="Arial" panose="020B0604020202020204" pitchFamily="34" charset="0"/>
                </a:rPr>
                <a:t>A</a:t>
              </a:r>
            </a:p>
          </p:txBody>
        </p:sp>
      </p:grpSp>
      <p:grpSp>
        <p:nvGrpSpPr>
          <p:cNvPr id="43" name="Group 42"/>
          <p:cNvGrpSpPr/>
          <p:nvPr/>
        </p:nvGrpSpPr>
        <p:grpSpPr>
          <a:xfrm>
            <a:off x="15869705" y="3048001"/>
            <a:ext cx="5769648" cy="4400920"/>
            <a:chOff x="7934059" y="2447925"/>
            <a:chExt cx="2884824" cy="2200460"/>
          </a:xfrm>
        </p:grpSpPr>
        <p:sp>
          <p:nvSpPr>
            <p:cNvPr id="24" name="Rectangle 23"/>
            <p:cNvSpPr/>
            <p:nvPr/>
          </p:nvSpPr>
          <p:spPr>
            <a:xfrm>
              <a:off x="7934059" y="2447925"/>
              <a:ext cx="2200460" cy="2200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5" name="Isosceles Triangle 24"/>
            <p:cNvSpPr/>
            <p:nvPr/>
          </p:nvSpPr>
          <p:spPr>
            <a:xfrm rot="5400000">
              <a:off x="9376471" y="3205972"/>
              <a:ext cx="2200460" cy="684365"/>
            </a:xfrm>
            <a:prstGeom prst="triangle">
              <a:avLst/>
            </a:prstGeom>
            <a:solidFill>
              <a:schemeClr val="accent4">
                <a:lumMod val="60000"/>
                <a:lumOff val="4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Rectangle 29"/>
            <p:cNvSpPr/>
            <p:nvPr/>
          </p:nvSpPr>
          <p:spPr>
            <a:xfrm>
              <a:off x="8724074" y="3576245"/>
              <a:ext cx="1366759" cy="703526"/>
            </a:xfrm>
            <a:prstGeom prst="rect">
              <a:avLst/>
            </a:prstGeom>
          </p:spPr>
          <p:txBody>
            <a:bodyPr wrap="square">
              <a:spAutoFit/>
            </a:bodyPr>
            <a:lstStyle/>
            <a:p>
              <a:pPr algn="r">
                <a:lnSpc>
                  <a:spcPct val="89000"/>
                </a:lnSpc>
              </a:pPr>
              <a:r>
                <a:rPr lang="en-US" sz="2400" dirty="0">
                  <a:solidFill>
                    <a:srgbClr val="FFFFFF"/>
                  </a:solidFill>
                </a:rPr>
                <a:t>Lorem ipsum dolor sit amet, consectetur adipiscing elit</a:t>
              </a:r>
            </a:p>
          </p:txBody>
        </p:sp>
        <p:sp>
          <p:nvSpPr>
            <p:cNvPr id="35" name="Rectangle 34"/>
            <p:cNvSpPr/>
            <p:nvPr/>
          </p:nvSpPr>
          <p:spPr>
            <a:xfrm>
              <a:off x="8724074" y="2906458"/>
              <a:ext cx="1304795" cy="292709"/>
            </a:xfrm>
            <a:prstGeom prst="rect">
              <a:avLst/>
            </a:prstGeom>
          </p:spPr>
          <p:txBody>
            <a:bodyPr wrap="square">
              <a:spAutoFit/>
            </a:bodyPr>
            <a:lstStyle/>
            <a:p>
              <a:pPr algn="r">
                <a:lnSpc>
                  <a:spcPct val="89000"/>
                </a:lnSpc>
              </a:pPr>
              <a:r>
                <a:rPr lang="en-US" sz="3600" b="1">
                  <a:solidFill>
                    <a:srgbClr val="FFFFFF"/>
                  </a:solidFill>
                </a:rPr>
                <a:t>Step 04</a:t>
              </a:r>
            </a:p>
          </p:txBody>
        </p:sp>
      </p:grpSp>
      <p:grpSp>
        <p:nvGrpSpPr>
          <p:cNvPr id="42" name="Group 41"/>
          <p:cNvGrpSpPr/>
          <p:nvPr/>
        </p:nvGrpSpPr>
        <p:grpSpPr>
          <a:xfrm>
            <a:off x="11468789" y="3048001"/>
            <a:ext cx="5769648" cy="4400920"/>
            <a:chOff x="5733601" y="2447925"/>
            <a:chExt cx="2884824" cy="2200460"/>
          </a:xfrm>
        </p:grpSpPr>
        <p:sp>
          <p:nvSpPr>
            <p:cNvPr id="21" name="Rectangle 20"/>
            <p:cNvSpPr/>
            <p:nvPr/>
          </p:nvSpPr>
          <p:spPr>
            <a:xfrm>
              <a:off x="5733601" y="2447925"/>
              <a:ext cx="2200460" cy="220046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 name="Isosceles Triangle 21"/>
            <p:cNvSpPr/>
            <p:nvPr/>
          </p:nvSpPr>
          <p:spPr>
            <a:xfrm rot="5400000">
              <a:off x="7176013" y="3205972"/>
              <a:ext cx="2200460" cy="684365"/>
            </a:xfrm>
            <a:prstGeom prst="triangle">
              <a:avLst/>
            </a:prstGeom>
            <a:solidFill>
              <a:schemeClr val="accent3">
                <a:lumMod val="60000"/>
                <a:lumOff val="4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 name="Rectangle 30"/>
            <p:cNvSpPr/>
            <p:nvPr/>
          </p:nvSpPr>
          <p:spPr>
            <a:xfrm>
              <a:off x="6683593" y="3576245"/>
              <a:ext cx="1185283" cy="703526"/>
            </a:xfrm>
            <a:prstGeom prst="rect">
              <a:avLst/>
            </a:prstGeom>
          </p:spPr>
          <p:txBody>
            <a:bodyPr wrap="square">
              <a:spAutoFit/>
            </a:bodyPr>
            <a:lstStyle/>
            <a:p>
              <a:pPr algn="r">
                <a:lnSpc>
                  <a:spcPct val="89000"/>
                </a:lnSpc>
              </a:pPr>
              <a:r>
                <a:rPr lang="en-US" sz="2400" dirty="0">
                  <a:solidFill>
                    <a:srgbClr val="FFFFFF"/>
                  </a:solidFill>
                </a:rPr>
                <a:t>Lorem ipsum dolor sit amet, consectetur adipiscing elit</a:t>
              </a:r>
            </a:p>
          </p:txBody>
        </p:sp>
        <p:sp>
          <p:nvSpPr>
            <p:cNvPr id="34" name="Rectangle 33"/>
            <p:cNvSpPr/>
            <p:nvPr/>
          </p:nvSpPr>
          <p:spPr>
            <a:xfrm>
              <a:off x="6564081" y="2906458"/>
              <a:ext cx="1304795" cy="292709"/>
            </a:xfrm>
            <a:prstGeom prst="rect">
              <a:avLst/>
            </a:prstGeom>
          </p:spPr>
          <p:txBody>
            <a:bodyPr wrap="square">
              <a:spAutoFit/>
            </a:bodyPr>
            <a:lstStyle/>
            <a:p>
              <a:pPr algn="r">
                <a:lnSpc>
                  <a:spcPct val="89000"/>
                </a:lnSpc>
              </a:pPr>
              <a:r>
                <a:rPr lang="en-US" sz="3600" b="1">
                  <a:solidFill>
                    <a:srgbClr val="FFFFFF"/>
                  </a:solidFill>
                </a:rPr>
                <a:t>Step 03</a:t>
              </a:r>
            </a:p>
          </p:txBody>
        </p:sp>
      </p:grpSp>
      <p:grpSp>
        <p:nvGrpSpPr>
          <p:cNvPr id="41" name="Group 40"/>
          <p:cNvGrpSpPr/>
          <p:nvPr/>
        </p:nvGrpSpPr>
        <p:grpSpPr>
          <a:xfrm>
            <a:off x="7072061" y="3048001"/>
            <a:ext cx="5769648" cy="4400920"/>
            <a:chOff x="3535237" y="2447925"/>
            <a:chExt cx="2884824" cy="2200460"/>
          </a:xfrm>
        </p:grpSpPr>
        <p:sp>
          <p:nvSpPr>
            <p:cNvPr id="18" name="Rectangle 17"/>
            <p:cNvSpPr/>
            <p:nvPr/>
          </p:nvSpPr>
          <p:spPr>
            <a:xfrm>
              <a:off x="3535237" y="2447925"/>
              <a:ext cx="2200460" cy="220046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 name="Isosceles Triangle 18"/>
            <p:cNvSpPr/>
            <p:nvPr/>
          </p:nvSpPr>
          <p:spPr>
            <a:xfrm rot="5400000">
              <a:off x="4977649" y="3205972"/>
              <a:ext cx="2200460" cy="684365"/>
            </a:xfrm>
            <a:prstGeom prst="triangle">
              <a:avLst/>
            </a:prstGeom>
            <a:solidFill>
              <a:schemeClr val="accent2">
                <a:lumMod val="60000"/>
                <a:lumOff val="4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Rectangle 27"/>
            <p:cNvSpPr/>
            <p:nvPr/>
          </p:nvSpPr>
          <p:spPr>
            <a:xfrm>
              <a:off x="4344998" y="3576245"/>
              <a:ext cx="1301546" cy="703526"/>
            </a:xfrm>
            <a:prstGeom prst="rect">
              <a:avLst/>
            </a:prstGeom>
          </p:spPr>
          <p:txBody>
            <a:bodyPr wrap="square">
              <a:spAutoFit/>
            </a:bodyPr>
            <a:lstStyle/>
            <a:p>
              <a:pPr algn="r">
                <a:lnSpc>
                  <a:spcPct val="89000"/>
                </a:lnSpc>
              </a:pPr>
              <a:r>
                <a:rPr lang="en-US" sz="2400" dirty="0">
                  <a:solidFill>
                    <a:srgbClr val="FFFFFF"/>
                  </a:solidFill>
                </a:rPr>
                <a:t>Lorem ipsum dolor sit amet, consectetur adipiscing elit</a:t>
              </a:r>
            </a:p>
          </p:txBody>
        </p:sp>
        <p:sp>
          <p:nvSpPr>
            <p:cNvPr id="33" name="Rectangle 32"/>
            <p:cNvSpPr/>
            <p:nvPr/>
          </p:nvSpPr>
          <p:spPr>
            <a:xfrm>
              <a:off x="4341749" y="2906458"/>
              <a:ext cx="1304795" cy="292709"/>
            </a:xfrm>
            <a:prstGeom prst="rect">
              <a:avLst/>
            </a:prstGeom>
          </p:spPr>
          <p:txBody>
            <a:bodyPr wrap="square">
              <a:spAutoFit/>
            </a:bodyPr>
            <a:lstStyle/>
            <a:p>
              <a:pPr algn="r">
                <a:lnSpc>
                  <a:spcPct val="89000"/>
                </a:lnSpc>
              </a:pPr>
              <a:r>
                <a:rPr lang="en-US" sz="3600" b="1">
                  <a:solidFill>
                    <a:srgbClr val="FFFFFF"/>
                  </a:solidFill>
                </a:rPr>
                <a:t>Step 02</a:t>
              </a:r>
            </a:p>
          </p:txBody>
        </p:sp>
      </p:grpSp>
      <p:grpSp>
        <p:nvGrpSpPr>
          <p:cNvPr id="40" name="Group 39"/>
          <p:cNvGrpSpPr/>
          <p:nvPr/>
        </p:nvGrpSpPr>
        <p:grpSpPr>
          <a:xfrm>
            <a:off x="2747821" y="3048001"/>
            <a:ext cx="5769648" cy="4400920"/>
            <a:chOff x="1373117" y="2447925"/>
            <a:chExt cx="2884824" cy="2200460"/>
          </a:xfrm>
        </p:grpSpPr>
        <p:sp>
          <p:nvSpPr>
            <p:cNvPr id="14" name="Isosceles Triangle 13"/>
            <p:cNvSpPr/>
            <p:nvPr/>
          </p:nvSpPr>
          <p:spPr>
            <a:xfrm rot="5400000">
              <a:off x="2815529" y="3205972"/>
              <a:ext cx="2200460" cy="684365"/>
            </a:xfrm>
            <a:prstGeom prst="triangle">
              <a:avLst/>
            </a:prstGeom>
            <a:solidFill>
              <a:schemeClr val="accent1">
                <a:lumMod val="60000"/>
                <a:lumOff val="40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39" name="Group 38"/>
            <p:cNvGrpSpPr/>
            <p:nvPr/>
          </p:nvGrpSpPr>
          <p:grpSpPr>
            <a:xfrm>
              <a:off x="1373117" y="2447925"/>
              <a:ext cx="2200460" cy="2200460"/>
              <a:chOff x="1373117" y="2447925"/>
              <a:chExt cx="2200460" cy="2200460"/>
            </a:xfrm>
          </p:grpSpPr>
          <p:sp>
            <p:nvSpPr>
              <p:cNvPr id="13" name="Rectangle 12"/>
              <p:cNvSpPr/>
              <p:nvPr/>
            </p:nvSpPr>
            <p:spPr>
              <a:xfrm>
                <a:off x="1373117" y="2447925"/>
                <a:ext cx="2200460" cy="220046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38" name="Group 37"/>
              <p:cNvGrpSpPr/>
              <p:nvPr/>
            </p:nvGrpSpPr>
            <p:grpSpPr>
              <a:xfrm>
                <a:off x="2184974" y="2906458"/>
                <a:ext cx="1304795" cy="1373313"/>
                <a:chOff x="2184974" y="2906458"/>
                <a:chExt cx="1304795" cy="1373313"/>
              </a:xfrm>
            </p:grpSpPr>
            <p:sp>
              <p:nvSpPr>
                <p:cNvPr id="27" name="Rectangle 26"/>
                <p:cNvSpPr/>
                <p:nvPr/>
              </p:nvSpPr>
              <p:spPr>
                <a:xfrm>
                  <a:off x="2184974" y="3576245"/>
                  <a:ext cx="1304795" cy="703526"/>
                </a:xfrm>
                <a:prstGeom prst="rect">
                  <a:avLst/>
                </a:prstGeom>
              </p:spPr>
              <p:txBody>
                <a:bodyPr wrap="square">
                  <a:spAutoFit/>
                </a:bodyPr>
                <a:lstStyle/>
                <a:p>
                  <a:pPr algn="r">
                    <a:lnSpc>
                      <a:spcPct val="89000"/>
                    </a:lnSpc>
                  </a:pPr>
                  <a:r>
                    <a:rPr lang="en-US" sz="2400" dirty="0">
                      <a:solidFill>
                        <a:srgbClr val="FFFFFF"/>
                      </a:solidFill>
                    </a:rPr>
                    <a:t>Lorem ipsum dolor sit amet, consectetur adipiscing elit</a:t>
                  </a:r>
                </a:p>
              </p:txBody>
            </p:sp>
            <p:sp>
              <p:nvSpPr>
                <p:cNvPr id="32" name="Rectangle 31"/>
                <p:cNvSpPr/>
                <p:nvPr/>
              </p:nvSpPr>
              <p:spPr>
                <a:xfrm>
                  <a:off x="2184974" y="2906458"/>
                  <a:ext cx="1304795" cy="292709"/>
                </a:xfrm>
                <a:prstGeom prst="rect">
                  <a:avLst/>
                </a:prstGeom>
              </p:spPr>
              <p:txBody>
                <a:bodyPr wrap="square">
                  <a:spAutoFit/>
                </a:bodyPr>
                <a:lstStyle/>
                <a:p>
                  <a:pPr algn="r">
                    <a:lnSpc>
                      <a:spcPct val="89000"/>
                    </a:lnSpc>
                  </a:pPr>
                  <a:r>
                    <a:rPr lang="en-US" sz="3600" b="1">
                      <a:solidFill>
                        <a:srgbClr val="FFFFFF"/>
                      </a:solidFill>
                    </a:rPr>
                    <a:t>Step 01</a:t>
                  </a:r>
                </a:p>
              </p:txBody>
            </p:sp>
          </p:grpSp>
        </p:grpSp>
      </p:grpSp>
      <p:sp>
        <p:nvSpPr>
          <p:cNvPr id="36" name="Title 1"/>
          <p:cNvSpPr txBox="1">
            <a:spLocks/>
          </p:cNvSpPr>
          <p:nvPr/>
        </p:nvSpPr>
        <p:spPr>
          <a:xfrm>
            <a:off x="1830387" y="921605"/>
            <a:ext cx="20726400"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Four step infographic with icons</a:t>
            </a:r>
          </a:p>
          <a:p>
            <a:pPr algn="ctr"/>
            <a:r>
              <a:rPr lang="en-US" sz="3200" dirty="0">
                <a:solidFill>
                  <a:schemeClr val="tx1">
                    <a:lumMod val="90000"/>
                    <a:lumOff val="10000"/>
                  </a:schemeClr>
                </a:solidFill>
                <a:latin typeface="+mn-lt"/>
              </a:rPr>
              <a:t>With smooth animations to enhance your story</a:t>
            </a:r>
          </a:p>
          <a:p>
            <a:pPr algn="ctr"/>
            <a:endParaRPr lang="en-US" sz="6400" dirty="0">
              <a:solidFill>
                <a:schemeClr val="tx1">
                  <a:lumMod val="90000"/>
                  <a:lumOff val="10000"/>
                </a:schemeClr>
              </a:solidFill>
              <a:latin typeface="+mn-lt"/>
            </a:endParaRPr>
          </a:p>
        </p:txBody>
      </p:sp>
      <p:sp>
        <p:nvSpPr>
          <p:cNvPr id="37" name="Rectangle 36"/>
          <p:cNvSpPr/>
          <p:nvPr/>
        </p:nvSpPr>
        <p:spPr>
          <a:xfrm>
            <a:off x="-874712" y="2838451"/>
            <a:ext cx="3622534" cy="48577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8" name="Rectangle 57"/>
          <p:cNvSpPr/>
          <p:nvPr/>
        </p:nvSpPr>
        <p:spPr>
          <a:xfrm>
            <a:off x="2904607" y="10066589"/>
            <a:ext cx="4021584" cy="859338"/>
          </a:xfrm>
          <a:prstGeom prst="rect">
            <a:avLst/>
          </a:prstGeom>
        </p:spPr>
        <p:txBody>
          <a:bodyPr wrap="square">
            <a:spAutoFit/>
          </a:bodyPr>
          <a:lstStyle/>
          <a:p>
            <a:pPr algn="ctr">
              <a:lnSpc>
                <a:spcPct val="89000"/>
              </a:lnSpc>
            </a:pPr>
            <a:r>
              <a:rPr lang="en-US" sz="2800" dirty="0">
                <a:solidFill>
                  <a:schemeClr val="tx1">
                    <a:lumMod val="90000"/>
                    <a:lumOff val="10000"/>
                  </a:schemeClr>
                </a:solidFill>
              </a:rPr>
              <a:t>Lorem ipsum dolor sit amet, consectetur</a:t>
            </a:r>
          </a:p>
        </p:txBody>
      </p:sp>
      <p:sp>
        <p:nvSpPr>
          <p:cNvPr id="59" name="Rectangle 58"/>
          <p:cNvSpPr/>
          <p:nvPr/>
        </p:nvSpPr>
        <p:spPr>
          <a:xfrm>
            <a:off x="7350087" y="11059793"/>
            <a:ext cx="4021584" cy="859338"/>
          </a:xfrm>
          <a:prstGeom prst="rect">
            <a:avLst/>
          </a:prstGeom>
        </p:spPr>
        <p:txBody>
          <a:bodyPr wrap="square">
            <a:spAutoFit/>
          </a:bodyPr>
          <a:lstStyle/>
          <a:p>
            <a:pPr algn="ctr">
              <a:lnSpc>
                <a:spcPct val="89000"/>
              </a:lnSpc>
            </a:pPr>
            <a:r>
              <a:rPr lang="en-US" sz="2800">
                <a:solidFill>
                  <a:schemeClr val="tx1">
                    <a:lumMod val="90000"/>
                    <a:lumOff val="10000"/>
                  </a:schemeClr>
                </a:solidFill>
              </a:rPr>
              <a:t>Lorem ipsum dolor sit amet, consectetur</a:t>
            </a:r>
          </a:p>
        </p:txBody>
      </p:sp>
      <p:sp>
        <p:nvSpPr>
          <p:cNvPr id="60" name="Rectangle 59"/>
          <p:cNvSpPr/>
          <p:nvPr/>
        </p:nvSpPr>
        <p:spPr>
          <a:xfrm>
            <a:off x="11848121" y="10066589"/>
            <a:ext cx="4021584" cy="859338"/>
          </a:xfrm>
          <a:prstGeom prst="rect">
            <a:avLst/>
          </a:prstGeom>
        </p:spPr>
        <p:txBody>
          <a:bodyPr wrap="square">
            <a:spAutoFit/>
          </a:bodyPr>
          <a:lstStyle/>
          <a:p>
            <a:pPr algn="ctr">
              <a:lnSpc>
                <a:spcPct val="89000"/>
              </a:lnSpc>
            </a:pPr>
            <a:r>
              <a:rPr lang="en-US" sz="2800">
                <a:solidFill>
                  <a:schemeClr val="tx1">
                    <a:lumMod val="90000"/>
                    <a:lumOff val="10000"/>
                  </a:schemeClr>
                </a:solidFill>
              </a:rPr>
              <a:t>Lorem ipsum dolor sit amet, consectetur</a:t>
            </a:r>
          </a:p>
        </p:txBody>
      </p:sp>
      <p:sp>
        <p:nvSpPr>
          <p:cNvPr id="61" name="Rectangle 60"/>
          <p:cNvSpPr/>
          <p:nvPr/>
        </p:nvSpPr>
        <p:spPr>
          <a:xfrm>
            <a:off x="16293601" y="11059793"/>
            <a:ext cx="4021584" cy="859338"/>
          </a:xfrm>
          <a:prstGeom prst="rect">
            <a:avLst/>
          </a:prstGeom>
        </p:spPr>
        <p:txBody>
          <a:bodyPr wrap="square">
            <a:spAutoFit/>
          </a:bodyPr>
          <a:lstStyle/>
          <a:p>
            <a:pPr algn="ctr">
              <a:lnSpc>
                <a:spcPct val="89000"/>
              </a:lnSpc>
            </a:pPr>
            <a:r>
              <a:rPr lang="en-US" sz="2800">
                <a:solidFill>
                  <a:schemeClr val="tx1">
                    <a:lumMod val="90000"/>
                    <a:lumOff val="10000"/>
                  </a:schemeClr>
                </a:solidFill>
              </a:rPr>
              <a:t>Lorem ipsum dolor sit amet, consectetur</a:t>
            </a:r>
          </a:p>
        </p:txBody>
      </p:sp>
    </p:spTree>
    <p:extLst>
      <p:ext uri="{BB962C8B-B14F-4D97-AF65-F5344CB8AC3E}">
        <p14:creationId xmlns:p14="http://schemas.microsoft.com/office/powerpoint/2010/main" val="15854816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60000">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14:bounceEnd="60000">
                                          <p:cBhvr additive="base">
                                            <p:cTn id="7" dur="1500" fill="hold"/>
                                            <p:tgtEl>
                                              <p:spTgt spid="40"/>
                                            </p:tgtEl>
                                            <p:attrNameLst>
                                              <p:attrName>ppt_x</p:attrName>
                                            </p:attrNameLst>
                                          </p:cBhvr>
                                          <p:tavLst>
                                            <p:tav tm="0">
                                              <p:val>
                                                <p:strVal val="0-#ppt_w/2"/>
                                              </p:val>
                                            </p:tav>
                                            <p:tav tm="100000">
                                              <p:val>
                                                <p:strVal val="#ppt_x"/>
                                              </p:val>
                                            </p:tav>
                                          </p:tavLst>
                                        </p:anim>
                                        <p:anim calcmode="lin" valueType="num" p14:bounceEnd="60000">
                                          <p:cBhvr additive="base">
                                            <p:cTn id="8" dur="1500" fill="hold"/>
                                            <p:tgtEl>
                                              <p:spTgt spid="4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60000">
                                      <p:stCondLst>
                                        <p:cond delay="300"/>
                                      </p:stCondLst>
                                      <p:childTnLst>
                                        <p:set>
                                          <p:cBhvr>
                                            <p:cTn id="10" dur="1" fill="hold">
                                              <p:stCondLst>
                                                <p:cond delay="0"/>
                                              </p:stCondLst>
                                            </p:cTn>
                                            <p:tgtEl>
                                              <p:spTgt spid="41"/>
                                            </p:tgtEl>
                                            <p:attrNameLst>
                                              <p:attrName>style.visibility</p:attrName>
                                            </p:attrNameLst>
                                          </p:cBhvr>
                                          <p:to>
                                            <p:strVal val="visible"/>
                                          </p:to>
                                        </p:set>
                                        <p:anim calcmode="lin" valueType="num" p14:bounceEnd="60000">
                                          <p:cBhvr additive="base">
                                            <p:cTn id="11" dur="1500" fill="hold"/>
                                            <p:tgtEl>
                                              <p:spTgt spid="41"/>
                                            </p:tgtEl>
                                            <p:attrNameLst>
                                              <p:attrName>ppt_x</p:attrName>
                                            </p:attrNameLst>
                                          </p:cBhvr>
                                          <p:tavLst>
                                            <p:tav tm="0">
                                              <p:val>
                                                <p:strVal val="0-#ppt_w/2"/>
                                              </p:val>
                                            </p:tav>
                                            <p:tav tm="100000">
                                              <p:val>
                                                <p:strVal val="#ppt_x"/>
                                              </p:val>
                                            </p:tav>
                                          </p:tavLst>
                                        </p:anim>
                                        <p:anim calcmode="lin" valueType="num" p14:bounceEnd="60000">
                                          <p:cBhvr additive="base">
                                            <p:cTn id="12" dur="1500" fill="hold"/>
                                            <p:tgtEl>
                                              <p:spTgt spid="4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60000">
                                      <p:stCondLst>
                                        <p:cond delay="600"/>
                                      </p:stCondLst>
                                      <p:childTnLst>
                                        <p:set>
                                          <p:cBhvr>
                                            <p:cTn id="14" dur="1" fill="hold">
                                              <p:stCondLst>
                                                <p:cond delay="0"/>
                                              </p:stCondLst>
                                            </p:cTn>
                                            <p:tgtEl>
                                              <p:spTgt spid="42"/>
                                            </p:tgtEl>
                                            <p:attrNameLst>
                                              <p:attrName>style.visibility</p:attrName>
                                            </p:attrNameLst>
                                          </p:cBhvr>
                                          <p:to>
                                            <p:strVal val="visible"/>
                                          </p:to>
                                        </p:set>
                                        <p:anim calcmode="lin" valueType="num" p14:bounceEnd="60000">
                                          <p:cBhvr additive="base">
                                            <p:cTn id="15" dur="1500" fill="hold"/>
                                            <p:tgtEl>
                                              <p:spTgt spid="42"/>
                                            </p:tgtEl>
                                            <p:attrNameLst>
                                              <p:attrName>ppt_x</p:attrName>
                                            </p:attrNameLst>
                                          </p:cBhvr>
                                          <p:tavLst>
                                            <p:tav tm="0">
                                              <p:val>
                                                <p:strVal val="0-#ppt_w/2"/>
                                              </p:val>
                                            </p:tav>
                                            <p:tav tm="100000">
                                              <p:val>
                                                <p:strVal val="#ppt_x"/>
                                              </p:val>
                                            </p:tav>
                                          </p:tavLst>
                                        </p:anim>
                                        <p:anim calcmode="lin" valueType="num" p14:bounceEnd="60000">
                                          <p:cBhvr additive="base">
                                            <p:cTn id="16" dur="1500" fill="hold"/>
                                            <p:tgtEl>
                                              <p:spTgt spid="42"/>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60000">
                                      <p:stCondLst>
                                        <p:cond delay="900"/>
                                      </p:stCondLst>
                                      <p:childTnLst>
                                        <p:set>
                                          <p:cBhvr>
                                            <p:cTn id="18" dur="1" fill="hold">
                                              <p:stCondLst>
                                                <p:cond delay="0"/>
                                              </p:stCondLst>
                                            </p:cTn>
                                            <p:tgtEl>
                                              <p:spTgt spid="43"/>
                                            </p:tgtEl>
                                            <p:attrNameLst>
                                              <p:attrName>style.visibility</p:attrName>
                                            </p:attrNameLst>
                                          </p:cBhvr>
                                          <p:to>
                                            <p:strVal val="visible"/>
                                          </p:to>
                                        </p:set>
                                        <p:anim calcmode="lin" valueType="num" p14:bounceEnd="60000">
                                          <p:cBhvr additive="base">
                                            <p:cTn id="19" dur="1500" fill="hold"/>
                                            <p:tgtEl>
                                              <p:spTgt spid="43"/>
                                            </p:tgtEl>
                                            <p:attrNameLst>
                                              <p:attrName>ppt_x</p:attrName>
                                            </p:attrNameLst>
                                          </p:cBhvr>
                                          <p:tavLst>
                                            <p:tav tm="0">
                                              <p:val>
                                                <p:strVal val="0-#ppt_w/2"/>
                                              </p:val>
                                            </p:tav>
                                            <p:tav tm="100000">
                                              <p:val>
                                                <p:strVal val="#ppt_x"/>
                                              </p:val>
                                            </p:tav>
                                          </p:tavLst>
                                        </p:anim>
                                        <p:anim calcmode="lin" valueType="num" p14:bounceEnd="60000">
                                          <p:cBhvr additive="base">
                                            <p:cTn id="20" dur="1500" fill="hold"/>
                                            <p:tgtEl>
                                              <p:spTgt spid="43"/>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62"/>
                                            </p:tgtEl>
                                            <p:attrNameLst>
                                              <p:attrName>style.visibility</p:attrName>
                                            </p:attrNameLst>
                                          </p:cBhvr>
                                          <p:to>
                                            <p:strVal val="visible"/>
                                          </p:to>
                                        </p:set>
                                        <p:animEffect transition="in" filter="fade">
                                          <p:cBhvr>
                                            <p:cTn id="23" dur="500"/>
                                            <p:tgtEl>
                                              <p:spTgt spid="62"/>
                                            </p:tgtEl>
                                          </p:cBhvr>
                                        </p:animEffect>
                                      </p:childTnLst>
                                    </p:cTn>
                                  </p:par>
                                  <p:par>
                                    <p:cTn id="24" presetID="10" presetClass="entr" presetSubtype="0" fill="hold" nodeType="withEffect">
                                      <p:stCondLst>
                                        <p:cond delay="1000"/>
                                      </p:stCondLst>
                                      <p:childTnLst>
                                        <p:set>
                                          <p:cBhvr>
                                            <p:cTn id="25" dur="1" fill="hold">
                                              <p:stCondLst>
                                                <p:cond delay="0"/>
                                              </p:stCondLst>
                                            </p:cTn>
                                            <p:tgtEl>
                                              <p:spTgt spid="63"/>
                                            </p:tgtEl>
                                            <p:attrNameLst>
                                              <p:attrName>style.visibility</p:attrName>
                                            </p:attrNameLst>
                                          </p:cBhvr>
                                          <p:to>
                                            <p:strVal val="visible"/>
                                          </p:to>
                                        </p:set>
                                        <p:animEffect transition="in" filter="fade">
                                          <p:cBhvr>
                                            <p:cTn id="26" dur="500"/>
                                            <p:tgtEl>
                                              <p:spTgt spid="63"/>
                                            </p:tgtEl>
                                          </p:cBhvr>
                                        </p:animEffect>
                                      </p:childTnLst>
                                    </p:cTn>
                                  </p:par>
                                  <p:par>
                                    <p:cTn id="27" presetID="10" presetClass="entr" presetSubtype="0" fill="hold" nodeType="withEffect">
                                      <p:stCondLst>
                                        <p:cond delay="130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500"/>
                                            <p:tgtEl>
                                              <p:spTgt spid="64"/>
                                            </p:tgtEl>
                                          </p:cBhvr>
                                        </p:animEffect>
                                      </p:childTnLst>
                                    </p:cTn>
                                  </p:par>
                                  <p:par>
                                    <p:cTn id="30" presetID="10" presetClass="entr" presetSubtype="0" fill="hold" nodeType="withEffect">
                                      <p:stCondLst>
                                        <p:cond delay="1700"/>
                                      </p:stCondLst>
                                      <p:childTnLst>
                                        <p:set>
                                          <p:cBhvr>
                                            <p:cTn id="31" dur="1" fill="hold">
                                              <p:stCondLst>
                                                <p:cond delay="0"/>
                                              </p:stCondLst>
                                            </p:cTn>
                                            <p:tgtEl>
                                              <p:spTgt spid="65"/>
                                            </p:tgtEl>
                                            <p:attrNameLst>
                                              <p:attrName>style.visibility</p:attrName>
                                            </p:attrNameLst>
                                          </p:cBhvr>
                                          <p:to>
                                            <p:strVal val="visible"/>
                                          </p:to>
                                        </p:set>
                                        <p:animEffect transition="in" filter="fade">
                                          <p:cBhvr>
                                            <p:cTn id="32" dur="500"/>
                                            <p:tgtEl>
                                              <p:spTgt spid="65"/>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58"/>
                                            </p:tgtEl>
                                            <p:attrNameLst>
                                              <p:attrName>style.visibility</p:attrName>
                                            </p:attrNameLst>
                                          </p:cBhvr>
                                          <p:to>
                                            <p:strVal val="visible"/>
                                          </p:to>
                                        </p:set>
                                        <p:animEffect transition="in" filter="fade">
                                          <p:cBhvr>
                                            <p:cTn id="35" dur="500"/>
                                            <p:tgtEl>
                                              <p:spTgt spid="58"/>
                                            </p:tgtEl>
                                          </p:cBhvr>
                                        </p:animEffect>
                                      </p:childTnLst>
                                    </p:cTn>
                                  </p:par>
                                  <p:par>
                                    <p:cTn id="36" presetID="10" presetClass="entr" presetSubtype="0" fill="hold" grpId="0" nodeType="withEffect">
                                      <p:stCondLst>
                                        <p:cond delay="1500"/>
                                      </p:stCondLst>
                                      <p:childTnLst>
                                        <p:set>
                                          <p:cBhvr>
                                            <p:cTn id="37" dur="1" fill="hold">
                                              <p:stCondLst>
                                                <p:cond delay="0"/>
                                              </p:stCondLst>
                                            </p:cTn>
                                            <p:tgtEl>
                                              <p:spTgt spid="59"/>
                                            </p:tgtEl>
                                            <p:attrNameLst>
                                              <p:attrName>style.visibility</p:attrName>
                                            </p:attrNameLst>
                                          </p:cBhvr>
                                          <p:to>
                                            <p:strVal val="visible"/>
                                          </p:to>
                                        </p:set>
                                        <p:animEffect transition="in" filter="fade">
                                          <p:cBhvr>
                                            <p:cTn id="38" dur="500"/>
                                            <p:tgtEl>
                                              <p:spTgt spid="59"/>
                                            </p:tgtEl>
                                          </p:cBhvr>
                                        </p:animEffect>
                                      </p:childTnLst>
                                    </p:cTn>
                                  </p:par>
                                  <p:par>
                                    <p:cTn id="39" presetID="10" presetClass="entr" presetSubtype="0" fill="hold" grpId="0" nodeType="withEffect">
                                      <p:stCondLst>
                                        <p:cond delay="1800"/>
                                      </p:stCondLst>
                                      <p:childTnLst>
                                        <p:set>
                                          <p:cBhvr>
                                            <p:cTn id="40" dur="1" fill="hold">
                                              <p:stCondLst>
                                                <p:cond delay="0"/>
                                              </p:stCondLst>
                                            </p:cTn>
                                            <p:tgtEl>
                                              <p:spTgt spid="60"/>
                                            </p:tgtEl>
                                            <p:attrNameLst>
                                              <p:attrName>style.visibility</p:attrName>
                                            </p:attrNameLst>
                                          </p:cBhvr>
                                          <p:to>
                                            <p:strVal val="visible"/>
                                          </p:to>
                                        </p:set>
                                        <p:animEffect transition="in" filter="fade">
                                          <p:cBhvr>
                                            <p:cTn id="41" dur="500"/>
                                            <p:tgtEl>
                                              <p:spTgt spid="60"/>
                                            </p:tgtEl>
                                          </p:cBhvr>
                                        </p:animEffect>
                                      </p:childTnLst>
                                    </p:cTn>
                                  </p:par>
                                  <p:par>
                                    <p:cTn id="42" presetID="10" presetClass="entr" presetSubtype="0" fill="hold" grpId="0" nodeType="withEffect">
                                      <p:stCondLst>
                                        <p:cond delay="2100"/>
                                      </p:stCondLst>
                                      <p:childTnLst>
                                        <p:set>
                                          <p:cBhvr>
                                            <p:cTn id="43" dur="1" fill="hold">
                                              <p:stCondLst>
                                                <p:cond delay="0"/>
                                              </p:stCondLst>
                                            </p:cTn>
                                            <p:tgtEl>
                                              <p:spTgt spid="61"/>
                                            </p:tgtEl>
                                            <p:attrNameLst>
                                              <p:attrName>style.visibility</p:attrName>
                                            </p:attrNameLst>
                                          </p:cBhvr>
                                          <p:to>
                                            <p:strVal val="visible"/>
                                          </p:to>
                                        </p:set>
                                        <p:animEffect transition="in" filter="fade">
                                          <p:cBhvr>
                                            <p:cTn id="4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P spid="60" grpId="0"/>
          <p:bldP spid="6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500" fill="hold"/>
                                            <p:tgtEl>
                                              <p:spTgt spid="40"/>
                                            </p:tgtEl>
                                            <p:attrNameLst>
                                              <p:attrName>ppt_x</p:attrName>
                                            </p:attrNameLst>
                                          </p:cBhvr>
                                          <p:tavLst>
                                            <p:tav tm="0">
                                              <p:val>
                                                <p:strVal val="0-#ppt_w/2"/>
                                              </p:val>
                                            </p:tav>
                                            <p:tav tm="100000">
                                              <p:val>
                                                <p:strVal val="#ppt_x"/>
                                              </p:val>
                                            </p:tav>
                                          </p:tavLst>
                                        </p:anim>
                                        <p:anim calcmode="lin" valueType="num">
                                          <p:cBhvr additive="base">
                                            <p:cTn id="8" dur="1500" fill="hold"/>
                                            <p:tgtEl>
                                              <p:spTgt spid="4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30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500" fill="hold"/>
                                            <p:tgtEl>
                                              <p:spTgt spid="41"/>
                                            </p:tgtEl>
                                            <p:attrNameLst>
                                              <p:attrName>ppt_x</p:attrName>
                                            </p:attrNameLst>
                                          </p:cBhvr>
                                          <p:tavLst>
                                            <p:tav tm="0">
                                              <p:val>
                                                <p:strVal val="0-#ppt_w/2"/>
                                              </p:val>
                                            </p:tav>
                                            <p:tav tm="100000">
                                              <p:val>
                                                <p:strVal val="#ppt_x"/>
                                              </p:val>
                                            </p:tav>
                                          </p:tavLst>
                                        </p:anim>
                                        <p:anim calcmode="lin" valueType="num">
                                          <p:cBhvr additive="base">
                                            <p:cTn id="12" dur="1500" fill="hold"/>
                                            <p:tgtEl>
                                              <p:spTgt spid="4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600"/>
                                      </p:stCondLst>
                                      <p:childTnLst>
                                        <p:set>
                                          <p:cBhvr>
                                            <p:cTn id="14" dur="1" fill="hold">
                                              <p:stCondLst>
                                                <p:cond delay="0"/>
                                              </p:stCondLst>
                                            </p:cTn>
                                            <p:tgtEl>
                                              <p:spTgt spid="42"/>
                                            </p:tgtEl>
                                            <p:attrNameLst>
                                              <p:attrName>style.visibility</p:attrName>
                                            </p:attrNameLst>
                                          </p:cBhvr>
                                          <p:to>
                                            <p:strVal val="visible"/>
                                          </p:to>
                                        </p:set>
                                        <p:anim calcmode="lin" valueType="num">
                                          <p:cBhvr additive="base">
                                            <p:cTn id="15" dur="1500" fill="hold"/>
                                            <p:tgtEl>
                                              <p:spTgt spid="42"/>
                                            </p:tgtEl>
                                            <p:attrNameLst>
                                              <p:attrName>ppt_x</p:attrName>
                                            </p:attrNameLst>
                                          </p:cBhvr>
                                          <p:tavLst>
                                            <p:tav tm="0">
                                              <p:val>
                                                <p:strVal val="0-#ppt_w/2"/>
                                              </p:val>
                                            </p:tav>
                                            <p:tav tm="100000">
                                              <p:val>
                                                <p:strVal val="#ppt_x"/>
                                              </p:val>
                                            </p:tav>
                                          </p:tavLst>
                                        </p:anim>
                                        <p:anim calcmode="lin" valueType="num">
                                          <p:cBhvr additive="base">
                                            <p:cTn id="16" dur="1500" fill="hold"/>
                                            <p:tgtEl>
                                              <p:spTgt spid="42"/>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90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1500" fill="hold"/>
                                            <p:tgtEl>
                                              <p:spTgt spid="43"/>
                                            </p:tgtEl>
                                            <p:attrNameLst>
                                              <p:attrName>ppt_x</p:attrName>
                                            </p:attrNameLst>
                                          </p:cBhvr>
                                          <p:tavLst>
                                            <p:tav tm="0">
                                              <p:val>
                                                <p:strVal val="0-#ppt_w/2"/>
                                              </p:val>
                                            </p:tav>
                                            <p:tav tm="100000">
                                              <p:val>
                                                <p:strVal val="#ppt_x"/>
                                              </p:val>
                                            </p:tav>
                                          </p:tavLst>
                                        </p:anim>
                                        <p:anim calcmode="lin" valueType="num">
                                          <p:cBhvr additive="base">
                                            <p:cTn id="20" dur="1500" fill="hold"/>
                                            <p:tgtEl>
                                              <p:spTgt spid="43"/>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62"/>
                                            </p:tgtEl>
                                            <p:attrNameLst>
                                              <p:attrName>style.visibility</p:attrName>
                                            </p:attrNameLst>
                                          </p:cBhvr>
                                          <p:to>
                                            <p:strVal val="visible"/>
                                          </p:to>
                                        </p:set>
                                        <p:animEffect transition="in" filter="fade">
                                          <p:cBhvr>
                                            <p:cTn id="23" dur="500"/>
                                            <p:tgtEl>
                                              <p:spTgt spid="62"/>
                                            </p:tgtEl>
                                          </p:cBhvr>
                                        </p:animEffect>
                                      </p:childTnLst>
                                    </p:cTn>
                                  </p:par>
                                  <p:par>
                                    <p:cTn id="24" presetID="10" presetClass="entr" presetSubtype="0" fill="hold" nodeType="withEffect">
                                      <p:stCondLst>
                                        <p:cond delay="1000"/>
                                      </p:stCondLst>
                                      <p:childTnLst>
                                        <p:set>
                                          <p:cBhvr>
                                            <p:cTn id="25" dur="1" fill="hold">
                                              <p:stCondLst>
                                                <p:cond delay="0"/>
                                              </p:stCondLst>
                                            </p:cTn>
                                            <p:tgtEl>
                                              <p:spTgt spid="63"/>
                                            </p:tgtEl>
                                            <p:attrNameLst>
                                              <p:attrName>style.visibility</p:attrName>
                                            </p:attrNameLst>
                                          </p:cBhvr>
                                          <p:to>
                                            <p:strVal val="visible"/>
                                          </p:to>
                                        </p:set>
                                        <p:animEffect transition="in" filter="fade">
                                          <p:cBhvr>
                                            <p:cTn id="26" dur="500"/>
                                            <p:tgtEl>
                                              <p:spTgt spid="63"/>
                                            </p:tgtEl>
                                          </p:cBhvr>
                                        </p:animEffect>
                                      </p:childTnLst>
                                    </p:cTn>
                                  </p:par>
                                  <p:par>
                                    <p:cTn id="27" presetID="10" presetClass="entr" presetSubtype="0" fill="hold" nodeType="withEffect">
                                      <p:stCondLst>
                                        <p:cond delay="130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500"/>
                                            <p:tgtEl>
                                              <p:spTgt spid="64"/>
                                            </p:tgtEl>
                                          </p:cBhvr>
                                        </p:animEffect>
                                      </p:childTnLst>
                                    </p:cTn>
                                  </p:par>
                                  <p:par>
                                    <p:cTn id="30" presetID="10" presetClass="entr" presetSubtype="0" fill="hold" nodeType="withEffect">
                                      <p:stCondLst>
                                        <p:cond delay="1700"/>
                                      </p:stCondLst>
                                      <p:childTnLst>
                                        <p:set>
                                          <p:cBhvr>
                                            <p:cTn id="31" dur="1" fill="hold">
                                              <p:stCondLst>
                                                <p:cond delay="0"/>
                                              </p:stCondLst>
                                            </p:cTn>
                                            <p:tgtEl>
                                              <p:spTgt spid="65"/>
                                            </p:tgtEl>
                                            <p:attrNameLst>
                                              <p:attrName>style.visibility</p:attrName>
                                            </p:attrNameLst>
                                          </p:cBhvr>
                                          <p:to>
                                            <p:strVal val="visible"/>
                                          </p:to>
                                        </p:set>
                                        <p:animEffect transition="in" filter="fade">
                                          <p:cBhvr>
                                            <p:cTn id="32" dur="500"/>
                                            <p:tgtEl>
                                              <p:spTgt spid="65"/>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58"/>
                                            </p:tgtEl>
                                            <p:attrNameLst>
                                              <p:attrName>style.visibility</p:attrName>
                                            </p:attrNameLst>
                                          </p:cBhvr>
                                          <p:to>
                                            <p:strVal val="visible"/>
                                          </p:to>
                                        </p:set>
                                        <p:animEffect transition="in" filter="fade">
                                          <p:cBhvr>
                                            <p:cTn id="35" dur="500"/>
                                            <p:tgtEl>
                                              <p:spTgt spid="58"/>
                                            </p:tgtEl>
                                          </p:cBhvr>
                                        </p:animEffect>
                                      </p:childTnLst>
                                    </p:cTn>
                                  </p:par>
                                  <p:par>
                                    <p:cTn id="36" presetID="10" presetClass="entr" presetSubtype="0" fill="hold" grpId="0" nodeType="withEffect">
                                      <p:stCondLst>
                                        <p:cond delay="1500"/>
                                      </p:stCondLst>
                                      <p:childTnLst>
                                        <p:set>
                                          <p:cBhvr>
                                            <p:cTn id="37" dur="1" fill="hold">
                                              <p:stCondLst>
                                                <p:cond delay="0"/>
                                              </p:stCondLst>
                                            </p:cTn>
                                            <p:tgtEl>
                                              <p:spTgt spid="59"/>
                                            </p:tgtEl>
                                            <p:attrNameLst>
                                              <p:attrName>style.visibility</p:attrName>
                                            </p:attrNameLst>
                                          </p:cBhvr>
                                          <p:to>
                                            <p:strVal val="visible"/>
                                          </p:to>
                                        </p:set>
                                        <p:animEffect transition="in" filter="fade">
                                          <p:cBhvr>
                                            <p:cTn id="38" dur="500"/>
                                            <p:tgtEl>
                                              <p:spTgt spid="59"/>
                                            </p:tgtEl>
                                          </p:cBhvr>
                                        </p:animEffect>
                                      </p:childTnLst>
                                    </p:cTn>
                                  </p:par>
                                  <p:par>
                                    <p:cTn id="39" presetID="10" presetClass="entr" presetSubtype="0" fill="hold" grpId="0" nodeType="withEffect">
                                      <p:stCondLst>
                                        <p:cond delay="1800"/>
                                      </p:stCondLst>
                                      <p:childTnLst>
                                        <p:set>
                                          <p:cBhvr>
                                            <p:cTn id="40" dur="1" fill="hold">
                                              <p:stCondLst>
                                                <p:cond delay="0"/>
                                              </p:stCondLst>
                                            </p:cTn>
                                            <p:tgtEl>
                                              <p:spTgt spid="60"/>
                                            </p:tgtEl>
                                            <p:attrNameLst>
                                              <p:attrName>style.visibility</p:attrName>
                                            </p:attrNameLst>
                                          </p:cBhvr>
                                          <p:to>
                                            <p:strVal val="visible"/>
                                          </p:to>
                                        </p:set>
                                        <p:animEffect transition="in" filter="fade">
                                          <p:cBhvr>
                                            <p:cTn id="41" dur="500"/>
                                            <p:tgtEl>
                                              <p:spTgt spid="60"/>
                                            </p:tgtEl>
                                          </p:cBhvr>
                                        </p:animEffect>
                                      </p:childTnLst>
                                    </p:cTn>
                                  </p:par>
                                  <p:par>
                                    <p:cTn id="42" presetID="10" presetClass="entr" presetSubtype="0" fill="hold" grpId="0" nodeType="withEffect">
                                      <p:stCondLst>
                                        <p:cond delay="2100"/>
                                      </p:stCondLst>
                                      <p:childTnLst>
                                        <p:set>
                                          <p:cBhvr>
                                            <p:cTn id="43" dur="1" fill="hold">
                                              <p:stCondLst>
                                                <p:cond delay="0"/>
                                              </p:stCondLst>
                                            </p:cTn>
                                            <p:tgtEl>
                                              <p:spTgt spid="61"/>
                                            </p:tgtEl>
                                            <p:attrNameLst>
                                              <p:attrName>style.visibility</p:attrName>
                                            </p:attrNameLst>
                                          </p:cBhvr>
                                          <p:to>
                                            <p:strVal val="visible"/>
                                          </p:to>
                                        </p:set>
                                        <p:animEffect transition="in" filter="fade">
                                          <p:cBhvr>
                                            <p:cTn id="4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P spid="60" grpId="0"/>
          <p:bldP spid="61" grpId="0"/>
        </p:bldLst>
      </p:timing>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801465" y="7086475"/>
            <a:ext cx="4921284" cy="1555910"/>
            <a:chOff x="1389063" y="2754313"/>
            <a:chExt cx="2033588" cy="642938"/>
          </a:xfrm>
        </p:grpSpPr>
        <p:sp>
          <p:nvSpPr>
            <p:cNvPr id="7" name="Freeform 6"/>
            <p:cNvSpPr>
              <a:spLocks/>
            </p:cNvSpPr>
            <p:nvPr/>
          </p:nvSpPr>
          <p:spPr bwMode="auto">
            <a:xfrm>
              <a:off x="2863851" y="2757488"/>
              <a:ext cx="558800" cy="639763"/>
            </a:xfrm>
            <a:custGeom>
              <a:avLst/>
              <a:gdLst>
                <a:gd name="T0" fmla="*/ 337 w 352"/>
                <a:gd name="T1" fmla="*/ 0 h 403"/>
                <a:gd name="T2" fmla="*/ 352 w 352"/>
                <a:gd name="T3" fmla="*/ 83 h 403"/>
                <a:gd name="T4" fmla="*/ 22 w 352"/>
                <a:gd name="T5" fmla="*/ 403 h 403"/>
                <a:gd name="T6" fmla="*/ 0 w 352"/>
                <a:gd name="T7" fmla="*/ 306 h 403"/>
                <a:gd name="T8" fmla="*/ 337 w 352"/>
                <a:gd name="T9" fmla="*/ 0 h 403"/>
              </a:gdLst>
              <a:ahLst/>
              <a:cxnLst>
                <a:cxn ang="0">
                  <a:pos x="T0" y="T1"/>
                </a:cxn>
                <a:cxn ang="0">
                  <a:pos x="T2" y="T3"/>
                </a:cxn>
                <a:cxn ang="0">
                  <a:pos x="T4" y="T5"/>
                </a:cxn>
                <a:cxn ang="0">
                  <a:pos x="T6" y="T7"/>
                </a:cxn>
                <a:cxn ang="0">
                  <a:pos x="T8" y="T9"/>
                </a:cxn>
              </a:cxnLst>
              <a:rect l="0" t="0" r="r" b="b"/>
              <a:pathLst>
                <a:path w="352" h="403">
                  <a:moveTo>
                    <a:pt x="337" y="0"/>
                  </a:moveTo>
                  <a:lnTo>
                    <a:pt x="352" y="83"/>
                  </a:lnTo>
                  <a:lnTo>
                    <a:pt x="22" y="403"/>
                  </a:lnTo>
                  <a:lnTo>
                    <a:pt x="0" y="306"/>
                  </a:lnTo>
                  <a:lnTo>
                    <a:pt x="337" y="0"/>
                  </a:lnTo>
                  <a:close/>
                </a:path>
              </a:pathLst>
            </a:custGeom>
            <a:solidFill>
              <a:schemeClr val="accent1">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a:off x="1389063" y="3243263"/>
              <a:ext cx="1509713" cy="153988"/>
            </a:xfrm>
            <a:custGeom>
              <a:avLst/>
              <a:gdLst>
                <a:gd name="T0" fmla="*/ 929 w 951"/>
                <a:gd name="T1" fmla="*/ 0 h 97"/>
                <a:gd name="T2" fmla="*/ 951 w 951"/>
                <a:gd name="T3" fmla="*/ 97 h 97"/>
                <a:gd name="T4" fmla="*/ 30 w 951"/>
                <a:gd name="T5" fmla="*/ 97 h 97"/>
                <a:gd name="T6" fmla="*/ 0 w 951"/>
                <a:gd name="T7" fmla="*/ 0 h 97"/>
                <a:gd name="T8" fmla="*/ 929 w 951"/>
                <a:gd name="T9" fmla="*/ 0 h 97"/>
              </a:gdLst>
              <a:ahLst/>
              <a:cxnLst>
                <a:cxn ang="0">
                  <a:pos x="T0" y="T1"/>
                </a:cxn>
                <a:cxn ang="0">
                  <a:pos x="T2" y="T3"/>
                </a:cxn>
                <a:cxn ang="0">
                  <a:pos x="T4" y="T5"/>
                </a:cxn>
                <a:cxn ang="0">
                  <a:pos x="T6" y="T7"/>
                </a:cxn>
                <a:cxn ang="0">
                  <a:pos x="T8" y="T9"/>
                </a:cxn>
              </a:cxnLst>
              <a:rect l="0" t="0" r="r" b="b"/>
              <a:pathLst>
                <a:path w="951" h="97">
                  <a:moveTo>
                    <a:pt x="929" y="0"/>
                  </a:moveTo>
                  <a:lnTo>
                    <a:pt x="951" y="97"/>
                  </a:lnTo>
                  <a:lnTo>
                    <a:pt x="30" y="97"/>
                  </a:lnTo>
                  <a:lnTo>
                    <a:pt x="0" y="0"/>
                  </a:lnTo>
                  <a:lnTo>
                    <a:pt x="929" y="0"/>
                  </a:lnTo>
                  <a:close/>
                </a:path>
              </a:pathLst>
            </a:custGeom>
            <a:solidFill>
              <a:schemeClr val="accent1">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p:cNvSpPr>
            <p:nvPr/>
          </p:nvSpPr>
          <p:spPr bwMode="auto">
            <a:xfrm>
              <a:off x="1389063" y="2754313"/>
              <a:ext cx="2009775" cy="488950"/>
            </a:xfrm>
            <a:custGeom>
              <a:avLst/>
              <a:gdLst>
                <a:gd name="T0" fmla="*/ 1266 w 1266"/>
                <a:gd name="T1" fmla="*/ 2 h 308"/>
                <a:gd name="T2" fmla="*/ 929 w 1266"/>
                <a:gd name="T3" fmla="*/ 308 h 308"/>
                <a:gd name="T4" fmla="*/ 0 w 1266"/>
                <a:gd name="T5" fmla="*/ 308 h 308"/>
                <a:gd name="T6" fmla="*/ 495 w 1266"/>
                <a:gd name="T7" fmla="*/ 0 h 308"/>
                <a:gd name="T8" fmla="*/ 1266 w 1266"/>
                <a:gd name="T9" fmla="*/ 2 h 308"/>
              </a:gdLst>
              <a:ahLst/>
              <a:cxnLst>
                <a:cxn ang="0">
                  <a:pos x="T0" y="T1"/>
                </a:cxn>
                <a:cxn ang="0">
                  <a:pos x="T2" y="T3"/>
                </a:cxn>
                <a:cxn ang="0">
                  <a:pos x="T4" y="T5"/>
                </a:cxn>
                <a:cxn ang="0">
                  <a:pos x="T6" y="T7"/>
                </a:cxn>
                <a:cxn ang="0">
                  <a:pos x="T8" y="T9"/>
                </a:cxn>
              </a:cxnLst>
              <a:rect l="0" t="0" r="r" b="b"/>
              <a:pathLst>
                <a:path w="1266" h="308">
                  <a:moveTo>
                    <a:pt x="1266" y="2"/>
                  </a:moveTo>
                  <a:lnTo>
                    <a:pt x="929" y="308"/>
                  </a:lnTo>
                  <a:lnTo>
                    <a:pt x="0" y="308"/>
                  </a:lnTo>
                  <a:lnTo>
                    <a:pt x="495" y="0"/>
                  </a:lnTo>
                  <a:lnTo>
                    <a:pt x="1266" y="2"/>
                  </a:ln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grpSp>
      <p:grpSp>
        <p:nvGrpSpPr>
          <p:cNvPr id="10" name="Group 9"/>
          <p:cNvGrpSpPr/>
          <p:nvPr/>
        </p:nvGrpSpPr>
        <p:grpSpPr>
          <a:xfrm>
            <a:off x="5165693" y="7512910"/>
            <a:ext cx="4418016" cy="1767204"/>
            <a:chOff x="3192463" y="2930526"/>
            <a:chExt cx="1825626" cy="730250"/>
          </a:xfrm>
        </p:grpSpPr>
        <p:sp>
          <p:nvSpPr>
            <p:cNvPr id="11" name="Freeform 10"/>
            <p:cNvSpPr>
              <a:spLocks/>
            </p:cNvSpPr>
            <p:nvPr/>
          </p:nvSpPr>
          <p:spPr bwMode="auto">
            <a:xfrm>
              <a:off x="4781551" y="2930526"/>
              <a:ext cx="236538" cy="727075"/>
            </a:xfrm>
            <a:custGeom>
              <a:avLst/>
              <a:gdLst>
                <a:gd name="T0" fmla="*/ 143 w 149"/>
                <a:gd name="T1" fmla="*/ 0 h 458"/>
                <a:gd name="T2" fmla="*/ 149 w 149"/>
                <a:gd name="T3" fmla="*/ 87 h 458"/>
                <a:gd name="T4" fmla="*/ 8 w 149"/>
                <a:gd name="T5" fmla="*/ 458 h 458"/>
                <a:gd name="T6" fmla="*/ 0 w 149"/>
                <a:gd name="T7" fmla="*/ 356 h 458"/>
                <a:gd name="T8" fmla="*/ 143 w 149"/>
                <a:gd name="T9" fmla="*/ 0 h 458"/>
              </a:gdLst>
              <a:ahLst/>
              <a:cxnLst>
                <a:cxn ang="0">
                  <a:pos x="T0" y="T1"/>
                </a:cxn>
                <a:cxn ang="0">
                  <a:pos x="T2" y="T3"/>
                </a:cxn>
                <a:cxn ang="0">
                  <a:pos x="T4" y="T5"/>
                </a:cxn>
                <a:cxn ang="0">
                  <a:pos x="T6" y="T7"/>
                </a:cxn>
                <a:cxn ang="0">
                  <a:pos x="T8" y="T9"/>
                </a:cxn>
              </a:cxnLst>
              <a:rect l="0" t="0" r="r" b="b"/>
              <a:pathLst>
                <a:path w="149" h="458">
                  <a:moveTo>
                    <a:pt x="143" y="0"/>
                  </a:moveTo>
                  <a:lnTo>
                    <a:pt x="149" y="87"/>
                  </a:lnTo>
                  <a:lnTo>
                    <a:pt x="8" y="458"/>
                  </a:lnTo>
                  <a:lnTo>
                    <a:pt x="0" y="356"/>
                  </a:lnTo>
                  <a:lnTo>
                    <a:pt x="143" y="0"/>
                  </a:lnTo>
                  <a:close/>
                </a:path>
              </a:pathLst>
            </a:custGeom>
            <a:solidFill>
              <a:schemeClr val="accent2">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2" name="Freeform 11"/>
            <p:cNvSpPr>
              <a:spLocks/>
            </p:cNvSpPr>
            <p:nvPr/>
          </p:nvSpPr>
          <p:spPr bwMode="auto">
            <a:xfrm>
              <a:off x="3192463" y="3495676"/>
              <a:ext cx="1601788" cy="165100"/>
            </a:xfrm>
            <a:custGeom>
              <a:avLst/>
              <a:gdLst>
                <a:gd name="T0" fmla="*/ 1001 w 1009"/>
                <a:gd name="T1" fmla="*/ 0 h 104"/>
                <a:gd name="T2" fmla="*/ 1009 w 1009"/>
                <a:gd name="T3" fmla="*/ 102 h 104"/>
                <a:gd name="T4" fmla="*/ 20 w 1009"/>
                <a:gd name="T5" fmla="*/ 104 h 104"/>
                <a:gd name="T6" fmla="*/ 0 w 1009"/>
                <a:gd name="T7" fmla="*/ 0 h 104"/>
                <a:gd name="T8" fmla="*/ 1001 w 1009"/>
                <a:gd name="T9" fmla="*/ 0 h 104"/>
              </a:gdLst>
              <a:ahLst/>
              <a:cxnLst>
                <a:cxn ang="0">
                  <a:pos x="T0" y="T1"/>
                </a:cxn>
                <a:cxn ang="0">
                  <a:pos x="T2" y="T3"/>
                </a:cxn>
                <a:cxn ang="0">
                  <a:pos x="T4" y="T5"/>
                </a:cxn>
                <a:cxn ang="0">
                  <a:pos x="T6" y="T7"/>
                </a:cxn>
                <a:cxn ang="0">
                  <a:pos x="T8" y="T9"/>
                </a:cxn>
              </a:cxnLst>
              <a:rect l="0" t="0" r="r" b="b"/>
              <a:pathLst>
                <a:path w="1009" h="104">
                  <a:moveTo>
                    <a:pt x="1001" y="0"/>
                  </a:moveTo>
                  <a:lnTo>
                    <a:pt x="1009" y="102"/>
                  </a:lnTo>
                  <a:lnTo>
                    <a:pt x="20" y="104"/>
                  </a:lnTo>
                  <a:lnTo>
                    <a:pt x="0" y="0"/>
                  </a:lnTo>
                  <a:lnTo>
                    <a:pt x="1001" y="0"/>
                  </a:lnTo>
                  <a:close/>
                </a:path>
              </a:pathLst>
            </a:custGeom>
            <a:solidFill>
              <a:schemeClr val="accent2">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3" name="Freeform 12"/>
            <p:cNvSpPr>
              <a:spLocks/>
            </p:cNvSpPr>
            <p:nvPr/>
          </p:nvSpPr>
          <p:spPr bwMode="auto">
            <a:xfrm>
              <a:off x="3192463" y="2930526"/>
              <a:ext cx="1816100" cy="565150"/>
            </a:xfrm>
            <a:custGeom>
              <a:avLst/>
              <a:gdLst>
                <a:gd name="T0" fmla="*/ 1144 w 1144"/>
                <a:gd name="T1" fmla="*/ 0 h 356"/>
                <a:gd name="T2" fmla="*/ 1001 w 1144"/>
                <a:gd name="T3" fmla="*/ 356 h 356"/>
                <a:gd name="T4" fmla="*/ 0 w 1144"/>
                <a:gd name="T5" fmla="*/ 356 h 356"/>
                <a:gd name="T6" fmla="*/ 323 w 1144"/>
                <a:gd name="T7" fmla="*/ 0 h 356"/>
                <a:gd name="T8" fmla="*/ 1144 w 1144"/>
                <a:gd name="T9" fmla="*/ 0 h 356"/>
              </a:gdLst>
              <a:ahLst/>
              <a:cxnLst>
                <a:cxn ang="0">
                  <a:pos x="T0" y="T1"/>
                </a:cxn>
                <a:cxn ang="0">
                  <a:pos x="T2" y="T3"/>
                </a:cxn>
                <a:cxn ang="0">
                  <a:pos x="T4" y="T5"/>
                </a:cxn>
                <a:cxn ang="0">
                  <a:pos x="T6" y="T7"/>
                </a:cxn>
                <a:cxn ang="0">
                  <a:pos x="T8" y="T9"/>
                </a:cxn>
              </a:cxnLst>
              <a:rect l="0" t="0" r="r" b="b"/>
              <a:pathLst>
                <a:path w="1144" h="356">
                  <a:moveTo>
                    <a:pt x="1144" y="0"/>
                  </a:moveTo>
                  <a:lnTo>
                    <a:pt x="1001" y="356"/>
                  </a:lnTo>
                  <a:lnTo>
                    <a:pt x="0" y="356"/>
                  </a:lnTo>
                  <a:lnTo>
                    <a:pt x="323" y="0"/>
                  </a:lnTo>
                  <a:lnTo>
                    <a:pt x="1144" y="0"/>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grpSp>
      <p:grpSp>
        <p:nvGrpSpPr>
          <p:cNvPr id="14" name="Group 13"/>
          <p:cNvGrpSpPr/>
          <p:nvPr/>
        </p:nvGrpSpPr>
        <p:grpSpPr>
          <a:xfrm>
            <a:off x="18773173" y="7109524"/>
            <a:ext cx="4825240" cy="1525176"/>
            <a:chOff x="8815388" y="2763838"/>
            <a:chExt cx="1993901" cy="630238"/>
          </a:xfrm>
        </p:grpSpPr>
        <p:sp>
          <p:nvSpPr>
            <p:cNvPr id="15" name="Freeform 14"/>
            <p:cNvSpPr>
              <a:spLocks/>
            </p:cNvSpPr>
            <p:nvPr/>
          </p:nvSpPr>
          <p:spPr bwMode="auto">
            <a:xfrm>
              <a:off x="9359901" y="3243263"/>
              <a:ext cx="1449388" cy="150813"/>
            </a:xfrm>
            <a:custGeom>
              <a:avLst/>
              <a:gdLst>
                <a:gd name="T0" fmla="*/ 913 w 913"/>
                <a:gd name="T1" fmla="*/ 0 h 95"/>
                <a:gd name="T2" fmla="*/ 883 w 913"/>
                <a:gd name="T3" fmla="*/ 95 h 95"/>
                <a:gd name="T4" fmla="*/ 0 w 913"/>
                <a:gd name="T5" fmla="*/ 95 h 95"/>
                <a:gd name="T6" fmla="*/ 23 w 913"/>
                <a:gd name="T7" fmla="*/ 0 h 95"/>
                <a:gd name="T8" fmla="*/ 913 w 913"/>
                <a:gd name="T9" fmla="*/ 0 h 95"/>
              </a:gdLst>
              <a:ahLst/>
              <a:cxnLst>
                <a:cxn ang="0">
                  <a:pos x="T0" y="T1"/>
                </a:cxn>
                <a:cxn ang="0">
                  <a:pos x="T2" y="T3"/>
                </a:cxn>
                <a:cxn ang="0">
                  <a:pos x="T4" y="T5"/>
                </a:cxn>
                <a:cxn ang="0">
                  <a:pos x="T6" y="T7"/>
                </a:cxn>
                <a:cxn ang="0">
                  <a:pos x="T8" y="T9"/>
                </a:cxn>
              </a:cxnLst>
              <a:rect l="0" t="0" r="r" b="b"/>
              <a:pathLst>
                <a:path w="913" h="95">
                  <a:moveTo>
                    <a:pt x="913" y="0"/>
                  </a:moveTo>
                  <a:lnTo>
                    <a:pt x="883" y="95"/>
                  </a:lnTo>
                  <a:lnTo>
                    <a:pt x="0" y="95"/>
                  </a:lnTo>
                  <a:lnTo>
                    <a:pt x="23" y="0"/>
                  </a:lnTo>
                  <a:lnTo>
                    <a:pt x="913" y="0"/>
                  </a:lnTo>
                  <a:close/>
                </a:path>
              </a:pathLst>
            </a:custGeom>
            <a:solidFill>
              <a:schemeClr val="accent5">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a:off x="8815388" y="2763838"/>
              <a:ext cx="581025" cy="630238"/>
            </a:xfrm>
            <a:custGeom>
              <a:avLst/>
              <a:gdLst>
                <a:gd name="T0" fmla="*/ 366 w 366"/>
                <a:gd name="T1" fmla="*/ 302 h 397"/>
                <a:gd name="T2" fmla="*/ 343 w 366"/>
                <a:gd name="T3" fmla="*/ 397 h 397"/>
                <a:gd name="T4" fmla="*/ 0 w 366"/>
                <a:gd name="T5" fmla="*/ 83 h 397"/>
                <a:gd name="T6" fmla="*/ 16 w 366"/>
                <a:gd name="T7" fmla="*/ 0 h 397"/>
                <a:gd name="T8" fmla="*/ 366 w 366"/>
                <a:gd name="T9" fmla="*/ 302 h 397"/>
              </a:gdLst>
              <a:ahLst/>
              <a:cxnLst>
                <a:cxn ang="0">
                  <a:pos x="T0" y="T1"/>
                </a:cxn>
                <a:cxn ang="0">
                  <a:pos x="T2" y="T3"/>
                </a:cxn>
                <a:cxn ang="0">
                  <a:pos x="T4" y="T5"/>
                </a:cxn>
                <a:cxn ang="0">
                  <a:pos x="T6" y="T7"/>
                </a:cxn>
                <a:cxn ang="0">
                  <a:pos x="T8" y="T9"/>
                </a:cxn>
              </a:cxnLst>
              <a:rect l="0" t="0" r="r" b="b"/>
              <a:pathLst>
                <a:path w="366" h="397">
                  <a:moveTo>
                    <a:pt x="366" y="302"/>
                  </a:moveTo>
                  <a:lnTo>
                    <a:pt x="343" y="397"/>
                  </a:lnTo>
                  <a:lnTo>
                    <a:pt x="0" y="83"/>
                  </a:lnTo>
                  <a:lnTo>
                    <a:pt x="16" y="0"/>
                  </a:lnTo>
                  <a:lnTo>
                    <a:pt x="366" y="302"/>
                  </a:lnTo>
                  <a:close/>
                </a:path>
              </a:pathLst>
            </a:custGeom>
            <a:solidFill>
              <a:schemeClr val="accent5">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7" name="Freeform 16"/>
            <p:cNvSpPr>
              <a:spLocks/>
            </p:cNvSpPr>
            <p:nvPr/>
          </p:nvSpPr>
          <p:spPr bwMode="auto">
            <a:xfrm>
              <a:off x="8840788" y="2763838"/>
              <a:ext cx="1968500" cy="479425"/>
            </a:xfrm>
            <a:custGeom>
              <a:avLst/>
              <a:gdLst>
                <a:gd name="T0" fmla="*/ 744 w 1240"/>
                <a:gd name="T1" fmla="*/ 2 h 302"/>
                <a:gd name="T2" fmla="*/ 1240 w 1240"/>
                <a:gd name="T3" fmla="*/ 302 h 302"/>
                <a:gd name="T4" fmla="*/ 350 w 1240"/>
                <a:gd name="T5" fmla="*/ 302 h 302"/>
                <a:gd name="T6" fmla="*/ 0 w 1240"/>
                <a:gd name="T7" fmla="*/ 0 h 302"/>
                <a:gd name="T8" fmla="*/ 744 w 1240"/>
                <a:gd name="T9" fmla="*/ 2 h 302"/>
              </a:gdLst>
              <a:ahLst/>
              <a:cxnLst>
                <a:cxn ang="0">
                  <a:pos x="T0" y="T1"/>
                </a:cxn>
                <a:cxn ang="0">
                  <a:pos x="T2" y="T3"/>
                </a:cxn>
                <a:cxn ang="0">
                  <a:pos x="T4" y="T5"/>
                </a:cxn>
                <a:cxn ang="0">
                  <a:pos x="T6" y="T7"/>
                </a:cxn>
                <a:cxn ang="0">
                  <a:pos x="T8" y="T9"/>
                </a:cxn>
              </a:cxnLst>
              <a:rect l="0" t="0" r="r" b="b"/>
              <a:pathLst>
                <a:path w="1240" h="302">
                  <a:moveTo>
                    <a:pt x="744" y="2"/>
                  </a:moveTo>
                  <a:lnTo>
                    <a:pt x="1240" y="302"/>
                  </a:lnTo>
                  <a:lnTo>
                    <a:pt x="350" y="302"/>
                  </a:lnTo>
                  <a:lnTo>
                    <a:pt x="0" y="0"/>
                  </a:lnTo>
                  <a:lnTo>
                    <a:pt x="744" y="2"/>
                  </a:lnTo>
                  <a:close/>
                </a:path>
              </a:pathLst>
            </a:custGeom>
            <a:solidFill>
              <a:schemeClr val="accent5"/>
            </a:solidFill>
            <a:ln>
              <a:noFill/>
            </a:ln>
          </p:spPr>
          <p:txBody>
            <a:bodyPr vert="horz" wrap="square" lIns="182880" tIns="91440" rIns="182880" bIns="91440" numCol="1" anchor="t" anchorCtr="0" compatLnSpc="1">
              <a:prstTxWarp prst="textNoShape">
                <a:avLst/>
              </a:prstTxWarp>
            </a:bodyPr>
            <a:lstStyle/>
            <a:p>
              <a:endParaRPr lang="en-US" sz="3600"/>
            </a:p>
          </p:txBody>
        </p:sp>
      </p:grpSp>
      <p:grpSp>
        <p:nvGrpSpPr>
          <p:cNvPr id="18" name="Group 17"/>
          <p:cNvGrpSpPr/>
          <p:nvPr/>
        </p:nvGrpSpPr>
        <p:grpSpPr>
          <a:xfrm>
            <a:off x="15027467" y="7520593"/>
            <a:ext cx="4433380" cy="1744154"/>
            <a:chOff x="7267576" y="2933701"/>
            <a:chExt cx="1831975" cy="720725"/>
          </a:xfrm>
        </p:grpSpPr>
        <p:sp>
          <p:nvSpPr>
            <p:cNvPr id="19" name="Freeform 18"/>
            <p:cNvSpPr>
              <a:spLocks/>
            </p:cNvSpPr>
            <p:nvPr/>
          </p:nvSpPr>
          <p:spPr bwMode="auto">
            <a:xfrm>
              <a:off x="7529513" y="3492501"/>
              <a:ext cx="1570038" cy="161925"/>
            </a:xfrm>
            <a:custGeom>
              <a:avLst/>
              <a:gdLst>
                <a:gd name="T0" fmla="*/ 989 w 989"/>
                <a:gd name="T1" fmla="*/ 0 h 102"/>
                <a:gd name="T2" fmla="*/ 966 w 989"/>
                <a:gd name="T3" fmla="*/ 102 h 102"/>
                <a:gd name="T4" fmla="*/ 0 w 989"/>
                <a:gd name="T5" fmla="*/ 102 h 102"/>
                <a:gd name="T6" fmla="*/ 10 w 989"/>
                <a:gd name="T7" fmla="*/ 0 h 102"/>
                <a:gd name="T8" fmla="*/ 989 w 989"/>
                <a:gd name="T9" fmla="*/ 0 h 102"/>
              </a:gdLst>
              <a:ahLst/>
              <a:cxnLst>
                <a:cxn ang="0">
                  <a:pos x="T0" y="T1"/>
                </a:cxn>
                <a:cxn ang="0">
                  <a:pos x="T2" y="T3"/>
                </a:cxn>
                <a:cxn ang="0">
                  <a:pos x="T4" y="T5"/>
                </a:cxn>
                <a:cxn ang="0">
                  <a:pos x="T6" y="T7"/>
                </a:cxn>
                <a:cxn ang="0">
                  <a:pos x="T8" y="T9"/>
                </a:cxn>
              </a:cxnLst>
              <a:rect l="0" t="0" r="r" b="b"/>
              <a:pathLst>
                <a:path w="989" h="102">
                  <a:moveTo>
                    <a:pt x="989" y="0"/>
                  </a:moveTo>
                  <a:lnTo>
                    <a:pt x="966" y="102"/>
                  </a:lnTo>
                  <a:lnTo>
                    <a:pt x="0" y="102"/>
                  </a:lnTo>
                  <a:lnTo>
                    <a:pt x="10" y="0"/>
                  </a:lnTo>
                  <a:lnTo>
                    <a:pt x="989" y="0"/>
                  </a:lnTo>
                  <a:close/>
                </a:path>
              </a:pathLst>
            </a:custGeom>
            <a:solidFill>
              <a:schemeClr val="accent4">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0" name="Freeform 19"/>
            <p:cNvSpPr>
              <a:spLocks/>
            </p:cNvSpPr>
            <p:nvPr/>
          </p:nvSpPr>
          <p:spPr bwMode="auto">
            <a:xfrm>
              <a:off x="7267576" y="2933701"/>
              <a:ext cx="277813" cy="720725"/>
            </a:xfrm>
            <a:custGeom>
              <a:avLst/>
              <a:gdLst>
                <a:gd name="T0" fmla="*/ 175 w 175"/>
                <a:gd name="T1" fmla="*/ 352 h 454"/>
                <a:gd name="T2" fmla="*/ 165 w 175"/>
                <a:gd name="T3" fmla="*/ 454 h 454"/>
                <a:gd name="T4" fmla="*/ 0 w 175"/>
                <a:gd name="T5" fmla="*/ 87 h 454"/>
                <a:gd name="T6" fmla="*/ 6 w 175"/>
                <a:gd name="T7" fmla="*/ 0 h 454"/>
                <a:gd name="T8" fmla="*/ 175 w 175"/>
                <a:gd name="T9" fmla="*/ 352 h 454"/>
              </a:gdLst>
              <a:ahLst/>
              <a:cxnLst>
                <a:cxn ang="0">
                  <a:pos x="T0" y="T1"/>
                </a:cxn>
                <a:cxn ang="0">
                  <a:pos x="T2" y="T3"/>
                </a:cxn>
                <a:cxn ang="0">
                  <a:pos x="T4" y="T5"/>
                </a:cxn>
                <a:cxn ang="0">
                  <a:pos x="T6" y="T7"/>
                </a:cxn>
                <a:cxn ang="0">
                  <a:pos x="T8" y="T9"/>
                </a:cxn>
              </a:cxnLst>
              <a:rect l="0" t="0" r="r" b="b"/>
              <a:pathLst>
                <a:path w="175" h="454">
                  <a:moveTo>
                    <a:pt x="175" y="352"/>
                  </a:moveTo>
                  <a:lnTo>
                    <a:pt x="165" y="454"/>
                  </a:lnTo>
                  <a:lnTo>
                    <a:pt x="0" y="87"/>
                  </a:lnTo>
                  <a:lnTo>
                    <a:pt x="6" y="0"/>
                  </a:lnTo>
                  <a:lnTo>
                    <a:pt x="175" y="352"/>
                  </a:lnTo>
                  <a:close/>
                </a:path>
              </a:pathLst>
            </a:custGeom>
            <a:solidFill>
              <a:schemeClr val="accent4">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1" name="Freeform 20"/>
            <p:cNvSpPr>
              <a:spLocks/>
            </p:cNvSpPr>
            <p:nvPr/>
          </p:nvSpPr>
          <p:spPr bwMode="auto">
            <a:xfrm>
              <a:off x="7277101" y="2933701"/>
              <a:ext cx="1822450" cy="558800"/>
            </a:xfrm>
            <a:custGeom>
              <a:avLst/>
              <a:gdLst>
                <a:gd name="T0" fmla="*/ 804 w 1148"/>
                <a:gd name="T1" fmla="*/ 0 h 352"/>
                <a:gd name="T2" fmla="*/ 1148 w 1148"/>
                <a:gd name="T3" fmla="*/ 352 h 352"/>
                <a:gd name="T4" fmla="*/ 169 w 1148"/>
                <a:gd name="T5" fmla="*/ 352 h 352"/>
                <a:gd name="T6" fmla="*/ 0 w 1148"/>
                <a:gd name="T7" fmla="*/ 0 h 352"/>
                <a:gd name="T8" fmla="*/ 804 w 1148"/>
                <a:gd name="T9" fmla="*/ 0 h 352"/>
              </a:gdLst>
              <a:ahLst/>
              <a:cxnLst>
                <a:cxn ang="0">
                  <a:pos x="T0" y="T1"/>
                </a:cxn>
                <a:cxn ang="0">
                  <a:pos x="T2" y="T3"/>
                </a:cxn>
                <a:cxn ang="0">
                  <a:pos x="T4" y="T5"/>
                </a:cxn>
                <a:cxn ang="0">
                  <a:pos x="T6" y="T7"/>
                </a:cxn>
                <a:cxn ang="0">
                  <a:pos x="T8" y="T9"/>
                </a:cxn>
              </a:cxnLst>
              <a:rect l="0" t="0" r="r" b="b"/>
              <a:pathLst>
                <a:path w="1148" h="352">
                  <a:moveTo>
                    <a:pt x="804" y="0"/>
                  </a:moveTo>
                  <a:lnTo>
                    <a:pt x="1148" y="352"/>
                  </a:lnTo>
                  <a:lnTo>
                    <a:pt x="169" y="352"/>
                  </a:lnTo>
                  <a:lnTo>
                    <a:pt x="0" y="0"/>
                  </a:lnTo>
                  <a:lnTo>
                    <a:pt x="804" y="0"/>
                  </a:ln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grpSp>
      <p:grpSp>
        <p:nvGrpSpPr>
          <p:cNvPr id="22" name="Group 21"/>
          <p:cNvGrpSpPr/>
          <p:nvPr/>
        </p:nvGrpSpPr>
        <p:grpSpPr>
          <a:xfrm>
            <a:off x="10244487" y="8196740"/>
            <a:ext cx="4318128" cy="2147540"/>
            <a:chOff x="5291138" y="3213101"/>
            <a:chExt cx="1784350" cy="887413"/>
          </a:xfrm>
        </p:grpSpPr>
        <p:sp>
          <p:nvSpPr>
            <p:cNvPr id="23" name="Freeform 22"/>
            <p:cNvSpPr>
              <a:spLocks/>
            </p:cNvSpPr>
            <p:nvPr/>
          </p:nvSpPr>
          <p:spPr bwMode="auto">
            <a:xfrm>
              <a:off x="5291138" y="3917951"/>
              <a:ext cx="1784350" cy="182563"/>
            </a:xfrm>
            <a:custGeom>
              <a:avLst/>
              <a:gdLst>
                <a:gd name="T0" fmla="*/ 1124 w 1124"/>
                <a:gd name="T1" fmla="*/ 0 h 115"/>
                <a:gd name="T2" fmla="*/ 1114 w 1124"/>
                <a:gd name="T3" fmla="*/ 113 h 115"/>
                <a:gd name="T4" fmla="*/ 6 w 1124"/>
                <a:gd name="T5" fmla="*/ 115 h 115"/>
                <a:gd name="T6" fmla="*/ 0 w 1124"/>
                <a:gd name="T7" fmla="*/ 2 h 115"/>
                <a:gd name="T8" fmla="*/ 1124 w 1124"/>
                <a:gd name="T9" fmla="*/ 0 h 115"/>
              </a:gdLst>
              <a:ahLst/>
              <a:cxnLst>
                <a:cxn ang="0">
                  <a:pos x="T0" y="T1"/>
                </a:cxn>
                <a:cxn ang="0">
                  <a:pos x="T2" y="T3"/>
                </a:cxn>
                <a:cxn ang="0">
                  <a:pos x="T4" y="T5"/>
                </a:cxn>
                <a:cxn ang="0">
                  <a:pos x="T6" y="T7"/>
                </a:cxn>
                <a:cxn ang="0">
                  <a:pos x="T8" y="T9"/>
                </a:cxn>
              </a:cxnLst>
              <a:rect l="0" t="0" r="r" b="b"/>
              <a:pathLst>
                <a:path w="1124" h="115">
                  <a:moveTo>
                    <a:pt x="1124" y="0"/>
                  </a:moveTo>
                  <a:lnTo>
                    <a:pt x="1114" y="113"/>
                  </a:lnTo>
                  <a:lnTo>
                    <a:pt x="6" y="115"/>
                  </a:lnTo>
                  <a:lnTo>
                    <a:pt x="0" y="2"/>
                  </a:lnTo>
                  <a:lnTo>
                    <a:pt x="1124" y="0"/>
                  </a:lnTo>
                  <a:close/>
                </a:path>
              </a:pathLst>
            </a:custGeom>
            <a:solidFill>
              <a:schemeClr val="accent3">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4" name="Freeform 23"/>
            <p:cNvSpPr>
              <a:spLocks/>
            </p:cNvSpPr>
            <p:nvPr/>
          </p:nvSpPr>
          <p:spPr bwMode="auto">
            <a:xfrm>
              <a:off x="5291138" y="3213101"/>
              <a:ext cx="1784350" cy="708025"/>
            </a:xfrm>
            <a:custGeom>
              <a:avLst/>
              <a:gdLst>
                <a:gd name="T0" fmla="*/ 995 w 1124"/>
                <a:gd name="T1" fmla="*/ 0 h 446"/>
                <a:gd name="T2" fmla="*/ 1124 w 1124"/>
                <a:gd name="T3" fmla="*/ 444 h 446"/>
                <a:gd name="T4" fmla="*/ 0 w 1124"/>
                <a:gd name="T5" fmla="*/ 446 h 446"/>
                <a:gd name="T6" fmla="*/ 95 w 1124"/>
                <a:gd name="T7" fmla="*/ 0 h 446"/>
                <a:gd name="T8" fmla="*/ 995 w 1124"/>
                <a:gd name="T9" fmla="*/ 0 h 446"/>
              </a:gdLst>
              <a:ahLst/>
              <a:cxnLst>
                <a:cxn ang="0">
                  <a:pos x="T0" y="T1"/>
                </a:cxn>
                <a:cxn ang="0">
                  <a:pos x="T2" y="T3"/>
                </a:cxn>
                <a:cxn ang="0">
                  <a:pos x="T4" y="T5"/>
                </a:cxn>
                <a:cxn ang="0">
                  <a:pos x="T6" y="T7"/>
                </a:cxn>
                <a:cxn ang="0">
                  <a:pos x="T8" y="T9"/>
                </a:cxn>
              </a:cxnLst>
              <a:rect l="0" t="0" r="r" b="b"/>
              <a:pathLst>
                <a:path w="1124" h="446">
                  <a:moveTo>
                    <a:pt x="995" y="0"/>
                  </a:moveTo>
                  <a:lnTo>
                    <a:pt x="1124" y="444"/>
                  </a:lnTo>
                  <a:lnTo>
                    <a:pt x="0" y="446"/>
                  </a:lnTo>
                  <a:lnTo>
                    <a:pt x="95" y="0"/>
                  </a:lnTo>
                  <a:lnTo>
                    <a:pt x="995" y="0"/>
                  </a:ln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grpSp>
      <p:cxnSp>
        <p:nvCxnSpPr>
          <p:cNvPr id="25" name="Straight Arrow Connector 24"/>
          <p:cNvCxnSpPr/>
          <p:nvPr/>
        </p:nvCxnSpPr>
        <p:spPr>
          <a:xfrm>
            <a:off x="3635791" y="5342130"/>
            <a:ext cx="0" cy="2170780"/>
          </a:xfrm>
          <a:prstGeom prst="straightConnector1">
            <a:avLst/>
          </a:prstGeom>
          <a:ln>
            <a:solidFill>
              <a:schemeClr val="tx1"/>
            </a:solidFill>
            <a:tailEnd type="oval" w="lg" len="sm"/>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a:off x="7377879" y="6001084"/>
            <a:ext cx="0" cy="2170780"/>
          </a:xfrm>
          <a:prstGeom prst="straightConnector1">
            <a:avLst/>
          </a:prstGeom>
          <a:ln>
            <a:solidFill>
              <a:schemeClr val="tx1"/>
            </a:solidFill>
            <a:tailEnd type="oval" w="lg" len="sm"/>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a:off x="16998129" y="6001084"/>
            <a:ext cx="0" cy="2170780"/>
          </a:xfrm>
          <a:prstGeom prst="straightConnector1">
            <a:avLst/>
          </a:prstGeom>
          <a:ln>
            <a:solidFill>
              <a:schemeClr val="tx1"/>
            </a:solidFill>
            <a:tailEnd type="oval" w="lg" len="sm"/>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20895091" y="5342130"/>
            <a:ext cx="0" cy="2170780"/>
          </a:xfrm>
          <a:prstGeom prst="straightConnector1">
            <a:avLst/>
          </a:prstGeom>
          <a:ln>
            <a:solidFill>
              <a:schemeClr val="tx1"/>
            </a:solidFill>
            <a:tailEnd type="oval" w="lg" len="sm"/>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a:off x="12403551" y="6898036"/>
            <a:ext cx="0" cy="2170780"/>
          </a:xfrm>
          <a:prstGeom prst="straightConnector1">
            <a:avLst/>
          </a:prstGeom>
          <a:ln>
            <a:solidFill>
              <a:schemeClr val="tx1"/>
            </a:solidFill>
            <a:tailEnd type="oval" w="lg" len="sm"/>
          </a:ln>
        </p:spPr>
        <p:style>
          <a:lnRef idx="1">
            <a:schemeClr val="accent1"/>
          </a:lnRef>
          <a:fillRef idx="0">
            <a:schemeClr val="accent1"/>
          </a:fillRef>
          <a:effectRef idx="0">
            <a:schemeClr val="accent1"/>
          </a:effectRef>
          <a:fontRef idx="minor">
            <a:schemeClr val="tx1"/>
          </a:fontRef>
        </p:style>
      </p:cxnSp>
      <p:sp>
        <p:nvSpPr>
          <p:cNvPr id="30" name="Oval 29"/>
          <p:cNvSpPr/>
          <p:nvPr/>
        </p:nvSpPr>
        <p:spPr>
          <a:xfrm>
            <a:off x="2948788" y="3968125"/>
            <a:ext cx="1374006" cy="137400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7200">
                <a:solidFill>
                  <a:srgbClr val="FFFFFF"/>
                </a:solidFill>
                <a:latin typeface="dt-line-business-01" panose="02000509000000000000" pitchFamily="49" charset="0"/>
                <a:cs typeface="Arial" panose="020B0604020202020204" pitchFamily="34" charset="0"/>
              </a:rPr>
              <a:t>U</a:t>
            </a:r>
          </a:p>
        </p:txBody>
      </p:sp>
      <p:sp>
        <p:nvSpPr>
          <p:cNvPr id="31" name="Oval 30"/>
          <p:cNvSpPr/>
          <p:nvPr/>
        </p:nvSpPr>
        <p:spPr>
          <a:xfrm>
            <a:off x="6676172" y="4655127"/>
            <a:ext cx="1374006" cy="137400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7200" dirty="0">
                <a:solidFill>
                  <a:srgbClr val="FFFFFF"/>
                </a:solidFill>
                <a:latin typeface="dt-line-business-01" panose="02000509000000000000" pitchFamily="49" charset="0"/>
                <a:cs typeface="Arial" panose="020B0604020202020204" pitchFamily="34" charset="0"/>
              </a:rPr>
              <a:t>s</a:t>
            </a:r>
          </a:p>
        </p:txBody>
      </p:sp>
      <p:sp>
        <p:nvSpPr>
          <p:cNvPr id="32" name="Oval 31"/>
          <p:cNvSpPr/>
          <p:nvPr/>
        </p:nvSpPr>
        <p:spPr>
          <a:xfrm>
            <a:off x="11712056" y="5524031"/>
            <a:ext cx="1374006" cy="137400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7200">
                <a:solidFill>
                  <a:srgbClr val="FFFFFF"/>
                </a:solidFill>
                <a:latin typeface="dt-line-business-01" panose="02000509000000000000" pitchFamily="49" charset="0"/>
                <a:cs typeface="Arial" panose="020B0604020202020204" pitchFamily="34" charset="0"/>
              </a:rPr>
              <a:t>d</a:t>
            </a:r>
          </a:p>
        </p:txBody>
      </p:sp>
      <p:sp>
        <p:nvSpPr>
          <p:cNvPr id="33" name="Oval 32"/>
          <p:cNvSpPr/>
          <p:nvPr/>
        </p:nvSpPr>
        <p:spPr>
          <a:xfrm>
            <a:off x="16303574" y="4655127"/>
            <a:ext cx="1374006" cy="137400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7200">
                <a:solidFill>
                  <a:srgbClr val="FFFFFF"/>
                </a:solidFill>
                <a:latin typeface="dt-line-business-01" panose="02000509000000000000" pitchFamily="49" charset="0"/>
                <a:cs typeface="Arial" panose="020B0604020202020204" pitchFamily="34" charset="0"/>
              </a:rPr>
              <a:t>g</a:t>
            </a:r>
          </a:p>
        </p:txBody>
      </p:sp>
      <p:sp>
        <p:nvSpPr>
          <p:cNvPr id="34" name="Oval 33"/>
          <p:cNvSpPr/>
          <p:nvPr/>
        </p:nvSpPr>
        <p:spPr>
          <a:xfrm>
            <a:off x="20208088" y="3968125"/>
            <a:ext cx="1374006" cy="137400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7200">
                <a:solidFill>
                  <a:srgbClr val="FFFFFF"/>
                </a:solidFill>
                <a:latin typeface="dt-line-business-01" panose="02000509000000000000" pitchFamily="49" charset="0"/>
                <a:cs typeface="Arial" panose="020B0604020202020204" pitchFamily="34" charset="0"/>
              </a:rPr>
              <a:t>w</a:t>
            </a:r>
          </a:p>
        </p:txBody>
      </p:sp>
      <p:sp>
        <p:nvSpPr>
          <p:cNvPr id="35" name="Rectangle 34"/>
          <p:cNvSpPr/>
          <p:nvPr/>
        </p:nvSpPr>
        <p:spPr>
          <a:xfrm>
            <a:off x="-180593" y="8886916"/>
            <a:ext cx="5617620" cy="1319720"/>
          </a:xfrm>
          <a:prstGeom prst="rect">
            <a:avLst/>
          </a:prstGeom>
        </p:spPr>
        <p:txBody>
          <a:bodyPr wrap="square" lIns="487680" rIns="487680" bIns="121920">
            <a:spAutoFit/>
          </a:bodyPr>
          <a:lstStyle/>
          <a:p>
            <a:pPr algn="ctr">
              <a:lnSpc>
                <a:spcPct val="89000"/>
              </a:lnSpc>
            </a:pPr>
            <a:r>
              <a:rPr lang="en-US" sz="3600" dirty="0"/>
              <a:t>STEP 01</a:t>
            </a:r>
            <a:r>
              <a:rPr lang="en-US" sz="2400" dirty="0"/>
              <a:t> </a:t>
            </a:r>
          </a:p>
          <a:p>
            <a:pPr algn="ctr">
              <a:lnSpc>
                <a:spcPct val="89000"/>
              </a:lnSpc>
            </a:pPr>
            <a:r>
              <a:rPr lang="en-US" sz="2400" dirty="0"/>
              <a:t>Lorem ipsum dolor sit amet, consectetur adipiscing elit</a:t>
            </a:r>
          </a:p>
        </p:txBody>
      </p:sp>
      <p:sp>
        <p:nvSpPr>
          <p:cNvPr id="36" name="Rectangle 35"/>
          <p:cNvSpPr/>
          <p:nvPr/>
        </p:nvSpPr>
        <p:spPr>
          <a:xfrm>
            <a:off x="4162015" y="9687822"/>
            <a:ext cx="5617620" cy="1319720"/>
          </a:xfrm>
          <a:prstGeom prst="rect">
            <a:avLst/>
          </a:prstGeom>
        </p:spPr>
        <p:txBody>
          <a:bodyPr wrap="square" lIns="487680" rIns="487680" bIns="121920">
            <a:spAutoFit/>
          </a:bodyPr>
          <a:lstStyle/>
          <a:p>
            <a:pPr algn="ctr">
              <a:lnSpc>
                <a:spcPct val="89000"/>
              </a:lnSpc>
            </a:pPr>
            <a:r>
              <a:rPr lang="en-US" sz="3600" dirty="0"/>
              <a:t>STEP 02</a:t>
            </a:r>
            <a:r>
              <a:rPr lang="en-US" sz="2400" dirty="0"/>
              <a:t> </a:t>
            </a:r>
          </a:p>
          <a:p>
            <a:pPr algn="ctr">
              <a:lnSpc>
                <a:spcPct val="89000"/>
              </a:lnSpc>
            </a:pPr>
            <a:r>
              <a:rPr lang="en-US" sz="2400" dirty="0"/>
              <a:t>Lorem ipsum dolor sit amet, consectetur adipiscing elit</a:t>
            </a:r>
          </a:p>
        </p:txBody>
      </p:sp>
      <p:sp>
        <p:nvSpPr>
          <p:cNvPr id="37" name="Rectangle 36"/>
          <p:cNvSpPr/>
          <p:nvPr/>
        </p:nvSpPr>
        <p:spPr>
          <a:xfrm>
            <a:off x="9560657" y="10684234"/>
            <a:ext cx="5617620" cy="1319720"/>
          </a:xfrm>
          <a:prstGeom prst="rect">
            <a:avLst/>
          </a:prstGeom>
        </p:spPr>
        <p:txBody>
          <a:bodyPr wrap="square" lIns="487680" rIns="487680" bIns="121920">
            <a:spAutoFit/>
          </a:bodyPr>
          <a:lstStyle/>
          <a:p>
            <a:pPr algn="ctr">
              <a:lnSpc>
                <a:spcPct val="89000"/>
              </a:lnSpc>
            </a:pPr>
            <a:r>
              <a:rPr lang="en-US" sz="3600" dirty="0"/>
              <a:t>STEP 03</a:t>
            </a:r>
            <a:r>
              <a:rPr lang="en-US" sz="2400" dirty="0"/>
              <a:t> </a:t>
            </a:r>
          </a:p>
          <a:p>
            <a:pPr algn="ctr">
              <a:lnSpc>
                <a:spcPct val="89000"/>
              </a:lnSpc>
            </a:pPr>
            <a:r>
              <a:rPr lang="en-US" sz="2400" dirty="0"/>
              <a:t>Lorem ipsum dolor sit amet, consectetur adipiscing elit</a:t>
            </a:r>
          </a:p>
        </p:txBody>
      </p:sp>
      <p:sp>
        <p:nvSpPr>
          <p:cNvPr id="38" name="Rectangle 37"/>
          <p:cNvSpPr/>
          <p:nvPr/>
        </p:nvSpPr>
        <p:spPr>
          <a:xfrm>
            <a:off x="14752291" y="9687822"/>
            <a:ext cx="5617620" cy="1319720"/>
          </a:xfrm>
          <a:prstGeom prst="rect">
            <a:avLst/>
          </a:prstGeom>
        </p:spPr>
        <p:txBody>
          <a:bodyPr wrap="square" lIns="487680" rIns="487680" bIns="121920">
            <a:spAutoFit/>
          </a:bodyPr>
          <a:lstStyle/>
          <a:p>
            <a:pPr algn="ctr">
              <a:lnSpc>
                <a:spcPct val="89000"/>
              </a:lnSpc>
            </a:pPr>
            <a:r>
              <a:rPr lang="en-US" sz="3600" dirty="0"/>
              <a:t>STEP 04</a:t>
            </a:r>
            <a:r>
              <a:rPr lang="en-US" sz="2400" dirty="0"/>
              <a:t> </a:t>
            </a:r>
          </a:p>
          <a:p>
            <a:pPr algn="ctr">
              <a:lnSpc>
                <a:spcPct val="89000"/>
              </a:lnSpc>
            </a:pPr>
            <a:r>
              <a:rPr lang="en-US" sz="2400" dirty="0"/>
              <a:t>Lorem ipsum dolor sit amet, consectetur adipiscing elit</a:t>
            </a:r>
          </a:p>
        </p:txBody>
      </p:sp>
      <p:sp>
        <p:nvSpPr>
          <p:cNvPr id="39" name="Rectangle 38"/>
          <p:cNvSpPr/>
          <p:nvPr/>
        </p:nvSpPr>
        <p:spPr>
          <a:xfrm>
            <a:off x="19207293" y="8810716"/>
            <a:ext cx="5617620" cy="1319720"/>
          </a:xfrm>
          <a:prstGeom prst="rect">
            <a:avLst/>
          </a:prstGeom>
        </p:spPr>
        <p:txBody>
          <a:bodyPr wrap="square" lIns="487680" rIns="487680" bIns="121920">
            <a:spAutoFit/>
          </a:bodyPr>
          <a:lstStyle/>
          <a:p>
            <a:pPr algn="ctr">
              <a:lnSpc>
                <a:spcPct val="89000"/>
              </a:lnSpc>
            </a:pPr>
            <a:r>
              <a:rPr lang="en-US" sz="3600"/>
              <a:t>STEP 05</a:t>
            </a:r>
            <a:r>
              <a:rPr lang="en-US" sz="2400"/>
              <a:t> </a:t>
            </a:r>
          </a:p>
          <a:p>
            <a:pPr algn="ctr">
              <a:lnSpc>
                <a:spcPct val="89000"/>
              </a:lnSpc>
            </a:pPr>
            <a:r>
              <a:rPr lang="en-US" sz="2400"/>
              <a:t>Lorem ipsum dolor sit amet, consectetur </a:t>
            </a:r>
            <a:r>
              <a:rPr lang="en-US" sz="2400" err="1"/>
              <a:t>adipiscing</a:t>
            </a:r>
            <a:r>
              <a:rPr lang="en-US" sz="2400"/>
              <a:t> </a:t>
            </a:r>
            <a:r>
              <a:rPr lang="en-US" sz="2400" err="1"/>
              <a:t>elit</a:t>
            </a:r>
            <a:endParaRPr lang="en-US" sz="2400"/>
          </a:p>
        </p:txBody>
      </p:sp>
      <p:sp>
        <p:nvSpPr>
          <p:cNvPr id="41" name="Title 1"/>
          <p:cNvSpPr txBox="1">
            <a:spLocks/>
          </p:cNvSpPr>
          <p:nvPr/>
        </p:nvSpPr>
        <p:spPr>
          <a:xfrm>
            <a:off x="1830387" y="1393177"/>
            <a:ext cx="20726400"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Four step infographic with icons</a:t>
            </a:r>
          </a:p>
          <a:p>
            <a:pPr algn="ctr"/>
            <a:r>
              <a:rPr lang="en-US" sz="3200" dirty="0">
                <a:solidFill>
                  <a:schemeClr val="tx1">
                    <a:lumMod val="90000"/>
                    <a:lumOff val="10000"/>
                  </a:schemeClr>
                </a:solidFill>
                <a:latin typeface="+mn-lt"/>
              </a:rPr>
              <a:t>With smooth animations to enhance your story</a:t>
            </a:r>
          </a:p>
          <a:p>
            <a:pPr algn="ctr"/>
            <a:endParaRPr lang="en-US" sz="6400" dirty="0">
              <a:solidFill>
                <a:schemeClr val="tx1">
                  <a:lumMod val="90000"/>
                  <a:lumOff val="10000"/>
                </a:schemeClr>
              </a:solidFill>
              <a:latin typeface="+mn-lt"/>
            </a:endParaRPr>
          </a:p>
        </p:txBody>
      </p:sp>
    </p:spTree>
    <p:extLst>
      <p:ext uri="{BB962C8B-B14F-4D97-AF65-F5344CB8AC3E}">
        <p14:creationId xmlns:p14="http://schemas.microsoft.com/office/powerpoint/2010/main" val="3104458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1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1000" fill="hold"/>
                                        <p:tgtEl>
                                          <p:spTgt spid="22"/>
                                        </p:tgtEl>
                                        <p:attrNameLst>
                                          <p:attrName>ppt_x</p:attrName>
                                        </p:attrNameLst>
                                      </p:cBhvr>
                                      <p:tavLst>
                                        <p:tav tm="0">
                                          <p:val>
                                            <p:strVal val="#ppt_x"/>
                                          </p:val>
                                        </p:tav>
                                        <p:tav tm="100000">
                                          <p:val>
                                            <p:strVal val="#ppt_x"/>
                                          </p:val>
                                        </p:tav>
                                      </p:tavLst>
                                    </p:anim>
                                    <p:anim calcmode="lin" valueType="num">
                                      <p:cBhvr additive="base">
                                        <p:cTn id="16" dur="1000" fill="hold"/>
                                        <p:tgtEl>
                                          <p:spTgt spid="2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3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ppt_x"/>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40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1000" fill="hold"/>
                                        <p:tgtEl>
                                          <p:spTgt spid="14"/>
                                        </p:tgtEl>
                                        <p:attrNameLst>
                                          <p:attrName>ppt_x</p:attrName>
                                        </p:attrNameLst>
                                      </p:cBhvr>
                                      <p:tavLst>
                                        <p:tav tm="0">
                                          <p:val>
                                            <p:strVal val="#ppt_x"/>
                                          </p:val>
                                        </p:tav>
                                        <p:tav tm="100000">
                                          <p:val>
                                            <p:strVal val="#ppt_x"/>
                                          </p:val>
                                        </p:tav>
                                      </p:tavLst>
                                    </p:anim>
                                    <p:anim calcmode="lin" valueType="num">
                                      <p:cBhvr additive="base">
                                        <p:cTn id="24" dur="1000" fill="hold"/>
                                        <p:tgtEl>
                                          <p:spTgt spid="14"/>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900"/>
                                  </p:stCondLst>
                                  <p:childTnLst>
                                    <p:set>
                                      <p:cBhvr>
                                        <p:cTn id="26" dur="1" fill="hold">
                                          <p:stCondLst>
                                            <p:cond delay="0"/>
                                          </p:stCondLst>
                                        </p:cTn>
                                        <p:tgtEl>
                                          <p:spTgt spid="25"/>
                                        </p:tgtEl>
                                        <p:attrNameLst>
                                          <p:attrName>style.visibility</p:attrName>
                                        </p:attrNameLst>
                                      </p:cBhvr>
                                      <p:to>
                                        <p:strVal val="visible"/>
                                      </p:to>
                                    </p:set>
                                    <p:animEffect transition="in" filter="wipe(down)">
                                      <p:cBhvr>
                                        <p:cTn id="27" dur="500"/>
                                        <p:tgtEl>
                                          <p:spTgt spid="25"/>
                                        </p:tgtEl>
                                      </p:cBhvr>
                                    </p:animEffect>
                                  </p:childTnLst>
                                </p:cTn>
                              </p:par>
                              <p:par>
                                <p:cTn id="28" presetID="22" presetClass="entr" presetSubtype="4" fill="hold" nodeType="withEffect">
                                  <p:stCondLst>
                                    <p:cond delay="1000"/>
                                  </p:stCondLst>
                                  <p:childTnLst>
                                    <p:set>
                                      <p:cBhvr>
                                        <p:cTn id="29" dur="1" fill="hold">
                                          <p:stCondLst>
                                            <p:cond delay="0"/>
                                          </p:stCondLst>
                                        </p:cTn>
                                        <p:tgtEl>
                                          <p:spTgt spid="26"/>
                                        </p:tgtEl>
                                        <p:attrNameLst>
                                          <p:attrName>style.visibility</p:attrName>
                                        </p:attrNameLst>
                                      </p:cBhvr>
                                      <p:to>
                                        <p:strVal val="visible"/>
                                      </p:to>
                                    </p:set>
                                    <p:animEffect transition="in" filter="wipe(down)">
                                      <p:cBhvr>
                                        <p:cTn id="30" dur="500"/>
                                        <p:tgtEl>
                                          <p:spTgt spid="26"/>
                                        </p:tgtEl>
                                      </p:cBhvr>
                                    </p:animEffect>
                                  </p:childTnLst>
                                </p:cTn>
                              </p:par>
                              <p:par>
                                <p:cTn id="31" presetID="22" presetClass="entr" presetSubtype="4" fill="hold" nodeType="withEffect">
                                  <p:stCondLst>
                                    <p:cond delay="110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00"/>
                                        <p:tgtEl>
                                          <p:spTgt spid="29"/>
                                        </p:tgtEl>
                                      </p:cBhvr>
                                    </p:animEffect>
                                  </p:childTnLst>
                                </p:cTn>
                              </p:par>
                              <p:par>
                                <p:cTn id="34" presetID="22" presetClass="entr" presetSubtype="4" fill="hold" nodeType="withEffect">
                                  <p:stCondLst>
                                    <p:cond delay="1200"/>
                                  </p:stCondLst>
                                  <p:childTnLst>
                                    <p:set>
                                      <p:cBhvr>
                                        <p:cTn id="35" dur="1" fill="hold">
                                          <p:stCondLst>
                                            <p:cond delay="0"/>
                                          </p:stCondLst>
                                        </p:cTn>
                                        <p:tgtEl>
                                          <p:spTgt spid="27"/>
                                        </p:tgtEl>
                                        <p:attrNameLst>
                                          <p:attrName>style.visibility</p:attrName>
                                        </p:attrNameLst>
                                      </p:cBhvr>
                                      <p:to>
                                        <p:strVal val="visible"/>
                                      </p:to>
                                    </p:set>
                                    <p:animEffect transition="in" filter="wipe(down)">
                                      <p:cBhvr>
                                        <p:cTn id="36" dur="500"/>
                                        <p:tgtEl>
                                          <p:spTgt spid="27"/>
                                        </p:tgtEl>
                                      </p:cBhvr>
                                    </p:animEffect>
                                  </p:childTnLst>
                                </p:cTn>
                              </p:par>
                              <p:par>
                                <p:cTn id="37" presetID="22" presetClass="entr" presetSubtype="4" fill="hold" nodeType="withEffect">
                                  <p:stCondLst>
                                    <p:cond delay="1300"/>
                                  </p:stCondLst>
                                  <p:childTnLst>
                                    <p:set>
                                      <p:cBhvr>
                                        <p:cTn id="38" dur="1" fill="hold">
                                          <p:stCondLst>
                                            <p:cond delay="0"/>
                                          </p:stCondLst>
                                        </p:cTn>
                                        <p:tgtEl>
                                          <p:spTgt spid="28"/>
                                        </p:tgtEl>
                                        <p:attrNameLst>
                                          <p:attrName>style.visibility</p:attrName>
                                        </p:attrNameLst>
                                      </p:cBhvr>
                                      <p:to>
                                        <p:strVal val="visible"/>
                                      </p:to>
                                    </p:set>
                                    <p:animEffect transition="in" filter="wipe(down)">
                                      <p:cBhvr>
                                        <p:cTn id="39" dur="500"/>
                                        <p:tgtEl>
                                          <p:spTgt spid="28"/>
                                        </p:tgtEl>
                                      </p:cBhvr>
                                    </p:animEffect>
                                  </p:childTnLst>
                                </p:cTn>
                              </p:par>
                              <p:par>
                                <p:cTn id="40" presetID="49" presetClass="entr" presetSubtype="0" decel="100000" fill="hold" grpId="0" nodeType="withEffect">
                                  <p:stCondLst>
                                    <p:cond delay="1400"/>
                                  </p:stCondLst>
                                  <p:childTnLst>
                                    <p:set>
                                      <p:cBhvr>
                                        <p:cTn id="41" dur="1" fill="hold">
                                          <p:stCondLst>
                                            <p:cond delay="0"/>
                                          </p:stCondLst>
                                        </p:cTn>
                                        <p:tgtEl>
                                          <p:spTgt spid="30"/>
                                        </p:tgtEl>
                                        <p:attrNameLst>
                                          <p:attrName>style.visibility</p:attrName>
                                        </p:attrNameLst>
                                      </p:cBhvr>
                                      <p:to>
                                        <p:strVal val="visible"/>
                                      </p:to>
                                    </p:set>
                                    <p:anim calcmode="lin" valueType="num">
                                      <p:cBhvr>
                                        <p:cTn id="42" dur="500" fill="hold"/>
                                        <p:tgtEl>
                                          <p:spTgt spid="30"/>
                                        </p:tgtEl>
                                        <p:attrNameLst>
                                          <p:attrName>ppt_w</p:attrName>
                                        </p:attrNameLst>
                                      </p:cBhvr>
                                      <p:tavLst>
                                        <p:tav tm="0">
                                          <p:val>
                                            <p:fltVal val="0"/>
                                          </p:val>
                                        </p:tav>
                                        <p:tav tm="100000">
                                          <p:val>
                                            <p:strVal val="#ppt_w"/>
                                          </p:val>
                                        </p:tav>
                                      </p:tavLst>
                                    </p:anim>
                                    <p:anim calcmode="lin" valueType="num">
                                      <p:cBhvr>
                                        <p:cTn id="43" dur="500" fill="hold"/>
                                        <p:tgtEl>
                                          <p:spTgt spid="30"/>
                                        </p:tgtEl>
                                        <p:attrNameLst>
                                          <p:attrName>ppt_h</p:attrName>
                                        </p:attrNameLst>
                                      </p:cBhvr>
                                      <p:tavLst>
                                        <p:tav tm="0">
                                          <p:val>
                                            <p:fltVal val="0"/>
                                          </p:val>
                                        </p:tav>
                                        <p:tav tm="100000">
                                          <p:val>
                                            <p:strVal val="#ppt_h"/>
                                          </p:val>
                                        </p:tav>
                                      </p:tavLst>
                                    </p:anim>
                                    <p:anim calcmode="lin" valueType="num">
                                      <p:cBhvr>
                                        <p:cTn id="44" dur="500" fill="hold"/>
                                        <p:tgtEl>
                                          <p:spTgt spid="30"/>
                                        </p:tgtEl>
                                        <p:attrNameLst>
                                          <p:attrName>style.rotation</p:attrName>
                                        </p:attrNameLst>
                                      </p:cBhvr>
                                      <p:tavLst>
                                        <p:tav tm="0">
                                          <p:val>
                                            <p:fltVal val="360"/>
                                          </p:val>
                                        </p:tav>
                                        <p:tav tm="100000">
                                          <p:val>
                                            <p:fltVal val="0"/>
                                          </p:val>
                                        </p:tav>
                                      </p:tavLst>
                                    </p:anim>
                                    <p:animEffect transition="in" filter="fade">
                                      <p:cBhvr>
                                        <p:cTn id="45" dur="500"/>
                                        <p:tgtEl>
                                          <p:spTgt spid="30"/>
                                        </p:tgtEl>
                                      </p:cBhvr>
                                    </p:animEffect>
                                  </p:childTnLst>
                                </p:cTn>
                              </p:par>
                              <p:par>
                                <p:cTn id="46" presetID="49" presetClass="entr" presetSubtype="0" decel="100000" fill="hold" grpId="0" nodeType="withEffect">
                                  <p:stCondLst>
                                    <p:cond delay="1500"/>
                                  </p:stCondLst>
                                  <p:childTnLst>
                                    <p:set>
                                      <p:cBhvr>
                                        <p:cTn id="47" dur="1" fill="hold">
                                          <p:stCondLst>
                                            <p:cond delay="0"/>
                                          </p:stCondLst>
                                        </p:cTn>
                                        <p:tgtEl>
                                          <p:spTgt spid="31"/>
                                        </p:tgtEl>
                                        <p:attrNameLst>
                                          <p:attrName>style.visibility</p:attrName>
                                        </p:attrNameLst>
                                      </p:cBhvr>
                                      <p:to>
                                        <p:strVal val="visible"/>
                                      </p:to>
                                    </p:set>
                                    <p:anim calcmode="lin" valueType="num">
                                      <p:cBhvr>
                                        <p:cTn id="48" dur="500" fill="hold"/>
                                        <p:tgtEl>
                                          <p:spTgt spid="31"/>
                                        </p:tgtEl>
                                        <p:attrNameLst>
                                          <p:attrName>ppt_w</p:attrName>
                                        </p:attrNameLst>
                                      </p:cBhvr>
                                      <p:tavLst>
                                        <p:tav tm="0">
                                          <p:val>
                                            <p:fltVal val="0"/>
                                          </p:val>
                                        </p:tav>
                                        <p:tav tm="100000">
                                          <p:val>
                                            <p:strVal val="#ppt_w"/>
                                          </p:val>
                                        </p:tav>
                                      </p:tavLst>
                                    </p:anim>
                                    <p:anim calcmode="lin" valueType="num">
                                      <p:cBhvr>
                                        <p:cTn id="49" dur="500" fill="hold"/>
                                        <p:tgtEl>
                                          <p:spTgt spid="31"/>
                                        </p:tgtEl>
                                        <p:attrNameLst>
                                          <p:attrName>ppt_h</p:attrName>
                                        </p:attrNameLst>
                                      </p:cBhvr>
                                      <p:tavLst>
                                        <p:tav tm="0">
                                          <p:val>
                                            <p:fltVal val="0"/>
                                          </p:val>
                                        </p:tav>
                                        <p:tav tm="100000">
                                          <p:val>
                                            <p:strVal val="#ppt_h"/>
                                          </p:val>
                                        </p:tav>
                                      </p:tavLst>
                                    </p:anim>
                                    <p:anim calcmode="lin" valueType="num">
                                      <p:cBhvr>
                                        <p:cTn id="50" dur="500" fill="hold"/>
                                        <p:tgtEl>
                                          <p:spTgt spid="31"/>
                                        </p:tgtEl>
                                        <p:attrNameLst>
                                          <p:attrName>style.rotation</p:attrName>
                                        </p:attrNameLst>
                                      </p:cBhvr>
                                      <p:tavLst>
                                        <p:tav tm="0">
                                          <p:val>
                                            <p:fltVal val="360"/>
                                          </p:val>
                                        </p:tav>
                                        <p:tav tm="100000">
                                          <p:val>
                                            <p:fltVal val="0"/>
                                          </p:val>
                                        </p:tav>
                                      </p:tavLst>
                                    </p:anim>
                                    <p:animEffect transition="in" filter="fade">
                                      <p:cBhvr>
                                        <p:cTn id="51" dur="500"/>
                                        <p:tgtEl>
                                          <p:spTgt spid="31"/>
                                        </p:tgtEl>
                                      </p:cBhvr>
                                    </p:animEffect>
                                  </p:childTnLst>
                                </p:cTn>
                              </p:par>
                              <p:par>
                                <p:cTn id="52" presetID="49" presetClass="entr" presetSubtype="0" decel="100000" fill="hold" grpId="0" nodeType="withEffect">
                                  <p:stCondLst>
                                    <p:cond delay="1600"/>
                                  </p:stCondLst>
                                  <p:childTnLst>
                                    <p:set>
                                      <p:cBhvr>
                                        <p:cTn id="53" dur="1" fill="hold">
                                          <p:stCondLst>
                                            <p:cond delay="0"/>
                                          </p:stCondLst>
                                        </p:cTn>
                                        <p:tgtEl>
                                          <p:spTgt spid="32"/>
                                        </p:tgtEl>
                                        <p:attrNameLst>
                                          <p:attrName>style.visibility</p:attrName>
                                        </p:attrNameLst>
                                      </p:cBhvr>
                                      <p:to>
                                        <p:strVal val="visible"/>
                                      </p:to>
                                    </p:set>
                                    <p:anim calcmode="lin" valueType="num">
                                      <p:cBhvr>
                                        <p:cTn id="54" dur="500" fill="hold"/>
                                        <p:tgtEl>
                                          <p:spTgt spid="32"/>
                                        </p:tgtEl>
                                        <p:attrNameLst>
                                          <p:attrName>ppt_w</p:attrName>
                                        </p:attrNameLst>
                                      </p:cBhvr>
                                      <p:tavLst>
                                        <p:tav tm="0">
                                          <p:val>
                                            <p:fltVal val="0"/>
                                          </p:val>
                                        </p:tav>
                                        <p:tav tm="100000">
                                          <p:val>
                                            <p:strVal val="#ppt_w"/>
                                          </p:val>
                                        </p:tav>
                                      </p:tavLst>
                                    </p:anim>
                                    <p:anim calcmode="lin" valueType="num">
                                      <p:cBhvr>
                                        <p:cTn id="55" dur="500" fill="hold"/>
                                        <p:tgtEl>
                                          <p:spTgt spid="32"/>
                                        </p:tgtEl>
                                        <p:attrNameLst>
                                          <p:attrName>ppt_h</p:attrName>
                                        </p:attrNameLst>
                                      </p:cBhvr>
                                      <p:tavLst>
                                        <p:tav tm="0">
                                          <p:val>
                                            <p:fltVal val="0"/>
                                          </p:val>
                                        </p:tav>
                                        <p:tav tm="100000">
                                          <p:val>
                                            <p:strVal val="#ppt_h"/>
                                          </p:val>
                                        </p:tav>
                                      </p:tavLst>
                                    </p:anim>
                                    <p:anim calcmode="lin" valueType="num">
                                      <p:cBhvr>
                                        <p:cTn id="56" dur="500" fill="hold"/>
                                        <p:tgtEl>
                                          <p:spTgt spid="32"/>
                                        </p:tgtEl>
                                        <p:attrNameLst>
                                          <p:attrName>style.rotation</p:attrName>
                                        </p:attrNameLst>
                                      </p:cBhvr>
                                      <p:tavLst>
                                        <p:tav tm="0">
                                          <p:val>
                                            <p:fltVal val="360"/>
                                          </p:val>
                                        </p:tav>
                                        <p:tav tm="100000">
                                          <p:val>
                                            <p:fltVal val="0"/>
                                          </p:val>
                                        </p:tav>
                                      </p:tavLst>
                                    </p:anim>
                                    <p:animEffect transition="in" filter="fade">
                                      <p:cBhvr>
                                        <p:cTn id="57" dur="500"/>
                                        <p:tgtEl>
                                          <p:spTgt spid="32"/>
                                        </p:tgtEl>
                                      </p:cBhvr>
                                    </p:animEffect>
                                  </p:childTnLst>
                                </p:cTn>
                              </p:par>
                              <p:par>
                                <p:cTn id="58" presetID="49" presetClass="entr" presetSubtype="0" decel="100000" fill="hold" grpId="0" nodeType="withEffect">
                                  <p:stCondLst>
                                    <p:cond delay="1700"/>
                                  </p:stCondLst>
                                  <p:childTnLst>
                                    <p:set>
                                      <p:cBhvr>
                                        <p:cTn id="59" dur="1" fill="hold">
                                          <p:stCondLst>
                                            <p:cond delay="0"/>
                                          </p:stCondLst>
                                        </p:cTn>
                                        <p:tgtEl>
                                          <p:spTgt spid="33"/>
                                        </p:tgtEl>
                                        <p:attrNameLst>
                                          <p:attrName>style.visibility</p:attrName>
                                        </p:attrNameLst>
                                      </p:cBhvr>
                                      <p:to>
                                        <p:strVal val="visible"/>
                                      </p:to>
                                    </p:set>
                                    <p:anim calcmode="lin" valueType="num">
                                      <p:cBhvr>
                                        <p:cTn id="60" dur="500" fill="hold"/>
                                        <p:tgtEl>
                                          <p:spTgt spid="33"/>
                                        </p:tgtEl>
                                        <p:attrNameLst>
                                          <p:attrName>ppt_w</p:attrName>
                                        </p:attrNameLst>
                                      </p:cBhvr>
                                      <p:tavLst>
                                        <p:tav tm="0">
                                          <p:val>
                                            <p:fltVal val="0"/>
                                          </p:val>
                                        </p:tav>
                                        <p:tav tm="100000">
                                          <p:val>
                                            <p:strVal val="#ppt_w"/>
                                          </p:val>
                                        </p:tav>
                                      </p:tavLst>
                                    </p:anim>
                                    <p:anim calcmode="lin" valueType="num">
                                      <p:cBhvr>
                                        <p:cTn id="61" dur="500" fill="hold"/>
                                        <p:tgtEl>
                                          <p:spTgt spid="33"/>
                                        </p:tgtEl>
                                        <p:attrNameLst>
                                          <p:attrName>ppt_h</p:attrName>
                                        </p:attrNameLst>
                                      </p:cBhvr>
                                      <p:tavLst>
                                        <p:tav tm="0">
                                          <p:val>
                                            <p:fltVal val="0"/>
                                          </p:val>
                                        </p:tav>
                                        <p:tav tm="100000">
                                          <p:val>
                                            <p:strVal val="#ppt_h"/>
                                          </p:val>
                                        </p:tav>
                                      </p:tavLst>
                                    </p:anim>
                                    <p:anim calcmode="lin" valueType="num">
                                      <p:cBhvr>
                                        <p:cTn id="62" dur="500" fill="hold"/>
                                        <p:tgtEl>
                                          <p:spTgt spid="33"/>
                                        </p:tgtEl>
                                        <p:attrNameLst>
                                          <p:attrName>style.rotation</p:attrName>
                                        </p:attrNameLst>
                                      </p:cBhvr>
                                      <p:tavLst>
                                        <p:tav tm="0">
                                          <p:val>
                                            <p:fltVal val="360"/>
                                          </p:val>
                                        </p:tav>
                                        <p:tav tm="100000">
                                          <p:val>
                                            <p:fltVal val="0"/>
                                          </p:val>
                                        </p:tav>
                                      </p:tavLst>
                                    </p:anim>
                                    <p:animEffect transition="in" filter="fade">
                                      <p:cBhvr>
                                        <p:cTn id="63" dur="500"/>
                                        <p:tgtEl>
                                          <p:spTgt spid="33"/>
                                        </p:tgtEl>
                                      </p:cBhvr>
                                    </p:animEffect>
                                  </p:childTnLst>
                                </p:cTn>
                              </p:par>
                              <p:par>
                                <p:cTn id="64" presetID="49" presetClass="entr" presetSubtype="0" decel="100000" fill="hold" grpId="0" nodeType="withEffect">
                                  <p:stCondLst>
                                    <p:cond delay="180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 calcmode="lin" valueType="num">
                                      <p:cBhvr>
                                        <p:cTn id="68" dur="500" fill="hold"/>
                                        <p:tgtEl>
                                          <p:spTgt spid="34"/>
                                        </p:tgtEl>
                                        <p:attrNameLst>
                                          <p:attrName>style.rotation</p:attrName>
                                        </p:attrNameLst>
                                      </p:cBhvr>
                                      <p:tavLst>
                                        <p:tav tm="0">
                                          <p:val>
                                            <p:fltVal val="360"/>
                                          </p:val>
                                        </p:tav>
                                        <p:tav tm="100000">
                                          <p:val>
                                            <p:fltVal val="0"/>
                                          </p:val>
                                        </p:tav>
                                      </p:tavLst>
                                    </p:anim>
                                    <p:animEffect transition="in" filter="fade">
                                      <p:cBhvr>
                                        <p:cTn id="69" dur="500"/>
                                        <p:tgtEl>
                                          <p:spTgt spid="34"/>
                                        </p:tgtEl>
                                      </p:cBhvr>
                                    </p:animEffect>
                                  </p:childTnLst>
                                </p:cTn>
                              </p:par>
                              <p:par>
                                <p:cTn id="70" presetID="10" presetClass="entr" presetSubtype="0" fill="hold" grpId="0" nodeType="withEffect">
                                  <p:stCondLst>
                                    <p:cond delay="1900"/>
                                  </p:stCondLst>
                                  <p:childTnLst>
                                    <p:set>
                                      <p:cBhvr>
                                        <p:cTn id="71" dur="1" fill="hold">
                                          <p:stCondLst>
                                            <p:cond delay="0"/>
                                          </p:stCondLst>
                                        </p:cTn>
                                        <p:tgtEl>
                                          <p:spTgt spid="35"/>
                                        </p:tgtEl>
                                        <p:attrNameLst>
                                          <p:attrName>style.visibility</p:attrName>
                                        </p:attrNameLst>
                                      </p:cBhvr>
                                      <p:to>
                                        <p:strVal val="visible"/>
                                      </p:to>
                                    </p:set>
                                    <p:animEffect transition="in" filter="fade">
                                      <p:cBhvr>
                                        <p:cTn id="72" dur="500"/>
                                        <p:tgtEl>
                                          <p:spTgt spid="35"/>
                                        </p:tgtEl>
                                      </p:cBhvr>
                                    </p:animEffect>
                                  </p:childTnLst>
                                </p:cTn>
                              </p:par>
                              <p:par>
                                <p:cTn id="73" presetID="10" presetClass="entr" presetSubtype="0" fill="hold" grpId="0" nodeType="withEffect">
                                  <p:stCondLst>
                                    <p:cond delay="2000"/>
                                  </p:stCondLst>
                                  <p:childTnLst>
                                    <p:set>
                                      <p:cBhvr>
                                        <p:cTn id="74" dur="1" fill="hold">
                                          <p:stCondLst>
                                            <p:cond delay="0"/>
                                          </p:stCondLst>
                                        </p:cTn>
                                        <p:tgtEl>
                                          <p:spTgt spid="36"/>
                                        </p:tgtEl>
                                        <p:attrNameLst>
                                          <p:attrName>style.visibility</p:attrName>
                                        </p:attrNameLst>
                                      </p:cBhvr>
                                      <p:to>
                                        <p:strVal val="visible"/>
                                      </p:to>
                                    </p:set>
                                    <p:animEffect transition="in" filter="fade">
                                      <p:cBhvr>
                                        <p:cTn id="75" dur="500"/>
                                        <p:tgtEl>
                                          <p:spTgt spid="36"/>
                                        </p:tgtEl>
                                      </p:cBhvr>
                                    </p:animEffect>
                                  </p:childTnLst>
                                </p:cTn>
                              </p:par>
                              <p:par>
                                <p:cTn id="76" presetID="10" presetClass="entr" presetSubtype="0" fill="hold" grpId="0" nodeType="withEffect">
                                  <p:stCondLst>
                                    <p:cond delay="210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500"/>
                                        <p:tgtEl>
                                          <p:spTgt spid="37"/>
                                        </p:tgtEl>
                                      </p:cBhvr>
                                    </p:animEffect>
                                  </p:childTnLst>
                                </p:cTn>
                              </p:par>
                              <p:par>
                                <p:cTn id="79" presetID="10" presetClass="entr" presetSubtype="0" fill="hold" grpId="0" nodeType="withEffect">
                                  <p:stCondLst>
                                    <p:cond delay="220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500"/>
                                        <p:tgtEl>
                                          <p:spTgt spid="38"/>
                                        </p:tgtEl>
                                      </p:cBhvr>
                                    </p:animEffect>
                                  </p:childTnLst>
                                </p:cTn>
                              </p:par>
                              <p:par>
                                <p:cTn id="82" presetID="10" presetClass="entr" presetSubtype="0" fill="hold" grpId="0" nodeType="withEffect">
                                  <p:stCondLst>
                                    <p:cond delay="2300"/>
                                  </p:stCondLst>
                                  <p:childTnLst>
                                    <p:set>
                                      <p:cBhvr>
                                        <p:cTn id="83" dur="1" fill="hold">
                                          <p:stCondLst>
                                            <p:cond delay="0"/>
                                          </p:stCondLst>
                                        </p:cTn>
                                        <p:tgtEl>
                                          <p:spTgt spid="39"/>
                                        </p:tgtEl>
                                        <p:attrNameLst>
                                          <p:attrName>style.visibility</p:attrName>
                                        </p:attrNameLst>
                                      </p:cBhvr>
                                      <p:to>
                                        <p:strVal val="visible"/>
                                      </p:to>
                                    </p:set>
                                    <p:animEffect transition="in" filter="fade">
                                      <p:cBhvr>
                                        <p:cTn id="8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34" grpId="0" animBg="1"/>
      <p:bldP spid="35" grpId="0"/>
      <p:bldP spid="36" grpId="0"/>
      <p:bldP spid="37" grpId="0"/>
      <p:bldP spid="38" grpId="0"/>
      <p:bldP spid="39"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reeform 37"/>
          <p:cNvSpPr>
            <a:spLocks/>
          </p:cNvSpPr>
          <p:nvPr/>
        </p:nvSpPr>
        <p:spPr bwMode="auto">
          <a:xfrm rot="16200000" flipV="1">
            <a:off x="18346296" y="5909235"/>
            <a:ext cx="1125278" cy="3304898"/>
          </a:xfrm>
          <a:custGeom>
            <a:avLst/>
            <a:gdLst>
              <a:gd name="T0" fmla="*/ 663 w 663"/>
              <a:gd name="T1" fmla="*/ 1524 h 1524"/>
              <a:gd name="T2" fmla="*/ 0 w 663"/>
              <a:gd name="T3" fmla="*/ 1142 h 1524"/>
              <a:gd name="T4" fmla="*/ 0 w 663"/>
              <a:gd name="T5" fmla="*/ 382 h 1524"/>
              <a:gd name="T6" fmla="*/ 663 w 663"/>
              <a:gd name="T7" fmla="*/ 0 h 1524"/>
              <a:gd name="T8" fmla="*/ 663 w 663"/>
              <a:gd name="T9" fmla="*/ 1524 h 1524"/>
            </a:gdLst>
            <a:ahLst/>
            <a:cxnLst>
              <a:cxn ang="0">
                <a:pos x="T0" y="T1"/>
              </a:cxn>
              <a:cxn ang="0">
                <a:pos x="T2" y="T3"/>
              </a:cxn>
              <a:cxn ang="0">
                <a:pos x="T4" y="T5"/>
              </a:cxn>
              <a:cxn ang="0">
                <a:pos x="T6" y="T7"/>
              </a:cxn>
              <a:cxn ang="0">
                <a:pos x="T8" y="T9"/>
              </a:cxn>
            </a:cxnLst>
            <a:rect l="0" t="0" r="r" b="b"/>
            <a:pathLst>
              <a:path w="663" h="1524">
                <a:moveTo>
                  <a:pt x="663" y="1524"/>
                </a:moveTo>
                <a:lnTo>
                  <a:pt x="0" y="1142"/>
                </a:lnTo>
                <a:lnTo>
                  <a:pt x="0" y="382"/>
                </a:lnTo>
                <a:lnTo>
                  <a:pt x="663" y="0"/>
                </a:lnTo>
                <a:lnTo>
                  <a:pt x="663" y="1524"/>
                </a:lnTo>
                <a:close/>
              </a:path>
            </a:pathLst>
          </a:custGeom>
          <a:solidFill>
            <a:schemeClr val="accent6"/>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44" name="Freeform 37"/>
          <p:cNvSpPr>
            <a:spLocks/>
          </p:cNvSpPr>
          <p:nvPr/>
        </p:nvSpPr>
        <p:spPr bwMode="auto">
          <a:xfrm rot="16200000" flipV="1">
            <a:off x="12983512" y="5909235"/>
            <a:ext cx="1125278" cy="3304898"/>
          </a:xfrm>
          <a:custGeom>
            <a:avLst/>
            <a:gdLst>
              <a:gd name="T0" fmla="*/ 663 w 663"/>
              <a:gd name="T1" fmla="*/ 1524 h 1524"/>
              <a:gd name="T2" fmla="*/ 0 w 663"/>
              <a:gd name="T3" fmla="*/ 1142 h 1524"/>
              <a:gd name="T4" fmla="*/ 0 w 663"/>
              <a:gd name="T5" fmla="*/ 382 h 1524"/>
              <a:gd name="T6" fmla="*/ 663 w 663"/>
              <a:gd name="T7" fmla="*/ 0 h 1524"/>
              <a:gd name="T8" fmla="*/ 663 w 663"/>
              <a:gd name="T9" fmla="*/ 1524 h 1524"/>
            </a:gdLst>
            <a:ahLst/>
            <a:cxnLst>
              <a:cxn ang="0">
                <a:pos x="T0" y="T1"/>
              </a:cxn>
              <a:cxn ang="0">
                <a:pos x="T2" y="T3"/>
              </a:cxn>
              <a:cxn ang="0">
                <a:pos x="T4" y="T5"/>
              </a:cxn>
              <a:cxn ang="0">
                <a:pos x="T6" y="T7"/>
              </a:cxn>
              <a:cxn ang="0">
                <a:pos x="T8" y="T9"/>
              </a:cxn>
            </a:cxnLst>
            <a:rect l="0" t="0" r="r" b="b"/>
            <a:pathLst>
              <a:path w="663" h="1524">
                <a:moveTo>
                  <a:pt x="663" y="1524"/>
                </a:moveTo>
                <a:lnTo>
                  <a:pt x="0" y="1142"/>
                </a:lnTo>
                <a:lnTo>
                  <a:pt x="0" y="382"/>
                </a:lnTo>
                <a:lnTo>
                  <a:pt x="663" y="0"/>
                </a:lnTo>
                <a:lnTo>
                  <a:pt x="663" y="1524"/>
                </a:ln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42" name="Freeform 37"/>
          <p:cNvSpPr>
            <a:spLocks/>
          </p:cNvSpPr>
          <p:nvPr/>
        </p:nvSpPr>
        <p:spPr bwMode="auto">
          <a:xfrm rot="16200000" flipV="1">
            <a:off x="7620728" y="5909235"/>
            <a:ext cx="1125278" cy="3304898"/>
          </a:xfrm>
          <a:custGeom>
            <a:avLst/>
            <a:gdLst>
              <a:gd name="T0" fmla="*/ 663 w 663"/>
              <a:gd name="T1" fmla="*/ 1524 h 1524"/>
              <a:gd name="T2" fmla="*/ 0 w 663"/>
              <a:gd name="T3" fmla="*/ 1142 h 1524"/>
              <a:gd name="T4" fmla="*/ 0 w 663"/>
              <a:gd name="T5" fmla="*/ 382 h 1524"/>
              <a:gd name="T6" fmla="*/ 663 w 663"/>
              <a:gd name="T7" fmla="*/ 0 h 1524"/>
              <a:gd name="T8" fmla="*/ 663 w 663"/>
              <a:gd name="T9" fmla="*/ 1524 h 1524"/>
            </a:gdLst>
            <a:ahLst/>
            <a:cxnLst>
              <a:cxn ang="0">
                <a:pos x="T0" y="T1"/>
              </a:cxn>
              <a:cxn ang="0">
                <a:pos x="T2" y="T3"/>
              </a:cxn>
              <a:cxn ang="0">
                <a:pos x="T4" y="T5"/>
              </a:cxn>
              <a:cxn ang="0">
                <a:pos x="T6" y="T7"/>
              </a:cxn>
              <a:cxn ang="0">
                <a:pos x="T8" y="T9"/>
              </a:cxn>
            </a:cxnLst>
            <a:rect l="0" t="0" r="r" b="b"/>
            <a:pathLst>
              <a:path w="663" h="1524">
                <a:moveTo>
                  <a:pt x="663" y="1524"/>
                </a:moveTo>
                <a:lnTo>
                  <a:pt x="0" y="1142"/>
                </a:lnTo>
                <a:lnTo>
                  <a:pt x="0" y="382"/>
                </a:lnTo>
                <a:lnTo>
                  <a:pt x="663" y="0"/>
                </a:lnTo>
                <a:lnTo>
                  <a:pt x="663" y="1524"/>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73" name="TextBox 72"/>
          <p:cNvSpPr txBox="1"/>
          <p:nvPr/>
        </p:nvSpPr>
        <p:spPr>
          <a:xfrm>
            <a:off x="7577680" y="7034659"/>
            <a:ext cx="1005403" cy="954107"/>
          </a:xfrm>
          <a:prstGeom prst="rect">
            <a:avLst/>
          </a:prstGeom>
          <a:noFill/>
        </p:spPr>
        <p:txBody>
          <a:bodyPr wrap="none" rtlCol="0">
            <a:spAutoFit/>
          </a:bodyPr>
          <a:lstStyle/>
          <a:p>
            <a:r>
              <a:rPr lang="en-US" sz="5600">
                <a:solidFill>
                  <a:schemeClr val="bg1"/>
                </a:solidFill>
              </a:rPr>
              <a:t>02</a:t>
            </a:r>
          </a:p>
        </p:txBody>
      </p:sp>
      <p:sp>
        <p:nvSpPr>
          <p:cNvPr id="75" name="TextBox 74"/>
          <p:cNvSpPr txBox="1"/>
          <p:nvPr/>
        </p:nvSpPr>
        <p:spPr>
          <a:xfrm>
            <a:off x="12903054" y="7034659"/>
            <a:ext cx="1005403" cy="954107"/>
          </a:xfrm>
          <a:prstGeom prst="rect">
            <a:avLst/>
          </a:prstGeom>
          <a:noFill/>
        </p:spPr>
        <p:txBody>
          <a:bodyPr wrap="none" rtlCol="0">
            <a:spAutoFit/>
          </a:bodyPr>
          <a:lstStyle/>
          <a:p>
            <a:r>
              <a:rPr lang="en-US" sz="5600">
                <a:solidFill>
                  <a:schemeClr val="bg1"/>
                </a:solidFill>
              </a:rPr>
              <a:t>04</a:t>
            </a:r>
          </a:p>
        </p:txBody>
      </p:sp>
      <p:sp>
        <p:nvSpPr>
          <p:cNvPr id="77" name="TextBox 76"/>
          <p:cNvSpPr txBox="1"/>
          <p:nvPr/>
        </p:nvSpPr>
        <p:spPr>
          <a:xfrm>
            <a:off x="18298070" y="7034659"/>
            <a:ext cx="1005403" cy="954107"/>
          </a:xfrm>
          <a:prstGeom prst="rect">
            <a:avLst/>
          </a:prstGeom>
          <a:noFill/>
        </p:spPr>
        <p:txBody>
          <a:bodyPr wrap="none" rtlCol="0">
            <a:spAutoFit/>
          </a:bodyPr>
          <a:lstStyle/>
          <a:p>
            <a:r>
              <a:rPr lang="en-US" sz="5600">
                <a:solidFill>
                  <a:schemeClr val="bg1"/>
                </a:solidFill>
              </a:rPr>
              <a:t>06</a:t>
            </a:r>
          </a:p>
        </p:txBody>
      </p:sp>
      <p:sp>
        <p:nvSpPr>
          <p:cNvPr id="41" name="Rectangle 40"/>
          <p:cNvSpPr/>
          <p:nvPr/>
        </p:nvSpPr>
        <p:spPr>
          <a:xfrm>
            <a:off x="1587" y="11"/>
            <a:ext cx="24384000" cy="6999038"/>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0" name="Freeform 37"/>
          <p:cNvSpPr>
            <a:spLocks/>
          </p:cNvSpPr>
          <p:nvPr/>
        </p:nvSpPr>
        <p:spPr bwMode="auto">
          <a:xfrm rot="5400000">
            <a:off x="4915624" y="4783957"/>
            <a:ext cx="1125278" cy="3304898"/>
          </a:xfrm>
          <a:custGeom>
            <a:avLst/>
            <a:gdLst>
              <a:gd name="T0" fmla="*/ 663 w 663"/>
              <a:gd name="T1" fmla="*/ 1524 h 1524"/>
              <a:gd name="T2" fmla="*/ 0 w 663"/>
              <a:gd name="T3" fmla="*/ 1142 h 1524"/>
              <a:gd name="T4" fmla="*/ 0 w 663"/>
              <a:gd name="T5" fmla="*/ 382 h 1524"/>
              <a:gd name="T6" fmla="*/ 663 w 663"/>
              <a:gd name="T7" fmla="*/ 0 h 1524"/>
              <a:gd name="T8" fmla="*/ 663 w 663"/>
              <a:gd name="T9" fmla="*/ 1524 h 1524"/>
            </a:gdLst>
            <a:ahLst/>
            <a:cxnLst>
              <a:cxn ang="0">
                <a:pos x="T0" y="T1"/>
              </a:cxn>
              <a:cxn ang="0">
                <a:pos x="T2" y="T3"/>
              </a:cxn>
              <a:cxn ang="0">
                <a:pos x="T4" y="T5"/>
              </a:cxn>
              <a:cxn ang="0">
                <a:pos x="T6" y="T7"/>
              </a:cxn>
              <a:cxn ang="0">
                <a:pos x="T8" y="T9"/>
              </a:cxn>
            </a:cxnLst>
            <a:rect l="0" t="0" r="r" b="b"/>
            <a:pathLst>
              <a:path w="663" h="1524">
                <a:moveTo>
                  <a:pt x="663" y="1524"/>
                </a:moveTo>
                <a:lnTo>
                  <a:pt x="0" y="1142"/>
                </a:lnTo>
                <a:lnTo>
                  <a:pt x="0" y="382"/>
                </a:lnTo>
                <a:lnTo>
                  <a:pt x="663" y="0"/>
                </a:lnTo>
                <a:lnTo>
                  <a:pt x="663" y="1524"/>
                </a:ln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45" name="Freeform 37"/>
          <p:cNvSpPr>
            <a:spLocks/>
          </p:cNvSpPr>
          <p:nvPr/>
        </p:nvSpPr>
        <p:spPr bwMode="auto">
          <a:xfrm rot="5400000">
            <a:off x="10278408" y="4783961"/>
            <a:ext cx="1125278" cy="3304898"/>
          </a:xfrm>
          <a:custGeom>
            <a:avLst/>
            <a:gdLst>
              <a:gd name="T0" fmla="*/ 663 w 663"/>
              <a:gd name="T1" fmla="*/ 1524 h 1524"/>
              <a:gd name="T2" fmla="*/ 0 w 663"/>
              <a:gd name="T3" fmla="*/ 1142 h 1524"/>
              <a:gd name="T4" fmla="*/ 0 w 663"/>
              <a:gd name="T5" fmla="*/ 382 h 1524"/>
              <a:gd name="T6" fmla="*/ 663 w 663"/>
              <a:gd name="T7" fmla="*/ 0 h 1524"/>
              <a:gd name="T8" fmla="*/ 663 w 663"/>
              <a:gd name="T9" fmla="*/ 1524 h 1524"/>
            </a:gdLst>
            <a:ahLst/>
            <a:cxnLst>
              <a:cxn ang="0">
                <a:pos x="T0" y="T1"/>
              </a:cxn>
              <a:cxn ang="0">
                <a:pos x="T2" y="T3"/>
              </a:cxn>
              <a:cxn ang="0">
                <a:pos x="T4" y="T5"/>
              </a:cxn>
              <a:cxn ang="0">
                <a:pos x="T6" y="T7"/>
              </a:cxn>
              <a:cxn ang="0">
                <a:pos x="T8" y="T9"/>
              </a:cxn>
            </a:cxnLst>
            <a:rect l="0" t="0" r="r" b="b"/>
            <a:pathLst>
              <a:path w="663" h="1524">
                <a:moveTo>
                  <a:pt x="663" y="1524"/>
                </a:moveTo>
                <a:lnTo>
                  <a:pt x="0" y="1142"/>
                </a:lnTo>
                <a:lnTo>
                  <a:pt x="0" y="382"/>
                </a:lnTo>
                <a:lnTo>
                  <a:pt x="663" y="0"/>
                </a:lnTo>
                <a:lnTo>
                  <a:pt x="663" y="1524"/>
                </a:ln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47" name="Freeform 37"/>
          <p:cNvSpPr>
            <a:spLocks/>
          </p:cNvSpPr>
          <p:nvPr/>
        </p:nvSpPr>
        <p:spPr bwMode="auto">
          <a:xfrm rot="5400000">
            <a:off x="15641192" y="4783961"/>
            <a:ext cx="1125278" cy="3304898"/>
          </a:xfrm>
          <a:custGeom>
            <a:avLst/>
            <a:gdLst>
              <a:gd name="T0" fmla="*/ 663 w 663"/>
              <a:gd name="T1" fmla="*/ 1524 h 1524"/>
              <a:gd name="T2" fmla="*/ 0 w 663"/>
              <a:gd name="T3" fmla="*/ 1142 h 1524"/>
              <a:gd name="T4" fmla="*/ 0 w 663"/>
              <a:gd name="T5" fmla="*/ 382 h 1524"/>
              <a:gd name="T6" fmla="*/ 663 w 663"/>
              <a:gd name="T7" fmla="*/ 0 h 1524"/>
              <a:gd name="T8" fmla="*/ 663 w 663"/>
              <a:gd name="T9" fmla="*/ 1524 h 1524"/>
            </a:gdLst>
            <a:ahLst/>
            <a:cxnLst>
              <a:cxn ang="0">
                <a:pos x="T0" y="T1"/>
              </a:cxn>
              <a:cxn ang="0">
                <a:pos x="T2" y="T3"/>
              </a:cxn>
              <a:cxn ang="0">
                <a:pos x="T4" y="T5"/>
              </a:cxn>
              <a:cxn ang="0">
                <a:pos x="T6" y="T7"/>
              </a:cxn>
              <a:cxn ang="0">
                <a:pos x="T8" y="T9"/>
              </a:cxn>
            </a:cxnLst>
            <a:rect l="0" t="0" r="r" b="b"/>
            <a:pathLst>
              <a:path w="663" h="1524">
                <a:moveTo>
                  <a:pt x="663" y="1524"/>
                </a:moveTo>
                <a:lnTo>
                  <a:pt x="0" y="1142"/>
                </a:lnTo>
                <a:lnTo>
                  <a:pt x="0" y="382"/>
                </a:lnTo>
                <a:lnTo>
                  <a:pt x="663" y="0"/>
                </a:lnTo>
                <a:lnTo>
                  <a:pt x="663" y="1524"/>
                </a:lnTo>
                <a:close/>
              </a:path>
            </a:pathLst>
          </a:custGeom>
          <a:solidFill>
            <a:schemeClr val="accent5"/>
          </a:solidFill>
          <a:ln>
            <a:noFill/>
          </a:ln>
        </p:spPr>
        <p:txBody>
          <a:bodyPr vert="horz" wrap="square" lIns="182880" tIns="91440" rIns="182880" bIns="91440" numCol="1" anchor="t" anchorCtr="0" compatLnSpc="1">
            <a:prstTxWarp prst="textNoShape">
              <a:avLst/>
            </a:prstTxWarp>
          </a:bodyPr>
          <a:lstStyle/>
          <a:p>
            <a:endParaRPr lang="en-US" sz="3600"/>
          </a:p>
        </p:txBody>
      </p:sp>
      <p:grpSp>
        <p:nvGrpSpPr>
          <p:cNvPr id="57" name="Group 56"/>
          <p:cNvGrpSpPr/>
          <p:nvPr/>
        </p:nvGrpSpPr>
        <p:grpSpPr>
          <a:xfrm>
            <a:off x="2818929" y="4039965"/>
            <a:ext cx="5395016" cy="1332640"/>
            <a:chOff x="1408668" y="1458001"/>
            <a:chExt cx="2697508" cy="666318"/>
          </a:xfrm>
        </p:grpSpPr>
        <p:sp>
          <p:nvSpPr>
            <p:cNvPr id="49" name="Rectangle 48"/>
            <p:cNvSpPr/>
            <p:nvPr/>
          </p:nvSpPr>
          <p:spPr>
            <a:xfrm>
              <a:off x="1408668" y="1711002"/>
              <a:ext cx="2697508" cy="413317"/>
            </a:xfrm>
            <a:prstGeom prst="rect">
              <a:avLst/>
            </a:prstGeom>
          </p:spPr>
          <p:txBody>
            <a:bodyPr wrap="square" lIns="487680" rIns="487680" bIns="121920">
              <a:spAutoFit/>
            </a:bodyPr>
            <a:lstStyle/>
            <a:p>
              <a:pPr algn="ctr">
                <a:lnSpc>
                  <a:spcPct val="89000"/>
                </a:lnSpc>
              </a:pPr>
              <a:r>
                <a:rPr lang="en-US" sz="2400" dirty="0">
                  <a:solidFill>
                    <a:schemeClr val="tx1">
                      <a:lumMod val="90000"/>
                      <a:lumOff val="10000"/>
                    </a:schemeClr>
                  </a:solidFill>
                </a:rPr>
                <a:t>Lorem ipsum dolor sit amet, consectetur adipiscing elit</a:t>
              </a:r>
            </a:p>
          </p:txBody>
        </p:sp>
        <p:sp>
          <p:nvSpPr>
            <p:cNvPr id="50" name="Rectangle 49"/>
            <p:cNvSpPr/>
            <p:nvPr/>
          </p:nvSpPr>
          <p:spPr>
            <a:xfrm>
              <a:off x="1408669" y="1458001"/>
              <a:ext cx="2680097" cy="331180"/>
            </a:xfrm>
            <a:prstGeom prst="rect">
              <a:avLst/>
            </a:prstGeom>
          </p:spPr>
          <p:txBody>
            <a:bodyPr wrap="square" lIns="487680" rIns="487680" bIns="121920">
              <a:spAutoFit/>
            </a:bodyPr>
            <a:lstStyle/>
            <a:p>
              <a:pPr algn="ctr">
                <a:lnSpc>
                  <a:spcPct val="89000"/>
                </a:lnSpc>
              </a:pPr>
              <a:r>
                <a:rPr lang="en-US" sz="3600" dirty="0">
                  <a:solidFill>
                    <a:schemeClr val="tx1">
                      <a:lumMod val="90000"/>
                      <a:lumOff val="10000"/>
                    </a:schemeClr>
                  </a:solidFill>
                  <a:latin typeface="+mj-lt"/>
                </a:rPr>
                <a:t>#001 Service</a:t>
              </a:r>
            </a:p>
          </p:txBody>
        </p:sp>
      </p:grpSp>
      <p:grpSp>
        <p:nvGrpSpPr>
          <p:cNvPr id="56" name="Group 55"/>
          <p:cNvGrpSpPr/>
          <p:nvPr/>
        </p:nvGrpSpPr>
        <p:grpSpPr>
          <a:xfrm>
            <a:off x="8179121" y="4039965"/>
            <a:ext cx="5395016" cy="1332640"/>
            <a:chOff x="4088765" y="1458001"/>
            <a:chExt cx="2697508" cy="666318"/>
          </a:xfrm>
        </p:grpSpPr>
        <p:sp>
          <p:nvSpPr>
            <p:cNvPr id="51" name="Rectangle 50"/>
            <p:cNvSpPr/>
            <p:nvPr/>
          </p:nvSpPr>
          <p:spPr>
            <a:xfrm>
              <a:off x="4088765" y="1711002"/>
              <a:ext cx="2697508" cy="413317"/>
            </a:xfrm>
            <a:prstGeom prst="rect">
              <a:avLst/>
            </a:prstGeom>
          </p:spPr>
          <p:txBody>
            <a:bodyPr wrap="square" lIns="487680" rIns="487680" bIns="121920">
              <a:spAutoFit/>
            </a:bodyPr>
            <a:lstStyle/>
            <a:p>
              <a:pPr algn="ctr">
                <a:lnSpc>
                  <a:spcPct val="89000"/>
                </a:lnSpc>
              </a:pPr>
              <a:r>
                <a:rPr lang="en-US" sz="2400" dirty="0">
                  <a:solidFill>
                    <a:schemeClr val="tx1">
                      <a:lumMod val="90000"/>
                      <a:lumOff val="10000"/>
                    </a:schemeClr>
                  </a:solidFill>
                </a:rPr>
                <a:t>Lorem ipsum dolor sit amet, consectetur adipiscing elit</a:t>
              </a:r>
            </a:p>
          </p:txBody>
        </p:sp>
        <p:sp>
          <p:nvSpPr>
            <p:cNvPr id="52" name="Rectangle 51"/>
            <p:cNvSpPr/>
            <p:nvPr/>
          </p:nvSpPr>
          <p:spPr>
            <a:xfrm>
              <a:off x="4088766" y="1458001"/>
              <a:ext cx="2680097" cy="331180"/>
            </a:xfrm>
            <a:prstGeom prst="rect">
              <a:avLst/>
            </a:prstGeom>
          </p:spPr>
          <p:txBody>
            <a:bodyPr wrap="square" lIns="487680" rIns="487680" bIns="121920">
              <a:spAutoFit/>
            </a:bodyPr>
            <a:lstStyle/>
            <a:p>
              <a:pPr algn="ctr">
                <a:lnSpc>
                  <a:spcPct val="89000"/>
                </a:lnSpc>
              </a:pPr>
              <a:r>
                <a:rPr lang="en-US" sz="3600" dirty="0">
                  <a:solidFill>
                    <a:schemeClr val="tx1">
                      <a:lumMod val="90000"/>
                      <a:lumOff val="10000"/>
                    </a:schemeClr>
                  </a:solidFill>
                  <a:latin typeface="+mj-lt"/>
                </a:rPr>
                <a:t>#002 Hook</a:t>
              </a:r>
            </a:p>
          </p:txBody>
        </p:sp>
      </p:grpSp>
      <p:grpSp>
        <p:nvGrpSpPr>
          <p:cNvPr id="55" name="Group 54"/>
          <p:cNvGrpSpPr/>
          <p:nvPr/>
        </p:nvGrpSpPr>
        <p:grpSpPr>
          <a:xfrm>
            <a:off x="13504497" y="4039965"/>
            <a:ext cx="5395016" cy="1332640"/>
            <a:chOff x="6751452" y="1458001"/>
            <a:chExt cx="2697508" cy="666318"/>
          </a:xfrm>
        </p:grpSpPr>
        <p:sp>
          <p:nvSpPr>
            <p:cNvPr id="53" name="Rectangle 52"/>
            <p:cNvSpPr/>
            <p:nvPr/>
          </p:nvSpPr>
          <p:spPr>
            <a:xfrm>
              <a:off x="6751452" y="1711002"/>
              <a:ext cx="2697508" cy="413317"/>
            </a:xfrm>
            <a:prstGeom prst="rect">
              <a:avLst/>
            </a:prstGeom>
          </p:spPr>
          <p:txBody>
            <a:bodyPr wrap="square" lIns="487680" rIns="487680" bIns="121920">
              <a:spAutoFit/>
            </a:bodyPr>
            <a:lstStyle/>
            <a:p>
              <a:pPr algn="ctr">
                <a:lnSpc>
                  <a:spcPct val="89000"/>
                </a:lnSpc>
              </a:pPr>
              <a:r>
                <a:rPr lang="en-US" sz="2400" dirty="0">
                  <a:solidFill>
                    <a:schemeClr val="tx1">
                      <a:lumMod val="90000"/>
                      <a:lumOff val="10000"/>
                    </a:schemeClr>
                  </a:solidFill>
                </a:rPr>
                <a:t>Lorem ipsum dolor sit amet, consectetur adipiscing elit</a:t>
              </a:r>
            </a:p>
          </p:txBody>
        </p:sp>
        <p:sp>
          <p:nvSpPr>
            <p:cNvPr id="54" name="Rectangle 53"/>
            <p:cNvSpPr/>
            <p:nvPr/>
          </p:nvSpPr>
          <p:spPr>
            <a:xfrm>
              <a:off x="6751453" y="1458001"/>
              <a:ext cx="2680097" cy="331180"/>
            </a:xfrm>
            <a:prstGeom prst="rect">
              <a:avLst/>
            </a:prstGeom>
          </p:spPr>
          <p:txBody>
            <a:bodyPr wrap="square" lIns="487680" rIns="487680" bIns="121920">
              <a:spAutoFit/>
            </a:bodyPr>
            <a:lstStyle/>
            <a:p>
              <a:pPr algn="ctr">
                <a:lnSpc>
                  <a:spcPct val="89000"/>
                </a:lnSpc>
              </a:pPr>
              <a:r>
                <a:rPr lang="en-US" sz="3600" dirty="0">
                  <a:solidFill>
                    <a:schemeClr val="tx1">
                      <a:lumMod val="90000"/>
                      <a:lumOff val="10000"/>
                    </a:schemeClr>
                  </a:solidFill>
                  <a:latin typeface="+mj-lt"/>
                </a:rPr>
                <a:t>#003 Analytics</a:t>
              </a:r>
            </a:p>
          </p:txBody>
        </p:sp>
      </p:grpSp>
      <p:grpSp>
        <p:nvGrpSpPr>
          <p:cNvPr id="58" name="Group 57"/>
          <p:cNvGrpSpPr/>
          <p:nvPr/>
        </p:nvGrpSpPr>
        <p:grpSpPr>
          <a:xfrm>
            <a:off x="5516433" y="8505431"/>
            <a:ext cx="5395016" cy="1332640"/>
            <a:chOff x="1408668" y="1458001"/>
            <a:chExt cx="2697508" cy="666318"/>
          </a:xfrm>
        </p:grpSpPr>
        <p:sp>
          <p:nvSpPr>
            <p:cNvPr id="59" name="Rectangle 58"/>
            <p:cNvSpPr/>
            <p:nvPr/>
          </p:nvSpPr>
          <p:spPr>
            <a:xfrm>
              <a:off x="1408668" y="1711002"/>
              <a:ext cx="2697508" cy="413317"/>
            </a:xfrm>
            <a:prstGeom prst="rect">
              <a:avLst/>
            </a:prstGeom>
          </p:spPr>
          <p:txBody>
            <a:bodyPr wrap="square" lIns="487680" rIns="487680" bIns="121920">
              <a:spAutoFit/>
            </a:bodyPr>
            <a:lstStyle/>
            <a:p>
              <a:pPr algn="ctr">
                <a:lnSpc>
                  <a:spcPct val="89000"/>
                </a:lnSpc>
              </a:pPr>
              <a:r>
                <a:rPr lang="en-US" sz="2400" dirty="0">
                  <a:solidFill>
                    <a:schemeClr val="tx1">
                      <a:lumMod val="90000"/>
                      <a:lumOff val="10000"/>
                    </a:schemeClr>
                  </a:solidFill>
                </a:rPr>
                <a:t>Lorem ipsum dolor sit amet, consectetur adipiscing elit</a:t>
              </a:r>
            </a:p>
          </p:txBody>
        </p:sp>
        <p:sp>
          <p:nvSpPr>
            <p:cNvPr id="60" name="Rectangle 59"/>
            <p:cNvSpPr/>
            <p:nvPr/>
          </p:nvSpPr>
          <p:spPr>
            <a:xfrm>
              <a:off x="1408669" y="1458001"/>
              <a:ext cx="2680097" cy="331180"/>
            </a:xfrm>
            <a:prstGeom prst="rect">
              <a:avLst/>
            </a:prstGeom>
          </p:spPr>
          <p:txBody>
            <a:bodyPr wrap="square" lIns="487680" rIns="487680" bIns="121920">
              <a:spAutoFit/>
            </a:bodyPr>
            <a:lstStyle/>
            <a:p>
              <a:pPr algn="ctr">
                <a:lnSpc>
                  <a:spcPct val="89000"/>
                </a:lnSpc>
              </a:pPr>
              <a:r>
                <a:rPr lang="en-US" sz="3600" dirty="0">
                  <a:solidFill>
                    <a:schemeClr val="tx1">
                      <a:lumMod val="90000"/>
                      <a:lumOff val="10000"/>
                    </a:schemeClr>
                  </a:solidFill>
                  <a:latin typeface="+mj-lt"/>
                </a:rPr>
                <a:t>#003 Strength</a:t>
              </a:r>
            </a:p>
          </p:txBody>
        </p:sp>
      </p:grpSp>
      <p:grpSp>
        <p:nvGrpSpPr>
          <p:cNvPr id="61" name="Group 60"/>
          <p:cNvGrpSpPr/>
          <p:nvPr/>
        </p:nvGrpSpPr>
        <p:grpSpPr>
          <a:xfrm>
            <a:off x="10876625" y="8505431"/>
            <a:ext cx="5395016" cy="1332640"/>
            <a:chOff x="4088765" y="1458001"/>
            <a:chExt cx="2697508" cy="666318"/>
          </a:xfrm>
        </p:grpSpPr>
        <p:sp>
          <p:nvSpPr>
            <p:cNvPr id="62" name="Rectangle 61"/>
            <p:cNvSpPr/>
            <p:nvPr/>
          </p:nvSpPr>
          <p:spPr>
            <a:xfrm>
              <a:off x="4088765" y="1711002"/>
              <a:ext cx="2697508" cy="413317"/>
            </a:xfrm>
            <a:prstGeom prst="rect">
              <a:avLst/>
            </a:prstGeom>
          </p:spPr>
          <p:txBody>
            <a:bodyPr wrap="square" lIns="487680" rIns="487680" bIns="121920">
              <a:spAutoFit/>
            </a:bodyPr>
            <a:lstStyle/>
            <a:p>
              <a:pPr algn="ctr">
                <a:lnSpc>
                  <a:spcPct val="89000"/>
                </a:lnSpc>
              </a:pPr>
              <a:r>
                <a:rPr lang="en-US" sz="2400" dirty="0">
                  <a:solidFill>
                    <a:schemeClr val="tx1">
                      <a:lumMod val="90000"/>
                      <a:lumOff val="10000"/>
                    </a:schemeClr>
                  </a:solidFill>
                </a:rPr>
                <a:t>Lorem ipsum dolor sit amet, consectetur adipiscing elit</a:t>
              </a:r>
            </a:p>
          </p:txBody>
        </p:sp>
        <p:sp>
          <p:nvSpPr>
            <p:cNvPr id="63" name="Rectangle 62"/>
            <p:cNvSpPr/>
            <p:nvPr/>
          </p:nvSpPr>
          <p:spPr>
            <a:xfrm>
              <a:off x="4088766" y="1458001"/>
              <a:ext cx="2680097" cy="331180"/>
            </a:xfrm>
            <a:prstGeom prst="rect">
              <a:avLst/>
            </a:prstGeom>
          </p:spPr>
          <p:txBody>
            <a:bodyPr wrap="square" lIns="487680" rIns="487680" bIns="121920">
              <a:spAutoFit/>
            </a:bodyPr>
            <a:lstStyle/>
            <a:p>
              <a:pPr algn="ctr">
                <a:lnSpc>
                  <a:spcPct val="89000"/>
                </a:lnSpc>
              </a:pPr>
              <a:r>
                <a:rPr lang="en-US" sz="3600" dirty="0">
                  <a:solidFill>
                    <a:schemeClr val="tx1">
                      <a:lumMod val="90000"/>
                      <a:lumOff val="10000"/>
                    </a:schemeClr>
                  </a:solidFill>
                  <a:latin typeface="+mj-lt"/>
                </a:rPr>
                <a:t>#004 Employment</a:t>
              </a:r>
            </a:p>
          </p:txBody>
        </p:sp>
      </p:grpSp>
      <p:grpSp>
        <p:nvGrpSpPr>
          <p:cNvPr id="64" name="Group 63"/>
          <p:cNvGrpSpPr/>
          <p:nvPr/>
        </p:nvGrpSpPr>
        <p:grpSpPr>
          <a:xfrm>
            <a:off x="16202001" y="8505431"/>
            <a:ext cx="5395016" cy="1332640"/>
            <a:chOff x="6751452" y="1458001"/>
            <a:chExt cx="2697508" cy="666318"/>
          </a:xfrm>
        </p:grpSpPr>
        <p:sp>
          <p:nvSpPr>
            <p:cNvPr id="65" name="Rectangle 64"/>
            <p:cNvSpPr/>
            <p:nvPr/>
          </p:nvSpPr>
          <p:spPr>
            <a:xfrm>
              <a:off x="6751452" y="1711002"/>
              <a:ext cx="2697508" cy="413317"/>
            </a:xfrm>
            <a:prstGeom prst="rect">
              <a:avLst/>
            </a:prstGeom>
          </p:spPr>
          <p:txBody>
            <a:bodyPr wrap="square" lIns="487680" rIns="487680" bIns="121920">
              <a:spAutoFit/>
            </a:bodyPr>
            <a:lstStyle/>
            <a:p>
              <a:pPr algn="ctr">
                <a:lnSpc>
                  <a:spcPct val="89000"/>
                </a:lnSpc>
              </a:pPr>
              <a:r>
                <a:rPr lang="en-US" sz="2400" dirty="0">
                  <a:solidFill>
                    <a:schemeClr val="tx1">
                      <a:lumMod val="90000"/>
                      <a:lumOff val="10000"/>
                    </a:schemeClr>
                  </a:solidFill>
                </a:rPr>
                <a:t>Lorem ipsum dolor sit amet, consectetur adipiscing elit</a:t>
              </a:r>
            </a:p>
          </p:txBody>
        </p:sp>
        <p:sp>
          <p:nvSpPr>
            <p:cNvPr id="66" name="Rectangle 65"/>
            <p:cNvSpPr/>
            <p:nvPr/>
          </p:nvSpPr>
          <p:spPr>
            <a:xfrm>
              <a:off x="6751453" y="1458001"/>
              <a:ext cx="2680097" cy="331180"/>
            </a:xfrm>
            <a:prstGeom prst="rect">
              <a:avLst/>
            </a:prstGeom>
          </p:spPr>
          <p:txBody>
            <a:bodyPr wrap="square" lIns="487680" rIns="487680" bIns="121920">
              <a:spAutoFit/>
            </a:bodyPr>
            <a:lstStyle/>
            <a:p>
              <a:pPr algn="ctr">
                <a:lnSpc>
                  <a:spcPct val="89000"/>
                </a:lnSpc>
              </a:pPr>
              <a:r>
                <a:rPr lang="en-US" sz="3600" dirty="0">
                  <a:solidFill>
                    <a:schemeClr val="tx1">
                      <a:lumMod val="90000"/>
                      <a:lumOff val="10000"/>
                    </a:schemeClr>
                  </a:solidFill>
                  <a:latin typeface="+mj-lt"/>
                </a:rPr>
                <a:t>#005 Type</a:t>
              </a:r>
            </a:p>
          </p:txBody>
        </p:sp>
      </p:grpSp>
      <p:sp>
        <p:nvSpPr>
          <p:cNvPr id="72" name="TextBox 71"/>
          <p:cNvSpPr txBox="1"/>
          <p:nvPr/>
        </p:nvSpPr>
        <p:spPr>
          <a:xfrm>
            <a:off x="4876820" y="5884543"/>
            <a:ext cx="1005403" cy="954107"/>
          </a:xfrm>
          <a:prstGeom prst="rect">
            <a:avLst/>
          </a:prstGeom>
          <a:noFill/>
        </p:spPr>
        <p:txBody>
          <a:bodyPr wrap="none" rtlCol="0">
            <a:spAutoFit/>
          </a:bodyPr>
          <a:lstStyle/>
          <a:p>
            <a:r>
              <a:rPr lang="en-US" sz="5600">
                <a:solidFill>
                  <a:schemeClr val="bg1"/>
                </a:solidFill>
              </a:rPr>
              <a:t>01</a:t>
            </a:r>
          </a:p>
        </p:txBody>
      </p:sp>
      <p:sp>
        <p:nvSpPr>
          <p:cNvPr id="74" name="TextBox 73"/>
          <p:cNvSpPr txBox="1"/>
          <p:nvPr/>
        </p:nvSpPr>
        <p:spPr>
          <a:xfrm>
            <a:off x="10310012" y="5884543"/>
            <a:ext cx="1005403" cy="954107"/>
          </a:xfrm>
          <a:prstGeom prst="rect">
            <a:avLst/>
          </a:prstGeom>
          <a:noFill/>
        </p:spPr>
        <p:txBody>
          <a:bodyPr wrap="none" rtlCol="0">
            <a:spAutoFit/>
          </a:bodyPr>
          <a:lstStyle/>
          <a:p>
            <a:r>
              <a:rPr lang="en-US" sz="5600">
                <a:solidFill>
                  <a:schemeClr val="bg1"/>
                </a:solidFill>
              </a:rPr>
              <a:t>03</a:t>
            </a:r>
          </a:p>
        </p:txBody>
      </p:sp>
      <p:sp>
        <p:nvSpPr>
          <p:cNvPr id="76" name="TextBox 75"/>
          <p:cNvSpPr txBox="1"/>
          <p:nvPr/>
        </p:nvSpPr>
        <p:spPr>
          <a:xfrm>
            <a:off x="15635384" y="5884543"/>
            <a:ext cx="1005403" cy="954107"/>
          </a:xfrm>
          <a:prstGeom prst="rect">
            <a:avLst/>
          </a:prstGeom>
          <a:noFill/>
        </p:spPr>
        <p:txBody>
          <a:bodyPr wrap="none" rtlCol="0">
            <a:spAutoFit/>
          </a:bodyPr>
          <a:lstStyle/>
          <a:p>
            <a:r>
              <a:rPr lang="en-US" sz="5600">
                <a:solidFill>
                  <a:schemeClr val="bg1"/>
                </a:solidFill>
              </a:rPr>
              <a:t>05</a:t>
            </a:r>
          </a:p>
        </p:txBody>
      </p:sp>
      <p:sp>
        <p:nvSpPr>
          <p:cNvPr id="37" name="Title 1"/>
          <p:cNvSpPr txBox="1">
            <a:spLocks/>
          </p:cNvSpPr>
          <p:nvPr/>
        </p:nvSpPr>
        <p:spPr>
          <a:xfrm>
            <a:off x="1830387" y="1499341"/>
            <a:ext cx="20726400"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Six step infographic with font icons</a:t>
            </a:r>
          </a:p>
          <a:p>
            <a:pPr algn="ctr"/>
            <a:r>
              <a:rPr lang="en-US" sz="3200" dirty="0">
                <a:solidFill>
                  <a:schemeClr val="tx1">
                    <a:lumMod val="90000"/>
                    <a:lumOff val="10000"/>
                  </a:schemeClr>
                </a:solidFill>
                <a:latin typeface="+mn-lt"/>
              </a:rPr>
              <a:t>With smooth animations to enhance your story</a:t>
            </a:r>
          </a:p>
          <a:p>
            <a:pPr algn="ctr"/>
            <a:endParaRPr lang="en-US" sz="6400" dirty="0">
              <a:solidFill>
                <a:schemeClr val="tx1">
                  <a:lumMod val="90000"/>
                  <a:lumOff val="10000"/>
                </a:schemeClr>
              </a:solidFill>
              <a:latin typeface="+mn-lt"/>
            </a:endParaRPr>
          </a:p>
        </p:txBody>
      </p:sp>
    </p:spTree>
    <p:extLst>
      <p:ext uri="{BB962C8B-B14F-4D97-AF65-F5344CB8AC3E}">
        <p14:creationId xmlns:p14="http://schemas.microsoft.com/office/powerpoint/2010/main" val="12244908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45"/>
                                        </p:tgtEl>
                                        <p:attrNameLst>
                                          <p:attrName>style.visibility</p:attrName>
                                        </p:attrNameLst>
                                      </p:cBhvr>
                                      <p:to>
                                        <p:strVal val="visible"/>
                                      </p:to>
                                    </p:set>
                                    <p:anim calcmode="lin" valueType="num">
                                      <p:cBhvr additive="base">
                                        <p:cTn id="15" dur="500" fill="hold"/>
                                        <p:tgtEl>
                                          <p:spTgt spid="45"/>
                                        </p:tgtEl>
                                        <p:attrNameLst>
                                          <p:attrName>ppt_x</p:attrName>
                                        </p:attrNameLst>
                                      </p:cBhvr>
                                      <p:tavLst>
                                        <p:tav tm="0">
                                          <p:val>
                                            <p:strVal val="#ppt_x"/>
                                          </p:val>
                                        </p:tav>
                                        <p:tav tm="100000">
                                          <p:val>
                                            <p:strVal val="#ppt_x"/>
                                          </p:val>
                                        </p:tav>
                                      </p:tavLst>
                                    </p:anim>
                                    <p:anim calcmode="lin" valueType="num">
                                      <p:cBhvr additive="base">
                                        <p:cTn id="16" dur="500" fill="hold"/>
                                        <p:tgtEl>
                                          <p:spTgt spid="45"/>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300"/>
                                  </p:stCondLst>
                                  <p:childTnLst>
                                    <p:set>
                                      <p:cBhvr>
                                        <p:cTn id="18" dur="1" fill="hold">
                                          <p:stCondLst>
                                            <p:cond delay="0"/>
                                          </p:stCondLst>
                                        </p:cTn>
                                        <p:tgtEl>
                                          <p:spTgt spid="44"/>
                                        </p:tgtEl>
                                        <p:attrNameLst>
                                          <p:attrName>style.visibility</p:attrName>
                                        </p:attrNameLst>
                                      </p:cBhvr>
                                      <p:to>
                                        <p:strVal val="visible"/>
                                      </p:to>
                                    </p:set>
                                    <p:anim calcmode="lin" valueType="num">
                                      <p:cBhvr additive="base">
                                        <p:cTn id="19" dur="500" fill="hold"/>
                                        <p:tgtEl>
                                          <p:spTgt spid="44"/>
                                        </p:tgtEl>
                                        <p:attrNameLst>
                                          <p:attrName>ppt_x</p:attrName>
                                        </p:attrNameLst>
                                      </p:cBhvr>
                                      <p:tavLst>
                                        <p:tav tm="0">
                                          <p:val>
                                            <p:strVal val="#ppt_x"/>
                                          </p:val>
                                        </p:tav>
                                        <p:tav tm="100000">
                                          <p:val>
                                            <p:strVal val="#ppt_x"/>
                                          </p:val>
                                        </p:tav>
                                      </p:tavLst>
                                    </p:anim>
                                    <p:anim calcmode="lin" valueType="num">
                                      <p:cBhvr additive="base">
                                        <p:cTn id="20" dur="500" fill="hold"/>
                                        <p:tgtEl>
                                          <p:spTgt spid="44"/>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400"/>
                                  </p:stCondLst>
                                  <p:childTnLst>
                                    <p:set>
                                      <p:cBhvr>
                                        <p:cTn id="22" dur="1" fill="hold">
                                          <p:stCondLst>
                                            <p:cond delay="0"/>
                                          </p:stCondLst>
                                        </p:cTn>
                                        <p:tgtEl>
                                          <p:spTgt spid="47"/>
                                        </p:tgtEl>
                                        <p:attrNameLst>
                                          <p:attrName>style.visibility</p:attrName>
                                        </p:attrNameLst>
                                      </p:cBhvr>
                                      <p:to>
                                        <p:strVal val="visible"/>
                                      </p:to>
                                    </p:set>
                                    <p:anim calcmode="lin" valueType="num">
                                      <p:cBhvr additive="base">
                                        <p:cTn id="23" dur="500" fill="hold"/>
                                        <p:tgtEl>
                                          <p:spTgt spid="47"/>
                                        </p:tgtEl>
                                        <p:attrNameLst>
                                          <p:attrName>ppt_x</p:attrName>
                                        </p:attrNameLst>
                                      </p:cBhvr>
                                      <p:tavLst>
                                        <p:tav tm="0">
                                          <p:val>
                                            <p:strVal val="#ppt_x"/>
                                          </p:val>
                                        </p:tav>
                                        <p:tav tm="100000">
                                          <p:val>
                                            <p:strVal val="#ppt_x"/>
                                          </p:val>
                                        </p:tav>
                                      </p:tavLst>
                                    </p:anim>
                                    <p:anim calcmode="lin" valueType="num">
                                      <p:cBhvr additive="base">
                                        <p:cTn id="24" dur="500" fill="hold"/>
                                        <p:tgtEl>
                                          <p:spTgt spid="47"/>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500"/>
                                  </p:stCondLst>
                                  <p:childTnLst>
                                    <p:set>
                                      <p:cBhvr>
                                        <p:cTn id="26" dur="1" fill="hold">
                                          <p:stCondLst>
                                            <p:cond delay="0"/>
                                          </p:stCondLst>
                                        </p:cTn>
                                        <p:tgtEl>
                                          <p:spTgt spid="46"/>
                                        </p:tgtEl>
                                        <p:attrNameLst>
                                          <p:attrName>style.visibility</p:attrName>
                                        </p:attrNameLst>
                                      </p:cBhvr>
                                      <p:to>
                                        <p:strVal val="visible"/>
                                      </p:to>
                                    </p:set>
                                    <p:anim calcmode="lin" valueType="num">
                                      <p:cBhvr additive="base">
                                        <p:cTn id="27" dur="500" fill="hold"/>
                                        <p:tgtEl>
                                          <p:spTgt spid="46"/>
                                        </p:tgtEl>
                                        <p:attrNameLst>
                                          <p:attrName>ppt_x</p:attrName>
                                        </p:attrNameLst>
                                      </p:cBhvr>
                                      <p:tavLst>
                                        <p:tav tm="0">
                                          <p:val>
                                            <p:strVal val="#ppt_x"/>
                                          </p:val>
                                        </p:tav>
                                        <p:tav tm="100000">
                                          <p:val>
                                            <p:strVal val="#ppt_x"/>
                                          </p:val>
                                        </p:tav>
                                      </p:tavLst>
                                    </p:anim>
                                    <p:anim calcmode="lin" valueType="num">
                                      <p:cBhvr additive="base">
                                        <p:cTn id="28" dur="500" fill="hold"/>
                                        <p:tgtEl>
                                          <p:spTgt spid="46"/>
                                        </p:tgtEl>
                                        <p:attrNameLst>
                                          <p:attrName>ppt_y</p:attrName>
                                        </p:attrNameLst>
                                      </p:cBhvr>
                                      <p:tavLst>
                                        <p:tav tm="0">
                                          <p:val>
                                            <p:strVal val="0-#ppt_h/2"/>
                                          </p:val>
                                        </p:tav>
                                        <p:tav tm="100000">
                                          <p:val>
                                            <p:strVal val="#ppt_y"/>
                                          </p:val>
                                        </p:tav>
                                      </p:tavLst>
                                    </p:anim>
                                  </p:childTnLst>
                                </p:cTn>
                              </p:par>
                              <p:par>
                                <p:cTn id="29" presetID="10" presetClass="entr" presetSubtype="0" fill="hold" nodeType="withEffect">
                                  <p:stCondLst>
                                    <p:cond delay="500"/>
                                  </p:stCondLst>
                                  <p:childTnLst>
                                    <p:set>
                                      <p:cBhvr>
                                        <p:cTn id="30" dur="1" fill="hold">
                                          <p:stCondLst>
                                            <p:cond delay="0"/>
                                          </p:stCondLst>
                                        </p:cTn>
                                        <p:tgtEl>
                                          <p:spTgt spid="57"/>
                                        </p:tgtEl>
                                        <p:attrNameLst>
                                          <p:attrName>style.visibility</p:attrName>
                                        </p:attrNameLst>
                                      </p:cBhvr>
                                      <p:to>
                                        <p:strVal val="visible"/>
                                      </p:to>
                                    </p:set>
                                    <p:animEffect transition="in" filter="fade">
                                      <p:cBhvr>
                                        <p:cTn id="31" dur="500"/>
                                        <p:tgtEl>
                                          <p:spTgt spid="57"/>
                                        </p:tgtEl>
                                      </p:cBhvr>
                                    </p:animEffect>
                                  </p:childTnLst>
                                </p:cTn>
                              </p:par>
                              <p:par>
                                <p:cTn id="32" presetID="10" presetClass="entr" presetSubtype="0" fill="hold" nodeType="withEffect">
                                  <p:stCondLst>
                                    <p:cond delay="700"/>
                                  </p:stCondLst>
                                  <p:childTnLst>
                                    <p:set>
                                      <p:cBhvr>
                                        <p:cTn id="33" dur="1" fill="hold">
                                          <p:stCondLst>
                                            <p:cond delay="0"/>
                                          </p:stCondLst>
                                        </p:cTn>
                                        <p:tgtEl>
                                          <p:spTgt spid="58"/>
                                        </p:tgtEl>
                                        <p:attrNameLst>
                                          <p:attrName>style.visibility</p:attrName>
                                        </p:attrNameLst>
                                      </p:cBhvr>
                                      <p:to>
                                        <p:strVal val="visible"/>
                                      </p:to>
                                    </p:set>
                                    <p:animEffect transition="in" filter="fade">
                                      <p:cBhvr>
                                        <p:cTn id="34" dur="500"/>
                                        <p:tgtEl>
                                          <p:spTgt spid="58"/>
                                        </p:tgtEl>
                                      </p:cBhvr>
                                    </p:animEffect>
                                  </p:childTnLst>
                                </p:cTn>
                              </p:par>
                              <p:par>
                                <p:cTn id="35" presetID="10" presetClass="entr" presetSubtype="0" fill="hold" nodeType="withEffect">
                                  <p:stCondLst>
                                    <p:cond delay="9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nodeType="withEffect">
                                  <p:stCondLst>
                                    <p:cond delay="1100"/>
                                  </p:stCondLst>
                                  <p:childTnLst>
                                    <p:set>
                                      <p:cBhvr>
                                        <p:cTn id="39" dur="1" fill="hold">
                                          <p:stCondLst>
                                            <p:cond delay="0"/>
                                          </p:stCondLst>
                                        </p:cTn>
                                        <p:tgtEl>
                                          <p:spTgt spid="61"/>
                                        </p:tgtEl>
                                        <p:attrNameLst>
                                          <p:attrName>style.visibility</p:attrName>
                                        </p:attrNameLst>
                                      </p:cBhvr>
                                      <p:to>
                                        <p:strVal val="visible"/>
                                      </p:to>
                                    </p:set>
                                    <p:animEffect transition="in" filter="fade">
                                      <p:cBhvr>
                                        <p:cTn id="40" dur="500"/>
                                        <p:tgtEl>
                                          <p:spTgt spid="61"/>
                                        </p:tgtEl>
                                      </p:cBhvr>
                                    </p:animEffect>
                                  </p:childTnLst>
                                </p:cTn>
                              </p:par>
                              <p:par>
                                <p:cTn id="41" presetID="10" presetClass="entr" presetSubtype="0" fill="hold" nodeType="withEffect">
                                  <p:stCondLst>
                                    <p:cond delay="1300"/>
                                  </p:stCondLst>
                                  <p:childTnLst>
                                    <p:set>
                                      <p:cBhvr>
                                        <p:cTn id="42" dur="1" fill="hold">
                                          <p:stCondLst>
                                            <p:cond delay="0"/>
                                          </p:stCondLst>
                                        </p:cTn>
                                        <p:tgtEl>
                                          <p:spTgt spid="55"/>
                                        </p:tgtEl>
                                        <p:attrNameLst>
                                          <p:attrName>style.visibility</p:attrName>
                                        </p:attrNameLst>
                                      </p:cBhvr>
                                      <p:to>
                                        <p:strVal val="visible"/>
                                      </p:to>
                                    </p:set>
                                    <p:animEffect transition="in" filter="fade">
                                      <p:cBhvr>
                                        <p:cTn id="43" dur="500"/>
                                        <p:tgtEl>
                                          <p:spTgt spid="55"/>
                                        </p:tgtEl>
                                      </p:cBhvr>
                                    </p:animEffect>
                                  </p:childTnLst>
                                </p:cTn>
                              </p:par>
                              <p:par>
                                <p:cTn id="44" presetID="10" presetClass="entr" presetSubtype="0" fill="hold" nodeType="withEffect">
                                  <p:stCondLst>
                                    <p:cond delay="15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4" grpId="0" animBg="1"/>
      <p:bldP spid="42" grpId="0" animBg="1"/>
      <p:bldP spid="40" grpId="0" animBg="1"/>
      <p:bldP spid="45" grpId="0" animBg="1"/>
      <p:bldP spid="47"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5415979" y="6769100"/>
            <a:ext cx="6588360" cy="3368924"/>
            <a:chOff x="7707196" y="3384550"/>
            <a:chExt cx="3294180" cy="1684462"/>
          </a:xfrm>
        </p:grpSpPr>
        <p:sp>
          <p:nvSpPr>
            <p:cNvPr id="7" name="Freeform 6"/>
            <p:cNvSpPr>
              <a:spLocks/>
            </p:cNvSpPr>
            <p:nvPr/>
          </p:nvSpPr>
          <p:spPr bwMode="auto">
            <a:xfrm flipH="1">
              <a:off x="7707196" y="3746625"/>
              <a:ext cx="3162300" cy="1322387"/>
            </a:xfrm>
            <a:custGeom>
              <a:avLst/>
              <a:gdLst>
                <a:gd name="T0" fmla="*/ 1992 w 1992"/>
                <a:gd name="T1" fmla="*/ 0 h 833"/>
                <a:gd name="T2" fmla="*/ 1563 w 1992"/>
                <a:gd name="T3" fmla="*/ 833 h 833"/>
                <a:gd name="T4" fmla="*/ 0 w 1992"/>
                <a:gd name="T5" fmla="*/ 828 h 833"/>
                <a:gd name="T6" fmla="*/ 746 w 1992"/>
                <a:gd name="T7" fmla="*/ 0 h 833"/>
                <a:gd name="T8" fmla="*/ 1992 w 1992"/>
                <a:gd name="T9" fmla="*/ 0 h 833"/>
              </a:gdLst>
              <a:ahLst/>
              <a:cxnLst>
                <a:cxn ang="0">
                  <a:pos x="T0" y="T1"/>
                </a:cxn>
                <a:cxn ang="0">
                  <a:pos x="T2" y="T3"/>
                </a:cxn>
                <a:cxn ang="0">
                  <a:pos x="T4" y="T5"/>
                </a:cxn>
                <a:cxn ang="0">
                  <a:pos x="T6" y="T7"/>
                </a:cxn>
                <a:cxn ang="0">
                  <a:pos x="T8" y="T9"/>
                </a:cxn>
              </a:cxnLst>
              <a:rect l="0" t="0" r="r" b="b"/>
              <a:pathLst>
                <a:path w="1992" h="833">
                  <a:moveTo>
                    <a:pt x="1992" y="0"/>
                  </a:moveTo>
                  <a:lnTo>
                    <a:pt x="1563" y="833"/>
                  </a:lnTo>
                  <a:lnTo>
                    <a:pt x="0" y="828"/>
                  </a:lnTo>
                  <a:lnTo>
                    <a:pt x="746" y="0"/>
                  </a:lnTo>
                  <a:lnTo>
                    <a:pt x="1992" y="0"/>
                  </a:lnTo>
                  <a:close/>
                </a:path>
              </a:pathLst>
            </a:custGeom>
            <a:solidFill>
              <a:srgbClr val="3B3B3B"/>
            </a:solidFill>
            <a:ln w="3175">
              <a:solidFill>
                <a:schemeClr val="bg1"/>
              </a:solidFill>
            </a:ln>
            <a:effectLst>
              <a:softEdge rad="38100"/>
            </a:effectLst>
          </p:spPr>
          <p:txBody>
            <a:bodyPr vert="horz" wrap="square" lIns="182880" tIns="91440" rIns="182880" bIns="91440" numCol="1" anchor="t" anchorCtr="0" compatLnSpc="1">
              <a:prstTxWarp prst="textNoShape">
                <a:avLst/>
              </a:prstTxWarp>
            </a:bodyPr>
            <a:lstStyle/>
            <a:p>
              <a:endParaRPr lang="en-US" sz="3600"/>
            </a:p>
          </p:txBody>
        </p:sp>
        <p:grpSp>
          <p:nvGrpSpPr>
            <p:cNvPr id="8" name="Group 7"/>
            <p:cNvGrpSpPr/>
            <p:nvPr/>
          </p:nvGrpSpPr>
          <p:grpSpPr>
            <a:xfrm>
              <a:off x="7785100" y="3384550"/>
              <a:ext cx="3216276" cy="1649412"/>
              <a:chOff x="7785100" y="3384550"/>
              <a:chExt cx="3216276" cy="1649412"/>
            </a:xfrm>
          </p:grpSpPr>
          <p:sp>
            <p:nvSpPr>
              <p:cNvPr id="9" name="Freeform 8"/>
              <p:cNvSpPr>
                <a:spLocks/>
              </p:cNvSpPr>
              <p:nvPr/>
            </p:nvSpPr>
            <p:spPr bwMode="auto">
              <a:xfrm flipH="1">
                <a:off x="7785100" y="3384550"/>
                <a:ext cx="735013" cy="1649412"/>
              </a:xfrm>
              <a:custGeom>
                <a:avLst/>
                <a:gdLst>
                  <a:gd name="T0" fmla="*/ 429 w 463"/>
                  <a:gd name="T1" fmla="*/ 0 h 1039"/>
                  <a:gd name="T2" fmla="*/ 463 w 463"/>
                  <a:gd name="T3" fmla="*/ 183 h 1039"/>
                  <a:gd name="T4" fmla="*/ 55 w 463"/>
                  <a:gd name="T5" fmla="*/ 1039 h 1039"/>
                  <a:gd name="T6" fmla="*/ 0 w 463"/>
                  <a:gd name="T7" fmla="*/ 833 h 1039"/>
                  <a:gd name="T8" fmla="*/ 429 w 463"/>
                  <a:gd name="T9" fmla="*/ 0 h 1039"/>
                </a:gdLst>
                <a:ahLst/>
                <a:cxnLst>
                  <a:cxn ang="0">
                    <a:pos x="T0" y="T1"/>
                  </a:cxn>
                  <a:cxn ang="0">
                    <a:pos x="T2" y="T3"/>
                  </a:cxn>
                  <a:cxn ang="0">
                    <a:pos x="T4" y="T5"/>
                  </a:cxn>
                  <a:cxn ang="0">
                    <a:pos x="T6" y="T7"/>
                  </a:cxn>
                  <a:cxn ang="0">
                    <a:pos x="T8" y="T9"/>
                  </a:cxn>
                </a:cxnLst>
                <a:rect l="0" t="0" r="r" b="b"/>
                <a:pathLst>
                  <a:path w="463" h="1039">
                    <a:moveTo>
                      <a:pt x="429" y="0"/>
                    </a:moveTo>
                    <a:lnTo>
                      <a:pt x="463" y="183"/>
                    </a:lnTo>
                    <a:lnTo>
                      <a:pt x="55" y="1039"/>
                    </a:lnTo>
                    <a:lnTo>
                      <a:pt x="0" y="833"/>
                    </a:lnTo>
                    <a:lnTo>
                      <a:pt x="429" y="0"/>
                    </a:lnTo>
                    <a:close/>
                  </a:path>
                </a:pathLst>
              </a:custGeom>
              <a:solidFill>
                <a:schemeClr val="accent1">
                  <a:lumMod val="75000"/>
                </a:schemeClr>
              </a:solidFill>
              <a:ln w="3175">
                <a:solidFill>
                  <a:schemeClr val="bg1"/>
                </a:solidFill>
              </a:ln>
            </p:spPr>
            <p:txBody>
              <a:bodyPr vert="horz" wrap="square" lIns="182880" tIns="91440" rIns="182880" bIns="91440" numCol="1" anchor="t" anchorCtr="0" compatLnSpc="1">
                <a:prstTxWarp prst="textNoShape">
                  <a:avLst/>
                </a:prstTxWarp>
              </a:bodyPr>
              <a:lstStyle/>
              <a:p>
                <a:endParaRPr lang="en-US" sz="3600"/>
              </a:p>
            </p:txBody>
          </p:sp>
          <p:sp>
            <p:nvSpPr>
              <p:cNvPr id="10" name="Freeform 9"/>
              <p:cNvSpPr>
                <a:spLocks/>
              </p:cNvSpPr>
              <p:nvPr/>
            </p:nvSpPr>
            <p:spPr bwMode="auto">
              <a:xfrm flipH="1">
                <a:off x="8432801" y="4699000"/>
                <a:ext cx="2568575" cy="334962"/>
              </a:xfrm>
              <a:custGeom>
                <a:avLst/>
                <a:gdLst>
                  <a:gd name="T0" fmla="*/ 1563 w 1618"/>
                  <a:gd name="T1" fmla="*/ 5 h 211"/>
                  <a:gd name="T2" fmla="*/ 1618 w 1618"/>
                  <a:gd name="T3" fmla="*/ 211 h 211"/>
                  <a:gd name="T4" fmla="*/ 95 w 1618"/>
                  <a:gd name="T5" fmla="*/ 203 h 211"/>
                  <a:gd name="T6" fmla="*/ 0 w 1618"/>
                  <a:gd name="T7" fmla="*/ 0 h 211"/>
                  <a:gd name="T8" fmla="*/ 1563 w 1618"/>
                  <a:gd name="T9" fmla="*/ 5 h 211"/>
                </a:gdLst>
                <a:ahLst/>
                <a:cxnLst>
                  <a:cxn ang="0">
                    <a:pos x="T0" y="T1"/>
                  </a:cxn>
                  <a:cxn ang="0">
                    <a:pos x="T2" y="T3"/>
                  </a:cxn>
                  <a:cxn ang="0">
                    <a:pos x="T4" y="T5"/>
                  </a:cxn>
                  <a:cxn ang="0">
                    <a:pos x="T6" y="T7"/>
                  </a:cxn>
                  <a:cxn ang="0">
                    <a:pos x="T8" y="T9"/>
                  </a:cxn>
                </a:cxnLst>
                <a:rect l="0" t="0" r="r" b="b"/>
                <a:pathLst>
                  <a:path w="1618" h="211">
                    <a:moveTo>
                      <a:pt x="1563" y="5"/>
                    </a:moveTo>
                    <a:lnTo>
                      <a:pt x="1618" y="211"/>
                    </a:lnTo>
                    <a:lnTo>
                      <a:pt x="95" y="203"/>
                    </a:lnTo>
                    <a:lnTo>
                      <a:pt x="0" y="0"/>
                    </a:lnTo>
                    <a:lnTo>
                      <a:pt x="1563" y="5"/>
                    </a:lnTo>
                    <a:close/>
                  </a:path>
                </a:pathLst>
              </a:custGeom>
              <a:solidFill>
                <a:schemeClr val="accent1">
                  <a:lumMod val="75000"/>
                </a:schemeClr>
              </a:solidFill>
              <a:ln w="3175">
                <a:solidFill>
                  <a:schemeClr val="bg1"/>
                </a:solidFill>
              </a:ln>
            </p:spPr>
            <p:txBody>
              <a:bodyPr vert="horz" wrap="square" lIns="182880" tIns="91440" rIns="182880" bIns="91440" numCol="1" anchor="t" anchorCtr="0" compatLnSpc="1">
                <a:prstTxWarp prst="textNoShape">
                  <a:avLst/>
                </a:prstTxWarp>
              </a:bodyPr>
              <a:lstStyle/>
              <a:p>
                <a:endParaRPr lang="en-US" sz="3600"/>
              </a:p>
            </p:txBody>
          </p:sp>
          <p:sp>
            <p:nvSpPr>
              <p:cNvPr id="11" name="Freeform 10"/>
              <p:cNvSpPr>
                <a:spLocks/>
              </p:cNvSpPr>
              <p:nvPr/>
            </p:nvSpPr>
            <p:spPr bwMode="auto">
              <a:xfrm flipH="1">
                <a:off x="7839076" y="3384550"/>
                <a:ext cx="3162300" cy="1322387"/>
              </a:xfrm>
              <a:custGeom>
                <a:avLst/>
                <a:gdLst>
                  <a:gd name="T0" fmla="*/ 1992 w 1992"/>
                  <a:gd name="T1" fmla="*/ 0 h 833"/>
                  <a:gd name="T2" fmla="*/ 1563 w 1992"/>
                  <a:gd name="T3" fmla="*/ 833 h 833"/>
                  <a:gd name="T4" fmla="*/ 0 w 1992"/>
                  <a:gd name="T5" fmla="*/ 828 h 833"/>
                  <a:gd name="T6" fmla="*/ 746 w 1992"/>
                  <a:gd name="T7" fmla="*/ 0 h 833"/>
                  <a:gd name="T8" fmla="*/ 1992 w 1992"/>
                  <a:gd name="T9" fmla="*/ 0 h 833"/>
                </a:gdLst>
                <a:ahLst/>
                <a:cxnLst>
                  <a:cxn ang="0">
                    <a:pos x="T0" y="T1"/>
                  </a:cxn>
                  <a:cxn ang="0">
                    <a:pos x="T2" y="T3"/>
                  </a:cxn>
                  <a:cxn ang="0">
                    <a:pos x="T4" y="T5"/>
                  </a:cxn>
                  <a:cxn ang="0">
                    <a:pos x="T6" y="T7"/>
                  </a:cxn>
                  <a:cxn ang="0">
                    <a:pos x="T8" y="T9"/>
                  </a:cxn>
                </a:cxnLst>
                <a:rect l="0" t="0" r="r" b="b"/>
                <a:pathLst>
                  <a:path w="1992" h="833">
                    <a:moveTo>
                      <a:pt x="1992" y="0"/>
                    </a:moveTo>
                    <a:lnTo>
                      <a:pt x="1563" y="833"/>
                    </a:lnTo>
                    <a:lnTo>
                      <a:pt x="0" y="828"/>
                    </a:lnTo>
                    <a:lnTo>
                      <a:pt x="746" y="0"/>
                    </a:lnTo>
                    <a:lnTo>
                      <a:pt x="1992" y="0"/>
                    </a:lnTo>
                    <a:close/>
                  </a:path>
                </a:pathLst>
              </a:custGeom>
              <a:solidFill>
                <a:schemeClr val="accent1"/>
              </a:solidFill>
              <a:ln w="3175">
                <a:solidFill>
                  <a:schemeClr val="bg1"/>
                </a:solidFill>
              </a:ln>
            </p:spPr>
            <p:txBody>
              <a:bodyPr vert="horz" wrap="square" lIns="182880" tIns="91440" rIns="182880" bIns="91440" numCol="1" anchor="t" anchorCtr="0" compatLnSpc="1">
                <a:prstTxWarp prst="textNoShape">
                  <a:avLst/>
                </a:prstTxWarp>
              </a:bodyPr>
              <a:lstStyle/>
              <a:p>
                <a:endParaRPr lang="en-US" sz="3600"/>
              </a:p>
            </p:txBody>
          </p:sp>
        </p:grpSp>
      </p:grpSp>
      <p:grpSp>
        <p:nvGrpSpPr>
          <p:cNvPr id="12" name="Group 11"/>
          <p:cNvGrpSpPr/>
          <p:nvPr/>
        </p:nvGrpSpPr>
        <p:grpSpPr>
          <a:xfrm>
            <a:off x="10916996" y="5861051"/>
            <a:ext cx="4629394" cy="2937362"/>
            <a:chOff x="5457704" y="2930525"/>
            <a:chExt cx="2314697" cy="1468681"/>
          </a:xfrm>
        </p:grpSpPr>
        <p:sp>
          <p:nvSpPr>
            <p:cNvPr id="13" name="Freeform 12"/>
            <p:cNvSpPr>
              <a:spLocks/>
            </p:cNvSpPr>
            <p:nvPr/>
          </p:nvSpPr>
          <p:spPr bwMode="auto">
            <a:xfrm flipH="1">
              <a:off x="5457704" y="3319706"/>
              <a:ext cx="2297113" cy="1079500"/>
            </a:xfrm>
            <a:custGeom>
              <a:avLst/>
              <a:gdLst>
                <a:gd name="T0" fmla="*/ 1447 w 1447"/>
                <a:gd name="T1" fmla="*/ 0 h 680"/>
                <a:gd name="T2" fmla="*/ 1410 w 1447"/>
                <a:gd name="T3" fmla="*/ 680 h 680"/>
                <a:gd name="T4" fmla="*/ 0 w 1447"/>
                <a:gd name="T5" fmla="*/ 677 h 680"/>
                <a:gd name="T6" fmla="*/ 303 w 1447"/>
                <a:gd name="T7" fmla="*/ 3 h 680"/>
                <a:gd name="T8" fmla="*/ 1447 w 1447"/>
                <a:gd name="T9" fmla="*/ 0 h 680"/>
              </a:gdLst>
              <a:ahLst/>
              <a:cxnLst>
                <a:cxn ang="0">
                  <a:pos x="T0" y="T1"/>
                </a:cxn>
                <a:cxn ang="0">
                  <a:pos x="T2" y="T3"/>
                </a:cxn>
                <a:cxn ang="0">
                  <a:pos x="T4" y="T5"/>
                </a:cxn>
                <a:cxn ang="0">
                  <a:pos x="T6" y="T7"/>
                </a:cxn>
                <a:cxn ang="0">
                  <a:pos x="T8" y="T9"/>
                </a:cxn>
              </a:cxnLst>
              <a:rect l="0" t="0" r="r" b="b"/>
              <a:pathLst>
                <a:path w="1447" h="680">
                  <a:moveTo>
                    <a:pt x="1447" y="0"/>
                  </a:moveTo>
                  <a:lnTo>
                    <a:pt x="1410" y="680"/>
                  </a:lnTo>
                  <a:lnTo>
                    <a:pt x="0" y="677"/>
                  </a:lnTo>
                  <a:lnTo>
                    <a:pt x="303" y="3"/>
                  </a:lnTo>
                  <a:lnTo>
                    <a:pt x="1447" y="0"/>
                  </a:lnTo>
                  <a:close/>
                </a:path>
              </a:pathLst>
            </a:custGeom>
            <a:solidFill>
              <a:srgbClr val="3B3B3B"/>
            </a:solidFill>
            <a:ln>
              <a:noFill/>
            </a:ln>
            <a:effectLst>
              <a:softEdge rad="38100"/>
            </a:effectLst>
          </p:spPr>
          <p:txBody>
            <a:bodyPr vert="horz" wrap="square" lIns="182880" tIns="91440" rIns="182880" bIns="91440" numCol="1" anchor="t" anchorCtr="0" compatLnSpc="1">
              <a:prstTxWarp prst="textNoShape">
                <a:avLst/>
              </a:prstTxWarp>
            </a:bodyPr>
            <a:lstStyle/>
            <a:p>
              <a:endParaRPr lang="en-US" sz="3600"/>
            </a:p>
          </p:txBody>
        </p:sp>
        <p:grpSp>
          <p:nvGrpSpPr>
            <p:cNvPr id="14" name="Group 13"/>
            <p:cNvGrpSpPr/>
            <p:nvPr/>
          </p:nvGrpSpPr>
          <p:grpSpPr>
            <a:xfrm>
              <a:off x="5467351" y="2930525"/>
              <a:ext cx="2305050" cy="1390650"/>
              <a:chOff x="5467351" y="2930525"/>
              <a:chExt cx="2305050" cy="1390650"/>
            </a:xfrm>
          </p:grpSpPr>
          <p:sp>
            <p:nvSpPr>
              <p:cNvPr id="15" name="Freeform 14"/>
              <p:cNvSpPr>
                <a:spLocks/>
              </p:cNvSpPr>
              <p:nvPr/>
            </p:nvSpPr>
            <p:spPr bwMode="auto">
              <a:xfrm flipH="1">
                <a:off x="5467351" y="2930525"/>
                <a:ext cx="66675" cy="1390650"/>
              </a:xfrm>
              <a:custGeom>
                <a:avLst/>
                <a:gdLst>
                  <a:gd name="T0" fmla="*/ 37 w 42"/>
                  <a:gd name="T1" fmla="*/ 0 h 876"/>
                  <a:gd name="T2" fmla="*/ 42 w 42"/>
                  <a:gd name="T3" fmla="*/ 175 h 876"/>
                  <a:gd name="T4" fmla="*/ 3 w 42"/>
                  <a:gd name="T5" fmla="*/ 876 h 876"/>
                  <a:gd name="T6" fmla="*/ 0 w 42"/>
                  <a:gd name="T7" fmla="*/ 680 h 876"/>
                  <a:gd name="T8" fmla="*/ 37 w 42"/>
                  <a:gd name="T9" fmla="*/ 0 h 876"/>
                </a:gdLst>
                <a:ahLst/>
                <a:cxnLst>
                  <a:cxn ang="0">
                    <a:pos x="T0" y="T1"/>
                  </a:cxn>
                  <a:cxn ang="0">
                    <a:pos x="T2" y="T3"/>
                  </a:cxn>
                  <a:cxn ang="0">
                    <a:pos x="T4" y="T5"/>
                  </a:cxn>
                  <a:cxn ang="0">
                    <a:pos x="T6" y="T7"/>
                  </a:cxn>
                  <a:cxn ang="0">
                    <a:pos x="T8" y="T9"/>
                  </a:cxn>
                </a:cxnLst>
                <a:rect l="0" t="0" r="r" b="b"/>
                <a:pathLst>
                  <a:path w="42" h="876">
                    <a:moveTo>
                      <a:pt x="37" y="0"/>
                    </a:moveTo>
                    <a:lnTo>
                      <a:pt x="42" y="175"/>
                    </a:lnTo>
                    <a:lnTo>
                      <a:pt x="3" y="876"/>
                    </a:lnTo>
                    <a:lnTo>
                      <a:pt x="0" y="680"/>
                    </a:lnTo>
                    <a:lnTo>
                      <a:pt x="37" y="0"/>
                    </a:lnTo>
                    <a:close/>
                  </a:path>
                </a:pathLst>
              </a:custGeom>
              <a:solidFill>
                <a:schemeClr val="accent2">
                  <a:lumMod val="75000"/>
                </a:schemeClr>
              </a:solidFill>
              <a:ln w="3175">
                <a:solidFill>
                  <a:schemeClr val="bg1"/>
                </a:solidFill>
              </a:ln>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flipH="1">
                <a:off x="5529263" y="4005263"/>
                <a:ext cx="2243138" cy="315912"/>
              </a:xfrm>
              <a:custGeom>
                <a:avLst/>
                <a:gdLst>
                  <a:gd name="T0" fmla="*/ 1410 w 1413"/>
                  <a:gd name="T1" fmla="*/ 3 h 199"/>
                  <a:gd name="T2" fmla="*/ 1413 w 1413"/>
                  <a:gd name="T3" fmla="*/ 199 h 199"/>
                  <a:gd name="T4" fmla="*/ 37 w 1413"/>
                  <a:gd name="T5" fmla="*/ 196 h 199"/>
                  <a:gd name="T6" fmla="*/ 0 w 1413"/>
                  <a:gd name="T7" fmla="*/ 0 h 199"/>
                  <a:gd name="T8" fmla="*/ 1410 w 1413"/>
                  <a:gd name="T9" fmla="*/ 3 h 199"/>
                </a:gdLst>
                <a:ahLst/>
                <a:cxnLst>
                  <a:cxn ang="0">
                    <a:pos x="T0" y="T1"/>
                  </a:cxn>
                  <a:cxn ang="0">
                    <a:pos x="T2" y="T3"/>
                  </a:cxn>
                  <a:cxn ang="0">
                    <a:pos x="T4" y="T5"/>
                  </a:cxn>
                  <a:cxn ang="0">
                    <a:pos x="T6" y="T7"/>
                  </a:cxn>
                  <a:cxn ang="0">
                    <a:pos x="T8" y="T9"/>
                  </a:cxn>
                </a:cxnLst>
                <a:rect l="0" t="0" r="r" b="b"/>
                <a:pathLst>
                  <a:path w="1413" h="199">
                    <a:moveTo>
                      <a:pt x="1410" y="3"/>
                    </a:moveTo>
                    <a:lnTo>
                      <a:pt x="1413" y="199"/>
                    </a:lnTo>
                    <a:lnTo>
                      <a:pt x="37" y="196"/>
                    </a:lnTo>
                    <a:lnTo>
                      <a:pt x="0" y="0"/>
                    </a:lnTo>
                    <a:lnTo>
                      <a:pt x="1410" y="3"/>
                    </a:lnTo>
                    <a:close/>
                  </a:path>
                </a:pathLst>
              </a:custGeom>
              <a:solidFill>
                <a:schemeClr val="accent2">
                  <a:lumMod val="75000"/>
                </a:schemeClr>
              </a:solidFill>
              <a:ln w="3175">
                <a:solidFill>
                  <a:schemeClr val="bg1"/>
                </a:solidFill>
              </a:ln>
            </p:spPr>
            <p:txBody>
              <a:bodyPr vert="horz" wrap="square" lIns="182880" tIns="91440" rIns="182880" bIns="91440" numCol="1" anchor="t" anchorCtr="0" compatLnSpc="1">
                <a:prstTxWarp prst="textNoShape">
                  <a:avLst/>
                </a:prstTxWarp>
              </a:bodyPr>
              <a:lstStyle/>
              <a:p>
                <a:endParaRPr lang="en-US" sz="3600"/>
              </a:p>
            </p:txBody>
          </p:sp>
          <p:sp>
            <p:nvSpPr>
              <p:cNvPr id="17" name="Freeform 16"/>
              <p:cNvSpPr>
                <a:spLocks/>
              </p:cNvSpPr>
              <p:nvPr/>
            </p:nvSpPr>
            <p:spPr bwMode="auto">
              <a:xfrm flipH="1">
                <a:off x="5475288" y="2930525"/>
                <a:ext cx="2297113" cy="1079500"/>
              </a:xfrm>
              <a:custGeom>
                <a:avLst/>
                <a:gdLst>
                  <a:gd name="T0" fmla="*/ 1447 w 1447"/>
                  <a:gd name="T1" fmla="*/ 0 h 680"/>
                  <a:gd name="T2" fmla="*/ 1410 w 1447"/>
                  <a:gd name="T3" fmla="*/ 680 h 680"/>
                  <a:gd name="T4" fmla="*/ 0 w 1447"/>
                  <a:gd name="T5" fmla="*/ 677 h 680"/>
                  <a:gd name="T6" fmla="*/ 303 w 1447"/>
                  <a:gd name="T7" fmla="*/ 3 h 680"/>
                  <a:gd name="T8" fmla="*/ 1447 w 1447"/>
                  <a:gd name="T9" fmla="*/ 0 h 680"/>
                </a:gdLst>
                <a:ahLst/>
                <a:cxnLst>
                  <a:cxn ang="0">
                    <a:pos x="T0" y="T1"/>
                  </a:cxn>
                  <a:cxn ang="0">
                    <a:pos x="T2" y="T3"/>
                  </a:cxn>
                  <a:cxn ang="0">
                    <a:pos x="T4" y="T5"/>
                  </a:cxn>
                  <a:cxn ang="0">
                    <a:pos x="T6" y="T7"/>
                  </a:cxn>
                  <a:cxn ang="0">
                    <a:pos x="T8" y="T9"/>
                  </a:cxn>
                </a:cxnLst>
                <a:rect l="0" t="0" r="r" b="b"/>
                <a:pathLst>
                  <a:path w="1447" h="680">
                    <a:moveTo>
                      <a:pt x="1447" y="0"/>
                    </a:moveTo>
                    <a:lnTo>
                      <a:pt x="1410" y="680"/>
                    </a:lnTo>
                    <a:lnTo>
                      <a:pt x="0" y="677"/>
                    </a:lnTo>
                    <a:lnTo>
                      <a:pt x="303" y="3"/>
                    </a:lnTo>
                    <a:lnTo>
                      <a:pt x="1447" y="0"/>
                    </a:lnTo>
                    <a:close/>
                  </a:path>
                </a:pathLst>
              </a:custGeom>
              <a:solidFill>
                <a:schemeClr val="accent2"/>
              </a:solidFill>
              <a:ln w="3175">
                <a:solidFill>
                  <a:schemeClr val="bg1"/>
                </a:solidFill>
              </a:ln>
            </p:spPr>
            <p:txBody>
              <a:bodyPr vert="horz" wrap="square" lIns="182880" tIns="91440" rIns="182880" bIns="91440" numCol="1" anchor="t" anchorCtr="0" compatLnSpc="1">
                <a:prstTxWarp prst="textNoShape">
                  <a:avLst/>
                </a:prstTxWarp>
              </a:bodyPr>
              <a:lstStyle/>
              <a:p>
                <a:endParaRPr lang="en-US" sz="3600"/>
              </a:p>
            </p:txBody>
          </p:sp>
        </p:grpSp>
      </p:grpSp>
      <p:grpSp>
        <p:nvGrpSpPr>
          <p:cNvPr id="18" name="Group 17"/>
          <p:cNvGrpSpPr/>
          <p:nvPr/>
        </p:nvGrpSpPr>
        <p:grpSpPr>
          <a:xfrm>
            <a:off x="2304440" y="3904153"/>
            <a:ext cx="4467226" cy="2221034"/>
            <a:chOff x="1195388" y="2200276"/>
            <a:chExt cx="2233613" cy="1110517"/>
          </a:xfrm>
        </p:grpSpPr>
        <p:sp>
          <p:nvSpPr>
            <p:cNvPr id="19" name="Freeform 18"/>
            <p:cNvSpPr>
              <a:spLocks/>
            </p:cNvSpPr>
            <p:nvPr/>
          </p:nvSpPr>
          <p:spPr bwMode="auto">
            <a:xfrm flipH="1">
              <a:off x="1204180" y="2563081"/>
              <a:ext cx="2205038" cy="747712"/>
            </a:xfrm>
            <a:custGeom>
              <a:avLst/>
              <a:gdLst>
                <a:gd name="T0" fmla="*/ 983 w 1389"/>
                <a:gd name="T1" fmla="*/ 0 h 471"/>
                <a:gd name="T2" fmla="*/ 1389 w 1389"/>
                <a:gd name="T3" fmla="*/ 471 h 471"/>
                <a:gd name="T4" fmla="*/ 216 w 1389"/>
                <a:gd name="T5" fmla="*/ 471 h 471"/>
                <a:gd name="T6" fmla="*/ 0 w 1389"/>
                <a:gd name="T7" fmla="*/ 3 h 471"/>
                <a:gd name="T8" fmla="*/ 983 w 1389"/>
                <a:gd name="T9" fmla="*/ 0 h 471"/>
              </a:gdLst>
              <a:ahLst/>
              <a:cxnLst>
                <a:cxn ang="0">
                  <a:pos x="T0" y="T1"/>
                </a:cxn>
                <a:cxn ang="0">
                  <a:pos x="T2" y="T3"/>
                </a:cxn>
                <a:cxn ang="0">
                  <a:pos x="T4" y="T5"/>
                </a:cxn>
                <a:cxn ang="0">
                  <a:pos x="T6" y="T7"/>
                </a:cxn>
                <a:cxn ang="0">
                  <a:pos x="T8" y="T9"/>
                </a:cxn>
              </a:cxnLst>
              <a:rect l="0" t="0" r="r" b="b"/>
              <a:pathLst>
                <a:path w="1389" h="471">
                  <a:moveTo>
                    <a:pt x="983" y="0"/>
                  </a:moveTo>
                  <a:lnTo>
                    <a:pt x="1389" y="471"/>
                  </a:lnTo>
                  <a:lnTo>
                    <a:pt x="216" y="471"/>
                  </a:lnTo>
                  <a:lnTo>
                    <a:pt x="0" y="3"/>
                  </a:lnTo>
                  <a:lnTo>
                    <a:pt x="983" y="0"/>
                  </a:lnTo>
                  <a:close/>
                </a:path>
              </a:pathLst>
            </a:custGeom>
            <a:solidFill>
              <a:srgbClr val="3B3B3B"/>
            </a:solidFill>
            <a:ln>
              <a:noFill/>
            </a:ln>
            <a:effectLst>
              <a:softEdge rad="38100"/>
            </a:effectLst>
          </p:spPr>
          <p:txBody>
            <a:bodyPr vert="horz" wrap="square" lIns="182880" tIns="91440" rIns="182880" bIns="91440" numCol="1" anchor="t" anchorCtr="0" compatLnSpc="1">
              <a:prstTxWarp prst="textNoShape">
                <a:avLst/>
              </a:prstTxWarp>
            </a:bodyPr>
            <a:lstStyle/>
            <a:p>
              <a:endParaRPr lang="en-US" sz="3600"/>
            </a:p>
          </p:txBody>
        </p:sp>
        <p:grpSp>
          <p:nvGrpSpPr>
            <p:cNvPr id="20" name="Group 19"/>
            <p:cNvGrpSpPr/>
            <p:nvPr/>
          </p:nvGrpSpPr>
          <p:grpSpPr>
            <a:xfrm>
              <a:off x="1195388" y="2200276"/>
              <a:ext cx="2233613" cy="1025524"/>
              <a:chOff x="1195388" y="2200276"/>
              <a:chExt cx="2233613" cy="1025524"/>
            </a:xfrm>
          </p:grpSpPr>
          <p:sp>
            <p:nvSpPr>
              <p:cNvPr id="21" name="Freeform 20"/>
              <p:cNvSpPr>
                <a:spLocks/>
              </p:cNvSpPr>
              <p:nvPr/>
            </p:nvSpPr>
            <p:spPr bwMode="auto">
              <a:xfrm flipH="1">
                <a:off x="1195388" y="2947988"/>
                <a:ext cx="1903413" cy="277812"/>
              </a:xfrm>
              <a:custGeom>
                <a:avLst/>
                <a:gdLst>
                  <a:gd name="T0" fmla="*/ 1199 w 1199"/>
                  <a:gd name="T1" fmla="*/ 0 h 175"/>
                  <a:gd name="T2" fmla="*/ 1149 w 1199"/>
                  <a:gd name="T3" fmla="*/ 175 h 175"/>
                  <a:gd name="T4" fmla="*/ 0 w 1199"/>
                  <a:gd name="T5" fmla="*/ 175 h 175"/>
                  <a:gd name="T6" fmla="*/ 26 w 1199"/>
                  <a:gd name="T7" fmla="*/ 0 h 175"/>
                  <a:gd name="T8" fmla="*/ 1199 w 1199"/>
                  <a:gd name="T9" fmla="*/ 0 h 175"/>
                </a:gdLst>
                <a:ahLst/>
                <a:cxnLst>
                  <a:cxn ang="0">
                    <a:pos x="T0" y="T1"/>
                  </a:cxn>
                  <a:cxn ang="0">
                    <a:pos x="T2" y="T3"/>
                  </a:cxn>
                  <a:cxn ang="0">
                    <a:pos x="T4" y="T5"/>
                  </a:cxn>
                  <a:cxn ang="0">
                    <a:pos x="T6" y="T7"/>
                  </a:cxn>
                  <a:cxn ang="0">
                    <a:pos x="T8" y="T9"/>
                  </a:cxn>
                </a:cxnLst>
                <a:rect l="0" t="0" r="r" b="b"/>
                <a:pathLst>
                  <a:path w="1199" h="175">
                    <a:moveTo>
                      <a:pt x="1199" y="0"/>
                    </a:moveTo>
                    <a:lnTo>
                      <a:pt x="1149" y="175"/>
                    </a:lnTo>
                    <a:lnTo>
                      <a:pt x="0" y="175"/>
                    </a:lnTo>
                    <a:lnTo>
                      <a:pt x="26" y="0"/>
                    </a:lnTo>
                    <a:lnTo>
                      <a:pt x="1199" y="0"/>
                    </a:lnTo>
                    <a:close/>
                  </a:path>
                </a:pathLst>
              </a:custGeom>
              <a:solidFill>
                <a:schemeClr val="accent4">
                  <a:lumMod val="75000"/>
                </a:schemeClr>
              </a:solidFill>
              <a:ln w="3175">
                <a:solidFill>
                  <a:schemeClr val="bg1"/>
                </a:solidFill>
              </a:ln>
            </p:spPr>
            <p:txBody>
              <a:bodyPr vert="horz" wrap="square" lIns="182880" tIns="91440" rIns="182880" bIns="91440" numCol="1" anchor="t" anchorCtr="0" compatLnSpc="1">
                <a:prstTxWarp prst="textNoShape">
                  <a:avLst/>
                </a:prstTxWarp>
              </a:bodyPr>
              <a:lstStyle/>
              <a:p>
                <a:endParaRPr lang="en-US" sz="3600"/>
              </a:p>
            </p:txBody>
          </p:sp>
          <p:sp>
            <p:nvSpPr>
              <p:cNvPr id="22" name="Freeform 21"/>
              <p:cNvSpPr>
                <a:spLocks/>
              </p:cNvSpPr>
              <p:nvPr/>
            </p:nvSpPr>
            <p:spPr bwMode="auto">
              <a:xfrm flipH="1">
                <a:off x="1195388" y="2200276"/>
                <a:ext cx="2205038" cy="747712"/>
              </a:xfrm>
              <a:custGeom>
                <a:avLst/>
                <a:gdLst>
                  <a:gd name="T0" fmla="*/ 983 w 1389"/>
                  <a:gd name="T1" fmla="*/ 0 h 471"/>
                  <a:gd name="T2" fmla="*/ 1389 w 1389"/>
                  <a:gd name="T3" fmla="*/ 471 h 471"/>
                  <a:gd name="T4" fmla="*/ 216 w 1389"/>
                  <a:gd name="T5" fmla="*/ 471 h 471"/>
                  <a:gd name="T6" fmla="*/ 0 w 1389"/>
                  <a:gd name="T7" fmla="*/ 3 h 471"/>
                  <a:gd name="T8" fmla="*/ 983 w 1389"/>
                  <a:gd name="T9" fmla="*/ 0 h 471"/>
                </a:gdLst>
                <a:ahLst/>
                <a:cxnLst>
                  <a:cxn ang="0">
                    <a:pos x="T0" y="T1"/>
                  </a:cxn>
                  <a:cxn ang="0">
                    <a:pos x="T2" y="T3"/>
                  </a:cxn>
                  <a:cxn ang="0">
                    <a:pos x="T4" y="T5"/>
                  </a:cxn>
                  <a:cxn ang="0">
                    <a:pos x="T6" y="T7"/>
                  </a:cxn>
                  <a:cxn ang="0">
                    <a:pos x="T8" y="T9"/>
                  </a:cxn>
                </a:cxnLst>
                <a:rect l="0" t="0" r="r" b="b"/>
                <a:pathLst>
                  <a:path w="1389" h="471">
                    <a:moveTo>
                      <a:pt x="983" y="0"/>
                    </a:moveTo>
                    <a:lnTo>
                      <a:pt x="1389" y="471"/>
                    </a:lnTo>
                    <a:lnTo>
                      <a:pt x="216" y="471"/>
                    </a:lnTo>
                    <a:lnTo>
                      <a:pt x="0" y="3"/>
                    </a:lnTo>
                    <a:lnTo>
                      <a:pt x="983" y="0"/>
                    </a:lnTo>
                    <a:close/>
                  </a:path>
                </a:pathLst>
              </a:custGeom>
              <a:solidFill>
                <a:schemeClr val="accent4"/>
              </a:solidFill>
              <a:ln w="3175">
                <a:solidFill>
                  <a:schemeClr val="bg1"/>
                </a:solidFill>
              </a:ln>
            </p:spPr>
            <p:txBody>
              <a:bodyPr vert="horz" wrap="square" lIns="182880" tIns="91440" rIns="182880" bIns="91440" numCol="1" anchor="t" anchorCtr="0" compatLnSpc="1">
                <a:prstTxWarp prst="textNoShape">
                  <a:avLst/>
                </a:prstTxWarp>
              </a:bodyPr>
              <a:lstStyle/>
              <a:p>
                <a:endParaRPr lang="en-US" sz="3600"/>
              </a:p>
            </p:txBody>
          </p:sp>
          <p:sp>
            <p:nvSpPr>
              <p:cNvPr id="23" name="Freeform 22"/>
              <p:cNvSpPr>
                <a:spLocks/>
              </p:cNvSpPr>
              <p:nvPr/>
            </p:nvSpPr>
            <p:spPr bwMode="auto">
              <a:xfrm flipH="1">
                <a:off x="3057526" y="2205038"/>
                <a:ext cx="371475" cy="1020762"/>
              </a:xfrm>
              <a:custGeom>
                <a:avLst/>
                <a:gdLst>
                  <a:gd name="T0" fmla="*/ 234 w 234"/>
                  <a:gd name="T1" fmla="*/ 468 h 643"/>
                  <a:gd name="T2" fmla="*/ 208 w 234"/>
                  <a:gd name="T3" fmla="*/ 643 h 643"/>
                  <a:gd name="T4" fmla="*/ 0 w 234"/>
                  <a:gd name="T5" fmla="*/ 153 h 643"/>
                  <a:gd name="T6" fmla="*/ 18 w 234"/>
                  <a:gd name="T7" fmla="*/ 0 h 643"/>
                  <a:gd name="T8" fmla="*/ 234 w 234"/>
                  <a:gd name="T9" fmla="*/ 468 h 643"/>
                </a:gdLst>
                <a:ahLst/>
                <a:cxnLst>
                  <a:cxn ang="0">
                    <a:pos x="T0" y="T1"/>
                  </a:cxn>
                  <a:cxn ang="0">
                    <a:pos x="T2" y="T3"/>
                  </a:cxn>
                  <a:cxn ang="0">
                    <a:pos x="T4" y="T5"/>
                  </a:cxn>
                  <a:cxn ang="0">
                    <a:pos x="T6" y="T7"/>
                  </a:cxn>
                  <a:cxn ang="0">
                    <a:pos x="T8" y="T9"/>
                  </a:cxn>
                </a:cxnLst>
                <a:rect l="0" t="0" r="r" b="b"/>
                <a:pathLst>
                  <a:path w="234" h="643">
                    <a:moveTo>
                      <a:pt x="234" y="468"/>
                    </a:moveTo>
                    <a:lnTo>
                      <a:pt x="208" y="643"/>
                    </a:lnTo>
                    <a:lnTo>
                      <a:pt x="0" y="153"/>
                    </a:lnTo>
                    <a:lnTo>
                      <a:pt x="18" y="0"/>
                    </a:lnTo>
                    <a:lnTo>
                      <a:pt x="234" y="468"/>
                    </a:lnTo>
                    <a:close/>
                  </a:path>
                </a:pathLst>
              </a:custGeom>
              <a:solidFill>
                <a:schemeClr val="accent4">
                  <a:lumMod val="75000"/>
                </a:schemeClr>
              </a:solidFill>
              <a:ln w="3175">
                <a:solidFill>
                  <a:schemeClr val="bg1"/>
                </a:solidFill>
              </a:ln>
            </p:spPr>
            <p:txBody>
              <a:bodyPr vert="horz" wrap="square" lIns="182880" tIns="91440" rIns="182880" bIns="91440" numCol="1" anchor="t" anchorCtr="0" compatLnSpc="1">
                <a:prstTxWarp prst="textNoShape">
                  <a:avLst/>
                </a:prstTxWarp>
              </a:bodyPr>
              <a:lstStyle/>
              <a:p>
                <a:endParaRPr lang="en-US" sz="3600"/>
              </a:p>
            </p:txBody>
          </p:sp>
        </p:grpSp>
      </p:grpSp>
      <p:grpSp>
        <p:nvGrpSpPr>
          <p:cNvPr id="24" name="Group 23"/>
          <p:cNvGrpSpPr/>
          <p:nvPr/>
        </p:nvGrpSpPr>
        <p:grpSpPr>
          <a:xfrm>
            <a:off x="6435243" y="4625489"/>
            <a:ext cx="4102344" cy="2556362"/>
            <a:chOff x="3198691" y="2541588"/>
            <a:chExt cx="2051172" cy="1278181"/>
          </a:xfrm>
        </p:grpSpPr>
        <p:sp>
          <p:nvSpPr>
            <p:cNvPr id="25" name="Freeform 24"/>
            <p:cNvSpPr>
              <a:spLocks/>
            </p:cNvSpPr>
            <p:nvPr/>
          </p:nvSpPr>
          <p:spPr bwMode="auto">
            <a:xfrm flipH="1">
              <a:off x="3198691" y="2930769"/>
              <a:ext cx="2033588" cy="889000"/>
            </a:xfrm>
            <a:custGeom>
              <a:avLst/>
              <a:gdLst>
                <a:gd name="T0" fmla="*/ 1062 w 1281"/>
                <a:gd name="T1" fmla="*/ 0 h 560"/>
                <a:gd name="T2" fmla="*/ 1281 w 1281"/>
                <a:gd name="T3" fmla="*/ 560 h 560"/>
                <a:gd name="T4" fmla="*/ 0 w 1281"/>
                <a:gd name="T5" fmla="*/ 560 h 560"/>
                <a:gd name="T6" fmla="*/ 6 w 1281"/>
                <a:gd name="T7" fmla="*/ 2 h 560"/>
                <a:gd name="T8" fmla="*/ 1062 w 1281"/>
                <a:gd name="T9" fmla="*/ 0 h 560"/>
              </a:gdLst>
              <a:ahLst/>
              <a:cxnLst>
                <a:cxn ang="0">
                  <a:pos x="T0" y="T1"/>
                </a:cxn>
                <a:cxn ang="0">
                  <a:pos x="T2" y="T3"/>
                </a:cxn>
                <a:cxn ang="0">
                  <a:pos x="T4" y="T5"/>
                </a:cxn>
                <a:cxn ang="0">
                  <a:pos x="T6" y="T7"/>
                </a:cxn>
                <a:cxn ang="0">
                  <a:pos x="T8" y="T9"/>
                </a:cxn>
              </a:cxnLst>
              <a:rect l="0" t="0" r="r" b="b"/>
              <a:pathLst>
                <a:path w="1281" h="560">
                  <a:moveTo>
                    <a:pt x="1062" y="0"/>
                  </a:moveTo>
                  <a:lnTo>
                    <a:pt x="1281" y="560"/>
                  </a:lnTo>
                  <a:lnTo>
                    <a:pt x="0" y="560"/>
                  </a:lnTo>
                  <a:lnTo>
                    <a:pt x="6" y="2"/>
                  </a:lnTo>
                  <a:lnTo>
                    <a:pt x="1062" y="0"/>
                  </a:lnTo>
                  <a:close/>
                </a:path>
              </a:pathLst>
            </a:custGeom>
            <a:solidFill>
              <a:srgbClr val="3B3B3B"/>
            </a:solidFill>
            <a:ln>
              <a:noFill/>
            </a:ln>
            <a:effectLst>
              <a:softEdge rad="38100"/>
            </a:effectLst>
          </p:spPr>
          <p:txBody>
            <a:bodyPr vert="horz" wrap="square" lIns="182880" tIns="91440" rIns="182880" bIns="91440" numCol="1" anchor="t" anchorCtr="0" compatLnSpc="1">
              <a:prstTxWarp prst="textNoShape">
                <a:avLst/>
              </a:prstTxWarp>
            </a:bodyPr>
            <a:lstStyle/>
            <a:p>
              <a:endParaRPr lang="en-US" sz="3600"/>
            </a:p>
          </p:txBody>
        </p:sp>
        <p:grpSp>
          <p:nvGrpSpPr>
            <p:cNvPr id="26" name="Group 25"/>
            <p:cNvGrpSpPr/>
            <p:nvPr/>
          </p:nvGrpSpPr>
          <p:grpSpPr>
            <a:xfrm>
              <a:off x="3216275" y="2541588"/>
              <a:ext cx="2033588" cy="1182687"/>
              <a:chOff x="3216275" y="2541588"/>
              <a:chExt cx="2033588" cy="1182687"/>
            </a:xfrm>
          </p:grpSpPr>
          <p:sp>
            <p:nvSpPr>
              <p:cNvPr id="27" name="Freeform 26"/>
              <p:cNvSpPr>
                <a:spLocks/>
              </p:cNvSpPr>
              <p:nvPr/>
            </p:nvSpPr>
            <p:spPr bwMode="auto">
              <a:xfrm flipH="1">
                <a:off x="3216275" y="3430588"/>
                <a:ext cx="2033588" cy="293687"/>
              </a:xfrm>
              <a:custGeom>
                <a:avLst/>
                <a:gdLst>
                  <a:gd name="T0" fmla="*/ 1281 w 1281"/>
                  <a:gd name="T1" fmla="*/ 0 h 185"/>
                  <a:gd name="T2" fmla="*/ 1255 w 1281"/>
                  <a:gd name="T3" fmla="*/ 185 h 185"/>
                  <a:gd name="T4" fmla="*/ 0 w 1281"/>
                  <a:gd name="T5" fmla="*/ 185 h 185"/>
                  <a:gd name="T6" fmla="*/ 0 w 1281"/>
                  <a:gd name="T7" fmla="*/ 0 h 185"/>
                  <a:gd name="T8" fmla="*/ 1281 w 1281"/>
                  <a:gd name="T9" fmla="*/ 0 h 185"/>
                </a:gdLst>
                <a:ahLst/>
                <a:cxnLst>
                  <a:cxn ang="0">
                    <a:pos x="T0" y="T1"/>
                  </a:cxn>
                  <a:cxn ang="0">
                    <a:pos x="T2" y="T3"/>
                  </a:cxn>
                  <a:cxn ang="0">
                    <a:pos x="T4" y="T5"/>
                  </a:cxn>
                  <a:cxn ang="0">
                    <a:pos x="T6" y="T7"/>
                  </a:cxn>
                  <a:cxn ang="0">
                    <a:pos x="T8" y="T9"/>
                  </a:cxn>
                </a:cxnLst>
                <a:rect l="0" t="0" r="r" b="b"/>
                <a:pathLst>
                  <a:path w="1281" h="185">
                    <a:moveTo>
                      <a:pt x="1281" y="0"/>
                    </a:moveTo>
                    <a:lnTo>
                      <a:pt x="1255" y="185"/>
                    </a:lnTo>
                    <a:lnTo>
                      <a:pt x="0" y="185"/>
                    </a:lnTo>
                    <a:lnTo>
                      <a:pt x="0" y="0"/>
                    </a:lnTo>
                    <a:lnTo>
                      <a:pt x="1281" y="0"/>
                    </a:lnTo>
                    <a:close/>
                  </a:path>
                </a:pathLst>
              </a:custGeom>
              <a:solidFill>
                <a:schemeClr val="accent3">
                  <a:lumMod val="75000"/>
                </a:schemeClr>
              </a:solidFill>
              <a:ln w="3175">
                <a:solidFill>
                  <a:schemeClr val="bg1"/>
                </a:solidFill>
              </a:ln>
            </p:spPr>
            <p:txBody>
              <a:bodyPr vert="horz" wrap="square" lIns="182880" tIns="91440" rIns="182880" bIns="91440" numCol="1" anchor="t" anchorCtr="0" compatLnSpc="1">
                <a:prstTxWarp prst="textNoShape">
                  <a:avLst/>
                </a:prstTxWarp>
              </a:bodyPr>
              <a:lstStyle/>
              <a:p>
                <a:endParaRPr lang="en-US" sz="3600"/>
              </a:p>
            </p:txBody>
          </p:sp>
          <p:sp>
            <p:nvSpPr>
              <p:cNvPr id="28" name="Freeform 27"/>
              <p:cNvSpPr>
                <a:spLocks/>
              </p:cNvSpPr>
              <p:nvPr/>
            </p:nvSpPr>
            <p:spPr bwMode="auto">
              <a:xfrm flipH="1">
                <a:off x="3216275" y="2541588"/>
                <a:ext cx="2033588" cy="889000"/>
              </a:xfrm>
              <a:custGeom>
                <a:avLst/>
                <a:gdLst>
                  <a:gd name="T0" fmla="*/ 1062 w 1281"/>
                  <a:gd name="T1" fmla="*/ 0 h 560"/>
                  <a:gd name="T2" fmla="*/ 1281 w 1281"/>
                  <a:gd name="T3" fmla="*/ 560 h 560"/>
                  <a:gd name="T4" fmla="*/ 0 w 1281"/>
                  <a:gd name="T5" fmla="*/ 560 h 560"/>
                  <a:gd name="T6" fmla="*/ 6 w 1281"/>
                  <a:gd name="T7" fmla="*/ 2 h 560"/>
                  <a:gd name="T8" fmla="*/ 1062 w 1281"/>
                  <a:gd name="T9" fmla="*/ 0 h 560"/>
                </a:gdLst>
                <a:ahLst/>
                <a:cxnLst>
                  <a:cxn ang="0">
                    <a:pos x="T0" y="T1"/>
                  </a:cxn>
                  <a:cxn ang="0">
                    <a:pos x="T2" y="T3"/>
                  </a:cxn>
                  <a:cxn ang="0">
                    <a:pos x="T4" y="T5"/>
                  </a:cxn>
                  <a:cxn ang="0">
                    <a:pos x="T6" y="T7"/>
                  </a:cxn>
                  <a:cxn ang="0">
                    <a:pos x="T8" y="T9"/>
                  </a:cxn>
                </a:cxnLst>
                <a:rect l="0" t="0" r="r" b="b"/>
                <a:pathLst>
                  <a:path w="1281" h="560">
                    <a:moveTo>
                      <a:pt x="1062" y="0"/>
                    </a:moveTo>
                    <a:lnTo>
                      <a:pt x="1281" y="560"/>
                    </a:lnTo>
                    <a:lnTo>
                      <a:pt x="0" y="560"/>
                    </a:lnTo>
                    <a:lnTo>
                      <a:pt x="6" y="2"/>
                    </a:lnTo>
                    <a:lnTo>
                      <a:pt x="1062" y="0"/>
                    </a:lnTo>
                    <a:close/>
                  </a:path>
                </a:pathLst>
              </a:custGeom>
              <a:solidFill>
                <a:schemeClr val="accent3"/>
              </a:solidFill>
              <a:ln w="3175">
                <a:solidFill>
                  <a:schemeClr val="bg1"/>
                </a:solidFill>
              </a:ln>
            </p:spPr>
            <p:txBody>
              <a:bodyPr vert="horz" wrap="square" lIns="182880" tIns="91440" rIns="182880" bIns="91440" numCol="1" anchor="t" anchorCtr="0" compatLnSpc="1">
                <a:prstTxWarp prst="textNoShape">
                  <a:avLst/>
                </a:prstTxWarp>
              </a:bodyPr>
              <a:lstStyle/>
              <a:p>
                <a:endParaRPr lang="en-US" sz="3600"/>
              </a:p>
            </p:txBody>
          </p:sp>
        </p:grpSp>
      </p:grpSp>
      <p:cxnSp>
        <p:nvCxnSpPr>
          <p:cNvPr id="29" name="Straight Arrow Connector 28"/>
          <p:cNvCxnSpPr>
            <a:stCxn id="30" idx="4"/>
          </p:cNvCxnSpPr>
          <p:nvPr/>
        </p:nvCxnSpPr>
        <p:spPr>
          <a:xfrm>
            <a:off x="4645440" y="2111814"/>
            <a:ext cx="2" cy="2602896"/>
          </a:xfrm>
          <a:prstGeom prst="straightConnector1">
            <a:avLst/>
          </a:prstGeom>
          <a:ln>
            <a:solidFill>
              <a:schemeClr val="tx1"/>
            </a:solidFill>
            <a:tailEnd type="oval" w="lg" len="sm"/>
          </a:ln>
        </p:spPr>
        <p:style>
          <a:lnRef idx="1">
            <a:schemeClr val="accent1"/>
          </a:lnRef>
          <a:fillRef idx="0">
            <a:schemeClr val="accent1"/>
          </a:fillRef>
          <a:effectRef idx="0">
            <a:schemeClr val="accent1"/>
          </a:effectRef>
          <a:fontRef idx="minor">
            <a:schemeClr val="tx1"/>
          </a:fontRef>
        </p:style>
      </p:cxnSp>
      <p:sp>
        <p:nvSpPr>
          <p:cNvPr id="30" name="Oval 29"/>
          <p:cNvSpPr/>
          <p:nvPr/>
        </p:nvSpPr>
        <p:spPr>
          <a:xfrm>
            <a:off x="4020891" y="862718"/>
            <a:ext cx="1249096" cy="12490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5600">
                <a:solidFill>
                  <a:srgbClr val="FFFFFF"/>
                </a:solidFill>
                <a:latin typeface="dt-line-technology-01" panose="02000509000000000000" pitchFamily="49" charset="0"/>
                <a:cs typeface="Arial" panose="020B0604020202020204" pitchFamily="34" charset="0"/>
              </a:rPr>
              <a:t>4</a:t>
            </a:r>
          </a:p>
        </p:txBody>
      </p:sp>
      <p:cxnSp>
        <p:nvCxnSpPr>
          <p:cNvPr id="31" name="Straight Arrow Connector 30"/>
          <p:cNvCxnSpPr/>
          <p:nvPr/>
        </p:nvCxnSpPr>
        <p:spPr>
          <a:xfrm>
            <a:off x="8664991" y="3355404"/>
            <a:ext cx="0" cy="2170780"/>
          </a:xfrm>
          <a:prstGeom prst="straightConnector1">
            <a:avLst/>
          </a:prstGeom>
          <a:ln>
            <a:solidFill>
              <a:schemeClr val="tx1"/>
            </a:solidFill>
            <a:tailEnd type="oval" w="lg" len="sm"/>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7909288" y="1912699"/>
            <a:ext cx="1511406" cy="151140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7200">
                <a:latin typeface="dt-line-transportation-01" panose="02000509000000000000" pitchFamily="49" charset="0"/>
                <a:cs typeface="Arial" panose="020B0604020202020204" pitchFamily="34" charset="0"/>
              </a:rPr>
              <a:t>c</a:t>
            </a:r>
          </a:p>
        </p:txBody>
      </p:sp>
      <p:cxnSp>
        <p:nvCxnSpPr>
          <p:cNvPr id="33" name="Straight Arrow Connector 32"/>
          <p:cNvCxnSpPr/>
          <p:nvPr/>
        </p:nvCxnSpPr>
        <p:spPr>
          <a:xfrm>
            <a:off x="12894091" y="4729410"/>
            <a:ext cx="0" cy="2170780"/>
          </a:xfrm>
          <a:prstGeom prst="straightConnector1">
            <a:avLst/>
          </a:prstGeom>
          <a:ln>
            <a:solidFill>
              <a:schemeClr val="tx1"/>
            </a:solidFill>
            <a:tailEnd type="oval" w="lg" len="sm"/>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11979689" y="3128006"/>
            <a:ext cx="1828800" cy="18288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7200">
                <a:latin typeface="dt-line-industry-01" panose="02000509000000000000" pitchFamily="49" charset="0"/>
                <a:cs typeface="Arial" panose="020B0604020202020204" pitchFamily="34" charset="0"/>
              </a:rPr>
              <a:t>d</a:t>
            </a:r>
          </a:p>
        </p:txBody>
      </p:sp>
      <p:cxnSp>
        <p:nvCxnSpPr>
          <p:cNvPr id="35" name="Straight Arrow Connector 34"/>
          <p:cNvCxnSpPr/>
          <p:nvPr/>
        </p:nvCxnSpPr>
        <p:spPr>
          <a:xfrm>
            <a:off x="18397131" y="5862924"/>
            <a:ext cx="0" cy="2170780"/>
          </a:xfrm>
          <a:prstGeom prst="straightConnector1">
            <a:avLst/>
          </a:prstGeom>
          <a:ln>
            <a:solidFill>
              <a:schemeClr val="tx1"/>
            </a:solidFill>
            <a:tailEnd type="oval" w="lg" len="sm"/>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17180063" y="4106744"/>
            <a:ext cx="2434132" cy="24341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182880" rtlCol="0" anchor="ctr"/>
          <a:lstStyle/>
          <a:p>
            <a:pPr algn="ctr"/>
            <a:r>
              <a:rPr lang="en-US" sz="12000">
                <a:latin typeface="dt-line-people-01" panose="02000509000000000000" pitchFamily="49" charset="0"/>
                <a:cs typeface="Arial" panose="020B0604020202020204" pitchFamily="34" charset="0"/>
              </a:rPr>
              <a:t>w</a:t>
            </a:r>
          </a:p>
        </p:txBody>
      </p:sp>
      <p:sp>
        <p:nvSpPr>
          <p:cNvPr id="37" name="Rectangle 36"/>
          <p:cNvSpPr/>
          <p:nvPr/>
        </p:nvSpPr>
        <p:spPr>
          <a:xfrm>
            <a:off x="974137" y="6292850"/>
            <a:ext cx="5617620" cy="1319720"/>
          </a:xfrm>
          <a:prstGeom prst="rect">
            <a:avLst/>
          </a:prstGeom>
        </p:spPr>
        <p:txBody>
          <a:bodyPr wrap="square" lIns="487680" rIns="487680" bIns="121920">
            <a:spAutoFit/>
          </a:bodyPr>
          <a:lstStyle/>
          <a:p>
            <a:pPr algn="r">
              <a:lnSpc>
                <a:spcPct val="89000"/>
              </a:lnSpc>
            </a:pPr>
            <a:r>
              <a:rPr lang="en-US" sz="3600" dirty="0">
                <a:latin typeface="+mj-lt"/>
              </a:rPr>
              <a:t>Step #01</a:t>
            </a:r>
            <a:r>
              <a:rPr lang="en-US" sz="2400" dirty="0">
                <a:latin typeface="+mj-lt"/>
              </a:rPr>
              <a:t> </a:t>
            </a:r>
          </a:p>
          <a:p>
            <a:pPr algn="r">
              <a:lnSpc>
                <a:spcPct val="89000"/>
              </a:lnSpc>
            </a:pPr>
            <a:r>
              <a:rPr lang="en-US" sz="2400" dirty="0"/>
              <a:t>Lorem ipsum dolor sit amet, consectetur adipiscing elit</a:t>
            </a:r>
          </a:p>
        </p:txBody>
      </p:sp>
      <p:sp>
        <p:nvSpPr>
          <p:cNvPr id="38" name="Rectangle 37"/>
          <p:cNvSpPr/>
          <p:nvPr/>
        </p:nvSpPr>
        <p:spPr>
          <a:xfrm>
            <a:off x="5273977" y="7340112"/>
            <a:ext cx="5617620" cy="1319720"/>
          </a:xfrm>
          <a:prstGeom prst="rect">
            <a:avLst/>
          </a:prstGeom>
        </p:spPr>
        <p:txBody>
          <a:bodyPr wrap="square" lIns="487680" rIns="487680" bIns="121920">
            <a:spAutoFit/>
          </a:bodyPr>
          <a:lstStyle/>
          <a:p>
            <a:pPr algn="r">
              <a:lnSpc>
                <a:spcPct val="89000"/>
              </a:lnSpc>
            </a:pPr>
            <a:r>
              <a:rPr lang="en-US" sz="3600" dirty="0">
                <a:latin typeface="+mj-lt"/>
              </a:rPr>
              <a:t>Step #02</a:t>
            </a:r>
            <a:r>
              <a:rPr lang="en-US" sz="2400" dirty="0"/>
              <a:t> </a:t>
            </a:r>
          </a:p>
          <a:p>
            <a:pPr algn="r">
              <a:lnSpc>
                <a:spcPct val="89000"/>
              </a:lnSpc>
            </a:pPr>
            <a:r>
              <a:rPr lang="en-US" sz="2400" dirty="0"/>
              <a:t>Lorem ipsum dolor sit amet, consectetur adipiscing elit</a:t>
            </a:r>
          </a:p>
        </p:txBody>
      </p:sp>
      <p:sp>
        <p:nvSpPr>
          <p:cNvPr id="39" name="Rectangle 38"/>
          <p:cNvSpPr/>
          <p:nvPr/>
        </p:nvSpPr>
        <p:spPr>
          <a:xfrm>
            <a:off x="10325253" y="8920652"/>
            <a:ext cx="5617620" cy="1319720"/>
          </a:xfrm>
          <a:prstGeom prst="rect">
            <a:avLst/>
          </a:prstGeom>
        </p:spPr>
        <p:txBody>
          <a:bodyPr wrap="square" lIns="487680" rIns="487680" bIns="121920">
            <a:spAutoFit/>
          </a:bodyPr>
          <a:lstStyle/>
          <a:p>
            <a:pPr algn="r">
              <a:lnSpc>
                <a:spcPct val="89000"/>
              </a:lnSpc>
            </a:pPr>
            <a:r>
              <a:rPr lang="en-US" sz="3600" dirty="0">
                <a:latin typeface="+mj-lt"/>
              </a:rPr>
              <a:t>Step #03</a:t>
            </a:r>
            <a:r>
              <a:rPr lang="en-US" sz="2400" dirty="0">
                <a:latin typeface="+mj-lt"/>
              </a:rPr>
              <a:t> </a:t>
            </a:r>
          </a:p>
          <a:p>
            <a:pPr algn="r">
              <a:lnSpc>
                <a:spcPct val="89000"/>
              </a:lnSpc>
            </a:pPr>
            <a:r>
              <a:rPr lang="en-US" sz="2400" dirty="0"/>
              <a:t>Lorem ipsum dolor sit amet, consectetur adipiscing elit</a:t>
            </a:r>
          </a:p>
        </p:txBody>
      </p:sp>
      <p:sp>
        <p:nvSpPr>
          <p:cNvPr id="40" name="Rectangle 39"/>
          <p:cNvSpPr/>
          <p:nvPr/>
        </p:nvSpPr>
        <p:spPr>
          <a:xfrm>
            <a:off x="16805385" y="10256944"/>
            <a:ext cx="5617620" cy="1319720"/>
          </a:xfrm>
          <a:prstGeom prst="rect">
            <a:avLst/>
          </a:prstGeom>
        </p:spPr>
        <p:txBody>
          <a:bodyPr wrap="square" lIns="487680" rIns="487680" bIns="121920">
            <a:spAutoFit/>
          </a:bodyPr>
          <a:lstStyle/>
          <a:p>
            <a:pPr algn="r">
              <a:lnSpc>
                <a:spcPct val="89000"/>
              </a:lnSpc>
            </a:pPr>
            <a:r>
              <a:rPr lang="en-US" sz="3600" dirty="0">
                <a:latin typeface="+mj-lt"/>
              </a:rPr>
              <a:t>Step #04</a:t>
            </a:r>
            <a:r>
              <a:rPr lang="en-US" sz="2400" dirty="0">
                <a:latin typeface="+mj-lt"/>
              </a:rPr>
              <a:t> </a:t>
            </a:r>
          </a:p>
          <a:p>
            <a:pPr algn="r">
              <a:lnSpc>
                <a:spcPct val="89000"/>
              </a:lnSpc>
            </a:pPr>
            <a:r>
              <a:rPr lang="en-US" sz="2400" dirty="0"/>
              <a:t>Lorem ipsum dolor sit amet, consectetur adipiscing elit</a:t>
            </a:r>
          </a:p>
        </p:txBody>
      </p:sp>
      <p:sp>
        <p:nvSpPr>
          <p:cNvPr id="41" name="Rectangle 40"/>
          <p:cNvSpPr/>
          <p:nvPr/>
        </p:nvSpPr>
        <p:spPr>
          <a:xfrm>
            <a:off x="856222" y="10126272"/>
            <a:ext cx="10035006" cy="1815882"/>
          </a:xfrm>
          <a:prstGeom prst="rect">
            <a:avLst/>
          </a:prstGeom>
          <a:noFill/>
        </p:spPr>
        <p:txBody>
          <a:bodyPr wrap="square">
            <a:spAutoFit/>
          </a:bodyPr>
          <a:lstStyle/>
          <a:p>
            <a:r>
              <a:rPr lang="en-US" sz="2800" dirty="0"/>
              <a:t>Etiam dignissim dolor sit amet dictum volutpat. Sed egestas egestas turpis, vitae accumsan nunc aliquam sed. In hac habitasse platea dictumst. Praesent lacus odio, sagittis et volutpat id, dignissim vitae arcu. </a:t>
            </a:r>
          </a:p>
        </p:txBody>
      </p:sp>
      <p:sp>
        <p:nvSpPr>
          <p:cNvPr id="42" name="Title 1"/>
          <p:cNvSpPr txBox="1">
            <a:spLocks/>
          </p:cNvSpPr>
          <p:nvPr/>
        </p:nvSpPr>
        <p:spPr>
          <a:xfrm>
            <a:off x="2940051" y="701687"/>
            <a:ext cx="20726400"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a:r>
              <a:rPr lang="en-US" sz="6400" dirty="0">
                <a:solidFill>
                  <a:schemeClr val="tx1">
                    <a:lumMod val="90000"/>
                    <a:lumOff val="10000"/>
                  </a:schemeClr>
                </a:solidFill>
                <a:latin typeface="+mn-lt"/>
              </a:rPr>
              <a:t>Four step infographic with font icons</a:t>
            </a:r>
          </a:p>
          <a:p>
            <a:pPr algn="r"/>
            <a:r>
              <a:rPr lang="en-US" sz="3200" dirty="0">
                <a:solidFill>
                  <a:schemeClr val="tx1">
                    <a:lumMod val="90000"/>
                    <a:lumOff val="10000"/>
                  </a:schemeClr>
                </a:solidFill>
                <a:latin typeface="+mn-lt"/>
              </a:rPr>
              <a:t>Change font icons, no lose animation</a:t>
            </a:r>
          </a:p>
          <a:p>
            <a:pPr algn="r"/>
            <a:endParaRPr lang="en-US" sz="6400" dirty="0">
              <a:solidFill>
                <a:schemeClr val="tx1">
                  <a:lumMod val="90000"/>
                  <a:lumOff val="10000"/>
                </a:schemeClr>
              </a:solidFill>
              <a:latin typeface="+mn-lt"/>
            </a:endParaRPr>
          </a:p>
        </p:txBody>
      </p:sp>
    </p:spTree>
    <p:extLst>
      <p:ext uri="{BB962C8B-B14F-4D97-AF65-F5344CB8AC3E}">
        <p14:creationId xmlns:p14="http://schemas.microsoft.com/office/powerpoint/2010/main" val="362711361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2" presetClass="entr" presetSubtype="1" fill="hold" nodeType="withEffect" p14:presetBounceEnd="66667">
                                      <p:stCondLst>
                                        <p:cond delay="100"/>
                                      </p:stCondLst>
                                      <p:childTnLst>
                                        <p:set>
                                          <p:cBhvr>
                                            <p:cTn id="9" dur="1" fill="hold">
                                              <p:stCondLst>
                                                <p:cond delay="0"/>
                                              </p:stCondLst>
                                            </p:cTn>
                                            <p:tgtEl>
                                              <p:spTgt spid="18"/>
                                            </p:tgtEl>
                                            <p:attrNameLst>
                                              <p:attrName>style.visibility</p:attrName>
                                            </p:attrNameLst>
                                          </p:cBhvr>
                                          <p:to>
                                            <p:strVal val="visible"/>
                                          </p:to>
                                        </p:set>
                                        <p:anim calcmode="lin" valueType="num" p14:bounceEnd="66667">
                                          <p:cBhvr additive="base">
                                            <p:cTn id="10" dur="1500" fill="hold"/>
                                            <p:tgtEl>
                                              <p:spTgt spid="18"/>
                                            </p:tgtEl>
                                            <p:attrNameLst>
                                              <p:attrName>ppt_x</p:attrName>
                                            </p:attrNameLst>
                                          </p:cBhvr>
                                          <p:tavLst>
                                            <p:tav tm="0">
                                              <p:val>
                                                <p:strVal val="#ppt_x"/>
                                              </p:val>
                                            </p:tav>
                                            <p:tav tm="100000">
                                              <p:val>
                                                <p:strVal val="#ppt_x"/>
                                              </p:val>
                                            </p:tav>
                                          </p:tavLst>
                                        </p:anim>
                                        <p:anim calcmode="lin" valueType="num" p14:bounceEnd="66667">
                                          <p:cBhvr additive="base">
                                            <p:cTn id="11" dur="1500" fill="hold"/>
                                            <p:tgtEl>
                                              <p:spTgt spid="18"/>
                                            </p:tgtEl>
                                            <p:attrNameLst>
                                              <p:attrName>ppt_y</p:attrName>
                                            </p:attrNameLst>
                                          </p:cBhvr>
                                          <p:tavLst>
                                            <p:tav tm="0">
                                              <p:val>
                                                <p:strVal val="0-#ppt_h/2"/>
                                              </p:val>
                                            </p:tav>
                                            <p:tav tm="100000">
                                              <p:val>
                                                <p:strVal val="#ppt_y"/>
                                              </p:val>
                                            </p:tav>
                                          </p:tavLst>
                                        </p:anim>
                                      </p:childTnLst>
                                    </p:cTn>
                                  </p:par>
                                  <p:par>
                                    <p:cTn id="12" presetID="2" presetClass="entr" presetSubtype="1" fill="hold" nodeType="withEffect" p14:presetBounceEnd="66667">
                                      <p:stCondLst>
                                        <p:cond delay="200"/>
                                      </p:stCondLst>
                                      <p:childTnLst>
                                        <p:set>
                                          <p:cBhvr>
                                            <p:cTn id="13" dur="1" fill="hold">
                                              <p:stCondLst>
                                                <p:cond delay="0"/>
                                              </p:stCondLst>
                                            </p:cTn>
                                            <p:tgtEl>
                                              <p:spTgt spid="24"/>
                                            </p:tgtEl>
                                            <p:attrNameLst>
                                              <p:attrName>style.visibility</p:attrName>
                                            </p:attrNameLst>
                                          </p:cBhvr>
                                          <p:to>
                                            <p:strVal val="visible"/>
                                          </p:to>
                                        </p:set>
                                        <p:anim calcmode="lin" valueType="num" p14:bounceEnd="66667">
                                          <p:cBhvr additive="base">
                                            <p:cTn id="14" dur="1500" fill="hold"/>
                                            <p:tgtEl>
                                              <p:spTgt spid="24"/>
                                            </p:tgtEl>
                                            <p:attrNameLst>
                                              <p:attrName>ppt_x</p:attrName>
                                            </p:attrNameLst>
                                          </p:cBhvr>
                                          <p:tavLst>
                                            <p:tav tm="0">
                                              <p:val>
                                                <p:strVal val="#ppt_x"/>
                                              </p:val>
                                            </p:tav>
                                            <p:tav tm="100000">
                                              <p:val>
                                                <p:strVal val="#ppt_x"/>
                                              </p:val>
                                            </p:tav>
                                          </p:tavLst>
                                        </p:anim>
                                        <p:anim calcmode="lin" valueType="num" p14:bounceEnd="66667">
                                          <p:cBhvr additive="base">
                                            <p:cTn id="15" dur="1500" fill="hold"/>
                                            <p:tgtEl>
                                              <p:spTgt spid="24"/>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14:presetBounceEnd="66667">
                                      <p:stCondLst>
                                        <p:cond delay="300"/>
                                      </p:stCondLst>
                                      <p:childTnLst>
                                        <p:set>
                                          <p:cBhvr>
                                            <p:cTn id="17" dur="1" fill="hold">
                                              <p:stCondLst>
                                                <p:cond delay="0"/>
                                              </p:stCondLst>
                                            </p:cTn>
                                            <p:tgtEl>
                                              <p:spTgt spid="12"/>
                                            </p:tgtEl>
                                            <p:attrNameLst>
                                              <p:attrName>style.visibility</p:attrName>
                                            </p:attrNameLst>
                                          </p:cBhvr>
                                          <p:to>
                                            <p:strVal val="visible"/>
                                          </p:to>
                                        </p:set>
                                        <p:anim calcmode="lin" valueType="num" p14:bounceEnd="66667">
                                          <p:cBhvr additive="base">
                                            <p:cTn id="18" dur="1500" fill="hold"/>
                                            <p:tgtEl>
                                              <p:spTgt spid="12"/>
                                            </p:tgtEl>
                                            <p:attrNameLst>
                                              <p:attrName>ppt_x</p:attrName>
                                            </p:attrNameLst>
                                          </p:cBhvr>
                                          <p:tavLst>
                                            <p:tav tm="0">
                                              <p:val>
                                                <p:strVal val="#ppt_x"/>
                                              </p:val>
                                            </p:tav>
                                            <p:tav tm="100000">
                                              <p:val>
                                                <p:strVal val="#ppt_x"/>
                                              </p:val>
                                            </p:tav>
                                          </p:tavLst>
                                        </p:anim>
                                        <p:anim calcmode="lin" valueType="num" p14:bounceEnd="66667">
                                          <p:cBhvr additive="base">
                                            <p:cTn id="19" dur="1500" fill="hold"/>
                                            <p:tgtEl>
                                              <p:spTgt spid="12"/>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14:presetBounceEnd="66667">
                                      <p:stCondLst>
                                        <p:cond delay="400"/>
                                      </p:stCondLst>
                                      <p:childTnLst>
                                        <p:set>
                                          <p:cBhvr>
                                            <p:cTn id="21" dur="1" fill="hold">
                                              <p:stCondLst>
                                                <p:cond delay="0"/>
                                              </p:stCondLst>
                                            </p:cTn>
                                            <p:tgtEl>
                                              <p:spTgt spid="6"/>
                                            </p:tgtEl>
                                            <p:attrNameLst>
                                              <p:attrName>style.visibility</p:attrName>
                                            </p:attrNameLst>
                                          </p:cBhvr>
                                          <p:to>
                                            <p:strVal val="visible"/>
                                          </p:to>
                                        </p:set>
                                        <p:anim calcmode="lin" valueType="num" p14:bounceEnd="66667">
                                          <p:cBhvr additive="base">
                                            <p:cTn id="22" dur="1500" fill="hold"/>
                                            <p:tgtEl>
                                              <p:spTgt spid="6"/>
                                            </p:tgtEl>
                                            <p:attrNameLst>
                                              <p:attrName>ppt_x</p:attrName>
                                            </p:attrNameLst>
                                          </p:cBhvr>
                                          <p:tavLst>
                                            <p:tav tm="0">
                                              <p:val>
                                                <p:strVal val="#ppt_x"/>
                                              </p:val>
                                            </p:tav>
                                            <p:tav tm="100000">
                                              <p:val>
                                                <p:strVal val="#ppt_x"/>
                                              </p:val>
                                            </p:tav>
                                          </p:tavLst>
                                        </p:anim>
                                        <p:anim calcmode="lin" valueType="num" p14:bounceEnd="66667">
                                          <p:cBhvr additive="base">
                                            <p:cTn id="23" dur="1500" fill="hold"/>
                                            <p:tgtEl>
                                              <p:spTgt spid="6"/>
                                            </p:tgtEl>
                                            <p:attrNameLst>
                                              <p:attrName>ppt_y</p:attrName>
                                            </p:attrNameLst>
                                          </p:cBhvr>
                                          <p:tavLst>
                                            <p:tav tm="0">
                                              <p:val>
                                                <p:strVal val="0-#ppt_h/2"/>
                                              </p:val>
                                            </p:tav>
                                            <p:tav tm="100000">
                                              <p:val>
                                                <p:strVal val="#ppt_y"/>
                                              </p:val>
                                            </p:tav>
                                          </p:tavLst>
                                        </p:anim>
                                      </p:childTnLst>
                                    </p:cTn>
                                  </p:par>
                                  <p:par>
                                    <p:cTn id="24" presetID="22" presetClass="entr" presetSubtype="4" fill="hold" nodeType="withEffect">
                                      <p:stCondLst>
                                        <p:cond delay="1500"/>
                                      </p:stCondLst>
                                      <p:childTnLst>
                                        <p:set>
                                          <p:cBhvr>
                                            <p:cTn id="25" dur="1" fill="hold">
                                              <p:stCondLst>
                                                <p:cond delay="0"/>
                                              </p:stCondLst>
                                            </p:cTn>
                                            <p:tgtEl>
                                              <p:spTgt spid="29"/>
                                            </p:tgtEl>
                                            <p:attrNameLst>
                                              <p:attrName>style.visibility</p:attrName>
                                            </p:attrNameLst>
                                          </p:cBhvr>
                                          <p:to>
                                            <p:strVal val="visible"/>
                                          </p:to>
                                        </p:set>
                                        <p:animEffect transition="in" filter="wipe(down)">
                                          <p:cBhvr>
                                            <p:cTn id="26" dur="500"/>
                                            <p:tgtEl>
                                              <p:spTgt spid="29"/>
                                            </p:tgtEl>
                                          </p:cBhvr>
                                        </p:animEffect>
                                      </p:childTnLst>
                                    </p:cTn>
                                  </p:par>
                                  <p:par>
                                    <p:cTn id="27" presetID="22" presetClass="entr" presetSubtype="4" fill="hold" nodeType="withEffect">
                                      <p:stCondLst>
                                        <p:cond delay="1600"/>
                                      </p:stCondLst>
                                      <p:childTnLst>
                                        <p:set>
                                          <p:cBhvr>
                                            <p:cTn id="28" dur="1" fill="hold">
                                              <p:stCondLst>
                                                <p:cond delay="0"/>
                                              </p:stCondLst>
                                            </p:cTn>
                                            <p:tgtEl>
                                              <p:spTgt spid="31"/>
                                            </p:tgtEl>
                                            <p:attrNameLst>
                                              <p:attrName>style.visibility</p:attrName>
                                            </p:attrNameLst>
                                          </p:cBhvr>
                                          <p:to>
                                            <p:strVal val="visible"/>
                                          </p:to>
                                        </p:set>
                                        <p:animEffect transition="in" filter="wipe(down)">
                                          <p:cBhvr>
                                            <p:cTn id="29" dur="500"/>
                                            <p:tgtEl>
                                              <p:spTgt spid="31"/>
                                            </p:tgtEl>
                                          </p:cBhvr>
                                        </p:animEffect>
                                      </p:childTnLst>
                                    </p:cTn>
                                  </p:par>
                                  <p:par>
                                    <p:cTn id="30" presetID="22" presetClass="entr" presetSubtype="4" fill="hold" nodeType="withEffect">
                                      <p:stCondLst>
                                        <p:cond delay="1700"/>
                                      </p:stCondLst>
                                      <p:childTnLst>
                                        <p:set>
                                          <p:cBhvr>
                                            <p:cTn id="31" dur="1" fill="hold">
                                              <p:stCondLst>
                                                <p:cond delay="0"/>
                                              </p:stCondLst>
                                            </p:cTn>
                                            <p:tgtEl>
                                              <p:spTgt spid="33"/>
                                            </p:tgtEl>
                                            <p:attrNameLst>
                                              <p:attrName>style.visibility</p:attrName>
                                            </p:attrNameLst>
                                          </p:cBhvr>
                                          <p:to>
                                            <p:strVal val="visible"/>
                                          </p:to>
                                        </p:set>
                                        <p:animEffect transition="in" filter="wipe(down)">
                                          <p:cBhvr>
                                            <p:cTn id="32" dur="500"/>
                                            <p:tgtEl>
                                              <p:spTgt spid="33"/>
                                            </p:tgtEl>
                                          </p:cBhvr>
                                        </p:animEffect>
                                      </p:childTnLst>
                                    </p:cTn>
                                  </p:par>
                                  <p:par>
                                    <p:cTn id="33" presetID="22" presetClass="entr" presetSubtype="4" fill="hold" nodeType="withEffect">
                                      <p:stCondLst>
                                        <p:cond delay="180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00"/>
                                            <p:tgtEl>
                                              <p:spTgt spid="35"/>
                                            </p:tgtEl>
                                          </p:cBhvr>
                                        </p:animEffect>
                                      </p:childTnLst>
                                    </p:cTn>
                                  </p:par>
                                  <p:par>
                                    <p:cTn id="36" presetID="49" presetClass="entr" presetSubtype="0" decel="100000" fill="hold" grpId="0" nodeType="withEffect">
                                      <p:stCondLst>
                                        <p:cond delay="1900"/>
                                      </p:stCondLst>
                                      <p:childTnLst>
                                        <p:set>
                                          <p:cBhvr>
                                            <p:cTn id="37" dur="1" fill="hold">
                                              <p:stCondLst>
                                                <p:cond delay="0"/>
                                              </p:stCondLst>
                                            </p:cTn>
                                            <p:tgtEl>
                                              <p:spTgt spid="30"/>
                                            </p:tgtEl>
                                            <p:attrNameLst>
                                              <p:attrName>style.visibility</p:attrName>
                                            </p:attrNameLst>
                                          </p:cBhvr>
                                          <p:to>
                                            <p:strVal val="visible"/>
                                          </p:to>
                                        </p:set>
                                        <p:anim calcmode="lin" valueType="num">
                                          <p:cBhvr>
                                            <p:cTn id="38" dur="500" fill="hold"/>
                                            <p:tgtEl>
                                              <p:spTgt spid="30"/>
                                            </p:tgtEl>
                                            <p:attrNameLst>
                                              <p:attrName>ppt_w</p:attrName>
                                            </p:attrNameLst>
                                          </p:cBhvr>
                                          <p:tavLst>
                                            <p:tav tm="0">
                                              <p:val>
                                                <p:fltVal val="0"/>
                                              </p:val>
                                            </p:tav>
                                            <p:tav tm="100000">
                                              <p:val>
                                                <p:strVal val="#ppt_w"/>
                                              </p:val>
                                            </p:tav>
                                          </p:tavLst>
                                        </p:anim>
                                        <p:anim calcmode="lin" valueType="num">
                                          <p:cBhvr>
                                            <p:cTn id="39" dur="500" fill="hold"/>
                                            <p:tgtEl>
                                              <p:spTgt spid="30"/>
                                            </p:tgtEl>
                                            <p:attrNameLst>
                                              <p:attrName>ppt_h</p:attrName>
                                            </p:attrNameLst>
                                          </p:cBhvr>
                                          <p:tavLst>
                                            <p:tav tm="0">
                                              <p:val>
                                                <p:fltVal val="0"/>
                                              </p:val>
                                            </p:tav>
                                            <p:tav tm="100000">
                                              <p:val>
                                                <p:strVal val="#ppt_h"/>
                                              </p:val>
                                            </p:tav>
                                          </p:tavLst>
                                        </p:anim>
                                        <p:anim calcmode="lin" valueType="num">
                                          <p:cBhvr>
                                            <p:cTn id="40" dur="500" fill="hold"/>
                                            <p:tgtEl>
                                              <p:spTgt spid="30"/>
                                            </p:tgtEl>
                                            <p:attrNameLst>
                                              <p:attrName>style.rotation</p:attrName>
                                            </p:attrNameLst>
                                          </p:cBhvr>
                                          <p:tavLst>
                                            <p:tav tm="0">
                                              <p:val>
                                                <p:fltVal val="360"/>
                                              </p:val>
                                            </p:tav>
                                            <p:tav tm="100000">
                                              <p:val>
                                                <p:fltVal val="0"/>
                                              </p:val>
                                            </p:tav>
                                          </p:tavLst>
                                        </p:anim>
                                        <p:animEffect transition="in" filter="fade">
                                          <p:cBhvr>
                                            <p:cTn id="41" dur="500"/>
                                            <p:tgtEl>
                                              <p:spTgt spid="30"/>
                                            </p:tgtEl>
                                          </p:cBhvr>
                                        </p:animEffect>
                                      </p:childTnLst>
                                    </p:cTn>
                                  </p:par>
                                  <p:par>
                                    <p:cTn id="42" presetID="49" presetClass="entr" presetSubtype="0" decel="100000" fill="hold" grpId="0" nodeType="withEffect">
                                      <p:stCondLst>
                                        <p:cond delay="200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 calcmode="lin" valueType="num">
                                          <p:cBhvr>
                                            <p:cTn id="46" dur="500" fill="hold"/>
                                            <p:tgtEl>
                                              <p:spTgt spid="32"/>
                                            </p:tgtEl>
                                            <p:attrNameLst>
                                              <p:attrName>style.rotation</p:attrName>
                                            </p:attrNameLst>
                                          </p:cBhvr>
                                          <p:tavLst>
                                            <p:tav tm="0">
                                              <p:val>
                                                <p:fltVal val="360"/>
                                              </p:val>
                                            </p:tav>
                                            <p:tav tm="100000">
                                              <p:val>
                                                <p:fltVal val="0"/>
                                              </p:val>
                                            </p:tav>
                                          </p:tavLst>
                                        </p:anim>
                                        <p:animEffect transition="in" filter="fade">
                                          <p:cBhvr>
                                            <p:cTn id="47" dur="500"/>
                                            <p:tgtEl>
                                              <p:spTgt spid="32"/>
                                            </p:tgtEl>
                                          </p:cBhvr>
                                        </p:animEffect>
                                      </p:childTnLst>
                                    </p:cTn>
                                  </p:par>
                                  <p:par>
                                    <p:cTn id="48" presetID="49" presetClass="entr" presetSubtype="0" decel="100000" fill="hold" grpId="0" nodeType="withEffect">
                                      <p:stCondLst>
                                        <p:cond delay="2100"/>
                                      </p:stCondLst>
                                      <p:childTnLst>
                                        <p:set>
                                          <p:cBhvr>
                                            <p:cTn id="49" dur="1" fill="hold">
                                              <p:stCondLst>
                                                <p:cond delay="0"/>
                                              </p:stCondLst>
                                            </p:cTn>
                                            <p:tgtEl>
                                              <p:spTgt spid="34"/>
                                            </p:tgtEl>
                                            <p:attrNameLst>
                                              <p:attrName>style.visibility</p:attrName>
                                            </p:attrNameLst>
                                          </p:cBhvr>
                                          <p:to>
                                            <p:strVal val="visible"/>
                                          </p:to>
                                        </p:set>
                                        <p:anim calcmode="lin" valueType="num">
                                          <p:cBhvr>
                                            <p:cTn id="50" dur="500" fill="hold"/>
                                            <p:tgtEl>
                                              <p:spTgt spid="34"/>
                                            </p:tgtEl>
                                            <p:attrNameLst>
                                              <p:attrName>ppt_w</p:attrName>
                                            </p:attrNameLst>
                                          </p:cBhvr>
                                          <p:tavLst>
                                            <p:tav tm="0">
                                              <p:val>
                                                <p:fltVal val="0"/>
                                              </p:val>
                                            </p:tav>
                                            <p:tav tm="100000">
                                              <p:val>
                                                <p:strVal val="#ppt_w"/>
                                              </p:val>
                                            </p:tav>
                                          </p:tavLst>
                                        </p:anim>
                                        <p:anim calcmode="lin" valueType="num">
                                          <p:cBhvr>
                                            <p:cTn id="51" dur="500" fill="hold"/>
                                            <p:tgtEl>
                                              <p:spTgt spid="34"/>
                                            </p:tgtEl>
                                            <p:attrNameLst>
                                              <p:attrName>ppt_h</p:attrName>
                                            </p:attrNameLst>
                                          </p:cBhvr>
                                          <p:tavLst>
                                            <p:tav tm="0">
                                              <p:val>
                                                <p:fltVal val="0"/>
                                              </p:val>
                                            </p:tav>
                                            <p:tav tm="100000">
                                              <p:val>
                                                <p:strVal val="#ppt_h"/>
                                              </p:val>
                                            </p:tav>
                                          </p:tavLst>
                                        </p:anim>
                                        <p:anim calcmode="lin" valueType="num">
                                          <p:cBhvr>
                                            <p:cTn id="52" dur="500" fill="hold"/>
                                            <p:tgtEl>
                                              <p:spTgt spid="34"/>
                                            </p:tgtEl>
                                            <p:attrNameLst>
                                              <p:attrName>style.rotation</p:attrName>
                                            </p:attrNameLst>
                                          </p:cBhvr>
                                          <p:tavLst>
                                            <p:tav tm="0">
                                              <p:val>
                                                <p:fltVal val="360"/>
                                              </p:val>
                                            </p:tav>
                                            <p:tav tm="100000">
                                              <p:val>
                                                <p:fltVal val="0"/>
                                              </p:val>
                                            </p:tav>
                                          </p:tavLst>
                                        </p:anim>
                                        <p:animEffect transition="in" filter="fade">
                                          <p:cBhvr>
                                            <p:cTn id="53" dur="500"/>
                                            <p:tgtEl>
                                              <p:spTgt spid="34"/>
                                            </p:tgtEl>
                                          </p:cBhvr>
                                        </p:animEffect>
                                      </p:childTnLst>
                                    </p:cTn>
                                  </p:par>
                                  <p:par>
                                    <p:cTn id="54" presetID="49" presetClass="entr" presetSubtype="0" decel="100000" fill="hold" grpId="0" nodeType="withEffect">
                                      <p:stCondLst>
                                        <p:cond delay="2200"/>
                                      </p:stCondLst>
                                      <p:childTnLst>
                                        <p:set>
                                          <p:cBhvr>
                                            <p:cTn id="55" dur="1" fill="hold">
                                              <p:stCondLst>
                                                <p:cond delay="0"/>
                                              </p:stCondLst>
                                            </p:cTn>
                                            <p:tgtEl>
                                              <p:spTgt spid="36"/>
                                            </p:tgtEl>
                                            <p:attrNameLst>
                                              <p:attrName>style.visibility</p:attrName>
                                            </p:attrNameLst>
                                          </p:cBhvr>
                                          <p:to>
                                            <p:strVal val="visible"/>
                                          </p:to>
                                        </p:set>
                                        <p:anim calcmode="lin" valueType="num">
                                          <p:cBhvr>
                                            <p:cTn id="56" dur="500" fill="hold"/>
                                            <p:tgtEl>
                                              <p:spTgt spid="36"/>
                                            </p:tgtEl>
                                            <p:attrNameLst>
                                              <p:attrName>ppt_w</p:attrName>
                                            </p:attrNameLst>
                                          </p:cBhvr>
                                          <p:tavLst>
                                            <p:tav tm="0">
                                              <p:val>
                                                <p:fltVal val="0"/>
                                              </p:val>
                                            </p:tav>
                                            <p:tav tm="100000">
                                              <p:val>
                                                <p:strVal val="#ppt_w"/>
                                              </p:val>
                                            </p:tav>
                                          </p:tavLst>
                                        </p:anim>
                                        <p:anim calcmode="lin" valueType="num">
                                          <p:cBhvr>
                                            <p:cTn id="57" dur="500" fill="hold"/>
                                            <p:tgtEl>
                                              <p:spTgt spid="36"/>
                                            </p:tgtEl>
                                            <p:attrNameLst>
                                              <p:attrName>ppt_h</p:attrName>
                                            </p:attrNameLst>
                                          </p:cBhvr>
                                          <p:tavLst>
                                            <p:tav tm="0">
                                              <p:val>
                                                <p:fltVal val="0"/>
                                              </p:val>
                                            </p:tav>
                                            <p:tav tm="100000">
                                              <p:val>
                                                <p:strVal val="#ppt_h"/>
                                              </p:val>
                                            </p:tav>
                                          </p:tavLst>
                                        </p:anim>
                                        <p:anim calcmode="lin" valueType="num">
                                          <p:cBhvr>
                                            <p:cTn id="58" dur="500" fill="hold"/>
                                            <p:tgtEl>
                                              <p:spTgt spid="36"/>
                                            </p:tgtEl>
                                            <p:attrNameLst>
                                              <p:attrName>style.rotation</p:attrName>
                                            </p:attrNameLst>
                                          </p:cBhvr>
                                          <p:tavLst>
                                            <p:tav tm="0">
                                              <p:val>
                                                <p:fltVal val="360"/>
                                              </p:val>
                                            </p:tav>
                                            <p:tav tm="100000">
                                              <p:val>
                                                <p:fltVal val="0"/>
                                              </p:val>
                                            </p:tav>
                                          </p:tavLst>
                                        </p:anim>
                                        <p:animEffect transition="in" filter="fade">
                                          <p:cBhvr>
                                            <p:cTn id="59" dur="500"/>
                                            <p:tgtEl>
                                              <p:spTgt spid="36"/>
                                            </p:tgtEl>
                                          </p:cBhvr>
                                        </p:animEffect>
                                      </p:childTnLst>
                                    </p:cTn>
                                  </p:par>
                                  <p:par>
                                    <p:cTn id="60" presetID="10" presetClass="entr" presetSubtype="0" fill="hold" grpId="0" nodeType="withEffect">
                                      <p:stCondLst>
                                        <p:cond delay="23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500"/>
                                            <p:tgtEl>
                                              <p:spTgt spid="37"/>
                                            </p:tgtEl>
                                          </p:cBhvr>
                                        </p:animEffect>
                                      </p:childTnLst>
                                    </p:cTn>
                                  </p:par>
                                  <p:par>
                                    <p:cTn id="63" presetID="10" presetClass="entr" presetSubtype="0" fill="hold" grpId="0" nodeType="withEffect">
                                      <p:stCondLst>
                                        <p:cond delay="2400"/>
                                      </p:stCondLst>
                                      <p:childTnLst>
                                        <p:set>
                                          <p:cBhvr>
                                            <p:cTn id="64" dur="1" fill="hold">
                                              <p:stCondLst>
                                                <p:cond delay="0"/>
                                              </p:stCondLst>
                                            </p:cTn>
                                            <p:tgtEl>
                                              <p:spTgt spid="38"/>
                                            </p:tgtEl>
                                            <p:attrNameLst>
                                              <p:attrName>style.visibility</p:attrName>
                                            </p:attrNameLst>
                                          </p:cBhvr>
                                          <p:to>
                                            <p:strVal val="visible"/>
                                          </p:to>
                                        </p:set>
                                        <p:animEffect transition="in" filter="fade">
                                          <p:cBhvr>
                                            <p:cTn id="65" dur="500"/>
                                            <p:tgtEl>
                                              <p:spTgt spid="38"/>
                                            </p:tgtEl>
                                          </p:cBhvr>
                                        </p:animEffect>
                                      </p:childTnLst>
                                    </p:cTn>
                                  </p:par>
                                  <p:par>
                                    <p:cTn id="66" presetID="10" presetClass="entr" presetSubtype="0" fill="hold" grpId="0" nodeType="withEffect">
                                      <p:stCondLst>
                                        <p:cond delay="250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2600"/>
                                      </p:stCondLst>
                                      <p:childTnLst>
                                        <p:set>
                                          <p:cBhvr>
                                            <p:cTn id="70" dur="1" fill="hold">
                                              <p:stCondLst>
                                                <p:cond delay="0"/>
                                              </p:stCondLst>
                                            </p:cTn>
                                            <p:tgtEl>
                                              <p:spTgt spid="40"/>
                                            </p:tgtEl>
                                            <p:attrNameLst>
                                              <p:attrName>style.visibility</p:attrName>
                                            </p:attrNameLst>
                                          </p:cBhvr>
                                          <p:to>
                                            <p:strVal val="visible"/>
                                          </p:to>
                                        </p:set>
                                        <p:animEffect transition="in" filter="fade">
                                          <p:cBhvr>
                                            <p:cTn id="7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animBg="1"/>
          <p:bldP spid="34" grpId="0" animBg="1"/>
          <p:bldP spid="36" grpId="0" animBg="1"/>
          <p:bldP spid="37" grpId="0"/>
          <p:bldP spid="38" grpId="0"/>
          <p:bldP spid="39" grpId="0"/>
          <p:bldP spid="40" grpId="0"/>
          <p:bldP spid="4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par>
                                    <p:cTn id="8" presetID="2" presetClass="entr" presetSubtype="1" fill="hold" nodeType="withEffect">
                                      <p:stCondLst>
                                        <p:cond delay="100"/>
                                      </p:stCondLst>
                                      <p:childTnLst>
                                        <p:set>
                                          <p:cBhvr>
                                            <p:cTn id="9" dur="1" fill="hold">
                                              <p:stCondLst>
                                                <p:cond delay="0"/>
                                              </p:stCondLst>
                                            </p:cTn>
                                            <p:tgtEl>
                                              <p:spTgt spid="18"/>
                                            </p:tgtEl>
                                            <p:attrNameLst>
                                              <p:attrName>style.visibility</p:attrName>
                                            </p:attrNameLst>
                                          </p:cBhvr>
                                          <p:to>
                                            <p:strVal val="visible"/>
                                          </p:to>
                                        </p:set>
                                        <p:anim calcmode="lin" valueType="num">
                                          <p:cBhvr additive="base">
                                            <p:cTn id="10" dur="1500" fill="hold"/>
                                            <p:tgtEl>
                                              <p:spTgt spid="18"/>
                                            </p:tgtEl>
                                            <p:attrNameLst>
                                              <p:attrName>ppt_x</p:attrName>
                                            </p:attrNameLst>
                                          </p:cBhvr>
                                          <p:tavLst>
                                            <p:tav tm="0">
                                              <p:val>
                                                <p:strVal val="#ppt_x"/>
                                              </p:val>
                                            </p:tav>
                                            <p:tav tm="100000">
                                              <p:val>
                                                <p:strVal val="#ppt_x"/>
                                              </p:val>
                                            </p:tav>
                                          </p:tavLst>
                                        </p:anim>
                                        <p:anim calcmode="lin" valueType="num">
                                          <p:cBhvr additive="base">
                                            <p:cTn id="11" dur="1500" fill="hold"/>
                                            <p:tgtEl>
                                              <p:spTgt spid="18"/>
                                            </p:tgtEl>
                                            <p:attrNameLst>
                                              <p:attrName>ppt_y</p:attrName>
                                            </p:attrNameLst>
                                          </p:cBhvr>
                                          <p:tavLst>
                                            <p:tav tm="0">
                                              <p:val>
                                                <p:strVal val="0-#ppt_h/2"/>
                                              </p:val>
                                            </p:tav>
                                            <p:tav tm="100000">
                                              <p:val>
                                                <p:strVal val="#ppt_y"/>
                                              </p:val>
                                            </p:tav>
                                          </p:tavLst>
                                        </p:anim>
                                      </p:childTnLst>
                                    </p:cTn>
                                  </p:par>
                                  <p:par>
                                    <p:cTn id="12" presetID="2" presetClass="entr" presetSubtype="1" fill="hold" nodeType="withEffect">
                                      <p:stCondLst>
                                        <p:cond delay="200"/>
                                      </p:stCondLst>
                                      <p:childTnLst>
                                        <p:set>
                                          <p:cBhvr>
                                            <p:cTn id="13" dur="1" fill="hold">
                                              <p:stCondLst>
                                                <p:cond delay="0"/>
                                              </p:stCondLst>
                                            </p:cTn>
                                            <p:tgtEl>
                                              <p:spTgt spid="24"/>
                                            </p:tgtEl>
                                            <p:attrNameLst>
                                              <p:attrName>style.visibility</p:attrName>
                                            </p:attrNameLst>
                                          </p:cBhvr>
                                          <p:to>
                                            <p:strVal val="visible"/>
                                          </p:to>
                                        </p:set>
                                        <p:anim calcmode="lin" valueType="num">
                                          <p:cBhvr additive="base">
                                            <p:cTn id="14" dur="1500" fill="hold"/>
                                            <p:tgtEl>
                                              <p:spTgt spid="24"/>
                                            </p:tgtEl>
                                            <p:attrNameLst>
                                              <p:attrName>ppt_x</p:attrName>
                                            </p:attrNameLst>
                                          </p:cBhvr>
                                          <p:tavLst>
                                            <p:tav tm="0">
                                              <p:val>
                                                <p:strVal val="#ppt_x"/>
                                              </p:val>
                                            </p:tav>
                                            <p:tav tm="100000">
                                              <p:val>
                                                <p:strVal val="#ppt_x"/>
                                              </p:val>
                                            </p:tav>
                                          </p:tavLst>
                                        </p:anim>
                                        <p:anim calcmode="lin" valueType="num">
                                          <p:cBhvr additive="base">
                                            <p:cTn id="15" dur="1500" fill="hold"/>
                                            <p:tgtEl>
                                              <p:spTgt spid="24"/>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stCondLst>
                                        <p:cond delay="300"/>
                                      </p:stCondLst>
                                      <p:childTnLst>
                                        <p:set>
                                          <p:cBhvr>
                                            <p:cTn id="17" dur="1" fill="hold">
                                              <p:stCondLst>
                                                <p:cond delay="0"/>
                                              </p:stCondLst>
                                            </p:cTn>
                                            <p:tgtEl>
                                              <p:spTgt spid="12"/>
                                            </p:tgtEl>
                                            <p:attrNameLst>
                                              <p:attrName>style.visibility</p:attrName>
                                            </p:attrNameLst>
                                          </p:cBhvr>
                                          <p:to>
                                            <p:strVal val="visible"/>
                                          </p:to>
                                        </p:set>
                                        <p:anim calcmode="lin" valueType="num">
                                          <p:cBhvr additive="base">
                                            <p:cTn id="18" dur="1500" fill="hold"/>
                                            <p:tgtEl>
                                              <p:spTgt spid="12"/>
                                            </p:tgtEl>
                                            <p:attrNameLst>
                                              <p:attrName>ppt_x</p:attrName>
                                            </p:attrNameLst>
                                          </p:cBhvr>
                                          <p:tavLst>
                                            <p:tav tm="0">
                                              <p:val>
                                                <p:strVal val="#ppt_x"/>
                                              </p:val>
                                            </p:tav>
                                            <p:tav tm="100000">
                                              <p:val>
                                                <p:strVal val="#ppt_x"/>
                                              </p:val>
                                            </p:tav>
                                          </p:tavLst>
                                        </p:anim>
                                        <p:anim calcmode="lin" valueType="num">
                                          <p:cBhvr additive="base">
                                            <p:cTn id="19" dur="1500" fill="hold"/>
                                            <p:tgtEl>
                                              <p:spTgt spid="12"/>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stCondLst>
                                        <p:cond delay="4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1500" fill="hold"/>
                                            <p:tgtEl>
                                              <p:spTgt spid="6"/>
                                            </p:tgtEl>
                                            <p:attrNameLst>
                                              <p:attrName>ppt_x</p:attrName>
                                            </p:attrNameLst>
                                          </p:cBhvr>
                                          <p:tavLst>
                                            <p:tav tm="0">
                                              <p:val>
                                                <p:strVal val="#ppt_x"/>
                                              </p:val>
                                            </p:tav>
                                            <p:tav tm="100000">
                                              <p:val>
                                                <p:strVal val="#ppt_x"/>
                                              </p:val>
                                            </p:tav>
                                          </p:tavLst>
                                        </p:anim>
                                        <p:anim calcmode="lin" valueType="num">
                                          <p:cBhvr additive="base">
                                            <p:cTn id="23" dur="1500" fill="hold"/>
                                            <p:tgtEl>
                                              <p:spTgt spid="6"/>
                                            </p:tgtEl>
                                            <p:attrNameLst>
                                              <p:attrName>ppt_y</p:attrName>
                                            </p:attrNameLst>
                                          </p:cBhvr>
                                          <p:tavLst>
                                            <p:tav tm="0">
                                              <p:val>
                                                <p:strVal val="0-#ppt_h/2"/>
                                              </p:val>
                                            </p:tav>
                                            <p:tav tm="100000">
                                              <p:val>
                                                <p:strVal val="#ppt_y"/>
                                              </p:val>
                                            </p:tav>
                                          </p:tavLst>
                                        </p:anim>
                                      </p:childTnLst>
                                    </p:cTn>
                                  </p:par>
                                  <p:par>
                                    <p:cTn id="24" presetID="22" presetClass="entr" presetSubtype="4" fill="hold" nodeType="withEffect">
                                      <p:stCondLst>
                                        <p:cond delay="1500"/>
                                      </p:stCondLst>
                                      <p:childTnLst>
                                        <p:set>
                                          <p:cBhvr>
                                            <p:cTn id="25" dur="1" fill="hold">
                                              <p:stCondLst>
                                                <p:cond delay="0"/>
                                              </p:stCondLst>
                                            </p:cTn>
                                            <p:tgtEl>
                                              <p:spTgt spid="29"/>
                                            </p:tgtEl>
                                            <p:attrNameLst>
                                              <p:attrName>style.visibility</p:attrName>
                                            </p:attrNameLst>
                                          </p:cBhvr>
                                          <p:to>
                                            <p:strVal val="visible"/>
                                          </p:to>
                                        </p:set>
                                        <p:animEffect transition="in" filter="wipe(down)">
                                          <p:cBhvr>
                                            <p:cTn id="26" dur="500"/>
                                            <p:tgtEl>
                                              <p:spTgt spid="29"/>
                                            </p:tgtEl>
                                          </p:cBhvr>
                                        </p:animEffect>
                                      </p:childTnLst>
                                    </p:cTn>
                                  </p:par>
                                  <p:par>
                                    <p:cTn id="27" presetID="22" presetClass="entr" presetSubtype="4" fill="hold" nodeType="withEffect">
                                      <p:stCondLst>
                                        <p:cond delay="1600"/>
                                      </p:stCondLst>
                                      <p:childTnLst>
                                        <p:set>
                                          <p:cBhvr>
                                            <p:cTn id="28" dur="1" fill="hold">
                                              <p:stCondLst>
                                                <p:cond delay="0"/>
                                              </p:stCondLst>
                                            </p:cTn>
                                            <p:tgtEl>
                                              <p:spTgt spid="31"/>
                                            </p:tgtEl>
                                            <p:attrNameLst>
                                              <p:attrName>style.visibility</p:attrName>
                                            </p:attrNameLst>
                                          </p:cBhvr>
                                          <p:to>
                                            <p:strVal val="visible"/>
                                          </p:to>
                                        </p:set>
                                        <p:animEffect transition="in" filter="wipe(down)">
                                          <p:cBhvr>
                                            <p:cTn id="29" dur="500"/>
                                            <p:tgtEl>
                                              <p:spTgt spid="31"/>
                                            </p:tgtEl>
                                          </p:cBhvr>
                                        </p:animEffect>
                                      </p:childTnLst>
                                    </p:cTn>
                                  </p:par>
                                  <p:par>
                                    <p:cTn id="30" presetID="22" presetClass="entr" presetSubtype="4" fill="hold" nodeType="withEffect">
                                      <p:stCondLst>
                                        <p:cond delay="1700"/>
                                      </p:stCondLst>
                                      <p:childTnLst>
                                        <p:set>
                                          <p:cBhvr>
                                            <p:cTn id="31" dur="1" fill="hold">
                                              <p:stCondLst>
                                                <p:cond delay="0"/>
                                              </p:stCondLst>
                                            </p:cTn>
                                            <p:tgtEl>
                                              <p:spTgt spid="33"/>
                                            </p:tgtEl>
                                            <p:attrNameLst>
                                              <p:attrName>style.visibility</p:attrName>
                                            </p:attrNameLst>
                                          </p:cBhvr>
                                          <p:to>
                                            <p:strVal val="visible"/>
                                          </p:to>
                                        </p:set>
                                        <p:animEffect transition="in" filter="wipe(down)">
                                          <p:cBhvr>
                                            <p:cTn id="32" dur="500"/>
                                            <p:tgtEl>
                                              <p:spTgt spid="33"/>
                                            </p:tgtEl>
                                          </p:cBhvr>
                                        </p:animEffect>
                                      </p:childTnLst>
                                    </p:cTn>
                                  </p:par>
                                  <p:par>
                                    <p:cTn id="33" presetID="22" presetClass="entr" presetSubtype="4" fill="hold" nodeType="withEffect">
                                      <p:stCondLst>
                                        <p:cond delay="180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00"/>
                                            <p:tgtEl>
                                              <p:spTgt spid="35"/>
                                            </p:tgtEl>
                                          </p:cBhvr>
                                        </p:animEffect>
                                      </p:childTnLst>
                                    </p:cTn>
                                  </p:par>
                                  <p:par>
                                    <p:cTn id="36" presetID="49" presetClass="entr" presetSubtype="0" decel="100000" fill="hold" grpId="0" nodeType="withEffect">
                                      <p:stCondLst>
                                        <p:cond delay="1900"/>
                                      </p:stCondLst>
                                      <p:childTnLst>
                                        <p:set>
                                          <p:cBhvr>
                                            <p:cTn id="37" dur="1" fill="hold">
                                              <p:stCondLst>
                                                <p:cond delay="0"/>
                                              </p:stCondLst>
                                            </p:cTn>
                                            <p:tgtEl>
                                              <p:spTgt spid="30"/>
                                            </p:tgtEl>
                                            <p:attrNameLst>
                                              <p:attrName>style.visibility</p:attrName>
                                            </p:attrNameLst>
                                          </p:cBhvr>
                                          <p:to>
                                            <p:strVal val="visible"/>
                                          </p:to>
                                        </p:set>
                                        <p:anim calcmode="lin" valueType="num">
                                          <p:cBhvr>
                                            <p:cTn id="38" dur="500" fill="hold"/>
                                            <p:tgtEl>
                                              <p:spTgt spid="30"/>
                                            </p:tgtEl>
                                            <p:attrNameLst>
                                              <p:attrName>ppt_w</p:attrName>
                                            </p:attrNameLst>
                                          </p:cBhvr>
                                          <p:tavLst>
                                            <p:tav tm="0">
                                              <p:val>
                                                <p:fltVal val="0"/>
                                              </p:val>
                                            </p:tav>
                                            <p:tav tm="100000">
                                              <p:val>
                                                <p:strVal val="#ppt_w"/>
                                              </p:val>
                                            </p:tav>
                                          </p:tavLst>
                                        </p:anim>
                                        <p:anim calcmode="lin" valueType="num">
                                          <p:cBhvr>
                                            <p:cTn id="39" dur="500" fill="hold"/>
                                            <p:tgtEl>
                                              <p:spTgt spid="30"/>
                                            </p:tgtEl>
                                            <p:attrNameLst>
                                              <p:attrName>ppt_h</p:attrName>
                                            </p:attrNameLst>
                                          </p:cBhvr>
                                          <p:tavLst>
                                            <p:tav tm="0">
                                              <p:val>
                                                <p:fltVal val="0"/>
                                              </p:val>
                                            </p:tav>
                                            <p:tav tm="100000">
                                              <p:val>
                                                <p:strVal val="#ppt_h"/>
                                              </p:val>
                                            </p:tav>
                                          </p:tavLst>
                                        </p:anim>
                                        <p:anim calcmode="lin" valueType="num">
                                          <p:cBhvr>
                                            <p:cTn id="40" dur="500" fill="hold"/>
                                            <p:tgtEl>
                                              <p:spTgt spid="30"/>
                                            </p:tgtEl>
                                            <p:attrNameLst>
                                              <p:attrName>style.rotation</p:attrName>
                                            </p:attrNameLst>
                                          </p:cBhvr>
                                          <p:tavLst>
                                            <p:tav tm="0">
                                              <p:val>
                                                <p:fltVal val="360"/>
                                              </p:val>
                                            </p:tav>
                                            <p:tav tm="100000">
                                              <p:val>
                                                <p:fltVal val="0"/>
                                              </p:val>
                                            </p:tav>
                                          </p:tavLst>
                                        </p:anim>
                                        <p:animEffect transition="in" filter="fade">
                                          <p:cBhvr>
                                            <p:cTn id="41" dur="500"/>
                                            <p:tgtEl>
                                              <p:spTgt spid="30"/>
                                            </p:tgtEl>
                                          </p:cBhvr>
                                        </p:animEffect>
                                      </p:childTnLst>
                                    </p:cTn>
                                  </p:par>
                                  <p:par>
                                    <p:cTn id="42" presetID="49" presetClass="entr" presetSubtype="0" decel="100000" fill="hold" grpId="0" nodeType="withEffect">
                                      <p:stCondLst>
                                        <p:cond delay="200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 calcmode="lin" valueType="num">
                                          <p:cBhvr>
                                            <p:cTn id="46" dur="500" fill="hold"/>
                                            <p:tgtEl>
                                              <p:spTgt spid="32"/>
                                            </p:tgtEl>
                                            <p:attrNameLst>
                                              <p:attrName>style.rotation</p:attrName>
                                            </p:attrNameLst>
                                          </p:cBhvr>
                                          <p:tavLst>
                                            <p:tav tm="0">
                                              <p:val>
                                                <p:fltVal val="360"/>
                                              </p:val>
                                            </p:tav>
                                            <p:tav tm="100000">
                                              <p:val>
                                                <p:fltVal val="0"/>
                                              </p:val>
                                            </p:tav>
                                          </p:tavLst>
                                        </p:anim>
                                        <p:animEffect transition="in" filter="fade">
                                          <p:cBhvr>
                                            <p:cTn id="47" dur="500"/>
                                            <p:tgtEl>
                                              <p:spTgt spid="32"/>
                                            </p:tgtEl>
                                          </p:cBhvr>
                                        </p:animEffect>
                                      </p:childTnLst>
                                    </p:cTn>
                                  </p:par>
                                  <p:par>
                                    <p:cTn id="48" presetID="49" presetClass="entr" presetSubtype="0" decel="100000" fill="hold" grpId="0" nodeType="withEffect">
                                      <p:stCondLst>
                                        <p:cond delay="2100"/>
                                      </p:stCondLst>
                                      <p:childTnLst>
                                        <p:set>
                                          <p:cBhvr>
                                            <p:cTn id="49" dur="1" fill="hold">
                                              <p:stCondLst>
                                                <p:cond delay="0"/>
                                              </p:stCondLst>
                                            </p:cTn>
                                            <p:tgtEl>
                                              <p:spTgt spid="34"/>
                                            </p:tgtEl>
                                            <p:attrNameLst>
                                              <p:attrName>style.visibility</p:attrName>
                                            </p:attrNameLst>
                                          </p:cBhvr>
                                          <p:to>
                                            <p:strVal val="visible"/>
                                          </p:to>
                                        </p:set>
                                        <p:anim calcmode="lin" valueType="num">
                                          <p:cBhvr>
                                            <p:cTn id="50" dur="500" fill="hold"/>
                                            <p:tgtEl>
                                              <p:spTgt spid="34"/>
                                            </p:tgtEl>
                                            <p:attrNameLst>
                                              <p:attrName>ppt_w</p:attrName>
                                            </p:attrNameLst>
                                          </p:cBhvr>
                                          <p:tavLst>
                                            <p:tav tm="0">
                                              <p:val>
                                                <p:fltVal val="0"/>
                                              </p:val>
                                            </p:tav>
                                            <p:tav tm="100000">
                                              <p:val>
                                                <p:strVal val="#ppt_w"/>
                                              </p:val>
                                            </p:tav>
                                          </p:tavLst>
                                        </p:anim>
                                        <p:anim calcmode="lin" valueType="num">
                                          <p:cBhvr>
                                            <p:cTn id="51" dur="500" fill="hold"/>
                                            <p:tgtEl>
                                              <p:spTgt spid="34"/>
                                            </p:tgtEl>
                                            <p:attrNameLst>
                                              <p:attrName>ppt_h</p:attrName>
                                            </p:attrNameLst>
                                          </p:cBhvr>
                                          <p:tavLst>
                                            <p:tav tm="0">
                                              <p:val>
                                                <p:fltVal val="0"/>
                                              </p:val>
                                            </p:tav>
                                            <p:tav tm="100000">
                                              <p:val>
                                                <p:strVal val="#ppt_h"/>
                                              </p:val>
                                            </p:tav>
                                          </p:tavLst>
                                        </p:anim>
                                        <p:anim calcmode="lin" valueType="num">
                                          <p:cBhvr>
                                            <p:cTn id="52" dur="500" fill="hold"/>
                                            <p:tgtEl>
                                              <p:spTgt spid="34"/>
                                            </p:tgtEl>
                                            <p:attrNameLst>
                                              <p:attrName>style.rotation</p:attrName>
                                            </p:attrNameLst>
                                          </p:cBhvr>
                                          <p:tavLst>
                                            <p:tav tm="0">
                                              <p:val>
                                                <p:fltVal val="360"/>
                                              </p:val>
                                            </p:tav>
                                            <p:tav tm="100000">
                                              <p:val>
                                                <p:fltVal val="0"/>
                                              </p:val>
                                            </p:tav>
                                          </p:tavLst>
                                        </p:anim>
                                        <p:animEffect transition="in" filter="fade">
                                          <p:cBhvr>
                                            <p:cTn id="53" dur="500"/>
                                            <p:tgtEl>
                                              <p:spTgt spid="34"/>
                                            </p:tgtEl>
                                          </p:cBhvr>
                                        </p:animEffect>
                                      </p:childTnLst>
                                    </p:cTn>
                                  </p:par>
                                  <p:par>
                                    <p:cTn id="54" presetID="49" presetClass="entr" presetSubtype="0" decel="100000" fill="hold" grpId="0" nodeType="withEffect">
                                      <p:stCondLst>
                                        <p:cond delay="2200"/>
                                      </p:stCondLst>
                                      <p:childTnLst>
                                        <p:set>
                                          <p:cBhvr>
                                            <p:cTn id="55" dur="1" fill="hold">
                                              <p:stCondLst>
                                                <p:cond delay="0"/>
                                              </p:stCondLst>
                                            </p:cTn>
                                            <p:tgtEl>
                                              <p:spTgt spid="36"/>
                                            </p:tgtEl>
                                            <p:attrNameLst>
                                              <p:attrName>style.visibility</p:attrName>
                                            </p:attrNameLst>
                                          </p:cBhvr>
                                          <p:to>
                                            <p:strVal val="visible"/>
                                          </p:to>
                                        </p:set>
                                        <p:anim calcmode="lin" valueType="num">
                                          <p:cBhvr>
                                            <p:cTn id="56" dur="500" fill="hold"/>
                                            <p:tgtEl>
                                              <p:spTgt spid="36"/>
                                            </p:tgtEl>
                                            <p:attrNameLst>
                                              <p:attrName>ppt_w</p:attrName>
                                            </p:attrNameLst>
                                          </p:cBhvr>
                                          <p:tavLst>
                                            <p:tav tm="0">
                                              <p:val>
                                                <p:fltVal val="0"/>
                                              </p:val>
                                            </p:tav>
                                            <p:tav tm="100000">
                                              <p:val>
                                                <p:strVal val="#ppt_w"/>
                                              </p:val>
                                            </p:tav>
                                          </p:tavLst>
                                        </p:anim>
                                        <p:anim calcmode="lin" valueType="num">
                                          <p:cBhvr>
                                            <p:cTn id="57" dur="500" fill="hold"/>
                                            <p:tgtEl>
                                              <p:spTgt spid="36"/>
                                            </p:tgtEl>
                                            <p:attrNameLst>
                                              <p:attrName>ppt_h</p:attrName>
                                            </p:attrNameLst>
                                          </p:cBhvr>
                                          <p:tavLst>
                                            <p:tav tm="0">
                                              <p:val>
                                                <p:fltVal val="0"/>
                                              </p:val>
                                            </p:tav>
                                            <p:tav tm="100000">
                                              <p:val>
                                                <p:strVal val="#ppt_h"/>
                                              </p:val>
                                            </p:tav>
                                          </p:tavLst>
                                        </p:anim>
                                        <p:anim calcmode="lin" valueType="num">
                                          <p:cBhvr>
                                            <p:cTn id="58" dur="500" fill="hold"/>
                                            <p:tgtEl>
                                              <p:spTgt spid="36"/>
                                            </p:tgtEl>
                                            <p:attrNameLst>
                                              <p:attrName>style.rotation</p:attrName>
                                            </p:attrNameLst>
                                          </p:cBhvr>
                                          <p:tavLst>
                                            <p:tav tm="0">
                                              <p:val>
                                                <p:fltVal val="360"/>
                                              </p:val>
                                            </p:tav>
                                            <p:tav tm="100000">
                                              <p:val>
                                                <p:fltVal val="0"/>
                                              </p:val>
                                            </p:tav>
                                          </p:tavLst>
                                        </p:anim>
                                        <p:animEffect transition="in" filter="fade">
                                          <p:cBhvr>
                                            <p:cTn id="59" dur="500"/>
                                            <p:tgtEl>
                                              <p:spTgt spid="36"/>
                                            </p:tgtEl>
                                          </p:cBhvr>
                                        </p:animEffect>
                                      </p:childTnLst>
                                    </p:cTn>
                                  </p:par>
                                  <p:par>
                                    <p:cTn id="60" presetID="10" presetClass="entr" presetSubtype="0" fill="hold" grpId="0" nodeType="withEffect">
                                      <p:stCondLst>
                                        <p:cond delay="2300"/>
                                      </p:stCondLst>
                                      <p:childTnLst>
                                        <p:set>
                                          <p:cBhvr>
                                            <p:cTn id="61" dur="1" fill="hold">
                                              <p:stCondLst>
                                                <p:cond delay="0"/>
                                              </p:stCondLst>
                                            </p:cTn>
                                            <p:tgtEl>
                                              <p:spTgt spid="37"/>
                                            </p:tgtEl>
                                            <p:attrNameLst>
                                              <p:attrName>style.visibility</p:attrName>
                                            </p:attrNameLst>
                                          </p:cBhvr>
                                          <p:to>
                                            <p:strVal val="visible"/>
                                          </p:to>
                                        </p:set>
                                        <p:animEffect transition="in" filter="fade">
                                          <p:cBhvr>
                                            <p:cTn id="62" dur="500"/>
                                            <p:tgtEl>
                                              <p:spTgt spid="37"/>
                                            </p:tgtEl>
                                          </p:cBhvr>
                                        </p:animEffect>
                                      </p:childTnLst>
                                    </p:cTn>
                                  </p:par>
                                  <p:par>
                                    <p:cTn id="63" presetID="10" presetClass="entr" presetSubtype="0" fill="hold" grpId="0" nodeType="withEffect">
                                      <p:stCondLst>
                                        <p:cond delay="2400"/>
                                      </p:stCondLst>
                                      <p:childTnLst>
                                        <p:set>
                                          <p:cBhvr>
                                            <p:cTn id="64" dur="1" fill="hold">
                                              <p:stCondLst>
                                                <p:cond delay="0"/>
                                              </p:stCondLst>
                                            </p:cTn>
                                            <p:tgtEl>
                                              <p:spTgt spid="38"/>
                                            </p:tgtEl>
                                            <p:attrNameLst>
                                              <p:attrName>style.visibility</p:attrName>
                                            </p:attrNameLst>
                                          </p:cBhvr>
                                          <p:to>
                                            <p:strVal val="visible"/>
                                          </p:to>
                                        </p:set>
                                        <p:animEffect transition="in" filter="fade">
                                          <p:cBhvr>
                                            <p:cTn id="65" dur="500"/>
                                            <p:tgtEl>
                                              <p:spTgt spid="38"/>
                                            </p:tgtEl>
                                          </p:cBhvr>
                                        </p:animEffect>
                                      </p:childTnLst>
                                    </p:cTn>
                                  </p:par>
                                  <p:par>
                                    <p:cTn id="66" presetID="10" presetClass="entr" presetSubtype="0" fill="hold" grpId="0" nodeType="withEffect">
                                      <p:stCondLst>
                                        <p:cond delay="250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500"/>
                                            <p:tgtEl>
                                              <p:spTgt spid="39"/>
                                            </p:tgtEl>
                                          </p:cBhvr>
                                        </p:animEffect>
                                      </p:childTnLst>
                                    </p:cTn>
                                  </p:par>
                                  <p:par>
                                    <p:cTn id="69" presetID="10" presetClass="entr" presetSubtype="0" fill="hold" grpId="0" nodeType="withEffect">
                                      <p:stCondLst>
                                        <p:cond delay="2600"/>
                                      </p:stCondLst>
                                      <p:childTnLst>
                                        <p:set>
                                          <p:cBhvr>
                                            <p:cTn id="70" dur="1" fill="hold">
                                              <p:stCondLst>
                                                <p:cond delay="0"/>
                                              </p:stCondLst>
                                            </p:cTn>
                                            <p:tgtEl>
                                              <p:spTgt spid="40"/>
                                            </p:tgtEl>
                                            <p:attrNameLst>
                                              <p:attrName>style.visibility</p:attrName>
                                            </p:attrNameLst>
                                          </p:cBhvr>
                                          <p:to>
                                            <p:strVal val="visible"/>
                                          </p:to>
                                        </p:set>
                                        <p:animEffect transition="in" filter="fade">
                                          <p:cBhvr>
                                            <p:cTn id="7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animBg="1"/>
          <p:bldP spid="34" grpId="0" animBg="1"/>
          <p:bldP spid="36" grpId="0" animBg="1"/>
          <p:bldP spid="37" grpId="0"/>
          <p:bldP spid="38" grpId="0"/>
          <p:bldP spid="39" grpId="0"/>
          <p:bldP spid="40" grpId="0"/>
          <p:bldP spid="41" grpId="0"/>
        </p:bldLst>
      </p:timing>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395088" y="2478425"/>
            <a:ext cx="12001340" cy="2380780"/>
            <a:chOff x="-1198338" y="1239212"/>
            <a:chExt cx="6000670" cy="1190390"/>
          </a:xfrm>
        </p:grpSpPr>
        <p:grpSp>
          <p:nvGrpSpPr>
            <p:cNvPr id="7" name="Group 6"/>
            <p:cNvGrpSpPr/>
            <p:nvPr/>
          </p:nvGrpSpPr>
          <p:grpSpPr>
            <a:xfrm>
              <a:off x="-1198338" y="1239212"/>
              <a:ext cx="6000670" cy="1190390"/>
              <a:chOff x="-247652" y="2180901"/>
              <a:chExt cx="6000670" cy="1190390"/>
            </a:xfrm>
          </p:grpSpPr>
          <p:grpSp>
            <p:nvGrpSpPr>
              <p:cNvPr id="9" name="Group 8"/>
              <p:cNvGrpSpPr/>
              <p:nvPr/>
            </p:nvGrpSpPr>
            <p:grpSpPr>
              <a:xfrm>
                <a:off x="4711915" y="2180901"/>
                <a:ext cx="1041103" cy="1190390"/>
                <a:chOff x="4711915" y="2180901"/>
                <a:chExt cx="1041103" cy="1190390"/>
              </a:xfrm>
            </p:grpSpPr>
            <p:sp>
              <p:nvSpPr>
                <p:cNvPr id="14" name="Rounded Rectangle 13"/>
                <p:cNvSpPr/>
                <p:nvPr/>
              </p:nvSpPr>
              <p:spPr>
                <a:xfrm rot="2700000">
                  <a:off x="4708238" y="2541008"/>
                  <a:ext cx="1044312" cy="324097"/>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sp>
              <p:nvSpPr>
                <p:cNvPr id="15" name="Rounded Rectangle 14"/>
                <p:cNvSpPr/>
                <p:nvPr/>
              </p:nvSpPr>
              <p:spPr>
                <a:xfrm rot="8100000">
                  <a:off x="4711915" y="3047194"/>
                  <a:ext cx="1041103" cy="324097"/>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grpSp>
          <p:sp>
            <p:nvSpPr>
              <p:cNvPr id="10" name="Rounded Rectangle 9"/>
              <p:cNvSpPr/>
              <p:nvPr/>
            </p:nvSpPr>
            <p:spPr>
              <a:xfrm rot="10800000">
                <a:off x="-247652" y="2794427"/>
                <a:ext cx="5877265" cy="324097"/>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463040" tIns="0" rIns="1706880" bIns="0" rtlCol="0" anchor="ctr"/>
              <a:lstStyle/>
              <a:p>
                <a:endParaRPr lang="en-US" sz="3734">
                  <a:solidFill>
                    <a:srgbClr val="FFFFFF"/>
                  </a:solidFill>
                </a:endParaRPr>
              </a:p>
            </p:txBody>
          </p:sp>
          <p:grpSp>
            <p:nvGrpSpPr>
              <p:cNvPr id="11" name="Group 10"/>
              <p:cNvGrpSpPr/>
              <p:nvPr/>
            </p:nvGrpSpPr>
            <p:grpSpPr>
              <a:xfrm>
                <a:off x="5272543" y="2781102"/>
                <a:ext cx="353443" cy="352541"/>
                <a:chOff x="5277307" y="2785864"/>
                <a:chExt cx="353443" cy="352541"/>
              </a:xfrm>
            </p:grpSpPr>
            <p:sp>
              <p:nvSpPr>
                <p:cNvPr id="12" name="Oval 11"/>
                <p:cNvSpPr/>
                <p:nvPr/>
              </p:nvSpPr>
              <p:spPr>
                <a:xfrm flipH="1">
                  <a:off x="5277307" y="2785864"/>
                  <a:ext cx="352542" cy="35254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extBox 12"/>
                <p:cNvSpPr txBox="1"/>
                <p:nvPr/>
              </p:nvSpPr>
              <p:spPr>
                <a:xfrm flipH="1">
                  <a:off x="5304378" y="2813306"/>
                  <a:ext cx="326372" cy="292388"/>
                </a:xfrm>
                <a:prstGeom prst="rect">
                  <a:avLst/>
                </a:prstGeom>
                <a:noFill/>
              </p:spPr>
              <p:txBody>
                <a:bodyPr wrap="none" rtlCol="0">
                  <a:spAutoFit/>
                </a:bodyPr>
                <a:lstStyle/>
                <a:p>
                  <a:r>
                    <a:rPr lang="en-US" sz="3200"/>
                    <a:t>01</a:t>
                  </a:r>
                </a:p>
              </p:txBody>
            </p:sp>
          </p:grpSp>
        </p:grpSp>
        <p:sp>
          <p:nvSpPr>
            <p:cNvPr id="8" name="Rectangle 7"/>
            <p:cNvSpPr/>
            <p:nvPr/>
          </p:nvSpPr>
          <p:spPr>
            <a:xfrm>
              <a:off x="-822803" y="1902797"/>
              <a:ext cx="5025466" cy="230833"/>
            </a:xfrm>
            <a:prstGeom prst="rect">
              <a:avLst/>
            </a:prstGeom>
          </p:spPr>
          <p:txBody>
            <a:bodyPr wrap="square" anchor="ctr">
              <a:spAutoFit/>
            </a:bodyPr>
            <a:lstStyle/>
            <a:p>
              <a:pPr lvl="1" algn="r"/>
              <a:r>
                <a:rPr lang="en-US" sz="2400">
                  <a:solidFill>
                    <a:srgbClr val="FFFFFF"/>
                  </a:solidFill>
                </a:rPr>
                <a:t>Etiam dignissim dolor sit amet</a:t>
              </a:r>
            </a:p>
          </p:txBody>
        </p:sp>
      </p:grpSp>
      <p:grpSp>
        <p:nvGrpSpPr>
          <p:cNvPr id="16" name="Group 15"/>
          <p:cNvGrpSpPr/>
          <p:nvPr/>
        </p:nvGrpSpPr>
        <p:grpSpPr>
          <a:xfrm>
            <a:off x="-2395089" y="4435906"/>
            <a:ext cx="17811590" cy="2380780"/>
            <a:chOff x="-1198338" y="2217953"/>
            <a:chExt cx="8905795" cy="1190390"/>
          </a:xfrm>
        </p:grpSpPr>
        <p:grpSp>
          <p:nvGrpSpPr>
            <p:cNvPr id="17" name="Group 16"/>
            <p:cNvGrpSpPr/>
            <p:nvPr/>
          </p:nvGrpSpPr>
          <p:grpSpPr>
            <a:xfrm>
              <a:off x="-1198338" y="2217953"/>
              <a:ext cx="8905795" cy="1190390"/>
              <a:chOff x="-1866902" y="1981472"/>
              <a:chExt cx="8905795" cy="1190390"/>
            </a:xfrm>
          </p:grpSpPr>
          <p:grpSp>
            <p:nvGrpSpPr>
              <p:cNvPr id="19" name="Group 18"/>
              <p:cNvGrpSpPr/>
              <p:nvPr/>
            </p:nvGrpSpPr>
            <p:grpSpPr>
              <a:xfrm>
                <a:off x="-1866902" y="1981472"/>
                <a:ext cx="8905795" cy="1190390"/>
                <a:chOff x="-3152777" y="2638100"/>
                <a:chExt cx="8905795" cy="1190390"/>
              </a:xfrm>
            </p:grpSpPr>
            <p:grpSp>
              <p:nvGrpSpPr>
                <p:cNvPr id="23" name="Group 22"/>
                <p:cNvGrpSpPr/>
                <p:nvPr/>
              </p:nvGrpSpPr>
              <p:grpSpPr>
                <a:xfrm>
                  <a:off x="4711915" y="2638100"/>
                  <a:ext cx="1041103" cy="1190390"/>
                  <a:chOff x="4711915" y="2180901"/>
                  <a:chExt cx="1041103" cy="1190390"/>
                </a:xfrm>
                <a:solidFill>
                  <a:schemeClr val="accent2">
                    <a:alpha val="75000"/>
                  </a:schemeClr>
                </a:solidFill>
              </p:grpSpPr>
              <p:sp>
                <p:nvSpPr>
                  <p:cNvPr id="25" name="Rounded Rectangle 24"/>
                  <p:cNvSpPr/>
                  <p:nvPr/>
                </p:nvSpPr>
                <p:spPr>
                  <a:xfrm rot="2700000">
                    <a:off x="4708238" y="2541008"/>
                    <a:ext cx="1044312" cy="324097"/>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sp>
                <p:nvSpPr>
                  <p:cNvPr id="26" name="Rounded Rectangle 25"/>
                  <p:cNvSpPr/>
                  <p:nvPr/>
                </p:nvSpPr>
                <p:spPr>
                  <a:xfrm rot="8100000">
                    <a:off x="4711915" y="3047194"/>
                    <a:ext cx="1041103" cy="324097"/>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grpSp>
            <p:sp>
              <p:nvSpPr>
                <p:cNvPr id="24" name="Rounded Rectangle 23"/>
                <p:cNvSpPr/>
                <p:nvPr/>
              </p:nvSpPr>
              <p:spPr>
                <a:xfrm rot="10800000">
                  <a:off x="-3152777" y="3251625"/>
                  <a:ext cx="8782390" cy="324097"/>
                </a:xfrm>
                <a:prstGeom prst="roundRect">
                  <a:avLst>
                    <a:gd name="adj" fmla="val 50000"/>
                  </a:avLst>
                </a:prstGeom>
                <a:solidFill>
                  <a:schemeClr val="accent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463040" tIns="0" rIns="1706880" bIns="0" rtlCol="0" anchor="ctr"/>
                <a:lstStyle/>
                <a:p>
                  <a:endParaRPr lang="en-US" sz="3734">
                    <a:solidFill>
                      <a:srgbClr val="FFFFFF"/>
                    </a:solidFill>
                  </a:endParaRPr>
                </a:p>
              </p:txBody>
            </p:sp>
          </p:grpSp>
          <p:grpSp>
            <p:nvGrpSpPr>
              <p:cNvPr id="20" name="Group 19"/>
              <p:cNvGrpSpPr/>
              <p:nvPr/>
            </p:nvGrpSpPr>
            <p:grpSpPr>
              <a:xfrm>
                <a:off x="6562090" y="2585605"/>
                <a:ext cx="354046" cy="352541"/>
                <a:chOff x="5275803" y="2785864"/>
                <a:chExt cx="354046" cy="352541"/>
              </a:xfrm>
            </p:grpSpPr>
            <p:sp>
              <p:nvSpPr>
                <p:cNvPr id="21" name="Oval 20"/>
                <p:cNvSpPr/>
                <p:nvPr/>
              </p:nvSpPr>
              <p:spPr>
                <a:xfrm flipH="1">
                  <a:off x="5277307" y="2785864"/>
                  <a:ext cx="352542" cy="35254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TextBox 21"/>
                <p:cNvSpPr txBox="1"/>
                <p:nvPr/>
              </p:nvSpPr>
              <p:spPr>
                <a:xfrm flipH="1">
                  <a:off x="5275803" y="2813306"/>
                  <a:ext cx="326372" cy="292388"/>
                </a:xfrm>
                <a:prstGeom prst="rect">
                  <a:avLst/>
                </a:prstGeom>
                <a:noFill/>
              </p:spPr>
              <p:txBody>
                <a:bodyPr wrap="none" rtlCol="0">
                  <a:spAutoFit/>
                </a:bodyPr>
                <a:lstStyle/>
                <a:p>
                  <a:r>
                    <a:rPr lang="en-US" sz="3200"/>
                    <a:t>02</a:t>
                  </a:r>
                </a:p>
              </p:txBody>
            </p:sp>
          </p:grpSp>
        </p:grpSp>
        <p:sp>
          <p:nvSpPr>
            <p:cNvPr id="18" name="Rectangle 17"/>
            <p:cNvSpPr/>
            <p:nvPr/>
          </p:nvSpPr>
          <p:spPr>
            <a:xfrm>
              <a:off x="1048605" y="2870275"/>
              <a:ext cx="6096000" cy="230833"/>
            </a:xfrm>
            <a:prstGeom prst="rect">
              <a:avLst/>
            </a:prstGeom>
          </p:spPr>
          <p:txBody>
            <a:bodyPr anchor="ctr">
              <a:spAutoFit/>
            </a:bodyPr>
            <a:lstStyle/>
            <a:p>
              <a:pPr algn="r"/>
              <a:r>
                <a:rPr lang="en-US" sz="2400">
                  <a:solidFill>
                    <a:srgbClr val="FFFFFF"/>
                  </a:solidFill>
                </a:rPr>
                <a:t>Etiam dignissim dolor sit amet dictum volutpat. </a:t>
              </a:r>
            </a:p>
          </p:txBody>
        </p:sp>
      </p:grpSp>
      <p:grpSp>
        <p:nvGrpSpPr>
          <p:cNvPr id="27" name="Group 26"/>
          <p:cNvGrpSpPr/>
          <p:nvPr/>
        </p:nvGrpSpPr>
        <p:grpSpPr>
          <a:xfrm>
            <a:off x="-5557389" y="6446862"/>
            <a:ext cx="17811590" cy="2380780"/>
            <a:chOff x="-2779488" y="3223431"/>
            <a:chExt cx="8905795" cy="1190390"/>
          </a:xfrm>
        </p:grpSpPr>
        <p:grpSp>
          <p:nvGrpSpPr>
            <p:cNvPr id="28" name="Group 27"/>
            <p:cNvGrpSpPr/>
            <p:nvPr/>
          </p:nvGrpSpPr>
          <p:grpSpPr>
            <a:xfrm>
              <a:off x="-2779488" y="3223431"/>
              <a:ext cx="8905795" cy="1190390"/>
              <a:chOff x="-1866902" y="1981472"/>
              <a:chExt cx="8905795" cy="1190390"/>
            </a:xfrm>
          </p:grpSpPr>
          <p:grpSp>
            <p:nvGrpSpPr>
              <p:cNvPr id="30" name="Group 29"/>
              <p:cNvGrpSpPr/>
              <p:nvPr/>
            </p:nvGrpSpPr>
            <p:grpSpPr>
              <a:xfrm>
                <a:off x="-1866902" y="1981472"/>
                <a:ext cx="8905795" cy="1190390"/>
                <a:chOff x="-3152777" y="2638100"/>
                <a:chExt cx="8905795" cy="1190390"/>
              </a:xfrm>
            </p:grpSpPr>
            <p:grpSp>
              <p:nvGrpSpPr>
                <p:cNvPr id="34" name="Group 33"/>
                <p:cNvGrpSpPr/>
                <p:nvPr/>
              </p:nvGrpSpPr>
              <p:grpSpPr>
                <a:xfrm>
                  <a:off x="4711915" y="2638100"/>
                  <a:ext cx="1041103" cy="1190390"/>
                  <a:chOff x="4711915" y="2180901"/>
                  <a:chExt cx="1041103" cy="1190390"/>
                </a:xfrm>
                <a:solidFill>
                  <a:schemeClr val="accent2">
                    <a:alpha val="75000"/>
                  </a:schemeClr>
                </a:solidFill>
              </p:grpSpPr>
              <p:sp>
                <p:nvSpPr>
                  <p:cNvPr id="36" name="Rounded Rectangle 35"/>
                  <p:cNvSpPr/>
                  <p:nvPr/>
                </p:nvSpPr>
                <p:spPr>
                  <a:xfrm rot="2700000">
                    <a:off x="4708238" y="2541008"/>
                    <a:ext cx="1044312" cy="324097"/>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sp>
                <p:nvSpPr>
                  <p:cNvPr id="37" name="Rounded Rectangle 36"/>
                  <p:cNvSpPr/>
                  <p:nvPr/>
                </p:nvSpPr>
                <p:spPr>
                  <a:xfrm rot="8100000">
                    <a:off x="4711915" y="3047194"/>
                    <a:ext cx="1041103" cy="324097"/>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grpSp>
            <p:sp>
              <p:nvSpPr>
                <p:cNvPr id="35" name="Rounded Rectangle 34"/>
                <p:cNvSpPr/>
                <p:nvPr/>
              </p:nvSpPr>
              <p:spPr>
                <a:xfrm rot="10800000">
                  <a:off x="-3152777" y="3251625"/>
                  <a:ext cx="8782390" cy="324097"/>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463040" tIns="0" rIns="1706880" bIns="0" rtlCol="0" anchor="ctr"/>
                <a:lstStyle/>
                <a:p>
                  <a:endParaRPr lang="en-US" sz="3734">
                    <a:solidFill>
                      <a:srgbClr val="FFFFFF"/>
                    </a:solidFill>
                  </a:endParaRPr>
                </a:p>
              </p:txBody>
            </p:sp>
          </p:grpSp>
          <p:grpSp>
            <p:nvGrpSpPr>
              <p:cNvPr id="31" name="Group 30"/>
              <p:cNvGrpSpPr/>
              <p:nvPr/>
            </p:nvGrpSpPr>
            <p:grpSpPr>
              <a:xfrm>
                <a:off x="6563594" y="2585605"/>
                <a:ext cx="352542" cy="352541"/>
                <a:chOff x="5277307" y="2785864"/>
                <a:chExt cx="352542" cy="352541"/>
              </a:xfrm>
            </p:grpSpPr>
            <p:sp>
              <p:nvSpPr>
                <p:cNvPr id="32" name="Oval 31"/>
                <p:cNvSpPr/>
                <p:nvPr/>
              </p:nvSpPr>
              <p:spPr>
                <a:xfrm flipH="1">
                  <a:off x="5277307" y="2785864"/>
                  <a:ext cx="352542" cy="35254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3" name="TextBox 32"/>
                <p:cNvSpPr txBox="1"/>
                <p:nvPr/>
              </p:nvSpPr>
              <p:spPr>
                <a:xfrm flipH="1">
                  <a:off x="5285328" y="2813306"/>
                  <a:ext cx="326372" cy="292388"/>
                </a:xfrm>
                <a:prstGeom prst="rect">
                  <a:avLst/>
                </a:prstGeom>
                <a:noFill/>
              </p:spPr>
              <p:txBody>
                <a:bodyPr wrap="none" rtlCol="0">
                  <a:spAutoFit/>
                </a:bodyPr>
                <a:lstStyle/>
                <a:p>
                  <a:r>
                    <a:rPr lang="en-US" sz="3200"/>
                    <a:t>03</a:t>
                  </a:r>
                </a:p>
              </p:txBody>
            </p:sp>
          </p:grpSp>
        </p:grpSp>
        <p:sp>
          <p:nvSpPr>
            <p:cNvPr id="29" name="Rectangle 28"/>
            <p:cNvSpPr/>
            <p:nvPr/>
          </p:nvSpPr>
          <p:spPr>
            <a:xfrm>
              <a:off x="-559010" y="3886418"/>
              <a:ext cx="6096000" cy="230833"/>
            </a:xfrm>
            <a:prstGeom prst="rect">
              <a:avLst/>
            </a:prstGeom>
          </p:spPr>
          <p:txBody>
            <a:bodyPr anchor="ctr">
              <a:spAutoFit/>
            </a:bodyPr>
            <a:lstStyle/>
            <a:p>
              <a:pPr algn="r"/>
              <a:r>
                <a:rPr lang="en-US" sz="2400">
                  <a:solidFill>
                    <a:srgbClr val="FFFFFF"/>
                  </a:solidFill>
                </a:rPr>
                <a:t>Etiam dignissim dolor sit amet dictum volutpat. </a:t>
              </a:r>
            </a:p>
          </p:txBody>
        </p:sp>
      </p:grpSp>
      <p:grpSp>
        <p:nvGrpSpPr>
          <p:cNvPr id="38" name="Group 37"/>
          <p:cNvGrpSpPr/>
          <p:nvPr/>
        </p:nvGrpSpPr>
        <p:grpSpPr>
          <a:xfrm>
            <a:off x="-2909434" y="8472574"/>
            <a:ext cx="21218544" cy="2380780"/>
            <a:chOff x="-1455511" y="4236287"/>
            <a:chExt cx="10609272" cy="1190390"/>
          </a:xfrm>
        </p:grpSpPr>
        <p:grpSp>
          <p:nvGrpSpPr>
            <p:cNvPr id="39" name="Group 38"/>
            <p:cNvGrpSpPr/>
            <p:nvPr/>
          </p:nvGrpSpPr>
          <p:grpSpPr>
            <a:xfrm>
              <a:off x="-1455511" y="4236287"/>
              <a:ext cx="10609272" cy="1190390"/>
              <a:chOff x="-3570379" y="1981472"/>
              <a:chExt cx="10609272" cy="1190390"/>
            </a:xfrm>
          </p:grpSpPr>
          <p:grpSp>
            <p:nvGrpSpPr>
              <p:cNvPr id="41" name="Group 40"/>
              <p:cNvGrpSpPr/>
              <p:nvPr/>
            </p:nvGrpSpPr>
            <p:grpSpPr>
              <a:xfrm>
                <a:off x="-3570379" y="1981472"/>
                <a:ext cx="10609272" cy="1190390"/>
                <a:chOff x="-4856254" y="2638100"/>
                <a:chExt cx="10609272" cy="1190390"/>
              </a:xfrm>
            </p:grpSpPr>
            <p:grpSp>
              <p:nvGrpSpPr>
                <p:cNvPr id="45" name="Group 44"/>
                <p:cNvGrpSpPr/>
                <p:nvPr/>
              </p:nvGrpSpPr>
              <p:grpSpPr>
                <a:xfrm>
                  <a:off x="4711915" y="2638100"/>
                  <a:ext cx="1041103" cy="1190390"/>
                  <a:chOff x="4711915" y="2180901"/>
                  <a:chExt cx="1041103" cy="1190390"/>
                </a:xfrm>
                <a:solidFill>
                  <a:schemeClr val="accent2">
                    <a:alpha val="75000"/>
                  </a:schemeClr>
                </a:solidFill>
              </p:grpSpPr>
              <p:sp>
                <p:nvSpPr>
                  <p:cNvPr id="47" name="Rounded Rectangle 46"/>
                  <p:cNvSpPr/>
                  <p:nvPr/>
                </p:nvSpPr>
                <p:spPr>
                  <a:xfrm rot="2700000">
                    <a:off x="4708238" y="2541008"/>
                    <a:ext cx="1044312" cy="324097"/>
                  </a:xfrm>
                  <a:prstGeom prst="roundRect">
                    <a:avLst>
                      <a:gd name="adj" fmla="val 50000"/>
                    </a:avLst>
                  </a:prstGeom>
                  <a:solidFill>
                    <a:schemeClr val="accent4">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sp>
                <p:nvSpPr>
                  <p:cNvPr id="48" name="Rounded Rectangle 47"/>
                  <p:cNvSpPr/>
                  <p:nvPr/>
                </p:nvSpPr>
                <p:spPr>
                  <a:xfrm rot="8100000">
                    <a:off x="4711915" y="3047194"/>
                    <a:ext cx="1041103" cy="324097"/>
                  </a:xfrm>
                  <a:prstGeom prst="roundRect">
                    <a:avLst>
                      <a:gd name="adj" fmla="val 50000"/>
                    </a:avLst>
                  </a:prstGeom>
                  <a:solidFill>
                    <a:schemeClr val="accent4">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grpSp>
            <p:sp>
              <p:nvSpPr>
                <p:cNvPr id="46" name="Rounded Rectangle 45"/>
                <p:cNvSpPr/>
                <p:nvPr/>
              </p:nvSpPr>
              <p:spPr>
                <a:xfrm rot="10800000">
                  <a:off x="-4856254" y="3251624"/>
                  <a:ext cx="10485867" cy="324097"/>
                </a:xfrm>
                <a:prstGeom prst="roundRect">
                  <a:avLst>
                    <a:gd name="adj" fmla="val 50000"/>
                  </a:avLst>
                </a:prstGeom>
                <a:solidFill>
                  <a:schemeClr val="accent4">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463040" tIns="0" rIns="1706880" bIns="0" rtlCol="0" anchor="ctr"/>
                <a:lstStyle/>
                <a:p>
                  <a:endParaRPr lang="en-US" sz="3734">
                    <a:solidFill>
                      <a:srgbClr val="FFFFFF"/>
                    </a:solidFill>
                  </a:endParaRPr>
                </a:p>
              </p:txBody>
            </p:sp>
          </p:grpSp>
          <p:grpSp>
            <p:nvGrpSpPr>
              <p:cNvPr id="42" name="Group 41"/>
              <p:cNvGrpSpPr/>
              <p:nvPr/>
            </p:nvGrpSpPr>
            <p:grpSpPr>
              <a:xfrm>
                <a:off x="6563594" y="2585605"/>
                <a:ext cx="352542" cy="352541"/>
                <a:chOff x="5277307" y="2785864"/>
                <a:chExt cx="352542" cy="352541"/>
              </a:xfrm>
            </p:grpSpPr>
            <p:sp>
              <p:nvSpPr>
                <p:cNvPr id="43" name="Oval 42"/>
                <p:cNvSpPr/>
                <p:nvPr/>
              </p:nvSpPr>
              <p:spPr>
                <a:xfrm flipH="1">
                  <a:off x="5277307" y="2785864"/>
                  <a:ext cx="352542" cy="35254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4" name="TextBox 43"/>
                <p:cNvSpPr txBox="1"/>
                <p:nvPr/>
              </p:nvSpPr>
              <p:spPr>
                <a:xfrm flipH="1">
                  <a:off x="5285328" y="2813306"/>
                  <a:ext cx="326372" cy="292388"/>
                </a:xfrm>
                <a:prstGeom prst="rect">
                  <a:avLst/>
                </a:prstGeom>
                <a:noFill/>
              </p:spPr>
              <p:txBody>
                <a:bodyPr wrap="none" rtlCol="0">
                  <a:spAutoFit/>
                </a:bodyPr>
                <a:lstStyle/>
                <a:p>
                  <a:r>
                    <a:rPr lang="en-US" sz="3200"/>
                    <a:t>04</a:t>
                  </a:r>
                </a:p>
              </p:txBody>
            </p:sp>
          </p:grpSp>
        </p:grpSp>
        <p:sp>
          <p:nvSpPr>
            <p:cNvPr id="40" name="Rectangle 39"/>
            <p:cNvSpPr/>
            <p:nvPr/>
          </p:nvSpPr>
          <p:spPr>
            <a:xfrm>
              <a:off x="2494909" y="4891896"/>
              <a:ext cx="6096000" cy="230833"/>
            </a:xfrm>
            <a:prstGeom prst="rect">
              <a:avLst/>
            </a:prstGeom>
          </p:spPr>
          <p:txBody>
            <a:bodyPr>
              <a:spAutoFit/>
            </a:bodyPr>
            <a:lstStyle/>
            <a:p>
              <a:pPr algn="r"/>
              <a:r>
                <a:rPr lang="en-US" sz="2400">
                  <a:solidFill>
                    <a:srgbClr val="FFFFFF"/>
                  </a:solidFill>
                </a:rPr>
                <a:t>Etiam dignissim dolor sit amet dictum volutpat. </a:t>
              </a:r>
            </a:p>
          </p:txBody>
        </p:sp>
      </p:grpSp>
      <p:sp>
        <p:nvSpPr>
          <p:cNvPr id="49" name="TextBox 48"/>
          <p:cNvSpPr txBox="1"/>
          <p:nvPr/>
        </p:nvSpPr>
        <p:spPr>
          <a:xfrm>
            <a:off x="9615664" y="3363291"/>
            <a:ext cx="1851789" cy="1323439"/>
          </a:xfrm>
          <a:prstGeom prst="rect">
            <a:avLst/>
          </a:prstGeom>
          <a:noFill/>
        </p:spPr>
        <p:txBody>
          <a:bodyPr wrap="none" rtlCol="0">
            <a:spAutoFit/>
          </a:bodyPr>
          <a:lstStyle/>
          <a:p>
            <a:r>
              <a:rPr lang="en-US" sz="8000"/>
              <a:t>40</a:t>
            </a:r>
            <a:r>
              <a:rPr lang="en-US" sz="7200">
                <a:effectLst>
                  <a:outerShdw blurRad="38100" dist="38100" dir="2700000" algn="tl">
                    <a:srgbClr val="000000">
                      <a:alpha val="43137"/>
                    </a:srgbClr>
                  </a:outerShdw>
                </a:effectLst>
              </a:rPr>
              <a:t>X</a:t>
            </a:r>
          </a:p>
        </p:txBody>
      </p:sp>
      <p:sp>
        <p:nvSpPr>
          <p:cNvPr id="50" name="TextBox 49"/>
          <p:cNvSpPr txBox="1"/>
          <p:nvPr/>
        </p:nvSpPr>
        <p:spPr>
          <a:xfrm>
            <a:off x="15605960" y="5309663"/>
            <a:ext cx="1851789" cy="1323439"/>
          </a:xfrm>
          <a:prstGeom prst="rect">
            <a:avLst/>
          </a:prstGeom>
          <a:noFill/>
        </p:spPr>
        <p:txBody>
          <a:bodyPr wrap="none" rtlCol="0">
            <a:spAutoFit/>
          </a:bodyPr>
          <a:lstStyle/>
          <a:p>
            <a:r>
              <a:rPr lang="en-US" sz="8000" dirty="0"/>
              <a:t>60</a:t>
            </a:r>
            <a:r>
              <a:rPr lang="en-US" sz="7200" dirty="0">
                <a:effectLst>
                  <a:outerShdw blurRad="38100" dist="38100" dir="2700000" algn="tl">
                    <a:srgbClr val="000000">
                      <a:alpha val="43137"/>
                    </a:srgbClr>
                  </a:outerShdw>
                </a:effectLst>
              </a:rPr>
              <a:t>X</a:t>
            </a:r>
          </a:p>
        </p:txBody>
      </p:sp>
      <p:sp>
        <p:nvSpPr>
          <p:cNvPr id="51" name="TextBox 50"/>
          <p:cNvSpPr txBox="1"/>
          <p:nvPr/>
        </p:nvSpPr>
        <p:spPr>
          <a:xfrm>
            <a:off x="12210980" y="7269715"/>
            <a:ext cx="1851789" cy="1323439"/>
          </a:xfrm>
          <a:prstGeom prst="rect">
            <a:avLst/>
          </a:prstGeom>
          <a:noFill/>
        </p:spPr>
        <p:txBody>
          <a:bodyPr wrap="none" rtlCol="0">
            <a:spAutoFit/>
          </a:bodyPr>
          <a:lstStyle/>
          <a:p>
            <a:r>
              <a:rPr lang="en-US" sz="8000"/>
              <a:t>50</a:t>
            </a:r>
            <a:r>
              <a:rPr lang="en-US" sz="7200">
                <a:effectLst>
                  <a:outerShdw blurRad="38100" dist="38100" dir="2700000" algn="tl">
                    <a:srgbClr val="000000">
                      <a:alpha val="43137"/>
                    </a:srgbClr>
                  </a:outerShdw>
                </a:effectLst>
              </a:rPr>
              <a:t>X</a:t>
            </a:r>
          </a:p>
        </p:txBody>
      </p:sp>
      <p:sp>
        <p:nvSpPr>
          <p:cNvPr id="52" name="TextBox 51"/>
          <p:cNvSpPr txBox="1"/>
          <p:nvPr/>
        </p:nvSpPr>
        <p:spPr>
          <a:xfrm>
            <a:off x="18461226" y="9315835"/>
            <a:ext cx="1851789" cy="1323439"/>
          </a:xfrm>
          <a:prstGeom prst="rect">
            <a:avLst/>
          </a:prstGeom>
          <a:noFill/>
        </p:spPr>
        <p:txBody>
          <a:bodyPr wrap="none" rtlCol="0">
            <a:spAutoFit/>
          </a:bodyPr>
          <a:lstStyle/>
          <a:p>
            <a:r>
              <a:rPr lang="en-US" sz="8000"/>
              <a:t>70</a:t>
            </a:r>
            <a:r>
              <a:rPr lang="en-US" sz="7200">
                <a:effectLst>
                  <a:outerShdw blurRad="38100" dist="38100" dir="2700000" algn="tl">
                    <a:srgbClr val="000000">
                      <a:alpha val="43137"/>
                    </a:srgbClr>
                  </a:outerShdw>
                </a:effectLst>
              </a:rPr>
              <a:t>X</a:t>
            </a:r>
          </a:p>
        </p:txBody>
      </p:sp>
      <p:sp>
        <p:nvSpPr>
          <p:cNvPr id="53" name="Title 1"/>
          <p:cNvSpPr txBox="1">
            <a:spLocks/>
          </p:cNvSpPr>
          <p:nvPr/>
        </p:nvSpPr>
        <p:spPr>
          <a:xfrm>
            <a:off x="2940051" y="701687"/>
            <a:ext cx="20726400"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a:r>
              <a:rPr lang="en-US" sz="6400" dirty="0">
                <a:solidFill>
                  <a:schemeClr val="tx1">
                    <a:lumMod val="90000"/>
                    <a:lumOff val="10000"/>
                  </a:schemeClr>
                </a:solidFill>
                <a:latin typeface="+mn-lt"/>
              </a:rPr>
              <a:t>Four step arrow process with font icons</a:t>
            </a:r>
          </a:p>
          <a:p>
            <a:pPr algn="r"/>
            <a:r>
              <a:rPr lang="en-US" sz="3200" dirty="0">
                <a:solidFill>
                  <a:schemeClr val="tx1">
                    <a:lumMod val="90000"/>
                    <a:lumOff val="10000"/>
                  </a:schemeClr>
                </a:solidFill>
                <a:latin typeface="+mn-lt"/>
              </a:rPr>
              <a:t>Change font icons, no lose animation</a:t>
            </a:r>
          </a:p>
          <a:p>
            <a:pPr algn="r"/>
            <a:endParaRPr lang="en-US" sz="6400" dirty="0">
              <a:solidFill>
                <a:schemeClr val="tx1">
                  <a:lumMod val="90000"/>
                  <a:lumOff val="10000"/>
                </a:schemeClr>
              </a:solidFill>
              <a:latin typeface="+mn-lt"/>
            </a:endParaRPr>
          </a:p>
        </p:txBody>
      </p:sp>
      <p:sp>
        <p:nvSpPr>
          <p:cNvPr id="54" name="Rectangle 53"/>
          <p:cNvSpPr/>
          <p:nvPr/>
        </p:nvSpPr>
        <p:spPr>
          <a:xfrm>
            <a:off x="13853328" y="2612021"/>
            <a:ext cx="10163678" cy="1815882"/>
          </a:xfrm>
          <a:prstGeom prst="rect">
            <a:avLst/>
          </a:prstGeom>
        </p:spPr>
        <p:txBody>
          <a:bodyPr wrap="square">
            <a:spAutoFit/>
          </a:bodyPr>
          <a:lstStyle/>
          <a:p>
            <a:pPr algn="r"/>
            <a:r>
              <a:rPr lang="en-US" sz="2800" dirty="0"/>
              <a:t>Etiam dignissim dolor sit amet dictum volutpat. Sed egestas egestas turpis, vitae accumsan nunc aliquam sed. In hac habitasse platea dictumst. Praesent lacus odio, sagittis et volutpat id, dignissim vitae arcu. </a:t>
            </a:r>
          </a:p>
        </p:txBody>
      </p:sp>
    </p:spTree>
    <p:extLst>
      <p:ext uri="{BB962C8B-B14F-4D97-AF65-F5344CB8AC3E}">
        <p14:creationId xmlns:p14="http://schemas.microsoft.com/office/powerpoint/2010/main" val="369121417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66667">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66667">
                                          <p:cBhvr additive="base">
                                            <p:cTn id="7" dur="1500" fill="hold"/>
                                            <p:tgtEl>
                                              <p:spTgt spid="6"/>
                                            </p:tgtEl>
                                            <p:attrNameLst>
                                              <p:attrName>ppt_x</p:attrName>
                                            </p:attrNameLst>
                                          </p:cBhvr>
                                          <p:tavLst>
                                            <p:tav tm="0">
                                              <p:val>
                                                <p:strVal val="0-#ppt_w/2"/>
                                              </p:val>
                                            </p:tav>
                                            <p:tav tm="100000">
                                              <p:val>
                                                <p:strVal val="#ppt_x"/>
                                              </p:val>
                                            </p:tav>
                                          </p:tavLst>
                                        </p:anim>
                                        <p:anim calcmode="lin" valueType="num" p14:bounceEnd="66667">
                                          <p:cBhvr additive="base">
                                            <p:cTn id="8" dur="1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66667">
                                      <p:stCondLst>
                                        <p:cond delay="300"/>
                                      </p:stCondLst>
                                      <p:childTnLst>
                                        <p:set>
                                          <p:cBhvr>
                                            <p:cTn id="10" dur="1" fill="hold">
                                              <p:stCondLst>
                                                <p:cond delay="0"/>
                                              </p:stCondLst>
                                            </p:cTn>
                                            <p:tgtEl>
                                              <p:spTgt spid="16"/>
                                            </p:tgtEl>
                                            <p:attrNameLst>
                                              <p:attrName>style.visibility</p:attrName>
                                            </p:attrNameLst>
                                          </p:cBhvr>
                                          <p:to>
                                            <p:strVal val="visible"/>
                                          </p:to>
                                        </p:set>
                                        <p:anim calcmode="lin" valueType="num" p14:bounceEnd="66667">
                                          <p:cBhvr additive="base">
                                            <p:cTn id="11" dur="1500" fill="hold"/>
                                            <p:tgtEl>
                                              <p:spTgt spid="16"/>
                                            </p:tgtEl>
                                            <p:attrNameLst>
                                              <p:attrName>ppt_x</p:attrName>
                                            </p:attrNameLst>
                                          </p:cBhvr>
                                          <p:tavLst>
                                            <p:tav tm="0">
                                              <p:val>
                                                <p:strVal val="0-#ppt_w/2"/>
                                              </p:val>
                                            </p:tav>
                                            <p:tav tm="100000">
                                              <p:val>
                                                <p:strVal val="#ppt_x"/>
                                              </p:val>
                                            </p:tav>
                                          </p:tavLst>
                                        </p:anim>
                                        <p:anim calcmode="lin" valueType="num" p14:bounceEnd="66667">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66667">
                                      <p:stCondLst>
                                        <p:cond delay="600"/>
                                      </p:stCondLst>
                                      <p:childTnLst>
                                        <p:set>
                                          <p:cBhvr>
                                            <p:cTn id="14" dur="1" fill="hold">
                                              <p:stCondLst>
                                                <p:cond delay="0"/>
                                              </p:stCondLst>
                                            </p:cTn>
                                            <p:tgtEl>
                                              <p:spTgt spid="27"/>
                                            </p:tgtEl>
                                            <p:attrNameLst>
                                              <p:attrName>style.visibility</p:attrName>
                                            </p:attrNameLst>
                                          </p:cBhvr>
                                          <p:to>
                                            <p:strVal val="visible"/>
                                          </p:to>
                                        </p:set>
                                        <p:anim calcmode="lin" valueType="num" p14:bounceEnd="66667">
                                          <p:cBhvr additive="base">
                                            <p:cTn id="15" dur="1500" fill="hold"/>
                                            <p:tgtEl>
                                              <p:spTgt spid="27"/>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27"/>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66667">
                                      <p:stCondLst>
                                        <p:cond delay="900"/>
                                      </p:stCondLst>
                                      <p:childTnLst>
                                        <p:set>
                                          <p:cBhvr>
                                            <p:cTn id="18" dur="1" fill="hold">
                                              <p:stCondLst>
                                                <p:cond delay="0"/>
                                              </p:stCondLst>
                                            </p:cTn>
                                            <p:tgtEl>
                                              <p:spTgt spid="38"/>
                                            </p:tgtEl>
                                            <p:attrNameLst>
                                              <p:attrName>style.visibility</p:attrName>
                                            </p:attrNameLst>
                                          </p:cBhvr>
                                          <p:to>
                                            <p:strVal val="visible"/>
                                          </p:to>
                                        </p:set>
                                        <p:anim calcmode="lin" valueType="num" p14:bounceEnd="66667">
                                          <p:cBhvr additive="base">
                                            <p:cTn id="19" dur="1500" fill="hold"/>
                                            <p:tgtEl>
                                              <p:spTgt spid="38"/>
                                            </p:tgtEl>
                                            <p:attrNameLst>
                                              <p:attrName>ppt_x</p:attrName>
                                            </p:attrNameLst>
                                          </p:cBhvr>
                                          <p:tavLst>
                                            <p:tav tm="0">
                                              <p:val>
                                                <p:strVal val="0-#ppt_w/2"/>
                                              </p:val>
                                            </p:tav>
                                            <p:tav tm="100000">
                                              <p:val>
                                                <p:strVal val="#ppt_x"/>
                                              </p:val>
                                            </p:tav>
                                          </p:tavLst>
                                        </p:anim>
                                        <p:anim calcmode="lin" valueType="num" p14:bounceEnd="66667">
                                          <p:cBhvr additive="base">
                                            <p:cTn id="20" dur="1500" fill="hold"/>
                                            <p:tgtEl>
                                              <p:spTgt spid="38"/>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800"/>
                                      </p:stCondLst>
                                      <p:childTnLst>
                                        <p:set>
                                          <p:cBhvr>
                                            <p:cTn id="22" dur="1" fill="hold">
                                              <p:stCondLst>
                                                <p:cond delay="0"/>
                                              </p:stCondLst>
                                            </p:cTn>
                                            <p:tgtEl>
                                              <p:spTgt spid="49"/>
                                            </p:tgtEl>
                                            <p:attrNameLst>
                                              <p:attrName>style.visibility</p:attrName>
                                            </p:attrNameLst>
                                          </p:cBhvr>
                                          <p:to>
                                            <p:strVal val="visible"/>
                                          </p:to>
                                        </p:set>
                                        <p:animEffect transition="in" filter="fade">
                                          <p:cBhvr>
                                            <p:cTn id="23" dur="500"/>
                                            <p:tgtEl>
                                              <p:spTgt spid="49"/>
                                            </p:tgtEl>
                                          </p:cBhvr>
                                        </p:animEffect>
                                      </p:childTnLst>
                                    </p:cTn>
                                  </p:par>
                                  <p:par>
                                    <p:cTn id="24" presetID="10" presetClass="entr" presetSubtype="0" fill="hold" grpId="0" nodeType="withEffect">
                                      <p:stCondLst>
                                        <p:cond delay="1100"/>
                                      </p:stCondLst>
                                      <p:childTnLst>
                                        <p:set>
                                          <p:cBhvr>
                                            <p:cTn id="25" dur="1" fill="hold">
                                              <p:stCondLst>
                                                <p:cond delay="0"/>
                                              </p:stCondLst>
                                            </p:cTn>
                                            <p:tgtEl>
                                              <p:spTgt spid="50"/>
                                            </p:tgtEl>
                                            <p:attrNameLst>
                                              <p:attrName>style.visibility</p:attrName>
                                            </p:attrNameLst>
                                          </p:cBhvr>
                                          <p:to>
                                            <p:strVal val="visible"/>
                                          </p:to>
                                        </p:set>
                                        <p:animEffect transition="in" filter="fade">
                                          <p:cBhvr>
                                            <p:cTn id="26" dur="500"/>
                                            <p:tgtEl>
                                              <p:spTgt spid="50"/>
                                            </p:tgtEl>
                                          </p:cBhvr>
                                        </p:animEffect>
                                      </p:childTnLst>
                                    </p:cTn>
                                  </p:par>
                                  <p:par>
                                    <p:cTn id="27" presetID="10" presetClass="entr" presetSubtype="0" fill="hold" grpId="0" nodeType="withEffect">
                                      <p:stCondLst>
                                        <p:cond delay="1400"/>
                                      </p:stCondLst>
                                      <p:childTnLst>
                                        <p:set>
                                          <p:cBhvr>
                                            <p:cTn id="28" dur="1" fill="hold">
                                              <p:stCondLst>
                                                <p:cond delay="0"/>
                                              </p:stCondLst>
                                            </p:cTn>
                                            <p:tgtEl>
                                              <p:spTgt spid="51"/>
                                            </p:tgtEl>
                                            <p:attrNameLst>
                                              <p:attrName>style.visibility</p:attrName>
                                            </p:attrNameLst>
                                          </p:cBhvr>
                                          <p:to>
                                            <p:strVal val="visible"/>
                                          </p:to>
                                        </p:set>
                                        <p:animEffect transition="in" filter="fade">
                                          <p:cBhvr>
                                            <p:cTn id="29" dur="500"/>
                                            <p:tgtEl>
                                              <p:spTgt spid="51"/>
                                            </p:tgtEl>
                                          </p:cBhvr>
                                        </p:animEffect>
                                      </p:childTnLst>
                                    </p:cTn>
                                  </p:par>
                                  <p:par>
                                    <p:cTn id="30" presetID="10" presetClass="entr" presetSubtype="0" fill="hold" grpId="0" nodeType="withEffect">
                                      <p:stCondLst>
                                        <p:cond delay="1700"/>
                                      </p:stCondLst>
                                      <p:childTnLst>
                                        <p:set>
                                          <p:cBhvr>
                                            <p:cTn id="31" dur="1" fill="hold">
                                              <p:stCondLst>
                                                <p:cond delay="0"/>
                                              </p:stCondLst>
                                            </p:cTn>
                                            <p:tgtEl>
                                              <p:spTgt spid="52"/>
                                            </p:tgtEl>
                                            <p:attrNameLst>
                                              <p:attrName>style.visibility</p:attrName>
                                            </p:attrNameLst>
                                          </p:cBhvr>
                                          <p:to>
                                            <p:strVal val="visible"/>
                                          </p:to>
                                        </p:set>
                                        <p:animEffect transition="in" filter="fade">
                                          <p:cBhvr>
                                            <p:cTn id="32"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0-#ppt_w/2"/>
                                              </p:val>
                                            </p:tav>
                                            <p:tav tm="100000">
                                              <p:val>
                                                <p:strVal val="#ppt_x"/>
                                              </p:val>
                                            </p:tav>
                                          </p:tavLst>
                                        </p:anim>
                                        <p:anim calcmode="lin" valueType="num">
                                          <p:cBhvr additive="base">
                                            <p:cTn id="8" dur="1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3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60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1500" fill="hold"/>
                                            <p:tgtEl>
                                              <p:spTgt spid="27"/>
                                            </p:tgtEl>
                                            <p:attrNameLst>
                                              <p:attrName>ppt_x</p:attrName>
                                            </p:attrNameLst>
                                          </p:cBhvr>
                                          <p:tavLst>
                                            <p:tav tm="0">
                                              <p:val>
                                                <p:strVal val="0-#ppt_w/2"/>
                                              </p:val>
                                            </p:tav>
                                            <p:tav tm="100000">
                                              <p:val>
                                                <p:strVal val="#ppt_x"/>
                                              </p:val>
                                            </p:tav>
                                          </p:tavLst>
                                        </p:anim>
                                        <p:anim calcmode="lin" valueType="num">
                                          <p:cBhvr additive="base">
                                            <p:cTn id="16" dur="1500" fill="hold"/>
                                            <p:tgtEl>
                                              <p:spTgt spid="27"/>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90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1500" fill="hold"/>
                                            <p:tgtEl>
                                              <p:spTgt spid="38"/>
                                            </p:tgtEl>
                                            <p:attrNameLst>
                                              <p:attrName>ppt_x</p:attrName>
                                            </p:attrNameLst>
                                          </p:cBhvr>
                                          <p:tavLst>
                                            <p:tav tm="0">
                                              <p:val>
                                                <p:strVal val="0-#ppt_w/2"/>
                                              </p:val>
                                            </p:tav>
                                            <p:tav tm="100000">
                                              <p:val>
                                                <p:strVal val="#ppt_x"/>
                                              </p:val>
                                            </p:tav>
                                          </p:tavLst>
                                        </p:anim>
                                        <p:anim calcmode="lin" valueType="num">
                                          <p:cBhvr additive="base">
                                            <p:cTn id="20" dur="1500" fill="hold"/>
                                            <p:tgtEl>
                                              <p:spTgt spid="38"/>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800"/>
                                      </p:stCondLst>
                                      <p:childTnLst>
                                        <p:set>
                                          <p:cBhvr>
                                            <p:cTn id="22" dur="1" fill="hold">
                                              <p:stCondLst>
                                                <p:cond delay="0"/>
                                              </p:stCondLst>
                                            </p:cTn>
                                            <p:tgtEl>
                                              <p:spTgt spid="49"/>
                                            </p:tgtEl>
                                            <p:attrNameLst>
                                              <p:attrName>style.visibility</p:attrName>
                                            </p:attrNameLst>
                                          </p:cBhvr>
                                          <p:to>
                                            <p:strVal val="visible"/>
                                          </p:to>
                                        </p:set>
                                        <p:animEffect transition="in" filter="fade">
                                          <p:cBhvr>
                                            <p:cTn id="23" dur="500"/>
                                            <p:tgtEl>
                                              <p:spTgt spid="49"/>
                                            </p:tgtEl>
                                          </p:cBhvr>
                                        </p:animEffect>
                                      </p:childTnLst>
                                    </p:cTn>
                                  </p:par>
                                  <p:par>
                                    <p:cTn id="24" presetID="10" presetClass="entr" presetSubtype="0" fill="hold" grpId="0" nodeType="withEffect">
                                      <p:stCondLst>
                                        <p:cond delay="1100"/>
                                      </p:stCondLst>
                                      <p:childTnLst>
                                        <p:set>
                                          <p:cBhvr>
                                            <p:cTn id="25" dur="1" fill="hold">
                                              <p:stCondLst>
                                                <p:cond delay="0"/>
                                              </p:stCondLst>
                                            </p:cTn>
                                            <p:tgtEl>
                                              <p:spTgt spid="50"/>
                                            </p:tgtEl>
                                            <p:attrNameLst>
                                              <p:attrName>style.visibility</p:attrName>
                                            </p:attrNameLst>
                                          </p:cBhvr>
                                          <p:to>
                                            <p:strVal val="visible"/>
                                          </p:to>
                                        </p:set>
                                        <p:animEffect transition="in" filter="fade">
                                          <p:cBhvr>
                                            <p:cTn id="26" dur="500"/>
                                            <p:tgtEl>
                                              <p:spTgt spid="50"/>
                                            </p:tgtEl>
                                          </p:cBhvr>
                                        </p:animEffect>
                                      </p:childTnLst>
                                    </p:cTn>
                                  </p:par>
                                  <p:par>
                                    <p:cTn id="27" presetID="10" presetClass="entr" presetSubtype="0" fill="hold" grpId="0" nodeType="withEffect">
                                      <p:stCondLst>
                                        <p:cond delay="1400"/>
                                      </p:stCondLst>
                                      <p:childTnLst>
                                        <p:set>
                                          <p:cBhvr>
                                            <p:cTn id="28" dur="1" fill="hold">
                                              <p:stCondLst>
                                                <p:cond delay="0"/>
                                              </p:stCondLst>
                                            </p:cTn>
                                            <p:tgtEl>
                                              <p:spTgt spid="51"/>
                                            </p:tgtEl>
                                            <p:attrNameLst>
                                              <p:attrName>style.visibility</p:attrName>
                                            </p:attrNameLst>
                                          </p:cBhvr>
                                          <p:to>
                                            <p:strVal val="visible"/>
                                          </p:to>
                                        </p:set>
                                        <p:animEffect transition="in" filter="fade">
                                          <p:cBhvr>
                                            <p:cTn id="29" dur="500"/>
                                            <p:tgtEl>
                                              <p:spTgt spid="51"/>
                                            </p:tgtEl>
                                          </p:cBhvr>
                                        </p:animEffect>
                                      </p:childTnLst>
                                    </p:cTn>
                                  </p:par>
                                  <p:par>
                                    <p:cTn id="30" presetID="10" presetClass="entr" presetSubtype="0" fill="hold" grpId="0" nodeType="withEffect">
                                      <p:stCondLst>
                                        <p:cond delay="1700"/>
                                      </p:stCondLst>
                                      <p:childTnLst>
                                        <p:set>
                                          <p:cBhvr>
                                            <p:cTn id="31" dur="1" fill="hold">
                                              <p:stCondLst>
                                                <p:cond delay="0"/>
                                              </p:stCondLst>
                                            </p:cTn>
                                            <p:tgtEl>
                                              <p:spTgt spid="52"/>
                                            </p:tgtEl>
                                            <p:attrNameLst>
                                              <p:attrName>style.visibility</p:attrName>
                                            </p:attrNameLst>
                                          </p:cBhvr>
                                          <p:to>
                                            <p:strVal val="visible"/>
                                          </p:to>
                                        </p:set>
                                        <p:animEffect transition="in" filter="fade">
                                          <p:cBhvr>
                                            <p:cTn id="32"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Lst>
      </p:timing>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395088" y="3639567"/>
            <a:ext cx="12001340" cy="2380780"/>
            <a:chOff x="-1198338" y="1239212"/>
            <a:chExt cx="6000670" cy="1190390"/>
          </a:xfrm>
        </p:grpSpPr>
        <p:grpSp>
          <p:nvGrpSpPr>
            <p:cNvPr id="7" name="Group 6"/>
            <p:cNvGrpSpPr/>
            <p:nvPr/>
          </p:nvGrpSpPr>
          <p:grpSpPr>
            <a:xfrm>
              <a:off x="-1198338" y="1239212"/>
              <a:ext cx="6000670" cy="1190390"/>
              <a:chOff x="-247652" y="2180901"/>
              <a:chExt cx="6000670" cy="1190390"/>
            </a:xfrm>
          </p:grpSpPr>
          <p:grpSp>
            <p:nvGrpSpPr>
              <p:cNvPr id="9" name="Group 8"/>
              <p:cNvGrpSpPr/>
              <p:nvPr/>
            </p:nvGrpSpPr>
            <p:grpSpPr>
              <a:xfrm>
                <a:off x="4711915" y="2180901"/>
                <a:ext cx="1041103" cy="1190390"/>
                <a:chOff x="4711915" y="2180901"/>
                <a:chExt cx="1041103" cy="1190390"/>
              </a:xfrm>
            </p:grpSpPr>
            <p:sp>
              <p:nvSpPr>
                <p:cNvPr id="14" name="Rounded Rectangle 13"/>
                <p:cNvSpPr/>
                <p:nvPr/>
              </p:nvSpPr>
              <p:spPr>
                <a:xfrm rot="2700000">
                  <a:off x="4708238" y="2541008"/>
                  <a:ext cx="1044312" cy="324097"/>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sp>
              <p:nvSpPr>
                <p:cNvPr id="15" name="Rounded Rectangle 14"/>
                <p:cNvSpPr/>
                <p:nvPr/>
              </p:nvSpPr>
              <p:spPr>
                <a:xfrm rot="8100000">
                  <a:off x="4711915" y="3047194"/>
                  <a:ext cx="1041103" cy="324097"/>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grpSp>
          <p:sp>
            <p:nvSpPr>
              <p:cNvPr id="10" name="Rounded Rectangle 9"/>
              <p:cNvSpPr/>
              <p:nvPr/>
            </p:nvSpPr>
            <p:spPr>
              <a:xfrm rot="10800000">
                <a:off x="-247652" y="2794427"/>
                <a:ext cx="5877265" cy="324097"/>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463040" tIns="0" rIns="1706880" bIns="0" rtlCol="0" anchor="ctr"/>
              <a:lstStyle/>
              <a:p>
                <a:endParaRPr lang="en-US" sz="3734">
                  <a:solidFill>
                    <a:srgbClr val="FFFFFF"/>
                  </a:solidFill>
                </a:endParaRPr>
              </a:p>
            </p:txBody>
          </p:sp>
          <p:grpSp>
            <p:nvGrpSpPr>
              <p:cNvPr id="11" name="Group 10"/>
              <p:cNvGrpSpPr/>
              <p:nvPr/>
            </p:nvGrpSpPr>
            <p:grpSpPr>
              <a:xfrm>
                <a:off x="5272543" y="2781102"/>
                <a:ext cx="354349" cy="352541"/>
                <a:chOff x="5277307" y="2785864"/>
                <a:chExt cx="354349" cy="352541"/>
              </a:xfrm>
            </p:grpSpPr>
            <p:sp>
              <p:nvSpPr>
                <p:cNvPr id="12" name="Oval 11"/>
                <p:cNvSpPr/>
                <p:nvPr/>
              </p:nvSpPr>
              <p:spPr>
                <a:xfrm flipH="1">
                  <a:off x="5277307" y="2785864"/>
                  <a:ext cx="352542" cy="35254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extBox 12"/>
                <p:cNvSpPr txBox="1"/>
                <p:nvPr/>
              </p:nvSpPr>
              <p:spPr>
                <a:xfrm flipH="1">
                  <a:off x="5305284" y="2816027"/>
                  <a:ext cx="326372" cy="292388"/>
                </a:xfrm>
                <a:prstGeom prst="rect">
                  <a:avLst/>
                </a:prstGeom>
                <a:noFill/>
              </p:spPr>
              <p:txBody>
                <a:bodyPr wrap="none" rtlCol="0">
                  <a:spAutoFit/>
                </a:bodyPr>
                <a:lstStyle/>
                <a:p>
                  <a:pPr algn="ctr"/>
                  <a:r>
                    <a:rPr lang="en-US" sz="3200" dirty="0"/>
                    <a:t>01</a:t>
                  </a:r>
                </a:p>
              </p:txBody>
            </p:sp>
          </p:grpSp>
        </p:grpSp>
        <p:sp>
          <p:nvSpPr>
            <p:cNvPr id="8" name="Rectangle 7"/>
            <p:cNvSpPr/>
            <p:nvPr/>
          </p:nvSpPr>
          <p:spPr>
            <a:xfrm>
              <a:off x="-822803" y="1828054"/>
              <a:ext cx="5025466" cy="323166"/>
            </a:xfrm>
            <a:prstGeom prst="rect">
              <a:avLst/>
            </a:prstGeom>
          </p:spPr>
          <p:txBody>
            <a:bodyPr wrap="square">
              <a:spAutoFit/>
            </a:bodyPr>
            <a:lstStyle/>
            <a:p>
              <a:pPr algn="r"/>
              <a:r>
                <a:rPr lang="en-US" sz="3600">
                  <a:solidFill>
                    <a:srgbClr val="FFFFFF"/>
                  </a:solidFill>
                </a:rPr>
                <a:t>Etiam dignissim dolor sit amet</a:t>
              </a:r>
            </a:p>
          </p:txBody>
        </p:sp>
      </p:grpSp>
      <p:grpSp>
        <p:nvGrpSpPr>
          <p:cNvPr id="16" name="Group 15"/>
          <p:cNvGrpSpPr/>
          <p:nvPr/>
        </p:nvGrpSpPr>
        <p:grpSpPr>
          <a:xfrm>
            <a:off x="-6159059" y="5689624"/>
            <a:ext cx="17811590" cy="2380780"/>
            <a:chOff x="-1198338" y="2217953"/>
            <a:chExt cx="8905795" cy="1190390"/>
          </a:xfrm>
        </p:grpSpPr>
        <p:grpSp>
          <p:nvGrpSpPr>
            <p:cNvPr id="17" name="Group 16"/>
            <p:cNvGrpSpPr/>
            <p:nvPr/>
          </p:nvGrpSpPr>
          <p:grpSpPr>
            <a:xfrm>
              <a:off x="-1198338" y="2217953"/>
              <a:ext cx="8905795" cy="1190390"/>
              <a:chOff x="-1866902" y="1981472"/>
              <a:chExt cx="8905795" cy="1190390"/>
            </a:xfrm>
          </p:grpSpPr>
          <p:grpSp>
            <p:nvGrpSpPr>
              <p:cNvPr id="19" name="Group 18"/>
              <p:cNvGrpSpPr/>
              <p:nvPr/>
            </p:nvGrpSpPr>
            <p:grpSpPr>
              <a:xfrm>
                <a:off x="-1866902" y="1981472"/>
                <a:ext cx="8905795" cy="1190390"/>
                <a:chOff x="-3152777" y="2638100"/>
                <a:chExt cx="8905795" cy="1190390"/>
              </a:xfrm>
            </p:grpSpPr>
            <p:grpSp>
              <p:nvGrpSpPr>
                <p:cNvPr id="23" name="Group 22"/>
                <p:cNvGrpSpPr/>
                <p:nvPr/>
              </p:nvGrpSpPr>
              <p:grpSpPr>
                <a:xfrm>
                  <a:off x="4711915" y="2638100"/>
                  <a:ext cx="1041103" cy="1190390"/>
                  <a:chOff x="4711915" y="2180901"/>
                  <a:chExt cx="1041103" cy="1190390"/>
                </a:xfrm>
                <a:solidFill>
                  <a:schemeClr val="accent2">
                    <a:alpha val="75000"/>
                  </a:schemeClr>
                </a:solidFill>
              </p:grpSpPr>
              <p:sp>
                <p:nvSpPr>
                  <p:cNvPr id="25" name="Rounded Rectangle 24"/>
                  <p:cNvSpPr/>
                  <p:nvPr/>
                </p:nvSpPr>
                <p:spPr>
                  <a:xfrm rot="2700000">
                    <a:off x="4708238" y="2541008"/>
                    <a:ext cx="1044312" cy="324097"/>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sp>
                <p:nvSpPr>
                  <p:cNvPr id="26" name="Rounded Rectangle 25"/>
                  <p:cNvSpPr/>
                  <p:nvPr/>
                </p:nvSpPr>
                <p:spPr>
                  <a:xfrm rot="8100000">
                    <a:off x="4711915" y="3047194"/>
                    <a:ext cx="1041103" cy="324097"/>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grpSp>
            <p:sp>
              <p:nvSpPr>
                <p:cNvPr id="24" name="Rounded Rectangle 23"/>
                <p:cNvSpPr/>
                <p:nvPr/>
              </p:nvSpPr>
              <p:spPr>
                <a:xfrm rot="10800000">
                  <a:off x="-3152777" y="3251625"/>
                  <a:ext cx="8782390" cy="324097"/>
                </a:xfrm>
                <a:prstGeom prst="roundRect">
                  <a:avLst>
                    <a:gd name="adj" fmla="val 50000"/>
                  </a:avLst>
                </a:prstGeom>
                <a:solidFill>
                  <a:schemeClr val="accent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463040" tIns="0" rIns="1706880" bIns="0" rtlCol="0" anchor="ctr"/>
                <a:lstStyle/>
                <a:p>
                  <a:endParaRPr lang="en-US" sz="3734">
                    <a:solidFill>
                      <a:srgbClr val="FFFFFF"/>
                    </a:solidFill>
                  </a:endParaRPr>
                </a:p>
              </p:txBody>
            </p:sp>
          </p:grpSp>
          <p:grpSp>
            <p:nvGrpSpPr>
              <p:cNvPr id="20" name="Group 19"/>
              <p:cNvGrpSpPr/>
              <p:nvPr/>
            </p:nvGrpSpPr>
            <p:grpSpPr>
              <a:xfrm>
                <a:off x="6563594" y="2585605"/>
                <a:ext cx="352542" cy="352541"/>
                <a:chOff x="5277307" y="2785864"/>
                <a:chExt cx="352542" cy="352541"/>
              </a:xfrm>
            </p:grpSpPr>
            <p:sp>
              <p:nvSpPr>
                <p:cNvPr id="21" name="Oval 20"/>
                <p:cNvSpPr/>
                <p:nvPr/>
              </p:nvSpPr>
              <p:spPr>
                <a:xfrm flipH="1">
                  <a:off x="5277307" y="2785864"/>
                  <a:ext cx="352542" cy="35254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TextBox 21"/>
                <p:cNvSpPr txBox="1"/>
                <p:nvPr/>
              </p:nvSpPr>
              <p:spPr>
                <a:xfrm flipH="1">
                  <a:off x="5291476" y="2823754"/>
                  <a:ext cx="326372" cy="292388"/>
                </a:xfrm>
                <a:prstGeom prst="rect">
                  <a:avLst/>
                </a:prstGeom>
                <a:noFill/>
              </p:spPr>
              <p:txBody>
                <a:bodyPr wrap="none" rtlCol="0">
                  <a:spAutoFit/>
                </a:bodyPr>
                <a:lstStyle/>
                <a:p>
                  <a:pPr algn="ctr"/>
                  <a:r>
                    <a:rPr lang="en-US" sz="3200" dirty="0"/>
                    <a:t>02</a:t>
                  </a:r>
                </a:p>
              </p:txBody>
            </p:sp>
          </p:grpSp>
        </p:grpSp>
        <p:sp>
          <p:nvSpPr>
            <p:cNvPr id="18" name="Rectangle 17"/>
            <p:cNvSpPr/>
            <p:nvPr/>
          </p:nvSpPr>
          <p:spPr>
            <a:xfrm>
              <a:off x="1048605" y="2824108"/>
              <a:ext cx="6096000" cy="323166"/>
            </a:xfrm>
            <a:prstGeom prst="rect">
              <a:avLst/>
            </a:prstGeom>
          </p:spPr>
          <p:txBody>
            <a:bodyPr>
              <a:spAutoFit/>
            </a:bodyPr>
            <a:lstStyle/>
            <a:p>
              <a:pPr algn="r"/>
              <a:r>
                <a:rPr lang="en-US" sz="3600">
                  <a:solidFill>
                    <a:srgbClr val="FFFFFF"/>
                  </a:solidFill>
                </a:rPr>
                <a:t>Etiam dignissim dolor sit amet dictum volutpat. </a:t>
              </a:r>
            </a:p>
          </p:txBody>
        </p:sp>
      </p:grpSp>
      <p:grpSp>
        <p:nvGrpSpPr>
          <p:cNvPr id="27" name="Group 26"/>
          <p:cNvGrpSpPr/>
          <p:nvPr/>
        </p:nvGrpSpPr>
        <p:grpSpPr>
          <a:xfrm>
            <a:off x="-4193045" y="7776338"/>
            <a:ext cx="17811590" cy="2380780"/>
            <a:chOff x="-2779488" y="3223431"/>
            <a:chExt cx="8905795" cy="1190390"/>
          </a:xfrm>
        </p:grpSpPr>
        <p:grpSp>
          <p:nvGrpSpPr>
            <p:cNvPr id="28" name="Group 27"/>
            <p:cNvGrpSpPr/>
            <p:nvPr/>
          </p:nvGrpSpPr>
          <p:grpSpPr>
            <a:xfrm>
              <a:off x="-2779488" y="3223431"/>
              <a:ext cx="8905795" cy="1190390"/>
              <a:chOff x="-1866902" y="1981472"/>
              <a:chExt cx="8905795" cy="1190390"/>
            </a:xfrm>
          </p:grpSpPr>
          <p:grpSp>
            <p:nvGrpSpPr>
              <p:cNvPr id="30" name="Group 29"/>
              <p:cNvGrpSpPr/>
              <p:nvPr/>
            </p:nvGrpSpPr>
            <p:grpSpPr>
              <a:xfrm>
                <a:off x="-1866902" y="1981472"/>
                <a:ext cx="8905795" cy="1190390"/>
                <a:chOff x="-3152777" y="2638100"/>
                <a:chExt cx="8905795" cy="1190390"/>
              </a:xfrm>
            </p:grpSpPr>
            <p:grpSp>
              <p:nvGrpSpPr>
                <p:cNvPr id="34" name="Group 33"/>
                <p:cNvGrpSpPr/>
                <p:nvPr/>
              </p:nvGrpSpPr>
              <p:grpSpPr>
                <a:xfrm>
                  <a:off x="4711915" y="2638100"/>
                  <a:ext cx="1041103" cy="1190390"/>
                  <a:chOff x="4711915" y="2180901"/>
                  <a:chExt cx="1041103" cy="1190390"/>
                </a:xfrm>
                <a:solidFill>
                  <a:schemeClr val="accent2">
                    <a:alpha val="75000"/>
                  </a:schemeClr>
                </a:solidFill>
              </p:grpSpPr>
              <p:sp>
                <p:nvSpPr>
                  <p:cNvPr id="36" name="Rounded Rectangle 35"/>
                  <p:cNvSpPr/>
                  <p:nvPr/>
                </p:nvSpPr>
                <p:spPr>
                  <a:xfrm rot="2700000">
                    <a:off x="4708238" y="2541008"/>
                    <a:ext cx="1044312" cy="324097"/>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sp>
                <p:nvSpPr>
                  <p:cNvPr id="37" name="Rounded Rectangle 36"/>
                  <p:cNvSpPr/>
                  <p:nvPr/>
                </p:nvSpPr>
                <p:spPr>
                  <a:xfrm rot="8100000">
                    <a:off x="4711915" y="3047194"/>
                    <a:ext cx="1041103" cy="324097"/>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grpSp>
            <p:sp>
              <p:nvSpPr>
                <p:cNvPr id="35" name="Rounded Rectangle 34"/>
                <p:cNvSpPr/>
                <p:nvPr/>
              </p:nvSpPr>
              <p:spPr>
                <a:xfrm rot="10800000">
                  <a:off x="-3152777" y="3251625"/>
                  <a:ext cx="8782390" cy="324097"/>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463040" tIns="0" rIns="1706880" bIns="0" rtlCol="0" anchor="ctr"/>
                <a:lstStyle/>
                <a:p>
                  <a:endParaRPr lang="en-US" sz="3734">
                    <a:solidFill>
                      <a:srgbClr val="FFFFFF"/>
                    </a:solidFill>
                  </a:endParaRPr>
                </a:p>
              </p:txBody>
            </p:sp>
          </p:grpSp>
          <p:grpSp>
            <p:nvGrpSpPr>
              <p:cNvPr id="31" name="Group 30"/>
              <p:cNvGrpSpPr/>
              <p:nvPr/>
            </p:nvGrpSpPr>
            <p:grpSpPr>
              <a:xfrm>
                <a:off x="6563594" y="2585605"/>
                <a:ext cx="352542" cy="352541"/>
                <a:chOff x="5277307" y="2785864"/>
                <a:chExt cx="352542" cy="352541"/>
              </a:xfrm>
            </p:grpSpPr>
            <p:sp>
              <p:nvSpPr>
                <p:cNvPr id="32" name="Oval 31"/>
                <p:cNvSpPr/>
                <p:nvPr/>
              </p:nvSpPr>
              <p:spPr>
                <a:xfrm flipH="1">
                  <a:off x="5277307" y="2785864"/>
                  <a:ext cx="352542" cy="35254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3" name="TextBox 32"/>
                <p:cNvSpPr txBox="1"/>
                <p:nvPr/>
              </p:nvSpPr>
              <p:spPr>
                <a:xfrm flipH="1">
                  <a:off x="5290770" y="2830541"/>
                  <a:ext cx="326372" cy="292388"/>
                </a:xfrm>
                <a:prstGeom prst="rect">
                  <a:avLst/>
                </a:prstGeom>
                <a:noFill/>
              </p:spPr>
              <p:txBody>
                <a:bodyPr wrap="none" rtlCol="0">
                  <a:spAutoFit/>
                </a:bodyPr>
                <a:lstStyle/>
                <a:p>
                  <a:r>
                    <a:rPr lang="en-US" sz="3200" dirty="0"/>
                    <a:t>03</a:t>
                  </a:r>
                </a:p>
              </p:txBody>
            </p:sp>
          </p:grpSp>
        </p:grpSp>
        <p:sp>
          <p:nvSpPr>
            <p:cNvPr id="29" name="Rectangle 28"/>
            <p:cNvSpPr/>
            <p:nvPr/>
          </p:nvSpPr>
          <p:spPr>
            <a:xfrm>
              <a:off x="-559010" y="3810218"/>
              <a:ext cx="6096000" cy="323166"/>
            </a:xfrm>
            <a:prstGeom prst="rect">
              <a:avLst/>
            </a:prstGeom>
          </p:spPr>
          <p:txBody>
            <a:bodyPr>
              <a:spAutoFit/>
            </a:bodyPr>
            <a:lstStyle/>
            <a:p>
              <a:pPr algn="r"/>
              <a:r>
                <a:rPr lang="en-US" sz="3600">
                  <a:solidFill>
                    <a:srgbClr val="FFFFFF"/>
                  </a:solidFill>
                </a:rPr>
                <a:t>Etiam dignissim dolor sit amet dictum volutpat. </a:t>
              </a:r>
            </a:p>
          </p:txBody>
        </p:sp>
      </p:grpSp>
      <p:grpSp>
        <p:nvGrpSpPr>
          <p:cNvPr id="38" name="Group 37"/>
          <p:cNvGrpSpPr/>
          <p:nvPr/>
        </p:nvGrpSpPr>
        <p:grpSpPr>
          <a:xfrm flipH="1">
            <a:off x="12001762" y="4911812"/>
            <a:ext cx="28241882" cy="3168817"/>
            <a:chOff x="-1455511" y="4236287"/>
            <a:chExt cx="10609272" cy="1190390"/>
          </a:xfrm>
        </p:grpSpPr>
        <p:grpSp>
          <p:nvGrpSpPr>
            <p:cNvPr id="39" name="Group 38"/>
            <p:cNvGrpSpPr/>
            <p:nvPr/>
          </p:nvGrpSpPr>
          <p:grpSpPr>
            <a:xfrm>
              <a:off x="-1455511" y="4236287"/>
              <a:ext cx="10609272" cy="1190390"/>
              <a:chOff x="-3570379" y="1981472"/>
              <a:chExt cx="10609272" cy="1190390"/>
            </a:xfrm>
          </p:grpSpPr>
          <p:grpSp>
            <p:nvGrpSpPr>
              <p:cNvPr id="41" name="Group 40"/>
              <p:cNvGrpSpPr/>
              <p:nvPr/>
            </p:nvGrpSpPr>
            <p:grpSpPr>
              <a:xfrm>
                <a:off x="-3570379" y="1981472"/>
                <a:ext cx="10609272" cy="1190390"/>
                <a:chOff x="-4856254" y="2638100"/>
                <a:chExt cx="10609272" cy="1190390"/>
              </a:xfrm>
            </p:grpSpPr>
            <p:grpSp>
              <p:nvGrpSpPr>
                <p:cNvPr id="45" name="Group 44"/>
                <p:cNvGrpSpPr/>
                <p:nvPr/>
              </p:nvGrpSpPr>
              <p:grpSpPr>
                <a:xfrm>
                  <a:off x="4711915" y="2638100"/>
                  <a:ext cx="1041103" cy="1190390"/>
                  <a:chOff x="4711915" y="2180901"/>
                  <a:chExt cx="1041103" cy="1190390"/>
                </a:xfrm>
                <a:solidFill>
                  <a:schemeClr val="accent2">
                    <a:alpha val="75000"/>
                  </a:schemeClr>
                </a:solidFill>
              </p:grpSpPr>
              <p:sp>
                <p:nvSpPr>
                  <p:cNvPr id="47" name="Rounded Rectangle 46"/>
                  <p:cNvSpPr/>
                  <p:nvPr/>
                </p:nvSpPr>
                <p:spPr>
                  <a:xfrm rot="2700000">
                    <a:off x="4708238" y="2541008"/>
                    <a:ext cx="1044312" cy="324097"/>
                  </a:xfrm>
                  <a:prstGeom prst="roundRect">
                    <a:avLst>
                      <a:gd name="adj" fmla="val 50000"/>
                    </a:avLst>
                  </a:prstGeom>
                  <a:solidFill>
                    <a:schemeClr val="accent4">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sp>
                <p:nvSpPr>
                  <p:cNvPr id="48" name="Rounded Rectangle 47"/>
                  <p:cNvSpPr/>
                  <p:nvPr/>
                </p:nvSpPr>
                <p:spPr>
                  <a:xfrm rot="8100000">
                    <a:off x="4711915" y="3047194"/>
                    <a:ext cx="1041103" cy="324097"/>
                  </a:xfrm>
                  <a:prstGeom prst="roundRect">
                    <a:avLst>
                      <a:gd name="adj" fmla="val 50000"/>
                    </a:avLst>
                  </a:prstGeom>
                  <a:solidFill>
                    <a:schemeClr val="accent4">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grpSp>
            <p:sp>
              <p:nvSpPr>
                <p:cNvPr id="46" name="Rounded Rectangle 45"/>
                <p:cNvSpPr/>
                <p:nvPr/>
              </p:nvSpPr>
              <p:spPr>
                <a:xfrm rot="10800000">
                  <a:off x="-4856254" y="3251624"/>
                  <a:ext cx="10485867" cy="324097"/>
                </a:xfrm>
                <a:prstGeom prst="roundRect">
                  <a:avLst>
                    <a:gd name="adj" fmla="val 50000"/>
                  </a:avLst>
                </a:prstGeom>
                <a:solidFill>
                  <a:schemeClr val="accent4">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463040" tIns="0" rIns="1706880" bIns="0" rtlCol="0" anchor="ctr"/>
                <a:lstStyle/>
                <a:p>
                  <a:endParaRPr lang="en-US" sz="3734">
                    <a:solidFill>
                      <a:srgbClr val="FFFFFF"/>
                    </a:solidFill>
                  </a:endParaRPr>
                </a:p>
              </p:txBody>
            </p:sp>
          </p:grpSp>
          <p:grpSp>
            <p:nvGrpSpPr>
              <p:cNvPr id="42" name="Group 41"/>
              <p:cNvGrpSpPr/>
              <p:nvPr/>
            </p:nvGrpSpPr>
            <p:grpSpPr>
              <a:xfrm>
                <a:off x="6563594" y="2585605"/>
                <a:ext cx="352542" cy="352541"/>
                <a:chOff x="5277307" y="2785864"/>
                <a:chExt cx="352542" cy="352541"/>
              </a:xfrm>
            </p:grpSpPr>
            <p:sp>
              <p:nvSpPr>
                <p:cNvPr id="43" name="Oval 42"/>
                <p:cNvSpPr/>
                <p:nvPr/>
              </p:nvSpPr>
              <p:spPr>
                <a:xfrm flipH="1">
                  <a:off x="5277307" y="2785864"/>
                  <a:ext cx="352542" cy="35254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4" name="TextBox 43"/>
                <p:cNvSpPr txBox="1"/>
                <p:nvPr/>
              </p:nvSpPr>
              <p:spPr>
                <a:xfrm flipH="1">
                  <a:off x="5295613" y="2805160"/>
                  <a:ext cx="333126" cy="312170"/>
                </a:xfrm>
                <a:prstGeom prst="rect">
                  <a:avLst/>
                </a:prstGeom>
                <a:noFill/>
              </p:spPr>
              <p:txBody>
                <a:bodyPr wrap="none" rtlCol="0">
                  <a:spAutoFit/>
                </a:bodyPr>
                <a:lstStyle/>
                <a:p>
                  <a:pPr algn="ctr"/>
                  <a:r>
                    <a:rPr lang="en-US" sz="4800" dirty="0"/>
                    <a:t>05</a:t>
                  </a:r>
                </a:p>
              </p:txBody>
            </p:sp>
          </p:grpSp>
        </p:grpSp>
        <p:sp>
          <p:nvSpPr>
            <p:cNvPr id="40" name="Rectangle 39"/>
            <p:cNvSpPr/>
            <p:nvPr/>
          </p:nvSpPr>
          <p:spPr>
            <a:xfrm>
              <a:off x="2494909" y="4872944"/>
              <a:ext cx="6096000" cy="242799"/>
            </a:xfrm>
            <a:prstGeom prst="rect">
              <a:avLst/>
            </a:prstGeom>
          </p:spPr>
          <p:txBody>
            <a:bodyPr>
              <a:spAutoFit/>
            </a:bodyPr>
            <a:lstStyle/>
            <a:p>
              <a:r>
                <a:rPr lang="en-US" sz="3600">
                  <a:solidFill>
                    <a:srgbClr val="FFFFFF"/>
                  </a:solidFill>
                </a:rPr>
                <a:t>Etiam dignissim dolor sit amet dictum volutpat. </a:t>
              </a:r>
            </a:p>
          </p:txBody>
        </p:sp>
      </p:grpSp>
      <p:grpSp>
        <p:nvGrpSpPr>
          <p:cNvPr id="49" name="Group 48"/>
          <p:cNvGrpSpPr/>
          <p:nvPr/>
        </p:nvGrpSpPr>
        <p:grpSpPr>
          <a:xfrm>
            <a:off x="-6159059" y="9776804"/>
            <a:ext cx="17811590" cy="2380780"/>
            <a:chOff x="-1198338" y="2217953"/>
            <a:chExt cx="8905795" cy="1190390"/>
          </a:xfrm>
        </p:grpSpPr>
        <p:grpSp>
          <p:nvGrpSpPr>
            <p:cNvPr id="50" name="Group 49"/>
            <p:cNvGrpSpPr/>
            <p:nvPr/>
          </p:nvGrpSpPr>
          <p:grpSpPr>
            <a:xfrm>
              <a:off x="-1198338" y="2217953"/>
              <a:ext cx="8905795" cy="1190390"/>
              <a:chOff x="-1866902" y="1981472"/>
              <a:chExt cx="8905795" cy="1190390"/>
            </a:xfrm>
          </p:grpSpPr>
          <p:grpSp>
            <p:nvGrpSpPr>
              <p:cNvPr id="52" name="Group 51"/>
              <p:cNvGrpSpPr/>
              <p:nvPr/>
            </p:nvGrpSpPr>
            <p:grpSpPr>
              <a:xfrm>
                <a:off x="-1866902" y="1981472"/>
                <a:ext cx="8905795" cy="1190390"/>
                <a:chOff x="-3152777" y="2638100"/>
                <a:chExt cx="8905795" cy="1190390"/>
              </a:xfrm>
            </p:grpSpPr>
            <p:grpSp>
              <p:nvGrpSpPr>
                <p:cNvPr id="56" name="Group 55"/>
                <p:cNvGrpSpPr/>
                <p:nvPr/>
              </p:nvGrpSpPr>
              <p:grpSpPr>
                <a:xfrm>
                  <a:off x="4711915" y="2638100"/>
                  <a:ext cx="1041103" cy="1190390"/>
                  <a:chOff x="4711915" y="2180901"/>
                  <a:chExt cx="1041103" cy="1190390"/>
                </a:xfrm>
                <a:solidFill>
                  <a:schemeClr val="accent2">
                    <a:alpha val="75000"/>
                  </a:schemeClr>
                </a:solidFill>
              </p:grpSpPr>
              <p:sp>
                <p:nvSpPr>
                  <p:cNvPr id="58" name="Rounded Rectangle 57"/>
                  <p:cNvSpPr/>
                  <p:nvPr/>
                </p:nvSpPr>
                <p:spPr>
                  <a:xfrm rot="2700000">
                    <a:off x="4708238" y="2541008"/>
                    <a:ext cx="1044312" cy="324097"/>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sp>
                <p:nvSpPr>
                  <p:cNvPr id="59" name="Rounded Rectangle 58"/>
                  <p:cNvSpPr/>
                  <p:nvPr/>
                </p:nvSpPr>
                <p:spPr>
                  <a:xfrm rot="8100000">
                    <a:off x="4711915" y="3047194"/>
                    <a:ext cx="1041103" cy="324097"/>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1706880" bIns="0" numCol="1" spcCol="0" rtlCol="0" fromWordArt="0" anchor="ctr" anchorCtr="0" forceAA="0" compatLnSpc="1">
                    <a:prstTxWarp prst="textNoShape">
                      <a:avLst/>
                    </a:prstTxWarp>
                    <a:noAutofit/>
                  </a:bodyPr>
                  <a:lstStyle/>
                  <a:p>
                    <a:pPr algn="ctr"/>
                    <a:endParaRPr lang="en-US" sz="3734">
                      <a:solidFill>
                        <a:srgbClr val="FFFFFF"/>
                      </a:solidFill>
                    </a:endParaRPr>
                  </a:p>
                </p:txBody>
              </p:sp>
            </p:grpSp>
            <p:sp>
              <p:nvSpPr>
                <p:cNvPr id="57" name="Rounded Rectangle 56"/>
                <p:cNvSpPr/>
                <p:nvPr/>
              </p:nvSpPr>
              <p:spPr>
                <a:xfrm rot="10800000">
                  <a:off x="-3152777" y="3251625"/>
                  <a:ext cx="8782390" cy="324097"/>
                </a:xfrm>
                <a:prstGeom prst="roundRect">
                  <a:avLst>
                    <a:gd name="adj" fmla="val 50000"/>
                  </a:avLst>
                </a:prstGeom>
                <a:solidFill>
                  <a:schemeClr val="accent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1463040" tIns="0" rIns="1706880" bIns="0" rtlCol="0" anchor="ctr"/>
                <a:lstStyle/>
                <a:p>
                  <a:endParaRPr lang="en-US" sz="3734">
                    <a:solidFill>
                      <a:srgbClr val="FFFFFF"/>
                    </a:solidFill>
                  </a:endParaRPr>
                </a:p>
              </p:txBody>
            </p:sp>
          </p:grpSp>
          <p:grpSp>
            <p:nvGrpSpPr>
              <p:cNvPr id="53" name="Group 52"/>
              <p:cNvGrpSpPr/>
              <p:nvPr/>
            </p:nvGrpSpPr>
            <p:grpSpPr>
              <a:xfrm>
                <a:off x="6563594" y="2585605"/>
                <a:ext cx="352542" cy="352541"/>
                <a:chOff x="5277307" y="2785864"/>
                <a:chExt cx="352542" cy="352541"/>
              </a:xfrm>
            </p:grpSpPr>
            <p:sp>
              <p:nvSpPr>
                <p:cNvPr id="54" name="Oval 53"/>
                <p:cNvSpPr/>
                <p:nvPr/>
              </p:nvSpPr>
              <p:spPr>
                <a:xfrm flipH="1">
                  <a:off x="5277307" y="2785864"/>
                  <a:ext cx="352542" cy="35254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5" name="TextBox 54"/>
                <p:cNvSpPr txBox="1"/>
                <p:nvPr/>
              </p:nvSpPr>
              <p:spPr>
                <a:xfrm flipH="1">
                  <a:off x="5290770" y="2823284"/>
                  <a:ext cx="326372" cy="292388"/>
                </a:xfrm>
                <a:prstGeom prst="rect">
                  <a:avLst/>
                </a:prstGeom>
                <a:noFill/>
              </p:spPr>
              <p:txBody>
                <a:bodyPr wrap="none" rtlCol="0">
                  <a:spAutoFit/>
                </a:bodyPr>
                <a:lstStyle/>
                <a:p>
                  <a:r>
                    <a:rPr lang="en-US" sz="3200" dirty="0"/>
                    <a:t>04</a:t>
                  </a:r>
                </a:p>
              </p:txBody>
            </p:sp>
          </p:grpSp>
        </p:grpSp>
        <p:sp>
          <p:nvSpPr>
            <p:cNvPr id="51" name="Rectangle 50"/>
            <p:cNvSpPr/>
            <p:nvPr/>
          </p:nvSpPr>
          <p:spPr>
            <a:xfrm>
              <a:off x="1048605" y="2824108"/>
              <a:ext cx="6096000" cy="323166"/>
            </a:xfrm>
            <a:prstGeom prst="rect">
              <a:avLst/>
            </a:prstGeom>
          </p:spPr>
          <p:txBody>
            <a:bodyPr>
              <a:spAutoFit/>
            </a:bodyPr>
            <a:lstStyle/>
            <a:p>
              <a:pPr algn="r"/>
              <a:r>
                <a:rPr lang="en-US" sz="3600">
                  <a:solidFill>
                    <a:srgbClr val="FFFFFF"/>
                  </a:solidFill>
                </a:rPr>
                <a:t>Etiam dignissim dolor sit amet dictum volutpat. </a:t>
              </a:r>
            </a:p>
          </p:txBody>
        </p:sp>
      </p:grpSp>
      <p:sp>
        <p:nvSpPr>
          <p:cNvPr id="60" name="Title 1"/>
          <p:cNvSpPr txBox="1">
            <a:spLocks/>
          </p:cNvSpPr>
          <p:nvPr/>
        </p:nvSpPr>
        <p:spPr>
          <a:xfrm>
            <a:off x="8261459" y="771829"/>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a:r>
              <a:rPr lang="en-US" sz="6400" dirty="0">
                <a:solidFill>
                  <a:schemeClr val="tx1">
                    <a:lumMod val="90000"/>
                    <a:lumOff val="10000"/>
                  </a:schemeClr>
                </a:solidFill>
                <a:latin typeface="+mn-lt"/>
              </a:rPr>
              <a:t>Four step arrow process with font icons</a:t>
            </a:r>
          </a:p>
          <a:p>
            <a:pPr algn="r"/>
            <a:r>
              <a:rPr lang="en-US" sz="3200" dirty="0">
                <a:solidFill>
                  <a:schemeClr val="tx1">
                    <a:lumMod val="90000"/>
                    <a:lumOff val="10000"/>
                  </a:schemeClr>
                </a:solidFill>
                <a:latin typeface="+mn-lt"/>
              </a:rPr>
              <a:t>Change font icons, no lose animation</a:t>
            </a:r>
          </a:p>
          <a:p>
            <a:pPr algn="r"/>
            <a:endParaRPr lang="en-US" sz="6400" dirty="0">
              <a:solidFill>
                <a:schemeClr val="tx1">
                  <a:lumMod val="90000"/>
                  <a:lumOff val="10000"/>
                </a:schemeClr>
              </a:solidFill>
              <a:latin typeface="+mn-lt"/>
            </a:endParaRPr>
          </a:p>
        </p:txBody>
      </p:sp>
      <p:sp>
        <p:nvSpPr>
          <p:cNvPr id="61" name="Rectangle 60"/>
          <p:cNvSpPr/>
          <p:nvPr/>
        </p:nvSpPr>
        <p:spPr>
          <a:xfrm>
            <a:off x="13853328" y="2612021"/>
            <a:ext cx="10163678" cy="1815882"/>
          </a:xfrm>
          <a:prstGeom prst="rect">
            <a:avLst/>
          </a:prstGeom>
        </p:spPr>
        <p:txBody>
          <a:bodyPr wrap="square">
            <a:spAutoFit/>
          </a:bodyPr>
          <a:lstStyle/>
          <a:p>
            <a:pPr algn="r"/>
            <a:r>
              <a:rPr lang="en-US" sz="2800" dirty="0"/>
              <a:t>Etiam dignissim dolor sit amet dictum volutpat. Sed egestas egestas turpis, vitae accumsan nunc aliquam sed. In hac habitasse platea dictumst. Praesent lacus odio, sagittis et volutpat id, dignissim vitae arcu. </a:t>
            </a:r>
          </a:p>
        </p:txBody>
      </p:sp>
    </p:spTree>
    <p:extLst>
      <p:ext uri="{BB962C8B-B14F-4D97-AF65-F5344CB8AC3E}">
        <p14:creationId xmlns:p14="http://schemas.microsoft.com/office/powerpoint/2010/main" val="355634507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66667">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66667">
                                          <p:cBhvr additive="base">
                                            <p:cTn id="7" dur="1500" fill="hold"/>
                                            <p:tgtEl>
                                              <p:spTgt spid="6"/>
                                            </p:tgtEl>
                                            <p:attrNameLst>
                                              <p:attrName>ppt_x</p:attrName>
                                            </p:attrNameLst>
                                          </p:cBhvr>
                                          <p:tavLst>
                                            <p:tav tm="0">
                                              <p:val>
                                                <p:strVal val="0-#ppt_w/2"/>
                                              </p:val>
                                            </p:tav>
                                            <p:tav tm="100000">
                                              <p:val>
                                                <p:strVal val="#ppt_x"/>
                                              </p:val>
                                            </p:tav>
                                          </p:tavLst>
                                        </p:anim>
                                        <p:anim calcmode="lin" valueType="num" p14:bounceEnd="66667">
                                          <p:cBhvr additive="base">
                                            <p:cTn id="8" dur="1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66667">
                                      <p:stCondLst>
                                        <p:cond delay="300"/>
                                      </p:stCondLst>
                                      <p:childTnLst>
                                        <p:set>
                                          <p:cBhvr>
                                            <p:cTn id="10" dur="1" fill="hold">
                                              <p:stCondLst>
                                                <p:cond delay="0"/>
                                              </p:stCondLst>
                                            </p:cTn>
                                            <p:tgtEl>
                                              <p:spTgt spid="16"/>
                                            </p:tgtEl>
                                            <p:attrNameLst>
                                              <p:attrName>style.visibility</p:attrName>
                                            </p:attrNameLst>
                                          </p:cBhvr>
                                          <p:to>
                                            <p:strVal val="visible"/>
                                          </p:to>
                                        </p:set>
                                        <p:anim calcmode="lin" valueType="num" p14:bounceEnd="66667">
                                          <p:cBhvr additive="base">
                                            <p:cTn id="11" dur="1500" fill="hold"/>
                                            <p:tgtEl>
                                              <p:spTgt spid="16"/>
                                            </p:tgtEl>
                                            <p:attrNameLst>
                                              <p:attrName>ppt_x</p:attrName>
                                            </p:attrNameLst>
                                          </p:cBhvr>
                                          <p:tavLst>
                                            <p:tav tm="0">
                                              <p:val>
                                                <p:strVal val="0-#ppt_w/2"/>
                                              </p:val>
                                            </p:tav>
                                            <p:tav tm="100000">
                                              <p:val>
                                                <p:strVal val="#ppt_x"/>
                                              </p:val>
                                            </p:tav>
                                          </p:tavLst>
                                        </p:anim>
                                        <p:anim calcmode="lin" valueType="num" p14:bounceEnd="66667">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66667">
                                      <p:stCondLst>
                                        <p:cond delay="600"/>
                                      </p:stCondLst>
                                      <p:childTnLst>
                                        <p:set>
                                          <p:cBhvr>
                                            <p:cTn id="14" dur="1" fill="hold">
                                              <p:stCondLst>
                                                <p:cond delay="0"/>
                                              </p:stCondLst>
                                            </p:cTn>
                                            <p:tgtEl>
                                              <p:spTgt spid="27"/>
                                            </p:tgtEl>
                                            <p:attrNameLst>
                                              <p:attrName>style.visibility</p:attrName>
                                            </p:attrNameLst>
                                          </p:cBhvr>
                                          <p:to>
                                            <p:strVal val="visible"/>
                                          </p:to>
                                        </p:set>
                                        <p:anim calcmode="lin" valueType="num" p14:bounceEnd="66667">
                                          <p:cBhvr additive="base">
                                            <p:cTn id="15" dur="1500" fill="hold"/>
                                            <p:tgtEl>
                                              <p:spTgt spid="27"/>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27"/>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66667">
                                      <p:stCondLst>
                                        <p:cond delay="900"/>
                                      </p:stCondLst>
                                      <p:childTnLst>
                                        <p:set>
                                          <p:cBhvr>
                                            <p:cTn id="18" dur="1" fill="hold">
                                              <p:stCondLst>
                                                <p:cond delay="0"/>
                                              </p:stCondLst>
                                            </p:cTn>
                                            <p:tgtEl>
                                              <p:spTgt spid="49"/>
                                            </p:tgtEl>
                                            <p:attrNameLst>
                                              <p:attrName>style.visibility</p:attrName>
                                            </p:attrNameLst>
                                          </p:cBhvr>
                                          <p:to>
                                            <p:strVal val="visible"/>
                                          </p:to>
                                        </p:set>
                                        <p:anim calcmode="lin" valueType="num" p14:bounceEnd="66667">
                                          <p:cBhvr additive="base">
                                            <p:cTn id="19" dur="1500" fill="hold"/>
                                            <p:tgtEl>
                                              <p:spTgt spid="49"/>
                                            </p:tgtEl>
                                            <p:attrNameLst>
                                              <p:attrName>ppt_x</p:attrName>
                                            </p:attrNameLst>
                                          </p:cBhvr>
                                          <p:tavLst>
                                            <p:tav tm="0">
                                              <p:val>
                                                <p:strVal val="0-#ppt_w/2"/>
                                              </p:val>
                                            </p:tav>
                                            <p:tav tm="100000">
                                              <p:val>
                                                <p:strVal val="#ppt_x"/>
                                              </p:val>
                                            </p:tav>
                                          </p:tavLst>
                                        </p:anim>
                                        <p:anim calcmode="lin" valueType="num" p14:bounceEnd="66667">
                                          <p:cBhvr additive="base">
                                            <p:cTn id="20" dur="1500" fill="hold"/>
                                            <p:tgtEl>
                                              <p:spTgt spid="49"/>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66667">
                                      <p:stCondLst>
                                        <p:cond delay="1200"/>
                                      </p:stCondLst>
                                      <p:childTnLst>
                                        <p:set>
                                          <p:cBhvr>
                                            <p:cTn id="22" dur="1" fill="hold">
                                              <p:stCondLst>
                                                <p:cond delay="0"/>
                                              </p:stCondLst>
                                            </p:cTn>
                                            <p:tgtEl>
                                              <p:spTgt spid="38"/>
                                            </p:tgtEl>
                                            <p:attrNameLst>
                                              <p:attrName>style.visibility</p:attrName>
                                            </p:attrNameLst>
                                          </p:cBhvr>
                                          <p:to>
                                            <p:strVal val="visible"/>
                                          </p:to>
                                        </p:set>
                                        <p:anim calcmode="lin" valueType="num" p14:bounceEnd="66667">
                                          <p:cBhvr additive="base">
                                            <p:cTn id="23" dur="1500" fill="hold"/>
                                            <p:tgtEl>
                                              <p:spTgt spid="38"/>
                                            </p:tgtEl>
                                            <p:attrNameLst>
                                              <p:attrName>ppt_x</p:attrName>
                                            </p:attrNameLst>
                                          </p:cBhvr>
                                          <p:tavLst>
                                            <p:tav tm="0">
                                              <p:val>
                                                <p:strVal val="1+#ppt_w/2"/>
                                              </p:val>
                                            </p:tav>
                                            <p:tav tm="100000">
                                              <p:val>
                                                <p:strVal val="#ppt_x"/>
                                              </p:val>
                                            </p:tav>
                                          </p:tavLst>
                                        </p:anim>
                                        <p:anim calcmode="lin" valueType="num" p14:bounceEnd="66667">
                                          <p:cBhvr additive="base">
                                            <p:cTn id="24" dur="1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0-#ppt_w/2"/>
                                              </p:val>
                                            </p:tav>
                                            <p:tav tm="100000">
                                              <p:val>
                                                <p:strVal val="#ppt_x"/>
                                              </p:val>
                                            </p:tav>
                                          </p:tavLst>
                                        </p:anim>
                                        <p:anim calcmode="lin" valueType="num">
                                          <p:cBhvr additive="base">
                                            <p:cTn id="8" dur="1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3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60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1500" fill="hold"/>
                                            <p:tgtEl>
                                              <p:spTgt spid="27"/>
                                            </p:tgtEl>
                                            <p:attrNameLst>
                                              <p:attrName>ppt_x</p:attrName>
                                            </p:attrNameLst>
                                          </p:cBhvr>
                                          <p:tavLst>
                                            <p:tav tm="0">
                                              <p:val>
                                                <p:strVal val="0-#ppt_w/2"/>
                                              </p:val>
                                            </p:tav>
                                            <p:tav tm="100000">
                                              <p:val>
                                                <p:strVal val="#ppt_x"/>
                                              </p:val>
                                            </p:tav>
                                          </p:tavLst>
                                        </p:anim>
                                        <p:anim calcmode="lin" valueType="num">
                                          <p:cBhvr additive="base">
                                            <p:cTn id="16" dur="1500" fill="hold"/>
                                            <p:tgtEl>
                                              <p:spTgt spid="27"/>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90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1500" fill="hold"/>
                                            <p:tgtEl>
                                              <p:spTgt spid="49"/>
                                            </p:tgtEl>
                                            <p:attrNameLst>
                                              <p:attrName>ppt_x</p:attrName>
                                            </p:attrNameLst>
                                          </p:cBhvr>
                                          <p:tavLst>
                                            <p:tav tm="0">
                                              <p:val>
                                                <p:strVal val="0-#ppt_w/2"/>
                                              </p:val>
                                            </p:tav>
                                            <p:tav tm="100000">
                                              <p:val>
                                                <p:strVal val="#ppt_x"/>
                                              </p:val>
                                            </p:tav>
                                          </p:tavLst>
                                        </p:anim>
                                        <p:anim calcmode="lin" valueType="num">
                                          <p:cBhvr additive="base">
                                            <p:cTn id="20" dur="1500" fill="hold"/>
                                            <p:tgtEl>
                                              <p:spTgt spid="49"/>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120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1500" fill="hold"/>
                                            <p:tgtEl>
                                              <p:spTgt spid="38"/>
                                            </p:tgtEl>
                                            <p:attrNameLst>
                                              <p:attrName>ppt_x</p:attrName>
                                            </p:attrNameLst>
                                          </p:cBhvr>
                                          <p:tavLst>
                                            <p:tav tm="0">
                                              <p:val>
                                                <p:strVal val="1+#ppt_w/2"/>
                                              </p:val>
                                            </p:tav>
                                            <p:tav tm="100000">
                                              <p:val>
                                                <p:strVal val="#ppt_x"/>
                                              </p:val>
                                            </p:tav>
                                          </p:tavLst>
                                        </p:anim>
                                        <p:anim calcmode="lin" valueType="num">
                                          <p:cBhvr additive="base">
                                            <p:cTn id="24" dur="1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7119505" y="5776699"/>
            <a:ext cx="5247496" cy="377371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7" name="Group 6"/>
          <p:cNvGrpSpPr/>
          <p:nvPr/>
        </p:nvGrpSpPr>
        <p:grpSpPr>
          <a:xfrm>
            <a:off x="18241800" y="6286016"/>
            <a:ext cx="3002900" cy="2592216"/>
            <a:chOff x="-169868" y="1378288"/>
            <a:chExt cx="1501449" cy="1296107"/>
          </a:xfrm>
        </p:grpSpPr>
        <p:sp>
          <p:nvSpPr>
            <p:cNvPr id="8" name="Text Placeholder 7"/>
            <p:cNvSpPr txBox="1">
              <a:spLocks/>
            </p:cNvSpPr>
            <p:nvPr/>
          </p:nvSpPr>
          <p:spPr>
            <a:xfrm>
              <a:off x="-169868" y="1378288"/>
              <a:ext cx="1501449" cy="799425"/>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3200" b="0">
                  <a:solidFill>
                    <a:schemeClr val="bg1"/>
                  </a:solidFill>
                </a:rPr>
                <a:t>04</a:t>
              </a:r>
            </a:p>
          </p:txBody>
        </p:sp>
        <p:sp>
          <p:nvSpPr>
            <p:cNvPr id="9" name="Rectangle 8"/>
            <p:cNvSpPr/>
            <p:nvPr/>
          </p:nvSpPr>
          <p:spPr>
            <a:xfrm>
              <a:off x="-139371" y="2351230"/>
              <a:ext cx="1440458" cy="323165"/>
            </a:xfrm>
            <a:prstGeom prst="rect">
              <a:avLst/>
            </a:prstGeom>
          </p:spPr>
          <p:txBody>
            <a:bodyPr wrap="none">
              <a:spAutoFit/>
            </a:bodyPr>
            <a:lstStyle/>
            <a:p>
              <a:pPr algn="ctr">
                <a:lnSpc>
                  <a:spcPct val="50000"/>
                </a:lnSpc>
              </a:pPr>
              <a:r>
                <a:rPr lang="en-US" sz="7200">
                  <a:solidFill>
                    <a:schemeClr val="bg1"/>
                  </a:solidFill>
                </a:rPr>
                <a:t>option</a:t>
              </a:r>
              <a:endParaRPr lang="en-US" sz="16000">
                <a:solidFill>
                  <a:schemeClr val="bg1"/>
                </a:solidFill>
              </a:endParaRPr>
            </a:p>
          </p:txBody>
        </p:sp>
      </p:grpSp>
      <p:sp>
        <p:nvSpPr>
          <p:cNvPr id="10" name="Rectangle 9"/>
          <p:cNvSpPr/>
          <p:nvPr/>
        </p:nvSpPr>
        <p:spPr>
          <a:xfrm rot="5400000">
            <a:off x="2260815" y="4753142"/>
            <a:ext cx="24384000" cy="5361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 name="Rectangle 10"/>
          <p:cNvSpPr/>
          <p:nvPr/>
        </p:nvSpPr>
        <p:spPr>
          <a:xfrm>
            <a:off x="11869385" y="1992065"/>
            <a:ext cx="5247496" cy="37737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2" name="Group 11"/>
          <p:cNvGrpSpPr/>
          <p:nvPr/>
        </p:nvGrpSpPr>
        <p:grpSpPr>
          <a:xfrm>
            <a:off x="12991680" y="2501378"/>
            <a:ext cx="3002900" cy="2592216"/>
            <a:chOff x="-169868" y="1378288"/>
            <a:chExt cx="1501449" cy="1296107"/>
          </a:xfrm>
        </p:grpSpPr>
        <p:sp>
          <p:nvSpPr>
            <p:cNvPr id="13" name="Text Placeholder 7"/>
            <p:cNvSpPr txBox="1">
              <a:spLocks/>
            </p:cNvSpPr>
            <p:nvPr/>
          </p:nvSpPr>
          <p:spPr>
            <a:xfrm>
              <a:off x="-169868" y="1378288"/>
              <a:ext cx="1501449" cy="799425"/>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3200" b="0">
                  <a:solidFill>
                    <a:schemeClr val="bg1"/>
                  </a:solidFill>
                </a:rPr>
                <a:t>03</a:t>
              </a:r>
            </a:p>
          </p:txBody>
        </p:sp>
        <p:sp>
          <p:nvSpPr>
            <p:cNvPr id="14" name="Rectangle 13"/>
            <p:cNvSpPr/>
            <p:nvPr/>
          </p:nvSpPr>
          <p:spPr>
            <a:xfrm>
              <a:off x="-139371" y="2351230"/>
              <a:ext cx="1440458" cy="323165"/>
            </a:xfrm>
            <a:prstGeom prst="rect">
              <a:avLst/>
            </a:prstGeom>
          </p:spPr>
          <p:txBody>
            <a:bodyPr wrap="none">
              <a:spAutoFit/>
            </a:bodyPr>
            <a:lstStyle/>
            <a:p>
              <a:pPr algn="ctr">
                <a:lnSpc>
                  <a:spcPct val="50000"/>
                </a:lnSpc>
              </a:pPr>
              <a:r>
                <a:rPr lang="en-US" sz="7200">
                  <a:solidFill>
                    <a:schemeClr val="bg1"/>
                  </a:solidFill>
                </a:rPr>
                <a:t>option</a:t>
              </a:r>
              <a:endParaRPr lang="en-US" sz="16000">
                <a:solidFill>
                  <a:schemeClr val="bg1"/>
                </a:solidFill>
              </a:endParaRPr>
            </a:p>
          </p:txBody>
        </p:sp>
      </p:grpSp>
      <p:sp>
        <p:nvSpPr>
          <p:cNvPr id="15" name="Rectangle 14"/>
          <p:cNvSpPr/>
          <p:nvPr/>
        </p:nvSpPr>
        <p:spPr>
          <a:xfrm rot="5400000">
            <a:off x="-2956817" y="4810193"/>
            <a:ext cx="24384000" cy="52474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Rectangle 15"/>
          <p:cNvSpPr/>
          <p:nvPr/>
        </p:nvSpPr>
        <p:spPr>
          <a:xfrm>
            <a:off x="6612089" y="5776699"/>
            <a:ext cx="5247496" cy="37737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7" name="Group 16"/>
          <p:cNvGrpSpPr/>
          <p:nvPr/>
        </p:nvGrpSpPr>
        <p:grpSpPr>
          <a:xfrm>
            <a:off x="7734386" y="6286016"/>
            <a:ext cx="3002900" cy="2592216"/>
            <a:chOff x="-169868" y="1378288"/>
            <a:chExt cx="1501449" cy="1296107"/>
          </a:xfrm>
        </p:grpSpPr>
        <p:sp>
          <p:nvSpPr>
            <p:cNvPr id="18" name="Text Placeholder 7"/>
            <p:cNvSpPr txBox="1">
              <a:spLocks/>
            </p:cNvSpPr>
            <p:nvPr/>
          </p:nvSpPr>
          <p:spPr>
            <a:xfrm>
              <a:off x="-169868" y="1378288"/>
              <a:ext cx="1501449" cy="799425"/>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3200" b="0">
                  <a:solidFill>
                    <a:schemeClr val="bg1"/>
                  </a:solidFill>
                </a:rPr>
                <a:t>02</a:t>
              </a:r>
            </a:p>
          </p:txBody>
        </p:sp>
        <p:sp>
          <p:nvSpPr>
            <p:cNvPr id="19" name="Rectangle 18"/>
            <p:cNvSpPr/>
            <p:nvPr/>
          </p:nvSpPr>
          <p:spPr>
            <a:xfrm>
              <a:off x="-139371" y="2351230"/>
              <a:ext cx="1440458" cy="323165"/>
            </a:xfrm>
            <a:prstGeom prst="rect">
              <a:avLst/>
            </a:prstGeom>
          </p:spPr>
          <p:txBody>
            <a:bodyPr wrap="none">
              <a:spAutoFit/>
            </a:bodyPr>
            <a:lstStyle/>
            <a:p>
              <a:pPr algn="ctr">
                <a:lnSpc>
                  <a:spcPct val="50000"/>
                </a:lnSpc>
              </a:pPr>
              <a:r>
                <a:rPr lang="en-US" sz="7200">
                  <a:solidFill>
                    <a:schemeClr val="bg1"/>
                  </a:solidFill>
                </a:rPr>
                <a:t>option</a:t>
              </a:r>
              <a:endParaRPr lang="en-US" sz="16000">
                <a:solidFill>
                  <a:schemeClr val="bg1"/>
                </a:solidFill>
              </a:endParaRPr>
            </a:p>
          </p:txBody>
        </p:sp>
      </p:grpSp>
      <p:sp>
        <p:nvSpPr>
          <p:cNvPr id="20" name="Rectangle 19"/>
          <p:cNvSpPr/>
          <p:nvPr/>
        </p:nvSpPr>
        <p:spPr>
          <a:xfrm rot="5400000">
            <a:off x="-9193031" y="3826954"/>
            <a:ext cx="24384000" cy="72139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 name="Rectangle 20"/>
          <p:cNvSpPr/>
          <p:nvPr/>
        </p:nvSpPr>
        <p:spPr>
          <a:xfrm>
            <a:off x="1358465" y="2002985"/>
            <a:ext cx="5247496" cy="377371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22" name="Group 21"/>
          <p:cNvGrpSpPr/>
          <p:nvPr/>
        </p:nvGrpSpPr>
        <p:grpSpPr>
          <a:xfrm>
            <a:off x="2480760" y="2512298"/>
            <a:ext cx="3002900" cy="2592216"/>
            <a:chOff x="-169868" y="1378288"/>
            <a:chExt cx="1501449" cy="1296107"/>
          </a:xfrm>
        </p:grpSpPr>
        <p:sp>
          <p:nvSpPr>
            <p:cNvPr id="23" name="Text Placeholder 7"/>
            <p:cNvSpPr txBox="1">
              <a:spLocks/>
            </p:cNvSpPr>
            <p:nvPr/>
          </p:nvSpPr>
          <p:spPr>
            <a:xfrm>
              <a:off x="-169868" y="1378288"/>
              <a:ext cx="1501449" cy="799425"/>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sz="3200" b="1" kern="1200">
                  <a:solidFill>
                    <a:schemeClr val="accent4"/>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3200" b="0" dirty="0">
                  <a:solidFill>
                    <a:schemeClr val="bg1"/>
                  </a:solidFill>
                </a:rPr>
                <a:t>01</a:t>
              </a:r>
            </a:p>
          </p:txBody>
        </p:sp>
        <p:sp>
          <p:nvSpPr>
            <p:cNvPr id="24" name="Rectangle 23"/>
            <p:cNvSpPr/>
            <p:nvPr/>
          </p:nvSpPr>
          <p:spPr>
            <a:xfrm>
              <a:off x="-139371" y="2351230"/>
              <a:ext cx="1440458" cy="323165"/>
            </a:xfrm>
            <a:prstGeom prst="rect">
              <a:avLst/>
            </a:prstGeom>
          </p:spPr>
          <p:txBody>
            <a:bodyPr wrap="none">
              <a:spAutoFit/>
            </a:bodyPr>
            <a:lstStyle/>
            <a:p>
              <a:pPr algn="ctr">
                <a:lnSpc>
                  <a:spcPct val="50000"/>
                </a:lnSpc>
              </a:pPr>
              <a:r>
                <a:rPr lang="en-US" sz="7200">
                  <a:solidFill>
                    <a:schemeClr val="bg1"/>
                  </a:solidFill>
                </a:rPr>
                <a:t>option</a:t>
              </a:r>
              <a:endParaRPr lang="en-US" sz="16000">
                <a:solidFill>
                  <a:schemeClr val="bg1"/>
                </a:solidFill>
              </a:endParaRPr>
            </a:p>
          </p:txBody>
        </p:sp>
      </p:grpSp>
      <p:grpSp>
        <p:nvGrpSpPr>
          <p:cNvPr id="25" name="Group 24"/>
          <p:cNvGrpSpPr/>
          <p:nvPr/>
        </p:nvGrpSpPr>
        <p:grpSpPr>
          <a:xfrm>
            <a:off x="1236265" y="6282702"/>
            <a:ext cx="5395016" cy="2647358"/>
            <a:chOff x="1408668" y="1458001"/>
            <a:chExt cx="2697508" cy="1323675"/>
          </a:xfrm>
        </p:grpSpPr>
        <p:sp>
          <p:nvSpPr>
            <p:cNvPr id="26" name="Rectangle 25"/>
            <p:cNvSpPr/>
            <p:nvPr/>
          </p:nvSpPr>
          <p:spPr>
            <a:xfrm>
              <a:off x="1408668" y="1711002"/>
              <a:ext cx="2697508" cy="1070674"/>
            </a:xfrm>
            <a:prstGeom prst="rect">
              <a:avLst/>
            </a:prstGeom>
          </p:spPr>
          <p:txBody>
            <a:bodyPr wrap="square" lIns="487680" rIns="487680" bIns="121920">
              <a:spAutoFit/>
            </a:bodyPr>
            <a:lstStyle/>
            <a:p>
              <a:pPr algn="ctr">
                <a:lnSpc>
                  <a:spcPct val="89000"/>
                </a:lnSpc>
              </a:pPr>
              <a:r>
                <a:rPr lang="en-US" sz="2400" dirty="0">
                  <a:solidFill>
                    <a:schemeClr val="tx1">
                      <a:lumMod val="90000"/>
                      <a:lumOff val="10000"/>
                    </a:schemeClr>
                  </a:solidFill>
                </a:rPr>
                <a:t>Donec vitae dolor sed urna laoreet consectetur et a odio. Cras vestibulum diam id risus convallis maximus. Lorem ipsum dolor sit amet, consectetur adipiscing elit. </a:t>
              </a:r>
            </a:p>
          </p:txBody>
        </p:sp>
        <p:sp>
          <p:nvSpPr>
            <p:cNvPr id="27" name="Rectangle 26"/>
            <p:cNvSpPr/>
            <p:nvPr/>
          </p:nvSpPr>
          <p:spPr>
            <a:xfrm>
              <a:off x="1408669" y="1458001"/>
              <a:ext cx="2680097" cy="331180"/>
            </a:xfrm>
            <a:prstGeom prst="rect">
              <a:avLst/>
            </a:prstGeom>
          </p:spPr>
          <p:txBody>
            <a:bodyPr wrap="square" lIns="487680" rIns="487680" bIns="121920">
              <a:spAutoFit/>
            </a:bodyPr>
            <a:lstStyle/>
            <a:p>
              <a:pPr algn="ctr">
                <a:lnSpc>
                  <a:spcPct val="89000"/>
                </a:lnSpc>
              </a:pPr>
              <a:r>
                <a:rPr lang="en-US" sz="3600" dirty="0">
                  <a:solidFill>
                    <a:schemeClr val="tx1">
                      <a:lumMod val="90000"/>
                      <a:lumOff val="10000"/>
                    </a:schemeClr>
                  </a:solidFill>
                </a:rPr>
                <a:t>About</a:t>
              </a:r>
            </a:p>
          </p:txBody>
        </p:sp>
      </p:grpSp>
      <p:grpSp>
        <p:nvGrpSpPr>
          <p:cNvPr id="28" name="Group 27"/>
          <p:cNvGrpSpPr/>
          <p:nvPr/>
        </p:nvGrpSpPr>
        <p:grpSpPr>
          <a:xfrm>
            <a:off x="6577369" y="3194220"/>
            <a:ext cx="5395016" cy="1825789"/>
            <a:chOff x="1408668" y="1458001"/>
            <a:chExt cx="2697508" cy="912892"/>
          </a:xfrm>
        </p:grpSpPr>
        <p:sp>
          <p:nvSpPr>
            <p:cNvPr id="29" name="Rectangle 28"/>
            <p:cNvSpPr/>
            <p:nvPr/>
          </p:nvSpPr>
          <p:spPr>
            <a:xfrm>
              <a:off x="1408668" y="1711002"/>
              <a:ext cx="2697508" cy="659891"/>
            </a:xfrm>
            <a:prstGeom prst="rect">
              <a:avLst/>
            </a:prstGeom>
          </p:spPr>
          <p:txBody>
            <a:bodyPr wrap="square" lIns="487680" rIns="487680" bIns="121920">
              <a:spAutoFit/>
            </a:bodyPr>
            <a:lstStyle/>
            <a:p>
              <a:pPr algn="ctr">
                <a:lnSpc>
                  <a:spcPct val="89000"/>
                </a:lnSpc>
              </a:pPr>
              <a:r>
                <a:rPr lang="en-US" sz="2800">
                  <a:solidFill>
                    <a:schemeClr val="tx1">
                      <a:lumMod val="90000"/>
                      <a:lumOff val="10000"/>
                    </a:schemeClr>
                  </a:solidFill>
                </a:rPr>
                <a:t>Lorem ipsum dolor sit amet, consectetur </a:t>
              </a:r>
              <a:r>
                <a:rPr lang="en-US" sz="2800" err="1">
                  <a:solidFill>
                    <a:schemeClr val="tx1">
                      <a:lumMod val="90000"/>
                      <a:lumOff val="10000"/>
                    </a:schemeClr>
                  </a:solidFill>
                </a:rPr>
                <a:t>adipiscing</a:t>
              </a:r>
              <a:r>
                <a:rPr lang="en-US" sz="2800">
                  <a:solidFill>
                    <a:schemeClr val="tx1">
                      <a:lumMod val="90000"/>
                      <a:lumOff val="10000"/>
                    </a:schemeClr>
                  </a:solidFill>
                </a:rPr>
                <a:t> </a:t>
              </a:r>
              <a:r>
                <a:rPr lang="en-US" sz="2800" err="1">
                  <a:solidFill>
                    <a:schemeClr val="tx1">
                      <a:lumMod val="90000"/>
                      <a:lumOff val="10000"/>
                    </a:schemeClr>
                  </a:solidFill>
                </a:rPr>
                <a:t>elit</a:t>
              </a:r>
              <a:endParaRPr lang="en-US" sz="2800">
                <a:solidFill>
                  <a:schemeClr val="tx1">
                    <a:lumMod val="90000"/>
                    <a:lumOff val="10000"/>
                  </a:schemeClr>
                </a:solidFill>
              </a:endParaRPr>
            </a:p>
          </p:txBody>
        </p:sp>
        <p:sp>
          <p:nvSpPr>
            <p:cNvPr id="30" name="Rectangle 29"/>
            <p:cNvSpPr/>
            <p:nvPr/>
          </p:nvSpPr>
          <p:spPr>
            <a:xfrm>
              <a:off x="1408669" y="1458001"/>
              <a:ext cx="2680097" cy="331180"/>
            </a:xfrm>
            <a:prstGeom prst="rect">
              <a:avLst/>
            </a:prstGeom>
          </p:spPr>
          <p:txBody>
            <a:bodyPr wrap="square" lIns="487680" rIns="487680" bIns="121920">
              <a:spAutoFit/>
            </a:bodyPr>
            <a:lstStyle/>
            <a:p>
              <a:pPr algn="ctr">
                <a:lnSpc>
                  <a:spcPct val="89000"/>
                </a:lnSpc>
              </a:pPr>
              <a:r>
                <a:rPr lang="en-US" sz="3600" dirty="0">
                  <a:solidFill>
                    <a:schemeClr val="tx1">
                      <a:lumMod val="90000"/>
                      <a:lumOff val="10000"/>
                    </a:schemeClr>
                  </a:solidFill>
                </a:rPr>
                <a:t>Special offer</a:t>
              </a:r>
            </a:p>
          </p:txBody>
        </p:sp>
      </p:grpSp>
      <p:grpSp>
        <p:nvGrpSpPr>
          <p:cNvPr id="31" name="Group 30"/>
          <p:cNvGrpSpPr/>
          <p:nvPr/>
        </p:nvGrpSpPr>
        <p:grpSpPr>
          <a:xfrm>
            <a:off x="11772017" y="6282702"/>
            <a:ext cx="5395016" cy="3359799"/>
            <a:chOff x="1408668" y="1458001"/>
            <a:chExt cx="2697508" cy="1679895"/>
          </a:xfrm>
        </p:grpSpPr>
        <p:sp>
          <p:nvSpPr>
            <p:cNvPr id="32" name="Rectangle 31"/>
            <p:cNvSpPr/>
            <p:nvPr/>
          </p:nvSpPr>
          <p:spPr>
            <a:xfrm>
              <a:off x="1408668" y="1711002"/>
              <a:ext cx="2697508" cy="1426894"/>
            </a:xfrm>
            <a:prstGeom prst="rect">
              <a:avLst/>
            </a:prstGeom>
          </p:spPr>
          <p:txBody>
            <a:bodyPr wrap="square" lIns="487680" rIns="487680" bIns="121920">
              <a:spAutoFit/>
            </a:bodyPr>
            <a:lstStyle/>
            <a:p>
              <a:pPr algn="ctr">
                <a:lnSpc>
                  <a:spcPct val="89000"/>
                </a:lnSpc>
              </a:pPr>
              <a:r>
                <a:rPr lang="en-US" sz="2800" dirty="0">
                  <a:solidFill>
                    <a:schemeClr val="tx1">
                      <a:lumMod val="90000"/>
                      <a:lumOff val="10000"/>
                    </a:schemeClr>
                  </a:solidFill>
                </a:rPr>
                <a:t>Donec vitae dolor sed urna laoreet consectetur et a odio. Cras vestibulum diam id risus convallis maximus. Lorem ipsum dolor sit amet, consectetur adipiscing elit. </a:t>
              </a:r>
            </a:p>
          </p:txBody>
        </p:sp>
        <p:sp>
          <p:nvSpPr>
            <p:cNvPr id="33" name="Rectangle 32"/>
            <p:cNvSpPr/>
            <p:nvPr/>
          </p:nvSpPr>
          <p:spPr>
            <a:xfrm>
              <a:off x="1408669" y="1458001"/>
              <a:ext cx="2680097" cy="331180"/>
            </a:xfrm>
            <a:prstGeom prst="rect">
              <a:avLst/>
            </a:prstGeom>
          </p:spPr>
          <p:txBody>
            <a:bodyPr wrap="square" lIns="487680" rIns="487680" bIns="121920">
              <a:spAutoFit/>
            </a:bodyPr>
            <a:lstStyle/>
            <a:p>
              <a:pPr algn="ctr">
                <a:lnSpc>
                  <a:spcPct val="89000"/>
                </a:lnSpc>
              </a:pPr>
              <a:r>
                <a:rPr lang="en-US" sz="3600" dirty="0">
                  <a:solidFill>
                    <a:schemeClr val="tx1">
                      <a:lumMod val="90000"/>
                      <a:lumOff val="10000"/>
                    </a:schemeClr>
                  </a:solidFill>
                </a:rPr>
                <a:t>Know How</a:t>
              </a:r>
            </a:p>
          </p:txBody>
        </p:sp>
      </p:grpSp>
      <p:grpSp>
        <p:nvGrpSpPr>
          <p:cNvPr id="34" name="Group 33"/>
          <p:cNvGrpSpPr/>
          <p:nvPr/>
        </p:nvGrpSpPr>
        <p:grpSpPr>
          <a:xfrm>
            <a:off x="17113121" y="3194220"/>
            <a:ext cx="5395016" cy="1825789"/>
            <a:chOff x="1408668" y="1458001"/>
            <a:chExt cx="2697508" cy="912892"/>
          </a:xfrm>
        </p:grpSpPr>
        <p:sp>
          <p:nvSpPr>
            <p:cNvPr id="35" name="Rectangle 34"/>
            <p:cNvSpPr/>
            <p:nvPr/>
          </p:nvSpPr>
          <p:spPr>
            <a:xfrm>
              <a:off x="1408668" y="1711002"/>
              <a:ext cx="2697508" cy="659891"/>
            </a:xfrm>
            <a:prstGeom prst="rect">
              <a:avLst/>
            </a:prstGeom>
          </p:spPr>
          <p:txBody>
            <a:bodyPr wrap="square" lIns="487680" rIns="487680" bIns="121920">
              <a:spAutoFit/>
            </a:bodyPr>
            <a:lstStyle/>
            <a:p>
              <a:pPr algn="ctr">
                <a:lnSpc>
                  <a:spcPct val="89000"/>
                </a:lnSpc>
              </a:pPr>
              <a:r>
                <a:rPr lang="en-US" sz="2800">
                  <a:solidFill>
                    <a:schemeClr val="tx1">
                      <a:lumMod val="90000"/>
                      <a:lumOff val="10000"/>
                    </a:schemeClr>
                  </a:solidFill>
                </a:rPr>
                <a:t>Lorem ipsum dolor sit amet, consectetur </a:t>
              </a:r>
              <a:r>
                <a:rPr lang="en-US" sz="2800" err="1">
                  <a:solidFill>
                    <a:schemeClr val="tx1">
                      <a:lumMod val="90000"/>
                      <a:lumOff val="10000"/>
                    </a:schemeClr>
                  </a:solidFill>
                </a:rPr>
                <a:t>adipiscing</a:t>
              </a:r>
              <a:r>
                <a:rPr lang="en-US" sz="2800">
                  <a:solidFill>
                    <a:schemeClr val="tx1">
                      <a:lumMod val="90000"/>
                      <a:lumOff val="10000"/>
                    </a:schemeClr>
                  </a:solidFill>
                </a:rPr>
                <a:t> </a:t>
              </a:r>
              <a:r>
                <a:rPr lang="en-US" sz="2800" err="1">
                  <a:solidFill>
                    <a:schemeClr val="tx1">
                      <a:lumMod val="90000"/>
                      <a:lumOff val="10000"/>
                    </a:schemeClr>
                  </a:solidFill>
                </a:rPr>
                <a:t>elit</a:t>
              </a:r>
              <a:endParaRPr lang="en-US" sz="2800">
                <a:solidFill>
                  <a:schemeClr val="tx1">
                    <a:lumMod val="90000"/>
                    <a:lumOff val="10000"/>
                  </a:schemeClr>
                </a:solidFill>
              </a:endParaRPr>
            </a:p>
          </p:txBody>
        </p:sp>
        <p:sp>
          <p:nvSpPr>
            <p:cNvPr id="36" name="Rectangle 35"/>
            <p:cNvSpPr/>
            <p:nvPr/>
          </p:nvSpPr>
          <p:spPr>
            <a:xfrm>
              <a:off x="1408669" y="1458001"/>
              <a:ext cx="2680097" cy="331180"/>
            </a:xfrm>
            <a:prstGeom prst="rect">
              <a:avLst/>
            </a:prstGeom>
          </p:spPr>
          <p:txBody>
            <a:bodyPr wrap="square" lIns="487680" rIns="487680" bIns="121920">
              <a:spAutoFit/>
            </a:bodyPr>
            <a:lstStyle/>
            <a:p>
              <a:pPr algn="ctr">
                <a:lnSpc>
                  <a:spcPct val="89000"/>
                </a:lnSpc>
              </a:pPr>
              <a:r>
                <a:rPr lang="en-US" sz="3600" dirty="0">
                  <a:solidFill>
                    <a:schemeClr val="tx1">
                      <a:lumMod val="90000"/>
                      <a:lumOff val="10000"/>
                    </a:schemeClr>
                  </a:solidFill>
                  <a:latin typeface="+mj-lt"/>
                </a:rPr>
                <a:t>Step by step</a:t>
              </a:r>
            </a:p>
          </p:txBody>
        </p:sp>
      </p:grpSp>
    </p:spTree>
    <p:extLst>
      <p:ext uri="{BB962C8B-B14F-4D97-AF65-F5344CB8AC3E}">
        <p14:creationId xmlns:p14="http://schemas.microsoft.com/office/powerpoint/2010/main" val="3590520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0-#ppt_w/2"/>
                                          </p:val>
                                        </p:tav>
                                        <p:tav tm="100000">
                                          <p:val>
                                            <p:strVal val="#ppt_x"/>
                                          </p:val>
                                        </p:tav>
                                      </p:tavLst>
                                    </p:anim>
                                    <p:anim calcmode="lin" valueType="num">
                                      <p:cBhvr additive="base">
                                        <p:cTn id="8" dur="1000" fill="hold"/>
                                        <p:tgtEl>
                                          <p:spTgt spid="21"/>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3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0-#ppt_w/2"/>
                                          </p:val>
                                        </p:tav>
                                        <p:tav tm="100000">
                                          <p:val>
                                            <p:strVal val="#ppt_x"/>
                                          </p:val>
                                        </p:tav>
                                      </p:tavLst>
                                    </p:anim>
                                    <p:anim calcmode="lin" valueType="num">
                                      <p:cBhvr additive="base">
                                        <p:cTn id="12" dur="10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6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0-#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9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000" fill="hold"/>
                                        <p:tgtEl>
                                          <p:spTgt spid="6"/>
                                        </p:tgtEl>
                                        <p:attrNameLst>
                                          <p:attrName>ppt_x</p:attrName>
                                        </p:attrNameLst>
                                      </p:cBhvr>
                                      <p:tavLst>
                                        <p:tav tm="0">
                                          <p:val>
                                            <p:strVal val="0-#ppt_w/2"/>
                                          </p:val>
                                        </p:tav>
                                        <p:tav tm="100000">
                                          <p:val>
                                            <p:strVal val="#ppt_x"/>
                                          </p:val>
                                        </p:tav>
                                      </p:tavLst>
                                    </p:anim>
                                    <p:anim calcmode="lin" valueType="num">
                                      <p:cBhvr additive="base">
                                        <p:cTn id="20" dur="1000" fill="hold"/>
                                        <p:tgtEl>
                                          <p:spTgt spid="6"/>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500"/>
                                        <p:tgtEl>
                                          <p:spTgt spid="25"/>
                                        </p:tgtEl>
                                      </p:cBhvr>
                                    </p:animEffect>
                                  </p:childTnLst>
                                </p:cTn>
                              </p:par>
                              <p:par>
                                <p:cTn id="24" presetID="10" presetClass="entr" presetSubtype="0" fill="hold" nodeType="withEffect">
                                  <p:stCondLst>
                                    <p:cond delay="100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500"/>
                                        <p:tgtEl>
                                          <p:spTgt spid="28"/>
                                        </p:tgtEl>
                                      </p:cBhvr>
                                    </p:animEffect>
                                  </p:childTnLst>
                                </p:cTn>
                              </p:par>
                              <p:par>
                                <p:cTn id="27" presetID="10" presetClass="entr" presetSubtype="0" fill="hold" nodeType="withEffect">
                                  <p:stCondLst>
                                    <p:cond delay="1500"/>
                                  </p:stCondLst>
                                  <p:childTnLst>
                                    <p:set>
                                      <p:cBhvr>
                                        <p:cTn id="28" dur="1" fill="hold">
                                          <p:stCondLst>
                                            <p:cond delay="0"/>
                                          </p:stCondLst>
                                        </p:cTn>
                                        <p:tgtEl>
                                          <p:spTgt spid="31"/>
                                        </p:tgtEl>
                                        <p:attrNameLst>
                                          <p:attrName>style.visibility</p:attrName>
                                        </p:attrNameLst>
                                      </p:cBhvr>
                                      <p:to>
                                        <p:strVal val="visible"/>
                                      </p:to>
                                    </p:set>
                                    <p:animEffect transition="in" filter="fade">
                                      <p:cBhvr>
                                        <p:cTn id="29" dur="500"/>
                                        <p:tgtEl>
                                          <p:spTgt spid="31"/>
                                        </p:tgtEl>
                                      </p:cBhvr>
                                    </p:animEffect>
                                  </p:childTnLst>
                                </p:cTn>
                              </p:par>
                              <p:par>
                                <p:cTn id="30" presetID="10" presetClass="entr" presetSubtype="0" fill="hold" nodeType="withEffect">
                                  <p:stCondLst>
                                    <p:cond delay="200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P spid="16" grpId="0" animBg="1"/>
      <p:bldP spid="21"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cxnSp>
        <p:nvCxnSpPr>
          <p:cNvPr id="6" name="Straight Connector 5"/>
          <p:cNvCxnSpPr/>
          <p:nvPr/>
        </p:nvCxnSpPr>
        <p:spPr>
          <a:xfrm>
            <a:off x="9519372" y="2681267"/>
            <a:ext cx="5161914" cy="2417478"/>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9519374" y="8757110"/>
            <a:ext cx="4977046" cy="2373496"/>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H="1">
            <a:off x="9115405" y="5767123"/>
            <a:ext cx="5523184" cy="2483014"/>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 name="Group 8"/>
          <p:cNvGrpSpPr/>
          <p:nvPr/>
        </p:nvGrpSpPr>
        <p:grpSpPr>
          <a:xfrm>
            <a:off x="7910881" y="1303558"/>
            <a:ext cx="1878760" cy="1878760"/>
            <a:chOff x="1890189" y="1576973"/>
            <a:chExt cx="939380" cy="939380"/>
          </a:xfrm>
        </p:grpSpPr>
        <p:sp>
          <p:nvSpPr>
            <p:cNvPr id="10" name="Pie 9"/>
            <p:cNvSpPr/>
            <p:nvPr/>
          </p:nvSpPr>
          <p:spPr>
            <a:xfrm>
              <a:off x="1932887" y="1619672"/>
              <a:ext cx="853982" cy="853982"/>
            </a:xfrm>
            <a:prstGeom prst="pie">
              <a:avLst>
                <a:gd name="adj1" fmla="val 16200000"/>
                <a:gd name="adj2" fmla="val 1620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1" name="Block Arc 10"/>
            <p:cNvSpPr/>
            <p:nvPr/>
          </p:nvSpPr>
          <p:spPr>
            <a:xfrm>
              <a:off x="1890189" y="1576973"/>
              <a:ext cx="939380" cy="939380"/>
            </a:xfrm>
            <a:prstGeom prst="blockArc">
              <a:avLst>
                <a:gd name="adj1" fmla="val 10721758"/>
                <a:gd name="adj2" fmla="val 15420513"/>
                <a:gd name="adj3" fmla="val 1461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2" name="Oval 11"/>
            <p:cNvSpPr/>
            <p:nvPr/>
          </p:nvSpPr>
          <p:spPr>
            <a:xfrm>
              <a:off x="2025323" y="1712108"/>
              <a:ext cx="669111" cy="66911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Oval 12"/>
            <p:cNvSpPr/>
            <p:nvPr/>
          </p:nvSpPr>
          <p:spPr>
            <a:xfrm>
              <a:off x="2108521" y="1795306"/>
              <a:ext cx="502714" cy="5027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a:solidFill>
                    <a:schemeClr val="tx1">
                      <a:lumMod val="90000"/>
                      <a:lumOff val="10000"/>
                    </a:schemeClr>
                  </a:solidFill>
                </a:rPr>
                <a:t>1</a:t>
              </a:r>
            </a:p>
          </p:txBody>
        </p:sp>
      </p:grpSp>
      <p:grpSp>
        <p:nvGrpSpPr>
          <p:cNvPr id="14" name="Group 13"/>
          <p:cNvGrpSpPr/>
          <p:nvPr/>
        </p:nvGrpSpPr>
        <p:grpSpPr>
          <a:xfrm>
            <a:off x="14411025" y="4618094"/>
            <a:ext cx="1878760" cy="1878760"/>
            <a:chOff x="1890189" y="1576973"/>
            <a:chExt cx="939380" cy="939380"/>
          </a:xfrm>
        </p:grpSpPr>
        <p:sp>
          <p:nvSpPr>
            <p:cNvPr id="15" name="Pie 14"/>
            <p:cNvSpPr/>
            <p:nvPr/>
          </p:nvSpPr>
          <p:spPr>
            <a:xfrm>
              <a:off x="1932887" y="1619672"/>
              <a:ext cx="853982" cy="853982"/>
            </a:xfrm>
            <a:prstGeom prst="pie">
              <a:avLst>
                <a:gd name="adj1" fmla="val 16200000"/>
                <a:gd name="adj2" fmla="val 1620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6" name="Block Arc 15"/>
            <p:cNvSpPr/>
            <p:nvPr/>
          </p:nvSpPr>
          <p:spPr>
            <a:xfrm>
              <a:off x="1890189" y="1576973"/>
              <a:ext cx="939380" cy="939380"/>
            </a:xfrm>
            <a:prstGeom prst="blockArc">
              <a:avLst>
                <a:gd name="adj1" fmla="val 10721758"/>
                <a:gd name="adj2" fmla="val 15420513"/>
                <a:gd name="adj3" fmla="val 146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7" name="Oval 16"/>
            <p:cNvSpPr/>
            <p:nvPr/>
          </p:nvSpPr>
          <p:spPr>
            <a:xfrm>
              <a:off x="2025323" y="1712108"/>
              <a:ext cx="669111" cy="669111"/>
            </a:xfrm>
            <a:prstGeom prst="ellipse">
              <a:avLst/>
            </a:prstGeom>
            <a:solidFill>
              <a:schemeClr val="accent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 name="Oval 17"/>
            <p:cNvSpPr/>
            <p:nvPr/>
          </p:nvSpPr>
          <p:spPr>
            <a:xfrm>
              <a:off x="2108521" y="1795306"/>
              <a:ext cx="502714" cy="5027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a:solidFill>
                    <a:schemeClr val="tx1">
                      <a:lumMod val="90000"/>
                      <a:lumOff val="10000"/>
                    </a:schemeClr>
                  </a:solidFill>
                </a:rPr>
                <a:t>2</a:t>
              </a:r>
            </a:p>
          </p:txBody>
        </p:sp>
      </p:grpSp>
      <p:grpSp>
        <p:nvGrpSpPr>
          <p:cNvPr id="19" name="Group 18"/>
          <p:cNvGrpSpPr/>
          <p:nvPr/>
        </p:nvGrpSpPr>
        <p:grpSpPr>
          <a:xfrm>
            <a:off x="7910881" y="7429502"/>
            <a:ext cx="1878760" cy="1878760"/>
            <a:chOff x="1890189" y="1576973"/>
            <a:chExt cx="939380" cy="939380"/>
          </a:xfrm>
        </p:grpSpPr>
        <p:sp>
          <p:nvSpPr>
            <p:cNvPr id="20" name="Pie 19"/>
            <p:cNvSpPr/>
            <p:nvPr/>
          </p:nvSpPr>
          <p:spPr>
            <a:xfrm>
              <a:off x="1932887" y="1619672"/>
              <a:ext cx="853982" cy="853982"/>
            </a:xfrm>
            <a:prstGeom prst="pie">
              <a:avLst>
                <a:gd name="adj1" fmla="val 16200000"/>
                <a:gd name="adj2" fmla="val 1620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21" name="Block Arc 20"/>
            <p:cNvSpPr/>
            <p:nvPr/>
          </p:nvSpPr>
          <p:spPr>
            <a:xfrm>
              <a:off x="1890189" y="1576973"/>
              <a:ext cx="939380" cy="939380"/>
            </a:xfrm>
            <a:prstGeom prst="blockArc">
              <a:avLst>
                <a:gd name="adj1" fmla="val 10721758"/>
                <a:gd name="adj2" fmla="val 15420513"/>
                <a:gd name="adj3" fmla="val 1461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22" name="Oval 21"/>
            <p:cNvSpPr/>
            <p:nvPr/>
          </p:nvSpPr>
          <p:spPr>
            <a:xfrm>
              <a:off x="2025323" y="1712108"/>
              <a:ext cx="669111" cy="669111"/>
            </a:xfrm>
            <a:prstGeom prst="ellipse">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 name="Oval 22"/>
            <p:cNvSpPr/>
            <p:nvPr/>
          </p:nvSpPr>
          <p:spPr>
            <a:xfrm>
              <a:off x="2108521" y="1795306"/>
              <a:ext cx="502714" cy="5027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a:solidFill>
                    <a:schemeClr val="tx1">
                      <a:lumMod val="90000"/>
                      <a:lumOff val="10000"/>
                    </a:schemeClr>
                  </a:solidFill>
                </a:rPr>
                <a:t>3</a:t>
              </a:r>
            </a:p>
          </p:txBody>
        </p:sp>
      </p:grpSp>
      <p:grpSp>
        <p:nvGrpSpPr>
          <p:cNvPr id="24" name="Group 23"/>
          <p:cNvGrpSpPr/>
          <p:nvPr/>
        </p:nvGrpSpPr>
        <p:grpSpPr>
          <a:xfrm>
            <a:off x="14411025" y="10484814"/>
            <a:ext cx="1878760" cy="1878760"/>
            <a:chOff x="1890189" y="1576973"/>
            <a:chExt cx="939380" cy="939380"/>
          </a:xfrm>
        </p:grpSpPr>
        <p:sp>
          <p:nvSpPr>
            <p:cNvPr id="25" name="Pie 24"/>
            <p:cNvSpPr/>
            <p:nvPr/>
          </p:nvSpPr>
          <p:spPr>
            <a:xfrm>
              <a:off x="1932887" y="1619672"/>
              <a:ext cx="853982" cy="853982"/>
            </a:xfrm>
            <a:prstGeom prst="pie">
              <a:avLst>
                <a:gd name="adj1" fmla="val 16200000"/>
                <a:gd name="adj2" fmla="val 1620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26" name="Block Arc 25"/>
            <p:cNvSpPr/>
            <p:nvPr/>
          </p:nvSpPr>
          <p:spPr>
            <a:xfrm>
              <a:off x="1890189" y="1576973"/>
              <a:ext cx="939380" cy="939380"/>
            </a:xfrm>
            <a:prstGeom prst="blockArc">
              <a:avLst>
                <a:gd name="adj1" fmla="val 10721758"/>
                <a:gd name="adj2" fmla="val 15420513"/>
                <a:gd name="adj3" fmla="val 1461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27" name="Oval 26"/>
            <p:cNvSpPr/>
            <p:nvPr/>
          </p:nvSpPr>
          <p:spPr>
            <a:xfrm>
              <a:off x="2025323" y="1712108"/>
              <a:ext cx="669111" cy="669111"/>
            </a:xfrm>
            <a:prstGeom prst="ellipse">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Oval 27"/>
            <p:cNvSpPr/>
            <p:nvPr/>
          </p:nvSpPr>
          <p:spPr>
            <a:xfrm>
              <a:off x="2108521" y="1795306"/>
              <a:ext cx="502714" cy="50271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a:solidFill>
                    <a:schemeClr val="tx1">
                      <a:lumMod val="90000"/>
                      <a:lumOff val="10000"/>
                    </a:schemeClr>
                  </a:solidFill>
                </a:rPr>
                <a:t>4</a:t>
              </a:r>
            </a:p>
          </p:txBody>
        </p:sp>
      </p:grpSp>
      <p:grpSp>
        <p:nvGrpSpPr>
          <p:cNvPr id="29" name="Group 28"/>
          <p:cNvGrpSpPr/>
          <p:nvPr/>
        </p:nvGrpSpPr>
        <p:grpSpPr>
          <a:xfrm>
            <a:off x="6187732" y="4703491"/>
            <a:ext cx="6999370" cy="1428754"/>
            <a:chOff x="3093069" y="2351743"/>
            <a:chExt cx="3499685" cy="714376"/>
          </a:xfrm>
        </p:grpSpPr>
        <p:sp>
          <p:nvSpPr>
            <p:cNvPr id="30" name="Rectangle 29"/>
            <p:cNvSpPr/>
            <p:nvPr/>
          </p:nvSpPr>
          <p:spPr>
            <a:xfrm>
              <a:off x="3097079" y="2351744"/>
              <a:ext cx="3495675" cy="71437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 name="Rectangle 30"/>
            <p:cNvSpPr/>
            <p:nvPr/>
          </p:nvSpPr>
          <p:spPr>
            <a:xfrm flipH="1">
              <a:off x="3496162" y="2541408"/>
              <a:ext cx="2697508" cy="413318"/>
            </a:xfrm>
            <a:prstGeom prst="rect">
              <a:avLst/>
            </a:prstGeom>
          </p:spPr>
          <p:txBody>
            <a:bodyPr wrap="square" lIns="487680" rIns="487680" bIns="121920">
              <a:spAutoFit/>
            </a:bodyPr>
            <a:lstStyle/>
            <a:p>
              <a:pPr algn="ctr">
                <a:lnSpc>
                  <a:spcPct val="89000"/>
                </a:lnSpc>
              </a:pPr>
              <a:r>
                <a:rPr lang="en-US" sz="2400" dirty="0">
                  <a:solidFill>
                    <a:schemeClr val="tx1">
                      <a:lumMod val="90000"/>
                      <a:lumOff val="10000"/>
                    </a:schemeClr>
                  </a:solidFill>
                </a:rPr>
                <a:t>Lorem ipsum dolor sit amet, consectetur adipiscing elit</a:t>
              </a:r>
            </a:p>
          </p:txBody>
        </p:sp>
        <p:sp>
          <p:nvSpPr>
            <p:cNvPr id="32" name="Rectangle 31"/>
            <p:cNvSpPr/>
            <p:nvPr/>
          </p:nvSpPr>
          <p:spPr>
            <a:xfrm>
              <a:off x="3093069" y="2351743"/>
              <a:ext cx="84961" cy="71437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33" name="Group 32"/>
          <p:cNvGrpSpPr/>
          <p:nvPr/>
        </p:nvGrpSpPr>
        <p:grpSpPr>
          <a:xfrm>
            <a:off x="10124732" y="1400318"/>
            <a:ext cx="6999370" cy="1428752"/>
            <a:chOff x="3093069" y="2351743"/>
            <a:chExt cx="3499685" cy="714376"/>
          </a:xfrm>
        </p:grpSpPr>
        <p:sp>
          <p:nvSpPr>
            <p:cNvPr id="34" name="Rectangle 33"/>
            <p:cNvSpPr/>
            <p:nvPr/>
          </p:nvSpPr>
          <p:spPr>
            <a:xfrm>
              <a:off x="3097079" y="2351744"/>
              <a:ext cx="3495675" cy="71437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5" name="Rectangle 34"/>
            <p:cNvSpPr/>
            <p:nvPr/>
          </p:nvSpPr>
          <p:spPr>
            <a:xfrm flipH="1">
              <a:off x="3496162" y="2541410"/>
              <a:ext cx="2697508" cy="413319"/>
            </a:xfrm>
            <a:prstGeom prst="rect">
              <a:avLst/>
            </a:prstGeom>
          </p:spPr>
          <p:txBody>
            <a:bodyPr wrap="square" lIns="487680" rIns="487680" bIns="121920">
              <a:spAutoFit/>
            </a:bodyPr>
            <a:lstStyle/>
            <a:p>
              <a:pPr algn="ctr">
                <a:lnSpc>
                  <a:spcPct val="89000"/>
                </a:lnSpc>
              </a:pPr>
              <a:r>
                <a:rPr lang="en-US" sz="2400" dirty="0">
                  <a:solidFill>
                    <a:schemeClr val="tx1">
                      <a:lumMod val="90000"/>
                      <a:lumOff val="10000"/>
                    </a:schemeClr>
                  </a:solidFill>
                </a:rPr>
                <a:t>Lorem ipsum dolor sit amet, consectetur adipiscing elit</a:t>
              </a:r>
            </a:p>
          </p:txBody>
        </p:sp>
        <p:sp>
          <p:nvSpPr>
            <p:cNvPr id="36" name="Rectangle 35"/>
            <p:cNvSpPr/>
            <p:nvPr/>
          </p:nvSpPr>
          <p:spPr>
            <a:xfrm>
              <a:off x="3093069" y="2351743"/>
              <a:ext cx="84961" cy="7143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37" name="Group 36"/>
          <p:cNvGrpSpPr/>
          <p:nvPr/>
        </p:nvGrpSpPr>
        <p:grpSpPr>
          <a:xfrm>
            <a:off x="6187728" y="10678000"/>
            <a:ext cx="6999370" cy="1428754"/>
            <a:chOff x="3093069" y="5338998"/>
            <a:chExt cx="3499685" cy="714376"/>
          </a:xfrm>
        </p:grpSpPr>
        <p:sp>
          <p:nvSpPr>
            <p:cNvPr id="38" name="Rectangle 37"/>
            <p:cNvSpPr/>
            <p:nvPr/>
          </p:nvSpPr>
          <p:spPr>
            <a:xfrm>
              <a:off x="3097079" y="5338999"/>
              <a:ext cx="3495675" cy="71437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9" name="Rectangle 38"/>
            <p:cNvSpPr/>
            <p:nvPr/>
          </p:nvSpPr>
          <p:spPr>
            <a:xfrm flipH="1">
              <a:off x="3496162" y="5495209"/>
              <a:ext cx="2697508" cy="413318"/>
            </a:xfrm>
            <a:prstGeom prst="rect">
              <a:avLst/>
            </a:prstGeom>
          </p:spPr>
          <p:txBody>
            <a:bodyPr wrap="square" lIns="487680" rIns="487680" bIns="121920">
              <a:spAutoFit/>
            </a:bodyPr>
            <a:lstStyle/>
            <a:p>
              <a:pPr algn="ctr">
                <a:lnSpc>
                  <a:spcPct val="89000"/>
                </a:lnSpc>
              </a:pPr>
              <a:r>
                <a:rPr lang="en-US" sz="2400" dirty="0">
                  <a:solidFill>
                    <a:schemeClr val="tx1">
                      <a:lumMod val="90000"/>
                      <a:lumOff val="10000"/>
                    </a:schemeClr>
                  </a:solidFill>
                </a:rPr>
                <a:t>Lorem ipsum dolor sit amet, consectetur adipiscing elit</a:t>
              </a:r>
            </a:p>
          </p:txBody>
        </p:sp>
        <p:sp>
          <p:nvSpPr>
            <p:cNvPr id="40" name="Rectangle 39"/>
            <p:cNvSpPr/>
            <p:nvPr/>
          </p:nvSpPr>
          <p:spPr>
            <a:xfrm>
              <a:off x="3093069" y="5338998"/>
              <a:ext cx="84961" cy="71437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41" name="Group 40"/>
          <p:cNvGrpSpPr/>
          <p:nvPr/>
        </p:nvGrpSpPr>
        <p:grpSpPr>
          <a:xfrm>
            <a:off x="10124726" y="7667466"/>
            <a:ext cx="6999370" cy="1428752"/>
            <a:chOff x="3093069" y="2351743"/>
            <a:chExt cx="3499685" cy="714376"/>
          </a:xfrm>
        </p:grpSpPr>
        <p:sp>
          <p:nvSpPr>
            <p:cNvPr id="42" name="Rectangle 41"/>
            <p:cNvSpPr/>
            <p:nvPr/>
          </p:nvSpPr>
          <p:spPr>
            <a:xfrm>
              <a:off x="3097079" y="2351744"/>
              <a:ext cx="3495675" cy="71437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3" name="Rectangle 42"/>
            <p:cNvSpPr/>
            <p:nvPr/>
          </p:nvSpPr>
          <p:spPr>
            <a:xfrm flipH="1">
              <a:off x="3496163" y="2530259"/>
              <a:ext cx="2697508" cy="413319"/>
            </a:xfrm>
            <a:prstGeom prst="rect">
              <a:avLst/>
            </a:prstGeom>
          </p:spPr>
          <p:txBody>
            <a:bodyPr wrap="square" lIns="487680" rIns="487680" bIns="121920">
              <a:spAutoFit/>
            </a:bodyPr>
            <a:lstStyle/>
            <a:p>
              <a:pPr algn="ctr">
                <a:lnSpc>
                  <a:spcPct val="89000"/>
                </a:lnSpc>
              </a:pPr>
              <a:r>
                <a:rPr lang="en-US" sz="2400" dirty="0">
                  <a:solidFill>
                    <a:schemeClr val="tx1">
                      <a:lumMod val="90000"/>
                      <a:lumOff val="10000"/>
                    </a:schemeClr>
                  </a:solidFill>
                </a:rPr>
                <a:t>Lorem ipsum dolor sit amet, consectetur adipiscing elit</a:t>
              </a:r>
            </a:p>
          </p:txBody>
        </p:sp>
        <p:sp>
          <p:nvSpPr>
            <p:cNvPr id="44" name="Rectangle 43"/>
            <p:cNvSpPr/>
            <p:nvPr/>
          </p:nvSpPr>
          <p:spPr>
            <a:xfrm>
              <a:off x="3093069" y="2351743"/>
              <a:ext cx="84961" cy="7143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Tree>
    <p:extLst>
      <p:ext uri="{BB962C8B-B14F-4D97-AF65-F5344CB8AC3E}">
        <p14:creationId xmlns:p14="http://schemas.microsoft.com/office/powerpoint/2010/main" val="2519026666"/>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 calcmode="lin" valueType="num">
                                      <p:cBhvr>
                                        <p:cTn id="9" dur="500" fill="hold"/>
                                        <p:tgtEl>
                                          <p:spTgt spid="9"/>
                                        </p:tgtEl>
                                        <p:attrNameLst>
                                          <p:attrName>style.rotation</p:attrName>
                                        </p:attrNameLst>
                                      </p:cBhvr>
                                      <p:tavLst>
                                        <p:tav tm="0">
                                          <p:val>
                                            <p:fltVal val="360"/>
                                          </p:val>
                                        </p:tav>
                                        <p:tav tm="100000">
                                          <p:val>
                                            <p:fltVal val="0"/>
                                          </p:val>
                                        </p:tav>
                                      </p:tavLst>
                                    </p:anim>
                                    <p:animEffect transition="in" filter="fade">
                                      <p:cBhvr>
                                        <p:cTn id="10" dur="500"/>
                                        <p:tgtEl>
                                          <p:spTgt spid="9"/>
                                        </p:tgtEl>
                                      </p:cBhvr>
                                    </p:animEffect>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left)">
                                      <p:cBhvr>
                                        <p:cTn id="14" dur="500"/>
                                        <p:tgtEl>
                                          <p:spTgt spid="6"/>
                                        </p:tgtEl>
                                      </p:cBhvr>
                                    </p:animEffect>
                                  </p:childTnLst>
                                </p:cTn>
                              </p:par>
                              <p:par>
                                <p:cTn id="15" presetID="49" presetClass="entr" presetSubtype="0" decel="100000" fill="hold" nodeType="withEffect">
                                  <p:stCondLst>
                                    <p:cond delay="25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fltVal val="0"/>
                                          </p:val>
                                        </p:tav>
                                        <p:tav tm="100000">
                                          <p:val>
                                            <p:strVal val="#ppt_h"/>
                                          </p:val>
                                        </p:tav>
                                      </p:tavLst>
                                    </p:anim>
                                    <p:anim calcmode="lin" valueType="num">
                                      <p:cBhvr>
                                        <p:cTn id="19" dur="500" fill="hold"/>
                                        <p:tgtEl>
                                          <p:spTgt spid="14"/>
                                        </p:tgtEl>
                                        <p:attrNameLst>
                                          <p:attrName>style.rotation</p:attrName>
                                        </p:attrNameLst>
                                      </p:cBhvr>
                                      <p:tavLst>
                                        <p:tav tm="0">
                                          <p:val>
                                            <p:fltVal val="360"/>
                                          </p:val>
                                        </p:tav>
                                        <p:tav tm="100000">
                                          <p:val>
                                            <p:fltVal val="0"/>
                                          </p:val>
                                        </p:tav>
                                      </p:tavLst>
                                    </p:anim>
                                    <p:animEffect transition="in" filter="fade">
                                      <p:cBhvr>
                                        <p:cTn id="20" dur="500"/>
                                        <p:tgtEl>
                                          <p:spTgt spid="14"/>
                                        </p:tgtEl>
                                      </p:cBhvr>
                                    </p:animEffect>
                                  </p:childTnLst>
                                </p:cTn>
                              </p:par>
                              <p:par>
                                <p:cTn id="21" presetID="2" presetClass="entr" presetSubtype="8" decel="100000" fill="hold" nodeType="withEffect">
                                  <p:stCondLst>
                                    <p:cond delay="50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1000" fill="hold"/>
                                        <p:tgtEl>
                                          <p:spTgt spid="29"/>
                                        </p:tgtEl>
                                        <p:attrNameLst>
                                          <p:attrName>ppt_x</p:attrName>
                                        </p:attrNameLst>
                                      </p:cBhvr>
                                      <p:tavLst>
                                        <p:tav tm="0">
                                          <p:val>
                                            <p:strVal val="0-#ppt_w/2"/>
                                          </p:val>
                                        </p:tav>
                                        <p:tav tm="100000">
                                          <p:val>
                                            <p:strVal val="#ppt_x"/>
                                          </p:val>
                                        </p:tav>
                                      </p:tavLst>
                                    </p:anim>
                                    <p:anim calcmode="lin" valueType="num">
                                      <p:cBhvr additive="base">
                                        <p:cTn id="24" dur="1000" fill="hold"/>
                                        <p:tgtEl>
                                          <p:spTgt spid="29"/>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22" presetClass="entr" presetSubtype="2"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right)">
                                      <p:cBhvr>
                                        <p:cTn id="28" dur="500"/>
                                        <p:tgtEl>
                                          <p:spTgt spid="8"/>
                                        </p:tgtEl>
                                      </p:cBhvr>
                                    </p:animEffect>
                                  </p:childTnLst>
                                </p:cTn>
                              </p:par>
                              <p:par>
                                <p:cTn id="29" presetID="49" presetClass="entr" presetSubtype="0" decel="100000" fill="hold" nodeType="withEffect">
                                  <p:stCondLst>
                                    <p:cond delay="250"/>
                                  </p:stCondLst>
                                  <p:childTnLst>
                                    <p:set>
                                      <p:cBhvr>
                                        <p:cTn id="30" dur="1" fill="hold">
                                          <p:stCondLst>
                                            <p:cond delay="0"/>
                                          </p:stCondLst>
                                        </p:cTn>
                                        <p:tgtEl>
                                          <p:spTgt spid="19"/>
                                        </p:tgtEl>
                                        <p:attrNameLst>
                                          <p:attrName>style.visibility</p:attrName>
                                        </p:attrNameLst>
                                      </p:cBhvr>
                                      <p:to>
                                        <p:strVal val="visible"/>
                                      </p:to>
                                    </p:set>
                                    <p:anim calcmode="lin" valueType="num">
                                      <p:cBhvr>
                                        <p:cTn id="31" dur="500" fill="hold"/>
                                        <p:tgtEl>
                                          <p:spTgt spid="19"/>
                                        </p:tgtEl>
                                        <p:attrNameLst>
                                          <p:attrName>ppt_w</p:attrName>
                                        </p:attrNameLst>
                                      </p:cBhvr>
                                      <p:tavLst>
                                        <p:tav tm="0">
                                          <p:val>
                                            <p:fltVal val="0"/>
                                          </p:val>
                                        </p:tav>
                                        <p:tav tm="100000">
                                          <p:val>
                                            <p:strVal val="#ppt_w"/>
                                          </p:val>
                                        </p:tav>
                                      </p:tavLst>
                                    </p:anim>
                                    <p:anim calcmode="lin" valueType="num">
                                      <p:cBhvr>
                                        <p:cTn id="32" dur="500" fill="hold"/>
                                        <p:tgtEl>
                                          <p:spTgt spid="19"/>
                                        </p:tgtEl>
                                        <p:attrNameLst>
                                          <p:attrName>ppt_h</p:attrName>
                                        </p:attrNameLst>
                                      </p:cBhvr>
                                      <p:tavLst>
                                        <p:tav tm="0">
                                          <p:val>
                                            <p:fltVal val="0"/>
                                          </p:val>
                                        </p:tav>
                                        <p:tav tm="100000">
                                          <p:val>
                                            <p:strVal val="#ppt_h"/>
                                          </p:val>
                                        </p:tav>
                                      </p:tavLst>
                                    </p:anim>
                                    <p:anim calcmode="lin" valueType="num">
                                      <p:cBhvr>
                                        <p:cTn id="33" dur="500" fill="hold"/>
                                        <p:tgtEl>
                                          <p:spTgt spid="19"/>
                                        </p:tgtEl>
                                        <p:attrNameLst>
                                          <p:attrName>style.rotation</p:attrName>
                                        </p:attrNameLst>
                                      </p:cBhvr>
                                      <p:tavLst>
                                        <p:tav tm="0">
                                          <p:val>
                                            <p:fltVal val="360"/>
                                          </p:val>
                                        </p:tav>
                                        <p:tav tm="100000">
                                          <p:val>
                                            <p:fltVal val="0"/>
                                          </p:val>
                                        </p:tav>
                                      </p:tavLst>
                                    </p:anim>
                                    <p:animEffect transition="in" filter="fade">
                                      <p:cBhvr>
                                        <p:cTn id="34" dur="500"/>
                                        <p:tgtEl>
                                          <p:spTgt spid="19"/>
                                        </p:tgtEl>
                                      </p:cBhvr>
                                    </p:animEffect>
                                  </p:childTnLst>
                                </p:cTn>
                              </p:par>
                              <p:par>
                                <p:cTn id="35" presetID="2" presetClass="entr" presetSubtype="2" decel="100000" fill="hold" nodeType="withEffect">
                                  <p:stCondLst>
                                    <p:cond delay="500"/>
                                  </p:stCondLst>
                                  <p:childTnLst>
                                    <p:set>
                                      <p:cBhvr>
                                        <p:cTn id="36" dur="1" fill="hold">
                                          <p:stCondLst>
                                            <p:cond delay="0"/>
                                          </p:stCondLst>
                                        </p:cTn>
                                        <p:tgtEl>
                                          <p:spTgt spid="41"/>
                                        </p:tgtEl>
                                        <p:attrNameLst>
                                          <p:attrName>style.visibility</p:attrName>
                                        </p:attrNameLst>
                                      </p:cBhvr>
                                      <p:to>
                                        <p:strVal val="visible"/>
                                      </p:to>
                                    </p:set>
                                    <p:anim calcmode="lin" valueType="num">
                                      <p:cBhvr additive="base">
                                        <p:cTn id="37" dur="1000" fill="hold"/>
                                        <p:tgtEl>
                                          <p:spTgt spid="41"/>
                                        </p:tgtEl>
                                        <p:attrNameLst>
                                          <p:attrName>ppt_x</p:attrName>
                                        </p:attrNameLst>
                                      </p:cBhvr>
                                      <p:tavLst>
                                        <p:tav tm="0">
                                          <p:val>
                                            <p:strVal val="1+#ppt_w/2"/>
                                          </p:val>
                                        </p:tav>
                                        <p:tav tm="100000">
                                          <p:val>
                                            <p:strVal val="#ppt_x"/>
                                          </p:val>
                                        </p:tav>
                                      </p:tavLst>
                                    </p:anim>
                                    <p:anim calcmode="lin" valueType="num">
                                      <p:cBhvr additive="base">
                                        <p:cTn id="38" dur="1000" fill="hold"/>
                                        <p:tgtEl>
                                          <p:spTgt spid="41"/>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par>
                                <p:cTn id="43" presetID="49" presetClass="entr" presetSubtype="0" decel="100000" fill="hold" nodeType="withEffect">
                                  <p:stCondLst>
                                    <p:cond delay="250"/>
                                  </p:stCondLst>
                                  <p:childTnLst>
                                    <p:set>
                                      <p:cBhvr>
                                        <p:cTn id="44" dur="1" fill="hold">
                                          <p:stCondLst>
                                            <p:cond delay="0"/>
                                          </p:stCondLst>
                                        </p:cTn>
                                        <p:tgtEl>
                                          <p:spTgt spid="24"/>
                                        </p:tgtEl>
                                        <p:attrNameLst>
                                          <p:attrName>style.visibility</p:attrName>
                                        </p:attrNameLst>
                                      </p:cBhvr>
                                      <p:to>
                                        <p:strVal val="visible"/>
                                      </p:to>
                                    </p:set>
                                    <p:anim calcmode="lin" valueType="num">
                                      <p:cBhvr>
                                        <p:cTn id="45" dur="500" fill="hold"/>
                                        <p:tgtEl>
                                          <p:spTgt spid="24"/>
                                        </p:tgtEl>
                                        <p:attrNameLst>
                                          <p:attrName>ppt_w</p:attrName>
                                        </p:attrNameLst>
                                      </p:cBhvr>
                                      <p:tavLst>
                                        <p:tav tm="0">
                                          <p:val>
                                            <p:fltVal val="0"/>
                                          </p:val>
                                        </p:tav>
                                        <p:tav tm="100000">
                                          <p:val>
                                            <p:strVal val="#ppt_w"/>
                                          </p:val>
                                        </p:tav>
                                      </p:tavLst>
                                    </p:anim>
                                    <p:anim calcmode="lin" valueType="num">
                                      <p:cBhvr>
                                        <p:cTn id="46" dur="500" fill="hold"/>
                                        <p:tgtEl>
                                          <p:spTgt spid="24"/>
                                        </p:tgtEl>
                                        <p:attrNameLst>
                                          <p:attrName>ppt_h</p:attrName>
                                        </p:attrNameLst>
                                      </p:cBhvr>
                                      <p:tavLst>
                                        <p:tav tm="0">
                                          <p:val>
                                            <p:fltVal val="0"/>
                                          </p:val>
                                        </p:tav>
                                        <p:tav tm="100000">
                                          <p:val>
                                            <p:strVal val="#ppt_h"/>
                                          </p:val>
                                        </p:tav>
                                      </p:tavLst>
                                    </p:anim>
                                    <p:anim calcmode="lin" valueType="num">
                                      <p:cBhvr>
                                        <p:cTn id="47" dur="500" fill="hold"/>
                                        <p:tgtEl>
                                          <p:spTgt spid="24"/>
                                        </p:tgtEl>
                                        <p:attrNameLst>
                                          <p:attrName>style.rotation</p:attrName>
                                        </p:attrNameLst>
                                      </p:cBhvr>
                                      <p:tavLst>
                                        <p:tav tm="0">
                                          <p:val>
                                            <p:fltVal val="360"/>
                                          </p:val>
                                        </p:tav>
                                        <p:tav tm="100000">
                                          <p:val>
                                            <p:fltVal val="0"/>
                                          </p:val>
                                        </p:tav>
                                      </p:tavLst>
                                    </p:anim>
                                    <p:animEffect transition="in" filter="fade">
                                      <p:cBhvr>
                                        <p:cTn id="48" dur="500"/>
                                        <p:tgtEl>
                                          <p:spTgt spid="24"/>
                                        </p:tgtEl>
                                      </p:cBhvr>
                                    </p:animEffect>
                                  </p:childTnLst>
                                </p:cTn>
                              </p:par>
                              <p:par>
                                <p:cTn id="49" presetID="2" presetClass="entr" presetSubtype="8" decel="100000" fill="hold" nodeType="withEffect">
                                  <p:stCondLst>
                                    <p:cond delay="500"/>
                                  </p:stCondLst>
                                  <p:childTnLst>
                                    <p:set>
                                      <p:cBhvr>
                                        <p:cTn id="50" dur="1" fill="hold">
                                          <p:stCondLst>
                                            <p:cond delay="0"/>
                                          </p:stCondLst>
                                        </p:cTn>
                                        <p:tgtEl>
                                          <p:spTgt spid="37"/>
                                        </p:tgtEl>
                                        <p:attrNameLst>
                                          <p:attrName>style.visibility</p:attrName>
                                        </p:attrNameLst>
                                      </p:cBhvr>
                                      <p:to>
                                        <p:strVal val="visible"/>
                                      </p:to>
                                    </p:set>
                                    <p:anim calcmode="lin" valueType="num">
                                      <p:cBhvr additive="base">
                                        <p:cTn id="51" dur="1000" fill="hold"/>
                                        <p:tgtEl>
                                          <p:spTgt spid="37"/>
                                        </p:tgtEl>
                                        <p:attrNameLst>
                                          <p:attrName>ppt_x</p:attrName>
                                        </p:attrNameLst>
                                      </p:cBhvr>
                                      <p:tavLst>
                                        <p:tav tm="0">
                                          <p:val>
                                            <p:strVal val="0-#ppt_w/2"/>
                                          </p:val>
                                        </p:tav>
                                        <p:tav tm="100000">
                                          <p:val>
                                            <p:strVal val="#ppt_x"/>
                                          </p:val>
                                        </p:tav>
                                      </p:tavLst>
                                    </p:anim>
                                    <p:anim calcmode="lin" valueType="num">
                                      <p:cBhvr additive="base">
                                        <p:cTn id="52" dur="10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051746" y="9164417"/>
            <a:ext cx="2381250" cy="2374902"/>
            <a:chOff x="2070101" y="4259263"/>
            <a:chExt cx="1190625" cy="1187450"/>
          </a:xfrm>
        </p:grpSpPr>
        <p:sp>
          <p:nvSpPr>
            <p:cNvPr id="7" name="Freeform 5"/>
            <p:cNvSpPr>
              <a:spLocks noEditPoints="1"/>
            </p:cNvSpPr>
            <p:nvPr/>
          </p:nvSpPr>
          <p:spPr bwMode="auto">
            <a:xfrm>
              <a:off x="2070101" y="4259263"/>
              <a:ext cx="1190625" cy="1187450"/>
            </a:xfrm>
            <a:custGeom>
              <a:avLst/>
              <a:gdLst>
                <a:gd name="T0" fmla="*/ 283 w 317"/>
                <a:gd name="T1" fmla="*/ 151 h 316"/>
                <a:gd name="T2" fmla="*/ 317 w 317"/>
                <a:gd name="T3" fmla="*/ 131 h 316"/>
                <a:gd name="T4" fmla="*/ 309 w 317"/>
                <a:gd name="T5" fmla="*/ 102 h 316"/>
                <a:gd name="T6" fmla="*/ 269 w 317"/>
                <a:gd name="T7" fmla="*/ 102 h 316"/>
                <a:gd name="T8" fmla="*/ 242 w 317"/>
                <a:gd name="T9" fmla="*/ 66 h 316"/>
                <a:gd name="T10" fmla="*/ 252 w 317"/>
                <a:gd name="T11" fmla="*/ 27 h 316"/>
                <a:gd name="T12" fmla="*/ 225 w 317"/>
                <a:gd name="T13" fmla="*/ 12 h 316"/>
                <a:gd name="T14" fmla="*/ 197 w 317"/>
                <a:gd name="T15" fmla="*/ 40 h 316"/>
                <a:gd name="T16" fmla="*/ 152 w 317"/>
                <a:gd name="T17" fmla="*/ 34 h 316"/>
                <a:gd name="T18" fmla="*/ 132 w 317"/>
                <a:gd name="T19" fmla="*/ 0 h 316"/>
                <a:gd name="T20" fmla="*/ 103 w 317"/>
                <a:gd name="T21" fmla="*/ 7 h 316"/>
                <a:gd name="T22" fmla="*/ 102 w 317"/>
                <a:gd name="T23" fmla="*/ 47 h 316"/>
                <a:gd name="T24" fmla="*/ 66 w 317"/>
                <a:gd name="T25" fmla="*/ 75 h 316"/>
                <a:gd name="T26" fmla="*/ 28 w 317"/>
                <a:gd name="T27" fmla="*/ 65 h 316"/>
                <a:gd name="T28" fmla="*/ 13 w 317"/>
                <a:gd name="T29" fmla="*/ 91 h 316"/>
                <a:gd name="T30" fmla="*/ 40 w 317"/>
                <a:gd name="T31" fmla="*/ 119 h 316"/>
                <a:gd name="T32" fmla="*/ 34 w 317"/>
                <a:gd name="T33" fmla="*/ 164 h 316"/>
                <a:gd name="T34" fmla="*/ 0 w 317"/>
                <a:gd name="T35" fmla="*/ 185 h 316"/>
                <a:gd name="T36" fmla="*/ 8 w 317"/>
                <a:gd name="T37" fmla="*/ 214 h 316"/>
                <a:gd name="T38" fmla="*/ 48 w 317"/>
                <a:gd name="T39" fmla="*/ 214 h 316"/>
                <a:gd name="T40" fmla="*/ 75 w 317"/>
                <a:gd name="T41" fmla="*/ 250 h 316"/>
                <a:gd name="T42" fmla="*/ 65 w 317"/>
                <a:gd name="T43" fmla="*/ 289 h 316"/>
                <a:gd name="T44" fmla="*/ 92 w 317"/>
                <a:gd name="T45" fmla="*/ 304 h 316"/>
                <a:gd name="T46" fmla="*/ 120 w 317"/>
                <a:gd name="T47" fmla="*/ 276 h 316"/>
                <a:gd name="T48" fmla="*/ 165 w 317"/>
                <a:gd name="T49" fmla="*/ 282 h 316"/>
                <a:gd name="T50" fmla="*/ 185 w 317"/>
                <a:gd name="T51" fmla="*/ 316 h 316"/>
                <a:gd name="T52" fmla="*/ 214 w 317"/>
                <a:gd name="T53" fmla="*/ 308 h 316"/>
                <a:gd name="T54" fmla="*/ 215 w 317"/>
                <a:gd name="T55" fmla="*/ 269 h 316"/>
                <a:gd name="T56" fmla="*/ 251 w 317"/>
                <a:gd name="T57" fmla="*/ 241 h 316"/>
                <a:gd name="T58" fmla="*/ 289 w 317"/>
                <a:gd name="T59" fmla="*/ 251 h 316"/>
                <a:gd name="T60" fmla="*/ 304 w 317"/>
                <a:gd name="T61" fmla="*/ 225 h 316"/>
                <a:gd name="T62" fmla="*/ 277 w 317"/>
                <a:gd name="T63" fmla="*/ 196 h 316"/>
                <a:gd name="T64" fmla="*/ 283 w 317"/>
                <a:gd name="T65" fmla="*/ 151 h 316"/>
                <a:gd name="T66" fmla="*/ 165 w 317"/>
                <a:gd name="T67" fmla="*/ 245 h 316"/>
                <a:gd name="T68" fmla="*/ 72 w 317"/>
                <a:gd name="T69" fmla="*/ 165 h 316"/>
                <a:gd name="T70" fmla="*/ 151 w 317"/>
                <a:gd name="T71" fmla="*/ 71 h 316"/>
                <a:gd name="T72" fmla="*/ 245 w 317"/>
                <a:gd name="T73" fmla="*/ 151 h 316"/>
                <a:gd name="T74" fmla="*/ 165 w 317"/>
                <a:gd name="T75" fmla="*/ 245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7" h="316">
                  <a:moveTo>
                    <a:pt x="283" y="151"/>
                  </a:moveTo>
                  <a:cubicBezTo>
                    <a:pt x="317" y="131"/>
                    <a:pt x="317" y="131"/>
                    <a:pt x="317" y="131"/>
                  </a:cubicBezTo>
                  <a:cubicBezTo>
                    <a:pt x="309" y="102"/>
                    <a:pt x="309" y="102"/>
                    <a:pt x="309" y="102"/>
                  </a:cubicBezTo>
                  <a:cubicBezTo>
                    <a:pt x="269" y="102"/>
                    <a:pt x="269" y="102"/>
                    <a:pt x="269" y="102"/>
                  </a:cubicBezTo>
                  <a:cubicBezTo>
                    <a:pt x="262" y="88"/>
                    <a:pt x="253" y="76"/>
                    <a:pt x="242" y="66"/>
                  </a:cubicBezTo>
                  <a:cubicBezTo>
                    <a:pt x="252" y="27"/>
                    <a:pt x="252" y="27"/>
                    <a:pt x="252" y="27"/>
                  </a:cubicBezTo>
                  <a:cubicBezTo>
                    <a:pt x="225" y="12"/>
                    <a:pt x="225" y="12"/>
                    <a:pt x="225" y="12"/>
                  </a:cubicBezTo>
                  <a:cubicBezTo>
                    <a:pt x="197" y="40"/>
                    <a:pt x="197" y="40"/>
                    <a:pt x="197" y="40"/>
                  </a:cubicBezTo>
                  <a:cubicBezTo>
                    <a:pt x="183" y="35"/>
                    <a:pt x="168" y="33"/>
                    <a:pt x="152" y="34"/>
                  </a:cubicBezTo>
                  <a:cubicBezTo>
                    <a:pt x="132" y="0"/>
                    <a:pt x="132" y="0"/>
                    <a:pt x="132" y="0"/>
                  </a:cubicBezTo>
                  <a:cubicBezTo>
                    <a:pt x="103" y="7"/>
                    <a:pt x="103" y="7"/>
                    <a:pt x="103" y="7"/>
                  </a:cubicBezTo>
                  <a:cubicBezTo>
                    <a:pt x="102" y="47"/>
                    <a:pt x="102" y="47"/>
                    <a:pt x="102" y="47"/>
                  </a:cubicBezTo>
                  <a:cubicBezTo>
                    <a:pt x="88" y="54"/>
                    <a:pt x="76" y="63"/>
                    <a:pt x="66" y="75"/>
                  </a:cubicBezTo>
                  <a:cubicBezTo>
                    <a:pt x="28" y="65"/>
                    <a:pt x="28" y="65"/>
                    <a:pt x="28" y="65"/>
                  </a:cubicBezTo>
                  <a:cubicBezTo>
                    <a:pt x="13" y="91"/>
                    <a:pt x="13" y="91"/>
                    <a:pt x="13" y="91"/>
                  </a:cubicBezTo>
                  <a:cubicBezTo>
                    <a:pt x="40" y="119"/>
                    <a:pt x="40" y="119"/>
                    <a:pt x="40" y="119"/>
                  </a:cubicBezTo>
                  <a:cubicBezTo>
                    <a:pt x="36" y="133"/>
                    <a:pt x="34" y="149"/>
                    <a:pt x="34" y="164"/>
                  </a:cubicBezTo>
                  <a:cubicBezTo>
                    <a:pt x="0" y="185"/>
                    <a:pt x="0" y="185"/>
                    <a:pt x="0" y="185"/>
                  </a:cubicBezTo>
                  <a:cubicBezTo>
                    <a:pt x="8" y="214"/>
                    <a:pt x="8" y="214"/>
                    <a:pt x="8" y="214"/>
                  </a:cubicBezTo>
                  <a:cubicBezTo>
                    <a:pt x="48" y="214"/>
                    <a:pt x="48" y="214"/>
                    <a:pt x="48" y="214"/>
                  </a:cubicBezTo>
                  <a:cubicBezTo>
                    <a:pt x="55" y="228"/>
                    <a:pt x="64" y="240"/>
                    <a:pt x="75" y="250"/>
                  </a:cubicBezTo>
                  <a:cubicBezTo>
                    <a:pt x="65" y="289"/>
                    <a:pt x="65" y="289"/>
                    <a:pt x="65" y="289"/>
                  </a:cubicBezTo>
                  <a:cubicBezTo>
                    <a:pt x="92" y="304"/>
                    <a:pt x="92" y="304"/>
                    <a:pt x="92" y="304"/>
                  </a:cubicBezTo>
                  <a:cubicBezTo>
                    <a:pt x="120" y="276"/>
                    <a:pt x="120" y="276"/>
                    <a:pt x="120" y="276"/>
                  </a:cubicBezTo>
                  <a:cubicBezTo>
                    <a:pt x="134" y="281"/>
                    <a:pt x="149" y="283"/>
                    <a:pt x="165" y="282"/>
                  </a:cubicBezTo>
                  <a:cubicBezTo>
                    <a:pt x="185" y="316"/>
                    <a:pt x="185" y="316"/>
                    <a:pt x="185" y="316"/>
                  </a:cubicBezTo>
                  <a:cubicBezTo>
                    <a:pt x="214" y="308"/>
                    <a:pt x="214" y="308"/>
                    <a:pt x="214" y="308"/>
                  </a:cubicBezTo>
                  <a:cubicBezTo>
                    <a:pt x="215" y="269"/>
                    <a:pt x="215" y="269"/>
                    <a:pt x="215" y="269"/>
                  </a:cubicBezTo>
                  <a:cubicBezTo>
                    <a:pt x="229" y="262"/>
                    <a:pt x="241" y="252"/>
                    <a:pt x="251" y="241"/>
                  </a:cubicBezTo>
                  <a:cubicBezTo>
                    <a:pt x="289" y="251"/>
                    <a:pt x="289" y="251"/>
                    <a:pt x="289" y="251"/>
                  </a:cubicBezTo>
                  <a:cubicBezTo>
                    <a:pt x="304" y="225"/>
                    <a:pt x="304" y="225"/>
                    <a:pt x="304" y="225"/>
                  </a:cubicBezTo>
                  <a:cubicBezTo>
                    <a:pt x="277" y="196"/>
                    <a:pt x="277" y="196"/>
                    <a:pt x="277" y="196"/>
                  </a:cubicBezTo>
                  <a:cubicBezTo>
                    <a:pt x="281" y="182"/>
                    <a:pt x="283" y="167"/>
                    <a:pt x="283" y="151"/>
                  </a:cubicBezTo>
                  <a:close/>
                  <a:moveTo>
                    <a:pt x="165" y="245"/>
                  </a:moveTo>
                  <a:cubicBezTo>
                    <a:pt x="118" y="249"/>
                    <a:pt x="76" y="213"/>
                    <a:pt x="72" y="165"/>
                  </a:cubicBezTo>
                  <a:cubicBezTo>
                    <a:pt x="68" y="117"/>
                    <a:pt x="103" y="75"/>
                    <a:pt x="151" y="71"/>
                  </a:cubicBezTo>
                  <a:cubicBezTo>
                    <a:pt x="199" y="67"/>
                    <a:pt x="241" y="103"/>
                    <a:pt x="245" y="151"/>
                  </a:cubicBezTo>
                  <a:cubicBezTo>
                    <a:pt x="249" y="199"/>
                    <a:pt x="213" y="241"/>
                    <a:pt x="165" y="245"/>
                  </a:cubicBezTo>
                  <a:close/>
                </a:path>
              </a:pathLst>
            </a:custGeom>
            <a:noFill/>
            <a:ln w="15875" cap="flat">
              <a:solidFill>
                <a:schemeClr val="accent4">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82880" tIns="91440" rIns="182880" bIns="91440" numCol="1" anchor="t" anchorCtr="0" compatLnSpc="1">
              <a:prstTxWarp prst="textNoShape">
                <a:avLst/>
              </a:prstTxWarp>
            </a:bodyPr>
            <a:lstStyle/>
            <a:p>
              <a:endParaRPr lang="en-US" sz="3600"/>
            </a:p>
          </p:txBody>
        </p:sp>
        <p:sp>
          <p:nvSpPr>
            <p:cNvPr id="8" name="Freeform 6"/>
            <p:cNvSpPr>
              <a:spLocks noEditPoints="1"/>
            </p:cNvSpPr>
            <p:nvPr/>
          </p:nvSpPr>
          <p:spPr bwMode="auto">
            <a:xfrm>
              <a:off x="2482851" y="4672013"/>
              <a:ext cx="360363" cy="361950"/>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68 h 96"/>
                <a:gd name="T12" fmla="*/ 28 w 96"/>
                <a:gd name="T13" fmla="*/ 48 h 96"/>
                <a:gd name="T14" fmla="*/ 48 w 96"/>
                <a:gd name="T15" fmla="*/ 28 h 96"/>
                <a:gd name="T16" fmla="*/ 68 w 96"/>
                <a:gd name="T17" fmla="*/ 48 h 96"/>
                <a:gd name="T18" fmla="*/ 48 w 96"/>
                <a:gd name="T1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0"/>
                  </a:moveTo>
                  <a:cubicBezTo>
                    <a:pt x="22" y="0"/>
                    <a:pt x="0" y="22"/>
                    <a:pt x="0" y="48"/>
                  </a:cubicBezTo>
                  <a:cubicBezTo>
                    <a:pt x="0" y="75"/>
                    <a:pt x="22" y="96"/>
                    <a:pt x="48" y="96"/>
                  </a:cubicBezTo>
                  <a:cubicBezTo>
                    <a:pt x="74" y="96"/>
                    <a:pt x="96" y="75"/>
                    <a:pt x="96" y="48"/>
                  </a:cubicBezTo>
                  <a:cubicBezTo>
                    <a:pt x="96" y="22"/>
                    <a:pt x="74" y="0"/>
                    <a:pt x="48" y="0"/>
                  </a:cubicBezTo>
                  <a:close/>
                  <a:moveTo>
                    <a:pt x="48" y="68"/>
                  </a:moveTo>
                  <a:cubicBezTo>
                    <a:pt x="37" y="68"/>
                    <a:pt x="28" y="59"/>
                    <a:pt x="28" y="48"/>
                  </a:cubicBezTo>
                  <a:cubicBezTo>
                    <a:pt x="28" y="37"/>
                    <a:pt x="37" y="28"/>
                    <a:pt x="48" y="28"/>
                  </a:cubicBezTo>
                  <a:cubicBezTo>
                    <a:pt x="59" y="28"/>
                    <a:pt x="68" y="37"/>
                    <a:pt x="68" y="48"/>
                  </a:cubicBezTo>
                  <a:cubicBezTo>
                    <a:pt x="68" y="59"/>
                    <a:pt x="59" y="68"/>
                    <a:pt x="48" y="68"/>
                  </a:cubicBezTo>
                  <a:close/>
                </a:path>
              </a:pathLst>
            </a:custGeom>
            <a:noFill/>
            <a:ln w="15875" cap="flat">
              <a:solidFill>
                <a:schemeClr val="accent4">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82880" tIns="91440" rIns="182880" bIns="91440" numCol="1" anchor="t" anchorCtr="0" compatLnSpc="1">
              <a:prstTxWarp prst="textNoShape">
                <a:avLst/>
              </a:prstTxWarp>
            </a:bodyPr>
            <a:lstStyle/>
            <a:p>
              <a:endParaRPr lang="en-US" sz="3600"/>
            </a:p>
          </p:txBody>
        </p:sp>
      </p:grpSp>
      <p:sp>
        <p:nvSpPr>
          <p:cNvPr id="9" name="Freeform 7"/>
          <p:cNvSpPr>
            <a:spLocks noEditPoints="1"/>
          </p:cNvSpPr>
          <p:nvPr/>
        </p:nvSpPr>
        <p:spPr bwMode="auto">
          <a:xfrm>
            <a:off x="3455086" y="5351236"/>
            <a:ext cx="5349878" cy="5362576"/>
          </a:xfrm>
          <a:custGeom>
            <a:avLst/>
            <a:gdLst>
              <a:gd name="T0" fmla="*/ 712 w 712"/>
              <a:gd name="T1" fmla="*/ 373 h 713"/>
              <a:gd name="T2" fmla="*/ 651 w 712"/>
              <a:gd name="T3" fmla="*/ 313 h 713"/>
              <a:gd name="T4" fmla="*/ 693 w 712"/>
              <a:gd name="T5" fmla="*/ 238 h 713"/>
              <a:gd name="T6" fmla="*/ 611 w 712"/>
              <a:gd name="T7" fmla="*/ 202 h 713"/>
              <a:gd name="T8" fmla="*/ 620 w 712"/>
              <a:gd name="T9" fmla="*/ 116 h 713"/>
              <a:gd name="T10" fmla="*/ 534 w 712"/>
              <a:gd name="T11" fmla="*/ 117 h 713"/>
              <a:gd name="T12" fmla="*/ 510 w 712"/>
              <a:gd name="T13" fmla="*/ 35 h 713"/>
              <a:gd name="T14" fmla="*/ 427 w 712"/>
              <a:gd name="T15" fmla="*/ 67 h 713"/>
              <a:gd name="T16" fmla="*/ 373 w 712"/>
              <a:gd name="T17" fmla="*/ 0 h 713"/>
              <a:gd name="T18" fmla="*/ 313 w 712"/>
              <a:gd name="T19" fmla="*/ 61 h 713"/>
              <a:gd name="T20" fmla="*/ 237 w 712"/>
              <a:gd name="T21" fmla="*/ 19 h 713"/>
              <a:gd name="T22" fmla="*/ 201 w 712"/>
              <a:gd name="T23" fmla="*/ 101 h 713"/>
              <a:gd name="T24" fmla="*/ 116 w 712"/>
              <a:gd name="T25" fmla="*/ 92 h 713"/>
              <a:gd name="T26" fmla="*/ 117 w 712"/>
              <a:gd name="T27" fmla="*/ 178 h 713"/>
              <a:gd name="T28" fmla="*/ 34 w 712"/>
              <a:gd name="T29" fmla="*/ 202 h 713"/>
              <a:gd name="T30" fmla="*/ 66 w 712"/>
              <a:gd name="T31" fmla="*/ 285 h 713"/>
              <a:gd name="T32" fmla="*/ 0 w 712"/>
              <a:gd name="T33" fmla="*/ 339 h 713"/>
              <a:gd name="T34" fmla="*/ 61 w 712"/>
              <a:gd name="T35" fmla="*/ 400 h 713"/>
              <a:gd name="T36" fmla="*/ 18 w 712"/>
              <a:gd name="T37" fmla="*/ 475 h 713"/>
              <a:gd name="T38" fmla="*/ 101 w 712"/>
              <a:gd name="T39" fmla="*/ 511 h 713"/>
              <a:gd name="T40" fmla="*/ 92 w 712"/>
              <a:gd name="T41" fmla="*/ 596 h 713"/>
              <a:gd name="T42" fmla="*/ 178 w 712"/>
              <a:gd name="T43" fmla="*/ 595 h 713"/>
              <a:gd name="T44" fmla="*/ 202 w 712"/>
              <a:gd name="T45" fmla="*/ 678 h 713"/>
              <a:gd name="T46" fmla="*/ 285 w 712"/>
              <a:gd name="T47" fmla="*/ 646 h 713"/>
              <a:gd name="T48" fmla="*/ 339 w 712"/>
              <a:gd name="T49" fmla="*/ 713 h 713"/>
              <a:gd name="T50" fmla="*/ 399 w 712"/>
              <a:gd name="T51" fmla="*/ 651 h 713"/>
              <a:gd name="T52" fmla="*/ 475 w 712"/>
              <a:gd name="T53" fmla="*/ 693 h 713"/>
              <a:gd name="T54" fmla="*/ 510 w 712"/>
              <a:gd name="T55" fmla="*/ 611 h 713"/>
              <a:gd name="T56" fmla="*/ 596 w 712"/>
              <a:gd name="T57" fmla="*/ 620 h 713"/>
              <a:gd name="T58" fmla="*/ 595 w 712"/>
              <a:gd name="T59" fmla="*/ 534 h 713"/>
              <a:gd name="T60" fmla="*/ 678 w 712"/>
              <a:gd name="T61" fmla="*/ 510 h 713"/>
              <a:gd name="T62" fmla="*/ 645 w 712"/>
              <a:gd name="T63" fmla="*/ 427 h 713"/>
              <a:gd name="T64" fmla="*/ 294 w 712"/>
              <a:gd name="T65" fmla="*/ 136 h 713"/>
              <a:gd name="T66" fmla="*/ 418 w 712"/>
              <a:gd name="T67" fmla="*/ 577 h 713"/>
              <a:gd name="T68" fmla="*/ 294 w 712"/>
              <a:gd name="T69" fmla="*/ 13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2" h="713">
                <a:moveTo>
                  <a:pt x="707" y="418"/>
                </a:moveTo>
                <a:cubicBezTo>
                  <a:pt x="712" y="373"/>
                  <a:pt x="712" y="373"/>
                  <a:pt x="712" y="373"/>
                </a:cubicBezTo>
                <a:cubicBezTo>
                  <a:pt x="654" y="351"/>
                  <a:pt x="654" y="351"/>
                  <a:pt x="654" y="351"/>
                </a:cubicBezTo>
                <a:cubicBezTo>
                  <a:pt x="654" y="338"/>
                  <a:pt x="653" y="326"/>
                  <a:pt x="651" y="313"/>
                </a:cubicBezTo>
                <a:cubicBezTo>
                  <a:pt x="705" y="281"/>
                  <a:pt x="705" y="281"/>
                  <a:pt x="705" y="281"/>
                </a:cubicBezTo>
                <a:cubicBezTo>
                  <a:pt x="693" y="238"/>
                  <a:pt x="693" y="238"/>
                  <a:pt x="693" y="238"/>
                </a:cubicBezTo>
                <a:cubicBezTo>
                  <a:pt x="630" y="239"/>
                  <a:pt x="630" y="239"/>
                  <a:pt x="630" y="239"/>
                </a:cubicBezTo>
                <a:cubicBezTo>
                  <a:pt x="624" y="226"/>
                  <a:pt x="618" y="214"/>
                  <a:pt x="611" y="202"/>
                </a:cubicBezTo>
                <a:cubicBezTo>
                  <a:pt x="648" y="152"/>
                  <a:pt x="648" y="152"/>
                  <a:pt x="648" y="152"/>
                </a:cubicBezTo>
                <a:cubicBezTo>
                  <a:pt x="620" y="116"/>
                  <a:pt x="620" y="116"/>
                  <a:pt x="620" y="116"/>
                </a:cubicBezTo>
                <a:cubicBezTo>
                  <a:pt x="563" y="142"/>
                  <a:pt x="563" y="142"/>
                  <a:pt x="563" y="142"/>
                </a:cubicBezTo>
                <a:cubicBezTo>
                  <a:pt x="554" y="133"/>
                  <a:pt x="544" y="125"/>
                  <a:pt x="534" y="117"/>
                </a:cubicBezTo>
                <a:cubicBezTo>
                  <a:pt x="550" y="57"/>
                  <a:pt x="550" y="57"/>
                  <a:pt x="550" y="57"/>
                </a:cubicBezTo>
                <a:cubicBezTo>
                  <a:pt x="510" y="35"/>
                  <a:pt x="510" y="35"/>
                  <a:pt x="510" y="35"/>
                </a:cubicBezTo>
                <a:cubicBezTo>
                  <a:pt x="467" y="80"/>
                  <a:pt x="467" y="80"/>
                  <a:pt x="467" y="80"/>
                </a:cubicBezTo>
                <a:cubicBezTo>
                  <a:pt x="454" y="74"/>
                  <a:pt x="440" y="70"/>
                  <a:pt x="427" y="67"/>
                </a:cubicBezTo>
                <a:cubicBezTo>
                  <a:pt x="418" y="5"/>
                  <a:pt x="418" y="5"/>
                  <a:pt x="418" y="5"/>
                </a:cubicBezTo>
                <a:cubicBezTo>
                  <a:pt x="373" y="0"/>
                  <a:pt x="373" y="0"/>
                  <a:pt x="373" y="0"/>
                </a:cubicBezTo>
                <a:cubicBezTo>
                  <a:pt x="350" y="58"/>
                  <a:pt x="350" y="58"/>
                  <a:pt x="350" y="58"/>
                </a:cubicBezTo>
                <a:cubicBezTo>
                  <a:pt x="338" y="58"/>
                  <a:pt x="325" y="60"/>
                  <a:pt x="313" y="61"/>
                </a:cubicBezTo>
                <a:cubicBezTo>
                  <a:pt x="281" y="6"/>
                  <a:pt x="281" y="6"/>
                  <a:pt x="281" y="6"/>
                </a:cubicBezTo>
                <a:cubicBezTo>
                  <a:pt x="237" y="19"/>
                  <a:pt x="237" y="19"/>
                  <a:pt x="237" y="19"/>
                </a:cubicBezTo>
                <a:cubicBezTo>
                  <a:pt x="239" y="82"/>
                  <a:pt x="239" y="82"/>
                  <a:pt x="239" y="82"/>
                </a:cubicBezTo>
                <a:cubicBezTo>
                  <a:pt x="226" y="88"/>
                  <a:pt x="213" y="94"/>
                  <a:pt x="201" y="101"/>
                </a:cubicBezTo>
                <a:cubicBezTo>
                  <a:pt x="151" y="64"/>
                  <a:pt x="151" y="64"/>
                  <a:pt x="151" y="64"/>
                </a:cubicBezTo>
                <a:cubicBezTo>
                  <a:pt x="116" y="92"/>
                  <a:pt x="116" y="92"/>
                  <a:pt x="116" y="92"/>
                </a:cubicBezTo>
                <a:cubicBezTo>
                  <a:pt x="141" y="149"/>
                  <a:pt x="141" y="149"/>
                  <a:pt x="141" y="149"/>
                </a:cubicBezTo>
                <a:cubicBezTo>
                  <a:pt x="132" y="159"/>
                  <a:pt x="124" y="168"/>
                  <a:pt x="117" y="178"/>
                </a:cubicBezTo>
                <a:cubicBezTo>
                  <a:pt x="56" y="163"/>
                  <a:pt x="56" y="163"/>
                  <a:pt x="56" y="163"/>
                </a:cubicBezTo>
                <a:cubicBezTo>
                  <a:pt x="34" y="202"/>
                  <a:pt x="34" y="202"/>
                  <a:pt x="34" y="202"/>
                </a:cubicBezTo>
                <a:cubicBezTo>
                  <a:pt x="79" y="245"/>
                  <a:pt x="79" y="245"/>
                  <a:pt x="79" y="245"/>
                </a:cubicBezTo>
                <a:cubicBezTo>
                  <a:pt x="74" y="258"/>
                  <a:pt x="70" y="272"/>
                  <a:pt x="66" y="285"/>
                </a:cubicBezTo>
                <a:cubicBezTo>
                  <a:pt x="5" y="294"/>
                  <a:pt x="5" y="294"/>
                  <a:pt x="5" y="294"/>
                </a:cubicBezTo>
                <a:cubicBezTo>
                  <a:pt x="0" y="339"/>
                  <a:pt x="0" y="339"/>
                  <a:pt x="0" y="339"/>
                </a:cubicBezTo>
                <a:cubicBezTo>
                  <a:pt x="58" y="362"/>
                  <a:pt x="58" y="362"/>
                  <a:pt x="58" y="362"/>
                </a:cubicBezTo>
                <a:cubicBezTo>
                  <a:pt x="58" y="374"/>
                  <a:pt x="59" y="387"/>
                  <a:pt x="61" y="400"/>
                </a:cubicBezTo>
                <a:cubicBezTo>
                  <a:pt x="6" y="431"/>
                  <a:pt x="6" y="431"/>
                  <a:pt x="6" y="431"/>
                </a:cubicBezTo>
                <a:cubicBezTo>
                  <a:pt x="18" y="475"/>
                  <a:pt x="18" y="475"/>
                  <a:pt x="18" y="475"/>
                </a:cubicBezTo>
                <a:cubicBezTo>
                  <a:pt x="82" y="474"/>
                  <a:pt x="82" y="474"/>
                  <a:pt x="82" y="474"/>
                </a:cubicBezTo>
                <a:cubicBezTo>
                  <a:pt x="87" y="487"/>
                  <a:pt x="94" y="499"/>
                  <a:pt x="101" y="511"/>
                </a:cubicBezTo>
                <a:cubicBezTo>
                  <a:pt x="64" y="561"/>
                  <a:pt x="64" y="561"/>
                  <a:pt x="64" y="561"/>
                </a:cubicBezTo>
                <a:cubicBezTo>
                  <a:pt x="92" y="596"/>
                  <a:pt x="92" y="596"/>
                  <a:pt x="92" y="596"/>
                </a:cubicBezTo>
                <a:cubicBezTo>
                  <a:pt x="149" y="571"/>
                  <a:pt x="149" y="571"/>
                  <a:pt x="149" y="571"/>
                </a:cubicBezTo>
                <a:cubicBezTo>
                  <a:pt x="158" y="580"/>
                  <a:pt x="168" y="588"/>
                  <a:pt x="178" y="595"/>
                </a:cubicBezTo>
                <a:cubicBezTo>
                  <a:pt x="162" y="656"/>
                  <a:pt x="162" y="656"/>
                  <a:pt x="162" y="656"/>
                </a:cubicBezTo>
                <a:cubicBezTo>
                  <a:pt x="202" y="678"/>
                  <a:pt x="202" y="678"/>
                  <a:pt x="202" y="678"/>
                </a:cubicBezTo>
                <a:cubicBezTo>
                  <a:pt x="245" y="633"/>
                  <a:pt x="245" y="633"/>
                  <a:pt x="245" y="633"/>
                </a:cubicBezTo>
                <a:cubicBezTo>
                  <a:pt x="258" y="638"/>
                  <a:pt x="271" y="642"/>
                  <a:pt x="285" y="646"/>
                </a:cubicBezTo>
                <a:cubicBezTo>
                  <a:pt x="294" y="708"/>
                  <a:pt x="294" y="708"/>
                  <a:pt x="294" y="708"/>
                </a:cubicBezTo>
                <a:cubicBezTo>
                  <a:pt x="339" y="713"/>
                  <a:pt x="339" y="713"/>
                  <a:pt x="339" y="713"/>
                </a:cubicBezTo>
                <a:cubicBezTo>
                  <a:pt x="361" y="654"/>
                  <a:pt x="361" y="654"/>
                  <a:pt x="361" y="654"/>
                </a:cubicBezTo>
                <a:cubicBezTo>
                  <a:pt x="374" y="654"/>
                  <a:pt x="387" y="653"/>
                  <a:pt x="399" y="651"/>
                </a:cubicBezTo>
                <a:cubicBezTo>
                  <a:pt x="431" y="706"/>
                  <a:pt x="431" y="706"/>
                  <a:pt x="431" y="706"/>
                </a:cubicBezTo>
                <a:cubicBezTo>
                  <a:pt x="475" y="693"/>
                  <a:pt x="475" y="693"/>
                  <a:pt x="475" y="693"/>
                </a:cubicBezTo>
                <a:cubicBezTo>
                  <a:pt x="473" y="630"/>
                  <a:pt x="473" y="630"/>
                  <a:pt x="473" y="630"/>
                </a:cubicBezTo>
                <a:cubicBezTo>
                  <a:pt x="486" y="625"/>
                  <a:pt x="499" y="618"/>
                  <a:pt x="510" y="611"/>
                </a:cubicBezTo>
                <a:cubicBezTo>
                  <a:pt x="560" y="649"/>
                  <a:pt x="560" y="649"/>
                  <a:pt x="560" y="649"/>
                </a:cubicBezTo>
                <a:cubicBezTo>
                  <a:pt x="596" y="620"/>
                  <a:pt x="596" y="620"/>
                  <a:pt x="596" y="620"/>
                </a:cubicBezTo>
                <a:cubicBezTo>
                  <a:pt x="570" y="563"/>
                  <a:pt x="570" y="563"/>
                  <a:pt x="570" y="563"/>
                </a:cubicBezTo>
                <a:cubicBezTo>
                  <a:pt x="579" y="554"/>
                  <a:pt x="587" y="544"/>
                  <a:pt x="595" y="534"/>
                </a:cubicBezTo>
                <a:cubicBezTo>
                  <a:pt x="655" y="550"/>
                  <a:pt x="655" y="550"/>
                  <a:pt x="655" y="550"/>
                </a:cubicBezTo>
                <a:cubicBezTo>
                  <a:pt x="678" y="510"/>
                  <a:pt x="678" y="510"/>
                  <a:pt x="678" y="510"/>
                </a:cubicBezTo>
                <a:cubicBezTo>
                  <a:pt x="633" y="467"/>
                  <a:pt x="633" y="467"/>
                  <a:pt x="633" y="467"/>
                </a:cubicBezTo>
                <a:cubicBezTo>
                  <a:pt x="638" y="454"/>
                  <a:pt x="642" y="441"/>
                  <a:pt x="645" y="427"/>
                </a:cubicBezTo>
                <a:lnTo>
                  <a:pt x="707" y="418"/>
                </a:lnTo>
                <a:close/>
                <a:moveTo>
                  <a:pt x="294" y="136"/>
                </a:moveTo>
                <a:cubicBezTo>
                  <a:pt x="415" y="101"/>
                  <a:pt x="542" y="172"/>
                  <a:pt x="577" y="294"/>
                </a:cubicBezTo>
                <a:cubicBezTo>
                  <a:pt x="611" y="416"/>
                  <a:pt x="540" y="543"/>
                  <a:pt x="418" y="577"/>
                </a:cubicBezTo>
                <a:cubicBezTo>
                  <a:pt x="296" y="611"/>
                  <a:pt x="170" y="540"/>
                  <a:pt x="135" y="419"/>
                </a:cubicBezTo>
                <a:cubicBezTo>
                  <a:pt x="101" y="297"/>
                  <a:pt x="172" y="170"/>
                  <a:pt x="294" y="136"/>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0" name="Freeform 8"/>
          <p:cNvSpPr>
            <a:spLocks noEditPoints="1"/>
          </p:cNvSpPr>
          <p:nvPr/>
        </p:nvSpPr>
        <p:spPr bwMode="auto">
          <a:xfrm>
            <a:off x="11440222" y="5186141"/>
            <a:ext cx="6737350" cy="6743702"/>
          </a:xfrm>
          <a:custGeom>
            <a:avLst/>
            <a:gdLst>
              <a:gd name="T0" fmla="*/ 897 w 897"/>
              <a:gd name="T1" fmla="*/ 470 h 897"/>
              <a:gd name="T2" fmla="*/ 820 w 897"/>
              <a:gd name="T3" fmla="*/ 394 h 897"/>
              <a:gd name="T4" fmla="*/ 873 w 897"/>
              <a:gd name="T5" fmla="*/ 299 h 897"/>
              <a:gd name="T6" fmla="*/ 769 w 897"/>
              <a:gd name="T7" fmla="*/ 254 h 897"/>
              <a:gd name="T8" fmla="*/ 781 w 897"/>
              <a:gd name="T9" fmla="*/ 146 h 897"/>
              <a:gd name="T10" fmla="*/ 672 w 897"/>
              <a:gd name="T11" fmla="*/ 148 h 897"/>
              <a:gd name="T12" fmla="*/ 643 w 897"/>
              <a:gd name="T13" fmla="*/ 43 h 897"/>
              <a:gd name="T14" fmla="*/ 538 w 897"/>
              <a:gd name="T15" fmla="*/ 84 h 897"/>
              <a:gd name="T16" fmla="*/ 470 w 897"/>
              <a:gd name="T17" fmla="*/ 0 h 897"/>
              <a:gd name="T18" fmla="*/ 394 w 897"/>
              <a:gd name="T19" fmla="*/ 77 h 897"/>
              <a:gd name="T20" fmla="*/ 299 w 897"/>
              <a:gd name="T21" fmla="*/ 24 h 897"/>
              <a:gd name="T22" fmla="*/ 254 w 897"/>
              <a:gd name="T23" fmla="*/ 128 h 897"/>
              <a:gd name="T24" fmla="*/ 146 w 897"/>
              <a:gd name="T25" fmla="*/ 116 h 897"/>
              <a:gd name="T26" fmla="*/ 147 w 897"/>
              <a:gd name="T27" fmla="*/ 225 h 897"/>
              <a:gd name="T28" fmla="*/ 43 w 897"/>
              <a:gd name="T29" fmla="*/ 255 h 897"/>
              <a:gd name="T30" fmla="*/ 84 w 897"/>
              <a:gd name="T31" fmla="*/ 359 h 897"/>
              <a:gd name="T32" fmla="*/ 0 w 897"/>
              <a:gd name="T33" fmla="*/ 427 h 897"/>
              <a:gd name="T34" fmla="*/ 77 w 897"/>
              <a:gd name="T35" fmla="*/ 503 h 897"/>
              <a:gd name="T36" fmla="*/ 23 w 897"/>
              <a:gd name="T37" fmla="*/ 598 h 897"/>
              <a:gd name="T38" fmla="*/ 127 w 897"/>
              <a:gd name="T39" fmla="*/ 643 h 897"/>
              <a:gd name="T40" fmla="*/ 116 w 897"/>
              <a:gd name="T41" fmla="*/ 751 h 897"/>
              <a:gd name="T42" fmla="*/ 224 w 897"/>
              <a:gd name="T43" fmla="*/ 750 h 897"/>
              <a:gd name="T44" fmla="*/ 254 w 897"/>
              <a:gd name="T45" fmla="*/ 854 h 897"/>
              <a:gd name="T46" fmla="*/ 359 w 897"/>
              <a:gd name="T47" fmla="*/ 813 h 897"/>
              <a:gd name="T48" fmla="*/ 427 w 897"/>
              <a:gd name="T49" fmla="*/ 897 h 897"/>
              <a:gd name="T50" fmla="*/ 503 w 897"/>
              <a:gd name="T51" fmla="*/ 820 h 897"/>
              <a:gd name="T52" fmla="*/ 598 w 897"/>
              <a:gd name="T53" fmla="*/ 873 h 897"/>
              <a:gd name="T54" fmla="*/ 643 w 897"/>
              <a:gd name="T55" fmla="*/ 770 h 897"/>
              <a:gd name="T56" fmla="*/ 751 w 897"/>
              <a:gd name="T57" fmla="*/ 781 h 897"/>
              <a:gd name="T58" fmla="*/ 750 w 897"/>
              <a:gd name="T59" fmla="*/ 673 h 897"/>
              <a:gd name="T60" fmla="*/ 854 w 897"/>
              <a:gd name="T61" fmla="*/ 643 h 897"/>
              <a:gd name="T62" fmla="*/ 813 w 897"/>
              <a:gd name="T63" fmla="*/ 538 h 897"/>
              <a:gd name="T64" fmla="*/ 370 w 897"/>
              <a:gd name="T65" fmla="*/ 171 h 897"/>
              <a:gd name="T66" fmla="*/ 527 w 897"/>
              <a:gd name="T67" fmla="*/ 727 h 897"/>
              <a:gd name="T68" fmla="*/ 370 w 897"/>
              <a:gd name="T69" fmla="*/ 171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7" h="897">
                <a:moveTo>
                  <a:pt x="891" y="527"/>
                </a:moveTo>
                <a:cubicBezTo>
                  <a:pt x="897" y="470"/>
                  <a:pt x="897" y="470"/>
                  <a:pt x="897" y="470"/>
                </a:cubicBezTo>
                <a:cubicBezTo>
                  <a:pt x="824" y="442"/>
                  <a:pt x="824" y="442"/>
                  <a:pt x="824" y="442"/>
                </a:cubicBezTo>
                <a:cubicBezTo>
                  <a:pt x="824" y="426"/>
                  <a:pt x="822" y="410"/>
                  <a:pt x="820" y="394"/>
                </a:cubicBezTo>
                <a:cubicBezTo>
                  <a:pt x="889" y="354"/>
                  <a:pt x="889" y="354"/>
                  <a:pt x="889" y="354"/>
                </a:cubicBezTo>
                <a:cubicBezTo>
                  <a:pt x="873" y="299"/>
                  <a:pt x="873" y="299"/>
                  <a:pt x="873" y="299"/>
                </a:cubicBezTo>
                <a:cubicBezTo>
                  <a:pt x="794" y="301"/>
                  <a:pt x="794" y="301"/>
                  <a:pt x="794" y="301"/>
                </a:cubicBezTo>
                <a:cubicBezTo>
                  <a:pt x="787" y="285"/>
                  <a:pt x="778" y="269"/>
                  <a:pt x="769" y="254"/>
                </a:cubicBezTo>
                <a:cubicBezTo>
                  <a:pt x="816" y="191"/>
                  <a:pt x="816" y="191"/>
                  <a:pt x="816" y="191"/>
                </a:cubicBezTo>
                <a:cubicBezTo>
                  <a:pt x="781" y="146"/>
                  <a:pt x="781" y="146"/>
                  <a:pt x="781" y="146"/>
                </a:cubicBezTo>
                <a:cubicBezTo>
                  <a:pt x="709" y="178"/>
                  <a:pt x="709" y="178"/>
                  <a:pt x="709" y="178"/>
                </a:cubicBezTo>
                <a:cubicBezTo>
                  <a:pt x="697" y="167"/>
                  <a:pt x="685" y="157"/>
                  <a:pt x="672" y="148"/>
                </a:cubicBezTo>
                <a:cubicBezTo>
                  <a:pt x="692" y="71"/>
                  <a:pt x="692" y="71"/>
                  <a:pt x="692" y="71"/>
                </a:cubicBezTo>
                <a:cubicBezTo>
                  <a:pt x="643" y="43"/>
                  <a:pt x="643" y="43"/>
                  <a:pt x="643" y="43"/>
                </a:cubicBezTo>
                <a:cubicBezTo>
                  <a:pt x="588" y="100"/>
                  <a:pt x="588" y="100"/>
                  <a:pt x="588" y="100"/>
                </a:cubicBezTo>
                <a:cubicBezTo>
                  <a:pt x="572" y="94"/>
                  <a:pt x="555" y="88"/>
                  <a:pt x="538" y="84"/>
                </a:cubicBezTo>
                <a:cubicBezTo>
                  <a:pt x="527" y="6"/>
                  <a:pt x="527" y="6"/>
                  <a:pt x="527" y="6"/>
                </a:cubicBezTo>
                <a:cubicBezTo>
                  <a:pt x="470" y="0"/>
                  <a:pt x="470" y="0"/>
                  <a:pt x="470" y="0"/>
                </a:cubicBezTo>
                <a:cubicBezTo>
                  <a:pt x="442" y="73"/>
                  <a:pt x="442" y="73"/>
                  <a:pt x="442" y="73"/>
                </a:cubicBezTo>
                <a:cubicBezTo>
                  <a:pt x="426" y="74"/>
                  <a:pt x="410" y="75"/>
                  <a:pt x="394" y="77"/>
                </a:cubicBezTo>
                <a:cubicBezTo>
                  <a:pt x="354" y="8"/>
                  <a:pt x="354" y="8"/>
                  <a:pt x="354" y="8"/>
                </a:cubicBezTo>
                <a:cubicBezTo>
                  <a:pt x="299" y="24"/>
                  <a:pt x="299" y="24"/>
                  <a:pt x="299" y="24"/>
                </a:cubicBezTo>
                <a:cubicBezTo>
                  <a:pt x="301" y="104"/>
                  <a:pt x="301" y="104"/>
                  <a:pt x="301" y="104"/>
                </a:cubicBezTo>
                <a:cubicBezTo>
                  <a:pt x="284" y="111"/>
                  <a:pt x="269" y="119"/>
                  <a:pt x="254" y="128"/>
                </a:cubicBezTo>
                <a:cubicBezTo>
                  <a:pt x="191" y="81"/>
                  <a:pt x="191" y="81"/>
                  <a:pt x="191" y="81"/>
                </a:cubicBezTo>
                <a:cubicBezTo>
                  <a:pt x="146" y="116"/>
                  <a:pt x="146" y="116"/>
                  <a:pt x="146" y="116"/>
                </a:cubicBezTo>
                <a:cubicBezTo>
                  <a:pt x="178" y="188"/>
                  <a:pt x="178" y="188"/>
                  <a:pt x="178" y="188"/>
                </a:cubicBezTo>
                <a:cubicBezTo>
                  <a:pt x="167" y="200"/>
                  <a:pt x="157" y="212"/>
                  <a:pt x="147" y="225"/>
                </a:cubicBezTo>
                <a:cubicBezTo>
                  <a:pt x="71" y="205"/>
                  <a:pt x="71" y="205"/>
                  <a:pt x="71" y="205"/>
                </a:cubicBezTo>
                <a:cubicBezTo>
                  <a:pt x="43" y="255"/>
                  <a:pt x="43" y="255"/>
                  <a:pt x="43" y="255"/>
                </a:cubicBezTo>
                <a:cubicBezTo>
                  <a:pt x="100" y="309"/>
                  <a:pt x="100" y="309"/>
                  <a:pt x="100" y="309"/>
                </a:cubicBezTo>
                <a:cubicBezTo>
                  <a:pt x="93" y="325"/>
                  <a:pt x="88" y="342"/>
                  <a:pt x="84" y="359"/>
                </a:cubicBezTo>
                <a:cubicBezTo>
                  <a:pt x="6" y="371"/>
                  <a:pt x="6" y="371"/>
                  <a:pt x="6" y="371"/>
                </a:cubicBezTo>
                <a:cubicBezTo>
                  <a:pt x="0" y="427"/>
                  <a:pt x="0" y="427"/>
                  <a:pt x="0" y="427"/>
                </a:cubicBezTo>
                <a:cubicBezTo>
                  <a:pt x="73" y="455"/>
                  <a:pt x="73" y="455"/>
                  <a:pt x="73" y="455"/>
                </a:cubicBezTo>
                <a:cubicBezTo>
                  <a:pt x="73" y="471"/>
                  <a:pt x="75" y="487"/>
                  <a:pt x="77" y="503"/>
                </a:cubicBezTo>
                <a:cubicBezTo>
                  <a:pt x="8" y="543"/>
                  <a:pt x="8" y="543"/>
                  <a:pt x="8" y="543"/>
                </a:cubicBezTo>
                <a:cubicBezTo>
                  <a:pt x="23" y="598"/>
                  <a:pt x="23" y="598"/>
                  <a:pt x="23" y="598"/>
                </a:cubicBezTo>
                <a:cubicBezTo>
                  <a:pt x="103" y="596"/>
                  <a:pt x="103" y="596"/>
                  <a:pt x="103" y="596"/>
                </a:cubicBezTo>
                <a:cubicBezTo>
                  <a:pt x="110" y="613"/>
                  <a:pt x="118" y="628"/>
                  <a:pt x="127" y="643"/>
                </a:cubicBezTo>
                <a:cubicBezTo>
                  <a:pt x="80" y="706"/>
                  <a:pt x="80" y="706"/>
                  <a:pt x="80" y="706"/>
                </a:cubicBezTo>
                <a:cubicBezTo>
                  <a:pt x="116" y="751"/>
                  <a:pt x="116" y="751"/>
                  <a:pt x="116" y="751"/>
                </a:cubicBezTo>
                <a:cubicBezTo>
                  <a:pt x="188" y="719"/>
                  <a:pt x="188" y="719"/>
                  <a:pt x="188" y="719"/>
                </a:cubicBezTo>
                <a:cubicBezTo>
                  <a:pt x="199" y="730"/>
                  <a:pt x="212" y="740"/>
                  <a:pt x="224" y="750"/>
                </a:cubicBezTo>
                <a:cubicBezTo>
                  <a:pt x="205" y="826"/>
                  <a:pt x="205" y="826"/>
                  <a:pt x="205" y="826"/>
                </a:cubicBezTo>
                <a:cubicBezTo>
                  <a:pt x="254" y="854"/>
                  <a:pt x="254" y="854"/>
                  <a:pt x="254" y="854"/>
                </a:cubicBezTo>
                <a:cubicBezTo>
                  <a:pt x="309" y="797"/>
                  <a:pt x="309" y="797"/>
                  <a:pt x="309" y="797"/>
                </a:cubicBezTo>
                <a:cubicBezTo>
                  <a:pt x="325" y="804"/>
                  <a:pt x="342" y="809"/>
                  <a:pt x="359" y="813"/>
                </a:cubicBezTo>
                <a:cubicBezTo>
                  <a:pt x="370" y="891"/>
                  <a:pt x="370" y="891"/>
                  <a:pt x="370" y="891"/>
                </a:cubicBezTo>
                <a:cubicBezTo>
                  <a:pt x="427" y="897"/>
                  <a:pt x="427" y="897"/>
                  <a:pt x="427" y="897"/>
                </a:cubicBezTo>
                <a:cubicBezTo>
                  <a:pt x="455" y="824"/>
                  <a:pt x="455" y="824"/>
                  <a:pt x="455" y="824"/>
                </a:cubicBezTo>
                <a:cubicBezTo>
                  <a:pt x="471" y="824"/>
                  <a:pt x="487" y="822"/>
                  <a:pt x="503" y="820"/>
                </a:cubicBezTo>
                <a:cubicBezTo>
                  <a:pt x="543" y="889"/>
                  <a:pt x="543" y="889"/>
                  <a:pt x="543" y="889"/>
                </a:cubicBezTo>
                <a:cubicBezTo>
                  <a:pt x="598" y="873"/>
                  <a:pt x="598" y="873"/>
                  <a:pt x="598" y="873"/>
                </a:cubicBezTo>
                <a:cubicBezTo>
                  <a:pt x="596" y="794"/>
                  <a:pt x="596" y="794"/>
                  <a:pt x="596" y="794"/>
                </a:cubicBezTo>
                <a:cubicBezTo>
                  <a:pt x="612" y="787"/>
                  <a:pt x="628" y="779"/>
                  <a:pt x="643" y="770"/>
                </a:cubicBezTo>
                <a:cubicBezTo>
                  <a:pt x="706" y="817"/>
                  <a:pt x="706" y="817"/>
                  <a:pt x="706" y="817"/>
                </a:cubicBezTo>
                <a:cubicBezTo>
                  <a:pt x="751" y="781"/>
                  <a:pt x="751" y="781"/>
                  <a:pt x="751" y="781"/>
                </a:cubicBezTo>
                <a:cubicBezTo>
                  <a:pt x="719" y="709"/>
                  <a:pt x="719" y="709"/>
                  <a:pt x="719" y="709"/>
                </a:cubicBezTo>
                <a:cubicBezTo>
                  <a:pt x="730" y="698"/>
                  <a:pt x="740" y="685"/>
                  <a:pt x="750" y="673"/>
                </a:cubicBezTo>
                <a:cubicBezTo>
                  <a:pt x="826" y="693"/>
                  <a:pt x="826" y="693"/>
                  <a:pt x="826" y="693"/>
                </a:cubicBezTo>
                <a:cubicBezTo>
                  <a:pt x="854" y="643"/>
                  <a:pt x="854" y="643"/>
                  <a:pt x="854" y="643"/>
                </a:cubicBezTo>
                <a:cubicBezTo>
                  <a:pt x="797" y="588"/>
                  <a:pt x="797" y="588"/>
                  <a:pt x="797" y="588"/>
                </a:cubicBezTo>
                <a:cubicBezTo>
                  <a:pt x="803" y="572"/>
                  <a:pt x="809" y="555"/>
                  <a:pt x="813" y="538"/>
                </a:cubicBezTo>
                <a:lnTo>
                  <a:pt x="891" y="527"/>
                </a:lnTo>
                <a:close/>
                <a:moveTo>
                  <a:pt x="370" y="171"/>
                </a:moveTo>
                <a:cubicBezTo>
                  <a:pt x="523" y="127"/>
                  <a:pt x="683" y="217"/>
                  <a:pt x="726" y="370"/>
                </a:cubicBezTo>
                <a:cubicBezTo>
                  <a:pt x="770" y="524"/>
                  <a:pt x="680" y="683"/>
                  <a:pt x="527" y="727"/>
                </a:cubicBezTo>
                <a:cubicBezTo>
                  <a:pt x="373" y="770"/>
                  <a:pt x="214" y="681"/>
                  <a:pt x="171" y="527"/>
                </a:cubicBezTo>
                <a:cubicBezTo>
                  <a:pt x="127" y="374"/>
                  <a:pt x="217" y="214"/>
                  <a:pt x="370" y="171"/>
                </a:cubicBez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grpSp>
        <p:nvGrpSpPr>
          <p:cNvPr id="11" name="Group 10"/>
          <p:cNvGrpSpPr/>
          <p:nvPr/>
        </p:nvGrpSpPr>
        <p:grpSpPr>
          <a:xfrm>
            <a:off x="11605309" y="3243051"/>
            <a:ext cx="1549400" cy="1543050"/>
            <a:chOff x="6846889" y="1298575"/>
            <a:chExt cx="774700" cy="771525"/>
          </a:xfrm>
          <a:solidFill>
            <a:schemeClr val="accent1"/>
          </a:solidFill>
        </p:grpSpPr>
        <p:sp>
          <p:nvSpPr>
            <p:cNvPr id="12" name="Freeform 9"/>
            <p:cNvSpPr>
              <a:spLocks/>
            </p:cNvSpPr>
            <p:nvPr/>
          </p:nvSpPr>
          <p:spPr bwMode="auto">
            <a:xfrm>
              <a:off x="7124701" y="1584325"/>
              <a:ext cx="214313" cy="200025"/>
            </a:xfrm>
            <a:custGeom>
              <a:avLst/>
              <a:gdLst>
                <a:gd name="T0" fmla="*/ 36 w 57"/>
                <a:gd name="T1" fmla="*/ 1 h 53"/>
                <a:gd name="T2" fmla="*/ 29 w 57"/>
                <a:gd name="T3" fmla="*/ 0 h 53"/>
                <a:gd name="T4" fmla="*/ 4 w 57"/>
                <a:gd name="T5" fmla="*/ 20 h 53"/>
                <a:gd name="T6" fmla="*/ 23 w 57"/>
                <a:gd name="T7" fmla="*/ 52 h 53"/>
                <a:gd name="T8" fmla="*/ 29 w 57"/>
                <a:gd name="T9" fmla="*/ 53 h 53"/>
                <a:gd name="T10" fmla="*/ 55 w 57"/>
                <a:gd name="T11" fmla="*/ 33 h 53"/>
                <a:gd name="T12" fmla="*/ 52 w 57"/>
                <a:gd name="T13" fmla="*/ 13 h 53"/>
                <a:gd name="T14" fmla="*/ 36 w 57"/>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3">
                  <a:moveTo>
                    <a:pt x="36" y="1"/>
                  </a:moveTo>
                  <a:cubicBezTo>
                    <a:pt x="34" y="0"/>
                    <a:pt x="31" y="0"/>
                    <a:pt x="29" y="0"/>
                  </a:cubicBezTo>
                  <a:cubicBezTo>
                    <a:pt x="17" y="0"/>
                    <a:pt x="7" y="8"/>
                    <a:pt x="4" y="20"/>
                  </a:cubicBezTo>
                  <a:cubicBezTo>
                    <a:pt x="0" y="34"/>
                    <a:pt x="9" y="48"/>
                    <a:pt x="23" y="52"/>
                  </a:cubicBezTo>
                  <a:cubicBezTo>
                    <a:pt x="25" y="52"/>
                    <a:pt x="27" y="53"/>
                    <a:pt x="29" y="53"/>
                  </a:cubicBezTo>
                  <a:cubicBezTo>
                    <a:pt x="41" y="53"/>
                    <a:pt x="52" y="44"/>
                    <a:pt x="55" y="33"/>
                  </a:cubicBezTo>
                  <a:cubicBezTo>
                    <a:pt x="57" y="26"/>
                    <a:pt x="55" y="19"/>
                    <a:pt x="52" y="13"/>
                  </a:cubicBezTo>
                  <a:cubicBezTo>
                    <a:pt x="48" y="7"/>
                    <a:pt x="42" y="2"/>
                    <a:pt x="3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 name="Freeform 10"/>
            <p:cNvSpPr>
              <a:spLocks noEditPoints="1"/>
            </p:cNvSpPr>
            <p:nvPr/>
          </p:nvSpPr>
          <p:spPr bwMode="auto">
            <a:xfrm>
              <a:off x="6846889" y="1298575"/>
              <a:ext cx="774700" cy="771525"/>
            </a:xfrm>
            <a:custGeom>
              <a:avLst/>
              <a:gdLst>
                <a:gd name="T0" fmla="*/ 204 w 206"/>
                <a:gd name="T1" fmla="*/ 124 h 205"/>
                <a:gd name="T2" fmla="*/ 206 w 206"/>
                <a:gd name="T3" fmla="*/ 99 h 205"/>
                <a:gd name="T4" fmla="*/ 181 w 206"/>
                <a:gd name="T5" fmla="*/ 88 h 205"/>
                <a:gd name="T6" fmla="*/ 174 w 206"/>
                <a:gd name="T7" fmla="*/ 69 h 205"/>
                <a:gd name="T8" fmla="*/ 189 w 206"/>
                <a:gd name="T9" fmla="*/ 46 h 205"/>
                <a:gd name="T10" fmla="*/ 174 w 206"/>
                <a:gd name="T11" fmla="*/ 27 h 205"/>
                <a:gd name="T12" fmla="*/ 148 w 206"/>
                <a:gd name="T13" fmla="*/ 38 h 205"/>
                <a:gd name="T14" fmla="*/ 131 w 206"/>
                <a:gd name="T15" fmla="*/ 29 h 205"/>
                <a:gd name="T16" fmla="*/ 125 w 206"/>
                <a:gd name="T17" fmla="*/ 2 h 205"/>
                <a:gd name="T18" fmla="*/ 101 w 206"/>
                <a:gd name="T19" fmla="*/ 0 h 205"/>
                <a:gd name="T20" fmla="*/ 90 w 206"/>
                <a:gd name="T21" fmla="*/ 25 h 205"/>
                <a:gd name="T22" fmla="*/ 71 w 206"/>
                <a:gd name="T23" fmla="*/ 31 h 205"/>
                <a:gd name="T24" fmla="*/ 47 w 206"/>
                <a:gd name="T25" fmla="*/ 16 h 205"/>
                <a:gd name="T26" fmla="*/ 29 w 206"/>
                <a:gd name="T27" fmla="*/ 32 h 205"/>
                <a:gd name="T28" fmla="*/ 39 w 206"/>
                <a:gd name="T29" fmla="*/ 57 h 205"/>
                <a:gd name="T30" fmla="*/ 30 w 206"/>
                <a:gd name="T31" fmla="*/ 75 h 205"/>
                <a:gd name="T32" fmla="*/ 2 w 206"/>
                <a:gd name="T33" fmla="*/ 81 h 205"/>
                <a:gd name="T34" fmla="*/ 0 w 206"/>
                <a:gd name="T35" fmla="*/ 105 h 205"/>
                <a:gd name="T36" fmla="*/ 26 w 206"/>
                <a:gd name="T37" fmla="*/ 116 h 205"/>
                <a:gd name="T38" fmla="*/ 32 w 206"/>
                <a:gd name="T39" fmla="*/ 135 h 205"/>
                <a:gd name="T40" fmla="*/ 17 w 206"/>
                <a:gd name="T41" fmla="*/ 158 h 205"/>
                <a:gd name="T42" fmla="*/ 32 w 206"/>
                <a:gd name="T43" fmla="*/ 177 h 205"/>
                <a:gd name="T44" fmla="*/ 58 w 206"/>
                <a:gd name="T45" fmla="*/ 167 h 205"/>
                <a:gd name="T46" fmla="*/ 75 w 206"/>
                <a:gd name="T47" fmla="*/ 176 h 205"/>
                <a:gd name="T48" fmla="*/ 81 w 206"/>
                <a:gd name="T49" fmla="*/ 203 h 205"/>
                <a:gd name="T50" fmla="*/ 106 w 206"/>
                <a:gd name="T51" fmla="*/ 205 h 205"/>
                <a:gd name="T52" fmla="*/ 117 w 206"/>
                <a:gd name="T53" fmla="*/ 180 h 205"/>
                <a:gd name="T54" fmla="*/ 135 w 206"/>
                <a:gd name="T55" fmla="*/ 174 h 205"/>
                <a:gd name="T56" fmla="*/ 159 w 206"/>
                <a:gd name="T57" fmla="*/ 189 h 205"/>
                <a:gd name="T58" fmla="*/ 178 w 206"/>
                <a:gd name="T59" fmla="*/ 173 h 205"/>
                <a:gd name="T60" fmla="*/ 167 w 206"/>
                <a:gd name="T61" fmla="*/ 148 h 205"/>
                <a:gd name="T62" fmla="*/ 177 w 206"/>
                <a:gd name="T63" fmla="*/ 129 h 205"/>
                <a:gd name="T64" fmla="*/ 204 w 206"/>
                <a:gd name="T65" fmla="*/ 124 h 205"/>
                <a:gd name="T66" fmla="*/ 141 w 206"/>
                <a:gd name="T67" fmla="*/ 112 h 205"/>
                <a:gd name="T68" fmla="*/ 103 w 206"/>
                <a:gd name="T69" fmla="*/ 141 h 205"/>
                <a:gd name="T70" fmla="*/ 94 w 206"/>
                <a:gd name="T71" fmla="*/ 140 h 205"/>
                <a:gd name="T72" fmla="*/ 66 w 206"/>
                <a:gd name="T73" fmla="*/ 93 h 205"/>
                <a:gd name="T74" fmla="*/ 103 w 206"/>
                <a:gd name="T75" fmla="*/ 64 h 205"/>
                <a:gd name="T76" fmla="*/ 113 w 206"/>
                <a:gd name="T77" fmla="*/ 65 h 205"/>
                <a:gd name="T78" fmla="*/ 136 w 206"/>
                <a:gd name="T79" fmla="*/ 82 h 205"/>
                <a:gd name="T80" fmla="*/ 141 w 206"/>
                <a:gd name="T81" fmla="*/ 11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 h="205">
                  <a:moveTo>
                    <a:pt x="204" y="124"/>
                  </a:moveTo>
                  <a:cubicBezTo>
                    <a:pt x="206" y="99"/>
                    <a:pt x="206" y="99"/>
                    <a:pt x="206" y="99"/>
                  </a:cubicBezTo>
                  <a:cubicBezTo>
                    <a:pt x="181" y="88"/>
                    <a:pt x="181" y="88"/>
                    <a:pt x="181" y="88"/>
                  </a:cubicBezTo>
                  <a:cubicBezTo>
                    <a:pt x="179" y="82"/>
                    <a:pt x="177" y="75"/>
                    <a:pt x="174" y="69"/>
                  </a:cubicBezTo>
                  <a:cubicBezTo>
                    <a:pt x="189" y="46"/>
                    <a:pt x="189" y="46"/>
                    <a:pt x="189" y="46"/>
                  </a:cubicBezTo>
                  <a:cubicBezTo>
                    <a:pt x="174" y="27"/>
                    <a:pt x="174" y="27"/>
                    <a:pt x="174" y="27"/>
                  </a:cubicBezTo>
                  <a:cubicBezTo>
                    <a:pt x="148" y="38"/>
                    <a:pt x="148" y="38"/>
                    <a:pt x="148" y="38"/>
                  </a:cubicBezTo>
                  <a:cubicBezTo>
                    <a:pt x="143" y="34"/>
                    <a:pt x="137" y="31"/>
                    <a:pt x="131" y="29"/>
                  </a:cubicBezTo>
                  <a:cubicBezTo>
                    <a:pt x="125" y="2"/>
                    <a:pt x="125" y="2"/>
                    <a:pt x="125" y="2"/>
                  </a:cubicBezTo>
                  <a:cubicBezTo>
                    <a:pt x="101" y="0"/>
                    <a:pt x="101" y="0"/>
                    <a:pt x="101" y="0"/>
                  </a:cubicBezTo>
                  <a:cubicBezTo>
                    <a:pt x="90" y="25"/>
                    <a:pt x="90" y="25"/>
                    <a:pt x="90" y="25"/>
                  </a:cubicBezTo>
                  <a:cubicBezTo>
                    <a:pt x="83" y="26"/>
                    <a:pt x="77" y="28"/>
                    <a:pt x="71" y="31"/>
                  </a:cubicBezTo>
                  <a:cubicBezTo>
                    <a:pt x="47" y="16"/>
                    <a:pt x="47" y="16"/>
                    <a:pt x="47" y="16"/>
                  </a:cubicBezTo>
                  <a:cubicBezTo>
                    <a:pt x="29" y="32"/>
                    <a:pt x="29" y="32"/>
                    <a:pt x="29" y="32"/>
                  </a:cubicBezTo>
                  <a:cubicBezTo>
                    <a:pt x="39" y="57"/>
                    <a:pt x="39" y="57"/>
                    <a:pt x="39" y="57"/>
                  </a:cubicBezTo>
                  <a:cubicBezTo>
                    <a:pt x="35" y="62"/>
                    <a:pt x="32" y="68"/>
                    <a:pt x="30" y="75"/>
                  </a:cubicBezTo>
                  <a:cubicBezTo>
                    <a:pt x="2" y="81"/>
                    <a:pt x="2" y="81"/>
                    <a:pt x="2" y="81"/>
                  </a:cubicBezTo>
                  <a:cubicBezTo>
                    <a:pt x="0" y="105"/>
                    <a:pt x="0" y="105"/>
                    <a:pt x="0" y="105"/>
                  </a:cubicBezTo>
                  <a:cubicBezTo>
                    <a:pt x="26" y="116"/>
                    <a:pt x="26" y="116"/>
                    <a:pt x="26" y="116"/>
                  </a:cubicBezTo>
                  <a:cubicBezTo>
                    <a:pt x="27" y="123"/>
                    <a:pt x="29" y="129"/>
                    <a:pt x="32" y="135"/>
                  </a:cubicBezTo>
                  <a:cubicBezTo>
                    <a:pt x="17" y="158"/>
                    <a:pt x="17" y="158"/>
                    <a:pt x="17" y="158"/>
                  </a:cubicBezTo>
                  <a:cubicBezTo>
                    <a:pt x="32" y="177"/>
                    <a:pt x="32" y="177"/>
                    <a:pt x="32" y="177"/>
                  </a:cubicBezTo>
                  <a:cubicBezTo>
                    <a:pt x="58" y="167"/>
                    <a:pt x="58" y="167"/>
                    <a:pt x="58" y="167"/>
                  </a:cubicBezTo>
                  <a:cubicBezTo>
                    <a:pt x="64" y="170"/>
                    <a:pt x="69" y="173"/>
                    <a:pt x="75" y="176"/>
                  </a:cubicBezTo>
                  <a:cubicBezTo>
                    <a:pt x="81" y="203"/>
                    <a:pt x="81" y="203"/>
                    <a:pt x="81" y="203"/>
                  </a:cubicBezTo>
                  <a:cubicBezTo>
                    <a:pt x="106" y="205"/>
                    <a:pt x="106" y="205"/>
                    <a:pt x="106" y="205"/>
                  </a:cubicBezTo>
                  <a:cubicBezTo>
                    <a:pt x="117" y="180"/>
                    <a:pt x="117" y="180"/>
                    <a:pt x="117" y="180"/>
                  </a:cubicBezTo>
                  <a:cubicBezTo>
                    <a:pt x="123" y="179"/>
                    <a:pt x="129" y="177"/>
                    <a:pt x="135" y="174"/>
                  </a:cubicBezTo>
                  <a:cubicBezTo>
                    <a:pt x="159" y="189"/>
                    <a:pt x="159" y="189"/>
                    <a:pt x="159" y="189"/>
                  </a:cubicBezTo>
                  <a:cubicBezTo>
                    <a:pt x="178" y="173"/>
                    <a:pt x="178" y="173"/>
                    <a:pt x="178" y="173"/>
                  </a:cubicBezTo>
                  <a:cubicBezTo>
                    <a:pt x="167" y="148"/>
                    <a:pt x="167" y="148"/>
                    <a:pt x="167" y="148"/>
                  </a:cubicBezTo>
                  <a:cubicBezTo>
                    <a:pt x="171" y="142"/>
                    <a:pt x="175" y="136"/>
                    <a:pt x="177" y="129"/>
                  </a:cubicBezTo>
                  <a:lnTo>
                    <a:pt x="204" y="124"/>
                  </a:lnTo>
                  <a:close/>
                  <a:moveTo>
                    <a:pt x="141" y="112"/>
                  </a:moveTo>
                  <a:cubicBezTo>
                    <a:pt x="136" y="129"/>
                    <a:pt x="121" y="141"/>
                    <a:pt x="103" y="141"/>
                  </a:cubicBezTo>
                  <a:cubicBezTo>
                    <a:pt x="100" y="141"/>
                    <a:pt x="97" y="141"/>
                    <a:pt x="94" y="140"/>
                  </a:cubicBezTo>
                  <a:cubicBezTo>
                    <a:pt x="73" y="135"/>
                    <a:pt x="61" y="114"/>
                    <a:pt x="66" y="93"/>
                  </a:cubicBezTo>
                  <a:cubicBezTo>
                    <a:pt x="70" y="76"/>
                    <a:pt x="85" y="64"/>
                    <a:pt x="103" y="64"/>
                  </a:cubicBezTo>
                  <a:cubicBezTo>
                    <a:pt x="106" y="64"/>
                    <a:pt x="110" y="64"/>
                    <a:pt x="113" y="65"/>
                  </a:cubicBezTo>
                  <a:cubicBezTo>
                    <a:pt x="123" y="67"/>
                    <a:pt x="131" y="74"/>
                    <a:pt x="136" y="82"/>
                  </a:cubicBezTo>
                  <a:cubicBezTo>
                    <a:pt x="142" y="91"/>
                    <a:pt x="143" y="102"/>
                    <a:pt x="141"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sp>
        <p:nvSpPr>
          <p:cNvPr id="14" name="Freeform 11"/>
          <p:cNvSpPr>
            <a:spLocks/>
          </p:cNvSpPr>
          <p:nvPr/>
        </p:nvSpPr>
        <p:spPr bwMode="auto">
          <a:xfrm>
            <a:off x="7947714" y="3709764"/>
            <a:ext cx="4432302" cy="4445000"/>
          </a:xfrm>
          <a:custGeom>
            <a:avLst/>
            <a:gdLst>
              <a:gd name="T0" fmla="*/ 590 w 590"/>
              <a:gd name="T1" fmla="*/ 294 h 591"/>
              <a:gd name="T2" fmla="*/ 537 w 590"/>
              <a:gd name="T3" fmla="*/ 247 h 591"/>
              <a:gd name="T4" fmla="*/ 568 w 590"/>
              <a:gd name="T5" fmla="*/ 183 h 591"/>
              <a:gd name="T6" fmla="*/ 501 w 590"/>
              <a:gd name="T7" fmla="*/ 159 h 591"/>
              <a:gd name="T8" fmla="*/ 502 w 590"/>
              <a:gd name="T9" fmla="*/ 86 h 591"/>
              <a:gd name="T10" fmla="*/ 431 w 590"/>
              <a:gd name="T11" fmla="*/ 90 h 591"/>
              <a:gd name="T12" fmla="*/ 408 w 590"/>
              <a:gd name="T13" fmla="*/ 23 h 591"/>
              <a:gd name="T14" fmla="*/ 344 w 590"/>
              <a:gd name="T15" fmla="*/ 54 h 591"/>
              <a:gd name="T16" fmla="*/ 293 w 590"/>
              <a:gd name="T17" fmla="*/ 0 h 591"/>
              <a:gd name="T18" fmla="*/ 246 w 590"/>
              <a:gd name="T19" fmla="*/ 54 h 591"/>
              <a:gd name="T20" fmla="*/ 182 w 590"/>
              <a:gd name="T21" fmla="*/ 22 h 591"/>
              <a:gd name="T22" fmla="*/ 159 w 590"/>
              <a:gd name="T23" fmla="*/ 90 h 591"/>
              <a:gd name="T24" fmla="*/ 85 w 590"/>
              <a:gd name="T25" fmla="*/ 88 h 591"/>
              <a:gd name="T26" fmla="*/ 90 w 590"/>
              <a:gd name="T27" fmla="*/ 159 h 591"/>
              <a:gd name="T28" fmla="*/ 22 w 590"/>
              <a:gd name="T29" fmla="*/ 183 h 591"/>
              <a:gd name="T30" fmla="*/ 53 w 590"/>
              <a:gd name="T31" fmla="*/ 247 h 591"/>
              <a:gd name="T32" fmla="*/ 0 w 590"/>
              <a:gd name="T33" fmla="*/ 297 h 591"/>
              <a:gd name="T34" fmla="*/ 53 w 590"/>
              <a:gd name="T35" fmla="*/ 344 h 591"/>
              <a:gd name="T36" fmla="*/ 22 w 590"/>
              <a:gd name="T37" fmla="*/ 409 h 591"/>
              <a:gd name="T38" fmla="*/ 89 w 590"/>
              <a:gd name="T39" fmla="*/ 432 h 591"/>
              <a:gd name="T40" fmla="*/ 87 w 590"/>
              <a:gd name="T41" fmla="*/ 506 h 591"/>
              <a:gd name="T42" fmla="*/ 158 w 590"/>
              <a:gd name="T43" fmla="*/ 501 h 591"/>
              <a:gd name="T44" fmla="*/ 182 w 590"/>
              <a:gd name="T45" fmla="*/ 568 h 591"/>
              <a:gd name="T46" fmla="*/ 246 w 590"/>
              <a:gd name="T47" fmla="*/ 537 h 591"/>
              <a:gd name="T48" fmla="*/ 297 w 590"/>
              <a:gd name="T49" fmla="*/ 591 h 591"/>
              <a:gd name="T50" fmla="*/ 344 w 590"/>
              <a:gd name="T51" fmla="*/ 538 h 591"/>
              <a:gd name="T52" fmla="*/ 408 w 590"/>
              <a:gd name="T53" fmla="*/ 569 h 591"/>
              <a:gd name="T54" fmla="*/ 431 w 590"/>
              <a:gd name="T55" fmla="*/ 501 h 591"/>
              <a:gd name="T56" fmla="*/ 505 w 590"/>
              <a:gd name="T57" fmla="*/ 503 h 591"/>
              <a:gd name="T58" fmla="*/ 500 w 590"/>
              <a:gd name="T59" fmla="*/ 432 h 591"/>
              <a:gd name="T60" fmla="*/ 568 w 590"/>
              <a:gd name="T61" fmla="*/ 409 h 591"/>
              <a:gd name="T62" fmla="*/ 537 w 590"/>
              <a:gd name="T63" fmla="*/ 345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0" h="591">
                <a:moveTo>
                  <a:pt x="541" y="310"/>
                </a:moveTo>
                <a:cubicBezTo>
                  <a:pt x="590" y="294"/>
                  <a:pt x="590" y="294"/>
                  <a:pt x="590" y="294"/>
                </a:cubicBezTo>
                <a:cubicBezTo>
                  <a:pt x="588" y="256"/>
                  <a:pt x="588" y="256"/>
                  <a:pt x="588" y="256"/>
                </a:cubicBezTo>
                <a:cubicBezTo>
                  <a:pt x="537" y="247"/>
                  <a:pt x="537" y="247"/>
                  <a:pt x="537" y="247"/>
                </a:cubicBezTo>
                <a:cubicBezTo>
                  <a:pt x="535" y="237"/>
                  <a:pt x="532" y="227"/>
                  <a:pt x="529" y="217"/>
                </a:cubicBezTo>
                <a:cubicBezTo>
                  <a:pt x="568" y="183"/>
                  <a:pt x="568" y="183"/>
                  <a:pt x="568" y="183"/>
                </a:cubicBezTo>
                <a:cubicBezTo>
                  <a:pt x="552" y="149"/>
                  <a:pt x="552" y="149"/>
                  <a:pt x="552" y="149"/>
                </a:cubicBezTo>
                <a:cubicBezTo>
                  <a:pt x="501" y="159"/>
                  <a:pt x="501" y="159"/>
                  <a:pt x="501" y="159"/>
                </a:cubicBezTo>
                <a:cubicBezTo>
                  <a:pt x="494" y="150"/>
                  <a:pt x="487" y="141"/>
                  <a:pt x="479" y="132"/>
                </a:cubicBezTo>
                <a:cubicBezTo>
                  <a:pt x="502" y="86"/>
                  <a:pt x="502" y="86"/>
                  <a:pt x="502" y="86"/>
                </a:cubicBezTo>
                <a:cubicBezTo>
                  <a:pt x="474" y="61"/>
                  <a:pt x="474" y="61"/>
                  <a:pt x="474" y="61"/>
                </a:cubicBezTo>
                <a:cubicBezTo>
                  <a:pt x="431" y="90"/>
                  <a:pt x="431" y="90"/>
                  <a:pt x="431" y="90"/>
                </a:cubicBezTo>
                <a:cubicBezTo>
                  <a:pt x="423" y="84"/>
                  <a:pt x="414" y="79"/>
                  <a:pt x="404" y="75"/>
                </a:cubicBezTo>
                <a:cubicBezTo>
                  <a:pt x="408" y="23"/>
                  <a:pt x="408" y="23"/>
                  <a:pt x="408" y="23"/>
                </a:cubicBezTo>
                <a:cubicBezTo>
                  <a:pt x="373" y="11"/>
                  <a:pt x="373" y="11"/>
                  <a:pt x="373" y="11"/>
                </a:cubicBezTo>
                <a:cubicBezTo>
                  <a:pt x="344" y="54"/>
                  <a:pt x="344" y="54"/>
                  <a:pt x="344" y="54"/>
                </a:cubicBezTo>
                <a:cubicBezTo>
                  <a:pt x="333" y="52"/>
                  <a:pt x="321" y="50"/>
                  <a:pt x="310" y="49"/>
                </a:cubicBezTo>
                <a:cubicBezTo>
                  <a:pt x="293" y="0"/>
                  <a:pt x="293" y="0"/>
                  <a:pt x="293" y="0"/>
                </a:cubicBezTo>
                <a:cubicBezTo>
                  <a:pt x="256" y="3"/>
                  <a:pt x="256" y="3"/>
                  <a:pt x="256" y="3"/>
                </a:cubicBezTo>
                <a:cubicBezTo>
                  <a:pt x="246" y="54"/>
                  <a:pt x="246" y="54"/>
                  <a:pt x="246" y="54"/>
                </a:cubicBezTo>
                <a:cubicBezTo>
                  <a:pt x="236" y="56"/>
                  <a:pt x="226" y="59"/>
                  <a:pt x="216" y="62"/>
                </a:cubicBezTo>
                <a:cubicBezTo>
                  <a:pt x="182" y="22"/>
                  <a:pt x="182" y="22"/>
                  <a:pt x="182" y="22"/>
                </a:cubicBezTo>
                <a:cubicBezTo>
                  <a:pt x="148" y="39"/>
                  <a:pt x="148" y="39"/>
                  <a:pt x="148" y="39"/>
                </a:cubicBezTo>
                <a:cubicBezTo>
                  <a:pt x="159" y="90"/>
                  <a:pt x="159" y="90"/>
                  <a:pt x="159" y="90"/>
                </a:cubicBezTo>
                <a:cubicBezTo>
                  <a:pt x="149" y="97"/>
                  <a:pt x="140" y="104"/>
                  <a:pt x="131" y="111"/>
                </a:cubicBezTo>
                <a:cubicBezTo>
                  <a:pt x="85" y="88"/>
                  <a:pt x="85" y="88"/>
                  <a:pt x="85" y="88"/>
                </a:cubicBezTo>
                <a:cubicBezTo>
                  <a:pt x="60" y="116"/>
                  <a:pt x="60" y="116"/>
                  <a:pt x="60" y="116"/>
                </a:cubicBezTo>
                <a:cubicBezTo>
                  <a:pt x="90" y="159"/>
                  <a:pt x="90" y="159"/>
                  <a:pt x="90" y="159"/>
                </a:cubicBezTo>
                <a:cubicBezTo>
                  <a:pt x="84" y="168"/>
                  <a:pt x="78" y="177"/>
                  <a:pt x="74" y="186"/>
                </a:cubicBezTo>
                <a:cubicBezTo>
                  <a:pt x="22" y="183"/>
                  <a:pt x="22" y="183"/>
                  <a:pt x="22" y="183"/>
                </a:cubicBezTo>
                <a:cubicBezTo>
                  <a:pt x="10" y="218"/>
                  <a:pt x="10" y="218"/>
                  <a:pt x="10" y="218"/>
                </a:cubicBezTo>
                <a:cubicBezTo>
                  <a:pt x="53" y="247"/>
                  <a:pt x="53" y="247"/>
                  <a:pt x="53" y="247"/>
                </a:cubicBezTo>
                <a:cubicBezTo>
                  <a:pt x="51" y="258"/>
                  <a:pt x="49" y="269"/>
                  <a:pt x="49" y="281"/>
                </a:cubicBezTo>
                <a:cubicBezTo>
                  <a:pt x="0" y="297"/>
                  <a:pt x="0" y="297"/>
                  <a:pt x="0" y="297"/>
                </a:cubicBezTo>
                <a:cubicBezTo>
                  <a:pt x="2" y="335"/>
                  <a:pt x="2" y="335"/>
                  <a:pt x="2" y="335"/>
                </a:cubicBezTo>
                <a:cubicBezTo>
                  <a:pt x="53" y="344"/>
                  <a:pt x="53" y="344"/>
                  <a:pt x="53" y="344"/>
                </a:cubicBezTo>
                <a:cubicBezTo>
                  <a:pt x="55" y="355"/>
                  <a:pt x="58" y="365"/>
                  <a:pt x="61" y="375"/>
                </a:cubicBezTo>
                <a:cubicBezTo>
                  <a:pt x="22" y="409"/>
                  <a:pt x="22" y="409"/>
                  <a:pt x="22" y="409"/>
                </a:cubicBezTo>
                <a:cubicBezTo>
                  <a:pt x="38" y="442"/>
                  <a:pt x="38" y="442"/>
                  <a:pt x="38" y="442"/>
                </a:cubicBezTo>
                <a:cubicBezTo>
                  <a:pt x="89" y="432"/>
                  <a:pt x="89" y="432"/>
                  <a:pt x="89" y="432"/>
                </a:cubicBezTo>
                <a:cubicBezTo>
                  <a:pt x="96" y="442"/>
                  <a:pt x="103" y="451"/>
                  <a:pt x="110" y="459"/>
                </a:cubicBezTo>
                <a:cubicBezTo>
                  <a:pt x="87" y="506"/>
                  <a:pt x="87" y="506"/>
                  <a:pt x="87" y="506"/>
                </a:cubicBezTo>
                <a:cubicBezTo>
                  <a:pt x="116" y="530"/>
                  <a:pt x="116" y="530"/>
                  <a:pt x="116" y="530"/>
                </a:cubicBezTo>
                <a:cubicBezTo>
                  <a:pt x="158" y="501"/>
                  <a:pt x="158" y="501"/>
                  <a:pt x="158" y="501"/>
                </a:cubicBezTo>
                <a:cubicBezTo>
                  <a:pt x="167" y="507"/>
                  <a:pt x="176" y="512"/>
                  <a:pt x="186" y="517"/>
                </a:cubicBezTo>
                <a:cubicBezTo>
                  <a:pt x="182" y="568"/>
                  <a:pt x="182" y="568"/>
                  <a:pt x="182" y="568"/>
                </a:cubicBezTo>
                <a:cubicBezTo>
                  <a:pt x="217" y="580"/>
                  <a:pt x="217" y="580"/>
                  <a:pt x="217" y="580"/>
                </a:cubicBezTo>
                <a:cubicBezTo>
                  <a:pt x="246" y="537"/>
                  <a:pt x="246" y="537"/>
                  <a:pt x="246" y="537"/>
                </a:cubicBezTo>
                <a:cubicBezTo>
                  <a:pt x="257" y="540"/>
                  <a:pt x="269" y="541"/>
                  <a:pt x="280" y="542"/>
                </a:cubicBezTo>
                <a:cubicBezTo>
                  <a:pt x="297" y="591"/>
                  <a:pt x="297" y="591"/>
                  <a:pt x="297" y="591"/>
                </a:cubicBezTo>
                <a:cubicBezTo>
                  <a:pt x="334" y="588"/>
                  <a:pt x="334" y="588"/>
                  <a:pt x="334" y="588"/>
                </a:cubicBezTo>
                <a:cubicBezTo>
                  <a:pt x="344" y="538"/>
                  <a:pt x="344" y="538"/>
                  <a:pt x="344" y="538"/>
                </a:cubicBezTo>
                <a:cubicBezTo>
                  <a:pt x="354" y="535"/>
                  <a:pt x="364" y="533"/>
                  <a:pt x="374" y="529"/>
                </a:cubicBezTo>
                <a:cubicBezTo>
                  <a:pt x="408" y="569"/>
                  <a:pt x="408" y="569"/>
                  <a:pt x="408" y="569"/>
                </a:cubicBezTo>
                <a:cubicBezTo>
                  <a:pt x="442" y="552"/>
                  <a:pt x="442" y="552"/>
                  <a:pt x="442" y="552"/>
                </a:cubicBezTo>
                <a:cubicBezTo>
                  <a:pt x="431" y="501"/>
                  <a:pt x="431" y="501"/>
                  <a:pt x="431" y="501"/>
                </a:cubicBezTo>
                <a:cubicBezTo>
                  <a:pt x="441" y="495"/>
                  <a:pt x="450" y="488"/>
                  <a:pt x="459" y="480"/>
                </a:cubicBezTo>
                <a:cubicBezTo>
                  <a:pt x="505" y="503"/>
                  <a:pt x="505" y="503"/>
                  <a:pt x="505" y="503"/>
                </a:cubicBezTo>
                <a:cubicBezTo>
                  <a:pt x="530" y="475"/>
                  <a:pt x="530" y="475"/>
                  <a:pt x="530" y="475"/>
                </a:cubicBezTo>
                <a:cubicBezTo>
                  <a:pt x="500" y="432"/>
                  <a:pt x="500" y="432"/>
                  <a:pt x="500" y="432"/>
                </a:cubicBezTo>
                <a:cubicBezTo>
                  <a:pt x="506" y="423"/>
                  <a:pt x="511" y="414"/>
                  <a:pt x="516" y="405"/>
                </a:cubicBezTo>
                <a:cubicBezTo>
                  <a:pt x="568" y="409"/>
                  <a:pt x="568" y="409"/>
                  <a:pt x="568" y="409"/>
                </a:cubicBezTo>
                <a:cubicBezTo>
                  <a:pt x="580" y="373"/>
                  <a:pt x="580" y="373"/>
                  <a:pt x="580" y="373"/>
                </a:cubicBezTo>
                <a:cubicBezTo>
                  <a:pt x="537" y="345"/>
                  <a:pt x="537" y="345"/>
                  <a:pt x="537" y="345"/>
                </a:cubicBezTo>
                <a:cubicBezTo>
                  <a:pt x="539" y="333"/>
                  <a:pt x="540" y="322"/>
                  <a:pt x="541" y="310"/>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1" name="Freeform 7"/>
          <p:cNvSpPr>
            <a:spLocks noEditPoints="1"/>
          </p:cNvSpPr>
          <p:nvPr/>
        </p:nvSpPr>
        <p:spPr bwMode="auto">
          <a:xfrm>
            <a:off x="16393230" y="1766664"/>
            <a:ext cx="5349878" cy="5362576"/>
          </a:xfrm>
          <a:custGeom>
            <a:avLst/>
            <a:gdLst>
              <a:gd name="T0" fmla="*/ 712 w 712"/>
              <a:gd name="T1" fmla="*/ 373 h 713"/>
              <a:gd name="T2" fmla="*/ 651 w 712"/>
              <a:gd name="T3" fmla="*/ 313 h 713"/>
              <a:gd name="T4" fmla="*/ 693 w 712"/>
              <a:gd name="T5" fmla="*/ 238 h 713"/>
              <a:gd name="T6" fmla="*/ 611 w 712"/>
              <a:gd name="T7" fmla="*/ 202 h 713"/>
              <a:gd name="T8" fmla="*/ 620 w 712"/>
              <a:gd name="T9" fmla="*/ 116 h 713"/>
              <a:gd name="T10" fmla="*/ 534 w 712"/>
              <a:gd name="T11" fmla="*/ 117 h 713"/>
              <a:gd name="T12" fmla="*/ 510 w 712"/>
              <a:gd name="T13" fmla="*/ 35 h 713"/>
              <a:gd name="T14" fmla="*/ 427 w 712"/>
              <a:gd name="T15" fmla="*/ 67 h 713"/>
              <a:gd name="T16" fmla="*/ 373 w 712"/>
              <a:gd name="T17" fmla="*/ 0 h 713"/>
              <a:gd name="T18" fmla="*/ 313 w 712"/>
              <a:gd name="T19" fmla="*/ 61 h 713"/>
              <a:gd name="T20" fmla="*/ 237 w 712"/>
              <a:gd name="T21" fmla="*/ 19 h 713"/>
              <a:gd name="T22" fmla="*/ 201 w 712"/>
              <a:gd name="T23" fmla="*/ 101 h 713"/>
              <a:gd name="T24" fmla="*/ 116 w 712"/>
              <a:gd name="T25" fmla="*/ 92 h 713"/>
              <a:gd name="T26" fmla="*/ 117 w 712"/>
              <a:gd name="T27" fmla="*/ 178 h 713"/>
              <a:gd name="T28" fmla="*/ 34 w 712"/>
              <a:gd name="T29" fmla="*/ 202 h 713"/>
              <a:gd name="T30" fmla="*/ 66 w 712"/>
              <a:gd name="T31" fmla="*/ 285 h 713"/>
              <a:gd name="T32" fmla="*/ 0 w 712"/>
              <a:gd name="T33" fmla="*/ 339 h 713"/>
              <a:gd name="T34" fmla="*/ 61 w 712"/>
              <a:gd name="T35" fmla="*/ 400 h 713"/>
              <a:gd name="T36" fmla="*/ 18 w 712"/>
              <a:gd name="T37" fmla="*/ 475 h 713"/>
              <a:gd name="T38" fmla="*/ 101 w 712"/>
              <a:gd name="T39" fmla="*/ 511 h 713"/>
              <a:gd name="T40" fmla="*/ 92 w 712"/>
              <a:gd name="T41" fmla="*/ 596 h 713"/>
              <a:gd name="T42" fmla="*/ 178 w 712"/>
              <a:gd name="T43" fmla="*/ 595 h 713"/>
              <a:gd name="T44" fmla="*/ 202 w 712"/>
              <a:gd name="T45" fmla="*/ 678 h 713"/>
              <a:gd name="T46" fmla="*/ 285 w 712"/>
              <a:gd name="T47" fmla="*/ 646 h 713"/>
              <a:gd name="T48" fmla="*/ 339 w 712"/>
              <a:gd name="T49" fmla="*/ 713 h 713"/>
              <a:gd name="T50" fmla="*/ 399 w 712"/>
              <a:gd name="T51" fmla="*/ 651 h 713"/>
              <a:gd name="T52" fmla="*/ 475 w 712"/>
              <a:gd name="T53" fmla="*/ 693 h 713"/>
              <a:gd name="T54" fmla="*/ 510 w 712"/>
              <a:gd name="T55" fmla="*/ 611 h 713"/>
              <a:gd name="T56" fmla="*/ 596 w 712"/>
              <a:gd name="T57" fmla="*/ 620 h 713"/>
              <a:gd name="T58" fmla="*/ 595 w 712"/>
              <a:gd name="T59" fmla="*/ 534 h 713"/>
              <a:gd name="T60" fmla="*/ 678 w 712"/>
              <a:gd name="T61" fmla="*/ 510 h 713"/>
              <a:gd name="T62" fmla="*/ 645 w 712"/>
              <a:gd name="T63" fmla="*/ 427 h 713"/>
              <a:gd name="T64" fmla="*/ 294 w 712"/>
              <a:gd name="T65" fmla="*/ 136 h 713"/>
              <a:gd name="T66" fmla="*/ 418 w 712"/>
              <a:gd name="T67" fmla="*/ 577 h 713"/>
              <a:gd name="T68" fmla="*/ 294 w 712"/>
              <a:gd name="T69" fmla="*/ 13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2" h="713">
                <a:moveTo>
                  <a:pt x="707" y="418"/>
                </a:moveTo>
                <a:cubicBezTo>
                  <a:pt x="712" y="373"/>
                  <a:pt x="712" y="373"/>
                  <a:pt x="712" y="373"/>
                </a:cubicBezTo>
                <a:cubicBezTo>
                  <a:pt x="654" y="351"/>
                  <a:pt x="654" y="351"/>
                  <a:pt x="654" y="351"/>
                </a:cubicBezTo>
                <a:cubicBezTo>
                  <a:pt x="654" y="338"/>
                  <a:pt x="653" y="326"/>
                  <a:pt x="651" y="313"/>
                </a:cubicBezTo>
                <a:cubicBezTo>
                  <a:pt x="705" y="281"/>
                  <a:pt x="705" y="281"/>
                  <a:pt x="705" y="281"/>
                </a:cubicBezTo>
                <a:cubicBezTo>
                  <a:pt x="693" y="238"/>
                  <a:pt x="693" y="238"/>
                  <a:pt x="693" y="238"/>
                </a:cubicBezTo>
                <a:cubicBezTo>
                  <a:pt x="630" y="239"/>
                  <a:pt x="630" y="239"/>
                  <a:pt x="630" y="239"/>
                </a:cubicBezTo>
                <a:cubicBezTo>
                  <a:pt x="624" y="226"/>
                  <a:pt x="618" y="214"/>
                  <a:pt x="611" y="202"/>
                </a:cubicBezTo>
                <a:cubicBezTo>
                  <a:pt x="648" y="152"/>
                  <a:pt x="648" y="152"/>
                  <a:pt x="648" y="152"/>
                </a:cubicBezTo>
                <a:cubicBezTo>
                  <a:pt x="620" y="116"/>
                  <a:pt x="620" y="116"/>
                  <a:pt x="620" y="116"/>
                </a:cubicBezTo>
                <a:cubicBezTo>
                  <a:pt x="563" y="142"/>
                  <a:pt x="563" y="142"/>
                  <a:pt x="563" y="142"/>
                </a:cubicBezTo>
                <a:cubicBezTo>
                  <a:pt x="554" y="133"/>
                  <a:pt x="544" y="125"/>
                  <a:pt x="534" y="117"/>
                </a:cubicBezTo>
                <a:cubicBezTo>
                  <a:pt x="550" y="57"/>
                  <a:pt x="550" y="57"/>
                  <a:pt x="550" y="57"/>
                </a:cubicBezTo>
                <a:cubicBezTo>
                  <a:pt x="510" y="35"/>
                  <a:pt x="510" y="35"/>
                  <a:pt x="510" y="35"/>
                </a:cubicBezTo>
                <a:cubicBezTo>
                  <a:pt x="467" y="80"/>
                  <a:pt x="467" y="80"/>
                  <a:pt x="467" y="80"/>
                </a:cubicBezTo>
                <a:cubicBezTo>
                  <a:pt x="454" y="74"/>
                  <a:pt x="440" y="70"/>
                  <a:pt x="427" y="67"/>
                </a:cubicBezTo>
                <a:cubicBezTo>
                  <a:pt x="418" y="5"/>
                  <a:pt x="418" y="5"/>
                  <a:pt x="418" y="5"/>
                </a:cubicBezTo>
                <a:cubicBezTo>
                  <a:pt x="373" y="0"/>
                  <a:pt x="373" y="0"/>
                  <a:pt x="373" y="0"/>
                </a:cubicBezTo>
                <a:cubicBezTo>
                  <a:pt x="350" y="58"/>
                  <a:pt x="350" y="58"/>
                  <a:pt x="350" y="58"/>
                </a:cubicBezTo>
                <a:cubicBezTo>
                  <a:pt x="338" y="58"/>
                  <a:pt x="325" y="60"/>
                  <a:pt x="313" y="61"/>
                </a:cubicBezTo>
                <a:cubicBezTo>
                  <a:pt x="281" y="6"/>
                  <a:pt x="281" y="6"/>
                  <a:pt x="281" y="6"/>
                </a:cubicBezTo>
                <a:cubicBezTo>
                  <a:pt x="237" y="19"/>
                  <a:pt x="237" y="19"/>
                  <a:pt x="237" y="19"/>
                </a:cubicBezTo>
                <a:cubicBezTo>
                  <a:pt x="239" y="82"/>
                  <a:pt x="239" y="82"/>
                  <a:pt x="239" y="82"/>
                </a:cubicBezTo>
                <a:cubicBezTo>
                  <a:pt x="226" y="88"/>
                  <a:pt x="213" y="94"/>
                  <a:pt x="201" y="101"/>
                </a:cubicBezTo>
                <a:cubicBezTo>
                  <a:pt x="151" y="64"/>
                  <a:pt x="151" y="64"/>
                  <a:pt x="151" y="64"/>
                </a:cubicBezTo>
                <a:cubicBezTo>
                  <a:pt x="116" y="92"/>
                  <a:pt x="116" y="92"/>
                  <a:pt x="116" y="92"/>
                </a:cubicBezTo>
                <a:cubicBezTo>
                  <a:pt x="141" y="149"/>
                  <a:pt x="141" y="149"/>
                  <a:pt x="141" y="149"/>
                </a:cubicBezTo>
                <a:cubicBezTo>
                  <a:pt x="132" y="159"/>
                  <a:pt x="124" y="168"/>
                  <a:pt x="117" y="178"/>
                </a:cubicBezTo>
                <a:cubicBezTo>
                  <a:pt x="56" y="163"/>
                  <a:pt x="56" y="163"/>
                  <a:pt x="56" y="163"/>
                </a:cubicBezTo>
                <a:cubicBezTo>
                  <a:pt x="34" y="202"/>
                  <a:pt x="34" y="202"/>
                  <a:pt x="34" y="202"/>
                </a:cubicBezTo>
                <a:cubicBezTo>
                  <a:pt x="79" y="245"/>
                  <a:pt x="79" y="245"/>
                  <a:pt x="79" y="245"/>
                </a:cubicBezTo>
                <a:cubicBezTo>
                  <a:pt x="74" y="258"/>
                  <a:pt x="70" y="272"/>
                  <a:pt x="66" y="285"/>
                </a:cubicBezTo>
                <a:cubicBezTo>
                  <a:pt x="5" y="294"/>
                  <a:pt x="5" y="294"/>
                  <a:pt x="5" y="294"/>
                </a:cubicBezTo>
                <a:cubicBezTo>
                  <a:pt x="0" y="339"/>
                  <a:pt x="0" y="339"/>
                  <a:pt x="0" y="339"/>
                </a:cubicBezTo>
                <a:cubicBezTo>
                  <a:pt x="58" y="362"/>
                  <a:pt x="58" y="362"/>
                  <a:pt x="58" y="362"/>
                </a:cubicBezTo>
                <a:cubicBezTo>
                  <a:pt x="58" y="374"/>
                  <a:pt x="59" y="387"/>
                  <a:pt x="61" y="400"/>
                </a:cubicBezTo>
                <a:cubicBezTo>
                  <a:pt x="6" y="431"/>
                  <a:pt x="6" y="431"/>
                  <a:pt x="6" y="431"/>
                </a:cubicBezTo>
                <a:cubicBezTo>
                  <a:pt x="18" y="475"/>
                  <a:pt x="18" y="475"/>
                  <a:pt x="18" y="475"/>
                </a:cubicBezTo>
                <a:cubicBezTo>
                  <a:pt x="82" y="474"/>
                  <a:pt x="82" y="474"/>
                  <a:pt x="82" y="474"/>
                </a:cubicBezTo>
                <a:cubicBezTo>
                  <a:pt x="87" y="487"/>
                  <a:pt x="94" y="499"/>
                  <a:pt x="101" y="511"/>
                </a:cubicBezTo>
                <a:cubicBezTo>
                  <a:pt x="64" y="561"/>
                  <a:pt x="64" y="561"/>
                  <a:pt x="64" y="561"/>
                </a:cubicBezTo>
                <a:cubicBezTo>
                  <a:pt x="92" y="596"/>
                  <a:pt x="92" y="596"/>
                  <a:pt x="92" y="596"/>
                </a:cubicBezTo>
                <a:cubicBezTo>
                  <a:pt x="149" y="571"/>
                  <a:pt x="149" y="571"/>
                  <a:pt x="149" y="571"/>
                </a:cubicBezTo>
                <a:cubicBezTo>
                  <a:pt x="158" y="580"/>
                  <a:pt x="168" y="588"/>
                  <a:pt x="178" y="595"/>
                </a:cubicBezTo>
                <a:cubicBezTo>
                  <a:pt x="162" y="656"/>
                  <a:pt x="162" y="656"/>
                  <a:pt x="162" y="656"/>
                </a:cubicBezTo>
                <a:cubicBezTo>
                  <a:pt x="202" y="678"/>
                  <a:pt x="202" y="678"/>
                  <a:pt x="202" y="678"/>
                </a:cubicBezTo>
                <a:cubicBezTo>
                  <a:pt x="245" y="633"/>
                  <a:pt x="245" y="633"/>
                  <a:pt x="245" y="633"/>
                </a:cubicBezTo>
                <a:cubicBezTo>
                  <a:pt x="258" y="638"/>
                  <a:pt x="271" y="642"/>
                  <a:pt x="285" y="646"/>
                </a:cubicBezTo>
                <a:cubicBezTo>
                  <a:pt x="294" y="708"/>
                  <a:pt x="294" y="708"/>
                  <a:pt x="294" y="708"/>
                </a:cubicBezTo>
                <a:cubicBezTo>
                  <a:pt x="339" y="713"/>
                  <a:pt x="339" y="713"/>
                  <a:pt x="339" y="713"/>
                </a:cubicBezTo>
                <a:cubicBezTo>
                  <a:pt x="361" y="654"/>
                  <a:pt x="361" y="654"/>
                  <a:pt x="361" y="654"/>
                </a:cubicBezTo>
                <a:cubicBezTo>
                  <a:pt x="374" y="654"/>
                  <a:pt x="387" y="653"/>
                  <a:pt x="399" y="651"/>
                </a:cubicBezTo>
                <a:cubicBezTo>
                  <a:pt x="431" y="706"/>
                  <a:pt x="431" y="706"/>
                  <a:pt x="431" y="706"/>
                </a:cubicBezTo>
                <a:cubicBezTo>
                  <a:pt x="475" y="693"/>
                  <a:pt x="475" y="693"/>
                  <a:pt x="475" y="693"/>
                </a:cubicBezTo>
                <a:cubicBezTo>
                  <a:pt x="473" y="630"/>
                  <a:pt x="473" y="630"/>
                  <a:pt x="473" y="630"/>
                </a:cubicBezTo>
                <a:cubicBezTo>
                  <a:pt x="486" y="625"/>
                  <a:pt x="499" y="618"/>
                  <a:pt x="510" y="611"/>
                </a:cubicBezTo>
                <a:cubicBezTo>
                  <a:pt x="560" y="649"/>
                  <a:pt x="560" y="649"/>
                  <a:pt x="560" y="649"/>
                </a:cubicBezTo>
                <a:cubicBezTo>
                  <a:pt x="596" y="620"/>
                  <a:pt x="596" y="620"/>
                  <a:pt x="596" y="620"/>
                </a:cubicBezTo>
                <a:cubicBezTo>
                  <a:pt x="570" y="563"/>
                  <a:pt x="570" y="563"/>
                  <a:pt x="570" y="563"/>
                </a:cubicBezTo>
                <a:cubicBezTo>
                  <a:pt x="579" y="554"/>
                  <a:pt x="587" y="544"/>
                  <a:pt x="595" y="534"/>
                </a:cubicBezTo>
                <a:cubicBezTo>
                  <a:pt x="655" y="550"/>
                  <a:pt x="655" y="550"/>
                  <a:pt x="655" y="550"/>
                </a:cubicBezTo>
                <a:cubicBezTo>
                  <a:pt x="678" y="510"/>
                  <a:pt x="678" y="510"/>
                  <a:pt x="678" y="510"/>
                </a:cubicBezTo>
                <a:cubicBezTo>
                  <a:pt x="633" y="467"/>
                  <a:pt x="633" y="467"/>
                  <a:pt x="633" y="467"/>
                </a:cubicBezTo>
                <a:cubicBezTo>
                  <a:pt x="638" y="454"/>
                  <a:pt x="642" y="441"/>
                  <a:pt x="645" y="427"/>
                </a:cubicBezTo>
                <a:lnTo>
                  <a:pt x="707" y="418"/>
                </a:lnTo>
                <a:close/>
                <a:moveTo>
                  <a:pt x="294" y="136"/>
                </a:moveTo>
                <a:cubicBezTo>
                  <a:pt x="415" y="101"/>
                  <a:pt x="542" y="172"/>
                  <a:pt x="577" y="294"/>
                </a:cubicBezTo>
                <a:cubicBezTo>
                  <a:pt x="611" y="416"/>
                  <a:pt x="540" y="543"/>
                  <a:pt x="418" y="577"/>
                </a:cubicBezTo>
                <a:cubicBezTo>
                  <a:pt x="296" y="611"/>
                  <a:pt x="170" y="540"/>
                  <a:pt x="135" y="419"/>
                </a:cubicBezTo>
                <a:cubicBezTo>
                  <a:pt x="101" y="297"/>
                  <a:pt x="172" y="170"/>
                  <a:pt x="294" y="136"/>
                </a:cubicBezTo>
                <a:close/>
              </a:path>
            </a:pathLst>
          </a:custGeom>
          <a:solidFill>
            <a:schemeClr val="accent5"/>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2" name="Title 1"/>
          <p:cNvSpPr txBox="1">
            <a:spLocks/>
          </p:cNvSpPr>
          <p:nvPr/>
        </p:nvSpPr>
        <p:spPr>
          <a:xfrm>
            <a:off x="785221" y="666757"/>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Four step gears process with font icons</a:t>
            </a:r>
          </a:p>
          <a:p>
            <a:r>
              <a:rPr lang="en-US" sz="3200" dirty="0">
                <a:solidFill>
                  <a:schemeClr val="tx1">
                    <a:lumMod val="90000"/>
                    <a:lumOff val="10000"/>
                  </a:schemeClr>
                </a:solidFill>
                <a:latin typeface="+mn-lt"/>
              </a:rPr>
              <a:t>Change font icons, no lose animation</a:t>
            </a:r>
          </a:p>
        </p:txBody>
      </p:sp>
      <p:sp>
        <p:nvSpPr>
          <p:cNvPr id="23" name="Rectangle 22"/>
          <p:cNvSpPr/>
          <p:nvPr/>
        </p:nvSpPr>
        <p:spPr>
          <a:xfrm>
            <a:off x="4020336" y="6867376"/>
            <a:ext cx="4220602" cy="2251129"/>
          </a:xfrm>
          <a:prstGeom prst="rect">
            <a:avLst/>
          </a:prstGeom>
        </p:spPr>
        <p:txBody>
          <a:bodyPr wrap="square" lIns="487680" rIns="487680" bIns="121920">
            <a:spAutoFit/>
          </a:bodyPr>
          <a:lstStyle/>
          <a:p>
            <a:pPr algn="ctr">
              <a:lnSpc>
                <a:spcPct val="89000"/>
              </a:lnSpc>
            </a:pPr>
            <a:r>
              <a:rPr lang="en-US" sz="4000"/>
              <a:t>Step 01</a:t>
            </a:r>
            <a:r>
              <a:rPr lang="en-US" sz="2800"/>
              <a:t> </a:t>
            </a:r>
          </a:p>
          <a:p>
            <a:pPr algn="ctr">
              <a:lnSpc>
                <a:spcPct val="89000"/>
              </a:lnSpc>
            </a:pPr>
            <a:r>
              <a:rPr lang="en-US" sz="2800"/>
              <a:t>Lorem ipsum dolor sit amet, consectetur </a:t>
            </a:r>
            <a:r>
              <a:rPr lang="en-US" sz="2800" err="1"/>
              <a:t>adipiscing</a:t>
            </a:r>
            <a:r>
              <a:rPr lang="en-US" sz="2800"/>
              <a:t> </a:t>
            </a:r>
            <a:r>
              <a:rPr lang="en-US" sz="2800" err="1"/>
              <a:t>elit</a:t>
            </a:r>
            <a:endParaRPr lang="en-US" sz="2800"/>
          </a:p>
        </p:txBody>
      </p:sp>
      <p:sp>
        <p:nvSpPr>
          <p:cNvPr id="24" name="Rectangle 23"/>
          <p:cNvSpPr/>
          <p:nvPr/>
        </p:nvSpPr>
        <p:spPr>
          <a:xfrm>
            <a:off x="7871514" y="5002922"/>
            <a:ext cx="4642662" cy="1867627"/>
          </a:xfrm>
          <a:prstGeom prst="rect">
            <a:avLst/>
          </a:prstGeom>
        </p:spPr>
        <p:txBody>
          <a:bodyPr wrap="square" lIns="487680" rIns="487680" bIns="121920">
            <a:spAutoFit/>
          </a:bodyPr>
          <a:lstStyle/>
          <a:p>
            <a:pPr algn="ctr">
              <a:lnSpc>
                <a:spcPct val="89000"/>
              </a:lnSpc>
            </a:pPr>
            <a:r>
              <a:rPr lang="en-US" sz="4000">
                <a:solidFill>
                  <a:srgbClr val="FBFBFB"/>
                </a:solidFill>
              </a:rPr>
              <a:t>Step 02</a:t>
            </a:r>
            <a:r>
              <a:rPr lang="en-US" sz="2800">
                <a:solidFill>
                  <a:srgbClr val="FBFBFB"/>
                </a:solidFill>
              </a:rPr>
              <a:t> </a:t>
            </a:r>
          </a:p>
          <a:p>
            <a:pPr algn="ctr">
              <a:lnSpc>
                <a:spcPct val="89000"/>
              </a:lnSpc>
            </a:pPr>
            <a:r>
              <a:rPr lang="en-US" sz="2800">
                <a:solidFill>
                  <a:srgbClr val="FBFBFB"/>
                </a:solidFill>
              </a:rPr>
              <a:t>Lorem ipsum dolor sit amet, consectetur </a:t>
            </a:r>
            <a:r>
              <a:rPr lang="en-US" sz="2800" err="1">
                <a:solidFill>
                  <a:srgbClr val="FBFBFB"/>
                </a:solidFill>
              </a:rPr>
              <a:t>adipiscing</a:t>
            </a:r>
            <a:r>
              <a:rPr lang="en-US" sz="2800">
                <a:solidFill>
                  <a:srgbClr val="FBFBFB"/>
                </a:solidFill>
              </a:rPr>
              <a:t> </a:t>
            </a:r>
            <a:r>
              <a:rPr lang="en-US" sz="2800" err="1">
                <a:solidFill>
                  <a:srgbClr val="FBFBFB"/>
                </a:solidFill>
              </a:rPr>
              <a:t>elit</a:t>
            </a:r>
            <a:endParaRPr lang="en-US" sz="2800">
              <a:solidFill>
                <a:srgbClr val="FBFBFB"/>
              </a:solidFill>
            </a:endParaRPr>
          </a:p>
        </p:txBody>
      </p:sp>
      <p:sp>
        <p:nvSpPr>
          <p:cNvPr id="25" name="Rectangle 24"/>
          <p:cNvSpPr/>
          <p:nvPr/>
        </p:nvSpPr>
        <p:spPr>
          <a:xfrm>
            <a:off x="12468514" y="6701982"/>
            <a:ext cx="4642662" cy="3346814"/>
          </a:xfrm>
          <a:prstGeom prst="rect">
            <a:avLst/>
          </a:prstGeom>
        </p:spPr>
        <p:txBody>
          <a:bodyPr wrap="square" lIns="487680" rIns="487680" bIns="121920">
            <a:spAutoFit/>
          </a:bodyPr>
          <a:lstStyle/>
          <a:p>
            <a:pPr algn="ctr">
              <a:lnSpc>
                <a:spcPct val="89000"/>
              </a:lnSpc>
            </a:pPr>
            <a:r>
              <a:rPr lang="en-US" sz="10800">
                <a:latin typeface="dt-line-business-01" panose="02000509000000000000" pitchFamily="49" charset="0"/>
                <a:cs typeface="Arial" panose="020B0604020202020204" pitchFamily="34" charset="0"/>
              </a:rPr>
              <a:t>I</a:t>
            </a:r>
          </a:p>
          <a:p>
            <a:pPr algn="ctr">
              <a:lnSpc>
                <a:spcPct val="89000"/>
              </a:lnSpc>
            </a:pPr>
            <a:r>
              <a:rPr lang="en-US" sz="4000"/>
              <a:t>Step 03</a:t>
            </a:r>
            <a:r>
              <a:rPr lang="en-US" sz="2800"/>
              <a:t> </a:t>
            </a:r>
          </a:p>
          <a:p>
            <a:pPr algn="ctr">
              <a:lnSpc>
                <a:spcPct val="89000"/>
              </a:lnSpc>
            </a:pPr>
            <a:r>
              <a:rPr lang="en-US" sz="2800"/>
              <a:t>Lorem ipsum dolor sit amet, consectetur </a:t>
            </a:r>
            <a:r>
              <a:rPr lang="en-US" sz="2800" err="1"/>
              <a:t>adipiscing</a:t>
            </a:r>
            <a:r>
              <a:rPr lang="en-US" sz="2800"/>
              <a:t> </a:t>
            </a:r>
            <a:r>
              <a:rPr lang="en-US" sz="2800" err="1"/>
              <a:t>elit</a:t>
            </a:r>
            <a:endParaRPr lang="en-US" sz="2800"/>
          </a:p>
        </p:txBody>
      </p:sp>
      <p:sp>
        <p:nvSpPr>
          <p:cNvPr id="28" name="Rectangle 27"/>
          <p:cNvSpPr/>
          <p:nvPr/>
        </p:nvSpPr>
        <p:spPr>
          <a:xfrm>
            <a:off x="17176306" y="3186190"/>
            <a:ext cx="3836910" cy="2196307"/>
          </a:xfrm>
          <a:prstGeom prst="rect">
            <a:avLst/>
          </a:prstGeom>
        </p:spPr>
        <p:txBody>
          <a:bodyPr wrap="square" lIns="487680" rIns="487680" bIns="121920">
            <a:spAutoFit/>
          </a:bodyPr>
          <a:lstStyle/>
          <a:p>
            <a:pPr algn="ctr">
              <a:lnSpc>
                <a:spcPct val="89000"/>
              </a:lnSpc>
            </a:pPr>
            <a:r>
              <a:rPr lang="en-US" sz="10800">
                <a:latin typeface="dt-line-technology-01" panose="02000509000000000000" pitchFamily="49" charset="0"/>
                <a:cs typeface="Arial" panose="020B0604020202020204" pitchFamily="34" charset="0"/>
              </a:rPr>
              <a:t>&amp;</a:t>
            </a:r>
          </a:p>
          <a:p>
            <a:pPr algn="ctr">
              <a:lnSpc>
                <a:spcPct val="89000"/>
              </a:lnSpc>
            </a:pPr>
            <a:r>
              <a:rPr lang="en-US" sz="4000"/>
              <a:t>Step 04</a:t>
            </a:r>
            <a:endParaRPr lang="en-US" sz="2800"/>
          </a:p>
        </p:txBody>
      </p:sp>
    </p:spTree>
    <p:extLst>
      <p:ext uri="{BB962C8B-B14F-4D97-AF65-F5344CB8AC3E}">
        <p14:creationId xmlns:p14="http://schemas.microsoft.com/office/powerpoint/2010/main" val="3594691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ccel="22000" decel="24000" fill="hold" nodeType="withEffect">
                                  <p:stCondLst>
                                    <p:cond delay="0"/>
                                  </p:stCondLst>
                                  <p:childTnLst>
                                    <p:animRot by="86400000">
                                      <p:cBhvr>
                                        <p:cTn id="6" dur="3000" fill="hold"/>
                                        <p:tgtEl>
                                          <p:spTgt spid="6"/>
                                        </p:tgtEl>
                                        <p:attrNameLst>
                                          <p:attrName>r</p:attrName>
                                        </p:attrNameLst>
                                      </p:cBhvr>
                                    </p:animRot>
                                  </p:childTnLst>
                                </p:cTn>
                              </p:par>
                              <p:par>
                                <p:cTn id="7" presetID="8" presetClass="emph" presetSubtype="0" accel="22000" decel="24000" fill="hold" grpId="0" nodeType="withEffect">
                                  <p:stCondLst>
                                    <p:cond delay="0"/>
                                  </p:stCondLst>
                                  <p:childTnLst>
                                    <p:animRot by="86400000">
                                      <p:cBhvr>
                                        <p:cTn id="8" dur="3000" fill="hold"/>
                                        <p:tgtEl>
                                          <p:spTgt spid="14"/>
                                        </p:tgtEl>
                                        <p:attrNameLst>
                                          <p:attrName>r</p:attrName>
                                        </p:attrNameLst>
                                      </p:cBhvr>
                                    </p:animRot>
                                  </p:childTnLst>
                                </p:cTn>
                              </p:par>
                              <p:par>
                                <p:cTn id="9" presetID="8" presetClass="emph" presetSubtype="0" accel="22000" decel="24000" fill="hold" grpId="0" nodeType="withEffect">
                                  <p:stCondLst>
                                    <p:cond delay="0"/>
                                  </p:stCondLst>
                                  <p:childTnLst>
                                    <p:animRot by="-86400000">
                                      <p:cBhvr>
                                        <p:cTn id="10" dur="3000" fill="hold"/>
                                        <p:tgtEl>
                                          <p:spTgt spid="9"/>
                                        </p:tgtEl>
                                        <p:attrNameLst>
                                          <p:attrName>r</p:attrName>
                                        </p:attrNameLst>
                                      </p:cBhvr>
                                    </p:animRot>
                                  </p:childTnLst>
                                </p:cTn>
                              </p:par>
                              <p:par>
                                <p:cTn id="11" presetID="8" presetClass="emph" presetSubtype="0" accel="22000" decel="24000" fill="hold" grpId="0" nodeType="withEffect">
                                  <p:stCondLst>
                                    <p:cond delay="0"/>
                                  </p:stCondLst>
                                  <p:childTnLst>
                                    <p:animRot by="-86400000">
                                      <p:cBhvr>
                                        <p:cTn id="12" dur="3000" fill="hold"/>
                                        <p:tgtEl>
                                          <p:spTgt spid="10"/>
                                        </p:tgtEl>
                                        <p:attrNameLst>
                                          <p:attrName>r</p:attrName>
                                        </p:attrNameLst>
                                      </p:cBhvr>
                                    </p:animRot>
                                  </p:childTnLst>
                                </p:cTn>
                              </p:par>
                              <p:par>
                                <p:cTn id="13" presetID="8" presetClass="emph" presetSubtype="0" accel="22000" decel="24000" fill="hold" nodeType="withEffect">
                                  <p:stCondLst>
                                    <p:cond delay="0"/>
                                  </p:stCondLst>
                                  <p:childTnLst>
                                    <p:animRot by="-86400000">
                                      <p:cBhvr>
                                        <p:cTn id="14" dur="3000" fill="hold"/>
                                        <p:tgtEl>
                                          <p:spTgt spid="11"/>
                                        </p:tgtEl>
                                        <p:attrNameLst>
                                          <p:attrName>r</p:attrName>
                                        </p:attrNameLst>
                                      </p:cBhvr>
                                    </p:animRot>
                                  </p:childTnLst>
                                </p:cTn>
                              </p:par>
                              <p:par>
                                <p:cTn id="15" presetID="8" presetClass="emph" presetSubtype="0" accel="22000" decel="24000" fill="hold" grpId="0" nodeType="withEffect">
                                  <p:stCondLst>
                                    <p:cond delay="0"/>
                                  </p:stCondLst>
                                  <p:childTnLst>
                                    <p:animRot by="86400000">
                                      <p:cBhvr>
                                        <p:cTn id="16" dur="3000" fill="hold"/>
                                        <p:tgtEl>
                                          <p:spTgt spid="21"/>
                                        </p:tgtEl>
                                        <p:attrNameLst>
                                          <p:attrName>r</p:attrName>
                                        </p:attrNameLst>
                                      </p:cBhvr>
                                    </p:animRot>
                                  </p:childTnLst>
                                </p:cTn>
                              </p:par>
                              <p:par>
                                <p:cTn id="17" presetID="10" presetClass="entr" presetSubtype="0" fill="hold" grpId="0" nodeType="withEffect">
                                  <p:stCondLst>
                                    <p:cond delay="10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160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childTnLst>
                                </p:cTn>
                              </p:par>
                              <p:par>
                                <p:cTn id="26" presetID="10" presetClass="entr" presetSubtype="0" fill="hold" grpId="0" nodeType="withEffect">
                                  <p:stCondLst>
                                    <p:cond delay="190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4" grpId="0" animBg="1"/>
      <p:bldP spid="21" grpId="0" animBg="1"/>
      <p:bldP spid="23" grpId="0"/>
      <p:bldP spid="24" grpId="0"/>
      <p:bldP spid="25"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2" name="Rectangle: Rounded Corners 11"/>
          <p:cNvSpPr/>
          <p:nvPr/>
        </p:nvSpPr>
        <p:spPr>
          <a:xfrm rot="2700000">
            <a:off x="7101078" y="6208337"/>
            <a:ext cx="6665914" cy="45905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Rectangle: Rounded Corners 16"/>
          <p:cNvSpPr/>
          <p:nvPr/>
        </p:nvSpPr>
        <p:spPr>
          <a:xfrm rot="2700000">
            <a:off x="-4581475" y="6066655"/>
            <a:ext cx="28449260" cy="45905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Rectangle: Rounded Corners 17"/>
          <p:cNvSpPr/>
          <p:nvPr/>
        </p:nvSpPr>
        <p:spPr>
          <a:xfrm rot="2700000">
            <a:off x="5553387" y="6808331"/>
            <a:ext cx="8364480" cy="45905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Rectangle: Rounded Corners 18"/>
          <p:cNvSpPr/>
          <p:nvPr/>
        </p:nvSpPr>
        <p:spPr>
          <a:xfrm rot="2700000">
            <a:off x="6557760" y="7338364"/>
            <a:ext cx="6117401" cy="459055"/>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Rectangle: Rounded Corners 19"/>
          <p:cNvSpPr/>
          <p:nvPr/>
        </p:nvSpPr>
        <p:spPr>
          <a:xfrm rot="2700000">
            <a:off x="7180239" y="7933852"/>
            <a:ext cx="4765014" cy="45905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Rectangle: Rounded Corners 20"/>
          <p:cNvSpPr/>
          <p:nvPr/>
        </p:nvSpPr>
        <p:spPr>
          <a:xfrm rot="2700000">
            <a:off x="7919836" y="8447748"/>
            <a:ext cx="3015209" cy="45905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 name="TextBox 3"/>
          <p:cNvSpPr txBox="1"/>
          <p:nvPr/>
        </p:nvSpPr>
        <p:spPr>
          <a:xfrm>
            <a:off x="5091234" y="5054962"/>
            <a:ext cx="14045683" cy="2646877"/>
          </a:xfrm>
          <a:prstGeom prst="rect">
            <a:avLst/>
          </a:prstGeom>
          <a:noFill/>
        </p:spPr>
        <p:txBody>
          <a:bodyPr wrap="square" rtlCol="0">
            <a:spAutoFit/>
          </a:bodyPr>
          <a:lstStyle/>
          <a:p>
            <a:pPr algn="ctr"/>
            <a:r>
              <a:rPr lang="en-US" sz="16600">
                <a:latin typeface="Open Sans bold" panose="020B0806030504020204" pitchFamily="34" charset="0"/>
                <a:ea typeface="Open Sans bold" panose="020B0806030504020204" pitchFamily="34" charset="0"/>
                <a:cs typeface="Open Sans bold" panose="020B0806030504020204" pitchFamily="34" charset="0"/>
              </a:rPr>
              <a:t>Be</a:t>
            </a:r>
            <a:r>
              <a:rPr lang="en-US" sz="16600">
                <a:solidFill>
                  <a:schemeClr val="accent1"/>
                </a:solidFill>
                <a:latin typeface="Open Sans bold" panose="020B0806030504020204" pitchFamily="34" charset="0"/>
                <a:ea typeface="Open Sans bold" panose="020B0806030504020204" pitchFamily="34" charset="0"/>
                <a:cs typeface="Open Sans bold" panose="020B0806030504020204" pitchFamily="34" charset="0"/>
              </a:rPr>
              <a:t>nefit</a:t>
            </a:r>
          </a:p>
        </p:txBody>
      </p:sp>
      <p:sp>
        <p:nvSpPr>
          <p:cNvPr id="3" name="TextBox 2"/>
          <p:cNvSpPr txBox="1"/>
          <p:nvPr/>
        </p:nvSpPr>
        <p:spPr>
          <a:xfrm>
            <a:off x="8735394" y="7183227"/>
            <a:ext cx="6757363" cy="646331"/>
          </a:xfrm>
          <a:prstGeom prst="rect">
            <a:avLst/>
          </a:prstGeom>
          <a:noFill/>
        </p:spPr>
        <p:txBody>
          <a:bodyPr wrap="none" rtlCol="0">
            <a:spAutoFit/>
          </a:bodyPr>
          <a:lstStyle/>
          <a:p>
            <a:pPr algn="ctr"/>
            <a:r>
              <a:rPr lang="en-US" sz="3600">
                <a:latin typeface="Open Sans Light" panose="020B0306030504020204" pitchFamily="34" charset="0"/>
                <a:ea typeface="Open Sans Light" panose="020B0306030504020204" pitchFamily="34" charset="0"/>
                <a:cs typeface="Open Sans Light" panose="020B0306030504020204" pitchFamily="34" charset="0"/>
              </a:rPr>
              <a:t>Pitch deck powerpoint template</a:t>
            </a:r>
          </a:p>
        </p:txBody>
      </p:sp>
    </p:spTree>
    <p:extLst>
      <p:ext uri="{BB962C8B-B14F-4D97-AF65-F5344CB8AC3E}">
        <p14:creationId xmlns:p14="http://schemas.microsoft.com/office/powerpoint/2010/main" val="36419900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7" grpId="0" animBg="1"/>
      <p:bldP spid="18" grpId="0" animBg="1"/>
      <p:bldP spid="19" grpId="0" animBg="1"/>
      <p:bldP spid="20" grpId="0" animBg="1"/>
      <p:bldP spid="21" grpId="0" animBg="1"/>
      <p:bldP spid="4" grpId="0"/>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ectangle 66"/>
          <p:cNvSpPr/>
          <p:nvPr/>
        </p:nvSpPr>
        <p:spPr>
          <a:xfrm rot="5400000">
            <a:off x="3457984" y="1502646"/>
            <a:ext cx="3500354" cy="151324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Freeform 37"/>
          <p:cNvSpPr>
            <a:spLocks/>
          </p:cNvSpPr>
          <p:nvPr/>
        </p:nvSpPr>
        <p:spPr bwMode="auto">
          <a:xfrm>
            <a:off x="10521707" y="4301800"/>
            <a:ext cx="2323884" cy="1667636"/>
          </a:xfrm>
          <a:custGeom>
            <a:avLst/>
            <a:gdLst>
              <a:gd name="T0" fmla="*/ 221 w 254"/>
              <a:gd name="T1" fmla="*/ 132 h 182"/>
              <a:gd name="T2" fmla="*/ 239 w 254"/>
              <a:gd name="T3" fmla="*/ 125 h 182"/>
              <a:gd name="T4" fmla="*/ 240 w 254"/>
              <a:gd name="T5" fmla="*/ 108 h 182"/>
              <a:gd name="T6" fmla="*/ 218 w 254"/>
              <a:gd name="T7" fmla="*/ 94 h 182"/>
              <a:gd name="T8" fmla="*/ 191 w 254"/>
              <a:gd name="T9" fmla="*/ 79 h 182"/>
              <a:gd name="T10" fmla="*/ 193 w 254"/>
              <a:gd name="T11" fmla="*/ 71 h 182"/>
              <a:gd name="T12" fmla="*/ 193 w 254"/>
              <a:gd name="T13" fmla="*/ 60 h 182"/>
              <a:gd name="T14" fmla="*/ 189 w 254"/>
              <a:gd name="T15" fmla="*/ 56 h 182"/>
              <a:gd name="T16" fmla="*/ 170 w 254"/>
              <a:gd name="T17" fmla="*/ 48 h 182"/>
              <a:gd name="T18" fmla="*/ 156 w 254"/>
              <a:gd name="T19" fmla="*/ 48 h 182"/>
              <a:gd name="T20" fmla="*/ 150 w 254"/>
              <a:gd name="T21" fmla="*/ 41 h 182"/>
              <a:gd name="T22" fmla="*/ 129 w 254"/>
              <a:gd name="T23" fmla="*/ 27 h 182"/>
              <a:gd name="T24" fmla="*/ 102 w 254"/>
              <a:gd name="T25" fmla="*/ 27 h 182"/>
              <a:gd name="T26" fmla="*/ 82 w 254"/>
              <a:gd name="T27" fmla="*/ 30 h 182"/>
              <a:gd name="T28" fmla="*/ 77 w 254"/>
              <a:gd name="T29" fmla="*/ 5 h 182"/>
              <a:gd name="T30" fmla="*/ 42 w 254"/>
              <a:gd name="T31" fmla="*/ 13 h 182"/>
              <a:gd name="T32" fmla="*/ 40 w 254"/>
              <a:gd name="T33" fmla="*/ 33 h 182"/>
              <a:gd name="T34" fmla="*/ 35 w 254"/>
              <a:gd name="T35" fmla="*/ 34 h 182"/>
              <a:gd name="T36" fmla="*/ 37 w 254"/>
              <a:gd name="T37" fmla="*/ 11 h 182"/>
              <a:gd name="T38" fmla="*/ 12 w 254"/>
              <a:gd name="T39" fmla="*/ 11 h 182"/>
              <a:gd name="T40" fmla="*/ 23 w 254"/>
              <a:gd name="T41" fmla="*/ 44 h 182"/>
              <a:gd name="T42" fmla="*/ 8 w 254"/>
              <a:gd name="T43" fmla="*/ 49 h 182"/>
              <a:gd name="T44" fmla="*/ 33 w 254"/>
              <a:gd name="T45" fmla="*/ 60 h 182"/>
              <a:gd name="T46" fmla="*/ 69 w 254"/>
              <a:gd name="T47" fmla="*/ 66 h 182"/>
              <a:gd name="T48" fmla="*/ 97 w 254"/>
              <a:gd name="T49" fmla="*/ 64 h 182"/>
              <a:gd name="T50" fmla="*/ 98 w 254"/>
              <a:gd name="T51" fmla="*/ 55 h 182"/>
              <a:gd name="T52" fmla="*/ 113 w 254"/>
              <a:gd name="T53" fmla="*/ 66 h 182"/>
              <a:gd name="T54" fmla="*/ 117 w 254"/>
              <a:gd name="T55" fmla="*/ 81 h 182"/>
              <a:gd name="T56" fmla="*/ 139 w 254"/>
              <a:gd name="T57" fmla="*/ 86 h 182"/>
              <a:gd name="T58" fmla="*/ 151 w 254"/>
              <a:gd name="T59" fmla="*/ 109 h 182"/>
              <a:gd name="T60" fmla="*/ 179 w 254"/>
              <a:gd name="T61" fmla="*/ 114 h 182"/>
              <a:gd name="T62" fmla="*/ 145 w 254"/>
              <a:gd name="T63" fmla="*/ 113 h 182"/>
              <a:gd name="T64" fmla="*/ 122 w 254"/>
              <a:gd name="T65" fmla="*/ 131 h 182"/>
              <a:gd name="T66" fmla="*/ 106 w 254"/>
              <a:gd name="T67" fmla="*/ 144 h 182"/>
              <a:gd name="T68" fmla="*/ 133 w 254"/>
              <a:gd name="T69" fmla="*/ 143 h 182"/>
              <a:gd name="T70" fmla="*/ 156 w 254"/>
              <a:gd name="T71" fmla="*/ 151 h 182"/>
              <a:gd name="T72" fmla="*/ 181 w 254"/>
              <a:gd name="T73" fmla="*/ 169 h 182"/>
              <a:gd name="T74" fmla="*/ 186 w 254"/>
              <a:gd name="T75" fmla="*/ 156 h 182"/>
              <a:gd name="T76" fmla="*/ 222 w 254"/>
              <a:gd name="T77" fmla="*/ 160 h 182"/>
              <a:gd name="T78" fmla="*/ 208 w 254"/>
              <a:gd name="T79" fmla="*/ 138 h 182"/>
              <a:gd name="T80" fmla="*/ 197 w 254"/>
              <a:gd name="T81" fmla="*/ 11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4" h="182">
                <a:moveTo>
                  <a:pt x="209" y="120"/>
                </a:moveTo>
                <a:cubicBezTo>
                  <a:pt x="213" y="121"/>
                  <a:pt x="214" y="126"/>
                  <a:pt x="221" y="132"/>
                </a:cubicBezTo>
                <a:cubicBezTo>
                  <a:pt x="228" y="138"/>
                  <a:pt x="229" y="134"/>
                  <a:pt x="230" y="130"/>
                </a:cubicBezTo>
                <a:cubicBezTo>
                  <a:pt x="231" y="126"/>
                  <a:pt x="239" y="129"/>
                  <a:pt x="239" y="125"/>
                </a:cubicBezTo>
                <a:cubicBezTo>
                  <a:pt x="239" y="121"/>
                  <a:pt x="245" y="116"/>
                  <a:pt x="250" y="114"/>
                </a:cubicBezTo>
                <a:cubicBezTo>
                  <a:pt x="254" y="112"/>
                  <a:pt x="246" y="108"/>
                  <a:pt x="240" y="108"/>
                </a:cubicBezTo>
                <a:cubicBezTo>
                  <a:pt x="234" y="108"/>
                  <a:pt x="233" y="104"/>
                  <a:pt x="233" y="102"/>
                </a:cubicBezTo>
                <a:cubicBezTo>
                  <a:pt x="233" y="99"/>
                  <a:pt x="222" y="92"/>
                  <a:pt x="218" y="94"/>
                </a:cubicBezTo>
                <a:cubicBezTo>
                  <a:pt x="214" y="95"/>
                  <a:pt x="208" y="89"/>
                  <a:pt x="203" y="88"/>
                </a:cubicBezTo>
                <a:cubicBezTo>
                  <a:pt x="198" y="88"/>
                  <a:pt x="190" y="84"/>
                  <a:pt x="191" y="79"/>
                </a:cubicBezTo>
                <a:cubicBezTo>
                  <a:pt x="192" y="74"/>
                  <a:pt x="201" y="80"/>
                  <a:pt x="203" y="76"/>
                </a:cubicBezTo>
                <a:cubicBezTo>
                  <a:pt x="205" y="72"/>
                  <a:pt x="193" y="74"/>
                  <a:pt x="193" y="71"/>
                </a:cubicBezTo>
                <a:cubicBezTo>
                  <a:pt x="193" y="68"/>
                  <a:pt x="196" y="69"/>
                  <a:pt x="198" y="67"/>
                </a:cubicBezTo>
                <a:cubicBezTo>
                  <a:pt x="200" y="66"/>
                  <a:pt x="196" y="62"/>
                  <a:pt x="193" y="60"/>
                </a:cubicBezTo>
                <a:cubicBezTo>
                  <a:pt x="191" y="59"/>
                  <a:pt x="190" y="63"/>
                  <a:pt x="187" y="63"/>
                </a:cubicBezTo>
                <a:cubicBezTo>
                  <a:pt x="185" y="63"/>
                  <a:pt x="187" y="59"/>
                  <a:pt x="189" y="56"/>
                </a:cubicBezTo>
                <a:cubicBezTo>
                  <a:pt x="191" y="54"/>
                  <a:pt x="180" y="51"/>
                  <a:pt x="176" y="52"/>
                </a:cubicBezTo>
                <a:cubicBezTo>
                  <a:pt x="171" y="54"/>
                  <a:pt x="170" y="51"/>
                  <a:pt x="170" y="48"/>
                </a:cubicBezTo>
                <a:cubicBezTo>
                  <a:pt x="170" y="45"/>
                  <a:pt x="162" y="48"/>
                  <a:pt x="159" y="50"/>
                </a:cubicBezTo>
                <a:cubicBezTo>
                  <a:pt x="156" y="53"/>
                  <a:pt x="152" y="48"/>
                  <a:pt x="156" y="48"/>
                </a:cubicBezTo>
                <a:cubicBezTo>
                  <a:pt x="159" y="47"/>
                  <a:pt x="164" y="44"/>
                  <a:pt x="163" y="41"/>
                </a:cubicBezTo>
                <a:cubicBezTo>
                  <a:pt x="162" y="38"/>
                  <a:pt x="152" y="37"/>
                  <a:pt x="150" y="41"/>
                </a:cubicBezTo>
                <a:cubicBezTo>
                  <a:pt x="148" y="46"/>
                  <a:pt x="140" y="37"/>
                  <a:pt x="140" y="33"/>
                </a:cubicBezTo>
                <a:cubicBezTo>
                  <a:pt x="140" y="30"/>
                  <a:pt x="128" y="33"/>
                  <a:pt x="129" y="27"/>
                </a:cubicBezTo>
                <a:cubicBezTo>
                  <a:pt x="131" y="22"/>
                  <a:pt x="115" y="20"/>
                  <a:pt x="111" y="20"/>
                </a:cubicBezTo>
                <a:cubicBezTo>
                  <a:pt x="107" y="20"/>
                  <a:pt x="101" y="24"/>
                  <a:pt x="102" y="27"/>
                </a:cubicBezTo>
                <a:cubicBezTo>
                  <a:pt x="103" y="31"/>
                  <a:pt x="97" y="30"/>
                  <a:pt x="97" y="25"/>
                </a:cubicBezTo>
                <a:cubicBezTo>
                  <a:pt x="96" y="21"/>
                  <a:pt x="86" y="30"/>
                  <a:pt x="82" y="30"/>
                </a:cubicBezTo>
                <a:cubicBezTo>
                  <a:pt x="79" y="30"/>
                  <a:pt x="84" y="19"/>
                  <a:pt x="83" y="16"/>
                </a:cubicBezTo>
                <a:cubicBezTo>
                  <a:pt x="81" y="12"/>
                  <a:pt x="79" y="11"/>
                  <a:pt x="77" y="5"/>
                </a:cubicBezTo>
                <a:cubicBezTo>
                  <a:pt x="75" y="0"/>
                  <a:pt x="63" y="2"/>
                  <a:pt x="60" y="5"/>
                </a:cubicBezTo>
                <a:cubicBezTo>
                  <a:pt x="57" y="9"/>
                  <a:pt x="47" y="7"/>
                  <a:pt x="42" y="13"/>
                </a:cubicBezTo>
                <a:cubicBezTo>
                  <a:pt x="37" y="18"/>
                  <a:pt x="42" y="23"/>
                  <a:pt x="45" y="25"/>
                </a:cubicBezTo>
                <a:cubicBezTo>
                  <a:pt x="47" y="27"/>
                  <a:pt x="37" y="30"/>
                  <a:pt x="40" y="33"/>
                </a:cubicBezTo>
                <a:cubicBezTo>
                  <a:pt x="43" y="36"/>
                  <a:pt x="49" y="35"/>
                  <a:pt x="49" y="39"/>
                </a:cubicBezTo>
                <a:cubicBezTo>
                  <a:pt x="50" y="44"/>
                  <a:pt x="37" y="38"/>
                  <a:pt x="35" y="34"/>
                </a:cubicBezTo>
                <a:cubicBezTo>
                  <a:pt x="33" y="30"/>
                  <a:pt x="36" y="26"/>
                  <a:pt x="33" y="23"/>
                </a:cubicBezTo>
                <a:cubicBezTo>
                  <a:pt x="30" y="20"/>
                  <a:pt x="32" y="16"/>
                  <a:pt x="37" y="11"/>
                </a:cubicBezTo>
                <a:cubicBezTo>
                  <a:pt x="42" y="5"/>
                  <a:pt x="46" y="6"/>
                  <a:pt x="46" y="3"/>
                </a:cubicBezTo>
                <a:cubicBezTo>
                  <a:pt x="46" y="0"/>
                  <a:pt x="25" y="0"/>
                  <a:pt x="12" y="11"/>
                </a:cubicBezTo>
                <a:cubicBezTo>
                  <a:pt x="0" y="23"/>
                  <a:pt x="4" y="38"/>
                  <a:pt x="4" y="41"/>
                </a:cubicBezTo>
                <a:cubicBezTo>
                  <a:pt x="5" y="44"/>
                  <a:pt x="16" y="42"/>
                  <a:pt x="23" y="44"/>
                </a:cubicBezTo>
                <a:cubicBezTo>
                  <a:pt x="29" y="46"/>
                  <a:pt x="26" y="49"/>
                  <a:pt x="21" y="48"/>
                </a:cubicBezTo>
                <a:cubicBezTo>
                  <a:pt x="16" y="47"/>
                  <a:pt x="7" y="46"/>
                  <a:pt x="8" y="49"/>
                </a:cubicBezTo>
                <a:cubicBezTo>
                  <a:pt x="8" y="53"/>
                  <a:pt x="18" y="59"/>
                  <a:pt x="25" y="58"/>
                </a:cubicBezTo>
                <a:cubicBezTo>
                  <a:pt x="31" y="56"/>
                  <a:pt x="31" y="56"/>
                  <a:pt x="33" y="60"/>
                </a:cubicBezTo>
                <a:cubicBezTo>
                  <a:pt x="36" y="63"/>
                  <a:pt x="43" y="62"/>
                  <a:pt x="50" y="62"/>
                </a:cubicBezTo>
                <a:cubicBezTo>
                  <a:pt x="57" y="63"/>
                  <a:pt x="66" y="65"/>
                  <a:pt x="69" y="66"/>
                </a:cubicBezTo>
                <a:cubicBezTo>
                  <a:pt x="73" y="66"/>
                  <a:pt x="77" y="64"/>
                  <a:pt x="78" y="62"/>
                </a:cubicBezTo>
                <a:cubicBezTo>
                  <a:pt x="79" y="60"/>
                  <a:pt x="93" y="65"/>
                  <a:pt x="97" y="64"/>
                </a:cubicBezTo>
                <a:cubicBezTo>
                  <a:pt x="101" y="64"/>
                  <a:pt x="99" y="60"/>
                  <a:pt x="96" y="59"/>
                </a:cubicBezTo>
                <a:cubicBezTo>
                  <a:pt x="93" y="58"/>
                  <a:pt x="95" y="53"/>
                  <a:pt x="98" y="55"/>
                </a:cubicBezTo>
                <a:cubicBezTo>
                  <a:pt x="101" y="57"/>
                  <a:pt x="107" y="58"/>
                  <a:pt x="108" y="61"/>
                </a:cubicBezTo>
                <a:cubicBezTo>
                  <a:pt x="109" y="64"/>
                  <a:pt x="112" y="63"/>
                  <a:pt x="113" y="66"/>
                </a:cubicBezTo>
                <a:cubicBezTo>
                  <a:pt x="113" y="68"/>
                  <a:pt x="125" y="71"/>
                  <a:pt x="126" y="74"/>
                </a:cubicBezTo>
                <a:cubicBezTo>
                  <a:pt x="126" y="77"/>
                  <a:pt x="114" y="79"/>
                  <a:pt x="117" y="81"/>
                </a:cubicBezTo>
                <a:cubicBezTo>
                  <a:pt x="121" y="84"/>
                  <a:pt x="126" y="78"/>
                  <a:pt x="131" y="78"/>
                </a:cubicBezTo>
                <a:cubicBezTo>
                  <a:pt x="135" y="77"/>
                  <a:pt x="135" y="88"/>
                  <a:pt x="139" y="86"/>
                </a:cubicBezTo>
                <a:cubicBezTo>
                  <a:pt x="143" y="84"/>
                  <a:pt x="147" y="88"/>
                  <a:pt x="151" y="94"/>
                </a:cubicBezTo>
                <a:cubicBezTo>
                  <a:pt x="156" y="101"/>
                  <a:pt x="151" y="107"/>
                  <a:pt x="151" y="109"/>
                </a:cubicBezTo>
                <a:cubicBezTo>
                  <a:pt x="152" y="111"/>
                  <a:pt x="161" y="111"/>
                  <a:pt x="165" y="108"/>
                </a:cubicBezTo>
                <a:cubicBezTo>
                  <a:pt x="170" y="105"/>
                  <a:pt x="175" y="111"/>
                  <a:pt x="179" y="114"/>
                </a:cubicBezTo>
                <a:cubicBezTo>
                  <a:pt x="183" y="118"/>
                  <a:pt x="165" y="124"/>
                  <a:pt x="166" y="121"/>
                </a:cubicBezTo>
                <a:cubicBezTo>
                  <a:pt x="168" y="117"/>
                  <a:pt x="156" y="108"/>
                  <a:pt x="145" y="113"/>
                </a:cubicBezTo>
                <a:cubicBezTo>
                  <a:pt x="134" y="117"/>
                  <a:pt x="141" y="123"/>
                  <a:pt x="142" y="127"/>
                </a:cubicBezTo>
                <a:cubicBezTo>
                  <a:pt x="143" y="131"/>
                  <a:pt x="132" y="135"/>
                  <a:pt x="122" y="131"/>
                </a:cubicBezTo>
                <a:cubicBezTo>
                  <a:pt x="112" y="128"/>
                  <a:pt x="115" y="133"/>
                  <a:pt x="111" y="133"/>
                </a:cubicBezTo>
                <a:cubicBezTo>
                  <a:pt x="107" y="133"/>
                  <a:pt x="102" y="140"/>
                  <a:pt x="106" y="144"/>
                </a:cubicBezTo>
                <a:cubicBezTo>
                  <a:pt x="110" y="148"/>
                  <a:pt x="118" y="144"/>
                  <a:pt x="125" y="145"/>
                </a:cubicBezTo>
                <a:cubicBezTo>
                  <a:pt x="132" y="145"/>
                  <a:pt x="132" y="147"/>
                  <a:pt x="133" y="143"/>
                </a:cubicBezTo>
                <a:cubicBezTo>
                  <a:pt x="134" y="139"/>
                  <a:pt x="141" y="141"/>
                  <a:pt x="146" y="142"/>
                </a:cubicBezTo>
                <a:cubicBezTo>
                  <a:pt x="151" y="144"/>
                  <a:pt x="150" y="150"/>
                  <a:pt x="156" y="151"/>
                </a:cubicBezTo>
                <a:cubicBezTo>
                  <a:pt x="162" y="152"/>
                  <a:pt x="157" y="158"/>
                  <a:pt x="161" y="162"/>
                </a:cubicBezTo>
                <a:cubicBezTo>
                  <a:pt x="165" y="166"/>
                  <a:pt x="177" y="164"/>
                  <a:pt x="181" y="169"/>
                </a:cubicBezTo>
                <a:cubicBezTo>
                  <a:pt x="186" y="173"/>
                  <a:pt x="205" y="182"/>
                  <a:pt x="208" y="179"/>
                </a:cubicBezTo>
                <a:cubicBezTo>
                  <a:pt x="211" y="175"/>
                  <a:pt x="191" y="158"/>
                  <a:pt x="186" y="156"/>
                </a:cubicBezTo>
                <a:cubicBezTo>
                  <a:pt x="180" y="155"/>
                  <a:pt x="191" y="153"/>
                  <a:pt x="198" y="158"/>
                </a:cubicBezTo>
                <a:cubicBezTo>
                  <a:pt x="206" y="164"/>
                  <a:pt x="216" y="167"/>
                  <a:pt x="222" y="160"/>
                </a:cubicBezTo>
                <a:cubicBezTo>
                  <a:pt x="227" y="153"/>
                  <a:pt x="217" y="155"/>
                  <a:pt x="217" y="150"/>
                </a:cubicBezTo>
                <a:cubicBezTo>
                  <a:pt x="217" y="145"/>
                  <a:pt x="214" y="138"/>
                  <a:pt x="208" y="138"/>
                </a:cubicBezTo>
                <a:cubicBezTo>
                  <a:pt x="203" y="138"/>
                  <a:pt x="189" y="128"/>
                  <a:pt x="194" y="125"/>
                </a:cubicBezTo>
                <a:cubicBezTo>
                  <a:pt x="199" y="123"/>
                  <a:pt x="193" y="120"/>
                  <a:pt x="197" y="116"/>
                </a:cubicBezTo>
                <a:cubicBezTo>
                  <a:pt x="200" y="112"/>
                  <a:pt x="204" y="120"/>
                  <a:pt x="209" y="120"/>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 name="Freeform 11"/>
          <p:cNvSpPr>
            <a:spLocks/>
          </p:cNvSpPr>
          <p:nvPr/>
        </p:nvSpPr>
        <p:spPr bwMode="auto">
          <a:xfrm>
            <a:off x="8429429" y="8907106"/>
            <a:ext cx="2385648" cy="1482344"/>
          </a:xfrm>
          <a:custGeom>
            <a:avLst/>
            <a:gdLst>
              <a:gd name="T0" fmla="*/ 228 w 261"/>
              <a:gd name="T1" fmla="*/ 151 h 162"/>
              <a:gd name="T2" fmla="*/ 225 w 261"/>
              <a:gd name="T3" fmla="*/ 137 h 162"/>
              <a:gd name="T4" fmla="*/ 246 w 261"/>
              <a:gd name="T5" fmla="*/ 131 h 162"/>
              <a:gd name="T6" fmla="*/ 254 w 261"/>
              <a:gd name="T7" fmla="*/ 122 h 162"/>
              <a:gd name="T8" fmla="*/ 260 w 261"/>
              <a:gd name="T9" fmla="*/ 105 h 162"/>
              <a:gd name="T10" fmla="*/ 239 w 261"/>
              <a:gd name="T11" fmla="*/ 104 h 162"/>
              <a:gd name="T12" fmla="*/ 225 w 261"/>
              <a:gd name="T13" fmla="*/ 122 h 162"/>
              <a:gd name="T14" fmla="*/ 213 w 261"/>
              <a:gd name="T15" fmla="*/ 129 h 162"/>
              <a:gd name="T16" fmla="*/ 184 w 261"/>
              <a:gd name="T17" fmla="*/ 128 h 162"/>
              <a:gd name="T18" fmla="*/ 170 w 261"/>
              <a:gd name="T19" fmla="*/ 109 h 162"/>
              <a:gd name="T20" fmla="*/ 169 w 261"/>
              <a:gd name="T21" fmla="*/ 68 h 162"/>
              <a:gd name="T22" fmla="*/ 166 w 261"/>
              <a:gd name="T23" fmla="*/ 63 h 162"/>
              <a:gd name="T24" fmla="*/ 152 w 261"/>
              <a:gd name="T25" fmla="*/ 54 h 162"/>
              <a:gd name="T26" fmla="*/ 142 w 261"/>
              <a:gd name="T27" fmla="*/ 36 h 162"/>
              <a:gd name="T28" fmla="*/ 120 w 261"/>
              <a:gd name="T29" fmla="*/ 35 h 162"/>
              <a:gd name="T30" fmla="*/ 107 w 261"/>
              <a:gd name="T31" fmla="*/ 24 h 162"/>
              <a:gd name="T32" fmla="*/ 92 w 261"/>
              <a:gd name="T33" fmla="*/ 9 h 162"/>
              <a:gd name="T34" fmla="*/ 76 w 261"/>
              <a:gd name="T35" fmla="*/ 12 h 162"/>
              <a:gd name="T36" fmla="*/ 29 w 261"/>
              <a:gd name="T37" fmla="*/ 5 h 162"/>
              <a:gd name="T38" fmla="*/ 0 w 261"/>
              <a:gd name="T39" fmla="*/ 3 h 162"/>
              <a:gd name="T40" fmla="*/ 12 w 261"/>
              <a:gd name="T41" fmla="*/ 26 h 162"/>
              <a:gd name="T42" fmla="*/ 27 w 261"/>
              <a:gd name="T43" fmla="*/ 46 h 162"/>
              <a:gd name="T44" fmla="*/ 31 w 261"/>
              <a:gd name="T45" fmla="*/ 55 h 162"/>
              <a:gd name="T46" fmla="*/ 42 w 261"/>
              <a:gd name="T47" fmla="*/ 71 h 162"/>
              <a:gd name="T48" fmla="*/ 61 w 261"/>
              <a:gd name="T49" fmla="*/ 91 h 162"/>
              <a:gd name="T50" fmla="*/ 64 w 261"/>
              <a:gd name="T51" fmla="*/ 81 h 162"/>
              <a:gd name="T52" fmla="*/ 54 w 261"/>
              <a:gd name="T53" fmla="*/ 71 h 162"/>
              <a:gd name="T54" fmla="*/ 39 w 261"/>
              <a:gd name="T55" fmla="*/ 46 h 162"/>
              <a:gd name="T56" fmla="*/ 33 w 261"/>
              <a:gd name="T57" fmla="*/ 32 h 162"/>
              <a:gd name="T58" fmla="*/ 22 w 261"/>
              <a:gd name="T59" fmla="*/ 22 h 162"/>
              <a:gd name="T60" fmla="*/ 22 w 261"/>
              <a:gd name="T61" fmla="*/ 9 h 162"/>
              <a:gd name="T62" fmla="*/ 30 w 261"/>
              <a:gd name="T63" fmla="*/ 12 h 162"/>
              <a:gd name="T64" fmla="*/ 37 w 261"/>
              <a:gd name="T65" fmla="*/ 24 h 162"/>
              <a:gd name="T66" fmla="*/ 42 w 261"/>
              <a:gd name="T67" fmla="*/ 36 h 162"/>
              <a:gd name="T68" fmla="*/ 56 w 261"/>
              <a:gd name="T69" fmla="*/ 46 h 162"/>
              <a:gd name="T70" fmla="*/ 66 w 261"/>
              <a:gd name="T71" fmla="*/ 56 h 162"/>
              <a:gd name="T72" fmla="*/ 72 w 261"/>
              <a:gd name="T73" fmla="*/ 68 h 162"/>
              <a:gd name="T74" fmla="*/ 98 w 261"/>
              <a:gd name="T75" fmla="*/ 95 h 162"/>
              <a:gd name="T76" fmla="*/ 102 w 261"/>
              <a:gd name="T77" fmla="*/ 110 h 162"/>
              <a:gd name="T78" fmla="*/ 106 w 261"/>
              <a:gd name="T79" fmla="*/ 124 h 162"/>
              <a:gd name="T80" fmla="*/ 132 w 261"/>
              <a:gd name="T81" fmla="*/ 136 h 162"/>
              <a:gd name="T82" fmla="*/ 168 w 261"/>
              <a:gd name="T83" fmla="*/ 153 h 162"/>
              <a:gd name="T84" fmla="*/ 201 w 261"/>
              <a:gd name="T85" fmla="*/ 155 h 162"/>
              <a:gd name="T86" fmla="*/ 217 w 261"/>
              <a:gd name="T87" fmla="*/ 15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162">
                <a:moveTo>
                  <a:pt x="217" y="152"/>
                </a:moveTo>
                <a:cubicBezTo>
                  <a:pt x="218" y="152"/>
                  <a:pt x="227" y="154"/>
                  <a:pt x="228" y="151"/>
                </a:cubicBezTo>
                <a:cubicBezTo>
                  <a:pt x="229" y="149"/>
                  <a:pt x="221" y="144"/>
                  <a:pt x="222" y="143"/>
                </a:cubicBezTo>
                <a:cubicBezTo>
                  <a:pt x="223" y="142"/>
                  <a:pt x="223" y="137"/>
                  <a:pt x="225" y="137"/>
                </a:cubicBezTo>
                <a:cubicBezTo>
                  <a:pt x="226" y="137"/>
                  <a:pt x="240" y="137"/>
                  <a:pt x="240" y="137"/>
                </a:cubicBezTo>
                <a:cubicBezTo>
                  <a:pt x="241" y="136"/>
                  <a:pt x="244" y="131"/>
                  <a:pt x="246" y="131"/>
                </a:cubicBezTo>
                <a:cubicBezTo>
                  <a:pt x="247" y="131"/>
                  <a:pt x="248" y="132"/>
                  <a:pt x="250" y="134"/>
                </a:cubicBezTo>
                <a:cubicBezTo>
                  <a:pt x="252" y="131"/>
                  <a:pt x="253" y="126"/>
                  <a:pt x="254" y="122"/>
                </a:cubicBezTo>
                <a:cubicBezTo>
                  <a:pt x="254" y="117"/>
                  <a:pt x="252" y="115"/>
                  <a:pt x="255" y="112"/>
                </a:cubicBezTo>
                <a:cubicBezTo>
                  <a:pt x="258" y="110"/>
                  <a:pt x="261" y="109"/>
                  <a:pt x="260" y="105"/>
                </a:cubicBezTo>
                <a:cubicBezTo>
                  <a:pt x="259" y="102"/>
                  <a:pt x="255" y="105"/>
                  <a:pt x="252" y="104"/>
                </a:cubicBezTo>
                <a:cubicBezTo>
                  <a:pt x="249" y="102"/>
                  <a:pt x="247" y="103"/>
                  <a:pt x="239" y="104"/>
                </a:cubicBezTo>
                <a:cubicBezTo>
                  <a:pt x="231" y="105"/>
                  <a:pt x="228" y="109"/>
                  <a:pt x="228" y="114"/>
                </a:cubicBezTo>
                <a:cubicBezTo>
                  <a:pt x="228" y="119"/>
                  <a:pt x="225" y="117"/>
                  <a:pt x="225" y="122"/>
                </a:cubicBezTo>
                <a:cubicBezTo>
                  <a:pt x="226" y="127"/>
                  <a:pt x="219" y="127"/>
                  <a:pt x="220" y="130"/>
                </a:cubicBezTo>
                <a:cubicBezTo>
                  <a:pt x="220" y="132"/>
                  <a:pt x="215" y="130"/>
                  <a:pt x="213" y="129"/>
                </a:cubicBezTo>
                <a:cubicBezTo>
                  <a:pt x="212" y="128"/>
                  <a:pt x="196" y="133"/>
                  <a:pt x="193" y="133"/>
                </a:cubicBezTo>
                <a:cubicBezTo>
                  <a:pt x="191" y="133"/>
                  <a:pt x="187" y="128"/>
                  <a:pt x="184" y="128"/>
                </a:cubicBezTo>
                <a:cubicBezTo>
                  <a:pt x="180" y="129"/>
                  <a:pt x="179" y="124"/>
                  <a:pt x="179" y="120"/>
                </a:cubicBezTo>
                <a:cubicBezTo>
                  <a:pt x="178" y="116"/>
                  <a:pt x="172" y="112"/>
                  <a:pt x="170" y="109"/>
                </a:cubicBezTo>
                <a:cubicBezTo>
                  <a:pt x="167" y="105"/>
                  <a:pt x="167" y="97"/>
                  <a:pt x="166" y="92"/>
                </a:cubicBezTo>
                <a:cubicBezTo>
                  <a:pt x="166" y="87"/>
                  <a:pt x="166" y="78"/>
                  <a:pt x="169" y="68"/>
                </a:cubicBezTo>
                <a:cubicBezTo>
                  <a:pt x="170" y="67"/>
                  <a:pt x="170" y="65"/>
                  <a:pt x="170" y="64"/>
                </a:cubicBezTo>
                <a:cubicBezTo>
                  <a:pt x="169" y="64"/>
                  <a:pt x="167" y="63"/>
                  <a:pt x="166" y="63"/>
                </a:cubicBezTo>
                <a:cubicBezTo>
                  <a:pt x="163" y="63"/>
                  <a:pt x="156" y="59"/>
                  <a:pt x="154" y="59"/>
                </a:cubicBezTo>
                <a:cubicBezTo>
                  <a:pt x="153" y="59"/>
                  <a:pt x="153" y="55"/>
                  <a:pt x="152" y="54"/>
                </a:cubicBezTo>
                <a:cubicBezTo>
                  <a:pt x="151" y="52"/>
                  <a:pt x="152" y="48"/>
                  <a:pt x="150" y="47"/>
                </a:cubicBezTo>
                <a:cubicBezTo>
                  <a:pt x="148" y="46"/>
                  <a:pt x="144" y="41"/>
                  <a:pt x="142" y="36"/>
                </a:cubicBezTo>
                <a:cubicBezTo>
                  <a:pt x="140" y="30"/>
                  <a:pt x="130" y="27"/>
                  <a:pt x="127" y="27"/>
                </a:cubicBezTo>
                <a:cubicBezTo>
                  <a:pt x="123" y="27"/>
                  <a:pt x="121" y="34"/>
                  <a:pt x="120" y="35"/>
                </a:cubicBezTo>
                <a:cubicBezTo>
                  <a:pt x="119" y="35"/>
                  <a:pt x="112" y="31"/>
                  <a:pt x="110" y="30"/>
                </a:cubicBezTo>
                <a:cubicBezTo>
                  <a:pt x="108" y="29"/>
                  <a:pt x="107" y="27"/>
                  <a:pt x="107" y="24"/>
                </a:cubicBezTo>
                <a:cubicBezTo>
                  <a:pt x="107" y="22"/>
                  <a:pt x="103" y="18"/>
                  <a:pt x="102" y="18"/>
                </a:cubicBezTo>
                <a:cubicBezTo>
                  <a:pt x="100" y="17"/>
                  <a:pt x="92" y="9"/>
                  <a:pt x="92" y="9"/>
                </a:cubicBezTo>
                <a:cubicBezTo>
                  <a:pt x="79" y="9"/>
                  <a:pt x="79" y="9"/>
                  <a:pt x="79" y="9"/>
                </a:cubicBezTo>
                <a:cubicBezTo>
                  <a:pt x="76" y="12"/>
                  <a:pt x="76" y="12"/>
                  <a:pt x="76" y="12"/>
                </a:cubicBezTo>
                <a:cubicBezTo>
                  <a:pt x="51" y="13"/>
                  <a:pt x="51" y="13"/>
                  <a:pt x="51" y="13"/>
                </a:cubicBezTo>
                <a:cubicBezTo>
                  <a:pt x="51" y="13"/>
                  <a:pt x="33" y="6"/>
                  <a:pt x="29" y="5"/>
                </a:cubicBezTo>
                <a:cubicBezTo>
                  <a:pt x="26" y="4"/>
                  <a:pt x="20" y="0"/>
                  <a:pt x="20" y="0"/>
                </a:cubicBezTo>
                <a:cubicBezTo>
                  <a:pt x="0" y="3"/>
                  <a:pt x="0" y="3"/>
                  <a:pt x="0" y="3"/>
                </a:cubicBezTo>
                <a:cubicBezTo>
                  <a:pt x="1" y="5"/>
                  <a:pt x="3" y="7"/>
                  <a:pt x="5" y="10"/>
                </a:cubicBezTo>
                <a:cubicBezTo>
                  <a:pt x="9" y="15"/>
                  <a:pt x="12" y="23"/>
                  <a:pt x="12" y="26"/>
                </a:cubicBezTo>
                <a:cubicBezTo>
                  <a:pt x="12" y="29"/>
                  <a:pt x="18" y="32"/>
                  <a:pt x="23" y="35"/>
                </a:cubicBezTo>
                <a:cubicBezTo>
                  <a:pt x="27" y="38"/>
                  <a:pt x="27" y="44"/>
                  <a:pt x="27" y="46"/>
                </a:cubicBezTo>
                <a:cubicBezTo>
                  <a:pt x="26" y="48"/>
                  <a:pt x="20" y="45"/>
                  <a:pt x="20" y="47"/>
                </a:cubicBezTo>
                <a:cubicBezTo>
                  <a:pt x="20" y="48"/>
                  <a:pt x="28" y="55"/>
                  <a:pt x="31" y="55"/>
                </a:cubicBezTo>
                <a:cubicBezTo>
                  <a:pt x="34" y="54"/>
                  <a:pt x="35" y="56"/>
                  <a:pt x="40" y="60"/>
                </a:cubicBezTo>
                <a:cubicBezTo>
                  <a:pt x="45" y="65"/>
                  <a:pt x="44" y="69"/>
                  <a:pt x="42" y="71"/>
                </a:cubicBezTo>
                <a:cubicBezTo>
                  <a:pt x="40" y="73"/>
                  <a:pt x="46" y="76"/>
                  <a:pt x="52" y="80"/>
                </a:cubicBezTo>
                <a:cubicBezTo>
                  <a:pt x="58" y="84"/>
                  <a:pt x="61" y="89"/>
                  <a:pt x="61" y="91"/>
                </a:cubicBezTo>
                <a:cubicBezTo>
                  <a:pt x="62" y="93"/>
                  <a:pt x="64" y="91"/>
                  <a:pt x="65" y="88"/>
                </a:cubicBezTo>
                <a:cubicBezTo>
                  <a:pt x="66" y="85"/>
                  <a:pt x="64" y="84"/>
                  <a:pt x="64" y="81"/>
                </a:cubicBezTo>
                <a:cubicBezTo>
                  <a:pt x="64" y="78"/>
                  <a:pt x="59" y="79"/>
                  <a:pt x="56" y="78"/>
                </a:cubicBezTo>
                <a:cubicBezTo>
                  <a:pt x="54" y="78"/>
                  <a:pt x="57" y="73"/>
                  <a:pt x="54" y="71"/>
                </a:cubicBezTo>
                <a:cubicBezTo>
                  <a:pt x="52" y="68"/>
                  <a:pt x="50" y="63"/>
                  <a:pt x="49" y="59"/>
                </a:cubicBezTo>
                <a:cubicBezTo>
                  <a:pt x="48" y="54"/>
                  <a:pt x="42" y="50"/>
                  <a:pt x="39" y="46"/>
                </a:cubicBezTo>
                <a:cubicBezTo>
                  <a:pt x="37" y="41"/>
                  <a:pt x="34" y="37"/>
                  <a:pt x="32" y="36"/>
                </a:cubicBezTo>
                <a:cubicBezTo>
                  <a:pt x="31" y="35"/>
                  <a:pt x="35" y="33"/>
                  <a:pt x="33" y="32"/>
                </a:cubicBezTo>
                <a:cubicBezTo>
                  <a:pt x="32" y="30"/>
                  <a:pt x="30" y="30"/>
                  <a:pt x="27" y="29"/>
                </a:cubicBezTo>
                <a:cubicBezTo>
                  <a:pt x="24" y="28"/>
                  <a:pt x="22" y="25"/>
                  <a:pt x="22" y="22"/>
                </a:cubicBezTo>
                <a:cubicBezTo>
                  <a:pt x="22" y="19"/>
                  <a:pt x="20" y="12"/>
                  <a:pt x="19" y="10"/>
                </a:cubicBezTo>
                <a:cubicBezTo>
                  <a:pt x="18" y="7"/>
                  <a:pt x="21" y="8"/>
                  <a:pt x="22" y="9"/>
                </a:cubicBezTo>
                <a:cubicBezTo>
                  <a:pt x="23" y="10"/>
                  <a:pt x="24" y="11"/>
                  <a:pt x="25" y="10"/>
                </a:cubicBezTo>
                <a:cubicBezTo>
                  <a:pt x="27" y="9"/>
                  <a:pt x="29" y="10"/>
                  <a:pt x="30" y="12"/>
                </a:cubicBezTo>
                <a:cubicBezTo>
                  <a:pt x="31" y="14"/>
                  <a:pt x="34" y="12"/>
                  <a:pt x="35" y="13"/>
                </a:cubicBezTo>
                <a:cubicBezTo>
                  <a:pt x="37" y="14"/>
                  <a:pt x="32" y="15"/>
                  <a:pt x="37" y="24"/>
                </a:cubicBezTo>
                <a:cubicBezTo>
                  <a:pt x="42" y="33"/>
                  <a:pt x="39" y="28"/>
                  <a:pt x="39" y="34"/>
                </a:cubicBezTo>
                <a:cubicBezTo>
                  <a:pt x="39" y="40"/>
                  <a:pt x="42" y="37"/>
                  <a:pt x="42" y="36"/>
                </a:cubicBezTo>
                <a:cubicBezTo>
                  <a:pt x="43" y="35"/>
                  <a:pt x="46" y="38"/>
                  <a:pt x="49" y="41"/>
                </a:cubicBezTo>
                <a:cubicBezTo>
                  <a:pt x="51" y="44"/>
                  <a:pt x="56" y="44"/>
                  <a:pt x="56" y="46"/>
                </a:cubicBezTo>
                <a:cubicBezTo>
                  <a:pt x="56" y="48"/>
                  <a:pt x="57" y="51"/>
                  <a:pt x="60" y="51"/>
                </a:cubicBezTo>
                <a:cubicBezTo>
                  <a:pt x="63" y="52"/>
                  <a:pt x="64" y="56"/>
                  <a:pt x="66" y="56"/>
                </a:cubicBezTo>
                <a:cubicBezTo>
                  <a:pt x="68" y="56"/>
                  <a:pt x="68" y="59"/>
                  <a:pt x="67" y="61"/>
                </a:cubicBezTo>
                <a:cubicBezTo>
                  <a:pt x="66" y="64"/>
                  <a:pt x="67" y="66"/>
                  <a:pt x="72" y="68"/>
                </a:cubicBezTo>
                <a:cubicBezTo>
                  <a:pt x="78" y="70"/>
                  <a:pt x="75" y="70"/>
                  <a:pt x="79" y="74"/>
                </a:cubicBezTo>
                <a:cubicBezTo>
                  <a:pt x="84" y="78"/>
                  <a:pt x="95" y="91"/>
                  <a:pt x="98" y="95"/>
                </a:cubicBezTo>
                <a:cubicBezTo>
                  <a:pt x="100" y="98"/>
                  <a:pt x="101" y="101"/>
                  <a:pt x="102" y="104"/>
                </a:cubicBezTo>
                <a:cubicBezTo>
                  <a:pt x="103" y="107"/>
                  <a:pt x="100" y="108"/>
                  <a:pt x="102" y="110"/>
                </a:cubicBezTo>
                <a:cubicBezTo>
                  <a:pt x="103" y="112"/>
                  <a:pt x="99" y="112"/>
                  <a:pt x="99" y="113"/>
                </a:cubicBezTo>
                <a:cubicBezTo>
                  <a:pt x="99" y="115"/>
                  <a:pt x="102" y="123"/>
                  <a:pt x="106" y="124"/>
                </a:cubicBezTo>
                <a:cubicBezTo>
                  <a:pt x="110" y="124"/>
                  <a:pt x="115" y="129"/>
                  <a:pt x="118" y="132"/>
                </a:cubicBezTo>
                <a:cubicBezTo>
                  <a:pt x="121" y="135"/>
                  <a:pt x="127" y="134"/>
                  <a:pt x="132" y="136"/>
                </a:cubicBezTo>
                <a:cubicBezTo>
                  <a:pt x="137" y="138"/>
                  <a:pt x="141" y="143"/>
                  <a:pt x="149" y="145"/>
                </a:cubicBezTo>
                <a:cubicBezTo>
                  <a:pt x="156" y="147"/>
                  <a:pt x="163" y="150"/>
                  <a:pt x="168" y="153"/>
                </a:cubicBezTo>
                <a:cubicBezTo>
                  <a:pt x="173" y="156"/>
                  <a:pt x="179" y="155"/>
                  <a:pt x="185" y="152"/>
                </a:cubicBezTo>
                <a:cubicBezTo>
                  <a:pt x="192" y="150"/>
                  <a:pt x="197" y="153"/>
                  <a:pt x="201" y="155"/>
                </a:cubicBezTo>
                <a:cubicBezTo>
                  <a:pt x="203" y="155"/>
                  <a:pt x="206" y="158"/>
                  <a:pt x="210" y="162"/>
                </a:cubicBezTo>
                <a:cubicBezTo>
                  <a:pt x="213" y="157"/>
                  <a:pt x="216" y="153"/>
                  <a:pt x="217" y="152"/>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9" name="Freeform 56"/>
          <p:cNvSpPr>
            <a:spLocks/>
          </p:cNvSpPr>
          <p:nvPr/>
        </p:nvSpPr>
        <p:spPr bwMode="auto">
          <a:xfrm>
            <a:off x="7834963" y="7316674"/>
            <a:ext cx="4524240" cy="2258260"/>
          </a:xfrm>
          <a:custGeom>
            <a:avLst/>
            <a:gdLst>
              <a:gd name="T0" fmla="*/ 466 w 495"/>
              <a:gd name="T1" fmla="*/ 38 h 247"/>
              <a:gd name="T2" fmla="*/ 414 w 495"/>
              <a:gd name="T3" fmla="*/ 58 h 247"/>
              <a:gd name="T4" fmla="*/ 391 w 495"/>
              <a:gd name="T5" fmla="*/ 68 h 247"/>
              <a:gd name="T6" fmla="*/ 370 w 495"/>
              <a:gd name="T7" fmla="*/ 85 h 247"/>
              <a:gd name="T8" fmla="*/ 362 w 495"/>
              <a:gd name="T9" fmla="*/ 78 h 247"/>
              <a:gd name="T10" fmla="*/ 349 w 495"/>
              <a:gd name="T11" fmla="*/ 62 h 247"/>
              <a:gd name="T12" fmla="*/ 330 w 495"/>
              <a:gd name="T13" fmla="*/ 52 h 247"/>
              <a:gd name="T14" fmla="*/ 315 w 495"/>
              <a:gd name="T15" fmla="*/ 66 h 247"/>
              <a:gd name="T16" fmla="*/ 348 w 495"/>
              <a:gd name="T17" fmla="*/ 37 h 247"/>
              <a:gd name="T18" fmla="*/ 343 w 495"/>
              <a:gd name="T19" fmla="*/ 34 h 247"/>
              <a:gd name="T20" fmla="*/ 313 w 495"/>
              <a:gd name="T21" fmla="*/ 28 h 247"/>
              <a:gd name="T22" fmla="*/ 279 w 495"/>
              <a:gd name="T23" fmla="*/ 30 h 247"/>
              <a:gd name="T24" fmla="*/ 289 w 495"/>
              <a:gd name="T25" fmla="*/ 15 h 247"/>
              <a:gd name="T26" fmla="*/ 266 w 495"/>
              <a:gd name="T27" fmla="*/ 11 h 247"/>
              <a:gd name="T28" fmla="*/ 253 w 495"/>
              <a:gd name="T29" fmla="*/ 6 h 247"/>
              <a:gd name="T30" fmla="*/ 20 w 495"/>
              <a:gd name="T31" fmla="*/ 17 h 247"/>
              <a:gd name="T32" fmla="*/ 15 w 495"/>
              <a:gd name="T33" fmla="*/ 16 h 247"/>
              <a:gd name="T34" fmla="*/ 0 w 495"/>
              <a:gd name="T35" fmla="*/ 14 h 247"/>
              <a:gd name="T36" fmla="*/ 8 w 495"/>
              <a:gd name="T37" fmla="*/ 36 h 247"/>
              <a:gd name="T38" fmla="*/ 3 w 495"/>
              <a:gd name="T39" fmla="*/ 78 h 247"/>
              <a:gd name="T40" fmla="*/ 9 w 495"/>
              <a:gd name="T41" fmla="*/ 114 h 247"/>
              <a:gd name="T42" fmla="*/ 23 w 495"/>
              <a:gd name="T43" fmla="*/ 132 h 247"/>
              <a:gd name="T44" fmla="*/ 38 w 495"/>
              <a:gd name="T45" fmla="*/ 156 h 247"/>
              <a:gd name="T46" fmla="*/ 63 w 495"/>
              <a:gd name="T47" fmla="*/ 171 h 247"/>
              <a:gd name="T48" fmla="*/ 94 w 495"/>
              <a:gd name="T49" fmla="*/ 179 h 247"/>
              <a:gd name="T50" fmla="*/ 144 w 495"/>
              <a:gd name="T51" fmla="*/ 183 h 247"/>
              <a:gd name="T52" fmla="*/ 172 w 495"/>
              <a:gd name="T53" fmla="*/ 198 h 247"/>
              <a:gd name="T54" fmla="*/ 192 w 495"/>
              <a:gd name="T55" fmla="*/ 201 h 247"/>
              <a:gd name="T56" fmla="*/ 217 w 495"/>
              <a:gd name="T57" fmla="*/ 228 h 247"/>
              <a:gd name="T58" fmla="*/ 235 w 495"/>
              <a:gd name="T59" fmla="*/ 238 h 247"/>
              <a:gd name="T60" fmla="*/ 241 w 495"/>
              <a:gd name="T61" fmla="*/ 214 h 247"/>
              <a:gd name="T62" fmla="*/ 258 w 495"/>
              <a:gd name="T63" fmla="*/ 203 h 247"/>
              <a:gd name="T64" fmla="*/ 272 w 495"/>
              <a:gd name="T65" fmla="*/ 201 h 247"/>
              <a:gd name="T66" fmla="*/ 292 w 495"/>
              <a:gd name="T67" fmla="*/ 206 h 247"/>
              <a:gd name="T68" fmla="*/ 302 w 495"/>
              <a:gd name="T69" fmla="*/ 204 h 247"/>
              <a:gd name="T70" fmla="*/ 313 w 495"/>
              <a:gd name="T71" fmla="*/ 194 h 247"/>
              <a:gd name="T72" fmla="*/ 336 w 495"/>
              <a:gd name="T73" fmla="*/ 201 h 247"/>
              <a:gd name="T74" fmla="*/ 358 w 495"/>
              <a:gd name="T75" fmla="*/ 209 h 247"/>
              <a:gd name="T76" fmla="*/ 366 w 495"/>
              <a:gd name="T77" fmla="*/ 236 h 247"/>
              <a:gd name="T78" fmla="*/ 382 w 495"/>
              <a:gd name="T79" fmla="*/ 234 h 247"/>
              <a:gd name="T80" fmla="*/ 370 w 495"/>
              <a:gd name="T81" fmla="*/ 192 h 247"/>
              <a:gd name="T82" fmla="*/ 394 w 495"/>
              <a:gd name="T83" fmla="*/ 163 h 247"/>
              <a:gd name="T84" fmla="*/ 409 w 495"/>
              <a:gd name="T85" fmla="*/ 149 h 247"/>
              <a:gd name="T86" fmla="*/ 419 w 495"/>
              <a:gd name="T87" fmla="*/ 142 h 247"/>
              <a:gd name="T88" fmla="*/ 414 w 495"/>
              <a:gd name="T89" fmla="*/ 129 h 247"/>
              <a:gd name="T90" fmla="*/ 413 w 495"/>
              <a:gd name="T91" fmla="*/ 107 h 247"/>
              <a:gd name="T92" fmla="*/ 417 w 495"/>
              <a:gd name="T93" fmla="*/ 126 h 247"/>
              <a:gd name="T94" fmla="*/ 423 w 495"/>
              <a:gd name="T95" fmla="*/ 109 h 247"/>
              <a:gd name="T96" fmla="*/ 438 w 495"/>
              <a:gd name="T97" fmla="*/ 95 h 247"/>
              <a:gd name="T98" fmla="*/ 451 w 495"/>
              <a:gd name="T99" fmla="*/ 87 h 247"/>
              <a:gd name="T100" fmla="*/ 460 w 495"/>
              <a:gd name="T101" fmla="*/ 77 h 247"/>
              <a:gd name="T102" fmla="*/ 472 w 495"/>
              <a:gd name="T103" fmla="*/ 61 h 247"/>
              <a:gd name="T104" fmla="*/ 495 w 495"/>
              <a:gd name="T105" fmla="*/ 5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5" h="247">
                <a:moveTo>
                  <a:pt x="488" y="26"/>
                </a:moveTo>
                <a:cubicBezTo>
                  <a:pt x="488" y="24"/>
                  <a:pt x="480" y="26"/>
                  <a:pt x="477" y="23"/>
                </a:cubicBezTo>
                <a:cubicBezTo>
                  <a:pt x="473" y="20"/>
                  <a:pt x="467" y="33"/>
                  <a:pt x="466" y="38"/>
                </a:cubicBezTo>
                <a:cubicBezTo>
                  <a:pt x="465" y="43"/>
                  <a:pt x="455" y="49"/>
                  <a:pt x="455" y="49"/>
                </a:cubicBezTo>
                <a:cubicBezTo>
                  <a:pt x="455" y="49"/>
                  <a:pt x="428" y="50"/>
                  <a:pt x="426" y="50"/>
                </a:cubicBezTo>
                <a:cubicBezTo>
                  <a:pt x="424" y="50"/>
                  <a:pt x="418" y="55"/>
                  <a:pt x="414" y="58"/>
                </a:cubicBezTo>
                <a:cubicBezTo>
                  <a:pt x="415" y="58"/>
                  <a:pt x="415" y="58"/>
                  <a:pt x="415" y="59"/>
                </a:cubicBezTo>
                <a:cubicBezTo>
                  <a:pt x="417" y="64"/>
                  <a:pt x="408" y="67"/>
                  <a:pt x="398" y="67"/>
                </a:cubicBezTo>
                <a:cubicBezTo>
                  <a:pt x="395" y="67"/>
                  <a:pt x="393" y="67"/>
                  <a:pt x="391" y="68"/>
                </a:cubicBezTo>
                <a:cubicBezTo>
                  <a:pt x="392" y="69"/>
                  <a:pt x="392" y="70"/>
                  <a:pt x="392" y="71"/>
                </a:cubicBezTo>
                <a:cubicBezTo>
                  <a:pt x="392" y="72"/>
                  <a:pt x="391" y="72"/>
                  <a:pt x="389" y="73"/>
                </a:cubicBezTo>
                <a:cubicBezTo>
                  <a:pt x="388" y="76"/>
                  <a:pt x="376" y="82"/>
                  <a:pt x="370" y="85"/>
                </a:cubicBezTo>
                <a:cubicBezTo>
                  <a:pt x="362" y="89"/>
                  <a:pt x="353" y="87"/>
                  <a:pt x="353" y="81"/>
                </a:cubicBezTo>
                <a:cubicBezTo>
                  <a:pt x="353" y="76"/>
                  <a:pt x="358" y="77"/>
                  <a:pt x="359" y="79"/>
                </a:cubicBezTo>
                <a:cubicBezTo>
                  <a:pt x="359" y="80"/>
                  <a:pt x="361" y="80"/>
                  <a:pt x="362" y="78"/>
                </a:cubicBezTo>
                <a:cubicBezTo>
                  <a:pt x="361" y="77"/>
                  <a:pt x="361" y="74"/>
                  <a:pt x="361" y="72"/>
                </a:cubicBezTo>
                <a:cubicBezTo>
                  <a:pt x="359" y="71"/>
                  <a:pt x="362" y="62"/>
                  <a:pt x="358" y="61"/>
                </a:cubicBezTo>
                <a:cubicBezTo>
                  <a:pt x="353" y="59"/>
                  <a:pt x="348" y="67"/>
                  <a:pt x="349" y="62"/>
                </a:cubicBezTo>
                <a:cubicBezTo>
                  <a:pt x="350" y="57"/>
                  <a:pt x="356" y="53"/>
                  <a:pt x="352" y="47"/>
                </a:cubicBezTo>
                <a:cubicBezTo>
                  <a:pt x="348" y="40"/>
                  <a:pt x="340" y="40"/>
                  <a:pt x="339" y="45"/>
                </a:cubicBezTo>
                <a:cubicBezTo>
                  <a:pt x="337" y="50"/>
                  <a:pt x="332" y="48"/>
                  <a:pt x="330" y="52"/>
                </a:cubicBezTo>
                <a:cubicBezTo>
                  <a:pt x="328" y="56"/>
                  <a:pt x="326" y="64"/>
                  <a:pt x="328" y="70"/>
                </a:cubicBezTo>
                <a:cubicBezTo>
                  <a:pt x="330" y="76"/>
                  <a:pt x="328" y="79"/>
                  <a:pt x="322" y="82"/>
                </a:cubicBezTo>
                <a:cubicBezTo>
                  <a:pt x="316" y="86"/>
                  <a:pt x="313" y="77"/>
                  <a:pt x="315" y="66"/>
                </a:cubicBezTo>
                <a:cubicBezTo>
                  <a:pt x="317" y="59"/>
                  <a:pt x="321" y="51"/>
                  <a:pt x="317" y="51"/>
                </a:cubicBezTo>
                <a:cubicBezTo>
                  <a:pt x="314" y="51"/>
                  <a:pt x="322" y="42"/>
                  <a:pt x="330" y="40"/>
                </a:cubicBezTo>
                <a:cubicBezTo>
                  <a:pt x="338" y="39"/>
                  <a:pt x="348" y="39"/>
                  <a:pt x="348" y="37"/>
                </a:cubicBezTo>
                <a:cubicBezTo>
                  <a:pt x="348" y="37"/>
                  <a:pt x="348" y="36"/>
                  <a:pt x="349" y="36"/>
                </a:cubicBezTo>
                <a:cubicBezTo>
                  <a:pt x="347" y="35"/>
                  <a:pt x="346" y="34"/>
                  <a:pt x="344" y="33"/>
                </a:cubicBezTo>
                <a:cubicBezTo>
                  <a:pt x="344" y="33"/>
                  <a:pt x="344" y="34"/>
                  <a:pt x="343" y="34"/>
                </a:cubicBezTo>
                <a:cubicBezTo>
                  <a:pt x="340" y="36"/>
                  <a:pt x="341" y="31"/>
                  <a:pt x="335" y="31"/>
                </a:cubicBezTo>
                <a:cubicBezTo>
                  <a:pt x="330" y="31"/>
                  <a:pt x="324" y="36"/>
                  <a:pt x="319" y="34"/>
                </a:cubicBezTo>
                <a:cubicBezTo>
                  <a:pt x="315" y="31"/>
                  <a:pt x="317" y="28"/>
                  <a:pt x="313" y="28"/>
                </a:cubicBezTo>
                <a:cubicBezTo>
                  <a:pt x="309" y="28"/>
                  <a:pt x="316" y="20"/>
                  <a:pt x="310" y="24"/>
                </a:cubicBezTo>
                <a:cubicBezTo>
                  <a:pt x="304" y="27"/>
                  <a:pt x="295" y="35"/>
                  <a:pt x="290" y="32"/>
                </a:cubicBezTo>
                <a:cubicBezTo>
                  <a:pt x="286" y="28"/>
                  <a:pt x="283" y="33"/>
                  <a:pt x="279" y="30"/>
                </a:cubicBezTo>
                <a:cubicBezTo>
                  <a:pt x="276" y="27"/>
                  <a:pt x="290" y="18"/>
                  <a:pt x="297" y="19"/>
                </a:cubicBezTo>
                <a:cubicBezTo>
                  <a:pt x="298" y="19"/>
                  <a:pt x="300" y="18"/>
                  <a:pt x="301" y="17"/>
                </a:cubicBezTo>
                <a:cubicBezTo>
                  <a:pt x="298" y="16"/>
                  <a:pt x="291" y="13"/>
                  <a:pt x="289" y="15"/>
                </a:cubicBezTo>
                <a:cubicBezTo>
                  <a:pt x="286" y="18"/>
                  <a:pt x="283" y="16"/>
                  <a:pt x="281" y="14"/>
                </a:cubicBezTo>
                <a:cubicBezTo>
                  <a:pt x="280" y="12"/>
                  <a:pt x="277" y="15"/>
                  <a:pt x="274" y="11"/>
                </a:cubicBezTo>
                <a:cubicBezTo>
                  <a:pt x="271" y="8"/>
                  <a:pt x="268" y="10"/>
                  <a:pt x="266" y="11"/>
                </a:cubicBezTo>
                <a:cubicBezTo>
                  <a:pt x="265" y="12"/>
                  <a:pt x="262" y="10"/>
                  <a:pt x="259" y="9"/>
                </a:cubicBezTo>
                <a:cubicBezTo>
                  <a:pt x="256" y="7"/>
                  <a:pt x="258" y="4"/>
                  <a:pt x="256" y="2"/>
                </a:cubicBezTo>
                <a:cubicBezTo>
                  <a:pt x="253" y="0"/>
                  <a:pt x="253" y="6"/>
                  <a:pt x="253" y="6"/>
                </a:cubicBezTo>
                <a:cubicBezTo>
                  <a:pt x="17" y="7"/>
                  <a:pt x="17" y="7"/>
                  <a:pt x="17" y="7"/>
                </a:cubicBezTo>
                <a:cubicBezTo>
                  <a:pt x="18" y="8"/>
                  <a:pt x="18" y="8"/>
                  <a:pt x="18" y="8"/>
                </a:cubicBezTo>
                <a:cubicBezTo>
                  <a:pt x="21" y="11"/>
                  <a:pt x="19" y="14"/>
                  <a:pt x="20" y="17"/>
                </a:cubicBezTo>
                <a:cubicBezTo>
                  <a:pt x="21" y="21"/>
                  <a:pt x="20" y="26"/>
                  <a:pt x="17" y="26"/>
                </a:cubicBezTo>
                <a:cubicBezTo>
                  <a:pt x="14" y="26"/>
                  <a:pt x="14" y="23"/>
                  <a:pt x="16" y="21"/>
                </a:cubicBezTo>
                <a:cubicBezTo>
                  <a:pt x="18" y="20"/>
                  <a:pt x="17" y="16"/>
                  <a:pt x="15" y="16"/>
                </a:cubicBezTo>
                <a:cubicBezTo>
                  <a:pt x="13" y="16"/>
                  <a:pt x="13" y="15"/>
                  <a:pt x="13" y="13"/>
                </a:cubicBezTo>
                <a:cubicBezTo>
                  <a:pt x="9" y="14"/>
                  <a:pt x="5" y="14"/>
                  <a:pt x="0" y="13"/>
                </a:cubicBezTo>
                <a:cubicBezTo>
                  <a:pt x="0" y="13"/>
                  <a:pt x="0" y="13"/>
                  <a:pt x="0" y="14"/>
                </a:cubicBezTo>
                <a:cubicBezTo>
                  <a:pt x="0" y="16"/>
                  <a:pt x="1" y="21"/>
                  <a:pt x="4" y="25"/>
                </a:cubicBezTo>
                <a:cubicBezTo>
                  <a:pt x="7" y="29"/>
                  <a:pt x="5" y="32"/>
                  <a:pt x="8" y="33"/>
                </a:cubicBezTo>
                <a:cubicBezTo>
                  <a:pt x="11" y="35"/>
                  <a:pt x="11" y="36"/>
                  <a:pt x="8" y="36"/>
                </a:cubicBezTo>
                <a:cubicBezTo>
                  <a:pt x="5" y="35"/>
                  <a:pt x="7" y="38"/>
                  <a:pt x="6" y="44"/>
                </a:cubicBezTo>
                <a:cubicBezTo>
                  <a:pt x="5" y="49"/>
                  <a:pt x="5" y="61"/>
                  <a:pt x="5" y="65"/>
                </a:cubicBezTo>
                <a:cubicBezTo>
                  <a:pt x="4" y="68"/>
                  <a:pt x="0" y="74"/>
                  <a:pt x="3" y="78"/>
                </a:cubicBezTo>
                <a:cubicBezTo>
                  <a:pt x="5" y="82"/>
                  <a:pt x="7" y="87"/>
                  <a:pt x="5" y="92"/>
                </a:cubicBezTo>
                <a:cubicBezTo>
                  <a:pt x="4" y="96"/>
                  <a:pt x="4" y="99"/>
                  <a:pt x="6" y="103"/>
                </a:cubicBezTo>
                <a:cubicBezTo>
                  <a:pt x="8" y="107"/>
                  <a:pt x="7" y="113"/>
                  <a:pt x="9" y="114"/>
                </a:cubicBezTo>
                <a:cubicBezTo>
                  <a:pt x="11" y="115"/>
                  <a:pt x="13" y="118"/>
                  <a:pt x="15" y="121"/>
                </a:cubicBezTo>
                <a:cubicBezTo>
                  <a:pt x="18" y="125"/>
                  <a:pt x="19" y="123"/>
                  <a:pt x="20" y="126"/>
                </a:cubicBezTo>
                <a:cubicBezTo>
                  <a:pt x="20" y="130"/>
                  <a:pt x="20" y="130"/>
                  <a:pt x="23" y="132"/>
                </a:cubicBezTo>
                <a:cubicBezTo>
                  <a:pt x="26" y="133"/>
                  <a:pt x="24" y="136"/>
                  <a:pt x="24" y="138"/>
                </a:cubicBezTo>
                <a:cubicBezTo>
                  <a:pt x="24" y="140"/>
                  <a:pt x="28" y="143"/>
                  <a:pt x="33" y="148"/>
                </a:cubicBezTo>
                <a:cubicBezTo>
                  <a:pt x="38" y="152"/>
                  <a:pt x="34" y="156"/>
                  <a:pt x="38" y="156"/>
                </a:cubicBezTo>
                <a:cubicBezTo>
                  <a:pt x="41" y="156"/>
                  <a:pt x="45" y="158"/>
                  <a:pt x="48" y="160"/>
                </a:cubicBezTo>
                <a:cubicBezTo>
                  <a:pt x="52" y="162"/>
                  <a:pt x="53" y="161"/>
                  <a:pt x="55" y="162"/>
                </a:cubicBezTo>
                <a:cubicBezTo>
                  <a:pt x="58" y="162"/>
                  <a:pt x="62" y="168"/>
                  <a:pt x="63" y="171"/>
                </a:cubicBezTo>
                <a:cubicBezTo>
                  <a:pt x="64" y="173"/>
                  <a:pt x="64" y="175"/>
                  <a:pt x="65" y="177"/>
                </a:cubicBezTo>
                <a:cubicBezTo>
                  <a:pt x="85" y="174"/>
                  <a:pt x="85" y="174"/>
                  <a:pt x="85" y="174"/>
                </a:cubicBezTo>
                <a:cubicBezTo>
                  <a:pt x="85" y="174"/>
                  <a:pt x="91" y="178"/>
                  <a:pt x="94" y="179"/>
                </a:cubicBezTo>
                <a:cubicBezTo>
                  <a:pt x="98" y="180"/>
                  <a:pt x="116" y="187"/>
                  <a:pt x="116" y="187"/>
                </a:cubicBezTo>
                <a:cubicBezTo>
                  <a:pt x="141" y="186"/>
                  <a:pt x="141" y="186"/>
                  <a:pt x="141" y="186"/>
                </a:cubicBezTo>
                <a:cubicBezTo>
                  <a:pt x="144" y="183"/>
                  <a:pt x="144" y="183"/>
                  <a:pt x="144" y="183"/>
                </a:cubicBezTo>
                <a:cubicBezTo>
                  <a:pt x="157" y="183"/>
                  <a:pt x="157" y="183"/>
                  <a:pt x="157" y="183"/>
                </a:cubicBezTo>
                <a:cubicBezTo>
                  <a:pt x="157" y="183"/>
                  <a:pt x="165" y="191"/>
                  <a:pt x="167" y="192"/>
                </a:cubicBezTo>
                <a:cubicBezTo>
                  <a:pt x="168" y="192"/>
                  <a:pt x="172" y="196"/>
                  <a:pt x="172" y="198"/>
                </a:cubicBezTo>
                <a:cubicBezTo>
                  <a:pt x="172" y="201"/>
                  <a:pt x="173" y="203"/>
                  <a:pt x="175" y="204"/>
                </a:cubicBezTo>
                <a:cubicBezTo>
                  <a:pt x="177" y="205"/>
                  <a:pt x="184" y="209"/>
                  <a:pt x="185" y="209"/>
                </a:cubicBezTo>
                <a:cubicBezTo>
                  <a:pt x="186" y="208"/>
                  <a:pt x="188" y="201"/>
                  <a:pt x="192" y="201"/>
                </a:cubicBezTo>
                <a:cubicBezTo>
                  <a:pt x="195" y="201"/>
                  <a:pt x="205" y="204"/>
                  <a:pt x="207" y="210"/>
                </a:cubicBezTo>
                <a:cubicBezTo>
                  <a:pt x="209" y="215"/>
                  <a:pt x="213" y="220"/>
                  <a:pt x="215" y="221"/>
                </a:cubicBezTo>
                <a:cubicBezTo>
                  <a:pt x="217" y="222"/>
                  <a:pt x="216" y="226"/>
                  <a:pt x="217" y="228"/>
                </a:cubicBezTo>
                <a:cubicBezTo>
                  <a:pt x="218" y="229"/>
                  <a:pt x="218" y="233"/>
                  <a:pt x="219" y="233"/>
                </a:cubicBezTo>
                <a:cubicBezTo>
                  <a:pt x="221" y="233"/>
                  <a:pt x="228" y="237"/>
                  <a:pt x="231" y="237"/>
                </a:cubicBezTo>
                <a:cubicBezTo>
                  <a:pt x="232" y="237"/>
                  <a:pt x="234" y="238"/>
                  <a:pt x="235" y="238"/>
                </a:cubicBezTo>
                <a:cubicBezTo>
                  <a:pt x="235" y="232"/>
                  <a:pt x="228" y="231"/>
                  <a:pt x="233" y="227"/>
                </a:cubicBezTo>
                <a:cubicBezTo>
                  <a:pt x="237" y="224"/>
                  <a:pt x="232" y="221"/>
                  <a:pt x="235" y="219"/>
                </a:cubicBezTo>
                <a:cubicBezTo>
                  <a:pt x="237" y="218"/>
                  <a:pt x="241" y="216"/>
                  <a:pt x="241" y="214"/>
                </a:cubicBezTo>
                <a:cubicBezTo>
                  <a:pt x="241" y="212"/>
                  <a:pt x="243" y="212"/>
                  <a:pt x="246" y="212"/>
                </a:cubicBezTo>
                <a:cubicBezTo>
                  <a:pt x="249" y="212"/>
                  <a:pt x="255" y="207"/>
                  <a:pt x="254" y="205"/>
                </a:cubicBezTo>
                <a:cubicBezTo>
                  <a:pt x="254" y="203"/>
                  <a:pt x="255" y="203"/>
                  <a:pt x="258" y="203"/>
                </a:cubicBezTo>
                <a:cubicBezTo>
                  <a:pt x="262" y="204"/>
                  <a:pt x="261" y="199"/>
                  <a:pt x="264" y="200"/>
                </a:cubicBezTo>
                <a:cubicBezTo>
                  <a:pt x="266" y="201"/>
                  <a:pt x="268" y="202"/>
                  <a:pt x="268" y="200"/>
                </a:cubicBezTo>
                <a:cubicBezTo>
                  <a:pt x="268" y="199"/>
                  <a:pt x="271" y="199"/>
                  <a:pt x="272" y="201"/>
                </a:cubicBezTo>
                <a:cubicBezTo>
                  <a:pt x="274" y="204"/>
                  <a:pt x="279" y="204"/>
                  <a:pt x="279" y="201"/>
                </a:cubicBezTo>
                <a:cubicBezTo>
                  <a:pt x="280" y="199"/>
                  <a:pt x="283" y="201"/>
                  <a:pt x="285" y="204"/>
                </a:cubicBezTo>
                <a:cubicBezTo>
                  <a:pt x="287" y="207"/>
                  <a:pt x="289" y="206"/>
                  <a:pt x="292" y="206"/>
                </a:cubicBezTo>
                <a:cubicBezTo>
                  <a:pt x="296" y="206"/>
                  <a:pt x="296" y="205"/>
                  <a:pt x="296" y="203"/>
                </a:cubicBezTo>
                <a:cubicBezTo>
                  <a:pt x="296" y="201"/>
                  <a:pt x="300" y="208"/>
                  <a:pt x="304" y="208"/>
                </a:cubicBezTo>
                <a:cubicBezTo>
                  <a:pt x="307" y="209"/>
                  <a:pt x="304" y="206"/>
                  <a:pt x="302" y="204"/>
                </a:cubicBezTo>
                <a:cubicBezTo>
                  <a:pt x="299" y="202"/>
                  <a:pt x="302" y="201"/>
                  <a:pt x="300" y="199"/>
                </a:cubicBezTo>
                <a:cubicBezTo>
                  <a:pt x="298" y="198"/>
                  <a:pt x="303" y="195"/>
                  <a:pt x="307" y="196"/>
                </a:cubicBezTo>
                <a:cubicBezTo>
                  <a:pt x="312" y="196"/>
                  <a:pt x="312" y="197"/>
                  <a:pt x="313" y="194"/>
                </a:cubicBezTo>
                <a:cubicBezTo>
                  <a:pt x="315" y="192"/>
                  <a:pt x="317" y="194"/>
                  <a:pt x="317" y="197"/>
                </a:cubicBezTo>
                <a:cubicBezTo>
                  <a:pt x="317" y="199"/>
                  <a:pt x="324" y="195"/>
                  <a:pt x="328" y="195"/>
                </a:cubicBezTo>
                <a:cubicBezTo>
                  <a:pt x="332" y="195"/>
                  <a:pt x="336" y="199"/>
                  <a:pt x="336" y="201"/>
                </a:cubicBezTo>
                <a:cubicBezTo>
                  <a:pt x="337" y="203"/>
                  <a:pt x="339" y="204"/>
                  <a:pt x="342" y="202"/>
                </a:cubicBezTo>
                <a:cubicBezTo>
                  <a:pt x="345" y="199"/>
                  <a:pt x="347" y="197"/>
                  <a:pt x="350" y="199"/>
                </a:cubicBezTo>
                <a:cubicBezTo>
                  <a:pt x="353" y="202"/>
                  <a:pt x="355" y="205"/>
                  <a:pt x="358" y="209"/>
                </a:cubicBezTo>
                <a:cubicBezTo>
                  <a:pt x="362" y="212"/>
                  <a:pt x="357" y="216"/>
                  <a:pt x="359" y="218"/>
                </a:cubicBezTo>
                <a:cubicBezTo>
                  <a:pt x="360" y="221"/>
                  <a:pt x="358" y="224"/>
                  <a:pt x="362" y="227"/>
                </a:cubicBezTo>
                <a:cubicBezTo>
                  <a:pt x="366" y="229"/>
                  <a:pt x="363" y="235"/>
                  <a:pt x="366" y="236"/>
                </a:cubicBezTo>
                <a:cubicBezTo>
                  <a:pt x="369" y="236"/>
                  <a:pt x="371" y="241"/>
                  <a:pt x="372" y="243"/>
                </a:cubicBezTo>
                <a:cubicBezTo>
                  <a:pt x="372" y="245"/>
                  <a:pt x="378" y="247"/>
                  <a:pt x="378" y="244"/>
                </a:cubicBezTo>
                <a:cubicBezTo>
                  <a:pt x="378" y="241"/>
                  <a:pt x="381" y="237"/>
                  <a:pt x="382" y="234"/>
                </a:cubicBezTo>
                <a:cubicBezTo>
                  <a:pt x="382" y="231"/>
                  <a:pt x="380" y="220"/>
                  <a:pt x="377" y="217"/>
                </a:cubicBezTo>
                <a:cubicBezTo>
                  <a:pt x="375" y="214"/>
                  <a:pt x="378" y="213"/>
                  <a:pt x="375" y="209"/>
                </a:cubicBezTo>
                <a:cubicBezTo>
                  <a:pt x="372" y="205"/>
                  <a:pt x="370" y="198"/>
                  <a:pt x="370" y="192"/>
                </a:cubicBezTo>
                <a:cubicBezTo>
                  <a:pt x="370" y="186"/>
                  <a:pt x="377" y="177"/>
                  <a:pt x="380" y="174"/>
                </a:cubicBezTo>
                <a:cubicBezTo>
                  <a:pt x="383" y="172"/>
                  <a:pt x="387" y="173"/>
                  <a:pt x="387" y="170"/>
                </a:cubicBezTo>
                <a:cubicBezTo>
                  <a:pt x="388" y="167"/>
                  <a:pt x="392" y="163"/>
                  <a:pt x="394" y="163"/>
                </a:cubicBezTo>
                <a:cubicBezTo>
                  <a:pt x="397" y="163"/>
                  <a:pt x="399" y="164"/>
                  <a:pt x="400" y="161"/>
                </a:cubicBezTo>
                <a:cubicBezTo>
                  <a:pt x="400" y="159"/>
                  <a:pt x="404" y="156"/>
                  <a:pt x="409" y="155"/>
                </a:cubicBezTo>
                <a:cubicBezTo>
                  <a:pt x="414" y="154"/>
                  <a:pt x="411" y="152"/>
                  <a:pt x="409" y="149"/>
                </a:cubicBezTo>
                <a:cubicBezTo>
                  <a:pt x="408" y="147"/>
                  <a:pt x="411" y="145"/>
                  <a:pt x="412" y="146"/>
                </a:cubicBezTo>
                <a:cubicBezTo>
                  <a:pt x="412" y="148"/>
                  <a:pt x="416" y="148"/>
                  <a:pt x="417" y="147"/>
                </a:cubicBezTo>
                <a:cubicBezTo>
                  <a:pt x="419" y="145"/>
                  <a:pt x="424" y="142"/>
                  <a:pt x="419" y="142"/>
                </a:cubicBezTo>
                <a:cubicBezTo>
                  <a:pt x="415" y="141"/>
                  <a:pt x="414" y="140"/>
                  <a:pt x="417" y="139"/>
                </a:cubicBezTo>
                <a:cubicBezTo>
                  <a:pt x="419" y="138"/>
                  <a:pt x="417" y="133"/>
                  <a:pt x="414" y="133"/>
                </a:cubicBezTo>
                <a:cubicBezTo>
                  <a:pt x="410" y="132"/>
                  <a:pt x="412" y="131"/>
                  <a:pt x="414" y="129"/>
                </a:cubicBezTo>
                <a:cubicBezTo>
                  <a:pt x="416" y="127"/>
                  <a:pt x="411" y="123"/>
                  <a:pt x="408" y="121"/>
                </a:cubicBezTo>
                <a:cubicBezTo>
                  <a:pt x="406" y="120"/>
                  <a:pt x="410" y="119"/>
                  <a:pt x="412" y="118"/>
                </a:cubicBezTo>
                <a:cubicBezTo>
                  <a:pt x="413" y="118"/>
                  <a:pt x="412" y="109"/>
                  <a:pt x="413" y="107"/>
                </a:cubicBezTo>
                <a:cubicBezTo>
                  <a:pt x="414" y="105"/>
                  <a:pt x="417" y="105"/>
                  <a:pt x="416" y="107"/>
                </a:cubicBezTo>
                <a:cubicBezTo>
                  <a:pt x="414" y="109"/>
                  <a:pt x="412" y="113"/>
                  <a:pt x="415" y="116"/>
                </a:cubicBezTo>
                <a:cubicBezTo>
                  <a:pt x="417" y="118"/>
                  <a:pt x="418" y="121"/>
                  <a:pt x="417" y="126"/>
                </a:cubicBezTo>
                <a:cubicBezTo>
                  <a:pt x="416" y="130"/>
                  <a:pt x="418" y="129"/>
                  <a:pt x="421" y="123"/>
                </a:cubicBezTo>
                <a:cubicBezTo>
                  <a:pt x="424" y="118"/>
                  <a:pt x="424" y="113"/>
                  <a:pt x="422" y="112"/>
                </a:cubicBezTo>
                <a:cubicBezTo>
                  <a:pt x="420" y="112"/>
                  <a:pt x="421" y="106"/>
                  <a:pt x="423" y="109"/>
                </a:cubicBezTo>
                <a:cubicBezTo>
                  <a:pt x="425" y="111"/>
                  <a:pt x="426" y="112"/>
                  <a:pt x="429" y="108"/>
                </a:cubicBezTo>
                <a:cubicBezTo>
                  <a:pt x="432" y="105"/>
                  <a:pt x="435" y="99"/>
                  <a:pt x="433" y="98"/>
                </a:cubicBezTo>
                <a:cubicBezTo>
                  <a:pt x="431" y="96"/>
                  <a:pt x="434" y="95"/>
                  <a:pt x="438" y="95"/>
                </a:cubicBezTo>
                <a:cubicBezTo>
                  <a:pt x="442" y="95"/>
                  <a:pt x="450" y="93"/>
                  <a:pt x="451" y="92"/>
                </a:cubicBezTo>
                <a:cubicBezTo>
                  <a:pt x="452" y="88"/>
                  <a:pt x="437" y="93"/>
                  <a:pt x="437" y="91"/>
                </a:cubicBezTo>
                <a:cubicBezTo>
                  <a:pt x="437" y="89"/>
                  <a:pt x="447" y="87"/>
                  <a:pt x="451" y="87"/>
                </a:cubicBezTo>
                <a:cubicBezTo>
                  <a:pt x="456" y="87"/>
                  <a:pt x="454" y="81"/>
                  <a:pt x="455" y="83"/>
                </a:cubicBezTo>
                <a:cubicBezTo>
                  <a:pt x="457" y="86"/>
                  <a:pt x="460" y="86"/>
                  <a:pt x="463" y="84"/>
                </a:cubicBezTo>
                <a:cubicBezTo>
                  <a:pt x="465" y="82"/>
                  <a:pt x="463" y="78"/>
                  <a:pt x="460" y="77"/>
                </a:cubicBezTo>
                <a:cubicBezTo>
                  <a:pt x="458" y="77"/>
                  <a:pt x="462" y="75"/>
                  <a:pt x="462" y="73"/>
                </a:cubicBezTo>
                <a:cubicBezTo>
                  <a:pt x="461" y="71"/>
                  <a:pt x="463" y="64"/>
                  <a:pt x="467" y="64"/>
                </a:cubicBezTo>
                <a:cubicBezTo>
                  <a:pt x="471" y="63"/>
                  <a:pt x="469" y="61"/>
                  <a:pt x="472" y="61"/>
                </a:cubicBezTo>
                <a:cubicBezTo>
                  <a:pt x="475" y="61"/>
                  <a:pt x="476" y="57"/>
                  <a:pt x="478" y="54"/>
                </a:cubicBezTo>
                <a:cubicBezTo>
                  <a:pt x="481" y="52"/>
                  <a:pt x="485" y="59"/>
                  <a:pt x="489" y="55"/>
                </a:cubicBezTo>
                <a:cubicBezTo>
                  <a:pt x="491" y="53"/>
                  <a:pt x="493" y="52"/>
                  <a:pt x="495" y="50"/>
                </a:cubicBezTo>
                <a:cubicBezTo>
                  <a:pt x="485" y="37"/>
                  <a:pt x="488" y="29"/>
                  <a:pt x="488" y="26"/>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 name="Freeform 12"/>
          <p:cNvSpPr>
            <a:spLocks/>
          </p:cNvSpPr>
          <p:nvPr/>
        </p:nvSpPr>
        <p:spPr bwMode="auto">
          <a:xfrm>
            <a:off x="7522273" y="7177714"/>
            <a:ext cx="447792" cy="266360"/>
          </a:xfrm>
          <a:custGeom>
            <a:avLst/>
            <a:gdLst>
              <a:gd name="T0" fmla="*/ 43 w 49"/>
              <a:gd name="T1" fmla="*/ 21 h 29"/>
              <a:gd name="T2" fmla="*/ 33 w 49"/>
              <a:gd name="T3" fmla="*/ 17 h 29"/>
              <a:gd name="T4" fmla="*/ 23 w 49"/>
              <a:gd name="T5" fmla="*/ 5 h 29"/>
              <a:gd name="T6" fmla="*/ 12 w 49"/>
              <a:gd name="T7" fmla="*/ 3 h 29"/>
              <a:gd name="T8" fmla="*/ 3 w 49"/>
              <a:gd name="T9" fmla="*/ 2 h 29"/>
              <a:gd name="T10" fmla="*/ 5 w 49"/>
              <a:gd name="T11" fmla="*/ 6 h 29"/>
              <a:gd name="T12" fmla="*/ 9 w 49"/>
              <a:gd name="T13" fmla="*/ 8 h 29"/>
              <a:gd name="T14" fmla="*/ 15 w 49"/>
              <a:gd name="T15" fmla="*/ 13 h 29"/>
              <a:gd name="T16" fmla="*/ 21 w 49"/>
              <a:gd name="T17" fmla="*/ 17 h 29"/>
              <a:gd name="T18" fmla="*/ 25 w 49"/>
              <a:gd name="T19" fmla="*/ 21 h 29"/>
              <a:gd name="T20" fmla="*/ 30 w 49"/>
              <a:gd name="T21" fmla="*/ 23 h 29"/>
              <a:gd name="T22" fmla="*/ 34 w 49"/>
              <a:gd name="T23" fmla="*/ 28 h 29"/>
              <a:gd name="T24" fmla="*/ 47 w 49"/>
              <a:gd name="T25" fmla="*/ 28 h 29"/>
              <a:gd name="T26" fmla="*/ 48 w 49"/>
              <a:gd name="T27" fmla="*/ 25 h 29"/>
              <a:gd name="T28" fmla="*/ 43 w 49"/>
              <a:gd name="T2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29">
                <a:moveTo>
                  <a:pt x="43" y="21"/>
                </a:moveTo>
                <a:cubicBezTo>
                  <a:pt x="40" y="18"/>
                  <a:pt x="34" y="19"/>
                  <a:pt x="33" y="17"/>
                </a:cubicBezTo>
                <a:cubicBezTo>
                  <a:pt x="32" y="14"/>
                  <a:pt x="26" y="5"/>
                  <a:pt x="23" y="5"/>
                </a:cubicBezTo>
                <a:cubicBezTo>
                  <a:pt x="20" y="6"/>
                  <a:pt x="15" y="6"/>
                  <a:pt x="12" y="3"/>
                </a:cubicBezTo>
                <a:cubicBezTo>
                  <a:pt x="8" y="0"/>
                  <a:pt x="5" y="0"/>
                  <a:pt x="3" y="2"/>
                </a:cubicBezTo>
                <a:cubicBezTo>
                  <a:pt x="0" y="3"/>
                  <a:pt x="5" y="4"/>
                  <a:pt x="5" y="6"/>
                </a:cubicBezTo>
                <a:cubicBezTo>
                  <a:pt x="5" y="7"/>
                  <a:pt x="7" y="9"/>
                  <a:pt x="9" y="8"/>
                </a:cubicBezTo>
                <a:cubicBezTo>
                  <a:pt x="12" y="8"/>
                  <a:pt x="13" y="13"/>
                  <a:pt x="15" y="13"/>
                </a:cubicBezTo>
                <a:cubicBezTo>
                  <a:pt x="17" y="13"/>
                  <a:pt x="18" y="17"/>
                  <a:pt x="21" y="17"/>
                </a:cubicBezTo>
                <a:cubicBezTo>
                  <a:pt x="23" y="17"/>
                  <a:pt x="24" y="20"/>
                  <a:pt x="25" y="21"/>
                </a:cubicBezTo>
                <a:cubicBezTo>
                  <a:pt x="27" y="23"/>
                  <a:pt x="30" y="22"/>
                  <a:pt x="30" y="23"/>
                </a:cubicBezTo>
                <a:cubicBezTo>
                  <a:pt x="30" y="25"/>
                  <a:pt x="33" y="26"/>
                  <a:pt x="34" y="28"/>
                </a:cubicBezTo>
                <a:cubicBezTo>
                  <a:pt x="39" y="29"/>
                  <a:pt x="43" y="29"/>
                  <a:pt x="47" y="28"/>
                </a:cubicBezTo>
                <a:cubicBezTo>
                  <a:pt x="47" y="27"/>
                  <a:pt x="47" y="26"/>
                  <a:pt x="48" y="25"/>
                </a:cubicBezTo>
                <a:cubicBezTo>
                  <a:pt x="49" y="22"/>
                  <a:pt x="45" y="24"/>
                  <a:pt x="43" y="21"/>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 name="Freeform 13"/>
          <p:cNvSpPr>
            <a:spLocks/>
          </p:cNvSpPr>
          <p:nvPr/>
        </p:nvSpPr>
        <p:spPr bwMode="auto">
          <a:xfrm>
            <a:off x="7703712" y="4186005"/>
            <a:ext cx="880142" cy="555878"/>
          </a:xfrm>
          <a:custGeom>
            <a:avLst/>
            <a:gdLst>
              <a:gd name="T0" fmla="*/ 16 w 96"/>
              <a:gd name="T1" fmla="*/ 47 h 61"/>
              <a:gd name="T2" fmla="*/ 28 w 96"/>
              <a:gd name="T3" fmla="*/ 61 h 61"/>
              <a:gd name="T4" fmla="*/ 34 w 96"/>
              <a:gd name="T5" fmla="*/ 57 h 61"/>
              <a:gd name="T6" fmla="*/ 42 w 96"/>
              <a:gd name="T7" fmla="*/ 55 h 61"/>
              <a:gd name="T8" fmla="*/ 51 w 96"/>
              <a:gd name="T9" fmla="*/ 48 h 61"/>
              <a:gd name="T10" fmla="*/ 59 w 96"/>
              <a:gd name="T11" fmla="*/ 40 h 61"/>
              <a:gd name="T12" fmla="*/ 65 w 96"/>
              <a:gd name="T13" fmla="*/ 32 h 61"/>
              <a:gd name="T14" fmla="*/ 93 w 96"/>
              <a:gd name="T15" fmla="*/ 20 h 61"/>
              <a:gd name="T16" fmla="*/ 82 w 96"/>
              <a:gd name="T17" fmla="*/ 11 h 61"/>
              <a:gd name="T18" fmla="*/ 65 w 96"/>
              <a:gd name="T19" fmla="*/ 9 h 61"/>
              <a:gd name="T20" fmla="*/ 59 w 96"/>
              <a:gd name="T21" fmla="*/ 7 h 61"/>
              <a:gd name="T22" fmla="*/ 42 w 96"/>
              <a:gd name="T23" fmla="*/ 2 h 61"/>
              <a:gd name="T24" fmla="*/ 15 w 96"/>
              <a:gd name="T25" fmla="*/ 6 h 61"/>
              <a:gd name="T26" fmla="*/ 19 w 96"/>
              <a:gd name="T27" fmla="*/ 14 h 61"/>
              <a:gd name="T28" fmla="*/ 13 w 96"/>
              <a:gd name="T29" fmla="*/ 27 h 61"/>
              <a:gd name="T30" fmla="*/ 6 w 96"/>
              <a:gd name="T31" fmla="*/ 40 h 61"/>
              <a:gd name="T32" fmla="*/ 16 w 96"/>
              <a:gd name="T33"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16" y="47"/>
                </a:moveTo>
                <a:cubicBezTo>
                  <a:pt x="23" y="49"/>
                  <a:pt x="24" y="61"/>
                  <a:pt x="28" y="61"/>
                </a:cubicBezTo>
                <a:cubicBezTo>
                  <a:pt x="31" y="61"/>
                  <a:pt x="29" y="57"/>
                  <a:pt x="34" y="57"/>
                </a:cubicBezTo>
                <a:cubicBezTo>
                  <a:pt x="39" y="57"/>
                  <a:pt x="38" y="54"/>
                  <a:pt x="42" y="55"/>
                </a:cubicBezTo>
                <a:cubicBezTo>
                  <a:pt x="47" y="55"/>
                  <a:pt x="51" y="54"/>
                  <a:pt x="51" y="48"/>
                </a:cubicBezTo>
                <a:cubicBezTo>
                  <a:pt x="51" y="43"/>
                  <a:pt x="54" y="41"/>
                  <a:pt x="59" y="40"/>
                </a:cubicBezTo>
                <a:cubicBezTo>
                  <a:pt x="63" y="39"/>
                  <a:pt x="59" y="33"/>
                  <a:pt x="65" y="32"/>
                </a:cubicBezTo>
                <a:cubicBezTo>
                  <a:pt x="72" y="30"/>
                  <a:pt x="90" y="23"/>
                  <a:pt x="93" y="20"/>
                </a:cubicBezTo>
                <a:cubicBezTo>
                  <a:pt x="96" y="18"/>
                  <a:pt x="89" y="15"/>
                  <a:pt x="82" y="11"/>
                </a:cubicBezTo>
                <a:cubicBezTo>
                  <a:pt x="75" y="7"/>
                  <a:pt x="70" y="5"/>
                  <a:pt x="65" y="9"/>
                </a:cubicBezTo>
                <a:cubicBezTo>
                  <a:pt x="59" y="12"/>
                  <a:pt x="64" y="5"/>
                  <a:pt x="59" y="7"/>
                </a:cubicBezTo>
                <a:cubicBezTo>
                  <a:pt x="55" y="9"/>
                  <a:pt x="44" y="4"/>
                  <a:pt x="42" y="2"/>
                </a:cubicBezTo>
                <a:cubicBezTo>
                  <a:pt x="41" y="0"/>
                  <a:pt x="20" y="6"/>
                  <a:pt x="15" y="6"/>
                </a:cubicBezTo>
                <a:cubicBezTo>
                  <a:pt x="10" y="6"/>
                  <a:pt x="16" y="12"/>
                  <a:pt x="19" y="14"/>
                </a:cubicBezTo>
                <a:cubicBezTo>
                  <a:pt x="23" y="17"/>
                  <a:pt x="11" y="25"/>
                  <a:pt x="13" y="27"/>
                </a:cubicBezTo>
                <a:cubicBezTo>
                  <a:pt x="15" y="29"/>
                  <a:pt x="11" y="34"/>
                  <a:pt x="6" y="40"/>
                </a:cubicBezTo>
                <a:cubicBezTo>
                  <a:pt x="0" y="46"/>
                  <a:pt x="9" y="46"/>
                  <a:pt x="16" y="47"/>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14"/>
          <p:cNvSpPr>
            <a:spLocks/>
          </p:cNvSpPr>
          <p:nvPr/>
        </p:nvSpPr>
        <p:spPr bwMode="auto">
          <a:xfrm>
            <a:off x="8255717" y="4301804"/>
            <a:ext cx="1443744" cy="787496"/>
          </a:xfrm>
          <a:custGeom>
            <a:avLst/>
            <a:gdLst>
              <a:gd name="T0" fmla="*/ 146 w 158"/>
              <a:gd name="T1" fmla="*/ 65 h 86"/>
              <a:gd name="T2" fmla="*/ 158 w 158"/>
              <a:gd name="T3" fmla="*/ 65 h 86"/>
              <a:gd name="T4" fmla="*/ 143 w 158"/>
              <a:gd name="T5" fmla="*/ 53 h 86"/>
              <a:gd name="T6" fmla="*/ 129 w 158"/>
              <a:gd name="T7" fmla="*/ 47 h 86"/>
              <a:gd name="T8" fmla="*/ 126 w 158"/>
              <a:gd name="T9" fmla="*/ 35 h 86"/>
              <a:gd name="T10" fmla="*/ 122 w 158"/>
              <a:gd name="T11" fmla="*/ 15 h 86"/>
              <a:gd name="T12" fmla="*/ 123 w 158"/>
              <a:gd name="T13" fmla="*/ 3 h 86"/>
              <a:gd name="T14" fmla="*/ 107 w 158"/>
              <a:gd name="T15" fmla="*/ 7 h 86"/>
              <a:gd name="T16" fmla="*/ 117 w 158"/>
              <a:gd name="T17" fmla="*/ 16 h 86"/>
              <a:gd name="T18" fmla="*/ 105 w 158"/>
              <a:gd name="T19" fmla="*/ 11 h 86"/>
              <a:gd name="T20" fmla="*/ 96 w 158"/>
              <a:gd name="T21" fmla="*/ 11 h 86"/>
              <a:gd name="T22" fmla="*/ 102 w 158"/>
              <a:gd name="T23" fmla="*/ 32 h 86"/>
              <a:gd name="T24" fmla="*/ 97 w 158"/>
              <a:gd name="T25" fmla="*/ 37 h 86"/>
              <a:gd name="T26" fmla="*/ 90 w 158"/>
              <a:gd name="T27" fmla="*/ 22 h 86"/>
              <a:gd name="T28" fmla="*/ 74 w 158"/>
              <a:gd name="T29" fmla="*/ 16 h 86"/>
              <a:gd name="T30" fmla="*/ 81 w 158"/>
              <a:gd name="T31" fmla="*/ 23 h 86"/>
              <a:gd name="T32" fmla="*/ 71 w 158"/>
              <a:gd name="T33" fmla="*/ 24 h 86"/>
              <a:gd name="T34" fmla="*/ 68 w 158"/>
              <a:gd name="T35" fmla="*/ 22 h 86"/>
              <a:gd name="T36" fmla="*/ 55 w 158"/>
              <a:gd name="T37" fmla="*/ 15 h 86"/>
              <a:gd name="T38" fmla="*/ 49 w 158"/>
              <a:gd name="T39" fmla="*/ 23 h 86"/>
              <a:gd name="T40" fmla="*/ 43 w 158"/>
              <a:gd name="T41" fmla="*/ 20 h 86"/>
              <a:gd name="T42" fmla="*/ 44 w 158"/>
              <a:gd name="T43" fmla="*/ 11 h 86"/>
              <a:gd name="T44" fmla="*/ 22 w 158"/>
              <a:gd name="T45" fmla="*/ 16 h 86"/>
              <a:gd name="T46" fmla="*/ 7 w 158"/>
              <a:gd name="T47" fmla="*/ 25 h 86"/>
              <a:gd name="T48" fmla="*/ 4 w 158"/>
              <a:gd name="T49" fmla="*/ 31 h 86"/>
              <a:gd name="T50" fmla="*/ 8 w 158"/>
              <a:gd name="T51" fmla="*/ 38 h 86"/>
              <a:gd name="T52" fmla="*/ 12 w 158"/>
              <a:gd name="T53" fmla="*/ 42 h 86"/>
              <a:gd name="T54" fmla="*/ 32 w 158"/>
              <a:gd name="T55" fmla="*/ 39 h 86"/>
              <a:gd name="T56" fmla="*/ 10 w 158"/>
              <a:gd name="T57" fmla="*/ 48 h 86"/>
              <a:gd name="T58" fmla="*/ 35 w 158"/>
              <a:gd name="T59" fmla="*/ 53 h 86"/>
              <a:gd name="T60" fmla="*/ 64 w 158"/>
              <a:gd name="T61" fmla="*/ 58 h 86"/>
              <a:gd name="T62" fmla="*/ 42 w 158"/>
              <a:gd name="T63" fmla="*/ 59 h 86"/>
              <a:gd name="T64" fmla="*/ 17 w 158"/>
              <a:gd name="T65" fmla="*/ 65 h 86"/>
              <a:gd name="T66" fmla="*/ 29 w 158"/>
              <a:gd name="T67" fmla="*/ 73 h 86"/>
              <a:gd name="T68" fmla="*/ 48 w 158"/>
              <a:gd name="T69" fmla="*/ 77 h 86"/>
              <a:gd name="T70" fmla="*/ 67 w 158"/>
              <a:gd name="T71" fmla="*/ 85 h 86"/>
              <a:gd name="T72" fmla="*/ 93 w 158"/>
              <a:gd name="T73" fmla="*/ 80 h 86"/>
              <a:gd name="T74" fmla="*/ 105 w 158"/>
              <a:gd name="T75" fmla="*/ 74 h 86"/>
              <a:gd name="T76" fmla="*/ 112 w 158"/>
              <a:gd name="T77" fmla="*/ 75 h 86"/>
              <a:gd name="T78" fmla="*/ 122 w 158"/>
              <a:gd name="T79" fmla="*/ 78 h 86"/>
              <a:gd name="T80" fmla="*/ 149 w 158"/>
              <a:gd name="T81" fmla="*/ 79 h 86"/>
              <a:gd name="T82" fmla="*/ 144 w 158"/>
              <a:gd name="T83" fmla="*/ 71 h 86"/>
              <a:gd name="T84" fmla="*/ 137 w 158"/>
              <a:gd name="T85" fmla="*/ 71 h 86"/>
              <a:gd name="T86" fmla="*/ 146 w 158"/>
              <a:gd name="T87" fmla="*/ 6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8" h="86">
                <a:moveTo>
                  <a:pt x="146" y="65"/>
                </a:moveTo>
                <a:cubicBezTo>
                  <a:pt x="148" y="63"/>
                  <a:pt x="157" y="71"/>
                  <a:pt x="158" y="65"/>
                </a:cubicBezTo>
                <a:cubicBezTo>
                  <a:pt x="158" y="59"/>
                  <a:pt x="147" y="56"/>
                  <a:pt x="143" y="53"/>
                </a:cubicBezTo>
                <a:cubicBezTo>
                  <a:pt x="138" y="50"/>
                  <a:pt x="136" y="52"/>
                  <a:pt x="129" y="47"/>
                </a:cubicBezTo>
                <a:cubicBezTo>
                  <a:pt x="122" y="41"/>
                  <a:pt x="131" y="39"/>
                  <a:pt x="126" y="35"/>
                </a:cubicBezTo>
                <a:cubicBezTo>
                  <a:pt x="120" y="30"/>
                  <a:pt x="118" y="19"/>
                  <a:pt x="122" y="15"/>
                </a:cubicBezTo>
                <a:cubicBezTo>
                  <a:pt x="126" y="11"/>
                  <a:pt x="130" y="6"/>
                  <a:pt x="123" y="3"/>
                </a:cubicBezTo>
                <a:cubicBezTo>
                  <a:pt x="116" y="0"/>
                  <a:pt x="105" y="5"/>
                  <a:pt x="107" y="7"/>
                </a:cubicBezTo>
                <a:cubicBezTo>
                  <a:pt x="108" y="8"/>
                  <a:pt x="117" y="14"/>
                  <a:pt x="117" y="16"/>
                </a:cubicBezTo>
                <a:cubicBezTo>
                  <a:pt x="117" y="18"/>
                  <a:pt x="108" y="10"/>
                  <a:pt x="105" y="11"/>
                </a:cubicBezTo>
                <a:cubicBezTo>
                  <a:pt x="102" y="13"/>
                  <a:pt x="99" y="8"/>
                  <a:pt x="96" y="11"/>
                </a:cubicBezTo>
                <a:cubicBezTo>
                  <a:pt x="94" y="15"/>
                  <a:pt x="100" y="28"/>
                  <a:pt x="102" y="32"/>
                </a:cubicBezTo>
                <a:cubicBezTo>
                  <a:pt x="104" y="36"/>
                  <a:pt x="100" y="36"/>
                  <a:pt x="97" y="37"/>
                </a:cubicBezTo>
                <a:cubicBezTo>
                  <a:pt x="94" y="38"/>
                  <a:pt x="93" y="26"/>
                  <a:pt x="90" y="22"/>
                </a:cubicBezTo>
                <a:cubicBezTo>
                  <a:pt x="87" y="18"/>
                  <a:pt x="75" y="13"/>
                  <a:pt x="74" y="16"/>
                </a:cubicBezTo>
                <a:cubicBezTo>
                  <a:pt x="74" y="19"/>
                  <a:pt x="82" y="19"/>
                  <a:pt x="81" y="23"/>
                </a:cubicBezTo>
                <a:cubicBezTo>
                  <a:pt x="80" y="27"/>
                  <a:pt x="75" y="20"/>
                  <a:pt x="71" y="24"/>
                </a:cubicBezTo>
                <a:cubicBezTo>
                  <a:pt x="67" y="27"/>
                  <a:pt x="68" y="25"/>
                  <a:pt x="68" y="22"/>
                </a:cubicBezTo>
                <a:cubicBezTo>
                  <a:pt x="69" y="18"/>
                  <a:pt x="62" y="14"/>
                  <a:pt x="55" y="15"/>
                </a:cubicBezTo>
                <a:cubicBezTo>
                  <a:pt x="47" y="16"/>
                  <a:pt x="51" y="21"/>
                  <a:pt x="49" y="23"/>
                </a:cubicBezTo>
                <a:cubicBezTo>
                  <a:pt x="47" y="25"/>
                  <a:pt x="35" y="22"/>
                  <a:pt x="43" y="20"/>
                </a:cubicBezTo>
                <a:cubicBezTo>
                  <a:pt x="50" y="19"/>
                  <a:pt x="47" y="15"/>
                  <a:pt x="44" y="11"/>
                </a:cubicBezTo>
                <a:cubicBezTo>
                  <a:pt x="41" y="6"/>
                  <a:pt x="34" y="11"/>
                  <a:pt x="22" y="16"/>
                </a:cubicBezTo>
                <a:cubicBezTo>
                  <a:pt x="11" y="20"/>
                  <a:pt x="5" y="24"/>
                  <a:pt x="7" y="25"/>
                </a:cubicBezTo>
                <a:cubicBezTo>
                  <a:pt x="8" y="25"/>
                  <a:pt x="9" y="27"/>
                  <a:pt x="4" y="31"/>
                </a:cubicBezTo>
                <a:cubicBezTo>
                  <a:pt x="0" y="35"/>
                  <a:pt x="4" y="38"/>
                  <a:pt x="8" y="38"/>
                </a:cubicBezTo>
                <a:cubicBezTo>
                  <a:pt x="13" y="38"/>
                  <a:pt x="9" y="41"/>
                  <a:pt x="12" y="42"/>
                </a:cubicBezTo>
                <a:cubicBezTo>
                  <a:pt x="15" y="43"/>
                  <a:pt x="28" y="37"/>
                  <a:pt x="32" y="39"/>
                </a:cubicBezTo>
                <a:cubicBezTo>
                  <a:pt x="36" y="42"/>
                  <a:pt x="10" y="44"/>
                  <a:pt x="10" y="48"/>
                </a:cubicBezTo>
                <a:cubicBezTo>
                  <a:pt x="10" y="53"/>
                  <a:pt x="24" y="55"/>
                  <a:pt x="35" y="53"/>
                </a:cubicBezTo>
                <a:cubicBezTo>
                  <a:pt x="45" y="52"/>
                  <a:pt x="64" y="55"/>
                  <a:pt x="64" y="58"/>
                </a:cubicBezTo>
                <a:cubicBezTo>
                  <a:pt x="64" y="60"/>
                  <a:pt x="51" y="60"/>
                  <a:pt x="42" y="59"/>
                </a:cubicBezTo>
                <a:cubicBezTo>
                  <a:pt x="32" y="59"/>
                  <a:pt x="16" y="62"/>
                  <a:pt x="17" y="65"/>
                </a:cubicBezTo>
                <a:cubicBezTo>
                  <a:pt x="18" y="68"/>
                  <a:pt x="19" y="68"/>
                  <a:pt x="29" y="73"/>
                </a:cubicBezTo>
                <a:cubicBezTo>
                  <a:pt x="38" y="77"/>
                  <a:pt x="49" y="71"/>
                  <a:pt x="48" y="77"/>
                </a:cubicBezTo>
                <a:cubicBezTo>
                  <a:pt x="48" y="83"/>
                  <a:pt x="54" y="85"/>
                  <a:pt x="67" y="85"/>
                </a:cubicBezTo>
                <a:cubicBezTo>
                  <a:pt x="80" y="86"/>
                  <a:pt x="86" y="79"/>
                  <a:pt x="93" y="80"/>
                </a:cubicBezTo>
                <a:cubicBezTo>
                  <a:pt x="99" y="80"/>
                  <a:pt x="102" y="79"/>
                  <a:pt x="105" y="74"/>
                </a:cubicBezTo>
                <a:cubicBezTo>
                  <a:pt x="108" y="70"/>
                  <a:pt x="111" y="72"/>
                  <a:pt x="112" y="75"/>
                </a:cubicBezTo>
                <a:cubicBezTo>
                  <a:pt x="112" y="77"/>
                  <a:pt x="121" y="77"/>
                  <a:pt x="122" y="78"/>
                </a:cubicBezTo>
                <a:cubicBezTo>
                  <a:pt x="127" y="83"/>
                  <a:pt x="143" y="82"/>
                  <a:pt x="149" y="79"/>
                </a:cubicBezTo>
                <a:cubicBezTo>
                  <a:pt x="155" y="76"/>
                  <a:pt x="147" y="67"/>
                  <a:pt x="144" y="71"/>
                </a:cubicBezTo>
                <a:cubicBezTo>
                  <a:pt x="141" y="75"/>
                  <a:pt x="138" y="73"/>
                  <a:pt x="137" y="71"/>
                </a:cubicBezTo>
                <a:cubicBezTo>
                  <a:pt x="137" y="69"/>
                  <a:pt x="143" y="68"/>
                  <a:pt x="146" y="65"/>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15"/>
          <p:cNvSpPr>
            <a:spLocks/>
          </p:cNvSpPr>
          <p:nvPr/>
        </p:nvSpPr>
        <p:spPr bwMode="auto">
          <a:xfrm>
            <a:off x="8236418" y="3938939"/>
            <a:ext cx="154410" cy="115810"/>
          </a:xfrm>
          <a:custGeom>
            <a:avLst/>
            <a:gdLst>
              <a:gd name="T0" fmla="*/ 4 w 17"/>
              <a:gd name="T1" fmla="*/ 12 h 13"/>
              <a:gd name="T2" fmla="*/ 17 w 17"/>
              <a:gd name="T3" fmla="*/ 3 h 13"/>
              <a:gd name="T4" fmla="*/ 4 w 17"/>
              <a:gd name="T5" fmla="*/ 12 h 13"/>
            </a:gdLst>
            <a:ahLst/>
            <a:cxnLst>
              <a:cxn ang="0">
                <a:pos x="T0" y="T1"/>
              </a:cxn>
              <a:cxn ang="0">
                <a:pos x="T2" y="T3"/>
              </a:cxn>
              <a:cxn ang="0">
                <a:pos x="T4" y="T5"/>
              </a:cxn>
            </a:cxnLst>
            <a:rect l="0" t="0" r="r" b="b"/>
            <a:pathLst>
              <a:path w="17" h="13">
                <a:moveTo>
                  <a:pt x="4" y="12"/>
                </a:moveTo>
                <a:cubicBezTo>
                  <a:pt x="10" y="13"/>
                  <a:pt x="17" y="7"/>
                  <a:pt x="17" y="3"/>
                </a:cubicBezTo>
                <a:cubicBezTo>
                  <a:pt x="17" y="0"/>
                  <a:pt x="0" y="12"/>
                  <a:pt x="4" y="12"/>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16"/>
          <p:cNvSpPr>
            <a:spLocks/>
          </p:cNvSpPr>
          <p:nvPr/>
        </p:nvSpPr>
        <p:spPr bwMode="auto">
          <a:xfrm>
            <a:off x="7962338" y="3699611"/>
            <a:ext cx="613786" cy="308822"/>
          </a:xfrm>
          <a:custGeom>
            <a:avLst/>
            <a:gdLst>
              <a:gd name="T0" fmla="*/ 2 w 67"/>
              <a:gd name="T1" fmla="*/ 27 h 34"/>
              <a:gd name="T2" fmla="*/ 5 w 67"/>
              <a:gd name="T3" fmla="*/ 32 h 34"/>
              <a:gd name="T4" fmla="*/ 11 w 67"/>
              <a:gd name="T5" fmla="*/ 31 h 34"/>
              <a:gd name="T6" fmla="*/ 18 w 67"/>
              <a:gd name="T7" fmla="*/ 27 h 34"/>
              <a:gd name="T8" fmla="*/ 24 w 67"/>
              <a:gd name="T9" fmla="*/ 34 h 34"/>
              <a:gd name="T10" fmla="*/ 31 w 67"/>
              <a:gd name="T11" fmla="*/ 27 h 34"/>
              <a:gd name="T12" fmla="*/ 37 w 67"/>
              <a:gd name="T13" fmla="*/ 24 h 34"/>
              <a:gd name="T14" fmla="*/ 42 w 67"/>
              <a:gd name="T15" fmla="*/ 16 h 34"/>
              <a:gd name="T16" fmla="*/ 45 w 67"/>
              <a:gd name="T17" fmla="*/ 23 h 34"/>
              <a:gd name="T18" fmla="*/ 53 w 67"/>
              <a:gd name="T19" fmla="*/ 21 h 34"/>
              <a:gd name="T20" fmla="*/ 59 w 67"/>
              <a:gd name="T21" fmla="*/ 18 h 34"/>
              <a:gd name="T22" fmla="*/ 59 w 67"/>
              <a:gd name="T23" fmla="*/ 11 h 34"/>
              <a:gd name="T24" fmla="*/ 65 w 67"/>
              <a:gd name="T25" fmla="*/ 7 h 34"/>
              <a:gd name="T26" fmla="*/ 58 w 67"/>
              <a:gd name="T27" fmla="*/ 3 h 34"/>
              <a:gd name="T28" fmla="*/ 53 w 67"/>
              <a:gd name="T29" fmla="*/ 7 h 34"/>
              <a:gd name="T30" fmla="*/ 41 w 67"/>
              <a:gd name="T31" fmla="*/ 5 h 34"/>
              <a:gd name="T32" fmla="*/ 26 w 67"/>
              <a:gd name="T33" fmla="*/ 13 h 34"/>
              <a:gd name="T34" fmla="*/ 14 w 67"/>
              <a:gd name="T35" fmla="*/ 21 h 34"/>
              <a:gd name="T36" fmla="*/ 2 w 67"/>
              <a:gd name="T37"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34">
                <a:moveTo>
                  <a:pt x="2" y="27"/>
                </a:moveTo>
                <a:cubicBezTo>
                  <a:pt x="5" y="29"/>
                  <a:pt x="2" y="34"/>
                  <a:pt x="5" y="32"/>
                </a:cubicBezTo>
                <a:cubicBezTo>
                  <a:pt x="8" y="31"/>
                  <a:pt x="9" y="30"/>
                  <a:pt x="11" y="31"/>
                </a:cubicBezTo>
                <a:cubicBezTo>
                  <a:pt x="15" y="33"/>
                  <a:pt x="16" y="29"/>
                  <a:pt x="18" y="27"/>
                </a:cubicBezTo>
                <a:cubicBezTo>
                  <a:pt x="20" y="25"/>
                  <a:pt x="19" y="34"/>
                  <a:pt x="24" y="34"/>
                </a:cubicBezTo>
                <a:cubicBezTo>
                  <a:pt x="28" y="34"/>
                  <a:pt x="28" y="25"/>
                  <a:pt x="31" y="27"/>
                </a:cubicBezTo>
                <a:cubicBezTo>
                  <a:pt x="35" y="30"/>
                  <a:pt x="36" y="26"/>
                  <a:pt x="37" y="24"/>
                </a:cubicBezTo>
                <a:cubicBezTo>
                  <a:pt x="38" y="21"/>
                  <a:pt x="38" y="16"/>
                  <a:pt x="42" y="16"/>
                </a:cubicBezTo>
                <a:cubicBezTo>
                  <a:pt x="46" y="15"/>
                  <a:pt x="43" y="20"/>
                  <a:pt x="45" y="23"/>
                </a:cubicBezTo>
                <a:cubicBezTo>
                  <a:pt x="47" y="28"/>
                  <a:pt x="52" y="24"/>
                  <a:pt x="53" y="21"/>
                </a:cubicBezTo>
                <a:cubicBezTo>
                  <a:pt x="53" y="19"/>
                  <a:pt x="60" y="21"/>
                  <a:pt x="59" y="18"/>
                </a:cubicBezTo>
                <a:cubicBezTo>
                  <a:pt x="59" y="15"/>
                  <a:pt x="61" y="15"/>
                  <a:pt x="59" y="11"/>
                </a:cubicBezTo>
                <a:cubicBezTo>
                  <a:pt x="58" y="8"/>
                  <a:pt x="62" y="9"/>
                  <a:pt x="65" y="7"/>
                </a:cubicBezTo>
                <a:cubicBezTo>
                  <a:pt x="67" y="5"/>
                  <a:pt x="62" y="7"/>
                  <a:pt x="58" y="3"/>
                </a:cubicBezTo>
                <a:cubicBezTo>
                  <a:pt x="54" y="0"/>
                  <a:pt x="53" y="4"/>
                  <a:pt x="53" y="7"/>
                </a:cubicBezTo>
                <a:cubicBezTo>
                  <a:pt x="53" y="9"/>
                  <a:pt x="45" y="7"/>
                  <a:pt x="41" y="5"/>
                </a:cubicBezTo>
                <a:cubicBezTo>
                  <a:pt x="37" y="4"/>
                  <a:pt x="32" y="10"/>
                  <a:pt x="26" y="13"/>
                </a:cubicBezTo>
                <a:cubicBezTo>
                  <a:pt x="20" y="16"/>
                  <a:pt x="19" y="22"/>
                  <a:pt x="14" y="21"/>
                </a:cubicBezTo>
                <a:cubicBezTo>
                  <a:pt x="8" y="21"/>
                  <a:pt x="0" y="26"/>
                  <a:pt x="2" y="27"/>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 name="Freeform 17"/>
          <p:cNvSpPr>
            <a:spLocks/>
          </p:cNvSpPr>
          <p:nvPr/>
        </p:nvSpPr>
        <p:spPr bwMode="auto">
          <a:xfrm>
            <a:off x="8390838" y="3834721"/>
            <a:ext cx="961210" cy="413050"/>
          </a:xfrm>
          <a:custGeom>
            <a:avLst/>
            <a:gdLst>
              <a:gd name="T0" fmla="*/ 14 w 105"/>
              <a:gd name="T1" fmla="*/ 11 h 45"/>
              <a:gd name="T2" fmla="*/ 15 w 105"/>
              <a:gd name="T3" fmla="*/ 16 h 45"/>
              <a:gd name="T4" fmla="*/ 15 w 105"/>
              <a:gd name="T5" fmla="*/ 18 h 45"/>
              <a:gd name="T6" fmla="*/ 8 w 105"/>
              <a:gd name="T7" fmla="*/ 23 h 45"/>
              <a:gd name="T8" fmla="*/ 17 w 105"/>
              <a:gd name="T9" fmla="*/ 23 h 45"/>
              <a:gd name="T10" fmla="*/ 2 w 105"/>
              <a:gd name="T11" fmla="*/ 28 h 45"/>
              <a:gd name="T12" fmla="*/ 13 w 105"/>
              <a:gd name="T13" fmla="*/ 31 h 45"/>
              <a:gd name="T14" fmla="*/ 25 w 105"/>
              <a:gd name="T15" fmla="*/ 30 h 45"/>
              <a:gd name="T16" fmla="*/ 31 w 105"/>
              <a:gd name="T17" fmla="*/ 28 h 45"/>
              <a:gd name="T18" fmla="*/ 48 w 105"/>
              <a:gd name="T19" fmla="*/ 29 h 45"/>
              <a:gd name="T20" fmla="*/ 35 w 105"/>
              <a:gd name="T21" fmla="*/ 36 h 45"/>
              <a:gd name="T22" fmla="*/ 35 w 105"/>
              <a:gd name="T23" fmla="*/ 43 h 45"/>
              <a:gd name="T24" fmla="*/ 65 w 105"/>
              <a:gd name="T25" fmla="*/ 34 h 45"/>
              <a:gd name="T26" fmla="*/ 77 w 105"/>
              <a:gd name="T27" fmla="*/ 33 h 45"/>
              <a:gd name="T28" fmla="*/ 97 w 105"/>
              <a:gd name="T29" fmla="*/ 32 h 45"/>
              <a:gd name="T30" fmla="*/ 100 w 105"/>
              <a:gd name="T31" fmla="*/ 15 h 45"/>
              <a:gd name="T32" fmla="*/ 90 w 105"/>
              <a:gd name="T33" fmla="*/ 18 h 45"/>
              <a:gd name="T34" fmla="*/ 80 w 105"/>
              <a:gd name="T35" fmla="*/ 10 h 45"/>
              <a:gd name="T36" fmla="*/ 74 w 105"/>
              <a:gd name="T37" fmla="*/ 1 h 45"/>
              <a:gd name="T38" fmla="*/ 65 w 105"/>
              <a:gd name="T39" fmla="*/ 11 h 45"/>
              <a:gd name="T40" fmla="*/ 66 w 105"/>
              <a:gd name="T41" fmla="*/ 16 h 45"/>
              <a:gd name="T42" fmla="*/ 72 w 105"/>
              <a:gd name="T43" fmla="*/ 23 h 45"/>
              <a:gd name="T44" fmla="*/ 53 w 105"/>
              <a:gd name="T45" fmla="*/ 19 h 45"/>
              <a:gd name="T46" fmla="*/ 32 w 105"/>
              <a:gd name="T47" fmla="*/ 10 h 45"/>
              <a:gd name="T48" fmla="*/ 23 w 105"/>
              <a:gd name="T49" fmla="*/ 5 h 45"/>
              <a:gd name="T50" fmla="*/ 14 w 105"/>
              <a:gd name="T51"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45">
                <a:moveTo>
                  <a:pt x="14" y="11"/>
                </a:moveTo>
                <a:cubicBezTo>
                  <a:pt x="9" y="11"/>
                  <a:pt x="9" y="16"/>
                  <a:pt x="15" y="16"/>
                </a:cubicBezTo>
                <a:cubicBezTo>
                  <a:pt x="21" y="16"/>
                  <a:pt x="23" y="18"/>
                  <a:pt x="15" y="18"/>
                </a:cubicBezTo>
                <a:cubicBezTo>
                  <a:pt x="6" y="17"/>
                  <a:pt x="2" y="25"/>
                  <a:pt x="8" y="23"/>
                </a:cubicBezTo>
                <a:cubicBezTo>
                  <a:pt x="14" y="22"/>
                  <a:pt x="21" y="22"/>
                  <a:pt x="17" y="23"/>
                </a:cubicBezTo>
                <a:cubicBezTo>
                  <a:pt x="12" y="25"/>
                  <a:pt x="0" y="26"/>
                  <a:pt x="2" y="28"/>
                </a:cubicBezTo>
                <a:cubicBezTo>
                  <a:pt x="3" y="30"/>
                  <a:pt x="8" y="29"/>
                  <a:pt x="13" y="31"/>
                </a:cubicBezTo>
                <a:cubicBezTo>
                  <a:pt x="18" y="33"/>
                  <a:pt x="21" y="34"/>
                  <a:pt x="25" y="30"/>
                </a:cubicBezTo>
                <a:cubicBezTo>
                  <a:pt x="28" y="26"/>
                  <a:pt x="33" y="22"/>
                  <a:pt x="31" y="28"/>
                </a:cubicBezTo>
                <a:cubicBezTo>
                  <a:pt x="29" y="33"/>
                  <a:pt x="37" y="29"/>
                  <a:pt x="48" y="29"/>
                </a:cubicBezTo>
                <a:cubicBezTo>
                  <a:pt x="58" y="28"/>
                  <a:pt x="46" y="35"/>
                  <a:pt x="35" y="36"/>
                </a:cubicBezTo>
                <a:cubicBezTo>
                  <a:pt x="25" y="36"/>
                  <a:pt x="26" y="42"/>
                  <a:pt x="35" y="43"/>
                </a:cubicBezTo>
                <a:cubicBezTo>
                  <a:pt x="43" y="45"/>
                  <a:pt x="61" y="38"/>
                  <a:pt x="65" y="34"/>
                </a:cubicBezTo>
                <a:cubicBezTo>
                  <a:pt x="69" y="30"/>
                  <a:pt x="73" y="36"/>
                  <a:pt x="77" y="33"/>
                </a:cubicBezTo>
                <a:cubicBezTo>
                  <a:pt x="81" y="30"/>
                  <a:pt x="89" y="34"/>
                  <a:pt x="97" y="32"/>
                </a:cubicBezTo>
                <a:cubicBezTo>
                  <a:pt x="104" y="31"/>
                  <a:pt x="105" y="17"/>
                  <a:pt x="100" y="15"/>
                </a:cubicBezTo>
                <a:cubicBezTo>
                  <a:pt x="94" y="12"/>
                  <a:pt x="94" y="17"/>
                  <a:pt x="90" y="18"/>
                </a:cubicBezTo>
                <a:cubicBezTo>
                  <a:pt x="86" y="19"/>
                  <a:pt x="84" y="14"/>
                  <a:pt x="80" y="10"/>
                </a:cubicBezTo>
                <a:cubicBezTo>
                  <a:pt x="77" y="7"/>
                  <a:pt x="79" y="0"/>
                  <a:pt x="74" y="1"/>
                </a:cubicBezTo>
                <a:cubicBezTo>
                  <a:pt x="69" y="2"/>
                  <a:pt x="59" y="10"/>
                  <a:pt x="65" y="11"/>
                </a:cubicBezTo>
                <a:cubicBezTo>
                  <a:pt x="72" y="11"/>
                  <a:pt x="69" y="15"/>
                  <a:pt x="66" y="16"/>
                </a:cubicBezTo>
                <a:cubicBezTo>
                  <a:pt x="62" y="18"/>
                  <a:pt x="74" y="20"/>
                  <a:pt x="72" y="23"/>
                </a:cubicBezTo>
                <a:cubicBezTo>
                  <a:pt x="71" y="25"/>
                  <a:pt x="53" y="23"/>
                  <a:pt x="53" y="19"/>
                </a:cubicBezTo>
                <a:cubicBezTo>
                  <a:pt x="52" y="15"/>
                  <a:pt x="38" y="9"/>
                  <a:pt x="32" y="10"/>
                </a:cubicBezTo>
                <a:cubicBezTo>
                  <a:pt x="27" y="12"/>
                  <a:pt x="29" y="6"/>
                  <a:pt x="23" y="5"/>
                </a:cubicBezTo>
                <a:cubicBezTo>
                  <a:pt x="18" y="5"/>
                  <a:pt x="20" y="10"/>
                  <a:pt x="14" y="11"/>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18"/>
          <p:cNvSpPr>
            <a:spLocks/>
          </p:cNvSpPr>
          <p:nvPr/>
        </p:nvSpPr>
        <p:spPr bwMode="auto">
          <a:xfrm>
            <a:off x="8583842" y="3645560"/>
            <a:ext cx="135110" cy="81068"/>
          </a:xfrm>
          <a:custGeom>
            <a:avLst/>
            <a:gdLst>
              <a:gd name="T0" fmla="*/ 13 w 15"/>
              <a:gd name="T1" fmla="*/ 4 h 9"/>
              <a:gd name="T2" fmla="*/ 2 w 15"/>
              <a:gd name="T3" fmla="*/ 2 h 9"/>
              <a:gd name="T4" fmla="*/ 13 w 15"/>
              <a:gd name="T5" fmla="*/ 4 h 9"/>
            </a:gdLst>
            <a:ahLst/>
            <a:cxnLst>
              <a:cxn ang="0">
                <a:pos x="T0" y="T1"/>
              </a:cxn>
              <a:cxn ang="0">
                <a:pos x="T2" y="T3"/>
              </a:cxn>
              <a:cxn ang="0">
                <a:pos x="T4" y="T5"/>
              </a:cxn>
            </a:cxnLst>
            <a:rect l="0" t="0" r="r" b="b"/>
            <a:pathLst>
              <a:path w="15" h="9">
                <a:moveTo>
                  <a:pt x="13" y="4"/>
                </a:moveTo>
                <a:cubicBezTo>
                  <a:pt x="15" y="0"/>
                  <a:pt x="0" y="0"/>
                  <a:pt x="2" y="2"/>
                </a:cubicBezTo>
                <a:cubicBezTo>
                  <a:pt x="4" y="5"/>
                  <a:pt x="11" y="9"/>
                  <a:pt x="13" y="4"/>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 name="Freeform 19"/>
          <p:cNvSpPr>
            <a:spLocks/>
          </p:cNvSpPr>
          <p:nvPr/>
        </p:nvSpPr>
        <p:spPr bwMode="auto">
          <a:xfrm>
            <a:off x="8749842" y="3626258"/>
            <a:ext cx="281802" cy="146692"/>
          </a:xfrm>
          <a:custGeom>
            <a:avLst/>
            <a:gdLst>
              <a:gd name="T0" fmla="*/ 26 w 31"/>
              <a:gd name="T1" fmla="*/ 4 h 16"/>
              <a:gd name="T2" fmla="*/ 21 w 31"/>
              <a:gd name="T3" fmla="*/ 1 h 16"/>
              <a:gd name="T4" fmla="*/ 0 w 31"/>
              <a:gd name="T5" fmla="*/ 8 h 16"/>
              <a:gd name="T6" fmla="*/ 11 w 31"/>
              <a:gd name="T7" fmla="*/ 15 h 16"/>
              <a:gd name="T8" fmla="*/ 23 w 31"/>
              <a:gd name="T9" fmla="*/ 8 h 16"/>
              <a:gd name="T10" fmla="*/ 26 w 31"/>
              <a:gd name="T11" fmla="*/ 4 h 16"/>
            </a:gdLst>
            <a:ahLst/>
            <a:cxnLst>
              <a:cxn ang="0">
                <a:pos x="T0" y="T1"/>
              </a:cxn>
              <a:cxn ang="0">
                <a:pos x="T2" y="T3"/>
              </a:cxn>
              <a:cxn ang="0">
                <a:pos x="T4" y="T5"/>
              </a:cxn>
              <a:cxn ang="0">
                <a:pos x="T6" y="T7"/>
              </a:cxn>
              <a:cxn ang="0">
                <a:pos x="T8" y="T9"/>
              </a:cxn>
              <a:cxn ang="0">
                <a:pos x="T10" y="T11"/>
              </a:cxn>
            </a:cxnLst>
            <a:rect l="0" t="0" r="r" b="b"/>
            <a:pathLst>
              <a:path w="31" h="16">
                <a:moveTo>
                  <a:pt x="26" y="4"/>
                </a:moveTo>
                <a:cubicBezTo>
                  <a:pt x="31" y="4"/>
                  <a:pt x="29" y="0"/>
                  <a:pt x="21" y="1"/>
                </a:cubicBezTo>
                <a:cubicBezTo>
                  <a:pt x="13" y="2"/>
                  <a:pt x="0" y="2"/>
                  <a:pt x="0" y="8"/>
                </a:cubicBezTo>
                <a:cubicBezTo>
                  <a:pt x="0" y="12"/>
                  <a:pt x="2" y="15"/>
                  <a:pt x="11" y="15"/>
                </a:cubicBezTo>
                <a:cubicBezTo>
                  <a:pt x="20" y="16"/>
                  <a:pt x="27" y="8"/>
                  <a:pt x="23" y="8"/>
                </a:cubicBezTo>
                <a:cubicBezTo>
                  <a:pt x="19" y="8"/>
                  <a:pt x="22" y="5"/>
                  <a:pt x="26" y="4"/>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20"/>
          <p:cNvSpPr>
            <a:spLocks/>
          </p:cNvSpPr>
          <p:nvPr/>
        </p:nvSpPr>
        <p:spPr bwMode="auto">
          <a:xfrm>
            <a:off x="8684219" y="3506585"/>
            <a:ext cx="366728" cy="119670"/>
          </a:xfrm>
          <a:custGeom>
            <a:avLst/>
            <a:gdLst>
              <a:gd name="T0" fmla="*/ 15 w 40"/>
              <a:gd name="T1" fmla="*/ 10 h 13"/>
              <a:gd name="T2" fmla="*/ 25 w 40"/>
              <a:gd name="T3" fmla="*/ 9 h 13"/>
              <a:gd name="T4" fmla="*/ 40 w 40"/>
              <a:gd name="T5" fmla="*/ 7 h 13"/>
              <a:gd name="T6" fmla="*/ 21 w 40"/>
              <a:gd name="T7" fmla="*/ 3 h 13"/>
              <a:gd name="T8" fmla="*/ 5 w 40"/>
              <a:gd name="T9" fmla="*/ 9 h 13"/>
              <a:gd name="T10" fmla="*/ 15 w 40"/>
              <a:gd name="T11" fmla="*/ 10 h 13"/>
            </a:gdLst>
            <a:ahLst/>
            <a:cxnLst>
              <a:cxn ang="0">
                <a:pos x="T0" y="T1"/>
              </a:cxn>
              <a:cxn ang="0">
                <a:pos x="T2" y="T3"/>
              </a:cxn>
              <a:cxn ang="0">
                <a:pos x="T4" y="T5"/>
              </a:cxn>
              <a:cxn ang="0">
                <a:pos x="T6" y="T7"/>
              </a:cxn>
              <a:cxn ang="0">
                <a:pos x="T8" y="T9"/>
              </a:cxn>
              <a:cxn ang="0">
                <a:pos x="T10" y="T11"/>
              </a:cxn>
            </a:cxnLst>
            <a:rect l="0" t="0" r="r" b="b"/>
            <a:pathLst>
              <a:path w="40" h="13">
                <a:moveTo>
                  <a:pt x="15" y="10"/>
                </a:moveTo>
                <a:cubicBezTo>
                  <a:pt x="19" y="12"/>
                  <a:pt x="22" y="7"/>
                  <a:pt x="25" y="9"/>
                </a:cubicBezTo>
                <a:cubicBezTo>
                  <a:pt x="28" y="11"/>
                  <a:pt x="40" y="13"/>
                  <a:pt x="40" y="7"/>
                </a:cubicBezTo>
                <a:cubicBezTo>
                  <a:pt x="40" y="1"/>
                  <a:pt x="25" y="0"/>
                  <a:pt x="21" y="3"/>
                </a:cubicBezTo>
                <a:cubicBezTo>
                  <a:pt x="17" y="5"/>
                  <a:pt x="0" y="6"/>
                  <a:pt x="5" y="9"/>
                </a:cubicBezTo>
                <a:cubicBezTo>
                  <a:pt x="8" y="12"/>
                  <a:pt x="11" y="9"/>
                  <a:pt x="15" y="10"/>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21"/>
          <p:cNvSpPr>
            <a:spLocks/>
          </p:cNvSpPr>
          <p:nvPr/>
        </p:nvSpPr>
        <p:spPr bwMode="auto">
          <a:xfrm>
            <a:off x="9305719" y="3386929"/>
            <a:ext cx="567460" cy="301102"/>
          </a:xfrm>
          <a:custGeom>
            <a:avLst/>
            <a:gdLst>
              <a:gd name="T0" fmla="*/ 10 w 62"/>
              <a:gd name="T1" fmla="*/ 11 h 33"/>
              <a:gd name="T2" fmla="*/ 22 w 62"/>
              <a:gd name="T3" fmla="*/ 17 h 33"/>
              <a:gd name="T4" fmla="*/ 8 w 62"/>
              <a:gd name="T5" fmla="*/ 19 h 33"/>
              <a:gd name="T6" fmla="*/ 19 w 62"/>
              <a:gd name="T7" fmla="*/ 22 h 33"/>
              <a:gd name="T8" fmla="*/ 42 w 62"/>
              <a:gd name="T9" fmla="*/ 26 h 33"/>
              <a:gd name="T10" fmla="*/ 58 w 62"/>
              <a:gd name="T11" fmla="*/ 28 h 33"/>
              <a:gd name="T12" fmla="*/ 54 w 62"/>
              <a:gd name="T13" fmla="*/ 19 h 33"/>
              <a:gd name="T14" fmla="*/ 44 w 62"/>
              <a:gd name="T15" fmla="*/ 13 h 33"/>
              <a:gd name="T16" fmla="*/ 35 w 62"/>
              <a:gd name="T17" fmla="*/ 6 h 33"/>
              <a:gd name="T18" fmla="*/ 29 w 62"/>
              <a:gd name="T19" fmla="*/ 6 h 33"/>
              <a:gd name="T20" fmla="*/ 4 w 62"/>
              <a:gd name="T21" fmla="*/ 2 h 33"/>
              <a:gd name="T22" fmla="*/ 10 w 62"/>
              <a:gd name="T23"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33">
                <a:moveTo>
                  <a:pt x="10" y="11"/>
                </a:moveTo>
                <a:cubicBezTo>
                  <a:pt x="15" y="8"/>
                  <a:pt x="23" y="13"/>
                  <a:pt x="22" y="17"/>
                </a:cubicBezTo>
                <a:cubicBezTo>
                  <a:pt x="20" y="20"/>
                  <a:pt x="7" y="16"/>
                  <a:pt x="8" y="19"/>
                </a:cubicBezTo>
                <a:cubicBezTo>
                  <a:pt x="8" y="20"/>
                  <a:pt x="10" y="25"/>
                  <a:pt x="19" y="22"/>
                </a:cubicBezTo>
                <a:cubicBezTo>
                  <a:pt x="28" y="19"/>
                  <a:pt x="36" y="21"/>
                  <a:pt x="42" y="26"/>
                </a:cubicBezTo>
                <a:cubicBezTo>
                  <a:pt x="48" y="31"/>
                  <a:pt x="53" y="33"/>
                  <a:pt x="58" y="28"/>
                </a:cubicBezTo>
                <a:cubicBezTo>
                  <a:pt x="62" y="23"/>
                  <a:pt x="52" y="22"/>
                  <a:pt x="54" y="19"/>
                </a:cubicBezTo>
                <a:cubicBezTo>
                  <a:pt x="56" y="15"/>
                  <a:pt x="48" y="13"/>
                  <a:pt x="44" y="13"/>
                </a:cubicBezTo>
                <a:cubicBezTo>
                  <a:pt x="40" y="13"/>
                  <a:pt x="38" y="5"/>
                  <a:pt x="35" y="6"/>
                </a:cubicBezTo>
                <a:cubicBezTo>
                  <a:pt x="31" y="8"/>
                  <a:pt x="29" y="11"/>
                  <a:pt x="29" y="6"/>
                </a:cubicBezTo>
                <a:cubicBezTo>
                  <a:pt x="29" y="1"/>
                  <a:pt x="9" y="0"/>
                  <a:pt x="4" y="2"/>
                </a:cubicBezTo>
                <a:cubicBezTo>
                  <a:pt x="0" y="4"/>
                  <a:pt x="6" y="14"/>
                  <a:pt x="10" y="11"/>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22"/>
          <p:cNvSpPr>
            <a:spLocks/>
          </p:cNvSpPr>
          <p:nvPr/>
        </p:nvSpPr>
        <p:spPr bwMode="auto">
          <a:xfrm>
            <a:off x="9297990" y="3633976"/>
            <a:ext cx="154410" cy="185292"/>
          </a:xfrm>
          <a:custGeom>
            <a:avLst/>
            <a:gdLst>
              <a:gd name="T0" fmla="*/ 14 w 17"/>
              <a:gd name="T1" fmla="*/ 16 h 20"/>
              <a:gd name="T2" fmla="*/ 1 w 17"/>
              <a:gd name="T3" fmla="*/ 6 h 20"/>
              <a:gd name="T4" fmla="*/ 14 w 17"/>
              <a:gd name="T5" fmla="*/ 16 h 20"/>
            </a:gdLst>
            <a:ahLst/>
            <a:cxnLst>
              <a:cxn ang="0">
                <a:pos x="T0" y="T1"/>
              </a:cxn>
              <a:cxn ang="0">
                <a:pos x="T2" y="T3"/>
              </a:cxn>
              <a:cxn ang="0">
                <a:pos x="T4" y="T5"/>
              </a:cxn>
            </a:cxnLst>
            <a:rect l="0" t="0" r="r" b="b"/>
            <a:pathLst>
              <a:path w="17" h="20">
                <a:moveTo>
                  <a:pt x="14" y="16"/>
                </a:moveTo>
                <a:cubicBezTo>
                  <a:pt x="17" y="12"/>
                  <a:pt x="2" y="0"/>
                  <a:pt x="1" y="6"/>
                </a:cubicBezTo>
                <a:cubicBezTo>
                  <a:pt x="0" y="12"/>
                  <a:pt x="11" y="20"/>
                  <a:pt x="14" y="16"/>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23"/>
          <p:cNvSpPr>
            <a:spLocks/>
          </p:cNvSpPr>
          <p:nvPr/>
        </p:nvSpPr>
        <p:spPr bwMode="auto">
          <a:xfrm>
            <a:off x="9726486" y="3251811"/>
            <a:ext cx="173714" cy="115810"/>
          </a:xfrm>
          <a:custGeom>
            <a:avLst/>
            <a:gdLst>
              <a:gd name="T0" fmla="*/ 16 w 19"/>
              <a:gd name="T1" fmla="*/ 9 h 13"/>
              <a:gd name="T2" fmla="*/ 5 w 19"/>
              <a:gd name="T3" fmla="*/ 4 h 13"/>
              <a:gd name="T4" fmla="*/ 16 w 19"/>
              <a:gd name="T5" fmla="*/ 9 h 13"/>
            </a:gdLst>
            <a:ahLst/>
            <a:cxnLst>
              <a:cxn ang="0">
                <a:pos x="T0" y="T1"/>
              </a:cxn>
              <a:cxn ang="0">
                <a:pos x="T2" y="T3"/>
              </a:cxn>
              <a:cxn ang="0">
                <a:pos x="T4" y="T5"/>
              </a:cxn>
            </a:cxnLst>
            <a:rect l="0" t="0" r="r" b="b"/>
            <a:pathLst>
              <a:path w="19" h="13">
                <a:moveTo>
                  <a:pt x="16" y="9"/>
                </a:moveTo>
                <a:cubicBezTo>
                  <a:pt x="19" y="4"/>
                  <a:pt x="0" y="0"/>
                  <a:pt x="5" y="4"/>
                </a:cubicBezTo>
                <a:cubicBezTo>
                  <a:pt x="7" y="7"/>
                  <a:pt x="13" y="13"/>
                  <a:pt x="16" y="9"/>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24"/>
          <p:cNvSpPr>
            <a:spLocks/>
          </p:cNvSpPr>
          <p:nvPr/>
        </p:nvSpPr>
        <p:spPr bwMode="auto">
          <a:xfrm>
            <a:off x="9386778" y="4027723"/>
            <a:ext cx="119670" cy="119670"/>
          </a:xfrm>
          <a:custGeom>
            <a:avLst/>
            <a:gdLst>
              <a:gd name="T0" fmla="*/ 10 w 13"/>
              <a:gd name="T1" fmla="*/ 10 h 13"/>
              <a:gd name="T2" fmla="*/ 2 w 13"/>
              <a:gd name="T3" fmla="*/ 5 h 13"/>
              <a:gd name="T4" fmla="*/ 10 w 13"/>
              <a:gd name="T5" fmla="*/ 10 h 13"/>
            </a:gdLst>
            <a:ahLst/>
            <a:cxnLst>
              <a:cxn ang="0">
                <a:pos x="T0" y="T1"/>
              </a:cxn>
              <a:cxn ang="0">
                <a:pos x="T2" y="T3"/>
              </a:cxn>
              <a:cxn ang="0">
                <a:pos x="T4" y="T5"/>
              </a:cxn>
            </a:cxnLst>
            <a:rect l="0" t="0" r="r" b="b"/>
            <a:pathLst>
              <a:path w="13" h="13">
                <a:moveTo>
                  <a:pt x="10" y="10"/>
                </a:moveTo>
                <a:cubicBezTo>
                  <a:pt x="13" y="7"/>
                  <a:pt x="5" y="0"/>
                  <a:pt x="2" y="5"/>
                </a:cubicBezTo>
                <a:cubicBezTo>
                  <a:pt x="0" y="11"/>
                  <a:pt x="8" y="13"/>
                  <a:pt x="10" y="10"/>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25"/>
          <p:cNvSpPr>
            <a:spLocks/>
          </p:cNvSpPr>
          <p:nvPr/>
        </p:nvSpPr>
        <p:spPr bwMode="auto">
          <a:xfrm>
            <a:off x="9386780" y="3819278"/>
            <a:ext cx="613786" cy="347424"/>
          </a:xfrm>
          <a:custGeom>
            <a:avLst/>
            <a:gdLst>
              <a:gd name="T0" fmla="*/ 53 w 67"/>
              <a:gd name="T1" fmla="*/ 6 h 38"/>
              <a:gd name="T2" fmla="*/ 37 w 67"/>
              <a:gd name="T3" fmla="*/ 3 h 38"/>
              <a:gd name="T4" fmla="*/ 40 w 67"/>
              <a:gd name="T5" fmla="*/ 13 h 38"/>
              <a:gd name="T6" fmla="*/ 30 w 67"/>
              <a:gd name="T7" fmla="*/ 10 h 38"/>
              <a:gd name="T8" fmla="*/ 27 w 67"/>
              <a:gd name="T9" fmla="*/ 16 h 38"/>
              <a:gd name="T10" fmla="*/ 22 w 67"/>
              <a:gd name="T11" fmla="*/ 16 h 38"/>
              <a:gd name="T12" fmla="*/ 8 w 67"/>
              <a:gd name="T13" fmla="*/ 3 h 38"/>
              <a:gd name="T14" fmla="*/ 6 w 67"/>
              <a:gd name="T15" fmla="*/ 14 h 38"/>
              <a:gd name="T16" fmla="*/ 20 w 67"/>
              <a:gd name="T17" fmla="*/ 23 h 38"/>
              <a:gd name="T18" fmla="*/ 41 w 67"/>
              <a:gd name="T19" fmla="*/ 23 h 38"/>
              <a:gd name="T20" fmla="*/ 39 w 67"/>
              <a:gd name="T21" fmla="*/ 34 h 38"/>
              <a:gd name="T22" fmla="*/ 56 w 67"/>
              <a:gd name="T23" fmla="*/ 34 h 38"/>
              <a:gd name="T24" fmla="*/ 64 w 67"/>
              <a:gd name="T25" fmla="*/ 28 h 38"/>
              <a:gd name="T26" fmla="*/ 63 w 67"/>
              <a:gd name="T27" fmla="*/ 19 h 38"/>
              <a:gd name="T28" fmla="*/ 53 w 67"/>
              <a:gd name="T29"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38">
                <a:moveTo>
                  <a:pt x="53" y="6"/>
                </a:moveTo>
                <a:cubicBezTo>
                  <a:pt x="53" y="10"/>
                  <a:pt x="44" y="5"/>
                  <a:pt x="37" y="3"/>
                </a:cubicBezTo>
                <a:cubicBezTo>
                  <a:pt x="30" y="0"/>
                  <a:pt x="34" y="8"/>
                  <a:pt x="40" y="13"/>
                </a:cubicBezTo>
                <a:cubicBezTo>
                  <a:pt x="45" y="17"/>
                  <a:pt x="37" y="15"/>
                  <a:pt x="30" y="10"/>
                </a:cubicBezTo>
                <a:cubicBezTo>
                  <a:pt x="23" y="5"/>
                  <a:pt x="23" y="13"/>
                  <a:pt x="27" y="16"/>
                </a:cubicBezTo>
                <a:cubicBezTo>
                  <a:pt x="30" y="19"/>
                  <a:pt x="26" y="22"/>
                  <a:pt x="22" y="16"/>
                </a:cubicBezTo>
                <a:cubicBezTo>
                  <a:pt x="17" y="10"/>
                  <a:pt x="15" y="4"/>
                  <a:pt x="8" y="3"/>
                </a:cubicBezTo>
                <a:cubicBezTo>
                  <a:pt x="0" y="3"/>
                  <a:pt x="4" y="10"/>
                  <a:pt x="6" y="14"/>
                </a:cubicBezTo>
                <a:cubicBezTo>
                  <a:pt x="10" y="19"/>
                  <a:pt x="14" y="20"/>
                  <a:pt x="20" y="23"/>
                </a:cubicBezTo>
                <a:cubicBezTo>
                  <a:pt x="26" y="27"/>
                  <a:pt x="36" y="22"/>
                  <a:pt x="41" y="23"/>
                </a:cubicBezTo>
                <a:cubicBezTo>
                  <a:pt x="45" y="24"/>
                  <a:pt x="36" y="30"/>
                  <a:pt x="39" y="34"/>
                </a:cubicBezTo>
                <a:cubicBezTo>
                  <a:pt x="42" y="38"/>
                  <a:pt x="50" y="35"/>
                  <a:pt x="56" y="34"/>
                </a:cubicBezTo>
                <a:cubicBezTo>
                  <a:pt x="63" y="34"/>
                  <a:pt x="60" y="30"/>
                  <a:pt x="64" y="28"/>
                </a:cubicBezTo>
                <a:cubicBezTo>
                  <a:pt x="67" y="25"/>
                  <a:pt x="60" y="25"/>
                  <a:pt x="63" y="19"/>
                </a:cubicBezTo>
                <a:cubicBezTo>
                  <a:pt x="66" y="13"/>
                  <a:pt x="53" y="2"/>
                  <a:pt x="53" y="6"/>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 name="Freeform 26"/>
          <p:cNvSpPr>
            <a:spLocks/>
          </p:cNvSpPr>
          <p:nvPr/>
        </p:nvSpPr>
        <p:spPr bwMode="auto">
          <a:xfrm>
            <a:off x="9900204" y="3471853"/>
            <a:ext cx="301102" cy="200734"/>
          </a:xfrm>
          <a:custGeom>
            <a:avLst/>
            <a:gdLst>
              <a:gd name="T0" fmla="*/ 13 w 33"/>
              <a:gd name="T1" fmla="*/ 22 h 22"/>
              <a:gd name="T2" fmla="*/ 28 w 33"/>
              <a:gd name="T3" fmla="*/ 19 h 22"/>
              <a:gd name="T4" fmla="*/ 29 w 33"/>
              <a:gd name="T5" fmla="*/ 13 h 22"/>
              <a:gd name="T6" fmla="*/ 20 w 33"/>
              <a:gd name="T7" fmla="*/ 9 h 22"/>
              <a:gd name="T8" fmla="*/ 2 w 33"/>
              <a:gd name="T9" fmla="*/ 4 h 22"/>
              <a:gd name="T10" fmla="*/ 13 w 33"/>
              <a:gd name="T11" fmla="*/ 22 h 22"/>
            </a:gdLst>
            <a:ahLst/>
            <a:cxnLst>
              <a:cxn ang="0">
                <a:pos x="T0" y="T1"/>
              </a:cxn>
              <a:cxn ang="0">
                <a:pos x="T2" y="T3"/>
              </a:cxn>
              <a:cxn ang="0">
                <a:pos x="T4" y="T5"/>
              </a:cxn>
              <a:cxn ang="0">
                <a:pos x="T6" y="T7"/>
              </a:cxn>
              <a:cxn ang="0">
                <a:pos x="T8" y="T9"/>
              </a:cxn>
              <a:cxn ang="0">
                <a:pos x="T10" y="T11"/>
              </a:cxn>
            </a:cxnLst>
            <a:rect l="0" t="0" r="r" b="b"/>
            <a:pathLst>
              <a:path w="33" h="22">
                <a:moveTo>
                  <a:pt x="13" y="22"/>
                </a:moveTo>
                <a:cubicBezTo>
                  <a:pt x="19" y="22"/>
                  <a:pt x="23" y="21"/>
                  <a:pt x="28" y="19"/>
                </a:cubicBezTo>
                <a:cubicBezTo>
                  <a:pt x="33" y="17"/>
                  <a:pt x="25" y="17"/>
                  <a:pt x="29" y="13"/>
                </a:cubicBezTo>
                <a:cubicBezTo>
                  <a:pt x="32" y="8"/>
                  <a:pt x="21" y="8"/>
                  <a:pt x="20" y="9"/>
                </a:cubicBezTo>
                <a:cubicBezTo>
                  <a:pt x="19" y="11"/>
                  <a:pt x="4" y="0"/>
                  <a:pt x="2" y="4"/>
                </a:cubicBezTo>
                <a:cubicBezTo>
                  <a:pt x="0" y="7"/>
                  <a:pt x="7" y="22"/>
                  <a:pt x="13" y="22"/>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 name="Freeform 27"/>
          <p:cNvSpPr>
            <a:spLocks/>
          </p:cNvSpPr>
          <p:nvPr/>
        </p:nvSpPr>
        <p:spPr bwMode="auto">
          <a:xfrm>
            <a:off x="10027594" y="3660997"/>
            <a:ext cx="274082" cy="119670"/>
          </a:xfrm>
          <a:custGeom>
            <a:avLst/>
            <a:gdLst>
              <a:gd name="T0" fmla="*/ 30 w 30"/>
              <a:gd name="T1" fmla="*/ 3 h 13"/>
              <a:gd name="T2" fmla="*/ 5 w 30"/>
              <a:gd name="T3" fmla="*/ 7 h 13"/>
              <a:gd name="T4" fmla="*/ 30 w 30"/>
              <a:gd name="T5" fmla="*/ 3 h 13"/>
            </a:gdLst>
            <a:ahLst/>
            <a:cxnLst>
              <a:cxn ang="0">
                <a:pos x="T0" y="T1"/>
              </a:cxn>
              <a:cxn ang="0">
                <a:pos x="T2" y="T3"/>
              </a:cxn>
              <a:cxn ang="0">
                <a:pos x="T4" y="T5"/>
              </a:cxn>
            </a:cxnLst>
            <a:rect l="0" t="0" r="r" b="b"/>
            <a:pathLst>
              <a:path w="30" h="13">
                <a:moveTo>
                  <a:pt x="30" y="3"/>
                </a:moveTo>
                <a:cubicBezTo>
                  <a:pt x="29" y="0"/>
                  <a:pt x="0" y="4"/>
                  <a:pt x="5" y="7"/>
                </a:cubicBezTo>
                <a:cubicBezTo>
                  <a:pt x="12" y="13"/>
                  <a:pt x="30" y="5"/>
                  <a:pt x="30" y="3"/>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 name="Freeform 28"/>
          <p:cNvSpPr>
            <a:spLocks/>
          </p:cNvSpPr>
          <p:nvPr/>
        </p:nvSpPr>
        <p:spPr bwMode="auto">
          <a:xfrm>
            <a:off x="10000569" y="4008420"/>
            <a:ext cx="320404" cy="185292"/>
          </a:xfrm>
          <a:custGeom>
            <a:avLst/>
            <a:gdLst>
              <a:gd name="T0" fmla="*/ 28 w 35"/>
              <a:gd name="T1" fmla="*/ 20 h 20"/>
              <a:gd name="T2" fmla="*/ 24 w 35"/>
              <a:gd name="T3" fmla="*/ 6 h 20"/>
              <a:gd name="T4" fmla="*/ 3 w 35"/>
              <a:gd name="T5" fmla="*/ 14 h 20"/>
              <a:gd name="T6" fmla="*/ 28 w 35"/>
              <a:gd name="T7" fmla="*/ 20 h 20"/>
            </a:gdLst>
            <a:ahLst/>
            <a:cxnLst>
              <a:cxn ang="0">
                <a:pos x="T0" y="T1"/>
              </a:cxn>
              <a:cxn ang="0">
                <a:pos x="T2" y="T3"/>
              </a:cxn>
              <a:cxn ang="0">
                <a:pos x="T4" y="T5"/>
              </a:cxn>
              <a:cxn ang="0">
                <a:pos x="T6" y="T7"/>
              </a:cxn>
            </a:cxnLst>
            <a:rect l="0" t="0" r="r" b="b"/>
            <a:pathLst>
              <a:path w="35" h="20">
                <a:moveTo>
                  <a:pt x="28" y="20"/>
                </a:moveTo>
                <a:cubicBezTo>
                  <a:pt x="35" y="20"/>
                  <a:pt x="32" y="11"/>
                  <a:pt x="24" y="6"/>
                </a:cubicBezTo>
                <a:cubicBezTo>
                  <a:pt x="17" y="0"/>
                  <a:pt x="0" y="12"/>
                  <a:pt x="3" y="14"/>
                </a:cubicBezTo>
                <a:cubicBezTo>
                  <a:pt x="6" y="17"/>
                  <a:pt x="22" y="20"/>
                  <a:pt x="28" y="20"/>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 name="Freeform 29"/>
          <p:cNvSpPr>
            <a:spLocks/>
          </p:cNvSpPr>
          <p:nvPr/>
        </p:nvSpPr>
        <p:spPr bwMode="auto">
          <a:xfrm>
            <a:off x="9533471" y="4240047"/>
            <a:ext cx="540440" cy="494114"/>
          </a:xfrm>
          <a:custGeom>
            <a:avLst/>
            <a:gdLst>
              <a:gd name="T0" fmla="*/ 31 w 59"/>
              <a:gd name="T1" fmla="*/ 48 h 54"/>
              <a:gd name="T2" fmla="*/ 46 w 59"/>
              <a:gd name="T3" fmla="*/ 44 h 54"/>
              <a:gd name="T4" fmla="*/ 58 w 59"/>
              <a:gd name="T5" fmla="*/ 23 h 54"/>
              <a:gd name="T6" fmla="*/ 52 w 59"/>
              <a:gd name="T7" fmla="*/ 22 h 54"/>
              <a:gd name="T8" fmla="*/ 51 w 59"/>
              <a:gd name="T9" fmla="*/ 25 h 54"/>
              <a:gd name="T10" fmla="*/ 40 w 59"/>
              <a:gd name="T11" fmla="*/ 21 h 54"/>
              <a:gd name="T12" fmla="*/ 51 w 59"/>
              <a:gd name="T13" fmla="*/ 12 h 54"/>
              <a:gd name="T14" fmla="*/ 45 w 59"/>
              <a:gd name="T15" fmla="*/ 4 h 54"/>
              <a:gd name="T16" fmla="*/ 34 w 59"/>
              <a:gd name="T17" fmla="*/ 7 h 54"/>
              <a:gd name="T18" fmla="*/ 29 w 59"/>
              <a:gd name="T19" fmla="*/ 8 h 54"/>
              <a:gd name="T20" fmla="*/ 15 w 59"/>
              <a:gd name="T21" fmla="*/ 15 h 54"/>
              <a:gd name="T22" fmla="*/ 24 w 59"/>
              <a:gd name="T23" fmla="*/ 23 h 54"/>
              <a:gd name="T24" fmla="*/ 7 w 59"/>
              <a:gd name="T25" fmla="*/ 21 h 54"/>
              <a:gd name="T26" fmla="*/ 14 w 59"/>
              <a:gd name="T27" fmla="*/ 34 h 54"/>
              <a:gd name="T28" fmla="*/ 31 w 59"/>
              <a:gd name="T29"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54">
                <a:moveTo>
                  <a:pt x="31" y="48"/>
                </a:moveTo>
                <a:cubicBezTo>
                  <a:pt x="39" y="54"/>
                  <a:pt x="37" y="43"/>
                  <a:pt x="46" y="44"/>
                </a:cubicBezTo>
                <a:cubicBezTo>
                  <a:pt x="56" y="44"/>
                  <a:pt x="56" y="29"/>
                  <a:pt x="58" y="23"/>
                </a:cubicBezTo>
                <a:cubicBezTo>
                  <a:pt x="59" y="17"/>
                  <a:pt x="50" y="18"/>
                  <a:pt x="52" y="22"/>
                </a:cubicBezTo>
                <a:cubicBezTo>
                  <a:pt x="54" y="26"/>
                  <a:pt x="52" y="30"/>
                  <a:pt x="51" y="25"/>
                </a:cubicBezTo>
                <a:cubicBezTo>
                  <a:pt x="50" y="20"/>
                  <a:pt x="43" y="25"/>
                  <a:pt x="40" y="21"/>
                </a:cubicBezTo>
                <a:cubicBezTo>
                  <a:pt x="38" y="17"/>
                  <a:pt x="49" y="17"/>
                  <a:pt x="51" y="12"/>
                </a:cubicBezTo>
                <a:cubicBezTo>
                  <a:pt x="54" y="7"/>
                  <a:pt x="43" y="8"/>
                  <a:pt x="45" y="4"/>
                </a:cubicBezTo>
                <a:cubicBezTo>
                  <a:pt x="48" y="0"/>
                  <a:pt x="29" y="4"/>
                  <a:pt x="34" y="7"/>
                </a:cubicBezTo>
                <a:cubicBezTo>
                  <a:pt x="40" y="9"/>
                  <a:pt x="35" y="12"/>
                  <a:pt x="29" y="8"/>
                </a:cubicBezTo>
                <a:cubicBezTo>
                  <a:pt x="24" y="4"/>
                  <a:pt x="9" y="11"/>
                  <a:pt x="15" y="15"/>
                </a:cubicBezTo>
                <a:cubicBezTo>
                  <a:pt x="19" y="18"/>
                  <a:pt x="31" y="13"/>
                  <a:pt x="24" y="23"/>
                </a:cubicBezTo>
                <a:cubicBezTo>
                  <a:pt x="17" y="32"/>
                  <a:pt x="14" y="20"/>
                  <a:pt x="7" y="21"/>
                </a:cubicBezTo>
                <a:cubicBezTo>
                  <a:pt x="0" y="22"/>
                  <a:pt x="3" y="31"/>
                  <a:pt x="14" y="34"/>
                </a:cubicBezTo>
                <a:cubicBezTo>
                  <a:pt x="24" y="37"/>
                  <a:pt x="23" y="42"/>
                  <a:pt x="31" y="48"/>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 name="Freeform 30"/>
          <p:cNvSpPr>
            <a:spLocks/>
          </p:cNvSpPr>
          <p:nvPr/>
        </p:nvSpPr>
        <p:spPr bwMode="auto">
          <a:xfrm>
            <a:off x="9992841" y="3792256"/>
            <a:ext cx="1381980" cy="428492"/>
          </a:xfrm>
          <a:custGeom>
            <a:avLst/>
            <a:gdLst>
              <a:gd name="T0" fmla="*/ 43 w 151"/>
              <a:gd name="T1" fmla="*/ 36 h 47"/>
              <a:gd name="T2" fmla="*/ 53 w 151"/>
              <a:gd name="T3" fmla="*/ 42 h 47"/>
              <a:gd name="T4" fmla="*/ 67 w 151"/>
              <a:gd name="T5" fmla="*/ 44 h 47"/>
              <a:gd name="T6" fmla="*/ 73 w 151"/>
              <a:gd name="T7" fmla="*/ 41 h 47"/>
              <a:gd name="T8" fmla="*/ 101 w 151"/>
              <a:gd name="T9" fmla="*/ 46 h 47"/>
              <a:gd name="T10" fmla="*/ 120 w 151"/>
              <a:gd name="T11" fmla="*/ 42 h 47"/>
              <a:gd name="T12" fmla="*/ 143 w 151"/>
              <a:gd name="T13" fmla="*/ 44 h 47"/>
              <a:gd name="T14" fmla="*/ 150 w 151"/>
              <a:gd name="T15" fmla="*/ 30 h 47"/>
              <a:gd name="T16" fmla="*/ 102 w 151"/>
              <a:gd name="T17" fmla="*/ 26 h 47"/>
              <a:gd name="T18" fmla="*/ 78 w 151"/>
              <a:gd name="T19" fmla="*/ 28 h 47"/>
              <a:gd name="T20" fmla="*/ 64 w 151"/>
              <a:gd name="T21" fmla="*/ 23 h 47"/>
              <a:gd name="T22" fmla="*/ 67 w 151"/>
              <a:gd name="T23" fmla="*/ 16 h 47"/>
              <a:gd name="T24" fmla="*/ 44 w 151"/>
              <a:gd name="T25" fmla="*/ 9 h 47"/>
              <a:gd name="T26" fmla="*/ 26 w 151"/>
              <a:gd name="T27" fmla="*/ 3 h 47"/>
              <a:gd name="T28" fmla="*/ 4 w 151"/>
              <a:gd name="T29" fmla="*/ 6 h 47"/>
              <a:gd name="T30" fmla="*/ 31 w 151"/>
              <a:gd name="T31" fmla="*/ 14 h 47"/>
              <a:gd name="T32" fmla="*/ 42 w 151"/>
              <a:gd name="T33" fmla="*/ 23 h 47"/>
              <a:gd name="T34" fmla="*/ 43 w 151"/>
              <a:gd name="T35"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1" h="47">
                <a:moveTo>
                  <a:pt x="43" y="36"/>
                </a:moveTo>
                <a:cubicBezTo>
                  <a:pt x="45" y="44"/>
                  <a:pt x="48" y="39"/>
                  <a:pt x="53" y="42"/>
                </a:cubicBezTo>
                <a:cubicBezTo>
                  <a:pt x="57" y="45"/>
                  <a:pt x="63" y="47"/>
                  <a:pt x="67" y="44"/>
                </a:cubicBezTo>
                <a:cubicBezTo>
                  <a:pt x="70" y="41"/>
                  <a:pt x="72" y="38"/>
                  <a:pt x="73" y="41"/>
                </a:cubicBezTo>
                <a:cubicBezTo>
                  <a:pt x="75" y="45"/>
                  <a:pt x="83" y="46"/>
                  <a:pt x="101" y="46"/>
                </a:cubicBezTo>
                <a:cubicBezTo>
                  <a:pt x="119" y="47"/>
                  <a:pt x="115" y="39"/>
                  <a:pt x="120" y="42"/>
                </a:cubicBezTo>
                <a:cubicBezTo>
                  <a:pt x="125" y="45"/>
                  <a:pt x="137" y="45"/>
                  <a:pt x="143" y="44"/>
                </a:cubicBezTo>
                <a:cubicBezTo>
                  <a:pt x="148" y="42"/>
                  <a:pt x="151" y="34"/>
                  <a:pt x="150" y="30"/>
                </a:cubicBezTo>
                <a:cubicBezTo>
                  <a:pt x="150" y="26"/>
                  <a:pt x="109" y="22"/>
                  <a:pt x="102" y="26"/>
                </a:cubicBezTo>
                <a:cubicBezTo>
                  <a:pt x="95" y="31"/>
                  <a:pt x="84" y="25"/>
                  <a:pt x="78" y="28"/>
                </a:cubicBezTo>
                <a:cubicBezTo>
                  <a:pt x="72" y="31"/>
                  <a:pt x="74" y="24"/>
                  <a:pt x="64" y="23"/>
                </a:cubicBezTo>
                <a:cubicBezTo>
                  <a:pt x="54" y="23"/>
                  <a:pt x="65" y="18"/>
                  <a:pt x="67" y="16"/>
                </a:cubicBezTo>
                <a:cubicBezTo>
                  <a:pt x="69" y="13"/>
                  <a:pt x="51" y="7"/>
                  <a:pt x="44" y="9"/>
                </a:cubicBezTo>
                <a:cubicBezTo>
                  <a:pt x="37" y="10"/>
                  <a:pt x="33" y="6"/>
                  <a:pt x="26" y="3"/>
                </a:cubicBezTo>
                <a:cubicBezTo>
                  <a:pt x="19" y="0"/>
                  <a:pt x="0" y="1"/>
                  <a:pt x="4" y="6"/>
                </a:cubicBezTo>
                <a:cubicBezTo>
                  <a:pt x="7" y="10"/>
                  <a:pt x="29" y="18"/>
                  <a:pt x="31" y="14"/>
                </a:cubicBezTo>
                <a:cubicBezTo>
                  <a:pt x="33" y="11"/>
                  <a:pt x="39" y="19"/>
                  <a:pt x="42" y="23"/>
                </a:cubicBezTo>
                <a:cubicBezTo>
                  <a:pt x="46" y="27"/>
                  <a:pt x="40" y="29"/>
                  <a:pt x="43" y="36"/>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 name="Freeform 31"/>
          <p:cNvSpPr>
            <a:spLocks/>
          </p:cNvSpPr>
          <p:nvPr/>
        </p:nvSpPr>
        <p:spPr bwMode="auto">
          <a:xfrm>
            <a:off x="10421340" y="3680301"/>
            <a:ext cx="200734" cy="111950"/>
          </a:xfrm>
          <a:custGeom>
            <a:avLst/>
            <a:gdLst>
              <a:gd name="T0" fmla="*/ 15 w 22"/>
              <a:gd name="T1" fmla="*/ 4 h 12"/>
              <a:gd name="T2" fmla="*/ 7 w 22"/>
              <a:gd name="T3" fmla="*/ 10 h 12"/>
              <a:gd name="T4" fmla="*/ 15 w 22"/>
              <a:gd name="T5" fmla="*/ 4 h 12"/>
            </a:gdLst>
            <a:ahLst/>
            <a:cxnLst>
              <a:cxn ang="0">
                <a:pos x="T0" y="T1"/>
              </a:cxn>
              <a:cxn ang="0">
                <a:pos x="T2" y="T3"/>
              </a:cxn>
              <a:cxn ang="0">
                <a:pos x="T4" y="T5"/>
              </a:cxn>
            </a:cxnLst>
            <a:rect l="0" t="0" r="r" b="b"/>
            <a:pathLst>
              <a:path w="22" h="12">
                <a:moveTo>
                  <a:pt x="15" y="4"/>
                </a:moveTo>
                <a:cubicBezTo>
                  <a:pt x="8" y="0"/>
                  <a:pt x="0" y="7"/>
                  <a:pt x="7" y="10"/>
                </a:cubicBezTo>
                <a:cubicBezTo>
                  <a:pt x="13" y="12"/>
                  <a:pt x="22" y="7"/>
                  <a:pt x="15" y="4"/>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 name="Freeform 32"/>
          <p:cNvSpPr>
            <a:spLocks/>
          </p:cNvSpPr>
          <p:nvPr/>
        </p:nvSpPr>
        <p:spPr bwMode="auto">
          <a:xfrm>
            <a:off x="10000561" y="2985455"/>
            <a:ext cx="922608" cy="660110"/>
          </a:xfrm>
          <a:custGeom>
            <a:avLst/>
            <a:gdLst>
              <a:gd name="T0" fmla="*/ 7 w 101"/>
              <a:gd name="T1" fmla="*/ 37 h 72"/>
              <a:gd name="T2" fmla="*/ 15 w 101"/>
              <a:gd name="T3" fmla="*/ 46 h 72"/>
              <a:gd name="T4" fmla="*/ 40 w 101"/>
              <a:gd name="T5" fmla="*/ 47 h 72"/>
              <a:gd name="T6" fmla="*/ 25 w 101"/>
              <a:gd name="T7" fmla="*/ 54 h 72"/>
              <a:gd name="T8" fmla="*/ 37 w 101"/>
              <a:gd name="T9" fmla="*/ 63 h 72"/>
              <a:gd name="T10" fmla="*/ 57 w 101"/>
              <a:gd name="T11" fmla="*/ 69 h 72"/>
              <a:gd name="T12" fmla="*/ 69 w 101"/>
              <a:gd name="T13" fmla="*/ 69 h 72"/>
              <a:gd name="T14" fmla="*/ 78 w 101"/>
              <a:gd name="T15" fmla="*/ 59 h 72"/>
              <a:gd name="T16" fmla="*/ 86 w 101"/>
              <a:gd name="T17" fmla="*/ 52 h 72"/>
              <a:gd name="T18" fmla="*/ 101 w 101"/>
              <a:gd name="T19" fmla="*/ 47 h 72"/>
              <a:gd name="T20" fmla="*/ 93 w 101"/>
              <a:gd name="T21" fmla="*/ 43 h 72"/>
              <a:gd name="T22" fmla="*/ 84 w 101"/>
              <a:gd name="T23" fmla="*/ 38 h 72"/>
              <a:gd name="T24" fmla="*/ 80 w 101"/>
              <a:gd name="T25" fmla="*/ 30 h 72"/>
              <a:gd name="T26" fmla="*/ 74 w 101"/>
              <a:gd name="T27" fmla="*/ 28 h 72"/>
              <a:gd name="T28" fmla="*/ 66 w 101"/>
              <a:gd name="T29" fmla="*/ 24 h 72"/>
              <a:gd name="T30" fmla="*/ 39 w 101"/>
              <a:gd name="T31" fmla="*/ 10 h 72"/>
              <a:gd name="T32" fmla="*/ 25 w 101"/>
              <a:gd name="T33" fmla="*/ 8 h 72"/>
              <a:gd name="T34" fmla="*/ 25 w 101"/>
              <a:gd name="T35" fmla="*/ 11 h 72"/>
              <a:gd name="T36" fmla="*/ 20 w 101"/>
              <a:gd name="T37" fmla="*/ 15 h 72"/>
              <a:gd name="T38" fmla="*/ 13 w 101"/>
              <a:gd name="T39" fmla="*/ 19 h 72"/>
              <a:gd name="T40" fmla="*/ 14 w 101"/>
              <a:gd name="T41" fmla="*/ 28 h 72"/>
              <a:gd name="T42" fmla="*/ 10 w 101"/>
              <a:gd name="T43" fmla="*/ 33 h 72"/>
              <a:gd name="T44" fmla="*/ 7 w 101"/>
              <a:gd name="T45"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1" h="72">
                <a:moveTo>
                  <a:pt x="7" y="37"/>
                </a:moveTo>
                <a:cubicBezTo>
                  <a:pt x="12" y="40"/>
                  <a:pt x="9" y="44"/>
                  <a:pt x="15" y="46"/>
                </a:cubicBezTo>
                <a:cubicBezTo>
                  <a:pt x="21" y="49"/>
                  <a:pt x="38" y="43"/>
                  <a:pt x="40" y="47"/>
                </a:cubicBezTo>
                <a:cubicBezTo>
                  <a:pt x="41" y="51"/>
                  <a:pt x="22" y="52"/>
                  <a:pt x="25" y="54"/>
                </a:cubicBezTo>
                <a:cubicBezTo>
                  <a:pt x="27" y="57"/>
                  <a:pt x="38" y="61"/>
                  <a:pt x="37" y="63"/>
                </a:cubicBezTo>
                <a:cubicBezTo>
                  <a:pt x="35" y="66"/>
                  <a:pt x="55" y="72"/>
                  <a:pt x="57" y="69"/>
                </a:cubicBezTo>
                <a:cubicBezTo>
                  <a:pt x="59" y="66"/>
                  <a:pt x="64" y="67"/>
                  <a:pt x="69" y="69"/>
                </a:cubicBezTo>
                <a:cubicBezTo>
                  <a:pt x="74" y="71"/>
                  <a:pt x="74" y="57"/>
                  <a:pt x="78" y="59"/>
                </a:cubicBezTo>
                <a:cubicBezTo>
                  <a:pt x="81" y="61"/>
                  <a:pt x="81" y="54"/>
                  <a:pt x="86" y="52"/>
                </a:cubicBezTo>
                <a:cubicBezTo>
                  <a:pt x="92" y="50"/>
                  <a:pt x="100" y="50"/>
                  <a:pt x="101" y="47"/>
                </a:cubicBezTo>
                <a:cubicBezTo>
                  <a:pt x="101" y="45"/>
                  <a:pt x="99" y="43"/>
                  <a:pt x="93" y="43"/>
                </a:cubicBezTo>
                <a:cubicBezTo>
                  <a:pt x="86" y="44"/>
                  <a:pt x="81" y="41"/>
                  <a:pt x="84" y="38"/>
                </a:cubicBezTo>
                <a:cubicBezTo>
                  <a:pt x="87" y="34"/>
                  <a:pt x="77" y="33"/>
                  <a:pt x="80" y="30"/>
                </a:cubicBezTo>
                <a:cubicBezTo>
                  <a:pt x="84" y="27"/>
                  <a:pt x="73" y="24"/>
                  <a:pt x="74" y="28"/>
                </a:cubicBezTo>
                <a:cubicBezTo>
                  <a:pt x="75" y="33"/>
                  <a:pt x="68" y="28"/>
                  <a:pt x="66" y="24"/>
                </a:cubicBezTo>
                <a:cubicBezTo>
                  <a:pt x="65" y="20"/>
                  <a:pt x="50" y="19"/>
                  <a:pt x="39" y="10"/>
                </a:cubicBezTo>
                <a:cubicBezTo>
                  <a:pt x="29" y="0"/>
                  <a:pt x="19" y="7"/>
                  <a:pt x="25" y="8"/>
                </a:cubicBezTo>
                <a:cubicBezTo>
                  <a:pt x="31" y="9"/>
                  <a:pt x="30" y="12"/>
                  <a:pt x="25" y="11"/>
                </a:cubicBezTo>
                <a:cubicBezTo>
                  <a:pt x="21" y="11"/>
                  <a:pt x="12" y="12"/>
                  <a:pt x="20" y="15"/>
                </a:cubicBezTo>
                <a:cubicBezTo>
                  <a:pt x="28" y="18"/>
                  <a:pt x="19" y="19"/>
                  <a:pt x="13" y="19"/>
                </a:cubicBezTo>
                <a:cubicBezTo>
                  <a:pt x="6" y="19"/>
                  <a:pt x="6" y="27"/>
                  <a:pt x="14" y="28"/>
                </a:cubicBezTo>
                <a:cubicBezTo>
                  <a:pt x="22" y="30"/>
                  <a:pt x="16" y="35"/>
                  <a:pt x="10" y="33"/>
                </a:cubicBezTo>
                <a:cubicBezTo>
                  <a:pt x="3" y="31"/>
                  <a:pt x="0" y="34"/>
                  <a:pt x="7" y="37"/>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7" name="Freeform 34"/>
          <p:cNvSpPr>
            <a:spLocks/>
          </p:cNvSpPr>
          <p:nvPr/>
        </p:nvSpPr>
        <p:spPr bwMode="auto">
          <a:xfrm>
            <a:off x="11301475" y="5888372"/>
            <a:ext cx="127392" cy="88788"/>
          </a:xfrm>
          <a:custGeom>
            <a:avLst/>
            <a:gdLst>
              <a:gd name="T0" fmla="*/ 6 w 14"/>
              <a:gd name="T1" fmla="*/ 10 h 10"/>
              <a:gd name="T2" fmla="*/ 7 w 14"/>
              <a:gd name="T3" fmla="*/ 0 h 10"/>
              <a:gd name="T4" fmla="*/ 6 w 14"/>
              <a:gd name="T5" fmla="*/ 10 h 10"/>
            </a:gdLst>
            <a:ahLst/>
            <a:cxnLst>
              <a:cxn ang="0">
                <a:pos x="T0" y="T1"/>
              </a:cxn>
              <a:cxn ang="0">
                <a:pos x="T2" y="T3"/>
              </a:cxn>
              <a:cxn ang="0">
                <a:pos x="T4" y="T5"/>
              </a:cxn>
            </a:cxnLst>
            <a:rect l="0" t="0" r="r" b="b"/>
            <a:pathLst>
              <a:path w="14" h="10">
                <a:moveTo>
                  <a:pt x="6" y="10"/>
                </a:moveTo>
                <a:cubicBezTo>
                  <a:pt x="8" y="9"/>
                  <a:pt x="14" y="0"/>
                  <a:pt x="7" y="0"/>
                </a:cubicBezTo>
                <a:cubicBezTo>
                  <a:pt x="0" y="1"/>
                  <a:pt x="2" y="10"/>
                  <a:pt x="6" y="10"/>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8" name="Freeform 35"/>
          <p:cNvSpPr>
            <a:spLocks/>
          </p:cNvSpPr>
          <p:nvPr/>
        </p:nvSpPr>
        <p:spPr bwMode="auto">
          <a:xfrm>
            <a:off x="10981079" y="5788008"/>
            <a:ext cx="208456" cy="142832"/>
          </a:xfrm>
          <a:custGeom>
            <a:avLst/>
            <a:gdLst>
              <a:gd name="T0" fmla="*/ 7 w 23"/>
              <a:gd name="T1" fmla="*/ 12 h 16"/>
              <a:gd name="T2" fmla="*/ 22 w 23"/>
              <a:gd name="T3" fmla="*/ 3 h 16"/>
              <a:gd name="T4" fmla="*/ 7 w 23"/>
              <a:gd name="T5" fmla="*/ 12 h 16"/>
            </a:gdLst>
            <a:ahLst/>
            <a:cxnLst>
              <a:cxn ang="0">
                <a:pos x="T0" y="T1"/>
              </a:cxn>
              <a:cxn ang="0">
                <a:pos x="T2" y="T3"/>
              </a:cxn>
              <a:cxn ang="0">
                <a:pos x="T4" y="T5"/>
              </a:cxn>
            </a:cxnLst>
            <a:rect l="0" t="0" r="r" b="b"/>
            <a:pathLst>
              <a:path w="23" h="16">
                <a:moveTo>
                  <a:pt x="7" y="12"/>
                </a:moveTo>
                <a:cubicBezTo>
                  <a:pt x="14" y="16"/>
                  <a:pt x="23" y="6"/>
                  <a:pt x="22" y="3"/>
                </a:cubicBezTo>
                <a:cubicBezTo>
                  <a:pt x="21" y="0"/>
                  <a:pt x="0" y="8"/>
                  <a:pt x="7" y="12"/>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9" name="Freeform 36"/>
          <p:cNvSpPr>
            <a:spLocks/>
          </p:cNvSpPr>
          <p:nvPr/>
        </p:nvSpPr>
        <p:spPr bwMode="auto">
          <a:xfrm>
            <a:off x="10761033" y="5421288"/>
            <a:ext cx="548160" cy="366728"/>
          </a:xfrm>
          <a:custGeom>
            <a:avLst/>
            <a:gdLst>
              <a:gd name="T0" fmla="*/ 59 w 60"/>
              <a:gd name="T1" fmla="*/ 31 h 40"/>
              <a:gd name="T2" fmla="*/ 47 w 60"/>
              <a:gd name="T3" fmla="*/ 22 h 40"/>
              <a:gd name="T4" fmla="*/ 30 w 60"/>
              <a:gd name="T5" fmla="*/ 12 h 40"/>
              <a:gd name="T6" fmla="*/ 20 w 60"/>
              <a:gd name="T7" fmla="*/ 4 h 40"/>
              <a:gd name="T8" fmla="*/ 10 w 60"/>
              <a:gd name="T9" fmla="*/ 10 h 40"/>
              <a:gd name="T10" fmla="*/ 8 w 60"/>
              <a:gd name="T11" fmla="*/ 22 h 40"/>
              <a:gd name="T12" fmla="*/ 1 w 60"/>
              <a:gd name="T13" fmla="*/ 33 h 40"/>
              <a:gd name="T14" fmla="*/ 11 w 60"/>
              <a:gd name="T15" fmla="*/ 33 h 40"/>
              <a:gd name="T16" fmla="*/ 16 w 60"/>
              <a:gd name="T17" fmla="*/ 39 h 40"/>
              <a:gd name="T18" fmla="*/ 30 w 60"/>
              <a:gd name="T19" fmla="*/ 31 h 40"/>
              <a:gd name="T20" fmla="*/ 41 w 60"/>
              <a:gd name="T21" fmla="*/ 31 h 40"/>
              <a:gd name="T22" fmla="*/ 59 w 60"/>
              <a:gd name="T2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40">
                <a:moveTo>
                  <a:pt x="59" y="31"/>
                </a:moveTo>
                <a:cubicBezTo>
                  <a:pt x="60" y="28"/>
                  <a:pt x="46" y="26"/>
                  <a:pt x="47" y="22"/>
                </a:cubicBezTo>
                <a:cubicBezTo>
                  <a:pt x="48" y="18"/>
                  <a:pt x="35" y="14"/>
                  <a:pt x="30" y="12"/>
                </a:cubicBezTo>
                <a:cubicBezTo>
                  <a:pt x="26" y="10"/>
                  <a:pt x="20" y="9"/>
                  <a:pt x="20" y="4"/>
                </a:cubicBezTo>
                <a:cubicBezTo>
                  <a:pt x="20" y="0"/>
                  <a:pt x="11" y="3"/>
                  <a:pt x="10" y="10"/>
                </a:cubicBezTo>
                <a:cubicBezTo>
                  <a:pt x="10" y="17"/>
                  <a:pt x="6" y="15"/>
                  <a:pt x="8" y="22"/>
                </a:cubicBezTo>
                <a:cubicBezTo>
                  <a:pt x="10" y="28"/>
                  <a:pt x="0" y="30"/>
                  <a:pt x="1" y="33"/>
                </a:cubicBezTo>
                <a:cubicBezTo>
                  <a:pt x="2" y="36"/>
                  <a:pt x="7" y="33"/>
                  <a:pt x="11" y="33"/>
                </a:cubicBezTo>
                <a:cubicBezTo>
                  <a:pt x="16" y="33"/>
                  <a:pt x="10" y="39"/>
                  <a:pt x="16" y="39"/>
                </a:cubicBezTo>
                <a:cubicBezTo>
                  <a:pt x="20" y="40"/>
                  <a:pt x="28" y="35"/>
                  <a:pt x="30" y="31"/>
                </a:cubicBezTo>
                <a:cubicBezTo>
                  <a:pt x="32" y="28"/>
                  <a:pt x="36" y="27"/>
                  <a:pt x="41" y="31"/>
                </a:cubicBezTo>
                <a:cubicBezTo>
                  <a:pt x="47" y="35"/>
                  <a:pt x="58" y="35"/>
                  <a:pt x="59" y="31"/>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 name="Freeform 38"/>
          <p:cNvSpPr>
            <a:spLocks/>
          </p:cNvSpPr>
          <p:nvPr/>
        </p:nvSpPr>
        <p:spPr bwMode="auto">
          <a:xfrm>
            <a:off x="11502210" y="5108599"/>
            <a:ext cx="235478" cy="181434"/>
          </a:xfrm>
          <a:custGeom>
            <a:avLst/>
            <a:gdLst>
              <a:gd name="T0" fmla="*/ 22 w 26"/>
              <a:gd name="T1" fmla="*/ 14 h 20"/>
              <a:gd name="T2" fmla="*/ 23 w 26"/>
              <a:gd name="T3" fmla="*/ 3 h 20"/>
              <a:gd name="T4" fmla="*/ 12 w 26"/>
              <a:gd name="T5" fmla="*/ 0 h 20"/>
              <a:gd name="T6" fmla="*/ 4 w 26"/>
              <a:gd name="T7" fmla="*/ 13 h 20"/>
              <a:gd name="T8" fmla="*/ 22 w 26"/>
              <a:gd name="T9" fmla="*/ 14 h 20"/>
            </a:gdLst>
            <a:ahLst/>
            <a:cxnLst>
              <a:cxn ang="0">
                <a:pos x="T0" y="T1"/>
              </a:cxn>
              <a:cxn ang="0">
                <a:pos x="T2" y="T3"/>
              </a:cxn>
              <a:cxn ang="0">
                <a:pos x="T4" y="T5"/>
              </a:cxn>
              <a:cxn ang="0">
                <a:pos x="T6" y="T7"/>
              </a:cxn>
              <a:cxn ang="0">
                <a:pos x="T8" y="T9"/>
              </a:cxn>
            </a:cxnLst>
            <a:rect l="0" t="0" r="r" b="b"/>
            <a:pathLst>
              <a:path w="26" h="20">
                <a:moveTo>
                  <a:pt x="22" y="14"/>
                </a:moveTo>
                <a:cubicBezTo>
                  <a:pt x="26" y="13"/>
                  <a:pt x="25" y="6"/>
                  <a:pt x="23" y="3"/>
                </a:cubicBezTo>
                <a:cubicBezTo>
                  <a:pt x="21" y="0"/>
                  <a:pt x="16" y="0"/>
                  <a:pt x="12" y="0"/>
                </a:cubicBezTo>
                <a:cubicBezTo>
                  <a:pt x="8" y="0"/>
                  <a:pt x="0" y="7"/>
                  <a:pt x="4" y="13"/>
                </a:cubicBezTo>
                <a:cubicBezTo>
                  <a:pt x="8" y="20"/>
                  <a:pt x="17" y="15"/>
                  <a:pt x="22" y="14"/>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 name="Freeform 39"/>
          <p:cNvSpPr>
            <a:spLocks/>
          </p:cNvSpPr>
          <p:nvPr/>
        </p:nvSpPr>
        <p:spPr bwMode="auto">
          <a:xfrm>
            <a:off x="11243576" y="4294080"/>
            <a:ext cx="378306" cy="212316"/>
          </a:xfrm>
          <a:custGeom>
            <a:avLst/>
            <a:gdLst>
              <a:gd name="T0" fmla="*/ 2 w 41"/>
              <a:gd name="T1" fmla="*/ 4 h 23"/>
              <a:gd name="T2" fmla="*/ 8 w 41"/>
              <a:gd name="T3" fmla="*/ 15 h 23"/>
              <a:gd name="T4" fmla="*/ 21 w 41"/>
              <a:gd name="T5" fmla="*/ 19 h 23"/>
              <a:gd name="T6" fmla="*/ 41 w 41"/>
              <a:gd name="T7" fmla="*/ 16 h 23"/>
              <a:gd name="T8" fmla="*/ 19 w 41"/>
              <a:gd name="T9" fmla="*/ 5 h 23"/>
              <a:gd name="T10" fmla="*/ 2 w 41"/>
              <a:gd name="T11" fmla="*/ 4 h 23"/>
            </a:gdLst>
            <a:ahLst/>
            <a:cxnLst>
              <a:cxn ang="0">
                <a:pos x="T0" y="T1"/>
              </a:cxn>
              <a:cxn ang="0">
                <a:pos x="T2" y="T3"/>
              </a:cxn>
              <a:cxn ang="0">
                <a:pos x="T4" y="T5"/>
              </a:cxn>
              <a:cxn ang="0">
                <a:pos x="T6" y="T7"/>
              </a:cxn>
              <a:cxn ang="0">
                <a:pos x="T8" y="T9"/>
              </a:cxn>
              <a:cxn ang="0">
                <a:pos x="T10" y="T11"/>
              </a:cxn>
            </a:cxnLst>
            <a:rect l="0" t="0" r="r" b="b"/>
            <a:pathLst>
              <a:path w="41" h="23">
                <a:moveTo>
                  <a:pt x="2" y="4"/>
                </a:moveTo>
                <a:cubicBezTo>
                  <a:pt x="0" y="9"/>
                  <a:pt x="7" y="9"/>
                  <a:pt x="8" y="15"/>
                </a:cubicBezTo>
                <a:cubicBezTo>
                  <a:pt x="8" y="21"/>
                  <a:pt x="15" y="23"/>
                  <a:pt x="21" y="19"/>
                </a:cubicBezTo>
                <a:cubicBezTo>
                  <a:pt x="26" y="16"/>
                  <a:pt x="41" y="20"/>
                  <a:pt x="41" y="16"/>
                </a:cubicBezTo>
                <a:cubicBezTo>
                  <a:pt x="41" y="12"/>
                  <a:pt x="25" y="4"/>
                  <a:pt x="19" y="5"/>
                </a:cubicBezTo>
                <a:cubicBezTo>
                  <a:pt x="14" y="6"/>
                  <a:pt x="5" y="0"/>
                  <a:pt x="2" y="4"/>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3" name="Freeform 40"/>
          <p:cNvSpPr>
            <a:spLocks/>
          </p:cNvSpPr>
          <p:nvPr/>
        </p:nvSpPr>
        <p:spPr bwMode="auto">
          <a:xfrm>
            <a:off x="12563781" y="7258769"/>
            <a:ext cx="227756" cy="138970"/>
          </a:xfrm>
          <a:custGeom>
            <a:avLst/>
            <a:gdLst>
              <a:gd name="T0" fmla="*/ 0 w 25"/>
              <a:gd name="T1" fmla="*/ 3 h 15"/>
              <a:gd name="T2" fmla="*/ 24 w 25"/>
              <a:gd name="T3" fmla="*/ 11 h 15"/>
              <a:gd name="T4" fmla="*/ 0 w 25"/>
              <a:gd name="T5" fmla="*/ 3 h 15"/>
            </a:gdLst>
            <a:ahLst/>
            <a:cxnLst>
              <a:cxn ang="0">
                <a:pos x="T0" y="T1"/>
              </a:cxn>
              <a:cxn ang="0">
                <a:pos x="T2" y="T3"/>
              </a:cxn>
              <a:cxn ang="0">
                <a:pos x="T4" y="T5"/>
              </a:cxn>
            </a:cxnLst>
            <a:rect l="0" t="0" r="r" b="b"/>
            <a:pathLst>
              <a:path w="25" h="15">
                <a:moveTo>
                  <a:pt x="0" y="3"/>
                </a:moveTo>
                <a:cubicBezTo>
                  <a:pt x="1" y="6"/>
                  <a:pt x="23" y="15"/>
                  <a:pt x="24" y="11"/>
                </a:cubicBezTo>
                <a:cubicBezTo>
                  <a:pt x="25" y="7"/>
                  <a:pt x="0" y="0"/>
                  <a:pt x="0" y="3"/>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4" name="Freeform 41"/>
          <p:cNvSpPr>
            <a:spLocks/>
          </p:cNvSpPr>
          <p:nvPr/>
        </p:nvSpPr>
        <p:spPr bwMode="auto">
          <a:xfrm>
            <a:off x="12938239" y="7104371"/>
            <a:ext cx="567460" cy="494114"/>
          </a:xfrm>
          <a:custGeom>
            <a:avLst/>
            <a:gdLst>
              <a:gd name="T0" fmla="*/ 56 w 62"/>
              <a:gd name="T1" fmla="*/ 42 h 54"/>
              <a:gd name="T2" fmla="*/ 55 w 62"/>
              <a:gd name="T3" fmla="*/ 38 h 54"/>
              <a:gd name="T4" fmla="*/ 51 w 62"/>
              <a:gd name="T5" fmla="*/ 36 h 54"/>
              <a:gd name="T6" fmla="*/ 52 w 62"/>
              <a:gd name="T7" fmla="*/ 28 h 54"/>
              <a:gd name="T8" fmla="*/ 45 w 62"/>
              <a:gd name="T9" fmla="*/ 26 h 54"/>
              <a:gd name="T10" fmla="*/ 38 w 62"/>
              <a:gd name="T11" fmla="*/ 24 h 54"/>
              <a:gd name="T12" fmla="*/ 34 w 62"/>
              <a:gd name="T13" fmla="*/ 19 h 54"/>
              <a:gd name="T14" fmla="*/ 27 w 62"/>
              <a:gd name="T15" fmla="*/ 19 h 54"/>
              <a:gd name="T16" fmla="*/ 28 w 62"/>
              <a:gd name="T17" fmla="*/ 13 h 54"/>
              <a:gd name="T18" fmla="*/ 34 w 62"/>
              <a:gd name="T19" fmla="*/ 4 h 54"/>
              <a:gd name="T20" fmla="*/ 30 w 62"/>
              <a:gd name="T21" fmla="*/ 1 h 54"/>
              <a:gd name="T22" fmla="*/ 16 w 62"/>
              <a:gd name="T23" fmla="*/ 20 h 54"/>
              <a:gd name="T24" fmla="*/ 12 w 62"/>
              <a:gd name="T25" fmla="*/ 28 h 54"/>
              <a:gd name="T26" fmla="*/ 8 w 62"/>
              <a:gd name="T27" fmla="*/ 33 h 54"/>
              <a:gd name="T28" fmla="*/ 5 w 62"/>
              <a:gd name="T29" fmla="*/ 44 h 54"/>
              <a:gd name="T30" fmla="*/ 18 w 62"/>
              <a:gd name="T31" fmla="*/ 43 h 54"/>
              <a:gd name="T32" fmla="*/ 30 w 62"/>
              <a:gd name="T33" fmla="*/ 41 h 54"/>
              <a:gd name="T34" fmla="*/ 38 w 62"/>
              <a:gd name="T35" fmla="*/ 43 h 54"/>
              <a:gd name="T36" fmla="*/ 36 w 62"/>
              <a:gd name="T37" fmla="*/ 50 h 54"/>
              <a:gd name="T38" fmla="*/ 43 w 62"/>
              <a:gd name="T39" fmla="*/ 47 h 54"/>
              <a:gd name="T40" fmla="*/ 49 w 62"/>
              <a:gd name="T41" fmla="*/ 49 h 54"/>
              <a:gd name="T42" fmla="*/ 59 w 62"/>
              <a:gd name="T43" fmla="*/ 50 h 54"/>
              <a:gd name="T44" fmla="*/ 56 w 62"/>
              <a:gd name="T45"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2" h="54">
                <a:moveTo>
                  <a:pt x="56" y="42"/>
                </a:moveTo>
                <a:cubicBezTo>
                  <a:pt x="54" y="45"/>
                  <a:pt x="52" y="40"/>
                  <a:pt x="55" y="38"/>
                </a:cubicBezTo>
                <a:cubicBezTo>
                  <a:pt x="58" y="35"/>
                  <a:pt x="55" y="34"/>
                  <a:pt x="51" y="36"/>
                </a:cubicBezTo>
                <a:cubicBezTo>
                  <a:pt x="48" y="37"/>
                  <a:pt x="49" y="29"/>
                  <a:pt x="52" y="28"/>
                </a:cubicBezTo>
                <a:cubicBezTo>
                  <a:pt x="55" y="26"/>
                  <a:pt x="45" y="23"/>
                  <a:pt x="45" y="26"/>
                </a:cubicBezTo>
                <a:cubicBezTo>
                  <a:pt x="45" y="29"/>
                  <a:pt x="38" y="27"/>
                  <a:pt x="38" y="24"/>
                </a:cubicBezTo>
                <a:cubicBezTo>
                  <a:pt x="37" y="22"/>
                  <a:pt x="32" y="21"/>
                  <a:pt x="34" y="19"/>
                </a:cubicBezTo>
                <a:cubicBezTo>
                  <a:pt x="36" y="17"/>
                  <a:pt x="28" y="16"/>
                  <a:pt x="27" y="19"/>
                </a:cubicBezTo>
                <a:cubicBezTo>
                  <a:pt x="26" y="23"/>
                  <a:pt x="24" y="17"/>
                  <a:pt x="28" y="13"/>
                </a:cubicBezTo>
                <a:cubicBezTo>
                  <a:pt x="32" y="9"/>
                  <a:pt x="31" y="6"/>
                  <a:pt x="34" y="4"/>
                </a:cubicBezTo>
                <a:cubicBezTo>
                  <a:pt x="38" y="2"/>
                  <a:pt x="34" y="0"/>
                  <a:pt x="30" y="1"/>
                </a:cubicBezTo>
                <a:cubicBezTo>
                  <a:pt x="26" y="3"/>
                  <a:pt x="16" y="16"/>
                  <a:pt x="16" y="20"/>
                </a:cubicBezTo>
                <a:cubicBezTo>
                  <a:pt x="16" y="24"/>
                  <a:pt x="16" y="29"/>
                  <a:pt x="12" y="28"/>
                </a:cubicBezTo>
                <a:cubicBezTo>
                  <a:pt x="9" y="28"/>
                  <a:pt x="5" y="31"/>
                  <a:pt x="8" y="33"/>
                </a:cubicBezTo>
                <a:cubicBezTo>
                  <a:pt x="10" y="35"/>
                  <a:pt x="0" y="41"/>
                  <a:pt x="5" y="44"/>
                </a:cubicBezTo>
                <a:cubicBezTo>
                  <a:pt x="8" y="45"/>
                  <a:pt x="14" y="43"/>
                  <a:pt x="18" y="43"/>
                </a:cubicBezTo>
                <a:cubicBezTo>
                  <a:pt x="23" y="44"/>
                  <a:pt x="26" y="44"/>
                  <a:pt x="30" y="41"/>
                </a:cubicBezTo>
                <a:cubicBezTo>
                  <a:pt x="34" y="39"/>
                  <a:pt x="34" y="44"/>
                  <a:pt x="38" y="43"/>
                </a:cubicBezTo>
                <a:cubicBezTo>
                  <a:pt x="42" y="43"/>
                  <a:pt x="36" y="47"/>
                  <a:pt x="36" y="50"/>
                </a:cubicBezTo>
                <a:cubicBezTo>
                  <a:pt x="36" y="52"/>
                  <a:pt x="40" y="48"/>
                  <a:pt x="43" y="47"/>
                </a:cubicBezTo>
                <a:cubicBezTo>
                  <a:pt x="46" y="45"/>
                  <a:pt x="50" y="47"/>
                  <a:pt x="49" y="49"/>
                </a:cubicBezTo>
                <a:cubicBezTo>
                  <a:pt x="47" y="52"/>
                  <a:pt x="57" y="54"/>
                  <a:pt x="59" y="50"/>
                </a:cubicBezTo>
                <a:cubicBezTo>
                  <a:pt x="62" y="46"/>
                  <a:pt x="57" y="40"/>
                  <a:pt x="56" y="42"/>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5" name="Freeform 42"/>
          <p:cNvSpPr>
            <a:spLocks/>
          </p:cNvSpPr>
          <p:nvPr/>
        </p:nvSpPr>
        <p:spPr bwMode="auto">
          <a:xfrm>
            <a:off x="7120806" y="6818706"/>
            <a:ext cx="200734" cy="231616"/>
          </a:xfrm>
          <a:custGeom>
            <a:avLst/>
            <a:gdLst>
              <a:gd name="T0" fmla="*/ 7 w 22"/>
              <a:gd name="T1" fmla="*/ 4 h 25"/>
              <a:gd name="T2" fmla="*/ 20 w 22"/>
              <a:gd name="T3" fmla="*/ 23 h 25"/>
              <a:gd name="T4" fmla="*/ 16 w 22"/>
              <a:gd name="T5" fmla="*/ 9 h 25"/>
              <a:gd name="T6" fmla="*/ 7 w 22"/>
              <a:gd name="T7" fmla="*/ 4 h 25"/>
            </a:gdLst>
            <a:ahLst/>
            <a:cxnLst>
              <a:cxn ang="0">
                <a:pos x="T0" y="T1"/>
              </a:cxn>
              <a:cxn ang="0">
                <a:pos x="T2" y="T3"/>
              </a:cxn>
              <a:cxn ang="0">
                <a:pos x="T4" y="T5"/>
              </a:cxn>
              <a:cxn ang="0">
                <a:pos x="T6" y="T7"/>
              </a:cxn>
            </a:cxnLst>
            <a:rect l="0" t="0" r="r" b="b"/>
            <a:pathLst>
              <a:path w="22" h="25">
                <a:moveTo>
                  <a:pt x="7" y="4"/>
                </a:moveTo>
                <a:cubicBezTo>
                  <a:pt x="0" y="7"/>
                  <a:pt x="16" y="25"/>
                  <a:pt x="20" y="23"/>
                </a:cubicBezTo>
                <a:cubicBezTo>
                  <a:pt x="22" y="21"/>
                  <a:pt x="16" y="14"/>
                  <a:pt x="16" y="9"/>
                </a:cubicBezTo>
                <a:cubicBezTo>
                  <a:pt x="16" y="5"/>
                  <a:pt x="14" y="0"/>
                  <a:pt x="7" y="4"/>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6" name="Freeform 43"/>
          <p:cNvSpPr>
            <a:spLocks/>
          </p:cNvSpPr>
          <p:nvPr/>
        </p:nvSpPr>
        <p:spPr bwMode="auto">
          <a:xfrm>
            <a:off x="6534046" y="4259345"/>
            <a:ext cx="6732314" cy="3767626"/>
          </a:xfrm>
          <a:custGeom>
            <a:avLst/>
            <a:gdLst>
              <a:gd name="T0" fmla="*/ 666 w 736"/>
              <a:gd name="T1" fmla="*/ 374 h 412"/>
              <a:gd name="T2" fmla="*/ 622 w 736"/>
              <a:gd name="T3" fmla="*/ 346 h 412"/>
              <a:gd name="T4" fmla="*/ 640 w 736"/>
              <a:gd name="T5" fmla="*/ 328 h 412"/>
              <a:gd name="T6" fmla="*/ 730 w 736"/>
              <a:gd name="T7" fmla="*/ 299 h 412"/>
              <a:gd name="T8" fmla="*/ 699 w 736"/>
              <a:gd name="T9" fmla="*/ 288 h 412"/>
              <a:gd name="T10" fmla="*/ 703 w 736"/>
              <a:gd name="T11" fmla="*/ 269 h 412"/>
              <a:gd name="T12" fmla="*/ 682 w 736"/>
              <a:gd name="T13" fmla="*/ 243 h 412"/>
              <a:gd name="T14" fmla="*/ 659 w 736"/>
              <a:gd name="T15" fmla="*/ 203 h 412"/>
              <a:gd name="T16" fmla="*/ 640 w 736"/>
              <a:gd name="T17" fmla="*/ 226 h 412"/>
              <a:gd name="T18" fmla="*/ 613 w 736"/>
              <a:gd name="T19" fmla="*/ 204 h 412"/>
              <a:gd name="T20" fmla="*/ 588 w 736"/>
              <a:gd name="T21" fmla="*/ 183 h 412"/>
              <a:gd name="T22" fmla="*/ 544 w 736"/>
              <a:gd name="T23" fmla="*/ 176 h 412"/>
              <a:gd name="T24" fmla="*/ 547 w 736"/>
              <a:gd name="T25" fmla="*/ 209 h 412"/>
              <a:gd name="T26" fmla="*/ 541 w 736"/>
              <a:gd name="T27" fmla="*/ 268 h 412"/>
              <a:gd name="T28" fmla="*/ 536 w 736"/>
              <a:gd name="T29" fmla="*/ 311 h 412"/>
              <a:gd name="T30" fmla="*/ 505 w 736"/>
              <a:gd name="T31" fmla="*/ 294 h 412"/>
              <a:gd name="T32" fmla="*/ 467 w 736"/>
              <a:gd name="T33" fmla="*/ 261 h 412"/>
              <a:gd name="T34" fmla="*/ 418 w 736"/>
              <a:gd name="T35" fmla="*/ 242 h 412"/>
              <a:gd name="T36" fmla="*/ 410 w 736"/>
              <a:gd name="T37" fmla="*/ 187 h 412"/>
              <a:gd name="T38" fmla="*/ 421 w 736"/>
              <a:gd name="T39" fmla="*/ 161 h 412"/>
              <a:gd name="T40" fmla="*/ 464 w 736"/>
              <a:gd name="T41" fmla="*/ 142 h 412"/>
              <a:gd name="T42" fmla="*/ 468 w 736"/>
              <a:gd name="T43" fmla="*/ 122 h 412"/>
              <a:gd name="T44" fmla="*/ 492 w 736"/>
              <a:gd name="T45" fmla="*/ 119 h 412"/>
              <a:gd name="T46" fmla="*/ 505 w 736"/>
              <a:gd name="T47" fmla="*/ 91 h 412"/>
              <a:gd name="T48" fmla="*/ 479 w 736"/>
              <a:gd name="T49" fmla="*/ 71 h 412"/>
              <a:gd name="T50" fmla="*/ 467 w 736"/>
              <a:gd name="T51" fmla="*/ 94 h 412"/>
              <a:gd name="T52" fmla="*/ 457 w 736"/>
              <a:gd name="T53" fmla="*/ 94 h 412"/>
              <a:gd name="T54" fmla="*/ 433 w 736"/>
              <a:gd name="T55" fmla="*/ 83 h 412"/>
              <a:gd name="T56" fmla="*/ 426 w 736"/>
              <a:gd name="T57" fmla="*/ 65 h 412"/>
              <a:gd name="T58" fmla="*/ 407 w 736"/>
              <a:gd name="T59" fmla="*/ 32 h 412"/>
              <a:gd name="T60" fmla="*/ 412 w 736"/>
              <a:gd name="T61" fmla="*/ 1 h 412"/>
              <a:gd name="T62" fmla="*/ 395 w 736"/>
              <a:gd name="T63" fmla="*/ 37 h 412"/>
              <a:gd name="T64" fmla="*/ 386 w 736"/>
              <a:gd name="T65" fmla="*/ 70 h 412"/>
              <a:gd name="T66" fmla="*/ 403 w 736"/>
              <a:gd name="T67" fmla="*/ 94 h 412"/>
              <a:gd name="T68" fmla="*/ 376 w 736"/>
              <a:gd name="T69" fmla="*/ 92 h 412"/>
              <a:gd name="T70" fmla="*/ 393 w 736"/>
              <a:gd name="T71" fmla="*/ 78 h 412"/>
              <a:gd name="T72" fmla="*/ 373 w 736"/>
              <a:gd name="T73" fmla="*/ 90 h 412"/>
              <a:gd name="T74" fmla="*/ 327 w 736"/>
              <a:gd name="T75" fmla="*/ 99 h 412"/>
              <a:gd name="T76" fmla="*/ 284 w 736"/>
              <a:gd name="T77" fmla="*/ 96 h 412"/>
              <a:gd name="T78" fmla="*/ 282 w 736"/>
              <a:gd name="T79" fmla="*/ 113 h 412"/>
              <a:gd name="T80" fmla="*/ 223 w 736"/>
              <a:gd name="T81" fmla="*/ 101 h 412"/>
              <a:gd name="T82" fmla="*/ 174 w 736"/>
              <a:gd name="T83" fmla="*/ 74 h 412"/>
              <a:gd name="T84" fmla="*/ 118 w 736"/>
              <a:gd name="T85" fmla="*/ 61 h 412"/>
              <a:gd name="T86" fmla="*/ 74 w 736"/>
              <a:gd name="T87" fmla="*/ 84 h 412"/>
              <a:gd name="T88" fmla="*/ 79 w 736"/>
              <a:gd name="T89" fmla="*/ 71 h 412"/>
              <a:gd name="T90" fmla="*/ 45 w 736"/>
              <a:gd name="T91" fmla="*/ 83 h 412"/>
              <a:gd name="T92" fmla="*/ 5 w 736"/>
              <a:gd name="T93" fmla="*/ 206 h 412"/>
              <a:gd name="T94" fmla="*/ 53 w 736"/>
              <a:gd name="T95" fmla="*/ 216 h 412"/>
              <a:gd name="T96" fmla="*/ 94 w 736"/>
              <a:gd name="T97" fmla="*/ 280 h 412"/>
              <a:gd name="T98" fmla="*/ 113 w 736"/>
              <a:gd name="T99" fmla="*/ 302 h 412"/>
              <a:gd name="T100" fmla="*/ 138 w 736"/>
              <a:gd name="T101" fmla="*/ 325 h 412"/>
              <a:gd name="T102" fmla="*/ 398 w 736"/>
              <a:gd name="T103" fmla="*/ 336 h 412"/>
              <a:gd name="T104" fmla="*/ 443 w 736"/>
              <a:gd name="T105" fmla="*/ 351 h 412"/>
              <a:gd name="T106" fmla="*/ 504 w 736"/>
              <a:gd name="T107" fmla="*/ 372 h 412"/>
              <a:gd name="T108" fmla="*/ 503 w 736"/>
              <a:gd name="T109" fmla="*/ 406 h 412"/>
              <a:gd name="T110" fmla="*/ 534 w 736"/>
              <a:gd name="T111" fmla="*/ 405 h 412"/>
              <a:gd name="T112" fmla="*/ 597 w 736"/>
              <a:gd name="T113" fmla="*/ 383 h 412"/>
              <a:gd name="T114" fmla="*/ 656 w 736"/>
              <a:gd name="T115" fmla="*/ 373 h 412"/>
              <a:gd name="T116" fmla="*/ 657 w 736"/>
              <a:gd name="T117" fmla="*/ 39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6" h="412">
                <a:moveTo>
                  <a:pt x="695" y="370"/>
                </a:moveTo>
                <a:cubicBezTo>
                  <a:pt x="692" y="371"/>
                  <a:pt x="694" y="366"/>
                  <a:pt x="695" y="364"/>
                </a:cubicBezTo>
                <a:cubicBezTo>
                  <a:pt x="695" y="362"/>
                  <a:pt x="689" y="365"/>
                  <a:pt x="689" y="368"/>
                </a:cubicBezTo>
                <a:cubicBezTo>
                  <a:pt x="689" y="370"/>
                  <a:pt x="685" y="371"/>
                  <a:pt x="685" y="373"/>
                </a:cubicBezTo>
                <a:cubicBezTo>
                  <a:pt x="685" y="377"/>
                  <a:pt x="684" y="375"/>
                  <a:pt x="681" y="376"/>
                </a:cubicBezTo>
                <a:cubicBezTo>
                  <a:pt x="678" y="378"/>
                  <a:pt x="666" y="376"/>
                  <a:pt x="666" y="374"/>
                </a:cubicBezTo>
                <a:cubicBezTo>
                  <a:pt x="665" y="371"/>
                  <a:pt x="657" y="370"/>
                  <a:pt x="657" y="366"/>
                </a:cubicBezTo>
                <a:cubicBezTo>
                  <a:pt x="656" y="362"/>
                  <a:pt x="652" y="361"/>
                  <a:pt x="655" y="357"/>
                </a:cubicBezTo>
                <a:cubicBezTo>
                  <a:pt x="659" y="353"/>
                  <a:pt x="655" y="352"/>
                  <a:pt x="652" y="355"/>
                </a:cubicBezTo>
                <a:cubicBezTo>
                  <a:pt x="648" y="358"/>
                  <a:pt x="647" y="353"/>
                  <a:pt x="651" y="351"/>
                </a:cubicBezTo>
                <a:cubicBezTo>
                  <a:pt x="655" y="349"/>
                  <a:pt x="663" y="348"/>
                  <a:pt x="659" y="340"/>
                </a:cubicBezTo>
                <a:cubicBezTo>
                  <a:pt x="655" y="333"/>
                  <a:pt x="629" y="342"/>
                  <a:pt x="622" y="346"/>
                </a:cubicBezTo>
                <a:cubicBezTo>
                  <a:pt x="616" y="350"/>
                  <a:pt x="607" y="362"/>
                  <a:pt x="604" y="362"/>
                </a:cubicBezTo>
                <a:cubicBezTo>
                  <a:pt x="600" y="362"/>
                  <a:pt x="610" y="356"/>
                  <a:pt x="611" y="353"/>
                </a:cubicBezTo>
                <a:cubicBezTo>
                  <a:pt x="613" y="351"/>
                  <a:pt x="611" y="348"/>
                  <a:pt x="613" y="349"/>
                </a:cubicBezTo>
                <a:cubicBezTo>
                  <a:pt x="615" y="350"/>
                  <a:pt x="621" y="341"/>
                  <a:pt x="625" y="338"/>
                </a:cubicBezTo>
                <a:cubicBezTo>
                  <a:pt x="629" y="335"/>
                  <a:pt x="633" y="338"/>
                  <a:pt x="634" y="335"/>
                </a:cubicBezTo>
                <a:cubicBezTo>
                  <a:pt x="635" y="333"/>
                  <a:pt x="636" y="331"/>
                  <a:pt x="640" y="328"/>
                </a:cubicBezTo>
                <a:cubicBezTo>
                  <a:pt x="644" y="324"/>
                  <a:pt x="689" y="325"/>
                  <a:pt x="694" y="325"/>
                </a:cubicBezTo>
                <a:cubicBezTo>
                  <a:pt x="698" y="325"/>
                  <a:pt x="707" y="319"/>
                  <a:pt x="709" y="316"/>
                </a:cubicBezTo>
                <a:cubicBezTo>
                  <a:pt x="712" y="312"/>
                  <a:pt x="715" y="312"/>
                  <a:pt x="721" y="312"/>
                </a:cubicBezTo>
                <a:cubicBezTo>
                  <a:pt x="727" y="313"/>
                  <a:pt x="730" y="307"/>
                  <a:pt x="733" y="305"/>
                </a:cubicBezTo>
                <a:cubicBezTo>
                  <a:pt x="736" y="303"/>
                  <a:pt x="735" y="302"/>
                  <a:pt x="732" y="301"/>
                </a:cubicBezTo>
                <a:cubicBezTo>
                  <a:pt x="729" y="301"/>
                  <a:pt x="727" y="299"/>
                  <a:pt x="730" y="299"/>
                </a:cubicBezTo>
                <a:cubicBezTo>
                  <a:pt x="732" y="299"/>
                  <a:pt x="733" y="297"/>
                  <a:pt x="735" y="294"/>
                </a:cubicBezTo>
                <a:cubicBezTo>
                  <a:pt x="736" y="291"/>
                  <a:pt x="734" y="292"/>
                  <a:pt x="730" y="287"/>
                </a:cubicBezTo>
                <a:cubicBezTo>
                  <a:pt x="726" y="283"/>
                  <a:pt x="725" y="289"/>
                  <a:pt x="721" y="288"/>
                </a:cubicBezTo>
                <a:cubicBezTo>
                  <a:pt x="717" y="288"/>
                  <a:pt x="723" y="284"/>
                  <a:pt x="720" y="282"/>
                </a:cubicBezTo>
                <a:cubicBezTo>
                  <a:pt x="717" y="280"/>
                  <a:pt x="712" y="281"/>
                  <a:pt x="707" y="285"/>
                </a:cubicBezTo>
                <a:cubicBezTo>
                  <a:pt x="703" y="289"/>
                  <a:pt x="703" y="285"/>
                  <a:pt x="699" y="288"/>
                </a:cubicBezTo>
                <a:cubicBezTo>
                  <a:pt x="695" y="292"/>
                  <a:pt x="695" y="287"/>
                  <a:pt x="697" y="285"/>
                </a:cubicBezTo>
                <a:cubicBezTo>
                  <a:pt x="699" y="284"/>
                  <a:pt x="700" y="285"/>
                  <a:pt x="702" y="283"/>
                </a:cubicBezTo>
                <a:cubicBezTo>
                  <a:pt x="704" y="281"/>
                  <a:pt x="705" y="283"/>
                  <a:pt x="710" y="280"/>
                </a:cubicBezTo>
                <a:cubicBezTo>
                  <a:pt x="714" y="277"/>
                  <a:pt x="718" y="279"/>
                  <a:pt x="719" y="276"/>
                </a:cubicBezTo>
                <a:cubicBezTo>
                  <a:pt x="720" y="274"/>
                  <a:pt x="717" y="272"/>
                  <a:pt x="713" y="273"/>
                </a:cubicBezTo>
                <a:cubicBezTo>
                  <a:pt x="709" y="273"/>
                  <a:pt x="706" y="267"/>
                  <a:pt x="703" y="269"/>
                </a:cubicBezTo>
                <a:cubicBezTo>
                  <a:pt x="701" y="271"/>
                  <a:pt x="701" y="266"/>
                  <a:pt x="698" y="268"/>
                </a:cubicBezTo>
                <a:cubicBezTo>
                  <a:pt x="695" y="270"/>
                  <a:pt x="693" y="267"/>
                  <a:pt x="692" y="264"/>
                </a:cubicBezTo>
                <a:cubicBezTo>
                  <a:pt x="691" y="260"/>
                  <a:pt x="683" y="254"/>
                  <a:pt x="678" y="253"/>
                </a:cubicBezTo>
                <a:cubicBezTo>
                  <a:pt x="673" y="251"/>
                  <a:pt x="676" y="248"/>
                  <a:pt x="679" y="250"/>
                </a:cubicBezTo>
                <a:cubicBezTo>
                  <a:pt x="681" y="252"/>
                  <a:pt x="684" y="248"/>
                  <a:pt x="685" y="247"/>
                </a:cubicBezTo>
                <a:cubicBezTo>
                  <a:pt x="687" y="245"/>
                  <a:pt x="683" y="243"/>
                  <a:pt x="682" y="243"/>
                </a:cubicBezTo>
                <a:cubicBezTo>
                  <a:pt x="680" y="243"/>
                  <a:pt x="680" y="240"/>
                  <a:pt x="681" y="238"/>
                </a:cubicBezTo>
                <a:cubicBezTo>
                  <a:pt x="681" y="236"/>
                  <a:pt x="676" y="234"/>
                  <a:pt x="675" y="232"/>
                </a:cubicBezTo>
                <a:cubicBezTo>
                  <a:pt x="675" y="230"/>
                  <a:pt x="672" y="229"/>
                  <a:pt x="672" y="227"/>
                </a:cubicBezTo>
                <a:cubicBezTo>
                  <a:pt x="672" y="225"/>
                  <a:pt x="669" y="223"/>
                  <a:pt x="669" y="221"/>
                </a:cubicBezTo>
                <a:cubicBezTo>
                  <a:pt x="669" y="218"/>
                  <a:pt x="663" y="214"/>
                  <a:pt x="663" y="211"/>
                </a:cubicBezTo>
                <a:cubicBezTo>
                  <a:pt x="663" y="208"/>
                  <a:pt x="660" y="207"/>
                  <a:pt x="659" y="203"/>
                </a:cubicBezTo>
                <a:cubicBezTo>
                  <a:pt x="658" y="200"/>
                  <a:pt x="656" y="202"/>
                  <a:pt x="655" y="206"/>
                </a:cubicBezTo>
                <a:cubicBezTo>
                  <a:pt x="654" y="211"/>
                  <a:pt x="650" y="211"/>
                  <a:pt x="651" y="212"/>
                </a:cubicBezTo>
                <a:cubicBezTo>
                  <a:pt x="653" y="215"/>
                  <a:pt x="651" y="215"/>
                  <a:pt x="650" y="217"/>
                </a:cubicBezTo>
                <a:cubicBezTo>
                  <a:pt x="648" y="219"/>
                  <a:pt x="651" y="222"/>
                  <a:pt x="648" y="222"/>
                </a:cubicBezTo>
                <a:cubicBezTo>
                  <a:pt x="645" y="222"/>
                  <a:pt x="647" y="228"/>
                  <a:pt x="645" y="225"/>
                </a:cubicBezTo>
                <a:cubicBezTo>
                  <a:pt x="644" y="223"/>
                  <a:pt x="640" y="223"/>
                  <a:pt x="640" y="226"/>
                </a:cubicBezTo>
                <a:cubicBezTo>
                  <a:pt x="640" y="229"/>
                  <a:pt x="634" y="231"/>
                  <a:pt x="631" y="231"/>
                </a:cubicBezTo>
                <a:cubicBezTo>
                  <a:pt x="629" y="231"/>
                  <a:pt x="629" y="226"/>
                  <a:pt x="627" y="227"/>
                </a:cubicBezTo>
                <a:cubicBezTo>
                  <a:pt x="625" y="229"/>
                  <a:pt x="625" y="223"/>
                  <a:pt x="622" y="223"/>
                </a:cubicBezTo>
                <a:cubicBezTo>
                  <a:pt x="619" y="223"/>
                  <a:pt x="616" y="223"/>
                  <a:pt x="617" y="220"/>
                </a:cubicBezTo>
                <a:cubicBezTo>
                  <a:pt x="618" y="217"/>
                  <a:pt x="612" y="216"/>
                  <a:pt x="614" y="214"/>
                </a:cubicBezTo>
                <a:cubicBezTo>
                  <a:pt x="616" y="212"/>
                  <a:pt x="613" y="209"/>
                  <a:pt x="613" y="204"/>
                </a:cubicBezTo>
                <a:cubicBezTo>
                  <a:pt x="613" y="199"/>
                  <a:pt x="616" y="199"/>
                  <a:pt x="616" y="197"/>
                </a:cubicBezTo>
                <a:cubicBezTo>
                  <a:pt x="616" y="195"/>
                  <a:pt x="614" y="195"/>
                  <a:pt x="611" y="197"/>
                </a:cubicBezTo>
                <a:cubicBezTo>
                  <a:pt x="609" y="198"/>
                  <a:pt x="609" y="195"/>
                  <a:pt x="607" y="195"/>
                </a:cubicBezTo>
                <a:cubicBezTo>
                  <a:pt x="604" y="195"/>
                  <a:pt x="597" y="195"/>
                  <a:pt x="596" y="191"/>
                </a:cubicBezTo>
                <a:cubicBezTo>
                  <a:pt x="596" y="188"/>
                  <a:pt x="593" y="190"/>
                  <a:pt x="592" y="186"/>
                </a:cubicBezTo>
                <a:cubicBezTo>
                  <a:pt x="591" y="183"/>
                  <a:pt x="588" y="186"/>
                  <a:pt x="588" y="183"/>
                </a:cubicBezTo>
                <a:cubicBezTo>
                  <a:pt x="588" y="181"/>
                  <a:pt x="587" y="180"/>
                  <a:pt x="585" y="180"/>
                </a:cubicBezTo>
                <a:cubicBezTo>
                  <a:pt x="582" y="180"/>
                  <a:pt x="582" y="177"/>
                  <a:pt x="579" y="177"/>
                </a:cubicBezTo>
                <a:cubicBezTo>
                  <a:pt x="576" y="176"/>
                  <a:pt x="572" y="179"/>
                  <a:pt x="570" y="180"/>
                </a:cubicBezTo>
                <a:cubicBezTo>
                  <a:pt x="568" y="180"/>
                  <a:pt x="564" y="177"/>
                  <a:pt x="562" y="178"/>
                </a:cubicBezTo>
                <a:cubicBezTo>
                  <a:pt x="561" y="180"/>
                  <a:pt x="560" y="177"/>
                  <a:pt x="555" y="176"/>
                </a:cubicBezTo>
                <a:cubicBezTo>
                  <a:pt x="551" y="175"/>
                  <a:pt x="544" y="174"/>
                  <a:pt x="544" y="176"/>
                </a:cubicBezTo>
                <a:cubicBezTo>
                  <a:pt x="544" y="178"/>
                  <a:pt x="540" y="178"/>
                  <a:pt x="540" y="182"/>
                </a:cubicBezTo>
                <a:cubicBezTo>
                  <a:pt x="541" y="186"/>
                  <a:pt x="545" y="186"/>
                  <a:pt x="546" y="188"/>
                </a:cubicBezTo>
                <a:cubicBezTo>
                  <a:pt x="547" y="191"/>
                  <a:pt x="544" y="190"/>
                  <a:pt x="544" y="192"/>
                </a:cubicBezTo>
                <a:cubicBezTo>
                  <a:pt x="544" y="195"/>
                  <a:pt x="541" y="195"/>
                  <a:pt x="541" y="196"/>
                </a:cubicBezTo>
                <a:cubicBezTo>
                  <a:pt x="541" y="198"/>
                  <a:pt x="543" y="198"/>
                  <a:pt x="544" y="201"/>
                </a:cubicBezTo>
                <a:cubicBezTo>
                  <a:pt x="545" y="205"/>
                  <a:pt x="547" y="204"/>
                  <a:pt x="547" y="209"/>
                </a:cubicBezTo>
                <a:cubicBezTo>
                  <a:pt x="548" y="213"/>
                  <a:pt x="546" y="212"/>
                  <a:pt x="544" y="213"/>
                </a:cubicBezTo>
                <a:cubicBezTo>
                  <a:pt x="542" y="214"/>
                  <a:pt x="544" y="216"/>
                  <a:pt x="541" y="219"/>
                </a:cubicBezTo>
                <a:cubicBezTo>
                  <a:pt x="539" y="222"/>
                  <a:pt x="536" y="225"/>
                  <a:pt x="539" y="227"/>
                </a:cubicBezTo>
                <a:cubicBezTo>
                  <a:pt x="541" y="229"/>
                  <a:pt x="548" y="232"/>
                  <a:pt x="551" y="237"/>
                </a:cubicBezTo>
                <a:cubicBezTo>
                  <a:pt x="554" y="242"/>
                  <a:pt x="554" y="250"/>
                  <a:pt x="553" y="256"/>
                </a:cubicBezTo>
                <a:cubicBezTo>
                  <a:pt x="552" y="262"/>
                  <a:pt x="546" y="263"/>
                  <a:pt x="541" y="268"/>
                </a:cubicBezTo>
                <a:cubicBezTo>
                  <a:pt x="536" y="273"/>
                  <a:pt x="532" y="272"/>
                  <a:pt x="529" y="272"/>
                </a:cubicBezTo>
                <a:cubicBezTo>
                  <a:pt x="527" y="273"/>
                  <a:pt x="528" y="277"/>
                  <a:pt x="532" y="281"/>
                </a:cubicBezTo>
                <a:cubicBezTo>
                  <a:pt x="535" y="284"/>
                  <a:pt x="532" y="285"/>
                  <a:pt x="534" y="289"/>
                </a:cubicBezTo>
                <a:cubicBezTo>
                  <a:pt x="536" y="293"/>
                  <a:pt x="534" y="296"/>
                  <a:pt x="536" y="299"/>
                </a:cubicBezTo>
                <a:cubicBezTo>
                  <a:pt x="539" y="303"/>
                  <a:pt x="537" y="304"/>
                  <a:pt x="534" y="307"/>
                </a:cubicBezTo>
                <a:cubicBezTo>
                  <a:pt x="532" y="309"/>
                  <a:pt x="536" y="308"/>
                  <a:pt x="536" y="311"/>
                </a:cubicBezTo>
                <a:cubicBezTo>
                  <a:pt x="536" y="314"/>
                  <a:pt x="534" y="312"/>
                  <a:pt x="532" y="311"/>
                </a:cubicBezTo>
                <a:cubicBezTo>
                  <a:pt x="529" y="309"/>
                  <a:pt x="527" y="314"/>
                  <a:pt x="527" y="316"/>
                </a:cubicBezTo>
                <a:cubicBezTo>
                  <a:pt x="527" y="318"/>
                  <a:pt x="521" y="313"/>
                  <a:pt x="520" y="313"/>
                </a:cubicBezTo>
                <a:cubicBezTo>
                  <a:pt x="519" y="313"/>
                  <a:pt x="520" y="310"/>
                  <a:pt x="517" y="307"/>
                </a:cubicBezTo>
                <a:cubicBezTo>
                  <a:pt x="514" y="305"/>
                  <a:pt x="511" y="304"/>
                  <a:pt x="511" y="301"/>
                </a:cubicBezTo>
                <a:cubicBezTo>
                  <a:pt x="511" y="299"/>
                  <a:pt x="505" y="297"/>
                  <a:pt x="505" y="294"/>
                </a:cubicBezTo>
                <a:cubicBezTo>
                  <a:pt x="505" y="291"/>
                  <a:pt x="506" y="283"/>
                  <a:pt x="504" y="281"/>
                </a:cubicBezTo>
                <a:cubicBezTo>
                  <a:pt x="503" y="279"/>
                  <a:pt x="504" y="276"/>
                  <a:pt x="505" y="274"/>
                </a:cubicBezTo>
                <a:cubicBezTo>
                  <a:pt x="507" y="272"/>
                  <a:pt x="504" y="269"/>
                  <a:pt x="501" y="269"/>
                </a:cubicBezTo>
                <a:cubicBezTo>
                  <a:pt x="497" y="269"/>
                  <a:pt x="493" y="268"/>
                  <a:pt x="488" y="268"/>
                </a:cubicBezTo>
                <a:cubicBezTo>
                  <a:pt x="483" y="268"/>
                  <a:pt x="480" y="268"/>
                  <a:pt x="479" y="266"/>
                </a:cubicBezTo>
                <a:cubicBezTo>
                  <a:pt x="477" y="265"/>
                  <a:pt x="473" y="262"/>
                  <a:pt x="467" y="261"/>
                </a:cubicBezTo>
                <a:cubicBezTo>
                  <a:pt x="461" y="259"/>
                  <a:pt x="459" y="256"/>
                  <a:pt x="458" y="254"/>
                </a:cubicBezTo>
                <a:cubicBezTo>
                  <a:pt x="457" y="253"/>
                  <a:pt x="452" y="251"/>
                  <a:pt x="450" y="250"/>
                </a:cubicBezTo>
                <a:cubicBezTo>
                  <a:pt x="449" y="248"/>
                  <a:pt x="443" y="247"/>
                  <a:pt x="441" y="247"/>
                </a:cubicBezTo>
                <a:cubicBezTo>
                  <a:pt x="439" y="248"/>
                  <a:pt x="433" y="243"/>
                  <a:pt x="430" y="243"/>
                </a:cubicBezTo>
                <a:cubicBezTo>
                  <a:pt x="426" y="243"/>
                  <a:pt x="418" y="246"/>
                  <a:pt x="417" y="247"/>
                </a:cubicBezTo>
                <a:cubicBezTo>
                  <a:pt x="416" y="247"/>
                  <a:pt x="417" y="244"/>
                  <a:pt x="418" y="242"/>
                </a:cubicBezTo>
                <a:cubicBezTo>
                  <a:pt x="419" y="241"/>
                  <a:pt x="415" y="235"/>
                  <a:pt x="414" y="232"/>
                </a:cubicBezTo>
                <a:cubicBezTo>
                  <a:pt x="413" y="228"/>
                  <a:pt x="412" y="224"/>
                  <a:pt x="408" y="224"/>
                </a:cubicBezTo>
                <a:cubicBezTo>
                  <a:pt x="404" y="225"/>
                  <a:pt x="400" y="223"/>
                  <a:pt x="399" y="222"/>
                </a:cubicBezTo>
                <a:cubicBezTo>
                  <a:pt x="397" y="221"/>
                  <a:pt x="397" y="210"/>
                  <a:pt x="398" y="206"/>
                </a:cubicBezTo>
                <a:cubicBezTo>
                  <a:pt x="399" y="201"/>
                  <a:pt x="404" y="194"/>
                  <a:pt x="404" y="192"/>
                </a:cubicBezTo>
                <a:cubicBezTo>
                  <a:pt x="404" y="189"/>
                  <a:pt x="407" y="187"/>
                  <a:pt x="410" y="187"/>
                </a:cubicBezTo>
                <a:cubicBezTo>
                  <a:pt x="413" y="186"/>
                  <a:pt x="411" y="180"/>
                  <a:pt x="414" y="180"/>
                </a:cubicBezTo>
                <a:cubicBezTo>
                  <a:pt x="416" y="180"/>
                  <a:pt x="417" y="179"/>
                  <a:pt x="417" y="176"/>
                </a:cubicBezTo>
                <a:cubicBezTo>
                  <a:pt x="418" y="174"/>
                  <a:pt x="421" y="176"/>
                  <a:pt x="419" y="174"/>
                </a:cubicBezTo>
                <a:cubicBezTo>
                  <a:pt x="417" y="172"/>
                  <a:pt x="419" y="171"/>
                  <a:pt x="423" y="171"/>
                </a:cubicBezTo>
                <a:cubicBezTo>
                  <a:pt x="428" y="171"/>
                  <a:pt x="434" y="170"/>
                  <a:pt x="433" y="165"/>
                </a:cubicBezTo>
                <a:cubicBezTo>
                  <a:pt x="432" y="161"/>
                  <a:pt x="421" y="164"/>
                  <a:pt x="421" y="161"/>
                </a:cubicBezTo>
                <a:cubicBezTo>
                  <a:pt x="421" y="157"/>
                  <a:pt x="406" y="157"/>
                  <a:pt x="407" y="155"/>
                </a:cubicBezTo>
                <a:cubicBezTo>
                  <a:pt x="408" y="153"/>
                  <a:pt x="422" y="156"/>
                  <a:pt x="427" y="158"/>
                </a:cubicBezTo>
                <a:cubicBezTo>
                  <a:pt x="432" y="160"/>
                  <a:pt x="433" y="160"/>
                  <a:pt x="437" y="160"/>
                </a:cubicBezTo>
                <a:cubicBezTo>
                  <a:pt x="441" y="159"/>
                  <a:pt x="438" y="154"/>
                  <a:pt x="439" y="152"/>
                </a:cubicBezTo>
                <a:cubicBezTo>
                  <a:pt x="440" y="150"/>
                  <a:pt x="447" y="155"/>
                  <a:pt x="452" y="154"/>
                </a:cubicBezTo>
                <a:cubicBezTo>
                  <a:pt x="456" y="153"/>
                  <a:pt x="460" y="144"/>
                  <a:pt x="464" y="142"/>
                </a:cubicBezTo>
                <a:cubicBezTo>
                  <a:pt x="467" y="139"/>
                  <a:pt x="464" y="137"/>
                  <a:pt x="457" y="138"/>
                </a:cubicBezTo>
                <a:cubicBezTo>
                  <a:pt x="450" y="138"/>
                  <a:pt x="446" y="136"/>
                  <a:pt x="442" y="133"/>
                </a:cubicBezTo>
                <a:cubicBezTo>
                  <a:pt x="439" y="130"/>
                  <a:pt x="439" y="128"/>
                  <a:pt x="443" y="128"/>
                </a:cubicBezTo>
                <a:cubicBezTo>
                  <a:pt x="447" y="128"/>
                  <a:pt x="456" y="136"/>
                  <a:pt x="460" y="136"/>
                </a:cubicBezTo>
                <a:cubicBezTo>
                  <a:pt x="464" y="137"/>
                  <a:pt x="470" y="129"/>
                  <a:pt x="473" y="127"/>
                </a:cubicBezTo>
                <a:cubicBezTo>
                  <a:pt x="476" y="125"/>
                  <a:pt x="470" y="124"/>
                  <a:pt x="468" y="122"/>
                </a:cubicBezTo>
                <a:cubicBezTo>
                  <a:pt x="466" y="120"/>
                  <a:pt x="472" y="119"/>
                  <a:pt x="475" y="119"/>
                </a:cubicBezTo>
                <a:cubicBezTo>
                  <a:pt x="478" y="119"/>
                  <a:pt x="479" y="122"/>
                  <a:pt x="480" y="123"/>
                </a:cubicBezTo>
                <a:cubicBezTo>
                  <a:pt x="481" y="125"/>
                  <a:pt x="486" y="122"/>
                  <a:pt x="489" y="122"/>
                </a:cubicBezTo>
                <a:cubicBezTo>
                  <a:pt x="492" y="122"/>
                  <a:pt x="489" y="118"/>
                  <a:pt x="484" y="116"/>
                </a:cubicBezTo>
                <a:cubicBezTo>
                  <a:pt x="480" y="115"/>
                  <a:pt x="485" y="111"/>
                  <a:pt x="486" y="114"/>
                </a:cubicBezTo>
                <a:cubicBezTo>
                  <a:pt x="487" y="117"/>
                  <a:pt x="490" y="116"/>
                  <a:pt x="492" y="119"/>
                </a:cubicBezTo>
                <a:cubicBezTo>
                  <a:pt x="494" y="123"/>
                  <a:pt x="495" y="121"/>
                  <a:pt x="499" y="119"/>
                </a:cubicBezTo>
                <a:cubicBezTo>
                  <a:pt x="503" y="118"/>
                  <a:pt x="505" y="116"/>
                  <a:pt x="507" y="113"/>
                </a:cubicBezTo>
                <a:cubicBezTo>
                  <a:pt x="509" y="111"/>
                  <a:pt x="509" y="114"/>
                  <a:pt x="512" y="110"/>
                </a:cubicBezTo>
                <a:cubicBezTo>
                  <a:pt x="514" y="107"/>
                  <a:pt x="511" y="103"/>
                  <a:pt x="508" y="101"/>
                </a:cubicBezTo>
                <a:cubicBezTo>
                  <a:pt x="505" y="99"/>
                  <a:pt x="508" y="96"/>
                  <a:pt x="505" y="95"/>
                </a:cubicBezTo>
                <a:cubicBezTo>
                  <a:pt x="502" y="93"/>
                  <a:pt x="501" y="90"/>
                  <a:pt x="505" y="91"/>
                </a:cubicBezTo>
                <a:cubicBezTo>
                  <a:pt x="509" y="92"/>
                  <a:pt x="512" y="91"/>
                  <a:pt x="514" y="88"/>
                </a:cubicBezTo>
                <a:cubicBezTo>
                  <a:pt x="515" y="86"/>
                  <a:pt x="508" y="85"/>
                  <a:pt x="511" y="83"/>
                </a:cubicBezTo>
                <a:cubicBezTo>
                  <a:pt x="515" y="81"/>
                  <a:pt x="512" y="79"/>
                  <a:pt x="508" y="79"/>
                </a:cubicBezTo>
                <a:cubicBezTo>
                  <a:pt x="505" y="79"/>
                  <a:pt x="502" y="78"/>
                  <a:pt x="502" y="75"/>
                </a:cubicBezTo>
                <a:cubicBezTo>
                  <a:pt x="502" y="72"/>
                  <a:pt x="496" y="74"/>
                  <a:pt x="492" y="72"/>
                </a:cubicBezTo>
                <a:cubicBezTo>
                  <a:pt x="489" y="70"/>
                  <a:pt x="481" y="71"/>
                  <a:pt x="479" y="71"/>
                </a:cubicBezTo>
                <a:cubicBezTo>
                  <a:pt x="477" y="71"/>
                  <a:pt x="477" y="79"/>
                  <a:pt x="480" y="79"/>
                </a:cubicBezTo>
                <a:cubicBezTo>
                  <a:pt x="482" y="79"/>
                  <a:pt x="485" y="82"/>
                  <a:pt x="482" y="83"/>
                </a:cubicBezTo>
                <a:cubicBezTo>
                  <a:pt x="480" y="84"/>
                  <a:pt x="483" y="87"/>
                  <a:pt x="481" y="87"/>
                </a:cubicBezTo>
                <a:cubicBezTo>
                  <a:pt x="479" y="87"/>
                  <a:pt x="476" y="86"/>
                  <a:pt x="475" y="91"/>
                </a:cubicBezTo>
                <a:cubicBezTo>
                  <a:pt x="475" y="96"/>
                  <a:pt x="474" y="98"/>
                  <a:pt x="471" y="99"/>
                </a:cubicBezTo>
                <a:cubicBezTo>
                  <a:pt x="468" y="101"/>
                  <a:pt x="470" y="94"/>
                  <a:pt x="467" y="94"/>
                </a:cubicBezTo>
                <a:cubicBezTo>
                  <a:pt x="464" y="94"/>
                  <a:pt x="464" y="100"/>
                  <a:pt x="466" y="101"/>
                </a:cubicBezTo>
                <a:cubicBezTo>
                  <a:pt x="468" y="101"/>
                  <a:pt x="469" y="103"/>
                  <a:pt x="469" y="106"/>
                </a:cubicBezTo>
                <a:cubicBezTo>
                  <a:pt x="470" y="109"/>
                  <a:pt x="465" y="107"/>
                  <a:pt x="463" y="110"/>
                </a:cubicBezTo>
                <a:cubicBezTo>
                  <a:pt x="461" y="114"/>
                  <a:pt x="461" y="109"/>
                  <a:pt x="459" y="106"/>
                </a:cubicBezTo>
                <a:cubicBezTo>
                  <a:pt x="456" y="104"/>
                  <a:pt x="453" y="100"/>
                  <a:pt x="453" y="97"/>
                </a:cubicBezTo>
                <a:cubicBezTo>
                  <a:pt x="453" y="95"/>
                  <a:pt x="454" y="94"/>
                  <a:pt x="457" y="94"/>
                </a:cubicBezTo>
                <a:cubicBezTo>
                  <a:pt x="459" y="93"/>
                  <a:pt x="457" y="91"/>
                  <a:pt x="456" y="88"/>
                </a:cubicBezTo>
                <a:cubicBezTo>
                  <a:pt x="456" y="85"/>
                  <a:pt x="454" y="86"/>
                  <a:pt x="451" y="82"/>
                </a:cubicBezTo>
                <a:cubicBezTo>
                  <a:pt x="448" y="79"/>
                  <a:pt x="444" y="79"/>
                  <a:pt x="443" y="80"/>
                </a:cubicBezTo>
                <a:cubicBezTo>
                  <a:pt x="441" y="82"/>
                  <a:pt x="442" y="85"/>
                  <a:pt x="439" y="86"/>
                </a:cubicBezTo>
                <a:cubicBezTo>
                  <a:pt x="437" y="87"/>
                  <a:pt x="438" y="93"/>
                  <a:pt x="436" y="93"/>
                </a:cubicBezTo>
                <a:cubicBezTo>
                  <a:pt x="433" y="94"/>
                  <a:pt x="435" y="84"/>
                  <a:pt x="433" y="83"/>
                </a:cubicBezTo>
                <a:cubicBezTo>
                  <a:pt x="431" y="82"/>
                  <a:pt x="431" y="80"/>
                  <a:pt x="434" y="79"/>
                </a:cubicBezTo>
                <a:cubicBezTo>
                  <a:pt x="437" y="79"/>
                  <a:pt x="439" y="76"/>
                  <a:pt x="436" y="76"/>
                </a:cubicBezTo>
                <a:cubicBezTo>
                  <a:pt x="434" y="76"/>
                  <a:pt x="429" y="73"/>
                  <a:pt x="428" y="72"/>
                </a:cubicBezTo>
                <a:cubicBezTo>
                  <a:pt x="426" y="72"/>
                  <a:pt x="423" y="76"/>
                  <a:pt x="421" y="74"/>
                </a:cubicBezTo>
                <a:cubicBezTo>
                  <a:pt x="419" y="73"/>
                  <a:pt x="421" y="69"/>
                  <a:pt x="421" y="67"/>
                </a:cubicBezTo>
                <a:cubicBezTo>
                  <a:pt x="422" y="65"/>
                  <a:pt x="425" y="68"/>
                  <a:pt x="426" y="65"/>
                </a:cubicBezTo>
                <a:cubicBezTo>
                  <a:pt x="428" y="62"/>
                  <a:pt x="421" y="62"/>
                  <a:pt x="421" y="60"/>
                </a:cubicBezTo>
                <a:cubicBezTo>
                  <a:pt x="421" y="57"/>
                  <a:pt x="415" y="56"/>
                  <a:pt x="414" y="55"/>
                </a:cubicBezTo>
                <a:cubicBezTo>
                  <a:pt x="412" y="54"/>
                  <a:pt x="415" y="49"/>
                  <a:pt x="414" y="47"/>
                </a:cubicBezTo>
                <a:cubicBezTo>
                  <a:pt x="413" y="46"/>
                  <a:pt x="406" y="39"/>
                  <a:pt x="403" y="40"/>
                </a:cubicBezTo>
                <a:cubicBezTo>
                  <a:pt x="400" y="40"/>
                  <a:pt x="399" y="36"/>
                  <a:pt x="401" y="36"/>
                </a:cubicBezTo>
                <a:cubicBezTo>
                  <a:pt x="403" y="36"/>
                  <a:pt x="404" y="35"/>
                  <a:pt x="407" y="32"/>
                </a:cubicBezTo>
                <a:cubicBezTo>
                  <a:pt x="410" y="28"/>
                  <a:pt x="411" y="27"/>
                  <a:pt x="408" y="26"/>
                </a:cubicBezTo>
                <a:cubicBezTo>
                  <a:pt x="406" y="25"/>
                  <a:pt x="405" y="23"/>
                  <a:pt x="409" y="23"/>
                </a:cubicBezTo>
                <a:cubicBezTo>
                  <a:pt x="413" y="23"/>
                  <a:pt x="420" y="26"/>
                  <a:pt x="422" y="24"/>
                </a:cubicBezTo>
                <a:cubicBezTo>
                  <a:pt x="425" y="23"/>
                  <a:pt x="432" y="11"/>
                  <a:pt x="435" y="8"/>
                </a:cubicBezTo>
                <a:cubicBezTo>
                  <a:pt x="437" y="4"/>
                  <a:pt x="432" y="3"/>
                  <a:pt x="426" y="4"/>
                </a:cubicBezTo>
                <a:cubicBezTo>
                  <a:pt x="419" y="4"/>
                  <a:pt x="417" y="1"/>
                  <a:pt x="412" y="1"/>
                </a:cubicBezTo>
                <a:cubicBezTo>
                  <a:pt x="406" y="0"/>
                  <a:pt x="395" y="2"/>
                  <a:pt x="394" y="4"/>
                </a:cubicBezTo>
                <a:cubicBezTo>
                  <a:pt x="392" y="5"/>
                  <a:pt x="397" y="7"/>
                  <a:pt x="396" y="9"/>
                </a:cubicBezTo>
                <a:cubicBezTo>
                  <a:pt x="396" y="11"/>
                  <a:pt x="392" y="7"/>
                  <a:pt x="391" y="8"/>
                </a:cubicBezTo>
                <a:cubicBezTo>
                  <a:pt x="389" y="9"/>
                  <a:pt x="391" y="11"/>
                  <a:pt x="391" y="18"/>
                </a:cubicBezTo>
                <a:cubicBezTo>
                  <a:pt x="390" y="25"/>
                  <a:pt x="392" y="25"/>
                  <a:pt x="394" y="27"/>
                </a:cubicBezTo>
                <a:cubicBezTo>
                  <a:pt x="396" y="30"/>
                  <a:pt x="395" y="33"/>
                  <a:pt x="395" y="37"/>
                </a:cubicBezTo>
                <a:cubicBezTo>
                  <a:pt x="395" y="41"/>
                  <a:pt x="391" y="41"/>
                  <a:pt x="390" y="42"/>
                </a:cubicBezTo>
                <a:cubicBezTo>
                  <a:pt x="389" y="43"/>
                  <a:pt x="393" y="45"/>
                  <a:pt x="393" y="47"/>
                </a:cubicBezTo>
                <a:cubicBezTo>
                  <a:pt x="392" y="50"/>
                  <a:pt x="388" y="46"/>
                  <a:pt x="386" y="47"/>
                </a:cubicBezTo>
                <a:cubicBezTo>
                  <a:pt x="383" y="47"/>
                  <a:pt x="382" y="54"/>
                  <a:pt x="384" y="56"/>
                </a:cubicBezTo>
                <a:cubicBezTo>
                  <a:pt x="386" y="58"/>
                  <a:pt x="387" y="58"/>
                  <a:pt x="386" y="60"/>
                </a:cubicBezTo>
                <a:cubicBezTo>
                  <a:pt x="384" y="62"/>
                  <a:pt x="382" y="66"/>
                  <a:pt x="386" y="70"/>
                </a:cubicBezTo>
                <a:cubicBezTo>
                  <a:pt x="391" y="73"/>
                  <a:pt x="399" y="73"/>
                  <a:pt x="403" y="76"/>
                </a:cubicBezTo>
                <a:cubicBezTo>
                  <a:pt x="408" y="79"/>
                  <a:pt x="401" y="77"/>
                  <a:pt x="403" y="80"/>
                </a:cubicBezTo>
                <a:cubicBezTo>
                  <a:pt x="405" y="83"/>
                  <a:pt x="400" y="84"/>
                  <a:pt x="400" y="87"/>
                </a:cubicBezTo>
                <a:cubicBezTo>
                  <a:pt x="401" y="89"/>
                  <a:pt x="402" y="88"/>
                  <a:pt x="405" y="84"/>
                </a:cubicBezTo>
                <a:cubicBezTo>
                  <a:pt x="407" y="80"/>
                  <a:pt x="409" y="85"/>
                  <a:pt x="408" y="89"/>
                </a:cubicBezTo>
                <a:cubicBezTo>
                  <a:pt x="408" y="92"/>
                  <a:pt x="405" y="90"/>
                  <a:pt x="403" y="94"/>
                </a:cubicBezTo>
                <a:cubicBezTo>
                  <a:pt x="400" y="97"/>
                  <a:pt x="398" y="98"/>
                  <a:pt x="394" y="97"/>
                </a:cubicBezTo>
                <a:cubicBezTo>
                  <a:pt x="391" y="96"/>
                  <a:pt x="393" y="102"/>
                  <a:pt x="394" y="105"/>
                </a:cubicBezTo>
                <a:cubicBezTo>
                  <a:pt x="396" y="109"/>
                  <a:pt x="394" y="110"/>
                  <a:pt x="390" y="109"/>
                </a:cubicBezTo>
                <a:cubicBezTo>
                  <a:pt x="386" y="108"/>
                  <a:pt x="383" y="105"/>
                  <a:pt x="385" y="102"/>
                </a:cubicBezTo>
                <a:cubicBezTo>
                  <a:pt x="387" y="98"/>
                  <a:pt x="389" y="95"/>
                  <a:pt x="386" y="95"/>
                </a:cubicBezTo>
                <a:cubicBezTo>
                  <a:pt x="384" y="95"/>
                  <a:pt x="378" y="95"/>
                  <a:pt x="376" y="92"/>
                </a:cubicBezTo>
                <a:cubicBezTo>
                  <a:pt x="375" y="90"/>
                  <a:pt x="378" y="91"/>
                  <a:pt x="383" y="91"/>
                </a:cubicBezTo>
                <a:cubicBezTo>
                  <a:pt x="388" y="92"/>
                  <a:pt x="383" y="88"/>
                  <a:pt x="387" y="88"/>
                </a:cubicBezTo>
                <a:cubicBezTo>
                  <a:pt x="391" y="88"/>
                  <a:pt x="394" y="90"/>
                  <a:pt x="397" y="87"/>
                </a:cubicBezTo>
                <a:cubicBezTo>
                  <a:pt x="400" y="84"/>
                  <a:pt x="395" y="79"/>
                  <a:pt x="392" y="80"/>
                </a:cubicBezTo>
                <a:cubicBezTo>
                  <a:pt x="390" y="81"/>
                  <a:pt x="386" y="82"/>
                  <a:pt x="386" y="79"/>
                </a:cubicBezTo>
                <a:cubicBezTo>
                  <a:pt x="386" y="76"/>
                  <a:pt x="390" y="78"/>
                  <a:pt x="393" y="78"/>
                </a:cubicBezTo>
                <a:cubicBezTo>
                  <a:pt x="395" y="77"/>
                  <a:pt x="391" y="74"/>
                  <a:pt x="387" y="75"/>
                </a:cubicBezTo>
                <a:cubicBezTo>
                  <a:pt x="384" y="76"/>
                  <a:pt x="381" y="76"/>
                  <a:pt x="378" y="73"/>
                </a:cubicBezTo>
                <a:cubicBezTo>
                  <a:pt x="375" y="69"/>
                  <a:pt x="369" y="68"/>
                  <a:pt x="368" y="75"/>
                </a:cubicBezTo>
                <a:cubicBezTo>
                  <a:pt x="367" y="82"/>
                  <a:pt x="361" y="78"/>
                  <a:pt x="359" y="81"/>
                </a:cubicBezTo>
                <a:cubicBezTo>
                  <a:pt x="357" y="83"/>
                  <a:pt x="362" y="85"/>
                  <a:pt x="367" y="85"/>
                </a:cubicBezTo>
                <a:cubicBezTo>
                  <a:pt x="372" y="85"/>
                  <a:pt x="376" y="90"/>
                  <a:pt x="373" y="90"/>
                </a:cubicBezTo>
                <a:cubicBezTo>
                  <a:pt x="371" y="90"/>
                  <a:pt x="372" y="94"/>
                  <a:pt x="369" y="92"/>
                </a:cubicBezTo>
                <a:cubicBezTo>
                  <a:pt x="367" y="91"/>
                  <a:pt x="364" y="92"/>
                  <a:pt x="366" y="95"/>
                </a:cubicBezTo>
                <a:cubicBezTo>
                  <a:pt x="368" y="97"/>
                  <a:pt x="365" y="98"/>
                  <a:pt x="365" y="100"/>
                </a:cubicBezTo>
                <a:cubicBezTo>
                  <a:pt x="366" y="102"/>
                  <a:pt x="361" y="100"/>
                  <a:pt x="357" y="100"/>
                </a:cubicBezTo>
                <a:cubicBezTo>
                  <a:pt x="353" y="100"/>
                  <a:pt x="346" y="101"/>
                  <a:pt x="341" y="102"/>
                </a:cubicBezTo>
                <a:cubicBezTo>
                  <a:pt x="335" y="103"/>
                  <a:pt x="330" y="101"/>
                  <a:pt x="327" y="99"/>
                </a:cubicBezTo>
                <a:cubicBezTo>
                  <a:pt x="325" y="96"/>
                  <a:pt x="322" y="97"/>
                  <a:pt x="318" y="97"/>
                </a:cubicBezTo>
                <a:cubicBezTo>
                  <a:pt x="314" y="97"/>
                  <a:pt x="316" y="93"/>
                  <a:pt x="311" y="93"/>
                </a:cubicBezTo>
                <a:cubicBezTo>
                  <a:pt x="306" y="93"/>
                  <a:pt x="307" y="89"/>
                  <a:pt x="306" y="86"/>
                </a:cubicBezTo>
                <a:cubicBezTo>
                  <a:pt x="306" y="84"/>
                  <a:pt x="296" y="84"/>
                  <a:pt x="292" y="87"/>
                </a:cubicBezTo>
                <a:cubicBezTo>
                  <a:pt x="289" y="89"/>
                  <a:pt x="282" y="88"/>
                  <a:pt x="280" y="92"/>
                </a:cubicBezTo>
                <a:cubicBezTo>
                  <a:pt x="278" y="96"/>
                  <a:pt x="282" y="96"/>
                  <a:pt x="284" y="96"/>
                </a:cubicBezTo>
                <a:cubicBezTo>
                  <a:pt x="286" y="96"/>
                  <a:pt x="286" y="92"/>
                  <a:pt x="292" y="93"/>
                </a:cubicBezTo>
                <a:cubicBezTo>
                  <a:pt x="297" y="94"/>
                  <a:pt x="301" y="88"/>
                  <a:pt x="303" y="90"/>
                </a:cubicBezTo>
                <a:cubicBezTo>
                  <a:pt x="305" y="92"/>
                  <a:pt x="294" y="97"/>
                  <a:pt x="289" y="97"/>
                </a:cubicBezTo>
                <a:cubicBezTo>
                  <a:pt x="284" y="98"/>
                  <a:pt x="285" y="102"/>
                  <a:pt x="290" y="109"/>
                </a:cubicBezTo>
                <a:cubicBezTo>
                  <a:pt x="295" y="116"/>
                  <a:pt x="288" y="112"/>
                  <a:pt x="288" y="115"/>
                </a:cubicBezTo>
                <a:cubicBezTo>
                  <a:pt x="288" y="119"/>
                  <a:pt x="279" y="114"/>
                  <a:pt x="282" y="113"/>
                </a:cubicBezTo>
                <a:cubicBezTo>
                  <a:pt x="286" y="112"/>
                  <a:pt x="284" y="108"/>
                  <a:pt x="282" y="106"/>
                </a:cubicBezTo>
                <a:cubicBezTo>
                  <a:pt x="279" y="104"/>
                  <a:pt x="277" y="106"/>
                  <a:pt x="277" y="104"/>
                </a:cubicBezTo>
                <a:cubicBezTo>
                  <a:pt x="278" y="101"/>
                  <a:pt x="274" y="104"/>
                  <a:pt x="271" y="102"/>
                </a:cubicBezTo>
                <a:cubicBezTo>
                  <a:pt x="269" y="100"/>
                  <a:pt x="267" y="98"/>
                  <a:pt x="264" y="100"/>
                </a:cubicBezTo>
                <a:cubicBezTo>
                  <a:pt x="260" y="102"/>
                  <a:pt x="256" y="101"/>
                  <a:pt x="248" y="103"/>
                </a:cubicBezTo>
                <a:cubicBezTo>
                  <a:pt x="240" y="104"/>
                  <a:pt x="226" y="104"/>
                  <a:pt x="223" y="101"/>
                </a:cubicBezTo>
                <a:cubicBezTo>
                  <a:pt x="220" y="98"/>
                  <a:pt x="230" y="94"/>
                  <a:pt x="233" y="94"/>
                </a:cubicBezTo>
                <a:cubicBezTo>
                  <a:pt x="235" y="95"/>
                  <a:pt x="234" y="91"/>
                  <a:pt x="229" y="88"/>
                </a:cubicBezTo>
                <a:cubicBezTo>
                  <a:pt x="225" y="84"/>
                  <a:pt x="215" y="82"/>
                  <a:pt x="216" y="84"/>
                </a:cubicBezTo>
                <a:cubicBezTo>
                  <a:pt x="216" y="86"/>
                  <a:pt x="210" y="85"/>
                  <a:pt x="203" y="83"/>
                </a:cubicBezTo>
                <a:cubicBezTo>
                  <a:pt x="196" y="82"/>
                  <a:pt x="195" y="79"/>
                  <a:pt x="191" y="79"/>
                </a:cubicBezTo>
                <a:cubicBezTo>
                  <a:pt x="186" y="79"/>
                  <a:pt x="179" y="78"/>
                  <a:pt x="174" y="74"/>
                </a:cubicBezTo>
                <a:cubicBezTo>
                  <a:pt x="169" y="69"/>
                  <a:pt x="156" y="71"/>
                  <a:pt x="155" y="74"/>
                </a:cubicBezTo>
                <a:cubicBezTo>
                  <a:pt x="153" y="78"/>
                  <a:pt x="149" y="78"/>
                  <a:pt x="145" y="78"/>
                </a:cubicBezTo>
                <a:cubicBezTo>
                  <a:pt x="141" y="78"/>
                  <a:pt x="147" y="73"/>
                  <a:pt x="145" y="72"/>
                </a:cubicBezTo>
                <a:cubicBezTo>
                  <a:pt x="143" y="71"/>
                  <a:pt x="145" y="66"/>
                  <a:pt x="142" y="66"/>
                </a:cubicBezTo>
                <a:cubicBezTo>
                  <a:pt x="139" y="65"/>
                  <a:pt x="136" y="78"/>
                  <a:pt x="131" y="78"/>
                </a:cubicBezTo>
                <a:cubicBezTo>
                  <a:pt x="125" y="78"/>
                  <a:pt x="123" y="64"/>
                  <a:pt x="118" y="61"/>
                </a:cubicBezTo>
                <a:cubicBezTo>
                  <a:pt x="113" y="58"/>
                  <a:pt x="109" y="57"/>
                  <a:pt x="113" y="62"/>
                </a:cubicBezTo>
                <a:cubicBezTo>
                  <a:pt x="117" y="68"/>
                  <a:pt x="109" y="64"/>
                  <a:pt x="110" y="67"/>
                </a:cubicBezTo>
                <a:cubicBezTo>
                  <a:pt x="110" y="71"/>
                  <a:pt x="103" y="75"/>
                  <a:pt x="103" y="73"/>
                </a:cubicBezTo>
                <a:cubicBezTo>
                  <a:pt x="104" y="71"/>
                  <a:pt x="100" y="69"/>
                  <a:pt x="95" y="74"/>
                </a:cubicBezTo>
                <a:cubicBezTo>
                  <a:pt x="91" y="79"/>
                  <a:pt x="87" y="79"/>
                  <a:pt x="87" y="77"/>
                </a:cubicBezTo>
                <a:cubicBezTo>
                  <a:pt x="87" y="75"/>
                  <a:pt x="73" y="82"/>
                  <a:pt x="74" y="84"/>
                </a:cubicBezTo>
                <a:cubicBezTo>
                  <a:pt x="74" y="86"/>
                  <a:pt x="72" y="88"/>
                  <a:pt x="68" y="88"/>
                </a:cubicBezTo>
                <a:cubicBezTo>
                  <a:pt x="64" y="88"/>
                  <a:pt x="67" y="85"/>
                  <a:pt x="70" y="83"/>
                </a:cubicBezTo>
                <a:cubicBezTo>
                  <a:pt x="73" y="81"/>
                  <a:pt x="82" y="74"/>
                  <a:pt x="87" y="74"/>
                </a:cubicBezTo>
                <a:cubicBezTo>
                  <a:pt x="91" y="73"/>
                  <a:pt x="100" y="69"/>
                  <a:pt x="100" y="67"/>
                </a:cubicBezTo>
                <a:cubicBezTo>
                  <a:pt x="100" y="65"/>
                  <a:pt x="96" y="67"/>
                  <a:pt x="93" y="66"/>
                </a:cubicBezTo>
                <a:cubicBezTo>
                  <a:pt x="90" y="66"/>
                  <a:pt x="84" y="69"/>
                  <a:pt x="79" y="71"/>
                </a:cubicBezTo>
                <a:cubicBezTo>
                  <a:pt x="74" y="74"/>
                  <a:pt x="68" y="73"/>
                  <a:pt x="70" y="76"/>
                </a:cubicBezTo>
                <a:cubicBezTo>
                  <a:pt x="71" y="79"/>
                  <a:pt x="65" y="76"/>
                  <a:pt x="64" y="78"/>
                </a:cubicBezTo>
                <a:cubicBezTo>
                  <a:pt x="62" y="80"/>
                  <a:pt x="60" y="77"/>
                  <a:pt x="62" y="76"/>
                </a:cubicBezTo>
                <a:cubicBezTo>
                  <a:pt x="64" y="75"/>
                  <a:pt x="57" y="73"/>
                  <a:pt x="57" y="74"/>
                </a:cubicBezTo>
                <a:cubicBezTo>
                  <a:pt x="57" y="76"/>
                  <a:pt x="56" y="77"/>
                  <a:pt x="52" y="77"/>
                </a:cubicBezTo>
                <a:cubicBezTo>
                  <a:pt x="47" y="77"/>
                  <a:pt x="42" y="81"/>
                  <a:pt x="45" y="83"/>
                </a:cubicBezTo>
                <a:cubicBezTo>
                  <a:pt x="49" y="85"/>
                  <a:pt x="50" y="86"/>
                  <a:pt x="49" y="88"/>
                </a:cubicBezTo>
                <a:cubicBezTo>
                  <a:pt x="47" y="89"/>
                  <a:pt x="43" y="84"/>
                  <a:pt x="36" y="84"/>
                </a:cubicBezTo>
                <a:cubicBezTo>
                  <a:pt x="29" y="85"/>
                  <a:pt x="16" y="77"/>
                  <a:pt x="16" y="75"/>
                </a:cubicBezTo>
                <a:cubicBezTo>
                  <a:pt x="16" y="74"/>
                  <a:pt x="7" y="75"/>
                  <a:pt x="0" y="74"/>
                </a:cubicBezTo>
                <a:cubicBezTo>
                  <a:pt x="0" y="205"/>
                  <a:pt x="0" y="205"/>
                  <a:pt x="0" y="205"/>
                </a:cubicBezTo>
                <a:cubicBezTo>
                  <a:pt x="0" y="205"/>
                  <a:pt x="4" y="207"/>
                  <a:pt x="5" y="206"/>
                </a:cubicBezTo>
                <a:cubicBezTo>
                  <a:pt x="6" y="204"/>
                  <a:pt x="8" y="206"/>
                  <a:pt x="13" y="204"/>
                </a:cubicBezTo>
                <a:cubicBezTo>
                  <a:pt x="17" y="202"/>
                  <a:pt x="19" y="206"/>
                  <a:pt x="19" y="208"/>
                </a:cubicBezTo>
                <a:cubicBezTo>
                  <a:pt x="19" y="211"/>
                  <a:pt x="25" y="214"/>
                  <a:pt x="27" y="217"/>
                </a:cubicBezTo>
                <a:cubicBezTo>
                  <a:pt x="30" y="220"/>
                  <a:pt x="31" y="223"/>
                  <a:pt x="34" y="221"/>
                </a:cubicBezTo>
                <a:cubicBezTo>
                  <a:pt x="36" y="220"/>
                  <a:pt x="42" y="219"/>
                  <a:pt x="42" y="215"/>
                </a:cubicBezTo>
                <a:cubicBezTo>
                  <a:pt x="42" y="212"/>
                  <a:pt x="53" y="212"/>
                  <a:pt x="53" y="216"/>
                </a:cubicBezTo>
                <a:cubicBezTo>
                  <a:pt x="53" y="220"/>
                  <a:pt x="65" y="225"/>
                  <a:pt x="72" y="237"/>
                </a:cubicBezTo>
                <a:cubicBezTo>
                  <a:pt x="78" y="248"/>
                  <a:pt x="77" y="251"/>
                  <a:pt x="87" y="255"/>
                </a:cubicBezTo>
                <a:cubicBezTo>
                  <a:pt x="96" y="258"/>
                  <a:pt x="96" y="261"/>
                  <a:pt x="95" y="264"/>
                </a:cubicBezTo>
                <a:cubicBezTo>
                  <a:pt x="94" y="267"/>
                  <a:pt x="101" y="269"/>
                  <a:pt x="97" y="272"/>
                </a:cubicBezTo>
                <a:cubicBezTo>
                  <a:pt x="95" y="273"/>
                  <a:pt x="93" y="274"/>
                  <a:pt x="91" y="276"/>
                </a:cubicBezTo>
                <a:cubicBezTo>
                  <a:pt x="91" y="277"/>
                  <a:pt x="92" y="278"/>
                  <a:pt x="94" y="280"/>
                </a:cubicBezTo>
                <a:cubicBezTo>
                  <a:pt x="97" y="282"/>
                  <a:pt x="90" y="282"/>
                  <a:pt x="92" y="284"/>
                </a:cubicBezTo>
                <a:cubicBezTo>
                  <a:pt x="94" y="285"/>
                  <a:pt x="92" y="288"/>
                  <a:pt x="94" y="290"/>
                </a:cubicBezTo>
                <a:cubicBezTo>
                  <a:pt x="95" y="292"/>
                  <a:pt x="99" y="291"/>
                  <a:pt x="101" y="290"/>
                </a:cubicBezTo>
                <a:cubicBezTo>
                  <a:pt x="103" y="288"/>
                  <a:pt x="105" y="292"/>
                  <a:pt x="103" y="295"/>
                </a:cubicBezTo>
                <a:cubicBezTo>
                  <a:pt x="101" y="298"/>
                  <a:pt x="105" y="300"/>
                  <a:pt x="106" y="298"/>
                </a:cubicBezTo>
                <a:cubicBezTo>
                  <a:pt x="108" y="295"/>
                  <a:pt x="112" y="301"/>
                  <a:pt x="113" y="302"/>
                </a:cubicBezTo>
                <a:cubicBezTo>
                  <a:pt x="115" y="303"/>
                  <a:pt x="117" y="306"/>
                  <a:pt x="114" y="306"/>
                </a:cubicBezTo>
                <a:cubicBezTo>
                  <a:pt x="111" y="306"/>
                  <a:pt x="112" y="311"/>
                  <a:pt x="114" y="311"/>
                </a:cubicBezTo>
                <a:cubicBezTo>
                  <a:pt x="116" y="311"/>
                  <a:pt x="116" y="314"/>
                  <a:pt x="116" y="315"/>
                </a:cubicBezTo>
                <a:cubicBezTo>
                  <a:pt x="116" y="317"/>
                  <a:pt x="122" y="319"/>
                  <a:pt x="125" y="319"/>
                </a:cubicBezTo>
                <a:cubicBezTo>
                  <a:pt x="127" y="318"/>
                  <a:pt x="129" y="320"/>
                  <a:pt x="131" y="322"/>
                </a:cubicBezTo>
                <a:cubicBezTo>
                  <a:pt x="132" y="324"/>
                  <a:pt x="136" y="326"/>
                  <a:pt x="138" y="325"/>
                </a:cubicBezTo>
                <a:cubicBezTo>
                  <a:pt x="140" y="323"/>
                  <a:pt x="141" y="327"/>
                  <a:pt x="141" y="330"/>
                </a:cubicBezTo>
                <a:cubicBezTo>
                  <a:pt x="142" y="332"/>
                  <a:pt x="145" y="331"/>
                  <a:pt x="148" y="331"/>
                </a:cubicBezTo>
                <a:cubicBezTo>
                  <a:pt x="150" y="330"/>
                  <a:pt x="151" y="334"/>
                  <a:pt x="153" y="333"/>
                </a:cubicBezTo>
                <a:cubicBezTo>
                  <a:pt x="156" y="332"/>
                  <a:pt x="157" y="338"/>
                  <a:pt x="159" y="341"/>
                </a:cubicBezTo>
                <a:cubicBezTo>
                  <a:pt x="395" y="340"/>
                  <a:pt x="395" y="340"/>
                  <a:pt x="395" y="340"/>
                </a:cubicBezTo>
                <a:cubicBezTo>
                  <a:pt x="395" y="340"/>
                  <a:pt x="395" y="334"/>
                  <a:pt x="398" y="336"/>
                </a:cubicBezTo>
                <a:cubicBezTo>
                  <a:pt x="400" y="338"/>
                  <a:pt x="398" y="341"/>
                  <a:pt x="401" y="343"/>
                </a:cubicBezTo>
                <a:cubicBezTo>
                  <a:pt x="404" y="344"/>
                  <a:pt x="407" y="346"/>
                  <a:pt x="408" y="345"/>
                </a:cubicBezTo>
                <a:cubicBezTo>
                  <a:pt x="410" y="344"/>
                  <a:pt x="413" y="342"/>
                  <a:pt x="416" y="345"/>
                </a:cubicBezTo>
                <a:cubicBezTo>
                  <a:pt x="419" y="349"/>
                  <a:pt x="422" y="346"/>
                  <a:pt x="423" y="348"/>
                </a:cubicBezTo>
                <a:cubicBezTo>
                  <a:pt x="425" y="350"/>
                  <a:pt x="428" y="352"/>
                  <a:pt x="431" y="349"/>
                </a:cubicBezTo>
                <a:cubicBezTo>
                  <a:pt x="433" y="347"/>
                  <a:pt x="440" y="350"/>
                  <a:pt x="443" y="351"/>
                </a:cubicBezTo>
                <a:cubicBezTo>
                  <a:pt x="447" y="348"/>
                  <a:pt x="450" y="341"/>
                  <a:pt x="454" y="341"/>
                </a:cubicBezTo>
                <a:cubicBezTo>
                  <a:pt x="459" y="341"/>
                  <a:pt x="472" y="342"/>
                  <a:pt x="472" y="348"/>
                </a:cubicBezTo>
                <a:cubicBezTo>
                  <a:pt x="473" y="355"/>
                  <a:pt x="481" y="349"/>
                  <a:pt x="481" y="355"/>
                </a:cubicBezTo>
                <a:cubicBezTo>
                  <a:pt x="482" y="360"/>
                  <a:pt x="487" y="364"/>
                  <a:pt x="486" y="367"/>
                </a:cubicBezTo>
                <a:cubicBezTo>
                  <a:pt x="488" y="368"/>
                  <a:pt x="489" y="369"/>
                  <a:pt x="491" y="370"/>
                </a:cubicBezTo>
                <a:cubicBezTo>
                  <a:pt x="493" y="369"/>
                  <a:pt x="500" y="370"/>
                  <a:pt x="504" y="372"/>
                </a:cubicBezTo>
                <a:cubicBezTo>
                  <a:pt x="509" y="374"/>
                  <a:pt x="517" y="369"/>
                  <a:pt x="520" y="376"/>
                </a:cubicBezTo>
                <a:cubicBezTo>
                  <a:pt x="523" y="382"/>
                  <a:pt x="529" y="387"/>
                  <a:pt x="523" y="388"/>
                </a:cubicBezTo>
                <a:cubicBezTo>
                  <a:pt x="518" y="388"/>
                  <a:pt x="512" y="381"/>
                  <a:pt x="512" y="385"/>
                </a:cubicBezTo>
                <a:cubicBezTo>
                  <a:pt x="512" y="389"/>
                  <a:pt x="509" y="387"/>
                  <a:pt x="509" y="393"/>
                </a:cubicBezTo>
                <a:cubicBezTo>
                  <a:pt x="509" y="398"/>
                  <a:pt x="506" y="406"/>
                  <a:pt x="503" y="406"/>
                </a:cubicBezTo>
                <a:cubicBezTo>
                  <a:pt x="503" y="406"/>
                  <a:pt x="503" y="406"/>
                  <a:pt x="503" y="406"/>
                </a:cubicBezTo>
                <a:cubicBezTo>
                  <a:pt x="503" y="408"/>
                  <a:pt x="503" y="411"/>
                  <a:pt x="504" y="412"/>
                </a:cubicBezTo>
                <a:cubicBezTo>
                  <a:pt x="507" y="410"/>
                  <a:pt x="512" y="407"/>
                  <a:pt x="515" y="407"/>
                </a:cubicBezTo>
                <a:cubicBezTo>
                  <a:pt x="521" y="407"/>
                  <a:pt x="522" y="411"/>
                  <a:pt x="526" y="408"/>
                </a:cubicBezTo>
                <a:cubicBezTo>
                  <a:pt x="530" y="405"/>
                  <a:pt x="531" y="404"/>
                  <a:pt x="531" y="406"/>
                </a:cubicBezTo>
                <a:cubicBezTo>
                  <a:pt x="531" y="406"/>
                  <a:pt x="531" y="407"/>
                  <a:pt x="531" y="407"/>
                </a:cubicBezTo>
                <a:cubicBezTo>
                  <a:pt x="533" y="406"/>
                  <a:pt x="534" y="406"/>
                  <a:pt x="534" y="405"/>
                </a:cubicBezTo>
                <a:cubicBezTo>
                  <a:pt x="534" y="404"/>
                  <a:pt x="534" y="403"/>
                  <a:pt x="533" y="402"/>
                </a:cubicBezTo>
                <a:cubicBezTo>
                  <a:pt x="529" y="402"/>
                  <a:pt x="528" y="402"/>
                  <a:pt x="527" y="400"/>
                </a:cubicBezTo>
                <a:cubicBezTo>
                  <a:pt x="526" y="396"/>
                  <a:pt x="539" y="392"/>
                  <a:pt x="545" y="393"/>
                </a:cubicBezTo>
                <a:cubicBezTo>
                  <a:pt x="550" y="394"/>
                  <a:pt x="554" y="390"/>
                  <a:pt x="556" y="392"/>
                </a:cubicBezTo>
                <a:cubicBezTo>
                  <a:pt x="560" y="389"/>
                  <a:pt x="566" y="384"/>
                  <a:pt x="568" y="384"/>
                </a:cubicBezTo>
                <a:cubicBezTo>
                  <a:pt x="570" y="384"/>
                  <a:pt x="597" y="383"/>
                  <a:pt x="597" y="383"/>
                </a:cubicBezTo>
                <a:cubicBezTo>
                  <a:pt x="597" y="383"/>
                  <a:pt x="607" y="377"/>
                  <a:pt x="608" y="372"/>
                </a:cubicBezTo>
                <a:cubicBezTo>
                  <a:pt x="609" y="367"/>
                  <a:pt x="615" y="354"/>
                  <a:pt x="619" y="357"/>
                </a:cubicBezTo>
                <a:cubicBezTo>
                  <a:pt x="622" y="360"/>
                  <a:pt x="630" y="358"/>
                  <a:pt x="630" y="360"/>
                </a:cubicBezTo>
                <a:cubicBezTo>
                  <a:pt x="630" y="363"/>
                  <a:pt x="627" y="371"/>
                  <a:pt x="637" y="384"/>
                </a:cubicBezTo>
                <a:cubicBezTo>
                  <a:pt x="641" y="382"/>
                  <a:pt x="644" y="380"/>
                  <a:pt x="646" y="380"/>
                </a:cubicBezTo>
                <a:cubicBezTo>
                  <a:pt x="650" y="380"/>
                  <a:pt x="655" y="376"/>
                  <a:pt x="656" y="373"/>
                </a:cubicBezTo>
                <a:cubicBezTo>
                  <a:pt x="658" y="370"/>
                  <a:pt x="660" y="376"/>
                  <a:pt x="657" y="377"/>
                </a:cubicBezTo>
                <a:cubicBezTo>
                  <a:pt x="654" y="378"/>
                  <a:pt x="659" y="380"/>
                  <a:pt x="665" y="380"/>
                </a:cubicBezTo>
                <a:cubicBezTo>
                  <a:pt x="670" y="380"/>
                  <a:pt x="662" y="382"/>
                  <a:pt x="658" y="381"/>
                </a:cubicBezTo>
                <a:cubicBezTo>
                  <a:pt x="654" y="381"/>
                  <a:pt x="652" y="382"/>
                  <a:pt x="647" y="387"/>
                </a:cubicBezTo>
                <a:cubicBezTo>
                  <a:pt x="642" y="392"/>
                  <a:pt x="643" y="394"/>
                  <a:pt x="646" y="397"/>
                </a:cubicBezTo>
                <a:cubicBezTo>
                  <a:pt x="649" y="399"/>
                  <a:pt x="653" y="398"/>
                  <a:pt x="657" y="395"/>
                </a:cubicBezTo>
                <a:cubicBezTo>
                  <a:pt x="661" y="391"/>
                  <a:pt x="661" y="387"/>
                  <a:pt x="665" y="387"/>
                </a:cubicBezTo>
                <a:cubicBezTo>
                  <a:pt x="670" y="388"/>
                  <a:pt x="680" y="384"/>
                  <a:pt x="685" y="382"/>
                </a:cubicBezTo>
                <a:cubicBezTo>
                  <a:pt x="690" y="381"/>
                  <a:pt x="687" y="380"/>
                  <a:pt x="687" y="378"/>
                </a:cubicBezTo>
                <a:cubicBezTo>
                  <a:pt x="687" y="376"/>
                  <a:pt x="695" y="376"/>
                  <a:pt x="698" y="374"/>
                </a:cubicBezTo>
                <a:cubicBezTo>
                  <a:pt x="701" y="372"/>
                  <a:pt x="698" y="370"/>
                  <a:pt x="695" y="370"/>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7" name="Freeform 44"/>
          <p:cNvSpPr>
            <a:spLocks/>
          </p:cNvSpPr>
          <p:nvPr/>
        </p:nvSpPr>
        <p:spPr bwMode="auto">
          <a:xfrm>
            <a:off x="7823365" y="5282320"/>
            <a:ext cx="606064" cy="293380"/>
          </a:xfrm>
          <a:custGeom>
            <a:avLst/>
            <a:gdLst>
              <a:gd name="T0" fmla="*/ 61 w 66"/>
              <a:gd name="T1" fmla="*/ 13 h 32"/>
              <a:gd name="T2" fmla="*/ 49 w 66"/>
              <a:gd name="T3" fmla="*/ 19 h 32"/>
              <a:gd name="T4" fmla="*/ 44 w 66"/>
              <a:gd name="T5" fmla="*/ 22 h 32"/>
              <a:gd name="T6" fmla="*/ 41 w 66"/>
              <a:gd name="T7" fmla="*/ 27 h 32"/>
              <a:gd name="T8" fmla="*/ 30 w 66"/>
              <a:gd name="T9" fmla="*/ 32 h 32"/>
              <a:gd name="T10" fmla="*/ 36 w 66"/>
              <a:gd name="T11" fmla="*/ 21 h 32"/>
              <a:gd name="T12" fmla="*/ 26 w 66"/>
              <a:gd name="T13" fmla="*/ 27 h 32"/>
              <a:gd name="T14" fmla="*/ 19 w 66"/>
              <a:gd name="T15" fmla="*/ 30 h 32"/>
              <a:gd name="T16" fmla="*/ 15 w 66"/>
              <a:gd name="T17" fmla="*/ 27 h 32"/>
              <a:gd name="T18" fmla="*/ 20 w 66"/>
              <a:gd name="T19" fmla="*/ 22 h 32"/>
              <a:gd name="T20" fmla="*/ 20 w 66"/>
              <a:gd name="T21" fmla="*/ 16 h 32"/>
              <a:gd name="T22" fmla="*/ 29 w 66"/>
              <a:gd name="T23" fmla="*/ 15 h 32"/>
              <a:gd name="T24" fmla="*/ 19 w 66"/>
              <a:gd name="T25" fmla="*/ 11 h 32"/>
              <a:gd name="T26" fmla="*/ 2 w 66"/>
              <a:gd name="T27" fmla="*/ 14 h 32"/>
              <a:gd name="T28" fmla="*/ 25 w 66"/>
              <a:gd name="T29" fmla="*/ 7 h 32"/>
              <a:gd name="T30" fmla="*/ 46 w 66"/>
              <a:gd name="T31" fmla="*/ 3 h 32"/>
              <a:gd name="T32" fmla="*/ 42 w 66"/>
              <a:gd name="T33" fmla="*/ 11 h 32"/>
              <a:gd name="T34" fmla="*/ 56 w 66"/>
              <a:gd name="T35" fmla="*/ 9 h 32"/>
              <a:gd name="T36" fmla="*/ 61 w 66"/>
              <a:gd name="T37"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32">
                <a:moveTo>
                  <a:pt x="61" y="13"/>
                </a:moveTo>
                <a:cubicBezTo>
                  <a:pt x="56" y="19"/>
                  <a:pt x="54" y="20"/>
                  <a:pt x="49" y="19"/>
                </a:cubicBezTo>
                <a:cubicBezTo>
                  <a:pt x="44" y="18"/>
                  <a:pt x="41" y="21"/>
                  <a:pt x="44" y="22"/>
                </a:cubicBezTo>
                <a:cubicBezTo>
                  <a:pt x="46" y="24"/>
                  <a:pt x="46" y="26"/>
                  <a:pt x="41" y="27"/>
                </a:cubicBezTo>
                <a:cubicBezTo>
                  <a:pt x="36" y="28"/>
                  <a:pt x="32" y="32"/>
                  <a:pt x="30" y="32"/>
                </a:cubicBezTo>
                <a:cubicBezTo>
                  <a:pt x="28" y="31"/>
                  <a:pt x="39" y="23"/>
                  <a:pt x="36" y="21"/>
                </a:cubicBezTo>
                <a:cubicBezTo>
                  <a:pt x="33" y="19"/>
                  <a:pt x="26" y="25"/>
                  <a:pt x="26" y="27"/>
                </a:cubicBezTo>
                <a:cubicBezTo>
                  <a:pt x="26" y="30"/>
                  <a:pt x="21" y="30"/>
                  <a:pt x="19" y="30"/>
                </a:cubicBezTo>
                <a:cubicBezTo>
                  <a:pt x="16" y="30"/>
                  <a:pt x="12" y="27"/>
                  <a:pt x="15" y="27"/>
                </a:cubicBezTo>
                <a:cubicBezTo>
                  <a:pt x="18" y="26"/>
                  <a:pt x="16" y="23"/>
                  <a:pt x="20" y="22"/>
                </a:cubicBezTo>
                <a:cubicBezTo>
                  <a:pt x="23" y="20"/>
                  <a:pt x="19" y="18"/>
                  <a:pt x="20" y="16"/>
                </a:cubicBezTo>
                <a:cubicBezTo>
                  <a:pt x="21" y="15"/>
                  <a:pt x="29" y="18"/>
                  <a:pt x="29" y="15"/>
                </a:cubicBezTo>
                <a:cubicBezTo>
                  <a:pt x="30" y="12"/>
                  <a:pt x="21" y="9"/>
                  <a:pt x="19" y="11"/>
                </a:cubicBezTo>
                <a:cubicBezTo>
                  <a:pt x="16" y="13"/>
                  <a:pt x="10" y="17"/>
                  <a:pt x="2" y="14"/>
                </a:cubicBezTo>
                <a:cubicBezTo>
                  <a:pt x="0" y="13"/>
                  <a:pt x="21" y="11"/>
                  <a:pt x="25" y="7"/>
                </a:cubicBezTo>
                <a:cubicBezTo>
                  <a:pt x="28" y="4"/>
                  <a:pt x="45" y="0"/>
                  <a:pt x="46" y="3"/>
                </a:cubicBezTo>
                <a:cubicBezTo>
                  <a:pt x="47" y="6"/>
                  <a:pt x="37" y="8"/>
                  <a:pt x="42" y="11"/>
                </a:cubicBezTo>
                <a:cubicBezTo>
                  <a:pt x="47" y="14"/>
                  <a:pt x="55" y="12"/>
                  <a:pt x="56" y="9"/>
                </a:cubicBezTo>
                <a:cubicBezTo>
                  <a:pt x="58" y="6"/>
                  <a:pt x="66" y="7"/>
                  <a:pt x="61" y="13"/>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8" name="Freeform 45"/>
          <p:cNvSpPr>
            <a:spLocks/>
          </p:cNvSpPr>
          <p:nvPr/>
        </p:nvSpPr>
        <p:spPr bwMode="auto">
          <a:xfrm>
            <a:off x="8437161" y="5795741"/>
            <a:ext cx="567460" cy="274082"/>
          </a:xfrm>
          <a:custGeom>
            <a:avLst/>
            <a:gdLst>
              <a:gd name="T0" fmla="*/ 42 w 62"/>
              <a:gd name="T1" fmla="*/ 18 h 30"/>
              <a:gd name="T2" fmla="*/ 31 w 62"/>
              <a:gd name="T3" fmla="*/ 22 h 30"/>
              <a:gd name="T4" fmla="*/ 24 w 62"/>
              <a:gd name="T5" fmla="*/ 29 h 30"/>
              <a:gd name="T6" fmla="*/ 1 w 62"/>
              <a:gd name="T7" fmla="*/ 26 h 30"/>
              <a:gd name="T8" fmla="*/ 10 w 62"/>
              <a:gd name="T9" fmla="*/ 23 h 30"/>
              <a:gd name="T10" fmla="*/ 16 w 62"/>
              <a:gd name="T11" fmla="*/ 17 h 30"/>
              <a:gd name="T12" fmla="*/ 14 w 62"/>
              <a:gd name="T13" fmla="*/ 9 h 30"/>
              <a:gd name="T14" fmla="*/ 26 w 62"/>
              <a:gd name="T15" fmla="*/ 9 h 30"/>
              <a:gd name="T16" fmla="*/ 39 w 62"/>
              <a:gd name="T17" fmla="*/ 14 h 30"/>
              <a:gd name="T18" fmla="*/ 62 w 62"/>
              <a:gd name="T19" fmla="*/ 5 h 30"/>
              <a:gd name="T20" fmla="*/ 42 w 62"/>
              <a:gd name="T21"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30">
                <a:moveTo>
                  <a:pt x="42" y="18"/>
                </a:moveTo>
                <a:cubicBezTo>
                  <a:pt x="36" y="23"/>
                  <a:pt x="36" y="21"/>
                  <a:pt x="31" y="22"/>
                </a:cubicBezTo>
                <a:cubicBezTo>
                  <a:pt x="26" y="23"/>
                  <a:pt x="30" y="28"/>
                  <a:pt x="24" y="29"/>
                </a:cubicBezTo>
                <a:cubicBezTo>
                  <a:pt x="18" y="29"/>
                  <a:pt x="3" y="30"/>
                  <a:pt x="1" y="26"/>
                </a:cubicBezTo>
                <a:cubicBezTo>
                  <a:pt x="0" y="25"/>
                  <a:pt x="9" y="26"/>
                  <a:pt x="10" y="23"/>
                </a:cubicBezTo>
                <a:cubicBezTo>
                  <a:pt x="10" y="21"/>
                  <a:pt x="13" y="17"/>
                  <a:pt x="16" y="17"/>
                </a:cubicBezTo>
                <a:cubicBezTo>
                  <a:pt x="20" y="17"/>
                  <a:pt x="20" y="12"/>
                  <a:pt x="14" y="9"/>
                </a:cubicBezTo>
                <a:cubicBezTo>
                  <a:pt x="8" y="6"/>
                  <a:pt x="23" y="4"/>
                  <a:pt x="26" y="9"/>
                </a:cubicBezTo>
                <a:cubicBezTo>
                  <a:pt x="30" y="14"/>
                  <a:pt x="36" y="17"/>
                  <a:pt x="39" y="14"/>
                </a:cubicBezTo>
                <a:cubicBezTo>
                  <a:pt x="43" y="10"/>
                  <a:pt x="62" y="0"/>
                  <a:pt x="62" y="5"/>
                </a:cubicBezTo>
                <a:cubicBezTo>
                  <a:pt x="62" y="9"/>
                  <a:pt x="48" y="12"/>
                  <a:pt x="42" y="18"/>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9" name="Freeform 46"/>
          <p:cNvSpPr>
            <a:spLocks/>
          </p:cNvSpPr>
          <p:nvPr/>
        </p:nvSpPr>
        <p:spPr bwMode="auto">
          <a:xfrm>
            <a:off x="9846161" y="6838011"/>
            <a:ext cx="208456" cy="386026"/>
          </a:xfrm>
          <a:custGeom>
            <a:avLst/>
            <a:gdLst>
              <a:gd name="T0" fmla="*/ 20 w 23"/>
              <a:gd name="T1" fmla="*/ 41 h 42"/>
              <a:gd name="T2" fmla="*/ 13 w 23"/>
              <a:gd name="T3" fmla="*/ 26 h 42"/>
              <a:gd name="T4" fmla="*/ 0 w 23"/>
              <a:gd name="T5" fmla="*/ 7 h 42"/>
              <a:gd name="T6" fmla="*/ 10 w 23"/>
              <a:gd name="T7" fmla="*/ 4 h 42"/>
              <a:gd name="T8" fmla="*/ 20 w 23"/>
              <a:gd name="T9" fmla="*/ 28 h 42"/>
              <a:gd name="T10" fmla="*/ 20 w 23"/>
              <a:gd name="T11" fmla="*/ 41 h 42"/>
            </a:gdLst>
            <a:ahLst/>
            <a:cxnLst>
              <a:cxn ang="0">
                <a:pos x="T0" y="T1"/>
              </a:cxn>
              <a:cxn ang="0">
                <a:pos x="T2" y="T3"/>
              </a:cxn>
              <a:cxn ang="0">
                <a:pos x="T4" y="T5"/>
              </a:cxn>
              <a:cxn ang="0">
                <a:pos x="T6" y="T7"/>
              </a:cxn>
              <a:cxn ang="0">
                <a:pos x="T8" y="T9"/>
              </a:cxn>
              <a:cxn ang="0">
                <a:pos x="T10" y="T11"/>
              </a:cxn>
            </a:cxnLst>
            <a:rect l="0" t="0" r="r" b="b"/>
            <a:pathLst>
              <a:path w="23" h="42">
                <a:moveTo>
                  <a:pt x="20" y="41"/>
                </a:moveTo>
                <a:cubicBezTo>
                  <a:pt x="16" y="42"/>
                  <a:pt x="20" y="30"/>
                  <a:pt x="13" y="26"/>
                </a:cubicBezTo>
                <a:cubicBezTo>
                  <a:pt x="4" y="21"/>
                  <a:pt x="0" y="12"/>
                  <a:pt x="0" y="7"/>
                </a:cubicBezTo>
                <a:cubicBezTo>
                  <a:pt x="0" y="2"/>
                  <a:pt x="7" y="0"/>
                  <a:pt x="10" y="4"/>
                </a:cubicBezTo>
                <a:cubicBezTo>
                  <a:pt x="13" y="8"/>
                  <a:pt x="18" y="23"/>
                  <a:pt x="20" y="28"/>
                </a:cubicBezTo>
                <a:cubicBezTo>
                  <a:pt x="23" y="33"/>
                  <a:pt x="23" y="41"/>
                  <a:pt x="20" y="41"/>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1" name="Freeform 48"/>
          <p:cNvSpPr>
            <a:spLocks/>
          </p:cNvSpPr>
          <p:nvPr/>
        </p:nvSpPr>
        <p:spPr bwMode="auto">
          <a:xfrm>
            <a:off x="4449490" y="6838003"/>
            <a:ext cx="92646" cy="92646"/>
          </a:xfrm>
          <a:custGeom>
            <a:avLst/>
            <a:gdLst>
              <a:gd name="T0" fmla="*/ 3 w 10"/>
              <a:gd name="T1" fmla="*/ 9 h 10"/>
              <a:gd name="T2" fmla="*/ 8 w 10"/>
              <a:gd name="T3" fmla="*/ 2 h 10"/>
              <a:gd name="T4" fmla="*/ 3 w 10"/>
              <a:gd name="T5" fmla="*/ 9 h 10"/>
            </a:gdLst>
            <a:ahLst/>
            <a:cxnLst>
              <a:cxn ang="0">
                <a:pos x="T0" y="T1"/>
              </a:cxn>
              <a:cxn ang="0">
                <a:pos x="T2" y="T3"/>
              </a:cxn>
              <a:cxn ang="0">
                <a:pos x="T4" y="T5"/>
              </a:cxn>
            </a:cxnLst>
            <a:rect l="0" t="0" r="r" b="b"/>
            <a:pathLst>
              <a:path w="10" h="10">
                <a:moveTo>
                  <a:pt x="3" y="9"/>
                </a:moveTo>
                <a:cubicBezTo>
                  <a:pt x="8" y="7"/>
                  <a:pt x="10" y="5"/>
                  <a:pt x="8" y="2"/>
                </a:cubicBezTo>
                <a:cubicBezTo>
                  <a:pt x="6" y="0"/>
                  <a:pt x="0" y="10"/>
                  <a:pt x="3" y="9"/>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2" name="Freeform 49"/>
          <p:cNvSpPr>
            <a:spLocks/>
          </p:cNvSpPr>
          <p:nvPr/>
        </p:nvSpPr>
        <p:spPr bwMode="auto">
          <a:xfrm>
            <a:off x="4630926" y="6745353"/>
            <a:ext cx="185294" cy="73346"/>
          </a:xfrm>
          <a:custGeom>
            <a:avLst/>
            <a:gdLst>
              <a:gd name="T0" fmla="*/ 15 w 20"/>
              <a:gd name="T1" fmla="*/ 2 h 8"/>
              <a:gd name="T2" fmla="*/ 4 w 20"/>
              <a:gd name="T3" fmla="*/ 7 h 8"/>
              <a:gd name="T4" fmla="*/ 11 w 20"/>
              <a:gd name="T5" fmla="*/ 5 h 8"/>
              <a:gd name="T6" fmla="*/ 15 w 20"/>
              <a:gd name="T7" fmla="*/ 2 h 8"/>
            </a:gdLst>
            <a:ahLst/>
            <a:cxnLst>
              <a:cxn ang="0">
                <a:pos x="T0" y="T1"/>
              </a:cxn>
              <a:cxn ang="0">
                <a:pos x="T2" y="T3"/>
              </a:cxn>
              <a:cxn ang="0">
                <a:pos x="T4" y="T5"/>
              </a:cxn>
              <a:cxn ang="0">
                <a:pos x="T6" y="T7"/>
              </a:cxn>
            </a:cxnLst>
            <a:rect l="0" t="0" r="r" b="b"/>
            <a:pathLst>
              <a:path w="20" h="8">
                <a:moveTo>
                  <a:pt x="15" y="2"/>
                </a:moveTo>
                <a:cubicBezTo>
                  <a:pt x="11" y="0"/>
                  <a:pt x="0" y="7"/>
                  <a:pt x="4" y="7"/>
                </a:cubicBezTo>
                <a:cubicBezTo>
                  <a:pt x="7" y="8"/>
                  <a:pt x="8" y="5"/>
                  <a:pt x="11" y="5"/>
                </a:cubicBezTo>
                <a:cubicBezTo>
                  <a:pt x="14" y="5"/>
                  <a:pt x="20" y="3"/>
                  <a:pt x="15" y="2"/>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3" name="Freeform 50"/>
          <p:cNvSpPr>
            <a:spLocks/>
          </p:cNvSpPr>
          <p:nvPr/>
        </p:nvSpPr>
        <p:spPr bwMode="auto">
          <a:xfrm>
            <a:off x="5457023" y="6336163"/>
            <a:ext cx="227756" cy="220038"/>
          </a:xfrm>
          <a:custGeom>
            <a:avLst/>
            <a:gdLst>
              <a:gd name="T0" fmla="*/ 21 w 25"/>
              <a:gd name="T1" fmla="*/ 2 h 24"/>
              <a:gd name="T2" fmla="*/ 15 w 25"/>
              <a:gd name="T3" fmla="*/ 5 h 24"/>
              <a:gd name="T4" fmla="*/ 7 w 25"/>
              <a:gd name="T5" fmla="*/ 13 h 24"/>
              <a:gd name="T6" fmla="*/ 1 w 25"/>
              <a:gd name="T7" fmla="*/ 16 h 24"/>
              <a:gd name="T8" fmla="*/ 5 w 25"/>
              <a:gd name="T9" fmla="*/ 22 h 24"/>
              <a:gd name="T10" fmla="*/ 9 w 25"/>
              <a:gd name="T11" fmla="*/ 22 h 24"/>
              <a:gd name="T12" fmla="*/ 20 w 25"/>
              <a:gd name="T13" fmla="*/ 14 h 24"/>
              <a:gd name="T14" fmla="*/ 17 w 25"/>
              <a:gd name="T15" fmla="*/ 9 h 24"/>
              <a:gd name="T16" fmla="*/ 23 w 25"/>
              <a:gd name="T17" fmla="*/ 6 h 24"/>
              <a:gd name="T18" fmla="*/ 21 w 25"/>
              <a:gd name="T19"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4">
                <a:moveTo>
                  <a:pt x="21" y="2"/>
                </a:moveTo>
                <a:cubicBezTo>
                  <a:pt x="22" y="0"/>
                  <a:pt x="19" y="0"/>
                  <a:pt x="15" y="5"/>
                </a:cubicBezTo>
                <a:cubicBezTo>
                  <a:pt x="11" y="9"/>
                  <a:pt x="8" y="11"/>
                  <a:pt x="7" y="13"/>
                </a:cubicBezTo>
                <a:cubicBezTo>
                  <a:pt x="7" y="15"/>
                  <a:pt x="2" y="13"/>
                  <a:pt x="1" y="16"/>
                </a:cubicBezTo>
                <a:cubicBezTo>
                  <a:pt x="0" y="18"/>
                  <a:pt x="2" y="24"/>
                  <a:pt x="5" y="22"/>
                </a:cubicBezTo>
                <a:cubicBezTo>
                  <a:pt x="7" y="20"/>
                  <a:pt x="7" y="22"/>
                  <a:pt x="9" y="22"/>
                </a:cubicBezTo>
                <a:cubicBezTo>
                  <a:pt x="11" y="22"/>
                  <a:pt x="19" y="17"/>
                  <a:pt x="20" y="14"/>
                </a:cubicBezTo>
                <a:cubicBezTo>
                  <a:pt x="22" y="12"/>
                  <a:pt x="17" y="11"/>
                  <a:pt x="17" y="9"/>
                </a:cubicBezTo>
                <a:cubicBezTo>
                  <a:pt x="17" y="7"/>
                  <a:pt x="21" y="7"/>
                  <a:pt x="23" y="6"/>
                </a:cubicBezTo>
                <a:cubicBezTo>
                  <a:pt x="25" y="5"/>
                  <a:pt x="21" y="4"/>
                  <a:pt x="21" y="2"/>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4" name="Freeform 51"/>
          <p:cNvSpPr>
            <a:spLocks/>
          </p:cNvSpPr>
          <p:nvPr/>
        </p:nvSpPr>
        <p:spPr bwMode="auto">
          <a:xfrm>
            <a:off x="4468794" y="6123851"/>
            <a:ext cx="154410" cy="92646"/>
          </a:xfrm>
          <a:custGeom>
            <a:avLst/>
            <a:gdLst>
              <a:gd name="T0" fmla="*/ 9 w 17"/>
              <a:gd name="T1" fmla="*/ 3 h 10"/>
              <a:gd name="T2" fmla="*/ 1 w 17"/>
              <a:gd name="T3" fmla="*/ 5 h 10"/>
              <a:gd name="T4" fmla="*/ 13 w 17"/>
              <a:gd name="T5" fmla="*/ 9 h 10"/>
              <a:gd name="T6" fmla="*/ 15 w 17"/>
              <a:gd name="T7" fmla="*/ 3 h 10"/>
              <a:gd name="T8" fmla="*/ 9 w 17"/>
              <a:gd name="T9" fmla="*/ 3 h 10"/>
            </a:gdLst>
            <a:ahLst/>
            <a:cxnLst>
              <a:cxn ang="0">
                <a:pos x="T0" y="T1"/>
              </a:cxn>
              <a:cxn ang="0">
                <a:pos x="T2" y="T3"/>
              </a:cxn>
              <a:cxn ang="0">
                <a:pos x="T4" y="T5"/>
              </a:cxn>
              <a:cxn ang="0">
                <a:pos x="T6" y="T7"/>
              </a:cxn>
              <a:cxn ang="0">
                <a:pos x="T8" y="T9"/>
              </a:cxn>
            </a:cxnLst>
            <a:rect l="0" t="0" r="r" b="b"/>
            <a:pathLst>
              <a:path w="17" h="10">
                <a:moveTo>
                  <a:pt x="9" y="3"/>
                </a:moveTo>
                <a:cubicBezTo>
                  <a:pt x="8" y="0"/>
                  <a:pt x="0" y="3"/>
                  <a:pt x="1" y="5"/>
                </a:cubicBezTo>
                <a:cubicBezTo>
                  <a:pt x="2" y="8"/>
                  <a:pt x="10" y="10"/>
                  <a:pt x="13" y="9"/>
                </a:cubicBezTo>
                <a:cubicBezTo>
                  <a:pt x="16" y="8"/>
                  <a:pt x="17" y="5"/>
                  <a:pt x="15" y="3"/>
                </a:cubicBezTo>
                <a:cubicBezTo>
                  <a:pt x="13" y="1"/>
                  <a:pt x="9" y="6"/>
                  <a:pt x="9" y="3"/>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5" name="Freeform 52"/>
          <p:cNvSpPr>
            <a:spLocks/>
          </p:cNvSpPr>
          <p:nvPr/>
        </p:nvSpPr>
        <p:spPr bwMode="auto">
          <a:xfrm>
            <a:off x="5345064" y="9968681"/>
            <a:ext cx="119670" cy="119670"/>
          </a:xfrm>
          <a:custGeom>
            <a:avLst/>
            <a:gdLst>
              <a:gd name="T0" fmla="*/ 5 w 13"/>
              <a:gd name="T1" fmla="*/ 1 h 13"/>
              <a:gd name="T2" fmla="*/ 5 w 13"/>
              <a:gd name="T3" fmla="*/ 11 h 13"/>
              <a:gd name="T4" fmla="*/ 12 w 13"/>
              <a:gd name="T5" fmla="*/ 8 h 13"/>
              <a:gd name="T6" fmla="*/ 5 w 13"/>
              <a:gd name="T7" fmla="*/ 1 h 13"/>
            </a:gdLst>
            <a:ahLst/>
            <a:cxnLst>
              <a:cxn ang="0">
                <a:pos x="T0" y="T1"/>
              </a:cxn>
              <a:cxn ang="0">
                <a:pos x="T2" y="T3"/>
              </a:cxn>
              <a:cxn ang="0">
                <a:pos x="T4" y="T5"/>
              </a:cxn>
              <a:cxn ang="0">
                <a:pos x="T6" y="T7"/>
              </a:cxn>
            </a:cxnLst>
            <a:rect l="0" t="0" r="r" b="b"/>
            <a:pathLst>
              <a:path w="13" h="13">
                <a:moveTo>
                  <a:pt x="5" y="1"/>
                </a:moveTo>
                <a:cubicBezTo>
                  <a:pt x="0" y="2"/>
                  <a:pt x="3" y="13"/>
                  <a:pt x="5" y="11"/>
                </a:cubicBezTo>
                <a:cubicBezTo>
                  <a:pt x="7" y="10"/>
                  <a:pt x="11" y="10"/>
                  <a:pt x="12" y="8"/>
                </a:cubicBezTo>
                <a:cubicBezTo>
                  <a:pt x="13" y="6"/>
                  <a:pt x="10" y="0"/>
                  <a:pt x="5" y="1"/>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6" name="Freeform 53"/>
          <p:cNvSpPr>
            <a:spLocks/>
          </p:cNvSpPr>
          <p:nvPr/>
        </p:nvSpPr>
        <p:spPr bwMode="auto">
          <a:xfrm>
            <a:off x="5310321" y="9906919"/>
            <a:ext cx="61764" cy="54046"/>
          </a:xfrm>
          <a:custGeom>
            <a:avLst/>
            <a:gdLst>
              <a:gd name="T0" fmla="*/ 3 w 7"/>
              <a:gd name="T1" fmla="*/ 1 h 6"/>
              <a:gd name="T2" fmla="*/ 4 w 7"/>
              <a:gd name="T3" fmla="*/ 5 h 6"/>
              <a:gd name="T4" fmla="*/ 3 w 7"/>
              <a:gd name="T5" fmla="*/ 1 h 6"/>
            </a:gdLst>
            <a:ahLst/>
            <a:cxnLst>
              <a:cxn ang="0">
                <a:pos x="T0" y="T1"/>
              </a:cxn>
              <a:cxn ang="0">
                <a:pos x="T2" y="T3"/>
              </a:cxn>
              <a:cxn ang="0">
                <a:pos x="T4" y="T5"/>
              </a:cxn>
            </a:cxnLst>
            <a:rect l="0" t="0" r="r" b="b"/>
            <a:pathLst>
              <a:path w="7" h="6">
                <a:moveTo>
                  <a:pt x="3" y="1"/>
                </a:moveTo>
                <a:cubicBezTo>
                  <a:pt x="0" y="1"/>
                  <a:pt x="2" y="6"/>
                  <a:pt x="4" y="5"/>
                </a:cubicBezTo>
                <a:cubicBezTo>
                  <a:pt x="7" y="3"/>
                  <a:pt x="6" y="0"/>
                  <a:pt x="3" y="1"/>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7" name="Freeform 54"/>
          <p:cNvSpPr>
            <a:spLocks/>
          </p:cNvSpPr>
          <p:nvPr/>
        </p:nvSpPr>
        <p:spPr bwMode="auto">
          <a:xfrm>
            <a:off x="5043960" y="9794971"/>
            <a:ext cx="73346" cy="54046"/>
          </a:xfrm>
          <a:custGeom>
            <a:avLst/>
            <a:gdLst>
              <a:gd name="T0" fmla="*/ 2 w 8"/>
              <a:gd name="T1" fmla="*/ 3 h 6"/>
              <a:gd name="T2" fmla="*/ 7 w 8"/>
              <a:gd name="T3" fmla="*/ 3 h 6"/>
              <a:gd name="T4" fmla="*/ 2 w 8"/>
              <a:gd name="T5" fmla="*/ 3 h 6"/>
            </a:gdLst>
            <a:ahLst/>
            <a:cxnLst>
              <a:cxn ang="0">
                <a:pos x="T0" y="T1"/>
              </a:cxn>
              <a:cxn ang="0">
                <a:pos x="T2" y="T3"/>
              </a:cxn>
              <a:cxn ang="0">
                <a:pos x="T4" y="T5"/>
              </a:cxn>
            </a:cxnLst>
            <a:rect l="0" t="0" r="r" b="b"/>
            <a:pathLst>
              <a:path w="8" h="6">
                <a:moveTo>
                  <a:pt x="2" y="3"/>
                </a:moveTo>
                <a:cubicBezTo>
                  <a:pt x="5" y="6"/>
                  <a:pt x="7" y="5"/>
                  <a:pt x="7" y="3"/>
                </a:cubicBezTo>
                <a:cubicBezTo>
                  <a:pt x="8" y="0"/>
                  <a:pt x="0" y="0"/>
                  <a:pt x="2" y="3"/>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8" name="Freeform 55"/>
          <p:cNvSpPr>
            <a:spLocks/>
          </p:cNvSpPr>
          <p:nvPr/>
        </p:nvSpPr>
        <p:spPr bwMode="auto">
          <a:xfrm>
            <a:off x="5171352" y="9849013"/>
            <a:ext cx="73346" cy="57906"/>
          </a:xfrm>
          <a:custGeom>
            <a:avLst/>
            <a:gdLst>
              <a:gd name="T0" fmla="*/ 2 w 8"/>
              <a:gd name="T1" fmla="*/ 3 h 6"/>
              <a:gd name="T2" fmla="*/ 7 w 8"/>
              <a:gd name="T3" fmla="*/ 4 h 6"/>
              <a:gd name="T4" fmla="*/ 2 w 8"/>
              <a:gd name="T5" fmla="*/ 3 h 6"/>
            </a:gdLst>
            <a:ahLst/>
            <a:cxnLst>
              <a:cxn ang="0">
                <a:pos x="T0" y="T1"/>
              </a:cxn>
              <a:cxn ang="0">
                <a:pos x="T2" y="T3"/>
              </a:cxn>
              <a:cxn ang="0">
                <a:pos x="T4" y="T5"/>
              </a:cxn>
            </a:cxnLst>
            <a:rect l="0" t="0" r="r" b="b"/>
            <a:pathLst>
              <a:path w="8" h="6">
                <a:moveTo>
                  <a:pt x="2" y="3"/>
                </a:moveTo>
                <a:cubicBezTo>
                  <a:pt x="3" y="6"/>
                  <a:pt x="5" y="6"/>
                  <a:pt x="7" y="4"/>
                </a:cubicBezTo>
                <a:cubicBezTo>
                  <a:pt x="8" y="1"/>
                  <a:pt x="0" y="0"/>
                  <a:pt x="2" y="3"/>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 name="Freeform 33"/>
          <p:cNvSpPr>
            <a:spLocks/>
          </p:cNvSpPr>
          <p:nvPr/>
        </p:nvSpPr>
        <p:spPr bwMode="auto">
          <a:xfrm>
            <a:off x="10347993" y="2665057"/>
            <a:ext cx="2543920" cy="1289330"/>
          </a:xfrm>
          <a:custGeom>
            <a:avLst/>
            <a:gdLst>
              <a:gd name="T0" fmla="*/ 19 w 278"/>
              <a:gd name="T1" fmla="*/ 36 h 141"/>
              <a:gd name="T2" fmla="*/ 20 w 278"/>
              <a:gd name="T3" fmla="*/ 45 h 141"/>
              <a:gd name="T4" fmla="*/ 50 w 278"/>
              <a:gd name="T5" fmla="*/ 51 h 141"/>
              <a:gd name="T6" fmla="*/ 76 w 278"/>
              <a:gd name="T7" fmla="*/ 57 h 141"/>
              <a:gd name="T8" fmla="*/ 113 w 278"/>
              <a:gd name="T9" fmla="*/ 47 h 141"/>
              <a:gd name="T10" fmla="*/ 85 w 278"/>
              <a:gd name="T11" fmla="*/ 60 h 141"/>
              <a:gd name="T12" fmla="*/ 81 w 278"/>
              <a:gd name="T13" fmla="*/ 68 h 141"/>
              <a:gd name="T14" fmla="*/ 55 w 278"/>
              <a:gd name="T15" fmla="*/ 75 h 141"/>
              <a:gd name="T16" fmla="*/ 87 w 278"/>
              <a:gd name="T17" fmla="*/ 96 h 141"/>
              <a:gd name="T18" fmla="*/ 42 w 278"/>
              <a:gd name="T19" fmla="*/ 101 h 141"/>
              <a:gd name="T20" fmla="*/ 61 w 278"/>
              <a:gd name="T21" fmla="*/ 107 h 141"/>
              <a:gd name="T22" fmla="*/ 59 w 278"/>
              <a:gd name="T23" fmla="*/ 117 h 141"/>
              <a:gd name="T24" fmla="*/ 43 w 278"/>
              <a:gd name="T25" fmla="*/ 118 h 141"/>
              <a:gd name="T26" fmla="*/ 25 w 278"/>
              <a:gd name="T27" fmla="*/ 132 h 141"/>
              <a:gd name="T28" fmla="*/ 69 w 278"/>
              <a:gd name="T29" fmla="*/ 135 h 141"/>
              <a:gd name="T30" fmla="*/ 99 w 278"/>
              <a:gd name="T31" fmla="*/ 138 h 141"/>
              <a:gd name="T32" fmla="*/ 122 w 278"/>
              <a:gd name="T33" fmla="*/ 134 h 141"/>
              <a:gd name="T34" fmla="*/ 116 w 278"/>
              <a:gd name="T35" fmla="*/ 126 h 141"/>
              <a:gd name="T36" fmla="*/ 98 w 278"/>
              <a:gd name="T37" fmla="*/ 118 h 141"/>
              <a:gd name="T38" fmla="*/ 122 w 278"/>
              <a:gd name="T39" fmla="*/ 109 h 141"/>
              <a:gd name="T40" fmla="*/ 155 w 278"/>
              <a:gd name="T41" fmla="*/ 90 h 141"/>
              <a:gd name="T42" fmla="*/ 151 w 278"/>
              <a:gd name="T43" fmla="*/ 80 h 141"/>
              <a:gd name="T44" fmla="*/ 179 w 278"/>
              <a:gd name="T45" fmla="*/ 73 h 141"/>
              <a:gd name="T46" fmla="*/ 213 w 278"/>
              <a:gd name="T47" fmla="*/ 52 h 141"/>
              <a:gd name="T48" fmla="*/ 216 w 278"/>
              <a:gd name="T49" fmla="*/ 38 h 141"/>
              <a:gd name="T50" fmla="*/ 262 w 278"/>
              <a:gd name="T51" fmla="*/ 26 h 141"/>
              <a:gd name="T52" fmla="*/ 251 w 278"/>
              <a:gd name="T53" fmla="*/ 12 h 141"/>
              <a:gd name="T54" fmla="*/ 222 w 278"/>
              <a:gd name="T55" fmla="*/ 12 h 141"/>
              <a:gd name="T56" fmla="*/ 195 w 278"/>
              <a:gd name="T57" fmla="*/ 4 h 141"/>
              <a:gd name="T58" fmla="*/ 166 w 278"/>
              <a:gd name="T59" fmla="*/ 7 h 141"/>
              <a:gd name="T60" fmla="*/ 138 w 278"/>
              <a:gd name="T61" fmla="*/ 6 h 141"/>
              <a:gd name="T62" fmla="*/ 109 w 278"/>
              <a:gd name="T63" fmla="*/ 8 h 141"/>
              <a:gd name="T64" fmla="*/ 99 w 278"/>
              <a:gd name="T65" fmla="*/ 15 h 141"/>
              <a:gd name="T66" fmla="*/ 75 w 278"/>
              <a:gd name="T67" fmla="*/ 20 h 141"/>
              <a:gd name="T68" fmla="*/ 52 w 278"/>
              <a:gd name="T69" fmla="*/ 24 h 141"/>
              <a:gd name="T70" fmla="*/ 33 w 278"/>
              <a:gd name="T71" fmla="*/ 26 h 141"/>
              <a:gd name="T72" fmla="*/ 8 w 278"/>
              <a:gd name="T73" fmla="*/ 3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8" h="141">
                <a:moveTo>
                  <a:pt x="14" y="35"/>
                </a:moveTo>
                <a:cubicBezTo>
                  <a:pt x="20" y="31"/>
                  <a:pt x="24" y="34"/>
                  <a:pt x="19" y="36"/>
                </a:cubicBezTo>
                <a:cubicBezTo>
                  <a:pt x="15" y="38"/>
                  <a:pt x="16" y="40"/>
                  <a:pt x="23" y="39"/>
                </a:cubicBezTo>
                <a:cubicBezTo>
                  <a:pt x="29" y="39"/>
                  <a:pt x="20" y="41"/>
                  <a:pt x="20" y="45"/>
                </a:cubicBezTo>
                <a:cubicBezTo>
                  <a:pt x="20" y="49"/>
                  <a:pt x="28" y="46"/>
                  <a:pt x="28" y="50"/>
                </a:cubicBezTo>
                <a:cubicBezTo>
                  <a:pt x="28" y="54"/>
                  <a:pt x="45" y="56"/>
                  <a:pt x="50" y="51"/>
                </a:cubicBezTo>
                <a:cubicBezTo>
                  <a:pt x="55" y="46"/>
                  <a:pt x="53" y="52"/>
                  <a:pt x="52" y="55"/>
                </a:cubicBezTo>
                <a:cubicBezTo>
                  <a:pt x="52" y="58"/>
                  <a:pt x="75" y="61"/>
                  <a:pt x="76" y="57"/>
                </a:cubicBezTo>
                <a:cubicBezTo>
                  <a:pt x="78" y="53"/>
                  <a:pt x="81" y="55"/>
                  <a:pt x="86" y="56"/>
                </a:cubicBezTo>
                <a:cubicBezTo>
                  <a:pt x="90" y="57"/>
                  <a:pt x="112" y="52"/>
                  <a:pt x="113" y="47"/>
                </a:cubicBezTo>
                <a:cubicBezTo>
                  <a:pt x="113" y="43"/>
                  <a:pt x="120" y="49"/>
                  <a:pt x="113" y="54"/>
                </a:cubicBezTo>
                <a:cubicBezTo>
                  <a:pt x="106" y="59"/>
                  <a:pt x="91" y="59"/>
                  <a:pt x="85" y="60"/>
                </a:cubicBezTo>
                <a:cubicBezTo>
                  <a:pt x="78" y="62"/>
                  <a:pt x="89" y="67"/>
                  <a:pt x="95" y="72"/>
                </a:cubicBezTo>
                <a:cubicBezTo>
                  <a:pt x="102" y="77"/>
                  <a:pt x="87" y="74"/>
                  <a:pt x="81" y="68"/>
                </a:cubicBezTo>
                <a:cubicBezTo>
                  <a:pt x="75" y="61"/>
                  <a:pt x="61" y="61"/>
                  <a:pt x="54" y="62"/>
                </a:cubicBezTo>
                <a:cubicBezTo>
                  <a:pt x="47" y="62"/>
                  <a:pt x="49" y="75"/>
                  <a:pt x="55" y="75"/>
                </a:cubicBezTo>
                <a:cubicBezTo>
                  <a:pt x="60" y="75"/>
                  <a:pt x="65" y="77"/>
                  <a:pt x="70" y="85"/>
                </a:cubicBezTo>
                <a:cubicBezTo>
                  <a:pt x="76" y="94"/>
                  <a:pt x="87" y="92"/>
                  <a:pt x="87" y="96"/>
                </a:cubicBezTo>
                <a:cubicBezTo>
                  <a:pt x="87" y="99"/>
                  <a:pt x="72" y="93"/>
                  <a:pt x="64" y="91"/>
                </a:cubicBezTo>
                <a:cubicBezTo>
                  <a:pt x="56" y="90"/>
                  <a:pt x="42" y="95"/>
                  <a:pt x="42" y="101"/>
                </a:cubicBezTo>
                <a:cubicBezTo>
                  <a:pt x="42" y="107"/>
                  <a:pt x="54" y="106"/>
                  <a:pt x="62" y="101"/>
                </a:cubicBezTo>
                <a:cubicBezTo>
                  <a:pt x="71" y="96"/>
                  <a:pt x="65" y="103"/>
                  <a:pt x="61" y="107"/>
                </a:cubicBezTo>
                <a:cubicBezTo>
                  <a:pt x="56" y="110"/>
                  <a:pt x="70" y="113"/>
                  <a:pt x="70" y="118"/>
                </a:cubicBezTo>
                <a:cubicBezTo>
                  <a:pt x="70" y="123"/>
                  <a:pt x="60" y="121"/>
                  <a:pt x="59" y="117"/>
                </a:cubicBezTo>
                <a:cubicBezTo>
                  <a:pt x="58" y="113"/>
                  <a:pt x="54" y="109"/>
                  <a:pt x="44" y="109"/>
                </a:cubicBezTo>
                <a:cubicBezTo>
                  <a:pt x="34" y="110"/>
                  <a:pt x="37" y="117"/>
                  <a:pt x="43" y="118"/>
                </a:cubicBezTo>
                <a:cubicBezTo>
                  <a:pt x="49" y="118"/>
                  <a:pt x="50" y="123"/>
                  <a:pt x="43" y="123"/>
                </a:cubicBezTo>
                <a:cubicBezTo>
                  <a:pt x="36" y="123"/>
                  <a:pt x="21" y="127"/>
                  <a:pt x="25" y="132"/>
                </a:cubicBezTo>
                <a:cubicBezTo>
                  <a:pt x="31" y="137"/>
                  <a:pt x="50" y="132"/>
                  <a:pt x="53" y="135"/>
                </a:cubicBezTo>
                <a:cubicBezTo>
                  <a:pt x="57" y="138"/>
                  <a:pt x="66" y="139"/>
                  <a:pt x="69" y="135"/>
                </a:cubicBezTo>
                <a:cubicBezTo>
                  <a:pt x="71" y="132"/>
                  <a:pt x="78" y="134"/>
                  <a:pt x="86" y="134"/>
                </a:cubicBezTo>
                <a:cubicBezTo>
                  <a:pt x="94" y="134"/>
                  <a:pt x="95" y="135"/>
                  <a:pt x="99" y="138"/>
                </a:cubicBezTo>
                <a:cubicBezTo>
                  <a:pt x="102" y="141"/>
                  <a:pt x="108" y="140"/>
                  <a:pt x="112" y="137"/>
                </a:cubicBezTo>
                <a:cubicBezTo>
                  <a:pt x="117" y="134"/>
                  <a:pt x="117" y="134"/>
                  <a:pt x="122" y="134"/>
                </a:cubicBezTo>
                <a:cubicBezTo>
                  <a:pt x="127" y="134"/>
                  <a:pt x="128" y="130"/>
                  <a:pt x="126" y="126"/>
                </a:cubicBezTo>
                <a:cubicBezTo>
                  <a:pt x="123" y="122"/>
                  <a:pt x="116" y="129"/>
                  <a:pt x="116" y="126"/>
                </a:cubicBezTo>
                <a:cubicBezTo>
                  <a:pt x="115" y="122"/>
                  <a:pt x="108" y="121"/>
                  <a:pt x="98" y="123"/>
                </a:cubicBezTo>
                <a:cubicBezTo>
                  <a:pt x="87" y="124"/>
                  <a:pt x="92" y="116"/>
                  <a:pt x="98" y="118"/>
                </a:cubicBezTo>
                <a:cubicBezTo>
                  <a:pt x="105" y="120"/>
                  <a:pt x="113" y="119"/>
                  <a:pt x="120" y="117"/>
                </a:cubicBezTo>
                <a:cubicBezTo>
                  <a:pt x="128" y="115"/>
                  <a:pt x="122" y="112"/>
                  <a:pt x="122" y="109"/>
                </a:cubicBezTo>
                <a:cubicBezTo>
                  <a:pt x="122" y="106"/>
                  <a:pt x="131" y="107"/>
                  <a:pt x="138" y="107"/>
                </a:cubicBezTo>
                <a:cubicBezTo>
                  <a:pt x="145" y="107"/>
                  <a:pt x="155" y="96"/>
                  <a:pt x="155" y="90"/>
                </a:cubicBezTo>
                <a:cubicBezTo>
                  <a:pt x="155" y="84"/>
                  <a:pt x="140" y="85"/>
                  <a:pt x="132" y="85"/>
                </a:cubicBezTo>
                <a:cubicBezTo>
                  <a:pt x="125" y="85"/>
                  <a:pt x="137" y="79"/>
                  <a:pt x="151" y="80"/>
                </a:cubicBezTo>
                <a:cubicBezTo>
                  <a:pt x="166" y="81"/>
                  <a:pt x="159" y="74"/>
                  <a:pt x="162" y="72"/>
                </a:cubicBezTo>
                <a:cubicBezTo>
                  <a:pt x="165" y="70"/>
                  <a:pt x="172" y="75"/>
                  <a:pt x="179" y="73"/>
                </a:cubicBezTo>
                <a:cubicBezTo>
                  <a:pt x="186" y="72"/>
                  <a:pt x="181" y="66"/>
                  <a:pt x="186" y="66"/>
                </a:cubicBezTo>
                <a:cubicBezTo>
                  <a:pt x="189" y="66"/>
                  <a:pt x="197" y="60"/>
                  <a:pt x="213" y="52"/>
                </a:cubicBezTo>
                <a:cubicBezTo>
                  <a:pt x="228" y="43"/>
                  <a:pt x="241" y="45"/>
                  <a:pt x="241" y="40"/>
                </a:cubicBezTo>
                <a:cubicBezTo>
                  <a:pt x="242" y="35"/>
                  <a:pt x="220" y="40"/>
                  <a:pt x="216" y="38"/>
                </a:cubicBezTo>
                <a:cubicBezTo>
                  <a:pt x="212" y="37"/>
                  <a:pt x="231" y="32"/>
                  <a:pt x="236" y="34"/>
                </a:cubicBezTo>
                <a:cubicBezTo>
                  <a:pt x="241" y="35"/>
                  <a:pt x="247" y="34"/>
                  <a:pt x="262" y="26"/>
                </a:cubicBezTo>
                <a:cubicBezTo>
                  <a:pt x="278" y="18"/>
                  <a:pt x="271" y="17"/>
                  <a:pt x="264" y="18"/>
                </a:cubicBezTo>
                <a:cubicBezTo>
                  <a:pt x="258" y="19"/>
                  <a:pt x="251" y="17"/>
                  <a:pt x="251" y="12"/>
                </a:cubicBezTo>
                <a:cubicBezTo>
                  <a:pt x="252" y="8"/>
                  <a:pt x="242" y="12"/>
                  <a:pt x="241" y="10"/>
                </a:cubicBezTo>
                <a:cubicBezTo>
                  <a:pt x="241" y="7"/>
                  <a:pt x="232" y="9"/>
                  <a:pt x="222" y="12"/>
                </a:cubicBezTo>
                <a:cubicBezTo>
                  <a:pt x="212" y="16"/>
                  <a:pt x="221" y="9"/>
                  <a:pt x="225" y="7"/>
                </a:cubicBezTo>
                <a:cubicBezTo>
                  <a:pt x="230" y="6"/>
                  <a:pt x="200" y="7"/>
                  <a:pt x="195" y="4"/>
                </a:cubicBezTo>
                <a:cubicBezTo>
                  <a:pt x="191" y="0"/>
                  <a:pt x="185" y="9"/>
                  <a:pt x="180" y="5"/>
                </a:cubicBezTo>
                <a:cubicBezTo>
                  <a:pt x="176" y="0"/>
                  <a:pt x="164" y="4"/>
                  <a:pt x="166" y="7"/>
                </a:cubicBezTo>
                <a:cubicBezTo>
                  <a:pt x="167" y="11"/>
                  <a:pt x="164" y="11"/>
                  <a:pt x="159" y="7"/>
                </a:cubicBezTo>
                <a:cubicBezTo>
                  <a:pt x="155" y="3"/>
                  <a:pt x="146" y="7"/>
                  <a:pt x="138" y="6"/>
                </a:cubicBezTo>
                <a:cubicBezTo>
                  <a:pt x="130" y="5"/>
                  <a:pt x="133" y="13"/>
                  <a:pt x="125" y="9"/>
                </a:cubicBezTo>
                <a:cubicBezTo>
                  <a:pt x="116" y="5"/>
                  <a:pt x="106" y="7"/>
                  <a:pt x="109" y="8"/>
                </a:cubicBezTo>
                <a:cubicBezTo>
                  <a:pt x="112" y="9"/>
                  <a:pt x="108" y="12"/>
                  <a:pt x="105" y="10"/>
                </a:cubicBezTo>
                <a:cubicBezTo>
                  <a:pt x="101" y="9"/>
                  <a:pt x="97" y="11"/>
                  <a:pt x="99" y="15"/>
                </a:cubicBezTo>
                <a:cubicBezTo>
                  <a:pt x="101" y="18"/>
                  <a:pt x="85" y="13"/>
                  <a:pt x="85" y="18"/>
                </a:cubicBezTo>
                <a:cubicBezTo>
                  <a:pt x="85" y="22"/>
                  <a:pt x="80" y="24"/>
                  <a:pt x="75" y="20"/>
                </a:cubicBezTo>
                <a:cubicBezTo>
                  <a:pt x="70" y="17"/>
                  <a:pt x="56" y="15"/>
                  <a:pt x="60" y="19"/>
                </a:cubicBezTo>
                <a:cubicBezTo>
                  <a:pt x="64" y="22"/>
                  <a:pt x="47" y="20"/>
                  <a:pt x="52" y="24"/>
                </a:cubicBezTo>
                <a:cubicBezTo>
                  <a:pt x="56" y="27"/>
                  <a:pt x="46" y="30"/>
                  <a:pt x="46" y="28"/>
                </a:cubicBezTo>
                <a:cubicBezTo>
                  <a:pt x="46" y="26"/>
                  <a:pt x="37" y="23"/>
                  <a:pt x="33" y="26"/>
                </a:cubicBezTo>
                <a:cubicBezTo>
                  <a:pt x="29" y="29"/>
                  <a:pt x="28" y="34"/>
                  <a:pt x="26" y="31"/>
                </a:cubicBezTo>
                <a:cubicBezTo>
                  <a:pt x="24" y="29"/>
                  <a:pt x="16" y="30"/>
                  <a:pt x="8" y="33"/>
                </a:cubicBezTo>
                <a:cubicBezTo>
                  <a:pt x="0" y="36"/>
                  <a:pt x="9" y="38"/>
                  <a:pt x="14" y="35"/>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0" name="Freeform 47"/>
          <p:cNvSpPr>
            <a:spLocks/>
          </p:cNvSpPr>
          <p:nvPr/>
        </p:nvSpPr>
        <p:spPr bwMode="auto">
          <a:xfrm>
            <a:off x="4422470" y="4695548"/>
            <a:ext cx="3034174" cy="2096128"/>
          </a:xfrm>
          <a:custGeom>
            <a:avLst/>
            <a:gdLst>
              <a:gd name="T0" fmla="*/ 303 w 332"/>
              <a:gd name="T1" fmla="*/ 189 h 229"/>
              <a:gd name="T2" fmla="*/ 265 w 332"/>
              <a:gd name="T3" fmla="*/ 173 h 229"/>
              <a:gd name="T4" fmla="*/ 244 w 332"/>
              <a:gd name="T5" fmla="*/ 156 h 229"/>
              <a:gd name="T6" fmla="*/ 231 w 332"/>
              <a:gd name="T7" fmla="*/ 26 h 229"/>
              <a:gd name="T8" fmla="*/ 193 w 332"/>
              <a:gd name="T9" fmla="*/ 21 h 229"/>
              <a:gd name="T10" fmla="*/ 140 w 332"/>
              <a:gd name="T11" fmla="*/ 15 h 229"/>
              <a:gd name="T12" fmla="*/ 117 w 332"/>
              <a:gd name="T13" fmla="*/ 8 h 229"/>
              <a:gd name="T14" fmla="*/ 102 w 332"/>
              <a:gd name="T15" fmla="*/ 7 h 229"/>
              <a:gd name="T16" fmla="*/ 90 w 332"/>
              <a:gd name="T17" fmla="*/ 6 h 229"/>
              <a:gd name="T18" fmla="*/ 70 w 332"/>
              <a:gd name="T19" fmla="*/ 16 h 229"/>
              <a:gd name="T20" fmla="*/ 41 w 332"/>
              <a:gd name="T21" fmla="*/ 25 h 229"/>
              <a:gd name="T22" fmla="*/ 14 w 332"/>
              <a:gd name="T23" fmla="*/ 44 h 229"/>
              <a:gd name="T24" fmla="*/ 52 w 332"/>
              <a:gd name="T25" fmla="*/ 65 h 229"/>
              <a:gd name="T26" fmla="*/ 53 w 332"/>
              <a:gd name="T27" fmla="*/ 78 h 229"/>
              <a:gd name="T28" fmla="*/ 35 w 332"/>
              <a:gd name="T29" fmla="*/ 73 h 229"/>
              <a:gd name="T30" fmla="*/ 12 w 332"/>
              <a:gd name="T31" fmla="*/ 80 h 229"/>
              <a:gd name="T32" fmla="*/ 12 w 332"/>
              <a:gd name="T33" fmla="*/ 95 h 229"/>
              <a:gd name="T34" fmla="*/ 44 w 332"/>
              <a:gd name="T35" fmla="*/ 103 h 229"/>
              <a:gd name="T36" fmla="*/ 58 w 332"/>
              <a:gd name="T37" fmla="*/ 114 h 229"/>
              <a:gd name="T38" fmla="*/ 32 w 332"/>
              <a:gd name="T39" fmla="*/ 119 h 229"/>
              <a:gd name="T40" fmla="*/ 16 w 332"/>
              <a:gd name="T41" fmla="*/ 142 h 229"/>
              <a:gd name="T42" fmla="*/ 34 w 332"/>
              <a:gd name="T43" fmla="*/ 165 h 229"/>
              <a:gd name="T44" fmla="*/ 52 w 332"/>
              <a:gd name="T45" fmla="*/ 170 h 229"/>
              <a:gd name="T46" fmla="*/ 72 w 332"/>
              <a:gd name="T47" fmla="*/ 178 h 229"/>
              <a:gd name="T48" fmla="*/ 90 w 332"/>
              <a:gd name="T49" fmla="*/ 176 h 229"/>
              <a:gd name="T50" fmla="*/ 77 w 332"/>
              <a:gd name="T51" fmla="*/ 203 h 229"/>
              <a:gd name="T52" fmla="*/ 43 w 332"/>
              <a:gd name="T53" fmla="*/ 225 h 229"/>
              <a:gd name="T54" fmla="*/ 63 w 332"/>
              <a:gd name="T55" fmla="*/ 217 h 229"/>
              <a:gd name="T56" fmla="*/ 82 w 332"/>
              <a:gd name="T57" fmla="*/ 208 h 229"/>
              <a:gd name="T58" fmla="*/ 111 w 332"/>
              <a:gd name="T59" fmla="*/ 189 h 229"/>
              <a:gd name="T60" fmla="*/ 124 w 332"/>
              <a:gd name="T61" fmla="*/ 176 h 229"/>
              <a:gd name="T62" fmla="*/ 130 w 332"/>
              <a:gd name="T63" fmla="*/ 161 h 229"/>
              <a:gd name="T64" fmla="*/ 148 w 332"/>
              <a:gd name="T65" fmla="*/ 145 h 229"/>
              <a:gd name="T66" fmla="*/ 144 w 332"/>
              <a:gd name="T67" fmla="*/ 152 h 229"/>
              <a:gd name="T68" fmla="*/ 138 w 332"/>
              <a:gd name="T69" fmla="*/ 169 h 229"/>
              <a:gd name="T70" fmla="*/ 171 w 332"/>
              <a:gd name="T71" fmla="*/ 162 h 229"/>
              <a:gd name="T72" fmla="*/ 170 w 332"/>
              <a:gd name="T73" fmla="*/ 149 h 229"/>
              <a:gd name="T74" fmla="*/ 188 w 332"/>
              <a:gd name="T75" fmla="*/ 152 h 229"/>
              <a:gd name="T76" fmla="*/ 192 w 332"/>
              <a:gd name="T77" fmla="*/ 157 h 229"/>
              <a:gd name="T78" fmla="*/ 208 w 332"/>
              <a:gd name="T79" fmla="*/ 161 h 229"/>
              <a:gd name="T80" fmla="*/ 245 w 332"/>
              <a:gd name="T81" fmla="*/ 162 h 229"/>
              <a:gd name="T82" fmla="*/ 257 w 332"/>
              <a:gd name="T83" fmla="*/ 175 h 229"/>
              <a:gd name="T84" fmla="*/ 279 w 332"/>
              <a:gd name="T85" fmla="*/ 183 h 229"/>
              <a:gd name="T86" fmla="*/ 284 w 332"/>
              <a:gd name="T87" fmla="*/ 187 h 229"/>
              <a:gd name="T88" fmla="*/ 279 w 332"/>
              <a:gd name="T89" fmla="*/ 196 h 229"/>
              <a:gd name="T90" fmla="*/ 285 w 332"/>
              <a:gd name="T91" fmla="*/ 197 h 229"/>
              <a:gd name="T92" fmla="*/ 292 w 332"/>
              <a:gd name="T93" fmla="*/ 195 h 229"/>
              <a:gd name="T94" fmla="*/ 294 w 332"/>
              <a:gd name="T95" fmla="*/ 199 h 229"/>
              <a:gd name="T96" fmla="*/ 294 w 332"/>
              <a:gd name="T97" fmla="*/ 207 h 229"/>
              <a:gd name="T98" fmla="*/ 303 w 332"/>
              <a:gd name="T99" fmla="*/ 207 h 229"/>
              <a:gd name="T100" fmla="*/ 306 w 332"/>
              <a:gd name="T101" fmla="*/ 215 h 229"/>
              <a:gd name="T102" fmla="*/ 300 w 332"/>
              <a:gd name="T103" fmla="*/ 227 h 229"/>
              <a:gd name="T104" fmla="*/ 309 w 332"/>
              <a:gd name="T105" fmla="*/ 221 h 229"/>
              <a:gd name="T106" fmla="*/ 318 w 332"/>
              <a:gd name="T107" fmla="*/ 226 h 229"/>
              <a:gd name="T108" fmla="*/ 328 w 332"/>
              <a:gd name="T109" fmla="*/ 22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2" h="229">
                <a:moveTo>
                  <a:pt x="326" y="216"/>
                </a:moveTo>
                <a:cubicBezTo>
                  <a:pt x="327" y="213"/>
                  <a:pt x="327" y="210"/>
                  <a:pt x="318" y="207"/>
                </a:cubicBezTo>
                <a:cubicBezTo>
                  <a:pt x="308" y="203"/>
                  <a:pt x="309" y="200"/>
                  <a:pt x="303" y="189"/>
                </a:cubicBezTo>
                <a:cubicBezTo>
                  <a:pt x="296" y="177"/>
                  <a:pt x="284" y="172"/>
                  <a:pt x="284" y="168"/>
                </a:cubicBezTo>
                <a:cubicBezTo>
                  <a:pt x="284" y="164"/>
                  <a:pt x="273" y="164"/>
                  <a:pt x="273" y="167"/>
                </a:cubicBezTo>
                <a:cubicBezTo>
                  <a:pt x="273" y="171"/>
                  <a:pt x="267" y="172"/>
                  <a:pt x="265" y="173"/>
                </a:cubicBezTo>
                <a:cubicBezTo>
                  <a:pt x="262" y="175"/>
                  <a:pt x="261" y="172"/>
                  <a:pt x="258" y="169"/>
                </a:cubicBezTo>
                <a:cubicBezTo>
                  <a:pt x="256" y="166"/>
                  <a:pt x="250" y="163"/>
                  <a:pt x="250" y="160"/>
                </a:cubicBezTo>
                <a:cubicBezTo>
                  <a:pt x="250" y="158"/>
                  <a:pt x="248" y="154"/>
                  <a:pt x="244" y="156"/>
                </a:cubicBezTo>
                <a:cubicBezTo>
                  <a:pt x="239" y="158"/>
                  <a:pt x="237" y="156"/>
                  <a:pt x="236" y="158"/>
                </a:cubicBezTo>
                <a:cubicBezTo>
                  <a:pt x="235" y="159"/>
                  <a:pt x="231" y="157"/>
                  <a:pt x="231" y="157"/>
                </a:cubicBezTo>
                <a:cubicBezTo>
                  <a:pt x="231" y="26"/>
                  <a:pt x="231" y="26"/>
                  <a:pt x="231" y="26"/>
                </a:cubicBezTo>
                <a:cubicBezTo>
                  <a:pt x="230" y="26"/>
                  <a:pt x="228" y="25"/>
                  <a:pt x="227" y="25"/>
                </a:cubicBezTo>
                <a:cubicBezTo>
                  <a:pt x="222" y="23"/>
                  <a:pt x="214" y="19"/>
                  <a:pt x="209" y="20"/>
                </a:cubicBezTo>
                <a:cubicBezTo>
                  <a:pt x="205" y="21"/>
                  <a:pt x="196" y="22"/>
                  <a:pt x="193" y="21"/>
                </a:cubicBezTo>
                <a:cubicBezTo>
                  <a:pt x="190" y="19"/>
                  <a:pt x="186" y="18"/>
                  <a:pt x="180" y="19"/>
                </a:cubicBezTo>
                <a:cubicBezTo>
                  <a:pt x="174" y="20"/>
                  <a:pt x="170" y="15"/>
                  <a:pt x="162" y="13"/>
                </a:cubicBezTo>
                <a:cubicBezTo>
                  <a:pt x="154" y="12"/>
                  <a:pt x="143" y="14"/>
                  <a:pt x="140" y="15"/>
                </a:cubicBezTo>
                <a:cubicBezTo>
                  <a:pt x="137" y="16"/>
                  <a:pt x="138" y="12"/>
                  <a:pt x="134" y="13"/>
                </a:cubicBezTo>
                <a:cubicBezTo>
                  <a:pt x="131" y="13"/>
                  <a:pt x="134" y="11"/>
                  <a:pt x="132" y="8"/>
                </a:cubicBezTo>
                <a:cubicBezTo>
                  <a:pt x="130" y="5"/>
                  <a:pt x="120" y="8"/>
                  <a:pt x="117" y="8"/>
                </a:cubicBezTo>
                <a:cubicBezTo>
                  <a:pt x="114" y="9"/>
                  <a:pt x="113" y="7"/>
                  <a:pt x="113" y="5"/>
                </a:cubicBezTo>
                <a:cubicBezTo>
                  <a:pt x="113" y="3"/>
                  <a:pt x="110" y="4"/>
                  <a:pt x="108" y="6"/>
                </a:cubicBezTo>
                <a:cubicBezTo>
                  <a:pt x="107" y="8"/>
                  <a:pt x="103" y="9"/>
                  <a:pt x="102" y="7"/>
                </a:cubicBezTo>
                <a:cubicBezTo>
                  <a:pt x="100" y="6"/>
                  <a:pt x="105" y="5"/>
                  <a:pt x="105" y="3"/>
                </a:cubicBezTo>
                <a:cubicBezTo>
                  <a:pt x="105" y="2"/>
                  <a:pt x="100" y="1"/>
                  <a:pt x="98" y="0"/>
                </a:cubicBezTo>
                <a:cubicBezTo>
                  <a:pt x="97" y="0"/>
                  <a:pt x="93" y="2"/>
                  <a:pt x="90" y="6"/>
                </a:cubicBezTo>
                <a:cubicBezTo>
                  <a:pt x="86" y="9"/>
                  <a:pt x="80" y="9"/>
                  <a:pt x="76" y="9"/>
                </a:cubicBezTo>
                <a:cubicBezTo>
                  <a:pt x="72" y="8"/>
                  <a:pt x="68" y="9"/>
                  <a:pt x="68" y="11"/>
                </a:cubicBezTo>
                <a:cubicBezTo>
                  <a:pt x="68" y="13"/>
                  <a:pt x="73" y="13"/>
                  <a:pt x="70" y="16"/>
                </a:cubicBezTo>
                <a:cubicBezTo>
                  <a:pt x="67" y="18"/>
                  <a:pt x="66" y="12"/>
                  <a:pt x="64" y="15"/>
                </a:cubicBezTo>
                <a:cubicBezTo>
                  <a:pt x="61" y="18"/>
                  <a:pt x="53" y="17"/>
                  <a:pt x="51" y="17"/>
                </a:cubicBezTo>
                <a:cubicBezTo>
                  <a:pt x="49" y="17"/>
                  <a:pt x="43" y="24"/>
                  <a:pt x="41" y="25"/>
                </a:cubicBezTo>
                <a:cubicBezTo>
                  <a:pt x="39" y="27"/>
                  <a:pt x="43" y="29"/>
                  <a:pt x="38" y="35"/>
                </a:cubicBezTo>
                <a:cubicBezTo>
                  <a:pt x="33" y="40"/>
                  <a:pt x="19" y="39"/>
                  <a:pt x="16" y="39"/>
                </a:cubicBezTo>
                <a:cubicBezTo>
                  <a:pt x="13" y="39"/>
                  <a:pt x="15" y="42"/>
                  <a:pt x="14" y="44"/>
                </a:cubicBezTo>
                <a:cubicBezTo>
                  <a:pt x="12" y="46"/>
                  <a:pt x="15" y="48"/>
                  <a:pt x="23" y="50"/>
                </a:cubicBezTo>
                <a:cubicBezTo>
                  <a:pt x="31" y="52"/>
                  <a:pt x="36" y="63"/>
                  <a:pt x="37" y="65"/>
                </a:cubicBezTo>
                <a:cubicBezTo>
                  <a:pt x="38" y="67"/>
                  <a:pt x="48" y="65"/>
                  <a:pt x="52" y="65"/>
                </a:cubicBezTo>
                <a:cubicBezTo>
                  <a:pt x="55" y="66"/>
                  <a:pt x="51" y="71"/>
                  <a:pt x="54" y="73"/>
                </a:cubicBezTo>
                <a:cubicBezTo>
                  <a:pt x="58" y="74"/>
                  <a:pt x="63" y="72"/>
                  <a:pt x="64" y="75"/>
                </a:cubicBezTo>
                <a:cubicBezTo>
                  <a:pt x="65" y="77"/>
                  <a:pt x="57" y="75"/>
                  <a:pt x="53" y="78"/>
                </a:cubicBezTo>
                <a:cubicBezTo>
                  <a:pt x="50" y="80"/>
                  <a:pt x="48" y="82"/>
                  <a:pt x="46" y="80"/>
                </a:cubicBezTo>
                <a:cubicBezTo>
                  <a:pt x="45" y="78"/>
                  <a:pt x="38" y="79"/>
                  <a:pt x="35" y="79"/>
                </a:cubicBezTo>
                <a:cubicBezTo>
                  <a:pt x="32" y="80"/>
                  <a:pt x="35" y="75"/>
                  <a:pt x="35" y="73"/>
                </a:cubicBezTo>
                <a:cubicBezTo>
                  <a:pt x="35" y="71"/>
                  <a:pt x="31" y="70"/>
                  <a:pt x="25" y="74"/>
                </a:cubicBezTo>
                <a:cubicBezTo>
                  <a:pt x="18" y="77"/>
                  <a:pt x="21" y="76"/>
                  <a:pt x="20" y="79"/>
                </a:cubicBezTo>
                <a:cubicBezTo>
                  <a:pt x="19" y="82"/>
                  <a:pt x="16" y="77"/>
                  <a:pt x="12" y="80"/>
                </a:cubicBezTo>
                <a:cubicBezTo>
                  <a:pt x="8" y="82"/>
                  <a:pt x="2" y="84"/>
                  <a:pt x="1" y="86"/>
                </a:cubicBezTo>
                <a:cubicBezTo>
                  <a:pt x="0" y="89"/>
                  <a:pt x="9" y="90"/>
                  <a:pt x="13" y="91"/>
                </a:cubicBezTo>
                <a:cubicBezTo>
                  <a:pt x="17" y="92"/>
                  <a:pt x="9" y="94"/>
                  <a:pt x="12" y="95"/>
                </a:cubicBezTo>
                <a:cubicBezTo>
                  <a:pt x="15" y="96"/>
                  <a:pt x="13" y="99"/>
                  <a:pt x="18" y="102"/>
                </a:cubicBezTo>
                <a:cubicBezTo>
                  <a:pt x="23" y="104"/>
                  <a:pt x="33" y="102"/>
                  <a:pt x="36" y="102"/>
                </a:cubicBezTo>
                <a:cubicBezTo>
                  <a:pt x="39" y="102"/>
                  <a:pt x="42" y="105"/>
                  <a:pt x="44" y="103"/>
                </a:cubicBezTo>
                <a:cubicBezTo>
                  <a:pt x="46" y="100"/>
                  <a:pt x="55" y="93"/>
                  <a:pt x="59" y="97"/>
                </a:cubicBezTo>
                <a:cubicBezTo>
                  <a:pt x="64" y="101"/>
                  <a:pt x="54" y="101"/>
                  <a:pt x="57" y="103"/>
                </a:cubicBezTo>
                <a:cubicBezTo>
                  <a:pt x="59" y="106"/>
                  <a:pt x="62" y="111"/>
                  <a:pt x="58" y="114"/>
                </a:cubicBezTo>
                <a:cubicBezTo>
                  <a:pt x="54" y="117"/>
                  <a:pt x="50" y="115"/>
                  <a:pt x="47" y="115"/>
                </a:cubicBezTo>
                <a:cubicBezTo>
                  <a:pt x="45" y="115"/>
                  <a:pt x="46" y="119"/>
                  <a:pt x="43" y="122"/>
                </a:cubicBezTo>
                <a:cubicBezTo>
                  <a:pt x="39" y="125"/>
                  <a:pt x="36" y="119"/>
                  <a:pt x="32" y="119"/>
                </a:cubicBezTo>
                <a:cubicBezTo>
                  <a:pt x="27" y="119"/>
                  <a:pt x="28" y="125"/>
                  <a:pt x="29" y="128"/>
                </a:cubicBezTo>
                <a:cubicBezTo>
                  <a:pt x="29" y="131"/>
                  <a:pt x="22" y="127"/>
                  <a:pt x="20" y="134"/>
                </a:cubicBezTo>
                <a:cubicBezTo>
                  <a:pt x="18" y="141"/>
                  <a:pt x="11" y="135"/>
                  <a:pt x="16" y="142"/>
                </a:cubicBezTo>
                <a:cubicBezTo>
                  <a:pt x="21" y="148"/>
                  <a:pt x="20" y="144"/>
                  <a:pt x="24" y="147"/>
                </a:cubicBezTo>
                <a:cubicBezTo>
                  <a:pt x="27" y="150"/>
                  <a:pt x="19" y="154"/>
                  <a:pt x="23" y="155"/>
                </a:cubicBezTo>
                <a:cubicBezTo>
                  <a:pt x="27" y="156"/>
                  <a:pt x="31" y="163"/>
                  <a:pt x="34" y="165"/>
                </a:cubicBezTo>
                <a:cubicBezTo>
                  <a:pt x="36" y="167"/>
                  <a:pt x="40" y="164"/>
                  <a:pt x="44" y="164"/>
                </a:cubicBezTo>
                <a:cubicBezTo>
                  <a:pt x="48" y="163"/>
                  <a:pt x="46" y="158"/>
                  <a:pt x="48" y="160"/>
                </a:cubicBezTo>
                <a:cubicBezTo>
                  <a:pt x="50" y="162"/>
                  <a:pt x="54" y="168"/>
                  <a:pt x="52" y="170"/>
                </a:cubicBezTo>
                <a:cubicBezTo>
                  <a:pt x="50" y="171"/>
                  <a:pt x="51" y="176"/>
                  <a:pt x="51" y="178"/>
                </a:cubicBezTo>
                <a:cubicBezTo>
                  <a:pt x="50" y="180"/>
                  <a:pt x="60" y="180"/>
                  <a:pt x="60" y="177"/>
                </a:cubicBezTo>
                <a:cubicBezTo>
                  <a:pt x="61" y="174"/>
                  <a:pt x="68" y="174"/>
                  <a:pt x="72" y="178"/>
                </a:cubicBezTo>
                <a:cubicBezTo>
                  <a:pt x="76" y="182"/>
                  <a:pt x="77" y="183"/>
                  <a:pt x="77" y="180"/>
                </a:cubicBezTo>
                <a:cubicBezTo>
                  <a:pt x="77" y="176"/>
                  <a:pt x="81" y="172"/>
                  <a:pt x="81" y="175"/>
                </a:cubicBezTo>
                <a:cubicBezTo>
                  <a:pt x="81" y="178"/>
                  <a:pt x="84" y="179"/>
                  <a:pt x="90" y="176"/>
                </a:cubicBezTo>
                <a:cubicBezTo>
                  <a:pt x="96" y="174"/>
                  <a:pt x="93" y="176"/>
                  <a:pt x="90" y="180"/>
                </a:cubicBezTo>
                <a:cubicBezTo>
                  <a:pt x="86" y="185"/>
                  <a:pt x="90" y="193"/>
                  <a:pt x="87" y="194"/>
                </a:cubicBezTo>
                <a:cubicBezTo>
                  <a:pt x="84" y="195"/>
                  <a:pt x="82" y="202"/>
                  <a:pt x="77" y="203"/>
                </a:cubicBezTo>
                <a:cubicBezTo>
                  <a:pt x="72" y="203"/>
                  <a:pt x="64" y="213"/>
                  <a:pt x="62" y="214"/>
                </a:cubicBezTo>
                <a:cubicBezTo>
                  <a:pt x="61" y="216"/>
                  <a:pt x="51" y="211"/>
                  <a:pt x="49" y="216"/>
                </a:cubicBezTo>
                <a:cubicBezTo>
                  <a:pt x="48" y="220"/>
                  <a:pt x="41" y="223"/>
                  <a:pt x="43" y="225"/>
                </a:cubicBezTo>
                <a:cubicBezTo>
                  <a:pt x="44" y="226"/>
                  <a:pt x="53" y="222"/>
                  <a:pt x="53" y="219"/>
                </a:cubicBezTo>
                <a:cubicBezTo>
                  <a:pt x="54" y="217"/>
                  <a:pt x="55" y="218"/>
                  <a:pt x="56" y="219"/>
                </a:cubicBezTo>
                <a:cubicBezTo>
                  <a:pt x="58" y="221"/>
                  <a:pt x="61" y="218"/>
                  <a:pt x="63" y="217"/>
                </a:cubicBezTo>
                <a:cubicBezTo>
                  <a:pt x="65" y="215"/>
                  <a:pt x="68" y="216"/>
                  <a:pt x="69" y="216"/>
                </a:cubicBezTo>
                <a:cubicBezTo>
                  <a:pt x="71" y="216"/>
                  <a:pt x="72" y="214"/>
                  <a:pt x="77" y="213"/>
                </a:cubicBezTo>
                <a:cubicBezTo>
                  <a:pt x="82" y="212"/>
                  <a:pt x="81" y="211"/>
                  <a:pt x="82" y="208"/>
                </a:cubicBezTo>
                <a:cubicBezTo>
                  <a:pt x="83" y="205"/>
                  <a:pt x="95" y="200"/>
                  <a:pt x="98" y="199"/>
                </a:cubicBezTo>
                <a:cubicBezTo>
                  <a:pt x="100" y="199"/>
                  <a:pt x="99" y="195"/>
                  <a:pt x="101" y="195"/>
                </a:cubicBezTo>
                <a:cubicBezTo>
                  <a:pt x="104" y="194"/>
                  <a:pt x="107" y="191"/>
                  <a:pt x="111" y="189"/>
                </a:cubicBezTo>
                <a:cubicBezTo>
                  <a:pt x="114" y="186"/>
                  <a:pt x="115" y="187"/>
                  <a:pt x="117" y="186"/>
                </a:cubicBezTo>
                <a:cubicBezTo>
                  <a:pt x="119" y="185"/>
                  <a:pt x="118" y="180"/>
                  <a:pt x="120" y="180"/>
                </a:cubicBezTo>
                <a:cubicBezTo>
                  <a:pt x="122" y="180"/>
                  <a:pt x="124" y="178"/>
                  <a:pt x="124" y="176"/>
                </a:cubicBezTo>
                <a:cubicBezTo>
                  <a:pt x="124" y="174"/>
                  <a:pt x="118" y="174"/>
                  <a:pt x="118" y="172"/>
                </a:cubicBezTo>
                <a:cubicBezTo>
                  <a:pt x="117" y="171"/>
                  <a:pt x="122" y="166"/>
                  <a:pt x="125" y="166"/>
                </a:cubicBezTo>
                <a:cubicBezTo>
                  <a:pt x="127" y="166"/>
                  <a:pt x="130" y="164"/>
                  <a:pt x="130" y="161"/>
                </a:cubicBezTo>
                <a:cubicBezTo>
                  <a:pt x="130" y="158"/>
                  <a:pt x="133" y="157"/>
                  <a:pt x="136" y="155"/>
                </a:cubicBezTo>
                <a:cubicBezTo>
                  <a:pt x="138" y="152"/>
                  <a:pt x="138" y="150"/>
                  <a:pt x="140" y="150"/>
                </a:cubicBezTo>
                <a:cubicBezTo>
                  <a:pt x="143" y="150"/>
                  <a:pt x="145" y="146"/>
                  <a:pt x="148" y="145"/>
                </a:cubicBezTo>
                <a:cubicBezTo>
                  <a:pt x="150" y="143"/>
                  <a:pt x="148" y="146"/>
                  <a:pt x="153" y="147"/>
                </a:cubicBezTo>
                <a:cubicBezTo>
                  <a:pt x="158" y="147"/>
                  <a:pt x="157" y="152"/>
                  <a:pt x="153" y="150"/>
                </a:cubicBezTo>
                <a:cubicBezTo>
                  <a:pt x="149" y="148"/>
                  <a:pt x="147" y="148"/>
                  <a:pt x="144" y="152"/>
                </a:cubicBezTo>
                <a:cubicBezTo>
                  <a:pt x="141" y="155"/>
                  <a:pt x="143" y="156"/>
                  <a:pt x="141" y="159"/>
                </a:cubicBezTo>
                <a:cubicBezTo>
                  <a:pt x="138" y="163"/>
                  <a:pt x="138" y="165"/>
                  <a:pt x="141" y="166"/>
                </a:cubicBezTo>
                <a:cubicBezTo>
                  <a:pt x="145" y="166"/>
                  <a:pt x="141" y="168"/>
                  <a:pt x="138" y="169"/>
                </a:cubicBezTo>
                <a:cubicBezTo>
                  <a:pt x="135" y="170"/>
                  <a:pt x="137" y="172"/>
                  <a:pt x="142" y="172"/>
                </a:cubicBezTo>
                <a:cubicBezTo>
                  <a:pt x="146" y="172"/>
                  <a:pt x="152" y="166"/>
                  <a:pt x="158" y="163"/>
                </a:cubicBezTo>
                <a:cubicBezTo>
                  <a:pt x="165" y="160"/>
                  <a:pt x="169" y="163"/>
                  <a:pt x="171" y="162"/>
                </a:cubicBezTo>
                <a:cubicBezTo>
                  <a:pt x="172" y="162"/>
                  <a:pt x="169" y="159"/>
                  <a:pt x="171" y="158"/>
                </a:cubicBezTo>
                <a:cubicBezTo>
                  <a:pt x="173" y="157"/>
                  <a:pt x="169" y="157"/>
                  <a:pt x="167" y="153"/>
                </a:cubicBezTo>
                <a:cubicBezTo>
                  <a:pt x="166" y="149"/>
                  <a:pt x="169" y="152"/>
                  <a:pt x="170" y="149"/>
                </a:cubicBezTo>
                <a:cubicBezTo>
                  <a:pt x="171" y="146"/>
                  <a:pt x="173" y="147"/>
                  <a:pt x="175" y="148"/>
                </a:cubicBezTo>
                <a:cubicBezTo>
                  <a:pt x="177" y="150"/>
                  <a:pt x="179" y="147"/>
                  <a:pt x="181" y="151"/>
                </a:cubicBezTo>
                <a:cubicBezTo>
                  <a:pt x="183" y="154"/>
                  <a:pt x="185" y="150"/>
                  <a:pt x="188" y="152"/>
                </a:cubicBezTo>
                <a:cubicBezTo>
                  <a:pt x="191" y="155"/>
                  <a:pt x="187" y="154"/>
                  <a:pt x="184" y="155"/>
                </a:cubicBezTo>
                <a:cubicBezTo>
                  <a:pt x="181" y="156"/>
                  <a:pt x="182" y="160"/>
                  <a:pt x="185" y="158"/>
                </a:cubicBezTo>
                <a:cubicBezTo>
                  <a:pt x="187" y="156"/>
                  <a:pt x="189" y="155"/>
                  <a:pt x="192" y="157"/>
                </a:cubicBezTo>
                <a:cubicBezTo>
                  <a:pt x="194" y="159"/>
                  <a:pt x="195" y="158"/>
                  <a:pt x="197" y="156"/>
                </a:cubicBezTo>
                <a:cubicBezTo>
                  <a:pt x="199" y="154"/>
                  <a:pt x="199" y="156"/>
                  <a:pt x="199" y="158"/>
                </a:cubicBezTo>
                <a:cubicBezTo>
                  <a:pt x="199" y="159"/>
                  <a:pt x="203" y="160"/>
                  <a:pt x="208" y="161"/>
                </a:cubicBezTo>
                <a:cubicBezTo>
                  <a:pt x="214" y="162"/>
                  <a:pt x="224" y="160"/>
                  <a:pt x="227" y="160"/>
                </a:cubicBezTo>
                <a:cubicBezTo>
                  <a:pt x="230" y="160"/>
                  <a:pt x="229" y="164"/>
                  <a:pt x="234" y="165"/>
                </a:cubicBezTo>
                <a:cubicBezTo>
                  <a:pt x="240" y="166"/>
                  <a:pt x="242" y="159"/>
                  <a:pt x="245" y="162"/>
                </a:cubicBezTo>
                <a:cubicBezTo>
                  <a:pt x="248" y="164"/>
                  <a:pt x="245" y="165"/>
                  <a:pt x="243" y="167"/>
                </a:cubicBezTo>
                <a:cubicBezTo>
                  <a:pt x="241" y="169"/>
                  <a:pt x="245" y="169"/>
                  <a:pt x="247" y="170"/>
                </a:cubicBezTo>
                <a:cubicBezTo>
                  <a:pt x="250" y="171"/>
                  <a:pt x="255" y="173"/>
                  <a:pt x="257" y="175"/>
                </a:cubicBezTo>
                <a:cubicBezTo>
                  <a:pt x="260" y="178"/>
                  <a:pt x="261" y="180"/>
                  <a:pt x="267" y="183"/>
                </a:cubicBezTo>
                <a:cubicBezTo>
                  <a:pt x="273" y="186"/>
                  <a:pt x="268" y="176"/>
                  <a:pt x="272" y="179"/>
                </a:cubicBezTo>
                <a:cubicBezTo>
                  <a:pt x="277" y="182"/>
                  <a:pt x="275" y="179"/>
                  <a:pt x="279" y="183"/>
                </a:cubicBezTo>
                <a:cubicBezTo>
                  <a:pt x="283" y="186"/>
                  <a:pt x="282" y="181"/>
                  <a:pt x="280" y="175"/>
                </a:cubicBezTo>
                <a:cubicBezTo>
                  <a:pt x="278" y="170"/>
                  <a:pt x="282" y="174"/>
                  <a:pt x="283" y="176"/>
                </a:cubicBezTo>
                <a:cubicBezTo>
                  <a:pt x="285" y="179"/>
                  <a:pt x="285" y="184"/>
                  <a:pt x="284" y="187"/>
                </a:cubicBezTo>
                <a:cubicBezTo>
                  <a:pt x="283" y="191"/>
                  <a:pt x="277" y="188"/>
                  <a:pt x="278" y="186"/>
                </a:cubicBezTo>
                <a:cubicBezTo>
                  <a:pt x="278" y="184"/>
                  <a:pt x="272" y="185"/>
                  <a:pt x="272" y="188"/>
                </a:cubicBezTo>
                <a:cubicBezTo>
                  <a:pt x="272" y="190"/>
                  <a:pt x="276" y="195"/>
                  <a:pt x="279" y="196"/>
                </a:cubicBezTo>
                <a:cubicBezTo>
                  <a:pt x="282" y="196"/>
                  <a:pt x="280" y="201"/>
                  <a:pt x="281" y="202"/>
                </a:cubicBezTo>
                <a:cubicBezTo>
                  <a:pt x="284" y="203"/>
                  <a:pt x="284" y="207"/>
                  <a:pt x="285" y="207"/>
                </a:cubicBezTo>
                <a:cubicBezTo>
                  <a:pt x="287" y="206"/>
                  <a:pt x="286" y="200"/>
                  <a:pt x="285" y="197"/>
                </a:cubicBezTo>
                <a:cubicBezTo>
                  <a:pt x="283" y="195"/>
                  <a:pt x="284" y="191"/>
                  <a:pt x="286" y="192"/>
                </a:cubicBezTo>
                <a:cubicBezTo>
                  <a:pt x="288" y="193"/>
                  <a:pt x="286" y="196"/>
                  <a:pt x="287" y="198"/>
                </a:cubicBezTo>
                <a:cubicBezTo>
                  <a:pt x="288" y="199"/>
                  <a:pt x="290" y="196"/>
                  <a:pt x="292" y="195"/>
                </a:cubicBezTo>
                <a:cubicBezTo>
                  <a:pt x="295" y="193"/>
                  <a:pt x="291" y="189"/>
                  <a:pt x="292" y="187"/>
                </a:cubicBezTo>
                <a:cubicBezTo>
                  <a:pt x="293" y="185"/>
                  <a:pt x="296" y="189"/>
                  <a:pt x="297" y="193"/>
                </a:cubicBezTo>
                <a:cubicBezTo>
                  <a:pt x="298" y="197"/>
                  <a:pt x="294" y="196"/>
                  <a:pt x="294" y="199"/>
                </a:cubicBezTo>
                <a:cubicBezTo>
                  <a:pt x="294" y="201"/>
                  <a:pt x="291" y="200"/>
                  <a:pt x="290" y="201"/>
                </a:cubicBezTo>
                <a:cubicBezTo>
                  <a:pt x="288" y="202"/>
                  <a:pt x="289" y="210"/>
                  <a:pt x="291" y="210"/>
                </a:cubicBezTo>
                <a:cubicBezTo>
                  <a:pt x="292" y="210"/>
                  <a:pt x="293" y="203"/>
                  <a:pt x="294" y="207"/>
                </a:cubicBezTo>
                <a:cubicBezTo>
                  <a:pt x="295" y="210"/>
                  <a:pt x="298" y="203"/>
                  <a:pt x="299" y="206"/>
                </a:cubicBezTo>
                <a:cubicBezTo>
                  <a:pt x="300" y="209"/>
                  <a:pt x="305" y="212"/>
                  <a:pt x="307" y="211"/>
                </a:cubicBezTo>
                <a:cubicBezTo>
                  <a:pt x="308" y="210"/>
                  <a:pt x="306" y="207"/>
                  <a:pt x="303" y="207"/>
                </a:cubicBezTo>
                <a:cubicBezTo>
                  <a:pt x="301" y="207"/>
                  <a:pt x="301" y="203"/>
                  <a:pt x="303" y="202"/>
                </a:cubicBezTo>
                <a:cubicBezTo>
                  <a:pt x="306" y="202"/>
                  <a:pt x="310" y="209"/>
                  <a:pt x="310" y="211"/>
                </a:cubicBezTo>
                <a:cubicBezTo>
                  <a:pt x="310" y="213"/>
                  <a:pt x="308" y="213"/>
                  <a:pt x="306" y="215"/>
                </a:cubicBezTo>
                <a:cubicBezTo>
                  <a:pt x="304" y="218"/>
                  <a:pt x="301" y="211"/>
                  <a:pt x="298" y="212"/>
                </a:cubicBezTo>
                <a:cubicBezTo>
                  <a:pt x="296" y="212"/>
                  <a:pt x="298" y="216"/>
                  <a:pt x="299" y="218"/>
                </a:cubicBezTo>
                <a:cubicBezTo>
                  <a:pt x="301" y="221"/>
                  <a:pt x="296" y="225"/>
                  <a:pt x="300" y="227"/>
                </a:cubicBezTo>
                <a:cubicBezTo>
                  <a:pt x="303" y="229"/>
                  <a:pt x="302" y="225"/>
                  <a:pt x="302" y="224"/>
                </a:cubicBezTo>
                <a:cubicBezTo>
                  <a:pt x="303" y="222"/>
                  <a:pt x="305" y="224"/>
                  <a:pt x="307" y="225"/>
                </a:cubicBezTo>
                <a:cubicBezTo>
                  <a:pt x="309" y="227"/>
                  <a:pt x="309" y="222"/>
                  <a:pt x="309" y="221"/>
                </a:cubicBezTo>
                <a:cubicBezTo>
                  <a:pt x="309" y="219"/>
                  <a:pt x="312" y="220"/>
                  <a:pt x="313" y="222"/>
                </a:cubicBezTo>
                <a:cubicBezTo>
                  <a:pt x="315" y="225"/>
                  <a:pt x="315" y="220"/>
                  <a:pt x="317" y="220"/>
                </a:cubicBezTo>
                <a:cubicBezTo>
                  <a:pt x="320" y="221"/>
                  <a:pt x="318" y="224"/>
                  <a:pt x="318" y="226"/>
                </a:cubicBezTo>
                <a:cubicBezTo>
                  <a:pt x="318" y="228"/>
                  <a:pt x="322" y="225"/>
                  <a:pt x="322" y="227"/>
                </a:cubicBezTo>
                <a:cubicBezTo>
                  <a:pt x="322" y="227"/>
                  <a:pt x="322" y="227"/>
                  <a:pt x="322" y="228"/>
                </a:cubicBezTo>
                <a:cubicBezTo>
                  <a:pt x="324" y="226"/>
                  <a:pt x="326" y="225"/>
                  <a:pt x="328" y="224"/>
                </a:cubicBezTo>
                <a:cubicBezTo>
                  <a:pt x="332" y="221"/>
                  <a:pt x="325" y="219"/>
                  <a:pt x="326" y="216"/>
                </a:cubicBezTo>
                <a:close/>
              </a:path>
            </a:pathLst>
          </a:custGeom>
          <a:solidFill>
            <a:schemeClr val="tx1">
              <a:lumMod val="90000"/>
              <a:lumOff val="10000"/>
            </a:schemeClr>
          </a:solidFill>
          <a:ln w="158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1" name="Rectangle 60"/>
          <p:cNvSpPr/>
          <p:nvPr/>
        </p:nvSpPr>
        <p:spPr>
          <a:xfrm>
            <a:off x="15142445" y="5249160"/>
            <a:ext cx="6916161" cy="3196644"/>
          </a:xfrm>
          <a:prstGeom prst="rect">
            <a:avLst/>
          </a:prstGeom>
        </p:spPr>
        <p:txBody>
          <a:bodyPr wrap="square" lIns="146304" tIns="0" rIns="0" bIns="0">
            <a:spAutoFit/>
          </a:bodyPr>
          <a:lstStyle/>
          <a:p>
            <a:pPr>
              <a:lnSpc>
                <a:spcPct val="95000"/>
              </a:lnSpc>
            </a:pPr>
            <a:r>
              <a:rPr lang="en-US" sz="7466">
                <a:ea typeface="Open Sans" panose="020B0606030504020204" pitchFamily="34" charset="0"/>
                <a:cs typeface="Open Sans" panose="020B0606030504020204" pitchFamily="34" charset="0"/>
              </a:rPr>
              <a:t>North America</a:t>
            </a:r>
          </a:p>
          <a:p>
            <a:pPr>
              <a:lnSpc>
                <a:spcPct val="95000"/>
              </a:lnSpc>
              <a:spcAft>
                <a:spcPts val="1600"/>
              </a:spcAft>
            </a:pPr>
            <a:r>
              <a:rPr lang="en-US" sz="2400"/>
              <a:t>Lorem ipsum dolor sit amet, </a:t>
            </a:r>
            <a:r>
              <a:rPr lang="en-US" sz="2400" err="1"/>
              <a:t>consectetur</a:t>
            </a:r>
            <a:r>
              <a:rPr lang="en-US" sz="2400"/>
              <a:t> </a:t>
            </a:r>
            <a:r>
              <a:rPr lang="en-US" sz="2400" err="1"/>
              <a:t>adipiscing</a:t>
            </a:r>
            <a:r>
              <a:rPr lang="en-US" sz="2400"/>
              <a:t> </a:t>
            </a:r>
            <a:r>
              <a:rPr lang="en-US" sz="2400" err="1"/>
              <a:t>elit</a:t>
            </a:r>
            <a:r>
              <a:rPr lang="en-US" sz="2400"/>
              <a:t>. </a:t>
            </a:r>
            <a:r>
              <a:rPr lang="en-US" sz="2400" err="1"/>
              <a:t>Sed</a:t>
            </a:r>
            <a:r>
              <a:rPr lang="en-US" sz="2400"/>
              <a:t> </a:t>
            </a:r>
            <a:r>
              <a:rPr lang="en-US" sz="2400" err="1"/>
              <a:t>eget</a:t>
            </a:r>
            <a:r>
              <a:rPr lang="en-US" sz="2400"/>
              <a:t> semper </a:t>
            </a:r>
            <a:r>
              <a:rPr lang="en-US" sz="2400" err="1"/>
              <a:t>sapien</a:t>
            </a:r>
            <a:r>
              <a:rPr lang="en-US" sz="2400"/>
              <a:t>. </a:t>
            </a:r>
            <a:r>
              <a:rPr lang="en-US" sz="2400" err="1"/>
              <a:t>Aenean</a:t>
            </a:r>
            <a:r>
              <a:rPr lang="en-US" sz="2400"/>
              <a:t> </a:t>
            </a:r>
            <a:r>
              <a:rPr lang="en-US" sz="2400" err="1"/>
              <a:t>volutpat</a:t>
            </a:r>
            <a:r>
              <a:rPr lang="en-US" sz="2400"/>
              <a:t>, </a:t>
            </a:r>
            <a:r>
              <a:rPr lang="en-US" sz="2400" err="1"/>
              <a:t>enim</a:t>
            </a:r>
            <a:r>
              <a:rPr lang="en-US" sz="2400"/>
              <a:t> </a:t>
            </a:r>
            <a:r>
              <a:rPr lang="en-US" sz="2400" err="1"/>
              <a:t>feugiat</a:t>
            </a:r>
            <a:r>
              <a:rPr lang="en-US" sz="2400"/>
              <a:t> </a:t>
            </a:r>
            <a:r>
              <a:rPr lang="en-US" sz="2400" err="1"/>
              <a:t>bibendum</a:t>
            </a:r>
            <a:r>
              <a:rPr lang="en-US" sz="2400"/>
              <a:t> </a:t>
            </a:r>
            <a:r>
              <a:rPr lang="en-US" sz="2400" err="1"/>
              <a:t>varius</a:t>
            </a:r>
            <a:r>
              <a:rPr lang="en-US" sz="2400"/>
              <a:t>, dui </a:t>
            </a:r>
            <a:r>
              <a:rPr lang="en-US" sz="2400" err="1"/>
              <a:t>augue</a:t>
            </a:r>
            <a:r>
              <a:rPr lang="en-US" sz="2400"/>
              <a:t> </a:t>
            </a:r>
            <a:r>
              <a:rPr lang="en-US" sz="2400" err="1"/>
              <a:t>cursus</a:t>
            </a:r>
            <a:r>
              <a:rPr lang="en-US" sz="2400"/>
              <a:t> </a:t>
            </a:r>
            <a:r>
              <a:rPr lang="en-US" sz="2400" err="1"/>
              <a:t>odio</a:t>
            </a:r>
            <a:r>
              <a:rPr lang="en-US" sz="2400"/>
              <a:t>, </a:t>
            </a:r>
            <a:r>
              <a:rPr lang="en-US" sz="2400" err="1"/>
              <a:t>quis</a:t>
            </a:r>
            <a:r>
              <a:rPr lang="en-US" sz="2400"/>
              <a:t> </a:t>
            </a:r>
            <a:r>
              <a:rPr lang="en-US" sz="2400" err="1"/>
              <a:t>mollis</a:t>
            </a:r>
            <a:r>
              <a:rPr lang="en-US" sz="2400"/>
              <a:t> </a:t>
            </a:r>
            <a:r>
              <a:rPr lang="en-US" sz="2400" err="1"/>
              <a:t>nisl</a:t>
            </a:r>
            <a:r>
              <a:rPr lang="en-US" sz="2400"/>
              <a:t> ipsum </a:t>
            </a:r>
            <a:r>
              <a:rPr lang="en-US" sz="2400" err="1"/>
              <a:t>nec</a:t>
            </a:r>
            <a:r>
              <a:rPr lang="en-US" sz="2400"/>
              <a:t> </a:t>
            </a:r>
            <a:r>
              <a:rPr lang="en-US" sz="2400" err="1"/>
              <a:t>felis</a:t>
            </a:r>
            <a:r>
              <a:rPr lang="en-US" sz="2400"/>
              <a:t>. </a:t>
            </a:r>
            <a:r>
              <a:rPr lang="en-US" sz="2400" err="1"/>
              <a:t>Donec</a:t>
            </a:r>
            <a:r>
              <a:rPr lang="en-US" sz="2400"/>
              <a:t> </a:t>
            </a:r>
            <a:r>
              <a:rPr lang="en-US" sz="2400" err="1"/>
              <a:t>sodales</a:t>
            </a:r>
            <a:r>
              <a:rPr lang="en-US" sz="2400"/>
              <a:t> </a:t>
            </a:r>
            <a:r>
              <a:rPr lang="en-US" sz="2400" err="1"/>
              <a:t>interdum</a:t>
            </a:r>
            <a:r>
              <a:rPr lang="en-US" sz="2400"/>
              <a:t> ipsum, at </a:t>
            </a:r>
            <a:r>
              <a:rPr lang="en-US" sz="2400" err="1"/>
              <a:t>rhoncus</a:t>
            </a:r>
            <a:r>
              <a:rPr lang="en-US" sz="2400"/>
              <a:t> </a:t>
            </a:r>
            <a:r>
              <a:rPr lang="en-US" sz="2400" err="1"/>
              <a:t>metus</a:t>
            </a:r>
            <a:r>
              <a:rPr lang="en-US" sz="2400"/>
              <a:t> </a:t>
            </a:r>
            <a:r>
              <a:rPr lang="en-US" sz="2400" err="1"/>
              <a:t>efficitur</a:t>
            </a:r>
            <a:r>
              <a:rPr lang="en-US" sz="2400"/>
              <a:t> </a:t>
            </a:r>
            <a:r>
              <a:rPr lang="en-US" sz="2400" err="1"/>
              <a:t>condimentum</a:t>
            </a:r>
            <a:r>
              <a:rPr lang="en-US" sz="2400"/>
              <a:t>. </a:t>
            </a:r>
            <a:endParaRPr lang="en-US" sz="2400">
              <a:solidFill>
                <a:schemeClr val="tx1">
                  <a:lumMod val="60000"/>
                  <a:lumOff val="40000"/>
                </a:schemeClr>
              </a:solidFill>
            </a:endParaRPr>
          </a:p>
        </p:txBody>
      </p:sp>
      <p:sp>
        <p:nvSpPr>
          <p:cNvPr id="71" name="Slide Number Placeholder 70"/>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20</a:t>
            </a:fld>
            <a:endParaRPr lang="en-US"/>
          </a:p>
        </p:txBody>
      </p:sp>
    </p:spTree>
    <p:extLst>
      <p:ext uri="{BB962C8B-B14F-4D97-AF65-F5344CB8AC3E}">
        <p14:creationId xmlns:p14="http://schemas.microsoft.com/office/powerpoint/2010/main" val="229487702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1500" fill="hold"/>
                                        <p:tgtEl>
                                          <p:spTgt spid="30"/>
                                        </p:tgtEl>
                                        <p:attrNameLst>
                                          <p:attrName>ppt_x</p:attrName>
                                        </p:attrNameLst>
                                      </p:cBhvr>
                                      <p:tavLst>
                                        <p:tav tm="0">
                                          <p:val>
                                            <p:strVal val="0-#ppt_w/2"/>
                                          </p:val>
                                        </p:tav>
                                        <p:tav tm="100000">
                                          <p:val>
                                            <p:strVal val="#ppt_x"/>
                                          </p:val>
                                        </p:tav>
                                      </p:tavLst>
                                    </p:anim>
                                    <p:anim calcmode="lin" valueType="num">
                                      <p:cBhvr additive="base">
                                        <p:cTn id="8" dur="1500" fill="hold"/>
                                        <p:tgtEl>
                                          <p:spTgt spid="30"/>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0-#ppt_w/2"/>
                                          </p:val>
                                        </p:tav>
                                        <p:tav tm="100000">
                                          <p:val>
                                            <p:strVal val="#ppt_x"/>
                                          </p:val>
                                        </p:tav>
                                      </p:tavLst>
                                    </p:anim>
                                    <p:anim calcmode="lin" valueType="num">
                                      <p:cBhvr additive="base">
                                        <p:cTn id="12" dur="15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additive="base">
                                        <p:cTn id="15" dur="1500" fill="hold"/>
                                        <p:tgtEl>
                                          <p:spTgt spid="49"/>
                                        </p:tgtEl>
                                        <p:attrNameLst>
                                          <p:attrName>ppt_x</p:attrName>
                                        </p:attrNameLst>
                                      </p:cBhvr>
                                      <p:tavLst>
                                        <p:tav tm="0">
                                          <p:val>
                                            <p:strVal val="0-#ppt_w/2"/>
                                          </p:val>
                                        </p:tav>
                                        <p:tav tm="100000">
                                          <p:val>
                                            <p:strVal val="#ppt_x"/>
                                          </p:val>
                                        </p:tav>
                                      </p:tavLst>
                                    </p:anim>
                                    <p:anim calcmode="lin" valueType="num">
                                      <p:cBhvr additive="base">
                                        <p:cTn id="16" dur="1500" fill="hold"/>
                                        <p:tgtEl>
                                          <p:spTgt spid="49"/>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500" fill="hold"/>
                                        <p:tgtEl>
                                          <p:spTgt spid="5"/>
                                        </p:tgtEl>
                                        <p:attrNameLst>
                                          <p:attrName>ppt_x</p:attrName>
                                        </p:attrNameLst>
                                      </p:cBhvr>
                                      <p:tavLst>
                                        <p:tav tm="0">
                                          <p:val>
                                            <p:strVal val="0-#ppt_w/2"/>
                                          </p:val>
                                        </p:tav>
                                        <p:tav tm="100000">
                                          <p:val>
                                            <p:strVal val="#ppt_x"/>
                                          </p:val>
                                        </p:tav>
                                      </p:tavLst>
                                    </p:anim>
                                    <p:anim calcmode="lin" valueType="num">
                                      <p:cBhvr additive="base">
                                        <p:cTn id="20" dur="150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1500" fill="hold"/>
                                        <p:tgtEl>
                                          <p:spTgt spid="6"/>
                                        </p:tgtEl>
                                        <p:attrNameLst>
                                          <p:attrName>ppt_x</p:attrName>
                                        </p:attrNameLst>
                                      </p:cBhvr>
                                      <p:tavLst>
                                        <p:tav tm="0">
                                          <p:val>
                                            <p:strVal val="0-#ppt_w/2"/>
                                          </p:val>
                                        </p:tav>
                                        <p:tav tm="100000">
                                          <p:val>
                                            <p:strVal val="#ppt_x"/>
                                          </p:val>
                                        </p:tav>
                                      </p:tavLst>
                                    </p:anim>
                                    <p:anim calcmode="lin" valueType="num">
                                      <p:cBhvr additive="base">
                                        <p:cTn id="24" dur="150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500" fill="hold"/>
                                        <p:tgtEl>
                                          <p:spTgt spid="7"/>
                                        </p:tgtEl>
                                        <p:attrNameLst>
                                          <p:attrName>ppt_x</p:attrName>
                                        </p:attrNameLst>
                                      </p:cBhvr>
                                      <p:tavLst>
                                        <p:tav tm="0">
                                          <p:val>
                                            <p:strVal val="0-#ppt_w/2"/>
                                          </p:val>
                                        </p:tav>
                                        <p:tav tm="100000">
                                          <p:val>
                                            <p:strVal val="#ppt_x"/>
                                          </p:val>
                                        </p:tav>
                                      </p:tavLst>
                                    </p:anim>
                                    <p:anim calcmode="lin" valueType="num">
                                      <p:cBhvr additive="base">
                                        <p:cTn id="28" dur="1500" fill="hold"/>
                                        <p:tgtEl>
                                          <p:spTgt spid="7"/>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500" fill="hold"/>
                                        <p:tgtEl>
                                          <p:spTgt spid="8"/>
                                        </p:tgtEl>
                                        <p:attrNameLst>
                                          <p:attrName>ppt_x</p:attrName>
                                        </p:attrNameLst>
                                      </p:cBhvr>
                                      <p:tavLst>
                                        <p:tav tm="0">
                                          <p:val>
                                            <p:strVal val="0-#ppt_w/2"/>
                                          </p:val>
                                        </p:tav>
                                        <p:tav tm="100000">
                                          <p:val>
                                            <p:strVal val="#ppt_x"/>
                                          </p:val>
                                        </p:tav>
                                      </p:tavLst>
                                    </p:anim>
                                    <p:anim calcmode="lin" valueType="num">
                                      <p:cBhvr additive="base">
                                        <p:cTn id="32" dur="1500" fill="hold"/>
                                        <p:tgtEl>
                                          <p:spTgt spid="8"/>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1500" fill="hold"/>
                                        <p:tgtEl>
                                          <p:spTgt spid="9"/>
                                        </p:tgtEl>
                                        <p:attrNameLst>
                                          <p:attrName>ppt_x</p:attrName>
                                        </p:attrNameLst>
                                      </p:cBhvr>
                                      <p:tavLst>
                                        <p:tav tm="0">
                                          <p:val>
                                            <p:strVal val="0-#ppt_w/2"/>
                                          </p:val>
                                        </p:tav>
                                        <p:tav tm="100000">
                                          <p:val>
                                            <p:strVal val="#ppt_x"/>
                                          </p:val>
                                        </p:tav>
                                      </p:tavLst>
                                    </p:anim>
                                    <p:anim calcmode="lin" valueType="num">
                                      <p:cBhvr additive="base">
                                        <p:cTn id="36" dur="1500" fill="hold"/>
                                        <p:tgtEl>
                                          <p:spTgt spid="9"/>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500" fill="hold"/>
                                        <p:tgtEl>
                                          <p:spTgt spid="10"/>
                                        </p:tgtEl>
                                        <p:attrNameLst>
                                          <p:attrName>ppt_x</p:attrName>
                                        </p:attrNameLst>
                                      </p:cBhvr>
                                      <p:tavLst>
                                        <p:tav tm="0">
                                          <p:val>
                                            <p:strVal val="0-#ppt_w/2"/>
                                          </p:val>
                                        </p:tav>
                                        <p:tav tm="100000">
                                          <p:val>
                                            <p:strVal val="#ppt_x"/>
                                          </p:val>
                                        </p:tav>
                                      </p:tavLst>
                                    </p:anim>
                                    <p:anim calcmode="lin" valueType="num">
                                      <p:cBhvr additive="base">
                                        <p:cTn id="40" dur="1500" fill="hold"/>
                                        <p:tgtEl>
                                          <p:spTgt spid="10"/>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500" fill="hold"/>
                                        <p:tgtEl>
                                          <p:spTgt spid="11"/>
                                        </p:tgtEl>
                                        <p:attrNameLst>
                                          <p:attrName>ppt_x</p:attrName>
                                        </p:attrNameLst>
                                      </p:cBhvr>
                                      <p:tavLst>
                                        <p:tav tm="0">
                                          <p:val>
                                            <p:strVal val="0-#ppt_w/2"/>
                                          </p:val>
                                        </p:tav>
                                        <p:tav tm="100000">
                                          <p:val>
                                            <p:strVal val="#ppt_x"/>
                                          </p:val>
                                        </p:tav>
                                      </p:tavLst>
                                    </p:anim>
                                    <p:anim calcmode="lin" valueType="num">
                                      <p:cBhvr additive="base">
                                        <p:cTn id="44" dur="1500" fill="hold"/>
                                        <p:tgtEl>
                                          <p:spTgt spid="11"/>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1500" fill="hold"/>
                                        <p:tgtEl>
                                          <p:spTgt spid="12"/>
                                        </p:tgtEl>
                                        <p:attrNameLst>
                                          <p:attrName>ppt_x</p:attrName>
                                        </p:attrNameLst>
                                      </p:cBhvr>
                                      <p:tavLst>
                                        <p:tav tm="0">
                                          <p:val>
                                            <p:strVal val="0-#ppt_w/2"/>
                                          </p:val>
                                        </p:tav>
                                        <p:tav tm="100000">
                                          <p:val>
                                            <p:strVal val="#ppt_x"/>
                                          </p:val>
                                        </p:tav>
                                      </p:tavLst>
                                    </p:anim>
                                    <p:anim calcmode="lin" valueType="num">
                                      <p:cBhvr additive="base">
                                        <p:cTn id="48" dur="1500" fill="hold"/>
                                        <p:tgtEl>
                                          <p:spTgt spid="12"/>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1500" fill="hold"/>
                                        <p:tgtEl>
                                          <p:spTgt spid="13"/>
                                        </p:tgtEl>
                                        <p:attrNameLst>
                                          <p:attrName>ppt_x</p:attrName>
                                        </p:attrNameLst>
                                      </p:cBhvr>
                                      <p:tavLst>
                                        <p:tav tm="0">
                                          <p:val>
                                            <p:strVal val="0-#ppt_w/2"/>
                                          </p:val>
                                        </p:tav>
                                        <p:tav tm="100000">
                                          <p:val>
                                            <p:strVal val="#ppt_x"/>
                                          </p:val>
                                        </p:tav>
                                      </p:tavLst>
                                    </p:anim>
                                    <p:anim calcmode="lin" valueType="num">
                                      <p:cBhvr additive="base">
                                        <p:cTn id="52" dur="1500" fill="hold"/>
                                        <p:tgtEl>
                                          <p:spTgt spid="13"/>
                                        </p:tgtEl>
                                        <p:attrNameLst>
                                          <p:attrName>ppt_y</p:attrName>
                                        </p:attrNameLst>
                                      </p:cBhvr>
                                      <p:tavLst>
                                        <p:tav tm="0">
                                          <p:val>
                                            <p:strVal val="#ppt_y"/>
                                          </p:val>
                                        </p:tav>
                                        <p:tav tm="100000">
                                          <p:val>
                                            <p:strVal val="#ppt_y"/>
                                          </p:val>
                                        </p:tav>
                                      </p:tavLst>
                                    </p:anim>
                                  </p:childTnLst>
                                </p:cTn>
                              </p:par>
                              <p:par>
                                <p:cTn id="53" presetID="2" presetClass="entr" presetSubtype="8" decel="100000"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1500" fill="hold"/>
                                        <p:tgtEl>
                                          <p:spTgt spid="14"/>
                                        </p:tgtEl>
                                        <p:attrNameLst>
                                          <p:attrName>ppt_x</p:attrName>
                                        </p:attrNameLst>
                                      </p:cBhvr>
                                      <p:tavLst>
                                        <p:tav tm="0">
                                          <p:val>
                                            <p:strVal val="0-#ppt_w/2"/>
                                          </p:val>
                                        </p:tav>
                                        <p:tav tm="100000">
                                          <p:val>
                                            <p:strVal val="#ppt_x"/>
                                          </p:val>
                                        </p:tav>
                                      </p:tavLst>
                                    </p:anim>
                                    <p:anim calcmode="lin" valueType="num">
                                      <p:cBhvr additive="base">
                                        <p:cTn id="56" dur="1500" fill="hold"/>
                                        <p:tgtEl>
                                          <p:spTgt spid="14"/>
                                        </p:tgtEl>
                                        <p:attrNameLst>
                                          <p:attrName>ppt_y</p:attrName>
                                        </p:attrNameLst>
                                      </p:cBhvr>
                                      <p:tavLst>
                                        <p:tav tm="0">
                                          <p:val>
                                            <p:strVal val="#ppt_y"/>
                                          </p:val>
                                        </p:tav>
                                        <p:tav tm="100000">
                                          <p:val>
                                            <p:strVal val="#ppt_y"/>
                                          </p:val>
                                        </p:tav>
                                      </p:tavLst>
                                    </p:anim>
                                  </p:childTnLst>
                                </p:cTn>
                              </p:par>
                              <p:par>
                                <p:cTn id="57" presetID="2" presetClass="entr" presetSubtype="8" decel="100000"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1500" fill="hold"/>
                                        <p:tgtEl>
                                          <p:spTgt spid="15"/>
                                        </p:tgtEl>
                                        <p:attrNameLst>
                                          <p:attrName>ppt_x</p:attrName>
                                        </p:attrNameLst>
                                      </p:cBhvr>
                                      <p:tavLst>
                                        <p:tav tm="0">
                                          <p:val>
                                            <p:strVal val="0-#ppt_w/2"/>
                                          </p:val>
                                        </p:tav>
                                        <p:tav tm="100000">
                                          <p:val>
                                            <p:strVal val="#ppt_x"/>
                                          </p:val>
                                        </p:tav>
                                      </p:tavLst>
                                    </p:anim>
                                    <p:anim calcmode="lin" valueType="num">
                                      <p:cBhvr additive="base">
                                        <p:cTn id="60" dur="1500" fill="hold"/>
                                        <p:tgtEl>
                                          <p:spTgt spid="15"/>
                                        </p:tgtEl>
                                        <p:attrNameLst>
                                          <p:attrName>ppt_y</p:attrName>
                                        </p:attrNameLst>
                                      </p:cBhvr>
                                      <p:tavLst>
                                        <p:tav tm="0">
                                          <p:val>
                                            <p:strVal val="#ppt_y"/>
                                          </p:val>
                                        </p:tav>
                                        <p:tav tm="100000">
                                          <p:val>
                                            <p:strVal val="#ppt_y"/>
                                          </p:val>
                                        </p:tav>
                                      </p:tavLst>
                                    </p:anim>
                                  </p:childTnLst>
                                </p:cTn>
                              </p:par>
                              <p:par>
                                <p:cTn id="61" presetID="2" presetClass="entr" presetSubtype="8" decel="100000"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1500" fill="hold"/>
                                        <p:tgtEl>
                                          <p:spTgt spid="16"/>
                                        </p:tgtEl>
                                        <p:attrNameLst>
                                          <p:attrName>ppt_x</p:attrName>
                                        </p:attrNameLst>
                                      </p:cBhvr>
                                      <p:tavLst>
                                        <p:tav tm="0">
                                          <p:val>
                                            <p:strVal val="0-#ppt_w/2"/>
                                          </p:val>
                                        </p:tav>
                                        <p:tav tm="100000">
                                          <p:val>
                                            <p:strVal val="#ppt_x"/>
                                          </p:val>
                                        </p:tav>
                                      </p:tavLst>
                                    </p:anim>
                                    <p:anim calcmode="lin" valueType="num">
                                      <p:cBhvr additive="base">
                                        <p:cTn id="64" dur="1500" fill="hold"/>
                                        <p:tgtEl>
                                          <p:spTgt spid="16"/>
                                        </p:tgtEl>
                                        <p:attrNameLst>
                                          <p:attrName>ppt_y</p:attrName>
                                        </p:attrNameLst>
                                      </p:cBhvr>
                                      <p:tavLst>
                                        <p:tav tm="0">
                                          <p:val>
                                            <p:strVal val="#ppt_y"/>
                                          </p:val>
                                        </p:tav>
                                        <p:tav tm="100000">
                                          <p:val>
                                            <p:strVal val="#ppt_y"/>
                                          </p:val>
                                        </p:tav>
                                      </p:tavLst>
                                    </p:anim>
                                  </p:childTnLst>
                                </p:cTn>
                              </p:par>
                              <p:par>
                                <p:cTn id="65" presetID="2" presetClass="entr" presetSubtype="8" decel="100000"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1500" fill="hold"/>
                                        <p:tgtEl>
                                          <p:spTgt spid="17"/>
                                        </p:tgtEl>
                                        <p:attrNameLst>
                                          <p:attrName>ppt_x</p:attrName>
                                        </p:attrNameLst>
                                      </p:cBhvr>
                                      <p:tavLst>
                                        <p:tav tm="0">
                                          <p:val>
                                            <p:strVal val="0-#ppt_w/2"/>
                                          </p:val>
                                        </p:tav>
                                        <p:tav tm="100000">
                                          <p:val>
                                            <p:strVal val="#ppt_x"/>
                                          </p:val>
                                        </p:tav>
                                      </p:tavLst>
                                    </p:anim>
                                    <p:anim calcmode="lin" valueType="num">
                                      <p:cBhvr additive="base">
                                        <p:cTn id="68" dur="1500" fill="hold"/>
                                        <p:tgtEl>
                                          <p:spTgt spid="17"/>
                                        </p:tgtEl>
                                        <p:attrNameLst>
                                          <p:attrName>ppt_y</p:attrName>
                                        </p:attrNameLst>
                                      </p:cBhvr>
                                      <p:tavLst>
                                        <p:tav tm="0">
                                          <p:val>
                                            <p:strVal val="#ppt_y"/>
                                          </p:val>
                                        </p:tav>
                                        <p:tav tm="100000">
                                          <p:val>
                                            <p:strVal val="#ppt_y"/>
                                          </p:val>
                                        </p:tav>
                                      </p:tavLst>
                                    </p:anim>
                                  </p:childTnLst>
                                </p:cTn>
                              </p:par>
                              <p:par>
                                <p:cTn id="69" presetID="2" presetClass="entr" presetSubtype="8" decel="100000" fill="hold" grpId="0" nodeType="withEffect">
                                  <p:stCondLst>
                                    <p:cond delay="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1500" fill="hold"/>
                                        <p:tgtEl>
                                          <p:spTgt spid="18"/>
                                        </p:tgtEl>
                                        <p:attrNameLst>
                                          <p:attrName>ppt_x</p:attrName>
                                        </p:attrNameLst>
                                      </p:cBhvr>
                                      <p:tavLst>
                                        <p:tav tm="0">
                                          <p:val>
                                            <p:strVal val="0-#ppt_w/2"/>
                                          </p:val>
                                        </p:tav>
                                        <p:tav tm="100000">
                                          <p:val>
                                            <p:strVal val="#ppt_x"/>
                                          </p:val>
                                        </p:tav>
                                      </p:tavLst>
                                    </p:anim>
                                    <p:anim calcmode="lin" valueType="num">
                                      <p:cBhvr additive="base">
                                        <p:cTn id="72" dur="1500" fill="hold"/>
                                        <p:tgtEl>
                                          <p:spTgt spid="18"/>
                                        </p:tgtEl>
                                        <p:attrNameLst>
                                          <p:attrName>ppt_y</p:attrName>
                                        </p:attrNameLst>
                                      </p:cBhvr>
                                      <p:tavLst>
                                        <p:tav tm="0">
                                          <p:val>
                                            <p:strVal val="#ppt_y"/>
                                          </p:val>
                                        </p:tav>
                                        <p:tav tm="100000">
                                          <p:val>
                                            <p:strVal val="#ppt_y"/>
                                          </p:val>
                                        </p:tav>
                                      </p:tavLst>
                                    </p:anim>
                                  </p:childTnLst>
                                </p:cTn>
                              </p:par>
                              <p:par>
                                <p:cTn id="73" presetID="2" presetClass="entr" presetSubtype="8" decel="10000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1500" fill="hold"/>
                                        <p:tgtEl>
                                          <p:spTgt spid="19"/>
                                        </p:tgtEl>
                                        <p:attrNameLst>
                                          <p:attrName>ppt_x</p:attrName>
                                        </p:attrNameLst>
                                      </p:cBhvr>
                                      <p:tavLst>
                                        <p:tav tm="0">
                                          <p:val>
                                            <p:strVal val="0-#ppt_w/2"/>
                                          </p:val>
                                        </p:tav>
                                        <p:tav tm="100000">
                                          <p:val>
                                            <p:strVal val="#ppt_x"/>
                                          </p:val>
                                        </p:tav>
                                      </p:tavLst>
                                    </p:anim>
                                    <p:anim calcmode="lin" valueType="num">
                                      <p:cBhvr additive="base">
                                        <p:cTn id="76" dur="1500" fill="hold"/>
                                        <p:tgtEl>
                                          <p:spTgt spid="19"/>
                                        </p:tgtEl>
                                        <p:attrNameLst>
                                          <p:attrName>ppt_y</p:attrName>
                                        </p:attrNameLst>
                                      </p:cBhvr>
                                      <p:tavLst>
                                        <p:tav tm="0">
                                          <p:val>
                                            <p:strVal val="#ppt_y"/>
                                          </p:val>
                                        </p:tav>
                                        <p:tav tm="100000">
                                          <p:val>
                                            <p:strVal val="#ppt_y"/>
                                          </p:val>
                                        </p:tav>
                                      </p:tavLst>
                                    </p:anim>
                                  </p:childTnLst>
                                </p:cTn>
                              </p:par>
                              <p:par>
                                <p:cTn id="77" presetID="2" presetClass="entr" presetSubtype="8" decel="100000" fill="hold" grpId="0" nodeType="withEffect">
                                  <p:stCondLst>
                                    <p:cond delay="0"/>
                                  </p:stCondLst>
                                  <p:childTnLst>
                                    <p:set>
                                      <p:cBhvr>
                                        <p:cTn id="78" dur="1" fill="hold">
                                          <p:stCondLst>
                                            <p:cond delay="0"/>
                                          </p:stCondLst>
                                        </p:cTn>
                                        <p:tgtEl>
                                          <p:spTgt spid="20"/>
                                        </p:tgtEl>
                                        <p:attrNameLst>
                                          <p:attrName>style.visibility</p:attrName>
                                        </p:attrNameLst>
                                      </p:cBhvr>
                                      <p:to>
                                        <p:strVal val="visible"/>
                                      </p:to>
                                    </p:set>
                                    <p:anim calcmode="lin" valueType="num">
                                      <p:cBhvr additive="base">
                                        <p:cTn id="79" dur="1500" fill="hold"/>
                                        <p:tgtEl>
                                          <p:spTgt spid="20"/>
                                        </p:tgtEl>
                                        <p:attrNameLst>
                                          <p:attrName>ppt_x</p:attrName>
                                        </p:attrNameLst>
                                      </p:cBhvr>
                                      <p:tavLst>
                                        <p:tav tm="0">
                                          <p:val>
                                            <p:strVal val="0-#ppt_w/2"/>
                                          </p:val>
                                        </p:tav>
                                        <p:tav tm="100000">
                                          <p:val>
                                            <p:strVal val="#ppt_x"/>
                                          </p:val>
                                        </p:tav>
                                      </p:tavLst>
                                    </p:anim>
                                    <p:anim calcmode="lin" valueType="num">
                                      <p:cBhvr additive="base">
                                        <p:cTn id="80" dur="1500" fill="hold"/>
                                        <p:tgtEl>
                                          <p:spTgt spid="20"/>
                                        </p:tgtEl>
                                        <p:attrNameLst>
                                          <p:attrName>ppt_y</p:attrName>
                                        </p:attrNameLst>
                                      </p:cBhvr>
                                      <p:tavLst>
                                        <p:tav tm="0">
                                          <p:val>
                                            <p:strVal val="#ppt_y"/>
                                          </p:val>
                                        </p:tav>
                                        <p:tav tm="100000">
                                          <p:val>
                                            <p:strVal val="#ppt_y"/>
                                          </p:val>
                                        </p:tav>
                                      </p:tavLst>
                                    </p:anim>
                                  </p:childTnLst>
                                </p:cTn>
                              </p:par>
                              <p:par>
                                <p:cTn id="81" presetID="2" presetClass="entr" presetSubtype="8" decel="100000" fill="hold" grpId="0"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500" fill="hold"/>
                                        <p:tgtEl>
                                          <p:spTgt spid="21"/>
                                        </p:tgtEl>
                                        <p:attrNameLst>
                                          <p:attrName>ppt_x</p:attrName>
                                        </p:attrNameLst>
                                      </p:cBhvr>
                                      <p:tavLst>
                                        <p:tav tm="0">
                                          <p:val>
                                            <p:strVal val="0-#ppt_w/2"/>
                                          </p:val>
                                        </p:tav>
                                        <p:tav tm="100000">
                                          <p:val>
                                            <p:strVal val="#ppt_x"/>
                                          </p:val>
                                        </p:tav>
                                      </p:tavLst>
                                    </p:anim>
                                    <p:anim calcmode="lin" valueType="num">
                                      <p:cBhvr additive="base">
                                        <p:cTn id="84" dur="1500" fill="hold"/>
                                        <p:tgtEl>
                                          <p:spTgt spid="21"/>
                                        </p:tgtEl>
                                        <p:attrNameLst>
                                          <p:attrName>ppt_y</p:attrName>
                                        </p:attrNameLst>
                                      </p:cBhvr>
                                      <p:tavLst>
                                        <p:tav tm="0">
                                          <p:val>
                                            <p:strVal val="#ppt_y"/>
                                          </p:val>
                                        </p:tav>
                                        <p:tav tm="100000">
                                          <p:val>
                                            <p:strVal val="#ppt_y"/>
                                          </p:val>
                                        </p:tav>
                                      </p:tavLst>
                                    </p:anim>
                                  </p:childTnLst>
                                </p:cTn>
                              </p:par>
                              <p:par>
                                <p:cTn id="85" presetID="2" presetClass="entr" presetSubtype="8" decel="100000" fill="hold" grpId="0" nodeType="withEffect">
                                  <p:stCondLst>
                                    <p:cond delay="0"/>
                                  </p:stCondLst>
                                  <p:childTnLst>
                                    <p:set>
                                      <p:cBhvr>
                                        <p:cTn id="86" dur="1" fill="hold">
                                          <p:stCondLst>
                                            <p:cond delay="0"/>
                                          </p:stCondLst>
                                        </p:cTn>
                                        <p:tgtEl>
                                          <p:spTgt spid="22"/>
                                        </p:tgtEl>
                                        <p:attrNameLst>
                                          <p:attrName>style.visibility</p:attrName>
                                        </p:attrNameLst>
                                      </p:cBhvr>
                                      <p:to>
                                        <p:strVal val="visible"/>
                                      </p:to>
                                    </p:set>
                                    <p:anim calcmode="lin" valueType="num">
                                      <p:cBhvr additive="base">
                                        <p:cTn id="87" dur="1500" fill="hold"/>
                                        <p:tgtEl>
                                          <p:spTgt spid="22"/>
                                        </p:tgtEl>
                                        <p:attrNameLst>
                                          <p:attrName>ppt_x</p:attrName>
                                        </p:attrNameLst>
                                      </p:cBhvr>
                                      <p:tavLst>
                                        <p:tav tm="0">
                                          <p:val>
                                            <p:strVal val="0-#ppt_w/2"/>
                                          </p:val>
                                        </p:tav>
                                        <p:tav tm="100000">
                                          <p:val>
                                            <p:strVal val="#ppt_x"/>
                                          </p:val>
                                        </p:tav>
                                      </p:tavLst>
                                    </p:anim>
                                    <p:anim calcmode="lin" valueType="num">
                                      <p:cBhvr additive="base">
                                        <p:cTn id="88" dur="1500" fill="hold"/>
                                        <p:tgtEl>
                                          <p:spTgt spid="22"/>
                                        </p:tgtEl>
                                        <p:attrNameLst>
                                          <p:attrName>ppt_y</p:attrName>
                                        </p:attrNameLst>
                                      </p:cBhvr>
                                      <p:tavLst>
                                        <p:tav tm="0">
                                          <p:val>
                                            <p:strVal val="#ppt_y"/>
                                          </p:val>
                                        </p:tav>
                                        <p:tav tm="100000">
                                          <p:val>
                                            <p:strVal val="#ppt_y"/>
                                          </p:val>
                                        </p:tav>
                                      </p:tavLst>
                                    </p:anim>
                                  </p:childTnLst>
                                </p:cTn>
                              </p:par>
                              <p:par>
                                <p:cTn id="89" presetID="2" presetClass="entr" presetSubtype="8" decel="100000" fill="hold" grpId="0" nodeType="withEffect">
                                  <p:stCondLst>
                                    <p:cond delay="0"/>
                                  </p:stCondLst>
                                  <p:childTnLst>
                                    <p:set>
                                      <p:cBhvr>
                                        <p:cTn id="90" dur="1" fill="hold">
                                          <p:stCondLst>
                                            <p:cond delay="0"/>
                                          </p:stCondLst>
                                        </p:cTn>
                                        <p:tgtEl>
                                          <p:spTgt spid="23"/>
                                        </p:tgtEl>
                                        <p:attrNameLst>
                                          <p:attrName>style.visibility</p:attrName>
                                        </p:attrNameLst>
                                      </p:cBhvr>
                                      <p:to>
                                        <p:strVal val="visible"/>
                                      </p:to>
                                    </p:set>
                                    <p:anim calcmode="lin" valueType="num">
                                      <p:cBhvr additive="base">
                                        <p:cTn id="91" dur="1500" fill="hold"/>
                                        <p:tgtEl>
                                          <p:spTgt spid="23"/>
                                        </p:tgtEl>
                                        <p:attrNameLst>
                                          <p:attrName>ppt_x</p:attrName>
                                        </p:attrNameLst>
                                      </p:cBhvr>
                                      <p:tavLst>
                                        <p:tav tm="0">
                                          <p:val>
                                            <p:strVal val="0-#ppt_w/2"/>
                                          </p:val>
                                        </p:tav>
                                        <p:tav tm="100000">
                                          <p:val>
                                            <p:strVal val="#ppt_x"/>
                                          </p:val>
                                        </p:tav>
                                      </p:tavLst>
                                    </p:anim>
                                    <p:anim calcmode="lin" valueType="num">
                                      <p:cBhvr additive="base">
                                        <p:cTn id="92" dur="1500" fill="hold"/>
                                        <p:tgtEl>
                                          <p:spTgt spid="23"/>
                                        </p:tgtEl>
                                        <p:attrNameLst>
                                          <p:attrName>ppt_y</p:attrName>
                                        </p:attrNameLst>
                                      </p:cBhvr>
                                      <p:tavLst>
                                        <p:tav tm="0">
                                          <p:val>
                                            <p:strVal val="#ppt_y"/>
                                          </p:val>
                                        </p:tav>
                                        <p:tav tm="100000">
                                          <p:val>
                                            <p:strVal val="#ppt_y"/>
                                          </p:val>
                                        </p:tav>
                                      </p:tavLst>
                                    </p:anim>
                                  </p:childTnLst>
                                </p:cTn>
                              </p:par>
                              <p:par>
                                <p:cTn id="93" presetID="2" presetClass="entr" presetSubtype="8" decel="100000" fill="hold" grpId="0" nodeType="withEffect">
                                  <p:stCondLst>
                                    <p:cond delay="0"/>
                                  </p:stCondLst>
                                  <p:childTnLst>
                                    <p:set>
                                      <p:cBhvr>
                                        <p:cTn id="94" dur="1" fill="hold">
                                          <p:stCondLst>
                                            <p:cond delay="0"/>
                                          </p:stCondLst>
                                        </p:cTn>
                                        <p:tgtEl>
                                          <p:spTgt spid="24"/>
                                        </p:tgtEl>
                                        <p:attrNameLst>
                                          <p:attrName>style.visibility</p:attrName>
                                        </p:attrNameLst>
                                      </p:cBhvr>
                                      <p:to>
                                        <p:strVal val="visible"/>
                                      </p:to>
                                    </p:set>
                                    <p:anim calcmode="lin" valueType="num">
                                      <p:cBhvr additive="base">
                                        <p:cTn id="95" dur="1500" fill="hold"/>
                                        <p:tgtEl>
                                          <p:spTgt spid="24"/>
                                        </p:tgtEl>
                                        <p:attrNameLst>
                                          <p:attrName>ppt_x</p:attrName>
                                        </p:attrNameLst>
                                      </p:cBhvr>
                                      <p:tavLst>
                                        <p:tav tm="0">
                                          <p:val>
                                            <p:strVal val="0-#ppt_w/2"/>
                                          </p:val>
                                        </p:tav>
                                        <p:tav tm="100000">
                                          <p:val>
                                            <p:strVal val="#ppt_x"/>
                                          </p:val>
                                        </p:tav>
                                      </p:tavLst>
                                    </p:anim>
                                    <p:anim calcmode="lin" valueType="num">
                                      <p:cBhvr additive="base">
                                        <p:cTn id="96" dur="1500" fill="hold"/>
                                        <p:tgtEl>
                                          <p:spTgt spid="24"/>
                                        </p:tgtEl>
                                        <p:attrNameLst>
                                          <p:attrName>ppt_y</p:attrName>
                                        </p:attrNameLst>
                                      </p:cBhvr>
                                      <p:tavLst>
                                        <p:tav tm="0">
                                          <p:val>
                                            <p:strVal val="#ppt_y"/>
                                          </p:val>
                                        </p:tav>
                                        <p:tav tm="100000">
                                          <p:val>
                                            <p:strVal val="#ppt_y"/>
                                          </p:val>
                                        </p:tav>
                                      </p:tavLst>
                                    </p:anim>
                                  </p:childTnLst>
                                </p:cTn>
                              </p:par>
                              <p:par>
                                <p:cTn id="97" presetID="2" presetClass="entr" presetSubtype="8" decel="100000" fill="hold" grpId="0" nodeType="withEffect">
                                  <p:stCondLst>
                                    <p:cond delay="0"/>
                                  </p:stCondLst>
                                  <p:childTnLst>
                                    <p:set>
                                      <p:cBhvr>
                                        <p:cTn id="98" dur="1" fill="hold">
                                          <p:stCondLst>
                                            <p:cond delay="0"/>
                                          </p:stCondLst>
                                        </p:cTn>
                                        <p:tgtEl>
                                          <p:spTgt spid="25"/>
                                        </p:tgtEl>
                                        <p:attrNameLst>
                                          <p:attrName>style.visibility</p:attrName>
                                        </p:attrNameLst>
                                      </p:cBhvr>
                                      <p:to>
                                        <p:strVal val="visible"/>
                                      </p:to>
                                    </p:set>
                                    <p:anim calcmode="lin" valueType="num">
                                      <p:cBhvr additive="base">
                                        <p:cTn id="99" dur="1500" fill="hold"/>
                                        <p:tgtEl>
                                          <p:spTgt spid="25"/>
                                        </p:tgtEl>
                                        <p:attrNameLst>
                                          <p:attrName>ppt_x</p:attrName>
                                        </p:attrNameLst>
                                      </p:cBhvr>
                                      <p:tavLst>
                                        <p:tav tm="0">
                                          <p:val>
                                            <p:strVal val="0-#ppt_w/2"/>
                                          </p:val>
                                        </p:tav>
                                        <p:tav tm="100000">
                                          <p:val>
                                            <p:strVal val="#ppt_x"/>
                                          </p:val>
                                        </p:tav>
                                      </p:tavLst>
                                    </p:anim>
                                    <p:anim calcmode="lin" valueType="num">
                                      <p:cBhvr additive="base">
                                        <p:cTn id="100" dur="1500" fill="hold"/>
                                        <p:tgtEl>
                                          <p:spTgt spid="25"/>
                                        </p:tgtEl>
                                        <p:attrNameLst>
                                          <p:attrName>ppt_y</p:attrName>
                                        </p:attrNameLst>
                                      </p:cBhvr>
                                      <p:tavLst>
                                        <p:tav tm="0">
                                          <p:val>
                                            <p:strVal val="#ppt_y"/>
                                          </p:val>
                                        </p:tav>
                                        <p:tav tm="100000">
                                          <p:val>
                                            <p:strVal val="#ppt_y"/>
                                          </p:val>
                                        </p:tav>
                                      </p:tavLst>
                                    </p:anim>
                                  </p:childTnLst>
                                </p:cTn>
                              </p:par>
                              <p:par>
                                <p:cTn id="101" presetID="2" presetClass="entr" presetSubtype="8" decel="100000" fill="hold" grpId="0" nodeType="withEffect">
                                  <p:stCondLst>
                                    <p:cond delay="0"/>
                                  </p:stCondLst>
                                  <p:childTnLst>
                                    <p:set>
                                      <p:cBhvr>
                                        <p:cTn id="102" dur="1" fill="hold">
                                          <p:stCondLst>
                                            <p:cond delay="0"/>
                                          </p:stCondLst>
                                        </p:cTn>
                                        <p:tgtEl>
                                          <p:spTgt spid="27"/>
                                        </p:tgtEl>
                                        <p:attrNameLst>
                                          <p:attrName>style.visibility</p:attrName>
                                        </p:attrNameLst>
                                      </p:cBhvr>
                                      <p:to>
                                        <p:strVal val="visible"/>
                                      </p:to>
                                    </p:set>
                                    <p:anim calcmode="lin" valueType="num">
                                      <p:cBhvr additive="base">
                                        <p:cTn id="103" dur="1500" fill="hold"/>
                                        <p:tgtEl>
                                          <p:spTgt spid="27"/>
                                        </p:tgtEl>
                                        <p:attrNameLst>
                                          <p:attrName>ppt_x</p:attrName>
                                        </p:attrNameLst>
                                      </p:cBhvr>
                                      <p:tavLst>
                                        <p:tav tm="0">
                                          <p:val>
                                            <p:strVal val="0-#ppt_w/2"/>
                                          </p:val>
                                        </p:tav>
                                        <p:tav tm="100000">
                                          <p:val>
                                            <p:strVal val="#ppt_x"/>
                                          </p:val>
                                        </p:tav>
                                      </p:tavLst>
                                    </p:anim>
                                    <p:anim calcmode="lin" valueType="num">
                                      <p:cBhvr additive="base">
                                        <p:cTn id="104" dur="1500" fill="hold"/>
                                        <p:tgtEl>
                                          <p:spTgt spid="27"/>
                                        </p:tgtEl>
                                        <p:attrNameLst>
                                          <p:attrName>ppt_y</p:attrName>
                                        </p:attrNameLst>
                                      </p:cBhvr>
                                      <p:tavLst>
                                        <p:tav tm="0">
                                          <p:val>
                                            <p:strVal val="#ppt_y"/>
                                          </p:val>
                                        </p:tav>
                                        <p:tav tm="100000">
                                          <p:val>
                                            <p:strVal val="#ppt_y"/>
                                          </p:val>
                                        </p:tav>
                                      </p:tavLst>
                                    </p:anim>
                                  </p:childTnLst>
                                </p:cTn>
                              </p:par>
                              <p:par>
                                <p:cTn id="105" presetID="2" presetClass="entr" presetSubtype="8" decel="100000" fill="hold" grpId="0" nodeType="withEffect">
                                  <p:stCondLst>
                                    <p:cond delay="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1500" fill="hold"/>
                                        <p:tgtEl>
                                          <p:spTgt spid="28"/>
                                        </p:tgtEl>
                                        <p:attrNameLst>
                                          <p:attrName>ppt_x</p:attrName>
                                        </p:attrNameLst>
                                      </p:cBhvr>
                                      <p:tavLst>
                                        <p:tav tm="0">
                                          <p:val>
                                            <p:strVal val="0-#ppt_w/2"/>
                                          </p:val>
                                        </p:tav>
                                        <p:tav tm="100000">
                                          <p:val>
                                            <p:strVal val="#ppt_x"/>
                                          </p:val>
                                        </p:tav>
                                      </p:tavLst>
                                    </p:anim>
                                    <p:anim calcmode="lin" valueType="num">
                                      <p:cBhvr additive="base">
                                        <p:cTn id="108" dur="1500" fill="hold"/>
                                        <p:tgtEl>
                                          <p:spTgt spid="28"/>
                                        </p:tgtEl>
                                        <p:attrNameLst>
                                          <p:attrName>ppt_y</p:attrName>
                                        </p:attrNameLst>
                                      </p:cBhvr>
                                      <p:tavLst>
                                        <p:tav tm="0">
                                          <p:val>
                                            <p:strVal val="#ppt_y"/>
                                          </p:val>
                                        </p:tav>
                                        <p:tav tm="100000">
                                          <p:val>
                                            <p:strVal val="#ppt_y"/>
                                          </p:val>
                                        </p:tav>
                                      </p:tavLst>
                                    </p:anim>
                                  </p:childTnLst>
                                </p:cTn>
                              </p:par>
                              <p:par>
                                <p:cTn id="109" presetID="2" presetClass="entr" presetSubtype="8" decel="100000" fill="hold" grpId="0" nodeType="withEffect">
                                  <p:stCondLst>
                                    <p:cond delay="0"/>
                                  </p:stCondLst>
                                  <p:childTnLst>
                                    <p:set>
                                      <p:cBhvr>
                                        <p:cTn id="110" dur="1" fill="hold">
                                          <p:stCondLst>
                                            <p:cond delay="0"/>
                                          </p:stCondLst>
                                        </p:cTn>
                                        <p:tgtEl>
                                          <p:spTgt spid="29"/>
                                        </p:tgtEl>
                                        <p:attrNameLst>
                                          <p:attrName>style.visibility</p:attrName>
                                        </p:attrNameLst>
                                      </p:cBhvr>
                                      <p:to>
                                        <p:strVal val="visible"/>
                                      </p:to>
                                    </p:set>
                                    <p:anim calcmode="lin" valueType="num">
                                      <p:cBhvr additive="base">
                                        <p:cTn id="111" dur="1500" fill="hold"/>
                                        <p:tgtEl>
                                          <p:spTgt spid="29"/>
                                        </p:tgtEl>
                                        <p:attrNameLst>
                                          <p:attrName>ppt_x</p:attrName>
                                        </p:attrNameLst>
                                      </p:cBhvr>
                                      <p:tavLst>
                                        <p:tav tm="0">
                                          <p:val>
                                            <p:strVal val="0-#ppt_w/2"/>
                                          </p:val>
                                        </p:tav>
                                        <p:tav tm="100000">
                                          <p:val>
                                            <p:strVal val="#ppt_x"/>
                                          </p:val>
                                        </p:tav>
                                      </p:tavLst>
                                    </p:anim>
                                    <p:anim calcmode="lin" valueType="num">
                                      <p:cBhvr additive="base">
                                        <p:cTn id="112" dur="1500" fill="hold"/>
                                        <p:tgtEl>
                                          <p:spTgt spid="29"/>
                                        </p:tgtEl>
                                        <p:attrNameLst>
                                          <p:attrName>ppt_y</p:attrName>
                                        </p:attrNameLst>
                                      </p:cBhvr>
                                      <p:tavLst>
                                        <p:tav tm="0">
                                          <p:val>
                                            <p:strVal val="#ppt_y"/>
                                          </p:val>
                                        </p:tav>
                                        <p:tav tm="100000">
                                          <p:val>
                                            <p:strVal val="#ppt_y"/>
                                          </p:val>
                                        </p:tav>
                                      </p:tavLst>
                                    </p:anim>
                                  </p:childTnLst>
                                </p:cTn>
                              </p:par>
                              <p:par>
                                <p:cTn id="113" presetID="2" presetClass="entr" presetSubtype="8" decel="100000" fill="hold" grpId="0" nodeType="withEffect">
                                  <p:stCondLst>
                                    <p:cond delay="0"/>
                                  </p:stCondLst>
                                  <p:childTnLst>
                                    <p:set>
                                      <p:cBhvr>
                                        <p:cTn id="114" dur="1" fill="hold">
                                          <p:stCondLst>
                                            <p:cond delay="0"/>
                                          </p:stCondLst>
                                        </p:cTn>
                                        <p:tgtEl>
                                          <p:spTgt spid="31"/>
                                        </p:tgtEl>
                                        <p:attrNameLst>
                                          <p:attrName>style.visibility</p:attrName>
                                        </p:attrNameLst>
                                      </p:cBhvr>
                                      <p:to>
                                        <p:strVal val="visible"/>
                                      </p:to>
                                    </p:set>
                                    <p:anim calcmode="lin" valueType="num">
                                      <p:cBhvr additive="base">
                                        <p:cTn id="115" dur="1500" fill="hold"/>
                                        <p:tgtEl>
                                          <p:spTgt spid="31"/>
                                        </p:tgtEl>
                                        <p:attrNameLst>
                                          <p:attrName>ppt_x</p:attrName>
                                        </p:attrNameLst>
                                      </p:cBhvr>
                                      <p:tavLst>
                                        <p:tav tm="0">
                                          <p:val>
                                            <p:strVal val="0-#ppt_w/2"/>
                                          </p:val>
                                        </p:tav>
                                        <p:tav tm="100000">
                                          <p:val>
                                            <p:strVal val="#ppt_x"/>
                                          </p:val>
                                        </p:tav>
                                      </p:tavLst>
                                    </p:anim>
                                    <p:anim calcmode="lin" valueType="num">
                                      <p:cBhvr additive="base">
                                        <p:cTn id="116" dur="1500" fill="hold"/>
                                        <p:tgtEl>
                                          <p:spTgt spid="31"/>
                                        </p:tgtEl>
                                        <p:attrNameLst>
                                          <p:attrName>ppt_y</p:attrName>
                                        </p:attrNameLst>
                                      </p:cBhvr>
                                      <p:tavLst>
                                        <p:tav tm="0">
                                          <p:val>
                                            <p:strVal val="#ppt_y"/>
                                          </p:val>
                                        </p:tav>
                                        <p:tav tm="100000">
                                          <p:val>
                                            <p:strVal val="#ppt_y"/>
                                          </p:val>
                                        </p:tav>
                                      </p:tavLst>
                                    </p:anim>
                                  </p:childTnLst>
                                </p:cTn>
                              </p:par>
                              <p:par>
                                <p:cTn id="117" presetID="2" presetClass="entr" presetSubtype="8" decel="100000" fill="hold" grpId="0" nodeType="withEffect">
                                  <p:stCondLst>
                                    <p:cond delay="0"/>
                                  </p:stCondLst>
                                  <p:childTnLst>
                                    <p:set>
                                      <p:cBhvr>
                                        <p:cTn id="118" dur="1" fill="hold">
                                          <p:stCondLst>
                                            <p:cond delay="0"/>
                                          </p:stCondLst>
                                        </p:cTn>
                                        <p:tgtEl>
                                          <p:spTgt spid="32"/>
                                        </p:tgtEl>
                                        <p:attrNameLst>
                                          <p:attrName>style.visibility</p:attrName>
                                        </p:attrNameLst>
                                      </p:cBhvr>
                                      <p:to>
                                        <p:strVal val="visible"/>
                                      </p:to>
                                    </p:set>
                                    <p:anim calcmode="lin" valueType="num">
                                      <p:cBhvr additive="base">
                                        <p:cTn id="119" dur="1500" fill="hold"/>
                                        <p:tgtEl>
                                          <p:spTgt spid="32"/>
                                        </p:tgtEl>
                                        <p:attrNameLst>
                                          <p:attrName>ppt_x</p:attrName>
                                        </p:attrNameLst>
                                      </p:cBhvr>
                                      <p:tavLst>
                                        <p:tav tm="0">
                                          <p:val>
                                            <p:strVal val="0-#ppt_w/2"/>
                                          </p:val>
                                        </p:tav>
                                        <p:tav tm="100000">
                                          <p:val>
                                            <p:strVal val="#ppt_x"/>
                                          </p:val>
                                        </p:tav>
                                      </p:tavLst>
                                    </p:anim>
                                    <p:anim calcmode="lin" valueType="num">
                                      <p:cBhvr additive="base">
                                        <p:cTn id="120" dur="1500" fill="hold"/>
                                        <p:tgtEl>
                                          <p:spTgt spid="32"/>
                                        </p:tgtEl>
                                        <p:attrNameLst>
                                          <p:attrName>ppt_y</p:attrName>
                                        </p:attrNameLst>
                                      </p:cBhvr>
                                      <p:tavLst>
                                        <p:tav tm="0">
                                          <p:val>
                                            <p:strVal val="#ppt_y"/>
                                          </p:val>
                                        </p:tav>
                                        <p:tav tm="100000">
                                          <p:val>
                                            <p:strVal val="#ppt_y"/>
                                          </p:val>
                                        </p:tav>
                                      </p:tavLst>
                                    </p:anim>
                                  </p:childTnLst>
                                </p:cTn>
                              </p:par>
                              <p:par>
                                <p:cTn id="121" presetID="2" presetClass="entr" presetSubtype="8" decel="100000" fill="hold" grpId="0" nodeType="withEffect">
                                  <p:stCondLst>
                                    <p:cond delay="0"/>
                                  </p:stCondLst>
                                  <p:childTnLst>
                                    <p:set>
                                      <p:cBhvr>
                                        <p:cTn id="122" dur="1" fill="hold">
                                          <p:stCondLst>
                                            <p:cond delay="0"/>
                                          </p:stCondLst>
                                        </p:cTn>
                                        <p:tgtEl>
                                          <p:spTgt spid="33"/>
                                        </p:tgtEl>
                                        <p:attrNameLst>
                                          <p:attrName>style.visibility</p:attrName>
                                        </p:attrNameLst>
                                      </p:cBhvr>
                                      <p:to>
                                        <p:strVal val="visible"/>
                                      </p:to>
                                    </p:set>
                                    <p:anim calcmode="lin" valueType="num">
                                      <p:cBhvr additive="base">
                                        <p:cTn id="123" dur="1500" fill="hold"/>
                                        <p:tgtEl>
                                          <p:spTgt spid="33"/>
                                        </p:tgtEl>
                                        <p:attrNameLst>
                                          <p:attrName>ppt_x</p:attrName>
                                        </p:attrNameLst>
                                      </p:cBhvr>
                                      <p:tavLst>
                                        <p:tav tm="0">
                                          <p:val>
                                            <p:strVal val="0-#ppt_w/2"/>
                                          </p:val>
                                        </p:tav>
                                        <p:tav tm="100000">
                                          <p:val>
                                            <p:strVal val="#ppt_x"/>
                                          </p:val>
                                        </p:tav>
                                      </p:tavLst>
                                    </p:anim>
                                    <p:anim calcmode="lin" valueType="num">
                                      <p:cBhvr additive="base">
                                        <p:cTn id="124" dur="1500" fill="hold"/>
                                        <p:tgtEl>
                                          <p:spTgt spid="33"/>
                                        </p:tgtEl>
                                        <p:attrNameLst>
                                          <p:attrName>ppt_y</p:attrName>
                                        </p:attrNameLst>
                                      </p:cBhvr>
                                      <p:tavLst>
                                        <p:tav tm="0">
                                          <p:val>
                                            <p:strVal val="#ppt_y"/>
                                          </p:val>
                                        </p:tav>
                                        <p:tav tm="100000">
                                          <p:val>
                                            <p:strVal val="#ppt_y"/>
                                          </p:val>
                                        </p:tav>
                                      </p:tavLst>
                                    </p:anim>
                                  </p:childTnLst>
                                </p:cTn>
                              </p:par>
                              <p:par>
                                <p:cTn id="125" presetID="2" presetClass="entr" presetSubtype="8" decel="100000" fill="hold" grpId="0" nodeType="withEffect">
                                  <p:stCondLst>
                                    <p:cond delay="0"/>
                                  </p:stCondLst>
                                  <p:childTnLst>
                                    <p:set>
                                      <p:cBhvr>
                                        <p:cTn id="126" dur="1" fill="hold">
                                          <p:stCondLst>
                                            <p:cond delay="0"/>
                                          </p:stCondLst>
                                        </p:cTn>
                                        <p:tgtEl>
                                          <p:spTgt spid="34"/>
                                        </p:tgtEl>
                                        <p:attrNameLst>
                                          <p:attrName>style.visibility</p:attrName>
                                        </p:attrNameLst>
                                      </p:cBhvr>
                                      <p:to>
                                        <p:strVal val="visible"/>
                                      </p:to>
                                    </p:set>
                                    <p:anim calcmode="lin" valueType="num">
                                      <p:cBhvr additive="base">
                                        <p:cTn id="127" dur="1500" fill="hold"/>
                                        <p:tgtEl>
                                          <p:spTgt spid="34"/>
                                        </p:tgtEl>
                                        <p:attrNameLst>
                                          <p:attrName>ppt_x</p:attrName>
                                        </p:attrNameLst>
                                      </p:cBhvr>
                                      <p:tavLst>
                                        <p:tav tm="0">
                                          <p:val>
                                            <p:strVal val="0-#ppt_w/2"/>
                                          </p:val>
                                        </p:tav>
                                        <p:tav tm="100000">
                                          <p:val>
                                            <p:strVal val="#ppt_x"/>
                                          </p:val>
                                        </p:tav>
                                      </p:tavLst>
                                    </p:anim>
                                    <p:anim calcmode="lin" valueType="num">
                                      <p:cBhvr additive="base">
                                        <p:cTn id="128" dur="1500" fill="hold"/>
                                        <p:tgtEl>
                                          <p:spTgt spid="34"/>
                                        </p:tgtEl>
                                        <p:attrNameLst>
                                          <p:attrName>ppt_y</p:attrName>
                                        </p:attrNameLst>
                                      </p:cBhvr>
                                      <p:tavLst>
                                        <p:tav tm="0">
                                          <p:val>
                                            <p:strVal val="#ppt_y"/>
                                          </p:val>
                                        </p:tav>
                                        <p:tav tm="100000">
                                          <p:val>
                                            <p:strVal val="#ppt_y"/>
                                          </p:val>
                                        </p:tav>
                                      </p:tavLst>
                                    </p:anim>
                                  </p:childTnLst>
                                </p:cTn>
                              </p:par>
                              <p:par>
                                <p:cTn id="129" presetID="2" presetClass="entr" presetSubtype="8" decel="100000" fill="hold" grpId="0" nodeType="with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additive="base">
                                        <p:cTn id="131" dur="1500" fill="hold"/>
                                        <p:tgtEl>
                                          <p:spTgt spid="35"/>
                                        </p:tgtEl>
                                        <p:attrNameLst>
                                          <p:attrName>ppt_x</p:attrName>
                                        </p:attrNameLst>
                                      </p:cBhvr>
                                      <p:tavLst>
                                        <p:tav tm="0">
                                          <p:val>
                                            <p:strVal val="0-#ppt_w/2"/>
                                          </p:val>
                                        </p:tav>
                                        <p:tav tm="100000">
                                          <p:val>
                                            <p:strVal val="#ppt_x"/>
                                          </p:val>
                                        </p:tav>
                                      </p:tavLst>
                                    </p:anim>
                                    <p:anim calcmode="lin" valueType="num">
                                      <p:cBhvr additive="base">
                                        <p:cTn id="132" dur="1500" fill="hold"/>
                                        <p:tgtEl>
                                          <p:spTgt spid="35"/>
                                        </p:tgtEl>
                                        <p:attrNameLst>
                                          <p:attrName>ppt_y</p:attrName>
                                        </p:attrNameLst>
                                      </p:cBhvr>
                                      <p:tavLst>
                                        <p:tav tm="0">
                                          <p:val>
                                            <p:strVal val="#ppt_y"/>
                                          </p:val>
                                        </p:tav>
                                        <p:tav tm="100000">
                                          <p:val>
                                            <p:strVal val="#ppt_y"/>
                                          </p:val>
                                        </p:tav>
                                      </p:tavLst>
                                    </p:anim>
                                  </p:childTnLst>
                                </p:cTn>
                              </p:par>
                              <p:par>
                                <p:cTn id="133" presetID="2" presetClass="entr" presetSubtype="8" decel="100000" fill="hold" grpId="0" nodeType="withEffect">
                                  <p:stCondLst>
                                    <p:cond delay="0"/>
                                  </p:stCondLst>
                                  <p:childTnLst>
                                    <p:set>
                                      <p:cBhvr>
                                        <p:cTn id="134" dur="1" fill="hold">
                                          <p:stCondLst>
                                            <p:cond delay="0"/>
                                          </p:stCondLst>
                                        </p:cTn>
                                        <p:tgtEl>
                                          <p:spTgt spid="36"/>
                                        </p:tgtEl>
                                        <p:attrNameLst>
                                          <p:attrName>style.visibility</p:attrName>
                                        </p:attrNameLst>
                                      </p:cBhvr>
                                      <p:to>
                                        <p:strVal val="visible"/>
                                      </p:to>
                                    </p:set>
                                    <p:anim calcmode="lin" valueType="num">
                                      <p:cBhvr additive="base">
                                        <p:cTn id="135" dur="1500" fill="hold"/>
                                        <p:tgtEl>
                                          <p:spTgt spid="36"/>
                                        </p:tgtEl>
                                        <p:attrNameLst>
                                          <p:attrName>ppt_x</p:attrName>
                                        </p:attrNameLst>
                                      </p:cBhvr>
                                      <p:tavLst>
                                        <p:tav tm="0">
                                          <p:val>
                                            <p:strVal val="0-#ppt_w/2"/>
                                          </p:val>
                                        </p:tav>
                                        <p:tav tm="100000">
                                          <p:val>
                                            <p:strVal val="#ppt_x"/>
                                          </p:val>
                                        </p:tav>
                                      </p:tavLst>
                                    </p:anim>
                                    <p:anim calcmode="lin" valueType="num">
                                      <p:cBhvr additive="base">
                                        <p:cTn id="136" dur="1500" fill="hold"/>
                                        <p:tgtEl>
                                          <p:spTgt spid="36"/>
                                        </p:tgtEl>
                                        <p:attrNameLst>
                                          <p:attrName>ppt_y</p:attrName>
                                        </p:attrNameLst>
                                      </p:cBhvr>
                                      <p:tavLst>
                                        <p:tav tm="0">
                                          <p:val>
                                            <p:strVal val="#ppt_y"/>
                                          </p:val>
                                        </p:tav>
                                        <p:tav tm="100000">
                                          <p:val>
                                            <p:strVal val="#ppt_y"/>
                                          </p:val>
                                        </p:tav>
                                      </p:tavLst>
                                    </p:anim>
                                  </p:childTnLst>
                                </p:cTn>
                              </p:par>
                              <p:par>
                                <p:cTn id="137" presetID="2" presetClass="entr" presetSubtype="8" decel="100000" fill="hold" grpId="0" nodeType="withEffect">
                                  <p:stCondLst>
                                    <p:cond delay="0"/>
                                  </p:stCondLst>
                                  <p:childTnLst>
                                    <p:set>
                                      <p:cBhvr>
                                        <p:cTn id="138" dur="1" fill="hold">
                                          <p:stCondLst>
                                            <p:cond delay="0"/>
                                          </p:stCondLst>
                                        </p:cTn>
                                        <p:tgtEl>
                                          <p:spTgt spid="37"/>
                                        </p:tgtEl>
                                        <p:attrNameLst>
                                          <p:attrName>style.visibility</p:attrName>
                                        </p:attrNameLst>
                                      </p:cBhvr>
                                      <p:to>
                                        <p:strVal val="visible"/>
                                      </p:to>
                                    </p:set>
                                    <p:anim calcmode="lin" valueType="num">
                                      <p:cBhvr additive="base">
                                        <p:cTn id="139" dur="1500" fill="hold"/>
                                        <p:tgtEl>
                                          <p:spTgt spid="37"/>
                                        </p:tgtEl>
                                        <p:attrNameLst>
                                          <p:attrName>ppt_x</p:attrName>
                                        </p:attrNameLst>
                                      </p:cBhvr>
                                      <p:tavLst>
                                        <p:tav tm="0">
                                          <p:val>
                                            <p:strVal val="0-#ppt_w/2"/>
                                          </p:val>
                                        </p:tav>
                                        <p:tav tm="100000">
                                          <p:val>
                                            <p:strVal val="#ppt_x"/>
                                          </p:val>
                                        </p:tav>
                                      </p:tavLst>
                                    </p:anim>
                                    <p:anim calcmode="lin" valueType="num">
                                      <p:cBhvr additive="base">
                                        <p:cTn id="140" dur="1500" fill="hold"/>
                                        <p:tgtEl>
                                          <p:spTgt spid="37"/>
                                        </p:tgtEl>
                                        <p:attrNameLst>
                                          <p:attrName>ppt_y</p:attrName>
                                        </p:attrNameLst>
                                      </p:cBhvr>
                                      <p:tavLst>
                                        <p:tav tm="0">
                                          <p:val>
                                            <p:strVal val="#ppt_y"/>
                                          </p:val>
                                        </p:tav>
                                        <p:tav tm="100000">
                                          <p:val>
                                            <p:strVal val="#ppt_y"/>
                                          </p:val>
                                        </p:tav>
                                      </p:tavLst>
                                    </p:anim>
                                  </p:childTnLst>
                                </p:cTn>
                              </p:par>
                              <p:par>
                                <p:cTn id="141" presetID="2" presetClass="entr" presetSubtype="8" decel="100000" fill="hold" grpId="0" nodeType="withEffect">
                                  <p:stCondLst>
                                    <p:cond delay="0"/>
                                  </p:stCondLst>
                                  <p:childTnLst>
                                    <p:set>
                                      <p:cBhvr>
                                        <p:cTn id="142" dur="1" fill="hold">
                                          <p:stCondLst>
                                            <p:cond delay="0"/>
                                          </p:stCondLst>
                                        </p:cTn>
                                        <p:tgtEl>
                                          <p:spTgt spid="38"/>
                                        </p:tgtEl>
                                        <p:attrNameLst>
                                          <p:attrName>style.visibility</p:attrName>
                                        </p:attrNameLst>
                                      </p:cBhvr>
                                      <p:to>
                                        <p:strVal val="visible"/>
                                      </p:to>
                                    </p:set>
                                    <p:anim calcmode="lin" valueType="num">
                                      <p:cBhvr additive="base">
                                        <p:cTn id="143" dur="1500" fill="hold"/>
                                        <p:tgtEl>
                                          <p:spTgt spid="38"/>
                                        </p:tgtEl>
                                        <p:attrNameLst>
                                          <p:attrName>ppt_x</p:attrName>
                                        </p:attrNameLst>
                                      </p:cBhvr>
                                      <p:tavLst>
                                        <p:tav tm="0">
                                          <p:val>
                                            <p:strVal val="0-#ppt_w/2"/>
                                          </p:val>
                                        </p:tav>
                                        <p:tav tm="100000">
                                          <p:val>
                                            <p:strVal val="#ppt_x"/>
                                          </p:val>
                                        </p:tav>
                                      </p:tavLst>
                                    </p:anim>
                                    <p:anim calcmode="lin" valueType="num">
                                      <p:cBhvr additive="base">
                                        <p:cTn id="144" dur="1500" fill="hold"/>
                                        <p:tgtEl>
                                          <p:spTgt spid="38"/>
                                        </p:tgtEl>
                                        <p:attrNameLst>
                                          <p:attrName>ppt_y</p:attrName>
                                        </p:attrNameLst>
                                      </p:cBhvr>
                                      <p:tavLst>
                                        <p:tav tm="0">
                                          <p:val>
                                            <p:strVal val="#ppt_y"/>
                                          </p:val>
                                        </p:tav>
                                        <p:tav tm="100000">
                                          <p:val>
                                            <p:strVal val="#ppt_y"/>
                                          </p:val>
                                        </p:tav>
                                      </p:tavLst>
                                    </p:anim>
                                  </p:childTnLst>
                                </p:cTn>
                              </p:par>
                              <p:par>
                                <p:cTn id="145" presetID="2" presetClass="entr" presetSubtype="8" decel="100000" fill="hold" grpId="0" nodeType="withEffect">
                                  <p:stCondLst>
                                    <p:cond delay="0"/>
                                  </p:stCondLst>
                                  <p:childTnLst>
                                    <p:set>
                                      <p:cBhvr>
                                        <p:cTn id="146" dur="1" fill="hold">
                                          <p:stCondLst>
                                            <p:cond delay="0"/>
                                          </p:stCondLst>
                                        </p:cTn>
                                        <p:tgtEl>
                                          <p:spTgt spid="39"/>
                                        </p:tgtEl>
                                        <p:attrNameLst>
                                          <p:attrName>style.visibility</p:attrName>
                                        </p:attrNameLst>
                                      </p:cBhvr>
                                      <p:to>
                                        <p:strVal val="visible"/>
                                      </p:to>
                                    </p:set>
                                    <p:anim calcmode="lin" valueType="num">
                                      <p:cBhvr additive="base">
                                        <p:cTn id="147" dur="1500" fill="hold"/>
                                        <p:tgtEl>
                                          <p:spTgt spid="39"/>
                                        </p:tgtEl>
                                        <p:attrNameLst>
                                          <p:attrName>ppt_x</p:attrName>
                                        </p:attrNameLst>
                                      </p:cBhvr>
                                      <p:tavLst>
                                        <p:tav tm="0">
                                          <p:val>
                                            <p:strVal val="0-#ppt_w/2"/>
                                          </p:val>
                                        </p:tav>
                                        <p:tav tm="100000">
                                          <p:val>
                                            <p:strVal val="#ppt_x"/>
                                          </p:val>
                                        </p:tav>
                                      </p:tavLst>
                                    </p:anim>
                                    <p:anim calcmode="lin" valueType="num">
                                      <p:cBhvr additive="base">
                                        <p:cTn id="148" dur="1500" fill="hold"/>
                                        <p:tgtEl>
                                          <p:spTgt spid="39"/>
                                        </p:tgtEl>
                                        <p:attrNameLst>
                                          <p:attrName>ppt_y</p:attrName>
                                        </p:attrNameLst>
                                      </p:cBhvr>
                                      <p:tavLst>
                                        <p:tav tm="0">
                                          <p:val>
                                            <p:strVal val="#ppt_y"/>
                                          </p:val>
                                        </p:tav>
                                        <p:tav tm="100000">
                                          <p:val>
                                            <p:strVal val="#ppt_y"/>
                                          </p:val>
                                        </p:tav>
                                      </p:tavLst>
                                    </p:anim>
                                  </p:childTnLst>
                                </p:cTn>
                              </p:par>
                              <p:par>
                                <p:cTn id="149" presetID="2" presetClass="entr" presetSubtype="8" decel="100000" fill="hold" grpId="0" nodeType="withEffect">
                                  <p:stCondLst>
                                    <p:cond delay="0"/>
                                  </p:stCondLst>
                                  <p:childTnLst>
                                    <p:set>
                                      <p:cBhvr>
                                        <p:cTn id="150" dur="1" fill="hold">
                                          <p:stCondLst>
                                            <p:cond delay="0"/>
                                          </p:stCondLst>
                                        </p:cTn>
                                        <p:tgtEl>
                                          <p:spTgt spid="41"/>
                                        </p:tgtEl>
                                        <p:attrNameLst>
                                          <p:attrName>style.visibility</p:attrName>
                                        </p:attrNameLst>
                                      </p:cBhvr>
                                      <p:to>
                                        <p:strVal val="visible"/>
                                      </p:to>
                                    </p:set>
                                    <p:anim calcmode="lin" valueType="num">
                                      <p:cBhvr additive="base">
                                        <p:cTn id="151" dur="1500" fill="hold"/>
                                        <p:tgtEl>
                                          <p:spTgt spid="41"/>
                                        </p:tgtEl>
                                        <p:attrNameLst>
                                          <p:attrName>ppt_x</p:attrName>
                                        </p:attrNameLst>
                                      </p:cBhvr>
                                      <p:tavLst>
                                        <p:tav tm="0">
                                          <p:val>
                                            <p:strVal val="0-#ppt_w/2"/>
                                          </p:val>
                                        </p:tav>
                                        <p:tav tm="100000">
                                          <p:val>
                                            <p:strVal val="#ppt_x"/>
                                          </p:val>
                                        </p:tav>
                                      </p:tavLst>
                                    </p:anim>
                                    <p:anim calcmode="lin" valueType="num">
                                      <p:cBhvr additive="base">
                                        <p:cTn id="152" dur="1500" fill="hold"/>
                                        <p:tgtEl>
                                          <p:spTgt spid="41"/>
                                        </p:tgtEl>
                                        <p:attrNameLst>
                                          <p:attrName>ppt_y</p:attrName>
                                        </p:attrNameLst>
                                      </p:cBhvr>
                                      <p:tavLst>
                                        <p:tav tm="0">
                                          <p:val>
                                            <p:strVal val="#ppt_y"/>
                                          </p:val>
                                        </p:tav>
                                        <p:tav tm="100000">
                                          <p:val>
                                            <p:strVal val="#ppt_y"/>
                                          </p:val>
                                        </p:tav>
                                      </p:tavLst>
                                    </p:anim>
                                  </p:childTnLst>
                                </p:cTn>
                              </p:par>
                              <p:par>
                                <p:cTn id="153" presetID="2" presetClass="entr" presetSubtype="8" decel="100000" fill="hold" grpId="0" nodeType="withEffect">
                                  <p:stCondLst>
                                    <p:cond delay="0"/>
                                  </p:stCondLst>
                                  <p:childTnLst>
                                    <p:set>
                                      <p:cBhvr>
                                        <p:cTn id="154" dur="1" fill="hold">
                                          <p:stCondLst>
                                            <p:cond delay="0"/>
                                          </p:stCondLst>
                                        </p:cTn>
                                        <p:tgtEl>
                                          <p:spTgt spid="42"/>
                                        </p:tgtEl>
                                        <p:attrNameLst>
                                          <p:attrName>style.visibility</p:attrName>
                                        </p:attrNameLst>
                                      </p:cBhvr>
                                      <p:to>
                                        <p:strVal val="visible"/>
                                      </p:to>
                                    </p:set>
                                    <p:anim calcmode="lin" valueType="num">
                                      <p:cBhvr additive="base">
                                        <p:cTn id="155" dur="1500" fill="hold"/>
                                        <p:tgtEl>
                                          <p:spTgt spid="42"/>
                                        </p:tgtEl>
                                        <p:attrNameLst>
                                          <p:attrName>ppt_x</p:attrName>
                                        </p:attrNameLst>
                                      </p:cBhvr>
                                      <p:tavLst>
                                        <p:tav tm="0">
                                          <p:val>
                                            <p:strVal val="0-#ppt_w/2"/>
                                          </p:val>
                                        </p:tav>
                                        <p:tav tm="100000">
                                          <p:val>
                                            <p:strVal val="#ppt_x"/>
                                          </p:val>
                                        </p:tav>
                                      </p:tavLst>
                                    </p:anim>
                                    <p:anim calcmode="lin" valueType="num">
                                      <p:cBhvr additive="base">
                                        <p:cTn id="156" dur="1500" fill="hold"/>
                                        <p:tgtEl>
                                          <p:spTgt spid="42"/>
                                        </p:tgtEl>
                                        <p:attrNameLst>
                                          <p:attrName>ppt_y</p:attrName>
                                        </p:attrNameLst>
                                      </p:cBhvr>
                                      <p:tavLst>
                                        <p:tav tm="0">
                                          <p:val>
                                            <p:strVal val="#ppt_y"/>
                                          </p:val>
                                        </p:tav>
                                        <p:tav tm="100000">
                                          <p:val>
                                            <p:strVal val="#ppt_y"/>
                                          </p:val>
                                        </p:tav>
                                      </p:tavLst>
                                    </p:anim>
                                  </p:childTnLst>
                                </p:cTn>
                              </p:par>
                              <p:par>
                                <p:cTn id="157" presetID="2" presetClass="entr" presetSubtype="8" decel="100000" fill="hold" grpId="0" nodeType="withEffect">
                                  <p:stCondLst>
                                    <p:cond delay="0"/>
                                  </p:stCondLst>
                                  <p:childTnLst>
                                    <p:set>
                                      <p:cBhvr>
                                        <p:cTn id="158" dur="1" fill="hold">
                                          <p:stCondLst>
                                            <p:cond delay="0"/>
                                          </p:stCondLst>
                                        </p:cTn>
                                        <p:tgtEl>
                                          <p:spTgt spid="43"/>
                                        </p:tgtEl>
                                        <p:attrNameLst>
                                          <p:attrName>style.visibility</p:attrName>
                                        </p:attrNameLst>
                                      </p:cBhvr>
                                      <p:to>
                                        <p:strVal val="visible"/>
                                      </p:to>
                                    </p:set>
                                    <p:anim calcmode="lin" valueType="num">
                                      <p:cBhvr additive="base">
                                        <p:cTn id="159" dur="1500" fill="hold"/>
                                        <p:tgtEl>
                                          <p:spTgt spid="43"/>
                                        </p:tgtEl>
                                        <p:attrNameLst>
                                          <p:attrName>ppt_x</p:attrName>
                                        </p:attrNameLst>
                                      </p:cBhvr>
                                      <p:tavLst>
                                        <p:tav tm="0">
                                          <p:val>
                                            <p:strVal val="0-#ppt_w/2"/>
                                          </p:val>
                                        </p:tav>
                                        <p:tav tm="100000">
                                          <p:val>
                                            <p:strVal val="#ppt_x"/>
                                          </p:val>
                                        </p:tav>
                                      </p:tavLst>
                                    </p:anim>
                                    <p:anim calcmode="lin" valueType="num">
                                      <p:cBhvr additive="base">
                                        <p:cTn id="160" dur="1500" fill="hold"/>
                                        <p:tgtEl>
                                          <p:spTgt spid="43"/>
                                        </p:tgtEl>
                                        <p:attrNameLst>
                                          <p:attrName>ppt_y</p:attrName>
                                        </p:attrNameLst>
                                      </p:cBhvr>
                                      <p:tavLst>
                                        <p:tav tm="0">
                                          <p:val>
                                            <p:strVal val="#ppt_y"/>
                                          </p:val>
                                        </p:tav>
                                        <p:tav tm="100000">
                                          <p:val>
                                            <p:strVal val="#ppt_y"/>
                                          </p:val>
                                        </p:tav>
                                      </p:tavLst>
                                    </p:anim>
                                  </p:childTnLst>
                                </p:cTn>
                              </p:par>
                              <p:par>
                                <p:cTn id="161" presetID="2" presetClass="entr" presetSubtype="8" decel="100000" fill="hold" grpId="0" nodeType="withEffect">
                                  <p:stCondLst>
                                    <p:cond delay="0"/>
                                  </p:stCondLst>
                                  <p:childTnLst>
                                    <p:set>
                                      <p:cBhvr>
                                        <p:cTn id="162" dur="1" fill="hold">
                                          <p:stCondLst>
                                            <p:cond delay="0"/>
                                          </p:stCondLst>
                                        </p:cTn>
                                        <p:tgtEl>
                                          <p:spTgt spid="44"/>
                                        </p:tgtEl>
                                        <p:attrNameLst>
                                          <p:attrName>style.visibility</p:attrName>
                                        </p:attrNameLst>
                                      </p:cBhvr>
                                      <p:to>
                                        <p:strVal val="visible"/>
                                      </p:to>
                                    </p:set>
                                    <p:anim calcmode="lin" valueType="num">
                                      <p:cBhvr additive="base">
                                        <p:cTn id="163" dur="1500" fill="hold"/>
                                        <p:tgtEl>
                                          <p:spTgt spid="44"/>
                                        </p:tgtEl>
                                        <p:attrNameLst>
                                          <p:attrName>ppt_x</p:attrName>
                                        </p:attrNameLst>
                                      </p:cBhvr>
                                      <p:tavLst>
                                        <p:tav tm="0">
                                          <p:val>
                                            <p:strVal val="0-#ppt_w/2"/>
                                          </p:val>
                                        </p:tav>
                                        <p:tav tm="100000">
                                          <p:val>
                                            <p:strVal val="#ppt_x"/>
                                          </p:val>
                                        </p:tav>
                                      </p:tavLst>
                                    </p:anim>
                                    <p:anim calcmode="lin" valueType="num">
                                      <p:cBhvr additive="base">
                                        <p:cTn id="164" dur="1500" fill="hold"/>
                                        <p:tgtEl>
                                          <p:spTgt spid="44"/>
                                        </p:tgtEl>
                                        <p:attrNameLst>
                                          <p:attrName>ppt_y</p:attrName>
                                        </p:attrNameLst>
                                      </p:cBhvr>
                                      <p:tavLst>
                                        <p:tav tm="0">
                                          <p:val>
                                            <p:strVal val="#ppt_y"/>
                                          </p:val>
                                        </p:tav>
                                        <p:tav tm="100000">
                                          <p:val>
                                            <p:strVal val="#ppt_y"/>
                                          </p:val>
                                        </p:tav>
                                      </p:tavLst>
                                    </p:anim>
                                  </p:childTnLst>
                                </p:cTn>
                              </p:par>
                              <p:par>
                                <p:cTn id="165" presetID="2" presetClass="entr" presetSubtype="8" decel="100000" fill="hold" grpId="0" nodeType="withEffect">
                                  <p:stCondLst>
                                    <p:cond delay="0"/>
                                  </p:stCondLst>
                                  <p:childTnLst>
                                    <p:set>
                                      <p:cBhvr>
                                        <p:cTn id="166" dur="1" fill="hold">
                                          <p:stCondLst>
                                            <p:cond delay="0"/>
                                          </p:stCondLst>
                                        </p:cTn>
                                        <p:tgtEl>
                                          <p:spTgt spid="45"/>
                                        </p:tgtEl>
                                        <p:attrNameLst>
                                          <p:attrName>style.visibility</p:attrName>
                                        </p:attrNameLst>
                                      </p:cBhvr>
                                      <p:to>
                                        <p:strVal val="visible"/>
                                      </p:to>
                                    </p:set>
                                    <p:anim calcmode="lin" valueType="num">
                                      <p:cBhvr additive="base">
                                        <p:cTn id="167" dur="1500" fill="hold"/>
                                        <p:tgtEl>
                                          <p:spTgt spid="45"/>
                                        </p:tgtEl>
                                        <p:attrNameLst>
                                          <p:attrName>ppt_x</p:attrName>
                                        </p:attrNameLst>
                                      </p:cBhvr>
                                      <p:tavLst>
                                        <p:tav tm="0">
                                          <p:val>
                                            <p:strVal val="0-#ppt_w/2"/>
                                          </p:val>
                                        </p:tav>
                                        <p:tav tm="100000">
                                          <p:val>
                                            <p:strVal val="#ppt_x"/>
                                          </p:val>
                                        </p:tav>
                                      </p:tavLst>
                                    </p:anim>
                                    <p:anim calcmode="lin" valueType="num">
                                      <p:cBhvr additive="base">
                                        <p:cTn id="168" dur="1500" fill="hold"/>
                                        <p:tgtEl>
                                          <p:spTgt spid="45"/>
                                        </p:tgtEl>
                                        <p:attrNameLst>
                                          <p:attrName>ppt_y</p:attrName>
                                        </p:attrNameLst>
                                      </p:cBhvr>
                                      <p:tavLst>
                                        <p:tav tm="0">
                                          <p:val>
                                            <p:strVal val="#ppt_y"/>
                                          </p:val>
                                        </p:tav>
                                        <p:tav tm="100000">
                                          <p:val>
                                            <p:strVal val="#ppt_y"/>
                                          </p:val>
                                        </p:tav>
                                      </p:tavLst>
                                    </p:anim>
                                  </p:childTnLst>
                                </p:cTn>
                              </p:par>
                              <p:par>
                                <p:cTn id="169" presetID="2" presetClass="entr" presetSubtype="8" decel="100000" fill="hold" grpId="0" nodeType="withEffect">
                                  <p:stCondLst>
                                    <p:cond delay="0"/>
                                  </p:stCondLst>
                                  <p:childTnLst>
                                    <p:set>
                                      <p:cBhvr>
                                        <p:cTn id="170" dur="1" fill="hold">
                                          <p:stCondLst>
                                            <p:cond delay="0"/>
                                          </p:stCondLst>
                                        </p:cTn>
                                        <p:tgtEl>
                                          <p:spTgt spid="46"/>
                                        </p:tgtEl>
                                        <p:attrNameLst>
                                          <p:attrName>style.visibility</p:attrName>
                                        </p:attrNameLst>
                                      </p:cBhvr>
                                      <p:to>
                                        <p:strVal val="visible"/>
                                      </p:to>
                                    </p:set>
                                    <p:anim calcmode="lin" valueType="num">
                                      <p:cBhvr additive="base">
                                        <p:cTn id="171" dur="1500" fill="hold"/>
                                        <p:tgtEl>
                                          <p:spTgt spid="46"/>
                                        </p:tgtEl>
                                        <p:attrNameLst>
                                          <p:attrName>ppt_x</p:attrName>
                                        </p:attrNameLst>
                                      </p:cBhvr>
                                      <p:tavLst>
                                        <p:tav tm="0">
                                          <p:val>
                                            <p:strVal val="0-#ppt_w/2"/>
                                          </p:val>
                                        </p:tav>
                                        <p:tav tm="100000">
                                          <p:val>
                                            <p:strVal val="#ppt_x"/>
                                          </p:val>
                                        </p:tav>
                                      </p:tavLst>
                                    </p:anim>
                                    <p:anim calcmode="lin" valueType="num">
                                      <p:cBhvr additive="base">
                                        <p:cTn id="172" dur="1500" fill="hold"/>
                                        <p:tgtEl>
                                          <p:spTgt spid="46"/>
                                        </p:tgtEl>
                                        <p:attrNameLst>
                                          <p:attrName>ppt_y</p:attrName>
                                        </p:attrNameLst>
                                      </p:cBhvr>
                                      <p:tavLst>
                                        <p:tav tm="0">
                                          <p:val>
                                            <p:strVal val="#ppt_y"/>
                                          </p:val>
                                        </p:tav>
                                        <p:tav tm="100000">
                                          <p:val>
                                            <p:strVal val="#ppt_y"/>
                                          </p:val>
                                        </p:tav>
                                      </p:tavLst>
                                    </p:anim>
                                  </p:childTnLst>
                                </p:cTn>
                              </p:par>
                              <p:par>
                                <p:cTn id="173" presetID="2" presetClass="entr" presetSubtype="8" decel="100000" fill="hold" grpId="0" nodeType="withEffect">
                                  <p:stCondLst>
                                    <p:cond delay="0"/>
                                  </p:stCondLst>
                                  <p:childTnLst>
                                    <p:set>
                                      <p:cBhvr>
                                        <p:cTn id="174" dur="1" fill="hold">
                                          <p:stCondLst>
                                            <p:cond delay="0"/>
                                          </p:stCondLst>
                                        </p:cTn>
                                        <p:tgtEl>
                                          <p:spTgt spid="47"/>
                                        </p:tgtEl>
                                        <p:attrNameLst>
                                          <p:attrName>style.visibility</p:attrName>
                                        </p:attrNameLst>
                                      </p:cBhvr>
                                      <p:to>
                                        <p:strVal val="visible"/>
                                      </p:to>
                                    </p:set>
                                    <p:anim calcmode="lin" valueType="num">
                                      <p:cBhvr additive="base">
                                        <p:cTn id="175" dur="1500" fill="hold"/>
                                        <p:tgtEl>
                                          <p:spTgt spid="47"/>
                                        </p:tgtEl>
                                        <p:attrNameLst>
                                          <p:attrName>ppt_x</p:attrName>
                                        </p:attrNameLst>
                                      </p:cBhvr>
                                      <p:tavLst>
                                        <p:tav tm="0">
                                          <p:val>
                                            <p:strVal val="0-#ppt_w/2"/>
                                          </p:val>
                                        </p:tav>
                                        <p:tav tm="100000">
                                          <p:val>
                                            <p:strVal val="#ppt_x"/>
                                          </p:val>
                                        </p:tav>
                                      </p:tavLst>
                                    </p:anim>
                                    <p:anim calcmode="lin" valueType="num">
                                      <p:cBhvr additive="base">
                                        <p:cTn id="176" dur="1500" fill="hold"/>
                                        <p:tgtEl>
                                          <p:spTgt spid="47"/>
                                        </p:tgtEl>
                                        <p:attrNameLst>
                                          <p:attrName>ppt_y</p:attrName>
                                        </p:attrNameLst>
                                      </p:cBhvr>
                                      <p:tavLst>
                                        <p:tav tm="0">
                                          <p:val>
                                            <p:strVal val="#ppt_y"/>
                                          </p:val>
                                        </p:tav>
                                        <p:tav tm="100000">
                                          <p:val>
                                            <p:strVal val="#ppt_y"/>
                                          </p:val>
                                        </p:tav>
                                      </p:tavLst>
                                    </p:anim>
                                  </p:childTnLst>
                                </p:cTn>
                              </p:par>
                              <p:par>
                                <p:cTn id="177" presetID="2" presetClass="entr" presetSubtype="8" decel="100000" fill="hold" grpId="0" nodeType="withEffect">
                                  <p:stCondLst>
                                    <p:cond delay="0"/>
                                  </p:stCondLst>
                                  <p:childTnLst>
                                    <p:set>
                                      <p:cBhvr>
                                        <p:cTn id="178" dur="1" fill="hold">
                                          <p:stCondLst>
                                            <p:cond delay="0"/>
                                          </p:stCondLst>
                                        </p:cTn>
                                        <p:tgtEl>
                                          <p:spTgt spid="48"/>
                                        </p:tgtEl>
                                        <p:attrNameLst>
                                          <p:attrName>style.visibility</p:attrName>
                                        </p:attrNameLst>
                                      </p:cBhvr>
                                      <p:to>
                                        <p:strVal val="visible"/>
                                      </p:to>
                                    </p:set>
                                    <p:anim calcmode="lin" valueType="num">
                                      <p:cBhvr additive="base">
                                        <p:cTn id="179" dur="1500" fill="hold"/>
                                        <p:tgtEl>
                                          <p:spTgt spid="48"/>
                                        </p:tgtEl>
                                        <p:attrNameLst>
                                          <p:attrName>ppt_x</p:attrName>
                                        </p:attrNameLst>
                                      </p:cBhvr>
                                      <p:tavLst>
                                        <p:tav tm="0">
                                          <p:val>
                                            <p:strVal val="0-#ppt_w/2"/>
                                          </p:val>
                                        </p:tav>
                                        <p:tav tm="100000">
                                          <p:val>
                                            <p:strVal val="#ppt_x"/>
                                          </p:val>
                                        </p:tav>
                                      </p:tavLst>
                                    </p:anim>
                                    <p:anim calcmode="lin" valueType="num">
                                      <p:cBhvr additive="base">
                                        <p:cTn id="180" dur="1500" fill="hold"/>
                                        <p:tgtEl>
                                          <p:spTgt spid="48"/>
                                        </p:tgtEl>
                                        <p:attrNameLst>
                                          <p:attrName>ppt_y</p:attrName>
                                        </p:attrNameLst>
                                      </p:cBhvr>
                                      <p:tavLst>
                                        <p:tav tm="0">
                                          <p:val>
                                            <p:strVal val="#ppt_y"/>
                                          </p:val>
                                        </p:tav>
                                        <p:tav tm="100000">
                                          <p:val>
                                            <p:strVal val="#ppt_y"/>
                                          </p:val>
                                        </p:tav>
                                      </p:tavLst>
                                    </p:anim>
                                  </p:childTnLst>
                                </p:cTn>
                              </p:par>
                              <p:par>
                                <p:cTn id="181" presetID="2" presetClass="entr" presetSubtype="8" decel="100000" fill="hold" grpId="0" nodeType="withEffect">
                                  <p:stCondLst>
                                    <p:cond delay="0"/>
                                  </p:stCondLst>
                                  <p:childTnLst>
                                    <p:set>
                                      <p:cBhvr>
                                        <p:cTn id="182" dur="1" fill="hold">
                                          <p:stCondLst>
                                            <p:cond delay="0"/>
                                          </p:stCondLst>
                                        </p:cTn>
                                        <p:tgtEl>
                                          <p:spTgt spid="26"/>
                                        </p:tgtEl>
                                        <p:attrNameLst>
                                          <p:attrName>style.visibility</p:attrName>
                                        </p:attrNameLst>
                                      </p:cBhvr>
                                      <p:to>
                                        <p:strVal val="visible"/>
                                      </p:to>
                                    </p:set>
                                    <p:anim calcmode="lin" valueType="num">
                                      <p:cBhvr additive="base">
                                        <p:cTn id="183" dur="1500" fill="hold"/>
                                        <p:tgtEl>
                                          <p:spTgt spid="26"/>
                                        </p:tgtEl>
                                        <p:attrNameLst>
                                          <p:attrName>ppt_x</p:attrName>
                                        </p:attrNameLst>
                                      </p:cBhvr>
                                      <p:tavLst>
                                        <p:tav tm="0">
                                          <p:val>
                                            <p:strVal val="0-#ppt_w/2"/>
                                          </p:val>
                                        </p:tav>
                                        <p:tav tm="100000">
                                          <p:val>
                                            <p:strVal val="#ppt_x"/>
                                          </p:val>
                                        </p:tav>
                                      </p:tavLst>
                                    </p:anim>
                                    <p:anim calcmode="lin" valueType="num">
                                      <p:cBhvr additive="base">
                                        <p:cTn id="184" dur="1500" fill="hold"/>
                                        <p:tgtEl>
                                          <p:spTgt spid="26"/>
                                        </p:tgtEl>
                                        <p:attrNameLst>
                                          <p:attrName>ppt_y</p:attrName>
                                        </p:attrNameLst>
                                      </p:cBhvr>
                                      <p:tavLst>
                                        <p:tav tm="0">
                                          <p:val>
                                            <p:strVal val="#ppt_y"/>
                                          </p:val>
                                        </p:tav>
                                        <p:tav tm="100000">
                                          <p:val>
                                            <p:strVal val="#ppt_y"/>
                                          </p:val>
                                        </p:tav>
                                      </p:tavLst>
                                    </p:anim>
                                  </p:childTnLst>
                                </p:cTn>
                              </p:par>
                              <p:par>
                                <p:cTn id="185" presetID="2" presetClass="entr" presetSubtype="8" decel="100000" fill="hold" grpId="0" nodeType="withEffect">
                                  <p:stCondLst>
                                    <p:cond delay="0"/>
                                  </p:stCondLst>
                                  <p:childTnLst>
                                    <p:set>
                                      <p:cBhvr>
                                        <p:cTn id="186" dur="1" fill="hold">
                                          <p:stCondLst>
                                            <p:cond delay="0"/>
                                          </p:stCondLst>
                                        </p:cTn>
                                        <p:tgtEl>
                                          <p:spTgt spid="40"/>
                                        </p:tgtEl>
                                        <p:attrNameLst>
                                          <p:attrName>style.visibility</p:attrName>
                                        </p:attrNameLst>
                                      </p:cBhvr>
                                      <p:to>
                                        <p:strVal val="visible"/>
                                      </p:to>
                                    </p:set>
                                    <p:anim calcmode="lin" valueType="num">
                                      <p:cBhvr additive="base">
                                        <p:cTn id="187" dur="1500" fill="hold"/>
                                        <p:tgtEl>
                                          <p:spTgt spid="40"/>
                                        </p:tgtEl>
                                        <p:attrNameLst>
                                          <p:attrName>ppt_x</p:attrName>
                                        </p:attrNameLst>
                                      </p:cBhvr>
                                      <p:tavLst>
                                        <p:tav tm="0">
                                          <p:val>
                                            <p:strVal val="0-#ppt_w/2"/>
                                          </p:val>
                                        </p:tav>
                                        <p:tav tm="100000">
                                          <p:val>
                                            <p:strVal val="#ppt_x"/>
                                          </p:val>
                                        </p:tav>
                                      </p:tavLst>
                                    </p:anim>
                                    <p:anim calcmode="lin" valueType="num">
                                      <p:cBhvr additive="base">
                                        <p:cTn id="188" dur="1500" fill="hold"/>
                                        <p:tgtEl>
                                          <p:spTgt spid="40"/>
                                        </p:tgtEl>
                                        <p:attrNameLst>
                                          <p:attrName>ppt_y</p:attrName>
                                        </p:attrNameLst>
                                      </p:cBhvr>
                                      <p:tavLst>
                                        <p:tav tm="0">
                                          <p:val>
                                            <p:strVal val="#ppt_y"/>
                                          </p:val>
                                        </p:tav>
                                        <p:tav tm="100000">
                                          <p:val>
                                            <p:strVal val="#ppt_y"/>
                                          </p:val>
                                        </p:tav>
                                      </p:tavLst>
                                    </p:anim>
                                  </p:childTnLst>
                                </p:cTn>
                              </p:par>
                              <p:par>
                                <p:cTn id="189" presetID="10" presetClass="entr" presetSubtype="0" fill="hold" grpId="0" nodeType="withEffect">
                                  <p:stCondLst>
                                    <p:cond delay="400"/>
                                  </p:stCondLst>
                                  <p:childTnLst>
                                    <p:set>
                                      <p:cBhvr>
                                        <p:cTn id="190" dur="1" fill="hold">
                                          <p:stCondLst>
                                            <p:cond delay="0"/>
                                          </p:stCondLst>
                                        </p:cTn>
                                        <p:tgtEl>
                                          <p:spTgt spid="61"/>
                                        </p:tgtEl>
                                        <p:attrNameLst>
                                          <p:attrName>style.visibility</p:attrName>
                                        </p:attrNameLst>
                                      </p:cBhvr>
                                      <p:to>
                                        <p:strVal val="visible"/>
                                      </p:to>
                                    </p:set>
                                    <p:animEffect transition="in" filter="fade">
                                      <p:cBhvr>
                                        <p:cTn id="19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 grpId="0" animBg="1"/>
      <p:bldP spid="49"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7" grpId="0" animBg="1"/>
      <p:bldP spid="28" grpId="0" animBg="1"/>
      <p:bldP spid="29" grpId="0" animBg="1"/>
      <p:bldP spid="31" grpId="0" animBg="1"/>
      <p:bldP spid="32" grpId="0" animBg="1"/>
      <p:bldP spid="33" grpId="0" animBg="1"/>
      <p:bldP spid="34" grpId="0" animBg="1"/>
      <p:bldP spid="35" grpId="0" animBg="1"/>
      <p:bldP spid="36" grpId="0" animBg="1"/>
      <p:bldP spid="37" grpId="0" animBg="1"/>
      <p:bldP spid="38" grpId="0" animBg="1"/>
      <p:bldP spid="39" grpId="0" animBg="1"/>
      <p:bldP spid="41" grpId="0" animBg="1"/>
      <p:bldP spid="42" grpId="0" animBg="1"/>
      <p:bldP spid="43" grpId="0" animBg="1"/>
      <p:bldP spid="44" grpId="0" animBg="1"/>
      <p:bldP spid="45" grpId="0" animBg="1"/>
      <p:bldP spid="46" grpId="0" animBg="1"/>
      <p:bldP spid="47" grpId="0" animBg="1"/>
      <p:bldP spid="48" grpId="0" animBg="1"/>
      <p:bldP spid="26" grpId="0" animBg="1"/>
      <p:bldP spid="40" grpId="0" animBg="1"/>
      <p:bldP spid="61"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p:nvPr/>
        </p:nvGrpSpPr>
        <p:grpSpPr>
          <a:xfrm>
            <a:off x="5902514" y="2363654"/>
            <a:ext cx="14703558" cy="4400920"/>
            <a:chOff x="2950463" y="1181827"/>
            <a:chExt cx="7351779" cy="2200460"/>
          </a:xfrm>
        </p:grpSpPr>
        <p:sp>
          <p:nvSpPr>
            <p:cNvPr id="26" name="Rectangle 25"/>
            <p:cNvSpPr/>
            <p:nvPr/>
          </p:nvSpPr>
          <p:spPr>
            <a:xfrm rot="5400000">
              <a:off x="5526123" y="-1393833"/>
              <a:ext cx="2200460" cy="7351779"/>
            </a:xfrm>
            <a:prstGeom prst="rect">
              <a:avLst/>
            </a:prstGeom>
            <a:solidFill>
              <a:schemeClr val="bg1">
                <a:lumMod val="90000"/>
                <a:lumOff val="10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Rectangle 27"/>
            <p:cNvSpPr/>
            <p:nvPr/>
          </p:nvSpPr>
          <p:spPr>
            <a:xfrm>
              <a:off x="4712629" y="1777350"/>
              <a:ext cx="5081839" cy="1031052"/>
            </a:xfrm>
            <a:prstGeom prst="rect">
              <a:avLst/>
            </a:prstGeom>
          </p:spPr>
          <p:txBody>
            <a:bodyPr wrap="square">
              <a:spAutoFit/>
            </a:bodyPr>
            <a:lstStyle/>
            <a:p>
              <a:pPr algn="r"/>
              <a:r>
                <a:rPr lang="en-US" sz="3200"/>
                <a:t>Etiam dignissim dolor sit amet dictum volutpat. Sed egestas egestas turpis, vitae accumsan nunc aliquam sed. In hac habitasse platea dictumst. Praesent lacus odio, sagittis et volutpat id, dignissim vitae arcu. </a:t>
              </a:r>
            </a:p>
          </p:txBody>
        </p:sp>
      </p:grpSp>
      <p:grpSp>
        <p:nvGrpSpPr>
          <p:cNvPr id="33" name="Group 32"/>
          <p:cNvGrpSpPr/>
          <p:nvPr/>
        </p:nvGrpSpPr>
        <p:grpSpPr>
          <a:xfrm>
            <a:off x="5902516" y="6761335"/>
            <a:ext cx="14703558" cy="4400920"/>
            <a:chOff x="2950464" y="3380667"/>
            <a:chExt cx="7351779" cy="2200460"/>
          </a:xfrm>
        </p:grpSpPr>
        <p:sp>
          <p:nvSpPr>
            <p:cNvPr id="27" name="Rectangle 26"/>
            <p:cNvSpPr/>
            <p:nvPr/>
          </p:nvSpPr>
          <p:spPr>
            <a:xfrm rot="5400000">
              <a:off x="5526124" y="805007"/>
              <a:ext cx="2200460" cy="7351779"/>
            </a:xfrm>
            <a:prstGeom prst="rect">
              <a:avLst/>
            </a:prstGeom>
            <a:solidFill>
              <a:schemeClr val="bg2">
                <a:lumMod val="90000"/>
                <a:lumOff val="1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 name="Rectangle 28"/>
            <p:cNvSpPr/>
            <p:nvPr/>
          </p:nvSpPr>
          <p:spPr>
            <a:xfrm>
              <a:off x="4712629" y="3910025"/>
              <a:ext cx="5081839" cy="1031052"/>
            </a:xfrm>
            <a:prstGeom prst="rect">
              <a:avLst/>
            </a:prstGeom>
          </p:spPr>
          <p:txBody>
            <a:bodyPr wrap="square">
              <a:spAutoFit/>
            </a:bodyPr>
            <a:lstStyle/>
            <a:p>
              <a:pPr algn="r"/>
              <a:r>
                <a:rPr lang="en-US" sz="3200"/>
                <a:t>Etiam dignissim dolor sit amet dictum volutpat. Sed egestas egestas turpis, vitae accumsan nunc aliquam sed. In hac habitasse platea dictumst. Praesent lacus odio, sagittis et volutpat id, dignissim vitae arcu. </a:t>
              </a:r>
            </a:p>
          </p:txBody>
        </p:sp>
      </p:grpSp>
      <p:grpSp>
        <p:nvGrpSpPr>
          <p:cNvPr id="22" name="Group 21"/>
          <p:cNvGrpSpPr/>
          <p:nvPr/>
        </p:nvGrpSpPr>
        <p:grpSpPr>
          <a:xfrm>
            <a:off x="3272114" y="6764575"/>
            <a:ext cx="5199038" cy="4400920"/>
            <a:chOff x="4354081" y="1181827"/>
            <a:chExt cx="2599519" cy="2200460"/>
          </a:xfrm>
        </p:grpSpPr>
        <p:sp>
          <p:nvSpPr>
            <p:cNvPr id="19" name="Rectangle 18"/>
            <p:cNvSpPr/>
            <p:nvPr/>
          </p:nvSpPr>
          <p:spPr>
            <a:xfrm rot="5400000">
              <a:off x="4553611" y="982297"/>
              <a:ext cx="2200460" cy="25995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BFBFB"/>
                </a:solidFill>
              </a:endParaRPr>
            </a:p>
          </p:txBody>
        </p:sp>
        <p:sp>
          <p:nvSpPr>
            <p:cNvPr id="20" name="Rectangle 19"/>
            <p:cNvSpPr/>
            <p:nvPr/>
          </p:nvSpPr>
          <p:spPr>
            <a:xfrm>
              <a:off x="4384007" y="2493412"/>
              <a:ext cx="2539666" cy="676211"/>
            </a:xfrm>
            <a:prstGeom prst="rect">
              <a:avLst/>
            </a:prstGeom>
          </p:spPr>
          <p:txBody>
            <a:bodyPr wrap="square">
              <a:spAutoFit/>
            </a:bodyPr>
            <a:lstStyle/>
            <a:p>
              <a:pPr algn="ctr">
                <a:lnSpc>
                  <a:spcPct val="89000"/>
                </a:lnSpc>
              </a:pPr>
              <a:r>
                <a:rPr lang="en-US" sz="3600">
                  <a:solidFill>
                    <a:srgbClr val="FBFBFB"/>
                  </a:solidFill>
                </a:rPr>
                <a:t>Opportunity 02</a:t>
              </a:r>
            </a:p>
            <a:p>
              <a:pPr algn="ctr">
                <a:lnSpc>
                  <a:spcPct val="89000"/>
                </a:lnSpc>
              </a:pPr>
              <a:r>
                <a:rPr lang="en-US" sz="2800">
                  <a:solidFill>
                    <a:srgbClr val="FBFBFB"/>
                  </a:solidFill>
                </a:rPr>
                <a:t>Lorem ipsum dolor sit amet, consectetur adipiscing elit</a:t>
              </a:r>
            </a:p>
          </p:txBody>
        </p:sp>
        <p:sp>
          <p:nvSpPr>
            <p:cNvPr id="21" name="Rectangle 20"/>
            <p:cNvSpPr/>
            <p:nvPr/>
          </p:nvSpPr>
          <p:spPr>
            <a:xfrm>
              <a:off x="5184482" y="1289201"/>
              <a:ext cx="938719" cy="1061829"/>
            </a:xfrm>
            <a:prstGeom prst="rect">
              <a:avLst/>
            </a:prstGeom>
          </p:spPr>
          <p:txBody>
            <a:bodyPr wrap="none">
              <a:spAutoFit/>
            </a:bodyPr>
            <a:lstStyle/>
            <a:p>
              <a:pPr algn="ctr"/>
              <a:r>
                <a:rPr lang="en-US" sz="13200">
                  <a:solidFill>
                    <a:srgbClr val="FBFBFB"/>
                  </a:solidFill>
                  <a:latin typeface="dt-line-transportation-01" panose="02000509000000000000" pitchFamily="49" charset="0"/>
                  <a:cs typeface="Arial" panose="020B0604020202020204" pitchFamily="34" charset="0"/>
                </a:rPr>
                <a:t>b</a:t>
              </a:r>
            </a:p>
          </p:txBody>
        </p:sp>
      </p:grpSp>
      <p:grpSp>
        <p:nvGrpSpPr>
          <p:cNvPr id="31" name="Group 30"/>
          <p:cNvGrpSpPr/>
          <p:nvPr/>
        </p:nvGrpSpPr>
        <p:grpSpPr>
          <a:xfrm>
            <a:off x="3272114" y="2363653"/>
            <a:ext cx="5199038" cy="4400920"/>
            <a:chOff x="1635263" y="1181826"/>
            <a:chExt cx="2599519" cy="2200460"/>
          </a:xfrm>
        </p:grpSpPr>
        <p:sp>
          <p:nvSpPr>
            <p:cNvPr id="9" name="Rectangle 8"/>
            <p:cNvSpPr/>
            <p:nvPr/>
          </p:nvSpPr>
          <p:spPr>
            <a:xfrm rot="5400000">
              <a:off x="1834793" y="982296"/>
              <a:ext cx="2200460" cy="25995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BFBFB"/>
                </a:solidFill>
              </a:endParaRPr>
            </a:p>
          </p:txBody>
        </p:sp>
        <p:sp>
          <p:nvSpPr>
            <p:cNvPr id="11" name="Rectangle 10"/>
            <p:cNvSpPr/>
            <p:nvPr/>
          </p:nvSpPr>
          <p:spPr>
            <a:xfrm>
              <a:off x="1665189" y="2493411"/>
              <a:ext cx="2539666" cy="676211"/>
            </a:xfrm>
            <a:prstGeom prst="rect">
              <a:avLst/>
            </a:prstGeom>
          </p:spPr>
          <p:txBody>
            <a:bodyPr wrap="square">
              <a:spAutoFit/>
            </a:bodyPr>
            <a:lstStyle/>
            <a:p>
              <a:pPr algn="ctr">
                <a:lnSpc>
                  <a:spcPct val="89000"/>
                </a:lnSpc>
              </a:pPr>
              <a:r>
                <a:rPr lang="en-US" sz="3600">
                  <a:solidFill>
                    <a:srgbClr val="FBFBFB"/>
                  </a:solidFill>
                </a:rPr>
                <a:t>Opportunity 01</a:t>
              </a:r>
            </a:p>
            <a:p>
              <a:pPr algn="ctr">
                <a:lnSpc>
                  <a:spcPct val="89000"/>
                </a:lnSpc>
              </a:pPr>
              <a:r>
                <a:rPr lang="en-US" sz="2800">
                  <a:solidFill>
                    <a:srgbClr val="FBFBFB"/>
                  </a:solidFill>
                </a:rPr>
                <a:t>Lorem ipsum dolor sit amet, consectetur adipiscing elit</a:t>
              </a:r>
            </a:p>
          </p:txBody>
        </p:sp>
        <p:sp>
          <p:nvSpPr>
            <p:cNvPr id="16" name="Rectangle 15"/>
            <p:cNvSpPr/>
            <p:nvPr/>
          </p:nvSpPr>
          <p:spPr>
            <a:xfrm>
              <a:off x="2375896" y="1228240"/>
              <a:ext cx="1118255" cy="1277273"/>
            </a:xfrm>
            <a:prstGeom prst="rect">
              <a:avLst/>
            </a:prstGeom>
          </p:spPr>
          <p:txBody>
            <a:bodyPr wrap="none">
              <a:spAutoFit/>
            </a:bodyPr>
            <a:lstStyle/>
            <a:p>
              <a:pPr algn="ctr"/>
              <a:r>
                <a:rPr lang="en-US" sz="16000">
                  <a:solidFill>
                    <a:srgbClr val="FBFBFB"/>
                  </a:solidFill>
                  <a:latin typeface="dt-line-transportation-01" panose="02000509000000000000" pitchFamily="49" charset="0"/>
                  <a:cs typeface="Arial" panose="020B0604020202020204" pitchFamily="34" charset="0"/>
                </a:rPr>
                <a:t>e</a:t>
              </a:r>
            </a:p>
          </p:txBody>
        </p:sp>
      </p:grpSp>
      <p:sp>
        <p:nvSpPr>
          <p:cNvPr id="30" name="Rectangle 29"/>
          <p:cNvSpPr/>
          <p:nvPr/>
        </p:nvSpPr>
        <p:spPr>
          <a:xfrm>
            <a:off x="-608012" y="2145792"/>
            <a:ext cx="3880126" cy="99486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Tree>
    <p:extLst>
      <p:ext uri="{BB962C8B-B14F-4D97-AF65-F5344CB8AC3E}">
        <p14:creationId xmlns:p14="http://schemas.microsoft.com/office/powerpoint/2010/main" val="221215286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15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1500" fill="hold"/>
                                            <p:tgtEl>
                                              <p:spTgt spid="3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0000">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60000">
                                          <p:cBhvr additive="base">
                                            <p:cTn id="11" dur="1500" fill="hold"/>
                                            <p:tgtEl>
                                              <p:spTgt spid="22"/>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22"/>
                                            </p:tgtEl>
                                            <p:attrNameLst>
                                              <p:attrName>ppt_y</p:attrName>
                                            </p:attrNameLst>
                                          </p:cBhvr>
                                          <p:tavLst>
                                            <p:tav tm="0">
                                              <p:val>
                                                <p:strVal val="1+#ppt_h/2"/>
                                              </p:val>
                                            </p:tav>
                                            <p:tav tm="100000">
                                              <p:val>
                                                <p:strVal val="#ppt_y"/>
                                              </p:val>
                                            </p:tav>
                                          </p:tavLst>
                                        </p:anim>
                                      </p:childTnLst>
                                    </p:cTn>
                                  </p:par>
                                  <p:par>
                                    <p:cTn id="13" presetID="2" presetClass="entr" presetSubtype="8" decel="100000" fill="hold" nodeType="withEffect">
                                      <p:stCondLst>
                                        <p:cond delay="800"/>
                                      </p:stCondLst>
                                      <p:childTnLst>
                                        <p:set>
                                          <p:cBhvr>
                                            <p:cTn id="14" dur="1" fill="hold">
                                              <p:stCondLst>
                                                <p:cond delay="0"/>
                                              </p:stCondLst>
                                            </p:cTn>
                                            <p:tgtEl>
                                              <p:spTgt spid="32"/>
                                            </p:tgtEl>
                                            <p:attrNameLst>
                                              <p:attrName>style.visibility</p:attrName>
                                            </p:attrNameLst>
                                          </p:cBhvr>
                                          <p:to>
                                            <p:strVal val="visible"/>
                                          </p:to>
                                        </p:set>
                                        <p:anim calcmode="lin" valueType="num">
                                          <p:cBhvr additive="base">
                                            <p:cTn id="15" dur="1000" fill="hold"/>
                                            <p:tgtEl>
                                              <p:spTgt spid="32"/>
                                            </p:tgtEl>
                                            <p:attrNameLst>
                                              <p:attrName>ppt_x</p:attrName>
                                            </p:attrNameLst>
                                          </p:cBhvr>
                                          <p:tavLst>
                                            <p:tav tm="0">
                                              <p:val>
                                                <p:strVal val="0-#ppt_w/2"/>
                                              </p:val>
                                            </p:tav>
                                            <p:tav tm="100000">
                                              <p:val>
                                                <p:strVal val="#ppt_x"/>
                                              </p:val>
                                            </p:tav>
                                          </p:tavLst>
                                        </p:anim>
                                        <p:anim calcmode="lin" valueType="num">
                                          <p:cBhvr additive="base">
                                            <p:cTn id="16" dur="1000" fill="hold"/>
                                            <p:tgtEl>
                                              <p:spTgt spid="32"/>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110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1000" fill="hold"/>
                                            <p:tgtEl>
                                              <p:spTgt spid="33"/>
                                            </p:tgtEl>
                                            <p:attrNameLst>
                                              <p:attrName>ppt_x</p:attrName>
                                            </p:attrNameLst>
                                          </p:cBhvr>
                                          <p:tavLst>
                                            <p:tav tm="0">
                                              <p:val>
                                                <p:strVal val="0-#ppt_w/2"/>
                                              </p:val>
                                            </p:tav>
                                            <p:tav tm="100000">
                                              <p:val>
                                                <p:strVal val="#ppt_x"/>
                                              </p:val>
                                            </p:tav>
                                          </p:tavLst>
                                        </p:anim>
                                        <p:anim calcmode="lin" valueType="num">
                                          <p:cBhvr additive="base">
                                            <p:cTn id="20"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1500" fill="hold"/>
                                            <p:tgtEl>
                                              <p:spTgt spid="31"/>
                                            </p:tgtEl>
                                            <p:attrNameLst>
                                              <p:attrName>ppt_x</p:attrName>
                                            </p:attrNameLst>
                                          </p:cBhvr>
                                          <p:tavLst>
                                            <p:tav tm="0">
                                              <p:val>
                                                <p:strVal val="#ppt_x"/>
                                              </p:val>
                                            </p:tav>
                                            <p:tav tm="100000">
                                              <p:val>
                                                <p:strVal val="#ppt_x"/>
                                              </p:val>
                                            </p:tav>
                                          </p:tavLst>
                                        </p:anim>
                                        <p:anim calcmode="lin" valueType="num">
                                          <p:cBhvr additive="base">
                                            <p:cTn id="8" dur="1500" fill="hold"/>
                                            <p:tgtEl>
                                              <p:spTgt spid="3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500" fill="hold"/>
                                            <p:tgtEl>
                                              <p:spTgt spid="22"/>
                                            </p:tgtEl>
                                            <p:attrNameLst>
                                              <p:attrName>ppt_x</p:attrName>
                                            </p:attrNameLst>
                                          </p:cBhvr>
                                          <p:tavLst>
                                            <p:tav tm="0">
                                              <p:val>
                                                <p:strVal val="#ppt_x"/>
                                              </p:val>
                                            </p:tav>
                                            <p:tav tm="100000">
                                              <p:val>
                                                <p:strVal val="#ppt_x"/>
                                              </p:val>
                                            </p:tav>
                                          </p:tavLst>
                                        </p:anim>
                                        <p:anim calcmode="lin" valueType="num">
                                          <p:cBhvr additive="base">
                                            <p:cTn id="12" dur="1500" fill="hold"/>
                                            <p:tgtEl>
                                              <p:spTgt spid="22"/>
                                            </p:tgtEl>
                                            <p:attrNameLst>
                                              <p:attrName>ppt_y</p:attrName>
                                            </p:attrNameLst>
                                          </p:cBhvr>
                                          <p:tavLst>
                                            <p:tav tm="0">
                                              <p:val>
                                                <p:strVal val="1+#ppt_h/2"/>
                                              </p:val>
                                            </p:tav>
                                            <p:tav tm="100000">
                                              <p:val>
                                                <p:strVal val="#ppt_y"/>
                                              </p:val>
                                            </p:tav>
                                          </p:tavLst>
                                        </p:anim>
                                      </p:childTnLst>
                                    </p:cTn>
                                  </p:par>
                                  <p:par>
                                    <p:cTn id="13" presetID="2" presetClass="entr" presetSubtype="8" decel="100000" fill="hold" nodeType="withEffect">
                                      <p:stCondLst>
                                        <p:cond delay="800"/>
                                      </p:stCondLst>
                                      <p:childTnLst>
                                        <p:set>
                                          <p:cBhvr>
                                            <p:cTn id="14" dur="1" fill="hold">
                                              <p:stCondLst>
                                                <p:cond delay="0"/>
                                              </p:stCondLst>
                                            </p:cTn>
                                            <p:tgtEl>
                                              <p:spTgt spid="32"/>
                                            </p:tgtEl>
                                            <p:attrNameLst>
                                              <p:attrName>style.visibility</p:attrName>
                                            </p:attrNameLst>
                                          </p:cBhvr>
                                          <p:to>
                                            <p:strVal val="visible"/>
                                          </p:to>
                                        </p:set>
                                        <p:anim calcmode="lin" valueType="num">
                                          <p:cBhvr additive="base">
                                            <p:cTn id="15" dur="1000" fill="hold"/>
                                            <p:tgtEl>
                                              <p:spTgt spid="32"/>
                                            </p:tgtEl>
                                            <p:attrNameLst>
                                              <p:attrName>ppt_x</p:attrName>
                                            </p:attrNameLst>
                                          </p:cBhvr>
                                          <p:tavLst>
                                            <p:tav tm="0">
                                              <p:val>
                                                <p:strVal val="0-#ppt_w/2"/>
                                              </p:val>
                                            </p:tav>
                                            <p:tav tm="100000">
                                              <p:val>
                                                <p:strVal val="#ppt_x"/>
                                              </p:val>
                                            </p:tav>
                                          </p:tavLst>
                                        </p:anim>
                                        <p:anim calcmode="lin" valueType="num">
                                          <p:cBhvr additive="base">
                                            <p:cTn id="16" dur="1000" fill="hold"/>
                                            <p:tgtEl>
                                              <p:spTgt spid="32"/>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110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1000" fill="hold"/>
                                            <p:tgtEl>
                                              <p:spTgt spid="33"/>
                                            </p:tgtEl>
                                            <p:attrNameLst>
                                              <p:attrName>ppt_x</p:attrName>
                                            </p:attrNameLst>
                                          </p:cBhvr>
                                          <p:tavLst>
                                            <p:tav tm="0">
                                              <p:val>
                                                <p:strVal val="0-#ppt_w/2"/>
                                              </p:val>
                                            </p:tav>
                                            <p:tav tm="100000">
                                              <p:val>
                                                <p:strVal val="#ppt_x"/>
                                              </p:val>
                                            </p:tav>
                                          </p:tavLst>
                                        </p:anim>
                                        <p:anim calcmode="lin" valueType="num">
                                          <p:cBhvr additive="base">
                                            <p:cTn id="20" dur="10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5204015" y="3252654"/>
            <a:ext cx="15450824" cy="1635332"/>
            <a:chOff x="2601214" y="1626327"/>
            <a:chExt cx="7725412" cy="817666"/>
          </a:xfrm>
        </p:grpSpPr>
        <p:sp>
          <p:nvSpPr>
            <p:cNvPr id="7" name="Rectangle 6"/>
            <p:cNvSpPr/>
            <p:nvPr/>
          </p:nvSpPr>
          <p:spPr>
            <a:xfrm rot="5400000">
              <a:off x="6055087" y="-1827546"/>
              <a:ext cx="817666" cy="7725412"/>
            </a:xfrm>
            <a:prstGeom prst="rect">
              <a:avLst/>
            </a:prstGeom>
            <a:solidFill>
              <a:schemeClr val="bg1">
                <a:lumMod val="90000"/>
                <a:lumOff val="10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Rectangle 8"/>
            <p:cNvSpPr/>
            <p:nvPr/>
          </p:nvSpPr>
          <p:spPr>
            <a:xfrm>
              <a:off x="4617033" y="1802330"/>
              <a:ext cx="4619854" cy="415499"/>
            </a:xfrm>
            <a:prstGeom prst="rect">
              <a:avLst/>
            </a:prstGeom>
          </p:spPr>
          <p:txBody>
            <a:bodyPr wrap="square" anchor="ctr">
              <a:spAutoFit/>
            </a:bodyPr>
            <a:lstStyle/>
            <a:p>
              <a:r>
                <a:rPr lang="en-US" sz="2400"/>
                <a:t>Etiam dignissim dolor sit amet dictum volutpat. Sed egestas egestas turpis, vitae accumsan nunc aliquam sed. </a:t>
              </a:r>
            </a:p>
          </p:txBody>
        </p:sp>
        <p:sp>
          <p:nvSpPr>
            <p:cNvPr id="10" name="Rectangle 9"/>
            <p:cNvSpPr/>
            <p:nvPr/>
          </p:nvSpPr>
          <p:spPr>
            <a:xfrm>
              <a:off x="2698750" y="1829910"/>
              <a:ext cx="2064892" cy="384721"/>
            </a:xfrm>
            <a:prstGeom prst="rect">
              <a:avLst/>
            </a:prstGeom>
          </p:spPr>
          <p:txBody>
            <a:bodyPr wrap="square" anchor="ctr">
              <a:spAutoFit/>
            </a:bodyPr>
            <a:lstStyle/>
            <a:p>
              <a:r>
                <a:rPr lang="en-US" sz="4400"/>
                <a:t>Option 01</a:t>
              </a:r>
            </a:p>
          </p:txBody>
        </p:sp>
      </p:grpSp>
      <p:grpSp>
        <p:nvGrpSpPr>
          <p:cNvPr id="36" name="Group 35"/>
          <p:cNvGrpSpPr/>
          <p:nvPr/>
        </p:nvGrpSpPr>
        <p:grpSpPr>
          <a:xfrm>
            <a:off x="5204015" y="4935450"/>
            <a:ext cx="15450824" cy="1635332"/>
            <a:chOff x="2601214" y="2467725"/>
            <a:chExt cx="7725412" cy="817666"/>
          </a:xfrm>
        </p:grpSpPr>
        <p:sp>
          <p:nvSpPr>
            <p:cNvPr id="12" name="Rectangle 11"/>
            <p:cNvSpPr/>
            <p:nvPr/>
          </p:nvSpPr>
          <p:spPr>
            <a:xfrm rot="5400000">
              <a:off x="6055087" y="-986148"/>
              <a:ext cx="817666" cy="7725412"/>
            </a:xfrm>
            <a:prstGeom prst="rect">
              <a:avLst/>
            </a:prstGeom>
            <a:solidFill>
              <a:schemeClr val="bg1">
                <a:lumMod val="90000"/>
                <a:lumOff val="10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ectangle 12"/>
            <p:cNvSpPr/>
            <p:nvPr/>
          </p:nvSpPr>
          <p:spPr>
            <a:xfrm>
              <a:off x="4617033" y="2647572"/>
              <a:ext cx="4199868" cy="415499"/>
            </a:xfrm>
            <a:prstGeom prst="rect">
              <a:avLst/>
            </a:prstGeom>
          </p:spPr>
          <p:txBody>
            <a:bodyPr wrap="square">
              <a:spAutoFit/>
            </a:bodyPr>
            <a:lstStyle/>
            <a:p>
              <a:r>
                <a:rPr lang="en-US" sz="2400"/>
                <a:t>Etiam dignissim dolor sit amet dictum volutpat. Sed egestas egestas turpis, vitae accumsan nunc aliquam sed. </a:t>
              </a:r>
            </a:p>
          </p:txBody>
        </p:sp>
        <p:sp>
          <p:nvSpPr>
            <p:cNvPr id="14" name="Rectangle 13"/>
            <p:cNvSpPr/>
            <p:nvPr/>
          </p:nvSpPr>
          <p:spPr>
            <a:xfrm>
              <a:off x="2698750" y="2691816"/>
              <a:ext cx="2064892" cy="384721"/>
            </a:xfrm>
            <a:prstGeom prst="rect">
              <a:avLst/>
            </a:prstGeom>
          </p:spPr>
          <p:txBody>
            <a:bodyPr wrap="square">
              <a:spAutoFit/>
            </a:bodyPr>
            <a:lstStyle/>
            <a:p>
              <a:r>
                <a:rPr lang="en-US" sz="4400"/>
                <a:t>Option 02</a:t>
              </a:r>
            </a:p>
          </p:txBody>
        </p:sp>
      </p:grpSp>
      <p:grpSp>
        <p:nvGrpSpPr>
          <p:cNvPr id="35" name="Group 34"/>
          <p:cNvGrpSpPr/>
          <p:nvPr/>
        </p:nvGrpSpPr>
        <p:grpSpPr>
          <a:xfrm>
            <a:off x="5204015" y="6610626"/>
            <a:ext cx="15450824" cy="1635332"/>
            <a:chOff x="2601214" y="3305313"/>
            <a:chExt cx="7725412" cy="817666"/>
          </a:xfrm>
          <a:solidFill>
            <a:schemeClr val="bg1">
              <a:lumMod val="90000"/>
              <a:lumOff val="10000"/>
            </a:schemeClr>
          </a:solidFill>
        </p:grpSpPr>
        <p:sp>
          <p:nvSpPr>
            <p:cNvPr id="19" name="Rectangle 18"/>
            <p:cNvSpPr/>
            <p:nvPr/>
          </p:nvSpPr>
          <p:spPr>
            <a:xfrm rot="5400000">
              <a:off x="6055087" y="-148560"/>
              <a:ext cx="817666" cy="7725412"/>
            </a:xfrm>
            <a:prstGeom prst="rect">
              <a:avLst/>
            </a:prstGeom>
            <a:solidFill>
              <a:schemeClr val="bg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 name="Rectangle 19"/>
            <p:cNvSpPr/>
            <p:nvPr/>
          </p:nvSpPr>
          <p:spPr>
            <a:xfrm>
              <a:off x="4617033" y="3494965"/>
              <a:ext cx="4354724" cy="415499"/>
            </a:xfrm>
            <a:prstGeom prst="rect">
              <a:avLst/>
            </a:prstGeom>
            <a:grpFill/>
          </p:spPr>
          <p:txBody>
            <a:bodyPr wrap="square">
              <a:spAutoFit/>
            </a:bodyPr>
            <a:lstStyle/>
            <a:p>
              <a:r>
                <a:rPr lang="en-US" sz="2400"/>
                <a:t>Etiam dignissim dolor sit amet dictum volutpat. Sed egestas egestas turpis, vitae accumsan nunc aliquam sed. </a:t>
              </a:r>
            </a:p>
          </p:txBody>
        </p:sp>
        <p:sp>
          <p:nvSpPr>
            <p:cNvPr id="21" name="Rectangle 20"/>
            <p:cNvSpPr/>
            <p:nvPr/>
          </p:nvSpPr>
          <p:spPr>
            <a:xfrm>
              <a:off x="2698750" y="3510354"/>
              <a:ext cx="1615282" cy="384721"/>
            </a:xfrm>
            <a:prstGeom prst="rect">
              <a:avLst/>
            </a:prstGeom>
            <a:grpFill/>
          </p:spPr>
          <p:txBody>
            <a:bodyPr wrap="square">
              <a:spAutoFit/>
            </a:bodyPr>
            <a:lstStyle/>
            <a:p>
              <a:r>
                <a:rPr lang="en-US" sz="4400"/>
                <a:t>Option 03</a:t>
              </a:r>
            </a:p>
          </p:txBody>
        </p:sp>
      </p:grpSp>
      <p:grpSp>
        <p:nvGrpSpPr>
          <p:cNvPr id="34" name="Group 33"/>
          <p:cNvGrpSpPr/>
          <p:nvPr/>
        </p:nvGrpSpPr>
        <p:grpSpPr>
          <a:xfrm>
            <a:off x="5204015" y="8288250"/>
            <a:ext cx="15450824" cy="1635332"/>
            <a:chOff x="2601214" y="4144125"/>
            <a:chExt cx="7725412" cy="817666"/>
          </a:xfrm>
        </p:grpSpPr>
        <p:sp>
          <p:nvSpPr>
            <p:cNvPr id="24" name="Rectangle 23"/>
            <p:cNvSpPr/>
            <p:nvPr/>
          </p:nvSpPr>
          <p:spPr>
            <a:xfrm rot="5400000">
              <a:off x="6055087" y="690252"/>
              <a:ext cx="817666" cy="7725412"/>
            </a:xfrm>
            <a:prstGeom prst="rect">
              <a:avLst/>
            </a:prstGeom>
            <a:solidFill>
              <a:schemeClr val="bg1">
                <a:lumMod val="90000"/>
                <a:lumOff val="1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5" name="Rectangle 24"/>
            <p:cNvSpPr/>
            <p:nvPr/>
          </p:nvSpPr>
          <p:spPr>
            <a:xfrm>
              <a:off x="4617033" y="4352827"/>
              <a:ext cx="4545224" cy="415499"/>
            </a:xfrm>
            <a:prstGeom prst="rect">
              <a:avLst/>
            </a:prstGeom>
          </p:spPr>
          <p:txBody>
            <a:bodyPr wrap="square">
              <a:spAutoFit/>
            </a:bodyPr>
            <a:lstStyle/>
            <a:p>
              <a:r>
                <a:rPr lang="en-US" sz="2400"/>
                <a:t>Etiam dignissim dolor sit amet dictum volutpat. Sed egestas egestas turpis, vitae accumsan nunc aliquam sed. </a:t>
              </a:r>
            </a:p>
          </p:txBody>
        </p:sp>
        <p:sp>
          <p:nvSpPr>
            <p:cNvPr id="26" name="Rectangle 25"/>
            <p:cNvSpPr/>
            <p:nvPr/>
          </p:nvSpPr>
          <p:spPr>
            <a:xfrm>
              <a:off x="2698750" y="4368216"/>
              <a:ext cx="2064892" cy="384721"/>
            </a:xfrm>
            <a:prstGeom prst="rect">
              <a:avLst/>
            </a:prstGeom>
          </p:spPr>
          <p:txBody>
            <a:bodyPr wrap="square">
              <a:spAutoFit/>
            </a:bodyPr>
            <a:lstStyle/>
            <a:p>
              <a:r>
                <a:rPr lang="en-US" sz="4400"/>
                <a:t>Option 04</a:t>
              </a:r>
            </a:p>
          </p:txBody>
        </p:sp>
      </p:grpSp>
      <p:grpSp>
        <p:nvGrpSpPr>
          <p:cNvPr id="33" name="Group 32"/>
          <p:cNvGrpSpPr/>
          <p:nvPr/>
        </p:nvGrpSpPr>
        <p:grpSpPr>
          <a:xfrm>
            <a:off x="5204015" y="9963426"/>
            <a:ext cx="15450824" cy="1635332"/>
            <a:chOff x="2601214" y="4981713"/>
            <a:chExt cx="7725412" cy="817666"/>
          </a:xfrm>
        </p:grpSpPr>
        <p:sp>
          <p:nvSpPr>
            <p:cNvPr id="29" name="Rectangle 28"/>
            <p:cNvSpPr/>
            <p:nvPr/>
          </p:nvSpPr>
          <p:spPr>
            <a:xfrm rot="5400000">
              <a:off x="6055087" y="1527840"/>
              <a:ext cx="817666" cy="7725412"/>
            </a:xfrm>
            <a:prstGeom prst="rect">
              <a:avLst/>
            </a:prstGeom>
            <a:solidFill>
              <a:schemeClr val="bg1">
                <a:lumMod val="90000"/>
                <a:lumOff val="1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Rectangle 29"/>
            <p:cNvSpPr/>
            <p:nvPr/>
          </p:nvSpPr>
          <p:spPr>
            <a:xfrm>
              <a:off x="4617033" y="5190415"/>
              <a:ext cx="4430924" cy="415499"/>
            </a:xfrm>
            <a:prstGeom prst="rect">
              <a:avLst/>
            </a:prstGeom>
          </p:spPr>
          <p:txBody>
            <a:bodyPr wrap="square">
              <a:spAutoFit/>
            </a:bodyPr>
            <a:lstStyle/>
            <a:p>
              <a:r>
                <a:rPr lang="en-US" sz="2400"/>
                <a:t>Etiam dignissim dolor sit amet dictum volutpat. Sed egestas egestas turpis, vitae accumsan nunc aliquam sed. </a:t>
              </a:r>
            </a:p>
          </p:txBody>
        </p:sp>
        <p:sp>
          <p:nvSpPr>
            <p:cNvPr id="31" name="Rectangle 30"/>
            <p:cNvSpPr/>
            <p:nvPr/>
          </p:nvSpPr>
          <p:spPr>
            <a:xfrm>
              <a:off x="2698750" y="5205804"/>
              <a:ext cx="2064892" cy="384721"/>
            </a:xfrm>
            <a:prstGeom prst="rect">
              <a:avLst/>
            </a:prstGeom>
          </p:spPr>
          <p:txBody>
            <a:bodyPr wrap="square">
              <a:spAutoFit/>
            </a:bodyPr>
            <a:lstStyle/>
            <a:p>
              <a:r>
                <a:rPr lang="en-US" sz="4400"/>
                <a:t>Option 05</a:t>
              </a:r>
            </a:p>
          </p:txBody>
        </p:sp>
      </p:grpSp>
      <p:sp>
        <p:nvSpPr>
          <p:cNvPr id="6" name="Rectangle 5"/>
          <p:cNvSpPr/>
          <p:nvPr/>
        </p:nvSpPr>
        <p:spPr>
          <a:xfrm>
            <a:off x="3517936" y="3252656"/>
            <a:ext cx="1635330" cy="163533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a:latin typeface="dt-line-technology-01" panose="02000509000000000000" pitchFamily="49" charset="0"/>
                <a:cs typeface="Arial" panose="020B0604020202020204" pitchFamily="34" charset="0"/>
              </a:rPr>
              <a:t>Q</a:t>
            </a:r>
          </a:p>
        </p:txBody>
      </p:sp>
      <p:sp>
        <p:nvSpPr>
          <p:cNvPr id="11" name="Rectangle 10"/>
          <p:cNvSpPr/>
          <p:nvPr/>
        </p:nvSpPr>
        <p:spPr>
          <a:xfrm>
            <a:off x="3517936" y="4935452"/>
            <a:ext cx="1635330" cy="16353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a:latin typeface="dt-line-technology-01" panose="02000509000000000000" pitchFamily="49" charset="0"/>
                <a:cs typeface="Arial" panose="020B0604020202020204" pitchFamily="34" charset="0"/>
              </a:rPr>
              <a:t>a</a:t>
            </a:r>
          </a:p>
        </p:txBody>
      </p:sp>
      <p:sp>
        <p:nvSpPr>
          <p:cNvPr id="18" name="Rectangle 17"/>
          <p:cNvSpPr/>
          <p:nvPr/>
        </p:nvSpPr>
        <p:spPr>
          <a:xfrm>
            <a:off x="3517936" y="6610628"/>
            <a:ext cx="1635330" cy="163533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a:latin typeface="dt-line-technology-01" panose="02000509000000000000" pitchFamily="49" charset="0"/>
                <a:cs typeface="Arial" panose="020B0604020202020204" pitchFamily="34" charset="0"/>
              </a:rPr>
              <a:t>s</a:t>
            </a:r>
          </a:p>
        </p:txBody>
      </p:sp>
      <p:sp>
        <p:nvSpPr>
          <p:cNvPr id="23" name="Rectangle 22"/>
          <p:cNvSpPr/>
          <p:nvPr/>
        </p:nvSpPr>
        <p:spPr>
          <a:xfrm>
            <a:off x="3517936" y="8288252"/>
            <a:ext cx="1635330" cy="16353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a:latin typeface="dt-line-technology-01" panose="02000509000000000000" pitchFamily="49" charset="0"/>
                <a:cs typeface="Arial" panose="020B0604020202020204" pitchFamily="34" charset="0"/>
              </a:rPr>
              <a:t>w</a:t>
            </a:r>
          </a:p>
        </p:txBody>
      </p:sp>
      <p:sp>
        <p:nvSpPr>
          <p:cNvPr id="28" name="Rectangle 27"/>
          <p:cNvSpPr/>
          <p:nvPr/>
        </p:nvSpPr>
        <p:spPr>
          <a:xfrm>
            <a:off x="3517936" y="9963428"/>
            <a:ext cx="1635330" cy="163533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a:latin typeface="dt-line-technology-01" panose="02000509000000000000" pitchFamily="49" charset="0"/>
                <a:cs typeface="Arial" panose="020B0604020202020204" pitchFamily="34" charset="0"/>
              </a:rPr>
              <a:t>g</a:t>
            </a:r>
          </a:p>
        </p:txBody>
      </p:sp>
      <p:sp>
        <p:nvSpPr>
          <p:cNvPr id="32" name="Rectangle 31"/>
          <p:cNvSpPr/>
          <p:nvPr/>
        </p:nvSpPr>
        <p:spPr>
          <a:xfrm>
            <a:off x="-608013" y="2145792"/>
            <a:ext cx="4125948" cy="99486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Tree>
    <p:extLst>
      <p:ext uri="{BB962C8B-B14F-4D97-AF65-F5344CB8AC3E}">
        <p14:creationId xmlns:p14="http://schemas.microsoft.com/office/powerpoint/2010/main" val="44779808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60000">
                                          <p:cBhvr additive="base">
                                            <p:cTn id="7" dur="1500" fill="hold"/>
                                            <p:tgtEl>
                                              <p:spTgt spid="6"/>
                                            </p:tgtEl>
                                            <p:attrNameLst>
                                              <p:attrName>ppt_x</p:attrName>
                                            </p:attrNameLst>
                                          </p:cBhvr>
                                          <p:tavLst>
                                            <p:tav tm="0">
                                              <p:val>
                                                <p:strVal val="#ppt_x"/>
                                              </p:val>
                                            </p:tav>
                                            <p:tav tm="100000">
                                              <p:val>
                                                <p:strVal val="#ppt_x"/>
                                              </p:val>
                                            </p:tav>
                                          </p:tavLst>
                                        </p:anim>
                                        <p:anim calcmode="lin" valueType="num" p14:bounceEnd="60000">
                                          <p:cBhvr additive="base">
                                            <p:cTn id="8" dur="15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300"/>
                                      </p:stCondLst>
                                      <p:childTnLst>
                                        <p:set>
                                          <p:cBhvr>
                                            <p:cTn id="10" dur="1" fill="hold">
                                              <p:stCondLst>
                                                <p:cond delay="0"/>
                                              </p:stCondLst>
                                            </p:cTn>
                                            <p:tgtEl>
                                              <p:spTgt spid="11"/>
                                            </p:tgtEl>
                                            <p:attrNameLst>
                                              <p:attrName>style.visibility</p:attrName>
                                            </p:attrNameLst>
                                          </p:cBhvr>
                                          <p:to>
                                            <p:strVal val="visible"/>
                                          </p:to>
                                        </p:set>
                                        <p:anim calcmode="lin" valueType="num" p14:bounceEnd="60000">
                                          <p:cBhvr additive="base">
                                            <p:cTn id="11" dur="1500" fill="hold"/>
                                            <p:tgtEl>
                                              <p:spTgt spid="11"/>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11"/>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600"/>
                                      </p:stCondLst>
                                      <p:childTnLst>
                                        <p:set>
                                          <p:cBhvr>
                                            <p:cTn id="14" dur="1" fill="hold">
                                              <p:stCondLst>
                                                <p:cond delay="0"/>
                                              </p:stCondLst>
                                            </p:cTn>
                                            <p:tgtEl>
                                              <p:spTgt spid="18"/>
                                            </p:tgtEl>
                                            <p:attrNameLst>
                                              <p:attrName>style.visibility</p:attrName>
                                            </p:attrNameLst>
                                          </p:cBhvr>
                                          <p:to>
                                            <p:strVal val="visible"/>
                                          </p:to>
                                        </p:set>
                                        <p:anim calcmode="lin" valueType="num" p14:bounceEnd="60000">
                                          <p:cBhvr additive="base">
                                            <p:cTn id="15" dur="1500" fill="hold"/>
                                            <p:tgtEl>
                                              <p:spTgt spid="18"/>
                                            </p:tgtEl>
                                            <p:attrNameLst>
                                              <p:attrName>ppt_x</p:attrName>
                                            </p:attrNameLst>
                                          </p:cBhvr>
                                          <p:tavLst>
                                            <p:tav tm="0">
                                              <p:val>
                                                <p:strVal val="#ppt_x"/>
                                              </p:val>
                                            </p:tav>
                                            <p:tav tm="100000">
                                              <p:val>
                                                <p:strVal val="#ppt_x"/>
                                              </p:val>
                                            </p:tav>
                                          </p:tavLst>
                                        </p:anim>
                                        <p:anim calcmode="lin" valueType="num" p14:bounceEnd="60000">
                                          <p:cBhvr additive="base">
                                            <p:cTn id="16" dur="15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900"/>
                                      </p:stCondLst>
                                      <p:childTnLst>
                                        <p:set>
                                          <p:cBhvr>
                                            <p:cTn id="18" dur="1" fill="hold">
                                              <p:stCondLst>
                                                <p:cond delay="0"/>
                                              </p:stCondLst>
                                            </p:cTn>
                                            <p:tgtEl>
                                              <p:spTgt spid="23"/>
                                            </p:tgtEl>
                                            <p:attrNameLst>
                                              <p:attrName>style.visibility</p:attrName>
                                            </p:attrNameLst>
                                          </p:cBhvr>
                                          <p:to>
                                            <p:strVal val="visible"/>
                                          </p:to>
                                        </p:set>
                                        <p:anim calcmode="lin" valueType="num" p14:bounceEnd="60000">
                                          <p:cBhvr additive="base">
                                            <p:cTn id="19" dur="1500" fill="hold"/>
                                            <p:tgtEl>
                                              <p:spTgt spid="23"/>
                                            </p:tgtEl>
                                            <p:attrNameLst>
                                              <p:attrName>ppt_x</p:attrName>
                                            </p:attrNameLst>
                                          </p:cBhvr>
                                          <p:tavLst>
                                            <p:tav tm="0">
                                              <p:val>
                                                <p:strVal val="#ppt_x"/>
                                              </p:val>
                                            </p:tav>
                                            <p:tav tm="100000">
                                              <p:val>
                                                <p:strVal val="#ppt_x"/>
                                              </p:val>
                                            </p:tav>
                                          </p:tavLst>
                                        </p:anim>
                                        <p:anim calcmode="lin" valueType="num" p14:bounceEnd="60000">
                                          <p:cBhvr additive="base">
                                            <p:cTn id="20" dur="150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14:presetBounceEnd="60000">
                                      <p:stCondLst>
                                        <p:cond delay="1200"/>
                                      </p:stCondLst>
                                      <p:childTnLst>
                                        <p:set>
                                          <p:cBhvr>
                                            <p:cTn id="22" dur="1" fill="hold">
                                              <p:stCondLst>
                                                <p:cond delay="0"/>
                                              </p:stCondLst>
                                            </p:cTn>
                                            <p:tgtEl>
                                              <p:spTgt spid="28"/>
                                            </p:tgtEl>
                                            <p:attrNameLst>
                                              <p:attrName>style.visibility</p:attrName>
                                            </p:attrNameLst>
                                          </p:cBhvr>
                                          <p:to>
                                            <p:strVal val="visible"/>
                                          </p:to>
                                        </p:set>
                                        <p:anim calcmode="lin" valueType="num" p14:bounceEnd="60000">
                                          <p:cBhvr additive="base">
                                            <p:cTn id="23" dur="15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4" dur="1500" fill="hold"/>
                                            <p:tgtEl>
                                              <p:spTgt spid="28"/>
                                            </p:tgtEl>
                                            <p:attrNameLst>
                                              <p:attrName>ppt_y</p:attrName>
                                            </p:attrNameLst>
                                          </p:cBhvr>
                                          <p:tavLst>
                                            <p:tav tm="0">
                                              <p:val>
                                                <p:strVal val="0-#ppt_h/2"/>
                                              </p:val>
                                            </p:tav>
                                            <p:tav tm="100000">
                                              <p:val>
                                                <p:strVal val="#ppt_y"/>
                                              </p:val>
                                            </p:tav>
                                          </p:tavLst>
                                        </p:anim>
                                      </p:childTnLst>
                                    </p:cTn>
                                  </p:par>
                                  <p:par>
                                    <p:cTn id="25" presetID="10" presetClass="entr" presetSubtype="0" fill="hold" nodeType="withEffect">
                                      <p:stCondLst>
                                        <p:cond delay="120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par>
                                    <p:cTn id="28" presetID="10" presetClass="entr" presetSubtype="0" fill="hold" nodeType="withEffect">
                                      <p:stCondLst>
                                        <p:cond delay="150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500"/>
                                            <p:tgtEl>
                                              <p:spTgt spid="36"/>
                                            </p:tgtEl>
                                          </p:cBhvr>
                                        </p:animEffect>
                                      </p:childTnLst>
                                    </p:cTn>
                                  </p:par>
                                  <p:par>
                                    <p:cTn id="31" presetID="10" presetClass="entr" presetSubtype="0" fill="hold" nodeType="withEffect">
                                      <p:stCondLst>
                                        <p:cond delay="1800"/>
                                      </p:stCondLst>
                                      <p:childTnLst>
                                        <p:set>
                                          <p:cBhvr>
                                            <p:cTn id="32" dur="1" fill="hold">
                                              <p:stCondLst>
                                                <p:cond delay="0"/>
                                              </p:stCondLst>
                                            </p:cTn>
                                            <p:tgtEl>
                                              <p:spTgt spid="35"/>
                                            </p:tgtEl>
                                            <p:attrNameLst>
                                              <p:attrName>style.visibility</p:attrName>
                                            </p:attrNameLst>
                                          </p:cBhvr>
                                          <p:to>
                                            <p:strVal val="visible"/>
                                          </p:to>
                                        </p:set>
                                        <p:animEffect transition="in" filter="fade">
                                          <p:cBhvr>
                                            <p:cTn id="33" dur="500"/>
                                            <p:tgtEl>
                                              <p:spTgt spid="35"/>
                                            </p:tgtEl>
                                          </p:cBhvr>
                                        </p:animEffect>
                                      </p:childTnLst>
                                    </p:cTn>
                                  </p:par>
                                  <p:par>
                                    <p:cTn id="34" presetID="10" presetClass="entr" presetSubtype="0" fill="hold" nodeType="withEffect">
                                      <p:stCondLst>
                                        <p:cond delay="210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par>
                                    <p:cTn id="37" presetID="10" presetClass="entr" presetSubtype="0" fill="hold" nodeType="withEffect">
                                      <p:stCondLst>
                                        <p:cond delay="240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P spid="18" grpId="0" animBg="1"/>
          <p:bldP spid="23" grpId="0" animBg="1"/>
          <p:bldP spid="2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ppt_x"/>
                                              </p:val>
                                            </p:tav>
                                            <p:tav tm="100000">
                                              <p:val>
                                                <p:strVal val="#ppt_x"/>
                                              </p:val>
                                            </p:tav>
                                          </p:tavLst>
                                        </p:anim>
                                        <p:anim calcmode="lin" valueType="num">
                                          <p:cBhvr additive="base">
                                            <p:cTn id="8" dur="15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3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500" fill="hold"/>
                                            <p:tgtEl>
                                              <p:spTgt spid="11"/>
                                            </p:tgtEl>
                                            <p:attrNameLst>
                                              <p:attrName>ppt_x</p:attrName>
                                            </p:attrNameLst>
                                          </p:cBhvr>
                                          <p:tavLst>
                                            <p:tav tm="0">
                                              <p:val>
                                                <p:strVal val="#ppt_x"/>
                                              </p:val>
                                            </p:tav>
                                            <p:tav tm="100000">
                                              <p:val>
                                                <p:strVal val="#ppt_x"/>
                                              </p:val>
                                            </p:tav>
                                          </p:tavLst>
                                        </p:anim>
                                        <p:anim calcmode="lin" valueType="num">
                                          <p:cBhvr additive="base">
                                            <p:cTn id="12" dur="1500" fill="hold"/>
                                            <p:tgtEl>
                                              <p:spTgt spid="11"/>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6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1500" fill="hold"/>
                                            <p:tgtEl>
                                              <p:spTgt spid="18"/>
                                            </p:tgtEl>
                                            <p:attrNameLst>
                                              <p:attrName>ppt_x</p:attrName>
                                            </p:attrNameLst>
                                          </p:cBhvr>
                                          <p:tavLst>
                                            <p:tav tm="0">
                                              <p:val>
                                                <p:strVal val="#ppt_x"/>
                                              </p:val>
                                            </p:tav>
                                            <p:tav tm="100000">
                                              <p:val>
                                                <p:strVal val="#ppt_x"/>
                                              </p:val>
                                            </p:tav>
                                          </p:tavLst>
                                        </p:anim>
                                        <p:anim calcmode="lin" valueType="num">
                                          <p:cBhvr additive="base">
                                            <p:cTn id="16" dur="15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90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1500" fill="hold"/>
                                            <p:tgtEl>
                                              <p:spTgt spid="23"/>
                                            </p:tgtEl>
                                            <p:attrNameLst>
                                              <p:attrName>ppt_x</p:attrName>
                                            </p:attrNameLst>
                                          </p:cBhvr>
                                          <p:tavLst>
                                            <p:tav tm="0">
                                              <p:val>
                                                <p:strVal val="#ppt_x"/>
                                              </p:val>
                                            </p:tav>
                                            <p:tav tm="100000">
                                              <p:val>
                                                <p:strVal val="#ppt_x"/>
                                              </p:val>
                                            </p:tav>
                                          </p:tavLst>
                                        </p:anim>
                                        <p:anim calcmode="lin" valueType="num">
                                          <p:cBhvr additive="base">
                                            <p:cTn id="20" dur="1500" fill="hold"/>
                                            <p:tgtEl>
                                              <p:spTgt spid="2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120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1500" fill="hold"/>
                                            <p:tgtEl>
                                              <p:spTgt spid="28"/>
                                            </p:tgtEl>
                                            <p:attrNameLst>
                                              <p:attrName>ppt_x</p:attrName>
                                            </p:attrNameLst>
                                          </p:cBhvr>
                                          <p:tavLst>
                                            <p:tav tm="0">
                                              <p:val>
                                                <p:strVal val="#ppt_x"/>
                                              </p:val>
                                            </p:tav>
                                            <p:tav tm="100000">
                                              <p:val>
                                                <p:strVal val="#ppt_x"/>
                                              </p:val>
                                            </p:tav>
                                          </p:tavLst>
                                        </p:anim>
                                        <p:anim calcmode="lin" valueType="num">
                                          <p:cBhvr additive="base">
                                            <p:cTn id="24" dur="1500" fill="hold"/>
                                            <p:tgtEl>
                                              <p:spTgt spid="28"/>
                                            </p:tgtEl>
                                            <p:attrNameLst>
                                              <p:attrName>ppt_y</p:attrName>
                                            </p:attrNameLst>
                                          </p:cBhvr>
                                          <p:tavLst>
                                            <p:tav tm="0">
                                              <p:val>
                                                <p:strVal val="0-#ppt_h/2"/>
                                              </p:val>
                                            </p:tav>
                                            <p:tav tm="100000">
                                              <p:val>
                                                <p:strVal val="#ppt_y"/>
                                              </p:val>
                                            </p:tav>
                                          </p:tavLst>
                                        </p:anim>
                                      </p:childTnLst>
                                    </p:cTn>
                                  </p:par>
                                  <p:par>
                                    <p:cTn id="25" presetID="10" presetClass="entr" presetSubtype="0" fill="hold" nodeType="withEffect">
                                      <p:stCondLst>
                                        <p:cond delay="120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par>
                                    <p:cTn id="28" presetID="10" presetClass="entr" presetSubtype="0" fill="hold" nodeType="withEffect">
                                      <p:stCondLst>
                                        <p:cond delay="150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500"/>
                                            <p:tgtEl>
                                              <p:spTgt spid="36"/>
                                            </p:tgtEl>
                                          </p:cBhvr>
                                        </p:animEffect>
                                      </p:childTnLst>
                                    </p:cTn>
                                  </p:par>
                                  <p:par>
                                    <p:cTn id="31" presetID="10" presetClass="entr" presetSubtype="0" fill="hold" nodeType="withEffect">
                                      <p:stCondLst>
                                        <p:cond delay="1800"/>
                                      </p:stCondLst>
                                      <p:childTnLst>
                                        <p:set>
                                          <p:cBhvr>
                                            <p:cTn id="32" dur="1" fill="hold">
                                              <p:stCondLst>
                                                <p:cond delay="0"/>
                                              </p:stCondLst>
                                            </p:cTn>
                                            <p:tgtEl>
                                              <p:spTgt spid="35"/>
                                            </p:tgtEl>
                                            <p:attrNameLst>
                                              <p:attrName>style.visibility</p:attrName>
                                            </p:attrNameLst>
                                          </p:cBhvr>
                                          <p:to>
                                            <p:strVal val="visible"/>
                                          </p:to>
                                        </p:set>
                                        <p:animEffect transition="in" filter="fade">
                                          <p:cBhvr>
                                            <p:cTn id="33" dur="500"/>
                                            <p:tgtEl>
                                              <p:spTgt spid="35"/>
                                            </p:tgtEl>
                                          </p:cBhvr>
                                        </p:animEffect>
                                      </p:childTnLst>
                                    </p:cTn>
                                  </p:par>
                                  <p:par>
                                    <p:cTn id="34" presetID="10" presetClass="entr" presetSubtype="0" fill="hold" nodeType="withEffect">
                                      <p:stCondLst>
                                        <p:cond delay="210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par>
                                    <p:cTn id="37" presetID="10" presetClass="entr" presetSubtype="0" fill="hold" nodeType="withEffect">
                                      <p:stCondLst>
                                        <p:cond delay="240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P spid="18" grpId="0" animBg="1"/>
          <p:bldP spid="23" grpId="0" animBg="1"/>
          <p:bldP spid="28" grpId="0" animBg="1"/>
        </p:bldLst>
      </p:timing>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9050338" y="3073400"/>
            <a:ext cx="6826250" cy="6908800"/>
            <a:chOff x="2530475" y="2133600"/>
            <a:chExt cx="3413125" cy="3454400"/>
          </a:xfrm>
          <a:solidFill>
            <a:schemeClr val="accent1"/>
          </a:solidFill>
          <a:scene3d>
            <a:camera prst="perspectiveRelaxedModerately" fov="2700000">
              <a:rot lat="19974122" lon="20544063" rev="1327988"/>
            </a:camera>
            <a:lightRig rig="balanced" dir="t"/>
          </a:scene3d>
        </p:grpSpPr>
        <p:sp>
          <p:nvSpPr>
            <p:cNvPr id="6" name="Rectangle 5"/>
            <p:cNvSpPr/>
            <p:nvPr/>
          </p:nvSpPr>
          <p:spPr>
            <a:xfrm>
              <a:off x="2530475" y="3924300"/>
              <a:ext cx="1663700" cy="1663700"/>
            </a:xfrm>
            <a:prstGeom prst="rect">
              <a:avLst/>
            </a:prstGeom>
            <a:solidFill>
              <a:schemeClr val="accent3"/>
            </a:solidFill>
            <a:ln>
              <a:noFill/>
            </a:ln>
            <a:sp3d extrusionH="139700"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sp3d extrusionH="19050"/>
            </a:bodyPr>
            <a:lstStyle/>
            <a:p>
              <a:pPr algn="ctr"/>
              <a:r>
                <a:rPr lang="en-US" sz="8000">
                  <a:latin typeface="dt-line-business-01" panose="02000509000000000000" pitchFamily="49" charset="0"/>
                  <a:cs typeface="Arial" panose="020B0604020202020204" pitchFamily="34" charset="0"/>
                </a:rPr>
                <a:t>O</a:t>
              </a:r>
              <a:endParaRPr lang="en-US" sz="4800">
                <a:latin typeface="dt-line-business-01" panose="02000509000000000000" pitchFamily="49" charset="0"/>
                <a:cs typeface="Arial" panose="020B0604020202020204" pitchFamily="34" charset="0"/>
              </a:endParaRPr>
            </a:p>
            <a:p>
              <a:pPr algn="ctr"/>
              <a:r>
                <a:rPr lang="en-US" sz="4000">
                  <a:cs typeface="Arial" panose="020B0604020202020204" pitchFamily="34" charset="0"/>
                </a:rPr>
                <a:t>Structure</a:t>
              </a:r>
              <a:endParaRPr lang="en-US" sz="4800"/>
            </a:p>
          </p:txBody>
        </p:sp>
        <p:sp>
          <p:nvSpPr>
            <p:cNvPr id="7" name="Rectangle 6"/>
            <p:cNvSpPr/>
            <p:nvPr/>
          </p:nvSpPr>
          <p:spPr>
            <a:xfrm>
              <a:off x="2540000" y="2159000"/>
              <a:ext cx="1663700" cy="1663700"/>
            </a:xfrm>
            <a:prstGeom prst="rect">
              <a:avLst/>
            </a:prstGeom>
            <a:solidFill>
              <a:schemeClr val="accent1"/>
            </a:solidFill>
            <a:ln>
              <a:noFill/>
            </a:ln>
            <a:sp3d extrusionH="146050"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sp3d extrusionH="19050"/>
            </a:bodyPr>
            <a:lstStyle/>
            <a:p>
              <a:pPr algn="ctr"/>
              <a:r>
                <a:rPr lang="en-US" sz="8800">
                  <a:latin typeface="dt-line-business-01" panose="02000509000000000000" pitchFamily="49" charset="0"/>
                  <a:cs typeface="Arial" panose="020B0604020202020204" pitchFamily="34" charset="0"/>
                </a:rPr>
                <a:t>A</a:t>
              </a:r>
            </a:p>
            <a:p>
              <a:pPr algn="ctr"/>
              <a:r>
                <a:rPr lang="en-US" sz="4000"/>
                <a:t>Invest</a:t>
              </a:r>
            </a:p>
          </p:txBody>
        </p:sp>
        <p:sp>
          <p:nvSpPr>
            <p:cNvPr id="8" name="Rectangle 7"/>
            <p:cNvSpPr/>
            <p:nvPr/>
          </p:nvSpPr>
          <p:spPr>
            <a:xfrm>
              <a:off x="4270375" y="3898900"/>
              <a:ext cx="1663700" cy="1663700"/>
            </a:xfrm>
            <a:prstGeom prst="rect">
              <a:avLst/>
            </a:prstGeom>
            <a:solidFill>
              <a:schemeClr val="accent4"/>
            </a:solidFill>
            <a:ln>
              <a:noFill/>
            </a:ln>
            <a:sp3d extrusionH="139700"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sp3d extrusionH="19050"/>
            </a:bodyPr>
            <a:lstStyle/>
            <a:p>
              <a:pPr algn="ctr"/>
              <a:r>
                <a:rPr lang="en-US" sz="9600">
                  <a:latin typeface="dt-line-business-01" panose="02000509000000000000" pitchFamily="49" charset="0"/>
                  <a:cs typeface="Arial" panose="020B0604020202020204" pitchFamily="34" charset="0"/>
                </a:rPr>
                <a:t>1</a:t>
              </a:r>
            </a:p>
            <a:p>
              <a:pPr algn="ctr"/>
              <a:r>
                <a:rPr lang="en-US" sz="4000"/>
                <a:t>Education</a:t>
              </a:r>
              <a:endParaRPr lang="en-US" sz="4000">
                <a:latin typeface="dt-line-business-01" panose="02000509000000000000" pitchFamily="49" charset="0"/>
                <a:cs typeface="Arial" panose="020B0604020202020204" pitchFamily="34" charset="0"/>
              </a:endParaRPr>
            </a:p>
          </p:txBody>
        </p:sp>
        <p:sp>
          <p:nvSpPr>
            <p:cNvPr id="9" name="Rectangle 8"/>
            <p:cNvSpPr/>
            <p:nvPr/>
          </p:nvSpPr>
          <p:spPr>
            <a:xfrm>
              <a:off x="4279900" y="2133600"/>
              <a:ext cx="1663700" cy="1663700"/>
            </a:xfrm>
            <a:prstGeom prst="rect">
              <a:avLst/>
            </a:prstGeom>
            <a:solidFill>
              <a:schemeClr val="accent2"/>
            </a:solidFill>
            <a:ln>
              <a:noFill/>
            </a:ln>
            <a:sp3d extrusionH="139700"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sp3d extrusionH="19050"/>
            </a:bodyPr>
            <a:lstStyle/>
            <a:p>
              <a:pPr algn="ctr"/>
              <a:r>
                <a:rPr lang="en-US" sz="7200">
                  <a:latin typeface="dt-line-business-01" panose="02000509000000000000" pitchFamily="49" charset="0"/>
                  <a:cs typeface="Arial" panose="020B0604020202020204" pitchFamily="34" charset="0"/>
                </a:rPr>
                <a:t>T</a:t>
              </a:r>
            </a:p>
            <a:p>
              <a:pPr algn="ctr"/>
              <a:r>
                <a:rPr lang="en-US" sz="4000"/>
                <a:t>International</a:t>
              </a:r>
            </a:p>
          </p:txBody>
        </p:sp>
      </p:grpSp>
      <p:sp>
        <p:nvSpPr>
          <p:cNvPr id="11" name="Rectangle 10"/>
          <p:cNvSpPr/>
          <p:nvPr/>
        </p:nvSpPr>
        <p:spPr>
          <a:xfrm>
            <a:off x="2132731" y="4921945"/>
            <a:ext cx="5617620" cy="1429366"/>
          </a:xfrm>
          <a:prstGeom prst="rect">
            <a:avLst/>
          </a:prstGeom>
        </p:spPr>
        <p:txBody>
          <a:bodyPr wrap="square" lIns="487680" rIns="487680" bIns="121920">
            <a:spAutoFit/>
          </a:bodyPr>
          <a:lstStyle/>
          <a:p>
            <a:pPr algn="r">
              <a:lnSpc>
                <a:spcPct val="89000"/>
              </a:lnSpc>
            </a:pPr>
            <a:r>
              <a:rPr lang="en-US" sz="3600" dirty="0"/>
              <a:t>Step 01</a:t>
            </a:r>
            <a:endParaRPr lang="en-US" sz="2800" dirty="0"/>
          </a:p>
          <a:p>
            <a:pPr algn="r">
              <a:lnSpc>
                <a:spcPct val="89000"/>
              </a:lnSpc>
            </a:pPr>
            <a:r>
              <a:rPr lang="en-US" sz="2800" dirty="0"/>
              <a:t>Lorem ipsum dolor sit amet, consectetur adipiscing elit</a:t>
            </a:r>
          </a:p>
        </p:txBody>
      </p:sp>
      <p:sp>
        <p:nvSpPr>
          <p:cNvPr id="12" name="Rectangle 11"/>
          <p:cNvSpPr/>
          <p:nvPr/>
        </p:nvSpPr>
        <p:spPr>
          <a:xfrm>
            <a:off x="3073763" y="8668321"/>
            <a:ext cx="5617620" cy="1429366"/>
          </a:xfrm>
          <a:prstGeom prst="rect">
            <a:avLst/>
          </a:prstGeom>
        </p:spPr>
        <p:txBody>
          <a:bodyPr wrap="square" lIns="487680" rIns="487680" bIns="121920">
            <a:spAutoFit/>
          </a:bodyPr>
          <a:lstStyle/>
          <a:p>
            <a:pPr algn="r">
              <a:lnSpc>
                <a:spcPct val="89000"/>
              </a:lnSpc>
            </a:pPr>
            <a:r>
              <a:rPr lang="en-US" sz="3600"/>
              <a:t>Step 03</a:t>
            </a:r>
            <a:endParaRPr lang="en-US" sz="2800"/>
          </a:p>
          <a:p>
            <a:pPr algn="r">
              <a:lnSpc>
                <a:spcPct val="89000"/>
              </a:lnSpc>
            </a:pPr>
            <a:r>
              <a:rPr lang="en-US" sz="2800"/>
              <a:t>Lorem ipsum dolor sit amet, consectetur </a:t>
            </a:r>
            <a:r>
              <a:rPr lang="en-US" sz="2800" err="1"/>
              <a:t>adipiscing</a:t>
            </a:r>
            <a:r>
              <a:rPr lang="en-US" sz="2800"/>
              <a:t> </a:t>
            </a:r>
            <a:r>
              <a:rPr lang="en-US" sz="2800" err="1"/>
              <a:t>elit</a:t>
            </a:r>
            <a:endParaRPr lang="en-US" sz="2800"/>
          </a:p>
        </p:txBody>
      </p:sp>
      <p:sp>
        <p:nvSpPr>
          <p:cNvPr id="13" name="Rectangle 12"/>
          <p:cNvSpPr/>
          <p:nvPr/>
        </p:nvSpPr>
        <p:spPr>
          <a:xfrm>
            <a:off x="15626789" y="2911137"/>
            <a:ext cx="5617620" cy="1429366"/>
          </a:xfrm>
          <a:prstGeom prst="rect">
            <a:avLst/>
          </a:prstGeom>
        </p:spPr>
        <p:txBody>
          <a:bodyPr wrap="square" lIns="487680" rIns="487680" bIns="121920">
            <a:spAutoFit/>
          </a:bodyPr>
          <a:lstStyle/>
          <a:p>
            <a:pPr>
              <a:lnSpc>
                <a:spcPct val="89000"/>
              </a:lnSpc>
            </a:pPr>
            <a:r>
              <a:rPr lang="en-US" sz="3600"/>
              <a:t>Step 02</a:t>
            </a:r>
            <a:endParaRPr lang="en-US" sz="2800"/>
          </a:p>
          <a:p>
            <a:pPr>
              <a:lnSpc>
                <a:spcPct val="89000"/>
              </a:lnSpc>
            </a:pPr>
            <a:r>
              <a:rPr lang="en-US" sz="2800"/>
              <a:t>Lorem ipsum dolor sit amet, consectetur </a:t>
            </a:r>
            <a:r>
              <a:rPr lang="en-US" sz="2800" err="1"/>
              <a:t>adipiscing</a:t>
            </a:r>
            <a:r>
              <a:rPr lang="en-US" sz="2800"/>
              <a:t> </a:t>
            </a:r>
            <a:r>
              <a:rPr lang="en-US" sz="2800" err="1"/>
              <a:t>elit</a:t>
            </a:r>
            <a:endParaRPr lang="en-US" sz="2800"/>
          </a:p>
        </p:txBody>
      </p:sp>
      <p:sp>
        <p:nvSpPr>
          <p:cNvPr id="14" name="Rectangle 13"/>
          <p:cNvSpPr/>
          <p:nvPr/>
        </p:nvSpPr>
        <p:spPr>
          <a:xfrm>
            <a:off x="16709863" y="6396363"/>
            <a:ext cx="5617620" cy="1429366"/>
          </a:xfrm>
          <a:prstGeom prst="rect">
            <a:avLst/>
          </a:prstGeom>
        </p:spPr>
        <p:txBody>
          <a:bodyPr wrap="square" lIns="487680" rIns="487680" bIns="121920">
            <a:spAutoFit/>
          </a:bodyPr>
          <a:lstStyle/>
          <a:p>
            <a:pPr>
              <a:lnSpc>
                <a:spcPct val="89000"/>
              </a:lnSpc>
            </a:pPr>
            <a:r>
              <a:rPr lang="en-US" sz="3600"/>
              <a:t>Step 04</a:t>
            </a:r>
            <a:endParaRPr lang="en-US" sz="2800"/>
          </a:p>
          <a:p>
            <a:pPr>
              <a:lnSpc>
                <a:spcPct val="89000"/>
              </a:lnSpc>
            </a:pPr>
            <a:r>
              <a:rPr lang="en-US" sz="2800"/>
              <a:t>Lorem ipsum dolor sit amet, consectetur </a:t>
            </a:r>
            <a:r>
              <a:rPr lang="en-US" sz="2800" err="1"/>
              <a:t>adipiscing</a:t>
            </a:r>
            <a:r>
              <a:rPr lang="en-US" sz="2800"/>
              <a:t> </a:t>
            </a:r>
            <a:r>
              <a:rPr lang="en-US" sz="2800" err="1"/>
              <a:t>elit</a:t>
            </a:r>
            <a:endParaRPr lang="en-US" sz="2800"/>
          </a:p>
        </p:txBody>
      </p:sp>
      <p:sp>
        <p:nvSpPr>
          <p:cNvPr id="15" name="Title 1"/>
          <p:cNvSpPr txBox="1">
            <a:spLocks/>
          </p:cNvSpPr>
          <p:nvPr/>
        </p:nvSpPr>
        <p:spPr>
          <a:xfrm>
            <a:off x="1298271" y="958091"/>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Three Dimension infographic</a:t>
            </a:r>
          </a:p>
          <a:p>
            <a:r>
              <a:rPr lang="en-US" sz="3200" dirty="0">
                <a:solidFill>
                  <a:schemeClr val="tx1">
                    <a:lumMod val="90000"/>
                    <a:lumOff val="10000"/>
                  </a:schemeClr>
                </a:solidFill>
                <a:latin typeface="+mn-lt"/>
              </a:rPr>
              <a:t>Change font icons, no lose animation</a:t>
            </a:r>
            <a:endParaRPr lang="en-US" sz="6400" dirty="0">
              <a:solidFill>
                <a:schemeClr val="tx1">
                  <a:lumMod val="90000"/>
                  <a:lumOff val="10000"/>
                </a:schemeClr>
              </a:solidFill>
              <a:latin typeface="+mn-lt"/>
            </a:endParaRPr>
          </a:p>
        </p:txBody>
      </p:sp>
    </p:spTree>
    <p:extLst>
      <p:ext uri="{BB962C8B-B14F-4D97-AF65-F5344CB8AC3E}">
        <p14:creationId xmlns:p14="http://schemas.microsoft.com/office/powerpoint/2010/main" val="9153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4117841" y="3003055"/>
            <a:ext cx="16151492" cy="8058150"/>
            <a:chOff x="1981199" y="1257299"/>
            <a:chExt cx="6067427" cy="4029075"/>
          </a:xfrm>
          <a:scene3d>
            <a:camera prst="perspectiveRelaxedModerately" fov="7200000">
              <a:rot lat="21000000" lon="0" rev="0"/>
            </a:camera>
            <a:lightRig rig="balanced" dir="t"/>
          </a:scene3d>
        </p:grpSpPr>
        <p:sp>
          <p:nvSpPr>
            <p:cNvPr id="6" name="Rectangle 5"/>
            <p:cNvSpPr/>
            <p:nvPr/>
          </p:nvSpPr>
          <p:spPr>
            <a:xfrm>
              <a:off x="1981200" y="1257299"/>
              <a:ext cx="1990725" cy="1990725"/>
            </a:xfrm>
            <a:prstGeom prst="rect">
              <a:avLst/>
            </a:prstGeom>
            <a:ln>
              <a:noFill/>
            </a:ln>
            <a:sp3d extrusionH="82550"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solidFill>
                    <a:srgbClr val="FBFBFB"/>
                  </a:solidFill>
                  <a:latin typeface="dt-line-business-01" panose="02000509000000000000" pitchFamily="49" charset="0"/>
                  <a:cs typeface="Arial" panose="020B0604020202020204" pitchFamily="34" charset="0"/>
                </a:rPr>
                <a:t>P</a:t>
              </a:r>
            </a:p>
            <a:p>
              <a:pPr algn="ctr"/>
              <a:r>
                <a:rPr lang="en-US" sz="4800">
                  <a:solidFill>
                    <a:srgbClr val="FBFBFB"/>
                  </a:solidFill>
                </a:rPr>
                <a:t>Team work</a:t>
              </a:r>
            </a:p>
            <a:p>
              <a:pPr algn="ctr"/>
              <a:r>
                <a:rPr lang="en-US" sz="2800">
                  <a:solidFill>
                    <a:srgbClr val="FBFBFB"/>
                  </a:solidFill>
                </a:rPr>
                <a:t>Lorem ipsum dolor sit amet, consectetur adipiscing elit</a:t>
              </a:r>
            </a:p>
          </p:txBody>
        </p:sp>
        <p:sp>
          <p:nvSpPr>
            <p:cNvPr id="7" name="Rectangle 6"/>
            <p:cNvSpPr/>
            <p:nvPr/>
          </p:nvSpPr>
          <p:spPr>
            <a:xfrm>
              <a:off x="4019550" y="1257299"/>
              <a:ext cx="1990725" cy="1990725"/>
            </a:xfrm>
            <a:prstGeom prst="rect">
              <a:avLst/>
            </a:prstGeom>
            <a:solidFill>
              <a:schemeClr val="accent2"/>
            </a:solidFill>
            <a:ln>
              <a:noFill/>
            </a:ln>
            <a:sp3d extrusionH="82550"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a:latin typeface="dt-line-business-01" panose="02000509000000000000" pitchFamily="49" charset="0"/>
                  <a:cs typeface="Arial" panose="020B0604020202020204" pitchFamily="34" charset="0"/>
                </a:rPr>
                <a:t>z</a:t>
              </a:r>
              <a:endParaRPr lang="en-US" sz="9600">
                <a:solidFill>
                  <a:srgbClr val="FBFBFB"/>
                </a:solidFill>
                <a:latin typeface="dt-line-business-01" panose="02000509000000000000" pitchFamily="49" charset="0"/>
                <a:cs typeface="Arial" panose="020B0604020202020204" pitchFamily="34" charset="0"/>
              </a:endParaRPr>
            </a:p>
            <a:p>
              <a:pPr algn="ctr"/>
              <a:r>
                <a:rPr lang="en-US" sz="5600">
                  <a:solidFill>
                    <a:srgbClr val="FBFBFB"/>
                  </a:solidFill>
                </a:rPr>
                <a:t>Investors</a:t>
              </a:r>
            </a:p>
            <a:p>
              <a:pPr algn="ctr"/>
              <a:r>
                <a:rPr lang="en-US" sz="3200">
                  <a:solidFill>
                    <a:srgbClr val="FBFBFB"/>
                  </a:solidFill>
                </a:rPr>
                <a:t>Lorem ipsum dolor sit amet, consectetur</a:t>
              </a:r>
              <a:endParaRPr lang="en-US" sz="3200"/>
            </a:p>
          </p:txBody>
        </p:sp>
        <p:sp>
          <p:nvSpPr>
            <p:cNvPr id="8" name="Rectangle 7"/>
            <p:cNvSpPr/>
            <p:nvPr/>
          </p:nvSpPr>
          <p:spPr>
            <a:xfrm>
              <a:off x="6057901" y="1257299"/>
              <a:ext cx="1990725" cy="1990725"/>
            </a:xfrm>
            <a:prstGeom prst="rect">
              <a:avLst/>
            </a:prstGeom>
            <a:solidFill>
              <a:schemeClr val="accent3"/>
            </a:solidFill>
            <a:ln>
              <a:noFill/>
            </a:ln>
            <a:sp3d extrusionH="82550"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800">
                  <a:latin typeface="dt-line-business-01" panose="02000509000000000000" pitchFamily="49" charset="0"/>
                  <a:cs typeface="Arial" panose="020B0604020202020204" pitchFamily="34" charset="0"/>
                </a:rPr>
                <a:t>I </a:t>
              </a:r>
            </a:p>
            <a:p>
              <a:pPr algn="ctr"/>
              <a:r>
                <a:rPr lang="en-US" sz="5600">
                  <a:solidFill>
                    <a:srgbClr val="FBFBFB"/>
                  </a:solidFill>
                </a:rPr>
                <a:t>Increase</a:t>
              </a:r>
              <a:endParaRPr lang="en-US" sz="6400">
                <a:solidFill>
                  <a:srgbClr val="FBFBFB"/>
                </a:solidFill>
              </a:endParaRPr>
            </a:p>
            <a:p>
              <a:pPr algn="ctr"/>
              <a:r>
                <a:rPr lang="en-US" sz="3600">
                  <a:solidFill>
                    <a:srgbClr val="FBFBFB"/>
                  </a:solidFill>
                </a:rPr>
                <a:t>Lorem ipsum dolor sit amet, consectetur</a:t>
              </a:r>
              <a:endParaRPr lang="en-US" sz="3600"/>
            </a:p>
            <a:p>
              <a:pPr algn="ctr"/>
              <a:endParaRPr lang="en-US" sz="3600"/>
            </a:p>
          </p:txBody>
        </p:sp>
        <p:sp>
          <p:nvSpPr>
            <p:cNvPr id="9" name="Rectangle 8"/>
            <p:cNvSpPr/>
            <p:nvPr/>
          </p:nvSpPr>
          <p:spPr>
            <a:xfrm>
              <a:off x="1981199" y="3295649"/>
              <a:ext cx="1990725" cy="1990725"/>
            </a:xfrm>
            <a:prstGeom prst="rect">
              <a:avLst/>
            </a:prstGeom>
            <a:solidFill>
              <a:schemeClr val="accent4"/>
            </a:solidFill>
            <a:ln>
              <a:noFill/>
            </a:ln>
            <a:sp3d extrusionH="82550"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800">
                  <a:latin typeface="dt-line-business-01" panose="02000509000000000000" pitchFamily="49" charset="0"/>
                  <a:cs typeface="Arial" panose="020B0604020202020204" pitchFamily="34" charset="0"/>
                </a:rPr>
                <a:t>x</a:t>
              </a:r>
              <a:endParaRPr lang="en-US" sz="8000">
                <a:solidFill>
                  <a:srgbClr val="FBFBFB"/>
                </a:solidFill>
                <a:latin typeface="dt-line-business-01" panose="02000509000000000000" pitchFamily="49" charset="0"/>
                <a:cs typeface="Arial" panose="020B0604020202020204" pitchFamily="34" charset="0"/>
              </a:endParaRPr>
            </a:p>
            <a:p>
              <a:pPr algn="ctr"/>
              <a:r>
                <a:rPr lang="en-US" sz="4800">
                  <a:solidFill>
                    <a:srgbClr val="FBFBFB"/>
                  </a:solidFill>
                </a:rPr>
                <a:t>Swap</a:t>
              </a:r>
            </a:p>
            <a:p>
              <a:pPr algn="ctr"/>
              <a:r>
                <a:rPr lang="en-US" sz="2800">
                  <a:solidFill>
                    <a:srgbClr val="FBFBFB"/>
                  </a:solidFill>
                </a:rPr>
                <a:t>Lorem ipsum dolor sit amet, consectetur adipiscing elit</a:t>
              </a:r>
              <a:endParaRPr lang="en-US" sz="2800"/>
            </a:p>
          </p:txBody>
        </p:sp>
        <p:sp>
          <p:nvSpPr>
            <p:cNvPr id="10" name="Rectangle 9"/>
            <p:cNvSpPr/>
            <p:nvPr/>
          </p:nvSpPr>
          <p:spPr>
            <a:xfrm>
              <a:off x="4019550" y="3295649"/>
              <a:ext cx="1990725" cy="1990725"/>
            </a:xfrm>
            <a:prstGeom prst="rect">
              <a:avLst/>
            </a:prstGeom>
            <a:solidFill>
              <a:schemeClr val="accent5"/>
            </a:solidFill>
            <a:ln>
              <a:noFill/>
            </a:ln>
            <a:sp3d extrusionH="82550"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800">
                  <a:latin typeface="dt-line-business-01" panose="02000509000000000000" pitchFamily="49" charset="0"/>
                  <a:cs typeface="Arial" panose="020B0604020202020204" pitchFamily="34" charset="0"/>
                </a:rPr>
                <a:t>W</a:t>
              </a:r>
              <a:endParaRPr lang="en-US" sz="8000">
                <a:solidFill>
                  <a:srgbClr val="FBFBFB"/>
                </a:solidFill>
                <a:latin typeface="dt-line-business-01" panose="02000509000000000000" pitchFamily="49" charset="0"/>
                <a:cs typeface="Arial" panose="020B0604020202020204" pitchFamily="34" charset="0"/>
              </a:endParaRPr>
            </a:p>
            <a:p>
              <a:pPr algn="ctr"/>
              <a:r>
                <a:rPr lang="en-US" sz="4800">
                  <a:solidFill>
                    <a:srgbClr val="FBFBFB"/>
                  </a:solidFill>
                </a:rPr>
                <a:t>Insurance</a:t>
              </a:r>
            </a:p>
            <a:p>
              <a:pPr algn="ctr"/>
              <a:r>
                <a:rPr lang="en-US" sz="2800">
                  <a:solidFill>
                    <a:srgbClr val="FBFBFB"/>
                  </a:solidFill>
                </a:rPr>
                <a:t>Lorem ipsum dolor sit amet, consectetur adipiscing elit</a:t>
              </a:r>
            </a:p>
          </p:txBody>
        </p:sp>
        <p:sp>
          <p:nvSpPr>
            <p:cNvPr id="11" name="Rectangle 10"/>
            <p:cNvSpPr/>
            <p:nvPr/>
          </p:nvSpPr>
          <p:spPr>
            <a:xfrm>
              <a:off x="6057899" y="3295649"/>
              <a:ext cx="1990725" cy="1990725"/>
            </a:xfrm>
            <a:prstGeom prst="rect">
              <a:avLst/>
            </a:prstGeom>
            <a:solidFill>
              <a:schemeClr val="accent6"/>
            </a:solidFill>
            <a:ln>
              <a:noFill/>
            </a:ln>
            <a:sp3d extrusionH="82550"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800">
                  <a:latin typeface="dt-line-business-01" panose="02000509000000000000" pitchFamily="49" charset="0"/>
                  <a:cs typeface="Arial" panose="020B0604020202020204" pitchFamily="34" charset="0"/>
                </a:rPr>
                <a:t>J</a:t>
              </a:r>
              <a:endParaRPr lang="en-US" sz="8000">
                <a:solidFill>
                  <a:srgbClr val="FBFBFB"/>
                </a:solidFill>
                <a:latin typeface="dt-line-business-01" panose="02000509000000000000" pitchFamily="49" charset="0"/>
                <a:cs typeface="Arial" panose="020B0604020202020204" pitchFamily="34" charset="0"/>
              </a:endParaRPr>
            </a:p>
            <a:p>
              <a:pPr algn="ctr"/>
              <a:r>
                <a:rPr lang="en-US" sz="4800">
                  <a:solidFill>
                    <a:srgbClr val="FBFBFB"/>
                  </a:solidFill>
                </a:rPr>
                <a:t>Decrease</a:t>
              </a:r>
            </a:p>
            <a:p>
              <a:pPr algn="ctr"/>
              <a:r>
                <a:rPr lang="en-US" sz="2800">
                  <a:solidFill>
                    <a:srgbClr val="FBFBFB"/>
                  </a:solidFill>
                </a:rPr>
                <a:t>Lorem ipsum dolor sit amet, consectetur adipiscing elit</a:t>
              </a:r>
              <a:endParaRPr lang="en-US" sz="2800"/>
            </a:p>
          </p:txBody>
        </p:sp>
      </p:grpSp>
      <p:sp>
        <p:nvSpPr>
          <p:cNvPr id="14" name="Title 1"/>
          <p:cNvSpPr txBox="1">
            <a:spLocks/>
          </p:cNvSpPr>
          <p:nvPr/>
        </p:nvSpPr>
        <p:spPr>
          <a:xfrm>
            <a:off x="4441521" y="1024997"/>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Three Dimension Financial infographic</a:t>
            </a:r>
          </a:p>
          <a:p>
            <a:pPr algn="ctr"/>
            <a:r>
              <a:rPr lang="en-US" sz="3200" dirty="0">
                <a:solidFill>
                  <a:schemeClr val="tx1">
                    <a:lumMod val="90000"/>
                    <a:lumOff val="10000"/>
                  </a:schemeClr>
                </a:solidFill>
                <a:latin typeface="+mn-lt"/>
              </a:rPr>
              <a:t>Change font icons, no lose animation</a:t>
            </a:r>
          </a:p>
        </p:txBody>
      </p:sp>
    </p:spTree>
    <p:extLst>
      <p:ext uri="{BB962C8B-B14F-4D97-AF65-F5344CB8AC3E}">
        <p14:creationId xmlns:p14="http://schemas.microsoft.com/office/powerpoint/2010/main" val="144517952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15032441" y="6474306"/>
            <a:ext cx="9040636" cy="1484124"/>
            <a:chOff x="7515427" y="3237153"/>
            <a:chExt cx="4520318" cy="742062"/>
          </a:xfrm>
        </p:grpSpPr>
        <p:grpSp>
          <p:nvGrpSpPr>
            <p:cNvPr id="55" name="Group 54"/>
            <p:cNvGrpSpPr/>
            <p:nvPr/>
          </p:nvGrpSpPr>
          <p:grpSpPr>
            <a:xfrm>
              <a:off x="7515427" y="3252393"/>
              <a:ext cx="1711508" cy="704054"/>
              <a:chOff x="7515427" y="3252393"/>
              <a:chExt cx="1711508" cy="704054"/>
            </a:xfrm>
          </p:grpSpPr>
          <p:cxnSp>
            <p:nvCxnSpPr>
              <p:cNvPr id="39" name="Straight Connector 38"/>
              <p:cNvCxnSpPr/>
              <p:nvPr/>
            </p:nvCxnSpPr>
            <p:spPr>
              <a:xfrm>
                <a:off x="7515427" y="3604420"/>
                <a:ext cx="113009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Rounded Rectangle 39"/>
              <p:cNvSpPr/>
              <p:nvPr/>
            </p:nvSpPr>
            <p:spPr>
              <a:xfrm>
                <a:off x="8522881" y="3252393"/>
                <a:ext cx="704054" cy="704054"/>
              </a:xfrm>
              <a:prstGeom prst="roundRect">
                <a:avLst>
                  <a:gd name="adj" fmla="val 32320"/>
                </a:avLst>
              </a:prstGeom>
              <a:solidFill>
                <a:schemeClr val="accent2"/>
              </a:solidFill>
              <a:ln w="12700">
                <a:noFill/>
              </a:ln>
              <a:scene3d>
                <a:camera prst="orthographicFront"/>
                <a:lightRig rig="threePt" dir="t"/>
              </a:scene3d>
              <a:sp3d extrusionH="2476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latin typeface="dt-line-industry-01" panose="02000509000000000000" pitchFamily="49" charset="0"/>
                    <a:cs typeface="Arial" panose="020B0604020202020204" pitchFamily="34" charset="0"/>
                  </a:rPr>
                  <a:t>e</a:t>
                </a:r>
                <a:endParaRPr lang="en-US" sz="8000">
                  <a:latin typeface="dt-line-business-01" panose="02000509000000000000" pitchFamily="49" charset="0"/>
                  <a:cs typeface="Arial" panose="020B0604020202020204" pitchFamily="34" charset="0"/>
                </a:endParaRPr>
              </a:p>
            </p:txBody>
          </p:sp>
        </p:grpSp>
        <p:sp>
          <p:nvSpPr>
            <p:cNvPr id="41" name="Rectangle 40"/>
            <p:cNvSpPr/>
            <p:nvPr/>
          </p:nvSpPr>
          <p:spPr>
            <a:xfrm>
              <a:off x="9226935" y="3237153"/>
              <a:ext cx="2808810" cy="742062"/>
            </a:xfrm>
            <a:prstGeom prst="rect">
              <a:avLst/>
            </a:prstGeom>
          </p:spPr>
          <p:txBody>
            <a:bodyPr wrap="square" lIns="487680" rIns="487680" bIns="121920">
              <a:spAutoFit/>
            </a:bodyPr>
            <a:lstStyle/>
            <a:p>
              <a:pPr>
                <a:lnSpc>
                  <a:spcPct val="89000"/>
                </a:lnSpc>
              </a:pPr>
              <a:r>
                <a:rPr lang="en-US" sz="4000" dirty="0"/>
                <a:t>Thermal Energy</a:t>
              </a:r>
              <a:endParaRPr lang="en-US" sz="3200" dirty="0"/>
            </a:p>
            <a:p>
              <a:pPr>
                <a:lnSpc>
                  <a:spcPct val="89000"/>
                </a:lnSpc>
              </a:pPr>
              <a:r>
                <a:rPr lang="en-US" sz="2800" dirty="0"/>
                <a:t>Lorem ipsum dolor sit amet, consectetur adipiscing elit</a:t>
              </a:r>
            </a:p>
          </p:txBody>
        </p:sp>
      </p:grpSp>
      <p:grpSp>
        <p:nvGrpSpPr>
          <p:cNvPr id="52" name="Group 51"/>
          <p:cNvGrpSpPr/>
          <p:nvPr/>
        </p:nvGrpSpPr>
        <p:grpSpPr>
          <a:xfrm>
            <a:off x="13000205" y="4598798"/>
            <a:ext cx="9040636" cy="1484124"/>
            <a:chOff x="7001077" y="2075103"/>
            <a:chExt cx="4520318" cy="742062"/>
          </a:xfrm>
        </p:grpSpPr>
        <p:cxnSp>
          <p:nvCxnSpPr>
            <p:cNvPr id="37" name="Straight Connector 36"/>
            <p:cNvCxnSpPr/>
            <p:nvPr/>
          </p:nvCxnSpPr>
          <p:spPr>
            <a:xfrm>
              <a:off x="7001077" y="2442370"/>
              <a:ext cx="1130098"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8008531" y="2090343"/>
              <a:ext cx="704054" cy="704054"/>
            </a:xfrm>
            <a:prstGeom prst="roundRect">
              <a:avLst>
                <a:gd name="adj" fmla="val 32320"/>
              </a:avLst>
            </a:prstGeom>
            <a:solidFill>
              <a:schemeClr val="accent4"/>
            </a:solidFill>
            <a:ln w="12700">
              <a:noFill/>
            </a:ln>
            <a:scene3d>
              <a:camera prst="orthographicFront"/>
              <a:lightRig rig="threePt" dir="t"/>
            </a:scene3d>
            <a:sp3d extrusionH="2476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latin typeface="dt-line-business-01" panose="02000509000000000000" pitchFamily="49" charset="0"/>
                  <a:cs typeface="Arial" panose="020B0604020202020204" pitchFamily="34" charset="0"/>
                </a:rPr>
                <a:t>Q</a:t>
              </a:r>
            </a:p>
          </p:txBody>
        </p:sp>
        <p:sp>
          <p:nvSpPr>
            <p:cNvPr id="38" name="Rectangle 37"/>
            <p:cNvSpPr/>
            <p:nvPr/>
          </p:nvSpPr>
          <p:spPr>
            <a:xfrm>
              <a:off x="8712585" y="2075103"/>
              <a:ext cx="2808810" cy="742062"/>
            </a:xfrm>
            <a:prstGeom prst="rect">
              <a:avLst/>
            </a:prstGeom>
          </p:spPr>
          <p:txBody>
            <a:bodyPr wrap="square" lIns="487680" rIns="487680" bIns="121920">
              <a:spAutoFit/>
            </a:bodyPr>
            <a:lstStyle/>
            <a:p>
              <a:pPr>
                <a:lnSpc>
                  <a:spcPct val="89000"/>
                </a:lnSpc>
              </a:pPr>
              <a:r>
                <a:rPr lang="en-US" sz="4000"/>
                <a:t>Two way relation</a:t>
              </a:r>
              <a:endParaRPr lang="en-US" sz="3200"/>
            </a:p>
            <a:p>
              <a:pPr>
                <a:lnSpc>
                  <a:spcPct val="89000"/>
                </a:lnSpc>
              </a:pPr>
              <a:r>
                <a:rPr lang="en-US" sz="2800"/>
                <a:t>Lorem ipsum dolor sit amet, consectetur </a:t>
              </a:r>
              <a:r>
                <a:rPr lang="en-US" sz="2800" err="1"/>
                <a:t>adipiscing</a:t>
              </a:r>
              <a:r>
                <a:rPr lang="en-US" sz="2800"/>
                <a:t> </a:t>
              </a:r>
              <a:r>
                <a:rPr lang="en-US" sz="2800" err="1"/>
                <a:t>elit</a:t>
              </a:r>
              <a:endParaRPr lang="en-US" sz="2800"/>
            </a:p>
          </p:txBody>
        </p:sp>
      </p:grpSp>
      <p:grpSp>
        <p:nvGrpSpPr>
          <p:cNvPr id="54" name="Group 53"/>
          <p:cNvGrpSpPr/>
          <p:nvPr/>
        </p:nvGrpSpPr>
        <p:grpSpPr>
          <a:xfrm>
            <a:off x="492395" y="7562672"/>
            <a:ext cx="9040636" cy="1484124"/>
            <a:chOff x="245404" y="3781336"/>
            <a:chExt cx="4520318" cy="742062"/>
          </a:xfrm>
        </p:grpSpPr>
        <p:sp>
          <p:nvSpPr>
            <p:cNvPr id="46" name="Rectangle 45"/>
            <p:cNvSpPr/>
            <p:nvPr/>
          </p:nvSpPr>
          <p:spPr>
            <a:xfrm flipH="1">
              <a:off x="245404" y="3781336"/>
              <a:ext cx="2808810" cy="742062"/>
            </a:xfrm>
            <a:prstGeom prst="rect">
              <a:avLst/>
            </a:prstGeom>
          </p:spPr>
          <p:txBody>
            <a:bodyPr wrap="square" lIns="487680" rIns="487680" bIns="121920">
              <a:spAutoFit/>
            </a:bodyPr>
            <a:lstStyle/>
            <a:p>
              <a:pPr>
                <a:lnSpc>
                  <a:spcPct val="89000"/>
                </a:lnSpc>
              </a:pPr>
              <a:r>
                <a:rPr lang="en-US" sz="4000"/>
                <a:t>Potential Energy</a:t>
              </a:r>
              <a:endParaRPr lang="en-US" sz="3200"/>
            </a:p>
            <a:p>
              <a:pPr>
                <a:lnSpc>
                  <a:spcPct val="89000"/>
                </a:lnSpc>
              </a:pPr>
              <a:r>
                <a:rPr lang="en-US" sz="2800"/>
                <a:t>Lorem ipsum dolor sit amet, consectetur adipiscing elit</a:t>
              </a:r>
            </a:p>
          </p:txBody>
        </p:sp>
        <p:cxnSp>
          <p:nvCxnSpPr>
            <p:cNvPr id="44" name="Straight Connector 43"/>
            <p:cNvCxnSpPr/>
            <p:nvPr/>
          </p:nvCxnSpPr>
          <p:spPr>
            <a:xfrm flipH="1">
              <a:off x="3635624" y="4148603"/>
              <a:ext cx="1130098"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5" name="Rounded Rectangle 44"/>
            <p:cNvSpPr/>
            <p:nvPr/>
          </p:nvSpPr>
          <p:spPr>
            <a:xfrm flipH="1">
              <a:off x="3054214" y="3796576"/>
              <a:ext cx="704054" cy="704054"/>
            </a:xfrm>
            <a:prstGeom prst="roundRect">
              <a:avLst>
                <a:gd name="adj" fmla="val 32320"/>
              </a:avLst>
            </a:prstGeom>
            <a:solidFill>
              <a:schemeClr val="accent1"/>
            </a:solidFill>
            <a:ln w="12700">
              <a:noFill/>
            </a:ln>
            <a:scene3d>
              <a:camera prst="orthographicFront"/>
              <a:lightRig rig="threePt" dir="t"/>
            </a:scene3d>
            <a:sp3d extrusionH="2476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latin typeface="dt-line-industry-01" panose="02000509000000000000" pitchFamily="49" charset="0"/>
                  <a:cs typeface="Arial" panose="020B0604020202020204" pitchFamily="34" charset="0"/>
                </a:rPr>
                <a:t>h</a:t>
              </a:r>
              <a:endParaRPr lang="en-US" sz="8000">
                <a:latin typeface="dt-line-business-01" panose="02000509000000000000" pitchFamily="49" charset="0"/>
                <a:cs typeface="Arial" panose="020B0604020202020204" pitchFamily="34" charset="0"/>
              </a:endParaRPr>
            </a:p>
          </p:txBody>
        </p:sp>
      </p:grpSp>
      <p:grpSp>
        <p:nvGrpSpPr>
          <p:cNvPr id="53" name="Group 52"/>
          <p:cNvGrpSpPr/>
          <p:nvPr/>
        </p:nvGrpSpPr>
        <p:grpSpPr>
          <a:xfrm>
            <a:off x="1764965" y="5778052"/>
            <a:ext cx="9040636" cy="1484124"/>
            <a:chOff x="759754" y="2619286"/>
            <a:chExt cx="4520318" cy="742062"/>
          </a:xfrm>
        </p:grpSpPr>
        <p:sp>
          <p:nvSpPr>
            <p:cNvPr id="49" name="Rectangle 48"/>
            <p:cNvSpPr/>
            <p:nvPr/>
          </p:nvSpPr>
          <p:spPr>
            <a:xfrm flipH="1">
              <a:off x="759754" y="2619286"/>
              <a:ext cx="2808810" cy="742062"/>
            </a:xfrm>
            <a:prstGeom prst="rect">
              <a:avLst/>
            </a:prstGeom>
          </p:spPr>
          <p:txBody>
            <a:bodyPr wrap="square" lIns="487680" rIns="487680" bIns="121920">
              <a:spAutoFit/>
            </a:bodyPr>
            <a:lstStyle/>
            <a:p>
              <a:pPr>
                <a:lnSpc>
                  <a:spcPct val="89000"/>
                </a:lnSpc>
              </a:pPr>
              <a:r>
                <a:rPr lang="en-US" sz="4000"/>
                <a:t>Transport</a:t>
              </a:r>
              <a:endParaRPr lang="en-US" sz="3200"/>
            </a:p>
            <a:p>
              <a:pP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cxnSp>
          <p:nvCxnSpPr>
            <p:cNvPr id="47" name="Straight Connector 46"/>
            <p:cNvCxnSpPr/>
            <p:nvPr/>
          </p:nvCxnSpPr>
          <p:spPr>
            <a:xfrm flipH="1">
              <a:off x="4149974" y="2986553"/>
              <a:ext cx="113009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8" name="Rounded Rectangle 47"/>
            <p:cNvSpPr/>
            <p:nvPr/>
          </p:nvSpPr>
          <p:spPr>
            <a:xfrm flipH="1">
              <a:off x="3568564" y="2634526"/>
              <a:ext cx="704054" cy="704054"/>
            </a:xfrm>
            <a:prstGeom prst="roundRect">
              <a:avLst>
                <a:gd name="adj" fmla="val 32320"/>
              </a:avLst>
            </a:prstGeom>
            <a:solidFill>
              <a:schemeClr val="accent3"/>
            </a:solidFill>
            <a:ln w="12700">
              <a:noFill/>
            </a:ln>
            <a:scene3d>
              <a:camera prst="orthographicFront"/>
              <a:lightRig rig="threePt" dir="t"/>
            </a:scene3d>
            <a:sp3d extrusionH="2476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dirty="0">
                  <a:latin typeface="dt-line-transportation-01" panose="02000509000000000000" pitchFamily="49" charset="0"/>
                  <a:cs typeface="Arial" panose="020B0604020202020204" pitchFamily="34" charset="0"/>
                </a:rPr>
                <a:t>c</a:t>
              </a:r>
              <a:endParaRPr lang="en-US" sz="8000" dirty="0">
                <a:latin typeface="dt-line-business-01" panose="02000509000000000000" pitchFamily="49" charset="0"/>
                <a:cs typeface="Arial" panose="020B0604020202020204" pitchFamily="34" charset="0"/>
              </a:endParaRPr>
            </a:p>
          </p:txBody>
        </p:sp>
      </p:grpSp>
      <p:grpSp>
        <p:nvGrpSpPr>
          <p:cNvPr id="51" name="Group 50"/>
          <p:cNvGrpSpPr/>
          <p:nvPr/>
        </p:nvGrpSpPr>
        <p:grpSpPr>
          <a:xfrm>
            <a:off x="9766928" y="5778052"/>
            <a:ext cx="5882024" cy="5887770"/>
            <a:chOff x="4882670" y="2889026"/>
            <a:chExt cx="2941012" cy="2943885"/>
          </a:xfrm>
        </p:grpSpPr>
        <p:sp>
          <p:nvSpPr>
            <p:cNvPr id="34" name="Rounded Rectangle 33"/>
            <p:cNvSpPr/>
            <p:nvPr/>
          </p:nvSpPr>
          <p:spPr>
            <a:xfrm>
              <a:off x="4882670" y="3159263"/>
              <a:ext cx="2941012" cy="2673648"/>
            </a:xfrm>
            <a:prstGeom prst="roundRect">
              <a:avLst/>
            </a:prstGeom>
            <a:solidFill>
              <a:srgbClr val="080810"/>
            </a:solidFill>
            <a:ln w="377825">
              <a:noFill/>
            </a:ln>
            <a:effectLst>
              <a:softEdge rad="254000"/>
            </a:effectLst>
            <a:scene3d>
              <a:camera prst="isometricTopUp"/>
              <a:lightRig rig="threePt" dir="t"/>
            </a:scene3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Rounded Rectangle 29"/>
            <p:cNvSpPr/>
            <p:nvPr/>
          </p:nvSpPr>
          <p:spPr>
            <a:xfrm>
              <a:off x="5099781" y="2889026"/>
              <a:ext cx="2430588" cy="2430588"/>
            </a:xfrm>
            <a:prstGeom prst="roundRect">
              <a:avLst/>
            </a:prstGeom>
            <a:solidFill>
              <a:schemeClr val="bg1"/>
            </a:solidFill>
            <a:ln w="377825">
              <a:solidFill>
                <a:schemeClr val="accent1"/>
              </a:solidFill>
            </a:ln>
            <a:scene3d>
              <a:camera prst="isometricTopUp"/>
              <a:lightRig rig="threePt" dir="t"/>
            </a:scene3d>
            <a:sp3d extrusionH="762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sp>
        <p:nvSpPr>
          <p:cNvPr id="31" name="Rounded Rectangle 30"/>
          <p:cNvSpPr/>
          <p:nvPr/>
        </p:nvSpPr>
        <p:spPr>
          <a:xfrm>
            <a:off x="10805601" y="5634330"/>
            <a:ext cx="3652272" cy="3652272"/>
          </a:xfrm>
          <a:prstGeom prst="roundRect">
            <a:avLst/>
          </a:prstGeom>
          <a:solidFill>
            <a:schemeClr val="bg1"/>
          </a:solidFill>
          <a:ln w="377825">
            <a:solidFill>
              <a:schemeClr val="accent2"/>
            </a:solidFill>
          </a:ln>
          <a:scene3d>
            <a:camera prst="isometricTopUp"/>
            <a:lightRig rig="threePt" dir="t"/>
          </a:scene3d>
          <a:sp3d extrusionH="762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2" name="Rounded Rectangle 31"/>
          <p:cNvSpPr/>
          <p:nvPr/>
        </p:nvSpPr>
        <p:spPr>
          <a:xfrm>
            <a:off x="11259733" y="5325567"/>
            <a:ext cx="2744008" cy="2744008"/>
          </a:xfrm>
          <a:prstGeom prst="roundRect">
            <a:avLst/>
          </a:prstGeom>
          <a:solidFill>
            <a:schemeClr val="bg1"/>
          </a:solidFill>
          <a:ln w="377825">
            <a:solidFill>
              <a:schemeClr val="accent3"/>
            </a:solidFill>
          </a:ln>
          <a:scene3d>
            <a:camera prst="isometricTopUp"/>
            <a:lightRig rig="threePt" dir="t"/>
          </a:scene3d>
          <a:sp3d extrusionH="762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3" name="Rounded Rectangle 32"/>
          <p:cNvSpPr/>
          <p:nvPr/>
        </p:nvSpPr>
        <p:spPr>
          <a:xfrm>
            <a:off x="11779834" y="5010741"/>
            <a:ext cx="1703810" cy="1703810"/>
          </a:xfrm>
          <a:prstGeom prst="roundRect">
            <a:avLst/>
          </a:prstGeom>
          <a:solidFill>
            <a:schemeClr val="bg1"/>
          </a:solidFill>
          <a:ln w="377825">
            <a:solidFill>
              <a:schemeClr val="accent4"/>
            </a:solidFill>
          </a:ln>
          <a:scene3d>
            <a:camera prst="isometricTopUp"/>
            <a:lightRig rig="threePt" dir="t"/>
          </a:scene3d>
          <a:sp3d extrusionH="762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0" name="Title 1"/>
          <p:cNvSpPr txBox="1">
            <a:spLocks/>
          </p:cNvSpPr>
          <p:nvPr/>
        </p:nvSpPr>
        <p:spPr>
          <a:xfrm>
            <a:off x="5297856" y="1179711"/>
            <a:ext cx="13791466" cy="155068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Four Step Creative infographic</a:t>
            </a:r>
          </a:p>
          <a:p>
            <a:pPr algn="ctr"/>
            <a:r>
              <a:rPr lang="en-US" sz="3200" dirty="0">
                <a:solidFill>
                  <a:schemeClr val="tx1">
                    <a:lumMod val="90000"/>
                    <a:lumOff val="10000"/>
                  </a:schemeClr>
                </a:solidFill>
                <a:latin typeface="+mn-lt"/>
              </a:rPr>
              <a:t>Change font icons, no lose animation</a:t>
            </a:r>
            <a:endParaRPr lang="en-US" sz="6400" dirty="0">
              <a:solidFill>
                <a:schemeClr val="tx1">
                  <a:lumMod val="90000"/>
                  <a:lumOff val="10000"/>
                </a:schemeClr>
              </a:solidFill>
              <a:latin typeface="+mn-lt"/>
            </a:endParaRPr>
          </a:p>
        </p:txBody>
      </p:sp>
    </p:spTree>
    <p:extLst>
      <p:ext uri="{BB962C8B-B14F-4D97-AF65-F5344CB8AC3E}">
        <p14:creationId xmlns:p14="http://schemas.microsoft.com/office/powerpoint/2010/main" val="106969282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0000">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14:bounceEnd="60000">
                                          <p:cBhvr additive="base">
                                            <p:cTn id="7" dur="1500" fill="hold"/>
                                            <p:tgtEl>
                                              <p:spTgt spid="51"/>
                                            </p:tgtEl>
                                            <p:attrNameLst>
                                              <p:attrName>ppt_x</p:attrName>
                                            </p:attrNameLst>
                                          </p:cBhvr>
                                          <p:tavLst>
                                            <p:tav tm="0">
                                              <p:val>
                                                <p:strVal val="#ppt_x"/>
                                              </p:val>
                                            </p:tav>
                                            <p:tav tm="100000">
                                              <p:val>
                                                <p:strVal val="#ppt_x"/>
                                              </p:val>
                                            </p:tav>
                                          </p:tavLst>
                                        </p:anim>
                                        <p:anim calcmode="lin" valueType="num" p14:bounceEnd="60000">
                                          <p:cBhvr additive="base">
                                            <p:cTn id="8" dur="1500" fill="hold"/>
                                            <p:tgtEl>
                                              <p:spTgt spid="5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100"/>
                                      </p:stCondLst>
                                      <p:childTnLst>
                                        <p:set>
                                          <p:cBhvr>
                                            <p:cTn id="10" dur="1" fill="hold">
                                              <p:stCondLst>
                                                <p:cond delay="0"/>
                                              </p:stCondLst>
                                            </p:cTn>
                                            <p:tgtEl>
                                              <p:spTgt spid="31"/>
                                            </p:tgtEl>
                                            <p:attrNameLst>
                                              <p:attrName>style.visibility</p:attrName>
                                            </p:attrNameLst>
                                          </p:cBhvr>
                                          <p:to>
                                            <p:strVal val="visible"/>
                                          </p:to>
                                        </p:set>
                                        <p:anim calcmode="lin" valueType="num" p14:bounceEnd="60000">
                                          <p:cBhvr additive="base">
                                            <p:cTn id="11" dur="15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31"/>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200"/>
                                      </p:stCondLst>
                                      <p:childTnLst>
                                        <p:set>
                                          <p:cBhvr>
                                            <p:cTn id="14" dur="1" fill="hold">
                                              <p:stCondLst>
                                                <p:cond delay="0"/>
                                              </p:stCondLst>
                                            </p:cTn>
                                            <p:tgtEl>
                                              <p:spTgt spid="32"/>
                                            </p:tgtEl>
                                            <p:attrNameLst>
                                              <p:attrName>style.visibility</p:attrName>
                                            </p:attrNameLst>
                                          </p:cBhvr>
                                          <p:to>
                                            <p:strVal val="visible"/>
                                          </p:to>
                                        </p:set>
                                        <p:anim calcmode="lin" valueType="num" p14:bounceEnd="60000">
                                          <p:cBhvr additive="base">
                                            <p:cTn id="15" dur="1500" fill="hold"/>
                                            <p:tgtEl>
                                              <p:spTgt spid="32"/>
                                            </p:tgtEl>
                                            <p:attrNameLst>
                                              <p:attrName>ppt_x</p:attrName>
                                            </p:attrNameLst>
                                          </p:cBhvr>
                                          <p:tavLst>
                                            <p:tav tm="0">
                                              <p:val>
                                                <p:strVal val="#ppt_x"/>
                                              </p:val>
                                            </p:tav>
                                            <p:tav tm="100000">
                                              <p:val>
                                                <p:strVal val="#ppt_x"/>
                                              </p:val>
                                            </p:tav>
                                          </p:tavLst>
                                        </p:anim>
                                        <p:anim calcmode="lin" valueType="num" p14:bounceEnd="60000">
                                          <p:cBhvr additive="base">
                                            <p:cTn id="16" dur="1500" fill="hold"/>
                                            <p:tgtEl>
                                              <p:spTgt spid="32"/>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300"/>
                                      </p:stCondLst>
                                      <p:childTnLst>
                                        <p:set>
                                          <p:cBhvr>
                                            <p:cTn id="18" dur="1" fill="hold">
                                              <p:stCondLst>
                                                <p:cond delay="0"/>
                                              </p:stCondLst>
                                            </p:cTn>
                                            <p:tgtEl>
                                              <p:spTgt spid="33"/>
                                            </p:tgtEl>
                                            <p:attrNameLst>
                                              <p:attrName>style.visibility</p:attrName>
                                            </p:attrNameLst>
                                          </p:cBhvr>
                                          <p:to>
                                            <p:strVal val="visible"/>
                                          </p:to>
                                        </p:set>
                                        <p:anim calcmode="lin" valueType="num" p14:bounceEnd="60000">
                                          <p:cBhvr additive="base">
                                            <p:cTn id="19" dur="1500" fill="hold"/>
                                            <p:tgtEl>
                                              <p:spTgt spid="33"/>
                                            </p:tgtEl>
                                            <p:attrNameLst>
                                              <p:attrName>ppt_x</p:attrName>
                                            </p:attrNameLst>
                                          </p:cBhvr>
                                          <p:tavLst>
                                            <p:tav tm="0">
                                              <p:val>
                                                <p:strVal val="#ppt_x"/>
                                              </p:val>
                                            </p:tav>
                                            <p:tav tm="100000">
                                              <p:val>
                                                <p:strVal val="#ppt_x"/>
                                              </p:val>
                                            </p:tav>
                                          </p:tavLst>
                                        </p:anim>
                                        <p:anim calcmode="lin" valueType="num" p14:bounceEnd="60000">
                                          <p:cBhvr additive="base">
                                            <p:cTn id="20" dur="1500" fill="hold"/>
                                            <p:tgtEl>
                                              <p:spTgt spid="33"/>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500"/>
                                            <p:tgtEl>
                                              <p:spTgt spid="52"/>
                                            </p:tgtEl>
                                          </p:cBhvr>
                                        </p:animEffect>
                                      </p:childTnLst>
                                    </p:cTn>
                                  </p:par>
                                  <p:par>
                                    <p:cTn id="24" presetID="10" presetClass="entr" presetSubtype="0" fill="hold" nodeType="withEffect">
                                      <p:stCondLst>
                                        <p:cond delay="90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500"/>
                                            <p:tgtEl>
                                              <p:spTgt spid="53"/>
                                            </p:tgtEl>
                                          </p:cBhvr>
                                        </p:animEffect>
                                      </p:childTnLst>
                                    </p:cTn>
                                  </p:par>
                                  <p:par>
                                    <p:cTn id="27" presetID="10" presetClass="entr" presetSubtype="0" fill="hold" nodeType="withEffect">
                                      <p:stCondLst>
                                        <p:cond delay="11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500"/>
                                            <p:tgtEl>
                                              <p:spTgt spid="56"/>
                                            </p:tgtEl>
                                          </p:cBhvr>
                                        </p:animEffect>
                                      </p:childTnLst>
                                    </p:cTn>
                                  </p:par>
                                  <p:par>
                                    <p:cTn id="30" presetID="10" presetClass="entr" presetSubtype="0" fill="hold" nodeType="withEffect">
                                      <p:stCondLst>
                                        <p:cond delay="1300"/>
                                      </p:stCondLst>
                                      <p:childTnLst>
                                        <p:set>
                                          <p:cBhvr>
                                            <p:cTn id="31" dur="1" fill="hold">
                                              <p:stCondLst>
                                                <p:cond delay="0"/>
                                              </p:stCondLst>
                                            </p:cTn>
                                            <p:tgtEl>
                                              <p:spTgt spid="54"/>
                                            </p:tgtEl>
                                            <p:attrNameLst>
                                              <p:attrName>style.visibility</p:attrName>
                                            </p:attrNameLst>
                                          </p:cBhvr>
                                          <p:to>
                                            <p:strVal val="visible"/>
                                          </p:to>
                                        </p:set>
                                        <p:animEffect transition="in" filter="fade">
                                          <p:cBhvr>
                                            <p:cTn id="32"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1500" fill="hold"/>
                                            <p:tgtEl>
                                              <p:spTgt spid="51"/>
                                            </p:tgtEl>
                                            <p:attrNameLst>
                                              <p:attrName>ppt_x</p:attrName>
                                            </p:attrNameLst>
                                          </p:cBhvr>
                                          <p:tavLst>
                                            <p:tav tm="0">
                                              <p:val>
                                                <p:strVal val="#ppt_x"/>
                                              </p:val>
                                            </p:tav>
                                            <p:tav tm="100000">
                                              <p:val>
                                                <p:strVal val="#ppt_x"/>
                                              </p:val>
                                            </p:tav>
                                          </p:tavLst>
                                        </p:anim>
                                        <p:anim calcmode="lin" valueType="num">
                                          <p:cBhvr additive="base">
                                            <p:cTn id="8" dur="1500" fill="hold"/>
                                            <p:tgtEl>
                                              <p:spTgt spid="5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1500" fill="hold"/>
                                            <p:tgtEl>
                                              <p:spTgt spid="31"/>
                                            </p:tgtEl>
                                            <p:attrNameLst>
                                              <p:attrName>ppt_x</p:attrName>
                                            </p:attrNameLst>
                                          </p:cBhvr>
                                          <p:tavLst>
                                            <p:tav tm="0">
                                              <p:val>
                                                <p:strVal val="#ppt_x"/>
                                              </p:val>
                                            </p:tav>
                                            <p:tav tm="100000">
                                              <p:val>
                                                <p:strVal val="#ppt_x"/>
                                              </p:val>
                                            </p:tav>
                                          </p:tavLst>
                                        </p:anim>
                                        <p:anim calcmode="lin" valueType="num">
                                          <p:cBhvr additive="base">
                                            <p:cTn id="12" dur="1500" fill="hold"/>
                                            <p:tgtEl>
                                              <p:spTgt spid="31"/>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32"/>
                                            </p:tgtEl>
                                            <p:attrNameLst>
                                              <p:attrName>style.visibility</p:attrName>
                                            </p:attrNameLst>
                                          </p:cBhvr>
                                          <p:to>
                                            <p:strVal val="visible"/>
                                          </p:to>
                                        </p:set>
                                        <p:anim calcmode="lin" valueType="num">
                                          <p:cBhvr additive="base">
                                            <p:cTn id="15" dur="1500" fill="hold"/>
                                            <p:tgtEl>
                                              <p:spTgt spid="32"/>
                                            </p:tgtEl>
                                            <p:attrNameLst>
                                              <p:attrName>ppt_x</p:attrName>
                                            </p:attrNameLst>
                                          </p:cBhvr>
                                          <p:tavLst>
                                            <p:tav tm="0">
                                              <p:val>
                                                <p:strVal val="#ppt_x"/>
                                              </p:val>
                                            </p:tav>
                                            <p:tav tm="100000">
                                              <p:val>
                                                <p:strVal val="#ppt_x"/>
                                              </p:val>
                                            </p:tav>
                                          </p:tavLst>
                                        </p:anim>
                                        <p:anim calcmode="lin" valueType="num">
                                          <p:cBhvr additive="base">
                                            <p:cTn id="16" dur="1500" fill="hold"/>
                                            <p:tgtEl>
                                              <p:spTgt spid="32"/>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1500" fill="hold"/>
                                            <p:tgtEl>
                                              <p:spTgt spid="33"/>
                                            </p:tgtEl>
                                            <p:attrNameLst>
                                              <p:attrName>ppt_x</p:attrName>
                                            </p:attrNameLst>
                                          </p:cBhvr>
                                          <p:tavLst>
                                            <p:tav tm="0">
                                              <p:val>
                                                <p:strVal val="#ppt_x"/>
                                              </p:val>
                                            </p:tav>
                                            <p:tav tm="100000">
                                              <p:val>
                                                <p:strVal val="#ppt_x"/>
                                              </p:val>
                                            </p:tav>
                                          </p:tavLst>
                                        </p:anim>
                                        <p:anim calcmode="lin" valueType="num">
                                          <p:cBhvr additive="base">
                                            <p:cTn id="20" dur="1500" fill="hold"/>
                                            <p:tgtEl>
                                              <p:spTgt spid="33"/>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500"/>
                                            <p:tgtEl>
                                              <p:spTgt spid="52"/>
                                            </p:tgtEl>
                                          </p:cBhvr>
                                        </p:animEffect>
                                      </p:childTnLst>
                                    </p:cTn>
                                  </p:par>
                                  <p:par>
                                    <p:cTn id="24" presetID="10" presetClass="entr" presetSubtype="0" fill="hold" nodeType="withEffect">
                                      <p:stCondLst>
                                        <p:cond delay="900"/>
                                      </p:stCondLst>
                                      <p:childTnLst>
                                        <p:set>
                                          <p:cBhvr>
                                            <p:cTn id="25" dur="1" fill="hold">
                                              <p:stCondLst>
                                                <p:cond delay="0"/>
                                              </p:stCondLst>
                                            </p:cTn>
                                            <p:tgtEl>
                                              <p:spTgt spid="53"/>
                                            </p:tgtEl>
                                            <p:attrNameLst>
                                              <p:attrName>style.visibility</p:attrName>
                                            </p:attrNameLst>
                                          </p:cBhvr>
                                          <p:to>
                                            <p:strVal val="visible"/>
                                          </p:to>
                                        </p:set>
                                        <p:animEffect transition="in" filter="fade">
                                          <p:cBhvr>
                                            <p:cTn id="26" dur="500"/>
                                            <p:tgtEl>
                                              <p:spTgt spid="53"/>
                                            </p:tgtEl>
                                          </p:cBhvr>
                                        </p:animEffect>
                                      </p:childTnLst>
                                    </p:cTn>
                                  </p:par>
                                  <p:par>
                                    <p:cTn id="27" presetID="10" presetClass="entr" presetSubtype="0" fill="hold" nodeType="withEffect">
                                      <p:stCondLst>
                                        <p:cond delay="11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500"/>
                                            <p:tgtEl>
                                              <p:spTgt spid="56"/>
                                            </p:tgtEl>
                                          </p:cBhvr>
                                        </p:animEffect>
                                      </p:childTnLst>
                                    </p:cTn>
                                  </p:par>
                                  <p:par>
                                    <p:cTn id="30" presetID="10" presetClass="entr" presetSubtype="0" fill="hold" nodeType="withEffect">
                                      <p:stCondLst>
                                        <p:cond delay="1300"/>
                                      </p:stCondLst>
                                      <p:childTnLst>
                                        <p:set>
                                          <p:cBhvr>
                                            <p:cTn id="31" dur="1" fill="hold">
                                              <p:stCondLst>
                                                <p:cond delay="0"/>
                                              </p:stCondLst>
                                            </p:cTn>
                                            <p:tgtEl>
                                              <p:spTgt spid="54"/>
                                            </p:tgtEl>
                                            <p:attrNameLst>
                                              <p:attrName>style.visibility</p:attrName>
                                            </p:attrNameLst>
                                          </p:cBhvr>
                                          <p:to>
                                            <p:strVal val="visible"/>
                                          </p:to>
                                        </p:set>
                                        <p:animEffect transition="in" filter="fade">
                                          <p:cBhvr>
                                            <p:cTn id="32"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Lst>
      </p:timing>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0040911" y="9932120"/>
            <a:ext cx="9040636" cy="1484124"/>
            <a:chOff x="7515427" y="3237153"/>
            <a:chExt cx="4520318" cy="742062"/>
          </a:xfrm>
        </p:grpSpPr>
        <p:grpSp>
          <p:nvGrpSpPr>
            <p:cNvPr id="26" name="Group 25"/>
            <p:cNvGrpSpPr/>
            <p:nvPr/>
          </p:nvGrpSpPr>
          <p:grpSpPr>
            <a:xfrm>
              <a:off x="7515427" y="3252393"/>
              <a:ext cx="1711508" cy="704054"/>
              <a:chOff x="7515427" y="3252393"/>
              <a:chExt cx="1711508" cy="704054"/>
            </a:xfrm>
          </p:grpSpPr>
          <p:cxnSp>
            <p:nvCxnSpPr>
              <p:cNvPr id="28" name="Straight Connector 27"/>
              <p:cNvCxnSpPr/>
              <p:nvPr/>
            </p:nvCxnSpPr>
            <p:spPr>
              <a:xfrm>
                <a:off x="7515427" y="3604420"/>
                <a:ext cx="113009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Rounded Rectangle 28"/>
              <p:cNvSpPr/>
              <p:nvPr/>
            </p:nvSpPr>
            <p:spPr>
              <a:xfrm>
                <a:off x="8522881" y="3252393"/>
                <a:ext cx="704054" cy="704054"/>
              </a:xfrm>
              <a:prstGeom prst="roundRect">
                <a:avLst>
                  <a:gd name="adj" fmla="val 32320"/>
                </a:avLst>
              </a:prstGeom>
              <a:solidFill>
                <a:schemeClr val="accent2"/>
              </a:solidFill>
              <a:ln w="12700">
                <a:noFill/>
              </a:ln>
              <a:scene3d>
                <a:camera prst="orthographicFront"/>
                <a:lightRig rig="threePt" dir="t"/>
              </a:scene3d>
              <a:sp3d extrusionH="2476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latin typeface="dt-line-industry-01" panose="02000509000000000000" pitchFamily="49" charset="0"/>
                    <a:cs typeface="Arial" panose="020B0604020202020204" pitchFamily="34" charset="0"/>
                  </a:rPr>
                  <a:t>e</a:t>
                </a:r>
                <a:endParaRPr lang="en-US" sz="8000">
                  <a:latin typeface="dt-line-business-01" panose="02000509000000000000" pitchFamily="49" charset="0"/>
                  <a:cs typeface="Arial" panose="020B0604020202020204" pitchFamily="34" charset="0"/>
                </a:endParaRPr>
              </a:p>
            </p:txBody>
          </p:sp>
        </p:grpSp>
        <p:sp>
          <p:nvSpPr>
            <p:cNvPr id="27" name="Rectangle 26"/>
            <p:cNvSpPr/>
            <p:nvPr/>
          </p:nvSpPr>
          <p:spPr>
            <a:xfrm>
              <a:off x="9226935" y="3237153"/>
              <a:ext cx="2808810" cy="742062"/>
            </a:xfrm>
            <a:prstGeom prst="rect">
              <a:avLst/>
            </a:prstGeom>
          </p:spPr>
          <p:txBody>
            <a:bodyPr wrap="square" lIns="487680" rIns="487680" bIns="121920">
              <a:spAutoFit/>
            </a:bodyPr>
            <a:lstStyle/>
            <a:p>
              <a:pPr>
                <a:lnSpc>
                  <a:spcPct val="89000"/>
                </a:lnSpc>
              </a:pPr>
              <a:r>
                <a:rPr lang="en-US" sz="4000"/>
                <a:t>Thermal Energy</a:t>
              </a:r>
              <a:endParaRPr lang="en-US" sz="3200"/>
            </a:p>
            <a:p>
              <a:pPr>
                <a:lnSpc>
                  <a:spcPct val="89000"/>
                </a:lnSpc>
              </a:pPr>
              <a:r>
                <a:rPr lang="en-US" sz="2800"/>
                <a:t>Lorem ipsum dolor sit amet, consectetur adipiscing elit</a:t>
              </a:r>
            </a:p>
          </p:txBody>
        </p:sp>
      </p:grpSp>
      <p:grpSp>
        <p:nvGrpSpPr>
          <p:cNvPr id="20" name="Group 19"/>
          <p:cNvGrpSpPr/>
          <p:nvPr/>
        </p:nvGrpSpPr>
        <p:grpSpPr>
          <a:xfrm>
            <a:off x="16470187" y="3574436"/>
            <a:ext cx="7159584" cy="3290820"/>
            <a:chOff x="7001077" y="1980824"/>
            <a:chExt cx="3579792" cy="1645410"/>
          </a:xfrm>
        </p:grpSpPr>
        <p:cxnSp>
          <p:nvCxnSpPr>
            <p:cNvPr id="21" name="Straight Connector 20"/>
            <p:cNvCxnSpPr/>
            <p:nvPr/>
          </p:nvCxnSpPr>
          <p:spPr>
            <a:xfrm>
              <a:off x="7001077" y="2442370"/>
              <a:ext cx="2175387"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2" name="Rounded Rectangle 21"/>
            <p:cNvSpPr/>
            <p:nvPr/>
          </p:nvSpPr>
          <p:spPr>
            <a:xfrm>
              <a:off x="8824437" y="1980824"/>
              <a:ext cx="704054" cy="704054"/>
            </a:xfrm>
            <a:prstGeom prst="roundRect">
              <a:avLst>
                <a:gd name="adj" fmla="val 32320"/>
              </a:avLst>
            </a:prstGeom>
            <a:solidFill>
              <a:schemeClr val="accent3"/>
            </a:solidFill>
            <a:ln w="12700">
              <a:noFill/>
            </a:ln>
            <a:scene3d>
              <a:camera prst="orthographicFront"/>
              <a:lightRig rig="threePt" dir="t"/>
            </a:scene3d>
            <a:sp3d extrusionH="2476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latin typeface="dt-line-business-01" panose="02000509000000000000" pitchFamily="49" charset="0"/>
                  <a:cs typeface="Arial" panose="020B0604020202020204" pitchFamily="34" charset="0"/>
                </a:rPr>
                <a:t>Q</a:t>
              </a:r>
            </a:p>
          </p:txBody>
        </p:sp>
        <p:sp>
          <p:nvSpPr>
            <p:cNvPr id="23" name="Rectangle 22"/>
            <p:cNvSpPr/>
            <p:nvPr/>
          </p:nvSpPr>
          <p:spPr>
            <a:xfrm>
              <a:off x="7772059" y="2884172"/>
              <a:ext cx="2808810" cy="742062"/>
            </a:xfrm>
            <a:prstGeom prst="rect">
              <a:avLst/>
            </a:prstGeom>
          </p:spPr>
          <p:txBody>
            <a:bodyPr wrap="square" lIns="487680" rIns="487680" bIns="121920">
              <a:spAutoFit/>
            </a:bodyPr>
            <a:lstStyle/>
            <a:p>
              <a:pPr algn="ctr">
                <a:lnSpc>
                  <a:spcPct val="89000"/>
                </a:lnSpc>
              </a:pPr>
              <a:r>
                <a:rPr lang="en-US" sz="4000"/>
                <a:t>Two way relation</a:t>
              </a:r>
              <a:endParaRPr lang="en-US" sz="3200"/>
            </a:p>
            <a:p>
              <a:pPr algn="ctr">
                <a:lnSpc>
                  <a:spcPct val="89000"/>
                </a:lnSpc>
              </a:pPr>
              <a:r>
                <a:rPr lang="en-US" sz="2800"/>
                <a:t>Lorem ipsum dolor sit amet, consectetur </a:t>
              </a:r>
              <a:r>
                <a:rPr lang="en-US" sz="2800" err="1"/>
                <a:t>adipiscing</a:t>
              </a:r>
              <a:r>
                <a:rPr lang="en-US" sz="2800"/>
                <a:t> </a:t>
              </a:r>
              <a:r>
                <a:rPr lang="en-US" sz="2800" err="1"/>
                <a:t>elit</a:t>
              </a:r>
              <a:endParaRPr lang="en-US" sz="2800"/>
            </a:p>
          </p:txBody>
        </p:sp>
      </p:grpSp>
      <p:grpSp>
        <p:nvGrpSpPr>
          <p:cNvPr id="12" name="Group 11"/>
          <p:cNvGrpSpPr/>
          <p:nvPr/>
        </p:nvGrpSpPr>
        <p:grpSpPr>
          <a:xfrm>
            <a:off x="737323" y="5293156"/>
            <a:ext cx="9040636" cy="1484124"/>
            <a:chOff x="759754" y="2619286"/>
            <a:chExt cx="4520318" cy="742062"/>
          </a:xfrm>
        </p:grpSpPr>
        <p:sp>
          <p:nvSpPr>
            <p:cNvPr id="13" name="Rectangle 12"/>
            <p:cNvSpPr/>
            <p:nvPr/>
          </p:nvSpPr>
          <p:spPr>
            <a:xfrm flipH="1">
              <a:off x="759754" y="2619286"/>
              <a:ext cx="2808810" cy="742062"/>
            </a:xfrm>
            <a:prstGeom prst="rect">
              <a:avLst/>
            </a:prstGeom>
          </p:spPr>
          <p:txBody>
            <a:bodyPr wrap="square" lIns="487680" rIns="487680" bIns="121920">
              <a:spAutoFit/>
            </a:bodyPr>
            <a:lstStyle/>
            <a:p>
              <a:pPr>
                <a:lnSpc>
                  <a:spcPct val="89000"/>
                </a:lnSpc>
              </a:pPr>
              <a:r>
                <a:rPr lang="en-US" sz="4000"/>
                <a:t>Transport</a:t>
              </a:r>
              <a:endParaRPr lang="en-US" sz="3200"/>
            </a:p>
            <a:p>
              <a:pP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cxnSp>
          <p:nvCxnSpPr>
            <p:cNvPr id="14" name="Straight Connector 13"/>
            <p:cNvCxnSpPr/>
            <p:nvPr/>
          </p:nvCxnSpPr>
          <p:spPr>
            <a:xfrm flipH="1">
              <a:off x="4149974" y="2986553"/>
              <a:ext cx="113009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5" name="Rounded Rectangle 14"/>
            <p:cNvSpPr/>
            <p:nvPr/>
          </p:nvSpPr>
          <p:spPr>
            <a:xfrm flipH="1">
              <a:off x="3568564" y="2634526"/>
              <a:ext cx="704054" cy="704054"/>
            </a:xfrm>
            <a:prstGeom prst="roundRect">
              <a:avLst>
                <a:gd name="adj" fmla="val 32320"/>
              </a:avLst>
            </a:prstGeom>
            <a:solidFill>
              <a:schemeClr val="accent2"/>
            </a:solidFill>
            <a:ln w="12700">
              <a:noFill/>
            </a:ln>
            <a:scene3d>
              <a:camera prst="orthographicFront"/>
              <a:lightRig rig="threePt" dir="t"/>
            </a:scene3d>
            <a:sp3d extrusionH="2476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latin typeface="dt-line-transportation-01" panose="02000509000000000000" pitchFamily="49" charset="0"/>
                  <a:cs typeface="Arial" panose="020B0604020202020204" pitchFamily="34" charset="0"/>
                </a:rPr>
                <a:t>c</a:t>
              </a:r>
              <a:endParaRPr lang="en-US" sz="8000">
                <a:latin typeface="dt-line-business-01" panose="02000509000000000000" pitchFamily="49" charset="0"/>
                <a:cs typeface="Arial" panose="020B0604020202020204" pitchFamily="34" charset="0"/>
              </a:endParaRPr>
            </a:p>
          </p:txBody>
        </p:sp>
      </p:grpSp>
      <p:sp>
        <p:nvSpPr>
          <p:cNvPr id="10" name="Rounded Rectangle 9"/>
          <p:cNvSpPr/>
          <p:nvPr/>
        </p:nvSpPr>
        <p:spPr>
          <a:xfrm>
            <a:off x="12890745" y="1869484"/>
            <a:ext cx="3652272" cy="3652272"/>
          </a:xfrm>
          <a:prstGeom prst="roundRect">
            <a:avLst/>
          </a:prstGeom>
          <a:solidFill>
            <a:schemeClr val="bg1"/>
          </a:solidFill>
          <a:ln w="377825">
            <a:solidFill>
              <a:schemeClr val="accent3"/>
            </a:solidFill>
          </a:ln>
          <a:scene3d>
            <a:camera prst="isometricTopUp"/>
            <a:lightRig rig="threePt" dir="t"/>
          </a:scene3d>
          <a:sp3d extrusionH="3175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0">
                <a:solidFill>
                  <a:schemeClr val="tx1">
                    <a:lumMod val="90000"/>
                    <a:lumOff val="10000"/>
                  </a:schemeClr>
                </a:solidFill>
              </a:rPr>
              <a:t>03</a:t>
            </a:r>
          </a:p>
        </p:txBody>
      </p:sp>
      <p:sp>
        <p:nvSpPr>
          <p:cNvPr id="9" name="Rounded Rectangle 8"/>
          <p:cNvSpPr/>
          <p:nvPr/>
        </p:nvSpPr>
        <p:spPr>
          <a:xfrm>
            <a:off x="9986677" y="4635584"/>
            <a:ext cx="3652272" cy="3652272"/>
          </a:xfrm>
          <a:prstGeom prst="roundRect">
            <a:avLst/>
          </a:prstGeom>
          <a:solidFill>
            <a:schemeClr val="bg1"/>
          </a:solidFill>
          <a:ln w="377825">
            <a:solidFill>
              <a:schemeClr val="accent2"/>
            </a:solidFill>
          </a:ln>
          <a:scene3d>
            <a:camera prst="isometricTopUp"/>
            <a:lightRig rig="threePt" dir="t"/>
          </a:scene3d>
          <a:sp3d extrusionH="1530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0">
                <a:solidFill>
                  <a:schemeClr val="tx1">
                    <a:lumMod val="90000"/>
                    <a:lumOff val="10000"/>
                  </a:schemeClr>
                </a:solidFill>
              </a:rPr>
              <a:t>02</a:t>
            </a:r>
          </a:p>
        </p:txBody>
      </p:sp>
      <p:sp>
        <p:nvSpPr>
          <p:cNvPr id="6" name="Rounded Rectangle 5"/>
          <p:cNvSpPr/>
          <p:nvPr/>
        </p:nvSpPr>
        <p:spPr>
          <a:xfrm>
            <a:off x="7058997" y="7283852"/>
            <a:ext cx="3652272" cy="3652272"/>
          </a:xfrm>
          <a:prstGeom prst="roundRect">
            <a:avLst/>
          </a:prstGeom>
          <a:solidFill>
            <a:schemeClr val="bg1"/>
          </a:solidFill>
          <a:ln w="377825">
            <a:solidFill>
              <a:schemeClr val="accent1"/>
            </a:solidFill>
          </a:ln>
          <a:scene3d>
            <a:camera prst="isometricTopUp"/>
            <a:lightRig rig="threePt" dir="t"/>
          </a:scene3d>
          <a:sp3d extrusionH="254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0">
                <a:solidFill>
                  <a:schemeClr val="tx1">
                    <a:lumMod val="90000"/>
                    <a:lumOff val="10000"/>
                  </a:schemeClr>
                </a:solidFill>
              </a:rPr>
              <a:t>01</a:t>
            </a:r>
          </a:p>
        </p:txBody>
      </p:sp>
      <p:sp>
        <p:nvSpPr>
          <p:cNvPr id="11" name="Title 1"/>
          <p:cNvSpPr txBox="1">
            <a:spLocks/>
          </p:cNvSpPr>
          <p:nvPr/>
        </p:nvSpPr>
        <p:spPr>
          <a:xfrm>
            <a:off x="1298271" y="958091"/>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Three Step infographic</a:t>
            </a:r>
          </a:p>
          <a:p>
            <a:r>
              <a:rPr lang="en-US" sz="3200" dirty="0">
                <a:solidFill>
                  <a:schemeClr val="tx1">
                    <a:lumMod val="90000"/>
                    <a:lumOff val="10000"/>
                  </a:schemeClr>
                </a:solidFill>
                <a:latin typeface="+mn-lt"/>
              </a:rPr>
              <a:t>Change font icons, no lose animation</a:t>
            </a:r>
            <a:endParaRPr lang="en-US" sz="6400" dirty="0">
              <a:solidFill>
                <a:schemeClr val="tx1">
                  <a:lumMod val="90000"/>
                  <a:lumOff val="10000"/>
                </a:schemeClr>
              </a:solidFill>
              <a:latin typeface="+mn-lt"/>
            </a:endParaRPr>
          </a:p>
        </p:txBody>
      </p:sp>
    </p:spTree>
    <p:extLst>
      <p:ext uri="{BB962C8B-B14F-4D97-AF65-F5344CB8AC3E}">
        <p14:creationId xmlns:p14="http://schemas.microsoft.com/office/powerpoint/2010/main" val="59503426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60000">
                                          <p:cBhvr additive="base">
                                            <p:cTn id="7" dur="1500" fill="hold"/>
                                            <p:tgtEl>
                                              <p:spTgt spid="6"/>
                                            </p:tgtEl>
                                            <p:attrNameLst>
                                              <p:attrName>ppt_x</p:attrName>
                                            </p:attrNameLst>
                                          </p:cBhvr>
                                          <p:tavLst>
                                            <p:tav tm="0">
                                              <p:val>
                                                <p:strVal val="#ppt_x"/>
                                              </p:val>
                                            </p:tav>
                                            <p:tav tm="100000">
                                              <p:val>
                                                <p:strVal val="#ppt_x"/>
                                              </p:val>
                                            </p:tav>
                                          </p:tavLst>
                                        </p:anim>
                                        <p:anim calcmode="lin" valueType="num" p14:bounceEnd="60000">
                                          <p:cBhvr additive="base">
                                            <p:cTn id="8" dur="15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300"/>
                                      </p:stCondLst>
                                      <p:childTnLst>
                                        <p:set>
                                          <p:cBhvr>
                                            <p:cTn id="10" dur="1" fill="hold">
                                              <p:stCondLst>
                                                <p:cond delay="0"/>
                                              </p:stCondLst>
                                            </p:cTn>
                                            <p:tgtEl>
                                              <p:spTgt spid="9"/>
                                            </p:tgtEl>
                                            <p:attrNameLst>
                                              <p:attrName>style.visibility</p:attrName>
                                            </p:attrNameLst>
                                          </p:cBhvr>
                                          <p:to>
                                            <p:strVal val="visible"/>
                                          </p:to>
                                        </p:set>
                                        <p:anim calcmode="lin" valueType="num" p14:bounceEnd="60000">
                                          <p:cBhvr additive="base">
                                            <p:cTn id="11" dur="1500" fill="hold"/>
                                            <p:tgtEl>
                                              <p:spTgt spid="9"/>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9"/>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600"/>
                                      </p:stCondLst>
                                      <p:childTnLst>
                                        <p:set>
                                          <p:cBhvr>
                                            <p:cTn id="14" dur="1" fill="hold">
                                              <p:stCondLst>
                                                <p:cond delay="0"/>
                                              </p:stCondLst>
                                            </p:cTn>
                                            <p:tgtEl>
                                              <p:spTgt spid="10"/>
                                            </p:tgtEl>
                                            <p:attrNameLst>
                                              <p:attrName>style.visibility</p:attrName>
                                            </p:attrNameLst>
                                          </p:cBhvr>
                                          <p:to>
                                            <p:strVal val="visible"/>
                                          </p:to>
                                        </p:set>
                                        <p:anim calcmode="lin" valueType="num" p14:bounceEnd="60000">
                                          <p:cBhvr additive="base">
                                            <p:cTn id="15" dur="1500" fill="hold"/>
                                            <p:tgtEl>
                                              <p:spTgt spid="10"/>
                                            </p:tgtEl>
                                            <p:attrNameLst>
                                              <p:attrName>ppt_x</p:attrName>
                                            </p:attrNameLst>
                                          </p:cBhvr>
                                          <p:tavLst>
                                            <p:tav tm="0">
                                              <p:val>
                                                <p:strVal val="#ppt_x"/>
                                              </p:val>
                                            </p:tav>
                                            <p:tav tm="100000">
                                              <p:val>
                                                <p:strVal val="#ppt_x"/>
                                              </p:val>
                                            </p:tav>
                                          </p:tavLst>
                                        </p:anim>
                                        <p:anim calcmode="lin" valueType="num" p14:bounceEnd="60000">
                                          <p:cBhvr additive="base">
                                            <p:cTn id="16" dur="1500" fill="hold"/>
                                            <p:tgtEl>
                                              <p:spTgt spid="10"/>
                                            </p:tgtEl>
                                            <p:attrNameLst>
                                              <p:attrName>ppt_y</p:attrName>
                                            </p:attrNameLst>
                                          </p:cBhvr>
                                          <p:tavLst>
                                            <p:tav tm="0">
                                              <p:val>
                                                <p:strVal val="0-#ppt_h/2"/>
                                              </p:val>
                                            </p:tav>
                                            <p:tav tm="100000">
                                              <p:val>
                                                <p:strVal val="#ppt_y"/>
                                              </p:val>
                                            </p:tav>
                                          </p:tavLst>
                                        </p:anim>
                                      </p:childTnLst>
                                    </p:cTn>
                                  </p:par>
                                  <p:par>
                                    <p:cTn id="17" presetID="10" presetClass="entr" presetSubtype="0" fill="hold" nodeType="withEffect">
                                      <p:stCondLst>
                                        <p:cond delay="70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nodeType="withEffect">
                                      <p:stCondLst>
                                        <p:cond delay="90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500"/>
                                            <p:tgtEl>
                                              <p:spTgt spid="20"/>
                                            </p:tgtEl>
                                          </p:cBhvr>
                                        </p:animEffect>
                                      </p:childTnLst>
                                    </p:cTn>
                                  </p:par>
                                  <p:par>
                                    <p:cTn id="23" presetID="10" presetClass="entr" presetSubtype="0" fill="hold" nodeType="withEffect">
                                      <p:stCondLst>
                                        <p:cond delay="110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ppt_x"/>
                                              </p:val>
                                            </p:tav>
                                            <p:tav tm="100000">
                                              <p:val>
                                                <p:strVal val="#ppt_x"/>
                                              </p:val>
                                            </p:tav>
                                          </p:tavLst>
                                        </p:anim>
                                        <p:anim calcmode="lin" valueType="num">
                                          <p:cBhvr additive="base">
                                            <p:cTn id="8" dur="15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3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500" fill="hold"/>
                                            <p:tgtEl>
                                              <p:spTgt spid="9"/>
                                            </p:tgtEl>
                                            <p:attrNameLst>
                                              <p:attrName>ppt_x</p:attrName>
                                            </p:attrNameLst>
                                          </p:cBhvr>
                                          <p:tavLst>
                                            <p:tav tm="0">
                                              <p:val>
                                                <p:strVal val="#ppt_x"/>
                                              </p:val>
                                            </p:tav>
                                            <p:tav tm="100000">
                                              <p:val>
                                                <p:strVal val="#ppt_x"/>
                                              </p:val>
                                            </p:tav>
                                          </p:tavLst>
                                        </p:anim>
                                        <p:anim calcmode="lin" valueType="num">
                                          <p:cBhvr additive="base">
                                            <p:cTn id="12" dur="1500" fill="hold"/>
                                            <p:tgtEl>
                                              <p:spTgt spid="9"/>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6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500" fill="hold"/>
                                            <p:tgtEl>
                                              <p:spTgt spid="10"/>
                                            </p:tgtEl>
                                            <p:attrNameLst>
                                              <p:attrName>ppt_x</p:attrName>
                                            </p:attrNameLst>
                                          </p:cBhvr>
                                          <p:tavLst>
                                            <p:tav tm="0">
                                              <p:val>
                                                <p:strVal val="#ppt_x"/>
                                              </p:val>
                                            </p:tav>
                                            <p:tav tm="100000">
                                              <p:val>
                                                <p:strVal val="#ppt_x"/>
                                              </p:val>
                                            </p:tav>
                                          </p:tavLst>
                                        </p:anim>
                                        <p:anim calcmode="lin" valueType="num">
                                          <p:cBhvr additive="base">
                                            <p:cTn id="16" dur="1500" fill="hold"/>
                                            <p:tgtEl>
                                              <p:spTgt spid="10"/>
                                            </p:tgtEl>
                                            <p:attrNameLst>
                                              <p:attrName>ppt_y</p:attrName>
                                            </p:attrNameLst>
                                          </p:cBhvr>
                                          <p:tavLst>
                                            <p:tav tm="0">
                                              <p:val>
                                                <p:strVal val="0-#ppt_h/2"/>
                                              </p:val>
                                            </p:tav>
                                            <p:tav tm="100000">
                                              <p:val>
                                                <p:strVal val="#ppt_y"/>
                                              </p:val>
                                            </p:tav>
                                          </p:tavLst>
                                        </p:anim>
                                      </p:childTnLst>
                                    </p:cTn>
                                  </p:par>
                                  <p:par>
                                    <p:cTn id="17" presetID="10" presetClass="entr" presetSubtype="0" fill="hold" nodeType="withEffect">
                                      <p:stCondLst>
                                        <p:cond delay="70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nodeType="withEffect">
                                      <p:stCondLst>
                                        <p:cond delay="90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500"/>
                                            <p:tgtEl>
                                              <p:spTgt spid="20"/>
                                            </p:tgtEl>
                                          </p:cBhvr>
                                        </p:animEffect>
                                      </p:childTnLst>
                                    </p:cTn>
                                  </p:par>
                                  <p:par>
                                    <p:cTn id="23" presetID="10" presetClass="entr" presetSubtype="0" fill="hold" nodeType="withEffect">
                                      <p:stCondLst>
                                        <p:cond delay="110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6" grpId="0" animBg="1"/>
        </p:bldLst>
      </p:timing>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1590" y="4463258"/>
            <a:ext cx="9061450" cy="4038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Rectangle 11"/>
          <p:cNvSpPr/>
          <p:nvPr/>
        </p:nvSpPr>
        <p:spPr>
          <a:xfrm>
            <a:off x="1590" y="7326314"/>
            <a:ext cx="9061450" cy="4038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 name="Rectangle 10"/>
          <p:cNvSpPr/>
          <p:nvPr/>
        </p:nvSpPr>
        <p:spPr>
          <a:xfrm>
            <a:off x="1590" y="9677400"/>
            <a:ext cx="9061450" cy="4038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7" name="Rectangle 36"/>
          <p:cNvSpPr/>
          <p:nvPr/>
        </p:nvSpPr>
        <p:spPr>
          <a:xfrm>
            <a:off x="1589" y="3157999"/>
            <a:ext cx="9061452" cy="1764522"/>
          </a:xfrm>
          <a:custGeom>
            <a:avLst/>
            <a:gdLst>
              <a:gd name="connsiteX0" fmla="*/ 0 w 4530726"/>
              <a:gd name="connsiteY0" fmla="*/ 0 h 878863"/>
              <a:gd name="connsiteX1" fmla="*/ 4530726 w 4530726"/>
              <a:gd name="connsiteY1" fmla="*/ 0 h 878863"/>
              <a:gd name="connsiteX2" fmla="*/ 4530726 w 4530726"/>
              <a:gd name="connsiteY2" fmla="*/ 878863 h 878863"/>
              <a:gd name="connsiteX3" fmla="*/ 0 w 4530726"/>
              <a:gd name="connsiteY3" fmla="*/ 878863 h 878863"/>
              <a:gd name="connsiteX4" fmla="*/ 0 w 4530726"/>
              <a:gd name="connsiteY4" fmla="*/ 0 h 878863"/>
              <a:gd name="connsiteX0" fmla="*/ 0 w 4530726"/>
              <a:gd name="connsiteY0" fmla="*/ 0 h 882261"/>
              <a:gd name="connsiteX1" fmla="*/ 4530726 w 4530726"/>
              <a:gd name="connsiteY1" fmla="*/ 0 h 882261"/>
              <a:gd name="connsiteX2" fmla="*/ 4530726 w 4530726"/>
              <a:gd name="connsiteY2" fmla="*/ 878863 h 882261"/>
              <a:gd name="connsiteX3" fmla="*/ 1455419 w 4530726"/>
              <a:gd name="connsiteY3" fmla="*/ 882261 h 882261"/>
              <a:gd name="connsiteX4" fmla="*/ 0 w 4530726"/>
              <a:gd name="connsiteY4" fmla="*/ 878863 h 882261"/>
              <a:gd name="connsiteX5" fmla="*/ 0 w 4530726"/>
              <a:gd name="connsiteY5" fmla="*/ 0 h 882261"/>
              <a:gd name="connsiteX0" fmla="*/ 0 w 4530726"/>
              <a:gd name="connsiteY0" fmla="*/ 0 h 882261"/>
              <a:gd name="connsiteX1" fmla="*/ 4530726 w 4530726"/>
              <a:gd name="connsiteY1" fmla="*/ 0 h 882261"/>
              <a:gd name="connsiteX2" fmla="*/ 4530726 w 4530726"/>
              <a:gd name="connsiteY2" fmla="*/ 878863 h 882261"/>
              <a:gd name="connsiteX3" fmla="*/ 1455419 w 4530726"/>
              <a:gd name="connsiteY3" fmla="*/ 882261 h 882261"/>
              <a:gd name="connsiteX4" fmla="*/ 190500 w 4530726"/>
              <a:gd name="connsiteY4" fmla="*/ 505483 h 882261"/>
              <a:gd name="connsiteX5" fmla="*/ 0 w 4530726"/>
              <a:gd name="connsiteY5" fmla="*/ 0 h 882261"/>
              <a:gd name="connsiteX0" fmla="*/ 0 w 4530726"/>
              <a:gd name="connsiteY0" fmla="*/ 0 h 882261"/>
              <a:gd name="connsiteX1" fmla="*/ 4530726 w 4530726"/>
              <a:gd name="connsiteY1" fmla="*/ 0 h 882261"/>
              <a:gd name="connsiteX2" fmla="*/ 4530726 w 4530726"/>
              <a:gd name="connsiteY2" fmla="*/ 878863 h 882261"/>
              <a:gd name="connsiteX3" fmla="*/ 3147059 w 4530726"/>
              <a:gd name="connsiteY3" fmla="*/ 882261 h 882261"/>
              <a:gd name="connsiteX4" fmla="*/ 1455419 w 4530726"/>
              <a:gd name="connsiteY4" fmla="*/ 882261 h 882261"/>
              <a:gd name="connsiteX5" fmla="*/ 190500 w 4530726"/>
              <a:gd name="connsiteY5" fmla="*/ 505483 h 882261"/>
              <a:gd name="connsiteX6" fmla="*/ 0 w 4530726"/>
              <a:gd name="connsiteY6" fmla="*/ 0 h 882261"/>
              <a:gd name="connsiteX0" fmla="*/ 0 w 4530726"/>
              <a:gd name="connsiteY0" fmla="*/ 0 h 882261"/>
              <a:gd name="connsiteX1" fmla="*/ 4530726 w 4530726"/>
              <a:gd name="connsiteY1" fmla="*/ 0 h 882261"/>
              <a:gd name="connsiteX2" fmla="*/ 4225926 w 4530726"/>
              <a:gd name="connsiteY2" fmla="*/ 612163 h 882261"/>
              <a:gd name="connsiteX3" fmla="*/ 3147059 w 4530726"/>
              <a:gd name="connsiteY3" fmla="*/ 882261 h 882261"/>
              <a:gd name="connsiteX4" fmla="*/ 1455419 w 4530726"/>
              <a:gd name="connsiteY4" fmla="*/ 882261 h 882261"/>
              <a:gd name="connsiteX5" fmla="*/ 190500 w 4530726"/>
              <a:gd name="connsiteY5" fmla="*/ 505483 h 882261"/>
              <a:gd name="connsiteX6" fmla="*/ 0 w 4530726"/>
              <a:gd name="connsiteY6" fmla="*/ 0 h 882261"/>
              <a:gd name="connsiteX0" fmla="*/ 0 w 4530726"/>
              <a:gd name="connsiteY0" fmla="*/ 0 h 882261"/>
              <a:gd name="connsiteX1" fmla="*/ 4530726 w 4530726"/>
              <a:gd name="connsiteY1" fmla="*/ 0 h 882261"/>
              <a:gd name="connsiteX2" fmla="*/ 4225926 w 4530726"/>
              <a:gd name="connsiteY2" fmla="*/ 612163 h 882261"/>
              <a:gd name="connsiteX3" fmla="*/ 3147059 w 4530726"/>
              <a:gd name="connsiteY3" fmla="*/ 851781 h 882261"/>
              <a:gd name="connsiteX4" fmla="*/ 1455419 w 4530726"/>
              <a:gd name="connsiteY4" fmla="*/ 882261 h 882261"/>
              <a:gd name="connsiteX5" fmla="*/ 190500 w 4530726"/>
              <a:gd name="connsiteY5" fmla="*/ 505483 h 882261"/>
              <a:gd name="connsiteX6" fmla="*/ 0 w 4530726"/>
              <a:gd name="connsiteY6" fmla="*/ 0 h 88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0726" h="882261">
                <a:moveTo>
                  <a:pt x="0" y="0"/>
                </a:moveTo>
                <a:lnTo>
                  <a:pt x="4530726" y="0"/>
                </a:lnTo>
                <a:lnTo>
                  <a:pt x="4225926" y="612163"/>
                </a:lnTo>
                <a:lnTo>
                  <a:pt x="3147059" y="851781"/>
                </a:lnTo>
                <a:lnTo>
                  <a:pt x="1455419" y="882261"/>
                </a:lnTo>
                <a:lnTo>
                  <a:pt x="190500" y="505483"/>
                </a:ln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Freeform 5"/>
          <p:cNvSpPr>
            <a:spLocks noEditPoints="1"/>
          </p:cNvSpPr>
          <p:nvPr/>
        </p:nvSpPr>
        <p:spPr bwMode="auto">
          <a:xfrm>
            <a:off x="1590" y="2171700"/>
            <a:ext cx="9061450" cy="11544300"/>
          </a:xfrm>
          <a:custGeom>
            <a:avLst/>
            <a:gdLst>
              <a:gd name="T0" fmla="*/ 0 w 1355"/>
              <a:gd name="T1" fmla="*/ 0 h 1725"/>
              <a:gd name="T2" fmla="*/ 0 w 1355"/>
              <a:gd name="T3" fmla="*/ 1725 h 1725"/>
              <a:gd name="T4" fmla="*/ 1355 w 1355"/>
              <a:gd name="T5" fmla="*/ 1725 h 1725"/>
              <a:gd name="T6" fmla="*/ 1355 w 1355"/>
              <a:gd name="T7" fmla="*/ 0 h 1725"/>
              <a:gd name="T8" fmla="*/ 0 w 1355"/>
              <a:gd name="T9" fmla="*/ 0 h 1725"/>
              <a:gd name="T10" fmla="*/ 1275 w 1355"/>
              <a:gd name="T11" fmla="*/ 325 h 1725"/>
              <a:gd name="T12" fmla="*/ 1144 w 1355"/>
              <a:gd name="T13" fmla="*/ 628 h 1725"/>
              <a:gd name="T14" fmla="*/ 1078 w 1355"/>
              <a:gd name="T15" fmla="*/ 1217 h 1725"/>
              <a:gd name="T16" fmla="*/ 963 w 1355"/>
              <a:gd name="T17" fmla="*/ 1533 h 1725"/>
              <a:gd name="T18" fmla="*/ 963 w 1355"/>
              <a:gd name="T19" fmla="*/ 1626 h 1725"/>
              <a:gd name="T20" fmla="*/ 391 w 1355"/>
              <a:gd name="T21" fmla="*/ 1626 h 1725"/>
              <a:gd name="T22" fmla="*/ 391 w 1355"/>
              <a:gd name="T23" fmla="*/ 1533 h 1725"/>
              <a:gd name="T24" fmla="*/ 277 w 1355"/>
              <a:gd name="T25" fmla="*/ 1217 h 1725"/>
              <a:gd name="T26" fmla="*/ 210 w 1355"/>
              <a:gd name="T27" fmla="*/ 628 h 1725"/>
              <a:gd name="T28" fmla="*/ 79 w 1355"/>
              <a:gd name="T29" fmla="*/ 324 h 1725"/>
              <a:gd name="T30" fmla="*/ 39 w 1355"/>
              <a:gd name="T31" fmla="*/ 262 h 1725"/>
              <a:gd name="T32" fmla="*/ 238 w 1355"/>
              <a:gd name="T33" fmla="*/ 141 h 1725"/>
              <a:gd name="T34" fmla="*/ 678 w 1355"/>
              <a:gd name="T35" fmla="*/ 99 h 1725"/>
              <a:gd name="T36" fmla="*/ 1118 w 1355"/>
              <a:gd name="T37" fmla="*/ 141 h 1725"/>
              <a:gd name="T38" fmla="*/ 1316 w 1355"/>
              <a:gd name="T39" fmla="*/ 262 h 1725"/>
              <a:gd name="T40" fmla="*/ 1275 w 1355"/>
              <a:gd name="T41" fmla="*/ 325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5" h="1725">
                <a:moveTo>
                  <a:pt x="0" y="0"/>
                </a:moveTo>
                <a:cubicBezTo>
                  <a:pt x="0" y="1725"/>
                  <a:pt x="0" y="1725"/>
                  <a:pt x="0" y="1725"/>
                </a:cubicBezTo>
                <a:cubicBezTo>
                  <a:pt x="1355" y="1725"/>
                  <a:pt x="1355" y="1725"/>
                  <a:pt x="1355" y="1725"/>
                </a:cubicBezTo>
                <a:cubicBezTo>
                  <a:pt x="1355" y="0"/>
                  <a:pt x="1355" y="0"/>
                  <a:pt x="1355" y="0"/>
                </a:cubicBezTo>
                <a:lnTo>
                  <a:pt x="0" y="0"/>
                </a:lnTo>
                <a:close/>
                <a:moveTo>
                  <a:pt x="1275" y="325"/>
                </a:moveTo>
                <a:cubicBezTo>
                  <a:pt x="1144" y="628"/>
                  <a:pt x="1144" y="628"/>
                  <a:pt x="1144" y="628"/>
                </a:cubicBezTo>
                <a:cubicBezTo>
                  <a:pt x="1078" y="1217"/>
                  <a:pt x="1078" y="1217"/>
                  <a:pt x="1078" y="1217"/>
                </a:cubicBezTo>
                <a:cubicBezTo>
                  <a:pt x="963" y="1533"/>
                  <a:pt x="963" y="1533"/>
                  <a:pt x="963" y="1533"/>
                </a:cubicBezTo>
                <a:cubicBezTo>
                  <a:pt x="963" y="1626"/>
                  <a:pt x="963" y="1626"/>
                  <a:pt x="963" y="1626"/>
                </a:cubicBezTo>
                <a:cubicBezTo>
                  <a:pt x="391" y="1626"/>
                  <a:pt x="391" y="1626"/>
                  <a:pt x="391" y="1626"/>
                </a:cubicBezTo>
                <a:cubicBezTo>
                  <a:pt x="391" y="1533"/>
                  <a:pt x="391" y="1533"/>
                  <a:pt x="391" y="1533"/>
                </a:cubicBezTo>
                <a:cubicBezTo>
                  <a:pt x="277" y="1217"/>
                  <a:pt x="277" y="1217"/>
                  <a:pt x="277" y="1217"/>
                </a:cubicBezTo>
                <a:cubicBezTo>
                  <a:pt x="210" y="628"/>
                  <a:pt x="210" y="628"/>
                  <a:pt x="210" y="628"/>
                </a:cubicBezTo>
                <a:cubicBezTo>
                  <a:pt x="79" y="324"/>
                  <a:pt x="79" y="324"/>
                  <a:pt x="79" y="324"/>
                </a:cubicBezTo>
                <a:cubicBezTo>
                  <a:pt x="52" y="305"/>
                  <a:pt x="39" y="285"/>
                  <a:pt x="39" y="262"/>
                </a:cubicBezTo>
                <a:cubicBezTo>
                  <a:pt x="39" y="211"/>
                  <a:pt x="106" y="170"/>
                  <a:pt x="238" y="141"/>
                </a:cubicBezTo>
                <a:cubicBezTo>
                  <a:pt x="355" y="114"/>
                  <a:pt x="512" y="99"/>
                  <a:pt x="678" y="99"/>
                </a:cubicBezTo>
                <a:cubicBezTo>
                  <a:pt x="844" y="99"/>
                  <a:pt x="1000" y="114"/>
                  <a:pt x="1118" y="141"/>
                </a:cubicBezTo>
                <a:cubicBezTo>
                  <a:pt x="1249" y="170"/>
                  <a:pt x="1316" y="211"/>
                  <a:pt x="1316" y="262"/>
                </a:cubicBezTo>
                <a:cubicBezTo>
                  <a:pt x="1316" y="285"/>
                  <a:pt x="1303" y="306"/>
                  <a:pt x="1275" y="325"/>
                </a:cubicBezTo>
                <a:close/>
              </a:path>
            </a:pathLst>
          </a:custGeom>
          <a:solidFill>
            <a:schemeClr val="bg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0" name="Freeform 6"/>
          <p:cNvSpPr>
            <a:spLocks noEditPoints="1"/>
          </p:cNvSpPr>
          <p:nvPr/>
        </p:nvSpPr>
        <p:spPr bwMode="auto">
          <a:xfrm>
            <a:off x="261940" y="2835277"/>
            <a:ext cx="8540750" cy="10217150"/>
          </a:xfrm>
          <a:custGeom>
            <a:avLst/>
            <a:gdLst>
              <a:gd name="T0" fmla="*/ 1277 w 1277"/>
              <a:gd name="T1" fmla="*/ 163 h 1527"/>
              <a:gd name="T2" fmla="*/ 1079 w 1277"/>
              <a:gd name="T3" fmla="*/ 42 h 1527"/>
              <a:gd name="T4" fmla="*/ 639 w 1277"/>
              <a:gd name="T5" fmla="*/ 0 h 1527"/>
              <a:gd name="T6" fmla="*/ 199 w 1277"/>
              <a:gd name="T7" fmla="*/ 42 h 1527"/>
              <a:gd name="T8" fmla="*/ 0 w 1277"/>
              <a:gd name="T9" fmla="*/ 163 h 1527"/>
              <a:gd name="T10" fmla="*/ 40 w 1277"/>
              <a:gd name="T11" fmla="*/ 225 h 1527"/>
              <a:gd name="T12" fmla="*/ 171 w 1277"/>
              <a:gd name="T13" fmla="*/ 529 h 1527"/>
              <a:gd name="T14" fmla="*/ 238 w 1277"/>
              <a:gd name="T15" fmla="*/ 1118 h 1527"/>
              <a:gd name="T16" fmla="*/ 352 w 1277"/>
              <a:gd name="T17" fmla="*/ 1434 h 1527"/>
              <a:gd name="T18" fmla="*/ 352 w 1277"/>
              <a:gd name="T19" fmla="*/ 1527 h 1527"/>
              <a:gd name="T20" fmla="*/ 924 w 1277"/>
              <a:gd name="T21" fmla="*/ 1527 h 1527"/>
              <a:gd name="T22" fmla="*/ 924 w 1277"/>
              <a:gd name="T23" fmla="*/ 1434 h 1527"/>
              <a:gd name="T24" fmla="*/ 1039 w 1277"/>
              <a:gd name="T25" fmla="*/ 1118 h 1527"/>
              <a:gd name="T26" fmla="*/ 1105 w 1277"/>
              <a:gd name="T27" fmla="*/ 529 h 1527"/>
              <a:gd name="T28" fmla="*/ 1236 w 1277"/>
              <a:gd name="T29" fmla="*/ 226 h 1527"/>
              <a:gd name="T30" fmla="*/ 1277 w 1277"/>
              <a:gd name="T31" fmla="*/ 163 h 1527"/>
              <a:gd name="T32" fmla="*/ 209 w 1277"/>
              <a:gd name="T33" fmla="*/ 88 h 1527"/>
              <a:gd name="T34" fmla="*/ 639 w 1277"/>
              <a:gd name="T35" fmla="*/ 48 h 1527"/>
              <a:gd name="T36" fmla="*/ 1068 w 1277"/>
              <a:gd name="T37" fmla="*/ 88 h 1527"/>
              <a:gd name="T38" fmla="*/ 1229 w 1277"/>
              <a:gd name="T39" fmla="*/ 163 h 1527"/>
              <a:gd name="T40" fmla="*/ 1068 w 1277"/>
              <a:gd name="T41" fmla="*/ 238 h 1527"/>
              <a:gd name="T42" fmla="*/ 639 w 1277"/>
              <a:gd name="T43" fmla="*/ 278 h 1527"/>
              <a:gd name="T44" fmla="*/ 209 w 1277"/>
              <a:gd name="T45" fmla="*/ 238 h 1527"/>
              <a:gd name="T46" fmla="*/ 48 w 1277"/>
              <a:gd name="T47" fmla="*/ 163 h 1527"/>
              <a:gd name="T48" fmla="*/ 209 w 1277"/>
              <a:gd name="T49" fmla="*/ 88 h 1527"/>
              <a:gd name="T50" fmla="*/ 1058 w 1277"/>
              <a:gd name="T51" fmla="*/ 517 h 1527"/>
              <a:gd name="T52" fmla="*/ 992 w 1277"/>
              <a:gd name="T53" fmla="*/ 1107 h 1527"/>
              <a:gd name="T54" fmla="*/ 876 w 1277"/>
              <a:gd name="T55" fmla="*/ 1426 h 1527"/>
              <a:gd name="T56" fmla="*/ 876 w 1277"/>
              <a:gd name="T57" fmla="*/ 1479 h 1527"/>
              <a:gd name="T58" fmla="*/ 400 w 1277"/>
              <a:gd name="T59" fmla="*/ 1479 h 1527"/>
              <a:gd name="T60" fmla="*/ 400 w 1277"/>
              <a:gd name="T61" fmla="*/ 1426 h 1527"/>
              <a:gd name="T62" fmla="*/ 285 w 1277"/>
              <a:gd name="T63" fmla="*/ 1107 h 1527"/>
              <a:gd name="T64" fmla="*/ 218 w 1277"/>
              <a:gd name="T65" fmla="*/ 517 h 1527"/>
              <a:gd name="T66" fmla="*/ 106 w 1277"/>
              <a:gd name="T67" fmla="*/ 258 h 1527"/>
              <a:gd name="T68" fmla="*/ 199 w 1277"/>
              <a:gd name="T69" fmla="*/ 285 h 1527"/>
              <a:gd name="T70" fmla="*/ 639 w 1277"/>
              <a:gd name="T71" fmla="*/ 326 h 1527"/>
              <a:gd name="T72" fmla="*/ 1079 w 1277"/>
              <a:gd name="T73" fmla="*/ 285 h 1527"/>
              <a:gd name="T74" fmla="*/ 1170 w 1277"/>
              <a:gd name="T75" fmla="*/ 258 h 1527"/>
              <a:gd name="T76" fmla="*/ 1058 w 1277"/>
              <a:gd name="T77" fmla="*/ 517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77" h="1527">
                <a:moveTo>
                  <a:pt x="1277" y="163"/>
                </a:moveTo>
                <a:cubicBezTo>
                  <a:pt x="1277" y="112"/>
                  <a:pt x="1210" y="71"/>
                  <a:pt x="1079" y="42"/>
                </a:cubicBezTo>
                <a:cubicBezTo>
                  <a:pt x="961" y="15"/>
                  <a:pt x="805" y="0"/>
                  <a:pt x="639" y="0"/>
                </a:cubicBezTo>
                <a:cubicBezTo>
                  <a:pt x="473" y="0"/>
                  <a:pt x="316" y="15"/>
                  <a:pt x="199" y="42"/>
                </a:cubicBezTo>
                <a:cubicBezTo>
                  <a:pt x="67" y="71"/>
                  <a:pt x="0" y="112"/>
                  <a:pt x="0" y="163"/>
                </a:cubicBezTo>
                <a:cubicBezTo>
                  <a:pt x="0" y="186"/>
                  <a:pt x="13" y="206"/>
                  <a:pt x="40" y="225"/>
                </a:cubicBezTo>
                <a:cubicBezTo>
                  <a:pt x="171" y="529"/>
                  <a:pt x="171" y="529"/>
                  <a:pt x="171" y="529"/>
                </a:cubicBezTo>
                <a:cubicBezTo>
                  <a:pt x="238" y="1118"/>
                  <a:pt x="238" y="1118"/>
                  <a:pt x="238" y="1118"/>
                </a:cubicBezTo>
                <a:cubicBezTo>
                  <a:pt x="352" y="1434"/>
                  <a:pt x="352" y="1434"/>
                  <a:pt x="352" y="1434"/>
                </a:cubicBezTo>
                <a:cubicBezTo>
                  <a:pt x="352" y="1527"/>
                  <a:pt x="352" y="1527"/>
                  <a:pt x="352" y="1527"/>
                </a:cubicBezTo>
                <a:cubicBezTo>
                  <a:pt x="924" y="1527"/>
                  <a:pt x="924" y="1527"/>
                  <a:pt x="924" y="1527"/>
                </a:cubicBezTo>
                <a:cubicBezTo>
                  <a:pt x="924" y="1434"/>
                  <a:pt x="924" y="1434"/>
                  <a:pt x="924" y="1434"/>
                </a:cubicBezTo>
                <a:cubicBezTo>
                  <a:pt x="1039" y="1118"/>
                  <a:pt x="1039" y="1118"/>
                  <a:pt x="1039" y="1118"/>
                </a:cubicBezTo>
                <a:cubicBezTo>
                  <a:pt x="1105" y="529"/>
                  <a:pt x="1105" y="529"/>
                  <a:pt x="1105" y="529"/>
                </a:cubicBezTo>
                <a:cubicBezTo>
                  <a:pt x="1236" y="226"/>
                  <a:pt x="1236" y="226"/>
                  <a:pt x="1236" y="226"/>
                </a:cubicBezTo>
                <a:cubicBezTo>
                  <a:pt x="1264" y="207"/>
                  <a:pt x="1277" y="186"/>
                  <a:pt x="1277" y="163"/>
                </a:cubicBezTo>
                <a:close/>
                <a:moveTo>
                  <a:pt x="209" y="88"/>
                </a:moveTo>
                <a:cubicBezTo>
                  <a:pt x="324" y="63"/>
                  <a:pt x="476" y="48"/>
                  <a:pt x="639" y="48"/>
                </a:cubicBezTo>
                <a:cubicBezTo>
                  <a:pt x="801" y="48"/>
                  <a:pt x="954" y="63"/>
                  <a:pt x="1068" y="88"/>
                </a:cubicBezTo>
                <a:cubicBezTo>
                  <a:pt x="1200" y="118"/>
                  <a:pt x="1229" y="152"/>
                  <a:pt x="1229" y="163"/>
                </a:cubicBezTo>
                <a:cubicBezTo>
                  <a:pt x="1229" y="174"/>
                  <a:pt x="1200" y="208"/>
                  <a:pt x="1068" y="238"/>
                </a:cubicBezTo>
                <a:cubicBezTo>
                  <a:pt x="954" y="263"/>
                  <a:pt x="801" y="278"/>
                  <a:pt x="639" y="278"/>
                </a:cubicBezTo>
                <a:cubicBezTo>
                  <a:pt x="476" y="278"/>
                  <a:pt x="324" y="263"/>
                  <a:pt x="209" y="238"/>
                </a:cubicBezTo>
                <a:cubicBezTo>
                  <a:pt x="77" y="208"/>
                  <a:pt x="48" y="174"/>
                  <a:pt x="48" y="163"/>
                </a:cubicBezTo>
                <a:cubicBezTo>
                  <a:pt x="48" y="152"/>
                  <a:pt x="77" y="118"/>
                  <a:pt x="209" y="88"/>
                </a:cubicBezTo>
                <a:close/>
                <a:moveTo>
                  <a:pt x="1058" y="517"/>
                </a:moveTo>
                <a:cubicBezTo>
                  <a:pt x="992" y="1107"/>
                  <a:pt x="992" y="1107"/>
                  <a:pt x="992" y="1107"/>
                </a:cubicBezTo>
                <a:cubicBezTo>
                  <a:pt x="876" y="1426"/>
                  <a:pt x="876" y="1426"/>
                  <a:pt x="876" y="1426"/>
                </a:cubicBezTo>
                <a:cubicBezTo>
                  <a:pt x="876" y="1479"/>
                  <a:pt x="876" y="1479"/>
                  <a:pt x="876" y="1479"/>
                </a:cubicBezTo>
                <a:cubicBezTo>
                  <a:pt x="400" y="1479"/>
                  <a:pt x="400" y="1479"/>
                  <a:pt x="400" y="1479"/>
                </a:cubicBezTo>
                <a:cubicBezTo>
                  <a:pt x="400" y="1426"/>
                  <a:pt x="400" y="1426"/>
                  <a:pt x="400" y="1426"/>
                </a:cubicBezTo>
                <a:cubicBezTo>
                  <a:pt x="285" y="1107"/>
                  <a:pt x="285" y="1107"/>
                  <a:pt x="285" y="1107"/>
                </a:cubicBezTo>
                <a:cubicBezTo>
                  <a:pt x="218" y="517"/>
                  <a:pt x="218" y="517"/>
                  <a:pt x="218" y="517"/>
                </a:cubicBezTo>
                <a:cubicBezTo>
                  <a:pt x="106" y="258"/>
                  <a:pt x="106" y="258"/>
                  <a:pt x="106" y="258"/>
                </a:cubicBezTo>
                <a:cubicBezTo>
                  <a:pt x="132" y="268"/>
                  <a:pt x="163" y="276"/>
                  <a:pt x="199" y="285"/>
                </a:cubicBezTo>
                <a:cubicBezTo>
                  <a:pt x="316" y="311"/>
                  <a:pt x="473" y="326"/>
                  <a:pt x="639" y="326"/>
                </a:cubicBezTo>
                <a:cubicBezTo>
                  <a:pt x="805" y="326"/>
                  <a:pt x="961" y="311"/>
                  <a:pt x="1079" y="285"/>
                </a:cubicBezTo>
                <a:cubicBezTo>
                  <a:pt x="1114" y="277"/>
                  <a:pt x="1144" y="268"/>
                  <a:pt x="1170" y="258"/>
                </a:cubicBezTo>
                <a:lnTo>
                  <a:pt x="1058" y="517"/>
                </a:lnTo>
                <a:close/>
              </a:path>
            </a:pathLst>
          </a:custGeom>
          <a:solidFill>
            <a:schemeClr val="bg2"/>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7" name="Title 1"/>
          <p:cNvSpPr txBox="1">
            <a:spLocks/>
          </p:cNvSpPr>
          <p:nvPr/>
        </p:nvSpPr>
        <p:spPr>
          <a:xfrm>
            <a:off x="7864533" y="856851"/>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a:r>
              <a:rPr lang="en-US" sz="6400" dirty="0">
                <a:solidFill>
                  <a:schemeClr val="tx1">
                    <a:lumMod val="90000"/>
                    <a:lumOff val="10000"/>
                  </a:schemeClr>
                </a:solidFill>
                <a:latin typeface="+mn-lt"/>
              </a:rPr>
              <a:t>The Inbound Marketing Process</a:t>
            </a:r>
          </a:p>
          <a:p>
            <a:pPr algn="r"/>
            <a:r>
              <a:rPr lang="en-US" sz="3200" dirty="0">
                <a:solidFill>
                  <a:schemeClr val="tx1">
                    <a:lumMod val="90000"/>
                    <a:lumOff val="10000"/>
                  </a:schemeClr>
                </a:solidFill>
                <a:latin typeface="+mn-lt"/>
              </a:rPr>
              <a:t>Change font icons, no lose animation</a:t>
            </a:r>
          </a:p>
          <a:p>
            <a:pPr algn="r"/>
            <a:endParaRPr lang="en-US" sz="6400" dirty="0">
              <a:solidFill>
                <a:schemeClr val="tx1">
                  <a:lumMod val="90000"/>
                  <a:lumOff val="10000"/>
                </a:schemeClr>
              </a:solidFill>
              <a:latin typeface="+mn-lt"/>
            </a:endParaRPr>
          </a:p>
        </p:txBody>
      </p:sp>
      <p:sp>
        <p:nvSpPr>
          <p:cNvPr id="22" name="TextBox 21"/>
          <p:cNvSpPr txBox="1"/>
          <p:nvPr/>
        </p:nvSpPr>
        <p:spPr>
          <a:xfrm>
            <a:off x="2789466" y="10563778"/>
            <a:ext cx="3487510" cy="954107"/>
          </a:xfrm>
          <a:prstGeom prst="rect">
            <a:avLst/>
          </a:prstGeom>
          <a:noFill/>
        </p:spPr>
        <p:txBody>
          <a:bodyPr wrap="square" rtlCol="0">
            <a:spAutoFit/>
          </a:bodyPr>
          <a:lstStyle/>
          <a:p>
            <a:pPr algn="ctr"/>
            <a:r>
              <a:rPr lang="en-US" sz="5600" b="1" dirty="0">
                <a:solidFill>
                  <a:srgbClr val="FBFBFB"/>
                </a:solidFill>
              </a:rPr>
              <a:t>RETAIN</a:t>
            </a:r>
          </a:p>
        </p:txBody>
      </p:sp>
      <p:sp>
        <p:nvSpPr>
          <p:cNvPr id="24" name="TextBox 23"/>
          <p:cNvSpPr txBox="1"/>
          <p:nvPr/>
        </p:nvSpPr>
        <p:spPr>
          <a:xfrm>
            <a:off x="2789466" y="10007601"/>
            <a:ext cx="3487510" cy="523220"/>
          </a:xfrm>
          <a:prstGeom prst="rect">
            <a:avLst/>
          </a:prstGeom>
          <a:noFill/>
        </p:spPr>
        <p:txBody>
          <a:bodyPr wrap="square" rtlCol="0">
            <a:spAutoFit/>
          </a:bodyPr>
          <a:lstStyle/>
          <a:p>
            <a:pPr algn="ctr"/>
            <a:r>
              <a:rPr lang="en-US" sz="2800">
                <a:solidFill>
                  <a:srgbClr val="FBFBFB"/>
                </a:solidFill>
              </a:rPr>
              <a:t>Content marketing</a:t>
            </a:r>
          </a:p>
        </p:txBody>
      </p:sp>
      <p:sp>
        <p:nvSpPr>
          <p:cNvPr id="25" name="TextBox 24"/>
          <p:cNvSpPr txBox="1"/>
          <p:nvPr/>
        </p:nvSpPr>
        <p:spPr>
          <a:xfrm>
            <a:off x="2789466" y="11610219"/>
            <a:ext cx="3487510" cy="523220"/>
          </a:xfrm>
          <a:prstGeom prst="rect">
            <a:avLst/>
          </a:prstGeom>
          <a:noFill/>
        </p:spPr>
        <p:txBody>
          <a:bodyPr wrap="square" rtlCol="0">
            <a:spAutoFit/>
          </a:bodyPr>
          <a:lstStyle/>
          <a:p>
            <a:pPr algn="ctr"/>
            <a:r>
              <a:rPr lang="en-US" sz="2800">
                <a:solidFill>
                  <a:srgbClr val="FBFBFB"/>
                </a:solidFill>
              </a:rPr>
              <a:t>SEGMENTATION</a:t>
            </a:r>
          </a:p>
        </p:txBody>
      </p:sp>
      <p:sp>
        <p:nvSpPr>
          <p:cNvPr id="26" name="TextBox 25"/>
          <p:cNvSpPr txBox="1"/>
          <p:nvPr/>
        </p:nvSpPr>
        <p:spPr>
          <a:xfrm>
            <a:off x="2615090" y="8017706"/>
            <a:ext cx="3836262" cy="954107"/>
          </a:xfrm>
          <a:prstGeom prst="rect">
            <a:avLst/>
          </a:prstGeom>
          <a:noFill/>
        </p:spPr>
        <p:txBody>
          <a:bodyPr wrap="square" rtlCol="0">
            <a:spAutoFit/>
          </a:bodyPr>
          <a:lstStyle/>
          <a:p>
            <a:pPr algn="ctr"/>
            <a:r>
              <a:rPr lang="en-US" sz="5600" b="1">
                <a:solidFill>
                  <a:srgbClr val="FBFBFB"/>
                </a:solidFill>
              </a:rPr>
              <a:t>CONVERT</a:t>
            </a:r>
          </a:p>
        </p:txBody>
      </p:sp>
      <p:sp>
        <p:nvSpPr>
          <p:cNvPr id="27" name="TextBox 26"/>
          <p:cNvSpPr txBox="1"/>
          <p:nvPr/>
        </p:nvSpPr>
        <p:spPr>
          <a:xfrm>
            <a:off x="2789466" y="7544831"/>
            <a:ext cx="3487510" cy="523220"/>
          </a:xfrm>
          <a:prstGeom prst="rect">
            <a:avLst/>
          </a:prstGeom>
          <a:noFill/>
        </p:spPr>
        <p:txBody>
          <a:bodyPr wrap="square" rtlCol="0">
            <a:spAutoFit/>
          </a:bodyPr>
          <a:lstStyle/>
          <a:p>
            <a:pPr algn="ctr"/>
            <a:r>
              <a:rPr lang="en-US" sz="2800">
                <a:solidFill>
                  <a:srgbClr val="FBFBFB"/>
                </a:solidFill>
              </a:rPr>
              <a:t>Landing pages</a:t>
            </a:r>
          </a:p>
        </p:txBody>
      </p:sp>
      <p:sp>
        <p:nvSpPr>
          <p:cNvPr id="28" name="TextBox 27"/>
          <p:cNvSpPr txBox="1"/>
          <p:nvPr/>
        </p:nvSpPr>
        <p:spPr>
          <a:xfrm>
            <a:off x="2789466" y="8896747"/>
            <a:ext cx="3487510" cy="523220"/>
          </a:xfrm>
          <a:prstGeom prst="rect">
            <a:avLst/>
          </a:prstGeom>
          <a:noFill/>
        </p:spPr>
        <p:txBody>
          <a:bodyPr wrap="square" rtlCol="0">
            <a:spAutoFit/>
          </a:bodyPr>
          <a:lstStyle/>
          <a:p>
            <a:pPr algn="ctr"/>
            <a:r>
              <a:rPr lang="en-US" sz="2800">
                <a:solidFill>
                  <a:srgbClr val="FBFBFB"/>
                </a:solidFill>
              </a:rPr>
              <a:t>Outbound sales</a:t>
            </a:r>
          </a:p>
        </p:txBody>
      </p:sp>
      <p:sp>
        <p:nvSpPr>
          <p:cNvPr id="29" name="TextBox 28"/>
          <p:cNvSpPr txBox="1"/>
          <p:nvPr/>
        </p:nvSpPr>
        <p:spPr>
          <a:xfrm>
            <a:off x="2615090" y="5727582"/>
            <a:ext cx="3836262" cy="954107"/>
          </a:xfrm>
          <a:prstGeom prst="rect">
            <a:avLst/>
          </a:prstGeom>
          <a:noFill/>
        </p:spPr>
        <p:txBody>
          <a:bodyPr wrap="square" rtlCol="0">
            <a:spAutoFit/>
          </a:bodyPr>
          <a:lstStyle/>
          <a:p>
            <a:pPr algn="ctr"/>
            <a:r>
              <a:rPr lang="en-US" sz="5600" b="1">
                <a:solidFill>
                  <a:srgbClr val="FBFBFB"/>
                </a:solidFill>
              </a:rPr>
              <a:t>NURTURE</a:t>
            </a:r>
          </a:p>
        </p:txBody>
      </p:sp>
      <p:sp>
        <p:nvSpPr>
          <p:cNvPr id="30" name="TextBox 29"/>
          <p:cNvSpPr txBox="1"/>
          <p:nvPr/>
        </p:nvSpPr>
        <p:spPr>
          <a:xfrm>
            <a:off x="2789466" y="5332755"/>
            <a:ext cx="3487510" cy="523220"/>
          </a:xfrm>
          <a:prstGeom prst="rect">
            <a:avLst/>
          </a:prstGeom>
          <a:noFill/>
        </p:spPr>
        <p:txBody>
          <a:bodyPr wrap="square" rtlCol="0">
            <a:spAutoFit/>
          </a:bodyPr>
          <a:lstStyle/>
          <a:p>
            <a:pPr algn="ctr"/>
            <a:r>
              <a:rPr lang="en-US" sz="2800">
                <a:solidFill>
                  <a:srgbClr val="FBFBFB"/>
                </a:solidFill>
              </a:rPr>
              <a:t>Social media</a:t>
            </a:r>
          </a:p>
        </p:txBody>
      </p:sp>
      <p:sp>
        <p:nvSpPr>
          <p:cNvPr id="31" name="TextBox 30"/>
          <p:cNvSpPr txBox="1"/>
          <p:nvPr/>
        </p:nvSpPr>
        <p:spPr>
          <a:xfrm>
            <a:off x="2789466" y="6575499"/>
            <a:ext cx="3487510" cy="523220"/>
          </a:xfrm>
          <a:prstGeom prst="rect">
            <a:avLst/>
          </a:prstGeom>
          <a:noFill/>
        </p:spPr>
        <p:txBody>
          <a:bodyPr wrap="square" rtlCol="0">
            <a:spAutoFit/>
          </a:bodyPr>
          <a:lstStyle/>
          <a:p>
            <a:pPr algn="ctr"/>
            <a:r>
              <a:rPr lang="en-US" sz="2800">
                <a:solidFill>
                  <a:srgbClr val="FBFBFB"/>
                </a:solidFill>
              </a:rPr>
              <a:t>White papers</a:t>
            </a:r>
          </a:p>
        </p:txBody>
      </p:sp>
      <p:sp>
        <p:nvSpPr>
          <p:cNvPr id="32" name="TextBox 31"/>
          <p:cNvSpPr txBox="1"/>
          <p:nvPr/>
        </p:nvSpPr>
        <p:spPr>
          <a:xfrm>
            <a:off x="2615090" y="3367966"/>
            <a:ext cx="3836262" cy="954107"/>
          </a:xfrm>
          <a:prstGeom prst="rect">
            <a:avLst/>
          </a:prstGeom>
          <a:noFill/>
        </p:spPr>
        <p:txBody>
          <a:bodyPr wrap="square" rtlCol="0">
            <a:spAutoFit/>
          </a:bodyPr>
          <a:lstStyle/>
          <a:p>
            <a:pPr algn="ctr"/>
            <a:r>
              <a:rPr lang="en-US" sz="5600" b="1">
                <a:solidFill>
                  <a:srgbClr val="FBFBFB"/>
                </a:solidFill>
              </a:rPr>
              <a:t>CREATE</a:t>
            </a:r>
          </a:p>
        </p:txBody>
      </p:sp>
      <p:grpSp>
        <p:nvGrpSpPr>
          <p:cNvPr id="41" name="Group 40"/>
          <p:cNvGrpSpPr/>
          <p:nvPr/>
        </p:nvGrpSpPr>
        <p:grpSpPr>
          <a:xfrm>
            <a:off x="10001023" y="3043361"/>
            <a:ext cx="9673326" cy="1703160"/>
            <a:chOff x="4999718" y="1521680"/>
            <a:chExt cx="4836663" cy="851580"/>
          </a:xfrm>
        </p:grpSpPr>
        <p:sp>
          <p:nvSpPr>
            <p:cNvPr id="21" name="Right Bracket 20"/>
            <p:cNvSpPr/>
            <p:nvPr/>
          </p:nvSpPr>
          <p:spPr>
            <a:xfrm>
              <a:off x="4999718" y="1577126"/>
              <a:ext cx="130628" cy="650610"/>
            </a:xfrm>
            <a:prstGeom prst="rightBracket">
              <a:avLst>
                <a:gd name="adj" fmla="val 0"/>
              </a:avLst>
            </a:prstGeom>
            <a:ln w="5715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33" name="Rectangle 32"/>
            <p:cNvSpPr/>
            <p:nvPr/>
          </p:nvSpPr>
          <p:spPr>
            <a:xfrm flipH="1">
              <a:off x="5130345" y="1521680"/>
              <a:ext cx="4706036" cy="851580"/>
            </a:xfrm>
            <a:prstGeom prst="rect">
              <a:avLst/>
            </a:prstGeom>
          </p:spPr>
          <p:txBody>
            <a:bodyPr wrap="square" lIns="487680" rIns="487680" bIns="121920">
              <a:spAutoFit/>
            </a:bodyPr>
            <a:lstStyle/>
            <a:p>
              <a:pPr>
                <a:lnSpc>
                  <a:spcPct val="89000"/>
                </a:lnSpc>
              </a:pPr>
              <a:r>
                <a:rPr lang="en-US" sz="4000" dirty="0"/>
                <a:t>Create</a:t>
              </a:r>
              <a:endParaRPr lang="en-US" sz="3200" dirty="0"/>
            </a:p>
            <a:p>
              <a:pPr>
                <a:lnSpc>
                  <a:spcPct val="89000"/>
                </a:lnSpc>
              </a:pPr>
              <a:r>
                <a:rPr lang="en-US" sz="2400" dirty="0"/>
                <a:t>Etiam dignissim dolor sit amet dictum volutpat. Sed egestas egestas turpis, vitae accumsan nunc aliquam sed. In hac habitasse platea dictumst. Praesent</a:t>
              </a:r>
            </a:p>
          </p:txBody>
        </p:sp>
      </p:grpSp>
      <p:grpSp>
        <p:nvGrpSpPr>
          <p:cNvPr id="40" name="Group 39"/>
          <p:cNvGrpSpPr/>
          <p:nvPr/>
        </p:nvGrpSpPr>
        <p:grpSpPr>
          <a:xfrm>
            <a:off x="10001023" y="5014079"/>
            <a:ext cx="9319364" cy="2194448"/>
            <a:chOff x="4999718" y="2507039"/>
            <a:chExt cx="4659682" cy="1097224"/>
          </a:xfrm>
        </p:grpSpPr>
        <p:sp>
          <p:nvSpPr>
            <p:cNvPr id="20" name="Right Bracket 19"/>
            <p:cNvSpPr/>
            <p:nvPr/>
          </p:nvSpPr>
          <p:spPr>
            <a:xfrm>
              <a:off x="4999718" y="2526875"/>
              <a:ext cx="130628" cy="952558"/>
            </a:xfrm>
            <a:prstGeom prst="rightBracket">
              <a:avLst>
                <a:gd name="adj" fmla="val 0"/>
              </a:avLst>
            </a:prstGeom>
            <a:ln w="5715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34" name="Rectangle 33"/>
            <p:cNvSpPr/>
            <p:nvPr/>
          </p:nvSpPr>
          <p:spPr>
            <a:xfrm flipH="1">
              <a:off x="5130345" y="2507039"/>
              <a:ext cx="4529055" cy="1097224"/>
            </a:xfrm>
            <a:prstGeom prst="rect">
              <a:avLst/>
            </a:prstGeom>
          </p:spPr>
          <p:txBody>
            <a:bodyPr wrap="square" lIns="487680" rIns="487680" bIns="121920">
              <a:spAutoFit/>
            </a:bodyPr>
            <a:lstStyle/>
            <a:p>
              <a:pPr>
                <a:lnSpc>
                  <a:spcPct val="89000"/>
                </a:lnSpc>
              </a:pPr>
              <a:r>
                <a:rPr lang="en-US" sz="4000" dirty="0"/>
                <a:t>Nurture</a:t>
              </a:r>
              <a:endParaRPr lang="en-US" sz="3200" dirty="0"/>
            </a:p>
            <a:p>
              <a:r>
                <a:rPr lang="en-US" sz="2400" dirty="0"/>
                <a:t>Etiam dignissim dolor sit amet dictum volutpat. Sed egestas egestas turpis, vitae accumsan nunc aliquam sed. In hac habitasse platea dictumst. Praesent lacus odio, sagittis et volutpat id, dignissim vitae arcu. </a:t>
              </a:r>
            </a:p>
          </p:txBody>
        </p:sp>
      </p:grpSp>
      <p:grpSp>
        <p:nvGrpSpPr>
          <p:cNvPr id="39" name="Group 38"/>
          <p:cNvGrpSpPr/>
          <p:nvPr/>
        </p:nvGrpSpPr>
        <p:grpSpPr>
          <a:xfrm>
            <a:off x="10001023" y="7616210"/>
            <a:ext cx="9673326" cy="2037604"/>
            <a:chOff x="4999718" y="3808105"/>
            <a:chExt cx="4836663" cy="1018802"/>
          </a:xfrm>
        </p:grpSpPr>
        <p:sp>
          <p:nvSpPr>
            <p:cNvPr id="19" name="Right Bracket 18"/>
            <p:cNvSpPr/>
            <p:nvPr/>
          </p:nvSpPr>
          <p:spPr>
            <a:xfrm>
              <a:off x="4999718" y="3808105"/>
              <a:ext cx="130628" cy="952558"/>
            </a:xfrm>
            <a:prstGeom prst="rightBracket">
              <a:avLst>
                <a:gd name="adj" fmla="val 0"/>
              </a:avLst>
            </a:prstGeom>
            <a:ln w="571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35" name="Rectangle 34"/>
            <p:cNvSpPr/>
            <p:nvPr/>
          </p:nvSpPr>
          <p:spPr>
            <a:xfrm flipH="1">
              <a:off x="5130345" y="3810988"/>
              <a:ext cx="4706036" cy="1015919"/>
            </a:xfrm>
            <a:prstGeom prst="rect">
              <a:avLst/>
            </a:prstGeom>
          </p:spPr>
          <p:txBody>
            <a:bodyPr wrap="square" lIns="487680" rIns="487680" bIns="121920">
              <a:spAutoFit/>
            </a:bodyPr>
            <a:lstStyle/>
            <a:p>
              <a:pPr>
                <a:lnSpc>
                  <a:spcPct val="89000"/>
                </a:lnSpc>
              </a:pPr>
              <a:r>
                <a:rPr lang="en-US" sz="4000" dirty="0"/>
                <a:t>Convert</a:t>
              </a:r>
              <a:endParaRPr lang="en-US" sz="3200" dirty="0"/>
            </a:p>
            <a:p>
              <a:pPr>
                <a:lnSpc>
                  <a:spcPct val="89000"/>
                </a:lnSpc>
              </a:pPr>
              <a:r>
                <a:rPr lang="en-US" sz="2400" dirty="0"/>
                <a:t>Etiam dignissim dolor sit amet dictum volutpat. Sed egestas egestas turpis, vitae accumsan nunc aliquam sed. In hac habitasse platea dictumst. Praesent lacus odio, sagittis et volutpat id, dignissim vitae arcu. </a:t>
              </a:r>
            </a:p>
          </p:txBody>
        </p:sp>
      </p:grpSp>
      <p:grpSp>
        <p:nvGrpSpPr>
          <p:cNvPr id="38" name="Group 37"/>
          <p:cNvGrpSpPr/>
          <p:nvPr/>
        </p:nvGrpSpPr>
        <p:grpSpPr>
          <a:xfrm>
            <a:off x="10001023" y="10097056"/>
            <a:ext cx="11148164" cy="2535708"/>
            <a:chOff x="4999718" y="5048528"/>
            <a:chExt cx="5574082" cy="1267854"/>
          </a:xfrm>
        </p:grpSpPr>
        <p:sp>
          <p:nvSpPr>
            <p:cNvPr id="18" name="Right Bracket 17"/>
            <p:cNvSpPr/>
            <p:nvPr/>
          </p:nvSpPr>
          <p:spPr>
            <a:xfrm>
              <a:off x="4999718" y="5048528"/>
              <a:ext cx="130628" cy="1267854"/>
            </a:xfrm>
            <a:prstGeom prst="rightBracket">
              <a:avLst>
                <a:gd name="adj" fmla="val 0"/>
              </a:avLst>
            </a:prstGeom>
            <a:ln w="571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600"/>
            </a:p>
          </p:txBody>
        </p:sp>
        <p:sp>
          <p:nvSpPr>
            <p:cNvPr id="36" name="Rectangle 35"/>
            <p:cNvSpPr/>
            <p:nvPr/>
          </p:nvSpPr>
          <p:spPr>
            <a:xfrm flipH="1">
              <a:off x="5130345" y="5169989"/>
              <a:ext cx="5443455" cy="912558"/>
            </a:xfrm>
            <a:prstGeom prst="rect">
              <a:avLst/>
            </a:prstGeom>
          </p:spPr>
          <p:txBody>
            <a:bodyPr wrap="square" lIns="487680" rIns="487680" bIns="121920">
              <a:spAutoFit/>
            </a:bodyPr>
            <a:lstStyle/>
            <a:p>
              <a:pPr>
                <a:lnSpc>
                  <a:spcPct val="89000"/>
                </a:lnSpc>
              </a:pPr>
              <a:r>
                <a:rPr lang="en-US" sz="4000" dirty="0"/>
                <a:t>Retain</a:t>
              </a:r>
              <a:endParaRPr lang="en-US" sz="3200" dirty="0"/>
            </a:p>
            <a:p>
              <a:r>
                <a:rPr lang="en-US" sz="2400" dirty="0"/>
                <a:t>Etiam dignissim dolor sit amet dictum volutpat. Sed egestas egestas turpis, vitae accumsan nunc aliquam sed. In hac habitasse platea dictumst. Praesent lacus odio, sagittis et volutpat id, dignissim vitae arcu. </a:t>
              </a:r>
            </a:p>
          </p:txBody>
        </p:sp>
      </p:grpSp>
    </p:spTree>
    <p:extLst>
      <p:ext uri="{BB962C8B-B14F-4D97-AF65-F5344CB8AC3E}">
        <p14:creationId xmlns:p14="http://schemas.microsoft.com/office/powerpoint/2010/main" val="329419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3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6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2" presetClass="entr" presetSubtype="4" fill="hold" grpId="0" nodeType="withEffect">
                                  <p:stCondLst>
                                    <p:cond delay="1400"/>
                                  </p:stCondLst>
                                  <p:childTnLst>
                                    <p:set>
                                      <p:cBhvr>
                                        <p:cTn id="18" dur="1" fill="hold">
                                          <p:stCondLst>
                                            <p:cond delay="0"/>
                                          </p:stCondLst>
                                        </p:cTn>
                                        <p:tgtEl>
                                          <p:spTgt spid="37"/>
                                        </p:tgtEl>
                                        <p:attrNameLst>
                                          <p:attrName>style.visibility</p:attrName>
                                        </p:attrNameLst>
                                      </p:cBhvr>
                                      <p:to>
                                        <p:strVal val="visible"/>
                                      </p:to>
                                    </p:set>
                                    <p:animEffect transition="in" filter="wipe(down)">
                                      <p:cBhvr>
                                        <p:cTn id="19" dur="500"/>
                                        <p:tgtEl>
                                          <p:spTgt spid="37"/>
                                        </p:tgtEl>
                                      </p:cBhvr>
                                    </p:animEffect>
                                  </p:childTnLst>
                                </p:cTn>
                              </p:par>
                              <p:par>
                                <p:cTn id="20" presetID="10" presetClass="entr" presetSubtype="0" fill="hold" nodeType="withEffect">
                                  <p:stCondLst>
                                    <p:cond delay="600"/>
                                  </p:stCondLst>
                                  <p:childTnLst>
                                    <p:set>
                                      <p:cBhvr>
                                        <p:cTn id="21" dur="1" fill="hold">
                                          <p:stCondLst>
                                            <p:cond delay="0"/>
                                          </p:stCondLst>
                                        </p:cTn>
                                        <p:tgtEl>
                                          <p:spTgt spid="38"/>
                                        </p:tgtEl>
                                        <p:attrNameLst>
                                          <p:attrName>style.visibility</p:attrName>
                                        </p:attrNameLst>
                                      </p:cBhvr>
                                      <p:to>
                                        <p:strVal val="visible"/>
                                      </p:to>
                                    </p:set>
                                    <p:animEffect transition="in" filter="fade">
                                      <p:cBhvr>
                                        <p:cTn id="22" dur="500"/>
                                        <p:tgtEl>
                                          <p:spTgt spid="38"/>
                                        </p:tgtEl>
                                      </p:cBhvr>
                                    </p:animEffect>
                                  </p:childTnLst>
                                </p:cTn>
                              </p:par>
                              <p:par>
                                <p:cTn id="23" presetID="10" presetClass="entr" presetSubtype="0" fill="hold" nodeType="withEffect">
                                  <p:stCondLst>
                                    <p:cond delay="900"/>
                                  </p:stCondLst>
                                  <p:childTnLst>
                                    <p:set>
                                      <p:cBhvr>
                                        <p:cTn id="24" dur="1" fill="hold">
                                          <p:stCondLst>
                                            <p:cond delay="0"/>
                                          </p:stCondLst>
                                        </p:cTn>
                                        <p:tgtEl>
                                          <p:spTgt spid="39"/>
                                        </p:tgtEl>
                                        <p:attrNameLst>
                                          <p:attrName>style.visibility</p:attrName>
                                        </p:attrNameLst>
                                      </p:cBhvr>
                                      <p:to>
                                        <p:strVal val="visible"/>
                                      </p:to>
                                    </p:set>
                                    <p:animEffect transition="in" filter="fade">
                                      <p:cBhvr>
                                        <p:cTn id="25" dur="500"/>
                                        <p:tgtEl>
                                          <p:spTgt spid="39"/>
                                        </p:tgtEl>
                                      </p:cBhvr>
                                    </p:animEffect>
                                  </p:childTnLst>
                                </p:cTn>
                              </p:par>
                              <p:par>
                                <p:cTn id="26" presetID="10" presetClass="entr" presetSubtype="0" fill="hold" nodeType="withEffect">
                                  <p:stCondLst>
                                    <p:cond delay="1100"/>
                                  </p:stCondLst>
                                  <p:childTnLst>
                                    <p:set>
                                      <p:cBhvr>
                                        <p:cTn id="27" dur="1" fill="hold">
                                          <p:stCondLst>
                                            <p:cond delay="0"/>
                                          </p:stCondLst>
                                        </p:cTn>
                                        <p:tgtEl>
                                          <p:spTgt spid="40"/>
                                        </p:tgtEl>
                                        <p:attrNameLst>
                                          <p:attrName>style.visibility</p:attrName>
                                        </p:attrNameLst>
                                      </p:cBhvr>
                                      <p:to>
                                        <p:strVal val="visible"/>
                                      </p:to>
                                    </p:set>
                                    <p:animEffect transition="in" filter="fade">
                                      <p:cBhvr>
                                        <p:cTn id="28" dur="500"/>
                                        <p:tgtEl>
                                          <p:spTgt spid="40"/>
                                        </p:tgtEl>
                                      </p:cBhvr>
                                    </p:animEffect>
                                  </p:childTnLst>
                                </p:cTn>
                              </p:par>
                              <p:par>
                                <p:cTn id="29" presetID="10" presetClass="entr" presetSubtype="0" fill="hold" nodeType="withEffect">
                                  <p:stCondLst>
                                    <p:cond delay="1400"/>
                                  </p:stCondLst>
                                  <p:childTnLst>
                                    <p:set>
                                      <p:cBhvr>
                                        <p:cTn id="30" dur="1" fill="hold">
                                          <p:stCondLst>
                                            <p:cond delay="0"/>
                                          </p:stCondLst>
                                        </p:cTn>
                                        <p:tgtEl>
                                          <p:spTgt spid="41"/>
                                        </p:tgtEl>
                                        <p:attrNameLst>
                                          <p:attrName>style.visibility</p:attrName>
                                        </p:attrNameLst>
                                      </p:cBhvr>
                                      <p:to>
                                        <p:strVal val="visible"/>
                                      </p:to>
                                    </p:set>
                                    <p:animEffect transition="in" filter="fade">
                                      <p:cBhvr>
                                        <p:cTn id="3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1" grpId="0" animBg="1"/>
      <p:bldP spid="37"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3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15645527" y="6151703"/>
            <a:ext cx="5309139" cy="3955478"/>
          </a:xfrm>
          <a:prstGeom prst="rect">
            <a:avLst/>
          </a:prstGeom>
        </p:spPr>
      </p:pic>
      <p:pic>
        <p:nvPicPr>
          <p:cNvPr id="36" name="Picture 3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9384080" y="6151703"/>
            <a:ext cx="5309139" cy="3955478"/>
          </a:xfrm>
          <a:prstGeom prst="rect">
            <a:avLst/>
          </a:prstGeom>
        </p:spPr>
      </p:pic>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3070804" y="6151703"/>
            <a:ext cx="5309139" cy="3955478"/>
          </a:xfrm>
          <a:prstGeom prst="rect">
            <a:avLst/>
          </a:prstGeom>
        </p:spPr>
      </p:pic>
      <p:sp>
        <p:nvSpPr>
          <p:cNvPr id="6" name="Oval 5"/>
          <p:cNvSpPr/>
          <p:nvPr/>
        </p:nvSpPr>
        <p:spPr>
          <a:xfrm>
            <a:off x="3935340" y="5277395"/>
            <a:ext cx="3683726" cy="368372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a:p>
        </p:txBody>
      </p:sp>
      <p:sp>
        <p:nvSpPr>
          <p:cNvPr id="7" name="Rectangle 6"/>
          <p:cNvSpPr/>
          <p:nvPr/>
        </p:nvSpPr>
        <p:spPr>
          <a:xfrm>
            <a:off x="4094691" y="6567043"/>
            <a:ext cx="3365024" cy="830997"/>
          </a:xfrm>
          <a:prstGeom prst="rect">
            <a:avLst/>
          </a:prstGeom>
        </p:spPr>
        <p:txBody>
          <a:bodyPr wrap="none">
            <a:spAutoFit/>
          </a:bodyPr>
          <a:lstStyle/>
          <a:p>
            <a:pPr algn="ctr"/>
            <a:r>
              <a:rPr lang="en-US" sz="4800" b="1">
                <a:solidFill>
                  <a:srgbClr val="FBFBFB"/>
                </a:solidFill>
              </a:rPr>
              <a:t>Basic check</a:t>
            </a:r>
            <a:endParaRPr lang="en-US" sz="2800" b="1">
              <a:solidFill>
                <a:srgbClr val="FBFBFB"/>
              </a:solidFill>
            </a:endParaRPr>
          </a:p>
        </p:txBody>
      </p:sp>
      <p:sp>
        <p:nvSpPr>
          <p:cNvPr id="10" name="Rectangle 9"/>
          <p:cNvSpPr/>
          <p:nvPr/>
        </p:nvSpPr>
        <p:spPr>
          <a:xfrm>
            <a:off x="4148782" y="7302414"/>
            <a:ext cx="3256853" cy="523220"/>
          </a:xfrm>
          <a:prstGeom prst="rect">
            <a:avLst/>
          </a:prstGeom>
        </p:spPr>
        <p:txBody>
          <a:bodyPr wrap="none">
            <a:spAutoFit/>
          </a:bodyPr>
          <a:lstStyle/>
          <a:p>
            <a:pPr algn="ctr"/>
            <a:r>
              <a:rPr lang="en-US" sz="2800">
                <a:solidFill>
                  <a:srgbClr val="FBFBFB"/>
                </a:solidFill>
              </a:rPr>
              <a:t>Lorem ipsum dolor</a:t>
            </a:r>
            <a:endParaRPr lang="en-US" sz="2000">
              <a:solidFill>
                <a:srgbClr val="FBFBFB"/>
              </a:solidFill>
            </a:endParaRPr>
          </a:p>
        </p:txBody>
      </p:sp>
      <p:sp>
        <p:nvSpPr>
          <p:cNvPr id="11" name="Rectangle 10"/>
          <p:cNvSpPr/>
          <p:nvPr/>
        </p:nvSpPr>
        <p:spPr>
          <a:xfrm>
            <a:off x="4525097" y="3508453"/>
            <a:ext cx="2504212" cy="1384995"/>
          </a:xfrm>
          <a:prstGeom prst="rect">
            <a:avLst/>
          </a:prstGeom>
        </p:spPr>
        <p:txBody>
          <a:bodyPr wrap="none">
            <a:spAutoFit/>
          </a:bodyPr>
          <a:lstStyle/>
          <a:p>
            <a:pPr algn="ctr"/>
            <a:r>
              <a:rPr lang="en-US" sz="5600">
                <a:solidFill>
                  <a:schemeClr val="tx1">
                    <a:lumMod val="90000"/>
                    <a:lumOff val="10000"/>
                  </a:schemeClr>
                </a:solidFill>
              </a:rPr>
              <a:t>Phase I</a:t>
            </a:r>
            <a:endParaRPr lang="en-US" sz="4800">
              <a:solidFill>
                <a:schemeClr val="tx1">
                  <a:lumMod val="90000"/>
                  <a:lumOff val="10000"/>
                </a:schemeClr>
              </a:solidFill>
            </a:endParaRPr>
          </a:p>
          <a:p>
            <a:pPr algn="ctr"/>
            <a:r>
              <a:rPr lang="en-US" sz="2800">
                <a:solidFill>
                  <a:schemeClr val="tx1">
                    <a:lumMod val="90000"/>
                    <a:lumOff val="10000"/>
                  </a:schemeClr>
                </a:solidFill>
              </a:rPr>
              <a:t>Weeks 3</a:t>
            </a:r>
          </a:p>
        </p:txBody>
      </p:sp>
      <p:sp>
        <p:nvSpPr>
          <p:cNvPr id="13" name="Rectangle 12"/>
          <p:cNvSpPr/>
          <p:nvPr/>
        </p:nvSpPr>
        <p:spPr>
          <a:xfrm>
            <a:off x="3948726" y="9252735"/>
            <a:ext cx="3656962" cy="2062103"/>
          </a:xfrm>
          <a:prstGeom prst="rect">
            <a:avLst/>
          </a:prstGeom>
        </p:spPr>
        <p:txBody>
          <a:bodyPr wrap="none">
            <a:spAutoFit/>
          </a:bodyPr>
          <a:lstStyle/>
          <a:p>
            <a:pPr algn="ctr"/>
            <a:r>
              <a:rPr lang="en-US" sz="3200">
                <a:solidFill>
                  <a:schemeClr val="tx1">
                    <a:lumMod val="90000"/>
                    <a:lumOff val="10000"/>
                  </a:schemeClr>
                </a:solidFill>
              </a:rPr>
              <a:t>Technology based?</a:t>
            </a:r>
          </a:p>
          <a:p>
            <a:pPr algn="ctr"/>
            <a:r>
              <a:rPr lang="en-US" sz="3200">
                <a:solidFill>
                  <a:schemeClr val="tx1">
                    <a:lumMod val="90000"/>
                    <a:lumOff val="10000"/>
                  </a:schemeClr>
                </a:solidFill>
              </a:rPr>
              <a:t>Innovative?</a:t>
            </a:r>
          </a:p>
          <a:p>
            <a:pPr algn="ctr"/>
            <a:r>
              <a:rPr lang="en-US" sz="3200">
                <a:solidFill>
                  <a:schemeClr val="tx1">
                    <a:lumMod val="90000"/>
                    <a:lumOff val="10000"/>
                  </a:schemeClr>
                </a:solidFill>
              </a:rPr>
              <a:t>Realistic?</a:t>
            </a:r>
          </a:p>
          <a:p>
            <a:pPr algn="ctr"/>
            <a:r>
              <a:rPr lang="en-US" sz="3200">
                <a:solidFill>
                  <a:schemeClr val="tx1">
                    <a:lumMod val="90000"/>
                    <a:lumOff val="10000"/>
                  </a:schemeClr>
                </a:solidFill>
              </a:rPr>
              <a:t>In Scope?</a:t>
            </a:r>
            <a:endParaRPr lang="en-US" sz="2000">
              <a:solidFill>
                <a:schemeClr val="tx1">
                  <a:lumMod val="90000"/>
                  <a:lumOff val="10000"/>
                </a:schemeClr>
              </a:solidFill>
            </a:endParaRPr>
          </a:p>
        </p:txBody>
      </p:sp>
      <p:cxnSp>
        <p:nvCxnSpPr>
          <p:cNvPr id="15" name="Straight Connector 14"/>
          <p:cNvCxnSpPr/>
          <p:nvPr/>
        </p:nvCxnSpPr>
        <p:spPr>
          <a:xfrm>
            <a:off x="8922445" y="2612572"/>
            <a:ext cx="0" cy="895880"/>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8922445" y="4381515"/>
            <a:ext cx="0" cy="7322806"/>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18" name="Chevron 17"/>
          <p:cNvSpPr/>
          <p:nvPr/>
        </p:nvSpPr>
        <p:spPr>
          <a:xfrm>
            <a:off x="8811541" y="3691892"/>
            <a:ext cx="221808" cy="518544"/>
          </a:xfrm>
          <a:prstGeom prst="chevron">
            <a:avLst>
              <a:gd name="adj" fmla="val 78533"/>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9" name="Oval 18"/>
          <p:cNvSpPr/>
          <p:nvPr/>
        </p:nvSpPr>
        <p:spPr>
          <a:xfrm>
            <a:off x="7882759" y="6079572"/>
            <a:ext cx="2079368" cy="2079368"/>
          </a:xfrm>
          <a:prstGeom prst="ellipse">
            <a:avLst/>
          </a:prstGeom>
          <a:solidFill>
            <a:schemeClr val="tx1">
              <a:lumMod val="90000"/>
              <a:lumOff val="10000"/>
            </a:schemeClr>
          </a:solidFill>
          <a:ln w="889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a:p>
        </p:txBody>
      </p:sp>
      <p:sp>
        <p:nvSpPr>
          <p:cNvPr id="20" name="Rectangle 19"/>
          <p:cNvSpPr/>
          <p:nvPr/>
        </p:nvSpPr>
        <p:spPr>
          <a:xfrm>
            <a:off x="8011651" y="6808927"/>
            <a:ext cx="1821588" cy="461665"/>
          </a:xfrm>
          <a:prstGeom prst="rect">
            <a:avLst/>
          </a:prstGeom>
        </p:spPr>
        <p:txBody>
          <a:bodyPr wrap="none">
            <a:spAutoFit/>
          </a:bodyPr>
          <a:lstStyle/>
          <a:p>
            <a:pPr algn="ctr"/>
            <a:r>
              <a:rPr lang="en-US" sz="2400">
                <a:solidFill>
                  <a:schemeClr val="bg1"/>
                </a:solidFill>
              </a:rPr>
              <a:t>Registration</a:t>
            </a:r>
            <a:endParaRPr lang="en-US">
              <a:solidFill>
                <a:schemeClr val="bg1"/>
              </a:solidFill>
            </a:endParaRPr>
          </a:p>
        </p:txBody>
      </p:sp>
      <p:sp>
        <p:nvSpPr>
          <p:cNvPr id="21" name="Oval 20"/>
          <p:cNvSpPr/>
          <p:nvPr/>
        </p:nvSpPr>
        <p:spPr>
          <a:xfrm>
            <a:off x="10196788" y="5277395"/>
            <a:ext cx="3683726" cy="368372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a:p>
        </p:txBody>
      </p:sp>
      <p:sp>
        <p:nvSpPr>
          <p:cNvPr id="22" name="Rectangle 21"/>
          <p:cNvSpPr/>
          <p:nvPr/>
        </p:nvSpPr>
        <p:spPr>
          <a:xfrm>
            <a:off x="10521250" y="6567043"/>
            <a:ext cx="3034805" cy="830997"/>
          </a:xfrm>
          <a:prstGeom prst="rect">
            <a:avLst/>
          </a:prstGeom>
        </p:spPr>
        <p:txBody>
          <a:bodyPr wrap="none">
            <a:spAutoFit/>
          </a:bodyPr>
          <a:lstStyle/>
          <a:p>
            <a:pPr algn="ctr"/>
            <a:r>
              <a:rPr lang="en-US" sz="4800" b="1">
                <a:solidFill>
                  <a:srgbClr val="FBFBFB"/>
                </a:solidFill>
              </a:rPr>
              <a:t>Evaluation</a:t>
            </a:r>
            <a:endParaRPr lang="en-US" sz="2800" b="1">
              <a:solidFill>
                <a:srgbClr val="FBFBFB"/>
              </a:solidFill>
            </a:endParaRPr>
          </a:p>
        </p:txBody>
      </p:sp>
      <p:sp>
        <p:nvSpPr>
          <p:cNvPr id="23" name="Rectangle 22"/>
          <p:cNvSpPr/>
          <p:nvPr/>
        </p:nvSpPr>
        <p:spPr>
          <a:xfrm>
            <a:off x="10410230" y="7302414"/>
            <a:ext cx="3256853" cy="523220"/>
          </a:xfrm>
          <a:prstGeom prst="rect">
            <a:avLst/>
          </a:prstGeom>
        </p:spPr>
        <p:txBody>
          <a:bodyPr wrap="none">
            <a:spAutoFit/>
          </a:bodyPr>
          <a:lstStyle/>
          <a:p>
            <a:pPr algn="ctr"/>
            <a:r>
              <a:rPr lang="en-US" sz="2800">
                <a:solidFill>
                  <a:srgbClr val="FBFBFB"/>
                </a:solidFill>
              </a:rPr>
              <a:t>Lorem ipsum dolor</a:t>
            </a:r>
            <a:endParaRPr lang="en-US" sz="2000">
              <a:solidFill>
                <a:srgbClr val="FBFBFB"/>
              </a:solidFill>
            </a:endParaRPr>
          </a:p>
        </p:txBody>
      </p:sp>
      <p:sp>
        <p:nvSpPr>
          <p:cNvPr id="24" name="Rectangle 23"/>
          <p:cNvSpPr/>
          <p:nvPr/>
        </p:nvSpPr>
        <p:spPr>
          <a:xfrm>
            <a:off x="10695975" y="3508453"/>
            <a:ext cx="2685351" cy="1384995"/>
          </a:xfrm>
          <a:prstGeom prst="rect">
            <a:avLst/>
          </a:prstGeom>
        </p:spPr>
        <p:txBody>
          <a:bodyPr wrap="none">
            <a:spAutoFit/>
          </a:bodyPr>
          <a:lstStyle/>
          <a:p>
            <a:pPr algn="ctr"/>
            <a:r>
              <a:rPr lang="en-US" sz="5600">
                <a:solidFill>
                  <a:schemeClr val="tx1">
                    <a:lumMod val="90000"/>
                    <a:lumOff val="10000"/>
                  </a:schemeClr>
                </a:solidFill>
              </a:rPr>
              <a:t>Phase II</a:t>
            </a:r>
            <a:endParaRPr lang="en-US" sz="4800">
              <a:solidFill>
                <a:schemeClr val="tx1">
                  <a:lumMod val="90000"/>
                  <a:lumOff val="10000"/>
                </a:schemeClr>
              </a:solidFill>
            </a:endParaRPr>
          </a:p>
          <a:p>
            <a:pPr algn="ctr"/>
            <a:r>
              <a:rPr lang="en-US" sz="2800">
                <a:solidFill>
                  <a:schemeClr val="tx1">
                    <a:lumMod val="90000"/>
                    <a:lumOff val="10000"/>
                  </a:schemeClr>
                </a:solidFill>
              </a:rPr>
              <a:t>Weeks 4-6</a:t>
            </a:r>
          </a:p>
        </p:txBody>
      </p:sp>
      <p:sp>
        <p:nvSpPr>
          <p:cNvPr id="25" name="Rectangle 24"/>
          <p:cNvSpPr/>
          <p:nvPr/>
        </p:nvSpPr>
        <p:spPr>
          <a:xfrm>
            <a:off x="10013910" y="9252735"/>
            <a:ext cx="4049505" cy="2062103"/>
          </a:xfrm>
          <a:prstGeom prst="rect">
            <a:avLst/>
          </a:prstGeom>
        </p:spPr>
        <p:txBody>
          <a:bodyPr wrap="none">
            <a:spAutoFit/>
          </a:bodyPr>
          <a:lstStyle/>
          <a:p>
            <a:pPr algn="ctr"/>
            <a:r>
              <a:rPr lang="en-US" sz="3200">
                <a:solidFill>
                  <a:schemeClr val="tx1">
                    <a:lumMod val="90000"/>
                    <a:lumOff val="10000"/>
                  </a:schemeClr>
                </a:solidFill>
              </a:rPr>
              <a:t>Market &amp; Technology</a:t>
            </a:r>
          </a:p>
          <a:p>
            <a:pPr algn="ctr"/>
            <a:r>
              <a:rPr lang="en-US" sz="3200">
                <a:solidFill>
                  <a:schemeClr val="tx1">
                    <a:lumMod val="90000"/>
                    <a:lumOff val="10000"/>
                  </a:schemeClr>
                </a:solidFill>
              </a:rPr>
              <a:t>Feasibility</a:t>
            </a:r>
          </a:p>
          <a:p>
            <a:pPr algn="ctr"/>
            <a:r>
              <a:rPr lang="en-US" sz="3200">
                <a:solidFill>
                  <a:schemeClr val="tx1">
                    <a:lumMod val="90000"/>
                    <a:lumOff val="10000"/>
                  </a:schemeClr>
                </a:solidFill>
              </a:rPr>
              <a:t>Management team</a:t>
            </a:r>
          </a:p>
          <a:p>
            <a:pPr algn="ctr"/>
            <a:r>
              <a:rPr lang="en-US" sz="3200">
                <a:solidFill>
                  <a:schemeClr val="tx1">
                    <a:lumMod val="90000"/>
                    <a:lumOff val="10000"/>
                  </a:schemeClr>
                </a:solidFill>
              </a:rPr>
              <a:t>Commitment</a:t>
            </a:r>
            <a:endParaRPr lang="en-US" sz="2000">
              <a:solidFill>
                <a:schemeClr val="tx1">
                  <a:lumMod val="90000"/>
                  <a:lumOff val="10000"/>
                </a:schemeClr>
              </a:solidFill>
            </a:endParaRPr>
          </a:p>
        </p:txBody>
      </p:sp>
      <p:cxnSp>
        <p:nvCxnSpPr>
          <p:cNvPr id="26" name="Straight Connector 25"/>
          <p:cNvCxnSpPr/>
          <p:nvPr/>
        </p:nvCxnSpPr>
        <p:spPr>
          <a:xfrm>
            <a:off x="15183893" y="2612572"/>
            <a:ext cx="0" cy="895880"/>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5183893" y="4381515"/>
            <a:ext cx="0" cy="7322806"/>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28" name="Chevron 27"/>
          <p:cNvSpPr/>
          <p:nvPr/>
        </p:nvSpPr>
        <p:spPr>
          <a:xfrm>
            <a:off x="15072989" y="3691892"/>
            <a:ext cx="221808" cy="518544"/>
          </a:xfrm>
          <a:prstGeom prst="chevron">
            <a:avLst>
              <a:gd name="adj" fmla="val 78533"/>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29" name="Oval 28"/>
          <p:cNvSpPr/>
          <p:nvPr/>
        </p:nvSpPr>
        <p:spPr>
          <a:xfrm>
            <a:off x="14144207" y="6079572"/>
            <a:ext cx="2079368" cy="2079368"/>
          </a:xfrm>
          <a:prstGeom prst="ellipse">
            <a:avLst/>
          </a:prstGeom>
          <a:solidFill>
            <a:schemeClr val="tx1">
              <a:lumMod val="90000"/>
              <a:lumOff val="10000"/>
            </a:schemeClr>
          </a:solidFill>
          <a:ln w="889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a:p>
        </p:txBody>
      </p:sp>
      <p:sp>
        <p:nvSpPr>
          <p:cNvPr id="30" name="Rectangle 29"/>
          <p:cNvSpPr/>
          <p:nvPr/>
        </p:nvSpPr>
        <p:spPr>
          <a:xfrm>
            <a:off x="14297270" y="6704423"/>
            <a:ext cx="1773241" cy="830997"/>
          </a:xfrm>
          <a:prstGeom prst="rect">
            <a:avLst/>
          </a:prstGeom>
        </p:spPr>
        <p:txBody>
          <a:bodyPr wrap="none">
            <a:spAutoFit/>
          </a:bodyPr>
          <a:lstStyle/>
          <a:p>
            <a:pPr algn="ctr"/>
            <a:r>
              <a:rPr lang="en-US" sz="2400">
                <a:solidFill>
                  <a:schemeClr val="bg1"/>
                </a:solidFill>
              </a:rPr>
              <a:t>Coaching</a:t>
            </a:r>
          </a:p>
          <a:p>
            <a:pPr algn="ctr"/>
            <a:r>
              <a:rPr lang="en-US" sz="2400">
                <a:solidFill>
                  <a:schemeClr val="bg1"/>
                </a:solidFill>
              </a:rPr>
              <a:t>Acceptance</a:t>
            </a:r>
            <a:endParaRPr lang="en-US">
              <a:solidFill>
                <a:schemeClr val="bg1"/>
              </a:solidFill>
            </a:endParaRPr>
          </a:p>
        </p:txBody>
      </p:sp>
      <p:sp>
        <p:nvSpPr>
          <p:cNvPr id="31" name="Oval 30"/>
          <p:cNvSpPr/>
          <p:nvPr/>
        </p:nvSpPr>
        <p:spPr>
          <a:xfrm>
            <a:off x="16598178" y="5277395"/>
            <a:ext cx="3683726" cy="368372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a:p>
        </p:txBody>
      </p:sp>
      <p:sp>
        <p:nvSpPr>
          <p:cNvPr id="32" name="Rectangle 31"/>
          <p:cNvSpPr/>
          <p:nvPr/>
        </p:nvSpPr>
        <p:spPr>
          <a:xfrm>
            <a:off x="17070918" y="6567043"/>
            <a:ext cx="2738250" cy="830997"/>
          </a:xfrm>
          <a:prstGeom prst="rect">
            <a:avLst/>
          </a:prstGeom>
        </p:spPr>
        <p:txBody>
          <a:bodyPr wrap="none">
            <a:spAutoFit/>
          </a:bodyPr>
          <a:lstStyle/>
          <a:p>
            <a:pPr algn="ctr"/>
            <a:r>
              <a:rPr lang="en-US" sz="4800" b="1">
                <a:solidFill>
                  <a:srgbClr val="FBFBFB"/>
                </a:solidFill>
              </a:rPr>
              <a:t>Coaching</a:t>
            </a:r>
            <a:endParaRPr lang="en-US" sz="2800" b="1">
              <a:solidFill>
                <a:srgbClr val="FBFBFB"/>
              </a:solidFill>
            </a:endParaRPr>
          </a:p>
        </p:txBody>
      </p:sp>
      <p:sp>
        <p:nvSpPr>
          <p:cNvPr id="33" name="Rectangle 32"/>
          <p:cNvSpPr/>
          <p:nvPr/>
        </p:nvSpPr>
        <p:spPr>
          <a:xfrm>
            <a:off x="16811620" y="7302414"/>
            <a:ext cx="3256853" cy="523220"/>
          </a:xfrm>
          <a:prstGeom prst="rect">
            <a:avLst/>
          </a:prstGeom>
        </p:spPr>
        <p:txBody>
          <a:bodyPr wrap="none">
            <a:spAutoFit/>
          </a:bodyPr>
          <a:lstStyle/>
          <a:p>
            <a:pPr algn="ctr"/>
            <a:r>
              <a:rPr lang="en-US" sz="2800">
                <a:solidFill>
                  <a:srgbClr val="FBFBFB"/>
                </a:solidFill>
              </a:rPr>
              <a:t>Lorem ipsum dolor</a:t>
            </a:r>
            <a:endParaRPr lang="en-US" sz="2000">
              <a:solidFill>
                <a:srgbClr val="FBFBFB"/>
              </a:solidFill>
            </a:endParaRPr>
          </a:p>
        </p:txBody>
      </p:sp>
      <p:sp>
        <p:nvSpPr>
          <p:cNvPr id="34" name="Rectangle 33"/>
          <p:cNvSpPr/>
          <p:nvPr/>
        </p:nvSpPr>
        <p:spPr>
          <a:xfrm>
            <a:off x="17006796" y="3508453"/>
            <a:ext cx="2866489" cy="1384995"/>
          </a:xfrm>
          <a:prstGeom prst="rect">
            <a:avLst/>
          </a:prstGeom>
        </p:spPr>
        <p:txBody>
          <a:bodyPr wrap="none">
            <a:spAutoFit/>
          </a:bodyPr>
          <a:lstStyle/>
          <a:p>
            <a:pPr algn="ctr"/>
            <a:r>
              <a:rPr lang="en-US" sz="5600">
                <a:solidFill>
                  <a:schemeClr val="tx1">
                    <a:lumMod val="90000"/>
                    <a:lumOff val="10000"/>
                  </a:schemeClr>
                </a:solidFill>
              </a:rPr>
              <a:t>Phase III</a:t>
            </a:r>
            <a:endParaRPr lang="en-US" sz="4800">
              <a:solidFill>
                <a:schemeClr val="tx1">
                  <a:lumMod val="90000"/>
                  <a:lumOff val="10000"/>
                </a:schemeClr>
              </a:solidFill>
            </a:endParaRPr>
          </a:p>
          <a:p>
            <a:pPr algn="ctr"/>
            <a:r>
              <a:rPr lang="en-US" sz="2800">
                <a:solidFill>
                  <a:schemeClr val="tx1">
                    <a:lumMod val="90000"/>
                    <a:lumOff val="10000"/>
                  </a:schemeClr>
                </a:solidFill>
              </a:rPr>
              <a:t>Monts 6-18</a:t>
            </a:r>
          </a:p>
        </p:txBody>
      </p:sp>
      <p:sp>
        <p:nvSpPr>
          <p:cNvPr id="35" name="Rectangle 34"/>
          <p:cNvSpPr/>
          <p:nvPr/>
        </p:nvSpPr>
        <p:spPr>
          <a:xfrm>
            <a:off x="16415300" y="9252735"/>
            <a:ext cx="4049505" cy="2062103"/>
          </a:xfrm>
          <a:prstGeom prst="rect">
            <a:avLst/>
          </a:prstGeom>
        </p:spPr>
        <p:txBody>
          <a:bodyPr wrap="none">
            <a:spAutoFit/>
          </a:bodyPr>
          <a:lstStyle/>
          <a:p>
            <a:pPr algn="ctr"/>
            <a:r>
              <a:rPr lang="en-US" sz="3200">
                <a:solidFill>
                  <a:schemeClr val="tx1">
                    <a:lumMod val="90000"/>
                    <a:lumOff val="10000"/>
                  </a:schemeClr>
                </a:solidFill>
              </a:rPr>
              <a:t>Market &amp; Technology</a:t>
            </a:r>
          </a:p>
          <a:p>
            <a:pPr algn="ctr"/>
            <a:r>
              <a:rPr lang="en-US" sz="3200">
                <a:solidFill>
                  <a:schemeClr val="tx1">
                    <a:lumMod val="90000"/>
                    <a:lumOff val="10000"/>
                  </a:schemeClr>
                </a:solidFill>
              </a:rPr>
              <a:t>Feasibility</a:t>
            </a:r>
          </a:p>
          <a:p>
            <a:pPr algn="ctr"/>
            <a:r>
              <a:rPr lang="en-US" sz="3200">
                <a:solidFill>
                  <a:schemeClr val="tx1">
                    <a:lumMod val="90000"/>
                    <a:lumOff val="10000"/>
                  </a:schemeClr>
                </a:solidFill>
              </a:rPr>
              <a:t>Management team</a:t>
            </a:r>
          </a:p>
          <a:p>
            <a:pPr algn="ctr"/>
            <a:r>
              <a:rPr lang="en-US" sz="3200">
                <a:solidFill>
                  <a:schemeClr val="tx1">
                    <a:lumMod val="90000"/>
                    <a:lumOff val="10000"/>
                  </a:schemeClr>
                </a:solidFill>
              </a:rPr>
              <a:t>Commitment</a:t>
            </a:r>
            <a:endParaRPr lang="en-US" sz="2000">
              <a:solidFill>
                <a:schemeClr val="tx1">
                  <a:lumMod val="90000"/>
                  <a:lumOff val="10000"/>
                </a:schemeClr>
              </a:solidFill>
            </a:endParaRPr>
          </a:p>
        </p:txBody>
      </p:sp>
      <p:sp>
        <p:nvSpPr>
          <p:cNvPr id="46" name="Title 1"/>
          <p:cNvSpPr txBox="1">
            <a:spLocks/>
          </p:cNvSpPr>
          <p:nvPr/>
        </p:nvSpPr>
        <p:spPr>
          <a:xfrm>
            <a:off x="4441521" y="665025"/>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Three step oval process infographic</a:t>
            </a:r>
          </a:p>
          <a:p>
            <a:pPr algn="ctr"/>
            <a:r>
              <a:rPr lang="en-US" sz="3200" dirty="0">
                <a:solidFill>
                  <a:schemeClr val="tx1">
                    <a:lumMod val="90000"/>
                    <a:lumOff val="10000"/>
                  </a:schemeClr>
                </a:solidFill>
                <a:latin typeface="+mn-lt"/>
              </a:rPr>
              <a:t>Change font icons, no lose animation</a:t>
            </a:r>
          </a:p>
          <a:p>
            <a:pPr algn="ctr"/>
            <a:endParaRPr lang="en-US" sz="6400" dirty="0">
              <a:solidFill>
                <a:schemeClr val="tx1">
                  <a:lumMod val="90000"/>
                  <a:lumOff val="10000"/>
                </a:schemeClr>
              </a:solidFill>
              <a:latin typeface="+mn-lt"/>
            </a:endParaRPr>
          </a:p>
        </p:txBody>
      </p:sp>
    </p:spTree>
    <p:extLst>
      <p:ext uri="{BB962C8B-B14F-4D97-AF65-F5344CB8AC3E}">
        <p14:creationId xmlns:p14="http://schemas.microsoft.com/office/powerpoint/2010/main" val="22010794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4161554" y="3187346"/>
            <a:ext cx="4702630" cy="8961120"/>
          </a:xfrm>
          <a:prstGeom prst="roundRect">
            <a:avLst>
              <a:gd name="adj" fmla="val 3752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Rounded Rectangle 9"/>
          <p:cNvSpPr/>
          <p:nvPr/>
        </p:nvSpPr>
        <p:spPr>
          <a:xfrm>
            <a:off x="9842274" y="3187346"/>
            <a:ext cx="4702630" cy="8961120"/>
          </a:xfrm>
          <a:prstGeom prst="roundRect">
            <a:avLst>
              <a:gd name="adj" fmla="val 3752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ounded Rectangle 12"/>
          <p:cNvSpPr/>
          <p:nvPr/>
        </p:nvSpPr>
        <p:spPr>
          <a:xfrm>
            <a:off x="15522994" y="3187346"/>
            <a:ext cx="4702630" cy="8961120"/>
          </a:xfrm>
          <a:prstGeom prst="roundRect">
            <a:avLst>
              <a:gd name="adj" fmla="val 375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Title 1"/>
          <p:cNvSpPr txBox="1">
            <a:spLocks/>
          </p:cNvSpPr>
          <p:nvPr/>
        </p:nvSpPr>
        <p:spPr>
          <a:xfrm>
            <a:off x="4441521" y="665025"/>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Three step oval process infographic</a:t>
            </a:r>
          </a:p>
          <a:p>
            <a:pPr algn="ctr"/>
            <a:r>
              <a:rPr lang="en-US" sz="3200" dirty="0">
                <a:solidFill>
                  <a:schemeClr val="tx1">
                    <a:lumMod val="90000"/>
                    <a:lumOff val="10000"/>
                  </a:schemeClr>
                </a:solidFill>
                <a:latin typeface="+mn-lt"/>
              </a:rPr>
              <a:t>Change font icons, no lose animation</a:t>
            </a:r>
          </a:p>
          <a:p>
            <a:pPr algn="ctr"/>
            <a:endParaRPr lang="en-US" sz="6400" dirty="0">
              <a:solidFill>
                <a:schemeClr val="tx1">
                  <a:lumMod val="90000"/>
                  <a:lumOff val="10000"/>
                </a:schemeClr>
              </a:solidFill>
              <a:latin typeface="+mn-lt"/>
            </a:endParaRPr>
          </a:p>
        </p:txBody>
      </p:sp>
      <p:sp>
        <p:nvSpPr>
          <p:cNvPr id="7" name="Rounded Rectangle 6"/>
          <p:cNvSpPr/>
          <p:nvPr/>
        </p:nvSpPr>
        <p:spPr>
          <a:xfrm>
            <a:off x="3835524" y="5625967"/>
            <a:ext cx="5354690" cy="1001062"/>
          </a:xfrm>
          <a:prstGeom prst="roundRect">
            <a:avLst>
              <a:gd name="adj" fmla="val 5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solidFill>
                  <a:schemeClr val="bg1"/>
                </a:solidFill>
              </a:rPr>
              <a:t>Process 01</a:t>
            </a:r>
          </a:p>
        </p:txBody>
      </p:sp>
      <p:sp>
        <p:nvSpPr>
          <p:cNvPr id="8" name="Rectangle 7"/>
          <p:cNvSpPr/>
          <p:nvPr/>
        </p:nvSpPr>
        <p:spPr>
          <a:xfrm>
            <a:off x="4381091" y="7244197"/>
            <a:ext cx="4263552" cy="3970318"/>
          </a:xfrm>
          <a:prstGeom prst="rect">
            <a:avLst/>
          </a:prstGeom>
        </p:spPr>
        <p:txBody>
          <a:bodyPr wrap="square">
            <a:spAutoFit/>
          </a:bodyPr>
          <a:lstStyle/>
          <a:p>
            <a:pPr algn="ctr"/>
            <a:r>
              <a:rPr lang="en-US" sz="2800">
                <a:solidFill>
                  <a:srgbClr val="FBFBFB"/>
                </a:solidFill>
              </a:rPr>
              <a:t>Etiam dignissim dolor sit amet dictum volutpat. Sed egestas egestas turpis, vitae accumsan nunc aliquam sed. In hac habitasse platea dictumst. Praesent lacus odio, sagittis et volutpat id, dignissim vitae arcu.</a:t>
            </a:r>
          </a:p>
        </p:txBody>
      </p:sp>
      <p:sp>
        <p:nvSpPr>
          <p:cNvPr id="11" name="Rounded Rectangle 10"/>
          <p:cNvSpPr/>
          <p:nvPr/>
        </p:nvSpPr>
        <p:spPr>
          <a:xfrm>
            <a:off x="9516244" y="5625967"/>
            <a:ext cx="5354690" cy="1001062"/>
          </a:xfrm>
          <a:prstGeom prst="roundRect">
            <a:avLst>
              <a:gd name="adj" fmla="val 5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solidFill>
                  <a:schemeClr val="bg1"/>
                </a:solidFill>
              </a:rPr>
              <a:t>Process 02</a:t>
            </a:r>
          </a:p>
        </p:txBody>
      </p:sp>
      <p:sp>
        <p:nvSpPr>
          <p:cNvPr id="12" name="Rectangle 11"/>
          <p:cNvSpPr/>
          <p:nvPr/>
        </p:nvSpPr>
        <p:spPr>
          <a:xfrm>
            <a:off x="10061811" y="7244197"/>
            <a:ext cx="4263552" cy="3970318"/>
          </a:xfrm>
          <a:prstGeom prst="rect">
            <a:avLst/>
          </a:prstGeom>
        </p:spPr>
        <p:txBody>
          <a:bodyPr wrap="square">
            <a:spAutoFit/>
          </a:bodyPr>
          <a:lstStyle/>
          <a:p>
            <a:pPr algn="ctr"/>
            <a:r>
              <a:rPr lang="en-US" sz="2800">
                <a:solidFill>
                  <a:srgbClr val="FBFBFB"/>
                </a:solidFill>
              </a:rPr>
              <a:t>Etiam dignissim dolor sit amet dictum volutpat. Sed egestas egestas turpis, vitae accumsan nunc aliquam sed. In hac habitasse platea dictumst. Praesent lacus odio, sagittis et volutpat id, dignissim vitae arcu.</a:t>
            </a:r>
          </a:p>
        </p:txBody>
      </p:sp>
      <p:sp>
        <p:nvSpPr>
          <p:cNvPr id="14" name="Rounded Rectangle 13"/>
          <p:cNvSpPr/>
          <p:nvPr/>
        </p:nvSpPr>
        <p:spPr>
          <a:xfrm>
            <a:off x="15196964" y="5625967"/>
            <a:ext cx="5354690" cy="1001062"/>
          </a:xfrm>
          <a:prstGeom prst="roundRect">
            <a:avLst>
              <a:gd name="adj" fmla="val 5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solidFill>
                  <a:schemeClr val="bg1"/>
                </a:solidFill>
              </a:rPr>
              <a:t>Process 03</a:t>
            </a:r>
          </a:p>
        </p:txBody>
      </p:sp>
      <p:sp>
        <p:nvSpPr>
          <p:cNvPr id="15" name="Rectangle 14"/>
          <p:cNvSpPr/>
          <p:nvPr/>
        </p:nvSpPr>
        <p:spPr>
          <a:xfrm>
            <a:off x="15742531" y="7244197"/>
            <a:ext cx="4263552" cy="3970318"/>
          </a:xfrm>
          <a:prstGeom prst="rect">
            <a:avLst/>
          </a:prstGeom>
        </p:spPr>
        <p:txBody>
          <a:bodyPr wrap="square">
            <a:spAutoFit/>
          </a:bodyPr>
          <a:lstStyle/>
          <a:p>
            <a:pPr algn="ctr"/>
            <a:r>
              <a:rPr lang="en-US" sz="2800">
                <a:solidFill>
                  <a:srgbClr val="FBFBFB"/>
                </a:solidFill>
              </a:rPr>
              <a:t>Etiam dignissim dolor sit amet dictum volutpat. Sed egestas egestas turpis, vitae accumsan nunc aliquam sed. In hac habitasse platea dictumst. Praesent lacus odio, sagittis et volutpat id, dignissim vitae arcu.</a:t>
            </a:r>
          </a:p>
        </p:txBody>
      </p:sp>
      <p:sp>
        <p:nvSpPr>
          <p:cNvPr id="18" name="Rectangle 17"/>
          <p:cNvSpPr/>
          <p:nvPr/>
        </p:nvSpPr>
        <p:spPr>
          <a:xfrm>
            <a:off x="5728039" y="3588286"/>
            <a:ext cx="1569660" cy="1754326"/>
          </a:xfrm>
          <a:prstGeom prst="rect">
            <a:avLst/>
          </a:prstGeom>
        </p:spPr>
        <p:txBody>
          <a:bodyPr wrap="none">
            <a:spAutoFit/>
          </a:bodyPr>
          <a:lstStyle/>
          <a:p>
            <a:pPr algn="ctr"/>
            <a:r>
              <a:rPr lang="en-US" sz="10800">
                <a:solidFill>
                  <a:srgbClr val="FBFBFB"/>
                </a:solidFill>
                <a:latin typeface="dt-line-technology-01" panose="02000509000000000000" pitchFamily="49" charset="0"/>
                <a:cs typeface="Arial" panose="020B0604020202020204" pitchFamily="34" charset="0"/>
              </a:rPr>
              <a:t>(</a:t>
            </a:r>
            <a:endParaRPr lang="en-US" sz="10800">
              <a:solidFill>
                <a:srgbClr val="FBFBFB"/>
              </a:solidFill>
            </a:endParaRPr>
          </a:p>
        </p:txBody>
      </p:sp>
      <p:sp>
        <p:nvSpPr>
          <p:cNvPr id="19" name="Rectangle 18"/>
          <p:cNvSpPr/>
          <p:nvPr/>
        </p:nvSpPr>
        <p:spPr>
          <a:xfrm>
            <a:off x="11408757" y="3588286"/>
            <a:ext cx="1569660" cy="1754326"/>
          </a:xfrm>
          <a:prstGeom prst="rect">
            <a:avLst/>
          </a:prstGeom>
        </p:spPr>
        <p:txBody>
          <a:bodyPr wrap="none">
            <a:spAutoFit/>
          </a:bodyPr>
          <a:lstStyle/>
          <a:p>
            <a:pPr algn="ctr"/>
            <a:r>
              <a:rPr lang="en-US" sz="10800">
                <a:solidFill>
                  <a:srgbClr val="FBFBFB"/>
                </a:solidFill>
                <a:latin typeface="dt-line-technology-01" panose="02000509000000000000" pitchFamily="49" charset="0"/>
                <a:cs typeface="Arial" panose="020B0604020202020204" pitchFamily="34" charset="0"/>
              </a:rPr>
              <a:t>6</a:t>
            </a:r>
            <a:endParaRPr lang="en-US" sz="10800">
              <a:solidFill>
                <a:srgbClr val="FBFBFB"/>
              </a:solidFill>
            </a:endParaRPr>
          </a:p>
        </p:txBody>
      </p:sp>
      <p:sp>
        <p:nvSpPr>
          <p:cNvPr id="20" name="Rectangle 19"/>
          <p:cNvSpPr/>
          <p:nvPr/>
        </p:nvSpPr>
        <p:spPr>
          <a:xfrm>
            <a:off x="17089477" y="3588286"/>
            <a:ext cx="1569660" cy="1754326"/>
          </a:xfrm>
          <a:prstGeom prst="rect">
            <a:avLst/>
          </a:prstGeom>
        </p:spPr>
        <p:txBody>
          <a:bodyPr wrap="none">
            <a:spAutoFit/>
          </a:bodyPr>
          <a:lstStyle/>
          <a:p>
            <a:pPr algn="ctr"/>
            <a:r>
              <a:rPr lang="en-US" sz="10800">
                <a:solidFill>
                  <a:srgbClr val="FBFBFB"/>
                </a:solidFill>
                <a:latin typeface="dt-line-technology-01" panose="02000509000000000000" pitchFamily="49" charset="0"/>
                <a:cs typeface="Arial" panose="020B0604020202020204" pitchFamily="34" charset="0"/>
              </a:rPr>
              <a:t>K</a:t>
            </a:r>
            <a:endParaRPr lang="en-US" sz="10800">
              <a:solidFill>
                <a:srgbClr val="FBFBFB"/>
              </a:solidFill>
            </a:endParaRPr>
          </a:p>
        </p:txBody>
      </p:sp>
    </p:spTree>
    <p:extLst>
      <p:ext uri="{BB962C8B-B14F-4D97-AF65-F5344CB8AC3E}">
        <p14:creationId xmlns:p14="http://schemas.microsoft.com/office/powerpoint/2010/main" val="394557317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8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80000">
                                          <p:cBhvr additive="base">
                                            <p:cTn id="7" dur="1500" fill="hold"/>
                                            <p:tgtEl>
                                              <p:spTgt spid="6"/>
                                            </p:tgtEl>
                                            <p:attrNameLst>
                                              <p:attrName>ppt_x</p:attrName>
                                            </p:attrNameLst>
                                          </p:cBhvr>
                                          <p:tavLst>
                                            <p:tav tm="0">
                                              <p:val>
                                                <p:strVal val="#ppt_x"/>
                                              </p:val>
                                            </p:tav>
                                            <p:tav tm="100000">
                                              <p:val>
                                                <p:strVal val="#ppt_x"/>
                                              </p:val>
                                            </p:tav>
                                          </p:tavLst>
                                        </p:anim>
                                        <p:anim calcmode="lin" valueType="num" p14:bounceEnd="80000">
                                          <p:cBhvr additive="base">
                                            <p:cTn id="8" dur="1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14:presetBounceEnd="80000">
                                      <p:stCondLst>
                                        <p:cond delay="200"/>
                                      </p:stCondLst>
                                      <p:childTnLst>
                                        <p:set>
                                          <p:cBhvr>
                                            <p:cTn id="10" dur="1" fill="hold">
                                              <p:stCondLst>
                                                <p:cond delay="0"/>
                                              </p:stCondLst>
                                            </p:cTn>
                                            <p:tgtEl>
                                              <p:spTgt spid="7"/>
                                            </p:tgtEl>
                                            <p:attrNameLst>
                                              <p:attrName>style.visibility</p:attrName>
                                            </p:attrNameLst>
                                          </p:cBhvr>
                                          <p:to>
                                            <p:strVal val="visible"/>
                                          </p:to>
                                        </p:set>
                                        <p:anim calcmode="lin" valueType="num" p14:bounceEnd="80000">
                                          <p:cBhvr additive="base">
                                            <p:cTn id="11" dur="1500" fill="hold"/>
                                            <p:tgtEl>
                                              <p:spTgt spid="7"/>
                                            </p:tgtEl>
                                            <p:attrNameLst>
                                              <p:attrName>ppt_x</p:attrName>
                                            </p:attrNameLst>
                                          </p:cBhvr>
                                          <p:tavLst>
                                            <p:tav tm="0">
                                              <p:val>
                                                <p:strVal val="#ppt_x"/>
                                              </p:val>
                                            </p:tav>
                                            <p:tav tm="100000">
                                              <p:val>
                                                <p:strVal val="#ppt_x"/>
                                              </p:val>
                                            </p:tav>
                                          </p:tavLst>
                                        </p:anim>
                                        <p:anim calcmode="lin" valueType="num" p14:bounceEnd="80000">
                                          <p:cBhvr additive="base">
                                            <p:cTn id="12" dur="1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14:presetBounceEnd="80000">
                                      <p:stCondLst>
                                        <p:cond delay="300"/>
                                      </p:stCondLst>
                                      <p:childTnLst>
                                        <p:set>
                                          <p:cBhvr>
                                            <p:cTn id="14" dur="1" fill="hold">
                                              <p:stCondLst>
                                                <p:cond delay="0"/>
                                              </p:stCondLst>
                                            </p:cTn>
                                            <p:tgtEl>
                                              <p:spTgt spid="10"/>
                                            </p:tgtEl>
                                            <p:attrNameLst>
                                              <p:attrName>style.visibility</p:attrName>
                                            </p:attrNameLst>
                                          </p:cBhvr>
                                          <p:to>
                                            <p:strVal val="visible"/>
                                          </p:to>
                                        </p:set>
                                        <p:anim calcmode="lin" valueType="num" p14:bounceEnd="80000">
                                          <p:cBhvr additive="base">
                                            <p:cTn id="15" dur="1500" fill="hold"/>
                                            <p:tgtEl>
                                              <p:spTgt spid="10"/>
                                            </p:tgtEl>
                                            <p:attrNameLst>
                                              <p:attrName>ppt_x</p:attrName>
                                            </p:attrNameLst>
                                          </p:cBhvr>
                                          <p:tavLst>
                                            <p:tav tm="0">
                                              <p:val>
                                                <p:strVal val="#ppt_x"/>
                                              </p:val>
                                            </p:tav>
                                            <p:tav tm="100000">
                                              <p:val>
                                                <p:strVal val="#ppt_x"/>
                                              </p:val>
                                            </p:tav>
                                          </p:tavLst>
                                        </p:anim>
                                        <p:anim calcmode="lin" valueType="num" p14:bounceEnd="80000">
                                          <p:cBhvr additive="base">
                                            <p:cTn id="16" dur="15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14:presetBounceEnd="80000">
                                      <p:stCondLst>
                                        <p:cond delay="400"/>
                                      </p:stCondLst>
                                      <p:childTnLst>
                                        <p:set>
                                          <p:cBhvr>
                                            <p:cTn id="18" dur="1" fill="hold">
                                              <p:stCondLst>
                                                <p:cond delay="0"/>
                                              </p:stCondLst>
                                            </p:cTn>
                                            <p:tgtEl>
                                              <p:spTgt spid="11"/>
                                            </p:tgtEl>
                                            <p:attrNameLst>
                                              <p:attrName>style.visibility</p:attrName>
                                            </p:attrNameLst>
                                          </p:cBhvr>
                                          <p:to>
                                            <p:strVal val="visible"/>
                                          </p:to>
                                        </p:set>
                                        <p:anim calcmode="lin" valueType="num" p14:bounceEnd="80000">
                                          <p:cBhvr additive="base">
                                            <p:cTn id="19" dur="1500" fill="hold"/>
                                            <p:tgtEl>
                                              <p:spTgt spid="11"/>
                                            </p:tgtEl>
                                            <p:attrNameLst>
                                              <p:attrName>ppt_x</p:attrName>
                                            </p:attrNameLst>
                                          </p:cBhvr>
                                          <p:tavLst>
                                            <p:tav tm="0">
                                              <p:val>
                                                <p:strVal val="#ppt_x"/>
                                              </p:val>
                                            </p:tav>
                                            <p:tav tm="100000">
                                              <p:val>
                                                <p:strVal val="#ppt_x"/>
                                              </p:val>
                                            </p:tav>
                                          </p:tavLst>
                                        </p:anim>
                                        <p:anim calcmode="lin" valueType="num" p14:bounceEnd="80000">
                                          <p:cBhvr additive="base">
                                            <p:cTn id="20" dur="1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14:presetBounceEnd="80000">
                                      <p:stCondLst>
                                        <p:cond delay="500"/>
                                      </p:stCondLst>
                                      <p:childTnLst>
                                        <p:set>
                                          <p:cBhvr>
                                            <p:cTn id="22" dur="1" fill="hold">
                                              <p:stCondLst>
                                                <p:cond delay="0"/>
                                              </p:stCondLst>
                                            </p:cTn>
                                            <p:tgtEl>
                                              <p:spTgt spid="13"/>
                                            </p:tgtEl>
                                            <p:attrNameLst>
                                              <p:attrName>style.visibility</p:attrName>
                                            </p:attrNameLst>
                                          </p:cBhvr>
                                          <p:to>
                                            <p:strVal val="visible"/>
                                          </p:to>
                                        </p:set>
                                        <p:anim calcmode="lin" valueType="num" p14:bounceEnd="80000">
                                          <p:cBhvr additive="base">
                                            <p:cTn id="23" dur="1500" fill="hold"/>
                                            <p:tgtEl>
                                              <p:spTgt spid="13"/>
                                            </p:tgtEl>
                                            <p:attrNameLst>
                                              <p:attrName>ppt_x</p:attrName>
                                            </p:attrNameLst>
                                          </p:cBhvr>
                                          <p:tavLst>
                                            <p:tav tm="0">
                                              <p:val>
                                                <p:strVal val="#ppt_x"/>
                                              </p:val>
                                            </p:tav>
                                            <p:tav tm="100000">
                                              <p:val>
                                                <p:strVal val="#ppt_x"/>
                                              </p:val>
                                            </p:tav>
                                          </p:tavLst>
                                        </p:anim>
                                        <p:anim calcmode="lin" valueType="num" p14:bounceEnd="80000">
                                          <p:cBhvr additive="base">
                                            <p:cTn id="24" dur="15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14:presetBounceEnd="80000">
                                      <p:stCondLst>
                                        <p:cond delay="700"/>
                                      </p:stCondLst>
                                      <p:childTnLst>
                                        <p:set>
                                          <p:cBhvr>
                                            <p:cTn id="26" dur="1" fill="hold">
                                              <p:stCondLst>
                                                <p:cond delay="0"/>
                                              </p:stCondLst>
                                            </p:cTn>
                                            <p:tgtEl>
                                              <p:spTgt spid="14"/>
                                            </p:tgtEl>
                                            <p:attrNameLst>
                                              <p:attrName>style.visibility</p:attrName>
                                            </p:attrNameLst>
                                          </p:cBhvr>
                                          <p:to>
                                            <p:strVal val="visible"/>
                                          </p:to>
                                        </p:set>
                                        <p:anim calcmode="lin" valueType="num" p14:bounceEnd="80000">
                                          <p:cBhvr additive="base">
                                            <p:cTn id="27" dur="1500" fill="hold"/>
                                            <p:tgtEl>
                                              <p:spTgt spid="14"/>
                                            </p:tgtEl>
                                            <p:attrNameLst>
                                              <p:attrName>ppt_x</p:attrName>
                                            </p:attrNameLst>
                                          </p:cBhvr>
                                          <p:tavLst>
                                            <p:tav tm="0">
                                              <p:val>
                                                <p:strVal val="#ppt_x"/>
                                              </p:val>
                                            </p:tav>
                                            <p:tav tm="100000">
                                              <p:val>
                                                <p:strVal val="#ppt_x"/>
                                              </p:val>
                                            </p:tav>
                                          </p:tavLst>
                                        </p:anim>
                                        <p:anim calcmode="lin" valueType="num" p14:bounceEnd="80000">
                                          <p:cBhvr additive="base">
                                            <p:cTn id="28" dur="1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animBg="1"/>
          <p:bldP spid="13" grpId="0" animBg="1"/>
          <p:bldP spid="7" grpId="0" animBg="1"/>
          <p:bldP spid="11" grpId="0" animBg="1"/>
          <p:bldP spid="1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ppt_x"/>
                                              </p:val>
                                            </p:tav>
                                            <p:tav tm="100000">
                                              <p:val>
                                                <p:strVal val="#ppt_x"/>
                                              </p:val>
                                            </p:tav>
                                          </p:tavLst>
                                        </p:anim>
                                        <p:anim calcmode="lin" valueType="num">
                                          <p:cBhvr additive="base">
                                            <p:cTn id="8" dur="1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2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500" fill="hold"/>
                                            <p:tgtEl>
                                              <p:spTgt spid="7"/>
                                            </p:tgtEl>
                                            <p:attrNameLst>
                                              <p:attrName>ppt_x</p:attrName>
                                            </p:attrNameLst>
                                          </p:cBhvr>
                                          <p:tavLst>
                                            <p:tav tm="0">
                                              <p:val>
                                                <p:strVal val="#ppt_x"/>
                                              </p:val>
                                            </p:tav>
                                            <p:tav tm="100000">
                                              <p:val>
                                                <p:strVal val="#ppt_x"/>
                                              </p:val>
                                            </p:tav>
                                          </p:tavLst>
                                        </p:anim>
                                        <p:anim calcmode="lin" valueType="num">
                                          <p:cBhvr additive="base">
                                            <p:cTn id="12" dur="1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3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500" fill="hold"/>
                                            <p:tgtEl>
                                              <p:spTgt spid="10"/>
                                            </p:tgtEl>
                                            <p:attrNameLst>
                                              <p:attrName>ppt_x</p:attrName>
                                            </p:attrNameLst>
                                          </p:cBhvr>
                                          <p:tavLst>
                                            <p:tav tm="0">
                                              <p:val>
                                                <p:strVal val="#ppt_x"/>
                                              </p:val>
                                            </p:tav>
                                            <p:tav tm="100000">
                                              <p:val>
                                                <p:strVal val="#ppt_x"/>
                                              </p:val>
                                            </p:tav>
                                          </p:tavLst>
                                        </p:anim>
                                        <p:anim calcmode="lin" valueType="num">
                                          <p:cBhvr additive="base">
                                            <p:cTn id="16" dur="1500" fill="hold"/>
                                            <p:tgtEl>
                                              <p:spTgt spid="1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4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500" fill="hold"/>
                                            <p:tgtEl>
                                              <p:spTgt spid="11"/>
                                            </p:tgtEl>
                                            <p:attrNameLst>
                                              <p:attrName>ppt_x</p:attrName>
                                            </p:attrNameLst>
                                          </p:cBhvr>
                                          <p:tavLst>
                                            <p:tav tm="0">
                                              <p:val>
                                                <p:strVal val="#ppt_x"/>
                                              </p:val>
                                            </p:tav>
                                            <p:tav tm="100000">
                                              <p:val>
                                                <p:strVal val="#ppt_x"/>
                                              </p:val>
                                            </p:tav>
                                          </p:tavLst>
                                        </p:anim>
                                        <p:anim calcmode="lin" valueType="num">
                                          <p:cBhvr additive="base">
                                            <p:cTn id="20" dur="150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5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500" fill="hold"/>
                                            <p:tgtEl>
                                              <p:spTgt spid="13"/>
                                            </p:tgtEl>
                                            <p:attrNameLst>
                                              <p:attrName>ppt_x</p:attrName>
                                            </p:attrNameLst>
                                          </p:cBhvr>
                                          <p:tavLst>
                                            <p:tav tm="0">
                                              <p:val>
                                                <p:strVal val="#ppt_x"/>
                                              </p:val>
                                            </p:tav>
                                            <p:tav tm="100000">
                                              <p:val>
                                                <p:strVal val="#ppt_x"/>
                                              </p:val>
                                            </p:tav>
                                          </p:tavLst>
                                        </p:anim>
                                        <p:anim calcmode="lin" valueType="num">
                                          <p:cBhvr additive="base">
                                            <p:cTn id="24" dur="15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70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500" fill="hold"/>
                                            <p:tgtEl>
                                              <p:spTgt spid="14"/>
                                            </p:tgtEl>
                                            <p:attrNameLst>
                                              <p:attrName>ppt_x</p:attrName>
                                            </p:attrNameLst>
                                          </p:cBhvr>
                                          <p:tavLst>
                                            <p:tav tm="0">
                                              <p:val>
                                                <p:strVal val="#ppt_x"/>
                                              </p:val>
                                            </p:tav>
                                            <p:tav tm="100000">
                                              <p:val>
                                                <p:strVal val="#ppt_x"/>
                                              </p:val>
                                            </p:tav>
                                          </p:tavLst>
                                        </p:anim>
                                        <p:anim calcmode="lin" valueType="num">
                                          <p:cBhvr additive="base">
                                            <p:cTn id="28" dur="1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animBg="1"/>
          <p:bldP spid="13" grpId="0" animBg="1"/>
          <p:bldP spid="7" grpId="0" animBg="1"/>
          <p:bldP spid="11" grpId="0" animBg="1"/>
          <p:bldP spid="14" grpId="0" animBg="1"/>
        </p:bldLst>
      </p:timing>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7385065" y="3779228"/>
            <a:ext cx="5067890" cy="6585236"/>
            <a:chOff x="8691739" y="1889614"/>
            <a:chExt cx="2533945" cy="3292618"/>
          </a:xfrm>
        </p:grpSpPr>
        <p:sp>
          <p:nvSpPr>
            <p:cNvPr id="9" name="Rounded Rectangle 8"/>
            <p:cNvSpPr/>
            <p:nvPr/>
          </p:nvSpPr>
          <p:spPr>
            <a:xfrm>
              <a:off x="8691739" y="1889614"/>
              <a:ext cx="2533945" cy="3292618"/>
            </a:xfrm>
            <a:prstGeom prst="roundRect">
              <a:avLst>
                <a:gd name="adj" fmla="val 9132"/>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6" name="Group 45"/>
            <p:cNvGrpSpPr/>
            <p:nvPr/>
          </p:nvGrpSpPr>
          <p:grpSpPr>
            <a:xfrm>
              <a:off x="8691739" y="2851140"/>
              <a:ext cx="2533943" cy="2331092"/>
              <a:chOff x="3371209" y="3585704"/>
              <a:chExt cx="2533943" cy="2331092"/>
            </a:xfrm>
          </p:grpSpPr>
          <p:sp>
            <p:nvSpPr>
              <p:cNvPr id="47" name="Rectangle 46"/>
              <p:cNvSpPr/>
              <p:nvPr/>
            </p:nvSpPr>
            <p:spPr>
              <a:xfrm>
                <a:off x="3501365" y="3585704"/>
                <a:ext cx="2344954" cy="1123385"/>
              </a:xfrm>
              <a:prstGeom prst="rect">
                <a:avLst/>
              </a:prstGeom>
            </p:spPr>
            <p:txBody>
              <a:bodyPr wrap="square">
                <a:spAutoFit/>
              </a:bodyPr>
              <a:lstStyle/>
              <a:p>
                <a:r>
                  <a:rPr lang="en-US" sz="4400">
                    <a:solidFill>
                      <a:schemeClr val="bg1"/>
                    </a:solidFill>
                  </a:rPr>
                  <a:t>Development</a:t>
                </a:r>
              </a:p>
              <a:p>
                <a:r>
                  <a:rPr lang="en-US" sz="2400">
                    <a:solidFill>
                      <a:schemeClr val="bg1"/>
                    </a:solidFill>
                  </a:rPr>
                  <a:t>Etiam dignissim dolor sit amet dictum volutpat. Sed egestas egestas turpis, vitae accumsan nunc aliquam sed.</a:t>
                </a:r>
              </a:p>
            </p:txBody>
          </p:sp>
          <p:sp>
            <p:nvSpPr>
              <p:cNvPr id="48" name="Round Same Side Corner Rectangle 47"/>
              <p:cNvSpPr/>
              <p:nvPr/>
            </p:nvSpPr>
            <p:spPr>
              <a:xfrm flipV="1">
                <a:off x="3371209" y="5191503"/>
                <a:ext cx="2533943" cy="725293"/>
              </a:xfrm>
              <a:prstGeom prst="round2SameRect">
                <a:avLst>
                  <a:gd name="adj1" fmla="val 30456"/>
                  <a:gd name="adj2" fmla="val 0"/>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9" name="Rectangle 48"/>
              <p:cNvSpPr/>
              <p:nvPr/>
            </p:nvSpPr>
            <p:spPr>
              <a:xfrm>
                <a:off x="3472077" y="5324290"/>
                <a:ext cx="451406" cy="477054"/>
              </a:xfrm>
              <a:prstGeom prst="rect">
                <a:avLst/>
              </a:prstGeom>
            </p:spPr>
            <p:txBody>
              <a:bodyPr wrap="none">
                <a:spAutoFit/>
              </a:bodyPr>
              <a:lstStyle/>
              <a:p>
                <a:pPr algn="ctr"/>
                <a:r>
                  <a:rPr lang="en-US" sz="5600">
                    <a:solidFill>
                      <a:schemeClr val="bg1"/>
                    </a:solidFill>
                    <a:latin typeface="dt-arrows-01" panose="02000509000000000000" pitchFamily="49" charset="0"/>
                  </a:rPr>
                  <a:t>L</a:t>
                </a:r>
                <a:endParaRPr lang="en-US" sz="5600">
                  <a:solidFill>
                    <a:schemeClr val="bg1"/>
                  </a:solidFill>
                </a:endParaRPr>
              </a:p>
            </p:txBody>
          </p:sp>
          <p:sp>
            <p:nvSpPr>
              <p:cNvPr id="50" name="Rectangle 49">
                <a:hlinkClick r:id="rId3" action="ppaction://hlinksldjump"/>
              </p:cNvPr>
              <p:cNvSpPr/>
              <p:nvPr/>
            </p:nvSpPr>
            <p:spPr>
              <a:xfrm>
                <a:off x="4567476" y="5369483"/>
                <a:ext cx="1203332" cy="323166"/>
              </a:xfrm>
              <a:prstGeom prst="rect">
                <a:avLst/>
              </a:prstGeom>
            </p:spPr>
            <p:txBody>
              <a:bodyPr wrap="square">
                <a:spAutoFit/>
              </a:bodyPr>
              <a:lstStyle/>
              <a:p>
                <a:r>
                  <a:rPr lang="en-US" sz="3600">
                    <a:solidFill>
                      <a:schemeClr val="bg1"/>
                    </a:solidFill>
                  </a:rPr>
                  <a:t>Click here</a:t>
                </a:r>
                <a:endParaRPr lang="en-US" sz="2200">
                  <a:solidFill>
                    <a:schemeClr val="bg1"/>
                  </a:solidFill>
                </a:endParaRPr>
              </a:p>
            </p:txBody>
          </p:sp>
        </p:grpSp>
      </p:grpSp>
      <p:grpSp>
        <p:nvGrpSpPr>
          <p:cNvPr id="13" name="Group 12"/>
          <p:cNvGrpSpPr/>
          <p:nvPr/>
        </p:nvGrpSpPr>
        <p:grpSpPr>
          <a:xfrm>
            <a:off x="12043907" y="4505502"/>
            <a:ext cx="5067890" cy="6585236"/>
            <a:chOff x="6021160" y="2252751"/>
            <a:chExt cx="2533945" cy="3292618"/>
          </a:xfrm>
        </p:grpSpPr>
        <p:sp>
          <p:nvSpPr>
            <p:cNvPr id="8" name="Rounded Rectangle 7"/>
            <p:cNvSpPr/>
            <p:nvPr/>
          </p:nvSpPr>
          <p:spPr>
            <a:xfrm>
              <a:off x="6021160" y="2252751"/>
              <a:ext cx="2533945" cy="3292618"/>
            </a:xfrm>
            <a:prstGeom prst="roundRect">
              <a:avLst>
                <a:gd name="adj" fmla="val 9132"/>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1" name="Group 40"/>
            <p:cNvGrpSpPr/>
            <p:nvPr/>
          </p:nvGrpSpPr>
          <p:grpSpPr>
            <a:xfrm>
              <a:off x="6021162" y="3214277"/>
              <a:ext cx="2533943" cy="2331092"/>
              <a:chOff x="3371209" y="3585704"/>
              <a:chExt cx="2533943" cy="2331092"/>
            </a:xfrm>
          </p:grpSpPr>
          <p:sp>
            <p:nvSpPr>
              <p:cNvPr id="42" name="Rectangle 41"/>
              <p:cNvSpPr/>
              <p:nvPr/>
            </p:nvSpPr>
            <p:spPr>
              <a:xfrm>
                <a:off x="3501365" y="3585704"/>
                <a:ext cx="2344954" cy="1123385"/>
              </a:xfrm>
              <a:prstGeom prst="rect">
                <a:avLst/>
              </a:prstGeom>
            </p:spPr>
            <p:txBody>
              <a:bodyPr wrap="square">
                <a:spAutoFit/>
              </a:bodyPr>
              <a:lstStyle/>
              <a:p>
                <a:r>
                  <a:rPr lang="en-US" sz="4400">
                    <a:solidFill>
                      <a:schemeClr val="bg1"/>
                    </a:solidFill>
                  </a:rPr>
                  <a:t>Analyze</a:t>
                </a:r>
              </a:p>
              <a:p>
                <a:r>
                  <a:rPr lang="en-US" sz="2400">
                    <a:solidFill>
                      <a:schemeClr val="bg1"/>
                    </a:solidFill>
                  </a:rPr>
                  <a:t>Etiam dignissim dolor sit amet dictum volutpat. Sed egestas egestas turpis, vitae accumsan nunc aliquam sed.</a:t>
                </a:r>
              </a:p>
            </p:txBody>
          </p:sp>
          <p:sp>
            <p:nvSpPr>
              <p:cNvPr id="43" name="Round Same Side Corner Rectangle 42"/>
              <p:cNvSpPr/>
              <p:nvPr/>
            </p:nvSpPr>
            <p:spPr>
              <a:xfrm flipV="1">
                <a:off x="3371209" y="5191503"/>
                <a:ext cx="2533943" cy="725293"/>
              </a:xfrm>
              <a:prstGeom prst="round2SameRect">
                <a:avLst>
                  <a:gd name="adj1" fmla="val 30456"/>
                  <a:gd name="adj2" fmla="val 0"/>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4" name="Rectangle 43"/>
              <p:cNvSpPr/>
              <p:nvPr/>
            </p:nvSpPr>
            <p:spPr>
              <a:xfrm>
                <a:off x="3472077" y="5324290"/>
                <a:ext cx="451406" cy="477054"/>
              </a:xfrm>
              <a:prstGeom prst="rect">
                <a:avLst/>
              </a:prstGeom>
            </p:spPr>
            <p:txBody>
              <a:bodyPr wrap="none">
                <a:spAutoFit/>
              </a:bodyPr>
              <a:lstStyle/>
              <a:p>
                <a:pPr algn="ctr"/>
                <a:r>
                  <a:rPr lang="en-US" sz="5600">
                    <a:solidFill>
                      <a:schemeClr val="bg1"/>
                    </a:solidFill>
                    <a:latin typeface="dt-arrows-01" panose="02000509000000000000" pitchFamily="49" charset="0"/>
                  </a:rPr>
                  <a:t>L</a:t>
                </a:r>
                <a:endParaRPr lang="en-US" sz="5600">
                  <a:solidFill>
                    <a:schemeClr val="bg1"/>
                  </a:solidFill>
                </a:endParaRPr>
              </a:p>
            </p:txBody>
          </p:sp>
          <p:sp>
            <p:nvSpPr>
              <p:cNvPr id="45" name="Rectangle 44">
                <a:hlinkClick r:id="rId3" action="ppaction://hlinksldjump"/>
              </p:cNvPr>
              <p:cNvSpPr/>
              <p:nvPr/>
            </p:nvSpPr>
            <p:spPr>
              <a:xfrm>
                <a:off x="4567476" y="5369483"/>
                <a:ext cx="1203332" cy="323166"/>
              </a:xfrm>
              <a:prstGeom prst="rect">
                <a:avLst/>
              </a:prstGeom>
            </p:spPr>
            <p:txBody>
              <a:bodyPr wrap="square">
                <a:spAutoFit/>
              </a:bodyPr>
              <a:lstStyle/>
              <a:p>
                <a:r>
                  <a:rPr lang="en-US" sz="3600">
                    <a:solidFill>
                      <a:schemeClr val="bg1"/>
                    </a:solidFill>
                  </a:rPr>
                  <a:t>Click here</a:t>
                </a:r>
                <a:endParaRPr lang="en-US" sz="2200">
                  <a:solidFill>
                    <a:schemeClr val="bg1"/>
                  </a:solidFill>
                </a:endParaRPr>
              </a:p>
            </p:txBody>
          </p:sp>
        </p:grpSp>
      </p:grpSp>
      <p:grpSp>
        <p:nvGrpSpPr>
          <p:cNvPr id="12" name="Group 11"/>
          <p:cNvGrpSpPr/>
          <p:nvPr/>
        </p:nvGrpSpPr>
        <p:grpSpPr>
          <a:xfrm>
            <a:off x="6696263" y="5229816"/>
            <a:ext cx="5067890" cy="6585236"/>
            <a:chOff x="3347338" y="2614908"/>
            <a:chExt cx="2533945" cy="3292618"/>
          </a:xfrm>
        </p:grpSpPr>
        <p:sp>
          <p:nvSpPr>
            <p:cNvPr id="7" name="Rounded Rectangle 6"/>
            <p:cNvSpPr/>
            <p:nvPr/>
          </p:nvSpPr>
          <p:spPr>
            <a:xfrm>
              <a:off x="3347338" y="2614908"/>
              <a:ext cx="2533945" cy="3292618"/>
            </a:xfrm>
            <a:prstGeom prst="roundRect">
              <a:avLst>
                <a:gd name="adj" fmla="val 9132"/>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0" name="Group 39"/>
            <p:cNvGrpSpPr/>
            <p:nvPr/>
          </p:nvGrpSpPr>
          <p:grpSpPr>
            <a:xfrm>
              <a:off x="3347338" y="3576434"/>
              <a:ext cx="2533943" cy="2331092"/>
              <a:chOff x="3371209" y="3585704"/>
              <a:chExt cx="2533943" cy="2331092"/>
            </a:xfrm>
          </p:grpSpPr>
          <p:sp>
            <p:nvSpPr>
              <p:cNvPr id="36" name="Rectangle 35"/>
              <p:cNvSpPr/>
              <p:nvPr/>
            </p:nvSpPr>
            <p:spPr>
              <a:xfrm>
                <a:off x="3501365" y="3585704"/>
                <a:ext cx="2344954" cy="1123385"/>
              </a:xfrm>
              <a:prstGeom prst="rect">
                <a:avLst/>
              </a:prstGeom>
            </p:spPr>
            <p:txBody>
              <a:bodyPr wrap="square">
                <a:spAutoFit/>
              </a:bodyPr>
              <a:lstStyle/>
              <a:p>
                <a:r>
                  <a:rPr lang="en-US" sz="4400">
                    <a:solidFill>
                      <a:schemeClr val="bg1"/>
                    </a:solidFill>
                  </a:rPr>
                  <a:t>Research</a:t>
                </a:r>
              </a:p>
              <a:p>
                <a:r>
                  <a:rPr lang="en-US" sz="2400">
                    <a:solidFill>
                      <a:schemeClr val="bg1"/>
                    </a:solidFill>
                  </a:rPr>
                  <a:t>Etiam dignissim dolor sit amet dictum volutpat. Sed egestas egestas turpis, vitae accumsan nunc aliquam sed.</a:t>
                </a:r>
              </a:p>
            </p:txBody>
          </p:sp>
          <p:sp>
            <p:nvSpPr>
              <p:cNvPr id="37" name="Round Same Side Corner Rectangle 36"/>
              <p:cNvSpPr/>
              <p:nvPr/>
            </p:nvSpPr>
            <p:spPr>
              <a:xfrm flipV="1">
                <a:off x="3371209" y="5191503"/>
                <a:ext cx="2533943" cy="725293"/>
              </a:xfrm>
              <a:prstGeom prst="round2SameRect">
                <a:avLst>
                  <a:gd name="adj1" fmla="val 30456"/>
                  <a:gd name="adj2" fmla="val 0"/>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8" name="Rectangle 37"/>
              <p:cNvSpPr/>
              <p:nvPr/>
            </p:nvSpPr>
            <p:spPr>
              <a:xfrm>
                <a:off x="3472077" y="5324290"/>
                <a:ext cx="451406" cy="477054"/>
              </a:xfrm>
              <a:prstGeom prst="rect">
                <a:avLst/>
              </a:prstGeom>
            </p:spPr>
            <p:txBody>
              <a:bodyPr wrap="none">
                <a:spAutoFit/>
              </a:bodyPr>
              <a:lstStyle/>
              <a:p>
                <a:pPr algn="ctr"/>
                <a:r>
                  <a:rPr lang="en-US" sz="5600">
                    <a:solidFill>
                      <a:schemeClr val="bg1"/>
                    </a:solidFill>
                    <a:latin typeface="dt-arrows-01" panose="02000509000000000000" pitchFamily="49" charset="0"/>
                  </a:rPr>
                  <a:t>L</a:t>
                </a:r>
                <a:endParaRPr lang="en-US" sz="5600">
                  <a:solidFill>
                    <a:schemeClr val="bg1"/>
                  </a:solidFill>
                </a:endParaRPr>
              </a:p>
            </p:txBody>
          </p:sp>
          <p:sp>
            <p:nvSpPr>
              <p:cNvPr id="39" name="Rectangle 38">
                <a:hlinkClick r:id="rId3" action="ppaction://hlinksldjump"/>
              </p:cNvPr>
              <p:cNvSpPr/>
              <p:nvPr/>
            </p:nvSpPr>
            <p:spPr>
              <a:xfrm>
                <a:off x="4567476" y="5369483"/>
                <a:ext cx="1203332" cy="323166"/>
              </a:xfrm>
              <a:prstGeom prst="rect">
                <a:avLst/>
              </a:prstGeom>
            </p:spPr>
            <p:txBody>
              <a:bodyPr wrap="square">
                <a:spAutoFit/>
              </a:bodyPr>
              <a:lstStyle/>
              <a:p>
                <a:r>
                  <a:rPr lang="en-US" sz="3600">
                    <a:solidFill>
                      <a:schemeClr val="bg1"/>
                    </a:solidFill>
                  </a:rPr>
                  <a:t>Click here</a:t>
                </a:r>
                <a:endParaRPr lang="en-US" sz="2200">
                  <a:solidFill>
                    <a:schemeClr val="bg1"/>
                  </a:solidFill>
                </a:endParaRPr>
              </a:p>
            </p:txBody>
          </p:sp>
        </p:grpSp>
      </p:grpSp>
      <p:grpSp>
        <p:nvGrpSpPr>
          <p:cNvPr id="10" name="Group 9"/>
          <p:cNvGrpSpPr/>
          <p:nvPr/>
        </p:nvGrpSpPr>
        <p:grpSpPr>
          <a:xfrm>
            <a:off x="1361586" y="5955108"/>
            <a:ext cx="5067892" cy="6585236"/>
            <a:chOff x="679999" y="2977554"/>
            <a:chExt cx="2533946" cy="3292618"/>
          </a:xfrm>
        </p:grpSpPr>
        <p:sp>
          <p:nvSpPr>
            <p:cNvPr id="6" name="Rounded Rectangle 5"/>
            <p:cNvSpPr/>
            <p:nvPr/>
          </p:nvSpPr>
          <p:spPr>
            <a:xfrm>
              <a:off x="680000" y="2977554"/>
              <a:ext cx="2533945" cy="3292618"/>
            </a:xfrm>
            <a:prstGeom prst="roundRect">
              <a:avLst>
                <a:gd name="adj" fmla="val 9132"/>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5" name="Rectangle 24"/>
            <p:cNvSpPr/>
            <p:nvPr/>
          </p:nvSpPr>
          <p:spPr>
            <a:xfrm>
              <a:off x="810155" y="3799379"/>
              <a:ext cx="2344954" cy="1123385"/>
            </a:xfrm>
            <a:prstGeom prst="rect">
              <a:avLst/>
            </a:prstGeom>
          </p:spPr>
          <p:txBody>
            <a:bodyPr wrap="square">
              <a:spAutoFit/>
            </a:bodyPr>
            <a:lstStyle/>
            <a:p>
              <a:r>
                <a:rPr lang="en-US" sz="4400">
                  <a:solidFill>
                    <a:schemeClr val="bg1"/>
                  </a:solidFill>
                </a:rPr>
                <a:t>Our Concepts</a:t>
              </a:r>
            </a:p>
            <a:p>
              <a:r>
                <a:rPr lang="en-US" sz="2400">
                  <a:solidFill>
                    <a:schemeClr val="bg1"/>
                  </a:solidFill>
                </a:rPr>
                <a:t>Etiam dignissim dolor sit amet dictum volutpat. Sed egestas egestas turpis, vitae accumsan nunc aliquam sed.</a:t>
              </a:r>
            </a:p>
          </p:txBody>
        </p:sp>
        <p:sp>
          <p:nvSpPr>
            <p:cNvPr id="27" name="Round Same Side Corner Rectangle 26"/>
            <p:cNvSpPr/>
            <p:nvPr/>
          </p:nvSpPr>
          <p:spPr>
            <a:xfrm flipV="1">
              <a:off x="679999" y="5544878"/>
              <a:ext cx="2533943" cy="725293"/>
            </a:xfrm>
            <a:prstGeom prst="round2SameRect">
              <a:avLst>
                <a:gd name="adj1" fmla="val 30456"/>
                <a:gd name="adj2" fmla="val 0"/>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Rectangle 29"/>
            <p:cNvSpPr/>
            <p:nvPr/>
          </p:nvSpPr>
          <p:spPr>
            <a:xfrm>
              <a:off x="780867" y="5677665"/>
              <a:ext cx="451406" cy="477054"/>
            </a:xfrm>
            <a:prstGeom prst="rect">
              <a:avLst/>
            </a:prstGeom>
          </p:spPr>
          <p:txBody>
            <a:bodyPr wrap="none">
              <a:spAutoFit/>
            </a:bodyPr>
            <a:lstStyle/>
            <a:p>
              <a:pPr algn="ctr"/>
              <a:r>
                <a:rPr lang="en-US" sz="5600">
                  <a:solidFill>
                    <a:schemeClr val="bg1"/>
                  </a:solidFill>
                  <a:latin typeface="dt-arrows-01" panose="02000509000000000000" pitchFamily="49" charset="0"/>
                </a:rPr>
                <a:t>L</a:t>
              </a:r>
              <a:endParaRPr lang="en-US" sz="5600">
                <a:solidFill>
                  <a:schemeClr val="bg1"/>
                </a:solidFill>
              </a:endParaRPr>
            </a:p>
          </p:txBody>
        </p:sp>
        <p:sp>
          <p:nvSpPr>
            <p:cNvPr id="33" name="Rectangle 32">
              <a:hlinkClick r:id="rId3" action="ppaction://hlinksldjump"/>
            </p:cNvPr>
            <p:cNvSpPr/>
            <p:nvPr/>
          </p:nvSpPr>
          <p:spPr>
            <a:xfrm>
              <a:off x="1876266" y="5722858"/>
              <a:ext cx="1203332" cy="323166"/>
            </a:xfrm>
            <a:prstGeom prst="rect">
              <a:avLst/>
            </a:prstGeom>
          </p:spPr>
          <p:txBody>
            <a:bodyPr wrap="square">
              <a:spAutoFit/>
            </a:bodyPr>
            <a:lstStyle/>
            <a:p>
              <a:r>
                <a:rPr lang="en-US" sz="3600">
                  <a:solidFill>
                    <a:schemeClr val="bg1"/>
                  </a:solidFill>
                </a:rPr>
                <a:t>Click here</a:t>
              </a:r>
              <a:endParaRPr lang="en-US" sz="2200">
                <a:solidFill>
                  <a:schemeClr val="bg1"/>
                </a:solidFill>
              </a:endParaRPr>
            </a:p>
          </p:txBody>
        </p:sp>
      </p:grpSp>
      <p:sp>
        <p:nvSpPr>
          <p:cNvPr id="18" name="Rectangle 17"/>
          <p:cNvSpPr/>
          <p:nvPr/>
        </p:nvSpPr>
        <p:spPr>
          <a:xfrm>
            <a:off x="1251682" y="-638628"/>
            <a:ext cx="5324798" cy="71537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3" name="Rectangle 52"/>
          <p:cNvSpPr/>
          <p:nvPr/>
        </p:nvSpPr>
        <p:spPr>
          <a:xfrm>
            <a:off x="6592842" y="-638628"/>
            <a:ext cx="5324798" cy="65159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7" name="Rectangle 56"/>
          <p:cNvSpPr/>
          <p:nvPr/>
        </p:nvSpPr>
        <p:spPr>
          <a:xfrm>
            <a:off x="11904430" y="-638628"/>
            <a:ext cx="5324798" cy="51852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8" name="Rectangle 57"/>
          <p:cNvSpPr/>
          <p:nvPr/>
        </p:nvSpPr>
        <p:spPr>
          <a:xfrm>
            <a:off x="17177346" y="-638628"/>
            <a:ext cx="5324798" cy="46262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3" name="Group 2"/>
          <p:cNvGrpSpPr/>
          <p:nvPr/>
        </p:nvGrpSpPr>
        <p:grpSpPr>
          <a:xfrm>
            <a:off x="1361587" y="5486622"/>
            <a:ext cx="5950780" cy="1662192"/>
            <a:chOff x="680000" y="2743311"/>
            <a:chExt cx="2975390" cy="831096"/>
          </a:xfrm>
        </p:grpSpPr>
        <p:sp>
          <p:nvSpPr>
            <p:cNvPr id="11" name="Rounded Rectangle 10"/>
            <p:cNvSpPr/>
            <p:nvPr/>
          </p:nvSpPr>
          <p:spPr>
            <a:xfrm>
              <a:off x="680000" y="2743311"/>
              <a:ext cx="2975390" cy="831096"/>
            </a:xfrm>
            <a:prstGeom prst="roundRect">
              <a:avLst>
                <a:gd name="adj" fmla="val 9132"/>
              </a:avLst>
            </a:prstGeom>
            <a:gradFill flip="none" rotWithShape="1">
              <a:gsLst>
                <a:gs pos="46000">
                  <a:schemeClr val="accent1"/>
                </a:gs>
                <a:gs pos="0">
                  <a:schemeClr val="accent1">
                    <a:lumMod val="75000"/>
                  </a:schemeClr>
                </a:gs>
              </a:gsLst>
              <a:lin ang="9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t>Step 01</a:t>
              </a:r>
              <a:endParaRPr lang="en-US" sz="8000"/>
            </a:p>
          </p:txBody>
        </p:sp>
        <p:sp>
          <p:nvSpPr>
            <p:cNvPr id="52" name="Rectangle 51"/>
            <p:cNvSpPr/>
            <p:nvPr/>
          </p:nvSpPr>
          <p:spPr>
            <a:xfrm>
              <a:off x="2561422" y="2843563"/>
              <a:ext cx="656590" cy="723275"/>
            </a:xfrm>
            <a:prstGeom prst="rect">
              <a:avLst/>
            </a:prstGeom>
          </p:spPr>
          <p:txBody>
            <a:bodyPr wrap="none">
              <a:spAutoFit/>
            </a:bodyPr>
            <a:lstStyle/>
            <a:p>
              <a:r>
                <a:rPr lang="en-US" sz="8800">
                  <a:solidFill>
                    <a:srgbClr val="FBFBFB"/>
                  </a:solidFill>
                  <a:latin typeface="dt-business-01" panose="02000509000000000000" pitchFamily="49" charset="0"/>
                  <a:cs typeface="Arial" panose="020B0604020202020204" pitchFamily="34" charset="0"/>
                </a:rPr>
                <a:t>G</a:t>
              </a:r>
              <a:endParaRPr lang="en-US" sz="8800">
                <a:solidFill>
                  <a:srgbClr val="FBFBFB"/>
                </a:solidFill>
              </a:endParaRPr>
            </a:p>
          </p:txBody>
        </p:sp>
      </p:grpSp>
      <p:sp>
        <p:nvSpPr>
          <p:cNvPr id="19" name="Round Diagonal Corner Rectangle 18"/>
          <p:cNvSpPr/>
          <p:nvPr/>
        </p:nvSpPr>
        <p:spPr>
          <a:xfrm rot="16200000" flipH="1">
            <a:off x="6373818" y="6210267"/>
            <a:ext cx="1267478" cy="609622"/>
          </a:xfrm>
          <a:custGeom>
            <a:avLst/>
            <a:gdLst>
              <a:gd name="connsiteX0" fmla="*/ 79696 w 697113"/>
              <a:gd name="connsiteY0" fmla="*/ 0 h 335292"/>
              <a:gd name="connsiteX1" fmla="*/ 697113 w 697113"/>
              <a:gd name="connsiteY1" fmla="*/ 0 h 335292"/>
              <a:gd name="connsiteX2" fmla="*/ 697113 w 697113"/>
              <a:gd name="connsiteY2" fmla="*/ 0 h 335292"/>
              <a:gd name="connsiteX3" fmla="*/ 697113 w 697113"/>
              <a:gd name="connsiteY3" fmla="*/ 255596 h 335292"/>
              <a:gd name="connsiteX4" fmla="*/ 617417 w 697113"/>
              <a:gd name="connsiteY4" fmla="*/ 335292 h 335292"/>
              <a:gd name="connsiteX5" fmla="*/ 0 w 697113"/>
              <a:gd name="connsiteY5" fmla="*/ 335292 h 335292"/>
              <a:gd name="connsiteX6" fmla="*/ 0 w 697113"/>
              <a:gd name="connsiteY6" fmla="*/ 335292 h 335292"/>
              <a:gd name="connsiteX7" fmla="*/ 0 w 697113"/>
              <a:gd name="connsiteY7" fmla="*/ 79696 h 335292"/>
              <a:gd name="connsiteX8" fmla="*/ 79696 w 697113"/>
              <a:gd name="connsiteY8" fmla="*/ 0 h 335292"/>
              <a:gd name="connsiteX0" fmla="*/ 79696 w 697113"/>
              <a:gd name="connsiteY0" fmla="*/ 0 h 335292"/>
              <a:gd name="connsiteX1" fmla="*/ 697113 w 697113"/>
              <a:gd name="connsiteY1" fmla="*/ 0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8953 w 697113"/>
              <a:gd name="connsiteY1" fmla="*/ 3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6574 w 697113"/>
              <a:gd name="connsiteY1" fmla="*/ 2387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7113" h="335292">
                <a:moveTo>
                  <a:pt x="79696" y="0"/>
                </a:moveTo>
                <a:lnTo>
                  <a:pt x="156574" y="2387"/>
                </a:lnTo>
                <a:lnTo>
                  <a:pt x="697113" y="255596"/>
                </a:lnTo>
                <a:cubicBezTo>
                  <a:pt x="697113" y="299611"/>
                  <a:pt x="661432" y="335292"/>
                  <a:pt x="617417" y="335292"/>
                </a:cubicBezTo>
                <a:lnTo>
                  <a:pt x="0" y="335292"/>
                </a:lnTo>
                <a:lnTo>
                  <a:pt x="0" y="335292"/>
                </a:lnTo>
                <a:lnTo>
                  <a:pt x="0" y="79696"/>
                </a:lnTo>
                <a:cubicBezTo>
                  <a:pt x="0" y="35681"/>
                  <a:pt x="35681" y="0"/>
                  <a:pt x="79696"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1" name="Title 1"/>
          <p:cNvSpPr txBox="1">
            <a:spLocks/>
          </p:cNvSpPr>
          <p:nvPr/>
        </p:nvSpPr>
        <p:spPr>
          <a:xfrm>
            <a:off x="1336731" y="995225"/>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Four phase infographic easy slide</a:t>
            </a:r>
          </a:p>
          <a:p>
            <a:r>
              <a:rPr lang="en-US" sz="3200" dirty="0">
                <a:latin typeface="+mn-lt"/>
              </a:rPr>
              <a:t>Etiam dignissim dolor sit amet dictum volutpat. Sed egestas egestas turpis, vitae</a:t>
            </a:r>
            <a:endParaRPr lang="en-US" sz="6400" dirty="0">
              <a:solidFill>
                <a:schemeClr val="tx1">
                  <a:lumMod val="90000"/>
                  <a:lumOff val="10000"/>
                </a:schemeClr>
              </a:solidFill>
              <a:latin typeface="+mn-lt"/>
            </a:endParaRPr>
          </a:p>
        </p:txBody>
      </p:sp>
      <p:grpSp>
        <p:nvGrpSpPr>
          <p:cNvPr id="4" name="Group 3"/>
          <p:cNvGrpSpPr/>
          <p:nvPr/>
        </p:nvGrpSpPr>
        <p:grpSpPr>
          <a:xfrm>
            <a:off x="6702745" y="4632926"/>
            <a:ext cx="5950780" cy="1662192"/>
            <a:chOff x="3350579" y="2316463"/>
            <a:chExt cx="2975390" cy="831096"/>
          </a:xfrm>
        </p:grpSpPr>
        <p:sp>
          <p:nvSpPr>
            <p:cNvPr id="14" name="Rounded Rectangle 13"/>
            <p:cNvSpPr/>
            <p:nvPr/>
          </p:nvSpPr>
          <p:spPr>
            <a:xfrm>
              <a:off x="3350579" y="2316463"/>
              <a:ext cx="2975390" cy="831096"/>
            </a:xfrm>
            <a:prstGeom prst="roundRect">
              <a:avLst>
                <a:gd name="adj" fmla="val 9132"/>
              </a:avLst>
            </a:prstGeom>
            <a:gradFill>
              <a:gsLst>
                <a:gs pos="46000">
                  <a:schemeClr val="accent2"/>
                </a:gs>
                <a:gs pos="0">
                  <a:schemeClr val="accent2">
                    <a:lumMod val="75000"/>
                  </a:schemeClr>
                </a:gs>
              </a:gsLst>
              <a:lin ang="9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t>Step 02</a:t>
              </a:r>
              <a:endParaRPr lang="en-US" sz="8000"/>
            </a:p>
          </p:txBody>
        </p:sp>
        <p:sp>
          <p:nvSpPr>
            <p:cNvPr id="54" name="Rectangle 53"/>
            <p:cNvSpPr/>
            <p:nvPr/>
          </p:nvSpPr>
          <p:spPr>
            <a:xfrm>
              <a:off x="4978752" y="2421259"/>
              <a:ext cx="656590" cy="723275"/>
            </a:xfrm>
            <a:prstGeom prst="rect">
              <a:avLst/>
            </a:prstGeom>
          </p:spPr>
          <p:txBody>
            <a:bodyPr wrap="none">
              <a:spAutoFit/>
            </a:bodyPr>
            <a:lstStyle/>
            <a:p>
              <a:r>
                <a:rPr lang="en-US" sz="8800">
                  <a:solidFill>
                    <a:srgbClr val="FBFBFB"/>
                  </a:solidFill>
                  <a:latin typeface="dt-business-06" panose="02000509000000000000" pitchFamily="49" charset="0"/>
                  <a:cs typeface="Arial" panose="020B0604020202020204" pitchFamily="34" charset="0"/>
                </a:rPr>
                <a:t>'</a:t>
              </a:r>
              <a:endParaRPr lang="en-US" sz="8800">
                <a:solidFill>
                  <a:srgbClr val="FBFBFB"/>
                </a:solidFill>
              </a:endParaRPr>
            </a:p>
          </p:txBody>
        </p:sp>
      </p:grpSp>
      <p:sp>
        <p:nvSpPr>
          <p:cNvPr id="20" name="Round Diagonal Corner Rectangle 18"/>
          <p:cNvSpPr/>
          <p:nvPr/>
        </p:nvSpPr>
        <p:spPr>
          <a:xfrm rot="16200000" flipH="1">
            <a:off x="11714978" y="5358529"/>
            <a:ext cx="1267478" cy="609622"/>
          </a:xfrm>
          <a:custGeom>
            <a:avLst/>
            <a:gdLst>
              <a:gd name="connsiteX0" fmla="*/ 79696 w 697113"/>
              <a:gd name="connsiteY0" fmla="*/ 0 h 335292"/>
              <a:gd name="connsiteX1" fmla="*/ 697113 w 697113"/>
              <a:gd name="connsiteY1" fmla="*/ 0 h 335292"/>
              <a:gd name="connsiteX2" fmla="*/ 697113 w 697113"/>
              <a:gd name="connsiteY2" fmla="*/ 0 h 335292"/>
              <a:gd name="connsiteX3" fmla="*/ 697113 w 697113"/>
              <a:gd name="connsiteY3" fmla="*/ 255596 h 335292"/>
              <a:gd name="connsiteX4" fmla="*/ 617417 w 697113"/>
              <a:gd name="connsiteY4" fmla="*/ 335292 h 335292"/>
              <a:gd name="connsiteX5" fmla="*/ 0 w 697113"/>
              <a:gd name="connsiteY5" fmla="*/ 335292 h 335292"/>
              <a:gd name="connsiteX6" fmla="*/ 0 w 697113"/>
              <a:gd name="connsiteY6" fmla="*/ 335292 h 335292"/>
              <a:gd name="connsiteX7" fmla="*/ 0 w 697113"/>
              <a:gd name="connsiteY7" fmla="*/ 79696 h 335292"/>
              <a:gd name="connsiteX8" fmla="*/ 79696 w 697113"/>
              <a:gd name="connsiteY8" fmla="*/ 0 h 335292"/>
              <a:gd name="connsiteX0" fmla="*/ 79696 w 697113"/>
              <a:gd name="connsiteY0" fmla="*/ 0 h 335292"/>
              <a:gd name="connsiteX1" fmla="*/ 697113 w 697113"/>
              <a:gd name="connsiteY1" fmla="*/ 0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8953 w 697113"/>
              <a:gd name="connsiteY1" fmla="*/ 3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6574 w 697113"/>
              <a:gd name="connsiteY1" fmla="*/ 2387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7113" h="335292">
                <a:moveTo>
                  <a:pt x="79696" y="0"/>
                </a:moveTo>
                <a:lnTo>
                  <a:pt x="156574" y="2387"/>
                </a:lnTo>
                <a:lnTo>
                  <a:pt x="697113" y="255596"/>
                </a:lnTo>
                <a:cubicBezTo>
                  <a:pt x="697113" y="299611"/>
                  <a:pt x="661432" y="335292"/>
                  <a:pt x="617417" y="335292"/>
                </a:cubicBezTo>
                <a:lnTo>
                  <a:pt x="0" y="335292"/>
                </a:lnTo>
                <a:lnTo>
                  <a:pt x="0" y="335292"/>
                </a:lnTo>
                <a:lnTo>
                  <a:pt x="0" y="79696"/>
                </a:lnTo>
                <a:cubicBezTo>
                  <a:pt x="0" y="35681"/>
                  <a:pt x="35681" y="0"/>
                  <a:pt x="79696"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5" name="Group 4"/>
          <p:cNvGrpSpPr/>
          <p:nvPr/>
        </p:nvGrpSpPr>
        <p:grpSpPr>
          <a:xfrm>
            <a:off x="12043905" y="3779227"/>
            <a:ext cx="5950780" cy="1662192"/>
            <a:chOff x="6021159" y="1889613"/>
            <a:chExt cx="2975390" cy="831096"/>
          </a:xfrm>
        </p:grpSpPr>
        <p:sp>
          <p:nvSpPr>
            <p:cNvPr id="15" name="Rounded Rectangle 14"/>
            <p:cNvSpPr/>
            <p:nvPr/>
          </p:nvSpPr>
          <p:spPr>
            <a:xfrm>
              <a:off x="6021159" y="1889613"/>
              <a:ext cx="2975390" cy="831096"/>
            </a:xfrm>
            <a:prstGeom prst="roundRect">
              <a:avLst>
                <a:gd name="adj" fmla="val 9132"/>
              </a:avLst>
            </a:prstGeom>
            <a:gradFill>
              <a:gsLst>
                <a:gs pos="46000">
                  <a:schemeClr val="accent3"/>
                </a:gs>
                <a:gs pos="0">
                  <a:schemeClr val="accent3">
                    <a:lumMod val="75000"/>
                  </a:schemeClr>
                </a:gs>
              </a:gsLst>
              <a:lin ang="9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t>Step 03</a:t>
              </a:r>
            </a:p>
          </p:txBody>
        </p:sp>
        <p:sp>
          <p:nvSpPr>
            <p:cNvPr id="55" name="Rectangle 54"/>
            <p:cNvSpPr/>
            <p:nvPr/>
          </p:nvSpPr>
          <p:spPr>
            <a:xfrm>
              <a:off x="7670715" y="1993788"/>
              <a:ext cx="656590" cy="723275"/>
            </a:xfrm>
            <a:prstGeom prst="rect">
              <a:avLst/>
            </a:prstGeom>
          </p:spPr>
          <p:txBody>
            <a:bodyPr wrap="none">
              <a:spAutoFit/>
            </a:bodyPr>
            <a:lstStyle/>
            <a:p>
              <a:r>
                <a:rPr lang="en-US" sz="8800">
                  <a:solidFill>
                    <a:srgbClr val="FBFBFB"/>
                  </a:solidFill>
                  <a:latin typeface="dt-business-06" panose="02000509000000000000" pitchFamily="49" charset="0"/>
                  <a:cs typeface="Arial" panose="020B0604020202020204" pitchFamily="34" charset="0"/>
                </a:rPr>
                <a:t>2</a:t>
              </a:r>
              <a:endParaRPr lang="en-US" sz="8800">
                <a:solidFill>
                  <a:srgbClr val="FBFBFB"/>
                </a:solidFill>
              </a:endParaRPr>
            </a:p>
          </p:txBody>
        </p:sp>
      </p:grpSp>
      <p:sp>
        <p:nvSpPr>
          <p:cNvPr id="21" name="Round Diagonal Corner Rectangle 18"/>
          <p:cNvSpPr/>
          <p:nvPr/>
        </p:nvSpPr>
        <p:spPr>
          <a:xfrm rot="16200000" flipH="1">
            <a:off x="17056138" y="4501369"/>
            <a:ext cx="1267478" cy="609622"/>
          </a:xfrm>
          <a:custGeom>
            <a:avLst/>
            <a:gdLst>
              <a:gd name="connsiteX0" fmla="*/ 79696 w 697113"/>
              <a:gd name="connsiteY0" fmla="*/ 0 h 335292"/>
              <a:gd name="connsiteX1" fmla="*/ 697113 w 697113"/>
              <a:gd name="connsiteY1" fmla="*/ 0 h 335292"/>
              <a:gd name="connsiteX2" fmla="*/ 697113 w 697113"/>
              <a:gd name="connsiteY2" fmla="*/ 0 h 335292"/>
              <a:gd name="connsiteX3" fmla="*/ 697113 w 697113"/>
              <a:gd name="connsiteY3" fmla="*/ 255596 h 335292"/>
              <a:gd name="connsiteX4" fmla="*/ 617417 w 697113"/>
              <a:gd name="connsiteY4" fmla="*/ 335292 h 335292"/>
              <a:gd name="connsiteX5" fmla="*/ 0 w 697113"/>
              <a:gd name="connsiteY5" fmla="*/ 335292 h 335292"/>
              <a:gd name="connsiteX6" fmla="*/ 0 w 697113"/>
              <a:gd name="connsiteY6" fmla="*/ 335292 h 335292"/>
              <a:gd name="connsiteX7" fmla="*/ 0 w 697113"/>
              <a:gd name="connsiteY7" fmla="*/ 79696 h 335292"/>
              <a:gd name="connsiteX8" fmla="*/ 79696 w 697113"/>
              <a:gd name="connsiteY8" fmla="*/ 0 h 335292"/>
              <a:gd name="connsiteX0" fmla="*/ 79696 w 697113"/>
              <a:gd name="connsiteY0" fmla="*/ 0 h 335292"/>
              <a:gd name="connsiteX1" fmla="*/ 697113 w 697113"/>
              <a:gd name="connsiteY1" fmla="*/ 0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8953 w 697113"/>
              <a:gd name="connsiteY1" fmla="*/ 3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6574 w 697113"/>
              <a:gd name="connsiteY1" fmla="*/ 2387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7113" h="335292">
                <a:moveTo>
                  <a:pt x="79696" y="0"/>
                </a:moveTo>
                <a:lnTo>
                  <a:pt x="156574" y="2387"/>
                </a:lnTo>
                <a:lnTo>
                  <a:pt x="697113" y="255596"/>
                </a:lnTo>
                <a:cubicBezTo>
                  <a:pt x="697113" y="299611"/>
                  <a:pt x="661432" y="335292"/>
                  <a:pt x="617417" y="335292"/>
                </a:cubicBezTo>
                <a:lnTo>
                  <a:pt x="0" y="335292"/>
                </a:lnTo>
                <a:lnTo>
                  <a:pt x="0" y="335292"/>
                </a:lnTo>
                <a:lnTo>
                  <a:pt x="0" y="79696"/>
                </a:lnTo>
                <a:cubicBezTo>
                  <a:pt x="0" y="35681"/>
                  <a:pt x="35681" y="0"/>
                  <a:pt x="79696" y="0"/>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Rounded Rectangle 15"/>
          <p:cNvSpPr/>
          <p:nvPr/>
        </p:nvSpPr>
        <p:spPr>
          <a:xfrm>
            <a:off x="17385589" y="3020950"/>
            <a:ext cx="5950780" cy="1662192"/>
          </a:xfrm>
          <a:prstGeom prst="roundRect">
            <a:avLst>
              <a:gd name="adj" fmla="val 9132"/>
            </a:avLst>
          </a:prstGeom>
          <a:gradFill>
            <a:gsLst>
              <a:gs pos="46000">
                <a:schemeClr val="accent4"/>
              </a:gs>
              <a:gs pos="0">
                <a:schemeClr val="accent4">
                  <a:lumMod val="75000"/>
                </a:schemeClr>
              </a:gs>
            </a:gsLst>
            <a:lin ang="9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t>Step 04</a:t>
            </a:r>
          </a:p>
        </p:txBody>
      </p:sp>
      <p:sp>
        <p:nvSpPr>
          <p:cNvPr id="56" name="Rectangle 55"/>
          <p:cNvSpPr/>
          <p:nvPr/>
        </p:nvSpPr>
        <p:spPr>
          <a:xfrm>
            <a:off x="21228377" y="3222638"/>
            <a:ext cx="1313180" cy="1446550"/>
          </a:xfrm>
          <a:prstGeom prst="rect">
            <a:avLst/>
          </a:prstGeom>
        </p:spPr>
        <p:txBody>
          <a:bodyPr wrap="none">
            <a:spAutoFit/>
          </a:bodyPr>
          <a:lstStyle/>
          <a:p>
            <a:r>
              <a:rPr lang="en-US" sz="8800">
                <a:solidFill>
                  <a:srgbClr val="FBFBFB"/>
                </a:solidFill>
                <a:latin typeface="dt-business-06" panose="02000509000000000000" pitchFamily="49" charset="0"/>
                <a:cs typeface="Arial" panose="020B0604020202020204" pitchFamily="34" charset="0"/>
              </a:rPr>
              <a:t>o</a:t>
            </a:r>
            <a:endParaRPr lang="en-US" sz="8800">
              <a:solidFill>
                <a:srgbClr val="FBFBFB"/>
              </a:solidFill>
            </a:endParaRPr>
          </a:p>
        </p:txBody>
      </p:sp>
    </p:spTree>
    <p:extLst>
      <p:ext uri="{BB962C8B-B14F-4D97-AF65-F5344CB8AC3E}">
        <p14:creationId xmlns:p14="http://schemas.microsoft.com/office/powerpoint/2010/main" val="186327481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2" fill="hold" grpId="0" nodeType="withEffect">
                                      <p:stCondLst>
                                        <p:cond delay="400"/>
                                      </p:stCondLst>
                                      <p:childTnLst>
                                        <p:set>
                                          <p:cBhvr>
                                            <p:cTn id="9" dur="1" fill="hold">
                                              <p:stCondLst>
                                                <p:cond delay="0"/>
                                              </p:stCondLst>
                                            </p:cTn>
                                            <p:tgtEl>
                                              <p:spTgt spid="19"/>
                                            </p:tgtEl>
                                            <p:attrNameLst>
                                              <p:attrName>style.visibility</p:attrName>
                                            </p:attrNameLst>
                                          </p:cBhvr>
                                          <p:to>
                                            <p:strVal val="visible"/>
                                          </p:to>
                                        </p:set>
                                        <p:animEffect transition="in" filter="wipe(right)">
                                          <p:cBhvr>
                                            <p:cTn id="10" dur="500"/>
                                            <p:tgtEl>
                                              <p:spTgt spid="19"/>
                                            </p:tgtEl>
                                          </p:cBhvr>
                                        </p:animEffect>
                                      </p:childTnLst>
                                    </p:cTn>
                                  </p:par>
                                  <p:par>
                                    <p:cTn id="11" presetID="22" presetClass="entr" presetSubtype="8" fill="hold" nodeType="withEffect">
                                      <p:stCondLst>
                                        <p:cond delay="800"/>
                                      </p:stCondLst>
                                      <p:childTnLst>
                                        <p:set>
                                          <p:cBhvr>
                                            <p:cTn id="12" dur="1" fill="hold">
                                              <p:stCondLst>
                                                <p:cond delay="0"/>
                                              </p:stCondLst>
                                            </p:cTn>
                                            <p:tgtEl>
                                              <p:spTgt spid="4"/>
                                            </p:tgtEl>
                                            <p:attrNameLst>
                                              <p:attrName>style.visibility</p:attrName>
                                            </p:attrNameLst>
                                          </p:cBhvr>
                                          <p:to>
                                            <p:strVal val="visible"/>
                                          </p:to>
                                        </p:set>
                                        <p:animEffect transition="in" filter="wipe(left)">
                                          <p:cBhvr>
                                            <p:cTn id="13" dur="500"/>
                                            <p:tgtEl>
                                              <p:spTgt spid="4"/>
                                            </p:tgtEl>
                                          </p:cBhvr>
                                        </p:animEffect>
                                      </p:childTnLst>
                                    </p:cTn>
                                  </p:par>
                                  <p:par>
                                    <p:cTn id="14" presetID="22" presetClass="entr" presetSubtype="2" fill="hold" grpId="0" nodeType="withEffect">
                                      <p:stCondLst>
                                        <p:cond delay="1200"/>
                                      </p:stCondLst>
                                      <p:childTnLst>
                                        <p:set>
                                          <p:cBhvr>
                                            <p:cTn id="15" dur="1" fill="hold">
                                              <p:stCondLst>
                                                <p:cond delay="0"/>
                                              </p:stCondLst>
                                            </p:cTn>
                                            <p:tgtEl>
                                              <p:spTgt spid="20"/>
                                            </p:tgtEl>
                                            <p:attrNameLst>
                                              <p:attrName>style.visibility</p:attrName>
                                            </p:attrNameLst>
                                          </p:cBhvr>
                                          <p:to>
                                            <p:strVal val="visible"/>
                                          </p:to>
                                        </p:set>
                                        <p:animEffect transition="in" filter="wipe(right)">
                                          <p:cBhvr>
                                            <p:cTn id="16" dur="500"/>
                                            <p:tgtEl>
                                              <p:spTgt spid="20"/>
                                            </p:tgtEl>
                                          </p:cBhvr>
                                        </p:animEffect>
                                      </p:childTnLst>
                                    </p:cTn>
                                  </p:par>
                                  <p:par>
                                    <p:cTn id="17" presetID="22" presetClass="entr" presetSubtype="8" fill="hold" nodeType="withEffect">
                                      <p:stCondLst>
                                        <p:cond delay="160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500"/>
                                            <p:tgtEl>
                                              <p:spTgt spid="5"/>
                                            </p:tgtEl>
                                          </p:cBhvr>
                                        </p:animEffect>
                                      </p:childTnLst>
                                    </p:cTn>
                                  </p:par>
                                  <p:par>
                                    <p:cTn id="20" presetID="22" presetClass="entr" presetSubtype="2" fill="hold" grpId="0" nodeType="withEffect">
                                      <p:stCondLst>
                                        <p:cond delay="2000"/>
                                      </p:stCondLst>
                                      <p:childTnLst>
                                        <p:set>
                                          <p:cBhvr>
                                            <p:cTn id="21" dur="1" fill="hold">
                                              <p:stCondLst>
                                                <p:cond delay="0"/>
                                              </p:stCondLst>
                                            </p:cTn>
                                            <p:tgtEl>
                                              <p:spTgt spid="21"/>
                                            </p:tgtEl>
                                            <p:attrNameLst>
                                              <p:attrName>style.visibility</p:attrName>
                                            </p:attrNameLst>
                                          </p:cBhvr>
                                          <p:to>
                                            <p:strVal val="visible"/>
                                          </p:to>
                                        </p:set>
                                        <p:animEffect transition="in" filter="wipe(right)">
                                          <p:cBhvr>
                                            <p:cTn id="22" dur="500"/>
                                            <p:tgtEl>
                                              <p:spTgt spid="21"/>
                                            </p:tgtEl>
                                          </p:cBhvr>
                                        </p:animEffect>
                                      </p:childTnLst>
                                    </p:cTn>
                                  </p:par>
                                  <p:par>
                                    <p:cTn id="23" presetID="22" presetClass="entr" presetSubtype="8" fill="hold" grpId="0" nodeType="withEffect">
                                      <p:stCondLst>
                                        <p:cond delay="2400"/>
                                      </p:stCondLst>
                                      <p:childTnLst>
                                        <p:set>
                                          <p:cBhvr>
                                            <p:cTn id="24" dur="1" fill="hold">
                                              <p:stCondLst>
                                                <p:cond delay="0"/>
                                              </p:stCondLst>
                                            </p:cTn>
                                            <p:tgtEl>
                                              <p:spTgt spid="16"/>
                                            </p:tgtEl>
                                            <p:attrNameLst>
                                              <p:attrName>style.visibility</p:attrName>
                                            </p:attrNameLst>
                                          </p:cBhvr>
                                          <p:to>
                                            <p:strVal val="visible"/>
                                          </p:to>
                                        </p:set>
                                        <p:animEffect transition="in" filter="wipe(left)">
                                          <p:cBhvr>
                                            <p:cTn id="25" dur="500"/>
                                            <p:tgtEl>
                                              <p:spTgt spid="16"/>
                                            </p:tgtEl>
                                          </p:cBhvr>
                                        </p:animEffect>
                                      </p:childTnLst>
                                    </p:cTn>
                                  </p:par>
                                  <p:par>
                                    <p:cTn id="26" presetID="2" presetClass="entr" presetSubtype="1" fill="hold" nodeType="withEffect" p14:presetBounceEnd="60000">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14:bounceEnd="60000">
                                          <p:cBhvr additive="base">
                                            <p:cTn id="28" dur="1500" fill="hold"/>
                                            <p:tgtEl>
                                              <p:spTgt spid="10"/>
                                            </p:tgtEl>
                                            <p:attrNameLst>
                                              <p:attrName>ppt_x</p:attrName>
                                            </p:attrNameLst>
                                          </p:cBhvr>
                                          <p:tavLst>
                                            <p:tav tm="0">
                                              <p:val>
                                                <p:strVal val="#ppt_x"/>
                                              </p:val>
                                            </p:tav>
                                            <p:tav tm="100000">
                                              <p:val>
                                                <p:strVal val="#ppt_x"/>
                                              </p:val>
                                            </p:tav>
                                          </p:tavLst>
                                        </p:anim>
                                        <p:anim calcmode="lin" valueType="num" p14:bounceEnd="60000">
                                          <p:cBhvr additive="base">
                                            <p:cTn id="29" dur="1500" fill="hold"/>
                                            <p:tgtEl>
                                              <p:spTgt spid="10"/>
                                            </p:tgtEl>
                                            <p:attrNameLst>
                                              <p:attrName>ppt_y</p:attrName>
                                            </p:attrNameLst>
                                          </p:cBhvr>
                                          <p:tavLst>
                                            <p:tav tm="0">
                                              <p:val>
                                                <p:strVal val="0-#ppt_h/2"/>
                                              </p:val>
                                            </p:tav>
                                            <p:tav tm="100000">
                                              <p:val>
                                                <p:strVal val="#ppt_y"/>
                                              </p:val>
                                            </p:tav>
                                          </p:tavLst>
                                        </p:anim>
                                      </p:childTnLst>
                                    </p:cTn>
                                  </p:par>
                                  <p:par>
                                    <p:cTn id="30" presetID="2" presetClass="entr" presetSubtype="1" fill="hold" nodeType="withEffect" p14:presetBounceEnd="60000">
                                      <p:stCondLst>
                                        <p:cond delay="800"/>
                                      </p:stCondLst>
                                      <p:childTnLst>
                                        <p:set>
                                          <p:cBhvr>
                                            <p:cTn id="31" dur="1" fill="hold">
                                              <p:stCondLst>
                                                <p:cond delay="0"/>
                                              </p:stCondLst>
                                            </p:cTn>
                                            <p:tgtEl>
                                              <p:spTgt spid="12"/>
                                            </p:tgtEl>
                                            <p:attrNameLst>
                                              <p:attrName>style.visibility</p:attrName>
                                            </p:attrNameLst>
                                          </p:cBhvr>
                                          <p:to>
                                            <p:strVal val="visible"/>
                                          </p:to>
                                        </p:set>
                                        <p:anim calcmode="lin" valueType="num" p14:bounceEnd="60000">
                                          <p:cBhvr additive="base">
                                            <p:cTn id="32" dur="1500" fill="hold"/>
                                            <p:tgtEl>
                                              <p:spTgt spid="12"/>
                                            </p:tgtEl>
                                            <p:attrNameLst>
                                              <p:attrName>ppt_x</p:attrName>
                                            </p:attrNameLst>
                                          </p:cBhvr>
                                          <p:tavLst>
                                            <p:tav tm="0">
                                              <p:val>
                                                <p:strVal val="#ppt_x"/>
                                              </p:val>
                                            </p:tav>
                                            <p:tav tm="100000">
                                              <p:val>
                                                <p:strVal val="#ppt_x"/>
                                              </p:val>
                                            </p:tav>
                                          </p:tavLst>
                                        </p:anim>
                                        <p:anim calcmode="lin" valueType="num" p14:bounceEnd="60000">
                                          <p:cBhvr additive="base">
                                            <p:cTn id="33" dur="1500" fill="hold"/>
                                            <p:tgtEl>
                                              <p:spTgt spid="12"/>
                                            </p:tgtEl>
                                            <p:attrNameLst>
                                              <p:attrName>ppt_y</p:attrName>
                                            </p:attrNameLst>
                                          </p:cBhvr>
                                          <p:tavLst>
                                            <p:tav tm="0">
                                              <p:val>
                                                <p:strVal val="0-#ppt_h/2"/>
                                              </p:val>
                                            </p:tav>
                                            <p:tav tm="100000">
                                              <p:val>
                                                <p:strVal val="#ppt_y"/>
                                              </p:val>
                                            </p:tav>
                                          </p:tavLst>
                                        </p:anim>
                                      </p:childTnLst>
                                    </p:cTn>
                                  </p:par>
                                  <p:par>
                                    <p:cTn id="34" presetID="2" presetClass="entr" presetSubtype="1" fill="hold" nodeType="withEffect" p14:presetBounceEnd="60000">
                                      <p:stCondLst>
                                        <p:cond delay="1600"/>
                                      </p:stCondLst>
                                      <p:childTnLst>
                                        <p:set>
                                          <p:cBhvr>
                                            <p:cTn id="35" dur="1" fill="hold">
                                              <p:stCondLst>
                                                <p:cond delay="0"/>
                                              </p:stCondLst>
                                            </p:cTn>
                                            <p:tgtEl>
                                              <p:spTgt spid="13"/>
                                            </p:tgtEl>
                                            <p:attrNameLst>
                                              <p:attrName>style.visibility</p:attrName>
                                            </p:attrNameLst>
                                          </p:cBhvr>
                                          <p:to>
                                            <p:strVal val="visible"/>
                                          </p:to>
                                        </p:set>
                                        <p:anim calcmode="lin" valueType="num" p14:bounceEnd="60000">
                                          <p:cBhvr additive="base">
                                            <p:cTn id="36" dur="1500" fill="hold"/>
                                            <p:tgtEl>
                                              <p:spTgt spid="13"/>
                                            </p:tgtEl>
                                            <p:attrNameLst>
                                              <p:attrName>ppt_x</p:attrName>
                                            </p:attrNameLst>
                                          </p:cBhvr>
                                          <p:tavLst>
                                            <p:tav tm="0">
                                              <p:val>
                                                <p:strVal val="#ppt_x"/>
                                              </p:val>
                                            </p:tav>
                                            <p:tav tm="100000">
                                              <p:val>
                                                <p:strVal val="#ppt_x"/>
                                              </p:val>
                                            </p:tav>
                                          </p:tavLst>
                                        </p:anim>
                                        <p:anim calcmode="lin" valueType="num" p14:bounceEnd="60000">
                                          <p:cBhvr additive="base">
                                            <p:cTn id="37" dur="1500" fill="hold"/>
                                            <p:tgtEl>
                                              <p:spTgt spid="13"/>
                                            </p:tgtEl>
                                            <p:attrNameLst>
                                              <p:attrName>ppt_y</p:attrName>
                                            </p:attrNameLst>
                                          </p:cBhvr>
                                          <p:tavLst>
                                            <p:tav tm="0">
                                              <p:val>
                                                <p:strVal val="0-#ppt_h/2"/>
                                              </p:val>
                                            </p:tav>
                                            <p:tav tm="100000">
                                              <p:val>
                                                <p:strVal val="#ppt_y"/>
                                              </p:val>
                                            </p:tav>
                                          </p:tavLst>
                                        </p:anim>
                                      </p:childTnLst>
                                    </p:cTn>
                                  </p:par>
                                  <p:par>
                                    <p:cTn id="38" presetID="2" presetClass="entr" presetSubtype="1" fill="hold" nodeType="withEffect" p14:presetBounceEnd="60000">
                                      <p:stCondLst>
                                        <p:cond delay="2400"/>
                                      </p:stCondLst>
                                      <p:childTnLst>
                                        <p:set>
                                          <p:cBhvr>
                                            <p:cTn id="39" dur="1" fill="hold">
                                              <p:stCondLst>
                                                <p:cond delay="0"/>
                                              </p:stCondLst>
                                            </p:cTn>
                                            <p:tgtEl>
                                              <p:spTgt spid="17"/>
                                            </p:tgtEl>
                                            <p:attrNameLst>
                                              <p:attrName>style.visibility</p:attrName>
                                            </p:attrNameLst>
                                          </p:cBhvr>
                                          <p:to>
                                            <p:strVal val="visible"/>
                                          </p:to>
                                        </p:set>
                                        <p:anim calcmode="lin" valueType="num" p14:bounceEnd="60000">
                                          <p:cBhvr additive="base">
                                            <p:cTn id="40" dur="1500" fill="hold"/>
                                            <p:tgtEl>
                                              <p:spTgt spid="17"/>
                                            </p:tgtEl>
                                            <p:attrNameLst>
                                              <p:attrName>ppt_x</p:attrName>
                                            </p:attrNameLst>
                                          </p:cBhvr>
                                          <p:tavLst>
                                            <p:tav tm="0">
                                              <p:val>
                                                <p:strVal val="#ppt_x"/>
                                              </p:val>
                                            </p:tav>
                                            <p:tav tm="100000">
                                              <p:val>
                                                <p:strVal val="#ppt_x"/>
                                              </p:val>
                                            </p:tav>
                                          </p:tavLst>
                                        </p:anim>
                                        <p:anim calcmode="lin" valueType="num" p14:bounceEnd="60000">
                                          <p:cBhvr additive="base">
                                            <p:cTn id="41" dur="15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2" fill="hold" grpId="0" nodeType="withEffect">
                                      <p:stCondLst>
                                        <p:cond delay="400"/>
                                      </p:stCondLst>
                                      <p:childTnLst>
                                        <p:set>
                                          <p:cBhvr>
                                            <p:cTn id="9" dur="1" fill="hold">
                                              <p:stCondLst>
                                                <p:cond delay="0"/>
                                              </p:stCondLst>
                                            </p:cTn>
                                            <p:tgtEl>
                                              <p:spTgt spid="19"/>
                                            </p:tgtEl>
                                            <p:attrNameLst>
                                              <p:attrName>style.visibility</p:attrName>
                                            </p:attrNameLst>
                                          </p:cBhvr>
                                          <p:to>
                                            <p:strVal val="visible"/>
                                          </p:to>
                                        </p:set>
                                        <p:animEffect transition="in" filter="wipe(right)">
                                          <p:cBhvr>
                                            <p:cTn id="10" dur="500"/>
                                            <p:tgtEl>
                                              <p:spTgt spid="19"/>
                                            </p:tgtEl>
                                          </p:cBhvr>
                                        </p:animEffect>
                                      </p:childTnLst>
                                    </p:cTn>
                                  </p:par>
                                  <p:par>
                                    <p:cTn id="11" presetID="22" presetClass="entr" presetSubtype="8" fill="hold" nodeType="withEffect">
                                      <p:stCondLst>
                                        <p:cond delay="800"/>
                                      </p:stCondLst>
                                      <p:childTnLst>
                                        <p:set>
                                          <p:cBhvr>
                                            <p:cTn id="12" dur="1" fill="hold">
                                              <p:stCondLst>
                                                <p:cond delay="0"/>
                                              </p:stCondLst>
                                            </p:cTn>
                                            <p:tgtEl>
                                              <p:spTgt spid="4"/>
                                            </p:tgtEl>
                                            <p:attrNameLst>
                                              <p:attrName>style.visibility</p:attrName>
                                            </p:attrNameLst>
                                          </p:cBhvr>
                                          <p:to>
                                            <p:strVal val="visible"/>
                                          </p:to>
                                        </p:set>
                                        <p:animEffect transition="in" filter="wipe(left)">
                                          <p:cBhvr>
                                            <p:cTn id="13" dur="500"/>
                                            <p:tgtEl>
                                              <p:spTgt spid="4"/>
                                            </p:tgtEl>
                                          </p:cBhvr>
                                        </p:animEffect>
                                      </p:childTnLst>
                                    </p:cTn>
                                  </p:par>
                                  <p:par>
                                    <p:cTn id="14" presetID="22" presetClass="entr" presetSubtype="2" fill="hold" grpId="0" nodeType="withEffect">
                                      <p:stCondLst>
                                        <p:cond delay="1200"/>
                                      </p:stCondLst>
                                      <p:childTnLst>
                                        <p:set>
                                          <p:cBhvr>
                                            <p:cTn id="15" dur="1" fill="hold">
                                              <p:stCondLst>
                                                <p:cond delay="0"/>
                                              </p:stCondLst>
                                            </p:cTn>
                                            <p:tgtEl>
                                              <p:spTgt spid="20"/>
                                            </p:tgtEl>
                                            <p:attrNameLst>
                                              <p:attrName>style.visibility</p:attrName>
                                            </p:attrNameLst>
                                          </p:cBhvr>
                                          <p:to>
                                            <p:strVal val="visible"/>
                                          </p:to>
                                        </p:set>
                                        <p:animEffect transition="in" filter="wipe(right)">
                                          <p:cBhvr>
                                            <p:cTn id="16" dur="500"/>
                                            <p:tgtEl>
                                              <p:spTgt spid="20"/>
                                            </p:tgtEl>
                                          </p:cBhvr>
                                        </p:animEffect>
                                      </p:childTnLst>
                                    </p:cTn>
                                  </p:par>
                                  <p:par>
                                    <p:cTn id="17" presetID="22" presetClass="entr" presetSubtype="8" fill="hold" nodeType="withEffect">
                                      <p:stCondLst>
                                        <p:cond delay="1600"/>
                                      </p:stCondLst>
                                      <p:childTnLst>
                                        <p:set>
                                          <p:cBhvr>
                                            <p:cTn id="18" dur="1" fill="hold">
                                              <p:stCondLst>
                                                <p:cond delay="0"/>
                                              </p:stCondLst>
                                            </p:cTn>
                                            <p:tgtEl>
                                              <p:spTgt spid="5"/>
                                            </p:tgtEl>
                                            <p:attrNameLst>
                                              <p:attrName>style.visibility</p:attrName>
                                            </p:attrNameLst>
                                          </p:cBhvr>
                                          <p:to>
                                            <p:strVal val="visible"/>
                                          </p:to>
                                        </p:set>
                                        <p:animEffect transition="in" filter="wipe(left)">
                                          <p:cBhvr>
                                            <p:cTn id="19" dur="500"/>
                                            <p:tgtEl>
                                              <p:spTgt spid="5"/>
                                            </p:tgtEl>
                                          </p:cBhvr>
                                        </p:animEffect>
                                      </p:childTnLst>
                                    </p:cTn>
                                  </p:par>
                                  <p:par>
                                    <p:cTn id="20" presetID="22" presetClass="entr" presetSubtype="2" fill="hold" grpId="0" nodeType="withEffect">
                                      <p:stCondLst>
                                        <p:cond delay="2000"/>
                                      </p:stCondLst>
                                      <p:childTnLst>
                                        <p:set>
                                          <p:cBhvr>
                                            <p:cTn id="21" dur="1" fill="hold">
                                              <p:stCondLst>
                                                <p:cond delay="0"/>
                                              </p:stCondLst>
                                            </p:cTn>
                                            <p:tgtEl>
                                              <p:spTgt spid="21"/>
                                            </p:tgtEl>
                                            <p:attrNameLst>
                                              <p:attrName>style.visibility</p:attrName>
                                            </p:attrNameLst>
                                          </p:cBhvr>
                                          <p:to>
                                            <p:strVal val="visible"/>
                                          </p:to>
                                        </p:set>
                                        <p:animEffect transition="in" filter="wipe(right)">
                                          <p:cBhvr>
                                            <p:cTn id="22" dur="500"/>
                                            <p:tgtEl>
                                              <p:spTgt spid="21"/>
                                            </p:tgtEl>
                                          </p:cBhvr>
                                        </p:animEffect>
                                      </p:childTnLst>
                                    </p:cTn>
                                  </p:par>
                                  <p:par>
                                    <p:cTn id="23" presetID="22" presetClass="entr" presetSubtype="8" fill="hold" grpId="0" nodeType="withEffect">
                                      <p:stCondLst>
                                        <p:cond delay="2400"/>
                                      </p:stCondLst>
                                      <p:childTnLst>
                                        <p:set>
                                          <p:cBhvr>
                                            <p:cTn id="24" dur="1" fill="hold">
                                              <p:stCondLst>
                                                <p:cond delay="0"/>
                                              </p:stCondLst>
                                            </p:cTn>
                                            <p:tgtEl>
                                              <p:spTgt spid="16"/>
                                            </p:tgtEl>
                                            <p:attrNameLst>
                                              <p:attrName>style.visibility</p:attrName>
                                            </p:attrNameLst>
                                          </p:cBhvr>
                                          <p:to>
                                            <p:strVal val="visible"/>
                                          </p:to>
                                        </p:set>
                                        <p:animEffect transition="in" filter="wipe(left)">
                                          <p:cBhvr>
                                            <p:cTn id="25" dur="500"/>
                                            <p:tgtEl>
                                              <p:spTgt spid="16"/>
                                            </p:tgtEl>
                                          </p:cBhvr>
                                        </p:animEffect>
                                      </p:childTnLst>
                                    </p:cTn>
                                  </p:par>
                                  <p:par>
                                    <p:cTn id="26" presetID="2" presetClass="entr" presetSubtype="1"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1500" fill="hold"/>
                                            <p:tgtEl>
                                              <p:spTgt spid="10"/>
                                            </p:tgtEl>
                                            <p:attrNameLst>
                                              <p:attrName>ppt_x</p:attrName>
                                            </p:attrNameLst>
                                          </p:cBhvr>
                                          <p:tavLst>
                                            <p:tav tm="0">
                                              <p:val>
                                                <p:strVal val="#ppt_x"/>
                                              </p:val>
                                            </p:tav>
                                            <p:tav tm="100000">
                                              <p:val>
                                                <p:strVal val="#ppt_x"/>
                                              </p:val>
                                            </p:tav>
                                          </p:tavLst>
                                        </p:anim>
                                        <p:anim calcmode="lin" valueType="num">
                                          <p:cBhvr additive="base">
                                            <p:cTn id="29" dur="1500" fill="hold"/>
                                            <p:tgtEl>
                                              <p:spTgt spid="10"/>
                                            </p:tgtEl>
                                            <p:attrNameLst>
                                              <p:attrName>ppt_y</p:attrName>
                                            </p:attrNameLst>
                                          </p:cBhvr>
                                          <p:tavLst>
                                            <p:tav tm="0">
                                              <p:val>
                                                <p:strVal val="0-#ppt_h/2"/>
                                              </p:val>
                                            </p:tav>
                                            <p:tav tm="100000">
                                              <p:val>
                                                <p:strVal val="#ppt_y"/>
                                              </p:val>
                                            </p:tav>
                                          </p:tavLst>
                                        </p:anim>
                                      </p:childTnLst>
                                    </p:cTn>
                                  </p:par>
                                  <p:par>
                                    <p:cTn id="30" presetID="2" presetClass="entr" presetSubtype="1" fill="hold" nodeType="withEffect">
                                      <p:stCondLst>
                                        <p:cond delay="80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1500" fill="hold"/>
                                            <p:tgtEl>
                                              <p:spTgt spid="12"/>
                                            </p:tgtEl>
                                            <p:attrNameLst>
                                              <p:attrName>ppt_x</p:attrName>
                                            </p:attrNameLst>
                                          </p:cBhvr>
                                          <p:tavLst>
                                            <p:tav tm="0">
                                              <p:val>
                                                <p:strVal val="#ppt_x"/>
                                              </p:val>
                                            </p:tav>
                                            <p:tav tm="100000">
                                              <p:val>
                                                <p:strVal val="#ppt_x"/>
                                              </p:val>
                                            </p:tav>
                                          </p:tavLst>
                                        </p:anim>
                                        <p:anim calcmode="lin" valueType="num">
                                          <p:cBhvr additive="base">
                                            <p:cTn id="33" dur="1500" fill="hold"/>
                                            <p:tgtEl>
                                              <p:spTgt spid="12"/>
                                            </p:tgtEl>
                                            <p:attrNameLst>
                                              <p:attrName>ppt_y</p:attrName>
                                            </p:attrNameLst>
                                          </p:cBhvr>
                                          <p:tavLst>
                                            <p:tav tm="0">
                                              <p:val>
                                                <p:strVal val="0-#ppt_h/2"/>
                                              </p:val>
                                            </p:tav>
                                            <p:tav tm="100000">
                                              <p:val>
                                                <p:strVal val="#ppt_y"/>
                                              </p:val>
                                            </p:tav>
                                          </p:tavLst>
                                        </p:anim>
                                      </p:childTnLst>
                                    </p:cTn>
                                  </p:par>
                                  <p:par>
                                    <p:cTn id="34" presetID="2" presetClass="entr" presetSubtype="1" fill="hold" nodeType="withEffect">
                                      <p:stCondLst>
                                        <p:cond delay="1600"/>
                                      </p:stCondLst>
                                      <p:childTnLst>
                                        <p:set>
                                          <p:cBhvr>
                                            <p:cTn id="35" dur="1" fill="hold">
                                              <p:stCondLst>
                                                <p:cond delay="0"/>
                                              </p:stCondLst>
                                            </p:cTn>
                                            <p:tgtEl>
                                              <p:spTgt spid="13"/>
                                            </p:tgtEl>
                                            <p:attrNameLst>
                                              <p:attrName>style.visibility</p:attrName>
                                            </p:attrNameLst>
                                          </p:cBhvr>
                                          <p:to>
                                            <p:strVal val="visible"/>
                                          </p:to>
                                        </p:set>
                                        <p:anim calcmode="lin" valueType="num">
                                          <p:cBhvr additive="base">
                                            <p:cTn id="36" dur="1500" fill="hold"/>
                                            <p:tgtEl>
                                              <p:spTgt spid="13"/>
                                            </p:tgtEl>
                                            <p:attrNameLst>
                                              <p:attrName>ppt_x</p:attrName>
                                            </p:attrNameLst>
                                          </p:cBhvr>
                                          <p:tavLst>
                                            <p:tav tm="0">
                                              <p:val>
                                                <p:strVal val="#ppt_x"/>
                                              </p:val>
                                            </p:tav>
                                            <p:tav tm="100000">
                                              <p:val>
                                                <p:strVal val="#ppt_x"/>
                                              </p:val>
                                            </p:tav>
                                          </p:tavLst>
                                        </p:anim>
                                        <p:anim calcmode="lin" valueType="num">
                                          <p:cBhvr additive="base">
                                            <p:cTn id="37" dur="1500" fill="hold"/>
                                            <p:tgtEl>
                                              <p:spTgt spid="13"/>
                                            </p:tgtEl>
                                            <p:attrNameLst>
                                              <p:attrName>ppt_y</p:attrName>
                                            </p:attrNameLst>
                                          </p:cBhvr>
                                          <p:tavLst>
                                            <p:tav tm="0">
                                              <p:val>
                                                <p:strVal val="0-#ppt_h/2"/>
                                              </p:val>
                                            </p:tav>
                                            <p:tav tm="100000">
                                              <p:val>
                                                <p:strVal val="#ppt_y"/>
                                              </p:val>
                                            </p:tav>
                                          </p:tavLst>
                                        </p:anim>
                                      </p:childTnLst>
                                    </p:cTn>
                                  </p:par>
                                  <p:par>
                                    <p:cTn id="38" presetID="2" presetClass="entr" presetSubtype="1" fill="hold" nodeType="withEffect">
                                      <p:stCondLst>
                                        <p:cond delay="2400"/>
                                      </p:stCondLst>
                                      <p:childTnLst>
                                        <p:set>
                                          <p:cBhvr>
                                            <p:cTn id="39" dur="1" fill="hold">
                                              <p:stCondLst>
                                                <p:cond delay="0"/>
                                              </p:stCondLst>
                                            </p:cTn>
                                            <p:tgtEl>
                                              <p:spTgt spid="17"/>
                                            </p:tgtEl>
                                            <p:attrNameLst>
                                              <p:attrName>style.visibility</p:attrName>
                                            </p:attrNameLst>
                                          </p:cBhvr>
                                          <p:to>
                                            <p:strVal val="visible"/>
                                          </p:to>
                                        </p:set>
                                        <p:anim calcmode="lin" valueType="num">
                                          <p:cBhvr additive="base">
                                            <p:cTn id="40" dur="1500" fill="hold"/>
                                            <p:tgtEl>
                                              <p:spTgt spid="17"/>
                                            </p:tgtEl>
                                            <p:attrNameLst>
                                              <p:attrName>ppt_x</p:attrName>
                                            </p:attrNameLst>
                                          </p:cBhvr>
                                          <p:tavLst>
                                            <p:tav tm="0">
                                              <p:val>
                                                <p:strVal val="#ppt_x"/>
                                              </p:val>
                                            </p:tav>
                                            <p:tav tm="100000">
                                              <p:val>
                                                <p:strVal val="#ppt_x"/>
                                              </p:val>
                                            </p:tav>
                                          </p:tavLst>
                                        </p:anim>
                                        <p:anim calcmode="lin" valueType="num">
                                          <p:cBhvr additive="base">
                                            <p:cTn id="41" dur="15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16" grpId="0" animBg="1"/>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21</a:t>
            </a:fld>
            <a:endParaRPr lang="en-US"/>
          </a:p>
        </p:txBody>
      </p:sp>
      <p:sp>
        <p:nvSpPr>
          <p:cNvPr id="3" name="Freeform 56"/>
          <p:cNvSpPr>
            <a:spLocks/>
          </p:cNvSpPr>
          <p:nvPr/>
        </p:nvSpPr>
        <p:spPr bwMode="auto">
          <a:xfrm>
            <a:off x="10427804" y="2950385"/>
            <a:ext cx="11090632" cy="5535854"/>
          </a:xfrm>
          <a:custGeom>
            <a:avLst/>
            <a:gdLst>
              <a:gd name="T0" fmla="*/ 466 w 495"/>
              <a:gd name="T1" fmla="*/ 38 h 247"/>
              <a:gd name="T2" fmla="*/ 414 w 495"/>
              <a:gd name="T3" fmla="*/ 58 h 247"/>
              <a:gd name="T4" fmla="*/ 391 w 495"/>
              <a:gd name="T5" fmla="*/ 68 h 247"/>
              <a:gd name="T6" fmla="*/ 370 w 495"/>
              <a:gd name="T7" fmla="*/ 85 h 247"/>
              <a:gd name="T8" fmla="*/ 362 w 495"/>
              <a:gd name="T9" fmla="*/ 78 h 247"/>
              <a:gd name="T10" fmla="*/ 349 w 495"/>
              <a:gd name="T11" fmla="*/ 62 h 247"/>
              <a:gd name="T12" fmla="*/ 330 w 495"/>
              <a:gd name="T13" fmla="*/ 52 h 247"/>
              <a:gd name="T14" fmla="*/ 315 w 495"/>
              <a:gd name="T15" fmla="*/ 66 h 247"/>
              <a:gd name="T16" fmla="*/ 348 w 495"/>
              <a:gd name="T17" fmla="*/ 37 h 247"/>
              <a:gd name="T18" fmla="*/ 343 w 495"/>
              <a:gd name="T19" fmla="*/ 34 h 247"/>
              <a:gd name="T20" fmla="*/ 313 w 495"/>
              <a:gd name="T21" fmla="*/ 28 h 247"/>
              <a:gd name="T22" fmla="*/ 279 w 495"/>
              <a:gd name="T23" fmla="*/ 30 h 247"/>
              <a:gd name="T24" fmla="*/ 289 w 495"/>
              <a:gd name="T25" fmla="*/ 15 h 247"/>
              <a:gd name="T26" fmla="*/ 266 w 495"/>
              <a:gd name="T27" fmla="*/ 11 h 247"/>
              <a:gd name="T28" fmla="*/ 253 w 495"/>
              <a:gd name="T29" fmla="*/ 6 h 247"/>
              <a:gd name="T30" fmla="*/ 20 w 495"/>
              <a:gd name="T31" fmla="*/ 17 h 247"/>
              <a:gd name="T32" fmla="*/ 15 w 495"/>
              <a:gd name="T33" fmla="*/ 16 h 247"/>
              <a:gd name="T34" fmla="*/ 0 w 495"/>
              <a:gd name="T35" fmla="*/ 14 h 247"/>
              <a:gd name="T36" fmla="*/ 8 w 495"/>
              <a:gd name="T37" fmla="*/ 36 h 247"/>
              <a:gd name="T38" fmla="*/ 3 w 495"/>
              <a:gd name="T39" fmla="*/ 78 h 247"/>
              <a:gd name="T40" fmla="*/ 9 w 495"/>
              <a:gd name="T41" fmla="*/ 114 h 247"/>
              <a:gd name="T42" fmla="*/ 23 w 495"/>
              <a:gd name="T43" fmla="*/ 132 h 247"/>
              <a:gd name="T44" fmla="*/ 38 w 495"/>
              <a:gd name="T45" fmla="*/ 156 h 247"/>
              <a:gd name="T46" fmla="*/ 63 w 495"/>
              <a:gd name="T47" fmla="*/ 171 h 247"/>
              <a:gd name="T48" fmla="*/ 94 w 495"/>
              <a:gd name="T49" fmla="*/ 179 h 247"/>
              <a:gd name="T50" fmla="*/ 144 w 495"/>
              <a:gd name="T51" fmla="*/ 183 h 247"/>
              <a:gd name="T52" fmla="*/ 172 w 495"/>
              <a:gd name="T53" fmla="*/ 198 h 247"/>
              <a:gd name="T54" fmla="*/ 192 w 495"/>
              <a:gd name="T55" fmla="*/ 201 h 247"/>
              <a:gd name="T56" fmla="*/ 217 w 495"/>
              <a:gd name="T57" fmla="*/ 228 h 247"/>
              <a:gd name="T58" fmla="*/ 235 w 495"/>
              <a:gd name="T59" fmla="*/ 238 h 247"/>
              <a:gd name="T60" fmla="*/ 241 w 495"/>
              <a:gd name="T61" fmla="*/ 214 h 247"/>
              <a:gd name="T62" fmla="*/ 258 w 495"/>
              <a:gd name="T63" fmla="*/ 203 h 247"/>
              <a:gd name="T64" fmla="*/ 272 w 495"/>
              <a:gd name="T65" fmla="*/ 201 h 247"/>
              <a:gd name="T66" fmla="*/ 292 w 495"/>
              <a:gd name="T67" fmla="*/ 206 h 247"/>
              <a:gd name="T68" fmla="*/ 302 w 495"/>
              <a:gd name="T69" fmla="*/ 204 h 247"/>
              <a:gd name="T70" fmla="*/ 313 w 495"/>
              <a:gd name="T71" fmla="*/ 194 h 247"/>
              <a:gd name="T72" fmla="*/ 336 w 495"/>
              <a:gd name="T73" fmla="*/ 201 h 247"/>
              <a:gd name="T74" fmla="*/ 358 w 495"/>
              <a:gd name="T75" fmla="*/ 209 h 247"/>
              <a:gd name="T76" fmla="*/ 366 w 495"/>
              <a:gd name="T77" fmla="*/ 236 h 247"/>
              <a:gd name="T78" fmla="*/ 382 w 495"/>
              <a:gd name="T79" fmla="*/ 234 h 247"/>
              <a:gd name="T80" fmla="*/ 370 w 495"/>
              <a:gd name="T81" fmla="*/ 192 h 247"/>
              <a:gd name="T82" fmla="*/ 394 w 495"/>
              <a:gd name="T83" fmla="*/ 163 h 247"/>
              <a:gd name="T84" fmla="*/ 409 w 495"/>
              <a:gd name="T85" fmla="*/ 149 h 247"/>
              <a:gd name="T86" fmla="*/ 419 w 495"/>
              <a:gd name="T87" fmla="*/ 142 h 247"/>
              <a:gd name="T88" fmla="*/ 414 w 495"/>
              <a:gd name="T89" fmla="*/ 129 h 247"/>
              <a:gd name="T90" fmla="*/ 413 w 495"/>
              <a:gd name="T91" fmla="*/ 107 h 247"/>
              <a:gd name="T92" fmla="*/ 417 w 495"/>
              <a:gd name="T93" fmla="*/ 126 h 247"/>
              <a:gd name="T94" fmla="*/ 423 w 495"/>
              <a:gd name="T95" fmla="*/ 109 h 247"/>
              <a:gd name="T96" fmla="*/ 438 w 495"/>
              <a:gd name="T97" fmla="*/ 95 h 247"/>
              <a:gd name="T98" fmla="*/ 451 w 495"/>
              <a:gd name="T99" fmla="*/ 87 h 247"/>
              <a:gd name="T100" fmla="*/ 460 w 495"/>
              <a:gd name="T101" fmla="*/ 77 h 247"/>
              <a:gd name="T102" fmla="*/ 472 w 495"/>
              <a:gd name="T103" fmla="*/ 61 h 247"/>
              <a:gd name="T104" fmla="*/ 495 w 495"/>
              <a:gd name="T105" fmla="*/ 5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5" h="247">
                <a:moveTo>
                  <a:pt x="488" y="26"/>
                </a:moveTo>
                <a:cubicBezTo>
                  <a:pt x="488" y="24"/>
                  <a:pt x="480" y="26"/>
                  <a:pt x="477" y="23"/>
                </a:cubicBezTo>
                <a:cubicBezTo>
                  <a:pt x="473" y="20"/>
                  <a:pt x="467" y="33"/>
                  <a:pt x="466" y="38"/>
                </a:cubicBezTo>
                <a:cubicBezTo>
                  <a:pt x="465" y="43"/>
                  <a:pt x="455" y="49"/>
                  <a:pt x="455" y="49"/>
                </a:cubicBezTo>
                <a:cubicBezTo>
                  <a:pt x="455" y="49"/>
                  <a:pt x="428" y="50"/>
                  <a:pt x="426" y="50"/>
                </a:cubicBezTo>
                <a:cubicBezTo>
                  <a:pt x="424" y="50"/>
                  <a:pt x="418" y="55"/>
                  <a:pt x="414" y="58"/>
                </a:cubicBezTo>
                <a:cubicBezTo>
                  <a:pt x="415" y="58"/>
                  <a:pt x="415" y="58"/>
                  <a:pt x="415" y="59"/>
                </a:cubicBezTo>
                <a:cubicBezTo>
                  <a:pt x="417" y="64"/>
                  <a:pt x="408" y="67"/>
                  <a:pt x="398" y="67"/>
                </a:cubicBezTo>
                <a:cubicBezTo>
                  <a:pt x="395" y="67"/>
                  <a:pt x="393" y="67"/>
                  <a:pt x="391" y="68"/>
                </a:cubicBezTo>
                <a:cubicBezTo>
                  <a:pt x="392" y="69"/>
                  <a:pt x="392" y="70"/>
                  <a:pt x="392" y="71"/>
                </a:cubicBezTo>
                <a:cubicBezTo>
                  <a:pt x="392" y="72"/>
                  <a:pt x="391" y="72"/>
                  <a:pt x="389" y="73"/>
                </a:cubicBezTo>
                <a:cubicBezTo>
                  <a:pt x="388" y="76"/>
                  <a:pt x="376" y="82"/>
                  <a:pt x="370" y="85"/>
                </a:cubicBezTo>
                <a:cubicBezTo>
                  <a:pt x="362" y="89"/>
                  <a:pt x="353" y="87"/>
                  <a:pt x="353" y="81"/>
                </a:cubicBezTo>
                <a:cubicBezTo>
                  <a:pt x="353" y="76"/>
                  <a:pt x="358" y="77"/>
                  <a:pt x="359" y="79"/>
                </a:cubicBezTo>
                <a:cubicBezTo>
                  <a:pt x="359" y="80"/>
                  <a:pt x="361" y="80"/>
                  <a:pt x="362" y="78"/>
                </a:cubicBezTo>
                <a:cubicBezTo>
                  <a:pt x="361" y="77"/>
                  <a:pt x="361" y="74"/>
                  <a:pt x="361" y="72"/>
                </a:cubicBezTo>
                <a:cubicBezTo>
                  <a:pt x="359" y="71"/>
                  <a:pt x="362" y="62"/>
                  <a:pt x="358" y="61"/>
                </a:cubicBezTo>
                <a:cubicBezTo>
                  <a:pt x="353" y="59"/>
                  <a:pt x="348" y="67"/>
                  <a:pt x="349" y="62"/>
                </a:cubicBezTo>
                <a:cubicBezTo>
                  <a:pt x="350" y="57"/>
                  <a:pt x="356" y="53"/>
                  <a:pt x="352" y="47"/>
                </a:cubicBezTo>
                <a:cubicBezTo>
                  <a:pt x="348" y="40"/>
                  <a:pt x="340" y="40"/>
                  <a:pt x="339" y="45"/>
                </a:cubicBezTo>
                <a:cubicBezTo>
                  <a:pt x="337" y="50"/>
                  <a:pt x="332" y="48"/>
                  <a:pt x="330" y="52"/>
                </a:cubicBezTo>
                <a:cubicBezTo>
                  <a:pt x="328" y="56"/>
                  <a:pt x="326" y="64"/>
                  <a:pt x="328" y="70"/>
                </a:cubicBezTo>
                <a:cubicBezTo>
                  <a:pt x="330" y="76"/>
                  <a:pt x="328" y="79"/>
                  <a:pt x="322" y="82"/>
                </a:cubicBezTo>
                <a:cubicBezTo>
                  <a:pt x="316" y="86"/>
                  <a:pt x="313" y="77"/>
                  <a:pt x="315" y="66"/>
                </a:cubicBezTo>
                <a:cubicBezTo>
                  <a:pt x="317" y="59"/>
                  <a:pt x="321" y="51"/>
                  <a:pt x="317" y="51"/>
                </a:cubicBezTo>
                <a:cubicBezTo>
                  <a:pt x="314" y="51"/>
                  <a:pt x="322" y="42"/>
                  <a:pt x="330" y="40"/>
                </a:cubicBezTo>
                <a:cubicBezTo>
                  <a:pt x="338" y="39"/>
                  <a:pt x="348" y="39"/>
                  <a:pt x="348" y="37"/>
                </a:cubicBezTo>
                <a:cubicBezTo>
                  <a:pt x="348" y="37"/>
                  <a:pt x="348" y="36"/>
                  <a:pt x="349" y="36"/>
                </a:cubicBezTo>
                <a:cubicBezTo>
                  <a:pt x="347" y="35"/>
                  <a:pt x="346" y="34"/>
                  <a:pt x="344" y="33"/>
                </a:cubicBezTo>
                <a:cubicBezTo>
                  <a:pt x="344" y="33"/>
                  <a:pt x="344" y="34"/>
                  <a:pt x="343" y="34"/>
                </a:cubicBezTo>
                <a:cubicBezTo>
                  <a:pt x="340" y="36"/>
                  <a:pt x="341" y="31"/>
                  <a:pt x="335" y="31"/>
                </a:cubicBezTo>
                <a:cubicBezTo>
                  <a:pt x="330" y="31"/>
                  <a:pt x="324" y="36"/>
                  <a:pt x="319" y="34"/>
                </a:cubicBezTo>
                <a:cubicBezTo>
                  <a:pt x="315" y="31"/>
                  <a:pt x="317" y="28"/>
                  <a:pt x="313" y="28"/>
                </a:cubicBezTo>
                <a:cubicBezTo>
                  <a:pt x="309" y="28"/>
                  <a:pt x="316" y="20"/>
                  <a:pt x="310" y="24"/>
                </a:cubicBezTo>
                <a:cubicBezTo>
                  <a:pt x="304" y="27"/>
                  <a:pt x="295" y="35"/>
                  <a:pt x="290" y="32"/>
                </a:cubicBezTo>
                <a:cubicBezTo>
                  <a:pt x="286" y="28"/>
                  <a:pt x="283" y="33"/>
                  <a:pt x="279" y="30"/>
                </a:cubicBezTo>
                <a:cubicBezTo>
                  <a:pt x="276" y="27"/>
                  <a:pt x="290" y="18"/>
                  <a:pt x="297" y="19"/>
                </a:cubicBezTo>
                <a:cubicBezTo>
                  <a:pt x="298" y="19"/>
                  <a:pt x="300" y="18"/>
                  <a:pt x="301" y="17"/>
                </a:cubicBezTo>
                <a:cubicBezTo>
                  <a:pt x="298" y="16"/>
                  <a:pt x="291" y="13"/>
                  <a:pt x="289" y="15"/>
                </a:cubicBezTo>
                <a:cubicBezTo>
                  <a:pt x="286" y="18"/>
                  <a:pt x="283" y="16"/>
                  <a:pt x="281" y="14"/>
                </a:cubicBezTo>
                <a:cubicBezTo>
                  <a:pt x="280" y="12"/>
                  <a:pt x="277" y="15"/>
                  <a:pt x="274" y="11"/>
                </a:cubicBezTo>
                <a:cubicBezTo>
                  <a:pt x="271" y="8"/>
                  <a:pt x="268" y="10"/>
                  <a:pt x="266" y="11"/>
                </a:cubicBezTo>
                <a:cubicBezTo>
                  <a:pt x="265" y="12"/>
                  <a:pt x="262" y="10"/>
                  <a:pt x="259" y="9"/>
                </a:cubicBezTo>
                <a:cubicBezTo>
                  <a:pt x="256" y="7"/>
                  <a:pt x="258" y="4"/>
                  <a:pt x="256" y="2"/>
                </a:cubicBezTo>
                <a:cubicBezTo>
                  <a:pt x="253" y="0"/>
                  <a:pt x="253" y="6"/>
                  <a:pt x="253" y="6"/>
                </a:cubicBezTo>
                <a:cubicBezTo>
                  <a:pt x="17" y="7"/>
                  <a:pt x="17" y="7"/>
                  <a:pt x="17" y="7"/>
                </a:cubicBezTo>
                <a:cubicBezTo>
                  <a:pt x="18" y="8"/>
                  <a:pt x="18" y="8"/>
                  <a:pt x="18" y="8"/>
                </a:cubicBezTo>
                <a:cubicBezTo>
                  <a:pt x="21" y="11"/>
                  <a:pt x="19" y="14"/>
                  <a:pt x="20" y="17"/>
                </a:cubicBezTo>
                <a:cubicBezTo>
                  <a:pt x="21" y="21"/>
                  <a:pt x="20" y="26"/>
                  <a:pt x="17" y="26"/>
                </a:cubicBezTo>
                <a:cubicBezTo>
                  <a:pt x="14" y="26"/>
                  <a:pt x="14" y="23"/>
                  <a:pt x="16" y="21"/>
                </a:cubicBezTo>
                <a:cubicBezTo>
                  <a:pt x="18" y="20"/>
                  <a:pt x="17" y="16"/>
                  <a:pt x="15" y="16"/>
                </a:cubicBezTo>
                <a:cubicBezTo>
                  <a:pt x="13" y="16"/>
                  <a:pt x="13" y="15"/>
                  <a:pt x="13" y="13"/>
                </a:cubicBezTo>
                <a:cubicBezTo>
                  <a:pt x="9" y="14"/>
                  <a:pt x="5" y="14"/>
                  <a:pt x="0" y="13"/>
                </a:cubicBezTo>
                <a:cubicBezTo>
                  <a:pt x="0" y="13"/>
                  <a:pt x="0" y="13"/>
                  <a:pt x="0" y="14"/>
                </a:cubicBezTo>
                <a:cubicBezTo>
                  <a:pt x="0" y="16"/>
                  <a:pt x="1" y="21"/>
                  <a:pt x="4" y="25"/>
                </a:cubicBezTo>
                <a:cubicBezTo>
                  <a:pt x="7" y="29"/>
                  <a:pt x="5" y="32"/>
                  <a:pt x="8" y="33"/>
                </a:cubicBezTo>
                <a:cubicBezTo>
                  <a:pt x="11" y="35"/>
                  <a:pt x="11" y="36"/>
                  <a:pt x="8" y="36"/>
                </a:cubicBezTo>
                <a:cubicBezTo>
                  <a:pt x="5" y="35"/>
                  <a:pt x="7" y="38"/>
                  <a:pt x="6" y="44"/>
                </a:cubicBezTo>
                <a:cubicBezTo>
                  <a:pt x="5" y="49"/>
                  <a:pt x="5" y="61"/>
                  <a:pt x="5" y="65"/>
                </a:cubicBezTo>
                <a:cubicBezTo>
                  <a:pt x="4" y="68"/>
                  <a:pt x="0" y="74"/>
                  <a:pt x="3" y="78"/>
                </a:cubicBezTo>
                <a:cubicBezTo>
                  <a:pt x="5" y="82"/>
                  <a:pt x="7" y="87"/>
                  <a:pt x="5" y="92"/>
                </a:cubicBezTo>
                <a:cubicBezTo>
                  <a:pt x="4" y="96"/>
                  <a:pt x="4" y="99"/>
                  <a:pt x="6" y="103"/>
                </a:cubicBezTo>
                <a:cubicBezTo>
                  <a:pt x="8" y="107"/>
                  <a:pt x="7" y="113"/>
                  <a:pt x="9" y="114"/>
                </a:cubicBezTo>
                <a:cubicBezTo>
                  <a:pt x="11" y="115"/>
                  <a:pt x="13" y="118"/>
                  <a:pt x="15" y="121"/>
                </a:cubicBezTo>
                <a:cubicBezTo>
                  <a:pt x="18" y="125"/>
                  <a:pt x="19" y="123"/>
                  <a:pt x="20" y="126"/>
                </a:cubicBezTo>
                <a:cubicBezTo>
                  <a:pt x="20" y="130"/>
                  <a:pt x="20" y="130"/>
                  <a:pt x="23" y="132"/>
                </a:cubicBezTo>
                <a:cubicBezTo>
                  <a:pt x="26" y="133"/>
                  <a:pt x="24" y="136"/>
                  <a:pt x="24" y="138"/>
                </a:cubicBezTo>
                <a:cubicBezTo>
                  <a:pt x="24" y="140"/>
                  <a:pt x="28" y="143"/>
                  <a:pt x="33" y="148"/>
                </a:cubicBezTo>
                <a:cubicBezTo>
                  <a:pt x="38" y="152"/>
                  <a:pt x="34" y="156"/>
                  <a:pt x="38" y="156"/>
                </a:cubicBezTo>
                <a:cubicBezTo>
                  <a:pt x="41" y="156"/>
                  <a:pt x="45" y="158"/>
                  <a:pt x="48" y="160"/>
                </a:cubicBezTo>
                <a:cubicBezTo>
                  <a:pt x="52" y="162"/>
                  <a:pt x="53" y="161"/>
                  <a:pt x="55" y="162"/>
                </a:cubicBezTo>
                <a:cubicBezTo>
                  <a:pt x="58" y="162"/>
                  <a:pt x="62" y="168"/>
                  <a:pt x="63" y="171"/>
                </a:cubicBezTo>
                <a:cubicBezTo>
                  <a:pt x="64" y="173"/>
                  <a:pt x="64" y="175"/>
                  <a:pt x="65" y="177"/>
                </a:cubicBezTo>
                <a:cubicBezTo>
                  <a:pt x="85" y="174"/>
                  <a:pt x="85" y="174"/>
                  <a:pt x="85" y="174"/>
                </a:cubicBezTo>
                <a:cubicBezTo>
                  <a:pt x="85" y="174"/>
                  <a:pt x="91" y="178"/>
                  <a:pt x="94" y="179"/>
                </a:cubicBezTo>
                <a:cubicBezTo>
                  <a:pt x="98" y="180"/>
                  <a:pt x="116" y="187"/>
                  <a:pt x="116" y="187"/>
                </a:cubicBezTo>
                <a:cubicBezTo>
                  <a:pt x="141" y="186"/>
                  <a:pt x="141" y="186"/>
                  <a:pt x="141" y="186"/>
                </a:cubicBezTo>
                <a:cubicBezTo>
                  <a:pt x="144" y="183"/>
                  <a:pt x="144" y="183"/>
                  <a:pt x="144" y="183"/>
                </a:cubicBezTo>
                <a:cubicBezTo>
                  <a:pt x="157" y="183"/>
                  <a:pt x="157" y="183"/>
                  <a:pt x="157" y="183"/>
                </a:cubicBezTo>
                <a:cubicBezTo>
                  <a:pt x="157" y="183"/>
                  <a:pt x="165" y="191"/>
                  <a:pt x="167" y="192"/>
                </a:cubicBezTo>
                <a:cubicBezTo>
                  <a:pt x="168" y="192"/>
                  <a:pt x="172" y="196"/>
                  <a:pt x="172" y="198"/>
                </a:cubicBezTo>
                <a:cubicBezTo>
                  <a:pt x="172" y="201"/>
                  <a:pt x="173" y="203"/>
                  <a:pt x="175" y="204"/>
                </a:cubicBezTo>
                <a:cubicBezTo>
                  <a:pt x="177" y="205"/>
                  <a:pt x="184" y="209"/>
                  <a:pt x="185" y="209"/>
                </a:cubicBezTo>
                <a:cubicBezTo>
                  <a:pt x="186" y="208"/>
                  <a:pt x="188" y="201"/>
                  <a:pt x="192" y="201"/>
                </a:cubicBezTo>
                <a:cubicBezTo>
                  <a:pt x="195" y="201"/>
                  <a:pt x="205" y="204"/>
                  <a:pt x="207" y="210"/>
                </a:cubicBezTo>
                <a:cubicBezTo>
                  <a:pt x="209" y="215"/>
                  <a:pt x="213" y="220"/>
                  <a:pt x="215" y="221"/>
                </a:cubicBezTo>
                <a:cubicBezTo>
                  <a:pt x="217" y="222"/>
                  <a:pt x="216" y="226"/>
                  <a:pt x="217" y="228"/>
                </a:cubicBezTo>
                <a:cubicBezTo>
                  <a:pt x="218" y="229"/>
                  <a:pt x="218" y="233"/>
                  <a:pt x="219" y="233"/>
                </a:cubicBezTo>
                <a:cubicBezTo>
                  <a:pt x="221" y="233"/>
                  <a:pt x="228" y="237"/>
                  <a:pt x="231" y="237"/>
                </a:cubicBezTo>
                <a:cubicBezTo>
                  <a:pt x="232" y="237"/>
                  <a:pt x="234" y="238"/>
                  <a:pt x="235" y="238"/>
                </a:cubicBezTo>
                <a:cubicBezTo>
                  <a:pt x="235" y="232"/>
                  <a:pt x="228" y="231"/>
                  <a:pt x="233" y="227"/>
                </a:cubicBezTo>
                <a:cubicBezTo>
                  <a:pt x="237" y="224"/>
                  <a:pt x="232" y="221"/>
                  <a:pt x="235" y="219"/>
                </a:cubicBezTo>
                <a:cubicBezTo>
                  <a:pt x="237" y="218"/>
                  <a:pt x="241" y="216"/>
                  <a:pt x="241" y="214"/>
                </a:cubicBezTo>
                <a:cubicBezTo>
                  <a:pt x="241" y="212"/>
                  <a:pt x="243" y="212"/>
                  <a:pt x="246" y="212"/>
                </a:cubicBezTo>
                <a:cubicBezTo>
                  <a:pt x="249" y="212"/>
                  <a:pt x="255" y="207"/>
                  <a:pt x="254" y="205"/>
                </a:cubicBezTo>
                <a:cubicBezTo>
                  <a:pt x="254" y="203"/>
                  <a:pt x="255" y="203"/>
                  <a:pt x="258" y="203"/>
                </a:cubicBezTo>
                <a:cubicBezTo>
                  <a:pt x="262" y="204"/>
                  <a:pt x="261" y="199"/>
                  <a:pt x="264" y="200"/>
                </a:cubicBezTo>
                <a:cubicBezTo>
                  <a:pt x="266" y="201"/>
                  <a:pt x="268" y="202"/>
                  <a:pt x="268" y="200"/>
                </a:cubicBezTo>
                <a:cubicBezTo>
                  <a:pt x="268" y="199"/>
                  <a:pt x="271" y="199"/>
                  <a:pt x="272" y="201"/>
                </a:cubicBezTo>
                <a:cubicBezTo>
                  <a:pt x="274" y="204"/>
                  <a:pt x="279" y="204"/>
                  <a:pt x="279" y="201"/>
                </a:cubicBezTo>
                <a:cubicBezTo>
                  <a:pt x="280" y="199"/>
                  <a:pt x="283" y="201"/>
                  <a:pt x="285" y="204"/>
                </a:cubicBezTo>
                <a:cubicBezTo>
                  <a:pt x="287" y="207"/>
                  <a:pt x="289" y="206"/>
                  <a:pt x="292" y="206"/>
                </a:cubicBezTo>
                <a:cubicBezTo>
                  <a:pt x="296" y="206"/>
                  <a:pt x="296" y="205"/>
                  <a:pt x="296" y="203"/>
                </a:cubicBezTo>
                <a:cubicBezTo>
                  <a:pt x="296" y="201"/>
                  <a:pt x="300" y="208"/>
                  <a:pt x="304" y="208"/>
                </a:cubicBezTo>
                <a:cubicBezTo>
                  <a:pt x="307" y="209"/>
                  <a:pt x="304" y="206"/>
                  <a:pt x="302" y="204"/>
                </a:cubicBezTo>
                <a:cubicBezTo>
                  <a:pt x="299" y="202"/>
                  <a:pt x="302" y="201"/>
                  <a:pt x="300" y="199"/>
                </a:cubicBezTo>
                <a:cubicBezTo>
                  <a:pt x="298" y="198"/>
                  <a:pt x="303" y="195"/>
                  <a:pt x="307" y="196"/>
                </a:cubicBezTo>
                <a:cubicBezTo>
                  <a:pt x="312" y="196"/>
                  <a:pt x="312" y="197"/>
                  <a:pt x="313" y="194"/>
                </a:cubicBezTo>
                <a:cubicBezTo>
                  <a:pt x="315" y="192"/>
                  <a:pt x="317" y="194"/>
                  <a:pt x="317" y="197"/>
                </a:cubicBezTo>
                <a:cubicBezTo>
                  <a:pt x="317" y="199"/>
                  <a:pt x="324" y="195"/>
                  <a:pt x="328" y="195"/>
                </a:cubicBezTo>
                <a:cubicBezTo>
                  <a:pt x="332" y="195"/>
                  <a:pt x="336" y="199"/>
                  <a:pt x="336" y="201"/>
                </a:cubicBezTo>
                <a:cubicBezTo>
                  <a:pt x="337" y="203"/>
                  <a:pt x="339" y="204"/>
                  <a:pt x="342" y="202"/>
                </a:cubicBezTo>
                <a:cubicBezTo>
                  <a:pt x="345" y="199"/>
                  <a:pt x="347" y="197"/>
                  <a:pt x="350" y="199"/>
                </a:cubicBezTo>
                <a:cubicBezTo>
                  <a:pt x="353" y="202"/>
                  <a:pt x="355" y="205"/>
                  <a:pt x="358" y="209"/>
                </a:cubicBezTo>
                <a:cubicBezTo>
                  <a:pt x="362" y="212"/>
                  <a:pt x="357" y="216"/>
                  <a:pt x="359" y="218"/>
                </a:cubicBezTo>
                <a:cubicBezTo>
                  <a:pt x="360" y="221"/>
                  <a:pt x="358" y="224"/>
                  <a:pt x="362" y="227"/>
                </a:cubicBezTo>
                <a:cubicBezTo>
                  <a:pt x="366" y="229"/>
                  <a:pt x="363" y="235"/>
                  <a:pt x="366" y="236"/>
                </a:cubicBezTo>
                <a:cubicBezTo>
                  <a:pt x="369" y="236"/>
                  <a:pt x="371" y="241"/>
                  <a:pt x="372" y="243"/>
                </a:cubicBezTo>
                <a:cubicBezTo>
                  <a:pt x="372" y="245"/>
                  <a:pt x="378" y="247"/>
                  <a:pt x="378" y="244"/>
                </a:cubicBezTo>
                <a:cubicBezTo>
                  <a:pt x="378" y="241"/>
                  <a:pt x="381" y="237"/>
                  <a:pt x="382" y="234"/>
                </a:cubicBezTo>
                <a:cubicBezTo>
                  <a:pt x="382" y="231"/>
                  <a:pt x="380" y="220"/>
                  <a:pt x="377" y="217"/>
                </a:cubicBezTo>
                <a:cubicBezTo>
                  <a:pt x="375" y="214"/>
                  <a:pt x="378" y="213"/>
                  <a:pt x="375" y="209"/>
                </a:cubicBezTo>
                <a:cubicBezTo>
                  <a:pt x="372" y="205"/>
                  <a:pt x="370" y="198"/>
                  <a:pt x="370" y="192"/>
                </a:cubicBezTo>
                <a:cubicBezTo>
                  <a:pt x="370" y="186"/>
                  <a:pt x="377" y="177"/>
                  <a:pt x="380" y="174"/>
                </a:cubicBezTo>
                <a:cubicBezTo>
                  <a:pt x="383" y="172"/>
                  <a:pt x="387" y="173"/>
                  <a:pt x="387" y="170"/>
                </a:cubicBezTo>
                <a:cubicBezTo>
                  <a:pt x="388" y="167"/>
                  <a:pt x="392" y="163"/>
                  <a:pt x="394" y="163"/>
                </a:cubicBezTo>
                <a:cubicBezTo>
                  <a:pt x="397" y="163"/>
                  <a:pt x="399" y="164"/>
                  <a:pt x="400" y="161"/>
                </a:cubicBezTo>
                <a:cubicBezTo>
                  <a:pt x="400" y="159"/>
                  <a:pt x="404" y="156"/>
                  <a:pt x="409" y="155"/>
                </a:cubicBezTo>
                <a:cubicBezTo>
                  <a:pt x="414" y="154"/>
                  <a:pt x="411" y="152"/>
                  <a:pt x="409" y="149"/>
                </a:cubicBezTo>
                <a:cubicBezTo>
                  <a:pt x="408" y="147"/>
                  <a:pt x="411" y="145"/>
                  <a:pt x="412" y="146"/>
                </a:cubicBezTo>
                <a:cubicBezTo>
                  <a:pt x="412" y="148"/>
                  <a:pt x="416" y="148"/>
                  <a:pt x="417" y="147"/>
                </a:cubicBezTo>
                <a:cubicBezTo>
                  <a:pt x="419" y="145"/>
                  <a:pt x="424" y="142"/>
                  <a:pt x="419" y="142"/>
                </a:cubicBezTo>
                <a:cubicBezTo>
                  <a:pt x="415" y="141"/>
                  <a:pt x="414" y="140"/>
                  <a:pt x="417" y="139"/>
                </a:cubicBezTo>
                <a:cubicBezTo>
                  <a:pt x="419" y="138"/>
                  <a:pt x="417" y="133"/>
                  <a:pt x="414" y="133"/>
                </a:cubicBezTo>
                <a:cubicBezTo>
                  <a:pt x="410" y="132"/>
                  <a:pt x="412" y="131"/>
                  <a:pt x="414" y="129"/>
                </a:cubicBezTo>
                <a:cubicBezTo>
                  <a:pt x="416" y="127"/>
                  <a:pt x="411" y="123"/>
                  <a:pt x="408" y="121"/>
                </a:cubicBezTo>
                <a:cubicBezTo>
                  <a:pt x="406" y="120"/>
                  <a:pt x="410" y="119"/>
                  <a:pt x="412" y="118"/>
                </a:cubicBezTo>
                <a:cubicBezTo>
                  <a:pt x="413" y="118"/>
                  <a:pt x="412" y="109"/>
                  <a:pt x="413" y="107"/>
                </a:cubicBezTo>
                <a:cubicBezTo>
                  <a:pt x="414" y="105"/>
                  <a:pt x="417" y="105"/>
                  <a:pt x="416" y="107"/>
                </a:cubicBezTo>
                <a:cubicBezTo>
                  <a:pt x="414" y="109"/>
                  <a:pt x="412" y="113"/>
                  <a:pt x="415" y="116"/>
                </a:cubicBezTo>
                <a:cubicBezTo>
                  <a:pt x="417" y="118"/>
                  <a:pt x="418" y="121"/>
                  <a:pt x="417" y="126"/>
                </a:cubicBezTo>
                <a:cubicBezTo>
                  <a:pt x="416" y="130"/>
                  <a:pt x="418" y="129"/>
                  <a:pt x="421" y="123"/>
                </a:cubicBezTo>
                <a:cubicBezTo>
                  <a:pt x="424" y="118"/>
                  <a:pt x="424" y="113"/>
                  <a:pt x="422" y="112"/>
                </a:cubicBezTo>
                <a:cubicBezTo>
                  <a:pt x="420" y="112"/>
                  <a:pt x="421" y="106"/>
                  <a:pt x="423" y="109"/>
                </a:cubicBezTo>
                <a:cubicBezTo>
                  <a:pt x="425" y="111"/>
                  <a:pt x="426" y="112"/>
                  <a:pt x="429" y="108"/>
                </a:cubicBezTo>
                <a:cubicBezTo>
                  <a:pt x="432" y="105"/>
                  <a:pt x="435" y="99"/>
                  <a:pt x="433" y="98"/>
                </a:cubicBezTo>
                <a:cubicBezTo>
                  <a:pt x="431" y="96"/>
                  <a:pt x="434" y="95"/>
                  <a:pt x="438" y="95"/>
                </a:cubicBezTo>
                <a:cubicBezTo>
                  <a:pt x="442" y="95"/>
                  <a:pt x="450" y="93"/>
                  <a:pt x="451" y="92"/>
                </a:cubicBezTo>
                <a:cubicBezTo>
                  <a:pt x="452" y="88"/>
                  <a:pt x="437" y="93"/>
                  <a:pt x="437" y="91"/>
                </a:cubicBezTo>
                <a:cubicBezTo>
                  <a:pt x="437" y="89"/>
                  <a:pt x="447" y="87"/>
                  <a:pt x="451" y="87"/>
                </a:cubicBezTo>
                <a:cubicBezTo>
                  <a:pt x="456" y="87"/>
                  <a:pt x="454" y="81"/>
                  <a:pt x="455" y="83"/>
                </a:cubicBezTo>
                <a:cubicBezTo>
                  <a:pt x="457" y="86"/>
                  <a:pt x="460" y="86"/>
                  <a:pt x="463" y="84"/>
                </a:cubicBezTo>
                <a:cubicBezTo>
                  <a:pt x="465" y="82"/>
                  <a:pt x="463" y="78"/>
                  <a:pt x="460" y="77"/>
                </a:cubicBezTo>
                <a:cubicBezTo>
                  <a:pt x="458" y="77"/>
                  <a:pt x="462" y="75"/>
                  <a:pt x="462" y="73"/>
                </a:cubicBezTo>
                <a:cubicBezTo>
                  <a:pt x="461" y="71"/>
                  <a:pt x="463" y="64"/>
                  <a:pt x="467" y="64"/>
                </a:cubicBezTo>
                <a:cubicBezTo>
                  <a:pt x="471" y="63"/>
                  <a:pt x="469" y="61"/>
                  <a:pt x="472" y="61"/>
                </a:cubicBezTo>
                <a:cubicBezTo>
                  <a:pt x="475" y="61"/>
                  <a:pt x="476" y="57"/>
                  <a:pt x="478" y="54"/>
                </a:cubicBezTo>
                <a:cubicBezTo>
                  <a:pt x="481" y="52"/>
                  <a:pt x="485" y="59"/>
                  <a:pt x="489" y="55"/>
                </a:cubicBezTo>
                <a:cubicBezTo>
                  <a:pt x="491" y="53"/>
                  <a:pt x="493" y="52"/>
                  <a:pt x="495" y="50"/>
                </a:cubicBezTo>
                <a:cubicBezTo>
                  <a:pt x="485" y="37"/>
                  <a:pt x="488" y="29"/>
                  <a:pt x="488" y="26"/>
                </a:cubicBezTo>
                <a:close/>
              </a:path>
            </a:pathLst>
          </a:custGeom>
          <a:solidFill>
            <a:schemeClr val="tx1">
              <a:lumMod val="90000"/>
              <a:lumOff val="10000"/>
            </a:schemeClr>
          </a:solidFill>
          <a:ln w="15875" cap="flat">
            <a:solidFill>
              <a:srgbClr val="FFFFFF"/>
            </a:solidFill>
            <a:prstDash val="solid"/>
            <a:miter lim="800000"/>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59" name="Rectangle 58"/>
          <p:cNvSpPr/>
          <p:nvPr/>
        </p:nvSpPr>
        <p:spPr>
          <a:xfrm>
            <a:off x="4063219" y="3102610"/>
            <a:ext cx="6030351" cy="4210383"/>
          </a:xfrm>
          <a:prstGeom prst="rect">
            <a:avLst/>
          </a:prstGeom>
        </p:spPr>
        <p:txBody>
          <a:bodyPr wrap="square" lIns="146304" tIns="0" rIns="0" bIns="0">
            <a:spAutoFit/>
          </a:bodyPr>
          <a:lstStyle/>
          <a:p>
            <a:pPr>
              <a:lnSpc>
                <a:spcPct val="95000"/>
              </a:lnSpc>
            </a:pPr>
            <a:r>
              <a:rPr lang="en-US" sz="6000">
                <a:ea typeface="Open Sans" panose="020B0606030504020204" pitchFamily="34" charset="0"/>
                <a:cs typeface="Open Sans" panose="020B0606030504020204" pitchFamily="34" charset="0"/>
              </a:rPr>
              <a:t>United States of America</a:t>
            </a:r>
          </a:p>
          <a:p>
            <a:pPr>
              <a:lnSpc>
                <a:spcPct val="95000"/>
              </a:lnSpc>
              <a:spcAft>
                <a:spcPts val="1600"/>
              </a:spcAft>
            </a:pPr>
            <a:r>
              <a:rPr lang="en-US" sz="2400"/>
              <a:t>Lorem ipsum dolor sit amet, </a:t>
            </a:r>
            <a:r>
              <a:rPr lang="en-US" sz="2400" err="1"/>
              <a:t>consectetur</a:t>
            </a:r>
            <a:r>
              <a:rPr lang="en-US" sz="2400"/>
              <a:t> </a:t>
            </a:r>
            <a:r>
              <a:rPr lang="en-US" sz="2400" err="1"/>
              <a:t>adipiscing</a:t>
            </a:r>
            <a:r>
              <a:rPr lang="en-US" sz="2400"/>
              <a:t> </a:t>
            </a:r>
            <a:r>
              <a:rPr lang="en-US" sz="2400" err="1"/>
              <a:t>elit</a:t>
            </a:r>
            <a:r>
              <a:rPr lang="en-US" sz="2400"/>
              <a:t>. </a:t>
            </a:r>
            <a:r>
              <a:rPr lang="en-US" sz="2400" err="1"/>
              <a:t>Sed</a:t>
            </a:r>
            <a:r>
              <a:rPr lang="en-US" sz="2400"/>
              <a:t> </a:t>
            </a:r>
            <a:r>
              <a:rPr lang="en-US" sz="2400" err="1"/>
              <a:t>eget</a:t>
            </a:r>
            <a:r>
              <a:rPr lang="en-US" sz="2400"/>
              <a:t> semper </a:t>
            </a:r>
            <a:r>
              <a:rPr lang="en-US" sz="2400" err="1"/>
              <a:t>sapien</a:t>
            </a:r>
            <a:r>
              <a:rPr lang="en-US" sz="2400"/>
              <a:t>. </a:t>
            </a:r>
            <a:r>
              <a:rPr lang="en-US" sz="2400" err="1"/>
              <a:t>Aenean</a:t>
            </a:r>
            <a:r>
              <a:rPr lang="en-US" sz="2400"/>
              <a:t> </a:t>
            </a:r>
            <a:r>
              <a:rPr lang="en-US" sz="2400" err="1"/>
              <a:t>volutpat</a:t>
            </a:r>
            <a:r>
              <a:rPr lang="en-US" sz="2400"/>
              <a:t>, </a:t>
            </a:r>
            <a:r>
              <a:rPr lang="en-US" sz="2400" err="1"/>
              <a:t>enim</a:t>
            </a:r>
            <a:r>
              <a:rPr lang="en-US" sz="2400"/>
              <a:t> </a:t>
            </a:r>
            <a:r>
              <a:rPr lang="en-US" sz="2400" err="1"/>
              <a:t>feugiat</a:t>
            </a:r>
            <a:r>
              <a:rPr lang="en-US" sz="2400"/>
              <a:t> </a:t>
            </a:r>
            <a:r>
              <a:rPr lang="en-US" sz="2400" err="1"/>
              <a:t>bibendum</a:t>
            </a:r>
            <a:r>
              <a:rPr lang="en-US" sz="2400"/>
              <a:t> </a:t>
            </a:r>
            <a:r>
              <a:rPr lang="en-US" sz="2400" err="1"/>
              <a:t>varius</a:t>
            </a:r>
            <a:r>
              <a:rPr lang="en-US" sz="2400"/>
              <a:t>, dui </a:t>
            </a:r>
            <a:r>
              <a:rPr lang="en-US" sz="2400" err="1"/>
              <a:t>augue</a:t>
            </a:r>
            <a:r>
              <a:rPr lang="en-US" sz="2400"/>
              <a:t> </a:t>
            </a:r>
            <a:r>
              <a:rPr lang="en-US" sz="2400" err="1"/>
              <a:t>cursus</a:t>
            </a:r>
            <a:r>
              <a:rPr lang="en-US" sz="2400"/>
              <a:t> </a:t>
            </a:r>
            <a:r>
              <a:rPr lang="en-US" sz="2400" err="1"/>
              <a:t>odio</a:t>
            </a:r>
            <a:r>
              <a:rPr lang="en-US" sz="2400"/>
              <a:t>, </a:t>
            </a:r>
            <a:r>
              <a:rPr lang="en-US" sz="2400" err="1"/>
              <a:t>quis</a:t>
            </a:r>
            <a:r>
              <a:rPr lang="en-US" sz="2400"/>
              <a:t> </a:t>
            </a:r>
            <a:r>
              <a:rPr lang="en-US" sz="2400" err="1"/>
              <a:t>mollis</a:t>
            </a:r>
            <a:r>
              <a:rPr lang="en-US" sz="2400"/>
              <a:t> </a:t>
            </a:r>
            <a:r>
              <a:rPr lang="en-US" sz="2400" err="1"/>
              <a:t>nisl</a:t>
            </a:r>
            <a:r>
              <a:rPr lang="en-US" sz="2400"/>
              <a:t> ipsum </a:t>
            </a:r>
            <a:r>
              <a:rPr lang="en-US" sz="2400" err="1"/>
              <a:t>nec</a:t>
            </a:r>
            <a:r>
              <a:rPr lang="en-US" sz="2400"/>
              <a:t> </a:t>
            </a:r>
            <a:r>
              <a:rPr lang="en-US" sz="2400" err="1"/>
              <a:t>felis</a:t>
            </a:r>
            <a:r>
              <a:rPr lang="en-US" sz="2400"/>
              <a:t>. </a:t>
            </a:r>
            <a:r>
              <a:rPr lang="en-US" sz="2400" err="1"/>
              <a:t>Donec</a:t>
            </a:r>
            <a:r>
              <a:rPr lang="en-US" sz="2400"/>
              <a:t> </a:t>
            </a:r>
            <a:r>
              <a:rPr lang="en-US" sz="2400" err="1"/>
              <a:t>sodales</a:t>
            </a:r>
            <a:r>
              <a:rPr lang="en-US" sz="2400"/>
              <a:t> </a:t>
            </a:r>
            <a:r>
              <a:rPr lang="en-US" sz="2400" err="1"/>
              <a:t>interdum</a:t>
            </a:r>
            <a:r>
              <a:rPr lang="en-US" sz="2400"/>
              <a:t> ipsum, at </a:t>
            </a:r>
            <a:r>
              <a:rPr lang="en-US" sz="2400" err="1"/>
              <a:t>rhoncus</a:t>
            </a:r>
            <a:r>
              <a:rPr lang="en-US" sz="2400"/>
              <a:t> </a:t>
            </a:r>
            <a:r>
              <a:rPr lang="en-US" sz="2400" err="1"/>
              <a:t>metus</a:t>
            </a:r>
            <a:r>
              <a:rPr lang="en-US" sz="2400"/>
              <a:t> </a:t>
            </a:r>
            <a:r>
              <a:rPr lang="en-US" sz="2400" err="1"/>
              <a:t>efficitur</a:t>
            </a:r>
            <a:r>
              <a:rPr lang="en-US" sz="2400"/>
              <a:t> </a:t>
            </a:r>
            <a:r>
              <a:rPr lang="en-US" sz="2400" err="1"/>
              <a:t>condimentum</a:t>
            </a:r>
            <a:r>
              <a:rPr lang="en-US" sz="2400"/>
              <a:t>. </a:t>
            </a:r>
            <a:endParaRPr lang="en-US" sz="2400">
              <a:solidFill>
                <a:schemeClr val="tx1">
                  <a:lumMod val="60000"/>
                  <a:lumOff val="40000"/>
                </a:schemeClr>
              </a:solidFill>
            </a:endParaRPr>
          </a:p>
        </p:txBody>
      </p:sp>
      <p:sp>
        <p:nvSpPr>
          <p:cNvPr id="60" name="TextBox 59"/>
          <p:cNvSpPr txBox="1"/>
          <p:nvPr/>
        </p:nvSpPr>
        <p:spPr>
          <a:xfrm>
            <a:off x="11479487" y="4328791"/>
            <a:ext cx="5344733" cy="1323439"/>
          </a:xfrm>
          <a:prstGeom prst="rect">
            <a:avLst/>
          </a:prstGeom>
          <a:noFill/>
        </p:spPr>
        <p:txBody>
          <a:bodyPr wrap="none" rtlCol="0">
            <a:spAutoFit/>
          </a:bodyPr>
          <a:lstStyle/>
          <a:p>
            <a:r>
              <a:rPr lang="en-US" sz="8000">
                <a:solidFill>
                  <a:schemeClr val="bg1"/>
                </a:solidFill>
              </a:rPr>
              <a:t>GDP 35.3%</a:t>
            </a:r>
          </a:p>
        </p:txBody>
      </p:sp>
      <p:grpSp>
        <p:nvGrpSpPr>
          <p:cNvPr id="5" name="Group 4"/>
          <p:cNvGrpSpPr/>
          <p:nvPr/>
        </p:nvGrpSpPr>
        <p:grpSpPr>
          <a:xfrm>
            <a:off x="3764219" y="8418095"/>
            <a:ext cx="8129433" cy="1446550"/>
            <a:chOff x="2146434" y="9849155"/>
            <a:chExt cx="8129433" cy="1446550"/>
          </a:xfrm>
        </p:grpSpPr>
        <p:sp>
          <p:nvSpPr>
            <p:cNvPr id="61" name="Rectangle 60"/>
            <p:cNvSpPr/>
            <p:nvPr/>
          </p:nvSpPr>
          <p:spPr>
            <a:xfrm>
              <a:off x="2146434" y="9849155"/>
              <a:ext cx="1313180" cy="1446550"/>
            </a:xfrm>
            <a:prstGeom prst="rect">
              <a:avLst/>
            </a:prstGeom>
          </p:spPr>
          <p:txBody>
            <a:bodyPr wrap="none">
              <a:spAutoFit/>
            </a:bodyPr>
            <a:lstStyle/>
            <a:p>
              <a:r>
                <a:rPr lang="en-US" sz="8800">
                  <a:solidFill>
                    <a:schemeClr val="accent2"/>
                  </a:solidFill>
                  <a:latin typeface="dt-people-06" panose="02000509000000000000" pitchFamily="49" charset="0"/>
                  <a:cs typeface="Arial" panose="020B0604020202020204" pitchFamily="34" charset="0"/>
                </a:rPr>
                <a:t>L</a:t>
              </a:r>
              <a:endParaRPr lang="en-US" sz="8800"/>
            </a:p>
          </p:txBody>
        </p:sp>
        <p:sp>
          <p:nvSpPr>
            <p:cNvPr id="62" name="TextBox 61"/>
            <p:cNvSpPr txBox="1"/>
            <p:nvPr/>
          </p:nvSpPr>
          <p:spPr>
            <a:xfrm>
              <a:off x="3128239" y="9849155"/>
              <a:ext cx="1984840" cy="1200330"/>
            </a:xfrm>
            <a:prstGeom prst="rect">
              <a:avLst/>
            </a:prstGeom>
            <a:noFill/>
          </p:spPr>
          <p:txBody>
            <a:bodyPr wrap="none" rtlCol="0">
              <a:spAutoFit/>
            </a:bodyPr>
            <a:lstStyle/>
            <a:p>
              <a:r>
                <a:rPr lang="en-US" sz="7200"/>
                <a:t>45%</a:t>
              </a:r>
            </a:p>
          </p:txBody>
        </p:sp>
        <p:sp>
          <p:nvSpPr>
            <p:cNvPr id="63" name="Rectangle 62"/>
            <p:cNvSpPr/>
            <p:nvPr/>
          </p:nvSpPr>
          <p:spPr>
            <a:xfrm>
              <a:off x="5104168" y="10033821"/>
              <a:ext cx="5171699" cy="830997"/>
            </a:xfrm>
            <a:prstGeom prst="rect">
              <a:avLst/>
            </a:prstGeom>
          </p:spPr>
          <p:txBody>
            <a:bodyPr wrap="square">
              <a:spAutoFit/>
            </a:bodyPr>
            <a:lstStyle/>
            <a:p>
              <a:r>
                <a:rPr lang="en-US" sz="2400"/>
                <a:t>Lorem ipsum dolor sit amet, consectetur adipiscing elit</a:t>
              </a:r>
            </a:p>
          </p:txBody>
        </p:sp>
      </p:grpSp>
      <p:grpSp>
        <p:nvGrpSpPr>
          <p:cNvPr id="4" name="Group 3"/>
          <p:cNvGrpSpPr/>
          <p:nvPr/>
        </p:nvGrpSpPr>
        <p:grpSpPr>
          <a:xfrm>
            <a:off x="11036834" y="8418095"/>
            <a:ext cx="8118790" cy="1323439"/>
            <a:chOff x="12777711" y="9849155"/>
            <a:chExt cx="8118790" cy="1323439"/>
          </a:xfrm>
        </p:grpSpPr>
        <p:sp>
          <p:nvSpPr>
            <p:cNvPr id="64" name="Rectangle 63"/>
            <p:cNvSpPr/>
            <p:nvPr/>
          </p:nvSpPr>
          <p:spPr>
            <a:xfrm>
              <a:off x="12777711" y="9849155"/>
              <a:ext cx="1210588" cy="1323439"/>
            </a:xfrm>
            <a:prstGeom prst="rect">
              <a:avLst/>
            </a:prstGeom>
          </p:spPr>
          <p:txBody>
            <a:bodyPr wrap="none">
              <a:spAutoFit/>
            </a:bodyPr>
            <a:lstStyle/>
            <a:p>
              <a:r>
                <a:rPr lang="en-US" sz="8000">
                  <a:solidFill>
                    <a:schemeClr val="accent1"/>
                  </a:solidFill>
                  <a:latin typeface="dt-people-04" panose="02000509000000000000" pitchFamily="49" charset="0"/>
                  <a:cs typeface="Arial" panose="020B0604020202020204" pitchFamily="34" charset="0"/>
                </a:rPr>
                <a:t>U</a:t>
              </a:r>
              <a:endParaRPr lang="en-US" sz="8000"/>
            </a:p>
          </p:txBody>
        </p:sp>
        <p:sp>
          <p:nvSpPr>
            <p:cNvPr id="14" name="TextBox 13"/>
            <p:cNvSpPr txBox="1"/>
            <p:nvPr/>
          </p:nvSpPr>
          <p:spPr>
            <a:xfrm>
              <a:off x="13748873" y="9849155"/>
              <a:ext cx="1984840" cy="1200330"/>
            </a:xfrm>
            <a:prstGeom prst="rect">
              <a:avLst/>
            </a:prstGeom>
            <a:noFill/>
          </p:spPr>
          <p:txBody>
            <a:bodyPr wrap="none" rtlCol="0">
              <a:spAutoFit/>
            </a:bodyPr>
            <a:lstStyle/>
            <a:p>
              <a:r>
                <a:rPr lang="en-US" sz="7200"/>
                <a:t>45%</a:t>
              </a:r>
            </a:p>
          </p:txBody>
        </p:sp>
        <p:sp>
          <p:nvSpPr>
            <p:cNvPr id="15" name="Rectangle 14"/>
            <p:cNvSpPr/>
            <p:nvPr/>
          </p:nvSpPr>
          <p:spPr>
            <a:xfrm>
              <a:off x="15724802" y="10033821"/>
              <a:ext cx="5171699" cy="830997"/>
            </a:xfrm>
            <a:prstGeom prst="rect">
              <a:avLst/>
            </a:prstGeom>
          </p:spPr>
          <p:txBody>
            <a:bodyPr wrap="square">
              <a:spAutoFit/>
            </a:bodyPr>
            <a:lstStyle/>
            <a:p>
              <a:r>
                <a:rPr lang="en-US" sz="2400"/>
                <a:t>Lorem ipsum dolor sit amet, consectetur adipiscing elit</a:t>
              </a:r>
            </a:p>
          </p:txBody>
        </p:sp>
      </p:grpSp>
    </p:spTree>
    <p:extLst>
      <p:ext uri="{BB962C8B-B14F-4D97-AF65-F5344CB8AC3E}">
        <p14:creationId xmlns:p14="http://schemas.microsoft.com/office/powerpoint/2010/main" val="17744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829770" y="3779228"/>
            <a:ext cx="4458640" cy="6585236"/>
            <a:chOff x="2914091" y="1889614"/>
            <a:chExt cx="2229320" cy="3292618"/>
          </a:xfrm>
        </p:grpSpPr>
        <p:sp>
          <p:nvSpPr>
            <p:cNvPr id="9" name="Rounded Rectangle 8"/>
            <p:cNvSpPr/>
            <p:nvPr/>
          </p:nvSpPr>
          <p:spPr>
            <a:xfrm flipH="1">
              <a:off x="2914091" y="1889614"/>
              <a:ext cx="2229320" cy="3292618"/>
            </a:xfrm>
            <a:prstGeom prst="roundRect">
              <a:avLst>
                <a:gd name="adj" fmla="val 9132"/>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2" name="Rectangle 31"/>
            <p:cNvSpPr/>
            <p:nvPr/>
          </p:nvSpPr>
          <p:spPr>
            <a:xfrm flipH="1">
              <a:off x="2965853" y="2851140"/>
              <a:ext cx="2063049" cy="1123385"/>
            </a:xfrm>
            <a:prstGeom prst="rect">
              <a:avLst/>
            </a:prstGeom>
          </p:spPr>
          <p:txBody>
            <a:bodyPr wrap="square">
              <a:spAutoFit/>
            </a:bodyPr>
            <a:lstStyle/>
            <a:p>
              <a:r>
                <a:rPr lang="en-US" sz="4400">
                  <a:solidFill>
                    <a:schemeClr val="bg1"/>
                  </a:solidFill>
                </a:rPr>
                <a:t>Development</a:t>
              </a:r>
            </a:p>
            <a:p>
              <a:r>
                <a:rPr lang="en-US" sz="2400">
                  <a:solidFill>
                    <a:schemeClr val="bg1"/>
                  </a:solidFill>
                </a:rPr>
                <a:t>Etiam dignissim dolor sit amet dictum volutpat. Sed egestas egestas turpis, vitae accumsan</a:t>
              </a:r>
            </a:p>
          </p:txBody>
        </p:sp>
        <p:sp>
          <p:nvSpPr>
            <p:cNvPr id="33" name="Round Same Side Corner Rectangle 32"/>
            <p:cNvSpPr/>
            <p:nvPr/>
          </p:nvSpPr>
          <p:spPr>
            <a:xfrm flipH="1" flipV="1">
              <a:off x="2914093" y="4456939"/>
              <a:ext cx="2229318" cy="725293"/>
            </a:xfrm>
            <a:prstGeom prst="round2SameRect">
              <a:avLst>
                <a:gd name="adj1" fmla="val 30456"/>
                <a:gd name="adj2" fmla="val 0"/>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4" name="Rectangle 33"/>
            <p:cNvSpPr/>
            <p:nvPr/>
          </p:nvSpPr>
          <p:spPr>
            <a:xfrm flipH="1">
              <a:off x="4630397" y="4589726"/>
              <a:ext cx="451406" cy="477054"/>
            </a:xfrm>
            <a:prstGeom prst="rect">
              <a:avLst/>
            </a:prstGeom>
          </p:spPr>
          <p:txBody>
            <a:bodyPr wrap="none">
              <a:spAutoFit/>
            </a:bodyPr>
            <a:lstStyle/>
            <a:p>
              <a:pPr algn="ctr"/>
              <a:r>
                <a:rPr lang="en-US" sz="5600">
                  <a:solidFill>
                    <a:schemeClr val="bg1"/>
                  </a:solidFill>
                  <a:latin typeface="dt-arrows-01" panose="02000509000000000000" pitchFamily="49" charset="0"/>
                </a:rPr>
                <a:t>L</a:t>
              </a:r>
              <a:endParaRPr lang="en-US" sz="5600">
                <a:solidFill>
                  <a:schemeClr val="bg1"/>
                </a:solidFill>
              </a:endParaRPr>
            </a:p>
          </p:txBody>
        </p:sp>
        <p:sp>
          <p:nvSpPr>
            <p:cNvPr id="35" name="Rectangle 34">
              <a:hlinkClick r:id="rId2" action="ppaction://hlinksldjump"/>
            </p:cNvPr>
            <p:cNvSpPr/>
            <p:nvPr/>
          </p:nvSpPr>
          <p:spPr>
            <a:xfrm flipH="1">
              <a:off x="3109982" y="4634919"/>
              <a:ext cx="1164537" cy="323166"/>
            </a:xfrm>
            <a:prstGeom prst="rect">
              <a:avLst/>
            </a:prstGeom>
          </p:spPr>
          <p:txBody>
            <a:bodyPr wrap="square">
              <a:spAutoFit/>
            </a:bodyPr>
            <a:lstStyle/>
            <a:p>
              <a:r>
                <a:rPr lang="en-US" sz="3600">
                  <a:solidFill>
                    <a:schemeClr val="bg1"/>
                  </a:solidFill>
                </a:rPr>
                <a:t>Click here</a:t>
              </a:r>
              <a:endParaRPr lang="en-US" sz="2200">
                <a:solidFill>
                  <a:schemeClr val="bg1"/>
                </a:solidFill>
              </a:endParaRPr>
            </a:p>
          </p:txBody>
        </p:sp>
      </p:grpSp>
      <p:grpSp>
        <p:nvGrpSpPr>
          <p:cNvPr id="5" name="Group 4"/>
          <p:cNvGrpSpPr/>
          <p:nvPr/>
        </p:nvGrpSpPr>
        <p:grpSpPr>
          <a:xfrm>
            <a:off x="10528828" y="4505502"/>
            <a:ext cx="4458640" cy="6585236"/>
            <a:chOff x="5263620" y="2252751"/>
            <a:chExt cx="2229320" cy="3292618"/>
          </a:xfrm>
        </p:grpSpPr>
        <p:sp>
          <p:nvSpPr>
            <p:cNvPr id="8" name="Rounded Rectangle 7"/>
            <p:cNvSpPr/>
            <p:nvPr/>
          </p:nvSpPr>
          <p:spPr>
            <a:xfrm flipH="1">
              <a:off x="5263620" y="2252751"/>
              <a:ext cx="2229320" cy="3292618"/>
            </a:xfrm>
            <a:prstGeom prst="roundRect">
              <a:avLst>
                <a:gd name="adj" fmla="val 9132"/>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7" name="Rectangle 26"/>
            <p:cNvSpPr/>
            <p:nvPr/>
          </p:nvSpPr>
          <p:spPr>
            <a:xfrm flipH="1">
              <a:off x="5315380" y="3214277"/>
              <a:ext cx="2063049" cy="1123385"/>
            </a:xfrm>
            <a:prstGeom prst="rect">
              <a:avLst/>
            </a:prstGeom>
          </p:spPr>
          <p:txBody>
            <a:bodyPr wrap="square">
              <a:spAutoFit/>
            </a:bodyPr>
            <a:lstStyle/>
            <a:p>
              <a:r>
                <a:rPr lang="en-US" sz="4400">
                  <a:solidFill>
                    <a:schemeClr val="bg1"/>
                  </a:solidFill>
                </a:rPr>
                <a:t>Analyze</a:t>
              </a:r>
            </a:p>
            <a:p>
              <a:r>
                <a:rPr lang="en-US" sz="2400">
                  <a:solidFill>
                    <a:schemeClr val="bg1"/>
                  </a:solidFill>
                </a:rPr>
                <a:t>Etiam dignissim dolor sit amet dictum volutpat. Sed egestas egestas turpis, vitae accumsan</a:t>
              </a:r>
            </a:p>
          </p:txBody>
        </p:sp>
        <p:sp>
          <p:nvSpPr>
            <p:cNvPr id="28" name="Round Same Side Corner Rectangle 27"/>
            <p:cNvSpPr/>
            <p:nvPr/>
          </p:nvSpPr>
          <p:spPr>
            <a:xfrm flipH="1" flipV="1">
              <a:off x="5263620" y="4820076"/>
              <a:ext cx="2229318" cy="725293"/>
            </a:xfrm>
            <a:prstGeom prst="round2SameRect">
              <a:avLst>
                <a:gd name="adj1" fmla="val 30456"/>
                <a:gd name="adj2" fmla="val 0"/>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 name="Rectangle 28"/>
            <p:cNvSpPr/>
            <p:nvPr/>
          </p:nvSpPr>
          <p:spPr>
            <a:xfrm flipH="1">
              <a:off x="6979924" y="4952863"/>
              <a:ext cx="451406" cy="477054"/>
            </a:xfrm>
            <a:prstGeom prst="rect">
              <a:avLst/>
            </a:prstGeom>
          </p:spPr>
          <p:txBody>
            <a:bodyPr wrap="none">
              <a:spAutoFit/>
            </a:bodyPr>
            <a:lstStyle/>
            <a:p>
              <a:pPr algn="ctr"/>
              <a:r>
                <a:rPr lang="en-US" sz="5600">
                  <a:solidFill>
                    <a:schemeClr val="bg1"/>
                  </a:solidFill>
                  <a:latin typeface="dt-arrows-01" panose="02000509000000000000" pitchFamily="49" charset="0"/>
                </a:rPr>
                <a:t>L</a:t>
              </a:r>
              <a:endParaRPr lang="en-US" sz="5600">
                <a:solidFill>
                  <a:schemeClr val="bg1"/>
                </a:solidFill>
              </a:endParaRPr>
            </a:p>
          </p:txBody>
        </p:sp>
        <p:sp>
          <p:nvSpPr>
            <p:cNvPr id="30" name="Rectangle 29">
              <a:hlinkClick r:id="rId2" action="ppaction://hlinksldjump"/>
            </p:cNvPr>
            <p:cNvSpPr/>
            <p:nvPr/>
          </p:nvSpPr>
          <p:spPr>
            <a:xfrm flipH="1">
              <a:off x="5459509" y="4998056"/>
              <a:ext cx="1164537" cy="323166"/>
            </a:xfrm>
            <a:prstGeom prst="rect">
              <a:avLst/>
            </a:prstGeom>
          </p:spPr>
          <p:txBody>
            <a:bodyPr wrap="square">
              <a:spAutoFit/>
            </a:bodyPr>
            <a:lstStyle/>
            <a:p>
              <a:r>
                <a:rPr lang="en-US" sz="3600">
                  <a:solidFill>
                    <a:schemeClr val="bg1"/>
                  </a:solidFill>
                </a:rPr>
                <a:t>Click here</a:t>
              </a:r>
              <a:endParaRPr lang="en-US" sz="2200">
                <a:solidFill>
                  <a:schemeClr val="bg1"/>
                </a:solidFill>
              </a:endParaRPr>
            </a:p>
          </p:txBody>
        </p:sp>
      </p:grpSp>
      <p:grpSp>
        <p:nvGrpSpPr>
          <p:cNvPr id="21" name="Group 20"/>
          <p:cNvGrpSpPr/>
          <p:nvPr/>
        </p:nvGrpSpPr>
        <p:grpSpPr>
          <a:xfrm>
            <a:off x="15233590" y="5229816"/>
            <a:ext cx="4458640" cy="6585236"/>
            <a:chOff x="7616001" y="2614908"/>
            <a:chExt cx="2229320" cy="3292618"/>
          </a:xfrm>
        </p:grpSpPr>
        <p:sp>
          <p:nvSpPr>
            <p:cNvPr id="6" name="Rounded Rectangle 5"/>
            <p:cNvSpPr/>
            <p:nvPr/>
          </p:nvSpPr>
          <p:spPr>
            <a:xfrm flipH="1">
              <a:off x="7616001" y="2614908"/>
              <a:ext cx="2229320" cy="3292618"/>
            </a:xfrm>
            <a:prstGeom prst="roundRect">
              <a:avLst>
                <a:gd name="adj" fmla="val 9132"/>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 name="Rectangle 21"/>
            <p:cNvSpPr/>
            <p:nvPr/>
          </p:nvSpPr>
          <p:spPr>
            <a:xfrm flipH="1">
              <a:off x="7667763" y="3576434"/>
              <a:ext cx="2063049" cy="1123385"/>
            </a:xfrm>
            <a:prstGeom prst="rect">
              <a:avLst/>
            </a:prstGeom>
          </p:spPr>
          <p:txBody>
            <a:bodyPr wrap="square">
              <a:spAutoFit/>
            </a:bodyPr>
            <a:lstStyle/>
            <a:p>
              <a:r>
                <a:rPr lang="en-US" sz="4400">
                  <a:solidFill>
                    <a:schemeClr val="bg1"/>
                  </a:solidFill>
                </a:rPr>
                <a:t>Research</a:t>
              </a:r>
            </a:p>
            <a:p>
              <a:r>
                <a:rPr lang="en-US" sz="2400">
                  <a:solidFill>
                    <a:schemeClr val="bg1"/>
                  </a:solidFill>
                </a:rPr>
                <a:t>Etiam dignissim dolor sit amet dictum volutpat. Sed egestas egestas turpis, vitae accumsan</a:t>
              </a:r>
            </a:p>
          </p:txBody>
        </p:sp>
        <p:sp>
          <p:nvSpPr>
            <p:cNvPr id="23" name="Round Same Side Corner Rectangle 22"/>
            <p:cNvSpPr/>
            <p:nvPr/>
          </p:nvSpPr>
          <p:spPr>
            <a:xfrm flipH="1" flipV="1">
              <a:off x="7616003" y="5182233"/>
              <a:ext cx="2229318" cy="725293"/>
            </a:xfrm>
            <a:prstGeom prst="round2SameRect">
              <a:avLst>
                <a:gd name="adj1" fmla="val 30456"/>
                <a:gd name="adj2" fmla="val 0"/>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4" name="Rectangle 23"/>
            <p:cNvSpPr/>
            <p:nvPr/>
          </p:nvSpPr>
          <p:spPr>
            <a:xfrm flipH="1">
              <a:off x="9332307" y="5315020"/>
              <a:ext cx="451406" cy="477054"/>
            </a:xfrm>
            <a:prstGeom prst="rect">
              <a:avLst/>
            </a:prstGeom>
          </p:spPr>
          <p:txBody>
            <a:bodyPr wrap="none">
              <a:spAutoFit/>
            </a:bodyPr>
            <a:lstStyle/>
            <a:p>
              <a:pPr algn="ctr"/>
              <a:r>
                <a:rPr lang="en-US" sz="5600">
                  <a:solidFill>
                    <a:schemeClr val="bg1"/>
                  </a:solidFill>
                  <a:latin typeface="dt-arrows-01" panose="02000509000000000000" pitchFamily="49" charset="0"/>
                </a:rPr>
                <a:t>L</a:t>
              </a:r>
              <a:endParaRPr lang="en-US" sz="5600">
                <a:solidFill>
                  <a:schemeClr val="bg1"/>
                </a:solidFill>
              </a:endParaRPr>
            </a:p>
          </p:txBody>
        </p:sp>
        <p:sp>
          <p:nvSpPr>
            <p:cNvPr id="25" name="Rectangle 24">
              <a:hlinkClick r:id="rId2" action="ppaction://hlinksldjump"/>
            </p:cNvPr>
            <p:cNvSpPr/>
            <p:nvPr/>
          </p:nvSpPr>
          <p:spPr>
            <a:xfrm flipH="1">
              <a:off x="7811892" y="5360213"/>
              <a:ext cx="1164537" cy="323166"/>
            </a:xfrm>
            <a:prstGeom prst="rect">
              <a:avLst/>
            </a:prstGeom>
          </p:spPr>
          <p:txBody>
            <a:bodyPr wrap="square">
              <a:spAutoFit/>
            </a:bodyPr>
            <a:lstStyle/>
            <a:p>
              <a:r>
                <a:rPr lang="en-US" sz="3600">
                  <a:solidFill>
                    <a:schemeClr val="bg1"/>
                  </a:solidFill>
                </a:rPr>
                <a:t>Click here</a:t>
              </a:r>
              <a:endParaRPr lang="en-US" sz="2200">
                <a:solidFill>
                  <a:schemeClr val="bg1"/>
                </a:solidFill>
              </a:endParaRPr>
            </a:p>
          </p:txBody>
        </p:sp>
      </p:grpSp>
      <p:grpSp>
        <p:nvGrpSpPr>
          <p:cNvPr id="26" name="Group 25"/>
          <p:cNvGrpSpPr/>
          <p:nvPr/>
        </p:nvGrpSpPr>
        <p:grpSpPr>
          <a:xfrm>
            <a:off x="19926943" y="5955108"/>
            <a:ext cx="4458642" cy="6585236"/>
            <a:chOff x="9962678" y="2977554"/>
            <a:chExt cx="2229321" cy="3292618"/>
          </a:xfrm>
        </p:grpSpPr>
        <p:sp>
          <p:nvSpPr>
            <p:cNvPr id="7" name="Rounded Rectangle 6"/>
            <p:cNvSpPr/>
            <p:nvPr/>
          </p:nvSpPr>
          <p:spPr>
            <a:xfrm flipH="1">
              <a:off x="9962678" y="2977554"/>
              <a:ext cx="2229320" cy="3292618"/>
            </a:xfrm>
            <a:prstGeom prst="roundRect">
              <a:avLst>
                <a:gd name="adj" fmla="val 9132"/>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 name="Rectangle 16"/>
            <p:cNvSpPr/>
            <p:nvPr/>
          </p:nvSpPr>
          <p:spPr>
            <a:xfrm flipH="1">
              <a:off x="10014441" y="3799379"/>
              <a:ext cx="2063049" cy="1308051"/>
            </a:xfrm>
            <a:prstGeom prst="rect">
              <a:avLst/>
            </a:prstGeom>
          </p:spPr>
          <p:txBody>
            <a:bodyPr wrap="square">
              <a:spAutoFit/>
            </a:bodyPr>
            <a:lstStyle/>
            <a:p>
              <a:r>
                <a:rPr lang="en-US" sz="4400">
                  <a:solidFill>
                    <a:schemeClr val="bg1"/>
                  </a:solidFill>
                </a:rPr>
                <a:t>Our Concepts</a:t>
              </a:r>
            </a:p>
            <a:p>
              <a:r>
                <a:rPr lang="en-US" sz="2400">
                  <a:solidFill>
                    <a:schemeClr val="bg1"/>
                  </a:solidFill>
                </a:rPr>
                <a:t>Etiam dignissim dolor sit amet dictum volutpat. Sed egestas egestas turpis, vitae accumsan nunc aliquam sed.</a:t>
              </a:r>
            </a:p>
          </p:txBody>
        </p:sp>
        <p:sp>
          <p:nvSpPr>
            <p:cNvPr id="18" name="Round Same Side Corner Rectangle 17"/>
            <p:cNvSpPr/>
            <p:nvPr/>
          </p:nvSpPr>
          <p:spPr>
            <a:xfrm flipH="1" flipV="1">
              <a:off x="9962681" y="5544878"/>
              <a:ext cx="2229318" cy="725293"/>
            </a:xfrm>
            <a:prstGeom prst="round2SameRect">
              <a:avLst>
                <a:gd name="adj1" fmla="val 30456"/>
                <a:gd name="adj2" fmla="val 0"/>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 name="Rectangle 18"/>
            <p:cNvSpPr/>
            <p:nvPr/>
          </p:nvSpPr>
          <p:spPr>
            <a:xfrm flipH="1">
              <a:off x="11678985" y="5677665"/>
              <a:ext cx="451406" cy="477054"/>
            </a:xfrm>
            <a:prstGeom prst="rect">
              <a:avLst/>
            </a:prstGeom>
          </p:spPr>
          <p:txBody>
            <a:bodyPr wrap="none">
              <a:spAutoFit/>
            </a:bodyPr>
            <a:lstStyle/>
            <a:p>
              <a:pPr algn="ctr"/>
              <a:r>
                <a:rPr lang="en-US" sz="5600">
                  <a:solidFill>
                    <a:schemeClr val="bg1"/>
                  </a:solidFill>
                  <a:latin typeface="dt-arrows-01" panose="02000509000000000000" pitchFamily="49" charset="0"/>
                </a:rPr>
                <a:t>L</a:t>
              </a:r>
              <a:endParaRPr lang="en-US" sz="5600">
                <a:solidFill>
                  <a:schemeClr val="bg1"/>
                </a:solidFill>
              </a:endParaRPr>
            </a:p>
          </p:txBody>
        </p:sp>
        <p:sp>
          <p:nvSpPr>
            <p:cNvPr id="20" name="Rectangle 19">
              <a:hlinkClick r:id="rId2" action="ppaction://hlinksldjump"/>
            </p:cNvPr>
            <p:cNvSpPr/>
            <p:nvPr/>
          </p:nvSpPr>
          <p:spPr>
            <a:xfrm flipH="1">
              <a:off x="10158569" y="5722858"/>
              <a:ext cx="1164537" cy="323166"/>
            </a:xfrm>
            <a:prstGeom prst="rect">
              <a:avLst/>
            </a:prstGeom>
          </p:spPr>
          <p:txBody>
            <a:bodyPr wrap="square">
              <a:spAutoFit/>
            </a:bodyPr>
            <a:lstStyle/>
            <a:p>
              <a:r>
                <a:rPr lang="en-US" sz="3600">
                  <a:solidFill>
                    <a:schemeClr val="bg1"/>
                  </a:solidFill>
                </a:rPr>
                <a:t>Click here</a:t>
              </a:r>
              <a:endParaRPr lang="en-US" sz="2200">
                <a:solidFill>
                  <a:schemeClr val="bg1"/>
                </a:solidFill>
              </a:endParaRPr>
            </a:p>
          </p:txBody>
        </p:sp>
      </p:grpSp>
      <p:grpSp>
        <p:nvGrpSpPr>
          <p:cNvPr id="51" name="Group 50"/>
          <p:cNvGrpSpPr/>
          <p:nvPr/>
        </p:nvGrpSpPr>
        <p:grpSpPr>
          <a:xfrm>
            <a:off x="19150192" y="5486622"/>
            <a:ext cx="5235392" cy="1662192"/>
            <a:chOff x="9574302" y="2743311"/>
            <a:chExt cx="2617696" cy="831096"/>
          </a:xfrm>
        </p:grpSpPr>
        <p:sp>
          <p:nvSpPr>
            <p:cNvPr id="10" name="Rounded Rectangle 9"/>
            <p:cNvSpPr/>
            <p:nvPr/>
          </p:nvSpPr>
          <p:spPr>
            <a:xfrm flipH="1">
              <a:off x="9574302" y="2743311"/>
              <a:ext cx="2617696" cy="831096"/>
            </a:xfrm>
            <a:prstGeom prst="roundRect">
              <a:avLst>
                <a:gd name="adj" fmla="val 9132"/>
              </a:avLst>
            </a:prstGeom>
            <a:gradFill flip="none" rotWithShape="1">
              <a:gsLst>
                <a:gs pos="46000">
                  <a:schemeClr val="accent1"/>
                </a:gs>
                <a:gs pos="0">
                  <a:schemeClr val="accent1">
                    <a:lumMod val="75000"/>
                  </a:schemeClr>
                </a:gs>
              </a:gsLst>
              <a:lin ang="9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t>   Step 05</a:t>
              </a:r>
              <a:endParaRPr lang="en-US" sz="8000"/>
            </a:p>
          </p:txBody>
        </p:sp>
        <p:sp>
          <p:nvSpPr>
            <p:cNvPr id="36" name="Rectangle 35"/>
            <p:cNvSpPr/>
            <p:nvPr/>
          </p:nvSpPr>
          <p:spPr>
            <a:xfrm flipH="1">
              <a:off x="11487437" y="2953291"/>
              <a:ext cx="477054" cy="507832"/>
            </a:xfrm>
            <a:prstGeom prst="rect">
              <a:avLst/>
            </a:prstGeom>
          </p:spPr>
          <p:txBody>
            <a:bodyPr wrap="none">
              <a:spAutoFit/>
            </a:bodyPr>
            <a:lstStyle/>
            <a:p>
              <a:r>
                <a:rPr lang="en-US" sz="6000">
                  <a:solidFill>
                    <a:srgbClr val="FBFBFB"/>
                  </a:solidFill>
                  <a:latin typeface="dt-business-01" panose="02000509000000000000" pitchFamily="49" charset="0"/>
                  <a:cs typeface="Arial" panose="020B0604020202020204" pitchFamily="34" charset="0"/>
                </a:rPr>
                <a:t>G</a:t>
              </a:r>
              <a:endParaRPr lang="en-US" sz="6000">
                <a:solidFill>
                  <a:srgbClr val="FBFBFB"/>
                </a:solidFill>
              </a:endParaRPr>
            </a:p>
          </p:txBody>
        </p:sp>
      </p:grpSp>
      <p:sp>
        <p:nvSpPr>
          <p:cNvPr id="11" name="Round Diagonal Corner Rectangle 18"/>
          <p:cNvSpPr/>
          <p:nvPr/>
        </p:nvSpPr>
        <p:spPr>
          <a:xfrm rot="5400000">
            <a:off x="18784622" y="6246911"/>
            <a:ext cx="1267478" cy="536334"/>
          </a:xfrm>
          <a:custGeom>
            <a:avLst/>
            <a:gdLst>
              <a:gd name="connsiteX0" fmla="*/ 79696 w 697113"/>
              <a:gd name="connsiteY0" fmla="*/ 0 h 335292"/>
              <a:gd name="connsiteX1" fmla="*/ 697113 w 697113"/>
              <a:gd name="connsiteY1" fmla="*/ 0 h 335292"/>
              <a:gd name="connsiteX2" fmla="*/ 697113 w 697113"/>
              <a:gd name="connsiteY2" fmla="*/ 0 h 335292"/>
              <a:gd name="connsiteX3" fmla="*/ 697113 w 697113"/>
              <a:gd name="connsiteY3" fmla="*/ 255596 h 335292"/>
              <a:gd name="connsiteX4" fmla="*/ 617417 w 697113"/>
              <a:gd name="connsiteY4" fmla="*/ 335292 h 335292"/>
              <a:gd name="connsiteX5" fmla="*/ 0 w 697113"/>
              <a:gd name="connsiteY5" fmla="*/ 335292 h 335292"/>
              <a:gd name="connsiteX6" fmla="*/ 0 w 697113"/>
              <a:gd name="connsiteY6" fmla="*/ 335292 h 335292"/>
              <a:gd name="connsiteX7" fmla="*/ 0 w 697113"/>
              <a:gd name="connsiteY7" fmla="*/ 79696 h 335292"/>
              <a:gd name="connsiteX8" fmla="*/ 79696 w 697113"/>
              <a:gd name="connsiteY8" fmla="*/ 0 h 335292"/>
              <a:gd name="connsiteX0" fmla="*/ 79696 w 697113"/>
              <a:gd name="connsiteY0" fmla="*/ 0 h 335292"/>
              <a:gd name="connsiteX1" fmla="*/ 697113 w 697113"/>
              <a:gd name="connsiteY1" fmla="*/ 0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8953 w 697113"/>
              <a:gd name="connsiteY1" fmla="*/ 3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6574 w 697113"/>
              <a:gd name="connsiteY1" fmla="*/ 2387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7113" h="335292">
                <a:moveTo>
                  <a:pt x="79696" y="0"/>
                </a:moveTo>
                <a:lnTo>
                  <a:pt x="156574" y="2387"/>
                </a:lnTo>
                <a:lnTo>
                  <a:pt x="697113" y="255596"/>
                </a:lnTo>
                <a:cubicBezTo>
                  <a:pt x="697113" y="299611"/>
                  <a:pt x="661432" y="335292"/>
                  <a:pt x="617417" y="335292"/>
                </a:cubicBezTo>
                <a:lnTo>
                  <a:pt x="0" y="335292"/>
                </a:lnTo>
                <a:lnTo>
                  <a:pt x="0" y="335292"/>
                </a:lnTo>
                <a:lnTo>
                  <a:pt x="0" y="79696"/>
                </a:lnTo>
                <a:cubicBezTo>
                  <a:pt x="0" y="35681"/>
                  <a:pt x="35681" y="0"/>
                  <a:pt x="79696"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1" name="Group 40"/>
          <p:cNvGrpSpPr/>
          <p:nvPr/>
        </p:nvGrpSpPr>
        <p:grpSpPr>
          <a:xfrm>
            <a:off x="14451136" y="4632926"/>
            <a:ext cx="5235392" cy="1662192"/>
            <a:chOff x="7224774" y="2316463"/>
            <a:chExt cx="2617696" cy="831096"/>
          </a:xfrm>
        </p:grpSpPr>
        <p:sp>
          <p:nvSpPr>
            <p:cNvPr id="12" name="Rounded Rectangle 11"/>
            <p:cNvSpPr/>
            <p:nvPr/>
          </p:nvSpPr>
          <p:spPr>
            <a:xfrm flipH="1">
              <a:off x="7224774" y="2316463"/>
              <a:ext cx="2617696" cy="831096"/>
            </a:xfrm>
            <a:prstGeom prst="roundRect">
              <a:avLst>
                <a:gd name="adj" fmla="val 9132"/>
              </a:avLst>
            </a:prstGeom>
            <a:gradFill>
              <a:gsLst>
                <a:gs pos="46000">
                  <a:schemeClr val="accent2"/>
                </a:gs>
                <a:gs pos="0">
                  <a:schemeClr val="accent2">
                    <a:lumMod val="75000"/>
                  </a:schemeClr>
                </a:gs>
              </a:gsLst>
              <a:lin ang="9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t>   Step 04</a:t>
              </a:r>
              <a:endParaRPr lang="en-US" sz="8000"/>
            </a:p>
          </p:txBody>
        </p:sp>
        <p:sp>
          <p:nvSpPr>
            <p:cNvPr id="37" name="Rectangle 36"/>
            <p:cNvSpPr/>
            <p:nvPr/>
          </p:nvSpPr>
          <p:spPr>
            <a:xfrm flipH="1">
              <a:off x="9208835" y="2540131"/>
              <a:ext cx="477054" cy="507832"/>
            </a:xfrm>
            <a:prstGeom prst="rect">
              <a:avLst/>
            </a:prstGeom>
          </p:spPr>
          <p:txBody>
            <a:bodyPr wrap="none">
              <a:spAutoFit/>
            </a:bodyPr>
            <a:lstStyle/>
            <a:p>
              <a:r>
                <a:rPr lang="en-US" sz="6000">
                  <a:solidFill>
                    <a:srgbClr val="FBFBFB"/>
                  </a:solidFill>
                  <a:latin typeface="dt-business-06" panose="02000509000000000000" pitchFamily="49" charset="0"/>
                  <a:cs typeface="Arial" panose="020B0604020202020204" pitchFamily="34" charset="0"/>
                </a:rPr>
                <a:t>'</a:t>
              </a:r>
              <a:endParaRPr lang="en-US" sz="6000">
                <a:solidFill>
                  <a:srgbClr val="FBFBFB"/>
                </a:solidFill>
              </a:endParaRPr>
            </a:p>
          </p:txBody>
        </p:sp>
      </p:grpSp>
      <p:sp>
        <p:nvSpPr>
          <p:cNvPr id="13" name="Round Diagonal Corner Rectangle 18"/>
          <p:cNvSpPr/>
          <p:nvPr/>
        </p:nvSpPr>
        <p:spPr>
          <a:xfrm rot="5400000">
            <a:off x="14085562" y="5395173"/>
            <a:ext cx="1267478" cy="536334"/>
          </a:xfrm>
          <a:custGeom>
            <a:avLst/>
            <a:gdLst>
              <a:gd name="connsiteX0" fmla="*/ 79696 w 697113"/>
              <a:gd name="connsiteY0" fmla="*/ 0 h 335292"/>
              <a:gd name="connsiteX1" fmla="*/ 697113 w 697113"/>
              <a:gd name="connsiteY1" fmla="*/ 0 h 335292"/>
              <a:gd name="connsiteX2" fmla="*/ 697113 w 697113"/>
              <a:gd name="connsiteY2" fmla="*/ 0 h 335292"/>
              <a:gd name="connsiteX3" fmla="*/ 697113 w 697113"/>
              <a:gd name="connsiteY3" fmla="*/ 255596 h 335292"/>
              <a:gd name="connsiteX4" fmla="*/ 617417 w 697113"/>
              <a:gd name="connsiteY4" fmla="*/ 335292 h 335292"/>
              <a:gd name="connsiteX5" fmla="*/ 0 w 697113"/>
              <a:gd name="connsiteY5" fmla="*/ 335292 h 335292"/>
              <a:gd name="connsiteX6" fmla="*/ 0 w 697113"/>
              <a:gd name="connsiteY6" fmla="*/ 335292 h 335292"/>
              <a:gd name="connsiteX7" fmla="*/ 0 w 697113"/>
              <a:gd name="connsiteY7" fmla="*/ 79696 h 335292"/>
              <a:gd name="connsiteX8" fmla="*/ 79696 w 697113"/>
              <a:gd name="connsiteY8" fmla="*/ 0 h 335292"/>
              <a:gd name="connsiteX0" fmla="*/ 79696 w 697113"/>
              <a:gd name="connsiteY0" fmla="*/ 0 h 335292"/>
              <a:gd name="connsiteX1" fmla="*/ 697113 w 697113"/>
              <a:gd name="connsiteY1" fmla="*/ 0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8953 w 697113"/>
              <a:gd name="connsiteY1" fmla="*/ 3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6574 w 697113"/>
              <a:gd name="connsiteY1" fmla="*/ 2387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7113" h="335292">
                <a:moveTo>
                  <a:pt x="79696" y="0"/>
                </a:moveTo>
                <a:lnTo>
                  <a:pt x="156574" y="2387"/>
                </a:lnTo>
                <a:lnTo>
                  <a:pt x="697113" y="255596"/>
                </a:lnTo>
                <a:cubicBezTo>
                  <a:pt x="697113" y="299611"/>
                  <a:pt x="661432" y="335292"/>
                  <a:pt x="617417" y="335292"/>
                </a:cubicBezTo>
                <a:lnTo>
                  <a:pt x="0" y="335292"/>
                </a:lnTo>
                <a:lnTo>
                  <a:pt x="0" y="335292"/>
                </a:lnTo>
                <a:lnTo>
                  <a:pt x="0" y="79696"/>
                </a:lnTo>
                <a:cubicBezTo>
                  <a:pt x="0" y="35681"/>
                  <a:pt x="35681" y="0"/>
                  <a:pt x="79696"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40" name="Group 39"/>
          <p:cNvGrpSpPr/>
          <p:nvPr/>
        </p:nvGrpSpPr>
        <p:grpSpPr>
          <a:xfrm>
            <a:off x="9752075" y="3779227"/>
            <a:ext cx="5235392" cy="1662192"/>
            <a:chOff x="4875244" y="1889613"/>
            <a:chExt cx="2617696" cy="831096"/>
          </a:xfrm>
        </p:grpSpPr>
        <p:sp>
          <p:nvSpPr>
            <p:cNvPr id="14" name="Rounded Rectangle 13"/>
            <p:cNvSpPr/>
            <p:nvPr/>
          </p:nvSpPr>
          <p:spPr>
            <a:xfrm flipH="1">
              <a:off x="4875244" y="1889613"/>
              <a:ext cx="2617696" cy="831096"/>
            </a:xfrm>
            <a:prstGeom prst="roundRect">
              <a:avLst>
                <a:gd name="adj" fmla="val 9132"/>
              </a:avLst>
            </a:prstGeom>
            <a:gradFill>
              <a:gsLst>
                <a:gs pos="46000">
                  <a:schemeClr val="accent3"/>
                </a:gs>
                <a:gs pos="0">
                  <a:schemeClr val="accent3">
                    <a:lumMod val="75000"/>
                  </a:schemeClr>
                </a:gs>
              </a:gsLst>
              <a:lin ang="9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t>   Step 03</a:t>
              </a:r>
            </a:p>
          </p:txBody>
        </p:sp>
        <p:sp>
          <p:nvSpPr>
            <p:cNvPr id="38" name="Rectangle 37"/>
            <p:cNvSpPr/>
            <p:nvPr/>
          </p:nvSpPr>
          <p:spPr>
            <a:xfrm flipH="1">
              <a:off x="6925798" y="2121804"/>
              <a:ext cx="477054" cy="507832"/>
            </a:xfrm>
            <a:prstGeom prst="rect">
              <a:avLst/>
            </a:prstGeom>
          </p:spPr>
          <p:txBody>
            <a:bodyPr wrap="none">
              <a:spAutoFit/>
            </a:bodyPr>
            <a:lstStyle/>
            <a:p>
              <a:r>
                <a:rPr lang="en-US" sz="6000">
                  <a:solidFill>
                    <a:srgbClr val="FBFBFB"/>
                  </a:solidFill>
                  <a:latin typeface="dt-business-06" panose="02000509000000000000" pitchFamily="49" charset="0"/>
                  <a:cs typeface="Arial" panose="020B0604020202020204" pitchFamily="34" charset="0"/>
                </a:rPr>
                <a:t>2</a:t>
              </a:r>
              <a:endParaRPr lang="en-US" sz="6000">
                <a:solidFill>
                  <a:srgbClr val="FBFBFB"/>
                </a:solidFill>
              </a:endParaRPr>
            </a:p>
          </p:txBody>
        </p:sp>
      </p:grpSp>
      <p:grpSp>
        <p:nvGrpSpPr>
          <p:cNvPr id="3" name="Group 2"/>
          <p:cNvGrpSpPr/>
          <p:nvPr/>
        </p:nvGrpSpPr>
        <p:grpSpPr>
          <a:xfrm>
            <a:off x="1130708" y="2995458"/>
            <a:ext cx="4458640" cy="6585236"/>
            <a:chOff x="564560" y="1497729"/>
            <a:chExt cx="2229320" cy="3292618"/>
          </a:xfrm>
        </p:grpSpPr>
        <p:sp>
          <p:nvSpPr>
            <p:cNvPr id="42" name="Rounded Rectangle 41"/>
            <p:cNvSpPr/>
            <p:nvPr/>
          </p:nvSpPr>
          <p:spPr>
            <a:xfrm flipH="1">
              <a:off x="564560" y="1497729"/>
              <a:ext cx="2229320" cy="3292618"/>
            </a:xfrm>
            <a:prstGeom prst="roundRect">
              <a:avLst>
                <a:gd name="adj" fmla="val 9132"/>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5" name="Rectangle 44"/>
            <p:cNvSpPr/>
            <p:nvPr/>
          </p:nvSpPr>
          <p:spPr>
            <a:xfrm flipH="1">
              <a:off x="616322" y="2459255"/>
              <a:ext cx="2063049" cy="1123385"/>
            </a:xfrm>
            <a:prstGeom prst="rect">
              <a:avLst/>
            </a:prstGeom>
          </p:spPr>
          <p:txBody>
            <a:bodyPr wrap="square">
              <a:spAutoFit/>
            </a:bodyPr>
            <a:lstStyle/>
            <a:p>
              <a:r>
                <a:rPr lang="en-US" sz="4400">
                  <a:solidFill>
                    <a:schemeClr val="bg1"/>
                  </a:solidFill>
                </a:rPr>
                <a:t>Support</a:t>
              </a:r>
            </a:p>
            <a:p>
              <a:r>
                <a:rPr lang="en-US" sz="2400">
                  <a:solidFill>
                    <a:schemeClr val="bg1"/>
                  </a:solidFill>
                </a:rPr>
                <a:t>Etiam dignissim dolor sit amet dictum volutpat. Sed egestas egestas turpis, vitae accumsan</a:t>
              </a:r>
            </a:p>
          </p:txBody>
        </p:sp>
        <p:sp>
          <p:nvSpPr>
            <p:cNvPr id="46" name="Round Same Side Corner Rectangle 45"/>
            <p:cNvSpPr/>
            <p:nvPr/>
          </p:nvSpPr>
          <p:spPr>
            <a:xfrm flipH="1" flipV="1">
              <a:off x="564562" y="4065054"/>
              <a:ext cx="2229318" cy="725293"/>
            </a:xfrm>
            <a:prstGeom prst="round2SameRect">
              <a:avLst>
                <a:gd name="adj1" fmla="val 30456"/>
                <a:gd name="adj2" fmla="val 0"/>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7" name="Rectangle 46"/>
            <p:cNvSpPr/>
            <p:nvPr/>
          </p:nvSpPr>
          <p:spPr>
            <a:xfrm flipH="1">
              <a:off x="2280866" y="4197841"/>
              <a:ext cx="451406" cy="477054"/>
            </a:xfrm>
            <a:prstGeom prst="rect">
              <a:avLst/>
            </a:prstGeom>
          </p:spPr>
          <p:txBody>
            <a:bodyPr wrap="none">
              <a:spAutoFit/>
            </a:bodyPr>
            <a:lstStyle/>
            <a:p>
              <a:pPr algn="ctr"/>
              <a:r>
                <a:rPr lang="en-US" sz="5600">
                  <a:solidFill>
                    <a:schemeClr val="bg1"/>
                  </a:solidFill>
                  <a:latin typeface="dt-arrows-01" panose="02000509000000000000" pitchFamily="49" charset="0"/>
                </a:rPr>
                <a:t>L</a:t>
              </a:r>
              <a:endParaRPr lang="en-US" sz="5600">
                <a:solidFill>
                  <a:schemeClr val="bg1"/>
                </a:solidFill>
              </a:endParaRPr>
            </a:p>
          </p:txBody>
        </p:sp>
        <p:sp>
          <p:nvSpPr>
            <p:cNvPr id="48" name="Rectangle 47">
              <a:hlinkClick r:id="rId2" action="ppaction://hlinksldjump"/>
            </p:cNvPr>
            <p:cNvSpPr/>
            <p:nvPr/>
          </p:nvSpPr>
          <p:spPr>
            <a:xfrm flipH="1">
              <a:off x="760451" y="4243034"/>
              <a:ext cx="1164537" cy="323166"/>
            </a:xfrm>
            <a:prstGeom prst="rect">
              <a:avLst/>
            </a:prstGeom>
          </p:spPr>
          <p:txBody>
            <a:bodyPr wrap="square">
              <a:spAutoFit/>
            </a:bodyPr>
            <a:lstStyle/>
            <a:p>
              <a:r>
                <a:rPr lang="en-US" sz="3600">
                  <a:solidFill>
                    <a:schemeClr val="bg1"/>
                  </a:solidFill>
                </a:rPr>
                <a:t>Click here</a:t>
              </a:r>
              <a:endParaRPr lang="en-US" sz="2200">
                <a:solidFill>
                  <a:schemeClr val="bg1"/>
                </a:solidFill>
              </a:endParaRPr>
            </a:p>
          </p:txBody>
        </p:sp>
      </p:grpSp>
      <p:sp>
        <p:nvSpPr>
          <p:cNvPr id="15" name="Round Diagonal Corner Rectangle 18"/>
          <p:cNvSpPr/>
          <p:nvPr/>
        </p:nvSpPr>
        <p:spPr>
          <a:xfrm rot="5400000">
            <a:off x="9386504" y="4538013"/>
            <a:ext cx="1267478" cy="536334"/>
          </a:xfrm>
          <a:custGeom>
            <a:avLst/>
            <a:gdLst>
              <a:gd name="connsiteX0" fmla="*/ 79696 w 697113"/>
              <a:gd name="connsiteY0" fmla="*/ 0 h 335292"/>
              <a:gd name="connsiteX1" fmla="*/ 697113 w 697113"/>
              <a:gd name="connsiteY1" fmla="*/ 0 h 335292"/>
              <a:gd name="connsiteX2" fmla="*/ 697113 w 697113"/>
              <a:gd name="connsiteY2" fmla="*/ 0 h 335292"/>
              <a:gd name="connsiteX3" fmla="*/ 697113 w 697113"/>
              <a:gd name="connsiteY3" fmla="*/ 255596 h 335292"/>
              <a:gd name="connsiteX4" fmla="*/ 617417 w 697113"/>
              <a:gd name="connsiteY4" fmla="*/ 335292 h 335292"/>
              <a:gd name="connsiteX5" fmla="*/ 0 w 697113"/>
              <a:gd name="connsiteY5" fmla="*/ 335292 h 335292"/>
              <a:gd name="connsiteX6" fmla="*/ 0 w 697113"/>
              <a:gd name="connsiteY6" fmla="*/ 335292 h 335292"/>
              <a:gd name="connsiteX7" fmla="*/ 0 w 697113"/>
              <a:gd name="connsiteY7" fmla="*/ 79696 h 335292"/>
              <a:gd name="connsiteX8" fmla="*/ 79696 w 697113"/>
              <a:gd name="connsiteY8" fmla="*/ 0 h 335292"/>
              <a:gd name="connsiteX0" fmla="*/ 79696 w 697113"/>
              <a:gd name="connsiteY0" fmla="*/ 0 h 335292"/>
              <a:gd name="connsiteX1" fmla="*/ 697113 w 697113"/>
              <a:gd name="connsiteY1" fmla="*/ 0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8953 w 697113"/>
              <a:gd name="connsiteY1" fmla="*/ 3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6574 w 697113"/>
              <a:gd name="connsiteY1" fmla="*/ 2387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7113" h="335292">
                <a:moveTo>
                  <a:pt x="79696" y="0"/>
                </a:moveTo>
                <a:lnTo>
                  <a:pt x="156574" y="2387"/>
                </a:lnTo>
                <a:lnTo>
                  <a:pt x="697113" y="255596"/>
                </a:lnTo>
                <a:cubicBezTo>
                  <a:pt x="697113" y="299611"/>
                  <a:pt x="661432" y="335292"/>
                  <a:pt x="617417" y="335292"/>
                </a:cubicBezTo>
                <a:lnTo>
                  <a:pt x="0" y="335292"/>
                </a:lnTo>
                <a:lnTo>
                  <a:pt x="0" y="335292"/>
                </a:lnTo>
                <a:lnTo>
                  <a:pt x="0" y="79696"/>
                </a:lnTo>
                <a:cubicBezTo>
                  <a:pt x="0" y="35681"/>
                  <a:pt x="35681" y="0"/>
                  <a:pt x="79696" y="0"/>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31" name="Group 30"/>
          <p:cNvGrpSpPr/>
          <p:nvPr/>
        </p:nvGrpSpPr>
        <p:grpSpPr>
          <a:xfrm>
            <a:off x="5052558" y="3020950"/>
            <a:ext cx="5235392" cy="1662192"/>
            <a:chOff x="2525485" y="1510475"/>
            <a:chExt cx="2617696" cy="831096"/>
          </a:xfrm>
        </p:grpSpPr>
        <p:sp>
          <p:nvSpPr>
            <p:cNvPr id="16" name="Rounded Rectangle 15"/>
            <p:cNvSpPr/>
            <p:nvPr/>
          </p:nvSpPr>
          <p:spPr>
            <a:xfrm flipH="1">
              <a:off x="2525485" y="1510475"/>
              <a:ext cx="2617696" cy="831096"/>
            </a:xfrm>
            <a:prstGeom prst="roundRect">
              <a:avLst>
                <a:gd name="adj" fmla="val 9132"/>
              </a:avLst>
            </a:prstGeom>
            <a:gradFill>
              <a:gsLst>
                <a:gs pos="46000">
                  <a:schemeClr val="accent4"/>
                </a:gs>
                <a:gs pos="0">
                  <a:schemeClr val="accent4">
                    <a:lumMod val="75000"/>
                  </a:schemeClr>
                </a:gs>
              </a:gsLst>
              <a:lin ang="9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t>   Step 02</a:t>
              </a:r>
            </a:p>
          </p:txBody>
        </p:sp>
        <p:sp>
          <p:nvSpPr>
            <p:cNvPr id="39" name="Rectangle 38"/>
            <p:cNvSpPr/>
            <p:nvPr/>
          </p:nvSpPr>
          <p:spPr>
            <a:xfrm flipH="1">
              <a:off x="4510522" y="1693615"/>
              <a:ext cx="477054" cy="507832"/>
            </a:xfrm>
            <a:prstGeom prst="rect">
              <a:avLst/>
            </a:prstGeom>
          </p:spPr>
          <p:txBody>
            <a:bodyPr wrap="none">
              <a:spAutoFit/>
            </a:bodyPr>
            <a:lstStyle/>
            <a:p>
              <a:r>
                <a:rPr lang="en-US" sz="6000">
                  <a:solidFill>
                    <a:srgbClr val="FBFBFB"/>
                  </a:solidFill>
                  <a:latin typeface="dt-business-06" panose="02000509000000000000" pitchFamily="49" charset="0"/>
                  <a:cs typeface="Arial" panose="020B0604020202020204" pitchFamily="34" charset="0"/>
                </a:rPr>
                <a:t>o</a:t>
              </a:r>
              <a:endParaRPr lang="en-US" sz="6000">
                <a:solidFill>
                  <a:srgbClr val="FBFBFB"/>
                </a:solidFill>
              </a:endParaRPr>
            </a:p>
          </p:txBody>
        </p:sp>
      </p:grpSp>
      <p:sp>
        <p:nvSpPr>
          <p:cNvPr id="43" name="Round Diagonal Corner Rectangle 18"/>
          <p:cNvSpPr/>
          <p:nvPr/>
        </p:nvSpPr>
        <p:spPr>
          <a:xfrm rot="5400000">
            <a:off x="4687442" y="3754243"/>
            <a:ext cx="1267478" cy="536334"/>
          </a:xfrm>
          <a:custGeom>
            <a:avLst/>
            <a:gdLst>
              <a:gd name="connsiteX0" fmla="*/ 79696 w 697113"/>
              <a:gd name="connsiteY0" fmla="*/ 0 h 335292"/>
              <a:gd name="connsiteX1" fmla="*/ 697113 w 697113"/>
              <a:gd name="connsiteY1" fmla="*/ 0 h 335292"/>
              <a:gd name="connsiteX2" fmla="*/ 697113 w 697113"/>
              <a:gd name="connsiteY2" fmla="*/ 0 h 335292"/>
              <a:gd name="connsiteX3" fmla="*/ 697113 w 697113"/>
              <a:gd name="connsiteY3" fmla="*/ 255596 h 335292"/>
              <a:gd name="connsiteX4" fmla="*/ 617417 w 697113"/>
              <a:gd name="connsiteY4" fmla="*/ 335292 h 335292"/>
              <a:gd name="connsiteX5" fmla="*/ 0 w 697113"/>
              <a:gd name="connsiteY5" fmla="*/ 335292 h 335292"/>
              <a:gd name="connsiteX6" fmla="*/ 0 w 697113"/>
              <a:gd name="connsiteY6" fmla="*/ 335292 h 335292"/>
              <a:gd name="connsiteX7" fmla="*/ 0 w 697113"/>
              <a:gd name="connsiteY7" fmla="*/ 79696 h 335292"/>
              <a:gd name="connsiteX8" fmla="*/ 79696 w 697113"/>
              <a:gd name="connsiteY8" fmla="*/ 0 h 335292"/>
              <a:gd name="connsiteX0" fmla="*/ 79696 w 697113"/>
              <a:gd name="connsiteY0" fmla="*/ 0 h 335292"/>
              <a:gd name="connsiteX1" fmla="*/ 697113 w 697113"/>
              <a:gd name="connsiteY1" fmla="*/ 0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8953 w 697113"/>
              <a:gd name="connsiteY1" fmla="*/ 3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 name="connsiteX0" fmla="*/ 79696 w 697113"/>
              <a:gd name="connsiteY0" fmla="*/ 0 h 335292"/>
              <a:gd name="connsiteX1" fmla="*/ 156574 w 697113"/>
              <a:gd name="connsiteY1" fmla="*/ 2387 h 335292"/>
              <a:gd name="connsiteX2" fmla="*/ 697113 w 697113"/>
              <a:gd name="connsiteY2" fmla="*/ 255596 h 335292"/>
              <a:gd name="connsiteX3" fmla="*/ 617417 w 697113"/>
              <a:gd name="connsiteY3" fmla="*/ 335292 h 335292"/>
              <a:gd name="connsiteX4" fmla="*/ 0 w 697113"/>
              <a:gd name="connsiteY4" fmla="*/ 335292 h 335292"/>
              <a:gd name="connsiteX5" fmla="*/ 0 w 697113"/>
              <a:gd name="connsiteY5" fmla="*/ 335292 h 335292"/>
              <a:gd name="connsiteX6" fmla="*/ 0 w 697113"/>
              <a:gd name="connsiteY6" fmla="*/ 79696 h 335292"/>
              <a:gd name="connsiteX7" fmla="*/ 79696 w 697113"/>
              <a:gd name="connsiteY7" fmla="*/ 0 h 33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7113" h="335292">
                <a:moveTo>
                  <a:pt x="79696" y="0"/>
                </a:moveTo>
                <a:lnTo>
                  <a:pt x="156574" y="2387"/>
                </a:lnTo>
                <a:lnTo>
                  <a:pt x="697113" y="255596"/>
                </a:lnTo>
                <a:cubicBezTo>
                  <a:pt x="697113" y="299611"/>
                  <a:pt x="661432" y="335292"/>
                  <a:pt x="617417" y="335292"/>
                </a:cubicBezTo>
                <a:lnTo>
                  <a:pt x="0" y="335292"/>
                </a:lnTo>
                <a:lnTo>
                  <a:pt x="0" y="335292"/>
                </a:lnTo>
                <a:lnTo>
                  <a:pt x="0" y="79696"/>
                </a:lnTo>
                <a:cubicBezTo>
                  <a:pt x="0" y="35681"/>
                  <a:pt x="35681" y="0"/>
                  <a:pt x="79696"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2" name="Group 1"/>
          <p:cNvGrpSpPr/>
          <p:nvPr/>
        </p:nvGrpSpPr>
        <p:grpSpPr>
          <a:xfrm>
            <a:off x="1587" y="2237180"/>
            <a:ext cx="5587302" cy="1662192"/>
            <a:chOff x="0" y="1118590"/>
            <a:chExt cx="2793651" cy="831096"/>
          </a:xfrm>
        </p:grpSpPr>
        <p:sp>
          <p:nvSpPr>
            <p:cNvPr id="44" name="Rounded Rectangle 43"/>
            <p:cNvSpPr/>
            <p:nvPr/>
          </p:nvSpPr>
          <p:spPr>
            <a:xfrm flipH="1">
              <a:off x="0" y="1118590"/>
              <a:ext cx="2793651" cy="831096"/>
            </a:xfrm>
            <a:prstGeom prst="roundRect">
              <a:avLst>
                <a:gd name="adj" fmla="val 9132"/>
              </a:avLst>
            </a:prstGeom>
            <a:gradFill>
              <a:gsLst>
                <a:gs pos="46000">
                  <a:schemeClr val="accent5"/>
                </a:gs>
                <a:gs pos="0">
                  <a:schemeClr val="accent5">
                    <a:lumMod val="75000"/>
                  </a:schemeClr>
                </a:gs>
              </a:gsLst>
              <a:lin ang="9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t>Step 01</a:t>
              </a:r>
            </a:p>
          </p:txBody>
        </p:sp>
        <p:sp>
          <p:nvSpPr>
            <p:cNvPr id="49" name="Rectangle 48"/>
            <p:cNvSpPr/>
            <p:nvPr/>
          </p:nvSpPr>
          <p:spPr>
            <a:xfrm flipH="1">
              <a:off x="2142271" y="1312953"/>
              <a:ext cx="477054" cy="507832"/>
            </a:xfrm>
            <a:prstGeom prst="rect">
              <a:avLst/>
            </a:prstGeom>
          </p:spPr>
          <p:txBody>
            <a:bodyPr wrap="none" anchor="ctr">
              <a:spAutoFit/>
            </a:bodyPr>
            <a:lstStyle/>
            <a:p>
              <a:r>
                <a:rPr lang="en-US" sz="6000">
                  <a:solidFill>
                    <a:srgbClr val="FBFBFB"/>
                  </a:solidFill>
                  <a:latin typeface="dt-business-06" panose="02000509000000000000" pitchFamily="49" charset="0"/>
                  <a:cs typeface="Arial" panose="020B0604020202020204" pitchFamily="34" charset="0"/>
                </a:rPr>
                <a:t>!</a:t>
              </a:r>
              <a:endParaRPr lang="en-US" sz="6000">
                <a:solidFill>
                  <a:srgbClr val="FBFBFB"/>
                </a:solidFill>
              </a:endParaRPr>
            </a:p>
          </p:txBody>
        </p:sp>
      </p:grpSp>
      <p:sp>
        <p:nvSpPr>
          <p:cNvPr id="50" name="Title 1"/>
          <p:cNvSpPr txBox="1">
            <a:spLocks/>
          </p:cNvSpPr>
          <p:nvPr/>
        </p:nvSpPr>
        <p:spPr>
          <a:xfrm flipH="1">
            <a:off x="8306831" y="629053"/>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a:r>
              <a:rPr lang="en-US" sz="6400" dirty="0">
                <a:solidFill>
                  <a:schemeClr val="tx1">
                    <a:lumMod val="90000"/>
                    <a:lumOff val="10000"/>
                  </a:schemeClr>
                </a:solidFill>
                <a:latin typeface="+mn-lt"/>
              </a:rPr>
              <a:t>Five phase infographic easy slide</a:t>
            </a:r>
          </a:p>
          <a:p>
            <a:pPr algn="r"/>
            <a:r>
              <a:rPr lang="en-US" sz="3200" dirty="0">
                <a:latin typeface="+mn-lt"/>
              </a:rPr>
              <a:t>Etiam dignissim dolor sit amet dictum volutpat. Sed egestas egestas turpis, vitae</a:t>
            </a:r>
            <a:endParaRPr lang="en-US" sz="6400" dirty="0">
              <a:solidFill>
                <a:schemeClr val="tx1">
                  <a:lumMod val="90000"/>
                  <a:lumOff val="10000"/>
                </a:schemeClr>
              </a:solidFill>
              <a:latin typeface="+mn-lt"/>
            </a:endParaRPr>
          </a:p>
        </p:txBody>
      </p:sp>
    </p:spTree>
    <p:extLst>
      <p:ext uri="{BB962C8B-B14F-4D97-AF65-F5344CB8AC3E}">
        <p14:creationId xmlns:p14="http://schemas.microsoft.com/office/powerpoint/2010/main" val="3044230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25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wipe(up)">
                                      <p:cBhvr>
                                        <p:cTn id="17" dur="500"/>
                                        <p:tgtEl>
                                          <p:spTgt spid="43"/>
                                        </p:tgtEl>
                                      </p:cBhvr>
                                    </p:animEffect>
                                  </p:childTnLst>
                                </p:cTn>
                              </p:par>
                              <p:par>
                                <p:cTn id="18" presetID="2" presetClass="entr" presetSubtype="2" decel="100000" fill="hold" nodeType="withEffect">
                                  <p:stCondLst>
                                    <p:cond delay="250"/>
                                  </p:stCondLst>
                                  <p:childTnLst>
                                    <p:set>
                                      <p:cBhvr>
                                        <p:cTn id="19" dur="1" fill="hold">
                                          <p:stCondLst>
                                            <p:cond delay="0"/>
                                          </p:stCondLst>
                                        </p:cTn>
                                        <p:tgtEl>
                                          <p:spTgt spid="31"/>
                                        </p:tgtEl>
                                        <p:attrNameLst>
                                          <p:attrName>style.visibility</p:attrName>
                                        </p:attrNameLst>
                                      </p:cBhvr>
                                      <p:to>
                                        <p:strVal val="visible"/>
                                      </p:to>
                                    </p:set>
                                    <p:anim calcmode="lin" valueType="num">
                                      <p:cBhvr additive="base">
                                        <p:cTn id="20" dur="1000" fill="hold"/>
                                        <p:tgtEl>
                                          <p:spTgt spid="31"/>
                                        </p:tgtEl>
                                        <p:attrNameLst>
                                          <p:attrName>ppt_x</p:attrName>
                                        </p:attrNameLst>
                                      </p:cBhvr>
                                      <p:tavLst>
                                        <p:tav tm="0">
                                          <p:val>
                                            <p:strVal val="1+#ppt_w/2"/>
                                          </p:val>
                                        </p:tav>
                                        <p:tav tm="100000">
                                          <p:val>
                                            <p:strVal val="#ppt_x"/>
                                          </p:val>
                                        </p:tav>
                                      </p:tavLst>
                                    </p:anim>
                                    <p:anim calcmode="lin" valueType="num">
                                      <p:cBhvr additive="base">
                                        <p:cTn id="21" dur="1000" fill="hold"/>
                                        <p:tgtEl>
                                          <p:spTgt spid="31"/>
                                        </p:tgtEl>
                                        <p:attrNameLst>
                                          <p:attrName>ppt_y</p:attrName>
                                        </p:attrNameLst>
                                      </p:cBhvr>
                                      <p:tavLst>
                                        <p:tav tm="0">
                                          <p:val>
                                            <p:strVal val="#ppt_y"/>
                                          </p:val>
                                        </p:tav>
                                        <p:tav tm="100000">
                                          <p:val>
                                            <p:strVal val="#ppt_y"/>
                                          </p:val>
                                        </p:tav>
                                      </p:tavLst>
                                    </p:anim>
                                  </p:childTnLst>
                                </p:cTn>
                              </p:par>
                              <p:par>
                                <p:cTn id="22" presetID="2" presetClass="entr" presetSubtype="4" decel="100000" fill="hold" nodeType="withEffect">
                                  <p:stCondLst>
                                    <p:cond delay="50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1000" fill="hold"/>
                                        <p:tgtEl>
                                          <p:spTgt spid="4"/>
                                        </p:tgtEl>
                                        <p:attrNameLst>
                                          <p:attrName>ppt_x</p:attrName>
                                        </p:attrNameLst>
                                      </p:cBhvr>
                                      <p:tavLst>
                                        <p:tav tm="0">
                                          <p:val>
                                            <p:strVal val="#ppt_x"/>
                                          </p:val>
                                        </p:tav>
                                        <p:tav tm="100000">
                                          <p:val>
                                            <p:strVal val="#ppt_x"/>
                                          </p:val>
                                        </p:tav>
                                      </p:tavLst>
                                    </p:anim>
                                    <p:anim calcmode="lin" valueType="num">
                                      <p:cBhvr additive="base">
                                        <p:cTn id="25" dur="10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up)">
                                      <p:cBhvr>
                                        <p:cTn id="30" dur="500"/>
                                        <p:tgtEl>
                                          <p:spTgt spid="15"/>
                                        </p:tgtEl>
                                      </p:cBhvr>
                                    </p:animEffect>
                                  </p:childTnLst>
                                </p:cTn>
                              </p:par>
                              <p:par>
                                <p:cTn id="31" presetID="2" presetClass="entr" presetSubtype="2" decel="100000" fill="hold" nodeType="withEffect">
                                  <p:stCondLst>
                                    <p:cond delay="250"/>
                                  </p:stCondLst>
                                  <p:childTnLst>
                                    <p:set>
                                      <p:cBhvr>
                                        <p:cTn id="32" dur="1" fill="hold">
                                          <p:stCondLst>
                                            <p:cond delay="0"/>
                                          </p:stCondLst>
                                        </p:cTn>
                                        <p:tgtEl>
                                          <p:spTgt spid="40"/>
                                        </p:tgtEl>
                                        <p:attrNameLst>
                                          <p:attrName>style.visibility</p:attrName>
                                        </p:attrNameLst>
                                      </p:cBhvr>
                                      <p:to>
                                        <p:strVal val="visible"/>
                                      </p:to>
                                    </p:set>
                                    <p:anim calcmode="lin" valueType="num">
                                      <p:cBhvr additive="base">
                                        <p:cTn id="33" dur="1000" fill="hold"/>
                                        <p:tgtEl>
                                          <p:spTgt spid="40"/>
                                        </p:tgtEl>
                                        <p:attrNameLst>
                                          <p:attrName>ppt_x</p:attrName>
                                        </p:attrNameLst>
                                      </p:cBhvr>
                                      <p:tavLst>
                                        <p:tav tm="0">
                                          <p:val>
                                            <p:strVal val="1+#ppt_w/2"/>
                                          </p:val>
                                        </p:tav>
                                        <p:tav tm="100000">
                                          <p:val>
                                            <p:strVal val="#ppt_x"/>
                                          </p:val>
                                        </p:tav>
                                      </p:tavLst>
                                    </p:anim>
                                    <p:anim calcmode="lin" valueType="num">
                                      <p:cBhvr additive="base">
                                        <p:cTn id="34" dur="1000" fill="hold"/>
                                        <p:tgtEl>
                                          <p:spTgt spid="40"/>
                                        </p:tgtEl>
                                        <p:attrNameLst>
                                          <p:attrName>ppt_y</p:attrName>
                                        </p:attrNameLst>
                                      </p:cBhvr>
                                      <p:tavLst>
                                        <p:tav tm="0">
                                          <p:val>
                                            <p:strVal val="#ppt_y"/>
                                          </p:val>
                                        </p:tav>
                                        <p:tav tm="100000">
                                          <p:val>
                                            <p:strVal val="#ppt_y"/>
                                          </p:val>
                                        </p:tav>
                                      </p:tavLst>
                                    </p:anim>
                                  </p:childTnLst>
                                </p:cTn>
                              </p:par>
                              <p:par>
                                <p:cTn id="35" presetID="2" presetClass="entr" presetSubtype="4" decel="100000" fill="hold" nodeType="withEffect">
                                  <p:stCondLst>
                                    <p:cond delay="50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1000" fill="hold"/>
                                        <p:tgtEl>
                                          <p:spTgt spid="5"/>
                                        </p:tgtEl>
                                        <p:attrNameLst>
                                          <p:attrName>ppt_x</p:attrName>
                                        </p:attrNameLst>
                                      </p:cBhvr>
                                      <p:tavLst>
                                        <p:tav tm="0">
                                          <p:val>
                                            <p:strVal val="#ppt_x"/>
                                          </p:val>
                                        </p:tav>
                                        <p:tav tm="100000">
                                          <p:val>
                                            <p:strVal val="#ppt_x"/>
                                          </p:val>
                                        </p:tav>
                                      </p:tavLst>
                                    </p:anim>
                                    <p:anim calcmode="lin" valueType="num">
                                      <p:cBhvr additive="base">
                                        <p:cTn id="3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wipe(up)">
                                      <p:cBhvr>
                                        <p:cTn id="43" dur="500"/>
                                        <p:tgtEl>
                                          <p:spTgt spid="13"/>
                                        </p:tgtEl>
                                      </p:cBhvr>
                                    </p:animEffect>
                                  </p:childTnLst>
                                </p:cTn>
                              </p:par>
                              <p:par>
                                <p:cTn id="44" presetID="2" presetClass="entr" presetSubtype="2" decel="100000" fill="hold" nodeType="withEffect">
                                  <p:stCondLst>
                                    <p:cond delay="250"/>
                                  </p:stCondLst>
                                  <p:childTnLst>
                                    <p:set>
                                      <p:cBhvr>
                                        <p:cTn id="45" dur="1" fill="hold">
                                          <p:stCondLst>
                                            <p:cond delay="0"/>
                                          </p:stCondLst>
                                        </p:cTn>
                                        <p:tgtEl>
                                          <p:spTgt spid="41"/>
                                        </p:tgtEl>
                                        <p:attrNameLst>
                                          <p:attrName>style.visibility</p:attrName>
                                        </p:attrNameLst>
                                      </p:cBhvr>
                                      <p:to>
                                        <p:strVal val="visible"/>
                                      </p:to>
                                    </p:set>
                                    <p:anim calcmode="lin" valueType="num">
                                      <p:cBhvr additive="base">
                                        <p:cTn id="46" dur="1000" fill="hold"/>
                                        <p:tgtEl>
                                          <p:spTgt spid="41"/>
                                        </p:tgtEl>
                                        <p:attrNameLst>
                                          <p:attrName>ppt_x</p:attrName>
                                        </p:attrNameLst>
                                      </p:cBhvr>
                                      <p:tavLst>
                                        <p:tav tm="0">
                                          <p:val>
                                            <p:strVal val="1+#ppt_w/2"/>
                                          </p:val>
                                        </p:tav>
                                        <p:tav tm="100000">
                                          <p:val>
                                            <p:strVal val="#ppt_x"/>
                                          </p:val>
                                        </p:tav>
                                      </p:tavLst>
                                    </p:anim>
                                    <p:anim calcmode="lin" valueType="num">
                                      <p:cBhvr additive="base">
                                        <p:cTn id="47" dur="1000" fill="hold"/>
                                        <p:tgtEl>
                                          <p:spTgt spid="41"/>
                                        </p:tgtEl>
                                        <p:attrNameLst>
                                          <p:attrName>ppt_y</p:attrName>
                                        </p:attrNameLst>
                                      </p:cBhvr>
                                      <p:tavLst>
                                        <p:tav tm="0">
                                          <p:val>
                                            <p:strVal val="#ppt_y"/>
                                          </p:val>
                                        </p:tav>
                                        <p:tav tm="100000">
                                          <p:val>
                                            <p:strVal val="#ppt_y"/>
                                          </p:val>
                                        </p:tav>
                                      </p:tavLst>
                                    </p:anim>
                                  </p:childTnLst>
                                </p:cTn>
                              </p:par>
                              <p:par>
                                <p:cTn id="48" presetID="2" presetClass="entr" presetSubtype="4" decel="100000" fill="hold" nodeType="withEffect">
                                  <p:stCondLst>
                                    <p:cond delay="500"/>
                                  </p:stCondLst>
                                  <p:childTnLst>
                                    <p:set>
                                      <p:cBhvr>
                                        <p:cTn id="49" dur="1" fill="hold">
                                          <p:stCondLst>
                                            <p:cond delay="0"/>
                                          </p:stCondLst>
                                        </p:cTn>
                                        <p:tgtEl>
                                          <p:spTgt spid="21"/>
                                        </p:tgtEl>
                                        <p:attrNameLst>
                                          <p:attrName>style.visibility</p:attrName>
                                        </p:attrNameLst>
                                      </p:cBhvr>
                                      <p:to>
                                        <p:strVal val="visible"/>
                                      </p:to>
                                    </p:set>
                                    <p:anim calcmode="lin" valueType="num">
                                      <p:cBhvr additive="base">
                                        <p:cTn id="50" dur="1000" fill="hold"/>
                                        <p:tgtEl>
                                          <p:spTgt spid="21"/>
                                        </p:tgtEl>
                                        <p:attrNameLst>
                                          <p:attrName>ppt_x</p:attrName>
                                        </p:attrNameLst>
                                      </p:cBhvr>
                                      <p:tavLst>
                                        <p:tav tm="0">
                                          <p:val>
                                            <p:strVal val="#ppt_x"/>
                                          </p:val>
                                        </p:tav>
                                        <p:tav tm="100000">
                                          <p:val>
                                            <p:strVal val="#ppt_x"/>
                                          </p:val>
                                        </p:tav>
                                      </p:tavLst>
                                    </p:anim>
                                    <p:anim calcmode="lin" valueType="num">
                                      <p:cBhvr additive="base">
                                        <p:cTn id="51" dur="10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11"/>
                                        </p:tgtEl>
                                        <p:attrNameLst>
                                          <p:attrName>style.visibility</p:attrName>
                                        </p:attrNameLst>
                                      </p:cBhvr>
                                      <p:to>
                                        <p:strVal val="visible"/>
                                      </p:to>
                                    </p:set>
                                    <p:animEffect transition="in" filter="wipe(up)">
                                      <p:cBhvr>
                                        <p:cTn id="56" dur="500"/>
                                        <p:tgtEl>
                                          <p:spTgt spid="11"/>
                                        </p:tgtEl>
                                      </p:cBhvr>
                                    </p:animEffect>
                                  </p:childTnLst>
                                </p:cTn>
                              </p:par>
                              <p:par>
                                <p:cTn id="57" presetID="2" presetClass="entr" presetSubtype="2" decel="100000" fill="hold" nodeType="withEffect">
                                  <p:stCondLst>
                                    <p:cond delay="25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1+#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2" presetClass="entr" presetSubtype="4" decel="100000" fill="hold" nodeType="withEffect">
                                  <p:stCondLst>
                                    <p:cond delay="50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1000" fill="hold"/>
                                        <p:tgtEl>
                                          <p:spTgt spid="26"/>
                                        </p:tgtEl>
                                        <p:attrNameLst>
                                          <p:attrName>ppt_x</p:attrName>
                                        </p:attrNameLst>
                                      </p:cBhvr>
                                      <p:tavLst>
                                        <p:tav tm="0">
                                          <p:val>
                                            <p:strVal val="#ppt_x"/>
                                          </p:val>
                                        </p:tav>
                                        <p:tav tm="100000">
                                          <p:val>
                                            <p:strVal val="#ppt_x"/>
                                          </p:val>
                                        </p:tav>
                                      </p:tavLst>
                                    </p:anim>
                                    <p:anim calcmode="lin" valueType="num">
                                      <p:cBhvr additive="base">
                                        <p:cTn id="64" dur="10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43"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9923644" y="3106059"/>
            <a:ext cx="9722302" cy="17707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Rectangle 8"/>
          <p:cNvSpPr/>
          <p:nvPr/>
        </p:nvSpPr>
        <p:spPr>
          <a:xfrm>
            <a:off x="9923643" y="5013233"/>
            <a:ext cx="11083744" cy="17707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 name="Rectangle 18"/>
          <p:cNvSpPr/>
          <p:nvPr/>
        </p:nvSpPr>
        <p:spPr>
          <a:xfrm>
            <a:off x="9923643" y="6920407"/>
            <a:ext cx="10448744" cy="17707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4" name="Rectangle 23"/>
          <p:cNvSpPr/>
          <p:nvPr/>
        </p:nvSpPr>
        <p:spPr>
          <a:xfrm>
            <a:off x="9923643" y="8827553"/>
            <a:ext cx="11718744" cy="17707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 name="Rectangle 1"/>
          <p:cNvSpPr/>
          <p:nvPr/>
        </p:nvSpPr>
        <p:spPr>
          <a:xfrm>
            <a:off x="-439282" y="2010228"/>
            <a:ext cx="10405834" cy="96955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 name="Rounded Rectangle 5"/>
          <p:cNvSpPr/>
          <p:nvPr/>
        </p:nvSpPr>
        <p:spPr>
          <a:xfrm>
            <a:off x="9141320" y="2010228"/>
            <a:ext cx="763278" cy="9695544"/>
          </a:xfrm>
          <a:prstGeom prst="roundRect">
            <a:avLst>
              <a:gd name="adj" fmla="val 50000"/>
            </a:avLst>
          </a:prstGeom>
          <a:noFill/>
          <a:ln w="1143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 name="Rectangle 6"/>
          <p:cNvSpPr/>
          <p:nvPr/>
        </p:nvSpPr>
        <p:spPr>
          <a:xfrm>
            <a:off x="9618690" y="3106059"/>
            <a:ext cx="695726" cy="1770742"/>
          </a:xfrm>
          <a:prstGeom prst="rect">
            <a:avLst/>
          </a:prstGeom>
          <a:gradFill flip="none" rotWithShape="1">
            <a:gsLst>
              <a:gs pos="100000">
                <a:schemeClr val="accent1"/>
              </a:gs>
              <a:gs pos="83000">
                <a:schemeClr val="accent1">
                  <a:lumMod val="50000"/>
                </a:schemeClr>
              </a:gs>
              <a:gs pos="56637">
                <a:schemeClr val="accent1"/>
              </a:gs>
              <a:gs pos="26000">
                <a:schemeClr val="accent1">
                  <a:lumMod val="20000"/>
                  <a:lumOff val="80000"/>
                </a:schemeClr>
              </a:gs>
              <a:gs pos="0">
                <a:schemeClr val="accent1">
                  <a:lumMod val="40000"/>
                  <a:lumOff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Rectangle 9"/>
          <p:cNvSpPr/>
          <p:nvPr/>
        </p:nvSpPr>
        <p:spPr>
          <a:xfrm>
            <a:off x="9618690" y="5013233"/>
            <a:ext cx="695726" cy="1770742"/>
          </a:xfrm>
          <a:prstGeom prst="rect">
            <a:avLst/>
          </a:prstGeom>
          <a:gradFill flip="none" rotWithShape="1">
            <a:gsLst>
              <a:gs pos="100000">
                <a:schemeClr val="accent2"/>
              </a:gs>
              <a:gs pos="83000">
                <a:schemeClr val="accent2">
                  <a:lumMod val="50000"/>
                </a:schemeClr>
              </a:gs>
              <a:gs pos="56637">
                <a:schemeClr val="accent2"/>
              </a:gs>
              <a:gs pos="26000">
                <a:schemeClr val="accent2">
                  <a:lumMod val="20000"/>
                  <a:lumOff val="80000"/>
                </a:schemeClr>
              </a:gs>
              <a:gs pos="0">
                <a:schemeClr val="accent2">
                  <a:lumMod val="40000"/>
                  <a:lumOff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3" name="Group 2"/>
          <p:cNvGrpSpPr/>
          <p:nvPr/>
        </p:nvGrpSpPr>
        <p:grpSpPr>
          <a:xfrm>
            <a:off x="10349832" y="3368351"/>
            <a:ext cx="7915017" cy="1455683"/>
            <a:chOff x="10349832" y="3368351"/>
            <a:chExt cx="7915017" cy="1455683"/>
          </a:xfrm>
        </p:grpSpPr>
        <p:sp>
          <p:nvSpPr>
            <p:cNvPr id="13" name="TextBox 12"/>
            <p:cNvSpPr txBox="1"/>
            <p:nvPr/>
          </p:nvSpPr>
          <p:spPr>
            <a:xfrm>
              <a:off x="10349832" y="3368351"/>
              <a:ext cx="2215166" cy="523220"/>
            </a:xfrm>
            <a:prstGeom prst="rect">
              <a:avLst/>
            </a:prstGeom>
            <a:noFill/>
          </p:spPr>
          <p:txBody>
            <a:bodyPr wrap="square" rtlCol="0">
              <a:spAutoFit/>
            </a:bodyPr>
            <a:lstStyle/>
            <a:p>
              <a:r>
                <a:rPr lang="en-US" sz="2800">
                  <a:solidFill>
                    <a:srgbClr val="FBFBFB"/>
                  </a:solidFill>
                </a:rPr>
                <a:t>OPTION 01</a:t>
              </a:r>
            </a:p>
          </p:txBody>
        </p:sp>
        <p:sp>
          <p:nvSpPr>
            <p:cNvPr id="14" name="Rectangle 13"/>
            <p:cNvSpPr/>
            <p:nvPr/>
          </p:nvSpPr>
          <p:spPr>
            <a:xfrm>
              <a:off x="10782836" y="3869927"/>
              <a:ext cx="902811" cy="954107"/>
            </a:xfrm>
            <a:prstGeom prst="rect">
              <a:avLst/>
            </a:prstGeom>
          </p:spPr>
          <p:txBody>
            <a:bodyPr wrap="none">
              <a:spAutoFit/>
            </a:bodyPr>
            <a:lstStyle/>
            <a:p>
              <a:r>
                <a:rPr lang="en-US" sz="5600">
                  <a:solidFill>
                    <a:srgbClr val="FBFBFB"/>
                  </a:solidFill>
                  <a:latin typeface="dt-commerce-02" panose="02000509000000000000" pitchFamily="49" charset="0"/>
                  <a:cs typeface="Arial" panose="020B0604020202020204" pitchFamily="34" charset="0"/>
                </a:rPr>
                <a:t>x</a:t>
              </a:r>
              <a:endParaRPr lang="en-US" sz="5600">
                <a:solidFill>
                  <a:srgbClr val="FBFBFB"/>
                </a:solidFill>
              </a:endParaRPr>
            </a:p>
          </p:txBody>
        </p:sp>
        <p:sp>
          <p:nvSpPr>
            <p:cNvPr id="15" name="Rectangle 14"/>
            <p:cNvSpPr/>
            <p:nvPr/>
          </p:nvSpPr>
          <p:spPr>
            <a:xfrm>
              <a:off x="12542854" y="3392735"/>
              <a:ext cx="5721995" cy="1200329"/>
            </a:xfrm>
            <a:prstGeom prst="rect">
              <a:avLst/>
            </a:prstGeom>
          </p:spPr>
          <p:txBody>
            <a:bodyPr wrap="square">
              <a:spAutoFit/>
            </a:bodyPr>
            <a:lstStyle/>
            <a:p>
              <a:r>
                <a:rPr lang="en-US" sz="2400">
                  <a:solidFill>
                    <a:srgbClr val="FBFBFB"/>
                  </a:solidFill>
                </a:rPr>
                <a:t>Etiam dignissim dolor sit amet dictum volutpat. Sed egestas egestas turpis, vitae accumsan nunc aliquam sed.</a:t>
              </a:r>
            </a:p>
          </p:txBody>
        </p:sp>
      </p:grpSp>
      <p:grpSp>
        <p:nvGrpSpPr>
          <p:cNvPr id="4" name="Group 3"/>
          <p:cNvGrpSpPr/>
          <p:nvPr/>
        </p:nvGrpSpPr>
        <p:grpSpPr>
          <a:xfrm>
            <a:off x="10349832" y="5235987"/>
            <a:ext cx="7915017" cy="1455683"/>
            <a:chOff x="10349832" y="5235987"/>
            <a:chExt cx="7915017" cy="1455683"/>
          </a:xfrm>
        </p:grpSpPr>
        <p:sp>
          <p:nvSpPr>
            <p:cNvPr id="16" name="TextBox 15"/>
            <p:cNvSpPr txBox="1"/>
            <p:nvPr/>
          </p:nvSpPr>
          <p:spPr>
            <a:xfrm>
              <a:off x="10349832" y="5235987"/>
              <a:ext cx="2215166" cy="523220"/>
            </a:xfrm>
            <a:prstGeom prst="rect">
              <a:avLst/>
            </a:prstGeom>
            <a:noFill/>
          </p:spPr>
          <p:txBody>
            <a:bodyPr wrap="square" rtlCol="0">
              <a:spAutoFit/>
            </a:bodyPr>
            <a:lstStyle/>
            <a:p>
              <a:r>
                <a:rPr lang="en-US" sz="2800">
                  <a:solidFill>
                    <a:srgbClr val="FBFBFB"/>
                  </a:solidFill>
                </a:rPr>
                <a:t>OPTION 02</a:t>
              </a:r>
            </a:p>
          </p:txBody>
        </p:sp>
        <p:sp>
          <p:nvSpPr>
            <p:cNvPr id="17" name="Rectangle 16"/>
            <p:cNvSpPr/>
            <p:nvPr/>
          </p:nvSpPr>
          <p:spPr>
            <a:xfrm>
              <a:off x="10782836" y="5737563"/>
              <a:ext cx="902811" cy="954107"/>
            </a:xfrm>
            <a:prstGeom prst="rect">
              <a:avLst/>
            </a:prstGeom>
          </p:spPr>
          <p:txBody>
            <a:bodyPr wrap="none">
              <a:spAutoFit/>
            </a:bodyPr>
            <a:lstStyle/>
            <a:p>
              <a:r>
                <a:rPr lang="en-US" sz="5600">
                  <a:solidFill>
                    <a:srgbClr val="FBFBFB"/>
                  </a:solidFill>
                  <a:latin typeface="dt-commerce-08" panose="02000509000000000000" pitchFamily="49" charset="0"/>
                  <a:cs typeface="Arial" panose="020B0604020202020204" pitchFamily="34" charset="0"/>
                </a:rPr>
                <a:t>o</a:t>
              </a:r>
              <a:endParaRPr lang="en-US" sz="5600">
                <a:solidFill>
                  <a:srgbClr val="FBFBFB"/>
                </a:solidFill>
              </a:endParaRPr>
            </a:p>
          </p:txBody>
        </p:sp>
        <p:sp>
          <p:nvSpPr>
            <p:cNvPr id="18" name="Rectangle 17"/>
            <p:cNvSpPr/>
            <p:nvPr/>
          </p:nvSpPr>
          <p:spPr>
            <a:xfrm>
              <a:off x="12542854" y="5260371"/>
              <a:ext cx="5721995" cy="1200329"/>
            </a:xfrm>
            <a:prstGeom prst="rect">
              <a:avLst/>
            </a:prstGeom>
          </p:spPr>
          <p:txBody>
            <a:bodyPr wrap="square">
              <a:spAutoFit/>
            </a:bodyPr>
            <a:lstStyle/>
            <a:p>
              <a:r>
                <a:rPr lang="en-US" sz="2400">
                  <a:solidFill>
                    <a:srgbClr val="FBFBFB"/>
                  </a:solidFill>
                </a:rPr>
                <a:t>Etiam dignissim dolor sit amet dictum volutpat. Sed egestas egestas turpis, vitae accumsan nunc aliquam sed.</a:t>
              </a:r>
            </a:p>
          </p:txBody>
        </p:sp>
      </p:grpSp>
      <p:sp>
        <p:nvSpPr>
          <p:cNvPr id="20" name="Rectangle 19"/>
          <p:cNvSpPr/>
          <p:nvPr/>
        </p:nvSpPr>
        <p:spPr>
          <a:xfrm>
            <a:off x="9618690" y="6920407"/>
            <a:ext cx="695726" cy="1770742"/>
          </a:xfrm>
          <a:prstGeom prst="rect">
            <a:avLst/>
          </a:prstGeom>
          <a:gradFill flip="none" rotWithShape="1">
            <a:gsLst>
              <a:gs pos="100000">
                <a:schemeClr val="accent3"/>
              </a:gs>
              <a:gs pos="83000">
                <a:schemeClr val="accent3">
                  <a:lumMod val="50000"/>
                </a:schemeClr>
              </a:gs>
              <a:gs pos="56637">
                <a:schemeClr val="accent3"/>
              </a:gs>
              <a:gs pos="26000">
                <a:schemeClr val="accent3">
                  <a:lumMod val="20000"/>
                  <a:lumOff val="80000"/>
                </a:schemeClr>
              </a:gs>
              <a:gs pos="0">
                <a:schemeClr val="accent3">
                  <a:lumMod val="40000"/>
                  <a:lumOff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5" name="Group 4"/>
          <p:cNvGrpSpPr/>
          <p:nvPr/>
        </p:nvGrpSpPr>
        <p:grpSpPr>
          <a:xfrm>
            <a:off x="10349832" y="7143161"/>
            <a:ext cx="7915017" cy="1455683"/>
            <a:chOff x="10349832" y="7143161"/>
            <a:chExt cx="7915017" cy="1455683"/>
          </a:xfrm>
        </p:grpSpPr>
        <p:sp>
          <p:nvSpPr>
            <p:cNvPr id="21" name="TextBox 20"/>
            <p:cNvSpPr txBox="1"/>
            <p:nvPr/>
          </p:nvSpPr>
          <p:spPr>
            <a:xfrm>
              <a:off x="10349832" y="7143161"/>
              <a:ext cx="2215166" cy="523220"/>
            </a:xfrm>
            <a:prstGeom prst="rect">
              <a:avLst/>
            </a:prstGeom>
            <a:noFill/>
          </p:spPr>
          <p:txBody>
            <a:bodyPr wrap="square" rtlCol="0">
              <a:spAutoFit/>
            </a:bodyPr>
            <a:lstStyle/>
            <a:p>
              <a:r>
                <a:rPr lang="en-US" sz="2800">
                  <a:solidFill>
                    <a:srgbClr val="FBFBFB"/>
                  </a:solidFill>
                </a:rPr>
                <a:t>OPTION 03</a:t>
              </a:r>
            </a:p>
          </p:txBody>
        </p:sp>
        <p:sp>
          <p:nvSpPr>
            <p:cNvPr id="22" name="Rectangle 21"/>
            <p:cNvSpPr/>
            <p:nvPr/>
          </p:nvSpPr>
          <p:spPr>
            <a:xfrm>
              <a:off x="10782836" y="7644737"/>
              <a:ext cx="902811" cy="954107"/>
            </a:xfrm>
            <a:prstGeom prst="rect">
              <a:avLst/>
            </a:prstGeom>
          </p:spPr>
          <p:txBody>
            <a:bodyPr wrap="none">
              <a:spAutoFit/>
            </a:bodyPr>
            <a:lstStyle/>
            <a:p>
              <a:r>
                <a:rPr lang="en-US" sz="5600">
                  <a:solidFill>
                    <a:srgbClr val="FBFBFB"/>
                  </a:solidFill>
                  <a:latin typeface="dt-technology-04" panose="02000509000000000000" pitchFamily="49" charset="0"/>
                  <a:cs typeface="Arial" panose="020B0604020202020204" pitchFamily="34" charset="0"/>
                </a:rPr>
                <a:t>$</a:t>
              </a:r>
              <a:endParaRPr lang="en-US" sz="5600">
                <a:solidFill>
                  <a:srgbClr val="FBFBFB"/>
                </a:solidFill>
              </a:endParaRPr>
            </a:p>
          </p:txBody>
        </p:sp>
        <p:sp>
          <p:nvSpPr>
            <p:cNvPr id="23" name="Rectangle 22"/>
            <p:cNvSpPr/>
            <p:nvPr/>
          </p:nvSpPr>
          <p:spPr>
            <a:xfrm>
              <a:off x="12542854" y="7167545"/>
              <a:ext cx="5721995" cy="1200329"/>
            </a:xfrm>
            <a:prstGeom prst="rect">
              <a:avLst/>
            </a:prstGeom>
          </p:spPr>
          <p:txBody>
            <a:bodyPr wrap="square">
              <a:spAutoFit/>
            </a:bodyPr>
            <a:lstStyle/>
            <a:p>
              <a:r>
                <a:rPr lang="en-US" sz="2400">
                  <a:solidFill>
                    <a:srgbClr val="FBFBFB"/>
                  </a:solidFill>
                </a:rPr>
                <a:t>Etiam dignissim dolor sit amet dictum volutpat. Sed egestas egestas turpis, vitae accumsan nunc aliquam sed.</a:t>
              </a:r>
            </a:p>
          </p:txBody>
        </p:sp>
      </p:grpSp>
      <p:sp>
        <p:nvSpPr>
          <p:cNvPr id="25" name="Rectangle 24"/>
          <p:cNvSpPr/>
          <p:nvPr/>
        </p:nvSpPr>
        <p:spPr>
          <a:xfrm>
            <a:off x="9618690" y="8827553"/>
            <a:ext cx="695726" cy="1770742"/>
          </a:xfrm>
          <a:prstGeom prst="rect">
            <a:avLst/>
          </a:prstGeom>
          <a:gradFill flip="none" rotWithShape="1">
            <a:gsLst>
              <a:gs pos="100000">
                <a:schemeClr val="accent4"/>
              </a:gs>
              <a:gs pos="83000">
                <a:schemeClr val="accent4">
                  <a:lumMod val="50000"/>
                </a:schemeClr>
              </a:gs>
              <a:gs pos="56637">
                <a:schemeClr val="accent4"/>
              </a:gs>
              <a:gs pos="26000">
                <a:schemeClr val="accent4">
                  <a:lumMod val="20000"/>
                  <a:lumOff val="80000"/>
                </a:schemeClr>
              </a:gs>
              <a:gs pos="0">
                <a:schemeClr val="accent4">
                  <a:lumMod val="40000"/>
                  <a:lumOff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1" name="Group 10"/>
          <p:cNvGrpSpPr/>
          <p:nvPr/>
        </p:nvGrpSpPr>
        <p:grpSpPr>
          <a:xfrm>
            <a:off x="10349832" y="9050307"/>
            <a:ext cx="7915017" cy="1455683"/>
            <a:chOff x="10349832" y="9050307"/>
            <a:chExt cx="7915017" cy="1455683"/>
          </a:xfrm>
        </p:grpSpPr>
        <p:sp>
          <p:nvSpPr>
            <p:cNvPr id="26" name="TextBox 25"/>
            <p:cNvSpPr txBox="1"/>
            <p:nvPr/>
          </p:nvSpPr>
          <p:spPr>
            <a:xfrm>
              <a:off x="10349832" y="9050307"/>
              <a:ext cx="2215166" cy="523220"/>
            </a:xfrm>
            <a:prstGeom prst="rect">
              <a:avLst/>
            </a:prstGeom>
            <a:noFill/>
          </p:spPr>
          <p:txBody>
            <a:bodyPr wrap="square" rtlCol="0">
              <a:spAutoFit/>
            </a:bodyPr>
            <a:lstStyle/>
            <a:p>
              <a:r>
                <a:rPr lang="en-US" sz="2800">
                  <a:solidFill>
                    <a:srgbClr val="FBFBFB"/>
                  </a:solidFill>
                </a:rPr>
                <a:t>OPTION 04</a:t>
              </a:r>
            </a:p>
          </p:txBody>
        </p:sp>
        <p:sp>
          <p:nvSpPr>
            <p:cNvPr id="27" name="Rectangle 26"/>
            <p:cNvSpPr/>
            <p:nvPr/>
          </p:nvSpPr>
          <p:spPr>
            <a:xfrm>
              <a:off x="10782836" y="9551883"/>
              <a:ext cx="902811" cy="954107"/>
            </a:xfrm>
            <a:prstGeom prst="rect">
              <a:avLst/>
            </a:prstGeom>
          </p:spPr>
          <p:txBody>
            <a:bodyPr wrap="none">
              <a:spAutoFit/>
            </a:bodyPr>
            <a:lstStyle/>
            <a:p>
              <a:r>
                <a:rPr lang="en-US" sz="5600">
                  <a:solidFill>
                    <a:srgbClr val="FBFBFB"/>
                  </a:solidFill>
                  <a:latin typeface="dt-technology-11" panose="02000509000000000000" pitchFamily="49" charset="0"/>
                  <a:cs typeface="Arial" panose="020B0604020202020204" pitchFamily="34" charset="0"/>
                </a:rPr>
                <a:t>o</a:t>
              </a:r>
              <a:endParaRPr lang="en-US" sz="5600">
                <a:solidFill>
                  <a:srgbClr val="FBFBFB"/>
                </a:solidFill>
              </a:endParaRPr>
            </a:p>
          </p:txBody>
        </p:sp>
        <p:sp>
          <p:nvSpPr>
            <p:cNvPr id="28" name="Rectangle 27"/>
            <p:cNvSpPr/>
            <p:nvPr/>
          </p:nvSpPr>
          <p:spPr>
            <a:xfrm>
              <a:off x="12542854" y="9074691"/>
              <a:ext cx="5721995" cy="1200329"/>
            </a:xfrm>
            <a:prstGeom prst="rect">
              <a:avLst/>
            </a:prstGeom>
          </p:spPr>
          <p:txBody>
            <a:bodyPr wrap="square">
              <a:spAutoFit/>
            </a:bodyPr>
            <a:lstStyle/>
            <a:p>
              <a:r>
                <a:rPr lang="en-US" sz="2400">
                  <a:solidFill>
                    <a:srgbClr val="FBFBFB"/>
                  </a:solidFill>
                </a:rPr>
                <a:t>Etiam dignissim dolor sit amet dictum volutpat. Sed egestas egestas turpis, vitae accumsan nunc aliquam sed.</a:t>
              </a:r>
            </a:p>
          </p:txBody>
        </p:sp>
      </p:grpSp>
      <p:sp>
        <p:nvSpPr>
          <p:cNvPr id="29" name="Title 1"/>
          <p:cNvSpPr txBox="1">
            <a:spLocks/>
          </p:cNvSpPr>
          <p:nvPr/>
        </p:nvSpPr>
        <p:spPr>
          <a:xfrm>
            <a:off x="1921090" y="3432795"/>
            <a:ext cx="6560628" cy="312202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5400" dirty="0">
                <a:solidFill>
                  <a:schemeClr val="tx1">
                    <a:lumMod val="90000"/>
                    <a:lumOff val="10000"/>
                  </a:schemeClr>
                </a:solidFill>
                <a:latin typeface="+mn-lt"/>
              </a:rPr>
              <a:t>Four phase infographic easy slide</a:t>
            </a:r>
          </a:p>
          <a:p>
            <a:r>
              <a:rPr lang="en-US" sz="2400" dirty="0">
                <a:latin typeface="+mn-lt"/>
              </a:rPr>
              <a:t>Etiam dignissim dolor sit amet dictum volutpat. Sed egestas egestas turpis, vitae</a:t>
            </a:r>
            <a:endParaRPr lang="en-US" sz="5400" dirty="0">
              <a:solidFill>
                <a:schemeClr val="tx1">
                  <a:lumMod val="90000"/>
                  <a:lumOff val="10000"/>
                </a:schemeClr>
              </a:solidFill>
              <a:latin typeface="+mn-lt"/>
            </a:endParaRPr>
          </a:p>
        </p:txBody>
      </p:sp>
      <p:sp>
        <p:nvSpPr>
          <p:cNvPr id="31" name="Rectangle 30"/>
          <p:cNvSpPr/>
          <p:nvPr/>
        </p:nvSpPr>
        <p:spPr>
          <a:xfrm>
            <a:off x="1943120" y="7322121"/>
            <a:ext cx="5325192" cy="2308324"/>
          </a:xfrm>
          <a:prstGeom prst="rect">
            <a:avLst/>
          </a:prstGeom>
        </p:spPr>
        <p:txBody>
          <a:bodyPr wrap="square">
            <a:spAutoFit/>
          </a:bodyPr>
          <a:lstStyle/>
          <a:p>
            <a:r>
              <a:rPr lang="en-US" sz="2400"/>
              <a:t>Etiam dignissim dolor sit amet dictum volutpat. Sed egestas egestas turpis, vitae accumsan nunc aliquam sed. In hac habitasse platea dictumst. Praesent lacus odio, sagittis et volutpat id, dignissim vitae arcu. </a:t>
            </a:r>
          </a:p>
        </p:txBody>
      </p:sp>
      <p:cxnSp>
        <p:nvCxnSpPr>
          <p:cNvPr id="33" name="Straight Connector 32"/>
          <p:cNvCxnSpPr/>
          <p:nvPr/>
        </p:nvCxnSpPr>
        <p:spPr>
          <a:xfrm>
            <a:off x="1943121" y="6853764"/>
            <a:ext cx="54283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73333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0-#ppt_w/2"/>
                                          </p:val>
                                        </p:tav>
                                        <p:tav tm="100000">
                                          <p:val>
                                            <p:strVal val="#ppt_x"/>
                                          </p:val>
                                        </p:tav>
                                      </p:tavLst>
                                    </p:anim>
                                    <p:anim calcmode="lin" valueType="num">
                                      <p:cBhvr additive="base">
                                        <p:cTn id="12" dur="10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0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1000" fill="hold"/>
                                        <p:tgtEl>
                                          <p:spTgt spid="20"/>
                                        </p:tgtEl>
                                        <p:attrNameLst>
                                          <p:attrName>ppt_x</p:attrName>
                                        </p:attrNameLst>
                                      </p:cBhvr>
                                      <p:tavLst>
                                        <p:tav tm="0">
                                          <p:val>
                                            <p:strVal val="0-#ppt_w/2"/>
                                          </p:val>
                                        </p:tav>
                                        <p:tav tm="100000">
                                          <p:val>
                                            <p:strVal val="#ppt_x"/>
                                          </p:val>
                                        </p:tav>
                                      </p:tavLst>
                                    </p:anim>
                                    <p:anim calcmode="lin" valueType="num">
                                      <p:cBhvr additive="base">
                                        <p:cTn id="16" dur="10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30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1000" fill="hold"/>
                                        <p:tgtEl>
                                          <p:spTgt spid="25"/>
                                        </p:tgtEl>
                                        <p:attrNameLst>
                                          <p:attrName>ppt_x</p:attrName>
                                        </p:attrNameLst>
                                      </p:cBhvr>
                                      <p:tavLst>
                                        <p:tav tm="0">
                                          <p:val>
                                            <p:strVal val="0-#ppt_w/2"/>
                                          </p:val>
                                        </p:tav>
                                        <p:tav tm="100000">
                                          <p:val>
                                            <p:strVal val="#ppt_x"/>
                                          </p:val>
                                        </p:tav>
                                      </p:tavLst>
                                    </p:anim>
                                    <p:anim calcmode="lin" valueType="num">
                                      <p:cBhvr additive="base">
                                        <p:cTn id="20" dur="1000" fill="hold"/>
                                        <p:tgtEl>
                                          <p:spTgt spid="25"/>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8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000" fill="hold"/>
                                        <p:tgtEl>
                                          <p:spTgt spid="8"/>
                                        </p:tgtEl>
                                        <p:attrNameLst>
                                          <p:attrName>ppt_x</p:attrName>
                                        </p:attrNameLst>
                                      </p:cBhvr>
                                      <p:tavLst>
                                        <p:tav tm="0">
                                          <p:val>
                                            <p:strVal val="0-#ppt_w/2"/>
                                          </p:val>
                                        </p:tav>
                                        <p:tav tm="100000">
                                          <p:val>
                                            <p:strVal val="#ppt_x"/>
                                          </p:val>
                                        </p:tav>
                                      </p:tavLst>
                                    </p:anim>
                                    <p:anim calcmode="lin" valueType="num">
                                      <p:cBhvr additive="base">
                                        <p:cTn id="24" dur="1000" fill="hold"/>
                                        <p:tgtEl>
                                          <p:spTgt spid="8"/>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90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1000" fill="hold"/>
                                        <p:tgtEl>
                                          <p:spTgt spid="9"/>
                                        </p:tgtEl>
                                        <p:attrNameLst>
                                          <p:attrName>ppt_x</p:attrName>
                                        </p:attrNameLst>
                                      </p:cBhvr>
                                      <p:tavLst>
                                        <p:tav tm="0">
                                          <p:val>
                                            <p:strVal val="0-#ppt_w/2"/>
                                          </p:val>
                                        </p:tav>
                                        <p:tav tm="100000">
                                          <p:val>
                                            <p:strVal val="#ppt_x"/>
                                          </p:val>
                                        </p:tav>
                                      </p:tavLst>
                                    </p:anim>
                                    <p:anim calcmode="lin" valueType="num">
                                      <p:cBhvr additive="base">
                                        <p:cTn id="28" dur="1000" fill="hold"/>
                                        <p:tgtEl>
                                          <p:spTgt spid="9"/>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100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1000" fill="hold"/>
                                        <p:tgtEl>
                                          <p:spTgt spid="19"/>
                                        </p:tgtEl>
                                        <p:attrNameLst>
                                          <p:attrName>ppt_x</p:attrName>
                                        </p:attrNameLst>
                                      </p:cBhvr>
                                      <p:tavLst>
                                        <p:tav tm="0">
                                          <p:val>
                                            <p:strVal val="0-#ppt_w/2"/>
                                          </p:val>
                                        </p:tav>
                                        <p:tav tm="100000">
                                          <p:val>
                                            <p:strVal val="#ppt_x"/>
                                          </p:val>
                                        </p:tav>
                                      </p:tavLst>
                                    </p:anim>
                                    <p:anim calcmode="lin" valueType="num">
                                      <p:cBhvr additive="base">
                                        <p:cTn id="32" dur="1000" fill="hold"/>
                                        <p:tgtEl>
                                          <p:spTgt spid="19"/>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100"/>
                                  </p:stCondLst>
                                  <p:childTnLst>
                                    <p:set>
                                      <p:cBhvr>
                                        <p:cTn id="34" dur="1" fill="hold">
                                          <p:stCondLst>
                                            <p:cond delay="0"/>
                                          </p:stCondLst>
                                        </p:cTn>
                                        <p:tgtEl>
                                          <p:spTgt spid="24"/>
                                        </p:tgtEl>
                                        <p:attrNameLst>
                                          <p:attrName>style.visibility</p:attrName>
                                        </p:attrNameLst>
                                      </p:cBhvr>
                                      <p:to>
                                        <p:strVal val="visible"/>
                                      </p:to>
                                    </p:set>
                                    <p:anim calcmode="lin" valueType="num">
                                      <p:cBhvr additive="base">
                                        <p:cTn id="35" dur="1000" fill="hold"/>
                                        <p:tgtEl>
                                          <p:spTgt spid="24"/>
                                        </p:tgtEl>
                                        <p:attrNameLst>
                                          <p:attrName>ppt_x</p:attrName>
                                        </p:attrNameLst>
                                      </p:cBhvr>
                                      <p:tavLst>
                                        <p:tav tm="0">
                                          <p:val>
                                            <p:strVal val="0-#ppt_w/2"/>
                                          </p:val>
                                        </p:tav>
                                        <p:tav tm="100000">
                                          <p:val>
                                            <p:strVal val="#ppt_x"/>
                                          </p:val>
                                        </p:tav>
                                      </p:tavLst>
                                    </p:anim>
                                    <p:anim calcmode="lin" valueType="num">
                                      <p:cBhvr additive="base">
                                        <p:cTn id="36" dur="1000" fill="hold"/>
                                        <p:tgtEl>
                                          <p:spTgt spid="24"/>
                                        </p:tgtEl>
                                        <p:attrNameLst>
                                          <p:attrName>ppt_y</p:attrName>
                                        </p:attrNameLst>
                                      </p:cBhvr>
                                      <p:tavLst>
                                        <p:tav tm="0">
                                          <p:val>
                                            <p:strVal val="#ppt_y"/>
                                          </p:val>
                                        </p:tav>
                                        <p:tav tm="100000">
                                          <p:val>
                                            <p:strVal val="#ppt_y"/>
                                          </p:val>
                                        </p:tav>
                                      </p:tavLst>
                                    </p:anim>
                                  </p:childTnLst>
                                </p:cTn>
                              </p:par>
                              <p:par>
                                <p:cTn id="37" presetID="10" presetClass="entr" presetSubtype="0" fill="hold" nodeType="withEffect">
                                  <p:stCondLst>
                                    <p:cond delay="140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par>
                                <p:cTn id="40" presetID="10" presetClass="entr" presetSubtype="0" fill="hold" nodeType="withEffect">
                                  <p:stCondLst>
                                    <p:cond delay="160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500"/>
                                        <p:tgtEl>
                                          <p:spTgt spid="4"/>
                                        </p:tgtEl>
                                      </p:cBhvr>
                                    </p:animEffect>
                                  </p:childTnLst>
                                </p:cTn>
                              </p:par>
                              <p:par>
                                <p:cTn id="43" presetID="10" presetClass="entr" presetSubtype="0" fill="hold" nodeType="withEffect">
                                  <p:stCondLst>
                                    <p:cond delay="1700"/>
                                  </p:stCondLst>
                                  <p:childTnLst>
                                    <p:set>
                                      <p:cBhvr>
                                        <p:cTn id="44" dur="1" fill="hold">
                                          <p:stCondLst>
                                            <p:cond delay="0"/>
                                          </p:stCondLst>
                                        </p:cTn>
                                        <p:tgtEl>
                                          <p:spTgt spid="5"/>
                                        </p:tgtEl>
                                        <p:attrNameLst>
                                          <p:attrName>style.visibility</p:attrName>
                                        </p:attrNameLst>
                                      </p:cBhvr>
                                      <p:to>
                                        <p:strVal val="visible"/>
                                      </p:to>
                                    </p:set>
                                    <p:animEffect transition="in" filter="fade">
                                      <p:cBhvr>
                                        <p:cTn id="45" dur="500"/>
                                        <p:tgtEl>
                                          <p:spTgt spid="5"/>
                                        </p:tgtEl>
                                      </p:cBhvr>
                                    </p:animEffect>
                                  </p:childTnLst>
                                </p:cTn>
                              </p:par>
                              <p:par>
                                <p:cTn id="46" presetID="10" presetClass="entr" presetSubtype="0" fill="hold" nodeType="withEffect">
                                  <p:stCondLst>
                                    <p:cond delay="1800"/>
                                  </p:stCondLst>
                                  <p:childTnLst>
                                    <p:set>
                                      <p:cBhvr>
                                        <p:cTn id="47" dur="1" fill="hold">
                                          <p:stCondLst>
                                            <p:cond delay="0"/>
                                          </p:stCondLst>
                                        </p:cTn>
                                        <p:tgtEl>
                                          <p:spTgt spid="11"/>
                                        </p:tgtEl>
                                        <p:attrNameLst>
                                          <p:attrName>style.visibility</p:attrName>
                                        </p:attrNameLst>
                                      </p:cBhvr>
                                      <p:to>
                                        <p:strVal val="visible"/>
                                      </p:to>
                                    </p:set>
                                    <p:animEffect transition="in" filter="fade">
                                      <p:cBhvr>
                                        <p:cTn id="4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9" grpId="0" animBg="1"/>
      <p:bldP spid="24" grpId="0" animBg="1"/>
      <p:bldP spid="7" grpId="0" animBg="1"/>
      <p:bldP spid="10" grpId="0" animBg="1"/>
      <p:bldP spid="20" grpId="0" animBg="1"/>
      <p:bldP spid="25"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rot="5400000">
            <a:off x="15431691" y="5334671"/>
            <a:ext cx="7364888" cy="42749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Rectangle 8"/>
          <p:cNvSpPr/>
          <p:nvPr/>
        </p:nvSpPr>
        <p:spPr>
          <a:xfrm rot="5400000">
            <a:off x="10507757" y="5654257"/>
            <a:ext cx="8004060" cy="42749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 name="Rectangle 16"/>
          <p:cNvSpPr/>
          <p:nvPr/>
        </p:nvSpPr>
        <p:spPr>
          <a:xfrm rot="5400000">
            <a:off x="5491477" y="6066187"/>
            <a:ext cx="8827924" cy="427497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 name="Rectangle 21"/>
          <p:cNvSpPr/>
          <p:nvPr/>
        </p:nvSpPr>
        <p:spPr>
          <a:xfrm rot="5400000">
            <a:off x="1514214" y="5439175"/>
            <a:ext cx="7573894" cy="427497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 name="Rectangle 1"/>
          <p:cNvSpPr/>
          <p:nvPr/>
        </p:nvSpPr>
        <p:spPr>
          <a:xfrm>
            <a:off x="2052059" y="-684673"/>
            <a:ext cx="20116800" cy="44613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 name="Rounded Rectangle 6"/>
          <p:cNvSpPr/>
          <p:nvPr/>
        </p:nvSpPr>
        <p:spPr>
          <a:xfrm rot="5400000">
            <a:off x="11932924" y="-6156368"/>
            <a:ext cx="521330" cy="19344812"/>
          </a:xfrm>
          <a:prstGeom prst="roundRect">
            <a:avLst>
              <a:gd name="adj" fmla="val 50000"/>
            </a:avLst>
          </a:prstGeom>
          <a:noFill/>
          <a:ln w="1143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Rectangle 7"/>
          <p:cNvSpPr/>
          <p:nvPr/>
        </p:nvSpPr>
        <p:spPr>
          <a:xfrm rot="5400000">
            <a:off x="18876542" y="1681535"/>
            <a:ext cx="475190" cy="4274970"/>
          </a:xfrm>
          <a:prstGeom prst="rect">
            <a:avLst/>
          </a:prstGeom>
          <a:gradFill flip="none" rotWithShape="1">
            <a:gsLst>
              <a:gs pos="100000">
                <a:schemeClr val="accent1"/>
              </a:gs>
              <a:gs pos="83000">
                <a:schemeClr val="accent1">
                  <a:lumMod val="50000"/>
                </a:schemeClr>
              </a:gs>
              <a:gs pos="56637">
                <a:schemeClr val="accent1"/>
              </a:gs>
              <a:gs pos="26000">
                <a:schemeClr val="accent1">
                  <a:lumMod val="20000"/>
                  <a:lumOff val="80000"/>
                </a:schemeClr>
              </a:gs>
              <a:gs pos="0">
                <a:schemeClr val="accent1">
                  <a:lumMod val="40000"/>
                  <a:lumOff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Rectangle 9"/>
          <p:cNvSpPr/>
          <p:nvPr/>
        </p:nvSpPr>
        <p:spPr>
          <a:xfrm rot="5400000">
            <a:off x="14272194" y="1681535"/>
            <a:ext cx="475190" cy="4274970"/>
          </a:xfrm>
          <a:prstGeom prst="rect">
            <a:avLst/>
          </a:prstGeom>
          <a:gradFill flip="none" rotWithShape="1">
            <a:gsLst>
              <a:gs pos="100000">
                <a:schemeClr val="accent2"/>
              </a:gs>
              <a:gs pos="83000">
                <a:schemeClr val="accent2">
                  <a:lumMod val="50000"/>
                </a:schemeClr>
              </a:gs>
              <a:gs pos="56637">
                <a:schemeClr val="accent2"/>
              </a:gs>
              <a:gs pos="26000">
                <a:schemeClr val="accent2">
                  <a:lumMod val="20000"/>
                  <a:lumOff val="80000"/>
                </a:schemeClr>
              </a:gs>
              <a:gs pos="0">
                <a:schemeClr val="accent2">
                  <a:lumMod val="40000"/>
                  <a:lumOff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 name="Rectangle 17"/>
          <p:cNvSpPr/>
          <p:nvPr/>
        </p:nvSpPr>
        <p:spPr>
          <a:xfrm rot="5400000">
            <a:off x="9667848" y="1681535"/>
            <a:ext cx="475190" cy="4274970"/>
          </a:xfrm>
          <a:prstGeom prst="rect">
            <a:avLst/>
          </a:prstGeom>
          <a:gradFill flip="none" rotWithShape="1">
            <a:gsLst>
              <a:gs pos="100000">
                <a:schemeClr val="accent3"/>
              </a:gs>
              <a:gs pos="83000">
                <a:schemeClr val="accent3">
                  <a:lumMod val="50000"/>
                </a:schemeClr>
              </a:gs>
              <a:gs pos="56637">
                <a:schemeClr val="accent3"/>
              </a:gs>
              <a:gs pos="26000">
                <a:schemeClr val="accent3">
                  <a:lumMod val="20000"/>
                  <a:lumOff val="80000"/>
                </a:schemeClr>
              </a:gs>
              <a:gs pos="0">
                <a:schemeClr val="accent3">
                  <a:lumMod val="40000"/>
                  <a:lumOff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 name="Rectangle 22"/>
          <p:cNvSpPr/>
          <p:nvPr/>
        </p:nvSpPr>
        <p:spPr>
          <a:xfrm rot="5400000">
            <a:off x="5063568" y="1681535"/>
            <a:ext cx="475190" cy="4274970"/>
          </a:xfrm>
          <a:prstGeom prst="rect">
            <a:avLst/>
          </a:prstGeom>
          <a:gradFill flip="none" rotWithShape="1">
            <a:gsLst>
              <a:gs pos="100000">
                <a:schemeClr val="accent4"/>
              </a:gs>
              <a:gs pos="83000">
                <a:schemeClr val="accent4">
                  <a:lumMod val="50000"/>
                </a:schemeClr>
              </a:gs>
              <a:gs pos="56637">
                <a:schemeClr val="accent4"/>
              </a:gs>
              <a:gs pos="26000">
                <a:schemeClr val="accent4">
                  <a:lumMod val="20000"/>
                  <a:lumOff val="80000"/>
                </a:schemeClr>
              </a:gs>
              <a:gs pos="0">
                <a:schemeClr val="accent4">
                  <a:lumMod val="40000"/>
                  <a:lumOff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Title 1"/>
          <p:cNvSpPr txBox="1">
            <a:spLocks/>
          </p:cNvSpPr>
          <p:nvPr/>
        </p:nvSpPr>
        <p:spPr>
          <a:xfrm>
            <a:off x="3685296" y="880926"/>
            <a:ext cx="16346006" cy="158831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Four phase infographic easy slide</a:t>
            </a:r>
          </a:p>
          <a:p>
            <a:pPr algn="ctr"/>
            <a:r>
              <a:rPr lang="en-US" sz="3200" dirty="0">
                <a:latin typeface="+mn-lt"/>
              </a:rPr>
              <a:t>Etiam dignissim dolor sit amet dictum volutpat. Sed egestas egestas turpis, vitae</a:t>
            </a:r>
            <a:endParaRPr lang="en-US" sz="6400" dirty="0">
              <a:solidFill>
                <a:schemeClr val="tx1">
                  <a:lumMod val="90000"/>
                  <a:lumOff val="10000"/>
                </a:schemeClr>
              </a:solidFill>
              <a:latin typeface="+mn-lt"/>
            </a:endParaRPr>
          </a:p>
        </p:txBody>
      </p:sp>
      <p:grpSp>
        <p:nvGrpSpPr>
          <p:cNvPr id="3" name="Group 2"/>
          <p:cNvGrpSpPr/>
          <p:nvPr/>
        </p:nvGrpSpPr>
        <p:grpSpPr>
          <a:xfrm>
            <a:off x="3283492" y="4995725"/>
            <a:ext cx="3979819" cy="5293191"/>
            <a:chOff x="3283492" y="4995725"/>
            <a:chExt cx="3979819" cy="5293191"/>
          </a:xfrm>
        </p:grpSpPr>
        <p:sp>
          <p:nvSpPr>
            <p:cNvPr id="29" name="TextBox 28"/>
            <p:cNvSpPr txBox="1"/>
            <p:nvPr/>
          </p:nvSpPr>
          <p:spPr>
            <a:xfrm>
              <a:off x="3339011" y="6051068"/>
              <a:ext cx="3924300" cy="646331"/>
            </a:xfrm>
            <a:prstGeom prst="rect">
              <a:avLst/>
            </a:prstGeom>
            <a:noFill/>
          </p:spPr>
          <p:txBody>
            <a:bodyPr wrap="square" rtlCol="0">
              <a:spAutoFit/>
            </a:bodyPr>
            <a:lstStyle/>
            <a:p>
              <a:pPr algn="ctr"/>
              <a:r>
                <a:rPr lang="en-US" sz="3600">
                  <a:solidFill>
                    <a:srgbClr val="FBFBFB"/>
                  </a:solidFill>
                </a:rPr>
                <a:t>OPTION 01</a:t>
              </a:r>
            </a:p>
          </p:txBody>
        </p:sp>
        <p:cxnSp>
          <p:nvCxnSpPr>
            <p:cNvPr id="31" name="Straight Connector 30"/>
            <p:cNvCxnSpPr/>
            <p:nvPr/>
          </p:nvCxnSpPr>
          <p:spPr>
            <a:xfrm>
              <a:off x="3426815" y="7152159"/>
              <a:ext cx="3748692" cy="0"/>
            </a:xfrm>
            <a:prstGeom prst="line">
              <a:avLst/>
            </a:prstGeom>
            <a:ln w="19050" cap="rnd">
              <a:solidFill>
                <a:srgbClr val="FBFBFB"/>
              </a:solidFill>
              <a:round/>
            </a:ln>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3283492" y="7611260"/>
              <a:ext cx="3979818" cy="2677656"/>
            </a:xfrm>
            <a:prstGeom prst="rect">
              <a:avLst/>
            </a:prstGeom>
          </p:spPr>
          <p:txBody>
            <a:bodyPr wrap="square">
              <a:spAutoFit/>
            </a:bodyPr>
            <a:lstStyle/>
            <a:p>
              <a:pPr algn="ctr"/>
              <a:r>
                <a:rPr lang="en-US" sz="2800">
                  <a:solidFill>
                    <a:srgbClr val="FBFBFB"/>
                  </a:solidFill>
                </a:rPr>
                <a:t>Etiam dignissim dolor sit amet dictum volutpat. Sed egestas egestas turpis, vitae accumsan nunc aliquam sed.</a:t>
              </a:r>
            </a:p>
          </p:txBody>
        </p:sp>
        <p:sp>
          <p:nvSpPr>
            <p:cNvPr id="33" name="Rectangle 32"/>
            <p:cNvSpPr/>
            <p:nvPr/>
          </p:nvSpPr>
          <p:spPr>
            <a:xfrm>
              <a:off x="4731775" y="4995725"/>
              <a:ext cx="954108" cy="1015663"/>
            </a:xfrm>
            <a:prstGeom prst="rect">
              <a:avLst/>
            </a:prstGeom>
          </p:spPr>
          <p:txBody>
            <a:bodyPr wrap="none">
              <a:spAutoFit/>
            </a:bodyPr>
            <a:lstStyle/>
            <a:p>
              <a:pPr algn="ctr"/>
              <a:r>
                <a:rPr lang="en-US" sz="6000">
                  <a:solidFill>
                    <a:srgbClr val="FBFBFB"/>
                  </a:solidFill>
                  <a:latin typeface="dt-technology-11" panose="02000509000000000000" pitchFamily="49" charset="0"/>
                  <a:cs typeface="Arial" panose="020B0604020202020204" pitchFamily="34" charset="0"/>
                </a:rPr>
                <a:t>Z</a:t>
              </a:r>
              <a:endParaRPr lang="en-US" sz="6000">
                <a:solidFill>
                  <a:srgbClr val="FBFBFB"/>
                </a:solidFill>
              </a:endParaRPr>
            </a:p>
          </p:txBody>
        </p:sp>
      </p:grpSp>
      <p:grpSp>
        <p:nvGrpSpPr>
          <p:cNvPr id="4" name="Group 3"/>
          <p:cNvGrpSpPr/>
          <p:nvPr/>
        </p:nvGrpSpPr>
        <p:grpSpPr>
          <a:xfrm>
            <a:off x="7915530" y="4891221"/>
            <a:ext cx="3979819" cy="5397695"/>
            <a:chOff x="7915530" y="4891221"/>
            <a:chExt cx="3979819" cy="5397695"/>
          </a:xfrm>
        </p:grpSpPr>
        <p:sp>
          <p:nvSpPr>
            <p:cNvPr id="34" name="TextBox 33"/>
            <p:cNvSpPr txBox="1"/>
            <p:nvPr/>
          </p:nvSpPr>
          <p:spPr>
            <a:xfrm>
              <a:off x="7971049" y="6051068"/>
              <a:ext cx="3924300" cy="646331"/>
            </a:xfrm>
            <a:prstGeom prst="rect">
              <a:avLst/>
            </a:prstGeom>
            <a:noFill/>
          </p:spPr>
          <p:txBody>
            <a:bodyPr wrap="square" rtlCol="0">
              <a:spAutoFit/>
            </a:bodyPr>
            <a:lstStyle/>
            <a:p>
              <a:pPr algn="ctr"/>
              <a:r>
                <a:rPr lang="en-US" sz="3600">
                  <a:solidFill>
                    <a:srgbClr val="FBFBFB"/>
                  </a:solidFill>
                </a:rPr>
                <a:t>OPTION 02</a:t>
              </a:r>
            </a:p>
          </p:txBody>
        </p:sp>
        <p:cxnSp>
          <p:nvCxnSpPr>
            <p:cNvPr id="35" name="Straight Connector 34"/>
            <p:cNvCxnSpPr/>
            <p:nvPr/>
          </p:nvCxnSpPr>
          <p:spPr>
            <a:xfrm>
              <a:off x="8058853" y="7152159"/>
              <a:ext cx="3748692" cy="0"/>
            </a:xfrm>
            <a:prstGeom prst="line">
              <a:avLst/>
            </a:prstGeom>
            <a:ln w="19050" cap="rnd">
              <a:solidFill>
                <a:srgbClr val="FBFBFB"/>
              </a:solidFill>
              <a:round/>
            </a:ln>
          </p:spPr>
          <p:style>
            <a:lnRef idx="1">
              <a:schemeClr val="accent1"/>
            </a:lnRef>
            <a:fillRef idx="0">
              <a:schemeClr val="accent1"/>
            </a:fillRef>
            <a:effectRef idx="0">
              <a:schemeClr val="accent1"/>
            </a:effectRef>
            <a:fontRef idx="minor">
              <a:schemeClr val="tx1"/>
            </a:fontRef>
          </p:style>
        </p:cxnSp>
        <p:sp>
          <p:nvSpPr>
            <p:cNvPr id="36" name="Rectangle 35"/>
            <p:cNvSpPr/>
            <p:nvPr/>
          </p:nvSpPr>
          <p:spPr>
            <a:xfrm>
              <a:off x="7915530" y="7611260"/>
              <a:ext cx="3979818" cy="2677656"/>
            </a:xfrm>
            <a:prstGeom prst="rect">
              <a:avLst/>
            </a:prstGeom>
          </p:spPr>
          <p:txBody>
            <a:bodyPr wrap="square">
              <a:spAutoFit/>
            </a:bodyPr>
            <a:lstStyle/>
            <a:p>
              <a:pPr algn="ctr"/>
              <a:r>
                <a:rPr lang="en-US" sz="2800">
                  <a:solidFill>
                    <a:srgbClr val="FBFBFB"/>
                  </a:solidFill>
                </a:rPr>
                <a:t>Etiam dignissim dolor sit amet dictum volutpat. Sed egestas egestas turpis, vitae accumsan nunc aliquam sed.</a:t>
              </a:r>
            </a:p>
          </p:txBody>
        </p:sp>
        <p:sp>
          <p:nvSpPr>
            <p:cNvPr id="37" name="Rectangle 36"/>
            <p:cNvSpPr/>
            <p:nvPr/>
          </p:nvSpPr>
          <p:spPr>
            <a:xfrm>
              <a:off x="9351641" y="4891221"/>
              <a:ext cx="1107997" cy="1200329"/>
            </a:xfrm>
            <a:prstGeom prst="rect">
              <a:avLst/>
            </a:prstGeom>
          </p:spPr>
          <p:txBody>
            <a:bodyPr wrap="none">
              <a:spAutoFit/>
            </a:bodyPr>
            <a:lstStyle/>
            <a:p>
              <a:pPr algn="ctr"/>
              <a:r>
                <a:rPr lang="en-US" sz="7200">
                  <a:solidFill>
                    <a:srgbClr val="FBFBFB"/>
                  </a:solidFill>
                  <a:latin typeface="dt-technology-06" panose="02000509000000000000" pitchFamily="49" charset="0"/>
                  <a:cs typeface="Arial" panose="020B0604020202020204" pitchFamily="34" charset="0"/>
                </a:rPr>
                <a:t>%</a:t>
              </a:r>
              <a:endParaRPr lang="en-US" sz="7200">
                <a:solidFill>
                  <a:srgbClr val="FBFBFB"/>
                </a:solidFill>
              </a:endParaRPr>
            </a:p>
          </p:txBody>
        </p:sp>
      </p:grpSp>
      <p:grpSp>
        <p:nvGrpSpPr>
          <p:cNvPr id="5" name="Group 4"/>
          <p:cNvGrpSpPr/>
          <p:nvPr/>
        </p:nvGrpSpPr>
        <p:grpSpPr>
          <a:xfrm>
            <a:off x="12478800" y="4995725"/>
            <a:ext cx="3979819" cy="5293191"/>
            <a:chOff x="12478800" y="4995725"/>
            <a:chExt cx="3979819" cy="5293191"/>
          </a:xfrm>
        </p:grpSpPr>
        <p:sp>
          <p:nvSpPr>
            <p:cNvPr id="40" name="TextBox 39"/>
            <p:cNvSpPr txBox="1"/>
            <p:nvPr/>
          </p:nvSpPr>
          <p:spPr>
            <a:xfrm>
              <a:off x="12534319" y="6051068"/>
              <a:ext cx="3924300" cy="646331"/>
            </a:xfrm>
            <a:prstGeom prst="rect">
              <a:avLst/>
            </a:prstGeom>
            <a:noFill/>
          </p:spPr>
          <p:txBody>
            <a:bodyPr wrap="square" rtlCol="0">
              <a:spAutoFit/>
            </a:bodyPr>
            <a:lstStyle/>
            <a:p>
              <a:pPr algn="ctr"/>
              <a:r>
                <a:rPr lang="en-US" sz="3600">
                  <a:solidFill>
                    <a:srgbClr val="FBFBFB"/>
                  </a:solidFill>
                </a:rPr>
                <a:t>OPTION 03</a:t>
              </a:r>
            </a:p>
          </p:txBody>
        </p:sp>
        <p:cxnSp>
          <p:nvCxnSpPr>
            <p:cNvPr id="41" name="Straight Connector 40"/>
            <p:cNvCxnSpPr/>
            <p:nvPr/>
          </p:nvCxnSpPr>
          <p:spPr>
            <a:xfrm>
              <a:off x="12622123" y="7152159"/>
              <a:ext cx="3748692" cy="0"/>
            </a:xfrm>
            <a:prstGeom prst="line">
              <a:avLst/>
            </a:prstGeom>
            <a:ln w="19050" cap="rnd">
              <a:solidFill>
                <a:srgbClr val="FBFBFB"/>
              </a:solidFill>
              <a:round/>
            </a:ln>
          </p:spPr>
          <p:style>
            <a:lnRef idx="1">
              <a:schemeClr val="accent1"/>
            </a:lnRef>
            <a:fillRef idx="0">
              <a:schemeClr val="accent1"/>
            </a:fillRef>
            <a:effectRef idx="0">
              <a:schemeClr val="accent1"/>
            </a:effectRef>
            <a:fontRef idx="minor">
              <a:schemeClr val="tx1"/>
            </a:fontRef>
          </p:style>
        </p:cxnSp>
        <p:sp>
          <p:nvSpPr>
            <p:cNvPr id="42" name="Rectangle 41"/>
            <p:cNvSpPr/>
            <p:nvPr/>
          </p:nvSpPr>
          <p:spPr>
            <a:xfrm>
              <a:off x="12478800" y="7611260"/>
              <a:ext cx="3979818" cy="2677656"/>
            </a:xfrm>
            <a:prstGeom prst="rect">
              <a:avLst/>
            </a:prstGeom>
          </p:spPr>
          <p:txBody>
            <a:bodyPr wrap="square">
              <a:spAutoFit/>
            </a:bodyPr>
            <a:lstStyle/>
            <a:p>
              <a:pPr algn="ctr"/>
              <a:r>
                <a:rPr lang="en-US" sz="2800">
                  <a:solidFill>
                    <a:srgbClr val="FBFBFB"/>
                  </a:solidFill>
                </a:rPr>
                <a:t>Etiam dignissim dolor sit amet dictum volutpat. Sed egestas egestas turpis, vitae accumsan nunc aliquam sed.</a:t>
              </a:r>
            </a:p>
          </p:txBody>
        </p:sp>
        <p:sp>
          <p:nvSpPr>
            <p:cNvPr id="43" name="Rectangle 42"/>
            <p:cNvSpPr/>
            <p:nvPr/>
          </p:nvSpPr>
          <p:spPr>
            <a:xfrm>
              <a:off x="13980945" y="4995725"/>
              <a:ext cx="1031052" cy="1107996"/>
            </a:xfrm>
            <a:prstGeom prst="rect">
              <a:avLst/>
            </a:prstGeom>
          </p:spPr>
          <p:txBody>
            <a:bodyPr wrap="none">
              <a:spAutoFit/>
            </a:bodyPr>
            <a:lstStyle/>
            <a:p>
              <a:pPr algn="ctr"/>
              <a:r>
                <a:rPr lang="en-US" sz="6600">
                  <a:solidFill>
                    <a:srgbClr val="FBFBFB"/>
                  </a:solidFill>
                  <a:latin typeface="dt-technology-02" panose="02000509000000000000" pitchFamily="49" charset="0"/>
                  <a:cs typeface="Arial" panose="020B0604020202020204" pitchFamily="34" charset="0"/>
                </a:rPr>
                <a:t>Y</a:t>
              </a:r>
              <a:endParaRPr lang="en-US" sz="6600">
                <a:solidFill>
                  <a:srgbClr val="FBFBFB"/>
                </a:solidFill>
              </a:endParaRPr>
            </a:p>
          </p:txBody>
        </p:sp>
      </p:grpSp>
      <p:grpSp>
        <p:nvGrpSpPr>
          <p:cNvPr id="11" name="Group 10"/>
          <p:cNvGrpSpPr/>
          <p:nvPr/>
        </p:nvGrpSpPr>
        <p:grpSpPr>
          <a:xfrm>
            <a:off x="17124226" y="4995725"/>
            <a:ext cx="3979819" cy="5293191"/>
            <a:chOff x="17124226" y="4995725"/>
            <a:chExt cx="3979819" cy="5293191"/>
          </a:xfrm>
        </p:grpSpPr>
        <p:sp>
          <p:nvSpPr>
            <p:cNvPr id="51" name="TextBox 50"/>
            <p:cNvSpPr txBox="1"/>
            <p:nvPr/>
          </p:nvSpPr>
          <p:spPr>
            <a:xfrm>
              <a:off x="17179745" y="6051068"/>
              <a:ext cx="3924300" cy="646331"/>
            </a:xfrm>
            <a:prstGeom prst="rect">
              <a:avLst/>
            </a:prstGeom>
            <a:noFill/>
          </p:spPr>
          <p:txBody>
            <a:bodyPr wrap="square" rtlCol="0">
              <a:spAutoFit/>
            </a:bodyPr>
            <a:lstStyle/>
            <a:p>
              <a:pPr algn="ctr"/>
              <a:r>
                <a:rPr lang="en-US" sz="3600">
                  <a:solidFill>
                    <a:srgbClr val="FBFBFB"/>
                  </a:solidFill>
                </a:rPr>
                <a:t>OPTION 04</a:t>
              </a:r>
            </a:p>
          </p:txBody>
        </p:sp>
        <p:cxnSp>
          <p:nvCxnSpPr>
            <p:cNvPr id="52" name="Straight Connector 51"/>
            <p:cNvCxnSpPr/>
            <p:nvPr/>
          </p:nvCxnSpPr>
          <p:spPr>
            <a:xfrm>
              <a:off x="17267549" y="7152159"/>
              <a:ext cx="3748692" cy="0"/>
            </a:xfrm>
            <a:prstGeom prst="line">
              <a:avLst/>
            </a:prstGeom>
            <a:ln w="19050" cap="rnd">
              <a:solidFill>
                <a:srgbClr val="FBFBFB"/>
              </a:solidFill>
              <a:round/>
            </a:ln>
          </p:spPr>
          <p:style>
            <a:lnRef idx="1">
              <a:schemeClr val="accent1"/>
            </a:lnRef>
            <a:fillRef idx="0">
              <a:schemeClr val="accent1"/>
            </a:fillRef>
            <a:effectRef idx="0">
              <a:schemeClr val="accent1"/>
            </a:effectRef>
            <a:fontRef idx="minor">
              <a:schemeClr val="tx1"/>
            </a:fontRef>
          </p:style>
        </p:cxnSp>
        <p:sp>
          <p:nvSpPr>
            <p:cNvPr id="53" name="Rectangle 52"/>
            <p:cNvSpPr/>
            <p:nvPr/>
          </p:nvSpPr>
          <p:spPr>
            <a:xfrm>
              <a:off x="17124226" y="7611260"/>
              <a:ext cx="3979818" cy="2677656"/>
            </a:xfrm>
            <a:prstGeom prst="rect">
              <a:avLst/>
            </a:prstGeom>
          </p:spPr>
          <p:txBody>
            <a:bodyPr wrap="square">
              <a:spAutoFit/>
            </a:bodyPr>
            <a:lstStyle/>
            <a:p>
              <a:pPr algn="ctr"/>
              <a:r>
                <a:rPr lang="en-US" sz="2800">
                  <a:solidFill>
                    <a:srgbClr val="FBFBFB"/>
                  </a:solidFill>
                </a:rPr>
                <a:t>Etiam dignissim dolor sit amet dictum volutpat. Sed egestas egestas turpis, vitae accumsan nunc aliquam sed.</a:t>
              </a:r>
            </a:p>
          </p:txBody>
        </p:sp>
        <p:sp>
          <p:nvSpPr>
            <p:cNvPr id="54" name="Rectangle 53"/>
            <p:cNvSpPr/>
            <p:nvPr/>
          </p:nvSpPr>
          <p:spPr>
            <a:xfrm>
              <a:off x="18572509" y="4995725"/>
              <a:ext cx="954108" cy="1015663"/>
            </a:xfrm>
            <a:prstGeom prst="rect">
              <a:avLst/>
            </a:prstGeom>
          </p:spPr>
          <p:txBody>
            <a:bodyPr wrap="none">
              <a:spAutoFit/>
            </a:bodyPr>
            <a:lstStyle/>
            <a:p>
              <a:pPr algn="ctr"/>
              <a:r>
                <a:rPr lang="en-US" sz="6000">
                  <a:solidFill>
                    <a:srgbClr val="FBFBFB"/>
                  </a:solidFill>
                  <a:latin typeface="dt-transport-06" panose="02000509000000000000" pitchFamily="49" charset="0"/>
                  <a:cs typeface="Arial" panose="020B0604020202020204" pitchFamily="34" charset="0"/>
                </a:rPr>
                <a:t>S</a:t>
              </a:r>
              <a:endParaRPr lang="en-US" sz="6000">
                <a:solidFill>
                  <a:srgbClr val="FBFBFB"/>
                </a:solidFill>
              </a:endParaRPr>
            </a:p>
          </p:txBody>
        </p:sp>
      </p:grpSp>
    </p:spTree>
    <p:extLst>
      <p:ext uri="{BB962C8B-B14F-4D97-AF65-F5344CB8AC3E}">
        <p14:creationId xmlns:p14="http://schemas.microsoft.com/office/powerpoint/2010/main" val="3095086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par>
                                <p:cTn id="17" presetID="2" presetClass="entr" presetSubtype="1" decel="100000" fill="hold" grpId="0" nodeType="withEffect">
                                  <p:stCondLst>
                                    <p:cond delay="10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1000" fill="hold"/>
                                        <p:tgtEl>
                                          <p:spTgt spid="22"/>
                                        </p:tgtEl>
                                        <p:attrNameLst>
                                          <p:attrName>ppt_x</p:attrName>
                                        </p:attrNameLst>
                                      </p:cBhvr>
                                      <p:tavLst>
                                        <p:tav tm="0">
                                          <p:val>
                                            <p:strVal val="#ppt_x"/>
                                          </p:val>
                                        </p:tav>
                                        <p:tav tm="100000">
                                          <p:val>
                                            <p:strVal val="#ppt_x"/>
                                          </p:val>
                                        </p:tav>
                                      </p:tavLst>
                                    </p:anim>
                                    <p:anim calcmode="lin" valueType="num">
                                      <p:cBhvr additive="base">
                                        <p:cTn id="20" dur="1000" fill="hold"/>
                                        <p:tgtEl>
                                          <p:spTgt spid="22"/>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3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000" fill="hold"/>
                                        <p:tgtEl>
                                          <p:spTgt spid="17"/>
                                        </p:tgtEl>
                                        <p:attrNameLst>
                                          <p:attrName>ppt_x</p:attrName>
                                        </p:attrNameLst>
                                      </p:cBhvr>
                                      <p:tavLst>
                                        <p:tav tm="0">
                                          <p:val>
                                            <p:strVal val="#ppt_x"/>
                                          </p:val>
                                        </p:tav>
                                        <p:tav tm="100000">
                                          <p:val>
                                            <p:strVal val="#ppt_x"/>
                                          </p:val>
                                        </p:tav>
                                      </p:tavLst>
                                    </p:anim>
                                    <p:anim calcmode="lin" valueType="num">
                                      <p:cBhvr additive="base">
                                        <p:cTn id="24" dur="1000" fill="hold"/>
                                        <p:tgtEl>
                                          <p:spTgt spid="17"/>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50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1000" fill="hold"/>
                                        <p:tgtEl>
                                          <p:spTgt spid="9"/>
                                        </p:tgtEl>
                                        <p:attrNameLst>
                                          <p:attrName>ppt_x</p:attrName>
                                        </p:attrNameLst>
                                      </p:cBhvr>
                                      <p:tavLst>
                                        <p:tav tm="0">
                                          <p:val>
                                            <p:strVal val="#ppt_x"/>
                                          </p:val>
                                        </p:tav>
                                        <p:tav tm="100000">
                                          <p:val>
                                            <p:strVal val="#ppt_x"/>
                                          </p:val>
                                        </p:tav>
                                      </p:tavLst>
                                    </p:anim>
                                    <p:anim calcmode="lin" valueType="num">
                                      <p:cBhvr additive="base">
                                        <p:cTn id="28" dur="1000" fill="hold"/>
                                        <p:tgtEl>
                                          <p:spTgt spid="9"/>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0" nodeType="withEffect">
                                  <p:stCondLst>
                                    <p:cond delay="7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ppt_x"/>
                                          </p:val>
                                        </p:tav>
                                        <p:tav tm="100000">
                                          <p:val>
                                            <p:strVal val="#ppt_x"/>
                                          </p:val>
                                        </p:tav>
                                      </p:tavLst>
                                    </p:anim>
                                    <p:anim calcmode="lin" valueType="num">
                                      <p:cBhvr additive="base">
                                        <p:cTn id="32" dur="1000" fill="hold"/>
                                        <p:tgtEl>
                                          <p:spTgt spid="6"/>
                                        </p:tgtEl>
                                        <p:attrNameLst>
                                          <p:attrName>ppt_y</p:attrName>
                                        </p:attrNameLst>
                                      </p:cBhvr>
                                      <p:tavLst>
                                        <p:tav tm="0">
                                          <p:val>
                                            <p:strVal val="0-#ppt_h/2"/>
                                          </p:val>
                                        </p:tav>
                                        <p:tav tm="100000">
                                          <p:val>
                                            <p:strVal val="#ppt_y"/>
                                          </p:val>
                                        </p:tav>
                                      </p:tavLst>
                                    </p:anim>
                                  </p:childTnLst>
                                </p:cTn>
                              </p:par>
                              <p:par>
                                <p:cTn id="33" presetID="10" presetClass="entr" presetSubtype="0" fill="hold" nodeType="withEffect">
                                  <p:stCondLst>
                                    <p:cond delay="300"/>
                                  </p:stCondLst>
                                  <p:childTnLst>
                                    <p:set>
                                      <p:cBhvr>
                                        <p:cTn id="34" dur="1" fill="hold">
                                          <p:stCondLst>
                                            <p:cond delay="0"/>
                                          </p:stCondLst>
                                        </p:cTn>
                                        <p:tgtEl>
                                          <p:spTgt spid="3"/>
                                        </p:tgtEl>
                                        <p:attrNameLst>
                                          <p:attrName>style.visibility</p:attrName>
                                        </p:attrNameLst>
                                      </p:cBhvr>
                                      <p:to>
                                        <p:strVal val="visible"/>
                                      </p:to>
                                    </p:set>
                                    <p:animEffect transition="in" filter="fade">
                                      <p:cBhvr>
                                        <p:cTn id="35" dur="500"/>
                                        <p:tgtEl>
                                          <p:spTgt spid="3"/>
                                        </p:tgtEl>
                                      </p:cBhvr>
                                    </p:animEffect>
                                  </p:childTnLst>
                                </p:cTn>
                              </p:par>
                              <p:par>
                                <p:cTn id="36" presetID="10" presetClass="entr" presetSubtype="0" fill="hold" nodeType="withEffect">
                                  <p:stCondLst>
                                    <p:cond delay="40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nodeType="withEffect">
                                  <p:stCondLst>
                                    <p:cond delay="50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nodeType="withEffect">
                                  <p:stCondLst>
                                    <p:cond delay="600"/>
                                  </p:stCondLst>
                                  <p:childTnLst>
                                    <p:set>
                                      <p:cBhvr>
                                        <p:cTn id="43" dur="1" fill="hold">
                                          <p:stCondLst>
                                            <p:cond delay="0"/>
                                          </p:stCondLst>
                                        </p:cTn>
                                        <p:tgtEl>
                                          <p:spTgt spid="11"/>
                                        </p:tgtEl>
                                        <p:attrNameLst>
                                          <p:attrName>style.visibility</p:attrName>
                                        </p:attrNameLst>
                                      </p:cBhvr>
                                      <p:to>
                                        <p:strVal val="visible"/>
                                      </p:to>
                                    </p:set>
                                    <p:animEffect transition="in" filter="fade">
                                      <p:cBhvr>
                                        <p:cTn id="4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P spid="17" grpId="0" animBg="1"/>
      <p:bldP spid="22" grpId="0" animBg="1"/>
      <p:bldP spid="8" grpId="0" animBg="1"/>
      <p:bldP spid="10" grpId="0" animBg="1"/>
      <p:bldP spid="18" grpId="0" animBg="1"/>
      <p:bldP spid="23"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Isosceles Triangle 13"/>
          <p:cNvSpPr/>
          <p:nvPr/>
        </p:nvSpPr>
        <p:spPr>
          <a:xfrm rot="16200000">
            <a:off x="10083466" y="-15655272"/>
            <a:ext cx="4220246" cy="43197744"/>
          </a:xfrm>
          <a:prstGeom prst="triangl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Oval 7"/>
          <p:cNvSpPr/>
          <p:nvPr/>
        </p:nvSpPr>
        <p:spPr>
          <a:xfrm>
            <a:off x="3165656" y="4650347"/>
            <a:ext cx="2586510" cy="2586510"/>
          </a:xfrm>
          <a:prstGeom prst="ellipse">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a:solidFill>
                  <a:schemeClr val="bg1"/>
                </a:solidFill>
              </a:rPr>
              <a:t>1991</a:t>
            </a:r>
          </a:p>
        </p:txBody>
      </p:sp>
      <p:sp>
        <p:nvSpPr>
          <p:cNvPr id="9" name="Oval 8"/>
          <p:cNvSpPr/>
          <p:nvPr/>
        </p:nvSpPr>
        <p:spPr>
          <a:xfrm>
            <a:off x="6870988" y="4378763"/>
            <a:ext cx="3129678" cy="3129678"/>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a:solidFill>
                  <a:schemeClr val="bg1"/>
                </a:solidFill>
              </a:rPr>
              <a:t>2000</a:t>
            </a:r>
          </a:p>
        </p:txBody>
      </p:sp>
      <p:sp>
        <p:nvSpPr>
          <p:cNvPr id="10" name="Oval 9"/>
          <p:cNvSpPr/>
          <p:nvPr/>
        </p:nvSpPr>
        <p:spPr>
          <a:xfrm>
            <a:off x="11245530" y="4050147"/>
            <a:ext cx="3786910" cy="3786910"/>
          </a:xfrm>
          <a:prstGeom prst="ellipse">
            <a:avLst/>
          </a:prstGeom>
          <a:noFill/>
          <a:ln w="952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solidFill>
                  <a:schemeClr val="bg1"/>
                </a:solidFill>
              </a:rPr>
              <a:t>2009</a:t>
            </a:r>
          </a:p>
        </p:txBody>
      </p:sp>
      <p:sp>
        <p:nvSpPr>
          <p:cNvPr id="11" name="Oval 10"/>
          <p:cNvSpPr/>
          <p:nvPr/>
        </p:nvSpPr>
        <p:spPr>
          <a:xfrm>
            <a:off x="16429816" y="3652521"/>
            <a:ext cx="4582162" cy="4582162"/>
          </a:xfrm>
          <a:prstGeom prst="ellipse">
            <a:avLst/>
          </a:prstGeom>
          <a:noFill/>
          <a:ln w="1270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800" b="1">
                <a:solidFill>
                  <a:schemeClr val="bg1"/>
                </a:solidFill>
              </a:rPr>
              <a:t>Now</a:t>
            </a:r>
          </a:p>
        </p:txBody>
      </p:sp>
      <p:sp>
        <p:nvSpPr>
          <p:cNvPr id="13" name="Title 1"/>
          <p:cNvSpPr txBox="1">
            <a:spLocks/>
          </p:cNvSpPr>
          <p:nvPr/>
        </p:nvSpPr>
        <p:spPr>
          <a:xfrm>
            <a:off x="1336731" y="995225"/>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solidFill>
                  <a:schemeClr val="tx1">
                    <a:lumMod val="90000"/>
                    <a:lumOff val="10000"/>
                  </a:schemeClr>
                </a:solidFill>
                <a:latin typeface="+mn-lt"/>
              </a:rPr>
              <a:t>Four phase infographic easy slide</a:t>
            </a:r>
          </a:p>
          <a:p>
            <a:r>
              <a:rPr lang="en-US" sz="3200">
                <a:latin typeface="+mn-lt"/>
              </a:rPr>
              <a:t>Etiam dignissim dolor sit amet dictum volutpat. Sed egestas egestas turpis, vitae</a:t>
            </a:r>
            <a:endParaRPr lang="en-US" sz="6400">
              <a:solidFill>
                <a:schemeClr val="tx1">
                  <a:lumMod val="90000"/>
                  <a:lumOff val="10000"/>
                </a:schemeClr>
              </a:solidFill>
              <a:latin typeface="+mn-lt"/>
            </a:endParaRPr>
          </a:p>
        </p:txBody>
      </p:sp>
      <p:grpSp>
        <p:nvGrpSpPr>
          <p:cNvPr id="17" name="Group 16"/>
          <p:cNvGrpSpPr/>
          <p:nvPr/>
        </p:nvGrpSpPr>
        <p:grpSpPr>
          <a:xfrm>
            <a:off x="4045985" y="3718189"/>
            <a:ext cx="825849" cy="825851"/>
            <a:chOff x="1208908" y="1757548"/>
            <a:chExt cx="665018" cy="665018"/>
          </a:xfrm>
        </p:grpSpPr>
        <p:sp>
          <p:nvSpPr>
            <p:cNvPr id="15" name="Oval 14"/>
            <p:cNvSpPr/>
            <p:nvPr/>
          </p:nvSpPr>
          <p:spPr>
            <a:xfrm>
              <a:off x="1208908" y="1757548"/>
              <a:ext cx="665018" cy="66501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a:p>
          </p:txBody>
        </p:sp>
        <p:sp>
          <p:nvSpPr>
            <p:cNvPr id="16" name="Rectangle 15"/>
            <p:cNvSpPr/>
            <p:nvPr/>
          </p:nvSpPr>
          <p:spPr>
            <a:xfrm>
              <a:off x="1278607" y="1828447"/>
              <a:ext cx="525624" cy="470891"/>
            </a:xfrm>
            <a:prstGeom prst="rect">
              <a:avLst/>
            </a:prstGeom>
          </p:spPr>
          <p:txBody>
            <a:bodyPr wrap="none">
              <a:spAutoFit/>
            </a:bodyPr>
            <a:lstStyle/>
            <a:p>
              <a:pPr algn="ctr"/>
              <a:r>
                <a:rPr lang="en-US" sz="3200">
                  <a:solidFill>
                    <a:schemeClr val="bg1"/>
                  </a:solidFill>
                </a:rPr>
                <a:t>01</a:t>
              </a:r>
            </a:p>
          </p:txBody>
        </p:sp>
      </p:grpSp>
      <p:grpSp>
        <p:nvGrpSpPr>
          <p:cNvPr id="18" name="Group 17"/>
          <p:cNvGrpSpPr/>
          <p:nvPr/>
        </p:nvGrpSpPr>
        <p:grpSpPr>
          <a:xfrm>
            <a:off x="8022899" y="7698943"/>
            <a:ext cx="825849" cy="825851"/>
            <a:chOff x="1208908" y="1757548"/>
            <a:chExt cx="665018" cy="665018"/>
          </a:xfrm>
        </p:grpSpPr>
        <p:sp>
          <p:nvSpPr>
            <p:cNvPr id="19" name="Oval 18"/>
            <p:cNvSpPr/>
            <p:nvPr/>
          </p:nvSpPr>
          <p:spPr>
            <a:xfrm>
              <a:off x="1208908" y="1757548"/>
              <a:ext cx="665018" cy="66501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a:p>
          </p:txBody>
        </p:sp>
        <p:sp>
          <p:nvSpPr>
            <p:cNvPr id="20" name="Rectangle 19"/>
            <p:cNvSpPr/>
            <p:nvPr/>
          </p:nvSpPr>
          <p:spPr>
            <a:xfrm>
              <a:off x="1278607" y="1828447"/>
              <a:ext cx="525624" cy="470891"/>
            </a:xfrm>
            <a:prstGeom prst="rect">
              <a:avLst/>
            </a:prstGeom>
          </p:spPr>
          <p:txBody>
            <a:bodyPr wrap="none">
              <a:spAutoFit/>
            </a:bodyPr>
            <a:lstStyle/>
            <a:p>
              <a:pPr algn="ctr"/>
              <a:r>
                <a:rPr lang="en-US" sz="3200">
                  <a:solidFill>
                    <a:schemeClr val="bg1"/>
                  </a:solidFill>
                </a:rPr>
                <a:t>02</a:t>
              </a:r>
            </a:p>
          </p:txBody>
        </p:sp>
      </p:grpSp>
      <p:grpSp>
        <p:nvGrpSpPr>
          <p:cNvPr id="21" name="Group 20"/>
          <p:cNvGrpSpPr/>
          <p:nvPr/>
        </p:nvGrpSpPr>
        <p:grpSpPr>
          <a:xfrm>
            <a:off x="12726057" y="3038045"/>
            <a:ext cx="825849" cy="825851"/>
            <a:chOff x="1208908" y="1757548"/>
            <a:chExt cx="665018" cy="665018"/>
          </a:xfrm>
        </p:grpSpPr>
        <p:sp>
          <p:nvSpPr>
            <p:cNvPr id="22" name="Oval 21"/>
            <p:cNvSpPr/>
            <p:nvPr/>
          </p:nvSpPr>
          <p:spPr>
            <a:xfrm>
              <a:off x="1208908" y="1757548"/>
              <a:ext cx="665018" cy="66501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a:p>
          </p:txBody>
        </p:sp>
        <p:sp>
          <p:nvSpPr>
            <p:cNvPr id="23" name="Rectangle 22"/>
            <p:cNvSpPr/>
            <p:nvPr/>
          </p:nvSpPr>
          <p:spPr>
            <a:xfrm>
              <a:off x="1278607" y="1828447"/>
              <a:ext cx="525624" cy="470891"/>
            </a:xfrm>
            <a:prstGeom prst="rect">
              <a:avLst/>
            </a:prstGeom>
          </p:spPr>
          <p:txBody>
            <a:bodyPr wrap="none">
              <a:spAutoFit/>
            </a:bodyPr>
            <a:lstStyle/>
            <a:p>
              <a:pPr algn="ctr"/>
              <a:r>
                <a:rPr lang="en-US" sz="3200">
                  <a:solidFill>
                    <a:schemeClr val="bg1"/>
                  </a:solidFill>
                </a:rPr>
                <a:t>03</a:t>
              </a:r>
            </a:p>
          </p:txBody>
        </p:sp>
      </p:grpSp>
      <p:grpSp>
        <p:nvGrpSpPr>
          <p:cNvPr id="24" name="Group 23"/>
          <p:cNvGrpSpPr/>
          <p:nvPr/>
        </p:nvGrpSpPr>
        <p:grpSpPr>
          <a:xfrm>
            <a:off x="18307969" y="8467643"/>
            <a:ext cx="825849" cy="825851"/>
            <a:chOff x="1208908" y="1757548"/>
            <a:chExt cx="665018" cy="665018"/>
          </a:xfrm>
        </p:grpSpPr>
        <p:sp>
          <p:nvSpPr>
            <p:cNvPr id="25" name="Oval 24"/>
            <p:cNvSpPr/>
            <p:nvPr/>
          </p:nvSpPr>
          <p:spPr>
            <a:xfrm>
              <a:off x="1208908" y="1757548"/>
              <a:ext cx="665018" cy="66501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a:p>
          </p:txBody>
        </p:sp>
        <p:sp>
          <p:nvSpPr>
            <p:cNvPr id="26" name="Rectangle 25"/>
            <p:cNvSpPr/>
            <p:nvPr/>
          </p:nvSpPr>
          <p:spPr>
            <a:xfrm>
              <a:off x="1278607" y="1828447"/>
              <a:ext cx="525624" cy="470891"/>
            </a:xfrm>
            <a:prstGeom prst="rect">
              <a:avLst/>
            </a:prstGeom>
          </p:spPr>
          <p:txBody>
            <a:bodyPr wrap="none">
              <a:spAutoFit/>
            </a:bodyPr>
            <a:lstStyle/>
            <a:p>
              <a:pPr algn="ctr"/>
              <a:r>
                <a:rPr lang="en-US" sz="3200">
                  <a:solidFill>
                    <a:schemeClr val="bg1"/>
                  </a:solidFill>
                </a:rPr>
                <a:t>04</a:t>
              </a:r>
            </a:p>
          </p:txBody>
        </p:sp>
      </p:grpSp>
      <p:sp>
        <p:nvSpPr>
          <p:cNvPr id="27" name="Rectangle 26"/>
          <p:cNvSpPr/>
          <p:nvPr/>
        </p:nvSpPr>
        <p:spPr>
          <a:xfrm flipH="1">
            <a:off x="681627" y="7872550"/>
            <a:ext cx="5617620" cy="1703287"/>
          </a:xfrm>
          <a:prstGeom prst="rect">
            <a:avLst/>
          </a:prstGeom>
        </p:spPr>
        <p:txBody>
          <a:bodyPr wrap="square" lIns="487680" rIns="487680" bIns="121920">
            <a:spAutoFit/>
          </a:bodyPr>
          <a:lstStyle/>
          <a:p>
            <a:pPr algn="r">
              <a:lnSpc>
                <a:spcPct val="89000"/>
              </a:lnSpc>
            </a:pPr>
            <a:r>
              <a:rPr lang="en-US" sz="5600"/>
              <a:t>Early</a:t>
            </a:r>
            <a:endParaRPr lang="en-US" sz="3200"/>
          </a:p>
          <a:p>
            <a:pPr algn="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sp>
        <p:nvSpPr>
          <p:cNvPr id="28" name="Rectangle 27"/>
          <p:cNvSpPr/>
          <p:nvPr/>
        </p:nvSpPr>
        <p:spPr>
          <a:xfrm flipH="1">
            <a:off x="4489849" y="9296592"/>
            <a:ext cx="5617620" cy="1703287"/>
          </a:xfrm>
          <a:prstGeom prst="rect">
            <a:avLst/>
          </a:prstGeom>
        </p:spPr>
        <p:txBody>
          <a:bodyPr wrap="square" lIns="487680" rIns="487680" bIns="121920">
            <a:spAutoFit/>
          </a:bodyPr>
          <a:lstStyle/>
          <a:p>
            <a:pPr algn="r">
              <a:lnSpc>
                <a:spcPct val="89000"/>
              </a:lnSpc>
            </a:pPr>
            <a:r>
              <a:rPr lang="en-US" sz="5600"/>
              <a:t>Mid</a:t>
            </a:r>
            <a:endParaRPr lang="en-US" sz="3200"/>
          </a:p>
          <a:p>
            <a:pPr algn="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sp>
        <p:nvSpPr>
          <p:cNvPr id="29" name="Rectangle 28"/>
          <p:cNvSpPr/>
          <p:nvPr/>
        </p:nvSpPr>
        <p:spPr>
          <a:xfrm flipH="1">
            <a:off x="9812445" y="8451352"/>
            <a:ext cx="5617620" cy="1703287"/>
          </a:xfrm>
          <a:prstGeom prst="rect">
            <a:avLst/>
          </a:prstGeom>
        </p:spPr>
        <p:txBody>
          <a:bodyPr wrap="square" lIns="487680" rIns="487680" bIns="121920">
            <a:spAutoFit/>
          </a:bodyPr>
          <a:lstStyle/>
          <a:p>
            <a:pPr algn="r">
              <a:lnSpc>
                <a:spcPct val="89000"/>
              </a:lnSpc>
            </a:pPr>
            <a:r>
              <a:rPr lang="en-US" sz="5600"/>
              <a:t>Mid II</a:t>
            </a:r>
            <a:endParaRPr lang="en-US" sz="3200"/>
          </a:p>
          <a:p>
            <a:pPr algn="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sp>
        <p:nvSpPr>
          <p:cNvPr id="30" name="Rectangle 29"/>
          <p:cNvSpPr/>
          <p:nvPr/>
        </p:nvSpPr>
        <p:spPr>
          <a:xfrm flipH="1">
            <a:off x="15950729" y="8985972"/>
            <a:ext cx="5617620" cy="1703287"/>
          </a:xfrm>
          <a:prstGeom prst="rect">
            <a:avLst/>
          </a:prstGeom>
        </p:spPr>
        <p:txBody>
          <a:bodyPr wrap="square" lIns="487680" rIns="487680" bIns="121920">
            <a:spAutoFit/>
          </a:bodyPr>
          <a:lstStyle/>
          <a:p>
            <a:pPr algn="r">
              <a:lnSpc>
                <a:spcPct val="89000"/>
              </a:lnSpc>
            </a:pPr>
            <a:r>
              <a:rPr lang="en-US" sz="5600"/>
              <a:t>Later</a:t>
            </a:r>
            <a:endParaRPr lang="en-US" sz="3200"/>
          </a:p>
          <a:p>
            <a:pPr algn="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sp>
        <p:nvSpPr>
          <p:cNvPr id="31" name="Rectangle 30"/>
          <p:cNvSpPr/>
          <p:nvPr/>
        </p:nvSpPr>
        <p:spPr>
          <a:xfrm>
            <a:off x="3299533" y="9773550"/>
            <a:ext cx="1569660" cy="1754326"/>
          </a:xfrm>
          <a:prstGeom prst="rect">
            <a:avLst/>
          </a:prstGeom>
        </p:spPr>
        <p:txBody>
          <a:bodyPr wrap="none">
            <a:spAutoFit/>
          </a:bodyPr>
          <a:lstStyle/>
          <a:p>
            <a:r>
              <a:rPr lang="en-US" sz="10800">
                <a:latin typeface="dt-line-technology-01" panose="02000509000000000000" pitchFamily="49" charset="0"/>
                <a:cs typeface="Arial" panose="020B0604020202020204" pitchFamily="34" charset="0"/>
              </a:rPr>
              <a:t>(</a:t>
            </a:r>
            <a:endParaRPr lang="en-US" sz="10800"/>
          </a:p>
        </p:txBody>
      </p:sp>
      <p:sp>
        <p:nvSpPr>
          <p:cNvPr id="32" name="Rectangle 31"/>
          <p:cNvSpPr/>
          <p:nvPr/>
        </p:nvSpPr>
        <p:spPr>
          <a:xfrm>
            <a:off x="8150107" y="10994908"/>
            <a:ext cx="1569660" cy="1754326"/>
          </a:xfrm>
          <a:prstGeom prst="rect">
            <a:avLst/>
          </a:prstGeom>
        </p:spPr>
        <p:txBody>
          <a:bodyPr wrap="none">
            <a:spAutoFit/>
          </a:bodyPr>
          <a:lstStyle/>
          <a:p>
            <a:r>
              <a:rPr lang="en-US" sz="10800">
                <a:latin typeface="dt-line-technology-01" panose="02000509000000000000" pitchFamily="49" charset="0"/>
                <a:cs typeface="Arial" panose="020B0604020202020204" pitchFamily="34" charset="0"/>
              </a:rPr>
              <a:t>5</a:t>
            </a:r>
            <a:endParaRPr lang="en-US" sz="10800"/>
          </a:p>
        </p:txBody>
      </p:sp>
      <p:sp>
        <p:nvSpPr>
          <p:cNvPr id="33" name="Rectangle 32"/>
          <p:cNvSpPr/>
          <p:nvPr/>
        </p:nvSpPr>
        <p:spPr>
          <a:xfrm>
            <a:off x="13488435" y="10063200"/>
            <a:ext cx="1569660" cy="1754326"/>
          </a:xfrm>
          <a:prstGeom prst="rect">
            <a:avLst/>
          </a:prstGeom>
        </p:spPr>
        <p:txBody>
          <a:bodyPr wrap="none">
            <a:spAutoFit/>
          </a:bodyPr>
          <a:lstStyle/>
          <a:p>
            <a:r>
              <a:rPr lang="en-US" sz="10800">
                <a:latin typeface="dt-line-business-01" panose="02000509000000000000" pitchFamily="49" charset="0"/>
                <a:cs typeface="Arial" panose="020B0604020202020204" pitchFamily="34" charset="0"/>
              </a:rPr>
              <a:t>j</a:t>
            </a:r>
            <a:endParaRPr lang="en-US" sz="10800">
              <a:latin typeface="dt-line-business-01" panose="02000509000000000000" pitchFamily="49" charset="0"/>
            </a:endParaRPr>
          </a:p>
        </p:txBody>
      </p:sp>
      <p:sp>
        <p:nvSpPr>
          <p:cNvPr id="34" name="Rectangle 33"/>
          <p:cNvSpPr/>
          <p:nvPr/>
        </p:nvSpPr>
        <p:spPr>
          <a:xfrm>
            <a:off x="19529305" y="10629254"/>
            <a:ext cx="1569660" cy="1754326"/>
          </a:xfrm>
          <a:prstGeom prst="rect">
            <a:avLst/>
          </a:prstGeom>
        </p:spPr>
        <p:txBody>
          <a:bodyPr wrap="none">
            <a:spAutoFit/>
          </a:bodyPr>
          <a:lstStyle/>
          <a:p>
            <a:r>
              <a:rPr lang="en-US" sz="10800">
                <a:latin typeface="dt-line-industry-01" panose="02000509000000000000" pitchFamily="49" charset="0"/>
                <a:cs typeface="Arial" panose="020B0604020202020204" pitchFamily="34" charset="0"/>
              </a:rPr>
              <a:t>b</a:t>
            </a:r>
            <a:endParaRPr lang="en-US" sz="10800">
              <a:latin typeface="dt-line-business-01" panose="02000509000000000000" pitchFamily="49" charset="0"/>
            </a:endParaRPr>
          </a:p>
        </p:txBody>
      </p:sp>
    </p:spTree>
    <p:extLst>
      <p:ext uri="{BB962C8B-B14F-4D97-AF65-F5344CB8AC3E}">
        <p14:creationId xmlns:p14="http://schemas.microsoft.com/office/powerpoint/2010/main" val="2303497310"/>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587" y="11205289"/>
            <a:ext cx="24384000" cy="912038"/>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2" name="Group 11"/>
          <p:cNvGrpSpPr/>
          <p:nvPr/>
        </p:nvGrpSpPr>
        <p:grpSpPr>
          <a:xfrm>
            <a:off x="3861618" y="10717879"/>
            <a:ext cx="1406526" cy="1886858"/>
            <a:chOff x="1538288" y="2957286"/>
            <a:chExt cx="703263" cy="943429"/>
          </a:xfrm>
        </p:grpSpPr>
        <p:sp>
          <p:nvSpPr>
            <p:cNvPr id="11" name="Rectangle 10"/>
            <p:cNvSpPr/>
            <p:nvPr/>
          </p:nvSpPr>
          <p:spPr>
            <a:xfrm>
              <a:off x="1538288" y="3657010"/>
              <a:ext cx="347662" cy="24370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Rectangle 9"/>
            <p:cNvSpPr/>
            <p:nvPr/>
          </p:nvSpPr>
          <p:spPr>
            <a:xfrm>
              <a:off x="1538288" y="2957286"/>
              <a:ext cx="347662" cy="24370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Chevron 7"/>
            <p:cNvSpPr/>
            <p:nvPr/>
          </p:nvSpPr>
          <p:spPr>
            <a:xfrm>
              <a:off x="1538515" y="2957286"/>
              <a:ext cx="703036" cy="943429"/>
            </a:xfrm>
            <a:prstGeom prst="chevr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grpSp>
      <p:grpSp>
        <p:nvGrpSpPr>
          <p:cNvPr id="13" name="Group 12"/>
          <p:cNvGrpSpPr/>
          <p:nvPr/>
        </p:nvGrpSpPr>
        <p:grpSpPr>
          <a:xfrm>
            <a:off x="8947424" y="10717879"/>
            <a:ext cx="1406526" cy="1886858"/>
            <a:chOff x="1538288" y="2957286"/>
            <a:chExt cx="703263" cy="943429"/>
          </a:xfrm>
        </p:grpSpPr>
        <p:sp>
          <p:nvSpPr>
            <p:cNvPr id="14" name="Rectangle 13"/>
            <p:cNvSpPr/>
            <p:nvPr/>
          </p:nvSpPr>
          <p:spPr>
            <a:xfrm>
              <a:off x="1538288" y="3657010"/>
              <a:ext cx="347662" cy="24370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Rectangle 14"/>
            <p:cNvSpPr/>
            <p:nvPr/>
          </p:nvSpPr>
          <p:spPr>
            <a:xfrm>
              <a:off x="1538288" y="2957286"/>
              <a:ext cx="347662" cy="24370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Chevron 15"/>
            <p:cNvSpPr/>
            <p:nvPr/>
          </p:nvSpPr>
          <p:spPr>
            <a:xfrm>
              <a:off x="1538515" y="2957286"/>
              <a:ext cx="703036" cy="943429"/>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grpSp>
      <p:grpSp>
        <p:nvGrpSpPr>
          <p:cNvPr id="17" name="Group 16"/>
          <p:cNvGrpSpPr/>
          <p:nvPr/>
        </p:nvGrpSpPr>
        <p:grpSpPr>
          <a:xfrm>
            <a:off x="14033230" y="10717879"/>
            <a:ext cx="1406526" cy="1886858"/>
            <a:chOff x="1538288" y="2957286"/>
            <a:chExt cx="703263" cy="943429"/>
          </a:xfrm>
        </p:grpSpPr>
        <p:sp>
          <p:nvSpPr>
            <p:cNvPr id="18" name="Rectangle 17"/>
            <p:cNvSpPr/>
            <p:nvPr/>
          </p:nvSpPr>
          <p:spPr>
            <a:xfrm>
              <a:off x="1538288" y="3657010"/>
              <a:ext cx="347662" cy="24370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 name="Rectangle 18"/>
            <p:cNvSpPr/>
            <p:nvPr/>
          </p:nvSpPr>
          <p:spPr>
            <a:xfrm>
              <a:off x="1538288" y="2957286"/>
              <a:ext cx="347662" cy="24370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 name="Chevron 19"/>
            <p:cNvSpPr/>
            <p:nvPr/>
          </p:nvSpPr>
          <p:spPr>
            <a:xfrm>
              <a:off x="1538515" y="2957286"/>
              <a:ext cx="703036" cy="943429"/>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grpSp>
      <p:grpSp>
        <p:nvGrpSpPr>
          <p:cNvPr id="21" name="Group 20"/>
          <p:cNvGrpSpPr/>
          <p:nvPr/>
        </p:nvGrpSpPr>
        <p:grpSpPr>
          <a:xfrm>
            <a:off x="19119034" y="10717879"/>
            <a:ext cx="1406526" cy="1886858"/>
            <a:chOff x="1538288" y="2957286"/>
            <a:chExt cx="703263" cy="943429"/>
          </a:xfrm>
        </p:grpSpPr>
        <p:sp>
          <p:nvSpPr>
            <p:cNvPr id="22" name="Rectangle 21"/>
            <p:cNvSpPr/>
            <p:nvPr/>
          </p:nvSpPr>
          <p:spPr>
            <a:xfrm>
              <a:off x="1538288" y="3657010"/>
              <a:ext cx="347662" cy="24370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 name="Rectangle 22"/>
            <p:cNvSpPr/>
            <p:nvPr/>
          </p:nvSpPr>
          <p:spPr>
            <a:xfrm>
              <a:off x="1538288" y="2957286"/>
              <a:ext cx="347662" cy="24370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4" name="Chevron 23"/>
            <p:cNvSpPr/>
            <p:nvPr/>
          </p:nvSpPr>
          <p:spPr>
            <a:xfrm>
              <a:off x="1538515" y="2957286"/>
              <a:ext cx="703036" cy="943429"/>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grpSp>
      <p:sp>
        <p:nvSpPr>
          <p:cNvPr id="26" name="TextBox 25"/>
          <p:cNvSpPr txBox="1"/>
          <p:nvPr/>
        </p:nvSpPr>
        <p:spPr>
          <a:xfrm>
            <a:off x="1257348" y="11263925"/>
            <a:ext cx="1567542" cy="707886"/>
          </a:xfrm>
          <a:prstGeom prst="rect">
            <a:avLst/>
          </a:prstGeom>
          <a:noFill/>
        </p:spPr>
        <p:txBody>
          <a:bodyPr wrap="square" rtlCol="0">
            <a:spAutoFit/>
          </a:bodyPr>
          <a:lstStyle/>
          <a:p>
            <a:r>
              <a:rPr lang="en-US" sz="4000">
                <a:solidFill>
                  <a:schemeClr val="bg1"/>
                </a:solidFill>
              </a:rPr>
              <a:t>2017</a:t>
            </a:r>
          </a:p>
        </p:txBody>
      </p:sp>
      <p:sp>
        <p:nvSpPr>
          <p:cNvPr id="27" name="TextBox 26"/>
          <p:cNvSpPr txBox="1"/>
          <p:nvPr/>
        </p:nvSpPr>
        <p:spPr>
          <a:xfrm>
            <a:off x="6414386" y="11263925"/>
            <a:ext cx="1567542" cy="707886"/>
          </a:xfrm>
          <a:prstGeom prst="rect">
            <a:avLst/>
          </a:prstGeom>
          <a:noFill/>
        </p:spPr>
        <p:txBody>
          <a:bodyPr wrap="square" rtlCol="0">
            <a:spAutoFit/>
          </a:bodyPr>
          <a:lstStyle/>
          <a:p>
            <a:r>
              <a:rPr lang="en-US" sz="4000">
                <a:solidFill>
                  <a:schemeClr val="bg1"/>
                </a:solidFill>
              </a:rPr>
              <a:t>2018</a:t>
            </a:r>
          </a:p>
        </p:txBody>
      </p:sp>
      <p:sp>
        <p:nvSpPr>
          <p:cNvPr id="28" name="TextBox 27"/>
          <p:cNvSpPr txBox="1"/>
          <p:nvPr/>
        </p:nvSpPr>
        <p:spPr>
          <a:xfrm>
            <a:off x="11824586" y="11263925"/>
            <a:ext cx="1567542" cy="707886"/>
          </a:xfrm>
          <a:prstGeom prst="rect">
            <a:avLst/>
          </a:prstGeom>
          <a:noFill/>
        </p:spPr>
        <p:txBody>
          <a:bodyPr wrap="square" rtlCol="0">
            <a:spAutoFit/>
          </a:bodyPr>
          <a:lstStyle/>
          <a:p>
            <a:r>
              <a:rPr lang="en-US" sz="4000">
                <a:solidFill>
                  <a:schemeClr val="bg1"/>
                </a:solidFill>
              </a:rPr>
              <a:t>2019</a:t>
            </a:r>
          </a:p>
        </p:txBody>
      </p:sp>
      <p:sp>
        <p:nvSpPr>
          <p:cNvPr id="29" name="TextBox 28"/>
          <p:cNvSpPr txBox="1"/>
          <p:nvPr/>
        </p:nvSpPr>
        <p:spPr>
          <a:xfrm>
            <a:off x="16575852" y="11263925"/>
            <a:ext cx="1567542" cy="707886"/>
          </a:xfrm>
          <a:prstGeom prst="rect">
            <a:avLst/>
          </a:prstGeom>
          <a:noFill/>
        </p:spPr>
        <p:txBody>
          <a:bodyPr wrap="square" rtlCol="0">
            <a:spAutoFit/>
          </a:bodyPr>
          <a:lstStyle/>
          <a:p>
            <a:r>
              <a:rPr lang="en-US" sz="4000">
                <a:solidFill>
                  <a:schemeClr val="bg1"/>
                </a:solidFill>
              </a:rPr>
              <a:t>2020</a:t>
            </a:r>
          </a:p>
        </p:txBody>
      </p:sp>
      <p:sp>
        <p:nvSpPr>
          <p:cNvPr id="30" name="TextBox 29"/>
          <p:cNvSpPr txBox="1"/>
          <p:nvPr/>
        </p:nvSpPr>
        <p:spPr>
          <a:xfrm>
            <a:off x="21501654" y="11263925"/>
            <a:ext cx="1567542" cy="707886"/>
          </a:xfrm>
          <a:prstGeom prst="rect">
            <a:avLst/>
          </a:prstGeom>
          <a:noFill/>
        </p:spPr>
        <p:txBody>
          <a:bodyPr wrap="square" rtlCol="0">
            <a:spAutoFit/>
          </a:bodyPr>
          <a:lstStyle/>
          <a:p>
            <a:r>
              <a:rPr lang="en-US" sz="4000">
                <a:solidFill>
                  <a:schemeClr val="bg1"/>
                </a:solidFill>
              </a:rPr>
              <a:t>2021</a:t>
            </a:r>
          </a:p>
        </p:txBody>
      </p:sp>
      <p:sp>
        <p:nvSpPr>
          <p:cNvPr id="31" name="Title 1"/>
          <p:cNvSpPr txBox="1">
            <a:spLocks/>
          </p:cNvSpPr>
          <p:nvPr/>
        </p:nvSpPr>
        <p:spPr>
          <a:xfrm>
            <a:off x="1336731" y="995225"/>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Project schedule infographic easy slide</a:t>
            </a:r>
          </a:p>
          <a:p>
            <a:r>
              <a:rPr lang="en-US" sz="3200" dirty="0">
                <a:latin typeface="+mn-lt"/>
              </a:rPr>
              <a:t>Etiam dignissim dolor sit amet dictum volutpat. Sed egestas egestas turpis, vitae</a:t>
            </a:r>
            <a:endParaRPr lang="en-US" sz="6400" dirty="0">
              <a:solidFill>
                <a:schemeClr val="tx1">
                  <a:lumMod val="90000"/>
                  <a:lumOff val="10000"/>
                </a:schemeClr>
              </a:solidFill>
              <a:latin typeface="+mn-lt"/>
            </a:endParaRPr>
          </a:p>
        </p:txBody>
      </p:sp>
      <p:grpSp>
        <p:nvGrpSpPr>
          <p:cNvPr id="3" name="Group 2"/>
          <p:cNvGrpSpPr/>
          <p:nvPr/>
        </p:nvGrpSpPr>
        <p:grpSpPr>
          <a:xfrm>
            <a:off x="1336731" y="8788295"/>
            <a:ext cx="19188828" cy="1997928"/>
            <a:chOff x="667572" y="4394147"/>
            <a:chExt cx="9594414" cy="998964"/>
          </a:xfrm>
        </p:grpSpPr>
        <p:sp>
          <p:nvSpPr>
            <p:cNvPr id="32" name="Oval 31"/>
            <p:cNvSpPr/>
            <p:nvPr/>
          </p:nvSpPr>
          <p:spPr>
            <a:xfrm>
              <a:off x="667572" y="4768912"/>
              <a:ext cx="624199" cy="62419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400">
                  <a:latin typeface="dt-line-industry-01" panose="02000509000000000000" pitchFamily="49" charset="0"/>
                  <a:cs typeface="Arial" panose="020B0604020202020204" pitchFamily="34" charset="0"/>
                </a:rPr>
                <a:t>l</a:t>
              </a:r>
              <a:endParaRPr lang="en-US" sz="6400"/>
            </a:p>
          </p:txBody>
        </p:sp>
        <p:cxnSp>
          <p:nvCxnSpPr>
            <p:cNvPr id="34" name="Straight Connector 33"/>
            <p:cNvCxnSpPr/>
            <p:nvPr/>
          </p:nvCxnSpPr>
          <p:spPr>
            <a:xfrm>
              <a:off x="1291771" y="5081012"/>
              <a:ext cx="8970215" cy="0"/>
            </a:xfrm>
            <a:prstGeom prst="line">
              <a:avLst/>
            </a:prstGeom>
            <a:ln>
              <a:tailEnd type="ova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flipH="1">
              <a:off x="1228872" y="4394147"/>
              <a:ext cx="5466397" cy="659893"/>
            </a:xfrm>
            <a:prstGeom prst="rect">
              <a:avLst/>
            </a:prstGeom>
          </p:spPr>
          <p:txBody>
            <a:bodyPr wrap="square" lIns="487680" rIns="487680" bIns="121920">
              <a:spAutoFit/>
            </a:bodyPr>
            <a:lstStyle/>
            <a:p>
              <a:pPr>
                <a:lnSpc>
                  <a:spcPct val="89000"/>
                </a:lnSpc>
              </a:pPr>
              <a:r>
                <a:rPr lang="en-US" sz="5600"/>
                <a:t>Project 01</a:t>
              </a:r>
              <a:endParaRPr lang="en-US" sz="3200"/>
            </a:p>
            <a:p>
              <a:pP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elit</a:t>
              </a:r>
            </a:p>
          </p:txBody>
        </p:sp>
      </p:grpSp>
      <p:grpSp>
        <p:nvGrpSpPr>
          <p:cNvPr id="4" name="Group 3"/>
          <p:cNvGrpSpPr/>
          <p:nvPr/>
        </p:nvGrpSpPr>
        <p:grpSpPr>
          <a:xfrm>
            <a:off x="11554396" y="7414917"/>
            <a:ext cx="12055394" cy="1997928"/>
            <a:chOff x="5776404" y="3707458"/>
            <a:chExt cx="6027697" cy="998964"/>
          </a:xfrm>
        </p:grpSpPr>
        <p:sp>
          <p:nvSpPr>
            <p:cNvPr id="39" name="Rectangle 38"/>
            <p:cNvSpPr/>
            <p:nvPr/>
          </p:nvSpPr>
          <p:spPr>
            <a:xfrm flipH="1">
              <a:off x="6337704" y="3707458"/>
              <a:ext cx="5466397" cy="659893"/>
            </a:xfrm>
            <a:prstGeom prst="rect">
              <a:avLst/>
            </a:prstGeom>
          </p:spPr>
          <p:txBody>
            <a:bodyPr wrap="square" lIns="487680" rIns="487680" bIns="121920">
              <a:spAutoFit/>
            </a:bodyPr>
            <a:lstStyle/>
            <a:p>
              <a:pPr>
                <a:lnSpc>
                  <a:spcPct val="89000"/>
                </a:lnSpc>
              </a:pPr>
              <a:r>
                <a:rPr lang="en-US" sz="5600"/>
                <a:t>Project 02</a:t>
              </a:r>
              <a:endParaRPr lang="en-US" sz="3200"/>
            </a:p>
            <a:p>
              <a:pP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elit</a:t>
              </a:r>
            </a:p>
          </p:txBody>
        </p:sp>
        <p:sp>
          <p:nvSpPr>
            <p:cNvPr id="37" name="Oval 36"/>
            <p:cNvSpPr/>
            <p:nvPr/>
          </p:nvSpPr>
          <p:spPr>
            <a:xfrm>
              <a:off x="5776404" y="4082223"/>
              <a:ext cx="624199" cy="62419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400">
                  <a:latin typeface="dt-line-industry-01" panose="02000509000000000000" pitchFamily="49" charset="0"/>
                  <a:cs typeface="Arial" panose="020B0604020202020204" pitchFamily="34" charset="0"/>
                </a:rPr>
                <a:t>a</a:t>
              </a:r>
              <a:endParaRPr lang="en-US" sz="6400"/>
            </a:p>
          </p:txBody>
        </p:sp>
        <p:cxnSp>
          <p:nvCxnSpPr>
            <p:cNvPr id="38" name="Straight Connector 37"/>
            <p:cNvCxnSpPr/>
            <p:nvPr/>
          </p:nvCxnSpPr>
          <p:spPr>
            <a:xfrm>
              <a:off x="6400603" y="4394323"/>
              <a:ext cx="2450323" cy="0"/>
            </a:xfrm>
            <a:prstGeom prst="line">
              <a:avLst/>
            </a:prstGeom>
            <a:ln>
              <a:solidFill>
                <a:schemeClr val="accent2"/>
              </a:solidFill>
              <a:tailEnd type="oval"/>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6414385" y="5641739"/>
            <a:ext cx="15997260" cy="1997928"/>
            <a:chOff x="3206399" y="2820869"/>
            <a:chExt cx="7998630" cy="998964"/>
          </a:xfrm>
        </p:grpSpPr>
        <p:sp>
          <p:nvSpPr>
            <p:cNvPr id="42" name="Rectangle 41"/>
            <p:cNvSpPr/>
            <p:nvPr/>
          </p:nvSpPr>
          <p:spPr>
            <a:xfrm flipH="1">
              <a:off x="3767699" y="2820869"/>
              <a:ext cx="5466397" cy="659893"/>
            </a:xfrm>
            <a:prstGeom prst="rect">
              <a:avLst/>
            </a:prstGeom>
          </p:spPr>
          <p:txBody>
            <a:bodyPr wrap="square" lIns="487680" rIns="487680" bIns="121920">
              <a:spAutoFit/>
            </a:bodyPr>
            <a:lstStyle/>
            <a:p>
              <a:pPr>
                <a:lnSpc>
                  <a:spcPct val="89000"/>
                </a:lnSpc>
              </a:pPr>
              <a:r>
                <a:rPr lang="en-US" sz="5600"/>
                <a:t>Project 03</a:t>
              </a:r>
              <a:endParaRPr lang="en-US" sz="3200"/>
            </a:p>
            <a:p>
              <a:pP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elit</a:t>
              </a:r>
            </a:p>
          </p:txBody>
        </p:sp>
        <p:sp>
          <p:nvSpPr>
            <p:cNvPr id="43" name="Oval 42"/>
            <p:cNvSpPr/>
            <p:nvPr/>
          </p:nvSpPr>
          <p:spPr>
            <a:xfrm>
              <a:off x="3206399" y="3195634"/>
              <a:ext cx="624199" cy="62419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400">
                  <a:latin typeface="dt-line-industry-01" panose="02000509000000000000" pitchFamily="49" charset="0"/>
                  <a:cs typeface="Arial" panose="020B0604020202020204" pitchFamily="34" charset="0"/>
                </a:rPr>
                <a:t>b</a:t>
              </a:r>
              <a:endParaRPr lang="en-US" sz="6400"/>
            </a:p>
          </p:txBody>
        </p:sp>
        <p:cxnSp>
          <p:nvCxnSpPr>
            <p:cNvPr id="44" name="Straight Connector 43"/>
            <p:cNvCxnSpPr/>
            <p:nvPr/>
          </p:nvCxnSpPr>
          <p:spPr>
            <a:xfrm>
              <a:off x="3830598" y="3507734"/>
              <a:ext cx="7374431" cy="0"/>
            </a:xfrm>
            <a:prstGeom prst="line">
              <a:avLst/>
            </a:prstGeom>
            <a:ln>
              <a:solidFill>
                <a:schemeClr val="accent3"/>
              </a:solidFill>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11554396" y="3143302"/>
            <a:ext cx="12055394" cy="1997928"/>
            <a:chOff x="5776404" y="1571651"/>
            <a:chExt cx="6027697" cy="998964"/>
          </a:xfrm>
        </p:grpSpPr>
        <p:sp>
          <p:nvSpPr>
            <p:cNvPr id="49" name="Rectangle 48"/>
            <p:cNvSpPr/>
            <p:nvPr/>
          </p:nvSpPr>
          <p:spPr>
            <a:xfrm flipH="1">
              <a:off x="6337704" y="1571651"/>
              <a:ext cx="5466397" cy="659893"/>
            </a:xfrm>
            <a:prstGeom prst="rect">
              <a:avLst/>
            </a:prstGeom>
          </p:spPr>
          <p:txBody>
            <a:bodyPr wrap="square" lIns="487680" rIns="487680" bIns="121920">
              <a:spAutoFit/>
            </a:bodyPr>
            <a:lstStyle/>
            <a:p>
              <a:pPr>
                <a:lnSpc>
                  <a:spcPct val="89000"/>
                </a:lnSpc>
              </a:pPr>
              <a:r>
                <a:rPr lang="en-US" sz="5600"/>
                <a:t>Project 04</a:t>
              </a:r>
              <a:endParaRPr lang="en-US" sz="3200"/>
            </a:p>
            <a:p>
              <a:pPr>
                <a:lnSpc>
                  <a:spcPct val="89000"/>
                </a:lnSpc>
              </a:pPr>
              <a:r>
                <a:rPr lang="en-US" sz="2800"/>
                <a:t>Lorem ipsum dolor sit </a:t>
              </a:r>
              <a:r>
                <a:rPr lang="en-US" sz="2800" err="1"/>
                <a:t>amet</a:t>
              </a:r>
              <a:r>
                <a:rPr lang="en-US" sz="2800"/>
                <a:t>, </a:t>
              </a:r>
            </a:p>
          </p:txBody>
        </p:sp>
        <p:sp>
          <p:nvSpPr>
            <p:cNvPr id="50" name="Oval 49"/>
            <p:cNvSpPr/>
            <p:nvPr/>
          </p:nvSpPr>
          <p:spPr>
            <a:xfrm>
              <a:off x="5776404" y="1946416"/>
              <a:ext cx="624199" cy="62419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400">
                  <a:latin typeface="dt-line-industry-01" panose="02000509000000000000" pitchFamily="49" charset="0"/>
                  <a:cs typeface="Arial" panose="020B0604020202020204" pitchFamily="34" charset="0"/>
                </a:rPr>
                <a:t>d</a:t>
              </a:r>
              <a:endParaRPr lang="en-US" sz="6400"/>
            </a:p>
          </p:txBody>
        </p:sp>
        <p:cxnSp>
          <p:nvCxnSpPr>
            <p:cNvPr id="51" name="Straight Connector 50"/>
            <p:cNvCxnSpPr/>
            <p:nvPr/>
          </p:nvCxnSpPr>
          <p:spPr>
            <a:xfrm>
              <a:off x="6400603" y="2258516"/>
              <a:ext cx="3505782" cy="0"/>
            </a:xfrm>
            <a:prstGeom prst="line">
              <a:avLst/>
            </a:prstGeom>
            <a:ln>
              <a:solidFill>
                <a:schemeClr val="accent4"/>
              </a:solidFill>
              <a:tailEnd type="oval"/>
            </a:ln>
          </p:spPr>
          <p:style>
            <a:lnRef idx="1">
              <a:schemeClr val="accent1"/>
            </a:lnRef>
            <a:fillRef idx="0">
              <a:schemeClr val="accent1"/>
            </a:fillRef>
            <a:effectRef idx="0">
              <a:schemeClr val="accent1"/>
            </a:effectRef>
            <a:fontRef idx="minor">
              <a:schemeClr val="tx1"/>
            </a:fontRef>
          </p:style>
        </p:cxnSp>
      </p:grpSp>
      <p:sp>
        <p:nvSpPr>
          <p:cNvPr id="53" name="Rectangle 52"/>
          <p:cNvSpPr/>
          <p:nvPr/>
        </p:nvSpPr>
        <p:spPr>
          <a:xfrm>
            <a:off x="1329820" y="3487960"/>
            <a:ext cx="5883780" cy="1815882"/>
          </a:xfrm>
          <a:prstGeom prst="rect">
            <a:avLst/>
          </a:prstGeom>
        </p:spPr>
        <p:txBody>
          <a:bodyPr wrap="square">
            <a:spAutoFit/>
          </a:bodyPr>
          <a:lstStyle/>
          <a:p>
            <a:r>
              <a:rPr lang="en-US" sz="2800" dirty="0"/>
              <a:t>Etiam dignissim dolor sit amet dictum volutpat. Sed egestas egestas turpis, vitae accumsan nunc aliquam sed. </a:t>
            </a:r>
          </a:p>
        </p:txBody>
      </p:sp>
    </p:spTree>
    <p:extLst>
      <p:ext uri="{BB962C8B-B14F-4D97-AF65-F5344CB8AC3E}">
        <p14:creationId xmlns:p14="http://schemas.microsoft.com/office/powerpoint/2010/main" val="86887531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0-#ppt_w/2"/>
                                          </p:val>
                                        </p:tav>
                                        <p:tav tm="100000">
                                          <p:val>
                                            <p:strVal val="#ppt_x"/>
                                          </p:val>
                                        </p:tav>
                                      </p:tavLst>
                                    </p:anim>
                                    <p:anim calcmode="lin" valueType="num">
                                      <p:cBhvr additive="base">
                                        <p:cTn id="8" dur="1000" fill="hold"/>
                                        <p:tgtEl>
                                          <p:spTgt spid="21"/>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2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0-#ppt_w/2"/>
                                          </p:val>
                                        </p:tav>
                                        <p:tav tm="100000">
                                          <p:val>
                                            <p:strVal val="#ppt_x"/>
                                          </p:val>
                                        </p:tav>
                                      </p:tavLst>
                                    </p:anim>
                                    <p:anim calcmode="lin" valueType="num">
                                      <p:cBhvr additive="base">
                                        <p:cTn id="12" dur="10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decel="100000" fill="hold" nodeType="withEffect">
                                  <p:stCondLst>
                                    <p:cond delay="4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0-#ppt_w/2"/>
                                          </p:val>
                                        </p:tav>
                                        <p:tav tm="100000">
                                          <p:val>
                                            <p:strVal val="#ppt_x"/>
                                          </p:val>
                                        </p:tav>
                                      </p:tavLst>
                                    </p:anim>
                                    <p:anim calcmode="lin" valueType="num">
                                      <p:cBhvr additive="base">
                                        <p:cTn id="16" dur="1000" fill="hold"/>
                                        <p:tgtEl>
                                          <p:spTgt spid="13"/>
                                        </p:tgtEl>
                                        <p:attrNameLst>
                                          <p:attrName>ppt_y</p:attrName>
                                        </p:attrNameLst>
                                      </p:cBhvr>
                                      <p:tavLst>
                                        <p:tav tm="0">
                                          <p:val>
                                            <p:strVal val="#ppt_y"/>
                                          </p:val>
                                        </p:tav>
                                        <p:tav tm="100000">
                                          <p:val>
                                            <p:strVal val="#ppt_y"/>
                                          </p:val>
                                        </p:tav>
                                      </p:tavLst>
                                    </p:anim>
                                  </p:childTnLst>
                                </p:cTn>
                              </p:par>
                              <p:par>
                                <p:cTn id="17" presetID="2" presetClass="entr" presetSubtype="8" decel="100000" fill="hold" nodeType="withEffect">
                                  <p:stCondLst>
                                    <p:cond delay="6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0-#ppt_w/2"/>
                                          </p:val>
                                        </p:tav>
                                        <p:tav tm="100000">
                                          <p:val>
                                            <p:strVal val="#ppt_x"/>
                                          </p:val>
                                        </p:tav>
                                      </p:tavLst>
                                    </p:anim>
                                    <p:anim calcmode="lin" valueType="num">
                                      <p:cBhvr additive="base">
                                        <p:cTn id="20" dur="1000" fill="hold"/>
                                        <p:tgtEl>
                                          <p:spTgt spid="12"/>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8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nodeType="withEffect">
                                  <p:stCondLst>
                                    <p:cond delay="10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nodeType="withEffect">
                                  <p:stCondLst>
                                    <p:cond delay="120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1946900530"/>
              </p:ext>
            </p:extLst>
          </p:nvPr>
        </p:nvGraphicFramePr>
        <p:xfrm>
          <a:off x="553132" y="823973"/>
          <a:ext cx="23280914" cy="10837334"/>
        </p:xfrm>
        <a:graphic>
          <a:graphicData uri="http://schemas.openxmlformats.org/drawingml/2006/chart">
            <c:chart xmlns:c="http://schemas.openxmlformats.org/drawingml/2006/chart" xmlns:r="http://schemas.openxmlformats.org/officeDocument/2006/relationships" r:id="rId2"/>
          </a:graphicData>
        </a:graphic>
      </p:graphicFrame>
      <p:sp>
        <p:nvSpPr>
          <p:cNvPr id="6" name="Rectangle 5"/>
          <p:cNvSpPr/>
          <p:nvPr/>
        </p:nvSpPr>
        <p:spPr>
          <a:xfrm>
            <a:off x="1587" y="11205289"/>
            <a:ext cx="24384000" cy="912038"/>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TextBox 9"/>
          <p:cNvSpPr txBox="1"/>
          <p:nvPr/>
        </p:nvSpPr>
        <p:spPr>
          <a:xfrm>
            <a:off x="2070924" y="11291975"/>
            <a:ext cx="3031386" cy="646331"/>
          </a:xfrm>
          <a:prstGeom prst="rect">
            <a:avLst/>
          </a:prstGeom>
          <a:noFill/>
        </p:spPr>
        <p:txBody>
          <a:bodyPr wrap="square" rtlCol="0">
            <a:spAutoFit/>
          </a:bodyPr>
          <a:lstStyle/>
          <a:p>
            <a:pPr algn="ctr"/>
            <a:r>
              <a:rPr lang="en-US" sz="3600">
                <a:solidFill>
                  <a:schemeClr val="bg1"/>
                </a:solidFill>
              </a:rPr>
              <a:t>Project 01</a:t>
            </a:r>
          </a:p>
        </p:txBody>
      </p:sp>
      <p:sp>
        <p:nvSpPr>
          <p:cNvPr id="11" name="TextBox 10"/>
          <p:cNvSpPr txBox="1"/>
          <p:nvPr/>
        </p:nvSpPr>
        <p:spPr>
          <a:xfrm>
            <a:off x="7905668" y="11291975"/>
            <a:ext cx="3031386" cy="646331"/>
          </a:xfrm>
          <a:prstGeom prst="rect">
            <a:avLst/>
          </a:prstGeom>
          <a:noFill/>
        </p:spPr>
        <p:txBody>
          <a:bodyPr wrap="square" rtlCol="0">
            <a:spAutoFit/>
          </a:bodyPr>
          <a:lstStyle/>
          <a:p>
            <a:pPr algn="ctr"/>
            <a:r>
              <a:rPr lang="en-US" sz="3600">
                <a:solidFill>
                  <a:schemeClr val="bg1"/>
                </a:solidFill>
              </a:rPr>
              <a:t>Project 02</a:t>
            </a:r>
          </a:p>
        </p:txBody>
      </p:sp>
      <p:sp>
        <p:nvSpPr>
          <p:cNvPr id="12" name="TextBox 11"/>
          <p:cNvSpPr txBox="1"/>
          <p:nvPr/>
        </p:nvSpPr>
        <p:spPr>
          <a:xfrm>
            <a:off x="13653328" y="11291975"/>
            <a:ext cx="3031386" cy="646331"/>
          </a:xfrm>
          <a:prstGeom prst="rect">
            <a:avLst/>
          </a:prstGeom>
          <a:noFill/>
        </p:spPr>
        <p:txBody>
          <a:bodyPr wrap="square" rtlCol="0">
            <a:spAutoFit/>
          </a:bodyPr>
          <a:lstStyle/>
          <a:p>
            <a:pPr algn="ctr"/>
            <a:r>
              <a:rPr lang="en-US" sz="3600">
                <a:solidFill>
                  <a:schemeClr val="bg1"/>
                </a:solidFill>
              </a:rPr>
              <a:t>Project 03</a:t>
            </a:r>
          </a:p>
        </p:txBody>
      </p:sp>
      <p:sp>
        <p:nvSpPr>
          <p:cNvPr id="13" name="TextBox 12"/>
          <p:cNvSpPr txBox="1"/>
          <p:nvPr/>
        </p:nvSpPr>
        <p:spPr>
          <a:xfrm>
            <a:off x="19400988" y="11291975"/>
            <a:ext cx="3031386" cy="646331"/>
          </a:xfrm>
          <a:prstGeom prst="rect">
            <a:avLst/>
          </a:prstGeom>
          <a:noFill/>
        </p:spPr>
        <p:txBody>
          <a:bodyPr wrap="square" rtlCol="0">
            <a:spAutoFit/>
          </a:bodyPr>
          <a:lstStyle/>
          <a:p>
            <a:pPr algn="ctr"/>
            <a:r>
              <a:rPr lang="en-US" sz="3600">
                <a:solidFill>
                  <a:schemeClr val="bg1"/>
                </a:solidFill>
              </a:rPr>
              <a:t>Project 04</a:t>
            </a:r>
          </a:p>
        </p:txBody>
      </p:sp>
      <p:sp>
        <p:nvSpPr>
          <p:cNvPr id="14" name="Title 1"/>
          <p:cNvSpPr txBox="1">
            <a:spLocks/>
          </p:cNvSpPr>
          <p:nvPr/>
        </p:nvSpPr>
        <p:spPr>
          <a:xfrm>
            <a:off x="1336731" y="995225"/>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Project Total Capex infographic </a:t>
            </a:r>
          </a:p>
          <a:p>
            <a:r>
              <a:rPr lang="en-US" sz="3200" dirty="0">
                <a:latin typeface="+mn-lt"/>
              </a:rPr>
              <a:t>Etiam dignissim dolor sit amet dictum volutpat. Sed egestas egestas turpis, vitae</a:t>
            </a:r>
            <a:endParaRPr lang="en-US" sz="6400" dirty="0">
              <a:solidFill>
                <a:schemeClr val="tx1">
                  <a:lumMod val="90000"/>
                  <a:lumOff val="10000"/>
                </a:schemeClr>
              </a:solidFill>
              <a:latin typeface="+mn-lt"/>
            </a:endParaRPr>
          </a:p>
        </p:txBody>
      </p:sp>
      <p:sp>
        <p:nvSpPr>
          <p:cNvPr id="2" name="Rectangle 1"/>
          <p:cNvSpPr/>
          <p:nvPr/>
        </p:nvSpPr>
        <p:spPr>
          <a:xfrm>
            <a:off x="553132" y="12117327"/>
            <a:ext cx="23280914" cy="15986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Tree>
    <p:extLst>
      <p:ext uri="{BB962C8B-B14F-4D97-AF65-F5344CB8AC3E}">
        <p14:creationId xmlns:p14="http://schemas.microsoft.com/office/powerpoint/2010/main" val="160518231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anim calcmode="lin" valueType="num">
                                      <p:cBhvr additive="base">
                                        <p:cTn id="7" dur="1000" fill="hold"/>
                                        <p:tgtEl>
                                          <p:spTgt spid="9">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8" dur="1000" fill="hold"/>
                                        <p:tgtEl>
                                          <p:spTgt spid="9">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9">
                                            <p:graphicEl>
                                              <a:chart seriesIdx="0" categoryIdx="0" bldStep="ptInSeries"/>
                                            </p:graphicEl>
                                          </p:spTgt>
                                        </p:tgtEl>
                                        <p:attrNameLst>
                                          <p:attrName>style.visibility</p:attrName>
                                        </p:attrNameLst>
                                      </p:cBhvr>
                                      <p:to>
                                        <p:strVal val="visible"/>
                                      </p:to>
                                    </p:set>
                                    <p:anim calcmode="lin" valueType="num">
                                      <p:cBhvr additive="base">
                                        <p:cTn id="11" dur="1000" fill="hold"/>
                                        <p:tgtEl>
                                          <p:spTgt spid="9">
                                            <p:graphicEl>
                                              <a:chart seriesIdx="0"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12" dur="1000" fill="hold"/>
                                        <p:tgtEl>
                                          <p:spTgt spid="9">
                                            <p:graphicEl>
                                              <a:chart seriesIdx="0" categoryIdx="0" bldStep="ptInSeries"/>
                                            </p:graphic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9">
                                            <p:graphicEl>
                                              <a:chart seriesIdx="0" categoryIdx="1" bldStep="ptInSeries"/>
                                            </p:graphicEl>
                                          </p:spTgt>
                                        </p:tgtEl>
                                        <p:attrNameLst>
                                          <p:attrName>style.visibility</p:attrName>
                                        </p:attrNameLst>
                                      </p:cBhvr>
                                      <p:to>
                                        <p:strVal val="visible"/>
                                      </p:to>
                                    </p:set>
                                    <p:anim calcmode="lin" valueType="num">
                                      <p:cBhvr additive="base">
                                        <p:cTn id="15" dur="1000" fill="hold"/>
                                        <p:tgtEl>
                                          <p:spTgt spid="9">
                                            <p:graphicEl>
                                              <a:chart seriesIdx="0"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16" dur="1000" fill="hold"/>
                                        <p:tgtEl>
                                          <p:spTgt spid="9">
                                            <p:graphicEl>
                                              <a:chart seriesIdx="0" categoryIdx="1" bldStep="ptInSeries"/>
                                            </p:graphicEl>
                                          </p:spTgt>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9">
                                            <p:graphicEl>
                                              <a:chart seriesIdx="0" categoryIdx="2" bldStep="ptInSeries"/>
                                            </p:graphicEl>
                                          </p:spTgt>
                                        </p:tgtEl>
                                        <p:attrNameLst>
                                          <p:attrName>style.visibility</p:attrName>
                                        </p:attrNameLst>
                                      </p:cBhvr>
                                      <p:to>
                                        <p:strVal val="visible"/>
                                      </p:to>
                                    </p:set>
                                    <p:anim calcmode="lin" valueType="num">
                                      <p:cBhvr additive="base">
                                        <p:cTn id="19" dur="1000" fill="hold"/>
                                        <p:tgtEl>
                                          <p:spTgt spid="9">
                                            <p:graphicEl>
                                              <a:chart seriesIdx="0"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20" dur="1000" fill="hold"/>
                                        <p:tgtEl>
                                          <p:spTgt spid="9">
                                            <p:graphicEl>
                                              <a:chart seriesIdx="0" categoryIdx="2" bldStep="ptInSeries"/>
                                            </p:graphicEl>
                                          </p:spTgt>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9">
                                            <p:graphicEl>
                                              <a:chart seriesIdx="0" categoryIdx="3" bldStep="ptInSeries"/>
                                            </p:graphicEl>
                                          </p:spTgt>
                                        </p:tgtEl>
                                        <p:attrNameLst>
                                          <p:attrName>style.visibility</p:attrName>
                                        </p:attrNameLst>
                                      </p:cBhvr>
                                      <p:to>
                                        <p:strVal val="visible"/>
                                      </p:to>
                                    </p:set>
                                    <p:anim calcmode="lin" valueType="num">
                                      <p:cBhvr additive="base">
                                        <p:cTn id="23" dur="1000" fill="hold"/>
                                        <p:tgtEl>
                                          <p:spTgt spid="9">
                                            <p:graphicEl>
                                              <a:chart seriesIdx="0"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24" dur="1000" fill="hold"/>
                                        <p:tgtEl>
                                          <p:spTgt spid="9">
                                            <p:graphicEl>
                                              <a:chart seriesIdx="0" categoryIdx="3" bldStep="ptInSeries"/>
                                            </p:graphicEl>
                                          </p:spTgt>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9">
                                            <p:graphicEl>
                                              <a:chart seriesIdx="1" categoryIdx="0" bldStep="ptInSeries"/>
                                            </p:graphicEl>
                                          </p:spTgt>
                                        </p:tgtEl>
                                        <p:attrNameLst>
                                          <p:attrName>style.visibility</p:attrName>
                                        </p:attrNameLst>
                                      </p:cBhvr>
                                      <p:to>
                                        <p:strVal val="visible"/>
                                      </p:to>
                                    </p:set>
                                    <p:anim calcmode="lin" valueType="num">
                                      <p:cBhvr additive="base">
                                        <p:cTn id="27" dur="1000" fill="hold"/>
                                        <p:tgtEl>
                                          <p:spTgt spid="9">
                                            <p:graphicEl>
                                              <a:chart seriesIdx="1"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graphicEl>
                                              <a:chart seriesIdx="1" categoryIdx="0" bldStep="ptInSeries"/>
                                            </p:graphicEl>
                                          </p:spTgt>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9">
                                            <p:graphicEl>
                                              <a:chart seriesIdx="1" categoryIdx="1" bldStep="ptInSeries"/>
                                            </p:graphicEl>
                                          </p:spTgt>
                                        </p:tgtEl>
                                        <p:attrNameLst>
                                          <p:attrName>style.visibility</p:attrName>
                                        </p:attrNameLst>
                                      </p:cBhvr>
                                      <p:to>
                                        <p:strVal val="visible"/>
                                      </p:to>
                                    </p:set>
                                    <p:anim calcmode="lin" valueType="num">
                                      <p:cBhvr additive="base">
                                        <p:cTn id="31" dur="1000" fill="hold"/>
                                        <p:tgtEl>
                                          <p:spTgt spid="9">
                                            <p:graphicEl>
                                              <a:chart seriesIdx="1"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32" dur="1000" fill="hold"/>
                                        <p:tgtEl>
                                          <p:spTgt spid="9">
                                            <p:graphicEl>
                                              <a:chart seriesIdx="1" categoryIdx="1" bldStep="ptInSeries"/>
                                            </p:graphicEl>
                                          </p:spTgt>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9">
                                            <p:graphicEl>
                                              <a:chart seriesIdx="1" categoryIdx="2" bldStep="ptInSeries"/>
                                            </p:graphicEl>
                                          </p:spTgt>
                                        </p:tgtEl>
                                        <p:attrNameLst>
                                          <p:attrName>style.visibility</p:attrName>
                                        </p:attrNameLst>
                                      </p:cBhvr>
                                      <p:to>
                                        <p:strVal val="visible"/>
                                      </p:to>
                                    </p:set>
                                    <p:anim calcmode="lin" valueType="num">
                                      <p:cBhvr additive="base">
                                        <p:cTn id="35" dur="1000" fill="hold"/>
                                        <p:tgtEl>
                                          <p:spTgt spid="9">
                                            <p:graphicEl>
                                              <a:chart seriesIdx="1"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36" dur="1000" fill="hold"/>
                                        <p:tgtEl>
                                          <p:spTgt spid="9">
                                            <p:graphicEl>
                                              <a:chart seriesIdx="1" categoryIdx="2" bldStep="ptInSeries"/>
                                            </p:graphicEl>
                                          </p:spTgt>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9">
                                            <p:graphicEl>
                                              <a:chart seriesIdx="1" categoryIdx="3" bldStep="ptInSeries"/>
                                            </p:graphicEl>
                                          </p:spTgt>
                                        </p:tgtEl>
                                        <p:attrNameLst>
                                          <p:attrName>style.visibility</p:attrName>
                                        </p:attrNameLst>
                                      </p:cBhvr>
                                      <p:to>
                                        <p:strVal val="visible"/>
                                      </p:to>
                                    </p:set>
                                    <p:anim calcmode="lin" valueType="num">
                                      <p:cBhvr additive="base">
                                        <p:cTn id="39" dur="1000" fill="hold"/>
                                        <p:tgtEl>
                                          <p:spTgt spid="9">
                                            <p:graphicEl>
                                              <a:chart seriesIdx="1"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40" dur="1000" fill="hold"/>
                                        <p:tgtEl>
                                          <p:spTgt spid="9">
                                            <p:graphicEl>
                                              <a:chart seriesIdx="1" categoryIdx="3" bldStep="ptInSeries"/>
                                            </p:graphicEl>
                                          </p:spTgt>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9">
                                            <p:graphicEl>
                                              <a:chart seriesIdx="2" categoryIdx="0" bldStep="ptInSeries"/>
                                            </p:graphicEl>
                                          </p:spTgt>
                                        </p:tgtEl>
                                        <p:attrNameLst>
                                          <p:attrName>style.visibility</p:attrName>
                                        </p:attrNameLst>
                                      </p:cBhvr>
                                      <p:to>
                                        <p:strVal val="visible"/>
                                      </p:to>
                                    </p:set>
                                    <p:anim calcmode="lin" valueType="num">
                                      <p:cBhvr additive="base">
                                        <p:cTn id="43" dur="1000" fill="hold"/>
                                        <p:tgtEl>
                                          <p:spTgt spid="9">
                                            <p:graphicEl>
                                              <a:chart seriesIdx="2"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44" dur="1000" fill="hold"/>
                                        <p:tgtEl>
                                          <p:spTgt spid="9">
                                            <p:graphicEl>
                                              <a:chart seriesIdx="2" categoryIdx="0" bldStep="ptInSeries"/>
                                            </p:graphicEl>
                                          </p:spTgt>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9">
                                            <p:graphicEl>
                                              <a:chart seriesIdx="2" categoryIdx="1" bldStep="ptInSeries"/>
                                            </p:graphicEl>
                                          </p:spTgt>
                                        </p:tgtEl>
                                        <p:attrNameLst>
                                          <p:attrName>style.visibility</p:attrName>
                                        </p:attrNameLst>
                                      </p:cBhvr>
                                      <p:to>
                                        <p:strVal val="visible"/>
                                      </p:to>
                                    </p:set>
                                    <p:anim calcmode="lin" valueType="num">
                                      <p:cBhvr additive="base">
                                        <p:cTn id="47" dur="1000" fill="hold"/>
                                        <p:tgtEl>
                                          <p:spTgt spid="9">
                                            <p:graphicEl>
                                              <a:chart seriesIdx="2"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48" dur="1000" fill="hold"/>
                                        <p:tgtEl>
                                          <p:spTgt spid="9">
                                            <p:graphicEl>
                                              <a:chart seriesIdx="2" categoryIdx="1" bldStep="ptInSeries"/>
                                            </p:graphicEl>
                                          </p:spTgt>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1100"/>
                                  </p:stCondLst>
                                  <p:childTnLst>
                                    <p:set>
                                      <p:cBhvr>
                                        <p:cTn id="50" dur="1" fill="hold">
                                          <p:stCondLst>
                                            <p:cond delay="0"/>
                                          </p:stCondLst>
                                        </p:cTn>
                                        <p:tgtEl>
                                          <p:spTgt spid="9">
                                            <p:graphicEl>
                                              <a:chart seriesIdx="2" categoryIdx="2" bldStep="ptInSeries"/>
                                            </p:graphicEl>
                                          </p:spTgt>
                                        </p:tgtEl>
                                        <p:attrNameLst>
                                          <p:attrName>style.visibility</p:attrName>
                                        </p:attrNameLst>
                                      </p:cBhvr>
                                      <p:to>
                                        <p:strVal val="visible"/>
                                      </p:to>
                                    </p:set>
                                    <p:anim calcmode="lin" valueType="num">
                                      <p:cBhvr additive="base">
                                        <p:cTn id="51" dur="1000" fill="hold"/>
                                        <p:tgtEl>
                                          <p:spTgt spid="9">
                                            <p:graphicEl>
                                              <a:chart seriesIdx="2"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52" dur="1000" fill="hold"/>
                                        <p:tgtEl>
                                          <p:spTgt spid="9">
                                            <p:graphicEl>
                                              <a:chart seriesIdx="2" categoryIdx="2" bldStep="ptInSeries"/>
                                            </p:graphicEl>
                                          </p:spTgt>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1200"/>
                                  </p:stCondLst>
                                  <p:childTnLst>
                                    <p:set>
                                      <p:cBhvr>
                                        <p:cTn id="54" dur="1" fill="hold">
                                          <p:stCondLst>
                                            <p:cond delay="0"/>
                                          </p:stCondLst>
                                        </p:cTn>
                                        <p:tgtEl>
                                          <p:spTgt spid="9">
                                            <p:graphicEl>
                                              <a:chart seriesIdx="2" categoryIdx="3" bldStep="ptInSeries"/>
                                            </p:graphicEl>
                                          </p:spTgt>
                                        </p:tgtEl>
                                        <p:attrNameLst>
                                          <p:attrName>style.visibility</p:attrName>
                                        </p:attrNameLst>
                                      </p:cBhvr>
                                      <p:to>
                                        <p:strVal val="visible"/>
                                      </p:to>
                                    </p:set>
                                    <p:anim calcmode="lin" valueType="num">
                                      <p:cBhvr additive="base">
                                        <p:cTn id="55" dur="1000" fill="hold"/>
                                        <p:tgtEl>
                                          <p:spTgt spid="9">
                                            <p:graphicEl>
                                              <a:chart seriesIdx="2"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56" dur="1000" fill="hold"/>
                                        <p:tgtEl>
                                          <p:spTgt spid="9">
                                            <p:graphicEl>
                                              <a:chart seriesIdx="2" categoryIdx="3" bldStep="ptInSeries"/>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uiExpand="1">
        <p:bldSub>
          <a:bldChart bld="seriesEl"/>
        </p:bldSub>
      </p:bldGraphic>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33"/>
          <p:cNvSpPr/>
          <p:nvPr/>
        </p:nvSpPr>
        <p:spPr>
          <a:xfrm>
            <a:off x="957352" y="6191794"/>
            <a:ext cx="9953898" cy="7236824"/>
          </a:xfrm>
          <a:prstGeom prst="rect">
            <a:avLst/>
          </a:prstGeom>
          <a:gradFill flip="none" rotWithShape="1">
            <a:gsLst>
              <a:gs pos="0">
                <a:schemeClr val="accent1"/>
              </a:gs>
              <a:gs pos="91000">
                <a:schemeClr val="accent6">
                  <a:lumMod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3" name="Freeform 32"/>
          <p:cNvSpPr/>
          <p:nvPr/>
        </p:nvSpPr>
        <p:spPr>
          <a:xfrm>
            <a:off x="957354" y="1933303"/>
            <a:ext cx="9953898" cy="10182498"/>
          </a:xfrm>
          <a:custGeom>
            <a:avLst/>
            <a:gdLst>
              <a:gd name="connsiteX0" fmla="*/ 2488474 w 4976949"/>
              <a:gd name="connsiteY0" fmla="*/ 886934 h 5091249"/>
              <a:gd name="connsiteX1" fmla="*/ 613954 w 4976949"/>
              <a:gd name="connsiteY1" fmla="*/ 2795725 h 5091249"/>
              <a:gd name="connsiteX2" fmla="*/ 2488474 w 4976949"/>
              <a:gd name="connsiteY2" fmla="*/ 4704516 h 5091249"/>
              <a:gd name="connsiteX3" fmla="*/ 4362994 w 4976949"/>
              <a:gd name="connsiteY3" fmla="*/ 2795725 h 5091249"/>
              <a:gd name="connsiteX4" fmla="*/ 2488474 w 4976949"/>
              <a:gd name="connsiteY4" fmla="*/ 886934 h 5091249"/>
              <a:gd name="connsiteX5" fmla="*/ 0 w 4976949"/>
              <a:gd name="connsiteY5" fmla="*/ 0 h 5091249"/>
              <a:gd name="connsiteX6" fmla="*/ 4976949 w 4976949"/>
              <a:gd name="connsiteY6" fmla="*/ 0 h 5091249"/>
              <a:gd name="connsiteX7" fmla="*/ 4976949 w 4976949"/>
              <a:gd name="connsiteY7" fmla="*/ 5091249 h 5091249"/>
              <a:gd name="connsiteX8" fmla="*/ 0 w 4976949"/>
              <a:gd name="connsiteY8" fmla="*/ 5091249 h 5091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76949" h="5091249">
                <a:moveTo>
                  <a:pt x="2488474" y="886934"/>
                </a:moveTo>
                <a:cubicBezTo>
                  <a:pt x="1453205" y="886934"/>
                  <a:pt x="613954" y="1741529"/>
                  <a:pt x="613954" y="2795725"/>
                </a:cubicBezTo>
                <a:cubicBezTo>
                  <a:pt x="613954" y="3849921"/>
                  <a:pt x="1453205" y="4704516"/>
                  <a:pt x="2488474" y="4704516"/>
                </a:cubicBezTo>
                <a:cubicBezTo>
                  <a:pt x="3523743" y="4704516"/>
                  <a:pt x="4362994" y="3849921"/>
                  <a:pt x="4362994" y="2795725"/>
                </a:cubicBezTo>
                <a:cubicBezTo>
                  <a:pt x="4362994" y="1741529"/>
                  <a:pt x="3523743" y="886934"/>
                  <a:pt x="2488474" y="886934"/>
                </a:cubicBezTo>
                <a:close/>
                <a:moveTo>
                  <a:pt x="0" y="0"/>
                </a:moveTo>
                <a:lnTo>
                  <a:pt x="4976949" y="0"/>
                </a:lnTo>
                <a:lnTo>
                  <a:pt x="4976949" y="5091249"/>
                </a:lnTo>
                <a:lnTo>
                  <a:pt x="0" y="50912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Donut 29"/>
          <p:cNvSpPr/>
          <p:nvPr/>
        </p:nvSpPr>
        <p:spPr>
          <a:xfrm>
            <a:off x="1343251" y="2933700"/>
            <a:ext cx="9182100" cy="9182100"/>
          </a:xfrm>
          <a:prstGeom prst="donut">
            <a:avLst>
              <a:gd name="adj" fmla="val 9626"/>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5" name="Title 1"/>
          <p:cNvSpPr txBox="1">
            <a:spLocks/>
          </p:cNvSpPr>
          <p:nvPr/>
        </p:nvSpPr>
        <p:spPr>
          <a:xfrm>
            <a:off x="11561291" y="2356015"/>
            <a:ext cx="1164848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Project Total Capex infographic </a:t>
            </a:r>
          </a:p>
          <a:p>
            <a:pPr algn="ctr"/>
            <a:r>
              <a:rPr lang="en-US" sz="3200" dirty="0">
                <a:latin typeface="+mn-lt"/>
              </a:rPr>
              <a:t>Etiam dignissim dolor sit amet dictum volutpat</a:t>
            </a:r>
            <a:endParaRPr lang="en-US" sz="6400" dirty="0">
              <a:solidFill>
                <a:schemeClr val="tx1">
                  <a:lumMod val="90000"/>
                  <a:lumOff val="10000"/>
                </a:schemeClr>
              </a:solidFill>
              <a:latin typeface="+mn-lt"/>
            </a:endParaRPr>
          </a:p>
        </p:txBody>
      </p:sp>
      <p:sp>
        <p:nvSpPr>
          <p:cNvPr id="36" name="Rectangle 35"/>
          <p:cNvSpPr/>
          <p:nvPr/>
        </p:nvSpPr>
        <p:spPr>
          <a:xfrm>
            <a:off x="957352" y="11661306"/>
            <a:ext cx="9953898" cy="27600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 name="Rounded Rectangle 5"/>
          <p:cNvSpPr/>
          <p:nvPr/>
        </p:nvSpPr>
        <p:spPr>
          <a:xfrm>
            <a:off x="-1780188" y="11205289"/>
            <a:ext cx="27703710" cy="912038"/>
          </a:xfrm>
          <a:prstGeom prst="roundRect">
            <a:avLst>
              <a:gd name="adj" fmla="val 50000"/>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7" name="TextBox 36"/>
          <p:cNvSpPr txBox="1"/>
          <p:nvPr/>
        </p:nvSpPr>
        <p:spPr>
          <a:xfrm>
            <a:off x="3860019" y="6747523"/>
            <a:ext cx="4329272" cy="2308324"/>
          </a:xfrm>
          <a:prstGeom prst="rect">
            <a:avLst/>
          </a:prstGeom>
          <a:noFill/>
        </p:spPr>
        <p:txBody>
          <a:bodyPr wrap="square" rtlCol="0">
            <a:spAutoFit/>
          </a:bodyPr>
          <a:lstStyle/>
          <a:p>
            <a:pPr algn="ctr"/>
            <a:r>
              <a:rPr lang="en-US" sz="14400">
                <a:solidFill>
                  <a:srgbClr val="FFFFFF"/>
                </a:solidFill>
              </a:rPr>
              <a:t>75%</a:t>
            </a:r>
          </a:p>
        </p:txBody>
      </p:sp>
      <p:sp>
        <p:nvSpPr>
          <p:cNvPr id="38" name="Rectangle 37"/>
          <p:cNvSpPr/>
          <p:nvPr/>
        </p:nvSpPr>
        <p:spPr>
          <a:xfrm>
            <a:off x="5329005" y="4604869"/>
            <a:ext cx="1210588" cy="1323439"/>
          </a:xfrm>
          <a:prstGeom prst="rect">
            <a:avLst/>
          </a:prstGeom>
        </p:spPr>
        <p:txBody>
          <a:bodyPr wrap="none">
            <a:spAutoFit/>
          </a:bodyPr>
          <a:lstStyle/>
          <a:p>
            <a:pPr algn="ctr"/>
            <a:r>
              <a:rPr lang="en-US" sz="8000">
                <a:latin typeface="dt-commerce-08" panose="02000509000000000000" pitchFamily="49" charset="0"/>
                <a:cs typeface="Arial" panose="020B0604020202020204" pitchFamily="34" charset="0"/>
              </a:rPr>
              <a:t>o</a:t>
            </a:r>
            <a:endParaRPr lang="en-US" sz="8000"/>
          </a:p>
        </p:txBody>
      </p:sp>
      <p:sp>
        <p:nvSpPr>
          <p:cNvPr id="39" name="Rectangle 38"/>
          <p:cNvSpPr/>
          <p:nvPr/>
        </p:nvSpPr>
        <p:spPr>
          <a:xfrm>
            <a:off x="3581357" y="8746749"/>
            <a:ext cx="4748416" cy="646331"/>
          </a:xfrm>
          <a:prstGeom prst="rect">
            <a:avLst/>
          </a:prstGeom>
        </p:spPr>
        <p:txBody>
          <a:bodyPr wrap="none">
            <a:spAutoFit/>
          </a:bodyPr>
          <a:lstStyle/>
          <a:p>
            <a:r>
              <a:rPr lang="en-US" sz="3600">
                <a:solidFill>
                  <a:srgbClr val="FBFBFB"/>
                </a:solidFill>
              </a:rPr>
              <a:t>Etiam dignissim dolor </a:t>
            </a:r>
          </a:p>
        </p:txBody>
      </p:sp>
      <p:sp>
        <p:nvSpPr>
          <p:cNvPr id="40" name="Rectangle 39"/>
          <p:cNvSpPr/>
          <p:nvPr/>
        </p:nvSpPr>
        <p:spPr>
          <a:xfrm>
            <a:off x="12811240" y="7858529"/>
            <a:ext cx="9148591" cy="1843430"/>
          </a:xfrm>
          <a:prstGeom prst="rect">
            <a:avLst/>
          </a:prstGeom>
        </p:spPr>
        <p:txBody>
          <a:bodyPr wrap="square">
            <a:spAutoFit/>
          </a:bodyPr>
          <a:lstStyle/>
          <a:p>
            <a:pPr algn="ctr"/>
            <a:r>
              <a:rPr lang="en-US" sz="2800" dirty="0"/>
              <a:t>Etiam dignissim dolor sit amet dictum volutpat. Sed egestas egestas turpis, vitae accumsan nunc aliquam sed. In hac habitasse platea dictumst. Praesent lacus odio, sagittis et volutpat id, dignissim vitae arcu. </a:t>
            </a:r>
          </a:p>
        </p:txBody>
      </p:sp>
      <p:sp>
        <p:nvSpPr>
          <p:cNvPr id="41" name="TextBox 40"/>
          <p:cNvSpPr txBox="1"/>
          <p:nvPr/>
        </p:nvSpPr>
        <p:spPr>
          <a:xfrm>
            <a:off x="11789888" y="4851074"/>
            <a:ext cx="3579570" cy="3293209"/>
          </a:xfrm>
          <a:prstGeom prst="rect">
            <a:avLst/>
          </a:prstGeom>
          <a:noFill/>
        </p:spPr>
        <p:txBody>
          <a:bodyPr wrap="square" rtlCol="0">
            <a:spAutoFit/>
          </a:bodyPr>
          <a:lstStyle/>
          <a:p>
            <a:pPr algn="ctr"/>
            <a:r>
              <a:rPr lang="en-US" sz="8800"/>
              <a:t>$45bn</a:t>
            </a:r>
          </a:p>
          <a:p>
            <a:pPr algn="ctr"/>
            <a:r>
              <a:rPr lang="en-US" sz="3200"/>
              <a:t>First investment</a:t>
            </a:r>
          </a:p>
          <a:p>
            <a:pPr algn="ctr"/>
            <a:endParaRPr lang="en-US" sz="8800"/>
          </a:p>
        </p:txBody>
      </p:sp>
      <p:sp>
        <p:nvSpPr>
          <p:cNvPr id="43" name="TextBox 42"/>
          <p:cNvSpPr txBox="1"/>
          <p:nvPr/>
        </p:nvSpPr>
        <p:spPr>
          <a:xfrm>
            <a:off x="15788502" y="4851075"/>
            <a:ext cx="3579570" cy="1938992"/>
          </a:xfrm>
          <a:prstGeom prst="rect">
            <a:avLst/>
          </a:prstGeom>
          <a:noFill/>
        </p:spPr>
        <p:txBody>
          <a:bodyPr wrap="square" rtlCol="0">
            <a:spAutoFit/>
          </a:bodyPr>
          <a:lstStyle/>
          <a:p>
            <a:pPr algn="ctr"/>
            <a:r>
              <a:rPr lang="en-US" sz="8800"/>
              <a:t>$25bn</a:t>
            </a:r>
          </a:p>
          <a:p>
            <a:pPr algn="ctr"/>
            <a:r>
              <a:rPr lang="en-US" sz="3200"/>
              <a:t>Mid investment</a:t>
            </a:r>
            <a:endParaRPr lang="en-US" sz="8800"/>
          </a:p>
        </p:txBody>
      </p:sp>
      <p:sp>
        <p:nvSpPr>
          <p:cNvPr id="44" name="TextBox 43"/>
          <p:cNvSpPr txBox="1"/>
          <p:nvPr/>
        </p:nvSpPr>
        <p:spPr>
          <a:xfrm>
            <a:off x="19787116" y="4851075"/>
            <a:ext cx="3579570" cy="1938992"/>
          </a:xfrm>
          <a:prstGeom prst="rect">
            <a:avLst/>
          </a:prstGeom>
          <a:noFill/>
        </p:spPr>
        <p:txBody>
          <a:bodyPr wrap="square" rtlCol="0">
            <a:spAutoFit/>
          </a:bodyPr>
          <a:lstStyle/>
          <a:p>
            <a:pPr algn="ctr"/>
            <a:r>
              <a:rPr lang="en-US" sz="8800"/>
              <a:t>$30bn</a:t>
            </a:r>
          </a:p>
          <a:p>
            <a:pPr algn="ctr"/>
            <a:r>
              <a:rPr lang="en-US" sz="3200"/>
              <a:t>Last investment</a:t>
            </a:r>
            <a:endParaRPr lang="en-US" sz="8800"/>
          </a:p>
        </p:txBody>
      </p:sp>
    </p:spTree>
    <p:extLst>
      <p:ext uri="{BB962C8B-B14F-4D97-AF65-F5344CB8AC3E}">
        <p14:creationId xmlns:p14="http://schemas.microsoft.com/office/powerpoint/2010/main" val="1138424160"/>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60000">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14:bounceEnd="60000">
                                          <p:cBhvr additive="base">
                                            <p:cTn id="7" dur="1500" fill="hold"/>
                                            <p:tgtEl>
                                              <p:spTgt spid="34"/>
                                            </p:tgtEl>
                                            <p:attrNameLst>
                                              <p:attrName>ppt_x</p:attrName>
                                            </p:attrNameLst>
                                          </p:cBhvr>
                                          <p:tavLst>
                                            <p:tav tm="0">
                                              <p:val>
                                                <p:strVal val="#ppt_x"/>
                                              </p:val>
                                            </p:tav>
                                            <p:tav tm="100000">
                                              <p:val>
                                                <p:strVal val="#ppt_x"/>
                                              </p:val>
                                            </p:tav>
                                          </p:tavLst>
                                        </p:anim>
                                        <p:anim calcmode="lin" valueType="num" p14:bounceEnd="60000">
                                          <p:cBhvr additive="base">
                                            <p:cTn id="8" dur="1500" fill="hold"/>
                                            <p:tgtEl>
                                              <p:spTgt spid="34"/>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par>
                                    <p:cTn id="12" presetID="10" presetClass="entr" presetSubtype="0" fill="hold" grpId="0" nodeType="withEffect">
                                      <p:stCondLst>
                                        <p:cond delay="700"/>
                                      </p:stCondLst>
                                      <p:childTnLst>
                                        <p:set>
                                          <p:cBhvr>
                                            <p:cTn id="13" dur="1" fill="hold">
                                              <p:stCondLst>
                                                <p:cond delay="0"/>
                                              </p:stCondLst>
                                            </p:cTn>
                                            <p:tgtEl>
                                              <p:spTgt spid="41"/>
                                            </p:tgtEl>
                                            <p:attrNameLst>
                                              <p:attrName>style.visibility</p:attrName>
                                            </p:attrNameLst>
                                          </p:cBhvr>
                                          <p:to>
                                            <p:strVal val="visible"/>
                                          </p:to>
                                        </p:set>
                                        <p:animEffect transition="in" filter="fade">
                                          <p:cBhvr>
                                            <p:cTn id="14" dur="500"/>
                                            <p:tgtEl>
                                              <p:spTgt spid="41"/>
                                            </p:tgtEl>
                                          </p:cBhvr>
                                        </p:animEffect>
                                      </p:childTnLst>
                                    </p:cTn>
                                  </p:par>
                                  <p:par>
                                    <p:cTn id="15" presetID="10" presetClass="entr" presetSubtype="0" fill="hold" grpId="0" nodeType="withEffect">
                                      <p:stCondLst>
                                        <p:cond delay="9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10" presetClass="entr" presetSubtype="0" fill="hold" grpId="0" nodeType="withEffect">
                                      <p:stCondLst>
                                        <p:cond delay="110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par>
                                    <p:cTn id="21" presetID="10" presetClass="entr" presetSubtype="0" fill="hold" grpId="0" nodeType="withEffect">
                                      <p:stCondLst>
                                        <p:cond delay="130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8" grpId="0"/>
          <p:bldP spid="40" grpId="0"/>
          <p:bldP spid="41" grpId="0"/>
          <p:bldP spid="43" grpId="0"/>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1500" fill="hold"/>
                                            <p:tgtEl>
                                              <p:spTgt spid="34"/>
                                            </p:tgtEl>
                                            <p:attrNameLst>
                                              <p:attrName>ppt_x</p:attrName>
                                            </p:attrNameLst>
                                          </p:cBhvr>
                                          <p:tavLst>
                                            <p:tav tm="0">
                                              <p:val>
                                                <p:strVal val="#ppt_x"/>
                                              </p:val>
                                            </p:tav>
                                            <p:tav tm="100000">
                                              <p:val>
                                                <p:strVal val="#ppt_x"/>
                                              </p:val>
                                            </p:tav>
                                          </p:tavLst>
                                        </p:anim>
                                        <p:anim calcmode="lin" valueType="num">
                                          <p:cBhvr additive="base">
                                            <p:cTn id="8" dur="1500" fill="hold"/>
                                            <p:tgtEl>
                                              <p:spTgt spid="34"/>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par>
                                    <p:cTn id="12" presetID="10" presetClass="entr" presetSubtype="0" fill="hold" grpId="0" nodeType="withEffect">
                                      <p:stCondLst>
                                        <p:cond delay="700"/>
                                      </p:stCondLst>
                                      <p:childTnLst>
                                        <p:set>
                                          <p:cBhvr>
                                            <p:cTn id="13" dur="1" fill="hold">
                                              <p:stCondLst>
                                                <p:cond delay="0"/>
                                              </p:stCondLst>
                                            </p:cTn>
                                            <p:tgtEl>
                                              <p:spTgt spid="41"/>
                                            </p:tgtEl>
                                            <p:attrNameLst>
                                              <p:attrName>style.visibility</p:attrName>
                                            </p:attrNameLst>
                                          </p:cBhvr>
                                          <p:to>
                                            <p:strVal val="visible"/>
                                          </p:to>
                                        </p:set>
                                        <p:animEffect transition="in" filter="fade">
                                          <p:cBhvr>
                                            <p:cTn id="14" dur="500"/>
                                            <p:tgtEl>
                                              <p:spTgt spid="41"/>
                                            </p:tgtEl>
                                          </p:cBhvr>
                                        </p:animEffect>
                                      </p:childTnLst>
                                    </p:cTn>
                                  </p:par>
                                  <p:par>
                                    <p:cTn id="15" presetID="10" presetClass="entr" presetSubtype="0" fill="hold" grpId="0" nodeType="withEffect">
                                      <p:stCondLst>
                                        <p:cond delay="9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10" presetClass="entr" presetSubtype="0" fill="hold" grpId="0" nodeType="withEffect">
                                      <p:stCondLst>
                                        <p:cond delay="110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par>
                                    <p:cTn id="21" presetID="10" presetClass="entr" presetSubtype="0" fill="hold" grpId="0" nodeType="withEffect">
                                      <p:stCondLst>
                                        <p:cond delay="130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8" grpId="0"/>
          <p:bldP spid="40" grpId="0"/>
          <p:bldP spid="41" grpId="0"/>
          <p:bldP spid="43" grpId="0"/>
          <p:bldP spid="44" grpId="0"/>
        </p:bldLst>
      </p:timing>
    </mc:Fallback>
  </mc:AlternateContent>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Parallelogram 4"/>
          <p:cNvSpPr/>
          <p:nvPr/>
        </p:nvSpPr>
        <p:spPr>
          <a:xfrm flipV="1">
            <a:off x="14033502" y="10571482"/>
            <a:ext cx="2722878" cy="63674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lumMod val="90000"/>
                <a:lumOff val="1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72" name="Parallelogram 4"/>
          <p:cNvSpPr/>
          <p:nvPr/>
        </p:nvSpPr>
        <p:spPr>
          <a:xfrm>
            <a:off x="15319556" y="8273678"/>
            <a:ext cx="2722878" cy="63674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lumMod val="90000"/>
                <a:lumOff val="1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73" name="Rectangle 72"/>
          <p:cNvSpPr/>
          <p:nvPr/>
        </p:nvSpPr>
        <p:spPr>
          <a:xfrm flipH="1">
            <a:off x="18042433" y="7388771"/>
            <a:ext cx="5992292" cy="1593706"/>
          </a:xfrm>
          <a:prstGeom prst="rect">
            <a:avLst/>
          </a:prstGeom>
        </p:spPr>
        <p:txBody>
          <a:bodyPr wrap="square" lIns="487680" rIns="487680" bIns="121920">
            <a:spAutoFit/>
          </a:bodyPr>
          <a:lstStyle/>
          <a:p>
            <a:pPr>
              <a:lnSpc>
                <a:spcPct val="89000"/>
              </a:lnSpc>
            </a:pPr>
            <a:r>
              <a:rPr lang="en-US" sz="4800"/>
              <a:t>Key Point 03</a:t>
            </a:r>
            <a:endParaRPr lang="en-US" sz="3200"/>
          </a:p>
          <a:p>
            <a:pP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sp>
        <p:nvSpPr>
          <p:cNvPr id="70" name="Parallelogram 4"/>
          <p:cNvSpPr/>
          <p:nvPr/>
        </p:nvSpPr>
        <p:spPr>
          <a:xfrm>
            <a:off x="15379880" y="5794166"/>
            <a:ext cx="2722878" cy="63674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lumMod val="90000"/>
                <a:lumOff val="1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71" name="Rectangle 70"/>
          <p:cNvSpPr/>
          <p:nvPr/>
        </p:nvSpPr>
        <p:spPr>
          <a:xfrm flipH="1">
            <a:off x="18102757" y="4909259"/>
            <a:ext cx="5992292" cy="1593706"/>
          </a:xfrm>
          <a:prstGeom prst="rect">
            <a:avLst/>
          </a:prstGeom>
        </p:spPr>
        <p:txBody>
          <a:bodyPr wrap="square" lIns="487680" rIns="487680" bIns="121920">
            <a:spAutoFit/>
          </a:bodyPr>
          <a:lstStyle/>
          <a:p>
            <a:pPr>
              <a:lnSpc>
                <a:spcPct val="89000"/>
              </a:lnSpc>
            </a:pPr>
            <a:r>
              <a:rPr lang="en-US" sz="4800"/>
              <a:t>Key Point 02</a:t>
            </a:r>
            <a:endParaRPr lang="en-US" sz="3200"/>
          </a:p>
          <a:p>
            <a:pP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sp>
        <p:nvSpPr>
          <p:cNvPr id="62" name="Parallelogram 4"/>
          <p:cNvSpPr/>
          <p:nvPr/>
        </p:nvSpPr>
        <p:spPr>
          <a:xfrm>
            <a:off x="14205130" y="3628338"/>
            <a:ext cx="2722878" cy="63674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lumMod val="90000"/>
                <a:lumOff val="1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grpSp>
        <p:nvGrpSpPr>
          <p:cNvPr id="1027" name="Group 1026"/>
          <p:cNvGrpSpPr/>
          <p:nvPr/>
        </p:nvGrpSpPr>
        <p:grpSpPr>
          <a:xfrm>
            <a:off x="11807937" y="5027566"/>
            <a:ext cx="3321052" cy="3146424"/>
            <a:chOff x="6462713" y="2349501"/>
            <a:chExt cx="1660526" cy="1573212"/>
          </a:xfrm>
        </p:grpSpPr>
        <p:sp>
          <p:nvSpPr>
            <p:cNvPr id="12" name="Freeform 27"/>
            <p:cNvSpPr>
              <a:spLocks/>
            </p:cNvSpPr>
            <p:nvPr/>
          </p:nvSpPr>
          <p:spPr bwMode="auto">
            <a:xfrm>
              <a:off x="6638926" y="3411538"/>
              <a:ext cx="1484313" cy="511175"/>
            </a:xfrm>
            <a:custGeom>
              <a:avLst/>
              <a:gdLst>
                <a:gd name="T0" fmla="*/ 251 w 537"/>
                <a:gd name="T1" fmla="*/ 0 h 185"/>
                <a:gd name="T2" fmla="*/ 537 w 537"/>
                <a:gd name="T3" fmla="*/ 43 h 185"/>
                <a:gd name="T4" fmla="*/ 0 w 537"/>
                <a:gd name="T5" fmla="*/ 185 h 185"/>
                <a:gd name="T6" fmla="*/ 6 w 537"/>
                <a:gd name="T7" fmla="*/ 101 h 185"/>
                <a:gd name="T8" fmla="*/ 251 w 537"/>
                <a:gd name="T9" fmla="*/ 0 h 185"/>
              </a:gdLst>
              <a:ahLst/>
              <a:cxnLst>
                <a:cxn ang="0">
                  <a:pos x="T0" y="T1"/>
                </a:cxn>
                <a:cxn ang="0">
                  <a:pos x="T2" y="T3"/>
                </a:cxn>
                <a:cxn ang="0">
                  <a:pos x="T4" y="T5"/>
                </a:cxn>
                <a:cxn ang="0">
                  <a:pos x="T6" y="T7"/>
                </a:cxn>
                <a:cxn ang="0">
                  <a:pos x="T8" y="T9"/>
                </a:cxn>
              </a:cxnLst>
              <a:rect l="0" t="0" r="r" b="b"/>
              <a:pathLst>
                <a:path w="537" h="185">
                  <a:moveTo>
                    <a:pt x="251" y="0"/>
                  </a:moveTo>
                  <a:cubicBezTo>
                    <a:pt x="537" y="43"/>
                    <a:pt x="537" y="43"/>
                    <a:pt x="537" y="43"/>
                  </a:cubicBezTo>
                  <a:cubicBezTo>
                    <a:pt x="0" y="185"/>
                    <a:pt x="0" y="185"/>
                    <a:pt x="0" y="185"/>
                  </a:cubicBezTo>
                  <a:cubicBezTo>
                    <a:pt x="0" y="185"/>
                    <a:pt x="13" y="154"/>
                    <a:pt x="6" y="101"/>
                  </a:cubicBezTo>
                  <a:lnTo>
                    <a:pt x="251" y="0"/>
                  </a:lnTo>
                  <a:close/>
                </a:path>
              </a:pathLst>
            </a:custGeom>
            <a:solidFill>
              <a:schemeClr val="accent5">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3" name="Freeform 28"/>
            <p:cNvSpPr>
              <a:spLocks/>
            </p:cNvSpPr>
            <p:nvPr/>
          </p:nvSpPr>
          <p:spPr bwMode="auto">
            <a:xfrm>
              <a:off x="6462713" y="2808288"/>
              <a:ext cx="877888" cy="882650"/>
            </a:xfrm>
            <a:custGeom>
              <a:avLst/>
              <a:gdLst>
                <a:gd name="T0" fmla="*/ 315 w 318"/>
                <a:gd name="T1" fmla="*/ 218 h 319"/>
                <a:gd name="T2" fmla="*/ 70 w 318"/>
                <a:gd name="T3" fmla="*/ 319 h 319"/>
                <a:gd name="T4" fmla="*/ 0 w 318"/>
                <a:gd name="T5" fmla="*/ 148 h 319"/>
                <a:gd name="T6" fmla="*/ 213 w 318"/>
                <a:gd name="T7" fmla="*/ 0 h 319"/>
                <a:gd name="T8" fmla="*/ 315 w 318"/>
                <a:gd name="T9" fmla="*/ 218 h 319"/>
              </a:gdLst>
              <a:ahLst/>
              <a:cxnLst>
                <a:cxn ang="0">
                  <a:pos x="T0" y="T1"/>
                </a:cxn>
                <a:cxn ang="0">
                  <a:pos x="T2" y="T3"/>
                </a:cxn>
                <a:cxn ang="0">
                  <a:pos x="T4" y="T5"/>
                </a:cxn>
                <a:cxn ang="0">
                  <a:pos x="T6" y="T7"/>
                </a:cxn>
                <a:cxn ang="0">
                  <a:pos x="T8" y="T9"/>
                </a:cxn>
              </a:cxnLst>
              <a:rect l="0" t="0" r="r" b="b"/>
              <a:pathLst>
                <a:path w="318" h="319">
                  <a:moveTo>
                    <a:pt x="315" y="218"/>
                  </a:moveTo>
                  <a:cubicBezTo>
                    <a:pt x="70" y="319"/>
                    <a:pt x="70" y="319"/>
                    <a:pt x="70" y="319"/>
                  </a:cubicBezTo>
                  <a:cubicBezTo>
                    <a:pt x="70" y="319"/>
                    <a:pt x="82" y="242"/>
                    <a:pt x="0" y="148"/>
                  </a:cubicBezTo>
                  <a:cubicBezTo>
                    <a:pt x="213" y="0"/>
                    <a:pt x="213" y="0"/>
                    <a:pt x="213" y="0"/>
                  </a:cubicBezTo>
                  <a:cubicBezTo>
                    <a:pt x="213" y="0"/>
                    <a:pt x="318" y="91"/>
                    <a:pt x="315" y="218"/>
                  </a:cubicBezTo>
                  <a:close/>
                </a:path>
              </a:pathLst>
            </a:custGeom>
            <a:solidFill>
              <a:schemeClr val="accent5">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4" name="Freeform 29"/>
            <p:cNvSpPr>
              <a:spLocks/>
            </p:cNvSpPr>
            <p:nvPr/>
          </p:nvSpPr>
          <p:spPr bwMode="auto">
            <a:xfrm>
              <a:off x="7050088" y="2349501"/>
              <a:ext cx="1073150" cy="1179513"/>
            </a:xfrm>
            <a:custGeom>
              <a:avLst/>
              <a:gdLst>
                <a:gd name="T0" fmla="*/ 102 w 388"/>
                <a:gd name="T1" fmla="*/ 384 h 427"/>
                <a:gd name="T2" fmla="*/ 388 w 388"/>
                <a:gd name="T3" fmla="*/ 427 h 427"/>
                <a:gd name="T4" fmla="*/ 196 w 388"/>
                <a:gd name="T5" fmla="*/ 0 h 427"/>
                <a:gd name="T6" fmla="*/ 0 w 388"/>
                <a:gd name="T7" fmla="*/ 166 h 427"/>
                <a:gd name="T8" fmla="*/ 102 w 388"/>
                <a:gd name="T9" fmla="*/ 384 h 427"/>
              </a:gdLst>
              <a:ahLst/>
              <a:cxnLst>
                <a:cxn ang="0">
                  <a:pos x="T0" y="T1"/>
                </a:cxn>
                <a:cxn ang="0">
                  <a:pos x="T2" y="T3"/>
                </a:cxn>
                <a:cxn ang="0">
                  <a:pos x="T4" y="T5"/>
                </a:cxn>
                <a:cxn ang="0">
                  <a:pos x="T6" y="T7"/>
                </a:cxn>
                <a:cxn ang="0">
                  <a:pos x="T8" y="T9"/>
                </a:cxn>
              </a:cxnLst>
              <a:rect l="0" t="0" r="r" b="b"/>
              <a:pathLst>
                <a:path w="388" h="427">
                  <a:moveTo>
                    <a:pt x="102" y="384"/>
                  </a:moveTo>
                  <a:cubicBezTo>
                    <a:pt x="388" y="427"/>
                    <a:pt x="388" y="427"/>
                    <a:pt x="388" y="427"/>
                  </a:cubicBezTo>
                  <a:cubicBezTo>
                    <a:pt x="388" y="427"/>
                    <a:pt x="368" y="179"/>
                    <a:pt x="196" y="0"/>
                  </a:cubicBezTo>
                  <a:cubicBezTo>
                    <a:pt x="0" y="166"/>
                    <a:pt x="0" y="166"/>
                    <a:pt x="0" y="166"/>
                  </a:cubicBezTo>
                  <a:cubicBezTo>
                    <a:pt x="0" y="166"/>
                    <a:pt x="103" y="267"/>
                    <a:pt x="102" y="384"/>
                  </a:cubicBezTo>
                  <a:close/>
                </a:path>
              </a:pathLst>
            </a:custGeom>
            <a:solidFill>
              <a:schemeClr val="accent5"/>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grpSp>
      <p:grpSp>
        <p:nvGrpSpPr>
          <p:cNvPr id="1026" name="Group 1025"/>
          <p:cNvGrpSpPr/>
          <p:nvPr/>
        </p:nvGrpSpPr>
        <p:grpSpPr>
          <a:xfrm>
            <a:off x="11846038" y="7243716"/>
            <a:ext cx="3149602" cy="2540000"/>
            <a:chOff x="6481763" y="3457576"/>
            <a:chExt cx="1574801" cy="1270000"/>
          </a:xfrm>
        </p:grpSpPr>
        <p:sp>
          <p:nvSpPr>
            <p:cNvPr id="15" name="Freeform 30"/>
            <p:cNvSpPr>
              <a:spLocks/>
            </p:cNvSpPr>
            <p:nvPr/>
          </p:nvSpPr>
          <p:spPr bwMode="auto">
            <a:xfrm>
              <a:off x="6481763" y="3941763"/>
              <a:ext cx="1239838" cy="785813"/>
            </a:xfrm>
            <a:custGeom>
              <a:avLst/>
              <a:gdLst>
                <a:gd name="T0" fmla="*/ 221 w 449"/>
                <a:gd name="T1" fmla="*/ 0 h 284"/>
                <a:gd name="T2" fmla="*/ 449 w 449"/>
                <a:gd name="T3" fmla="*/ 284 h 284"/>
                <a:gd name="T4" fmla="*/ 148 w 449"/>
                <a:gd name="T5" fmla="*/ 284 h 284"/>
                <a:gd name="T6" fmla="*/ 0 w 449"/>
                <a:gd name="T7" fmla="*/ 67 h 284"/>
                <a:gd name="T8" fmla="*/ 221 w 449"/>
                <a:gd name="T9" fmla="*/ 0 h 284"/>
              </a:gdLst>
              <a:ahLst/>
              <a:cxnLst>
                <a:cxn ang="0">
                  <a:pos x="T0" y="T1"/>
                </a:cxn>
                <a:cxn ang="0">
                  <a:pos x="T2" y="T3"/>
                </a:cxn>
                <a:cxn ang="0">
                  <a:pos x="T4" y="T5"/>
                </a:cxn>
                <a:cxn ang="0">
                  <a:pos x="T6" y="T7"/>
                </a:cxn>
                <a:cxn ang="0">
                  <a:pos x="T8" y="T9"/>
                </a:cxn>
              </a:cxnLst>
              <a:rect l="0" t="0" r="r" b="b"/>
              <a:pathLst>
                <a:path w="449" h="284">
                  <a:moveTo>
                    <a:pt x="221" y="0"/>
                  </a:moveTo>
                  <a:cubicBezTo>
                    <a:pt x="449" y="284"/>
                    <a:pt x="449" y="284"/>
                    <a:pt x="449" y="284"/>
                  </a:cubicBezTo>
                  <a:cubicBezTo>
                    <a:pt x="148" y="284"/>
                    <a:pt x="148" y="284"/>
                    <a:pt x="148" y="284"/>
                  </a:cubicBezTo>
                  <a:cubicBezTo>
                    <a:pt x="148" y="284"/>
                    <a:pt x="119" y="139"/>
                    <a:pt x="0" y="67"/>
                  </a:cubicBezTo>
                  <a:lnTo>
                    <a:pt x="221" y="0"/>
                  </a:lnTo>
                  <a:close/>
                </a:path>
              </a:pathLst>
            </a:custGeom>
            <a:solidFill>
              <a:schemeClr val="accent4">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6" name="Freeform 31"/>
            <p:cNvSpPr>
              <a:spLocks/>
            </p:cNvSpPr>
            <p:nvPr/>
          </p:nvSpPr>
          <p:spPr bwMode="auto">
            <a:xfrm>
              <a:off x="6481763" y="3457576"/>
              <a:ext cx="823913" cy="669925"/>
            </a:xfrm>
            <a:custGeom>
              <a:avLst/>
              <a:gdLst>
                <a:gd name="T0" fmla="*/ 221 w 298"/>
                <a:gd name="T1" fmla="*/ 175 h 242"/>
                <a:gd name="T2" fmla="*/ 0 w 298"/>
                <a:gd name="T3" fmla="*/ 242 h 242"/>
                <a:gd name="T4" fmla="*/ 63 w 298"/>
                <a:gd name="T5" fmla="*/ 84 h 242"/>
                <a:gd name="T6" fmla="*/ 267 w 298"/>
                <a:gd name="T7" fmla="*/ 0 h 242"/>
                <a:gd name="T8" fmla="*/ 221 w 298"/>
                <a:gd name="T9" fmla="*/ 175 h 242"/>
              </a:gdLst>
              <a:ahLst/>
              <a:cxnLst>
                <a:cxn ang="0">
                  <a:pos x="T0" y="T1"/>
                </a:cxn>
                <a:cxn ang="0">
                  <a:pos x="T2" y="T3"/>
                </a:cxn>
                <a:cxn ang="0">
                  <a:pos x="T4" y="T5"/>
                </a:cxn>
                <a:cxn ang="0">
                  <a:pos x="T6" y="T7"/>
                </a:cxn>
                <a:cxn ang="0">
                  <a:pos x="T8" y="T9"/>
                </a:cxn>
              </a:cxnLst>
              <a:rect l="0" t="0" r="r" b="b"/>
              <a:pathLst>
                <a:path w="298" h="242">
                  <a:moveTo>
                    <a:pt x="221" y="175"/>
                  </a:moveTo>
                  <a:cubicBezTo>
                    <a:pt x="0" y="242"/>
                    <a:pt x="0" y="242"/>
                    <a:pt x="0" y="242"/>
                  </a:cubicBezTo>
                  <a:cubicBezTo>
                    <a:pt x="0" y="242"/>
                    <a:pt x="74" y="208"/>
                    <a:pt x="63" y="84"/>
                  </a:cubicBezTo>
                  <a:cubicBezTo>
                    <a:pt x="267" y="0"/>
                    <a:pt x="267" y="0"/>
                    <a:pt x="267" y="0"/>
                  </a:cubicBezTo>
                  <a:cubicBezTo>
                    <a:pt x="267" y="0"/>
                    <a:pt x="298" y="74"/>
                    <a:pt x="221" y="175"/>
                  </a:cubicBezTo>
                  <a:close/>
                </a:path>
              </a:pathLst>
            </a:custGeom>
            <a:solidFill>
              <a:schemeClr val="accent4">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7" name="Freeform 32"/>
            <p:cNvSpPr>
              <a:spLocks/>
            </p:cNvSpPr>
            <p:nvPr/>
          </p:nvSpPr>
          <p:spPr bwMode="auto">
            <a:xfrm>
              <a:off x="7092951" y="3457576"/>
              <a:ext cx="963613" cy="1270000"/>
            </a:xfrm>
            <a:custGeom>
              <a:avLst/>
              <a:gdLst>
                <a:gd name="T0" fmla="*/ 0 w 349"/>
                <a:gd name="T1" fmla="*/ 175 h 459"/>
                <a:gd name="T2" fmla="*/ 228 w 349"/>
                <a:gd name="T3" fmla="*/ 459 h 459"/>
                <a:gd name="T4" fmla="*/ 315 w 349"/>
                <a:gd name="T5" fmla="*/ 42 h 459"/>
                <a:gd name="T6" fmla="*/ 46 w 349"/>
                <a:gd name="T7" fmla="*/ 0 h 459"/>
                <a:gd name="T8" fmla="*/ 0 w 349"/>
                <a:gd name="T9" fmla="*/ 175 h 459"/>
              </a:gdLst>
              <a:ahLst/>
              <a:cxnLst>
                <a:cxn ang="0">
                  <a:pos x="T0" y="T1"/>
                </a:cxn>
                <a:cxn ang="0">
                  <a:pos x="T2" y="T3"/>
                </a:cxn>
                <a:cxn ang="0">
                  <a:pos x="T4" y="T5"/>
                </a:cxn>
                <a:cxn ang="0">
                  <a:pos x="T6" y="T7"/>
                </a:cxn>
                <a:cxn ang="0">
                  <a:pos x="T8" y="T9"/>
                </a:cxn>
              </a:cxnLst>
              <a:rect l="0" t="0" r="r" b="b"/>
              <a:pathLst>
                <a:path w="349" h="459">
                  <a:moveTo>
                    <a:pt x="0" y="175"/>
                  </a:moveTo>
                  <a:cubicBezTo>
                    <a:pt x="228" y="459"/>
                    <a:pt x="228" y="459"/>
                    <a:pt x="228" y="459"/>
                  </a:cubicBezTo>
                  <a:cubicBezTo>
                    <a:pt x="228" y="459"/>
                    <a:pt x="349" y="287"/>
                    <a:pt x="315" y="42"/>
                  </a:cubicBezTo>
                  <a:cubicBezTo>
                    <a:pt x="46" y="0"/>
                    <a:pt x="46" y="0"/>
                    <a:pt x="46" y="0"/>
                  </a:cubicBezTo>
                  <a:cubicBezTo>
                    <a:pt x="46" y="0"/>
                    <a:pt x="70" y="81"/>
                    <a:pt x="0" y="175"/>
                  </a:cubicBezTo>
                  <a:close/>
                </a:path>
              </a:pathLst>
            </a:custGeom>
            <a:solidFill>
              <a:schemeClr val="accent4"/>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grpSp>
      <p:grpSp>
        <p:nvGrpSpPr>
          <p:cNvPr id="1025" name="Group 1024"/>
          <p:cNvGrpSpPr/>
          <p:nvPr/>
        </p:nvGrpSpPr>
        <p:grpSpPr>
          <a:xfrm>
            <a:off x="11480913" y="8285116"/>
            <a:ext cx="2587624" cy="2682876"/>
            <a:chOff x="6299201" y="3978276"/>
            <a:chExt cx="1293812" cy="1341438"/>
          </a:xfrm>
        </p:grpSpPr>
        <p:sp>
          <p:nvSpPr>
            <p:cNvPr id="18" name="Freeform 33"/>
            <p:cNvSpPr>
              <a:spLocks/>
            </p:cNvSpPr>
            <p:nvPr/>
          </p:nvSpPr>
          <p:spPr bwMode="auto">
            <a:xfrm>
              <a:off x="6448426" y="3978276"/>
              <a:ext cx="525463" cy="212725"/>
            </a:xfrm>
            <a:custGeom>
              <a:avLst/>
              <a:gdLst>
                <a:gd name="T0" fmla="*/ 190 w 190"/>
                <a:gd name="T1" fmla="*/ 0 h 77"/>
                <a:gd name="T2" fmla="*/ 39 w 190"/>
                <a:gd name="T3" fmla="*/ 33 h 77"/>
                <a:gd name="T4" fmla="*/ 0 w 190"/>
                <a:gd name="T5" fmla="*/ 53 h 77"/>
                <a:gd name="T6" fmla="*/ 35 w 190"/>
                <a:gd name="T7" fmla="*/ 69 h 77"/>
                <a:gd name="T8" fmla="*/ 190 w 190"/>
                <a:gd name="T9" fmla="*/ 0 h 77"/>
              </a:gdLst>
              <a:ahLst/>
              <a:cxnLst>
                <a:cxn ang="0">
                  <a:pos x="T0" y="T1"/>
                </a:cxn>
                <a:cxn ang="0">
                  <a:pos x="T2" y="T3"/>
                </a:cxn>
                <a:cxn ang="0">
                  <a:pos x="T4" y="T5"/>
                </a:cxn>
                <a:cxn ang="0">
                  <a:pos x="T6" y="T7"/>
                </a:cxn>
                <a:cxn ang="0">
                  <a:pos x="T8" y="T9"/>
                </a:cxn>
              </a:cxnLst>
              <a:rect l="0" t="0" r="r" b="b"/>
              <a:pathLst>
                <a:path w="190" h="77">
                  <a:moveTo>
                    <a:pt x="190" y="0"/>
                  </a:moveTo>
                  <a:cubicBezTo>
                    <a:pt x="39" y="33"/>
                    <a:pt x="39" y="33"/>
                    <a:pt x="39" y="33"/>
                  </a:cubicBezTo>
                  <a:cubicBezTo>
                    <a:pt x="39" y="33"/>
                    <a:pt x="27" y="50"/>
                    <a:pt x="0" y="53"/>
                  </a:cubicBezTo>
                  <a:cubicBezTo>
                    <a:pt x="35" y="69"/>
                    <a:pt x="35" y="69"/>
                    <a:pt x="35" y="69"/>
                  </a:cubicBezTo>
                  <a:cubicBezTo>
                    <a:pt x="35" y="69"/>
                    <a:pt x="145" y="77"/>
                    <a:pt x="190" y="0"/>
                  </a:cubicBezTo>
                  <a:close/>
                </a:path>
              </a:pathLst>
            </a:custGeom>
            <a:solidFill>
              <a:schemeClr val="accent3">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9" name="Freeform 34"/>
            <p:cNvSpPr>
              <a:spLocks/>
            </p:cNvSpPr>
            <p:nvPr/>
          </p:nvSpPr>
          <p:spPr bwMode="auto">
            <a:xfrm>
              <a:off x="6299201" y="4124326"/>
              <a:ext cx="280988" cy="1195388"/>
            </a:xfrm>
            <a:custGeom>
              <a:avLst/>
              <a:gdLst>
                <a:gd name="T0" fmla="*/ 54 w 102"/>
                <a:gd name="T1" fmla="*/ 0 h 432"/>
                <a:gd name="T2" fmla="*/ 89 w 102"/>
                <a:gd name="T3" fmla="*/ 16 h 432"/>
                <a:gd name="T4" fmla="*/ 102 w 102"/>
                <a:gd name="T5" fmla="*/ 432 h 432"/>
                <a:gd name="T6" fmla="*/ 0 w 102"/>
                <a:gd name="T7" fmla="*/ 413 h 432"/>
                <a:gd name="T8" fmla="*/ 54 w 102"/>
                <a:gd name="T9" fmla="*/ 0 h 432"/>
              </a:gdLst>
              <a:ahLst/>
              <a:cxnLst>
                <a:cxn ang="0">
                  <a:pos x="T0" y="T1"/>
                </a:cxn>
                <a:cxn ang="0">
                  <a:pos x="T2" y="T3"/>
                </a:cxn>
                <a:cxn ang="0">
                  <a:pos x="T4" y="T5"/>
                </a:cxn>
                <a:cxn ang="0">
                  <a:pos x="T6" y="T7"/>
                </a:cxn>
                <a:cxn ang="0">
                  <a:pos x="T8" y="T9"/>
                </a:cxn>
              </a:cxnLst>
              <a:rect l="0" t="0" r="r" b="b"/>
              <a:pathLst>
                <a:path w="102" h="432">
                  <a:moveTo>
                    <a:pt x="54" y="0"/>
                  </a:moveTo>
                  <a:cubicBezTo>
                    <a:pt x="89" y="16"/>
                    <a:pt x="89" y="16"/>
                    <a:pt x="89" y="16"/>
                  </a:cubicBezTo>
                  <a:cubicBezTo>
                    <a:pt x="102" y="432"/>
                    <a:pt x="102" y="432"/>
                    <a:pt x="102" y="432"/>
                  </a:cubicBezTo>
                  <a:cubicBezTo>
                    <a:pt x="102" y="432"/>
                    <a:pt x="25" y="423"/>
                    <a:pt x="0" y="413"/>
                  </a:cubicBezTo>
                  <a:lnTo>
                    <a:pt x="54" y="0"/>
                  </a:lnTo>
                  <a:close/>
                </a:path>
              </a:pathLst>
            </a:custGeom>
            <a:solidFill>
              <a:schemeClr val="accent3">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0" name="Freeform 35"/>
            <p:cNvSpPr>
              <a:spLocks/>
            </p:cNvSpPr>
            <p:nvPr/>
          </p:nvSpPr>
          <p:spPr bwMode="auto">
            <a:xfrm>
              <a:off x="6545263" y="3978276"/>
              <a:ext cx="1047750" cy="1341438"/>
            </a:xfrm>
            <a:custGeom>
              <a:avLst/>
              <a:gdLst>
                <a:gd name="T0" fmla="*/ 155 w 379"/>
                <a:gd name="T1" fmla="*/ 0 h 485"/>
                <a:gd name="T2" fmla="*/ 379 w 379"/>
                <a:gd name="T3" fmla="*/ 271 h 485"/>
                <a:gd name="T4" fmla="*/ 13 w 379"/>
                <a:gd name="T5" fmla="*/ 485 h 485"/>
                <a:gd name="T6" fmla="*/ 0 w 379"/>
                <a:gd name="T7" fmla="*/ 69 h 485"/>
                <a:gd name="T8" fmla="*/ 155 w 379"/>
                <a:gd name="T9" fmla="*/ 0 h 485"/>
              </a:gdLst>
              <a:ahLst/>
              <a:cxnLst>
                <a:cxn ang="0">
                  <a:pos x="T0" y="T1"/>
                </a:cxn>
                <a:cxn ang="0">
                  <a:pos x="T2" y="T3"/>
                </a:cxn>
                <a:cxn ang="0">
                  <a:pos x="T4" y="T5"/>
                </a:cxn>
                <a:cxn ang="0">
                  <a:pos x="T6" y="T7"/>
                </a:cxn>
                <a:cxn ang="0">
                  <a:pos x="T8" y="T9"/>
                </a:cxn>
              </a:cxnLst>
              <a:rect l="0" t="0" r="r" b="b"/>
              <a:pathLst>
                <a:path w="379" h="485">
                  <a:moveTo>
                    <a:pt x="155" y="0"/>
                  </a:moveTo>
                  <a:cubicBezTo>
                    <a:pt x="379" y="271"/>
                    <a:pt x="379" y="271"/>
                    <a:pt x="379" y="271"/>
                  </a:cubicBezTo>
                  <a:cubicBezTo>
                    <a:pt x="379" y="271"/>
                    <a:pt x="259" y="476"/>
                    <a:pt x="13" y="485"/>
                  </a:cubicBezTo>
                  <a:cubicBezTo>
                    <a:pt x="0" y="69"/>
                    <a:pt x="0" y="69"/>
                    <a:pt x="0" y="69"/>
                  </a:cubicBezTo>
                  <a:cubicBezTo>
                    <a:pt x="0" y="69"/>
                    <a:pt x="105" y="65"/>
                    <a:pt x="155" y="0"/>
                  </a:cubicBezTo>
                  <a:close/>
                </a:path>
              </a:pathLst>
            </a:custGeom>
            <a:solidFill>
              <a:schemeClr val="accent3"/>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grpSp>
      <p:grpSp>
        <p:nvGrpSpPr>
          <p:cNvPr id="1024" name="Group 1023"/>
          <p:cNvGrpSpPr/>
          <p:nvPr/>
        </p:nvGrpSpPr>
        <p:grpSpPr>
          <a:xfrm>
            <a:off x="8794864" y="8145416"/>
            <a:ext cx="3028950" cy="2911476"/>
            <a:chOff x="4956176" y="3908426"/>
            <a:chExt cx="1514475" cy="1455738"/>
          </a:xfrm>
        </p:grpSpPr>
        <p:sp>
          <p:nvSpPr>
            <p:cNvPr id="21" name="Freeform 36"/>
            <p:cNvSpPr>
              <a:spLocks/>
            </p:cNvSpPr>
            <p:nvPr/>
          </p:nvSpPr>
          <p:spPr bwMode="auto">
            <a:xfrm>
              <a:off x="5157788" y="3908426"/>
              <a:ext cx="1312863" cy="1455738"/>
            </a:xfrm>
            <a:custGeom>
              <a:avLst/>
              <a:gdLst>
                <a:gd name="T0" fmla="*/ 465 w 475"/>
                <a:gd name="T1" fmla="*/ 92 h 526"/>
                <a:gd name="T2" fmla="*/ 475 w 475"/>
                <a:gd name="T3" fmla="*/ 504 h 526"/>
                <a:gd name="T4" fmla="*/ 0 w 475"/>
                <a:gd name="T5" fmla="*/ 291 h 526"/>
                <a:gd name="T6" fmla="*/ 298 w 475"/>
                <a:gd name="T7" fmla="*/ 0 h 526"/>
                <a:gd name="T8" fmla="*/ 465 w 475"/>
                <a:gd name="T9" fmla="*/ 92 h 526"/>
              </a:gdLst>
              <a:ahLst/>
              <a:cxnLst>
                <a:cxn ang="0">
                  <a:pos x="T0" y="T1"/>
                </a:cxn>
                <a:cxn ang="0">
                  <a:pos x="T2" y="T3"/>
                </a:cxn>
                <a:cxn ang="0">
                  <a:pos x="T4" y="T5"/>
                </a:cxn>
                <a:cxn ang="0">
                  <a:pos x="T6" y="T7"/>
                </a:cxn>
                <a:cxn ang="0">
                  <a:pos x="T8" y="T9"/>
                </a:cxn>
              </a:cxnLst>
              <a:rect l="0" t="0" r="r" b="b"/>
              <a:pathLst>
                <a:path w="475" h="526">
                  <a:moveTo>
                    <a:pt x="465" y="92"/>
                  </a:moveTo>
                  <a:cubicBezTo>
                    <a:pt x="475" y="504"/>
                    <a:pt x="475" y="504"/>
                    <a:pt x="475" y="504"/>
                  </a:cubicBezTo>
                  <a:cubicBezTo>
                    <a:pt x="475" y="504"/>
                    <a:pt x="202" y="526"/>
                    <a:pt x="0" y="291"/>
                  </a:cubicBezTo>
                  <a:cubicBezTo>
                    <a:pt x="298" y="0"/>
                    <a:pt x="298" y="0"/>
                    <a:pt x="298" y="0"/>
                  </a:cubicBezTo>
                  <a:cubicBezTo>
                    <a:pt x="298" y="0"/>
                    <a:pt x="361" y="90"/>
                    <a:pt x="465" y="92"/>
                  </a:cubicBezTo>
                  <a:close/>
                </a:path>
              </a:pathLst>
            </a:custGeom>
            <a:solidFill>
              <a:schemeClr val="accent2"/>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2" name="Freeform 37"/>
            <p:cNvSpPr>
              <a:spLocks/>
            </p:cNvSpPr>
            <p:nvPr/>
          </p:nvSpPr>
          <p:spPr bwMode="auto">
            <a:xfrm>
              <a:off x="4956176" y="4694238"/>
              <a:ext cx="1357313" cy="604838"/>
            </a:xfrm>
            <a:custGeom>
              <a:avLst/>
              <a:gdLst>
                <a:gd name="T0" fmla="*/ 491 w 491"/>
                <a:gd name="T1" fmla="*/ 219 h 219"/>
                <a:gd name="T2" fmla="*/ 0 w 491"/>
                <a:gd name="T3" fmla="*/ 0 h 219"/>
                <a:gd name="T4" fmla="*/ 73 w 491"/>
                <a:gd name="T5" fmla="*/ 7 h 219"/>
                <a:gd name="T6" fmla="*/ 491 w 491"/>
                <a:gd name="T7" fmla="*/ 219 h 219"/>
              </a:gdLst>
              <a:ahLst/>
              <a:cxnLst>
                <a:cxn ang="0">
                  <a:pos x="T0" y="T1"/>
                </a:cxn>
                <a:cxn ang="0">
                  <a:pos x="T2" y="T3"/>
                </a:cxn>
                <a:cxn ang="0">
                  <a:pos x="T4" y="T5"/>
                </a:cxn>
                <a:cxn ang="0">
                  <a:pos x="T6" y="T7"/>
                </a:cxn>
              </a:cxnLst>
              <a:rect l="0" t="0" r="r" b="b"/>
              <a:pathLst>
                <a:path w="491" h="219">
                  <a:moveTo>
                    <a:pt x="491" y="219"/>
                  </a:moveTo>
                  <a:cubicBezTo>
                    <a:pt x="491" y="219"/>
                    <a:pt x="147" y="211"/>
                    <a:pt x="0" y="0"/>
                  </a:cubicBezTo>
                  <a:cubicBezTo>
                    <a:pt x="73" y="7"/>
                    <a:pt x="73" y="7"/>
                    <a:pt x="73" y="7"/>
                  </a:cubicBezTo>
                  <a:cubicBezTo>
                    <a:pt x="73" y="7"/>
                    <a:pt x="232" y="201"/>
                    <a:pt x="491" y="219"/>
                  </a:cubicBezTo>
                  <a:close/>
                </a:path>
              </a:pathLst>
            </a:custGeom>
            <a:solidFill>
              <a:schemeClr val="accent2">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3" name="Freeform 38"/>
            <p:cNvSpPr>
              <a:spLocks/>
            </p:cNvSpPr>
            <p:nvPr/>
          </p:nvSpPr>
          <p:spPr bwMode="auto">
            <a:xfrm>
              <a:off x="4956176" y="3908426"/>
              <a:ext cx="1025525" cy="804863"/>
            </a:xfrm>
            <a:custGeom>
              <a:avLst/>
              <a:gdLst>
                <a:gd name="T0" fmla="*/ 0 w 646"/>
                <a:gd name="T1" fmla="*/ 495 h 507"/>
                <a:gd name="T2" fmla="*/ 127 w 646"/>
                <a:gd name="T3" fmla="*/ 507 h 507"/>
                <a:gd name="T4" fmla="*/ 646 w 646"/>
                <a:gd name="T5" fmla="*/ 0 h 507"/>
                <a:gd name="T6" fmla="*/ 566 w 646"/>
                <a:gd name="T7" fmla="*/ 5 h 507"/>
                <a:gd name="T8" fmla="*/ 0 w 646"/>
                <a:gd name="T9" fmla="*/ 495 h 507"/>
              </a:gdLst>
              <a:ahLst/>
              <a:cxnLst>
                <a:cxn ang="0">
                  <a:pos x="T0" y="T1"/>
                </a:cxn>
                <a:cxn ang="0">
                  <a:pos x="T2" y="T3"/>
                </a:cxn>
                <a:cxn ang="0">
                  <a:pos x="T4" y="T5"/>
                </a:cxn>
                <a:cxn ang="0">
                  <a:pos x="T6" y="T7"/>
                </a:cxn>
                <a:cxn ang="0">
                  <a:pos x="T8" y="T9"/>
                </a:cxn>
              </a:cxnLst>
              <a:rect l="0" t="0" r="r" b="b"/>
              <a:pathLst>
                <a:path w="646" h="507">
                  <a:moveTo>
                    <a:pt x="0" y="495"/>
                  </a:moveTo>
                  <a:lnTo>
                    <a:pt x="127" y="507"/>
                  </a:lnTo>
                  <a:lnTo>
                    <a:pt x="646" y="0"/>
                  </a:lnTo>
                  <a:lnTo>
                    <a:pt x="566" y="5"/>
                  </a:lnTo>
                  <a:lnTo>
                    <a:pt x="0" y="495"/>
                  </a:lnTo>
                  <a:close/>
                </a:path>
              </a:pathLst>
            </a:custGeom>
            <a:solidFill>
              <a:schemeClr val="accent2">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grpSp>
      <p:grpSp>
        <p:nvGrpSpPr>
          <p:cNvPr id="31" name="Group 30"/>
          <p:cNvGrpSpPr/>
          <p:nvPr/>
        </p:nvGrpSpPr>
        <p:grpSpPr>
          <a:xfrm>
            <a:off x="7013688" y="5291091"/>
            <a:ext cx="3997326" cy="4470402"/>
            <a:chOff x="4065588" y="2481263"/>
            <a:chExt cx="1998663" cy="2235201"/>
          </a:xfrm>
        </p:grpSpPr>
        <p:sp>
          <p:nvSpPr>
            <p:cNvPr id="24" name="Freeform 39"/>
            <p:cNvSpPr>
              <a:spLocks/>
            </p:cNvSpPr>
            <p:nvPr/>
          </p:nvSpPr>
          <p:spPr bwMode="auto">
            <a:xfrm>
              <a:off x="4448176" y="3286126"/>
              <a:ext cx="642938" cy="1430338"/>
            </a:xfrm>
            <a:custGeom>
              <a:avLst/>
              <a:gdLst>
                <a:gd name="T0" fmla="*/ 49 w 233"/>
                <a:gd name="T1" fmla="*/ 0 h 517"/>
                <a:gd name="T2" fmla="*/ 22 w 233"/>
                <a:gd name="T3" fmla="*/ 53 h 517"/>
                <a:gd name="T4" fmla="*/ 188 w 233"/>
                <a:gd name="T5" fmla="*/ 517 h 517"/>
                <a:gd name="T6" fmla="*/ 233 w 233"/>
                <a:gd name="T7" fmla="*/ 509 h 517"/>
                <a:gd name="T8" fmla="*/ 49 w 233"/>
                <a:gd name="T9" fmla="*/ 0 h 517"/>
              </a:gdLst>
              <a:ahLst/>
              <a:cxnLst>
                <a:cxn ang="0">
                  <a:pos x="T0" y="T1"/>
                </a:cxn>
                <a:cxn ang="0">
                  <a:pos x="T2" y="T3"/>
                </a:cxn>
                <a:cxn ang="0">
                  <a:pos x="T4" y="T5"/>
                </a:cxn>
                <a:cxn ang="0">
                  <a:pos x="T6" y="T7"/>
                </a:cxn>
                <a:cxn ang="0">
                  <a:pos x="T8" y="T9"/>
                </a:cxn>
              </a:cxnLst>
              <a:rect l="0" t="0" r="r" b="b"/>
              <a:pathLst>
                <a:path w="233" h="517">
                  <a:moveTo>
                    <a:pt x="49" y="0"/>
                  </a:moveTo>
                  <a:cubicBezTo>
                    <a:pt x="22" y="53"/>
                    <a:pt x="22" y="53"/>
                    <a:pt x="22" y="53"/>
                  </a:cubicBezTo>
                  <a:cubicBezTo>
                    <a:pt x="22" y="53"/>
                    <a:pt x="0" y="338"/>
                    <a:pt x="188" y="517"/>
                  </a:cubicBezTo>
                  <a:cubicBezTo>
                    <a:pt x="233" y="509"/>
                    <a:pt x="233" y="509"/>
                    <a:pt x="233" y="509"/>
                  </a:cubicBezTo>
                  <a:cubicBezTo>
                    <a:pt x="233" y="509"/>
                    <a:pt x="58" y="346"/>
                    <a:pt x="49" y="0"/>
                  </a:cubicBezTo>
                  <a:close/>
                </a:path>
              </a:pathLst>
            </a:custGeom>
            <a:solidFill>
              <a:schemeClr val="accent1">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5" name="Freeform 40"/>
            <p:cNvSpPr>
              <a:spLocks/>
            </p:cNvSpPr>
            <p:nvPr/>
          </p:nvSpPr>
          <p:spPr bwMode="auto">
            <a:xfrm>
              <a:off x="4087813" y="2481263"/>
              <a:ext cx="1976438" cy="2212975"/>
            </a:xfrm>
            <a:custGeom>
              <a:avLst/>
              <a:gdLst>
                <a:gd name="T0" fmla="*/ 410 w 715"/>
                <a:gd name="T1" fmla="*/ 0 h 800"/>
                <a:gd name="T2" fmla="*/ 715 w 715"/>
                <a:gd name="T3" fmla="*/ 364 h 800"/>
                <a:gd name="T4" fmla="*/ 583 w 715"/>
                <a:gd name="T5" fmla="*/ 351 h 800"/>
                <a:gd name="T6" fmla="*/ 651 w 715"/>
                <a:gd name="T7" fmla="*/ 519 h 800"/>
                <a:gd name="T8" fmla="*/ 363 w 715"/>
                <a:gd name="T9" fmla="*/ 800 h 800"/>
                <a:gd name="T10" fmla="*/ 179 w 715"/>
                <a:gd name="T11" fmla="*/ 291 h 800"/>
                <a:gd name="T12" fmla="*/ 0 w 715"/>
                <a:gd name="T13" fmla="*/ 272 h 800"/>
                <a:gd name="T14" fmla="*/ 410 w 715"/>
                <a:gd name="T15" fmla="*/ 0 h 8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5" h="800">
                  <a:moveTo>
                    <a:pt x="410" y="0"/>
                  </a:moveTo>
                  <a:cubicBezTo>
                    <a:pt x="715" y="364"/>
                    <a:pt x="715" y="364"/>
                    <a:pt x="715" y="364"/>
                  </a:cubicBezTo>
                  <a:cubicBezTo>
                    <a:pt x="583" y="351"/>
                    <a:pt x="583" y="351"/>
                    <a:pt x="583" y="351"/>
                  </a:cubicBezTo>
                  <a:cubicBezTo>
                    <a:pt x="583" y="351"/>
                    <a:pt x="599" y="471"/>
                    <a:pt x="651" y="519"/>
                  </a:cubicBezTo>
                  <a:cubicBezTo>
                    <a:pt x="363" y="800"/>
                    <a:pt x="363" y="800"/>
                    <a:pt x="363" y="800"/>
                  </a:cubicBezTo>
                  <a:cubicBezTo>
                    <a:pt x="363" y="800"/>
                    <a:pt x="176" y="640"/>
                    <a:pt x="179" y="291"/>
                  </a:cubicBezTo>
                  <a:cubicBezTo>
                    <a:pt x="0" y="272"/>
                    <a:pt x="0" y="272"/>
                    <a:pt x="0" y="272"/>
                  </a:cubicBezTo>
                  <a:lnTo>
                    <a:pt x="410" y="0"/>
                  </a:lnTo>
                  <a:close/>
                </a:path>
              </a:pathLst>
            </a:custGeom>
            <a:solidFill>
              <a:schemeClr val="accent1"/>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6" name="Freeform 41"/>
            <p:cNvSpPr>
              <a:spLocks/>
            </p:cNvSpPr>
            <p:nvPr/>
          </p:nvSpPr>
          <p:spPr bwMode="auto">
            <a:xfrm>
              <a:off x="5699126" y="3452813"/>
              <a:ext cx="365125" cy="157163"/>
            </a:xfrm>
            <a:custGeom>
              <a:avLst/>
              <a:gdLst>
                <a:gd name="T0" fmla="*/ 0 w 132"/>
                <a:gd name="T1" fmla="*/ 0 h 57"/>
                <a:gd name="T2" fmla="*/ 132 w 132"/>
                <a:gd name="T3" fmla="*/ 13 h 57"/>
                <a:gd name="T4" fmla="*/ 63 w 132"/>
                <a:gd name="T5" fmla="*/ 57 h 57"/>
                <a:gd name="T6" fmla="*/ 11 w 132"/>
                <a:gd name="T7" fmla="*/ 54 h 57"/>
                <a:gd name="T8" fmla="*/ 0 w 132"/>
                <a:gd name="T9" fmla="*/ 0 h 57"/>
              </a:gdLst>
              <a:ahLst/>
              <a:cxnLst>
                <a:cxn ang="0">
                  <a:pos x="T0" y="T1"/>
                </a:cxn>
                <a:cxn ang="0">
                  <a:pos x="T2" y="T3"/>
                </a:cxn>
                <a:cxn ang="0">
                  <a:pos x="T4" y="T5"/>
                </a:cxn>
                <a:cxn ang="0">
                  <a:pos x="T6" y="T7"/>
                </a:cxn>
                <a:cxn ang="0">
                  <a:pos x="T8" y="T9"/>
                </a:cxn>
              </a:cxnLst>
              <a:rect l="0" t="0" r="r" b="b"/>
              <a:pathLst>
                <a:path w="132" h="57">
                  <a:moveTo>
                    <a:pt x="0" y="0"/>
                  </a:moveTo>
                  <a:cubicBezTo>
                    <a:pt x="132" y="13"/>
                    <a:pt x="132" y="13"/>
                    <a:pt x="132" y="13"/>
                  </a:cubicBezTo>
                  <a:cubicBezTo>
                    <a:pt x="63" y="57"/>
                    <a:pt x="63" y="57"/>
                    <a:pt x="63" y="57"/>
                  </a:cubicBezTo>
                  <a:cubicBezTo>
                    <a:pt x="11" y="54"/>
                    <a:pt x="11" y="54"/>
                    <a:pt x="11" y="54"/>
                  </a:cubicBezTo>
                  <a:cubicBezTo>
                    <a:pt x="11" y="54"/>
                    <a:pt x="4" y="28"/>
                    <a:pt x="0" y="0"/>
                  </a:cubicBezTo>
                  <a:close/>
                </a:path>
              </a:pathLst>
            </a:custGeom>
            <a:solidFill>
              <a:schemeClr val="accent1">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7" name="Freeform 42"/>
            <p:cNvSpPr>
              <a:spLocks/>
            </p:cNvSpPr>
            <p:nvPr/>
          </p:nvSpPr>
          <p:spPr bwMode="auto">
            <a:xfrm>
              <a:off x="4065588" y="3233738"/>
              <a:ext cx="517525" cy="200025"/>
            </a:xfrm>
            <a:custGeom>
              <a:avLst/>
              <a:gdLst>
                <a:gd name="T0" fmla="*/ 14 w 326"/>
                <a:gd name="T1" fmla="*/ 0 h 126"/>
                <a:gd name="T2" fmla="*/ 0 w 326"/>
                <a:gd name="T3" fmla="*/ 105 h 126"/>
                <a:gd name="T4" fmla="*/ 279 w 326"/>
                <a:gd name="T5" fmla="*/ 126 h 126"/>
                <a:gd name="T6" fmla="*/ 326 w 326"/>
                <a:gd name="T7" fmla="*/ 33 h 126"/>
                <a:gd name="T8" fmla="*/ 14 w 326"/>
                <a:gd name="T9" fmla="*/ 0 h 126"/>
              </a:gdLst>
              <a:ahLst/>
              <a:cxnLst>
                <a:cxn ang="0">
                  <a:pos x="T0" y="T1"/>
                </a:cxn>
                <a:cxn ang="0">
                  <a:pos x="T2" y="T3"/>
                </a:cxn>
                <a:cxn ang="0">
                  <a:pos x="T4" y="T5"/>
                </a:cxn>
                <a:cxn ang="0">
                  <a:pos x="T6" y="T7"/>
                </a:cxn>
                <a:cxn ang="0">
                  <a:pos x="T8" y="T9"/>
                </a:cxn>
              </a:cxnLst>
              <a:rect l="0" t="0" r="r" b="b"/>
              <a:pathLst>
                <a:path w="326" h="126">
                  <a:moveTo>
                    <a:pt x="14" y="0"/>
                  </a:moveTo>
                  <a:lnTo>
                    <a:pt x="0" y="105"/>
                  </a:lnTo>
                  <a:lnTo>
                    <a:pt x="279" y="126"/>
                  </a:lnTo>
                  <a:lnTo>
                    <a:pt x="326" y="33"/>
                  </a:lnTo>
                  <a:lnTo>
                    <a:pt x="14" y="0"/>
                  </a:lnTo>
                  <a:close/>
                </a:path>
              </a:pathLst>
            </a:custGeom>
            <a:solidFill>
              <a:schemeClr val="accent1">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grpSp>
      <p:grpSp>
        <p:nvGrpSpPr>
          <p:cNvPr id="1049" name="Group 1048"/>
          <p:cNvGrpSpPr/>
          <p:nvPr/>
        </p:nvGrpSpPr>
        <p:grpSpPr>
          <a:xfrm>
            <a:off x="11144364" y="3417841"/>
            <a:ext cx="3270250" cy="3454402"/>
            <a:chOff x="6130926" y="1544638"/>
            <a:chExt cx="1635125" cy="1727201"/>
          </a:xfrm>
        </p:grpSpPr>
        <p:sp>
          <p:nvSpPr>
            <p:cNvPr id="28" name="Freeform 43"/>
            <p:cNvSpPr>
              <a:spLocks/>
            </p:cNvSpPr>
            <p:nvPr/>
          </p:nvSpPr>
          <p:spPr bwMode="auto">
            <a:xfrm>
              <a:off x="6130926" y="1544638"/>
              <a:ext cx="679450" cy="1490663"/>
            </a:xfrm>
            <a:custGeom>
              <a:avLst/>
              <a:gdLst>
                <a:gd name="T0" fmla="*/ 0 w 428"/>
                <a:gd name="T1" fmla="*/ 454 h 939"/>
                <a:gd name="T2" fmla="*/ 0 w 428"/>
                <a:gd name="T3" fmla="*/ 939 h 939"/>
                <a:gd name="T4" fmla="*/ 426 w 428"/>
                <a:gd name="T5" fmla="*/ 611 h 939"/>
                <a:gd name="T6" fmla="*/ 428 w 428"/>
                <a:gd name="T7" fmla="*/ 350 h 939"/>
                <a:gd name="T8" fmla="*/ 411 w 428"/>
                <a:gd name="T9" fmla="*/ 0 h 939"/>
                <a:gd name="T10" fmla="*/ 0 w 428"/>
                <a:gd name="T11" fmla="*/ 454 h 939"/>
              </a:gdLst>
              <a:ahLst/>
              <a:cxnLst>
                <a:cxn ang="0">
                  <a:pos x="T0" y="T1"/>
                </a:cxn>
                <a:cxn ang="0">
                  <a:pos x="T2" y="T3"/>
                </a:cxn>
                <a:cxn ang="0">
                  <a:pos x="T4" y="T5"/>
                </a:cxn>
                <a:cxn ang="0">
                  <a:pos x="T6" y="T7"/>
                </a:cxn>
                <a:cxn ang="0">
                  <a:pos x="T8" y="T9"/>
                </a:cxn>
                <a:cxn ang="0">
                  <a:pos x="T10" y="T11"/>
                </a:cxn>
              </a:cxnLst>
              <a:rect l="0" t="0" r="r" b="b"/>
              <a:pathLst>
                <a:path w="428" h="939">
                  <a:moveTo>
                    <a:pt x="0" y="454"/>
                  </a:moveTo>
                  <a:lnTo>
                    <a:pt x="0" y="939"/>
                  </a:lnTo>
                  <a:lnTo>
                    <a:pt x="426" y="611"/>
                  </a:lnTo>
                  <a:lnTo>
                    <a:pt x="428" y="350"/>
                  </a:lnTo>
                  <a:lnTo>
                    <a:pt x="411" y="0"/>
                  </a:lnTo>
                  <a:lnTo>
                    <a:pt x="0" y="454"/>
                  </a:lnTo>
                  <a:close/>
                </a:path>
              </a:pathLst>
            </a:custGeom>
            <a:solidFill>
              <a:schemeClr val="accent6">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9" name="Freeform 44"/>
            <p:cNvSpPr>
              <a:spLocks/>
            </p:cNvSpPr>
            <p:nvPr/>
          </p:nvSpPr>
          <p:spPr bwMode="auto">
            <a:xfrm>
              <a:off x="6130926" y="2514601"/>
              <a:ext cx="1138238" cy="757238"/>
            </a:xfrm>
            <a:custGeom>
              <a:avLst/>
              <a:gdLst>
                <a:gd name="T0" fmla="*/ 0 w 412"/>
                <a:gd name="T1" fmla="*/ 188 h 274"/>
                <a:gd name="T2" fmla="*/ 134 w 412"/>
                <a:gd name="T3" fmla="*/ 274 h 274"/>
                <a:gd name="T4" fmla="*/ 412 w 412"/>
                <a:gd name="T5" fmla="*/ 110 h 274"/>
                <a:gd name="T6" fmla="*/ 245 w 412"/>
                <a:gd name="T7" fmla="*/ 0 h 274"/>
                <a:gd name="T8" fmla="*/ 0 w 412"/>
                <a:gd name="T9" fmla="*/ 188 h 274"/>
              </a:gdLst>
              <a:ahLst/>
              <a:cxnLst>
                <a:cxn ang="0">
                  <a:pos x="T0" y="T1"/>
                </a:cxn>
                <a:cxn ang="0">
                  <a:pos x="T2" y="T3"/>
                </a:cxn>
                <a:cxn ang="0">
                  <a:pos x="T4" y="T5"/>
                </a:cxn>
                <a:cxn ang="0">
                  <a:pos x="T6" y="T7"/>
                </a:cxn>
                <a:cxn ang="0">
                  <a:pos x="T8" y="T9"/>
                </a:cxn>
              </a:cxnLst>
              <a:rect l="0" t="0" r="r" b="b"/>
              <a:pathLst>
                <a:path w="412" h="274">
                  <a:moveTo>
                    <a:pt x="0" y="188"/>
                  </a:moveTo>
                  <a:cubicBezTo>
                    <a:pt x="0" y="188"/>
                    <a:pt x="108" y="216"/>
                    <a:pt x="134" y="274"/>
                  </a:cubicBezTo>
                  <a:cubicBezTo>
                    <a:pt x="412" y="110"/>
                    <a:pt x="412" y="110"/>
                    <a:pt x="412" y="110"/>
                  </a:cubicBezTo>
                  <a:cubicBezTo>
                    <a:pt x="412" y="110"/>
                    <a:pt x="362" y="26"/>
                    <a:pt x="245" y="0"/>
                  </a:cubicBezTo>
                  <a:lnTo>
                    <a:pt x="0" y="188"/>
                  </a:lnTo>
                  <a:close/>
                </a:path>
              </a:pathLst>
            </a:custGeom>
            <a:solidFill>
              <a:schemeClr val="accent6">
                <a:lumMod val="75000"/>
              </a:schemeClr>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30" name="Freeform 45"/>
            <p:cNvSpPr>
              <a:spLocks/>
            </p:cNvSpPr>
            <p:nvPr/>
          </p:nvSpPr>
          <p:spPr bwMode="auto">
            <a:xfrm>
              <a:off x="6783388" y="1544638"/>
              <a:ext cx="982663" cy="1274763"/>
            </a:xfrm>
            <a:custGeom>
              <a:avLst/>
              <a:gdLst>
                <a:gd name="T0" fmla="*/ 9 w 356"/>
                <a:gd name="T1" fmla="*/ 352 h 461"/>
                <a:gd name="T2" fmla="*/ 0 w 356"/>
                <a:gd name="T3" fmla="*/ 0 h 461"/>
                <a:gd name="T4" fmla="*/ 356 w 356"/>
                <a:gd name="T5" fmla="*/ 277 h 461"/>
                <a:gd name="T6" fmla="*/ 176 w 356"/>
                <a:gd name="T7" fmla="*/ 461 h 461"/>
                <a:gd name="T8" fmla="*/ 9 w 356"/>
                <a:gd name="T9" fmla="*/ 352 h 461"/>
              </a:gdLst>
              <a:ahLst/>
              <a:cxnLst>
                <a:cxn ang="0">
                  <a:pos x="T0" y="T1"/>
                </a:cxn>
                <a:cxn ang="0">
                  <a:pos x="T2" y="T3"/>
                </a:cxn>
                <a:cxn ang="0">
                  <a:pos x="T4" y="T5"/>
                </a:cxn>
                <a:cxn ang="0">
                  <a:pos x="T6" y="T7"/>
                </a:cxn>
                <a:cxn ang="0">
                  <a:pos x="T8" y="T9"/>
                </a:cxn>
              </a:cxnLst>
              <a:rect l="0" t="0" r="r" b="b"/>
              <a:pathLst>
                <a:path w="356" h="461">
                  <a:moveTo>
                    <a:pt x="9" y="352"/>
                  </a:moveTo>
                  <a:cubicBezTo>
                    <a:pt x="0" y="0"/>
                    <a:pt x="0" y="0"/>
                    <a:pt x="0" y="0"/>
                  </a:cubicBezTo>
                  <a:cubicBezTo>
                    <a:pt x="0" y="0"/>
                    <a:pt x="208" y="67"/>
                    <a:pt x="356" y="277"/>
                  </a:cubicBezTo>
                  <a:cubicBezTo>
                    <a:pt x="176" y="461"/>
                    <a:pt x="176" y="461"/>
                    <a:pt x="176" y="461"/>
                  </a:cubicBezTo>
                  <a:cubicBezTo>
                    <a:pt x="176" y="461"/>
                    <a:pt x="121" y="378"/>
                    <a:pt x="9" y="352"/>
                  </a:cubicBezTo>
                  <a:close/>
                </a:path>
              </a:pathLst>
            </a:custGeom>
            <a:solidFill>
              <a:schemeClr val="accent6"/>
            </a:solidFill>
            <a:ln w="3175">
              <a:solidFill>
                <a:srgbClr val="FFFFFF"/>
              </a:solidFill>
              <a:round/>
              <a:headEnd/>
              <a:tailEnd/>
            </a:ln>
          </p:spPr>
          <p:txBody>
            <a:bodyPr vert="horz" wrap="square" lIns="182880" tIns="91440" rIns="182880" bIns="91440" numCol="1" anchor="t" anchorCtr="0" compatLnSpc="1">
              <a:prstTxWarp prst="textNoShape">
                <a:avLst/>
              </a:prstTxWarp>
            </a:bodyPr>
            <a:lstStyle/>
            <a:p>
              <a:endParaRPr lang="en-US" sz="3600"/>
            </a:p>
          </p:txBody>
        </p:sp>
      </p:grpSp>
      <p:sp>
        <p:nvSpPr>
          <p:cNvPr id="58" name="Title 1"/>
          <p:cNvSpPr txBox="1">
            <a:spLocks/>
          </p:cNvSpPr>
          <p:nvPr/>
        </p:nvSpPr>
        <p:spPr>
          <a:xfrm>
            <a:off x="959410" y="963165"/>
            <a:ext cx="14094666"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Three Dimension Process infographic </a:t>
            </a:r>
          </a:p>
          <a:p>
            <a:r>
              <a:rPr lang="en-US" sz="3200" dirty="0">
                <a:latin typeface="+mn-lt"/>
              </a:rPr>
              <a:t>Etiam dignissim dolor sit amet dictum volutpat</a:t>
            </a:r>
            <a:endParaRPr lang="en-US" sz="6400" dirty="0">
              <a:solidFill>
                <a:schemeClr val="tx1">
                  <a:lumMod val="90000"/>
                  <a:lumOff val="10000"/>
                </a:schemeClr>
              </a:solidFill>
              <a:latin typeface="+mn-lt"/>
            </a:endParaRPr>
          </a:p>
        </p:txBody>
      </p:sp>
      <p:cxnSp>
        <p:nvCxnSpPr>
          <p:cNvPr id="1051" name="Straight Connector 1050"/>
          <p:cNvCxnSpPr/>
          <p:nvPr/>
        </p:nvCxnSpPr>
        <p:spPr>
          <a:xfrm>
            <a:off x="14204952" y="-1122362"/>
            <a:ext cx="2970438" cy="0"/>
          </a:xfrm>
          <a:prstGeom prst="line">
            <a:avLst/>
          </a:prstGeom>
          <a:ln>
            <a:solidFill>
              <a:schemeClr val="tx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5" name="Rectangle 64"/>
          <p:cNvSpPr/>
          <p:nvPr/>
        </p:nvSpPr>
        <p:spPr>
          <a:xfrm flipH="1">
            <a:off x="16928007" y="2743431"/>
            <a:ext cx="5992292" cy="1593706"/>
          </a:xfrm>
          <a:prstGeom prst="rect">
            <a:avLst/>
          </a:prstGeom>
        </p:spPr>
        <p:txBody>
          <a:bodyPr wrap="square" lIns="487680" rIns="487680" bIns="121920">
            <a:spAutoFit/>
          </a:bodyPr>
          <a:lstStyle/>
          <a:p>
            <a:pPr>
              <a:lnSpc>
                <a:spcPct val="89000"/>
              </a:lnSpc>
            </a:pPr>
            <a:r>
              <a:rPr lang="en-US" sz="4800"/>
              <a:t>Key Point 01</a:t>
            </a:r>
            <a:endParaRPr lang="en-US" sz="3200"/>
          </a:p>
          <a:p>
            <a:pP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sp>
        <p:nvSpPr>
          <p:cNvPr id="77" name="Rectangle 76"/>
          <p:cNvSpPr/>
          <p:nvPr/>
        </p:nvSpPr>
        <p:spPr>
          <a:xfrm flipH="1">
            <a:off x="16928007" y="10467023"/>
            <a:ext cx="5992292" cy="1593706"/>
          </a:xfrm>
          <a:prstGeom prst="rect">
            <a:avLst/>
          </a:prstGeom>
        </p:spPr>
        <p:txBody>
          <a:bodyPr wrap="square" lIns="487680" rIns="487680" bIns="121920">
            <a:spAutoFit/>
          </a:bodyPr>
          <a:lstStyle/>
          <a:p>
            <a:pPr>
              <a:lnSpc>
                <a:spcPct val="89000"/>
              </a:lnSpc>
            </a:pPr>
            <a:r>
              <a:rPr lang="en-US" sz="4800"/>
              <a:t>Key Point 04</a:t>
            </a:r>
            <a:endParaRPr lang="en-US" sz="3200"/>
          </a:p>
          <a:p>
            <a:pP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sp>
        <p:nvSpPr>
          <p:cNvPr id="78" name="Parallelogram 4"/>
          <p:cNvSpPr/>
          <p:nvPr/>
        </p:nvSpPr>
        <p:spPr>
          <a:xfrm flipH="1" flipV="1">
            <a:off x="7123330" y="10927300"/>
            <a:ext cx="2722878" cy="63674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lumMod val="90000"/>
                <a:lumOff val="1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79" name="Rectangle 78"/>
          <p:cNvSpPr/>
          <p:nvPr/>
        </p:nvSpPr>
        <p:spPr>
          <a:xfrm>
            <a:off x="959409" y="10822841"/>
            <a:ext cx="5992292" cy="1593706"/>
          </a:xfrm>
          <a:prstGeom prst="rect">
            <a:avLst/>
          </a:prstGeom>
        </p:spPr>
        <p:txBody>
          <a:bodyPr wrap="square" lIns="487680" rIns="487680" bIns="121920">
            <a:spAutoFit/>
          </a:bodyPr>
          <a:lstStyle/>
          <a:p>
            <a:pPr algn="r">
              <a:lnSpc>
                <a:spcPct val="89000"/>
              </a:lnSpc>
            </a:pPr>
            <a:r>
              <a:rPr lang="en-US" sz="4800"/>
              <a:t>Key Point 05</a:t>
            </a:r>
            <a:endParaRPr lang="en-US" sz="3200"/>
          </a:p>
          <a:p>
            <a:pPr algn="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sp>
        <p:nvSpPr>
          <p:cNvPr id="81" name="Parallelogram 4"/>
          <p:cNvSpPr/>
          <p:nvPr/>
        </p:nvSpPr>
        <p:spPr>
          <a:xfrm flipH="1">
            <a:off x="6604971" y="4917674"/>
            <a:ext cx="1854816" cy="63674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lumMod val="90000"/>
                <a:lumOff val="1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82" name="Rectangle 81"/>
          <p:cNvSpPr/>
          <p:nvPr/>
        </p:nvSpPr>
        <p:spPr>
          <a:xfrm>
            <a:off x="470371" y="4286367"/>
            <a:ext cx="5992292" cy="1593706"/>
          </a:xfrm>
          <a:prstGeom prst="rect">
            <a:avLst/>
          </a:prstGeom>
        </p:spPr>
        <p:txBody>
          <a:bodyPr wrap="square" lIns="487680" rIns="487680" bIns="121920">
            <a:spAutoFit/>
          </a:bodyPr>
          <a:lstStyle/>
          <a:p>
            <a:pPr algn="r">
              <a:lnSpc>
                <a:spcPct val="89000"/>
              </a:lnSpc>
            </a:pPr>
            <a:r>
              <a:rPr lang="en-US" sz="4800"/>
              <a:t>Key Point 06</a:t>
            </a:r>
            <a:endParaRPr lang="en-US" sz="3200"/>
          </a:p>
          <a:p>
            <a:pPr algn="r">
              <a:lnSpc>
                <a:spcPct val="89000"/>
              </a:lnSpc>
            </a:pPr>
            <a:r>
              <a:rPr lang="en-US" sz="2800"/>
              <a:t>Lorem ipsum dolor sit </a:t>
            </a:r>
            <a:r>
              <a:rPr lang="en-US" sz="2800" err="1"/>
              <a:t>amet</a:t>
            </a:r>
            <a:r>
              <a:rPr lang="en-US" sz="2800"/>
              <a:t>, </a:t>
            </a:r>
            <a:r>
              <a:rPr lang="en-US" sz="2800" err="1"/>
              <a:t>consectetur</a:t>
            </a:r>
            <a:r>
              <a:rPr lang="en-US" sz="2800"/>
              <a:t> </a:t>
            </a:r>
            <a:r>
              <a:rPr lang="en-US" sz="2800" err="1"/>
              <a:t>adipiscing</a:t>
            </a:r>
            <a:r>
              <a:rPr lang="en-US" sz="2800"/>
              <a:t> </a:t>
            </a:r>
            <a:r>
              <a:rPr lang="en-US" sz="2800" err="1"/>
              <a:t>elit</a:t>
            </a:r>
            <a:endParaRPr lang="en-US" sz="2800"/>
          </a:p>
        </p:txBody>
      </p:sp>
      <p:sp>
        <p:nvSpPr>
          <p:cNvPr id="32" name="Rectangle 31"/>
          <p:cNvSpPr/>
          <p:nvPr/>
        </p:nvSpPr>
        <p:spPr>
          <a:xfrm>
            <a:off x="8425213" y="6926772"/>
            <a:ext cx="1313180" cy="1446550"/>
          </a:xfrm>
          <a:prstGeom prst="rect">
            <a:avLst/>
          </a:prstGeom>
        </p:spPr>
        <p:txBody>
          <a:bodyPr wrap="none">
            <a:spAutoFit/>
          </a:bodyPr>
          <a:lstStyle/>
          <a:p>
            <a:r>
              <a:rPr lang="en-US" sz="8800">
                <a:solidFill>
                  <a:srgbClr val="FBFBFB"/>
                </a:solidFill>
                <a:latin typeface="dt-commerce-12" panose="02000509000000000000" pitchFamily="49" charset="0"/>
                <a:cs typeface="Arial" panose="020B0604020202020204" pitchFamily="34" charset="0"/>
              </a:rPr>
              <a:t>K</a:t>
            </a:r>
            <a:endParaRPr lang="en-US" sz="8800">
              <a:solidFill>
                <a:srgbClr val="FBFBFB"/>
              </a:solidFill>
            </a:endParaRPr>
          </a:p>
        </p:txBody>
      </p:sp>
      <p:sp>
        <p:nvSpPr>
          <p:cNvPr id="33" name="Rectangle 32"/>
          <p:cNvSpPr/>
          <p:nvPr/>
        </p:nvSpPr>
        <p:spPr>
          <a:xfrm>
            <a:off x="10124751" y="8980223"/>
            <a:ext cx="1107996" cy="1200329"/>
          </a:xfrm>
          <a:prstGeom prst="rect">
            <a:avLst/>
          </a:prstGeom>
        </p:spPr>
        <p:txBody>
          <a:bodyPr wrap="none">
            <a:spAutoFit/>
          </a:bodyPr>
          <a:lstStyle/>
          <a:p>
            <a:r>
              <a:rPr lang="en-US" sz="7200">
                <a:solidFill>
                  <a:srgbClr val="FBFBFB"/>
                </a:solidFill>
                <a:latin typeface="dt-business-02" panose="02000509000000000000" pitchFamily="49" charset="0"/>
                <a:cs typeface="Arial" panose="020B0604020202020204" pitchFamily="34" charset="0"/>
              </a:rPr>
              <a:t>P</a:t>
            </a:r>
            <a:endParaRPr lang="en-US" sz="7200">
              <a:solidFill>
                <a:srgbClr val="FBFBFB"/>
              </a:solidFill>
            </a:endParaRPr>
          </a:p>
        </p:txBody>
      </p:sp>
      <p:sp>
        <p:nvSpPr>
          <p:cNvPr id="34" name="Rectangle 33"/>
          <p:cNvSpPr/>
          <p:nvPr/>
        </p:nvSpPr>
        <p:spPr>
          <a:xfrm>
            <a:off x="12106389" y="8910431"/>
            <a:ext cx="1107996" cy="1200329"/>
          </a:xfrm>
          <a:prstGeom prst="rect">
            <a:avLst/>
          </a:prstGeom>
        </p:spPr>
        <p:txBody>
          <a:bodyPr wrap="none">
            <a:spAutoFit/>
          </a:bodyPr>
          <a:lstStyle/>
          <a:p>
            <a:r>
              <a:rPr lang="en-US" sz="7200">
                <a:solidFill>
                  <a:srgbClr val="FBFBFB"/>
                </a:solidFill>
                <a:latin typeface="dt-business-02" panose="02000509000000000000" pitchFamily="49" charset="0"/>
                <a:cs typeface="Arial" panose="020B0604020202020204" pitchFamily="34" charset="0"/>
              </a:rPr>
              <a:t>S</a:t>
            </a:r>
            <a:endParaRPr lang="en-US" sz="7200">
              <a:solidFill>
                <a:srgbClr val="FBFBFB"/>
              </a:solidFill>
            </a:endParaRPr>
          </a:p>
        </p:txBody>
      </p:sp>
      <p:sp>
        <p:nvSpPr>
          <p:cNvPr id="35" name="Rectangle 34"/>
          <p:cNvSpPr/>
          <p:nvPr/>
        </p:nvSpPr>
        <p:spPr>
          <a:xfrm>
            <a:off x="12510328" y="4178150"/>
            <a:ext cx="1005403" cy="1077218"/>
          </a:xfrm>
          <a:prstGeom prst="rect">
            <a:avLst/>
          </a:prstGeom>
        </p:spPr>
        <p:txBody>
          <a:bodyPr wrap="none">
            <a:spAutoFit/>
          </a:bodyPr>
          <a:lstStyle/>
          <a:p>
            <a:r>
              <a:rPr lang="en-US" sz="6400">
                <a:solidFill>
                  <a:srgbClr val="FBFBFB"/>
                </a:solidFill>
                <a:latin typeface="dt-business-02" panose="02000509000000000000" pitchFamily="49" charset="0"/>
                <a:cs typeface="Arial" panose="020B0604020202020204" pitchFamily="34" charset="0"/>
              </a:rPr>
              <a:t>J</a:t>
            </a:r>
            <a:endParaRPr lang="en-US" sz="6400">
              <a:solidFill>
                <a:srgbClr val="FBFBFB"/>
              </a:solidFill>
            </a:endParaRPr>
          </a:p>
        </p:txBody>
      </p:sp>
      <p:sp>
        <p:nvSpPr>
          <p:cNvPr id="36" name="Rectangle 35"/>
          <p:cNvSpPr/>
          <p:nvPr/>
        </p:nvSpPr>
        <p:spPr>
          <a:xfrm>
            <a:off x="13509088" y="5850316"/>
            <a:ext cx="1005403" cy="1077218"/>
          </a:xfrm>
          <a:prstGeom prst="rect">
            <a:avLst/>
          </a:prstGeom>
        </p:spPr>
        <p:txBody>
          <a:bodyPr wrap="none">
            <a:spAutoFit/>
          </a:bodyPr>
          <a:lstStyle/>
          <a:p>
            <a:r>
              <a:rPr lang="en-US" sz="6400">
                <a:solidFill>
                  <a:srgbClr val="FBFBFB"/>
                </a:solidFill>
                <a:latin typeface="dt-business-03" panose="02000509000000000000" pitchFamily="49" charset="0"/>
                <a:cs typeface="Arial" panose="020B0604020202020204" pitchFamily="34" charset="0"/>
              </a:rPr>
              <a:t>k</a:t>
            </a:r>
            <a:endParaRPr lang="en-US" sz="6400">
              <a:solidFill>
                <a:srgbClr val="FBFBFB"/>
              </a:solidFill>
            </a:endParaRPr>
          </a:p>
        </p:txBody>
      </p:sp>
      <p:sp>
        <p:nvSpPr>
          <p:cNvPr id="37" name="Rectangle 36"/>
          <p:cNvSpPr/>
          <p:nvPr/>
        </p:nvSpPr>
        <p:spPr>
          <a:xfrm>
            <a:off x="13405391" y="7558181"/>
            <a:ext cx="1210588" cy="1323439"/>
          </a:xfrm>
          <a:prstGeom prst="rect">
            <a:avLst/>
          </a:prstGeom>
        </p:spPr>
        <p:txBody>
          <a:bodyPr wrap="none">
            <a:spAutoFit/>
          </a:bodyPr>
          <a:lstStyle/>
          <a:p>
            <a:r>
              <a:rPr lang="en-US" sz="8000">
                <a:solidFill>
                  <a:srgbClr val="FBFBFB"/>
                </a:solidFill>
                <a:latin typeface="dt-business-03" panose="02000509000000000000" pitchFamily="49" charset="0"/>
                <a:cs typeface="Arial" panose="020B0604020202020204" pitchFamily="34" charset="0"/>
              </a:rPr>
              <a:t>x</a:t>
            </a:r>
            <a:endParaRPr lang="en-US" sz="8000">
              <a:solidFill>
                <a:srgbClr val="FBFBFB"/>
              </a:solidFill>
            </a:endParaRPr>
          </a:p>
        </p:txBody>
      </p:sp>
    </p:spTree>
    <p:extLst>
      <p:ext uri="{BB962C8B-B14F-4D97-AF65-F5344CB8AC3E}">
        <p14:creationId xmlns:p14="http://schemas.microsoft.com/office/powerpoint/2010/main" val="232969416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50000">
                                      <p:stCondLst>
                                        <p:cond delay="500"/>
                                      </p:stCondLst>
                                      <p:childTnLst>
                                        <p:set>
                                          <p:cBhvr>
                                            <p:cTn id="6" dur="1" fill="hold">
                                              <p:stCondLst>
                                                <p:cond delay="0"/>
                                              </p:stCondLst>
                                            </p:cTn>
                                            <p:tgtEl>
                                              <p:spTgt spid="31"/>
                                            </p:tgtEl>
                                            <p:attrNameLst>
                                              <p:attrName>style.visibility</p:attrName>
                                            </p:attrNameLst>
                                          </p:cBhvr>
                                          <p:to>
                                            <p:strVal val="visible"/>
                                          </p:to>
                                        </p:set>
                                        <p:anim calcmode="lin" valueType="num" p14:bounceEnd="50000">
                                          <p:cBhvr additive="base">
                                            <p:cTn id="7" dur="1200" fill="hold"/>
                                            <p:tgtEl>
                                              <p:spTgt spid="31"/>
                                            </p:tgtEl>
                                            <p:attrNameLst>
                                              <p:attrName>ppt_x</p:attrName>
                                            </p:attrNameLst>
                                          </p:cBhvr>
                                          <p:tavLst>
                                            <p:tav tm="0">
                                              <p:val>
                                                <p:strVal val="0-#ppt_w/2"/>
                                              </p:val>
                                            </p:tav>
                                            <p:tav tm="100000">
                                              <p:val>
                                                <p:strVal val="#ppt_x"/>
                                              </p:val>
                                            </p:tav>
                                          </p:tavLst>
                                        </p:anim>
                                        <p:anim calcmode="lin" valueType="num" p14:bounceEnd="50000">
                                          <p:cBhvr additive="base">
                                            <p:cTn id="8" dur="12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14:presetBounceEnd="50000">
                                      <p:stCondLst>
                                        <p:cond delay="400"/>
                                      </p:stCondLst>
                                      <p:childTnLst>
                                        <p:set>
                                          <p:cBhvr>
                                            <p:cTn id="10" dur="1" fill="hold">
                                              <p:stCondLst>
                                                <p:cond delay="0"/>
                                              </p:stCondLst>
                                            </p:cTn>
                                            <p:tgtEl>
                                              <p:spTgt spid="1024"/>
                                            </p:tgtEl>
                                            <p:attrNameLst>
                                              <p:attrName>style.visibility</p:attrName>
                                            </p:attrNameLst>
                                          </p:cBhvr>
                                          <p:to>
                                            <p:strVal val="visible"/>
                                          </p:to>
                                        </p:set>
                                        <p:anim calcmode="lin" valueType="num" p14:bounceEnd="50000">
                                          <p:cBhvr additive="base">
                                            <p:cTn id="11" dur="1200" fill="hold"/>
                                            <p:tgtEl>
                                              <p:spTgt spid="1024"/>
                                            </p:tgtEl>
                                            <p:attrNameLst>
                                              <p:attrName>ppt_x</p:attrName>
                                            </p:attrNameLst>
                                          </p:cBhvr>
                                          <p:tavLst>
                                            <p:tav tm="0">
                                              <p:val>
                                                <p:strVal val="#ppt_x"/>
                                              </p:val>
                                            </p:tav>
                                            <p:tav tm="100000">
                                              <p:val>
                                                <p:strVal val="#ppt_x"/>
                                              </p:val>
                                            </p:tav>
                                          </p:tavLst>
                                        </p:anim>
                                        <p:anim calcmode="lin" valueType="num" p14:bounceEnd="50000">
                                          <p:cBhvr additive="base">
                                            <p:cTn id="12" dur="1200" fill="hold"/>
                                            <p:tgtEl>
                                              <p:spTgt spid="102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0000">
                                      <p:stCondLst>
                                        <p:cond delay="300"/>
                                      </p:stCondLst>
                                      <p:childTnLst>
                                        <p:set>
                                          <p:cBhvr>
                                            <p:cTn id="14" dur="1" fill="hold">
                                              <p:stCondLst>
                                                <p:cond delay="0"/>
                                              </p:stCondLst>
                                            </p:cTn>
                                            <p:tgtEl>
                                              <p:spTgt spid="1025"/>
                                            </p:tgtEl>
                                            <p:attrNameLst>
                                              <p:attrName>style.visibility</p:attrName>
                                            </p:attrNameLst>
                                          </p:cBhvr>
                                          <p:to>
                                            <p:strVal val="visible"/>
                                          </p:to>
                                        </p:set>
                                        <p:anim calcmode="lin" valueType="num" p14:bounceEnd="50000">
                                          <p:cBhvr additive="base">
                                            <p:cTn id="15" dur="1200" fill="hold"/>
                                            <p:tgtEl>
                                              <p:spTgt spid="1025"/>
                                            </p:tgtEl>
                                            <p:attrNameLst>
                                              <p:attrName>ppt_x</p:attrName>
                                            </p:attrNameLst>
                                          </p:cBhvr>
                                          <p:tavLst>
                                            <p:tav tm="0">
                                              <p:val>
                                                <p:strVal val="#ppt_x"/>
                                              </p:val>
                                            </p:tav>
                                            <p:tav tm="100000">
                                              <p:val>
                                                <p:strVal val="#ppt_x"/>
                                              </p:val>
                                            </p:tav>
                                          </p:tavLst>
                                        </p:anim>
                                        <p:anim calcmode="lin" valueType="num" p14:bounceEnd="50000">
                                          <p:cBhvr additive="base">
                                            <p:cTn id="16" dur="1200" fill="hold"/>
                                            <p:tgtEl>
                                              <p:spTgt spid="1025"/>
                                            </p:tgtEl>
                                            <p:attrNameLst>
                                              <p:attrName>ppt_y</p:attrName>
                                            </p:attrNameLst>
                                          </p:cBhvr>
                                          <p:tavLst>
                                            <p:tav tm="0">
                                              <p:val>
                                                <p:strVal val="1+#ppt_h/2"/>
                                              </p:val>
                                            </p:tav>
                                            <p:tav tm="100000">
                                              <p:val>
                                                <p:strVal val="#ppt_y"/>
                                              </p:val>
                                            </p:tav>
                                          </p:tavLst>
                                        </p:anim>
                                      </p:childTnLst>
                                    </p:cTn>
                                  </p:par>
                                  <p:par>
                                    <p:cTn id="17" presetID="2" presetClass="entr" presetSubtype="6" fill="hold" nodeType="withEffect" p14:presetBounceEnd="50000">
                                      <p:stCondLst>
                                        <p:cond delay="200"/>
                                      </p:stCondLst>
                                      <p:childTnLst>
                                        <p:set>
                                          <p:cBhvr>
                                            <p:cTn id="18" dur="1" fill="hold">
                                              <p:stCondLst>
                                                <p:cond delay="0"/>
                                              </p:stCondLst>
                                            </p:cTn>
                                            <p:tgtEl>
                                              <p:spTgt spid="1026"/>
                                            </p:tgtEl>
                                            <p:attrNameLst>
                                              <p:attrName>style.visibility</p:attrName>
                                            </p:attrNameLst>
                                          </p:cBhvr>
                                          <p:to>
                                            <p:strVal val="visible"/>
                                          </p:to>
                                        </p:set>
                                        <p:anim calcmode="lin" valueType="num" p14:bounceEnd="50000">
                                          <p:cBhvr additive="base">
                                            <p:cTn id="19" dur="1200" fill="hold"/>
                                            <p:tgtEl>
                                              <p:spTgt spid="1026"/>
                                            </p:tgtEl>
                                            <p:attrNameLst>
                                              <p:attrName>ppt_x</p:attrName>
                                            </p:attrNameLst>
                                          </p:cBhvr>
                                          <p:tavLst>
                                            <p:tav tm="0">
                                              <p:val>
                                                <p:strVal val="1+#ppt_w/2"/>
                                              </p:val>
                                            </p:tav>
                                            <p:tav tm="100000">
                                              <p:val>
                                                <p:strVal val="#ppt_x"/>
                                              </p:val>
                                            </p:tav>
                                          </p:tavLst>
                                        </p:anim>
                                        <p:anim calcmode="lin" valueType="num" p14:bounceEnd="50000">
                                          <p:cBhvr additive="base">
                                            <p:cTn id="20" dur="1200" fill="hold"/>
                                            <p:tgtEl>
                                              <p:spTgt spid="1026"/>
                                            </p:tgtEl>
                                            <p:attrNameLst>
                                              <p:attrName>ppt_y</p:attrName>
                                            </p:attrNameLst>
                                          </p:cBhvr>
                                          <p:tavLst>
                                            <p:tav tm="0">
                                              <p:val>
                                                <p:strVal val="1+#ppt_h/2"/>
                                              </p:val>
                                            </p:tav>
                                            <p:tav tm="100000">
                                              <p:val>
                                                <p:strVal val="#ppt_y"/>
                                              </p:val>
                                            </p:tav>
                                          </p:tavLst>
                                        </p:anim>
                                      </p:childTnLst>
                                    </p:cTn>
                                  </p:par>
                                  <p:par>
                                    <p:cTn id="21" presetID="2" presetClass="entr" presetSubtype="3" fill="hold" nodeType="withEffect" p14:presetBounceEnd="50000">
                                      <p:stCondLst>
                                        <p:cond delay="100"/>
                                      </p:stCondLst>
                                      <p:childTnLst>
                                        <p:set>
                                          <p:cBhvr>
                                            <p:cTn id="22" dur="1" fill="hold">
                                              <p:stCondLst>
                                                <p:cond delay="0"/>
                                              </p:stCondLst>
                                            </p:cTn>
                                            <p:tgtEl>
                                              <p:spTgt spid="1027"/>
                                            </p:tgtEl>
                                            <p:attrNameLst>
                                              <p:attrName>style.visibility</p:attrName>
                                            </p:attrNameLst>
                                          </p:cBhvr>
                                          <p:to>
                                            <p:strVal val="visible"/>
                                          </p:to>
                                        </p:set>
                                        <p:anim calcmode="lin" valueType="num" p14:bounceEnd="50000">
                                          <p:cBhvr additive="base">
                                            <p:cTn id="23" dur="1200" fill="hold"/>
                                            <p:tgtEl>
                                              <p:spTgt spid="1027"/>
                                            </p:tgtEl>
                                            <p:attrNameLst>
                                              <p:attrName>ppt_x</p:attrName>
                                            </p:attrNameLst>
                                          </p:cBhvr>
                                          <p:tavLst>
                                            <p:tav tm="0">
                                              <p:val>
                                                <p:strVal val="1+#ppt_w/2"/>
                                              </p:val>
                                            </p:tav>
                                            <p:tav tm="100000">
                                              <p:val>
                                                <p:strVal val="#ppt_x"/>
                                              </p:val>
                                            </p:tav>
                                          </p:tavLst>
                                        </p:anim>
                                        <p:anim calcmode="lin" valueType="num" p14:bounceEnd="50000">
                                          <p:cBhvr additive="base">
                                            <p:cTn id="24" dur="1200" fill="hold"/>
                                            <p:tgtEl>
                                              <p:spTgt spid="1027"/>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14:presetBounceEnd="50000">
                                      <p:stCondLst>
                                        <p:cond delay="0"/>
                                      </p:stCondLst>
                                      <p:childTnLst>
                                        <p:set>
                                          <p:cBhvr>
                                            <p:cTn id="26" dur="1" fill="hold">
                                              <p:stCondLst>
                                                <p:cond delay="0"/>
                                              </p:stCondLst>
                                            </p:cTn>
                                            <p:tgtEl>
                                              <p:spTgt spid="1049"/>
                                            </p:tgtEl>
                                            <p:attrNameLst>
                                              <p:attrName>style.visibility</p:attrName>
                                            </p:attrNameLst>
                                          </p:cBhvr>
                                          <p:to>
                                            <p:strVal val="visible"/>
                                          </p:to>
                                        </p:set>
                                        <p:anim calcmode="lin" valueType="num" p14:bounceEnd="50000">
                                          <p:cBhvr additive="base">
                                            <p:cTn id="27" dur="1200" fill="hold"/>
                                            <p:tgtEl>
                                              <p:spTgt spid="1049"/>
                                            </p:tgtEl>
                                            <p:attrNameLst>
                                              <p:attrName>ppt_x</p:attrName>
                                            </p:attrNameLst>
                                          </p:cBhvr>
                                          <p:tavLst>
                                            <p:tav tm="0">
                                              <p:val>
                                                <p:strVal val="#ppt_x"/>
                                              </p:val>
                                            </p:tav>
                                            <p:tav tm="100000">
                                              <p:val>
                                                <p:strVal val="#ppt_x"/>
                                              </p:val>
                                            </p:tav>
                                          </p:tavLst>
                                        </p:anim>
                                        <p:anim calcmode="lin" valueType="num" p14:bounceEnd="50000">
                                          <p:cBhvr additive="base">
                                            <p:cTn id="28" dur="1200" fill="hold"/>
                                            <p:tgtEl>
                                              <p:spTgt spid="1049"/>
                                            </p:tgtEl>
                                            <p:attrNameLst>
                                              <p:attrName>ppt_y</p:attrName>
                                            </p:attrNameLst>
                                          </p:cBhvr>
                                          <p:tavLst>
                                            <p:tav tm="0">
                                              <p:val>
                                                <p:strVal val="0-#ppt_h/2"/>
                                              </p:val>
                                            </p:tav>
                                            <p:tav tm="100000">
                                              <p:val>
                                                <p:strVal val="#ppt_y"/>
                                              </p:val>
                                            </p:tav>
                                          </p:tavLst>
                                        </p:anim>
                                      </p:childTnLst>
                                    </p:cTn>
                                  </p:par>
                                  <p:par>
                                    <p:cTn id="29" presetID="22" presetClass="entr" presetSubtype="8" fill="hold" grpId="0" nodeType="withEffect">
                                      <p:stCondLst>
                                        <p:cond delay="500"/>
                                      </p:stCondLst>
                                      <p:childTnLst>
                                        <p:set>
                                          <p:cBhvr>
                                            <p:cTn id="30" dur="1" fill="hold">
                                              <p:stCondLst>
                                                <p:cond delay="0"/>
                                              </p:stCondLst>
                                            </p:cTn>
                                            <p:tgtEl>
                                              <p:spTgt spid="62"/>
                                            </p:tgtEl>
                                            <p:attrNameLst>
                                              <p:attrName>style.visibility</p:attrName>
                                            </p:attrNameLst>
                                          </p:cBhvr>
                                          <p:to>
                                            <p:strVal val="visible"/>
                                          </p:to>
                                        </p:set>
                                        <p:animEffect transition="in" filter="wipe(left)">
                                          <p:cBhvr>
                                            <p:cTn id="31" dur="500"/>
                                            <p:tgtEl>
                                              <p:spTgt spid="62"/>
                                            </p:tgtEl>
                                          </p:cBhvr>
                                        </p:animEffect>
                                      </p:childTnLst>
                                    </p:cTn>
                                  </p:par>
                                  <p:par>
                                    <p:cTn id="32" presetID="22" presetClass="entr" presetSubtype="8" fill="hold" grpId="0" nodeType="withEffect">
                                      <p:stCondLst>
                                        <p:cond delay="600"/>
                                      </p:stCondLst>
                                      <p:childTnLst>
                                        <p:set>
                                          <p:cBhvr>
                                            <p:cTn id="33" dur="1" fill="hold">
                                              <p:stCondLst>
                                                <p:cond delay="0"/>
                                              </p:stCondLst>
                                            </p:cTn>
                                            <p:tgtEl>
                                              <p:spTgt spid="70"/>
                                            </p:tgtEl>
                                            <p:attrNameLst>
                                              <p:attrName>style.visibility</p:attrName>
                                            </p:attrNameLst>
                                          </p:cBhvr>
                                          <p:to>
                                            <p:strVal val="visible"/>
                                          </p:to>
                                        </p:set>
                                        <p:animEffect transition="in" filter="wipe(left)">
                                          <p:cBhvr>
                                            <p:cTn id="34" dur="500"/>
                                            <p:tgtEl>
                                              <p:spTgt spid="70"/>
                                            </p:tgtEl>
                                          </p:cBhvr>
                                        </p:animEffect>
                                      </p:childTnLst>
                                    </p:cTn>
                                  </p:par>
                                  <p:par>
                                    <p:cTn id="35" presetID="22" presetClass="entr" presetSubtype="8" fill="hold" grpId="0" nodeType="withEffect">
                                      <p:stCondLst>
                                        <p:cond delay="700"/>
                                      </p:stCondLst>
                                      <p:childTnLst>
                                        <p:set>
                                          <p:cBhvr>
                                            <p:cTn id="36" dur="1" fill="hold">
                                              <p:stCondLst>
                                                <p:cond delay="0"/>
                                              </p:stCondLst>
                                            </p:cTn>
                                            <p:tgtEl>
                                              <p:spTgt spid="72"/>
                                            </p:tgtEl>
                                            <p:attrNameLst>
                                              <p:attrName>style.visibility</p:attrName>
                                            </p:attrNameLst>
                                          </p:cBhvr>
                                          <p:to>
                                            <p:strVal val="visible"/>
                                          </p:to>
                                        </p:set>
                                        <p:animEffect transition="in" filter="wipe(left)">
                                          <p:cBhvr>
                                            <p:cTn id="37" dur="500"/>
                                            <p:tgtEl>
                                              <p:spTgt spid="72"/>
                                            </p:tgtEl>
                                          </p:cBhvr>
                                        </p:animEffect>
                                      </p:childTnLst>
                                    </p:cTn>
                                  </p:par>
                                  <p:par>
                                    <p:cTn id="38" presetID="22" presetClass="entr" presetSubtype="8" fill="hold" grpId="0" nodeType="withEffect">
                                      <p:stCondLst>
                                        <p:cond delay="800"/>
                                      </p:stCondLst>
                                      <p:childTnLst>
                                        <p:set>
                                          <p:cBhvr>
                                            <p:cTn id="39" dur="1" fill="hold">
                                              <p:stCondLst>
                                                <p:cond delay="0"/>
                                              </p:stCondLst>
                                            </p:cTn>
                                            <p:tgtEl>
                                              <p:spTgt spid="76"/>
                                            </p:tgtEl>
                                            <p:attrNameLst>
                                              <p:attrName>style.visibility</p:attrName>
                                            </p:attrNameLst>
                                          </p:cBhvr>
                                          <p:to>
                                            <p:strVal val="visible"/>
                                          </p:to>
                                        </p:set>
                                        <p:animEffect transition="in" filter="wipe(left)">
                                          <p:cBhvr>
                                            <p:cTn id="40" dur="500"/>
                                            <p:tgtEl>
                                              <p:spTgt spid="76"/>
                                            </p:tgtEl>
                                          </p:cBhvr>
                                        </p:animEffect>
                                      </p:childTnLst>
                                    </p:cTn>
                                  </p:par>
                                  <p:par>
                                    <p:cTn id="41" presetID="22" presetClass="entr" presetSubtype="2" fill="hold" grpId="0" nodeType="withEffect">
                                      <p:stCondLst>
                                        <p:cond delay="900"/>
                                      </p:stCondLst>
                                      <p:childTnLst>
                                        <p:set>
                                          <p:cBhvr>
                                            <p:cTn id="42" dur="1" fill="hold">
                                              <p:stCondLst>
                                                <p:cond delay="0"/>
                                              </p:stCondLst>
                                            </p:cTn>
                                            <p:tgtEl>
                                              <p:spTgt spid="78"/>
                                            </p:tgtEl>
                                            <p:attrNameLst>
                                              <p:attrName>style.visibility</p:attrName>
                                            </p:attrNameLst>
                                          </p:cBhvr>
                                          <p:to>
                                            <p:strVal val="visible"/>
                                          </p:to>
                                        </p:set>
                                        <p:animEffect transition="in" filter="wipe(right)">
                                          <p:cBhvr>
                                            <p:cTn id="43" dur="500"/>
                                            <p:tgtEl>
                                              <p:spTgt spid="78"/>
                                            </p:tgtEl>
                                          </p:cBhvr>
                                        </p:animEffect>
                                      </p:childTnLst>
                                    </p:cTn>
                                  </p:par>
                                  <p:par>
                                    <p:cTn id="44" presetID="22" presetClass="entr" presetSubtype="2" fill="hold" grpId="0" nodeType="withEffect">
                                      <p:stCondLst>
                                        <p:cond delay="1000"/>
                                      </p:stCondLst>
                                      <p:childTnLst>
                                        <p:set>
                                          <p:cBhvr>
                                            <p:cTn id="45" dur="1" fill="hold">
                                              <p:stCondLst>
                                                <p:cond delay="0"/>
                                              </p:stCondLst>
                                            </p:cTn>
                                            <p:tgtEl>
                                              <p:spTgt spid="81"/>
                                            </p:tgtEl>
                                            <p:attrNameLst>
                                              <p:attrName>style.visibility</p:attrName>
                                            </p:attrNameLst>
                                          </p:cBhvr>
                                          <p:to>
                                            <p:strVal val="visible"/>
                                          </p:to>
                                        </p:set>
                                        <p:animEffect transition="in" filter="wipe(right)">
                                          <p:cBhvr>
                                            <p:cTn id="46" dur="500"/>
                                            <p:tgtEl>
                                              <p:spTgt spid="81"/>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65"/>
                                            </p:tgtEl>
                                            <p:attrNameLst>
                                              <p:attrName>style.visibility</p:attrName>
                                            </p:attrNameLst>
                                          </p:cBhvr>
                                          <p:to>
                                            <p:strVal val="visible"/>
                                          </p:to>
                                        </p:set>
                                        <p:animEffect transition="in" filter="fade">
                                          <p:cBhvr>
                                            <p:cTn id="49" dur="500"/>
                                            <p:tgtEl>
                                              <p:spTgt spid="65"/>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71"/>
                                            </p:tgtEl>
                                            <p:attrNameLst>
                                              <p:attrName>style.visibility</p:attrName>
                                            </p:attrNameLst>
                                          </p:cBhvr>
                                          <p:to>
                                            <p:strVal val="visible"/>
                                          </p:to>
                                        </p:set>
                                        <p:animEffect transition="in" filter="fade">
                                          <p:cBhvr>
                                            <p:cTn id="52" dur="500"/>
                                            <p:tgtEl>
                                              <p:spTgt spid="71"/>
                                            </p:tgtEl>
                                          </p:cBhvr>
                                        </p:animEffect>
                                      </p:childTnLst>
                                    </p:cTn>
                                  </p:par>
                                  <p:par>
                                    <p:cTn id="53" presetID="10" presetClass="entr" presetSubtype="0" fill="hold" grpId="0" nodeType="withEffect">
                                      <p:stCondLst>
                                        <p:cond delay="1000"/>
                                      </p:stCondLst>
                                      <p:childTnLst>
                                        <p:set>
                                          <p:cBhvr>
                                            <p:cTn id="54" dur="1" fill="hold">
                                              <p:stCondLst>
                                                <p:cond delay="0"/>
                                              </p:stCondLst>
                                            </p:cTn>
                                            <p:tgtEl>
                                              <p:spTgt spid="73"/>
                                            </p:tgtEl>
                                            <p:attrNameLst>
                                              <p:attrName>style.visibility</p:attrName>
                                            </p:attrNameLst>
                                          </p:cBhvr>
                                          <p:to>
                                            <p:strVal val="visible"/>
                                          </p:to>
                                        </p:set>
                                        <p:animEffect transition="in" filter="fade">
                                          <p:cBhvr>
                                            <p:cTn id="55" dur="500"/>
                                            <p:tgtEl>
                                              <p:spTgt spid="73"/>
                                            </p:tgtEl>
                                          </p:cBhvr>
                                        </p:animEffect>
                                      </p:childTnLst>
                                    </p:cTn>
                                  </p:par>
                                  <p:par>
                                    <p:cTn id="56" presetID="10" presetClass="entr" presetSubtype="0" fill="hold" grpId="0" nodeType="withEffect">
                                      <p:stCondLst>
                                        <p:cond delay="1100"/>
                                      </p:stCondLst>
                                      <p:childTnLst>
                                        <p:set>
                                          <p:cBhvr>
                                            <p:cTn id="57" dur="1" fill="hold">
                                              <p:stCondLst>
                                                <p:cond delay="0"/>
                                              </p:stCondLst>
                                            </p:cTn>
                                            <p:tgtEl>
                                              <p:spTgt spid="77"/>
                                            </p:tgtEl>
                                            <p:attrNameLst>
                                              <p:attrName>style.visibility</p:attrName>
                                            </p:attrNameLst>
                                          </p:cBhvr>
                                          <p:to>
                                            <p:strVal val="visible"/>
                                          </p:to>
                                        </p:set>
                                        <p:animEffect transition="in" filter="fade">
                                          <p:cBhvr>
                                            <p:cTn id="58" dur="500"/>
                                            <p:tgtEl>
                                              <p:spTgt spid="77"/>
                                            </p:tgtEl>
                                          </p:cBhvr>
                                        </p:animEffect>
                                      </p:childTnLst>
                                    </p:cTn>
                                  </p:par>
                                  <p:par>
                                    <p:cTn id="59" presetID="10" presetClass="entr" presetSubtype="0" fill="hold" grpId="0" nodeType="withEffect">
                                      <p:stCondLst>
                                        <p:cond delay="1200"/>
                                      </p:stCondLst>
                                      <p:childTnLst>
                                        <p:set>
                                          <p:cBhvr>
                                            <p:cTn id="60" dur="1" fill="hold">
                                              <p:stCondLst>
                                                <p:cond delay="0"/>
                                              </p:stCondLst>
                                            </p:cTn>
                                            <p:tgtEl>
                                              <p:spTgt spid="79"/>
                                            </p:tgtEl>
                                            <p:attrNameLst>
                                              <p:attrName>style.visibility</p:attrName>
                                            </p:attrNameLst>
                                          </p:cBhvr>
                                          <p:to>
                                            <p:strVal val="visible"/>
                                          </p:to>
                                        </p:set>
                                        <p:animEffect transition="in" filter="fade">
                                          <p:cBhvr>
                                            <p:cTn id="61" dur="500"/>
                                            <p:tgtEl>
                                              <p:spTgt spid="79"/>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82"/>
                                            </p:tgtEl>
                                            <p:attrNameLst>
                                              <p:attrName>style.visibility</p:attrName>
                                            </p:attrNameLst>
                                          </p:cBhvr>
                                          <p:to>
                                            <p:strVal val="visible"/>
                                          </p:to>
                                        </p:set>
                                        <p:animEffect transition="in" filter="fade">
                                          <p:cBhvr>
                                            <p:cTn id="64"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2" grpId="0" animBg="1"/>
          <p:bldP spid="73" grpId="0"/>
          <p:bldP spid="70" grpId="0" animBg="1"/>
          <p:bldP spid="71" grpId="0"/>
          <p:bldP spid="62" grpId="0" animBg="1"/>
          <p:bldP spid="65" grpId="0"/>
          <p:bldP spid="77" grpId="0"/>
          <p:bldP spid="78" grpId="0" animBg="1"/>
          <p:bldP spid="79" grpId="0"/>
          <p:bldP spid="81" grpId="0" animBg="1"/>
          <p:bldP spid="8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50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1200" fill="hold"/>
                                            <p:tgtEl>
                                              <p:spTgt spid="31"/>
                                            </p:tgtEl>
                                            <p:attrNameLst>
                                              <p:attrName>ppt_x</p:attrName>
                                            </p:attrNameLst>
                                          </p:cBhvr>
                                          <p:tavLst>
                                            <p:tav tm="0">
                                              <p:val>
                                                <p:strVal val="0-#ppt_w/2"/>
                                              </p:val>
                                            </p:tav>
                                            <p:tav tm="100000">
                                              <p:val>
                                                <p:strVal val="#ppt_x"/>
                                              </p:val>
                                            </p:tav>
                                          </p:tavLst>
                                        </p:anim>
                                        <p:anim calcmode="lin" valueType="num">
                                          <p:cBhvr additive="base">
                                            <p:cTn id="8" dur="12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400"/>
                                      </p:stCondLst>
                                      <p:childTnLst>
                                        <p:set>
                                          <p:cBhvr>
                                            <p:cTn id="10" dur="1" fill="hold">
                                              <p:stCondLst>
                                                <p:cond delay="0"/>
                                              </p:stCondLst>
                                            </p:cTn>
                                            <p:tgtEl>
                                              <p:spTgt spid="1024"/>
                                            </p:tgtEl>
                                            <p:attrNameLst>
                                              <p:attrName>style.visibility</p:attrName>
                                            </p:attrNameLst>
                                          </p:cBhvr>
                                          <p:to>
                                            <p:strVal val="visible"/>
                                          </p:to>
                                        </p:set>
                                        <p:anim calcmode="lin" valueType="num">
                                          <p:cBhvr additive="base">
                                            <p:cTn id="11" dur="1200" fill="hold"/>
                                            <p:tgtEl>
                                              <p:spTgt spid="1024"/>
                                            </p:tgtEl>
                                            <p:attrNameLst>
                                              <p:attrName>ppt_x</p:attrName>
                                            </p:attrNameLst>
                                          </p:cBhvr>
                                          <p:tavLst>
                                            <p:tav tm="0">
                                              <p:val>
                                                <p:strVal val="#ppt_x"/>
                                              </p:val>
                                            </p:tav>
                                            <p:tav tm="100000">
                                              <p:val>
                                                <p:strVal val="#ppt_x"/>
                                              </p:val>
                                            </p:tav>
                                          </p:tavLst>
                                        </p:anim>
                                        <p:anim calcmode="lin" valueType="num">
                                          <p:cBhvr additive="base">
                                            <p:cTn id="12" dur="1200" fill="hold"/>
                                            <p:tgtEl>
                                              <p:spTgt spid="102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300"/>
                                      </p:stCondLst>
                                      <p:childTnLst>
                                        <p:set>
                                          <p:cBhvr>
                                            <p:cTn id="14" dur="1" fill="hold">
                                              <p:stCondLst>
                                                <p:cond delay="0"/>
                                              </p:stCondLst>
                                            </p:cTn>
                                            <p:tgtEl>
                                              <p:spTgt spid="1025"/>
                                            </p:tgtEl>
                                            <p:attrNameLst>
                                              <p:attrName>style.visibility</p:attrName>
                                            </p:attrNameLst>
                                          </p:cBhvr>
                                          <p:to>
                                            <p:strVal val="visible"/>
                                          </p:to>
                                        </p:set>
                                        <p:anim calcmode="lin" valueType="num">
                                          <p:cBhvr additive="base">
                                            <p:cTn id="15" dur="1200" fill="hold"/>
                                            <p:tgtEl>
                                              <p:spTgt spid="1025"/>
                                            </p:tgtEl>
                                            <p:attrNameLst>
                                              <p:attrName>ppt_x</p:attrName>
                                            </p:attrNameLst>
                                          </p:cBhvr>
                                          <p:tavLst>
                                            <p:tav tm="0">
                                              <p:val>
                                                <p:strVal val="#ppt_x"/>
                                              </p:val>
                                            </p:tav>
                                            <p:tav tm="100000">
                                              <p:val>
                                                <p:strVal val="#ppt_x"/>
                                              </p:val>
                                            </p:tav>
                                          </p:tavLst>
                                        </p:anim>
                                        <p:anim calcmode="lin" valueType="num">
                                          <p:cBhvr additive="base">
                                            <p:cTn id="16" dur="1200" fill="hold"/>
                                            <p:tgtEl>
                                              <p:spTgt spid="1025"/>
                                            </p:tgtEl>
                                            <p:attrNameLst>
                                              <p:attrName>ppt_y</p:attrName>
                                            </p:attrNameLst>
                                          </p:cBhvr>
                                          <p:tavLst>
                                            <p:tav tm="0">
                                              <p:val>
                                                <p:strVal val="1+#ppt_h/2"/>
                                              </p:val>
                                            </p:tav>
                                            <p:tav tm="100000">
                                              <p:val>
                                                <p:strVal val="#ppt_y"/>
                                              </p:val>
                                            </p:tav>
                                          </p:tavLst>
                                        </p:anim>
                                      </p:childTnLst>
                                    </p:cTn>
                                  </p:par>
                                  <p:par>
                                    <p:cTn id="17" presetID="2" presetClass="entr" presetSubtype="6" fill="hold" nodeType="withEffect">
                                      <p:stCondLst>
                                        <p:cond delay="200"/>
                                      </p:stCondLst>
                                      <p:childTnLst>
                                        <p:set>
                                          <p:cBhvr>
                                            <p:cTn id="18" dur="1" fill="hold">
                                              <p:stCondLst>
                                                <p:cond delay="0"/>
                                              </p:stCondLst>
                                            </p:cTn>
                                            <p:tgtEl>
                                              <p:spTgt spid="1026"/>
                                            </p:tgtEl>
                                            <p:attrNameLst>
                                              <p:attrName>style.visibility</p:attrName>
                                            </p:attrNameLst>
                                          </p:cBhvr>
                                          <p:to>
                                            <p:strVal val="visible"/>
                                          </p:to>
                                        </p:set>
                                        <p:anim calcmode="lin" valueType="num">
                                          <p:cBhvr additive="base">
                                            <p:cTn id="19" dur="1200" fill="hold"/>
                                            <p:tgtEl>
                                              <p:spTgt spid="1026"/>
                                            </p:tgtEl>
                                            <p:attrNameLst>
                                              <p:attrName>ppt_x</p:attrName>
                                            </p:attrNameLst>
                                          </p:cBhvr>
                                          <p:tavLst>
                                            <p:tav tm="0">
                                              <p:val>
                                                <p:strVal val="1+#ppt_w/2"/>
                                              </p:val>
                                            </p:tav>
                                            <p:tav tm="100000">
                                              <p:val>
                                                <p:strVal val="#ppt_x"/>
                                              </p:val>
                                            </p:tav>
                                          </p:tavLst>
                                        </p:anim>
                                        <p:anim calcmode="lin" valueType="num">
                                          <p:cBhvr additive="base">
                                            <p:cTn id="20" dur="1200" fill="hold"/>
                                            <p:tgtEl>
                                              <p:spTgt spid="1026"/>
                                            </p:tgtEl>
                                            <p:attrNameLst>
                                              <p:attrName>ppt_y</p:attrName>
                                            </p:attrNameLst>
                                          </p:cBhvr>
                                          <p:tavLst>
                                            <p:tav tm="0">
                                              <p:val>
                                                <p:strVal val="1+#ppt_h/2"/>
                                              </p:val>
                                            </p:tav>
                                            <p:tav tm="100000">
                                              <p:val>
                                                <p:strVal val="#ppt_y"/>
                                              </p:val>
                                            </p:tav>
                                          </p:tavLst>
                                        </p:anim>
                                      </p:childTnLst>
                                    </p:cTn>
                                  </p:par>
                                  <p:par>
                                    <p:cTn id="21" presetID="2" presetClass="entr" presetSubtype="3" fill="hold" nodeType="withEffect">
                                      <p:stCondLst>
                                        <p:cond delay="100"/>
                                      </p:stCondLst>
                                      <p:childTnLst>
                                        <p:set>
                                          <p:cBhvr>
                                            <p:cTn id="22" dur="1" fill="hold">
                                              <p:stCondLst>
                                                <p:cond delay="0"/>
                                              </p:stCondLst>
                                            </p:cTn>
                                            <p:tgtEl>
                                              <p:spTgt spid="1027"/>
                                            </p:tgtEl>
                                            <p:attrNameLst>
                                              <p:attrName>style.visibility</p:attrName>
                                            </p:attrNameLst>
                                          </p:cBhvr>
                                          <p:to>
                                            <p:strVal val="visible"/>
                                          </p:to>
                                        </p:set>
                                        <p:anim calcmode="lin" valueType="num">
                                          <p:cBhvr additive="base">
                                            <p:cTn id="23" dur="1200" fill="hold"/>
                                            <p:tgtEl>
                                              <p:spTgt spid="1027"/>
                                            </p:tgtEl>
                                            <p:attrNameLst>
                                              <p:attrName>ppt_x</p:attrName>
                                            </p:attrNameLst>
                                          </p:cBhvr>
                                          <p:tavLst>
                                            <p:tav tm="0">
                                              <p:val>
                                                <p:strVal val="1+#ppt_w/2"/>
                                              </p:val>
                                            </p:tav>
                                            <p:tav tm="100000">
                                              <p:val>
                                                <p:strVal val="#ppt_x"/>
                                              </p:val>
                                            </p:tav>
                                          </p:tavLst>
                                        </p:anim>
                                        <p:anim calcmode="lin" valueType="num">
                                          <p:cBhvr additive="base">
                                            <p:cTn id="24" dur="1200" fill="hold"/>
                                            <p:tgtEl>
                                              <p:spTgt spid="1027"/>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0"/>
                                      </p:stCondLst>
                                      <p:childTnLst>
                                        <p:set>
                                          <p:cBhvr>
                                            <p:cTn id="26" dur="1" fill="hold">
                                              <p:stCondLst>
                                                <p:cond delay="0"/>
                                              </p:stCondLst>
                                            </p:cTn>
                                            <p:tgtEl>
                                              <p:spTgt spid="1049"/>
                                            </p:tgtEl>
                                            <p:attrNameLst>
                                              <p:attrName>style.visibility</p:attrName>
                                            </p:attrNameLst>
                                          </p:cBhvr>
                                          <p:to>
                                            <p:strVal val="visible"/>
                                          </p:to>
                                        </p:set>
                                        <p:anim calcmode="lin" valueType="num">
                                          <p:cBhvr additive="base">
                                            <p:cTn id="27" dur="1200" fill="hold"/>
                                            <p:tgtEl>
                                              <p:spTgt spid="1049"/>
                                            </p:tgtEl>
                                            <p:attrNameLst>
                                              <p:attrName>ppt_x</p:attrName>
                                            </p:attrNameLst>
                                          </p:cBhvr>
                                          <p:tavLst>
                                            <p:tav tm="0">
                                              <p:val>
                                                <p:strVal val="#ppt_x"/>
                                              </p:val>
                                            </p:tav>
                                            <p:tav tm="100000">
                                              <p:val>
                                                <p:strVal val="#ppt_x"/>
                                              </p:val>
                                            </p:tav>
                                          </p:tavLst>
                                        </p:anim>
                                        <p:anim calcmode="lin" valueType="num">
                                          <p:cBhvr additive="base">
                                            <p:cTn id="28" dur="1200" fill="hold"/>
                                            <p:tgtEl>
                                              <p:spTgt spid="1049"/>
                                            </p:tgtEl>
                                            <p:attrNameLst>
                                              <p:attrName>ppt_y</p:attrName>
                                            </p:attrNameLst>
                                          </p:cBhvr>
                                          <p:tavLst>
                                            <p:tav tm="0">
                                              <p:val>
                                                <p:strVal val="0-#ppt_h/2"/>
                                              </p:val>
                                            </p:tav>
                                            <p:tav tm="100000">
                                              <p:val>
                                                <p:strVal val="#ppt_y"/>
                                              </p:val>
                                            </p:tav>
                                          </p:tavLst>
                                        </p:anim>
                                      </p:childTnLst>
                                    </p:cTn>
                                  </p:par>
                                  <p:par>
                                    <p:cTn id="29" presetID="22" presetClass="entr" presetSubtype="8" fill="hold" grpId="0" nodeType="withEffect">
                                      <p:stCondLst>
                                        <p:cond delay="500"/>
                                      </p:stCondLst>
                                      <p:childTnLst>
                                        <p:set>
                                          <p:cBhvr>
                                            <p:cTn id="30" dur="1" fill="hold">
                                              <p:stCondLst>
                                                <p:cond delay="0"/>
                                              </p:stCondLst>
                                            </p:cTn>
                                            <p:tgtEl>
                                              <p:spTgt spid="62"/>
                                            </p:tgtEl>
                                            <p:attrNameLst>
                                              <p:attrName>style.visibility</p:attrName>
                                            </p:attrNameLst>
                                          </p:cBhvr>
                                          <p:to>
                                            <p:strVal val="visible"/>
                                          </p:to>
                                        </p:set>
                                        <p:animEffect transition="in" filter="wipe(left)">
                                          <p:cBhvr>
                                            <p:cTn id="31" dur="500"/>
                                            <p:tgtEl>
                                              <p:spTgt spid="62"/>
                                            </p:tgtEl>
                                          </p:cBhvr>
                                        </p:animEffect>
                                      </p:childTnLst>
                                    </p:cTn>
                                  </p:par>
                                  <p:par>
                                    <p:cTn id="32" presetID="22" presetClass="entr" presetSubtype="8" fill="hold" grpId="0" nodeType="withEffect">
                                      <p:stCondLst>
                                        <p:cond delay="600"/>
                                      </p:stCondLst>
                                      <p:childTnLst>
                                        <p:set>
                                          <p:cBhvr>
                                            <p:cTn id="33" dur="1" fill="hold">
                                              <p:stCondLst>
                                                <p:cond delay="0"/>
                                              </p:stCondLst>
                                            </p:cTn>
                                            <p:tgtEl>
                                              <p:spTgt spid="70"/>
                                            </p:tgtEl>
                                            <p:attrNameLst>
                                              <p:attrName>style.visibility</p:attrName>
                                            </p:attrNameLst>
                                          </p:cBhvr>
                                          <p:to>
                                            <p:strVal val="visible"/>
                                          </p:to>
                                        </p:set>
                                        <p:animEffect transition="in" filter="wipe(left)">
                                          <p:cBhvr>
                                            <p:cTn id="34" dur="500"/>
                                            <p:tgtEl>
                                              <p:spTgt spid="70"/>
                                            </p:tgtEl>
                                          </p:cBhvr>
                                        </p:animEffect>
                                      </p:childTnLst>
                                    </p:cTn>
                                  </p:par>
                                  <p:par>
                                    <p:cTn id="35" presetID="22" presetClass="entr" presetSubtype="8" fill="hold" grpId="0" nodeType="withEffect">
                                      <p:stCondLst>
                                        <p:cond delay="700"/>
                                      </p:stCondLst>
                                      <p:childTnLst>
                                        <p:set>
                                          <p:cBhvr>
                                            <p:cTn id="36" dur="1" fill="hold">
                                              <p:stCondLst>
                                                <p:cond delay="0"/>
                                              </p:stCondLst>
                                            </p:cTn>
                                            <p:tgtEl>
                                              <p:spTgt spid="72"/>
                                            </p:tgtEl>
                                            <p:attrNameLst>
                                              <p:attrName>style.visibility</p:attrName>
                                            </p:attrNameLst>
                                          </p:cBhvr>
                                          <p:to>
                                            <p:strVal val="visible"/>
                                          </p:to>
                                        </p:set>
                                        <p:animEffect transition="in" filter="wipe(left)">
                                          <p:cBhvr>
                                            <p:cTn id="37" dur="500"/>
                                            <p:tgtEl>
                                              <p:spTgt spid="72"/>
                                            </p:tgtEl>
                                          </p:cBhvr>
                                        </p:animEffect>
                                      </p:childTnLst>
                                    </p:cTn>
                                  </p:par>
                                  <p:par>
                                    <p:cTn id="38" presetID="22" presetClass="entr" presetSubtype="8" fill="hold" grpId="0" nodeType="withEffect">
                                      <p:stCondLst>
                                        <p:cond delay="800"/>
                                      </p:stCondLst>
                                      <p:childTnLst>
                                        <p:set>
                                          <p:cBhvr>
                                            <p:cTn id="39" dur="1" fill="hold">
                                              <p:stCondLst>
                                                <p:cond delay="0"/>
                                              </p:stCondLst>
                                            </p:cTn>
                                            <p:tgtEl>
                                              <p:spTgt spid="76"/>
                                            </p:tgtEl>
                                            <p:attrNameLst>
                                              <p:attrName>style.visibility</p:attrName>
                                            </p:attrNameLst>
                                          </p:cBhvr>
                                          <p:to>
                                            <p:strVal val="visible"/>
                                          </p:to>
                                        </p:set>
                                        <p:animEffect transition="in" filter="wipe(left)">
                                          <p:cBhvr>
                                            <p:cTn id="40" dur="500"/>
                                            <p:tgtEl>
                                              <p:spTgt spid="76"/>
                                            </p:tgtEl>
                                          </p:cBhvr>
                                        </p:animEffect>
                                      </p:childTnLst>
                                    </p:cTn>
                                  </p:par>
                                  <p:par>
                                    <p:cTn id="41" presetID="22" presetClass="entr" presetSubtype="2" fill="hold" grpId="0" nodeType="withEffect">
                                      <p:stCondLst>
                                        <p:cond delay="900"/>
                                      </p:stCondLst>
                                      <p:childTnLst>
                                        <p:set>
                                          <p:cBhvr>
                                            <p:cTn id="42" dur="1" fill="hold">
                                              <p:stCondLst>
                                                <p:cond delay="0"/>
                                              </p:stCondLst>
                                            </p:cTn>
                                            <p:tgtEl>
                                              <p:spTgt spid="78"/>
                                            </p:tgtEl>
                                            <p:attrNameLst>
                                              <p:attrName>style.visibility</p:attrName>
                                            </p:attrNameLst>
                                          </p:cBhvr>
                                          <p:to>
                                            <p:strVal val="visible"/>
                                          </p:to>
                                        </p:set>
                                        <p:animEffect transition="in" filter="wipe(right)">
                                          <p:cBhvr>
                                            <p:cTn id="43" dur="500"/>
                                            <p:tgtEl>
                                              <p:spTgt spid="78"/>
                                            </p:tgtEl>
                                          </p:cBhvr>
                                        </p:animEffect>
                                      </p:childTnLst>
                                    </p:cTn>
                                  </p:par>
                                  <p:par>
                                    <p:cTn id="44" presetID="22" presetClass="entr" presetSubtype="2" fill="hold" grpId="0" nodeType="withEffect">
                                      <p:stCondLst>
                                        <p:cond delay="1000"/>
                                      </p:stCondLst>
                                      <p:childTnLst>
                                        <p:set>
                                          <p:cBhvr>
                                            <p:cTn id="45" dur="1" fill="hold">
                                              <p:stCondLst>
                                                <p:cond delay="0"/>
                                              </p:stCondLst>
                                            </p:cTn>
                                            <p:tgtEl>
                                              <p:spTgt spid="81"/>
                                            </p:tgtEl>
                                            <p:attrNameLst>
                                              <p:attrName>style.visibility</p:attrName>
                                            </p:attrNameLst>
                                          </p:cBhvr>
                                          <p:to>
                                            <p:strVal val="visible"/>
                                          </p:to>
                                        </p:set>
                                        <p:animEffect transition="in" filter="wipe(right)">
                                          <p:cBhvr>
                                            <p:cTn id="46" dur="500"/>
                                            <p:tgtEl>
                                              <p:spTgt spid="81"/>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65"/>
                                            </p:tgtEl>
                                            <p:attrNameLst>
                                              <p:attrName>style.visibility</p:attrName>
                                            </p:attrNameLst>
                                          </p:cBhvr>
                                          <p:to>
                                            <p:strVal val="visible"/>
                                          </p:to>
                                        </p:set>
                                        <p:animEffect transition="in" filter="fade">
                                          <p:cBhvr>
                                            <p:cTn id="49" dur="500"/>
                                            <p:tgtEl>
                                              <p:spTgt spid="65"/>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71"/>
                                            </p:tgtEl>
                                            <p:attrNameLst>
                                              <p:attrName>style.visibility</p:attrName>
                                            </p:attrNameLst>
                                          </p:cBhvr>
                                          <p:to>
                                            <p:strVal val="visible"/>
                                          </p:to>
                                        </p:set>
                                        <p:animEffect transition="in" filter="fade">
                                          <p:cBhvr>
                                            <p:cTn id="52" dur="500"/>
                                            <p:tgtEl>
                                              <p:spTgt spid="71"/>
                                            </p:tgtEl>
                                          </p:cBhvr>
                                        </p:animEffect>
                                      </p:childTnLst>
                                    </p:cTn>
                                  </p:par>
                                  <p:par>
                                    <p:cTn id="53" presetID="10" presetClass="entr" presetSubtype="0" fill="hold" grpId="0" nodeType="withEffect">
                                      <p:stCondLst>
                                        <p:cond delay="1000"/>
                                      </p:stCondLst>
                                      <p:childTnLst>
                                        <p:set>
                                          <p:cBhvr>
                                            <p:cTn id="54" dur="1" fill="hold">
                                              <p:stCondLst>
                                                <p:cond delay="0"/>
                                              </p:stCondLst>
                                            </p:cTn>
                                            <p:tgtEl>
                                              <p:spTgt spid="73"/>
                                            </p:tgtEl>
                                            <p:attrNameLst>
                                              <p:attrName>style.visibility</p:attrName>
                                            </p:attrNameLst>
                                          </p:cBhvr>
                                          <p:to>
                                            <p:strVal val="visible"/>
                                          </p:to>
                                        </p:set>
                                        <p:animEffect transition="in" filter="fade">
                                          <p:cBhvr>
                                            <p:cTn id="55" dur="500"/>
                                            <p:tgtEl>
                                              <p:spTgt spid="73"/>
                                            </p:tgtEl>
                                          </p:cBhvr>
                                        </p:animEffect>
                                      </p:childTnLst>
                                    </p:cTn>
                                  </p:par>
                                  <p:par>
                                    <p:cTn id="56" presetID="10" presetClass="entr" presetSubtype="0" fill="hold" grpId="0" nodeType="withEffect">
                                      <p:stCondLst>
                                        <p:cond delay="1100"/>
                                      </p:stCondLst>
                                      <p:childTnLst>
                                        <p:set>
                                          <p:cBhvr>
                                            <p:cTn id="57" dur="1" fill="hold">
                                              <p:stCondLst>
                                                <p:cond delay="0"/>
                                              </p:stCondLst>
                                            </p:cTn>
                                            <p:tgtEl>
                                              <p:spTgt spid="77"/>
                                            </p:tgtEl>
                                            <p:attrNameLst>
                                              <p:attrName>style.visibility</p:attrName>
                                            </p:attrNameLst>
                                          </p:cBhvr>
                                          <p:to>
                                            <p:strVal val="visible"/>
                                          </p:to>
                                        </p:set>
                                        <p:animEffect transition="in" filter="fade">
                                          <p:cBhvr>
                                            <p:cTn id="58" dur="500"/>
                                            <p:tgtEl>
                                              <p:spTgt spid="77"/>
                                            </p:tgtEl>
                                          </p:cBhvr>
                                        </p:animEffect>
                                      </p:childTnLst>
                                    </p:cTn>
                                  </p:par>
                                  <p:par>
                                    <p:cTn id="59" presetID="10" presetClass="entr" presetSubtype="0" fill="hold" grpId="0" nodeType="withEffect">
                                      <p:stCondLst>
                                        <p:cond delay="1200"/>
                                      </p:stCondLst>
                                      <p:childTnLst>
                                        <p:set>
                                          <p:cBhvr>
                                            <p:cTn id="60" dur="1" fill="hold">
                                              <p:stCondLst>
                                                <p:cond delay="0"/>
                                              </p:stCondLst>
                                            </p:cTn>
                                            <p:tgtEl>
                                              <p:spTgt spid="79"/>
                                            </p:tgtEl>
                                            <p:attrNameLst>
                                              <p:attrName>style.visibility</p:attrName>
                                            </p:attrNameLst>
                                          </p:cBhvr>
                                          <p:to>
                                            <p:strVal val="visible"/>
                                          </p:to>
                                        </p:set>
                                        <p:animEffect transition="in" filter="fade">
                                          <p:cBhvr>
                                            <p:cTn id="61" dur="500"/>
                                            <p:tgtEl>
                                              <p:spTgt spid="79"/>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82"/>
                                            </p:tgtEl>
                                            <p:attrNameLst>
                                              <p:attrName>style.visibility</p:attrName>
                                            </p:attrNameLst>
                                          </p:cBhvr>
                                          <p:to>
                                            <p:strVal val="visible"/>
                                          </p:to>
                                        </p:set>
                                        <p:animEffect transition="in" filter="fade">
                                          <p:cBhvr>
                                            <p:cTn id="64"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2" grpId="0" animBg="1"/>
          <p:bldP spid="73" grpId="0"/>
          <p:bldP spid="70" grpId="0" animBg="1"/>
          <p:bldP spid="71" grpId="0"/>
          <p:bldP spid="62" grpId="0" animBg="1"/>
          <p:bldP spid="65" grpId="0"/>
          <p:bldP spid="77" grpId="0"/>
          <p:bldP spid="78" grpId="0" animBg="1"/>
          <p:bldP spid="79" grpId="0"/>
          <p:bldP spid="81" grpId="0" animBg="1"/>
          <p:bldP spid="82" grpId="0"/>
        </p:bldLst>
      </p:timing>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p:nvPr>
            <p:extLst>
              <p:ext uri="{D42A27DB-BD31-4B8C-83A1-F6EECF244321}">
                <p14:modId xmlns:p14="http://schemas.microsoft.com/office/powerpoint/2010/main" val="3309685960"/>
              </p:ext>
            </p:extLst>
          </p:nvPr>
        </p:nvGraphicFramePr>
        <p:xfrm>
          <a:off x="6402387" y="2281161"/>
          <a:ext cx="22061712" cy="8836782"/>
        </p:xfrm>
        <a:graphic>
          <a:graphicData uri="http://schemas.openxmlformats.org/drawingml/2006/chart">
            <c:chart xmlns:c="http://schemas.openxmlformats.org/drawingml/2006/chart" xmlns:r="http://schemas.openxmlformats.org/officeDocument/2006/relationships" r:id="rId2"/>
          </a:graphicData>
        </a:graphic>
      </p:graphicFrame>
      <p:sp>
        <p:nvSpPr>
          <p:cNvPr id="11" name="Freeform 10"/>
          <p:cNvSpPr/>
          <p:nvPr/>
        </p:nvSpPr>
        <p:spPr>
          <a:xfrm rot="5400000">
            <a:off x="12122422" y="4354286"/>
            <a:ext cx="10856686" cy="8998856"/>
          </a:xfrm>
          <a:custGeom>
            <a:avLst/>
            <a:gdLst>
              <a:gd name="connsiteX0" fmla="*/ 894836 w 5428343"/>
              <a:gd name="connsiteY0" fmla="*/ 934357 h 4499428"/>
              <a:gd name="connsiteX1" fmla="*/ 900115 w 5428343"/>
              <a:gd name="connsiteY1" fmla="*/ 881860 h 4499428"/>
              <a:gd name="connsiteX2" fmla="*/ 1545200 w 5428343"/>
              <a:gd name="connsiteY2" fmla="*/ 353723 h 4499428"/>
              <a:gd name="connsiteX3" fmla="*/ 2194368 w 5428343"/>
              <a:gd name="connsiteY3" fmla="*/ 876833 h 4499428"/>
              <a:gd name="connsiteX4" fmla="*/ 2200604 w 5428343"/>
              <a:gd name="connsiteY4" fmla="*/ 934357 h 4499428"/>
              <a:gd name="connsiteX5" fmla="*/ 268512 w 5428343"/>
              <a:gd name="connsiteY5" fmla="*/ 4312558 h 4499428"/>
              <a:gd name="connsiteX6" fmla="*/ 2423264 w 5428343"/>
              <a:gd name="connsiteY6" fmla="*/ 4312558 h 4499428"/>
              <a:gd name="connsiteX7" fmla="*/ 3646713 w 5428343"/>
              <a:gd name="connsiteY7" fmla="*/ 3089109 h 4499428"/>
              <a:gd name="connsiteX8" fmla="*/ 3646713 w 5428343"/>
              <a:gd name="connsiteY8" fmla="*/ 2157806 h 4499428"/>
              <a:gd name="connsiteX9" fmla="*/ 2423264 w 5428343"/>
              <a:gd name="connsiteY9" fmla="*/ 934357 h 4499428"/>
              <a:gd name="connsiteX10" fmla="*/ 2389687 w 5428343"/>
              <a:gd name="connsiteY10" fmla="*/ 934357 h 4499428"/>
              <a:gd name="connsiteX11" fmla="*/ 2388963 w 5428343"/>
              <a:gd name="connsiteY11" fmla="*/ 921902 h 4499428"/>
              <a:gd name="connsiteX12" fmla="*/ 1544480 w 5428343"/>
              <a:gd name="connsiteY12" fmla="*/ 168499 h 4499428"/>
              <a:gd name="connsiteX13" fmla="*/ 705875 w 5428343"/>
              <a:gd name="connsiteY13" fmla="*/ 928440 h 4499428"/>
              <a:gd name="connsiteX14" fmla="*/ 705577 w 5428343"/>
              <a:gd name="connsiteY14" fmla="*/ 934357 h 4499428"/>
              <a:gd name="connsiteX15" fmla="*/ 268512 w 5428343"/>
              <a:gd name="connsiteY15" fmla="*/ 934357 h 4499428"/>
              <a:gd name="connsiteX16" fmla="*/ 0 w 5428343"/>
              <a:gd name="connsiteY16" fmla="*/ 4499428 h 4499428"/>
              <a:gd name="connsiteX17" fmla="*/ 0 w 5428343"/>
              <a:gd name="connsiteY17" fmla="*/ 0 h 4499428"/>
              <a:gd name="connsiteX18" fmla="*/ 5428343 w 5428343"/>
              <a:gd name="connsiteY18" fmla="*/ 0 h 4499428"/>
              <a:gd name="connsiteX19" fmla="*/ 5428343 w 5428343"/>
              <a:gd name="connsiteY19" fmla="*/ 4499428 h 449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8343" h="4499428">
                <a:moveTo>
                  <a:pt x="894836" y="934357"/>
                </a:moveTo>
                <a:lnTo>
                  <a:pt x="900115" y="881860"/>
                </a:lnTo>
                <a:cubicBezTo>
                  <a:pt x="961439" y="581380"/>
                  <a:pt x="1226646" y="354961"/>
                  <a:pt x="1545200" y="353723"/>
                </a:cubicBezTo>
                <a:cubicBezTo>
                  <a:pt x="1863754" y="352486"/>
                  <a:pt x="2130712" y="576838"/>
                  <a:pt x="2194368" y="876833"/>
                </a:cubicBezTo>
                <a:lnTo>
                  <a:pt x="2200604" y="934357"/>
                </a:lnTo>
                <a:close/>
                <a:moveTo>
                  <a:pt x="268512" y="4312558"/>
                </a:moveTo>
                <a:lnTo>
                  <a:pt x="2423264" y="4312558"/>
                </a:lnTo>
                <a:cubicBezTo>
                  <a:pt x="3098956" y="4312558"/>
                  <a:pt x="3646713" y="3764801"/>
                  <a:pt x="3646713" y="3089109"/>
                </a:cubicBezTo>
                <a:lnTo>
                  <a:pt x="3646713" y="2157806"/>
                </a:lnTo>
                <a:cubicBezTo>
                  <a:pt x="3646713" y="1482114"/>
                  <a:pt x="3098956" y="934357"/>
                  <a:pt x="2423264" y="934357"/>
                </a:cubicBezTo>
                <a:lnTo>
                  <a:pt x="2389687" y="934357"/>
                </a:lnTo>
                <a:lnTo>
                  <a:pt x="2388963" y="921902"/>
                </a:lnTo>
                <a:cubicBezTo>
                  <a:pt x="2342547" y="496639"/>
                  <a:pt x="1981428" y="166802"/>
                  <a:pt x="1544480" y="168499"/>
                </a:cubicBezTo>
                <a:cubicBezTo>
                  <a:pt x="1107532" y="170197"/>
                  <a:pt x="748987" y="502829"/>
                  <a:pt x="705875" y="928440"/>
                </a:cubicBezTo>
                <a:lnTo>
                  <a:pt x="705577" y="934357"/>
                </a:lnTo>
                <a:lnTo>
                  <a:pt x="268512" y="934357"/>
                </a:lnTo>
                <a:close/>
                <a:moveTo>
                  <a:pt x="0" y="4499428"/>
                </a:moveTo>
                <a:lnTo>
                  <a:pt x="0" y="0"/>
                </a:lnTo>
                <a:lnTo>
                  <a:pt x="5428343" y="0"/>
                </a:lnTo>
                <a:lnTo>
                  <a:pt x="5428343" y="449942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6" name="Title 1"/>
          <p:cNvSpPr txBox="1">
            <a:spLocks/>
          </p:cNvSpPr>
          <p:nvPr/>
        </p:nvSpPr>
        <p:spPr>
          <a:xfrm>
            <a:off x="959410" y="963165"/>
            <a:ext cx="14094666"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Composition Cup infographic</a:t>
            </a:r>
          </a:p>
          <a:p>
            <a:r>
              <a:rPr lang="en-US" sz="3200" dirty="0">
                <a:latin typeface="+mn-lt"/>
              </a:rPr>
              <a:t>Etiam dignissim dolor sit amet dictum volutpat</a:t>
            </a:r>
            <a:endParaRPr lang="en-US" sz="6400" dirty="0">
              <a:solidFill>
                <a:schemeClr val="tx1">
                  <a:lumMod val="90000"/>
                  <a:lumOff val="10000"/>
                </a:schemeClr>
              </a:solidFill>
              <a:latin typeface="+mn-lt"/>
            </a:endParaRPr>
          </a:p>
        </p:txBody>
      </p:sp>
      <p:cxnSp>
        <p:nvCxnSpPr>
          <p:cNvPr id="18" name="Straight Connector 17"/>
          <p:cNvCxnSpPr/>
          <p:nvPr/>
        </p:nvCxnSpPr>
        <p:spPr>
          <a:xfrm>
            <a:off x="10881766" y="4630738"/>
            <a:ext cx="1844410" cy="0"/>
          </a:xfrm>
          <a:prstGeom prst="line">
            <a:avLst/>
          </a:prstGeom>
          <a:ln>
            <a:solidFill>
              <a:schemeClr val="tx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9" name="Rectangle 18"/>
          <p:cNvSpPr/>
          <p:nvPr/>
        </p:nvSpPr>
        <p:spPr>
          <a:xfrm>
            <a:off x="5182838" y="3659051"/>
            <a:ext cx="5170598" cy="1516762"/>
          </a:xfrm>
          <a:prstGeom prst="rect">
            <a:avLst/>
          </a:prstGeom>
        </p:spPr>
        <p:txBody>
          <a:bodyPr>
            <a:spAutoFit/>
          </a:bodyPr>
          <a:lstStyle/>
          <a:p>
            <a:pPr algn="r">
              <a:lnSpc>
                <a:spcPct val="89000"/>
              </a:lnSpc>
            </a:pPr>
            <a:r>
              <a:rPr lang="en-US" sz="4800"/>
              <a:t>Mining</a:t>
            </a:r>
            <a:endParaRPr lang="en-US" sz="3200"/>
          </a:p>
          <a:p>
            <a:pPr algn="r">
              <a:lnSpc>
                <a:spcPct val="89000"/>
              </a:lnSpc>
            </a:pPr>
            <a:r>
              <a:rPr lang="en-US" sz="2800"/>
              <a:t>Lorem ipsum dolor sit amet, consectetur adipiscing elit</a:t>
            </a:r>
          </a:p>
        </p:txBody>
      </p:sp>
      <p:cxnSp>
        <p:nvCxnSpPr>
          <p:cNvPr id="20" name="Straight Connector 19"/>
          <p:cNvCxnSpPr/>
          <p:nvPr/>
        </p:nvCxnSpPr>
        <p:spPr>
          <a:xfrm>
            <a:off x="6097587" y="6140224"/>
            <a:ext cx="6628588" cy="0"/>
          </a:xfrm>
          <a:prstGeom prst="line">
            <a:avLst/>
          </a:prstGeom>
          <a:ln>
            <a:solidFill>
              <a:schemeClr val="tx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466045" y="5471656"/>
            <a:ext cx="5326568" cy="1516762"/>
          </a:xfrm>
          <a:prstGeom prst="rect">
            <a:avLst/>
          </a:prstGeom>
        </p:spPr>
        <p:txBody>
          <a:bodyPr wrap="square">
            <a:spAutoFit/>
          </a:bodyPr>
          <a:lstStyle/>
          <a:p>
            <a:pPr algn="r">
              <a:lnSpc>
                <a:spcPct val="89000"/>
              </a:lnSpc>
            </a:pPr>
            <a:r>
              <a:rPr lang="en-US" sz="4800"/>
              <a:t>Real Estate</a:t>
            </a:r>
            <a:endParaRPr lang="en-US" sz="3200"/>
          </a:p>
          <a:p>
            <a:pPr algn="r">
              <a:lnSpc>
                <a:spcPct val="89000"/>
              </a:lnSpc>
            </a:pPr>
            <a:r>
              <a:rPr lang="en-US" sz="2800"/>
              <a:t>Lorem ipsum dolor sit amet, consectetur adipiscing elit</a:t>
            </a:r>
          </a:p>
        </p:txBody>
      </p:sp>
      <p:cxnSp>
        <p:nvCxnSpPr>
          <p:cNvPr id="24" name="Straight Connector 23"/>
          <p:cNvCxnSpPr/>
          <p:nvPr/>
        </p:nvCxnSpPr>
        <p:spPr>
          <a:xfrm>
            <a:off x="8955087" y="8195082"/>
            <a:ext cx="3771088" cy="0"/>
          </a:xfrm>
          <a:prstGeom prst="line">
            <a:avLst/>
          </a:prstGeom>
          <a:ln>
            <a:solidFill>
              <a:schemeClr val="tx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3388180" y="7223395"/>
            <a:ext cx="5170598" cy="1516762"/>
          </a:xfrm>
          <a:prstGeom prst="rect">
            <a:avLst/>
          </a:prstGeom>
        </p:spPr>
        <p:txBody>
          <a:bodyPr>
            <a:spAutoFit/>
          </a:bodyPr>
          <a:lstStyle/>
          <a:p>
            <a:pPr algn="r">
              <a:lnSpc>
                <a:spcPct val="89000"/>
              </a:lnSpc>
            </a:pPr>
            <a:r>
              <a:rPr lang="en-US" sz="4800"/>
              <a:t>Aviation</a:t>
            </a:r>
            <a:endParaRPr lang="en-US" sz="3200"/>
          </a:p>
          <a:p>
            <a:pPr algn="r">
              <a:lnSpc>
                <a:spcPct val="89000"/>
              </a:lnSpc>
            </a:pPr>
            <a:r>
              <a:rPr lang="en-US" sz="2800"/>
              <a:t>Lorem ipsum dolor sit amet, consectetur adipiscing elit</a:t>
            </a:r>
          </a:p>
        </p:txBody>
      </p:sp>
      <p:cxnSp>
        <p:nvCxnSpPr>
          <p:cNvPr id="27" name="Straight Connector 26"/>
          <p:cNvCxnSpPr/>
          <p:nvPr/>
        </p:nvCxnSpPr>
        <p:spPr>
          <a:xfrm>
            <a:off x="6821487" y="10091484"/>
            <a:ext cx="5904688" cy="0"/>
          </a:xfrm>
          <a:prstGeom prst="line">
            <a:avLst/>
          </a:prstGeom>
          <a:ln>
            <a:solidFill>
              <a:schemeClr val="tx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8" name="Rectangle 27"/>
          <p:cNvSpPr/>
          <p:nvPr/>
        </p:nvSpPr>
        <p:spPr>
          <a:xfrm>
            <a:off x="959410" y="9119797"/>
            <a:ext cx="5170598" cy="1516762"/>
          </a:xfrm>
          <a:prstGeom prst="rect">
            <a:avLst/>
          </a:prstGeom>
        </p:spPr>
        <p:txBody>
          <a:bodyPr>
            <a:spAutoFit/>
          </a:bodyPr>
          <a:lstStyle/>
          <a:p>
            <a:pPr algn="r">
              <a:lnSpc>
                <a:spcPct val="89000"/>
              </a:lnSpc>
            </a:pPr>
            <a:r>
              <a:rPr lang="en-US" sz="4800"/>
              <a:t>Factory</a:t>
            </a:r>
            <a:endParaRPr lang="en-US" sz="3200"/>
          </a:p>
          <a:p>
            <a:pPr algn="r">
              <a:lnSpc>
                <a:spcPct val="89000"/>
              </a:lnSpc>
            </a:pPr>
            <a:r>
              <a:rPr lang="en-US" sz="2800"/>
              <a:t>Lorem ipsum dolor sit amet, consectetur adipiscing elit</a:t>
            </a:r>
          </a:p>
        </p:txBody>
      </p:sp>
    </p:spTree>
    <p:extLst>
      <p:ext uri="{BB962C8B-B14F-4D97-AF65-F5344CB8AC3E}">
        <p14:creationId xmlns:p14="http://schemas.microsoft.com/office/powerpoint/2010/main" val="3260174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anim calcmode="lin" valueType="num">
                                      <p:cBhvr additive="base">
                                        <p:cTn id="7" dur="1000" fill="hold"/>
                                        <p:tgtEl>
                                          <p:spTgt spid="15">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8" dur="1000" fill="hold"/>
                                        <p:tgtEl>
                                          <p:spTgt spid="15">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anim calcmode="lin" valueType="num">
                                      <p:cBhvr additive="base">
                                        <p:cTn id="11" dur="1000" fill="hold"/>
                                        <p:tgtEl>
                                          <p:spTgt spid="15">
                                            <p:graphicEl>
                                              <a:chart seriesIdx="0" categoryIdx="-4" bldStep="series"/>
                                            </p:graphicEl>
                                          </p:spTgt>
                                        </p:tgtEl>
                                        <p:attrNameLst>
                                          <p:attrName>ppt_x</p:attrName>
                                        </p:attrNameLst>
                                      </p:cBhvr>
                                      <p:tavLst>
                                        <p:tav tm="0">
                                          <p:val>
                                            <p:strVal val="#ppt_x"/>
                                          </p:val>
                                        </p:tav>
                                        <p:tav tm="100000">
                                          <p:val>
                                            <p:strVal val="#ppt_x"/>
                                          </p:val>
                                        </p:tav>
                                      </p:tavLst>
                                    </p:anim>
                                    <p:anim calcmode="lin" valueType="num">
                                      <p:cBhvr additive="base">
                                        <p:cTn id="12" dur="1000" fill="hold"/>
                                        <p:tgtEl>
                                          <p:spTgt spid="15">
                                            <p:graphicEl>
                                              <a:chart seriesIdx="0" categoryIdx="-4" bldStep="series"/>
                                            </p:graphicEl>
                                          </p:spTgt>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5">
                                            <p:graphicEl>
                                              <a:chart seriesIdx="1" categoryIdx="-4" bldStep="series"/>
                                            </p:graphicEl>
                                          </p:spTgt>
                                        </p:tgtEl>
                                        <p:attrNameLst>
                                          <p:attrName>style.visibility</p:attrName>
                                        </p:attrNameLst>
                                      </p:cBhvr>
                                      <p:to>
                                        <p:strVal val="visible"/>
                                      </p:to>
                                    </p:set>
                                    <p:anim calcmode="lin" valueType="num">
                                      <p:cBhvr additive="base">
                                        <p:cTn id="15" dur="1000" fill="hold"/>
                                        <p:tgtEl>
                                          <p:spTgt spid="15">
                                            <p:graphicEl>
                                              <a:chart seriesIdx="1" categoryIdx="-4" bldStep="series"/>
                                            </p:graphicEl>
                                          </p:spTgt>
                                        </p:tgtEl>
                                        <p:attrNameLst>
                                          <p:attrName>ppt_x</p:attrName>
                                        </p:attrNameLst>
                                      </p:cBhvr>
                                      <p:tavLst>
                                        <p:tav tm="0">
                                          <p:val>
                                            <p:strVal val="#ppt_x"/>
                                          </p:val>
                                        </p:tav>
                                        <p:tav tm="100000">
                                          <p:val>
                                            <p:strVal val="#ppt_x"/>
                                          </p:val>
                                        </p:tav>
                                      </p:tavLst>
                                    </p:anim>
                                    <p:anim calcmode="lin" valueType="num">
                                      <p:cBhvr additive="base">
                                        <p:cTn id="16" dur="1000" fill="hold"/>
                                        <p:tgtEl>
                                          <p:spTgt spid="15">
                                            <p:graphicEl>
                                              <a:chart seriesIdx="1" categoryIdx="-4" bldStep="series"/>
                                            </p:graphicEl>
                                          </p:spTgt>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600"/>
                                  </p:stCondLst>
                                  <p:childTnLst>
                                    <p:set>
                                      <p:cBhvr>
                                        <p:cTn id="18" dur="1" fill="hold">
                                          <p:stCondLst>
                                            <p:cond delay="0"/>
                                          </p:stCondLst>
                                        </p:cTn>
                                        <p:tgtEl>
                                          <p:spTgt spid="15">
                                            <p:graphicEl>
                                              <a:chart seriesIdx="2" categoryIdx="-4" bldStep="series"/>
                                            </p:graphicEl>
                                          </p:spTgt>
                                        </p:tgtEl>
                                        <p:attrNameLst>
                                          <p:attrName>style.visibility</p:attrName>
                                        </p:attrNameLst>
                                      </p:cBhvr>
                                      <p:to>
                                        <p:strVal val="visible"/>
                                      </p:to>
                                    </p:set>
                                    <p:anim calcmode="lin" valueType="num">
                                      <p:cBhvr additive="base">
                                        <p:cTn id="19" dur="1000" fill="hold"/>
                                        <p:tgtEl>
                                          <p:spTgt spid="15">
                                            <p:graphicEl>
                                              <a:chart seriesIdx="2" categoryIdx="-4" bldStep="series"/>
                                            </p:graphicEl>
                                          </p:spTgt>
                                        </p:tgtEl>
                                        <p:attrNameLst>
                                          <p:attrName>ppt_x</p:attrName>
                                        </p:attrNameLst>
                                      </p:cBhvr>
                                      <p:tavLst>
                                        <p:tav tm="0">
                                          <p:val>
                                            <p:strVal val="#ppt_x"/>
                                          </p:val>
                                        </p:tav>
                                        <p:tav tm="100000">
                                          <p:val>
                                            <p:strVal val="#ppt_x"/>
                                          </p:val>
                                        </p:tav>
                                      </p:tavLst>
                                    </p:anim>
                                    <p:anim calcmode="lin" valueType="num">
                                      <p:cBhvr additive="base">
                                        <p:cTn id="20" dur="1000" fill="hold"/>
                                        <p:tgtEl>
                                          <p:spTgt spid="15">
                                            <p:graphicEl>
                                              <a:chart seriesIdx="2" categoryIdx="-4" bldStep="series"/>
                                            </p:graphicEl>
                                          </p:spTgt>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900"/>
                                  </p:stCondLst>
                                  <p:childTnLst>
                                    <p:set>
                                      <p:cBhvr>
                                        <p:cTn id="22" dur="1" fill="hold">
                                          <p:stCondLst>
                                            <p:cond delay="0"/>
                                          </p:stCondLst>
                                        </p:cTn>
                                        <p:tgtEl>
                                          <p:spTgt spid="15">
                                            <p:graphicEl>
                                              <a:chart seriesIdx="3" categoryIdx="-4" bldStep="series"/>
                                            </p:graphicEl>
                                          </p:spTgt>
                                        </p:tgtEl>
                                        <p:attrNameLst>
                                          <p:attrName>style.visibility</p:attrName>
                                        </p:attrNameLst>
                                      </p:cBhvr>
                                      <p:to>
                                        <p:strVal val="visible"/>
                                      </p:to>
                                    </p:set>
                                    <p:anim calcmode="lin" valueType="num">
                                      <p:cBhvr additive="base">
                                        <p:cTn id="23" dur="1000" fill="hold"/>
                                        <p:tgtEl>
                                          <p:spTgt spid="15">
                                            <p:graphicEl>
                                              <a:chart seriesIdx="3" categoryIdx="-4" bldStep="series"/>
                                            </p:graphicEl>
                                          </p:spTgt>
                                        </p:tgtEl>
                                        <p:attrNameLst>
                                          <p:attrName>ppt_x</p:attrName>
                                        </p:attrNameLst>
                                      </p:cBhvr>
                                      <p:tavLst>
                                        <p:tav tm="0">
                                          <p:val>
                                            <p:strVal val="#ppt_x"/>
                                          </p:val>
                                        </p:tav>
                                        <p:tav tm="100000">
                                          <p:val>
                                            <p:strVal val="#ppt_x"/>
                                          </p:val>
                                        </p:tav>
                                      </p:tavLst>
                                    </p:anim>
                                    <p:anim calcmode="lin" valueType="num">
                                      <p:cBhvr additive="base">
                                        <p:cTn id="24" dur="1000" fill="hold"/>
                                        <p:tgtEl>
                                          <p:spTgt spid="15">
                                            <p:graphicEl>
                                              <a:chart seriesIdx="3" categoryIdx="-4" bldStep="series"/>
                                            </p:graphicEl>
                                          </p:spTgt>
                                        </p:tgtEl>
                                        <p:attrNameLst>
                                          <p:attrName>ppt_y</p:attrName>
                                        </p:attrNameLst>
                                      </p:cBhvr>
                                      <p:tavLst>
                                        <p:tav tm="0">
                                          <p:val>
                                            <p:strVal val="1+#ppt_h/2"/>
                                          </p:val>
                                        </p:tav>
                                        <p:tav tm="100000">
                                          <p:val>
                                            <p:strVal val="#ppt_y"/>
                                          </p:val>
                                        </p:tav>
                                      </p:tavLst>
                                    </p:anim>
                                  </p:childTnLst>
                                </p:cTn>
                              </p:par>
                              <p:par>
                                <p:cTn id="25" presetID="22" presetClass="entr" presetSubtype="2" fill="hold" nodeType="withEffect">
                                  <p:stCondLst>
                                    <p:cond delay="900"/>
                                  </p:stCondLst>
                                  <p:childTnLst>
                                    <p:set>
                                      <p:cBhvr>
                                        <p:cTn id="26" dur="1" fill="hold">
                                          <p:stCondLst>
                                            <p:cond delay="0"/>
                                          </p:stCondLst>
                                        </p:cTn>
                                        <p:tgtEl>
                                          <p:spTgt spid="18"/>
                                        </p:tgtEl>
                                        <p:attrNameLst>
                                          <p:attrName>style.visibility</p:attrName>
                                        </p:attrNameLst>
                                      </p:cBhvr>
                                      <p:to>
                                        <p:strVal val="visible"/>
                                      </p:to>
                                    </p:set>
                                    <p:animEffect transition="in" filter="wipe(right)">
                                      <p:cBhvr>
                                        <p:cTn id="27" dur="500"/>
                                        <p:tgtEl>
                                          <p:spTgt spid="18"/>
                                        </p:tgtEl>
                                      </p:cBhvr>
                                    </p:animEffect>
                                  </p:childTnLst>
                                </p:cTn>
                              </p:par>
                              <p:par>
                                <p:cTn id="28" presetID="22" presetClass="entr" presetSubtype="2" fill="hold" nodeType="withEffect">
                                  <p:stCondLst>
                                    <p:cond delay="1100"/>
                                  </p:stCondLst>
                                  <p:childTnLst>
                                    <p:set>
                                      <p:cBhvr>
                                        <p:cTn id="29" dur="1" fill="hold">
                                          <p:stCondLst>
                                            <p:cond delay="0"/>
                                          </p:stCondLst>
                                        </p:cTn>
                                        <p:tgtEl>
                                          <p:spTgt spid="20"/>
                                        </p:tgtEl>
                                        <p:attrNameLst>
                                          <p:attrName>style.visibility</p:attrName>
                                        </p:attrNameLst>
                                      </p:cBhvr>
                                      <p:to>
                                        <p:strVal val="visible"/>
                                      </p:to>
                                    </p:set>
                                    <p:animEffect transition="in" filter="wipe(right)">
                                      <p:cBhvr>
                                        <p:cTn id="30" dur="500"/>
                                        <p:tgtEl>
                                          <p:spTgt spid="20"/>
                                        </p:tgtEl>
                                      </p:cBhvr>
                                    </p:animEffect>
                                  </p:childTnLst>
                                </p:cTn>
                              </p:par>
                              <p:par>
                                <p:cTn id="31" presetID="22" presetClass="entr" presetSubtype="2" fill="hold" nodeType="withEffect">
                                  <p:stCondLst>
                                    <p:cond delay="1300"/>
                                  </p:stCondLst>
                                  <p:childTnLst>
                                    <p:set>
                                      <p:cBhvr>
                                        <p:cTn id="32" dur="1" fill="hold">
                                          <p:stCondLst>
                                            <p:cond delay="0"/>
                                          </p:stCondLst>
                                        </p:cTn>
                                        <p:tgtEl>
                                          <p:spTgt spid="24"/>
                                        </p:tgtEl>
                                        <p:attrNameLst>
                                          <p:attrName>style.visibility</p:attrName>
                                        </p:attrNameLst>
                                      </p:cBhvr>
                                      <p:to>
                                        <p:strVal val="visible"/>
                                      </p:to>
                                    </p:set>
                                    <p:animEffect transition="in" filter="wipe(right)">
                                      <p:cBhvr>
                                        <p:cTn id="33" dur="500"/>
                                        <p:tgtEl>
                                          <p:spTgt spid="24"/>
                                        </p:tgtEl>
                                      </p:cBhvr>
                                    </p:animEffect>
                                  </p:childTnLst>
                                </p:cTn>
                              </p:par>
                              <p:par>
                                <p:cTn id="34" presetID="22" presetClass="entr" presetSubtype="2" fill="hold" nodeType="withEffect">
                                  <p:stCondLst>
                                    <p:cond delay="1500"/>
                                  </p:stCondLst>
                                  <p:childTnLst>
                                    <p:set>
                                      <p:cBhvr>
                                        <p:cTn id="35" dur="1" fill="hold">
                                          <p:stCondLst>
                                            <p:cond delay="0"/>
                                          </p:stCondLst>
                                        </p:cTn>
                                        <p:tgtEl>
                                          <p:spTgt spid="27"/>
                                        </p:tgtEl>
                                        <p:attrNameLst>
                                          <p:attrName>style.visibility</p:attrName>
                                        </p:attrNameLst>
                                      </p:cBhvr>
                                      <p:to>
                                        <p:strVal val="visible"/>
                                      </p:to>
                                    </p:set>
                                    <p:animEffect transition="in" filter="wipe(right)">
                                      <p:cBhvr>
                                        <p:cTn id="36" dur="500"/>
                                        <p:tgtEl>
                                          <p:spTgt spid="27"/>
                                        </p:tgtEl>
                                      </p:cBhvr>
                                    </p:animEffect>
                                  </p:childTnLst>
                                </p:cTn>
                              </p:par>
                              <p:par>
                                <p:cTn id="37" presetID="10" presetClass="entr" presetSubtype="0" fill="hold" grpId="0" nodeType="withEffect">
                                  <p:stCondLst>
                                    <p:cond delay="110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par>
                                <p:cTn id="40" presetID="10" presetClass="entr" presetSubtype="0" fill="hold" grpId="0" nodeType="withEffect">
                                  <p:stCondLst>
                                    <p:cond delay="13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150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par>
                                <p:cTn id="46" presetID="10" presetClass="entr" presetSubtype="0" fill="hold" grpId="0" nodeType="withEffect">
                                  <p:stCondLst>
                                    <p:cond delay="1700"/>
                                  </p:stCondLst>
                                  <p:childTnLst>
                                    <p:set>
                                      <p:cBhvr>
                                        <p:cTn id="47" dur="1" fill="hold">
                                          <p:stCondLst>
                                            <p:cond delay="0"/>
                                          </p:stCondLst>
                                        </p:cTn>
                                        <p:tgtEl>
                                          <p:spTgt spid="28"/>
                                        </p:tgtEl>
                                        <p:attrNameLst>
                                          <p:attrName>style.visibility</p:attrName>
                                        </p:attrNameLst>
                                      </p:cBhvr>
                                      <p:to>
                                        <p:strVal val="visible"/>
                                      </p:to>
                                    </p:set>
                                    <p:animEffect transition="in" filter="fade">
                                      <p:cBhvr>
                                        <p:cTn id="4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uiExpand="1">
        <p:bldSub>
          <a:bldChart bld="series"/>
        </p:bldSub>
      </p:bldGraphic>
      <p:bldP spid="19" grpId="0"/>
      <p:bldP spid="22" grpId="0"/>
      <p:bldP spid="25" grpId="0"/>
      <p:bldP spid="28"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7"/>
          <p:cNvSpPr>
            <a:spLocks/>
          </p:cNvSpPr>
          <p:nvPr/>
        </p:nvSpPr>
        <p:spPr bwMode="auto">
          <a:xfrm rot="4139460">
            <a:off x="1247474" y="5544473"/>
            <a:ext cx="2955378" cy="4608118"/>
          </a:xfrm>
          <a:custGeom>
            <a:avLst/>
            <a:gdLst>
              <a:gd name="T0" fmla="*/ 200 w 815"/>
              <a:gd name="T1" fmla="*/ 0 h 1273"/>
              <a:gd name="T2" fmla="*/ 70 w 815"/>
              <a:gd name="T3" fmla="*/ 54 h 1273"/>
              <a:gd name="T4" fmla="*/ 50 w 815"/>
              <a:gd name="T5" fmla="*/ 289 h 1273"/>
              <a:gd name="T6" fmla="*/ 50 w 815"/>
              <a:gd name="T7" fmla="*/ 289 h 1273"/>
              <a:gd name="T8" fmla="*/ 226 w 815"/>
              <a:gd name="T9" fmla="*/ 431 h 1273"/>
              <a:gd name="T10" fmla="*/ 349 w 815"/>
              <a:gd name="T11" fmla="*/ 678 h 1273"/>
              <a:gd name="T12" fmla="*/ 306 w 815"/>
              <a:gd name="T13" fmla="*/ 940 h 1273"/>
              <a:gd name="T14" fmla="*/ 365 w 815"/>
              <a:gd name="T15" fmla="*/ 1201 h 1273"/>
              <a:gd name="T16" fmla="*/ 541 w 815"/>
              <a:gd name="T17" fmla="*/ 1273 h 1273"/>
              <a:gd name="T18" fmla="*/ 718 w 815"/>
              <a:gd name="T19" fmla="*/ 1199 h 1273"/>
              <a:gd name="T20" fmla="*/ 716 w 815"/>
              <a:gd name="T21" fmla="*/ 846 h 1273"/>
              <a:gd name="T22" fmla="*/ 652 w 815"/>
              <a:gd name="T23" fmla="*/ 800 h 1273"/>
              <a:gd name="T24" fmla="*/ 438 w 815"/>
              <a:gd name="T25" fmla="*/ 642 h 1273"/>
              <a:gd name="T26" fmla="*/ 354 w 815"/>
              <a:gd name="T27" fmla="*/ 378 h 1273"/>
              <a:gd name="T28" fmla="*/ 382 w 815"/>
              <a:gd name="T29" fmla="*/ 155 h 1273"/>
              <a:gd name="T30" fmla="*/ 382 w 815"/>
              <a:gd name="T31" fmla="*/ 155 h 1273"/>
              <a:gd name="T32" fmla="*/ 330 w 815"/>
              <a:gd name="T33" fmla="*/ 53 h 1273"/>
              <a:gd name="T34" fmla="*/ 200 w 815"/>
              <a:gd name="T35" fmla="*/ 0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5" h="1273">
                <a:moveTo>
                  <a:pt x="200" y="0"/>
                </a:moveTo>
                <a:cubicBezTo>
                  <a:pt x="153" y="0"/>
                  <a:pt x="106" y="18"/>
                  <a:pt x="70" y="54"/>
                </a:cubicBezTo>
                <a:cubicBezTo>
                  <a:pt x="6" y="119"/>
                  <a:pt x="0" y="218"/>
                  <a:pt x="50" y="289"/>
                </a:cubicBezTo>
                <a:cubicBezTo>
                  <a:pt x="50" y="289"/>
                  <a:pt x="50" y="289"/>
                  <a:pt x="50" y="289"/>
                </a:cubicBezTo>
                <a:cubicBezTo>
                  <a:pt x="50" y="289"/>
                  <a:pt x="89" y="360"/>
                  <a:pt x="226" y="431"/>
                </a:cubicBezTo>
                <a:cubicBezTo>
                  <a:pt x="277" y="457"/>
                  <a:pt x="328" y="616"/>
                  <a:pt x="349" y="678"/>
                </a:cubicBezTo>
                <a:cubicBezTo>
                  <a:pt x="377" y="757"/>
                  <a:pt x="330" y="848"/>
                  <a:pt x="306" y="940"/>
                </a:cubicBezTo>
                <a:cubicBezTo>
                  <a:pt x="274" y="1029"/>
                  <a:pt x="294" y="1131"/>
                  <a:pt x="365" y="1201"/>
                </a:cubicBezTo>
                <a:cubicBezTo>
                  <a:pt x="414" y="1249"/>
                  <a:pt x="477" y="1273"/>
                  <a:pt x="541" y="1273"/>
                </a:cubicBezTo>
                <a:cubicBezTo>
                  <a:pt x="605" y="1273"/>
                  <a:pt x="669" y="1248"/>
                  <a:pt x="718" y="1199"/>
                </a:cubicBezTo>
                <a:cubicBezTo>
                  <a:pt x="815" y="1101"/>
                  <a:pt x="814" y="943"/>
                  <a:pt x="716" y="846"/>
                </a:cubicBezTo>
                <a:cubicBezTo>
                  <a:pt x="697" y="827"/>
                  <a:pt x="675" y="812"/>
                  <a:pt x="652" y="800"/>
                </a:cubicBezTo>
                <a:cubicBezTo>
                  <a:pt x="570" y="750"/>
                  <a:pt x="473" y="718"/>
                  <a:pt x="438" y="642"/>
                </a:cubicBezTo>
                <a:cubicBezTo>
                  <a:pt x="410" y="583"/>
                  <a:pt x="336" y="434"/>
                  <a:pt x="354" y="378"/>
                </a:cubicBezTo>
                <a:cubicBezTo>
                  <a:pt x="403" y="233"/>
                  <a:pt x="382" y="155"/>
                  <a:pt x="382" y="155"/>
                </a:cubicBezTo>
                <a:cubicBezTo>
                  <a:pt x="382" y="155"/>
                  <a:pt x="382" y="155"/>
                  <a:pt x="382" y="155"/>
                </a:cubicBezTo>
                <a:cubicBezTo>
                  <a:pt x="376" y="118"/>
                  <a:pt x="359" y="82"/>
                  <a:pt x="330" y="53"/>
                </a:cubicBezTo>
                <a:cubicBezTo>
                  <a:pt x="294" y="18"/>
                  <a:pt x="247" y="0"/>
                  <a:pt x="200" y="0"/>
                </a:cubicBezTo>
              </a:path>
            </a:pathLst>
          </a:custGeom>
          <a:solidFill>
            <a:schemeClr val="accent2">
              <a:alpha val="75000"/>
            </a:schemeClr>
          </a:solidFill>
          <a:ln>
            <a:noFill/>
          </a:ln>
        </p:spPr>
        <p:txBody>
          <a:bodyPr vert="horz" wrap="square" lIns="182880" tIns="91440" rIns="182880" bIns="91440" numCol="1" anchor="t" anchorCtr="0" compatLnSpc="1">
            <a:prstTxWarp prst="textNoShape">
              <a:avLst/>
            </a:prstTxWarp>
          </a:bodyPr>
          <a:lstStyle/>
          <a:p>
            <a:endParaRPr lang="en-US" sz="5600"/>
          </a:p>
        </p:txBody>
      </p:sp>
      <p:grpSp>
        <p:nvGrpSpPr>
          <p:cNvPr id="4" name="Group 3"/>
          <p:cNvGrpSpPr/>
          <p:nvPr/>
        </p:nvGrpSpPr>
        <p:grpSpPr>
          <a:xfrm>
            <a:off x="1211203" y="3017033"/>
            <a:ext cx="3195618" cy="4608118"/>
            <a:chOff x="604808" y="1508516"/>
            <a:chExt cx="1597809" cy="2304059"/>
          </a:xfrm>
        </p:grpSpPr>
        <p:sp>
          <p:nvSpPr>
            <p:cNvPr id="9" name="Freeform 8"/>
            <p:cNvSpPr>
              <a:spLocks/>
            </p:cNvSpPr>
            <p:nvPr/>
          </p:nvSpPr>
          <p:spPr bwMode="auto">
            <a:xfrm rot="20339460" flipH="1" flipV="1">
              <a:off x="604808" y="1508516"/>
              <a:ext cx="1477690" cy="2304059"/>
            </a:xfrm>
            <a:custGeom>
              <a:avLst/>
              <a:gdLst>
                <a:gd name="T0" fmla="*/ 200 w 815"/>
                <a:gd name="T1" fmla="*/ 0 h 1273"/>
                <a:gd name="T2" fmla="*/ 70 w 815"/>
                <a:gd name="T3" fmla="*/ 54 h 1273"/>
                <a:gd name="T4" fmla="*/ 50 w 815"/>
                <a:gd name="T5" fmla="*/ 289 h 1273"/>
                <a:gd name="T6" fmla="*/ 50 w 815"/>
                <a:gd name="T7" fmla="*/ 289 h 1273"/>
                <a:gd name="T8" fmla="*/ 226 w 815"/>
                <a:gd name="T9" fmla="*/ 431 h 1273"/>
                <a:gd name="T10" fmla="*/ 349 w 815"/>
                <a:gd name="T11" fmla="*/ 678 h 1273"/>
                <a:gd name="T12" fmla="*/ 306 w 815"/>
                <a:gd name="T13" fmla="*/ 940 h 1273"/>
                <a:gd name="T14" fmla="*/ 365 w 815"/>
                <a:gd name="T15" fmla="*/ 1201 h 1273"/>
                <a:gd name="T16" fmla="*/ 541 w 815"/>
                <a:gd name="T17" fmla="*/ 1273 h 1273"/>
                <a:gd name="T18" fmla="*/ 718 w 815"/>
                <a:gd name="T19" fmla="*/ 1199 h 1273"/>
                <a:gd name="T20" fmla="*/ 716 w 815"/>
                <a:gd name="T21" fmla="*/ 846 h 1273"/>
                <a:gd name="T22" fmla="*/ 652 w 815"/>
                <a:gd name="T23" fmla="*/ 800 h 1273"/>
                <a:gd name="T24" fmla="*/ 438 w 815"/>
                <a:gd name="T25" fmla="*/ 642 h 1273"/>
                <a:gd name="T26" fmla="*/ 354 w 815"/>
                <a:gd name="T27" fmla="*/ 378 h 1273"/>
                <a:gd name="T28" fmla="*/ 382 w 815"/>
                <a:gd name="T29" fmla="*/ 155 h 1273"/>
                <a:gd name="T30" fmla="*/ 382 w 815"/>
                <a:gd name="T31" fmla="*/ 155 h 1273"/>
                <a:gd name="T32" fmla="*/ 330 w 815"/>
                <a:gd name="T33" fmla="*/ 53 h 1273"/>
                <a:gd name="T34" fmla="*/ 200 w 815"/>
                <a:gd name="T35" fmla="*/ 0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5" h="1273">
                  <a:moveTo>
                    <a:pt x="200" y="0"/>
                  </a:moveTo>
                  <a:cubicBezTo>
                    <a:pt x="153" y="0"/>
                    <a:pt x="106" y="18"/>
                    <a:pt x="70" y="54"/>
                  </a:cubicBezTo>
                  <a:cubicBezTo>
                    <a:pt x="6" y="119"/>
                    <a:pt x="0" y="218"/>
                    <a:pt x="50" y="289"/>
                  </a:cubicBezTo>
                  <a:cubicBezTo>
                    <a:pt x="50" y="289"/>
                    <a:pt x="50" y="289"/>
                    <a:pt x="50" y="289"/>
                  </a:cubicBezTo>
                  <a:cubicBezTo>
                    <a:pt x="50" y="289"/>
                    <a:pt x="89" y="360"/>
                    <a:pt x="226" y="431"/>
                  </a:cubicBezTo>
                  <a:cubicBezTo>
                    <a:pt x="277" y="457"/>
                    <a:pt x="328" y="616"/>
                    <a:pt x="349" y="678"/>
                  </a:cubicBezTo>
                  <a:cubicBezTo>
                    <a:pt x="377" y="757"/>
                    <a:pt x="330" y="848"/>
                    <a:pt x="306" y="940"/>
                  </a:cubicBezTo>
                  <a:cubicBezTo>
                    <a:pt x="274" y="1029"/>
                    <a:pt x="294" y="1131"/>
                    <a:pt x="365" y="1201"/>
                  </a:cubicBezTo>
                  <a:cubicBezTo>
                    <a:pt x="414" y="1249"/>
                    <a:pt x="477" y="1273"/>
                    <a:pt x="541" y="1273"/>
                  </a:cubicBezTo>
                  <a:cubicBezTo>
                    <a:pt x="605" y="1273"/>
                    <a:pt x="669" y="1248"/>
                    <a:pt x="718" y="1199"/>
                  </a:cubicBezTo>
                  <a:cubicBezTo>
                    <a:pt x="815" y="1101"/>
                    <a:pt x="814" y="943"/>
                    <a:pt x="716" y="846"/>
                  </a:cubicBezTo>
                  <a:cubicBezTo>
                    <a:pt x="697" y="827"/>
                    <a:pt x="675" y="812"/>
                    <a:pt x="652" y="800"/>
                  </a:cubicBezTo>
                  <a:cubicBezTo>
                    <a:pt x="570" y="750"/>
                    <a:pt x="473" y="718"/>
                    <a:pt x="438" y="642"/>
                  </a:cubicBezTo>
                  <a:cubicBezTo>
                    <a:pt x="410" y="583"/>
                    <a:pt x="336" y="434"/>
                    <a:pt x="354" y="378"/>
                  </a:cubicBezTo>
                  <a:cubicBezTo>
                    <a:pt x="403" y="233"/>
                    <a:pt x="382" y="155"/>
                    <a:pt x="382" y="155"/>
                  </a:cubicBezTo>
                  <a:cubicBezTo>
                    <a:pt x="382" y="155"/>
                    <a:pt x="382" y="155"/>
                    <a:pt x="382" y="155"/>
                  </a:cubicBezTo>
                  <a:cubicBezTo>
                    <a:pt x="376" y="118"/>
                    <a:pt x="359" y="82"/>
                    <a:pt x="330" y="53"/>
                  </a:cubicBezTo>
                  <a:cubicBezTo>
                    <a:pt x="294" y="18"/>
                    <a:pt x="247" y="0"/>
                    <a:pt x="200" y="0"/>
                  </a:cubicBezTo>
                </a:path>
              </a:pathLst>
            </a:custGeom>
            <a:solidFill>
              <a:schemeClr val="accent3">
                <a:alpha val="75000"/>
              </a:schemeClr>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16" name="TextBox 15"/>
            <p:cNvSpPr txBox="1"/>
            <p:nvPr/>
          </p:nvSpPr>
          <p:spPr>
            <a:xfrm>
              <a:off x="1699915" y="3033644"/>
              <a:ext cx="502702" cy="477054"/>
            </a:xfrm>
            <a:prstGeom prst="rect">
              <a:avLst/>
            </a:prstGeom>
            <a:noFill/>
          </p:spPr>
          <p:txBody>
            <a:bodyPr wrap="none" rtlCol="0">
              <a:spAutoFit/>
            </a:bodyPr>
            <a:lstStyle/>
            <a:p>
              <a:r>
                <a:rPr lang="en-US" sz="5600">
                  <a:solidFill>
                    <a:srgbClr val="FFFFFF"/>
                  </a:solidFill>
                </a:rPr>
                <a:t>02</a:t>
              </a:r>
            </a:p>
          </p:txBody>
        </p:sp>
      </p:grpSp>
      <p:grpSp>
        <p:nvGrpSpPr>
          <p:cNvPr id="3" name="Group 2"/>
          <p:cNvGrpSpPr/>
          <p:nvPr/>
        </p:nvGrpSpPr>
        <p:grpSpPr>
          <a:xfrm>
            <a:off x="536516" y="1436276"/>
            <a:ext cx="4608118" cy="3393208"/>
            <a:chOff x="267464" y="718138"/>
            <a:chExt cx="2304059" cy="1696604"/>
          </a:xfrm>
        </p:grpSpPr>
        <p:sp>
          <p:nvSpPr>
            <p:cNvPr id="10" name="Freeform 9"/>
            <p:cNvSpPr>
              <a:spLocks/>
            </p:cNvSpPr>
            <p:nvPr/>
          </p:nvSpPr>
          <p:spPr bwMode="auto">
            <a:xfrm rot="4139460">
              <a:off x="680649" y="456244"/>
              <a:ext cx="1477689" cy="2304059"/>
            </a:xfrm>
            <a:custGeom>
              <a:avLst/>
              <a:gdLst>
                <a:gd name="T0" fmla="*/ 200 w 815"/>
                <a:gd name="T1" fmla="*/ 0 h 1273"/>
                <a:gd name="T2" fmla="*/ 70 w 815"/>
                <a:gd name="T3" fmla="*/ 54 h 1273"/>
                <a:gd name="T4" fmla="*/ 50 w 815"/>
                <a:gd name="T5" fmla="*/ 289 h 1273"/>
                <a:gd name="T6" fmla="*/ 50 w 815"/>
                <a:gd name="T7" fmla="*/ 289 h 1273"/>
                <a:gd name="T8" fmla="*/ 226 w 815"/>
                <a:gd name="T9" fmla="*/ 431 h 1273"/>
                <a:gd name="T10" fmla="*/ 349 w 815"/>
                <a:gd name="T11" fmla="*/ 678 h 1273"/>
                <a:gd name="T12" fmla="*/ 306 w 815"/>
                <a:gd name="T13" fmla="*/ 940 h 1273"/>
                <a:gd name="T14" fmla="*/ 365 w 815"/>
                <a:gd name="T15" fmla="*/ 1201 h 1273"/>
                <a:gd name="T16" fmla="*/ 541 w 815"/>
                <a:gd name="T17" fmla="*/ 1273 h 1273"/>
                <a:gd name="T18" fmla="*/ 718 w 815"/>
                <a:gd name="T19" fmla="*/ 1199 h 1273"/>
                <a:gd name="T20" fmla="*/ 716 w 815"/>
                <a:gd name="T21" fmla="*/ 846 h 1273"/>
                <a:gd name="T22" fmla="*/ 652 w 815"/>
                <a:gd name="T23" fmla="*/ 800 h 1273"/>
                <a:gd name="T24" fmla="*/ 438 w 815"/>
                <a:gd name="T25" fmla="*/ 642 h 1273"/>
                <a:gd name="T26" fmla="*/ 354 w 815"/>
                <a:gd name="T27" fmla="*/ 378 h 1273"/>
                <a:gd name="T28" fmla="*/ 382 w 815"/>
                <a:gd name="T29" fmla="*/ 155 h 1273"/>
                <a:gd name="T30" fmla="*/ 382 w 815"/>
                <a:gd name="T31" fmla="*/ 155 h 1273"/>
                <a:gd name="T32" fmla="*/ 330 w 815"/>
                <a:gd name="T33" fmla="*/ 53 h 1273"/>
                <a:gd name="T34" fmla="*/ 200 w 815"/>
                <a:gd name="T35" fmla="*/ 0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5" h="1273">
                  <a:moveTo>
                    <a:pt x="200" y="0"/>
                  </a:moveTo>
                  <a:cubicBezTo>
                    <a:pt x="153" y="0"/>
                    <a:pt x="106" y="18"/>
                    <a:pt x="70" y="54"/>
                  </a:cubicBezTo>
                  <a:cubicBezTo>
                    <a:pt x="6" y="119"/>
                    <a:pt x="0" y="218"/>
                    <a:pt x="50" y="289"/>
                  </a:cubicBezTo>
                  <a:cubicBezTo>
                    <a:pt x="50" y="289"/>
                    <a:pt x="50" y="289"/>
                    <a:pt x="50" y="289"/>
                  </a:cubicBezTo>
                  <a:cubicBezTo>
                    <a:pt x="50" y="289"/>
                    <a:pt x="89" y="360"/>
                    <a:pt x="226" y="431"/>
                  </a:cubicBezTo>
                  <a:cubicBezTo>
                    <a:pt x="277" y="457"/>
                    <a:pt x="328" y="616"/>
                    <a:pt x="349" y="678"/>
                  </a:cubicBezTo>
                  <a:cubicBezTo>
                    <a:pt x="377" y="757"/>
                    <a:pt x="330" y="848"/>
                    <a:pt x="306" y="940"/>
                  </a:cubicBezTo>
                  <a:cubicBezTo>
                    <a:pt x="274" y="1029"/>
                    <a:pt x="294" y="1131"/>
                    <a:pt x="365" y="1201"/>
                  </a:cubicBezTo>
                  <a:cubicBezTo>
                    <a:pt x="414" y="1249"/>
                    <a:pt x="477" y="1273"/>
                    <a:pt x="541" y="1273"/>
                  </a:cubicBezTo>
                  <a:cubicBezTo>
                    <a:pt x="605" y="1273"/>
                    <a:pt x="669" y="1248"/>
                    <a:pt x="718" y="1199"/>
                  </a:cubicBezTo>
                  <a:cubicBezTo>
                    <a:pt x="815" y="1101"/>
                    <a:pt x="814" y="943"/>
                    <a:pt x="716" y="846"/>
                  </a:cubicBezTo>
                  <a:cubicBezTo>
                    <a:pt x="697" y="827"/>
                    <a:pt x="675" y="812"/>
                    <a:pt x="652" y="800"/>
                  </a:cubicBezTo>
                  <a:cubicBezTo>
                    <a:pt x="570" y="750"/>
                    <a:pt x="473" y="718"/>
                    <a:pt x="438" y="642"/>
                  </a:cubicBezTo>
                  <a:cubicBezTo>
                    <a:pt x="410" y="583"/>
                    <a:pt x="336" y="434"/>
                    <a:pt x="354" y="378"/>
                  </a:cubicBezTo>
                  <a:cubicBezTo>
                    <a:pt x="403" y="233"/>
                    <a:pt x="382" y="155"/>
                    <a:pt x="382" y="155"/>
                  </a:cubicBezTo>
                  <a:cubicBezTo>
                    <a:pt x="382" y="155"/>
                    <a:pt x="382" y="155"/>
                    <a:pt x="382" y="155"/>
                  </a:cubicBezTo>
                  <a:cubicBezTo>
                    <a:pt x="376" y="118"/>
                    <a:pt x="359" y="82"/>
                    <a:pt x="330" y="53"/>
                  </a:cubicBezTo>
                  <a:cubicBezTo>
                    <a:pt x="294" y="18"/>
                    <a:pt x="247" y="0"/>
                    <a:pt x="200" y="0"/>
                  </a:cubicBezTo>
                </a:path>
              </a:pathLst>
            </a:custGeom>
            <a:solidFill>
              <a:schemeClr val="accent4">
                <a:alpha val="75000"/>
              </a:schemeClr>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13" name="Rectangle 12"/>
            <p:cNvSpPr/>
            <p:nvPr/>
          </p:nvSpPr>
          <p:spPr>
            <a:xfrm>
              <a:off x="499930" y="1629912"/>
              <a:ext cx="707886" cy="784830"/>
            </a:xfrm>
            <a:prstGeom prst="rect">
              <a:avLst/>
            </a:prstGeom>
          </p:spPr>
          <p:txBody>
            <a:bodyPr wrap="none">
              <a:spAutoFit/>
            </a:bodyPr>
            <a:lstStyle/>
            <a:p>
              <a:pPr algn="ctr"/>
              <a:r>
                <a:rPr lang="en-US" sz="9600">
                  <a:solidFill>
                    <a:srgbClr val="FFFFFF"/>
                  </a:solidFill>
                  <a:latin typeface="dt-line-technology-01" panose="02000509000000000000" pitchFamily="49" charset="0"/>
                  <a:cs typeface="Arial" panose="020B0604020202020204" pitchFamily="34" charset="0"/>
                </a:rPr>
                <a:t>y</a:t>
              </a:r>
            </a:p>
          </p:txBody>
        </p:sp>
        <p:sp>
          <p:nvSpPr>
            <p:cNvPr id="15" name="TextBox 14"/>
            <p:cNvSpPr txBox="1"/>
            <p:nvPr/>
          </p:nvSpPr>
          <p:spPr>
            <a:xfrm>
              <a:off x="1739881" y="718138"/>
              <a:ext cx="502702" cy="477054"/>
            </a:xfrm>
            <a:prstGeom prst="rect">
              <a:avLst/>
            </a:prstGeom>
            <a:noFill/>
          </p:spPr>
          <p:txBody>
            <a:bodyPr wrap="none" rtlCol="0">
              <a:spAutoFit/>
            </a:bodyPr>
            <a:lstStyle/>
            <a:p>
              <a:r>
                <a:rPr lang="en-US" sz="5600">
                  <a:solidFill>
                    <a:srgbClr val="FFFFFF"/>
                  </a:solidFill>
                </a:rPr>
                <a:t>01</a:t>
              </a:r>
            </a:p>
          </p:txBody>
        </p:sp>
      </p:grpSp>
      <p:grpSp>
        <p:nvGrpSpPr>
          <p:cNvPr id="5" name="Group 4"/>
          <p:cNvGrpSpPr/>
          <p:nvPr/>
        </p:nvGrpSpPr>
        <p:grpSpPr>
          <a:xfrm>
            <a:off x="849312" y="7649020"/>
            <a:ext cx="3557510" cy="4608118"/>
            <a:chOff x="423862" y="3824510"/>
            <a:chExt cx="1778755" cy="2304059"/>
          </a:xfrm>
        </p:grpSpPr>
        <p:sp>
          <p:nvSpPr>
            <p:cNvPr id="7" name="Freeform 6"/>
            <p:cNvSpPr>
              <a:spLocks/>
            </p:cNvSpPr>
            <p:nvPr/>
          </p:nvSpPr>
          <p:spPr bwMode="auto">
            <a:xfrm rot="20339460" flipH="1" flipV="1">
              <a:off x="547100" y="3824510"/>
              <a:ext cx="1477690" cy="2304059"/>
            </a:xfrm>
            <a:custGeom>
              <a:avLst/>
              <a:gdLst>
                <a:gd name="T0" fmla="*/ 200 w 815"/>
                <a:gd name="T1" fmla="*/ 0 h 1273"/>
                <a:gd name="T2" fmla="*/ 70 w 815"/>
                <a:gd name="T3" fmla="*/ 54 h 1273"/>
                <a:gd name="T4" fmla="*/ 50 w 815"/>
                <a:gd name="T5" fmla="*/ 289 h 1273"/>
                <a:gd name="T6" fmla="*/ 50 w 815"/>
                <a:gd name="T7" fmla="*/ 289 h 1273"/>
                <a:gd name="T8" fmla="*/ 226 w 815"/>
                <a:gd name="T9" fmla="*/ 431 h 1273"/>
                <a:gd name="T10" fmla="*/ 349 w 815"/>
                <a:gd name="T11" fmla="*/ 678 h 1273"/>
                <a:gd name="T12" fmla="*/ 306 w 815"/>
                <a:gd name="T13" fmla="*/ 940 h 1273"/>
                <a:gd name="T14" fmla="*/ 365 w 815"/>
                <a:gd name="T15" fmla="*/ 1201 h 1273"/>
                <a:gd name="T16" fmla="*/ 541 w 815"/>
                <a:gd name="T17" fmla="*/ 1273 h 1273"/>
                <a:gd name="T18" fmla="*/ 718 w 815"/>
                <a:gd name="T19" fmla="*/ 1199 h 1273"/>
                <a:gd name="T20" fmla="*/ 716 w 815"/>
                <a:gd name="T21" fmla="*/ 846 h 1273"/>
                <a:gd name="T22" fmla="*/ 652 w 815"/>
                <a:gd name="T23" fmla="*/ 800 h 1273"/>
                <a:gd name="T24" fmla="*/ 438 w 815"/>
                <a:gd name="T25" fmla="*/ 642 h 1273"/>
                <a:gd name="T26" fmla="*/ 354 w 815"/>
                <a:gd name="T27" fmla="*/ 378 h 1273"/>
                <a:gd name="T28" fmla="*/ 382 w 815"/>
                <a:gd name="T29" fmla="*/ 155 h 1273"/>
                <a:gd name="T30" fmla="*/ 382 w 815"/>
                <a:gd name="T31" fmla="*/ 155 h 1273"/>
                <a:gd name="T32" fmla="*/ 330 w 815"/>
                <a:gd name="T33" fmla="*/ 53 h 1273"/>
                <a:gd name="T34" fmla="*/ 200 w 815"/>
                <a:gd name="T35" fmla="*/ 0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5" h="1273">
                  <a:moveTo>
                    <a:pt x="200" y="0"/>
                  </a:moveTo>
                  <a:cubicBezTo>
                    <a:pt x="153" y="0"/>
                    <a:pt x="106" y="18"/>
                    <a:pt x="70" y="54"/>
                  </a:cubicBezTo>
                  <a:cubicBezTo>
                    <a:pt x="6" y="119"/>
                    <a:pt x="0" y="218"/>
                    <a:pt x="50" y="289"/>
                  </a:cubicBezTo>
                  <a:cubicBezTo>
                    <a:pt x="50" y="289"/>
                    <a:pt x="50" y="289"/>
                    <a:pt x="50" y="289"/>
                  </a:cubicBezTo>
                  <a:cubicBezTo>
                    <a:pt x="50" y="289"/>
                    <a:pt x="89" y="360"/>
                    <a:pt x="226" y="431"/>
                  </a:cubicBezTo>
                  <a:cubicBezTo>
                    <a:pt x="277" y="457"/>
                    <a:pt x="328" y="616"/>
                    <a:pt x="349" y="678"/>
                  </a:cubicBezTo>
                  <a:cubicBezTo>
                    <a:pt x="377" y="757"/>
                    <a:pt x="330" y="848"/>
                    <a:pt x="306" y="940"/>
                  </a:cubicBezTo>
                  <a:cubicBezTo>
                    <a:pt x="274" y="1029"/>
                    <a:pt x="294" y="1131"/>
                    <a:pt x="365" y="1201"/>
                  </a:cubicBezTo>
                  <a:cubicBezTo>
                    <a:pt x="414" y="1249"/>
                    <a:pt x="477" y="1273"/>
                    <a:pt x="541" y="1273"/>
                  </a:cubicBezTo>
                  <a:cubicBezTo>
                    <a:pt x="605" y="1273"/>
                    <a:pt x="669" y="1248"/>
                    <a:pt x="718" y="1199"/>
                  </a:cubicBezTo>
                  <a:cubicBezTo>
                    <a:pt x="815" y="1101"/>
                    <a:pt x="814" y="943"/>
                    <a:pt x="716" y="846"/>
                  </a:cubicBezTo>
                  <a:cubicBezTo>
                    <a:pt x="697" y="827"/>
                    <a:pt x="675" y="812"/>
                    <a:pt x="652" y="800"/>
                  </a:cubicBezTo>
                  <a:cubicBezTo>
                    <a:pt x="570" y="750"/>
                    <a:pt x="473" y="718"/>
                    <a:pt x="438" y="642"/>
                  </a:cubicBezTo>
                  <a:cubicBezTo>
                    <a:pt x="410" y="583"/>
                    <a:pt x="336" y="434"/>
                    <a:pt x="354" y="378"/>
                  </a:cubicBezTo>
                  <a:cubicBezTo>
                    <a:pt x="403" y="233"/>
                    <a:pt x="382" y="155"/>
                    <a:pt x="382" y="155"/>
                  </a:cubicBezTo>
                  <a:cubicBezTo>
                    <a:pt x="382" y="155"/>
                    <a:pt x="382" y="155"/>
                    <a:pt x="382" y="155"/>
                  </a:cubicBezTo>
                  <a:cubicBezTo>
                    <a:pt x="376" y="118"/>
                    <a:pt x="359" y="82"/>
                    <a:pt x="330" y="53"/>
                  </a:cubicBezTo>
                  <a:cubicBezTo>
                    <a:pt x="294" y="18"/>
                    <a:pt x="247" y="0"/>
                    <a:pt x="200" y="0"/>
                  </a:cubicBezTo>
                </a:path>
              </a:pathLst>
            </a:custGeom>
            <a:solidFill>
              <a:schemeClr val="accent1">
                <a:alpha val="75000"/>
              </a:schemeClr>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14" name="Rectangle 13"/>
            <p:cNvSpPr/>
            <p:nvPr/>
          </p:nvSpPr>
          <p:spPr>
            <a:xfrm>
              <a:off x="423862" y="3955302"/>
              <a:ext cx="707886" cy="784830"/>
            </a:xfrm>
            <a:prstGeom prst="rect">
              <a:avLst/>
            </a:prstGeom>
          </p:spPr>
          <p:txBody>
            <a:bodyPr wrap="none">
              <a:spAutoFit/>
            </a:bodyPr>
            <a:lstStyle/>
            <a:p>
              <a:pPr algn="ctr"/>
              <a:r>
                <a:rPr lang="en-US" sz="9600">
                  <a:solidFill>
                    <a:srgbClr val="FFFFFF"/>
                  </a:solidFill>
                  <a:latin typeface="dt-line-technology-01" panose="02000509000000000000" pitchFamily="49" charset="0"/>
                  <a:cs typeface="Arial" panose="020B0604020202020204" pitchFamily="34" charset="0"/>
                </a:rPr>
                <a:t>g</a:t>
              </a:r>
            </a:p>
          </p:txBody>
        </p:sp>
        <p:sp>
          <p:nvSpPr>
            <p:cNvPr id="17" name="TextBox 16"/>
            <p:cNvSpPr txBox="1"/>
            <p:nvPr/>
          </p:nvSpPr>
          <p:spPr>
            <a:xfrm>
              <a:off x="1699915" y="5343101"/>
              <a:ext cx="502702" cy="477054"/>
            </a:xfrm>
            <a:prstGeom prst="rect">
              <a:avLst/>
            </a:prstGeom>
            <a:noFill/>
          </p:spPr>
          <p:txBody>
            <a:bodyPr wrap="none" rtlCol="0">
              <a:spAutoFit/>
            </a:bodyPr>
            <a:lstStyle/>
            <a:p>
              <a:r>
                <a:rPr lang="en-US" sz="5600">
                  <a:solidFill>
                    <a:srgbClr val="FFFFFF"/>
                  </a:solidFill>
                </a:rPr>
                <a:t>03</a:t>
              </a:r>
            </a:p>
          </p:txBody>
        </p:sp>
      </p:grpSp>
      <p:grpSp>
        <p:nvGrpSpPr>
          <p:cNvPr id="12" name="Group 11"/>
          <p:cNvGrpSpPr/>
          <p:nvPr/>
        </p:nvGrpSpPr>
        <p:grpSpPr>
          <a:xfrm>
            <a:off x="18949622" y="2490891"/>
            <a:ext cx="4608118" cy="3560478"/>
            <a:chOff x="9474017" y="1245445"/>
            <a:chExt cx="2304059" cy="1780239"/>
          </a:xfrm>
        </p:grpSpPr>
        <p:sp>
          <p:nvSpPr>
            <p:cNvPr id="24" name="Freeform 23"/>
            <p:cNvSpPr>
              <a:spLocks/>
            </p:cNvSpPr>
            <p:nvPr/>
          </p:nvSpPr>
          <p:spPr bwMode="auto">
            <a:xfrm rot="14422339">
              <a:off x="9887202" y="1134810"/>
              <a:ext cx="1477689" cy="2304059"/>
            </a:xfrm>
            <a:custGeom>
              <a:avLst/>
              <a:gdLst>
                <a:gd name="T0" fmla="*/ 200 w 815"/>
                <a:gd name="T1" fmla="*/ 0 h 1273"/>
                <a:gd name="T2" fmla="*/ 70 w 815"/>
                <a:gd name="T3" fmla="*/ 54 h 1273"/>
                <a:gd name="T4" fmla="*/ 50 w 815"/>
                <a:gd name="T5" fmla="*/ 289 h 1273"/>
                <a:gd name="T6" fmla="*/ 50 w 815"/>
                <a:gd name="T7" fmla="*/ 289 h 1273"/>
                <a:gd name="T8" fmla="*/ 226 w 815"/>
                <a:gd name="T9" fmla="*/ 431 h 1273"/>
                <a:gd name="T10" fmla="*/ 349 w 815"/>
                <a:gd name="T11" fmla="*/ 678 h 1273"/>
                <a:gd name="T12" fmla="*/ 306 w 815"/>
                <a:gd name="T13" fmla="*/ 940 h 1273"/>
                <a:gd name="T14" fmla="*/ 365 w 815"/>
                <a:gd name="T15" fmla="*/ 1201 h 1273"/>
                <a:gd name="T16" fmla="*/ 541 w 815"/>
                <a:gd name="T17" fmla="*/ 1273 h 1273"/>
                <a:gd name="T18" fmla="*/ 718 w 815"/>
                <a:gd name="T19" fmla="*/ 1199 h 1273"/>
                <a:gd name="T20" fmla="*/ 716 w 815"/>
                <a:gd name="T21" fmla="*/ 846 h 1273"/>
                <a:gd name="T22" fmla="*/ 652 w 815"/>
                <a:gd name="T23" fmla="*/ 800 h 1273"/>
                <a:gd name="T24" fmla="*/ 438 w 815"/>
                <a:gd name="T25" fmla="*/ 642 h 1273"/>
                <a:gd name="T26" fmla="*/ 354 w 815"/>
                <a:gd name="T27" fmla="*/ 378 h 1273"/>
                <a:gd name="T28" fmla="*/ 382 w 815"/>
                <a:gd name="T29" fmla="*/ 155 h 1273"/>
                <a:gd name="T30" fmla="*/ 382 w 815"/>
                <a:gd name="T31" fmla="*/ 155 h 1273"/>
                <a:gd name="T32" fmla="*/ 330 w 815"/>
                <a:gd name="T33" fmla="*/ 53 h 1273"/>
                <a:gd name="T34" fmla="*/ 200 w 815"/>
                <a:gd name="T35" fmla="*/ 0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5" h="1273">
                  <a:moveTo>
                    <a:pt x="200" y="0"/>
                  </a:moveTo>
                  <a:cubicBezTo>
                    <a:pt x="153" y="0"/>
                    <a:pt x="106" y="18"/>
                    <a:pt x="70" y="54"/>
                  </a:cubicBezTo>
                  <a:cubicBezTo>
                    <a:pt x="6" y="119"/>
                    <a:pt x="0" y="218"/>
                    <a:pt x="50" y="289"/>
                  </a:cubicBezTo>
                  <a:cubicBezTo>
                    <a:pt x="50" y="289"/>
                    <a:pt x="50" y="289"/>
                    <a:pt x="50" y="289"/>
                  </a:cubicBezTo>
                  <a:cubicBezTo>
                    <a:pt x="50" y="289"/>
                    <a:pt x="89" y="360"/>
                    <a:pt x="226" y="431"/>
                  </a:cubicBezTo>
                  <a:cubicBezTo>
                    <a:pt x="277" y="457"/>
                    <a:pt x="328" y="616"/>
                    <a:pt x="349" y="678"/>
                  </a:cubicBezTo>
                  <a:cubicBezTo>
                    <a:pt x="377" y="757"/>
                    <a:pt x="330" y="848"/>
                    <a:pt x="306" y="940"/>
                  </a:cubicBezTo>
                  <a:cubicBezTo>
                    <a:pt x="274" y="1029"/>
                    <a:pt x="294" y="1131"/>
                    <a:pt x="365" y="1201"/>
                  </a:cubicBezTo>
                  <a:cubicBezTo>
                    <a:pt x="414" y="1249"/>
                    <a:pt x="477" y="1273"/>
                    <a:pt x="541" y="1273"/>
                  </a:cubicBezTo>
                  <a:cubicBezTo>
                    <a:pt x="605" y="1273"/>
                    <a:pt x="669" y="1248"/>
                    <a:pt x="718" y="1199"/>
                  </a:cubicBezTo>
                  <a:cubicBezTo>
                    <a:pt x="815" y="1101"/>
                    <a:pt x="814" y="943"/>
                    <a:pt x="716" y="846"/>
                  </a:cubicBezTo>
                  <a:cubicBezTo>
                    <a:pt x="697" y="827"/>
                    <a:pt x="675" y="812"/>
                    <a:pt x="652" y="800"/>
                  </a:cubicBezTo>
                  <a:cubicBezTo>
                    <a:pt x="570" y="750"/>
                    <a:pt x="473" y="718"/>
                    <a:pt x="438" y="642"/>
                  </a:cubicBezTo>
                  <a:cubicBezTo>
                    <a:pt x="410" y="583"/>
                    <a:pt x="336" y="434"/>
                    <a:pt x="354" y="378"/>
                  </a:cubicBezTo>
                  <a:cubicBezTo>
                    <a:pt x="403" y="233"/>
                    <a:pt x="382" y="155"/>
                    <a:pt x="382" y="155"/>
                  </a:cubicBezTo>
                  <a:cubicBezTo>
                    <a:pt x="382" y="155"/>
                    <a:pt x="382" y="155"/>
                    <a:pt x="382" y="155"/>
                  </a:cubicBezTo>
                  <a:cubicBezTo>
                    <a:pt x="376" y="118"/>
                    <a:pt x="359" y="82"/>
                    <a:pt x="330" y="53"/>
                  </a:cubicBezTo>
                  <a:cubicBezTo>
                    <a:pt x="294" y="18"/>
                    <a:pt x="247" y="0"/>
                    <a:pt x="200" y="0"/>
                  </a:cubicBezTo>
                </a:path>
              </a:pathLst>
            </a:custGeom>
            <a:solidFill>
              <a:schemeClr val="accent3">
                <a:alpha val="75000"/>
              </a:schemeClr>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28" name="Rectangle 27"/>
            <p:cNvSpPr/>
            <p:nvPr/>
          </p:nvSpPr>
          <p:spPr>
            <a:xfrm>
              <a:off x="10722517" y="1245445"/>
              <a:ext cx="707886" cy="784830"/>
            </a:xfrm>
            <a:prstGeom prst="rect">
              <a:avLst/>
            </a:prstGeom>
          </p:spPr>
          <p:txBody>
            <a:bodyPr wrap="none">
              <a:spAutoFit/>
            </a:bodyPr>
            <a:lstStyle/>
            <a:p>
              <a:pPr algn="ctr"/>
              <a:r>
                <a:rPr lang="en-US" sz="9600">
                  <a:solidFill>
                    <a:srgbClr val="FFFFFF"/>
                  </a:solidFill>
                  <a:latin typeface="dt-line-technology-01" panose="02000509000000000000" pitchFamily="49" charset="0"/>
                  <a:cs typeface="Arial" panose="020B0604020202020204" pitchFamily="34" charset="0"/>
                </a:rPr>
                <a:t>e</a:t>
              </a:r>
            </a:p>
          </p:txBody>
        </p:sp>
      </p:grpSp>
      <p:grpSp>
        <p:nvGrpSpPr>
          <p:cNvPr id="18" name="Group 17"/>
          <p:cNvGrpSpPr/>
          <p:nvPr/>
        </p:nvGrpSpPr>
        <p:grpSpPr>
          <a:xfrm>
            <a:off x="19748403" y="7434518"/>
            <a:ext cx="2540028" cy="3117022"/>
            <a:chOff x="9873408" y="3717259"/>
            <a:chExt cx="1270014" cy="1558511"/>
          </a:xfrm>
        </p:grpSpPr>
        <p:sp>
          <p:nvSpPr>
            <p:cNvPr id="23" name="Freeform 22"/>
            <p:cNvSpPr>
              <a:spLocks/>
            </p:cNvSpPr>
            <p:nvPr/>
          </p:nvSpPr>
          <p:spPr bwMode="auto">
            <a:xfrm rot="20339460" flipH="1" flipV="1">
              <a:off x="9873408" y="3717259"/>
              <a:ext cx="1183753" cy="1558511"/>
            </a:xfrm>
            <a:custGeom>
              <a:avLst/>
              <a:gdLst>
                <a:gd name="T0" fmla="*/ 200 w 815"/>
                <a:gd name="T1" fmla="*/ 0 h 1273"/>
                <a:gd name="T2" fmla="*/ 70 w 815"/>
                <a:gd name="T3" fmla="*/ 54 h 1273"/>
                <a:gd name="T4" fmla="*/ 50 w 815"/>
                <a:gd name="T5" fmla="*/ 289 h 1273"/>
                <a:gd name="T6" fmla="*/ 50 w 815"/>
                <a:gd name="T7" fmla="*/ 289 h 1273"/>
                <a:gd name="T8" fmla="*/ 226 w 815"/>
                <a:gd name="T9" fmla="*/ 431 h 1273"/>
                <a:gd name="T10" fmla="*/ 349 w 815"/>
                <a:gd name="T11" fmla="*/ 678 h 1273"/>
                <a:gd name="T12" fmla="*/ 306 w 815"/>
                <a:gd name="T13" fmla="*/ 940 h 1273"/>
                <a:gd name="T14" fmla="*/ 365 w 815"/>
                <a:gd name="T15" fmla="*/ 1201 h 1273"/>
                <a:gd name="T16" fmla="*/ 541 w 815"/>
                <a:gd name="T17" fmla="*/ 1273 h 1273"/>
                <a:gd name="T18" fmla="*/ 718 w 815"/>
                <a:gd name="T19" fmla="*/ 1199 h 1273"/>
                <a:gd name="T20" fmla="*/ 716 w 815"/>
                <a:gd name="T21" fmla="*/ 846 h 1273"/>
                <a:gd name="T22" fmla="*/ 652 w 815"/>
                <a:gd name="T23" fmla="*/ 800 h 1273"/>
                <a:gd name="T24" fmla="*/ 438 w 815"/>
                <a:gd name="T25" fmla="*/ 642 h 1273"/>
                <a:gd name="T26" fmla="*/ 354 w 815"/>
                <a:gd name="T27" fmla="*/ 378 h 1273"/>
                <a:gd name="T28" fmla="*/ 382 w 815"/>
                <a:gd name="T29" fmla="*/ 155 h 1273"/>
                <a:gd name="T30" fmla="*/ 382 w 815"/>
                <a:gd name="T31" fmla="*/ 155 h 1273"/>
                <a:gd name="T32" fmla="*/ 330 w 815"/>
                <a:gd name="T33" fmla="*/ 53 h 1273"/>
                <a:gd name="T34" fmla="*/ 200 w 815"/>
                <a:gd name="T35" fmla="*/ 0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5" h="1273">
                  <a:moveTo>
                    <a:pt x="200" y="0"/>
                  </a:moveTo>
                  <a:cubicBezTo>
                    <a:pt x="153" y="0"/>
                    <a:pt x="106" y="18"/>
                    <a:pt x="70" y="54"/>
                  </a:cubicBezTo>
                  <a:cubicBezTo>
                    <a:pt x="6" y="119"/>
                    <a:pt x="0" y="218"/>
                    <a:pt x="50" y="289"/>
                  </a:cubicBezTo>
                  <a:cubicBezTo>
                    <a:pt x="50" y="289"/>
                    <a:pt x="50" y="289"/>
                    <a:pt x="50" y="289"/>
                  </a:cubicBezTo>
                  <a:cubicBezTo>
                    <a:pt x="50" y="289"/>
                    <a:pt x="89" y="360"/>
                    <a:pt x="226" y="431"/>
                  </a:cubicBezTo>
                  <a:cubicBezTo>
                    <a:pt x="277" y="457"/>
                    <a:pt x="328" y="616"/>
                    <a:pt x="349" y="678"/>
                  </a:cubicBezTo>
                  <a:cubicBezTo>
                    <a:pt x="377" y="757"/>
                    <a:pt x="330" y="848"/>
                    <a:pt x="306" y="940"/>
                  </a:cubicBezTo>
                  <a:cubicBezTo>
                    <a:pt x="274" y="1029"/>
                    <a:pt x="294" y="1131"/>
                    <a:pt x="365" y="1201"/>
                  </a:cubicBezTo>
                  <a:cubicBezTo>
                    <a:pt x="414" y="1249"/>
                    <a:pt x="477" y="1273"/>
                    <a:pt x="541" y="1273"/>
                  </a:cubicBezTo>
                  <a:cubicBezTo>
                    <a:pt x="605" y="1273"/>
                    <a:pt x="669" y="1248"/>
                    <a:pt x="718" y="1199"/>
                  </a:cubicBezTo>
                  <a:cubicBezTo>
                    <a:pt x="815" y="1101"/>
                    <a:pt x="814" y="943"/>
                    <a:pt x="716" y="846"/>
                  </a:cubicBezTo>
                  <a:cubicBezTo>
                    <a:pt x="697" y="827"/>
                    <a:pt x="675" y="812"/>
                    <a:pt x="652" y="800"/>
                  </a:cubicBezTo>
                  <a:cubicBezTo>
                    <a:pt x="570" y="750"/>
                    <a:pt x="473" y="718"/>
                    <a:pt x="438" y="642"/>
                  </a:cubicBezTo>
                  <a:cubicBezTo>
                    <a:pt x="410" y="583"/>
                    <a:pt x="336" y="434"/>
                    <a:pt x="354" y="378"/>
                  </a:cubicBezTo>
                  <a:cubicBezTo>
                    <a:pt x="403" y="233"/>
                    <a:pt x="382" y="155"/>
                    <a:pt x="382" y="155"/>
                  </a:cubicBezTo>
                  <a:cubicBezTo>
                    <a:pt x="382" y="155"/>
                    <a:pt x="382" y="155"/>
                    <a:pt x="382" y="155"/>
                  </a:cubicBezTo>
                  <a:cubicBezTo>
                    <a:pt x="376" y="118"/>
                    <a:pt x="359" y="82"/>
                    <a:pt x="330" y="53"/>
                  </a:cubicBezTo>
                  <a:cubicBezTo>
                    <a:pt x="294" y="18"/>
                    <a:pt x="247" y="0"/>
                    <a:pt x="200" y="0"/>
                  </a:cubicBezTo>
                </a:path>
              </a:pathLst>
            </a:custGeom>
            <a:solidFill>
              <a:schemeClr val="accent3">
                <a:alpha val="75000"/>
              </a:schemeClr>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29" name="Rectangle 28"/>
            <p:cNvSpPr/>
            <p:nvPr/>
          </p:nvSpPr>
          <p:spPr>
            <a:xfrm>
              <a:off x="10743312" y="4622952"/>
              <a:ext cx="400110" cy="415499"/>
            </a:xfrm>
            <a:prstGeom prst="rect">
              <a:avLst/>
            </a:prstGeom>
          </p:spPr>
          <p:txBody>
            <a:bodyPr wrap="none">
              <a:spAutoFit/>
            </a:bodyPr>
            <a:lstStyle/>
            <a:p>
              <a:pPr algn="ctr"/>
              <a:r>
                <a:rPr lang="en-US" sz="4800">
                  <a:solidFill>
                    <a:srgbClr val="FFFFFF"/>
                  </a:solidFill>
                  <a:latin typeface="dt-line-technology-01" panose="02000509000000000000" pitchFamily="49" charset="0"/>
                  <a:cs typeface="Arial" panose="020B0604020202020204" pitchFamily="34" charset="0"/>
                </a:rPr>
                <a:t>t</a:t>
              </a:r>
            </a:p>
          </p:txBody>
        </p:sp>
      </p:grpSp>
      <p:sp>
        <p:nvSpPr>
          <p:cNvPr id="30" name="Rectangle 29"/>
          <p:cNvSpPr/>
          <p:nvPr/>
        </p:nvSpPr>
        <p:spPr>
          <a:xfrm>
            <a:off x="6154243" y="2593317"/>
            <a:ext cx="12192000" cy="1815882"/>
          </a:xfrm>
          <a:prstGeom prst="rect">
            <a:avLst/>
          </a:prstGeom>
        </p:spPr>
        <p:txBody>
          <a:bodyPr>
            <a:spAutoFit/>
          </a:bodyPr>
          <a:lstStyle/>
          <a:p>
            <a:r>
              <a:rPr lang="en-US" sz="4800"/>
              <a:t>First Step</a:t>
            </a:r>
          </a:p>
          <a:p>
            <a:r>
              <a:rPr lang="en-US" sz="3200"/>
              <a:t>Etiam dignissim dolor sit amet dictum volutpat. Sed egestas egestas turpis, vitae accumsan nunc aliquam sed. </a:t>
            </a:r>
          </a:p>
        </p:txBody>
      </p:sp>
      <p:sp>
        <p:nvSpPr>
          <p:cNvPr id="31" name="Rectangle 30"/>
          <p:cNvSpPr/>
          <p:nvPr/>
        </p:nvSpPr>
        <p:spPr>
          <a:xfrm>
            <a:off x="6154243" y="5647280"/>
            <a:ext cx="12192000" cy="1815882"/>
          </a:xfrm>
          <a:prstGeom prst="rect">
            <a:avLst/>
          </a:prstGeom>
        </p:spPr>
        <p:txBody>
          <a:bodyPr>
            <a:spAutoFit/>
          </a:bodyPr>
          <a:lstStyle/>
          <a:p>
            <a:r>
              <a:rPr lang="en-US" sz="4800"/>
              <a:t>Second Step</a:t>
            </a:r>
          </a:p>
          <a:p>
            <a:r>
              <a:rPr lang="en-US" sz="3200"/>
              <a:t>Etiam dignissim dolor sit amet dictum </a:t>
            </a:r>
          </a:p>
          <a:p>
            <a:r>
              <a:rPr lang="en-US" sz="3200"/>
              <a:t>volutpat. </a:t>
            </a:r>
          </a:p>
        </p:txBody>
      </p:sp>
      <p:sp>
        <p:nvSpPr>
          <p:cNvPr id="32" name="Rectangle 31"/>
          <p:cNvSpPr/>
          <p:nvPr/>
        </p:nvSpPr>
        <p:spPr>
          <a:xfrm>
            <a:off x="6154243" y="8584100"/>
            <a:ext cx="12192000" cy="1815882"/>
          </a:xfrm>
          <a:prstGeom prst="rect">
            <a:avLst/>
          </a:prstGeom>
        </p:spPr>
        <p:txBody>
          <a:bodyPr>
            <a:spAutoFit/>
          </a:bodyPr>
          <a:lstStyle/>
          <a:p>
            <a:r>
              <a:rPr lang="en-US" sz="4800"/>
              <a:t>Third Step</a:t>
            </a:r>
          </a:p>
          <a:p>
            <a:r>
              <a:rPr lang="en-US" sz="3200"/>
              <a:t>Etiam dignissim dolor sit amet dictum volutpat. Sed egestas egestas turpis, vitae accumsan</a:t>
            </a:r>
          </a:p>
        </p:txBody>
      </p:sp>
      <p:grpSp>
        <p:nvGrpSpPr>
          <p:cNvPr id="11" name="Group 10"/>
          <p:cNvGrpSpPr/>
          <p:nvPr/>
        </p:nvGrpSpPr>
        <p:grpSpPr>
          <a:xfrm>
            <a:off x="17524917" y="5178249"/>
            <a:ext cx="3870960" cy="3870960"/>
            <a:chOff x="8761665" y="2589124"/>
            <a:chExt cx="1935480" cy="1935480"/>
          </a:xfrm>
        </p:grpSpPr>
        <p:sp>
          <p:nvSpPr>
            <p:cNvPr id="25" name="Oval 24"/>
            <p:cNvSpPr/>
            <p:nvPr/>
          </p:nvSpPr>
          <p:spPr>
            <a:xfrm>
              <a:off x="8761665" y="2589124"/>
              <a:ext cx="1935480" cy="19354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6" name="Group 5"/>
            <p:cNvGrpSpPr/>
            <p:nvPr/>
          </p:nvGrpSpPr>
          <p:grpSpPr>
            <a:xfrm>
              <a:off x="8858849" y="3104181"/>
              <a:ext cx="1696939" cy="847281"/>
              <a:chOff x="8858849" y="3104181"/>
              <a:chExt cx="1696939" cy="847281"/>
            </a:xfrm>
          </p:grpSpPr>
          <p:sp>
            <p:nvSpPr>
              <p:cNvPr id="26" name="TextBox 25"/>
              <p:cNvSpPr txBox="1"/>
              <p:nvPr/>
            </p:nvSpPr>
            <p:spPr>
              <a:xfrm>
                <a:off x="9285248" y="3104181"/>
                <a:ext cx="795250" cy="323166"/>
              </a:xfrm>
              <a:prstGeom prst="rect">
                <a:avLst/>
              </a:prstGeom>
              <a:noFill/>
            </p:spPr>
            <p:txBody>
              <a:bodyPr wrap="none" rtlCol="0">
                <a:spAutoFit/>
              </a:bodyPr>
              <a:lstStyle/>
              <a:p>
                <a:r>
                  <a:rPr lang="en-US" sz="3600">
                    <a:solidFill>
                      <a:srgbClr val="FFFFFF"/>
                    </a:solidFill>
                  </a:rPr>
                  <a:t>Report</a:t>
                </a:r>
              </a:p>
            </p:txBody>
          </p:sp>
          <p:sp>
            <p:nvSpPr>
              <p:cNvPr id="27" name="TextBox 26"/>
              <p:cNvSpPr txBox="1"/>
              <p:nvPr/>
            </p:nvSpPr>
            <p:spPr>
              <a:xfrm>
                <a:off x="8858849" y="3289742"/>
                <a:ext cx="1696939" cy="661720"/>
              </a:xfrm>
              <a:prstGeom prst="rect">
                <a:avLst/>
              </a:prstGeom>
              <a:noFill/>
            </p:spPr>
            <p:txBody>
              <a:bodyPr wrap="none" rtlCol="0">
                <a:spAutoFit/>
              </a:bodyPr>
              <a:lstStyle/>
              <a:p>
                <a:r>
                  <a:rPr lang="en-US" sz="8000" b="1">
                    <a:solidFill>
                      <a:srgbClr val="FFFFFF"/>
                    </a:solidFill>
                  </a:rPr>
                  <a:t>Annual</a:t>
                </a:r>
              </a:p>
            </p:txBody>
          </p:sp>
        </p:grpSp>
      </p:grpSp>
    </p:spTree>
    <p:extLst>
      <p:ext uri="{BB962C8B-B14F-4D97-AF65-F5344CB8AC3E}">
        <p14:creationId xmlns:p14="http://schemas.microsoft.com/office/powerpoint/2010/main" val="1652365299"/>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66667">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6667">
                                          <p:cBhvr additive="base">
                                            <p:cTn id="7" dur="1500" fill="hold"/>
                                            <p:tgtEl>
                                              <p:spTgt spid="3"/>
                                            </p:tgtEl>
                                            <p:attrNameLst>
                                              <p:attrName>ppt_x</p:attrName>
                                            </p:attrNameLst>
                                          </p:cBhvr>
                                          <p:tavLst>
                                            <p:tav tm="0">
                                              <p:val>
                                                <p:strVal val="0-#ppt_w/2"/>
                                              </p:val>
                                            </p:tav>
                                            <p:tav tm="100000">
                                              <p:val>
                                                <p:strVal val="#ppt_x"/>
                                              </p:val>
                                            </p:tav>
                                          </p:tavLst>
                                        </p:anim>
                                        <p:anim calcmode="lin" valueType="num" p14:bounceEnd="66667">
                                          <p:cBhvr additive="base">
                                            <p:cTn id="8" dur="1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66667">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14:bounceEnd="66667">
                                          <p:cBhvr additive="base">
                                            <p:cTn id="11" dur="1500" fill="hold"/>
                                            <p:tgtEl>
                                              <p:spTgt spid="4"/>
                                            </p:tgtEl>
                                            <p:attrNameLst>
                                              <p:attrName>ppt_x</p:attrName>
                                            </p:attrNameLst>
                                          </p:cBhvr>
                                          <p:tavLst>
                                            <p:tav tm="0">
                                              <p:val>
                                                <p:strVal val="0-#ppt_w/2"/>
                                              </p:val>
                                            </p:tav>
                                            <p:tav tm="100000">
                                              <p:val>
                                                <p:strVal val="#ppt_x"/>
                                              </p:val>
                                            </p:tav>
                                          </p:tavLst>
                                        </p:anim>
                                        <p:anim calcmode="lin" valueType="num" p14:bounceEnd="66667">
                                          <p:cBhvr additive="base">
                                            <p:cTn id="12" dur="15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66667">
                                          <p:cBhvr additive="base">
                                            <p:cTn id="15" dur="1500" fill="hold"/>
                                            <p:tgtEl>
                                              <p:spTgt spid="8"/>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66667">
                                      <p:stCondLst>
                                        <p:cond delay="300"/>
                                      </p:stCondLst>
                                      <p:childTnLst>
                                        <p:set>
                                          <p:cBhvr>
                                            <p:cTn id="18" dur="1" fill="hold">
                                              <p:stCondLst>
                                                <p:cond delay="0"/>
                                              </p:stCondLst>
                                            </p:cTn>
                                            <p:tgtEl>
                                              <p:spTgt spid="5"/>
                                            </p:tgtEl>
                                            <p:attrNameLst>
                                              <p:attrName>style.visibility</p:attrName>
                                            </p:attrNameLst>
                                          </p:cBhvr>
                                          <p:to>
                                            <p:strVal val="visible"/>
                                          </p:to>
                                        </p:set>
                                        <p:anim calcmode="lin" valueType="num" p14:bounceEnd="66667">
                                          <p:cBhvr additive="base">
                                            <p:cTn id="19" dur="1500" fill="hold"/>
                                            <p:tgtEl>
                                              <p:spTgt spid="5"/>
                                            </p:tgtEl>
                                            <p:attrNameLst>
                                              <p:attrName>ppt_x</p:attrName>
                                            </p:attrNameLst>
                                          </p:cBhvr>
                                          <p:tavLst>
                                            <p:tav tm="0">
                                              <p:val>
                                                <p:strVal val="0-#ppt_w/2"/>
                                              </p:val>
                                            </p:tav>
                                            <p:tav tm="100000">
                                              <p:val>
                                                <p:strVal val="#ppt_x"/>
                                              </p:val>
                                            </p:tav>
                                          </p:tavLst>
                                        </p:anim>
                                        <p:anim calcmode="lin" valueType="num" p14:bounceEnd="66667">
                                          <p:cBhvr additive="base">
                                            <p:cTn id="20" dur="150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4" fill="hold" grpId="0" nodeType="withEffect" p14:presetBounceEnd="66667">
                                      <p:stCondLst>
                                        <p:cond delay="400"/>
                                      </p:stCondLst>
                                      <p:childTnLst>
                                        <p:set>
                                          <p:cBhvr>
                                            <p:cTn id="22" dur="1" fill="hold">
                                              <p:stCondLst>
                                                <p:cond delay="0"/>
                                              </p:stCondLst>
                                            </p:cTn>
                                            <p:tgtEl>
                                              <p:spTgt spid="30"/>
                                            </p:tgtEl>
                                            <p:attrNameLst>
                                              <p:attrName>style.visibility</p:attrName>
                                            </p:attrNameLst>
                                          </p:cBhvr>
                                          <p:to>
                                            <p:strVal val="visible"/>
                                          </p:to>
                                        </p:set>
                                        <p:anim calcmode="lin" valueType="num" p14:bounceEnd="66667">
                                          <p:cBhvr additive="base">
                                            <p:cTn id="23" dur="1500" fill="hold"/>
                                            <p:tgtEl>
                                              <p:spTgt spid="30"/>
                                            </p:tgtEl>
                                            <p:attrNameLst>
                                              <p:attrName>ppt_x</p:attrName>
                                            </p:attrNameLst>
                                          </p:cBhvr>
                                          <p:tavLst>
                                            <p:tav tm="0">
                                              <p:val>
                                                <p:strVal val="#ppt_x"/>
                                              </p:val>
                                            </p:tav>
                                            <p:tav tm="100000">
                                              <p:val>
                                                <p:strVal val="#ppt_x"/>
                                              </p:val>
                                            </p:tav>
                                          </p:tavLst>
                                        </p:anim>
                                        <p:anim calcmode="lin" valueType="num" p14:bounceEnd="66667">
                                          <p:cBhvr additive="base">
                                            <p:cTn id="24" dur="1500" fill="hold"/>
                                            <p:tgtEl>
                                              <p:spTgt spid="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14:presetBounceEnd="66667">
                                      <p:stCondLst>
                                        <p:cond delay="500"/>
                                      </p:stCondLst>
                                      <p:childTnLst>
                                        <p:set>
                                          <p:cBhvr>
                                            <p:cTn id="26" dur="1" fill="hold">
                                              <p:stCondLst>
                                                <p:cond delay="0"/>
                                              </p:stCondLst>
                                            </p:cTn>
                                            <p:tgtEl>
                                              <p:spTgt spid="31"/>
                                            </p:tgtEl>
                                            <p:attrNameLst>
                                              <p:attrName>style.visibility</p:attrName>
                                            </p:attrNameLst>
                                          </p:cBhvr>
                                          <p:to>
                                            <p:strVal val="visible"/>
                                          </p:to>
                                        </p:set>
                                        <p:anim calcmode="lin" valueType="num" p14:bounceEnd="66667">
                                          <p:cBhvr additive="base">
                                            <p:cTn id="27" dur="1500" fill="hold"/>
                                            <p:tgtEl>
                                              <p:spTgt spid="31"/>
                                            </p:tgtEl>
                                            <p:attrNameLst>
                                              <p:attrName>ppt_x</p:attrName>
                                            </p:attrNameLst>
                                          </p:cBhvr>
                                          <p:tavLst>
                                            <p:tav tm="0">
                                              <p:val>
                                                <p:strVal val="#ppt_x"/>
                                              </p:val>
                                            </p:tav>
                                            <p:tav tm="100000">
                                              <p:val>
                                                <p:strVal val="#ppt_x"/>
                                              </p:val>
                                            </p:tav>
                                          </p:tavLst>
                                        </p:anim>
                                        <p:anim calcmode="lin" valueType="num" p14:bounceEnd="66667">
                                          <p:cBhvr additive="base">
                                            <p:cTn id="28" dur="150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14:presetBounceEnd="66667">
                                      <p:stCondLst>
                                        <p:cond delay="600"/>
                                      </p:stCondLst>
                                      <p:childTnLst>
                                        <p:set>
                                          <p:cBhvr>
                                            <p:cTn id="30" dur="1" fill="hold">
                                              <p:stCondLst>
                                                <p:cond delay="0"/>
                                              </p:stCondLst>
                                            </p:cTn>
                                            <p:tgtEl>
                                              <p:spTgt spid="32"/>
                                            </p:tgtEl>
                                            <p:attrNameLst>
                                              <p:attrName>style.visibility</p:attrName>
                                            </p:attrNameLst>
                                          </p:cBhvr>
                                          <p:to>
                                            <p:strVal val="visible"/>
                                          </p:to>
                                        </p:set>
                                        <p:anim calcmode="lin" valueType="num" p14:bounceEnd="66667">
                                          <p:cBhvr additive="base">
                                            <p:cTn id="31" dur="1500" fill="hold"/>
                                            <p:tgtEl>
                                              <p:spTgt spid="32"/>
                                            </p:tgtEl>
                                            <p:attrNameLst>
                                              <p:attrName>ppt_x</p:attrName>
                                            </p:attrNameLst>
                                          </p:cBhvr>
                                          <p:tavLst>
                                            <p:tav tm="0">
                                              <p:val>
                                                <p:strVal val="#ppt_x"/>
                                              </p:val>
                                            </p:tav>
                                            <p:tav tm="100000">
                                              <p:val>
                                                <p:strVal val="#ppt_x"/>
                                              </p:val>
                                            </p:tav>
                                          </p:tavLst>
                                        </p:anim>
                                        <p:anim calcmode="lin" valueType="num" p14:bounceEnd="66667">
                                          <p:cBhvr additive="base">
                                            <p:cTn id="32" dur="1500" fill="hold"/>
                                            <p:tgtEl>
                                              <p:spTgt spid="32"/>
                                            </p:tgtEl>
                                            <p:attrNameLst>
                                              <p:attrName>ppt_y</p:attrName>
                                            </p:attrNameLst>
                                          </p:cBhvr>
                                          <p:tavLst>
                                            <p:tav tm="0">
                                              <p:val>
                                                <p:strVal val="1+#ppt_h/2"/>
                                              </p:val>
                                            </p:tav>
                                            <p:tav tm="100000">
                                              <p:val>
                                                <p:strVal val="#ppt_y"/>
                                              </p:val>
                                            </p:tav>
                                          </p:tavLst>
                                        </p:anim>
                                      </p:childTnLst>
                                    </p:cTn>
                                  </p:par>
                                  <p:par>
                                    <p:cTn id="33" presetID="2" presetClass="entr" presetSubtype="2" fill="hold" nodeType="withEffect" p14:presetBounceEnd="66667">
                                      <p:stCondLst>
                                        <p:cond delay="700"/>
                                      </p:stCondLst>
                                      <p:childTnLst>
                                        <p:set>
                                          <p:cBhvr>
                                            <p:cTn id="34" dur="1" fill="hold">
                                              <p:stCondLst>
                                                <p:cond delay="0"/>
                                              </p:stCondLst>
                                            </p:cTn>
                                            <p:tgtEl>
                                              <p:spTgt spid="11"/>
                                            </p:tgtEl>
                                            <p:attrNameLst>
                                              <p:attrName>style.visibility</p:attrName>
                                            </p:attrNameLst>
                                          </p:cBhvr>
                                          <p:to>
                                            <p:strVal val="visible"/>
                                          </p:to>
                                        </p:set>
                                        <p:anim calcmode="lin" valueType="num" p14:bounceEnd="66667">
                                          <p:cBhvr additive="base">
                                            <p:cTn id="35" dur="1500" fill="hold"/>
                                            <p:tgtEl>
                                              <p:spTgt spid="11"/>
                                            </p:tgtEl>
                                            <p:attrNameLst>
                                              <p:attrName>ppt_x</p:attrName>
                                            </p:attrNameLst>
                                          </p:cBhvr>
                                          <p:tavLst>
                                            <p:tav tm="0">
                                              <p:val>
                                                <p:strVal val="1+#ppt_w/2"/>
                                              </p:val>
                                            </p:tav>
                                            <p:tav tm="100000">
                                              <p:val>
                                                <p:strVal val="#ppt_x"/>
                                              </p:val>
                                            </p:tav>
                                          </p:tavLst>
                                        </p:anim>
                                        <p:anim calcmode="lin" valueType="num" p14:bounceEnd="66667">
                                          <p:cBhvr additive="base">
                                            <p:cTn id="36" dur="1500" fill="hold"/>
                                            <p:tgtEl>
                                              <p:spTgt spid="11"/>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14:presetBounceEnd="66667">
                                      <p:stCondLst>
                                        <p:cond delay="800"/>
                                      </p:stCondLst>
                                      <p:childTnLst>
                                        <p:set>
                                          <p:cBhvr>
                                            <p:cTn id="38" dur="1" fill="hold">
                                              <p:stCondLst>
                                                <p:cond delay="0"/>
                                              </p:stCondLst>
                                            </p:cTn>
                                            <p:tgtEl>
                                              <p:spTgt spid="12"/>
                                            </p:tgtEl>
                                            <p:attrNameLst>
                                              <p:attrName>style.visibility</p:attrName>
                                            </p:attrNameLst>
                                          </p:cBhvr>
                                          <p:to>
                                            <p:strVal val="visible"/>
                                          </p:to>
                                        </p:set>
                                        <p:anim calcmode="lin" valueType="num" p14:bounceEnd="66667">
                                          <p:cBhvr additive="base">
                                            <p:cTn id="39" dur="1500" fill="hold"/>
                                            <p:tgtEl>
                                              <p:spTgt spid="12"/>
                                            </p:tgtEl>
                                            <p:attrNameLst>
                                              <p:attrName>ppt_x</p:attrName>
                                            </p:attrNameLst>
                                          </p:cBhvr>
                                          <p:tavLst>
                                            <p:tav tm="0">
                                              <p:val>
                                                <p:strVal val="1+#ppt_w/2"/>
                                              </p:val>
                                            </p:tav>
                                            <p:tav tm="100000">
                                              <p:val>
                                                <p:strVal val="#ppt_x"/>
                                              </p:val>
                                            </p:tav>
                                          </p:tavLst>
                                        </p:anim>
                                        <p:anim calcmode="lin" valueType="num" p14:bounceEnd="66667">
                                          <p:cBhvr additive="base">
                                            <p:cTn id="40" dur="1500" fill="hold"/>
                                            <p:tgtEl>
                                              <p:spTgt spid="12"/>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14:presetBounceEnd="66667">
                                      <p:stCondLst>
                                        <p:cond delay="800"/>
                                      </p:stCondLst>
                                      <p:childTnLst>
                                        <p:set>
                                          <p:cBhvr>
                                            <p:cTn id="42" dur="1" fill="hold">
                                              <p:stCondLst>
                                                <p:cond delay="0"/>
                                              </p:stCondLst>
                                            </p:cTn>
                                            <p:tgtEl>
                                              <p:spTgt spid="18"/>
                                            </p:tgtEl>
                                            <p:attrNameLst>
                                              <p:attrName>style.visibility</p:attrName>
                                            </p:attrNameLst>
                                          </p:cBhvr>
                                          <p:to>
                                            <p:strVal val="visible"/>
                                          </p:to>
                                        </p:set>
                                        <p:anim calcmode="lin" valueType="num" p14:bounceEnd="66667">
                                          <p:cBhvr additive="base">
                                            <p:cTn id="43" dur="1500" fill="hold"/>
                                            <p:tgtEl>
                                              <p:spTgt spid="18"/>
                                            </p:tgtEl>
                                            <p:attrNameLst>
                                              <p:attrName>ppt_x</p:attrName>
                                            </p:attrNameLst>
                                          </p:cBhvr>
                                          <p:tavLst>
                                            <p:tav tm="0">
                                              <p:val>
                                                <p:strVal val="1+#ppt_w/2"/>
                                              </p:val>
                                            </p:tav>
                                            <p:tav tm="100000">
                                              <p:val>
                                                <p:strVal val="#ppt_x"/>
                                              </p:val>
                                            </p:tav>
                                          </p:tavLst>
                                        </p:anim>
                                        <p:anim calcmode="lin" valueType="num" p14:bounceEnd="66667">
                                          <p:cBhvr additive="base">
                                            <p:cTn id="44" dur="1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0" grpId="0"/>
          <p:bldP spid="31" grpId="0"/>
          <p:bldP spid="3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0-#ppt_w/2"/>
                                              </p:val>
                                            </p:tav>
                                            <p:tav tm="100000">
                                              <p:val>
                                                <p:strVal val="#ppt_x"/>
                                              </p:val>
                                            </p:tav>
                                          </p:tavLst>
                                        </p:anim>
                                        <p:anim calcmode="lin" valueType="num">
                                          <p:cBhvr additive="base">
                                            <p:cTn id="8" dur="1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0-#ppt_w/2"/>
                                              </p:val>
                                            </p:tav>
                                            <p:tav tm="100000">
                                              <p:val>
                                                <p:strVal val="#ppt_x"/>
                                              </p:val>
                                            </p:tav>
                                          </p:tavLst>
                                        </p:anim>
                                        <p:anim calcmode="lin" valueType="num">
                                          <p:cBhvr additive="base">
                                            <p:cTn id="12" dur="15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500" fill="hold"/>
                                            <p:tgtEl>
                                              <p:spTgt spid="8"/>
                                            </p:tgtEl>
                                            <p:attrNameLst>
                                              <p:attrName>ppt_x</p:attrName>
                                            </p:attrNameLst>
                                          </p:cBhvr>
                                          <p:tavLst>
                                            <p:tav tm="0">
                                              <p:val>
                                                <p:strVal val="0-#ppt_w/2"/>
                                              </p:val>
                                            </p:tav>
                                            <p:tav tm="100000">
                                              <p:val>
                                                <p:strVal val="#ppt_x"/>
                                              </p:val>
                                            </p:tav>
                                          </p:tavLst>
                                        </p:anim>
                                        <p:anim calcmode="lin" valueType="num">
                                          <p:cBhvr additive="base">
                                            <p:cTn id="16" dur="1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30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500" fill="hold"/>
                                            <p:tgtEl>
                                              <p:spTgt spid="5"/>
                                            </p:tgtEl>
                                            <p:attrNameLst>
                                              <p:attrName>ppt_x</p:attrName>
                                            </p:attrNameLst>
                                          </p:cBhvr>
                                          <p:tavLst>
                                            <p:tav tm="0">
                                              <p:val>
                                                <p:strVal val="0-#ppt_w/2"/>
                                              </p:val>
                                            </p:tav>
                                            <p:tav tm="100000">
                                              <p:val>
                                                <p:strVal val="#ppt_x"/>
                                              </p:val>
                                            </p:tav>
                                          </p:tavLst>
                                        </p:anim>
                                        <p:anim calcmode="lin" valueType="num">
                                          <p:cBhvr additive="base">
                                            <p:cTn id="20" dur="150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4" fill="hold" grpId="0" nodeType="withEffect">
                                      <p:stCondLst>
                                        <p:cond delay="400"/>
                                      </p:stCondLst>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1500" fill="hold"/>
                                            <p:tgtEl>
                                              <p:spTgt spid="30"/>
                                            </p:tgtEl>
                                            <p:attrNameLst>
                                              <p:attrName>ppt_x</p:attrName>
                                            </p:attrNameLst>
                                          </p:cBhvr>
                                          <p:tavLst>
                                            <p:tav tm="0">
                                              <p:val>
                                                <p:strVal val="#ppt_x"/>
                                              </p:val>
                                            </p:tav>
                                            <p:tav tm="100000">
                                              <p:val>
                                                <p:strVal val="#ppt_x"/>
                                              </p:val>
                                            </p:tav>
                                          </p:tavLst>
                                        </p:anim>
                                        <p:anim calcmode="lin" valueType="num">
                                          <p:cBhvr additive="base">
                                            <p:cTn id="24" dur="1500" fill="hold"/>
                                            <p:tgtEl>
                                              <p:spTgt spid="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50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500" fill="hold"/>
                                            <p:tgtEl>
                                              <p:spTgt spid="31"/>
                                            </p:tgtEl>
                                            <p:attrNameLst>
                                              <p:attrName>ppt_x</p:attrName>
                                            </p:attrNameLst>
                                          </p:cBhvr>
                                          <p:tavLst>
                                            <p:tav tm="0">
                                              <p:val>
                                                <p:strVal val="#ppt_x"/>
                                              </p:val>
                                            </p:tav>
                                            <p:tav tm="100000">
                                              <p:val>
                                                <p:strVal val="#ppt_x"/>
                                              </p:val>
                                            </p:tav>
                                          </p:tavLst>
                                        </p:anim>
                                        <p:anim calcmode="lin" valueType="num">
                                          <p:cBhvr additive="base">
                                            <p:cTn id="28" dur="1500" fill="hold"/>
                                            <p:tgtEl>
                                              <p:spTgt spid="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60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1500" fill="hold"/>
                                            <p:tgtEl>
                                              <p:spTgt spid="32"/>
                                            </p:tgtEl>
                                            <p:attrNameLst>
                                              <p:attrName>ppt_x</p:attrName>
                                            </p:attrNameLst>
                                          </p:cBhvr>
                                          <p:tavLst>
                                            <p:tav tm="0">
                                              <p:val>
                                                <p:strVal val="#ppt_x"/>
                                              </p:val>
                                            </p:tav>
                                            <p:tav tm="100000">
                                              <p:val>
                                                <p:strVal val="#ppt_x"/>
                                              </p:val>
                                            </p:tav>
                                          </p:tavLst>
                                        </p:anim>
                                        <p:anim calcmode="lin" valueType="num">
                                          <p:cBhvr additive="base">
                                            <p:cTn id="32" dur="1500" fill="hold"/>
                                            <p:tgtEl>
                                              <p:spTgt spid="32"/>
                                            </p:tgtEl>
                                            <p:attrNameLst>
                                              <p:attrName>ppt_y</p:attrName>
                                            </p:attrNameLst>
                                          </p:cBhvr>
                                          <p:tavLst>
                                            <p:tav tm="0">
                                              <p:val>
                                                <p:strVal val="1+#ppt_h/2"/>
                                              </p:val>
                                            </p:tav>
                                            <p:tav tm="100000">
                                              <p:val>
                                                <p:strVal val="#ppt_y"/>
                                              </p:val>
                                            </p:tav>
                                          </p:tavLst>
                                        </p:anim>
                                      </p:childTnLst>
                                    </p:cTn>
                                  </p:par>
                                  <p:par>
                                    <p:cTn id="33" presetID="2" presetClass="entr" presetSubtype="2" fill="hold" nodeType="withEffect">
                                      <p:stCondLst>
                                        <p:cond delay="70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500" fill="hold"/>
                                            <p:tgtEl>
                                              <p:spTgt spid="11"/>
                                            </p:tgtEl>
                                            <p:attrNameLst>
                                              <p:attrName>ppt_x</p:attrName>
                                            </p:attrNameLst>
                                          </p:cBhvr>
                                          <p:tavLst>
                                            <p:tav tm="0">
                                              <p:val>
                                                <p:strVal val="1+#ppt_w/2"/>
                                              </p:val>
                                            </p:tav>
                                            <p:tav tm="100000">
                                              <p:val>
                                                <p:strVal val="#ppt_x"/>
                                              </p:val>
                                            </p:tav>
                                          </p:tavLst>
                                        </p:anim>
                                        <p:anim calcmode="lin" valueType="num">
                                          <p:cBhvr additive="base">
                                            <p:cTn id="36" dur="1500" fill="hold"/>
                                            <p:tgtEl>
                                              <p:spTgt spid="11"/>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800"/>
                                      </p:stCondLst>
                                      <p:childTnLst>
                                        <p:set>
                                          <p:cBhvr>
                                            <p:cTn id="38" dur="1" fill="hold">
                                              <p:stCondLst>
                                                <p:cond delay="0"/>
                                              </p:stCondLst>
                                            </p:cTn>
                                            <p:tgtEl>
                                              <p:spTgt spid="12"/>
                                            </p:tgtEl>
                                            <p:attrNameLst>
                                              <p:attrName>style.visibility</p:attrName>
                                            </p:attrNameLst>
                                          </p:cBhvr>
                                          <p:to>
                                            <p:strVal val="visible"/>
                                          </p:to>
                                        </p:set>
                                        <p:anim calcmode="lin" valueType="num">
                                          <p:cBhvr additive="base">
                                            <p:cTn id="39" dur="1500" fill="hold"/>
                                            <p:tgtEl>
                                              <p:spTgt spid="12"/>
                                            </p:tgtEl>
                                            <p:attrNameLst>
                                              <p:attrName>ppt_x</p:attrName>
                                            </p:attrNameLst>
                                          </p:cBhvr>
                                          <p:tavLst>
                                            <p:tav tm="0">
                                              <p:val>
                                                <p:strVal val="1+#ppt_w/2"/>
                                              </p:val>
                                            </p:tav>
                                            <p:tav tm="100000">
                                              <p:val>
                                                <p:strVal val="#ppt_x"/>
                                              </p:val>
                                            </p:tav>
                                          </p:tavLst>
                                        </p:anim>
                                        <p:anim calcmode="lin" valueType="num">
                                          <p:cBhvr additive="base">
                                            <p:cTn id="40" dur="1500" fill="hold"/>
                                            <p:tgtEl>
                                              <p:spTgt spid="12"/>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80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500" fill="hold"/>
                                            <p:tgtEl>
                                              <p:spTgt spid="18"/>
                                            </p:tgtEl>
                                            <p:attrNameLst>
                                              <p:attrName>ppt_x</p:attrName>
                                            </p:attrNameLst>
                                          </p:cBhvr>
                                          <p:tavLst>
                                            <p:tav tm="0">
                                              <p:val>
                                                <p:strVal val="1+#ppt_w/2"/>
                                              </p:val>
                                            </p:tav>
                                            <p:tav tm="100000">
                                              <p:val>
                                                <p:strVal val="#ppt_x"/>
                                              </p:val>
                                            </p:tav>
                                          </p:tavLst>
                                        </p:anim>
                                        <p:anim calcmode="lin" valueType="num">
                                          <p:cBhvr additive="base">
                                            <p:cTn id="44" dur="1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0" grpId="0"/>
          <p:bldP spid="31" grpId="0"/>
          <p:bldP spid="32"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5" name="Group 164"/>
          <p:cNvGrpSpPr/>
          <p:nvPr/>
        </p:nvGrpSpPr>
        <p:grpSpPr>
          <a:xfrm>
            <a:off x="5621016" y="6307198"/>
            <a:ext cx="3923842" cy="3923842"/>
            <a:chOff x="4548143" y="2433070"/>
            <a:chExt cx="1961921" cy="1961921"/>
          </a:xfrm>
        </p:grpSpPr>
        <p:sp>
          <p:nvSpPr>
            <p:cNvPr id="166" name="Pie 165"/>
            <p:cNvSpPr/>
            <p:nvPr/>
          </p:nvSpPr>
          <p:spPr bwMode="auto">
            <a:xfrm>
              <a:off x="4548143" y="2433070"/>
              <a:ext cx="1961921" cy="1961921"/>
            </a:xfrm>
            <a:prstGeom prst="pie">
              <a:avLst>
                <a:gd name="adj1" fmla="val 6732201"/>
                <a:gd name="adj2" fmla="val 16200000"/>
              </a:avLst>
            </a:prstGeom>
            <a:solidFill>
              <a:schemeClr val="accent4"/>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167" name="TextBox 166"/>
            <p:cNvSpPr txBox="1"/>
            <p:nvPr/>
          </p:nvSpPr>
          <p:spPr>
            <a:xfrm>
              <a:off x="4771501" y="3703816"/>
              <a:ext cx="492282" cy="292388"/>
            </a:xfrm>
            <a:prstGeom prst="rect">
              <a:avLst/>
            </a:prstGeom>
            <a:noFill/>
          </p:spPr>
          <p:txBody>
            <a:bodyPr wrap="none" rtlCol="0">
              <a:spAutoFit/>
            </a:bodyPr>
            <a:lstStyle/>
            <a:p>
              <a:pPr algn="ctr"/>
              <a:r>
                <a:rPr lang="en-US" sz="3200">
                  <a:solidFill>
                    <a:schemeClr val="bg1"/>
                  </a:solidFill>
                </a:rPr>
                <a:t>12%</a:t>
              </a:r>
            </a:p>
          </p:txBody>
        </p:sp>
      </p:grpSp>
      <p:grpSp>
        <p:nvGrpSpPr>
          <p:cNvPr id="168" name="Group 167"/>
          <p:cNvGrpSpPr/>
          <p:nvPr/>
        </p:nvGrpSpPr>
        <p:grpSpPr>
          <a:xfrm>
            <a:off x="5424824" y="6111006"/>
            <a:ext cx="4316226" cy="4316226"/>
            <a:chOff x="4450047" y="2334974"/>
            <a:chExt cx="2158113" cy="2158113"/>
          </a:xfrm>
        </p:grpSpPr>
        <p:sp>
          <p:nvSpPr>
            <p:cNvPr id="169" name="Pie 168"/>
            <p:cNvSpPr/>
            <p:nvPr/>
          </p:nvSpPr>
          <p:spPr bwMode="auto">
            <a:xfrm>
              <a:off x="4450047" y="2334974"/>
              <a:ext cx="2158113" cy="2158113"/>
            </a:xfrm>
            <a:prstGeom prst="pie">
              <a:avLst>
                <a:gd name="adj1" fmla="val 9483878"/>
                <a:gd name="adj2" fmla="val 16200000"/>
              </a:avLst>
            </a:prstGeom>
            <a:solidFill>
              <a:schemeClr val="accent3"/>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170" name="TextBox 169"/>
            <p:cNvSpPr txBox="1"/>
            <p:nvPr/>
          </p:nvSpPr>
          <p:spPr>
            <a:xfrm>
              <a:off x="4585093" y="3322775"/>
              <a:ext cx="375263" cy="292388"/>
            </a:xfrm>
            <a:prstGeom prst="rect">
              <a:avLst/>
            </a:prstGeom>
            <a:noFill/>
          </p:spPr>
          <p:txBody>
            <a:bodyPr wrap="none" rtlCol="0">
              <a:spAutoFit/>
            </a:bodyPr>
            <a:lstStyle/>
            <a:p>
              <a:pPr algn="ctr"/>
              <a:r>
                <a:rPr lang="en-US" sz="3200">
                  <a:solidFill>
                    <a:schemeClr val="bg1"/>
                  </a:solidFill>
                </a:rPr>
                <a:t>8%</a:t>
              </a:r>
            </a:p>
          </p:txBody>
        </p:sp>
      </p:grpSp>
      <p:grpSp>
        <p:nvGrpSpPr>
          <p:cNvPr id="187" name="Group 186"/>
          <p:cNvGrpSpPr/>
          <p:nvPr/>
        </p:nvGrpSpPr>
        <p:grpSpPr>
          <a:xfrm>
            <a:off x="5209011" y="5895193"/>
            <a:ext cx="4747848" cy="4747848"/>
            <a:chOff x="4342141" y="2227068"/>
            <a:chExt cx="2373924" cy="2373924"/>
          </a:xfrm>
        </p:grpSpPr>
        <p:sp>
          <p:nvSpPr>
            <p:cNvPr id="188" name="Pie 187"/>
            <p:cNvSpPr/>
            <p:nvPr/>
          </p:nvSpPr>
          <p:spPr bwMode="auto">
            <a:xfrm>
              <a:off x="4342141" y="2227068"/>
              <a:ext cx="2373924" cy="2373924"/>
            </a:xfrm>
            <a:prstGeom prst="pie">
              <a:avLst>
                <a:gd name="adj1" fmla="val 11437443"/>
                <a:gd name="adj2" fmla="val 16352689"/>
              </a:avLst>
            </a:prstGeom>
            <a:solidFill>
              <a:schemeClr val="accent2"/>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189" name="TextBox 188"/>
            <p:cNvSpPr txBox="1"/>
            <p:nvPr/>
          </p:nvSpPr>
          <p:spPr>
            <a:xfrm>
              <a:off x="4744084" y="2626635"/>
              <a:ext cx="691856" cy="415499"/>
            </a:xfrm>
            <a:prstGeom prst="rect">
              <a:avLst/>
            </a:prstGeom>
            <a:noFill/>
          </p:spPr>
          <p:txBody>
            <a:bodyPr wrap="none" rtlCol="0">
              <a:spAutoFit/>
            </a:bodyPr>
            <a:lstStyle/>
            <a:p>
              <a:pPr algn="ctr"/>
              <a:r>
                <a:rPr lang="en-US" sz="4800">
                  <a:solidFill>
                    <a:schemeClr val="bg1"/>
                  </a:solidFill>
                </a:rPr>
                <a:t>20%</a:t>
              </a:r>
            </a:p>
          </p:txBody>
        </p:sp>
      </p:grpSp>
      <p:grpSp>
        <p:nvGrpSpPr>
          <p:cNvPr id="190" name="Group 189"/>
          <p:cNvGrpSpPr/>
          <p:nvPr/>
        </p:nvGrpSpPr>
        <p:grpSpPr>
          <a:xfrm>
            <a:off x="4971619" y="5657802"/>
            <a:ext cx="5222632" cy="5222632"/>
            <a:chOff x="4223445" y="2108372"/>
            <a:chExt cx="2611316" cy="2611316"/>
          </a:xfrm>
        </p:grpSpPr>
        <p:sp>
          <p:nvSpPr>
            <p:cNvPr id="191" name="Pie 190"/>
            <p:cNvSpPr/>
            <p:nvPr/>
          </p:nvSpPr>
          <p:spPr bwMode="auto">
            <a:xfrm flipH="1">
              <a:off x="4223445" y="2108372"/>
              <a:ext cx="2611316" cy="2611316"/>
            </a:xfrm>
            <a:prstGeom prst="pie">
              <a:avLst>
                <a:gd name="adj1" fmla="val 4060552"/>
                <a:gd name="adj2" fmla="val 16200000"/>
              </a:avLst>
            </a:pr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rtlCol="0" anchor="t" anchorCtr="0" compatLnSpc="1">
              <a:prstTxWarp prst="textNoShape">
                <a:avLst/>
              </a:prstTxWarp>
            </a:bodyPr>
            <a:lstStyle/>
            <a:p>
              <a:pPr algn="ctr"/>
              <a:endParaRPr lang="en-US" sz="3600"/>
            </a:p>
          </p:txBody>
        </p:sp>
        <p:sp>
          <p:nvSpPr>
            <p:cNvPr id="192" name="TextBox 191"/>
            <p:cNvSpPr txBox="1"/>
            <p:nvPr/>
          </p:nvSpPr>
          <p:spPr>
            <a:xfrm>
              <a:off x="5340318" y="3895804"/>
              <a:ext cx="992420" cy="600165"/>
            </a:xfrm>
            <a:prstGeom prst="rect">
              <a:avLst/>
            </a:prstGeom>
            <a:noFill/>
          </p:spPr>
          <p:txBody>
            <a:bodyPr wrap="none" rtlCol="0">
              <a:spAutoFit/>
            </a:bodyPr>
            <a:lstStyle/>
            <a:p>
              <a:r>
                <a:rPr lang="en-US" sz="7200">
                  <a:solidFill>
                    <a:schemeClr val="bg1"/>
                  </a:solidFill>
                </a:rPr>
                <a:t>60%</a:t>
              </a:r>
            </a:p>
          </p:txBody>
        </p:sp>
      </p:grpSp>
      <p:sp>
        <p:nvSpPr>
          <p:cNvPr id="109" name="Freeform 108"/>
          <p:cNvSpPr>
            <a:spLocks/>
          </p:cNvSpPr>
          <p:nvPr/>
        </p:nvSpPr>
        <p:spPr bwMode="auto">
          <a:xfrm>
            <a:off x="14203889" y="5817868"/>
            <a:ext cx="2563614" cy="2566240"/>
          </a:xfrm>
          <a:custGeom>
            <a:avLst/>
            <a:gdLst>
              <a:gd name="T0" fmla="*/ 708 w 711"/>
              <a:gd name="T1" fmla="*/ 420 h 711"/>
              <a:gd name="T2" fmla="*/ 703 w 711"/>
              <a:gd name="T3" fmla="*/ 382 h 711"/>
              <a:gd name="T4" fmla="*/ 699 w 711"/>
              <a:gd name="T5" fmla="*/ 351 h 711"/>
              <a:gd name="T6" fmla="*/ 688 w 711"/>
              <a:gd name="T7" fmla="*/ 261 h 711"/>
              <a:gd name="T8" fmla="*/ 693 w 711"/>
              <a:gd name="T9" fmla="*/ 243 h 711"/>
              <a:gd name="T10" fmla="*/ 694 w 711"/>
              <a:gd name="T11" fmla="*/ 212 h 711"/>
              <a:gd name="T12" fmla="*/ 674 w 711"/>
              <a:gd name="T13" fmla="*/ 211 h 711"/>
              <a:gd name="T14" fmla="*/ 626 w 711"/>
              <a:gd name="T15" fmla="*/ 208 h 711"/>
              <a:gd name="T16" fmla="*/ 616 w 711"/>
              <a:gd name="T17" fmla="*/ 182 h 711"/>
              <a:gd name="T18" fmla="*/ 578 w 711"/>
              <a:gd name="T19" fmla="*/ 208 h 711"/>
              <a:gd name="T20" fmla="*/ 542 w 711"/>
              <a:gd name="T21" fmla="*/ 189 h 711"/>
              <a:gd name="T22" fmla="*/ 525 w 711"/>
              <a:gd name="T23" fmla="*/ 181 h 711"/>
              <a:gd name="T24" fmla="*/ 492 w 711"/>
              <a:gd name="T25" fmla="*/ 192 h 711"/>
              <a:gd name="T26" fmla="*/ 430 w 711"/>
              <a:gd name="T27" fmla="*/ 162 h 711"/>
              <a:gd name="T28" fmla="*/ 418 w 711"/>
              <a:gd name="T29" fmla="*/ 161 h 711"/>
              <a:gd name="T30" fmla="*/ 389 w 711"/>
              <a:gd name="T31" fmla="*/ 163 h 711"/>
              <a:gd name="T32" fmla="*/ 367 w 711"/>
              <a:gd name="T33" fmla="*/ 142 h 711"/>
              <a:gd name="T34" fmla="*/ 360 w 711"/>
              <a:gd name="T35" fmla="*/ 55 h 711"/>
              <a:gd name="T36" fmla="*/ 311 w 711"/>
              <a:gd name="T37" fmla="*/ 7 h 711"/>
              <a:gd name="T38" fmla="*/ 271 w 711"/>
              <a:gd name="T39" fmla="*/ 3 h 711"/>
              <a:gd name="T40" fmla="*/ 196 w 711"/>
              <a:gd name="T41" fmla="*/ 296 h 711"/>
              <a:gd name="T42" fmla="*/ 7 w 711"/>
              <a:gd name="T43" fmla="*/ 294 h 711"/>
              <a:gd name="T44" fmla="*/ 41 w 711"/>
              <a:gd name="T45" fmla="*/ 326 h 711"/>
              <a:gd name="T46" fmla="*/ 83 w 711"/>
              <a:gd name="T47" fmla="*/ 356 h 711"/>
              <a:gd name="T48" fmla="*/ 89 w 711"/>
              <a:gd name="T49" fmla="*/ 400 h 711"/>
              <a:gd name="T50" fmla="*/ 118 w 711"/>
              <a:gd name="T51" fmla="*/ 458 h 711"/>
              <a:gd name="T52" fmla="*/ 164 w 711"/>
              <a:gd name="T53" fmla="*/ 487 h 711"/>
              <a:gd name="T54" fmla="*/ 198 w 711"/>
              <a:gd name="T55" fmla="*/ 446 h 711"/>
              <a:gd name="T56" fmla="*/ 236 w 711"/>
              <a:gd name="T57" fmla="*/ 432 h 711"/>
              <a:gd name="T58" fmla="*/ 312 w 711"/>
              <a:gd name="T59" fmla="*/ 501 h 711"/>
              <a:gd name="T60" fmla="*/ 321 w 711"/>
              <a:gd name="T61" fmla="*/ 552 h 711"/>
              <a:gd name="T62" fmla="*/ 363 w 711"/>
              <a:gd name="T63" fmla="*/ 556 h 711"/>
              <a:gd name="T64" fmla="*/ 380 w 711"/>
              <a:gd name="T65" fmla="*/ 584 h 711"/>
              <a:gd name="T66" fmla="*/ 389 w 711"/>
              <a:gd name="T67" fmla="*/ 646 h 711"/>
              <a:gd name="T68" fmla="*/ 429 w 711"/>
              <a:gd name="T69" fmla="*/ 668 h 711"/>
              <a:gd name="T70" fmla="*/ 482 w 711"/>
              <a:gd name="T71" fmla="*/ 699 h 711"/>
              <a:gd name="T72" fmla="*/ 511 w 711"/>
              <a:gd name="T73" fmla="*/ 710 h 711"/>
              <a:gd name="T74" fmla="*/ 515 w 711"/>
              <a:gd name="T75" fmla="*/ 686 h 711"/>
              <a:gd name="T76" fmla="*/ 513 w 711"/>
              <a:gd name="T77" fmla="*/ 579 h 711"/>
              <a:gd name="T78" fmla="*/ 552 w 711"/>
              <a:gd name="T79" fmla="*/ 537 h 711"/>
              <a:gd name="T80" fmla="*/ 554 w 711"/>
              <a:gd name="T81" fmla="*/ 512 h 711"/>
              <a:gd name="T82" fmla="*/ 590 w 711"/>
              <a:gd name="T83" fmla="*/ 526 h 711"/>
              <a:gd name="T84" fmla="*/ 626 w 711"/>
              <a:gd name="T85" fmla="*/ 459 h 711"/>
              <a:gd name="T86" fmla="*/ 644 w 711"/>
              <a:gd name="T87" fmla="*/ 456 h 711"/>
              <a:gd name="T88" fmla="*/ 667 w 711"/>
              <a:gd name="T89" fmla="*/ 475 h 711"/>
              <a:gd name="T90" fmla="*/ 711 w 711"/>
              <a:gd name="T91" fmla="*/ 4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1" h="711">
                <a:moveTo>
                  <a:pt x="711" y="455"/>
                </a:moveTo>
                <a:cubicBezTo>
                  <a:pt x="711" y="453"/>
                  <a:pt x="711" y="451"/>
                  <a:pt x="711" y="448"/>
                </a:cubicBezTo>
                <a:cubicBezTo>
                  <a:pt x="710" y="432"/>
                  <a:pt x="709" y="430"/>
                  <a:pt x="708" y="420"/>
                </a:cubicBezTo>
                <a:cubicBezTo>
                  <a:pt x="707" y="417"/>
                  <a:pt x="707" y="412"/>
                  <a:pt x="706" y="406"/>
                </a:cubicBezTo>
                <a:cubicBezTo>
                  <a:pt x="705" y="403"/>
                  <a:pt x="705" y="401"/>
                  <a:pt x="705" y="398"/>
                </a:cubicBezTo>
                <a:cubicBezTo>
                  <a:pt x="703" y="389"/>
                  <a:pt x="703" y="387"/>
                  <a:pt x="703" y="382"/>
                </a:cubicBezTo>
                <a:cubicBezTo>
                  <a:pt x="703" y="380"/>
                  <a:pt x="703" y="377"/>
                  <a:pt x="702" y="372"/>
                </a:cubicBezTo>
                <a:cubicBezTo>
                  <a:pt x="702" y="371"/>
                  <a:pt x="702" y="369"/>
                  <a:pt x="702" y="367"/>
                </a:cubicBezTo>
                <a:cubicBezTo>
                  <a:pt x="701" y="357"/>
                  <a:pt x="700" y="355"/>
                  <a:pt x="699" y="351"/>
                </a:cubicBezTo>
                <a:cubicBezTo>
                  <a:pt x="697" y="346"/>
                  <a:pt x="695" y="340"/>
                  <a:pt x="692" y="321"/>
                </a:cubicBezTo>
                <a:cubicBezTo>
                  <a:pt x="691" y="310"/>
                  <a:pt x="689" y="303"/>
                  <a:pt x="688" y="298"/>
                </a:cubicBezTo>
                <a:cubicBezTo>
                  <a:pt x="685" y="286"/>
                  <a:pt x="684" y="282"/>
                  <a:pt x="688" y="261"/>
                </a:cubicBezTo>
                <a:cubicBezTo>
                  <a:pt x="689" y="256"/>
                  <a:pt x="690" y="253"/>
                  <a:pt x="691" y="250"/>
                </a:cubicBezTo>
                <a:cubicBezTo>
                  <a:pt x="691" y="250"/>
                  <a:pt x="691" y="250"/>
                  <a:pt x="691" y="250"/>
                </a:cubicBezTo>
                <a:cubicBezTo>
                  <a:pt x="693" y="243"/>
                  <a:pt x="693" y="243"/>
                  <a:pt x="693" y="243"/>
                </a:cubicBezTo>
                <a:cubicBezTo>
                  <a:pt x="693" y="241"/>
                  <a:pt x="694" y="239"/>
                  <a:pt x="694" y="237"/>
                </a:cubicBezTo>
                <a:cubicBezTo>
                  <a:pt x="697" y="226"/>
                  <a:pt x="697" y="224"/>
                  <a:pt x="695" y="219"/>
                </a:cubicBezTo>
                <a:cubicBezTo>
                  <a:pt x="694" y="217"/>
                  <a:pt x="694" y="215"/>
                  <a:pt x="694" y="212"/>
                </a:cubicBezTo>
                <a:cubicBezTo>
                  <a:pt x="695" y="211"/>
                  <a:pt x="695" y="211"/>
                  <a:pt x="695" y="210"/>
                </a:cubicBezTo>
                <a:cubicBezTo>
                  <a:pt x="692" y="210"/>
                  <a:pt x="688" y="210"/>
                  <a:pt x="684" y="210"/>
                </a:cubicBezTo>
                <a:cubicBezTo>
                  <a:pt x="681" y="211"/>
                  <a:pt x="678" y="211"/>
                  <a:pt x="674" y="211"/>
                </a:cubicBezTo>
                <a:cubicBezTo>
                  <a:pt x="661" y="213"/>
                  <a:pt x="653" y="216"/>
                  <a:pt x="648" y="218"/>
                </a:cubicBezTo>
                <a:cubicBezTo>
                  <a:pt x="645" y="220"/>
                  <a:pt x="642" y="221"/>
                  <a:pt x="640" y="221"/>
                </a:cubicBezTo>
                <a:cubicBezTo>
                  <a:pt x="634" y="221"/>
                  <a:pt x="631" y="217"/>
                  <a:pt x="626" y="208"/>
                </a:cubicBezTo>
                <a:cubicBezTo>
                  <a:pt x="620" y="196"/>
                  <a:pt x="618" y="186"/>
                  <a:pt x="618" y="182"/>
                </a:cubicBezTo>
                <a:cubicBezTo>
                  <a:pt x="618" y="182"/>
                  <a:pt x="618" y="182"/>
                  <a:pt x="618" y="181"/>
                </a:cubicBezTo>
                <a:cubicBezTo>
                  <a:pt x="617" y="182"/>
                  <a:pt x="617" y="182"/>
                  <a:pt x="616" y="182"/>
                </a:cubicBezTo>
                <a:cubicBezTo>
                  <a:pt x="613" y="184"/>
                  <a:pt x="613" y="185"/>
                  <a:pt x="613" y="185"/>
                </a:cubicBezTo>
                <a:cubicBezTo>
                  <a:pt x="611" y="190"/>
                  <a:pt x="609" y="192"/>
                  <a:pt x="594" y="196"/>
                </a:cubicBezTo>
                <a:cubicBezTo>
                  <a:pt x="585" y="199"/>
                  <a:pt x="581" y="204"/>
                  <a:pt x="578" y="208"/>
                </a:cubicBezTo>
                <a:cubicBezTo>
                  <a:pt x="576" y="211"/>
                  <a:pt x="573" y="214"/>
                  <a:pt x="569" y="214"/>
                </a:cubicBezTo>
                <a:cubicBezTo>
                  <a:pt x="565" y="214"/>
                  <a:pt x="561" y="211"/>
                  <a:pt x="555" y="205"/>
                </a:cubicBezTo>
                <a:cubicBezTo>
                  <a:pt x="549" y="199"/>
                  <a:pt x="545" y="193"/>
                  <a:pt x="542" y="189"/>
                </a:cubicBezTo>
                <a:cubicBezTo>
                  <a:pt x="542" y="188"/>
                  <a:pt x="541" y="187"/>
                  <a:pt x="541" y="187"/>
                </a:cubicBezTo>
                <a:cubicBezTo>
                  <a:pt x="538" y="182"/>
                  <a:pt x="536" y="180"/>
                  <a:pt x="531" y="180"/>
                </a:cubicBezTo>
                <a:cubicBezTo>
                  <a:pt x="529" y="180"/>
                  <a:pt x="527" y="180"/>
                  <a:pt x="525" y="181"/>
                </a:cubicBezTo>
                <a:cubicBezTo>
                  <a:pt x="517" y="182"/>
                  <a:pt x="513" y="186"/>
                  <a:pt x="509" y="189"/>
                </a:cubicBezTo>
                <a:cubicBezTo>
                  <a:pt x="507" y="192"/>
                  <a:pt x="504" y="194"/>
                  <a:pt x="500" y="194"/>
                </a:cubicBezTo>
                <a:cubicBezTo>
                  <a:pt x="497" y="194"/>
                  <a:pt x="495" y="194"/>
                  <a:pt x="492" y="192"/>
                </a:cubicBezTo>
                <a:cubicBezTo>
                  <a:pt x="488" y="190"/>
                  <a:pt x="487" y="190"/>
                  <a:pt x="486" y="189"/>
                </a:cubicBezTo>
                <a:cubicBezTo>
                  <a:pt x="483" y="189"/>
                  <a:pt x="480" y="188"/>
                  <a:pt x="466" y="179"/>
                </a:cubicBezTo>
                <a:cubicBezTo>
                  <a:pt x="445" y="166"/>
                  <a:pt x="441" y="165"/>
                  <a:pt x="430" y="162"/>
                </a:cubicBezTo>
                <a:cubicBezTo>
                  <a:pt x="426" y="161"/>
                  <a:pt x="426" y="161"/>
                  <a:pt x="426" y="161"/>
                </a:cubicBezTo>
                <a:cubicBezTo>
                  <a:pt x="424" y="160"/>
                  <a:pt x="422" y="160"/>
                  <a:pt x="421" y="160"/>
                </a:cubicBezTo>
                <a:cubicBezTo>
                  <a:pt x="420" y="160"/>
                  <a:pt x="419" y="160"/>
                  <a:pt x="418" y="161"/>
                </a:cubicBezTo>
                <a:cubicBezTo>
                  <a:pt x="417" y="162"/>
                  <a:pt x="415" y="163"/>
                  <a:pt x="412" y="163"/>
                </a:cubicBezTo>
                <a:cubicBezTo>
                  <a:pt x="409" y="163"/>
                  <a:pt x="406" y="162"/>
                  <a:pt x="402" y="161"/>
                </a:cubicBezTo>
                <a:cubicBezTo>
                  <a:pt x="398" y="159"/>
                  <a:pt x="393" y="161"/>
                  <a:pt x="389" y="163"/>
                </a:cubicBezTo>
                <a:cubicBezTo>
                  <a:pt x="386" y="165"/>
                  <a:pt x="383" y="167"/>
                  <a:pt x="380" y="167"/>
                </a:cubicBezTo>
                <a:cubicBezTo>
                  <a:pt x="380" y="167"/>
                  <a:pt x="380" y="167"/>
                  <a:pt x="380" y="167"/>
                </a:cubicBezTo>
                <a:cubicBezTo>
                  <a:pt x="371" y="167"/>
                  <a:pt x="369" y="155"/>
                  <a:pt x="367" y="142"/>
                </a:cubicBezTo>
                <a:cubicBezTo>
                  <a:pt x="367" y="141"/>
                  <a:pt x="367" y="140"/>
                  <a:pt x="367" y="139"/>
                </a:cubicBezTo>
                <a:cubicBezTo>
                  <a:pt x="363" y="104"/>
                  <a:pt x="362" y="90"/>
                  <a:pt x="361" y="70"/>
                </a:cubicBezTo>
                <a:cubicBezTo>
                  <a:pt x="360" y="55"/>
                  <a:pt x="360" y="55"/>
                  <a:pt x="360" y="55"/>
                </a:cubicBezTo>
                <a:cubicBezTo>
                  <a:pt x="358" y="40"/>
                  <a:pt x="359" y="29"/>
                  <a:pt x="360" y="21"/>
                </a:cubicBezTo>
                <a:cubicBezTo>
                  <a:pt x="360" y="19"/>
                  <a:pt x="360" y="15"/>
                  <a:pt x="360" y="13"/>
                </a:cubicBezTo>
                <a:cubicBezTo>
                  <a:pt x="352" y="13"/>
                  <a:pt x="328" y="11"/>
                  <a:pt x="311" y="7"/>
                </a:cubicBezTo>
                <a:cubicBezTo>
                  <a:pt x="306" y="6"/>
                  <a:pt x="302" y="5"/>
                  <a:pt x="298" y="5"/>
                </a:cubicBezTo>
                <a:cubicBezTo>
                  <a:pt x="292" y="4"/>
                  <a:pt x="286" y="4"/>
                  <a:pt x="281" y="4"/>
                </a:cubicBezTo>
                <a:cubicBezTo>
                  <a:pt x="278" y="4"/>
                  <a:pt x="274" y="4"/>
                  <a:pt x="271" y="3"/>
                </a:cubicBezTo>
                <a:cubicBezTo>
                  <a:pt x="260" y="3"/>
                  <a:pt x="239" y="1"/>
                  <a:pt x="230" y="0"/>
                </a:cubicBezTo>
                <a:cubicBezTo>
                  <a:pt x="217" y="130"/>
                  <a:pt x="201" y="285"/>
                  <a:pt x="198" y="294"/>
                </a:cubicBezTo>
                <a:cubicBezTo>
                  <a:pt x="197" y="295"/>
                  <a:pt x="197" y="295"/>
                  <a:pt x="196" y="296"/>
                </a:cubicBezTo>
                <a:cubicBezTo>
                  <a:pt x="194" y="298"/>
                  <a:pt x="189" y="299"/>
                  <a:pt x="173" y="299"/>
                </a:cubicBezTo>
                <a:cubicBezTo>
                  <a:pt x="127" y="299"/>
                  <a:pt x="21" y="288"/>
                  <a:pt x="0" y="285"/>
                </a:cubicBezTo>
                <a:cubicBezTo>
                  <a:pt x="1" y="287"/>
                  <a:pt x="2" y="290"/>
                  <a:pt x="7" y="294"/>
                </a:cubicBezTo>
                <a:cubicBezTo>
                  <a:pt x="16" y="300"/>
                  <a:pt x="18" y="303"/>
                  <a:pt x="22" y="307"/>
                </a:cubicBezTo>
                <a:cubicBezTo>
                  <a:pt x="24" y="310"/>
                  <a:pt x="26" y="312"/>
                  <a:pt x="32" y="317"/>
                </a:cubicBezTo>
                <a:cubicBezTo>
                  <a:pt x="36" y="321"/>
                  <a:pt x="39" y="324"/>
                  <a:pt x="41" y="326"/>
                </a:cubicBezTo>
                <a:cubicBezTo>
                  <a:pt x="45" y="330"/>
                  <a:pt x="47" y="333"/>
                  <a:pt x="57" y="338"/>
                </a:cubicBezTo>
                <a:cubicBezTo>
                  <a:pt x="60" y="340"/>
                  <a:pt x="63" y="341"/>
                  <a:pt x="65" y="342"/>
                </a:cubicBezTo>
                <a:cubicBezTo>
                  <a:pt x="76" y="348"/>
                  <a:pt x="79" y="350"/>
                  <a:pt x="83" y="356"/>
                </a:cubicBezTo>
                <a:cubicBezTo>
                  <a:pt x="86" y="361"/>
                  <a:pt x="86" y="363"/>
                  <a:pt x="87" y="368"/>
                </a:cubicBezTo>
                <a:cubicBezTo>
                  <a:pt x="87" y="371"/>
                  <a:pt x="88" y="375"/>
                  <a:pt x="89" y="381"/>
                </a:cubicBezTo>
                <a:cubicBezTo>
                  <a:pt x="90" y="388"/>
                  <a:pt x="90" y="394"/>
                  <a:pt x="89" y="400"/>
                </a:cubicBezTo>
                <a:cubicBezTo>
                  <a:pt x="89" y="409"/>
                  <a:pt x="88" y="416"/>
                  <a:pt x="94" y="427"/>
                </a:cubicBezTo>
                <a:cubicBezTo>
                  <a:pt x="99" y="436"/>
                  <a:pt x="99" y="442"/>
                  <a:pt x="99" y="447"/>
                </a:cubicBezTo>
                <a:cubicBezTo>
                  <a:pt x="100" y="451"/>
                  <a:pt x="100" y="453"/>
                  <a:pt x="118" y="458"/>
                </a:cubicBezTo>
                <a:cubicBezTo>
                  <a:pt x="132" y="461"/>
                  <a:pt x="139" y="462"/>
                  <a:pt x="145" y="462"/>
                </a:cubicBezTo>
                <a:cubicBezTo>
                  <a:pt x="152" y="463"/>
                  <a:pt x="155" y="463"/>
                  <a:pt x="160" y="471"/>
                </a:cubicBezTo>
                <a:cubicBezTo>
                  <a:pt x="164" y="475"/>
                  <a:pt x="164" y="482"/>
                  <a:pt x="164" y="487"/>
                </a:cubicBezTo>
                <a:cubicBezTo>
                  <a:pt x="164" y="486"/>
                  <a:pt x="164" y="486"/>
                  <a:pt x="165" y="486"/>
                </a:cubicBezTo>
                <a:cubicBezTo>
                  <a:pt x="169" y="481"/>
                  <a:pt x="172" y="476"/>
                  <a:pt x="174" y="472"/>
                </a:cubicBezTo>
                <a:cubicBezTo>
                  <a:pt x="178" y="464"/>
                  <a:pt x="183" y="456"/>
                  <a:pt x="198" y="446"/>
                </a:cubicBezTo>
                <a:cubicBezTo>
                  <a:pt x="206" y="442"/>
                  <a:pt x="206" y="438"/>
                  <a:pt x="206" y="434"/>
                </a:cubicBezTo>
                <a:cubicBezTo>
                  <a:pt x="206" y="431"/>
                  <a:pt x="206" y="424"/>
                  <a:pt x="213" y="424"/>
                </a:cubicBezTo>
                <a:cubicBezTo>
                  <a:pt x="217" y="424"/>
                  <a:pt x="222" y="426"/>
                  <a:pt x="236" y="432"/>
                </a:cubicBezTo>
                <a:cubicBezTo>
                  <a:pt x="251" y="439"/>
                  <a:pt x="261" y="442"/>
                  <a:pt x="268" y="444"/>
                </a:cubicBezTo>
                <a:cubicBezTo>
                  <a:pt x="281" y="447"/>
                  <a:pt x="286" y="449"/>
                  <a:pt x="297" y="468"/>
                </a:cubicBezTo>
                <a:cubicBezTo>
                  <a:pt x="308" y="488"/>
                  <a:pt x="309" y="492"/>
                  <a:pt x="312" y="501"/>
                </a:cubicBezTo>
                <a:cubicBezTo>
                  <a:pt x="313" y="506"/>
                  <a:pt x="315" y="512"/>
                  <a:pt x="319" y="522"/>
                </a:cubicBezTo>
                <a:cubicBezTo>
                  <a:pt x="324" y="536"/>
                  <a:pt x="322" y="545"/>
                  <a:pt x="321" y="550"/>
                </a:cubicBezTo>
                <a:cubicBezTo>
                  <a:pt x="321" y="551"/>
                  <a:pt x="321" y="552"/>
                  <a:pt x="321" y="552"/>
                </a:cubicBezTo>
                <a:cubicBezTo>
                  <a:pt x="324" y="554"/>
                  <a:pt x="333" y="555"/>
                  <a:pt x="337" y="556"/>
                </a:cubicBezTo>
                <a:cubicBezTo>
                  <a:pt x="342" y="557"/>
                  <a:pt x="347" y="557"/>
                  <a:pt x="351" y="557"/>
                </a:cubicBezTo>
                <a:cubicBezTo>
                  <a:pt x="356" y="557"/>
                  <a:pt x="360" y="556"/>
                  <a:pt x="363" y="556"/>
                </a:cubicBezTo>
                <a:cubicBezTo>
                  <a:pt x="365" y="556"/>
                  <a:pt x="367" y="555"/>
                  <a:pt x="368" y="555"/>
                </a:cubicBezTo>
                <a:cubicBezTo>
                  <a:pt x="376" y="555"/>
                  <a:pt x="377" y="563"/>
                  <a:pt x="378" y="573"/>
                </a:cubicBezTo>
                <a:cubicBezTo>
                  <a:pt x="379" y="581"/>
                  <a:pt x="380" y="583"/>
                  <a:pt x="380" y="584"/>
                </a:cubicBezTo>
                <a:cubicBezTo>
                  <a:pt x="380" y="585"/>
                  <a:pt x="381" y="587"/>
                  <a:pt x="383" y="604"/>
                </a:cubicBezTo>
                <a:cubicBezTo>
                  <a:pt x="385" y="618"/>
                  <a:pt x="385" y="627"/>
                  <a:pt x="385" y="633"/>
                </a:cubicBezTo>
                <a:cubicBezTo>
                  <a:pt x="385" y="641"/>
                  <a:pt x="385" y="642"/>
                  <a:pt x="389" y="646"/>
                </a:cubicBezTo>
                <a:cubicBezTo>
                  <a:pt x="390" y="647"/>
                  <a:pt x="391" y="648"/>
                  <a:pt x="392" y="650"/>
                </a:cubicBezTo>
                <a:cubicBezTo>
                  <a:pt x="395" y="652"/>
                  <a:pt x="399" y="654"/>
                  <a:pt x="404" y="656"/>
                </a:cubicBezTo>
                <a:cubicBezTo>
                  <a:pt x="421" y="665"/>
                  <a:pt x="426" y="667"/>
                  <a:pt x="429" y="668"/>
                </a:cubicBezTo>
                <a:cubicBezTo>
                  <a:pt x="433" y="670"/>
                  <a:pt x="434" y="671"/>
                  <a:pt x="447" y="679"/>
                </a:cubicBezTo>
                <a:cubicBezTo>
                  <a:pt x="458" y="686"/>
                  <a:pt x="461" y="690"/>
                  <a:pt x="463" y="693"/>
                </a:cubicBezTo>
                <a:cubicBezTo>
                  <a:pt x="464" y="695"/>
                  <a:pt x="465" y="696"/>
                  <a:pt x="482" y="699"/>
                </a:cubicBezTo>
                <a:cubicBezTo>
                  <a:pt x="497" y="702"/>
                  <a:pt x="505" y="707"/>
                  <a:pt x="509" y="710"/>
                </a:cubicBezTo>
                <a:cubicBezTo>
                  <a:pt x="510" y="711"/>
                  <a:pt x="511" y="711"/>
                  <a:pt x="511" y="711"/>
                </a:cubicBezTo>
                <a:cubicBezTo>
                  <a:pt x="511" y="711"/>
                  <a:pt x="511" y="710"/>
                  <a:pt x="511" y="710"/>
                </a:cubicBezTo>
                <a:cubicBezTo>
                  <a:pt x="513" y="703"/>
                  <a:pt x="516" y="702"/>
                  <a:pt x="517" y="702"/>
                </a:cubicBezTo>
                <a:cubicBezTo>
                  <a:pt x="518" y="702"/>
                  <a:pt x="518" y="702"/>
                  <a:pt x="518" y="702"/>
                </a:cubicBezTo>
                <a:cubicBezTo>
                  <a:pt x="517" y="696"/>
                  <a:pt x="515" y="689"/>
                  <a:pt x="515" y="686"/>
                </a:cubicBezTo>
                <a:cubicBezTo>
                  <a:pt x="509" y="661"/>
                  <a:pt x="502" y="648"/>
                  <a:pt x="498" y="640"/>
                </a:cubicBezTo>
                <a:cubicBezTo>
                  <a:pt x="490" y="626"/>
                  <a:pt x="489" y="620"/>
                  <a:pt x="501" y="600"/>
                </a:cubicBezTo>
                <a:cubicBezTo>
                  <a:pt x="509" y="589"/>
                  <a:pt x="511" y="583"/>
                  <a:pt x="513" y="579"/>
                </a:cubicBezTo>
                <a:cubicBezTo>
                  <a:pt x="517" y="573"/>
                  <a:pt x="518" y="571"/>
                  <a:pt x="530" y="559"/>
                </a:cubicBezTo>
                <a:cubicBezTo>
                  <a:pt x="540" y="550"/>
                  <a:pt x="546" y="544"/>
                  <a:pt x="550" y="540"/>
                </a:cubicBezTo>
                <a:cubicBezTo>
                  <a:pt x="551" y="539"/>
                  <a:pt x="552" y="538"/>
                  <a:pt x="552" y="537"/>
                </a:cubicBezTo>
                <a:cubicBezTo>
                  <a:pt x="543" y="527"/>
                  <a:pt x="539" y="522"/>
                  <a:pt x="540" y="516"/>
                </a:cubicBezTo>
                <a:cubicBezTo>
                  <a:pt x="541" y="515"/>
                  <a:pt x="542" y="512"/>
                  <a:pt x="547" y="512"/>
                </a:cubicBezTo>
                <a:cubicBezTo>
                  <a:pt x="554" y="512"/>
                  <a:pt x="554" y="512"/>
                  <a:pt x="554" y="512"/>
                </a:cubicBezTo>
                <a:cubicBezTo>
                  <a:pt x="567" y="512"/>
                  <a:pt x="577" y="513"/>
                  <a:pt x="582" y="518"/>
                </a:cubicBezTo>
                <a:cubicBezTo>
                  <a:pt x="585" y="522"/>
                  <a:pt x="584" y="526"/>
                  <a:pt x="583" y="530"/>
                </a:cubicBezTo>
                <a:cubicBezTo>
                  <a:pt x="585" y="529"/>
                  <a:pt x="587" y="528"/>
                  <a:pt x="590" y="526"/>
                </a:cubicBezTo>
                <a:cubicBezTo>
                  <a:pt x="621" y="503"/>
                  <a:pt x="626" y="498"/>
                  <a:pt x="626" y="498"/>
                </a:cubicBezTo>
                <a:cubicBezTo>
                  <a:pt x="627" y="498"/>
                  <a:pt x="633" y="492"/>
                  <a:pt x="632" y="486"/>
                </a:cubicBezTo>
                <a:cubicBezTo>
                  <a:pt x="632" y="478"/>
                  <a:pt x="628" y="464"/>
                  <a:pt x="626" y="459"/>
                </a:cubicBezTo>
                <a:cubicBezTo>
                  <a:pt x="624" y="456"/>
                  <a:pt x="622" y="453"/>
                  <a:pt x="624" y="450"/>
                </a:cubicBezTo>
                <a:cubicBezTo>
                  <a:pt x="624" y="447"/>
                  <a:pt x="626" y="446"/>
                  <a:pt x="628" y="446"/>
                </a:cubicBezTo>
                <a:cubicBezTo>
                  <a:pt x="630" y="446"/>
                  <a:pt x="632" y="447"/>
                  <a:pt x="644" y="456"/>
                </a:cubicBezTo>
                <a:cubicBezTo>
                  <a:pt x="655" y="465"/>
                  <a:pt x="657" y="470"/>
                  <a:pt x="658" y="473"/>
                </a:cubicBezTo>
                <a:cubicBezTo>
                  <a:pt x="658" y="473"/>
                  <a:pt x="659" y="474"/>
                  <a:pt x="659" y="474"/>
                </a:cubicBezTo>
                <a:cubicBezTo>
                  <a:pt x="659" y="474"/>
                  <a:pt x="662" y="475"/>
                  <a:pt x="667" y="475"/>
                </a:cubicBezTo>
                <a:cubicBezTo>
                  <a:pt x="670" y="476"/>
                  <a:pt x="673" y="476"/>
                  <a:pt x="676" y="476"/>
                </a:cubicBezTo>
                <a:cubicBezTo>
                  <a:pt x="690" y="476"/>
                  <a:pt x="698" y="472"/>
                  <a:pt x="703" y="463"/>
                </a:cubicBezTo>
                <a:cubicBezTo>
                  <a:pt x="705" y="458"/>
                  <a:pt x="708" y="455"/>
                  <a:pt x="711" y="455"/>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0" name="Freeform 109"/>
          <p:cNvSpPr>
            <a:spLocks/>
          </p:cNvSpPr>
          <p:nvPr/>
        </p:nvSpPr>
        <p:spPr bwMode="auto">
          <a:xfrm>
            <a:off x="13718455" y="5558096"/>
            <a:ext cx="1293614" cy="1317232"/>
          </a:xfrm>
          <a:custGeom>
            <a:avLst/>
            <a:gdLst>
              <a:gd name="T0" fmla="*/ 130 w 359"/>
              <a:gd name="T1" fmla="*/ 346 h 365"/>
              <a:gd name="T2" fmla="*/ 132 w 359"/>
              <a:gd name="T3" fmla="*/ 346 h 365"/>
              <a:gd name="T4" fmla="*/ 308 w 359"/>
              <a:gd name="T5" fmla="*/ 361 h 365"/>
              <a:gd name="T6" fmla="*/ 326 w 359"/>
              <a:gd name="T7" fmla="*/ 360 h 365"/>
              <a:gd name="T8" fmla="*/ 357 w 359"/>
              <a:gd name="T9" fmla="*/ 66 h 365"/>
              <a:gd name="T10" fmla="*/ 359 w 359"/>
              <a:gd name="T11" fmla="*/ 40 h 365"/>
              <a:gd name="T12" fmla="*/ 318 w 359"/>
              <a:gd name="T13" fmla="*/ 37 h 365"/>
              <a:gd name="T14" fmla="*/ 318 w 359"/>
              <a:gd name="T15" fmla="*/ 37 h 365"/>
              <a:gd name="T16" fmla="*/ 308 w 359"/>
              <a:gd name="T17" fmla="*/ 36 h 365"/>
              <a:gd name="T18" fmla="*/ 306 w 359"/>
              <a:gd name="T19" fmla="*/ 36 h 365"/>
              <a:gd name="T20" fmla="*/ 297 w 359"/>
              <a:gd name="T21" fmla="*/ 35 h 365"/>
              <a:gd name="T22" fmla="*/ 294 w 359"/>
              <a:gd name="T23" fmla="*/ 35 h 365"/>
              <a:gd name="T24" fmla="*/ 285 w 359"/>
              <a:gd name="T25" fmla="*/ 34 h 365"/>
              <a:gd name="T26" fmla="*/ 282 w 359"/>
              <a:gd name="T27" fmla="*/ 34 h 365"/>
              <a:gd name="T28" fmla="*/ 273 w 359"/>
              <a:gd name="T29" fmla="*/ 33 h 365"/>
              <a:gd name="T30" fmla="*/ 270 w 359"/>
              <a:gd name="T31" fmla="*/ 32 h 365"/>
              <a:gd name="T32" fmla="*/ 261 w 359"/>
              <a:gd name="T33" fmla="*/ 32 h 365"/>
              <a:gd name="T34" fmla="*/ 258 w 359"/>
              <a:gd name="T35" fmla="*/ 31 h 365"/>
              <a:gd name="T36" fmla="*/ 250 w 359"/>
              <a:gd name="T37" fmla="*/ 30 h 365"/>
              <a:gd name="T38" fmla="*/ 246 w 359"/>
              <a:gd name="T39" fmla="*/ 30 h 365"/>
              <a:gd name="T40" fmla="*/ 238 w 359"/>
              <a:gd name="T41" fmla="*/ 29 h 365"/>
              <a:gd name="T42" fmla="*/ 235 w 359"/>
              <a:gd name="T43" fmla="*/ 28 h 365"/>
              <a:gd name="T44" fmla="*/ 226 w 359"/>
              <a:gd name="T45" fmla="*/ 27 h 365"/>
              <a:gd name="T46" fmla="*/ 222 w 359"/>
              <a:gd name="T47" fmla="*/ 27 h 365"/>
              <a:gd name="T48" fmla="*/ 214 w 359"/>
              <a:gd name="T49" fmla="*/ 26 h 365"/>
              <a:gd name="T50" fmla="*/ 210 w 359"/>
              <a:gd name="T51" fmla="*/ 25 h 365"/>
              <a:gd name="T52" fmla="*/ 201 w 359"/>
              <a:gd name="T53" fmla="*/ 24 h 365"/>
              <a:gd name="T54" fmla="*/ 198 w 359"/>
              <a:gd name="T55" fmla="*/ 23 h 365"/>
              <a:gd name="T56" fmla="*/ 189 w 359"/>
              <a:gd name="T57" fmla="*/ 22 h 365"/>
              <a:gd name="T58" fmla="*/ 186 w 359"/>
              <a:gd name="T59" fmla="*/ 22 h 365"/>
              <a:gd name="T60" fmla="*/ 178 w 359"/>
              <a:gd name="T61" fmla="*/ 21 h 365"/>
              <a:gd name="T62" fmla="*/ 175 w 359"/>
              <a:gd name="T63" fmla="*/ 20 h 365"/>
              <a:gd name="T64" fmla="*/ 167 w 359"/>
              <a:gd name="T65" fmla="*/ 19 h 365"/>
              <a:gd name="T66" fmla="*/ 165 w 359"/>
              <a:gd name="T67" fmla="*/ 19 h 365"/>
              <a:gd name="T68" fmla="*/ 155 w 359"/>
              <a:gd name="T69" fmla="*/ 17 h 365"/>
              <a:gd name="T70" fmla="*/ 154 w 359"/>
              <a:gd name="T71" fmla="*/ 17 h 365"/>
              <a:gd name="T72" fmla="*/ 144 w 359"/>
              <a:gd name="T73" fmla="*/ 15 h 365"/>
              <a:gd name="T74" fmla="*/ 143 w 359"/>
              <a:gd name="T75" fmla="*/ 15 h 365"/>
              <a:gd name="T76" fmla="*/ 133 w 359"/>
              <a:gd name="T77" fmla="*/ 14 h 365"/>
              <a:gd name="T78" fmla="*/ 132 w 359"/>
              <a:gd name="T79" fmla="*/ 14 h 365"/>
              <a:gd name="T80" fmla="*/ 123 w 359"/>
              <a:gd name="T81" fmla="*/ 12 h 365"/>
              <a:gd name="T82" fmla="*/ 123 w 359"/>
              <a:gd name="T83" fmla="*/ 12 h 365"/>
              <a:gd name="T84" fmla="*/ 52 w 359"/>
              <a:gd name="T85" fmla="*/ 0 h 365"/>
              <a:gd name="T86" fmla="*/ 51 w 359"/>
              <a:gd name="T87" fmla="*/ 1 h 365"/>
              <a:gd name="T88" fmla="*/ 51 w 359"/>
              <a:gd name="T89" fmla="*/ 0 h 365"/>
              <a:gd name="T90" fmla="*/ 47 w 359"/>
              <a:gd name="T91" fmla="*/ 29 h 365"/>
              <a:gd name="T92" fmla="*/ 0 w 359"/>
              <a:gd name="T93" fmla="*/ 365 h 365"/>
              <a:gd name="T94" fmla="*/ 36 w 359"/>
              <a:gd name="T95" fmla="*/ 361 h 365"/>
              <a:gd name="T96" fmla="*/ 36 w 359"/>
              <a:gd name="T97" fmla="*/ 337 h 365"/>
              <a:gd name="T98" fmla="*/ 130 w 359"/>
              <a:gd name="T99" fmla="*/ 346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9" h="365">
                <a:moveTo>
                  <a:pt x="130" y="346"/>
                </a:moveTo>
                <a:cubicBezTo>
                  <a:pt x="132" y="346"/>
                  <a:pt x="132" y="346"/>
                  <a:pt x="132" y="346"/>
                </a:cubicBezTo>
                <a:cubicBezTo>
                  <a:pt x="133" y="347"/>
                  <a:pt x="258" y="361"/>
                  <a:pt x="308" y="361"/>
                </a:cubicBezTo>
                <a:cubicBezTo>
                  <a:pt x="320" y="361"/>
                  <a:pt x="324" y="360"/>
                  <a:pt x="326" y="360"/>
                </a:cubicBezTo>
                <a:cubicBezTo>
                  <a:pt x="329" y="345"/>
                  <a:pt x="340" y="234"/>
                  <a:pt x="357" y="66"/>
                </a:cubicBezTo>
                <a:cubicBezTo>
                  <a:pt x="359" y="40"/>
                  <a:pt x="359" y="40"/>
                  <a:pt x="359" y="40"/>
                </a:cubicBezTo>
                <a:cubicBezTo>
                  <a:pt x="347" y="39"/>
                  <a:pt x="333" y="38"/>
                  <a:pt x="318" y="37"/>
                </a:cubicBezTo>
                <a:cubicBezTo>
                  <a:pt x="318" y="37"/>
                  <a:pt x="318" y="37"/>
                  <a:pt x="318" y="37"/>
                </a:cubicBezTo>
                <a:cubicBezTo>
                  <a:pt x="315" y="37"/>
                  <a:pt x="311" y="37"/>
                  <a:pt x="308" y="36"/>
                </a:cubicBezTo>
                <a:cubicBezTo>
                  <a:pt x="307" y="36"/>
                  <a:pt x="307" y="36"/>
                  <a:pt x="306" y="36"/>
                </a:cubicBezTo>
                <a:cubicBezTo>
                  <a:pt x="303" y="36"/>
                  <a:pt x="300" y="36"/>
                  <a:pt x="297" y="35"/>
                </a:cubicBezTo>
                <a:cubicBezTo>
                  <a:pt x="296" y="35"/>
                  <a:pt x="295" y="35"/>
                  <a:pt x="294" y="35"/>
                </a:cubicBezTo>
                <a:cubicBezTo>
                  <a:pt x="291" y="35"/>
                  <a:pt x="288" y="34"/>
                  <a:pt x="285" y="34"/>
                </a:cubicBezTo>
                <a:cubicBezTo>
                  <a:pt x="284" y="34"/>
                  <a:pt x="283" y="34"/>
                  <a:pt x="282" y="34"/>
                </a:cubicBezTo>
                <a:cubicBezTo>
                  <a:pt x="279" y="34"/>
                  <a:pt x="276" y="33"/>
                  <a:pt x="273" y="33"/>
                </a:cubicBezTo>
                <a:cubicBezTo>
                  <a:pt x="272" y="33"/>
                  <a:pt x="271" y="33"/>
                  <a:pt x="270" y="32"/>
                </a:cubicBezTo>
                <a:cubicBezTo>
                  <a:pt x="267" y="32"/>
                  <a:pt x="264" y="32"/>
                  <a:pt x="261" y="32"/>
                </a:cubicBezTo>
                <a:cubicBezTo>
                  <a:pt x="260" y="31"/>
                  <a:pt x="259" y="31"/>
                  <a:pt x="258" y="31"/>
                </a:cubicBezTo>
                <a:cubicBezTo>
                  <a:pt x="255" y="31"/>
                  <a:pt x="253" y="30"/>
                  <a:pt x="250" y="30"/>
                </a:cubicBezTo>
                <a:cubicBezTo>
                  <a:pt x="249" y="30"/>
                  <a:pt x="247" y="30"/>
                  <a:pt x="246" y="30"/>
                </a:cubicBezTo>
                <a:cubicBezTo>
                  <a:pt x="243" y="29"/>
                  <a:pt x="241" y="29"/>
                  <a:pt x="238" y="29"/>
                </a:cubicBezTo>
                <a:cubicBezTo>
                  <a:pt x="237" y="29"/>
                  <a:pt x="236" y="28"/>
                  <a:pt x="235" y="28"/>
                </a:cubicBezTo>
                <a:cubicBezTo>
                  <a:pt x="232" y="28"/>
                  <a:pt x="229" y="28"/>
                  <a:pt x="226" y="27"/>
                </a:cubicBezTo>
                <a:cubicBezTo>
                  <a:pt x="225" y="27"/>
                  <a:pt x="223" y="27"/>
                  <a:pt x="222" y="27"/>
                </a:cubicBezTo>
                <a:cubicBezTo>
                  <a:pt x="219" y="26"/>
                  <a:pt x="217" y="26"/>
                  <a:pt x="214" y="26"/>
                </a:cubicBezTo>
                <a:cubicBezTo>
                  <a:pt x="212" y="25"/>
                  <a:pt x="211" y="25"/>
                  <a:pt x="210" y="25"/>
                </a:cubicBezTo>
                <a:cubicBezTo>
                  <a:pt x="207" y="25"/>
                  <a:pt x="204" y="24"/>
                  <a:pt x="201" y="24"/>
                </a:cubicBezTo>
                <a:cubicBezTo>
                  <a:pt x="200" y="24"/>
                  <a:pt x="199" y="24"/>
                  <a:pt x="198" y="23"/>
                </a:cubicBezTo>
                <a:cubicBezTo>
                  <a:pt x="195" y="23"/>
                  <a:pt x="192" y="23"/>
                  <a:pt x="189" y="22"/>
                </a:cubicBezTo>
                <a:cubicBezTo>
                  <a:pt x="188" y="22"/>
                  <a:pt x="187" y="22"/>
                  <a:pt x="186" y="22"/>
                </a:cubicBezTo>
                <a:cubicBezTo>
                  <a:pt x="183" y="21"/>
                  <a:pt x="181" y="21"/>
                  <a:pt x="178" y="21"/>
                </a:cubicBezTo>
                <a:cubicBezTo>
                  <a:pt x="177" y="20"/>
                  <a:pt x="176" y="20"/>
                  <a:pt x="175" y="20"/>
                </a:cubicBezTo>
                <a:cubicBezTo>
                  <a:pt x="172" y="20"/>
                  <a:pt x="169" y="19"/>
                  <a:pt x="167" y="19"/>
                </a:cubicBezTo>
                <a:cubicBezTo>
                  <a:pt x="166" y="19"/>
                  <a:pt x="165" y="19"/>
                  <a:pt x="165" y="19"/>
                </a:cubicBezTo>
                <a:cubicBezTo>
                  <a:pt x="161" y="18"/>
                  <a:pt x="158" y="18"/>
                  <a:pt x="155" y="17"/>
                </a:cubicBezTo>
                <a:cubicBezTo>
                  <a:pt x="155" y="17"/>
                  <a:pt x="154" y="17"/>
                  <a:pt x="154" y="17"/>
                </a:cubicBezTo>
                <a:cubicBezTo>
                  <a:pt x="150" y="16"/>
                  <a:pt x="147" y="16"/>
                  <a:pt x="144" y="15"/>
                </a:cubicBezTo>
                <a:cubicBezTo>
                  <a:pt x="144" y="15"/>
                  <a:pt x="143" y="15"/>
                  <a:pt x="143" y="15"/>
                </a:cubicBezTo>
                <a:cubicBezTo>
                  <a:pt x="140" y="15"/>
                  <a:pt x="136" y="14"/>
                  <a:pt x="133" y="14"/>
                </a:cubicBezTo>
                <a:cubicBezTo>
                  <a:pt x="133" y="14"/>
                  <a:pt x="133" y="14"/>
                  <a:pt x="132" y="14"/>
                </a:cubicBezTo>
                <a:cubicBezTo>
                  <a:pt x="129" y="13"/>
                  <a:pt x="126" y="13"/>
                  <a:pt x="123" y="12"/>
                </a:cubicBezTo>
                <a:cubicBezTo>
                  <a:pt x="123" y="12"/>
                  <a:pt x="123" y="12"/>
                  <a:pt x="123" y="12"/>
                </a:cubicBezTo>
                <a:cubicBezTo>
                  <a:pt x="88" y="7"/>
                  <a:pt x="61" y="2"/>
                  <a:pt x="52" y="0"/>
                </a:cubicBezTo>
                <a:cubicBezTo>
                  <a:pt x="51" y="1"/>
                  <a:pt x="51" y="1"/>
                  <a:pt x="51" y="1"/>
                </a:cubicBezTo>
                <a:cubicBezTo>
                  <a:pt x="51" y="0"/>
                  <a:pt x="51" y="0"/>
                  <a:pt x="51" y="0"/>
                </a:cubicBezTo>
                <a:cubicBezTo>
                  <a:pt x="47" y="29"/>
                  <a:pt x="47" y="29"/>
                  <a:pt x="47" y="29"/>
                </a:cubicBezTo>
                <a:cubicBezTo>
                  <a:pt x="0" y="365"/>
                  <a:pt x="0" y="365"/>
                  <a:pt x="0" y="365"/>
                </a:cubicBezTo>
                <a:cubicBezTo>
                  <a:pt x="36" y="361"/>
                  <a:pt x="36" y="361"/>
                  <a:pt x="36" y="361"/>
                </a:cubicBezTo>
                <a:cubicBezTo>
                  <a:pt x="36" y="337"/>
                  <a:pt x="36" y="337"/>
                  <a:pt x="36" y="337"/>
                </a:cubicBezTo>
                <a:cubicBezTo>
                  <a:pt x="130" y="346"/>
                  <a:pt x="130" y="346"/>
                  <a:pt x="130" y="346"/>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1" name="Freeform 110"/>
          <p:cNvSpPr>
            <a:spLocks/>
          </p:cNvSpPr>
          <p:nvPr/>
        </p:nvSpPr>
        <p:spPr bwMode="auto">
          <a:xfrm>
            <a:off x="16221713" y="4191008"/>
            <a:ext cx="1099442" cy="700600"/>
          </a:xfrm>
          <a:custGeom>
            <a:avLst/>
            <a:gdLst>
              <a:gd name="T0" fmla="*/ 12 w 305"/>
              <a:gd name="T1" fmla="*/ 35 h 194"/>
              <a:gd name="T2" fmla="*/ 0 w 305"/>
              <a:gd name="T3" fmla="*/ 56 h 194"/>
              <a:gd name="T4" fmla="*/ 38 w 305"/>
              <a:gd name="T5" fmla="*/ 181 h 194"/>
              <a:gd name="T6" fmla="*/ 39 w 305"/>
              <a:gd name="T7" fmla="*/ 194 h 194"/>
              <a:gd name="T8" fmla="*/ 191 w 305"/>
              <a:gd name="T9" fmla="*/ 188 h 194"/>
              <a:gd name="T10" fmla="*/ 192 w 305"/>
              <a:gd name="T11" fmla="*/ 188 h 194"/>
              <a:gd name="T12" fmla="*/ 196 w 305"/>
              <a:gd name="T13" fmla="*/ 188 h 194"/>
              <a:gd name="T14" fmla="*/ 196 w 305"/>
              <a:gd name="T15" fmla="*/ 188 h 194"/>
              <a:gd name="T16" fmla="*/ 199 w 305"/>
              <a:gd name="T17" fmla="*/ 188 h 194"/>
              <a:gd name="T18" fmla="*/ 200 w 305"/>
              <a:gd name="T19" fmla="*/ 188 h 194"/>
              <a:gd name="T20" fmla="*/ 202 w 305"/>
              <a:gd name="T21" fmla="*/ 187 h 194"/>
              <a:gd name="T22" fmla="*/ 203 w 305"/>
              <a:gd name="T23" fmla="*/ 187 h 194"/>
              <a:gd name="T24" fmla="*/ 205 w 305"/>
              <a:gd name="T25" fmla="*/ 187 h 194"/>
              <a:gd name="T26" fmla="*/ 206 w 305"/>
              <a:gd name="T27" fmla="*/ 187 h 194"/>
              <a:gd name="T28" fmla="*/ 207 w 305"/>
              <a:gd name="T29" fmla="*/ 187 h 194"/>
              <a:gd name="T30" fmla="*/ 208 w 305"/>
              <a:gd name="T31" fmla="*/ 187 h 194"/>
              <a:gd name="T32" fmla="*/ 215 w 305"/>
              <a:gd name="T33" fmla="*/ 187 h 194"/>
              <a:gd name="T34" fmla="*/ 247 w 305"/>
              <a:gd name="T35" fmla="*/ 191 h 194"/>
              <a:gd name="T36" fmla="*/ 251 w 305"/>
              <a:gd name="T37" fmla="*/ 192 h 194"/>
              <a:gd name="T38" fmla="*/ 262 w 305"/>
              <a:gd name="T39" fmla="*/ 194 h 194"/>
              <a:gd name="T40" fmla="*/ 263 w 305"/>
              <a:gd name="T41" fmla="*/ 194 h 194"/>
              <a:gd name="T42" fmla="*/ 263 w 305"/>
              <a:gd name="T43" fmla="*/ 193 h 194"/>
              <a:gd name="T44" fmla="*/ 267 w 305"/>
              <a:gd name="T45" fmla="*/ 187 h 194"/>
              <a:gd name="T46" fmla="*/ 268 w 305"/>
              <a:gd name="T47" fmla="*/ 177 h 194"/>
              <a:gd name="T48" fmla="*/ 263 w 305"/>
              <a:gd name="T49" fmla="*/ 157 h 194"/>
              <a:gd name="T50" fmla="*/ 261 w 305"/>
              <a:gd name="T51" fmla="*/ 151 h 194"/>
              <a:gd name="T52" fmla="*/ 261 w 305"/>
              <a:gd name="T53" fmla="*/ 150 h 194"/>
              <a:gd name="T54" fmla="*/ 261 w 305"/>
              <a:gd name="T55" fmla="*/ 135 h 194"/>
              <a:gd name="T56" fmla="*/ 269 w 305"/>
              <a:gd name="T57" fmla="*/ 128 h 194"/>
              <a:gd name="T58" fmla="*/ 280 w 305"/>
              <a:gd name="T59" fmla="*/ 123 h 194"/>
              <a:gd name="T60" fmla="*/ 291 w 305"/>
              <a:gd name="T61" fmla="*/ 119 h 194"/>
              <a:gd name="T62" fmla="*/ 300 w 305"/>
              <a:gd name="T63" fmla="*/ 117 h 194"/>
              <a:gd name="T64" fmla="*/ 305 w 305"/>
              <a:gd name="T65" fmla="*/ 118 h 194"/>
              <a:gd name="T66" fmla="*/ 305 w 305"/>
              <a:gd name="T67" fmla="*/ 112 h 194"/>
              <a:gd name="T68" fmla="*/ 305 w 305"/>
              <a:gd name="T69" fmla="*/ 103 h 194"/>
              <a:gd name="T70" fmla="*/ 305 w 305"/>
              <a:gd name="T71" fmla="*/ 97 h 194"/>
              <a:gd name="T72" fmla="*/ 300 w 305"/>
              <a:gd name="T73" fmla="*/ 84 h 194"/>
              <a:gd name="T74" fmla="*/ 297 w 305"/>
              <a:gd name="T75" fmla="*/ 81 h 194"/>
              <a:gd name="T76" fmla="*/ 289 w 305"/>
              <a:gd name="T77" fmla="*/ 75 h 194"/>
              <a:gd name="T78" fmla="*/ 278 w 305"/>
              <a:gd name="T79" fmla="*/ 67 h 194"/>
              <a:gd name="T80" fmla="*/ 267 w 305"/>
              <a:gd name="T81" fmla="*/ 63 h 194"/>
              <a:gd name="T82" fmla="*/ 255 w 305"/>
              <a:gd name="T83" fmla="*/ 46 h 194"/>
              <a:gd name="T84" fmla="*/ 251 w 305"/>
              <a:gd name="T85" fmla="*/ 26 h 194"/>
              <a:gd name="T86" fmla="*/ 249 w 305"/>
              <a:gd name="T87" fmla="*/ 18 h 194"/>
              <a:gd name="T88" fmla="*/ 244 w 305"/>
              <a:gd name="T89" fmla="*/ 9 h 194"/>
              <a:gd name="T90" fmla="*/ 18 w 305"/>
              <a:gd name="T91" fmla="*/ 0 h 194"/>
              <a:gd name="T92" fmla="*/ 12 w 305"/>
              <a:gd name="T93" fmla="*/ 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5" h="194">
                <a:moveTo>
                  <a:pt x="12" y="35"/>
                </a:moveTo>
                <a:cubicBezTo>
                  <a:pt x="10" y="42"/>
                  <a:pt x="5" y="50"/>
                  <a:pt x="0" y="56"/>
                </a:cubicBezTo>
                <a:cubicBezTo>
                  <a:pt x="22" y="79"/>
                  <a:pt x="41" y="156"/>
                  <a:pt x="38" y="181"/>
                </a:cubicBezTo>
                <a:cubicBezTo>
                  <a:pt x="38" y="185"/>
                  <a:pt x="38" y="189"/>
                  <a:pt x="39" y="194"/>
                </a:cubicBezTo>
                <a:cubicBezTo>
                  <a:pt x="62" y="193"/>
                  <a:pt x="153" y="190"/>
                  <a:pt x="191" y="188"/>
                </a:cubicBezTo>
                <a:cubicBezTo>
                  <a:pt x="191" y="188"/>
                  <a:pt x="192" y="188"/>
                  <a:pt x="192" y="188"/>
                </a:cubicBezTo>
                <a:cubicBezTo>
                  <a:pt x="193" y="188"/>
                  <a:pt x="194" y="188"/>
                  <a:pt x="196" y="188"/>
                </a:cubicBezTo>
                <a:cubicBezTo>
                  <a:pt x="196" y="188"/>
                  <a:pt x="196" y="188"/>
                  <a:pt x="196" y="188"/>
                </a:cubicBezTo>
                <a:cubicBezTo>
                  <a:pt x="197" y="188"/>
                  <a:pt x="198" y="188"/>
                  <a:pt x="199" y="188"/>
                </a:cubicBezTo>
                <a:cubicBezTo>
                  <a:pt x="199" y="188"/>
                  <a:pt x="200" y="188"/>
                  <a:pt x="200" y="188"/>
                </a:cubicBezTo>
                <a:cubicBezTo>
                  <a:pt x="201" y="188"/>
                  <a:pt x="201" y="188"/>
                  <a:pt x="202" y="187"/>
                </a:cubicBezTo>
                <a:cubicBezTo>
                  <a:pt x="203" y="187"/>
                  <a:pt x="203" y="187"/>
                  <a:pt x="203" y="187"/>
                </a:cubicBezTo>
                <a:cubicBezTo>
                  <a:pt x="204" y="187"/>
                  <a:pt x="204" y="187"/>
                  <a:pt x="205" y="187"/>
                </a:cubicBezTo>
                <a:cubicBezTo>
                  <a:pt x="205" y="187"/>
                  <a:pt x="205" y="187"/>
                  <a:pt x="206" y="187"/>
                </a:cubicBezTo>
                <a:cubicBezTo>
                  <a:pt x="206" y="187"/>
                  <a:pt x="206" y="187"/>
                  <a:pt x="207" y="187"/>
                </a:cubicBezTo>
                <a:cubicBezTo>
                  <a:pt x="207" y="187"/>
                  <a:pt x="208" y="187"/>
                  <a:pt x="208" y="187"/>
                </a:cubicBezTo>
                <a:cubicBezTo>
                  <a:pt x="210" y="187"/>
                  <a:pt x="212" y="187"/>
                  <a:pt x="215" y="187"/>
                </a:cubicBezTo>
                <a:cubicBezTo>
                  <a:pt x="226" y="187"/>
                  <a:pt x="240" y="189"/>
                  <a:pt x="247" y="191"/>
                </a:cubicBezTo>
                <a:cubicBezTo>
                  <a:pt x="248" y="191"/>
                  <a:pt x="250" y="191"/>
                  <a:pt x="251" y="192"/>
                </a:cubicBezTo>
                <a:cubicBezTo>
                  <a:pt x="255" y="193"/>
                  <a:pt x="259" y="194"/>
                  <a:pt x="262" y="194"/>
                </a:cubicBezTo>
                <a:cubicBezTo>
                  <a:pt x="262" y="194"/>
                  <a:pt x="262" y="194"/>
                  <a:pt x="263" y="194"/>
                </a:cubicBezTo>
                <a:cubicBezTo>
                  <a:pt x="263" y="193"/>
                  <a:pt x="263" y="193"/>
                  <a:pt x="263" y="193"/>
                </a:cubicBezTo>
                <a:cubicBezTo>
                  <a:pt x="264" y="190"/>
                  <a:pt x="266" y="188"/>
                  <a:pt x="267" y="187"/>
                </a:cubicBezTo>
                <a:cubicBezTo>
                  <a:pt x="269" y="185"/>
                  <a:pt x="269" y="185"/>
                  <a:pt x="268" y="177"/>
                </a:cubicBezTo>
                <a:cubicBezTo>
                  <a:pt x="266" y="167"/>
                  <a:pt x="265" y="161"/>
                  <a:pt x="263" y="157"/>
                </a:cubicBezTo>
                <a:cubicBezTo>
                  <a:pt x="263" y="155"/>
                  <a:pt x="262" y="153"/>
                  <a:pt x="261" y="151"/>
                </a:cubicBezTo>
                <a:cubicBezTo>
                  <a:pt x="261" y="150"/>
                  <a:pt x="261" y="150"/>
                  <a:pt x="261" y="150"/>
                </a:cubicBezTo>
                <a:cubicBezTo>
                  <a:pt x="260" y="145"/>
                  <a:pt x="259" y="140"/>
                  <a:pt x="261" y="135"/>
                </a:cubicBezTo>
                <a:cubicBezTo>
                  <a:pt x="262" y="132"/>
                  <a:pt x="265" y="130"/>
                  <a:pt x="269" y="128"/>
                </a:cubicBezTo>
                <a:cubicBezTo>
                  <a:pt x="275" y="126"/>
                  <a:pt x="276" y="125"/>
                  <a:pt x="280" y="123"/>
                </a:cubicBezTo>
                <a:cubicBezTo>
                  <a:pt x="283" y="122"/>
                  <a:pt x="286" y="121"/>
                  <a:pt x="291" y="119"/>
                </a:cubicBezTo>
                <a:cubicBezTo>
                  <a:pt x="294" y="117"/>
                  <a:pt x="297" y="117"/>
                  <a:pt x="300" y="117"/>
                </a:cubicBezTo>
                <a:cubicBezTo>
                  <a:pt x="302" y="117"/>
                  <a:pt x="304" y="117"/>
                  <a:pt x="305" y="118"/>
                </a:cubicBezTo>
                <a:cubicBezTo>
                  <a:pt x="305" y="116"/>
                  <a:pt x="305" y="115"/>
                  <a:pt x="305" y="112"/>
                </a:cubicBezTo>
                <a:cubicBezTo>
                  <a:pt x="305" y="109"/>
                  <a:pt x="305" y="106"/>
                  <a:pt x="305" y="103"/>
                </a:cubicBezTo>
                <a:cubicBezTo>
                  <a:pt x="305" y="101"/>
                  <a:pt x="305" y="99"/>
                  <a:pt x="305" y="97"/>
                </a:cubicBezTo>
                <a:cubicBezTo>
                  <a:pt x="305" y="90"/>
                  <a:pt x="305" y="89"/>
                  <a:pt x="300" y="84"/>
                </a:cubicBezTo>
                <a:cubicBezTo>
                  <a:pt x="299" y="83"/>
                  <a:pt x="298" y="82"/>
                  <a:pt x="297" y="81"/>
                </a:cubicBezTo>
                <a:cubicBezTo>
                  <a:pt x="294" y="78"/>
                  <a:pt x="292" y="77"/>
                  <a:pt x="289" y="75"/>
                </a:cubicBezTo>
                <a:cubicBezTo>
                  <a:pt x="287" y="74"/>
                  <a:pt x="284" y="71"/>
                  <a:pt x="278" y="67"/>
                </a:cubicBezTo>
                <a:cubicBezTo>
                  <a:pt x="273" y="64"/>
                  <a:pt x="270" y="63"/>
                  <a:pt x="267" y="63"/>
                </a:cubicBezTo>
                <a:cubicBezTo>
                  <a:pt x="261" y="62"/>
                  <a:pt x="258" y="60"/>
                  <a:pt x="255" y="46"/>
                </a:cubicBezTo>
                <a:cubicBezTo>
                  <a:pt x="252" y="35"/>
                  <a:pt x="252" y="29"/>
                  <a:pt x="251" y="26"/>
                </a:cubicBezTo>
                <a:cubicBezTo>
                  <a:pt x="250" y="22"/>
                  <a:pt x="250" y="20"/>
                  <a:pt x="249" y="18"/>
                </a:cubicBezTo>
                <a:cubicBezTo>
                  <a:pt x="248" y="14"/>
                  <a:pt x="245" y="11"/>
                  <a:pt x="244" y="9"/>
                </a:cubicBezTo>
                <a:cubicBezTo>
                  <a:pt x="223" y="9"/>
                  <a:pt x="55" y="8"/>
                  <a:pt x="18" y="0"/>
                </a:cubicBezTo>
                <a:cubicBezTo>
                  <a:pt x="17" y="13"/>
                  <a:pt x="15" y="28"/>
                  <a:pt x="12" y="35"/>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2" name="Freeform 111"/>
          <p:cNvSpPr>
            <a:spLocks/>
          </p:cNvSpPr>
          <p:nvPr/>
        </p:nvSpPr>
        <p:spPr bwMode="auto">
          <a:xfrm>
            <a:off x="13264498" y="2501167"/>
            <a:ext cx="1826280" cy="1270002"/>
          </a:xfrm>
          <a:custGeom>
            <a:avLst/>
            <a:gdLst>
              <a:gd name="T0" fmla="*/ 23 w 507"/>
              <a:gd name="T1" fmla="*/ 0 h 352"/>
              <a:gd name="T2" fmla="*/ 21 w 507"/>
              <a:gd name="T3" fmla="*/ 3 h 352"/>
              <a:gd name="T4" fmla="*/ 19 w 507"/>
              <a:gd name="T5" fmla="*/ 6 h 352"/>
              <a:gd name="T6" fmla="*/ 17 w 507"/>
              <a:gd name="T7" fmla="*/ 9 h 352"/>
              <a:gd name="T8" fmla="*/ 15 w 507"/>
              <a:gd name="T9" fmla="*/ 12 h 352"/>
              <a:gd name="T10" fmla="*/ 13 w 507"/>
              <a:gd name="T11" fmla="*/ 15 h 352"/>
              <a:gd name="T12" fmla="*/ 11 w 507"/>
              <a:gd name="T13" fmla="*/ 19 h 352"/>
              <a:gd name="T14" fmla="*/ 9 w 507"/>
              <a:gd name="T15" fmla="*/ 23 h 352"/>
              <a:gd name="T16" fmla="*/ 7 w 507"/>
              <a:gd name="T17" fmla="*/ 26 h 352"/>
              <a:gd name="T18" fmla="*/ 6 w 507"/>
              <a:gd name="T19" fmla="*/ 30 h 352"/>
              <a:gd name="T20" fmla="*/ 5 w 507"/>
              <a:gd name="T21" fmla="*/ 34 h 352"/>
              <a:gd name="T22" fmla="*/ 4 w 507"/>
              <a:gd name="T23" fmla="*/ 38 h 352"/>
              <a:gd name="T24" fmla="*/ 3 w 507"/>
              <a:gd name="T25" fmla="*/ 41 h 352"/>
              <a:gd name="T26" fmla="*/ 3 w 507"/>
              <a:gd name="T27" fmla="*/ 45 h 352"/>
              <a:gd name="T28" fmla="*/ 3 w 507"/>
              <a:gd name="T29" fmla="*/ 49 h 352"/>
              <a:gd name="T30" fmla="*/ 5 w 507"/>
              <a:gd name="T31" fmla="*/ 55 h 352"/>
              <a:gd name="T32" fmla="*/ 9 w 507"/>
              <a:gd name="T33" fmla="*/ 88 h 352"/>
              <a:gd name="T34" fmla="*/ 0 w 507"/>
              <a:gd name="T35" fmla="*/ 96 h 352"/>
              <a:gd name="T36" fmla="*/ 6 w 507"/>
              <a:gd name="T37" fmla="*/ 111 h 352"/>
              <a:gd name="T38" fmla="*/ 10 w 507"/>
              <a:gd name="T39" fmla="*/ 115 h 352"/>
              <a:gd name="T40" fmla="*/ 28 w 507"/>
              <a:gd name="T41" fmla="*/ 132 h 352"/>
              <a:gd name="T42" fmla="*/ 37 w 507"/>
              <a:gd name="T43" fmla="*/ 167 h 352"/>
              <a:gd name="T44" fmla="*/ 48 w 507"/>
              <a:gd name="T45" fmla="*/ 169 h 352"/>
              <a:gd name="T46" fmla="*/ 70 w 507"/>
              <a:gd name="T47" fmla="*/ 170 h 352"/>
              <a:gd name="T48" fmla="*/ 78 w 507"/>
              <a:gd name="T49" fmla="*/ 176 h 352"/>
              <a:gd name="T50" fmla="*/ 62 w 507"/>
              <a:gd name="T51" fmla="*/ 194 h 352"/>
              <a:gd name="T52" fmla="*/ 47 w 507"/>
              <a:gd name="T53" fmla="*/ 205 h 352"/>
              <a:gd name="T54" fmla="*/ 47 w 507"/>
              <a:gd name="T55" fmla="*/ 205 h 352"/>
              <a:gd name="T56" fmla="*/ 46 w 507"/>
              <a:gd name="T57" fmla="*/ 205 h 352"/>
              <a:gd name="T58" fmla="*/ 36 w 507"/>
              <a:gd name="T59" fmla="*/ 212 h 352"/>
              <a:gd name="T60" fmla="*/ 34 w 507"/>
              <a:gd name="T61" fmla="*/ 215 h 352"/>
              <a:gd name="T62" fmla="*/ 28 w 507"/>
              <a:gd name="T63" fmla="*/ 225 h 352"/>
              <a:gd name="T64" fmla="*/ 36 w 507"/>
              <a:gd name="T65" fmla="*/ 228 h 352"/>
              <a:gd name="T66" fmla="*/ 59 w 507"/>
              <a:gd name="T67" fmla="*/ 240 h 352"/>
              <a:gd name="T68" fmla="*/ 70 w 507"/>
              <a:gd name="T69" fmla="*/ 283 h 352"/>
              <a:gd name="T70" fmla="*/ 89 w 507"/>
              <a:gd name="T71" fmla="*/ 324 h 352"/>
              <a:gd name="T72" fmla="*/ 94 w 507"/>
              <a:gd name="T73" fmla="*/ 324 h 352"/>
              <a:gd name="T74" fmla="*/ 116 w 507"/>
              <a:gd name="T75" fmla="*/ 319 h 352"/>
              <a:gd name="T76" fmla="*/ 122 w 507"/>
              <a:gd name="T77" fmla="*/ 320 h 352"/>
              <a:gd name="T78" fmla="*/ 128 w 507"/>
              <a:gd name="T79" fmla="*/ 320 h 352"/>
              <a:gd name="T80" fmla="*/ 133 w 507"/>
              <a:gd name="T81" fmla="*/ 320 h 352"/>
              <a:gd name="T82" fmla="*/ 138 w 507"/>
              <a:gd name="T83" fmla="*/ 320 h 352"/>
              <a:gd name="T84" fmla="*/ 144 w 507"/>
              <a:gd name="T85" fmla="*/ 321 h 352"/>
              <a:gd name="T86" fmla="*/ 148 w 507"/>
              <a:gd name="T87" fmla="*/ 321 h 352"/>
              <a:gd name="T88" fmla="*/ 150 w 507"/>
              <a:gd name="T89" fmla="*/ 320 h 352"/>
              <a:gd name="T90" fmla="*/ 152 w 507"/>
              <a:gd name="T91" fmla="*/ 318 h 352"/>
              <a:gd name="T92" fmla="*/ 154 w 507"/>
              <a:gd name="T93" fmla="*/ 315 h 352"/>
              <a:gd name="T94" fmla="*/ 172 w 507"/>
              <a:gd name="T95" fmla="*/ 293 h 352"/>
              <a:gd name="T96" fmla="*/ 193 w 507"/>
              <a:gd name="T97" fmla="*/ 294 h 352"/>
              <a:gd name="T98" fmla="*/ 244 w 507"/>
              <a:gd name="T99" fmla="*/ 308 h 352"/>
              <a:gd name="T100" fmla="*/ 271 w 507"/>
              <a:gd name="T101" fmla="*/ 310 h 352"/>
              <a:gd name="T102" fmla="*/ 285 w 507"/>
              <a:gd name="T103" fmla="*/ 308 h 352"/>
              <a:gd name="T104" fmla="*/ 306 w 507"/>
              <a:gd name="T105" fmla="*/ 301 h 352"/>
              <a:gd name="T106" fmla="*/ 325 w 507"/>
              <a:gd name="T107" fmla="*/ 299 h 352"/>
              <a:gd name="T108" fmla="*/ 355 w 507"/>
              <a:gd name="T109" fmla="*/ 316 h 352"/>
              <a:gd name="T110" fmla="*/ 410 w 507"/>
              <a:gd name="T111" fmla="*/ 335 h 352"/>
              <a:gd name="T112" fmla="*/ 486 w 507"/>
              <a:gd name="T113" fmla="*/ 349 h 352"/>
              <a:gd name="T114" fmla="*/ 490 w 507"/>
              <a:gd name="T115" fmla="*/ 301 h 352"/>
              <a:gd name="T116" fmla="*/ 266 w 507"/>
              <a:gd name="T117" fmla="*/ 5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7" h="352">
                <a:moveTo>
                  <a:pt x="98" y="21"/>
                </a:moveTo>
                <a:cubicBezTo>
                  <a:pt x="84" y="17"/>
                  <a:pt x="59" y="10"/>
                  <a:pt x="23" y="0"/>
                </a:cubicBezTo>
                <a:cubicBezTo>
                  <a:pt x="22" y="0"/>
                  <a:pt x="22" y="1"/>
                  <a:pt x="21" y="2"/>
                </a:cubicBezTo>
                <a:cubicBezTo>
                  <a:pt x="21" y="2"/>
                  <a:pt x="21" y="2"/>
                  <a:pt x="21" y="3"/>
                </a:cubicBezTo>
                <a:cubicBezTo>
                  <a:pt x="20" y="3"/>
                  <a:pt x="20" y="4"/>
                  <a:pt x="20" y="4"/>
                </a:cubicBezTo>
                <a:cubicBezTo>
                  <a:pt x="19" y="5"/>
                  <a:pt x="19" y="5"/>
                  <a:pt x="19" y="6"/>
                </a:cubicBezTo>
                <a:cubicBezTo>
                  <a:pt x="18" y="6"/>
                  <a:pt x="18" y="7"/>
                  <a:pt x="18" y="7"/>
                </a:cubicBezTo>
                <a:cubicBezTo>
                  <a:pt x="17" y="8"/>
                  <a:pt x="17" y="8"/>
                  <a:pt x="17" y="9"/>
                </a:cubicBezTo>
                <a:cubicBezTo>
                  <a:pt x="16" y="9"/>
                  <a:pt x="16" y="10"/>
                  <a:pt x="16" y="10"/>
                </a:cubicBezTo>
                <a:cubicBezTo>
                  <a:pt x="15" y="11"/>
                  <a:pt x="15" y="11"/>
                  <a:pt x="15" y="12"/>
                </a:cubicBezTo>
                <a:cubicBezTo>
                  <a:pt x="14" y="12"/>
                  <a:pt x="14" y="13"/>
                  <a:pt x="14" y="14"/>
                </a:cubicBezTo>
                <a:cubicBezTo>
                  <a:pt x="13" y="14"/>
                  <a:pt x="13" y="15"/>
                  <a:pt x="13" y="15"/>
                </a:cubicBezTo>
                <a:cubicBezTo>
                  <a:pt x="12" y="16"/>
                  <a:pt x="12" y="17"/>
                  <a:pt x="12" y="17"/>
                </a:cubicBezTo>
                <a:cubicBezTo>
                  <a:pt x="11" y="18"/>
                  <a:pt x="11" y="18"/>
                  <a:pt x="11" y="19"/>
                </a:cubicBezTo>
                <a:cubicBezTo>
                  <a:pt x="11" y="19"/>
                  <a:pt x="10" y="20"/>
                  <a:pt x="10" y="21"/>
                </a:cubicBezTo>
                <a:cubicBezTo>
                  <a:pt x="10" y="21"/>
                  <a:pt x="9" y="22"/>
                  <a:pt x="9" y="23"/>
                </a:cubicBezTo>
                <a:cubicBezTo>
                  <a:pt x="9" y="23"/>
                  <a:pt x="8" y="24"/>
                  <a:pt x="8" y="25"/>
                </a:cubicBezTo>
                <a:cubicBezTo>
                  <a:pt x="8" y="25"/>
                  <a:pt x="8" y="26"/>
                  <a:pt x="7" y="26"/>
                </a:cubicBezTo>
                <a:cubicBezTo>
                  <a:pt x="7" y="27"/>
                  <a:pt x="7" y="28"/>
                  <a:pt x="7" y="28"/>
                </a:cubicBezTo>
                <a:cubicBezTo>
                  <a:pt x="6" y="29"/>
                  <a:pt x="6" y="30"/>
                  <a:pt x="6" y="30"/>
                </a:cubicBezTo>
                <a:cubicBezTo>
                  <a:pt x="6" y="31"/>
                  <a:pt x="5" y="32"/>
                  <a:pt x="5" y="32"/>
                </a:cubicBezTo>
                <a:cubicBezTo>
                  <a:pt x="5" y="33"/>
                  <a:pt x="5" y="33"/>
                  <a:pt x="5" y="34"/>
                </a:cubicBezTo>
                <a:cubicBezTo>
                  <a:pt x="5" y="35"/>
                  <a:pt x="4" y="35"/>
                  <a:pt x="4" y="36"/>
                </a:cubicBezTo>
                <a:cubicBezTo>
                  <a:pt x="4" y="37"/>
                  <a:pt x="4" y="37"/>
                  <a:pt x="4" y="38"/>
                </a:cubicBezTo>
                <a:cubicBezTo>
                  <a:pt x="4" y="38"/>
                  <a:pt x="4" y="39"/>
                  <a:pt x="3" y="40"/>
                </a:cubicBezTo>
                <a:cubicBezTo>
                  <a:pt x="3" y="40"/>
                  <a:pt x="3" y="41"/>
                  <a:pt x="3" y="41"/>
                </a:cubicBezTo>
                <a:cubicBezTo>
                  <a:pt x="3" y="42"/>
                  <a:pt x="3" y="43"/>
                  <a:pt x="3" y="44"/>
                </a:cubicBezTo>
                <a:cubicBezTo>
                  <a:pt x="3" y="44"/>
                  <a:pt x="3" y="45"/>
                  <a:pt x="3" y="45"/>
                </a:cubicBezTo>
                <a:cubicBezTo>
                  <a:pt x="3" y="46"/>
                  <a:pt x="3" y="47"/>
                  <a:pt x="3" y="47"/>
                </a:cubicBezTo>
                <a:cubicBezTo>
                  <a:pt x="3" y="48"/>
                  <a:pt x="3" y="48"/>
                  <a:pt x="3" y="49"/>
                </a:cubicBezTo>
                <a:cubicBezTo>
                  <a:pt x="3" y="50"/>
                  <a:pt x="3" y="51"/>
                  <a:pt x="4" y="52"/>
                </a:cubicBezTo>
                <a:cubicBezTo>
                  <a:pt x="4" y="53"/>
                  <a:pt x="4" y="54"/>
                  <a:pt x="5" y="55"/>
                </a:cubicBezTo>
                <a:cubicBezTo>
                  <a:pt x="7" y="62"/>
                  <a:pt x="8" y="66"/>
                  <a:pt x="10" y="69"/>
                </a:cubicBezTo>
                <a:cubicBezTo>
                  <a:pt x="13" y="77"/>
                  <a:pt x="14" y="80"/>
                  <a:pt x="9" y="88"/>
                </a:cubicBezTo>
                <a:cubicBezTo>
                  <a:pt x="6" y="93"/>
                  <a:pt x="3" y="95"/>
                  <a:pt x="1" y="96"/>
                </a:cubicBezTo>
                <a:cubicBezTo>
                  <a:pt x="1" y="96"/>
                  <a:pt x="0" y="96"/>
                  <a:pt x="0" y="96"/>
                </a:cubicBezTo>
                <a:cubicBezTo>
                  <a:pt x="1" y="97"/>
                  <a:pt x="1" y="99"/>
                  <a:pt x="2" y="101"/>
                </a:cubicBezTo>
                <a:cubicBezTo>
                  <a:pt x="5" y="107"/>
                  <a:pt x="6" y="109"/>
                  <a:pt x="6" y="111"/>
                </a:cubicBezTo>
                <a:cubicBezTo>
                  <a:pt x="6" y="111"/>
                  <a:pt x="6" y="111"/>
                  <a:pt x="6" y="112"/>
                </a:cubicBezTo>
                <a:cubicBezTo>
                  <a:pt x="7" y="112"/>
                  <a:pt x="8" y="113"/>
                  <a:pt x="10" y="115"/>
                </a:cubicBezTo>
                <a:cubicBezTo>
                  <a:pt x="11" y="117"/>
                  <a:pt x="13" y="119"/>
                  <a:pt x="16" y="123"/>
                </a:cubicBezTo>
                <a:cubicBezTo>
                  <a:pt x="23" y="130"/>
                  <a:pt x="26" y="131"/>
                  <a:pt x="28" y="132"/>
                </a:cubicBezTo>
                <a:cubicBezTo>
                  <a:pt x="33" y="133"/>
                  <a:pt x="34" y="136"/>
                  <a:pt x="37" y="148"/>
                </a:cubicBezTo>
                <a:cubicBezTo>
                  <a:pt x="39" y="157"/>
                  <a:pt x="38" y="164"/>
                  <a:pt x="37" y="167"/>
                </a:cubicBezTo>
                <a:cubicBezTo>
                  <a:pt x="37" y="167"/>
                  <a:pt x="37" y="167"/>
                  <a:pt x="37" y="167"/>
                </a:cubicBezTo>
                <a:cubicBezTo>
                  <a:pt x="40" y="168"/>
                  <a:pt x="46" y="169"/>
                  <a:pt x="48" y="169"/>
                </a:cubicBezTo>
                <a:cubicBezTo>
                  <a:pt x="55" y="170"/>
                  <a:pt x="61" y="170"/>
                  <a:pt x="66" y="170"/>
                </a:cubicBezTo>
                <a:cubicBezTo>
                  <a:pt x="68" y="170"/>
                  <a:pt x="69" y="170"/>
                  <a:pt x="70" y="170"/>
                </a:cubicBezTo>
                <a:cubicBezTo>
                  <a:pt x="71" y="170"/>
                  <a:pt x="71" y="170"/>
                  <a:pt x="72" y="170"/>
                </a:cubicBezTo>
                <a:cubicBezTo>
                  <a:pt x="75" y="170"/>
                  <a:pt x="77" y="172"/>
                  <a:pt x="78" y="176"/>
                </a:cubicBezTo>
                <a:cubicBezTo>
                  <a:pt x="79" y="184"/>
                  <a:pt x="73" y="187"/>
                  <a:pt x="65" y="192"/>
                </a:cubicBezTo>
                <a:cubicBezTo>
                  <a:pt x="62" y="194"/>
                  <a:pt x="62" y="194"/>
                  <a:pt x="62" y="194"/>
                </a:cubicBezTo>
                <a:cubicBezTo>
                  <a:pt x="57" y="197"/>
                  <a:pt x="52" y="200"/>
                  <a:pt x="49" y="203"/>
                </a:cubicBezTo>
                <a:cubicBezTo>
                  <a:pt x="47" y="205"/>
                  <a:pt x="47" y="205"/>
                  <a:pt x="47" y="205"/>
                </a:cubicBezTo>
                <a:cubicBezTo>
                  <a:pt x="47" y="205"/>
                  <a:pt x="47" y="205"/>
                  <a:pt x="47" y="205"/>
                </a:cubicBezTo>
                <a:cubicBezTo>
                  <a:pt x="47" y="205"/>
                  <a:pt x="47" y="205"/>
                  <a:pt x="47" y="205"/>
                </a:cubicBezTo>
                <a:cubicBezTo>
                  <a:pt x="44" y="201"/>
                  <a:pt x="44" y="201"/>
                  <a:pt x="44" y="201"/>
                </a:cubicBezTo>
                <a:cubicBezTo>
                  <a:pt x="46" y="205"/>
                  <a:pt x="46" y="205"/>
                  <a:pt x="46" y="205"/>
                </a:cubicBezTo>
                <a:cubicBezTo>
                  <a:pt x="45" y="206"/>
                  <a:pt x="45" y="206"/>
                  <a:pt x="45" y="206"/>
                </a:cubicBezTo>
                <a:cubicBezTo>
                  <a:pt x="40" y="210"/>
                  <a:pt x="38" y="211"/>
                  <a:pt x="36" y="212"/>
                </a:cubicBezTo>
                <a:cubicBezTo>
                  <a:pt x="36" y="212"/>
                  <a:pt x="35" y="212"/>
                  <a:pt x="35" y="212"/>
                </a:cubicBezTo>
                <a:cubicBezTo>
                  <a:pt x="35" y="212"/>
                  <a:pt x="35" y="213"/>
                  <a:pt x="34" y="215"/>
                </a:cubicBezTo>
                <a:cubicBezTo>
                  <a:pt x="33" y="218"/>
                  <a:pt x="31" y="220"/>
                  <a:pt x="30" y="221"/>
                </a:cubicBezTo>
                <a:cubicBezTo>
                  <a:pt x="30" y="223"/>
                  <a:pt x="29" y="224"/>
                  <a:pt x="28" y="225"/>
                </a:cubicBezTo>
                <a:cubicBezTo>
                  <a:pt x="29" y="226"/>
                  <a:pt x="29" y="226"/>
                  <a:pt x="31" y="227"/>
                </a:cubicBezTo>
                <a:cubicBezTo>
                  <a:pt x="33" y="228"/>
                  <a:pt x="35" y="228"/>
                  <a:pt x="36" y="228"/>
                </a:cubicBezTo>
                <a:cubicBezTo>
                  <a:pt x="40" y="227"/>
                  <a:pt x="43" y="228"/>
                  <a:pt x="51" y="234"/>
                </a:cubicBezTo>
                <a:cubicBezTo>
                  <a:pt x="54" y="237"/>
                  <a:pt x="57" y="239"/>
                  <a:pt x="59" y="240"/>
                </a:cubicBezTo>
                <a:cubicBezTo>
                  <a:pt x="67" y="245"/>
                  <a:pt x="69" y="248"/>
                  <a:pt x="70" y="267"/>
                </a:cubicBezTo>
                <a:cubicBezTo>
                  <a:pt x="70" y="272"/>
                  <a:pt x="70" y="277"/>
                  <a:pt x="70" y="283"/>
                </a:cubicBezTo>
                <a:cubicBezTo>
                  <a:pt x="70" y="301"/>
                  <a:pt x="71" y="312"/>
                  <a:pt x="79" y="317"/>
                </a:cubicBezTo>
                <a:cubicBezTo>
                  <a:pt x="85" y="320"/>
                  <a:pt x="87" y="323"/>
                  <a:pt x="89" y="324"/>
                </a:cubicBezTo>
                <a:cubicBezTo>
                  <a:pt x="89" y="325"/>
                  <a:pt x="90" y="325"/>
                  <a:pt x="90" y="325"/>
                </a:cubicBezTo>
                <a:cubicBezTo>
                  <a:pt x="91" y="325"/>
                  <a:pt x="92" y="325"/>
                  <a:pt x="94" y="324"/>
                </a:cubicBezTo>
                <a:cubicBezTo>
                  <a:pt x="97" y="324"/>
                  <a:pt x="99" y="323"/>
                  <a:pt x="101" y="322"/>
                </a:cubicBezTo>
                <a:cubicBezTo>
                  <a:pt x="105" y="321"/>
                  <a:pt x="109" y="319"/>
                  <a:pt x="116" y="319"/>
                </a:cubicBezTo>
                <a:cubicBezTo>
                  <a:pt x="118" y="319"/>
                  <a:pt x="119" y="319"/>
                  <a:pt x="121" y="320"/>
                </a:cubicBezTo>
                <a:cubicBezTo>
                  <a:pt x="121" y="320"/>
                  <a:pt x="122" y="320"/>
                  <a:pt x="122" y="320"/>
                </a:cubicBezTo>
                <a:cubicBezTo>
                  <a:pt x="124" y="320"/>
                  <a:pt x="125" y="320"/>
                  <a:pt x="126" y="320"/>
                </a:cubicBezTo>
                <a:cubicBezTo>
                  <a:pt x="127" y="320"/>
                  <a:pt x="127" y="320"/>
                  <a:pt x="128" y="320"/>
                </a:cubicBezTo>
                <a:cubicBezTo>
                  <a:pt x="129" y="320"/>
                  <a:pt x="130" y="320"/>
                  <a:pt x="131" y="320"/>
                </a:cubicBezTo>
                <a:cubicBezTo>
                  <a:pt x="132" y="320"/>
                  <a:pt x="132" y="320"/>
                  <a:pt x="133" y="320"/>
                </a:cubicBezTo>
                <a:cubicBezTo>
                  <a:pt x="134" y="320"/>
                  <a:pt x="135" y="320"/>
                  <a:pt x="137" y="320"/>
                </a:cubicBezTo>
                <a:cubicBezTo>
                  <a:pt x="137" y="320"/>
                  <a:pt x="137" y="320"/>
                  <a:pt x="138" y="320"/>
                </a:cubicBezTo>
                <a:cubicBezTo>
                  <a:pt x="139" y="320"/>
                  <a:pt x="141" y="320"/>
                  <a:pt x="143" y="321"/>
                </a:cubicBezTo>
                <a:cubicBezTo>
                  <a:pt x="143" y="321"/>
                  <a:pt x="143" y="321"/>
                  <a:pt x="144" y="321"/>
                </a:cubicBezTo>
                <a:cubicBezTo>
                  <a:pt x="145" y="321"/>
                  <a:pt x="146" y="321"/>
                  <a:pt x="147" y="321"/>
                </a:cubicBezTo>
                <a:cubicBezTo>
                  <a:pt x="147" y="321"/>
                  <a:pt x="148" y="321"/>
                  <a:pt x="148" y="321"/>
                </a:cubicBezTo>
                <a:cubicBezTo>
                  <a:pt x="149" y="322"/>
                  <a:pt x="149" y="322"/>
                  <a:pt x="150" y="322"/>
                </a:cubicBezTo>
                <a:cubicBezTo>
                  <a:pt x="150" y="321"/>
                  <a:pt x="150" y="321"/>
                  <a:pt x="150" y="320"/>
                </a:cubicBezTo>
                <a:cubicBezTo>
                  <a:pt x="150" y="320"/>
                  <a:pt x="150" y="320"/>
                  <a:pt x="150" y="320"/>
                </a:cubicBezTo>
                <a:cubicBezTo>
                  <a:pt x="151" y="319"/>
                  <a:pt x="151" y="319"/>
                  <a:pt x="152" y="318"/>
                </a:cubicBezTo>
                <a:cubicBezTo>
                  <a:pt x="152" y="318"/>
                  <a:pt x="152" y="318"/>
                  <a:pt x="152" y="317"/>
                </a:cubicBezTo>
                <a:cubicBezTo>
                  <a:pt x="153" y="317"/>
                  <a:pt x="153" y="316"/>
                  <a:pt x="154" y="315"/>
                </a:cubicBezTo>
                <a:cubicBezTo>
                  <a:pt x="156" y="312"/>
                  <a:pt x="157" y="309"/>
                  <a:pt x="159" y="306"/>
                </a:cubicBezTo>
                <a:cubicBezTo>
                  <a:pt x="161" y="300"/>
                  <a:pt x="164" y="294"/>
                  <a:pt x="172" y="293"/>
                </a:cubicBezTo>
                <a:cubicBezTo>
                  <a:pt x="173" y="292"/>
                  <a:pt x="174" y="290"/>
                  <a:pt x="177" y="290"/>
                </a:cubicBezTo>
                <a:cubicBezTo>
                  <a:pt x="178" y="290"/>
                  <a:pt x="182" y="291"/>
                  <a:pt x="193" y="294"/>
                </a:cubicBezTo>
                <a:cubicBezTo>
                  <a:pt x="207" y="297"/>
                  <a:pt x="213" y="300"/>
                  <a:pt x="218" y="302"/>
                </a:cubicBezTo>
                <a:cubicBezTo>
                  <a:pt x="225" y="305"/>
                  <a:pt x="229" y="307"/>
                  <a:pt x="244" y="308"/>
                </a:cubicBezTo>
                <a:cubicBezTo>
                  <a:pt x="256" y="308"/>
                  <a:pt x="261" y="309"/>
                  <a:pt x="265" y="310"/>
                </a:cubicBezTo>
                <a:cubicBezTo>
                  <a:pt x="267" y="310"/>
                  <a:pt x="269" y="310"/>
                  <a:pt x="271" y="310"/>
                </a:cubicBezTo>
                <a:cubicBezTo>
                  <a:pt x="272" y="310"/>
                  <a:pt x="273" y="310"/>
                  <a:pt x="274" y="310"/>
                </a:cubicBezTo>
                <a:cubicBezTo>
                  <a:pt x="276" y="310"/>
                  <a:pt x="280" y="309"/>
                  <a:pt x="285" y="308"/>
                </a:cubicBezTo>
                <a:cubicBezTo>
                  <a:pt x="286" y="308"/>
                  <a:pt x="287" y="308"/>
                  <a:pt x="288" y="308"/>
                </a:cubicBezTo>
                <a:cubicBezTo>
                  <a:pt x="300" y="305"/>
                  <a:pt x="303" y="303"/>
                  <a:pt x="306" y="301"/>
                </a:cubicBezTo>
                <a:cubicBezTo>
                  <a:pt x="308" y="299"/>
                  <a:pt x="310" y="297"/>
                  <a:pt x="314" y="297"/>
                </a:cubicBezTo>
                <a:cubicBezTo>
                  <a:pt x="317" y="297"/>
                  <a:pt x="320" y="298"/>
                  <a:pt x="325" y="299"/>
                </a:cubicBezTo>
                <a:cubicBezTo>
                  <a:pt x="335" y="302"/>
                  <a:pt x="337" y="304"/>
                  <a:pt x="340" y="307"/>
                </a:cubicBezTo>
                <a:cubicBezTo>
                  <a:pt x="341" y="309"/>
                  <a:pt x="343" y="311"/>
                  <a:pt x="355" y="316"/>
                </a:cubicBezTo>
                <a:cubicBezTo>
                  <a:pt x="364" y="319"/>
                  <a:pt x="369" y="322"/>
                  <a:pt x="373" y="324"/>
                </a:cubicBezTo>
                <a:cubicBezTo>
                  <a:pt x="381" y="328"/>
                  <a:pt x="386" y="330"/>
                  <a:pt x="410" y="335"/>
                </a:cubicBezTo>
                <a:cubicBezTo>
                  <a:pt x="443" y="342"/>
                  <a:pt x="472" y="351"/>
                  <a:pt x="478" y="352"/>
                </a:cubicBezTo>
                <a:cubicBezTo>
                  <a:pt x="486" y="349"/>
                  <a:pt x="486" y="349"/>
                  <a:pt x="486" y="349"/>
                </a:cubicBezTo>
                <a:cubicBezTo>
                  <a:pt x="490" y="301"/>
                  <a:pt x="490" y="301"/>
                  <a:pt x="490" y="301"/>
                </a:cubicBezTo>
                <a:cubicBezTo>
                  <a:pt x="490" y="301"/>
                  <a:pt x="490" y="301"/>
                  <a:pt x="490" y="301"/>
                </a:cubicBezTo>
                <a:cubicBezTo>
                  <a:pt x="507" y="96"/>
                  <a:pt x="507" y="96"/>
                  <a:pt x="507" y="96"/>
                </a:cubicBezTo>
                <a:cubicBezTo>
                  <a:pt x="362" y="81"/>
                  <a:pt x="267" y="59"/>
                  <a:pt x="266" y="59"/>
                </a:cubicBezTo>
                <a:cubicBezTo>
                  <a:pt x="225" y="53"/>
                  <a:pt x="99" y="21"/>
                  <a:pt x="98" y="21"/>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3" name="Freeform 112"/>
          <p:cNvSpPr>
            <a:spLocks/>
          </p:cNvSpPr>
          <p:nvPr/>
        </p:nvSpPr>
        <p:spPr bwMode="auto">
          <a:xfrm>
            <a:off x="13689582" y="3587487"/>
            <a:ext cx="1322480" cy="1094194"/>
          </a:xfrm>
          <a:custGeom>
            <a:avLst/>
            <a:gdLst>
              <a:gd name="T0" fmla="*/ 41 w 367"/>
              <a:gd name="T1" fmla="*/ 25 h 304"/>
              <a:gd name="T2" fmla="*/ 42 w 367"/>
              <a:gd name="T3" fmla="*/ 26 h 304"/>
              <a:gd name="T4" fmla="*/ 14 w 367"/>
              <a:gd name="T5" fmla="*/ 189 h 304"/>
              <a:gd name="T6" fmla="*/ 5 w 367"/>
              <a:gd name="T7" fmla="*/ 241 h 304"/>
              <a:gd name="T8" fmla="*/ 1 w 367"/>
              <a:gd name="T9" fmla="*/ 249 h 304"/>
              <a:gd name="T10" fmla="*/ 39 w 367"/>
              <a:gd name="T11" fmla="*/ 277 h 304"/>
              <a:gd name="T12" fmla="*/ 95 w 367"/>
              <a:gd name="T13" fmla="*/ 280 h 304"/>
              <a:gd name="T14" fmla="*/ 156 w 367"/>
              <a:gd name="T15" fmla="*/ 279 h 304"/>
              <a:gd name="T16" fmla="*/ 234 w 367"/>
              <a:gd name="T17" fmla="*/ 283 h 304"/>
              <a:gd name="T18" fmla="*/ 263 w 367"/>
              <a:gd name="T19" fmla="*/ 290 h 304"/>
              <a:gd name="T20" fmla="*/ 292 w 367"/>
              <a:gd name="T21" fmla="*/ 297 h 304"/>
              <a:gd name="T22" fmla="*/ 299 w 367"/>
              <a:gd name="T23" fmla="*/ 298 h 304"/>
              <a:gd name="T24" fmla="*/ 304 w 367"/>
              <a:gd name="T25" fmla="*/ 298 h 304"/>
              <a:gd name="T26" fmla="*/ 309 w 367"/>
              <a:gd name="T27" fmla="*/ 299 h 304"/>
              <a:gd name="T28" fmla="*/ 315 w 367"/>
              <a:gd name="T29" fmla="*/ 300 h 304"/>
              <a:gd name="T30" fmla="*/ 320 w 367"/>
              <a:gd name="T31" fmla="*/ 301 h 304"/>
              <a:gd name="T32" fmla="*/ 324 w 367"/>
              <a:gd name="T33" fmla="*/ 301 h 304"/>
              <a:gd name="T34" fmla="*/ 329 w 367"/>
              <a:gd name="T35" fmla="*/ 302 h 304"/>
              <a:gd name="T36" fmla="*/ 334 w 367"/>
              <a:gd name="T37" fmla="*/ 302 h 304"/>
              <a:gd name="T38" fmla="*/ 337 w 367"/>
              <a:gd name="T39" fmla="*/ 303 h 304"/>
              <a:gd name="T40" fmla="*/ 340 w 367"/>
              <a:gd name="T41" fmla="*/ 303 h 304"/>
              <a:gd name="T42" fmla="*/ 343 w 367"/>
              <a:gd name="T43" fmla="*/ 304 h 304"/>
              <a:gd name="T44" fmla="*/ 357 w 367"/>
              <a:gd name="T45" fmla="*/ 184 h 304"/>
              <a:gd name="T46" fmla="*/ 357 w 367"/>
              <a:gd name="T47" fmla="*/ 183 h 304"/>
              <a:gd name="T48" fmla="*/ 358 w 367"/>
              <a:gd name="T49" fmla="*/ 174 h 304"/>
              <a:gd name="T50" fmla="*/ 360 w 367"/>
              <a:gd name="T51" fmla="*/ 62 h 304"/>
              <a:gd name="T52" fmla="*/ 291 w 367"/>
              <a:gd name="T53" fmla="*/ 45 h 304"/>
              <a:gd name="T54" fmla="*/ 235 w 367"/>
              <a:gd name="T55" fmla="*/ 25 h 304"/>
              <a:gd name="T56" fmla="*/ 205 w 367"/>
              <a:gd name="T57" fmla="*/ 8 h 304"/>
              <a:gd name="T58" fmla="*/ 192 w 367"/>
              <a:gd name="T59" fmla="*/ 8 h 304"/>
              <a:gd name="T60" fmla="*/ 172 w 367"/>
              <a:gd name="T61" fmla="*/ 17 h 304"/>
              <a:gd name="T62" fmla="*/ 130 w 367"/>
              <a:gd name="T63" fmla="*/ 17 h 304"/>
              <a:gd name="T64" fmla="*/ 118 w 367"/>
              <a:gd name="T65" fmla="*/ 17 h 304"/>
              <a:gd name="T66" fmla="*/ 78 w 367"/>
              <a:gd name="T67" fmla="*/ 4 h 304"/>
              <a:gd name="T68" fmla="*/ 64 w 367"/>
              <a:gd name="T69" fmla="*/ 0 h 304"/>
              <a:gd name="T70" fmla="*/ 57 w 367"/>
              <a:gd name="T71" fmla="*/ 3 h 304"/>
              <a:gd name="T72" fmla="*/ 42 w 367"/>
              <a:gd name="T73" fmla="*/ 21 h 304"/>
              <a:gd name="T74" fmla="*/ 40 w 367"/>
              <a:gd name="T75" fmla="*/ 2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304">
                <a:moveTo>
                  <a:pt x="40" y="24"/>
                </a:moveTo>
                <a:cubicBezTo>
                  <a:pt x="40" y="24"/>
                  <a:pt x="40" y="24"/>
                  <a:pt x="41" y="25"/>
                </a:cubicBezTo>
                <a:cubicBezTo>
                  <a:pt x="41" y="25"/>
                  <a:pt x="41" y="25"/>
                  <a:pt x="41" y="25"/>
                </a:cubicBezTo>
                <a:cubicBezTo>
                  <a:pt x="41" y="25"/>
                  <a:pt x="42" y="26"/>
                  <a:pt x="42" y="26"/>
                </a:cubicBezTo>
                <a:cubicBezTo>
                  <a:pt x="42" y="26"/>
                  <a:pt x="42" y="27"/>
                  <a:pt x="42" y="27"/>
                </a:cubicBezTo>
                <a:cubicBezTo>
                  <a:pt x="44" y="31"/>
                  <a:pt x="43" y="48"/>
                  <a:pt x="14" y="189"/>
                </a:cubicBezTo>
                <a:cubicBezTo>
                  <a:pt x="8" y="240"/>
                  <a:pt x="8" y="240"/>
                  <a:pt x="8" y="240"/>
                </a:cubicBezTo>
                <a:cubicBezTo>
                  <a:pt x="5" y="241"/>
                  <a:pt x="5" y="241"/>
                  <a:pt x="5" y="241"/>
                </a:cubicBezTo>
                <a:cubicBezTo>
                  <a:pt x="4" y="242"/>
                  <a:pt x="1" y="244"/>
                  <a:pt x="0" y="246"/>
                </a:cubicBezTo>
                <a:cubicBezTo>
                  <a:pt x="0" y="247"/>
                  <a:pt x="1" y="248"/>
                  <a:pt x="1" y="249"/>
                </a:cubicBezTo>
                <a:cubicBezTo>
                  <a:pt x="3" y="252"/>
                  <a:pt x="4" y="255"/>
                  <a:pt x="4" y="258"/>
                </a:cubicBezTo>
                <a:cubicBezTo>
                  <a:pt x="6" y="264"/>
                  <a:pt x="7" y="271"/>
                  <a:pt x="39" y="277"/>
                </a:cubicBezTo>
                <a:cubicBezTo>
                  <a:pt x="51" y="279"/>
                  <a:pt x="67" y="280"/>
                  <a:pt x="91" y="280"/>
                </a:cubicBezTo>
                <a:cubicBezTo>
                  <a:pt x="95" y="280"/>
                  <a:pt x="95" y="280"/>
                  <a:pt x="95" y="280"/>
                </a:cubicBezTo>
                <a:cubicBezTo>
                  <a:pt x="108" y="280"/>
                  <a:pt x="123" y="280"/>
                  <a:pt x="137" y="279"/>
                </a:cubicBezTo>
                <a:cubicBezTo>
                  <a:pt x="144" y="279"/>
                  <a:pt x="150" y="279"/>
                  <a:pt x="156" y="279"/>
                </a:cubicBezTo>
                <a:cubicBezTo>
                  <a:pt x="165" y="279"/>
                  <a:pt x="174" y="279"/>
                  <a:pt x="182" y="279"/>
                </a:cubicBezTo>
                <a:cubicBezTo>
                  <a:pt x="207" y="279"/>
                  <a:pt x="224" y="280"/>
                  <a:pt x="234" y="283"/>
                </a:cubicBezTo>
                <a:cubicBezTo>
                  <a:pt x="240" y="284"/>
                  <a:pt x="245" y="285"/>
                  <a:pt x="249" y="286"/>
                </a:cubicBezTo>
                <a:cubicBezTo>
                  <a:pt x="255" y="288"/>
                  <a:pt x="259" y="289"/>
                  <a:pt x="263" y="290"/>
                </a:cubicBezTo>
                <a:cubicBezTo>
                  <a:pt x="268" y="292"/>
                  <a:pt x="272" y="293"/>
                  <a:pt x="279" y="294"/>
                </a:cubicBezTo>
                <a:cubicBezTo>
                  <a:pt x="282" y="295"/>
                  <a:pt x="286" y="296"/>
                  <a:pt x="292" y="297"/>
                </a:cubicBezTo>
                <a:cubicBezTo>
                  <a:pt x="294" y="297"/>
                  <a:pt x="295" y="297"/>
                  <a:pt x="297" y="297"/>
                </a:cubicBezTo>
                <a:cubicBezTo>
                  <a:pt x="298" y="298"/>
                  <a:pt x="298" y="298"/>
                  <a:pt x="299" y="298"/>
                </a:cubicBezTo>
                <a:cubicBezTo>
                  <a:pt x="300" y="298"/>
                  <a:pt x="301" y="298"/>
                  <a:pt x="302" y="298"/>
                </a:cubicBezTo>
                <a:cubicBezTo>
                  <a:pt x="303" y="298"/>
                  <a:pt x="303" y="298"/>
                  <a:pt x="304" y="298"/>
                </a:cubicBezTo>
                <a:cubicBezTo>
                  <a:pt x="305" y="299"/>
                  <a:pt x="306" y="299"/>
                  <a:pt x="307" y="299"/>
                </a:cubicBezTo>
                <a:cubicBezTo>
                  <a:pt x="308" y="299"/>
                  <a:pt x="308" y="299"/>
                  <a:pt x="309" y="299"/>
                </a:cubicBezTo>
                <a:cubicBezTo>
                  <a:pt x="310" y="299"/>
                  <a:pt x="312" y="300"/>
                  <a:pt x="313" y="300"/>
                </a:cubicBezTo>
                <a:cubicBezTo>
                  <a:pt x="314" y="300"/>
                  <a:pt x="314" y="300"/>
                  <a:pt x="315" y="300"/>
                </a:cubicBezTo>
                <a:cubicBezTo>
                  <a:pt x="316" y="300"/>
                  <a:pt x="317" y="300"/>
                  <a:pt x="318" y="300"/>
                </a:cubicBezTo>
                <a:cubicBezTo>
                  <a:pt x="319" y="301"/>
                  <a:pt x="319" y="301"/>
                  <a:pt x="320" y="301"/>
                </a:cubicBezTo>
                <a:cubicBezTo>
                  <a:pt x="321" y="301"/>
                  <a:pt x="322" y="301"/>
                  <a:pt x="322" y="301"/>
                </a:cubicBezTo>
                <a:cubicBezTo>
                  <a:pt x="323" y="301"/>
                  <a:pt x="324" y="301"/>
                  <a:pt x="324" y="301"/>
                </a:cubicBezTo>
                <a:cubicBezTo>
                  <a:pt x="325" y="301"/>
                  <a:pt x="326" y="302"/>
                  <a:pt x="327" y="302"/>
                </a:cubicBezTo>
                <a:cubicBezTo>
                  <a:pt x="328" y="302"/>
                  <a:pt x="329" y="302"/>
                  <a:pt x="329" y="302"/>
                </a:cubicBezTo>
                <a:cubicBezTo>
                  <a:pt x="330" y="302"/>
                  <a:pt x="331" y="302"/>
                  <a:pt x="332" y="302"/>
                </a:cubicBezTo>
                <a:cubicBezTo>
                  <a:pt x="333" y="302"/>
                  <a:pt x="333" y="302"/>
                  <a:pt x="334" y="302"/>
                </a:cubicBezTo>
                <a:cubicBezTo>
                  <a:pt x="334" y="303"/>
                  <a:pt x="335" y="303"/>
                  <a:pt x="336" y="303"/>
                </a:cubicBezTo>
                <a:cubicBezTo>
                  <a:pt x="336" y="303"/>
                  <a:pt x="337" y="303"/>
                  <a:pt x="337" y="303"/>
                </a:cubicBezTo>
                <a:cubicBezTo>
                  <a:pt x="338" y="303"/>
                  <a:pt x="339" y="303"/>
                  <a:pt x="340" y="303"/>
                </a:cubicBezTo>
                <a:cubicBezTo>
                  <a:pt x="340" y="303"/>
                  <a:pt x="340" y="303"/>
                  <a:pt x="340" y="303"/>
                </a:cubicBezTo>
                <a:cubicBezTo>
                  <a:pt x="342" y="303"/>
                  <a:pt x="343" y="304"/>
                  <a:pt x="343" y="304"/>
                </a:cubicBezTo>
                <a:cubicBezTo>
                  <a:pt x="343" y="304"/>
                  <a:pt x="343" y="304"/>
                  <a:pt x="343" y="304"/>
                </a:cubicBezTo>
                <a:cubicBezTo>
                  <a:pt x="345" y="304"/>
                  <a:pt x="346" y="304"/>
                  <a:pt x="347" y="304"/>
                </a:cubicBezTo>
                <a:cubicBezTo>
                  <a:pt x="357" y="184"/>
                  <a:pt x="357" y="184"/>
                  <a:pt x="357" y="184"/>
                </a:cubicBezTo>
                <a:cubicBezTo>
                  <a:pt x="357" y="184"/>
                  <a:pt x="357" y="184"/>
                  <a:pt x="357" y="184"/>
                </a:cubicBezTo>
                <a:cubicBezTo>
                  <a:pt x="357" y="183"/>
                  <a:pt x="357" y="183"/>
                  <a:pt x="357" y="183"/>
                </a:cubicBezTo>
                <a:cubicBezTo>
                  <a:pt x="358" y="174"/>
                  <a:pt x="358" y="174"/>
                  <a:pt x="358" y="174"/>
                </a:cubicBezTo>
                <a:cubicBezTo>
                  <a:pt x="358" y="174"/>
                  <a:pt x="358" y="174"/>
                  <a:pt x="358" y="174"/>
                </a:cubicBezTo>
                <a:cubicBezTo>
                  <a:pt x="367" y="59"/>
                  <a:pt x="367" y="59"/>
                  <a:pt x="367" y="59"/>
                </a:cubicBezTo>
                <a:cubicBezTo>
                  <a:pt x="360" y="62"/>
                  <a:pt x="360" y="62"/>
                  <a:pt x="360" y="62"/>
                </a:cubicBezTo>
                <a:cubicBezTo>
                  <a:pt x="359" y="62"/>
                  <a:pt x="359" y="62"/>
                  <a:pt x="359" y="62"/>
                </a:cubicBezTo>
                <a:cubicBezTo>
                  <a:pt x="359" y="62"/>
                  <a:pt x="328" y="52"/>
                  <a:pt x="291" y="45"/>
                </a:cubicBezTo>
                <a:cubicBezTo>
                  <a:pt x="265" y="39"/>
                  <a:pt x="260" y="37"/>
                  <a:pt x="252" y="33"/>
                </a:cubicBezTo>
                <a:cubicBezTo>
                  <a:pt x="248" y="30"/>
                  <a:pt x="243" y="28"/>
                  <a:pt x="235" y="25"/>
                </a:cubicBezTo>
                <a:cubicBezTo>
                  <a:pt x="222" y="20"/>
                  <a:pt x="219" y="17"/>
                  <a:pt x="216" y="13"/>
                </a:cubicBezTo>
                <a:cubicBezTo>
                  <a:pt x="215" y="12"/>
                  <a:pt x="214" y="11"/>
                  <a:pt x="205" y="8"/>
                </a:cubicBezTo>
                <a:cubicBezTo>
                  <a:pt x="201" y="7"/>
                  <a:pt x="198" y="7"/>
                  <a:pt x="196" y="7"/>
                </a:cubicBezTo>
                <a:cubicBezTo>
                  <a:pt x="194" y="7"/>
                  <a:pt x="194" y="7"/>
                  <a:pt x="192" y="8"/>
                </a:cubicBezTo>
                <a:cubicBezTo>
                  <a:pt x="190" y="10"/>
                  <a:pt x="188" y="12"/>
                  <a:pt x="183" y="14"/>
                </a:cubicBezTo>
                <a:cubicBezTo>
                  <a:pt x="180" y="15"/>
                  <a:pt x="176" y="16"/>
                  <a:pt x="172" y="17"/>
                </a:cubicBezTo>
                <a:cubicBezTo>
                  <a:pt x="155" y="20"/>
                  <a:pt x="152" y="20"/>
                  <a:pt x="146" y="19"/>
                </a:cubicBezTo>
                <a:cubicBezTo>
                  <a:pt x="142" y="18"/>
                  <a:pt x="138" y="18"/>
                  <a:pt x="130" y="17"/>
                </a:cubicBezTo>
                <a:cubicBezTo>
                  <a:pt x="129" y="17"/>
                  <a:pt x="128" y="17"/>
                  <a:pt x="126" y="17"/>
                </a:cubicBezTo>
                <a:cubicBezTo>
                  <a:pt x="123" y="17"/>
                  <a:pt x="120" y="17"/>
                  <a:pt x="118" y="17"/>
                </a:cubicBezTo>
                <a:cubicBezTo>
                  <a:pt x="107" y="16"/>
                  <a:pt x="103" y="14"/>
                  <a:pt x="97" y="11"/>
                </a:cubicBezTo>
                <a:cubicBezTo>
                  <a:pt x="93" y="9"/>
                  <a:pt x="88" y="7"/>
                  <a:pt x="78" y="4"/>
                </a:cubicBezTo>
                <a:cubicBezTo>
                  <a:pt x="77" y="4"/>
                  <a:pt x="75" y="3"/>
                  <a:pt x="73" y="3"/>
                </a:cubicBezTo>
                <a:cubicBezTo>
                  <a:pt x="69" y="2"/>
                  <a:pt x="66" y="1"/>
                  <a:pt x="64" y="0"/>
                </a:cubicBezTo>
                <a:cubicBezTo>
                  <a:pt x="62" y="3"/>
                  <a:pt x="59" y="3"/>
                  <a:pt x="58" y="3"/>
                </a:cubicBezTo>
                <a:cubicBezTo>
                  <a:pt x="58" y="3"/>
                  <a:pt x="57" y="3"/>
                  <a:pt x="57" y="3"/>
                </a:cubicBezTo>
                <a:cubicBezTo>
                  <a:pt x="51" y="3"/>
                  <a:pt x="50" y="4"/>
                  <a:pt x="48" y="10"/>
                </a:cubicBezTo>
                <a:cubicBezTo>
                  <a:pt x="47" y="13"/>
                  <a:pt x="45" y="17"/>
                  <a:pt x="42" y="21"/>
                </a:cubicBezTo>
                <a:cubicBezTo>
                  <a:pt x="41" y="22"/>
                  <a:pt x="40" y="23"/>
                  <a:pt x="40" y="24"/>
                </a:cubicBezTo>
                <a:cubicBezTo>
                  <a:pt x="40" y="24"/>
                  <a:pt x="40" y="24"/>
                  <a:pt x="40" y="24"/>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4" name="Freeform 113"/>
          <p:cNvSpPr>
            <a:spLocks/>
          </p:cNvSpPr>
          <p:nvPr/>
        </p:nvSpPr>
        <p:spPr bwMode="auto">
          <a:xfrm>
            <a:off x="15009448" y="3600606"/>
            <a:ext cx="1275248" cy="768824"/>
          </a:xfrm>
          <a:custGeom>
            <a:avLst/>
            <a:gdLst>
              <a:gd name="T0" fmla="*/ 0 w 354"/>
              <a:gd name="T1" fmla="*/ 170 h 213"/>
              <a:gd name="T2" fmla="*/ 83 w 354"/>
              <a:gd name="T3" fmla="*/ 175 h 213"/>
              <a:gd name="T4" fmla="*/ 92 w 354"/>
              <a:gd name="T5" fmla="*/ 175 h 213"/>
              <a:gd name="T6" fmla="*/ 101 w 354"/>
              <a:gd name="T7" fmla="*/ 176 h 213"/>
              <a:gd name="T8" fmla="*/ 112 w 354"/>
              <a:gd name="T9" fmla="*/ 177 h 213"/>
              <a:gd name="T10" fmla="*/ 119 w 354"/>
              <a:gd name="T11" fmla="*/ 177 h 213"/>
              <a:gd name="T12" fmla="*/ 127 w 354"/>
              <a:gd name="T13" fmla="*/ 178 h 213"/>
              <a:gd name="T14" fmla="*/ 132 w 354"/>
              <a:gd name="T15" fmla="*/ 178 h 213"/>
              <a:gd name="T16" fmla="*/ 138 w 354"/>
              <a:gd name="T17" fmla="*/ 179 h 213"/>
              <a:gd name="T18" fmla="*/ 141 w 354"/>
              <a:gd name="T19" fmla="*/ 179 h 213"/>
              <a:gd name="T20" fmla="*/ 145 w 354"/>
              <a:gd name="T21" fmla="*/ 179 h 213"/>
              <a:gd name="T22" fmla="*/ 203 w 354"/>
              <a:gd name="T23" fmla="*/ 185 h 213"/>
              <a:gd name="T24" fmla="*/ 221 w 354"/>
              <a:gd name="T25" fmla="*/ 186 h 213"/>
              <a:gd name="T26" fmla="*/ 281 w 354"/>
              <a:gd name="T27" fmla="*/ 202 h 213"/>
              <a:gd name="T28" fmla="*/ 305 w 354"/>
              <a:gd name="T29" fmla="*/ 203 h 213"/>
              <a:gd name="T30" fmla="*/ 324 w 354"/>
              <a:gd name="T31" fmla="*/ 207 h 213"/>
              <a:gd name="T32" fmla="*/ 328 w 354"/>
              <a:gd name="T33" fmla="*/ 210 h 213"/>
              <a:gd name="T34" fmla="*/ 330 w 354"/>
              <a:gd name="T35" fmla="*/ 213 h 213"/>
              <a:gd name="T36" fmla="*/ 333 w 354"/>
              <a:gd name="T37" fmla="*/ 210 h 213"/>
              <a:gd name="T38" fmla="*/ 336 w 354"/>
              <a:gd name="T39" fmla="*/ 207 h 213"/>
              <a:gd name="T40" fmla="*/ 338 w 354"/>
              <a:gd name="T41" fmla="*/ 202 h 213"/>
              <a:gd name="T42" fmla="*/ 340 w 354"/>
              <a:gd name="T43" fmla="*/ 198 h 213"/>
              <a:gd name="T44" fmla="*/ 342 w 354"/>
              <a:gd name="T45" fmla="*/ 192 h 213"/>
              <a:gd name="T46" fmla="*/ 344 w 354"/>
              <a:gd name="T47" fmla="*/ 186 h 213"/>
              <a:gd name="T48" fmla="*/ 345 w 354"/>
              <a:gd name="T49" fmla="*/ 179 h 213"/>
              <a:gd name="T50" fmla="*/ 346 w 354"/>
              <a:gd name="T51" fmla="*/ 171 h 213"/>
              <a:gd name="T52" fmla="*/ 347 w 354"/>
              <a:gd name="T53" fmla="*/ 163 h 213"/>
              <a:gd name="T54" fmla="*/ 346 w 354"/>
              <a:gd name="T55" fmla="*/ 88 h 213"/>
              <a:gd name="T56" fmla="*/ 351 w 354"/>
              <a:gd name="T57" fmla="*/ 59 h 213"/>
              <a:gd name="T58" fmla="*/ 339 w 354"/>
              <a:gd name="T59" fmla="*/ 32 h 213"/>
              <a:gd name="T60" fmla="*/ 338 w 354"/>
              <a:gd name="T61" fmla="*/ 26 h 213"/>
              <a:gd name="T62" fmla="*/ 337 w 354"/>
              <a:gd name="T63" fmla="*/ 20 h 213"/>
              <a:gd name="T64" fmla="*/ 335 w 354"/>
              <a:gd name="T65" fmla="*/ 20 h 213"/>
              <a:gd name="T66" fmla="*/ 333 w 354"/>
              <a:gd name="T67" fmla="*/ 20 h 213"/>
              <a:gd name="T68" fmla="*/ 329 w 354"/>
              <a:gd name="T69" fmla="*/ 19 h 213"/>
              <a:gd name="T70" fmla="*/ 326 w 354"/>
              <a:gd name="T71" fmla="*/ 19 h 213"/>
              <a:gd name="T72" fmla="*/ 306 w 354"/>
              <a:gd name="T73" fmla="*/ 17 h 213"/>
              <a:gd name="T74" fmla="*/ 301 w 354"/>
              <a:gd name="T75" fmla="*/ 16 h 213"/>
              <a:gd name="T76" fmla="*/ 295 w 354"/>
              <a:gd name="T77" fmla="*/ 15 h 213"/>
              <a:gd name="T78" fmla="*/ 289 w 354"/>
              <a:gd name="T79" fmla="*/ 14 h 213"/>
              <a:gd name="T80" fmla="*/ 283 w 354"/>
              <a:gd name="T81" fmla="*/ 13 h 213"/>
              <a:gd name="T82" fmla="*/ 276 w 354"/>
              <a:gd name="T83" fmla="*/ 12 h 213"/>
              <a:gd name="T84" fmla="*/ 270 w 354"/>
              <a:gd name="T85" fmla="*/ 11 h 213"/>
              <a:gd name="T86" fmla="*/ 263 w 354"/>
              <a:gd name="T87" fmla="*/ 10 h 213"/>
              <a:gd name="T88" fmla="*/ 258 w 354"/>
              <a:gd name="T89" fmla="*/ 9 h 213"/>
              <a:gd name="T90" fmla="*/ 251 w 354"/>
              <a:gd name="T91" fmla="*/ 8 h 213"/>
              <a:gd name="T92" fmla="*/ 246 w 354"/>
              <a:gd name="T93" fmla="*/ 7 h 213"/>
              <a:gd name="T94" fmla="*/ 240 w 354"/>
              <a:gd name="T95" fmla="*/ 6 h 213"/>
              <a:gd name="T96" fmla="*/ 234 w 354"/>
              <a:gd name="T97" fmla="*/ 5 h 213"/>
              <a:gd name="T98" fmla="*/ 227 w 354"/>
              <a:gd name="T99" fmla="*/ 4 h 213"/>
              <a:gd name="T100" fmla="*/ 197 w 354"/>
              <a:gd name="T101" fmla="*/ 0 h 213"/>
              <a:gd name="T102" fmla="*/ 119 w 354"/>
              <a:gd name="T103" fmla="*/ 4 h 213"/>
              <a:gd name="T104" fmla="*/ 116 w 354"/>
              <a:gd name="T105" fmla="*/ 4 h 213"/>
              <a:gd name="T106" fmla="*/ 111 w 354"/>
              <a:gd name="T107" fmla="*/ 4 h 213"/>
              <a:gd name="T108" fmla="*/ 107 w 354"/>
              <a:gd name="T109" fmla="*/ 4 h 213"/>
              <a:gd name="T110" fmla="*/ 101 w 354"/>
              <a:gd name="T111" fmla="*/ 4 h 213"/>
              <a:gd name="T112" fmla="*/ 96 w 354"/>
              <a:gd name="T113" fmla="*/ 4 h 213"/>
              <a:gd name="T114" fmla="*/ 91 w 354"/>
              <a:gd name="T115" fmla="*/ 4 h 213"/>
              <a:gd name="T116" fmla="*/ 77 w 354"/>
              <a:gd name="T117" fmla="*/ 3 h 213"/>
              <a:gd name="T118" fmla="*/ 71 w 354"/>
              <a:gd name="T119" fmla="*/ 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4" h="213">
                <a:moveTo>
                  <a:pt x="14" y="1"/>
                </a:moveTo>
                <a:cubicBezTo>
                  <a:pt x="10" y="48"/>
                  <a:pt x="10" y="48"/>
                  <a:pt x="10" y="48"/>
                </a:cubicBezTo>
                <a:cubicBezTo>
                  <a:pt x="0" y="170"/>
                  <a:pt x="0" y="170"/>
                  <a:pt x="0" y="170"/>
                </a:cubicBezTo>
                <a:cubicBezTo>
                  <a:pt x="12" y="171"/>
                  <a:pt x="46" y="173"/>
                  <a:pt x="78" y="175"/>
                </a:cubicBezTo>
                <a:cubicBezTo>
                  <a:pt x="78" y="175"/>
                  <a:pt x="78" y="175"/>
                  <a:pt x="78" y="175"/>
                </a:cubicBezTo>
                <a:cubicBezTo>
                  <a:pt x="80" y="175"/>
                  <a:pt x="82" y="175"/>
                  <a:pt x="83" y="175"/>
                </a:cubicBezTo>
                <a:cubicBezTo>
                  <a:pt x="84" y="175"/>
                  <a:pt x="85" y="175"/>
                  <a:pt x="85" y="175"/>
                </a:cubicBezTo>
                <a:cubicBezTo>
                  <a:pt x="86" y="175"/>
                  <a:pt x="88" y="175"/>
                  <a:pt x="89" y="175"/>
                </a:cubicBezTo>
                <a:cubicBezTo>
                  <a:pt x="90" y="175"/>
                  <a:pt x="91" y="175"/>
                  <a:pt x="92" y="175"/>
                </a:cubicBezTo>
                <a:cubicBezTo>
                  <a:pt x="93" y="176"/>
                  <a:pt x="94" y="176"/>
                  <a:pt x="95" y="176"/>
                </a:cubicBezTo>
                <a:cubicBezTo>
                  <a:pt x="96" y="176"/>
                  <a:pt x="96" y="176"/>
                  <a:pt x="97" y="176"/>
                </a:cubicBezTo>
                <a:cubicBezTo>
                  <a:pt x="98" y="176"/>
                  <a:pt x="100" y="176"/>
                  <a:pt x="101" y="176"/>
                </a:cubicBezTo>
                <a:cubicBezTo>
                  <a:pt x="102" y="176"/>
                  <a:pt x="103" y="176"/>
                  <a:pt x="104" y="176"/>
                </a:cubicBezTo>
                <a:cubicBezTo>
                  <a:pt x="105" y="176"/>
                  <a:pt x="107" y="176"/>
                  <a:pt x="109" y="177"/>
                </a:cubicBezTo>
                <a:cubicBezTo>
                  <a:pt x="110" y="177"/>
                  <a:pt x="111" y="177"/>
                  <a:pt x="112" y="177"/>
                </a:cubicBezTo>
                <a:cubicBezTo>
                  <a:pt x="113" y="177"/>
                  <a:pt x="113" y="177"/>
                  <a:pt x="114" y="177"/>
                </a:cubicBezTo>
                <a:cubicBezTo>
                  <a:pt x="115" y="177"/>
                  <a:pt x="116" y="177"/>
                  <a:pt x="117" y="177"/>
                </a:cubicBezTo>
                <a:cubicBezTo>
                  <a:pt x="118" y="177"/>
                  <a:pt x="118" y="177"/>
                  <a:pt x="119" y="177"/>
                </a:cubicBezTo>
                <a:cubicBezTo>
                  <a:pt x="120" y="177"/>
                  <a:pt x="121" y="177"/>
                  <a:pt x="122" y="177"/>
                </a:cubicBezTo>
                <a:cubicBezTo>
                  <a:pt x="123" y="177"/>
                  <a:pt x="123" y="177"/>
                  <a:pt x="124" y="178"/>
                </a:cubicBezTo>
                <a:cubicBezTo>
                  <a:pt x="125" y="178"/>
                  <a:pt x="126" y="178"/>
                  <a:pt x="127" y="178"/>
                </a:cubicBezTo>
                <a:cubicBezTo>
                  <a:pt x="127" y="178"/>
                  <a:pt x="128" y="178"/>
                  <a:pt x="128" y="178"/>
                </a:cubicBezTo>
                <a:cubicBezTo>
                  <a:pt x="129" y="178"/>
                  <a:pt x="130" y="178"/>
                  <a:pt x="131" y="178"/>
                </a:cubicBezTo>
                <a:cubicBezTo>
                  <a:pt x="131" y="178"/>
                  <a:pt x="132" y="178"/>
                  <a:pt x="132" y="178"/>
                </a:cubicBezTo>
                <a:cubicBezTo>
                  <a:pt x="133" y="178"/>
                  <a:pt x="134" y="178"/>
                  <a:pt x="135" y="178"/>
                </a:cubicBezTo>
                <a:cubicBezTo>
                  <a:pt x="135" y="178"/>
                  <a:pt x="136" y="178"/>
                  <a:pt x="136" y="178"/>
                </a:cubicBezTo>
                <a:cubicBezTo>
                  <a:pt x="137" y="178"/>
                  <a:pt x="137" y="179"/>
                  <a:pt x="138" y="179"/>
                </a:cubicBezTo>
                <a:cubicBezTo>
                  <a:pt x="138" y="179"/>
                  <a:pt x="139" y="179"/>
                  <a:pt x="139" y="179"/>
                </a:cubicBezTo>
                <a:cubicBezTo>
                  <a:pt x="140" y="179"/>
                  <a:pt x="140" y="179"/>
                  <a:pt x="141" y="179"/>
                </a:cubicBezTo>
                <a:cubicBezTo>
                  <a:pt x="141" y="179"/>
                  <a:pt x="141" y="179"/>
                  <a:pt x="141" y="179"/>
                </a:cubicBezTo>
                <a:cubicBezTo>
                  <a:pt x="142" y="179"/>
                  <a:pt x="142" y="179"/>
                  <a:pt x="143" y="179"/>
                </a:cubicBezTo>
                <a:cubicBezTo>
                  <a:pt x="143" y="179"/>
                  <a:pt x="143" y="179"/>
                  <a:pt x="143" y="179"/>
                </a:cubicBezTo>
                <a:cubicBezTo>
                  <a:pt x="144" y="179"/>
                  <a:pt x="144" y="179"/>
                  <a:pt x="145" y="179"/>
                </a:cubicBezTo>
                <a:cubicBezTo>
                  <a:pt x="149" y="180"/>
                  <a:pt x="151" y="181"/>
                  <a:pt x="154" y="182"/>
                </a:cubicBezTo>
                <a:cubicBezTo>
                  <a:pt x="160" y="184"/>
                  <a:pt x="166" y="186"/>
                  <a:pt x="183" y="186"/>
                </a:cubicBezTo>
                <a:cubicBezTo>
                  <a:pt x="194" y="186"/>
                  <a:pt x="199" y="186"/>
                  <a:pt x="203" y="185"/>
                </a:cubicBezTo>
                <a:cubicBezTo>
                  <a:pt x="205" y="185"/>
                  <a:pt x="207" y="185"/>
                  <a:pt x="209" y="185"/>
                </a:cubicBezTo>
                <a:cubicBezTo>
                  <a:pt x="211" y="185"/>
                  <a:pt x="214" y="185"/>
                  <a:pt x="218" y="186"/>
                </a:cubicBezTo>
                <a:cubicBezTo>
                  <a:pt x="219" y="186"/>
                  <a:pt x="220" y="186"/>
                  <a:pt x="221" y="186"/>
                </a:cubicBezTo>
                <a:cubicBezTo>
                  <a:pt x="229" y="188"/>
                  <a:pt x="231" y="188"/>
                  <a:pt x="233" y="189"/>
                </a:cubicBezTo>
                <a:cubicBezTo>
                  <a:pt x="236" y="189"/>
                  <a:pt x="238" y="190"/>
                  <a:pt x="251" y="193"/>
                </a:cubicBezTo>
                <a:cubicBezTo>
                  <a:pt x="271" y="197"/>
                  <a:pt x="275" y="199"/>
                  <a:pt x="281" y="202"/>
                </a:cubicBezTo>
                <a:cubicBezTo>
                  <a:pt x="282" y="202"/>
                  <a:pt x="284" y="203"/>
                  <a:pt x="285" y="204"/>
                </a:cubicBezTo>
                <a:cubicBezTo>
                  <a:pt x="289" y="206"/>
                  <a:pt x="296" y="205"/>
                  <a:pt x="302" y="204"/>
                </a:cubicBezTo>
                <a:cubicBezTo>
                  <a:pt x="303" y="203"/>
                  <a:pt x="304" y="203"/>
                  <a:pt x="305" y="203"/>
                </a:cubicBezTo>
                <a:cubicBezTo>
                  <a:pt x="307" y="203"/>
                  <a:pt x="310" y="202"/>
                  <a:pt x="312" y="202"/>
                </a:cubicBezTo>
                <a:cubicBezTo>
                  <a:pt x="315" y="202"/>
                  <a:pt x="318" y="203"/>
                  <a:pt x="320" y="204"/>
                </a:cubicBezTo>
                <a:cubicBezTo>
                  <a:pt x="321" y="205"/>
                  <a:pt x="322" y="206"/>
                  <a:pt x="324" y="207"/>
                </a:cubicBezTo>
                <a:cubicBezTo>
                  <a:pt x="324" y="207"/>
                  <a:pt x="324" y="208"/>
                  <a:pt x="325" y="208"/>
                </a:cubicBezTo>
                <a:cubicBezTo>
                  <a:pt x="325" y="208"/>
                  <a:pt x="326" y="209"/>
                  <a:pt x="327" y="210"/>
                </a:cubicBezTo>
                <a:cubicBezTo>
                  <a:pt x="327" y="210"/>
                  <a:pt x="327" y="210"/>
                  <a:pt x="328" y="210"/>
                </a:cubicBezTo>
                <a:cubicBezTo>
                  <a:pt x="328" y="211"/>
                  <a:pt x="329" y="211"/>
                  <a:pt x="329" y="212"/>
                </a:cubicBezTo>
                <a:cubicBezTo>
                  <a:pt x="330" y="212"/>
                  <a:pt x="330" y="213"/>
                  <a:pt x="330" y="213"/>
                </a:cubicBezTo>
                <a:cubicBezTo>
                  <a:pt x="330" y="213"/>
                  <a:pt x="330" y="213"/>
                  <a:pt x="330" y="213"/>
                </a:cubicBezTo>
                <a:cubicBezTo>
                  <a:pt x="331" y="213"/>
                  <a:pt x="331" y="212"/>
                  <a:pt x="332" y="212"/>
                </a:cubicBezTo>
                <a:cubicBezTo>
                  <a:pt x="332" y="212"/>
                  <a:pt x="332" y="211"/>
                  <a:pt x="332" y="211"/>
                </a:cubicBezTo>
                <a:cubicBezTo>
                  <a:pt x="332" y="211"/>
                  <a:pt x="333" y="210"/>
                  <a:pt x="333" y="210"/>
                </a:cubicBezTo>
                <a:cubicBezTo>
                  <a:pt x="333" y="210"/>
                  <a:pt x="334" y="209"/>
                  <a:pt x="334" y="209"/>
                </a:cubicBezTo>
                <a:cubicBezTo>
                  <a:pt x="334" y="209"/>
                  <a:pt x="334" y="208"/>
                  <a:pt x="335" y="208"/>
                </a:cubicBezTo>
                <a:cubicBezTo>
                  <a:pt x="335" y="207"/>
                  <a:pt x="335" y="207"/>
                  <a:pt x="336" y="207"/>
                </a:cubicBezTo>
                <a:cubicBezTo>
                  <a:pt x="336" y="206"/>
                  <a:pt x="336" y="206"/>
                  <a:pt x="337" y="205"/>
                </a:cubicBezTo>
                <a:cubicBezTo>
                  <a:pt x="337" y="205"/>
                  <a:pt x="337" y="204"/>
                  <a:pt x="337" y="204"/>
                </a:cubicBezTo>
                <a:cubicBezTo>
                  <a:pt x="338" y="203"/>
                  <a:pt x="338" y="203"/>
                  <a:pt x="338" y="202"/>
                </a:cubicBezTo>
                <a:cubicBezTo>
                  <a:pt x="338" y="202"/>
                  <a:pt x="339" y="202"/>
                  <a:pt x="339" y="201"/>
                </a:cubicBezTo>
                <a:cubicBezTo>
                  <a:pt x="339" y="201"/>
                  <a:pt x="340" y="200"/>
                  <a:pt x="340" y="199"/>
                </a:cubicBezTo>
                <a:cubicBezTo>
                  <a:pt x="340" y="199"/>
                  <a:pt x="340" y="199"/>
                  <a:pt x="340" y="198"/>
                </a:cubicBezTo>
                <a:cubicBezTo>
                  <a:pt x="341" y="197"/>
                  <a:pt x="341" y="196"/>
                  <a:pt x="341" y="195"/>
                </a:cubicBezTo>
                <a:cubicBezTo>
                  <a:pt x="342" y="194"/>
                  <a:pt x="342" y="194"/>
                  <a:pt x="342" y="193"/>
                </a:cubicBezTo>
                <a:cubicBezTo>
                  <a:pt x="342" y="192"/>
                  <a:pt x="342" y="192"/>
                  <a:pt x="342" y="192"/>
                </a:cubicBezTo>
                <a:cubicBezTo>
                  <a:pt x="343" y="191"/>
                  <a:pt x="343" y="190"/>
                  <a:pt x="343" y="190"/>
                </a:cubicBezTo>
                <a:cubicBezTo>
                  <a:pt x="343" y="189"/>
                  <a:pt x="343" y="189"/>
                  <a:pt x="343" y="188"/>
                </a:cubicBezTo>
                <a:cubicBezTo>
                  <a:pt x="343" y="187"/>
                  <a:pt x="343" y="187"/>
                  <a:pt x="344" y="186"/>
                </a:cubicBezTo>
                <a:cubicBezTo>
                  <a:pt x="344" y="185"/>
                  <a:pt x="344" y="185"/>
                  <a:pt x="344" y="184"/>
                </a:cubicBezTo>
                <a:cubicBezTo>
                  <a:pt x="344" y="183"/>
                  <a:pt x="344" y="182"/>
                  <a:pt x="344" y="182"/>
                </a:cubicBezTo>
                <a:cubicBezTo>
                  <a:pt x="345" y="181"/>
                  <a:pt x="345" y="180"/>
                  <a:pt x="345" y="179"/>
                </a:cubicBezTo>
                <a:cubicBezTo>
                  <a:pt x="345" y="179"/>
                  <a:pt x="345" y="178"/>
                  <a:pt x="345" y="177"/>
                </a:cubicBezTo>
                <a:cubicBezTo>
                  <a:pt x="345" y="176"/>
                  <a:pt x="345" y="175"/>
                  <a:pt x="346" y="174"/>
                </a:cubicBezTo>
                <a:cubicBezTo>
                  <a:pt x="346" y="173"/>
                  <a:pt x="346" y="172"/>
                  <a:pt x="346" y="171"/>
                </a:cubicBezTo>
                <a:cubicBezTo>
                  <a:pt x="346" y="171"/>
                  <a:pt x="346" y="170"/>
                  <a:pt x="346" y="169"/>
                </a:cubicBezTo>
                <a:cubicBezTo>
                  <a:pt x="347" y="168"/>
                  <a:pt x="347" y="167"/>
                  <a:pt x="347" y="166"/>
                </a:cubicBezTo>
                <a:cubicBezTo>
                  <a:pt x="347" y="165"/>
                  <a:pt x="347" y="164"/>
                  <a:pt x="347" y="163"/>
                </a:cubicBezTo>
                <a:cubicBezTo>
                  <a:pt x="347" y="162"/>
                  <a:pt x="347" y="162"/>
                  <a:pt x="347" y="161"/>
                </a:cubicBezTo>
                <a:cubicBezTo>
                  <a:pt x="347" y="161"/>
                  <a:pt x="347" y="161"/>
                  <a:pt x="347" y="161"/>
                </a:cubicBezTo>
                <a:cubicBezTo>
                  <a:pt x="337" y="148"/>
                  <a:pt x="340" y="114"/>
                  <a:pt x="346" y="88"/>
                </a:cubicBezTo>
                <a:cubicBezTo>
                  <a:pt x="348" y="78"/>
                  <a:pt x="351" y="72"/>
                  <a:pt x="352" y="68"/>
                </a:cubicBezTo>
                <a:cubicBezTo>
                  <a:pt x="353" y="66"/>
                  <a:pt x="354" y="64"/>
                  <a:pt x="354" y="64"/>
                </a:cubicBezTo>
                <a:cubicBezTo>
                  <a:pt x="354" y="63"/>
                  <a:pt x="353" y="62"/>
                  <a:pt x="351" y="59"/>
                </a:cubicBezTo>
                <a:cubicBezTo>
                  <a:pt x="348" y="55"/>
                  <a:pt x="347" y="53"/>
                  <a:pt x="346" y="52"/>
                </a:cubicBezTo>
                <a:cubicBezTo>
                  <a:pt x="343" y="49"/>
                  <a:pt x="342" y="48"/>
                  <a:pt x="340" y="38"/>
                </a:cubicBezTo>
                <a:cubicBezTo>
                  <a:pt x="340" y="36"/>
                  <a:pt x="339" y="34"/>
                  <a:pt x="339" y="32"/>
                </a:cubicBezTo>
                <a:cubicBezTo>
                  <a:pt x="339" y="32"/>
                  <a:pt x="339" y="31"/>
                  <a:pt x="339" y="30"/>
                </a:cubicBezTo>
                <a:cubicBezTo>
                  <a:pt x="339" y="29"/>
                  <a:pt x="338" y="28"/>
                  <a:pt x="338" y="27"/>
                </a:cubicBezTo>
                <a:cubicBezTo>
                  <a:pt x="338" y="27"/>
                  <a:pt x="338" y="26"/>
                  <a:pt x="338" y="26"/>
                </a:cubicBezTo>
                <a:cubicBezTo>
                  <a:pt x="338" y="25"/>
                  <a:pt x="338" y="24"/>
                  <a:pt x="338" y="23"/>
                </a:cubicBezTo>
                <a:cubicBezTo>
                  <a:pt x="337" y="23"/>
                  <a:pt x="337" y="22"/>
                  <a:pt x="337" y="22"/>
                </a:cubicBezTo>
                <a:cubicBezTo>
                  <a:pt x="337" y="21"/>
                  <a:pt x="337" y="21"/>
                  <a:pt x="337" y="20"/>
                </a:cubicBezTo>
                <a:cubicBezTo>
                  <a:pt x="337" y="20"/>
                  <a:pt x="337" y="20"/>
                  <a:pt x="337" y="20"/>
                </a:cubicBezTo>
                <a:cubicBezTo>
                  <a:pt x="336" y="20"/>
                  <a:pt x="336" y="20"/>
                  <a:pt x="336" y="20"/>
                </a:cubicBezTo>
                <a:cubicBezTo>
                  <a:pt x="336" y="20"/>
                  <a:pt x="336" y="20"/>
                  <a:pt x="335" y="20"/>
                </a:cubicBezTo>
                <a:cubicBezTo>
                  <a:pt x="335" y="20"/>
                  <a:pt x="335" y="20"/>
                  <a:pt x="335" y="20"/>
                </a:cubicBezTo>
                <a:cubicBezTo>
                  <a:pt x="334" y="20"/>
                  <a:pt x="334" y="20"/>
                  <a:pt x="333" y="20"/>
                </a:cubicBezTo>
                <a:cubicBezTo>
                  <a:pt x="333" y="20"/>
                  <a:pt x="333" y="20"/>
                  <a:pt x="333" y="20"/>
                </a:cubicBezTo>
                <a:cubicBezTo>
                  <a:pt x="332" y="20"/>
                  <a:pt x="332" y="20"/>
                  <a:pt x="331" y="20"/>
                </a:cubicBezTo>
                <a:cubicBezTo>
                  <a:pt x="331" y="20"/>
                  <a:pt x="331" y="20"/>
                  <a:pt x="331" y="20"/>
                </a:cubicBezTo>
                <a:cubicBezTo>
                  <a:pt x="330" y="20"/>
                  <a:pt x="330" y="19"/>
                  <a:pt x="329" y="19"/>
                </a:cubicBezTo>
                <a:cubicBezTo>
                  <a:pt x="329" y="19"/>
                  <a:pt x="329" y="19"/>
                  <a:pt x="329" y="19"/>
                </a:cubicBezTo>
                <a:cubicBezTo>
                  <a:pt x="328" y="19"/>
                  <a:pt x="327" y="19"/>
                  <a:pt x="326" y="19"/>
                </a:cubicBezTo>
                <a:cubicBezTo>
                  <a:pt x="326" y="19"/>
                  <a:pt x="326" y="19"/>
                  <a:pt x="326" y="19"/>
                </a:cubicBezTo>
                <a:cubicBezTo>
                  <a:pt x="325" y="19"/>
                  <a:pt x="324" y="19"/>
                  <a:pt x="323" y="19"/>
                </a:cubicBezTo>
                <a:cubicBezTo>
                  <a:pt x="323" y="19"/>
                  <a:pt x="323" y="19"/>
                  <a:pt x="323" y="19"/>
                </a:cubicBezTo>
                <a:cubicBezTo>
                  <a:pt x="318" y="18"/>
                  <a:pt x="313" y="17"/>
                  <a:pt x="306" y="17"/>
                </a:cubicBezTo>
                <a:cubicBezTo>
                  <a:pt x="306" y="17"/>
                  <a:pt x="306" y="16"/>
                  <a:pt x="306" y="16"/>
                </a:cubicBezTo>
                <a:cubicBezTo>
                  <a:pt x="305" y="16"/>
                  <a:pt x="304" y="16"/>
                  <a:pt x="303" y="16"/>
                </a:cubicBezTo>
                <a:cubicBezTo>
                  <a:pt x="302" y="16"/>
                  <a:pt x="301" y="16"/>
                  <a:pt x="301" y="16"/>
                </a:cubicBezTo>
                <a:cubicBezTo>
                  <a:pt x="300" y="16"/>
                  <a:pt x="299" y="16"/>
                  <a:pt x="299" y="15"/>
                </a:cubicBezTo>
                <a:cubicBezTo>
                  <a:pt x="298" y="15"/>
                  <a:pt x="297" y="15"/>
                  <a:pt x="296" y="15"/>
                </a:cubicBezTo>
                <a:cubicBezTo>
                  <a:pt x="296" y="15"/>
                  <a:pt x="295" y="15"/>
                  <a:pt x="295" y="15"/>
                </a:cubicBezTo>
                <a:cubicBezTo>
                  <a:pt x="294" y="15"/>
                  <a:pt x="293" y="15"/>
                  <a:pt x="293" y="15"/>
                </a:cubicBezTo>
                <a:cubicBezTo>
                  <a:pt x="292" y="15"/>
                  <a:pt x="291" y="14"/>
                  <a:pt x="291" y="14"/>
                </a:cubicBezTo>
                <a:cubicBezTo>
                  <a:pt x="290" y="14"/>
                  <a:pt x="289" y="14"/>
                  <a:pt x="289" y="14"/>
                </a:cubicBezTo>
                <a:cubicBezTo>
                  <a:pt x="288" y="14"/>
                  <a:pt x="287" y="14"/>
                  <a:pt x="287" y="14"/>
                </a:cubicBezTo>
                <a:cubicBezTo>
                  <a:pt x="286" y="14"/>
                  <a:pt x="285" y="14"/>
                  <a:pt x="284" y="13"/>
                </a:cubicBezTo>
                <a:cubicBezTo>
                  <a:pt x="284" y="13"/>
                  <a:pt x="283" y="13"/>
                  <a:pt x="283" y="13"/>
                </a:cubicBezTo>
                <a:cubicBezTo>
                  <a:pt x="282" y="13"/>
                  <a:pt x="281" y="13"/>
                  <a:pt x="280" y="13"/>
                </a:cubicBezTo>
                <a:cubicBezTo>
                  <a:pt x="280" y="13"/>
                  <a:pt x="279" y="13"/>
                  <a:pt x="278" y="13"/>
                </a:cubicBezTo>
                <a:cubicBezTo>
                  <a:pt x="278" y="12"/>
                  <a:pt x="277" y="12"/>
                  <a:pt x="276" y="12"/>
                </a:cubicBezTo>
                <a:cubicBezTo>
                  <a:pt x="275" y="12"/>
                  <a:pt x="275" y="12"/>
                  <a:pt x="274" y="12"/>
                </a:cubicBezTo>
                <a:cubicBezTo>
                  <a:pt x="273" y="12"/>
                  <a:pt x="273" y="12"/>
                  <a:pt x="272" y="12"/>
                </a:cubicBezTo>
                <a:cubicBezTo>
                  <a:pt x="271" y="11"/>
                  <a:pt x="271" y="11"/>
                  <a:pt x="270" y="11"/>
                </a:cubicBezTo>
                <a:cubicBezTo>
                  <a:pt x="269" y="11"/>
                  <a:pt x="268" y="11"/>
                  <a:pt x="268" y="11"/>
                </a:cubicBezTo>
                <a:cubicBezTo>
                  <a:pt x="267" y="11"/>
                  <a:pt x="266" y="11"/>
                  <a:pt x="266" y="11"/>
                </a:cubicBezTo>
                <a:cubicBezTo>
                  <a:pt x="265" y="10"/>
                  <a:pt x="264" y="10"/>
                  <a:pt x="263" y="10"/>
                </a:cubicBezTo>
                <a:cubicBezTo>
                  <a:pt x="263" y="10"/>
                  <a:pt x="262" y="10"/>
                  <a:pt x="262" y="10"/>
                </a:cubicBezTo>
                <a:cubicBezTo>
                  <a:pt x="261" y="10"/>
                  <a:pt x="260" y="10"/>
                  <a:pt x="259" y="10"/>
                </a:cubicBezTo>
                <a:cubicBezTo>
                  <a:pt x="259" y="9"/>
                  <a:pt x="258" y="9"/>
                  <a:pt x="258" y="9"/>
                </a:cubicBezTo>
                <a:cubicBezTo>
                  <a:pt x="257" y="9"/>
                  <a:pt x="256" y="9"/>
                  <a:pt x="255" y="9"/>
                </a:cubicBezTo>
                <a:cubicBezTo>
                  <a:pt x="255" y="9"/>
                  <a:pt x="254" y="9"/>
                  <a:pt x="254" y="9"/>
                </a:cubicBezTo>
                <a:cubicBezTo>
                  <a:pt x="253" y="9"/>
                  <a:pt x="252" y="8"/>
                  <a:pt x="251" y="8"/>
                </a:cubicBezTo>
                <a:cubicBezTo>
                  <a:pt x="251" y="8"/>
                  <a:pt x="250" y="8"/>
                  <a:pt x="250" y="8"/>
                </a:cubicBezTo>
                <a:cubicBezTo>
                  <a:pt x="249" y="8"/>
                  <a:pt x="248" y="8"/>
                  <a:pt x="247" y="8"/>
                </a:cubicBezTo>
                <a:cubicBezTo>
                  <a:pt x="247" y="7"/>
                  <a:pt x="246" y="7"/>
                  <a:pt x="246" y="7"/>
                </a:cubicBezTo>
                <a:cubicBezTo>
                  <a:pt x="245" y="7"/>
                  <a:pt x="244" y="7"/>
                  <a:pt x="243" y="7"/>
                </a:cubicBezTo>
                <a:cubicBezTo>
                  <a:pt x="243" y="7"/>
                  <a:pt x="242" y="7"/>
                  <a:pt x="242" y="7"/>
                </a:cubicBezTo>
                <a:cubicBezTo>
                  <a:pt x="241" y="7"/>
                  <a:pt x="240" y="6"/>
                  <a:pt x="240" y="6"/>
                </a:cubicBezTo>
                <a:cubicBezTo>
                  <a:pt x="239" y="6"/>
                  <a:pt x="239" y="6"/>
                  <a:pt x="238" y="6"/>
                </a:cubicBezTo>
                <a:cubicBezTo>
                  <a:pt x="237" y="6"/>
                  <a:pt x="237" y="6"/>
                  <a:pt x="236" y="6"/>
                </a:cubicBezTo>
                <a:cubicBezTo>
                  <a:pt x="236" y="6"/>
                  <a:pt x="235" y="5"/>
                  <a:pt x="234" y="5"/>
                </a:cubicBezTo>
                <a:cubicBezTo>
                  <a:pt x="234" y="5"/>
                  <a:pt x="233" y="5"/>
                  <a:pt x="233" y="5"/>
                </a:cubicBezTo>
                <a:cubicBezTo>
                  <a:pt x="231" y="5"/>
                  <a:pt x="230" y="5"/>
                  <a:pt x="229" y="4"/>
                </a:cubicBezTo>
                <a:cubicBezTo>
                  <a:pt x="227" y="4"/>
                  <a:pt x="227" y="4"/>
                  <a:pt x="227" y="4"/>
                </a:cubicBezTo>
                <a:cubicBezTo>
                  <a:pt x="214" y="2"/>
                  <a:pt x="208" y="0"/>
                  <a:pt x="204" y="0"/>
                </a:cubicBezTo>
                <a:cubicBezTo>
                  <a:pt x="203" y="0"/>
                  <a:pt x="202" y="0"/>
                  <a:pt x="201" y="0"/>
                </a:cubicBezTo>
                <a:cubicBezTo>
                  <a:pt x="200" y="0"/>
                  <a:pt x="199" y="0"/>
                  <a:pt x="197" y="0"/>
                </a:cubicBezTo>
                <a:cubicBezTo>
                  <a:pt x="195" y="0"/>
                  <a:pt x="193" y="1"/>
                  <a:pt x="188" y="1"/>
                </a:cubicBezTo>
                <a:cubicBezTo>
                  <a:pt x="170" y="3"/>
                  <a:pt x="142" y="4"/>
                  <a:pt x="121" y="4"/>
                </a:cubicBezTo>
                <a:cubicBezTo>
                  <a:pt x="120" y="4"/>
                  <a:pt x="120" y="4"/>
                  <a:pt x="119" y="4"/>
                </a:cubicBezTo>
                <a:cubicBezTo>
                  <a:pt x="119" y="4"/>
                  <a:pt x="118" y="4"/>
                  <a:pt x="118" y="4"/>
                </a:cubicBezTo>
                <a:cubicBezTo>
                  <a:pt x="118" y="4"/>
                  <a:pt x="117" y="4"/>
                  <a:pt x="117" y="4"/>
                </a:cubicBezTo>
                <a:cubicBezTo>
                  <a:pt x="116" y="4"/>
                  <a:pt x="116" y="4"/>
                  <a:pt x="116" y="4"/>
                </a:cubicBezTo>
                <a:cubicBezTo>
                  <a:pt x="115" y="4"/>
                  <a:pt x="115" y="4"/>
                  <a:pt x="114" y="4"/>
                </a:cubicBezTo>
                <a:cubicBezTo>
                  <a:pt x="114" y="4"/>
                  <a:pt x="113" y="4"/>
                  <a:pt x="113" y="4"/>
                </a:cubicBezTo>
                <a:cubicBezTo>
                  <a:pt x="112" y="4"/>
                  <a:pt x="112" y="4"/>
                  <a:pt x="111" y="4"/>
                </a:cubicBezTo>
                <a:cubicBezTo>
                  <a:pt x="111" y="4"/>
                  <a:pt x="110" y="4"/>
                  <a:pt x="110" y="4"/>
                </a:cubicBezTo>
                <a:cubicBezTo>
                  <a:pt x="109" y="4"/>
                  <a:pt x="109" y="4"/>
                  <a:pt x="108" y="4"/>
                </a:cubicBezTo>
                <a:cubicBezTo>
                  <a:pt x="108" y="4"/>
                  <a:pt x="107" y="4"/>
                  <a:pt x="107" y="4"/>
                </a:cubicBezTo>
                <a:cubicBezTo>
                  <a:pt x="106" y="4"/>
                  <a:pt x="105" y="4"/>
                  <a:pt x="105" y="4"/>
                </a:cubicBezTo>
                <a:cubicBezTo>
                  <a:pt x="104" y="4"/>
                  <a:pt x="104" y="4"/>
                  <a:pt x="103" y="4"/>
                </a:cubicBezTo>
                <a:cubicBezTo>
                  <a:pt x="103" y="4"/>
                  <a:pt x="102" y="4"/>
                  <a:pt x="101" y="4"/>
                </a:cubicBezTo>
                <a:cubicBezTo>
                  <a:pt x="101" y="4"/>
                  <a:pt x="100" y="4"/>
                  <a:pt x="100" y="4"/>
                </a:cubicBezTo>
                <a:cubicBezTo>
                  <a:pt x="99" y="4"/>
                  <a:pt x="98" y="4"/>
                  <a:pt x="98" y="4"/>
                </a:cubicBezTo>
                <a:cubicBezTo>
                  <a:pt x="97" y="4"/>
                  <a:pt x="96" y="4"/>
                  <a:pt x="96" y="4"/>
                </a:cubicBezTo>
                <a:cubicBezTo>
                  <a:pt x="95" y="4"/>
                  <a:pt x="95" y="4"/>
                  <a:pt x="95" y="4"/>
                </a:cubicBezTo>
                <a:cubicBezTo>
                  <a:pt x="94" y="4"/>
                  <a:pt x="93" y="4"/>
                  <a:pt x="92" y="4"/>
                </a:cubicBezTo>
                <a:cubicBezTo>
                  <a:pt x="91" y="4"/>
                  <a:pt x="91" y="4"/>
                  <a:pt x="91" y="4"/>
                </a:cubicBezTo>
                <a:cubicBezTo>
                  <a:pt x="88" y="4"/>
                  <a:pt x="85" y="4"/>
                  <a:pt x="83" y="4"/>
                </a:cubicBezTo>
                <a:cubicBezTo>
                  <a:pt x="82" y="4"/>
                  <a:pt x="81" y="4"/>
                  <a:pt x="80" y="4"/>
                </a:cubicBezTo>
                <a:cubicBezTo>
                  <a:pt x="79" y="4"/>
                  <a:pt x="78" y="4"/>
                  <a:pt x="77" y="3"/>
                </a:cubicBezTo>
                <a:cubicBezTo>
                  <a:pt x="77" y="3"/>
                  <a:pt x="76" y="3"/>
                  <a:pt x="76" y="3"/>
                </a:cubicBezTo>
                <a:cubicBezTo>
                  <a:pt x="75" y="3"/>
                  <a:pt x="74" y="3"/>
                  <a:pt x="73" y="3"/>
                </a:cubicBezTo>
                <a:cubicBezTo>
                  <a:pt x="72" y="3"/>
                  <a:pt x="72" y="3"/>
                  <a:pt x="71" y="3"/>
                </a:cubicBezTo>
                <a:cubicBezTo>
                  <a:pt x="48" y="3"/>
                  <a:pt x="24" y="2"/>
                  <a:pt x="14" y="1"/>
                </a:cubicBezTo>
                <a:cubicBezTo>
                  <a:pt x="14" y="1"/>
                  <a:pt x="14" y="1"/>
                  <a:pt x="14" y="1"/>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5" name="Freeform 114"/>
          <p:cNvSpPr>
            <a:spLocks/>
          </p:cNvSpPr>
          <p:nvPr/>
        </p:nvSpPr>
        <p:spPr bwMode="auto">
          <a:xfrm>
            <a:off x="15061927" y="2850154"/>
            <a:ext cx="1159794" cy="787192"/>
          </a:xfrm>
          <a:custGeom>
            <a:avLst/>
            <a:gdLst>
              <a:gd name="T0" fmla="*/ 17 w 322"/>
              <a:gd name="T1" fmla="*/ 0 h 218"/>
              <a:gd name="T2" fmla="*/ 0 w 322"/>
              <a:gd name="T3" fmla="*/ 199 h 218"/>
              <a:gd name="T4" fmla="*/ 106 w 322"/>
              <a:gd name="T5" fmla="*/ 202 h 218"/>
              <a:gd name="T6" fmla="*/ 114 w 322"/>
              <a:gd name="T7" fmla="*/ 202 h 218"/>
              <a:gd name="T8" fmla="*/ 172 w 322"/>
              <a:gd name="T9" fmla="*/ 199 h 218"/>
              <a:gd name="T10" fmla="*/ 181 w 322"/>
              <a:gd name="T11" fmla="*/ 198 h 218"/>
              <a:gd name="T12" fmla="*/ 186 w 322"/>
              <a:gd name="T13" fmla="*/ 197 h 218"/>
              <a:gd name="T14" fmla="*/ 213 w 322"/>
              <a:gd name="T15" fmla="*/ 202 h 218"/>
              <a:gd name="T16" fmla="*/ 216 w 322"/>
              <a:gd name="T17" fmla="*/ 202 h 218"/>
              <a:gd name="T18" fmla="*/ 321 w 322"/>
              <a:gd name="T19" fmla="*/ 218 h 218"/>
              <a:gd name="T20" fmla="*/ 322 w 322"/>
              <a:gd name="T21" fmla="*/ 217 h 218"/>
              <a:gd name="T22" fmla="*/ 322 w 322"/>
              <a:gd name="T23" fmla="*/ 216 h 218"/>
              <a:gd name="T24" fmla="*/ 322 w 322"/>
              <a:gd name="T25" fmla="*/ 214 h 218"/>
              <a:gd name="T26" fmla="*/ 322 w 322"/>
              <a:gd name="T27" fmla="*/ 213 h 218"/>
              <a:gd name="T28" fmla="*/ 322 w 322"/>
              <a:gd name="T29" fmla="*/ 211 h 218"/>
              <a:gd name="T30" fmla="*/ 322 w 322"/>
              <a:gd name="T31" fmla="*/ 210 h 218"/>
              <a:gd name="T32" fmla="*/ 322 w 322"/>
              <a:gd name="T33" fmla="*/ 208 h 218"/>
              <a:gd name="T34" fmla="*/ 322 w 322"/>
              <a:gd name="T35" fmla="*/ 206 h 218"/>
              <a:gd name="T36" fmla="*/ 322 w 322"/>
              <a:gd name="T37" fmla="*/ 205 h 218"/>
              <a:gd name="T38" fmla="*/ 322 w 322"/>
              <a:gd name="T39" fmla="*/ 203 h 218"/>
              <a:gd name="T40" fmla="*/ 322 w 322"/>
              <a:gd name="T41" fmla="*/ 201 h 218"/>
              <a:gd name="T42" fmla="*/ 321 w 322"/>
              <a:gd name="T43" fmla="*/ 199 h 218"/>
              <a:gd name="T44" fmla="*/ 321 w 322"/>
              <a:gd name="T45" fmla="*/ 197 h 218"/>
              <a:gd name="T46" fmla="*/ 321 w 322"/>
              <a:gd name="T47" fmla="*/ 196 h 218"/>
              <a:gd name="T48" fmla="*/ 320 w 322"/>
              <a:gd name="T49" fmla="*/ 192 h 218"/>
              <a:gd name="T50" fmla="*/ 318 w 322"/>
              <a:gd name="T51" fmla="*/ 149 h 218"/>
              <a:gd name="T52" fmla="*/ 318 w 322"/>
              <a:gd name="T53" fmla="*/ 143 h 218"/>
              <a:gd name="T54" fmla="*/ 319 w 322"/>
              <a:gd name="T55" fmla="*/ 124 h 218"/>
              <a:gd name="T56" fmla="*/ 317 w 322"/>
              <a:gd name="T57" fmla="*/ 102 h 218"/>
              <a:gd name="T58" fmla="*/ 312 w 322"/>
              <a:gd name="T59" fmla="*/ 97 h 218"/>
              <a:gd name="T60" fmla="*/ 306 w 322"/>
              <a:gd name="T61" fmla="*/ 67 h 218"/>
              <a:gd name="T62" fmla="*/ 314 w 322"/>
              <a:gd name="T63" fmla="*/ 22 h 218"/>
              <a:gd name="T64" fmla="*/ 312 w 322"/>
              <a:gd name="T65" fmla="*/ 21 h 218"/>
              <a:gd name="T66" fmla="*/ 129 w 322"/>
              <a:gd name="T67" fmla="*/ 9 h 218"/>
              <a:gd name="T68" fmla="*/ 17 w 322"/>
              <a:gd name="T6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2" h="218">
                <a:moveTo>
                  <a:pt x="17" y="0"/>
                </a:moveTo>
                <a:cubicBezTo>
                  <a:pt x="0" y="199"/>
                  <a:pt x="0" y="199"/>
                  <a:pt x="0" y="199"/>
                </a:cubicBezTo>
                <a:cubicBezTo>
                  <a:pt x="20" y="200"/>
                  <a:pt x="88" y="202"/>
                  <a:pt x="106" y="202"/>
                </a:cubicBezTo>
                <a:cubicBezTo>
                  <a:pt x="108" y="202"/>
                  <a:pt x="111" y="202"/>
                  <a:pt x="114" y="202"/>
                </a:cubicBezTo>
                <a:cubicBezTo>
                  <a:pt x="134" y="202"/>
                  <a:pt x="157" y="200"/>
                  <a:pt x="172" y="199"/>
                </a:cubicBezTo>
                <a:cubicBezTo>
                  <a:pt x="177" y="198"/>
                  <a:pt x="179" y="198"/>
                  <a:pt x="181" y="198"/>
                </a:cubicBezTo>
                <a:cubicBezTo>
                  <a:pt x="183" y="197"/>
                  <a:pt x="184" y="197"/>
                  <a:pt x="186" y="197"/>
                </a:cubicBezTo>
                <a:cubicBezTo>
                  <a:pt x="190" y="197"/>
                  <a:pt x="195" y="198"/>
                  <a:pt x="213" y="202"/>
                </a:cubicBezTo>
                <a:cubicBezTo>
                  <a:pt x="216" y="202"/>
                  <a:pt x="216" y="202"/>
                  <a:pt x="216" y="202"/>
                </a:cubicBezTo>
                <a:cubicBezTo>
                  <a:pt x="249" y="208"/>
                  <a:pt x="308" y="217"/>
                  <a:pt x="321" y="218"/>
                </a:cubicBezTo>
                <a:cubicBezTo>
                  <a:pt x="321" y="217"/>
                  <a:pt x="321" y="217"/>
                  <a:pt x="322" y="217"/>
                </a:cubicBezTo>
                <a:cubicBezTo>
                  <a:pt x="322" y="217"/>
                  <a:pt x="322" y="216"/>
                  <a:pt x="322" y="216"/>
                </a:cubicBezTo>
                <a:cubicBezTo>
                  <a:pt x="322" y="215"/>
                  <a:pt x="322" y="215"/>
                  <a:pt x="322" y="214"/>
                </a:cubicBezTo>
                <a:cubicBezTo>
                  <a:pt x="322" y="214"/>
                  <a:pt x="322" y="214"/>
                  <a:pt x="322" y="213"/>
                </a:cubicBezTo>
                <a:cubicBezTo>
                  <a:pt x="322" y="213"/>
                  <a:pt x="322" y="212"/>
                  <a:pt x="322" y="211"/>
                </a:cubicBezTo>
                <a:cubicBezTo>
                  <a:pt x="322" y="211"/>
                  <a:pt x="322" y="210"/>
                  <a:pt x="322" y="210"/>
                </a:cubicBezTo>
                <a:cubicBezTo>
                  <a:pt x="322" y="209"/>
                  <a:pt x="322" y="209"/>
                  <a:pt x="322" y="208"/>
                </a:cubicBezTo>
                <a:cubicBezTo>
                  <a:pt x="322" y="208"/>
                  <a:pt x="322" y="207"/>
                  <a:pt x="322" y="206"/>
                </a:cubicBezTo>
                <a:cubicBezTo>
                  <a:pt x="322" y="206"/>
                  <a:pt x="322" y="205"/>
                  <a:pt x="322" y="205"/>
                </a:cubicBezTo>
                <a:cubicBezTo>
                  <a:pt x="322" y="204"/>
                  <a:pt x="322" y="203"/>
                  <a:pt x="322" y="203"/>
                </a:cubicBezTo>
                <a:cubicBezTo>
                  <a:pt x="322" y="202"/>
                  <a:pt x="322" y="202"/>
                  <a:pt x="322" y="201"/>
                </a:cubicBezTo>
                <a:cubicBezTo>
                  <a:pt x="322" y="200"/>
                  <a:pt x="322" y="200"/>
                  <a:pt x="321" y="199"/>
                </a:cubicBezTo>
                <a:cubicBezTo>
                  <a:pt x="321" y="199"/>
                  <a:pt x="321" y="198"/>
                  <a:pt x="321" y="197"/>
                </a:cubicBezTo>
                <a:cubicBezTo>
                  <a:pt x="321" y="197"/>
                  <a:pt x="321" y="196"/>
                  <a:pt x="321" y="196"/>
                </a:cubicBezTo>
                <a:cubicBezTo>
                  <a:pt x="321" y="195"/>
                  <a:pt x="320" y="194"/>
                  <a:pt x="320" y="192"/>
                </a:cubicBezTo>
                <a:cubicBezTo>
                  <a:pt x="316" y="179"/>
                  <a:pt x="317" y="172"/>
                  <a:pt x="318" y="149"/>
                </a:cubicBezTo>
                <a:cubicBezTo>
                  <a:pt x="318" y="143"/>
                  <a:pt x="318" y="143"/>
                  <a:pt x="318" y="143"/>
                </a:cubicBezTo>
                <a:cubicBezTo>
                  <a:pt x="318" y="135"/>
                  <a:pt x="319" y="129"/>
                  <a:pt x="319" y="124"/>
                </a:cubicBezTo>
                <a:cubicBezTo>
                  <a:pt x="320" y="113"/>
                  <a:pt x="321" y="111"/>
                  <a:pt x="317" y="102"/>
                </a:cubicBezTo>
                <a:cubicBezTo>
                  <a:pt x="316" y="98"/>
                  <a:pt x="314" y="98"/>
                  <a:pt x="312" y="97"/>
                </a:cubicBezTo>
                <a:cubicBezTo>
                  <a:pt x="303" y="94"/>
                  <a:pt x="302" y="87"/>
                  <a:pt x="306" y="67"/>
                </a:cubicBezTo>
                <a:cubicBezTo>
                  <a:pt x="310" y="45"/>
                  <a:pt x="313" y="29"/>
                  <a:pt x="314" y="22"/>
                </a:cubicBezTo>
                <a:cubicBezTo>
                  <a:pt x="313" y="22"/>
                  <a:pt x="312" y="22"/>
                  <a:pt x="312" y="21"/>
                </a:cubicBezTo>
                <a:cubicBezTo>
                  <a:pt x="238" y="18"/>
                  <a:pt x="130" y="9"/>
                  <a:pt x="129" y="9"/>
                </a:cubicBezTo>
                <a:cubicBezTo>
                  <a:pt x="92" y="7"/>
                  <a:pt x="54" y="4"/>
                  <a:pt x="17" y="0"/>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6" name="Freeform 115"/>
          <p:cNvSpPr>
            <a:spLocks/>
          </p:cNvSpPr>
          <p:nvPr/>
        </p:nvSpPr>
        <p:spPr bwMode="auto">
          <a:xfrm>
            <a:off x="12031244" y="3878758"/>
            <a:ext cx="1212272" cy="1907624"/>
          </a:xfrm>
          <a:custGeom>
            <a:avLst/>
            <a:gdLst>
              <a:gd name="T0" fmla="*/ 271 w 336"/>
              <a:gd name="T1" fmla="*/ 333 h 529"/>
              <a:gd name="T2" fmla="*/ 272 w 336"/>
              <a:gd name="T3" fmla="*/ 320 h 529"/>
              <a:gd name="T4" fmla="*/ 280 w 336"/>
              <a:gd name="T5" fmla="*/ 262 h 529"/>
              <a:gd name="T6" fmla="*/ 291 w 336"/>
              <a:gd name="T7" fmla="*/ 239 h 529"/>
              <a:gd name="T8" fmla="*/ 292 w 336"/>
              <a:gd name="T9" fmla="*/ 237 h 529"/>
              <a:gd name="T10" fmla="*/ 294 w 336"/>
              <a:gd name="T11" fmla="*/ 230 h 529"/>
              <a:gd name="T12" fmla="*/ 295 w 336"/>
              <a:gd name="T13" fmla="*/ 225 h 529"/>
              <a:gd name="T14" fmla="*/ 303 w 336"/>
              <a:gd name="T15" fmla="*/ 199 h 529"/>
              <a:gd name="T16" fmla="*/ 336 w 336"/>
              <a:gd name="T17" fmla="*/ 90 h 529"/>
              <a:gd name="T18" fmla="*/ 323 w 336"/>
              <a:gd name="T19" fmla="*/ 80 h 529"/>
              <a:gd name="T20" fmla="*/ 317 w 336"/>
              <a:gd name="T21" fmla="*/ 84 h 529"/>
              <a:gd name="T22" fmla="*/ 264 w 336"/>
              <a:gd name="T23" fmla="*/ 74 h 529"/>
              <a:gd name="T24" fmla="*/ 232 w 336"/>
              <a:gd name="T25" fmla="*/ 53 h 529"/>
              <a:gd name="T26" fmla="*/ 220 w 336"/>
              <a:gd name="T27" fmla="*/ 49 h 529"/>
              <a:gd name="T28" fmla="*/ 211 w 336"/>
              <a:gd name="T29" fmla="*/ 50 h 529"/>
              <a:gd name="T30" fmla="*/ 207 w 336"/>
              <a:gd name="T31" fmla="*/ 49 h 529"/>
              <a:gd name="T32" fmla="*/ 201 w 336"/>
              <a:gd name="T33" fmla="*/ 47 h 529"/>
              <a:gd name="T34" fmla="*/ 195 w 336"/>
              <a:gd name="T35" fmla="*/ 44 h 529"/>
              <a:gd name="T36" fmla="*/ 192 w 336"/>
              <a:gd name="T37" fmla="*/ 42 h 529"/>
              <a:gd name="T38" fmla="*/ 0 w 336"/>
              <a:gd name="T39" fmla="*/ 192 h 529"/>
              <a:gd name="T40" fmla="*/ 74 w 336"/>
              <a:gd name="T41" fmla="*/ 322 h 529"/>
              <a:gd name="T42" fmla="*/ 134 w 336"/>
              <a:gd name="T43" fmla="*/ 409 h 529"/>
              <a:gd name="T44" fmla="*/ 171 w 336"/>
              <a:gd name="T45" fmla="*/ 516 h 529"/>
              <a:gd name="T46" fmla="*/ 176 w 336"/>
              <a:gd name="T47" fmla="*/ 520 h 529"/>
              <a:gd name="T48" fmla="*/ 183 w 336"/>
              <a:gd name="T49" fmla="*/ 522 h 529"/>
              <a:gd name="T50" fmla="*/ 187 w 336"/>
              <a:gd name="T51" fmla="*/ 524 h 529"/>
              <a:gd name="T52" fmla="*/ 198 w 336"/>
              <a:gd name="T53" fmla="*/ 528 h 529"/>
              <a:gd name="T54" fmla="*/ 201 w 336"/>
              <a:gd name="T55" fmla="*/ 529 h 529"/>
              <a:gd name="T56" fmla="*/ 204 w 336"/>
              <a:gd name="T57" fmla="*/ 525 h 529"/>
              <a:gd name="T58" fmla="*/ 205 w 336"/>
              <a:gd name="T59" fmla="*/ 520 h 529"/>
              <a:gd name="T60" fmla="*/ 206 w 336"/>
              <a:gd name="T61" fmla="*/ 516 h 529"/>
              <a:gd name="T62" fmla="*/ 207 w 336"/>
              <a:gd name="T63" fmla="*/ 512 h 529"/>
              <a:gd name="T64" fmla="*/ 207 w 336"/>
              <a:gd name="T65" fmla="*/ 508 h 529"/>
              <a:gd name="T66" fmla="*/ 207 w 336"/>
              <a:gd name="T67" fmla="*/ 505 h 529"/>
              <a:gd name="T68" fmla="*/ 207 w 336"/>
              <a:gd name="T69" fmla="*/ 501 h 529"/>
              <a:gd name="T70" fmla="*/ 207 w 336"/>
              <a:gd name="T71" fmla="*/ 498 h 529"/>
              <a:gd name="T72" fmla="*/ 206 w 336"/>
              <a:gd name="T73" fmla="*/ 495 h 529"/>
              <a:gd name="T74" fmla="*/ 206 w 336"/>
              <a:gd name="T75" fmla="*/ 492 h 529"/>
              <a:gd name="T76" fmla="*/ 218 w 336"/>
              <a:gd name="T77" fmla="*/ 452 h 529"/>
              <a:gd name="T78" fmla="*/ 242 w 336"/>
              <a:gd name="T79" fmla="*/ 461 h 529"/>
              <a:gd name="T80" fmla="*/ 244 w 336"/>
              <a:gd name="T81" fmla="*/ 450 h 529"/>
              <a:gd name="T82" fmla="*/ 244 w 336"/>
              <a:gd name="T83" fmla="*/ 447 h 529"/>
              <a:gd name="T84" fmla="*/ 270 w 336"/>
              <a:gd name="T85" fmla="*/ 33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6" h="529">
                <a:moveTo>
                  <a:pt x="270" y="336"/>
                </a:moveTo>
                <a:cubicBezTo>
                  <a:pt x="270" y="336"/>
                  <a:pt x="270" y="336"/>
                  <a:pt x="270" y="335"/>
                </a:cubicBezTo>
                <a:cubicBezTo>
                  <a:pt x="270" y="334"/>
                  <a:pt x="270" y="333"/>
                  <a:pt x="271" y="333"/>
                </a:cubicBezTo>
                <a:cubicBezTo>
                  <a:pt x="271" y="332"/>
                  <a:pt x="271" y="331"/>
                  <a:pt x="271" y="330"/>
                </a:cubicBezTo>
                <a:cubicBezTo>
                  <a:pt x="271" y="330"/>
                  <a:pt x="271" y="329"/>
                  <a:pt x="271" y="328"/>
                </a:cubicBezTo>
                <a:cubicBezTo>
                  <a:pt x="272" y="326"/>
                  <a:pt x="272" y="323"/>
                  <a:pt x="272" y="320"/>
                </a:cubicBezTo>
                <a:cubicBezTo>
                  <a:pt x="273" y="311"/>
                  <a:pt x="274" y="304"/>
                  <a:pt x="276" y="300"/>
                </a:cubicBezTo>
                <a:cubicBezTo>
                  <a:pt x="277" y="298"/>
                  <a:pt x="277" y="290"/>
                  <a:pt x="277" y="285"/>
                </a:cubicBezTo>
                <a:cubicBezTo>
                  <a:pt x="278" y="274"/>
                  <a:pt x="278" y="266"/>
                  <a:pt x="280" y="262"/>
                </a:cubicBezTo>
                <a:cubicBezTo>
                  <a:pt x="281" y="258"/>
                  <a:pt x="284" y="253"/>
                  <a:pt x="286" y="248"/>
                </a:cubicBezTo>
                <a:cubicBezTo>
                  <a:pt x="288" y="245"/>
                  <a:pt x="291" y="241"/>
                  <a:pt x="291" y="240"/>
                </a:cubicBezTo>
                <a:cubicBezTo>
                  <a:pt x="291" y="239"/>
                  <a:pt x="291" y="239"/>
                  <a:pt x="291" y="239"/>
                </a:cubicBezTo>
                <a:cubicBezTo>
                  <a:pt x="291" y="239"/>
                  <a:pt x="291" y="239"/>
                  <a:pt x="291" y="239"/>
                </a:cubicBezTo>
                <a:cubicBezTo>
                  <a:pt x="291" y="238"/>
                  <a:pt x="291" y="238"/>
                  <a:pt x="291" y="238"/>
                </a:cubicBezTo>
                <a:cubicBezTo>
                  <a:pt x="292" y="237"/>
                  <a:pt x="292" y="237"/>
                  <a:pt x="292" y="237"/>
                </a:cubicBezTo>
                <a:cubicBezTo>
                  <a:pt x="292" y="237"/>
                  <a:pt x="292" y="236"/>
                  <a:pt x="292" y="236"/>
                </a:cubicBezTo>
                <a:cubicBezTo>
                  <a:pt x="292" y="234"/>
                  <a:pt x="293" y="233"/>
                  <a:pt x="293" y="231"/>
                </a:cubicBezTo>
                <a:cubicBezTo>
                  <a:pt x="294" y="231"/>
                  <a:pt x="294" y="230"/>
                  <a:pt x="294" y="230"/>
                </a:cubicBezTo>
                <a:cubicBezTo>
                  <a:pt x="294" y="229"/>
                  <a:pt x="294" y="229"/>
                  <a:pt x="294" y="228"/>
                </a:cubicBezTo>
                <a:cubicBezTo>
                  <a:pt x="295" y="227"/>
                  <a:pt x="295" y="226"/>
                  <a:pt x="295" y="226"/>
                </a:cubicBezTo>
                <a:cubicBezTo>
                  <a:pt x="295" y="225"/>
                  <a:pt x="295" y="225"/>
                  <a:pt x="295" y="225"/>
                </a:cubicBezTo>
                <a:cubicBezTo>
                  <a:pt x="296" y="224"/>
                  <a:pt x="296" y="222"/>
                  <a:pt x="296" y="221"/>
                </a:cubicBezTo>
                <a:cubicBezTo>
                  <a:pt x="298" y="217"/>
                  <a:pt x="299" y="212"/>
                  <a:pt x="301" y="206"/>
                </a:cubicBezTo>
                <a:cubicBezTo>
                  <a:pt x="302" y="204"/>
                  <a:pt x="302" y="201"/>
                  <a:pt x="303" y="199"/>
                </a:cubicBezTo>
                <a:cubicBezTo>
                  <a:pt x="305" y="193"/>
                  <a:pt x="307" y="188"/>
                  <a:pt x="308" y="182"/>
                </a:cubicBezTo>
                <a:cubicBezTo>
                  <a:pt x="316" y="155"/>
                  <a:pt x="326" y="125"/>
                  <a:pt x="331" y="106"/>
                </a:cubicBezTo>
                <a:cubicBezTo>
                  <a:pt x="334" y="99"/>
                  <a:pt x="335" y="94"/>
                  <a:pt x="336" y="90"/>
                </a:cubicBezTo>
                <a:cubicBezTo>
                  <a:pt x="336" y="90"/>
                  <a:pt x="336" y="90"/>
                  <a:pt x="336" y="90"/>
                </a:cubicBezTo>
                <a:cubicBezTo>
                  <a:pt x="333" y="88"/>
                  <a:pt x="330" y="86"/>
                  <a:pt x="327" y="83"/>
                </a:cubicBezTo>
                <a:cubicBezTo>
                  <a:pt x="326" y="82"/>
                  <a:pt x="324" y="81"/>
                  <a:pt x="323" y="80"/>
                </a:cubicBezTo>
                <a:cubicBezTo>
                  <a:pt x="322" y="79"/>
                  <a:pt x="320" y="78"/>
                  <a:pt x="319" y="78"/>
                </a:cubicBezTo>
                <a:cubicBezTo>
                  <a:pt x="319" y="78"/>
                  <a:pt x="319" y="78"/>
                  <a:pt x="318" y="78"/>
                </a:cubicBezTo>
                <a:cubicBezTo>
                  <a:pt x="319" y="79"/>
                  <a:pt x="319" y="82"/>
                  <a:pt x="317" y="84"/>
                </a:cubicBezTo>
                <a:cubicBezTo>
                  <a:pt x="316" y="87"/>
                  <a:pt x="312" y="88"/>
                  <a:pt x="310" y="88"/>
                </a:cubicBezTo>
                <a:cubicBezTo>
                  <a:pt x="307" y="88"/>
                  <a:pt x="303" y="87"/>
                  <a:pt x="298" y="86"/>
                </a:cubicBezTo>
                <a:cubicBezTo>
                  <a:pt x="275" y="81"/>
                  <a:pt x="272" y="79"/>
                  <a:pt x="264" y="74"/>
                </a:cubicBezTo>
                <a:cubicBezTo>
                  <a:pt x="262" y="73"/>
                  <a:pt x="261" y="72"/>
                  <a:pt x="259" y="70"/>
                </a:cubicBezTo>
                <a:cubicBezTo>
                  <a:pt x="251" y="66"/>
                  <a:pt x="243" y="61"/>
                  <a:pt x="238" y="57"/>
                </a:cubicBezTo>
                <a:cubicBezTo>
                  <a:pt x="236" y="55"/>
                  <a:pt x="233" y="54"/>
                  <a:pt x="232" y="53"/>
                </a:cubicBezTo>
                <a:cubicBezTo>
                  <a:pt x="231" y="53"/>
                  <a:pt x="230" y="52"/>
                  <a:pt x="229" y="51"/>
                </a:cubicBezTo>
                <a:cubicBezTo>
                  <a:pt x="228" y="50"/>
                  <a:pt x="226" y="48"/>
                  <a:pt x="223" y="48"/>
                </a:cubicBezTo>
                <a:cubicBezTo>
                  <a:pt x="222" y="48"/>
                  <a:pt x="221" y="49"/>
                  <a:pt x="220" y="49"/>
                </a:cubicBezTo>
                <a:cubicBezTo>
                  <a:pt x="218" y="50"/>
                  <a:pt x="216" y="50"/>
                  <a:pt x="214" y="50"/>
                </a:cubicBezTo>
                <a:cubicBezTo>
                  <a:pt x="214" y="50"/>
                  <a:pt x="214" y="50"/>
                  <a:pt x="214" y="50"/>
                </a:cubicBezTo>
                <a:cubicBezTo>
                  <a:pt x="213" y="50"/>
                  <a:pt x="212" y="50"/>
                  <a:pt x="211" y="50"/>
                </a:cubicBezTo>
                <a:cubicBezTo>
                  <a:pt x="211" y="50"/>
                  <a:pt x="210" y="50"/>
                  <a:pt x="210" y="50"/>
                </a:cubicBezTo>
                <a:cubicBezTo>
                  <a:pt x="209" y="50"/>
                  <a:pt x="208" y="50"/>
                  <a:pt x="207" y="49"/>
                </a:cubicBezTo>
                <a:cubicBezTo>
                  <a:pt x="207" y="49"/>
                  <a:pt x="207" y="49"/>
                  <a:pt x="207" y="49"/>
                </a:cubicBezTo>
                <a:cubicBezTo>
                  <a:pt x="206" y="49"/>
                  <a:pt x="205" y="49"/>
                  <a:pt x="204" y="48"/>
                </a:cubicBezTo>
                <a:cubicBezTo>
                  <a:pt x="204" y="48"/>
                  <a:pt x="204" y="48"/>
                  <a:pt x="203" y="48"/>
                </a:cubicBezTo>
                <a:cubicBezTo>
                  <a:pt x="202" y="48"/>
                  <a:pt x="201" y="47"/>
                  <a:pt x="201" y="47"/>
                </a:cubicBezTo>
                <a:cubicBezTo>
                  <a:pt x="200" y="47"/>
                  <a:pt x="200" y="47"/>
                  <a:pt x="200" y="47"/>
                </a:cubicBezTo>
                <a:cubicBezTo>
                  <a:pt x="198" y="46"/>
                  <a:pt x="197" y="45"/>
                  <a:pt x="195" y="44"/>
                </a:cubicBezTo>
                <a:cubicBezTo>
                  <a:pt x="195" y="44"/>
                  <a:pt x="195" y="44"/>
                  <a:pt x="195" y="44"/>
                </a:cubicBezTo>
                <a:cubicBezTo>
                  <a:pt x="194" y="44"/>
                  <a:pt x="194" y="43"/>
                  <a:pt x="193" y="43"/>
                </a:cubicBezTo>
                <a:cubicBezTo>
                  <a:pt x="193" y="43"/>
                  <a:pt x="193" y="43"/>
                  <a:pt x="193" y="43"/>
                </a:cubicBezTo>
                <a:cubicBezTo>
                  <a:pt x="193" y="43"/>
                  <a:pt x="192" y="43"/>
                  <a:pt x="192" y="42"/>
                </a:cubicBezTo>
                <a:cubicBezTo>
                  <a:pt x="153" y="30"/>
                  <a:pt x="153" y="30"/>
                  <a:pt x="153" y="30"/>
                </a:cubicBezTo>
                <a:cubicBezTo>
                  <a:pt x="57" y="0"/>
                  <a:pt x="57" y="0"/>
                  <a:pt x="57" y="0"/>
                </a:cubicBezTo>
                <a:cubicBezTo>
                  <a:pt x="0" y="192"/>
                  <a:pt x="0" y="192"/>
                  <a:pt x="0" y="192"/>
                </a:cubicBezTo>
                <a:cubicBezTo>
                  <a:pt x="12" y="209"/>
                  <a:pt x="63" y="286"/>
                  <a:pt x="67" y="297"/>
                </a:cubicBezTo>
                <a:cubicBezTo>
                  <a:pt x="70" y="304"/>
                  <a:pt x="71" y="309"/>
                  <a:pt x="72" y="313"/>
                </a:cubicBezTo>
                <a:cubicBezTo>
                  <a:pt x="73" y="316"/>
                  <a:pt x="73" y="319"/>
                  <a:pt x="74" y="322"/>
                </a:cubicBezTo>
                <a:cubicBezTo>
                  <a:pt x="76" y="325"/>
                  <a:pt x="78" y="328"/>
                  <a:pt x="84" y="335"/>
                </a:cubicBezTo>
                <a:cubicBezTo>
                  <a:pt x="88" y="339"/>
                  <a:pt x="93" y="345"/>
                  <a:pt x="99" y="353"/>
                </a:cubicBezTo>
                <a:cubicBezTo>
                  <a:pt x="115" y="374"/>
                  <a:pt x="125" y="388"/>
                  <a:pt x="134" y="409"/>
                </a:cubicBezTo>
                <a:cubicBezTo>
                  <a:pt x="135" y="411"/>
                  <a:pt x="137" y="415"/>
                  <a:pt x="138" y="418"/>
                </a:cubicBezTo>
                <a:cubicBezTo>
                  <a:pt x="142" y="427"/>
                  <a:pt x="146" y="442"/>
                  <a:pt x="151" y="458"/>
                </a:cubicBezTo>
                <a:cubicBezTo>
                  <a:pt x="158" y="478"/>
                  <a:pt x="167" y="506"/>
                  <a:pt x="171" y="516"/>
                </a:cubicBezTo>
                <a:cubicBezTo>
                  <a:pt x="172" y="517"/>
                  <a:pt x="173" y="518"/>
                  <a:pt x="173" y="519"/>
                </a:cubicBezTo>
                <a:cubicBezTo>
                  <a:pt x="174" y="519"/>
                  <a:pt x="175" y="519"/>
                  <a:pt x="176" y="520"/>
                </a:cubicBezTo>
                <a:cubicBezTo>
                  <a:pt x="176" y="520"/>
                  <a:pt x="176" y="520"/>
                  <a:pt x="176" y="520"/>
                </a:cubicBezTo>
                <a:cubicBezTo>
                  <a:pt x="177" y="520"/>
                  <a:pt x="178" y="521"/>
                  <a:pt x="179" y="521"/>
                </a:cubicBezTo>
                <a:cubicBezTo>
                  <a:pt x="179" y="521"/>
                  <a:pt x="179" y="521"/>
                  <a:pt x="180" y="521"/>
                </a:cubicBezTo>
                <a:cubicBezTo>
                  <a:pt x="181" y="521"/>
                  <a:pt x="182" y="522"/>
                  <a:pt x="183" y="522"/>
                </a:cubicBezTo>
                <a:cubicBezTo>
                  <a:pt x="183" y="522"/>
                  <a:pt x="183" y="522"/>
                  <a:pt x="183" y="522"/>
                </a:cubicBezTo>
                <a:cubicBezTo>
                  <a:pt x="184" y="523"/>
                  <a:pt x="186" y="523"/>
                  <a:pt x="187" y="524"/>
                </a:cubicBezTo>
                <a:cubicBezTo>
                  <a:pt x="187" y="524"/>
                  <a:pt x="187" y="524"/>
                  <a:pt x="187" y="524"/>
                </a:cubicBezTo>
                <a:cubicBezTo>
                  <a:pt x="190" y="525"/>
                  <a:pt x="193" y="526"/>
                  <a:pt x="195" y="527"/>
                </a:cubicBezTo>
                <a:cubicBezTo>
                  <a:pt x="195" y="527"/>
                  <a:pt x="195" y="527"/>
                  <a:pt x="195" y="527"/>
                </a:cubicBezTo>
                <a:cubicBezTo>
                  <a:pt x="196" y="527"/>
                  <a:pt x="197" y="528"/>
                  <a:pt x="198" y="528"/>
                </a:cubicBezTo>
                <a:cubicBezTo>
                  <a:pt x="199" y="528"/>
                  <a:pt x="199" y="528"/>
                  <a:pt x="199" y="528"/>
                </a:cubicBezTo>
                <a:cubicBezTo>
                  <a:pt x="200" y="528"/>
                  <a:pt x="201" y="529"/>
                  <a:pt x="201" y="529"/>
                </a:cubicBezTo>
                <a:cubicBezTo>
                  <a:pt x="201" y="529"/>
                  <a:pt x="201" y="529"/>
                  <a:pt x="201" y="529"/>
                </a:cubicBezTo>
                <a:cubicBezTo>
                  <a:pt x="202" y="528"/>
                  <a:pt x="202" y="528"/>
                  <a:pt x="202" y="528"/>
                </a:cubicBezTo>
                <a:cubicBezTo>
                  <a:pt x="202" y="527"/>
                  <a:pt x="203" y="526"/>
                  <a:pt x="203" y="526"/>
                </a:cubicBezTo>
                <a:cubicBezTo>
                  <a:pt x="203" y="526"/>
                  <a:pt x="203" y="525"/>
                  <a:pt x="204" y="525"/>
                </a:cubicBezTo>
                <a:cubicBezTo>
                  <a:pt x="204" y="524"/>
                  <a:pt x="204" y="524"/>
                  <a:pt x="204" y="523"/>
                </a:cubicBezTo>
                <a:cubicBezTo>
                  <a:pt x="204" y="523"/>
                  <a:pt x="205" y="522"/>
                  <a:pt x="205" y="522"/>
                </a:cubicBezTo>
                <a:cubicBezTo>
                  <a:pt x="205" y="521"/>
                  <a:pt x="205" y="521"/>
                  <a:pt x="205" y="520"/>
                </a:cubicBezTo>
                <a:cubicBezTo>
                  <a:pt x="205" y="520"/>
                  <a:pt x="205" y="519"/>
                  <a:pt x="206" y="519"/>
                </a:cubicBezTo>
                <a:cubicBezTo>
                  <a:pt x="206" y="519"/>
                  <a:pt x="206" y="518"/>
                  <a:pt x="206" y="518"/>
                </a:cubicBezTo>
                <a:cubicBezTo>
                  <a:pt x="206" y="517"/>
                  <a:pt x="206" y="517"/>
                  <a:pt x="206" y="516"/>
                </a:cubicBezTo>
                <a:cubicBezTo>
                  <a:pt x="206" y="516"/>
                  <a:pt x="207" y="515"/>
                  <a:pt x="207" y="515"/>
                </a:cubicBezTo>
                <a:cubicBezTo>
                  <a:pt x="207" y="514"/>
                  <a:pt x="207" y="514"/>
                  <a:pt x="207" y="514"/>
                </a:cubicBezTo>
                <a:cubicBezTo>
                  <a:pt x="207" y="513"/>
                  <a:pt x="207" y="513"/>
                  <a:pt x="207" y="512"/>
                </a:cubicBezTo>
                <a:cubicBezTo>
                  <a:pt x="207" y="512"/>
                  <a:pt x="207" y="511"/>
                  <a:pt x="207" y="511"/>
                </a:cubicBezTo>
                <a:cubicBezTo>
                  <a:pt x="207" y="511"/>
                  <a:pt x="207" y="510"/>
                  <a:pt x="207" y="510"/>
                </a:cubicBezTo>
                <a:cubicBezTo>
                  <a:pt x="207" y="509"/>
                  <a:pt x="207" y="509"/>
                  <a:pt x="207" y="508"/>
                </a:cubicBezTo>
                <a:cubicBezTo>
                  <a:pt x="207" y="508"/>
                  <a:pt x="207" y="508"/>
                  <a:pt x="207" y="507"/>
                </a:cubicBezTo>
                <a:cubicBezTo>
                  <a:pt x="207" y="507"/>
                  <a:pt x="207" y="506"/>
                  <a:pt x="207" y="506"/>
                </a:cubicBezTo>
                <a:cubicBezTo>
                  <a:pt x="207" y="505"/>
                  <a:pt x="207" y="505"/>
                  <a:pt x="207" y="505"/>
                </a:cubicBezTo>
                <a:cubicBezTo>
                  <a:pt x="207" y="504"/>
                  <a:pt x="207" y="504"/>
                  <a:pt x="207" y="504"/>
                </a:cubicBezTo>
                <a:cubicBezTo>
                  <a:pt x="207" y="503"/>
                  <a:pt x="207" y="503"/>
                  <a:pt x="207" y="502"/>
                </a:cubicBezTo>
                <a:cubicBezTo>
                  <a:pt x="207" y="502"/>
                  <a:pt x="207" y="502"/>
                  <a:pt x="207" y="501"/>
                </a:cubicBezTo>
                <a:cubicBezTo>
                  <a:pt x="207" y="501"/>
                  <a:pt x="207" y="500"/>
                  <a:pt x="207" y="500"/>
                </a:cubicBezTo>
                <a:cubicBezTo>
                  <a:pt x="207" y="500"/>
                  <a:pt x="207" y="499"/>
                  <a:pt x="207" y="499"/>
                </a:cubicBezTo>
                <a:cubicBezTo>
                  <a:pt x="207" y="499"/>
                  <a:pt x="207" y="498"/>
                  <a:pt x="207" y="498"/>
                </a:cubicBezTo>
                <a:cubicBezTo>
                  <a:pt x="207" y="498"/>
                  <a:pt x="207" y="497"/>
                  <a:pt x="207" y="497"/>
                </a:cubicBezTo>
                <a:cubicBezTo>
                  <a:pt x="206" y="497"/>
                  <a:pt x="206" y="496"/>
                  <a:pt x="206" y="496"/>
                </a:cubicBezTo>
                <a:cubicBezTo>
                  <a:pt x="206" y="496"/>
                  <a:pt x="206" y="495"/>
                  <a:pt x="206" y="495"/>
                </a:cubicBezTo>
                <a:cubicBezTo>
                  <a:pt x="206" y="495"/>
                  <a:pt x="206" y="494"/>
                  <a:pt x="206" y="494"/>
                </a:cubicBezTo>
                <a:cubicBezTo>
                  <a:pt x="206" y="494"/>
                  <a:pt x="206" y="493"/>
                  <a:pt x="206" y="493"/>
                </a:cubicBezTo>
                <a:cubicBezTo>
                  <a:pt x="206" y="493"/>
                  <a:pt x="206" y="492"/>
                  <a:pt x="206" y="492"/>
                </a:cubicBezTo>
                <a:cubicBezTo>
                  <a:pt x="205" y="490"/>
                  <a:pt x="205" y="488"/>
                  <a:pt x="205" y="487"/>
                </a:cubicBezTo>
                <a:cubicBezTo>
                  <a:pt x="204" y="479"/>
                  <a:pt x="208" y="464"/>
                  <a:pt x="210" y="458"/>
                </a:cubicBezTo>
                <a:cubicBezTo>
                  <a:pt x="212" y="454"/>
                  <a:pt x="215" y="452"/>
                  <a:pt x="218" y="452"/>
                </a:cubicBezTo>
                <a:cubicBezTo>
                  <a:pt x="222" y="452"/>
                  <a:pt x="225" y="454"/>
                  <a:pt x="227" y="457"/>
                </a:cubicBezTo>
                <a:cubicBezTo>
                  <a:pt x="228" y="458"/>
                  <a:pt x="236" y="461"/>
                  <a:pt x="240" y="461"/>
                </a:cubicBezTo>
                <a:cubicBezTo>
                  <a:pt x="241" y="461"/>
                  <a:pt x="242" y="461"/>
                  <a:pt x="242" y="461"/>
                </a:cubicBezTo>
                <a:cubicBezTo>
                  <a:pt x="244" y="459"/>
                  <a:pt x="244" y="459"/>
                  <a:pt x="244" y="459"/>
                </a:cubicBezTo>
                <a:cubicBezTo>
                  <a:pt x="244" y="458"/>
                  <a:pt x="244" y="457"/>
                  <a:pt x="244" y="457"/>
                </a:cubicBezTo>
                <a:cubicBezTo>
                  <a:pt x="245" y="455"/>
                  <a:pt x="245" y="452"/>
                  <a:pt x="244" y="450"/>
                </a:cubicBezTo>
                <a:cubicBezTo>
                  <a:pt x="244" y="449"/>
                  <a:pt x="244" y="449"/>
                  <a:pt x="244" y="449"/>
                </a:cubicBezTo>
                <a:cubicBezTo>
                  <a:pt x="244" y="448"/>
                  <a:pt x="244" y="448"/>
                  <a:pt x="244" y="448"/>
                </a:cubicBezTo>
                <a:cubicBezTo>
                  <a:pt x="244" y="447"/>
                  <a:pt x="244" y="447"/>
                  <a:pt x="244" y="447"/>
                </a:cubicBezTo>
                <a:cubicBezTo>
                  <a:pt x="255" y="408"/>
                  <a:pt x="255" y="408"/>
                  <a:pt x="255" y="408"/>
                </a:cubicBezTo>
                <a:cubicBezTo>
                  <a:pt x="256" y="405"/>
                  <a:pt x="256" y="405"/>
                  <a:pt x="256" y="405"/>
                </a:cubicBezTo>
                <a:cubicBezTo>
                  <a:pt x="256" y="402"/>
                  <a:pt x="266" y="356"/>
                  <a:pt x="270" y="336"/>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7" name="Freeform 116"/>
          <p:cNvSpPr>
            <a:spLocks/>
          </p:cNvSpPr>
          <p:nvPr/>
        </p:nvSpPr>
        <p:spPr bwMode="auto">
          <a:xfrm>
            <a:off x="11346378" y="3658345"/>
            <a:ext cx="1445804" cy="2684318"/>
          </a:xfrm>
          <a:custGeom>
            <a:avLst/>
            <a:gdLst>
              <a:gd name="T0" fmla="*/ 351 w 401"/>
              <a:gd name="T1" fmla="*/ 744 h 744"/>
              <a:gd name="T2" fmla="*/ 353 w 401"/>
              <a:gd name="T3" fmla="*/ 743 h 744"/>
              <a:gd name="T4" fmla="*/ 356 w 401"/>
              <a:gd name="T5" fmla="*/ 742 h 744"/>
              <a:gd name="T6" fmla="*/ 360 w 401"/>
              <a:gd name="T7" fmla="*/ 740 h 744"/>
              <a:gd name="T8" fmla="*/ 363 w 401"/>
              <a:gd name="T9" fmla="*/ 738 h 744"/>
              <a:gd name="T10" fmla="*/ 367 w 401"/>
              <a:gd name="T11" fmla="*/ 736 h 744"/>
              <a:gd name="T12" fmla="*/ 367 w 401"/>
              <a:gd name="T13" fmla="*/ 728 h 744"/>
              <a:gd name="T14" fmla="*/ 356 w 401"/>
              <a:gd name="T15" fmla="*/ 715 h 744"/>
              <a:gd name="T16" fmla="*/ 361 w 401"/>
              <a:gd name="T17" fmla="*/ 685 h 744"/>
              <a:gd name="T18" fmla="*/ 378 w 401"/>
              <a:gd name="T19" fmla="*/ 682 h 744"/>
              <a:gd name="T20" fmla="*/ 382 w 401"/>
              <a:gd name="T21" fmla="*/ 680 h 744"/>
              <a:gd name="T22" fmla="*/ 387 w 401"/>
              <a:gd name="T23" fmla="*/ 667 h 744"/>
              <a:gd name="T24" fmla="*/ 390 w 401"/>
              <a:gd name="T25" fmla="*/ 623 h 744"/>
              <a:gd name="T26" fmla="*/ 387 w 401"/>
              <a:gd name="T27" fmla="*/ 618 h 744"/>
              <a:gd name="T28" fmla="*/ 386 w 401"/>
              <a:gd name="T29" fmla="*/ 615 h 744"/>
              <a:gd name="T30" fmla="*/ 385 w 401"/>
              <a:gd name="T31" fmla="*/ 609 h 744"/>
              <a:gd name="T32" fmla="*/ 386 w 401"/>
              <a:gd name="T33" fmla="*/ 605 h 744"/>
              <a:gd name="T34" fmla="*/ 387 w 401"/>
              <a:gd name="T35" fmla="*/ 600 h 744"/>
              <a:gd name="T36" fmla="*/ 334 w 401"/>
              <a:gd name="T37" fmla="*/ 523 h 744"/>
              <a:gd name="T38" fmla="*/ 268 w 401"/>
              <a:gd name="T39" fmla="*/ 404 h 744"/>
              <a:gd name="T40" fmla="*/ 250 w 401"/>
              <a:gd name="T41" fmla="*/ 362 h 744"/>
              <a:gd name="T42" fmla="*/ 181 w 401"/>
              <a:gd name="T43" fmla="*/ 255 h 744"/>
              <a:gd name="T44" fmla="*/ 48 w 401"/>
              <a:gd name="T45" fmla="*/ 46 h 744"/>
              <a:gd name="T46" fmla="*/ 5 w 401"/>
              <a:gd name="T47" fmla="*/ 111 h 744"/>
              <a:gd name="T48" fmla="*/ 24 w 401"/>
              <a:gd name="T49" fmla="*/ 139 h 744"/>
              <a:gd name="T50" fmla="*/ 0 w 401"/>
              <a:gd name="T51" fmla="*/ 201 h 744"/>
              <a:gd name="T52" fmla="*/ 19 w 401"/>
              <a:gd name="T53" fmla="*/ 218 h 744"/>
              <a:gd name="T54" fmla="*/ 43 w 401"/>
              <a:gd name="T55" fmla="*/ 278 h 744"/>
              <a:gd name="T56" fmla="*/ 58 w 401"/>
              <a:gd name="T57" fmla="*/ 268 h 744"/>
              <a:gd name="T58" fmla="*/ 68 w 401"/>
              <a:gd name="T59" fmla="*/ 316 h 744"/>
              <a:gd name="T60" fmla="*/ 53 w 401"/>
              <a:gd name="T61" fmla="*/ 341 h 744"/>
              <a:gd name="T62" fmla="*/ 41 w 401"/>
              <a:gd name="T63" fmla="*/ 318 h 744"/>
              <a:gd name="T64" fmla="*/ 50 w 401"/>
              <a:gd name="T65" fmla="*/ 352 h 744"/>
              <a:gd name="T66" fmla="*/ 57 w 401"/>
              <a:gd name="T67" fmla="*/ 362 h 744"/>
              <a:gd name="T68" fmla="*/ 53 w 401"/>
              <a:gd name="T69" fmla="*/ 384 h 744"/>
              <a:gd name="T70" fmla="*/ 43 w 401"/>
              <a:gd name="T71" fmla="*/ 386 h 744"/>
              <a:gd name="T72" fmla="*/ 65 w 401"/>
              <a:gd name="T73" fmla="*/ 432 h 744"/>
              <a:gd name="T74" fmla="*/ 79 w 401"/>
              <a:gd name="T75" fmla="*/ 473 h 744"/>
              <a:gd name="T76" fmla="*/ 80 w 401"/>
              <a:gd name="T77" fmla="*/ 541 h 744"/>
              <a:gd name="T78" fmla="*/ 134 w 401"/>
              <a:gd name="T79" fmla="*/ 564 h 744"/>
              <a:gd name="T80" fmla="*/ 153 w 401"/>
              <a:gd name="T81" fmla="*/ 589 h 744"/>
              <a:gd name="T82" fmla="*/ 164 w 401"/>
              <a:gd name="T83" fmla="*/ 592 h 744"/>
              <a:gd name="T84" fmla="*/ 227 w 401"/>
              <a:gd name="T85" fmla="*/ 713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1" h="744">
                <a:moveTo>
                  <a:pt x="227" y="713"/>
                </a:moveTo>
                <a:cubicBezTo>
                  <a:pt x="227" y="714"/>
                  <a:pt x="227" y="715"/>
                  <a:pt x="227" y="716"/>
                </a:cubicBezTo>
                <a:cubicBezTo>
                  <a:pt x="239" y="720"/>
                  <a:pt x="308" y="735"/>
                  <a:pt x="351" y="744"/>
                </a:cubicBezTo>
                <a:cubicBezTo>
                  <a:pt x="351" y="744"/>
                  <a:pt x="352" y="744"/>
                  <a:pt x="352" y="744"/>
                </a:cubicBezTo>
                <a:cubicBezTo>
                  <a:pt x="352" y="744"/>
                  <a:pt x="352" y="744"/>
                  <a:pt x="352" y="744"/>
                </a:cubicBezTo>
                <a:cubicBezTo>
                  <a:pt x="353" y="744"/>
                  <a:pt x="353" y="744"/>
                  <a:pt x="353" y="743"/>
                </a:cubicBezTo>
                <a:cubicBezTo>
                  <a:pt x="354" y="743"/>
                  <a:pt x="354" y="743"/>
                  <a:pt x="354" y="743"/>
                </a:cubicBezTo>
                <a:cubicBezTo>
                  <a:pt x="355" y="743"/>
                  <a:pt x="355" y="743"/>
                  <a:pt x="356" y="742"/>
                </a:cubicBezTo>
                <a:cubicBezTo>
                  <a:pt x="356" y="742"/>
                  <a:pt x="356" y="742"/>
                  <a:pt x="356" y="742"/>
                </a:cubicBezTo>
                <a:cubicBezTo>
                  <a:pt x="357" y="742"/>
                  <a:pt x="357" y="742"/>
                  <a:pt x="358" y="741"/>
                </a:cubicBezTo>
                <a:cubicBezTo>
                  <a:pt x="358" y="741"/>
                  <a:pt x="358" y="741"/>
                  <a:pt x="359" y="741"/>
                </a:cubicBezTo>
                <a:cubicBezTo>
                  <a:pt x="359" y="741"/>
                  <a:pt x="360" y="740"/>
                  <a:pt x="360" y="740"/>
                </a:cubicBezTo>
                <a:cubicBezTo>
                  <a:pt x="361" y="740"/>
                  <a:pt x="361" y="740"/>
                  <a:pt x="361" y="740"/>
                </a:cubicBezTo>
                <a:cubicBezTo>
                  <a:pt x="362" y="739"/>
                  <a:pt x="362" y="739"/>
                  <a:pt x="363" y="739"/>
                </a:cubicBezTo>
                <a:cubicBezTo>
                  <a:pt x="363" y="739"/>
                  <a:pt x="363" y="739"/>
                  <a:pt x="363" y="738"/>
                </a:cubicBezTo>
                <a:cubicBezTo>
                  <a:pt x="364" y="738"/>
                  <a:pt x="364" y="738"/>
                  <a:pt x="365" y="738"/>
                </a:cubicBezTo>
                <a:cubicBezTo>
                  <a:pt x="365" y="737"/>
                  <a:pt x="365" y="737"/>
                  <a:pt x="365" y="737"/>
                </a:cubicBezTo>
                <a:cubicBezTo>
                  <a:pt x="366" y="737"/>
                  <a:pt x="367" y="736"/>
                  <a:pt x="367" y="736"/>
                </a:cubicBezTo>
                <a:cubicBezTo>
                  <a:pt x="369" y="735"/>
                  <a:pt x="369" y="734"/>
                  <a:pt x="369" y="734"/>
                </a:cubicBezTo>
                <a:cubicBezTo>
                  <a:pt x="369" y="734"/>
                  <a:pt x="368" y="731"/>
                  <a:pt x="367" y="728"/>
                </a:cubicBezTo>
                <a:cubicBezTo>
                  <a:pt x="367" y="728"/>
                  <a:pt x="367" y="728"/>
                  <a:pt x="367" y="728"/>
                </a:cubicBezTo>
                <a:cubicBezTo>
                  <a:pt x="366" y="729"/>
                  <a:pt x="364" y="730"/>
                  <a:pt x="362" y="730"/>
                </a:cubicBezTo>
                <a:cubicBezTo>
                  <a:pt x="359" y="730"/>
                  <a:pt x="357" y="728"/>
                  <a:pt x="356" y="726"/>
                </a:cubicBezTo>
                <a:cubicBezTo>
                  <a:pt x="354" y="723"/>
                  <a:pt x="355" y="719"/>
                  <a:pt x="356" y="715"/>
                </a:cubicBezTo>
                <a:cubicBezTo>
                  <a:pt x="357" y="713"/>
                  <a:pt x="358" y="710"/>
                  <a:pt x="358" y="707"/>
                </a:cubicBezTo>
                <a:cubicBezTo>
                  <a:pt x="359" y="703"/>
                  <a:pt x="359" y="700"/>
                  <a:pt x="360" y="697"/>
                </a:cubicBezTo>
                <a:cubicBezTo>
                  <a:pt x="360" y="693"/>
                  <a:pt x="360" y="690"/>
                  <a:pt x="361" y="685"/>
                </a:cubicBezTo>
                <a:cubicBezTo>
                  <a:pt x="362" y="681"/>
                  <a:pt x="362" y="677"/>
                  <a:pt x="366" y="677"/>
                </a:cubicBezTo>
                <a:cubicBezTo>
                  <a:pt x="368" y="677"/>
                  <a:pt x="369" y="678"/>
                  <a:pt x="370" y="679"/>
                </a:cubicBezTo>
                <a:cubicBezTo>
                  <a:pt x="371" y="680"/>
                  <a:pt x="373" y="682"/>
                  <a:pt x="378" y="682"/>
                </a:cubicBezTo>
                <a:cubicBezTo>
                  <a:pt x="378" y="682"/>
                  <a:pt x="378" y="682"/>
                  <a:pt x="379" y="682"/>
                </a:cubicBezTo>
                <a:cubicBezTo>
                  <a:pt x="380" y="682"/>
                  <a:pt x="381" y="682"/>
                  <a:pt x="382" y="682"/>
                </a:cubicBezTo>
                <a:cubicBezTo>
                  <a:pt x="382" y="681"/>
                  <a:pt x="382" y="681"/>
                  <a:pt x="382" y="680"/>
                </a:cubicBezTo>
                <a:cubicBezTo>
                  <a:pt x="382" y="679"/>
                  <a:pt x="382" y="677"/>
                  <a:pt x="383" y="675"/>
                </a:cubicBezTo>
                <a:cubicBezTo>
                  <a:pt x="384" y="674"/>
                  <a:pt x="385" y="672"/>
                  <a:pt x="386" y="669"/>
                </a:cubicBezTo>
                <a:cubicBezTo>
                  <a:pt x="386" y="669"/>
                  <a:pt x="386" y="668"/>
                  <a:pt x="387" y="667"/>
                </a:cubicBezTo>
                <a:cubicBezTo>
                  <a:pt x="388" y="662"/>
                  <a:pt x="391" y="655"/>
                  <a:pt x="394" y="649"/>
                </a:cubicBezTo>
                <a:cubicBezTo>
                  <a:pt x="397" y="645"/>
                  <a:pt x="399" y="643"/>
                  <a:pt x="401" y="642"/>
                </a:cubicBezTo>
                <a:cubicBezTo>
                  <a:pt x="398" y="635"/>
                  <a:pt x="394" y="626"/>
                  <a:pt x="390" y="623"/>
                </a:cubicBezTo>
                <a:cubicBezTo>
                  <a:pt x="390" y="622"/>
                  <a:pt x="389" y="622"/>
                  <a:pt x="388" y="621"/>
                </a:cubicBezTo>
                <a:cubicBezTo>
                  <a:pt x="388" y="621"/>
                  <a:pt x="388" y="621"/>
                  <a:pt x="388" y="620"/>
                </a:cubicBezTo>
                <a:cubicBezTo>
                  <a:pt x="388" y="620"/>
                  <a:pt x="387" y="619"/>
                  <a:pt x="387" y="618"/>
                </a:cubicBezTo>
                <a:cubicBezTo>
                  <a:pt x="387" y="618"/>
                  <a:pt x="387" y="618"/>
                  <a:pt x="387" y="618"/>
                </a:cubicBezTo>
                <a:cubicBezTo>
                  <a:pt x="386" y="617"/>
                  <a:pt x="386" y="616"/>
                  <a:pt x="386" y="615"/>
                </a:cubicBezTo>
                <a:cubicBezTo>
                  <a:pt x="386" y="615"/>
                  <a:pt x="386" y="615"/>
                  <a:pt x="386" y="615"/>
                </a:cubicBezTo>
                <a:cubicBezTo>
                  <a:pt x="386" y="614"/>
                  <a:pt x="385" y="613"/>
                  <a:pt x="385" y="612"/>
                </a:cubicBezTo>
                <a:cubicBezTo>
                  <a:pt x="385" y="612"/>
                  <a:pt x="385" y="612"/>
                  <a:pt x="385" y="611"/>
                </a:cubicBezTo>
                <a:cubicBezTo>
                  <a:pt x="385" y="611"/>
                  <a:pt x="385" y="610"/>
                  <a:pt x="385" y="609"/>
                </a:cubicBezTo>
                <a:cubicBezTo>
                  <a:pt x="385" y="609"/>
                  <a:pt x="385" y="609"/>
                  <a:pt x="385" y="608"/>
                </a:cubicBezTo>
                <a:cubicBezTo>
                  <a:pt x="385" y="608"/>
                  <a:pt x="385" y="607"/>
                  <a:pt x="386" y="606"/>
                </a:cubicBezTo>
                <a:cubicBezTo>
                  <a:pt x="386" y="605"/>
                  <a:pt x="386" y="605"/>
                  <a:pt x="386" y="605"/>
                </a:cubicBezTo>
                <a:cubicBezTo>
                  <a:pt x="386" y="604"/>
                  <a:pt x="386" y="603"/>
                  <a:pt x="386" y="603"/>
                </a:cubicBezTo>
                <a:cubicBezTo>
                  <a:pt x="386" y="602"/>
                  <a:pt x="386" y="602"/>
                  <a:pt x="386" y="602"/>
                </a:cubicBezTo>
                <a:cubicBezTo>
                  <a:pt x="386" y="601"/>
                  <a:pt x="387" y="600"/>
                  <a:pt x="387" y="600"/>
                </a:cubicBezTo>
                <a:cubicBezTo>
                  <a:pt x="387" y="599"/>
                  <a:pt x="387" y="599"/>
                  <a:pt x="387" y="599"/>
                </a:cubicBezTo>
                <a:cubicBezTo>
                  <a:pt x="380" y="596"/>
                  <a:pt x="366" y="591"/>
                  <a:pt x="361" y="590"/>
                </a:cubicBezTo>
                <a:cubicBezTo>
                  <a:pt x="355" y="589"/>
                  <a:pt x="350" y="574"/>
                  <a:pt x="334" y="523"/>
                </a:cubicBezTo>
                <a:cubicBezTo>
                  <a:pt x="329" y="507"/>
                  <a:pt x="324" y="492"/>
                  <a:pt x="320" y="483"/>
                </a:cubicBezTo>
                <a:cubicBezTo>
                  <a:pt x="311" y="459"/>
                  <a:pt x="301" y="444"/>
                  <a:pt x="283" y="421"/>
                </a:cubicBezTo>
                <a:cubicBezTo>
                  <a:pt x="277" y="414"/>
                  <a:pt x="272" y="408"/>
                  <a:pt x="268" y="404"/>
                </a:cubicBezTo>
                <a:cubicBezTo>
                  <a:pt x="262" y="396"/>
                  <a:pt x="259" y="392"/>
                  <a:pt x="257" y="387"/>
                </a:cubicBezTo>
                <a:cubicBezTo>
                  <a:pt x="256" y="384"/>
                  <a:pt x="255" y="381"/>
                  <a:pt x="254" y="377"/>
                </a:cubicBezTo>
                <a:cubicBezTo>
                  <a:pt x="253" y="373"/>
                  <a:pt x="252" y="368"/>
                  <a:pt x="250" y="362"/>
                </a:cubicBezTo>
                <a:cubicBezTo>
                  <a:pt x="248" y="356"/>
                  <a:pt x="219" y="312"/>
                  <a:pt x="195" y="276"/>
                </a:cubicBezTo>
                <a:cubicBezTo>
                  <a:pt x="191" y="269"/>
                  <a:pt x="186" y="263"/>
                  <a:pt x="183" y="257"/>
                </a:cubicBezTo>
                <a:cubicBezTo>
                  <a:pt x="181" y="255"/>
                  <a:pt x="181" y="255"/>
                  <a:pt x="181" y="255"/>
                </a:cubicBezTo>
                <a:cubicBezTo>
                  <a:pt x="239" y="58"/>
                  <a:pt x="239" y="58"/>
                  <a:pt x="239" y="58"/>
                </a:cubicBezTo>
                <a:cubicBezTo>
                  <a:pt x="55" y="0"/>
                  <a:pt x="55" y="0"/>
                  <a:pt x="55" y="0"/>
                </a:cubicBezTo>
                <a:cubicBezTo>
                  <a:pt x="55" y="10"/>
                  <a:pt x="54" y="29"/>
                  <a:pt x="48" y="46"/>
                </a:cubicBezTo>
                <a:cubicBezTo>
                  <a:pt x="44" y="58"/>
                  <a:pt x="36" y="67"/>
                  <a:pt x="28" y="76"/>
                </a:cubicBezTo>
                <a:cubicBezTo>
                  <a:pt x="21" y="83"/>
                  <a:pt x="14" y="91"/>
                  <a:pt x="9" y="101"/>
                </a:cubicBezTo>
                <a:cubicBezTo>
                  <a:pt x="6" y="107"/>
                  <a:pt x="6" y="109"/>
                  <a:pt x="5" y="111"/>
                </a:cubicBezTo>
                <a:cubicBezTo>
                  <a:pt x="6" y="111"/>
                  <a:pt x="6" y="111"/>
                  <a:pt x="6" y="111"/>
                </a:cubicBezTo>
                <a:cubicBezTo>
                  <a:pt x="9" y="113"/>
                  <a:pt x="14" y="116"/>
                  <a:pt x="17" y="124"/>
                </a:cubicBezTo>
                <a:cubicBezTo>
                  <a:pt x="20" y="132"/>
                  <a:pt x="22" y="136"/>
                  <a:pt x="24" y="139"/>
                </a:cubicBezTo>
                <a:cubicBezTo>
                  <a:pt x="26" y="143"/>
                  <a:pt x="28" y="146"/>
                  <a:pt x="29" y="151"/>
                </a:cubicBezTo>
                <a:cubicBezTo>
                  <a:pt x="29" y="157"/>
                  <a:pt x="24" y="166"/>
                  <a:pt x="11" y="185"/>
                </a:cubicBezTo>
                <a:cubicBezTo>
                  <a:pt x="6" y="191"/>
                  <a:pt x="1" y="198"/>
                  <a:pt x="0" y="201"/>
                </a:cubicBezTo>
                <a:cubicBezTo>
                  <a:pt x="0" y="202"/>
                  <a:pt x="0" y="202"/>
                  <a:pt x="0" y="202"/>
                </a:cubicBezTo>
                <a:cubicBezTo>
                  <a:pt x="0" y="203"/>
                  <a:pt x="3" y="205"/>
                  <a:pt x="6" y="207"/>
                </a:cubicBezTo>
                <a:cubicBezTo>
                  <a:pt x="9" y="210"/>
                  <a:pt x="14" y="213"/>
                  <a:pt x="19" y="218"/>
                </a:cubicBezTo>
                <a:cubicBezTo>
                  <a:pt x="27" y="225"/>
                  <a:pt x="27" y="227"/>
                  <a:pt x="29" y="235"/>
                </a:cubicBezTo>
                <a:cubicBezTo>
                  <a:pt x="31" y="241"/>
                  <a:pt x="33" y="250"/>
                  <a:pt x="40" y="269"/>
                </a:cubicBezTo>
                <a:cubicBezTo>
                  <a:pt x="41" y="273"/>
                  <a:pt x="42" y="276"/>
                  <a:pt x="43" y="278"/>
                </a:cubicBezTo>
                <a:cubicBezTo>
                  <a:pt x="43" y="278"/>
                  <a:pt x="43" y="278"/>
                  <a:pt x="43" y="278"/>
                </a:cubicBezTo>
                <a:cubicBezTo>
                  <a:pt x="45" y="276"/>
                  <a:pt x="48" y="273"/>
                  <a:pt x="53" y="270"/>
                </a:cubicBezTo>
                <a:cubicBezTo>
                  <a:pt x="55" y="269"/>
                  <a:pt x="57" y="268"/>
                  <a:pt x="58" y="268"/>
                </a:cubicBezTo>
                <a:cubicBezTo>
                  <a:pt x="63" y="268"/>
                  <a:pt x="64" y="275"/>
                  <a:pt x="64" y="278"/>
                </a:cubicBezTo>
                <a:cubicBezTo>
                  <a:pt x="64" y="281"/>
                  <a:pt x="65" y="286"/>
                  <a:pt x="68" y="293"/>
                </a:cubicBezTo>
                <a:cubicBezTo>
                  <a:pt x="73" y="305"/>
                  <a:pt x="72" y="309"/>
                  <a:pt x="68" y="316"/>
                </a:cubicBezTo>
                <a:cubicBezTo>
                  <a:pt x="66" y="319"/>
                  <a:pt x="64" y="322"/>
                  <a:pt x="61" y="329"/>
                </a:cubicBezTo>
                <a:cubicBezTo>
                  <a:pt x="59" y="336"/>
                  <a:pt x="57" y="341"/>
                  <a:pt x="53" y="341"/>
                </a:cubicBezTo>
                <a:cubicBezTo>
                  <a:pt x="53" y="341"/>
                  <a:pt x="53" y="341"/>
                  <a:pt x="53" y="341"/>
                </a:cubicBezTo>
                <a:cubicBezTo>
                  <a:pt x="49" y="341"/>
                  <a:pt x="48" y="336"/>
                  <a:pt x="47" y="331"/>
                </a:cubicBezTo>
                <a:cubicBezTo>
                  <a:pt x="46" y="327"/>
                  <a:pt x="44" y="321"/>
                  <a:pt x="42" y="319"/>
                </a:cubicBezTo>
                <a:cubicBezTo>
                  <a:pt x="42" y="318"/>
                  <a:pt x="41" y="318"/>
                  <a:pt x="41" y="318"/>
                </a:cubicBezTo>
                <a:cubicBezTo>
                  <a:pt x="41" y="319"/>
                  <a:pt x="41" y="320"/>
                  <a:pt x="40" y="321"/>
                </a:cubicBezTo>
                <a:cubicBezTo>
                  <a:pt x="42" y="324"/>
                  <a:pt x="45" y="330"/>
                  <a:pt x="47" y="343"/>
                </a:cubicBezTo>
                <a:cubicBezTo>
                  <a:pt x="49" y="350"/>
                  <a:pt x="49" y="352"/>
                  <a:pt x="50" y="352"/>
                </a:cubicBezTo>
                <a:cubicBezTo>
                  <a:pt x="50" y="352"/>
                  <a:pt x="50" y="352"/>
                  <a:pt x="50" y="353"/>
                </a:cubicBezTo>
                <a:cubicBezTo>
                  <a:pt x="51" y="354"/>
                  <a:pt x="53" y="355"/>
                  <a:pt x="55" y="358"/>
                </a:cubicBezTo>
                <a:cubicBezTo>
                  <a:pt x="56" y="360"/>
                  <a:pt x="57" y="361"/>
                  <a:pt x="57" y="362"/>
                </a:cubicBezTo>
                <a:cubicBezTo>
                  <a:pt x="60" y="366"/>
                  <a:pt x="60" y="367"/>
                  <a:pt x="60" y="375"/>
                </a:cubicBezTo>
                <a:cubicBezTo>
                  <a:pt x="60" y="378"/>
                  <a:pt x="60" y="384"/>
                  <a:pt x="55" y="384"/>
                </a:cubicBezTo>
                <a:cubicBezTo>
                  <a:pt x="55" y="384"/>
                  <a:pt x="54" y="384"/>
                  <a:pt x="53" y="384"/>
                </a:cubicBezTo>
                <a:cubicBezTo>
                  <a:pt x="52" y="384"/>
                  <a:pt x="48" y="384"/>
                  <a:pt x="43" y="386"/>
                </a:cubicBezTo>
                <a:cubicBezTo>
                  <a:pt x="43" y="386"/>
                  <a:pt x="43" y="386"/>
                  <a:pt x="43" y="386"/>
                </a:cubicBezTo>
                <a:cubicBezTo>
                  <a:pt x="43" y="386"/>
                  <a:pt x="43" y="386"/>
                  <a:pt x="43" y="386"/>
                </a:cubicBezTo>
                <a:cubicBezTo>
                  <a:pt x="47" y="389"/>
                  <a:pt x="52" y="392"/>
                  <a:pt x="57" y="399"/>
                </a:cubicBezTo>
                <a:cubicBezTo>
                  <a:pt x="64" y="408"/>
                  <a:pt x="65" y="411"/>
                  <a:pt x="64" y="417"/>
                </a:cubicBezTo>
                <a:cubicBezTo>
                  <a:pt x="64" y="420"/>
                  <a:pt x="64" y="424"/>
                  <a:pt x="65" y="432"/>
                </a:cubicBezTo>
                <a:cubicBezTo>
                  <a:pt x="66" y="435"/>
                  <a:pt x="67" y="442"/>
                  <a:pt x="68" y="443"/>
                </a:cubicBezTo>
                <a:cubicBezTo>
                  <a:pt x="69" y="445"/>
                  <a:pt x="71" y="447"/>
                  <a:pt x="74" y="453"/>
                </a:cubicBezTo>
                <a:cubicBezTo>
                  <a:pt x="78" y="463"/>
                  <a:pt x="78" y="464"/>
                  <a:pt x="79" y="473"/>
                </a:cubicBezTo>
                <a:cubicBezTo>
                  <a:pt x="79" y="477"/>
                  <a:pt x="79" y="484"/>
                  <a:pt x="81" y="498"/>
                </a:cubicBezTo>
                <a:cubicBezTo>
                  <a:pt x="83" y="516"/>
                  <a:pt x="81" y="529"/>
                  <a:pt x="80" y="537"/>
                </a:cubicBezTo>
                <a:cubicBezTo>
                  <a:pt x="80" y="539"/>
                  <a:pt x="80" y="540"/>
                  <a:pt x="80" y="541"/>
                </a:cubicBezTo>
                <a:cubicBezTo>
                  <a:pt x="80" y="541"/>
                  <a:pt x="80" y="541"/>
                  <a:pt x="80" y="541"/>
                </a:cubicBezTo>
                <a:cubicBezTo>
                  <a:pt x="82" y="540"/>
                  <a:pt x="85" y="540"/>
                  <a:pt x="88" y="540"/>
                </a:cubicBezTo>
                <a:cubicBezTo>
                  <a:pt x="104" y="540"/>
                  <a:pt x="127" y="556"/>
                  <a:pt x="134" y="564"/>
                </a:cubicBezTo>
                <a:cubicBezTo>
                  <a:pt x="138" y="569"/>
                  <a:pt x="141" y="573"/>
                  <a:pt x="143" y="577"/>
                </a:cubicBezTo>
                <a:cubicBezTo>
                  <a:pt x="145" y="580"/>
                  <a:pt x="147" y="583"/>
                  <a:pt x="150" y="586"/>
                </a:cubicBezTo>
                <a:cubicBezTo>
                  <a:pt x="152" y="588"/>
                  <a:pt x="153" y="589"/>
                  <a:pt x="153" y="589"/>
                </a:cubicBezTo>
                <a:cubicBezTo>
                  <a:pt x="153" y="589"/>
                  <a:pt x="153" y="589"/>
                  <a:pt x="153" y="589"/>
                </a:cubicBezTo>
                <a:cubicBezTo>
                  <a:pt x="155" y="589"/>
                  <a:pt x="157" y="589"/>
                  <a:pt x="162" y="591"/>
                </a:cubicBezTo>
                <a:cubicBezTo>
                  <a:pt x="163" y="591"/>
                  <a:pt x="163" y="592"/>
                  <a:pt x="164" y="592"/>
                </a:cubicBezTo>
                <a:cubicBezTo>
                  <a:pt x="170" y="595"/>
                  <a:pt x="170" y="595"/>
                  <a:pt x="183" y="609"/>
                </a:cubicBezTo>
                <a:cubicBezTo>
                  <a:pt x="185" y="612"/>
                  <a:pt x="188" y="616"/>
                  <a:pt x="192" y="620"/>
                </a:cubicBezTo>
                <a:cubicBezTo>
                  <a:pt x="213" y="644"/>
                  <a:pt x="223" y="694"/>
                  <a:pt x="227" y="713"/>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9" name="Freeform 118"/>
          <p:cNvSpPr>
            <a:spLocks/>
          </p:cNvSpPr>
          <p:nvPr/>
        </p:nvSpPr>
        <p:spPr bwMode="auto">
          <a:xfrm>
            <a:off x="15237732" y="5046422"/>
            <a:ext cx="1317232" cy="655992"/>
          </a:xfrm>
          <a:custGeom>
            <a:avLst/>
            <a:gdLst>
              <a:gd name="T0" fmla="*/ 360 w 365"/>
              <a:gd name="T1" fmla="*/ 182 h 182"/>
              <a:gd name="T2" fmla="*/ 363 w 365"/>
              <a:gd name="T3" fmla="*/ 180 h 182"/>
              <a:gd name="T4" fmla="*/ 365 w 365"/>
              <a:gd name="T5" fmla="*/ 67 h 182"/>
              <a:gd name="T6" fmla="*/ 357 w 365"/>
              <a:gd name="T7" fmla="*/ 55 h 182"/>
              <a:gd name="T8" fmla="*/ 346 w 365"/>
              <a:gd name="T9" fmla="*/ 48 h 182"/>
              <a:gd name="T10" fmla="*/ 335 w 365"/>
              <a:gd name="T11" fmla="*/ 34 h 182"/>
              <a:gd name="T12" fmla="*/ 334 w 365"/>
              <a:gd name="T13" fmla="*/ 31 h 182"/>
              <a:gd name="T14" fmla="*/ 341 w 365"/>
              <a:gd name="T15" fmla="*/ 13 h 182"/>
              <a:gd name="T16" fmla="*/ 326 w 365"/>
              <a:gd name="T17" fmla="*/ 5 h 182"/>
              <a:gd name="T18" fmla="*/ 14 w 365"/>
              <a:gd name="T19" fmla="*/ 0 h 182"/>
              <a:gd name="T20" fmla="*/ 3 w 365"/>
              <a:gd name="T21" fmla="*/ 134 h 182"/>
              <a:gd name="T22" fmla="*/ 0 w 365"/>
              <a:gd name="T23" fmla="*/ 169 h 182"/>
              <a:gd name="T24" fmla="*/ 360 w 365"/>
              <a:gd name="T25"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5" h="182">
                <a:moveTo>
                  <a:pt x="360" y="182"/>
                </a:moveTo>
                <a:cubicBezTo>
                  <a:pt x="363" y="180"/>
                  <a:pt x="363" y="180"/>
                  <a:pt x="363" y="180"/>
                </a:cubicBezTo>
                <a:cubicBezTo>
                  <a:pt x="365" y="67"/>
                  <a:pt x="365" y="67"/>
                  <a:pt x="365" y="67"/>
                </a:cubicBezTo>
                <a:cubicBezTo>
                  <a:pt x="363" y="65"/>
                  <a:pt x="358" y="59"/>
                  <a:pt x="357" y="55"/>
                </a:cubicBezTo>
                <a:cubicBezTo>
                  <a:pt x="357" y="53"/>
                  <a:pt x="352" y="50"/>
                  <a:pt x="346" y="48"/>
                </a:cubicBezTo>
                <a:cubicBezTo>
                  <a:pt x="339" y="46"/>
                  <a:pt x="335" y="36"/>
                  <a:pt x="335" y="34"/>
                </a:cubicBezTo>
                <a:cubicBezTo>
                  <a:pt x="334" y="31"/>
                  <a:pt x="334" y="31"/>
                  <a:pt x="334" y="31"/>
                </a:cubicBezTo>
                <a:cubicBezTo>
                  <a:pt x="341" y="13"/>
                  <a:pt x="341" y="13"/>
                  <a:pt x="341" y="13"/>
                </a:cubicBezTo>
                <a:cubicBezTo>
                  <a:pt x="326" y="5"/>
                  <a:pt x="326" y="5"/>
                  <a:pt x="326" y="5"/>
                </a:cubicBezTo>
                <a:cubicBezTo>
                  <a:pt x="14" y="0"/>
                  <a:pt x="14" y="0"/>
                  <a:pt x="14" y="0"/>
                </a:cubicBezTo>
                <a:cubicBezTo>
                  <a:pt x="3" y="134"/>
                  <a:pt x="3" y="134"/>
                  <a:pt x="3" y="134"/>
                </a:cubicBezTo>
                <a:cubicBezTo>
                  <a:pt x="0" y="169"/>
                  <a:pt x="0" y="169"/>
                  <a:pt x="0" y="169"/>
                </a:cubicBezTo>
                <a:lnTo>
                  <a:pt x="360" y="182"/>
                </a:ln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0" name="Freeform 119"/>
          <p:cNvSpPr>
            <a:spLocks/>
          </p:cNvSpPr>
          <p:nvPr/>
        </p:nvSpPr>
        <p:spPr bwMode="auto">
          <a:xfrm>
            <a:off x="14972711" y="4253985"/>
            <a:ext cx="1411694" cy="771446"/>
          </a:xfrm>
          <a:custGeom>
            <a:avLst/>
            <a:gdLst>
              <a:gd name="T0" fmla="*/ 88 w 392"/>
              <a:gd name="T1" fmla="*/ 132 h 214"/>
              <a:gd name="T2" fmla="*/ 88 w 392"/>
              <a:gd name="T3" fmla="*/ 133 h 214"/>
              <a:gd name="T4" fmla="*/ 89 w 392"/>
              <a:gd name="T5" fmla="*/ 134 h 214"/>
              <a:gd name="T6" fmla="*/ 89 w 392"/>
              <a:gd name="T7" fmla="*/ 136 h 214"/>
              <a:gd name="T8" fmla="*/ 89 w 392"/>
              <a:gd name="T9" fmla="*/ 138 h 214"/>
              <a:gd name="T10" fmla="*/ 90 w 392"/>
              <a:gd name="T11" fmla="*/ 140 h 214"/>
              <a:gd name="T12" fmla="*/ 90 w 392"/>
              <a:gd name="T13" fmla="*/ 144 h 214"/>
              <a:gd name="T14" fmla="*/ 90 w 392"/>
              <a:gd name="T15" fmla="*/ 148 h 214"/>
              <a:gd name="T16" fmla="*/ 90 w 392"/>
              <a:gd name="T17" fmla="*/ 154 h 214"/>
              <a:gd name="T18" fmla="*/ 90 w 392"/>
              <a:gd name="T19" fmla="*/ 160 h 214"/>
              <a:gd name="T20" fmla="*/ 90 w 392"/>
              <a:gd name="T21" fmla="*/ 167 h 214"/>
              <a:gd name="T22" fmla="*/ 90 w 392"/>
              <a:gd name="T23" fmla="*/ 176 h 214"/>
              <a:gd name="T24" fmla="*/ 90 w 392"/>
              <a:gd name="T25" fmla="*/ 186 h 214"/>
              <a:gd name="T26" fmla="*/ 89 w 392"/>
              <a:gd name="T27" fmla="*/ 198 h 214"/>
              <a:gd name="T28" fmla="*/ 89 w 392"/>
              <a:gd name="T29" fmla="*/ 209 h 214"/>
              <a:gd name="T30" fmla="*/ 390 w 392"/>
              <a:gd name="T31" fmla="*/ 211 h 214"/>
              <a:gd name="T32" fmla="*/ 386 w 392"/>
              <a:gd name="T33" fmla="*/ 203 h 214"/>
              <a:gd name="T34" fmla="*/ 383 w 392"/>
              <a:gd name="T35" fmla="*/ 196 h 214"/>
              <a:gd name="T36" fmla="*/ 380 w 392"/>
              <a:gd name="T37" fmla="*/ 188 h 214"/>
              <a:gd name="T38" fmla="*/ 379 w 392"/>
              <a:gd name="T39" fmla="*/ 184 h 214"/>
              <a:gd name="T40" fmla="*/ 377 w 392"/>
              <a:gd name="T41" fmla="*/ 163 h 214"/>
              <a:gd name="T42" fmla="*/ 377 w 392"/>
              <a:gd name="T43" fmla="*/ 156 h 214"/>
              <a:gd name="T44" fmla="*/ 377 w 392"/>
              <a:gd name="T45" fmla="*/ 149 h 214"/>
              <a:gd name="T46" fmla="*/ 375 w 392"/>
              <a:gd name="T47" fmla="*/ 141 h 214"/>
              <a:gd name="T48" fmla="*/ 374 w 392"/>
              <a:gd name="T49" fmla="*/ 133 h 214"/>
              <a:gd name="T50" fmla="*/ 372 w 392"/>
              <a:gd name="T51" fmla="*/ 124 h 214"/>
              <a:gd name="T52" fmla="*/ 370 w 392"/>
              <a:gd name="T53" fmla="*/ 114 h 214"/>
              <a:gd name="T54" fmla="*/ 367 w 392"/>
              <a:gd name="T55" fmla="*/ 105 h 214"/>
              <a:gd name="T56" fmla="*/ 365 w 392"/>
              <a:gd name="T57" fmla="*/ 95 h 214"/>
              <a:gd name="T58" fmla="*/ 362 w 392"/>
              <a:gd name="T59" fmla="*/ 86 h 214"/>
              <a:gd name="T60" fmla="*/ 358 w 392"/>
              <a:gd name="T61" fmla="*/ 77 h 214"/>
              <a:gd name="T62" fmla="*/ 355 w 392"/>
              <a:gd name="T63" fmla="*/ 69 h 214"/>
              <a:gd name="T64" fmla="*/ 351 w 392"/>
              <a:gd name="T65" fmla="*/ 61 h 214"/>
              <a:gd name="T66" fmla="*/ 348 w 392"/>
              <a:gd name="T67" fmla="*/ 55 h 214"/>
              <a:gd name="T68" fmla="*/ 344 w 392"/>
              <a:gd name="T69" fmla="*/ 49 h 214"/>
              <a:gd name="T70" fmla="*/ 341 w 392"/>
              <a:gd name="T71" fmla="*/ 45 h 214"/>
              <a:gd name="T72" fmla="*/ 318 w 392"/>
              <a:gd name="T73" fmla="*/ 32 h 214"/>
              <a:gd name="T74" fmla="*/ 288 w 392"/>
              <a:gd name="T75" fmla="*/ 30 h 214"/>
              <a:gd name="T76" fmla="*/ 214 w 392"/>
              <a:gd name="T77" fmla="*/ 15 h 214"/>
              <a:gd name="T78" fmla="*/ 9 w 392"/>
              <a:gd name="T79" fmla="*/ 0 h 214"/>
              <a:gd name="T80" fmla="*/ 13 w 392"/>
              <a:gd name="T81" fmla="*/ 121 h 214"/>
              <a:gd name="T82" fmla="*/ 31 w 392"/>
              <a:gd name="T83" fmla="*/ 123 h 214"/>
              <a:gd name="T84" fmla="*/ 46 w 392"/>
              <a:gd name="T85" fmla="*/ 125 h 214"/>
              <a:gd name="T86" fmla="*/ 59 w 392"/>
              <a:gd name="T87" fmla="*/ 126 h 214"/>
              <a:gd name="T88" fmla="*/ 70 w 392"/>
              <a:gd name="T89" fmla="*/ 128 h 214"/>
              <a:gd name="T90" fmla="*/ 78 w 392"/>
              <a:gd name="T91" fmla="*/ 129 h 214"/>
              <a:gd name="T92" fmla="*/ 84 w 392"/>
              <a:gd name="T93" fmla="*/ 130 h 214"/>
              <a:gd name="T94" fmla="*/ 87 w 392"/>
              <a:gd name="T95" fmla="*/ 13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2" h="214">
                <a:moveTo>
                  <a:pt x="87" y="132"/>
                </a:moveTo>
                <a:cubicBezTo>
                  <a:pt x="87" y="132"/>
                  <a:pt x="87" y="132"/>
                  <a:pt x="87" y="132"/>
                </a:cubicBezTo>
                <a:cubicBezTo>
                  <a:pt x="87" y="132"/>
                  <a:pt x="87" y="132"/>
                  <a:pt x="88" y="132"/>
                </a:cubicBezTo>
                <a:cubicBezTo>
                  <a:pt x="88" y="132"/>
                  <a:pt x="88" y="132"/>
                  <a:pt x="88" y="132"/>
                </a:cubicBezTo>
                <a:cubicBezTo>
                  <a:pt x="88" y="132"/>
                  <a:pt x="88" y="132"/>
                  <a:pt x="88" y="132"/>
                </a:cubicBezTo>
                <a:cubicBezTo>
                  <a:pt x="88" y="133"/>
                  <a:pt x="88" y="133"/>
                  <a:pt x="88" y="133"/>
                </a:cubicBezTo>
                <a:cubicBezTo>
                  <a:pt x="88" y="133"/>
                  <a:pt x="88" y="133"/>
                  <a:pt x="88" y="133"/>
                </a:cubicBezTo>
                <a:cubicBezTo>
                  <a:pt x="88" y="133"/>
                  <a:pt x="88" y="133"/>
                  <a:pt x="88" y="133"/>
                </a:cubicBezTo>
                <a:cubicBezTo>
                  <a:pt x="88" y="133"/>
                  <a:pt x="88" y="133"/>
                  <a:pt x="88" y="133"/>
                </a:cubicBezTo>
                <a:cubicBezTo>
                  <a:pt x="88" y="133"/>
                  <a:pt x="88" y="133"/>
                  <a:pt x="88" y="134"/>
                </a:cubicBezTo>
                <a:cubicBezTo>
                  <a:pt x="88" y="134"/>
                  <a:pt x="88" y="134"/>
                  <a:pt x="88" y="134"/>
                </a:cubicBezTo>
                <a:cubicBezTo>
                  <a:pt x="88" y="134"/>
                  <a:pt x="88" y="134"/>
                  <a:pt x="89" y="134"/>
                </a:cubicBezTo>
                <a:cubicBezTo>
                  <a:pt x="89" y="134"/>
                  <a:pt x="89" y="134"/>
                  <a:pt x="89" y="134"/>
                </a:cubicBezTo>
                <a:cubicBezTo>
                  <a:pt x="89" y="135"/>
                  <a:pt x="89" y="135"/>
                  <a:pt x="89" y="135"/>
                </a:cubicBezTo>
                <a:cubicBezTo>
                  <a:pt x="89" y="135"/>
                  <a:pt x="89" y="135"/>
                  <a:pt x="89" y="135"/>
                </a:cubicBezTo>
                <a:cubicBezTo>
                  <a:pt x="89" y="135"/>
                  <a:pt x="89" y="135"/>
                  <a:pt x="89" y="136"/>
                </a:cubicBezTo>
                <a:cubicBezTo>
                  <a:pt x="89" y="136"/>
                  <a:pt x="89" y="136"/>
                  <a:pt x="89" y="136"/>
                </a:cubicBezTo>
                <a:cubicBezTo>
                  <a:pt x="89" y="136"/>
                  <a:pt x="89" y="136"/>
                  <a:pt x="89" y="137"/>
                </a:cubicBezTo>
                <a:cubicBezTo>
                  <a:pt x="89" y="137"/>
                  <a:pt x="89" y="137"/>
                  <a:pt x="89" y="137"/>
                </a:cubicBezTo>
                <a:cubicBezTo>
                  <a:pt x="89" y="137"/>
                  <a:pt x="89" y="138"/>
                  <a:pt x="89" y="138"/>
                </a:cubicBezTo>
                <a:cubicBezTo>
                  <a:pt x="89" y="138"/>
                  <a:pt x="89" y="138"/>
                  <a:pt x="89" y="138"/>
                </a:cubicBezTo>
                <a:cubicBezTo>
                  <a:pt x="89" y="139"/>
                  <a:pt x="89" y="139"/>
                  <a:pt x="89" y="139"/>
                </a:cubicBezTo>
                <a:cubicBezTo>
                  <a:pt x="90" y="139"/>
                  <a:pt x="90" y="140"/>
                  <a:pt x="90" y="140"/>
                </a:cubicBezTo>
                <a:cubicBezTo>
                  <a:pt x="90" y="140"/>
                  <a:pt x="90" y="140"/>
                  <a:pt x="90" y="140"/>
                </a:cubicBezTo>
                <a:cubicBezTo>
                  <a:pt x="90" y="141"/>
                  <a:pt x="90" y="141"/>
                  <a:pt x="90" y="141"/>
                </a:cubicBezTo>
                <a:cubicBezTo>
                  <a:pt x="90" y="142"/>
                  <a:pt x="90" y="142"/>
                  <a:pt x="90" y="142"/>
                </a:cubicBezTo>
                <a:cubicBezTo>
                  <a:pt x="90" y="142"/>
                  <a:pt x="90" y="143"/>
                  <a:pt x="90" y="143"/>
                </a:cubicBezTo>
                <a:cubicBezTo>
                  <a:pt x="90" y="143"/>
                  <a:pt x="90" y="144"/>
                  <a:pt x="90" y="144"/>
                </a:cubicBezTo>
                <a:cubicBezTo>
                  <a:pt x="90" y="144"/>
                  <a:pt x="90" y="145"/>
                  <a:pt x="90" y="145"/>
                </a:cubicBezTo>
                <a:cubicBezTo>
                  <a:pt x="90" y="145"/>
                  <a:pt x="90" y="146"/>
                  <a:pt x="90" y="146"/>
                </a:cubicBezTo>
                <a:cubicBezTo>
                  <a:pt x="90" y="146"/>
                  <a:pt x="90" y="147"/>
                  <a:pt x="90" y="147"/>
                </a:cubicBezTo>
                <a:cubicBezTo>
                  <a:pt x="90" y="148"/>
                  <a:pt x="90" y="148"/>
                  <a:pt x="90" y="148"/>
                </a:cubicBezTo>
                <a:cubicBezTo>
                  <a:pt x="90" y="149"/>
                  <a:pt x="90" y="149"/>
                  <a:pt x="90" y="150"/>
                </a:cubicBezTo>
                <a:cubicBezTo>
                  <a:pt x="90" y="150"/>
                  <a:pt x="90" y="150"/>
                  <a:pt x="90" y="151"/>
                </a:cubicBezTo>
                <a:cubicBezTo>
                  <a:pt x="90" y="151"/>
                  <a:pt x="90" y="152"/>
                  <a:pt x="90" y="152"/>
                </a:cubicBezTo>
                <a:cubicBezTo>
                  <a:pt x="90" y="153"/>
                  <a:pt x="90" y="153"/>
                  <a:pt x="90" y="154"/>
                </a:cubicBezTo>
                <a:cubicBezTo>
                  <a:pt x="90" y="154"/>
                  <a:pt x="90" y="155"/>
                  <a:pt x="90" y="155"/>
                </a:cubicBezTo>
                <a:cubicBezTo>
                  <a:pt x="90" y="156"/>
                  <a:pt x="90" y="156"/>
                  <a:pt x="90" y="157"/>
                </a:cubicBezTo>
                <a:cubicBezTo>
                  <a:pt x="90" y="157"/>
                  <a:pt x="90" y="158"/>
                  <a:pt x="90" y="159"/>
                </a:cubicBezTo>
                <a:cubicBezTo>
                  <a:pt x="90" y="159"/>
                  <a:pt x="90" y="159"/>
                  <a:pt x="90" y="160"/>
                </a:cubicBezTo>
                <a:cubicBezTo>
                  <a:pt x="90" y="161"/>
                  <a:pt x="90" y="161"/>
                  <a:pt x="90" y="162"/>
                </a:cubicBezTo>
                <a:cubicBezTo>
                  <a:pt x="90" y="163"/>
                  <a:pt x="90" y="163"/>
                  <a:pt x="90" y="164"/>
                </a:cubicBezTo>
                <a:cubicBezTo>
                  <a:pt x="90" y="164"/>
                  <a:pt x="90" y="165"/>
                  <a:pt x="90" y="166"/>
                </a:cubicBezTo>
                <a:cubicBezTo>
                  <a:pt x="90" y="166"/>
                  <a:pt x="90" y="167"/>
                  <a:pt x="90" y="167"/>
                </a:cubicBezTo>
                <a:cubicBezTo>
                  <a:pt x="90" y="168"/>
                  <a:pt x="90" y="169"/>
                  <a:pt x="90" y="170"/>
                </a:cubicBezTo>
                <a:cubicBezTo>
                  <a:pt x="90" y="171"/>
                  <a:pt x="90" y="171"/>
                  <a:pt x="90" y="172"/>
                </a:cubicBezTo>
                <a:cubicBezTo>
                  <a:pt x="90" y="173"/>
                  <a:pt x="90" y="174"/>
                  <a:pt x="90" y="175"/>
                </a:cubicBezTo>
                <a:cubicBezTo>
                  <a:pt x="90" y="175"/>
                  <a:pt x="90" y="176"/>
                  <a:pt x="90" y="176"/>
                </a:cubicBezTo>
                <a:cubicBezTo>
                  <a:pt x="90" y="177"/>
                  <a:pt x="90" y="178"/>
                  <a:pt x="90" y="179"/>
                </a:cubicBezTo>
                <a:cubicBezTo>
                  <a:pt x="90" y="180"/>
                  <a:pt x="90" y="181"/>
                  <a:pt x="90" y="181"/>
                </a:cubicBezTo>
                <a:cubicBezTo>
                  <a:pt x="90" y="182"/>
                  <a:pt x="90" y="183"/>
                  <a:pt x="90" y="185"/>
                </a:cubicBezTo>
                <a:cubicBezTo>
                  <a:pt x="90" y="185"/>
                  <a:pt x="90" y="186"/>
                  <a:pt x="90" y="186"/>
                </a:cubicBezTo>
                <a:cubicBezTo>
                  <a:pt x="90" y="188"/>
                  <a:pt x="90" y="189"/>
                  <a:pt x="90" y="190"/>
                </a:cubicBezTo>
                <a:cubicBezTo>
                  <a:pt x="90" y="191"/>
                  <a:pt x="90" y="191"/>
                  <a:pt x="90" y="192"/>
                </a:cubicBezTo>
                <a:cubicBezTo>
                  <a:pt x="90" y="193"/>
                  <a:pt x="90" y="195"/>
                  <a:pt x="89" y="196"/>
                </a:cubicBezTo>
                <a:cubicBezTo>
                  <a:pt x="89" y="197"/>
                  <a:pt x="89" y="197"/>
                  <a:pt x="89" y="198"/>
                </a:cubicBezTo>
                <a:cubicBezTo>
                  <a:pt x="89" y="200"/>
                  <a:pt x="89" y="201"/>
                  <a:pt x="89" y="202"/>
                </a:cubicBezTo>
                <a:cubicBezTo>
                  <a:pt x="89" y="203"/>
                  <a:pt x="89" y="204"/>
                  <a:pt x="89" y="205"/>
                </a:cubicBezTo>
                <a:cubicBezTo>
                  <a:pt x="89" y="206"/>
                  <a:pt x="89" y="207"/>
                  <a:pt x="89" y="209"/>
                </a:cubicBezTo>
                <a:cubicBezTo>
                  <a:pt x="89" y="209"/>
                  <a:pt x="89" y="209"/>
                  <a:pt x="89" y="209"/>
                </a:cubicBezTo>
                <a:cubicBezTo>
                  <a:pt x="392" y="214"/>
                  <a:pt x="392" y="214"/>
                  <a:pt x="392" y="214"/>
                </a:cubicBezTo>
                <a:cubicBezTo>
                  <a:pt x="392" y="214"/>
                  <a:pt x="392" y="214"/>
                  <a:pt x="392" y="214"/>
                </a:cubicBezTo>
                <a:cubicBezTo>
                  <a:pt x="391" y="213"/>
                  <a:pt x="391" y="212"/>
                  <a:pt x="391" y="212"/>
                </a:cubicBezTo>
                <a:cubicBezTo>
                  <a:pt x="391" y="211"/>
                  <a:pt x="390" y="211"/>
                  <a:pt x="390" y="211"/>
                </a:cubicBezTo>
                <a:cubicBezTo>
                  <a:pt x="390" y="210"/>
                  <a:pt x="389" y="209"/>
                  <a:pt x="389" y="208"/>
                </a:cubicBezTo>
                <a:cubicBezTo>
                  <a:pt x="388" y="208"/>
                  <a:pt x="388" y="207"/>
                  <a:pt x="388" y="207"/>
                </a:cubicBezTo>
                <a:cubicBezTo>
                  <a:pt x="388" y="206"/>
                  <a:pt x="387" y="206"/>
                  <a:pt x="387" y="205"/>
                </a:cubicBezTo>
                <a:cubicBezTo>
                  <a:pt x="387" y="204"/>
                  <a:pt x="386" y="204"/>
                  <a:pt x="386" y="203"/>
                </a:cubicBezTo>
                <a:cubicBezTo>
                  <a:pt x="386" y="203"/>
                  <a:pt x="386" y="202"/>
                  <a:pt x="385" y="201"/>
                </a:cubicBezTo>
                <a:cubicBezTo>
                  <a:pt x="385" y="201"/>
                  <a:pt x="385" y="200"/>
                  <a:pt x="385" y="200"/>
                </a:cubicBezTo>
                <a:cubicBezTo>
                  <a:pt x="384" y="199"/>
                  <a:pt x="384" y="198"/>
                  <a:pt x="384" y="197"/>
                </a:cubicBezTo>
                <a:cubicBezTo>
                  <a:pt x="383" y="197"/>
                  <a:pt x="383" y="196"/>
                  <a:pt x="383" y="196"/>
                </a:cubicBezTo>
                <a:cubicBezTo>
                  <a:pt x="383" y="195"/>
                  <a:pt x="382" y="194"/>
                  <a:pt x="382" y="194"/>
                </a:cubicBezTo>
                <a:cubicBezTo>
                  <a:pt x="382" y="193"/>
                  <a:pt x="382" y="193"/>
                  <a:pt x="381" y="192"/>
                </a:cubicBezTo>
                <a:cubicBezTo>
                  <a:pt x="381" y="191"/>
                  <a:pt x="381" y="190"/>
                  <a:pt x="380" y="189"/>
                </a:cubicBezTo>
                <a:cubicBezTo>
                  <a:pt x="380" y="189"/>
                  <a:pt x="380" y="188"/>
                  <a:pt x="380" y="188"/>
                </a:cubicBezTo>
                <a:cubicBezTo>
                  <a:pt x="380" y="188"/>
                  <a:pt x="380" y="188"/>
                  <a:pt x="380" y="187"/>
                </a:cubicBezTo>
                <a:cubicBezTo>
                  <a:pt x="380" y="187"/>
                  <a:pt x="380" y="187"/>
                  <a:pt x="380" y="187"/>
                </a:cubicBezTo>
                <a:cubicBezTo>
                  <a:pt x="379" y="184"/>
                  <a:pt x="379" y="184"/>
                  <a:pt x="379" y="184"/>
                </a:cubicBezTo>
                <a:cubicBezTo>
                  <a:pt x="379" y="184"/>
                  <a:pt x="379" y="184"/>
                  <a:pt x="379" y="184"/>
                </a:cubicBezTo>
                <a:cubicBezTo>
                  <a:pt x="377" y="177"/>
                  <a:pt x="377" y="177"/>
                  <a:pt x="377" y="177"/>
                </a:cubicBezTo>
                <a:cubicBezTo>
                  <a:pt x="377" y="177"/>
                  <a:pt x="377" y="177"/>
                  <a:pt x="377" y="177"/>
                </a:cubicBezTo>
                <a:cubicBezTo>
                  <a:pt x="377" y="174"/>
                  <a:pt x="377" y="171"/>
                  <a:pt x="377" y="168"/>
                </a:cubicBezTo>
                <a:cubicBezTo>
                  <a:pt x="377" y="166"/>
                  <a:pt x="377" y="164"/>
                  <a:pt x="377" y="163"/>
                </a:cubicBezTo>
                <a:cubicBezTo>
                  <a:pt x="377" y="162"/>
                  <a:pt x="377" y="161"/>
                  <a:pt x="377" y="160"/>
                </a:cubicBezTo>
                <a:cubicBezTo>
                  <a:pt x="377" y="160"/>
                  <a:pt x="377" y="160"/>
                  <a:pt x="377" y="159"/>
                </a:cubicBezTo>
                <a:cubicBezTo>
                  <a:pt x="377" y="159"/>
                  <a:pt x="377" y="158"/>
                  <a:pt x="377" y="157"/>
                </a:cubicBezTo>
                <a:cubicBezTo>
                  <a:pt x="377" y="157"/>
                  <a:pt x="377" y="156"/>
                  <a:pt x="377" y="156"/>
                </a:cubicBezTo>
                <a:cubicBezTo>
                  <a:pt x="377" y="155"/>
                  <a:pt x="377" y="155"/>
                  <a:pt x="377" y="154"/>
                </a:cubicBezTo>
                <a:cubicBezTo>
                  <a:pt x="377" y="154"/>
                  <a:pt x="377" y="153"/>
                  <a:pt x="377" y="153"/>
                </a:cubicBezTo>
                <a:cubicBezTo>
                  <a:pt x="377" y="152"/>
                  <a:pt x="377" y="151"/>
                  <a:pt x="377" y="151"/>
                </a:cubicBezTo>
                <a:cubicBezTo>
                  <a:pt x="377" y="150"/>
                  <a:pt x="377" y="150"/>
                  <a:pt x="377" y="149"/>
                </a:cubicBezTo>
                <a:cubicBezTo>
                  <a:pt x="376" y="148"/>
                  <a:pt x="376" y="148"/>
                  <a:pt x="376" y="147"/>
                </a:cubicBezTo>
                <a:cubicBezTo>
                  <a:pt x="376" y="146"/>
                  <a:pt x="376" y="146"/>
                  <a:pt x="376" y="145"/>
                </a:cubicBezTo>
                <a:cubicBezTo>
                  <a:pt x="376" y="144"/>
                  <a:pt x="376" y="144"/>
                  <a:pt x="376" y="143"/>
                </a:cubicBezTo>
                <a:cubicBezTo>
                  <a:pt x="376" y="142"/>
                  <a:pt x="376" y="142"/>
                  <a:pt x="375" y="141"/>
                </a:cubicBezTo>
                <a:cubicBezTo>
                  <a:pt x="375" y="140"/>
                  <a:pt x="375" y="140"/>
                  <a:pt x="375" y="139"/>
                </a:cubicBezTo>
                <a:cubicBezTo>
                  <a:pt x="375" y="138"/>
                  <a:pt x="375" y="138"/>
                  <a:pt x="375" y="137"/>
                </a:cubicBezTo>
                <a:cubicBezTo>
                  <a:pt x="375" y="136"/>
                  <a:pt x="375" y="135"/>
                  <a:pt x="374" y="135"/>
                </a:cubicBezTo>
                <a:cubicBezTo>
                  <a:pt x="374" y="134"/>
                  <a:pt x="374" y="133"/>
                  <a:pt x="374" y="133"/>
                </a:cubicBezTo>
                <a:cubicBezTo>
                  <a:pt x="374" y="132"/>
                  <a:pt x="374" y="131"/>
                  <a:pt x="374" y="130"/>
                </a:cubicBezTo>
                <a:cubicBezTo>
                  <a:pt x="373" y="130"/>
                  <a:pt x="373" y="129"/>
                  <a:pt x="373" y="128"/>
                </a:cubicBezTo>
                <a:cubicBezTo>
                  <a:pt x="373" y="127"/>
                  <a:pt x="373" y="127"/>
                  <a:pt x="373" y="126"/>
                </a:cubicBezTo>
                <a:cubicBezTo>
                  <a:pt x="373" y="125"/>
                  <a:pt x="372" y="124"/>
                  <a:pt x="372" y="124"/>
                </a:cubicBezTo>
                <a:cubicBezTo>
                  <a:pt x="372" y="123"/>
                  <a:pt x="372" y="122"/>
                  <a:pt x="372" y="121"/>
                </a:cubicBezTo>
                <a:cubicBezTo>
                  <a:pt x="371" y="120"/>
                  <a:pt x="371" y="120"/>
                  <a:pt x="371" y="119"/>
                </a:cubicBezTo>
                <a:cubicBezTo>
                  <a:pt x="371" y="118"/>
                  <a:pt x="371" y="117"/>
                  <a:pt x="370" y="116"/>
                </a:cubicBezTo>
                <a:cubicBezTo>
                  <a:pt x="370" y="116"/>
                  <a:pt x="370" y="115"/>
                  <a:pt x="370" y="114"/>
                </a:cubicBezTo>
                <a:cubicBezTo>
                  <a:pt x="370" y="114"/>
                  <a:pt x="370" y="113"/>
                  <a:pt x="369" y="112"/>
                </a:cubicBezTo>
                <a:cubicBezTo>
                  <a:pt x="369" y="111"/>
                  <a:pt x="369" y="110"/>
                  <a:pt x="369" y="110"/>
                </a:cubicBezTo>
                <a:cubicBezTo>
                  <a:pt x="369" y="109"/>
                  <a:pt x="368" y="108"/>
                  <a:pt x="368" y="107"/>
                </a:cubicBezTo>
                <a:cubicBezTo>
                  <a:pt x="368" y="106"/>
                  <a:pt x="368" y="106"/>
                  <a:pt x="367" y="105"/>
                </a:cubicBezTo>
                <a:cubicBezTo>
                  <a:pt x="367" y="104"/>
                  <a:pt x="367" y="103"/>
                  <a:pt x="367" y="102"/>
                </a:cubicBezTo>
                <a:cubicBezTo>
                  <a:pt x="366" y="101"/>
                  <a:pt x="366" y="101"/>
                  <a:pt x="366" y="100"/>
                </a:cubicBezTo>
                <a:cubicBezTo>
                  <a:pt x="366" y="99"/>
                  <a:pt x="366" y="98"/>
                  <a:pt x="365" y="97"/>
                </a:cubicBezTo>
                <a:cubicBezTo>
                  <a:pt x="365" y="97"/>
                  <a:pt x="365" y="96"/>
                  <a:pt x="365" y="95"/>
                </a:cubicBezTo>
                <a:cubicBezTo>
                  <a:pt x="364" y="94"/>
                  <a:pt x="364" y="93"/>
                  <a:pt x="364" y="93"/>
                </a:cubicBezTo>
                <a:cubicBezTo>
                  <a:pt x="364" y="92"/>
                  <a:pt x="363" y="91"/>
                  <a:pt x="363" y="91"/>
                </a:cubicBezTo>
                <a:cubicBezTo>
                  <a:pt x="363" y="90"/>
                  <a:pt x="363" y="89"/>
                  <a:pt x="362" y="88"/>
                </a:cubicBezTo>
                <a:cubicBezTo>
                  <a:pt x="362" y="87"/>
                  <a:pt x="362" y="87"/>
                  <a:pt x="362" y="86"/>
                </a:cubicBezTo>
                <a:cubicBezTo>
                  <a:pt x="361" y="85"/>
                  <a:pt x="361" y="84"/>
                  <a:pt x="361" y="83"/>
                </a:cubicBezTo>
                <a:cubicBezTo>
                  <a:pt x="360" y="83"/>
                  <a:pt x="360" y="82"/>
                  <a:pt x="360" y="82"/>
                </a:cubicBezTo>
                <a:cubicBezTo>
                  <a:pt x="360" y="81"/>
                  <a:pt x="359" y="80"/>
                  <a:pt x="359" y="79"/>
                </a:cubicBezTo>
                <a:cubicBezTo>
                  <a:pt x="359" y="78"/>
                  <a:pt x="359" y="78"/>
                  <a:pt x="358" y="77"/>
                </a:cubicBezTo>
                <a:cubicBezTo>
                  <a:pt x="358" y="76"/>
                  <a:pt x="358" y="75"/>
                  <a:pt x="357" y="75"/>
                </a:cubicBezTo>
                <a:cubicBezTo>
                  <a:pt x="357" y="74"/>
                  <a:pt x="357" y="74"/>
                  <a:pt x="357" y="73"/>
                </a:cubicBezTo>
                <a:cubicBezTo>
                  <a:pt x="356" y="72"/>
                  <a:pt x="356" y="71"/>
                  <a:pt x="356" y="70"/>
                </a:cubicBezTo>
                <a:cubicBezTo>
                  <a:pt x="355" y="70"/>
                  <a:pt x="355" y="69"/>
                  <a:pt x="355" y="69"/>
                </a:cubicBezTo>
                <a:cubicBezTo>
                  <a:pt x="355" y="68"/>
                  <a:pt x="354" y="67"/>
                  <a:pt x="354" y="67"/>
                </a:cubicBezTo>
                <a:cubicBezTo>
                  <a:pt x="354" y="66"/>
                  <a:pt x="353" y="65"/>
                  <a:pt x="353" y="65"/>
                </a:cubicBezTo>
                <a:cubicBezTo>
                  <a:pt x="353" y="64"/>
                  <a:pt x="352" y="63"/>
                  <a:pt x="352" y="63"/>
                </a:cubicBezTo>
                <a:cubicBezTo>
                  <a:pt x="352" y="62"/>
                  <a:pt x="352" y="62"/>
                  <a:pt x="351" y="61"/>
                </a:cubicBezTo>
                <a:cubicBezTo>
                  <a:pt x="351" y="61"/>
                  <a:pt x="351" y="60"/>
                  <a:pt x="350" y="59"/>
                </a:cubicBezTo>
                <a:cubicBezTo>
                  <a:pt x="350" y="59"/>
                  <a:pt x="350" y="58"/>
                  <a:pt x="350" y="58"/>
                </a:cubicBezTo>
                <a:cubicBezTo>
                  <a:pt x="349" y="57"/>
                  <a:pt x="349" y="57"/>
                  <a:pt x="349" y="56"/>
                </a:cubicBezTo>
                <a:cubicBezTo>
                  <a:pt x="348" y="56"/>
                  <a:pt x="348" y="55"/>
                  <a:pt x="348" y="55"/>
                </a:cubicBezTo>
                <a:cubicBezTo>
                  <a:pt x="347" y="54"/>
                  <a:pt x="347" y="54"/>
                  <a:pt x="347" y="53"/>
                </a:cubicBezTo>
                <a:cubicBezTo>
                  <a:pt x="346" y="53"/>
                  <a:pt x="346" y="52"/>
                  <a:pt x="346" y="52"/>
                </a:cubicBezTo>
                <a:cubicBezTo>
                  <a:pt x="346" y="51"/>
                  <a:pt x="345" y="51"/>
                  <a:pt x="345" y="50"/>
                </a:cubicBezTo>
                <a:cubicBezTo>
                  <a:pt x="345" y="50"/>
                  <a:pt x="344" y="50"/>
                  <a:pt x="344" y="49"/>
                </a:cubicBezTo>
                <a:cubicBezTo>
                  <a:pt x="344" y="49"/>
                  <a:pt x="343" y="48"/>
                  <a:pt x="343" y="48"/>
                </a:cubicBezTo>
                <a:cubicBezTo>
                  <a:pt x="343" y="48"/>
                  <a:pt x="343" y="47"/>
                  <a:pt x="342" y="47"/>
                </a:cubicBezTo>
                <a:cubicBezTo>
                  <a:pt x="342" y="47"/>
                  <a:pt x="342" y="46"/>
                  <a:pt x="341" y="46"/>
                </a:cubicBezTo>
                <a:cubicBezTo>
                  <a:pt x="341" y="46"/>
                  <a:pt x="341" y="46"/>
                  <a:pt x="341" y="45"/>
                </a:cubicBezTo>
                <a:cubicBezTo>
                  <a:pt x="340" y="45"/>
                  <a:pt x="340" y="45"/>
                  <a:pt x="340" y="44"/>
                </a:cubicBezTo>
                <a:cubicBezTo>
                  <a:pt x="339" y="44"/>
                  <a:pt x="339" y="44"/>
                  <a:pt x="339" y="44"/>
                </a:cubicBezTo>
                <a:cubicBezTo>
                  <a:pt x="338" y="44"/>
                  <a:pt x="338" y="43"/>
                  <a:pt x="338" y="43"/>
                </a:cubicBezTo>
                <a:cubicBezTo>
                  <a:pt x="318" y="32"/>
                  <a:pt x="318" y="32"/>
                  <a:pt x="318" y="32"/>
                </a:cubicBezTo>
                <a:cubicBezTo>
                  <a:pt x="317" y="32"/>
                  <a:pt x="315" y="33"/>
                  <a:pt x="313" y="33"/>
                </a:cubicBezTo>
                <a:cubicBezTo>
                  <a:pt x="309" y="34"/>
                  <a:pt x="305" y="34"/>
                  <a:pt x="301" y="34"/>
                </a:cubicBezTo>
                <a:cubicBezTo>
                  <a:pt x="298" y="34"/>
                  <a:pt x="295" y="34"/>
                  <a:pt x="292" y="33"/>
                </a:cubicBezTo>
                <a:cubicBezTo>
                  <a:pt x="291" y="32"/>
                  <a:pt x="289" y="31"/>
                  <a:pt x="288" y="30"/>
                </a:cubicBezTo>
                <a:cubicBezTo>
                  <a:pt x="282" y="27"/>
                  <a:pt x="279" y="26"/>
                  <a:pt x="259" y="22"/>
                </a:cubicBezTo>
                <a:cubicBezTo>
                  <a:pt x="247" y="20"/>
                  <a:pt x="244" y="19"/>
                  <a:pt x="242" y="18"/>
                </a:cubicBezTo>
                <a:cubicBezTo>
                  <a:pt x="240" y="18"/>
                  <a:pt x="238" y="17"/>
                  <a:pt x="230" y="16"/>
                </a:cubicBezTo>
                <a:cubicBezTo>
                  <a:pt x="221" y="14"/>
                  <a:pt x="219" y="14"/>
                  <a:pt x="214" y="15"/>
                </a:cubicBezTo>
                <a:cubicBezTo>
                  <a:pt x="210" y="15"/>
                  <a:pt x="204" y="16"/>
                  <a:pt x="193" y="16"/>
                </a:cubicBezTo>
                <a:cubicBezTo>
                  <a:pt x="175" y="16"/>
                  <a:pt x="168" y="13"/>
                  <a:pt x="162" y="11"/>
                </a:cubicBezTo>
                <a:cubicBezTo>
                  <a:pt x="159" y="10"/>
                  <a:pt x="157" y="9"/>
                  <a:pt x="154" y="9"/>
                </a:cubicBezTo>
                <a:cubicBezTo>
                  <a:pt x="144" y="7"/>
                  <a:pt x="32" y="1"/>
                  <a:pt x="9" y="0"/>
                </a:cubicBezTo>
                <a:cubicBezTo>
                  <a:pt x="0" y="120"/>
                  <a:pt x="0" y="120"/>
                  <a:pt x="0" y="120"/>
                </a:cubicBezTo>
                <a:cubicBezTo>
                  <a:pt x="1" y="120"/>
                  <a:pt x="2" y="120"/>
                  <a:pt x="3" y="120"/>
                </a:cubicBezTo>
                <a:cubicBezTo>
                  <a:pt x="5" y="120"/>
                  <a:pt x="6" y="121"/>
                  <a:pt x="8" y="121"/>
                </a:cubicBezTo>
                <a:cubicBezTo>
                  <a:pt x="9" y="121"/>
                  <a:pt x="11" y="121"/>
                  <a:pt x="13" y="121"/>
                </a:cubicBezTo>
                <a:cubicBezTo>
                  <a:pt x="14" y="121"/>
                  <a:pt x="16" y="121"/>
                  <a:pt x="17" y="122"/>
                </a:cubicBezTo>
                <a:cubicBezTo>
                  <a:pt x="19" y="122"/>
                  <a:pt x="20" y="122"/>
                  <a:pt x="22" y="122"/>
                </a:cubicBezTo>
                <a:cubicBezTo>
                  <a:pt x="23" y="122"/>
                  <a:pt x="25" y="122"/>
                  <a:pt x="26" y="123"/>
                </a:cubicBezTo>
                <a:cubicBezTo>
                  <a:pt x="28" y="123"/>
                  <a:pt x="29" y="123"/>
                  <a:pt x="31" y="123"/>
                </a:cubicBezTo>
                <a:cubicBezTo>
                  <a:pt x="32" y="123"/>
                  <a:pt x="33" y="123"/>
                  <a:pt x="35" y="123"/>
                </a:cubicBezTo>
                <a:cubicBezTo>
                  <a:pt x="36" y="124"/>
                  <a:pt x="37" y="124"/>
                  <a:pt x="39" y="124"/>
                </a:cubicBezTo>
                <a:cubicBezTo>
                  <a:pt x="40" y="124"/>
                  <a:pt x="41" y="124"/>
                  <a:pt x="42" y="124"/>
                </a:cubicBezTo>
                <a:cubicBezTo>
                  <a:pt x="44" y="124"/>
                  <a:pt x="45" y="125"/>
                  <a:pt x="46" y="125"/>
                </a:cubicBezTo>
                <a:cubicBezTo>
                  <a:pt x="47" y="125"/>
                  <a:pt x="48" y="125"/>
                  <a:pt x="50" y="125"/>
                </a:cubicBezTo>
                <a:cubicBezTo>
                  <a:pt x="51" y="125"/>
                  <a:pt x="52" y="125"/>
                  <a:pt x="53" y="125"/>
                </a:cubicBezTo>
                <a:cubicBezTo>
                  <a:pt x="54" y="126"/>
                  <a:pt x="55" y="126"/>
                  <a:pt x="56" y="126"/>
                </a:cubicBezTo>
                <a:cubicBezTo>
                  <a:pt x="57" y="126"/>
                  <a:pt x="58" y="126"/>
                  <a:pt x="59" y="126"/>
                </a:cubicBezTo>
                <a:cubicBezTo>
                  <a:pt x="60" y="126"/>
                  <a:pt x="61" y="126"/>
                  <a:pt x="62" y="127"/>
                </a:cubicBezTo>
                <a:cubicBezTo>
                  <a:pt x="63" y="127"/>
                  <a:pt x="64" y="127"/>
                  <a:pt x="65" y="127"/>
                </a:cubicBezTo>
                <a:cubicBezTo>
                  <a:pt x="66" y="127"/>
                  <a:pt x="67" y="127"/>
                  <a:pt x="67" y="127"/>
                </a:cubicBezTo>
                <a:cubicBezTo>
                  <a:pt x="68" y="127"/>
                  <a:pt x="69" y="128"/>
                  <a:pt x="70" y="128"/>
                </a:cubicBezTo>
                <a:cubicBezTo>
                  <a:pt x="71" y="128"/>
                  <a:pt x="71" y="128"/>
                  <a:pt x="72" y="128"/>
                </a:cubicBezTo>
                <a:cubicBezTo>
                  <a:pt x="73" y="128"/>
                  <a:pt x="74" y="128"/>
                  <a:pt x="74" y="128"/>
                </a:cubicBezTo>
                <a:cubicBezTo>
                  <a:pt x="75" y="128"/>
                  <a:pt x="75" y="129"/>
                  <a:pt x="76" y="129"/>
                </a:cubicBezTo>
                <a:cubicBezTo>
                  <a:pt x="77" y="129"/>
                  <a:pt x="77" y="129"/>
                  <a:pt x="78" y="129"/>
                </a:cubicBezTo>
                <a:cubicBezTo>
                  <a:pt x="79" y="129"/>
                  <a:pt x="79" y="129"/>
                  <a:pt x="79" y="129"/>
                </a:cubicBezTo>
                <a:cubicBezTo>
                  <a:pt x="80" y="129"/>
                  <a:pt x="81" y="129"/>
                  <a:pt x="81" y="130"/>
                </a:cubicBezTo>
                <a:cubicBezTo>
                  <a:pt x="81" y="130"/>
                  <a:pt x="82" y="130"/>
                  <a:pt x="82" y="130"/>
                </a:cubicBezTo>
                <a:cubicBezTo>
                  <a:pt x="83" y="130"/>
                  <a:pt x="83" y="130"/>
                  <a:pt x="84" y="130"/>
                </a:cubicBezTo>
                <a:cubicBezTo>
                  <a:pt x="84" y="130"/>
                  <a:pt x="84" y="130"/>
                  <a:pt x="84" y="130"/>
                </a:cubicBezTo>
                <a:cubicBezTo>
                  <a:pt x="85" y="131"/>
                  <a:pt x="85" y="131"/>
                  <a:pt x="85" y="131"/>
                </a:cubicBezTo>
                <a:cubicBezTo>
                  <a:pt x="86" y="131"/>
                  <a:pt x="86" y="131"/>
                  <a:pt x="86" y="131"/>
                </a:cubicBezTo>
                <a:cubicBezTo>
                  <a:pt x="86" y="131"/>
                  <a:pt x="87" y="131"/>
                  <a:pt x="87" y="131"/>
                </a:cubicBezTo>
                <a:cubicBezTo>
                  <a:pt x="87" y="132"/>
                  <a:pt x="87" y="132"/>
                  <a:pt x="87" y="132"/>
                </a:cubicBezTo>
                <a:cubicBezTo>
                  <a:pt x="87" y="132"/>
                  <a:pt x="87" y="132"/>
                  <a:pt x="87" y="132"/>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1" name="Freeform 120"/>
          <p:cNvSpPr>
            <a:spLocks/>
          </p:cNvSpPr>
          <p:nvPr/>
        </p:nvSpPr>
        <p:spPr bwMode="auto">
          <a:xfrm>
            <a:off x="15038310" y="5691918"/>
            <a:ext cx="1579628" cy="886900"/>
          </a:xfrm>
          <a:custGeom>
            <a:avLst/>
            <a:gdLst>
              <a:gd name="T0" fmla="*/ 427 w 439"/>
              <a:gd name="T1" fmla="*/ 61 h 246"/>
              <a:gd name="T2" fmla="*/ 427 w 439"/>
              <a:gd name="T3" fmla="*/ 60 h 246"/>
              <a:gd name="T4" fmla="*/ 425 w 439"/>
              <a:gd name="T5" fmla="*/ 51 h 246"/>
              <a:gd name="T6" fmla="*/ 414 w 439"/>
              <a:gd name="T7" fmla="*/ 14 h 246"/>
              <a:gd name="T8" fmla="*/ 49 w 439"/>
              <a:gd name="T9" fmla="*/ 0 h 246"/>
              <a:gd name="T10" fmla="*/ 44 w 439"/>
              <a:gd name="T11" fmla="*/ 1 h 246"/>
              <a:gd name="T12" fmla="*/ 40 w 439"/>
              <a:gd name="T13" fmla="*/ 2 h 246"/>
              <a:gd name="T14" fmla="*/ 35 w 439"/>
              <a:gd name="T15" fmla="*/ 2 h 246"/>
              <a:gd name="T16" fmla="*/ 11 w 439"/>
              <a:gd name="T17" fmla="*/ 3 h 246"/>
              <a:gd name="T18" fmla="*/ 7 w 439"/>
              <a:gd name="T19" fmla="*/ 3 h 246"/>
              <a:gd name="T20" fmla="*/ 2 w 439"/>
              <a:gd name="T21" fmla="*/ 3 h 246"/>
              <a:gd name="T22" fmla="*/ 11 w 439"/>
              <a:gd name="T23" fmla="*/ 26 h 246"/>
              <a:gd name="T24" fmla="*/ 18 w 439"/>
              <a:gd name="T25" fmla="*/ 26 h 246"/>
              <a:gd name="T26" fmla="*/ 32 w 439"/>
              <a:gd name="T27" fmla="*/ 27 h 246"/>
              <a:gd name="T28" fmla="*/ 35 w 439"/>
              <a:gd name="T29" fmla="*/ 28 h 246"/>
              <a:gd name="T30" fmla="*/ 38 w 439"/>
              <a:gd name="T31" fmla="*/ 28 h 246"/>
              <a:gd name="T32" fmla="*/ 50 w 439"/>
              <a:gd name="T33" fmla="*/ 28 h 246"/>
              <a:gd name="T34" fmla="*/ 130 w 439"/>
              <a:gd name="T35" fmla="*/ 38 h 246"/>
              <a:gd name="T36" fmla="*/ 135 w 439"/>
              <a:gd name="T37" fmla="*/ 41 h 246"/>
              <a:gd name="T38" fmla="*/ 137 w 439"/>
              <a:gd name="T39" fmla="*/ 52 h 246"/>
              <a:gd name="T40" fmla="*/ 137 w 439"/>
              <a:gd name="T41" fmla="*/ 88 h 246"/>
              <a:gd name="T42" fmla="*/ 144 w 439"/>
              <a:gd name="T43" fmla="*/ 173 h 246"/>
              <a:gd name="T44" fmla="*/ 149 w 439"/>
              <a:gd name="T45" fmla="*/ 191 h 246"/>
              <a:gd name="T46" fmla="*/ 168 w 439"/>
              <a:gd name="T47" fmla="*/ 184 h 246"/>
              <a:gd name="T48" fmla="*/ 181 w 439"/>
              <a:gd name="T49" fmla="*/ 188 h 246"/>
              <a:gd name="T50" fmla="*/ 190 w 439"/>
              <a:gd name="T51" fmla="*/ 184 h 246"/>
              <a:gd name="T52" fmla="*/ 200 w 439"/>
              <a:gd name="T53" fmla="*/ 187 h 246"/>
              <a:gd name="T54" fmla="*/ 256 w 439"/>
              <a:gd name="T55" fmla="*/ 214 h 246"/>
              <a:gd name="T56" fmla="*/ 269 w 439"/>
              <a:gd name="T57" fmla="*/ 219 h 246"/>
              <a:gd name="T58" fmla="*/ 292 w 439"/>
              <a:gd name="T59" fmla="*/ 205 h 246"/>
              <a:gd name="T60" fmla="*/ 325 w 439"/>
              <a:gd name="T61" fmla="*/ 226 h 246"/>
              <a:gd name="T62" fmla="*/ 337 w 439"/>
              <a:gd name="T63" fmla="*/ 238 h 246"/>
              <a:gd name="T64" fmla="*/ 341 w 439"/>
              <a:gd name="T65" fmla="*/ 235 h 246"/>
              <a:gd name="T66" fmla="*/ 374 w 439"/>
              <a:gd name="T67" fmla="*/ 216 h 246"/>
              <a:gd name="T68" fmla="*/ 388 w 439"/>
              <a:gd name="T69" fmla="*/ 205 h 246"/>
              <a:gd name="T70" fmla="*/ 395 w 439"/>
              <a:gd name="T71" fmla="*/ 215 h 246"/>
              <a:gd name="T72" fmla="*/ 405 w 439"/>
              <a:gd name="T73" fmla="*/ 241 h 246"/>
              <a:gd name="T74" fmla="*/ 414 w 439"/>
              <a:gd name="T75" fmla="*/ 244 h 246"/>
              <a:gd name="T76" fmla="*/ 417 w 439"/>
              <a:gd name="T77" fmla="*/ 242 h 246"/>
              <a:gd name="T78" fmla="*/ 420 w 439"/>
              <a:gd name="T79" fmla="*/ 241 h 246"/>
              <a:gd name="T80" fmla="*/ 423 w 439"/>
              <a:gd name="T81" fmla="*/ 240 h 246"/>
              <a:gd name="T82" fmla="*/ 426 w 439"/>
              <a:gd name="T83" fmla="*/ 239 h 246"/>
              <a:gd name="T84" fmla="*/ 429 w 439"/>
              <a:gd name="T85" fmla="*/ 238 h 246"/>
              <a:gd name="T86" fmla="*/ 433 w 439"/>
              <a:gd name="T87" fmla="*/ 237 h 246"/>
              <a:gd name="T88" fmla="*/ 438 w 439"/>
              <a:gd name="T89" fmla="*/ 236 h 246"/>
              <a:gd name="T90" fmla="*/ 429 w 439"/>
              <a:gd name="T91" fmla="*/ 6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246">
                <a:moveTo>
                  <a:pt x="429" y="66"/>
                </a:moveTo>
                <a:cubicBezTo>
                  <a:pt x="427" y="61"/>
                  <a:pt x="427" y="61"/>
                  <a:pt x="427" y="61"/>
                </a:cubicBezTo>
                <a:cubicBezTo>
                  <a:pt x="427" y="61"/>
                  <a:pt x="427" y="61"/>
                  <a:pt x="427" y="61"/>
                </a:cubicBezTo>
                <a:cubicBezTo>
                  <a:pt x="427" y="60"/>
                  <a:pt x="427" y="60"/>
                  <a:pt x="427" y="60"/>
                </a:cubicBezTo>
                <a:cubicBezTo>
                  <a:pt x="425" y="51"/>
                  <a:pt x="425" y="51"/>
                  <a:pt x="425" y="51"/>
                </a:cubicBezTo>
                <a:cubicBezTo>
                  <a:pt x="425" y="51"/>
                  <a:pt x="425" y="51"/>
                  <a:pt x="425" y="51"/>
                </a:cubicBezTo>
                <a:cubicBezTo>
                  <a:pt x="420" y="36"/>
                  <a:pt x="420" y="36"/>
                  <a:pt x="420" y="36"/>
                </a:cubicBezTo>
                <a:cubicBezTo>
                  <a:pt x="414" y="14"/>
                  <a:pt x="414" y="14"/>
                  <a:pt x="414" y="14"/>
                </a:cubicBezTo>
                <a:cubicBezTo>
                  <a:pt x="49" y="0"/>
                  <a:pt x="49" y="0"/>
                  <a:pt x="49" y="0"/>
                </a:cubicBezTo>
                <a:cubicBezTo>
                  <a:pt x="49" y="0"/>
                  <a:pt x="49" y="0"/>
                  <a:pt x="49" y="0"/>
                </a:cubicBezTo>
                <a:cubicBezTo>
                  <a:pt x="48" y="1"/>
                  <a:pt x="46" y="1"/>
                  <a:pt x="45" y="1"/>
                </a:cubicBezTo>
                <a:cubicBezTo>
                  <a:pt x="45" y="1"/>
                  <a:pt x="44" y="1"/>
                  <a:pt x="44" y="1"/>
                </a:cubicBezTo>
                <a:cubicBezTo>
                  <a:pt x="43" y="1"/>
                  <a:pt x="42" y="1"/>
                  <a:pt x="40" y="2"/>
                </a:cubicBezTo>
                <a:cubicBezTo>
                  <a:pt x="40" y="2"/>
                  <a:pt x="40" y="2"/>
                  <a:pt x="40" y="2"/>
                </a:cubicBezTo>
                <a:cubicBezTo>
                  <a:pt x="38" y="2"/>
                  <a:pt x="37" y="2"/>
                  <a:pt x="35" y="2"/>
                </a:cubicBezTo>
                <a:cubicBezTo>
                  <a:pt x="35" y="2"/>
                  <a:pt x="35" y="2"/>
                  <a:pt x="35" y="2"/>
                </a:cubicBezTo>
                <a:cubicBezTo>
                  <a:pt x="28" y="3"/>
                  <a:pt x="20" y="3"/>
                  <a:pt x="11" y="3"/>
                </a:cubicBezTo>
                <a:cubicBezTo>
                  <a:pt x="11" y="3"/>
                  <a:pt x="11" y="3"/>
                  <a:pt x="11" y="3"/>
                </a:cubicBezTo>
                <a:cubicBezTo>
                  <a:pt x="11" y="3"/>
                  <a:pt x="11" y="3"/>
                  <a:pt x="10" y="3"/>
                </a:cubicBezTo>
                <a:cubicBezTo>
                  <a:pt x="9" y="3"/>
                  <a:pt x="8" y="3"/>
                  <a:pt x="7" y="3"/>
                </a:cubicBezTo>
                <a:cubicBezTo>
                  <a:pt x="5" y="3"/>
                  <a:pt x="4" y="3"/>
                  <a:pt x="3" y="3"/>
                </a:cubicBezTo>
                <a:cubicBezTo>
                  <a:pt x="3" y="3"/>
                  <a:pt x="2" y="3"/>
                  <a:pt x="2" y="3"/>
                </a:cubicBezTo>
                <a:cubicBezTo>
                  <a:pt x="0" y="24"/>
                  <a:pt x="0" y="24"/>
                  <a:pt x="0" y="24"/>
                </a:cubicBezTo>
                <a:cubicBezTo>
                  <a:pt x="3" y="25"/>
                  <a:pt x="7" y="25"/>
                  <a:pt x="11" y="26"/>
                </a:cubicBezTo>
                <a:cubicBezTo>
                  <a:pt x="13" y="26"/>
                  <a:pt x="15" y="26"/>
                  <a:pt x="17" y="26"/>
                </a:cubicBezTo>
                <a:cubicBezTo>
                  <a:pt x="18" y="26"/>
                  <a:pt x="18" y="26"/>
                  <a:pt x="18" y="26"/>
                </a:cubicBezTo>
                <a:cubicBezTo>
                  <a:pt x="22" y="27"/>
                  <a:pt x="27" y="27"/>
                  <a:pt x="31" y="27"/>
                </a:cubicBezTo>
                <a:cubicBezTo>
                  <a:pt x="32" y="27"/>
                  <a:pt x="32" y="27"/>
                  <a:pt x="32" y="27"/>
                </a:cubicBezTo>
                <a:cubicBezTo>
                  <a:pt x="33" y="27"/>
                  <a:pt x="34" y="28"/>
                  <a:pt x="34" y="28"/>
                </a:cubicBezTo>
                <a:cubicBezTo>
                  <a:pt x="35" y="28"/>
                  <a:pt x="35" y="28"/>
                  <a:pt x="35" y="28"/>
                </a:cubicBezTo>
                <a:cubicBezTo>
                  <a:pt x="36" y="28"/>
                  <a:pt x="36" y="28"/>
                  <a:pt x="37" y="28"/>
                </a:cubicBezTo>
                <a:cubicBezTo>
                  <a:pt x="37" y="28"/>
                  <a:pt x="38" y="28"/>
                  <a:pt x="38" y="28"/>
                </a:cubicBezTo>
                <a:cubicBezTo>
                  <a:pt x="39" y="28"/>
                  <a:pt x="40" y="28"/>
                  <a:pt x="40" y="28"/>
                </a:cubicBezTo>
                <a:cubicBezTo>
                  <a:pt x="44" y="28"/>
                  <a:pt x="47" y="28"/>
                  <a:pt x="50" y="28"/>
                </a:cubicBezTo>
                <a:cubicBezTo>
                  <a:pt x="59" y="29"/>
                  <a:pt x="68" y="29"/>
                  <a:pt x="82" y="32"/>
                </a:cubicBezTo>
                <a:cubicBezTo>
                  <a:pt x="99" y="36"/>
                  <a:pt x="124" y="38"/>
                  <a:pt x="130" y="38"/>
                </a:cubicBezTo>
                <a:cubicBezTo>
                  <a:pt x="131" y="38"/>
                  <a:pt x="131" y="38"/>
                  <a:pt x="132" y="38"/>
                </a:cubicBezTo>
                <a:cubicBezTo>
                  <a:pt x="134" y="39"/>
                  <a:pt x="135" y="40"/>
                  <a:pt x="135" y="41"/>
                </a:cubicBezTo>
                <a:cubicBezTo>
                  <a:pt x="137" y="43"/>
                  <a:pt x="137" y="45"/>
                  <a:pt x="137" y="49"/>
                </a:cubicBezTo>
                <a:cubicBezTo>
                  <a:pt x="137" y="50"/>
                  <a:pt x="137" y="51"/>
                  <a:pt x="137" y="52"/>
                </a:cubicBezTo>
                <a:cubicBezTo>
                  <a:pt x="137" y="53"/>
                  <a:pt x="137" y="55"/>
                  <a:pt x="137" y="57"/>
                </a:cubicBezTo>
                <a:cubicBezTo>
                  <a:pt x="136" y="65"/>
                  <a:pt x="136" y="75"/>
                  <a:pt x="137" y="88"/>
                </a:cubicBezTo>
                <a:cubicBezTo>
                  <a:pt x="138" y="104"/>
                  <a:pt x="138" y="104"/>
                  <a:pt x="138" y="104"/>
                </a:cubicBezTo>
                <a:cubicBezTo>
                  <a:pt x="140" y="124"/>
                  <a:pt x="141" y="137"/>
                  <a:pt x="144" y="173"/>
                </a:cubicBezTo>
                <a:cubicBezTo>
                  <a:pt x="144" y="175"/>
                  <a:pt x="145" y="177"/>
                  <a:pt x="145" y="179"/>
                </a:cubicBezTo>
                <a:cubicBezTo>
                  <a:pt x="147" y="191"/>
                  <a:pt x="149" y="191"/>
                  <a:pt x="149" y="191"/>
                </a:cubicBezTo>
                <a:cubicBezTo>
                  <a:pt x="150" y="191"/>
                  <a:pt x="152" y="190"/>
                  <a:pt x="155" y="189"/>
                </a:cubicBezTo>
                <a:cubicBezTo>
                  <a:pt x="158" y="187"/>
                  <a:pt x="163" y="184"/>
                  <a:pt x="168" y="184"/>
                </a:cubicBezTo>
                <a:cubicBezTo>
                  <a:pt x="170" y="184"/>
                  <a:pt x="172" y="185"/>
                  <a:pt x="174" y="186"/>
                </a:cubicBezTo>
                <a:cubicBezTo>
                  <a:pt x="177" y="187"/>
                  <a:pt x="179" y="188"/>
                  <a:pt x="181" y="188"/>
                </a:cubicBezTo>
                <a:cubicBezTo>
                  <a:pt x="182" y="188"/>
                  <a:pt x="182" y="188"/>
                  <a:pt x="183" y="187"/>
                </a:cubicBezTo>
                <a:cubicBezTo>
                  <a:pt x="185" y="186"/>
                  <a:pt x="187" y="184"/>
                  <a:pt x="190" y="184"/>
                </a:cubicBezTo>
                <a:cubicBezTo>
                  <a:pt x="192" y="184"/>
                  <a:pt x="194" y="185"/>
                  <a:pt x="197" y="185"/>
                </a:cubicBezTo>
                <a:cubicBezTo>
                  <a:pt x="200" y="187"/>
                  <a:pt x="200" y="187"/>
                  <a:pt x="200" y="187"/>
                </a:cubicBezTo>
                <a:cubicBezTo>
                  <a:pt x="212" y="190"/>
                  <a:pt x="217" y="191"/>
                  <a:pt x="239" y="205"/>
                </a:cubicBezTo>
                <a:cubicBezTo>
                  <a:pt x="252" y="214"/>
                  <a:pt x="254" y="214"/>
                  <a:pt x="256" y="214"/>
                </a:cubicBezTo>
                <a:cubicBezTo>
                  <a:pt x="258" y="214"/>
                  <a:pt x="259" y="215"/>
                  <a:pt x="265" y="218"/>
                </a:cubicBezTo>
                <a:cubicBezTo>
                  <a:pt x="266" y="219"/>
                  <a:pt x="268" y="219"/>
                  <a:pt x="269" y="219"/>
                </a:cubicBezTo>
                <a:cubicBezTo>
                  <a:pt x="270" y="219"/>
                  <a:pt x="271" y="218"/>
                  <a:pt x="273" y="216"/>
                </a:cubicBezTo>
                <a:cubicBezTo>
                  <a:pt x="277" y="212"/>
                  <a:pt x="282" y="207"/>
                  <a:pt x="292" y="205"/>
                </a:cubicBezTo>
                <a:cubicBezTo>
                  <a:pt x="308" y="202"/>
                  <a:pt x="312" y="208"/>
                  <a:pt x="318" y="217"/>
                </a:cubicBezTo>
                <a:cubicBezTo>
                  <a:pt x="320" y="220"/>
                  <a:pt x="322" y="223"/>
                  <a:pt x="325" y="226"/>
                </a:cubicBezTo>
                <a:cubicBezTo>
                  <a:pt x="326" y="228"/>
                  <a:pt x="328" y="230"/>
                  <a:pt x="330" y="232"/>
                </a:cubicBezTo>
                <a:cubicBezTo>
                  <a:pt x="334" y="237"/>
                  <a:pt x="336" y="238"/>
                  <a:pt x="337" y="238"/>
                </a:cubicBezTo>
                <a:cubicBezTo>
                  <a:pt x="338" y="238"/>
                  <a:pt x="338" y="238"/>
                  <a:pt x="338" y="238"/>
                </a:cubicBezTo>
                <a:cubicBezTo>
                  <a:pt x="339" y="238"/>
                  <a:pt x="340" y="237"/>
                  <a:pt x="341" y="235"/>
                </a:cubicBezTo>
                <a:cubicBezTo>
                  <a:pt x="345" y="231"/>
                  <a:pt x="350" y="224"/>
                  <a:pt x="361" y="221"/>
                </a:cubicBezTo>
                <a:cubicBezTo>
                  <a:pt x="372" y="218"/>
                  <a:pt x="374" y="216"/>
                  <a:pt x="374" y="216"/>
                </a:cubicBezTo>
                <a:cubicBezTo>
                  <a:pt x="375" y="213"/>
                  <a:pt x="377" y="210"/>
                  <a:pt x="382" y="207"/>
                </a:cubicBezTo>
                <a:cubicBezTo>
                  <a:pt x="385" y="206"/>
                  <a:pt x="387" y="205"/>
                  <a:pt x="388" y="205"/>
                </a:cubicBezTo>
                <a:cubicBezTo>
                  <a:pt x="389" y="205"/>
                  <a:pt x="390" y="205"/>
                  <a:pt x="390" y="206"/>
                </a:cubicBezTo>
                <a:cubicBezTo>
                  <a:pt x="394" y="207"/>
                  <a:pt x="395" y="212"/>
                  <a:pt x="395" y="215"/>
                </a:cubicBezTo>
                <a:cubicBezTo>
                  <a:pt x="396" y="220"/>
                  <a:pt x="396" y="227"/>
                  <a:pt x="402" y="237"/>
                </a:cubicBezTo>
                <a:cubicBezTo>
                  <a:pt x="403" y="239"/>
                  <a:pt x="404" y="240"/>
                  <a:pt x="405" y="241"/>
                </a:cubicBezTo>
                <a:cubicBezTo>
                  <a:pt x="407" y="245"/>
                  <a:pt x="408" y="246"/>
                  <a:pt x="409" y="246"/>
                </a:cubicBezTo>
                <a:cubicBezTo>
                  <a:pt x="410" y="246"/>
                  <a:pt x="412" y="245"/>
                  <a:pt x="414" y="244"/>
                </a:cubicBezTo>
                <a:cubicBezTo>
                  <a:pt x="415" y="243"/>
                  <a:pt x="416" y="243"/>
                  <a:pt x="416" y="243"/>
                </a:cubicBezTo>
                <a:cubicBezTo>
                  <a:pt x="417" y="242"/>
                  <a:pt x="417" y="242"/>
                  <a:pt x="417" y="242"/>
                </a:cubicBezTo>
                <a:cubicBezTo>
                  <a:pt x="418" y="242"/>
                  <a:pt x="418" y="242"/>
                  <a:pt x="419" y="242"/>
                </a:cubicBezTo>
                <a:cubicBezTo>
                  <a:pt x="419" y="241"/>
                  <a:pt x="419" y="241"/>
                  <a:pt x="420" y="241"/>
                </a:cubicBezTo>
                <a:cubicBezTo>
                  <a:pt x="420" y="241"/>
                  <a:pt x="421" y="241"/>
                  <a:pt x="421" y="241"/>
                </a:cubicBezTo>
                <a:cubicBezTo>
                  <a:pt x="422" y="240"/>
                  <a:pt x="422" y="240"/>
                  <a:pt x="423" y="240"/>
                </a:cubicBezTo>
                <a:cubicBezTo>
                  <a:pt x="423" y="240"/>
                  <a:pt x="424" y="240"/>
                  <a:pt x="424" y="240"/>
                </a:cubicBezTo>
                <a:cubicBezTo>
                  <a:pt x="425" y="239"/>
                  <a:pt x="425" y="239"/>
                  <a:pt x="426" y="239"/>
                </a:cubicBezTo>
                <a:cubicBezTo>
                  <a:pt x="427" y="239"/>
                  <a:pt x="427" y="239"/>
                  <a:pt x="428" y="239"/>
                </a:cubicBezTo>
                <a:cubicBezTo>
                  <a:pt x="428" y="238"/>
                  <a:pt x="429" y="238"/>
                  <a:pt x="429" y="238"/>
                </a:cubicBezTo>
                <a:cubicBezTo>
                  <a:pt x="430" y="238"/>
                  <a:pt x="431" y="238"/>
                  <a:pt x="432" y="238"/>
                </a:cubicBezTo>
                <a:cubicBezTo>
                  <a:pt x="432" y="237"/>
                  <a:pt x="433" y="237"/>
                  <a:pt x="433" y="237"/>
                </a:cubicBezTo>
                <a:cubicBezTo>
                  <a:pt x="434" y="237"/>
                  <a:pt x="435" y="237"/>
                  <a:pt x="436" y="237"/>
                </a:cubicBezTo>
                <a:cubicBezTo>
                  <a:pt x="437" y="237"/>
                  <a:pt x="437" y="236"/>
                  <a:pt x="438" y="236"/>
                </a:cubicBezTo>
                <a:cubicBezTo>
                  <a:pt x="438" y="236"/>
                  <a:pt x="438" y="236"/>
                  <a:pt x="439" y="236"/>
                </a:cubicBezTo>
                <a:lnTo>
                  <a:pt x="429" y="66"/>
                </a:ln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2" name="Freeform 121"/>
          <p:cNvSpPr>
            <a:spLocks/>
          </p:cNvSpPr>
          <p:nvPr/>
        </p:nvSpPr>
        <p:spPr bwMode="auto">
          <a:xfrm>
            <a:off x="16701897" y="6702134"/>
            <a:ext cx="913142" cy="923636"/>
          </a:xfrm>
          <a:custGeom>
            <a:avLst/>
            <a:gdLst>
              <a:gd name="T0" fmla="*/ 240 w 253"/>
              <a:gd name="T1" fmla="*/ 223 h 256"/>
              <a:gd name="T2" fmla="*/ 249 w 253"/>
              <a:gd name="T3" fmla="*/ 205 h 256"/>
              <a:gd name="T4" fmla="*/ 217 w 253"/>
              <a:gd name="T5" fmla="*/ 208 h 256"/>
              <a:gd name="T6" fmla="*/ 194 w 253"/>
              <a:gd name="T7" fmla="*/ 188 h 256"/>
              <a:gd name="T8" fmla="*/ 210 w 253"/>
              <a:gd name="T9" fmla="*/ 164 h 256"/>
              <a:gd name="T10" fmla="*/ 230 w 253"/>
              <a:gd name="T11" fmla="*/ 174 h 256"/>
              <a:gd name="T12" fmla="*/ 253 w 253"/>
              <a:gd name="T13" fmla="*/ 174 h 256"/>
              <a:gd name="T14" fmla="*/ 252 w 253"/>
              <a:gd name="T15" fmla="*/ 172 h 256"/>
              <a:gd name="T16" fmla="*/ 251 w 253"/>
              <a:gd name="T17" fmla="*/ 168 h 256"/>
              <a:gd name="T18" fmla="*/ 236 w 253"/>
              <a:gd name="T19" fmla="*/ 162 h 256"/>
              <a:gd name="T20" fmla="*/ 239 w 253"/>
              <a:gd name="T21" fmla="*/ 132 h 256"/>
              <a:gd name="T22" fmla="*/ 209 w 253"/>
              <a:gd name="T23" fmla="*/ 138 h 256"/>
              <a:gd name="T24" fmla="*/ 186 w 253"/>
              <a:gd name="T25" fmla="*/ 134 h 256"/>
              <a:gd name="T26" fmla="*/ 150 w 253"/>
              <a:gd name="T27" fmla="*/ 146 h 256"/>
              <a:gd name="T28" fmla="*/ 140 w 253"/>
              <a:gd name="T29" fmla="*/ 144 h 256"/>
              <a:gd name="T30" fmla="*/ 126 w 253"/>
              <a:gd name="T31" fmla="*/ 133 h 256"/>
              <a:gd name="T32" fmla="*/ 132 w 253"/>
              <a:gd name="T33" fmla="*/ 115 h 256"/>
              <a:gd name="T34" fmla="*/ 142 w 253"/>
              <a:gd name="T35" fmla="*/ 83 h 256"/>
              <a:gd name="T36" fmla="*/ 161 w 253"/>
              <a:gd name="T37" fmla="*/ 45 h 256"/>
              <a:gd name="T38" fmla="*/ 156 w 253"/>
              <a:gd name="T39" fmla="*/ 31 h 256"/>
              <a:gd name="T40" fmla="*/ 149 w 253"/>
              <a:gd name="T41" fmla="*/ 18 h 256"/>
              <a:gd name="T42" fmla="*/ 148 w 253"/>
              <a:gd name="T43" fmla="*/ 13 h 256"/>
              <a:gd name="T44" fmla="*/ 147 w 253"/>
              <a:gd name="T45" fmla="*/ 10 h 256"/>
              <a:gd name="T46" fmla="*/ 147 w 253"/>
              <a:gd name="T47" fmla="*/ 5 h 256"/>
              <a:gd name="T48" fmla="*/ 147 w 253"/>
              <a:gd name="T49" fmla="*/ 2 h 256"/>
              <a:gd name="T50" fmla="*/ 7 w 253"/>
              <a:gd name="T51" fmla="*/ 5 h 256"/>
              <a:gd name="T52" fmla="*/ 5 w 253"/>
              <a:gd name="T53" fmla="*/ 12 h 256"/>
              <a:gd name="T54" fmla="*/ 3 w 253"/>
              <a:gd name="T55" fmla="*/ 50 h 256"/>
              <a:gd name="T56" fmla="*/ 17 w 253"/>
              <a:gd name="T57" fmla="*/ 121 h 256"/>
              <a:gd name="T58" fmla="*/ 21 w 253"/>
              <a:gd name="T59" fmla="*/ 159 h 256"/>
              <a:gd name="T60" fmla="*/ 26 w 253"/>
              <a:gd name="T61" fmla="*/ 203 h 256"/>
              <a:gd name="T62" fmla="*/ 26 w 253"/>
              <a:gd name="T63" fmla="*/ 209 h 256"/>
              <a:gd name="T64" fmla="*/ 44 w 253"/>
              <a:gd name="T65" fmla="*/ 210 h 256"/>
              <a:gd name="T66" fmla="*/ 65 w 253"/>
              <a:gd name="T67" fmla="*/ 209 h 256"/>
              <a:gd name="T68" fmla="*/ 86 w 253"/>
              <a:gd name="T69" fmla="*/ 216 h 256"/>
              <a:gd name="T70" fmla="*/ 105 w 253"/>
              <a:gd name="T71" fmla="*/ 219 h 256"/>
              <a:gd name="T72" fmla="*/ 131 w 253"/>
              <a:gd name="T73" fmla="*/ 203 h 256"/>
              <a:gd name="T74" fmla="*/ 146 w 253"/>
              <a:gd name="T75" fmla="*/ 219 h 256"/>
              <a:gd name="T76" fmla="*/ 155 w 253"/>
              <a:gd name="T77" fmla="*/ 225 h 256"/>
              <a:gd name="T78" fmla="*/ 174 w 253"/>
              <a:gd name="T79" fmla="*/ 248 h 256"/>
              <a:gd name="T80" fmla="*/ 190 w 253"/>
              <a:gd name="T81" fmla="*/ 236 h 256"/>
              <a:gd name="T82" fmla="*/ 196 w 253"/>
              <a:gd name="T83" fmla="*/ 242 h 256"/>
              <a:gd name="T84" fmla="*/ 207 w 253"/>
              <a:gd name="T85" fmla="*/ 243 h 256"/>
              <a:gd name="T86" fmla="*/ 218 w 253"/>
              <a:gd name="T87" fmla="*/ 222 h 256"/>
              <a:gd name="T88" fmla="*/ 242 w 253"/>
              <a:gd name="T89" fmla="*/ 2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3" h="256">
                <a:moveTo>
                  <a:pt x="243" y="228"/>
                </a:moveTo>
                <a:cubicBezTo>
                  <a:pt x="244" y="228"/>
                  <a:pt x="244" y="228"/>
                  <a:pt x="244" y="228"/>
                </a:cubicBezTo>
                <a:cubicBezTo>
                  <a:pt x="242" y="227"/>
                  <a:pt x="240" y="225"/>
                  <a:pt x="240" y="223"/>
                </a:cubicBezTo>
                <a:cubicBezTo>
                  <a:pt x="239" y="218"/>
                  <a:pt x="242" y="216"/>
                  <a:pt x="245" y="214"/>
                </a:cubicBezTo>
                <a:cubicBezTo>
                  <a:pt x="246" y="213"/>
                  <a:pt x="247" y="212"/>
                  <a:pt x="247" y="212"/>
                </a:cubicBezTo>
                <a:cubicBezTo>
                  <a:pt x="249" y="205"/>
                  <a:pt x="249" y="205"/>
                  <a:pt x="249" y="205"/>
                </a:cubicBezTo>
                <a:cubicBezTo>
                  <a:pt x="248" y="206"/>
                  <a:pt x="247" y="206"/>
                  <a:pt x="247" y="206"/>
                </a:cubicBezTo>
                <a:cubicBezTo>
                  <a:pt x="245" y="206"/>
                  <a:pt x="245" y="206"/>
                  <a:pt x="245" y="206"/>
                </a:cubicBezTo>
                <a:cubicBezTo>
                  <a:pt x="243" y="206"/>
                  <a:pt x="236" y="206"/>
                  <a:pt x="217" y="208"/>
                </a:cubicBezTo>
                <a:cubicBezTo>
                  <a:pt x="215" y="208"/>
                  <a:pt x="213" y="208"/>
                  <a:pt x="211" y="208"/>
                </a:cubicBezTo>
                <a:cubicBezTo>
                  <a:pt x="202" y="208"/>
                  <a:pt x="197" y="206"/>
                  <a:pt x="194" y="202"/>
                </a:cubicBezTo>
                <a:cubicBezTo>
                  <a:pt x="192" y="197"/>
                  <a:pt x="193" y="192"/>
                  <a:pt x="194" y="188"/>
                </a:cubicBezTo>
                <a:cubicBezTo>
                  <a:pt x="195" y="187"/>
                  <a:pt x="195" y="185"/>
                  <a:pt x="195" y="184"/>
                </a:cubicBezTo>
                <a:cubicBezTo>
                  <a:pt x="196" y="176"/>
                  <a:pt x="201" y="171"/>
                  <a:pt x="206" y="167"/>
                </a:cubicBezTo>
                <a:cubicBezTo>
                  <a:pt x="208" y="166"/>
                  <a:pt x="209" y="165"/>
                  <a:pt x="210" y="164"/>
                </a:cubicBezTo>
                <a:cubicBezTo>
                  <a:pt x="212" y="162"/>
                  <a:pt x="214" y="162"/>
                  <a:pt x="216" y="162"/>
                </a:cubicBezTo>
                <a:cubicBezTo>
                  <a:pt x="220" y="162"/>
                  <a:pt x="222" y="165"/>
                  <a:pt x="225" y="168"/>
                </a:cubicBezTo>
                <a:cubicBezTo>
                  <a:pt x="226" y="170"/>
                  <a:pt x="228" y="172"/>
                  <a:pt x="230" y="174"/>
                </a:cubicBezTo>
                <a:cubicBezTo>
                  <a:pt x="230" y="175"/>
                  <a:pt x="233" y="176"/>
                  <a:pt x="240" y="176"/>
                </a:cubicBezTo>
                <a:cubicBezTo>
                  <a:pt x="245" y="176"/>
                  <a:pt x="250" y="175"/>
                  <a:pt x="253" y="175"/>
                </a:cubicBezTo>
                <a:cubicBezTo>
                  <a:pt x="253" y="175"/>
                  <a:pt x="253" y="175"/>
                  <a:pt x="253" y="174"/>
                </a:cubicBezTo>
                <a:cubicBezTo>
                  <a:pt x="253" y="174"/>
                  <a:pt x="253" y="174"/>
                  <a:pt x="253" y="173"/>
                </a:cubicBezTo>
                <a:cubicBezTo>
                  <a:pt x="253" y="173"/>
                  <a:pt x="253" y="173"/>
                  <a:pt x="253" y="173"/>
                </a:cubicBezTo>
                <a:cubicBezTo>
                  <a:pt x="253" y="173"/>
                  <a:pt x="253" y="172"/>
                  <a:pt x="252" y="172"/>
                </a:cubicBezTo>
                <a:cubicBezTo>
                  <a:pt x="252" y="171"/>
                  <a:pt x="252" y="171"/>
                  <a:pt x="252" y="171"/>
                </a:cubicBezTo>
                <a:cubicBezTo>
                  <a:pt x="252" y="170"/>
                  <a:pt x="252" y="170"/>
                  <a:pt x="252" y="170"/>
                </a:cubicBezTo>
                <a:cubicBezTo>
                  <a:pt x="252" y="169"/>
                  <a:pt x="251" y="168"/>
                  <a:pt x="251" y="168"/>
                </a:cubicBezTo>
                <a:cubicBezTo>
                  <a:pt x="251" y="166"/>
                  <a:pt x="251" y="166"/>
                  <a:pt x="251" y="166"/>
                </a:cubicBezTo>
                <a:cubicBezTo>
                  <a:pt x="251" y="166"/>
                  <a:pt x="250" y="166"/>
                  <a:pt x="249" y="166"/>
                </a:cubicBezTo>
                <a:cubicBezTo>
                  <a:pt x="246" y="166"/>
                  <a:pt x="242" y="166"/>
                  <a:pt x="236" y="162"/>
                </a:cubicBezTo>
                <a:cubicBezTo>
                  <a:pt x="233" y="161"/>
                  <a:pt x="229" y="158"/>
                  <a:pt x="229" y="154"/>
                </a:cubicBezTo>
                <a:cubicBezTo>
                  <a:pt x="228" y="149"/>
                  <a:pt x="231" y="146"/>
                  <a:pt x="233" y="143"/>
                </a:cubicBezTo>
                <a:cubicBezTo>
                  <a:pt x="235" y="140"/>
                  <a:pt x="238" y="136"/>
                  <a:pt x="239" y="132"/>
                </a:cubicBezTo>
                <a:cubicBezTo>
                  <a:pt x="238" y="132"/>
                  <a:pt x="237" y="132"/>
                  <a:pt x="236" y="133"/>
                </a:cubicBezTo>
                <a:cubicBezTo>
                  <a:pt x="231" y="135"/>
                  <a:pt x="225" y="137"/>
                  <a:pt x="217" y="138"/>
                </a:cubicBezTo>
                <a:cubicBezTo>
                  <a:pt x="214" y="138"/>
                  <a:pt x="211" y="138"/>
                  <a:pt x="209" y="138"/>
                </a:cubicBezTo>
                <a:cubicBezTo>
                  <a:pt x="203" y="138"/>
                  <a:pt x="200" y="137"/>
                  <a:pt x="198" y="135"/>
                </a:cubicBezTo>
                <a:cubicBezTo>
                  <a:pt x="197" y="135"/>
                  <a:pt x="196" y="134"/>
                  <a:pt x="193" y="134"/>
                </a:cubicBezTo>
                <a:cubicBezTo>
                  <a:pt x="189" y="133"/>
                  <a:pt x="190" y="133"/>
                  <a:pt x="186" y="134"/>
                </a:cubicBezTo>
                <a:cubicBezTo>
                  <a:pt x="183" y="136"/>
                  <a:pt x="178" y="139"/>
                  <a:pt x="165" y="142"/>
                </a:cubicBezTo>
                <a:cubicBezTo>
                  <a:pt x="164" y="143"/>
                  <a:pt x="164" y="143"/>
                  <a:pt x="164" y="143"/>
                </a:cubicBezTo>
                <a:cubicBezTo>
                  <a:pt x="153" y="146"/>
                  <a:pt x="151" y="146"/>
                  <a:pt x="150" y="146"/>
                </a:cubicBezTo>
                <a:cubicBezTo>
                  <a:pt x="148" y="146"/>
                  <a:pt x="147" y="146"/>
                  <a:pt x="146" y="145"/>
                </a:cubicBezTo>
                <a:cubicBezTo>
                  <a:pt x="146" y="144"/>
                  <a:pt x="144" y="144"/>
                  <a:pt x="142" y="144"/>
                </a:cubicBezTo>
                <a:cubicBezTo>
                  <a:pt x="140" y="144"/>
                  <a:pt x="140" y="144"/>
                  <a:pt x="140" y="144"/>
                </a:cubicBezTo>
                <a:cubicBezTo>
                  <a:pt x="139" y="144"/>
                  <a:pt x="138" y="144"/>
                  <a:pt x="138" y="144"/>
                </a:cubicBezTo>
                <a:cubicBezTo>
                  <a:pt x="131" y="144"/>
                  <a:pt x="127" y="144"/>
                  <a:pt x="126" y="140"/>
                </a:cubicBezTo>
                <a:cubicBezTo>
                  <a:pt x="124" y="137"/>
                  <a:pt x="125" y="134"/>
                  <a:pt x="126" y="133"/>
                </a:cubicBezTo>
                <a:cubicBezTo>
                  <a:pt x="126" y="132"/>
                  <a:pt x="126" y="132"/>
                  <a:pt x="126" y="132"/>
                </a:cubicBezTo>
                <a:cubicBezTo>
                  <a:pt x="126" y="132"/>
                  <a:pt x="126" y="131"/>
                  <a:pt x="127" y="131"/>
                </a:cubicBezTo>
                <a:cubicBezTo>
                  <a:pt x="123" y="123"/>
                  <a:pt x="128" y="119"/>
                  <a:pt x="132" y="115"/>
                </a:cubicBezTo>
                <a:cubicBezTo>
                  <a:pt x="134" y="113"/>
                  <a:pt x="136" y="110"/>
                  <a:pt x="139" y="107"/>
                </a:cubicBezTo>
                <a:cubicBezTo>
                  <a:pt x="142" y="103"/>
                  <a:pt x="142" y="102"/>
                  <a:pt x="141" y="98"/>
                </a:cubicBezTo>
                <a:cubicBezTo>
                  <a:pt x="140" y="95"/>
                  <a:pt x="140" y="90"/>
                  <a:pt x="142" y="83"/>
                </a:cubicBezTo>
                <a:cubicBezTo>
                  <a:pt x="146" y="74"/>
                  <a:pt x="149" y="67"/>
                  <a:pt x="152" y="62"/>
                </a:cubicBezTo>
                <a:cubicBezTo>
                  <a:pt x="153" y="60"/>
                  <a:pt x="154" y="58"/>
                  <a:pt x="155" y="56"/>
                </a:cubicBezTo>
                <a:cubicBezTo>
                  <a:pt x="156" y="52"/>
                  <a:pt x="159" y="48"/>
                  <a:pt x="161" y="45"/>
                </a:cubicBezTo>
                <a:cubicBezTo>
                  <a:pt x="162" y="43"/>
                  <a:pt x="163" y="42"/>
                  <a:pt x="164" y="41"/>
                </a:cubicBezTo>
                <a:cubicBezTo>
                  <a:pt x="163" y="39"/>
                  <a:pt x="161" y="37"/>
                  <a:pt x="158" y="33"/>
                </a:cubicBezTo>
                <a:cubicBezTo>
                  <a:pt x="156" y="31"/>
                  <a:pt x="156" y="31"/>
                  <a:pt x="156" y="31"/>
                </a:cubicBezTo>
                <a:cubicBezTo>
                  <a:pt x="153" y="27"/>
                  <a:pt x="152" y="26"/>
                  <a:pt x="150" y="20"/>
                </a:cubicBezTo>
                <a:cubicBezTo>
                  <a:pt x="150" y="20"/>
                  <a:pt x="149" y="19"/>
                  <a:pt x="149" y="18"/>
                </a:cubicBezTo>
                <a:cubicBezTo>
                  <a:pt x="149" y="18"/>
                  <a:pt x="149" y="18"/>
                  <a:pt x="149" y="18"/>
                </a:cubicBezTo>
                <a:cubicBezTo>
                  <a:pt x="149" y="17"/>
                  <a:pt x="149" y="17"/>
                  <a:pt x="148" y="16"/>
                </a:cubicBezTo>
                <a:cubicBezTo>
                  <a:pt x="148" y="16"/>
                  <a:pt x="148" y="16"/>
                  <a:pt x="148" y="15"/>
                </a:cubicBezTo>
                <a:cubicBezTo>
                  <a:pt x="148" y="15"/>
                  <a:pt x="148" y="14"/>
                  <a:pt x="148" y="13"/>
                </a:cubicBezTo>
                <a:cubicBezTo>
                  <a:pt x="148" y="13"/>
                  <a:pt x="148" y="13"/>
                  <a:pt x="148" y="13"/>
                </a:cubicBezTo>
                <a:cubicBezTo>
                  <a:pt x="148" y="12"/>
                  <a:pt x="148" y="11"/>
                  <a:pt x="148" y="11"/>
                </a:cubicBezTo>
                <a:cubicBezTo>
                  <a:pt x="147" y="11"/>
                  <a:pt x="147" y="10"/>
                  <a:pt x="147" y="10"/>
                </a:cubicBezTo>
                <a:cubicBezTo>
                  <a:pt x="147" y="9"/>
                  <a:pt x="147" y="9"/>
                  <a:pt x="147" y="8"/>
                </a:cubicBezTo>
                <a:cubicBezTo>
                  <a:pt x="147" y="8"/>
                  <a:pt x="147" y="8"/>
                  <a:pt x="147" y="7"/>
                </a:cubicBezTo>
                <a:cubicBezTo>
                  <a:pt x="147" y="7"/>
                  <a:pt x="147" y="6"/>
                  <a:pt x="147" y="5"/>
                </a:cubicBezTo>
                <a:cubicBezTo>
                  <a:pt x="147" y="5"/>
                  <a:pt x="147" y="5"/>
                  <a:pt x="147" y="4"/>
                </a:cubicBezTo>
                <a:cubicBezTo>
                  <a:pt x="147" y="4"/>
                  <a:pt x="147" y="3"/>
                  <a:pt x="147" y="3"/>
                </a:cubicBezTo>
                <a:cubicBezTo>
                  <a:pt x="147" y="3"/>
                  <a:pt x="147" y="2"/>
                  <a:pt x="147" y="2"/>
                </a:cubicBezTo>
                <a:cubicBezTo>
                  <a:pt x="147" y="2"/>
                  <a:pt x="147" y="1"/>
                  <a:pt x="147" y="1"/>
                </a:cubicBezTo>
                <a:cubicBezTo>
                  <a:pt x="147" y="1"/>
                  <a:pt x="147" y="0"/>
                  <a:pt x="147" y="0"/>
                </a:cubicBezTo>
                <a:cubicBezTo>
                  <a:pt x="7" y="5"/>
                  <a:pt x="7" y="5"/>
                  <a:pt x="7" y="5"/>
                </a:cubicBezTo>
                <a:cubicBezTo>
                  <a:pt x="6" y="6"/>
                  <a:pt x="6" y="7"/>
                  <a:pt x="6" y="8"/>
                </a:cubicBezTo>
                <a:cubicBezTo>
                  <a:pt x="6" y="8"/>
                  <a:pt x="6" y="8"/>
                  <a:pt x="6" y="9"/>
                </a:cubicBezTo>
                <a:cubicBezTo>
                  <a:pt x="5" y="10"/>
                  <a:pt x="5" y="11"/>
                  <a:pt x="5" y="12"/>
                </a:cubicBezTo>
                <a:cubicBezTo>
                  <a:pt x="5" y="12"/>
                  <a:pt x="5" y="13"/>
                  <a:pt x="5" y="13"/>
                </a:cubicBezTo>
                <a:cubicBezTo>
                  <a:pt x="4" y="15"/>
                  <a:pt x="4" y="16"/>
                  <a:pt x="4" y="18"/>
                </a:cubicBezTo>
                <a:cubicBezTo>
                  <a:pt x="0" y="37"/>
                  <a:pt x="0" y="40"/>
                  <a:pt x="3" y="50"/>
                </a:cubicBezTo>
                <a:cubicBezTo>
                  <a:pt x="4" y="55"/>
                  <a:pt x="6" y="62"/>
                  <a:pt x="7" y="74"/>
                </a:cubicBezTo>
                <a:cubicBezTo>
                  <a:pt x="10" y="92"/>
                  <a:pt x="12" y="97"/>
                  <a:pt x="13" y="101"/>
                </a:cubicBezTo>
                <a:cubicBezTo>
                  <a:pt x="15" y="106"/>
                  <a:pt x="16" y="109"/>
                  <a:pt x="17" y="121"/>
                </a:cubicBezTo>
                <a:cubicBezTo>
                  <a:pt x="18" y="129"/>
                  <a:pt x="18" y="133"/>
                  <a:pt x="18" y="136"/>
                </a:cubicBezTo>
                <a:cubicBezTo>
                  <a:pt x="18" y="138"/>
                  <a:pt x="18" y="140"/>
                  <a:pt x="19" y="142"/>
                </a:cubicBezTo>
                <a:cubicBezTo>
                  <a:pt x="19" y="145"/>
                  <a:pt x="19" y="150"/>
                  <a:pt x="21" y="159"/>
                </a:cubicBezTo>
                <a:cubicBezTo>
                  <a:pt x="22" y="164"/>
                  <a:pt x="22" y="167"/>
                  <a:pt x="23" y="170"/>
                </a:cubicBezTo>
                <a:cubicBezTo>
                  <a:pt x="23" y="171"/>
                  <a:pt x="23" y="172"/>
                  <a:pt x="23" y="173"/>
                </a:cubicBezTo>
                <a:cubicBezTo>
                  <a:pt x="25" y="183"/>
                  <a:pt x="25" y="185"/>
                  <a:pt x="26" y="203"/>
                </a:cubicBezTo>
                <a:cubicBezTo>
                  <a:pt x="26" y="204"/>
                  <a:pt x="26" y="205"/>
                  <a:pt x="26" y="206"/>
                </a:cubicBezTo>
                <a:cubicBezTo>
                  <a:pt x="26" y="206"/>
                  <a:pt x="26" y="207"/>
                  <a:pt x="26" y="207"/>
                </a:cubicBezTo>
                <a:cubicBezTo>
                  <a:pt x="26" y="208"/>
                  <a:pt x="26" y="208"/>
                  <a:pt x="26" y="209"/>
                </a:cubicBezTo>
                <a:cubicBezTo>
                  <a:pt x="26" y="209"/>
                  <a:pt x="26" y="209"/>
                  <a:pt x="26" y="209"/>
                </a:cubicBezTo>
                <a:cubicBezTo>
                  <a:pt x="36" y="210"/>
                  <a:pt x="36" y="210"/>
                  <a:pt x="36" y="210"/>
                </a:cubicBezTo>
                <a:cubicBezTo>
                  <a:pt x="41" y="210"/>
                  <a:pt x="43" y="210"/>
                  <a:pt x="44" y="210"/>
                </a:cubicBezTo>
                <a:cubicBezTo>
                  <a:pt x="45" y="210"/>
                  <a:pt x="46" y="209"/>
                  <a:pt x="55" y="209"/>
                </a:cubicBezTo>
                <a:cubicBezTo>
                  <a:pt x="58" y="209"/>
                  <a:pt x="60" y="209"/>
                  <a:pt x="61" y="209"/>
                </a:cubicBezTo>
                <a:cubicBezTo>
                  <a:pt x="63" y="209"/>
                  <a:pt x="64" y="209"/>
                  <a:pt x="65" y="209"/>
                </a:cubicBezTo>
                <a:cubicBezTo>
                  <a:pt x="66" y="209"/>
                  <a:pt x="67" y="209"/>
                  <a:pt x="69" y="209"/>
                </a:cubicBezTo>
                <a:cubicBezTo>
                  <a:pt x="70" y="210"/>
                  <a:pt x="72" y="210"/>
                  <a:pt x="76" y="211"/>
                </a:cubicBezTo>
                <a:cubicBezTo>
                  <a:pt x="83" y="213"/>
                  <a:pt x="84" y="213"/>
                  <a:pt x="86" y="216"/>
                </a:cubicBezTo>
                <a:cubicBezTo>
                  <a:pt x="88" y="218"/>
                  <a:pt x="90" y="221"/>
                  <a:pt x="99" y="227"/>
                </a:cubicBezTo>
                <a:cubicBezTo>
                  <a:pt x="102" y="228"/>
                  <a:pt x="103" y="230"/>
                  <a:pt x="104" y="230"/>
                </a:cubicBezTo>
                <a:cubicBezTo>
                  <a:pt x="104" y="227"/>
                  <a:pt x="104" y="223"/>
                  <a:pt x="105" y="219"/>
                </a:cubicBezTo>
                <a:cubicBezTo>
                  <a:pt x="109" y="212"/>
                  <a:pt x="110" y="211"/>
                  <a:pt x="116" y="209"/>
                </a:cubicBezTo>
                <a:cubicBezTo>
                  <a:pt x="117" y="208"/>
                  <a:pt x="120" y="207"/>
                  <a:pt x="123" y="206"/>
                </a:cubicBezTo>
                <a:cubicBezTo>
                  <a:pt x="127" y="204"/>
                  <a:pt x="129" y="203"/>
                  <a:pt x="131" y="203"/>
                </a:cubicBezTo>
                <a:cubicBezTo>
                  <a:pt x="135" y="203"/>
                  <a:pt x="136" y="207"/>
                  <a:pt x="137" y="208"/>
                </a:cubicBezTo>
                <a:cubicBezTo>
                  <a:pt x="137" y="208"/>
                  <a:pt x="137" y="208"/>
                  <a:pt x="138" y="208"/>
                </a:cubicBezTo>
                <a:cubicBezTo>
                  <a:pt x="144" y="210"/>
                  <a:pt x="145" y="216"/>
                  <a:pt x="146" y="219"/>
                </a:cubicBezTo>
                <a:cubicBezTo>
                  <a:pt x="147" y="221"/>
                  <a:pt x="147" y="223"/>
                  <a:pt x="148" y="224"/>
                </a:cubicBezTo>
                <a:cubicBezTo>
                  <a:pt x="148" y="225"/>
                  <a:pt x="148" y="225"/>
                  <a:pt x="148" y="225"/>
                </a:cubicBezTo>
                <a:cubicBezTo>
                  <a:pt x="150" y="225"/>
                  <a:pt x="152" y="225"/>
                  <a:pt x="155" y="225"/>
                </a:cubicBezTo>
                <a:cubicBezTo>
                  <a:pt x="161" y="227"/>
                  <a:pt x="162" y="229"/>
                  <a:pt x="164" y="233"/>
                </a:cubicBezTo>
                <a:cubicBezTo>
                  <a:pt x="165" y="236"/>
                  <a:pt x="167" y="239"/>
                  <a:pt x="171" y="245"/>
                </a:cubicBezTo>
                <a:cubicBezTo>
                  <a:pt x="172" y="246"/>
                  <a:pt x="173" y="247"/>
                  <a:pt x="174" y="248"/>
                </a:cubicBezTo>
                <a:cubicBezTo>
                  <a:pt x="175" y="246"/>
                  <a:pt x="176" y="243"/>
                  <a:pt x="179" y="242"/>
                </a:cubicBezTo>
                <a:cubicBezTo>
                  <a:pt x="183" y="240"/>
                  <a:pt x="185" y="239"/>
                  <a:pt x="186" y="238"/>
                </a:cubicBezTo>
                <a:cubicBezTo>
                  <a:pt x="187" y="237"/>
                  <a:pt x="188" y="236"/>
                  <a:pt x="190" y="236"/>
                </a:cubicBezTo>
                <a:cubicBezTo>
                  <a:pt x="191" y="236"/>
                  <a:pt x="191" y="236"/>
                  <a:pt x="191" y="236"/>
                </a:cubicBezTo>
                <a:cubicBezTo>
                  <a:pt x="193" y="237"/>
                  <a:pt x="193" y="237"/>
                  <a:pt x="193" y="237"/>
                </a:cubicBezTo>
                <a:cubicBezTo>
                  <a:pt x="194" y="238"/>
                  <a:pt x="194" y="239"/>
                  <a:pt x="196" y="242"/>
                </a:cubicBezTo>
                <a:cubicBezTo>
                  <a:pt x="199" y="250"/>
                  <a:pt x="202" y="254"/>
                  <a:pt x="203" y="256"/>
                </a:cubicBezTo>
                <a:cubicBezTo>
                  <a:pt x="207" y="254"/>
                  <a:pt x="213" y="252"/>
                  <a:pt x="219" y="248"/>
                </a:cubicBezTo>
                <a:cubicBezTo>
                  <a:pt x="213" y="247"/>
                  <a:pt x="209" y="247"/>
                  <a:pt x="207" y="243"/>
                </a:cubicBezTo>
                <a:cubicBezTo>
                  <a:pt x="206" y="242"/>
                  <a:pt x="206" y="239"/>
                  <a:pt x="206" y="237"/>
                </a:cubicBezTo>
                <a:cubicBezTo>
                  <a:pt x="209" y="230"/>
                  <a:pt x="210" y="229"/>
                  <a:pt x="217" y="223"/>
                </a:cubicBezTo>
                <a:cubicBezTo>
                  <a:pt x="218" y="222"/>
                  <a:pt x="218" y="222"/>
                  <a:pt x="218" y="222"/>
                </a:cubicBezTo>
                <a:cubicBezTo>
                  <a:pt x="220" y="220"/>
                  <a:pt x="223" y="219"/>
                  <a:pt x="225" y="219"/>
                </a:cubicBezTo>
                <a:cubicBezTo>
                  <a:pt x="229" y="219"/>
                  <a:pt x="231" y="221"/>
                  <a:pt x="234" y="223"/>
                </a:cubicBezTo>
                <a:cubicBezTo>
                  <a:pt x="236" y="225"/>
                  <a:pt x="239" y="227"/>
                  <a:pt x="242" y="228"/>
                </a:cubicBezTo>
                <a:lnTo>
                  <a:pt x="243" y="228"/>
                </a:ln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3" name="Freeform 122"/>
          <p:cNvSpPr>
            <a:spLocks/>
          </p:cNvSpPr>
          <p:nvPr/>
        </p:nvSpPr>
        <p:spPr bwMode="auto">
          <a:xfrm>
            <a:off x="17596673" y="7442094"/>
            <a:ext cx="10498" cy="20992"/>
          </a:xfrm>
          <a:custGeom>
            <a:avLst/>
            <a:gdLst>
              <a:gd name="T0" fmla="*/ 3 w 3"/>
              <a:gd name="T1" fmla="*/ 2 h 6"/>
              <a:gd name="T2" fmla="*/ 3 w 3"/>
              <a:gd name="T3" fmla="*/ 0 h 6"/>
              <a:gd name="T4" fmla="*/ 0 w 3"/>
              <a:gd name="T5" fmla="*/ 6 h 6"/>
              <a:gd name="T6" fmla="*/ 3 w 3"/>
              <a:gd name="T7" fmla="*/ 2 h 6"/>
            </a:gdLst>
            <a:ahLst/>
            <a:cxnLst>
              <a:cxn ang="0">
                <a:pos x="T0" y="T1"/>
              </a:cxn>
              <a:cxn ang="0">
                <a:pos x="T2" y="T3"/>
              </a:cxn>
              <a:cxn ang="0">
                <a:pos x="T4" y="T5"/>
              </a:cxn>
              <a:cxn ang="0">
                <a:pos x="T6" y="T7"/>
              </a:cxn>
            </a:cxnLst>
            <a:rect l="0" t="0" r="r" b="b"/>
            <a:pathLst>
              <a:path w="3" h="6">
                <a:moveTo>
                  <a:pt x="3" y="2"/>
                </a:moveTo>
                <a:cubicBezTo>
                  <a:pt x="3" y="1"/>
                  <a:pt x="3" y="1"/>
                  <a:pt x="3" y="0"/>
                </a:cubicBezTo>
                <a:cubicBezTo>
                  <a:pt x="0" y="6"/>
                  <a:pt x="0" y="6"/>
                  <a:pt x="0" y="6"/>
                </a:cubicBezTo>
                <a:cubicBezTo>
                  <a:pt x="2" y="5"/>
                  <a:pt x="3" y="3"/>
                  <a:pt x="3" y="2"/>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4" name="Freeform 123"/>
          <p:cNvSpPr>
            <a:spLocks/>
          </p:cNvSpPr>
          <p:nvPr/>
        </p:nvSpPr>
        <p:spPr bwMode="auto">
          <a:xfrm>
            <a:off x="17609788" y="7531313"/>
            <a:ext cx="133824" cy="76098"/>
          </a:xfrm>
          <a:custGeom>
            <a:avLst/>
            <a:gdLst>
              <a:gd name="T0" fmla="*/ 10 w 37"/>
              <a:gd name="T1" fmla="*/ 1 h 21"/>
              <a:gd name="T2" fmla="*/ 1 w 37"/>
              <a:gd name="T3" fmla="*/ 0 h 21"/>
              <a:gd name="T4" fmla="*/ 0 w 37"/>
              <a:gd name="T5" fmla="*/ 0 h 21"/>
              <a:gd name="T6" fmla="*/ 0 w 37"/>
              <a:gd name="T7" fmla="*/ 1 h 21"/>
              <a:gd name="T8" fmla="*/ 6 w 37"/>
              <a:gd name="T9" fmla="*/ 4 h 21"/>
              <a:gd name="T10" fmla="*/ 15 w 37"/>
              <a:gd name="T11" fmla="*/ 12 h 21"/>
              <a:gd name="T12" fmla="*/ 18 w 37"/>
              <a:gd name="T13" fmla="*/ 18 h 21"/>
              <a:gd name="T14" fmla="*/ 25 w 37"/>
              <a:gd name="T15" fmla="*/ 21 h 21"/>
              <a:gd name="T16" fmla="*/ 37 w 37"/>
              <a:gd name="T17" fmla="*/ 16 h 21"/>
              <a:gd name="T18" fmla="*/ 25 w 37"/>
              <a:gd name="T19" fmla="*/ 6 h 21"/>
              <a:gd name="T20" fmla="*/ 19 w 37"/>
              <a:gd name="T21" fmla="*/ 0 h 21"/>
              <a:gd name="T22" fmla="*/ 18 w 37"/>
              <a:gd name="T23" fmla="*/ 0 h 21"/>
              <a:gd name="T24" fmla="*/ 10 w 37"/>
              <a:gd name="T25"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1">
                <a:moveTo>
                  <a:pt x="10" y="1"/>
                </a:moveTo>
                <a:cubicBezTo>
                  <a:pt x="7" y="1"/>
                  <a:pt x="4" y="1"/>
                  <a:pt x="1" y="0"/>
                </a:cubicBezTo>
                <a:cubicBezTo>
                  <a:pt x="0" y="0"/>
                  <a:pt x="0" y="0"/>
                  <a:pt x="0" y="0"/>
                </a:cubicBezTo>
                <a:cubicBezTo>
                  <a:pt x="0" y="0"/>
                  <a:pt x="0" y="1"/>
                  <a:pt x="0" y="1"/>
                </a:cubicBezTo>
                <a:cubicBezTo>
                  <a:pt x="2" y="1"/>
                  <a:pt x="3" y="2"/>
                  <a:pt x="6" y="4"/>
                </a:cubicBezTo>
                <a:cubicBezTo>
                  <a:pt x="12" y="7"/>
                  <a:pt x="14" y="8"/>
                  <a:pt x="15" y="12"/>
                </a:cubicBezTo>
                <a:cubicBezTo>
                  <a:pt x="15" y="13"/>
                  <a:pt x="16" y="14"/>
                  <a:pt x="18" y="18"/>
                </a:cubicBezTo>
                <a:cubicBezTo>
                  <a:pt x="20" y="20"/>
                  <a:pt x="23" y="21"/>
                  <a:pt x="25" y="21"/>
                </a:cubicBezTo>
                <a:cubicBezTo>
                  <a:pt x="30" y="21"/>
                  <a:pt x="35" y="18"/>
                  <a:pt x="37" y="16"/>
                </a:cubicBezTo>
                <a:cubicBezTo>
                  <a:pt x="34" y="14"/>
                  <a:pt x="31" y="12"/>
                  <a:pt x="25" y="6"/>
                </a:cubicBezTo>
                <a:cubicBezTo>
                  <a:pt x="22" y="2"/>
                  <a:pt x="20" y="0"/>
                  <a:pt x="19" y="0"/>
                </a:cubicBezTo>
                <a:cubicBezTo>
                  <a:pt x="19" y="0"/>
                  <a:pt x="18" y="0"/>
                  <a:pt x="18" y="0"/>
                </a:cubicBezTo>
                <a:cubicBezTo>
                  <a:pt x="16" y="1"/>
                  <a:pt x="14" y="1"/>
                  <a:pt x="10" y="1"/>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5" name="Freeform 124"/>
          <p:cNvSpPr>
            <a:spLocks/>
          </p:cNvSpPr>
          <p:nvPr/>
        </p:nvSpPr>
        <p:spPr bwMode="auto">
          <a:xfrm>
            <a:off x="17811844" y="6143231"/>
            <a:ext cx="1860392" cy="2154278"/>
          </a:xfrm>
          <a:custGeom>
            <a:avLst/>
            <a:gdLst>
              <a:gd name="T0" fmla="*/ 393 w 516"/>
              <a:gd name="T1" fmla="*/ 264 h 597"/>
              <a:gd name="T2" fmla="*/ 387 w 516"/>
              <a:gd name="T3" fmla="*/ 248 h 597"/>
              <a:gd name="T4" fmla="*/ 357 w 516"/>
              <a:gd name="T5" fmla="*/ 263 h 597"/>
              <a:gd name="T6" fmla="*/ 327 w 516"/>
              <a:gd name="T7" fmla="*/ 275 h 597"/>
              <a:gd name="T8" fmla="*/ 294 w 516"/>
              <a:gd name="T9" fmla="*/ 263 h 597"/>
              <a:gd name="T10" fmla="*/ 253 w 516"/>
              <a:gd name="T11" fmla="*/ 277 h 597"/>
              <a:gd name="T12" fmla="*/ 241 w 516"/>
              <a:gd name="T13" fmla="*/ 278 h 597"/>
              <a:gd name="T14" fmla="*/ 205 w 516"/>
              <a:gd name="T15" fmla="*/ 264 h 597"/>
              <a:gd name="T16" fmla="*/ 183 w 516"/>
              <a:gd name="T17" fmla="*/ 186 h 597"/>
              <a:gd name="T18" fmla="*/ 173 w 516"/>
              <a:gd name="T19" fmla="*/ 128 h 597"/>
              <a:gd name="T20" fmla="*/ 148 w 516"/>
              <a:gd name="T21" fmla="*/ 43 h 597"/>
              <a:gd name="T22" fmla="*/ 146 w 516"/>
              <a:gd name="T23" fmla="*/ 36 h 597"/>
              <a:gd name="T24" fmla="*/ 144 w 516"/>
              <a:gd name="T25" fmla="*/ 31 h 597"/>
              <a:gd name="T26" fmla="*/ 142 w 516"/>
              <a:gd name="T27" fmla="*/ 26 h 597"/>
              <a:gd name="T28" fmla="*/ 140 w 516"/>
              <a:gd name="T29" fmla="*/ 20 h 597"/>
              <a:gd name="T30" fmla="*/ 133 w 516"/>
              <a:gd name="T31" fmla="*/ 4 h 597"/>
              <a:gd name="T32" fmla="*/ 131 w 516"/>
              <a:gd name="T33" fmla="*/ 0 h 597"/>
              <a:gd name="T34" fmla="*/ 10 w 516"/>
              <a:gd name="T35" fmla="*/ 14 h 597"/>
              <a:gd name="T36" fmla="*/ 10 w 516"/>
              <a:gd name="T37" fmla="*/ 26 h 597"/>
              <a:gd name="T38" fmla="*/ 10 w 516"/>
              <a:gd name="T39" fmla="*/ 36 h 597"/>
              <a:gd name="T40" fmla="*/ 10 w 516"/>
              <a:gd name="T41" fmla="*/ 45 h 597"/>
              <a:gd name="T42" fmla="*/ 9 w 516"/>
              <a:gd name="T43" fmla="*/ 57 h 597"/>
              <a:gd name="T44" fmla="*/ 4 w 516"/>
              <a:gd name="T45" fmla="*/ 85 h 597"/>
              <a:gd name="T46" fmla="*/ 13 w 516"/>
              <a:gd name="T47" fmla="*/ 209 h 597"/>
              <a:gd name="T48" fmla="*/ 11 w 516"/>
              <a:gd name="T49" fmla="*/ 304 h 597"/>
              <a:gd name="T50" fmla="*/ 14 w 516"/>
              <a:gd name="T51" fmla="*/ 305 h 597"/>
              <a:gd name="T52" fmla="*/ 16 w 516"/>
              <a:gd name="T53" fmla="*/ 307 h 597"/>
              <a:gd name="T54" fmla="*/ 17 w 516"/>
              <a:gd name="T55" fmla="*/ 310 h 597"/>
              <a:gd name="T56" fmla="*/ 23 w 516"/>
              <a:gd name="T57" fmla="*/ 313 h 597"/>
              <a:gd name="T58" fmla="*/ 26 w 516"/>
              <a:gd name="T59" fmla="*/ 286 h 597"/>
              <a:gd name="T60" fmla="*/ 42 w 516"/>
              <a:gd name="T61" fmla="*/ 308 h 597"/>
              <a:gd name="T62" fmla="*/ 53 w 516"/>
              <a:gd name="T63" fmla="*/ 315 h 597"/>
              <a:gd name="T64" fmla="*/ 104 w 516"/>
              <a:gd name="T65" fmla="*/ 298 h 597"/>
              <a:gd name="T66" fmla="*/ 130 w 516"/>
              <a:gd name="T67" fmla="*/ 285 h 597"/>
              <a:gd name="T68" fmla="*/ 164 w 516"/>
              <a:gd name="T69" fmla="*/ 311 h 597"/>
              <a:gd name="T70" fmla="*/ 196 w 516"/>
              <a:gd name="T71" fmla="*/ 334 h 597"/>
              <a:gd name="T72" fmla="*/ 234 w 516"/>
              <a:gd name="T73" fmla="*/ 319 h 597"/>
              <a:gd name="T74" fmla="*/ 259 w 516"/>
              <a:gd name="T75" fmla="*/ 306 h 597"/>
              <a:gd name="T76" fmla="*/ 299 w 516"/>
              <a:gd name="T77" fmla="*/ 339 h 597"/>
              <a:gd name="T78" fmla="*/ 349 w 516"/>
              <a:gd name="T79" fmla="*/ 376 h 597"/>
              <a:gd name="T80" fmla="*/ 366 w 516"/>
              <a:gd name="T81" fmla="*/ 387 h 597"/>
              <a:gd name="T82" fmla="*/ 354 w 516"/>
              <a:gd name="T83" fmla="*/ 445 h 597"/>
              <a:gd name="T84" fmla="*/ 369 w 516"/>
              <a:gd name="T85" fmla="*/ 487 h 597"/>
              <a:gd name="T86" fmla="*/ 385 w 516"/>
              <a:gd name="T87" fmla="*/ 512 h 597"/>
              <a:gd name="T88" fmla="*/ 401 w 516"/>
              <a:gd name="T89" fmla="*/ 538 h 597"/>
              <a:gd name="T90" fmla="*/ 449 w 516"/>
              <a:gd name="T91" fmla="*/ 560 h 597"/>
              <a:gd name="T92" fmla="*/ 477 w 516"/>
              <a:gd name="T93" fmla="*/ 596 h 597"/>
              <a:gd name="T94" fmla="*/ 504 w 516"/>
              <a:gd name="T95" fmla="*/ 590 h 597"/>
              <a:gd name="T96" fmla="*/ 514 w 516"/>
              <a:gd name="T97" fmla="*/ 524 h 597"/>
              <a:gd name="T98" fmla="*/ 514 w 516"/>
              <a:gd name="T99" fmla="*/ 495 h 597"/>
              <a:gd name="T100" fmla="*/ 475 w 516"/>
              <a:gd name="T101" fmla="*/ 406 h 597"/>
              <a:gd name="T102" fmla="*/ 449 w 516"/>
              <a:gd name="T103" fmla="*/ 340 h 597"/>
              <a:gd name="T104" fmla="*/ 411 w 516"/>
              <a:gd name="T105" fmla="*/ 308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 h="597">
                <a:moveTo>
                  <a:pt x="411" y="308"/>
                </a:moveTo>
                <a:cubicBezTo>
                  <a:pt x="405" y="299"/>
                  <a:pt x="401" y="297"/>
                  <a:pt x="398" y="294"/>
                </a:cubicBezTo>
                <a:cubicBezTo>
                  <a:pt x="392" y="290"/>
                  <a:pt x="390" y="286"/>
                  <a:pt x="392" y="273"/>
                </a:cubicBezTo>
                <a:cubicBezTo>
                  <a:pt x="392" y="269"/>
                  <a:pt x="393" y="267"/>
                  <a:pt x="393" y="264"/>
                </a:cubicBezTo>
                <a:cubicBezTo>
                  <a:pt x="395" y="253"/>
                  <a:pt x="394" y="252"/>
                  <a:pt x="393" y="251"/>
                </a:cubicBezTo>
                <a:cubicBezTo>
                  <a:pt x="393" y="251"/>
                  <a:pt x="393" y="251"/>
                  <a:pt x="393" y="251"/>
                </a:cubicBezTo>
                <a:cubicBezTo>
                  <a:pt x="392" y="250"/>
                  <a:pt x="391" y="250"/>
                  <a:pt x="389" y="249"/>
                </a:cubicBezTo>
                <a:cubicBezTo>
                  <a:pt x="389" y="249"/>
                  <a:pt x="388" y="249"/>
                  <a:pt x="387" y="248"/>
                </a:cubicBezTo>
                <a:cubicBezTo>
                  <a:pt x="383" y="247"/>
                  <a:pt x="380" y="246"/>
                  <a:pt x="378" y="246"/>
                </a:cubicBezTo>
                <a:cubicBezTo>
                  <a:pt x="376" y="246"/>
                  <a:pt x="375" y="246"/>
                  <a:pt x="372" y="249"/>
                </a:cubicBezTo>
                <a:cubicBezTo>
                  <a:pt x="372" y="250"/>
                  <a:pt x="372" y="250"/>
                  <a:pt x="373" y="251"/>
                </a:cubicBezTo>
                <a:cubicBezTo>
                  <a:pt x="373" y="255"/>
                  <a:pt x="371" y="256"/>
                  <a:pt x="357" y="263"/>
                </a:cubicBezTo>
                <a:cubicBezTo>
                  <a:pt x="352" y="266"/>
                  <a:pt x="348" y="268"/>
                  <a:pt x="346" y="270"/>
                </a:cubicBezTo>
                <a:cubicBezTo>
                  <a:pt x="345" y="271"/>
                  <a:pt x="344" y="272"/>
                  <a:pt x="343" y="272"/>
                </a:cubicBezTo>
                <a:cubicBezTo>
                  <a:pt x="341" y="274"/>
                  <a:pt x="339" y="276"/>
                  <a:pt x="335" y="276"/>
                </a:cubicBezTo>
                <a:cubicBezTo>
                  <a:pt x="333" y="276"/>
                  <a:pt x="331" y="276"/>
                  <a:pt x="327" y="275"/>
                </a:cubicBezTo>
                <a:cubicBezTo>
                  <a:pt x="324" y="274"/>
                  <a:pt x="321" y="274"/>
                  <a:pt x="317" y="273"/>
                </a:cubicBezTo>
                <a:cubicBezTo>
                  <a:pt x="316" y="272"/>
                  <a:pt x="316" y="272"/>
                  <a:pt x="316" y="272"/>
                </a:cubicBezTo>
                <a:cubicBezTo>
                  <a:pt x="314" y="272"/>
                  <a:pt x="312" y="271"/>
                  <a:pt x="311" y="271"/>
                </a:cubicBezTo>
                <a:cubicBezTo>
                  <a:pt x="300" y="268"/>
                  <a:pt x="297" y="265"/>
                  <a:pt x="294" y="263"/>
                </a:cubicBezTo>
                <a:cubicBezTo>
                  <a:pt x="293" y="262"/>
                  <a:pt x="293" y="262"/>
                  <a:pt x="292" y="262"/>
                </a:cubicBezTo>
                <a:cubicBezTo>
                  <a:pt x="291" y="262"/>
                  <a:pt x="287" y="263"/>
                  <a:pt x="281" y="265"/>
                </a:cubicBezTo>
                <a:cubicBezTo>
                  <a:pt x="270" y="269"/>
                  <a:pt x="266" y="271"/>
                  <a:pt x="263" y="273"/>
                </a:cubicBezTo>
                <a:cubicBezTo>
                  <a:pt x="260" y="275"/>
                  <a:pt x="258" y="277"/>
                  <a:pt x="253" y="277"/>
                </a:cubicBezTo>
                <a:cubicBezTo>
                  <a:pt x="252" y="277"/>
                  <a:pt x="251" y="277"/>
                  <a:pt x="249" y="277"/>
                </a:cubicBezTo>
                <a:cubicBezTo>
                  <a:pt x="247" y="276"/>
                  <a:pt x="245" y="276"/>
                  <a:pt x="244" y="277"/>
                </a:cubicBezTo>
                <a:cubicBezTo>
                  <a:pt x="244" y="277"/>
                  <a:pt x="243" y="278"/>
                  <a:pt x="241" y="278"/>
                </a:cubicBezTo>
                <a:cubicBezTo>
                  <a:pt x="241" y="278"/>
                  <a:pt x="241" y="278"/>
                  <a:pt x="241" y="278"/>
                </a:cubicBezTo>
                <a:cubicBezTo>
                  <a:pt x="239" y="278"/>
                  <a:pt x="237" y="277"/>
                  <a:pt x="231" y="275"/>
                </a:cubicBezTo>
                <a:cubicBezTo>
                  <a:pt x="224" y="274"/>
                  <a:pt x="219" y="273"/>
                  <a:pt x="216" y="273"/>
                </a:cubicBezTo>
                <a:cubicBezTo>
                  <a:pt x="211" y="272"/>
                  <a:pt x="208" y="272"/>
                  <a:pt x="206" y="265"/>
                </a:cubicBezTo>
                <a:cubicBezTo>
                  <a:pt x="205" y="265"/>
                  <a:pt x="205" y="265"/>
                  <a:pt x="205" y="264"/>
                </a:cubicBezTo>
                <a:cubicBezTo>
                  <a:pt x="204" y="263"/>
                  <a:pt x="201" y="260"/>
                  <a:pt x="199" y="256"/>
                </a:cubicBezTo>
                <a:cubicBezTo>
                  <a:pt x="193" y="250"/>
                  <a:pt x="188" y="247"/>
                  <a:pt x="183" y="245"/>
                </a:cubicBezTo>
                <a:cubicBezTo>
                  <a:pt x="173" y="240"/>
                  <a:pt x="166" y="235"/>
                  <a:pt x="171" y="213"/>
                </a:cubicBezTo>
                <a:cubicBezTo>
                  <a:pt x="174" y="198"/>
                  <a:pt x="179" y="191"/>
                  <a:pt x="183" y="186"/>
                </a:cubicBezTo>
                <a:cubicBezTo>
                  <a:pt x="187" y="181"/>
                  <a:pt x="188" y="178"/>
                  <a:pt x="186" y="167"/>
                </a:cubicBezTo>
                <a:cubicBezTo>
                  <a:pt x="185" y="160"/>
                  <a:pt x="184" y="156"/>
                  <a:pt x="184" y="154"/>
                </a:cubicBezTo>
                <a:cubicBezTo>
                  <a:pt x="183" y="151"/>
                  <a:pt x="183" y="151"/>
                  <a:pt x="182" y="148"/>
                </a:cubicBezTo>
                <a:cubicBezTo>
                  <a:pt x="180" y="145"/>
                  <a:pt x="178" y="139"/>
                  <a:pt x="173" y="128"/>
                </a:cubicBezTo>
                <a:cubicBezTo>
                  <a:pt x="167" y="114"/>
                  <a:pt x="164" y="110"/>
                  <a:pt x="162" y="108"/>
                </a:cubicBezTo>
                <a:cubicBezTo>
                  <a:pt x="158" y="103"/>
                  <a:pt x="157" y="101"/>
                  <a:pt x="154" y="81"/>
                </a:cubicBezTo>
                <a:cubicBezTo>
                  <a:pt x="153" y="72"/>
                  <a:pt x="153" y="72"/>
                  <a:pt x="153" y="72"/>
                </a:cubicBezTo>
                <a:cubicBezTo>
                  <a:pt x="150" y="50"/>
                  <a:pt x="150" y="50"/>
                  <a:pt x="148" y="43"/>
                </a:cubicBezTo>
                <a:cubicBezTo>
                  <a:pt x="147" y="40"/>
                  <a:pt x="147" y="40"/>
                  <a:pt x="147" y="40"/>
                </a:cubicBezTo>
                <a:cubicBezTo>
                  <a:pt x="147" y="40"/>
                  <a:pt x="147" y="39"/>
                  <a:pt x="147" y="38"/>
                </a:cubicBezTo>
                <a:cubicBezTo>
                  <a:pt x="147" y="38"/>
                  <a:pt x="146" y="38"/>
                  <a:pt x="146" y="37"/>
                </a:cubicBezTo>
                <a:cubicBezTo>
                  <a:pt x="146" y="37"/>
                  <a:pt x="146" y="37"/>
                  <a:pt x="146" y="36"/>
                </a:cubicBezTo>
                <a:cubicBezTo>
                  <a:pt x="146" y="36"/>
                  <a:pt x="146" y="35"/>
                  <a:pt x="146" y="35"/>
                </a:cubicBezTo>
                <a:cubicBezTo>
                  <a:pt x="145" y="35"/>
                  <a:pt x="145" y="34"/>
                  <a:pt x="145" y="34"/>
                </a:cubicBezTo>
                <a:cubicBezTo>
                  <a:pt x="145" y="33"/>
                  <a:pt x="145" y="33"/>
                  <a:pt x="145" y="32"/>
                </a:cubicBezTo>
                <a:cubicBezTo>
                  <a:pt x="145" y="32"/>
                  <a:pt x="144" y="32"/>
                  <a:pt x="144" y="31"/>
                </a:cubicBezTo>
                <a:cubicBezTo>
                  <a:pt x="144" y="31"/>
                  <a:pt x="144" y="30"/>
                  <a:pt x="144" y="30"/>
                </a:cubicBezTo>
                <a:cubicBezTo>
                  <a:pt x="143" y="29"/>
                  <a:pt x="143" y="29"/>
                  <a:pt x="143" y="29"/>
                </a:cubicBezTo>
                <a:cubicBezTo>
                  <a:pt x="143" y="28"/>
                  <a:pt x="143" y="27"/>
                  <a:pt x="142" y="27"/>
                </a:cubicBezTo>
                <a:cubicBezTo>
                  <a:pt x="142" y="26"/>
                  <a:pt x="142" y="26"/>
                  <a:pt x="142" y="26"/>
                </a:cubicBezTo>
                <a:cubicBezTo>
                  <a:pt x="142" y="25"/>
                  <a:pt x="142" y="25"/>
                  <a:pt x="141" y="24"/>
                </a:cubicBezTo>
                <a:cubicBezTo>
                  <a:pt x="141" y="24"/>
                  <a:pt x="141" y="23"/>
                  <a:pt x="141" y="23"/>
                </a:cubicBezTo>
                <a:cubicBezTo>
                  <a:pt x="141" y="22"/>
                  <a:pt x="140" y="22"/>
                  <a:pt x="140" y="21"/>
                </a:cubicBezTo>
                <a:cubicBezTo>
                  <a:pt x="140" y="21"/>
                  <a:pt x="140" y="21"/>
                  <a:pt x="140" y="20"/>
                </a:cubicBezTo>
                <a:cubicBezTo>
                  <a:pt x="138" y="16"/>
                  <a:pt x="136" y="11"/>
                  <a:pt x="134" y="7"/>
                </a:cubicBezTo>
                <a:cubicBezTo>
                  <a:pt x="134" y="7"/>
                  <a:pt x="134" y="7"/>
                  <a:pt x="134" y="7"/>
                </a:cubicBezTo>
                <a:cubicBezTo>
                  <a:pt x="134" y="6"/>
                  <a:pt x="133" y="5"/>
                  <a:pt x="133" y="5"/>
                </a:cubicBezTo>
                <a:cubicBezTo>
                  <a:pt x="133" y="5"/>
                  <a:pt x="133" y="4"/>
                  <a:pt x="133" y="4"/>
                </a:cubicBezTo>
                <a:cubicBezTo>
                  <a:pt x="133" y="4"/>
                  <a:pt x="132" y="3"/>
                  <a:pt x="132" y="3"/>
                </a:cubicBezTo>
                <a:cubicBezTo>
                  <a:pt x="132" y="2"/>
                  <a:pt x="132" y="2"/>
                  <a:pt x="132" y="1"/>
                </a:cubicBezTo>
                <a:cubicBezTo>
                  <a:pt x="131" y="1"/>
                  <a:pt x="131" y="1"/>
                  <a:pt x="131" y="1"/>
                </a:cubicBezTo>
                <a:cubicBezTo>
                  <a:pt x="131" y="0"/>
                  <a:pt x="131" y="0"/>
                  <a:pt x="131" y="0"/>
                </a:cubicBezTo>
                <a:cubicBezTo>
                  <a:pt x="123" y="0"/>
                  <a:pt x="123" y="0"/>
                  <a:pt x="123" y="0"/>
                </a:cubicBezTo>
                <a:cubicBezTo>
                  <a:pt x="10" y="10"/>
                  <a:pt x="10" y="10"/>
                  <a:pt x="10" y="10"/>
                </a:cubicBezTo>
                <a:cubicBezTo>
                  <a:pt x="10" y="11"/>
                  <a:pt x="10" y="12"/>
                  <a:pt x="10" y="14"/>
                </a:cubicBezTo>
                <a:cubicBezTo>
                  <a:pt x="10" y="14"/>
                  <a:pt x="10" y="14"/>
                  <a:pt x="10" y="14"/>
                </a:cubicBezTo>
                <a:cubicBezTo>
                  <a:pt x="10" y="16"/>
                  <a:pt x="10" y="18"/>
                  <a:pt x="10" y="21"/>
                </a:cubicBezTo>
                <a:cubicBezTo>
                  <a:pt x="10" y="21"/>
                  <a:pt x="10" y="21"/>
                  <a:pt x="10" y="22"/>
                </a:cubicBezTo>
                <a:cubicBezTo>
                  <a:pt x="10" y="23"/>
                  <a:pt x="10" y="24"/>
                  <a:pt x="10" y="25"/>
                </a:cubicBezTo>
                <a:cubicBezTo>
                  <a:pt x="10" y="25"/>
                  <a:pt x="10" y="26"/>
                  <a:pt x="10" y="26"/>
                </a:cubicBezTo>
                <a:cubicBezTo>
                  <a:pt x="10" y="27"/>
                  <a:pt x="10" y="28"/>
                  <a:pt x="10" y="30"/>
                </a:cubicBezTo>
                <a:cubicBezTo>
                  <a:pt x="10" y="30"/>
                  <a:pt x="10" y="30"/>
                  <a:pt x="10" y="30"/>
                </a:cubicBezTo>
                <a:cubicBezTo>
                  <a:pt x="10" y="32"/>
                  <a:pt x="10" y="33"/>
                  <a:pt x="10" y="35"/>
                </a:cubicBezTo>
                <a:cubicBezTo>
                  <a:pt x="10" y="35"/>
                  <a:pt x="10" y="35"/>
                  <a:pt x="10" y="36"/>
                </a:cubicBezTo>
                <a:cubicBezTo>
                  <a:pt x="10" y="37"/>
                  <a:pt x="10" y="38"/>
                  <a:pt x="10" y="39"/>
                </a:cubicBezTo>
                <a:cubicBezTo>
                  <a:pt x="10" y="40"/>
                  <a:pt x="10" y="40"/>
                  <a:pt x="10" y="41"/>
                </a:cubicBezTo>
                <a:cubicBezTo>
                  <a:pt x="10" y="42"/>
                  <a:pt x="10" y="43"/>
                  <a:pt x="10" y="44"/>
                </a:cubicBezTo>
                <a:cubicBezTo>
                  <a:pt x="10" y="45"/>
                  <a:pt x="10" y="45"/>
                  <a:pt x="10" y="45"/>
                </a:cubicBezTo>
                <a:cubicBezTo>
                  <a:pt x="9" y="47"/>
                  <a:pt x="9" y="49"/>
                  <a:pt x="9" y="50"/>
                </a:cubicBezTo>
                <a:cubicBezTo>
                  <a:pt x="9" y="51"/>
                  <a:pt x="9" y="51"/>
                  <a:pt x="9" y="51"/>
                </a:cubicBezTo>
                <a:cubicBezTo>
                  <a:pt x="9" y="53"/>
                  <a:pt x="9" y="54"/>
                  <a:pt x="9" y="55"/>
                </a:cubicBezTo>
                <a:cubicBezTo>
                  <a:pt x="9" y="56"/>
                  <a:pt x="9" y="56"/>
                  <a:pt x="9" y="57"/>
                </a:cubicBezTo>
                <a:cubicBezTo>
                  <a:pt x="8" y="58"/>
                  <a:pt x="8" y="59"/>
                  <a:pt x="8" y="61"/>
                </a:cubicBezTo>
                <a:cubicBezTo>
                  <a:pt x="8" y="61"/>
                  <a:pt x="8" y="62"/>
                  <a:pt x="8" y="62"/>
                </a:cubicBezTo>
                <a:cubicBezTo>
                  <a:pt x="8" y="64"/>
                  <a:pt x="7" y="65"/>
                  <a:pt x="7" y="67"/>
                </a:cubicBezTo>
                <a:cubicBezTo>
                  <a:pt x="5" y="80"/>
                  <a:pt x="4" y="83"/>
                  <a:pt x="4" y="85"/>
                </a:cubicBezTo>
                <a:cubicBezTo>
                  <a:pt x="3" y="87"/>
                  <a:pt x="3" y="87"/>
                  <a:pt x="1" y="102"/>
                </a:cubicBezTo>
                <a:cubicBezTo>
                  <a:pt x="0" y="116"/>
                  <a:pt x="0" y="118"/>
                  <a:pt x="2" y="126"/>
                </a:cubicBezTo>
                <a:cubicBezTo>
                  <a:pt x="4" y="133"/>
                  <a:pt x="6" y="144"/>
                  <a:pt x="9" y="171"/>
                </a:cubicBezTo>
                <a:cubicBezTo>
                  <a:pt x="11" y="200"/>
                  <a:pt x="12" y="205"/>
                  <a:pt x="13" y="209"/>
                </a:cubicBezTo>
                <a:cubicBezTo>
                  <a:pt x="13" y="212"/>
                  <a:pt x="13" y="214"/>
                  <a:pt x="14" y="230"/>
                </a:cubicBezTo>
                <a:cubicBezTo>
                  <a:pt x="15" y="250"/>
                  <a:pt x="14" y="254"/>
                  <a:pt x="14" y="262"/>
                </a:cubicBezTo>
                <a:cubicBezTo>
                  <a:pt x="13" y="268"/>
                  <a:pt x="12" y="276"/>
                  <a:pt x="11" y="294"/>
                </a:cubicBezTo>
                <a:cubicBezTo>
                  <a:pt x="11" y="297"/>
                  <a:pt x="11" y="300"/>
                  <a:pt x="11" y="304"/>
                </a:cubicBezTo>
                <a:cubicBezTo>
                  <a:pt x="11" y="304"/>
                  <a:pt x="12" y="304"/>
                  <a:pt x="12" y="304"/>
                </a:cubicBezTo>
                <a:cubicBezTo>
                  <a:pt x="12" y="304"/>
                  <a:pt x="12" y="304"/>
                  <a:pt x="13" y="304"/>
                </a:cubicBezTo>
                <a:cubicBezTo>
                  <a:pt x="13" y="304"/>
                  <a:pt x="13" y="304"/>
                  <a:pt x="13" y="305"/>
                </a:cubicBezTo>
                <a:cubicBezTo>
                  <a:pt x="14" y="305"/>
                  <a:pt x="14" y="305"/>
                  <a:pt x="14" y="305"/>
                </a:cubicBezTo>
                <a:cubicBezTo>
                  <a:pt x="14" y="305"/>
                  <a:pt x="14" y="305"/>
                  <a:pt x="14" y="306"/>
                </a:cubicBezTo>
                <a:cubicBezTo>
                  <a:pt x="15" y="306"/>
                  <a:pt x="15" y="306"/>
                  <a:pt x="15" y="306"/>
                </a:cubicBezTo>
                <a:cubicBezTo>
                  <a:pt x="15" y="306"/>
                  <a:pt x="15" y="306"/>
                  <a:pt x="15" y="307"/>
                </a:cubicBezTo>
                <a:cubicBezTo>
                  <a:pt x="15" y="307"/>
                  <a:pt x="16" y="307"/>
                  <a:pt x="16" y="307"/>
                </a:cubicBezTo>
                <a:cubicBezTo>
                  <a:pt x="16" y="308"/>
                  <a:pt x="16" y="308"/>
                  <a:pt x="16" y="308"/>
                </a:cubicBezTo>
                <a:cubicBezTo>
                  <a:pt x="16" y="308"/>
                  <a:pt x="16" y="308"/>
                  <a:pt x="16" y="309"/>
                </a:cubicBezTo>
                <a:cubicBezTo>
                  <a:pt x="17" y="309"/>
                  <a:pt x="17" y="309"/>
                  <a:pt x="17" y="309"/>
                </a:cubicBezTo>
                <a:cubicBezTo>
                  <a:pt x="17" y="309"/>
                  <a:pt x="17" y="310"/>
                  <a:pt x="17" y="310"/>
                </a:cubicBezTo>
                <a:cubicBezTo>
                  <a:pt x="17" y="310"/>
                  <a:pt x="17" y="310"/>
                  <a:pt x="17" y="310"/>
                </a:cubicBezTo>
                <a:cubicBezTo>
                  <a:pt x="17" y="310"/>
                  <a:pt x="17" y="311"/>
                  <a:pt x="17" y="311"/>
                </a:cubicBezTo>
                <a:cubicBezTo>
                  <a:pt x="19" y="311"/>
                  <a:pt x="21" y="311"/>
                  <a:pt x="22" y="312"/>
                </a:cubicBezTo>
                <a:cubicBezTo>
                  <a:pt x="22" y="312"/>
                  <a:pt x="23" y="312"/>
                  <a:pt x="23" y="313"/>
                </a:cubicBezTo>
                <a:cubicBezTo>
                  <a:pt x="24" y="309"/>
                  <a:pt x="24" y="306"/>
                  <a:pt x="25" y="303"/>
                </a:cubicBezTo>
                <a:cubicBezTo>
                  <a:pt x="25" y="299"/>
                  <a:pt x="25" y="297"/>
                  <a:pt x="26" y="295"/>
                </a:cubicBezTo>
                <a:cubicBezTo>
                  <a:pt x="26" y="294"/>
                  <a:pt x="26" y="293"/>
                  <a:pt x="26" y="292"/>
                </a:cubicBezTo>
                <a:cubicBezTo>
                  <a:pt x="25" y="291"/>
                  <a:pt x="25" y="289"/>
                  <a:pt x="26" y="286"/>
                </a:cubicBezTo>
                <a:cubicBezTo>
                  <a:pt x="27" y="284"/>
                  <a:pt x="27" y="284"/>
                  <a:pt x="27" y="284"/>
                </a:cubicBezTo>
                <a:cubicBezTo>
                  <a:pt x="29" y="284"/>
                  <a:pt x="29" y="284"/>
                  <a:pt x="29" y="284"/>
                </a:cubicBezTo>
                <a:cubicBezTo>
                  <a:pt x="32" y="284"/>
                  <a:pt x="32" y="285"/>
                  <a:pt x="36" y="292"/>
                </a:cubicBezTo>
                <a:cubicBezTo>
                  <a:pt x="40" y="300"/>
                  <a:pt x="41" y="304"/>
                  <a:pt x="42" y="308"/>
                </a:cubicBezTo>
                <a:cubicBezTo>
                  <a:pt x="42" y="310"/>
                  <a:pt x="42" y="311"/>
                  <a:pt x="43" y="313"/>
                </a:cubicBezTo>
                <a:cubicBezTo>
                  <a:pt x="44" y="316"/>
                  <a:pt x="44" y="319"/>
                  <a:pt x="43" y="321"/>
                </a:cubicBezTo>
                <a:cubicBezTo>
                  <a:pt x="43" y="321"/>
                  <a:pt x="43" y="321"/>
                  <a:pt x="43" y="321"/>
                </a:cubicBezTo>
                <a:cubicBezTo>
                  <a:pt x="50" y="317"/>
                  <a:pt x="52" y="316"/>
                  <a:pt x="53" y="315"/>
                </a:cubicBezTo>
                <a:cubicBezTo>
                  <a:pt x="56" y="312"/>
                  <a:pt x="57" y="312"/>
                  <a:pt x="67" y="310"/>
                </a:cubicBezTo>
                <a:cubicBezTo>
                  <a:pt x="75" y="308"/>
                  <a:pt x="77" y="308"/>
                  <a:pt x="78" y="307"/>
                </a:cubicBezTo>
                <a:cubicBezTo>
                  <a:pt x="79" y="306"/>
                  <a:pt x="81" y="306"/>
                  <a:pt x="88" y="304"/>
                </a:cubicBezTo>
                <a:cubicBezTo>
                  <a:pt x="98" y="302"/>
                  <a:pt x="99" y="301"/>
                  <a:pt x="104" y="298"/>
                </a:cubicBezTo>
                <a:cubicBezTo>
                  <a:pt x="106" y="296"/>
                  <a:pt x="108" y="295"/>
                  <a:pt x="111" y="293"/>
                </a:cubicBezTo>
                <a:cubicBezTo>
                  <a:pt x="115" y="291"/>
                  <a:pt x="115" y="289"/>
                  <a:pt x="116" y="287"/>
                </a:cubicBezTo>
                <a:cubicBezTo>
                  <a:pt x="117" y="285"/>
                  <a:pt x="118" y="281"/>
                  <a:pt x="122" y="281"/>
                </a:cubicBezTo>
                <a:cubicBezTo>
                  <a:pt x="124" y="281"/>
                  <a:pt x="126" y="282"/>
                  <a:pt x="130" y="285"/>
                </a:cubicBezTo>
                <a:cubicBezTo>
                  <a:pt x="135" y="288"/>
                  <a:pt x="137" y="291"/>
                  <a:pt x="137" y="294"/>
                </a:cubicBezTo>
                <a:cubicBezTo>
                  <a:pt x="138" y="295"/>
                  <a:pt x="139" y="296"/>
                  <a:pt x="143" y="298"/>
                </a:cubicBezTo>
                <a:cubicBezTo>
                  <a:pt x="148" y="301"/>
                  <a:pt x="151" y="302"/>
                  <a:pt x="153" y="303"/>
                </a:cubicBezTo>
                <a:cubicBezTo>
                  <a:pt x="157" y="304"/>
                  <a:pt x="159" y="305"/>
                  <a:pt x="164" y="311"/>
                </a:cubicBezTo>
                <a:cubicBezTo>
                  <a:pt x="164" y="312"/>
                  <a:pt x="166" y="313"/>
                  <a:pt x="166" y="316"/>
                </a:cubicBezTo>
                <a:cubicBezTo>
                  <a:pt x="167" y="316"/>
                  <a:pt x="168" y="317"/>
                  <a:pt x="169" y="318"/>
                </a:cubicBezTo>
                <a:cubicBezTo>
                  <a:pt x="180" y="327"/>
                  <a:pt x="187" y="329"/>
                  <a:pt x="191" y="330"/>
                </a:cubicBezTo>
                <a:cubicBezTo>
                  <a:pt x="193" y="330"/>
                  <a:pt x="195" y="331"/>
                  <a:pt x="196" y="334"/>
                </a:cubicBezTo>
                <a:cubicBezTo>
                  <a:pt x="197" y="335"/>
                  <a:pt x="197" y="337"/>
                  <a:pt x="197" y="338"/>
                </a:cubicBezTo>
                <a:cubicBezTo>
                  <a:pt x="205" y="334"/>
                  <a:pt x="207" y="333"/>
                  <a:pt x="208" y="333"/>
                </a:cubicBezTo>
                <a:cubicBezTo>
                  <a:pt x="210" y="332"/>
                  <a:pt x="211" y="332"/>
                  <a:pt x="220" y="327"/>
                </a:cubicBezTo>
                <a:cubicBezTo>
                  <a:pt x="229" y="323"/>
                  <a:pt x="232" y="320"/>
                  <a:pt x="234" y="319"/>
                </a:cubicBezTo>
                <a:cubicBezTo>
                  <a:pt x="237" y="317"/>
                  <a:pt x="238" y="315"/>
                  <a:pt x="243" y="314"/>
                </a:cubicBezTo>
                <a:cubicBezTo>
                  <a:pt x="247" y="313"/>
                  <a:pt x="248" y="311"/>
                  <a:pt x="250" y="309"/>
                </a:cubicBezTo>
                <a:cubicBezTo>
                  <a:pt x="251" y="308"/>
                  <a:pt x="253" y="306"/>
                  <a:pt x="257" y="306"/>
                </a:cubicBezTo>
                <a:cubicBezTo>
                  <a:pt x="258" y="306"/>
                  <a:pt x="258" y="306"/>
                  <a:pt x="259" y="306"/>
                </a:cubicBezTo>
                <a:cubicBezTo>
                  <a:pt x="260" y="306"/>
                  <a:pt x="261" y="306"/>
                  <a:pt x="262" y="306"/>
                </a:cubicBezTo>
                <a:cubicBezTo>
                  <a:pt x="271" y="306"/>
                  <a:pt x="278" y="310"/>
                  <a:pt x="284" y="320"/>
                </a:cubicBezTo>
                <a:cubicBezTo>
                  <a:pt x="288" y="325"/>
                  <a:pt x="288" y="330"/>
                  <a:pt x="286" y="335"/>
                </a:cubicBezTo>
                <a:cubicBezTo>
                  <a:pt x="290" y="336"/>
                  <a:pt x="296" y="338"/>
                  <a:pt x="299" y="339"/>
                </a:cubicBezTo>
                <a:cubicBezTo>
                  <a:pt x="315" y="344"/>
                  <a:pt x="324" y="344"/>
                  <a:pt x="331" y="344"/>
                </a:cubicBezTo>
                <a:cubicBezTo>
                  <a:pt x="339" y="344"/>
                  <a:pt x="345" y="344"/>
                  <a:pt x="347" y="356"/>
                </a:cubicBezTo>
                <a:cubicBezTo>
                  <a:pt x="349" y="362"/>
                  <a:pt x="348" y="367"/>
                  <a:pt x="345" y="369"/>
                </a:cubicBezTo>
                <a:cubicBezTo>
                  <a:pt x="346" y="371"/>
                  <a:pt x="347" y="373"/>
                  <a:pt x="349" y="376"/>
                </a:cubicBezTo>
                <a:cubicBezTo>
                  <a:pt x="354" y="385"/>
                  <a:pt x="358" y="385"/>
                  <a:pt x="359" y="385"/>
                </a:cubicBezTo>
                <a:cubicBezTo>
                  <a:pt x="360" y="385"/>
                  <a:pt x="360" y="384"/>
                  <a:pt x="360" y="384"/>
                </a:cubicBezTo>
                <a:cubicBezTo>
                  <a:pt x="361" y="384"/>
                  <a:pt x="361" y="384"/>
                  <a:pt x="361" y="384"/>
                </a:cubicBezTo>
                <a:cubicBezTo>
                  <a:pt x="364" y="384"/>
                  <a:pt x="365" y="386"/>
                  <a:pt x="366" y="387"/>
                </a:cubicBezTo>
                <a:cubicBezTo>
                  <a:pt x="368" y="391"/>
                  <a:pt x="367" y="393"/>
                  <a:pt x="362" y="404"/>
                </a:cubicBezTo>
                <a:cubicBezTo>
                  <a:pt x="352" y="425"/>
                  <a:pt x="351" y="432"/>
                  <a:pt x="351" y="433"/>
                </a:cubicBezTo>
                <a:cubicBezTo>
                  <a:pt x="350" y="438"/>
                  <a:pt x="350" y="438"/>
                  <a:pt x="350" y="438"/>
                </a:cubicBezTo>
                <a:cubicBezTo>
                  <a:pt x="351" y="440"/>
                  <a:pt x="352" y="442"/>
                  <a:pt x="354" y="445"/>
                </a:cubicBezTo>
                <a:cubicBezTo>
                  <a:pt x="359" y="455"/>
                  <a:pt x="364" y="456"/>
                  <a:pt x="368" y="457"/>
                </a:cubicBezTo>
                <a:cubicBezTo>
                  <a:pt x="371" y="458"/>
                  <a:pt x="374" y="459"/>
                  <a:pt x="375" y="462"/>
                </a:cubicBezTo>
                <a:cubicBezTo>
                  <a:pt x="377" y="465"/>
                  <a:pt x="376" y="469"/>
                  <a:pt x="376" y="472"/>
                </a:cubicBezTo>
                <a:cubicBezTo>
                  <a:pt x="374" y="478"/>
                  <a:pt x="371" y="483"/>
                  <a:pt x="369" y="487"/>
                </a:cubicBezTo>
                <a:cubicBezTo>
                  <a:pt x="366" y="493"/>
                  <a:pt x="366" y="494"/>
                  <a:pt x="367" y="496"/>
                </a:cubicBezTo>
                <a:cubicBezTo>
                  <a:pt x="369" y="500"/>
                  <a:pt x="370" y="503"/>
                  <a:pt x="370" y="505"/>
                </a:cubicBezTo>
                <a:cubicBezTo>
                  <a:pt x="371" y="507"/>
                  <a:pt x="371" y="507"/>
                  <a:pt x="378" y="510"/>
                </a:cubicBezTo>
                <a:cubicBezTo>
                  <a:pt x="382" y="512"/>
                  <a:pt x="384" y="512"/>
                  <a:pt x="385" y="512"/>
                </a:cubicBezTo>
                <a:cubicBezTo>
                  <a:pt x="389" y="513"/>
                  <a:pt x="390" y="515"/>
                  <a:pt x="393" y="520"/>
                </a:cubicBezTo>
                <a:cubicBezTo>
                  <a:pt x="395" y="524"/>
                  <a:pt x="395" y="524"/>
                  <a:pt x="395" y="524"/>
                </a:cubicBezTo>
                <a:cubicBezTo>
                  <a:pt x="398" y="530"/>
                  <a:pt x="398" y="534"/>
                  <a:pt x="397" y="538"/>
                </a:cubicBezTo>
                <a:cubicBezTo>
                  <a:pt x="398" y="538"/>
                  <a:pt x="399" y="538"/>
                  <a:pt x="401" y="538"/>
                </a:cubicBezTo>
                <a:cubicBezTo>
                  <a:pt x="410" y="538"/>
                  <a:pt x="414" y="536"/>
                  <a:pt x="416" y="534"/>
                </a:cubicBezTo>
                <a:cubicBezTo>
                  <a:pt x="418" y="534"/>
                  <a:pt x="420" y="533"/>
                  <a:pt x="422" y="533"/>
                </a:cubicBezTo>
                <a:cubicBezTo>
                  <a:pt x="426" y="533"/>
                  <a:pt x="429" y="537"/>
                  <a:pt x="437" y="546"/>
                </a:cubicBezTo>
                <a:cubicBezTo>
                  <a:pt x="444" y="557"/>
                  <a:pt x="447" y="559"/>
                  <a:pt x="449" y="560"/>
                </a:cubicBezTo>
                <a:cubicBezTo>
                  <a:pt x="452" y="562"/>
                  <a:pt x="453" y="564"/>
                  <a:pt x="458" y="572"/>
                </a:cubicBezTo>
                <a:cubicBezTo>
                  <a:pt x="462" y="581"/>
                  <a:pt x="461" y="586"/>
                  <a:pt x="461" y="590"/>
                </a:cubicBezTo>
                <a:cubicBezTo>
                  <a:pt x="461" y="590"/>
                  <a:pt x="463" y="591"/>
                  <a:pt x="465" y="591"/>
                </a:cubicBezTo>
                <a:cubicBezTo>
                  <a:pt x="471" y="593"/>
                  <a:pt x="475" y="594"/>
                  <a:pt x="477" y="596"/>
                </a:cubicBezTo>
                <a:cubicBezTo>
                  <a:pt x="479" y="597"/>
                  <a:pt x="480" y="597"/>
                  <a:pt x="481" y="597"/>
                </a:cubicBezTo>
                <a:cubicBezTo>
                  <a:pt x="483" y="597"/>
                  <a:pt x="485" y="596"/>
                  <a:pt x="490" y="592"/>
                </a:cubicBezTo>
                <a:cubicBezTo>
                  <a:pt x="492" y="590"/>
                  <a:pt x="495" y="588"/>
                  <a:pt x="498" y="588"/>
                </a:cubicBezTo>
                <a:cubicBezTo>
                  <a:pt x="500" y="588"/>
                  <a:pt x="502" y="589"/>
                  <a:pt x="504" y="590"/>
                </a:cubicBezTo>
                <a:cubicBezTo>
                  <a:pt x="504" y="587"/>
                  <a:pt x="504" y="582"/>
                  <a:pt x="504" y="580"/>
                </a:cubicBezTo>
                <a:cubicBezTo>
                  <a:pt x="504" y="563"/>
                  <a:pt x="503" y="555"/>
                  <a:pt x="502" y="549"/>
                </a:cubicBezTo>
                <a:cubicBezTo>
                  <a:pt x="501" y="542"/>
                  <a:pt x="500" y="539"/>
                  <a:pt x="505" y="531"/>
                </a:cubicBezTo>
                <a:cubicBezTo>
                  <a:pt x="507" y="526"/>
                  <a:pt x="510" y="524"/>
                  <a:pt x="514" y="524"/>
                </a:cubicBezTo>
                <a:cubicBezTo>
                  <a:pt x="515" y="524"/>
                  <a:pt x="515" y="524"/>
                  <a:pt x="515" y="524"/>
                </a:cubicBezTo>
                <a:cubicBezTo>
                  <a:pt x="516" y="523"/>
                  <a:pt x="516" y="520"/>
                  <a:pt x="515" y="515"/>
                </a:cubicBezTo>
                <a:cubicBezTo>
                  <a:pt x="514" y="504"/>
                  <a:pt x="515" y="500"/>
                  <a:pt x="515" y="498"/>
                </a:cubicBezTo>
                <a:cubicBezTo>
                  <a:pt x="515" y="497"/>
                  <a:pt x="514" y="496"/>
                  <a:pt x="514" y="495"/>
                </a:cubicBezTo>
                <a:cubicBezTo>
                  <a:pt x="512" y="492"/>
                  <a:pt x="510" y="487"/>
                  <a:pt x="507" y="479"/>
                </a:cubicBezTo>
                <a:cubicBezTo>
                  <a:pt x="500" y="464"/>
                  <a:pt x="500" y="461"/>
                  <a:pt x="499" y="458"/>
                </a:cubicBezTo>
                <a:cubicBezTo>
                  <a:pt x="498" y="456"/>
                  <a:pt x="498" y="453"/>
                  <a:pt x="489" y="434"/>
                </a:cubicBezTo>
                <a:cubicBezTo>
                  <a:pt x="480" y="414"/>
                  <a:pt x="477" y="410"/>
                  <a:pt x="475" y="406"/>
                </a:cubicBezTo>
                <a:cubicBezTo>
                  <a:pt x="473" y="403"/>
                  <a:pt x="471" y="400"/>
                  <a:pt x="466" y="390"/>
                </a:cubicBezTo>
                <a:cubicBezTo>
                  <a:pt x="462" y="380"/>
                  <a:pt x="460" y="377"/>
                  <a:pt x="459" y="375"/>
                </a:cubicBezTo>
                <a:cubicBezTo>
                  <a:pt x="457" y="371"/>
                  <a:pt x="456" y="369"/>
                  <a:pt x="452" y="357"/>
                </a:cubicBezTo>
                <a:cubicBezTo>
                  <a:pt x="449" y="349"/>
                  <a:pt x="449" y="344"/>
                  <a:pt x="449" y="340"/>
                </a:cubicBezTo>
                <a:cubicBezTo>
                  <a:pt x="448" y="339"/>
                  <a:pt x="445" y="337"/>
                  <a:pt x="442" y="335"/>
                </a:cubicBezTo>
                <a:cubicBezTo>
                  <a:pt x="439" y="333"/>
                  <a:pt x="439" y="333"/>
                  <a:pt x="439" y="333"/>
                </a:cubicBezTo>
                <a:cubicBezTo>
                  <a:pt x="431" y="327"/>
                  <a:pt x="428" y="326"/>
                  <a:pt x="425" y="325"/>
                </a:cubicBezTo>
                <a:cubicBezTo>
                  <a:pt x="420" y="324"/>
                  <a:pt x="419" y="322"/>
                  <a:pt x="411" y="308"/>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6" name="Freeform 125"/>
          <p:cNvSpPr>
            <a:spLocks/>
          </p:cNvSpPr>
          <p:nvPr/>
        </p:nvSpPr>
        <p:spPr bwMode="auto">
          <a:xfrm>
            <a:off x="17184705" y="6179977"/>
            <a:ext cx="648118" cy="1128306"/>
          </a:xfrm>
          <a:custGeom>
            <a:avLst/>
            <a:gdLst>
              <a:gd name="T0" fmla="*/ 179 w 180"/>
              <a:gd name="T1" fmla="*/ 250 h 313"/>
              <a:gd name="T2" fmla="*/ 180 w 180"/>
              <a:gd name="T3" fmla="*/ 221 h 313"/>
              <a:gd name="T4" fmla="*/ 174 w 180"/>
              <a:gd name="T5" fmla="*/ 162 h 313"/>
              <a:gd name="T6" fmla="*/ 167 w 180"/>
              <a:gd name="T7" fmla="*/ 91 h 313"/>
              <a:gd name="T8" fmla="*/ 173 w 180"/>
              <a:gd name="T9" fmla="*/ 55 h 313"/>
              <a:gd name="T10" fmla="*/ 75 w 180"/>
              <a:gd name="T11" fmla="*/ 0 h 313"/>
              <a:gd name="T12" fmla="*/ 75 w 180"/>
              <a:gd name="T13" fmla="*/ 2 h 313"/>
              <a:gd name="T14" fmla="*/ 74 w 180"/>
              <a:gd name="T15" fmla="*/ 4 h 313"/>
              <a:gd name="T16" fmla="*/ 74 w 180"/>
              <a:gd name="T17" fmla="*/ 7 h 313"/>
              <a:gd name="T18" fmla="*/ 72 w 180"/>
              <a:gd name="T19" fmla="*/ 12 h 313"/>
              <a:gd name="T20" fmla="*/ 49 w 180"/>
              <a:gd name="T21" fmla="*/ 47 h 313"/>
              <a:gd name="T22" fmla="*/ 20 w 180"/>
              <a:gd name="T23" fmla="*/ 89 h 313"/>
              <a:gd name="T24" fmla="*/ 17 w 180"/>
              <a:gd name="T25" fmla="*/ 96 h 313"/>
              <a:gd name="T26" fmla="*/ 26 w 180"/>
              <a:gd name="T27" fmla="*/ 106 h 313"/>
              <a:gd name="T28" fmla="*/ 27 w 180"/>
              <a:gd name="T29" fmla="*/ 108 h 313"/>
              <a:gd name="T30" fmla="*/ 27 w 180"/>
              <a:gd name="T31" fmla="*/ 111 h 313"/>
              <a:gd name="T32" fmla="*/ 27 w 180"/>
              <a:gd name="T33" fmla="*/ 114 h 313"/>
              <a:gd name="T34" fmla="*/ 27 w 180"/>
              <a:gd name="T35" fmla="*/ 116 h 313"/>
              <a:gd name="T36" fmla="*/ 27 w 180"/>
              <a:gd name="T37" fmla="*/ 119 h 313"/>
              <a:gd name="T38" fmla="*/ 27 w 180"/>
              <a:gd name="T39" fmla="*/ 122 h 313"/>
              <a:gd name="T40" fmla="*/ 26 w 180"/>
              <a:gd name="T41" fmla="*/ 125 h 313"/>
              <a:gd name="T42" fmla="*/ 25 w 180"/>
              <a:gd name="T43" fmla="*/ 128 h 313"/>
              <a:gd name="T44" fmla="*/ 25 w 180"/>
              <a:gd name="T45" fmla="*/ 130 h 313"/>
              <a:gd name="T46" fmla="*/ 24 w 180"/>
              <a:gd name="T47" fmla="*/ 133 h 313"/>
              <a:gd name="T48" fmla="*/ 23 w 180"/>
              <a:gd name="T49" fmla="*/ 135 h 313"/>
              <a:gd name="T50" fmla="*/ 21 w 180"/>
              <a:gd name="T51" fmla="*/ 141 h 313"/>
              <a:gd name="T52" fmla="*/ 28 w 180"/>
              <a:gd name="T53" fmla="*/ 168 h 313"/>
              <a:gd name="T54" fmla="*/ 37 w 180"/>
              <a:gd name="T55" fmla="*/ 179 h 313"/>
              <a:gd name="T56" fmla="*/ 34 w 180"/>
              <a:gd name="T57" fmla="*/ 196 h 313"/>
              <a:gd name="T58" fmla="*/ 25 w 180"/>
              <a:gd name="T59" fmla="*/ 212 h 313"/>
              <a:gd name="T60" fmla="*/ 15 w 180"/>
              <a:gd name="T61" fmla="*/ 241 h 313"/>
              <a:gd name="T62" fmla="*/ 3 w 180"/>
              <a:gd name="T63" fmla="*/ 268 h 313"/>
              <a:gd name="T64" fmla="*/ 1 w 180"/>
              <a:gd name="T65" fmla="*/ 279 h 313"/>
              <a:gd name="T66" fmla="*/ 8 w 180"/>
              <a:gd name="T67" fmla="*/ 279 h 313"/>
              <a:gd name="T68" fmla="*/ 17 w 180"/>
              <a:gd name="T69" fmla="*/ 281 h 313"/>
              <a:gd name="T70" fmla="*/ 29 w 180"/>
              <a:gd name="T71" fmla="*/ 277 h 313"/>
              <a:gd name="T72" fmla="*/ 56 w 180"/>
              <a:gd name="T73" fmla="*/ 268 h 313"/>
              <a:gd name="T74" fmla="*/ 68 w 180"/>
              <a:gd name="T75" fmla="*/ 271 h 313"/>
              <a:gd name="T76" fmla="*/ 75 w 180"/>
              <a:gd name="T77" fmla="*/ 272 h 313"/>
              <a:gd name="T78" fmla="*/ 100 w 180"/>
              <a:gd name="T79" fmla="*/ 268 h 313"/>
              <a:gd name="T80" fmla="*/ 112 w 180"/>
              <a:gd name="T81" fmla="*/ 268 h 313"/>
              <a:gd name="T82" fmla="*/ 105 w 180"/>
              <a:gd name="T83" fmla="*/ 295 h 313"/>
              <a:gd name="T84" fmla="*/ 105 w 180"/>
              <a:gd name="T85" fmla="*/ 298 h 313"/>
              <a:gd name="T86" fmla="*/ 125 w 180"/>
              <a:gd name="T87" fmla="*/ 309 h 313"/>
              <a:gd name="T88" fmla="*/ 135 w 180"/>
              <a:gd name="T89" fmla="*/ 310 h 313"/>
              <a:gd name="T90" fmla="*/ 146 w 180"/>
              <a:gd name="T91" fmla="*/ 308 h 313"/>
              <a:gd name="T92" fmla="*/ 158 w 180"/>
              <a:gd name="T93" fmla="*/ 311 h 313"/>
              <a:gd name="T94" fmla="*/ 171 w 180"/>
              <a:gd name="T95" fmla="*/ 308 h 313"/>
              <a:gd name="T96" fmla="*/ 177 w 180"/>
              <a:gd name="T97" fmla="*/ 28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0" h="313">
                <a:moveTo>
                  <a:pt x="177" y="283"/>
                </a:moveTo>
                <a:cubicBezTo>
                  <a:pt x="178" y="264"/>
                  <a:pt x="179" y="256"/>
                  <a:pt x="179" y="250"/>
                </a:cubicBezTo>
                <a:cubicBezTo>
                  <a:pt x="180" y="244"/>
                  <a:pt x="180" y="241"/>
                  <a:pt x="180" y="227"/>
                </a:cubicBezTo>
                <a:cubicBezTo>
                  <a:pt x="180" y="225"/>
                  <a:pt x="180" y="223"/>
                  <a:pt x="180" y="221"/>
                </a:cubicBezTo>
                <a:cubicBezTo>
                  <a:pt x="179" y="205"/>
                  <a:pt x="179" y="204"/>
                  <a:pt x="178" y="201"/>
                </a:cubicBezTo>
                <a:cubicBezTo>
                  <a:pt x="178" y="198"/>
                  <a:pt x="177" y="192"/>
                  <a:pt x="174" y="162"/>
                </a:cubicBezTo>
                <a:cubicBezTo>
                  <a:pt x="172" y="136"/>
                  <a:pt x="170" y="126"/>
                  <a:pt x="168" y="119"/>
                </a:cubicBezTo>
                <a:cubicBezTo>
                  <a:pt x="166" y="110"/>
                  <a:pt x="165" y="106"/>
                  <a:pt x="167" y="91"/>
                </a:cubicBezTo>
                <a:cubicBezTo>
                  <a:pt x="169" y="75"/>
                  <a:pt x="169" y="74"/>
                  <a:pt x="170" y="72"/>
                </a:cubicBezTo>
                <a:cubicBezTo>
                  <a:pt x="170" y="70"/>
                  <a:pt x="171" y="68"/>
                  <a:pt x="173" y="55"/>
                </a:cubicBezTo>
                <a:cubicBezTo>
                  <a:pt x="176" y="34"/>
                  <a:pt x="176" y="10"/>
                  <a:pt x="175" y="0"/>
                </a:cubicBezTo>
                <a:cubicBezTo>
                  <a:pt x="75" y="0"/>
                  <a:pt x="75" y="0"/>
                  <a:pt x="75" y="0"/>
                </a:cubicBezTo>
                <a:cubicBezTo>
                  <a:pt x="75" y="1"/>
                  <a:pt x="75" y="1"/>
                  <a:pt x="75" y="1"/>
                </a:cubicBezTo>
                <a:cubicBezTo>
                  <a:pt x="75" y="1"/>
                  <a:pt x="75" y="2"/>
                  <a:pt x="75" y="2"/>
                </a:cubicBezTo>
                <a:cubicBezTo>
                  <a:pt x="75" y="2"/>
                  <a:pt x="75" y="3"/>
                  <a:pt x="75" y="3"/>
                </a:cubicBezTo>
                <a:cubicBezTo>
                  <a:pt x="75" y="3"/>
                  <a:pt x="75" y="4"/>
                  <a:pt x="74" y="4"/>
                </a:cubicBezTo>
                <a:cubicBezTo>
                  <a:pt x="74" y="5"/>
                  <a:pt x="74" y="5"/>
                  <a:pt x="74" y="5"/>
                </a:cubicBezTo>
                <a:cubicBezTo>
                  <a:pt x="74" y="6"/>
                  <a:pt x="74" y="7"/>
                  <a:pt x="74" y="7"/>
                </a:cubicBezTo>
                <a:cubicBezTo>
                  <a:pt x="73" y="8"/>
                  <a:pt x="73" y="8"/>
                  <a:pt x="73" y="8"/>
                </a:cubicBezTo>
                <a:cubicBezTo>
                  <a:pt x="73" y="9"/>
                  <a:pt x="73" y="10"/>
                  <a:pt x="72" y="12"/>
                </a:cubicBezTo>
                <a:cubicBezTo>
                  <a:pt x="69" y="23"/>
                  <a:pt x="66" y="27"/>
                  <a:pt x="60" y="34"/>
                </a:cubicBezTo>
                <a:cubicBezTo>
                  <a:pt x="57" y="37"/>
                  <a:pt x="54" y="41"/>
                  <a:pt x="49" y="47"/>
                </a:cubicBezTo>
                <a:cubicBezTo>
                  <a:pt x="40" y="59"/>
                  <a:pt x="36" y="65"/>
                  <a:pt x="31" y="73"/>
                </a:cubicBezTo>
                <a:cubicBezTo>
                  <a:pt x="28" y="78"/>
                  <a:pt x="25" y="83"/>
                  <a:pt x="20" y="89"/>
                </a:cubicBezTo>
                <a:cubicBezTo>
                  <a:pt x="18" y="93"/>
                  <a:pt x="17" y="95"/>
                  <a:pt x="16" y="96"/>
                </a:cubicBezTo>
                <a:cubicBezTo>
                  <a:pt x="17" y="96"/>
                  <a:pt x="17" y="96"/>
                  <a:pt x="17" y="96"/>
                </a:cubicBezTo>
                <a:cubicBezTo>
                  <a:pt x="20" y="98"/>
                  <a:pt x="23" y="100"/>
                  <a:pt x="25" y="104"/>
                </a:cubicBezTo>
                <a:cubicBezTo>
                  <a:pt x="26" y="105"/>
                  <a:pt x="26" y="105"/>
                  <a:pt x="26" y="106"/>
                </a:cubicBezTo>
                <a:cubicBezTo>
                  <a:pt x="26" y="106"/>
                  <a:pt x="26" y="107"/>
                  <a:pt x="27" y="107"/>
                </a:cubicBezTo>
                <a:cubicBezTo>
                  <a:pt x="27" y="107"/>
                  <a:pt x="27" y="108"/>
                  <a:pt x="27" y="108"/>
                </a:cubicBezTo>
                <a:cubicBezTo>
                  <a:pt x="27" y="109"/>
                  <a:pt x="27" y="109"/>
                  <a:pt x="27" y="109"/>
                </a:cubicBezTo>
                <a:cubicBezTo>
                  <a:pt x="27" y="110"/>
                  <a:pt x="27" y="110"/>
                  <a:pt x="27" y="111"/>
                </a:cubicBezTo>
                <a:cubicBezTo>
                  <a:pt x="27" y="111"/>
                  <a:pt x="27" y="112"/>
                  <a:pt x="27" y="112"/>
                </a:cubicBezTo>
                <a:cubicBezTo>
                  <a:pt x="27" y="113"/>
                  <a:pt x="27" y="113"/>
                  <a:pt x="27" y="114"/>
                </a:cubicBezTo>
                <a:cubicBezTo>
                  <a:pt x="27" y="114"/>
                  <a:pt x="27" y="114"/>
                  <a:pt x="27" y="115"/>
                </a:cubicBezTo>
                <a:cubicBezTo>
                  <a:pt x="27" y="115"/>
                  <a:pt x="27" y="116"/>
                  <a:pt x="27" y="116"/>
                </a:cubicBezTo>
                <a:cubicBezTo>
                  <a:pt x="27" y="117"/>
                  <a:pt x="27" y="117"/>
                  <a:pt x="27" y="118"/>
                </a:cubicBezTo>
                <a:cubicBezTo>
                  <a:pt x="27" y="118"/>
                  <a:pt x="27" y="119"/>
                  <a:pt x="27" y="119"/>
                </a:cubicBezTo>
                <a:cubicBezTo>
                  <a:pt x="27" y="120"/>
                  <a:pt x="27" y="120"/>
                  <a:pt x="27" y="121"/>
                </a:cubicBezTo>
                <a:cubicBezTo>
                  <a:pt x="27" y="121"/>
                  <a:pt x="27" y="122"/>
                  <a:pt x="27" y="122"/>
                </a:cubicBezTo>
                <a:cubicBezTo>
                  <a:pt x="27" y="123"/>
                  <a:pt x="27" y="123"/>
                  <a:pt x="26" y="123"/>
                </a:cubicBezTo>
                <a:cubicBezTo>
                  <a:pt x="26" y="124"/>
                  <a:pt x="26" y="124"/>
                  <a:pt x="26" y="125"/>
                </a:cubicBezTo>
                <a:cubicBezTo>
                  <a:pt x="26" y="125"/>
                  <a:pt x="26" y="126"/>
                  <a:pt x="26" y="126"/>
                </a:cubicBezTo>
                <a:cubicBezTo>
                  <a:pt x="26" y="127"/>
                  <a:pt x="26" y="127"/>
                  <a:pt x="25" y="128"/>
                </a:cubicBezTo>
                <a:cubicBezTo>
                  <a:pt x="25" y="128"/>
                  <a:pt x="25" y="129"/>
                  <a:pt x="25" y="129"/>
                </a:cubicBezTo>
                <a:cubicBezTo>
                  <a:pt x="25" y="129"/>
                  <a:pt x="25" y="130"/>
                  <a:pt x="25" y="130"/>
                </a:cubicBezTo>
                <a:cubicBezTo>
                  <a:pt x="25" y="131"/>
                  <a:pt x="24" y="131"/>
                  <a:pt x="24" y="132"/>
                </a:cubicBezTo>
                <a:cubicBezTo>
                  <a:pt x="24" y="132"/>
                  <a:pt x="24" y="132"/>
                  <a:pt x="24" y="133"/>
                </a:cubicBezTo>
                <a:cubicBezTo>
                  <a:pt x="24" y="133"/>
                  <a:pt x="24" y="134"/>
                  <a:pt x="24" y="134"/>
                </a:cubicBezTo>
                <a:cubicBezTo>
                  <a:pt x="23" y="134"/>
                  <a:pt x="23" y="135"/>
                  <a:pt x="23" y="135"/>
                </a:cubicBezTo>
                <a:cubicBezTo>
                  <a:pt x="22" y="137"/>
                  <a:pt x="22" y="139"/>
                  <a:pt x="21" y="141"/>
                </a:cubicBezTo>
                <a:cubicBezTo>
                  <a:pt x="21" y="141"/>
                  <a:pt x="21" y="141"/>
                  <a:pt x="21" y="141"/>
                </a:cubicBezTo>
                <a:cubicBezTo>
                  <a:pt x="21" y="147"/>
                  <a:pt x="22" y="157"/>
                  <a:pt x="23" y="160"/>
                </a:cubicBezTo>
                <a:cubicBezTo>
                  <a:pt x="25" y="165"/>
                  <a:pt x="25" y="165"/>
                  <a:pt x="28" y="168"/>
                </a:cubicBezTo>
                <a:cubicBezTo>
                  <a:pt x="30" y="170"/>
                  <a:pt x="30" y="170"/>
                  <a:pt x="30" y="170"/>
                </a:cubicBezTo>
                <a:cubicBezTo>
                  <a:pt x="33" y="174"/>
                  <a:pt x="35" y="177"/>
                  <a:pt x="37" y="179"/>
                </a:cubicBezTo>
                <a:cubicBezTo>
                  <a:pt x="37" y="180"/>
                  <a:pt x="37" y="181"/>
                  <a:pt x="38" y="181"/>
                </a:cubicBezTo>
                <a:cubicBezTo>
                  <a:pt x="41" y="185"/>
                  <a:pt x="38" y="191"/>
                  <a:pt x="34" y="196"/>
                </a:cubicBezTo>
                <a:cubicBezTo>
                  <a:pt x="32" y="199"/>
                  <a:pt x="29" y="203"/>
                  <a:pt x="28" y="206"/>
                </a:cubicBezTo>
                <a:cubicBezTo>
                  <a:pt x="27" y="208"/>
                  <a:pt x="26" y="210"/>
                  <a:pt x="25" y="212"/>
                </a:cubicBezTo>
                <a:cubicBezTo>
                  <a:pt x="22" y="218"/>
                  <a:pt x="19" y="224"/>
                  <a:pt x="16" y="232"/>
                </a:cubicBezTo>
                <a:cubicBezTo>
                  <a:pt x="14" y="236"/>
                  <a:pt x="15" y="238"/>
                  <a:pt x="15" y="241"/>
                </a:cubicBezTo>
                <a:cubicBezTo>
                  <a:pt x="16" y="247"/>
                  <a:pt x="16" y="252"/>
                  <a:pt x="11" y="260"/>
                </a:cubicBezTo>
                <a:cubicBezTo>
                  <a:pt x="8" y="263"/>
                  <a:pt x="5" y="266"/>
                  <a:pt x="3" y="268"/>
                </a:cubicBezTo>
                <a:cubicBezTo>
                  <a:pt x="2" y="269"/>
                  <a:pt x="0" y="270"/>
                  <a:pt x="0" y="271"/>
                </a:cubicBezTo>
                <a:cubicBezTo>
                  <a:pt x="1" y="274"/>
                  <a:pt x="1" y="277"/>
                  <a:pt x="1" y="279"/>
                </a:cubicBezTo>
                <a:cubicBezTo>
                  <a:pt x="2" y="279"/>
                  <a:pt x="4" y="279"/>
                  <a:pt x="6" y="279"/>
                </a:cubicBezTo>
                <a:cubicBezTo>
                  <a:pt x="8" y="279"/>
                  <a:pt x="8" y="279"/>
                  <a:pt x="8" y="279"/>
                </a:cubicBezTo>
                <a:cubicBezTo>
                  <a:pt x="9" y="279"/>
                  <a:pt x="10" y="279"/>
                  <a:pt x="10" y="279"/>
                </a:cubicBezTo>
                <a:cubicBezTo>
                  <a:pt x="13" y="279"/>
                  <a:pt x="16" y="279"/>
                  <a:pt x="17" y="281"/>
                </a:cubicBezTo>
                <a:cubicBezTo>
                  <a:pt x="19" y="280"/>
                  <a:pt x="23" y="279"/>
                  <a:pt x="28" y="277"/>
                </a:cubicBezTo>
                <a:cubicBezTo>
                  <a:pt x="29" y="277"/>
                  <a:pt x="29" y="277"/>
                  <a:pt x="29" y="277"/>
                </a:cubicBezTo>
                <a:cubicBezTo>
                  <a:pt x="41" y="274"/>
                  <a:pt x="46" y="271"/>
                  <a:pt x="49" y="270"/>
                </a:cubicBezTo>
                <a:cubicBezTo>
                  <a:pt x="52" y="269"/>
                  <a:pt x="54" y="268"/>
                  <a:pt x="56" y="268"/>
                </a:cubicBezTo>
                <a:cubicBezTo>
                  <a:pt x="57" y="268"/>
                  <a:pt x="59" y="268"/>
                  <a:pt x="61" y="268"/>
                </a:cubicBezTo>
                <a:cubicBezTo>
                  <a:pt x="64" y="269"/>
                  <a:pt x="66" y="270"/>
                  <a:pt x="68" y="271"/>
                </a:cubicBezTo>
                <a:cubicBezTo>
                  <a:pt x="69" y="272"/>
                  <a:pt x="70" y="272"/>
                  <a:pt x="73" y="272"/>
                </a:cubicBezTo>
                <a:cubicBezTo>
                  <a:pt x="74" y="272"/>
                  <a:pt x="75" y="272"/>
                  <a:pt x="75" y="272"/>
                </a:cubicBezTo>
                <a:cubicBezTo>
                  <a:pt x="77" y="272"/>
                  <a:pt x="79" y="272"/>
                  <a:pt x="82" y="272"/>
                </a:cubicBezTo>
                <a:cubicBezTo>
                  <a:pt x="89" y="272"/>
                  <a:pt x="95" y="269"/>
                  <a:pt x="100" y="268"/>
                </a:cubicBezTo>
                <a:cubicBezTo>
                  <a:pt x="103" y="266"/>
                  <a:pt x="105" y="266"/>
                  <a:pt x="107" y="266"/>
                </a:cubicBezTo>
                <a:cubicBezTo>
                  <a:pt x="110" y="266"/>
                  <a:pt x="112" y="267"/>
                  <a:pt x="112" y="268"/>
                </a:cubicBezTo>
                <a:cubicBezTo>
                  <a:pt x="114" y="272"/>
                  <a:pt x="114" y="276"/>
                  <a:pt x="113" y="279"/>
                </a:cubicBezTo>
                <a:cubicBezTo>
                  <a:pt x="111" y="287"/>
                  <a:pt x="108" y="292"/>
                  <a:pt x="105" y="295"/>
                </a:cubicBezTo>
                <a:cubicBezTo>
                  <a:pt x="105" y="296"/>
                  <a:pt x="104" y="296"/>
                  <a:pt x="104" y="297"/>
                </a:cubicBezTo>
                <a:cubicBezTo>
                  <a:pt x="104" y="297"/>
                  <a:pt x="104" y="297"/>
                  <a:pt x="105" y="298"/>
                </a:cubicBezTo>
                <a:cubicBezTo>
                  <a:pt x="110" y="300"/>
                  <a:pt x="113" y="300"/>
                  <a:pt x="115" y="300"/>
                </a:cubicBezTo>
                <a:cubicBezTo>
                  <a:pt x="119" y="301"/>
                  <a:pt x="123" y="301"/>
                  <a:pt x="125" y="309"/>
                </a:cubicBezTo>
                <a:cubicBezTo>
                  <a:pt x="126" y="311"/>
                  <a:pt x="126" y="312"/>
                  <a:pt x="126" y="313"/>
                </a:cubicBezTo>
                <a:cubicBezTo>
                  <a:pt x="128" y="312"/>
                  <a:pt x="131" y="310"/>
                  <a:pt x="135" y="310"/>
                </a:cubicBezTo>
                <a:cubicBezTo>
                  <a:pt x="139" y="308"/>
                  <a:pt x="141" y="308"/>
                  <a:pt x="143" y="308"/>
                </a:cubicBezTo>
                <a:cubicBezTo>
                  <a:pt x="144" y="308"/>
                  <a:pt x="145" y="308"/>
                  <a:pt x="146" y="308"/>
                </a:cubicBezTo>
                <a:cubicBezTo>
                  <a:pt x="147" y="309"/>
                  <a:pt x="148" y="309"/>
                  <a:pt x="151" y="309"/>
                </a:cubicBezTo>
                <a:cubicBezTo>
                  <a:pt x="154" y="310"/>
                  <a:pt x="156" y="310"/>
                  <a:pt x="158" y="311"/>
                </a:cubicBezTo>
                <a:cubicBezTo>
                  <a:pt x="159" y="311"/>
                  <a:pt x="160" y="311"/>
                  <a:pt x="161" y="311"/>
                </a:cubicBezTo>
                <a:cubicBezTo>
                  <a:pt x="162" y="311"/>
                  <a:pt x="165" y="310"/>
                  <a:pt x="171" y="308"/>
                </a:cubicBezTo>
                <a:cubicBezTo>
                  <a:pt x="173" y="307"/>
                  <a:pt x="175" y="307"/>
                  <a:pt x="177" y="307"/>
                </a:cubicBezTo>
                <a:cubicBezTo>
                  <a:pt x="176" y="304"/>
                  <a:pt x="176" y="300"/>
                  <a:pt x="177" y="283"/>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7" name="Freeform 126"/>
          <p:cNvSpPr>
            <a:spLocks/>
          </p:cNvSpPr>
          <p:nvPr/>
        </p:nvSpPr>
        <p:spPr bwMode="auto">
          <a:xfrm>
            <a:off x="13909993" y="4629202"/>
            <a:ext cx="1361838" cy="1039092"/>
          </a:xfrm>
          <a:custGeom>
            <a:avLst/>
            <a:gdLst>
              <a:gd name="T0" fmla="*/ 361 w 378"/>
              <a:gd name="T1" fmla="*/ 285 h 288"/>
              <a:gd name="T2" fmla="*/ 375 w 378"/>
              <a:gd name="T3" fmla="*/ 110 h 288"/>
              <a:gd name="T4" fmla="*/ 376 w 378"/>
              <a:gd name="T5" fmla="*/ 36 h 288"/>
              <a:gd name="T6" fmla="*/ 290 w 378"/>
              <a:gd name="T7" fmla="*/ 26 h 288"/>
              <a:gd name="T8" fmla="*/ 236 w 378"/>
              <a:gd name="T9" fmla="*/ 19 h 288"/>
              <a:gd name="T10" fmla="*/ 230 w 378"/>
              <a:gd name="T11" fmla="*/ 18 h 288"/>
              <a:gd name="T12" fmla="*/ 200 w 378"/>
              <a:gd name="T13" fmla="*/ 12 h 288"/>
              <a:gd name="T14" fmla="*/ 172 w 378"/>
              <a:gd name="T15" fmla="*/ 4 h 288"/>
              <a:gd name="T16" fmla="*/ 121 w 378"/>
              <a:gd name="T17" fmla="*/ 0 h 288"/>
              <a:gd name="T18" fmla="*/ 76 w 378"/>
              <a:gd name="T19" fmla="*/ 1 h 288"/>
              <a:gd name="T20" fmla="*/ 37 w 378"/>
              <a:gd name="T21" fmla="*/ 2 h 288"/>
              <a:gd name="T22" fmla="*/ 0 w 378"/>
              <a:gd name="T23" fmla="*/ 248 h 288"/>
              <a:gd name="T24" fmla="*/ 309 w 378"/>
              <a:gd name="T25" fmla="*/ 287 h 288"/>
              <a:gd name="T26" fmla="*/ 324 w 378"/>
              <a:gd name="T27" fmla="*/ 288 h 288"/>
              <a:gd name="T28" fmla="*/ 361 w 378"/>
              <a:gd name="T29" fmla="*/ 28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8" h="288">
                <a:moveTo>
                  <a:pt x="361" y="285"/>
                </a:moveTo>
                <a:cubicBezTo>
                  <a:pt x="375" y="110"/>
                  <a:pt x="375" y="110"/>
                  <a:pt x="375" y="110"/>
                </a:cubicBezTo>
                <a:cubicBezTo>
                  <a:pt x="377" y="79"/>
                  <a:pt x="378" y="45"/>
                  <a:pt x="376" y="36"/>
                </a:cubicBezTo>
                <a:cubicBezTo>
                  <a:pt x="367" y="34"/>
                  <a:pt x="319" y="29"/>
                  <a:pt x="290" y="26"/>
                </a:cubicBezTo>
                <a:cubicBezTo>
                  <a:pt x="289" y="26"/>
                  <a:pt x="263" y="23"/>
                  <a:pt x="236" y="19"/>
                </a:cubicBezTo>
                <a:cubicBezTo>
                  <a:pt x="234" y="19"/>
                  <a:pt x="232" y="18"/>
                  <a:pt x="230" y="18"/>
                </a:cubicBezTo>
                <a:cubicBezTo>
                  <a:pt x="212" y="15"/>
                  <a:pt x="208" y="14"/>
                  <a:pt x="200" y="12"/>
                </a:cubicBezTo>
                <a:cubicBezTo>
                  <a:pt x="194" y="10"/>
                  <a:pt x="187" y="8"/>
                  <a:pt x="172" y="4"/>
                </a:cubicBezTo>
                <a:cubicBezTo>
                  <a:pt x="162" y="1"/>
                  <a:pt x="146" y="0"/>
                  <a:pt x="121" y="0"/>
                </a:cubicBezTo>
                <a:cubicBezTo>
                  <a:pt x="107" y="0"/>
                  <a:pt x="92" y="1"/>
                  <a:pt x="76" y="1"/>
                </a:cubicBezTo>
                <a:cubicBezTo>
                  <a:pt x="63" y="1"/>
                  <a:pt x="50" y="2"/>
                  <a:pt x="37" y="2"/>
                </a:cubicBezTo>
                <a:cubicBezTo>
                  <a:pt x="0" y="248"/>
                  <a:pt x="0" y="248"/>
                  <a:pt x="0" y="248"/>
                </a:cubicBezTo>
                <a:cubicBezTo>
                  <a:pt x="30" y="253"/>
                  <a:pt x="209" y="284"/>
                  <a:pt x="309" y="287"/>
                </a:cubicBezTo>
                <a:cubicBezTo>
                  <a:pt x="314" y="288"/>
                  <a:pt x="320" y="288"/>
                  <a:pt x="324" y="288"/>
                </a:cubicBezTo>
                <a:cubicBezTo>
                  <a:pt x="340" y="288"/>
                  <a:pt x="352" y="287"/>
                  <a:pt x="361" y="285"/>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8" name="Freeform 127"/>
          <p:cNvSpPr>
            <a:spLocks/>
          </p:cNvSpPr>
          <p:nvPr/>
        </p:nvSpPr>
        <p:spPr bwMode="auto">
          <a:xfrm>
            <a:off x="12986368" y="4235606"/>
            <a:ext cx="1023348" cy="1280496"/>
          </a:xfrm>
          <a:custGeom>
            <a:avLst/>
            <a:gdLst>
              <a:gd name="T0" fmla="*/ 248 w 284"/>
              <a:gd name="T1" fmla="*/ 355 h 355"/>
              <a:gd name="T2" fmla="*/ 284 w 284"/>
              <a:gd name="T3" fmla="*/ 111 h 355"/>
              <a:gd name="T4" fmla="*/ 233 w 284"/>
              <a:gd name="T5" fmla="*/ 107 h 355"/>
              <a:gd name="T6" fmla="*/ 191 w 284"/>
              <a:gd name="T7" fmla="*/ 81 h 355"/>
              <a:gd name="T8" fmla="*/ 190 w 284"/>
              <a:gd name="T9" fmla="*/ 75 h 355"/>
              <a:gd name="T10" fmla="*/ 187 w 284"/>
              <a:gd name="T11" fmla="*/ 63 h 355"/>
              <a:gd name="T12" fmla="*/ 195 w 284"/>
              <a:gd name="T13" fmla="*/ 53 h 355"/>
              <a:gd name="T14" fmla="*/ 200 w 284"/>
              <a:gd name="T15" fmla="*/ 12 h 355"/>
              <a:gd name="T16" fmla="*/ 200 w 284"/>
              <a:gd name="T17" fmla="*/ 12 h 355"/>
              <a:gd name="T18" fmla="*/ 198 w 284"/>
              <a:gd name="T19" fmla="*/ 12 h 355"/>
              <a:gd name="T20" fmla="*/ 197 w 284"/>
              <a:gd name="T21" fmla="*/ 11 h 355"/>
              <a:gd name="T22" fmla="*/ 195 w 284"/>
              <a:gd name="T23" fmla="*/ 11 h 355"/>
              <a:gd name="T24" fmla="*/ 194 w 284"/>
              <a:gd name="T25" fmla="*/ 10 h 355"/>
              <a:gd name="T26" fmla="*/ 192 w 284"/>
              <a:gd name="T27" fmla="*/ 10 h 355"/>
              <a:gd name="T28" fmla="*/ 191 w 284"/>
              <a:gd name="T29" fmla="*/ 10 h 355"/>
              <a:gd name="T30" fmla="*/ 189 w 284"/>
              <a:gd name="T31" fmla="*/ 9 h 355"/>
              <a:gd name="T32" fmla="*/ 187 w 284"/>
              <a:gd name="T33" fmla="*/ 9 h 355"/>
              <a:gd name="T34" fmla="*/ 186 w 284"/>
              <a:gd name="T35" fmla="*/ 8 h 355"/>
              <a:gd name="T36" fmla="*/ 183 w 284"/>
              <a:gd name="T37" fmla="*/ 8 h 355"/>
              <a:gd name="T38" fmla="*/ 182 w 284"/>
              <a:gd name="T39" fmla="*/ 7 h 355"/>
              <a:gd name="T40" fmla="*/ 179 w 284"/>
              <a:gd name="T41" fmla="*/ 7 h 355"/>
              <a:gd name="T42" fmla="*/ 178 w 284"/>
              <a:gd name="T43" fmla="*/ 6 h 355"/>
              <a:gd name="T44" fmla="*/ 175 w 284"/>
              <a:gd name="T45" fmla="*/ 6 h 355"/>
              <a:gd name="T46" fmla="*/ 174 w 284"/>
              <a:gd name="T47" fmla="*/ 6 h 355"/>
              <a:gd name="T48" fmla="*/ 171 w 284"/>
              <a:gd name="T49" fmla="*/ 5 h 355"/>
              <a:gd name="T50" fmla="*/ 170 w 284"/>
              <a:gd name="T51" fmla="*/ 5 h 355"/>
              <a:gd name="T52" fmla="*/ 166 w 284"/>
              <a:gd name="T53" fmla="*/ 4 h 355"/>
              <a:gd name="T54" fmla="*/ 165 w 284"/>
              <a:gd name="T55" fmla="*/ 4 h 355"/>
              <a:gd name="T56" fmla="*/ 162 w 284"/>
              <a:gd name="T57" fmla="*/ 4 h 355"/>
              <a:gd name="T58" fmla="*/ 161 w 284"/>
              <a:gd name="T59" fmla="*/ 4 h 355"/>
              <a:gd name="T60" fmla="*/ 158 w 284"/>
              <a:gd name="T61" fmla="*/ 4 h 355"/>
              <a:gd name="T62" fmla="*/ 157 w 284"/>
              <a:gd name="T63" fmla="*/ 4 h 355"/>
              <a:gd name="T64" fmla="*/ 153 w 284"/>
              <a:gd name="T65" fmla="*/ 3 h 355"/>
              <a:gd name="T66" fmla="*/ 133 w 284"/>
              <a:gd name="T67" fmla="*/ 5 h 355"/>
              <a:gd name="T68" fmla="*/ 122 w 284"/>
              <a:gd name="T69" fmla="*/ 5 h 355"/>
              <a:gd name="T70" fmla="*/ 113 w 284"/>
              <a:gd name="T71" fmla="*/ 5 h 355"/>
              <a:gd name="T72" fmla="*/ 100 w 284"/>
              <a:gd name="T73" fmla="*/ 3 h 355"/>
              <a:gd name="T74" fmla="*/ 96 w 284"/>
              <a:gd name="T75" fmla="*/ 2 h 355"/>
              <a:gd name="T76" fmla="*/ 95 w 284"/>
              <a:gd name="T77" fmla="*/ 2 h 355"/>
              <a:gd name="T78" fmla="*/ 89 w 284"/>
              <a:gd name="T79" fmla="*/ 4 h 355"/>
              <a:gd name="T80" fmla="*/ 84 w 284"/>
              <a:gd name="T81" fmla="*/ 5 h 355"/>
              <a:gd name="T82" fmla="*/ 78 w 284"/>
              <a:gd name="T83" fmla="*/ 2 h 355"/>
              <a:gd name="T84" fmla="*/ 78 w 284"/>
              <a:gd name="T85" fmla="*/ 1 h 355"/>
              <a:gd name="T86" fmla="*/ 78 w 284"/>
              <a:gd name="T87" fmla="*/ 1 h 355"/>
              <a:gd name="T88" fmla="*/ 77 w 284"/>
              <a:gd name="T89" fmla="*/ 0 h 355"/>
              <a:gd name="T90" fmla="*/ 34 w 284"/>
              <a:gd name="T91" fmla="*/ 144 h 355"/>
              <a:gd name="T92" fmla="*/ 28 w 284"/>
              <a:gd name="T93" fmla="*/ 155 h 355"/>
              <a:gd name="T94" fmla="*/ 22 w 284"/>
              <a:gd name="T95" fmla="*/ 168 h 355"/>
              <a:gd name="T96" fmla="*/ 21 w 284"/>
              <a:gd name="T97" fmla="*/ 187 h 355"/>
              <a:gd name="T98" fmla="*/ 18 w 284"/>
              <a:gd name="T99" fmla="*/ 207 h 355"/>
              <a:gd name="T100" fmla="*/ 16 w 284"/>
              <a:gd name="T101" fmla="*/ 223 h 355"/>
              <a:gd name="T102" fmla="*/ 14 w 284"/>
              <a:gd name="T103" fmla="*/ 232 h 355"/>
              <a:gd name="T104" fmla="*/ 0 w 284"/>
              <a:gd name="T105" fmla="*/ 304 h 355"/>
              <a:gd name="T106" fmla="*/ 65 w 284"/>
              <a:gd name="T107" fmla="*/ 311 h 355"/>
              <a:gd name="T108" fmla="*/ 68 w 284"/>
              <a:gd name="T109" fmla="*/ 311 h 355"/>
              <a:gd name="T110" fmla="*/ 74 w 284"/>
              <a:gd name="T111" fmla="*/ 311 h 355"/>
              <a:gd name="T112" fmla="*/ 115 w 284"/>
              <a:gd name="T113" fmla="*/ 321 h 355"/>
              <a:gd name="T114" fmla="*/ 117 w 284"/>
              <a:gd name="T115" fmla="*/ 322 h 355"/>
              <a:gd name="T116" fmla="*/ 128 w 284"/>
              <a:gd name="T117" fmla="*/ 330 h 355"/>
              <a:gd name="T118" fmla="*/ 144 w 284"/>
              <a:gd name="T119" fmla="*/ 333 h 355"/>
              <a:gd name="T120" fmla="*/ 248 w 284"/>
              <a:gd name="T121"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355">
                <a:moveTo>
                  <a:pt x="248" y="355"/>
                </a:moveTo>
                <a:cubicBezTo>
                  <a:pt x="284" y="111"/>
                  <a:pt x="284" y="111"/>
                  <a:pt x="284" y="111"/>
                </a:cubicBezTo>
                <a:cubicBezTo>
                  <a:pt x="261" y="111"/>
                  <a:pt x="245" y="110"/>
                  <a:pt x="233" y="107"/>
                </a:cubicBezTo>
                <a:cubicBezTo>
                  <a:pt x="198" y="101"/>
                  <a:pt x="194" y="92"/>
                  <a:pt x="191" y="81"/>
                </a:cubicBezTo>
                <a:cubicBezTo>
                  <a:pt x="191" y="79"/>
                  <a:pt x="190" y="77"/>
                  <a:pt x="190" y="75"/>
                </a:cubicBezTo>
                <a:cubicBezTo>
                  <a:pt x="186" y="70"/>
                  <a:pt x="187" y="66"/>
                  <a:pt x="187" y="63"/>
                </a:cubicBezTo>
                <a:cubicBezTo>
                  <a:pt x="189" y="58"/>
                  <a:pt x="193" y="55"/>
                  <a:pt x="195" y="53"/>
                </a:cubicBezTo>
                <a:cubicBezTo>
                  <a:pt x="200" y="12"/>
                  <a:pt x="200" y="12"/>
                  <a:pt x="200" y="12"/>
                </a:cubicBezTo>
                <a:cubicBezTo>
                  <a:pt x="200" y="12"/>
                  <a:pt x="200" y="12"/>
                  <a:pt x="200" y="12"/>
                </a:cubicBezTo>
                <a:cubicBezTo>
                  <a:pt x="199" y="12"/>
                  <a:pt x="199" y="12"/>
                  <a:pt x="198" y="12"/>
                </a:cubicBezTo>
                <a:cubicBezTo>
                  <a:pt x="198" y="12"/>
                  <a:pt x="197" y="11"/>
                  <a:pt x="197" y="11"/>
                </a:cubicBezTo>
                <a:cubicBezTo>
                  <a:pt x="196" y="11"/>
                  <a:pt x="196" y="11"/>
                  <a:pt x="195" y="11"/>
                </a:cubicBezTo>
                <a:cubicBezTo>
                  <a:pt x="195" y="11"/>
                  <a:pt x="194" y="11"/>
                  <a:pt x="194" y="10"/>
                </a:cubicBezTo>
                <a:cubicBezTo>
                  <a:pt x="193" y="10"/>
                  <a:pt x="193" y="10"/>
                  <a:pt x="192" y="10"/>
                </a:cubicBezTo>
                <a:cubicBezTo>
                  <a:pt x="192" y="10"/>
                  <a:pt x="191" y="10"/>
                  <a:pt x="191" y="10"/>
                </a:cubicBezTo>
                <a:cubicBezTo>
                  <a:pt x="190" y="9"/>
                  <a:pt x="190" y="9"/>
                  <a:pt x="189" y="9"/>
                </a:cubicBezTo>
                <a:cubicBezTo>
                  <a:pt x="189" y="9"/>
                  <a:pt x="188" y="9"/>
                  <a:pt x="187" y="9"/>
                </a:cubicBezTo>
                <a:cubicBezTo>
                  <a:pt x="187" y="9"/>
                  <a:pt x="186" y="8"/>
                  <a:pt x="186" y="8"/>
                </a:cubicBezTo>
                <a:cubicBezTo>
                  <a:pt x="185" y="8"/>
                  <a:pt x="184" y="8"/>
                  <a:pt x="183" y="8"/>
                </a:cubicBezTo>
                <a:cubicBezTo>
                  <a:pt x="182" y="7"/>
                  <a:pt x="182" y="7"/>
                  <a:pt x="182" y="7"/>
                </a:cubicBezTo>
                <a:cubicBezTo>
                  <a:pt x="181" y="7"/>
                  <a:pt x="180" y="7"/>
                  <a:pt x="179" y="7"/>
                </a:cubicBezTo>
                <a:cubicBezTo>
                  <a:pt x="179" y="7"/>
                  <a:pt x="178" y="7"/>
                  <a:pt x="178" y="6"/>
                </a:cubicBezTo>
                <a:cubicBezTo>
                  <a:pt x="177" y="6"/>
                  <a:pt x="176" y="6"/>
                  <a:pt x="175" y="6"/>
                </a:cubicBezTo>
                <a:cubicBezTo>
                  <a:pt x="175" y="6"/>
                  <a:pt x="174" y="6"/>
                  <a:pt x="174" y="6"/>
                </a:cubicBezTo>
                <a:cubicBezTo>
                  <a:pt x="173" y="5"/>
                  <a:pt x="172" y="5"/>
                  <a:pt x="171" y="5"/>
                </a:cubicBezTo>
                <a:cubicBezTo>
                  <a:pt x="170" y="5"/>
                  <a:pt x="170" y="5"/>
                  <a:pt x="170" y="5"/>
                </a:cubicBezTo>
                <a:cubicBezTo>
                  <a:pt x="169" y="5"/>
                  <a:pt x="167" y="5"/>
                  <a:pt x="166" y="4"/>
                </a:cubicBezTo>
                <a:cubicBezTo>
                  <a:pt x="166" y="4"/>
                  <a:pt x="165" y="4"/>
                  <a:pt x="165" y="4"/>
                </a:cubicBezTo>
                <a:cubicBezTo>
                  <a:pt x="164" y="4"/>
                  <a:pt x="163" y="4"/>
                  <a:pt x="162" y="4"/>
                </a:cubicBezTo>
                <a:cubicBezTo>
                  <a:pt x="162" y="4"/>
                  <a:pt x="161" y="4"/>
                  <a:pt x="161" y="4"/>
                </a:cubicBezTo>
                <a:cubicBezTo>
                  <a:pt x="160" y="4"/>
                  <a:pt x="159" y="4"/>
                  <a:pt x="158" y="4"/>
                </a:cubicBezTo>
                <a:cubicBezTo>
                  <a:pt x="158" y="4"/>
                  <a:pt x="157" y="4"/>
                  <a:pt x="157" y="4"/>
                </a:cubicBezTo>
                <a:cubicBezTo>
                  <a:pt x="156" y="3"/>
                  <a:pt x="155" y="3"/>
                  <a:pt x="153" y="3"/>
                </a:cubicBezTo>
                <a:cubicBezTo>
                  <a:pt x="143" y="3"/>
                  <a:pt x="138" y="4"/>
                  <a:pt x="133" y="5"/>
                </a:cubicBezTo>
                <a:cubicBezTo>
                  <a:pt x="129" y="5"/>
                  <a:pt x="126" y="5"/>
                  <a:pt x="122" y="5"/>
                </a:cubicBezTo>
                <a:cubicBezTo>
                  <a:pt x="119" y="5"/>
                  <a:pt x="116" y="5"/>
                  <a:pt x="113" y="5"/>
                </a:cubicBezTo>
                <a:cubicBezTo>
                  <a:pt x="107" y="4"/>
                  <a:pt x="103" y="4"/>
                  <a:pt x="100" y="3"/>
                </a:cubicBezTo>
                <a:cubicBezTo>
                  <a:pt x="99" y="3"/>
                  <a:pt x="97" y="2"/>
                  <a:pt x="96" y="2"/>
                </a:cubicBezTo>
                <a:cubicBezTo>
                  <a:pt x="96" y="2"/>
                  <a:pt x="95" y="2"/>
                  <a:pt x="95" y="2"/>
                </a:cubicBezTo>
                <a:cubicBezTo>
                  <a:pt x="93" y="2"/>
                  <a:pt x="92" y="3"/>
                  <a:pt x="89" y="4"/>
                </a:cubicBezTo>
                <a:cubicBezTo>
                  <a:pt x="87" y="5"/>
                  <a:pt x="86" y="5"/>
                  <a:pt x="84" y="5"/>
                </a:cubicBezTo>
                <a:cubicBezTo>
                  <a:pt x="82" y="5"/>
                  <a:pt x="80" y="3"/>
                  <a:pt x="78" y="2"/>
                </a:cubicBezTo>
                <a:cubicBezTo>
                  <a:pt x="78" y="2"/>
                  <a:pt x="78" y="2"/>
                  <a:pt x="78" y="1"/>
                </a:cubicBezTo>
                <a:cubicBezTo>
                  <a:pt x="78" y="1"/>
                  <a:pt x="78" y="1"/>
                  <a:pt x="78" y="1"/>
                </a:cubicBezTo>
                <a:cubicBezTo>
                  <a:pt x="78" y="0"/>
                  <a:pt x="78" y="0"/>
                  <a:pt x="77" y="0"/>
                </a:cubicBezTo>
                <a:cubicBezTo>
                  <a:pt x="68" y="33"/>
                  <a:pt x="35" y="141"/>
                  <a:pt x="34" y="144"/>
                </a:cubicBezTo>
                <a:cubicBezTo>
                  <a:pt x="33" y="146"/>
                  <a:pt x="32" y="148"/>
                  <a:pt x="28" y="155"/>
                </a:cubicBezTo>
                <a:cubicBezTo>
                  <a:pt x="26" y="160"/>
                  <a:pt x="24" y="164"/>
                  <a:pt x="22" y="168"/>
                </a:cubicBezTo>
                <a:cubicBezTo>
                  <a:pt x="21" y="170"/>
                  <a:pt x="21" y="180"/>
                  <a:pt x="21" y="187"/>
                </a:cubicBezTo>
                <a:cubicBezTo>
                  <a:pt x="20" y="197"/>
                  <a:pt x="20" y="203"/>
                  <a:pt x="18" y="207"/>
                </a:cubicBezTo>
                <a:cubicBezTo>
                  <a:pt x="17" y="209"/>
                  <a:pt x="16" y="218"/>
                  <a:pt x="16" y="223"/>
                </a:cubicBezTo>
                <a:cubicBezTo>
                  <a:pt x="15" y="226"/>
                  <a:pt x="15" y="229"/>
                  <a:pt x="14" y="232"/>
                </a:cubicBezTo>
                <a:cubicBezTo>
                  <a:pt x="13" y="238"/>
                  <a:pt x="3" y="287"/>
                  <a:pt x="0" y="304"/>
                </a:cubicBezTo>
                <a:cubicBezTo>
                  <a:pt x="12" y="306"/>
                  <a:pt x="44" y="311"/>
                  <a:pt x="65" y="311"/>
                </a:cubicBezTo>
                <a:cubicBezTo>
                  <a:pt x="66" y="311"/>
                  <a:pt x="67" y="311"/>
                  <a:pt x="68" y="311"/>
                </a:cubicBezTo>
                <a:cubicBezTo>
                  <a:pt x="70" y="311"/>
                  <a:pt x="72" y="311"/>
                  <a:pt x="74" y="311"/>
                </a:cubicBezTo>
                <a:cubicBezTo>
                  <a:pt x="95" y="311"/>
                  <a:pt x="102" y="315"/>
                  <a:pt x="115" y="321"/>
                </a:cubicBezTo>
                <a:cubicBezTo>
                  <a:pt x="117" y="322"/>
                  <a:pt x="117" y="322"/>
                  <a:pt x="117" y="322"/>
                </a:cubicBezTo>
                <a:cubicBezTo>
                  <a:pt x="124" y="325"/>
                  <a:pt x="126" y="328"/>
                  <a:pt x="128" y="330"/>
                </a:cubicBezTo>
                <a:cubicBezTo>
                  <a:pt x="130" y="332"/>
                  <a:pt x="131" y="333"/>
                  <a:pt x="144" y="333"/>
                </a:cubicBezTo>
                <a:cubicBezTo>
                  <a:pt x="165" y="334"/>
                  <a:pt x="230" y="351"/>
                  <a:pt x="248" y="355"/>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9" name="Freeform 128"/>
          <p:cNvSpPr>
            <a:spLocks/>
          </p:cNvSpPr>
          <p:nvPr/>
        </p:nvSpPr>
        <p:spPr bwMode="auto">
          <a:xfrm>
            <a:off x="12744955" y="2451321"/>
            <a:ext cx="1070578" cy="1792170"/>
          </a:xfrm>
          <a:custGeom>
            <a:avLst/>
            <a:gdLst>
              <a:gd name="T0" fmla="*/ 75 w 297"/>
              <a:gd name="T1" fmla="*/ 190 h 497"/>
              <a:gd name="T2" fmla="*/ 79 w 297"/>
              <a:gd name="T3" fmla="*/ 193 h 497"/>
              <a:gd name="T4" fmla="*/ 83 w 297"/>
              <a:gd name="T5" fmla="*/ 198 h 497"/>
              <a:gd name="T6" fmla="*/ 85 w 297"/>
              <a:gd name="T7" fmla="*/ 202 h 497"/>
              <a:gd name="T8" fmla="*/ 47 w 297"/>
              <a:gd name="T9" fmla="*/ 257 h 497"/>
              <a:gd name="T10" fmla="*/ 22 w 297"/>
              <a:gd name="T11" fmla="*/ 280 h 497"/>
              <a:gd name="T12" fmla="*/ 23 w 297"/>
              <a:gd name="T13" fmla="*/ 287 h 497"/>
              <a:gd name="T14" fmla="*/ 26 w 297"/>
              <a:gd name="T15" fmla="*/ 289 h 497"/>
              <a:gd name="T16" fmla="*/ 27 w 297"/>
              <a:gd name="T17" fmla="*/ 290 h 497"/>
              <a:gd name="T18" fmla="*/ 32 w 297"/>
              <a:gd name="T19" fmla="*/ 291 h 497"/>
              <a:gd name="T20" fmla="*/ 35 w 297"/>
              <a:gd name="T21" fmla="*/ 292 h 497"/>
              <a:gd name="T22" fmla="*/ 32 w 297"/>
              <a:gd name="T23" fmla="*/ 320 h 497"/>
              <a:gd name="T24" fmla="*/ 4 w 297"/>
              <a:gd name="T25" fmla="*/ 410 h 497"/>
              <a:gd name="T26" fmla="*/ 3 w 297"/>
              <a:gd name="T27" fmla="*/ 414 h 497"/>
              <a:gd name="T28" fmla="*/ 2 w 297"/>
              <a:gd name="T29" fmla="*/ 418 h 497"/>
              <a:gd name="T30" fmla="*/ 1 w 297"/>
              <a:gd name="T31" fmla="*/ 422 h 497"/>
              <a:gd name="T32" fmla="*/ 0 w 297"/>
              <a:gd name="T33" fmla="*/ 428 h 497"/>
              <a:gd name="T34" fmla="*/ 16 w 297"/>
              <a:gd name="T35" fmla="*/ 436 h 497"/>
              <a:gd name="T36" fmla="*/ 25 w 297"/>
              <a:gd name="T37" fmla="*/ 434 h 497"/>
              <a:gd name="T38" fmla="*/ 44 w 297"/>
              <a:gd name="T39" fmla="*/ 444 h 497"/>
              <a:gd name="T40" fmla="*/ 82 w 297"/>
              <a:gd name="T41" fmla="*/ 466 h 497"/>
              <a:gd name="T42" fmla="*/ 112 w 297"/>
              <a:gd name="T43" fmla="*/ 468 h 497"/>
              <a:gd name="T44" fmla="*/ 120 w 297"/>
              <a:gd name="T45" fmla="*/ 463 h 497"/>
              <a:gd name="T46" fmla="*/ 142 w 297"/>
              <a:gd name="T47" fmla="*/ 477 h 497"/>
              <a:gd name="T48" fmla="*/ 150 w 297"/>
              <a:gd name="T49" fmla="*/ 487 h 497"/>
              <a:gd name="T50" fmla="*/ 169 w 297"/>
              <a:gd name="T51" fmla="*/ 488 h 497"/>
              <a:gd name="T52" fmla="*/ 220 w 297"/>
              <a:gd name="T53" fmla="*/ 488 h 497"/>
              <a:gd name="T54" fmla="*/ 296 w 297"/>
              <a:gd name="T55" fmla="*/ 347 h 497"/>
              <a:gd name="T56" fmla="*/ 247 w 297"/>
              <a:gd name="T57" fmla="*/ 346 h 497"/>
              <a:gd name="T58" fmla="*/ 232 w 297"/>
              <a:gd name="T59" fmla="*/ 349 h 497"/>
              <a:gd name="T60" fmla="*/ 219 w 297"/>
              <a:gd name="T61" fmla="*/ 340 h 497"/>
              <a:gd name="T62" fmla="*/ 206 w 297"/>
              <a:gd name="T63" fmla="*/ 282 h 497"/>
              <a:gd name="T64" fmla="*/ 182 w 297"/>
              <a:gd name="T65" fmla="*/ 252 h 497"/>
              <a:gd name="T66" fmla="*/ 170 w 297"/>
              <a:gd name="T67" fmla="*/ 249 h 497"/>
              <a:gd name="T68" fmla="*/ 168 w 297"/>
              <a:gd name="T69" fmla="*/ 229 h 497"/>
              <a:gd name="T70" fmla="*/ 184 w 297"/>
              <a:gd name="T71" fmla="*/ 211 h 497"/>
              <a:gd name="T72" fmla="*/ 186 w 297"/>
              <a:gd name="T73" fmla="*/ 210 h 497"/>
              <a:gd name="T74" fmla="*/ 189 w 297"/>
              <a:gd name="T75" fmla="*/ 214 h 497"/>
              <a:gd name="T76" fmla="*/ 202 w 297"/>
              <a:gd name="T77" fmla="*/ 198 h 497"/>
              <a:gd name="T78" fmla="*/ 196 w 297"/>
              <a:gd name="T79" fmla="*/ 194 h 497"/>
              <a:gd name="T80" fmla="*/ 173 w 297"/>
              <a:gd name="T81" fmla="*/ 178 h 497"/>
              <a:gd name="T82" fmla="*/ 170 w 297"/>
              <a:gd name="T83" fmla="*/ 156 h 497"/>
              <a:gd name="T84" fmla="*/ 142 w 297"/>
              <a:gd name="T85" fmla="*/ 129 h 497"/>
              <a:gd name="T86" fmla="*/ 141 w 297"/>
              <a:gd name="T87" fmla="*/ 100 h 497"/>
              <a:gd name="T88" fmla="*/ 140 w 297"/>
              <a:gd name="T89" fmla="*/ 69 h 497"/>
              <a:gd name="T90" fmla="*/ 69 w 297"/>
              <a:gd name="T91" fmla="*/ 185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7" h="497">
                <a:moveTo>
                  <a:pt x="69" y="185"/>
                </a:moveTo>
                <a:cubicBezTo>
                  <a:pt x="70" y="186"/>
                  <a:pt x="72" y="187"/>
                  <a:pt x="74" y="189"/>
                </a:cubicBezTo>
                <a:cubicBezTo>
                  <a:pt x="74" y="189"/>
                  <a:pt x="75" y="189"/>
                  <a:pt x="75" y="190"/>
                </a:cubicBezTo>
                <a:cubicBezTo>
                  <a:pt x="75" y="190"/>
                  <a:pt x="76" y="190"/>
                  <a:pt x="76" y="191"/>
                </a:cubicBezTo>
                <a:cubicBezTo>
                  <a:pt x="77" y="191"/>
                  <a:pt x="77" y="192"/>
                  <a:pt x="78" y="192"/>
                </a:cubicBezTo>
                <a:cubicBezTo>
                  <a:pt x="78" y="193"/>
                  <a:pt x="78" y="193"/>
                  <a:pt x="79" y="193"/>
                </a:cubicBezTo>
                <a:cubicBezTo>
                  <a:pt x="79" y="194"/>
                  <a:pt x="80" y="194"/>
                  <a:pt x="80" y="195"/>
                </a:cubicBezTo>
                <a:cubicBezTo>
                  <a:pt x="80" y="195"/>
                  <a:pt x="81" y="195"/>
                  <a:pt x="81" y="195"/>
                </a:cubicBezTo>
                <a:cubicBezTo>
                  <a:pt x="82" y="196"/>
                  <a:pt x="82" y="197"/>
                  <a:pt x="83" y="198"/>
                </a:cubicBezTo>
                <a:cubicBezTo>
                  <a:pt x="83" y="198"/>
                  <a:pt x="83" y="198"/>
                  <a:pt x="83" y="198"/>
                </a:cubicBezTo>
                <a:cubicBezTo>
                  <a:pt x="83" y="199"/>
                  <a:pt x="84" y="200"/>
                  <a:pt x="84" y="201"/>
                </a:cubicBezTo>
                <a:cubicBezTo>
                  <a:pt x="84" y="201"/>
                  <a:pt x="84" y="202"/>
                  <a:pt x="85" y="202"/>
                </a:cubicBezTo>
                <a:cubicBezTo>
                  <a:pt x="85" y="203"/>
                  <a:pt x="85" y="204"/>
                  <a:pt x="86" y="205"/>
                </a:cubicBezTo>
                <a:cubicBezTo>
                  <a:pt x="87" y="209"/>
                  <a:pt x="87" y="216"/>
                  <a:pt x="81" y="224"/>
                </a:cubicBezTo>
                <a:cubicBezTo>
                  <a:pt x="68" y="243"/>
                  <a:pt x="57" y="250"/>
                  <a:pt x="47" y="257"/>
                </a:cubicBezTo>
                <a:cubicBezTo>
                  <a:pt x="44" y="259"/>
                  <a:pt x="44" y="259"/>
                  <a:pt x="44" y="259"/>
                </a:cubicBezTo>
                <a:cubicBezTo>
                  <a:pt x="36" y="264"/>
                  <a:pt x="24" y="272"/>
                  <a:pt x="23" y="276"/>
                </a:cubicBezTo>
                <a:cubicBezTo>
                  <a:pt x="23" y="278"/>
                  <a:pt x="22" y="279"/>
                  <a:pt x="22" y="280"/>
                </a:cubicBezTo>
                <a:cubicBezTo>
                  <a:pt x="21" y="283"/>
                  <a:pt x="21" y="283"/>
                  <a:pt x="22" y="286"/>
                </a:cubicBezTo>
                <a:cubicBezTo>
                  <a:pt x="22" y="286"/>
                  <a:pt x="23" y="286"/>
                  <a:pt x="23" y="287"/>
                </a:cubicBezTo>
                <a:cubicBezTo>
                  <a:pt x="23" y="287"/>
                  <a:pt x="23" y="287"/>
                  <a:pt x="23" y="287"/>
                </a:cubicBezTo>
                <a:cubicBezTo>
                  <a:pt x="24" y="287"/>
                  <a:pt x="24" y="288"/>
                  <a:pt x="24" y="288"/>
                </a:cubicBezTo>
                <a:cubicBezTo>
                  <a:pt x="24" y="288"/>
                  <a:pt x="25" y="288"/>
                  <a:pt x="25" y="288"/>
                </a:cubicBezTo>
                <a:cubicBezTo>
                  <a:pt x="25" y="288"/>
                  <a:pt x="25" y="288"/>
                  <a:pt x="26" y="289"/>
                </a:cubicBezTo>
                <a:cubicBezTo>
                  <a:pt x="26" y="289"/>
                  <a:pt x="26" y="289"/>
                  <a:pt x="26" y="289"/>
                </a:cubicBezTo>
                <a:cubicBezTo>
                  <a:pt x="26" y="289"/>
                  <a:pt x="27" y="289"/>
                  <a:pt x="27" y="290"/>
                </a:cubicBezTo>
                <a:cubicBezTo>
                  <a:pt x="27" y="290"/>
                  <a:pt x="27" y="290"/>
                  <a:pt x="27" y="290"/>
                </a:cubicBezTo>
                <a:cubicBezTo>
                  <a:pt x="28" y="290"/>
                  <a:pt x="29" y="290"/>
                  <a:pt x="30" y="291"/>
                </a:cubicBezTo>
                <a:cubicBezTo>
                  <a:pt x="31" y="291"/>
                  <a:pt x="31" y="291"/>
                  <a:pt x="31" y="291"/>
                </a:cubicBezTo>
                <a:cubicBezTo>
                  <a:pt x="31" y="291"/>
                  <a:pt x="31" y="291"/>
                  <a:pt x="32" y="291"/>
                </a:cubicBezTo>
                <a:cubicBezTo>
                  <a:pt x="32" y="291"/>
                  <a:pt x="33" y="291"/>
                  <a:pt x="33" y="291"/>
                </a:cubicBezTo>
                <a:cubicBezTo>
                  <a:pt x="33" y="291"/>
                  <a:pt x="33" y="291"/>
                  <a:pt x="33" y="291"/>
                </a:cubicBezTo>
                <a:cubicBezTo>
                  <a:pt x="35" y="292"/>
                  <a:pt x="35" y="292"/>
                  <a:pt x="35" y="292"/>
                </a:cubicBezTo>
                <a:cubicBezTo>
                  <a:pt x="36" y="294"/>
                  <a:pt x="36" y="294"/>
                  <a:pt x="36" y="294"/>
                </a:cubicBezTo>
                <a:cubicBezTo>
                  <a:pt x="38" y="297"/>
                  <a:pt x="39" y="306"/>
                  <a:pt x="34" y="316"/>
                </a:cubicBezTo>
                <a:cubicBezTo>
                  <a:pt x="33" y="317"/>
                  <a:pt x="32" y="318"/>
                  <a:pt x="32" y="320"/>
                </a:cubicBezTo>
                <a:cubicBezTo>
                  <a:pt x="27" y="331"/>
                  <a:pt x="20" y="357"/>
                  <a:pt x="17" y="371"/>
                </a:cubicBezTo>
                <a:cubicBezTo>
                  <a:pt x="16" y="377"/>
                  <a:pt x="14" y="383"/>
                  <a:pt x="12" y="388"/>
                </a:cubicBezTo>
                <a:cubicBezTo>
                  <a:pt x="9" y="397"/>
                  <a:pt x="6" y="405"/>
                  <a:pt x="4" y="410"/>
                </a:cubicBezTo>
                <a:cubicBezTo>
                  <a:pt x="3" y="412"/>
                  <a:pt x="3" y="412"/>
                  <a:pt x="3" y="412"/>
                </a:cubicBezTo>
                <a:cubicBezTo>
                  <a:pt x="3" y="412"/>
                  <a:pt x="3" y="413"/>
                  <a:pt x="3" y="413"/>
                </a:cubicBezTo>
                <a:cubicBezTo>
                  <a:pt x="3" y="414"/>
                  <a:pt x="3" y="414"/>
                  <a:pt x="3" y="414"/>
                </a:cubicBezTo>
                <a:cubicBezTo>
                  <a:pt x="2" y="414"/>
                  <a:pt x="2" y="415"/>
                  <a:pt x="2" y="415"/>
                </a:cubicBezTo>
                <a:cubicBezTo>
                  <a:pt x="2" y="416"/>
                  <a:pt x="2" y="416"/>
                  <a:pt x="2" y="416"/>
                </a:cubicBezTo>
                <a:cubicBezTo>
                  <a:pt x="2" y="417"/>
                  <a:pt x="2" y="417"/>
                  <a:pt x="2" y="418"/>
                </a:cubicBezTo>
                <a:cubicBezTo>
                  <a:pt x="2" y="418"/>
                  <a:pt x="2" y="419"/>
                  <a:pt x="2" y="419"/>
                </a:cubicBezTo>
                <a:cubicBezTo>
                  <a:pt x="1" y="420"/>
                  <a:pt x="1" y="420"/>
                  <a:pt x="1" y="421"/>
                </a:cubicBezTo>
                <a:cubicBezTo>
                  <a:pt x="1" y="421"/>
                  <a:pt x="1" y="421"/>
                  <a:pt x="1" y="422"/>
                </a:cubicBezTo>
                <a:cubicBezTo>
                  <a:pt x="1" y="423"/>
                  <a:pt x="1" y="423"/>
                  <a:pt x="1" y="424"/>
                </a:cubicBezTo>
                <a:cubicBezTo>
                  <a:pt x="1" y="424"/>
                  <a:pt x="1" y="425"/>
                  <a:pt x="1" y="425"/>
                </a:cubicBezTo>
                <a:cubicBezTo>
                  <a:pt x="1" y="426"/>
                  <a:pt x="0" y="427"/>
                  <a:pt x="0" y="428"/>
                </a:cubicBezTo>
                <a:cubicBezTo>
                  <a:pt x="0" y="428"/>
                  <a:pt x="0" y="428"/>
                  <a:pt x="0" y="429"/>
                </a:cubicBezTo>
                <a:cubicBezTo>
                  <a:pt x="0" y="429"/>
                  <a:pt x="0" y="430"/>
                  <a:pt x="0" y="430"/>
                </a:cubicBezTo>
                <a:cubicBezTo>
                  <a:pt x="4" y="433"/>
                  <a:pt x="11" y="436"/>
                  <a:pt x="16" y="436"/>
                </a:cubicBezTo>
                <a:cubicBezTo>
                  <a:pt x="16" y="436"/>
                  <a:pt x="16" y="436"/>
                  <a:pt x="16" y="436"/>
                </a:cubicBezTo>
                <a:cubicBezTo>
                  <a:pt x="17" y="436"/>
                  <a:pt x="18" y="436"/>
                  <a:pt x="19" y="435"/>
                </a:cubicBezTo>
                <a:cubicBezTo>
                  <a:pt x="21" y="434"/>
                  <a:pt x="23" y="434"/>
                  <a:pt x="25" y="434"/>
                </a:cubicBezTo>
                <a:cubicBezTo>
                  <a:pt x="31" y="434"/>
                  <a:pt x="34" y="437"/>
                  <a:pt x="36" y="439"/>
                </a:cubicBezTo>
                <a:cubicBezTo>
                  <a:pt x="36" y="439"/>
                  <a:pt x="37" y="439"/>
                  <a:pt x="37" y="439"/>
                </a:cubicBezTo>
                <a:cubicBezTo>
                  <a:pt x="38" y="440"/>
                  <a:pt x="39" y="441"/>
                  <a:pt x="44" y="444"/>
                </a:cubicBezTo>
                <a:cubicBezTo>
                  <a:pt x="49" y="448"/>
                  <a:pt x="56" y="452"/>
                  <a:pt x="64" y="457"/>
                </a:cubicBezTo>
                <a:cubicBezTo>
                  <a:pt x="66" y="458"/>
                  <a:pt x="68" y="459"/>
                  <a:pt x="69" y="460"/>
                </a:cubicBezTo>
                <a:cubicBezTo>
                  <a:pt x="74" y="463"/>
                  <a:pt x="76" y="464"/>
                  <a:pt x="82" y="466"/>
                </a:cubicBezTo>
                <a:cubicBezTo>
                  <a:pt x="86" y="468"/>
                  <a:pt x="92" y="469"/>
                  <a:pt x="101" y="471"/>
                </a:cubicBezTo>
                <a:cubicBezTo>
                  <a:pt x="106" y="473"/>
                  <a:pt x="109" y="473"/>
                  <a:pt x="112" y="473"/>
                </a:cubicBezTo>
                <a:cubicBezTo>
                  <a:pt x="111" y="472"/>
                  <a:pt x="111" y="470"/>
                  <a:pt x="112" y="468"/>
                </a:cubicBezTo>
                <a:cubicBezTo>
                  <a:pt x="113" y="466"/>
                  <a:pt x="114" y="465"/>
                  <a:pt x="115" y="464"/>
                </a:cubicBezTo>
                <a:cubicBezTo>
                  <a:pt x="116" y="464"/>
                  <a:pt x="116" y="464"/>
                  <a:pt x="117" y="464"/>
                </a:cubicBezTo>
                <a:cubicBezTo>
                  <a:pt x="118" y="463"/>
                  <a:pt x="119" y="463"/>
                  <a:pt x="120" y="463"/>
                </a:cubicBezTo>
                <a:cubicBezTo>
                  <a:pt x="121" y="463"/>
                  <a:pt x="122" y="463"/>
                  <a:pt x="122" y="463"/>
                </a:cubicBezTo>
                <a:cubicBezTo>
                  <a:pt x="127" y="464"/>
                  <a:pt x="130" y="467"/>
                  <a:pt x="134" y="471"/>
                </a:cubicBezTo>
                <a:cubicBezTo>
                  <a:pt x="136" y="473"/>
                  <a:pt x="139" y="475"/>
                  <a:pt x="142" y="477"/>
                </a:cubicBezTo>
                <a:cubicBezTo>
                  <a:pt x="143" y="478"/>
                  <a:pt x="145" y="479"/>
                  <a:pt x="146" y="480"/>
                </a:cubicBezTo>
                <a:cubicBezTo>
                  <a:pt x="148" y="482"/>
                  <a:pt x="149" y="484"/>
                  <a:pt x="149" y="486"/>
                </a:cubicBezTo>
                <a:cubicBezTo>
                  <a:pt x="150" y="486"/>
                  <a:pt x="150" y="487"/>
                  <a:pt x="150" y="487"/>
                </a:cubicBezTo>
                <a:cubicBezTo>
                  <a:pt x="151" y="488"/>
                  <a:pt x="151" y="489"/>
                  <a:pt x="151" y="490"/>
                </a:cubicBezTo>
                <a:cubicBezTo>
                  <a:pt x="152" y="490"/>
                  <a:pt x="152" y="489"/>
                  <a:pt x="153" y="489"/>
                </a:cubicBezTo>
                <a:cubicBezTo>
                  <a:pt x="159" y="486"/>
                  <a:pt x="163" y="487"/>
                  <a:pt x="169" y="488"/>
                </a:cubicBezTo>
                <a:cubicBezTo>
                  <a:pt x="171" y="488"/>
                  <a:pt x="175" y="489"/>
                  <a:pt x="181" y="490"/>
                </a:cubicBezTo>
                <a:cubicBezTo>
                  <a:pt x="188" y="490"/>
                  <a:pt x="193" y="490"/>
                  <a:pt x="199" y="489"/>
                </a:cubicBezTo>
                <a:cubicBezTo>
                  <a:pt x="204" y="489"/>
                  <a:pt x="210" y="488"/>
                  <a:pt x="220" y="488"/>
                </a:cubicBezTo>
                <a:cubicBezTo>
                  <a:pt x="238" y="488"/>
                  <a:pt x="260" y="494"/>
                  <a:pt x="269" y="497"/>
                </a:cubicBezTo>
                <a:cubicBezTo>
                  <a:pt x="280" y="444"/>
                  <a:pt x="296" y="362"/>
                  <a:pt x="297" y="347"/>
                </a:cubicBezTo>
                <a:cubicBezTo>
                  <a:pt x="297" y="347"/>
                  <a:pt x="296" y="347"/>
                  <a:pt x="296" y="347"/>
                </a:cubicBezTo>
                <a:cubicBezTo>
                  <a:pt x="293" y="346"/>
                  <a:pt x="285" y="345"/>
                  <a:pt x="273" y="344"/>
                </a:cubicBezTo>
                <a:cubicBezTo>
                  <a:pt x="269" y="344"/>
                  <a:pt x="265" y="344"/>
                  <a:pt x="260" y="344"/>
                </a:cubicBezTo>
                <a:cubicBezTo>
                  <a:pt x="254" y="344"/>
                  <a:pt x="251" y="345"/>
                  <a:pt x="247" y="346"/>
                </a:cubicBezTo>
                <a:cubicBezTo>
                  <a:pt x="245" y="347"/>
                  <a:pt x="242" y="348"/>
                  <a:pt x="239" y="349"/>
                </a:cubicBezTo>
                <a:cubicBezTo>
                  <a:pt x="237" y="349"/>
                  <a:pt x="235" y="350"/>
                  <a:pt x="234" y="350"/>
                </a:cubicBezTo>
                <a:cubicBezTo>
                  <a:pt x="233" y="350"/>
                  <a:pt x="232" y="349"/>
                  <a:pt x="232" y="349"/>
                </a:cubicBezTo>
                <a:cubicBezTo>
                  <a:pt x="230" y="349"/>
                  <a:pt x="229" y="348"/>
                  <a:pt x="228" y="347"/>
                </a:cubicBezTo>
                <a:cubicBezTo>
                  <a:pt x="227" y="346"/>
                  <a:pt x="225" y="344"/>
                  <a:pt x="223" y="342"/>
                </a:cubicBezTo>
                <a:cubicBezTo>
                  <a:pt x="222" y="342"/>
                  <a:pt x="221" y="341"/>
                  <a:pt x="219" y="340"/>
                </a:cubicBezTo>
                <a:cubicBezTo>
                  <a:pt x="209" y="334"/>
                  <a:pt x="206" y="321"/>
                  <a:pt x="206" y="307"/>
                </a:cubicBezTo>
                <a:cubicBezTo>
                  <a:pt x="206" y="304"/>
                  <a:pt x="206" y="300"/>
                  <a:pt x="206" y="297"/>
                </a:cubicBezTo>
                <a:cubicBezTo>
                  <a:pt x="206" y="292"/>
                  <a:pt x="206" y="287"/>
                  <a:pt x="206" y="282"/>
                </a:cubicBezTo>
                <a:cubicBezTo>
                  <a:pt x="205" y="267"/>
                  <a:pt x="205" y="267"/>
                  <a:pt x="199" y="263"/>
                </a:cubicBezTo>
                <a:cubicBezTo>
                  <a:pt x="197" y="262"/>
                  <a:pt x="194" y="260"/>
                  <a:pt x="191" y="257"/>
                </a:cubicBezTo>
                <a:cubicBezTo>
                  <a:pt x="186" y="254"/>
                  <a:pt x="183" y="252"/>
                  <a:pt x="182" y="252"/>
                </a:cubicBezTo>
                <a:cubicBezTo>
                  <a:pt x="182" y="252"/>
                  <a:pt x="182" y="252"/>
                  <a:pt x="181" y="252"/>
                </a:cubicBezTo>
                <a:cubicBezTo>
                  <a:pt x="179" y="253"/>
                  <a:pt x="176" y="253"/>
                  <a:pt x="172" y="251"/>
                </a:cubicBezTo>
                <a:cubicBezTo>
                  <a:pt x="171" y="250"/>
                  <a:pt x="170" y="250"/>
                  <a:pt x="170" y="249"/>
                </a:cubicBezTo>
                <a:cubicBezTo>
                  <a:pt x="167" y="248"/>
                  <a:pt x="165" y="246"/>
                  <a:pt x="164" y="242"/>
                </a:cubicBezTo>
                <a:cubicBezTo>
                  <a:pt x="163" y="239"/>
                  <a:pt x="164" y="237"/>
                  <a:pt x="165" y="234"/>
                </a:cubicBezTo>
                <a:cubicBezTo>
                  <a:pt x="166" y="232"/>
                  <a:pt x="167" y="231"/>
                  <a:pt x="168" y="229"/>
                </a:cubicBezTo>
                <a:cubicBezTo>
                  <a:pt x="169" y="228"/>
                  <a:pt x="170" y="226"/>
                  <a:pt x="170" y="224"/>
                </a:cubicBezTo>
                <a:cubicBezTo>
                  <a:pt x="173" y="218"/>
                  <a:pt x="174" y="217"/>
                  <a:pt x="177" y="216"/>
                </a:cubicBezTo>
                <a:cubicBezTo>
                  <a:pt x="179" y="215"/>
                  <a:pt x="181" y="214"/>
                  <a:pt x="184" y="211"/>
                </a:cubicBezTo>
                <a:cubicBezTo>
                  <a:pt x="186" y="210"/>
                  <a:pt x="186" y="210"/>
                  <a:pt x="186" y="210"/>
                </a:cubicBezTo>
                <a:cubicBezTo>
                  <a:pt x="186" y="210"/>
                  <a:pt x="186" y="210"/>
                  <a:pt x="186" y="210"/>
                </a:cubicBezTo>
                <a:cubicBezTo>
                  <a:pt x="186" y="210"/>
                  <a:pt x="186" y="210"/>
                  <a:pt x="186" y="210"/>
                </a:cubicBezTo>
                <a:cubicBezTo>
                  <a:pt x="186" y="210"/>
                  <a:pt x="186" y="210"/>
                  <a:pt x="186" y="210"/>
                </a:cubicBezTo>
                <a:cubicBezTo>
                  <a:pt x="189" y="214"/>
                  <a:pt x="189" y="214"/>
                  <a:pt x="189" y="214"/>
                </a:cubicBezTo>
                <a:cubicBezTo>
                  <a:pt x="189" y="214"/>
                  <a:pt x="189" y="214"/>
                  <a:pt x="189" y="214"/>
                </a:cubicBezTo>
                <a:cubicBezTo>
                  <a:pt x="186" y="210"/>
                  <a:pt x="186" y="210"/>
                  <a:pt x="186" y="210"/>
                </a:cubicBezTo>
                <a:cubicBezTo>
                  <a:pt x="188" y="208"/>
                  <a:pt x="188" y="208"/>
                  <a:pt x="188" y="208"/>
                </a:cubicBezTo>
                <a:cubicBezTo>
                  <a:pt x="192" y="205"/>
                  <a:pt x="197" y="202"/>
                  <a:pt x="202" y="198"/>
                </a:cubicBezTo>
                <a:cubicBezTo>
                  <a:pt x="205" y="197"/>
                  <a:pt x="205" y="197"/>
                  <a:pt x="205" y="197"/>
                </a:cubicBezTo>
                <a:cubicBezTo>
                  <a:pt x="206" y="196"/>
                  <a:pt x="207" y="195"/>
                  <a:pt x="208" y="195"/>
                </a:cubicBezTo>
                <a:cubicBezTo>
                  <a:pt x="205" y="195"/>
                  <a:pt x="201" y="195"/>
                  <a:pt x="196" y="194"/>
                </a:cubicBezTo>
                <a:cubicBezTo>
                  <a:pt x="194" y="194"/>
                  <a:pt x="193" y="194"/>
                  <a:pt x="191" y="194"/>
                </a:cubicBezTo>
                <a:cubicBezTo>
                  <a:pt x="179" y="192"/>
                  <a:pt x="175" y="191"/>
                  <a:pt x="173" y="187"/>
                </a:cubicBezTo>
                <a:cubicBezTo>
                  <a:pt x="171" y="184"/>
                  <a:pt x="172" y="181"/>
                  <a:pt x="173" y="178"/>
                </a:cubicBezTo>
                <a:cubicBezTo>
                  <a:pt x="174" y="175"/>
                  <a:pt x="175" y="171"/>
                  <a:pt x="173" y="164"/>
                </a:cubicBezTo>
                <a:cubicBezTo>
                  <a:pt x="172" y="158"/>
                  <a:pt x="171" y="156"/>
                  <a:pt x="170" y="156"/>
                </a:cubicBezTo>
                <a:cubicBezTo>
                  <a:pt x="171" y="156"/>
                  <a:pt x="170" y="156"/>
                  <a:pt x="170" y="156"/>
                </a:cubicBezTo>
                <a:cubicBezTo>
                  <a:pt x="167" y="155"/>
                  <a:pt x="162" y="153"/>
                  <a:pt x="155" y="145"/>
                </a:cubicBezTo>
                <a:cubicBezTo>
                  <a:pt x="152" y="141"/>
                  <a:pt x="150" y="139"/>
                  <a:pt x="148" y="137"/>
                </a:cubicBezTo>
                <a:cubicBezTo>
                  <a:pt x="144" y="133"/>
                  <a:pt x="144" y="132"/>
                  <a:pt x="142" y="129"/>
                </a:cubicBezTo>
                <a:cubicBezTo>
                  <a:pt x="142" y="128"/>
                  <a:pt x="141" y="125"/>
                  <a:pt x="139" y="121"/>
                </a:cubicBezTo>
                <a:cubicBezTo>
                  <a:pt x="137" y="115"/>
                  <a:pt x="135" y="111"/>
                  <a:pt x="136" y="107"/>
                </a:cubicBezTo>
                <a:cubicBezTo>
                  <a:pt x="137" y="103"/>
                  <a:pt x="140" y="101"/>
                  <a:pt x="141" y="100"/>
                </a:cubicBezTo>
                <a:cubicBezTo>
                  <a:pt x="143" y="99"/>
                  <a:pt x="145" y="98"/>
                  <a:pt x="146" y="96"/>
                </a:cubicBezTo>
                <a:cubicBezTo>
                  <a:pt x="148" y="93"/>
                  <a:pt x="148" y="93"/>
                  <a:pt x="146" y="88"/>
                </a:cubicBezTo>
                <a:cubicBezTo>
                  <a:pt x="145" y="84"/>
                  <a:pt x="142" y="78"/>
                  <a:pt x="140" y="69"/>
                </a:cubicBezTo>
                <a:cubicBezTo>
                  <a:pt x="134" y="49"/>
                  <a:pt x="149" y="23"/>
                  <a:pt x="158" y="11"/>
                </a:cubicBezTo>
                <a:cubicBezTo>
                  <a:pt x="146" y="8"/>
                  <a:pt x="133" y="4"/>
                  <a:pt x="121" y="0"/>
                </a:cubicBezTo>
                <a:lnTo>
                  <a:pt x="69" y="185"/>
                </a:ln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0" name="Freeform 129"/>
          <p:cNvSpPr>
            <a:spLocks/>
          </p:cNvSpPr>
          <p:nvPr/>
        </p:nvSpPr>
        <p:spPr bwMode="auto">
          <a:xfrm>
            <a:off x="11548427" y="2766196"/>
            <a:ext cx="1477294" cy="1222768"/>
          </a:xfrm>
          <a:custGeom>
            <a:avLst/>
            <a:gdLst>
              <a:gd name="T0" fmla="*/ 328 w 410"/>
              <a:gd name="T1" fmla="*/ 319 h 339"/>
              <a:gd name="T2" fmla="*/ 340 w 410"/>
              <a:gd name="T3" fmla="*/ 286 h 339"/>
              <a:gd name="T4" fmla="*/ 359 w 410"/>
              <a:gd name="T5" fmla="*/ 222 h 339"/>
              <a:gd name="T6" fmla="*/ 348 w 410"/>
              <a:gd name="T7" fmla="*/ 204 h 339"/>
              <a:gd name="T8" fmla="*/ 346 w 410"/>
              <a:gd name="T9" fmla="*/ 188 h 339"/>
              <a:gd name="T10" fmla="*/ 372 w 410"/>
              <a:gd name="T11" fmla="*/ 162 h 339"/>
              <a:gd name="T12" fmla="*/ 407 w 410"/>
              <a:gd name="T13" fmla="*/ 129 h 339"/>
              <a:gd name="T14" fmla="*/ 394 w 410"/>
              <a:gd name="T15" fmla="*/ 105 h 339"/>
              <a:gd name="T16" fmla="*/ 287 w 410"/>
              <a:gd name="T17" fmla="*/ 82 h 339"/>
              <a:gd name="T18" fmla="*/ 207 w 410"/>
              <a:gd name="T19" fmla="*/ 62 h 339"/>
              <a:gd name="T20" fmla="*/ 173 w 410"/>
              <a:gd name="T21" fmla="*/ 53 h 339"/>
              <a:gd name="T22" fmla="*/ 160 w 410"/>
              <a:gd name="T23" fmla="*/ 52 h 339"/>
              <a:gd name="T24" fmla="*/ 158 w 410"/>
              <a:gd name="T25" fmla="*/ 51 h 339"/>
              <a:gd name="T26" fmla="*/ 156 w 410"/>
              <a:gd name="T27" fmla="*/ 51 h 339"/>
              <a:gd name="T28" fmla="*/ 154 w 410"/>
              <a:gd name="T29" fmla="*/ 50 h 339"/>
              <a:gd name="T30" fmla="*/ 152 w 410"/>
              <a:gd name="T31" fmla="*/ 49 h 339"/>
              <a:gd name="T32" fmla="*/ 150 w 410"/>
              <a:gd name="T33" fmla="*/ 48 h 339"/>
              <a:gd name="T34" fmla="*/ 148 w 410"/>
              <a:gd name="T35" fmla="*/ 46 h 339"/>
              <a:gd name="T36" fmla="*/ 146 w 410"/>
              <a:gd name="T37" fmla="*/ 45 h 339"/>
              <a:gd name="T38" fmla="*/ 144 w 410"/>
              <a:gd name="T39" fmla="*/ 43 h 339"/>
              <a:gd name="T40" fmla="*/ 142 w 410"/>
              <a:gd name="T41" fmla="*/ 41 h 339"/>
              <a:gd name="T42" fmla="*/ 141 w 410"/>
              <a:gd name="T43" fmla="*/ 39 h 339"/>
              <a:gd name="T44" fmla="*/ 139 w 410"/>
              <a:gd name="T45" fmla="*/ 37 h 339"/>
              <a:gd name="T46" fmla="*/ 138 w 410"/>
              <a:gd name="T47" fmla="*/ 34 h 339"/>
              <a:gd name="T48" fmla="*/ 137 w 410"/>
              <a:gd name="T49" fmla="*/ 31 h 339"/>
              <a:gd name="T50" fmla="*/ 136 w 410"/>
              <a:gd name="T51" fmla="*/ 28 h 339"/>
              <a:gd name="T52" fmla="*/ 136 w 410"/>
              <a:gd name="T53" fmla="*/ 25 h 339"/>
              <a:gd name="T54" fmla="*/ 124 w 410"/>
              <a:gd name="T55" fmla="*/ 3 h 339"/>
              <a:gd name="T56" fmla="*/ 106 w 410"/>
              <a:gd name="T57" fmla="*/ 2 h 339"/>
              <a:gd name="T58" fmla="*/ 39 w 410"/>
              <a:gd name="T59" fmla="*/ 145 h 339"/>
              <a:gd name="T60" fmla="*/ 16 w 410"/>
              <a:gd name="T61" fmla="*/ 169 h 339"/>
              <a:gd name="T62" fmla="*/ 10 w 410"/>
              <a:gd name="T63" fmla="*/ 187 h 339"/>
              <a:gd name="T64" fmla="*/ 12 w 410"/>
              <a:gd name="T65" fmla="*/ 200 h 339"/>
              <a:gd name="T66" fmla="*/ 7 w 410"/>
              <a:gd name="T67" fmla="*/ 207 h 339"/>
              <a:gd name="T68" fmla="*/ 0 w 410"/>
              <a:gd name="T69" fmla="*/ 2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0" h="339">
                <a:moveTo>
                  <a:pt x="324" y="339"/>
                </a:moveTo>
                <a:cubicBezTo>
                  <a:pt x="325" y="333"/>
                  <a:pt x="326" y="323"/>
                  <a:pt x="328" y="319"/>
                </a:cubicBezTo>
                <a:cubicBezTo>
                  <a:pt x="329" y="317"/>
                  <a:pt x="329" y="317"/>
                  <a:pt x="329" y="317"/>
                </a:cubicBezTo>
                <a:cubicBezTo>
                  <a:pt x="331" y="311"/>
                  <a:pt x="336" y="298"/>
                  <a:pt x="340" y="286"/>
                </a:cubicBezTo>
                <a:cubicBezTo>
                  <a:pt x="340" y="284"/>
                  <a:pt x="340" y="282"/>
                  <a:pt x="341" y="281"/>
                </a:cubicBezTo>
                <a:cubicBezTo>
                  <a:pt x="344" y="265"/>
                  <a:pt x="353" y="232"/>
                  <a:pt x="359" y="222"/>
                </a:cubicBezTo>
                <a:cubicBezTo>
                  <a:pt x="361" y="218"/>
                  <a:pt x="361" y="215"/>
                  <a:pt x="361" y="213"/>
                </a:cubicBezTo>
                <a:cubicBezTo>
                  <a:pt x="358" y="212"/>
                  <a:pt x="351" y="210"/>
                  <a:pt x="348" y="204"/>
                </a:cubicBezTo>
                <a:cubicBezTo>
                  <a:pt x="347" y="203"/>
                  <a:pt x="347" y="203"/>
                  <a:pt x="346" y="202"/>
                </a:cubicBezTo>
                <a:cubicBezTo>
                  <a:pt x="343" y="196"/>
                  <a:pt x="345" y="192"/>
                  <a:pt x="346" y="188"/>
                </a:cubicBezTo>
                <a:cubicBezTo>
                  <a:pt x="346" y="187"/>
                  <a:pt x="347" y="186"/>
                  <a:pt x="347" y="185"/>
                </a:cubicBezTo>
                <a:cubicBezTo>
                  <a:pt x="349" y="177"/>
                  <a:pt x="357" y="171"/>
                  <a:pt x="372" y="162"/>
                </a:cubicBezTo>
                <a:cubicBezTo>
                  <a:pt x="375" y="160"/>
                  <a:pt x="375" y="160"/>
                  <a:pt x="375" y="160"/>
                </a:cubicBezTo>
                <a:cubicBezTo>
                  <a:pt x="385" y="153"/>
                  <a:pt x="395" y="147"/>
                  <a:pt x="407" y="129"/>
                </a:cubicBezTo>
                <a:cubicBezTo>
                  <a:pt x="410" y="124"/>
                  <a:pt x="410" y="121"/>
                  <a:pt x="410" y="120"/>
                </a:cubicBezTo>
                <a:cubicBezTo>
                  <a:pt x="408" y="113"/>
                  <a:pt x="398" y="107"/>
                  <a:pt x="394" y="105"/>
                </a:cubicBezTo>
                <a:cubicBezTo>
                  <a:pt x="390" y="104"/>
                  <a:pt x="328" y="86"/>
                  <a:pt x="291" y="83"/>
                </a:cubicBezTo>
                <a:cubicBezTo>
                  <a:pt x="289" y="82"/>
                  <a:pt x="288" y="82"/>
                  <a:pt x="287" y="82"/>
                </a:cubicBezTo>
                <a:cubicBezTo>
                  <a:pt x="284" y="82"/>
                  <a:pt x="282" y="82"/>
                  <a:pt x="280" y="82"/>
                </a:cubicBezTo>
                <a:cubicBezTo>
                  <a:pt x="244" y="82"/>
                  <a:pt x="228" y="78"/>
                  <a:pt x="207" y="62"/>
                </a:cubicBezTo>
                <a:cubicBezTo>
                  <a:pt x="197" y="54"/>
                  <a:pt x="187" y="53"/>
                  <a:pt x="179" y="53"/>
                </a:cubicBezTo>
                <a:cubicBezTo>
                  <a:pt x="177" y="53"/>
                  <a:pt x="175" y="53"/>
                  <a:pt x="173" y="53"/>
                </a:cubicBezTo>
                <a:cubicBezTo>
                  <a:pt x="171" y="53"/>
                  <a:pt x="169" y="53"/>
                  <a:pt x="168" y="53"/>
                </a:cubicBezTo>
                <a:cubicBezTo>
                  <a:pt x="164" y="53"/>
                  <a:pt x="162" y="53"/>
                  <a:pt x="160" y="52"/>
                </a:cubicBezTo>
                <a:cubicBezTo>
                  <a:pt x="160" y="52"/>
                  <a:pt x="159" y="52"/>
                  <a:pt x="159" y="52"/>
                </a:cubicBezTo>
                <a:cubicBezTo>
                  <a:pt x="159" y="52"/>
                  <a:pt x="158" y="52"/>
                  <a:pt x="158" y="51"/>
                </a:cubicBezTo>
                <a:cubicBezTo>
                  <a:pt x="158" y="51"/>
                  <a:pt x="157" y="51"/>
                  <a:pt x="157" y="51"/>
                </a:cubicBezTo>
                <a:cubicBezTo>
                  <a:pt x="157" y="51"/>
                  <a:pt x="157" y="51"/>
                  <a:pt x="156" y="51"/>
                </a:cubicBezTo>
                <a:cubicBezTo>
                  <a:pt x="156" y="51"/>
                  <a:pt x="156" y="50"/>
                  <a:pt x="155" y="50"/>
                </a:cubicBezTo>
                <a:cubicBezTo>
                  <a:pt x="155" y="50"/>
                  <a:pt x="155" y="50"/>
                  <a:pt x="154" y="50"/>
                </a:cubicBezTo>
                <a:cubicBezTo>
                  <a:pt x="154" y="50"/>
                  <a:pt x="154" y="49"/>
                  <a:pt x="153" y="49"/>
                </a:cubicBezTo>
                <a:cubicBezTo>
                  <a:pt x="153" y="49"/>
                  <a:pt x="153" y="49"/>
                  <a:pt x="152" y="49"/>
                </a:cubicBezTo>
                <a:cubicBezTo>
                  <a:pt x="152" y="49"/>
                  <a:pt x="152" y="48"/>
                  <a:pt x="151" y="48"/>
                </a:cubicBezTo>
                <a:cubicBezTo>
                  <a:pt x="151" y="48"/>
                  <a:pt x="151" y="48"/>
                  <a:pt x="150" y="48"/>
                </a:cubicBezTo>
                <a:cubicBezTo>
                  <a:pt x="150" y="47"/>
                  <a:pt x="150" y="47"/>
                  <a:pt x="149" y="47"/>
                </a:cubicBezTo>
                <a:cubicBezTo>
                  <a:pt x="149" y="47"/>
                  <a:pt x="149" y="46"/>
                  <a:pt x="148" y="46"/>
                </a:cubicBezTo>
                <a:cubicBezTo>
                  <a:pt x="148" y="46"/>
                  <a:pt x="147" y="46"/>
                  <a:pt x="147" y="45"/>
                </a:cubicBezTo>
                <a:cubicBezTo>
                  <a:pt x="147" y="45"/>
                  <a:pt x="146" y="45"/>
                  <a:pt x="146" y="45"/>
                </a:cubicBezTo>
                <a:cubicBezTo>
                  <a:pt x="146" y="44"/>
                  <a:pt x="145" y="44"/>
                  <a:pt x="145" y="44"/>
                </a:cubicBezTo>
                <a:cubicBezTo>
                  <a:pt x="145" y="44"/>
                  <a:pt x="144" y="43"/>
                  <a:pt x="144" y="43"/>
                </a:cubicBezTo>
                <a:cubicBezTo>
                  <a:pt x="144" y="43"/>
                  <a:pt x="144" y="42"/>
                  <a:pt x="143" y="42"/>
                </a:cubicBezTo>
                <a:cubicBezTo>
                  <a:pt x="143" y="42"/>
                  <a:pt x="143" y="41"/>
                  <a:pt x="142" y="41"/>
                </a:cubicBezTo>
                <a:cubicBezTo>
                  <a:pt x="142" y="41"/>
                  <a:pt x="142" y="40"/>
                  <a:pt x="141" y="40"/>
                </a:cubicBezTo>
                <a:cubicBezTo>
                  <a:pt x="141" y="40"/>
                  <a:pt x="141" y="39"/>
                  <a:pt x="141" y="39"/>
                </a:cubicBezTo>
                <a:cubicBezTo>
                  <a:pt x="140" y="39"/>
                  <a:pt x="140" y="38"/>
                  <a:pt x="140" y="38"/>
                </a:cubicBezTo>
                <a:cubicBezTo>
                  <a:pt x="140" y="37"/>
                  <a:pt x="139" y="37"/>
                  <a:pt x="139" y="37"/>
                </a:cubicBezTo>
                <a:cubicBezTo>
                  <a:pt x="139" y="36"/>
                  <a:pt x="139" y="36"/>
                  <a:pt x="138" y="35"/>
                </a:cubicBezTo>
                <a:cubicBezTo>
                  <a:pt x="138" y="35"/>
                  <a:pt x="138" y="34"/>
                  <a:pt x="138" y="34"/>
                </a:cubicBezTo>
                <a:cubicBezTo>
                  <a:pt x="138" y="34"/>
                  <a:pt x="138" y="33"/>
                  <a:pt x="137" y="33"/>
                </a:cubicBezTo>
                <a:cubicBezTo>
                  <a:pt x="137" y="32"/>
                  <a:pt x="137" y="32"/>
                  <a:pt x="137" y="31"/>
                </a:cubicBezTo>
                <a:cubicBezTo>
                  <a:pt x="137" y="31"/>
                  <a:pt x="137" y="30"/>
                  <a:pt x="137" y="30"/>
                </a:cubicBezTo>
                <a:cubicBezTo>
                  <a:pt x="137" y="29"/>
                  <a:pt x="136" y="29"/>
                  <a:pt x="136" y="28"/>
                </a:cubicBezTo>
                <a:cubicBezTo>
                  <a:pt x="136" y="28"/>
                  <a:pt x="136" y="27"/>
                  <a:pt x="136" y="26"/>
                </a:cubicBezTo>
                <a:cubicBezTo>
                  <a:pt x="136" y="26"/>
                  <a:pt x="136" y="25"/>
                  <a:pt x="136" y="25"/>
                </a:cubicBezTo>
                <a:cubicBezTo>
                  <a:pt x="136" y="24"/>
                  <a:pt x="136" y="24"/>
                  <a:pt x="136" y="24"/>
                </a:cubicBezTo>
                <a:cubicBezTo>
                  <a:pt x="132" y="15"/>
                  <a:pt x="127" y="5"/>
                  <a:pt x="124" y="3"/>
                </a:cubicBezTo>
                <a:cubicBezTo>
                  <a:pt x="121" y="1"/>
                  <a:pt x="116" y="0"/>
                  <a:pt x="112" y="0"/>
                </a:cubicBezTo>
                <a:cubicBezTo>
                  <a:pt x="108" y="0"/>
                  <a:pt x="106" y="1"/>
                  <a:pt x="106" y="2"/>
                </a:cubicBezTo>
                <a:cubicBezTo>
                  <a:pt x="103" y="6"/>
                  <a:pt x="89" y="39"/>
                  <a:pt x="83" y="60"/>
                </a:cubicBezTo>
                <a:cubicBezTo>
                  <a:pt x="76" y="83"/>
                  <a:pt x="57" y="120"/>
                  <a:pt x="39" y="145"/>
                </a:cubicBezTo>
                <a:cubicBezTo>
                  <a:pt x="28" y="159"/>
                  <a:pt x="27" y="160"/>
                  <a:pt x="24" y="161"/>
                </a:cubicBezTo>
                <a:cubicBezTo>
                  <a:pt x="24" y="161"/>
                  <a:pt x="22" y="162"/>
                  <a:pt x="16" y="169"/>
                </a:cubicBezTo>
                <a:cubicBezTo>
                  <a:pt x="14" y="171"/>
                  <a:pt x="12" y="173"/>
                  <a:pt x="11" y="175"/>
                </a:cubicBezTo>
                <a:cubicBezTo>
                  <a:pt x="12" y="178"/>
                  <a:pt x="11" y="182"/>
                  <a:pt x="10" y="187"/>
                </a:cubicBezTo>
                <a:cubicBezTo>
                  <a:pt x="8" y="195"/>
                  <a:pt x="9" y="197"/>
                  <a:pt x="9" y="198"/>
                </a:cubicBezTo>
                <a:cubicBezTo>
                  <a:pt x="12" y="200"/>
                  <a:pt x="12" y="200"/>
                  <a:pt x="12" y="200"/>
                </a:cubicBezTo>
                <a:cubicBezTo>
                  <a:pt x="10" y="207"/>
                  <a:pt x="10" y="207"/>
                  <a:pt x="10" y="207"/>
                </a:cubicBezTo>
                <a:cubicBezTo>
                  <a:pt x="7" y="207"/>
                  <a:pt x="7" y="207"/>
                  <a:pt x="7" y="207"/>
                </a:cubicBezTo>
                <a:cubicBezTo>
                  <a:pt x="6" y="207"/>
                  <a:pt x="6" y="207"/>
                  <a:pt x="6" y="207"/>
                </a:cubicBezTo>
                <a:cubicBezTo>
                  <a:pt x="4" y="211"/>
                  <a:pt x="2" y="223"/>
                  <a:pt x="0" y="237"/>
                </a:cubicBezTo>
                <a:lnTo>
                  <a:pt x="324" y="339"/>
                </a:ln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1" name="Freeform 130"/>
          <p:cNvSpPr>
            <a:spLocks/>
          </p:cNvSpPr>
          <p:nvPr/>
        </p:nvSpPr>
        <p:spPr bwMode="auto">
          <a:xfrm>
            <a:off x="11944647" y="2202031"/>
            <a:ext cx="1204402" cy="905270"/>
          </a:xfrm>
          <a:custGeom>
            <a:avLst/>
            <a:gdLst>
              <a:gd name="T0" fmla="*/ 35 w 334"/>
              <a:gd name="T1" fmla="*/ 177 h 251"/>
              <a:gd name="T2" fmla="*/ 35 w 334"/>
              <a:gd name="T3" fmla="*/ 180 h 251"/>
              <a:gd name="T4" fmla="*/ 42 w 334"/>
              <a:gd name="T5" fmla="*/ 194 h 251"/>
              <a:gd name="T6" fmla="*/ 53 w 334"/>
              <a:gd name="T7" fmla="*/ 199 h 251"/>
              <a:gd name="T8" fmla="*/ 58 w 334"/>
              <a:gd name="T9" fmla="*/ 200 h 251"/>
              <a:gd name="T10" fmla="*/ 63 w 334"/>
              <a:gd name="T11" fmla="*/ 200 h 251"/>
              <a:gd name="T12" fmla="*/ 69 w 334"/>
              <a:gd name="T13" fmla="*/ 200 h 251"/>
              <a:gd name="T14" fmla="*/ 101 w 334"/>
              <a:gd name="T15" fmla="*/ 210 h 251"/>
              <a:gd name="T16" fmla="*/ 170 w 334"/>
              <a:gd name="T17" fmla="*/ 229 h 251"/>
              <a:gd name="T18" fmla="*/ 283 w 334"/>
              <a:gd name="T19" fmla="*/ 251 h 251"/>
              <a:gd name="T20" fmla="*/ 334 w 334"/>
              <a:gd name="T21" fmla="*/ 67 h 251"/>
              <a:gd name="T22" fmla="*/ 113 w 334"/>
              <a:gd name="T23" fmla="*/ 0 h 251"/>
              <a:gd name="T24" fmla="*/ 98 w 334"/>
              <a:gd name="T25" fmla="*/ 43 h 251"/>
              <a:gd name="T26" fmla="*/ 97 w 334"/>
              <a:gd name="T27" fmla="*/ 45 h 251"/>
              <a:gd name="T28" fmla="*/ 103 w 334"/>
              <a:gd name="T29" fmla="*/ 51 h 251"/>
              <a:gd name="T30" fmla="*/ 101 w 334"/>
              <a:gd name="T31" fmla="*/ 64 h 251"/>
              <a:gd name="T32" fmla="*/ 91 w 334"/>
              <a:gd name="T33" fmla="*/ 85 h 251"/>
              <a:gd name="T34" fmla="*/ 74 w 334"/>
              <a:gd name="T35" fmla="*/ 105 h 251"/>
              <a:gd name="T36" fmla="*/ 68 w 334"/>
              <a:gd name="T37" fmla="*/ 104 h 251"/>
              <a:gd name="T38" fmla="*/ 59 w 334"/>
              <a:gd name="T39" fmla="*/ 102 h 251"/>
              <a:gd name="T40" fmla="*/ 48 w 334"/>
              <a:gd name="T41" fmla="*/ 98 h 251"/>
              <a:gd name="T42" fmla="*/ 51 w 334"/>
              <a:gd name="T43" fmla="*/ 91 h 251"/>
              <a:gd name="T44" fmla="*/ 52 w 334"/>
              <a:gd name="T45" fmla="*/ 91 h 251"/>
              <a:gd name="T46" fmla="*/ 54 w 334"/>
              <a:gd name="T47" fmla="*/ 79 h 251"/>
              <a:gd name="T48" fmla="*/ 59 w 334"/>
              <a:gd name="T49" fmla="*/ 66 h 251"/>
              <a:gd name="T50" fmla="*/ 66 w 334"/>
              <a:gd name="T51" fmla="*/ 53 h 251"/>
              <a:gd name="T52" fmla="*/ 70 w 334"/>
              <a:gd name="T53" fmla="*/ 55 h 251"/>
              <a:gd name="T54" fmla="*/ 79 w 334"/>
              <a:gd name="T55" fmla="*/ 42 h 251"/>
              <a:gd name="T56" fmla="*/ 76 w 334"/>
              <a:gd name="T57" fmla="*/ 39 h 251"/>
              <a:gd name="T58" fmla="*/ 65 w 334"/>
              <a:gd name="T59" fmla="*/ 36 h 251"/>
              <a:gd name="T60" fmla="*/ 34 w 334"/>
              <a:gd name="T61" fmla="*/ 27 h 251"/>
              <a:gd name="T62" fmla="*/ 18 w 334"/>
              <a:gd name="T63" fmla="*/ 13 h 251"/>
              <a:gd name="T64" fmla="*/ 13 w 334"/>
              <a:gd name="T65" fmla="*/ 5 h 251"/>
              <a:gd name="T66" fmla="*/ 13 w 334"/>
              <a:gd name="T67" fmla="*/ 21 h 251"/>
              <a:gd name="T68" fmla="*/ 13 w 334"/>
              <a:gd name="T69" fmla="*/ 29 h 251"/>
              <a:gd name="T70" fmla="*/ 14 w 334"/>
              <a:gd name="T71" fmla="*/ 39 h 251"/>
              <a:gd name="T72" fmla="*/ 13 w 334"/>
              <a:gd name="T73" fmla="*/ 64 h 251"/>
              <a:gd name="T74" fmla="*/ 12 w 334"/>
              <a:gd name="T75" fmla="*/ 77 h 251"/>
              <a:gd name="T76" fmla="*/ 13 w 334"/>
              <a:gd name="T77" fmla="*/ 86 h 251"/>
              <a:gd name="T78" fmla="*/ 14 w 334"/>
              <a:gd name="T79" fmla="*/ 95 h 251"/>
              <a:gd name="T80" fmla="*/ 16 w 334"/>
              <a:gd name="T81" fmla="*/ 106 h 251"/>
              <a:gd name="T82" fmla="*/ 15 w 334"/>
              <a:gd name="T83" fmla="*/ 117 h 251"/>
              <a:gd name="T84" fmla="*/ 10 w 334"/>
              <a:gd name="T85" fmla="*/ 120 h 251"/>
              <a:gd name="T86" fmla="*/ 5 w 334"/>
              <a:gd name="T87" fmla="*/ 118 h 251"/>
              <a:gd name="T88" fmla="*/ 1 w 334"/>
              <a:gd name="T89" fmla="*/ 118 h 251"/>
              <a:gd name="T90" fmla="*/ 1 w 334"/>
              <a:gd name="T91" fmla="*/ 118 h 251"/>
              <a:gd name="T92" fmla="*/ 2 w 334"/>
              <a:gd name="T93" fmla="*/ 129 h 251"/>
              <a:gd name="T94" fmla="*/ 23 w 334"/>
              <a:gd name="T95" fmla="*/ 141 h 251"/>
              <a:gd name="T96" fmla="*/ 35 w 334"/>
              <a:gd name="T97" fmla="*/ 17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4" h="251">
                <a:moveTo>
                  <a:pt x="35" y="177"/>
                </a:moveTo>
                <a:cubicBezTo>
                  <a:pt x="35" y="178"/>
                  <a:pt x="35" y="179"/>
                  <a:pt x="35" y="180"/>
                </a:cubicBezTo>
                <a:cubicBezTo>
                  <a:pt x="34" y="187"/>
                  <a:pt x="37" y="191"/>
                  <a:pt x="42" y="194"/>
                </a:cubicBezTo>
                <a:cubicBezTo>
                  <a:pt x="45" y="196"/>
                  <a:pt x="49" y="198"/>
                  <a:pt x="53" y="199"/>
                </a:cubicBezTo>
                <a:cubicBezTo>
                  <a:pt x="54" y="200"/>
                  <a:pt x="56" y="200"/>
                  <a:pt x="58" y="200"/>
                </a:cubicBezTo>
                <a:cubicBezTo>
                  <a:pt x="59" y="200"/>
                  <a:pt x="61" y="200"/>
                  <a:pt x="63" y="200"/>
                </a:cubicBezTo>
                <a:cubicBezTo>
                  <a:pt x="65" y="200"/>
                  <a:pt x="67" y="200"/>
                  <a:pt x="69" y="200"/>
                </a:cubicBezTo>
                <a:cubicBezTo>
                  <a:pt x="78" y="200"/>
                  <a:pt x="89" y="201"/>
                  <a:pt x="101" y="210"/>
                </a:cubicBezTo>
                <a:cubicBezTo>
                  <a:pt x="121" y="225"/>
                  <a:pt x="135" y="229"/>
                  <a:pt x="170" y="229"/>
                </a:cubicBezTo>
                <a:cubicBezTo>
                  <a:pt x="201" y="229"/>
                  <a:pt x="266" y="247"/>
                  <a:pt x="283" y="251"/>
                </a:cubicBezTo>
                <a:cubicBezTo>
                  <a:pt x="334" y="67"/>
                  <a:pt x="334" y="67"/>
                  <a:pt x="334" y="67"/>
                </a:cubicBezTo>
                <a:cubicBezTo>
                  <a:pt x="113" y="0"/>
                  <a:pt x="113" y="0"/>
                  <a:pt x="113" y="0"/>
                </a:cubicBezTo>
                <a:cubicBezTo>
                  <a:pt x="112" y="9"/>
                  <a:pt x="108" y="28"/>
                  <a:pt x="98" y="43"/>
                </a:cubicBezTo>
                <a:cubicBezTo>
                  <a:pt x="98" y="44"/>
                  <a:pt x="97" y="44"/>
                  <a:pt x="97" y="45"/>
                </a:cubicBezTo>
                <a:cubicBezTo>
                  <a:pt x="101" y="46"/>
                  <a:pt x="102" y="49"/>
                  <a:pt x="103" y="51"/>
                </a:cubicBezTo>
                <a:cubicBezTo>
                  <a:pt x="105" y="58"/>
                  <a:pt x="103" y="61"/>
                  <a:pt x="101" y="64"/>
                </a:cubicBezTo>
                <a:cubicBezTo>
                  <a:pt x="99" y="67"/>
                  <a:pt x="95" y="73"/>
                  <a:pt x="91" y="85"/>
                </a:cubicBezTo>
                <a:cubicBezTo>
                  <a:pt x="86" y="97"/>
                  <a:pt x="82" y="105"/>
                  <a:pt x="74" y="105"/>
                </a:cubicBezTo>
                <a:cubicBezTo>
                  <a:pt x="72" y="105"/>
                  <a:pt x="70" y="104"/>
                  <a:pt x="68" y="104"/>
                </a:cubicBezTo>
                <a:cubicBezTo>
                  <a:pt x="65" y="103"/>
                  <a:pt x="62" y="102"/>
                  <a:pt x="59" y="102"/>
                </a:cubicBezTo>
                <a:cubicBezTo>
                  <a:pt x="50" y="102"/>
                  <a:pt x="48" y="102"/>
                  <a:pt x="48" y="98"/>
                </a:cubicBezTo>
                <a:cubicBezTo>
                  <a:pt x="47" y="96"/>
                  <a:pt x="48" y="93"/>
                  <a:pt x="51" y="91"/>
                </a:cubicBezTo>
                <a:cubicBezTo>
                  <a:pt x="51" y="91"/>
                  <a:pt x="51" y="91"/>
                  <a:pt x="52" y="91"/>
                </a:cubicBezTo>
                <a:cubicBezTo>
                  <a:pt x="50" y="86"/>
                  <a:pt x="52" y="83"/>
                  <a:pt x="54" y="79"/>
                </a:cubicBezTo>
                <a:cubicBezTo>
                  <a:pt x="55" y="76"/>
                  <a:pt x="57" y="73"/>
                  <a:pt x="59" y="66"/>
                </a:cubicBezTo>
                <a:cubicBezTo>
                  <a:pt x="61" y="59"/>
                  <a:pt x="62" y="53"/>
                  <a:pt x="66" y="53"/>
                </a:cubicBezTo>
                <a:cubicBezTo>
                  <a:pt x="68" y="53"/>
                  <a:pt x="69" y="54"/>
                  <a:pt x="70" y="55"/>
                </a:cubicBezTo>
                <a:cubicBezTo>
                  <a:pt x="73" y="52"/>
                  <a:pt x="78" y="45"/>
                  <a:pt x="79" y="42"/>
                </a:cubicBezTo>
                <a:cubicBezTo>
                  <a:pt x="79" y="41"/>
                  <a:pt x="78" y="40"/>
                  <a:pt x="76" y="39"/>
                </a:cubicBezTo>
                <a:cubicBezTo>
                  <a:pt x="75" y="38"/>
                  <a:pt x="69" y="37"/>
                  <a:pt x="65" y="36"/>
                </a:cubicBezTo>
                <a:cubicBezTo>
                  <a:pt x="56" y="34"/>
                  <a:pt x="45" y="32"/>
                  <a:pt x="34" y="27"/>
                </a:cubicBezTo>
                <a:cubicBezTo>
                  <a:pt x="23" y="21"/>
                  <a:pt x="21" y="18"/>
                  <a:pt x="18" y="13"/>
                </a:cubicBezTo>
                <a:cubicBezTo>
                  <a:pt x="17" y="11"/>
                  <a:pt x="16" y="9"/>
                  <a:pt x="13" y="5"/>
                </a:cubicBezTo>
                <a:cubicBezTo>
                  <a:pt x="13" y="9"/>
                  <a:pt x="13" y="17"/>
                  <a:pt x="13" y="21"/>
                </a:cubicBezTo>
                <a:cubicBezTo>
                  <a:pt x="13" y="24"/>
                  <a:pt x="13" y="27"/>
                  <a:pt x="13" y="29"/>
                </a:cubicBezTo>
                <a:cubicBezTo>
                  <a:pt x="13" y="33"/>
                  <a:pt x="13" y="36"/>
                  <a:pt x="14" y="39"/>
                </a:cubicBezTo>
                <a:cubicBezTo>
                  <a:pt x="14" y="44"/>
                  <a:pt x="15" y="49"/>
                  <a:pt x="13" y="64"/>
                </a:cubicBezTo>
                <a:cubicBezTo>
                  <a:pt x="11" y="75"/>
                  <a:pt x="12" y="76"/>
                  <a:pt x="12" y="77"/>
                </a:cubicBezTo>
                <a:cubicBezTo>
                  <a:pt x="12" y="78"/>
                  <a:pt x="13" y="81"/>
                  <a:pt x="13" y="86"/>
                </a:cubicBezTo>
                <a:cubicBezTo>
                  <a:pt x="13" y="93"/>
                  <a:pt x="14" y="94"/>
                  <a:pt x="14" y="95"/>
                </a:cubicBezTo>
                <a:cubicBezTo>
                  <a:pt x="15" y="97"/>
                  <a:pt x="16" y="99"/>
                  <a:pt x="16" y="106"/>
                </a:cubicBezTo>
                <a:cubicBezTo>
                  <a:pt x="17" y="109"/>
                  <a:pt x="17" y="114"/>
                  <a:pt x="15" y="117"/>
                </a:cubicBezTo>
                <a:cubicBezTo>
                  <a:pt x="14" y="118"/>
                  <a:pt x="13" y="120"/>
                  <a:pt x="10" y="120"/>
                </a:cubicBezTo>
                <a:cubicBezTo>
                  <a:pt x="8" y="120"/>
                  <a:pt x="7" y="119"/>
                  <a:pt x="5" y="118"/>
                </a:cubicBezTo>
                <a:cubicBezTo>
                  <a:pt x="4" y="118"/>
                  <a:pt x="2" y="118"/>
                  <a:pt x="1" y="118"/>
                </a:cubicBezTo>
                <a:cubicBezTo>
                  <a:pt x="1" y="118"/>
                  <a:pt x="1" y="118"/>
                  <a:pt x="1" y="118"/>
                </a:cubicBezTo>
                <a:cubicBezTo>
                  <a:pt x="0" y="119"/>
                  <a:pt x="1" y="124"/>
                  <a:pt x="2" y="129"/>
                </a:cubicBezTo>
                <a:cubicBezTo>
                  <a:pt x="5" y="131"/>
                  <a:pt x="13" y="135"/>
                  <a:pt x="23" y="141"/>
                </a:cubicBezTo>
                <a:cubicBezTo>
                  <a:pt x="39" y="150"/>
                  <a:pt x="40" y="157"/>
                  <a:pt x="35" y="177"/>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2" name="Freeform 131"/>
          <p:cNvSpPr>
            <a:spLocks/>
          </p:cNvSpPr>
          <p:nvPr/>
        </p:nvSpPr>
        <p:spPr bwMode="auto">
          <a:xfrm>
            <a:off x="18740728" y="5970061"/>
            <a:ext cx="939380" cy="750454"/>
          </a:xfrm>
          <a:custGeom>
            <a:avLst/>
            <a:gdLst>
              <a:gd name="T0" fmla="*/ 257 w 260"/>
              <a:gd name="T1" fmla="*/ 55 h 208"/>
              <a:gd name="T2" fmla="*/ 253 w 260"/>
              <a:gd name="T3" fmla="*/ 53 h 208"/>
              <a:gd name="T4" fmla="*/ 250 w 260"/>
              <a:gd name="T5" fmla="*/ 50 h 208"/>
              <a:gd name="T6" fmla="*/ 241 w 260"/>
              <a:gd name="T7" fmla="*/ 46 h 208"/>
              <a:gd name="T8" fmla="*/ 230 w 260"/>
              <a:gd name="T9" fmla="*/ 41 h 208"/>
              <a:gd name="T10" fmla="*/ 224 w 260"/>
              <a:gd name="T11" fmla="*/ 39 h 208"/>
              <a:gd name="T12" fmla="*/ 205 w 260"/>
              <a:gd name="T13" fmla="*/ 16 h 208"/>
              <a:gd name="T14" fmla="*/ 196 w 260"/>
              <a:gd name="T15" fmla="*/ 12 h 208"/>
              <a:gd name="T16" fmla="*/ 177 w 260"/>
              <a:gd name="T17" fmla="*/ 14 h 208"/>
              <a:gd name="T18" fmla="*/ 154 w 260"/>
              <a:gd name="T19" fmla="*/ 19 h 208"/>
              <a:gd name="T20" fmla="*/ 132 w 260"/>
              <a:gd name="T21" fmla="*/ 8 h 208"/>
              <a:gd name="T22" fmla="*/ 124 w 260"/>
              <a:gd name="T23" fmla="*/ 2 h 208"/>
              <a:gd name="T24" fmla="*/ 117 w 260"/>
              <a:gd name="T25" fmla="*/ 1 h 208"/>
              <a:gd name="T26" fmla="*/ 61 w 260"/>
              <a:gd name="T27" fmla="*/ 1 h 208"/>
              <a:gd name="T28" fmla="*/ 47 w 260"/>
              <a:gd name="T29" fmla="*/ 12 h 208"/>
              <a:gd name="T30" fmla="*/ 33 w 260"/>
              <a:gd name="T31" fmla="*/ 26 h 208"/>
              <a:gd name="T32" fmla="*/ 20 w 260"/>
              <a:gd name="T33" fmla="*/ 33 h 208"/>
              <a:gd name="T34" fmla="*/ 10 w 260"/>
              <a:gd name="T35" fmla="*/ 35 h 208"/>
              <a:gd name="T36" fmla="*/ 6 w 260"/>
              <a:gd name="T37" fmla="*/ 36 h 208"/>
              <a:gd name="T38" fmla="*/ 0 w 260"/>
              <a:gd name="T39" fmla="*/ 37 h 208"/>
              <a:gd name="T40" fmla="*/ 1 w 260"/>
              <a:gd name="T41" fmla="*/ 39 h 208"/>
              <a:gd name="T42" fmla="*/ 2 w 260"/>
              <a:gd name="T43" fmla="*/ 41 h 208"/>
              <a:gd name="T44" fmla="*/ 4 w 260"/>
              <a:gd name="T45" fmla="*/ 43 h 208"/>
              <a:gd name="T46" fmla="*/ 6 w 260"/>
              <a:gd name="T47" fmla="*/ 45 h 208"/>
              <a:gd name="T48" fmla="*/ 8 w 260"/>
              <a:gd name="T49" fmla="*/ 46 h 208"/>
              <a:gd name="T50" fmla="*/ 12 w 260"/>
              <a:gd name="T51" fmla="*/ 48 h 208"/>
              <a:gd name="T52" fmla="*/ 42 w 260"/>
              <a:gd name="T53" fmla="*/ 62 h 208"/>
              <a:gd name="T54" fmla="*/ 51 w 260"/>
              <a:gd name="T55" fmla="*/ 87 h 208"/>
              <a:gd name="T56" fmla="*/ 82 w 260"/>
              <a:gd name="T57" fmla="*/ 104 h 208"/>
              <a:gd name="T58" fmla="*/ 103 w 260"/>
              <a:gd name="T59" fmla="*/ 128 h 208"/>
              <a:gd name="T60" fmla="*/ 118 w 260"/>
              <a:gd name="T61" fmla="*/ 149 h 208"/>
              <a:gd name="T62" fmla="*/ 138 w 260"/>
              <a:gd name="T63" fmla="*/ 169 h 208"/>
              <a:gd name="T64" fmla="*/ 150 w 260"/>
              <a:gd name="T65" fmla="*/ 203 h 208"/>
              <a:gd name="T66" fmla="*/ 150 w 260"/>
              <a:gd name="T67" fmla="*/ 206 h 208"/>
              <a:gd name="T68" fmla="*/ 151 w 260"/>
              <a:gd name="T69" fmla="*/ 207 h 208"/>
              <a:gd name="T70" fmla="*/ 151 w 260"/>
              <a:gd name="T71" fmla="*/ 208 h 208"/>
              <a:gd name="T72" fmla="*/ 154 w 260"/>
              <a:gd name="T73" fmla="*/ 192 h 208"/>
              <a:gd name="T74" fmla="*/ 165 w 260"/>
              <a:gd name="T75" fmla="*/ 163 h 208"/>
              <a:gd name="T76" fmla="*/ 182 w 260"/>
              <a:gd name="T77" fmla="*/ 170 h 208"/>
              <a:gd name="T78" fmla="*/ 189 w 260"/>
              <a:gd name="T79" fmla="*/ 152 h 208"/>
              <a:gd name="T80" fmla="*/ 196 w 260"/>
              <a:gd name="T81" fmla="*/ 140 h 208"/>
              <a:gd name="T82" fmla="*/ 204 w 260"/>
              <a:gd name="T83" fmla="*/ 142 h 208"/>
              <a:gd name="T84" fmla="*/ 229 w 260"/>
              <a:gd name="T85" fmla="*/ 132 h 208"/>
              <a:gd name="T86" fmla="*/ 231 w 260"/>
              <a:gd name="T87" fmla="*/ 98 h 208"/>
              <a:gd name="T88" fmla="*/ 260 w 260"/>
              <a:gd name="T89" fmla="*/ 5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08">
                <a:moveTo>
                  <a:pt x="260" y="57"/>
                </a:moveTo>
                <a:cubicBezTo>
                  <a:pt x="259" y="56"/>
                  <a:pt x="258" y="56"/>
                  <a:pt x="257" y="55"/>
                </a:cubicBezTo>
                <a:cubicBezTo>
                  <a:pt x="257" y="55"/>
                  <a:pt x="257" y="55"/>
                  <a:pt x="256" y="55"/>
                </a:cubicBezTo>
                <a:cubicBezTo>
                  <a:pt x="255" y="54"/>
                  <a:pt x="254" y="53"/>
                  <a:pt x="253" y="53"/>
                </a:cubicBezTo>
                <a:cubicBezTo>
                  <a:pt x="253" y="53"/>
                  <a:pt x="253" y="53"/>
                  <a:pt x="253" y="53"/>
                </a:cubicBezTo>
                <a:cubicBezTo>
                  <a:pt x="252" y="52"/>
                  <a:pt x="251" y="51"/>
                  <a:pt x="250" y="50"/>
                </a:cubicBezTo>
                <a:cubicBezTo>
                  <a:pt x="249" y="50"/>
                  <a:pt x="249" y="50"/>
                  <a:pt x="249" y="50"/>
                </a:cubicBezTo>
                <a:cubicBezTo>
                  <a:pt x="246" y="48"/>
                  <a:pt x="244" y="47"/>
                  <a:pt x="241" y="46"/>
                </a:cubicBezTo>
                <a:cubicBezTo>
                  <a:pt x="240" y="45"/>
                  <a:pt x="240" y="45"/>
                  <a:pt x="240" y="45"/>
                </a:cubicBezTo>
                <a:cubicBezTo>
                  <a:pt x="237" y="44"/>
                  <a:pt x="234" y="42"/>
                  <a:pt x="230" y="41"/>
                </a:cubicBezTo>
                <a:cubicBezTo>
                  <a:pt x="230" y="41"/>
                  <a:pt x="230" y="41"/>
                  <a:pt x="229" y="41"/>
                </a:cubicBezTo>
                <a:cubicBezTo>
                  <a:pt x="228" y="40"/>
                  <a:pt x="226" y="40"/>
                  <a:pt x="224" y="39"/>
                </a:cubicBezTo>
                <a:cubicBezTo>
                  <a:pt x="212" y="36"/>
                  <a:pt x="209" y="34"/>
                  <a:pt x="208" y="25"/>
                </a:cubicBezTo>
                <a:cubicBezTo>
                  <a:pt x="208" y="23"/>
                  <a:pt x="208" y="20"/>
                  <a:pt x="205" y="16"/>
                </a:cubicBezTo>
                <a:cubicBezTo>
                  <a:pt x="202" y="11"/>
                  <a:pt x="200" y="11"/>
                  <a:pt x="200" y="11"/>
                </a:cubicBezTo>
                <a:cubicBezTo>
                  <a:pt x="199" y="11"/>
                  <a:pt x="198" y="11"/>
                  <a:pt x="196" y="12"/>
                </a:cubicBezTo>
                <a:cubicBezTo>
                  <a:pt x="194" y="13"/>
                  <a:pt x="190" y="14"/>
                  <a:pt x="185" y="13"/>
                </a:cubicBezTo>
                <a:cubicBezTo>
                  <a:pt x="181" y="12"/>
                  <a:pt x="180" y="13"/>
                  <a:pt x="177" y="14"/>
                </a:cubicBezTo>
                <a:cubicBezTo>
                  <a:pt x="174" y="15"/>
                  <a:pt x="170" y="17"/>
                  <a:pt x="162" y="18"/>
                </a:cubicBezTo>
                <a:cubicBezTo>
                  <a:pt x="159" y="18"/>
                  <a:pt x="156" y="19"/>
                  <a:pt x="154" y="19"/>
                </a:cubicBezTo>
                <a:cubicBezTo>
                  <a:pt x="151" y="20"/>
                  <a:pt x="149" y="20"/>
                  <a:pt x="147" y="20"/>
                </a:cubicBezTo>
                <a:cubicBezTo>
                  <a:pt x="141" y="20"/>
                  <a:pt x="138" y="16"/>
                  <a:pt x="132" y="8"/>
                </a:cubicBezTo>
                <a:cubicBezTo>
                  <a:pt x="127" y="2"/>
                  <a:pt x="126" y="2"/>
                  <a:pt x="125" y="2"/>
                </a:cubicBezTo>
                <a:cubicBezTo>
                  <a:pt x="125" y="2"/>
                  <a:pt x="125" y="2"/>
                  <a:pt x="124" y="2"/>
                </a:cubicBezTo>
                <a:cubicBezTo>
                  <a:pt x="123" y="2"/>
                  <a:pt x="122" y="2"/>
                  <a:pt x="121" y="2"/>
                </a:cubicBezTo>
                <a:cubicBezTo>
                  <a:pt x="120" y="2"/>
                  <a:pt x="118" y="2"/>
                  <a:pt x="117" y="1"/>
                </a:cubicBezTo>
                <a:cubicBezTo>
                  <a:pt x="114" y="0"/>
                  <a:pt x="107" y="0"/>
                  <a:pt x="96" y="0"/>
                </a:cubicBezTo>
                <a:cubicBezTo>
                  <a:pt x="85" y="0"/>
                  <a:pt x="72" y="0"/>
                  <a:pt x="61" y="1"/>
                </a:cubicBezTo>
                <a:cubicBezTo>
                  <a:pt x="56" y="2"/>
                  <a:pt x="53" y="2"/>
                  <a:pt x="52" y="3"/>
                </a:cubicBezTo>
                <a:cubicBezTo>
                  <a:pt x="52" y="6"/>
                  <a:pt x="51" y="9"/>
                  <a:pt x="47" y="12"/>
                </a:cubicBezTo>
                <a:cubicBezTo>
                  <a:pt x="42" y="16"/>
                  <a:pt x="41" y="18"/>
                  <a:pt x="40" y="19"/>
                </a:cubicBezTo>
                <a:cubicBezTo>
                  <a:pt x="39" y="20"/>
                  <a:pt x="37" y="22"/>
                  <a:pt x="33" y="26"/>
                </a:cubicBezTo>
                <a:cubicBezTo>
                  <a:pt x="31" y="27"/>
                  <a:pt x="30" y="28"/>
                  <a:pt x="29" y="29"/>
                </a:cubicBezTo>
                <a:cubicBezTo>
                  <a:pt x="25" y="32"/>
                  <a:pt x="25" y="33"/>
                  <a:pt x="20" y="33"/>
                </a:cubicBezTo>
                <a:cubicBezTo>
                  <a:pt x="19" y="34"/>
                  <a:pt x="17" y="34"/>
                  <a:pt x="15" y="35"/>
                </a:cubicBezTo>
                <a:cubicBezTo>
                  <a:pt x="13" y="35"/>
                  <a:pt x="12" y="35"/>
                  <a:pt x="10" y="35"/>
                </a:cubicBezTo>
                <a:cubicBezTo>
                  <a:pt x="9" y="36"/>
                  <a:pt x="8" y="36"/>
                  <a:pt x="7" y="36"/>
                </a:cubicBezTo>
                <a:cubicBezTo>
                  <a:pt x="7" y="36"/>
                  <a:pt x="7" y="36"/>
                  <a:pt x="6" y="36"/>
                </a:cubicBezTo>
                <a:cubicBezTo>
                  <a:pt x="4" y="36"/>
                  <a:pt x="2" y="36"/>
                  <a:pt x="0" y="37"/>
                </a:cubicBezTo>
                <a:cubicBezTo>
                  <a:pt x="0" y="37"/>
                  <a:pt x="0" y="37"/>
                  <a:pt x="0" y="37"/>
                </a:cubicBezTo>
                <a:cubicBezTo>
                  <a:pt x="0" y="37"/>
                  <a:pt x="0" y="37"/>
                  <a:pt x="0" y="37"/>
                </a:cubicBezTo>
                <a:cubicBezTo>
                  <a:pt x="0" y="38"/>
                  <a:pt x="1" y="38"/>
                  <a:pt x="1" y="39"/>
                </a:cubicBezTo>
                <a:cubicBezTo>
                  <a:pt x="1" y="39"/>
                  <a:pt x="1" y="39"/>
                  <a:pt x="1" y="39"/>
                </a:cubicBezTo>
                <a:cubicBezTo>
                  <a:pt x="2" y="40"/>
                  <a:pt x="2" y="40"/>
                  <a:pt x="2" y="41"/>
                </a:cubicBezTo>
                <a:cubicBezTo>
                  <a:pt x="2" y="41"/>
                  <a:pt x="2" y="41"/>
                  <a:pt x="2" y="41"/>
                </a:cubicBezTo>
                <a:cubicBezTo>
                  <a:pt x="3" y="42"/>
                  <a:pt x="3" y="42"/>
                  <a:pt x="4" y="43"/>
                </a:cubicBezTo>
                <a:cubicBezTo>
                  <a:pt x="4" y="43"/>
                  <a:pt x="4" y="43"/>
                  <a:pt x="4" y="43"/>
                </a:cubicBezTo>
                <a:cubicBezTo>
                  <a:pt x="5" y="44"/>
                  <a:pt x="5" y="44"/>
                  <a:pt x="6" y="45"/>
                </a:cubicBezTo>
                <a:cubicBezTo>
                  <a:pt x="6" y="45"/>
                  <a:pt x="6" y="45"/>
                  <a:pt x="6" y="45"/>
                </a:cubicBezTo>
                <a:cubicBezTo>
                  <a:pt x="7" y="45"/>
                  <a:pt x="8" y="46"/>
                  <a:pt x="8" y="46"/>
                </a:cubicBezTo>
                <a:cubicBezTo>
                  <a:pt x="8" y="46"/>
                  <a:pt x="9" y="47"/>
                  <a:pt x="9" y="47"/>
                </a:cubicBezTo>
                <a:cubicBezTo>
                  <a:pt x="10" y="47"/>
                  <a:pt x="11" y="48"/>
                  <a:pt x="12" y="48"/>
                </a:cubicBezTo>
                <a:cubicBezTo>
                  <a:pt x="17" y="51"/>
                  <a:pt x="21" y="51"/>
                  <a:pt x="25" y="51"/>
                </a:cubicBezTo>
                <a:cubicBezTo>
                  <a:pt x="32" y="52"/>
                  <a:pt x="38" y="52"/>
                  <a:pt x="42" y="62"/>
                </a:cubicBezTo>
                <a:cubicBezTo>
                  <a:pt x="44" y="67"/>
                  <a:pt x="46" y="72"/>
                  <a:pt x="47" y="76"/>
                </a:cubicBezTo>
                <a:cubicBezTo>
                  <a:pt x="48" y="81"/>
                  <a:pt x="49" y="85"/>
                  <a:pt x="51" y="87"/>
                </a:cubicBezTo>
                <a:cubicBezTo>
                  <a:pt x="53" y="90"/>
                  <a:pt x="66" y="96"/>
                  <a:pt x="72" y="99"/>
                </a:cubicBezTo>
                <a:cubicBezTo>
                  <a:pt x="77" y="102"/>
                  <a:pt x="80" y="103"/>
                  <a:pt x="82" y="104"/>
                </a:cubicBezTo>
                <a:cubicBezTo>
                  <a:pt x="82" y="105"/>
                  <a:pt x="82" y="105"/>
                  <a:pt x="82" y="105"/>
                </a:cubicBezTo>
                <a:cubicBezTo>
                  <a:pt x="86" y="108"/>
                  <a:pt x="97" y="116"/>
                  <a:pt x="103" y="128"/>
                </a:cubicBezTo>
                <a:cubicBezTo>
                  <a:pt x="105" y="131"/>
                  <a:pt x="105" y="133"/>
                  <a:pt x="106" y="134"/>
                </a:cubicBezTo>
                <a:cubicBezTo>
                  <a:pt x="108" y="139"/>
                  <a:pt x="108" y="140"/>
                  <a:pt x="118" y="149"/>
                </a:cubicBezTo>
                <a:cubicBezTo>
                  <a:pt x="122" y="153"/>
                  <a:pt x="125" y="154"/>
                  <a:pt x="127" y="154"/>
                </a:cubicBezTo>
                <a:cubicBezTo>
                  <a:pt x="131" y="156"/>
                  <a:pt x="134" y="158"/>
                  <a:pt x="138" y="169"/>
                </a:cubicBezTo>
                <a:cubicBezTo>
                  <a:pt x="145" y="186"/>
                  <a:pt x="145" y="187"/>
                  <a:pt x="149" y="201"/>
                </a:cubicBezTo>
                <a:cubicBezTo>
                  <a:pt x="149" y="202"/>
                  <a:pt x="149" y="203"/>
                  <a:pt x="150" y="203"/>
                </a:cubicBezTo>
                <a:cubicBezTo>
                  <a:pt x="150" y="204"/>
                  <a:pt x="150" y="204"/>
                  <a:pt x="150" y="204"/>
                </a:cubicBezTo>
                <a:cubicBezTo>
                  <a:pt x="150" y="205"/>
                  <a:pt x="150" y="205"/>
                  <a:pt x="150" y="206"/>
                </a:cubicBezTo>
                <a:cubicBezTo>
                  <a:pt x="150" y="206"/>
                  <a:pt x="150" y="206"/>
                  <a:pt x="150" y="206"/>
                </a:cubicBezTo>
                <a:cubicBezTo>
                  <a:pt x="151" y="207"/>
                  <a:pt x="151" y="207"/>
                  <a:pt x="151" y="207"/>
                </a:cubicBezTo>
                <a:cubicBezTo>
                  <a:pt x="151" y="207"/>
                  <a:pt x="151" y="208"/>
                  <a:pt x="151" y="208"/>
                </a:cubicBezTo>
                <a:cubicBezTo>
                  <a:pt x="151" y="208"/>
                  <a:pt x="151" y="208"/>
                  <a:pt x="151" y="208"/>
                </a:cubicBezTo>
                <a:cubicBezTo>
                  <a:pt x="153" y="201"/>
                  <a:pt x="154" y="195"/>
                  <a:pt x="154" y="193"/>
                </a:cubicBezTo>
                <a:cubicBezTo>
                  <a:pt x="154" y="192"/>
                  <a:pt x="154" y="192"/>
                  <a:pt x="154" y="192"/>
                </a:cubicBezTo>
                <a:cubicBezTo>
                  <a:pt x="154" y="185"/>
                  <a:pt x="153" y="173"/>
                  <a:pt x="158" y="166"/>
                </a:cubicBezTo>
                <a:cubicBezTo>
                  <a:pt x="160" y="164"/>
                  <a:pt x="162" y="163"/>
                  <a:pt x="165" y="163"/>
                </a:cubicBezTo>
                <a:cubicBezTo>
                  <a:pt x="169" y="163"/>
                  <a:pt x="172" y="165"/>
                  <a:pt x="176" y="167"/>
                </a:cubicBezTo>
                <a:cubicBezTo>
                  <a:pt x="178" y="168"/>
                  <a:pt x="180" y="169"/>
                  <a:pt x="182" y="170"/>
                </a:cubicBezTo>
                <a:cubicBezTo>
                  <a:pt x="182" y="170"/>
                  <a:pt x="182" y="170"/>
                  <a:pt x="182" y="170"/>
                </a:cubicBezTo>
                <a:cubicBezTo>
                  <a:pt x="185" y="170"/>
                  <a:pt x="188" y="157"/>
                  <a:pt x="189" y="152"/>
                </a:cubicBezTo>
                <a:cubicBezTo>
                  <a:pt x="190" y="150"/>
                  <a:pt x="190" y="150"/>
                  <a:pt x="190" y="150"/>
                </a:cubicBezTo>
                <a:cubicBezTo>
                  <a:pt x="191" y="145"/>
                  <a:pt x="192" y="140"/>
                  <a:pt x="196" y="140"/>
                </a:cubicBezTo>
                <a:cubicBezTo>
                  <a:pt x="198" y="140"/>
                  <a:pt x="199" y="140"/>
                  <a:pt x="200" y="141"/>
                </a:cubicBezTo>
                <a:cubicBezTo>
                  <a:pt x="201" y="142"/>
                  <a:pt x="202" y="142"/>
                  <a:pt x="204" y="142"/>
                </a:cubicBezTo>
                <a:cubicBezTo>
                  <a:pt x="210" y="142"/>
                  <a:pt x="216" y="139"/>
                  <a:pt x="222" y="136"/>
                </a:cubicBezTo>
                <a:cubicBezTo>
                  <a:pt x="224" y="134"/>
                  <a:pt x="227" y="133"/>
                  <a:pt x="229" y="132"/>
                </a:cubicBezTo>
                <a:cubicBezTo>
                  <a:pt x="232" y="130"/>
                  <a:pt x="233" y="130"/>
                  <a:pt x="232" y="115"/>
                </a:cubicBezTo>
                <a:cubicBezTo>
                  <a:pt x="231" y="111"/>
                  <a:pt x="231" y="105"/>
                  <a:pt x="231" y="98"/>
                </a:cubicBezTo>
                <a:cubicBezTo>
                  <a:pt x="231" y="75"/>
                  <a:pt x="249" y="63"/>
                  <a:pt x="259" y="57"/>
                </a:cubicBezTo>
                <a:cubicBezTo>
                  <a:pt x="260" y="57"/>
                  <a:pt x="260" y="57"/>
                  <a:pt x="260" y="57"/>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3" name="Freeform 132"/>
          <p:cNvSpPr>
            <a:spLocks/>
          </p:cNvSpPr>
          <p:nvPr/>
        </p:nvSpPr>
        <p:spPr bwMode="auto">
          <a:xfrm>
            <a:off x="18315646" y="6095998"/>
            <a:ext cx="960372" cy="1010228"/>
          </a:xfrm>
          <a:custGeom>
            <a:avLst/>
            <a:gdLst>
              <a:gd name="T0" fmla="*/ 266 w 266"/>
              <a:gd name="T1" fmla="*/ 185 h 280"/>
              <a:gd name="T2" fmla="*/ 259 w 266"/>
              <a:gd name="T3" fmla="*/ 169 h 280"/>
              <a:gd name="T4" fmla="*/ 243 w 266"/>
              <a:gd name="T5" fmla="*/ 130 h 280"/>
              <a:gd name="T6" fmla="*/ 217 w 266"/>
              <a:gd name="T7" fmla="*/ 104 h 280"/>
              <a:gd name="T8" fmla="*/ 196 w 266"/>
              <a:gd name="T9" fmla="*/ 79 h 280"/>
              <a:gd name="T10" fmla="*/ 187 w 266"/>
              <a:gd name="T11" fmla="*/ 74 h 280"/>
              <a:gd name="T12" fmla="*/ 157 w 266"/>
              <a:gd name="T13" fmla="*/ 45 h 280"/>
              <a:gd name="T14" fmla="*/ 143 w 266"/>
              <a:gd name="T15" fmla="*/ 27 h 280"/>
              <a:gd name="T16" fmla="*/ 109 w 266"/>
              <a:gd name="T17" fmla="*/ 3 h 280"/>
              <a:gd name="T18" fmla="*/ 104 w 266"/>
              <a:gd name="T19" fmla="*/ 0 h 280"/>
              <a:gd name="T20" fmla="*/ 89 w 266"/>
              <a:gd name="T21" fmla="*/ 1 h 280"/>
              <a:gd name="T22" fmla="*/ 73 w 266"/>
              <a:gd name="T23" fmla="*/ 1 h 280"/>
              <a:gd name="T24" fmla="*/ 72 w 266"/>
              <a:gd name="T25" fmla="*/ 1 h 280"/>
              <a:gd name="T26" fmla="*/ 70 w 266"/>
              <a:gd name="T27" fmla="*/ 4 h 280"/>
              <a:gd name="T28" fmla="*/ 68 w 266"/>
              <a:gd name="T29" fmla="*/ 6 h 280"/>
              <a:gd name="T30" fmla="*/ 66 w 266"/>
              <a:gd name="T31" fmla="*/ 7 h 280"/>
              <a:gd name="T32" fmla="*/ 64 w 266"/>
              <a:gd name="T33" fmla="*/ 8 h 280"/>
              <a:gd name="T34" fmla="*/ 61 w 266"/>
              <a:gd name="T35" fmla="*/ 9 h 280"/>
              <a:gd name="T36" fmla="*/ 59 w 266"/>
              <a:gd name="T37" fmla="*/ 9 h 280"/>
              <a:gd name="T38" fmla="*/ 56 w 266"/>
              <a:gd name="T39" fmla="*/ 9 h 280"/>
              <a:gd name="T40" fmla="*/ 54 w 266"/>
              <a:gd name="T41" fmla="*/ 9 h 280"/>
              <a:gd name="T42" fmla="*/ 51 w 266"/>
              <a:gd name="T43" fmla="*/ 9 h 280"/>
              <a:gd name="T44" fmla="*/ 15 w 266"/>
              <a:gd name="T45" fmla="*/ 50 h 280"/>
              <a:gd name="T46" fmla="*/ 21 w 266"/>
              <a:gd name="T47" fmla="*/ 83 h 280"/>
              <a:gd name="T48" fmla="*/ 28 w 266"/>
              <a:gd name="T49" fmla="*/ 113 h 280"/>
              <a:gd name="T50" fmla="*/ 49 w 266"/>
              <a:gd name="T51" fmla="*/ 155 h 280"/>
              <a:gd name="T52" fmla="*/ 54 w 266"/>
              <a:gd name="T53" fmla="*/ 177 h 280"/>
              <a:gd name="T54" fmla="*/ 39 w 266"/>
              <a:gd name="T55" fmla="*/ 229 h 280"/>
              <a:gd name="T56" fmla="*/ 65 w 266"/>
              <a:gd name="T57" fmla="*/ 262 h 280"/>
              <a:gd name="T58" fmla="*/ 75 w 266"/>
              <a:gd name="T59" fmla="*/ 275 h 280"/>
              <a:gd name="T60" fmla="*/ 93 w 266"/>
              <a:gd name="T61" fmla="*/ 278 h 280"/>
              <a:gd name="T62" fmla="*/ 106 w 266"/>
              <a:gd name="T63" fmla="*/ 279 h 280"/>
              <a:gd name="T64" fmla="*/ 113 w 266"/>
              <a:gd name="T65" fmla="*/ 279 h 280"/>
              <a:gd name="T66" fmla="*/ 120 w 266"/>
              <a:gd name="T67" fmla="*/ 276 h 280"/>
              <a:gd name="T68" fmla="*/ 152 w 266"/>
              <a:gd name="T69" fmla="*/ 265 h 280"/>
              <a:gd name="T70" fmla="*/ 177 w 266"/>
              <a:gd name="T71" fmla="*/ 275 h 280"/>
              <a:gd name="T72" fmla="*/ 195 w 266"/>
              <a:gd name="T73" fmla="*/ 279 h 280"/>
              <a:gd name="T74" fmla="*/ 214 w 266"/>
              <a:gd name="T75" fmla="*/ 267 h 280"/>
              <a:gd name="T76" fmla="*/ 226 w 266"/>
              <a:gd name="T77" fmla="*/ 256 h 280"/>
              <a:gd name="T78" fmla="*/ 238 w 266"/>
              <a:gd name="T79" fmla="*/ 248 h 280"/>
              <a:gd name="T80" fmla="*/ 251 w 266"/>
              <a:gd name="T81" fmla="*/ 252 h 280"/>
              <a:gd name="T82" fmla="*/ 255 w 266"/>
              <a:gd name="T83" fmla="*/ 231 h 280"/>
              <a:gd name="T84" fmla="*/ 261 w 266"/>
              <a:gd name="T85" fmla="*/ 20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6" h="280">
                <a:moveTo>
                  <a:pt x="266" y="185"/>
                </a:moveTo>
                <a:cubicBezTo>
                  <a:pt x="266" y="185"/>
                  <a:pt x="266" y="185"/>
                  <a:pt x="266" y="185"/>
                </a:cubicBezTo>
                <a:cubicBezTo>
                  <a:pt x="266" y="184"/>
                  <a:pt x="265" y="184"/>
                  <a:pt x="265" y="184"/>
                </a:cubicBezTo>
                <a:cubicBezTo>
                  <a:pt x="263" y="181"/>
                  <a:pt x="261" y="177"/>
                  <a:pt x="259" y="169"/>
                </a:cubicBezTo>
                <a:cubicBezTo>
                  <a:pt x="255" y="155"/>
                  <a:pt x="255" y="155"/>
                  <a:pt x="249" y="138"/>
                </a:cubicBezTo>
                <a:cubicBezTo>
                  <a:pt x="246" y="130"/>
                  <a:pt x="245" y="130"/>
                  <a:pt x="243" y="130"/>
                </a:cubicBezTo>
                <a:cubicBezTo>
                  <a:pt x="240" y="129"/>
                  <a:pt x="236" y="128"/>
                  <a:pt x="230" y="122"/>
                </a:cubicBezTo>
                <a:cubicBezTo>
                  <a:pt x="221" y="112"/>
                  <a:pt x="220" y="111"/>
                  <a:pt x="217" y="104"/>
                </a:cubicBezTo>
                <a:cubicBezTo>
                  <a:pt x="216" y="103"/>
                  <a:pt x="215" y="101"/>
                  <a:pt x="214" y="99"/>
                </a:cubicBezTo>
                <a:cubicBezTo>
                  <a:pt x="209" y="89"/>
                  <a:pt x="199" y="82"/>
                  <a:pt x="196" y="79"/>
                </a:cubicBezTo>
                <a:cubicBezTo>
                  <a:pt x="195" y="78"/>
                  <a:pt x="195" y="78"/>
                  <a:pt x="195" y="78"/>
                </a:cubicBezTo>
                <a:cubicBezTo>
                  <a:pt x="194" y="78"/>
                  <a:pt x="191" y="76"/>
                  <a:pt x="187" y="74"/>
                </a:cubicBezTo>
                <a:cubicBezTo>
                  <a:pt x="176" y="68"/>
                  <a:pt x="166" y="63"/>
                  <a:pt x="163" y="59"/>
                </a:cubicBezTo>
                <a:cubicBezTo>
                  <a:pt x="160" y="55"/>
                  <a:pt x="159" y="50"/>
                  <a:pt x="157" y="45"/>
                </a:cubicBezTo>
                <a:cubicBezTo>
                  <a:pt x="156" y="41"/>
                  <a:pt x="155" y="37"/>
                  <a:pt x="153" y="32"/>
                </a:cubicBezTo>
                <a:cubicBezTo>
                  <a:pt x="151" y="28"/>
                  <a:pt x="149" y="27"/>
                  <a:pt x="143" y="27"/>
                </a:cubicBezTo>
                <a:cubicBezTo>
                  <a:pt x="139" y="27"/>
                  <a:pt x="133" y="26"/>
                  <a:pt x="127" y="23"/>
                </a:cubicBezTo>
                <a:cubicBezTo>
                  <a:pt x="115" y="17"/>
                  <a:pt x="111" y="9"/>
                  <a:pt x="109" y="3"/>
                </a:cubicBezTo>
                <a:cubicBezTo>
                  <a:pt x="108" y="2"/>
                  <a:pt x="108" y="0"/>
                  <a:pt x="107" y="0"/>
                </a:cubicBezTo>
                <a:cubicBezTo>
                  <a:pt x="106" y="0"/>
                  <a:pt x="105" y="0"/>
                  <a:pt x="104" y="0"/>
                </a:cubicBezTo>
                <a:cubicBezTo>
                  <a:pt x="102" y="1"/>
                  <a:pt x="99" y="2"/>
                  <a:pt x="94" y="2"/>
                </a:cubicBezTo>
                <a:cubicBezTo>
                  <a:pt x="93" y="2"/>
                  <a:pt x="91" y="2"/>
                  <a:pt x="89" y="1"/>
                </a:cubicBezTo>
                <a:cubicBezTo>
                  <a:pt x="88" y="1"/>
                  <a:pt x="87" y="1"/>
                  <a:pt x="86" y="1"/>
                </a:cubicBezTo>
                <a:cubicBezTo>
                  <a:pt x="80" y="0"/>
                  <a:pt x="75" y="1"/>
                  <a:pt x="73" y="1"/>
                </a:cubicBezTo>
                <a:cubicBezTo>
                  <a:pt x="73" y="1"/>
                  <a:pt x="73" y="1"/>
                  <a:pt x="73" y="1"/>
                </a:cubicBezTo>
                <a:cubicBezTo>
                  <a:pt x="72" y="1"/>
                  <a:pt x="72" y="1"/>
                  <a:pt x="72" y="1"/>
                </a:cubicBezTo>
                <a:cubicBezTo>
                  <a:pt x="72" y="2"/>
                  <a:pt x="72" y="2"/>
                  <a:pt x="71" y="3"/>
                </a:cubicBezTo>
                <a:cubicBezTo>
                  <a:pt x="71" y="3"/>
                  <a:pt x="71" y="3"/>
                  <a:pt x="70" y="4"/>
                </a:cubicBezTo>
                <a:cubicBezTo>
                  <a:pt x="70" y="4"/>
                  <a:pt x="70" y="4"/>
                  <a:pt x="70" y="4"/>
                </a:cubicBezTo>
                <a:cubicBezTo>
                  <a:pt x="69" y="5"/>
                  <a:pt x="69" y="5"/>
                  <a:pt x="68" y="6"/>
                </a:cubicBezTo>
                <a:cubicBezTo>
                  <a:pt x="68" y="6"/>
                  <a:pt x="68" y="6"/>
                  <a:pt x="68" y="6"/>
                </a:cubicBezTo>
                <a:cubicBezTo>
                  <a:pt x="67" y="6"/>
                  <a:pt x="67" y="7"/>
                  <a:pt x="66" y="7"/>
                </a:cubicBezTo>
                <a:cubicBezTo>
                  <a:pt x="66" y="7"/>
                  <a:pt x="66" y="7"/>
                  <a:pt x="66" y="7"/>
                </a:cubicBezTo>
                <a:cubicBezTo>
                  <a:pt x="65" y="8"/>
                  <a:pt x="64" y="8"/>
                  <a:pt x="64" y="8"/>
                </a:cubicBezTo>
                <a:cubicBezTo>
                  <a:pt x="64" y="8"/>
                  <a:pt x="64" y="8"/>
                  <a:pt x="64" y="8"/>
                </a:cubicBezTo>
                <a:cubicBezTo>
                  <a:pt x="63" y="8"/>
                  <a:pt x="62" y="9"/>
                  <a:pt x="61" y="9"/>
                </a:cubicBezTo>
                <a:cubicBezTo>
                  <a:pt x="61" y="9"/>
                  <a:pt x="61" y="9"/>
                  <a:pt x="61" y="9"/>
                </a:cubicBezTo>
                <a:cubicBezTo>
                  <a:pt x="60" y="9"/>
                  <a:pt x="60" y="9"/>
                  <a:pt x="59" y="9"/>
                </a:cubicBezTo>
                <a:cubicBezTo>
                  <a:pt x="59" y="9"/>
                  <a:pt x="58" y="9"/>
                  <a:pt x="58" y="9"/>
                </a:cubicBezTo>
                <a:cubicBezTo>
                  <a:pt x="58" y="9"/>
                  <a:pt x="57" y="9"/>
                  <a:pt x="56" y="9"/>
                </a:cubicBezTo>
                <a:cubicBezTo>
                  <a:pt x="56" y="9"/>
                  <a:pt x="56" y="9"/>
                  <a:pt x="56" y="9"/>
                </a:cubicBezTo>
                <a:cubicBezTo>
                  <a:pt x="55" y="9"/>
                  <a:pt x="55" y="9"/>
                  <a:pt x="54" y="9"/>
                </a:cubicBezTo>
                <a:cubicBezTo>
                  <a:pt x="53" y="9"/>
                  <a:pt x="52" y="9"/>
                  <a:pt x="52" y="9"/>
                </a:cubicBezTo>
                <a:cubicBezTo>
                  <a:pt x="52" y="9"/>
                  <a:pt x="51" y="9"/>
                  <a:pt x="51" y="9"/>
                </a:cubicBezTo>
                <a:cubicBezTo>
                  <a:pt x="39" y="9"/>
                  <a:pt x="13" y="11"/>
                  <a:pt x="0" y="12"/>
                </a:cubicBezTo>
                <a:cubicBezTo>
                  <a:pt x="5" y="22"/>
                  <a:pt x="13" y="41"/>
                  <a:pt x="15" y="50"/>
                </a:cubicBezTo>
                <a:cubicBezTo>
                  <a:pt x="16" y="53"/>
                  <a:pt x="16" y="53"/>
                  <a:pt x="16" y="53"/>
                </a:cubicBezTo>
                <a:cubicBezTo>
                  <a:pt x="18" y="61"/>
                  <a:pt x="18" y="61"/>
                  <a:pt x="21" y="83"/>
                </a:cubicBezTo>
                <a:cubicBezTo>
                  <a:pt x="23" y="92"/>
                  <a:pt x="23" y="92"/>
                  <a:pt x="23" y="92"/>
                </a:cubicBezTo>
                <a:cubicBezTo>
                  <a:pt x="25" y="110"/>
                  <a:pt x="26" y="111"/>
                  <a:pt x="28" y="113"/>
                </a:cubicBezTo>
                <a:cubicBezTo>
                  <a:pt x="30" y="116"/>
                  <a:pt x="33" y="121"/>
                  <a:pt x="40" y="136"/>
                </a:cubicBezTo>
                <a:cubicBezTo>
                  <a:pt x="45" y="147"/>
                  <a:pt x="47" y="152"/>
                  <a:pt x="49" y="155"/>
                </a:cubicBezTo>
                <a:cubicBezTo>
                  <a:pt x="51" y="160"/>
                  <a:pt x="51" y="161"/>
                  <a:pt x="52" y="165"/>
                </a:cubicBezTo>
                <a:cubicBezTo>
                  <a:pt x="52" y="167"/>
                  <a:pt x="53" y="171"/>
                  <a:pt x="54" y="177"/>
                </a:cubicBezTo>
                <a:cubicBezTo>
                  <a:pt x="57" y="193"/>
                  <a:pt x="54" y="199"/>
                  <a:pt x="49" y="206"/>
                </a:cubicBezTo>
                <a:cubicBezTo>
                  <a:pt x="46" y="211"/>
                  <a:pt x="42" y="216"/>
                  <a:pt x="39" y="229"/>
                </a:cubicBezTo>
                <a:cubicBezTo>
                  <a:pt x="36" y="243"/>
                  <a:pt x="38" y="244"/>
                  <a:pt x="46" y="248"/>
                </a:cubicBezTo>
                <a:cubicBezTo>
                  <a:pt x="51" y="250"/>
                  <a:pt x="58" y="254"/>
                  <a:pt x="65" y="262"/>
                </a:cubicBezTo>
                <a:cubicBezTo>
                  <a:pt x="68" y="266"/>
                  <a:pt x="70" y="269"/>
                  <a:pt x="71" y="270"/>
                </a:cubicBezTo>
                <a:cubicBezTo>
                  <a:pt x="73" y="271"/>
                  <a:pt x="74" y="273"/>
                  <a:pt x="75" y="275"/>
                </a:cubicBezTo>
                <a:cubicBezTo>
                  <a:pt x="75" y="275"/>
                  <a:pt x="76" y="275"/>
                  <a:pt x="77" y="275"/>
                </a:cubicBezTo>
                <a:cubicBezTo>
                  <a:pt x="80" y="276"/>
                  <a:pt x="85" y="276"/>
                  <a:pt x="93" y="278"/>
                </a:cubicBezTo>
                <a:cubicBezTo>
                  <a:pt x="97" y="279"/>
                  <a:pt x="99" y="280"/>
                  <a:pt x="100" y="280"/>
                </a:cubicBezTo>
                <a:cubicBezTo>
                  <a:pt x="102" y="279"/>
                  <a:pt x="103" y="279"/>
                  <a:pt x="106" y="279"/>
                </a:cubicBezTo>
                <a:cubicBezTo>
                  <a:pt x="107" y="279"/>
                  <a:pt x="108" y="279"/>
                  <a:pt x="110" y="279"/>
                </a:cubicBezTo>
                <a:cubicBezTo>
                  <a:pt x="111" y="279"/>
                  <a:pt x="112" y="279"/>
                  <a:pt x="113" y="279"/>
                </a:cubicBezTo>
                <a:cubicBezTo>
                  <a:pt x="116" y="279"/>
                  <a:pt x="117" y="279"/>
                  <a:pt x="119" y="277"/>
                </a:cubicBezTo>
                <a:cubicBezTo>
                  <a:pt x="120" y="277"/>
                  <a:pt x="120" y="277"/>
                  <a:pt x="120" y="276"/>
                </a:cubicBezTo>
                <a:cubicBezTo>
                  <a:pt x="123" y="274"/>
                  <a:pt x="128" y="271"/>
                  <a:pt x="139" y="268"/>
                </a:cubicBezTo>
                <a:cubicBezTo>
                  <a:pt x="146" y="266"/>
                  <a:pt x="150" y="265"/>
                  <a:pt x="152" y="265"/>
                </a:cubicBezTo>
                <a:cubicBezTo>
                  <a:pt x="155" y="265"/>
                  <a:pt x="157" y="266"/>
                  <a:pt x="159" y="267"/>
                </a:cubicBezTo>
                <a:cubicBezTo>
                  <a:pt x="161" y="269"/>
                  <a:pt x="165" y="272"/>
                  <a:pt x="177" y="275"/>
                </a:cubicBezTo>
                <a:cubicBezTo>
                  <a:pt x="178" y="275"/>
                  <a:pt x="178" y="275"/>
                  <a:pt x="178" y="275"/>
                </a:cubicBezTo>
                <a:cubicBezTo>
                  <a:pt x="187" y="278"/>
                  <a:pt x="192" y="279"/>
                  <a:pt x="195" y="279"/>
                </a:cubicBezTo>
                <a:cubicBezTo>
                  <a:pt x="196" y="279"/>
                  <a:pt x="196" y="279"/>
                  <a:pt x="198" y="277"/>
                </a:cubicBezTo>
                <a:cubicBezTo>
                  <a:pt x="201" y="275"/>
                  <a:pt x="205" y="271"/>
                  <a:pt x="214" y="267"/>
                </a:cubicBezTo>
                <a:cubicBezTo>
                  <a:pt x="218" y="265"/>
                  <a:pt x="220" y="263"/>
                  <a:pt x="222" y="262"/>
                </a:cubicBezTo>
                <a:cubicBezTo>
                  <a:pt x="222" y="259"/>
                  <a:pt x="224" y="257"/>
                  <a:pt x="226" y="256"/>
                </a:cubicBezTo>
                <a:cubicBezTo>
                  <a:pt x="226" y="255"/>
                  <a:pt x="226" y="255"/>
                  <a:pt x="226" y="255"/>
                </a:cubicBezTo>
                <a:cubicBezTo>
                  <a:pt x="230" y="251"/>
                  <a:pt x="233" y="248"/>
                  <a:pt x="238" y="248"/>
                </a:cubicBezTo>
                <a:cubicBezTo>
                  <a:pt x="241" y="248"/>
                  <a:pt x="244" y="249"/>
                  <a:pt x="250" y="251"/>
                </a:cubicBezTo>
                <a:cubicBezTo>
                  <a:pt x="250" y="252"/>
                  <a:pt x="251" y="252"/>
                  <a:pt x="251" y="252"/>
                </a:cubicBezTo>
                <a:cubicBezTo>
                  <a:pt x="252" y="248"/>
                  <a:pt x="253" y="242"/>
                  <a:pt x="254" y="238"/>
                </a:cubicBezTo>
                <a:cubicBezTo>
                  <a:pt x="256" y="233"/>
                  <a:pt x="256" y="233"/>
                  <a:pt x="255" y="231"/>
                </a:cubicBezTo>
                <a:cubicBezTo>
                  <a:pt x="255" y="230"/>
                  <a:pt x="255" y="229"/>
                  <a:pt x="255" y="227"/>
                </a:cubicBezTo>
                <a:cubicBezTo>
                  <a:pt x="255" y="222"/>
                  <a:pt x="256" y="214"/>
                  <a:pt x="261" y="206"/>
                </a:cubicBezTo>
                <a:cubicBezTo>
                  <a:pt x="262" y="204"/>
                  <a:pt x="264" y="198"/>
                  <a:pt x="266" y="185"/>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4" name="Freeform 133"/>
          <p:cNvSpPr>
            <a:spLocks/>
          </p:cNvSpPr>
          <p:nvPr/>
        </p:nvSpPr>
        <p:spPr bwMode="auto">
          <a:xfrm>
            <a:off x="16607437" y="5854605"/>
            <a:ext cx="868534" cy="826550"/>
          </a:xfrm>
          <a:custGeom>
            <a:avLst/>
            <a:gdLst>
              <a:gd name="T0" fmla="*/ 228 w 241"/>
              <a:gd name="T1" fmla="*/ 82 h 229"/>
              <a:gd name="T2" fmla="*/ 229 w 241"/>
              <a:gd name="T3" fmla="*/ 71 h 229"/>
              <a:gd name="T4" fmla="*/ 231 w 241"/>
              <a:gd name="T5" fmla="*/ 65 h 229"/>
              <a:gd name="T6" fmla="*/ 232 w 241"/>
              <a:gd name="T7" fmla="*/ 61 h 229"/>
              <a:gd name="T8" fmla="*/ 234 w 241"/>
              <a:gd name="T9" fmla="*/ 55 h 229"/>
              <a:gd name="T10" fmla="*/ 236 w 241"/>
              <a:gd name="T11" fmla="*/ 50 h 229"/>
              <a:gd name="T12" fmla="*/ 238 w 241"/>
              <a:gd name="T13" fmla="*/ 44 h 229"/>
              <a:gd name="T14" fmla="*/ 239 w 241"/>
              <a:gd name="T15" fmla="*/ 40 h 229"/>
              <a:gd name="T16" fmla="*/ 241 w 241"/>
              <a:gd name="T17" fmla="*/ 36 h 229"/>
              <a:gd name="T18" fmla="*/ 240 w 241"/>
              <a:gd name="T19" fmla="*/ 35 h 229"/>
              <a:gd name="T20" fmla="*/ 235 w 241"/>
              <a:gd name="T21" fmla="*/ 31 h 229"/>
              <a:gd name="T22" fmla="*/ 225 w 241"/>
              <a:gd name="T23" fmla="*/ 18 h 229"/>
              <a:gd name="T24" fmla="*/ 215 w 241"/>
              <a:gd name="T25" fmla="*/ 11 h 229"/>
              <a:gd name="T26" fmla="*/ 204 w 241"/>
              <a:gd name="T27" fmla="*/ 12 h 229"/>
              <a:gd name="T28" fmla="*/ 182 w 241"/>
              <a:gd name="T29" fmla="*/ 14 h 229"/>
              <a:gd name="T30" fmla="*/ 141 w 241"/>
              <a:gd name="T31" fmla="*/ 13 h 229"/>
              <a:gd name="T32" fmla="*/ 104 w 241"/>
              <a:gd name="T33" fmla="*/ 21 h 229"/>
              <a:gd name="T34" fmla="*/ 81 w 241"/>
              <a:gd name="T35" fmla="*/ 15 h 229"/>
              <a:gd name="T36" fmla="*/ 60 w 241"/>
              <a:gd name="T37" fmla="*/ 0 h 229"/>
              <a:gd name="T38" fmla="*/ 39 w 241"/>
              <a:gd name="T39" fmla="*/ 5 h 229"/>
              <a:gd name="T40" fmla="*/ 32 w 241"/>
              <a:gd name="T41" fmla="*/ 7 h 229"/>
              <a:gd name="T42" fmla="*/ 26 w 241"/>
              <a:gd name="T43" fmla="*/ 8 h 229"/>
              <a:gd name="T44" fmla="*/ 20 w 241"/>
              <a:gd name="T45" fmla="*/ 10 h 229"/>
              <a:gd name="T46" fmla="*/ 14 w 241"/>
              <a:gd name="T47" fmla="*/ 11 h 229"/>
              <a:gd name="T48" fmla="*/ 9 w 241"/>
              <a:gd name="T49" fmla="*/ 12 h 229"/>
              <a:gd name="T50" fmla="*/ 4 w 241"/>
              <a:gd name="T51" fmla="*/ 13 h 229"/>
              <a:gd name="T52" fmla="*/ 1 w 241"/>
              <a:gd name="T53" fmla="*/ 14 h 229"/>
              <a:gd name="T54" fmla="*/ 1 w 241"/>
              <a:gd name="T55" fmla="*/ 20 h 229"/>
              <a:gd name="T56" fmla="*/ 17 w 241"/>
              <a:gd name="T57" fmla="*/ 190 h 229"/>
              <a:gd name="T58" fmla="*/ 34 w 241"/>
              <a:gd name="T59" fmla="*/ 190 h 229"/>
              <a:gd name="T60" fmla="*/ 40 w 241"/>
              <a:gd name="T61" fmla="*/ 202 h 229"/>
              <a:gd name="T62" fmla="*/ 35 w 241"/>
              <a:gd name="T63" fmla="*/ 229 h 229"/>
              <a:gd name="T64" fmla="*/ 178 w 241"/>
              <a:gd name="T65" fmla="*/ 200 h 229"/>
              <a:gd name="T66" fmla="*/ 168 w 241"/>
              <a:gd name="T67" fmla="*/ 188 h 229"/>
              <a:gd name="T68" fmla="*/ 185 w 241"/>
              <a:gd name="T69" fmla="*/ 156 h 229"/>
              <a:gd name="T70" fmla="*/ 206 w 241"/>
              <a:gd name="T71" fmla="*/ 126 h 229"/>
              <a:gd name="T72" fmla="*/ 223 w 241"/>
              <a:gd name="T73" fmla="*/ 104 h 229"/>
              <a:gd name="T74" fmla="*/ 228 w 241"/>
              <a:gd name="T75" fmla="*/ 8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229">
                <a:moveTo>
                  <a:pt x="228" y="84"/>
                </a:moveTo>
                <a:cubicBezTo>
                  <a:pt x="228" y="84"/>
                  <a:pt x="228" y="83"/>
                  <a:pt x="228" y="82"/>
                </a:cubicBezTo>
                <a:cubicBezTo>
                  <a:pt x="228" y="80"/>
                  <a:pt x="228" y="78"/>
                  <a:pt x="229" y="74"/>
                </a:cubicBezTo>
                <a:cubicBezTo>
                  <a:pt x="229" y="73"/>
                  <a:pt x="229" y="72"/>
                  <a:pt x="229" y="71"/>
                </a:cubicBezTo>
                <a:cubicBezTo>
                  <a:pt x="230" y="70"/>
                  <a:pt x="230" y="70"/>
                  <a:pt x="230" y="70"/>
                </a:cubicBezTo>
                <a:cubicBezTo>
                  <a:pt x="230" y="68"/>
                  <a:pt x="230" y="67"/>
                  <a:pt x="231" y="65"/>
                </a:cubicBezTo>
                <a:cubicBezTo>
                  <a:pt x="231" y="65"/>
                  <a:pt x="231" y="65"/>
                  <a:pt x="231" y="65"/>
                </a:cubicBezTo>
                <a:cubicBezTo>
                  <a:pt x="231" y="63"/>
                  <a:pt x="232" y="62"/>
                  <a:pt x="232" y="61"/>
                </a:cubicBezTo>
                <a:cubicBezTo>
                  <a:pt x="232" y="60"/>
                  <a:pt x="232" y="60"/>
                  <a:pt x="232" y="59"/>
                </a:cubicBezTo>
                <a:cubicBezTo>
                  <a:pt x="233" y="58"/>
                  <a:pt x="233" y="56"/>
                  <a:pt x="234" y="55"/>
                </a:cubicBezTo>
                <a:cubicBezTo>
                  <a:pt x="234" y="54"/>
                  <a:pt x="234" y="54"/>
                  <a:pt x="234" y="54"/>
                </a:cubicBezTo>
                <a:cubicBezTo>
                  <a:pt x="235" y="53"/>
                  <a:pt x="235" y="51"/>
                  <a:pt x="236" y="50"/>
                </a:cubicBezTo>
                <a:cubicBezTo>
                  <a:pt x="236" y="50"/>
                  <a:pt x="236" y="49"/>
                  <a:pt x="236" y="49"/>
                </a:cubicBezTo>
                <a:cubicBezTo>
                  <a:pt x="236" y="47"/>
                  <a:pt x="237" y="46"/>
                  <a:pt x="238" y="44"/>
                </a:cubicBezTo>
                <a:cubicBezTo>
                  <a:pt x="238" y="44"/>
                  <a:pt x="238" y="44"/>
                  <a:pt x="238" y="43"/>
                </a:cubicBezTo>
                <a:cubicBezTo>
                  <a:pt x="238" y="42"/>
                  <a:pt x="239" y="41"/>
                  <a:pt x="239" y="40"/>
                </a:cubicBezTo>
                <a:cubicBezTo>
                  <a:pt x="239" y="40"/>
                  <a:pt x="239" y="40"/>
                  <a:pt x="240" y="39"/>
                </a:cubicBezTo>
                <a:cubicBezTo>
                  <a:pt x="240" y="38"/>
                  <a:pt x="240" y="37"/>
                  <a:pt x="241" y="36"/>
                </a:cubicBezTo>
                <a:cubicBezTo>
                  <a:pt x="241" y="36"/>
                  <a:pt x="241" y="36"/>
                  <a:pt x="241" y="36"/>
                </a:cubicBezTo>
                <a:cubicBezTo>
                  <a:pt x="241" y="36"/>
                  <a:pt x="240" y="35"/>
                  <a:pt x="240" y="35"/>
                </a:cubicBezTo>
                <a:cubicBezTo>
                  <a:pt x="239" y="34"/>
                  <a:pt x="238" y="33"/>
                  <a:pt x="237" y="32"/>
                </a:cubicBezTo>
                <a:cubicBezTo>
                  <a:pt x="236" y="32"/>
                  <a:pt x="236" y="32"/>
                  <a:pt x="235" y="31"/>
                </a:cubicBezTo>
                <a:cubicBezTo>
                  <a:pt x="234" y="30"/>
                  <a:pt x="233" y="28"/>
                  <a:pt x="231" y="27"/>
                </a:cubicBezTo>
                <a:cubicBezTo>
                  <a:pt x="228" y="23"/>
                  <a:pt x="226" y="20"/>
                  <a:pt x="225" y="18"/>
                </a:cubicBezTo>
                <a:cubicBezTo>
                  <a:pt x="224" y="16"/>
                  <a:pt x="224" y="15"/>
                  <a:pt x="221" y="14"/>
                </a:cubicBezTo>
                <a:cubicBezTo>
                  <a:pt x="219" y="12"/>
                  <a:pt x="218" y="11"/>
                  <a:pt x="215" y="11"/>
                </a:cubicBezTo>
                <a:cubicBezTo>
                  <a:pt x="214" y="11"/>
                  <a:pt x="214" y="11"/>
                  <a:pt x="213" y="11"/>
                </a:cubicBezTo>
                <a:cubicBezTo>
                  <a:pt x="211" y="12"/>
                  <a:pt x="208" y="12"/>
                  <a:pt x="204" y="12"/>
                </a:cubicBezTo>
                <a:cubicBezTo>
                  <a:pt x="202" y="13"/>
                  <a:pt x="199" y="13"/>
                  <a:pt x="196" y="14"/>
                </a:cubicBezTo>
                <a:cubicBezTo>
                  <a:pt x="193" y="14"/>
                  <a:pt x="188" y="14"/>
                  <a:pt x="182" y="14"/>
                </a:cubicBezTo>
                <a:cubicBezTo>
                  <a:pt x="176" y="14"/>
                  <a:pt x="170" y="14"/>
                  <a:pt x="163" y="14"/>
                </a:cubicBezTo>
                <a:cubicBezTo>
                  <a:pt x="155" y="14"/>
                  <a:pt x="148" y="13"/>
                  <a:pt x="141" y="13"/>
                </a:cubicBezTo>
                <a:cubicBezTo>
                  <a:pt x="127" y="13"/>
                  <a:pt x="119" y="14"/>
                  <a:pt x="113" y="16"/>
                </a:cubicBezTo>
                <a:cubicBezTo>
                  <a:pt x="108" y="17"/>
                  <a:pt x="106" y="20"/>
                  <a:pt x="104" y="21"/>
                </a:cubicBezTo>
                <a:cubicBezTo>
                  <a:pt x="103" y="22"/>
                  <a:pt x="101" y="24"/>
                  <a:pt x="98" y="24"/>
                </a:cubicBezTo>
                <a:cubicBezTo>
                  <a:pt x="95" y="24"/>
                  <a:pt x="91" y="22"/>
                  <a:pt x="81" y="15"/>
                </a:cubicBezTo>
                <a:cubicBezTo>
                  <a:pt x="73" y="10"/>
                  <a:pt x="69" y="6"/>
                  <a:pt x="66" y="4"/>
                </a:cubicBezTo>
                <a:cubicBezTo>
                  <a:pt x="63" y="1"/>
                  <a:pt x="62" y="0"/>
                  <a:pt x="60" y="0"/>
                </a:cubicBezTo>
                <a:cubicBezTo>
                  <a:pt x="57" y="0"/>
                  <a:pt x="52" y="1"/>
                  <a:pt x="45" y="3"/>
                </a:cubicBezTo>
                <a:cubicBezTo>
                  <a:pt x="43" y="4"/>
                  <a:pt x="41" y="4"/>
                  <a:pt x="39" y="5"/>
                </a:cubicBezTo>
                <a:cubicBezTo>
                  <a:pt x="39" y="5"/>
                  <a:pt x="38" y="5"/>
                  <a:pt x="38" y="5"/>
                </a:cubicBezTo>
                <a:cubicBezTo>
                  <a:pt x="36" y="6"/>
                  <a:pt x="34" y="6"/>
                  <a:pt x="32" y="7"/>
                </a:cubicBezTo>
                <a:cubicBezTo>
                  <a:pt x="32" y="7"/>
                  <a:pt x="32" y="7"/>
                  <a:pt x="32" y="7"/>
                </a:cubicBezTo>
                <a:cubicBezTo>
                  <a:pt x="30" y="7"/>
                  <a:pt x="28" y="8"/>
                  <a:pt x="26" y="8"/>
                </a:cubicBezTo>
                <a:cubicBezTo>
                  <a:pt x="26" y="8"/>
                  <a:pt x="25" y="8"/>
                  <a:pt x="25" y="8"/>
                </a:cubicBezTo>
                <a:cubicBezTo>
                  <a:pt x="23" y="9"/>
                  <a:pt x="22" y="9"/>
                  <a:pt x="20" y="10"/>
                </a:cubicBezTo>
                <a:cubicBezTo>
                  <a:pt x="20" y="10"/>
                  <a:pt x="19" y="10"/>
                  <a:pt x="19" y="10"/>
                </a:cubicBezTo>
                <a:cubicBezTo>
                  <a:pt x="17" y="10"/>
                  <a:pt x="16" y="11"/>
                  <a:pt x="14" y="11"/>
                </a:cubicBezTo>
                <a:cubicBezTo>
                  <a:pt x="14" y="11"/>
                  <a:pt x="13" y="11"/>
                  <a:pt x="13" y="11"/>
                </a:cubicBezTo>
                <a:cubicBezTo>
                  <a:pt x="12" y="12"/>
                  <a:pt x="11" y="12"/>
                  <a:pt x="9" y="12"/>
                </a:cubicBezTo>
                <a:cubicBezTo>
                  <a:pt x="9" y="12"/>
                  <a:pt x="8" y="12"/>
                  <a:pt x="8" y="13"/>
                </a:cubicBezTo>
                <a:cubicBezTo>
                  <a:pt x="7" y="13"/>
                  <a:pt x="5" y="13"/>
                  <a:pt x="4" y="13"/>
                </a:cubicBezTo>
                <a:cubicBezTo>
                  <a:pt x="4" y="13"/>
                  <a:pt x="3" y="14"/>
                  <a:pt x="3" y="14"/>
                </a:cubicBezTo>
                <a:cubicBezTo>
                  <a:pt x="2" y="14"/>
                  <a:pt x="1" y="14"/>
                  <a:pt x="1" y="14"/>
                </a:cubicBezTo>
                <a:cubicBezTo>
                  <a:pt x="0" y="14"/>
                  <a:pt x="0" y="14"/>
                  <a:pt x="0" y="14"/>
                </a:cubicBezTo>
                <a:cubicBezTo>
                  <a:pt x="1" y="20"/>
                  <a:pt x="1" y="20"/>
                  <a:pt x="1" y="20"/>
                </a:cubicBezTo>
                <a:cubicBezTo>
                  <a:pt x="11" y="190"/>
                  <a:pt x="11" y="190"/>
                  <a:pt x="11" y="190"/>
                </a:cubicBezTo>
                <a:cubicBezTo>
                  <a:pt x="13" y="190"/>
                  <a:pt x="15" y="190"/>
                  <a:pt x="17" y="190"/>
                </a:cubicBezTo>
                <a:cubicBezTo>
                  <a:pt x="24" y="190"/>
                  <a:pt x="29" y="190"/>
                  <a:pt x="33" y="190"/>
                </a:cubicBezTo>
                <a:cubicBezTo>
                  <a:pt x="33" y="190"/>
                  <a:pt x="34" y="190"/>
                  <a:pt x="34" y="190"/>
                </a:cubicBezTo>
                <a:cubicBezTo>
                  <a:pt x="40" y="190"/>
                  <a:pt x="44" y="190"/>
                  <a:pt x="44" y="194"/>
                </a:cubicBezTo>
                <a:cubicBezTo>
                  <a:pt x="45" y="199"/>
                  <a:pt x="42" y="201"/>
                  <a:pt x="40" y="202"/>
                </a:cubicBezTo>
                <a:cubicBezTo>
                  <a:pt x="39" y="203"/>
                  <a:pt x="37" y="204"/>
                  <a:pt x="36" y="205"/>
                </a:cubicBezTo>
                <a:cubicBezTo>
                  <a:pt x="39" y="213"/>
                  <a:pt x="38" y="219"/>
                  <a:pt x="35" y="229"/>
                </a:cubicBezTo>
                <a:cubicBezTo>
                  <a:pt x="174" y="225"/>
                  <a:pt x="174" y="225"/>
                  <a:pt x="174" y="225"/>
                </a:cubicBezTo>
                <a:cubicBezTo>
                  <a:pt x="178" y="216"/>
                  <a:pt x="181" y="204"/>
                  <a:pt x="178" y="200"/>
                </a:cubicBezTo>
                <a:cubicBezTo>
                  <a:pt x="177" y="198"/>
                  <a:pt x="176" y="197"/>
                  <a:pt x="174" y="196"/>
                </a:cubicBezTo>
                <a:cubicBezTo>
                  <a:pt x="171" y="194"/>
                  <a:pt x="169" y="193"/>
                  <a:pt x="168" y="188"/>
                </a:cubicBezTo>
                <a:cubicBezTo>
                  <a:pt x="167" y="183"/>
                  <a:pt x="170" y="178"/>
                  <a:pt x="174" y="172"/>
                </a:cubicBezTo>
                <a:cubicBezTo>
                  <a:pt x="178" y="166"/>
                  <a:pt x="182" y="161"/>
                  <a:pt x="185" y="156"/>
                </a:cubicBezTo>
                <a:cubicBezTo>
                  <a:pt x="190" y="149"/>
                  <a:pt x="194" y="142"/>
                  <a:pt x="203" y="130"/>
                </a:cubicBezTo>
                <a:cubicBezTo>
                  <a:pt x="204" y="128"/>
                  <a:pt x="205" y="127"/>
                  <a:pt x="206" y="126"/>
                </a:cubicBezTo>
                <a:cubicBezTo>
                  <a:pt x="209" y="122"/>
                  <a:pt x="212" y="119"/>
                  <a:pt x="214" y="116"/>
                </a:cubicBezTo>
                <a:cubicBezTo>
                  <a:pt x="218" y="111"/>
                  <a:pt x="221" y="109"/>
                  <a:pt x="223" y="104"/>
                </a:cubicBezTo>
                <a:cubicBezTo>
                  <a:pt x="223" y="102"/>
                  <a:pt x="224" y="100"/>
                  <a:pt x="225" y="98"/>
                </a:cubicBezTo>
                <a:cubicBezTo>
                  <a:pt x="227" y="89"/>
                  <a:pt x="228" y="87"/>
                  <a:pt x="228" y="84"/>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5" name="Freeform 134"/>
          <p:cNvSpPr>
            <a:spLocks/>
          </p:cNvSpPr>
          <p:nvPr/>
        </p:nvSpPr>
        <p:spPr bwMode="auto">
          <a:xfrm>
            <a:off x="17462858" y="5663055"/>
            <a:ext cx="1548140" cy="480186"/>
          </a:xfrm>
          <a:custGeom>
            <a:avLst/>
            <a:gdLst>
              <a:gd name="T0" fmla="*/ 427 w 430"/>
              <a:gd name="T1" fmla="*/ 22 h 133"/>
              <a:gd name="T2" fmla="*/ 427 w 430"/>
              <a:gd name="T3" fmla="*/ 16 h 133"/>
              <a:gd name="T4" fmla="*/ 426 w 430"/>
              <a:gd name="T5" fmla="*/ 12 h 133"/>
              <a:gd name="T6" fmla="*/ 425 w 430"/>
              <a:gd name="T7" fmla="*/ 5 h 133"/>
              <a:gd name="T8" fmla="*/ 424 w 430"/>
              <a:gd name="T9" fmla="*/ 2 h 133"/>
              <a:gd name="T10" fmla="*/ 423 w 430"/>
              <a:gd name="T11" fmla="*/ 0 h 133"/>
              <a:gd name="T12" fmla="*/ 390 w 430"/>
              <a:gd name="T13" fmla="*/ 8 h 133"/>
              <a:gd name="T14" fmla="*/ 386 w 430"/>
              <a:gd name="T15" fmla="*/ 8 h 133"/>
              <a:gd name="T16" fmla="*/ 383 w 430"/>
              <a:gd name="T17" fmla="*/ 8 h 133"/>
              <a:gd name="T18" fmla="*/ 379 w 430"/>
              <a:gd name="T19" fmla="*/ 8 h 133"/>
              <a:gd name="T20" fmla="*/ 375 w 430"/>
              <a:gd name="T21" fmla="*/ 7 h 133"/>
              <a:gd name="T22" fmla="*/ 368 w 430"/>
              <a:gd name="T23" fmla="*/ 6 h 133"/>
              <a:gd name="T24" fmla="*/ 343 w 430"/>
              <a:gd name="T25" fmla="*/ 3 h 133"/>
              <a:gd name="T26" fmla="*/ 331 w 430"/>
              <a:gd name="T27" fmla="*/ 10 h 133"/>
              <a:gd name="T28" fmla="*/ 291 w 430"/>
              <a:gd name="T29" fmla="*/ 3 h 133"/>
              <a:gd name="T30" fmla="*/ 263 w 430"/>
              <a:gd name="T31" fmla="*/ 15 h 133"/>
              <a:gd name="T32" fmla="*/ 226 w 430"/>
              <a:gd name="T33" fmla="*/ 25 h 133"/>
              <a:gd name="T34" fmla="*/ 192 w 430"/>
              <a:gd name="T35" fmla="*/ 25 h 133"/>
              <a:gd name="T36" fmla="*/ 157 w 430"/>
              <a:gd name="T37" fmla="*/ 31 h 133"/>
              <a:gd name="T38" fmla="*/ 137 w 430"/>
              <a:gd name="T39" fmla="*/ 26 h 133"/>
              <a:gd name="T40" fmla="*/ 113 w 430"/>
              <a:gd name="T41" fmla="*/ 26 h 133"/>
              <a:gd name="T42" fmla="*/ 67 w 430"/>
              <a:gd name="T43" fmla="*/ 48 h 133"/>
              <a:gd name="T44" fmla="*/ 45 w 430"/>
              <a:gd name="T45" fmla="*/ 47 h 133"/>
              <a:gd name="T46" fmla="*/ 41 w 430"/>
              <a:gd name="T47" fmla="*/ 47 h 133"/>
              <a:gd name="T48" fmla="*/ 37 w 430"/>
              <a:gd name="T49" fmla="*/ 46 h 133"/>
              <a:gd name="T50" fmla="*/ 33 w 430"/>
              <a:gd name="T51" fmla="*/ 49 h 133"/>
              <a:gd name="T52" fmla="*/ 29 w 430"/>
              <a:gd name="T53" fmla="*/ 53 h 133"/>
              <a:gd name="T54" fmla="*/ 27 w 430"/>
              <a:gd name="T55" fmla="*/ 56 h 133"/>
              <a:gd name="T56" fmla="*/ 25 w 430"/>
              <a:gd name="T57" fmla="*/ 60 h 133"/>
              <a:gd name="T58" fmla="*/ 24 w 430"/>
              <a:gd name="T59" fmla="*/ 62 h 133"/>
              <a:gd name="T60" fmla="*/ 24 w 430"/>
              <a:gd name="T61" fmla="*/ 86 h 133"/>
              <a:gd name="T62" fmla="*/ 20 w 430"/>
              <a:gd name="T63" fmla="*/ 91 h 133"/>
              <a:gd name="T64" fmla="*/ 18 w 430"/>
              <a:gd name="T65" fmla="*/ 93 h 133"/>
              <a:gd name="T66" fmla="*/ 15 w 430"/>
              <a:gd name="T67" fmla="*/ 93 h 133"/>
              <a:gd name="T68" fmla="*/ 12 w 430"/>
              <a:gd name="T69" fmla="*/ 93 h 133"/>
              <a:gd name="T70" fmla="*/ 102 w 430"/>
              <a:gd name="T71" fmla="*/ 133 h 133"/>
              <a:gd name="T72" fmla="*/ 276 w 430"/>
              <a:gd name="T73" fmla="*/ 119 h 133"/>
              <a:gd name="T74" fmla="*/ 304 w 430"/>
              <a:gd name="T75" fmla="*/ 113 h 133"/>
              <a:gd name="T76" fmla="*/ 312 w 430"/>
              <a:gd name="T77" fmla="*/ 100 h 133"/>
              <a:gd name="T78" fmla="*/ 324 w 430"/>
              <a:gd name="T79" fmla="*/ 77 h 133"/>
              <a:gd name="T80" fmla="*/ 362 w 430"/>
              <a:gd name="T81" fmla="*/ 66 h 133"/>
              <a:gd name="T82" fmla="*/ 399 w 430"/>
              <a:gd name="T83" fmla="*/ 41 h 133"/>
              <a:gd name="T84" fmla="*/ 424 w 430"/>
              <a:gd name="T85" fmla="*/ 40 h 133"/>
              <a:gd name="T86" fmla="*/ 427 w 430"/>
              <a:gd name="T87" fmla="*/ 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0" h="133">
                <a:moveTo>
                  <a:pt x="427" y="25"/>
                </a:moveTo>
                <a:cubicBezTo>
                  <a:pt x="427" y="24"/>
                  <a:pt x="427" y="23"/>
                  <a:pt x="427" y="22"/>
                </a:cubicBezTo>
                <a:cubicBezTo>
                  <a:pt x="427" y="22"/>
                  <a:pt x="427" y="22"/>
                  <a:pt x="427" y="22"/>
                </a:cubicBezTo>
                <a:cubicBezTo>
                  <a:pt x="427" y="21"/>
                  <a:pt x="427" y="20"/>
                  <a:pt x="427" y="19"/>
                </a:cubicBezTo>
                <a:cubicBezTo>
                  <a:pt x="427" y="19"/>
                  <a:pt x="427" y="19"/>
                  <a:pt x="427" y="19"/>
                </a:cubicBezTo>
                <a:cubicBezTo>
                  <a:pt x="427" y="18"/>
                  <a:pt x="427" y="17"/>
                  <a:pt x="427" y="16"/>
                </a:cubicBezTo>
                <a:cubicBezTo>
                  <a:pt x="427" y="16"/>
                  <a:pt x="427" y="16"/>
                  <a:pt x="427" y="15"/>
                </a:cubicBezTo>
                <a:cubicBezTo>
                  <a:pt x="427" y="14"/>
                  <a:pt x="427" y="13"/>
                  <a:pt x="426" y="12"/>
                </a:cubicBezTo>
                <a:cubicBezTo>
                  <a:pt x="426" y="12"/>
                  <a:pt x="426" y="12"/>
                  <a:pt x="426" y="12"/>
                </a:cubicBezTo>
                <a:cubicBezTo>
                  <a:pt x="426" y="11"/>
                  <a:pt x="426" y="10"/>
                  <a:pt x="426" y="9"/>
                </a:cubicBezTo>
                <a:cubicBezTo>
                  <a:pt x="426" y="8"/>
                  <a:pt x="426" y="8"/>
                  <a:pt x="426" y="8"/>
                </a:cubicBezTo>
                <a:cubicBezTo>
                  <a:pt x="425" y="7"/>
                  <a:pt x="425" y="6"/>
                  <a:pt x="425" y="5"/>
                </a:cubicBezTo>
                <a:cubicBezTo>
                  <a:pt x="425" y="5"/>
                  <a:pt x="425" y="5"/>
                  <a:pt x="425" y="5"/>
                </a:cubicBezTo>
                <a:cubicBezTo>
                  <a:pt x="424" y="4"/>
                  <a:pt x="424" y="3"/>
                  <a:pt x="424" y="3"/>
                </a:cubicBezTo>
                <a:cubicBezTo>
                  <a:pt x="424" y="2"/>
                  <a:pt x="424" y="2"/>
                  <a:pt x="424" y="2"/>
                </a:cubicBezTo>
                <a:cubicBezTo>
                  <a:pt x="424" y="2"/>
                  <a:pt x="423" y="1"/>
                  <a:pt x="423" y="0"/>
                </a:cubicBezTo>
                <a:cubicBezTo>
                  <a:pt x="423" y="0"/>
                  <a:pt x="423" y="0"/>
                  <a:pt x="423" y="0"/>
                </a:cubicBezTo>
                <a:cubicBezTo>
                  <a:pt x="423" y="0"/>
                  <a:pt x="423" y="0"/>
                  <a:pt x="423" y="0"/>
                </a:cubicBezTo>
                <a:cubicBezTo>
                  <a:pt x="420" y="0"/>
                  <a:pt x="416" y="2"/>
                  <a:pt x="411" y="3"/>
                </a:cubicBezTo>
                <a:cubicBezTo>
                  <a:pt x="405" y="5"/>
                  <a:pt x="398" y="7"/>
                  <a:pt x="393" y="8"/>
                </a:cubicBezTo>
                <a:cubicBezTo>
                  <a:pt x="392" y="8"/>
                  <a:pt x="391" y="8"/>
                  <a:pt x="390" y="8"/>
                </a:cubicBezTo>
                <a:cubicBezTo>
                  <a:pt x="389" y="8"/>
                  <a:pt x="389" y="8"/>
                  <a:pt x="389" y="8"/>
                </a:cubicBezTo>
                <a:cubicBezTo>
                  <a:pt x="388" y="8"/>
                  <a:pt x="387" y="8"/>
                  <a:pt x="386" y="8"/>
                </a:cubicBezTo>
                <a:cubicBezTo>
                  <a:pt x="386" y="8"/>
                  <a:pt x="386" y="8"/>
                  <a:pt x="386" y="8"/>
                </a:cubicBezTo>
                <a:cubicBezTo>
                  <a:pt x="386" y="8"/>
                  <a:pt x="385" y="8"/>
                  <a:pt x="385" y="8"/>
                </a:cubicBezTo>
                <a:cubicBezTo>
                  <a:pt x="384" y="8"/>
                  <a:pt x="384" y="8"/>
                  <a:pt x="384" y="8"/>
                </a:cubicBezTo>
                <a:cubicBezTo>
                  <a:pt x="384" y="8"/>
                  <a:pt x="383" y="8"/>
                  <a:pt x="383" y="8"/>
                </a:cubicBezTo>
                <a:cubicBezTo>
                  <a:pt x="383" y="8"/>
                  <a:pt x="382" y="8"/>
                  <a:pt x="381" y="8"/>
                </a:cubicBezTo>
                <a:cubicBezTo>
                  <a:pt x="381" y="8"/>
                  <a:pt x="381" y="8"/>
                  <a:pt x="380" y="8"/>
                </a:cubicBezTo>
                <a:cubicBezTo>
                  <a:pt x="380" y="8"/>
                  <a:pt x="379" y="8"/>
                  <a:pt x="379" y="8"/>
                </a:cubicBezTo>
                <a:cubicBezTo>
                  <a:pt x="378" y="8"/>
                  <a:pt x="378" y="8"/>
                  <a:pt x="378" y="8"/>
                </a:cubicBezTo>
                <a:cubicBezTo>
                  <a:pt x="377" y="8"/>
                  <a:pt x="376" y="8"/>
                  <a:pt x="375" y="8"/>
                </a:cubicBezTo>
                <a:cubicBezTo>
                  <a:pt x="375" y="8"/>
                  <a:pt x="375" y="7"/>
                  <a:pt x="375" y="7"/>
                </a:cubicBezTo>
                <a:cubicBezTo>
                  <a:pt x="374" y="7"/>
                  <a:pt x="373" y="7"/>
                  <a:pt x="372" y="7"/>
                </a:cubicBezTo>
                <a:cubicBezTo>
                  <a:pt x="372" y="7"/>
                  <a:pt x="372" y="7"/>
                  <a:pt x="371" y="7"/>
                </a:cubicBezTo>
                <a:cubicBezTo>
                  <a:pt x="370" y="7"/>
                  <a:pt x="369" y="7"/>
                  <a:pt x="368" y="6"/>
                </a:cubicBezTo>
                <a:cubicBezTo>
                  <a:pt x="362" y="6"/>
                  <a:pt x="362" y="6"/>
                  <a:pt x="362" y="6"/>
                </a:cubicBezTo>
                <a:cubicBezTo>
                  <a:pt x="360" y="5"/>
                  <a:pt x="357" y="5"/>
                  <a:pt x="354" y="5"/>
                </a:cubicBezTo>
                <a:cubicBezTo>
                  <a:pt x="349" y="4"/>
                  <a:pt x="345" y="3"/>
                  <a:pt x="343" y="3"/>
                </a:cubicBezTo>
                <a:cubicBezTo>
                  <a:pt x="341" y="3"/>
                  <a:pt x="340" y="4"/>
                  <a:pt x="340" y="4"/>
                </a:cubicBezTo>
                <a:cubicBezTo>
                  <a:pt x="340" y="4"/>
                  <a:pt x="340" y="4"/>
                  <a:pt x="340" y="4"/>
                </a:cubicBezTo>
                <a:cubicBezTo>
                  <a:pt x="338" y="6"/>
                  <a:pt x="336" y="8"/>
                  <a:pt x="331" y="10"/>
                </a:cubicBezTo>
                <a:cubicBezTo>
                  <a:pt x="327" y="12"/>
                  <a:pt x="324" y="12"/>
                  <a:pt x="321" y="12"/>
                </a:cubicBezTo>
                <a:cubicBezTo>
                  <a:pt x="319" y="12"/>
                  <a:pt x="317" y="11"/>
                  <a:pt x="315" y="10"/>
                </a:cubicBezTo>
                <a:cubicBezTo>
                  <a:pt x="311" y="8"/>
                  <a:pt x="305" y="5"/>
                  <a:pt x="291" y="3"/>
                </a:cubicBezTo>
                <a:cubicBezTo>
                  <a:pt x="285" y="2"/>
                  <a:pt x="281" y="1"/>
                  <a:pt x="279" y="1"/>
                </a:cubicBezTo>
                <a:cubicBezTo>
                  <a:pt x="276" y="1"/>
                  <a:pt x="276" y="2"/>
                  <a:pt x="275" y="4"/>
                </a:cubicBezTo>
                <a:cubicBezTo>
                  <a:pt x="272" y="7"/>
                  <a:pt x="270" y="11"/>
                  <a:pt x="263" y="15"/>
                </a:cubicBezTo>
                <a:cubicBezTo>
                  <a:pt x="260" y="16"/>
                  <a:pt x="258" y="18"/>
                  <a:pt x="254" y="19"/>
                </a:cubicBezTo>
                <a:cubicBezTo>
                  <a:pt x="241" y="24"/>
                  <a:pt x="235" y="26"/>
                  <a:pt x="231" y="26"/>
                </a:cubicBezTo>
                <a:cubicBezTo>
                  <a:pt x="229" y="26"/>
                  <a:pt x="228" y="25"/>
                  <a:pt x="226" y="25"/>
                </a:cubicBezTo>
                <a:cubicBezTo>
                  <a:pt x="223" y="24"/>
                  <a:pt x="219" y="23"/>
                  <a:pt x="211" y="23"/>
                </a:cubicBezTo>
                <a:cubicBezTo>
                  <a:pt x="210" y="23"/>
                  <a:pt x="210" y="23"/>
                  <a:pt x="210" y="23"/>
                </a:cubicBezTo>
                <a:cubicBezTo>
                  <a:pt x="197" y="23"/>
                  <a:pt x="196" y="24"/>
                  <a:pt x="192" y="25"/>
                </a:cubicBezTo>
                <a:cubicBezTo>
                  <a:pt x="192" y="25"/>
                  <a:pt x="191" y="25"/>
                  <a:pt x="191" y="25"/>
                </a:cubicBezTo>
                <a:cubicBezTo>
                  <a:pt x="188" y="26"/>
                  <a:pt x="183" y="27"/>
                  <a:pt x="172" y="29"/>
                </a:cubicBezTo>
                <a:cubicBezTo>
                  <a:pt x="164" y="30"/>
                  <a:pt x="160" y="31"/>
                  <a:pt x="157" y="31"/>
                </a:cubicBezTo>
                <a:cubicBezTo>
                  <a:pt x="157" y="31"/>
                  <a:pt x="156" y="31"/>
                  <a:pt x="156" y="31"/>
                </a:cubicBezTo>
                <a:cubicBezTo>
                  <a:pt x="153" y="31"/>
                  <a:pt x="152" y="30"/>
                  <a:pt x="150" y="29"/>
                </a:cubicBezTo>
                <a:cubicBezTo>
                  <a:pt x="149" y="29"/>
                  <a:pt x="146" y="27"/>
                  <a:pt x="137" y="26"/>
                </a:cubicBezTo>
                <a:cubicBezTo>
                  <a:pt x="129" y="24"/>
                  <a:pt x="124" y="23"/>
                  <a:pt x="122" y="23"/>
                </a:cubicBezTo>
                <a:cubicBezTo>
                  <a:pt x="120" y="23"/>
                  <a:pt x="120" y="24"/>
                  <a:pt x="119" y="24"/>
                </a:cubicBezTo>
                <a:cubicBezTo>
                  <a:pt x="118" y="25"/>
                  <a:pt x="116" y="25"/>
                  <a:pt x="113" y="26"/>
                </a:cubicBezTo>
                <a:cubicBezTo>
                  <a:pt x="111" y="26"/>
                  <a:pt x="110" y="28"/>
                  <a:pt x="107" y="31"/>
                </a:cubicBezTo>
                <a:cubicBezTo>
                  <a:pt x="104" y="36"/>
                  <a:pt x="100" y="42"/>
                  <a:pt x="93" y="44"/>
                </a:cubicBezTo>
                <a:cubicBezTo>
                  <a:pt x="84" y="47"/>
                  <a:pt x="76" y="48"/>
                  <a:pt x="67" y="48"/>
                </a:cubicBezTo>
                <a:cubicBezTo>
                  <a:pt x="63" y="48"/>
                  <a:pt x="59" y="48"/>
                  <a:pt x="54" y="48"/>
                </a:cubicBezTo>
                <a:cubicBezTo>
                  <a:pt x="49" y="48"/>
                  <a:pt x="49" y="48"/>
                  <a:pt x="49" y="48"/>
                </a:cubicBezTo>
                <a:cubicBezTo>
                  <a:pt x="48" y="48"/>
                  <a:pt x="46" y="48"/>
                  <a:pt x="45" y="47"/>
                </a:cubicBezTo>
                <a:cubicBezTo>
                  <a:pt x="45" y="47"/>
                  <a:pt x="44" y="47"/>
                  <a:pt x="44" y="47"/>
                </a:cubicBezTo>
                <a:cubicBezTo>
                  <a:pt x="43" y="47"/>
                  <a:pt x="42" y="47"/>
                  <a:pt x="42" y="47"/>
                </a:cubicBezTo>
                <a:cubicBezTo>
                  <a:pt x="41" y="47"/>
                  <a:pt x="41" y="47"/>
                  <a:pt x="41" y="47"/>
                </a:cubicBezTo>
                <a:cubicBezTo>
                  <a:pt x="40" y="47"/>
                  <a:pt x="39" y="47"/>
                  <a:pt x="39" y="47"/>
                </a:cubicBezTo>
                <a:cubicBezTo>
                  <a:pt x="39" y="47"/>
                  <a:pt x="38" y="46"/>
                  <a:pt x="38" y="46"/>
                </a:cubicBezTo>
                <a:cubicBezTo>
                  <a:pt x="38" y="46"/>
                  <a:pt x="37" y="46"/>
                  <a:pt x="37" y="46"/>
                </a:cubicBezTo>
                <a:cubicBezTo>
                  <a:pt x="37" y="46"/>
                  <a:pt x="37" y="46"/>
                  <a:pt x="37" y="46"/>
                </a:cubicBezTo>
                <a:cubicBezTo>
                  <a:pt x="36" y="46"/>
                  <a:pt x="35" y="47"/>
                  <a:pt x="35" y="47"/>
                </a:cubicBezTo>
                <a:cubicBezTo>
                  <a:pt x="34" y="48"/>
                  <a:pt x="34" y="48"/>
                  <a:pt x="33" y="49"/>
                </a:cubicBezTo>
                <a:cubicBezTo>
                  <a:pt x="33" y="49"/>
                  <a:pt x="32" y="50"/>
                  <a:pt x="32" y="50"/>
                </a:cubicBezTo>
                <a:cubicBezTo>
                  <a:pt x="31" y="50"/>
                  <a:pt x="31" y="51"/>
                  <a:pt x="31" y="51"/>
                </a:cubicBezTo>
                <a:cubicBezTo>
                  <a:pt x="30" y="52"/>
                  <a:pt x="30" y="52"/>
                  <a:pt x="29" y="53"/>
                </a:cubicBezTo>
                <a:cubicBezTo>
                  <a:pt x="29" y="53"/>
                  <a:pt x="29" y="53"/>
                  <a:pt x="28" y="54"/>
                </a:cubicBezTo>
                <a:cubicBezTo>
                  <a:pt x="28" y="54"/>
                  <a:pt x="28" y="55"/>
                  <a:pt x="27" y="55"/>
                </a:cubicBezTo>
                <a:cubicBezTo>
                  <a:pt x="27" y="56"/>
                  <a:pt x="27" y="56"/>
                  <a:pt x="27" y="56"/>
                </a:cubicBezTo>
                <a:cubicBezTo>
                  <a:pt x="26" y="57"/>
                  <a:pt x="26" y="57"/>
                  <a:pt x="26" y="58"/>
                </a:cubicBezTo>
                <a:cubicBezTo>
                  <a:pt x="26" y="58"/>
                  <a:pt x="25" y="58"/>
                  <a:pt x="25" y="58"/>
                </a:cubicBezTo>
                <a:cubicBezTo>
                  <a:pt x="25" y="59"/>
                  <a:pt x="25" y="59"/>
                  <a:pt x="25" y="60"/>
                </a:cubicBezTo>
                <a:cubicBezTo>
                  <a:pt x="25" y="60"/>
                  <a:pt x="24" y="60"/>
                  <a:pt x="24" y="60"/>
                </a:cubicBezTo>
                <a:cubicBezTo>
                  <a:pt x="24" y="61"/>
                  <a:pt x="24" y="61"/>
                  <a:pt x="24" y="61"/>
                </a:cubicBezTo>
                <a:cubicBezTo>
                  <a:pt x="24" y="62"/>
                  <a:pt x="24" y="62"/>
                  <a:pt x="24" y="62"/>
                </a:cubicBezTo>
                <a:cubicBezTo>
                  <a:pt x="23" y="62"/>
                  <a:pt x="23" y="63"/>
                  <a:pt x="23" y="63"/>
                </a:cubicBezTo>
                <a:cubicBezTo>
                  <a:pt x="23" y="64"/>
                  <a:pt x="24" y="65"/>
                  <a:pt x="24" y="67"/>
                </a:cubicBezTo>
                <a:cubicBezTo>
                  <a:pt x="25" y="71"/>
                  <a:pt x="26" y="78"/>
                  <a:pt x="24" y="86"/>
                </a:cubicBezTo>
                <a:cubicBezTo>
                  <a:pt x="23" y="87"/>
                  <a:pt x="23" y="88"/>
                  <a:pt x="22" y="89"/>
                </a:cubicBezTo>
                <a:cubicBezTo>
                  <a:pt x="22" y="89"/>
                  <a:pt x="22" y="89"/>
                  <a:pt x="22" y="89"/>
                </a:cubicBezTo>
                <a:cubicBezTo>
                  <a:pt x="22" y="90"/>
                  <a:pt x="21" y="91"/>
                  <a:pt x="20" y="91"/>
                </a:cubicBezTo>
                <a:cubicBezTo>
                  <a:pt x="20" y="91"/>
                  <a:pt x="20" y="91"/>
                  <a:pt x="20" y="91"/>
                </a:cubicBezTo>
                <a:cubicBezTo>
                  <a:pt x="19" y="92"/>
                  <a:pt x="19" y="92"/>
                  <a:pt x="18" y="93"/>
                </a:cubicBezTo>
                <a:cubicBezTo>
                  <a:pt x="18" y="93"/>
                  <a:pt x="18" y="93"/>
                  <a:pt x="18" y="93"/>
                </a:cubicBezTo>
                <a:cubicBezTo>
                  <a:pt x="17" y="93"/>
                  <a:pt x="16" y="93"/>
                  <a:pt x="15" y="93"/>
                </a:cubicBezTo>
                <a:cubicBezTo>
                  <a:pt x="15" y="93"/>
                  <a:pt x="15" y="93"/>
                  <a:pt x="15" y="93"/>
                </a:cubicBezTo>
                <a:cubicBezTo>
                  <a:pt x="15" y="93"/>
                  <a:pt x="15" y="93"/>
                  <a:pt x="15" y="93"/>
                </a:cubicBezTo>
                <a:cubicBezTo>
                  <a:pt x="15" y="93"/>
                  <a:pt x="15" y="93"/>
                  <a:pt x="14" y="93"/>
                </a:cubicBezTo>
                <a:cubicBezTo>
                  <a:pt x="14" y="93"/>
                  <a:pt x="13" y="93"/>
                  <a:pt x="12" y="93"/>
                </a:cubicBezTo>
                <a:cubicBezTo>
                  <a:pt x="12" y="93"/>
                  <a:pt x="12" y="93"/>
                  <a:pt x="12" y="93"/>
                </a:cubicBezTo>
                <a:cubicBezTo>
                  <a:pt x="7" y="104"/>
                  <a:pt x="1" y="121"/>
                  <a:pt x="0" y="129"/>
                </a:cubicBezTo>
                <a:cubicBezTo>
                  <a:pt x="0" y="130"/>
                  <a:pt x="0" y="132"/>
                  <a:pt x="0" y="133"/>
                </a:cubicBezTo>
                <a:cubicBezTo>
                  <a:pt x="102" y="133"/>
                  <a:pt x="102" y="133"/>
                  <a:pt x="102" y="133"/>
                </a:cubicBezTo>
                <a:cubicBezTo>
                  <a:pt x="230" y="122"/>
                  <a:pt x="230" y="122"/>
                  <a:pt x="230" y="122"/>
                </a:cubicBezTo>
                <a:cubicBezTo>
                  <a:pt x="231" y="122"/>
                  <a:pt x="253" y="120"/>
                  <a:pt x="271" y="119"/>
                </a:cubicBezTo>
                <a:cubicBezTo>
                  <a:pt x="273" y="119"/>
                  <a:pt x="274" y="119"/>
                  <a:pt x="276" y="119"/>
                </a:cubicBezTo>
                <a:cubicBezTo>
                  <a:pt x="280" y="119"/>
                  <a:pt x="283" y="119"/>
                  <a:pt x="286" y="119"/>
                </a:cubicBezTo>
                <a:cubicBezTo>
                  <a:pt x="288" y="119"/>
                  <a:pt x="290" y="119"/>
                  <a:pt x="291" y="119"/>
                </a:cubicBezTo>
                <a:cubicBezTo>
                  <a:pt x="298" y="119"/>
                  <a:pt x="301" y="118"/>
                  <a:pt x="304" y="113"/>
                </a:cubicBezTo>
                <a:cubicBezTo>
                  <a:pt x="305" y="112"/>
                  <a:pt x="306" y="110"/>
                  <a:pt x="307" y="109"/>
                </a:cubicBezTo>
                <a:cubicBezTo>
                  <a:pt x="308" y="107"/>
                  <a:pt x="309" y="105"/>
                  <a:pt x="310" y="103"/>
                </a:cubicBezTo>
                <a:cubicBezTo>
                  <a:pt x="310" y="102"/>
                  <a:pt x="311" y="101"/>
                  <a:pt x="312" y="100"/>
                </a:cubicBezTo>
                <a:cubicBezTo>
                  <a:pt x="313" y="98"/>
                  <a:pt x="314" y="96"/>
                  <a:pt x="315" y="93"/>
                </a:cubicBezTo>
                <a:cubicBezTo>
                  <a:pt x="318" y="87"/>
                  <a:pt x="320" y="84"/>
                  <a:pt x="321" y="82"/>
                </a:cubicBezTo>
                <a:cubicBezTo>
                  <a:pt x="322" y="79"/>
                  <a:pt x="323" y="78"/>
                  <a:pt x="324" y="77"/>
                </a:cubicBezTo>
                <a:cubicBezTo>
                  <a:pt x="327" y="74"/>
                  <a:pt x="331" y="74"/>
                  <a:pt x="340" y="73"/>
                </a:cubicBezTo>
                <a:cubicBezTo>
                  <a:pt x="346" y="72"/>
                  <a:pt x="353" y="71"/>
                  <a:pt x="357" y="69"/>
                </a:cubicBezTo>
                <a:cubicBezTo>
                  <a:pt x="361" y="67"/>
                  <a:pt x="361" y="67"/>
                  <a:pt x="362" y="66"/>
                </a:cubicBezTo>
                <a:cubicBezTo>
                  <a:pt x="364" y="63"/>
                  <a:pt x="366" y="60"/>
                  <a:pt x="374" y="53"/>
                </a:cubicBezTo>
                <a:cubicBezTo>
                  <a:pt x="384" y="43"/>
                  <a:pt x="387" y="42"/>
                  <a:pt x="392" y="42"/>
                </a:cubicBezTo>
                <a:cubicBezTo>
                  <a:pt x="394" y="42"/>
                  <a:pt x="395" y="42"/>
                  <a:pt x="399" y="41"/>
                </a:cubicBezTo>
                <a:cubicBezTo>
                  <a:pt x="402" y="39"/>
                  <a:pt x="405" y="39"/>
                  <a:pt x="407" y="39"/>
                </a:cubicBezTo>
                <a:cubicBezTo>
                  <a:pt x="408" y="39"/>
                  <a:pt x="409" y="39"/>
                  <a:pt x="410" y="40"/>
                </a:cubicBezTo>
                <a:cubicBezTo>
                  <a:pt x="412" y="40"/>
                  <a:pt x="416" y="41"/>
                  <a:pt x="424" y="40"/>
                </a:cubicBezTo>
                <a:cubicBezTo>
                  <a:pt x="427" y="40"/>
                  <a:pt x="429" y="40"/>
                  <a:pt x="430" y="40"/>
                </a:cubicBezTo>
                <a:cubicBezTo>
                  <a:pt x="430" y="39"/>
                  <a:pt x="429" y="38"/>
                  <a:pt x="429" y="38"/>
                </a:cubicBezTo>
                <a:cubicBezTo>
                  <a:pt x="428" y="34"/>
                  <a:pt x="426" y="30"/>
                  <a:pt x="427" y="25"/>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6" name="Freeform 135"/>
          <p:cNvSpPr>
            <a:spLocks/>
          </p:cNvSpPr>
          <p:nvPr/>
        </p:nvSpPr>
        <p:spPr bwMode="auto">
          <a:xfrm>
            <a:off x="18769590" y="5479370"/>
            <a:ext cx="362108" cy="178432"/>
          </a:xfrm>
          <a:custGeom>
            <a:avLst/>
            <a:gdLst>
              <a:gd name="T0" fmla="*/ 97 w 100"/>
              <a:gd name="T1" fmla="*/ 3 h 49"/>
              <a:gd name="T2" fmla="*/ 96 w 100"/>
              <a:gd name="T3" fmla="*/ 0 h 49"/>
              <a:gd name="T4" fmla="*/ 94 w 100"/>
              <a:gd name="T5" fmla="*/ 1 h 49"/>
              <a:gd name="T6" fmla="*/ 92 w 100"/>
              <a:gd name="T7" fmla="*/ 2 h 49"/>
              <a:gd name="T8" fmla="*/ 69 w 100"/>
              <a:gd name="T9" fmla="*/ 13 h 49"/>
              <a:gd name="T10" fmla="*/ 59 w 100"/>
              <a:gd name="T11" fmla="*/ 20 h 49"/>
              <a:gd name="T12" fmla="*/ 38 w 100"/>
              <a:gd name="T13" fmla="*/ 9 h 49"/>
              <a:gd name="T14" fmla="*/ 37 w 100"/>
              <a:gd name="T15" fmla="*/ 8 h 49"/>
              <a:gd name="T16" fmla="*/ 36 w 100"/>
              <a:gd name="T17" fmla="*/ 11 h 49"/>
              <a:gd name="T18" fmla="*/ 36 w 100"/>
              <a:gd name="T19" fmla="*/ 14 h 49"/>
              <a:gd name="T20" fmla="*/ 34 w 100"/>
              <a:gd name="T21" fmla="*/ 16 h 49"/>
              <a:gd name="T22" fmla="*/ 25 w 100"/>
              <a:gd name="T23" fmla="*/ 23 h 49"/>
              <a:gd name="T24" fmla="*/ 8 w 100"/>
              <a:gd name="T25" fmla="*/ 28 h 49"/>
              <a:gd name="T26" fmla="*/ 3 w 100"/>
              <a:gd name="T27" fmla="*/ 45 h 49"/>
              <a:gd name="T28" fmla="*/ 6 w 100"/>
              <a:gd name="T29" fmla="*/ 47 h 49"/>
              <a:gd name="T30" fmla="*/ 46 w 100"/>
              <a:gd name="T31" fmla="*/ 44 h 49"/>
              <a:gd name="T32" fmla="*/ 65 w 100"/>
              <a:gd name="T33" fmla="*/ 43 h 49"/>
              <a:gd name="T34" fmla="*/ 66 w 100"/>
              <a:gd name="T35" fmla="*/ 43 h 49"/>
              <a:gd name="T36" fmla="*/ 67 w 100"/>
              <a:gd name="T37" fmla="*/ 44 h 49"/>
              <a:gd name="T38" fmla="*/ 68 w 100"/>
              <a:gd name="T39" fmla="*/ 44 h 49"/>
              <a:gd name="T40" fmla="*/ 70 w 100"/>
              <a:gd name="T41" fmla="*/ 44 h 49"/>
              <a:gd name="T42" fmla="*/ 72 w 100"/>
              <a:gd name="T43" fmla="*/ 45 h 49"/>
              <a:gd name="T44" fmla="*/ 74 w 100"/>
              <a:gd name="T45" fmla="*/ 45 h 49"/>
              <a:gd name="T46" fmla="*/ 82 w 100"/>
              <a:gd name="T47" fmla="*/ 46 h 49"/>
              <a:gd name="T48" fmla="*/ 84 w 100"/>
              <a:gd name="T49" fmla="*/ 45 h 49"/>
              <a:gd name="T50" fmla="*/ 85 w 100"/>
              <a:gd name="T51" fmla="*/ 45 h 49"/>
              <a:gd name="T52" fmla="*/ 86 w 100"/>
              <a:gd name="T53" fmla="*/ 45 h 49"/>
              <a:gd name="T54" fmla="*/ 87 w 100"/>
              <a:gd name="T55" fmla="*/ 45 h 49"/>
              <a:gd name="T56" fmla="*/ 89 w 100"/>
              <a:gd name="T57" fmla="*/ 45 h 49"/>
              <a:gd name="T58" fmla="*/ 92 w 100"/>
              <a:gd name="T59" fmla="*/ 44 h 49"/>
              <a:gd name="T60" fmla="*/ 95 w 100"/>
              <a:gd name="T61" fmla="*/ 44 h 49"/>
              <a:gd name="T62" fmla="*/ 98 w 100"/>
              <a:gd name="T63" fmla="*/ 44 h 49"/>
              <a:gd name="T64" fmla="*/ 93 w 100"/>
              <a:gd name="T65" fmla="*/ 27 h 49"/>
              <a:gd name="T66" fmla="*/ 98 w 100"/>
              <a:gd name="T67" fmla="*/ 19 h 49"/>
              <a:gd name="T68" fmla="*/ 98 w 100"/>
              <a:gd name="T69" fmla="*/ 17 h 49"/>
              <a:gd name="T70" fmla="*/ 97 w 100"/>
              <a:gd name="T71"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49">
                <a:moveTo>
                  <a:pt x="97" y="4"/>
                </a:moveTo>
                <a:cubicBezTo>
                  <a:pt x="97" y="3"/>
                  <a:pt x="97" y="3"/>
                  <a:pt x="97" y="3"/>
                </a:cubicBezTo>
                <a:cubicBezTo>
                  <a:pt x="97" y="2"/>
                  <a:pt x="96" y="2"/>
                  <a:pt x="96" y="1"/>
                </a:cubicBezTo>
                <a:cubicBezTo>
                  <a:pt x="96" y="1"/>
                  <a:pt x="96" y="0"/>
                  <a:pt x="96" y="0"/>
                </a:cubicBezTo>
                <a:cubicBezTo>
                  <a:pt x="96" y="0"/>
                  <a:pt x="96" y="0"/>
                  <a:pt x="96" y="0"/>
                </a:cubicBezTo>
                <a:cubicBezTo>
                  <a:pt x="95" y="1"/>
                  <a:pt x="94" y="1"/>
                  <a:pt x="94" y="1"/>
                </a:cubicBezTo>
                <a:cubicBezTo>
                  <a:pt x="94" y="1"/>
                  <a:pt x="94" y="1"/>
                  <a:pt x="94" y="1"/>
                </a:cubicBezTo>
                <a:cubicBezTo>
                  <a:pt x="93" y="2"/>
                  <a:pt x="92" y="2"/>
                  <a:pt x="92" y="2"/>
                </a:cubicBezTo>
                <a:cubicBezTo>
                  <a:pt x="89" y="3"/>
                  <a:pt x="86" y="4"/>
                  <a:pt x="77" y="9"/>
                </a:cubicBezTo>
                <a:cubicBezTo>
                  <a:pt x="72" y="11"/>
                  <a:pt x="70" y="13"/>
                  <a:pt x="69" y="13"/>
                </a:cubicBezTo>
                <a:cubicBezTo>
                  <a:pt x="68" y="17"/>
                  <a:pt x="65" y="19"/>
                  <a:pt x="63" y="19"/>
                </a:cubicBezTo>
                <a:cubicBezTo>
                  <a:pt x="62" y="20"/>
                  <a:pt x="60" y="20"/>
                  <a:pt x="59" y="20"/>
                </a:cubicBezTo>
                <a:cubicBezTo>
                  <a:pt x="54" y="20"/>
                  <a:pt x="49" y="16"/>
                  <a:pt x="45" y="13"/>
                </a:cubicBezTo>
                <a:cubicBezTo>
                  <a:pt x="43" y="11"/>
                  <a:pt x="40" y="9"/>
                  <a:pt x="38" y="9"/>
                </a:cubicBezTo>
                <a:cubicBezTo>
                  <a:pt x="38" y="8"/>
                  <a:pt x="37" y="8"/>
                  <a:pt x="37" y="8"/>
                </a:cubicBezTo>
                <a:cubicBezTo>
                  <a:pt x="37" y="8"/>
                  <a:pt x="37" y="8"/>
                  <a:pt x="37" y="8"/>
                </a:cubicBezTo>
                <a:cubicBezTo>
                  <a:pt x="37" y="9"/>
                  <a:pt x="37" y="10"/>
                  <a:pt x="36" y="10"/>
                </a:cubicBezTo>
                <a:cubicBezTo>
                  <a:pt x="36" y="11"/>
                  <a:pt x="36" y="11"/>
                  <a:pt x="36" y="11"/>
                </a:cubicBezTo>
                <a:cubicBezTo>
                  <a:pt x="36" y="12"/>
                  <a:pt x="36" y="12"/>
                  <a:pt x="36" y="13"/>
                </a:cubicBezTo>
                <a:cubicBezTo>
                  <a:pt x="36" y="13"/>
                  <a:pt x="36" y="14"/>
                  <a:pt x="36" y="14"/>
                </a:cubicBezTo>
                <a:cubicBezTo>
                  <a:pt x="35" y="14"/>
                  <a:pt x="35" y="15"/>
                  <a:pt x="35" y="16"/>
                </a:cubicBezTo>
                <a:cubicBezTo>
                  <a:pt x="35" y="16"/>
                  <a:pt x="35" y="16"/>
                  <a:pt x="34" y="16"/>
                </a:cubicBezTo>
                <a:cubicBezTo>
                  <a:pt x="34" y="17"/>
                  <a:pt x="33" y="18"/>
                  <a:pt x="33" y="19"/>
                </a:cubicBezTo>
                <a:cubicBezTo>
                  <a:pt x="29" y="22"/>
                  <a:pt x="28" y="22"/>
                  <a:pt x="25" y="23"/>
                </a:cubicBezTo>
                <a:cubicBezTo>
                  <a:pt x="23" y="23"/>
                  <a:pt x="20" y="23"/>
                  <a:pt x="14" y="26"/>
                </a:cubicBezTo>
                <a:cubicBezTo>
                  <a:pt x="11" y="27"/>
                  <a:pt x="9" y="28"/>
                  <a:pt x="8" y="28"/>
                </a:cubicBezTo>
                <a:cubicBezTo>
                  <a:pt x="0" y="31"/>
                  <a:pt x="0" y="31"/>
                  <a:pt x="0" y="38"/>
                </a:cubicBezTo>
                <a:cubicBezTo>
                  <a:pt x="0" y="41"/>
                  <a:pt x="1" y="43"/>
                  <a:pt x="3" y="45"/>
                </a:cubicBezTo>
                <a:cubicBezTo>
                  <a:pt x="3" y="45"/>
                  <a:pt x="4" y="46"/>
                  <a:pt x="4" y="47"/>
                </a:cubicBezTo>
                <a:cubicBezTo>
                  <a:pt x="6" y="47"/>
                  <a:pt x="6" y="47"/>
                  <a:pt x="6" y="47"/>
                </a:cubicBezTo>
                <a:cubicBezTo>
                  <a:pt x="17" y="49"/>
                  <a:pt x="20" y="49"/>
                  <a:pt x="29" y="48"/>
                </a:cubicBezTo>
                <a:cubicBezTo>
                  <a:pt x="34" y="48"/>
                  <a:pt x="40" y="46"/>
                  <a:pt x="46" y="44"/>
                </a:cubicBezTo>
                <a:cubicBezTo>
                  <a:pt x="51" y="42"/>
                  <a:pt x="56" y="41"/>
                  <a:pt x="60" y="41"/>
                </a:cubicBezTo>
                <a:cubicBezTo>
                  <a:pt x="61" y="41"/>
                  <a:pt x="63" y="41"/>
                  <a:pt x="65" y="43"/>
                </a:cubicBezTo>
                <a:cubicBezTo>
                  <a:pt x="65" y="43"/>
                  <a:pt x="66" y="43"/>
                  <a:pt x="66" y="43"/>
                </a:cubicBezTo>
                <a:cubicBezTo>
                  <a:pt x="66" y="43"/>
                  <a:pt x="66" y="43"/>
                  <a:pt x="66" y="43"/>
                </a:cubicBezTo>
                <a:cubicBezTo>
                  <a:pt x="66" y="43"/>
                  <a:pt x="66" y="44"/>
                  <a:pt x="67" y="44"/>
                </a:cubicBezTo>
                <a:cubicBezTo>
                  <a:pt x="67" y="44"/>
                  <a:pt x="67" y="44"/>
                  <a:pt x="67" y="44"/>
                </a:cubicBezTo>
                <a:cubicBezTo>
                  <a:pt x="67" y="44"/>
                  <a:pt x="67" y="44"/>
                  <a:pt x="68" y="44"/>
                </a:cubicBezTo>
                <a:cubicBezTo>
                  <a:pt x="68" y="44"/>
                  <a:pt x="68" y="44"/>
                  <a:pt x="68" y="44"/>
                </a:cubicBezTo>
                <a:cubicBezTo>
                  <a:pt x="68" y="44"/>
                  <a:pt x="69" y="44"/>
                  <a:pt x="69" y="44"/>
                </a:cubicBezTo>
                <a:cubicBezTo>
                  <a:pt x="69" y="44"/>
                  <a:pt x="69" y="44"/>
                  <a:pt x="70" y="44"/>
                </a:cubicBezTo>
                <a:cubicBezTo>
                  <a:pt x="70" y="45"/>
                  <a:pt x="71" y="45"/>
                  <a:pt x="71" y="45"/>
                </a:cubicBezTo>
                <a:cubicBezTo>
                  <a:pt x="71" y="45"/>
                  <a:pt x="72" y="45"/>
                  <a:pt x="72" y="45"/>
                </a:cubicBezTo>
                <a:cubicBezTo>
                  <a:pt x="72" y="45"/>
                  <a:pt x="73" y="45"/>
                  <a:pt x="73" y="45"/>
                </a:cubicBezTo>
                <a:cubicBezTo>
                  <a:pt x="74" y="45"/>
                  <a:pt x="74" y="45"/>
                  <a:pt x="74" y="45"/>
                </a:cubicBezTo>
                <a:cubicBezTo>
                  <a:pt x="75" y="45"/>
                  <a:pt x="76" y="45"/>
                  <a:pt x="78" y="45"/>
                </a:cubicBezTo>
                <a:cubicBezTo>
                  <a:pt x="82" y="46"/>
                  <a:pt x="82" y="46"/>
                  <a:pt x="82" y="46"/>
                </a:cubicBezTo>
                <a:cubicBezTo>
                  <a:pt x="83" y="46"/>
                  <a:pt x="83" y="46"/>
                  <a:pt x="83" y="46"/>
                </a:cubicBezTo>
                <a:cubicBezTo>
                  <a:pt x="83" y="46"/>
                  <a:pt x="84" y="46"/>
                  <a:pt x="84" y="45"/>
                </a:cubicBezTo>
                <a:cubicBezTo>
                  <a:pt x="84" y="45"/>
                  <a:pt x="84" y="45"/>
                  <a:pt x="84" y="45"/>
                </a:cubicBezTo>
                <a:cubicBezTo>
                  <a:pt x="84" y="45"/>
                  <a:pt x="84" y="45"/>
                  <a:pt x="85" y="45"/>
                </a:cubicBezTo>
                <a:cubicBezTo>
                  <a:pt x="85" y="45"/>
                  <a:pt x="85" y="45"/>
                  <a:pt x="85" y="45"/>
                </a:cubicBezTo>
                <a:cubicBezTo>
                  <a:pt x="85" y="45"/>
                  <a:pt x="85" y="45"/>
                  <a:pt x="86" y="45"/>
                </a:cubicBezTo>
                <a:cubicBezTo>
                  <a:pt x="86" y="45"/>
                  <a:pt x="86" y="45"/>
                  <a:pt x="86" y="45"/>
                </a:cubicBezTo>
                <a:cubicBezTo>
                  <a:pt x="86" y="45"/>
                  <a:pt x="87" y="45"/>
                  <a:pt x="87" y="45"/>
                </a:cubicBezTo>
                <a:cubicBezTo>
                  <a:pt x="87" y="45"/>
                  <a:pt x="87" y="45"/>
                  <a:pt x="88" y="45"/>
                </a:cubicBezTo>
                <a:cubicBezTo>
                  <a:pt x="88" y="45"/>
                  <a:pt x="89" y="45"/>
                  <a:pt x="89" y="45"/>
                </a:cubicBezTo>
                <a:cubicBezTo>
                  <a:pt x="89" y="45"/>
                  <a:pt x="89" y="45"/>
                  <a:pt x="90" y="45"/>
                </a:cubicBezTo>
                <a:cubicBezTo>
                  <a:pt x="90" y="45"/>
                  <a:pt x="91" y="44"/>
                  <a:pt x="92" y="44"/>
                </a:cubicBezTo>
                <a:cubicBezTo>
                  <a:pt x="92" y="44"/>
                  <a:pt x="92" y="44"/>
                  <a:pt x="92" y="44"/>
                </a:cubicBezTo>
                <a:cubicBezTo>
                  <a:pt x="93" y="44"/>
                  <a:pt x="94" y="44"/>
                  <a:pt x="95" y="44"/>
                </a:cubicBezTo>
                <a:cubicBezTo>
                  <a:pt x="95" y="44"/>
                  <a:pt x="95" y="44"/>
                  <a:pt x="95" y="44"/>
                </a:cubicBezTo>
                <a:cubicBezTo>
                  <a:pt x="96" y="44"/>
                  <a:pt x="97" y="44"/>
                  <a:pt x="98" y="44"/>
                </a:cubicBezTo>
                <a:cubicBezTo>
                  <a:pt x="97" y="39"/>
                  <a:pt x="97" y="39"/>
                  <a:pt x="97" y="39"/>
                </a:cubicBezTo>
                <a:cubicBezTo>
                  <a:pt x="95" y="36"/>
                  <a:pt x="92" y="31"/>
                  <a:pt x="93" y="27"/>
                </a:cubicBezTo>
                <a:cubicBezTo>
                  <a:pt x="93" y="24"/>
                  <a:pt x="95" y="22"/>
                  <a:pt x="97" y="21"/>
                </a:cubicBezTo>
                <a:cubicBezTo>
                  <a:pt x="97" y="21"/>
                  <a:pt x="98" y="20"/>
                  <a:pt x="98" y="19"/>
                </a:cubicBezTo>
                <a:cubicBezTo>
                  <a:pt x="98" y="18"/>
                  <a:pt x="98" y="18"/>
                  <a:pt x="98" y="18"/>
                </a:cubicBezTo>
                <a:cubicBezTo>
                  <a:pt x="98" y="17"/>
                  <a:pt x="98" y="17"/>
                  <a:pt x="98" y="17"/>
                </a:cubicBezTo>
                <a:cubicBezTo>
                  <a:pt x="98" y="16"/>
                  <a:pt x="100" y="12"/>
                  <a:pt x="98" y="6"/>
                </a:cubicBezTo>
                <a:cubicBezTo>
                  <a:pt x="98" y="5"/>
                  <a:pt x="97" y="4"/>
                  <a:pt x="97" y="4"/>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7" name="Freeform 136"/>
          <p:cNvSpPr>
            <a:spLocks/>
          </p:cNvSpPr>
          <p:nvPr/>
        </p:nvSpPr>
        <p:spPr bwMode="auto">
          <a:xfrm>
            <a:off x="18601656" y="5513486"/>
            <a:ext cx="1556012" cy="655992"/>
          </a:xfrm>
          <a:custGeom>
            <a:avLst/>
            <a:gdLst>
              <a:gd name="T0" fmla="*/ 397 w 432"/>
              <a:gd name="T1" fmla="*/ 39 h 182"/>
              <a:gd name="T2" fmla="*/ 378 w 432"/>
              <a:gd name="T3" fmla="*/ 24 h 182"/>
              <a:gd name="T4" fmla="*/ 394 w 432"/>
              <a:gd name="T5" fmla="*/ 13 h 182"/>
              <a:gd name="T6" fmla="*/ 401 w 432"/>
              <a:gd name="T7" fmla="*/ 3 h 182"/>
              <a:gd name="T8" fmla="*/ 383 w 432"/>
              <a:gd name="T9" fmla="*/ 12 h 182"/>
              <a:gd name="T10" fmla="*/ 380 w 432"/>
              <a:gd name="T11" fmla="*/ 10 h 182"/>
              <a:gd name="T12" fmla="*/ 378 w 432"/>
              <a:gd name="T13" fmla="*/ 8 h 182"/>
              <a:gd name="T14" fmla="*/ 337 w 432"/>
              <a:gd name="T15" fmla="*/ 0 h 182"/>
              <a:gd name="T16" fmla="*/ 311 w 432"/>
              <a:gd name="T17" fmla="*/ 7 h 182"/>
              <a:gd name="T18" fmla="*/ 265 w 432"/>
              <a:gd name="T19" fmla="*/ 15 h 182"/>
              <a:gd name="T20" fmla="*/ 245 w 432"/>
              <a:gd name="T21" fmla="*/ 17 h 182"/>
              <a:gd name="T22" fmla="*/ 181 w 432"/>
              <a:gd name="T23" fmla="*/ 42 h 182"/>
              <a:gd name="T24" fmla="*/ 150 w 432"/>
              <a:gd name="T25" fmla="*/ 45 h 182"/>
              <a:gd name="T26" fmla="*/ 130 w 432"/>
              <a:gd name="T27" fmla="*/ 47 h 182"/>
              <a:gd name="T28" fmla="*/ 117 w 432"/>
              <a:gd name="T29" fmla="*/ 46 h 182"/>
              <a:gd name="T30" fmla="*/ 122 w 432"/>
              <a:gd name="T31" fmla="*/ 87 h 182"/>
              <a:gd name="T32" fmla="*/ 90 w 432"/>
              <a:gd name="T33" fmla="*/ 91 h 182"/>
              <a:gd name="T34" fmla="*/ 63 w 432"/>
              <a:gd name="T35" fmla="*/ 103 h 182"/>
              <a:gd name="T36" fmla="*/ 25 w 432"/>
              <a:gd name="T37" fmla="*/ 125 h 182"/>
              <a:gd name="T38" fmla="*/ 12 w 432"/>
              <a:gd name="T39" fmla="*/ 130 h 182"/>
              <a:gd name="T40" fmla="*/ 0 w 432"/>
              <a:gd name="T41" fmla="*/ 152 h 182"/>
              <a:gd name="T42" fmla="*/ 33 w 432"/>
              <a:gd name="T43" fmla="*/ 153 h 182"/>
              <a:gd name="T44" fmla="*/ 64 w 432"/>
              <a:gd name="T45" fmla="*/ 147 h 182"/>
              <a:gd name="T46" fmla="*/ 81 w 432"/>
              <a:gd name="T47" fmla="*/ 131 h 182"/>
              <a:gd name="T48" fmla="*/ 135 w 432"/>
              <a:gd name="T49" fmla="*/ 116 h 182"/>
              <a:gd name="T50" fmla="*/ 177 w 432"/>
              <a:gd name="T51" fmla="*/ 128 h 182"/>
              <a:gd name="T52" fmla="*/ 200 w 432"/>
              <a:gd name="T53" fmla="*/ 135 h 182"/>
              <a:gd name="T54" fmla="*/ 233 w 432"/>
              <a:gd name="T55" fmla="*/ 129 h 182"/>
              <a:gd name="T56" fmla="*/ 255 w 432"/>
              <a:gd name="T57" fmla="*/ 151 h 182"/>
              <a:gd name="T58" fmla="*/ 308 w 432"/>
              <a:gd name="T59" fmla="*/ 179 h 182"/>
              <a:gd name="T60" fmla="*/ 330 w 432"/>
              <a:gd name="T61" fmla="*/ 153 h 182"/>
              <a:gd name="T62" fmla="*/ 347 w 432"/>
              <a:gd name="T63" fmla="*/ 139 h 182"/>
              <a:gd name="T64" fmla="*/ 363 w 432"/>
              <a:gd name="T65" fmla="*/ 113 h 182"/>
              <a:gd name="T66" fmla="*/ 392 w 432"/>
              <a:gd name="T67" fmla="*/ 110 h 182"/>
              <a:gd name="T68" fmla="*/ 398 w 432"/>
              <a:gd name="T69" fmla="*/ 100 h 182"/>
              <a:gd name="T70" fmla="*/ 375 w 432"/>
              <a:gd name="T71" fmla="*/ 96 h 182"/>
              <a:gd name="T72" fmla="*/ 385 w 432"/>
              <a:gd name="T73" fmla="*/ 87 h 182"/>
              <a:gd name="T74" fmla="*/ 381 w 432"/>
              <a:gd name="T75" fmla="*/ 68 h 182"/>
              <a:gd name="T76" fmla="*/ 403 w 432"/>
              <a:gd name="T77" fmla="*/ 62 h 182"/>
              <a:gd name="T78" fmla="*/ 415 w 432"/>
              <a:gd name="T79" fmla="*/ 64 h 182"/>
              <a:gd name="T80" fmla="*/ 425 w 432"/>
              <a:gd name="T81" fmla="*/ 49 h 182"/>
              <a:gd name="T82" fmla="*/ 432 w 432"/>
              <a:gd name="T83" fmla="*/ 2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2" h="182">
                <a:moveTo>
                  <a:pt x="407" y="38"/>
                </a:moveTo>
                <a:cubicBezTo>
                  <a:pt x="407" y="38"/>
                  <a:pt x="406" y="38"/>
                  <a:pt x="406" y="37"/>
                </a:cubicBezTo>
                <a:cubicBezTo>
                  <a:pt x="404" y="38"/>
                  <a:pt x="402" y="39"/>
                  <a:pt x="397" y="39"/>
                </a:cubicBezTo>
                <a:cubicBezTo>
                  <a:pt x="385" y="39"/>
                  <a:pt x="376" y="34"/>
                  <a:pt x="376" y="34"/>
                </a:cubicBezTo>
                <a:cubicBezTo>
                  <a:pt x="359" y="24"/>
                  <a:pt x="359" y="24"/>
                  <a:pt x="359" y="24"/>
                </a:cubicBezTo>
                <a:cubicBezTo>
                  <a:pt x="378" y="24"/>
                  <a:pt x="378" y="24"/>
                  <a:pt x="378" y="24"/>
                </a:cubicBezTo>
                <a:cubicBezTo>
                  <a:pt x="378" y="24"/>
                  <a:pt x="379" y="24"/>
                  <a:pt x="383" y="22"/>
                </a:cubicBezTo>
                <a:cubicBezTo>
                  <a:pt x="376" y="21"/>
                  <a:pt x="376" y="21"/>
                  <a:pt x="376" y="21"/>
                </a:cubicBezTo>
                <a:cubicBezTo>
                  <a:pt x="394" y="13"/>
                  <a:pt x="394" y="13"/>
                  <a:pt x="394" y="13"/>
                </a:cubicBezTo>
                <a:cubicBezTo>
                  <a:pt x="395" y="13"/>
                  <a:pt x="402" y="10"/>
                  <a:pt x="410" y="8"/>
                </a:cubicBezTo>
                <a:cubicBezTo>
                  <a:pt x="409" y="7"/>
                  <a:pt x="409" y="7"/>
                  <a:pt x="408" y="6"/>
                </a:cubicBezTo>
                <a:cubicBezTo>
                  <a:pt x="405" y="5"/>
                  <a:pt x="403" y="3"/>
                  <a:pt x="401" y="3"/>
                </a:cubicBezTo>
                <a:cubicBezTo>
                  <a:pt x="401" y="3"/>
                  <a:pt x="401" y="3"/>
                  <a:pt x="401" y="3"/>
                </a:cubicBezTo>
                <a:cubicBezTo>
                  <a:pt x="398" y="3"/>
                  <a:pt x="394" y="6"/>
                  <a:pt x="390" y="8"/>
                </a:cubicBezTo>
                <a:cubicBezTo>
                  <a:pt x="387" y="10"/>
                  <a:pt x="385" y="12"/>
                  <a:pt x="383" y="12"/>
                </a:cubicBezTo>
                <a:cubicBezTo>
                  <a:pt x="382" y="12"/>
                  <a:pt x="382" y="11"/>
                  <a:pt x="381" y="11"/>
                </a:cubicBezTo>
                <a:cubicBezTo>
                  <a:pt x="381" y="11"/>
                  <a:pt x="381" y="11"/>
                  <a:pt x="381" y="11"/>
                </a:cubicBezTo>
                <a:cubicBezTo>
                  <a:pt x="381" y="11"/>
                  <a:pt x="380" y="10"/>
                  <a:pt x="380" y="10"/>
                </a:cubicBezTo>
                <a:cubicBezTo>
                  <a:pt x="380" y="10"/>
                  <a:pt x="380" y="10"/>
                  <a:pt x="380" y="10"/>
                </a:cubicBezTo>
                <a:cubicBezTo>
                  <a:pt x="380" y="10"/>
                  <a:pt x="380" y="10"/>
                  <a:pt x="380" y="10"/>
                </a:cubicBezTo>
                <a:cubicBezTo>
                  <a:pt x="379" y="9"/>
                  <a:pt x="379" y="8"/>
                  <a:pt x="378" y="8"/>
                </a:cubicBezTo>
                <a:cubicBezTo>
                  <a:pt x="377" y="7"/>
                  <a:pt x="376" y="7"/>
                  <a:pt x="374" y="7"/>
                </a:cubicBezTo>
                <a:cubicBezTo>
                  <a:pt x="369" y="6"/>
                  <a:pt x="362" y="5"/>
                  <a:pt x="350" y="2"/>
                </a:cubicBezTo>
                <a:cubicBezTo>
                  <a:pt x="343" y="1"/>
                  <a:pt x="339" y="0"/>
                  <a:pt x="337" y="0"/>
                </a:cubicBezTo>
                <a:cubicBezTo>
                  <a:pt x="335" y="0"/>
                  <a:pt x="334" y="0"/>
                  <a:pt x="333" y="1"/>
                </a:cubicBezTo>
                <a:cubicBezTo>
                  <a:pt x="330" y="2"/>
                  <a:pt x="327" y="4"/>
                  <a:pt x="320" y="5"/>
                </a:cubicBezTo>
                <a:cubicBezTo>
                  <a:pt x="317" y="6"/>
                  <a:pt x="314" y="6"/>
                  <a:pt x="311" y="7"/>
                </a:cubicBezTo>
                <a:cubicBezTo>
                  <a:pt x="294" y="9"/>
                  <a:pt x="293" y="10"/>
                  <a:pt x="292" y="10"/>
                </a:cubicBezTo>
                <a:cubicBezTo>
                  <a:pt x="290" y="11"/>
                  <a:pt x="288" y="12"/>
                  <a:pt x="278" y="14"/>
                </a:cubicBezTo>
                <a:cubicBezTo>
                  <a:pt x="271" y="15"/>
                  <a:pt x="267" y="15"/>
                  <a:pt x="265" y="15"/>
                </a:cubicBezTo>
                <a:cubicBezTo>
                  <a:pt x="263" y="15"/>
                  <a:pt x="262" y="15"/>
                  <a:pt x="261" y="15"/>
                </a:cubicBezTo>
                <a:cubicBezTo>
                  <a:pt x="261" y="14"/>
                  <a:pt x="260" y="14"/>
                  <a:pt x="254" y="14"/>
                </a:cubicBezTo>
                <a:cubicBezTo>
                  <a:pt x="247" y="14"/>
                  <a:pt x="246" y="14"/>
                  <a:pt x="245" y="17"/>
                </a:cubicBezTo>
                <a:cubicBezTo>
                  <a:pt x="244" y="19"/>
                  <a:pt x="241" y="23"/>
                  <a:pt x="235" y="27"/>
                </a:cubicBezTo>
                <a:cubicBezTo>
                  <a:pt x="223" y="36"/>
                  <a:pt x="209" y="38"/>
                  <a:pt x="190" y="41"/>
                </a:cubicBezTo>
                <a:cubicBezTo>
                  <a:pt x="187" y="41"/>
                  <a:pt x="185" y="42"/>
                  <a:pt x="181" y="42"/>
                </a:cubicBezTo>
                <a:cubicBezTo>
                  <a:pt x="171" y="44"/>
                  <a:pt x="167" y="44"/>
                  <a:pt x="164" y="44"/>
                </a:cubicBezTo>
                <a:cubicBezTo>
                  <a:pt x="162" y="44"/>
                  <a:pt x="162" y="44"/>
                  <a:pt x="162" y="44"/>
                </a:cubicBezTo>
                <a:cubicBezTo>
                  <a:pt x="161" y="44"/>
                  <a:pt x="159" y="44"/>
                  <a:pt x="150" y="45"/>
                </a:cubicBezTo>
                <a:cubicBezTo>
                  <a:pt x="147" y="45"/>
                  <a:pt x="147" y="45"/>
                  <a:pt x="147" y="45"/>
                </a:cubicBezTo>
                <a:cubicBezTo>
                  <a:pt x="135" y="46"/>
                  <a:pt x="133" y="47"/>
                  <a:pt x="132" y="47"/>
                </a:cubicBezTo>
                <a:cubicBezTo>
                  <a:pt x="131" y="47"/>
                  <a:pt x="131" y="47"/>
                  <a:pt x="130" y="47"/>
                </a:cubicBezTo>
                <a:cubicBezTo>
                  <a:pt x="130" y="47"/>
                  <a:pt x="129" y="47"/>
                  <a:pt x="128" y="47"/>
                </a:cubicBezTo>
                <a:cubicBezTo>
                  <a:pt x="124" y="47"/>
                  <a:pt x="124" y="47"/>
                  <a:pt x="124" y="47"/>
                </a:cubicBezTo>
                <a:cubicBezTo>
                  <a:pt x="122" y="47"/>
                  <a:pt x="119" y="46"/>
                  <a:pt x="117" y="46"/>
                </a:cubicBezTo>
                <a:cubicBezTo>
                  <a:pt x="119" y="54"/>
                  <a:pt x="120" y="64"/>
                  <a:pt x="119" y="70"/>
                </a:cubicBezTo>
                <a:cubicBezTo>
                  <a:pt x="119" y="71"/>
                  <a:pt x="120" y="73"/>
                  <a:pt x="120" y="74"/>
                </a:cubicBezTo>
                <a:cubicBezTo>
                  <a:pt x="122" y="78"/>
                  <a:pt x="124" y="82"/>
                  <a:pt x="122" y="87"/>
                </a:cubicBezTo>
                <a:cubicBezTo>
                  <a:pt x="120" y="91"/>
                  <a:pt x="116" y="92"/>
                  <a:pt x="109" y="93"/>
                </a:cubicBezTo>
                <a:cubicBezTo>
                  <a:pt x="99" y="93"/>
                  <a:pt x="95" y="92"/>
                  <a:pt x="92" y="92"/>
                </a:cubicBezTo>
                <a:cubicBezTo>
                  <a:pt x="91" y="92"/>
                  <a:pt x="91" y="91"/>
                  <a:pt x="90" y="91"/>
                </a:cubicBezTo>
                <a:cubicBezTo>
                  <a:pt x="89" y="91"/>
                  <a:pt x="87" y="92"/>
                  <a:pt x="85" y="93"/>
                </a:cubicBezTo>
                <a:cubicBezTo>
                  <a:pt x="81" y="94"/>
                  <a:pt x="79" y="94"/>
                  <a:pt x="77" y="94"/>
                </a:cubicBezTo>
                <a:cubicBezTo>
                  <a:pt x="73" y="95"/>
                  <a:pt x="72" y="95"/>
                  <a:pt x="63" y="103"/>
                </a:cubicBezTo>
                <a:cubicBezTo>
                  <a:pt x="56" y="109"/>
                  <a:pt x="54" y="112"/>
                  <a:pt x="53" y="114"/>
                </a:cubicBezTo>
                <a:cubicBezTo>
                  <a:pt x="51" y="117"/>
                  <a:pt x="50" y="119"/>
                  <a:pt x="44" y="121"/>
                </a:cubicBezTo>
                <a:cubicBezTo>
                  <a:pt x="38" y="123"/>
                  <a:pt x="31" y="124"/>
                  <a:pt x="25" y="125"/>
                </a:cubicBezTo>
                <a:cubicBezTo>
                  <a:pt x="21" y="126"/>
                  <a:pt x="15" y="126"/>
                  <a:pt x="14" y="127"/>
                </a:cubicBezTo>
                <a:cubicBezTo>
                  <a:pt x="13" y="127"/>
                  <a:pt x="13" y="128"/>
                  <a:pt x="12" y="128"/>
                </a:cubicBezTo>
                <a:cubicBezTo>
                  <a:pt x="12" y="129"/>
                  <a:pt x="12" y="129"/>
                  <a:pt x="12" y="130"/>
                </a:cubicBezTo>
                <a:cubicBezTo>
                  <a:pt x="11" y="132"/>
                  <a:pt x="9" y="135"/>
                  <a:pt x="6" y="141"/>
                </a:cubicBezTo>
                <a:cubicBezTo>
                  <a:pt x="5" y="143"/>
                  <a:pt x="4" y="145"/>
                  <a:pt x="3" y="147"/>
                </a:cubicBezTo>
                <a:cubicBezTo>
                  <a:pt x="2" y="149"/>
                  <a:pt x="1" y="151"/>
                  <a:pt x="0" y="152"/>
                </a:cubicBezTo>
                <a:cubicBezTo>
                  <a:pt x="4" y="152"/>
                  <a:pt x="7" y="152"/>
                  <a:pt x="11" y="153"/>
                </a:cubicBezTo>
                <a:cubicBezTo>
                  <a:pt x="17" y="154"/>
                  <a:pt x="20" y="153"/>
                  <a:pt x="23" y="152"/>
                </a:cubicBezTo>
                <a:cubicBezTo>
                  <a:pt x="27" y="151"/>
                  <a:pt x="30" y="151"/>
                  <a:pt x="33" y="153"/>
                </a:cubicBezTo>
                <a:cubicBezTo>
                  <a:pt x="35" y="153"/>
                  <a:pt x="43" y="153"/>
                  <a:pt x="52" y="151"/>
                </a:cubicBezTo>
                <a:cubicBezTo>
                  <a:pt x="55" y="151"/>
                  <a:pt x="57" y="150"/>
                  <a:pt x="58" y="150"/>
                </a:cubicBezTo>
                <a:cubicBezTo>
                  <a:pt x="61" y="150"/>
                  <a:pt x="61" y="150"/>
                  <a:pt x="64" y="147"/>
                </a:cubicBezTo>
                <a:cubicBezTo>
                  <a:pt x="65" y="146"/>
                  <a:pt x="66" y="146"/>
                  <a:pt x="67" y="144"/>
                </a:cubicBezTo>
                <a:cubicBezTo>
                  <a:pt x="71" y="141"/>
                  <a:pt x="72" y="140"/>
                  <a:pt x="73" y="138"/>
                </a:cubicBezTo>
                <a:cubicBezTo>
                  <a:pt x="74" y="137"/>
                  <a:pt x="76" y="135"/>
                  <a:pt x="81" y="131"/>
                </a:cubicBezTo>
                <a:cubicBezTo>
                  <a:pt x="83" y="129"/>
                  <a:pt x="83" y="128"/>
                  <a:pt x="83" y="128"/>
                </a:cubicBezTo>
                <a:cubicBezTo>
                  <a:pt x="83" y="119"/>
                  <a:pt x="89" y="119"/>
                  <a:pt x="99" y="118"/>
                </a:cubicBezTo>
                <a:cubicBezTo>
                  <a:pt x="111" y="117"/>
                  <a:pt x="124" y="116"/>
                  <a:pt x="135" y="116"/>
                </a:cubicBezTo>
                <a:cubicBezTo>
                  <a:pt x="147" y="116"/>
                  <a:pt x="154" y="117"/>
                  <a:pt x="158" y="118"/>
                </a:cubicBezTo>
                <a:cubicBezTo>
                  <a:pt x="160" y="119"/>
                  <a:pt x="161" y="119"/>
                  <a:pt x="163" y="118"/>
                </a:cubicBezTo>
                <a:cubicBezTo>
                  <a:pt x="168" y="118"/>
                  <a:pt x="171" y="120"/>
                  <a:pt x="177" y="128"/>
                </a:cubicBezTo>
                <a:cubicBezTo>
                  <a:pt x="183" y="136"/>
                  <a:pt x="184" y="136"/>
                  <a:pt x="186" y="136"/>
                </a:cubicBezTo>
                <a:cubicBezTo>
                  <a:pt x="188" y="136"/>
                  <a:pt x="190" y="136"/>
                  <a:pt x="192" y="136"/>
                </a:cubicBezTo>
                <a:cubicBezTo>
                  <a:pt x="194" y="135"/>
                  <a:pt x="197" y="135"/>
                  <a:pt x="200" y="135"/>
                </a:cubicBezTo>
                <a:cubicBezTo>
                  <a:pt x="208" y="134"/>
                  <a:pt x="211" y="132"/>
                  <a:pt x="213" y="131"/>
                </a:cubicBezTo>
                <a:cubicBezTo>
                  <a:pt x="217" y="130"/>
                  <a:pt x="220" y="129"/>
                  <a:pt x="226" y="130"/>
                </a:cubicBezTo>
                <a:cubicBezTo>
                  <a:pt x="229" y="130"/>
                  <a:pt x="231" y="130"/>
                  <a:pt x="233" y="129"/>
                </a:cubicBezTo>
                <a:cubicBezTo>
                  <a:pt x="235" y="128"/>
                  <a:pt x="237" y="127"/>
                  <a:pt x="239" y="127"/>
                </a:cubicBezTo>
                <a:cubicBezTo>
                  <a:pt x="243" y="127"/>
                  <a:pt x="247" y="130"/>
                  <a:pt x="251" y="137"/>
                </a:cubicBezTo>
                <a:cubicBezTo>
                  <a:pt x="255" y="143"/>
                  <a:pt x="255" y="148"/>
                  <a:pt x="255" y="151"/>
                </a:cubicBezTo>
                <a:cubicBezTo>
                  <a:pt x="255" y="152"/>
                  <a:pt x="255" y="152"/>
                  <a:pt x="255" y="153"/>
                </a:cubicBezTo>
                <a:cubicBezTo>
                  <a:pt x="256" y="153"/>
                  <a:pt x="257" y="154"/>
                  <a:pt x="265" y="156"/>
                </a:cubicBezTo>
                <a:cubicBezTo>
                  <a:pt x="285" y="162"/>
                  <a:pt x="302" y="174"/>
                  <a:pt x="308" y="179"/>
                </a:cubicBezTo>
                <a:cubicBezTo>
                  <a:pt x="311" y="179"/>
                  <a:pt x="324" y="181"/>
                  <a:pt x="329" y="182"/>
                </a:cubicBezTo>
                <a:cubicBezTo>
                  <a:pt x="330" y="179"/>
                  <a:pt x="328" y="170"/>
                  <a:pt x="328" y="166"/>
                </a:cubicBezTo>
                <a:cubicBezTo>
                  <a:pt x="327" y="160"/>
                  <a:pt x="326" y="156"/>
                  <a:pt x="330" y="153"/>
                </a:cubicBezTo>
                <a:cubicBezTo>
                  <a:pt x="330" y="152"/>
                  <a:pt x="330" y="152"/>
                  <a:pt x="331" y="150"/>
                </a:cubicBezTo>
                <a:cubicBezTo>
                  <a:pt x="333" y="143"/>
                  <a:pt x="339" y="142"/>
                  <a:pt x="343" y="141"/>
                </a:cubicBezTo>
                <a:cubicBezTo>
                  <a:pt x="344" y="141"/>
                  <a:pt x="346" y="140"/>
                  <a:pt x="347" y="139"/>
                </a:cubicBezTo>
                <a:cubicBezTo>
                  <a:pt x="348" y="139"/>
                  <a:pt x="348" y="137"/>
                  <a:pt x="348" y="136"/>
                </a:cubicBezTo>
                <a:cubicBezTo>
                  <a:pt x="348" y="131"/>
                  <a:pt x="349" y="124"/>
                  <a:pt x="355" y="117"/>
                </a:cubicBezTo>
                <a:cubicBezTo>
                  <a:pt x="359" y="114"/>
                  <a:pt x="361" y="113"/>
                  <a:pt x="363" y="113"/>
                </a:cubicBezTo>
                <a:cubicBezTo>
                  <a:pt x="365" y="113"/>
                  <a:pt x="367" y="115"/>
                  <a:pt x="367" y="116"/>
                </a:cubicBezTo>
                <a:cubicBezTo>
                  <a:pt x="370" y="116"/>
                  <a:pt x="372" y="115"/>
                  <a:pt x="374" y="115"/>
                </a:cubicBezTo>
                <a:cubicBezTo>
                  <a:pt x="378" y="114"/>
                  <a:pt x="383" y="114"/>
                  <a:pt x="392" y="110"/>
                </a:cubicBezTo>
                <a:cubicBezTo>
                  <a:pt x="398" y="108"/>
                  <a:pt x="400" y="107"/>
                  <a:pt x="401" y="107"/>
                </a:cubicBezTo>
                <a:cubicBezTo>
                  <a:pt x="401" y="107"/>
                  <a:pt x="402" y="106"/>
                  <a:pt x="404" y="105"/>
                </a:cubicBezTo>
                <a:cubicBezTo>
                  <a:pt x="402" y="104"/>
                  <a:pt x="400" y="102"/>
                  <a:pt x="398" y="100"/>
                </a:cubicBezTo>
                <a:cubicBezTo>
                  <a:pt x="397" y="100"/>
                  <a:pt x="397" y="99"/>
                  <a:pt x="396" y="99"/>
                </a:cubicBezTo>
                <a:cubicBezTo>
                  <a:pt x="395" y="100"/>
                  <a:pt x="391" y="102"/>
                  <a:pt x="384" y="102"/>
                </a:cubicBezTo>
                <a:cubicBezTo>
                  <a:pt x="377" y="101"/>
                  <a:pt x="375" y="101"/>
                  <a:pt x="375" y="96"/>
                </a:cubicBezTo>
                <a:cubicBezTo>
                  <a:pt x="374" y="93"/>
                  <a:pt x="376" y="91"/>
                  <a:pt x="379" y="90"/>
                </a:cubicBezTo>
                <a:cubicBezTo>
                  <a:pt x="383" y="89"/>
                  <a:pt x="384" y="88"/>
                  <a:pt x="384" y="88"/>
                </a:cubicBezTo>
                <a:cubicBezTo>
                  <a:pt x="385" y="87"/>
                  <a:pt x="385" y="87"/>
                  <a:pt x="385" y="87"/>
                </a:cubicBezTo>
                <a:cubicBezTo>
                  <a:pt x="385" y="87"/>
                  <a:pt x="385" y="87"/>
                  <a:pt x="385" y="86"/>
                </a:cubicBezTo>
                <a:cubicBezTo>
                  <a:pt x="384" y="85"/>
                  <a:pt x="382" y="82"/>
                  <a:pt x="381" y="78"/>
                </a:cubicBezTo>
                <a:cubicBezTo>
                  <a:pt x="380" y="74"/>
                  <a:pt x="380" y="71"/>
                  <a:pt x="381" y="68"/>
                </a:cubicBezTo>
                <a:cubicBezTo>
                  <a:pt x="382" y="65"/>
                  <a:pt x="385" y="65"/>
                  <a:pt x="386" y="64"/>
                </a:cubicBezTo>
                <a:cubicBezTo>
                  <a:pt x="388" y="64"/>
                  <a:pt x="389" y="64"/>
                  <a:pt x="391" y="62"/>
                </a:cubicBezTo>
                <a:cubicBezTo>
                  <a:pt x="397" y="59"/>
                  <a:pt x="400" y="61"/>
                  <a:pt x="403" y="62"/>
                </a:cubicBezTo>
                <a:cubicBezTo>
                  <a:pt x="404" y="63"/>
                  <a:pt x="406" y="64"/>
                  <a:pt x="408" y="65"/>
                </a:cubicBezTo>
                <a:cubicBezTo>
                  <a:pt x="410" y="66"/>
                  <a:pt x="411" y="66"/>
                  <a:pt x="412" y="66"/>
                </a:cubicBezTo>
                <a:cubicBezTo>
                  <a:pt x="413" y="66"/>
                  <a:pt x="414" y="65"/>
                  <a:pt x="415" y="64"/>
                </a:cubicBezTo>
                <a:cubicBezTo>
                  <a:pt x="416" y="63"/>
                  <a:pt x="416" y="62"/>
                  <a:pt x="417" y="62"/>
                </a:cubicBezTo>
                <a:cubicBezTo>
                  <a:pt x="418" y="61"/>
                  <a:pt x="419" y="60"/>
                  <a:pt x="420" y="58"/>
                </a:cubicBezTo>
                <a:cubicBezTo>
                  <a:pt x="421" y="56"/>
                  <a:pt x="422" y="53"/>
                  <a:pt x="425" y="49"/>
                </a:cubicBezTo>
                <a:cubicBezTo>
                  <a:pt x="425" y="48"/>
                  <a:pt x="425" y="48"/>
                  <a:pt x="425" y="48"/>
                </a:cubicBezTo>
                <a:cubicBezTo>
                  <a:pt x="429" y="43"/>
                  <a:pt x="429" y="43"/>
                  <a:pt x="430" y="36"/>
                </a:cubicBezTo>
                <a:cubicBezTo>
                  <a:pt x="430" y="34"/>
                  <a:pt x="431" y="32"/>
                  <a:pt x="432" y="29"/>
                </a:cubicBezTo>
                <a:cubicBezTo>
                  <a:pt x="426" y="33"/>
                  <a:pt x="417" y="39"/>
                  <a:pt x="411" y="39"/>
                </a:cubicBezTo>
                <a:cubicBezTo>
                  <a:pt x="409" y="39"/>
                  <a:pt x="408" y="39"/>
                  <a:pt x="407" y="38"/>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8" name="Freeform 137"/>
          <p:cNvSpPr>
            <a:spLocks/>
          </p:cNvSpPr>
          <p:nvPr/>
        </p:nvSpPr>
        <p:spPr bwMode="auto">
          <a:xfrm>
            <a:off x="20186525" y="4030949"/>
            <a:ext cx="304382" cy="259774"/>
          </a:xfrm>
          <a:custGeom>
            <a:avLst/>
            <a:gdLst>
              <a:gd name="T0" fmla="*/ 84 w 84"/>
              <a:gd name="T1" fmla="*/ 36 h 72"/>
              <a:gd name="T2" fmla="*/ 83 w 84"/>
              <a:gd name="T3" fmla="*/ 35 h 72"/>
              <a:gd name="T4" fmla="*/ 83 w 84"/>
              <a:gd name="T5" fmla="*/ 35 h 72"/>
              <a:gd name="T6" fmla="*/ 82 w 84"/>
              <a:gd name="T7" fmla="*/ 34 h 72"/>
              <a:gd name="T8" fmla="*/ 82 w 84"/>
              <a:gd name="T9" fmla="*/ 33 h 72"/>
              <a:gd name="T10" fmla="*/ 80 w 84"/>
              <a:gd name="T11" fmla="*/ 32 h 72"/>
              <a:gd name="T12" fmla="*/ 80 w 84"/>
              <a:gd name="T13" fmla="*/ 31 h 72"/>
              <a:gd name="T14" fmla="*/ 77 w 84"/>
              <a:gd name="T15" fmla="*/ 29 h 72"/>
              <a:gd name="T16" fmla="*/ 73 w 84"/>
              <a:gd name="T17" fmla="*/ 24 h 72"/>
              <a:gd name="T18" fmla="*/ 68 w 84"/>
              <a:gd name="T19" fmla="*/ 14 h 72"/>
              <a:gd name="T20" fmla="*/ 72 w 84"/>
              <a:gd name="T21" fmla="*/ 11 h 72"/>
              <a:gd name="T22" fmla="*/ 70 w 84"/>
              <a:gd name="T23" fmla="*/ 6 h 72"/>
              <a:gd name="T24" fmla="*/ 70 w 84"/>
              <a:gd name="T25" fmla="*/ 2 h 72"/>
              <a:gd name="T26" fmla="*/ 70 w 84"/>
              <a:gd name="T27" fmla="*/ 2 h 72"/>
              <a:gd name="T28" fmla="*/ 69 w 84"/>
              <a:gd name="T29" fmla="*/ 2 h 72"/>
              <a:gd name="T30" fmla="*/ 67 w 84"/>
              <a:gd name="T31" fmla="*/ 3 h 72"/>
              <a:gd name="T32" fmla="*/ 66 w 84"/>
              <a:gd name="T33" fmla="*/ 3 h 72"/>
              <a:gd name="T34" fmla="*/ 62 w 84"/>
              <a:gd name="T35" fmla="*/ 4 h 72"/>
              <a:gd name="T36" fmla="*/ 60 w 84"/>
              <a:gd name="T37" fmla="*/ 4 h 72"/>
              <a:gd name="T38" fmla="*/ 51 w 84"/>
              <a:gd name="T39" fmla="*/ 7 h 72"/>
              <a:gd name="T40" fmla="*/ 45 w 84"/>
              <a:gd name="T41" fmla="*/ 8 h 72"/>
              <a:gd name="T42" fmla="*/ 39 w 84"/>
              <a:gd name="T43" fmla="*/ 9 h 72"/>
              <a:gd name="T44" fmla="*/ 37 w 84"/>
              <a:gd name="T45" fmla="*/ 9 h 72"/>
              <a:gd name="T46" fmla="*/ 33 w 84"/>
              <a:gd name="T47" fmla="*/ 5 h 72"/>
              <a:gd name="T48" fmla="*/ 31 w 84"/>
              <a:gd name="T49" fmla="*/ 3 h 72"/>
              <a:gd name="T50" fmla="*/ 28 w 84"/>
              <a:gd name="T51" fmla="*/ 2 h 72"/>
              <a:gd name="T52" fmla="*/ 26 w 84"/>
              <a:gd name="T53" fmla="*/ 1 h 72"/>
              <a:gd name="T54" fmla="*/ 24 w 84"/>
              <a:gd name="T55" fmla="*/ 0 h 72"/>
              <a:gd name="T56" fmla="*/ 16 w 84"/>
              <a:gd name="T57" fmla="*/ 2 h 72"/>
              <a:gd name="T58" fmla="*/ 12 w 84"/>
              <a:gd name="T59" fmla="*/ 3 h 72"/>
              <a:gd name="T60" fmla="*/ 11 w 84"/>
              <a:gd name="T61" fmla="*/ 3 h 72"/>
              <a:gd name="T62" fmla="*/ 4 w 84"/>
              <a:gd name="T63" fmla="*/ 16 h 72"/>
              <a:gd name="T64" fmla="*/ 2 w 84"/>
              <a:gd name="T65" fmla="*/ 18 h 72"/>
              <a:gd name="T66" fmla="*/ 1 w 84"/>
              <a:gd name="T67" fmla="*/ 18 h 72"/>
              <a:gd name="T68" fmla="*/ 0 w 84"/>
              <a:gd name="T69" fmla="*/ 19 h 72"/>
              <a:gd name="T70" fmla="*/ 0 w 84"/>
              <a:gd name="T71" fmla="*/ 20 h 72"/>
              <a:gd name="T72" fmla="*/ 2 w 84"/>
              <a:gd name="T73" fmla="*/ 23 h 72"/>
              <a:gd name="T74" fmla="*/ 2 w 84"/>
              <a:gd name="T75" fmla="*/ 23 h 72"/>
              <a:gd name="T76" fmla="*/ 4 w 84"/>
              <a:gd name="T77" fmla="*/ 27 h 72"/>
              <a:gd name="T78" fmla="*/ 9 w 84"/>
              <a:gd name="T79" fmla="*/ 47 h 72"/>
              <a:gd name="T80" fmla="*/ 9 w 84"/>
              <a:gd name="T81" fmla="*/ 52 h 72"/>
              <a:gd name="T82" fmla="*/ 11 w 84"/>
              <a:gd name="T83" fmla="*/ 67 h 72"/>
              <a:gd name="T84" fmla="*/ 13 w 84"/>
              <a:gd name="T85" fmla="*/ 71 h 72"/>
              <a:gd name="T86" fmla="*/ 13 w 84"/>
              <a:gd name="T87" fmla="*/ 72 h 72"/>
              <a:gd name="T88" fmla="*/ 34 w 84"/>
              <a:gd name="T89" fmla="*/ 58 h 72"/>
              <a:gd name="T90" fmla="*/ 49 w 84"/>
              <a:gd name="T91" fmla="*/ 50 h 72"/>
              <a:gd name="T92" fmla="*/ 52 w 84"/>
              <a:gd name="T93" fmla="*/ 50 h 72"/>
              <a:gd name="T94" fmla="*/ 53 w 84"/>
              <a:gd name="T95" fmla="*/ 53 h 72"/>
              <a:gd name="T96" fmla="*/ 53 w 84"/>
              <a:gd name="T97" fmla="*/ 53 h 72"/>
              <a:gd name="T98" fmla="*/ 54 w 84"/>
              <a:gd name="T99" fmla="*/ 52 h 72"/>
              <a:gd name="T100" fmla="*/ 64 w 84"/>
              <a:gd name="T101" fmla="*/ 46 h 72"/>
              <a:gd name="T102" fmla="*/ 70 w 84"/>
              <a:gd name="T103" fmla="*/ 43 h 72"/>
              <a:gd name="T104" fmla="*/ 79 w 84"/>
              <a:gd name="T105" fmla="*/ 38 h 72"/>
              <a:gd name="T106" fmla="*/ 84 w 84"/>
              <a:gd name="T107" fmla="*/ 36 h 72"/>
              <a:gd name="T108" fmla="*/ 84 w 84"/>
              <a:gd name="T10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72">
                <a:moveTo>
                  <a:pt x="84" y="36"/>
                </a:moveTo>
                <a:cubicBezTo>
                  <a:pt x="84" y="36"/>
                  <a:pt x="84" y="35"/>
                  <a:pt x="83" y="35"/>
                </a:cubicBezTo>
                <a:cubicBezTo>
                  <a:pt x="83" y="35"/>
                  <a:pt x="83" y="35"/>
                  <a:pt x="83" y="35"/>
                </a:cubicBezTo>
                <a:cubicBezTo>
                  <a:pt x="83" y="35"/>
                  <a:pt x="82" y="34"/>
                  <a:pt x="82" y="34"/>
                </a:cubicBezTo>
                <a:cubicBezTo>
                  <a:pt x="82" y="34"/>
                  <a:pt x="82" y="34"/>
                  <a:pt x="82" y="33"/>
                </a:cubicBezTo>
                <a:cubicBezTo>
                  <a:pt x="81" y="33"/>
                  <a:pt x="81" y="32"/>
                  <a:pt x="80" y="32"/>
                </a:cubicBezTo>
                <a:cubicBezTo>
                  <a:pt x="80" y="32"/>
                  <a:pt x="80" y="31"/>
                  <a:pt x="80" y="31"/>
                </a:cubicBezTo>
                <a:cubicBezTo>
                  <a:pt x="79" y="31"/>
                  <a:pt x="78" y="30"/>
                  <a:pt x="77" y="29"/>
                </a:cubicBezTo>
                <a:cubicBezTo>
                  <a:pt x="73" y="24"/>
                  <a:pt x="73" y="24"/>
                  <a:pt x="73" y="24"/>
                </a:cubicBezTo>
                <a:cubicBezTo>
                  <a:pt x="70" y="21"/>
                  <a:pt x="68" y="18"/>
                  <a:pt x="68" y="14"/>
                </a:cubicBezTo>
                <a:cubicBezTo>
                  <a:pt x="69" y="13"/>
                  <a:pt x="70" y="11"/>
                  <a:pt x="72" y="11"/>
                </a:cubicBezTo>
                <a:cubicBezTo>
                  <a:pt x="71" y="9"/>
                  <a:pt x="71" y="8"/>
                  <a:pt x="70" y="6"/>
                </a:cubicBezTo>
                <a:cubicBezTo>
                  <a:pt x="70" y="5"/>
                  <a:pt x="70" y="4"/>
                  <a:pt x="70" y="2"/>
                </a:cubicBezTo>
                <a:cubicBezTo>
                  <a:pt x="70" y="2"/>
                  <a:pt x="70" y="2"/>
                  <a:pt x="70" y="2"/>
                </a:cubicBezTo>
                <a:cubicBezTo>
                  <a:pt x="69" y="2"/>
                  <a:pt x="69" y="2"/>
                  <a:pt x="69" y="2"/>
                </a:cubicBezTo>
                <a:cubicBezTo>
                  <a:pt x="68" y="2"/>
                  <a:pt x="68" y="3"/>
                  <a:pt x="67" y="3"/>
                </a:cubicBezTo>
                <a:cubicBezTo>
                  <a:pt x="66" y="3"/>
                  <a:pt x="66" y="3"/>
                  <a:pt x="66" y="3"/>
                </a:cubicBezTo>
                <a:cubicBezTo>
                  <a:pt x="64" y="3"/>
                  <a:pt x="63" y="4"/>
                  <a:pt x="62" y="4"/>
                </a:cubicBezTo>
                <a:cubicBezTo>
                  <a:pt x="60" y="4"/>
                  <a:pt x="60" y="4"/>
                  <a:pt x="60" y="4"/>
                </a:cubicBezTo>
                <a:cubicBezTo>
                  <a:pt x="52" y="7"/>
                  <a:pt x="52" y="7"/>
                  <a:pt x="51" y="7"/>
                </a:cubicBezTo>
                <a:cubicBezTo>
                  <a:pt x="51" y="7"/>
                  <a:pt x="50" y="7"/>
                  <a:pt x="45" y="8"/>
                </a:cubicBezTo>
                <a:cubicBezTo>
                  <a:pt x="42" y="9"/>
                  <a:pt x="41" y="9"/>
                  <a:pt x="39" y="9"/>
                </a:cubicBezTo>
                <a:cubicBezTo>
                  <a:pt x="38" y="9"/>
                  <a:pt x="38" y="9"/>
                  <a:pt x="37" y="9"/>
                </a:cubicBezTo>
                <a:cubicBezTo>
                  <a:pt x="35" y="8"/>
                  <a:pt x="34" y="7"/>
                  <a:pt x="33" y="5"/>
                </a:cubicBezTo>
                <a:cubicBezTo>
                  <a:pt x="33" y="5"/>
                  <a:pt x="32" y="4"/>
                  <a:pt x="31" y="3"/>
                </a:cubicBezTo>
                <a:cubicBezTo>
                  <a:pt x="30" y="3"/>
                  <a:pt x="29" y="2"/>
                  <a:pt x="28" y="2"/>
                </a:cubicBezTo>
                <a:cubicBezTo>
                  <a:pt x="26" y="1"/>
                  <a:pt x="26" y="1"/>
                  <a:pt x="26" y="1"/>
                </a:cubicBezTo>
                <a:cubicBezTo>
                  <a:pt x="25" y="1"/>
                  <a:pt x="24" y="0"/>
                  <a:pt x="24" y="0"/>
                </a:cubicBezTo>
                <a:cubicBezTo>
                  <a:pt x="22" y="1"/>
                  <a:pt x="20" y="2"/>
                  <a:pt x="16" y="2"/>
                </a:cubicBezTo>
                <a:cubicBezTo>
                  <a:pt x="13" y="2"/>
                  <a:pt x="12" y="3"/>
                  <a:pt x="12" y="3"/>
                </a:cubicBezTo>
                <a:cubicBezTo>
                  <a:pt x="11" y="3"/>
                  <a:pt x="11" y="3"/>
                  <a:pt x="11" y="3"/>
                </a:cubicBezTo>
                <a:cubicBezTo>
                  <a:pt x="11" y="6"/>
                  <a:pt x="9" y="11"/>
                  <a:pt x="4" y="16"/>
                </a:cubicBezTo>
                <a:cubicBezTo>
                  <a:pt x="3" y="17"/>
                  <a:pt x="2" y="17"/>
                  <a:pt x="2" y="18"/>
                </a:cubicBezTo>
                <a:cubicBezTo>
                  <a:pt x="1" y="18"/>
                  <a:pt x="1" y="18"/>
                  <a:pt x="1" y="18"/>
                </a:cubicBezTo>
                <a:cubicBezTo>
                  <a:pt x="1" y="19"/>
                  <a:pt x="0" y="19"/>
                  <a:pt x="0" y="19"/>
                </a:cubicBezTo>
                <a:cubicBezTo>
                  <a:pt x="0" y="19"/>
                  <a:pt x="0" y="19"/>
                  <a:pt x="0" y="20"/>
                </a:cubicBezTo>
                <a:cubicBezTo>
                  <a:pt x="1" y="21"/>
                  <a:pt x="1" y="22"/>
                  <a:pt x="2" y="23"/>
                </a:cubicBezTo>
                <a:cubicBezTo>
                  <a:pt x="2" y="23"/>
                  <a:pt x="2" y="23"/>
                  <a:pt x="2" y="23"/>
                </a:cubicBezTo>
                <a:cubicBezTo>
                  <a:pt x="3" y="25"/>
                  <a:pt x="3" y="26"/>
                  <a:pt x="4" y="27"/>
                </a:cubicBezTo>
                <a:cubicBezTo>
                  <a:pt x="7" y="35"/>
                  <a:pt x="9" y="38"/>
                  <a:pt x="9" y="47"/>
                </a:cubicBezTo>
                <a:cubicBezTo>
                  <a:pt x="9" y="49"/>
                  <a:pt x="9" y="50"/>
                  <a:pt x="9" y="52"/>
                </a:cubicBezTo>
                <a:cubicBezTo>
                  <a:pt x="9" y="58"/>
                  <a:pt x="9" y="59"/>
                  <a:pt x="11" y="67"/>
                </a:cubicBezTo>
                <a:cubicBezTo>
                  <a:pt x="12" y="68"/>
                  <a:pt x="12" y="70"/>
                  <a:pt x="13" y="71"/>
                </a:cubicBezTo>
                <a:cubicBezTo>
                  <a:pt x="13" y="71"/>
                  <a:pt x="13" y="72"/>
                  <a:pt x="13" y="72"/>
                </a:cubicBezTo>
                <a:cubicBezTo>
                  <a:pt x="34" y="58"/>
                  <a:pt x="34" y="58"/>
                  <a:pt x="34" y="58"/>
                </a:cubicBezTo>
                <a:cubicBezTo>
                  <a:pt x="47" y="50"/>
                  <a:pt x="47" y="50"/>
                  <a:pt x="49" y="50"/>
                </a:cubicBezTo>
                <a:cubicBezTo>
                  <a:pt x="52" y="50"/>
                  <a:pt x="52" y="50"/>
                  <a:pt x="52" y="50"/>
                </a:cubicBezTo>
                <a:cubicBezTo>
                  <a:pt x="53" y="53"/>
                  <a:pt x="53" y="53"/>
                  <a:pt x="53" y="53"/>
                </a:cubicBezTo>
                <a:cubicBezTo>
                  <a:pt x="53" y="53"/>
                  <a:pt x="53" y="53"/>
                  <a:pt x="53" y="53"/>
                </a:cubicBezTo>
                <a:cubicBezTo>
                  <a:pt x="54" y="53"/>
                  <a:pt x="54" y="53"/>
                  <a:pt x="54" y="52"/>
                </a:cubicBezTo>
                <a:cubicBezTo>
                  <a:pt x="56" y="50"/>
                  <a:pt x="58" y="48"/>
                  <a:pt x="64" y="46"/>
                </a:cubicBezTo>
                <a:cubicBezTo>
                  <a:pt x="69" y="44"/>
                  <a:pt x="70" y="43"/>
                  <a:pt x="70" y="43"/>
                </a:cubicBezTo>
                <a:cubicBezTo>
                  <a:pt x="72" y="41"/>
                  <a:pt x="73" y="41"/>
                  <a:pt x="79" y="38"/>
                </a:cubicBezTo>
                <a:cubicBezTo>
                  <a:pt x="81" y="37"/>
                  <a:pt x="83" y="36"/>
                  <a:pt x="84" y="36"/>
                </a:cubicBezTo>
                <a:cubicBezTo>
                  <a:pt x="84" y="36"/>
                  <a:pt x="84" y="36"/>
                  <a:pt x="84" y="36"/>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9" name="Freeform 138"/>
          <p:cNvSpPr>
            <a:spLocks/>
          </p:cNvSpPr>
          <p:nvPr/>
        </p:nvSpPr>
        <p:spPr bwMode="auto">
          <a:xfrm>
            <a:off x="20467299" y="3983705"/>
            <a:ext cx="160062" cy="167934"/>
          </a:xfrm>
          <a:custGeom>
            <a:avLst/>
            <a:gdLst>
              <a:gd name="T0" fmla="*/ 44 w 44"/>
              <a:gd name="T1" fmla="*/ 22 h 47"/>
              <a:gd name="T2" fmla="*/ 44 w 44"/>
              <a:gd name="T3" fmla="*/ 21 h 47"/>
              <a:gd name="T4" fmla="*/ 43 w 44"/>
              <a:gd name="T5" fmla="*/ 21 h 47"/>
              <a:gd name="T6" fmla="*/ 41 w 44"/>
              <a:gd name="T7" fmla="*/ 21 h 47"/>
              <a:gd name="T8" fmla="*/ 41 w 44"/>
              <a:gd name="T9" fmla="*/ 21 h 47"/>
              <a:gd name="T10" fmla="*/ 39 w 44"/>
              <a:gd name="T11" fmla="*/ 22 h 47"/>
              <a:gd name="T12" fmla="*/ 39 w 44"/>
              <a:gd name="T13" fmla="*/ 22 h 47"/>
              <a:gd name="T14" fmla="*/ 37 w 44"/>
              <a:gd name="T15" fmla="*/ 22 h 47"/>
              <a:gd name="T16" fmla="*/ 37 w 44"/>
              <a:gd name="T17" fmla="*/ 22 h 47"/>
              <a:gd name="T18" fmla="*/ 36 w 44"/>
              <a:gd name="T19" fmla="*/ 22 h 47"/>
              <a:gd name="T20" fmla="*/ 32 w 44"/>
              <a:gd name="T21" fmla="*/ 18 h 47"/>
              <a:gd name="T22" fmla="*/ 32 w 44"/>
              <a:gd name="T23" fmla="*/ 17 h 47"/>
              <a:gd name="T24" fmla="*/ 31 w 44"/>
              <a:gd name="T25" fmla="*/ 17 h 47"/>
              <a:gd name="T26" fmla="*/ 20 w 44"/>
              <a:gd name="T27" fmla="*/ 2 h 47"/>
              <a:gd name="T28" fmla="*/ 20 w 44"/>
              <a:gd name="T29" fmla="*/ 1 h 47"/>
              <a:gd name="T30" fmla="*/ 14 w 44"/>
              <a:gd name="T31" fmla="*/ 0 h 47"/>
              <a:gd name="T32" fmla="*/ 8 w 44"/>
              <a:gd name="T33" fmla="*/ 0 h 47"/>
              <a:gd name="T34" fmla="*/ 7 w 44"/>
              <a:gd name="T35" fmla="*/ 0 h 47"/>
              <a:gd name="T36" fmla="*/ 4 w 44"/>
              <a:gd name="T37" fmla="*/ 12 h 47"/>
              <a:gd name="T38" fmla="*/ 2 w 44"/>
              <a:gd name="T39" fmla="*/ 13 h 47"/>
              <a:gd name="T40" fmla="*/ 2 w 44"/>
              <a:gd name="T41" fmla="*/ 14 h 47"/>
              <a:gd name="T42" fmla="*/ 0 w 44"/>
              <a:gd name="T43" fmla="*/ 14 h 47"/>
              <a:gd name="T44" fmla="*/ 0 w 44"/>
              <a:gd name="T45" fmla="*/ 15 h 47"/>
              <a:gd name="T46" fmla="*/ 0 w 44"/>
              <a:gd name="T47" fmla="*/ 16 h 47"/>
              <a:gd name="T48" fmla="*/ 1 w 44"/>
              <a:gd name="T49" fmla="*/ 18 h 47"/>
              <a:gd name="T50" fmla="*/ 2 w 44"/>
              <a:gd name="T51" fmla="*/ 25 h 47"/>
              <a:gd name="T52" fmla="*/ 1 w 44"/>
              <a:gd name="T53" fmla="*/ 30 h 47"/>
              <a:gd name="T54" fmla="*/ 5 w 44"/>
              <a:gd name="T55" fmla="*/ 34 h 47"/>
              <a:gd name="T56" fmla="*/ 11 w 44"/>
              <a:gd name="T57" fmla="*/ 41 h 47"/>
              <a:gd name="T58" fmla="*/ 16 w 44"/>
              <a:gd name="T59" fmla="*/ 47 h 47"/>
              <a:gd name="T60" fmla="*/ 23 w 44"/>
              <a:gd name="T61" fmla="*/ 42 h 47"/>
              <a:gd name="T62" fmla="*/ 27 w 44"/>
              <a:gd name="T63" fmla="*/ 38 h 47"/>
              <a:gd name="T64" fmla="*/ 32 w 44"/>
              <a:gd name="T65" fmla="*/ 34 h 47"/>
              <a:gd name="T66" fmla="*/ 36 w 44"/>
              <a:gd name="T67" fmla="*/ 30 h 47"/>
              <a:gd name="T68" fmla="*/ 44 w 44"/>
              <a:gd name="T69" fmla="*/ 23 h 47"/>
              <a:gd name="T70" fmla="*/ 44 w 44"/>
              <a:gd name="T71"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7">
                <a:moveTo>
                  <a:pt x="44" y="22"/>
                </a:moveTo>
                <a:cubicBezTo>
                  <a:pt x="44" y="21"/>
                  <a:pt x="44" y="21"/>
                  <a:pt x="44" y="21"/>
                </a:cubicBezTo>
                <a:cubicBezTo>
                  <a:pt x="44" y="21"/>
                  <a:pt x="43" y="21"/>
                  <a:pt x="43" y="21"/>
                </a:cubicBezTo>
                <a:cubicBezTo>
                  <a:pt x="42" y="21"/>
                  <a:pt x="42" y="21"/>
                  <a:pt x="41" y="21"/>
                </a:cubicBezTo>
                <a:cubicBezTo>
                  <a:pt x="41" y="21"/>
                  <a:pt x="41" y="21"/>
                  <a:pt x="41" y="21"/>
                </a:cubicBezTo>
                <a:cubicBezTo>
                  <a:pt x="40" y="22"/>
                  <a:pt x="39" y="22"/>
                  <a:pt x="39" y="22"/>
                </a:cubicBezTo>
                <a:cubicBezTo>
                  <a:pt x="39" y="22"/>
                  <a:pt x="39" y="22"/>
                  <a:pt x="39" y="22"/>
                </a:cubicBezTo>
                <a:cubicBezTo>
                  <a:pt x="38" y="22"/>
                  <a:pt x="38" y="22"/>
                  <a:pt x="37" y="22"/>
                </a:cubicBezTo>
                <a:cubicBezTo>
                  <a:pt x="37" y="22"/>
                  <a:pt x="37" y="22"/>
                  <a:pt x="37" y="22"/>
                </a:cubicBezTo>
                <a:cubicBezTo>
                  <a:pt x="37" y="22"/>
                  <a:pt x="36" y="22"/>
                  <a:pt x="36" y="22"/>
                </a:cubicBezTo>
                <a:cubicBezTo>
                  <a:pt x="33" y="22"/>
                  <a:pt x="32" y="19"/>
                  <a:pt x="32" y="18"/>
                </a:cubicBezTo>
                <a:cubicBezTo>
                  <a:pt x="32" y="18"/>
                  <a:pt x="32" y="18"/>
                  <a:pt x="32" y="17"/>
                </a:cubicBezTo>
                <a:cubicBezTo>
                  <a:pt x="31" y="17"/>
                  <a:pt x="31" y="17"/>
                  <a:pt x="31" y="17"/>
                </a:cubicBezTo>
                <a:cubicBezTo>
                  <a:pt x="22" y="14"/>
                  <a:pt x="18" y="10"/>
                  <a:pt x="20" y="2"/>
                </a:cubicBezTo>
                <a:cubicBezTo>
                  <a:pt x="20" y="2"/>
                  <a:pt x="20" y="1"/>
                  <a:pt x="20" y="1"/>
                </a:cubicBezTo>
                <a:cubicBezTo>
                  <a:pt x="19" y="0"/>
                  <a:pt x="19" y="0"/>
                  <a:pt x="14" y="0"/>
                </a:cubicBezTo>
                <a:cubicBezTo>
                  <a:pt x="8" y="0"/>
                  <a:pt x="8" y="0"/>
                  <a:pt x="8" y="0"/>
                </a:cubicBezTo>
                <a:cubicBezTo>
                  <a:pt x="7" y="0"/>
                  <a:pt x="7" y="0"/>
                  <a:pt x="7" y="0"/>
                </a:cubicBezTo>
                <a:cubicBezTo>
                  <a:pt x="7" y="3"/>
                  <a:pt x="8" y="8"/>
                  <a:pt x="4" y="12"/>
                </a:cubicBezTo>
                <a:cubicBezTo>
                  <a:pt x="4" y="12"/>
                  <a:pt x="3" y="13"/>
                  <a:pt x="2" y="13"/>
                </a:cubicBezTo>
                <a:cubicBezTo>
                  <a:pt x="2" y="13"/>
                  <a:pt x="2" y="14"/>
                  <a:pt x="2" y="14"/>
                </a:cubicBezTo>
                <a:cubicBezTo>
                  <a:pt x="1" y="14"/>
                  <a:pt x="1" y="14"/>
                  <a:pt x="0" y="14"/>
                </a:cubicBezTo>
                <a:cubicBezTo>
                  <a:pt x="0" y="15"/>
                  <a:pt x="0" y="15"/>
                  <a:pt x="0" y="15"/>
                </a:cubicBezTo>
                <a:cubicBezTo>
                  <a:pt x="0" y="15"/>
                  <a:pt x="0" y="16"/>
                  <a:pt x="0" y="16"/>
                </a:cubicBezTo>
                <a:cubicBezTo>
                  <a:pt x="0" y="17"/>
                  <a:pt x="1" y="17"/>
                  <a:pt x="1" y="18"/>
                </a:cubicBezTo>
                <a:cubicBezTo>
                  <a:pt x="2" y="19"/>
                  <a:pt x="2" y="22"/>
                  <a:pt x="2" y="25"/>
                </a:cubicBezTo>
                <a:cubicBezTo>
                  <a:pt x="2" y="26"/>
                  <a:pt x="2" y="28"/>
                  <a:pt x="1" y="30"/>
                </a:cubicBezTo>
                <a:cubicBezTo>
                  <a:pt x="5" y="34"/>
                  <a:pt x="5" y="34"/>
                  <a:pt x="5" y="34"/>
                </a:cubicBezTo>
                <a:cubicBezTo>
                  <a:pt x="9" y="39"/>
                  <a:pt x="10" y="40"/>
                  <a:pt x="11" y="41"/>
                </a:cubicBezTo>
                <a:cubicBezTo>
                  <a:pt x="15" y="41"/>
                  <a:pt x="16" y="44"/>
                  <a:pt x="16" y="47"/>
                </a:cubicBezTo>
                <a:cubicBezTo>
                  <a:pt x="20" y="44"/>
                  <a:pt x="22" y="43"/>
                  <a:pt x="23" y="42"/>
                </a:cubicBezTo>
                <a:cubicBezTo>
                  <a:pt x="25" y="42"/>
                  <a:pt x="25" y="42"/>
                  <a:pt x="27" y="38"/>
                </a:cubicBezTo>
                <a:cubicBezTo>
                  <a:pt x="29" y="36"/>
                  <a:pt x="31" y="34"/>
                  <a:pt x="32" y="34"/>
                </a:cubicBezTo>
                <a:cubicBezTo>
                  <a:pt x="33" y="33"/>
                  <a:pt x="34" y="32"/>
                  <a:pt x="36" y="30"/>
                </a:cubicBezTo>
                <a:cubicBezTo>
                  <a:pt x="39" y="26"/>
                  <a:pt x="42" y="24"/>
                  <a:pt x="44" y="23"/>
                </a:cubicBezTo>
                <a:cubicBezTo>
                  <a:pt x="44" y="23"/>
                  <a:pt x="44" y="22"/>
                  <a:pt x="44" y="22"/>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0" name="Freeform 139"/>
          <p:cNvSpPr>
            <a:spLocks/>
          </p:cNvSpPr>
          <p:nvPr/>
        </p:nvSpPr>
        <p:spPr bwMode="auto">
          <a:xfrm>
            <a:off x="20155039" y="3773799"/>
            <a:ext cx="595642" cy="291262"/>
          </a:xfrm>
          <a:custGeom>
            <a:avLst/>
            <a:gdLst>
              <a:gd name="T0" fmla="*/ 123 w 165"/>
              <a:gd name="T1" fmla="*/ 1 h 81"/>
              <a:gd name="T2" fmla="*/ 121 w 165"/>
              <a:gd name="T3" fmla="*/ 2 h 81"/>
              <a:gd name="T4" fmla="*/ 119 w 165"/>
              <a:gd name="T5" fmla="*/ 2 h 81"/>
              <a:gd name="T6" fmla="*/ 117 w 165"/>
              <a:gd name="T7" fmla="*/ 3 h 81"/>
              <a:gd name="T8" fmla="*/ 108 w 165"/>
              <a:gd name="T9" fmla="*/ 4 h 81"/>
              <a:gd name="T10" fmla="*/ 88 w 165"/>
              <a:gd name="T11" fmla="*/ 11 h 81"/>
              <a:gd name="T12" fmla="*/ 58 w 165"/>
              <a:gd name="T13" fmla="*/ 17 h 81"/>
              <a:gd name="T14" fmla="*/ 50 w 165"/>
              <a:gd name="T15" fmla="*/ 25 h 81"/>
              <a:gd name="T16" fmla="*/ 31 w 165"/>
              <a:gd name="T17" fmla="*/ 31 h 81"/>
              <a:gd name="T18" fmla="*/ 12 w 165"/>
              <a:gd name="T19" fmla="*/ 38 h 81"/>
              <a:gd name="T20" fmla="*/ 10 w 165"/>
              <a:gd name="T21" fmla="*/ 39 h 81"/>
              <a:gd name="T22" fmla="*/ 10 w 165"/>
              <a:gd name="T23" fmla="*/ 45 h 81"/>
              <a:gd name="T24" fmla="*/ 5 w 165"/>
              <a:gd name="T25" fmla="*/ 80 h 81"/>
              <a:gd name="T26" fmla="*/ 8 w 165"/>
              <a:gd name="T27" fmla="*/ 78 h 81"/>
              <a:gd name="T28" fmla="*/ 24 w 165"/>
              <a:gd name="T29" fmla="*/ 63 h 81"/>
              <a:gd name="T30" fmla="*/ 32 w 165"/>
              <a:gd name="T31" fmla="*/ 60 h 81"/>
              <a:gd name="T32" fmla="*/ 38 w 165"/>
              <a:gd name="T33" fmla="*/ 62 h 81"/>
              <a:gd name="T34" fmla="*/ 42 w 165"/>
              <a:gd name="T35" fmla="*/ 64 h 81"/>
              <a:gd name="T36" fmla="*/ 53 w 165"/>
              <a:gd name="T37" fmla="*/ 69 h 81"/>
              <a:gd name="T38" fmla="*/ 60 w 165"/>
              <a:gd name="T39" fmla="*/ 67 h 81"/>
              <a:gd name="T40" fmla="*/ 69 w 165"/>
              <a:gd name="T41" fmla="*/ 65 h 81"/>
              <a:gd name="T42" fmla="*/ 85 w 165"/>
              <a:gd name="T43" fmla="*/ 63 h 81"/>
              <a:gd name="T44" fmla="*/ 85 w 165"/>
              <a:gd name="T45" fmla="*/ 60 h 81"/>
              <a:gd name="T46" fmla="*/ 95 w 165"/>
              <a:gd name="T47" fmla="*/ 48 h 81"/>
              <a:gd name="T48" fmla="*/ 114 w 165"/>
              <a:gd name="T49" fmla="*/ 54 h 81"/>
              <a:gd name="T50" fmla="*/ 115 w 165"/>
              <a:gd name="T51" fmla="*/ 63 h 81"/>
              <a:gd name="T52" fmla="*/ 127 w 165"/>
              <a:gd name="T53" fmla="*/ 69 h 81"/>
              <a:gd name="T54" fmla="*/ 134 w 165"/>
              <a:gd name="T55" fmla="*/ 68 h 81"/>
              <a:gd name="T56" fmla="*/ 154 w 165"/>
              <a:gd name="T57" fmla="*/ 65 h 81"/>
              <a:gd name="T58" fmla="*/ 162 w 165"/>
              <a:gd name="T59" fmla="*/ 61 h 81"/>
              <a:gd name="T60" fmla="*/ 151 w 165"/>
              <a:gd name="T61" fmla="*/ 53 h 81"/>
              <a:gd name="T62" fmla="*/ 122 w 165"/>
              <a:gd name="T63" fmla="*/ 42 h 81"/>
              <a:gd name="T64" fmla="*/ 118 w 165"/>
              <a:gd name="T65" fmla="*/ 29 h 81"/>
              <a:gd name="T66" fmla="*/ 120 w 165"/>
              <a:gd name="T67" fmla="*/ 22 h 81"/>
              <a:gd name="T68" fmla="*/ 129 w 165"/>
              <a:gd name="T69" fmla="*/ 6 h 81"/>
              <a:gd name="T70" fmla="*/ 123 w 165"/>
              <a:gd name="T7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81">
                <a:moveTo>
                  <a:pt x="123" y="0"/>
                </a:moveTo>
                <a:cubicBezTo>
                  <a:pt x="123" y="1"/>
                  <a:pt x="123" y="1"/>
                  <a:pt x="123" y="1"/>
                </a:cubicBezTo>
                <a:cubicBezTo>
                  <a:pt x="122" y="1"/>
                  <a:pt x="122" y="1"/>
                  <a:pt x="122" y="1"/>
                </a:cubicBezTo>
                <a:cubicBezTo>
                  <a:pt x="121" y="2"/>
                  <a:pt x="121" y="2"/>
                  <a:pt x="121" y="2"/>
                </a:cubicBezTo>
                <a:cubicBezTo>
                  <a:pt x="120" y="2"/>
                  <a:pt x="120" y="2"/>
                  <a:pt x="120" y="2"/>
                </a:cubicBezTo>
                <a:cubicBezTo>
                  <a:pt x="119" y="2"/>
                  <a:pt x="119" y="2"/>
                  <a:pt x="119" y="2"/>
                </a:cubicBezTo>
                <a:cubicBezTo>
                  <a:pt x="119" y="2"/>
                  <a:pt x="118" y="2"/>
                  <a:pt x="118" y="2"/>
                </a:cubicBezTo>
                <a:cubicBezTo>
                  <a:pt x="118" y="2"/>
                  <a:pt x="117" y="3"/>
                  <a:pt x="117" y="3"/>
                </a:cubicBezTo>
                <a:cubicBezTo>
                  <a:pt x="117" y="3"/>
                  <a:pt x="116" y="3"/>
                  <a:pt x="116" y="3"/>
                </a:cubicBezTo>
                <a:cubicBezTo>
                  <a:pt x="113" y="3"/>
                  <a:pt x="110" y="3"/>
                  <a:pt x="108" y="4"/>
                </a:cubicBezTo>
                <a:cubicBezTo>
                  <a:pt x="103" y="8"/>
                  <a:pt x="102" y="8"/>
                  <a:pt x="99" y="8"/>
                </a:cubicBezTo>
                <a:cubicBezTo>
                  <a:pt x="98" y="9"/>
                  <a:pt x="96" y="9"/>
                  <a:pt x="88" y="11"/>
                </a:cubicBezTo>
                <a:cubicBezTo>
                  <a:pt x="79" y="15"/>
                  <a:pt x="79" y="15"/>
                  <a:pt x="75" y="15"/>
                </a:cubicBezTo>
                <a:cubicBezTo>
                  <a:pt x="73" y="15"/>
                  <a:pt x="69" y="15"/>
                  <a:pt x="58" y="17"/>
                </a:cubicBezTo>
                <a:cubicBezTo>
                  <a:pt x="56" y="18"/>
                  <a:pt x="56" y="18"/>
                  <a:pt x="56" y="18"/>
                </a:cubicBezTo>
                <a:cubicBezTo>
                  <a:pt x="50" y="25"/>
                  <a:pt x="50" y="25"/>
                  <a:pt x="50" y="25"/>
                </a:cubicBezTo>
                <a:cubicBezTo>
                  <a:pt x="49" y="27"/>
                  <a:pt x="45" y="32"/>
                  <a:pt x="36" y="32"/>
                </a:cubicBezTo>
                <a:cubicBezTo>
                  <a:pt x="34" y="32"/>
                  <a:pt x="32" y="32"/>
                  <a:pt x="31" y="31"/>
                </a:cubicBezTo>
                <a:cubicBezTo>
                  <a:pt x="29" y="31"/>
                  <a:pt x="26" y="32"/>
                  <a:pt x="25" y="32"/>
                </a:cubicBezTo>
                <a:cubicBezTo>
                  <a:pt x="18" y="33"/>
                  <a:pt x="14" y="36"/>
                  <a:pt x="12" y="38"/>
                </a:cubicBezTo>
                <a:cubicBezTo>
                  <a:pt x="12" y="38"/>
                  <a:pt x="11" y="39"/>
                  <a:pt x="11" y="39"/>
                </a:cubicBezTo>
                <a:cubicBezTo>
                  <a:pt x="11" y="39"/>
                  <a:pt x="11" y="39"/>
                  <a:pt x="10" y="39"/>
                </a:cubicBezTo>
                <a:cubicBezTo>
                  <a:pt x="10" y="39"/>
                  <a:pt x="10" y="40"/>
                  <a:pt x="10" y="40"/>
                </a:cubicBezTo>
                <a:cubicBezTo>
                  <a:pt x="10" y="41"/>
                  <a:pt x="10" y="43"/>
                  <a:pt x="10" y="45"/>
                </a:cubicBezTo>
                <a:cubicBezTo>
                  <a:pt x="10" y="55"/>
                  <a:pt x="7" y="60"/>
                  <a:pt x="4" y="63"/>
                </a:cubicBezTo>
                <a:cubicBezTo>
                  <a:pt x="2" y="67"/>
                  <a:pt x="0" y="69"/>
                  <a:pt x="5" y="80"/>
                </a:cubicBezTo>
                <a:cubicBezTo>
                  <a:pt x="5" y="80"/>
                  <a:pt x="5" y="80"/>
                  <a:pt x="5" y="81"/>
                </a:cubicBezTo>
                <a:cubicBezTo>
                  <a:pt x="6" y="80"/>
                  <a:pt x="7" y="79"/>
                  <a:pt x="8" y="78"/>
                </a:cubicBezTo>
                <a:cubicBezTo>
                  <a:pt x="12" y="75"/>
                  <a:pt x="12" y="73"/>
                  <a:pt x="12" y="71"/>
                </a:cubicBezTo>
                <a:cubicBezTo>
                  <a:pt x="14" y="65"/>
                  <a:pt x="16" y="63"/>
                  <a:pt x="24" y="63"/>
                </a:cubicBezTo>
                <a:cubicBezTo>
                  <a:pt x="28" y="62"/>
                  <a:pt x="29" y="62"/>
                  <a:pt x="30" y="61"/>
                </a:cubicBezTo>
                <a:cubicBezTo>
                  <a:pt x="30" y="61"/>
                  <a:pt x="31" y="60"/>
                  <a:pt x="32" y="60"/>
                </a:cubicBezTo>
                <a:cubicBezTo>
                  <a:pt x="33" y="60"/>
                  <a:pt x="33" y="60"/>
                  <a:pt x="33" y="60"/>
                </a:cubicBezTo>
                <a:cubicBezTo>
                  <a:pt x="34" y="61"/>
                  <a:pt x="36" y="61"/>
                  <a:pt x="38" y="62"/>
                </a:cubicBezTo>
                <a:cubicBezTo>
                  <a:pt x="40" y="63"/>
                  <a:pt x="40" y="63"/>
                  <a:pt x="40" y="63"/>
                </a:cubicBezTo>
                <a:cubicBezTo>
                  <a:pt x="41" y="63"/>
                  <a:pt x="41" y="63"/>
                  <a:pt x="42" y="64"/>
                </a:cubicBezTo>
                <a:cubicBezTo>
                  <a:pt x="46" y="66"/>
                  <a:pt x="47" y="68"/>
                  <a:pt x="48" y="69"/>
                </a:cubicBezTo>
                <a:cubicBezTo>
                  <a:pt x="49" y="69"/>
                  <a:pt x="51" y="69"/>
                  <a:pt x="53" y="69"/>
                </a:cubicBezTo>
                <a:cubicBezTo>
                  <a:pt x="58" y="67"/>
                  <a:pt x="59" y="67"/>
                  <a:pt x="59" y="67"/>
                </a:cubicBezTo>
                <a:cubicBezTo>
                  <a:pt x="59" y="67"/>
                  <a:pt x="60" y="67"/>
                  <a:pt x="60" y="67"/>
                </a:cubicBezTo>
                <a:cubicBezTo>
                  <a:pt x="61" y="67"/>
                  <a:pt x="63" y="66"/>
                  <a:pt x="67" y="65"/>
                </a:cubicBezTo>
                <a:cubicBezTo>
                  <a:pt x="69" y="65"/>
                  <a:pt x="69" y="65"/>
                  <a:pt x="69" y="65"/>
                </a:cubicBezTo>
                <a:cubicBezTo>
                  <a:pt x="78" y="62"/>
                  <a:pt x="81" y="62"/>
                  <a:pt x="83" y="63"/>
                </a:cubicBezTo>
                <a:cubicBezTo>
                  <a:pt x="85" y="63"/>
                  <a:pt x="85" y="63"/>
                  <a:pt x="85" y="63"/>
                </a:cubicBezTo>
                <a:cubicBezTo>
                  <a:pt x="85" y="63"/>
                  <a:pt x="85" y="62"/>
                  <a:pt x="86" y="62"/>
                </a:cubicBezTo>
                <a:cubicBezTo>
                  <a:pt x="86" y="61"/>
                  <a:pt x="86" y="61"/>
                  <a:pt x="85" y="60"/>
                </a:cubicBezTo>
                <a:cubicBezTo>
                  <a:pt x="85" y="58"/>
                  <a:pt x="84" y="55"/>
                  <a:pt x="86" y="51"/>
                </a:cubicBezTo>
                <a:cubicBezTo>
                  <a:pt x="88" y="48"/>
                  <a:pt x="92" y="48"/>
                  <a:pt x="95" y="48"/>
                </a:cubicBezTo>
                <a:cubicBezTo>
                  <a:pt x="101" y="48"/>
                  <a:pt x="101" y="48"/>
                  <a:pt x="101" y="48"/>
                </a:cubicBezTo>
                <a:cubicBezTo>
                  <a:pt x="107" y="48"/>
                  <a:pt x="111" y="48"/>
                  <a:pt x="114" y="54"/>
                </a:cubicBezTo>
                <a:cubicBezTo>
                  <a:pt x="115" y="57"/>
                  <a:pt x="115" y="60"/>
                  <a:pt x="115" y="62"/>
                </a:cubicBezTo>
                <a:cubicBezTo>
                  <a:pt x="115" y="62"/>
                  <a:pt x="115" y="62"/>
                  <a:pt x="115" y="63"/>
                </a:cubicBezTo>
                <a:cubicBezTo>
                  <a:pt x="115" y="63"/>
                  <a:pt x="117" y="64"/>
                  <a:pt x="120" y="65"/>
                </a:cubicBezTo>
                <a:cubicBezTo>
                  <a:pt x="122" y="66"/>
                  <a:pt x="125" y="67"/>
                  <a:pt x="127" y="69"/>
                </a:cubicBezTo>
                <a:cubicBezTo>
                  <a:pt x="128" y="69"/>
                  <a:pt x="130" y="69"/>
                  <a:pt x="131" y="69"/>
                </a:cubicBezTo>
                <a:cubicBezTo>
                  <a:pt x="134" y="68"/>
                  <a:pt x="134" y="68"/>
                  <a:pt x="134" y="68"/>
                </a:cubicBezTo>
                <a:cubicBezTo>
                  <a:pt x="143" y="67"/>
                  <a:pt x="145" y="67"/>
                  <a:pt x="147" y="66"/>
                </a:cubicBezTo>
                <a:cubicBezTo>
                  <a:pt x="149" y="65"/>
                  <a:pt x="150" y="65"/>
                  <a:pt x="154" y="65"/>
                </a:cubicBezTo>
                <a:cubicBezTo>
                  <a:pt x="156" y="65"/>
                  <a:pt x="158" y="65"/>
                  <a:pt x="160" y="66"/>
                </a:cubicBezTo>
                <a:cubicBezTo>
                  <a:pt x="162" y="61"/>
                  <a:pt x="162" y="61"/>
                  <a:pt x="162" y="61"/>
                </a:cubicBezTo>
                <a:cubicBezTo>
                  <a:pt x="163" y="58"/>
                  <a:pt x="164" y="56"/>
                  <a:pt x="165" y="55"/>
                </a:cubicBezTo>
                <a:cubicBezTo>
                  <a:pt x="163" y="56"/>
                  <a:pt x="160" y="56"/>
                  <a:pt x="151" y="53"/>
                </a:cubicBezTo>
                <a:cubicBezTo>
                  <a:pt x="142" y="50"/>
                  <a:pt x="136" y="50"/>
                  <a:pt x="133" y="50"/>
                </a:cubicBezTo>
                <a:cubicBezTo>
                  <a:pt x="128" y="49"/>
                  <a:pt x="124" y="49"/>
                  <a:pt x="122" y="42"/>
                </a:cubicBezTo>
                <a:cubicBezTo>
                  <a:pt x="121" y="40"/>
                  <a:pt x="121" y="40"/>
                  <a:pt x="120" y="39"/>
                </a:cubicBezTo>
                <a:cubicBezTo>
                  <a:pt x="118" y="37"/>
                  <a:pt x="117" y="34"/>
                  <a:pt x="118" y="29"/>
                </a:cubicBezTo>
                <a:cubicBezTo>
                  <a:pt x="118" y="27"/>
                  <a:pt x="118" y="27"/>
                  <a:pt x="118" y="27"/>
                </a:cubicBezTo>
                <a:cubicBezTo>
                  <a:pt x="118" y="26"/>
                  <a:pt x="118" y="23"/>
                  <a:pt x="120" y="22"/>
                </a:cubicBezTo>
                <a:cubicBezTo>
                  <a:pt x="120" y="21"/>
                  <a:pt x="121" y="20"/>
                  <a:pt x="122" y="17"/>
                </a:cubicBezTo>
                <a:cubicBezTo>
                  <a:pt x="124" y="11"/>
                  <a:pt x="127" y="8"/>
                  <a:pt x="129" y="6"/>
                </a:cubicBezTo>
                <a:cubicBezTo>
                  <a:pt x="128" y="6"/>
                  <a:pt x="128" y="6"/>
                  <a:pt x="127" y="5"/>
                </a:cubicBezTo>
                <a:cubicBezTo>
                  <a:pt x="126" y="3"/>
                  <a:pt x="124" y="2"/>
                  <a:pt x="123" y="0"/>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1" name="Freeform 140"/>
          <p:cNvSpPr>
            <a:spLocks/>
          </p:cNvSpPr>
          <p:nvPr/>
        </p:nvSpPr>
        <p:spPr bwMode="auto">
          <a:xfrm>
            <a:off x="20068446" y="3340845"/>
            <a:ext cx="249276" cy="530042"/>
          </a:xfrm>
          <a:custGeom>
            <a:avLst/>
            <a:gdLst>
              <a:gd name="T0" fmla="*/ 17 w 69"/>
              <a:gd name="T1" fmla="*/ 10 h 147"/>
              <a:gd name="T2" fmla="*/ 13 w 69"/>
              <a:gd name="T3" fmla="*/ 7 h 147"/>
              <a:gd name="T4" fmla="*/ 12 w 69"/>
              <a:gd name="T5" fmla="*/ 9 h 147"/>
              <a:gd name="T6" fmla="*/ 9 w 69"/>
              <a:gd name="T7" fmla="*/ 18 h 147"/>
              <a:gd name="T8" fmla="*/ 2 w 69"/>
              <a:gd name="T9" fmla="*/ 51 h 147"/>
              <a:gd name="T10" fmla="*/ 3 w 69"/>
              <a:gd name="T11" fmla="*/ 53 h 147"/>
              <a:gd name="T12" fmla="*/ 10 w 69"/>
              <a:gd name="T13" fmla="*/ 75 h 147"/>
              <a:gd name="T14" fmla="*/ 14 w 69"/>
              <a:gd name="T15" fmla="*/ 81 h 147"/>
              <a:gd name="T16" fmla="*/ 21 w 69"/>
              <a:gd name="T17" fmla="*/ 96 h 147"/>
              <a:gd name="T18" fmla="*/ 27 w 69"/>
              <a:gd name="T19" fmla="*/ 113 h 147"/>
              <a:gd name="T20" fmla="*/ 29 w 69"/>
              <a:gd name="T21" fmla="*/ 124 h 147"/>
              <a:gd name="T22" fmla="*/ 31 w 69"/>
              <a:gd name="T23" fmla="*/ 129 h 147"/>
              <a:gd name="T24" fmla="*/ 32 w 69"/>
              <a:gd name="T25" fmla="*/ 134 h 147"/>
              <a:gd name="T26" fmla="*/ 32 w 69"/>
              <a:gd name="T27" fmla="*/ 135 h 147"/>
              <a:gd name="T28" fmla="*/ 33 w 69"/>
              <a:gd name="T29" fmla="*/ 138 h 147"/>
              <a:gd name="T30" fmla="*/ 33 w 69"/>
              <a:gd name="T31" fmla="*/ 139 h 147"/>
              <a:gd name="T32" fmla="*/ 34 w 69"/>
              <a:gd name="T33" fmla="*/ 142 h 147"/>
              <a:gd name="T34" fmla="*/ 34 w 69"/>
              <a:gd name="T35" fmla="*/ 143 h 147"/>
              <a:gd name="T36" fmla="*/ 34 w 69"/>
              <a:gd name="T37" fmla="*/ 146 h 147"/>
              <a:gd name="T38" fmla="*/ 34 w 69"/>
              <a:gd name="T39" fmla="*/ 147 h 147"/>
              <a:gd name="T40" fmla="*/ 47 w 69"/>
              <a:gd name="T41" fmla="*/ 142 h 147"/>
              <a:gd name="T42" fmla="*/ 57 w 69"/>
              <a:gd name="T43" fmla="*/ 140 h 147"/>
              <a:gd name="T44" fmla="*/ 60 w 69"/>
              <a:gd name="T45" fmla="*/ 140 h 147"/>
              <a:gd name="T46" fmla="*/ 61 w 69"/>
              <a:gd name="T47" fmla="*/ 141 h 147"/>
              <a:gd name="T48" fmla="*/ 67 w 69"/>
              <a:gd name="T49" fmla="*/ 139 h 147"/>
              <a:gd name="T50" fmla="*/ 67 w 69"/>
              <a:gd name="T51" fmla="*/ 139 h 147"/>
              <a:gd name="T52" fmla="*/ 66 w 69"/>
              <a:gd name="T53" fmla="*/ 138 h 147"/>
              <a:gd name="T54" fmla="*/ 66 w 69"/>
              <a:gd name="T55" fmla="*/ 138 h 147"/>
              <a:gd name="T56" fmla="*/ 65 w 69"/>
              <a:gd name="T57" fmla="*/ 137 h 147"/>
              <a:gd name="T58" fmla="*/ 65 w 69"/>
              <a:gd name="T59" fmla="*/ 137 h 147"/>
              <a:gd name="T60" fmla="*/ 64 w 69"/>
              <a:gd name="T61" fmla="*/ 136 h 147"/>
              <a:gd name="T62" fmla="*/ 64 w 69"/>
              <a:gd name="T63" fmla="*/ 136 h 147"/>
              <a:gd name="T64" fmla="*/ 64 w 69"/>
              <a:gd name="T65" fmla="*/ 135 h 147"/>
              <a:gd name="T66" fmla="*/ 67 w 69"/>
              <a:gd name="T67" fmla="*/ 128 h 147"/>
              <a:gd name="T68" fmla="*/ 68 w 69"/>
              <a:gd name="T69" fmla="*/ 127 h 147"/>
              <a:gd name="T70" fmla="*/ 66 w 69"/>
              <a:gd name="T71" fmla="*/ 106 h 147"/>
              <a:gd name="T72" fmla="*/ 67 w 69"/>
              <a:gd name="T73" fmla="*/ 89 h 147"/>
              <a:gd name="T74" fmla="*/ 68 w 69"/>
              <a:gd name="T75" fmla="*/ 78 h 147"/>
              <a:gd name="T76" fmla="*/ 69 w 69"/>
              <a:gd name="T77" fmla="*/ 74 h 147"/>
              <a:gd name="T78" fmla="*/ 63 w 69"/>
              <a:gd name="T79" fmla="*/ 65 h 147"/>
              <a:gd name="T80" fmla="*/ 62 w 69"/>
              <a:gd name="T81" fmla="*/ 49 h 147"/>
              <a:gd name="T82" fmla="*/ 64 w 69"/>
              <a:gd name="T83" fmla="*/ 45 h 147"/>
              <a:gd name="T84" fmla="*/ 65 w 69"/>
              <a:gd name="T85" fmla="*/ 39 h 147"/>
              <a:gd name="T86" fmla="*/ 64 w 69"/>
              <a:gd name="T87" fmla="*/ 37 h 147"/>
              <a:gd name="T88" fmla="*/ 59 w 69"/>
              <a:gd name="T89" fmla="*/ 24 h 147"/>
              <a:gd name="T90" fmla="*/ 58 w 69"/>
              <a:gd name="T91" fmla="*/ 23 h 147"/>
              <a:gd name="T92" fmla="*/ 52 w 69"/>
              <a:gd name="T93" fmla="*/ 0 h 147"/>
              <a:gd name="T94" fmla="*/ 50 w 69"/>
              <a:gd name="T95" fmla="*/ 0 h 147"/>
              <a:gd name="T96" fmla="*/ 40 w 69"/>
              <a:gd name="T97" fmla="*/ 6 h 147"/>
              <a:gd name="T98" fmla="*/ 25 w 69"/>
              <a:gd name="T99" fmla="*/ 14 h 147"/>
              <a:gd name="T100" fmla="*/ 17 w 69"/>
              <a:gd name="T101" fmla="*/ 1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 h="147">
                <a:moveTo>
                  <a:pt x="17" y="10"/>
                </a:moveTo>
                <a:cubicBezTo>
                  <a:pt x="16" y="9"/>
                  <a:pt x="15" y="7"/>
                  <a:pt x="13" y="7"/>
                </a:cubicBezTo>
                <a:cubicBezTo>
                  <a:pt x="13" y="7"/>
                  <a:pt x="13" y="8"/>
                  <a:pt x="12" y="9"/>
                </a:cubicBezTo>
                <a:cubicBezTo>
                  <a:pt x="11" y="12"/>
                  <a:pt x="10" y="15"/>
                  <a:pt x="9" y="18"/>
                </a:cubicBezTo>
                <a:cubicBezTo>
                  <a:pt x="5" y="30"/>
                  <a:pt x="0" y="43"/>
                  <a:pt x="2" y="51"/>
                </a:cubicBezTo>
                <a:cubicBezTo>
                  <a:pt x="3" y="53"/>
                  <a:pt x="3" y="53"/>
                  <a:pt x="3" y="53"/>
                </a:cubicBezTo>
                <a:cubicBezTo>
                  <a:pt x="5" y="63"/>
                  <a:pt x="5" y="64"/>
                  <a:pt x="10" y="75"/>
                </a:cubicBezTo>
                <a:cubicBezTo>
                  <a:pt x="12" y="80"/>
                  <a:pt x="13" y="80"/>
                  <a:pt x="14" y="81"/>
                </a:cubicBezTo>
                <a:cubicBezTo>
                  <a:pt x="16" y="84"/>
                  <a:pt x="17" y="86"/>
                  <a:pt x="21" y="96"/>
                </a:cubicBezTo>
                <a:cubicBezTo>
                  <a:pt x="26" y="108"/>
                  <a:pt x="26" y="109"/>
                  <a:pt x="27" y="113"/>
                </a:cubicBezTo>
                <a:cubicBezTo>
                  <a:pt x="27" y="115"/>
                  <a:pt x="28" y="118"/>
                  <a:pt x="29" y="124"/>
                </a:cubicBezTo>
                <a:cubicBezTo>
                  <a:pt x="31" y="129"/>
                  <a:pt x="31" y="129"/>
                  <a:pt x="31" y="129"/>
                </a:cubicBezTo>
                <a:cubicBezTo>
                  <a:pt x="31" y="131"/>
                  <a:pt x="32" y="132"/>
                  <a:pt x="32" y="134"/>
                </a:cubicBezTo>
                <a:cubicBezTo>
                  <a:pt x="32" y="134"/>
                  <a:pt x="32" y="134"/>
                  <a:pt x="32" y="135"/>
                </a:cubicBezTo>
                <a:cubicBezTo>
                  <a:pt x="32" y="136"/>
                  <a:pt x="33" y="137"/>
                  <a:pt x="33" y="138"/>
                </a:cubicBezTo>
                <a:cubicBezTo>
                  <a:pt x="33" y="138"/>
                  <a:pt x="33" y="138"/>
                  <a:pt x="33" y="139"/>
                </a:cubicBezTo>
                <a:cubicBezTo>
                  <a:pt x="33" y="140"/>
                  <a:pt x="34" y="141"/>
                  <a:pt x="34" y="142"/>
                </a:cubicBezTo>
                <a:cubicBezTo>
                  <a:pt x="34" y="143"/>
                  <a:pt x="34" y="143"/>
                  <a:pt x="34" y="143"/>
                </a:cubicBezTo>
                <a:cubicBezTo>
                  <a:pt x="34" y="144"/>
                  <a:pt x="34" y="145"/>
                  <a:pt x="34" y="146"/>
                </a:cubicBezTo>
                <a:cubicBezTo>
                  <a:pt x="34" y="147"/>
                  <a:pt x="34" y="147"/>
                  <a:pt x="34" y="147"/>
                </a:cubicBezTo>
                <a:cubicBezTo>
                  <a:pt x="37" y="145"/>
                  <a:pt x="41" y="143"/>
                  <a:pt x="47" y="142"/>
                </a:cubicBezTo>
                <a:cubicBezTo>
                  <a:pt x="55" y="140"/>
                  <a:pt x="56" y="140"/>
                  <a:pt x="57" y="140"/>
                </a:cubicBezTo>
                <a:cubicBezTo>
                  <a:pt x="60" y="140"/>
                  <a:pt x="60" y="140"/>
                  <a:pt x="60" y="140"/>
                </a:cubicBezTo>
                <a:cubicBezTo>
                  <a:pt x="61" y="141"/>
                  <a:pt x="61" y="141"/>
                  <a:pt x="61" y="141"/>
                </a:cubicBezTo>
                <a:cubicBezTo>
                  <a:pt x="65" y="141"/>
                  <a:pt x="67" y="140"/>
                  <a:pt x="67" y="139"/>
                </a:cubicBezTo>
                <a:cubicBezTo>
                  <a:pt x="67" y="139"/>
                  <a:pt x="67" y="139"/>
                  <a:pt x="67" y="139"/>
                </a:cubicBezTo>
                <a:cubicBezTo>
                  <a:pt x="67" y="139"/>
                  <a:pt x="66" y="139"/>
                  <a:pt x="66" y="138"/>
                </a:cubicBezTo>
                <a:cubicBezTo>
                  <a:pt x="66" y="138"/>
                  <a:pt x="66" y="138"/>
                  <a:pt x="66" y="138"/>
                </a:cubicBezTo>
                <a:cubicBezTo>
                  <a:pt x="66" y="138"/>
                  <a:pt x="65" y="138"/>
                  <a:pt x="65" y="137"/>
                </a:cubicBezTo>
                <a:cubicBezTo>
                  <a:pt x="65" y="137"/>
                  <a:pt x="65" y="137"/>
                  <a:pt x="65" y="137"/>
                </a:cubicBezTo>
                <a:cubicBezTo>
                  <a:pt x="65" y="137"/>
                  <a:pt x="65" y="137"/>
                  <a:pt x="64" y="136"/>
                </a:cubicBezTo>
                <a:cubicBezTo>
                  <a:pt x="64" y="136"/>
                  <a:pt x="64" y="136"/>
                  <a:pt x="64" y="136"/>
                </a:cubicBezTo>
                <a:cubicBezTo>
                  <a:pt x="64" y="136"/>
                  <a:pt x="64" y="136"/>
                  <a:pt x="64" y="135"/>
                </a:cubicBezTo>
                <a:cubicBezTo>
                  <a:pt x="63" y="131"/>
                  <a:pt x="66" y="129"/>
                  <a:pt x="67" y="128"/>
                </a:cubicBezTo>
                <a:cubicBezTo>
                  <a:pt x="68" y="128"/>
                  <a:pt x="68" y="128"/>
                  <a:pt x="68" y="127"/>
                </a:cubicBezTo>
                <a:cubicBezTo>
                  <a:pt x="66" y="123"/>
                  <a:pt x="66" y="121"/>
                  <a:pt x="66" y="106"/>
                </a:cubicBezTo>
                <a:cubicBezTo>
                  <a:pt x="65" y="96"/>
                  <a:pt x="66" y="93"/>
                  <a:pt x="67" y="89"/>
                </a:cubicBezTo>
                <a:cubicBezTo>
                  <a:pt x="67" y="87"/>
                  <a:pt x="68" y="84"/>
                  <a:pt x="68" y="78"/>
                </a:cubicBezTo>
                <a:cubicBezTo>
                  <a:pt x="68" y="77"/>
                  <a:pt x="69" y="75"/>
                  <a:pt x="69" y="74"/>
                </a:cubicBezTo>
                <a:cubicBezTo>
                  <a:pt x="67" y="73"/>
                  <a:pt x="65" y="70"/>
                  <a:pt x="63" y="65"/>
                </a:cubicBezTo>
                <a:cubicBezTo>
                  <a:pt x="60" y="60"/>
                  <a:pt x="58" y="54"/>
                  <a:pt x="62" y="49"/>
                </a:cubicBezTo>
                <a:cubicBezTo>
                  <a:pt x="63" y="49"/>
                  <a:pt x="64" y="48"/>
                  <a:pt x="64" y="45"/>
                </a:cubicBezTo>
                <a:cubicBezTo>
                  <a:pt x="65" y="42"/>
                  <a:pt x="65" y="40"/>
                  <a:pt x="65" y="39"/>
                </a:cubicBezTo>
                <a:cubicBezTo>
                  <a:pt x="65" y="39"/>
                  <a:pt x="65" y="38"/>
                  <a:pt x="64" y="37"/>
                </a:cubicBezTo>
                <a:cubicBezTo>
                  <a:pt x="63" y="31"/>
                  <a:pt x="59" y="24"/>
                  <a:pt x="59" y="24"/>
                </a:cubicBezTo>
                <a:cubicBezTo>
                  <a:pt x="58" y="23"/>
                  <a:pt x="58" y="23"/>
                  <a:pt x="58" y="23"/>
                </a:cubicBezTo>
                <a:cubicBezTo>
                  <a:pt x="52" y="0"/>
                  <a:pt x="52" y="0"/>
                  <a:pt x="52" y="0"/>
                </a:cubicBezTo>
                <a:cubicBezTo>
                  <a:pt x="51" y="0"/>
                  <a:pt x="50" y="0"/>
                  <a:pt x="50" y="0"/>
                </a:cubicBezTo>
                <a:cubicBezTo>
                  <a:pt x="49" y="0"/>
                  <a:pt x="46" y="1"/>
                  <a:pt x="40" y="6"/>
                </a:cubicBezTo>
                <a:cubicBezTo>
                  <a:pt x="33" y="11"/>
                  <a:pt x="28" y="14"/>
                  <a:pt x="25" y="14"/>
                </a:cubicBezTo>
                <a:cubicBezTo>
                  <a:pt x="21" y="14"/>
                  <a:pt x="19" y="12"/>
                  <a:pt x="17" y="10"/>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2" name="Freeform 141"/>
          <p:cNvSpPr>
            <a:spLocks/>
          </p:cNvSpPr>
          <p:nvPr/>
        </p:nvSpPr>
        <p:spPr bwMode="auto">
          <a:xfrm>
            <a:off x="20280996" y="3212261"/>
            <a:ext cx="299132" cy="590394"/>
          </a:xfrm>
          <a:custGeom>
            <a:avLst/>
            <a:gdLst>
              <a:gd name="T0" fmla="*/ 76 w 83"/>
              <a:gd name="T1" fmla="*/ 124 h 164"/>
              <a:gd name="T2" fmla="*/ 75 w 83"/>
              <a:gd name="T3" fmla="*/ 124 h 164"/>
              <a:gd name="T4" fmla="*/ 74 w 83"/>
              <a:gd name="T5" fmla="*/ 123 h 164"/>
              <a:gd name="T6" fmla="*/ 74 w 83"/>
              <a:gd name="T7" fmla="*/ 123 h 164"/>
              <a:gd name="T8" fmla="*/ 73 w 83"/>
              <a:gd name="T9" fmla="*/ 122 h 164"/>
              <a:gd name="T10" fmla="*/ 72 w 83"/>
              <a:gd name="T11" fmla="*/ 122 h 164"/>
              <a:gd name="T12" fmla="*/ 70 w 83"/>
              <a:gd name="T13" fmla="*/ 120 h 164"/>
              <a:gd name="T14" fmla="*/ 70 w 83"/>
              <a:gd name="T15" fmla="*/ 119 h 164"/>
              <a:gd name="T16" fmla="*/ 69 w 83"/>
              <a:gd name="T17" fmla="*/ 117 h 164"/>
              <a:gd name="T18" fmla="*/ 68 w 83"/>
              <a:gd name="T19" fmla="*/ 116 h 164"/>
              <a:gd name="T20" fmla="*/ 67 w 83"/>
              <a:gd name="T21" fmla="*/ 114 h 164"/>
              <a:gd name="T22" fmla="*/ 66 w 83"/>
              <a:gd name="T23" fmla="*/ 113 h 164"/>
              <a:gd name="T24" fmla="*/ 64 w 83"/>
              <a:gd name="T25" fmla="*/ 109 h 164"/>
              <a:gd name="T26" fmla="*/ 58 w 83"/>
              <a:gd name="T27" fmla="*/ 97 h 164"/>
              <a:gd name="T28" fmla="*/ 50 w 83"/>
              <a:gd name="T29" fmla="*/ 74 h 164"/>
              <a:gd name="T30" fmla="*/ 48 w 83"/>
              <a:gd name="T31" fmla="*/ 68 h 164"/>
              <a:gd name="T32" fmla="*/ 47 w 83"/>
              <a:gd name="T33" fmla="*/ 64 h 164"/>
              <a:gd name="T34" fmla="*/ 46 w 83"/>
              <a:gd name="T35" fmla="*/ 60 h 164"/>
              <a:gd name="T36" fmla="*/ 43 w 83"/>
              <a:gd name="T37" fmla="*/ 50 h 164"/>
              <a:gd name="T38" fmla="*/ 41 w 83"/>
              <a:gd name="T39" fmla="*/ 41 h 164"/>
              <a:gd name="T40" fmla="*/ 39 w 83"/>
              <a:gd name="T41" fmla="*/ 29 h 164"/>
              <a:gd name="T42" fmla="*/ 35 w 83"/>
              <a:gd name="T43" fmla="*/ 19 h 164"/>
              <a:gd name="T44" fmla="*/ 31 w 83"/>
              <a:gd name="T45" fmla="*/ 13 h 164"/>
              <a:gd name="T46" fmla="*/ 27 w 83"/>
              <a:gd name="T47" fmla="*/ 7 h 164"/>
              <a:gd name="T48" fmla="*/ 27 w 83"/>
              <a:gd name="T49" fmla="*/ 6 h 164"/>
              <a:gd name="T50" fmla="*/ 26 w 83"/>
              <a:gd name="T51" fmla="*/ 5 h 164"/>
              <a:gd name="T52" fmla="*/ 25 w 83"/>
              <a:gd name="T53" fmla="*/ 5 h 164"/>
              <a:gd name="T54" fmla="*/ 24 w 83"/>
              <a:gd name="T55" fmla="*/ 3 h 164"/>
              <a:gd name="T56" fmla="*/ 24 w 83"/>
              <a:gd name="T57" fmla="*/ 3 h 164"/>
              <a:gd name="T58" fmla="*/ 23 w 83"/>
              <a:gd name="T59" fmla="*/ 1 h 164"/>
              <a:gd name="T60" fmla="*/ 23 w 83"/>
              <a:gd name="T61" fmla="*/ 1 h 164"/>
              <a:gd name="T62" fmla="*/ 21 w 83"/>
              <a:gd name="T63" fmla="*/ 0 h 164"/>
              <a:gd name="T64" fmla="*/ 15 w 83"/>
              <a:gd name="T65" fmla="*/ 9 h 164"/>
              <a:gd name="T66" fmla="*/ 5 w 83"/>
              <a:gd name="T67" fmla="*/ 23 h 164"/>
              <a:gd name="T68" fmla="*/ 0 w 83"/>
              <a:gd name="T69" fmla="*/ 31 h 164"/>
              <a:gd name="T70" fmla="*/ 7 w 83"/>
              <a:gd name="T71" fmla="*/ 55 h 164"/>
              <a:gd name="T72" fmla="*/ 13 w 83"/>
              <a:gd name="T73" fmla="*/ 69 h 164"/>
              <a:gd name="T74" fmla="*/ 14 w 83"/>
              <a:gd name="T75" fmla="*/ 71 h 164"/>
              <a:gd name="T76" fmla="*/ 15 w 83"/>
              <a:gd name="T77" fmla="*/ 77 h 164"/>
              <a:gd name="T78" fmla="*/ 13 w 83"/>
              <a:gd name="T79" fmla="*/ 83 h 164"/>
              <a:gd name="T80" fmla="*/ 9 w 83"/>
              <a:gd name="T81" fmla="*/ 93 h 164"/>
              <a:gd name="T82" fmla="*/ 11 w 83"/>
              <a:gd name="T83" fmla="*/ 96 h 164"/>
              <a:gd name="T84" fmla="*/ 14 w 83"/>
              <a:gd name="T85" fmla="*/ 101 h 164"/>
              <a:gd name="T86" fmla="*/ 18 w 83"/>
              <a:gd name="T87" fmla="*/ 115 h 164"/>
              <a:gd name="T88" fmla="*/ 16 w 83"/>
              <a:gd name="T89" fmla="*/ 127 h 164"/>
              <a:gd name="T90" fmla="*/ 15 w 83"/>
              <a:gd name="T91" fmla="*/ 142 h 164"/>
              <a:gd name="T92" fmla="*/ 17 w 83"/>
              <a:gd name="T93" fmla="*/ 159 h 164"/>
              <a:gd name="T94" fmla="*/ 18 w 83"/>
              <a:gd name="T95" fmla="*/ 160 h 164"/>
              <a:gd name="T96" fmla="*/ 18 w 83"/>
              <a:gd name="T97" fmla="*/ 164 h 164"/>
              <a:gd name="T98" fmla="*/ 22 w 83"/>
              <a:gd name="T99" fmla="*/ 163 h 164"/>
              <a:gd name="T100" fmla="*/ 40 w 83"/>
              <a:gd name="T101" fmla="*/ 161 h 164"/>
              <a:gd name="T102" fmla="*/ 51 w 83"/>
              <a:gd name="T103" fmla="*/ 157 h 164"/>
              <a:gd name="T104" fmla="*/ 64 w 83"/>
              <a:gd name="T105" fmla="*/ 154 h 164"/>
              <a:gd name="T106" fmla="*/ 69 w 83"/>
              <a:gd name="T107" fmla="*/ 151 h 164"/>
              <a:gd name="T108" fmla="*/ 80 w 83"/>
              <a:gd name="T109" fmla="*/ 148 h 164"/>
              <a:gd name="T110" fmla="*/ 83 w 83"/>
              <a:gd name="T111" fmla="*/ 148 h 164"/>
              <a:gd name="T112" fmla="*/ 82 w 83"/>
              <a:gd name="T113" fmla="*/ 146 h 164"/>
              <a:gd name="T114" fmla="*/ 76 w 83"/>
              <a:gd name="T115" fmla="*/ 124 h 164"/>
              <a:gd name="T116" fmla="*/ 76 w 83"/>
              <a:gd name="T117" fmla="*/ 12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164">
                <a:moveTo>
                  <a:pt x="76" y="124"/>
                </a:moveTo>
                <a:cubicBezTo>
                  <a:pt x="76" y="124"/>
                  <a:pt x="76" y="124"/>
                  <a:pt x="75" y="124"/>
                </a:cubicBezTo>
                <a:cubicBezTo>
                  <a:pt x="75" y="124"/>
                  <a:pt x="75" y="124"/>
                  <a:pt x="74" y="123"/>
                </a:cubicBezTo>
                <a:cubicBezTo>
                  <a:pt x="74" y="123"/>
                  <a:pt x="74" y="123"/>
                  <a:pt x="74" y="123"/>
                </a:cubicBezTo>
                <a:cubicBezTo>
                  <a:pt x="73" y="123"/>
                  <a:pt x="73" y="122"/>
                  <a:pt x="73" y="122"/>
                </a:cubicBezTo>
                <a:cubicBezTo>
                  <a:pt x="72" y="122"/>
                  <a:pt x="72" y="122"/>
                  <a:pt x="72" y="122"/>
                </a:cubicBezTo>
                <a:cubicBezTo>
                  <a:pt x="72" y="121"/>
                  <a:pt x="71" y="120"/>
                  <a:pt x="70" y="120"/>
                </a:cubicBezTo>
                <a:cubicBezTo>
                  <a:pt x="70" y="120"/>
                  <a:pt x="70" y="119"/>
                  <a:pt x="70" y="119"/>
                </a:cubicBezTo>
                <a:cubicBezTo>
                  <a:pt x="69" y="119"/>
                  <a:pt x="69" y="118"/>
                  <a:pt x="69" y="117"/>
                </a:cubicBezTo>
                <a:cubicBezTo>
                  <a:pt x="68" y="117"/>
                  <a:pt x="68" y="117"/>
                  <a:pt x="68" y="116"/>
                </a:cubicBezTo>
                <a:cubicBezTo>
                  <a:pt x="67" y="115"/>
                  <a:pt x="67" y="115"/>
                  <a:pt x="67" y="114"/>
                </a:cubicBezTo>
                <a:cubicBezTo>
                  <a:pt x="66" y="113"/>
                  <a:pt x="66" y="113"/>
                  <a:pt x="66" y="113"/>
                </a:cubicBezTo>
                <a:cubicBezTo>
                  <a:pt x="65" y="111"/>
                  <a:pt x="65" y="110"/>
                  <a:pt x="64" y="109"/>
                </a:cubicBezTo>
                <a:cubicBezTo>
                  <a:pt x="61" y="103"/>
                  <a:pt x="60" y="100"/>
                  <a:pt x="58" y="97"/>
                </a:cubicBezTo>
                <a:cubicBezTo>
                  <a:pt x="56" y="92"/>
                  <a:pt x="54" y="89"/>
                  <a:pt x="50" y="74"/>
                </a:cubicBezTo>
                <a:cubicBezTo>
                  <a:pt x="49" y="72"/>
                  <a:pt x="48" y="70"/>
                  <a:pt x="48" y="68"/>
                </a:cubicBezTo>
                <a:cubicBezTo>
                  <a:pt x="48" y="66"/>
                  <a:pt x="47" y="65"/>
                  <a:pt x="47" y="64"/>
                </a:cubicBezTo>
                <a:cubicBezTo>
                  <a:pt x="46" y="62"/>
                  <a:pt x="46" y="61"/>
                  <a:pt x="46" y="60"/>
                </a:cubicBezTo>
                <a:cubicBezTo>
                  <a:pt x="44" y="55"/>
                  <a:pt x="44" y="53"/>
                  <a:pt x="43" y="50"/>
                </a:cubicBezTo>
                <a:cubicBezTo>
                  <a:pt x="43" y="48"/>
                  <a:pt x="42" y="45"/>
                  <a:pt x="41" y="41"/>
                </a:cubicBezTo>
                <a:cubicBezTo>
                  <a:pt x="40" y="35"/>
                  <a:pt x="39" y="31"/>
                  <a:pt x="39" y="29"/>
                </a:cubicBezTo>
                <a:cubicBezTo>
                  <a:pt x="39" y="25"/>
                  <a:pt x="38" y="24"/>
                  <a:pt x="35" y="19"/>
                </a:cubicBezTo>
                <a:cubicBezTo>
                  <a:pt x="34" y="17"/>
                  <a:pt x="32" y="15"/>
                  <a:pt x="31" y="13"/>
                </a:cubicBezTo>
                <a:cubicBezTo>
                  <a:pt x="29" y="10"/>
                  <a:pt x="28" y="9"/>
                  <a:pt x="27" y="7"/>
                </a:cubicBezTo>
                <a:cubicBezTo>
                  <a:pt x="27" y="7"/>
                  <a:pt x="27" y="6"/>
                  <a:pt x="27" y="6"/>
                </a:cubicBezTo>
                <a:cubicBezTo>
                  <a:pt x="26" y="6"/>
                  <a:pt x="26" y="5"/>
                  <a:pt x="26" y="5"/>
                </a:cubicBezTo>
                <a:cubicBezTo>
                  <a:pt x="26" y="5"/>
                  <a:pt x="25" y="5"/>
                  <a:pt x="25" y="5"/>
                </a:cubicBezTo>
                <a:cubicBezTo>
                  <a:pt x="25" y="4"/>
                  <a:pt x="25" y="4"/>
                  <a:pt x="24" y="3"/>
                </a:cubicBezTo>
                <a:cubicBezTo>
                  <a:pt x="24" y="3"/>
                  <a:pt x="24" y="3"/>
                  <a:pt x="24" y="3"/>
                </a:cubicBezTo>
                <a:cubicBezTo>
                  <a:pt x="24" y="3"/>
                  <a:pt x="23" y="2"/>
                  <a:pt x="23" y="1"/>
                </a:cubicBezTo>
                <a:cubicBezTo>
                  <a:pt x="23" y="1"/>
                  <a:pt x="23" y="1"/>
                  <a:pt x="23" y="1"/>
                </a:cubicBezTo>
                <a:cubicBezTo>
                  <a:pt x="22" y="1"/>
                  <a:pt x="22" y="0"/>
                  <a:pt x="21" y="0"/>
                </a:cubicBezTo>
                <a:cubicBezTo>
                  <a:pt x="20" y="3"/>
                  <a:pt x="18" y="5"/>
                  <a:pt x="15" y="9"/>
                </a:cubicBezTo>
                <a:cubicBezTo>
                  <a:pt x="13" y="12"/>
                  <a:pt x="10" y="16"/>
                  <a:pt x="5" y="23"/>
                </a:cubicBezTo>
                <a:cubicBezTo>
                  <a:pt x="3" y="27"/>
                  <a:pt x="1" y="29"/>
                  <a:pt x="0" y="31"/>
                </a:cubicBezTo>
                <a:cubicBezTo>
                  <a:pt x="7" y="55"/>
                  <a:pt x="7" y="55"/>
                  <a:pt x="7" y="55"/>
                </a:cubicBezTo>
                <a:cubicBezTo>
                  <a:pt x="8" y="57"/>
                  <a:pt x="11" y="63"/>
                  <a:pt x="13" y="69"/>
                </a:cubicBezTo>
                <a:cubicBezTo>
                  <a:pt x="13" y="69"/>
                  <a:pt x="14" y="70"/>
                  <a:pt x="14" y="71"/>
                </a:cubicBezTo>
                <a:cubicBezTo>
                  <a:pt x="16" y="73"/>
                  <a:pt x="15" y="76"/>
                  <a:pt x="15" y="77"/>
                </a:cubicBezTo>
                <a:cubicBezTo>
                  <a:pt x="14" y="78"/>
                  <a:pt x="14" y="79"/>
                  <a:pt x="13" y="83"/>
                </a:cubicBezTo>
                <a:cubicBezTo>
                  <a:pt x="12" y="89"/>
                  <a:pt x="11" y="91"/>
                  <a:pt x="9" y="93"/>
                </a:cubicBezTo>
                <a:cubicBezTo>
                  <a:pt x="10" y="93"/>
                  <a:pt x="10" y="95"/>
                  <a:pt x="11" y="96"/>
                </a:cubicBezTo>
                <a:cubicBezTo>
                  <a:pt x="12" y="99"/>
                  <a:pt x="13" y="100"/>
                  <a:pt x="14" y="101"/>
                </a:cubicBezTo>
                <a:cubicBezTo>
                  <a:pt x="19" y="102"/>
                  <a:pt x="18" y="107"/>
                  <a:pt x="18" y="115"/>
                </a:cubicBezTo>
                <a:cubicBezTo>
                  <a:pt x="17" y="122"/>
                  <a:pt x="16" y="125"/>
                  <a:pt x="16" y="127"/>
                </a:cubicBezTo>
                <a:cubicBezTo>
                  <a:pt x="15" y="131"/>
                  <a:pt x="15" y="132"/>
                  <a:pt x="15" y="142"/>
                </a:cubicBezTo>
                <a:cubicBezTo>
                  <a:pt x="16" y="156"/>
                  <a:pt x="16" y="156"/>
                  <a:pt x="17" y="159"/>
                </a:cubicBezTo>
                <a:cubicBezTo>
                  <a:pt x="18" y="160"/>
                  <a:pt x="18" y="160"/>
                  <a:pt x="18" y="160"/>
                </a:cubicBezTo>
                <a:cubicBezTo>
                  <a:pt x="18" y="161"/>
                  <a:pt x="18" y="162"/>
                  <a:pt x="18" y="164"/>
                </a:cubicBezTo>
                <a:cubicBezTo>
                  <a:pt x="22" y="163"/>
                  <a:pt x="22" y="163"/>
                  <a:pt x="22" y="163"/>
                </a:cubicBezTo>
                <a:cubicBezTo>
                  <a:pt x="33" y="161"/>
                  <a:pt x="37" y="161"/>
                  <a:pt x="40" y="161"/>
                </a:cubicBezTo>
                <a:cubicBezTo>
                  <a:pt x="42" y="160"/>
                  <a:pt x="42" y="160"/>
                  <a:pt x="51" y="157"/>
                </a:cubicBezTo>
                <a:cubicBezTo>
                  <a:pt x="59" y="154"/>
                  <a:pt x="62" y="154"/>
                  <a:pt x="64" y="154"/>
                </a:cubicBezTo>
                <a:cubicBezTo>
                  <a:pt x="65" y="154"/>
                  <a:pt x="65" y="154"/>
                  <a:pt x="69" y="151"/>
                </a:cubicBezTo>
                <a:cubicBezTo>
                  <a:pt x="73" y="148"/>
                  <a:pt x="77" y="148"/>
                  <a:pt x="80" y="148"/>
                </a:cubicBezTo>
                <a:cubicBezTo>
                  <a:pt x="81" y="148"/>
                  <a:pt x="82" y="148"/>
                  <a:pt x="83" y="148"/>
                </a:cubicBezTo>
                <a:cubicBezTo>
                  <a:pt x="83" y="147"/>
                  <a:pt x="82" y="147"/>
                  <a:pt x="82" y="146"/>
                </a:cubicBezTo>
                <a:cubicBezTo>
                  <a:pt x="81" y="136"/>
                  <a:pt x="78" y="128"/>
                  <a:pt x="76" y="124"/>
                </a:cubicBezTo>
                <a:cubicBezTo>
                  <a:pt x="76" y="124"/>
                  <a:pt x="76" y="124"/>
                  <a:pt x="76" y="124"/>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3" name="Freeform 142"/>
          <p:cNvSpPr>
            <a:spLocks/>
          </p:cNvSpPr>
          <p:nvPr/>
        </p:nvSpPr>
        <p:spPr bwMode="auto">
          <a:xfrm>
            <a:off x="20317722" y="3821020"/>
            <a:ext cx="0" cy="2624"/>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4" name="Freeform 143"/>
          <p:cNvSpPr>
            <a:spLocks/>
          </p:cNvSpPr>
          <p:nvPr/>
        </p:nvSpPr>
        <p:spPr bwMode="auto">
          <a:xfrm>
            <a:off x="20152412" y="4844366"/>
            <a:ext cx="0" cy="20992"/>
          </a:xfrm>
          <a:custGeom>
            <a:avLst/>
            <a:gdLst>
              <a:gd name="T0" fmla="*/ 0 h 6"/>
              <a:gd name="T1" fmla="*/ 0 h 6"/>
              <a:gd name="T2" fmla="*/ 6 h 6"/>
              <a:gd name="T3" fmla="*/ 6 h 6"/>
              <a:gd name="T4" fmla="*/ 0 h 6"/>
            </a:gdLst>
            <a:ahLst/>
            <a:cxnLst>
              <a:cxn ang="0">
                <a:pos x="0" y="T0"/>
              </a:cxn>
              <a:cxn ang="0">
                <a:pos x="0" y="T1"/>
              </a:cxn>
              <a:cxn ang="0">
                <a:pos x="0" y="T2"/>
              </a:cxn>
              <a:cxn ang="0">
                <a:pos x="0" y="T3"/>
              </a:cxn>
              <a:cxn ang="0">
                <a:pos x="0" y="T4"/>
              </a:cxn>
            </a:cxnLst>
            <a:rect l="0" t="0" r="r" b="b"/>
            <a:pathLst>
              <a:path h="6">
                <a:moveTo>
                  <a:pt x="0" y="0"/>
                </a:moveTo>
                <a:cubicBezTo>
                  <a:pt x="0" y="0"/>
                  <a:pt x="0" y="0"/>
                  <a:pt x="0" y="0"/>
                </a:cubicBezTo>
                <a:cubicBezTo>
                  <a:pt x="0" y="6"/>
                  <a:pt x="0" y="6"/>
                  <a:pt x="0" y="6"/>
                </a:cubicBezTo>
                <a:cubicBezTo>
                  <a:pt x="0" y="6"/>
                  <a:pt x="0" y="6"/>
                  <a:pt x="0" y="6"/>
                </a:cubicBezTo>
                <a:lnTo>
                  <a:pt x="0" y="0"/>
                </a:ln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5" name="Freeform 144"/>
          <p:cNvSpPr>
            <a:spLocks/>
          </p:cNvSpPr>
          <p:nvPr/>
        </p:nvSpPr>
        <p:spPr bwMode="auto">
          <a:xfrm>
            <a:off x="19139561" y="3361826"/>
            <a:ext cx="1091570" cy="1482544"/>
          </a:xfrm>
          <a:custGeom>
            <a:avLst/>
            <a:gdLst>
              <a:gd name="T0" fmla="*/ 280 w 303"/>
              <a:gd name="T1" fmla="*/ 304 h 411"/>
              <a:gd name="T2" fmla="*/ 280 w 303"/>
              <a:gd name="T3" fmla="*/ 297 h 411"/>
              <a:gd name="T4" fmla="*/ 299 w 303"/>
              <a:gd name="T5" fmla="*/ 269 h 411"/>
              <a:gd name="T6" fmla="*/ 294 w 303"/>
              <a:gd name="T7" fmla="*/ 256 h 411"/>
              <a:gd name="T8" fmla="*/ 291 w 303"/>
              <a:gd name="T9" fmla="*/ 232 h 411"/>
              <a:gd name="T10" fmla="*/ 281 w 303"/>
              <a:gd name="T11" fmla="*/ 203 h 411"/>
              <a:gd name="T12" fmla="*/ 280 w 303"/>
              <a:gd name="T13" fmla="*/ 170 h 411"/>
              <a:gd name="T14" fmla="*/ 284 w 303"/>
              <a:gd name="T15" fmla="*/ 150 h 411"/>
              <a:gd name="T16" fmla="*/ 281 w 303"/>
              <a:gd name="T17" fmla="*/ 127 h 411"/>
              <a:gd name="T18" fmla="*/ 277 w 303"/>
              <a:gd name="T19" fmla="*/ 110 h 411"/>
              <a:gd name="T20" fmla="*/ 266 w 303"/>
              <a:gd name="T21" fmla="*/ 83 h 411"/>
              <a:gd name="T22" fmla="*/ 253 w 303"/>
              <a:gd name="T23" fmla="*/ 50 h 411"/>
              <a:gd name="T24" fmla="*/ 260 w 303"/>
              <a:gd name="T25" fmla="*/ 7 h 411"/>
              <a:gd name="T26" fmla="*/ 260 w 303"/>
              <a:gd name="T27" fmla="*/ 1 h 411"/>
              <a:gd name="T28" fmla="*/ 236 w 303"/>
              <a:gd name="T29" fmla="*/ 10 h 411"/>
              <a:gd name="T30" fmla="*/ 199 w 303"/>
              <a:gd name="T31" fmla="*/ 22 h 411"/>
              <a:gd name="T32" fmla="*/ 168 w 303"/>
              <a:gd name="T33" fmla="*/ 49 h 411"/>
              <a:gd name="T34" fmla="*/ 154 w 303"/>
              <a:gd name="T35" fmla="*/ 67 h 411"/>
              <a:gd name="T36" fmla="*/ 144 w 303"/>
              <a:gd name="T37" fmla="*/ 77 h 411"/>
              <a:gd name="T38" fmla="*/ 149 w 303"/>
              <a:gd name="T39" fmla="*/ 118 h 411"/>
              <a:gd name="T40" fmla="*/ 144 w 303"/>
              <a:gd name="T41" fmla="*/ 132 h 411"/>
              <a:gd name="T42" fmla="*/ 124 w 303"/>
              <a:gd name="T43" fmla="*/ 154 h 411"/>
              <a:gd name="T44" fmla="*/ 105 w 303"/>
              <a:gd name="T45" fmla="*/ 167 h 411"/>
              <a:gd name="T46" fmla="*/ 92 w 303"/>
              <a:gd name="T47" fmla="*/ 171 h 411"/>
              <a:gd name="T48" fmla="*/ 69 w 303"/>
              <a:gd name="T49" fmla="*/ 163 h 411"/>
              <a:gd name="T50" fmla="*/ 43 w 303"/>
              <a:gd name="T51" fmla="*/ 170 h 411"/>
              <a:gd name="T52" fmla="*/ 28 w 303"/>
              <a:gd name="T53" fmla="*/ 187 h 411"/>
              <a:gd name="T54" fmla="*/ 25 w 303"/>
              <a:gd name="T55" fmla="*/ 202 h 411"/>
              <a:gd name="T56" fmla="*/ 36 w 303"/>
              <a:gd name="T57" fmla="*/ 209 h 411"/>
              <a:gd name="T58" fmla="*/ 9 w 303"/>
              <a:gd name="T59" fmla="*/ 240 h 411"/>
              <a:gd name="T60" fmla="*/ 13 w 303"/>
              <a:gd name="T61" fmla="*/ 249 h 411"/>
              <a:gd name="T62" fmla="*/ 21 w 303"/>
              <a:gd name="T63" fmla="*/ 248 h 411"/>
              <a:gd name="T64" fmla="*/ 97 w 303"/>
              <a:gd name="T65" fmla="*/ 229 h 411"/>
              <a:gd name="T66" fmla="*/ 109 w 303"/>
              <a:gd name="T67" fmla="*/ 224 h 411"/>
              <a:gd name="T68" fmla="*/ 138 w 303"/>
              <a:gd name="T69" fmla="*/ 239 h 411"/>
              <a:gd name="T70" fmla="*/ 165 w 303"/>
              <a:gd name="T71" fmla="*/ 235 h 411"/>
              <a:gd name="T72" fmla="*/ 211 w 303"/>
              <a:gd name="T73" fmla="*/ 202 h 411"/>
              <a:gd name="T74" fmla="*/ 242 w 303"/>
              <a:gd name="T75" fmla="*/ 232 h 411"/>
              <a:gd name="T76" fmla="*/ 236 w 303"/>
              <a:gd name="T77" fmla="*/ 288 h 411"/>
              <a:gd name="T78" fmla="*/ 235 w 303"/>
              <a:gd name="T79" fmla="*/ 299 h 411"/>
              <a:gd name="T80" fmla="*/ 239 w 303"/>
              <a:gd name="T81" fmla="*/ 304 h 411"/>
              <a:gd name="T82" fmla="*/ 250 w 303"/>
              <a:gd name="T83" fmla="*/ 300 h 411"/>
              <a:gd name="T84" fmla="*/ 263 w 303"/>
              <a:gd name="T85" fmla="*/ 324 h 411"/>
              <a:gd name="T86" fmla="*/ 261 w 303"/>
              <a:gd name="T87" fmla="*/ 345 h 411"/>
              <a:gd name="T88" fmla="*/ 240 w 303"/>
              <a:gd name="T89" fmla="*/ 358 h 411"/>
              <a:gd name="T90" fmla="*/ 231 w 303"/>
              <a:gd name="T91" fmla="*/ 369 h 411"/>
              <a:gd name="T92" fmla="*/ 231 w 303"/>
              <a:gd name="T93" fmla="*/ 371 h 411"/>
              <a:gd name="T94" fmla="*/ 233 w 303"/>
              <a:gd name="T95" fmla="*/ 373 h 411"/>
              <a:gd name="T96" fmla="*/ 264 w 303"/>
              <a:gd name="T97" fmla="*/ 386 h 411"/>
              <a:gd name="T98" fmla="*/ 263 w 303"/>
              <a:gd name="T99" fmla="*/ 395 h 411"/>
              <a:gd name="T100" fmla="*/ 281 w 303"/>
              <a:gd name="T101" fmla="*/ 411 h 411"/>
              <a:gd name="T102" fmla="*/ 285 w 303"/>
              <a:gd name="T103" fmla="*/ 393 h 411"/>
              <a:gd name="T104" fmla="*/ 300 w 303"/>
              <a:gd name="T105" fmla="*/ 371 h 411"/>
              <a:gd name="T106" fmla="*/ 299 w 303"/>
              <a:gd name="T107" fmla="*/ 343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3" h="411">
                <a:moveTo>
                  <a:pt x="290" y="316"/>
                </a:moveTo>
                <a:cubicBezTo>
                  <a:pt x="284" y="310"/>
                  <a:pt x="280" y="304"/>
                  <a:pt x="280" y="304"/>
                </a:cubicBezTo>
                <a:cubicBezTo>
                  <a:pt x="278" y="300"/>
                  <a:pt x="278" y="300"/>
                  <a:pt x="278" y="300"/>
                </a:cubicBezTo>
                <a:cubicBezTo>
                  <a:pt x="280" y="297"/>
                  <a:pt x="280" y="297"/>
                  <a:pt x="280" y="297"/>
                </a:cubicBezTo>
                <a:cubicBezTo>
                  <a:pt x="284" y="291"/>
                  <a:pt x="296" y="276"/>
                  <a:pt x="298" y="271"/>
                </a:cubicBezTo>
                <a:cubicBezTo>
                  <a:pt x="299" y="270"/>
                  <a:pt x="299" y="270"/>
                  <a:pt x="299" y="269"/>
                </a:cubicBezTo>
                <a:cubicBezTo>
                  <a:pt x="299" y="268"/>
                  <a:pt x="298" y="265"/>
                  <a:pt x="297" y="262"/>
                </a:cubicBezTo>
                <a:cubicBezTo>
                  <a:pt x="296" y="260"/>
                  <a:pt x="295" y="258"/>
                  <a:pt x="294" y="256"/>
                </a:cubicBezTo>
                <a:cubicBezTo>
                  <a:pt x="291" y="246"/>
                  <a:pt x="291" y="244"/>
                  <a:pt x="291" y="237"/>
                </a:cubicBezTo>
                <a:cubicBezTo>
                  <a:pt x="291" y="235"/>
                  <a:pt x="291" y="234"/>
                  <a:pt x="291" y="232"/>
                </a:cubicBezTo>
                <a:cubicBezTo>
                  <a:pt x="291" y="226"/>
                  <a:pt x="291" y="225"/>
                  <a:pt x="287" y="217"/>
                </a:cubicBezTo>
                <a:cubicBezTo>
                  <a:pt x="286" y="213"/>
                  <a:pt x="284" y="209"/>
                  <a:pt x="281" y="203"/>
                </a:cubicBezTo>
                <a:cubicBezTo>
                  <a:pt x="281" y="202"/>
                  <a:pt x="280" y="200"/>
                  <a:pt x="280" y="199"/>
                </a:cubicBezTo>
                <a:cubicBezTo>
                  <a:pt x="273" y="182"/>
                  <a:pt x="276" y="177"/>
                  <a:pt x="280" y="170"/>
                </a:cubicBezTo>
                <a:cubicBezTo>
                  <a:pt x="282" y="167"/>
                  <a:pt x="284" y="165"/>
                  <a:pt x="284" y="158"/>
                </a:cubicBezTo>
                <a:cubicBezTo>
                  <a:pt x="284" y="155"/>
                  <a:pt x="284" y="152"/>
                  <a:pt x="284" y="150"/>
                </a:cubicBezTo>
                <a:cubicBezTo>
                  <a:pt x="284" y="142"/>
                  <a:pt x="284" y="139"/>
                  <a:pt x="283" y="133"/>
                </a:cubicBezTo>
                <a:cubicBezTo>
                  <a:pt x="282" y="131"/>
                  <a:pt x="282" y="129"/>
                  <a:pt x="281" y="127"/>
                </a:cubicBezTo>
                <a:cubicBezTo>
                  <a:pt x="279" y="121"/>
                  <a:pt x="279" y="121"/>
                  <a:pt x="279" y="121"/>
                </a:cubicBezTo>
                <a:cubicBezTo>
                  <a:pt x="278" y="115"/>
                  <a:pt x="277" y="112"/>
                  <a:pt x="277" y="110"/>
                </a:cubicBezTo>
                <a:cubicBezTo>
                  <a:pt x="276" y="106"/>
                  <a:pt x="276" y="106"/>
                  <a:pt x="272" y="95"/>
                </a:cubicBezTo>
                <a:cubicBezTo>
                  <a:pt x="268" y="85"/>
                  <a:pt x="267" y="84"/>
                  <a:pt x="266" y="83"/>
                </a:cubicBezTo>
                <a:cubicBezTo>
                  <a:pt x="265" y="82"/>
                  <a:pt x="263" y="80"/>
                  <a:pt x="261" y="74"/>
                </a:cubicBezTo>
                <a:cubicBezTo>
                  <a:pt x="255" y="62"/>
                  <a:pt x="255" y="61"/>
                  <a:pt x="253" y="50"/>
                </a:cubicBezTo>
                <a:cubicBezTo>
                  <a:pt x="252" y="48"/>
                  <a:pt x="252" y="48"/>
                  <a:pt x="252" y="48"/>
                </a:cubicBezTo>
                <a:cubicBezTo>
                  <a:pt x="249" y="36"/>
                  <a:pt x="254" y="22"/>
                  <a:pt x="260" y="7"/>
                </a:cubicBezTo>
                <a:cubicBezTo>
                  <a:pt x="260" y="5"/>
                  <a:pt x="261" y="3"/>
                  <a:pt x="262" y="0"/>
                </a:cubicBezTo>
                <a:cubicBezTo>
                  <a:pt x="261" y="0"/>
                  <a:pt x="261" y="1"/>
                  <a:pt x="260" y="1"/>
                </a:cubicBezTo>
                <a:cubicBezTo>
                  <a:pt x="257" y="1"/>
                  <a:pt x="248" y="3"/>
                  <a:pt x="246" y="4"/>
                </a:cubicBezTo>
                <a:cubicBezTo>
                  <a:pt x="245" y="6"/>
                  <a:pt x="243" y="8"/>
                  <a:pt x="236" y="10"/>
                </a:cubicBezTo>
                <a:cubicBezTo>
                  <a:pt x="219" y="17"/>
                  <a:pt x="209" y="20"/>
                  <a:pt x="209" y="20"/>
                </a:cubicBezTo>
                <a:cubicBezTo>
                  <a:pt x="206" y="21"/>
                  <a:pt x="202" y="22"/>
                  <a:pt x="199" y="22"/>
                </a:cubicBezTo>
                <a:cubicBezTo>
                  <a:pt x="194" y="22"/>
                  <a:pt x="189" y="22"/>
                  <a:pt x="185" y="27"/>
                </a:cubicBezTo>
                <a:cubicBezTo>
                  <a:pt x="177" y="36"/>
                  <a:pt x="175" y="38"/>
                  <a:pt x="168" y="49"/>
                </a:cubicBezTo>
                <a:cubicBezTo>
                  <a:pt x="165" y="52"/>
                  <a:pt x="164" y="54"/>
                  <a:pt x="163" y="56"/>
                </a:cubicBezTo>
                <a:cubicBezTo>
                  <a:pt x="161" y="59"/>
                  <a:pt x="160" y="61"/>
                  <a:pt x="154" y="67"/>
                </a:cubicBezTo>
                <a:cubicBezTo>
                  <a:pt x="151" y="70"/>
                  <a:pt x="150" y="72"/>
                  <a:pt x="150" y="73"/>
                </a:cubicBezTo>
                <a:cubicBezTo>
                  <a:pt x="148" y="75"/>
                  <a:pt x="147" y="75"/>
                  <a:pt x="144" y="77"/>
                </a:cubicBezTo>
                <a:cubicBezTo>
                  <a:pt x="141" y="87"/>
                  <a:pt x="144" y="96"/>
                  <a:pt x="146" y="105"/>
                </a:cubicBezTo>
                <a:cubicBezTo>
                  <a:pt x="148" y="110"/>
                  <a:pt x="150" y="114"/>
                  <a:pt x="149" y="118"/>
                </a:cubicBezTo>
                <a:cubicBezTo>
                  <a:pt x="149" y="119"/>
                  <a:pt x="149" y="119"/>
                  <a:pt x="149" y="119"/>
                </a:cubicBezTo>
                <a:cubicBezTo>
                  <a:pt x="149" y="126"/>
                  <a:pt x="148" y="127"/>
                  <a:pt x="144" y="132"/>
                </a:cubicBezTo>
                <a:cubicBezTo>
                  <a:pt x="143" y="134"/>
                  <a:pt x="141" y="136"/>
                  <a:pt x="137" y="141"/>
                </a:cubicBezTo>
                <a:cubicBezTo>
                  <a:pt x="130" y="151"/>
                  <a:pt x="129" y="152"/>
                  <a:pt x="124" y="154"/>
                </a:cubicBezTo>
                <a:cubicBezTo>
                  <a:pt x="122" y="155"/>
                  <a:pt x="119" y="157"/>
                  <a:pt x="113" y="162"/>
                </a:cubicBezTo>
                <a:cubicBezTo>
                  <a:pt x="109" y="164"/>
                  <a:pt x="107" y="166"/>
                  <a:pt x="105" y="167"/>
                </a:cubicBezTo>
                <a:cubicBezTo>
                  <a:pt x="100" y="171"/>
                  <a:pt x="100" y="171"/>
                  <a:pt x="97" y="171"/>
                </a:cubicBezTo>
                <a:cubicBezTo>
                  <a:pt x="96" y="171"/>
                  <a:pt x="95" y="170"/>
                  <a:pt x="92" y="171"/>
                </a:cubicBezTo>
                <a:cubicBezTo>
                  <a:pt x="85" y="171"/>
                  <a:pt x="81" y="169"/>
                  <a:pt x="78" y="166"/>
                </a:cubicBezTo>
                <a:cubicBezTo>
                  <a:pt x="75" y="165"/>
                  <a:pt x="73" y="163"/>
                  <a:pt x="69" y="163"/>
                </a:cubicBezTo>
                <a:cubicBezTo>
                  <a:pt x="64" y="162"/>
                  <a:pt x="63" y="162"/>
                  <a:pt x="59" y="164"/>
                </a:cubicBezTo>
                <a:cubicBezTo>
                  <a:pt x="56" y="166"/>
                  <a:pt x="52" y="168"/>
                  <a:pt x="43" y="170"/>
                </a:cubicBezTo>
                <a:cubicBezTo>
                  <a:pt x="35" y="171"/>
                  <a:pt x="31" y="173"/>
                  <a:pt x="29" y="175"/>
                </a:cubicBezTo>
                <a:cubicBezTo>
                  <a:pt x="30" y="177"/>
                  <a:pt x="30" y="181"/>
                  <a:pt x="28" y="187"/>
                </a:cubicBezTo>
                <a:cubicBezTo>
                  <a:pt x="27" y="192"/>
                  <a:pt x="26" y="195"/>
                  <a:pt x="26" y="198"/>
                </a:cubicBezTo>
                <a:cubicBezTo>
                  <a:pt x="26" y="200"/>
                  <a:pt x="26" y="201"/>
                  <a:pt x="25" y="202"/>
                </a:cubicBezTo>
                <a:cubicBezTo>
                  <a:pt x="29" y="205"/>
                  <a:pt x="30" y="205"/>
                  <a:pt x="30" y="205"/>
                </a:cubicBezTo>
                <a:cubicBezTo>
                  <a:pt x="36" y="209"/>
                  <a:pt x="36" y="209"/>
                  <a:pt x="36" y="209"/>
                </a:cubicBezTo>
                <a:cubicBezTo>
                  <a:pt x="31" y="214"/>
                  <a:pt x="31" y="214"/>
                  <a:pt x="31" y="214"/>
                </a:cubicBezTo>
                <a:cubicBezTo>
                  <a:pt x="31" y="215"/>
                  <a:pt x="16" y="232"/>
                  <a:pt x="9" y="240"/>
                </a:cubicBezTo>
                <a:cubicBezTo>
                  <a:pt x="6" y="242"/>
                  <a:pt x="3" y="246"/>
                  <a:pt x="0" y="249"/>
                </a:cubicBezTo>
                <a:cubicBezTo>
                  <a:pt x="3" y="249"/>
                  <a:pt x="7" y="249"/>
                  <a:pt x="13" y="249"/>
                </a:cubicBezTo>
                <a:cubicBezTo>
                  <a:pt x="14" y="249"/>
                  <a:pt x="16" y="249"/>
                  <a:pt x="18" y="248"/>
                </a:cubicBezTo>
                <a:cubicBezTo>
                  <a:pt x="21" y="248"/>
                  <a:pt x="21" y="248"/>
                  <a:pt x="21" y="248"/>
                </a:cubicBezTo>
                <a:cubicBezTo>
                  <a:pt x="48" y="248"/>
                  <a:pt x="56" y="247"/>
                  <a:pt x="81" y="239"/>
                </a:cubicBezTo>
                <a:cubicBezTo>
                  <a:pt x="91" y="236"/>
                  <a:pt x="95" y="232"/>
                  <a:pt x="97" y="229"/>
                </a:cubicBezTo>
                <a:cubicBezTo>
                  <a:pt x="99" y="227"/>
                  <a:pt x="102" y="224"/>
                  <a:pt x="107" y="224"/>
                </a:cubicBezTo>
                <a:cubicBezTo>
                  <a:pt x="108" y="224"/>
                  <a:pt x="108" y="224"/>
                  <a:pt x="109" y="224"/>
                </a:cubicBezTo>
                <a:cubicBezTo>
                  <a:pt x="112" y="224"/>
                  <a:pt x="115" y="225"/>
                  <a:pt x="118" y="226"/>
                </a:cubicBezTo>
                <a:cubicBezTo>
                  <a:pt x="128" y="228"/>
                  <a:pt x="133" y="234"/>
                  <a:pt x="138" y="239"/>
                </a:cubicBezTo>
                <a:cubicBezTo>
                  <a:pt x="142" y="244"/>
                  <a:pt x="144" y="246"/>
                  <a:pt x="147" y="246"/>
                </a:cubicBezTo>
                <a:cubicBezTo>
                  <a:pt x="151" y="246"/>
                  <a:pt x="157" y="242"/>
                  <a:pt x="165" y="235"/>
                </a:cubicBezTo>
                <a:cubicBezTo>
                  <a:pt x="177" y="224"/>
                  <a:pt x="184" y="216"/>
                  <a:pt x="189" y="211"/>
                </a:cubicBezTo>
                <a:cubicBezTo>
                  <a:pt x="198" y="202"/>
                  <a:pt x="201" y="198"/>
                  <a:pt x="211" y="202"/>
                </a:cubicBezTo>
                <a:cubicBezTo>
                  <a:pt x="222" y="207"/>
                  <a:pt x="231" y="215"/>
                  <a:pt x="237" y="226"/>
                </a:cubicBezTo>
                <a:cubicBezTo>
                  <a:pt x="238" y="228"/>
                  <a:pt x="240" y="230"/>
                  <a:pt x="242" y="232"/>
                </a:cubicBezTo>
                <a:cubicBezTo>
                  <a:pt x="247" y="236"/>
                  <a:pt x="254" y="243"/>
                  <a:pt x="249" y="255"/>
                </a:cubicBezTo>
                <a:cubicBezTo>
                  <a:pt x="240" y="272"/>
                  <a:pt x="236" y="283"/>
                  <a:pt x="236" y="288"/>
                </a:cubicBezTo>
                <a:cubicBezTo>
                  <a:pt x="236" y="291"/>
                  <a:pt x="236" y="293"/>
                  <a:pt x="236" y="295"/>
                </a:cubicBezTo>
                <a:cubicBezTo>
                  <a:pt x="236" y="297"/>
                  <a:pt x="235" y="298"/>
                  <a:pt x="235" y="299"/>
                </a:cubicBezTo>
                <a:cubicBezTo>
                  <a:pt x="235" y="302"/>
                  <a:pt x="236" y="303"/>
                  <a:pt x="238" y="303"/>
                </a:cubicBezTo>
                <a:cubicBezTo>
                  <a:pt x="238" y="304"/>
                  <a:pt x="239" y="304"/>
                  <a:pt x="239" y="304"/>
                </a:cubicBezTo>
                <a:cubicBezTo>
                  <a:pt x="242" y="305"/>
                  <a:pt x="243" y="304"/>
                  <a:pt x="245" y="302"/>
                </a:cubicBezTo>
                <a:cubicBezTo>
                  <a:pt x="247" y="301"/>
                  <a:pt x="248" y="300"/>
                  <a:pt x="250" y="300"/>
                </a:cubicBezTo>
                <a:cubicBezTo>
                  <a:pt x="255" y="300"/>
                  <a:pt x="257" y="306"/>
                  <a:pt x="259" y="312"/>
                </a:cubicBezTo>
                <a:cubicBezTo>
                  <a:pt x="260" y="317"/>
                  <a:pt x="262" y="321"/>
                  <a:pt x="263" y="324"/>
                </a:cubicBezTo>
                <a:cubicBezTo>
                  <a:pt x="265" y="331"/>
                  <a:pt x="267" y="336"/>
                  <a:pt x="262" y="343"/>
                </a:cubicBezTo>
                <a:cubicBezTo>
                  <a:pt x="261" y="344"/>
                  <a:pt x="261" y="345"/>
                  <a:pt x="261" y="345"/>
                </a:cubicBezTo>
                <a:cubicBezTo>
                  <a:pt x="260" y="350"/>
                  <a:pt x="257" y="352"/>
                  <a:pt x="249" y="355"/>
                </a:cubicBezTo>
                <a:cubicBezTo>
                  <a:pt x="245" y="357"/>
                  <a:pt x="242" y="357"/>
                  <a:pt x="240" y="358"/>
                </a:cubicBezTo>
                <a:cubicBezTo>
                  <a:pt x="235" y="359"/>
                  <a:pt x="235" y="359"/>
                  <a:pt x="232" y="364"/>
                </a:cubicBezTo>
                <a:cubicBezTo>
                  <a:pt x="231" y="367"/>
                  <a:pt x="231" y="368"/>
                  <a:pt x="231" y="369"/>
                </a:cubicBezTo>
                <a:cubicBezTo>
                  <a:pt x="231" y="369"/>
                  <a:pt x="231" y="369"/>
                  <a:pt x="231" y="370"/>
                </a:cubicBezTo>
                <a:cubicBezTo>
                  <a:pt x="231" y="370"/>
                  <a:pt x="231" y="370"/>
                  <a:pt x="231" y="371"/>
                </a:cubicBezTo>
                <a:cubicBezTo>
                  <a:pt x="232" y="371"/>
                  <a:pt x="232" y="372"/>
                  <a:pt x="233" y="372"/>
                </a:cubicBezTo>
                <a:cubicBezTo>
                  <a:pt x="233" y="373"/>
                  <a:pt x="233" y="373"/>
                  <a:pt x="233" y="373"/>
                </a:cubicBezTo>
                <a:cubicBezTo>
                  <a:pt x="239" y="372"/>
                  <a:pt x="245" y="373"/>
                  <a:pt x="250" y="376"/>
                </a:cubicBezTo>
                <a:cubicBezTo>
                  <a:pt x="259" y="380"/>
                  <a:pt x="262" y="383"/>
                  <a:pt x="264" y="386"/>
                </a:cubicBezTo>
                <a:cubicBezTo>
                  <a:pt x="265" y="390"/>
                  <a:pt x="264" y="392"/>
                  <a:pt x="263" y="394"/>
                </a:cubicBezTo>
                <a:cubicBezTo>
                  <a:pt x="263" y="395"/>
                  <a:pt x="263" y="395"/>
                  <a:pt x="263" y="395"/>
                </a:cubicBezTo>
                <a:cubicBezTo>
                  <a:pt x="264" y="397"/>
                  <a:pt x="268" y="403"/>
                  <a:pt x="278" y="410"/>
                </a:cubicBezTo>
                <a:cubicBezTo>
                  <a:pt x="280" y="411"/>
                  <a:pt x="280" y="411"/>
                  <a:pt x="281" y="411"/>
                </a:cubicBezTo>
                <a:cubicBezTo>
                  <a:pt x="281" y="410"/>
                  <a:pt x="281" y="407"/>
                  <a:pt x="282" y="406"/>
                </a:cubicBezTo>
                <a:cubicBezTo>
                  <a:pt x="282" y="401"/>
                  <a:pt x="283" y="396"/>
                  <a:pt x="285" y="393"/>
                </a:cubicBezTo>
                <a:cubicBezTo>
                  <a:pt x="289" y="385"/>
                  <a:pt x="293" y="380"/>
                  <a:pt x="299" y="373"/>
                </a:cubicBezTo>
                <a:cubicBezTo>
                  <a:pt x="300" y="371"/>
                  <a:pt x="300" y="371"/>
                  <a:pt x="300" y="371"/>
                </a:cubicBezTo>
                <a:cubicBezTo>
                  <a:pt x="303" y="368"/>
                  <a:pt x="302" y="365"/>
                  <a:pt x="301" y="357"/>
                </a:cubicBezTo>
                <a:cubicBezTo>
                  <a:pt x="300" y="354"/>
                  <a:pt x="299" y="349"/>
                  <a:pt x="299" y="343"/>
                </a:cubicBezTo>
                <a:cubicBezTo>
                  <a:pt x="298" y="326"/>
                  <a:pt x="294" y="320"/>
                  <a:pt x="290" y="316"/>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6" name="Freeform 145"/>
          <p:cNvSpPr>
            <a:spLocks/>
          </p:cNvSpPr>
          <p:nvPr/>
        </p:nvSpPr>
        <p:spPr bwMode="auto">
          <a:xfrm>
            <a:off x="16182361" y="2928872"/>
            <a:ext cx="1115186" cy="1259504"/>
          </a:xfrm>
          <a:custGeom>
            <a:avLst/>
            <a:gdLst>
              <a:gd name="T0" fmla="*/ 1 w 309"/>
              <a:gd name="T1" fmla="*/ 64 h 349"/>
              <a:gd name="T2" fmla="*/ 17 w 309"/>
              <a:gd name="T3" fmla="*/ 103 h 349"/>
              <a:gd name="T4" fmla="*/ 17 w 309"/>
              <a:gd name="T5" fmla="*/ 167 h 349"/>
              <a:gd name="T6" fmla="*/ 24 w 309"/>
              <a:gd name="T7" fmla="*/ 230 h 349"/>
              <a:gd name="T8" fmla="*/ 34 w 309"/>
              <a:gd name="T9" fmla="*/ 259 h 349"/>
              <a:gd name="T10" fmla="*/ 27 w 309"/>
              <a:gd name="T11" fmla="*/ 339 h 349"/>
              <a:gd name="T12" fmla="*/ 31 w 309"/>
              <a:gd name="T13" fmla="*/ 340 h 349"/>
              <a:gd name="T14" fmla="*/ 33 w 309"/>
              <a:gd name="T15" fmla="*/ 341 h 349"/>
              <a:gd name="T16" fmla="*/ 38 w 309"/>
              <a:gd name="T17" fmla="*/ 341 h 349"/>
              <a:gd name="T18" fmla="*/ 41 w 309"/>
              <a:gd name="T19" fmla="*/ 342 h 349"/>
              <a:gd name="T20" fmla="*/ 46 w 309"/>
              <a:gd name="T21" fmla="*/ 342 h 349"/>
              <a:gd name="T22" fmla="*/ 50 w 309"/>
              <a:gd name="T23" fmla="*/ 343 h 349"/>
              <a:gd name="T24" fmla="*/ 56 w 309"/>
              <a:gd name="T25" fmla="*/ 343 h 349"/>
              <a:gd name="T26" fmla="*/ 60 w 309"/>
              <a:gd name="T27" fmla="*/ 343 h 349"/>
              <a:gd name="T28" fmla="*/ 67 w 309"/>
              <a:gd name="T29" fmla="*/ 344 h 349"/>
              <a:gd name="T30" fmla="*/ 72 w 309"/>
              <a:gd name="T31" fmla="*/ 344 h 349"/>
              <a:gd name="T32" fmla="*/ 80 w 309"/>
              <a:gd name="T33" fmla="*/ 345 h 349"/>
              <a:gd name="T34" fmla="*/ 84 w 309"/>
              <a:gd name="T35" fmla="*/ 345 h 349"/>
              <a:gd name="T36" fmla="*/ 167 w 309"/>
              <a:gd name="T37" fmla="*/ 347 h 349"/>
              <a:gd name="T38" fmla="*/ 177 w 309"/>
              <a:gd name="T39" fmla="*/ 348 h 349"/>
              <a:gd name="T40" fmla="*/ 196 w 309"/>
              <a:gd name="T41" fmla="*/ 348 h 349"/>
              <a:gd name="T42" fmla="*/ 217 w 309"/>
              <a:gd name="T43" fmla="*/ 348 h 349"/>
              <a:gd name="T44" fmla="*/ 235 w 309"/>
              <a:gd name="T45" fmla="*/ 348 h 349"/>
              <a:gd name="T46" fmla="*/ 257 w 309"/>
              <a:gd name="T47" fmla="*/ 348 h 349"/>
              <a:gd name="T48" fmla="*/ 259 w 309"/>
              <a:gd name="T49" fmla="*/ 346 h 349"/>
              <a:gd name="T50" fmla="*/ 254 w 309"/>
              <a:gd name="T51" fmla="*/ 324 h 349"/>
              <a:gd name="T52" fmla="*/ 243 w 309"/>
              <a:gd name="T53" fmla="*/ 317 h 349"/>
              <a:gd name="T54" fmla="*/ 210 w 309"/>
              <a:gd name="T55" fmla="*/ 292 h 349"/>
              <a:gd name="T56" fmla="*/ 195 w 309"/>
              <a:gd name="T57" fmla="*/ 289 h 349"/>
              <a:gd name="T58" fmla="*/ 185 w 309"/>
              <a:gd name="T59" fmla="*/ 250 h 349"/>
              <a:gd name="T60" fmla="*/ 184 w 309"/>
              <a:gd name="T61" fmla="*/ 235 h 349"/>
              <a:gd name="T62" fmla="*/ 189 w 309"/>
              <a:gd name="T63" fmla="*/ 197 h 349"/>
              <a:gd name="T64" fmla="*/ 198 w 309"/>
              <a:gd name="T65" fmla="*/ 195 h 349"/>
              <a:gd name="T66" fmla="*/ 214 w 309"/>
              <a:gd name="T67" fmla="*/ 166 h 349"/>
              <a:gd name="T68" fmla="*/ 216 w 309"/>
              <a:gd name="T69" fmla="*/ 148 h 349"/>
              <a:gd name="T70" fmla="*/ 217 w 309"/>
              <a:gd name="T71" fmla="*/ 135 h 349"/>
              <a:gd name="T72" fmla="*/ 229 w 309"/>
              <a:gd name="T73" fmla="*/ 116 h 349"/>
              <a:gd name="T74" fmla="*/ 266 w 309"/>
              <a:gd name="T75" fmla="*/ 89 h 349"/>
              <a:gd name="T76" fmla="*/ 286 w 309"/>
              <a:gd name="T77" fmla="*/ 69 h 349"/>
              <a:gd name="T78" fmla="*/ 309 w 309"/>
              <a:gd name="T79" fmla="*/ 62 h 349"/>
              <a:gd name="T80" fmla="*/ 301 w 309"/>
              <a:gd name="T81" fmla="*/ 53 h 349"/>
              <a:gd name="T82" fmla="*/ 280 w 309"/>
              <a:gd name="T83" fmla="*/ 51 h 349"/>
              <a:gd name="T84" fmla="*/ 257 w 309"/>
              <a:gd name="T85" fmla="*/ 55 h 349"/>
              <a:gd name="T86" fmla="*/ 237 w 309"/>
              <a:gd name="T87" fmla="*/ 55 h 349"/>
              <a:gd name="T88" fmla="*/ 207 w 309"/>
              <a:gd name="T89" fmla="*/ 43 h 349"/>
              <a:gd name="T90" fmla="*/ 192 w 309"/>
              <a:gd name="T91" fmla="*/ 19 h 349"/>
              <a:gd name="T92" fmla="*/ 160 w 309"/>
              <a:gd name="T93" fmla="*/ 21 h 349"/>
              <a:gd name="T94" fmla="*/ 143 w 309"/>
              <a:gd name="T95" fmla="*/ 29 h 349"/>
              <a:gd name="T96" fmla="*/ 128 w 309"/>
              <a:gd name="T97" fmla="*/ 26 h 349"/>
              <a:gd name="T98" fmla="*/ 70 w 309"/>
              <a:gd name="T9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 h="349">
                <a:moveTo>
                  <a:pt x="11" y="0"/>
                </a:moveTo>
                <a:cubicBezTo>
                  <a:pt x="10" y="7"/>
                  <a:pt x="8" y="23"/>
                  <a:pt x="3" y="48"/>
                </a:cubicBezTo>
                <a:cubicBezTo>
                  <a:pt x="0" y="61"/>
                  <a:pt x="1" y="64"/>
                  <a:pt x="1" y="64"/>
                </a:cubicBezTo>
                <a:cubicBezTo>
                  <a:pt x="1" y="64"/>
                  <a:pt x="2" y="64"/>
                  <a:pt x="3" y="65"/>
                </a:cubicBezTo>
                <a:cubicBezTo>
                  <a:pt x="6" y="66"/>
                  <a:pt x="11" y="67"/>
                  <a:pt x="14" y="75"/>
                </a:cubicBezTo>
                <a:cubicBezTo>
                  <a:pt x="18" y="87"/>
                  <a:pt x="18" y="92"/>
                  <a:pt x="17" y="103"/>
                </a:cubicBezTo>
                <a:cubicBezTo>
                  <a:pt x="16" y="108"/>
                  <a:pt x="16" y="114"/>
                  <a:pt x="15" y="122"/>
                </a:cubicBezTo>
                <a:cubicBezTo>
                  <a:pt x="15" y="127"/>
                  <a:pt x="15" y="127"/>
                  <a:pt x="15" y="127"/>
                </a:cubicBezTo>
                <a:cubicBezTo>
                  <a:pt x="14" y="150"/>
                  <a:pt x="14" y="156"/>
                  <a:pt x="17" y="167"/>
                </a:cubicBezTo>
                <a:cubicBezTo>
                  <a:pt x="20" y="178"/>
                  <a:pt x="20" y="191"/>
                  <a:pt x="18" y="198"/>
                </a:cubicBezTo>
                <a:cubicBezTo>
                  <a:pt x="19" y="201"/>
                  <a:pt x="20" y="209"/>
                  <a:pt x="22" y="221"/>
                </a:cubicBezTo>
                <a:cubicBezTo>
                  <a:pt x="23" y="225"/>
                  <a:pt x="24" y="229"/>
                  <a:pt x="24" y="230"/>
                </a:cubicBezTo>
                <a:cubicBezTo>
                  <a:pt x="25" y="230"/>
                  <a:pt x="25" y="230"/>
                  <a:pt x="25" y="230"/>
                </a:cubicBezTo>
                <a:cubicBezTo>
                  <a:pt x="26" y="231"/>
                  <a:pt x="28" y="233"/>
                  <a:pt x="31" y="238"/>
                </a:cubicBezTo>
                <a:cubicBezTo>
                  <a:pt x="37" y="247"/>
                  <a:pt x="37" y="250"/>
                  <a:pt x="34" y="259"/>
                </a:cubicBezTo>
                <a:cubicBezTo>
                  <a:pt x="32" y="262"/>
                  <a:pt x="30" y="268"/>
                  <a:pt x="28" y="277"/>
                </a:cubicBezTo>
                <a:cubicBezTo>
                  <a:pt x="21" y="305"/>
                  <a:pt x="21" y="331"/>
                  <a:pt x="26" y="339"/>
                </a:cubicBezTo>
                <a:cubicBezTo>
                  <a:pt x="27" y="339"/>
                  <a:pt x="27" y="339"/>
                  <a:pt x="27" y="339"/>
                </a:cubicBezTo>
                <a:cubicBezTo>
                  <a:pt x="27" y="339"/>
                  <a:pt x="28" y="339"/>
                  <a:pt x="28" y="339"/>
                </a:cubicBezTo>
                <a:cubicBezTo>
                  <a:pt x="28" y="339"/>
                  <a:pt x="28" y="339"/>
                  <a:pt x="28" y="339"/>
                </a:cubicBezTo>
                <a:cubicBezTo>
                  <a:pt x="29" y="340"/>
                  <a:pt x="30" y="340"/>
                  <a:pt x="31" y="340"/>
                </a:cubicBezTo>
                <a:cubicBezTo>
                  <a:pt x="31" y="340"/>
                  <a:pt x="31" y="340"/>
                  <a:pt x="31" y="340"/>
                </a:cubicBezTo>
                <a:cubicBezTo>
                  <a:pt x="32" y="340"/>
                  <a:pt x="33" y="340"/>
                  <a:pt x="33" y="341"/>
                </a:cubicBezTo>
                <a:cubicBezTo>
                  <a:pt x="33" y="341"/>
                  <a:pt x="33" y="341"/>
                  <a:pt x="33" y="341"/>
                </a:cubicBezTo>
                <a:cubicBezTo>
                  <a:pt x="34" y="341"/>
                  <a:pt x="35" y="341"/>
                  <a:pt x="35" y="341"/>
                </a:cubicBezTo>
                <a:cubicBezTo>
                  <a:pt x="35" y="341"/>
                  <a:pt x="36" y="341"/>
                  <a:pt x="36" y="341"/>
                </a:cubicBezTo>
                <a:cubicBezTo>
                  <a:pt x="36" y="341"/>
                  <a:pt x="37" y="341"/>
                  <a:pt x="38" y="341"/>
                </a:cubicBezTo>
                <a:cubicBezTo>
                  <a:pt x="38" y="341"/>
                  <a:pt x="38" y="341"/>
                  <a:pt x="38" y="341"/>
                </a:cubicBezTo>
                <a:cubicBezTo>
                  <a:pt x="39" y="341"/>
                  <a:pt x="39" y="341"/>
                  <a:pt x="40" y="342"/>
                </a:cubicBezTo>
                <a:cubicBezTo>
                  <a:pt x="40" y="342"/>
                  <a:pt x="41" y="342"/>
                  <a:pt x="41" y="342"/>
                </a:cubicBezTo>
                <a:cubicBezTo>
                  <a:pt x="41" y="342"/>
                  <a:pt x="42" y="342"/>
                  <a:pt x="43" y="342"/>
                </a:cubicBezTo>
                <a:cubicBezTo>
                  <a:pt x="43" y="342"/>
                  <a:pt x="43" y="342"/>
                  <a:pt x="44" y="342"/>
                </a:cubicBezTo>
                <a:cubicBezTo>
                  <a:pt x="44" y="342"/>
                  <a:pt x="45" y="342"/>
                  <a:pt x="46" y="342"/>
                </a:cubicBezTo>
                <a:cubicBezTo>
                  <a:pt x="46" y="342"/>
                  <a:pt x="46" y="342"/>
                  <a:pt x="46" y="342"/>
                </a:cubicBezTo>
                <a:cubicBezTo>
                  <a:pt x="47" y="342"/>
                  <a:pt x="48" y="342"/>
                  <a:pt x="49" y="342"/>
                </a:cubicBezTo>
                <a:cubicBezTo>
                  <a:pt x="49" y="343"/>
                  <a:pt x="49" y="343"/>
                  <a:pt x="50" y="343"/>
                </a:cubicBezTo>
                <a:cubicBezTo>
                  <a:pt x="51" y="343"/>
                  <a:pt x="51" y="343"/>
                  <a:pt x="52" y="343"/>
                </a:cubicBezTo>
                <a:cubicBezTo>
                  <a:pt x="53" y="343"/>
                  <a:pt x="53" y="343"/>
                  <a:pt x="53" y="343"/>
                </a:cubicBezTo>
                <a:cubicBezTo>
                  <a:pt x="54" y="343"/>
                  <a:pt x="55" y="343"/>
                  <a:pt x="56" y="343"/>
                </a:cubicBezTo>
                <a:cubicBezTo>
                  <a:pt x="56" y="343"/>
                  <a:pt x="56" y="343"/>
                  <a:pt x="56" y="343"/>
                </a:cubicBezTo>
                <a:cubicBezTo>
                  <a:pt x="57" y="343"/>
                  <a:pt x="58" y="343"/>
                  <a:pt x="59" y="343"/>
                </a:cubicBezTo>
                <a:cubicBezTo>
                  <a:pt x="60" y="343"/>
                  <a:pt x="60" y="343"/>
                  <a:pt x="60" y="343"/>
                </a:cubicBezTo>
                <a:cubicBezTo>
                  <a:pt x="61" y="343"/>
                  <a:pt x="62" y="344"/>
                  <a:pt x="63" y="344"/>
                </a:cubicBezTo>
                <a:cubicBezTo>
                  <a:pt x="63" y="344"/>
                  <a:pt x="64" y="344"/>
                  <a:pt x="64" y="344"/>
                </a:cubicBezTo>
                <a:cubicBezTo>
                  <a:pt x="65" y="344"/>
                  <a:pt x="66" y="344"/>
                  <a:pt x="67" y="344"/>
                </a:cubicBezTo>
                <a:cubicBezTo>
                  <a:pt x="67" y="344"/>
                  <a:pt x="67" y="344"/>
                  <a:pt x="68" y="344"/>
                </a:cubicBezTo>
                <a:cubicBezTo>
                  <a:pt x="69" y="344"/>
                  <a:pt x="70" y="344"/>
                  <a:pt x="71" y="344"/>
                </a:cubicBezTo>
                <a:cubicBezTo>
                  <a:pt x="71" y="344"/>
                  <a:pt x="72" y="344"/>
                  <a:pt x="72" y="344"/>
                </a:cubicBezTo>
                <a:cubicBezTo>
                  <a:pt x="73" y="344"/>
                  <a:pt x="74" y="344"/>
                  <a:pt x="75" y="344"/>
                </a:cubicBezTo>
                <a:cubicBezTo>
                  <a:pt x="76" y="344"/>
                  <a:pt x="76" y="344"/>
                  <a:pt x="76" y="344"/>
                </a:cubicBezTo>
                <a:cubicBezTo>
                  <a:pt x="77" y="344"/>
                  <a:pt x="78" y="345"/>
                  <a:pt x="80" y="345"/>
                </a:cubicBezTo>
                <a:cubicBezTo>
                  <a:pt x="80" y="345"/>
                  <a:pt x="80" y="345"/>
                  <a:pt x="80" y="345"/>
                </a:cubicBezTo>
                <a:cubicBezTo>
                  <a:pt x="81" y="345"/>
                  <a:pt x="83" y="345"/>
                  <a:pt x="84" y="345"/>
                </a:cubicBezTo>
                <a:cubicBezTo>
                  <a:pt x="84" y="345"/>
                  <a:pt x="84" y="345"/>
                  <a:pt x="84" y="345"/>
                </a:cubicBezTo>
                <a:cubicBezTo>
                  <a:pt x="108" y="346"/>
                  <a:pt x="136" y="347"/>
                  <a:pt x="162" y="347"/>
                </a:cubicBezTo>
                <a:cubicBezTo>
                  <a:pt x="162" y="347"/>
                  <a:pt x="163" y="347"/>
                  <a:pt x="163" y="347"/>
                </a:cubicBezTo>
                <a:cubicBezTo>
                  <a:pt x="164" y="347"/>
                  <a:pt x="166" y="347"/>
                  <a:pt x="167" y="347"/>
                </a:cubicBezTo>
                <a:cubicBezTo>
                  <a:pt x="167" y="347"/>
                  <a:pt x="167" y="347"/>
                  <a:pt x="167" y="347"/>
                </a:cubicBezTo>
                <a:cubicBezTo>
                  <a:pt x="171" y="348"/>
                  <a:pt x="174" y="348"/>
                  <a:pt x="177" y="348"/>
                </a:cubicBezTo>
                <a:cubicBezTo>
                  <a:pt x="177" y="348"/>
                  <a:pt x="177" y="348"/>
                  <a:pt x="177" y="348"/>
                </a:cubicBezTo>
                <a:cubicBezTo>
                  <a:pt x="182" y="348"/>
                  <a:pt x="186" y="348"/>
                  <a:pt x="191" y="348"/>
                </a:cubicBezTo>
                <a:cubicBezTo>
                  <a:pt x="191" y="348"/>
                  <a:pt x="191" y="348"/>
                  <a:pt x="192" y="348"/>
                </a:cubicBezTo>
                <a:cubicBezTo>
                  <a:pt x="193" y="348"/>
                  <a:pt x="194" y="348"/>
                  <a:pt x="196" y="348"/>
                </a:cubicBezTo>
                <a:cubicBezTo>
                  <a:pt x="196" y="348"/>
                  <a:pt x="196" y="348"/>
                  <a:pt x="196" y="348"/>
                </a:cubicBezTo>
                <a:cubicBezTo>
                  <a:pt x="203" y="348"/>
                  <a:pt x="210" y="348"/>
                  <a:pt x="216" y="348"/>
                </a:cubicBezTo>
                <a:cubicBezTo>
                  <a:pt x="217" y="348"/>
                  <a:pt x="217" y="348"/>
                  <a:pt x="217" y="348"/>
                </a:cubicBezTo>
                <a:cubicBezTo>
                  <a:pt x="219" y="348"/>
                  <a:pt x="222" y="348"/>
                  <a:pt x="224" y="348"/>
                </a:cubicBezTo>
                <a:cubicBezTo>
                  <a:pt x="224" y="348"/>
                  <a:pt x="224" y="348"/>
                  <a:pt x="225" y="348"/>
                </a:cubicBezTo>
                <a:cubicBezTo>
                  <a:pt x="228" y="348"/>
                  <a:pt x="232" y="348"/>
                  <a:pt x="235" y="348"/>
                </a:cubicBezTo>
                <a:cubicBezTo>
                  <a:pt x="246" y="349"/>
                  <a:pt x="253" y="349"/>
                  <a:pt x="256" y="349"/>
                </a:cubicBezTo>
                <a:cubicBezTo>
                  <a:pt x="256" y="349"/>
                  <a:pt x="256" y="348"/>
                  <a:pt x="256" y="348"/>
                </a:cubicBezTo>
                <a:cubicBezTo>
                  <a:pt x="256" y="348"/>
                  <a:pt x="257" y="348"/>
                  <a:pt x="257" y="348"/>
                </a:cubicBezTo>
                <a:cubicBezTo>
                  <a:pt x="257" y="348"/>
                  <a:pt x="257" y="347"/>
                  <a:pt x="257" y="347"/>
                </a:cubicBezTo>
                <a:cubicBezTo>
                  <a:pt x="258" y="347"/>
                  <a:pt x="258" y="347"/>
                  <a:pt x="258" y="347"/>
                </a:cubicBezTo>
                <a:cubicBezTo>
                  <a:pt x="258" y="346"/>
                  <a:pt x="258" y="346"/>
                  <a:pt x="259" y="346"/>
                </a:cubicBezTo>
                <a:cubicBezTo>
                  <a:pt x="259" y="346"/>
                  <a:pt x="259" y="346"/>
                  <a:pt x="259" y="345"/>
                </a:cubicBezTo>
                <a:cubicBezTo>
                  <a:pt x="259" y="345"/>
                  <a:pt x="259" y="345"/>
                  <a:pt x="259" y="344"/>
                </a:cubicBezTo>
                <a:cubicBezTo>
                  <a:pt x="259" y="339"/>
                  <a:pt x="259" y="339"/>
                  <a:pt x="254" y="324"/>
                </a:cubicBezTo>
                <a:cubicBezTo>
                  <a:pt x="254" y="322"/>
                  <a:pt x="253" y="321"/>
                  <a:pt x="253" y="320"/>
                </a:cubicBezTo>
                <a:cubicBezTo>
                  <a:pt x="252" y="320"/>
                  <a:pt x="252" y="321"/>
                  <a:pt x="251" y="321"/>
                </a:cubicBezTo>
                <a:cubicBezTo>
                  <a:pt x="248" y="321"/>
                  <a:pt x="246" y="320"/>
                  <a:pt x="243" y="317"/>
                </a:cubicBezTo>
                <a:cubicBezTo>
                  <a:pt x="240" y="316"/>
                  <a:pt x="239" y="314"/>
                  <a:pt x="237" y="313"/>
                </a:cubicBezTo>
                <a:cubicBezTo>
                  <a:pt x="233" y="311"/>
                  <a:pt x="231" y="309"/>
                  <a:pt x="218" y="298"/>
                </a:cubicBezTo>
                <a:cubicBezTo>
                  <a:pt x="217" y="297"/>
                  <a:pt x="212" y="293"/>
                  <a:pt x="210" y="292"/>
                </a:cubicBezTo>
                <a:cubicBezTo>
                  <a:pt x="210" y="292"/>
                  <a:pt x="210" y="292"/>
                  <a:pt x="209" y="292"/>
                </a:cubicBezTo>
                <a:cubicBezTo>
                  <a:pt x="209" y="292"/>
                  <a:pt x="208" y="292"/>
                  <a:pt x="208" y="292"/>
                </a:cubicBezTo>
                <a:cubicBezTo>
                  <a:pt x="205" y="292"/>
                  <a:pt x="201" y="291"/>
                  <a:pt x="195" y="289"/>
                </a:cubicBezTo>
                <a:cubicBezTo>
                  <a:pt x="185" y="284"/>
                  <a:pt x="182" y="282"/>
                  <a:pt x="181" y="278"/>
                </a:cubicBezTo>
                <a:cubicBezTo>
                  <a:pt x="181" y="277"/>
                  <a:pt x="182" y="275"/>
                  <a:pt x="182" y="274"/>
                </a:cubicBezTo>
                <a:cubicBezTo>
                  <a:pt x="179" y="267"/>
                  <a:pt x="181" y="260"/>
                  <a:pt x="185" y="250"/>
                </a:cubicBezTo>
                <a:cubicBezTo>
                  <a:pt x="186" y="247"/>
                  <a:pt x="187" y="244"/>
                  <a:pt x="188" y="241"/>
                </a:cubicBezTo>
                <a:cubicBezTo>
                  <a:pt x="188" y="240"/>
                  <a:pt x="189" y="239"/>
                  <a:pt x="189" y="238"/>
                </a:cubicBezTo>
                <a:cubicBezTo>
                  <a:pt x="188" y="237"/>
                  <a:pt x="186" y="237"/>
                  <a:pt x="184" y="235"/>
                </a:cubicBezTo>
                <a:cubicBezTo>
                  <a:pt x="179" y="228"/>
                  <a:pt x="180" y="221"/>
                  <a:pt x="181" y="212"/>
                </a:cubicBezTo>
                <a:cubicBezTo>
                  <a:pt x="181" y="209"/>
                  <a:pt x="181" y="209"/>
                  <a:pt x="181" y="209"/>
                </a:cubicBezTo>
                <a:cubicBezTo>
                  <a:pt x="182" y="201"/>
                  <a:pt x="184" y="198"/>
                  <a:pt x="189" y="197"/>
                </a:cubicBezTo>
                <a:cubicBezTo>
                  <a:pt x="189" y="197"/>
                  <a:pt x="189" y="197"/>
                  <a:pt x="190" y="197"/>
                </a:cubicBezTo>
                <a:cubicBezTo>
                  <a:pt x="192" y="195"/>
                  <a:pt x="195" y="195"/>
                  <a:pt x="197" y="195"/>
                </a:cubicBezTo>
                <a:cubicBezTo>
                  <a:pt x="198" y="195"/>
                  <a:pt x="198" y="195"/>
                  <a:pt x="198" y="195"/>
                </a:cubicBezTo>
                <a:cubicBezTo>
                  <a:pt x="200" y="195"/>
                  <a:pt x="203" y="195"/>
                  <a:pt x="205" y="193"/>
                </a:cubicBezTo>
                <a:cubicBezTo>
                  <a:pt x="207" y="192"/>
                  <a:pt x="208" y="188"/>
                  <a:pt x="210" y="181"/>
                </a:cubicBezTo>
                <a:cubicBezTo>
                  <a:pt x="211" y="176"/>
                  <a:pt x="212" y="171"/>
                  <a:pt x="214" y="166"/>
                </a:cubicBezTo>
                <a:cubicBezTo>
                  <a:pt x="218" y="154"/>
                  <a:pt x="217" y="149"/>
                  <a:pt x="217" y="149"/>
                </a:cubicBezTo>
                <a:cubicBezTo>
                  <a:pt x="216" y="149"/>
                  <a:pt x="216" y="149"/>
                  <a:pt x="216" y="149"/>
                </a:cubicBezTo>
                <a:cubicBezTo>
                  <a:pt x="216" y="148"/>
                  <a:pt x="216" y="148"/>
                  <a:pt x="216" y="148"/>
                </a:cubicBezTo>
                <a:cubicBezTo>
                  <a:pt x="216" y="148"/>
                  <a:pt x="216" y="145"/>
                  <a:pt x="216" y="142"/>
                </a:cubicBezTo>
                <a:cubicBezTo>
                  <a:pt x="217" y="134"/>
                  <a:pt x="217" y="134"/>
                  <a:pt x="217" y="134"/>
                </a:cubicBezTo>
                <a:cubicBezTo>
                  <a:pt x="217" y="135"/>
                  <a:pt x="217" y="135"/>
                  <a:pt x="217" y="135"/>
                </a:cubicBezTo>
                <a:cubicBezTo>
                  <a:pt x="218" y="133"/>
                  <a:pt x="219" y="131"/>
                  <a:pt x="220" y="130"/>
                </a:cubicBezTo>
                <a:cubicBezTo>
                  <a:pt x="221" y="129"/>
                  <a:pt x="222" y="128"/>
                  <a:pt x="223" y="127"/>
                </a:cubicBezTo>
                <a:cubicBezTo>
                  <a:pt x="225" y="123"/>
                  <a:pt x="228" y="120"/>
                  <a:pt x="229" y="116"/>
                </a:cubicBezTo>
                <a:cubicBezTo>
                  <a:pt x="231" y="108"/>
                  <a:pt x="234" y="106"/>
                  <a:pt x="246" y="102"/>
                </a:cubicBezTo>
                <a:cubicBezTo>
                  <a:pt x="251" y="100"/>
                  <a:pt x="251" y="100"/>
                  <a:pt x="251" y="100"/>
                </a:cubicBezTo>
                <a:cubicBezTo>
                  <a:pt x="263" y="95"/>
                  <a:pt x="264" y="94"/>
                  <a:pt x="266" y="89"/>
                </a:cubicBezTo>
                <a:cubicBezTo>
                  <a:pt x="267" y="88"/>
                  <a:pt x="268" y="86"/>
                  <a:pt x="269" y="84"/>
                </a:cubicBezTo>
                <a:cubicBezTo>
                  <a:pt x="274" y="76"/>
                  <a:pt x="276" y="75"/>
                  <a:pt x="279" y="73"/>
                </a:cubicBezTo>
                <a:cubicBezTo>
                  <a:pt x="281" y="72"/>
                  <a:pt x="283" y="71"/>
                  <a:pt x="286" y="69"/>
                </a:cubicBezTo>
                <a:cubicBezTo>
                  <a:pt x="293" y="64"/>
                  <a:pt x="294" y="64"/>
                  <a:pt x="298" y="64"/>
                </a:cubicBezTo>
                <a:cubicBezTo>
                  <a:pt x="299" y="63"/>
                  <a:pt x="301" y="63"/>
                  <a:pt x="306" y="63"/>
                </a:cubicBezTo>
                <a:cubicBezTo>
                  <a:pt x="307" y="62"/>
                  <a:pt x="308" y="62"/>
                  <a:pt x="309" y="62"/>
                </a:cubicBezTo>
                <a:cubicBezTo>
                  <a:pt x="308" y="60"/>
                  <a:pt x="307" y="58"/>
                  <a:pt x="307" y="55"/>
                </a:cubicBezTo>
                <a:cubicBezTo>
                  <a:pt x="306" y="55"/>
                  <a:pt x="304" y="54"/>
                  <a:pt x="303" y="53"/>
                </a:cubicBezTo>
                <a:cubicBezTo>
                  <a:pt x="302" y="53"/>
                  <a:pt x="302" y="53"/>
                  <a:pt x="301" y="53"/>
                </a:cubicBezTo>
                <a:cubicBezTo>
                  <a:pt x="298" y="54"/>
                  <a:pt x="295" y="55"/>
                  <a:pt x="292" y="55"/>
                </a:cubicBezTo>
                <a:cubicBezTo>
                  <a:pt x="287" y="55"/>
                  <a:pt x="284" y="54"/>
                  <a:pt x="283" y="52"/>
                </a:cubicBezTo>
                <a:cubicBezTo>
                  <a:pt x="282" y="52"/>
                  <a:pt x="281" y="51"/>
                  <a:pt x="280" y="51"/>
                </a:cubicBezTo>
                <a:cubicBezTo>
                  <a:pt x="277" y="50"/>
                  <a:pt x="274" y="52"/>
                  <a:pt x="269" y="53"/>
                </a:cubicBezTo>
                <a:cubicBezTo>
                  <a:pt x="268" y="54"/>
                  <a:pt x="267" y="54"/>
                  <a:pt x="266" y="55"/>
                </a:cubicBezTo>
                <a:cubicBezTo>
                  <a:pt x="263" y="56"/>
                  <a:pt x="260" y="56"/>
                  <a:pt x="257" y="55"/>
                </a:cubicBezTo>
                <a:cubicBezTo>
                  <a:pt x="257" y="55"/>
                  <a:pt x="257" y="55"/>
                  <a:pt x="257" y="56"/>
                </a:cubicBezTo>
                <a:cubicBezTo>
                  <a:pt x="256" y="57"/>
                  <a:pt x="255" y="59"/>
                  <a:pt x="252" y="59"/>
                </a:cubicBezTo>
                <a:cubicBezTo>
                  <a:pt x="250" y="59"/>
                  <a:pt x="246" y="58"/>
                  <a:pt x="237" y="55"/>
                </a:cubicBezTo>
                <a:cubicBezTo>
                  <a:pt x="229" y="52"/>
                  <a:pt x="226" y="52"/>
                  <a:pt x="225" y="52"/>
                </a:cubicBezTo>
                <a:cubicBezTo>
                  <a:pt x="224" y="54"/>
                  <a:pt x="223" y="55"/>
                  <a:pt x="221" y="55"/>
                </a:cubicBezTo>
                <a:cubicBezTo>
                  <a:pt x="219" y="55"/>
                  <a:pt x="218" y="54"/>
                  <a:pt x="207" y="43"/>
                </a:cubicBezTo>
                <a:cubicBezTo>
                  <a:pt x="196" y="32"/>
                  <a:pt x="194" y="24"/>
                  <a:pt x="193" y="20"/>
                </a:cubicBezTo>
                <a:cubicBezTo>
                  <a:pt x="193" y="19"/>
                  <a:pt x="193" y="19"/>
                  <a:pt x="193" y="19"/>
                </a:cubicBezTo>
                <a:cubicBezTo>
                  <a:pt x="193" y="19"/>
                  <a:pt x="192" y="19"/>
                  <a:pt x="192" y="19"/>
                </a:cubicBezTo>
                <a:cubicBezTo>
                  <a:pt x="190" y="19"/>
                  <a:pt x="186" y="19"/>
                  <a:pt x="181" y="20"/>
                </a:cubicBezTo>
                <a:cubicBezTo>
                  <a:pt x="175" y="21"/>
                  <a:pt x="170" y="21"/>
                  <a:pt x="166" y="21"/>
                </a:cubicBezTo>
                <a:cubicBezTo>
                  <a:pt x="163" y="21"/>
                  <a:pt x="162" y="21"/>
                  <a:pt x="160" y="21"/>
                </a:cubicBezTo>
                <a:cubicBezTo>
                  <a:pt x="159" y="21"/>
                  <a:pt x="159" y="20"/>
                  <a:pt x="151" y="23"/>
                </a:cubicBezTo>
                <a:cubicBezTo>
                  <a:pt x="148" y="25"/>
                  <a:pt x="147" y="25"/>
                  <a:pt x="147" y="26"/>
                </a:cubicBezTo>
                <a:cubicBezTo>
                  <a:pt x="146" y="29"/>
                  <a:pt x="143" y="29"/>
                  <a:pt x="143" y="29"/>
                </a:cubicBezTo>
                <a:cubicBezTo>
                  <a:pt x="143" y="29"/>
                  <a:pt x="143" y="29"/>
                  <a:pt x="143" y="29"/>
                </a:cubicBezTo>
                <a:cubicBezTo>
                  <a:pt x="142" y="29"/>
                  <a:pt x="141" y="29"/>
                  <a:pt x="139" y="29"/>
                </a:cubicBezTo>
                <a:cubicBezTo>
                  <a:pt x="137" y="28"/>
                  <a:pt x="134" y="27"/>
                  <a:pt x="128" y="26"/>
                </a:cubicBezTo>
                <a:cubicBezTo>
                  <a:pt x="119" y="24"/>
                  <a:pt x="111" y="21"/>
                  <a:pt x="105" y="18"/>
                </a:cubicBezTo>
                <a:cubicBezTo>
                  <a:pt x="103" y="17"/>
                  <a:pt x="102" y="17"/>
                  <a:pt x="101" y="15"/>
                </a:cubicBezTo>
                <a:cubicBezTo>
                  <a:pt x="93" y="8"/>
                  <a:pt x="77" y="2"/>
                  <a:pt x="70" y="0"/>
                </a:cubicBezTo>
                <a:cubicBezTo>
                  <a:pt x="68" y="1"/>
                  <a:pt x="63" y="1"/>
                  <a:pt x="51" y="1"/>
                </a:cubicBezTo>
                <a:cubicBezTo>
                  <a:pt x="41" y="1"/>
                  <a:pt x="28" y="1"/>
                  <a:pt x="11" y="0"/>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7" name="Freeform 146"/>
          <p:cNvSpPr>
            <a:spLocks/>
          </p:cNvSpPr>
          <p:nvPr/>
        </p:nvSpPr>
        <p:spPr bwMode="auto">
          <a:xfrm>
            <a:off x="16861961" y="3401195"/>
            <a:ext cx="889526" cy="1172914"/>
          </a:xfrm>
          <a:custGeom>
            <a:avLst/>
            <a:gdLst>
              <a:gd name="T0" fmla="*/ 21 w 247"/>
              <a:gd name="T1" fmla="*/ 71 h 325"/>
              <a:gd name="T2" fmla="*/ 8 w 247"/>
              <a:gd name="T3" fmla="*/ 74 h 325"/>
              <a:gd name="T4" fmla="*/ 2 w 247"/>
              <a:gd name="T5" fmla="*/ 76 h 325"/>
              <a:gd name="T6" fmla="*/ 2 w 247"/>
              <a:gd name="T7" fmla="*/ 95 h 325"/>
              <a:gd name="T8" fmla="*/ 4 w 247"/>
              <a:gd name="T9" fmla="*/ 97 h 325"/>
              <a:gd name="T10" fmla="*/ 4 w 247"/>
              <a:gd name="T11" fmla="*/ 124 h 325"/>
              <a:gd name="T12" fmla="*/ 10 w 247"/>
              <a:gd name="T13" fmla="*/ 148 h 325"/>
              <a:gd name="T14" fmla="*/ 22 w 247"/>
              <a:gd name="T15" fmla="*/ 150 h 325"/>
              <a:gd name="T16" fmla="*/ 59 w 247"/>
              <a:gd name="T17" fmla="*/ 177 h 325"/>
              <a:gd name="T18" fmla="*/ 66 w 247"/>
              <a:gd name="T19" fmla="*/ 178 h 325"/>
              <a:gd name="T20" fmla="*/ 75 w 247"/>
              <a:gd name="T21" fmla="*/ 224 h 325"/>
              <a:gd name="T22" fmla="*/ 78 w 247"/>
              <a:gd name="T23" fmla="*/ 228 h 325"/>
              <a:gd name="T24" fmla="*/ 86 w 247"/>
              <a:gd name="T25" fmla="*/ 262 h 325"/>
              <a:gd name="T26" fmla="*/ 116 w 247"/>
              <a:gd name="T27" fmla="*/ 285 h 325"/>
              <a:gd name="T28" fmla="*/ 129 w 247"/>
              <a:gd name="T29" fmla="*/ 295 h 325"/>
              <a:gd name="T30" fmla="*/ 133 w 247"/>
              <a:gd name="T31" fmla="*/ 300 h 325"/>
              <a:gd name="T32" fmla="*/ 135 w 247"/>
              <a:gd name="T33" fmla="*/ 303 h 325"/>
              <a:gd name="T34" fmla="*/ 136 w 247"/>
              <a:gd name="T35" fmla="*/ 307 h 325"/>
              <a:gd name="T36" fmla="*/ 136 w 247"/>
              <a:gd name="T37" fmla="*/ 310 h 325"/>
              <a:gd name="T38" fmla="*/ 136 w 247"/>
              <a:gd name="T39" fmla="*/ 314 h 325"/>
              <a:gd name="T40" fmla="*/ 140 w 247"/>
              <a:gd name="T41" fmla="*/ 317 h 325"/>
              <a:gd name="T42" fmla="*/ 144 w 247"/>
              <a:gd name="T43" fmla="*/ 321 h 325"/>
              <a:gd name="T44" fmla="*/ 148 w 247"/>
              <a:gd name="T45" fmla="*/ 323 h 325"/>
              <a:gd name="T46" fmla="*/ 153 w 247"/>
              <a:gd name="T47" fmla="*/ 325 h 325"/>
              <a:gd name="T48" fmla="*/ 159 w 247"/>
              <a:gd name="T49" fmla="*/ 325 h 325"/>
              <a:gd name="T50" fmla="*/ 171 w 247"/>
              <a:gd name="T51" fmla="*/ 324 h 325"/>
              <a:gd name="T52" fmla="*/ 178 w 247"/>
              <a:gd name="T53" fmla="*/ 321 h 325"/>
              <a:gd name="T54" fmla="*/ 195 w 247"/>
              <a:gd name="T55" fmla="*/ 311 h 325"/>
              <a:gd name="T56" fmla="*/ 201 w 247"/>
              <a:gd name="T57" fmla="*/ 307 h 325"/>
              <a:gd name="T58" fmla="*/ 236 w 247"/>
              <a:gd name="T59" fmla="*/ 273 h 325"/>
              <a:gd name="T60" fmla="*/ 232 w 247"/>
              <a:gd name="T61" fmla="*/ 238 h 325"/>
              <a:gd name="T62" fmla="*/ 242 w 247"/>
              <a:gd name="T63" fmla="*/ 198 h 325"/>
              <a:gd name="T64" fmla="*/ 239 w 247"/>
              <a:gd name="T65" fmla="*/ 152 h 325"/>
              <a:gd name="T66" fmla="*/ 247 w 247"/>
              <a:gd name="T67" fmla="*/ 130 h 325"/>
              <a:gd name="T68" fmla="*/ 227 w 247"/>
              <a:gd name="T69" fmla="*/ 150 h 325"/>
              <a:gd name="T70" fmla="*/ 219 w 247"/>
              <a:gd name="T71" fmla="*/ 145 h 325"/>
              <a:gd name="T72" fmla="*/ 225 w 247"/>
              <a:gd name="T73" fmla="*/ 118 h 325"/>
              <a:gd name="T74" fmla="*/ 227 w 247"/>
              <a:gd name="T75" fmla="*/ 111 h 325"/>
              <a:gd name="T76" fmla="*/ 229 w 247"/>
              <a:gd name="T77" fmla="*/ 103 h 325"/>
              <a:gd name="T78" fmla="*/ 218 w 247"/>
              <a:gd name="T79" fmla="*/ 66 h 325"/>
              <a:gd name="T80" fmla="*/ 213 w 247"/>
              <a:gd name="T81" fmla="*/ 45 h 325"/>
              <a:gd name="T82" fmla="*/ 202 w 247"/>
              <a:gd name="T83" fmla="*/ 45 h 325"/>
              <a:gd name="T84" fmla="*/ 165 w 247"/>
              <a:gd name="T85" fmla="*/ 40 h 325"/>
              <a:gd name="T86" fmla="*/ 131 w 247"/>
              <a:gd name="T87" fmla="*/ 41 h 325"/>
              <a:gd name="T88" fmla="*/ 103 w 247"/>
              <a:gd name="T89" fmla="*/ 23 h 325"/>
              <a:gd name="T90" fmla="*/ 87 w 247"/>
              <a:gd name="T91" fmla="*/ 22 h 325"/>
              <a:gd name="T92" fmla="*/ 78 w 247"/>
              <a:gd name="T93" fmla="*/ 6 h 325"/>
              <a:gd name="T94" fmla="*/ 75 w 247"/>
              <a:gd name="T95" fmla="*/ 0 h 325"/>
              <a:gd name="T96" fmla="*/ 65 w 247"/>
              <a:gd name="T97" fmla="*/ 2 h 325"/>
              <a:gd name="T98" fmla="*/ 49 w 247"/>
              <a:gd name="T99" fmla="*/ 17 h 325"/>
              <a:gd name="T100" fmla="*/ 37 w 247"/>
              <a:gd name="T101" fmla="*/ 1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 h="325">
                <a:moveTo>
                  <a:pt x="33" y="39"/>
                </a:moveTo>
                <a:cubicBezTo>
                  <a:pt x="32" y="44"/>
                  <a:pt x="30" y="49"/>
                  <a:pt x="29" y="53"/>
                </a:cubicBezTo>
                <a:cubicBezTo>
                  <a:pt x="28" y="61"/>
                  <a:pt x="26" y="68"/>
                  <a:pt x="21" y="71"/>
                </a:cubicBezTo>
                <a:cubicBezTo>
                  <a:pt x="17" y="74"/>
                  <a:pt x="13" y="74"/>
                  <a:pt x="10" y="74"/>
                </a:cubicBezTo>
                <a:cubicBezTo>
                  <a:pt x="9" y="74"/>
                  <a:pt x="9" y="74"/>
                  <a:pt x="9" y="74"/>
                </a:cubicBezTo>
                <a:cubicBezTo>
                  <a:pt x="8" y="74"/>
                  <a:pt x="8" y="74"/>
                  <a:pt x="8" y="74"/>
                </a:cubicBezTo>
                <a:cubicBezTo>
                  <a:pt x="7" y="74"/>
                  <a:pt x="6" y="74"/>
                  <a:pt x="6" y="74"/>
                </a:cubicBezTo>
                <a:cubicBezTo>
                  <a:pt x="5" y="75"/>
                  <a:pt x="4" y="76"/>
                  <a:pt x="3" y="76"/>
                </a:cubicBezTo>
                <a:cubicBezTo>
                  <a:pt x="3" y="76"/>
                  <a:pt x="2" y="76"/>
                  <a:pt x="2" y="76"/>
                </a:cubicBezTo>
                <a:cubicBezTo>
                  <a:pt x="2" y="77"/>
                  <a:pt x="2" y="78"/>
                  <a:pt x="2" y="79"/>
                </a:cubicBezTo>
                <a:cubicBezTo>
                  <a:pt x="1" y="82"/>
                  <a:pt x="1" y="82"/>
                  <a:pt x="1" y="82"/>
                </a:cubicBezTo>
                <a:cubicBezTo>
                  <a:pt x="0" y="90"/>
                  <a:pt x="0" y="93"/>
                  <a:pt x="2" y="95"/>
                </a:cubicBezTo>
                <a:cubicBezTo>
                  <a:pt x="2" y="96"/>
                  <a:pt x="2" y="96"/>
                  <a:pt x="2" y="96"/>
                </a:cubicBezTo>
                <a:cubicBezTo>
                  <a:pt x="3" y="97"/>
                  <a:pt x="3" y="97"/>
                  <a:pt x="4" y="97"/>
                </a:cubicBezTo>
                <a:cubicBezTo>
                  <a:pt x="4" y="97"/>
                  <a:pt x="4" y="97"/>
                  <a:pt x="4" y="97"/>
                </a:cubicBezTo>
                <a:cubicBezTo>
                  <a:pt x="5" y="97"/>
                  <a:pt x="8" y="97"/>
                  <a:pt x="9" y="100"/>
                </a:cubicBezTo>
                <a:cubicBezTo>
                  <a:pt x="11" y="103"/>
                  <a:pt x="10" y="107"/>
                  <a:pt x="8" y="114"/>
                </a:cubicBezTo>
                <a:cubicBezTo>
                  <a:pt x="7" y="117"/>
                  <a:pt x="5" y="121"/>
                  <a:pt x="4" y="124"/>
                </a:cubicBezTo>
                <a:cubicBezTo>
                  <a:pt x="1" y="133"/>
                  <a:pt x="0" y="136"/>
                  <a:pt x="1" y="138"/>
                </a:cubicBezTo>
                <a:cubicBezTo>
                  <a:pt x="2" y="139"/>
                  <a:pt x="3" y="142"/>
                  <a:pt x="3" y="144"/>
                </a:cubicBezTo>
                <a:cubicBezTo>
                  <a:pt x="4" y="145"/>
                  <a:pt x="7" y="146"/>
                  <a:pt x="10" y="148"/>
                </a:cubicBezTo>
                <a:cubicBezTo>
                  <a:pt x="16" y="150"/>
                  <a:pt x="18" y="151"/>
                  <a:pt x="19" y="151"/>
                </a:cubicBezTo>
                <a:cubicBezTo>
                  <a:pt x="20" y="151"/>
                  <a:pt x="20" y="151"/>
                  <a:pt x="20" y="151"/>
                </a:cubicBezTo>
                <a:cubicBezTo>
                  <a:pt x="21" y="150"/>
                  <a:pt x="21" y="150"/>
                  <a:pt x="22" y="150"/>
                </a:cubicBezTo>
                <a:cubicBezTo>
                  <a:pt x="25" y="150"/>
                  <a:pt x="27" y="152"/>
                  <a:pt x="35" y="159"/>
                </a:cubicBezTo>
                <a:cubicBezTo>
                  <a:pt x="47" y="169"/>
                  <a:pt x="49" y="171"/>
                  <a:pt x="53" y="173"/>
                </a:cubicBezTo>
                <a:cubicBezTo>
                  <a:pt x="54" y="174"/>
                  <a:pt x="56" y="175"/>
                  <a:pt x="59" y="177"/>
                </a:cubicBezTo>
                <a:cubicBezTo>
                  <a:pt x="61" y="178"/>
                  <a:pt x="62" y="179"/>
                  <a:pt x="63" y="179"/>
                </a:cubicBezTo>
                <a:cubicBezTo>
                  <a:pt x="63" y="179"/>
                  <a:pt x="64" y="179"/>
                  <a:pt x="64" y="179"/>
                </a:cubicBezTo>
                <a:cubicBezTo>
                  <a:pt x="65" y="179"/>
                  <a:pt x="65" y="178"/>
                  <a:pt x="66" y="178"/>
                </a:cubicBezTo>
                <a:cubicBezTo>
                  <a:pt x="71" y="178"/>
                  <a:pt x="72" y="184"/>
                  <a:pt x="74" y="190"/>
                </a:cubicBezTo>
                <a:cubicBezTo>
                  <a:pt x="79" y="205"/>
                  <a:pt x="79" y="205"/>
                  <a:pt x="79" y="212"/>
                </a:cubicBezTo>
                <a:cubicBezTo>
                  <a:pt x="80" y="217"/>
                  <a:pt x="78" y="221"/>
                  <a:pt x="75" y="224"/>
                </a:cubicBezTo>
                <a:cubicBezTo>
                  <a:pt x="75" y="224"/>
                  <a:pt x="75" y="224"/>
                  <a:pt x="75" y="224"/>
                </a:cubicBezTo>
                <a:cubicBezTo>
                  <a:pt x="76" y="225"/>
                  <a:pt x="77" y="226"/>
                  <a:pt x="77" y="228"/>
                </a:cubicBezTo>
                <a:cubicBezTo>
                  <a:pt x="77" y="228"/>
                  <a:pt x="78" y="228"/>
                  <a:pt x="78" y="228"/>
                </a:cubicBezTo>
                <a:cubicBezTo>
                  <a:pt x="78" y="229"/>
                  <a:pt x="79" y="231"/>
                  <a:pt x="80" y="232"/>
                </a:cubicBezTo>
                <a:cubicBezTo>
                  <a:pt x="81" y="236"/>
                  <a:pt x="81" y="239"/>
                  <a:pt x="82" y="242"/>
                </a:cubicBezTo>
                <a:cubicBezTo>
                  <a:pt x="83" y="246"/>
                  <a:pt x="84" y="252"/>
                  <a:pt x="86" y="262"/>
                </a:cubicBezTo>
                <a:cubicBezTo>
                  <a:pt x="88" y="271"/>
                  <a:pt x="89" y="271"/>
                  <a:pt x="91" y="271"/>
                </a:cubicBezTo>
                <a:cubicBezTo>
                  <a:pt x="94" y="272"/>
                  <a:pt x="99" y="272"/>
                  <a:pt x="106" y="277"/>
                </a:cubicBezTo>
                <a:cubicBezTo>
                  <a:pt x="111" y="281"/>
                  <a:pt x="114" y="283"/>
                  <a:pt x="116" y="285"/>
                </a:cubicBezTo>
                <a:cubicBezTo>
                  <a:pt x="118" y="286"/>
                  <a:pt x="119" y="287"/>
                  <a:pt x="120" y="288"/>
                </a:cubicBezTo>
                <a:cubicBezTo>
                  <a:pt x="122" y="289"/>
                  <a:pt x="124" y="291"/>
                  <a:pt x="128" y="295"/>
                </a:cubicBezTo>
                <a:cubicBezTo>
                  <a:pt x="128" y="295"/>
                  <a:pt x="128" y="295"/>
                  <a:pt x="129" y="295"/>
                </a:cubicBezTo>
                <a:cubicBezTo>
                  <a:pt x="129" y="296"/>
                  <a:pt x="130" y="297"/>
                  <a:pt x="131" y="297"/>
                </a:cubicBezTo>
                <a:cubicBezTo>
                  <a:pt x="131" y="298"/>
                  <a:pt x="131" y="298"/>
                  <a:pt x="131" y="298"/>
                </a:cubicBezTo>
                <a:cubicBezTo>
                  <a:pt x="132" y="299"/>
                  <a:pt x="132" y="299"/>
                  <a:pt x="133" y="300"/>
                </a:cubicBezTo>
                <a:cubicBezTo>
                  <a:pt x="133" y="300"/>
                  <a:pt x="133" y="300"/>
                  <a:pt x="133" y="301"/>
                </a:cubicBezTo>
                <a:cubicBezTo>
                  <a:pt x="134" y="301"/>
                  <a:pt x="134" y="302"/>
                  <a:pt x="134" y="302"/>
                </a:cubicBezTo>
                <a:cubicBezTo>
                  <a:pt x="134" y="302"/>
                  <a:pt x="134" y="303"/>
                  <a:pt x="135" y="303"/>
                </a:cubicBezTo>
                <a:cubicBezTo>
                  <a:pt x="135" y="303"/>
                  <a:pt x="135" y="304"/>
                  <a:pt x="135" y="304"/>
                </a:cubicBezTo>
                <a:cubicBezTo>
                  <a:pt x="135" y="305"/>
                  <a:pt x="135" y="305"/>
                  <a:pt x="135" y="305"/>
                </a:cubicBezTo>
                <a:cubicBezTo>
                  <a:pt x="136" y="306"/>
                  <a:pt x="136" y="306"/>
                  <a:pt x="136" y="307"/>
                </a:cubicBezTo>
                <a:cubicBezTo>
                  <a:pt x="136" y="307"/>
                  <a:pt x="136" y="307"/>
                  <a:pt x="136" y="308"/>
                </a:cubicBezTo>
                <a:cubicBezTo>
                  <a:pt x="136" y="308"/>
                  <a:pt x="136" y="309"/>
                  <a:pt x="136" y="309"/>
                </a:cubicBezTo>
                <a:cubicBezTo>
                  <a:pt x="136" y="310"/>
                  <a:pt x="136" y="310"/>
                  <a:pt x="136" y="310"/>
                </a:cubicBezTo>
                <a:cubicBezTo>
                  <a:pt x="136" y="311"/>
                  <a:pt x="136" y="311"/>
                  <a:pt x="136" y="312"/>
                </a:cubicBezTo>
                <a:cubicBezTo>
                  <a:pt x="136" y="312"/>
                  <a:pt x="136" y="313"/>
                  <a:pt x="136" y="313"/>
                </a:cubicBezTo>
                <a:cubicBezTo>
                  <a:pt x="136" y="313"/>
                  <a:pt x="136" y="314"/>
                  <a:pt x="136" y="314"/>
                </a:cubicBezTo>
                <a:cubicBezTo>
                  <a:pt x="137" y="314"/>
                  <a:pt x="137" y="314"/>
                  <a:pt x="137" y="315"/>
                </a:cubicBezTo>
                <a:cubicBezTo>
                  <a:pt x="137" y="315"/>
                  <a:pt x="138" y="315"/>
                  <a:pt x="138" y="316"/>
                </a:cubicBezTo>
                <a:cubicBezTo>
                  <a:pt x="139" y="316"/>
                  <a:pt x="139" y="317"/>
                  <a:pt x="140" y="317"/>
                </a:cubicBezTo>
                <a:cubicBezTo>
                  <a:pt x="140" y="318"/>
                  <a:pt x="140" y="318"/>
                  <a:pt x="141" y="318"/>
                </a:cubicBezTo>
                <a:cubicBezTo>
                  <a:pt x="141" y="319"/>
                  <a:pt x="142" y="319"/>
                  <a:pt x="142" y="320"/>
                </a:cubicBezTo>
                <a:cubicBezTo>
                  <a:pt x="143" y="320"/>
                  <a:pt x="143" y="320"/>
                  <a:pt x="144" y="321"/>
                </a:cubicBezTo>
                <a:cubicBezTo>
                  <a:pt x="144" y="321"/>
                  <a:pt x="145" y="321"/>
                  <a:pt x="145" y="322"/>
                </a:cubicBezTo>
                <a:cubicBezTo>
                  <a:pt x="146" y="322"/>
                  <a:pt x="146" y="322"/>
                  <a:pt x="146" y="322"/>
                </a:cubicBezTo>
                <a:cubicBezTo>
                  <a:pt x="147" y="323"/>
                  <a:pt x="148" y="323"/>
                  <a:pt x="148" y="323"/>
                </a:cubicBezTo>
                <a:cubicBezTo>
                  <a:pt x="149" y="323"/>
                  <a:pt x="149" y="323"/>
                  <a:pt x="149" y="324"/>
                </a:cubicBezTo>
                <a:cubicBezTo>
                  <a:pt x="150" y="324"/>
                  <a:pt x="151" y="324"/>
                  <a:pt x="151" y="324"/>
                </a:cubicBezTo>
                <a:cubicBezTo>
                  <a:pt x="152" y="324"/>
                  <a:pt x="152" y="324"/>
                  <a:pt x="153" y="325"/>
                </a:cubicBezTo>
                <a:cubicBezTo>
                  <a:pt x="153" y="325"/>
                  <a:pt x="154" y="325"/>
                  <a:pt x="155" y="325"/>
                </a:cubicBezTo>
                <a:cubicBezTo>
                  <a:pt x="155" y="325"/>
                  <a:pt x="155" y="325"/>
                  <a:pt x="156" y="325"/>
                </a:cubicBezTo>
                <a:cubicBezTo>
                  <a:pt x="157" y="325"/>
                  <a:pt x="158" y="325"/>
                  <a:pt x="159" y="325"/>
                </a:cubicBezTo>
                <a:cubicBezTo>
                  <a:pt x="161" y="325"/>
                  <a:pt x="163" y="325"/>
                  <a:pt x="165" y="325"/>
                </a:cubicBezTo>
                <a:cubicBezTo>
                  <a:pt x="165" y="325"/>
                  <a:pt x="165" y="325"/>
                  <a:pt x="166" y="325"/>
                </a:cubicBezTo>
                <a:cubicBezTo>
                  <a:pt x="167" y="325"/>
                  <a:pt x="169" y="324"/>
                  <a:pt x="171" y="324"/>
                </a:cubicBezTo>
                <a:cubicBezTo>
                  <a:pt x="171" y="323"/>
                  <a:pt x="171" y="323"/>
                  <a:pt x="172" y="323"/>
                </a:cubicBezTo>
                <a:cubicBezTo>
                  <a:pt x="173" y="323"/>
                  <a:pt x="175" y="322"/>
                  <a:pt x="177" y="321"/>
                </a:cubicBezTo>
                <a:cubicBezTo>
                  <a:pt x="177" y="321"/>
                  <a:pt x="178" y="321"/>
                  <a:pt x="178" y="321"/>
                </a:cubicBezTo>
                <a:cubicBezTo>
                  <a:pt x="180" y="320"/>
                  <a:pt x="181" y="319"/>
                  <a:pt x="183" y="318"/>
                </a:cubicBezTo>
                <a:cubicBezTo>
                  <a:pt x="183" y="318"/>
                  <a:pt x="184" y="318"/>
                  <a:pt x="184" y="318"/>
                </a:cubicBezTo>
                <a:cubicBezTo>
                  <a:pt x="188" y="316"/>
                  <a:pt x="192" y="314"/>
                  <a:pt x="195" y="311"/>
                </a:cubicBezTo>
                <a:cubicBezTo>
                  <a:pt x="195" y="311"/>
                  <a:pt x="195" y="311"/>
                  <a:pt x="195" y="311"/>
                </a:cubicBezTo>
                <a:cubicBezTo>
                  <a:pt x="197" y="310"/>
                  <a:pt x="199" y="308"/>
                  <a:pt x="201" y="307"/>
                </a:cubicBezTo>
                <a:cubicBezTo>
                  <a:pt x="201" y="307"/>
                  <a:pt x="201" y="307"/>
                  <a:pt x="201" y="307"/>
                </a:cubicBezTo>
                <a:cubicBezTo>
                  <a:pt x="203" y="305"/>
                  <a:pt x="205" y="304"/>
                  <a:pt x="207" y="303"/>
                </a:cubicBezTo>
                <a:cubicBezTo>
                  <a:pt x="207" y="302"/>
                  <a:pt x="207" y="302"/>
                  <a:pt x="207" y="302"/>
                </a:cubicBezTo>
                <a:cubicBezTo>
                  <a:pt x="221" y="290"/>
                  <a:pt x="233" y="277"/>
                  <a:pt x="236" y="273"/>
                </a:cubicBezTo>
                <a:cubicBezTo>
                  <a:pt x="236" y="268"/>
                  <a:pt x="236" y="256"/>
                  <a:pt x="235" y="249"/>
                </a:cubicBezTo>
                <a:cubicBezTo>
                  <a:pt x="235" y="245"/>
                  <a:pt x="234" y="245"/>
                  <a:pt x="234" y="244"/>
                </a:cubicBezTo>
                <a:cubicBezTo>
                  <a:pt x="233" y="243"/>
                  <a:pt x="233" y="241"/>
                  <a:pt x="232" y="238"/>
                </a:cubicBezTo>
                <a:cubicBezTo>
                  <a:pt x="231" y="233"/>
                  <a:pt x="234" y="229"/>
                  <a:pt x="236" y="225"/>
                </a:cubicBezTo>
                <a:cubicBezTo>
                  <a:pt x="238" y="222"/>
                  <a:pt x="240" y="219"/>
                  <a:pt x="242" y="215"/>
                </a:cubicBezTo>
                <a:cubicBezTo>
                  <a:pt x="245" y="209"/>
                  <a:pt x="244" y="207"/>
                  <a:pt x="242" y="198"/>
                </a:cubicBezTo>
                <a:cubicBezTo>
                  <a:pt x="240" y="195"/>
                  <a:pt x="239" y="191"/>
                  <a:pt x="238" y="185"/>
                </a:cubicBezTo>
                <a:cubicBezTo>
                  <a:pt x="234" y="169"/>
                  <a:pt x="234" y="166"/>
                  <a:pt x="237" y="158"/>
                </a:cubicBezTo>
                <a:cubicBezTo>
                  <a:pt x="237" y="157"/>
                  <a:pt x="238" y="155"/>
                  <a:pt x="239" y="152"/>
                </a:cubicBezTo>
                <a:cubicBezTo>
                  <a:pt x="241" y="142"/>
                  <a:pt x="242" y="139"/>
                  <a:pt x="244" y="135"/>
                </a:cubicBezTo>
                <a:cubicBezTo>
                  <a:pt x="245" y="134"/>
                  <a:pt x="245" y="133"/>
                  <a:pt x="246" y="131"/>
                </a:cubicBezTo>
                <a:cubicBezTo>
                  <a:pt x="247" y="130"/>
                  <a:pt x="247" y="130"/>
                  <a:pt x="247" y="130"/>
                </a:cubicBezTo>
                <a:cubicBezTo>
                  <a:pt x="246" y="129"/>
                  <a:pt x="244" y="128"/>
                  <a:pt x="243" y="127"/>
                </a:cubicBezTo>
                <a:cubicBezTo>
                  <a:pt x="242" y="130"/>
                  <a:pt x="240" y="135"/>
                  <a:pt x="236" y="141"/>
                </a:cubicBezTo>
                <a:cubicBezTo>
                  <a:pt x="232" y="148"/>
                  <a:pt x="230" y="150"/>
                  <a:pt x="227" y="150"/>
                </a:cubicBezTo>
                <a:cubicBezTo>
                  <a:pt x="227" y="150"/>
                  <a:pt x="227" y="150"/>
                  <a:pt x="227" y="150"/>
                </a:cubicBezTo>
                <a:cubicBezTo>
                  <a:pt x="224" y="150"/>
                  <a:pt x="223" y="149"/>
                  <a:pt x="222" y="147"/>
                </a:cubicBezTo>
                <a:cubicBezTo>
                  <a:pt x="221" y="146"/>
                  <a:pt x="220" y="146"/>
                  <a:pt x="219" y="145"/>
                </a:cubicBezTo>
                <a:cubicBezTo>
                  <a:pt x="216" y="143"/>
                  <a:pt x="215" y="141"/>
                  <a:pt x="215" y="139"/>
                </a:cubicBezTo>
                <a:cubicBezTo>
                  <a:pt x="214" y="134"/>
                  <a:pt x="217" y="130"/>
                  <a:pt x="220" y="126"/>
                </a:cubicBezTo>
                <a:cubicBezTo>
                  <a:pt x="221" y="124"/>
                  <a:pt x="223" y="121"/>
                  <a:pt x="225" y="118"/>
                </a:cubicBezTo>
                <a:cubicBezTo>
                  <a:pt x="226" y="115"/>
                  <a:pt x="226" y="115"/>
                  <a:pt x="226" y="115"/>
                </a:cubicBezTo>
                <a:cubicBezTo>
                  <a:pt x="226" y="114"/>
                  <a:pt x="227" y="114"/>
                  <a:pt x="227" y="114"/>
                </a:cubicBezTo>
                <a:cubicBezTo>
                  <a:pt x="227" y="113"/>
                  <a:pt x="227" y="112"/>
                  <a:pt x="227" y="111"/>
                </a:cubicBezTo>
                <a:cubicBezTo>
                  <a:pt x="228" y="110"/>
                  <a:pt x="228" y="109"/>
                  <a:pt x="228" y="107"/>
                </a:cubicBezTo>
                <a:cubicBezTo>
                  <a:pt x="228" y="106"/>
                  <a:pt x="228" y="106"/>
                  <a:pt x="228" y="105"/>
                </a:cubicBezTo>
                <a:cubicBezTo>
                  <a:pt x="228" y="104"/>
                  <a:pt x="229" y="104"/>
                  <a:pt x="229" y="103"/>
                </a:cubicBezTo>
                <a:cubicBezTo>
                  <a:pt x="227" y="103"/>
                  <a:pt x="224" y="101"/>
                  <a:pt x="221" y="99"/>
                </a:cubicBezTo>
                <a:cubicBezTo>
                  <a:pt x="212" y="90"/>
                  <a:pt x="214" y="82"/>
                  <a:pt x="217" y="72"/>
                </a:cubicBezTo>
                <a:cubicBezTo>
                  <a:pt x="217" y="70"/>
                  <a:pt x="218" y="68"/>
                  <a:pt x="218" y="66"/>
                </a:cubicBezTo>
                <a:cubicBezTo>
                  <a:pt x="219" y="64"/>
                  <a:pt x="219" y="62"/>
                  <a:pt x="219" y="60"/>
                </a:cubicBezTo>
                <a:cubicBezTo>
                  <a:pt x="218" y="58"/>
                  <a:pt x="216" y="55"/>
                  <a:pt x="215" y="49"/>
                </a:cubicBezTo>
                <a:cubicBezTo>
                  <a:pt x="213" y="45"/>
                  <a:pt x="213" y="45"/>
                  <a:pt x="213" y="45"/>
                </a:cubicBezTo>
                <a:cubicBezTo>
                  <a:pt x="213" y="45"/>
                  <a:pt x="213" y="45"/>
                  <a:pt x="212" y="45"/>
                </a:cubicBezTo>
                <a:cubicBezTo>
                  <a:pt x="211" y="45"/>
                  <a:pt x="210" y="45"/>
                  <a:pt x="209" y="45"/>
                </a:cubicBezTo>
                <a:cubicBezTo>
                  <a:pt x="207" y="45"/>
                  <a:pt x="205" y="45"/>
                  <a:pt x="202" y="45"/>
                </a:cubicBezTo>
                <a:cubicBezTo>
                  <a:pt x="196" y="45"/>
                  <a:pt x="191" y="45"/>
                  <a:pt x="184" y="43"/>
                </a:cubicBezTo>
                <a:cubicBezTo>
                  <a:pt x="174" y="40"/>
                  <a:pt x="170" y="39"/>
                  <a:pt x="168" y="39"/>
                </a:cubicBezTo>
                <a:cubicBezTo>
                  <a:pt x="167" y="39"/>
                  <a:pt x="167" y="40"/>
                  <a:pt x="165" y="40"/>
                </a:cubicBezTo>
                <a:cubicBezTo>
                  <a:pt x="163" y="41"/>
                  <a:pt x="159" y="42"/>
                  <a:pt x="150" y="43"/>
                </a:cubicBezTo>
                <a:cubicBezTo>
                  <a:pt x="144" y="43"/>
                  <a:pt x="141" y="43"/>
                  <a:pt x="139" y="43"/>
                </a:cubicBezTo>
                <a:cubicBezTo>
                  <a:pt x="135" y="43"/>
                  <a:pt x="133" y="42"/>
                  <a:pt x="131" y="41"/>
                </a:cubicBezTo>
                <a:cubicBezTo>
                  <a:pt x="130" y="40"/>
                  <a:pt x="127" y="38"/>
                  <a:pt x="118" y="35"/>
                </a:cubicBezTo>
                <a:cubicBezTo>
                  <a:pt x="107" y="31"/>
                  <a:pt x="104" y="30"/>
                  <a:pt x="103" y="25"/>
                </a:cubicBezTo>
                <a:cubicBezTo>
                  <a:pt x="103" y="25"/>
                  <a:pt x="103" y="24"/>
                  <a:pt x="103" y="23"/>
                </a:cubicBezTo>
                <a:cubicBezTo>
                  <a:pt x="101" y="22"/>
                  <a:pt x="100" y="22"/>
                  <a:pt x="100" y="22"/>
                </a:cubicBezTo>
                <a:cubicBezTo>
                  <a:pt x="99" y="22"/>
                  <a:pt x="98" y="22"/>
                  <a:pt x="97" y="22"/>
                </a:cubicBezTo>
                <a:cubicBezTo>
                  <a:pt x="95" y="23"/>
                  <a:pt x="91" y="23"/>
                  <a:pt x="87" y="22"/>
                </a:cubicBezTo>
                <a:cubicBezTo>
                  <a:pt x="83" y="21"/>
                  <a:pt x="81" y="21"/>
                  <a:pt x="79" y="18"/>
                </a:cubicBezTo>
                <a:cubicBezTo>
                  <a:pt x="78" y="15"/>
                  <a:pt x="78" y="13"/>
                  <a:pt x="79" y="11"/>
                </a:cubicBezTo>
                <a:cubicBezTo>
                  <a:pt x="79" y="10"/>
                  <a:pt x="79" y="9"/>
                  <a:pt x="78" y="6"/>
                </a:cubicBezTo>
                <a:cubicBezTo>
                  <a:pt x="78" y="5"/>
                  <a:pt x="78" y="5"/>
                  <a:pt x="78" y="5"/>
                </a:cubicBezTo>
                <a:cubicBezTo>
                  <a:pt x="77" y="3"/>
                  <a:pt x="77" y="2"/>
                  <a:pt x="76" y="1"/>
                </a:cubicBezTo>
                <a:cubicBezTo>
                  <a:pt x="76" y="1"/>
                  <a:pt x="76" y="0"/>
                  <a:pt x="75" y="0"/>
                </a:cubicBezTo>
                <a:cubicBezTo>
                  <a:pt x="75" y="0"/>
                  <a:pt x="75" y="0"/>
                  <a:pt x="74" y="0"/>
                </a:cubicBezTo>
                <a:cubicBezTo>
                  <a:pt x="73" y="0"/>
                  <a:pt x="70" y="0"/>
                  <a:pt x="67" y="1"/>
                </a:cubicBezTo>
                <a:cubicBezTo>
                  <a:pt x="65" y="1"/>
                  <a:pt x="65" y="2"/>
                  <a:pt x="65" y="2"/>
                </a:cubicBezTo>
                <a:cubicBezTo>
                  <a:pt x="64" y="2"/>
                  <a:pt x="64" y="2"/>
                  <a:pt x="64" y="2"/>
                </a:cubicBezTo>
                <a:cubicBezTo>
                  <a:pt x="63" y="4"/>
                  <a:pt x="62" y="7"/>
                  <a:pt x="57" y="12"/>
                </a:cubicBezTo>
                <a:cubicBezTo>
                  <a:pt x="53" y="16"/>
                  <a:pt x="51" y="17"/>
                  <a:pt x="49" y="17"/>
                </a:cubicBezTo>
                <a:cubicBezTo>
                  <a:pt x="48" y="17"/>
                  <a:pt x="47" y="17"/>
                  <a:pt x="47" y="17"/>
                </a:cubicBezTo>
                <a:cubicBezTo>
                  <a:pt x="46" y="16"/>
                  <a:pt x="45" y="16"/>
                  <a:pt x="43" y="16"/>
                </a:cubicBezTo>
                <a:cubicBezTo>
                  <a:pt x="41" y="17"/>
                  <a:pt x="39" y="17"/>
                  <a:pt x="37" y="17"/>
                </a:cubicBezTo>
                <a:cubicBezTo>
                  <a:pt x="37" y="20"/>
                  <a:pt x="37" y="27"/>
                  <a:pt x="33" y="39"/>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8" name="Freeform 147"/>
          <p:cNvSpPr>
            <a:spLocks/>
          </p:cNvSpPr>
          <p:nvPr/>
        </p:nvSpPr>
        <p:spPr bwMode="auto">
          <a:xfrm>
            <a:off x="17147982" y="4435031"/>
            <a:ext cx="708472" cy="1251634"/>
          </a:xfrm>
          <a:custGeom>
            <a:avLst/>
            <a:gdLst>
              <a:gd name="T0" fmla="*/ 56 w 196"/>
              <a:gd name="T1" fmla="*/ 41 h 347"/>
              <a:gd name="T2" fmla="*/ 50 w 196"/>
              <a:gd name="T3" fmla="*/ 62 h 347"/>
              <a:gd name="T4" fmla="*/ 26 w 196"/>
              <a:gd name="T5" fmla="*/ 66 h 347"/>
              <a:gd name="T6" fmla="*/ 12 w 196"/>
              <a:gd name="T7" fmla="*/ 79 h 347"/>
              <a:gd name="T8" fmla="*/ 19 w 196"/>
              <a:gd name="T9" fmla="*/ 108 h 347"/>
              <a:gd name="T10" fmla="*/ 7 w 196"/>
              <a:gd name="T11" fmla="*/ 137 h 347"/>
              <a:gd name="T12" fmla="*/ 5 w 196"/>
              <a:gd name="T13" fmla="*/ 139 h 347"/>
              <a:gd name="T14" fmla="*/ 4 w 196"/>
              <a:gd name="T15" fmla="*/ 140 h 347"/>
              <a:gd name="T16" fmla="*/ 2 w 196"/>
              <a:gd name="T17" fmla="*/ 142 h 347"/>
              <a:gd name="T18" fmla="*/ 1 w 196"/>
              <a:gd name="T19" fmla="*/ 144 h 347"/>
              <a:gd name="T20" fmla="*/ 1 w 196"/>
              <a:gd name="T21" fmla="*/ 146 h 347"/>
              <a:gd name="T22" fmla="*/ 11 w 196"/>
              <a:gd name="T23" fmla="*/ 196 h 347"/>
              <a:gd name="T24" fmla="*/ 32 w 196"/>
              <a:gd name="T25" fmla="*/ 206 h 347"/>
              <a:gd name="T26" fmla="*/ 39 w 196"/>
              <a:gd name="T27" fmla="*/ 232 h 347"/>
              <a:gd name="T28" fmla="*/ 42 w 196"/>
              <a:gd name="T29" fmla="*/ 234 h 347"/>
              <a:gd name="T30" fmla="*/ 43 w 196"/>
              <a:gd name="T31" fmla="*/ 235 h 347"/>
              <a:gd name="T32" fmla="*/ 49 w 196"/>
              <a:gd name="T33" fmla="*/ 234 h 347"/>
              <a:gd name="T34" fmla="*/ 67 w 196"/>
              <a:gd name="T35" fmla="*/ 237 h 347"/>
              <a:gd name="T36" fmla="*/ 65 w 196"/>
              <a:gd name="T37" fmla="*/ 263 h 347"/>
              <a:gd name="T38" fmla="*/ 61 w 196"/>
              <a:gd name="T39" fmla="*/ 288 h 347"/>
              <a:gd name="T40" fmla="*/ 76 w 196"/>
              <a:gd name="T41" fmla="*/ 285 h 347"/>
              <a:gd name="T42" fmla="*/ 97 w 196"/>
              <a:gd name="T43" fmla="*/ 310 h 347"/>
              <a:gd name="T44" fmla="*/ 111 w 196"/>
              <a:gd name="T45" fmla="*/ 344 h 347"/>
              <a:gd name="T46" fmla="*/ 112 w 196"/>
              <a:gd name="T47" fmla="*/ 346 h 347"/>
              <a:gd name="T48" fmla="*/ 113 w 196"/>
              <a:gd name="T49" fmla="*/ 346 h 347"/>
              <a:gd name="T50" fmla="*/ 128 w 196"/>
              <a:gd name="T51" fmla="*/ 340 h 347"/>
              <a:gd name="T52" fmla="*/ 141 w 196"/>
              <a:gd name="T53" fmla="*/ 338 h 347"/>
              <a:gd name="T54" fmla="*/ 155 w 196"/>
              <a:gd name="T55" fmla="*/ 324 h 347"/>
              <a:gd name="T56" fmla="*/ 165 w 196"/>
              <a:gd name="T57" fmla="*/ 324 h 347"/>
              <a:gd name="T58" fmla="*/ 168 w 196"/>
              <a:gd name="T59" fmla="*/ 322 h 347"/>
              <a:gd name="T60" fmla="*/ 172 w 196"/>
              <a:gd name="T61" fmla="*/ 318 h 347"/>
              <a:gd name="T62" fmla="*/ 175 w 196"/>
              <a:gd name="T63" fmla="*/ 315 h 347"/>
              <a:gd name="T64" fmla="*/ 180 w 196"/>
              <a:gd name="T65" fmla="*/ 309 h 347"/>
              <a:gd name="T66" fmla="*/ 183 w 196"/>
              <a:gd name="T67" fmla="*/ 305 h 347"/>
              <a:gd name="T68" fmla="*/ 179 w 196"/>
              <a:gd name="T69" fmla="*/ 300 h 347"/>
              <a:gd name="T70" fmla="*/ 186 w 196"/>
              <a:gd name="T71" fmla="*/ 242 h 347"/>
              <a:gd name="T72" fmla="*/ 196 w 196"/>
              <a:gd name="T73" fmla="*/ 207 h 347"/>
              <a:gd name="T74" fmla="*/ 179 w 196"/>
              <a:gd name="T75" fmla="*/ 134 h 347"/>
              <a:gd name="T76" fmla="*/ 177 w 196"/>
              <a:gd name="T77" fmla="*/ 123 h 347"/>
              <a:gd name="T78" fmla="*/ 176 w 196"/>
              <a:gd name="T79" fmla="*/ 114 h 347"/>
              <a:gd name="T80" fmla="*/ 176 w 196"/>
              <a:gd name="T81" fmla="*/ 103 h 347"/>
              <a:gd name="T82" fmla="*/ 176 w 196"/>
              <a:gd name="T83" fmla="*/ 93 h 347"/>
              <a:gd name="T84" fmla="*/ 177 w 196"/>
              <a:gd name="T85" fmla="*/ 80 h 347"/>
              <a:gd name="T86" fmla="*/ 178 w 196"/>
              <a:gd name="T87" fmla="*/ 72 h 347"/>
              <a:gd name="T88" fmla="*/ 179 w 196"/>
              <a:gd name="T89" fmla="*/ 62 h 347"/>
              <a:gd name="T90" fmla="*/ 181 w 196"/>
              <a:gd name="T91" fmla="*/ 55 h 347"/>
              <a:gd name="T92" fmla="*/ 182 w 196"/>
              <a:gd name="T93" fmla="*/ 48 h 347"/>
              <a:gd name="T94" fmla="*/ 157 w 196"/>
              <a:gd name="T9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6" h="347">
                <a:moveTo>
                  <a:pt x="157" y="0"/>
                </a:moveTo>
                <a:cubicBezTo>
                  <a:pt x="144" y="15"/>
                  <a:pt x="109" y="50"/>
                  <a:pt x="79" y="50"/>
                </a:cubicBezTo>
                <a:cubicBezTo>
                  <a:pt x="71" y="50"/>
                  <a:pt x="63" y="47"/>
                  <a:pt x="56" y="41"/>
                </a:cubicBezTo>
                <a:cubicBezTo>
                  <a:pt x="56" y="42"/>
                  <a:pt x="56" y="43"/>
                  <a:pt x="56" y="44"/>
                </a:cubicBezTo>
                <a:cubicBezTo>
                  <a:pt x="57" y="53"/>
                  <a:pt x="57" y="57"/>
                  <a:pt x="55" y="59"/>
                </a:cubicBezTo>
                <a:cubicBezTo>
                  <a:pt x="54" y="60"/>
                  <a:pt x="53" y="62"/>
                  <a:pt x="50" y="62"/>
                </a:cubicBezTo>
                <a:cubicBezTo>
                  <a:pt x="49" y="62"/>
                  <a:pt x="48" y="61"/>
                  <a:pt x="47" y="61"/>
                </a:cubicBezTo>
                <a:cubicBezTo>
                  <a:pt x="45" y="60"/>
                  <a:pt x="41" y="60"/>
                  <a:pt x="37" y="62"/>
                </a:cubicBezTo>
                <a:cubicBezTo>
                  <a:pt x="32" y="64"/>
                  <a:pt x="29" y="65"/>
                  <a:pt x="26" y="66"/>
                </a:cubicBezTo>
                <a:cubicBezTo>
                  <a:pt x="22" y="68"/>
                  <a:pt x="20" y="69"/>
                  <a:pt x="15" y="71"/>
                </a:cubicBezTo>
                <a:cubicBezTo>
                  <a:pt x="12" y="72"/>
                  <a:pt x="11" y="73"/>
                  <a:pt x="11" y="73"/>
                </a:cubicBezTo>
                <a:cubicBezTo>
                  <a:pt x="11" y="74"/>
                  <a:pt x="12" y="77"/>
                  <a:pt x="12" y="79"/>
                </a:cubicBezTo>
                <a:cubicBezTo>
                  <a:pt x="12" y="80"/>
                  <a:pt x="12" y="80"/>
                  <a:pt x="12" y="80"/>
                </a:cubicBezTo>
                <a:cubicBezTo>
                  <a:pt x="13" y="82"/>
                  <a:pt x="13" y="84"/>
                  <a:pt x="14" y="86"/>
                </a:cubicBezTo>
                <a:cubicBezTo>
                  <a:pt x="16" y="91"/>
                  <a:pt x="17" y="97"/>
                  <a:pt x="19" y="108"/>
                </a:cubicBezTo>
                <a:cubicBezTo>
                  <a:pt x="21" y="120"/>
                  <a:pt x="19" y="124"/>
                  <a:pt x="15" y="128"/>
                </a:cubicBezTo>
                <a:cubicBezTo>
                  <a:pt x="14" y="129"/>
                  <a:pt x="14" y="129"/>
                  <a:pt x="13" y="131"/>
                </a:cubicBezTo>
                <a:cubicBezTo>
                  <a:pt x="13" y="133"/>
                  <a:pt x="11" y="136"/>
                  <a:pt x="7" y="137"/>
                </a:cubicBezTo>
                <a:cubicBezTo>
                  <a:pt x="7" y="137"/>
                  <a:pt x="7" y="137"/>
                  <a:pt x="7" y="137"/>
                </a:cubicBezTo>
                <a:cubicBezTo>
                  <a:pt x="6" y="138"/>
                  <a:pt x="6" y="138"/>
                  <a:pt x="6" y="138"/>
                </a:cubicBezTo>
                <a:cubicBezTo>
                  <a:pt x="6" y="138"/>
                  <a:pt x="6" y="138"/>
                  <a:pt x="5" y="139"/>
                </a:cubicBezTo>
                <a:cubicBezTo>
                  <a:pt x="5" y="139"/>
                  <a:pt x="5" y="139"/>
                  <a:pt x="5" y="139"/>
                </a:cubicBezTo>
                <a:cubicBezTo>
                  <a:pt x="5" y="139"/>
                  <a:pt x="4" y="140"/>
                  <a:pt x="4" y="140"/>
                </a:cubicBezTo>
                <a:cubicBezTo>
                  <a:pt x="4" y="140"/>
                  <a:pt x="4" y="140"/>
                  <a:pt x="4" y="140"/>
                </a:cubicBezTo>
                <a:cubicBezTo>
                  <a:pt x="3" y="141"/>
                  <a:pt x="3" y="141"/>
                  <a:pt x="3" y="141"/>
                </a:cubicBezTo>
                <a:cubicBezTo>
                  <a:pt x="3" y="141"/>
                  <a:pt x="3" y="142"/>
                  <a:pt x="3" y="142"/>
                </a:cubicBezTo>
                <a:cubicBezTo>
                  <a:pt x="2" y="142"/>
                  <a:pt x="2" y="142"/>
                  <a:pt x="2" y="142"/>
                </a:cubicBezTo>
                <a:cubicBezTo>
                  <a:pt x="2" y="143"/>
                  <a:pt x="2" y="143"/>
                  <a:pt x="2" y="143"/>
                </a:cubicBezTo>
                <a:cubicBezTo>
                  <a:pt x="2" y="143"/>
                  <a:pt x="2" y="143"/>
                  <a:pt x="1" y="144"/>
                </a:cubicBezTo>
                <a:cubicBezTo>
                  <a:pt x="1" y="144"/>
                  <a:pt x="1" y="144"/>
                  <a:pt x="1" y="144"/>
                </a:cubicBezTo>
                <a:cubicBezTo>
                  <a:pt x="1" y="144"/>
                  <a:pt x="1" y="144"/>
                  <a:pt x="1" y="145"/>
                </a:cubicBezTo>
                <a:cubicBezTo>
                  <a:pt x="1" y="145"/>
                  <a:pt x="1" y="145"/>
                  <a:pt x="1" y="145"/>
                </a:cubicBezTo>
                <a:cubicBezTo>
                  <a:pt x="1" y="145"/>
                  <a:pt x="1" y="145"/>
                  <a:pt x="1" y="146"/>
                </a:cubicBezTo>
                <a:cubicBezTo>
                  <a:pt x="1" y="148"/>
                  <a:pt x="1" y="150"/>
                  <a:pt x="1" y="152"/>
                </a:cubicBezTo>
                <a:cubicBezTo>
                  <a:pt x="1" y="156"/>
                  <a:pt x="1" y="160"/>
                  <a:pt x="1" y="165"/>
                </a:cubicBezTo>
                <a:cubicBezTo>
                  <a:pt x="0" y="171"/>
                  <a:pt x="6" y="193"/>
                  <a:pt x="11" y="196"/>
                </a:cubicBezTo>
                <a:cubicBezTo>
                  <a:pt x="14" y="197"/>
                  <a:pt x="17" y="198"/>
                  <a:pt x="19" y="198"/>
                </a:cubicBezTo>
                <a:cubicBezTo>
                  <a:pt x="23" y="198"/>
                  <a:pt x="26" y="199"/>
                  <a:pt x="30" y="204"/>
                </a:cubicBezTo>
                <a:cubicBezTo>
                  <a:pt x="31" y="205"/>
                  <a:pt x="32" y="206"/>
                  <a:pt x="32" y="206"/>
                </a:cubicBezTo>
                <a:cubicBezTo>
                  <a:pt x="37" y="212"/>
                  <a:pt x="40" y="217"/>
                  <a:pt x="41" y="222"/>
                </a:cubicBezTo>
                <a:cubicBezTo>
                  <a:pt x="41" y="226"/>
                  <a:pt x="40" y="228"/>
                  <a:pt x="40" y="230"/>
                </a:cubicBezTo>
                <a:cubicBezTo>
                  <a:pt x="39" y="231"/>
                  <a:pt x="39" y="231"/>
                  <a:pt x="39" y="232"/>
                </a:cubicBezTo>
                <a:cubicBezTo>
                  <a:pt x="39" y="232"/>
                  <a:pt x="39" y="232"/>
                  <a:pt x="39" y="232"/>
                </a:cubicBezTo>
                <a:cubicBezTo>
                  <a:pt x="40" y="233"/>
                  <a:pt x="40" y="233"/>
                  <a:pt x="40" y="233"/>
                </a:cubicBezTo>
                <a:cubicBezTo>
                  <a:pt x="41" y="234"/>
                  <a:pt x="41" y="234"/>
                  <a:pt x="42" y="234"/>
                </a:cubicBezTo>
                <a:cubicBezTo>
                  <a:pt x="42" y="234"/>
                  <a:pt x="42" y="234"/>
                  <a:pt x="42" y="234"/>
                </a:cubicBezTo>
                <a:cubicBezTo>
                  <a:pt x="42" y="235"/>
                  <a:pt x="42" y="235"/>
                  <a:pt x="42" y="235"/>
                </a:cubicBezTo>
                <a:cubicBezTo>
                  <a:pt x="42" y="235"/>
                  <a:pt x="43" y="235"/>
                  <a:pt x="43" y="235"/>
                </a:cubicBezTo>
                <a:cubicBezTo>
                  <a:pt x="43" y="235"/>
                  <a:pt x="43" y="235"/>
                  <a:pt x="43" y="235"/>
                </a:cubicBezTo>
                <a:cubicBezTo>
                  <a:pt x="44" y="235"/>
                  <a:pt x="44" y="235"/>
                  <a:pt x="44" y="235"/>
                </a:cubicBezTo>
                <a:cubicBezTo>
                  <a:pt x="45" y="235"/>
                  <a:pt x="47" y="234"/>
                  <a:pt x="49" y="234"/>
                </a:cubicBezTo>
                <a:cubicBezTo>
                  <a:pt x="52" y="234"/>
                  <a:pt x="54" y="233"/>
                  <a:pt x="56" y="232"/>
                </a:cubicBezTo>
                <a:cubicBezTo>
                  <a:pt x="57" y="231"/>
                  <a:pt x="58" y="230"/>
                  <a:pt x="60" y="230"/>
                </a:cubicBezTo>
                <a:cubicBezTo>
                  <a:pt x="64" y="230"/>
                  <a:pt x="66" y="235"/>
                  <a:pt x="67" y="237"/>
                </a:cubicBezTo>
                <a:cubicBezTo>
                  <a:pt x="68" y="240"/>
                  <a:pt x="69" y="242"/>
                  <a:pt x="70" y="243"/>
                </a:cubicBezTo>
                <a:cubicBezTo>
                  <a:pt x="72" y="246"/>
                  <a:pt x="75" y="251"/>
                  <a:pt x="70" y="258"/>
                </a:cubicBezTo>
                <a:cubicBezTo>
                  <a:pt x="68" y="260"/>
                  <a:pt x="66" y="262"/>
                  <a:pt x="65" y="263"/>
                </a:cubicBezTo>
                <a:cubicBezTo>
                  <a:pt x="62" y="265"/>
                  <a:pt x="61" y="266"/>
                  <a:pt x="62" y="273"/>
                </a:cubicBezTo>
                <a:cubicBezTo>
                  <a:pt x="62" y="277"/>
                  <a:pt x="62" y="281"/>
                  <a:pt x="61" y="285"/>
                </a:cubicBezTo>
                <a:cubicBezTo>
                  <a:pt x="61" y="286"/>
                  <a:pt x="61" y="287"/>
                  <a:pt x="61" y="288"/>
                </a:cubicBezTo>
                <a:cubicBezTo>
                  <a:pt x="61" y="288"/>
                  <a:pt x="62" y="288"/>
                  <a:pt x="62" y="288"/>
                </a:cubicBezTo>
                <a:cubicBezTo>
                  <a:pt x="64" y="287"/>
                  <a:pt x="66" y="287"/>
                  <a:pt x="68" y="286"/>
                </a:cubicBezTo>
                <a:cubicBezTo>
                  <a:pt x="71" y="286"/>
                  <a:pt x="73" y="285"/>
                  <a:pt x="76" y="285"/>
                </a:cubicBezTo>
                <a:cubicBezTo>
                  <a:pt x="79" y="285"/>
                  <a:pt x="82" y="286"/>
                  <a:pt x="84" y="289"/>
                </a:cubicBezTo>
                <a:cubicBezTo>
                  <a:pt x="90" y="296"/>
                  <a:pt x="92" y="301"/>
                  <a:pt x="95" y="308"/>
                </a:cubicBezTo>
                <a:cubicBezTo>
                  <a:pt x="95" y="310"/>
                  <a:pt x="95" y="310"/>
                  <a:pt x="97" y="310"/>
                </a:cubicBezTo>
                <a:cubicBezTo>
                  <a:pt x="98" y="311"/>
                  <a:pt x="101" y="312"/>
                  <a:pt x="103" y="315"/>
                </a:cubicBezTo>
                <a:cubicBezTo>
                  <a:pt x="103" y="316"/>
                  <a:pt x="104" y="316"/>
                  <a:pt x="104" y="317"/>
                </a:cubicBezTo>
                <a:cubicBezTo>
                  <a:pt x="109" y="325"/>
                  <a:pt x="110" y="335"/>
                  <a:pt x="111" y="344"/>
                </a:cubicBezTo>
                <a:cubicBezTo>
                  <a:pt x="111" y="344"/>
                  <a:pt x="111" y="344"/>
                  <a:pt x="111" y="345"/>
                </a:cubicBezTo>
                <a:cubicBezTo>
                  <a:pt x="111" y="345"/>
                  <a:pt x="111" y="345"/>
                  <a:pt x="112" y="345"/>
                </a:cubicBezTo>
                <a:cubicBezTo>
                  <a:pt x="112" y="346"/>
                  <a:pt x="112" y="346"/>
                  <a:pt x="112" y="346"/>
                </a:cubicBezTo>
                <a:cubicBezTo>
                  <a:pt x="112" y="346"/>
                  <a:pt x="112" y="346"/>
                  <a:pt x="112" y="347"/>
                </a:cubicBezTo>
                <a:cubicBezTo>
                  <a:pt x="112" y="346"/>
                  <a:pt x="112" y="346"/>
                  <a:pt x="112" y="346"/>
                </a:cubicBezTo>
                <a:cubicBezTo>
                  <a:pt x="113" y="346"/>
                  <a:pt x="113" y="346"/>
                  <a:pt x="113" y="346"/>
                </a:cubicBezTo>
                <a:cubicBezTo>
                  <a:pt x="115" y="345"/>
                  <a:pt x="117" y="344"/>
                  <a:pt x="119" y="343"/>
                </a:cubicBezTo>
                <a:cubicBezTo>
                  <a:pt x="119" y="343"/>
                  <a:pt x="119" y="343"/>
                  <a:pt x="120" y="342"/>
                </a:cubicBezTo>
                <a:cubicBezTo>
                  <a:pt x="122" y="341"/>
                  <a:pt x="125" y="340"/>
                  <a:pt x="128" y="340"/>
                </a:cubicBezTo>
                <a:cubicBezTo>
                  <a:pt x="128" y="340"/>
                  <a:pt x="129" y="340"/>
                  <a:pt x="129" y="339"/>
                </a:cubicBezTo>
                <a:cubicBezTo>
                  <a:pt x="131" y="339"/>
                  <a:pt x="132" y="339"/>
                  <a:pt x="134" y="339"/>
                </a:cubicBezTo>
                <a:cubicBezTo>
                  <a:pt x="138" y="338"/>
                  <a:pt x="140" y="338"/>
                  <a:pt x="141" y="338"/>
                </a:cubicBezTo>
                <a:cubicBezTo>
                  <a:pt x="143" y="338"/>
                  <a:pt x="144" y="338"/>
                  <a:pt x="144" y="339"/>
                </a:cubicBezTo>
                <a:cubicBezTo>
                  <a:pt x="145" y="338"/>
                  <a:pt x="145" y="336"/>
                  <a:pt x="146" y="334"/>
                </a:cubicBezTo>
                <a:cubicBezTo>
                  <a:pt x="148" y="328"/>
                  <a:pt x="150" y="324"/>
                  <a:pt x="155" y="324"/>
                </a:cubicBezTo>
                <a:cubicBezTo>
                  <a:pt x="156" y="324"/>
                  <a:pt x="157" y="324"/>
                  <a:pt x="158" y="324"/>
                </a:cubicBezTo>
                <a:cubicBezTo>
                  <a:pt x="159" y="324"/>
                  <a:pt x="161" y="324"/>
                  <a:pt x="163" y="324"/>
                </a:cubicBezTo>
                <a:cubicBezTo>
                  <a:pt x="164" y="324"/>
                  <a:pt x="164" y="324"/>
                  <a:pt x="165" y="324"/>
                </a:cubicBezTo>
                <a:cubicBezTo>
                  <a:pt x="165" y="324"/>
                  <a:pt x="165" y="324"/>
                  <a:pt x="165" y="324"/>
                </a:cubicBezTo>
                <a:cubicBezTo>
                  <a:pt x="166" y="323"/>
                  <a:pt x="166" y="323"/>
                  <a:pt x="167" y="322"/>
                </a:cubicBezTo>
                <a:cubicBezTo>
                  <a:pt x="167" y="322"/>
                  <a:pt x="167" y="322"/>
                  <a:pt x="168" y="322"/>
                </a:cubicBezTo>
                <a:cubicBezTo>
                  <a:pt x="168" y="322"/>
                  <a:pt x="169" y="321"/>
                  <a:pt x="170" y="320"/>
                </a:cubicBezTo>
                <a:cubicBezTo>
                  <a:pt x="170" y="320"/>
                  <a:pt x="170" y="320"/>
                  <a:pt x="170" y="320"/>
                </a:cubicBezTo>
                <a:cubicBezTo>
                  <a:pt x="171" y="320"/>
                  <a:pt x="171" y="319"/>
                  <a:pt x="172" y="318"/>
                </a:cubicBezTo>
                <a:cubicBezTo>
                  <a:pt x="172" y="318"/>
                  <a:pt x="172" y="318"/>
                  <a:pt x="173" y="318"/>
                </a:cubicBezTo>
                <a:cubicBezTo>
                  <a:pt x="173" y="317"/>
                  <a:pt x="174" y="316"/>
                  <a:pt x="175" y="315"/>
                </a:cubicBezTo>
                <a:cubicBezTo>
                  <a:pt x="175" y="315"/>
                  <a:pt x="175" y="315"/>
                  <a:pt x="175" y="315"/>
                </a:cubicBezTo>
                <a:cubicBezTo>
                  <a:pt x="176" y="314"/>
                  <a:pt x="177" y="313"/>
                  <a:pt x="178" y="312"/>
                </a:cubicBezTo>
                <a:cubicBezTo>
                  <a:pt x="178" y="312"/>
                  <a:pt x="178" y="312"/>
                  <a:pt x="178" y="312"/>
                </a:cubicBezTo>
                <a:cubicBezTo>
                  <a:pt x="179" y="311"/>
                  <a:pt x="180" y="310"/>
                  <a:pt x="180" y="309"/>
                </a:cubicBezTo>
                <a:cubicBezTo>
                  <a:pt x="180" y="309"/>
                  <a:pt x="181" y="308"/>
                  <a:pt x="181" y="308"/>
                </a:cubicBezTo>
                <a:cubicBezTo>
                  <a:pt x="181" y="307"/>
                  <a:pt x="182" y="306"/>
                  <a:pt x="183" y="305"/>
                </a:cubicBezTo>
                <a:cubicBezTo>
                  <a:pt x="183" y="305"/>
                  <a:pt x="183" y="305"/>
                  <a:pt x="183" y="305"/>
                </a:cubicBezTo>
                <a:cubicBezTo>
                  <a:pt x="183" y="305"/>
                  <a:pt x="182" y="304"/>
                  <a:pt x="182" y="304"/>
                </a:cubicBezTo>
                <a:cubicBezTo>
                  <a:pt x="181" y="303"/>
                  <a:pt x="181" y="303"/>
                  <a:pt x="181" y="303"/>
                </a:cubicBezTo>
                <a:cubicBezTo>
                  <a:pt x="180" y="302"/>
                  <a:pt x="180" y="301"/>
                  <a:pt x="179" y="300"/>
                </a:cubicBezTo>
                <a:cubicBezTo>
                  <a:pt x="174" y="291"/>
                  <a:pt x="173" y="277"/>
                  <a:pt x="176" y="261"/>
                </a:cubicBezTo>
                <a:cubicBezTo>
                  <a:pt x="178" y="250"/>
                  <a:pt x="181" y="247"/>
                  <a:pt x="184" y="245"/>
                </a:cubicBezTo>
                <a:cubicBezTo>
                  <a:pt x="185" y="244"/>
                  <a:pt x="185" y="243"/>
                  <a:pt x="186" y="242"/>
                </a:cubicBezTo>
                <a:cubicBezTo>
                  <a:pt x="187" y="240"/>
                  <a:pt x="188" y="235"/>
                  <a:pt x="189" y="230"/>
                </a:cubicBezTo>
                <a:cubicBezTo>
                  <a:pt x="191" y="224"/>
                  <a:pt x="193" y="217"/>
                  <a:pt x="195" y="210"/>
                </a:cubicBezTo>
                <a:cubicBezTo>
                  <a:pt x="196" y="209"/>
                  <a:pt x="196" y="208"/>
                  <a:pt x="196" y="207"/>
                </a:cubicBezTo>
                <a:cubicBezTo>
                  <a:pt x="194" y="206"/>
                  <a:pt x="191" y="204"/>
                  <a:pt x="190" y="199"/>
                </a:cubicBezTo>
                <a:cubicBezTo>
                  <a:pt x="188" y="195"/>
                  <a:pt x="187" y="188"/>
                  <a:pt x="186" y="179"/>
                </a:cubicBezTo>
                <a:cubicBezTo>
                  <a:pt x="185" y="167"/>
                  <a:pt x="184" y="151"/>
                  <a:pt x="179" y="134"/>
                </a:cubicBezTo>
                <a:cubicBezTo>
                  <a:pt x="179" y="132"/>
                  <a:pt x="178" y="130"/>
                  <a:pt x="178" y="128"/>
                </a:cubicBezTo>
                <a:cubicBezTo>
                  <a:pt x="178" y="128"/>
                  <a:pt x="178" y="127"/>
                  <a:pt x="178" y="126"/>
                </a:cubicBezTo>
                <a:cubicBezTo>
                  <a:pt x="177" y="125"/>
                  <a:pt x="177" y="124"/>
                  <a:pt x="177" y="123"/>
                </a:cubicBezTo>
                <a:cubicBezTo>
                  <a:pt x="177" y="122"/>
                  <a:pt x="177" y="121"/>
                  <a:pt x="177" y="120"/>
                </a:cubicBezTo>
                <a:cubicBezTo>
                  <a:pt x="177" y="119"/>
                  <a:pt x="177" y="118"/>
                  <a:pt x="176" y="116"/>
                </a:cubicBezTo>
                <a:cubicBezTo>
                  <a:pt x="176" y="115"/>
                  <a:pt x="176" y="115"/>
                  <a:pt x="176" y="114"/>
                </a:cubicBezTo>
                <a:cubicBezTo>
                  <a:pt x="176" y="112"/>
                  <a:pt x="176" y="111"/>
                  <a:pt x="176" y="110"/>
                </a:cubicBezTo>
                <a:cubicBezTo>
                  <a:pt x="176" y="109"/>
                  <a:pt x="176" y="108"/>
                  <a:pt x="176" y="107"/>
                </a:cubicBezTo>
                <a:cubicBezTo>
                  <a:pt x="176" y="106"/>
                  <a:pt x="176" y="104"/>
                  <a:pt x="176" y="103"/>
                </a:cubicBezTo>
                <a:cubicBezTo>
                  <a:pt x="176" y="102"/>
                  <a:pt x="176" y="101"/>
                  <a:pt x="176" y="100"/>
                </a:cubicBezTo>
                <a:cubicBezTo>
                  <a:pt x="176" y="99"/>
                  <a:pt x="176" y="97"/>
                  <a:pt x="176" y="96"/>
                </a:cubicBezTo>
                <a:cubicBezTo>
                  <a:pt x="176" y="95"/>
                  <a:pt x="176" y="94"/>
                  <a:pt x="176" y="93"/>
                </a:cubicBezTo>
                <a:cubicBezTo>
                  <a:pt x="176" y="92"/>
                  <a:pt x="176" y="90"/>
                  <a:pt x="177" y="89"/>
                </a:cubicBezTo>
                <a:cubicBezTo>
                  <a:pt x="177" y="88"/>
                  <a:pt x="177" y="87"/>
                  <a:pt x="177" y="87"/>
                </a:cubicBezTo>
                <a:cubicBezTo>
                  <a:pt x="177" y="85"/>
                  <a:pt x="177" y="82"/>
                  <a:pt x="177" y="80"/>
                </a:cubicBezTo>
                <a:cubicBezTo>
                  <a:pt x="177" y="80"/>
                  <a:pt x="177" y="80"/>
                  <a:pt x="177" y="80"/>
                </a:cubicBezTo>
                <a:cubicBezTo>
                  <a:pt x="177" y="78"/>
                  <a:pt x="178" y="76"/>
                  <a:pt x="178" y="74"/>
                </a:cubicBezTo>
                <a:cubicBezTo>
                  <a:pt x="178" y="73"/>
                  <a:pt x="178" y="72"/>
                  <a:pt x="178" y="72"/>
                </a:cubicBezTo>
                <a:cubicBezTo>
                  <a:pt x="178" y="70"/>
                  <a:pt x="178" y="69"/>
                  <a:pt x="179" y="67"/>
                </a:cubicBezTo>
                <a:cubicBezTo>
                  <a:pt x="179" y="67"/>
                  <a:pt x="179" y="66"/>
                  <a:pt x="179" y="65"/>
                </a:cubicBezTo>
                <a:cubicBezTo>
                  <a:pt x="179" y="64"/>
                  <a:pt x="179" y="63"/>
                  <a:pt x="179" y="62"/>
                </a:cubicBezTo>
                <a:cubicBezTo>
                  <a:pt x="180" y="61"/>
                  <a:pt x="180" y="60"/>
                  <a:pt x="180" y="60"/>
                </a:cubicBezTo>
                <a:cubicBezTo>
                  <a:pt x="180" y="59"/>
                  <a:pt x="180" y="58"/>
                  <a:pt x="180" y="57"/>
                </a:cubicBezTo>
                <a:cubicBezTo>
                  <a:pt x="180" y="56"/>
                  <a:pt x="181" y="55"/>
                  <a:pt x="181" y="55"/>
                </a:cubicBezTo>
                <a:cubicBezTo>
                  <a:pt x="181" y="54"/>
                  <a:pt x="181" y="53"/>
                  <a:pt x="181" y="52"/>
                </a:cubicBezTo>
                <a:cubicBezTo>
                  <a:pt x="181" y="51"/>
                  <a:pt x="181" y="51"/>
                  <a:pt x="182" y="50"/>
                </a:cubicBezTo>
                <a:cubicBezTo>
                  <a:pt x="182" y="49"/>
                  <a:pt x="182" y="49"/>
                  <a:pt x="182" y="48"/>
                </a:cubicBezTo>
                <a:cubicBezTo>
                  <a:pt x="182" y="48"/>
                  <a:pt x="182" y="47"/>
                  <a:pt x="183" y="47"/>
                </a:cubicBezTo>
                <a:cubicBezTo>
                  <a:pt x="183" y="46"/>
                  <a:pt x="183" y="46"/>
                  <a:pt x="183" y="46"/>
                </a:cubicBezTo>
                <a:cubicBezTo>
                  <a:pt x="165" y="30"/>
                  <a:pt x="159" y="12"/>
                  <a:pt x="157" y="0"/>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9" name="Freeform 148"/>
          <p:cNvSpPr>
            <a:spLocks/>
          </p:cNvSpPr>
          <p:nvPr/>
        </p:nvSpPr>
        <p:spPr bwMode="auto">
          <a:xfrm>
            <a:off x="16373900" y="4902096"/>
            <a:ext cx="1214896" cy="1060084"/>
          </a:xfrm>
          <a:custGeom>
            <a:avLst/>
            <a:gdLst>
              <a:gd name="T0" fmla="*/ 208 w 337"/>
              <a:gd name="T1" fmla="*/ 5 h 294"/>
              <a:gd name="T2" fmla="*/ 173 w 337"/>
              <a:gd name="T3" fmla="*/ 0 h 294"/>
              <a:gd name="T4" fmla="*/ 0 w 337"/>
              <a:gd name="T5" fmla="*/ 7 h 294"/>
              <a:gd name="T6" fmla="*/ 38 w 337"/>
              <a:gd name="T7" fmla="*/ 48 h 294"/>
              <a:gd name="T8" fmla="*/ 33 w 337"/>
              <a:gd name="T9" fmla="*/ 78 h 294"/>
              <a:gd name="T10" fmla="*/ 57 w 337"/>
              <a:gd name="T11" fmla="*/ 101 h 294"/>
              <a:gd name="T12" fmla="*/ 56 w 337"/>
              <a:gd name="T13" fmla="*/ 227 h 294"/>
              <a:gd name="T14" fmla="*/ 62 w 337"/>
              <a:gd name="T15" fmla="*/ 268 h 294"/>
              <a:gd name="T16" fmla="*/ 125 w 337"/>
              <a:gd name="T17" fmla="*/ 254 h 294"/>
              <a:gd name="T18" fmla="*/ 150 w 337"/>
              <a:gd name="T19" fmla="*/ 270 h 294"/>
              <a:gd name="T20" fmla="*/ 164 w 337"/>
              <a:gd name="T21" fmla="*/ 277 h 294"/>
              <a:gd name="T22" fmla="*/ 177 w 337"/>
              <a:gd name="T23" fmla="*/ 270 h 294"/>
              <a:gd name="T24" fmla="*/ 228 w 337"/>
              <a:gd name="T25" fmla="*/ 267 h 294"/>
              <a:gd name="T26" fmla="*/ 260 w 337"/>
              <a:gd name="T27" fmla="*/ 267 h 294"/>
              <a:gd name="T28" fmla="*/ 280 w 337"/>
              <a:gd name="T29" fmla="*/ 265 h 294"/>
              <a:gd name="T30" fmla="*/ 297 w 337"/>
              <a:gd name="T31" fmla="*/ 277 h 294"/>
              <a:gd name="T32" fmla="*/ 313 w 337"/>
              <a:gd name="T33" fmla="*/ 293 h 294"/>
              <a:gd name="T34" fmla="*/ 317 w 337"/>
              <a:gd name="T35" fmla="*/ 294 h 294"/>
              <a:gd name="T36" fmla="*/ 318 w 337"/>
              <a:gd name="T37" fmla="*/ 293 h 294"/>
              <a:gd name="T38" fmla="*/ 317 w 337"/>
              <a:gd name="T39" fmla="*/ 272 h 294"/>
              <a:gd name="T40" fmla="*/ 336 w 337"/>
              <a:gd name="T41" fmla="*/ 246 h 294"/>
              <a:gd name="T42" fmla="*/ 333 w 337"/>
              <a:gd name="T43" fmla="*/ 240 h 294"/>
              <a:gd name="T44" fmla="*/ 323 w 337"/>
              <a:gd name="T45" fmla="*/ 227 h 294"/>
              <a:gd name="T46" fmla="*/ 320 w 337"/>
              <a:gd name="T47" fmla="*/ 222 h 294"/>
              <a:gd name="T48" fmla="*/ 312 w 337"/>
              <a:gd name="T49" fmla="*/ 193 h 294"/>
              <a:gd name="T50" fmla="*/ 302 w 337"/>
              <a:gd name="T51" fmla="*/ 182 h 294"/>
              <a:gd name="T52" fmla="*/ 291 w 337"/>
              <a:gd name="T53" fmla="*/ 165 h 294"/>
              <a:gd name="T54" fmla="*/ 278 w 337"/>
              <a:gd name="T55" fmla="*/ 168 h 294"/>
              <a:gd name="T56" fmla="*/ 269 w 337"/>
              <a:gd name="T57" fmla="*/ 166 h 294"/>
              <a:gd name="T58" fmla="*/ 268 w 337"/>
              <a:gd name="T59" fmla="*/ 154 h 294"/>
              <a:gd name="T60" fmla="*/ 275 w 337"/>
              <a:gd name="T61" fmla="*/ 124 h 294"/>
              <a:gd name="T62" fmla="*/ 279 w 337"/>
              <a:gd name="T63" fmla="*/ 120 h 294"/>
              <a:gd name="T64" fmla="*/ 274 w 337"/>
              <a:gd name="T65" fmla="*/ 112 h 294"/>
              <a:gd name="T66" fmla="*/ 265 w 337"/>
              <a:gd name="T67" fmla="*/ 115 h 294"/>
              <a:gd name="T68" fmla="*/ 257 w 337"/>
              <a:gd name="T69" fmla="*/ 115 h 294"/>
              <a:gd name="T70" fmla="*/ 249 w 337"/>
              <a:gd name="T71" fmla="*/ 109 h 294"/>
              <a:gd name="T72" fmla="*/ 247 w 337"/>
              <a:gd name="T73" fmla="*/ 94 h 294"/>
              <a:gd name="T74" fmla="*/ 233 w 337"/>
              <a:gd name="T75" fmla="*/ 78 h 294"/>
              <a:gd name="T76" fmla="*/ 207 w 337"/>
              <a:gd name="T77" fmla="*/ 34 h 294"/>
              <a:gd name="T78" fmla="*/ 207 w 337"/>
              <a:gd name="T79" fmla="*/ 1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7" h="294">
                <a:moveTo>
                  <a:pt x="211" y="6"/>
                </a:moveTo>
                <a:cubicBezTo>
                  <a:pt x="210" y="6"/>
                  <a:pt x="209" y="5"/>
                  <a:pt x="208" y="5"/>
                </a:cubicBezTo>
                <a:cubicBezTo>
                  <a:pt x="206" y="5"/>
                  <a:pt x="205" y="4"/>
                  <a:pt x="203" y="4"/>
                </a:cubicBezTo>
                <a:cubicBezTo>
                  <a:pt x="197" y="2"/>
                  <a:pt x="183" y="0"/>
                  <a:pt x="173" y="0"/>
                </a:cubicBezTo>
                <a:cubicBezTo>
                  <a:pt x="171" y="0"/>
                  <a:pt x="169" y="0"/>
                  <a:pt x="167" y="0"/>
                </a:cubicBezTo>
                <a:cubicBezTo>
                  <a:pt x="158" y="2"/>
                  <a:pt x="29" y="6"/>
                  <a:pt x="0" y="7"/>
                </a:cubicBezTo>
                <a:cubicBezTo>
                  <a:pt x="5" y="21"/>
                  <a:pt x="12" y="32"/>
                  <a:pt x="15" y="35"/>
                </a:cubicBezTo>
                <a:cubicBezTo>
                  <a:pt x="38" y="48"/>
                  <a:pt x="38" y="48"/>
                  <a:pt x="38" y="48"/>
                </a:cubicBezTo>
                <a:cubicBezTo>
                  <a:pt x="28" y="72"/>
                  <a:pt x="28" y="72"/>
                  <a:pt x="28" y="72"/>
                </a:cubicBezTo>
                <a:cubicBezTo>
                  <a:pt x="29" y="74"/>
                  <a:pt x="31" y="78"/>
                  <a:pt x="33" y="78"/>
                </a:cubicBezTo>
                <a:cubicBezTo>
                  <a:pt x="36" y="79"/>
                  <a:pt x="48" y="83"/>
                  <a:pt x="50" y="92"/>
                </a:cubicBezTo>
                <a:cubicBezTo>
                  <a:pt x="51" y="93"/>
                  <a:pt x="54" y="98"/>
                  <a:pt x="57" y="101"/>
                </a:cubicBezTo>
                <a:cubicBezTo>
                  <a:pt x="59" y="102"/>
                  <a:pt x="59" y="102"/>
                  <a:pt x="59" y="102"/>
                </a:cubicBezTo>
                <a:cubicBezTo>
                  <a:pt x="56" y="227"/>
                  <a:pt x="56" y="227"/>
                  <a:pt x="56" y="227"/>
                </a:cubicBezTo>
                <a:cubicBezTo>
                  <a:pt x="51" y="230"/>
                  <a:pt x="51" y="230"/>
                  <a:pt x="51" y="230"/>
                </a:cubicBezTo>
                <a:cubicBezTo>
                  <a:pt x="62" y="268"/>
                  <a:pt x="62" y="268"/>
                  <a:pt x="62" y="268"/>
                </a:cubicBezTo>
                <a:cubicBezTo>
                  <a:pt x="69" y="267"/>
                  <a:pt x="88" y="262"/>
                  <a:pt x="108" y="257"/>
                </a:cubicBezTo>
                <a:cubicBezTo>
                  <a:pt x="117" y="255"/>
                  <a:pt x="122" y="254"/>
                  <a:pt x="125" y="254"/>
                </a:cubicBezTo>
                <a:cubicBezTo>
                  <a:pt x="130" y="254"/>
                  <a:pt x="132" y="256"/>
                  <a:pt x="136" y="259"/>
                </a:cubicBezTo>
                <a:cubicBezTo>
                  <a:pt x="139" y="262"/>
                  <a:pt x="142" y="265"/>
                  <a:pt x="150" y="270"/>
                </a:cubicBezTo>
                <a:cubicBezTo>
                  <a:pt x="154" y="273"/>
                  <a:pt x="162" y="278"/>
                  <a:pt x="163" y="278"/>
                </a:cubicBezTo>
                <a:cubicBezTo>
                  <a:pt x="163" y="278"/>
                  <a:pt x="164" y="277"/>
                  <a:pt x="164" y="277"/>
                </a:cubicBezTo>
                <a:cubicBezTo>
                  <a:pt x="164" y="277"/>
                  <a:pt x="165" y="276"/>
                  <a:pt x="165" y="276"/>
                </a:cubicBezTo>
                <a:cubicBezTo>
                  <a:pt x="167" y="274"/>
                  <a:pt x="170" y="272"/>
                  <a:pt x="177" y="270"/>
                </a:cubicBezTo>
                <a:cubicBezTo>
                  <a:pt x="182" y="268"/>
                  <a:pt x="192" y="267"/>
                  <a:pt x="206" y="267"/>
                </a:cubicBezTo>
                <a:cubicBezTo>
                  <a:pt x="213" y="267"/>
                  <a:pt x="220" y="267"/>
                  <a:pt x="228" y="267"/>
                </a:cubicBezTo>
                <a:cubicBezTo>
                  <a:pt x="235" y="268"/>
                  <a:pt x="241" y="268"/>
                  <a:pt x="247" y="268"/>
                </a:cubicBezTo>
                <a:cubicBezTo>
                  <a:pt x="253" y="268"/>
                  <a:pt x="257" y="268"/>
                  <a:pt x="260" y="267"/>
                </a:cubicBezTo>
                <a:cubicBezTo>
                  <a:pt x="263" y="267"/>
                  <a:pt x="266" y="266"/>
                  <a:pt x="268" y="266"/>
                </a:cubicBezTo>
                <a:cubicBezTo>
                  <a:pt x="274" y="265"/>
                  <a:pt x="277" y="265"/>
                  <a:pt x="280" y="265"/>
                </a:cubicBezTo>
                <a:cubicBezTo>
                  <a:pt x="284" y="265"/>
                  <a:pt x="287" y="266"/>
                  <a:pt x="291" y="269"/>
                </a:cubicBezTo>
                <a:cubicBezTo>
                  <a:pt x="295" y="272"/>
                  <a:pt x="296" y="274"/>
                  <a:pt x="297" y="277"/>
                </a:cubicBezTo>
                <a:cubicBezTo>
                  <a:pt x="298" y="278"/>
                  <a:pt x="299" y="280"/>
                  <a:pt x="302" y="283"/>
                </a:cubicBezTo>
                <a:cubicBezTo>
                  <a:pt x="305" y="286"/>
                  <a:pt x="309" y="290"/>
                  <a:pt x="313" y="293"/>
                </a:cubicBezTo>
                <a:cubicBezTo>
                  <a:pt x="315" y="294"/>
                  <a:pt x="316" y="294"/>
                  <a:pt x="317" y="294"/>
                </a:cubicBezTo>
                <a:cubicBezTo>
                  <a:pt x="317" y="294"/>
                  <a:pt x="317" y="294"/>
                  <a:pt x="317" y="294"/>
                </a:cubicBezTo>
                <a:cubicBezTo>
                  <a:pt x="317" y="294"/>
                  <a:pt x="318" y="294"/>
                  <a:pt x="318" y="293"/>
                </a:cubicBezTo>
                <a:cubicBezTo>
                  <a:pt x="318" y="293"/>
                  <a:pt x="318" y="293"/>
                  <a:pt x="318" y="293"/>
                </a:cubicBezTo>
                <a:cubicBezTo>
                  <a:pt x="319" y="288"/>
                  <a:pt x="319" y="284"/>
                  <a:pt x="318" y="280"/>
                </a:cubicBezTo>
                <a:cubicBezTo>
                  <a:pt x="317" y="278"/>
                  <a:pt x="317" y="275"/>
                  <a:pt x="317" y="272"/>
                </a:cubicBezTo>
                <a:cubicBezTo>
                  <a:pt x="318" y="265"/>
                  <a:pt x="325" y="255"/>
                  <a:pt x="334" y="248"/>
                </a:cubicBezTo>
                <a:cubicBezTo>
                  <a:pt x="335" y="247"/>
                  <a:pt x="336" y="247"/>
                  <a:pt x="336" y="246"/>
                </a:cubicBezTo>
                <a:cubicBezTo>
                  <a:pt x="336" y="246"/>
                  <a:pt x="337" y="246"/>
                  <a:pt x="337" y="246"/>
                </a:cubicBezTo>
                <a:cubicBezTo>
                  <a:pt x="336" y="244"/>
                  <a:pt x="334" y="243"/>
                  <a:pt x="333" y="240"/>
                </a:cubicBezTo>
                <a:cubicBezTo>
                  <a:pt x="332" y="238"/>
                  <a:pt x="330" y="235"/>
                  <a:pt x="328" y="233"/>
                </a:cubicBezTo>
                <a:cubicBezTo>
                  <a:pt x="326" y="231"/>
                  <a:pt x="324" y="229"/>
                  <a:pt x="323" y="227"/>
                </a:cubicBezTo>
                <a:cubicBezTo>
                  <a:pt x="320" y="222"/>
                  <a:pt x="320" y="222"/>
                  <a:pt x="320" y="222"/>
                </a:cubicBezTo>
                <a:cubicBezTo>
                  <a:pt x="320" y="222"/>
                  <a:pt x="320" y="222"/>
                  <a:pt x="320" y="222"/>
                </a:cubicBezTo>
                <a:cubicBezTo>
                  <a:pt x="319" y="220"/>
                  <a:pt x="318" y="217"/>
                  <a:pt x="318" y="214"/>
                </a:cubicBezTo>
                <a:cubicBezTo>
                  <a:pt x="317" y="206"/>
                  <a:pt x="316" y="199"/>
                  <a:pt x="312" y="193"/>
                </a:cubicBezTo>
                <a:cubicBezTo>
                  <a:pt x="311" y="191"/>
                  <a:pt x="310" y="191"/>
                  <a:pt x="309" y="190"/>
                </a:cubicBezTo>
                <a:cubicBezTo>
                  <a:pt x="307" y="189"/>
                  <a:pt x="304" y="188"/>
                  <a:pt x="302" y="182"/>
                </a:cubicBezTo>
                <a:cubicBezTo>
                  <a:pt x="300" y="176"/>
                  <a:pt x="298" y="172"/>
                  <a:pt x="294" y="167"/>
                </a:cubicBezTo>
                <a:cubicBezTo>
                  <a:pt x="293" y="166"/>
                  <a:pt x="292" y="165"/>
                  <a:pt x="291" y="165"/>
                </a:cubicBezTo>
                <a:cubicBezTo>
                  <a:pt x="289" y="165"/>
                  <a:pt x="287" y="166"/>
                  <a:pt x="285" y="167"/>
                </a:cubicBezTo>
                <a:cubicBezTo>
                  <a:pt x="283" y="167"/>
                  <a:pt x="281" y="168"/>
                  <a:pt x="278" y="168"/>
                </a:cubicBezTo>
                <a:cubicBezTo>
                  <a:pt x="277" y="168"/>
                  <a:pt x="276" y="168"/>
                  <a:pt x="275" y="168"/>
                </a:cubicBezTo>
                <a:cubicBezTo>
                  <a:pt x="273" y="168"/>
                  <a:pt x="271" y="167"/>
                  <a:pt x="269" y="166"/>
                </a:cubicBezTo>
                <a:cubicBezTo>
                  <a:pt x="267" y="163"/>
                  <a:pt x="267" y="159"/>
                  <a:pt x="268" y="155"/>
                </a:cubicBezTo>
                <a:cubicBezTo>
                  <a:pt x="268" y="155"/>
                  <a:pt x="268" y="154"/>
                  <a:pt x="268" y="154"/>
                </a:cubicBezTo>
                <a:cubicBezTo>
                  <a:pt x="268" y="151"/>
                  <a:pt x="269" y="147"/>
                  <a:pt x="268" y="143"/>
                </a:cubicBezTo>
                <a:cubicBezTo>
                  <a:pt x="268" y="131"/>
                  <a:pt x="271" y="127"/>
                  <a:pt x="275" y="124"/>
                </a:cubicBezTo>
                <a:cubicBezTo>
                  <a:pt x="277" y="123"/>
                  <a:pt x="278" y="122"/>
                  <a:pt x="279" y="121"/>
                </a:cubicBezTo>
                <a:cubicBezTo>
                  <a:pt x="279" y="121"/>
                  <a:pt x="279" y="120"/>
                  <a:pt x="279" y="120"/>
                </a:cubicBezTo>
                <a:cubicBezTo>
                  <a:pt x="279" y="120"/>
                  <a:pt x="279" y="120"/>
                  <a:pt x="279" y="120"/>
                </a:cubicBezTo>
                <a:cubicBezTo>
                  <a:pt x="278" y="118"/>
                  <a:pt x="276" y="116"/>
                  <a:pt x="274" y="112"/>
                </a:cubicBezTo>
                <a:cubicBezTo>
                  <a:pt x="274" y="112"/>
                  <a:pt x="274" y="112"/>
                  <a:pt x="274" y="112"/>
                </a:cubicBezTo>
                <a:cubicBezTo>
                  <a:pt x="272" y="113"/>
                  <a:pt x="269" y="114"/>
                  <a:pt x="265" y="115"/>
                </a:cubicBezTo>
                <a:cubicBezTo>
                  <a:pt x="262" y="115"/>
                  <a:pt x="260" y="115"/>
                  <a:pt x="258" y="115"/>
                </a:cubicBezTo>
                <a:cubicBezTo>
                  <a:pt x="258" y="115"/>
                  <a:pt x="257" y="115"/>
                  <a:pt x="257" y="115"/>
                </a:cubicBezTo>
                <a:cubicBezTo>
                  <a:pt x="253" y="115"/>
                  <a:pt x="251" y="113"/>
                  <a:pt x="249" y="110"/>
                </a:cubicBezTo>
                <a:cubicBezTo>
                  <a:pt x="249" y="109"/>
                  <a:pt x="249" y="109"/>
                  <a:pt x="249" y="109"/>
                </a:cubicBezTo>
                <a:cubicBezTo>
                  <a:pt x="244" y="104"/>
                  <a:pt x="246" y="99"/>
                  <a:pt x="247" y="96"/>
                </a:cubicBezTo>
                <a:cubicBezTo>
                  <a:pt x="247" y="95"/>
                  <a:pt x="247" y="94"/>
                  <a:pt x="247" y="94"/>
                </a:cubicBezTo>
                <a:cubicBezTo>
                  <a:pt x="247" y="91"/>
                  <a:pt x="243" y="87"/>
                  <a:pt x="239" y="81"/>
                </a:cubicBezTo>
                <a:cubicBezTo>
                  <a:pt x="237" y="79"/>
                  <a:pt x="236" y="79"/>
                  <a:pt x="233" y="78"/>
                </a:cubicBezTo>
                <a:cubicBezTo>
                  <a:pt x="231" y="78"/>
                  <a:pt x="228" y="77"/>
                  <a:pt x="224" y="76"/>
                </a:cubicBezTo>
                <a:cubicBezTo>
                  <a:pt x="212" y="71"/>
                  <a:pt x="207" y="42"/>
                  <a:pt x="207" y="34"/>
                </a:cubicBezTo>
                <a:cubicBezTo>
                  <a:pt x="208" y="30"/>
                  <a:pt x="208" y="26"/>
                  <a:pt x="207" y="22"/>
                </a:cubicBezTo>
                <a:cubicBezTo>
                  <a:pt x="207" y="20"/>
                  <a:pt x="207" y="18"/>
                  <a:pt x="207" y="16"/>
                </a:cubicBezTo>
                <a:cubicBezTo>
                  <a:pt x="207" y="12"/>
                  <a:pt x="209" y="9"/>
                  <a:pt x="211" y="6"/>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0" name="Freeform 149"/>
          <p:cNvSpPr>
            <a:spLocks/>
          </p:cNvSpPr>
          <p:nvPr/>
        </p:nvSpPr>
        <p:spPr bwMode="auto">
          <a:xfrm>
            <a:off x="18171329" y="3448428"/>
            <a:ext cx="65598" cy="28864"/>
          </a:xfrm>
          <a:custGeom>
            <a:avLst/>
            <a:gdLst>
              <a:gd name="T0" fmla="*/ 2 w 18"/>
              <a:gd name="T1" fmla="*/ 0 h 8"/>
              <a:gd name="T2" fmla="*/ 0 w 18"/>
              <a:gd name="T3" fmla="*/ 0 h 8"/>
              <a:gd name="T4" fmla="*/ 2 w 18"/>
              <a:gd name="T5" fmla="*/ 1 h 8"/>
              <a:gd name="T6" fmla="*/ 11 w 18"/>
              <a:gd name="T7" fmla="*/ 6 h 8"/>
              <a:gd name="T8" fmla="*/ 18 w 18"/>
              <a:gd name="T9" fmla="*/ 8 h 8"/>
              <a:gd name="T10" fmla="*/ 17 w 18"/>
              <a:gd name="T11" fmla="*/ 7 h 8"/>
              <a:gd name="T12" fmla="*/ 7 w 18"/>
              <a:gd name="T13" fmla="*/ 0 h 8"/>
              <a:gd name="T14" fmla="*/ 2 w 18"/>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8">
                <a:moveTo>
                  <a:pt x="2" y="0"/>
                </a:moveTo>
                <a:cubicBezTo>
                  <a:pt x="1" y="0"/>
                  <a:pt x="1" y="0"/>
                  <a:pt x="0" y="0"/>
                </a:cubicBezTo>
                <a:cubicBezTo>
                  <a:pt x="1" y="0"/>
                  <a:pt x="1" y="1"/>
                  <a:pt x="2" y="1"/>
                </a:cubicBezTo>
                <a:cubicBezTo>
                  <a:pt x="3" y="3"/>
                  <a:pt x="5" y="5"/>
                  <a:pt x="11" y="6"/>
                </a:cubicBezTo>
                <a:cubicBezTo>
                  <a:pt x="14" y="7"/>
                  <a:pt x="16" y="8"/>
                  <a:pt x="18" y="8"/>
                </a:cubicBezTo>
                <a:cubicBezTo>
                  <a:pt x="18" y="8"/>
                  <a:pt x="17" y="7"/>
                  <a:pt x="17" y="7"/>
                </a:cubicBezTo>
                <a:cubicBezTo>
                  <a:pt x="15" y="4"/>
                  <a:pt x="13" y="1"/>
                  <a:pt x="7" y="0"/>
                </a:cubicBezTo>
                <a:cubicBezTo>
                  <a:pt x="5" y="0"/>
                  <a:pt x="4" y="0"/>
                  <a:pt x="2" y="0"/>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1" name="Freeform 150"/>
          <p:cNvSpPr>
            <a:spLocks/>
          </p:cNvSpPr>
          <p:nvPr/>
        </p:nvSpPr>
        <p:spPr bwMode="auto">
          <a:xfrm>
            <a:off x="17268670" y="3251627"/>
            <a:ext cx="881652" cy="543162"/>
          </a:xfrm>
          <a:custGeom>
            <a:avLst/>
            <a:gdLst>
              <a:gd name="T0" fmla="*/ 0 w 245"/>
              <a:gd name="T1" fmla="*/ 64 h 151"/>
              <a:gd name="T2" fmla="*/ 11 w 245"/>
              <a:gd name="T3" fmla="*/ 68 h 151"/>
              <a:gd name="T4" fmla="*/ 25 w 245"/>
              <a:gd name="T5" fmla="*/ 75 h 151"/>
              <a:gd name="T6" fmla="*/ 36 w 245"/>
              <a:gd name="T7" fmla="*/ 74 h 151"/>
              <a:gd name="T8" fmla="*/ 50 w 245"/>
              <a:gd name="T9" fmla="*/ 72 h 151"/>
              <a:gd name="T10" fmla="*/ 73 w 245"/>
              <a:gd name="T11" fmla="*/ 75 h 151"/>
              <a:gd name="T12" fmla="*/ 95 w 245"/>
              <a:gd name="T13" fmla="*/ 77 h 151"/>
              <a:gd name="T14" fmla="*/ 109 w 245"/>
              <a:gd name="T15" fmla="*/ 88 h 151"/>
              <a:gd name="T16" fmla="*/ 113 w 245"/>
              <a:gd name="T17" fmla="*/ 111 h 151"/>
              <a:gd name="T18" fmla="*/ 113 w 245"/>
              <a:gd name="T19" fmla="*/ 132 h 151"/>
              <a:gd name="T20" fmla="*/ 124 w 245"/>
              <a:gd name="T21" fmla="*/ 149 h 151"/>
              <a:gd name="T22" fmla="*/ 127 w 245"/>
              <a:gd name="T23" fmla="*/ 148 h 151"/>
              <a:gd name="T24" fmla="*/ 130 w 245"/>
              <a:gd name="T25" fmla="*/ 125 h 151"/>
              <a:gd name="T26" fmla="*/ 141 w 245"/>
              <a:gd name="T27" fmla="*/ 112 h 151"/>
              <a:gd name="T28" fmla="*/ 147 w 245"/>
              <a:gd name="T29" fmla="*/ 100 h 151"/>
              <a:gd name="T30" fmla="*/ 155 w 245"/>
              <a:gd name="T31" fmla="*/ 91 h 151"/>
              <a:gd name="T32" fmla="*/ 163 w 245"/>
              <a:gd name="T33" fmla="*/ 87 h 151"/>
              <a:gd name="T34" fmla="*/ 164 w 245"/>
              <a:gd name="T35" fmla="*/ 94 h 151"/>
              <a:gd name="T36" fmla="*/ 171 w 245"/>
              <a:gd name="T37" fmla="*/ 97 h 151"/>
              <a:gd name="T38" fmla="*/ 169 w 245"/>
              <a:gd name="T39" fmla="*/ 85 h 151"/>
              <a:gd name="T40" fmla="*/ 204 w 245"/>
              <a:gd name="T41" fmla="*/ 69 h 151"/>
              <a:gd name="T42" fmla="*/ 218 w 245"/>
              <a:gd name="T43" fmla="*/ 68 h 151"/>
              <a:gd name="T44" fmla="*/ 245 w 245"/>
              <a:gd name="T45" fmla="*/ 54 h 151"/>
              <a:gd name="T46" fmla="*/ 216 w 245"/>
              <a:gd name="T47" fmla="*/ 40 h 151"/>
              <a:gd name="T48" fmla="*/ 198 w 245"/>
              <a:gd name="T49" fmla="*/ 29 h 151"/>
              <a:gd name="T50" fmla="*/ 179 w 245"/>
              <a:gd name="T51" fmla="*/ 45 h 151"/>
              <a:gd name="T52" fmla="*/ 156 w 245"/>
              <a:gd name="T53" fmla="*/ 58 h 151"/>
              <a:gd name="T54" fmla="*/ 139 w 245"/>
              <a:gd name="T55" fmla="*/ 59 h 151"/>
              <a:gd name="T56" fmla="*/ 125 w 245"/>
              <a:gd name="T57" fmla="*/ 54 h 151"/>
              <a:gd name="T58" fmla="*/ 117 w 245"/>
              <a:gd name="T59" fmla="*/ 51 h 151"/>
              <a:gd name="T60" fmla="*/ 102 w 245"/>
              <a:gd name="T61" fmla="*/ 32 h 151"/>
              <a:gd name="T62" fmla="*/ 94 w 245"/>
              <a:gd name="T63" fmla="*/ 34 h 151"/>
              <a:gd name="T64" fmla="*/ 66 w 245"/>
              <a:gd name="T65" fmla="*/ 31 h 151"/>
              <a:gd name="T66" fmla="*/ 67 w 245"/>
              <a:gd name="T67" fmla="*/ 18 h 151"/>
              <a:gd name="T68" fmla="*/ 90 w 245"/>
              <a:gd name="T69" fmla="*/ 2 h 151"/>
              <a:gd name="T70" fmla="*/ 74 w 245"/>
              <a:gd name="T71" fmla="*/ 6 h 151"/>
              <a:gd name="T72" fmla="*/ 63 w 245"/>
              <a:gd name="T73" fmla="*/ 15 h 151"/>
              <a:gd name="T74" fmla="*/ 45 w 245"/>
              <a:gd name="T75" fmla="*/ 37 h 151"/>
              <a:gd name="T76" fmla="*/ 22 w 245"/>
              <a:gd name="T77" fmla="*/ 51 h 151"/>
              <a:gd name="T78" fmla="*/ 7 w 245"/>
              <a:gd name="T79" fmla="*/ 59 h 151"/>
              <a:gd name="T80" fmla="*/ 0 w 245"/>
              <a:gd name="T81" fmla="*/ 6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5" h="151">
                <a:moveTo>
                  <a:pt x="0" y="64"/>
                </a:moveTo>
                <a:cubicBezTo>
                  <a:pt x="0" y="64"/>
                  <a:pt x="0" y="64"/>
                  <a:pt x="0" y="64"/>
                </a:cubicBezTo>
                <a:cubicBezTo>
                  <a:pt x="2" y="65"/>
                  <a:pt x="4" y="66"/>
                  <a:pt x="7" y="67"/>
                </a:cubicBezTo>
                <a:cubicBezTo>
                  <a:pt x="8" y="67"/>
                  <a:pt x="10" y="68"/>
                  <a:pt x="11" y="68"/>
                </a:cubicBezTo>
                <a:cubicBezTo>
                  <a:pt x="18" y="71"/>
                  <a:pt x="21" y="73"/>
                  <a:pt x="22" y="74"/>
                </a:cubicBezTo>
                <a:cubicBezTo>
                  <a:pt x="23" y="74"/>
                  <a:pt x="23" y="75"/>
                  <a:pt x="25" y="75"/>
                </a:cubicBezTo>
                <a:cubicBezTo>
                  <a:pt x="25" y="75"/>
                  <a:pt x="25" y="75"/>
                  <a:pt x="26" y="75"/>
                </a:cubicBezTo>
                <a:cubicBezTo>
                  <a:pt x="28" y="75"/>
                  <a:pt x="31" y="74"/>
                  <a:pt x="36" y="74"/>
                </a:cubicBezTo>
                <a:cubicBezTo>
                  <a:pt x="38" y="74"/>
                  <a:pt x="38" y="74"/>
                  <a:pt x="39" y="74"/>
                </a:cubicBezTo>
                <a:cubicBezTo>
                  <a:pt x="46" y="73"/>
                  <a:pt x="48" y="72"/>
                  <a:pt x="50" y="72"/>
                </a:cubicBezTo>
                <a:cubicBezTo>
                  <a:pt x="52" y="71"/>
                  <a:pt x="53" y="71"/>
                  <a:pt x="55" y="71"/>
                </a:cubicBezTo>
                <a:cubicBezTo>
                  <a:pt x="58" y="71"/>
                  <a:pt x="62" y="72"/>
                  <a:pt x="73" y="75"/>
                </a:cubicBezTo>
                <a:cubicBezTo>
                  <a:pt x="79" y="76"/>
                  <a:pt x="84" y="77"/>
                  <a:pt x="89" y="77"/>
                </a:cubicBezTo>
                <a:cubicBezTo>
                  <a:pt x="91" y="77"/>
                  <a:pt x="93" y="77"/>
                  <a:pt x="95" y="77"/>
                </a:cubicBezTo>
                <a:cubicBezTo>
                  <a:pt x="96" y="76"/>
                  <a:pt x="98" y="76"/>
                  <a:pt x="99" y="76"/>
                </a:cubicBezTo>
                <a:cubicBezTo>
                  <a:pt x="105" y="76"/>
                  <a:pt x="107" y="81"/>
                  <a:pt x="109" y="88"/>
                </a:cubicBezTo>
                <a:cubicBezTo>
                  <a:pt x="111" y="93"/>
                  <a:pt x="112" y="94"/>
                  <a:pt x="113" y="95"/>
                </a:cubicBezTo>
                <a:cubicBezTo>
                  <a:pt x="116" y="99"/>
                  <a:pt x="115" y="103"/>
                  <a:pt x="113" y="111"/>
                </a:cubicBezTo>
                <a:cubicBezTo>
                  <a:pt x="113" y="113"/>
                  <a:pt x="112" y="115"/>
                  <a:pt x="112" y="117"/>
                </a:cubicBezTo>
                <a:cubicBezTo>
                  <a:pt x="109" y="127"/>
                  <a:pt x="109" y="128"/>
                  <a:pt x="113" y="132"/>
                </a:cubicBezTo>
                <a:cubicBezTo>
                  <a:pt x="116" y="134"/>
                  <a:pt x="118" y="135"/>
                  <a:pt x="119" y="136"/>
                </a:cubicBezTo>
                <a:cubicBezTo>
                  <a:pt x="125" y="139"/>
                  <a:pt x="125" y="143"/>
                  <a:pt x="124" y="149"/>
                </a:cubicBezTo>
                <a:cubicBezTo>
                  <a:pt x="123" y="150"/>
                  <a:pt x="123" y="150"/>
                  <a:pt x="123" y="151"/>
                </a:cubicBezTo>
                <a:cubicBezTo>
                  <a:pt x="125" y="150"/>
                  <a:pt x="127" y="149"/>
                  <a:pt x="127" y="148"/>
                </a:cubicBezTo>
                <a:cubicBezTo>
                  <a:pt x="126" y="146"/>
                  <a:pt x="125" y="143"/>
                  <a:pt x="124" y="138"/>
                </a:cubicBezTo>
                <a:cubicBezTo>
                  <a:pt x="124" y="131"/>
                  <a:pt x="126" y="129"/>
                  <a:pt x="130" y="125"/>
                </a:cubicBezTo>
                <a:cubicBezTo>
                  <a:pt x="132" y="124"/>
                  <a:pt x="134" y="122"/>
                  <a:pt x="137" y="118"/>
                </a:cubicBezTo>
                <a:cubicBezTo>
                  <a:pt x="141" y="114"/>
                  <a:pt x="141" y="112"/>
                  <a:pt x="141" y="112"/>
                </a:cubicBezTo>
                <a:cubicBezTo>
                  <a:pt x="142" y="109"/>
                  <a:pt x="142" y="107"/>
                  <a:pt x="145" y="103"/>
                </a:cubicBezTo>
                <a:cubicBezTo>
                  <a:pt x="146" y="102"/>
                  <a:pt x="146" y="101"/>
                  <a:pt x="147" y="100"/>
                </a:cubicBezTo>
                <a:cubicBezTo>
                  <a:pt x="149" y="96"/>
                  <a:pt x="149" y="96"/>
                  <a:pt x="152" y="93"/>
                </a:cubicBezTo>
                <a:cubicBezTo>
                  <a:pt x="153" y="93"/>
                  <a:pt x="154" y="92"/>
                  <a:pt x="155" y="91"/>
                </a:cubicBezTo>
                <a:cubicBezTo>
                  <a:pt x="159" y="87"/>
                  <a:pt x="159" y="87"/>
                  <a:pt x="160" y="87"/>
                </a:cubicBezTo>
                <a:cubicBezTo>
                  <a:pt x="163" y="87"/>
                  <a:pt x="163" y="87"/>
                  <a:pt x="163" y="87"/>
                </a:cubicBezTo>
                <a:cubicBezTo>
                  <a:pt x="164" y="90"/>
                  <a:pt x="164" y="90"/>
                  <a:pt x="164" y="90"/>
                </a:cubicBezTo>
                <a:cubicBezTo>
                  <a:pt x="165" y="91"/>
                  <a:pt x="165" y="93"/>
                  <a:pt x="164" y="94"/>
                </a:cubicBezTo>
                <a:cubicBezTo>
                  <a:pt x="165" y="96"/>
                  <a:pt x="167" y="98"/>
                  <a:pt x="170" y="101"/>
                </a:cubicBezTo>
                <a:cubicBezTo>
                  <a:pt x="170" y="99"/>
                  <a:pt x="170" y="98"/>
                  <a:pt x="171" y="97"/>
                </a:cubicBezTo>
                <a:cubicBezTo>
                  <a:pt x="172" y="94"/>
                  <a:pt x="172" y="94"/>
                  <a:pt x="171" y="92"/>
                </a:cubicBezTo>
                <a:cubicBezTo>
                  <a:pt x="170" y="90"/>
                  <a:pt x="169" y="88"/>
                  <a:pt x="169" y="85"/>
                </a:cubicBezTo>
                <a:cubicBezTo>
                  <a:pt x="169" y="76"/>
                  <a:pt x="175" y="74"/>
                  <a:pt x="188" y="70"/>
                </a:cubicBezTo>
                <a:cubicBezTo>
                  <a:pt x="197" y="67"/>
                  <a:pt x="201" y="68"/>
                  <a:pt x="204" y="69"/>
                </a:cubicBezTo>
                <a:cubicBezTo>
                  <a:pt x="205" y="70"/>
                  <a:pt x="207" y="70"/>
                  <a:pt x="211" y="70"/>
                </a:cubicBezTo>
                <a:cubicBezTo>
                  <a:pt x="216" y="70"/>
                  <a:pt x="216" y="69"/>
                  <a:pt x="218" y="68"/>
                </a:cubicBezTo>
                <a:cubicBezTo>
                  <a:pt x="220" y="65"/>
                  <a:pt x="224" y="62"/>
                  <a:pt x="234" y="58"/>
                </a:cubicBezTo>
                <a:cubicBezTo>
                  <a:pt x="240" y="55"/>
                  <a:pt x="243" y="54"/>
                  <a:pt x="245" y="54"/>
                </a:cubicBezTo>
                <a:cubicBezTo>
                  <a:pt x="242" y="53"/>
                  <a:pt x="237" y="51"/>
                  <a:pt x="229" y="47"/>
                </a:cubicBezTo>
                <a:cubicBezTo>
                  <a:pt x="219" y="43"/>
                  <a:pt x="218" y="42"/>
                  <a:pt x="216" y="40"/>
                </a:cubicBezTo>
                <a:cubicBezTo>
                  <a:pt x="216" y="39"/>
                  <a:pt x="214" y="38"/>
                  <a:pt x="206" y="33"/>
                </a:cubicBezTo>
                <a:cubicBezTo>
                  <a:pt x="201" y="30"/>
                  <a:pt x="199" y="29"/>
                  <a:pt x="198" y="29"/>
                </a:cubicBezTo>
                <a:cubicBezTo>
                  <a:pt x="198" y="29"/>
                  <a:pt x="198" y="30"/>
                  <a:pt x="198" y="30"/>
                </a:cubicBezTo>
                <a:cubicBezTo>
                  <a:pt x="195" y="35"/>
                  <a:pt x="191" y="41"/>
                  <a:pt x="179" y="45"/>
                </a:cubicBezTo>
                <a:cubicBezTo>
                  <a:pt x="175" y="47"/>
                  <a:pt x="168" y="49"/>
                  <a:pt x="166" y="50"/>
                </a:cubicBezTo>
                <a:cubicBezTo>
                  <a:pt x="165" y="52"/>
                  <a:pt x="163" y="54"/>
                  <a:pt x="156" y="58"/>
                </a:cubicBezTo>
                <a:cubicBezTo>
                  <a:pt x="150" y="61"/>
                  <a:pt x="147" y="63"/>
                  <a:pt x="145" y="63"/>
                </a:cubicBezTo>
                <a:cubicBezTo>
                  <a:pt x="141" y="63"/>
                  <a:pt x="140" y="60"/>
                  <a:pt x="139" y="59"/>
                </a:cubicBezTo>
                <a:cubicBezTo>
                  <a:pt x="138" y="57"/>
                  <a:pt x="137" y="56"/>
                  <a:pt x="134" y="56"/>
                </a:cubicBezTo>
                <a:cubicBezTo>
                  <a:pt x="126" y="55"/>
                  <a:pt x="126" y="55"/>
                  <a:pt x="125" y="54"/>
                </a:cubicBezTo>
                <a:cubicBezTo>
                  <a:pt x="125" y="54"/>
                  <a:pt x="124" y="53"/>
                  <a:pt x="118" y="51"/>
                </a:cubicBezTo>
                <a:cubicBezTo>
                  <a:pt x="117" y="51"/>
                  <a:pt x="117" y="51"/>
                  <a:pt x="117" y="51"/>
                </a:cubicBezTo>
                <a:cubicBezTo>
                  <a:pt x="109" y="49"/>
                  <a:pt x="106" y="48"/>
                  <a:pt x="106" y="42"/>
                </a:cubicBezTo>
                <a:cubicBezTo>
                  <a:pt x="106" y="40"/>
                  <a:pt x="105" y="38"/>
                  <a:pt x="102" y="32"/>
                </a:cubicBezTo>
                <a:cubicBezTo>
                  <a:pt x="101" y="33"/>
                  <a:pt x="100" y="33"/>
                  <a:pt x="100" y="33"/>
                </a:cubicBezTo>
                <a:cubicBezTo>
                  <a:pt x="97" y="34"/>
                  <a:pt x="97" y="34"/>
                  <a:pt x="94" y="34"/>
                </a:cubicBezTo>
                <a:cubicBezTo>
                  <a:pt x="91" y="35"/>
                  <a:pt x="88" y="35"/>
                  <a:pt x="81" y="36"/>
                </a:cubicBezTo>
                <a:cubicBezTo>
                  <a:pt x="73" y="38"/>
                  <a:pt x="68" y="36"/>
                  <a:pt x="66" y="31"/>
                </a:cubicBezTo>
                <a:cubicBezTo>
                  <a:pt x="64" y="26"/>
                  <a:pt x="66" y="20"/>
                  <a:pt x="66" y="20"/>
                </a:cubicBezTo>
                <a:cubicBezTo>
                  <a:pt x="67" y="18"/>
                  <a:pt x="67" y="18"/>
                  <a:pt x="67" y="18"/>
                </a:cubicBezTo>
                <a:cubicBezTo>
                  <a:pt x="68" y="17"/>
                  <a:pt x="68" y="17"/>
                  <a:pt x="68" y="17"/>
                </a:cubicBezTo>
                <a:cubicBezTo>
                  <a:pt x="73" y="14"/>
                  <a:pt x="86" y="6"/>
                  <a:pt x="90" y="2"/>
                </a:cubicBezTo>
                <a:cubicBezTo>
                  <a:pt x="90" y="1"/>
                  <a:pt x="90" y="0"/>
                  <a:pt x="91" y="0"/>
                </a:cubicBezTo>
                <a:cubicBezTo>
                  <a:pt x="88" y="0"/>
                  <a:pt x="82" y="2"/>
                  <a:pt x="74" y="6"/>
                </a:cubicBezTo>
                <a:cubicBezTo>
                  <a:pt x="70" y="8"/>
                  <a:pt x="69" y="8"/>
                  <a:pt x="69" y="9"/>
                </a:cubicBezTo>
                <a:cubicBezTo>
                  <a:pt x="68" y="10"/>
                  <a:pt x="67" y="12"/>
                  <a:pt x="63" y="15"/>
                </a:cubicBezTo>
                <a:cubicBezTo>
                  <a:pt x="59" y="18"/>
                  <a:pt x="57" y="22"/>
                  <a:pt x="54" y="26"/>
                </a:cubicBezTo>
                <a:cubicBezTo>
                  <a:pt x="52" y="29"/>
                  <a:pt x="49" y="33"/>
                  <a:pt x="45" y="37"/>
                </a:cubicBezTo>
                <a:cubicBezTo>
                  <a:pt x="40" y="43"/>
                  <a:pt x="37" y="44"/>
                  <a:pt x="32" y="45"/>
                </a:cubicBezTo>
                <a:cubicBezTo>
                  <a:pt x="29" y="46"/>
                  <a:pt x="26" y="48"/>
                  <a:pt x="22" y="51"/>
                </a:cubicBezTo>
                <a:cubicBezTo>
                  <a:pt x="15" y="56"/>
                  <a:pt x="14" y="56"/>
                  <a:pt x="13" y="56"/>
                </a:cubicBezTo>
                <a:cubicBezTo>
                  <a:pt x="12" y="57"/>
                  <a:pt x="11" y="57"/>
                  <a:pt x="7" y="59"/>
                </a:cubicBezTo>
                <a:cubicBezTo>
                  <a:pt x="4" y="61"/>
                  <a:pt x="2" y="62"/>
                  <a:pt x="0" y="63"/>
                </a:cubicBezTo>
                <a:cubicBezTo>
                  <a:pt x="0" y="63"/>
                  <a:pt x="0" y="63"/>
                  <a:pt x="0" y="64"/>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2" name="Freeform 151"/>
          <p:cNvSpPr>
            <a:spLocks/>
          </p:cNvSpPr>
          <p:nvPr/>
        </p:nvSpPr>
        <p:spPr bwMode="auto">
          <a:xfrm>
            <a:off x="18310399" y="4387801"/>
            <a:ext cx="718966" cy="850166"/>
          </a:xfrm>
          <a:custGeom>
            <a:avLst/>
            <a:gdLst>
              <a:gd name="T0" fmla="*/ 51 w 200"/>
              <a:gd name="T1" fmla="*/ 31 h 236"/>
              <a:gd name="T2" fmla="*/ 21 w 200"/>
              <a:gd name="T3" fmla="*/ 29 h 236"/>
              <a:gd name="T4" fmla="*/ 0 w 200"/>
              <a:gd name="T5" fmla="*/ 30 h 236"/>
              <a:gd name="T6" fmla="*/ 0 w 200"/>
              <a:gd name="T7" fmla="*/ 37 h 236"/>
              <a:gd name="T8" fmla="*/ 0 w 200"/>
              <a:gd name="T9" fmla="*/ 44 h 236"/>
              <a:gd name="T10" fmla="*/ 1 w 200"/>
              <a:gd name="T11" fmla="*/ 53 h 236"/>
              <a:gd name="T12" fmla="*/ 2 w 200"/>
              <a:gd name="T13" fmla="*/ 66 h 236"/>
              <a:gd name="T14" fmla="*/ 3 w 200"/>
              <a:gd name="T15" fmla="*/ 80 h 236"/>
              <a:gd name="T16" fmla="*/ 7 w 200"/>
              <a:gd name="T17" fmla="*/ 121 h 236"/>
              <a:gd name="T18" fmla="*/ 9 w 200"/>
              <a:gd name="T19" fmla="*/ 168 h 236"/>
              <a:gd name="T20" fmla="*/ 25 w 200"/>
              <a:gd name="T21" fmla="*/ 194 h 236"/>
              <a:gd name="T22" fmla="*/ 26 w 200"/>
              <a:gd name="T23" fmla="*/ 199 h 236"/>
              <a:gd name="T24" fmla="*/ 27 w 200"/>
              <a:gd name="T25" fmla="*/ 203 h 236"/>
              <a:gd name="T26" fmla="*/ 28 w 200"/>
              <a:gd name="T27" fmla="*/ 206 h 236"/>
              <a:gd name="T28" fmla="*/ 29 w 200"/>
              <a:gd name="T29" fmla="*/ 208 h 236"/>
              <a:gd name="T30" fmla="*/ 29 w 200"/>
              <a:gd name="T31" fmla="*/ 208 h 236"/>
              <a:gd name="T32" fmla="*/ 31 w 200"/>
              <a:gd name="T33" fmla="*/ 209 h 236"/>
              <a:gd name="T34" fmla="*/ 34 w 200"/>
              <a:gd name="T35" fmla="*/ 210 h 236"/>
              <a:gd name="T36" fmla="*/ 55 w 200"/>
              <a:gd name="T37" fmla="*/ 216 h 236"/>
              <a:gd name="T38" fmla="*/ 73 w 200"/>
              <a:gd name="T39" fmla="*/ 219 h 236"/>
              <a:gd name="T40" fmla="*/ 88 w 200"/>
              <a:gd name="T41" fmla="*/ 225 h 236"/>
              <a:gd name="T42" fmla="*/ 96 w 200"/>
              <a:gd name="T43" fmla="*/ 221 h 236"/>
              <a:gd name="T44" fmla="*/ 124 w 200"/>
              <a:gd name="T45" fmla="*/ 210 h 236"/>
              <a:gd name="T46" fmla="*/ 134 w 200"/>
              <a:gd name="T47" fmla="*/ 226 h 236"/>
              <a:gd name="T48" fmla="*/ 132 w 200"/>
              <a:gd name="T49" fmla="*/ 233 h 236"/>
              <a:gd name="T50" fmla="*/ 131 w 200"/>
              <a:gd name="T51" fmla="*/ 236 h 236"/>
              <a:gd name="T52" fmla="*/ 133 w 200"/>
              <a:gd name="T53" fmla="*/ 235 h 236"/>
              <a:gd name="T54" fmla="*/ 139 w 200"/>
              <a:gd name="T55" fmla="*/ 231 h 236"/>
              <a:gd name="T56" fmla="*/ 141 w 200"/>
              <a:gd name="T57" fmla="*/ 229 h 236"/>
              <a:gd name="T58" fmla="*/ 143 w 200"/>
              <a:gd name="T59" fmla="*/ 227 h 236"/>
              <a:gd name="T60" fmla="*/ 143 w 200"/>
              <a:gd name="T61" fmla="*/ 223 h 236"/>
              <a:gd name="T62" fmla="*/ 192 w 200"/>
              <a:gd name="T63" fmla="*/ 139 h 236"/>
              <a:gd name="T64" fmla="*/ 194 w 200"/>
              <a:gd name="T65" fmla="*/ 133 h 236"/>
              <a:gd name="T66" fmla="*/ 191 w 200"/>
              <a:gd name="T67" fmla="*/ 122 h 236"/>
              <a:gd name="T68" fmla="*/ 195 w 200"/>
              <a:gd name="T69" fmla="*/ 102 h 236"/>
              <a:gd name="T70" fmla="*/ 195 w 200"/>
              <a:gd name="T71" fmla="*/ 43 h 236"/>
              <a:gd name="T72" fmla="*/ 195 w 200"/>
              <a:gd name="T73" fmla="*/ 37 h 236"/>
              <a:gd name="T74" fmla="*/ 194 w 200"/>
              <a:gd name="T75" fmla="*/ 33 h 236"/>
              <a:gd name="T76" fmla="*/ 193 w 200"/>
              <a:gd name="T77" fmla="*/ 27 h 236"/>
              <a:gd name="T78" fmla="*/ 193 w 200"/>
              <a:gd name="T79" fmla="*/ 23 h 236"/>
              <a:gd name="T80" fmla="*/ 191 w 200"/>
              <a:gd name="T81" fmla="*/ 17 h 236"/>
              <a:gd name="T82" fmla="*/ 191 w 200"/>
              <a:gd name="T83" fmla="*/ 14 h 236"/>
              <a:gd name="T84" fmla="*/ 190 w 200"/>
              <a:gd name="T85" fmla="*/ 9 h 236"/>
              <a:gd name="T86" fmla="*/ 189 w 200"/>
              <a:gd name="T87" fmla="*/ 6 h 236"/>
              <a:gd name="T88" fmla="*/ 188 w 200"/>
              <a:gd name="T89" fmla="*/ 2 h 236"/>
              <a:gd name="T90" fmla="*/ 187 w 200"/>
              <a:gd name="T91" fmla="*/ 1 h 236"/>
              <a:gd name="T92" fmla="*/ 167 w 200"/>
              <a:gd name="T93" fmla="*/ 7 h 236"/>
              <a:gd name="T94" fmla="*/ 164 w 200"/>
              <a:gd name="T95" fmla="*/ 23 h 236"/>
              <a:gd name="T96" fmla="*/ 109 w 200"/>
              <a:gd name="T97" fmla="*/ 6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0" h="236">
                <a:moveTo>
                  <a:pt x="98" y="57"/>
                </a:moveTo>
                <a:cubicBezTo>
                  <a:pt x="95" y="56"/>
                  <a:pt x="92" y="55"/>
                  <a:pt x="87" y="54"/>
                </a:cubicBezTo>
                <a:cubicBezTo>
                  <a:pt x="70" y="48"/>
                  <a:pt x="56" y="36"/>
                  <a:pt x="51" y="31"/>
                </a:cubicBezTo>
                <a:cubicBezTo>
                  <a:pt x="51" y="31"/>
                  <a:pt x="51" y="31"/>
                  <a:pt x="51" y="31"/>
                </a:cubicBezTo>
                <a:cubicBezTo>
                  <a:pt x="43" y="30"/>
                  <a:pt x="34" y="30"/>
                  <a:pt x="26" y="29"/>
                </a:cubicBezTo>
                <a:cubicBezTo>
                  <a:pt x="24" y="29"/>
                  <a:pt x="23" y="29"/>
                  <a:pt x="21" y="29"/>
                </a:cubicBezTo>
                <a:cubicBezTo>
                  <a:pt x="18" y="29"/>
                  <a:pt x="15" y="29"/>
                  <a:pt x="12" y="30"/>
                </a:cubicBezTo>
                <a:cubicBezTo>
                  <a:pt x="10" y="30"/>
                  <a:pt x="8" y="30"/>
                  <a:pt x="6" y="30"/>
                </a:cubicBezTo>
                <a:cubicBezTo>
                  <a:pt x="4" y="30"/>
                  <a:pt x="2" y="30"/>
                  <a:pt x="0" y="30"/>
                </a:cubicBezTo>
                <a:cubicBezTo>
                  <a:pt x="0" y="31"/>
                  <a:pt x="0" y="32"/>
                  <a:pt x="0" y="33"/>
                </a:cubicBezTo>
                <a:cubicBezTo>
                  <a:pt x="0" y="33"/>
                  <a:pt x="0" y="34"/>
                  <a:pt x="0" y="34"/>
                </a:cubicBezTo>
                <a:cubicBezTo>
                  <a:pt x="0" y="35"/>
                  <a:pt x="0" y="36"/>
                  <a:pt x="0" y="37"/>
                </a:cubicBezTo>
                <a:cubicBezTo>
                  <a:pt x="0" y="38"/>
                  <a:pt x="0" y="38"/>
                  <a:pt x="0" y="39"/>
                </a:cubicBezTo>
                <a:cubicBezTo>
                  <a:pt x="0" y="40"/>
                  <a:pt x="0" y="41"/>
                  <a:pt x="0" y="41"/>
                </a:cubicBezTo>
                <a:cubicBezTo>
                  <a:pt x="0" y="42"/>
                  <a:pt x="0" y="43"/>
                  <a:pt x="0" y="44"/>
                </a:cubicBezTo>
                <a:cubicBezTo>
                  <a:pt x="0" y="45"/>
                  <a:pt x="0" y="45"/>
                  <a:pt x="0" y="45"/>
                </a:cubicBezTo>
                <a:cubicBezTo>
                  <a:pt x="1" y="47"/>
                  <a:pt x="1" y="50"/>
                  <a:pt x="1" y="52"/>
                </a:cubicBezTo>
                <a:cubicBezTo>
                  <a:pt x="1" y="53"/>
                  <a:pt x="1" y="53"/>
                  <a:pt x="1" y="53"/>
                </a:cubicBezTo>
                <a:cubicBezTo>
                  <a:pt x="1" y="54"/>
                  <a:pt x="1" y="56"/>
                  <a:pt x="1" y="57"/>
                </a:cubicBezTo>
                <a:cubicBezTo>
                  <a:pt x="1" y="58"/>
                  <a:pt x="1" y="58"/>
                  <a:pt x="1" y="59"/>
                </a:cubicBezTo>
                <a:cubicBezTo>
                  <a:pt x="1" y="61"/>
                  <a:pt x="2" y="63"/>
                  <a:pt x="2" y="66"/>
                </a:cubicBezTo>
                <a:cubicBezTo>
                  <a:pt x="2" y="67"/>
                  <a:pt x="2" y="68"/>
                  <a:pt x="2" y="69"/>
                </a:cubicBezTo>
                <a:cubicBezTo>
                  <a:pt x="2" y="70"/>
                  <a:pt x="2" y="71"/>
                  <a:pt x="2" y="72"/>
                </a:cubicBezTo>
                <a:cubicBezTo>
                  <a:pt x="2" y="75"/>
                  <a:pt x="3" y="77"/>
                  <a:pt x="3" y="80"/>
                </a:cubicBezTo>
                <a:cubicBezTo>
                  <a:pt x="4" y="91"/>
                  <a:pt x="4" y="97"/>
                  <a:pt x="4" y="99"/>
                </a:cubicBezTo>
                <a:cubicBezTo>
                  <a:pt x="6" y="101"/>
                  <a:pt x="6" y="104"/>
                  <a:pt x="7" y="108"/>
                </a:cubicBezTo>
                <a:cubicBezTo>
                  <a:pt x="8" y="115"/>
                  <a:pt x="8" y="117"/>
                  <a:pt x="7" y="121"/>
                </a:cubicBezTo>
                <a:cubicBezTo>
                  <a:pt x="7" y="124"/>
                  <a:pt x="6" y="130"/>
                  <a:pt x="7" y="149"/>
                </a:cubicBezTo>
                <a:cubicBezTo>
                  <a:pt x="7" y="153"/>
                  <a:pt x="8" y="166"/>
                  <a:pt x="9" y="167"/>
                </a:cubicBezTo>
                <a:cubicBezTo>
                  <a:pt x="9" y="168"/>
                  <a:pt x="9" y="168"/>
                  <a:pt x="9" y="168"/>
                </a:cubicBezTo>
                <a:cubicBezTo>
                  <a:pt x="13" y="170"/>
                  <a:pt x="17" y="174"/>
                  <a:pt x="23" y="189"/>
                </a:cubicBezTo>
                <a:cubicBezTo>
                  <a:pt x="23" y="191"/>
                  <a:pt x="24" y="192"/>
                  <a:pt x="24" y="193"/>
                </a:cubicBezTo>
                <a:cubicBezTo>
                  <a:pt x="24" y="194"/>
                  <a:pt x="24" y="194"/>
                  <a:pt x="25" y="194"/>
                </a:cubicBezTo>
                <a:cubicBezTo>
                  <a:pt x="25" y="195"/>
                  <a:pt x="25" y="196"/>
                  <a:pt x="25" y="197"/>
                </a:cubicBezTo>
                <a:cubicBezTo>
                  <a:pt x="26" y="197"/>
                  <a:pt x="26" y="197"/>
                  <a:pt x="26" y="198"/>
                </a:cubicBezTo>
                <a:cubicBezTo>
                  <a:pt x="26" y="198"/>
                  <a:pt x="26" y="199"/>
                  <a:pt x="26" y="199"/>
                </a:cubicBezTo>
                <a:cubicBezTo>
                  <a:pt x="27" y="200"/>
                  <a:pt x="27" y="200"/>
                  <a:pt x="27" y="201"/>
                </a:cubicBezTo>
                <a:cubicBezTo>
                  <a:pt x="27" y="201"/>
                  <a:pt x="27" y="201"/>
                  <a:pt x="27" y="202"/>
                </a:cubicBezTo>
                <a:cubicBezTo>
                  <a:pt x="27" y="202"/>
                  <a:pt x="27" y="203"/>
                  <a:pt x="27" y="203"/>
                </a:cubicBezTo>
                <a:cubicBezTo>
                  <a:pt x="28" y="203"/>
                  <a:pt x="28" y="204"/>
                  <a:pt x="28" y="204"/>
                </a:cubicBezTo>
                <a:cubicBezTo>
                  <a:pt x="28" y="204"/>
                  <a:pt x="28" y="205"/>
                  <a:pt x="28" y="205"/>
                </a:cubicBezTo>
                <a:cubicBezTo>
                  <a:pt x="28" y="205"/>
                  <a:pt x="28" y="205"/>
                  <a:pt x="28" y="206"/>
                </a:cubicBezTo>
                <a:cubicBezTo>
                  <a:pt x="28" y="206"/>
                  <a:pt x="28" y="206"/>
                  <a:pt x="28" y="206"/>
                </a:cubicBezTo>
                <a:cubicBezTo>
                  <a:pt x="28" y="207"/>
                  <a:pt x="28" y="207"/>
                  <a:pt x="28" y="207"/>
                </a:cubicBezTo>
                <a:cubicBezTo>
                  <a:pt x="29" y="207"/>
                  <a:pt x="29" y="208"/>
                  <a:pt x="29" y="208"/>
                </a:cubicBezTo>
                <a:cubicBezTo>
                  <a:pt x="29" y="208"/>
                  <a:pt x="29" y="208"/>
                  <a:pt x="29" y="208"/>
                </a:cubicBezTo>
                <a:cubicBezTo>
                  <a:pt x="29" y="208"/>
                  <a:pt x="29" y="208"/>
                  <a:pt x="29" y="208"/>
                </a:cubicBezTo>
                <a:cubicBezTo>
                  <a:pt x="29" y="208"/>
                  <a:pt x="29" y="208"/>
                  <a:pt x="29" y="208"/>
                </a:cubicBezTo>
                <a:cubicBezTo>
                  <a:pt x="29" y="208"/>
                  <a:pt x="29" y="208"/>
                  <a:pt x="29" y="208"/>
                </a:cubicBezTo>
                <a:cubicBezTo>
                  <a:pt x="30" y="208"/>
                  <a:pt x="30" y="209"/>
                  <a:pt x="30" y="209"/>
                </a:cubicBezTo>
                <a:cubicBezTo>
                  <a:pt x="31" y="209"/>
                  <a:pt x="31" y="209"/>
                  <a:pt x="31" y="209"/>
                </a:cubicBezTo>
                <a:cubicBezTo>
                  <a:pt x="31" y="209"/>
                  <a:pt x="31" y="209"/>
                  <a:pt x="32" y="209"/>
                </a:cubicBezTo>
                <a:cubicBezTo>
                  <a:pt x="32" y="209"/>
                  <a:pt x="32" y="210"/>
                  <a:pt x="32" y="210"/>
                </a:cubicBezTo>
                <a:cubicBezTo>
                  <a:pt x="33" y="210"/>
                  <a:pt x="33" y="210"/>
                  <a:pt x="34" y="210"/>
                </a:cubicBezTo>
                <a:cubicBezTo>
                  <a:pt x="39" y="212"/>
                  <a:pt x="43" y="213"/>
                  <a:pt x="46" y="214"/>
                </a:cubicBezTo>
                <a:cubicBezTo>
                  <a:pt x="50" y="215"/>
                  <a:pt x="53" y="216"/>
                  <a:pt x="54" y="217"/>
                </a:cubicBezTo>
                <a:cubicBezTo>
                  <a:pt x="55" y="217"/>
                  <a:pt x="55" y="216"/>
                  <a:pt x="55" y="216"/>
                </a:cubicBezTo>
                <a:cubicBezTo>
                  <a:pt x="57" y="214"/>
                  <a:pt x="61" y="210"/>
                  <a:pt x="65" y="210"/>
                </a:cubicBezTo>
                <a:cubicBezTo>
                  <a:pt x="66" y="210"/>
                  <a:pt x="67" y="210"/>
                  <a:pt x="68" y="211"/>
                </a:cubicBezTo>
                <a:cubicBezTo>
                  <a:pt x="73" y="213"/>
                  <a:pt x="73" y="218"/>
                  <a:pt x="73" y="219"/>
                </a:cubicBezTo>
                <a:cubicBezTo>
                  <a:pt x="73" y="219"/>
                  <a:pt x="73" y="219"/>
                  <a:pt x="73" y="219"/>
                </a:cubicBezTo>
                <a:cubicBezTo>
                  <a:pt x="74" y="220"/>
                  <a:pt x="75" y="221"/>
                  <a:pt x="79" y="221"/>
                </a:cubicBezTo>
                <a:cubicBezTo>
                  <a:pt x="83" y="222"/>
                  <a:pt x="86" y="223"/>
                  <a:pt x="88" y="225"/>
                </a:cubicBezTo>
                <a:cubicBezTo>
                  <a:pt x="88" y="225"/>
                  <a:pt x="89" y="224"/>
                  <a:pt x="90" y="224"/>
                </a:cubicBezTo>
                <a:cubicBezTo>
                  <a:pt x="90" y="224"/>
                  <a:pt x="91" y="224"/>
                  <a:pt x="91" y="223"/>
                </a:cubicBezTo>
                <a:cubicBezTo>
                  <a:pt x="96" y="221"/>
                  <a:pt x="96" y="221"/>
                  <a:pt x="96" y="221"/>
                </a:cubicBezTo>
                <a:cubicBezTo>
                  <a:pt x="105" y="218"/>
                  <a:pt x="109" y="214"/>
                  <a:pt x="112" y="212"/>
                </a:cubicBezTo>
                <a:cubicBezTo>
                  <a:pt x="115" y="210"/>
                  <a:pt x="117" y="208"/>
                  <a:pt x="119" y="208"/>
                </a:cubicBezTo>
                <a:cubicBezTo>
                  <a:pt x="121" y="208"/>
                  <a:pt x="122" y="209"/>
                  <a:pt x="124" y="210"/>
                </a:cubicBezTo>
                <a:cubicBezTo>
                  <a:pt x="125" y="211"/>
                  <a:pt x="126" y="211"/>
                  <a:pt x="128" y="211"/>
                </a:cubicBezTo>
                <a:cubicBezTo>
                  <a:pt x="130" y="211"/>
                  <a:pt x="132" y="212"/>
                  <a:pt x="134" y="215"/>
                </a:cubicBezTo>
                <a:cubicBezTo>
                  <a:pt x="136" y="218"/>
                  <a:pt x="135" y="222"/>
                  <a:pt x="134" y="226"/>
                </a:cubicBezTo>
                <a:cubicBezTo>
                  <a:pt x="134" y="228"/>
                  <a:pt x="134" y="229"/>
                  <a:pt x="134" y="230"/>
                </a:cubicBezTo>
                <a:cubicBezTo>
                  <a:pt x="133" y="230"/>
                  <a:pt x="133" y="231"/>
                  <a:pt x="133" y="231"/>
                </a:cubicBezTo>
                <a:cubicBezTo>
                  <a:pt x="133" y="232"/>
                  <a:pt x="133" y="232"/>
                  <a:pt x="132" y="233"/>
                </a:cubicBezTo>
                <a:cubicBezTo>
                  <a:pt x="132" y="233"/>
                  <a:pt x="132" y="234"/>
                  <a:pt x="132" y="234"/>
                </a:cubicBezTo>
                <a:cubicBezTo>
                  <a:pt x="132" y="235"/>
                  <a:pt x="131" y="235"/>
                  <a:pt x="131" y="236"/>
                </a:cubicBezTo>
                <a:cubicBezTo>
                  <a:pt x="131" y="236"/>
                  <a:pt x="131" y="236"/>
                  <a:pt x="131" y="236"/>
                </a:cubicBezTo>
                <a:cubicBezTo>
                  <a:pt x="131" y="236"/>
                  <a:pt x="131" y="236"/>
                  <a:pt x="131" y="236"/>
                </a:cubicBezTo>
                <a:cubicBezTo>
                  <a:pt x="131" y="236"/>
                  <a:pt x="131" y="236"/>
                  <a:pt x="132" y="236"/>
                </a:cubicBezTo>
                <a:cubicBezTo>
                  <a:pt x="132" y="235"/>
                  <a:pt x="133" y="235"/>
                  <a:pt x="133" y="235"/>
                </a:cubicBezTo>
                <a:cubicBezTo>
                  <a:pt x="134" y="235"/>
                  <a:pt x="134" y="234"/>
                  <a:pt x="135" y="234"/>
                </a:cubicBezTo>
                <a:cubicBezTo>
                  <a:pt x="135" y="234"/>
                  <a:pt x="136" y="233"/>
                  <a:pt x="136" y="233"/>
                </a:cubicBezTo>
                <a:cubicBezTo>
                  <a:pt x="137" y="233"/>
                  <a:pt x="138" y="232"/>
                  <a:pt x="139" y="231"/>
                </a:cubicBezTo>
                <a:cubicBezTo>
                  <a:pt x="139" y="231"/>
                  <a:pt x="139" y="231"/>
                  <a:pt x="139" y="231"/>
                </a:cubicBezTo>
                <a:cubicBezTo>
                  <a:pt x="139" y="231"/>
                  <a:pt x="140" y="230"/>
                  <a:pt x="140" y="230"/>
                </a:cubicBezTo>
                <a:cubicBezTo>
                  <a:pt x="141" y="229"/>
                  <a:pt x="141" y="229"/>
                  <a:pt x="141" y="229"/>
                </a:cubicBezTo>
                <a:cubicBezTo>
                  <a:pt x="141" y="229"/>
                  <a:pt x="142" y="228"/>
                  <a:pt x="142" y="228"/>
                </a:cubicBezTo>
                <a:cubicBezTo>
                  <a:pt x="142" y="228"/>
                  <a:pt x="142" y="228"/>
                  <a:pt x="142" y="227"/>
                </a:cubicBezTo>
                <a:cubicBezTo>
                  <a:pt x="143" y="227"/>
                  <a:pt x="143" y="227"/>
                  <a:pt x="143" y="227"/>
                </a:cubicBezTo>
                <a:cubicBezTo>
                  <a:pt x="143" y="226"/>
                  <a:pt x="143" y="226"/>
                  <a:pt x="143" y="226"/>
                </a:cubicBezTo>
                <a:cubicBezTo>
                  <a:pt x="143" y="226"/>
                  <a:pt x="144" y="225"/>
                  <a:pt x="144" y="225"/>
                </a:cubicBezTo>
                <a:cubicBezTo>
                  <a:pt x="143" y="223"/>
                  <a:pt x="143" y="223"/>
                  <a:pt x="143" y="223"/>
                </a:cubicBezTo>
                <a:cubicBezTo>
                  <a:pt x="142" y="214"/>
                  <a:pt x="139" y="198"/>
                  <a:pt x="146" y="186"/>
                </a:cubicBezTo>
                <a:cubicBezTo>
                  <a:pt x="153" y="176"/>
                  <a:pt x="166" y="169"/>
                  <a:pt x="172" y="167"/>
                </a:cubicBezTo>
                <a:cubicBezTo>
                  <a:pt x="176" y="148"/>
                  <a:pt x="187" y="142"/>
                  <a:pt x="192" y="139"/>
                </a:cubicBezTo>
                <a:cubicBezTo>
                  <a:pt x="193" y="138"/>
                  <a:pt x="194" y="137"/>
                  <a:pt x="195" y="137"/>
                </a:cubicBezTo>
                <a:cubicBezTo>
                  <a:pt x="195" y="136"/>
                  <a:pt x="195" y="135"/>
                  <a:pt x="194" y="133"/>
                </a:cubicBezTo>
                <a:cubicBezTo>
                  <a:pt x="194" y="133"/>
                  <a:pt x="194" y="133"/>
                  <a:pt x="194" y="133"/>
                </a:cubicBezTo>
                <a:cubicBezTo>
                  <a:pt x="193" y="131"/>
                  <a:pt x="193" y="131"/>
                  <a:pt x="193" y="131"/>
                </a:cubicBezTo>
                <a:cubicBezTo>
                  <a:pt x="193" y="131"/>
                  <a:pt x="193" y="131"/>
                  <a:pt x="193" y="131"/>
                </a:cubicBezTo>
                <a:cubicBezTo>
                  <a:pt x="191" y="122"/>
                  <a:pt x="191" y="122"/>
                  <a:pt x="191" y="122"/>
                </a:cubicBezTo>
                <a:cubicBezTo>
                  <a:pt x="192" y="122"/>
                  <a:pt x="192" y="122"/>
                  <a:pt x="192" y="122"/>
                </a:cubicBezTo>
                <a:cubicBezTo>
                  <a:pt x="192" y="120"/>
                  <a:pt x="192" y="118"/>
                  <a:pt x="192" y="115"/>
                </a:cubicBezTo>
                <a:cubicBezTo>
                  <a:pt x="193" y="110"/>
                  <a:pt x="194" y="106"/>
                  <a:pt x="195" y="102"/>
                </a:cubicBezTo>
                <a:cubicBezTo>
                  <a:pt x="197" y="96"/>
                  <a:pt x="199" y="90"/>
                  <a:pt x="199" y="80"/>
                </a:cubicBezTo>
                <a:cubicBezTo>
                  <a:pt x="200" y="71"/>
                  <a:pt x="199" y="66"/>
                  <a:pt x="198" y="59"/>
                </a:cubicBezTo>
                <a:cubicBezTo>
                  <a:pt x="197" y="55"/>
                  <a:pt x="196" y="50"/>
                  <a:pt x="195" y="43"/>
                </a:cubicBezTo>
                <a:cubicBezTo>
                  <a:pt x="195" y="42"/>
                  <a:pt x="195" y="41"/>
                  <a:pt x="195" y="40"/>
                </a:cubicBezTo>
                <a:cubicBezTo>
                  <a:pt x="195" y="40"/>
                  <a:pt x="195" y="40"/>
                  <a:pt x="195" y="40"/>
                </a:cubicBezTo>
                <a:cubicBezTo>
                  <a:pt x="195" y="39"/>
                  <a:pt x="195" y="38"/>
                  <a:pt x="195" y="37"/>
                </a:cubicBezTo>
                <a:cubicBezTo>
                  <a:pt x="195" y="37"/>
                  <a:pt x="195" y="37"/>
                  <a:pt x="195" y="36"/>
                </a:cubicBezTo>
                <a:cubicBezTo>
                  <a:pt x="194" y="36"/>
                  <a:pt x="194" y="35"/>
                  <a:pt x="194" y="34"/>
                </a:cubicBezTo>
                <a:cubicBezTo>
                  <a:pt x="194" y="34"/>
                  <a:pt x="194" y="33"/>
                  <a:pt x="194" y="33"/>
                </a:cubicBezTo>
                <a:cubicBezTo>
                  <a:pt x="194" y="32"/>
                  <a:pt x="194" y="31"/>
                  <a:pt x="194" y="31"/>
                </a:cubicBezTo>
                <a:cubicBezTo>
                  <a:pt x="194" y="30"/>
                  <a:pt x="194" y="30"/>
                  <a:pt x="194" y="30"/>
                </a:cubicBezTo>
                <a:cubicBezTo>
                  <a:pt x="194" y="29"/>
                  <a:pt x="193" y="28"/>
                  <a:pt x="193" y="27"/>
                </a:cubicBezTo>
                <a:cubicBezTo>
                  <a:pt x="193" y="27"/>
                  <a:pt x="193" y="27"/>
                  <a:pt x="193" y="26"/>
                </a:cubicBezTo>
                <a:cubicBezTo>
                  <a:pt x="193" y="26"/>
                  <a:pt x="193" y="25"/>
                  <a:pt x="193" y="24"/>
                </a:cubicBezTo>
                <a:cubicBezTo>
                  <a:pt x="193" y="24"/>
                  <a:pt x="193" y="23"/>
                  <a:pt x="193" y="23"/>
                </a:cubicBezTo>
                <a:cubicBezTo>
                  <a:pt x="192" y="22"/>
                  <a:pt x="192" y="21"/>
                  <a:pt x="192" y="20"/>
                </a:cubicBezTo>
                <a:cubicBezTo>
                  <a:pt x="192" y="20"/>
                  <a:pt x="192" y="20"/>
                  <a:pt x="192" y="20"/>
                </a:cubicBezTo>
                <a:cubicBezTo>
                  <a:pt x="192" y="19"/>
                  <a:pt x="192" y="18"/>
                  <a:pt x="191" y="17"/>
                </a:cubicBezTo>
                <a:cubicBezTo>
                  <a:pt x="191" y="17"/>
                  <a:pt x="191" y="17"/>
                  <a:pt x="191" y="17"/>
                </a:cubicBezTo>
                <a:cubicBezTo>
                  <a:pt x="191" y="16"/>
                  <a:pt x="191" y="15"/>
                  <a:pt x="191" y="14"/>
                </a:cubicBezTo>
                <a:cubicBezTo>
                  <a:pt x="191" y="14"/>
                  <a:pt x="191" y="14"/>
                  <a:pt x="191" y="14"/>
                </a:cubicBezTo>
                <a:cubicBezTo>
                  <a:pt x="191" y="13"/>
                  <a:pt x="190" y="12"/>
                  <a:pt x="190" y="11"/>
                </a:cubicBezTo>
                <a:cubicBezTo>
                  <a:pt x="190" y="11"/>
                  <a:pt x="190" y="11"/>
                  <a:pt x="190" y="11"/>
                </a:cubicBezTo>
                <a:cubicBezTo>
                  <a:pt x="190" y="10"/>
                  <a:pt x="190" y="9"/>
                  <a:pt x="190" y="9"/>
                </a:cubicBezTo>
                <a:cubicBezTo>
                  <a:pt x="190" y="8"/>
                  <a:pt x="190" y="8"/>
                  <a:pt x="189" y="8"/>
                </a:cubicBezTo>
                <a:cubicBezTo>
                  <a:pt x="189" y="7"/>
                  <a:pt x="189" y="7"/>
                  <a:pt x="189" y="6"/>
                </a:cubicBezTo>
                <a:cubicBezTo>
                  <a:pt x="189" y="6"/>
                  <a:pt x="189" y="6"/>
                  <a:pt x="189" y="6"/>
                </a:cubicBezTo>
                <a:cubicBezTo>
                  <a:pt x="189" y="5"/>
                  <a:pt x="189" y="5"/>
                  <a:pt x="188" y="4"/>
                </a:cubicBezTo>
                <a:cubicBezTo>
                  <a:pt x="188" y="4"/>
                  <a:pt x="188" y="4"/>
                  <a:pt x="188" y="4"/>
                </a:cubicBezTo>
                <a:cubicBezTo>
                  <a:pt x="188" y="3"/>
                  <a:pt x="188" y="3"/>
                  <a:pt x="188" y="2"/>
                </a:cubicBezTo>
                <a:cubicBezTo>
                  <a:pt x="188" y="2"/>
                  <a:pt x="188" y="2"/>
                  <a:pt x="188" y="2"/>
                </a:cubicBezTo>
                <a:cubicBezTo>
                  <a:pt x="188" y="1"/>
                  <a:pt x="188" y="1"/>
                  <a:pt x="187" y="1"/>
                </a:cubicBezTo>
                <a:cubicBezTo>
                  <a:pt x="187" y="1"/>
                  <a:pt x="187" y="1"/>
                  <a:pt x="187" y="1"/>
                </a:cubicBezTo>
                <a:cubicBezTo>
                  <a:pt x="187" y="1"/>
                  <a:pt x="187" y="0"/>
                  <a:pt x="187" y="0"/>
                </a:cubicBezTo>
                <a:cubicBezTo>
                  <a:pt x="185" y="1"/>
                  <a:pt x="181" y="2"/>
                  <a:pt x="177" y="4"/>
                </a:cubicBezTo>
                <a:cubicBezTo>
                  <a:pt x="174" y="5"/>
                  <a:pt x="170" y="6"/>
                  <a:pt x="167" y="7"/>
                </a:cubicBezTo>
                <a:cubicBezTo>
                  <a:pt x="167" y="7"/>
                  <a:pt x="166" y="8"/>
                  <a:pt x="166" y="8"/>
                </a:cubicBezTo>
                <a:cubicBezTo>
                  <a:pt x="166" y="8"/>
                  <a:pt x="166" y="8"/>
                  <a:pt x="166" y="8"/>
                </a:cubicBezTo>
                <a:cubicBezTo>
                  <a:pt x="166" y="11"/>
                  <a:pt x="166" y="16"/>
                  <a:pt x="164" y="23"/>
                </a:cubicBezTo>
                <a:cubicBezTo>
                  <a:pt x="161" y="37"/>
                  <a:pt x="152" y="41"/>
                  <a:pt x="137" y="49"/>
                </a:cubicBezTo>
                <a:cubicBezTo>
                  <a:pt x="135" y="50"/>
                  <a:pt x="132" y="52"/>
                  <a:pt x="129" y="53"/>
                </a:cubicBezTo>
                <a:cubicBezTo>
                  <a:pt x="119" y="59"/>
                  <a:pt x="114" y="60"/>
                  <a:pt x="109" y="60"/>
                </a:cubicBezTo>
                <a:cubicBezTo>
                  <a:pt x="106" y="60"/>
                  <a:pt x="102" y="59"/>
                  <a:pt x="98" y="57"/>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3" name="Freeform 152"/>
          <p:cNvSpPr>
            <a:spLocks/>
          </p:cNvSpPr>
          <p:nvPr/>
        </p:nvSpPr>
        <p:spPr bwMode="auto">
          <a:xfrm>
            <a:off x="20370200" y="2590378"/>
            <a:ext cx="671736" cy="1031220"/>
          </a:xfrm>
          <a:custGeom>
            <a:avLst/>
            <a:gdLst>
              <a:gd name="T0" fmla="*/ 180 w 186"/>
              <a:gd name="T1" fmla="*/ 124 h 286"/>
              <a:gd name="T2" fmla="*/ 179 w 186"/>
              <a:gd name="T3" fmla="*/ 124 h 286"/>
              <a:gd name="T4" fmla="*/ 169 w 186"/>
              <a:gd name="T5" fmla="*/ 126 h 286"/>
              <a:gd name="T6" fmla="*/ 139 w 186"/>
              <a:gd name="T7" fmla="*/ 140 h 286"/>
              <a:gd name="T8" fmla="*/ 139 w 186"/>
              <a:gd name="T9" fmla="*/ 140 h 286"/>
              <a:gd name="T10" fmla="*/ 153 w 186"/>
              <a:gd name="T11" fmla="*/ 113 h 286"/>
              <a:gd name="T12" fmla="*/ 143 w 186"/>
              <a:gd name="T13" fmla="*/ 100 h 286"/>
              <a:gd name="T14" fmla="*/ 130 w 186"/>
              <a:gd name="T15" fmla="*/ 95 h 286"/>
              <a:gd name="T16" fmla="*/ 112 w 186"/>
              <a:gd name="T17" fmla="*/ 78 h 286"/>
              <a:gd name="T18" fmla="*/ 102 w 186"/>
              <a:gd name="T19" fmla="*/ 43 h 286"/>
              <a:gd name="T20" fmla="*/ 101 w 186"/>
              <a:gd name="T21" fmla="*/ 21 h 286"/>
              <a:gd name="T22" fmla="*/ 98 w 186"/>
              <a:gd name="T23" fmla="*/ 11 h 286"/>
              <a:gd name="T24" fmla="*/ 80 w 186"/>
              <a:gd name="T25" fmla="*/ 2 h 286"/>
              <a:gd name="T26" fmla="*/ 77 w 186"/>
              <a:gd name="T27" fmla="*/ 0 h 286"/>
              <a:gd name="T28" fmla="*/ 74 w 186"/>
              <a:gd name="T29" fmla="*/ 1 h 286"/>
              <a:gd name="T30" fmla="*/ 66 w 186"/>
              <a:gd name="T31" fmla="*/ 8 h 286"/>
              <a:gd name="T32" fmla="*/ 64 w 186"/>
              <a:gd name="T33" fmla="*/ 9 h 286"/>
              <a:gd name="T34" fmla="*/ 59 w 186"/>
              <a:gd name="T35" fmla="*/ 7 h 286"/>
              <a:gd name="T36" fmla="*/ 36 w 186"/>
              <a:gd name="T37" fmla="*/ 2 h 286"/>
              <a:gd name="T38" fmla="*/ 27 w 186"/>
              <a:gd name="T39" fmla="*/ 22 h 286"/>
              <a:gd name="T40" fmla="*/ 20 w 186"/>
              <a:gd name="T41" fmla="*/ 64 h 286"/>
              <a:gd name="T42" fmla="*/ 15 w 186"/>
              <a:gd name="T43" fmla="*/ 91 h 286"/>
              <a:gd name="T44" fmla="*/ 15 w 186"/>
              <a:gd name="T45" fmla="*/ 118 h 286"/>
              <a:gd name="T46" fmla="*/ 3 w 186"/>
              <a:gd name="T47" fmla="*/ 155 h 286"/>
              <a:gd name="T48" fmla="*/ 0 w 186"/>
              <a:gd name="T49" fmla="*/ 162 h 286"/>
              <a:gd name="T50" fmla="*/ 7 w 186"/>
              <a:gd name="T51" fmla="*/ 170 h 286"/>
              <a:gd name="T52" fmla="*/ 17 w 186"/>
              <a:gd name="T53" fmla="*/ 184 h 286"/>
              <a:gd name="T54" fmla="*/ 24 w 186"/>
              <a:gd name="T55" fmla="*/ 210 h 286"/>
              <a:gd name="T56" fmla="*/ 31 w 186"/>
              <a:gd name="T57" fmla="*/ 237 h 286"/>
              <a:gd name="T58" fmla="*/ 40 w 186"/>
              <a:gd name="T59" fmla="*/ 263 h 286"/>
              <a:gd name="T60" fmla="*/ 52 w 186"/>
              <a:gd name="T61" fmla="*/ 286 h 286"/>
              <a:gd name="T62" fmla="*/ 64 w 186"/>
              <a:gd name="T63" fmla="*/ 235 h 286"/>
              <a:gd name="T64" fmla="*/ 73 w 186"/>
              <a:gd name="T65" fmla="*/ 219 h 286"/>
              <a:gd name="T66" fmla="*/ 89 w 186"/>
              <a:gd name="T67" fmla="*/ 245 h 286"/>
              <a:gd name="T68" fmla="*/ 101 w 186"/>
              <a:gd name="T69" fmla="*/ 231 h 286"/>
              <a:gd name="T70" fmla="*/ 110 w 186"/>
              <a:gd name="T71" fmla="*/ 224 h 286"/>
              <a:gd name="T72" fmla="*/ 113 w 186"/>
              <a:gd name="T73" fmla="*/ 218 h 286"/>
              <a:gd name="T74" fmla="*/ 111 w 186"/>
              <a:gd name="T75" fmla="*/ 212 h 286"/>
              <a:gd name="T76" fmla="*/ 115 w 186"/>
              <a:gd name="T77" fmla="*/ 198 h 286"/>
              <a:gd name="T78" fmla="*/ 129 w 186"/>
              <a:gd name="T79" fmla="*/ 187 h 286"/>
              <a:gd name="T80" fmla="*/ 139 w 186"/>
              <a:gd name="T81" fmla="*/ 189 h 286"/>
              <a:gd name="T82" fmla="*/ 145 w 186"/>
              <a:gd name="T83" fmla="*/ 188 h 286"/>
              <a:gd name="T84" fmla="*/ 167 w 186"/>
              <a:gd name="T85" fmla="*/ 156 h 286"/>
              <a:gd name="T86" fmla="*/ 180 w 186"/>
              <a:gd name="T87" fmla="*/ 146 h 286"/>
              <a:gd name="T88" fmla="*/ 186 w 186"/>
              <a:gd name="T89" fmla="*/ 136 h 286"/>
              <a:gd name="T90" fmla="*/ 181 w 186"/>
              <a:gd name="T91" fmla="*/ 12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6" h="286">
                <a:moveTo>
                  <a:pt x="181" y="124"/>
                </a:moveTo>
                <a:cubicBezTo>
                  <a:pt x="180" y="124"/>
                  <a:pt x="180" y="124"/>
                  <a:pt x="180" y="124"/>
                </a:cubicBezTo>
                <a:cubicBezTo>
                  <a:pt x="180" y="124"/>
                  <a:pt x="180" y="124"/>
                  <a:pt x="180" y="124"/>
                </a:cubicBezTo>
                <a:cubicBezTo>
                  <a:pt x="179" y="124"/>
                  <a:pt x="179" y="124"/>
                  <a:pt x="179" y="124"/>
                </a:cubicBezTo>
                <a:cubicBezTo>
                  <a:pt x="179" y="124"/>
                  <a:pt x="179" y="124"/>
                  <a:pt x="179" y="124"/>
                </a:cubicBezTo>
                <a:cubicBezTo>
                  <a:pt x="177" y="124"/>
                  <a:pt x="175" y="124"/>
                  <a:pt x="169" y="126"/>
                </a:cubicBezTo>
                <a:cubicBezTo>
                  <a:pt x="163" y="128"/>
                  <a:pt x="161" y="129"/>
                  <a:pt x="161" y="129"/>
                </a:cubicBezTo>
                <a:cubicBezTo>
                  <a:pt x="139" y="140"/>
                  <a:pt x="139" y="140"/>
                  <a:pt x="139" y="140"/>
                </a:cubicBezTo>
                <a:cubicBezTo>
                  <a:pt x="139" y="140"/>
                  <a:pt x="139" y="140"/>
                  <a:pt x="139" y="140"/>
                </a:cubicBezTo>
                <a:cubicBezTo>
                  <a:pt x="139" y="140"/>
                  <a:pt x="139" y="140"/>
                  <a:pt x="139" y="140"/>
                </a:cubicBezTo>
                <a:cubicBezTo>
                  <a:pt x="155" y="122"/>
                  <a:pt x="155" y="122"/>
                  <a:pt x="155" y="122"/>
                </a:cubicBezTo>
                <a:cubicBezTo>
                  <a:pt x="153" y="119"/>
                  <a:pt x="153" y="116"/>
                  <a:pt x="153" y="113"/>
                </a:cubicBezTo>
                <a:cubicBezTo>
                  <a:pt x="153" y="109"/>
                  <a:pt x="153" y="104"/>
                  <a:pt x="151" y="96"/>
                </a:cubicBezTo>
                <a:cubicBezTo>
                  <a:pt x="149" y="98"/>
                  <a:pt x="147" y="100"/>
                  <a:pt x="143" y="100"/>
                </a:cubicBezTo>
                <a:cubicBezTo>
                  <a:pt x="142" y="100"/>
                  <a:pt x="141" y="100"/>
                  <a:pt x="140" y="99"/>
                </a:cubicBezTo>
                <a:cubicBezTo>
                  <a:pt x="134" y="97"/>
                  <a:pt x="133" y="96"/>
                  <a:pt x="130" y="95"/>
                </a:cubicBezTo>
                <a:cubicBezTo>
                  <a:pt x="129" y="93"/>
                  <a:pt x="127" y="92"/>
                  <a:pt x="122" y="89"/>
                </a:cubicBezTo>
                <a:cubicBezTo>
                  <a:pt x="115" y="86"/>
                  <a:pt x="112" y="83"/>
                  <a:pt x="112" y="78"/>
                </a:cubicBezTo>
                <a:cubicBezTo>
                  <a:pt x="112" y="77"/>
                  <a:pt x="112" y="76"/>
                  <a:pt x="110" y="73"/>
                </a:cubicBezTo>
                <a:cubicBezTo>
                  <a:pt x="103" y="63"/>
                  <a:pt x="102" y="56"/>
                  <a:pt x="102" y="43"/>
                </a:cubicBezTo>
                <a:cubicBezTo>
                  <a:pt x="102" y="40"/>
                  <a:pt x="101" y="36"/>
                  <a:pt x="101" y="32"/>
                </a:cubicBezTo>
                <a:cubicBezTo>
                  <a:pt x="101" y="27"/>
                  <a:pt x="101" y="24"/>
                  <a:pt x="101" y="21"/>
                </a:cubicBezTo>
                <a:cubicBezTo>
                  <a:pt x="100" y="16"/>
                  <a:pt x="100" y="16"/>
                  <a:pt x="99" y="14"/>
                </a:cubicBezTo>
                <a:cubicBezTo>
                  <a:pt x="99" y="13"/>
                  <a:pt x="98" y="12"/>
                  <a:pt x="98" y="11"/>
                </a:cubicBezTo>
                <a:cubicBezTo>
                  <a:pt x="96" y="8"/>
                  <a:pt x="93" y="7"/>
                  <a:pt x="88" y="5"/>
                </a:cubicBezTo>
                <a:cubicBezTo>
                  <a:pt x="86" y="4"/>
                  <a:pt x="83" y="3"/>
                  <a:pt x="80" y="2"/>
                </a:cubicBezTo>
                <a:cubicBezTo>
                  <a:pt x="80" y="1"/>
                  <a:pt x="79" y="1"/>
                  <a:pt x="78" y="1"/>
                </a:cubicBezTo>
                <a:cubicBezTo>
                  <a:pt x="78" y="1"/>
                  <a:pt x="77" y="0"/>
                  <a:pt x="77" y="0"/>
                </a:cubicBezTo>
                <a:cubicBezTo>
                  <a:pt x="77" y="0"/>
                  <a:pt x="77" y="0"/>
                  <a:pt x="77" y="0"/>
                </a:cubicBezTo>
                <a:cubicBezTo>
                  <a:pt x="76" y="0"/>
                  <a:pt x="75" y="0"/>
                  <a:pt x="74" y="1"/>
                </a:cubicBezTo>
                <a:cubicBezTo>
                  <a:pt x="74" y="1"/>
                  <a:pt x="74" y="1"/>
                  <a:pt x="74" y="1"/>
                </a:cubicBezTo>
                <a:cubicBezTo>
                  <a:pt x="73" y="4"/>
                  <a:pt x="71" y="8"/>
                  <a:pt x="66" y="8"/>
                </a:cubicBezTo>
                <a:cubicBezTo>
                  <a:pt x="66" y="8"/>
                  <a:pt x="65" y="8"/>
                  <a:pt x="65" y="8"/>
                </a:cubicBezTo>
                <a:cubicBezTo>
                  <a:pt x="64" y="9"/>
                  <a:pt x="64" y="9"/>
                  <a:pt x="64" y="9"/>
                </a:cubicBezTo>
                <a:cubicBezTo>
                  <a:pt x="64" y="8"/>
                  <a:pt x="64" y="8"/>
                  <a:pt x="64" y="8"/>
                </a:cubicBezTo>
                <a:cubicBezTo>
                  <a:pt x="63" y="8"/>
                  <a:pt x="61" y="7"/>
                  <a:pt x="59" y="7"/>
                </a:cubicBezTo>
                <a:cubicBezTo>
                  <a:pt x="55" y="5"/>
                  <a:pt x="49" y="3"/>
                  <a:pt x="39" y="3"/>
                </a:cubicBezTo>
                <a:cubicBezTo>
                  <a:pt x="38" y="3"/>
                  <a:pt x="37" y="3"/>
                  <a:pt x="36" y="2"/>
                </a:cubicBezTo>
                <a:cubicBezTo>
                  <a:pt x="36" y="5"/>
                  <a:pt x="34" y="8"/>
                  <a:pt x="31" y="10"/>
                </a:cubicBezTo>
                <a:cubicBezTo>
                  <a:pt x="27" y="13"/>
                  <a:pt x="27" y="14"/>
                  <a:pt x="27" y="22"/>
                </a:cubicBezTo>
                <a:cubicBezTo>
                  <a:pt x="27" y="28"/>
                  <a:pt x="26" y="38"/>
                  <a:pt x="23" y="53"/>
                </a:cubicBezTo>
                <a:cubicBezTo>
                  <a:pt x="20" y="64"/>
                  <a:pt x="20" y="64"/>
                  <a:pt x="20" y="64"/>
                </a:cubicBezTo>
                <a:cubicBezTo>
                  <a:pt x="18" y="72"/>
                  <a:pt x="18" y="72"/>
                  <a:pt x="18" y="74"/>
                </a:cubicBezTo>
                <a:cubicBezTo>
                  <a:pt x="17" y="76"/>
                  <a:pt x="17" y="80"/>
                  <a:pt x="15" y="91"/>
                </a:cubicBezTo>
                <a:cubicBezTo>
                  <a:pt x="12" y="105"/>
                  <a:pt x="13" y="108"/>
                  <a:pt x="13" y="109"/>
                </a:cubicBezTo>
                <a:cubicBezTo>
                  <a:pt x="14" y="111"/>
                  <a:pt x="15" y="113"/>
                  <a:pt x="15" y="118"/>
                </a:cubicBezTo>
                <a:cubicBezTo>
                  <a:pt x="15" y="127"/>
                  <a:pt x="13" y="130"/>
                  <a:pt x="11" y="136"/>
                </a:cubicBezTo>
                <a:cubicBezTo>
                  <a:pt x="9" y="140"/>
                  <a:pt x="6" y="145"/>
                  <a:pt x="3" y="155"/>
                </a:cubicBezTo>
                <a:cubicBezTo>
                  <a:pt x="2" y="156"/>
                  <a:pt x="2" y="156"/>
                  <a:pt x="2" y="156"/>
                </a:cubicBezTo>
                <a:cubicBezTo>
                  <a:pt x="1" y="159"/>
                  <a:pt x="1" y="161"/>
                  <a:pt x="0" y="162"/>
                </a:cubicBezTo>
                <a:cubicBezTo>
                  <a:pt x="1" y="163"/>
                  <a:pt x="1" y="163"/>
                  <a:pt x="2" y="164"/>
                </a:cubicBezTo>
                <a:cubicBezTo>
                  <a:pt x="4" y="166"/>
                  <a:pt x="5" y="168"/>
                  <a:pt x="7" y="170"/>
                </a:cubicBezTo>
                <a:cubicBezTo>
                  <a:pt x="9" y="173"/>
                  <a:pt x="11" y="175"/>
                  <a:pt x="12" y="178"/>
                </a:cubicBezTo>
                <a:cubicBezTo>
                  <a:pt x="14" y="180"/>
                  <a:pt x="15" y="182"/>
                  <a:pt x="17" y="184"/>
                </a:cubicBezTo>
                <a:cubicBezTo>
                  <a:pt x="21" y="191"/>
                  <a:pt x="22" y="194"/>
                  <a:pt x="22" y="199"/>
                </a:cubicBezTo>
                <a:cubicBezTo>
                  <a:pt x="23" y="202"/>
                  <a:pt x="23" y="205"/>
                  <a:pt x="24" y="210"/>
                </a:cubicBezTo>
                <a:cubicBezTo>
                  <a:pt x="25" y="215"/>
                  <a:pt x="26" y="217"/>
                  <a:pt x="26" y="219"/>
                </a:cubicBezTo>
                <a:cubicBezTo>
                  <a:pt x="27" y="224"/>
                  <a:pt x="28" y="225"/>
                  <a:pt x="31" y="237"/>
                </a:cubicBezTo>
                <a:cubicBezTo>
                  <a:pt x="31" y="238"/>
                  <a:pt x="32" y="240"/>
                  <a:pt x="33" y="242"/>
                </a:cubicBezTo>
                <a:cubicBezTo>
                  <a:pt x="37" y="257"/>
                  <a:pt x="38" y="259"/>
                  <a:pt x="40" y="263"/>
                </a:cubicBezTo>
                <a:cubicBezTo>
                  <a:pt x="42" y="266"/>
                  <a:pt x="44" y="269"/>
                  <a:pt x="46" y="276"/>
                </a:cubicBezTo>
                <a:cubicBezTo>
                  <a:pt x="49" y="281"/>
                  <a:pt x="51" y="284"/>
                  <a:pt x="52" y="286"/>
                </a:cubicBezTo>
                <a:cubicBezTo>
                  <a:pt x="53" y="279"/>
                  <a:pt x="54" y="267"/>
                  <a:pt x="58" y="252"/>
                </a:cubicBezTo>
                <a:cubicBezTo>
                  <a:pt x="61" y="239"/>
                  <a:pt x="62" y="237"/>
                  <a:pt x="64" y="235"/>
                </a:cubicBezTo>
                <a:cubicBezTo>
                  <a:pt x="64" y="234"/>
                  <a:pt x="65" y="232"/>
                  <a:pt x="67" y="227"/>
                </a:cubicBezTo>
                <a:cubicBezTo>
                  <a:pt x="68" y="224"/>
                  <a:pt x="70" y="219"/>
                  <a:pt x="73" y="219"/>
                </a:cubicBezTo>
                <a:cubicBezTo>
                  <a:pt x="77" y="219"/>
                  <a:pt x="78" y="223"/>
                  <a:pt x="80" y="227"/>
                </a:cubicBezTo>
                <a:cubicBezTo>
                  <a:pt x="81" y="231"/>
                  <a:pt x="84" y="238"/>
                  <a:pt x="89" y="245"/>
                </a:cubicBezTo>
                <a:cubicBezTo>
                  <a:pt x="89" y="244"/>
                  <a:pt x="89" y="242"/>
                  <a:pt x="90" y="241"/>
                </a:cubicBezTo>
                <a:cubicBezTo>
                  <a:pt x="93" y="235"/>
                  <a:pt x="95" y="234"/>
                  <a:pt x="101" y="231"/>
                </a:cubicBezTo>
                <a:cubicBezTo>
                  <a:pt x="102" y="230"/>
                  <a:pt x="103" y="229"/>
                  <a:pt x="105" y="228"/>
                </a:cubicBezTo>
                <a:cubicBezTo>
                  <a:pt x="108" y="226"/>
                  <a:pt x="110" y="225"/>
                  <a:pt x="110" y="224"/>
                </a:cubicBezTo>
                <a:cubicBezTo>
                  <a:pt x="110" y="223"/>
                  <a:pt x="111" y="221"/>
                  <a:pt x="112" y="219"/>
                </a:cubicBezTo>
                <a:cubicBezTo>
                  <a:pt x="113" y="219"/>
                  <a:pt x="113" y="218"/>
                  <a:pt x="113" y="218"/>
                </a:cubicBezTo>
                <a:cubicBezTo>
                  <a:pt x="113" y="218"/>
                  <a:pt x="113" y="218"/>
                  <a:pt x="112" y="218"/>
                </a:cubicBezTo>
                <a:cubicBezTo>
                  <a:pt x="112" y="216"/>
                  <a:pt x="111" y="214"/>
                  <a:pt x="111" y="212"/>
                </a:cubicBezTo>
                <a:cubicBezTo>
                  <a:pt x="111" y="207"/>
                  <a:pt x="112" y="205"/>
                  <a:pt x="114" y="202"/>
                </a:cubicBezTo>
                <a:cubicBezTo>
                  <a:pt x="114" y="201"/>
                  <a:pt x="115" y="200"/>
                  <a:pt x="115" y="198"/>
                </a:cubicBezTo>
                <a:cubicBezTo>
                  <a:pt x="118" y="192"/>
                  <a:pt x="120" y="191"/>
                  <a:pt x="125" y="189"/>
                </a:cubicBezTo>
                <a:cubicBezTo>
                  <a:pt x="126" y="189"/>
                  <a:pt x="127" y="188"/>
                  <a:pt x="129" y="187"/>
                </a:cubicBezTo>
                <a:cubicBezTo>
                  <a:pt x="131" y="186"/>
                  <a:pt x="133" y="186"/>
                  <a:pt x="134" y="186"/>
                </a:cubicBezTo>
                <a:cubicBezTo>
                  <a:pt x="136" y="186"/>
                  <a:pt x="138" y="187"/>
                  <a:pt x="139" y="189"/>
                </a:cubicBezTo>
                <a:cubicBezTo>
                  <a:pt x="140" y="190"/>
                  <a:pt x="141" y="191"/>
                  <a:pt x="144" y="193"/>
                </a:cubicBezTo>
                <a:cubicBezTo>
                  <a:pt x="144" y="191"/>
                  <a:pt x="144" y="190"/>
                  <a:pt x="145" y="188"/>
                </a:cubicBezTo>
                <a:cubicBezTo>
                  <a:pt x="145" y="187"/>
                  <a:pt x="145" y="186"/>
                  <a:pt x="146" y="186"/>
                </a:cubicBezTo>
                <a:cubicBezTo>
                  <a:pt x="148" y="178"/>
                  <a:pt x="150" y="169"/>
                  <a:pt x="167" y="156"/>
                </a:cubicBezTo>
                <a:cubicBezTo>
                  <a:pt x="175" y="150"/>
                  <a:pt x="177" y="148"/>
                  <a:pt x="179" y="148"/>
                </a:cubicBezTo>
                <a:cubicBezTo>
                  <a:pt x="180" y="146"/>
                  <a:pt x="180" y="146"/>
                  <a:pt x="180" y="146"/>
                </a:cubicBezTo>
                <a:cubicBezTo>
                  <a:pt x="184" y="143"/>
                  <a:pt x="184" y="142"/>
                  <a:pt x="185" y="140"/>
                </a:cubicBezTo>
                <a:cubicBezTo>
                  <a:pt x="185" y="138"/>
                  <a:pt x="185" y="137"/>
                  <a:pt x="186" y="136"/>
                </a:cubicBezTo>
                <a:cubicBezTo>
                  <a:pt x="186" y="134"/>
                  <a:pt x="183" y="129"/>
                  <a:pt x="181" y="124"/>
                </a:cubicBezTo>
                <a:cubicBezTo>
                  <a:pt x="181" y="124"/>
                  <a:pt x="181" y="124"/>
                  <a:pt x="181" y="124"/>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4" name="Freeform 153"/>
          <p:cNvSpPr>
            <a:spLocks/>
          </p:cNvSpPr>
          <p:nvPr/>
        </p:nvSpPr>
        <p:spPr bwMode="auto">
          <a:xfrm>
            <a:off x="20564386" y="3626856"/>
            <a:ext cx="5248" cy="18368"/>
          </a:xfrm>
          <a:custGeom>
            <a:avLst/>
            <a:gdLst>
              <a:gd name="T0" fmla="*/ 1 w 1"/>
              <a:gd name="T1" fmla="*/ 0 h 5"/>
              <a:gd name="T2" fmla="*/ 0 w 1"/>
              <a:gd name="T3" fmla="*/ 0 h 5"/>
              <a:gd name="T4" fmla="*/ 1 w 1"/>
              <a:gd name="T5" fmla="*/ 5 h 5"/>
              <a:gd name="T6" fmla="*/ 1 w 1"/>
              <a:gd name="T7" fmla="*/ 5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0"/>
                  <a:pt x="1" y="0"/>
                  <a:pt x="0" y="0"/>
                </a:cubicBezTo>
                <a:cubicBezTo>
                  <a:pt x="1" y="5"/>
                  <a:pt x="1" y="5"/>
                  <a:pt x="1" y="5"/>
                </a:cubicBezTo>
                <a:cubicBezTo>
                  <a:pt x="1" y="5"/>
                  <a:pt x="1" y="5"/>
                  <a:pt x="1" y="5"/>
                </a:cubicBezTo>
                <a:lnTo>
                  <a:pt x="1" y="0"/>
                </a:ln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5" name="Freeform 154"/>
          <p:cNvSpPr>
            <a:spLocks/>
          </p:cNvSpPr>
          <p:nvPr/>
        </p:nvSpPr>
        <p:spPr bwMode="auto">
          <a:xfrm>
            <a:off x="20619482" y="2165298"/>
            <a:ext cx="1395952" cy="1167668"/>
          </a:xfrm>
          <a:custGeom>
            <a:avLst/>
            <a:gdLst>
              <a:gd name="T0" fmla="*/ 365 w 387"/>
              <a:gd name="T1" fmla="*/ 55 h 324"/>
              <a:gd name="T2" fmla="*/ 338 w 387"/>
              <a:gd name="T3" fmla="*/ 14 h 324"/>
              <a:gd name="T4" fmla="*/ 326 w 387"/>
              <a:gd name="T5" fmla="*/ 8 h 324"/>
              <a:gd name="T6" fmla="*/ 336 w 387"/>
              <a:gd name="T7" fmla="*/ 60 h 324"/>
              <a:gd name="T8" fmla="*/ 333 w 387"/>
              <a:gd name="T9" fmla="*/ 86 h 324"/>
              <a:gd name="T10" fmla="*/ 292 w 387"/>
              <a:gd name="T11" fmla="*/ 125 h 324"/>
              <a:gd name="T12" fmla="*/ 280 w 387"/>
              <a:gd name="T13" fmla="*/ 122 h 324"/>
              <a:gd name="T14" fmla="*/ 254 w 387"/>
              <a:gd name="T15" fmla="*/ 136 h 324"/>
              <a:gd name="T16" fmla="*/ 234 w 387"/>
              <a:gd name="T17" fmla="*/ 120 h 324"/>
              <a:gd name="T18" fmla="*/ 193 w 387"/>
              <a:gd name="T19" fmla="*/ 127 h 324"/>
              <a:gd name="T20" fmla="*/ 159 w 387"/>
              <a:gd name="T21" fmla="*/ 95 h 324"/>
              <a:gd name="T22" fmla="*/ 151 w 387"/>
              <a:gd name="T23" fmla="*/ 91 h 324"/>
              <a:gd name="T24" fmla="*/ 141 w 387"/>
              <a:gd name="T25" fmla="*/ 79 h 324"/>
              <a:gd name="T26" fmla="*/ 140 w 387"/>
              <a:gd name="T27" fmla="*/ 32 h 324"/>
              <a:gd name="T28" fmla="*/ 131 w 387"/>
              <a:gd name="T29" fmla="*/ 57 h 324"/>
              <a:gd name="T30" fmla="*/ 100 w 387"/>
              <a:gd name="T31" fmla="*/ 47 h 324"/>
              <a:gd name="T32" fmla="*/ 70 w 387"/>
              <a:gd name="T33" fmla="*/ 58 h 324"/>
              <a:gd name="T34" fmla="*/ 50 w 387"/>
              <a:gd name="T35" fmla="*/ 63 h 324"/>
              <a:gd name="T36" fmla="*/ 17 w 387"/>
              <a:gd name="T37" fmla="*/ 77 h 324"/>
              <a:gd name="T38" fmla="*/ 4 w 387"/>
              <a:gd name="T39" fmla="*/ 89 h 324"/>
              <a:gd name="T40" fmla="*/ 15 w 387"/>
              <a:gd name="T41" fmla="*/ 110 h 324"/>
              <a:gd name="T42" fmla="*/ 37 w 387"/>
              <a:gd name="T43" fmla="*/ 126 h 324"/>
              <a:gd name="T44" fmla="*/ 41 w 387"/>
              <a:gd name="T45" fmla="*/ 160 h 324"/>
              <a:gd name="T46" fmla="*/ 56 w 387"/>
              <a:gd name="T47" fmla="*/ 197 h 324"/>
              <a:gd name="T48" fmla="*/ 73 w 387"/>
              <a:gd name="T49" fmla="*/ 207 h 324"/>
              <a:gd name="T50" fmla="*/ 90 w 387"/>
              <a:gd name="T51" fmla="*/ 211 h 324"/>
              <a:gd name="T52" fmla="*/ 98 w 387"/>
              <a:gd name="T53" fmla="*/ 234 h 324"/>
              <a:gd name="T54" fmla="*/ 123 w 387"/>
              <a:gd name="T55" fmla="*/ 228 h 324"/>
              <a:gd name="T56" fmla="*/ 140 w 387"/>
              <a:gd name="T57" fmla="*/ 228 h 324"/>
              <a:gd name="T58" fmla="*/ 162 w 387"/>
              <a:gd name="T59" fmla="*/ 188 h 324"/>
              <a:gd name="T60" fmla="*/ 190 w 387"/>
              <a:gd name="T61" fmla="*/ 163 h 324"/>
              <a:gd name="T62" fmla="*/ 198 w 387"/>
              <a:gd name="T63" fmla="*/ 151 h 324"/>
              <a:gd name="T64" fmla="*/ 199 w 387"/>
              <a:gd name="T65" fmla="*/ 140 h 324"/>
              <a:gd name="T66" fmla="*/ 215 w 387"/>
              <a:gd name="T67" fmla="*/ 163 h 324"/>
              <a:gd name="T68" fmla="*/ 240 w 387"/>
              <a:gd name="T69" fmla="*/ 163 h 324"/>
              <a:gd name="T70" fmla="*/ 249 w 387"/>
              <a:gd name="T71" fmla="*/ 169 h 324"/>
              <a:gd name="T72" fmla="*/ 230 w 387"/>
              <a:gd name="T73" fmla="*/ 192 h 324"/>
              <a:gd name="T74" fmla="*/ 200 w 387"/>
              <a:gd name="T75" fmla="*/ 212 h 324"/>
              <a:gd name="T76" fmla="*/ 178 w 387"/>
              <a:gd name="T77" fmla="*/ 260 h 324"/>
              <a:gd name="T78" fmla="*/ 169 w 387"/>
              <a:gd name="T79" fmla="*/ 287 h 324"/>
              <a:gd name="T80" fmla="*/ 212 w 387"/>
              <a:gd name="T81" fmla="*/ 323 h 324"/>
              <a:gd name="T82" fmla="*/ 237 w 387"/>
              <a:gd name="T83" fmla="*/ 301 h 324"/>
              <a:gd name="T84" fmla="*/ 231 w 387"/>
              <a:gd name="T85" fmla="*/ 268 h 324"/>
              <a:gd name="T86" fmla="*/ 230 w 387"/>
              <a:gd name="T87" fmla="*/ 206 h 324"/>
              <a:gd name="T88" fmla="*/ 256 w 387"/>
              <a:gd name="T89" fmla="*/ 204 h 324"/>
              <a:gd name="T90" fmla="*/ 292 w 387"/>
              <a:gd name="T91" fmla="*/ 188 h 324"/>
              <a:gd name="T92" fmla="*/ 322 w 387"/>
              <a:gd name="T93" fmla="*/ 155 h 324"/>
              <a:gd name="T94" fmla="*/ 318 w 387"/>
              <a:gd name="T95" fmla="*/ 146 h 324"/>
              <a:gd name="T96" fmla="*/ 346 w 387"/>
              <a:gd name="T97" fmla="*/ 128 h 324"/>
              <a:gd name="T98" fmla="*/ 364 w 387"/>
              <a:gd name="T99" fmla="*/ 95 h 324"/>
              <a:gd name="T100" fmla="*/ 375 w 387"/>
              <a:gd name="T101" fmla="*/ 60 h 324"/>
              <a:gd name="T102" fmla="*/ 387 w 387"/>
              <a:gd name="T103" fmla="*/ 3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7" h="324">
                <a:moveTo>
                  <a:pt x="387" y="34"/>
                </a:moveTo>
                <a:cubicBezTo>
                  <a:pt x="378" y="39"/>
                  <a:pt x="375" y="44"/>
                  <a:pt x="373" y="48"/>
                </a:cubicBezTo>
                <a:cubicBezTo>
                  <a:pt x="371" y="51"/>
                  <a:pt x="369" y="55"/>
                  <a:pt x="365" y="55"/>
                </a:cubicBezTo>
                <a:cubicBezTo>
                  <a:pt x="362" y="55"/>
                  <a:pt x="360" y="52"/>
                  <a:pt x="357" y="49"/>
                </a:cubicBezTo>
                <a:cubicBezTo>
                  <a:pt x="347" y="39"/>
                  <a:pt x="345" y="35"/>
                  <a:pt x="342" y="25"/>
                </a:cubicBezTo>
                <a:cubicBezTo>
                  <a:pt x="341" y="22"/>
                  <a:pt x="340" y="18"/>
                  <a:pt x="338" y="14"/>
                </a:cubicBezTo>
                <a:cubicBezTo>
                  <a:pt x="336" y="9"/>
                  <a:pt x="335" y="4"/>
                  <a:pt x="334" y="0"/>
                </a:cubicBezTo>
                <a:cubicBezTo>
                  <a:pt x="332" y="3"/>
                  <a:pt x="329" y="5"/>
                  <a:pt x="328" y="6"/>
                </a:cubicBezTo>
                <a:cubicBezTo>
                  <a:pt x="327" y="7"/>
                  <a:pt x="326" y="7"/>
                  <a:pt x="326" y="8"/>
                </a:cubicBezTo>
                <a:cubicBezTo>
                  <a:pt x="326" y="8"/>
                  <a:pt x="325" y="10"/>
                  <a:pt x="327" y="19"/>
                </a:cubicBezTo>
                <a:cubicBezTo>
                  <a:pt x="329" y="27"/>
                  <a:pt x="331" y="32"/>
                  <a:pt x="333" y="35"/>
                </a:cubicBezTo>
                <a:cubicBezTo>
                  <a:pt x="335" y="42"/>
                  <a:pt x="337" y="47"/>
                  <a:pt x="336" y="60"/>
                </a:cubicBezTo>
                <a:cubicBezTo>
                  <a:pt x="334" y="71"/>
                  <a:pt x="333" y="78"/>
                  <a:pt x="331" y="82"/>
                </a:cubicBezTo>
                <a:cubicBezTo>
                  <a:pt x="331" y="82"/>
                  <a:pt x="331" y="82"/>
                  <a:pt x="331" y="82"/>
                </a:cubicBezTo>
                <a:cubicBezTo>
                  <a:pt x="333" y="86"/>
                  <a:pt x="333" y="86"/>
                  <a:pt x="333" y="86"/>
                </a:cubicBezTo>
                <a:cubicBezTo>
                  <a:pt x="334" y="91"/>
                  <a:pt x="331" y="93"/>
                  <a:pt x="320" y="103"/>
                </a:cubicBezTo>
                <a:cubicBezTo>
                  <a:pt x="311" y="110"/>
                  <a:pt x="306" y="115"/>
                  <a:pt x="303" y="119"/>
                </a:cubicBezTo>
                <a:cubicBezTo>
                  <a:pt x="299" y="123"/>
                  <a:pt x="296" y="125"/>
                  <a:pt x="292" y="125"/>
                </a:cubicBezTo>
                <a:cubicBezTo>
                  <a:pt x="291" y="125"/>
                  <a:pt x="290" y="125"/>
                  <a:pt x="289" y="125"/>
                </a:cubicBezTo>
                <a:cubicBezTo>
                  <a:pt x="286" y="124"/>
                  <a:pt x="284" y="123"/>
                  <a:pt x="283" y="121"/>
                </a:cubicBezTo>
                <a:cubicBezTo>
                  <a:pt x="282" y="121"/>
                  <a:pt x="281" y="122"/>
                  <a:pt x="280" y="122"/>
                </a:cubicBezTo>
                <a:cubicBezTo>
                  <a:pt x="275" y="125"/>
                  <a:pt x="273" y="128"/>
                  <a:pt x="270" y="130"/>
                </a:cubicBezTo>
                <a:cubicBezTo>
                  <a:pt x="268" y="134"/>
                  <a:pt x="265" y="137"/>
                  <a:pt x="260" y="137"/>
                </a:cubicBezTo>
                <a:cubicBezTo>
                  <a:pt x="258" y="137"/>
                  <a:pt x="256" y="137"/>
                  <a:pt x="254" y="136"/>
                </a:cubicBezTo>
                <a:cubicBezTo>
                  <a:pt x="250" y="134"/>
                  <a:pt x="248" y="134"/>
                  <a:pt x="246" y="133"/>
                </a:cubicBezTo>
                <a:cubicBezTo>
                  <a:pt x="243" y="133"/>
                  <a:pt x="242" y="132"/>
                  <a:pt x="238" y="128"/>
                </a:cubicBezTo>
                <a:cubicBezTo>
                  <a:pt x="236" y="127"/>
                  <a:pt x="234" y="124"/>
                  <a:pt x="234" y="120"/>
                </a:cubicBezTo>
                <a:cubicBezTo>
                  <a:pt x="233" y="120"/>
                  <a:pt x="230" y="120"/>
                  <a:pt x="227" y="121"/>
                </a:cubicBezTo>
                <a:cubicBezTo>
                  <a:pt x="216" y="123"/>
                  <a:pt x="210" y="126"/>
                  <a:pt x="206" y="127"/>
                </a:cubicBezTo>
                <a:cubicBezTo>
                  <a:pt x="201" y="130"/>
                  <a:pt x="197" y="131"/>
                  <a:pt x="193" y="127"/>
                </a:cubicBezTo>
                <a:cubicBezTo>
                  <a:pt x="190" y="124"/>
                  <a:pt x="188" y="121"/>
                  <a:pt x="189" y="118"/>
                </a:cubicBezTo>
                <a:cubicBezTo>
                  <a:pt x="188" y="117"/>
                  <a:pt x="186" y="115"/>
                  <a:pt x="180" y="111"/>
                </a:cubicBezTo>
                <a:cubicBezTo>
                  <a:pt x="166" y="103"/>
                  <a:pt x="163" y="99"/>
                  <a:pt x="159" y="95"/>
                </a:cubicBezTo>
                <a:cubicBezTo>
                  <a:pt x="157" y="94"/>
                  <a:pt x="156" y="92"/>
                  <a:pt x="154" y="90"/>
                </a:cubicBezTo>
                <a:cubicBezTo>
                  <a:pt x="153" y="90"/>
                  <a:pt x="153" y="90"/>
                  <a:pt x="153" y="90"/>
                </a:cubicBezTo>
                <a:cubicBezTo>
                  <a:pt x="152" y="90"/>
                  <a:pt x="151" y="90"/>
                  <a:pt x="151" y="91"/>
                </a:cubicBezTo>
                <a:cubicBezTo>
                  <a:pt x="150" y="92"/>
                  <a:pt x="148" y="93"/>
                  <a:pt x="147" y="93"/>
                </a:cubicBezTo>
                <a:cubicBezTo>
                  <a:pt x="146" y="93"/>
                  <a:pt x="146" y="93"/>
                  <a:pt x="146" y="93"/>
                </a:cubicBezTo>
                <a:cubicBezTo>
                  <a:pt x="141" y="93"/>
                  <a:pt x="141" y="85"/>
                  <a:pt x="141" y="79"/>
                </a:cubicBezTo>
                <a:cubicBezTo>
                  <a:pt x="140" y="68"/>
                  <a:pt x="141" y="59"/>
                  <a:pt x="142" y="52"/>
                </a:cubicBezTo>
                <a:cubicBezTo>
                  <a:pt x="142" y="47"/>
                  <a:pt x="142" y="42"/>
                  <a:pt x="142" y="40"/>
                </a:cubicBezTo>
                <a:cubicBezTo>
                  <a:pt x="141" y="38"/>
                  <a:pt x="140" y="35"/>
                  <a:pt x="140" y="32"/>
                </a:cubicBezTo>
                <a:cubicBezTo>
                  <a:pt x="140" y="32"/>
                  <a:pt x="140" y="32"/>
                  <a:pt x="140" y="31"/>
                </a:cubicBezTo>
                <a:cubicBezTo>
                  <a:pt x="139" y="32"/>
                  <a:pt x="139" y="34"/>
                  <a:pt x="138" y="35"/>
                </a:cubicBezTo>
                <a:cubicBezTo>
                  <a:pt x="134" y="43"/>
                  <a:pt x="132" y="51"/>
                  <a:pt x="131" y="57"/>
                </a:cubicBezTo>
                <a:cubicBezTo>
                  <a:pt x="130" y="65"/>
                  <a:pt x="128" y="72"/>
                  <a:pt x="122" y="72"/>
                </a:cubicBezTo>
                <a:cubicBezTo>
                  <a:pt x="120" y="72"/>
                  <a:pt x="117" y="70"/>
                  <a:pt x="112" y="66"/>
                </a:cubicBezTo>
                <a:cubicBezTo>
                  <a:pt x="105" y="58"/>
                  <a:pt x="102" y="52"/>
                  <a:pt x="100" y="47"/>
                </a:cubicBezTo>
                <a:cubicBezTo>
                  <a:pt x="98" y="43"/>
                  <a:pt x="98" y="41"/>
                  <a:pt x="94" y="40"/>
                </a:cubicBezTo>
                <a:cubicBezTo>
                  <a:pt x="92" y="41"/>
                  <a:pt x="90" y="43"/>
                  <a:pt x="88" y="45"/>
                </a:cubicBezTo>
                <a:cubicBezTo>
                  <a:pt x="74" y="57"/>
                  <a:pt x="72" y="58"/>
                  <a:pt x="70" y="58"/>
                </a:cubicBezTo>
                <a:cubicBezTo>
                  <a:pt x="69" y="58"/>
                  <a:pt x="67" y="58"/>
                  <a:pt x="65" y="55"/>
                </a:cubicBezTo>
                <a:cubicBezTo>
                  <a:pt x="65" y="55"/>
                  <a:pt x="63" y="56"/>
                  <a:pt x="61" y="57"/>
                </a:cubicBezTo>
                <a:cubicBezTo>
                  <a:pt x="53" y="61"/>
                  <a:pt x="51" y="62"/>
                  <a:pt x="50" y="63"/>
                </a:cubicBezTo>
                <a:cubicBezTo>
                  <a:pt x="49" y="63"/>
                  <a:pt x="49" y="64"/>
                  <a:pt x="48" y="64"/>
                </a:cubicBezTo>
                <a:cubicBezTo>
                  <a:pt x="47" y="64"/>
                  <a:pt x="46" y="64"/>
                  <a:pt x="43" y="65"/>
                </a:cubicBezTo>
                <a:cubicBezTo>
                  <a:pt x="32" y="68"/>
                  <a:pt x="29" y="70"/>
                  <a:pt x="17" y="77"/>
                </a:cubicBezTo>
                <a:cubicBezTo>
                  <a:pt x="15" y="78"/>
                  <a:pt x="15" y="78"/>
                  <a:pt x="15" y="78"/>
                </a:cubicBezTo>
                <a:cubicBezTo>
                  <a:pt x="13" y="79"/>
                  <a:pt x="11" y="80"/>
                  <a:pt x="10" y="80"/>
                </a:cubicBezTo>
                <a:cubicBezTo>
                  <a:pt x="10" y="83"/>
                  <a:pt x="8" y="85"/>
                  <a:pt x="4" y="89"/>
                </a:cubicBezTo>
                <a:cubicBezTo>
                  <a:pt x="0" y="93"/>
                  <a:pt x="0" y="94"/>
                  <a:pt x="3" y="99"/>
                </a:cubicBezTo>
                <a:cubicBezTo>
                  <a:pt x="4" y="102"/>
                  <a:pt x="5" y="104"/>
                  <a:pt x="6" y="108"/>
                </a:cubicBezTo>
                <a:cubicBezTo>
                  <a:pt x="8" y="108"/>
                  <a:pt x="12" y="108"/>
                  <a:pt x="15" y="110"/>
                </a:cubicBezTo>
                <a:cubicBezTo>
                  <a:pt x="17" y="111"/>
                  <a:pt x="19" y="112"/>
                  <a:pt x="22" y="113"/>
                </a:cubicBezTo>
                <a:cubicBezTo>
                  <a:pt x="27" y="115"/>
                  <a:pt x="32" y="117"/>
                  <a:pt x="36" y="124"/>
                </a:cubicBezTo>
                <a:cubicBezTo>
                  <a:pt x="36" y="125"/>
                  <a:pt x="37" y="125"/>
                  <a:pt x="37" y="126"/>
                </a:cubicBezTo>
                <a:cubicBezTo>
                  <a:pt x="39" y="130"/>
                  <a:pt x="40" y="131"/>
                  <a:pt x="40" y="139"/>
                </a:cubicBezTo>
                <a:cubicBezTo>
                  <a:pt x="40" y="141"/>
                  <a:pt x="40" y="145"/>
                  <a:pt x="40" y="149"/>
                </a:cubicBezTo>
                <a:cubicBezTo>
                  <a:pt x="41" y="153"/>
                  <a:pt x="41" y="157"/>
                  <a:pt x="41" y="160"/>
                </a:cubicBezTo>
                <a:cubicBezTo>
                  <a:pt x="42" y="173"/>
                  <a:pt x="42" y="177"/>
                  <a:pt x="47" y="184"/>
                </a:cubicBezTo>
                <a:cubicBezTo>
                  <a:pt x="50" y="189"/>
                  <a:pt x="51" y="192"/>
                  <a:pt x="51" y="195"/>
                </a:cubicBezTo>
                <a:cubicBezTo>
                  <a:pt x="52" y="195"/>
                  <a:pt x="53" y="196"/>
                  <a:pt x="56" y="197"/>
                </a:cubicBezTo>
                <a:cubicBezTo>
                  <a:pt x="57" y="198"/>
                  <a:pt x="59" y="199"/>
                  <a:pt x="60" y="200"/>
                </a:cubicBezTo>
                <a:cubicBezTo>
                  <a:pt x="63" y="201"/>
                  <a:pt x="65" y="203"/>
                  <a:pt x="66" y="204"/>
                </a:cubicBezTo>
                <a:cubicBezTo>
                  <a:pt x="67" y="205"/>
                  <a:pt x="68" y="206"/>
                  <a:pt x="73" y="207"/>
                </a:cubicBezTo>
                <a:cubicBezTo>
                  <a:pt x="75" y="208"/>
                  <a:pt x="76" y="207"/>
                  <a:pt x="78" y="204"/>
                </a:cubicBezTo>
                <a:cubicBezTo>
                  <a:pt x="79" y="202"/>
                  <a:pt x="80" y="200"/>
                  <a:pt x="83" y="200"/>
                </a:cubicBezTo>
                <a:cubicBezTo>
                  <a:pt x="87" y="200"/>
                  <a:pt x="89" y="206"/>
                  <a:pt x="90" y="211"/>
                </a:cubicBezTo>
                <a:cubicBezTo>
                  <a:pt x="92" y="220"/>
                  <a:pt x="92" y="226"/>
                  <a:pt x="92" y="230"/>
                </a:cubicBezTo>
                <a:cubicBezTo>
                  <a:pt x="92" y="234"/>
                  <a:pt x="92" y="234"/>
                  <a:pt x="93" y="235"/>
                </a:cubicBezTo>
                <a:cubicBezTo>
                  <a:pt x="95" y="235"/>
                  <a:pt x="96" y="234"/>
                  <a:pt x="98" y="234"/>
                </a:cubicBezTo>
                <a:cubicBezTo>
                  <a:pt x="107" y="231"/>
                  <a:pt x="109" y="231"/>
                  <a:pt x="111" y="232"/>
                </a:cubicBezTo>
                <a:cubicBezTo>
                  <a:pt x="112" y="232"/>
                  <a:pt x="112" y="232"/>
                  <a:pt x="113" y="231"/>
                </a:cubicBezTo>
                <a:cubicBezTo>
                  <a:pt x="115" y="231"/>
                  <a:pt x="118" y="230"/>
                  <a:pt x="123" y="228"/>
                </a:cubicBezTo>
                <a:cubicBezTo>
                  <a:pt x="127" y="226"/>
                  <a:pt x="130" y="226"/>
                  <a:pt x="133" y="226"/>
                </a:cubicBezTo>
                <a:cubicBezTo>
                  <a:pt x="136" y="226"/>
                  <a:pt x="138" y="227"/>
                  <a:pt x="140" y="227"/>
                </a:cubicBezTo>
                <a:cubicBezTo>
                  <a:pt x="140" y="227"/>
                  <a:pt x="140" y="228"/>
                  <a:pt x="140" y="228"/>
                </a:cubicBezTo>
                <a:cubicBezTo>
                  <a:pt x="141" y="227"/>
                  <a:pt x="142" y="225"/>
                  <a:pt x="145" y="220"/>
                </a:cubicBezTo>
                <a:cubicBezTo>
                  <a:pt x="149" y="213"/>
                  <a:pt x="149" y="210"/>
                  <a:pt x="149" y="207"/>
                </a:cubicBezTo>
                <a:cubicBezTo>
                  <a:pt x="150" y="200"/>
                  <a:pt x="151" y="197"/>
                  <a:pt x="162" y="188"/>
                </a:cubicBezTo>
                <a:cubicBezTo>
                  <a:pt x="173" y="179"/>
                  <a:pt x="177" y="176"/>
                  <a:pt x="179" y="174"/>
                </a:cubicBezTo>
                <a:cubicBezTo>
                  <a:pt x="181" y="172"/>
                  <a:pt x="182" y="171"/>
                  <a:pt x="185" y="169"/>
                </a:cubicBezTo>
                <a:cubicBezTo>
                  <a:pt x="188" y="166"/>
                  <a:pt x="189" y="165"/>
                  <a:pt x="190" y="163"/>
                </a:cubicBezTo>
                <a:cubicBezTo>
                  <a:pt x="190" y="162"/>
                  <a:pt x="191" y="160"/>
                  <a:pt x="193" y="157"/>
                </a:cubicBezTo>
                <a:cubicBezTo>
                  <a:pt x="195" y="155"/>
                  <a:pt x="196" y="155"/>
                  <a:pt x="196" y="154"/>
                </a:cubicBezTo>
                <a:cubicBezTo>
                  <a:pt x="196" y="154"/>
                  <a:pt x="196" y="154"/>
                  <a:pt x="198" y="151"/>
                </a:cubicBezTo>
                <a:cubicBezTo>
                  <a:pt x="198" y="151"/>
                  <a:pt x="198" y="150"/>
                  <a:pt x="198" y="148"/>
                </a:cubicBezTo>
                <a:cubicBezTo>
                  <a:pt x="197" y="147"/>
                  <a:pt x="197" y="144"/>
                  <a:pt x="198" y="142"/>
                </a:cubicBezTo>
                <a:cubicBezTo>
                  <a:pt x="199" y="140"/>
                  <a:pt x="199" y="140"/>
                  <a:pt x="199" y="140"/>
                </a:cubicBezTo>
                <a:cubicBezTo>
                  <a:pt x="201" y="140"/>
                  <a:pt x="201" y="140"/>
                  <a:pt x="201" y="140"/>
                </a:cubicBezTo>
                <a:cubicBezTo>
                  <a:pt x="203" y="140"/>
                  <a:pt x="204" y="141"/>
                  <a:pt x="208" y="146"/>
                </a:cubicBezTo>
                <a:cubicBezTo>
                  <a:pt x="213" y="153"/>
                  <a:pt x="216" y="157"/>
                  <a:pt x="215" y="163"/>
                </a:cubicBezTo>
                <a:cubicBezTo>
                  <a:pt x="215" y="163"/>
                  <a:pt x="215" y="164"/>
                  <a:pt x="215" y="165"/>
                </a:cubicBezTo>
                <a:cubicBezTo>
                  <a:pt x="217" y="165"/>
                  <a:pt x="220" y="165"/>
                  <a:pt x="225" y="165"/>
                </a:cubicBezTo>
                <a:cubicBezTo>
                  <a:pt x="234" y="165"/>
                  <a:pt x="238" y="163"/>
                  <a:pt x="240" y="163"/>
                </a:cubicBezTo>
                <a:cubicBezTo>
                  <a:pt x="241" y="163"/>
                  <a:pt x="241" y="162"/>
                  <a:pt x="242" y="162"/>
                </a:cubicBezTo>
                <a:cubicBezTo>
                  <a:pt x="245" y="162"/>
                  <a:pt x="246" y="165"/>
                  <a:pt x="248" y="167"/>
                </a:cubicBezTo>
                <a:cubicBezTo>
                  <a:pt x="248" y="167"/>
                  <a:pt x="249" y="168"/>
                  <a:pt x="249" y="169"/>
                </a:cubicBezTo>
                <a:cubicBezTo>
                  <a:pt x="252" y="172"/>
                  <a:pt x="255" y="175"/>
                  <a:pt x="254" y="180"/>
                </a:cubicBezTo>
                <a:cubicBezTo>
                  <a:pt x="253" y="186"/>
                  <a:pt x="247" y="188"/>
                  <a:pt x="242" y="190"/>
                </a:cubicBezTo>
                <a:cubicBezTo>
                  <a:pt x="234" y="192"/>
                  <a:pt x="232" y="192"/>
                  <a:pt x="230" y="192"/>
                </a:cubicBezTo>
                <a:cubicBezTo>
                  <a:pt x="229" y="193"/>
                  <a:pt x="228" y="193"/>
                  <a:pt x="219" y="197"/>
                </a:cubicBezTo>
                <a:cubicBezTo>
                  <a:pt x="213" y="200"/>
                  <a:pt x="209" y="201"/>
                  <a:pt x="206" y="201"/>
                </a:cubicBezTo>
                <a:cubicBezTo>
                  <a:pt x="203" y="202"/>
                  <a:pt x="203" y="202"/>
                  <a:pt x="200" y="212"/>
                </a:cubicBezTo>
                <a:cubicBezTo>
                  <a:pt x="199" y="219"/>
                  <a:pt x="199" y="222"/>
                  <a:pt x="200" y="225"/>
                </a:cubicBezTo>
                <a:cubicBezTo>
                  <a:pt x="202" y="232"/>
                  <a:pt x="201" y="237"/>
                  <a:pt x="193" y="246"/>
                </a:cubicBezTo>
                <a:cubicBezTo>
                  <a:pt x="187" y="255"/>
                  <a:pt x="181" y="258"/>
                  <a:pt x="178" y="260"/>
                </a:cubicBezTo>
                <a:cubicBezTo>
                  <a:pt x="174" y="263"/>
                  <a:pt x="173" y="264"/>
                  <a:pt x="172" y="267"/>
                </a:cubicBezTo>
                <a:cubicBezTo>
                  <a:pt x="171" y="271"/>
                  <a:pt x="169" y="274"/>
                  <a:pt x="168" y="276"/>
                </a:cubicBezTo>
                <a:cubicBezTo>
                  <a:pt x="166" y="281"/>
                  <a:pt x="165" y="282"/>
                  <a:pt x="169" y="287"/>
                </a:cubicBezTo>
                <a:cubicBezTo>
                  <a:pt x="174" y="294"/>
                  <a:pt x="171" y="300"/>
                  <a:pt x="170" y="303"/>
                </a:cubicBezTo>
                <a:cubicBezTo>
                  <a:pt x="171" y="304"/>
                  <a:pt x="175" y="305"/>
                  <a:pt x="184" y="307"/>
                </a:cubicBezTo>
                <a:cubicBezTo>
                  <a:pt x="201" y="310"/>
                  <a:pt x="208" y="318"/>
                  <a:pt x="212" y="323"/>
                </a:cubicBezTo>
                <a:cubicBezTo>
                  <a:pt x="212" y="323"/>
                  <a:pt x="213" y="324"/>
                  <a:pt x="213" y="324"/>
                </a:cubicBezTo>
                <a:cubicBezTo>
                  <a:pt x="214" y="323"/>
                  <a:pt x="216" y="320"/>
                  <a:pt x="219" y="316"/>
                </a:cubicBezTo>
                <a:cubicBezTo>
                  <a:pt x="227" y="302"/>
                  <a:pt x="233" y="301"/>
                  <a:pt x="237" y="301"/>
                </a:cubicBezTo>
                <a:cubicBezTo>
                  <a:pt x="237" y="301"/>
                  <a:pt x="237" y="301"/>
                  <a:pt x="237" y="301"/>
                </a:cubicBezTo>
                <a:cubicBezTo>
                  <a:pt x="237" y="297"/>
                  <a:pt x="235" y="289"/>
                  <a:pt x="235" y="286"/>
                </a:cubicBezTo>
                <a:cubicBezTo>
                  <a:pt x="233" y="279"/>
                  <a:pt x="232" y="273"/>
                  <a:pt x="231" y="268"/>
                </a:cubicBezTo>
                <a:cubicBezTo>
                  <a:pt x="227" y="250"/>
                  <a:pt x="227" y="249"/>
                  <a:pt x="231" y="229"/>
                </a:cubicBezTo>
                <a:cubicBezTo>
                  <a:pt x="233" y="220"/>
                  <a:pt x="232" y="217"/>
                  <a:pt x="231" y="214"/>
                </a:cubicBezTo>
                <a:cubicBezTo>
                  <a:pt x="230" y="212"/>
                  <a:pt x="229" y="209"/>
                  <a:pt x="230" y="206"/>
                </a:cubicBezTo>
                <a:cubicBezTo>
                  <a:pt x="232" y="203"/>
                  <a:pt x="234" y="202"/>
                  <a:pt x="244" y="201"/>
                </a:cubicBezTo>
                <a:cubicBezTo>
                  <a:pt x="245" y="201"/>
                  <a:pt x="247" y="201"/>
                  <a:pt x="248" y="201"/>
                </a:cubicBezTo>
                <a:cubicBezTo>
                  <a:pt x="250" y="201"/>
                  <a:pt x="254" y="201"/>
                  <a:pt x="256" y="204"/>
                </a:cubicBezTo>
                <a:cubicBezTo>
                  <a:pt x="256" y="204"/>
                  <a:pt x="256" y="205"/>
                  <a:pt x="256" y="205"/>
                </a:cubicBezTo>
                <a:cubicBezTo>
                  <a:pt x="260" y="203"/>
                  <a:pt x="266" y="200"/>
                  <a:pt x="268" y="198"/>
                </a:cubicBezTo>
                <a:cubicBezTo>
                  <a:pt x="283" y="189"/>
                  <a:pt x="289" y="188"/>
                  <a:pt x="292" y="188"/>
                </a:cubicBezTo>
                <a:cubicBezTo>
                  <a:pt x="295" y="187"/>
                  <a:pt x="295" y="187"/>
                  <a:pt x="303" y="178"/>
                </a:cubicBezTo>
                <a:cubicBezTo>
                  <a:pt x="311" y="169"/>
                  <a:pt x="315" y="165"/>
                  <a:pt x="318" y="163"/>
                </a:cubicBezTo>
                <a:cubicBezTo>
                  <a:pt x="321" y="160"/>
                  <a:pt x="321" y="160"/>
                  <a:pt x="322" y="155"/>
                </a:cubicBezTo>
                <a:cubicBezTo>
                  <a:pt x="322" y="154"/>
                  <a:pt x="322" y="154"/>
                  <a:pt x="322" y="154"/>
                </a:cubicBezTo>
                <a:cubicBezTo>
                  <a:pt x="322" y="153"/>
                  <a:pt x="321" y="153"/>
                  <a:pt x="321" y="153"/>
                </a:cubicBezTo>
                <a:cubicBezTo>
                  <a:pt x="320" y="152"/>
                  <a:pt x="318" y="150"/>
                  <a:pt x="318" y="146"/>
                </a:cubicBezTo>
                <a:cubicBezTo>
                  <a:pt x="318" y="142"/>
                  <a:pt x="321" y="140"/>
                  <a:pt x="329" y="136"/>
                </a:cubicBezTo>
                <a:cubicBezTo>
                  <a:pt x="338" y="131"/>
                  <a:pt x="342" y="131"/>
                  <a:pt x="345" y="131"/>
                </a:cubicBezTo>
                <a:cubicBezTo>
                  <a:pt x="345" y="130"/>
                  <a:pt x="345" y="129"/>
                  <a:pt x="346" y="128"/>
                </a:cubicBezTo>
                <a:cubicBezTo>
                  <a:pt x="345" y="128"/>
                  <a:pt x="345" y="128"/>
                  <a:pt x="345" y="128"/>
                </a:cubicBezTo>
                <a:cubicBezTo>
                  <a:pt x="344" y="124"/>
                  <a:pt x="345" y="121"/>
                  <a:pt x="352" y="110"/>
                </a:cubicBezTo>
                <a:cubicBezTo>
                  <a:pt x="358" y="99"/>
                  <a:pt x="362" y="97"/>
                  <a:pt x="364" y="95"/>
                </a:cubicBezTo>
                <a:cubicBezTo>
                  <a:pt x="364" y="95"/>
                  <a:pt x="365" y="95"/>
                  <a:pt x="365" y="95"/>
                </a:cubicBezTo>
                <a:cubicBezTo>
                  <a:pt x="365" y="94"/>
                  <a:pt x="366" y="91"/>
                  <a:pt x="366" y="86"/>
                </a:cubicBezTo>
                <a:cubicBezTo>
                  <a:pt x="368" y="72"/>
                  <a:pt x="371" y="66"/>
                  <a:pt x="375" y="60"/>
                </a:cubicBezTo>
                <a:cubicBezTo>
                  <a:pt x="377" y="57"/>
                  <a:pt x="379" y="53"/>
                  <a:pt x="381" y="47"/>
                </a:cubicBezTo>
                <a:cubicBezTo>
                  <a:pt x="383" y="42"/>
                  <a:pt x="385" y="38"/>
                  <a:pt x="387" y="34"/>
                </a:cubicBezTo>
                <a:cubicBezTo>
                  <a:pt x="387" y="34"/>
                  <a:pt x="387" y="34"/>
                  <a:pt x="387" y="34"/>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6" name="Freeform 155"/>
          <p:cNvSpPr>
            <a:spLocks/>
          </p:cNvSpPr>
          <p:nvPr/>
        </p:nvSpPr>
        <p:spPr bwMode="auto">
          <a:xfrm>
            <a:off x="19635503" y="4700052"/>
            <a:ext cx="509050" cy="537916"/>
          </a:xfrm>
          <a:custGeom>
            <a:avLst/>
            <a:gdLst>
              <a:gd name="T0" fmla="*/ 100 w 141"/>
              <a:gd name="T1" fmla="*/ 31 h 149"/>
              <a:gd name="T2" fmla="*/ 94 w 141"/>
              <a:gd name="T3" fmla="*/ 17 h 149"/>
              <a:gd name="T4" fmla="*/ 88 w 141"/>
              <a:gd name="T5" fmla="*/ 7 h 149"/>
              <a:gd name="T6" fmla="*/ 86 w 141"/>
              <a:gd name="T7" fmla="*/ 8 h 149"/>
              <a:gd name="T8" fmla="*/ 76 w 141"/>
              <a:gd name="T9" fmla="*/ 13 h 149"/>
              <a:gd name="T10" fmla="*/ 51 w 141"/>
              <a:gd name="T11" fmla="*/ 13 h 149"/>
              <a:gd name="T12" fmla="*/ 29 w 141"/>
              <a:gd name="T13" fmla="*/ 0 h 149"/>
              <a:gd name="T14" fmla="*/ 3 w 141"/>
              <a:gd name="T15" fmla="*/ 20 h 149"/>
              <a:gd name="T16" fmla="*/ 1 w 141"/>
              <a:gd name="T17" fmla="*/ 23 h 149"/>
              <a:gd name="T18" fmla="*/ 0 w 141"/>
              <a:gd name="T19" fmla="*/ 24 h 149"/>
              <a:gd name="T20" fmla="*/ 3 w 141"/>
              <a:gd name="T21" fmla="*/ 29 h 149"/>
              <a:gd name="T22" fmla="*/ 5 w 141"/>
              <a:gd name="T23" fmla="*/ 34 h 149"/>
              <a:gd name="T24" fmla="*/ 8 w 141"/>
              <a:gd name="T25" fmla="*/ 40 h 149"/>
              <a:gd name="T26" fmla="*/ 10 w 141"/>
              <a:gd name="T27" fmla="*/ 44 h 149"/>
              <a:gd name="T28" fmla="*/ 10 w 141"/>
              <a:gd name="T29" fmla="*/ 44 h 149"/>
              <a:gd name="T30" fmla="*/ 12 w 141"/>
              <a:gd name="T31" fmla="*/ 46 h 149"/>
              <a:gd name="T32" fmla="*/ 14 w 141"/>
              <a:gd name="T33" fmla="*/ 48 h 149"/>
              <a:gd name="T34" fmla="*/ 17 w 141"/>
              <a:gd name="T35" fmla="*/ 50 h 149"/>
              <a:gd name="T36" fmla="*/ 26 w 141"/>
              <a:gd name="T37" fmla="*/ 51 h 149"/>
              <a:gd name="T38" fmla="*/ 37 w 141"/>
              <a:gd name="T39" fmla="*/ 60 h 149"/>
              <a:gd name="T40" fmla="*/ 34 w 141"/>
              <a:gd name="T41" fmla="*/ 92 h 149"/>
              <a:gd name="T42" fmla="*/ 31 w 141"/>
              <a:gd name="T43" fmla="*/ 96 h 149"/>
              <a:gd name="T44" fmla="*/ 31 w 141"/>
              <a:gd name="T45" fmla="*/ 100 h 149"/>
              <a:gd name="T46" fmla="*/ 36 w 141"/>
              <a:gd name="T47" fmla="*/ 100 h 149"/>
              <a:gd name="T48" fmla="*/ 55 w 141"/>
              <a:gd name="T49" fmla="*/ 107 h 149"/>
              <a:gd name="T50" fmla="*/ 71 w 141"/>
              <a:gd name="T51" fmla="*/ 115 h 149"/>
              <a:gd name="T52" fmla="*/ 71 w 141"/>
              <a:gd name="T53" fmla="*/ 105 h 149"/>
              <a:gd name="T54" fmla="*/ 53 w 141"/>
              <a:gd name="T55" fmla="*/ 77 h 149"/>
              <a:gd name="T56" fmla="*/ 51 w 141"/>
              <a:gd name="T57" fmla="*/ 60 h 149"/>
              <a:gd name="T58" fmla="*/ 79 w 141"/>
              <a:gd name="T59" fmla="*/ 27 h 149"/>
              <a:gd name="T60" fmla="*/ 80 w 141"/>
              <a:gd name="T61" fmla="*/ 43 h 149"/>
              <a:gd name="T62" fmla="*/ 80 w 141"/>
              <a:gd name="T63" fmla="*/ 73 h 149"/>
              <a:gd name="T64" fmla="*/ 85 w 141"/>
              <a:gd name="T65" fmla="*/ 88 h 149"/>
              <a:gd name="T66" fmla="*/ 91 w 141"/>
              <a:gd name="T67" fmla="*/ 90 h 149"/>
              <a:gd name="T68" fmla="*/ 100 w 141"/>
              <a:gd name="T69" fmla="*/ 97 h 149"/>
              <a:gd name="T70" fmla="*/ 100 w 141"/>
              <a:gd name="T71" fmla="*/ 110 h 149"/>
              <a:gd name="T72" fmla="*/ 106 w 141"/>
              <a:gd name="T73" fmla="*/ 119 h 149"/>
              <a:gd name="T74" fmla="*/ 108 w 141"/>
              <a:gd name="T75" fmla="*/ 143 h 149"/>
              <a:gd name="T76" fmla="*/ 106 w 141"/>
              <a:gd name="T77" fmla="*/ 149 h 149"/>
              <a:gd name="T78" fmla="*/ 119 w 141"/>
              <a:gd name="T79" fmla="*/ 130 h 149"/>
              <a:gd name="T80" fmla="*/ 120 w 141"/>
              <a:gd name="T81" fmla="*/ 113 h 149"/>
              <a:gd name="T82" fmla="*/ 130 w 141"/>
              <a:gd name="T83" fmla="*/ 102 h 149"/>
              <a:gd name="T84" fmla="*/ 141 w 141"/>
              <a:gd name="T85" fmla="*/ 91 h 149"/>
              <a:gd name="T86" fmla="*/ 134 w 141"/>
              <a:gd name="T87" fmla="*/ 77 h 149"/>
              <a:gd name="T88" fmla="*/ 118 w 141"/>
              <a:gd name="T89" fmla="*/ 5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1" h="149">
                <a:moveTo>
                  <a:pt x="108" y="43"/>
                </a:moveTo>
                <a:cubicBezTo>
                  <a:pt x="105" y="38"/>
                  <a:pt x="102" y="34"/>
                  <a:pt x="100" y="31"/>
                </a:cubicBezTo>
                <a:cubicBezTo>
                  <a:pt x="97" y="26"/>
                  <a:pt x="95" y="23"/>
                  <a:pt x="94" y="17"/>
                </a:cubicBezTo>
                <a:cubicBezTo>
                  <a:pt x="94" y="17"/>
                  <a:pt x="94" y="17"/>
                  <a:pt x="94" y="17"/>
                </a:cubicBezTo>
                <a:cubicBezTo>
                  <a:pt x="94" y="17"/>
                  <a:pt x="94" y="15"/>
                  <a:pt x="91" y="11"/>
                </a:cubicBezTo>
                <a:cubicBezTo>
                  <a:pt x="90" y="10"/>
                  <a:pt x="89" y="9"/>
                  <a:pt x="88" y="7"/>
                </a:cubicBezTo>
                <a:cubicBezTo>
                  <a:pt x="87" y="7"/>
                  <a:pt x="87" y="7"/>
                  <a:pt x="86" y="8"/>
                </a:cubicBezTo>
                <a:cubicBezTo>
                  <a:pt x="86" y="8"/>
                  <a:pt x="86" y="8"/>
                  <a:pt x="86" y="8"/>
                </a:cubicBezTo>
                <a:cubicBezTo>
                  <a:pt x="85" y="8"/>
                  <a:pt x="84" y="9"/>
                  <a:pt x="83" y="9"/>
                </a:cubicBezTo>
                <a:cubicBezTo>
                  <a:pt x="80" y="10"/>
                  <a:pt x="78" y="11"/>
                  <a:pt x="76" y="13"/>
                </a:cubicBezTo>
                <a:cubicBezTo>
                  <a:pt x="74" y="14"/>
                  <a:pt x="71" y="16"/>
                  <a:pt x="66" y="16"/>
                </a:cubicBezTo>
                <a:cubicBezTo>
                  <a:pt x="62" y="16"/>
                  <a:pt x="58" y="15"/>
                  <a:pt x="51" y="13"/>
                </a:cubicBezTo>
                <a:cubicBezTo>
                  <a:pt x="41" y="11"/>
                  <a:pt x="37" y="6"/>
                  <a:pt x="34" y="3"/>
                </a:cubicBezTo>
                <a:cubicBezTo>
                  <a:pt x="31" y="1"/>
                  <a:pt x="30" y="0"/>
                  <a:pt x="29" y="0"/>
                </a:cubicBezTo>
                <a:cubicBezTo>
                  <a:pt x="27" y="0"/>
                  <a:pt x="24" y="2"/>
                  <a:pt x="18" y="6"/>
                </a:cubicBezTo>
                <a:cubicBezTo>
                  <a:pt x="9" y="12"/>
                  <a:pt x="6" y="17"/>
                  <a:pt x="3" y="20"/>
                </a:cubicBezTo>
                <a:cubicBezTo>
                  <a:pt x="3" y="20"/>
                  <a:pt x="3" y="21"/>
                  <a:pt x="3" y="21"/>
                </a:cubicBezTo>
                <a:cubicBezTo>
                  <a:pt x="2" y="21"/>
                  <a:pt x="2" y="22"/>
                  <a:pt x="1" y="23"/>
                </a:cubicBezTo>
                <a:cubicBezTo>
                  <a:pt x="1" y="23"/>
                  <a:pt x="1" y="23"/>
                  <a:pt x="1" y="23"/>
                </a:cubicBezTo>
                <a:cubicBezTo>
                  <a:pt x="0" y="23"/>
                  <a:pt x="0" y="24"/>
                  <a:pt x="0" y="24"/>
                </a:cubicBezTo>
                <a:cubicBezTo>
                  <a:pt x="0" y="24"/>
                  <a:pt x="0" y="24"/>
                  <a:pt x="0" y="24"/>
                </a:cubicBezTo>
                <a:cubicBezTo>
                  <a:pt x="1" y="26"/>
                  <a:pt x="2" y="27"/>
                  <a:pt x="3" y="29"/>
                </a:cubicBezTo>
                <a:cubicBezTo>
                  <a:pt x="3" y="29"/>
                  <a:pt x="3" y="30"/>
                  <a:pt x="3" y="30"/>
                </a:cubicBezTo>
                <a:cubicBezTo>
                  <a:pt x="4" y="31"/>
                  <a:pt x="5" y="33"/>
                  <a:pt x="5" y="34"/>
                </a:cubicBezTo>
                <a:cubicBezTo>
                  <a:pt x="6" y="34"/>
                  <a:pt x="6" y="35"/>
                  <a:pt x="6" y="35"/>
                </a:cubicBezTo>
                <a:cubicBezTo>
                  <a:pt x="7" y="37"/>
                  <a:pt x="7" y="38"/>
                  <a:pt x="8" y="40"/>
                </a:cubicBezTo>
                <a:cubicBezTo>
                  <a:pt x="8" y="40"/>
                  <a:pt x="8" y="40"/>
                  <a:pt x="8" y="40"/>
                </a:cubicBezTo>
                <a:cubicBezTo>
                  <a:pt x="9" y="41"/>
                  <a:pt x="9" y="42"/>
                  <a:pt x="10" y="44"/>
                </a:cubicBezTo>
                <a:cubicBezTo>
                  <a:pt x="10" y="44"/>
                  <a:pt x="10" y="44"/>
                  <a:pt x="10" y="44"/>
                </a:cubicBezTo>
                <a:cubicBezTo>
                  <a:pt x="10" y="44"/>
                  <a:pt x="10" y="44"/>
                  <a:pt x="10" y="44"/>
                </a:cubicBezTo>
                <a:cubicBezTo>
                  <a:pt x="10" y="45"/>
                  <a:pt x="11" y="45"/>
                  <a:pt x="11" y="45"/>
                </a:cubicBezTo>
                <a:cubicBezTo>
                  <a:pt x="11" y="46"/>
                  <a:pt x="12" y="46"/>
                  <a:pt x="12" y="46"/>
                </a:cubicBezTo>
                <a:cubicBezTo>
                  <a:pt x="12" y="46"/>
                  <a:pt x="13" y="47"/>
                  <a:pt x="14" y="47"/>
                </a:cubicBezTo>
                <a:cubicBezTo>
                  <a:pt x="14" y="47"/>
                  <a:pt x="14" y="47"/>
                  <a:pt x="14" y="48"/>
                </a:cubicBezTo>
                <a:cubicBezTo>
                  <a:pt x="15" y="48"/>
                  <a:pt x="16" y="49"/>
                  <a:pt x="16" y="49"/>
                </a:cubicBezTo>
                <a:cubicBezTo>
                  <a:pt x="17" y="49"/>
                  <a:pt x="17" y="49"/>
                  <a:pt x="17" y="50"/>
                </a:cubicBezTo>
                <a:cubicBezTo>
                  <a:pt x="18" y="50"/>
                  <a:pt x="19" y="51"/>
                  <a:pt x="20" y="51"/>
                </a:cubicBezTo>
                <a:cubicBezTo>
                  <a:pt x="22" y="52"/>
                  <a:pt x="24" y="51"/>
                  <a:pt x="26" y="51"/>
                </a:cubicBezTo>
                <a:cubicBezTo>
                  <a:pt x="27" y="51"/>
                  <a:pt x="28" y="51"/>
                  <a:pt x="29" y="51"/>
                </a:cubicBezTo>
                <a:cubicBezTo>
                  <a:pt x="33" y="51"/>
                  <a:pt x="36" y="54"/>
                  <a:pt x="37" y="60"/>
                </a:cubicBezTo>
                <a:cubicBezTo>
                  <a:pt x="39" y="69"/>
                  <a:pt x="41" y="76"/>
                  <a:pt x="37" y="83"/>
                </a:cubicBezTo>
                <a:cubicBezTo>
                  <a:pt x="35" y="87"/>
                  <a:pt x="34" y="91"/>
                  <a:pt x="34" y="92"/>
                </a:cubicBezTo>
                <a:cubicBezTo>
                  <a:pt x="34" y="95"/>
                  <a:pt x="34" y="95"/>
                  <a:pt x="34" y="95"/>
                </a:cubicBezTo>
                <a:cubicBezTo>
                  <a:pt x="31" y="96"/>
                  <a:pt x="31" y="96"/>
                  <a:pt x="31" y="96"/>
                </a:cubicBezTo>
                <a:cubicBezTo>
                  <a:pt x="31" y="96"/>
                  <a:pt x="30" y="96"/>
                  <a:pt x="29" y="97"/>
                </a:cubicBezTo>
                <a:cubicBezTo>
                  <a:pt x="30" y="98"/>
                  <a:pt x="31" y="99"/>
                  <a:pt x="31" y="100"/>
                </a:cubicBezTo>
                <a:cubicBezTo>
                  <a:pt x="32" y="100"/>
                  <a:pt x="32" y="100"/>
                  <a:pt x="33" y="100"/>
                </a:cubicBezTo>
                <a:cubicBezTo>
                  <a:pt x="36" y="100"/>
                  <a:pt x="36" y="100"/>
                  <a:pt x="36" y="100"/>
                </a:cubicBezTo>
                <a:cubicBezTo>
                  <a:pt x="44" y="102"/>
                  <a:pt x="45" y="102"/>
                  <a:pt x="49" y="104"/>
                </a:cubicBezTo>
                <a:cubicBezTo>
                  <a:pt x="51" y="105"/>
                  <a:pt x="52" y="105"/>
                  <a:pt x="55" y="107"/>
                </a:cubicBezTo>
                <a:cubicBezTo>
                  <a:pt x="59" y="109"/>
                  <a:pt x="62" y="110"/>
                  <a:pt x="63" y="112"/>
                </a:cubicBezTo>
                <a:cubicBezTo>
                  <a:pt x="65" y="113"/>
                  <a:pt x="67" y="114"/>
                  <a:pt x="71" y="115"/>
                </a:cubicBezTo>
                <a:cubicBezTo>
                  <a:pt x="71" y="115"/>
                  <a:pt x="71" y="115"/>
                  <a:pt x="71" y="115"/>
                </a:cubicBezTo>
                <a:cubicBezTo>
                  <a:pt x="71" y="105"/>
                  <a:pt x="71" y="105"/>
                  <a:pt x="71" y="105"/>
                </a:cubicBezTo>
                <a:cubicBezTo>
                  <a:pt x="71" y="105"/>
                  <a:pt x="70" y="102"/>
                  <a:pt x="66" y="96"/>
                </a:cubicBezTo>
                <a:cubicBezTo>
                  <a:pt x="60" y="89"/>
                  <a:pt x="55" y="81"/>
                  <a:pt x="53" y="77"/>
                </a:cubicBezTo>
                <a:cubicBezTo>
                  <a:pt x="50" y="77"/>
                  <a:pt x="48" y="76"/>
                  <a:pt x="47" y="74"/>
                </a:cubicBezTo>
                <a:cubicBezTo>
                  <a:pt x="46" y="70"/>
                  <a:pt x="47" y="66"/>
                  <a:pt x="51" y="60"/>
                </a:cubicBezTo>
                <a:cubicBezTo>
                  <a:pt x="57" y="47"/>
                  <a:pt x="72" y="22"/>
                  <a:pt x="72" y="22"/>
                </a:cubicBezTo>
                <a:cubicBezTo>
                  <a:pt x="79" y="27"/>
                  <a:pt x="79" y="27"/>
                  <a:pt x="79" y="27"/>
                </a:cubicBezTo>
                <a:cubicBezTo>
                  <a:pt x="79" y="27"/>
                  <a:pt x="79" y="27"/>
                  <a:pt x="79" y="27"/>
                </a:cubicBezTo>
                <a:cubicBezTo>
                  <a:pt x="79" y="27"/>
                  <a:pt x="78" y="31"/>
                  <a:pt x="80" y="43"/>
                </a:cubicBezTo>
                <a:cubicBezTo>
                  <a:pt x="81" y="56"/>
                  <a:pt x="80" y="61"/>
                  <a:pt x="80" y="68"/>
                </a:cubicBezTo>
                <a:cubicBezTo>
                  <a:pt x="80" y="70"/>
                  <a:pt x="80" y="71"/>
                  <a:pt x="80" y="73"/>
                </a:cubicBezTo>
                <a:cubicBezTo>
                  <a:pt x="79" y="82"/>
                  <a:pt x="83" y="86"/>
                  <a:pt x="83" y="86"/>
                </a:cubicBezTo>
                <a:cubicBezTo>
                  <a:pt x="84" y="87"/>
                  <a:pt x="84" y="87"/>
                  <a:pt x="85" y="88"/>
                </a:cubicBezTo>
                <a:cubicBezTo>
                  <a:pt x="85" y="88"/>
                  <a:pt x="85" y="88"/>
                  <a:pt x="86" y="89"/>
                </a:cubicBezTo>
                <a:cubicBezTo>
                  <a:pt x="88" y="90"/>
                  <a:pt x="90" y="90"/>
                  <a:pt x="91" y="90"/>
                </a:cubicBezTo>
                <a:cubicBezTo>
                  <a:pt x="92" y="90"/>
                  <a:pt x="93" y="90"/>
                  <a:pt x="93" y="90"/>
                </a:cubicBezTo>
                <a:cubicBezTo>
                  <a:pt x="98" y="90"/>
                  <a:pt x="99" y="95"/>
                  <a:pt x="100" y="97"/>
                </a:cubicBezTo>
                <a:cubicBezTo>
                  <a:pt x="102" y="103"/>
                  <a:pt x="101" y="107"/>
                  <a:pt x="99" y="110"/>
                </a:cubicBezTo>
                <a:cubicBezTo>
                  <a:pt x="99" y="110"/>
                  <a:pt x="99" y="110"/>
                  <a:pt x="100" y="110"/>
                </a:cubicBezTo>
                <a:cubicBezTo>
                  <a:pt x="102" y="115"/>
                  <a:pt x="103" y="116"/>
                  <a:pt x="105" y="118"/>
                </a:cubicBezTo>
                <a:cubicBezTo>
                  <a:pt x="105" y="118"/>
                  <a:pt x="106" y="119"/>
                  <a:pt x="106" y="119"/>
                </a:cubicBezTo>
                <a:cubicBezTo>
                  <a:pt x="111" y="124"/>
                  <a:pt x="109" y="133"/>
                  <a:pt x="108" y="142"/>
                </a:cubicBezTo>
                <a:cubicBezTo>
                  <a:pt x="108" y="143"/>
                  <a:pt x="108" y="143"/>
                  <a:pt x="108" y="143"/>
                </a:cubicBezTo>
                <a:cubicBezTo>
                  <a:pt x="107" y="145"/>
                  <a:pt x="107" y="147"/>
                  <a:pt x="106" y="148"/>
                </a:cubicBezTo>
                <a:cubicBezTo>
                  <a:pt x="106" y="149"/>
                  <a:pt x="106" y="149"/>
                  <a:pt x="106" y="149"/>
                </a:cubicBezTo>
                <a:cubicBezTo>
                  <a:pt x="112" y="147"/>
                  <a:pt x="117" y="144"/>
                  <a:pt x="119" y="142"/>
                </a:cubicBezTo>
                <a:cubicBezTo>
                  <a:pt x="118" y="139"/>
                  <a:pt x="118" y="138"/>
                  <a:pt x="119" y="130"/>
                </a:cubicBezTo>
                <a:cubicBezTo>
                  <a:pt x="120" y="128"/>
                  <a:pt x="119" y="127"/>
                  <a:pt x="119" y="126"/>
                </a:cubicBezTo>
                <a:cubicBezTo>
                  <a:pt x="115" y="120"/>
                  <a:pt x="118" y="116"/>
                  <a:pt x="120" y="113"/>
                </a:cubicBezTo>
                <a:cubicBezTo>
                  <a:pt x="123" y="110"/>
                  <a:pt x="125" y="109"/>
                  <a:pt x="126" y="108"/>
                </a:cubicBezTo>
                <a:cubicBezTo>
                  <a:pt x="126" y="108"/>
                  <a:pt x="127" y="107"/>
                  <a:pt x="130" y="102"/>
                </a:cubicBezTo>
                <a:cubicBezTo>
                  <a:pt x="133" y="95"/>
                  <a:pt x="137" y="93"/>
                  <a:pt x="140" y="91"/>
                </a:cubicBezTo>
                <a:cubicBezTo>
                  <a:pt x="140" y="91"/>
                  <a:pt x="141" y="91"/>
                  <a:pt x="141" y="91"/>
                </a:cubicBezTo>
                <a:cubicBezTo>
                  <a:pt x="140" y="90"/>
                  <a:pt x="140" y="89"/>
                  <a:pt x="139" y="87"/>
                </a:cubicBezTo>
                <a:cubicBezTo>
                  <a:pt x="135" y="81"/>
                  <a:pt x="135" y="79"/>
                  <a:pt x="134" y="77"/>
                </a:cubicBezTo>
                <a:cubicBezTo>
                  <a:pt x="134" y="76"/>
                  <a:pt x="129" y="70"/>
                  <a:pt x="128" y="68"/>
                </a:cubicBezTo>
                <a:cubicBezTo>
                  <a:pt x="123" y="60"/>
                  <a:pt x="121" y="58"/>
                  <a:pt x="118" y="56"/>
                </a:cubicBezTo>
                <a:cubicBezTo>
                  <a:pt x="116" y="54"/>
                  <a:pt x="113" y="51"/>
                  <a:pt x="108" y="43"/>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7" name="Freeform 156"/>
          <p:cNvSpPr>
            <a:spLocks/>
          </p:cNvSpPr>
          <p:nvPr/>
        </p:nvSpPr>
        <p:spPr bwMode="auto">
          <a:xfrm>
            <a:off x="19010999" y="4122777"/>
            <a:ext cx="1054834" cy="713718"/>
          </a:xfrm>
          <a:custGeom>
            <a:avLst/>
            <a:gdLst>
              <a:gd name="T0" fmla="*/ 11 w 292"/>
              <a:gd name="T1" fmla="*/ 130 h 198"/>
              <a:gd name="T2" fmla="*/ 8 w 292"/>
              <a:gd name="T3" fmla="*/ 179 h 198"/>
              <a:gd name="T4" fmla="*/ 6 w 292"/>
              <a:gd name="T5" fmla="*/ 197 h 198"/>
              <a:gd name="T6" fmla="*/ 8 w 292"/>
              <a:gd name="T7" fmla="*/ 198 h 198"/>
              <a:gd name="T8" fmla="*/ 11 w 292"/>
              <a:gd name="T9" fmla="*/ 198 h 198"/>
              <a:gd name="T10" fmla="*/ 13 w 292"/>
              <a:gd name="T11" fmla="*/ 198 h 198"/>
              <a:gd name="T12" fmla="*/ 19 w 292"/>
              <a:gd name="T13" fmla="*/ 197 h 198"/>
              <a:gd name="T14" fmla="*/ 34 w 292"/>
              <a:gd name="T15" fmla="*/ 195 h 198"/>
              <a:gd name="T16" fmla="*/ 57 w 292"/>
              <a:gd name="T17" fmla="*/ 197 h 198"/>
              <a:gd name="T18" fmla="*/ 70 w 292"/>
              <a:gd name="T19" fmla="*/ 197 h 198"/>
              <a:gd name="T20" fmla="*/ 89 w 292"/>
              <a:gd name="T21" fmla="*/ 198 h 198"/>
              <a:gd name="T22" fmla="*/ 102 w 292"/>
              <a:gd name="T23" fmla="*/ 197 h 198"/>
              <a:gd name="T24" fmla="*/ 117 w 292"/>
              <a:gd name="T25" fmla="*/ 192 h 198"/>
              <a:gd name="T26" fmla="*/ 163 w 292"/>
              <a:gd name="T27" fmla="*/ 165 h 198"/>
              <a:gd name="T28" fmla="*/ 168 w 292"/>
              <a:gd name="T29" fmla="*/ 167 h 198"/>
              <a:gd name="T30" fmla="*/ 168 w 292"/>
              <a:gd name="T31" fmla="*/ 170 h 198"/>
              <a:gd name="T32" fmla="*/ 168 w 292"/>
              <a:gd name="T33" fmla="*/ 172 h 198"/>
              <a:gd name="T34" fmla="*/ 168 w 292"/>
              <a:gd name="T35" fmla="*/ 174 h 198"/>
              <a:gd name="T36" fmla="*/ 168 w 292"/>
              <a:gd name="T37" fmla="*/ 175 h 198"/>
              <a:gd name="T38" fmla="*/ 168 w 292"/>
              <a:gd name="T39" fmla="*/ 176 h 198"/>
              <a:gd name="T40" fmla="*/ 187 w 292"/>
              <a:gd name="T41" fmla="*/ 157 h 198"/>
              <a:gd name="T42" fmla="*/ 212 w 292"/>
              <a:gd name="T43" fmla="*/ 155 h 198"/>
              <a:gd name="T44" fmla="*/ 226 w 292"/>
              <a:gd name="T45" fmla="*/ 163 h 198"/>
              <a:gd name="T46" fmla="*/ 245 w 292"/>
              <a:gd name="T47" fmla="*/ 163 h 198"/>
              <a:gd name="T48" fmla="*/ 257 w 292"/>
              <a:gd name="T49" fmla="*/ 157 h 198"/>
              <a:gd name="T50" fmla="*/ 273 w 292"/>
              <a:gd name="T51" fmla="*/ 137 h 198"/>
              <a:gd name="T52" fmla="*/ 288 w 292"/>
              <a:gd name="T53" fmla="*/ 131 h 198"/>
              <a:gd name="T54" fmla="*/ 292 w 292"/>
              <a:gd name="T55" fmla="*/ 123 h 198"/>
              <a:gd name="T56" fmla="*/ 286 w 292"/>
              <a:gd name="T57" fmla="*/ 105 h 198"/>
              <a:gd name="T58" fmla="*/ 284 w 292"/>
              <a:gd name="T59" fmla="*/ 101 h 198"/>
              <a:gd name="T60" fmla="*/ 272 w 292"/>
              <a:gd name="T61" fmla="*/ 103 h 198"/>
              <a:gd name="T62" fmla="*/ 263 w 292"/>
              <a:gd name="T63" fmla="*/ 77 h 198"/>
              <a:gd name="T64" fmla="*/ 272 w 292"/>
              <a:gd name="T65" fmla="*/ 29 h 198"/>
              <a:gd name="T66" fmla="*/ 243 w 292"/>
              <a:gd name="T67" fmla="*/ 1 h 198"/>
              <a:gd name="T68" fmla="*/ 237 w 292"/>
              <a:gd name="T69" fmla="*/ 0 h 198"/>
              <a:gd name="T70" fmla="*/ 210 w 292"/>
              <a:gd name="T71" fmla="*/ 28 h 198"/>
              <a:gd name="T72" fmla="*/ 202 w 292"/>
              <a:gd name="T73" fmla="*/ 35 h 198"/>
              <a:gd name="T74" fmla="*/ 167 w 292"/>
              <a:gd name="T75" fmla="*/ 36 h 198"/>
              <a:gd name="T76" fmla="*/ 152 w 292"/>
              <a:gd name="T77" fmla="*/ 25 h 198"/>
              <a:gd name="T78" fmla="*/ 138 w 292"/>
              <a:gd name="T79" fmla="*/ 26 h 198"/>
              <a:gd name="T80" fmla="*/ 56 w 292"/>
              <a:gd name="T81" fmla="*/ 48 h 198"/>
              <a:gd name="T82" fmla="*/ 25 w 292"/>
              <a:gd name="T83" fmla="*/ 48 h 198"/>
              <a:gd name="T84" fmla="*/ 9 w 292"/>
              <a:gd name="T85" fmla="*/ 11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198">
                <a:moveTo>
                  <a:pt x="9" y="115"/>
                </a:moveTo>
                <a:cubicBezTo>
                  <a:pt x="9" y="121"/>
                  <a:pt x="10" y="126"/>
                  <a:pt x="11" y="130"/>
                </a:cubicBezTo>
                <a:cubicBezTo>
                  <a:pt x="12" y="136"/>
                  <a:pt x="13" y="143"/>
                  <a:pt x="13" y="154"/>
                </a:cubicBezTo>
                <a:cubicBezTo>
                  <a:pt x="12" y="165"/>
                  <a:pt x="10" y="172"/>
                  <a:pt x="8" y="179"/>
                </a:cubicBezTo>
                <a:cubicBezTo>
                  <a:pt x="7" y="183"/>
                  <a:pt x="6" y="186"/>
                  <a:pt x="6" y="190"/>
                </a:cubicBezTo>
                <a:cubicBezTo>
                  <a:pt x="5" y="193"/>
                  <a:pt x="5" y="196"/>
                  <a:pt x="6" y="197"/>
                </a:cubicBezTo>
                <a:cubicBezTo>
                  <a:pt x="6" y="198"/>
                  <a:pt x="6" y="198"/>
                  <a:pt x="6" y="198"/>
                </a:cubicBezTo>
                <a:cubicBezTo>
                  <a:pt x="7" y="198"/>
                  <a:pt x="7" y="198"/>
                  <a:pt x="8" y="198"/>
                </a:cubicBezTo>
                <a:cubicBezTo>
                  <a:pt x="8" y="198"/>
                  <a:pt x="9" y="198"/>
                  <a:pt x="10" y="198"/>
                </a:cubicBezTo>
                <a:cubicBezTo>
                  <a:pt x="10" y="198"/>
                  <a:pt x="10" y="198"/>
                  <a:pt x="11" y="198"/>
                </a:cubicBezTo>
                <a:cubicBezTo>
                  <a:pt x="11" y="198"/>
                  <a:pt x="12" y="198"/>
                  <a:pt x="13" y="198"/>
                </a:cubicBezTo>
                <a:cubicBezTo>
                  <a:pt x="13" y="198"/>
                  <a:pt x="13" y="198"/>
                  <a:pt x="13" y="198"/>
                </a:cubicBezTo>
                <a:cubicBezTo>
                  <a:pt x="14" y="198"/>
                  <a:pt x="15" y="198"/>
                  <a:pt x="16" y="198"/>
                </a:cubicBezTo>
                <a:cubicBezTo>
                  <a:pt x="17" y="197"/>
                  <a:pt x="18" y="197"/>
                  <a:pt x="19" y="197"/>
                </a:cubicBezTo>
                <a:cubicBezTo>
                  <a:pt x="23" y="196"/>
                  <a:pt x="27" y="195"/>
                  <a:pt x="31" y="195"/>
                </a:cubicBezTo>
                <a:cubicBezTo>
                  <a:pt x="32" y="195"/>
                  <a:pt x="33" y="195"/>
                  <a:pt x="34" y="195"/>
                </a:cubicBezTo>
                <a:cubicBezTo>
                  <a:pt x="37" y="195"/>
                  <a:pt x="39" y="196"/>
                  <a:pt x="43" y="196"/>
                </a:cubicBezTo>
                <a:cubicBezTo>
                  <a:pt x="47" y="196"/>
                  <a:pt x="51" y="196"/>
                  <a:pt x="57" y="197"/>
                </a:cubicBezTo>
                <a:cubicBezTo>
                  <a:pt x="59" y="197"/>
                  <a:pt x="61" y="197"/>
                  <a:pt x="64" y="197"/>
                </a:cubicBezTo>
                <a:cubicBezTo>
                  <a:pt x="70" y="197"/>
                  <a:pt x="70" y="197"/>
                  <a:pt x="70" y="197"/>
                </a:cubicBezTo>
                <a:cubicBezTo>
                  <a:pt x="75" y="197"/>
                  <a:pt x="79" y="197"/>
                  <a:pt x="82" y="197"/>
                </a:cubicBezTo>
                <a:cubicBezTo>
                  <a:pt x="85" y="198"/>
                  <a:pt x="87" y="198"/>
                  <a:pt x="89" y="198"/>
                </a:cubicBezTo>
                <a:cubicBezTo>
                  <a:pt x="92" y="198"/>
                  <a:pt x="95" y="197"/>
                  <a:pt x="100" y="197"/>
                </a:cubicBezTo>
                <a:cubicBezTo>
                  <a:pt x="100" y="197"/>
                  <a:pt x="101" y="197"/>
                  <a:pt x="102" y="197"/>
                </a:cubicBezTo>
                <a:cubicBezTo>
                  <a:pt x="106" y="197"/>
                  <a:pt x="106" y="197"/>
                  <a:pt x="106" y="197"/>
                </a:cubicBezTo>
                <a:cubicBezTo>
                  <a:pt x="113" y="197"/>
                  <a:pt x="114" y="195"/>
                  <a:pt x="117" y="192"/>
                </a:cubicBezTo>
                <a:cubicBezTo>
                  <a:pt x="121" y="188"/>
                  <a:pt x="127" y="181"/>
                  <a:pt x="144" y="172"/>
                </a:cubicBezTo>
                <a:cubicBezTo>
                  <a:pt x="157" y="165"/>
                  <a:pt x="160" y="165"/>
                  <a:pt x="163" y="165"/>
                </a:cubicBezTo>
                <a:cubicBezTo>
                  <a:pt x="163" y="165"/>
                  <a:pt x="164" y="165"/>
                  <a:pt x="165" y="165"/>
                </a:cubicBezTo>
                <a:cubicBezTo>
                  <a:pt x="166" y="165"/>
                  <a:pt x="167" y="167"/>
                  <a:pt x="168" y="167"/>
                </a:cubicBezTo>
                <a:cubicBezTo>
                  <a:pt x="168" y="167"/>
                  <a:pt x="168" y="168"/>
                  <a:pt x="168" y="168"/>
                </a:cubicBezTo>
                <a:cubicBezTo>
                  <a:pt x="168" y="168"/>
                  <a:pt x="168" y="169"/>
                  <a:pt x="168" y="170"/>
                </a:cubicBezTo>
                <a:cubicBezTo>
                  <a:pt x="168" y="170"/>
                  <a:pt x="168" y="170"/>
                  <a:pt x="168" y="170"/>
                </a:cubicBezTo>
                <a:cubicBezTo>
                  <a:pt x="168" y="170"/>
                  <a:pt x="168" y="171"/>
                  <a:pt x="168" y="172"/>
                </a:cubicBezTo>
                <a:cubicBezTo>
                  <a:pt x="168" y="172"/>
                  <a:pt x="168" y="172"/>
                  <a:pt x="168" y="172"/>
                </a:cubicBezTo>
                <a:cubicBezTo>
                  <a:pt x="168" y="172"/>
                  <a:pt x="168" y="173"/>
                  <a:pt x="168" y="174"/>
                </a:cubicBezTo>
                <a:cubicBezTo>
                  <a:pt x="168" y="174"/>
                  <a:pt x="168" y="174"/>
                  <a:pt x="168" y="174"/>
                </a:cubicBezTo>
                <a:cubicBezTo>
                  <a:pt x="168" y="174"/>
                  <a:pt x="168" y="175"/>
                  <a:pt x="168" y="175"/>
                </a:cubicBezTo>
                <a:cubicBezTo>
                  <a:pt x="168" y="175"/>
                  <a:pt x="168" y="176"/>
                  <a:pt x="168" y="176"/>
                </a:cubicBezTo>
                <a:cubicBezTo>
                  <a:pt x="168" y="176"/>
                  <a:pt x="168" y="176"/>
                  <a:pt x="168" y="176"/>
                </a:cubicBezTo>
                <a:cubicBezTo>
                  <a:pt x="168" y="175"/>
                  <a:pt x="169" y="174"/>
                  <a:pt x="169" y="174"/>
                </a:cubicBezTo>
                <a:cubicBezTo>
                  <a:pt x="172" y="170"/>
                  <a:pt x="176" y="165"/>
                  <a:pt x="187" y="157"/>
                </a:cubicBezTo>
                <a:cubicBezTo>
                  <a:pt x="194" y="152"/>
                  <a:pt x="198" y="150"/>
                  <a:pt x="202" y="150"/>
                </a:cubicBezTo>
                <a:cubicBezTo>
                  <a:pt x="206" y="150"/>
                  <a:pt x="209" y="152"/>
                  <a:pt x="212" y="155"/>
                </a:cubicBezTo>
                <a:cubicBezTo>
                  <a:pt x="214" y="157"/>
                  <a:pt x="216" y="159"/>
                  <a:pt x="221" y="161"/>
                </a:cubicBezTo>
                <a:cubicBezTo>
                  <a:pt x="222" y="162"/>
                  <a:pt x="224" y="163"/>
                  <a:pt x="226" y="163"/>
                </a:cubicBezTo>
                <a:cubicBezTo>
                  <a:pt x="232" y="165"/>
                  <a:pt x="236" y="166"/>
                  <a:pt x="239" y="166"/>
                </a:cubicBezTo>
                <a:cubicBezTo>
                  <a:pt x="242" y="166"/>
                  <a:pt x="243" y="165"/>
                  <a:pt x="245" y="163"/>
                </a:cubicBezTo>
                <a:cubicBezTo>
                  <a:pt x="247" y="162"/>
                  <a:pt x="250" y="160"/>
                  <a:pt x="253" y="159"/>
                </a:cubicBezTo>
                <a:cubicBezTo>
                  <a:pt x="255" y="158"/>
                  <a:pt x="257" y="158"/>
                  <a:pt x="257" y="157"/>
                </a:cubicBezTo>
                <a:cubicBezTo>
                  <a:pt x="257" y="155"/>
                  <a:pt x="258" y="152"/>
                  <a:pt x="260" y="147"/>
                </a:cubicBezTo>
                <a:cubicBezTo>
                  <a:pt x="265" y="139"/>
                  <a:pt x="267" y="138"/>
                  <a:pt x="273" y="137"/>
                </a:cubicBezTo>
                <a:cubicBezTo>
                  <a:pt x="275" y="136"/>
                  <a:pt x="278" y="135"/>
                  <a:pt x="282" y="134"/>
                </a:cubicBezTo>
                <a:cubicBezTo>
                  <a:pt x="286" y="132"/>
                  <a:pt x="287" y="131"/>
                  <a:pt x="288" y="131"/>
                </a:cubicBezTo>
                <a:cubicBezTo>
                  <a:pt x="288" y="129"/>
                  <a:pt x="289" y="127"/>
                  <a:pt x="291" y="125"/>
                </a:cubicBezTo>
                <a:cubicBezTo>
                  <a:pt x="292" y="124"/>
                  <a:pt x="292" y="123"/>
                  <a:pt x="292" y="123"/>
                </a:cubicBezTo>
                <a:cubicBezTo>
                  <a:pt x="292" y="123"/>
                  <a:pt x="291" y="120"/>
                  <a:pt x="290" y="118"/>
                </a:cubicBezTo>
                <a:cubicBezTo>
                  <a:pt x="289" y="115"/>
                  <a:pt x="287" y="110"/>
                  <a:pt x="286" y="105"/>
                </a:cubicBezTo>
                <a:cubicBezTo>
                  <a:pt x="285" y="102"/>
                  <a:pt x="285" y="101"/>
                  <a:pt x="284" y="100"/>
                </a:cubicBezTo>
                <a:cubicBezTo>
                  <a:pt x="284" y="100"/>
                  <a:pt x="284" y="101"/>
                  <a:pt x="284" y="101"/>
                </a:cubicBezTo>
                <a:cubicBezTo>
                  <a:pt x="282" y="102"/>
                  <a:pt x="280" y="104"/>
                  <a:pt x="276" y="104"/>
                </a:cubicBezTo>
                <a:cubicBezTo>
                  <a:pt x="275" y="104"/>
                  <a:pt x="274" y="103"/>
                  <a:pt x="272" y="103"/>
                </a:cubicBezTo>
                <a:cubicBezTo>
                  <a:pt x="261" y="100"/>
                  <a:pt x="262" y="89"/>
                  <a:pt x="262" y="83"/>
                </a:cubicBezTo>
                <a:cubicBezTo>
                  <a:pt x="263" y="81"/>
                  <a:pt x="263" y="79"/>
                  <a:pt x="263" y="77"/>
                </a:cubicBezTo>
                <a:cubicBezTo>
                  <a:pt x="263" y="70"/>
                  <a:pt x="267" y="58"/>
                  <a:pt x="277" y="38"/>
                </a:cubicBezTo>
                <a:cubicBezTo>
                  <a:pt x="278" y="35"/>
                  <a:pt x="278" y="35"/>
                  <a:pt x="272" y="29"/>
                </a:cubicBezTo>
                <a:cubicBezTo>
                  <a:pt x="270" y="27"/>
                  <a:pt x="267" y="24"/>
                  <a:pt x="265" y="21"/>
                </a:cubicBezTo>
                <a:cubicBezTo>
                  <a:pt x="260" y="12"/>
                  <a:pt x="253" y="5"/>
                  <a:pt x="243" y="1"/>
                </a:cubicBezTo>
                <a:cubicBezTo>
                  <a:pt x="241" y="0"/>
                  <a:pt x="240" y="0"/>
                  <a:pt x="239" y="0"/>
                </a:cubicBezTo>
                <a:cubicBezTo>
                  <a:pt x="239" y="0"/>
                  <a:pt x="238" y="0"/>
                  <a:pt x="237" y="0"/>
                </a:cubicBezTo>
                <a:cubicBezTo>
                  <a:pt x="236" y="1"/>
                  <a:pt x="234" y="3"/>
                  <a:pt x="230" y="8"/>
                </a:cubicBezTo>
                <a:cubicBezTo>
                  <a:pt x="225" y="13"/>
                  <a:pt x="219" y="19"/>
                  <a:pt x="210" y="28"/>
                </a:cubicBezTo>
                <a:cubicBezTo>
                  <a:pt x="208" y="30"/>
                  <a:pt x="207" y="31"/>
                  <a:pt x="205" y="32"/>
                </a:cubicBezTo>
                <a:cubicBezTo>
                  <a:pt x="204" y="33"/>
                  <a:pt x="203" y="34"/>
                  <a:pt x="202" y="35"/>
                </a:cubicBezTo>
                <a:cubicBezTo>
                  <a:pt x="194" y="42"/>
                  <a:pt x="187" y="45"/>
                  <a:pt x="182" y="45"/>
                </a:cubicBezTo>
                <a:cubicBezTo>
                  <a:pt x="175" y="45"/>
                  <a:pt x="171" y="41"/>
                  <a:pt x="167" y="36"/>
                </a:cubicBezTo>
                <a:cubicBezTo>
                  <a:pt x="164" y="32"/>
                  <a:pt x="160" y="28"/>
                  <a:pt x="154" y="26"/>
                </a:cubicBezTo>
                <a:cubicBezTo>
                  <a:pt x="154" y="26"/>
                  <a:pt x="153" y="26"/>
                  <a:pt x="152" y="25"/>
                </a:cubicBezTo>
                <a:cubicBezTo>
                  <a:pt x="147" y="24"/>
                  <a:pt x="144" y="24"/>
                  <a:pt x="142" y="24"/>
                </a:cubicBezTo>
                <a:cubicBezTo>
                  <a:pt x="140" y="24"/>
                  <a:pt x="139" y="24"/>
                  <a:pt x="138" y="26"/>
                </a:cubicBezTo>
                <a:cubicBezTo>
                  <a:pt x="135" y="29"/>
                  <a:pt x="130" y="34"/>
                  <a:pt x="118" y="38"/>
                </a:cubicBezTo>
                <a:cubicBezTo>
                  <a:pt x="92" y="47"/>
                  <a:pt x="83" y="47"/>
                  <a:pt x="56" y="48"/>
                </a:cubicBezTo>
                <a:cubicBezTo>
                  <a:pt x="53" y="48"/>
                  <a:pt x="53" y="48"/>
                  <a:pt x="53" y="48"/>
                </a:cubicBezTo>
                <a:cubicBezTo>
                  <a:pt x="35" y="48"/>
                  <a:pt x="28" y="48"/>
                  <a:pt x="25" y="48"/>
                </a:cubicBezTo>
                <a:cubicBezTo>
                  <a:pt x="0" y="70"/>
                  <a:pt x="0" y="70"/>
                  <a:pt x="0" y="70"/>
                </a:cubicBezTo>
                <a:cubicBezTo>
                  <a:pt x="4" y="82"/>
                  <a:pt x="8" y="107"/>
                  <a:pt x="9" y="115"/>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8" name="Freeform 157"/>
          <p:cNvSpPr>
            <a:spLocks/>
          </p:cNvSpPr>
          <p:nvPr/>
        </p:nvSpPr>
        <p:spPr bwMode="auto">
          <a:xfrm>
            <a:off x="19139572" y="4902106"/>
            <a:ext cx="926260" cy="732088"/>
          </a:xfrm>
          <a:custGeom>
            <a:avLst/>
            <a:gdLst>
              <a:gd name="T0" fmla="*/ 225 w 257"/>
              <a:gd name="T1" fmla="*/ 106 h 203"/>
              <a:gd name="T2" fmla="*/ 218 w 257"/>
              <a:gd name="T3" fmla="*/ 97 h 203"/>
              <a:gd name="T4" fmla="*/ 218 w 257"/>
              <a:gd name="T5" fmla="*/ 84 h 203"/>
              <a:gd name="T6" fmla="*/ 220 w 257"/>
              <a:gd name="T7" fmla="*/ 79 h 203"/>
              <a:gd name="T8" fmla="*/ 215 w 257"/>
              <a:gd name="T9" fmla="*/ 70 h 203"/>
              <a:gd name="T10" fmla="*/ 208 w 257"/>
              <a:gd name="T11" fmla="*/ 70 h 203"/>
              <a:gd name="T12" fmla="*/ 190 w 257"/>
              <a:gd name="T13" fmla="*/ 60 h 203"/>
              <a:gd name="T14" fmla="*/ 173 w 257"/>
              <a:gd name="T15" fmla="*/ 55 h 203"/>
              <a:gd name="T16" fmla="*/ 163 w 257"/>
              <a:gd name="T17" fmla="*/ 50 h 203"/>
              <a:gd name="T18" fmla="*/ 158 w 257"/>
              <a:gd name="T19" fmla="*/ 40 h 203"/>
              <a:gd name="T20" fmla="*/ 164 w 257"/>
              <a:gd name="T21" fmla="*/ 31 h 203"/>
              <a:gd name="T22" fmla="*/ 167 w 257"/>
              <a:gd name="T23" fmla="*/ 7 h 203"/>
              <a:gd name="T24" fmla="*/ 165 w 257"/>
              <a:gd name="T25" fmla="*/ 5 h 203"/>
              <a:gd name="T26" fmla="*/ 147 w 257"/>
              <a:gd name="T27" fmla="*/ 0 h 203"/>
              <a:gd name="T28" fmla="*/ 146 w 257"/>
              <a:gd name="T29" fmla="*/ 1 h 203"/>
              <a:gd name="T30" fmla="*/ 145 w 257"/>
              <a:gd name="T31" fmla="*/ 2 h 203"/>
              <a:gd name="T32" fmla="*/ 144 w 257"/>
              <a:gd name="T33" fmla="*/ 2 h 203"/>
              <a:gd name="T34" fmla="*/ 139 w 257"/>
              <a:gd name="T35" fmla="*/ 2 h 203"/>
              <a:gd name="T36" fmla="*/ 126 w 257"/>
              <a:gd name="T37" fmla="*/ 2 h 203"/>
              <a:gd name="T38" fmla="*/ 103 w 257"/>
              <a:gd name="T39" fmla="*/ 31 h 203"/>
              <a:gd name="T40" fmla="*/ 93 w 257"/>
              <a:gd name="T41" fmla="*/ 43 h 203"/>
              <a:gd name="T42" fmla="*/ 86 w 257"/>
              <a:gd name="T43" fmla="*/ 40 h 203"/>
              <a:gd name="T44" fmla="*/ 84 w 257"/>
              <a:gd name="T45" fmla="*/ 51 h 203"/>
              <a:gd name="T46" fmla="*/ 76 w 257"/>
              <a:gd name="T47" fmla="*/ 83 h 203"/>
              <a:gd name="T48" fmla="*/ 68 w 257"/>
              <a:gd name="T49" fmla="*/ 89 h 203"/>
              <a:gd name="T50" fmla="*/ 58 w 257"/>
              <a:gd name="T51" fmla="*/ 82 h 203"/>
              <a:gd name="T52" fmla="*/ 53 w 257"/>
              <a:gd name="T53" fmla="*/ 81 h 203"/>
              <a:gd name="T54" fmla="*/ 43 w 257"/>
              <a:gd name="T55" fmla="*/ 83 h 203"/>
              <a:gd name="T56" fmla="*/ 37 w 257"/>
              <a:gd name="T57" fmla="*/ 122 h 203"/>
              <a:gd name="T58" fmla="*/ 21 w 257"/>
              <a:gd name="T59" fmla="*/ 147 h 203"/>
              <a:gd name="T60" fmla="*/ 16 w 257"/>
              <a:gd name="T61" fmla="*/ 149 h 203"/>
              <a:gd name="T62" fmla="*/ 6 w 257"/>
              <a:gd name="T63" fmla="*/ 158 h 203"/>
              <a:gd name="T64" fmla="*/ 2 w 257"/>
              <a:gd name="T65" fmla="*/ 157 h 203"/>
              <a:gd name="T66" fmla="*/ 4 w 257"/>
              <a:gd name="T67" fmla="*/ 181 h 203"/>
              <a:gd name="T68" fmla="*/ 2 w 257"/>
              <a:gd name="T69" fmla="*/ 193 h 203"/>
              <a:gd name="T70" fmla="*/ 4 w 257"/>
              <a:gd name="T71" fmla="*/ 203 h 203"/>
              <a:gd name="T72" fmla="*/ 15 w 257"/>
              <a:gd name="T73" fmla="*/ 203 h 203"/>
              <a:gd name="T74" fmla="*/ 40 w 257"/>
              <a:gd name="T75" fmla="*/ 200 h 203"/>
              <a:gd name="T76" fmla="*/ 89 w 257"/>
              <a:gd name="T77" fmla="*/ 179 h 203"/>
              <a:gd name="T78" fmla="*/ 115 w 257"/>
              <a:gd name="T79" fmla="*/ 174 h 203"/>
              <a:gd name="T80" fmla="*/ 128 w 257"/>
              <a:gd name="T81" fmla="*/ 172 h 203"/>
              <a:gd name="T82" fmla="*/ 161 w 257"/>
              <a:gd name="T83" fmla="*/ 165 h 203"/>
              <a:gd name="T84" fmla="*/ 188 w 257"/>
              <a:gd name="T85" fmla="*/ 158 h 203"/>
              <a:gd name="T86" fmla="*/ 226 w 257"/>
              <a:gd name="T87" fmla="*/ 165 h 203"/>
              <a:gd name="T88" fmla="*/ 238 w 257"/>
              <a:gd name="T89" fmla="*/ 168 h 203"/>
              <a:gd name="T90" fmla="*/ 257 w 257"/>
              <a:gd name="T91" fmla="*/ 163 h 203"/>
              <a:gd name="T92" fmla="*/ 252 w 257"/>
              <a:gd name="T93" fmla="*/ 143 h 203"/>
              <a:gd name="T94" fmla="*/ 247 w 257"/>
              <a:gd name="T95" fmla="*/ 141 h 203"/>
              <a:gd name="T96" fmla="*/ 239 w 257"/>
              <a:gd name="T97" fmla="*/ 148 h 203"/>
              <a:gd name="T98" fmla="*/ 224 w 257"/>
              <a:gd name="T99" fmla="*/ 146 h 203"/>
              <a:gd name="T100" fmla="*/ 213 w 257"/>
              <a:gd name="T101" fmla="*/ 136 h 203"/>
              <a:gd name="T102" fmla="*/ 213 w 257"/>
              <a:gd name="T103" fmla="*/ 135 h 203"/>
              <a:gd name="T104" fmla="*/ 205 w 257"/>
              <a:gd name="T105" fmla="*/ 128 h 203"/>
              <a:gd name="T106" fmla="*/ 187 w 257"/>
              <a:gd name="T107" fmla="*/ 124 h 203"/>
              <a:gd name="T108" fmla="*/ 192 w 257"/>
              <a:gd name="T109" fmla="*/ 108 h 203"/>
              <a:gd name="T110" fmla="*/ 199 w 257"/>
              <a:gd name="T111" fmla="*/ 103 h 203"/>
              <a:gd name="T112" fmla="*/ 214 w 257"/>
              <a:gd name="T113" fmla="*/ 109 h 203"/>
              <a:gd name="T114" fmla="*/ 228 w 257"/>
              <a:gd name="T115" fmla="*/ 121 h 203"/>
              <a:gd name="T116" fmla="*/ 236 w 257"/>
              <a:gd name="T117" fmla="*/ 11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203">
                <a:moveTo>
                  <a:pt x="235" y="110"/>
                </a:moveTo>
                <a:cubicBezTo>
                  <a:pt x="232" y="109"/>
                  <a:pt x="229" y="108"/>
                  <a:pt x="225" y="106"/>
                </a:cubicBezTo>
                <a:cubicBezTo>
                  <a:pt x="221" y="104"/>
                  <a:pt x="219" y="102"/>
                  <a:pt x="218" y="98"/>
                </a:cubicBezTo>
                <a:cubicBezTo>
                  <a:pt x="218" y="98"/>
                  <a:pt x="218" y="97"/>
                  <a:pt x="218" y="97"/>
                </a:cubicBezTo>
                <a:cubicBezTo>
                  <a:pt x="217" y="95"/>
                  <a:pt x="216" y="93"/>
                  <a:pt x="216" y="91"/>
                </a:cubicBezTo>
                <a:cubicBezTo>
                  <a:pt x="215" y="88"/>
                  <a:pt x="217" y="86"/>
                  <a:pt x="218" y="84"/>
                </a:cubicBezTo>
                <a:cubicBezTo>
                  <a:pt x="218" y="83"/>
                  <a:pt x="219" y="83"/>
                  <a:pt x="219" y="82"/>
                </a:cubicBezTo>
                <a:cubicBezTo>
                  <a:pt x="220" y="80"/>
                  <a:pt x="220" y="80"/>
                  <a:pt x="220" y="79"/>
                </a:cubicBezTo>
                <a:cubicBezTo>
                  <a:pt x="220" y="79"/>
                  <a:pt x="221" y="78"/>
                  <a:pt x="221" y="75"/>
                </a:cubicBezTo>
                <a:cubicBezTo>
                  <a:pt x="220" y="74"/>
                  <a:pt x="218" y="72"/>
                  <a:pt x="215" y="70"/>
                </a:cubicBezTo>
                <a:cubicBezTo>
                  <a:pt x="215" y="69"/>
                  <a:pt x="215" y="69"/>
                  <a:pt x="215" y="69"/>
                </a:cubicBezTo>
                <a:cubicBezTo>
                  <a:pt x="213" y="70"/>
                  <a:pt x="211" y="70"/>
                  <a:pt x="208" y="70"/>
                </a:cubicBezTo>
                <a:cubicBezTo>
                  <a:pt x="202" y="69"/>
                  <a:pt x="200" y="67"/>
                  <a:pt x="197" y="65"/>
                </a:cubicBezTo>
                <a:cubicBezTo>
                  <a:pt x="195" y="63"/>
                  <a:pt x="194" y="62"/>
                  <a:pt x="190" y="60"/>
                </a:cubicBezTo>
                <a:cubicBezTo>
                  <a:pt x="187" y="59"/>
                  <a:pt x="186" y="58"/>
                  <a:pt x="184" y="58"/>
                </a:cubicBezTo>
                <a:cubicBezTo>
                  <a:pt x="181" y="56"/>
                  <a:pt x="180" y="56"/>
                  <a:pt x="173" y="55"/>
                </a:cubicBezTo>
                <a:cubicBezTo>
                  <a:pt x="170" y="54"/>
                  <a:pt x="170" y="54"/>
                  <a:pt x="170" y="54"/>
                </a:cubicBezTo>
                <a:cubicBezTo>
                  <a:pt x="166" y="54"/>
                  <a:pt x="163" y="53"/>
                  <a:pt x="163" y="50"/>
                </a:cubicBezTo>
                <a:cubicBezTo>
                  <a:pt x="162" y="49"/>
                  <a:pt x="162" y="49"/>
                  <a:pt x="161" y="49"/>
                </a:cubicBezTo>
                <a:cubicBezTo>
                  <a:pt x="158" y="45"/>
                  <a:pt x="157" y="42"/>
                  <a:pt x="158" y="40"/>
                </a:cubicBezTo>
                <a:cubicBezTo>
                  <a:pt x="158" y="36"/>
                  <a:pt x="161" y="33"/>
                  <a:pt x="163" y="31"/>
                </a:cubicBezTo>
                <a:cubicBezTo>
                  <a:pt x="164" y="31"/>
                  <a:pt x="164" y="31"/>
                  <a:pt x="164" y="31"/>
                </a:cubicBezTo>
                <a:cubicBezTo>
                  <a:pt x="165" y="28"/>
                  <a:pt x="166" y="25"/>
                  <a:pt x="168" y="21"/>
                </a:cubicBezTo>
                <a:cubicBezTo>
                  <a:pt x="169" y="18"/>
                  <a:pt x="169" y="16"/>
                  <a:pt x="167" y="7"/>
                </a:cubicBezTo>
                <a:cubicBezTo>
                  <a:pt x="167" y="6"/>
                  <a:pt x="167" y="5"/>
                  <a:pt x="167" y="5"/>
                </a:cubicBezTo>
                <a:cubicBezTo>
                  <a:pt x="166" y="5"/>
                  <a:pt x="166" y="5"/>
                  <a:pt x="165" y="5"/>
                </a:cubicBezTo>
                <a:cubicBezTo>
                  <a:pt x="162" y="6"/>
                  <a:pt x="159" y="6"/>
                  <a:pt x="156" y="5"/>
                </a:cubicBezTo>
                <a:cubicBezTo>
                  <a:pt x="153" y="4"/>
                  <a:pt x="150" y="2"/>
                  <a:pt x="147" y="0"/>
                </a:cubicBezTo>
                <a:cubicBezTo>
                  <a:pt x="147" y="0"/>
                  <a:pt x="147" y="0"/>
                  <a:pt x="147" y="1"/>
                </a:cubicBezTo>
                <a:cubicBezTo>
                  <a:pt x="147" y="1"/>
                  <a:pt x="147" y="1"/>
                  <a:pt x="146" y="1"/>
                </a:cubicBezTo>
                <a:cubicBezTo>
                  <a:pt x="146" y="1"/>
                  <a:pt x="146" y="1"/>
                  <a:pt x="145" y="2"/>
                </a:cubicBezTo>
                <a:cubicBezTo>
                  <a:pt x="145" y="2"/>
                  <a:pt x="145" y="2"/>
                  <a:pt x="145" y="2"/>
                </a:cubicBezTo>
                <a:cubicBezTo>
                  <a:pt x="145" y="2"/>
                  <a:pt x="144" y="2"/>
                  <a:pt x="144" y="2"/>
                </a:cubicBezTo>
                <a:cubicBezTo>
                  <a:pt x="144" y="2"/>
                  <a:pt x="144" y="2"/>
                  <a:pt x="144" y="2"/>
                </a:cubicBezTo>
                <a:cubicBezTo>
                  <a:pt x="143" y="2"/>
                  <a:pt x="143" y="2"/>
                  <a:pt x="143" y="2"/>
                </a:cubicBezTo>
                <a:cubicBezTo>
                  <a:pt x="142" y="2"/>
                  <a:pt x="141" y="2"/>
                  <a:pt x="139" y="2"/>
                </a:cubicBezTo>
                <a:cubicBezTo>
                  <a:pt x="137" y="2"/>
                  <a:pt x="134" y="1"/>
                  <a:pt x="130" y="2"/>
                </a:cubicBezTo>
                <a:cubicBezTo>
                  <a:pt x="128" y="2"/>
                  <a:pt x="127" y="2"/>
                  <a:pt x="126" y="2"/>
                </a:cubicBezTo>
                <a:cubicBezTo>
                  <a:pt x="125" y="5"/>
                  <a:pt x="123" y="10"/>
                  <a:pt x="113" y="20"/>
                </a:cubicBezTo>
                <a:cubicBezTo>
                  <a:pt x="106" y="27"/>
                  <a:pt x="104" y="30"/>
                  <a:pt x="103" y="31"/>
                </a:cubicBezTo>
                <a:cubicBezTo>
                  <a:pt x="103" y="34"/>
                  <a:pt x="102" y="36"/>
                  <a:pt x="100" y="38"/>
                </a:cubicBezTo>
                <a:cubicBezTo>
                  <a:pt x="98" y="41"/>
                  <a:pt x="96" y="43"/>
                  <a:pt x="93" y="43"/>
                </a:cubicBezTo>
                <a:cubicBezTo>
                  <a:pt x="92" y="43"/>
                  <a:pt x="91" y="42"/>
                  <a:pt x="90" y="42"/>
                </a:cubicBezTo>
                <a:cubicBezTo>
                  <a:pt x="89" y="41"/>
                  <a:pt x="88" y="41"/>
                  <a:pt x="86" y="40"/>
                </a:cubicBezTo>
                <a:cubicBezTo>
                  <a:pt x="85" y="40"/>
                  <a:pt x="84" y="40"/>
                  <a:pt x="83" y="40"/>
                </a:cubicBezTo>
                <a:cubicBezTo>
                  <a:pt x="84" y="43"/>
                  <a:pt x="84" y="46"/>
                  <a:pt x="84" y="51"/>
                </a:cubicBezTo>
                <a:cubicBezTo>
                  <a:pt x="83" y="55"/>
                  <a:pt x="83" y="58"/>
                  <a:pt x="83" y="61"/>
                </a:cubicBezTo>
                <a:cubicBezTo>
                  <a:pt x="82" y="70"/>
                  <a:pt x="81" y="76"/>
                  <a:pt x="76" y="83"/>
                </a:cubicBezTo>
                <a:cubicBezTo>
                  <a:pt x="76" y="84"/>
                  <a:pt x="75" y="84"/>
                  <a:pt x="75" y="84"/>
                </a:cubicBezTo>
                <a:cubicBezTo>
                  <a:pt x="73" y="86"/>
                  <a:pt x="71" y="89"/>
                  <a:pt x="68" y="89"/>
                </a:cubicBezTo>
                <a:cubicBezTo>
                  <a:pt x="64" y="89"/>
                  <a:pt x="62" y="86"/>
                  <a:pt x="60" y="84"/>
                </a:cubicBezTo>
                <a:cubicBezTo>
                  <a:pt x="59" y="83"/>
                  <a:pt x="58" y="82"/>
                  <a:pt x="58" y="82"/>
                </a:cubicBezTo>
                <a:cubicBezTo>
                  <a:pt x="56" y="81"/>
                  <a:pt x="56" y="80"/>
                  <a:pt x="55" y="80"/>
                </a:cubicBezTo>
                <a:cubicBezTo>
                  <a:pt x="55" y="80"/>
                  <a:pt x="54" y="81"/>
                  <a:pt x="53" y="81"/>
                </a:cubicBezTo>
                <a:cubicBezTo>
                  <a:pt x="51" y="81"/>
                  <a:pt x="49" y="82"/>
                  <a:pt x="45" y="82"/>
                </a:cubicBezTo>
                <a:cubicBezTo>
                  <a:pt x="44" y="82"/>
                  <a:pt x="44" y="83"/>
                  <a:pt x="43" y="83"/>
                </a:cubicBezTo>
                <a:cubicBezTo>
                  <a:pt x="43" y="83"/>
                  <a:pt x="43" y="83"/>
                  <a:pt x="43" y="83"/>
                </a:cubicBezTo>
                <a:cubicBezTo>
                  <a:pt x="43" y="88"/>
                  <a:pt x="43" y="100"/>
                  <a:pt x="37" y="122"/>
                </a:cubicBezTo>
                <a:cubicBezTo>
                  <a:pt x="32" y="143"/>
                  <a:pt x="30" y="149"/>
                  <a:pt x="25" y="149"/>
                </a:cubicBezTo>
                <a:cubicBezTo>
                  <a:pt x="23" y="149"/>
                  <a:pt x="22" y="148"/>
                  <a:pt x="21" y="147"/>
                </a:cubicBezTo>
                <a:cubicBezTo>
                  <a:pt x="20" y="147"/>
                  <a:pt x="20" y="147"/>
                  <a:pt x="20" y="147"/>
                </a:cubicBezTo>
                <a:cubicBezTo>
                  <a:pt x="20" y="147"/>
                  <a:pt x="19" y="147"/>
                  <a:pt x="16" y="149"/>
                </a:cubicBezTo>
                <a:cubicBezTo>
                  <a:pt x="10" y="156"/>
                  <a:pt x="8" y="158"/>
                  <a:pt x="6" y="158"/>
                </a:cubicBezTo>
                <a:cubicBezTo>
                  <a:pt x="6" y="158"/>
                  <a:pt x="6" y="158"/>
                  <a:pt x="6" y="158"/>
                </a:cubicBezTo>
                <a:cubicBezTo>
                  <a:pt x="4" y="158"/>
                  <a:pt x="3" y="157"/>
                  <a:pt x="3" y="156"/>
                </a:cubicBezTo>
                <a:cubicBezTo>
                  <a:pt x="2" y="156"/>
                  <a:pt x="2" y="156"/>
                  <a:pt x="2" y="157"/>
                </a:cubicBezTo>
                <a:cubicBezTo>
                  <a:pt x="2" y="158"/>
                  <a:pt x="3" y="159"/>
                  <a:pt x="3" y="161"/>
                </a:cubicBezTo>
                <a:cubicBezTo>
                  <a:pt x="7" y="169"/>
                  <a:pt x="5" y="177"/>
                  <a:pt x="4" y="181"/>
                </a:cubicBezTo>
                <a:cubicBezTo>
                  <a:pt x="3" y="184"/>
                  <a:pt x="2" y="187"/>
                  <a:pt x="0" y="190"/>
                </a:cubicBezTo>
                <a:cubicBezTo>
                  <a:pt x="0" y="191"/>
                  <a:pt x="1" y="192"/>
                  <a:pt x="2" y="193"/>
                </a:cubicBezTo>
                <a:cubicBezTo>
                  <a:pt x="2" y="194"/>
                  <a:pt x="2" y="194"/>
                  <a:pt x="2" y="194"/>
                </a:cubicBezTo>
                <a:cubicBezTo>
                  <a:pt x="4" y="203"/>
                  <a:pt x="4" y="203"/>
                  <a:pt x="4" y="203"/>
                </a:cubicBezTo>
                <a:cubicBezTo>
                  <a:pt x="10" y="203"/>
                  <a:pt x="12" y="203"/>
                  <a:pt x="14" y="203"/>
                </a:cubicBezTo>
                <a:cubicBezTo>
                  <a:pt x="15" y="203"/>
                  <a:pt x="15" y="203"/>
                  <a:pt x="15" y="203"/>
                </a:cubicBezTo>
                <a:cubicBezTo>
                  <a:pt x="18" y="203"/>
                  <a:pt x="21" y="203"/>
                  <a:pt x="31" y="201"/>
                </a:cubicBezTo>
                <a:cubicBezTo>
                  <a:pt x="34" y="200"/>
                  <a:pt x="37" y="200"/>
                  <a:pt x="40" y="200"/>
                </a:cubicBezTo>
                <a:cubicBezTo>
                  <a:pt x="58" y="197"/>
                  <a:pt x="71" y="195"/>
                  <a:pt x="82" y="187"/>
                </a:cubicBezTo>
                <a:cubicBezTo>
                  <a:pt x="87" y="184"/>
                  <a:pt x="88" y="182"/>
                  <a:pt x="89" y="179"/>
                </a:cubicBezTo>
                <a:cubicBezTo>
                  <a:pt x="92" y="174"/>
                  <a:pt x="95" y="172"/>
                  <a:pt x="105" y="172"/>
                </a:cubicBezTo>
                <a:cubicBezTo>
                  <a:pt x="112" y="172"/>
                  <a:pt x="114" y="173"/>
                  <a:pt x="115" y="174"/>
                </a:cubicBezTo>
                <a:cubicBezTo>
                  <a:pt x="116" y="174"/>
                  <a:pt x="116" y="174"/>
                  <a:pt x="116" y="174"/>
                </a:cubicBezTo>
                <a:cubicBezTo>
                  <a:pt x="118" y="174"/>
                  <a:pt x="122" y="173"/>
                  <a:pt x="128" y="172"/>
                </a:cubicBezTo>
                <a:cubicBezTo>
                  <a:pt x="137" y="171"/>
                  <a:pt x="139" y="170"/>
                  <a:pt x="139" y="170"/>
                </a:cubicBezTo>
                <a:cubicBezTo>
                  <a:pt x="142" y="169"/>
                  <a:pt x="143" y="168"/>
                  <a:pt x="161" y="165"/>
                </a:cubicBezTo>
                <a:cubicBezTo>
                  <a:pt x="174" y="164"/>
                  <a:pt x="178" y="162"/>
                  <a:pt x="181" y="160"/>
                </a:cubicBezTo>
                <a:cubicBezTo>
                  <a:pt x="183" y="159"/>
                  <a:pt x="184" y="158"/>
                  <a:pt x="188" y="158"/>
                </a:cubicBezTo>
                <a:cubicBezTo>
                  <a:pt x="190" y="158"/>
                  <a:pt x="194" y="159"/>
                  <a:pt x="203" y="161"/>
                </a:cubicBezTo>
                <a:cubicBezTo>
                  <a:pt x="214" y="164"/>
                  <a:pt x="221" y="165"/>
                  <a:pt x="226" y="165"/>
                </a:cubicBezTo>
                <a:cubicBezTo>
                  <a:pt x="230" y="166"/>
                  <a:pt x="234" y="167"/>
                  <a:pt x="236" y="169"/>
                </a:cubicBezTo>
                <a:cubicBezTo>
                  <a:pt x="236" y="169"/>
                  <a:pt x="237" y="168"/>
                  <a:pt x="238" y="168"/>
                </a:cubicBezTo>
                <a:cubicBezTo>
                  <a:pt x="242" y="165"/>
                  <a:pt x="248" y="161"/>
                  <a:pt x="253" y="162"/>
                </a:cubicBezTo>
                <a:cubicBezTo>
                  <a:pt x="254" y="162"/>
                  <a:pt x="256" y="162"/>
                  <a:pt x="257" y="163"/>
                </a:cubicBezTo>
                <a:cubicBezTo>
                  <a:pt x="257" y="157"/>
                  <a:pt x="256" y="150"/>
                  <a:pt x="254" y="146"/>
                </a:cubicBezTo>
                <a:cubicBezTo>
                  <a:pt x="253" y="144"/>
                  <a:pt x="253" y="143"/>
                  <a:pt x="252" y="143"/>
                </a:cubicBezTo>
                <a:cubicBezTo>
                  <a:pt x="252" y="143"/>
                  <a:pt x="252" y="143"/>
                  <a:pt x="252" y="143"/>
                </a:cubicBezTo>
                <a:cubicBezTo>
                  <a:pt x="251" y="142"/>
                  <a:pt x="249" y="142"/>
                  <a:pt x="247" y="141"/>
                </a:cubicBezTo>
                <a:cubicBezTo>
                  <a:pt x="246" y="142"/>
                  <a:pt x="246" y="142"/>
                  <a:pt x="246" y="143"/>
                </a:cubicBezTo>
                <a:cubicBezTo>
                  <a:pt x="244" y="147"/>
                  <a:pt x="242" y="148"/>
                  <a:pt x="239" y="148"/>
                </a:cubicBezTo>
                <a:cubicBezTo>
                  <a:pt x="237" y="148"/>
                  <a:pt x="236" y="148"/>
                  <a:pt x="234" y="147"/>
                </a:cubicBezTo>
                <a:cubicBezTo>
                  <a:pt x="231" y="147"/>
                  <a:pt x="228" y="146"/>
                  <a:pt x="224" y="146"/>
                </a:cubicBezTo>
                <a:cubicBezTo>
                  <a:pt x="219" y="146"/>
                  <a:pt x="216" y="145"/>
                  <a:pt x="214" y="143"/>
                </a:cubicBezTo>
                <a:cubicBezTo>
                  <a:pt x="213" y="140"/>
                  <a:pt x="213" y="137"/>
                  <a:pt x="213" y="136"/>
                </a:cubicBezTo>
                <a:cubicBezTo>
                  <a:pt x="213" y="136"/>
                  <a:pt x="213" y="136"/>
                  <a:pt x="213" y="136"/>
                </a:cubicBezTo>
                <a:cubicBezTo>
                  <a:pt x="213" y="136"/>
                  <a:pt x="213" y="135"/>
                  <a:pt x="213" y="135"/>
                </a:cubicBezTo>
                <a:cubicBezTo>
                  <a:pt x="210" y="131"/>
                  <a:pt x="209" y="130"/>
                  <a:pt x="207" y="129"/>
                </a:cubicBezTo>
                <a:cubicBezTo>
                  <a:pt x="206" y="129"/>
                  <a:pt x="205" y="128"/>
                  <a:pt x="205" y="128"/>
                </a:cubicBezTo>
                <a:cubicBezTo>
                  <a:pt x="203" y="127"/>
                  <a:pt x="200" y="127"/>
                  <a:pt x="197" y="127"/>
                </a:cubicBezTo>
                <a:cubicBezTo>
                  <a:pt x="193" y="126"/>
                  <a:pt x="189" y="126"/>
                  <a:pt x="187" y="124"/>
                </a:cubicBezTo>
                <a:cubicBezTo>
                  <a:pt x="185" y="122"/>
                  <a:pt x="185" y="120"/>
                  <a:pt x="185" y="118"/>
                </a:cubicBezTo>
                <a:cubicBezTo>
                  <a:pt x="185" y="114"/>
                  <a:pt x="188" y="111"/>
                  <a:pt x="192" y="108"/>
                </a:cubicBezTo>
                <a:cubicBezTo>
                  <a:pt x="192" y="107"/>
                  <a:pt x="194" y="106"/>
                  <a:pt x="194" y="105"/>
                </a:cubicBezTo>
                <a:cubicBezTo>
                  <a:pt x="195" y="104"/>
                  <a:pt x="196" y="103"/>
                  <a:pt x="199" y="103"/>
                </a:cubicBezTo>
                <a:cubicBezTo>
                  <a:pt x="201" y="103"/>
                  <a:pt x="204" y="105"/>
                  <a:pt x="207" y="106"/>
                </a:cubicBezTo>
                <a:cubicBezTo>
                  <a:pt x="210" y="107"/>
                  <a:pt x="212" y="108"/>
                  <a:pt x="214" y="109"/>
                </a:cubicBezTo>
                <a:cubicBezTo>
                  <a:pt x="219" y="111"/>
                  <a:pt x="223" y="115"/>
                  <a:pt x="226" y="119"/>
                </a:cubicBezTo>
                <a:cubicBezTo>
                  <a:pt x="227" y="119"/>
                  <a:pt x="227" y="120"/>
                  <a:pt x="228" y="121"/>
                </a:cubicBezTo>
                <a:cubicBezTo>
                  <a:pt x="229" y="119"/>
                  <a:pt x="230" y="118"/>
                  <a:pt x="232" y="116"/>
                </a:cubicBezTo>
                <a:cubicBezTo>
                  <a:pt x="233" y="115"/>
                  <a:pt x="234" y="113"/>
                  <a:pt x="236" y="110"/>
                </a:cubicBezTo>
                <a:cubicBezTo>
                  <a:pt x="236" y="110"/>
                  <a:pt x="235" y="110"/>
                  <a:pt x="235" y="110"/>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9" name="Freeform 158"/>
          <p:cNvSpPr>
            <a:spLocks/>
          </p:cNvSpPr>
          <p:nvPr/>
        </p:nvSpPr>
        <p:spPr bwMode="auto">
          <a:xfrm>
            <a:off x="18782701" y="4757776"/>
            <a:ext cx="860662" cy="758328"/>
          </a:xfrm>
          <a:custGeom>
            <a:avLst/>
            <a:gdLst>
              <a:gd name="T0" fmla="*/ 223 w 239"/>
              <a:gd name="T1" fmla="*/ 6 h 210"/>
              <a:gd name="T2" fmla="*/ 211 w 239"/>
              <a:gd name="T3" fmla="*/ 6 h 210"/>
              <a:gd name="T4" fmla="*/ 170 w 239"/>
              <a:gd name="T5" fmla="*/ 31 h 210"/>
              <a:gd name="T6" fmla="*/ 134 w 239"/>
              <a:gd name="T7" fmla="*/ 32 h 210"/>
              <a:gd name="T8" fmla="*/ 106 w 239"/>
              <a:gd name="T9" fmla="*/ 30 h 210"/>
              <a:gd name="T10" fmla="*/ 72 w 239"/>
              <a:gd name="T11" fmla="*/ 33 h 210"/>
              <a:gd name="T12" fmla="*/ 65 w 239"/>
              <a:gd name="T13" fmla="*/ 45 h 210"/>
              <a:gd name="T14" fmla="*/ 48 w 239"/>
              <a:gd name="T15" fmla="*/ 69 h 210"/>
              <a:gd name="T16" fmla="*/ 45 w 239"/>
              <a:gd name="T17" fmla="*/ 73 h 210"/>
              <a:gd name="T18" fmla="*/ 20 w 239"/>
              <a:gd name="T19" fmla="*/ 118 h 210"/>
              <a:gd name="T20" fmla="*/ 0 w 239"/>
              <a:gd name="T21" fmla="*/ 144 h 210"/>
              <a:gd name="T22" fmla="*/ 1 w 239"/>
              <a:gd name="T23" fmla="*/ 146 h 210"/>
              <a:gd name="T24" fmla="*/ 2 w 239"/>
              <a:gd name="T25" fmla="*/ 149 h 210"/>
              <a:gd name="T26" fmla="*/ 2 w 239"/>
              <a:gd name="T27" fmla="*/ 152 h 210"/>
              <a:gd name="T28" fmla="*/ 3 w 239"/>
              <a:gd name="T29" fmla="*/ 154 h 210"/>
              <a:gd name="T30" fmla="*/ 16 w 239"/>
              <a:gd name="T31" fmla="*/ 154 h 210"/>
              <a:gd name="T32" fmla="*/ 26 w 239"/>
              <a:gd name="T33" fmla="*/ 167 h 210"/>
              <a:gd name="T34" fmla="*/ 27 w 239"/>
              <a:gd name="T35" fmla="*/ 188 h 210"/>
              <a:gd name="T36" fmla="*/ 27 w 239"/>
              <a:gd name="T37" fmla="*/ 189 h 210"/>
              <a:gd name="T38" fmla="*/ 46 w 239"/>
              <a:gd name="T39" fmla="*/ 204 h 210"/>
              <a:gd name="T40" fmla="*/ 58 w 239"/>
              <a:gd name="T41" fmla="*/ 209 h 210"/>
              <a:gd name="T42" fmla="*/ 71 w 239"/>
              <a:gd name="T43" fmla="*/ 199 h 210"/>
              <a:gd name="T44" fmla="*/ 93 w 239"/>
              <a:gd name="T45" fmla="*/ 189 h 210"/>
              <a:gd name="T46" fmla="*/ 105 w 239"/>
              <a:gd name="T47" fmla="*/ 186 h 210"/>
              <a:gd name="T48" fmla="*/ 112 w 239"/>
              <a:gd name="T49" fmla="*/ 179 h 210"/>
              <a:gd name="T50" fmla="*/ 123 w 239"/>
              <a:gd name="T51" fmla="*/ 178 h 210"/>
              <a:gd name="T52" fmla="*/ 134 w 239"/>
              <a:gd name="T53" fmla="*/ 123 h 210"/>
              <a:gd name="T54" fmla="*/ 150 w 239"/>
              <a:gd name="T55" fmla="*/ 110 h 210"/>
              <a:gd name="T56" fmla="*/ 165 w 239"/>
              <a:gd name="T57" fmla="*/ 116 h 210"/>
              <a:gd name="T58" fmla="*/ 167 w 239"/>
              <a:gd name="T59" fmla="*/ 118 h 210"/>
              <a:gd name="T60" fmla="*/ 173 w 239"/>
              <a:gd name="T61" fmla="*/ 100 h 210"/>
              <a:gd name="T62" fmla="*/ 173 w 239"/>
              <a:gd name="T63" fmla="*/ 80 h 210"/>
              <a:gd name="T64" fmla="*/ 181 w 239"/>
              <a:gd name="T65" fmla="*/ 69 h 210"/>
              <a:gd name="T66" fmla="*/ 193 w 239"/>
              <a:gd name="T67" fmla="*/ 71 h 210"/>
              <a:gd name="T68" fmla="*/ 200 w 239"/>
              <a:gd name="T69" fmla="*/ 59 h 210"/>
              <a:gd name="T70" fmla="*/ 218 w 239"/>
              <a:gd name="T71" fmla="*/ 37 h 210"/>
              <a:gd name="T72" fmla="*/ 239 w 239"/>
              <a:gd name="T73" fmla="*/ 3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9" h="210">
                <a:moveTo>
                  <a:pt x="227" y="9"/>
                </a:moveTo>
                <a:cubicBezTo>
                  <a:pt x="225" y="9"/>
                  <a:pt x="224" y="7"/>
                  <a:pt x="223" y="6"/>
                </a:cubicBezTo>
                <a:cubicBezTo>
                  <a:pt x="223" y="4"/>
                  <a:pt x="222" y="2"/>
                  <a:pt x="223" y="0"/>
                </a:cubicBezTo>
                <a:cubicBezTo>
                  <a:pt x="220" y="1"/>
                  <a:pt x="217" y="3"/>
                  <a:pt x="211" y="6"/>
                </a:cubicBezTo>
                <a:cubicBezTo>
                  <a:pt x="195" y="14"/>
                  <a:pt x="190" y="20"/>
                  <a:pt x="186" y="24"/>
                </a:cubicBezTo>
                <a:cubicBezTo>
                  <a:pt x="182" y="28"/>
                  <a:pt x="179" y="31"/>
                  <a:pt x="170" y="31"/>
                </a:cubicBezTo>
                <a:cubicBezTo>
                  <a:pt x="166" y="32"/>
                  <a:pt x="166" y="32"/>
                  <a:pt x="166" y="32"/>
                </a:cubicBezTo>
                <a:cubicBezTo>
                  <a:pt x="154" y="32"/>
                  <a:pt x="154" y="32"/>
                  <a:pt x="134" y="32"/>
                </a:cubicBezTo>
                <a:cubicBezTo>
                  <a:pt x="128" y="31"/>
                  <a:pt x="128" y="31"/>
                  <a:pt x="128" y="31"/>
                </a:cubicBezTo>
                <a:cubicBezTo>
                  <a:pt x="118" y="31"/>
                  <a:pt x="112" y="31"/>
                  <a:pt x="106" y="30"/>
                </a:cubicBezTo>
                <a:cubicBezTo>
                  <a:pt x="95" y="29"/>
                  <a:pt x="90" y="29"/>
                  <a:pt x="82" y="32"/>
                </a:cubicBezTo>
                <a:cubicBezTo>
                  <a:pt x="79" y="33"/>
                  <a:pt x="76" y="33"/>
                  <a:pt x="72" y="33"/>
                </a:cubicBezTo>
                <a:cubicBezTo>
                  <a:pt x="72" y="33"/>
                  <a:pt x="73" y="34"/>
                  <a:pt x="73" y="34"/>
                </a:cubicBezTo>
                <a:cubicBezTo>
                  <a:pt x="73" y="40"/>
                  <a:pt x="69" y="43"/>
                  <a:pt x="65" y="45"/>
                </a:cubicBezTo>
                <a:cubicBezTo>
                  <a:pt x="63" y="46"/>
                  <a:pt x="62" y="47"/>
                  <a:pt x="60" y="48"/>
                </a:cubicBezTo>
                <a:cubicBezTo>
                  <a:pt x="55" y="51"/>
                  <a:pt x="50" y="57"/>
                  <a:pt x="48" y="69"/>
                </a:cubicBezTo>
                <a:cubicBezTo>
                  <a:pt x="48" y="72"/>
                  <a:pt x="48" y="72"/>
                  <a:pt x="48" y="72"/>
                </a:cubicBezTo>
                <a:cubicBezTo>
                  <a:pt x="45" y="73"/>
                  <a:pt x="45" y="73"/>
                  <a:pt x="45" y="73"/>
                </a:cubicBezTo>
                <a:cubicBezTo>
                  <a:pt x="41" y="75"/>
                  <a:pt x="27" y="81"/>
                  <a:pt x="22" y="89"/>
                </a:cubicBezTo>
                <a:cubicBezTo>
                  <a:pt x="17" y="97"/>
                  <a:pt x="19" y="110"/>
                  <a:pt x="20" y="118"/>
                </a:cubicBezTo>
                <a:cubicBezTo>
                  <a:pt x="21" y="120"/>
                  <a:pt x="21" y="120"/>
                  <a:pt x="21" y="120"/>
                </a:cubicBezTo>
                <a:cubicBezTo>
                  <a:pt x="22" y="130"/>
                  <a:pt x="12" y="139"/>
                  <a:pt x="0" y="144"/>
                </a:cubicBezTo>
                <a:cubicBezTo>
                  <a:pt x="0" y="145"/>
                  <a:pt x="0" y="145"/>
                  <a:pt x="0" y="145"/>
                </a:cubicBezTo>
                <a:cubicBezTo>
                  <a:pt x="0" y="146"/>
                  <a:pt x="1" y="146"/>
                  <a:pt x="1" y="146"/>
                </a:cubicBezTo>
                <a:cubicBezTo>
                  <a:pt x="1" y="147"/>
                  <a:pt x="1" y="147"/>
                  <a:pt x="1" y="148"/>
                </a:cubicBezTo>
                <a:cubicBezTo>
                  <a:pt x="1" y="148"/>
                  <a:pt x="1" y="149"/>
                  <a:pt x="2" y="149"/>
                </a:cubicBezTo>
                <a:cubicBezTo>
                  <a:pt x="2" y="150"/>
                  <a:pt x="2" y="150"/>
                  <a:pt x="2" y="151"/>
                </a:cubicBezTo>
                <a:cubicBezTo>
                  <a:pt x="2" y="151"/>
                  <a:pt x="2" y="151"/>
                  <a:pt x="2" y="152"/>
                </a:cubicBezTo>
                <a:cubicBezTo>
                  <a:pt x="2" y="152"/>
                  <a:pt x="2" y="153"/>
                  <a:pt x="2" y="154"/>
                </a:cubicBezTo>
                <a:cubicBezTo>
                  <a:pt x="2" y="154"/>
                  <a:pt x="3" y="154"/>
                  <a:pt x="3" y="154"/>
                </a:cubicBezTo>
                <a:cubicBezTo>
                  <a:pt x="8" y="156"/>
                  <a:pt x="11" y="155"/>
                  <a:pt x="13" y="155"/>
                </a:cubicBezTo>
                <a:cubicBezTo>
                  <a:pt x="14" y="154"/>
                  <a:pt x="15" y="154"/>
                  <a:pt x="16" y="154"/>
                </a:cubicBezTo>
                <a:cubicBezTo>
                  <a:pt x="21" y="154"/>
                  <a:pt x="23" y="160"/>
                  <a:pt x="24" y="163"/>
                </a:cubicBezTo>
                <a:cubicBezTo>
                  <a:pt x="25" y="166"/>
                  <a:pt x="26" y="167"/>
                  <a:pt x="26" y="167"/>
                </a:cubicBezTo>
                <a:cubicBezTo>
                  <a:pt x="31" y="170"/>
                  <a:pt x="30" y="175"/>
                  <a:pt x="28" y="181"/>
                </a:cubicBezTo>
                <a:cubicBezTo>
                  <a:pt x="27" y="187"/>
                  <a:pt x="27" y="188"/>
                  <a:pt x="27" y="188"/>
                </a:cubicBezTo>
                <a:cubicBezTo>
                  <a:pt x="27" y="188"/>
                  <a:pt x="27" y="189"/>
                  <a:pt x="27" y="189"/>
                </a:cubicBezTo>
                <a:cubicBezTo>
                  <a:pt x="27" y="189"/>
                  <a:pt x="27" y="189"/>
                  <a:pt x="27" y="189"/>
                </a:cubicBezTo>
                <a:cubicBezTo>
                  <a:pt x="27" y="189"/>
                  <a:pt x="32" y="196"/>
                  <a:pt x="38" y="199"/>
                </a:cubicBezTo>
                <a:cubicBezTo>
                  <a:pt x="41" y="200"/>
                  <a:pt x="44" y="202"/>
                  <a:pt x="46" y="204"/>
                </a:cubicBezTo>
                <a:cubicBezTo>
                  <a:pt x="50" y="207"/>
                  <a:pt x="53" y="210"/>
                  <a:pt x="56" y="210"/>
                </a:cubicBezTo>
                <a:cubicBezTo>
                  <a:pt x="57" y="210"/>
                  <a:pt x="57" y="210"/>
                  <a:pt x="58" y="209"/>
                </a:cubicBezTo>
                <a:cubicBezTo>
                  <a:pt x="58" y="209"/>
                  <a:pt x="58" y="209"/>
                  <a:pt x="58" y="209"/>
                </a:cubicBezTo>
                <a:cubicBezTo>
                  <a:pt x="59" y="206"/>
                  <a:pt x="62" y="203"/>
                  <a:pt x="71" y="199"/>
                </a:cubicBezTo>
                <a:cubicBezTo>
                  <a:pt x="80" y="194"/>
                  <a:pt x="84" y="193"/>
                  <a:pt x="86" y="192"/>
                </a:cubicBezTo>
                <a:cubicBezTo>
                  <a:pt x="88" y="191"/>
                  <a:pt x="90" y="191"/>
                  <a:pt x="93" y="189"/>
                </a:cubicBezTo>
                <a:cubicBezTo>
                  <a:pt x="96" y="188"/>
                  <a:pt x="96" y="188"/>
                  <a:pt x="96" y="188"/>
                </a:cubicBezTo>
                <a:cubicBezTo>
                  <a:pt x="100" y="185"/>
                  <a:pt x="103" y="185"/>
                  <a:pt x="105" y="186"/>
                </a:cubicBezTo>
                <a:cubicBezTo>
                  <a:pt x="106" y="186"/>
                  <a:pt x="108" y="184"/>
                  <a:pt x="110" y="182"/>
                </a:cubicBezTo>
                <a:cubicBezTo>
                  <a:pt x="111" y="181"/>
                  <a:pt x="111" y="180"/>
                  <a:pt x="112" y="179"/>
                </a:cubicBezTo>
                <a:cubicBezTo>
                  <a:pt x="114" y="177"/>
                  <a:pt x="117" y="176"/>
                  <a:pt x="119" y="176"/>
                </a:cubicBezTo>
                <a:cubicBezTo>
                  <a:pt x="121" y="176"/>
                  <a:pt x="122" y="177"/>
                  <a:pt x="123" y="178"/>
                </a:cubicBezTo>
                <a:cubicBezTo>
                  <a:pt x="124" y="175"/>
                  <a:pt x="126" y="170"/>
                  <a:pt x="129" y="159"/>
                </a:cubicBezTo>
                <a:cubicBezTo>
                  <a:pt x="134" y="138"/>
                  <a:pt x="134" y="128"/>
                  <a:pt x="134" y="123"/>
                </a:cubicBezTo>
                <a:cubicBezTo>
                  <a:pt x="133" y="114"/>
                  <a:pt x="137" y="113"/>
                  <a:pt x="143" y="112"/>
                </a:cubicBezTo>
                <a:cubicBezTo>
                  <a:pt x="147" y="111"/>
                  <a:pt x="149" y="111"/>
                  <a:pt x="150" y="110"/>
                </a:cubicBezTo>
                <a:cubicBezTo>
                  <a:pt x="155" y="109"/>
                  <a:pt x="157" y="110"/>
                  <a:pt x="161" y="113"/>
                </a:cubicBezTo>
                <a:cubicBezTo>
                  <a:pt x="162" y="114"/>
                  <a:pt x="164" y="115"/>
                  <a:pt x="165" y="116"/>
                </a:cubicBezTo>
                <a:cubicBezTo>
                  <a:pt x="165" y="117"/>
                  <a:pt x="166" y="118"/>
                  <a:pt x="166" y="118"/>
                </a:cubicBezTo>
                <a:cubicBezTo>
                  <a:pt x="167" y="118"/>
                  <a:pt x="167" y="118"/>
                  <a:pt x="167" y="118"/>
                </a:cubicBezTo>
                <a:cubicBezTo>
                  <a:pt x="167" y="118"/>
                  <a:pt x="167" y="118"/>
                  <a:pt x="169" y="116"/>
                </a:cubicBezTo>
                <a:cubicBezTo>
                  <a:pt x="172" y="111"/>
                  <a:pt x="173" y="108"/>
                  <a:pt x="173" y="100"/>
                </a:cubicBezTo>
                <a:cubicBezTo>
                  <a:pt x="174" y="97"/>
                  <a:pt x="174" y="93"/>
                  <a:pt x="175" y="89"/>
                </a:cubicBezTo>
                <a:cubicBezTo>
                  <a:pt x="175" y="84"/>
                  <a:pt x="174" y="82"/>
                  <a:pt x="173" y="80"/>
                </a:cubicBezTo>
                <a:cubicBezTo>
                  <a:pt x="172" y="79"/>
                  <a:pt x="170" y="76"/>
                  <a:pt x="171" y="73"/>
                </a:cubicBezTo>
                <a:cubicBezTo>
                  <a:pt x="173" y="69"/>
                  <a:pt x="175" y="69"/>
                  <a:pt x="181" y="69"/>
                </a:cubicBezTo>
                <a:cubicBezTo>
                  <a:pt x="187" y="69"/>
                  <a:pt x="190" y="71"/>
                  <a:pt x="192" y="72"/>
                </a:cubicBezTo>
                <a:cubicBezTo>
                  <a:pt x="192" y="72"/>
                  <a:pt x="193" y="71"/>
                  <a:pt x="193" y="71"/>
                </a:cubicBezTo>
                <a:cubicBezTo>
                  <a:pt x="193" y="71"/>
                  <a:pt x="193" y="70"/>
                  <a:pt x="193" y="70"/>
                </a:cubicBezTo>
                <a:cubicBezTo>
                  <a:pt x="193" y="67"/>
                  <a:pt x="195" y="65"/>
                  <a:pt x="200" y="59"/>
                </a:cubicBezTo>
                <a:cubicBezTo>
                  <a:pt x="202" y="57"/>
                  <a:pt x="204" y="54"/>
                  <a:pt x="207" y="52"/>
                </a:cubicBezTo>
                <a:cubicBezTo>
                  <a:pt x="216" y="43"/>
                  <a:pt x="217" y="39"/>
                  <a:pt x="218" y="37"/>
                </a:cubicBezTo>
                <a:cubicBezTo>
                  <a:pt x="220" y="33"/>
                  <a:pt x="222" y="32"/>
                  <a:pt x="228" y="31"/>
                </a:cubicBezTo>
                <a:cubicBezTo>
                  <a:pt x="232" y="31"/>
                  <a:pt x="236" y="31"/>
                  <a:pt x="239" y="31"/>
                </a:cubicBezTo>
                <a:cubicBezTo>
                  <a:pt x="237" y="27"/>
                  <a:pt x="233" y="19"/>
                  <a:pt x="227" y="9"/>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60" name="Freeform 159"/>
          <p:cNvSpPr>
            <a:spLocks/>
          </p:cNvSpPr>
          <p:nvPr/>
        </p:nvSpPr>
        <p:spPr bwMode="auto">
          <a:xfrm>
            <a:off x="17573050" y="5169736"/>
            <a:ext cx="1301488" cy="629752"/>
          </a:xfrm>
          <a:custGeom>
            <a:avLst/>
            <a:gdLst>
              <a:gd name="T0" fmla="*/ 13 w 361"/>
              <a:gd name="T1" fmla="*/ 172 h 175"/>
              <a:gd name="T2" fmla="*/ 23 w 361"/>
              <a:gd name="T3" fmla="*/ 174 h 175"/>
              <a:gd name="T4" fmla="*/ 82 w 361"/>
              <a:gd name="T5" fmla="*/ 152 h 175"/>
              <a:gd name="T6" fmla="*/ 123 w 361"/>
              <a:gd name="T7" fmla="*/ 157 h 175"/>
              <a:gd name="T8" fmla="*/ 159 w 361"/>
              <a:gd name="T9" fmla="*/ 152 h 175"/>
              <a:gd name="T10" fmla="*/ 196 w 361"/>
              <a:gd name="T11" fmla="*/ 152 h 175"/>
              <a:gd name="T12" fmla="*/ 228 w 361"/>
              <a:gd name="T13" fmla="*/ 142 h 175"/>
              <a:gd name="T14" fmla="*/ 261 w 361"/>
              <a:gd name="T15" fmla="*/ 130 h 175"/>
              <a:gd name="T16" fmla="*/ 292 w 361"/>
              <a:gd name="T17" fmla="*/ 139 h 175"/>
              <a:gd name="T18" fmla="*/ 300 w 361"/>
              <a:gd name="T19" fmla="*/ 136 h 175"/>
              <a:gd name="T20" fmla="*/ 312 w 361"/>
              <a:gd name="T21" fmla="*/ 130 h 175"/>
              <a:gd name="T22" fmla="*/ 324 w 361"/>
              <a:gd name="T23" fmla="*/ 124 h 175"/>
              <a:gd name="T24" fmla="*/ 356 w 361"/>
              <a:gd name="T25" fmla="*/ 98 h 175"/>
              <a:gd name="T26" fmla="*/ 356 w 361"/>
              <a:gd name="T27" fmla="*/ 83 h 175"/>
              <a:gd name="T28" fmla="*/ 356 w 361"/>
              <a:gd name="T29" fmla="*/ 61 h 175"/>
              <a:gd name="T30" fmla="*/ 350 w 361"/>
              <a:gd name="T31" fmla="*/ 51 h 175"/>
              <a:gd name="T32" fmla="*/ 328 w 361"/>
              <a:gd name="T33" fmla="*/ 39 h 175"/>
              <a:gd name="T34" fmla="*/ 326 w 361"/>
              <a:gd name="T35" fmla="*/ 17 h 175"/>
              <a:gd name="T36" fmla="*/ 331 w 361"/>
              <a:gd name="T37" fmla="*/ 4 h 175"/>
              <a:gd name="T38" fmla="*/ 321 w 361"/>
              <a:gd name="T39" fmla="*/ 4 h 175"/>
              <a:gd name="T40" fmla="*/ 290 w 361"/>
              <a:gd name="T41" fmla="*/ 19 h 175"/>
              <a:gd name="T42" fmla="*/ 269 w 361"/>
              <a:gd name="T43" fmla="*/ 4 h 175"/>
              <a:gd name="T44" fmla="*/ 257 w 361"/>
              <a:gd name="T45" fmla="*/ 11 h 175"/>
              <a:gd name="T46" fmla="*/ 236 w 361"/>
              <a:gd name="T47" fmla="*/ 3 h 175"/>
              <a:gd name="T48" fmla="*/ 227 w 361"/>
              <a:gd name="T49" fmla="*/ 0 h 175"/>
              <a:gd name="T50" fmla="*/ 226 w 361"/>
              <a:gd name="T51" fmla="*/ 1 h 175"/>
              <a:gd name="T52" fmla="*/ 225 w 361"/>
              <a:gd name="T53" fmla="*/ 3 h 175"/>
              <a:gd name="T54" fmla="*/ 224 w 361"/>
              <a:gd name="T55" fmla="*/ 5 h 175"/>
              <a:gd name="T56" fmla="*/ 223 w 361"/>
              <a:gd name="T57" fmla="*/ 9 h 175"/>
              <a:gd name="T58" fmla="*/ 214 w 361"/>
              <a:gd name="T59" fmla="*/ 33 h 175"/>
              <a:gd name="T60" fmla="*/ 195 w 361"/>
              <a:gd name="T61" fmla="*/ 26 h 175"/>
              <a:gd name="T62" fmla="*/ 170 w 361"/>
              <a:gd name="T63" fmla="*/ 69 h 175"/>
              <a:gd name="T64" fmla="*/ 138 w 361"/>
              <a:gd name="T65" fmla="*/ 89 h 175"/>
              <a:gd name="T66" fmla="*/ 127 w 361"/>
              <a:gd name="T67" fmla="*/ 83 h 175"/>
              <a:gd name="T68" fmla="*/ 123 w 361"/>
              <a:gd name="T69" fmla="*/ 86 h 175"/>
              <a:gd name="T70" fmla="*/ 97 w 361"/>
              <a:gd name="T71" fmla="*/ 102 h 175"/>
              <a:gd name="T72" fmla="*/ 85 w 361"/>
              <a:gd name="T73" fmla="*/ 105 h 175"/>
              <a:gd name="T74" fmla="*/ 79 w 361"/>
              <a:gd name="T75" fmla="*/ 106 h 175"/>
              <a:gd name="T76" fmla="*/ 74 w 361"/>
              <a:gd name="T77" fmla="*/ 105 h 175"/>
              <a:gd name="T78" fmla="*/ 39 w 361"/>
              <a:gd name="T79" fmla="*/ 130 h 175"/>
              <a:gd name="T80" fmla="*/ 34 w 361"/>
              <a:gd name="T81" fmla="*/ 143 h 175"/>
              <a:gd name="T82" fmla="*/ 18 w 361"/>
              <a:gd name="T83" fmla="*/ 145 h 175"/>
              <a:gd name="T84" fmla="*/ 0 w 361"/>
              <a:gd name="T85" fmla="*/ 1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1" h="175">
                <a:moveTo>
                  <a:pt x="7" y="161"/>
                </a:moveTo>
                <a:cubicBezTo>
                  <a:pt x="8" y="162"/>
                  <a:pt x="9" y="163"/>
                  <a:pt x="10" y="164"/>
                </a:cubicBezTo>
                <a:cubicBezTo>
                  <a:pt x="11" y="166"/>
                  <a:pt x="13" y="169"/>
                  <a:pt x="13" y="172"/>
                </a:cubicBezTo>
                <a:cubicBezTo>
                  <a:pt x="13" y="173"/>
                  <a:pt x="13" y="173"/>
                  <a:pt x="13" y="174"/>
                </a:cubicBezTo>
                <a:cubicBezTo>
                  <a:pt x="14" y="174"/>
                  <a:pt x="16" y="174"/>
                  <a:pt x="18" y="174"/>
                </a:cubicBezTo>
                <a:cubicBezTo>
                  <a:pt x="23" y="174"/>
                  <a:pt x="23" y="174"/>
                  <a:pt x="23" y="174"/>
                </a:cubicBezTo>
                <a:cubicBezTo>
                  <a:pt x="40" y="175"/>
                  <a:pt x="48" y="175"/>
                  <a:pt x="59" y="171"/>
                </a:cubicBezTo>
                <a:cubicBezTo>
                  <a:pt x="65" y="169"/>
                  <a:pt x="67" y="166"/>
                  <a:pt x="70" y="162"/>
                </a:cubicBezTo>
                <a:cubicBezTo>
                  <a:pt x="72" y="158"/>
                  <a:pt x="76" y="153"/>
                  <a:pt x="82" y="152"/>
                </a:cubicBezTo>
                <a:cubicBezTo>
                  <a:pt x="84" y="152"/>
                  <a:pt x="85" y="152"/>
                  <a:pt x="85" y="151"/>
                </a:cubicBezTo>
                <a:cubicBezTo>
                  <a:pt x="88" y="150"/>
                  <a:pt x="91" y="149"/>
                  <a:pt x="107" y="152"/>
                </a:cubicBezTo>
                <a:cubicBezTo>
                  <a:pt x="117" y="154"/>
                  <a:pt x="121" y="156"/>
                  <a:pt x="123" y="157"/>
                </a:cubicBezTo>
                <a:cubicBezTo>
                  <a:pt x="124" y="157"/>
                  <a:pt x="124" y="157"/>
                  <a:pt x="125" y="157"/>
                </a:cubicBezTo>
                <a:cubicBezTo>
                  <a:pt x="127" y="157"/>
                  <a:pt x="131" y="157"/>
                  <a:pt x="140" y="155"/>
                </a:cubicBezTo>
                <a:cubicBezTo>
                  <a:pt x="152" y="154"/>
                  <a:pt x="157" y="152"/>
                  <a:pt x="159" y="152"/>
                </a:cubicBezTo>
                <a:cubicBezTo>
                  <a:pt x="164" y="150"/>
                  <a:pt x="166" y="150"/>
                  <a:pt x="179" y="150"/>
                </a:cubicBezTo>
                <a:cubicBezTo>
                  <a:pt x="180" y="150"/>
                  <a:pt x="180" y="150"/>
                  <a:pt x="180" y="150"/>
                </a:cubicBezTo>
                <a:cubicBezTo>
                  <a:pt x="189" y="150"/>
                  <a:pt x="193" y="151"/>
                  <a:pt x="196" y="152"/>
                </a:cubicBezTo>
                <a:cubicBezTo>
                  <a:pt x="198" y="152"/>
                  <a:pt x="199" y="152"/>
                  <a:pt x="200" y="152"/>
                </a:cubicBezTo>
                <a:cubicBezTo>
                  <a:pt x="203" y="152"/>
                  <a:pt x="208" y="151"/>
                  <a:pt x="221" y="146"/>
                </a:cubicBezTo>
                <a:cubicBezTo>
                  <a:pt x="224" y="145"/>
                  <a:pt x="226" y="144"/>
                  <a:pt x="228" y="142"/>
                </a:cubicBezTo>
                <a:cubicBezTo>
                  <a:pt x="234" y="139"/>
                  <a:pt x="236" y="136"/>
                  <a:pt x="237" y="134"/>
                </a:cubicBezTo>
                <a:cubicBezTo>
                  <a:pt x="239" y="131"/>
                  <a:pt x="241" y="128"/>
                  <a:pt x="248" y="128"/>
                </a:cubicBezTo>
                <a:cubicBezTo>
                  <a:pt x="251" y="128"/>
                  <a:pt x="255" y="128"/>
                  <a:pt x="261" y="130"/>
                </a:cubicBezTo>
                <a:cubicBezTo>
                  <a:pt x="275" y="132"/>
                  <a:pt x="282" y="135"/>
                  <a:pt x="287" y="137"/>
                </a:cubicBezTo>
                <a:cubicBezTo>
                  <a:pt x="287" y="137"/>
                  <a:pt x="288" y="138"/>
                  <a:pt x="288" y="138"/>
                </a:cubicBezTo>
                <a:cubicBezTo>
                  <a:pt x="290" y="138"/>
                  <a:pt x="291" y="139"/>
                  <a:pt x="292" y="139"/>
                </a:cubicBezTo>
                <a:cubicBezTo>
                  <a:pt x="293" y="139"/>
                  <a:pt x="294" y="138"/>
                  <a:pt x="296" y="138"/>
                </a:cubicBezTo>
                <a:cubicBezTo>
                  <a:pt x="296" y="138"/>
                  <a:pt x="297" y="138"/>
                  <a:pt x="298" y="137"/>
                </a:cubicBezTo>
                <a:cubicBezTo>
                  <a:pt x="299" y="137"/>
                  <a:pt x="299" y="137"/>
                  <a:pt x="300" y="136"/>
                </a:cubicBezTo>
                <a:cubicBezTo>
                  <a:pt x="302" y="135"/>
                  <a:pt x="303" y="134"/>
                  <a:pt x="303" y="134"/>
                </a:cubicBezTo>
                <a:cubicBezTo>
                  <a:pt x="305" y="132"/>
                  <a:pt x="306" y="131"/>
                  <a:pt x="309" y="130"/>
                </a:cubicBezTo>
                <a:cubicBezTo>
                  <a:pt x="310" y="130"/>
                  <a:pt x="311" y="130"/>
                  <a:pt x="312" y="130"/>
                </a:cubicBezTo>
                <a:cubicBezTo>
                  <a:pt x="315" y="130"/>
                  <a:pt x="318" y="130"/>
                  <a:pt x="324" y="131"/>
                </a:cubicBezTo>
                <a:cubicBezTo>
                  <a:pt x="325" y="131"/>
                  <a:pt x="325" y="131"/>
                  <a:pt x="325" y="131"/>
                </a:cubicBezTo>
                <a:cubicBezTo>
                  <a:pt x="324" y="129"/>
                  <a:pt x="324" y="127"/>
                  <a:pt x="324" y="124"/>
                </a:cubicBezTo>
                <a:cubicBezTo>
                  <a:pt x="324" y="110"/>
                  <a:pt x="327" y="108"/>
                  <a:pt x="337" y="104"/>
                </a:cubicBezTo>
                <a:cubicBezTo>
                  <a:pt x="339" y="104"/>
                  <a:pt x="341" y="103"/>
                  <a:pt x="343" y="102"/>
                </a:cubicBezTo>
                <a:cubicBezTo>
                  <a:pt x="351" y="99"/>
                  <a:pt x="354" y="99"/>
                  <a:pt x="356" y="98"/>
                </a:cubicBezTo>
                <a:cubicBezTo>
                  <a:pt x="357" y="98"/>
                  <a:pt x="358" y="98"/>
                  <a:pt x="360" y="96"/>
                </a:cubicBezTo>
                <a:cubicBezTo>
                  <a:pt x="361" y="95"/>
                  <a:pt x="360" y="93"/>
                  <a:pt x="358" y="87"/>
                </a:cubicBezTo>
                <a:cubicBezTo>
                  <a:pt x="357" y="85"/>
                  <a:pt x="357" y="84"/>
                  <a:pt x="356" y="83"/>
                </a:cubicBezTo>
                <a:cubicBezTo>
                  <a:pt x="356" y="82"/>
                  <a:pt x="356" y="82"/>
                  <a:pt x="356" y="82"/>
                </a:cubicBezTo>
                <a:cubicBezTo>
                  <a:pt x="353" y="78"/>
                  <a:pt x="352" y="74"/>
                  <a:pt x="355" y="64"/>
                </a:cubicBezTo>
                <a:cubicBezTo>
                  <a:pt x="355" y="63"/>
                  <a:pt x="355" y="62"/>
                  <a:pt x="356" y="61"/>
                </a:cubicBezTo>
                <a:cubicBezTo>
                  <a:pt x="354" y="60"/>
                  <a:pt x="353" y="57"/>
                  <a:pt x="351" y="53"/>
                </a:cubicBezTo>
                <a:cubicBezTo>
                  <a:pt x="351" y="52"/>
                  <a:pt x="351" y="51"/>
                  <a:pt x="351" y="51"/>
                </a:cubicBezTo>
                <a:cubicBezTo>
                  <a:pt x="350" y="51"/>
                  <a:pt x="350" y="51"/>
                  <a:pt x="350" y="51"/>
                </a:cubicBezTo>
                <a:cubicBezTo>
                  <a:pt x="347" y="52"/>
                  <a:pt x="342" y="52"/>
                  <a:pt x="337" y="51"/>
                </a:cubicBezTo>
                <a:cubicBezTo>
                  <a:pt x="330" y="49"/>
                  <a:pt x="328" y="48"/>
                  <a:pt x="327" y="45"/>
                </a:cubicBezTo>
                <a:cubicBezTo>
                  <a:pt x="327" y="43"/>
                  <a:pt x="327" y="41"/>
                  <a:pt x="328" y="39"/>
                </a:cubicBezTo>
                <a:cubicBezTo>
                  <a:pt x="329" y="39"/>
                  <a:pt x="329" y="37"/>
                  <a:pt x="327" y="34"/>
                </a:cubicBezTo>
                <a:cubicBezTo>
                  <a:pt x="326" y="32"/>
                  <a:pt x="326" y="31"/>
                  <a:pt x="325" y="29"/>
                </a:cubicBezTo>
                <a:cubicBezTo>
                  <a:pt x="323" y="23"/>
                  <a:pt x="324" y="19"/>
                  <a:pt x="326" y="17"/>
                </a:cubicBezTo>
                <a:cubicBezTo>
                  <a:pt x="326" y="16"/>
                  <a:pt x="327" y="15"/>
                  <a:pt x="327" y="14"/>
                </a:cubicBezTo>
                <a:cubicBezTo>
                  <a:pt x="329" y="12"/>
                  <a:pt x="330" y="10"/>
                  <a:pt x="330" y="7"/>
                </a:cubicBezTo>
                <a:cubicBezTo>
                  <a:pt x="331" y="6"/>
                  <a:pt x="331" y="5"/>
                  <a:pt x="331" y="4"/>
                </a:cubicBezTo>
                <a:cubicBezTo>
                  <a:pt x="329" y="4"/>
                  <a:pt x="327" y="4"/>
                  <a:pt x="324" y="2"/>
                </a:cubicBezTo>
                <a:cubicBezTo>
                  <a:pt x="323" y="2"/>
                  <a:pt x="323" y="2"/>
                  <a:pt x="323" y="2"/>
                </a:cubicBezTo>
                <a:cubicBezTo>
                  <a:pt x="323" y="2"/>
                  <a:pt x="322" y="3"/>
                  <a:pt x="321" y="4"/>
                </a:cubicBezTo>
                <a:cubicBezTo>
                  <a:pt x="317" y="6"/>
                  <a:pt x="312" y="10"/>
                  <a:pt x="302" y="14"/>
                </a:cubicBezTo>
                <a:cubicBezTo>
                  <a:pt x="298" y="16"/>
                  <a:pt x="298" y="16"/>
                  <a:pt x="298" y="16"/>
                </a:cubicBezTo>
                <a:cubicBezTo>
                  <a:pt x="293" y="19"/>
                  <a:pt x="292" y="19"/>
                  <a:pt x="290" y="19"/>
                </a:cubicBezTo>
                <a:cubicBezTo>
                  <a:pt x="289" y="19"/>
                  <a:pt x="287" y="19"/>
                  <a:pt x="286" y="16"/>
                </a:cubicBezTo>
                <a:cubicBezTo>
                  <a:pt x="286" y="16"/>
                  <a:pt x="284" y="15"/>
                  <a:pt x="282" y="15"/>
                </a:cubicBezTo>
                <a:cubicBezTo>
                  <a:pt x="273" y="13"/>
                  <a:pt x="269" y="10"/>
                  <a:pt x="269" y="4"/>
                </a:cubicBezTo>
                <a:cubicBezTo>
                  <a:pt x="267" y="4"/>
                  <a:pt x="265" y="6"/>
                  <a:pt x="264" y="7"/>
                </a:cubicBezTo>
                <a:cubicBezTo>
                  <a:pt x="262" y="9"/>
                  <a:pt x="261" y="11"/>
                  <a:pt x="259" y="11"/>
                </a:cubicBezTo>
                <a:cubicBezTo>
                  <a:pt x="257" y="11"/>
                  <a:pt x="257" y="11"/>
                  <a:pt x="257" y="11"/>
                </a:cubicBezTo>
                <a:cubicBezTo>
                  <a:pt x="256" y="10"/>
                  <a:pt x="256" y="10"/>
                  <a:pt x="256" y="10"/>
                </a:cubicBezTo>
                <a:cubicBezTo>
                  <a:pt x="255" y="9"/>
                  <a:pt x="252" y="8"/>
                  <a:pt x="248" y="7"/>
                </a:cubicBezTo>
                <a:cubicBezTo>
                  <a:pt x="245" y="6"/>
                  <a:pt x="241" y="5"/>
                  <a:pt x="236" y="3"/>
                </a:cubicBezTo>
                <a:cubicBezTo>
                  <a:pt x="232" y="2"/>
                  <a:pt x="230" y="1"/>
                  <a:pt x="228" y="0"/>
                </a:cubicBezTo>
                <a:cubicBezTo>
                  <a:pt x="228" y="0"/>
                  <a:pt x="228" y="0"/>
                  <a:pt x="228" y="0"/>
                </a:cubicBezTo>
                <a:cubicBezTo>
                  <a:pt x="228" y="0"/>
                  <a:pt x="228" y="0"/>
                  <a:pt x="227" y="0"/>
                </a:cubicBezTo>
                <a:cubicBezTo>
                  <a:pt x="227" y="0"/>
                  <a:pt x="227" y="0"/>
                  <a:pt x="227" y="0"/>
                </a:cubicBezTo>
                <a:cubicBezTo>
                  <a:pt x="227" y="0"/>
                  <a:pt x="227" y="1"/>
                  <a:pt x="227" y="1"/>
                </a:cubicBezTo>
                <a:cubicBezTo>
                  <a:pt x="227" y="1"/>
                  <a:pt x="227" y="1"/>
                  <a:pt x="226" y="1"/>
                </a:cubicBezTo>
                <a:cubicBezTo>
                  <a:pt x="226" y="1"/>
                  <a:pt x="226" y="1"/>
                  <a:pt x="226" y="1"/>
                </a:cubicBezTo>
                <a:cubicBezTo>
                  <a:pt x="226" y="2"/>
                  <a:pt x="226" y="2"/>
                  <a:pt x="226" y="2"/>
                </a:cubicBezTo>
                <a:cubicBezTo>
                  <a:pt x="226" y="2"/>
                  <a:pt x="225" y="2"/>
                  <a:pt x="225" y="3"/>
                </a:cubicBezTo>
                <a:cubicBezTo>
                  <a:pt x="225" y="3"/>
                  <a:pt x="225" y="3"/>
                  <a:pt x="225" y="3"/>
                </a:cubicBezTo>
                <a:cubicBezTo>
                  <a:pt x="225" y="4"/>
                  <a:pt x="225" y="4"/>
                  <a:pt x="225" y="4"/>
                </a:cubicBezTo>
                <a:cubicBezTo>
                  <a:pt x="225" y="5"/>
                  <a:pt x="224" y="5"/>
                  <a:pt x="224" y="5"/>
                </a:cubicBezTo>
                <a:cubicBezTo>
                  <a:pt x="224" y="6"/>
                  <a:pt x="224" y="6"/>
                  <a:pt x="224" y="6"/>
                </a:cubicBezTo>
                <a:cubicBezTo>
                  <a:pt x="224" y="7"/>
                  <a:pt x="224" y="8"/>
                  <a:pt x="224" y="8"/>
                </a:cubicBezTo>
                <a:cubicBezTo>
                  <a:pt x="224" y="8"/>
                  <a:pt x="223" y="9"/>
                  <a:pt x="223" y="9"/>
                </a:cubicBezTo>
                <a:cubicBezTo>
                  <a:pt x="223" y="10"/>
                  <a:pt x="223" y="11"/>
                  <a:pt x="223" y="13"/>
                </a:cubicBezTo>
                <a:cubicBezTo>
                  <a:pt x="223" y="14"/>
                  <a:pt x="223" y="15"/>
                  <a:pt x="222" y="16"/>
                </a:cubicBezTo>
                <a:cubicBezTo>
                  <a:pt x="221" y="25"/>
                  <a:pt x="220" y="33"/>
                  <a:pt x="214" y="33"/>
                </a:cubicBezTo>
                <a:cubicBezTo>
                  <a:pt x="212" y="33"/>
                  <a:pt x="210" y="31"/>
                  <a:pt x="208" y="29"/>
                </a:cubicBezTo>
                <a:cubicBezTo>
                  <a:pt x="206" y="27"/>
                  <a:pt x="203" y="25"/>
                  <a:pt x="200" y="25"/>
                </a:cubicBezTo>
                <a:cubicBezTo>
                  <a:pt x="198" y="25"/>
                  <a:pt x="196" y="25"/>
                  <a:pt x="195" y="26"/>
                </a:cubicBezTo>
                <a:cubicBezTo>
                  <a:pt x="195" y="26"/>
                  <a:pt x="194" y="27"/>
                  <a:pt x="194" y="27"/>
                </a:cubicBezTo>
                <a:cubicBezTo>
                  <a:pt x="193" y="31"/>
                  <a:pt x="190" y="39"/>
                  <a:pt x="181" y="53"/>
                </a:cubicBezTo>
                <a:cubicBezTo>
                  <a:pt x="172" y="65"/>
                  <a:pt x="171" y="68"/>
                  <a:pt x="170" y="69"/>
                </a:cubicBezTo>
                <a:cubicBezTo>
                  <a:pt x="170" y="72"/>
                  <a:pt x="169" y="74"/>
                  <a:pt x="164" y="82"/>
                </a:cubicBezTo>
                <a:cubicBezTo>
                  <a:pt x="158" y="90"/>
                  <a:pt x="154" y="94"/>
                  <a:pt x="149" y="94"/>
                </a:cubicBezTo>
                <a:cubicBezTo>
                  <a:pt x="145" y="94"/>
                  <a:pt x="141" y="91"/>
                  <a:pt x="138" y="89"/>
                </a:cubicBezTo>
                <a:cubicBezTo>
                  <a:pt x="136" y="87"/>
                  <a:pt x="134" y="86"/>
                  <a:pt x="131" y="84"/>
                </a:cubicBezTo>
                <a:cubicBezTo>
                  <a:pt x="131" y="84"/>
                  <a:pt x="130" y="84"/>
                  <a:pt x="130" y="84"/>
                </a:cubicBezTo>
                <a:cubicBezTo>
                  <a:pt x="129" y="83"/>
                  <a:pt x="128" y="83"/>
                  <a:pt x="127" y="83"/>
                </a:cubicBezTo>
                <a:cubicBezTo>
                  <a:pt x="127" y="83"/>
                  <a:pt x="126" y="83"/>
                  <a:pt x="125" y="84"/>
                </a:cubicBezTo>
                <a:cubicBezTo>
                  <a:pt x="125" y="84"/>
                  <a:pt x="125" y="85"/>
                  <a:pt x="124" y="85"/>
                </a:cubicBezTo>
                <a:cubicBezTo>
                  <a:pt x="124" y="86"/>
                  <a:pt x="123" y="86"/>
                  <a:pt x="123" y="86"/>
                </a:cubicBezTo>
                <a:cubicBezTo>
                  <a:pt x="120" y="89"/>
                  <a:pt x="115" y="93"/>
                  <a:pt x="105" y="98"/>
                </a:cubicBezTo>
                <a:cubicBezTo>
                  <a:pt x="103" y="99"/>
                  <a:pt x="100" y="100"/>
                  <a:pt x="98" y="101"/>
                </a:cubicBezTo>
                <a:cubicBezTo>
                  <a:pt x="98" y="101"/>
                  <a:pt x="97" y="101"/>
                  <a:pt x="97" y="102"/>
                </a:cubicBezTo>
                <a:cubicBezTo>
                  <a:pt x="95" y="102"/>
                  <a:pt x="93" y="103"/>
                  <a:pt x="91" y="104"/>
                </a:cubicBezTo>
                <a:cubicBezTo>
                  <a:pt x="91" y="104"/>
                  <a:pt x="90" y="104"/>
                  <a:pt x="90" y="104"/>
                </a:cubicBezTo>
                <a:cubicBezTo>
                  <a:pt x="88" y="104"/>
                  <a:pt x="87" y="105"/>
                  <a:pt x="85" y="105"/>
                </a:cubicBezTo>
                <a:cubicBezTo>
                  <a:pt x="85" y="105"/>
                  <a:pt x="84" y="105"/>
                  <a:pt x="84" y="105"/>
                </a:cubicBezTo>
                <a:cubicBezTo>
                  <a:pt x="82" y="105"/>
                  <a:pt x="81" y="106"/>
                  <a:pt x="79" y="106"/>
                </a:cubicBezTo>
                <a:cubicBezTo>
                  <a:pt x="79" y="106"/>
                  <a:pt x="79" y="106"/>
                  <a:pt x="79" y="106"/>
                </a:cubicBezTo>
                <a:cubicBezTo>
                  <a:pt x="78" y="106"/>
                  <a:pt x="78" y="106"/>
                  <a:pt x="78" y="106"/>
                </a:cubicBezTo>
                <a:cubicBezTo>
                  <a:pt x="77" y="106"/>
                  <a:pt x="76" y="105"/>
                  <a:pt x="75" y="105"/>
                </a:cubicBezTo>
                <a:cubicBezTo>
                  <a:pt x="75" y="105"/>
                  <a:pt x="74" y="105"/>
                  <a:pt x="74" y="105"/>
                </a:cubicBezTo>
                <a:cubicBezTo>
                  <a:pt x="74" y="105"/>
                  <a:pt x="73" y="105"/>
                  <a:pt x="73" y="105"/>
                </a:cubicBezTo>
                <a:cubicBezTo>
                  <a:pt x="68" y="113"/>
                  <a:pt x="55" y="131"/>
                  <a:pt x="45" y="131"/>
                </a:cubicBezTo>
                <a:cubicBezTo>
                  <a:pt x="43" y="131"/>
                  <a:pt x="41" y="130"/>
                  <a:pt x="39" y="130"/>
                </a:cubicBezTo>
                <a:cubicBezTo>
                  <a:pt x="39" y="130"/>
                  <a:pt x="38" y="130"/>
                  <a:pt x="37" y="130"/>
                </a:cubicBezTo>
                <a:cubicBezTo>
                  <a:pt x="37" y="131"/>
                  <a:pt x="36" y="134"/>
                  <a:pt x="35" y="135"/>
                </a:cubicBezTo>
                <a:cubicBezTo>
                  <a:pt x="34" y="138"/>
                  <a:pt x="34" y="140"/>
                  <a:pt x="34" y="143"/>
                </a:cubicBezTo>
                <a:cubicBezTo>
                  <a:pt x="34" y="145"/>
                  <a:pt x="33" y="151"/>
                  <a:pt x="28" y="151"/>
                </a:cubicBezTo>
                <a:cubicBezTo>
                  <a:pt x="27" y="151"/>
                  <a:pt x="25" y="150"/>
                  <a:pt x="23" y="149"/>
                </a:cubicBezTo>
                <a:cubicBezTo>
                  <a:pt x="22" y="149"/>
                  <a:pt x="20" y="147"/>
                  <a:pt x="18" y="145"/>
                </a:cubicBezTo>
                <a:cubicBezTo>
                  <a:pt x="18" y="145"/>
                  <a:pt x="17" y="145"/>
                  <a:pt x="17" y="145"/>
                </a:cubicBezTo>
                <a:cubicBezTo>
                  <a:pt x="10" y="146"/>
                  <a:pt x="4" y="148"/>
                  <a:pt x="0" y="151"/>
                </a:cubicBezTo>
                <a:cubicBezTo>
                  <a:pt x="0" y="151"/>
                  <a:pt x="0" y="151"/>
                  <a:pt x="0" y="151"/>
                </a:cubicBezTo>
                <a:cubicBezTo>
                  <a:pt x="3" y="154"/>
                  <a:pt x="6" y="157"/>
                  <a:pt x="7" y="161"/>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61" name="Freeform 160"/>
          <p:cNvSpPr>
            <a:spLocks/>
          </p:cNvSpPr>
          <p:nvPr/>
        </p:nvSpPr>
        <p:spPr bwMode="auto">
          <a:xfrm>
            <a:off x="17801348" y="4498004"/>
            <a:ext cx="579896" cy="1018100"/>
          </a:xfrm>
          <a:custGeom>
            <a:avLst/>
            <a:gdLst>
              <a:gd name="T0" fmla="*/ 6 w 161"/>
              <a:gd name="T1" fmla="*/ 112 h 282"/>
              <a:gd name="T2" fmla="*/ 14 w 161"/>
              <a:gd name="T3" fmla="*/ 160 h 282"/>
              <a:gd name="T4" fmla="*/ 16 w 161"/>
              <a:gd name="T5" fmla="*/ 177 h 282"/>
              <a:gd name="T6" fmla="*/ 22 w 161"/>
              <a:gd name="T7" fmla="*/ 196 h 282"/>
              <a:gd name="T8" fmla="*/ 12 w 161"/>
              <a:gd name="T9" fmla="*/ 229 h 282"/>
              <a:gd name="T10" fmla="*/ 3 w 161"/>
              <a:gd name="T11" fmla="*/ 245 h 282"/>
              <a:gd name="T12" fmla="*/ 10 w 161"/>
              <a:gd name="T13" fmla="*/ 280 h 282"/>
              <a:gd name="T14" fmla="*/ 56 w 161"/>
              <a:gd name="T15" fmla="*/ 263 h 282"/>
              <a:gd name="T16" fmla="*/ 80 w 161"/>
              <a:gd name="T17" fmla="*/ 266 h 282"/>
              <a:gd name="T18" fmla="*/ 94 w 161"/>
              <a:gd name="T19" fmla="*/ 261 h 282"/>
              <a:gd name="T20" fmla="*/ 111 w 161"/>
              <a:gd name="T21" fmla="*/ 232 h 282"/>
              <a:gd name="T22" fmla="*/ 133 w 161"/>
              <a:gd name="T23" fmla="*/ 201 h 282"/>
              <a:gd name="T24" fmla="*/ 137 w 161"/>
              <a:gd name="T25" fmla="*/ 201 h 282"/>
              <a:gd name="T26" fmla="*/ 150 w 161"/>
              <a:gd name="T27" fmla="*/ 207 h 282"/>
              <a:gd name="T28" fmla="*/ 152 w 161"/>
              <a:gd name="T29" fmla="*/ 197 h 282"/>
              <a:gd name="T30" fmla="*/ 156 w 161"/>
              <a:gd name="T31" fmla="*/ 163 h 282"/>
              <a:gd name="T32" fmla="*/ 140 w 161"/>
              <a:gd name="T33" fmla="*/ 119 h 282"/>
              <a:gd name="T34" fmla="*/ 140 w 161"/>
              <a:gd name="T35" fmla="*/ 78 h 282"/>
              <a:gd name="T36" fmla="*/ 135 w 161"/>
              <a:gd name="T37" fmla="*/ 50 h 282"/>
              <a:gd name="T38" fmla="*/ 132 w 161"/>
              <a:gd name="T39" fmla="*/ 0 h 282"/>
              <a:gd name="T40" fmla="*/ 123 w 161"/>
              <a:gd name="T41" fmla="*/ 0 h 282"/>
              <a:gd name="T42" fmla="*/ 115 w 161"/>
              <a:gd name="T43" fmla="*/ 1 h 282"/>
              <a:gd name="T44" fmla="*/ 108 w 161"/>
              <a:gd name="T45" fmla="*/ 2 h 282"/>
              <a:gd name="T46" fmla="*/ 100 w 161"/>
              <a:gd name="T47" fmla="*/ 3 h 282"/>
              <a:gd name="T48" fmla="*/ 93 w 161"/>
              <a:gd name="T49" fmla="*/ 4 h 282"/>
              <a:gd name="T50" fmla="*/ 86 w 161"/>
              <a:gd name="T51" fmla="*/ 6 h 282"/>
              <a:gd name="T52" fmla="*/ 79 w 161"/>
              <a:gd name="T53" fmla="*/ 7 h 282"/>
              <a:gd name="T54" fmla="*/ 73 w 161"/>
              <a:gd name="T55" fmla="*/ 8 h 282"/>
              <a:gd name="T56" fmla="*/ 68 w 161"/>
              <a:gd name="T57" fmla="*/ 9 h 282"/>
              <a:gd name="T58" fmla="*/ 62 w 161"/>
              <a:gd name="T59" fmla="*/ 11 h 282"/>
              <a:gd name="T60" fmla="*/ 57 w 161"/>
              <a:gd name="T61" fmla="*/ 12 h 282"/>
              <a:gd name="T62" fmla="*/ 52 w 161"/>
              <a:gd name="T63" fmla="*/ 13 h 282"/>
              <a:gd name="T64" fmla="*/ 48 w 161"/>
              <a:gd name="T65" fmla="*/ 14 h 282"/>
              <a:gd name="T66" fmla="*/ 45 w 161"/>
              <a:gd name="T67" fmla="*/ 15 h 282"/>
              <a:gd name="T68" fmla="*/ 42 w 161"/>
              <a:gd name="T69" fmla="*/ 16 h 282"/>
              <a:gd name="T70" fmla="*/ 40 w 161"/>
              <a:gd name="T71" fmla="*/ 16 h 282"/>
              <a:gd name="T72" fmla="*/ 9 w 161"/>
              <a:gd name="T73" fmla="*/ 3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282">
                <a:moveTo>
                  <a:pt x="9" y="32"/>
                </a:moveTo>
                <a:cubicBezTo>
                  <a:pt x="6" y="44"/>
                  <a:pt x="0" y="88"/>
                  <a:pt x="6" y="112"/>
                </a:cubicBezTo>
                <a:cubicBezTo>
                  <a:pt x="7" y="117"/>
                  <a:pt x="8" y="121"/>
                  <a:pt x="9" y="126"/>
                </a:cubicBezTo>
                <a:cubicBezTo>
                  <a:pt x="12" y="139"/>
                  <a:pt x="13" y="151"/>
                  <a:pt x="14" y="160"/>
                </a:cubicBezTo>
                <a:cubicBezTo>
                  <a:pt x="14" y="165"/>
                  <a:pt x="15" y="169"/>
                  <a:pt x="15" y="172"/>
                </a:cubicBezTo>
                <a:cubicBezTo>
                  <a:pt x="15" y="174"/>
                  <a:pt x="16" y="176"/>
                  <a:pt x="16" y="177"/>
                </a:cubicBezTo>
                <a:cubicBezTo>
                  <a:pt x="17" y="178"/>
                  <a:pt x="18" y="179"/>
                  <a:pt x="19" y="180"/>
                </a:cubicBezTo>
                <a:cubicBezTo>
                  <a:pt x="24" y="183"/>
                  <a:pt x="25" y="188"/>
                  <a:pt x="22" y="196"/>
                </a:cubicBezTo>
                <a:cubicBezTo>
                  <a:pt x="20" y="203"/>
                  <a:pt x="18" y="209"/>
                  <a:pt x="16" y="215"/>
                </a:cubicBezTo>
                <a:cubicBezTo>
                  <a:pt x="15" y="221"/>
                  <a:pt x="13" y="226"/>
                  <a:pt x="12" y="229"/>
                </a:cubicBezTo>
                <a:cubicBezTo>
                  <a:pt x="11" y="232"/>
                  <a:pt x="9" y="234"/>
                  <a:pt x="8" y="235"/>
                </a:cubicBezTo>
                <a:cubicBezTo>
                  <a:pt x="6" y="237"/>
                  <a:pt x="5" y="238"/>
                  <a:pt x="3" y="245"/>
                </a:cubicBezTo>
                <a:cubicBezTo>
                  <a:pt x="1" y="259"/>
                  <a:pt x="1" y="270"/>
                  <a:pt x="5" y="276"/>
                </a:cubicBezTo>
                <a:cubicBezTo>
                  <a:pt x="6" y="278"/>
                  <a:pt x="8" y="279"/>
                  <a:pt x="10" y="280"/>
                </a:cubicBezTo>
                <a:cubicBezTo>
                  <a:pt x="16" y="282"/>
                  <a:pt x="26" y="281"/>
                  <a:pt x="39" y="274"/>
                </a:cubicBezTo>
                <a:cubicBezTo>
                  <a:pt x="49" y="270"/>
                  <a:pt x="53" y="266"/>
                  <a:pt x="56" y="263"/>
                </a:cubicBezTo>
                <a:cubicBezTo>
                  <a:pt x="60" y="259"/>
                  <a:pt x="62" y="257"/>
                  <a:pt x="71" y="261"/>
                </a:cubicBezTo>
                <a:cubicBezTo>
                  <a:pt x="75" y="262"/>
                  <a:pt x="77" y="264"/>
                  <a:pt x="80" y="266"/>
                </a:cubicBezTo>
                <a:cubicBezTo>
                  <a:pt x="82" y="268"/>
                  <a:pt x="84" y="269"/>
                  <a:pt x="86" y="269"/>
                </a:cubicBezTo>
                <a:cubicBezTo>
                  <a:pt x="88" y="269"/>
                  <a:pt x="91" y="267"/>
                  <a:pt x="94" y="261"/>
                </a:cubicBezTo>
                <a:cubicBezTo>
                  <a:pt x="98" y="255"/>
                  <a:pt x="99" y="254"/>
                  <a:pt x="99" y="253"/>
                </a:cubicBezTo>
                <a:cubicBezTo>
                  <a:pt x="100" y="250"/>
                  <a:pt x="101" y="248"/>
                  <a:pt x="111" y="232"/>
                </a:cubicBezTo>
                <a:cubicBezTo>
                  <a:pt x="120" y="220"/>
                  <a:pt x="122" y="213"/>
                  <a:pt x="123" y="209"/>
                </a:cubicBezTo>
                <a:cubicBezTo>
                  <a:pt x="126" y="203"/>
                  <a:pt x="128" y="201"/>
                  <a:pt x="133" y="201"/>
                </a:cubicBezTo>
                <a:cubicBezTo>
                  <a:pt x="134" y="201"/>
                  <a:pt x="135" y="201"/>
                  <a:pt x="136" y="201"/>
                </a:cubicBezTo>
                <a:cubicBezTo>
                  <a:pt x="137" y="201"/>
                  <a:pt x="137" y="201"/>
                  <a:pt x="137" y="201"/>
                </a:cubicBezTo>
                <a:cubicBezTo>
                  <a:pt x="143" y="201"/>
                  <a:pt x="147" y="204"/>
                  <a:pt x="150" y="207"/>
                </a:cubicBezTo>
                <a:cubicBezTo>
                  <a:pt x="150" y="207"/>
                  <a:pt x="150" y="207"/>
                  <a:pt x="150" y="207"/>
                </a:cubicBezTo>
                <a:cubicBezTo>
                  <a:pt x="150" y="206"/>
                  <a:pt x="151" y="204"/>
                  <a:pt x="151" y="201"/>
                </a:cubicBezTo>
                <a:cubicBezTo>
                  <a:pt x="151" y="200"/>
                  <a:pt x="151" y="199"/>
                  <a:pt x="152" y="197"/>
                </a:cubicBezTo>
                <a:cubicBezTo>
                  <a:pt x="153" y="184"/>
                  <a:pt x="157" y="179"/>
                  <a:pt x="161" y="177"/>
                </a:cubicBezTo>
                <a:cubicBezTo>
                  <a:pt x="160" y="174"/>
                  <a:pt x="159" y="170"/>
                  <a:pt x="156" y="163"/>
                </a:cubicBezTo>
                <a:cubicBezTo>
                  <a:pt x="151" y="149"/>
                  <a:pt x="148" y="147"/>
                  <a:pt x="146" y="146"/>
                </a:cubicBezTo>
                <a:cubicBezTo>
                  <a:pt x="141" y="143"/>
                  <a:pt x="140" y="139"/>
                  <a:pt x="140" y="119"/>
                </a:cubicBezTo>
                <a:cubicBezTo>
                  <a:pt x="139" y="98"/>
                  <a:pt x="139" y="92"/>
                  <a:pt x="140" y="88"/>
                </a:cubicBezTo>
                <a:cubicBezTo>
                  <a:pt x="140" y="85"/>
                  <a:pt x="140" y="84"/>
                  <a:pt x="140" y="78"/>
                </a:cubicBezTo>
                <a:cubicBezTo>
                  <a:pt x="140" y="78"/>
                  <a:pt x="139" y="77"/>
                  <a:pt x="139" y="76"/>
                </a:cubicBezTo>
                <a:cubicBezTo>
                  <a:pt x="137" y="75"/>
                  <a:pt x="137" y="69"/>
                  <a:pt x="135" y="50"/>
                </a:cubicBezTo>
                <a:cubicBezTo>
                  <a:pt x="134" y="24"/>
                  <a:pt x="133" y="8"/>
                  <a:pt x="132" y="0"/>
                </a:cubicBezTo>
                <a:cubicBezTo>
                  <a:pt x="132" y="0"/>
                  <a:pt x="132" y="0"/>
                  <a:pt x="132" y="0"/>
                </a:cubicBezTo>
                <a:cubicBezTo>
                  <a:pt x="130" y="0"/>
                  <a:pt x="127" y="0"/>
                  <a:pt x="125" y="0"/>
                </a:cubicBezTo>
                <a:cubicBezTo>
                  <a:pt x="124" y="0"/>
                  <a:pt x="124" y="0"/>
                  <a:pt x="123" y="0"/>
                </a:cubicBezTo>
                <a:cubicBezTo>
                  <a:pt x="121" y="1"/>
                  <a:pt x="119" y="1"/>
                  <a:pt x="116" y="1"/>
                </a:cubicBezTo>
                <a:cubicBezTo>
                  <a:pt x="116" y="1"/>
                  <a:pt x="116" y="1"/>
                  <a:pt x="115" y="1"/>
                </a:cubicBezTo>
                <a:cubicBezTo>
                  <a:pt x="113" y="2"/>
                  <a:pt x="111" y="2"/>
                  <a:pt x="109" y="2"/>
                </a:cubicBezTo>
                <a:cubicBezTo>
                  <a:pt x="109" y="2"/>
                  <a:pt x="108" y="2"/>
                  <a:pt x="108" y="2"/>
                </a:cubicBezTo>
                <a:cubicBezTo>
                  <a:pt x="106" y="2"/>
                  <a:pt x="104" y="3"/>
                  <a:pt x="101" y="3"/>
                </a:cubicBezTo>
                <a:cubicBezTo>
                  <a:pt x="101" y="3"/>
                  <a:pt x="101" y="3"/>
                  <a:pt x="100" y="3"/>
                </a:cubicBezTo>
                <a:cubicBezTo>
                  <a:pt x="98" y="4"/>
                  <a:pt x="96" y="4"/>
                  <a:pt x="94" y="4"/>
                </a:cubicBezTo>
                <a:cubicBezTo>
                  <a:pt x="93" y="4"/>
                  <a:pt x="93" y="4"/>
                  <a:pt x="93" y="4"/>
                </a:cubicBezTo>
                <a:cubicBezTo>
                  <a:pt x="91" y="5"/>
                  <a:pt x="89" y="5"/>
                  <a:pt x="87" y="5"/>
                </a:cubicBezTo>
                <a:cubicBezTo>
                  <a:pt x="87" y="6"/>
                  <a:pt x="87" y="6"/>
                  <a:pt x="86" y="6"/>
                </a:cubicBezTo>
                <a:cubicBezTo>
                  <a:pt x="84" y="6"/>
                  <a:pt x="82" y="6"/>
                  <a:pt x="80" y="7"/>
                </a:cubicBezTo>
                <a:cubicBezTo>
                  <a:pt x="80" y="7"/>
                  <a:pt x="80" y="7"/>
                  <a:pt x="79" y="7"/>
                </a:cubicBezTo>
                <a:cubicBezTo>
                  <a:pt x="77" y="7"/>
                  <a:pt x="76" y="8"/>
                  <a:pt x="74" y="8"/>
                </a:cubicBezTo>
                <a:cubicBezTo>
                  <a:pt x="74" y="8"/>
                  <a:pt x="73" y="8"/>
                  <a:pt x="73" y="8"/>
                </a:cubicBezTo>
                <a:cubicBezTo>
                  <a:pt x="71" y="9"/>
                  <a:pt x="70" y="9"/>
                  <a:pt x="68" y="9"/>
                </a:cubicBezTo>
                <a:cubicBezTo>
                  <a:pt x="68" y="9"/>
                  <a:pt x="68" y="9"/>
                  <a:pt x="68" y="9"/>
                </a:cubicBezTo>
                <a:cubicBezTo>
                  <a:pt x="66" y="10"/>
                  <a:pt x="64" y="10"/>
                  <a:pt x="63" y="10"/>
                </a:cubicBezTo>
                <a:cubicBezTo>
                  <a:pt x="62" y="10"/>
                  <a:pt x="62" y="11"/>
                  <a:pt x="62" y="11"/>
                </a:cubicBezTo>
                <a:cubicBezTo>
                  <a:pt x="60" y="11"/>
                  <a:pt x="59" y="11"/>
                  <a:pt x="58" y="12"/>
                </a:cubicBezTo>
                <a:cubicBezTo>
                  <a:pt x="57" y="12"/>
                  <a:pt x="57" y="12"/>
                  <a:pt x="57" y="12"/>
                </a:cubicBezTo>
                <a:cubicBezTo>
                  <a:pt x="55" y="12"/>
                  <a:pt x="54" y="12"/>
                  <a:pt x="53" y="13"/>
                </a:cubicBezTo>
                <a:cubicBezTo>
                  <a:pt x="53" y="13"/>
                  <a:pt x="53" y="13"/>
                  <a:pt x="52" y="13"/>
                </a:cubicBezTo>
                <a:cubicBezTo>
                  <a:pt x="51" y="13"/>
                  <a:pt x="50" y="13"/>
                  <a:pt x="49" y="14"/>
                </a:cubicBezTo>
                <a:cubicBezTo>
                  <a:pt x="49" y="14"/>
                  <a:pt x="49" y="14"/>
                  <a:pt x="48" y="14"/>
                </a:cubicBezTo>
                <a:cubicBezTo>
                  <a:pt x="47" y="14"/>
                  <a:pt x="47" y="14"/>
                  <a:pt x="46" y="15"/>
                </a:cubicBezTo>
                <a:cubicBezTo>
                  <a:pt x="45" y="15"/>
                  <a:pt x="45" y="15"/>
                  <a:pt x="45" y="15"/>
                </a:cubicBezTo>
                <a:cubicBezTo>
                  <a:pt x="44" y="15"/>
                  <a:pt x="44" y="15"/>
                  <a:pt x="43" y="15"/>
                </a:cubicBezTo>
                <a:cubicBezTo>
                  <a:pt x="43" y="15"/>
                  <a:pt x="42" y="16"/>
                  <a:pt x="42" y="16"/>
                </a:cubicBezTo>
                <a:cubicBezTo>
                  <a:pt x="42" y="16"/>
                  <a:pt x="41" y="16"/>
                  <a:pt x="41" y="16"/>
                </a:cubicBezTo>
                <a:cubicBezTo>
                  <a:pt x="41" y="16"/>
                  <a:pt x="41" y="16"/>
                  <a:pt x="40" y="16"/>
                </a:cubicBezTo>
                <a:cubicBezTo>
                  <a:pt x="39" y="21"/>
                  <a:pt x="36" y="26"/>
                  <a:pt x="29" y="28"/>
                </a:cubicBezTo>
                <a:cubicBezTo>
                  <a:pt x="19" y="31"/>
                  <a:pt x="13" y="32"/>
                  <a:pt x="9" y="32"/>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62" name="Freeform 161"/>
          <p:cNvSpPr>
            <a:spLocks/>
          </p:cNvSpPr>
          <p:nvPr/>
        </p:nvSpPr>
        <p:spPr bwMode="auto">
          <a:xfrm>
            <a:off x="17956164" y="3587494"/>
            <a:ext cx="635000" cy="921012"/>
          </a:xfrm>
          <a:custGeom>
            <a:avLst/>
            <a:gdLst>
              <a:gd name="T0" fmla="*/ 12 w 176"/>
              <a:gd name="T1" fmla="*/ 183 h 256"/>
              <a:gd name="T2" fmla="*/ 11 w 176"/>
              <a:gd name="T3" fmla="*/ 232 h 256"/>
              <a:gd name="T4" fmla="*/ 6 w 176"/>
              <a:gd name="T5" fmla="*/ 256 h 256"/>
              <a:gd name="T6" fmla="*/ 148 w 176"/>
              <a:gd name="T7" fmla="*/ 242 h 256"/>
              <a:gd name="T8" fmla="*/ 153 w 176"/>
              <a:gd name="T9" fmla="*/ 219 h 256"/>
              <a:gd name="T10" fmla="*/ 154 w 176"/>
              <a:gd name="T11" fmla="*/ 211 h 256"/>
              <a:gd name="T12" fmla="*/ 165 w 176"/>
              <a:gd name="T13" fmla="*/ 196 h 256"/>
              <a:gd name="T14" fmla="*/ 174 w 176"/>
              <a:gd name="T15" fmla="*/ 188 h 256"/>
              <a:gd name="T16" fmla="*/ 173 w 176"/>
              <a:gd name="T17" fmla="*/ 155 h 256"/>
              <a:gd name="T18" fmla="*/ 172 w 176"/>
              <a:gd name="T19" fmla="*/ 143 h 256"/>
              <a:gd name="T20" fmla="*/ 168 w 176"/>
              <a:gd name="T21" fmla="*/ 110 h 256"/>
              <a:gd name="T22" fmla="*/ 162 w 176"/>
              <a:gd name="T23" fmla="*/ 95 h 256"/>
              <a:gd name="T24" fmla="*/ 151 w 176"/>
              <a:gd name="T25" fmla="*/ 103 h 256"/>
              <a:gd name="T26" fmla="*/ 140 w 176"/>
              <a:gd name="T27" fmla="*/ 124 h 256"/>
              <a:gd name="T28" fmla="*/ 129 w 176"/>
              <a:gd name="T29" fmla="*/ 133 h 256"/>
              <a:gd name="T30" fmla="*/ 109 w 176"/>
              <a:gd name="T31" fmla="*/ 125 h 256"/>
              <a:gd name="T32" fmla="*/ 109 w 176"/>
              <a:gd name="T33" fmla="*/ 108 h 256"/>
              <a:gd name="T34" fmla="*/ 110 w 176"/>
              <a:gd name="T35" fmla="*/ 105 h 256"/>
              <a:gd name="T36" fmla="*/ 125 w 176"/>
              <a:gd name="T37" fmla="*/ 96 h 256"/>
              <a:gd name="T38" fmla="*/ 128 w 176"/>
              <a:gd name="T39" fmla="*/ 79 h 256"/>
              <a:gd name="T40" fmla="*/ 119 w 176"/>
              <a:gd name="T41" fmla="*/ 43 h 256"/>
              <a:gd name="T42" fmla="*/ 131 w 176"/>
              <a:gd name="T43" fmla="*/ 12 h 256"/>
              <a:gd name="T44" fmla="*/ 112 w 176"/>
              <a:gd name="T45" fmla="*/ 9 h 256"/>
              <a:gd name="T46" fmla="*/ 100 w 176"/>
              <a:gd name="T47" fmla="*/ 8 h 256"/>
              <a:gd name="T48" fmla="*/ 95 w 176"/>
              <a:gd name="T49" fmla="*/ 10 h 256"/>
              <a:gd name="T50" fmla="*/ 68 w 176"/>
              <a:gd name="T51" fmla="*/ 0 h 256"/>
              <a:gd name="T52" fmla="*/ 60 w 176"/>
              <a:gd name="T53" fmla="*/ 3 h 256"/>
              <a:gd name="T54" fmla="*/ 38 w 176"/>
              <a:gd name="T55" fmla="*/ 33 h 256"/>
              <a:gd name="T56" fmla="*/ 34 w 176"/>
              <a:gd name="T57" fmla="*/ 49 h 256"/>
              <a:gd name="T58" fmla="*/ 32 w 176"/>
              <a:gd name="T59" fmla="*/ 71 h 256"/>
              <a:gd name="T60" fmla="*/ 20 w 176"/>
              <a:gd name="T61" fmla="*/ 46 h 256"/>
              <a:gd name="T62" fmla="*/ 10 w 176"/>
              <a:gd name="T63" fmla="*/ 51 h 256"/>
              <a:gd name="T64" fmla="*/ 6 w 176"/>
              <a:gd name="T65" fmla="*/ 64 h 256"/>
              <a:gd name="T66" fmla="*/ 8 w 176"/>
              <a:gd name="T67" fmla="*/ 80 h 256"/>
              <a:gd name="T68" fmla="*/ 11 w 176"/>
              <a:gd name="T69" fmla="*/ 83 h 256"/>
              <a:gd name="T70" fmla="*/ 2 w 176"/>
              <a:gd name="T71" fmla="*/ 110 h 256"/>
              <a:gd name="T72" fmla="*/ 1 w 176"/>
              <a:gd name="T73" fmla="*/ 114 h 256"/>
              <a:gd name="T74" fmla="*/ 7 w 176"/>
              <a:gd name="T75" fmla="*/ 133 h 256"/>
              <a:gd name="T76" fmla="*/ 4 w 176"/>
              <a:gd name="T77" fmla="*/ 160 h 256"/>
              <a:gd name="T78" fmla="*/ 5 w 176"/>
              <a:gd name="T79" fmla="*/ 17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6" h="256">
                <a:moveTo>
                  <a:pt x="7" y="174"/>
                </a:moveTo>
                <a:cubicBezTo>
                  <a:pt x="10" y="175"/>
                  <a:pt x="11" y="178"/>
                  <a:pt x="12" y="183"/>
                </a:cubicBezTo>
                <a:cubicBezTo>
                  <a:pt x="13" y="191"/>
                  <a:pt x="14" y="202"/>
                  <a:pt x="12" y="214"/>
                </a:cubicBezTo>
                <a:cubicBezTo>
                  <a:pt x="11" y="218"/>
                  <a:pt x="11" y="226"/>
                  <a:pt x="11" y="232"/>
                </a:cubicBezTo>
                <a:cubicBezTo>
                  <a:pt x="11" y="242"/>
                  <a:pt x="11" y="247"/>
                  <a:pt x="9" y="251"/>
                </a:cubicBezTo>
                <a:cubicBezTo>
                  <a:pt x="8" y="252"/>
                  <a:pt x="7" y="254"/>
                  <a:pt x="6" y="256"/>
                </a:cubicBezTo>
                <a:cubicBezTo>
                  <a:pt x="23" y="252"/>
                  <a:pt x="56" y="244"/>
                  <a:pt x="93" y="242"/>
                </a:cubicBezTo>
                <a:cubicBezTo>
                  <a:pt x="112" y="240"/>
                  <a:pt x="131" y="241"/>
                  <a:pt x="148" y="242"/>
                </a:cubicBezTo>
                <a:cubicBezTo>
                  <a:pt x="148" y="241"/>
                  <a:pt x="148" y="240"/>
                  <a:pt x="148" y="239"/>
                </a:cubicBezTo>
                <a:cubicBezTo>
                  <a:pt x="151" y="227"/>
                  <a:pt x="153" y="223"/>
                  <a:pt x="153" y="219"/>
                </a:cubicBezTo>
                <a:cubicBezTo>
                  <a:pt x="154" y="217"/>
                  <a:pt x="154" y="216"/>
                  <a:pt x="155" y="213"/>
                </a:cubicBezTo>
                <a:cubicBezTo>
                  <a:pt x="155" y="213"/>
                  <a:pt x="154" y="212"/>
                  <a:pt x="154" y="211"/>
                </a:cubicBezTo>
                <a:cubicBezTo>
                  <a:pt x="154" y="208"/>
                  <a:pt x="152" y="199"/>
                  <a:pt x="161" y="196"/>
                </a:cubicBezTo>
                <a:cubicBezTo>
                  <a:pt x="162" y="196"/>
                  <a:pt x="164" y="196"/>
                  <a:pt x="165" y="196"/>
                </a:cubicBezTo>
                <a:cubicBezTo>
                  <a:pt x="165" y="196"/>
                  <a:pt x="166" y="196"/>
                  <a:pt x="166" y="196"/>
                </a:cubicBezTo>
                <a:cubicBezTo>
                  <a:pt x="167" y="193"/>
                  <a:pt x="170" y="188"/>
                  <a:pt x="174" y="188"/>
                </a:cubicBezTo>
                <a:cubicBezTo>
                  <a:pt x="174" y="186"/>
                  <a:pt x="174" y="185"/>
                  <a:pt x="174" y="183"/>
                </a:cubicBezTo>
                <a:cubicBezTo>
                  <a:pt x="174" y="164"/>
                  <a:pt x="173" y="161"/>
                  <a:pt x="173" y="155"/>
                </a:cubicBezTo>
                <a:cubicBezTo>
                  <a:pt x="172" y="153"/>
                  <a:pt x="172" y="153"/>
                  <a:pt x="172" y="153"/>
                </a:cubicBezTo>
                <a:cubicBezTo>
                  <a:pt x="171" y="147"/>
                  <a:pt x="172" y="146"/>
                  <a:pt x="172" y="143"/>
                </a:cubicBezTo>
                <a:cubicBezTo>
                  <a:pt x="173" y="141"/>
                  <a:pt x="173" y="139"/>
                  <a:pt x="174" y="135"/>
                </a:cubicBezTo>
                <a:cubicBezTo>
                  <a:pt x="175" y="123"/>
                  <a:pt x="176" y="120"/>
                  <a:pt x="168" y="110"/>
                </a:cubicBezTo>
                <a:cubicBezTo>
                  <a:pt x="164" y="104"/>
                  <a:pt x="163" y="98"/>
                  <a:pt x="163" y="94"/>
                </a:cubicBezTo>
                <a:cubicBezTo>
                  <a:pt x="163" y="95"/>
                  <a:pt x="162" y="95"/>
                  <a:pt x="162" y="95"/>
                </a:cubicBezTo>
                <a:cubicBezTo>
                  <a:pt x="158" y="97"/>
                  <a:pt x="156" y="97"/>
                  <a:pt x="153" y="97"/>
                </a:cubicBezTo>
                <a:cubicBezTo>
                  <a:pt x="153" y="99"/>
                  <a:pt x="152" y="101"/>
                  <a:pt x="151" y="103"/>
                </a:cubicBezTo>
                <a:cubicBezTo>
                  <a:pt x="148" y="108"/>
                  <a:pt x="148" y="111"/>
                  <a:pt x="148" y="113"/>
                </a:cubicBezTo>
                <a:cubicBezTo>
                  <a:pt x="148" y="119"/>
                  <a:pt x="146" y="121"/>
                  <a:pt x="140" y="124"/>
                </a:cubicBezTo>
                <a:cubicBezTo>
                  <a:pt x="138" y="125"/>
                  <a:pt x="137" y="126"/>
                  <a:pt x="137" y="128"/>
                </a:cubicBezTo>
                <a:cubicBezTo>
                  <a:pt x="135" y="130"/>
                  <a:pt x="134" y="133"/>
                  <a:pt x="129" y="133"/>
                </a:cubicBezTo>
                <a:cubicBezTo>
                  <a:pt x="127" y="133"/>
                  <a:pt x="125" y="132"/>
                  <a:pt x="121" y="130"/>
                </a:cubicBezTo>
                <a:cubicBezTo>
                  <a:pt x="109" y="125"/>
                  <a:pt x="109" y="125"/>
                  <a:pt x="109" y="125"/>
                </a:cubicBezTo>
                <a:cubicBezTo>
                  <a:pt x="107" y="125"/>
                  <a:pt x="105" y="123"/>
                  <a:pt x="104" y="121"/>
                </a:cubicBezTo>
                <a:cubicBezTo>
                  <a:pt x="103" y="117"/>
                  <a:pt x="105" y="113"/>
                  <a:pt x="109" y="108"/>
                </a:cubicBezTo>
                <a:cubicBezTo>
                  <a:pt x="109" y="107"/>
                  <a:pt x="110" y="106"/>
                  <a:pt x="110" y="106"/>
                </a:cubicBezTo>
                <a:cubicBezTo>
                  <a:pt x="110" y="105"/>
                  <a:pt x="110" y="105"/>
                  <a:pt x="110" y="105"/>
                </a:cubicBezTo>
                <a:cubicBezTo>
                  <a:pt x="110" y="102"/>
                  <a:pt x="111" y="101"/>
                  <a:pt x="117" y="97"/>
                </a:cubicBezTo>
                <a:cubicBezTo>
                  <a:pt x="120" y="95"/>
                  <a:pt x="123" y="95"/>
                  <a:pt x="125" y="96"/>
                </a:cubicBezTo>
                <a:cubicBezTo>
                  <a:pt x="125" y="96"/>
                  <a:pt x="125" y="95"/>
                  <a:pt x="125" y="95"/>
                </a:cubicBezTo>
                <a:cubicBezTo>
                  <a:pt x="125" y="86"/>
                  <a:pt x="126" y="82"/>
                  <a:pt x="128" y="79"/>
                </a:cubicBezTo>
                <a:cubicBezTo>
                  <a:pt x="128" y="76"/>
                  <a:pt x="127" y="69"/>
                  <a:pt x="126" y="65"/>
                </a:cubicBezTo>
                <a:cubicBezTo>
                  <a:pt x="123" y="52"/>
                  <a:pt x="121" y="46"/>
                  <a:pt x="119" y="43"/>
                </a:cubicBezTo>
                <a:cubicBezTo>
                  <a:pt x="116" y="36"/>
                  <a:pt x="116" y="33"/>
                  <a:pt x="121" y="24"/>
                </a:cubicBezTo>
                <a:cubicBezTo>
                  <a:pt x="124" y="19"/>
                  <a:pt x="128" y="15"/>
                  <a:pt x="131" y="12"/>
                </a:cubicBezTo>
                <a:cubicBezTo>
                  <a:pt x="131" y="12"/>
                  <a:pt x="131" y="12"/>
                  <a:pt x="131" y="12"/>
                </a:cubicBezTo>
                <a:cubicBezTo>
                  <a:pt x="120" y="11"/>
                  <a:pt x="115" y="10"/>
                  <a:pt x="112" y="9"/>
                </a:cubicBezTo>
                <a:cubicBezTo>
                  <a:pt x="108" y="8"/>
                  <a:pt x="106" y="8"/>
                  <a:pt x="101" y="8"/>
                </a:cubicBezTo>
                <a:cubicBezTo>
                  <a:pt x="100" y="8"/>
                  <a:pt x="100" y="8"/>
                  <a:pt x="100" y="8"/>
                </a:cubicBezTo>
                <a:cubicBezTo>
                  <a:pt x="100" y="8"/>
                  <a:pt x="100" y="8"/>
                  <a:pt x="100" y="8"/>
                </a:cubicBezTo>
                <a:cubicBezTo>
                  <a:pt x="99" y="9"/>
                  <a:pt x="98" y="10"/>
                  <a:pt x="95" y="10"/>
                </a:cubicBezTo>
                <a:cubicBezTo>
                  <a:pt x="94" y="10"/>
                  <a:pt x="91" y="10"/>
                  <a:pt x="83" y="7"/>
                </a:cubicBezTo>
                <a:cubicBezTo>
                  <a:pt x="73" y="5"/>
                  <a:pt x="70" y="2"/>
                  <a:pt x="68" y="0"/>
                </a:cubicBezTo>
                <a:cubicBezTo>
                  <a:pt x="67" y="0"/>
                  <a:pt x="66" y="1"/>
                  <a:pt x="64" y="2"/>
                </a:cubicBezTo>
                <a:cubicBezTo>
                  <a:pt x="60" y="3"/>
                  <a:pt x="60" y="3"/>
                  <a:pt x="60" y="3"/>
                </a:cubicBezTo>
                <a:cubicBezTo>
                  <a:pt x="52" y="6"/>
                  <a:pt x="52" y="6"/>
                  <a:pt x="48" y="10"/>
                </a:cubicBezTo>
                <a:cubicBezTo>
                  <a:pt x="44" y="15"/>
                  <a:pt x="39" y="27"/>
                  <a:pt x="38" y="33"/>
                </a:cubicBezTo>
                <a:cubicBezTo>
                  <a:pt x="38" y="37"/>
                  <a:pt x="37" y="40"/>
                  <a:pt x="36" y="43"/>
                </a:cubicBezTo>
                <a:cubicBezTo>
                  <a:pt x="35" y="45"/>
                  <a:pt x="34" y="48"/>
                  <a:pt x="34" y="49"/>
                </a:cubicBezTo>
                <a:cubicBezTo>
                  <a:pt x="34" y="49"/>
                  <a:pt x="40" y="61"/>
                  <a:pt x="37" y="67"/>
                </a:cubicBezTo>
                <a:cubicBezTo>
                  <a:pt x="36" y="69"/>
                  <a:pt x="35" y="71"/>
                  <a:pt x="32" y="71"/>
                </a:cubicBezTo>
                <a:cubicBezTo>
                  <a:pt x="31" y="71"/>
                  <a:pt x="29" y="70"/>
                  <a:pt x="26" y="68"/>
                </a:cubicBezTo>
                <a:cubicBezTo>
                  <a:pt x="25" y="67"/>
                  <a:pt x="23" y="65"/>
                  <a:pt x="20" y="46"/>
                </a:cubicBezTo>
                <a:cubicBezTo>
                  <a:pt x="16" y="47"/>
                  <a:pt x="12" y="49"/>
                  <a:pt x="11" y="49"/>
                </a:cubicBezTo>
                <a:cubicBezTo>
                  <a:pt x="11" y="50"/>
                  <a:pt x="10" y="50"/>
                  <a:pt x="10" y="51"/>
                </a:cubicBezTo>
                <a:cubicBezTo>
                  <a:pt x="9" y="52"/>
                  <a:pt x="8" y="54"/>
                  <a:pt x="7" y="59"/>
                </a:cubicBezTo>
                <a:cubicBezTo>
                  <a:pt x="7" y="61"/>
                  <a:pt x="7" y="63"/>
                  <a:pt x="6" y="64"/>
                </a:cubicBezTo>
                <a:cubicBezTo>
                  <a:pt x="6" y="70"/>
                  <a:pt x="5" y="73"/>
                  <a:pt x="7" y="80"/>
                </a:cubicBezTo>
                <a:cubicBezTo>
                  <a:pt x="7" y="80"/>
                  <a:pt x="7" y="80"/>
                  <a:pt x="8" y="80"/>
                </a:cubicBezTo>
                <a:cubicBezTo>
                  <a:pt x="10" y="80"/>
                  <a:pt x="10" y="80"/>
                  <a:pt x="10" y="80"/>
                </a:cubicBezTo>
                <a:cubicBezTo>
                  <a:pt x="11" y="83"/>
                  <a:pt x="11" y="83"/>
                  <a:pt x="11" y="83"/>
                </a:cubicBezTo>
                <a:cubicBezTo>
                  <a:pt x="13" y="85"/>
                  <a:pt x="12" y="86"/>
                  <a:pt x="9" y="96"/>
                </a:cubicBezTo>
                <a:cubicBezTo>
                  <a:pt x="6" y="103"/>
                  <a:pt x="3" y="107"/>
                  <a:pt x="2" y="110"/>
                </a:cubicBezTo>
                <a:cubicBezTo>
                  <a:pt x="1" y="111"/>
                  <a:pt x="1" y="112"/>
                  <a:pt x="0" y="112"/>
                </a:cubicBezTo>
                <a:cubicBezTo>
                  <a:pt x="0" y="112"/>
                  <a:pt x="0" y="112"/>
                  <a:pt x="1" y="114"/>
                </a:cubicBezTo>
                <a:cubicBezTo>
                  <a:pt x="2" y="116"/>
                  <a:pt x="2" y="117"/>
                  <a:pt x="3" y="119"/>
                </a:cubicBezTo>
                <a:cubicBezTo>
                  <a:pt x="4" y="122"/>
                  <a:pt x="5" y="125"/>
                  <a:pt x="7" y="133"/>
                </a:cubicBezTo>
                <a:cubicBezTo>
                  <a:pt x="7" y="136"/>
                  <a:pt x="7" y="136"/>
                  <a:pt x="7" y="136"/>
                </a:cubicBezTo>
                <a:cubicBezTo>
                  <a:pt x="9" y="147"/>
                  <a:pt x="10" y="151"/>
                  <a:pt x="4" y="160"/>
                </a:cubicBezTo>
                <a:cubicBezTo>
                  <a:pt x="2" y="163"/>
                  <a:pt x="1" y="164"/>
                  <a:pt x="1" y="164"/>
                </a:cubicBezTo>
                <a:cubicBezTo>
                  <a:pt x="1" y="165"/>
                  <a:pt x="4" y="169"/>
                  <a:pt x="5" y="171"/>
                </a:cubicBezTo>
                <a:cubicBezTo>
                  <a:pt x="6" y="173"/>
                  <a:pt x="7" y="174"/>
                  <a:pt x="7" y="174"/>
                </a:cubicBez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63" name="Freeform 162"/>
          <p:cNvSpPr>
            <a:spLocks/>
          </p:cNvSpPr>
          <p:nvPr/>
        </p:nvSpPr>
        <p:spPr bwMode="auto">
          <a:xfrm>
            <a:off x="12650493" y="5369164"/>
            <a:ext cx="1225394" cy="1503536"/>
          </a:xfrm>
          <a:custGeom>
            <a:avLst/>
            <a:gdLst>
              <a:gd name="T0" fmla="*/ 296 w 340"/>
              <a:gd name="T1" fmla="*/ 41 h 417"/>
              <a:gd name="T2" fmla="*/ 292 w 340"/>
              <a:gd name="T3" fmla="*/ 40 h 417"/>
              <a:gd name="T4" fmla="*/ 288 w 340"/>
              <a:gd name="T5" fmla="*/ 39 h 417"/>
              <a:gd name="T6" fmla="*/ 274 w 340"/>
              <a:gd name="T7" fmla="*/ 36 h 417"/>
              <a:gd name="T8" fmla="*/ 270 w 340"/>
              <a:gd name="T9" fmla="*/ 35 h 417"/>
              <a:gd name="T10" fmla="*/ 266 w 340"/>
              <a:gd name="T11" fmla="*/ 34 h 417"/>
              <a:gd name="T12" fmla="*/ 262 w 340"/>
              <a:gd name="T13" fmla="*/ 34 h 417"/>
              <a:gd name="T14" fmla="*/ 259 w 340"/>
              <a:gd name="T15" fmla="*/ 33 h 417"/>
              <a:gd name="T16" fmla="*/ 254 w 340"/>
              <a:gd name="T17" fmla="*/ 32 h 417"/>
              <a:gd name="T18" fmla="*/ 250 w 340"/>
              <a:gd name="T19" fmla="*/ 31 h 417"/>
              <a:gd name="T20" fmla="*/ 247 w 340"/>
              <a:gd name="T21" fmla="*/ 31 h 417"/>
              <a:gd name="T22" fmla="*/ 244 w 340"/>
              <a:gd name="T23" fmla="*/ 30 h 417"/>
              <a:gd name="T24" fmla="*/ 241 w 340"/>
              <a:gd name="T25" fmla="*/ 30 h 417"/>
              <a:gd name="T26" fmla="*/ 239 w 340"/>
              <a:gd name="T27" fmla="*/ 30 h 417"/>
              <a:gd name="T28" fmla="*/ 215 w 340"/>
              <a:gd name="T29" fmla="*/ 23 h 417"/>
              <a:gd name="T30" fmla="*/ 205 w 340"/>
              <a:gd name="T31" fmla="*/ 17 h 417"/>
              <a:gd name="T32" fmla="*/ 161 w 340"/>
              <a:gd name="T33" fmla="*/ 8 h 417"/>
              <a:gd name="T34" fmla="*/ 158 w 340"/>
              <a:gd name="T35" fmla="*/ 8 h 417"/>
              <a:gd name="T36" fmla="*/ 91 w 340"/>
              <a:gd name="T37" fmla="*/ 0 h 417"/>
              <a:gd name="T38" fmla="*/ 81 w 340"/>
              <a:gd name="T39" fmla="*/ 43 h 417"/>
              <a:gd name="T40" fmla="*/ 74 w 340"/>
              <a:gd name="T41" fmla="*/ 57 h 417"/>
              <a:gd name="T42" fmla="*/ 49 w 340"/>
              <a:gd name="T43" fmla="*/ 51 h 417"/>
              <a:gd name="T44" fmla="*/ 46 w 340"/>
              <a:gd name="T45" fmla="*/ 50 h 417"/>
              <a:gd name="T46" fmla="*/ 42 w 340"/>
              <a:gd name="T47" fmla="*/ 76 h 417"/>
              <a:gd name="T48" fmla="*/ 33 w 340"/>
              <a:gd name="T49" fmla="*/ 141 h 417"/>
              <a:gd name="T50" fmla="*/ 56 w 340"/>
              <a:gd name="T51" fmla="*/ 187 h 417"/>
              <a:gd name="T52" fmla="*/ 43 w 340"/>
              <a:gd name="T53" fmla="*/ 178 h 417"/>
              <a:gd name="T54" fmla="*/ 32 w 340"/>
              <a:gd name="T55" fmla="*/ 197 h 417"/>
              <a:gd name="T56" fmla="*/ 28 w 340"/>
              <a:gd name="T57" fmla="*/ 207 h 417"/>
              <a:gd name="T58" fmla="*/ 17 w 340"/>
              <a:gd name="T59" fmla="*/ 219 h 417"/>
              <a:gd name="T60" fmla="*/ 7 w 340"/>
              <a:gd name="T61" fmla="*/ 216 h 417"/>
              <a:gd name="T62" fmla="*/ 5 w 340"/>
              <a:gd name="T63" fmla="*/ 235 h 417"/>
              <a:gd name="T64" fmla="*/ 6 w 340"/>
              <a:gd name="T65" fmla="*/ 241 h 417"/>
              <a:gd name="T66" fmla="*/ 13 w 340"/>
              <a:gd name="T67" fmla="*/ 251 h 417"/>
              <a:gd name="T68" fmla="*/ 0 w 340"/>
              <a:gd name="T69" fmla="*/ 277 h 417"/>
              <a:gd name="T70" fmla="*/ 287 w 340"/>
              <a:gd name="T71" fmla="*/ 417 h 417"/>
              <a:gd name="T72" fmla="*/ 340 w 340"/>
              <a:gd name="T73" fmla="*/ 5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0" h="417">
                <a:moveTo>
                  <a:pt x="340" y="52"/>
                </a:moveTo>
                <a:cubicBezTo>
                  <a:pt x="332" y="50"/>
                  <a:pt x="314" y="45"/>
                  <a:pt x="296" y="41"/>
                </a:cubicBezTo>
                <a:cubicBezTo>
                  <a:pt x="296" y="41"/>
                  <a:pt x="296" y="41"/>
                  <a:pt x="296" y="41"/>
                </a:cubicBezTo>
                <a:cubicBezTo>
                  <a:pt x="294" y="40"/>
                  <a:pt x="293" y="40"/>
                  <a:pt x="292" y="40"/>
                </a:cubicBezTo>
                <a:cubicBezTo>
                  <a:pt x="292" y="40"/>
                  <a:pt x="292" y="40"/>
                  <a:pt x="291" y="40"/>
                </a:cubicBezTo>
                <a:cubicBezTo>
                  <a:pt x="290" y="40"/>
                  <a:pt x="289" y="39"/>
                  <a:pt x="288" y="39"/>
                </a:cubicBezTo>
                <a:cubicBezTo>
                  <a:pt x="288" y="39"/>
                  <a:pt x="288" y="39"/>
                  <a:pt x="287" y="39"/>
                </a:cubicBezTo>
                <a:cubicBezTo>
                  <a:pt x="283" y="38"/>
                  <a:pt x="278" y="37"/>
                  <a:pt x="274" y="36"/>
                </a:cubicBezTo>
                <a:cubicBezTo>
                  <a:pt x="273" y="36"/>
                  <a:pt x="273" y="36"/>
                  <a:pt x="273" y="36"/>
                </a:cubicBezTo>
                <a:cubicBezTo>
                  <a:pt x="272" y="35"/>
                  <a:pt x="271" y="35"/>
                  <a:pt x="270" y="35"/>
                </a:cubicBezTo>
                <a:cubicBezTo>
                  <a:pt x="269" y="35"/>
                  <a:pt x="269" y="35"/>
                  <a:pt x="269" y="35"/>
                </a:cubicBezTo>
                <a:cubicBezTo>
                  <a:pt x="268" y="35"/>
                  <a:pt x="267" y="34"/>
                  <a:pt x="266" y="34"/>
                </a:cubicBezTo>
                <a:cubicBezTo>
                  <a:pt x="266" y="34"/>
                  <a:pt x="265" y="34"/>
                  <a:pt x="265" y="34"/>
                </a:cubicBezTo>
                <a:cubicBezTo>
                  <a:pt x="264" y="34"/>
                  <a:pt x="263" y="34"/>
                  <a:pt x="262" y="34"/>
                </a:cubicBezTo>
                <a:cubicBezTo>
                  <a:pt x="262" y="33"/>
                  <a:pt x="261" y="33"/>
                  <a:pt x="261" y="33"/>
                </a:cubicBezTo>
                <a:cubicBezTo>
                  <a:pt x="260" y="33"/>
                  <a:pt x="259" y="33"/>
                  <a:pt x="259" y="33"/>
                </a:cubicBezTo>
                <a:cubicBezTo>
                  <a:pt x="258" y="33"/>
                  <a:pt x="257" y="33"/>
                  <a:pt x="257" y="32"/>
                </a:cubicBezTo>
                <a:cubicBezTo>
                  <a:pt x="256" y="32"/>
                  <a:pt x="255" y="32"/>
                  <a:pt x="254" y="32"/>
                </a:cubicBezTo>
                <a:cubicBezTo>
                  <a:pt x="253" y="32"/>
                  <a:pt x="253" y="32"/>
                  <a:pt x="252" y="32"/>
                </a:cubicBezTo>
                <a:cubicBezTo>
                  <a:pt x="251" y="32"/>
                  <a:pt x="251" y="31"/>
                  <a:pt x="250" y="31"/>
                </a:cubicBezTo>
                <a:cubicBezTo>
                  <a:pt x="250" y="31"/>
                  <a:pt x="249" y="31"/>
                  <a:pt x="249" y="31"/>
                </a:cubicBezTo>
                <a:cubicBezTo>
                  <a:pt x="248" y="31"/>
                  <a:pt x="248" y="31"/>
                  <a:pt x="247" y="31"/>
                </a:cubicBezTo>
                <a:cubicBezTo>
                  <a:pt x="247" y="31"/>
                  <a:pt x="246" y="31"/>
                  <a:pt x="245" y="31"/>
                </a:cubicBezTo>
                <a:cubicBezTo>
                  <a:pt x="245" y="31"/>
                  <a:pt x="245" y="31"/>
                  <a:pt x="244" y="30"/>
                </a:cubicBezTo>
                <a:cubicBezTo>
                  <a:pt x="244" y="30"/>
                  <a:pt x="243" y="30"/>
                  <a:pt x="243" y="30"/>
                </a:cubicBezTo>
                <a:cubicBezTo>
                  <a:pt x="242" y="30"/>
                  <a:pt x="242" y="30"/>
                  <a:pt x="241" y="30"/>
                </a:cubicBezTo>
                <a:cubicBezTo>
                  <a:pt x="241" y="30"/>
                  <a:pt x="240" y="30"/>
                  <a:pt x="240" y="30"/>
                </a:cubicBezTo>
                <a:cubicBezTo>
                  <a:pt x="240" y="30"/>
                  <a:pt x="239" y="30"/>
                  <a:pt x="239" y="30"/>
                </a:cubicBezTo>
                <a:cubicBezTo>
                  <a:pt x="238" y="30"/>
                  <a:pt x="237" y="30"/>
                  <a:pt x="237" y="30"/>
                </a:cubicBezTo>
                <a:cubicBezTo>
                  <a:pt x="222" y="29"/>
                  <a:pt x="219" y="28"/>
                  <a:pt x="215" y="23"/>
                </a:cubicBezTo>
                <a:cubicBezTo>
                  <a:pt x="214" y="22"/>
                  <a:pt x="212" y="20"/>
                  <a:pt x="207" y="18"/>
                </a:cubicBezTo>
                <a:cubicBezTo>
                  <a:pt x="205" y="17"/>
                  <a:pt x="205" y="17"/>
                  <a:pt x="205" y="17"/>
                </a:cubicBezTo>
                <a:cubicBezTo>
                  <a:pt x="203" y="15"/>
                  <a:pt x="200" y="14"/>
                  <a:pt x="198" y="14"/>
                </a:cubicBezTo>
                <a:cubicBezTo>
                  <a:pt x="189" y="9"/>
                  <a:pt x="180" y="7"/>
                  <a:pt x="161" y="8"/>
                </a:cubicBezTo>
                <a:cubicBezTo>
                  <a:pt x="160" y="8"/>
                  <a:pt x="159" y="8"/>
                  <a:pt x="158" y="8"/>
                </a:cubicBezTo>
                <a:cubicBezTo>
                  <a:pt x="158" y="8"/>
                  <a:pt x="158" y="8"/>
                  <a:pt x="158" y="8"/>
                </a:cubicBezTo>
                <a:cubicBezTo>
                  <a:pt x="136" y="8"/>
                  <a:pt x="102" y="2"/>
                  <a:pt x="91" y="0"/>
                </a:cubicBezTo>
                <a:cubicBezTo>
                  <a:pt x="91" y="0"/>
                  <a:pt x="91" y="0"/>
                  <a:pt x="91" y="0"/>
                </a:cubicBezTo>
                <a:cubicBezTo>
                  <a:pt x="81" y="35"/>
                  <a:pt x="81" y="35"/>
                  <a:pt x="81" y="35"/>
                </a:cubicBezTo>
                <a:cubicBezTo>
                  <a:pt x="81" y="37"/>
                  <a:pt x="81" y="40"/>
                  <a:pt x="81" y="43"/>
                </a:cubicBezTo>
                <a:cubicBezTo>
                  <a:pt x="81" y="43"/>
                  <a:pt x="81" y="44"/>
                  <a:pt x="81" y="45"/>
                </a:cubicBezTo>
                <a:cubicBezTo>
                  <a:pt x="80" y="51"/>
                  <a:pt x="79" y="53"/>
                  <a:pt x="74" y="57"/>
                </a:cubicBezTo>
                <a:cubicBezTo>
                  <a:pt x="73" y="58"/>
                  <a:pt x="71" y="58"/>
                  <a:pt x="68" y="58"/>
                </a:cubicBezTo>
                <a:cubicBezTo>
                  <a:pt x="63" y="58"/>
                  <a:pt x="52" y="55"/>
                  <a:pt x="49" y="51"/>
                </a:cubicBezTo>
                <a:cubicBezTo>
                  <a:pt x="49" y="51"/>
                  <a:pt x="47" y="50"/>
                  <a:pt x="46" y="50"/>
                </a:cubicBezTo>
                <a:cubicBezTo>
                  <a:pt x="46" y="50"/>
                  <a:pt x="46" y="50"/>
                  <a:pt x="46" y="50"/>
                </a:cubicBezTo>
                <a:cubicBezTo>
                  <a:pt x="43" y="55"/>
                  <a:pt x="41" y="68"/>
                  <a:pt x="41" y="73"/>
                </a:cubicBezTo>
                <a:cubicBezTo>
                  <a:pt x="41" y="74"/>
                  <a:pt x="41" y="75"/>
                  <a:pt x="42" y="76"/>
                </a:cubicBezTo>
                <a:cubicBezTo>
                  <a:pt x="44" y="86"/>
                  <a:pt x="48" y="105"/>
                  <a:pt x="34" y="125"/>
                </a:cubicBezTo>
                <a:cubicBezTo>
                  <a:pt x="33" y="127"/>
                  <a:pt x="29" y="137"/>
                  <a:pt x="33" y="141"/>
                </a:cubicBezTo>
                <a:cubicBezTo>
                  <a:pt x="41" y="148"/>
                  <a:pt x="49" y="169"/>
                  <a:pt x="50" y="171"/>
                </a:cubicBezTo>
                <a:cubicBezTo>
                  <a:pt x="56" y="187"/>
                  <a:pt x="56" y="187"/>
                  <a:pt x="56" y="187"/>
                </a:cubicBezTo>
                <a:cubicBezTo>
                  <a:pt x="44" y="178"/>
                  <a:pt x="44" y="178"/>
                  <a:pt x="44" y="178"/>
                </a:cubicBezTo>
                <a:cubicBezTo>
                  <a:pt x="44" y="178"/>
                  <a:pt x="44" y="178"/>
                  <a:pt x="43" y="178"/>
                </a:cubicBezTo>
                <a:cubicBezTo>
                  <a:pt x="41" y="178"/>
                  <a:pt x="40" y="180"/>
                  <a:pt x="39" y="182"/>
                </a:cubicBezTo>
                <a:cubicBezTo>
                  <a:pt x="36" y="187"/>
                  <a:pt x="34" y="192"/>
                  <a:pt x="32" y="197"/>
                </a:cubicBezTo>
                <a:cubicBezTo>
                  <a:pt x="32" y="198"/>
                  <a:pt x="31" y="199"/>
                  <a:pt x="31" y="200"/>
                </a:cubicBezTo>
                <a:cubicBezTo>
                  <a:pt x="30" y="203"/>
                  <a:pt x="29" y="205"/>
                  <a:pt x="28" y="207"/>
                </a:cubicBezTo>
                <a:cubicBezTo>
                  <a:pt x="28" y="207"/>
                  <a:pt x="28" y="208"/>
                  <a:pt x="28" y="208"/>
                </a:cubicBezTo>
                <a:cubicBezTo>
                  <a:pt x="28" y="215"/>
                  <a:pt x="24" y="219"/>
                  <a:pt x="17" y="219"/>
                </a:cubicBezTo>
                <a:cubicBezTo>
                  <a:pt x="17" y="219"/>
                  <a:pt x="16" y="219"/>
                  <a:pt x="15" y="218"/>
                </a:cubicBezTo>
                <a:cubicBezTo>
                  <a:pt x="12" y="218"/>
                  <a:pt x="9" y="217"/>
                  <a:pt x="7" y="216"/>
                </a:cubicBezTo>
                <a:cubicBezTo>
                  <a:pt x="6" y="219"/>
                  <a:pt x="6" y="222"/>
                  <a:pt x="6" y="224"/>
                </a:cubicBezTo>
                <a:cubicBezTo>
                  <a:pt x="6" y="227"/>
                  <a:pt x="5" y="231"/>
                  <a:pt x="5" y="235"/>
                </a:cubicBezTo>
                <a:cubicBezTo>
                  <a:pt x="4" y="238"/>
                  <a:pt x="3" y="241"/>
                  <a:pt x="3" y="243"/>
                </a:cubicBezTo>
                <a:cubicBezTo>
                  <a:pt x="4" y="242"/>
                  <a:pt x="5" y="241"/>
                  <a:pt x="6" y="241"/>
                </a:cubicBezTo>
                <a:cubicBezTo>
                  <a:pt x="10" y="241"/>
                  <a:pt x="12" y="246"/>
                  <a:pt x="12" y="249"/>
                </a:cubicBezTo>
                <a:cubicBezTo>
                  <a:pt x="13" y="251"/>
                  <a:pt x="13" y="251"/>
                  <a:pt x="13" y="251"/>
                </a:cubicBezTo>
                <a:cubicBezTo>
                  <a:pt x="15" y="258"/>
                  <a:pt x="17" y="265"/>
                  <a:pt x="9" y="271"/>
                </a:cubicBezTo>
                <a:cubicBezTo>
                  <a:pt x="7" y="273"/>
                  <a:pt x="3" y="275"/>
                  <a:pt x="0" y="277"/>
                </a:cubicBezTo>
                <a:cubicBezTo>
                  <a:pt x="179" y="394"/>
                  <a:pt x="179" y="394"/>
                  <a:pt x="179" y="394"/>
                </a:cubicBezTo>
                <a:cubicBezTo>
                  <a:pt x="287" y="417"/>
                  <a:pt x="287" y="417"/>
                  <a:pt x="287" y="417"/>
                </a:cubicBezTo>
                <a:cubicBezTo>
                  <a:pt x="331" y="104"/>
                  <a:pt x="331" y="104"/>
                  <a:pt x="331" y="104"/>
                </a:cubicBezTo>
                <a:lnTo>
                  <a:pt x="340" y="52"/>
                </a:lnTo>
                <a:close/>
              </a:path>
            </a:pathLst>
          </a:custGeom>
          <a:solidFill>
            <a:schemeClr val="tx1">
              <a:lumMod val="90000"/>
              <a:lumOff val="10000"/>
            </a:schemeClr>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64" name="Rectangle 163"/>
          <p:cNvSpPr/>
          <p:nvPr/>
        </p:nvSpPr>
        <p:spPr>
          <a:xfrm>
            <a:off x="4849488" y="2483145"/>
            <a:ext cx="6690904" cy="3859518"/>
          </a:xfrm>
          <a:prstGeom prst="rect">
            <a:avLst/>
          </a:prstGeom>
        </p:spPr>
        <p:txBody>
          <a:bodyPr wrap="square" lIns="146304" tIns="0" rIns="0" bIns="0">
            <a:spAutoFit/>
          </a:bodyPr>
          <a:lstStyle/>
          <a:p>
            <a:pPr>
              <a:lnSpc>
                <a:spcPct val="95000"/>
              </a:lnSpc>
            </a:pPr>
            <a:r>
              <a:rPr lang="en-US" sz="6000">
                <a:ea typeface="Open Sans" panose="020B0606030504020204" pitchFamily="34" charset="0"/>
                <a:cs typeface="Open Sans" panose="020B0606030504020204" pitchFamily="34" charset="0"/>
              </a:rPr>
              <a:t>United States of America</a:t>
            </a:r>
          </a:p>
          <a:p>
            <a:pPr>
              <a:lnSpc>
                <a:spcPct val="95000"/>
              </a:lnSpc>
              <a:spcAft>
                <a:spcPts val="1600"/>
              </a:spcAft>
            </a:pPr>
            <a:r>
              <a:rPr lang="en-US" sz="2400"/>
              <a:t>Lorem ipsum dolor sit amet, </a:t>
            </a:r>
            <a:r>
              <a:rPr lang="en-US" sz="2400" err="1"/>
              <a:t>consectetur</a:t>
            </a:r>
            <a:r>
              <a:rPr lang="en-US" sz="2400"/>
              <a:t> </a:t>
            </a:r>
            <a:r>
              <a:rPr lang="en-US" sz="2400" err="1"/>
              <a:t>adipiscing</a:t>
            </a:r>
            <a:r>
              <a:rPr lang="en-US" sz="2400"/>
              <a:t> </a:t>
            </a:r>
            <a:r>
              <a:rPr lang="en-US" sz="2400" err="1"/>
              <a:t>elit</a:t>
            </a:r>
            <a:r>
              <a:rPr lang="en-US" sz="2400"/>
              <a:t>. </a:t>
            </a:r>
            <a:r>
              <a:rPr lang="en-US" sz="2400" err="1"/>
              <a:t>Sed</a:t>
            </a:r>
            <a:r>
              <a:rPr lang="en-US" sz="2400"/>
              <a:t> </a:t>
            </a:r>
            <a:r>
              <a:rPr lang="en-US" sz="2400" err="1"/>
              <a:t>eget</a:t>
            </a:r>
            <a:r>
              <a:rPr lang="en-US" sz="2400"/>
              <a:t> semper </a:t>
            </a:r>
            <a:r>
              <a:rPr lang="en-US" sz="2400" err="1"/>
              <a:t>sapien</a:t>
            </a:r>
            <a:r>
              <a:rPr lang="en-US" sz="2400"/>
              <a:t>. </a:t>
            </a:r>
            <a:r>
              <a:rPr lang="en-US" sz="2400" err="1"/>
              <a:t>Aenean</a:t>
            </a:r>
            <a:r>
              <a:rPr lang="en-US" sz="2400"/>
              <a:t> </a:t>
            </a:r>
            <a:r>
              <a:rPr lang="en-US" sz="2400" err="1"/>
              <a:t>volutpat</a:t>
            </a:r>
            <a:r>
              <a:rPr lang="en-US" sz="2400"/>
              <a:t>, </a:t>
            </a:r>
            <a:r>
              <a:rPr lang="en-US" sz="2400" err="1"/>
              <a:t>enim</a:t>
            </a:r>
            <a:r>
              <a:rPr lang="en-US" sz="2400"/>
              <a:t> </a:t>
            </a:r>
            <a:r>
              <a:rPr lang="en-US" sz="2400" err="1"/>
              <a:t>feugiat</a:t>
            </a:r>
            <a:r>
              <a:rPr lang="en-US" sz="2400"/>
              <a:t> </a:t>
            </a:r>
            <a:r>
              <a:rPr lang="en-US" sz="2400" err="1"/>
              <a:t>bibendum</a:t>
            </a:r>
            <a:r>
              <a:rPr lang="en-US" sz="2400"/>
              <a:t> </a:t>
            </a:r>
            <a:r>
              <a:rPr lang="en-US" sz="2400" err="1"/>
              <a:t>varius</a:t>
            </a:r>
            <a:r>
              <a:rPr lang="en-US" sz="2400"/>
              <a:t>, dui </a:t>
            </a:r>
            <a:r>
              <a:rPr lang="en-US" sz="2400" err="1"/>
              <a:t>augue</a:t>
            </a:r>
            <a:r>
              <a:rPr lang="en-US" sz="2400"/>
              <a:t> </a:t>
            </a:r>
            <a:r>
              <a:rPr lang="en-US" sz="2400" err="1"/>
              <a:t>cursus</a:t>
            </a:r>
            <a:r>
              <a:rPr lang="en-US" sz="2400"/>
              <a:t> </a:t>
            </a:r>
            <a:r>
              <a:rPr lang="en-US" sz="2400" err="1"/>
              <a:t>odio</a:t>
            </a:r>
            <a:r>
              <a:rPr lang="en-US" sz="2400"/>
              <a:t>, </a:t>
            </a:r>
            <a:r>
              <a:rPr lang="en-US" sz="2400" err="1"/>
              <a:t>quis</a:t>
            </a:r>
            <a:r>
              <a:rPr lang="en-US" sz="2400"/>
              <a:t> </a:t>
            </a:r>
            <a:r>
              <a:rPr lang="en-US" sz="2400" err="1"/>
              <a:t>mollis</a:t>
            </a:r>
            <a:r>
              <a:rPr lang="en-US" sz="2400"/>
              <a:t> </a:t>
            </a:r>
            <a:r>
              <a:rPr lang="en-US" sz="2400" err="1"/>
              <a:t>nisl</a:t>
            </a:r>
            <a:r>
              <a:rPr lang="en-US" sz="2400"/>
              <a:t> ipsum </a:t>
            </a:r>
            <a:r>
              <a:rPr lang="en-US" sz="2400" err="1"/>
              <a:t>nec</a:t>
            </a:r>
            <a:r>
              <a:rPr lang="en-US" sz="2400"/>
              <a:t> </a:t>
            </a:r>
            <a:r>
              <a:rPr lang="en-US" sz="2400" err="1"/>
              <a:t>felis</a:t>
            </a:r>
            <a:r>
              <a:rPr lang="en-US" sz="2400"/>
              <a:t>. </a:t>
            </a:r>
            <a:r>
              <a:rPr lang="en-US" sz="2400" err="1"/>
              <a:t>Donec</a:t>
            </a:r>
            <a:r>
              <a:rPr lang="en-US" sz="2400"/>
              <a:t> </a:t>
            </a:r>
            <a:r>
              <a:rPr lang="en-US" sz="2400" err="1"/>
              <a:t>sodales</a:t>
            </a:r>
            <a:r>
              <a:rPr lang="en-US" sz="2400"/>
              <a:t> </a:t>
            </a:r>
            <a:r>
              <a:rPr lang="en-US" sz="2400" err="1"/>
              <a:t>interdum</a:t>
            </a:r>
            <a:r>
              <a:rPr lang="en-US" sz="2400"/>
              <a:t> ipsum, at </a:t>
            </a:r>
            <a:r>
              <a:rPr lang="en-US" sz="2400" err="1"/>
              <a:t>rhoncus</a:t>
            </a:r>
            <a:r>
              <a:rPr lang="en-US" sz="2400"/>
              <a:t> </a:t>
            </a:r>
            <a:r>
              <a:rPr lang="en-US" sz="2400" err="1"/>
              <a:t>metus</a:t>
            </a:r>
            <a:r>
              <a:rPr lang="en-US" sz="2400"/>
              <a:t> </a:t>
            </a:r>
            <a:r>
              <a:rPr lang="en-US" sz="2400" err="1"/>
              <a:t>efficitur</a:t>
            </a:r>
            <a:r>
              <a:rPr lang="en-US" sz="2400"/>
              <a:t> </a:t>
            </a:r>
            <a:r>
              <a:rPr lang="en-US" sz="2400" err="1"/>
              <a:t>condimentum</a:t>
            </a:r>
            <a:r>
              <a:rPr lang="en-US" sz="2400"/>
              <a:t>. </a:t>
            </a:r>
            <a:endParaRPr lang="en-US" sz="2400">
              <a:solidFill>
                <a:schemeClr val="tx1">
                  <a:lumMod val="60000"/>
                  <a:lumOff val="40000"/>
                </a:schemeClr>
              </a:solidFill>
            </a:endParaRPr>
          </a:p>
        </p:txBody>
      </p:sp>
      <p:sp>
        <p:nvSpPr>
          <p:cNvPr id="173" name="Rectangle 172"/>
          <p:cNvSpPr/>
          <p:nvPr/>
        </p:nvSpPr>
        <p:spPr>
          <a:xfrm>
            <a:off x="11204651" y="9223486"/>
            <a:ext cx="954107" cy="1015663"/>
          </a:xfrm>
          <a:prstGeom prst="rect">
            <a:avLst/>
          </a:prstGeom>
        </p:spPr>
        <p:txBody>
          <a:bodyPr wrap="none">
            <a:spAutoFit/>
          </a:bodyPr>
          <a:lstStyle/>
          <a:p>
            <a:pPr algn="ctr"/>
            <a:r>
              <a:rPr lang="en-US" sz="6000">
                <a:solidFill>
                  <a:schemeClr val="accent1"/>
                </a:solidFill>
                <a:latin typeface="dt-building-01" panose="02000509000000000000" pitchFamily="49" charset="0"/>
                <a:cs typeface="Arial" panose="020B0604020202020204" pitchFamily="34" charset="0"/>
              </a:rPr>
              <a:t>l</a:t>
            </a:r>
            <a:endParaRPr lang="en-US" sz="6000">
              <a:solidFill>
                <a:schemeClr val="accent1"/>
              </a:solidFill>
            </a:endParaRPr>
          </a:p>
        </p:txBody>
      </p:sp>
      <p:sp>
        <p:nvSpPr>
          <p:cNvPr id="177" name="Rectangle 176"/>
          <p:cNvSpPr/>
          <p:nvPr/>
        </p:nvSpPr>
        <p:spPr>
          <a:xfrm>
            <a:off x="13030696" y="9294844"/>
            <a:ext cx="954107" cy="1015663"/>
          </a:xfrm>
          <a:prstGeom prst="rect">
            <a:avLst/>
          </a:prstGeom>
        </p:spPr>
        <p:txBody>
          <a:bodyPr wrap="none">
            <a:spAutoFit/>
          </a:bodyPr>
          <a:lstStyle/>
          <a:p>
            <a:pPr algn="ctr"/>
            <a:r>
              <a:rPr lang="en-US" sz="6000">
                <a:solidFill>
                  <a:schemeClr val="accent2"/>
                </a:solidFill>
                <a:latin typeface="dt-building-01" panose="02000509000000000000" pitchFamily="49" charset="0"/>
                <a:cs typeface="Arial" panose="020B0604020202020204" pitchFamily="34" charset="0"/>
              </a:rPr>
              <a:t>s</a:t>
            </a:r>
            <a:endParaRPr lang="en-US" sz="6000">
              <a:solidFill>
                <a:schemeClr val="accent2"/>
              </a:solidFill>
            </a:endParaRPr>
          </a:p>
        </p:txBody>
      </p:sp>
      <p:sp>
        <p:nvSpPr>
          <p:cNvPr id="181" name="Rectangle 180"/>
          <p:cNvSpPr/>
          <p:nvPr/>
        </p:nvSpPr>
        <p:spPr>
          <a:xfrm>
            <a:off x="14606483" y="9232666"/>
            <a:ext cx="954107" cy="1015663"/>
          </a:xfrm>
          <a:prstGeom prst="rect">
            <a:avLst/>
          </a:prstGeom>
        </p:spPr>
        <p:txBody>
          <a:bodyPr wrap="none">
            <a:spAutoFit/>
          </a:bodyPr>
          <a:lstStyle/>
          <a:p>
            <a:pPr algn="ctr"/>
            <a:r>
              <a:rPr lang="en-US" sz="6000">
                <a:solidFill>
                  <a:schemeClr val="accent3"/>
                </a:solidFill>
                <a:latin typeface="dt-building-01" panose="02000509000000000000" pitchFamily="49" charset="0"/>
                <a:cs typeface="Arial" panose="020B0604020202020204" pitchFamily="34" charset="0"/>
              </a:rPr>
              <a:t>g</a:t>
            </a:r>
            <a:endParaRPr lang="en-US" sz="6000">
              <a:solidFill>
                <a:schemeClr val="accent3"/>
              </a:solidFill>
            </a:endParaRPr>
          </a:p>
        </p:txBody>
      </p:sp>
      <p:sp>
        <p:nvSpPr>
          <p:cNvPr id="185" name="Rectangle 184"/>
          <p:cNvSpPr/>
          <p:nvPr/>
        </p:nvSpPr>
        <p:spPr>
          <a:xfrm>
            <a:off x="16182270" y="9198535"/>
            <a:ext cx="954107" cy="1015663"/>
          </a:xfrm>
          <a:prstGeom prst="rect">
            <a:avLst/>
          </a:prstGeom>
        </p:spPr>
        <p:txBody>
          <a:bodyPr wrap="none">
            <a:spAutoFit/>
          </a:bodyPr>
          <a:lstStyle/>
          <a:p>
            <a:pPr algn="ctr"/>
            <a:r>
              <a:rPr lang="en-US" sz="6000">
                <a:solidFill>
                  <a:schemeClr val="accent4"/>
                </a:solidFill>
                <a:latin typeface="dt-building-01" panose="02000509000000000000" pitchFamily="49" charset="0"/>
                <a:cs typeface="Arial" panose="020B0604020202020204" pitchFamily="34" charset="0"/>
              </a:rPr>
              <a:t>x</a:t>
            </a:r>
            <a:endParaRPr lang="en-US" sz="6000">
              <a:solidFill>
                <a:schemeClr val="accent4"/>
              </a:solidFill>
            </a:endParaRPr>
          </a:p>
        </p:txBody>
      </p:sp>
    </p:spTree>
    <p:extLst>
      <p:ext uri="{BB962C8B-B14F-4D97-AF65-F5344CB8AC3E}">
        <p14:creationId xmlns:p14="http://schemas.microsoft.com/office/powerpoint/2010/main" val="1646745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190"/>
                                        </p:tgtEl>
                                        <p:attrNameLst>
                                          <p:attrName>style.visibility</p:attrName>
                                        </p:attrNameLst>
                                      </p:cBhvr>
                                      <p:to>
                                        <p:strVal val="visible"/>
                                      </p:to>
                                    </p:set>
                                    <p:anim calcmode="lin" valueType="num">
                                      <p:cBhvr>
                                        <p:cTn id="7" dur="750" fill="hold"/>
                                        <p:tgtEl>
                                          <p:spTgt spid="190"/>
                                        </p:tgtEl>
                                        <p:attrNameLst>
                                          <p:attrName>ppt_w</p:attrName>
                                        </p:attrNameLst>
                                      </p:cBhvr>
                                      <p:tavLst>
                                        <p:tav tm="0">
                                          <p:val>
                                            <p:fltVal val="0"/>
                                          </p:val>
                                        </p:tav>
                                        <p:tav tm="100000">
                                          <p:val>
                                            <p:strVal val="#ppt_w"/>
                                          </p:val>
                                        </p:tav>
                                      </p:tavLst>
                                    </p:anim>
                                    <p:anim calcmode="lin" valueType="num">
                                      <p:cBhvr>
                                        <p:cTn id="8" dur="750" fill="hold"/>
                                        <p:tgtEl>
                                          <p:spTgt spid="190"/>
                                        </p:tgtEl>
                                        <p:attrNameLst>
                                          <p:attrName>ppt_h</p:attrName>
                                        </p:attrNameLst>
                                      </p:cBhvr>
                                      <p:tavLst>
                                        <p:tav tm="0">
                                          <p:val>
                                            <p:fltVal val="0"/>
                                          </p:val>
                                        </p:tav>
                                        <p:tav tm="100000">
                                          <p:val>
                                            <p:strVal val="#ppt_h"/>
                                          </p:val>
                                        </p:tav>
                                      </p:tavLst>
                                    </p:anim>
                                    <p:anim calcmode="lin" valueType="num">
                                      <p:cBhvr>
                                        <p:cTn id="9" dur="750" fill="hold"/>
                                        <p:tgtEl>
                                          <p:spTgt spid="190"/>
                                        </p:tgtEl>
                                        <p:attrNameLst>
                                          <p:attrName>style.rotation</p:attrName>
                                        </p:attrNameLst>
                                      </p:cBhvr>
                                      <p:tavLst>
                                        <p:tav tm="0">
                                          <p:val>
                                            <p:fltVal val="360"/>
                                          </p:val>
                                        </p:tav>
                                        <p:tav tm="100000">
                                          <p:val>
                                            <p:fltVal val="0"/>
                                          </p:val>
                                        </p:tav>
                                      </p:tavLst>
                                    </p:anim>
                                    <p:animEffect transition="in" filter="fade">
                                      <p:cBhvr>
                                        <p:cTn id="10" dur="750"/>
                                        <p:tgtEl>
                                          <p:spTgt spid="190"/>
                                        </p:tgtEl>
                                      </p:cBhvr>
                                    </p:animEffect>
                                  </p:childTnLst>
                                </p:cTn>
                              </p:par>
                              <p:par>
                                <p:cTn id="11" presetID="49" presetClass="entr" presetSubtype="0" decel="100000" fill="hold" nodeType="withEffect">
                                  <p:stCondLst>
                                    <p:cond delay="100"/>
                                  </p:stCondLst>
                                  <p:childTnLst>
                                    <p:set>
                                      <p:cBhvr>
                                        <p:cTn id="12" dur="1" fill="hold">
                                          <p:stCondLst>
                                            <p:cond delay="0"/>
                                          </p:stCondLst>
                                        </p:cTn>
                                        <p:tgtEl>
                                          <p:spTgt spid="187"/>
                                        </p:tgtEl>
                                        <p:attrNameLst>
                                          <p:attrName>style.visibility</p:attrName>
                                        </p:attrNameLst>
                                      </p:cBhvr>
                                      <p:to>
                                        <p:strVal val="visible"/>
                                      </p:to>
                                    </p:set>
                                    <p:anim calcmode="lin" valueType="num">
                                      <p:cBhvr>
                                        <p:cTn id="13" dur="750" fill="hold"/>
                                        <p:tgtEl>
                                          <p:spTgt spid="187"/>
                                        </p:tgtEl>
                                        <p:attrNameLst>
                                          <p:attrName>ppt_w</p:attrName>
                                        </p:attrNameLst>
                                      </p:cBhvr>
                                      <p:tavLst>
                                        <p:tav tm="0">
                                          <p:val>
                                            <p:fltVal val="0"/>
                                          </p:val>
                                        </p:tav>
                                        <p:tav tm="100000">
                                          <p:val>
                                            <p:strVal val="#ppt_w"/>
                                          </p:val>
                                        </p:tav>
                                      </p:tavLst>
                                    </p:anim>
                                    <p:anim calcmode="lin" valueType="num">
                                      <p:cBhvr>
                                        <p:cTn id="14" dur="750" fill="hold"/>
                                        <p:tgtEl>
                                          <p:spTgt spid="187"/>
                                        </p:tgtEl>
                                        <p:attrNameLst>
                                          <p:attrName>ppt_h</p:attrName>
                                        </p:attrNameLst>
                                      </p:cBhvr>
                                      <p:tavLst>
                                        <p:tav tm="0">
                                          <p:val>
                                            <p:fltVal val="0"/>
                                          </p:val>
                                        </p:tav>
                                        <p:tav tm="100000">
                                          <p:val>
                                            <p:strVal val="#ppt_h"/>
                                          </p:val>
                                        </p:tav>
                                      </p:tavLst>
                                    </p:anim>
                                    <p:anim calcmode="lin" valueType="num">
                                      <p:cBhvr>
                                        <p:cTn id="15" dur="750" fill="hold"/>
                                        <p:tgtEl>
                                          <p:spTgt spid="187"/>
                                        </p:tgtEl>
                                        <p:attrNameLst>
                                          <p:attrName>style.rotation</p:attrName>
                                        </p:attrNameLst>
                                      </p:cBhvr>
                                      <p:tavLst>
                                        <p:tav tm="0">
                                          <p:val>
                                            <p:fltVal val="360"/>
                                          </p:val>
                                        </p:tav>
                                        <p:tav tm="100000">
                                          <p:val>
                                            <p:fltVal val="0"/>
                                          </p:val>
                                        </p:tav>
                                      </p:tavLst>
                                    </p:anim>
                                    <p:animEffect transition="in" filter="fade">
                                      <p:cBhvr>
                                        <p:cTn id="16" dur="750"/>
                                        <p:tgtEl>
                                          <p:spTgt spid="187"/>
                                        </p:tgtEl>
                                      </p:cBhvr>
                                    </p:animEffect>
                                  </p:childTnLst>
                                </p:cTn>
                              </p:par>
                              <p:par>
                                <p:cTn id="17" presetID="49" presetClass="entr" presetSubtype="0" decel="100000" fill="hold" nodeType="withEffect">
                                  <p:stCondLst>
                                    <p:cond delay="200"/>
                                  </p:stCondLst>
                                  <p:childTnLst>
                                    <p:set>
                                      <p:cBhvr>
                                        <p:cTn id="18" dur="1" fill="hold">
                                          <p:stCondLst>
                                            <p:cond delay="0"/>
                                          </p:stCondLst>
                                        </p:cTn>
                                        <p:tgtEl>
                                          <p:spTgt spid="168"/>
                                        </p:tgtEl>
                                        <p:attrNameLst>
                                          <p:attrName>style.visibility</p:attrName>
                                        </p:attrNameLst>
                                      </p:cBhvr>
                                      <p:to>
                                        <p:strVal val="visible"/>
                                      </p:to>
                                    </p:set>
                                    <p:anim calcmode="lin" valueType="num">
                                      <p:cBhvr>
                                        <p:cTn id="19" dur="750" fill="hold"/>
                                        <p:tgtEl>
                                          <p:spTgt spid="168"/>
                                        </p:tgtEl>
                                        <p:attrNameLst>
                                          <p:attrName>ppt_w</p:attrName>
                                        </p:attrNameLst>
                                      </p:cBhvr>
                                      <p:tavLst>
                                        <p:tav tm="0">
                                          <p:val>
                                            <p:fltVal val="0"/>
                                          </p:val>
                                        </p:tav>
                                        <p:tav tm="100000">
                                          <p:val>
                                            <p:strVal val="#ppt_w"/>
                                          </p:val>
                                        </p:tav>
                                      </p:tavLst>
                                    </p:anim>
                                    <p:anim calcmode="lin" valueType="num">
                                      <p:cBhvr>
                                        <p:cTn id="20" dur="750" fill="hold"/>
                                        <p:tgtEl>
                                          <p:spTgt spid="168"/>
                                        </p:tgtEl>
                                        <p:attrNameLst>
                                          <p:attrName>ppt_h</p:attrName>
                                        </p:attrNameLst>
                                      </p:cBhvr>
                                      <p:tavLst>
                                        <p:tav tm="0">
                                          <p:val>
                                            <p:fltVal val="0"/>
                                          </p:val>
                                        </p:tav>
                                        <p:tav tm="100000">
                                          <p:val>
                                            <p:strVal val="#ppt_h"/>
                                          </p:val>
                                        </p:tav>
                                      </p:tavLst>
                                    </p:anim>
                                    <p:anim calcmode="lin" valueType="num">
                                      <p:cBhvr>
                                        <p:cTn id="21" dur="750" fill="hold"/>
                                        <p:tgtEl>
                                          <p:spTgt spid="168"/>
                                        </p:tgtEl>
                                        <p:attrNameLst>
                                          <p:attrName>style.rotation</p:attrName>
                                        </p:attrNameLst>
                                      </p:cBhvr>
                                      <p:tavLst>
                                        <p:tav tm="0">
                                          <p:val>
                                            <p:fltVal val="360"/>
                                          </p:val>
                                        </p:tav>
                                        <p:tav tm="100000">
                                          <p:val>
                                            <p:fltVal val="0"/>
                                          </p:val>
                                        </p:tav>
                                      </p:tavLst>
                                    </p:anim>
                                    <p:animEffect transition="in" filter="fade">
                                      <p:cBhvr>
                                        <p:cTn id="22" dur="750"/>
                                        <p:tgtEl>
                                          <p:spTgt spid="168"/>
                                        </p:tgtEl>
                                      </p:cBhvr>
                                    </p:animEffect>
                                  </p:childTnLst>
                                </p:cTn>
                              </p:par>
                              <p:par>
                                <p:cTn id="23" presetID="49" presetClass="entr" presetSubtype="0" decel="100000" fill="hold" nodeType="withEffect">
                                  <p:stCondLst>
                                    <p:cond delay="300"/>
                                  </p:stCondLst>
                                  <p:childTnLst>
                                    <p:set>
                                      <p:cBhvr>
                                        <p:cTn id="24" dur="1" fill="hold">
                                          <p:stCondLst>
                                            <p:cond delay="0"/>
                                          </p:stCondLst>
                                        </p:cTn>
                                        <p:tgtEl>
                                          <p:spTgt spid="165"/>
                                        </p:tgtEl>
                                        <p:attrNameLst>
                                          <p:attrName>style.visibility</p:attrName>
                                        </p:attrNameLst>
                                      </p:cBhvr>
                                      <p:to>
                                        <p:strVal val="visible"/>
                                      </p:to>
                                    </p:set>
                                    <p:anim calcmode="lin" valueType="num">
                                      <p:cBhvr>
                                        <p:cTn id="25" dur="750" fill="hold"/>
                                        <p:tgtEl>
                                          <p:spTgt spid="165"/>
                                        </p:tgtEl>
                                        <p:attrNameLst>
                                          <p:attrName>ppt_w</p:attrName>
                                        </p:attrNameLst>
                                      </p:cBhvr>
                                      <p:tavLst>
                                        <p:tav tm="0">
                                          <p:val>
                                            <p:fltVal val="0"/>
                                          </p:val>
                                        </p:tav>
                                        <p:tav tm="100000">
                                          <p:val>
                                            <p:strVal val="#ppt_w"/>
                                          </p:val>
                                        </p:tav>
                                      </p:tavLst>
                                    </p:anim>
                                    <p:anim calcmode="lin" valueType="num">
                                      <p:cBhvr>
                                        <p:cTn id="26" dur="750" fill="hold"/>
                                        <p:tgtEl>
                                          <p:spTgt spid="165"/>
                                        </p:tgtEl>
                                        <p:attrNameLst>
                                          <p:attrName>ppt_h</p:attrName>
                                        </p:attrNameLst>
                                      </p:cBhvr>
                                      <p:tavLst>
                                        <p:tav tm="0">
                                          <p:val>
                                            <p:fltVal val="0"/>
                                          </p:val>
                                        </p:tav>
                                        <p:tav tm="100000">
                                          <p:val>
                                            <p:strVal val="#ppt_h"/>
                                          </p:val>
                                        </p:tav>
                                      </p:tavLst>
                                    </p:anim>
                                    <p:anim calcmode="lin" valueType="num">
                                      <p:cBhvr>
                                        <p:cTn id="27" dur="750" fill="hold"/>
                                        <p:tgtEl>
                                          <p:spTgt spid="165"/>
                                        </p:tgtEl>
                                        <p:attrNameLst>
                                          <p:attrName>style.rotation</p:attrName>
                                        </p:attrNameLst>
                                      </p:cBhvr>
                                      <p:tavLst>
                                        <p:tav tm="0">
                                          <p:val>
                                            <p:fltVal val="360"/>
                                          </p:val>
                                        </p:tav>
                                        <p:tav tm="100000">
                                          <p:val>
                                            <p:fltVal val="0"/>
                                          </p:val>
                                        </p:tav>
                                      </p:tavLst>
                                    </p:anim>
                                    <p:animEffect transition="in" filter="fade">
                                      <p:cBhvr>
                                        <p:cTn id="28" dur="750"/>
                                        <p:tgtEl>
                                          <p:spTgt spid="165"/>
                                        </p:tgtEl>
                                      </p:cBhvr>
                                    </p:animEffect>
                                  </p:childTnLst>
                                </p:cTn>
                              </p:par>
                              <p:par>
                                <p:cTn id="29" presetID="49" presetClass="entr" presetSubtype="0" decel="100000" fill="hold" grpId="0" nodeType="withEffect">
                                  <p:stCondLst>
                                    <p:cond delay="400"/>
                                  </p:stCondLst>
                                  <p:childTnLst>
                                    <p:set>
                                      <p:cBhvr>
                                        <p:cTn id="30" dur="1" fill="hold">
                                          <p:stCondLst>
                                            <p:cond delay="0"/>
                                          </p:stCondLst>
                                        </p:cTn>
                                        <p:tgtEl>
                                          <p:spTgt spid="173"/>
                                        </p:tgtEl>
                                        <p:attrNameLst>
                                          <p:attrName>style.visibility</p:attrName>
                                        </p:attrNameLst>
                                      </p:cBhvr>
                                      <p:to>
                                        <p:strVal val="visible"/>
                                      </p:to>
                                    </p:set>
                                    <p:anim calcmode="lin" valueType="num">
                                      <p:cBhvr>
                                        <p:cTn id="31" dur="500" fill="hold"/>
                                        <p:tgtEl>
                                          <p:spTgt spid="173"/>
                                        </p:tgtEl>
                                        <p:attrNameLst>
                                          <p:attrName>ppt_w</p:attrName>
                                        </p:attrNameLst>
                                      </p:cBhvr>
                                      <p:tavLst>
                                        <p:tav tm="0">
                                          <p:val>
                                            <p:fltVal val="0"/>
                                          </p:val>
                                        </p:tav>
                                        <p:tav tm="100000">
                                          <p:val>
                                            <p:strVal val="#ppt_w"/>
                                          </p:val>
                                        </p:tav>
                                      </p:tavLst>
                                    </p:anim>
                                    <p:anim calcmode="lin" valueType="num">
                                      <p:cBhvr>
                                        <p:cTn id="32" dur="500" fill="hold"/>
                                        <p:tgtEl>
                                          <p:spTgt spid="173"/>
                                        </p:tgtEl>
                                        <p:attrNameLst>
                                          <p:attrName>ppt_h</p:attrName>
                                        </p:attrNameLst>
                                      </p:cBhvr>
                                      <p:tavLst>
                                        <p:tav tm="0">
                                          <p:val>
                                            <p:fltVal val="0"/>
                                          </p:val>
                                        </p:tav>
                                        <p:tav tm="100000">
                                          <p:val>
                                            <p:strVal val="#ppt_h"/>
                                          </p:val>
                                        </p:tav>
                                      </p:tavLst>
                                    </p:anim>
                                    <p:anim calcmode="lin" valueType="num">
                                      <p:cBhvr>
                                        <p:cTn id="33" dur="500" fill="hold"/>
                                        <p:tgtEl>
                                          <p:spTgt spid="173"/>
                                        </p:tgtEl>
                                        <p:attrNameLst>
                                          <p:attrName>style.rotation</p:attrName>
                                        </p:attrNameLst>
                                      </p:cBhvr>
                                      <p:tavLst>
                                        <p:tav tm="0">
                                          <p:val>
                                            <p:fltVal val="360"/>
                                          </p:val>
                                        </p:tav>
                                        <p:tav tm="100000">
                                          <p:val>
                                            <p:fltVal val="0"/>
                                          </p:val>
                                        </p:tav>
                                      </p:tavLst>
                                    </p:anim>
                                    <p:animEffect transition="in" filter="fade">
                                      <p:cBhvr>
                                        <p:cTn id="34" dur="500"/>
                                        <p:tgtEl>
                                          <p:spTgt spid="173"/>
                                        </p:tgtEl>
                                      </p:cBhvr>
                                    </p:animEffect>
                                  </p:childTnLst>
                                </p:cTn>
                              </p:par>
                              <p:par>
                                <p:cTn id="35" presetID="49" presetClass="entr" presetSubtype="0" decel="100000" fill="hold" grpId="0" nodeType="withEffect">
                                  <p:stCondLst>
                                    <p:cond delay="600"/>
                                  </p:stCondLst>
                                  <p:childTnLst>
                                    <p:set>
                                      <p:cBhvr>
                                        <p:cTn id="36" dur="1" fill="hold">
                                          <p:stCondLst>
                                            <p:cond delay="0"/>
                                          </p:stCondLst>
                                        </p:cTn>
                                        <p:tgtEl>
                                          <p:spTgt spid="177"/>
                                        </p:tgtEl>
                                        <p:attrNameLst>
                                          <p:attrName>style.visibility</p:attrName>
                                        </p:attrNameLst>
                                      </p:cBhvr>
                                      <p:to>
                                        <p:strVal val="visible"/>
                                      </p:to>
                                    </p:set>
                                    <p:anim calcmode="lin" valueType="num">
                                      <p:cBhvr>
                                        <p:cTn id="37" dur="500" fill="hold"/>
                                        <p:tgtEl>
                                          <p:spTgt spid="177"/>
                                        </p:tgtEl>
                                        <p:attrNameLst>
                                          <p:attrName>ppt_w</p:attrName>
                                        </p:attrNameLst>
                                      </p:cBhvr>
                                      <p:tavLst>
                                        <p:tav tm="0">
                                          <p:val>
                                            <p:fltVal val="0"/>
                                          </p:val>
                                        </p:tav>
                                        <p:tav tm="100000">
                                          <p:val>
                                            <p:strVal val="#ppt_w"/>
                                          </p:val>
                                        </p:tav>
                                      </p:tavLst>
                                    </p:anim>
                                    <p:anim calcmode="lin" valueType="num">
                                      <p:cBhvr>
                                        <p:cTn id="38" dur="500" fill="hold"/>
                                        <p:tgtEl>
                                          <p:spTgt spid="177"/>
                                        </p:tgtEl>
                                        <p:attrNameLst>
                                          <p:attrName>ppt_h</p:attrName>
                                        </p:attrNameLst>
                                      </p:cBhvr>
                                      <p:tavLst>
                                        <p:tav tm="0">
                                          <p:val>
                                            <p:fltVal val="0"/>
                                          </p:val>
                                        </p:tav>
                                        <p:tav tm="100000">
                                          <p:val>
                                            <p:strVal val="#ppt_h"/>
                                          </p:val>
                                        </p:tav>
                                      </p:tavLst>
                                    </p:anim>
                                    <p:anim calcmode="lin" valueType="num">
                                      <p:cBhvr>
                                        <p:cTn id="39" dur="500" fill="hold"/>
                                        <p:tgtEl>
                                          <p:spTgt spid="177"/>
                                        </p:tgtEl>
                                        <p:attrNameLst>
                                          <p:attrName>style.rotation</p:attrName>
                                        </p:attrNameLst>
                                      </p:cBhvr>
                                      <p:tavLst>
                                        <p:tav tm="0">
                                          <p:val>
                                            <p:fltVal val="360"/>
                                          </p:val>
                                        </p:tav>
                                        <p:tav tm="100000">
                                          <p:val>
                                            <p:fltVal val="0"/>
                                          </p:val>
                                        </p:tav>
                                      </p:tavLst>
                                    </p:anim>
                                    <p:animEffect transition="in" filter="fade">
                                      <p:cBhvr>
                                        <p:cTn id="40" dur="500"/>
                                        <p:tgtEl>
                                          <p:spTgt spid="177"/>
                                        </p:tgtEl>
                                      </p:cBhvr>
                                    </p:animEffect>
                                  </p:childTnLst>
                                </p:cTn>
                              </p:par>
                              <p:par>
                                <p:cTn id="41" presetID="49" presetClass="entr" presetSubtype="0" decel="100000" fill="hold" grpId="0" nodeType="withEffect">
                                  <p:stCondLst>
                                    <p:cond delay="800"/>
                                  </p:stCondLst>
                                  <p:childTnLst>
                                    <p:set>
                                      <p:cBhvr>
                                        <p:cTn id="42" dur="1" fill="hold">
                                          <p:stCondLst>
                                            <p:cond delay="0"/>
                                          </p:stCondLst>
                                        </p:cTn>
                                        <p:tgtEl>
                                          <p:spTgt spid="181"/>
                                        </p:tgtEl>
                                        <p:attrNameLst>
                                          <p:attrName>style.visibility</p:attrName>
                                        </p:attrNameLst>
                                      </p:cBhvr>
                                      <p:to>
                                        <p:strVal val="visible"/>
                                      </p:to>
                                    </p:set>
                                    <p:anim calcmode="lin" valueType="num">
                                      <p:cBhvr>
                                        <p:cTn id="43" dur="500" fill="hold"/>
                                        <p:tgtEl>
                                          <p:spTgt spid="181"/>
                                        </p:tgtEl>
                                        <p:attrNameLst>
                                          <p:attrName>ppt_w</p:attrName>
                                        </p:attrNameLst>
                                      </p:cBhvr>
                                      <p:tavLst>
                                        <p:tav tm="0">
                                          <p:val>
                                            <p:fltVal val="0"/>
                                          </p:val>
                                        </p:tav>
                                        <p:tav tm="100000">
                                          <p:val>
                                            <p:strVal val="#ppt_w"/>
                                          </p:val>
                                        </p:tav>
                                      </p:tavLst>
                                    </p:anim>
                                    <p:anim calcmode="lin" valueType="num">
                                      <p:cBhvr>
                                        <p:cTn id="44" dur="500" fill="hold"/>
                                        <p:tgtEl>
                                          <p:spTgt spid="181"/>
                                        </p:tgtEl>
                                        <p:attrNameLst>
                                          <p:attrName>ppt_h</p:attrName>
                                        </p:attrNameLst>
                                      </p:cBhvr>
                                      <p:tavLst>
                                        <p:tav tm="0">
                                          <p:val>
                                            <p:fltVal val="0"/>
                                          </p:val>
                                        </p:tav>
                                        <p:tav tm="100000">
                                          <p:val>
                                            <p:strVal val="#ppt_h"/>
                                          </p:val>
                                        </p:tav>
                                      </p:tavLst>
                                    </p:anim>
                                    <p:anim calcmode="lin" valueType="num">
                                      <p:cBhvr>
                                        <p:cTn id="45" dur="500" fill="hold"/>
                                        <p:tgtEl>
                                          <p:spTgt spid="181"/>
                                        </p:tgtEl>
                                        <p:attrNameLst>
                                          <p:attrName>style.rotation</p:attrName>
                                        </p:attrNameLst>
                                      </p:cBhvr>
                                      <p:tavLst>
                                        <p:tav tm="0">
                                          <p:val>
                                            <p:fltVal val="360"/>
                                          </p:val>
                                        </p:tav>
                                        <p:tav tm="100000">
                                          <p:val>
                                            <p:fltVal val="0"/>
                                          </p:val>
                                        </p:tav>
                                      </p:tavLst>
                                    </p:anim>
                                    <p:animEffect transition="in" filter="fade">
                                      <p:cBhvr>
                                        <p:cTn id="46" dur="500"/>
                                        <p:tgtEl>
                                          <p:spTgt spid="181"/>
                                        </p:tgtEl>
                                      </p:cBhvr>
                                    </p:animEffect>
                                  </p:childTnLst>
                                </p:cTn>
                              </p:par>
                              <p:par>
                                <p:cTn id="47" presetID="49" presetClass="entr" presetSubtype="0" decel="100000" fill="hold" grpId="0" nodeType="withEffect">
                                  <p:stCondLst>
                                    <p:cond delay="1000"/>
                                  </p:stCondLst>
                                  <p:childTnLst>
                                    <p:set>
                                      <p:cBhvr>
                                        <p:cTn id="48" dur="1" fill="hold">
                                          <p:stCondLst>
                                            <p:cond delay="0"/>
                                          </p:stCondLst>
                                        </p:cTn>
                                        <p:tgtEl>
                                          <p:spTgt spid="185"/>
                                        </p:tgtEl>
                                        <p:attrNameLst>
                                          <p:attrName>style.visibility</p:attrName>
                                        </p:attrNameLst>
                                      </p:cBhvr>
                                      <p:to>
                                        <p:strVal val="visible"/>
                                      </p:to>
                                    </p:set>
                                    <p:anim calcmode="lin" valueType="num">
                                      <p:cBhvr>
                                        <p:cTn id="49" dur="500" fill="hold"/>
                                        <p:tgtEl>
                                          <p:spTgt spid="185"/>
                                        </p:tgtEl>
                                        <p:attrNameLst>
                                          <p:attrName>ppt_w</p:attrName>
                                        </p:attrNameLst>
                                      </p:cBhvr>
                                      <p:tavLst>
                                        <p:tav tm="0">
                                          <p:val>
                                            <p:fltVal val="0"/>
                                          </p:val>
                                        </p:tav>
                                        <p:tav tm="100000">
                                          <p:val>
                                            <p:strVal val="#ppt_w"/>
                                          </p:val>
                                        </p:tav>
                                      </p:tavLst>
                                    </p:anim>
                                    <p:anim calcmode="lin" valueType="num">
                                      <p:cBhvr>
                                        <p:cTn id="50" dur="500" fill="hold"/>
                                        <p:tgtEl>
                                          <p:spTgt spid="185"/>
                                        </p:tgtEl>
                                        <p:attrNameLst>
                                          <p:attrName>ppt_h</p:attrName>
                                        </p:attrNameLst>
                                      </p:cBhvr>
                                      <p:tavLst>
                                        <p:tav tm="0">
                                          <p:val>
                                            <p:fltVal val="0"/>
                                          </p:val>
                                        </p:tav>
                                        <p:tav tm="100000">
                                          <p:val>
                                            <p:strVal val="#ppt_h"/>
                                          </p:val>
                                        </p:tav>
                                      </p:tavLst>
                                    </p:anim>
                                    <p:anim calcmode="lin" valueType="num">
                                      <p:cBhvr>
                                        <p:cTn id="51" dur="500" fill="hold"/>
                                        <p:tgtEl>
                                          <p:spTgt spid="185"/>
                                        </p:tgtEl>
                                        <p:attrNameLst>
                                          <p:attrName>style.rotation</p:attrName>
                                        </p:attrNameLst>
                                      </p:cBhvr>
                                      <p:tavLst>
                                        <p:tav tm="0">
                                          <p:val>
                                            <p:fltVal val="360"/>
                                          </p:val>
                                        </p:tav>
                                        <p:tav tm="100000">
                                          <p:val>
                                            <p:fltVal val="0"/>
                                          </p:val>
                                        </p:tav>
                                      </p:tavLst>
                                    </p:anim>
                                    <p:animEffect transition="in" filter="fade">
                                      <p:cBhvr>
                                        <p:cTn id="52" dur="5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P spid="177" grpId="0"/>
      <p:bldP spid="181" grpId="0"/>
      <p:bldP spid="185"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8591183" y="3089182"/>
            <a:ext cx="6740352" cy="5438768"/>
            <a:chOff x="4941888" y="2498725"/>
            <a:chExt cx="2301875" cy="1857375"/>
          </a:xfrm>
        </p:grpSpPr>
        <p:sp>
          <p:nvSpPr>
            <p:cNvPr id="10" name="Freeform 5"/>
            <p:cNvSpPr>
              <a:spLocks/>
            </p:cNvSpPr>
            <p:nvPr/>
          </p:nvSpPr>
          <p:spPr bwMode="auto">
            <a:xfrm>
              <a:off x="4941888" y="2498725"/>
              <a:ext cx="2301875" cy="1147763"/>
            </a:xfrm>
            <a:custGeom>
              <a:avLst/>
              <a:gdLst>
                <a:gd name="T0" fmla="*/ 493 w 831"/>
                <a:gd name="T1" fmla="*/ 162 h 414"/>
                <a:gd name="T2" fmla="*/ 550 w 831"/>
                <a:gd name="T3" fmla="*/ 172 h 414"/>
                <a:gd name="T4" fmla="*/ 601 w 831"/>
                <a:gd name="T5" fmla="*/ 185 h 414"/>
                <a:gd name="T6" fmla="*/ 651 w 831"/>
                <a:gd name="T7" fmla="*/ 203 h 414"/>
                <a:gd name="T8" fmla="*/ 693 w 831"/>
                <a:gd name="T9" fmla="*/ 224 h 414"/>
                <a:gd name="T10" fmla="*/ 721 w 831"/>
                <a:gd name="T11" fmla="*/ 241 h 414"/>
                <a:gd name="T12" fmla="*/ 743 w 831"/>
                <a:gd name="T13" fmla="*/ 257 h 414"/>
                <a:gd name="T14" fmla="*/ 777 w 831"/>
                <a:gd name="T15" fmla="*/ 288 h 414"/>
                <a:gd name="T16" fmla="*/ 801 w 831"/>
                <a:gd name="T17" fmla="*/ 318 h 414"/>
                <a:gd name="T18" fmla="*/ 818 w 831"/>
                <a:gd name="T19" fmla="*/ 350 h 414"/>
                <a:gd name="T20" fmla="*/ 827 w 831"/>
                <a:gd name="T21" fmla="*/ 377 h 414"/>
                <a:gd name="T22" fmla="*/ 830 w 831"/>
                <a:gd name="T23" fmla="*/ 396 h 414"/>
                <a:gd name="T24" fmla="*/ 831 w 831"/>
                <a:gd name="T25" fmla="*/ 256 h 414"/>
                <a:gd name="T26" fmla="*/ 830 w 831"/>
                <a:gd name="T27" fmla="*/ 240 h 414"/>
                <a:gd name="T28" fmla="*/ 828 w 831"/>
                <a:gd name="T29" fmla="*/ 225 h 414"/>
                <a:gd name="T30" fmla="*/ 822 w 831"/>
                <a:gd name="T31" fmla="*/ 204 h 414"/>
                <a:gd name="T32" fmla="*/ 813 w 831"/>
                <a:gd name="T33" fmla="*/ 183 h 414"/>
                <a:gd name="T34" fmla="*/ 801 w 831"/>
                <a:gd name="T35" fmla="*/ 161 h 414"/>
                <a:gd name="T36" fmla="*/ 787 w 831"/>
                <a:gd name="T37" fmla="*/ 141 h 414"/>
                <a:gd name="T38" fmla="*/ 769 w 831"/>
                <a:gd name="T39" fmla="*/ 121 h 414"/>
                <a:gd name="T40" fmla="*/ 745 w 831"/>
                <a:gd name="T41" fmla="*/ 101 h 414"/>
                <a:gd name="T42" fmla="*/ 731 w 831"/>
                <a:gd name="T43" fmla="*/ 90 h 414"/>
                <a:gd name="T44" fmla="*/ 713 w 831"/>
                <a:gd name="T45" fmla="*/ 78 h 414"/>
                <a:gd name="T46" fmla="*/ 683 w 831"/>
                <a:gd name="T47" fmla="*/ 60 h 414"/>
                <a:gd name="T48" fmla="*/ 651 w 831"/>
                <a:gd name="T49" fmla="*/ 46 h 414"/>
                <a:gd name="T50" fmla="*/ 603 w 831"/>
                <a:gd name="T51" fmla="*/ 28 h 414"/>
                <a:gd name="T52" fmla="*/ 552 w 831"/>
                <a:gd name="T53" fmla="*/ 14 h 414"/>
                <a:gd name="T54" fmla="*/ 496 w 831"/>
                <a:gd name="T55" fmla="*/ 5 h 414"/>
                <a:gd name="T56" fmla="*/ 465 w 831"/>
                <a:gd name="T57" fmla="*/ 2 h 414"/>
                <a:gd name="T58" fmla="*/ 418 w 831"/>
                <a:gd name="T59" fmla="*/ 0 h 414"/>
                <a:gd name="T60" fmla="*/ 379 w 831"/>
                <a:gd name="T61" fmla="*/ 1 h 414"/>
                <a:gd name="T62" fmla="*/ 342 w 831"/>
                <a:gd name="T63" fmla="*/ 4 h 414"/>
                <a:gd name="T64" fmla="*/ 307 w 831"/>
                <a:gd name="T65" fmla="*/ 9 h 414"/>
                <a:gd name="T66" fmla="*/ 273 w 831"/>
                <a:gd name="T67" fmla="*/ 16 h 414"/>
                <a:gd name="T68" fmla="*/ 240 w 831"/>
                <a:gd name="T69" fmla="*/ 24 h 414"/>
                <a:gd name="T70" fmla="*/ 208 w 831"/>
                <a:gd name="T71" fmla="*/ 35 h 414"/>
                <a:gd name="T72" fmla="*/ 140 w 831"/>
                <a:gd name="T73" fmla="*/ 64 h 414"/>
                <a:gd name="T74" fmla="*/ 122 w 831"/>
                <a:gd name="T75" fmla="*/ 75 h 414"/>
                <a:gd name="T76" fmla="*/ 91 w 831"/>
                <a:gd name="T77" fmla="*/ 96 h 414"/>
                <a:gd name="T78" fmla="*/ 69 w 831"/>
                <a:gd name="T79" fmla="*/ 115 h 414"/>
                <a:gd name="T80" fmla="*/ 45 w 831"/>
                <a:gd name="T81" fmla="*/ 139 h 414"/>
                <a:gd name="T82" fmla="*/ 26 w 831"/>
                <a:gd name="T83" fmla="*/ 167 h 414"/>
                <a:gd name="T84" fmla="*/ 11 w 831"/>
                <a:gd name="T85" fmla="*/ 196 h 414"/>
                <a:gd name="T86" fmla="*/ 3 w 831"/>
                <a:gd name="T87" fmla="*/ 226 h 414"/>
                <a:gd name="T88" fmla="*/ 0 w 831"/>
                <a:gd name="T89" fmla="*/ 414 h 414"/>
                <a:gd name="T90" fmla="*/ 3 w 831"/>
                <a:gd name="T91" fmla="*/ 382 h 414"/>
                <a:gd name="T92" fmla="*/ 12 w 831"/>
                <a:gd name="T93" fmla="*/ 352 h 414"/>
                <a:gd name="T94" fmla="*/ 27 w 831"/>
                <a:gd name="T95" fmla="*/ 323 h 414"/>
                <a:gd name="T96" fmla="*/ 46 w 831"/>
                <a:gd name="T97" fmla="*/ 296 h 414"/>
                <a:gd name="T98" fmla="*/ 70 w 831"/>
                <a:gd name="T99" fmla="*/ 271 h 414"/>
                <a:gd name="T100" fmla="*/ 103 w 831"/>
                <a:gd name="T101" fmla="*/ 245 h 414"/>
                <a:gd name="T102" fmla="*/ 133 w 831"/>
                <a:gd name="T103" fmla="*/ 226 h 414"/>
                <a:gd name="T104" fmla="*/ 175 w 831"/>
                <a:gd name="T105" fmla="*/ 205 h 414"/>
                <a:gd name="T106" fmla="*/ 225 w 831"/>
                <a:gd name="T107" fmla="*/ 186 h 414"/>
                <a:gd name="T108" fmla="*/ 274 w 831"/>
                <a:gd name="T109" fmla="*/ 173 h 414"/>
                <a:gd name="T110" fmla="*/ 326 w 831"/>
                <a:gd name="T111" fmla="*/ 164 h 414"/>
                <a:gd name="T112" fmla="*/ 380 w 831"/>
                <a:gd name="T113" fmla="*/ 159 h 414"/>
                <a:gd name="T114" fmla="*/ 441 w 831"/>
                <a:gd name="T115" fmla="*/ 15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1" h="414">
                  <a:moveTo>
                    <a:pt x="441" y="158"/>
                  </a:moveTo>
                  <a:cubicBezTo>
                    <a:pt x="449" y="159"/>
                    <a:pt x="456" y="159"/>
                    <a:pt x="464" y="160"/>
                  </a:cubicBezTo>
                  <a:cubicBezTo>
                    <a:pt x="464" y="160"/>
                    <a:pt x="465" y="160"/>
                    <a:pt x="466" y="160"/>
                  </a:cubicBezTo>
                  <a:cubicBezTo>
                    <a:pt x="471" y="160"/>
                    <a:pt x="475" y="161"/>
                    <a:pt x="479" y="161"/>
                  </a:cubicBezTo>
                  <a:cubicBezTo>
                    <a:pt x="480" y="161"/>
                    <a:pt x="481" y="161"/>
                    <a:pt x="482" y="161"/>
                  </a:cubicBezTo>
                  <a:cubicBezTo>
                    <a:pt x="486" y="162"/>
                    <a:pt x="489" y="162"/>
                    <a:pt x="493" y="162"/>
                  </a:cubicBezTo>
                  <a:cubicBezTo>
                    <a:pt x="494" y="163"/>
                    <a:pt x="495" y="163"/>
                    <a:pt x="496" y="163"/>
                  </a:cubicBezTo>
                  <a:cubicBezTo>
                    <a:pt x="502" y="164"/>
                    <a:pt x="507" y="164"/>
                    <a:pt x="513" y="165"/>
                  </a:cubicBezTo>
                  <a:cubicBezTo>
                    <a:pt x="514" y="165"/>
                    <a:pt x="514" y="165"/>
                    <a:pt x="515" y="165"/>
                  </a:cubicBezTo>
                  <a:cubicBezTo>
                    <a:pt x="521" y="166"/>
                    <a:pt x="526" y="167"/>
                    <a:pt x="531" y="168"/>
                  </a:cubicBezTo>
                  <a:cubicBezTo>
                    <a:pt x="532" y="168"/>
                    <a:pt x="533" y="168"/>
                    <a:pt x="534" y="169"/>
                  </a:cubicBezTo>
                  <a:cubicBezTo>
                    <a:pt x="539" y="170"/>
                    <a:pt x="545" y="171"/>
                    <a:pt x="550" y="172"/>
                  </a:cubicBezTo>
                  <a:cubicBezTo>
                    <a:pt x="550" y="172"/>
                    <a:pt x="551" y="172"/>
                    <a:pt x="552" y="172"/>
                  </a:cubicBezTo>
                  <a:cubicBezTo>
                    <a:pt x="557" y="173"/>
                    <a:pt x="563" y="174"/>
                    <a:pt x="568" y="176"/>
                  </a:cubicBezTo>
                  <a:cubicBezTo>
                    <a:pt x="568" y="176"/>
                    <a:pt x="568" y="176"/>
                    <a:pt x="569" y="176"/>
                  </a:cubicBezTo>
                  <a:cubicBezTo>
                    <a:pt x="574" y="177"/>
                    <a:pt x="579" y="179"/>
                    <a:pt x="585" y="180"/>
                  </a:cubicBezTo>
                  <a:cubicBezTo>
                    <a:pt x="585" y="180"/>
                    <a:pt x="585" y="180"/>
                    <a:pt x="586" y="180"/>
                  </a:cubicBezTo>
                  <a:cubicBezTo>
                    <a:pt x="591" y="182"/>
                    <a:pt x="596" y="183"/>
                    <a:pt x="601" y="185"/>
                  </a:cubicBezTo>
                  <a:cubicBezTo>
                    <a:pt x="602" y="185"/>
                    <a:pt x="602" y="185"/>
                    <a:pt x="603" y="186"/>
                  </a:cubicBezTo>
                  <a:cubicBezTo>
                    <a:pt x="608" y="187"/>
                    <a:pt x="613" y="189"/>
                    <a:pt x="618" y="190"/>
                  </a:cubicBezTo>
                  <a:cubicBezTo>
                    <a:pt x="618" y="191"/>
                    <a:pt x="619" y="191"/>
                    <a:pt x="620" y="191"/>
                  </a:cubicBezTo>
                  <a:cubicBezTo>
                    <a:pt x="625" y="193"/>
                    <a:pt x="629" y="194"/>
                    <a:pt x="634" y="196"/>
                  </a:cubicBezTo>
                  <a:cubicBezTo>
                    <a:pt x="635" y="196"/>
                    <a:pt x="635" y="197"/>
                    <a:pt x="636" y="197"/>
                  </a:cubicBezTo>
                  <a:cubicBezTo>
                    <a:pt x="641" y="199"/>
                    <a:pt x="646" y="201"/>
                    <a:pt x="651" y="203"/>
                  </a:cubicBezTo>
                  <a:cubicBezTo>
                    <a:pt x="652" y="203"/>
                    <a:pt x="653" y="204"/>
                    <a:pt x="653" y="204"/>
                  </a:cubicBezTo>
                  <a:cubicBezTo>
                    <a:pt x="658" y="206"/>
                    <a:pt x="663" y="208"/>
                    <a:pt x="668" y="211"/>
                  </a:cubicBezTo>
                  <a:cubicBezTo>
                    <a:pt x="669" y="211"/>
                    <a:pt x="669" y="211"/>
                    <a:pt x="670" y="212"/>
                  </a:cubicBezTo>
                  <a:cubicBezTo>
                    <a:pt x="674" y="213"/>
                    <a:pt x="677" y="215"/>
                    <a:pt x="681" y="217"/>
                  </a:cubicBezTo>
                  <a:cubicBezTo>
                    <a:pt x="682" y="217"/>
                    <a:pt x="682" y="218"/>
                    <a:pt x="683" y="218"/>
                  </a:cubicBezTo>
                  <a:cubicBezTo>
                    <a:pt x="686" y="220"/>
                    <a:pt x="690" y="222"/>
                    <a:pt x="693" y="224"/>
                  </a:cubicBezTo>
                  <a:cubicBezTo>
                    <a:pt x="694" y="224"/>
                    <a:pt x="694" y="224"/>
                    <a:pt x="694" y="224"/>
                  </a:cubicBezTo>
                  <a:cubicBezTo>
                    <a:pt x="697" y="226"/>
                    <a:pt x="700" y="228"/>
                    <a:pt x="703" y="229"/>
                  </a:cubicBezTo>
                  <a:cubicBezTo>
                    <a:pt x="704" y="230"/>
                    <a:pt x="705" y="230"/>
                    <a:pt x="706" y="231"/>
                  </a:cubicBezTo>
                  <a:cubicBezTo>
                    <a:pt x="708" y="232"/>
                    <a:pt x="710" y="234"/>
                    <a:pt x="713" y="235"/>
                  </a:cubicBezTo>
                  <a:cubicBezTo>
                    <a:pt x="713" y="236"/>
                    <a:pt x="714" y="236"/>
                    <a:pt x="715" y="237"/>
                  </a:cubicBezTo>
                  <a:cubicBezTo>
                    <a:pt x="717" y="238"/>
                    <a:pt x="719" y="239"/>
                    <a:pt x="721" y="241"/>
                  </a:cubicBezTo>
                  <a:cubicBezTo>
                    <a:pt x="722" y="241"/>
                    <a:pt x="722" y="241"/>
                    <a:pt x="723" y="242"/>
                  </a:cubicBezTo>
                  <a:cubicBezTo>
                    <a:pt x="725" y="243"/>
                    <a:pt x="728" y="245"/>
                    <a:pt x="730" y="247"/>
                  </a:cubicBezTo>
                  <a:cubicBezTo>
                    <a:pt x="731" y="248"/>
                    <a:pt x="732" y="248"/>
                    <a:pt x="733" y="249"/>
                  </a:cubicBezTo>
                  <a:cubicBezTo>
                    <a:pt x="734" y="250"/>
                    <a:pt x="736" y="251"/>
                    <a:pt x="737" y="252"/>
                  </a:cubicBezTo>
                  <a:cubicBezTo>
                    <a:pt x="738" y="252"/>
                    <a:pt x="739" y="253"/>
                    <a:pt x="740" y="254"/>
                  </a:cubicBezTo>
                  <a:cubicBezTo>
                    <a:pt x="741" y="255"/>
                    <a:pt x="742" y="256"/>
                    <a:pt x="743" y="257"/>
                  </a:cubicBezTo>
                  <a:cubicBezTo>
                    <a:pt x="744" y="257"/>
                    <a:pt x="745" y="258"/>
                    <a:pt x="745" y="258"/>
                  </a:cubicBezTo>
                  <a:cubicBezTo>
                    <a:pt x="749" y="261"/>
                    <a:pt x="753" y="264"/>
                    <a:pt x="756" y="267"/>
                  </a:cubicBezTo>
                  <a:cubicBezTo>
                    <a:pt x="757" y="268"/>
                    <a:pt x="757" y="268"/>
                    <a:pt x="758" y="269"/>
                  </a:cubicBezTo>
                  <a:cubicBezTo>
                    <a:pt x="761" y="272"/>
                    <a:pt x="764" y="275"/>
                    <a:pt x="767" y="278"/>
                  </a:cubicBezTo>
                  <a:cubicBezTo>
                    <a:pt x="768" y="278"/>
                    <a:pt x="768" y="279"/>
                    <a:pt x="769" y="279"/>
                  </a:cubicBezTo>
                  <a:cubicBezTo>
                    <a:pt x="772" y="282"/>
                    <a:pt x="774" y="285"/>
                    <a:pt x="777" y="288"/>
                  </a:cubicBezTo>
                  <a:cubicBezTo>
                    <a:pt x="777" y="288"/>
                    <a:pt x="778" y="289"/>
                    <a:pt x="778" y="289"/>
                  </a:cubicBezTo>
                  <a:cubicBezTo>
                    <a:pt x="781" y="292"/>
                    <a:pt x="784" y="295"/>
                    <a:pt x="786" y="298"/>
                  </a:cubicBezTo>
                  <a:cubicBezTo>
                    <a:pt x="786" y="298"/>
                    <a:pt x="787" y="299"/>
                    <a:pt x="787" y="299"/>
                  </a:cubicBezTo>
                  <a:cubicBezTo>
                    <a:pt x="789" y="302"/>
                    <a:pt x="792" y="305"/>
                    <a:pt x="794" y="308"/>
                  </a:cubicBezTo>
                  <a:cubicBezTo>
                    <a:pt x="794" y="308"/>
                    <a:pt x="794" y="308"/>
                    <a:pt x="794" y="308"/>
                  </a:cubicBezTo>
                  <a:cubicBezTo>
                    <a:pt x="796" y="312"/>
                    <a:pt x="799" y="315"/>
                    <a:pt x="801" y="318"/>
                  </a:cubicBezTo>
                  <a:cubicBezTo>
                    <a:pt x="801" y="318"/>
                    <a:pt x="801" y="319"/>
                    <a:pt x="801" y="319"/>
                  </a:cubicBezTo>
                  <a:cubicBezTo>
                    <a:pt x="803" y="322"/>
                    <a:pt x="805" y="325"/>
                    <a:pt x="807" y="328"/>
                  </a:cubicBezTo>
                  <a:cubicBezTo>
                    <a:pt x="807" y="328"/>
                    <a:pt x="808" y="329"/>
                    <a:pt x="808" y="330"/>
                  </a:cubicBezTo>
                  <a:cubicBezTo>
                    <a:pt x="810" y="333"/>
                    <a:pt x="811" y="336"/>
                    <a:pt x="813" y="339"/>
                  </a:cubicBezTo>
                  <a:cubicBezTo>
                    <a:pt x="813" y="339"/>
                    <a:pt x="813" y="340"/>
                    <a:pt x="813" y="340"/>
                  </a:cubicBezTo>
                  <a:cubicBezTo>
                    <a:pt x="815" y="343"/>
                    <a:pt x="816" y="347"/>
                    <a:pt x="818" y="350"/>
                  </a:cubicBezTo>
                  <a:cubicBezTo>
                    <a:pt x="818" y="350"/>
                    <a:pt x="818" y="350"/>
                    <a:pt x="818" y="350"/>
                  </a:cubicBezTo>
                  <a:cubicBezTo>
                    <a:pt x="819" y="353"/>
                    <a:pt x="821" y="357"/>
                    <a:pt x="822" y="360"/>
                  </a:cubicBezTo>
                  <a:cubicBezTo>
                    <a:pt x="822" y="361"/>
                    <a:pt x="822" y="361"/>
                    <a:pt x="822" y="362"/>
                  </a:cubicBezTo>
                  <a:cubicBezTo>
                    <a:pt x="823" y="365"/>
                    <a:pt x="824" y="368"/>
                    <a:pt x="825" y="372"/>
                  </a:cubicBezTo>
                  <a:cubicBezTo>
                    <a:pt x="825" y="372"/>
                    <a:pt x="826" y="373"/>
                    <a:pt x="826" y="374"/>
                  </a:cubicBezTo>
                  <a:cubicBezTo>
                    <a:pt x="826" y="375"/>
                    <a:pt x="826" y="376"/>
                    <a:pt x="827" y="377"/>
                  </a:cubicBezTo>
                  <a:cubicBezTo>
                    <a:pt x="827" y="378"/>
                    <a:pt x="827" y="379"/>
                    <a:pt x="827" y="380"/>
                  </a:cubicBezTo>
                  <a:cubicBezTo>
                    <a:pt x="827" y="381"/>
                    <a:pt x="828" y="382"/>
                    <a:pt x="828" y="383"/>
                  </a:cubicBezTo>
                  <a:cubicBezTo>
                    <a:pt x="828" y="384"/>
                    <a:pt x="828" y="385"/>
                    <a:pt x="828" y="386"/>
                  </a:cubicBezTo>
                  <a:cubicBezTo>
                    <a:pt x="829" y="387"/>
                    <a:pt x="829" y="388"/>
                    <a:pt x="829" y="389"/>
                  </a:cubicBezTo>
                  <a:cubicBezTo>
                    <a:pt x="829" y="391"/>
                    <a:pt x="829" y="392"/>
                    <a:pt x="829" y="393"/>
                  </a:cubicBezTo>
                  <a:cubicBezTo>
                    <a:pt x="830" y="394"/>
                    <a:pt x="830" y="395"/>
                    <a:pt x="830" y="396"/>
                  </a:cubicBezTo>
                  <a:cubicBezTo>
                    <a:pt x="830" y="397"/>
                    <a:pt x="830" y="398"/>
                    <a:pt x="830" y="399"/>
                  </a:cubicBezTo>
                  <a:cubicBezTo>
                    <a:pt x="830" y="400"/>
                    <a:pt x="830" y="402"/>
                    <a:pt x="830" y="403"/>
                  </a:cubicBezTo>
                  <a:cubicBezTo>
                    <a:pt x="831" y="404"/>
                    <a:pt x="831" y="405"/>
                    <a:pt x="831" y="406"/>
                  </a:cubicBezTo>
                  <a:cubicBezTo>
                    <a:pt x="831" y="407"/>
                    <a:pt x="831" y="409"/>
                    <a:pt x="831" y="410"/>
                  </a:cubicBezTo>
                  <a:cubicBezTo>
                    <a:pt x="831" y="411"/>
                    <a:pt x="831" y="412"/>
                    <a:pt x="831" y="414"/>
                  </a:cubicBezTo>
                  <a:cubicBezTo>
                    <a:pt x="831" y="256"/>
                    <a:pt x="831" y="256"/>
                    <a:pt x="831" y="256"/>
                  </a:cubicBezTo>
                  <a:cubicBezTo>
                    <a:pt x="831" y="256"/>
                    <a:pt x="831" y="255"/>
                    <a:pt x="831" y="254"/>
                  </a:cubicBezTo>
                  <a:cubicBezTo>
                    <a:pt x="831" y="254"/>
                    <a:pt x="831" y="253"/>
                    <a:pt x="831" y="252"/>
                  </a:cubicBezTo>
                  <a:cubicBezTo>
                    <a:pt x="831" y="251"/>
                    <a:pt x="831" y="250"/>
                    <a:pt x="831" y="248"/>
                  </a:cubicBezTo>
                  <a:cubicBezTo>
                    <a:pt x="831" y="247"/>
                    <a:pt x="831" y="246"/>
                    <a:pt x="830" y="245"/>
                  </a:cubicBezTo>
                  <a:cubicBezTo>
                    <a:pt x="830" y="244"/>
                    <a:pt x="830" y="243"/>
                    <a:pt x="830" y="242"/>
                  </a:cubicBezTo>
                  <a:cubicBezTo>
                    <a:pt x="830" y="241"/>
                    <a:pt x="830" y="241"/>
                    <a:pt x="830" y="240"/>
                  </a:cubicBezTo>
                  <a:cubicBezTo>
                    <a:pt x="830" y="240"/>
                    <a:pt x="830" y="239"/>
                    <a:pt x="830" y="238"/>
                  </a:cubicBezTo>
                  <a:cubicBezTo>
                    <a:pt x="830" y="237"/>
                    <a:pt x="830" y="236"/>
                    <a:pt x="829" y="235"/>
                  </a:cubicBezTo>
                  <a:cubicBezTo>
                    <a:pt x="829" y="234"/>
                    <a:pt x="829" y="233"/>
                    <a:pt x="829" y="232"/>
                  </a:cubicBezTo>
                  <a:cubicBezTo>
                    <a:pt x="829" y="231"/>
                    <a:pt x="829" y="230"/>
                    <a:pt x="828" y="229"/>
                  </a:cubicBezTo>
                  <a:cubicBezTo>
                    <a:pt x="828" y="228"/>
                    <a:pt x="828" y="228"/>
                    <a:pt x="828" y="227"/>
                  </a:cubicBezTo>
                  <a:cubicBezTo>
                    <a:pt x="828" y="227"/>
                    <a:pt x="828" y="226"/>
                    <a:pt x="828" y="225"/>
                  </a:cubicBezTo>
                  <a:cubicBezTo>
                    <a:pt x="828" y="224"/>
                    <a:pt x="827" y="223"/>
                    <a:pt x="827" y="222"/>
                  </a:cubicBezTo>
                  <a:cubicBezTo>
                    <a:pt x="827" y="221"/>
                    <a:pt x="827" y="220"/>
                    <a:pt x="827" y="219"/>
                  </a:cubicBezTo>
                  <a:cubicBezTo>
                    <a:pt x="826" y="218"/>
                    <a:pt x="826" y="217"/>
                    <a:pt x="826" y="216"/>
                  </a:cubicBezTo>
                  <a:cubicBezTo>
                    <a:pt x="826" y="216"/>
                    <a:pt x="826" y="215"/>
                    <a:pt x="826" y="215"/>
                  </a:cubicBezTo>
                  <a:cubicBezTo>
                    <a:pt x="825" y="215"/>
                    <a:pt x="825" y="214"/>
                    <a:pt x="825" y="214"/>
                  </a:cubicBezTo>
                  <a:cubicBezTo>
                    <a:pt x="824" y="211"/>
                    <a:pt x="823" y="207"/>
                    <a:pt x="822" y="204"/>
                  </a:cubicBezTo>
                  <a:cubicBezTo>
                    <a:pt x="822" y="204"/>
                    <a:pt x="822" y="204"/>
                    <a:pt x="822" y="203"/>
                  </a:cubicBezTo>
                  <a:cubicBezTo>
                    <a:pt x="822" y="203"/>
                    <a:pt x="822" y="203"/>
                    <a:pt x="822" y="203"/>
                  </a:cubicBezTo>
                  <a:cubicBezTo>
                    <a:pt x="821" y="199"/>
                    <a:pt x="819" y="196"/>
                    <a:pt x="818" y="192"/>
                  </a:cubicBezTo>
                  <a:cubicBezTo>
                    <a:pt x="818" y="192"/>
                    <a:pt x="818" y="192"/>
                    <a:pt x="818" y="192"/>
                  </a:cubicBezTo>
                  <a:cubicBezTo>
                    <a:pt x="818" y="192"/>
                    <a:pt x="818" y="192"/>
                    <a:pt x="818" y="192"/>
                  </a:cubicBezTo>
                  <a:cubicBezTo>
                    <a:pt x="816" y="189"/>
                    <a:pt x="815" y="186"/>
                    <a:pt x="813" y="183"/>
                  </a:cubicBezTo>
                  <a:cubicBezTo>
                    <a:pt x="813" y="182"/>
                    <a:pt x="813" y="182"/>
                    <a:pt x="813" y="182"/>
                  </a:cubicBezTo>
                  <a:cubicBezTo>
                    <a:pt x="813" y="181"/>
                    <a:pt x="813" y="181"/>
                    <a:pt x="813" y="181"/>
                  </a:cubicBezTo>
                  <a:cubicBezTo>
                    <a:pt x="811" y="178"/>
                    <a:pt x="810" y="175"/>
                    <a:pt x="808" y="172"/>
                  </a:cubicBezTo>
                  <a:cubicBezTo>
                    <a:pt x="808" y="172"/>
                    <a:pt x="808" y="171"/>
                    <a:pt x="807" y="171"/>
                  </a:cubicBezTo>
                  <a:cubicBezTo>
                    <a:pt x="807" y="171"/>
                    <a:pt x="807" y="171"/>
                    <a:pt x="807" y="170"/>
                  </a:cubicBezTo>
                  <a:cubicBezTo>
                    <a:pt x="805" y="167"/>
                    <a:pt x="803" y="164"/>
                    <a:pt x="801" y="161"/>
                  </a:cubicBezTo>
                  <a:cubicBezTo>
                    <a:pt x="801" y="161"/>
                    <a:pt x="801" y="161"/>
                    <a:pt x="801" y="161"/>
                  </a:cubicBezTo>
                  <a:cubicBezTo>
                    <a:pt x="801" y="161"/>
                    <a:pt x="801" y="160"/>
                    <a:pt x="801" y="160"/>
                  </a:cubicBezTo>
                  <a:cubicBezTo>
                    <a:pt x="799" y="157"/>
                    <a:pt x="796" y="154"/>
                    <a:pt x="794" y="151"/>
                  </a:cubicBezTo>
                  <a:cubicBezTo>
                    <a:pt x="794" y="151"/>
                    <a:pt x="794" y="151"/>
                    <a:pt x="794" y="151"/>
                  </a:cubicBezTo>
                  <a:cubicBezTo>
                    <a:pt x="794" y="151"/>
                    <a:pt x="794" y="151"/>
                    <a:pt x="794" y="151"/>
                  </a:cubicBezTo>
                  <a:cubicBezTo>
                    <a:pt x="792" y="148"/>
                    <a:pt x="789" y="145"/>
                    <a:pt x="787" y="141"/>
                  </a:cubicBezTo>
                  <a:cubicBezTo>
                    <a:pt x="787" y="141"/>
                    <a:pt x="787" y="141"/>
                    <a:pt x="786" y="141"/>
                  </a:cubicBezTo>
                  <a:cubicBezTo>
                    <a:pt x="786" y="141"/>
                    <a:pt x="786" y="141"/>
                    <a:pt x="786" y="140"/>
                  </a:cubicBezTo>
                  <a:cubicBezTo>
                    <a:pt x="784" y="137"/>
                    <a:pt x="781" y="134"/>
                    <a:pt x="778" y="132"/>
                  </a:cubicBezTo>
                  <a:cubicBezTo>
                    <a:pt x="778" y="131"/>
                    <a:pt x="778" y="131"/>
                    <a:pt x="778" y="131"/>
                  </a:cubicBezTo>
                  <a:cubicBezTo>
                    <a:pt x="777" y="131"/>
                    <a:pt x="777" y="130"/>
                    <a:pt x="777" y="130"/>
                  </a:cubicBezTo>
                  <a:cubicBezTo>
                    <a:pt x="774" y="127"/>
                    <a:pt x="772" y="124"/>
                    <a:pt x="769" y="121"/>
                  </a:cubicBezTo>
                  <a:cubicBezTo>
                    <a:pt x="768" y="121"/>
                    <a:pt x="768" y="121"/>
                    <a:pt x="768" y="121"/>
                  </a:cubicBezTo>
                  <a:cubicBezTo>
                    <a:pt x="768" y="121"/>
                    <a:pt x="768" y="120"/>
                    <a:pt x="767" y="120"/>
                  </a:cubicBezTo>
                  <a:cubicBezTo>
                    <a:pt x="764" y="117"/>
                    <a:pt x="761" y="114"/>
                    <a:pt x="758" y="111"/>
                  </a:cubicBezTo>
                  <a:cubicBezTo>
                    <a:pt x="757" y="111"/>
                    <a:pt x="757" y="111"/>
                    <a:pt x="757" y="110"/>
                  </a:cubicBezTo>
                  <a:cubicBezTo>
                    <a:pt x="757" y="110"/>
                    <a:pt x="756" y="110"/>
                    <a:pt x="756" y="110"/>
                  </a:cubicBezTo>
                  <a:cubicBezTo>
                    <a:pt x="753" y="107"/>
                    <a:pt x="749" y="104"/>
                    <a:pt x="745" y="101"/>
                  </a:cubicBezTo>
                  <a:cubicBezTo>
                    <a:pt x="745" y="101"/>
                    <a:pt x="745" y="100"/>
                    <a:pt x="745" y="100"/>
                  </a:cubicBezTo>
                  <a:cubicBezTo>
                    <a:pt x="744" y="100"/>
                    <a:pt x="744" y="100"/>
                    <a:pt x="744" y="99"/>
                  </a:cubicBezTo>
                  <a:cubicBezTo>
                    <a:pt x="742" y="98"/>
                    <a:pt x="741" y="97"/>
                    <a:pt x="740" y="96"/>
                  </a:cubicBezTo>
                  <a:cubicBezTo>
                    <a:pt x="739" y="96"/>
                    <a:pt x="738" y="95"/>
                    <a:pt x="737" y="94"/>
                  </a:cubicBezTo>
                  <a:cubicBezTo>
                    <a:pt x="736" y="93"/>
                    <a:pt x="734" y="92"/>
                    <a:pt x="733" y="91"/>
                  </a:cubicBezTo>
                  <a:cubicBezTo>
                    <a:pt x="732" y="91"/>
                    <a:pt x="731" y="90"/>
                    <a:pt x="731" y="90"/>
                  </a:cubicBezTo>
                  <a:cubicBezTo>
                    <a:pt x="731" y="89"/>
                    <a:pt x="730" y="89"/>
                    <a:pt x="730" y="89"/>
                  </a:cubicBezTo>
                  <a:cubicBezTo>
                    <a:pt x="728" y="87"/>
                    <a:pt x="725" y="86"/>
                    <a:pt x="723" y="84"/>
                  </a:cubicBezTo>
                  <a:cubicBezTo>
                    <a:pt x="722" y="84"/>
                    <a:pt x="722" y="84"/>
                    <a:pt x="722" y="83"/>
                  </a:cubicBezTo>
                  <a:cubicBezTo>
                    <a:pt x="719" y="82"/>
                    <a:pt x="717" y="80"/>
                    <a:pt x="715" y="79"/>
                  </a:cubicBezTo>
                  <a:cubicBezTo>
                    <a:pt x="715" y="79"/>
                    <a:pt x="714" y="79"/>
                    <a:pt x="714" y="78"/>
                  </a:cubicBezTo>
                  <a:cubicBezTo>
                    <a:pt x="714" y="78"/>
                    <a:pt x="713" y="78"/>
                    <a:pt x="713" y="78"/>
                  </a:cubicBezTo>
                  <a:cubicBezTo>
                    <a:pt x="710" y="76"/>
                    <a:pt x="708" y="75"/>
                    <a:pt x="706" y="73"/>
                  </a:cubicBezTo>
                  <a:cubicBezTo>
                    <a:pt x="705" y="73"/>
                    <a:pt x="704" y="72"/>
                    <a:pt x="703" y="72"/>
                  </a:cubicBezTo>
                  <a:cubicBezTo>
                    <a:pt x="700" y="70"/>
                    <a:pt x="697" y="68"/>
                    <a:pt x="694" y="67"/>
                  </a:cubicBezTo>
                  <a:cubicBezTo>
                    <a:pt x="694" y="67"/>
                    <a:pt x="694" y="66"/>
                    <a:pt x="694" y="66"/>
                  </a:cubicBezTo>
                  <a:cubicBezTo>
                    <a:pt x="694" y="66"/>
                    <a:pt x="694" y="66"/>
                    <a:pt x="693" y="66"/>
                  </a:cubicBezTo>
                  <a:cubicBezTo>
                    <a:pt x="690" y="64"/>
                    <a:pt x="686" y="62"/>
                    <a:pt x="683" y="60"/>
                  </a:cubicBezTo>
                  <a:cubicBezTo>
                    <a:pt x="682" y="60"/>
                    <a:pt x="682" y="60"/>
                    <a:pt x="681" y="59"/>
                  </a:cubicBezTo>
                  <a:cubicBezTo>
                    <a:pt x="677" y="58"/>
                    <a:pt x="674" y="56"/>
                    <a:pt x="670" y="54"/>
                  </a:cubicBezTo>
                  <a:cubicBezTo>
                    <a:pt x="670" y="54"/>
                    <a:pt x="669" y="54"/>
                    <a:pt x="669" y="54"/>
                  </a:cubicBezTo>
                  <a:cubicBezTo>
                    <a:pt x="669" y="53"/>
                    <a:pt x="668" y="53"/>
                    <a:pt x="668" y="53"/>
                  </a:cubicBezTo>
                  <a:cubicBezTo>
                    <a:pt x="663" y="51"/>
                    <a:pt x="658" y="49"/>
                    <a:pt x="653" y="46"/>
                  </a:cubicBezTo>
                  <a:cubicBezTo>
                    <a:pt x="652" y="46"/>
                    <a:pt x="652" y="46"/>
                    <a:pt x="651" y="46"/>
                  </a:cubicBezTo>
                  <a:cubicBezTo>
                    <a:pt x="646" y="43"/>
                    <a:pt x="641" y="41"/>
                    <a:pt x="636" y="39"/>
                  </a:cubicBezTo>
                  <a:cubicBezTo>
                    <a:pt x="636" y="39"/>
                    <a:pt x="635" y="39"/>
                    <a:pt x="635" y="39"/>
                  </a:cubicBezTo>
                  <a:cubicBezTo>
                    <a:pt x="635" y="39"/>
                    <a:pt x="634" y="39"/>
                    <a:pt x="634" y="39"/>
                  </a:cubicBezTo>
                  <a:cubicBezTo>
                    <a:pt x="629" y="37"/>
                    <a:pt x="625" y="35"/>
                    <a:pt x="620" y="33"/>
                  </a:cubicBezTo>
                  <a:cubicBezTo>
                    <a:pt x="619" y="33"/>
                    <a:pt x="618" y="33"/>
                    <a:pt x="618" y="33"/>
                  </a:cubicBezTo>
                  <a:cubicBezTo>
                    <a:pt x="613" y="31"/>
                    <a:pt x="608" y="29"/>
                    <a:pt x="603" y="28"/>
                  </a:cubicBezTo>
                  <a:cubicBezTo>
                    <a:pt x="602" y="28"/>
                    <a:pt x="602" y="28"/>
                    <a:pt x="601" y="27"/>
                  </a:cubicBezTo>
                  <a:cubicBezTo>
                    <a:pt x="596" y="26"/>
                    <a:pt x="591" y="24"/>
                    <a:pt x="586" y="23"/>
                  </a:cubicBezTo>
                  <a:cubicBezTo>
                    <a:pt x="585" y="23"/>
                    <a:pt x="585" y="23"/>
                    <a:pt x="585" y="23"/>
                  </a:cubicBezTo>
                  <a:cubicBezTo>
                    <a:pt x="579" y="21"/>
                    <a:pt x="574" y="20"/>
                    <a:pt x="569" y="18"/>
                  </a:cubicBezTo>
                  <a:cubicBezTo>
                    <a:pt x="568" y="18"/>
                    <a:pt x="568" y="18"/>
                    <a:pt x="568" y="18"/>
                  </a:cubicBezTo>
                  <a:cubicBezTo>
                    <a:pt x="563" y="17"/>
                    <a:pt x="557" y="16"/>
                    <a:pt x="552" y="14"/>
                  </a:cubicBezTo>
                  <a:cubicBezTo>
                    <a:pt x="551" y="14"/>
                    <a:pt x="550" y="14"/>
                    <a:pt x="550" y="14"/>
                  </a:cubicBezTo>
                  <a:cubicBezTo>
                    <a:pt x="545" y="13"/>
                    <a:pt x="539" y="12"/>
                    <a:pt x="534" y="11"/>
                  </a:cubicBezTo>
                  <a:cubicBezTo>
                    <a:pt x="533" y="11"/>
                    <a:pt x="532" y="11"/>
                    <a:pt x="531" y="10"/>
                  </a:cubicBezTo>
                  <a:cubicBezTo>
                    <a:pt x="526" y="10"/>
                    <a:pt x="521" y="9"/>
                    <a:pt x="515" y="8"/>
                  </a:cubicBezTo>
                  <a:cubicBezTo>
                    <a:pt x="514" y="8"/>
                    <a:pt x="514" y="8"/>
                    <a:pt x="513" y="7"/>
                  </a:cubicBezTo>
                  <a:cubicBezTo>
                    <a:pt x="507" y="7"/>
                    <a:pt x="502" y="6"/>
                    <a:pt x="496" y="5"/>
                  </a:cubicBezTo>
                  <a:cubicBezTo>
                    <a:pt x="496" y="5"/>
                    <a:pt x="496" y="5"/>
                    <a:pt x="495" y="5"/>
                  </a:cubicBezTo>
                  <a:cubicBezTo>
                    <a:pt x="495" y="5"/>
                    <a:pt x="494" y="5"/>
                    <a:pt x="493" y="5"/>
                  </a:cubicBezTo>
                  <a:cubicBezTo>
                    <a:pt x="489" y="4"/>
                    <a:pt x="486" y="4"/>
                    <a:pt x="482" y="4"/>
                  </a:cubicBezTo>
                  <a:cubicBezTo>
                    <a:pt x="481" y="4"/>
                    <a:pt x="480" y="3"/>
                    <a:pt x="480" y="3"/>
                  </a:cubicBezTo>
                  <a:cubicBezTo>
                    <a:pt x="475" y="3"/>
                    <a:pt x="471" y="3"/>
                    <a:pt x="466" y="2"/>
                  </a:cubicBezTo>
                  <a:cubicBezTo>
                    <a:pt x="466" y="2"/>
                    <a:pt x="465" y="2"/>
                    <a:pt x="465" y="2"/>
                  </a:cubicBezTo>
                  <a:cubicBezTo>
                    <a:pt x="464" y="2"/>
                    <a:pt x="464" y="2"/>
                    <a:pt x="464" y="2"/>
                  </a:cubicBezTo>
                  <a:cubicBezTo>
                    <a:pt x="456" y="2"/>
                    <a:pt x="449" y="1"/>
                    <a:pt x="441" y="1"/>
                  </a:cubicBezTo>
                  <a:cubicBezTo>
                    <a:pt x="441" y="1"/>
                    <a:pt x="441" y="1"/>
                    <a:pt x="440" y="1"/>
                  </a:cubicBezTo>
                  <a:cubicBezTo>
                    <a:pt x="440" y="1"/>
                    <a:pt x="440" y="1"/>
                    <a:pt x="439" y="1"/>
                  </a:cubicBezTo>
                  <a:cubicBezTo>
                    <a:pt x="433" y="1"/>
                    <a:pt x="426" y="0"/>
                    <a:pt x="420" y="0"/>
                  </a:cubicBezTo>
                  <a:cubicBezTo>
                    <a:pt x="419" y="0"/>
                    <a:pt x="419" y="0"/>
                    <a:pt x="418" y="0"/>
                  </a:cubicBezTo>
                  <a:cubicBezTo>
                    <a:pt x="417" y="0"/>
                    <a:pt x="416" y="0"/>
                    <a:pt x="415" y="0"/>
                  </a:cubicBezTo>
                  <a:cubicBezTo>
                    <a:pt x="410" y="0"/>
                    <a:pt x="405" y="0"/>
                    <a:pt x="400" y="1"/>
                  </a:cubicBezTo>
                  <a:cubicBezTo>
                    <a:pt x="399" y="1"/>
                    <a:pt x="399" y="1"/>
                    <a:pt x="398" y="1"/>
                  </a:cubicBezTo>
                  <a:cubicBezTo>
                    <a:pt x="398" y="1"/>
                    <a:pt x="397" y="1"/>
                    <a:pt x="397" y="1"/>
                  </a:cubicBezTo>
                  <a:cubicBezTo>
                    <a:pt x="391" y="1"/>
                    <a:pt x="386" y="1"/>
                    <a:pt x="380" y="1"/>
                  </a:cubicBezTo>
                  <a:cubicBezTo>
                    <a:pt x="380" y="1"/>
                    <a:pt x="379" y="1"/>
                    <a:pt x="379" y="1"/>
                  </a:cubicBezTo>
                  <a:cubicBezTo>
                    <a:pt x="378" y="1"/>
                    <a:pt x="378" y="1"/>
                    <a:pt x="377" y="1"/>
                  </a:cubicBezTo>
                  <a:cubicBezTo>
                    <a:pt x="372" y="2"/>
                    <a:pt x="366" y="2"/>
                    <a:pt x="361" y="3"/>
                  </a:cubicBezTo>
                  <a:cubicBezTo>
                    <a:pt x="361" y="3"/>
                    <a:pt x="360" y="3"/>
                    <a:pt x="360" y="3"/>
                  </a:cubicBezTo>
                  <a:cubicBezTo>
                    <a:pt x="360" y="3"/>
                    <a:pt x="359" y="3"/>
                    <a:pt x="359" y="3"/>
                  </a:cubicBezTo>
                  <a:cubicBezTo>
                    <a:pt x="353" y="3"/>
                    <a:pt x="348" y="4"/>
                    <a:pt x="342" y="4"/>
                  </a:cubicBezTo>
                  <a:cubicBezTo>
                    <a:pt x="342" y="4"/>
                    <a:pt x="342" y="4"/>
                    <a:pt x="342" y="4"/>
                  </a:cubicBezTo>
                  <a:cubicBezTo>
                    <a:pt x="342" y="4"/>
                    <a:pt x="342" y="4"/>
                    <a:pt x="342" y="4"/>
                  </a:cubicBezTo>
                  <a:cubicBezTo>
                    <a:pt x="336" y="5"/>
                    <a:pt x="331" y="6"/>
                    <a:pt x="326" y="6"/>
                  </a:cubicBezTo>
                  <a:cubicBezTo>
                    <a:pt x="325" y="6"/>
                    <a:pt x="325" y="6"/>
                    <a:pt x="324" y="7"/>
                  </a:cubicBezTo>
                  <a:cubicBezTo>
                    <a:pt x="324" y="7"/>
                    <a:pt x="324" y="7"/>
                    <a:pt x="323" y="7"/>
                  </a:cubicBezTo>
                  <a:cubicBezTo>
                    <a:pt x="318" y="7"/>
                    <a:pt x="313" y="8"/>
                    <a:pt x="308" y="9"/>
                  </a:cubicBezTo>
                  <a:cubicBezTo>
                    <a:pt x="308" y="9"/>
                    <a:pt x="307" y="9"/>
                    <a:pt x="307" y="9"/>
                  </a:cubicBezTo>
                  <a:cubicBezTo>
                    <a:pt x="306" y="9"/>
                    <a:pt x="306" y="9"/>
                    <a:pt x="305" y="9"/>
                  </a:cubicBezTo>
                  <a:cubicBezTo>
                    <a:pt x="300" y="10"/>
                    <a:pt x="295" y="11"/>
                    <a:pt x="291" y="12"/>
                  </a:cubicBezTo>
                  <a:cubicBezTo>
                    <a:pt x="290" y="12"/>
                    <a:pt x="290" y="12"/>
                    <a:pt x="290" y="12"/>
                  </a:cubicBezTo>
                  <a:cubicBezTo>
                    <a:pt x="289" y="12"/>
                    <a:pt x="289" y="12"/>
                    <a:pt x="289" y="13"/>
                  </a:cubicBezTo>
                  <a:cubicBezTo>
                    <a:pt x="284" y="13"/>
                    <a:pt x="279" y="15"/>
                    <a:pt x="274" y="16"/>
                  </a:cubicBezTo>
                  <a:cubicBezTo>
                    <a:pt x="273" y="16"/>
                    <a:pt x="273" y="16"/>
                    <a:pt x="273" y="16"/>
                  </a:cubicBezTo>
                  <a:cubicBezTo>
                    <a:pt x="273" y="16"/>
                    <a:pt x="273" y="16"/>
                    <a:pt x="273" y="16"/>
                  </a:cubicBezTo>
                  <a:cubicBezTo>
                    <a:pt x="268" y="17"/>
                    <a:pt x="263" y="18"/>
                    <a:pt x="258" y="19"/>
                  </a:cubicBezTo>
                  <a:cubicBezTo>
                    <a:pt x="258" y="19"/>
                    <a:pt x="257" y="20"/>
                    <a:pt x="257" y="20"/>
                  </a:cubicBezTo>
                  <a:cubicBezTo>
                    <a:pt x="256" y="20"/>
                    <a:pt x="256" y="20"/>
                    <a:pt x="256" y="20"/>
                  </a:cubicBezTo>
                  <a:cubicBezTo>
                    <a:pt x="251" y="21"/>
                    <a:pt x="246" y="22"/>
                    <a:pt x="241" y="24"/>
                  </a:cubicBezTo>
                  <a:cubicBezTo>
                    <a:pt x="241" y="24"/>
                    <a:pt x="241" y="24"/>
                    <a:pt x="240" y="24"/>
                  </a:cubicBezTo>
                  <a:cubicBezTo>
                    <a:pt x="240" y="24"/>
                    <a:pt x="239" y="24"/>
                    <a:pt x="239" y="25"/>
                  </a:cubicBezTo>
                  <a:cubicBezTo>
                    <a:pt x="234" y="26"/>
                    <a:pt x="229" y="27"/>
                    <a:pt x="225" y="29"/>
                  </a:cubicBezTo>
                  <a:cubicBezTo>
                    <a:pt x="225" y="29"/>
                    <a:pt x="224" y="29"/>
                    <a:pt x="224" y="29"/>
                  </a:cubicBezTo>
                  <a:cubicBezTo>
                    <a:pt x="224" y="29"/>
                    <a:pt x="223" y="29"/>
                    <a:pt x="223" y="29"/>
                  </a:cubicBezTo>
                  <a:cubicBezTo>
                    <a:pt x="218" y="31"/>
                    <a:pt x="213" y="33"/>
                    <a:pt x="208" y="34"/>
                  </a:cubicBezTo>
                  <a:cubicBezTo>
                    <a:pt x="208" y="34"/>
                    <a:pt x="208" y="35"/>
                    <a:pt x="208" y="35"/>
                  </a:cubicBezTo>
                  <a:cubicBezTo>
                    <a:pt x="207" y="35"/>
                    <a:pt x="207" y="35"/>
                    <a:pt x="207" y="35"/>
                  </a:cubicBezTo>
                  <a:cubicBezTo>
                    <a:pt x="190" y="41"/>
                    <a:pt x="173" y="48"/>
                    <a:pt x="158" y="55"/>
                  </a:cubicBezTo>
                  <a:cubicBezTo>
                    <a:pt x="158" y="55"/>
                    <a:pt x="158" y="55"/>
                    <a:pt x="158" y="55"/>
                  </a:cubicBezTo>
                  <a:cubicBezTo>
                    <a:pt x="157" y="56"/>
                    <a:pt x="157" y="56"/>
                    <a:pt x="157" y="56"/>
                  </a:cubicBezTo>
                  <a:cubicBezTo>
                    <a:pt x="152" y="58"/>
                    <a:pt x="146" y="61"/>
                    <a:pt x="141" y="64"/>
                  </a:cubicBezTo>
                  <a:cubicBezTo>
                    <a:pt x="141" y="64"/>
                    <a:pt x="141" y="64"/>
                    <a:pt x="140" y="64"/>
                  </a:cubicBezTo>
                  <a:cubicBezTo>
                    <a:pt x="140" y="65"/>
                    <a:pt x="139" y="65"/>
                    <a:pt x="139" y="65"/>
                  </a:cubicBezTo>
                  <a:cubicBezTo>
                    <a:pt x="137" y="66"/>
                    <a:pt x="135" y="67"/>
                    <a:pt x="133" y="69"/>
                  </a:cubicBezTo>
                  <a:cubicBezTo>
                    <a:pt x="132" y="69"/>
                    <a:pt x="131" y="70"/>
                    <a:pt x="130" y="70"/>
                  </a:cubicBezTo>
                  <a:cubicBezTo>
                    <a:pt x="128" y="71"/>
                    <a:pt x="126" y="73"/>
                    <a:pt x="123" y="74"/>
                  </a:cubicBezTo>
                  <a:cubicBezTo>
                    <a:pt x="123" y="74"/>
                    <a:pt x="123" y="75"/>
                    <a:pt x="122" y="75"/>
                  </a:cubicBezTo>
                  <a:cubicBezTo>
                    <a:pt x="122" y="75"/>
                    <a:pt x="122" y="75"/>
                    <a:pt x="122" y="75"/>
                  </a:cubicBezTo>
                  <a:cubicBezTo>
                    <a:pt x="119" y="77"/>
                    <a:pt x="116" y="79"/>
                    <a:pt x="113" y="81"/>
                  </a:cubicBezTo>
                  <a:cubicBezTo>
                    <a:pt x="112" y="81"/>
                    <a:pt x="111" y="82"/>
                    <a:pt x="111" y="82"/>
                  </a:cubicBezTo>
                  <a:cubicBezTo>
                    <a:pt x="108" y="84"/>
                    <a:pt x="105" y="86"/>
                    <a:pt x="103" y="87"/>
                  </a:cubicBezTo>
                  <a:cubicBezTo>
                    <a:pt x="103" y="88"/>
                    <a:pt x="102" y="88"/>
                    <a:pt x="102" y="88"/>
                  </a:cubicBezTo>
                  <a:cubicBezTo>
                    <a:pt x="102" y="88"/>
                    <a:pt x="102" y="88"/>
                    <a:pt x="102" y="88"/>
                  </a:cubicBezTo>
                  <a:cubicBezTo>
                    <a:pt x="98" y="91"/>
                    <a:pt x="95" y="94"/>
                    <a:pt x="91" y="96"/>
                  </a:cubicBezTo>
                  <a:cubicBezTo>
                    <a:pt x="91" y="97"/>
                    <a:pt x="90" y="97"/>
                    <a:pt x="90" y="97"/>
                  </a:cubicBezTo>
                  <a:cubicBezTo>
                    <a:pt x="86" y="100"/>
                    <a:pt x="83" y="103"/>
                    <a:pt x="80" y="105"/>
                  </a:cubicBezTo>
                  <a:cubicBezTo>
                    <a:pt x="79" y="106"/>
                    <a:pt x="79" y="106"/>
                    <a:pt x="79" y="106"/>
                  </a:cubicBezTo>
                  <a:cubicBezTo>
                    <a:pt x="79" y="106"/>
                    <a:pt x="78" y="106"/>
                    <a:pt x="78" y="107"/>
                  </a:cubicBezTo>
                  <a:cubicBezTo>
                    <a:pt x="75" y="109"/>
                    <a:pt x="73" y="111"/>
                    <a:pt x="70" y="114"/>
                  </a:cubicBezTo>
                  <a:cubicBezTo>
                    <a:pt x="70" y="114"/>
                    <a:pt x="69" y="114"/>
                    <a:pt x="69" y="115"/>
                  </a:cubicBezTo>
                  <a:cubicBezTo>
                    <a:pt x="67" y="117"/>
                    <a:pt x="64" y="119"/>
                    <a:pt x="62" y="121"/>
                  </a:cubicBezTo>
                  <a:cubicBezTo>
                    <a:pt x="62" y="122"/>
                    <a:pt x="61" y="122"/>
                    <a:pt x="61" y="123"/>
                  </a:cubicBezTo>
                  <a:cubicBezTo>
                    <a:pt x="58" y="125"/>
                    <a:pt x="56" y="128"/>
                    <a:pt x="54" y="130"/>
                  </a:cubicBezTo>
                  <a:cubicBezTo>
                    <a:pt x="53" y="131"/>
                    <a:pt x="53" y="131"/>
                    <a:pt x="52" y="132"/>
                  </a:cubicBezTo>
                  <a:cubicBezTo>
                    <a:pt x="50" y="134"/>
                    <a:pt x="48" y="136"/>
                    <a:pt x="46" y="139"/>
                  </a:cubicBezTo>
                  <a:cubicBezTo>
                    <a:pt x="46" y="139"/>
                    <a:pt x="46" y="139"/>
                    <a:pt x="45" y="139"/>
                  </a:cubicBezTo>
                  <a:cubicBezTo>
                    <a:pt x="43" y="142"/>
                    <a:pt x="41" y="145"/>
                    <a:pt x="39" y="147"/>
                  </a:cubicBezTo>
                  <a:cubicBezTo>
                    <a:pt x="39" y="148"/>
                    <a:pt x="38" y="148"/>
                    <a:pt x="38" y="149"/>
                  </a:cubicBezTo>
                  <a:cubicBezTo>
                    <a:pt x="36" y="152"/>
                    <a:pt x="34" y="154"/>
                    <a:pt x="32" y="157"/>
                  </a:cubicBezTo>
                  <a:cubicBezTo>
                    <a:pt x="32" y="157"/>
                    <a:pt x="32" y="158"/>
                    <a:pt x="32" y="158"/>
                  </a:cubicBezTo>
                  <a:cubicBezTo>
                    <a:pt x="30" y="160"/>
                    <a:pt x="28" y="163"/>
                    <a:pt x="27" y="165"/>
                  </a:cubicBezTo>
                  <a:cubicBezTo>
                    <a:pt x="26" y="166"/>
                    <a:pt x="26" y="167"/>
                    <a:pt x="26" y="167"/>
                  </a:cubicBezTo>
                  <a:cubicBezTo>
                    <a:pt x="24" y="170"/>
                    <a:pt x="23" y="173"/>
                    <a:pt x="21" y="175"/>
                  </a:cubicBezTo>
                  <a:cubicBezTo>
                    <a:pt x="21" y="176"/>
                    <a:pt x="20" y="176"/>
                    <a:pt x="20" y="177"/>
                  </a:cubicBezTo>
                  <a:cubicBezTo>
                    <a:pt x="19" y="179"/>
                    <a:pt x="17" y="182"/>
                    <a:pt x="16" y="185"/>
                  </a:cubicBezTo>
                  <a:cubicBezTo>
                    <a:pt x="16" y="185"/>
                    <a:pt x="16" y="185"/>
                    <a:pt x="16" y="186"/>
                  </a:cubicBezTo>
                  <a:cubicBezTo>
                    <a:pt x="14" y="189"/>
                    <a:pt x="13" y="191"/>
                    <a:pt x="12" y="194"/>
                  </a:cubicBezTo>
                  <a:cubicBezTo>
                    <a:pt x="12" y="195"/>
                    <a:pt x="12" y="195"/>
                    <a:pt x="11" y="196"/>
                  </a:cubicBezTo>
                  <a:cubicBezTo>
                    <a:pt x="10" y="199"/>
                    <a:pt x="9" y="202"/>
                    <a:pt x="8" y="205"/>
                  </a:cubicBezTo>
                  <a:cubicBezTo>
                    <a:pt x="8" y="205"/>
                    <a:pt x="8" y="205"/>
                    <a:pt x="8" y="205"/>
                  </a:cubicBezTo>
                  <a:cubicBezTo>
                    <a:pt x="7" y="208"/>
                    <a:pt x="6" y="211"/>
                    <a:pt x="5" y="214"/>
                  </a:cubicBezTo>
                  <a:cubicBezTo>
                    <a:pt x="5" y="214"/>
                    <a:pt x="5" y="215"/>
                    <a:pt x="5" y="216"/>
                  </a:cubicBezTo>
                  <a:cubicBezTo>
                    <a:pt x="4" y="219"/>
                    <a:pt x="4" y="222"/>
                    <a:pt x="3" y="225"/>
                  </a:cubicBezTo>
                  <a:cubicBezTo>
                    <a:pt x="3" y="225"/>
                    <a:pt x="3" y="226"/>
                    <a:pt x="3" y="226"/>
                  </a:cubicBezTo>
                  <a:cubicBezTo>
                    <a:pt x="2" y="229"/>
                    <a:pt x="2" y="232"/>
                    <a:pt x="1" y="234"/>
                  </a:cubicBezTo>
                  <a:cubicBezTo>
                    <a:pt x="1" y="235"/>
                    <a:pt x="1" y="235"/>
                    <a:pt x="1" y="236"/>
                  </a:cubicBezTo>
                  <a:cubicBezTo>
                    <a:pt x="1" y="239"/>
                    <a:pt x="0" y="242"/>
                    <a:pt x="0" y="245"/>
                  </a:cubicBezTo>
                  <a:cubicBezTo>
                    <a:pt x="0" y="245"/>
                    <a:pt x="0" y="246"/>
                    <a:pt x="0" y="247"/>
                  </a:cubicBezTo>
                  <a:cubicBezTo>
                    <a:pt x="0" y="250"/>
                    <a:pt x="0" y="253"/>
                    <a:pt x="0" y="256"/>
                  </a:cubicBezTo>
                  <a:cubicBezTo>
                    <a:pt x="0" y="414"/>
                    <a:pt x="0" y="414"/>
                    <a:pt x="0" y="414"/>
                  </a:cubicBezTo>
                  <a:cubicBezTo>
                    <a:pt x="0" y="411"/>
                    <a:pt x="0" y="408"/>
                    <a:pt x="0" y="404"/>
                  </a:cubicBezTo>
                  <a:cubicBezTo>
                    <a:pt x="0" y="404"/>
                    <a:pt x="0" y="403"/>
                    <a:pt x="0" y="402"/>
                  </a:cubicBezTo>
                  <a:cubicBezTo>
                    <a:pt x="0" y="399"/>
                    <a:pt x="1" y="396"/>
                    <a:pt x="1" y="393"/>
                  </a:cubicBezTo>
                  <a:cubicBezTo>
                    <a:pt x="1" y="393"/>
                    <a:pt x="1" y="392"/>
                    <a:pt x="1" y="392"/>
                  </a:cubicBezTo>
                  <a:cubicBezTo>
                    <a:pt x="2" y="389"/>
                    <a:pt x="2" y="386"/>
                    <a:pt x="3" y="384"/>
                  </a:cubicBezTo>
                  <a:cubicBezTo>
                    <a:pt x="3" y="383"/>
                    <a:pt x="3" y="383"/>
                    <a:pt x="3" y="382"/>
                  </a:cubicBezTo>
                  <a:cubicBezTo>
                    <a:pt x="4" y="379"/>
                    <a:pt x="4" y="376"/>
                    <a:pt x="5" y="373"/>
                  </a:cubicBezTo>
                  <a:cubicBezTo>
                    <a:pt x="5" y="373"/>
                    <a:pt x="5" y="372"/>
                    <a:pt x="5" y="371"/>
                  </a:cubicBezTo>
                  <a:cubicBezTo>
                    <a:pt x="6" y="369"/>
                    <a:pt x="7" y="366"/>
                    <a:pt x="8" y="363"/>
                  </a:cubicBezTo>
                  <a:cubicBezTo>
                    <a:pt x="8" y="363"/>
                    <a:pt x="8" y="363"/>
                    <a:pt x="8" y="362"/>
                  </a:cubicBezTo>
                  <a:cubicBezTo>
                    <a:pt x="9" y="360"/>
                    <a:pt x="10" y="357"/>
                    <a:pt x="11" y="354"/>
                  </a:cubicBezTo>
                  <a:cubicBezTo>
                    <a:pt x="12" y="353"/>
                    <a:pt x="12" y="352"/>
                    <a:pt x="12" y="352"/>
                  </a:cubicBezTo>
                  <a:cubicBezTo>
                    <a:pt x="13" y="349"/>
                    <a:pt x="14" y="346"/>
                    <a:pt x="16" y="343"/>
                  </a:cubicBezTo>
                  <a:cubicBezTo>
                    <a:pt x="16" y="343"/>
                    <a:pt x="16" y="343"/>
                    <a:pt x="16" y="342"/>
                  </a:cubicBezTo>
                  <a:cubicBezTo>
                    <a:pt x="18" y="340"/>
                    <a:pt x="19" y="337"/>
                    <a:pt x="20" y="335"/>
                  </a:cubicBezTo>
                  <a:cubicBezTo>
                    <a:pt x="20" y="334"/>
                    <a:pt x="21" y="333"/>
                    <a:pt x="21" y="333"/>
                  </a:cubicBezTo>
                  <a:cubicBezTo>
                    <a:pt x="23" y="330"/>
                    <a:pt x="24" y="327"/>
                    <a:pt x="26" y="325"/>
                  </a:cubicBezTo>
                  <a:cubicBezTo>
                    <a:pt x="26" y="324"/>
                    <a:pt x="26" y="324"/>
                    <a:pt x="27" y="323"/>
                  </a:cubicBezTo>
                  <a:cubicBezTo>
                    <a:pt x="28" y="321"/>
                    <a:pt x="30" y="318"/>
                    <a:pt x="32" y="316"/>
                  </a:cubicBezTo>
                  <a:cubicBezTo>
                    <a:pt x="32" y="315"/>
                    <a:pt x="32" y="315"/>
                    <a:pt x="32" y="315"/>
                  </a:cubicBezTo>
                  <a:cubicBezTo>
                    <a:pt x="34" y="312"/>
                    <a:pt x="36" y="309"/>
                    <a:pt x="38" y="307"/>
                  </a:cubicBezTo>
                  <a:cubicBezTo>
                    <a:pt x="38" y="306"/>
                    <a:pt x="39" y="305"/>
                    <a:pt x="39" y="305"/>
                  </a:cubicBezTo>
                  <a:cubicBezTo>
                    <a:pt x="41" y="302"/>
                    <a:pt x="43" y="300"/>
                    <a:pt x="45" y="297"/>
                  </a:cubicBezTo>
                  <a:cubicBezTo>
                    <a:pt x="46" y="297"/>
                    <a:pt x="46" y="297"/>
                    <a:pt x="46" y="296"/>
                  </a:cubicBezTo>
                  <a:cubicBezTo>
                    <a:pt x="48" y="294"/>
                    <a:pt x="50" y="292"/>
                    <a:pt x="52" y="289"/>
                  </a:cubicBezTo>
                  <a:cubicBezTo>
                    <a:pt x="53" y="289"/>
                    <a:pt x="53" y="288"/>
                    <a:pt x="54" y="288"/>
                  </a:cubicBezTo>
                  <a:cubicBezTo>
                    <a:pt x="56" y="285"/>
                    <a:pt x="58" y="283"/>
                    <a:pt x="61" y="280"/>
                  </a:cubicBezTo>
                  <a:cubicBezTo>
                    <a:pt x="61" y="280"/>
                    <a:pt x="62" y="279"/>
                    <a:pt x="62" y="279"/>
                  </a:cubicBezTo>
                  <a:cubicBezTo>
                    <a:pt x="64" y="277"/>
                    <a:pt x="67" y="275"/>
                    <a:pt x="69" y="272"/>
                  </a:cubicBezTo>
                  <a:cubicBezTo>
                    <a:pt x="69" y="272"/>
                    <a:pt x="70" y="272"/>
                    <a:pt x="70" y="271"/>
                  </a:cubicBezTo>
                  <a:cubicBezTo>
                    <a:pt x="73" y="269"/>
                    <a:pt x="75" y="267"/>
                    <a:pt x="78" y="264"/>
                  </a:cubicBezTo>
                  <a:cubicBezTo>
                    <a:pt x="79" y="264"/>
                    <a:pt x="79" y="263"/>
                    <a:pt x="80" y="263"/>
                  </a:cubicBezTo>
                  <a:cubicBezTo>
                    <a:pt x="83" y="260"/>
                    <a:pt x="86" y="258"/>
                    <a:pt x="90" y="255"/>
                  </a:cubicBezTo>
                  <a:cubicBezTo>
                    <a:pt x="90" y="255"/>
                    <a:pt x="91" y="254"/>
                    <a:pt x="91" y="254"/>
                  </a:cubicBezTo>
                  <a:cubicBezTo>
                    <a:pt x="95" y="251"/>
                    <a:pt x="98" y="249"/>
                    <a:pt x="102" y="246"/>
                  </a:cubicBezTo>
                  <a:cubicBezTo>
                    <a:pt x="102" y="246"/>
                    <a:pt x="103" y="245"/>
                    <a:pt x="103" y="245"/>
                  </a:cubicBezTo>
                  <a:cubicBezTo>
                    <a:pt x="106" y="243"/>
                    <a:pt x="108" y="242"/>
                    <a:pt x="111" y="240"/>
                  </a:cubicBezTo>
                  <a:cubicBezTo>
                    <a:pt x="111" y="239"/>
                    <a:pt x="112" y="239"/>
                    <a:pt x="113" y="238"/>
                  </a:cubicBezTo>
                  <a:cubicBezTo>
                    <a:pt x="116" y="236"/>
                    <a:pt x="119" y="235"/>
                    <a:pt x="122" y="233"/>
                  </a:cubicBezTo>
                  <a:cubicBezTo>
                    <a:pt x="122" y="232"/>
                    <a:pt x="123" y="232"/>
                    <a:pt x="124" y="232"/>
                  </a:cubicBezTo>
                  <a:cubicBezTo>
                    <a:pt x="126" y="230"/>
                    <a:pt x="128" y="229"/>
                    <a:pt x="130" y="228"/>
                  </a:cubicBezTo>
                  <a:cubicBezTo>
                    <a:pt x="131" y="227"/>
                    <a:pt x="132" y="227"/>
                    <a:pt x="133" y="226"/>
                  </a:cubicBezTo>
                  <a:cubicBezTo>
                    <a:pt x="135" y="225"/>
                    <a:pt x="137" y="224"/>
                    <a:pt x="139" y="223"/>
                  </a:cubicBezTo>
                  <a:cubicBezTo>
                    <a:pt x="139" y="223"/>
                    <a:pt x="140" y="222"/>
                    <a:pt x="141" y="222"/>
                  </a:cubicBezTo>
                  <a:cubicBezTo>
                    <a:pt x="146" y="219"/>
                    <a:pt x="152" y="216"/>
                    <a:pt x="157" y="213"/>
                  </a:cubicBezTo>
                  <a:cubicBezTo>
                    <a:pt x="157" y="213"/>
                    <a:pt x="158" y="213"/>
                    <a:pt x="158" y="213"/>
                  </a:cubicBezTo>
                  <a:cubicBezTo>
                    <a:pt x="163" y="210"/>
                    <a:pt x="169" y="208"/>
                    <a:pt x="175" y="205"/>
                  </a:cubicBezTo>
                  <a:cubicBezTo>
                    <a:pt x="175" y="205"/>
                    <a:pt x="175" y="205"/>
                    <a:pt x="175" y="205"/>
                  </a:cubicBezTo>
                  <a:cubicBezTo>
                    <a:pt x="180" y="203"/>
                    <a:pt x="186" y="201"/>
                    <a:pt x="191" y="198"/>
                  </a:cubicBezTo>
                  <a:cubicBezTo>
                    <a:pt x="191" y="198"/>
                    <a:pt x="191" y="198"/>
                    <a:pt x="191" y="198"/>
                  </a:cubicBezTo>
                  <a:cubicBezTo>
                    <a:pt x="197" y="196"/>
                    <a:pt x="202" y="194"/>
                    <a:pt x="207" y="192"/>
                  </a:cubicBezTo>
                  <a:cubicBezTo>
                    <a:pt x="207" y="192"/>
                    <a:pt x="208" y="192"/>
                    <a:pt x="208" y="192"/>
                  </a:cubicBezTo>
                  <a:cubicBezTo>
                    <a:pt x="213" y="190"/>
                    <a:pt x="218" y="189"/>
                    <a:pt x="223" y="187"/>
                  </a:cubicBezTo>
                  <a:cubicBezTo>
                    <a:pt x="224" y="187"/>
                    <a:pt x="224" y="187"/>
                    <a:pt x="225" y="186"/>
                  </a:cubicBezTo>
                  <a:cubicBezTo>
                    <a:pt x="229" y="185"/>
                    <a:pt x="234" y="183"/>
                    <a:pt x="239" y="182"/>
                  </a:cubicBezTo>
                  <a:cubicBezTo>
                    <a:pt x="240" y="182"/>
                    <a:pt x="241" y="182"/>
                    <a:pt x="241" y="181"/>
                  </a:cubicBezTo>
                  <a:cubicBezTo>
                    <a:pt x="246" y="180"/>
                    <a:pt x="251" y="179"/>
                    <a:pt x="256" y="178"/>
                  </a:cubicBezTo>
                  <a:cubicBezTo>
                    <a:pt x="257" y="177"/>
                    <a:pt x="257" y="177"/>
                    <a:pt x="258" y="177"/>
                  </a:cubicBezTo>
                  <a:cubicBezTo>
                    <a:pt x="263" y="176"/>
                    <a:pt x="268" y="175"/>
                    <a:pt x="273" y="173"/>
                  </a:cubicBezTo>
                  <a:cubicBezTo>
                    <a:pt x="273" y="173"/>
                    <a:pt x="274" y="173"/>
                    <a:pt x="274" y="173"/>
                  </a:cubicBezTo>
                  <a:cubicBezTo>
                    <a:pt x="279" y="172"/>
                    <a:pt x="284" y="171"/>
                    <a:pt x="289" y="170"/>
                  </a:cubicBezTo>
                  <a:cubicBezTo>
                    <a:pt x="289" y="170"/>
                    <a:pt x="290" y="170"/>
                    <a:pt x="291" y="170"/>
                  </a:cubicBezTo>
                  <a:cubicBezTo>
                    <a:pt x="295" y="169"/>
                    <a:pt x="300" y="168"/>
                    <a:pt x="305" y="167"/>
                  </a:cubicBezTo>
                  <a:cubicBezTo>
                    <a:pt x="306" y="167"/>
                    <a:pt x="307" y="167"/>
                    <a:pt x="308" y="167"/>
                  </a:cubicBezTo>
                  <a:cubicBezTo>
                    <a:pt x="313" y="166"/>
                    <a:pt x="318" y="165"/>
                    <a:pt x="323" y="164"/>
                  </a:cubicBezTo>
                  <a:cubicBezTo>
                    <a:pt x="324" y="164"/>
                    <a:pt x="325" y="164"/>
                    <a:pt x="326" y="164"/>
                  </a:cubicBezTo>
                  <a:cubicBezTo>
                    <a:pt x="331" y="163"/>
                    <a:pt x="337" y="163"/>
                    <a:pt x="342" y="162"/>
                  </a:cubicBezTo>
                  <a:cubicBezTo>
                    <a:pt x="342" y="162"/>
                    <a:pt x="342" y="162"/>
                    <a:pt x="342" y="162"/>
                  </a:cubicBezTo>
                  <a:cubicBezTo>
                    <a:pt x="348" y="161"/>
                    <a:pt x="353" y="161"/>
                    <a:pt x="359" y="160"/>
                  </a:cubicBezTo>
                  <a:cubicBezTo>
                    <a:pt x="359" y="160"/>
                    <a:pt x="360" y="160"/>
                    <a:pt x="361" y="160"/>
                  </a:cubicBezTo>
                  <a:cubicBezTo>
                    <a:pt x="366" y="160"/>
                    <a:pt x="372" y="159"/>
                    <a:pt x="377" y="159"/>
                  </a:cubicBezTo>
                  <a:cubicBezTo>
                    <a:pt x="378" y="159"/>
                    <a:pt x="379" y="159"/>
                    <a:pt x="380" y="159"/>
                  </a:cubicBezTo>
                  <a:cubicBezTo>
                    <a:pt x="386" y="159"/>
                    <a:pt x="391" y="158"/>
                    <a:pt x="397" y="158"/>
                  </a:cubicBezTo>
                  <a:cubicBezTo>
                    <a:pt x="398" y="158"/>
                    <a:pt x="399" y="158"/>
                    <a:pt x="400" y="158"/>
                  </a:cubicBezTo>
                  <a:cubicBezTo>
                    <a:pt x="405" y="158"/>
                    <a:pt x="410" y="158"/>
                    <a:pt x="415" y="158"/>
                  </a:cubicBezTo>
                  <a:cubicBezTo>
                    <a:pt x="417" y="158"/>
                    <a:pt x="418" y="158"/>
                    <a:pt x="420" y="158"/>
                  </a:cubicBezTo>
                  <a:cubicBezTo>
                    <a:pt x="426" y="158"/>
                    <a:pt x="433" y="158"/>
                    <a:pt x="439" y="158"/>
                  </a:cubicBezTo>
                  <a:cubicBezTo>
                    <a:pt x="440" y="158"/>
                    <a:pt x="441" y="158"/>
                    <a:pt x="441" y="158"/>
                  </a:cubicBezTo>
                  <a:close/>
                </a:path>
              </a:pathLst>
            </a:custGeom>
            <a:gradFill>
              <a:gsLst>
                <a:gs pos="100000">
                  <a:schemeClr val="accent1"/>
                </a:gs>
                <a:gs pos="83000">
                  <a:schemeClr val="accent1">
                    <a:lumMod val="50000"/>
                  </a:schemeClr>
                </a:gs>
                <a:gs pos="25000">
                  <a:schemeClr val="accent1"/>
                </a:gs>
                <a:gs pos="12000">
                  <a:schemeClr val="accent1">
                    <a:lumMod val="20000"/>
                    <a:lumOff val="80000"/>
                  </a:schemeClr>
                </a:gs>
                <a:gs pos="0">
                  <a:schemeClr val="accent1">
                    <a:lumMod val="40000"/>
                    <a:lumOff val="60000"/>
                  </a:schemeClr>
                </a:gs>
              </a:gsLst>
              <a:lin ang="0" scaled="1"/>
            </a:gradFill>
            <a:ln>
              <a:noFill/>
            </a:ln>
          </p:spPr>
          <p:txBody>
            <a:bodyPr vert="horz" wrap="square" lIns="182880" tIns="91440" rIns="182880" bIns="91440" numCol="1" anchor="t" anchorCtr="0" compatLnSpc="1">
              <a:prstTxWarp prst="textNoShape">
                <a:avLst/>
              </a:prstTxWarp>
            </a:bodyPr>
            <a:lstStyle/>
            <a:p>
              <a:endParaRPr lang="en-US" sz="3600"/>
            </a:p>
          </p:txBody>
        </p:sp>
        <p:sp>
          <p:nvSpPr>
            <p:cNvPr id="11" name="Oval 6"/>
            <p:cNvSpPr>
              <a:spLocks noChangeArrowheads="1"/>
            </p:cNvSpPr>
            <p:nvPr/>
          </p:nvSpPr>
          <p:spPr bwMode="auto">
            <a:xfrm>
              <a:off x="4941888" y="2936875"/>
              <a:ext cx="2301875" cy="1419225"/>
            </a:xfrm>
            <a:prstGeom prst="ellipse">
              <a:avLst/>
            </a:prstGeom>
            <a:solidFill>
              <a:schemeClr val="accent1">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grpSp>
      <p:grpSp>
        <p:nvGrpSpPr>
          <p:cNvPr id="13" name="Group 12"/>
          <p:cNvGrpSpPr/>
          <p:nvPr/>
        </p:nvGrpSpPr>
        <p:grpSpPr>
          <a:xfrm>
            <a:off x="9176090" y="4857228"/>
            <a:ext cx="5570538" cy="4494848"/>
            <a:chOff x="4941888" y="2498725"/>
            <a:chExt cx="2301875" cy="1857375"/>
          </a:xfrm>
        </p:grpSpPr>
        <p:sp>
          <p:nvSpPr>
            <p:cNvPr id="14" name="Freeform 5"/>
            <p:cNvSpPr>
              <a:spLocks/>
            </p:cNvSpPr>
            <p:nvPr/>
          </p:nvSpPr>
          <p:spPr bwMode="auto">
            <a:xfrm>
              <a:off x="4941888" y="2498725"/>
              <a:ext cx="2301875" cy="1147763"/>
            </a:xfrm>
            <a:custGeom>
              <a:avLst/>
              <a:gdLst>
                <a:gd name="T0" fmla="*/ 493 w 831"/>
                <a:gd name="T1" fmla="*/ 162 h 414"/>
                <a:gd name="T2" fmla="*/ 550 w 831"/>
                <a:gd name="T3" fmla="*/ 172 h 414"/>
                <a:gd name="T4" fmla="*/ 601 w 831"/>
                <a:gd name="T5" fmla="*/ 185 h 414"/>
                <a:gd name="T6" fmla="*/ 651 w 831"/>
                <a:gd name="T7" fmla="*/ 203 h 414"/>
                <a:gd name="T8" fmla="*/ 693 w 831"/>
                <a:gd name="T9" fmla="*/ 224 h 414"/>
                <a:gd name="T10" fmla="*/ 721 w 831"/>
                <a:gd name="T11" fmla="*/ 241 h 414"/>
                <a:gd name="T12" fmla="*/ 743 w 831"/>
                <a:gd name="T13" fmla="*/ 257 h 414"/>
                <a:gd name="T14" fmla="*/ 777 w 831"/>
                <a:gd name="T15" fmla="*/ 288 h 414"/>
                <a:gd name="T16" fmla="*/ 801 w 831"/>
                <a:gd name="T17" fmla="*/ 318 h 414"/>
                <a:gd name="T18" fmla="*/ 818 w 831"/>
                <a:gd name="T19" fmla="*/ 350 h 414"/>
                <a:gd name="T20" fmla="*/ 827 w 831"/>
                <a:gd name="T21" fmla="*/ 377 h 414"/>
                <a:gd name="T22" fmla="*/ 830 w 831"/>
                <a:gd name="T23" fmla="*/ 396 h 414"/>
                <a:gd name="T24" fmla="*/ 831 w 831"/>
                <a:gd name="T25" fmla="*/ 256 h 414"/>
                <a:gd name="T26" fmla="*/ 830 w 831"/>
                <a:gd name="T27" fmla="*/ 240 h 414"/>
                <a:gd name="T28" fmla="*/ 828 w 831"/>
                <a:gd name="T29" fmla="*/ 225 h 414"/>
                <a:gd name="T30" fmla="*/ 822 w 831"/>
                <a:gd name="T31" fmla="*/ 204 h 414"/>
                <a:gd name="T32" fmla="*/ 813 w 831"/>
                <a:gd name="T33" fmla="*/ 183 h 414"/>
                <a:gd name="T34" fmla="*/ 801 w 831"/>
                <a:gd name="T35" fmla="*/ 161 h 414"/>
                <a:gd name="T36" fmla="*/ 787 w 831"/>
                <a:gd name="T37" fmla="*/ 141 h 414"/>
                <a:gd name="T38" fmla="*/ 769 w 831"/>
                <a:gd name="T39" fmla="*/ 121 h 414"/>
                <a:gd name="T40" fmla="*/ 745 w 831"/>
                <a:gd name="T41" fmla="*/ 101 h 414"/>
                <a:gd name="T42" fmla="*/ 731 w 831"/>
                <a:gd name="T43" fmla="*/ 90 h 414"/>
                <a:gd name="T44" fmla="*/ 713 w 831"/>
                <a:gd name="T45" fmla="*/ 78 h 414"/>
                <a:gd name="T46" fmla="*/ 683 w 831"/>
                <a:gd name="T47" fmla="*/ 60 h 414"/>
                <a:gd name="T48" fmla="*/ 651 w 831"/>
                <a:gd name="T49" fmla="*/ 46 h 414"/>
                <a:gd name="T50" fmla="*/ 603 w 831"/>
                <a:gd name="T51" fmla="*/ 28 h 414"/>
                <a:gd name="T52" fmla="*/ 552 w 831"/>
                <a:gd name="T53" fmla="*/ 14 h 414"/>
                <a:gd name="T54" fmla="*/ 496 w 831"/>
                <a:gd name="T55" fmla="*/ 5 h 414"/>
                <a:gd name="T56" fmla="*/ 465 w 831"/>
                <a:gd name="T57" fmla="*/ 2 h 414"/>
                <a:gd name="T58" fmla="*/ 418 w 831"/>
                <a:gd name="T59" fmla="*/ 0 h 414"/>
                <a:gd name="T60" fmla="*/ 379 w 831"/>
                <a:gd name="T61" fmla="*/ 1 h 414"/>
                <a:gd name="T62" fmla="*/ 342 w 831"/>
                <a:gd name="T63" fmla="*/ 4 h 414"/>
                <a:gd name="T64" fmla="*/ 307 w 831"/>
                <a:gd name="T65" fmla="*/ 9 h 414"/>
                <a:gd name="T66" fmla="*/ 273 w 831"/>
                <a:gd name="T67" fmla="*/ 16 h 414"/>
                <a:gd name="T68" fmla="*/ 240 w 831"/>
                <a:gd name="T69" fmla="*/ 24 h 414"/>
                <a:gd name="T70" fmla="*/ 208 w 831"/>
                <a:gd name="T71" fmla="*/ 35 h 414"/>
                <a:gd name="T72" fmla="*/ 140 w 831"/>
                <a:gd name="T73" fmla="*/ 64 h 414"/>
                <a:gd name="T74" fmla="*/ 122 w 831"/>
                <a:gd name="T75" fmla="*/ 75 h 414"/>
                <a:gd name="T76" fmla="*/ 91 w 831"/>
                <a:gd name="T77" fmla="*/ 96 h 414"/>
                <a:gd name="T78" fmla="*/ 69 w 831"/>
                <a:gd name="T79" fmla="*/ 115 h 414"/>
                <a:gd name="T80" fmla="*/ 45 w 831"/>
                <a:gd name="T81" fmla="*/ 139 h 414"/>
                <a:gd name="T82" fmla="*/ 26 w 831"/>
                <a:gd name="T83" fmla="*/ 167 h 414"/>
                <a:gd name="T84" fmla="*/ 11 w 831"/>
                <a:gd name="T85" fmla="*/ 196 h 414"/>
                <a:gd name="T86" fmla="*/ 3 w 831"/>
                <a:gd name="T87" fmla="*/ 226 h 414"/>
                <a:gd name="T88" fmla="*/ 0 w 831"/>
                <a:gd name="T89" fmla="*/ 414 h 414"/>
                <a:gd name="T90" fmla="*/ 3 w 831"/>
                <a:gd name="T91" fmla="*/ 382 h 414"/>
                <a:gd name="T92" fmla="*/ 12 w 831"/>
                <a:gd name="T93" fmla="*/ 352 h 414"/>
                <a:gd name="T94" fmla="*/ 27 w 831"/>
                <a:gd name="T95" fmla="*/ 323 h 414"/>
                <a:gd name="T96" fmla="*/ 46 w 831"/>
                <a:gd name="T97" fmla="*/ 296 h 414"/>
                <a:gd name="T98" fmla="*/ 70 w 831"/>
                <a:gd name="T99" fmla="*/ 271 h 414"/>
                <a:gd name="T100" fmla="*/ 103 w 831"/>
                <a:gd name="T101" fmla="*/ 245 h 414"/>
                <a:gd name="T102" fmla="*/ 133 w 831"/>
                <a:gd name="T103" fmla="*/ 226 h 414"/>
                <a:gd name="T104" fmla="*/ 175 w 831"/>
                <a:gd name="T105" fmla="*/ 205 h 414"/>
                <a:gd name="T106" fmla="*/ 225 w 831"/>
                <a:gd name="T107" fmla="*/ 186 h 414"/>
                <a:gd name="T108" fmla="*/ 274 w 831"/>
                <a:gd name="T109" fmla="*/ 173 h 414"/>
                <a:gd name="T110" fmla="*/ 326 w 831"/>
                <a:gd name="T111" fmla="*/ 164 h 414"/>
                <a:gd name="T112" fmla="*/ 380 w 831"/>
                <a:gd name="T113" fmla="*/ 159 h 414"/>
                <a:gd name="T114" fmla="*/ 441 w 831"/>
                <a:gd name="T115" fmla="*/ 15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1" h="414">
                  <a:moveTo>
                    <a:pt x="441" y="158"/>
                  </a:moveTo>
                  <a:cubicBezTo>
                    <a:pt x="449" y="159"/>
                    <a:pt x="456" y="159"/>
                    <a:pt x="464" y="160"/>
                  </a:cubicBezTo>
                  <a:cubicBezTo>
                    <a:pt x="464" y="160"/>
                    <a:pt x="465" y="160"/>
                    <a:pt x="466" y="160"/>
                  </a:cubicBezTo>
                  <a:cubicBezTo>
                    <a:pt x="471" y="160"/>
                    <a:pt x="475" y="161"/>
                    <a:pt x="479" y="161"/>
                  </a:cubicBezTo>
                  <a:cubicBezTo>
                    <a:pt x="480" y="161"/>
                    <a:pt x="481" y="161"/>
                    <a:pt x="482" y="161"/>
                  </a:cubicBezTo>
                  <a:cubicBezTo>
                    <a:pt x="486" y="162"/>
                    <a:pt x="489" y="162"/>
                    <a:pt x="493" y="162"/>
                  </a:cubicBezTo>
                  <a:cubicBezTo>
                    <a:pt x="494" y="163"/>
                    <a:pt x="495" y="163"/>
                    <a:pt x="496" y="163"/>
                  </a:cubicBezTo>
                  <a:cubicBezTo>
                    <a:pt x="502" y="164"/>
                    <a:pt x="507" y="164"/>
                    <a:pt x="513" y="165"/>
                  </a:cubicBezTo>
                  <a:cubicBezTo>
                    <a:pt x="514" y="165"/>
                    <a:pt x="514" y="165"/>
                    <a:pt x="515" y="165"/>
                  </a:cubicBezTo>
                  <a:cubicBezTo>
                    <a:pt x="521" y="166"/>
                    <a:pt x="526" y="167"/>
                    <a:pt x="531" y="168"/>
                  </a:cubicBezTo>
                  <a:cubicBezTo>
                    <a:pt x="532" y="168"/>
                    <a:pt x="533" y="168"/>
                    <a:pt x="534" y="169"/>
                  </a:cubicBezTo>
                  <a:cubicBezTo>
                    <a:pt x="539" y="170"/>
                    <a:pt x="545" y="171"/>
                    <a:pt x="550" y="172"/>
                  </a:cubicBezTo>
                  <a:cubicBezTo>
                    <a:pt x="550" y="172"/>
                    <a:pt x="551" y="172"/>
                    <a:pt x="552" y="172"/>
                  </a:cubicBezTo>
                  <a:cubicBezTo>
                    <a:pt x="557" y="173"/>
                    <a:pt x="563" y="174"/>
                    <a:pt x="568" y="176"/>
                  </a:cubicBezTo>
                  <a:cubicBezTo>
                    <a:pt x="568" y="176"/>
                    <a:pt x="568" y="176"/>
                    <a:pt x="569" y="176"/>
                  </a:cubicBezTo>
                  <a:cubicBezTo>
                    <a:pt x="574" y="177"/>
                    <a:pt x="579" y="179"/>
                    <a:pt x="585" y="180"/>
                  </a:cubicBezTo>
                  <a:cubicBezTo>
                    <a:pt x="585" y="180"/>
                    <a:pt x="585" y="180"/>
                    <a:pt x="586" y="180"/>
                  </a:cubicBezTo>
                  <a:cubicBezTo>
                    <a:pt x="591" y="182"/>
                    <a:pt x="596" y="183"/>
                    <a:pt x="601" y="185"/>
                  </a:cubicBezTo>
                  <a:cubicBezTo>
                    <a:pt x="602" y="185"/>
                    <a:pt x="602" y="185"/>
                    <a:pt x="603" y="186"/>
                  </a:cubicBezTo>
                  <a:cubicBezTo>
                    <a:pt x="608" y="187"/>
                    <a:pt x="613" y="189"/>
                    <a:pt x="618" y="190"/>
                  </a:cubicBezTo>
                  <a:cubicBezTo>
                    <a:pt x="618" y="191"/>
                    <a:pt x="619" y="191"/>
                    <a:pt x="620" y="191"/>
                  </a:cubicBezTo>
                  <a:cubicBezTo>
                    <a:pt x="625" y="193"/>
                    <a:pt x="629" y="194"/>
                    <a:pt x="634" y="196"/>
                  </a:cubicBezTo>
                  <a:cubicBezTo>
                    <a:pt x="635" y="196"/>
                    <a:pt x="635" y="197"/>
                    <a:pt x="636" y="197"/>
                  </a:cubicBezTo>
                  <a:cubicBezTo>
                    <a:pt x="641" y="199"/>
                    <a:pt x="646" y="201"/>
                    <a:pt x="651" y="203"/>
                  </a:cubicBezTo>
                  <a:cubicBezTo>
                    <a:pt x="652" y="203"/>
                    <a:pt x="653" y="204"/>
                    <a:pt x="653" y="204"/>
                  </a:cubicBezTo>
                  <a:cubicBezTo>
                    <a:pt x="658" y="206"/>
                    <a:pt x="663" y="208"/>
                    <a:pt x="668" y="211"/>
                  </a:cubicBezTo>
                  <a:cubicBezTo>
                    <a:pt x="669" y="211"/>
                    <a:pt x="669" y="211"/>
                    <a:pt x="670" y="212"/>
                  </a:cubicBezTo>
                  <a:cubicBezTo>
                    <a:pt x="674" y="213"/>
                    <a:pt x="677" y="215"/>
                    <a:pt x="681" y="217"/>
                  </a:cubicBezTo>
                  <a:cubicBezTo>
                    <a:pt x="682" y="217"/>
                    <a:pt x="682" y="218"/>
                    <a:pt x="683" y="218"/>
                  </a:cubicBezTo>
                  <a:cubicBezTo>
                    <a:pt x="686" y="220"/>
                    <a:pt x="690" y="222"/>
                    <a:pt x="693" y="224"/>
                  </a:cubicBezTo>
                  <a:cubicBezTo>
                    <a:pt x="694" y="224"/>
                    <a:pt x="694" y="224"/>
                    <a:pt x="694" y="224"/>
                  </a:cubicBezTo>
                  <a:cubicBezTo>
                    <a:pt x="697" y="226"/>
                    <a:pt x="700" y="228"/>
                    <a:pt x="703" y="229"/>
                  </a:cubicBezTo>
                  <a:cubicBezTo>
                    <a:pt x="704" y="230"/>
                    <a:pt x="705" y="230"/>
                    <a:pt x="706" y="231"/>
                  </a:cubicBezTo>
                  <a:cubicBezTo>
                    <a:pt x="708" y="232"/>
                    <a:pt x="710" y="234"/>
                    <a:pt x="713" y="235"/>
                  </a:cubicBezTo>
                  <a:cubicBezTo>
                    <a:pt x="713" y="236"/>
                    <a:pt x="714" y="236"/>
                    <a:pt x="715" y="237"/>
                  </a:cubicBezTo>
                  <a:cubicBezTo>
                    <a:pt x="717" y="238"/>
                    <a:pt x="719" y="239"/>
                    <a:pt x="721" y="241"/>
                  </a:cubicBezTo>
                  <a:cubicBezTo>
                    <a:pt x="722" y="241"/>
                    <a:pt x="722" y="241"/>
                    <a:pt x="723" y="242"/>
                  </a:cubicBezTo>
                  <a:cubicBezTo>
                    <a:pt x="725" y="243"/>
                    <a:pt x="728" y="245"/>
                    <a:pt x="730" y="247"/>
                  </a:cubicBezTo>
                  <a:cubicBezTo>
                    <a:pt x="731" y="248"/>
                    <a:pt x="732" y="248"/>
                    <a:pt x="733" y="249"/>
                  </a:cubicBezTo>
                  <a:cubicBezTo>
                    <a:pt x="734" y="250"/>
                    <a:pt x="736" y="251"/>
                    <a:pt x="737" y="252"/>
                  </a:cubicBezTo>
                  <a:cubicBezTo>
                    <a:pt x="738" y="252"/>
                    <a:pt x="739" y="253"/>
                    <a:pt x="740" y="254"/>
                  </a:cubicBezTo>
                  <a:cubicBezTo>
                    <a:pt x="741" y="255"/>
                    <a:pt x="742" y="256"/>
                    <a:pt x="743" y="257"/>
                  </a:cubicBezTo>
                  <a:cubicBezTo>
                    <a:pt x="744" y="257"/>
                    <a:pt x="745" y="258"/>
                    <a:pt x="745" y="258"/>
                  </a:cubicBezTo>
                  <a:cubicBezTo>
                    <a:pt x="749" y="261"/>
                    <a:pt x="753" y="264"/>
                    <a:pt x="756" y="267"/>
                  </a:cubicBezTo>
                  <a:cubicBezTo>
                    <a:pt x="757" y="268"/>
                    <a:pt x="757" y="268"/>
                    <a:pt x="758" y="269"/>
                  </a:cubicBezTo>
                  <a:cubicBezTo>
                    <a:pt x="761" y="272"/>
                    <a:pt x="764" y="275"/>
                    <a:pt x="767" y="278"/>
                  </a:cubicBezTo>
                  <a:cubicBezTo>
                    <a:pt x="768" y="278"/>
                    <a:pt x="768" y="279"/>
                    <a:pt x="769" y="279"/>
                  </a:cubicBezTo>
                  <a:cubicBezTo>
                    <a:pt x="772" y="282"/>
                    <a:pt x="774" y="285"/>
                    <a:pt x="777" y="288"/>
                  </a:cubicBezTo>
                  <a:cubicBezTo>
                    <a:pt x="777" y="288"/>
                    <a:pt x="778" y="289"/>
                    <a:pt x="778" y="289"/>
                  </a:cubicBezTo>
                  <a:cubicBezTo>
                    <a:pt x="781" y="292"/>
                    <a:pt x="784" y="295"/>
                    <a:pt x="786" y="298"/>
                  </a:cubicBezTo>
                  <a:cubicBezTo>
                    <a:pt x="786" y="298"/>
                    <a:pt x="787" y="299"/>
                    <a:pt x="787" y="299"/>
                  </a:cubicBezTo>
                  <a:cubicBezTo>
                    <a:pt x="789" y="302"/>
                    <a:pt x="792" y="305"/>
                    <a:pt x="794" y="308"/>
                  </a:cubicBezTo>
                  <a:cubicBezTo>
                    <a:pt x="794" y="308"/>
                    <a:pt x="794" y="308"/>
                    <a:pt x="794" y="308"/>
                  </a:cubicBezTo>
                  <a:cubicBezTo>
                    <a:pt x="796" y="312"/>
                    <a:pt x="799" y="315"/>
                    <a:pt x="801" y="318"/>
                  </a:cubicBezTo>
                  <a:cubicBezTo>
                    <a:pt x="801" y="318"/>
                    <a:pt x="801" y="319"/>
                    <a:pt x="801" y="319"/>
                  </a:cubicBezTo>
                  <a:cubicBezTo>
                    <a:pt x="803" y="322"/>
                    <a:pt x="805" y="325"/>
                    <a:pt x="807" y="328"/>
                  </a:cubicBezTo>
                  <a:cubicBezTo>
                    <a:pt x="807" y="328"/>
                    <a:pt x="808" y="329"/>
                    <a:pt x="808" y="330"/>
                  </a:cubicBezTo>
                  <a:cubicBezTo>
                    <a:pt x="810" y="333"/>
                    <a:pt x="811" y="336"/>
                    <a:pt x="813" y="339"/>
                  </a:cubicBezTo>
                  <a:cubicBezTo>
                    <a:pt x="813" y="339"/>
                    <a:pt x="813" y="340"/>
                    <a:pt x="813" y="340"/>
                  </a:cubicBezTo>
                  <a:cubicBezTo>
                    <a:pt x="815" y="343"/>
                    <a:pt x="816" y="347"/>
                    <a:pt x="818" y="350"/>
                  </a:cubicBezTo>
                  <a:cubicBezTo>
                    <a:pt x="818" y="350"/>
                    <a:pt x="818" y="350"/>
                    <a:pt x="818" y="350"/>
                  </a:cubicBezTo>
                  <a:cubicBezTo>
                    <a:pt x="819" y="353"/>
                    <a:pt x="821" y="357"/>
                    <a:pt x="822" y="360"/>
                  </a:cubicBezTo>
                  <a:cubicBezTo>
                    <a:pt x="822" y="361"/>
                    <a:pt x="822" y="361"/>
                    <a:pt x="822" y="362"/>
                  </a:cubicBezTo>
                  <a:cubicBezTo>
                    <a:pt x="823" y="365"/>
                    <a:pt x="824" y="368"/>
                    <a:pt x="825" y="372"/>
                  </a:cubicBezTo>
                  <a:cubicBezTo>
                    <a:pt x="825" y="372"/>
                    <a:pt x="826" y="373"/>
                    <a:pt x="826" y="374"/>
                  </a:cubicBezTo>
                  <a:cubicBezTo>
                    <a:pt x="826" y="375"/>
                    <a:pt x="826" y="376"/>
                    <a:pt x="827" y="377"/>
                  </a:cubicBezTo>
                  <a:cubicBezTo>
                    <a:pt x="827" y="378"/>
                    <a:pt x="827" y="379"/>
                    <a:pt x="827" y="380"/>
                  </a:cubicBezTo>
                  <a:cubicBezTo>
                    <a:pt x="827" y="381"/>
                    <a:pt x="828" y="382"/>
                    <a:pt x="828" y="383"/>
                  </a:cubicBezTo>
                  <a:cubicBezTo>
                    <a:pt x="828" y="384"/>
                    <a:pt x="828" y="385"/>
                    <a:pt x="828" y="386"/>
                  </a:cubicBezTo>
                  <a:cubicBezTo>
                    <a:pt x="829" y="387"/>
                    <a:pt x="829" y="388"/>
                    <a:pt x="829" y="389"/>
                  </a:cubicBezTo>
                  <a:cubicBezTo>
                    <a:pt x="829" y="391"/>
                    <a:pt x="829" y="392"/>
                    <a:pt x="829" y="393"/>
                  </a:cubicBezTo>
                  <a:cubicBezTo>
                    <a:pt x="830" y="394"/>
                    <a:pt x="830" y="395"/>
                    <a:pt x="830" y="396"/>
                  </a:cubicBezTo>
                  <a:cubicBezTo>
                    <a:pt x="830" y="397"/>
                    <a:pt x="830" y="398"/>
                    <a:pt x="830" y="399"/>
                  </a:cubicBezTo>
                  <a:cubicBezTo>
                    <a:pt x="830" y="400"/>
                    <a:pt x="830" y="402"/>
                    <a:pt x="830" y="403"/>
                  </a:cubicBezTo>
                  <a:cubicBezTo>
                    <a:pt x="831" y="404"/>
                    <a:pt x="831" y="405"/>
                    <a:pt x="831" y="406"/>
                  </a:cubicBezTo>
                  <a:cubicBezTo>
                    <a:pt x="831" y="407"/>
                    <a:pt x="831" y="409"/>
                    <a:pt x="831" y="410"/>
                  </a:cubicBezTo>
                  <a:cubicBezTo>
                    <a:pt x="831" y="411"/>
                    <a:pt x="831" y="412"/>
                    <a:pt x="831" y="414"/>
                  </a:cubicBezTo>
                  <a:cubicBezTo>
                    <a:pt x="831" y="256"/>
                    <a:pt x="831" y="256"/>
                    <a:pt x="831" y="256"/>
                  </a:cubicBezTo>
                  <a:cubicBezTo>
                    <a:pt x="831" y="256"/>
                    <a:pt x="831" y="255"/>
                    <a:pt x="831" y="254"/>
                  </a:cubicBezTo>
                  <a:cubicBezTo>
                    <a:pt x="831" y="254"/>
                    <a:pt x="831" y="253"/>
                    <a:pt x="831" y="252"/>
                  </a:cubicBezTo>
                  <a:cubicBezTo>
                    <a:pt x="831" y="251"/>
                    <a:pt x="831" y="250"/>
                    <a:pt x="831" y="248"/>
                  </a:cubicBezTo>
                  <a:cubicBezTo>
                    <a:pt x="831" y="247"/>
                    <a:pt x="831" y="246"/>
                    <a:pt x="830" y="245"/>
                  </a:cubicBezTo>
                  <a:cubicBezTo>
                    <a:pt x="830" y="244"/>
                    <a:pt x="830" y="243"/>
                    <a:pt x="830" y="242"/>
                  </a:cubicBezTo>
                  <a:cubicBezTo>
                    <a:pt x="830" y="241"/>
                    <a:pt x="830" y="241"/>
                    <a:pt x="830" y="240"/>
                  </a:cubicBezTo>
                  <a:cubicBezTo>
                    <a:pt x="830" y="240"/>
                    <a:pt x="830" y="239"/>
                    <a:pt x="830" y="238"/>
                  </a:cubicBezTo>
                  <a:cubicBezTo>
                    <a:pt x="830" y="237"/>
                    <a:pt x="830" y="236"/>
                    <a:pt x="829" y="235"/>
                  </a:cubicBezTo>
                  <a:cubicBezTo>
                    <a:pt x="829" y="234"/>
                    <a:pt x="829" y="233"/>
                    <a:pt x="829" y="232"/>
                  </a:cubicBezTo>
                  <a:cubicBezTo>
                    <a:pt x="829" y="231"/>
                    <a:pt x="829" y="230"/>
                    <a:pt x="828" y="229"/>
                  </a:cubicBezTo>
                  <a:cubicBezTo>
                    <a:pt x="828" y="228"/>
                    <a:pt x="828" y="228"/>
                    <a:pt x="828" y="227"/>
                  </a:cubicBezTo>
                  <a:cubicBezTo>
                    <a:pt x="828" y="227"/>
                    <a:pt x="828" y="226"/>
                    <a:pt x="828" y="225"/>
                  </a:cubicBezTo>
                  <a:cubicBezTo>
                    <a:pt x="828" y="224"/>
                    <a:pt x="827" y="223"/>
                    <a:pt x="827" y="222"/>
                  </a:cubicBezTo>
                  <a:cubicBezTo>
                    <a:pt x="827" y="221"/>
                    <a:pt x="827" y="220"/>
                    <a:pt x="827" y="219"/>
                  </a:cubicBezTo>
                  <a:cubicBezTo>
                    <a:pt x="826" y="218"/>
                    <a:pt x="826" y="217"/>
                    <a:pt x="826" y="216"/>
                  </a:cubicBezTo>
                  <a:cubicBezTo>
                    <a:pt x="826" y="216"/>
                    <a:pt x="826" y="215"/>
                    <a:pt x="826" y="215"/>
                  </a:cubicBezTo>
                  <a:cubicBezTo>
                    <a:pt x="825" y="215"/>
                    <a:pt x="825" y="214"/>
                    <a:pt x="825" y="214"/>
                  </a:cubicBezTo>
                  <a:cubicBezTo>
                    <a:pt x="824" y="211"/>
                    <a:pt x="823" y="207"/>
                    <a:pt x="822" y="204"/>
                  </a:cubicBezTo>
                  <a:cubicBezTo>
                    <a:pt x="822" y="204"/>
                    <a:pt x="822" y="204"/>
                    <a:pt x="822" y="203"/>
                  </a:cubicBezTo>
                  <a:cubicBezTo>
                    <a:pt x="822" y="203"/>
                    <a:pt x="822" y="203"/>
                    <a:pt x="822" y="203"/>
                  </a:cubicBezTo>
                  <a:cubicBezTo>
                    <a:pt x="821" y="199"/>
                    <a:pt x="819" y="196"/>
                    <a:pt x="818" y="192"/>
                  </a:cubicBezTo>
                  <a:cubicBezTo>
                    <a:pt x="818" y="192"/>
                    <a:pt x="818" y="192"/>
                    <a:pt x="818" y="192"/>
                  </a:cubicBezTo>
                  <a:cubicBezTo>
                    <a:pt x="818" y="192"/>
                    <a:pt x="818" y="192"/>
                    <a:pt x="818" y="192"/>
                  </a:cubicBezTo>
                  <a:cubicBezTo>
                    <a:pt x="816" y="189"/>
                    <a:pt x="815" y="186"/>
                    <a:pt x="813" y="183"/>
                  </a:cubicBezTo>
                  <a:cubicBezTo>
                    <a:pt x="813" y="182"/>
                    <a:pt x="813" y="182"/>
                    <a:pt x="813" y="182"/>
                  </a:cubicBezTo>
                  <a:cubicBezTo>
                    <a:pt x="813" y="181"/>
                    <a:pt x="813" y="181"/>
                    <a:pt x="813" y="181"/>
                  </a:cubicBezTo>
                  <a:cubicBezTo>
                    <a:pt x="811" y="178"/>
                    <a:pt x="810" y="175"/>
                    <a:pt x="808" y="172"/>
                  </a:cubicBezTo>
                  <a:cubicBezTo>
                    <a:pt x="808" y="172"/>
                    <a:pt x="808" y="171"/>
                    <a:pt x="807" y="171"/>
                  </a:cubicBezTo>
                  <a:cubicBezTo>
                    <a:pt x="807" y="171"/>
                    <a:pt x="807" y="171"/>
                    <a:pt x="807" y="170"/>
                  </a:cubicBezTo>
                  <a:cubicBezTo>
                    <a:pt x="805" y="167"/>
                    <a:pt x="803" y="164"/>
                    <a:pt x="801" y="161"/>
                  </a:cubicBezTo>
                  <a:cubicBezTo>
                    <a:pt x="801" y="161"/>
                    <a:pt x="801" y="161"/>
                    <a:pt x="801" y="161"/>
                  </a:cubicBezTo>
                  <a:cubicBezTo>
                    <a:pt x="801" y="161"/>
                    <a:pt x="801" y="160"/>
                    <a:pt x="801" y="160"/>
                  </a:cubicBezTo>
                  <a:cubicBezTo>
                    <a:pt x="799" y="157"/>
                    <a:pt x="796" y="154"/>
                    <a:pt x="794" y="151"/>
                  </a:cubicBezTo>
                  <a:cubicBezTo>
                    <a:pt x="794" y="151"/>
                    <a:pt x="794" y="151"/>
                    <a:pt x="794" y="151"/>
                  </a:cubicBezTo>
                  <a:cubicBezTo>
                    <a:pt x="794" y="151"/>
                    <a:pt x="794" y="151"/>
                    <a:pt x="794" y="151"/>
                  </a:cubicBezTo>
                  <a:cubicBezTo>
                    <a:pt x="792" y="148"/>
                    <a:pt x="789" y="145"/>
                    <a:pt x="787" y="141"/>
                  </a:cubicBezTo>
                  <a:cubicBezTo>
                    <a:pt x="787" y="141"/>
                    <a:pt x="787" y="141"/>
                    <a:pt x="786" y="141"/>
                  </a:cubicBezTo>
                  <a:cubicBezTo>
                    <a:pt x="786" y="141"/>
                    <a:pt x="786" y="141"/>
                    <a:pt x="786" y="140"/>
                  </a:cubicBezTo>
                  <a:cubicBezTo>
                    <a:pt x="784" y="137"/>
                    <a:pt x="781" y="134"/>
                    <a:pt x="778" y="132"/>
                  </a:cubicBezTo>
                  <a:cubicBezTo>
                    <a:pt x="778" y="131"/>
                    <a:pt x="778" y="131"/>
                    <a:pt x="778" y="131"/>
                  </a:cubicBezTo>
                  <a:cubicBezTo>
                    <a:pt x="777" y="131"/>
                    <a:pt x="777" y="130"/>
                    <a:pt x="777" y="130"/>
                  </a:cubicBezTo>
                  <a:cubicBezTo>
                    <a:pt x="774" y="127"/>
                    <a:pt x="772" y="124"/>
                    <a:pt x="769" y="121"/>
                  </a:cubicBezTo>
                  <a:cubicBezTo>
                    <a:pt x="768" y="121"/>
                    <a:pt x="768" y="121"/>
                    <a:pt x="768" y="121"/>
                  </a:cubicBezTo>
                  <a:cubicBezTo>
                    <a:pt x="768" y="121"/>
                    <a:pt x="768" y="120"/>
                    <a:pt x="767" y="120"/>
                  </a:cubicBezTo>
                  <a:cubicBezTo>
                    <a:pt x="764" y="117"/>
                    <a:pt x="761" y="114"/>
                    <a:pt x="758" y="111"/>
                  </a:cubicBezTo>
                  <a:cubicBezTo>
                    <a:pt x="757" y="111"/>
                    <a:pt x="757" y="111"/>
                    <a:pt x="757" y="110"/>
                  </a:cubicBezTo>
                  <a:cubicBezTo>
                    <a:pt x="757" y="110"/>
                    <a:pt x="756" y="110"/>
                    <a:pt x="756" y="110"/>
                  </a:cubicBezTo>
                  <a:cubicBezTo>
                    <a:pt x="753" y="107"/>
                    <a:pt x="749" y="104"/>
                    <a:pt x="745" y="101"/>
                  </a:cubicBezTo>
                  <a:cubicBezTo>
                    <a:pt x="745" y="101"/>
                    <a:pt x="745" y="100"/>
                    <a:pt x="745" y="100"/>
                  </a:cubicBezTo>
                  <a:cubicBezTo>
                    <a:pt x="744" y="100"/>
                    <a:pt x="744" y="100"/>
                    <a:pt x="744" y="99"/>
                  </a:cubicBezTo>
                  <a:cubicBezTo>
                    <a:pt x="742" y="98"/>
                    <a:pt x="741" y="97"/>
                    <a:pt x="740" y="96"/>
                  </a:cubicBezTo>
                  <a:cubicBezTo>
                    <a:pt x="739" y="96"/>
                    <a:pt x="738" y="95"/>
                    <a:pt x="737" y="94"/>
                  </a:cubicBezTo>
                  <a:cubicBezTo>
                    <a:pt x="736" y="93"/>
                    <a:pt x="734" y="92"/>
                    <a:pt x="733" y="91"/>
                  </a:cubicBezTo>
                  <a:cubicBezTo>
                    <a:pt x="732" y="91"/>
                    <a:pt x="731" y="90"/>
                    <a:pt x="731" y="90"/>
                  </a:cubicBezTo>
                  <a:cubicBezTo>
                    <a:pt x="731" y="89"/>
                    <a:pt x="730" y="89"/>
                    <a:pt x="730" y="89"/>
                  </a:cubicBezTo>
                  <a:cubicBezTo>
                    <a:pt x="728" y="87"/>
                    <a:pt x="725" y="86"/>
                    <a:pt x="723" y="84"/>
                  </a:cubicBezTo>
                  <a:cubicBezTo>
                    <a:pt x="722" y="84"/>
                    <a:pt x="722" y="84"/>
                    <a:pt x="722" y="83"/>
                  </a:cubicBezTo>
                  <a:cubicBezTo>
                    <a:pt x="719" y="82"/>
                    <a:pt x="717" y="80"/>
                    <a:pt x="715" y="79"/>
                  </a:cubicBezTo>
                  <a:cubicBezTo>
                    <a:pt x="715" y="79"/>
                    <a:pt x="714" y="79"/>
                    <a:pt x="714" y="78"/>
                  </a:cubicBezTo>
                  <a:cubicBezTo>
                    <a:pt x="714" y="78"/>
                    <a:pt x="713" y="78"/>
                    <a:pt x="713" y="78"/>
                  </a:cubicBezTo>
                  <a:cubicBezTo>
                    <a:pt x="710" y="76"/>
                    <a:pt x="708" y="75"/>
                    <a:pt x="706" y="73"/>
                  </a:cubicBezTo>
                  <a:cubicBezTo>
                    <a:pt x="705" y="73"/>
                    <a:pt x="704" y="72"/>
                    <a:pt x="703" y="72"/>
                  </a:cubicBezTo>
                  <a:cubicBezTo>
                    <a:pt x="700" y="70"/>
                    <a:pt x="697" y="68"/>
                    <a:pt x="694" y="67"/>
                  </a:cubicBezTo>
                  <a:cubicBezTo>
                    <a:pt x="694" y="67"/>
                    <a:pt x="694" y="66"/>
                    <a:pt x="694" y="66"/>
                  </a:cubicBezTo>
                  <a:cubicBezTo>
                    <a:pt x="694" y="66"/>
                    <a:pt x="694" y="66"/>
                    <a:pt x="693" y="66"/>
                  </a:cubicBezTo>
                  <a:cubicBezTo>
                    <a:pt x="690" y="64"/>
                    <a:pt x="686" y="62"/>
                    <a:pt x="683" y="60"/>
                  </a:cubicBezTo>
                  <a:cubicBezTo>
                    <a:pt x="682" y="60"/>
                    <a:pt x="682" y="60"/>
                    <a:pt x="681" y="59"/>
                  </a:cubicBezTo>
                  <a:cubicBezTo>
                    <a:pt x="677" y="58"/>
                    <a:pt x="674" y="56"/>
                    <a:pt x="670" y="54"/>
                  </a:cubicBezTo>
                  <a:cubicBezTo>
                    <a:pt x="670" y="54"/>
                    <a:pt x="669" y="54"/>
                    <a:pt x="669" y="54"/>
                  </a:cubicBezTo>
                  <a:cubicBezTo>
                    <a:pt x="669" y="53"/>
                    <a:pt x="668" y="53"/>
                    <a:pt x="668" y="53"/>
                  </a:cubicBezTo>
                  <a:cubicBezTo>
                    <a:pt x="663" y="51"/>
                    <a:pt x="658" y="49"/>
                    <a:pt x="653" y="46"/>
                  </a:cubicBezTo>
                  <a:cubicBezTo>
                    <a:pt x="652" y="46"/>
                    <a:pt x="652" y="46"/>
                    <a:pt x="651" y="46"/>
                  </a:cubicBezTo>
                  <a:cubicBezTo>
                    <a:pt x="646" y="43"/>
                    <a:pt x="641" y="41"/>
                    <a:pt x="636" y="39"/>
                  </a:cubicBezTo>
                  <a:cubicBezTo>
                    <a:pt x="636" y="39"/>
                    <a:pt x="635" y="39"/>
                    <a:pt x="635" y="39"/>
                  </a:cubicBezTo>
                  <a:cubicBezTo>
                    <a:pt x="635" y="39"/>
                    <a:pt x="634" y="39"/>
                    <a:pt x="634" y="39"/>
                  </a:cubicBezTo>
                  <a:cubicBezTo>
                    <a:pt x="629" y="37"/>
                    <a:pt x="625" y="35"/>
                    <a:pt x="620" y="33"/>
                  </a:cubicBezTo>
                  <a:cubicBezTo>
                    <a:pt x="619" y="33"/>
                    <a:pt x="618" y="33"/>
                    <a:pt x="618" y="33"/>
                  </a:cubicBezTo>
                  <a:cubicBezTo>
                    <a:pt x="613" y="31"/>
                    <a:pt x="608" y="29"/>
                    <a:pt x="603" y="28"/>
                  </a:cubicBezTo>
                  <a:cubicBezTo>
                    <a:pt x="602" y="28"/>
                    <a:pt x="602" y="28"/>
                    <a:pt x="601" y="27"/>
                  </a:cubicBezTo>
                  <a:cubicBezTo>
                    <a:pt x="596" y="26"/>
                    <a:pt x="591" y="24"/>
                    <a:pt x="586" y="23"/>
                  </a:cubicBezTo>
                  <a:cubicBezTo>
                    <a:pt x="585" y="23"/>
                    <a:pt x="585" y="23"/>
                    <a:pt x="585" y="23"/>
                  </a:cubicBezTo>
                  <a:cubicBezTo>
                    <a:pt x="579" y="21"/>
                    <a:pt x="574" y="20"/>
                    <a:pt x="569" y="18"/>
                  </a:cubicBezTo>
                  <a:cubicBezTo>
                    <a:pt x="568" y="18"/>
                    <a:pt x="568" y="18"/>
                    <a:pt x="568" y="18"/>
                  </a:cubicBezTo>
                  <a:cubicBezTo>
                    <a:pt x="563" y="17"/>
                    <a:pt x="557" y="16"/>
                    <a:pt x="552" y="14"/>
                  </a:cubicBezTo>
                  <a:cubicBezTo>
                    <a:pt x="551" y="14"/>
                    <a:pt x="550" y="14"/>
                    <a:pt x="550" y="14"/>
                  </a:cubicBezTo>
                  <a:cubicBezTo>
                    <a:pt x="545" y="13"/>
                    <a:pt x="539" y="12"/>
                    <a:pt x="534" y="11"/>
                  </a:cubicBezTo>
                  <a:cubicBezTo>
                    <a:pt x="533" y="11"/>
                    <a:pt x="532" y="11"/>
                    <a:pt x="531" y="10"/>
                  </a:cubicBezTo>
                  <a:cubicBezTo>
                    <a:pt x="526" y="10"/>
                    <a:pt x="521" y="9"/>
                    <a:pt x="515" y="8"/>
                  </a:cubicBezTo>
                  <a:cubicBezTo>
                    <a:pt x="514" y="8"/>
                    <a:pt x="514" y="8"/>
                    <a:pt x="513" y="7"/>
                  </a:cubicBezTo>
                  <a:cubicBezTo>
                    <a:pt x="507" y="7"/>
                    <a:pt x="502" y="6"/>
                    <a:pt x="496" y="5"/>
                  </a:cubicBezTo>
                  <a:cubicBezTo>
                    <a:pt x="496" y="5"/>
                    <a:pt x="496" y="5"/>
                    <a:pt x="495" y="5"/>
                  </a:cubicBezTo>
                  <a:cubicBezTo>
                    <a:pt x="495" y="5"/>
                    <a:pt x="494" y="5"/>
                    <a:pt x="493" y="5"/>
                  </a:cubicBezTo>
                  <a:cubicBezTo>
                    <a:pt x="489" y="4"/>
                    <a:pt x="486" y="4"/>
                    <a:pt x="482" y="4"/>
                  </a:cubicBezTo>
                  <a:cubicBezTo>
                    <a:pt x="481" y="4"/>
                    <a:pt x="480" y="3"/>
                    <a:pt x="480" y="3"/>
                  </a:cubicBezTo>
                  <a:cubicBezTo>
                    <a:pt x="475" y="3"/>
                    <a:pt x="471" y="3"/>
                    <a:pt x="466" y="2"/>
                  </a:cubicBezTo>
                  <a:cubicBezTo>
                    <a:pt x="466" y="2"/>
                    <a:pt x="465" y="2"/>
                    <a:pt x="465" y="2"/>
                  </a:cubicBezTo>
                  <a:cubicBezTo>
                    <a:pt x="464" y="2"/>
                    <a:pt x="464" y="2"/>
                    <a:pt x="464" y="2"/>
                  </a:cubicBezTo>
                  <a:cubicBezTo>
                    <a:pt x="456" y="2"/>
                    <a:pt x="449" y="1"/>
                    <a:pt x="441" y="1"/>
                  </a:cubicBezTo>
                  <a:cubicBezTo>
                    <a:pt x="441" y="1"/>
                    <a:pt x="441" y="1"/>
                    <a:pt x="440" y="1"/>
                  </a:cubicBezTo>
                  <a:cubicBezTo>
                    <a:pt x="440" y="1"/>
                    <a:pt x="440" y="1"/>
                    <a:pt x="439" y="1"/>
                  </a:cubicBezTo>
                  <a:cubicBezTo>
                    <a:pt x="433" y="1"/>
                    <a:pt x="426" y="0"/>
                    <a:pt x="420" y="0"/>
                  </a:cubicBezTo>
                  <a:cubicBezTo>
                    <a:pt x="419" y="0"/>
                    <a:pt x="419" y="0"/>
                    <a:pt x="418" y="0"/>
                  </a:cubicBezTo>
                  <a:cubicBezTo>
                    <a:pt x="417" y="0"/>
                    <a:pt x="416" y="0"/>
                    <a:pt x="415" y="0"/>
                  </a:cubicBezTo>
                  <a:cubicBezTo>
                    <a:pt x="410" y="0"/>
                    <a:pt x="405" y="0"/>
                    <a:pt x="400" y="1"/>
                  </a:cubicBezTo>
                  <a:cubicBezTo>
                    <a:pt x="399" y="1"/>
                    <a:pt x="399" y="1"/>
                    <a:pt x="398" y="1"/>
                  </a:cubicBezTo>
                  <a:cubicBezTo>
                    <a:pt x="398" y="1"/>
                    <a:pt x="397" y="1"/>
                    <a:pt x="397" y="1"/>
                  </a:cubicBezTo>
                  <a:cubicBezTo>
                    <a:pt x="391" y="1"/>
                    <a:pt x="386" y="1"/>
                    <a:pt x="380" y="1"/>
                  </a:cubicBezTo>
                  <a:cubicBezTo>
                    <a:pt x="380" y="1"/>
                    <a:pt x="379" y="1"/>
                    <a:pt x="379" y="1"/>
                  </a:cubicBezTo>
                  <a:cubicBezTo>
                    <a:pt x="378" y="1"/>
                    <a:pt x="378" y="1"/>
                    <a:pt x="377" y="1"/>
                  </a:cubicBezTo>
                  <a:cubicBezTo>
                    <a:pt x="372" y="2"/>
                    <a:pt x="366" y="2"/>
                    <a:pt x="361" y="3"/>
                  </a:cubicBezTo>
                  <a:cubicBezTo>
                    <a:pt x="361" y="3"/>
                    <a:pt x="360" y="3"/>
                    <a:pt x="360" y="3"/>
                  </a:cubicBezTo>
                  <a:cubicBezTo>
                    <a:pt x="360" y="3"/>
                    <a:pt x="359" y="3"/>
                    <a:pt x="359" y="3"/>
                  </a:cubicBezTo>
                  <a:cubicBezTo>
                    <a:pt x="353" y="3"/>
                    <a:pt x="348" y="4"/>
                    <a:pt x="342" y="4"/>
                  </a:cubicBezTo>
                  <a:cubicBezTo>
                    <a:pt x="342" y="4"/>
                    <a:pt x="342" y="4"/>
                    <a:pt x="342" y="4"/>
                  </a:cubicBezTo>
                  <a:cubicBezTo>
                    <a:pt x="342" y="4"/>
                    <a:pt x="342" y="4"/>
                    <a:pt x="342" y="4"/>
                  </a:cubicBezTo>
                  <a:cubicBezTo>
                    <a:pt x="336" y="5"/>
                    <a:pt x="331" y="6"/>
                    <a:pt x="326" y="6"/>
                  </a:cubicBezTo>
                  <a:cubicBezTo>
                    <a:pt x="325" y="6"/>
                    <a:pt x="325" y="6"/>
                    <a:pt x="324" y="7"/>
                  </a:cubicBezTo>
                  <a:cubicBezTo>
                    <a:pt x="324" y="7"/>
                    <a:pt x="324" y="7"/>
                    <a:pt x="323" y="7"/>
                  </a:cubicBezTo>
                  <a:cubicBezTo>
                    <a:pt x="318" y="7"/>
                    <a:pt x="313" y="8"/>
                    <a:pt x="308" y="9"/>
                  </a:cubicBezTo>
                  <a:cubicBezTo>
                    <a:pt x="308" y="9"/>
                    <a:pt x="307" y="9"/>
                    <a:pt x="307" y="9"/>
                  </a:cubicBezTo>
                  <a:cubicBezTo>
                    <a:pt x="306" y="9"/>
                    <a:pt x="306" y="9"/>
                    <a:pt x="305" y="9"/>
                  </a:cubicBezTo>
                  <a:cubicBezTo>
                    <a:pt x="300" y="10"/>
                    <a:pt x="295" y="11"/>
                    <a:pt x="291" y="12"/>
                  </a:cubicBezTo>
                  <a:cubicBezTo>
                    <a:pt x="290" y="12"/>
                    <a:pt x="290" y="12"/>
                    <a:pt x="290" y="12"/>
                  </a:cubicBezTo>
                  <a:cubicBezTo>
                    <a:pt x="289" y="12"/>
                    <a:pt x="289" y="12"/>
                    <a:pt x="289" y="13"/>
                  </a:cubicBezTo>
                  <a:cubicBezTo>
                    <a:pt x="284" y="13"/>
                    <a:pt x="279" y="15"/>
                    <a:pt x="274" y="16"/>
                  </a:cubicBezTo>
                  <a:cubicBezTo>
                    <a:pt x="273" y="16"/>
                    <a:pt x="273" y="16"/>
                    <a:pt x="273" y="16"/>
                  </a:cubicBezTo>
                  <a:cubicBezTo>
                    <a:pt x="273" y="16"/>
                    <a:pt x="273" y="16"/>
                    <a:pt x="273" y="16"/>
                  </a:cubicBezTo>
                  <a:cubicBezTo>
                    <a:pt x="268" y="17"/>
                    <a:pt x="263" y="18"/>
                    <a:pt x="258" y="19"/>
                  </a:cubicBezTo>
                  <a:cubicBezTo>
                    <a:pt x="258" y="19"/>
                    <a:pt x="257" y="20"/>
                    <a:pt x="257" y="20"/>
                  </a:cubicBezTo>
                  <a:cubicBezTo>
                    <a:pt x="256" y="20"/>
                    <a:pt x="256" y="20"/>
                    <a:pt x="256" y="20"/>
                  </a:cubicBezTo>
                  <a:cubicBezTo>
                    <a:pt x="251" y="21"/>
                    <a:pt x="246" y="22"/>
                    <a:pt x="241" y="24"/>
                  </a:cubicBezTo>
                  <a:cubicBezTo>
                    <a:pt x="241" y="24"/>
                    <a:pt x="241" y="24"/>
                    <a:pt x="240" y="24"/>
                  </a:cubicBezTo>
                  <a:cubicBezTo>
                    <a:pt x="240" y="24"/>
                    <a:pt x="239" y="24"/>
                    <a:pt x="239" y="25"/>
                  </a:cubicBezTo>
                  <a:cubicBezTo>
                    <a:pt x="234" y="26"/>
                    <a:pt x="229" y="27"/>
                    <a:pt x="225" y="29"/>
                  </a:cubicBezTo>
                  <a:cubicBezTo>
                    <a:pt x="225" y="29"/>
                    <a:pt x="224" y="29"/>
                    <a:pt x="224" y="29"/>
                  </a:cubicBezTo>
                  <a:cubicBezTo>
                    <a:pt x="224" y="29"/>
                    <a:pt x="223" y="29"/>
                    <a:pt x="223" y="29"/>
                  </a:cubicBezTo>
                  <a:cubicBezTo>
                    <a:pt x="218" y="31"/>
                    <a:pt x="213" y="33"/>
                    <a:pt x="208" y="34"/>
                  </a:cubicBezTo>
                  <a:cubicBezTo>
                    <a:pt x="208" y="34"/>
                    <a:pt x="208" y="35"/>
                    <a:pt x="208" y="35"/>
                  </a:cubicBezTo>
                  <a:cubicBezTo>
                    <a:pt x="207" y="35"/>
                    <a:pt x="207" y="35"/>
                    <a:pt x="207" y="35"/>
                  </a:cubicBezTo>
                  <a:cubicBezTo>
                    <a:pt x="190" y="41"/>
                    <a:pt x="173" y="48"/>
                    <a:pt x="158" y="55"/>
                  </a:cubicBezTo>
                  <a:cubicBezTo>
                    <a:pt x="158" y="55"/>
                    <a:pt x="158" y="55"/>
                    <a:pt x="158" y="55"/>
                  </a:cubicBezTo>
                  <a:cubicBezTo>
                    <a:pt x="157" y="56"/>
                    <a:pt x="157" y="56"/>
                    <a:pt x="157" y="56"/>
                  </a:cubicBezTo>
                  <a:cubicBezTo>
                    <a:pt x="152" y="58"/>
                    <a:pt x="146" y="61"/>
                    <a:pt x="141" y="64"/>
                  </a:cubicBezTo>
                  <a:cubicBezTo>
                    <a:pt x="141" y="64"/>
                    <a:pt x="141" y="64"/>
                    <a:pt x="140" y="64"/>
                  </a:cubicBezTo>
                  <a:cubicBezTo>
                    <a:pt x="140" y="65"/>
                    <a:pt x="139" y="65"/>
                    <a:pt x="139" y="65"/>
                  </a:cubicBezTo>
                  <a:cubicBezTo>
                    <a:pt x="137" y="66"/>
                    <a:pt x="135" y="67"/>
                    <a:pt x="133" y="69"/>
                  </a:cubicBezTo>
                  <a:cubicBezTo>
                    <a:pt x="132" y="69"/>
                    <a:pt x="131" y="70"/>
                    <a:pt x="130" y="70"/>
                  </a:cubicBezTo>
                  <a:cubicBezTo>
                    <a:pt x="128" y="71"/>
                    <a:pt x="126" y="73"/>
                    <a:pt x="123" y="74"/>
                  </a:cubicBezTo>
                  <a:cubicBezTo>
                    <a:pt x="123" y="74"/>
                    <a:pt x="123" y="75"/>
                    <a:pt x="122" y="75"/>
                  </a:cubicBezTo>
                  <a:cubicBezTo>
                    <a:pt x="122" y="75"/>
                    <a:pt x="122" y="75"/>
                    <a:pt x="122" y="75"/>
                  </a:cubicBezTo>
                  <a:cubicBezTo>
                    <a:pt x="119" y="77"/>
                    <a:pt x="116" y="79"/>
                    <a:pt x="113" y="81"/>
                  </a:cubicBezTo>
                  <a:cubicBezTo>
                    <a:pt x="112" y="81"/>
                    <a:pt x="111" y="82"/>
                    <a:pt x="111" y="82"/>
                  </a:cubicBezTo>
                  <a:cubicBezTo>
                    <a:pt x="108" y="84"/>
                    <a:pt x="105" y="86"/>
                    <a:pt x="103" y="87"/>
                  </a:cubicBezTo>
                  <a:cubicBezTo>
                    <a:pt x="103" y="88"/>
                    <a:pt x="102" y="88"/>
                    <a:pt x="102" y="88"/>
                  </a:cubicBezTo>
                  <a:cubicBezTo>
                    <a:pt x="102" y="88"/>
                    <a:pt x="102" y="88"/>
                    <a:pt x="102" y="88"/>
                  </a:cubicBezTo>
                  <a:cubicBezTo>
                    <a:pt x="98" y="91"/>
                    <a:pt x="95" y="94"/>
                    <a:pt x="91" y="96"/>
                  </a:cubicBezTo>
                  <a:cubicBezTo>
                    <a:pt x="91" y="97"/>
                    <a:pt x="90" y="97"/>
                    <a:pt x="90" y="97"/>
                  </a:cubicBezTo>
                  <a:cubicBezTo>
                    <a:pt x="86" y="100"/>
                    <a:pt x="83" y="103"/>
                    <a:pt x="80" y="105"/>
                  </a:cubicBezTo>
                  <a:cubicBezTo>
                    <a:pt x="79" y="106"/>
                    <a:pt x="79" y="106"/>
                    <a:pt x="79" y="106"/>
                  </a:cubicBezTo>
                  <a:cubicBezTo>
                    <a:pt x="79" y="106"/>
                    <a:pt x="78" y="106"/>
                    <a:pt x="78" y="107"/>
                  </a:cubicBezTo>
                  <a:cubicBezTo>
                    <a:pt x="75" y="109"/>
                    <a:pt x="73" y="111"/>
                    <a:pt x="70" y="114"/>
                  </a:cubicBezTo>
                  <a:cubicBezTo>
                    <a:pt x="70" y="114"/>
                    <a:pt x="69" y="114"/>
                    <a:pt x="69" y="115"/>
                  </a:cubicBezTo>
                  <a:cubicBezTo>
                    <a:pt x="67" y="117"/>
                    <a:pt x="64" y="119"/>
                    <a:pt x="62" y="121"/>
                  </a:cubicBezTo>
                  <a:cubicBezTo>
                    <a:pt x="62" y="122"/>
                    <a:pt x="61" y="122"/>
                    <a:pt x="61" y="123"/>
                  </a:cubicBezTo>
                  <a:cubicBezTo>
                    <a:pt x="58" y="125"/>
                    <a:pt x="56" y="128"/>
                    <a:pt x="54" y="130"/>
                  </a:cubicBezTo>
                  <a:cubicBezTo>
                    <a:pt x="53" y="131"/>
                    <a:pt x="53" y="131"/>
                    <a:pt x="52" y="132"/>
                  </a:cubicBezTo>
                  <a:cubicBezTo>
                    <a:pt x="50" y="134"/>
                    <a:pt x="48" y="136"/>
                    <a:pt x="46" y="139"/>
                  </a:cubicBezTo>
                  <a:cubicBezTo>
                    <a:pt x="46" y="139"/>
                    <a:pt x="46" y="139"/>
                    <a:pt x="45" y="139"/>
                  </a:cubicBezTo>
                  <a:cubicBezTo>
                    <a:pt x="43" y="142"/>
                    <a:pt x="41" y="145"/>
                    <a:pt x="39" y="147"/>
                  </a:cubicBezTo>
                  <a:cubicBezTo>
                    <a:pt x="39" y="148"/>
                    <a:pt x="38" y="148"/>
                    <a:pt x="38" y="149"/>
                  </a:cubicBezTo>
                  <a:cubicBezTo>
                    <a:pt x="36" y="152"/>
                    <a:pt x="34" y="154"/>
                    <a:pt x="32" y="157"/>
                  </a:cubicBezTo>
                  <a:cubicBezTo>
                    <a:pt x="32" y="157"/>
                    <a:pt x="32" y="158"/>
                    <a:pt x="32" y="158"/>
                  </a:cubicBezTo>
                  <a:cubicBezTo>
                    <a:pt x="30" y="160"/>
                    <a:pt x="28" y="163"/>
                    <a:pt x="27" y="165"/>
                  </a:cubicBezTo>
                  <a:cubicBezTo>
                    <a:pt x="26" y="166"/>
                    <a:pt x="26" y="167"/>
                    <a:pt x="26" y="167"/>
                  </a:cubicBezTo>
                  <a:cubicBezTo>
                    <a:pt x="24" y="170"/>
                    <a:pt x="23" y="173"/>
                    <a:pt x="21" y="175"/>
                  </a:cubicBezTo>
                  <a:cubicBezTo>
                    <a:pt x="21" y="176"/>
                    <a:pt x="20" y="176"/>
                    <a:pt x="20" y="177"/>
                  </a:cubicBezTo>
                  <a:cubicBezTo>
                    <a:pt x="19" y="179"/>
                    <a:pt x="17" y="182"/>
                    <a:pt x="16" y="185"/>
                  </a:cubicBezTo>
                  <a:cubicBezTo>
                    <a:pt x="16" y="185"/>
                    <a:pt x="16" y="185"/>
                    <a:pt x="16" y="186"/>
                  </a:cubicBezTo>
                  <a:cubicBezTo>
                    <a:pt x="14" y="189"/>
                    <a:pt x="13" y="191"/>
                    <a:pt x="12" y="194"/>
                  </a:cubicBezTo>
                  <a:cubicBezTo>
                    <a:pt x="12" y="195"/>
                    <a:pt x="12" y="195"/>
                    <a:pt x="11" y="196"/>
                  </a:cubicBezTo>
                  <a:cubicBezTo>
                    <a:pt x="10" y="199"/>
                    <a:pt x="9" y="202"/>
                    <a:pt x="8" y="205"/>
                  </a:cubicBezTo>
                  <a:cubicBezTo>
                    <a:pt x="8" y="205"/>
                    <a:pt x="8" y="205"/>
                    <a:pt x="8" y="205"/>
                  </a:cubicBezTo>
                  <a:cubicBezTo>
                    <a:pt x="7" y="208"/>
                    <a:pt x="6" y="211"/>
                    <a:pt x="5" y="214"/>
                  </a:cubicBezTo>
                  <a:cubicBezTo>
                    <a:pt x="5" y="214"/>
                    <a:pt x="5" y="215"/>
                    <a:pt x="5" y="216"/>
                  </a:cubicBezTo>
                  <a:cubicBezTo>
                    <a:pt x="4" y="219"/>
                    <a:pt x="4" y="222"/>
                    <a:pt x="3" y="225"/>
                  </a:cubicBezTo>
                  <a:cubicBezTo>
                    <a:pt x="3" y="225"/>
                    <a:pt x="3" y="226"/>
                    <a:pt x="3" y="226"/>
                  </a:cubicBezTo>
                  <a:cubicBezTo>
                    <a:pt x="2" y="229"/>
                    <a:pt x="2" y="232"/>
                    <a:pt x="1" y="234"/>
                  </a:cubicBezTo>
                  <a:cubicBezTo>
                    <a:pt x="1" y="235"/>
                    <a:pt x="1" y="235"/>
                    <a:pt x="1" y="236"/>
                  </a:cubicBezTo>
                  <a:cubicBezTo>
                    <a:pt x="1" y="239"/>
                    <a:pt x="0" y="242"/>
                    <a:pt x="0" y="245"/>
                  </a:cubicBezTo>
                  <a:cubicBezTo>
                    <a:pt x="0" y="245"/>
                    <a:pt x="0" y="246"/>
                    <a:pt x="0" y="247"/>
                  </a:cubicBezTo>
                  <a:cubicBezTo>
                    <a:pt x="0" y="250"/>
                    <a:pt x="0" y="253"/>
                    <a:pt x="0" y="256"/>
                  </a:cubicBezTo>
                  <a:cubicBezTo>
                    <a:pt x="0" y="414"/>
                    <a:pt x="0" y="414"/>
                    <a:pt x="0" y="414"/>
                  </a:cubicBezTo>
                  <a:cubicBezTo>
                    <a:pt x="0" y="411"/>
                    <a:pt x="0" y="408"/>
                    <a:pt x="0" y="404"/>
                  </a:cubicBezTo>
                  <a:cubicBezTo>
                    <a:pt x="0" y="404"/>
                    <a:pt x="0" y="403"/>
                    <a:pt x="0" y="402"/>
                  </a:cubicBezTo>
                  <a:cubicBezTo>
                    <a:pt x="0" y="399"/>
                    <a:pt x="1" y="396"/>
                    <a:pt x="1" y="393"/>
                  </a:cubicBezTo>
                  <a:cubicBezTo>
                    <a:pt x="1" y="393"/>
                    <a:pt x="1" y="392"/>
                    <a:pt x="1" y="392"/>
                  </a:cubicBezTo>
                  <a:cubicBezTo>
                    <a:pt x="2" y="389"/>
                    <a:pt x="2" y="386"/>
                    <a:pt x="3" y="384"/>
                  </a:cubicBezTo>
                  <a:cubicBezTo>
                    <a:pt x="3" y="383"/>
                    <a:pt x="3" y="383"/>
                    <a:pt x="3" y="382"/>
                  </a:cubicBezTo>
                  <a:cubicBezTo>
                    <a:pt x="4" y="379"/>
                    <a:pt x="4" y="376"/>
                    <a:pt x="5" y="373"/>
                  </a:cubicBezTo>
                  <a:cubicBezTo>
                    <a:pt x="5" y="373"/>
                    <a:pt x="5" y="372"/>
                    <a:pt x="5" y="371"/>
                  </a:cubicBezTo>
                  <a:cubicBezTo>
                    <a:pt x="6" y="369"/>
                    <a:pt x="7" y="366"/>
                    <a:pt x="8" y="363"/>
                  </a:cubicBezTo>
                  <a:cubicBezTo>
                    <a:pt x="8" y="363"/>
                    <a:pt x="8" y="363"/>
                    <a:pt x="8" y="362"/>
                  </a:cubicBezTo>
                  <a:cubicBezTo>
                    <a:pt x="9" y="360"/>
                    <a:pt x="10" y="357"/>
                    <a:pt x="11" y="354"/>
                  </a:cubicBezTo>
                  <a:cubicBezTo>
                    <a:pt x="12" y="353"/>
                    <a:pt x="12" y="352"/>
                    <a:pt x="12" y="352"/>
                  </a:cubicBezTo>
                  <a:cubicBezTo>
                    <a:pt x="13" y="349"/>
                    <a:pt x="14" y="346"/>
                    <a:pt x="16" y="343"/>
                  </a:cubicBezTo>
                  <a:cubicBezTo>
                    <a:pt x="16" y="343"/>
                    <a:pt x="16" y="343"/>
                    <a:pt x="16" y="342"/>
                  </a:cubicBezTo>
                  <a:cubicBezTo>
                    <a:pt x="18" y="340"/>
                    <a:pt x="19" y="337"/>
                    <a:pt x="20" y="335"/>
                  </a:cubicBezTo>
                  <a:cubicBezTo>
                    <a:pt x="20" y="334"/>
                    <a:pt x="21" y="333"/>
                    <a:pt x="21" y="333"/>
                  </a:cubicBezTo>
                  <a:cubicBezTo>
                    <a:pt x="23" y="330"/>
                    <a:pt x="24" y="327"/>
                    <a:pt x="26" y="325"/>
                  </a:cubicBezTo>
                  <a:cubicBezTo>
                    <a:pt x="26" y="324"/>
                    <a:pt x="26" y="324"/>
                    <a:pt x="27" y="323"/>
                  </a:cubicBezTo>
                  <a:cubicBezTo>
                    <a:pt x="28" y="321"/>
                    <a:pt x="30" y="318"/>
                    <a:pt x="32" y="316"/>
                  </a:cubicBezTo>
                  <a:cubicBezTo>
                    <a:pt x="32" y="315"/>
                    <a:pt x="32" y="315"/>
                    <a:pt x="32" y="315"/>
                  </a:cubicBezTo>
                  <a:cubicBezTo>
                    <a:pt x="34" y="312"/>
                    <a:pt x="36" y="309"/>
                    <a:pt x="38" y="307"/>
                  </a:cubicBezTo>
                  <a:cubicBezTo>
                    <a:pt x="38" y="306"/>
                    <a:pt x="39" y="305"/>
                    <a:pt x="39" y="305"/>
                  </a:cubicBezTo>
                  <a:cubicBezTo>
                    <a:pt x="41" y="302"/>
                    <a:pt x="43" y="300"/>
                    <a:pt x="45" y="297"/>
                  </a:cubicBezTo>
                  <a:cubicBezTo>
                    <a:pt x="46" y="297"/>
                    <a:pt x="46" y="297"/>
                    <a:pt x="46" y="296"/>
                  </a:cubicBezTo>
                  <a:cubicBezTo>
                    <a:pt x="48" y="294"/>
                    <a:pt x="50" y="292"/>
                    <a:pt x="52" y="289"/>
                  </a:cubicBezTo>
                  <a:cubicBezTo>
                    <a:pt x="53" y="289"/>
                    <a:pt x="53" y="288"/>
                    <a:pt x="54" y="288"/>
                  </a:cubicBezTo>
                  <a:cubicBezTo>
                    <a:pt x="56" y="285"/>
                    <a:pt x="58" y="283"/>
                    <a:pt x="61" y="280"/>
                  </a:cubicBezTo>
                  <a:cubicBezTo>
                    <a:pt x="61" y="280"/>
                    <a:pt x="62" y="279"/>
                    <a:pt x="62" y="279"/>
                  </a:cubicBezTo>
                  <a:cubicBezTo>
                    <a:pt x="64" y="277"/>
                    <a:pt x="67" y="275"/>
                    <a:pt x="69" y="272"/>
                  </a:cubicBezTo>
                  <a:cubicBezTo>
                    <a:pt x="69" y="272"/>
                    <a:pt x="70" y="272"/>
                    <a:pt x="70" y="271"/>
                  </a:cubicBezTo>
                  <a:cubicBezTo>
                    <a:pt x="73" y="269"/>
                    <a:pt x="75" y="267"/>
                    <a:pt x="78" y="264"/>
                  </a:cubicBezTo>
                  <a:cubicBezTo>
                    <a:pt x="79" y="264"/>
                    <a:pt x="79" y="263"/>
                    <a:pt x="80" y="263"/>
                  </a:cubicBezTo>
                  <a:cubicBezTo>
                    <a:pt x="83" y="260"/>
                    <a:pt x="86" y="258"/>
                    <a:pt x="90" y="255"/>
                  </a:cubicBezTo>
                  <a:cubicBezTo>
                    <a:pt x="90" y="255"/>
                    <a:pt x="91" y="254"/>
                    <a:pt x="91" y="254"/>
                  </a:cubicBezTo>
                  <a:cubicBezTo>
                    <a:pt x="95" y="251"/>
                    <a:pt x="98" y="249"/>
                    <a:pt x="102" y="246"/>
                  </a:cubicBezTo>
                  <a:cubicBezTo>
                    <a:pt x="102" y="246"/>
                    <a:pt x="103" y="245"/>
                    <a:pt x="103" y="245"/>
                  </a:cubicBezTo>
                  <a:cubicBezTo>
                    <a:pt x="106" y="243"/>
                    <a:pt x="108" y="242"/>
                    <a:pt x="111" y="240"/>
                  </a:cubicBezTo>
                  <a:cubicBezTo>
                    <a:pt x="111" y="239"/>
                    <a:pt x="112" y="239"/>
                    <a:pt x="113" y="238"/>
                  </a:cubicBezTo>
                  <a:cubicBezTo>
                    <a:pt x="116" y="236"/>
                    <a:pt x="119" y="235"/>
                    <a:pt x="122" y="233"/>
                  </a:cubicBezTo>
                  <a:cubicBezTo>
                    <a:pt x="122" y="232"/>
                    <a:pt x="123" y="232"/>
                    <a:pt x="124" y="232"/>
                  </a:cubicBezTo>
                  <a:cubicBezTo>
                    <a:pt x="126" y="230"/>
                    <a:pt x="128" y="229"/>
                    <a:pt x="130" y="228"/>
                  </a:cubicBezTo>
                  <a:cubicBezTo>
                    <a:pt x="131" y="227"/>
                    <a:pt x="132" y="227"/>
                    <a:pt x="133" y="226"/>
                  </a:cubicBezTo>
                  <a:cubicBezTo>
                    <a:pt x="135" y="225"/>
                    <a:pt x="137" y="224"/>
                    <a:pt x="139" y="223"/>
                  </a:cubicBezTo>
                  <a:cubicBezTo>
                    <a:pt x="139" y="223"/>
                    <a:pt x="140" y="222"/>
                    <a:pt x="141" y="222"/>
                  </a:cubicBezTo>
                  <a:cubicBezTo>
                    <a:pt x="146" y="219"/>
                    <a:pt x="152" y="216"/>
                    <a:pt x="157" y="213"/>
                  </a:cubicBezTo>
                  <a:cubicBezTo>
                    <a:pt x="157" y="213"/>
                    <a:pt x="158" y="213"/>
                    <a:pt x="158" y="213"/>
                  </a:cubicBezTo>
                  <a:cubicBezTo>
                    <a:pt x="163" y="210"/>
                    <a:pt x="169" y="208"/>
                    <a:pt x="175" y="205"/>
                  </a:cubicBezTo>
                  <a:cubicBezTo>
                    <a:pt x="175" y="205"/>
                    <a:pt x="175" y="205"/>
                    <a:pt x="175" y="205"/>
                  </a:cubicBezTo>
                  <a:cubicBezTo>
                    <a:pt x="180" y="203"/>
                    <a:pt x="186" y="201"/>
                    <a:pt x="191" y="198"/>
                  </a:cubicBezTo>
                  <a:cubicBezTo>
                    <a:pt x="191" y="198"/>
                    <a:pt x="191" y="198"/>
                    <a:pt x="191" y="198"/>
                  </a:cubicBezTo>
                  <a:cubicBezTo>
                    <a:pt x="197" y="196"/>
                    <a:pt x="202" y="194"/>
                    <a:pt x="207" y="192"/>
                  </a:cubicBezTo>
                  <a:cubicBezTo>
                    <a:pt x="207" y="192"/>
                    <a:pt x="208" y="192"/>
                    <a:pt x="208" y="192"/>
                  </a:cubicBezTo>
                  <a:cubicBezTo>
                    <a:pt x="213" y="190"/>
                    <a:pt x="218" y="189"/>
                    <a:pt x="223" y="187"/>
                  </a:cubicBezTo>
                  <a:cubicBezTo>
                    <a:pt x="224" y="187"/>
                    <a:pt x="224" y="187"/>
                    <a:pt x="225" y="186"/>
                  </a:cubicBezTo>
                  <a:cubicBezTo>
                    <a:pt x="229" y="185"/>
                    <a:pt x="234" y="183"/>
                    <a:pt x="239" y="182"/>
                  </a:cubicBezTo>
                  <a:cubicBezTo>
                    <a:pt x="240" y="182"/>
                    <a:pt x="241" y="182"/>
                    <a:pt x="241" y="181"/>
                  </a:cubicBezTo>
                  <a:cubicBezTo>
                    <a:pt x="246" y="180"/>
                    <a:pt x="251" y="179"/>
                    <a:pt x="256" y="178"/>
                  </a:cubicBezTo>
                  <a:cubicBezTo>
                    <a:pt x="257" y="177"/>
                    <a:pt x="257" y="177"/>
                    <a:pt x="258" y="177"/>
                  </a:cubicBezTo>
                  <a:cubicBezTo>
                    <a:pt x="263" y="176"/>
                    <a:pt x="268" y="175"/>
                    <a:pt x="273" y="173"/>
                  </a:cubicBezTo>
                  <a:cubicBezTo>
                    <a:pt x="273" y="173"/>
                    <a:pt x="274" y="173"/>
                    <a:pt x="274" y="173"/>
                  </a:cubicBezTo>
                  <a:cubicBezTo>
                    <a:pt x="279" y="172"/>
                    <a:pt x="284" y="171"/>
                    <a:pt x="289" y="170"/>
                  </a:cubicBezTo>
                  <a:cubicBezTo>
                    <a:pt x="289" y="170"/>
                    <a:pt x="290" y="170"/>
                    <a:pt x="291" y="170"/>
                  </a:cubicBezTo>
                  <a:cubicBezTo>
                    <a:pt x="295" y="169"/>
                    <a:pt x="300" y="168"/>
                    <a:pt x="305" y="167"/>
                  </a:cubicBezTo>
                  <a:cubicBezTo>
                    <a:pt x="306" y="167"/>
                    <a:pt x="307" y="167"/>
                    <a:pt x="308" y="167"/>
                  </a:cubicBezTo>
                  <a:cubicBezTo>
                    <a:pt x="313" y="166"/>
                    <a:pt x="318" y="165"/>
                    <a:pt x="323" y="164"/>
                  </a:cubicBezTo>
                  <a:cubicBezTo>
                    <a:pt x="324" y="164"/>
                    <a:pt x="325" y="164"/>
                    <a:pt x="326" y="164"/>
                  </a:cubicBezTo>
                  <a:cubicBezTo>
                    <a:pt x="331" y="163"/>
                    <a:pt x="337" y="163"/>
                    <a:pt x="342" y="162"/>
                  </a:cubicBezTo>
                  <a:cubicBezTo>
                    <a:pt x="342" y="162"/>
                    <a:pt x="342" y="162"/>
                    <a:pt x="342" y="162"/>
                  </a:cubicBezTo>
                  <a:cubicBezTo>
                    <a:pt x="348" y="161"/>
                    <a:pt x="353" y="161"/>
                    <a:pt x="359" y="160"/>
                  </a:cubicBezTo>
                  <a:cubicBezTo>
                    <a:pt x="359" y="160"/>
                    <a:pt x="360" y="160"/>
                    <a:pt x="361" y="160"/>
                  </a:cubicBezTo>
                  <a:cubicBezTo>
                    <a:pt x="366" y="160"/>
                    <a:pt x="372" y="159"/>
                    <a:pt x="377" y="159"/>
                  </a:cubicBezTo>
                  <a:cubicBezTo>
                    <a:pt x="378" y="159"/>
                    <a:pt x="379" y="159"/>
                    <a:pt x="380" y="159"/>
                  </a:cubicBezTo>
                  <a:cubicBezTo>
                    <a:pt x="386" y="159"/>
                    <a:pt x="391" y="158"/>
                    <a:pt x="397" y="158"/>
                  </a:cubicBezTo>
                  <a:cubicBezTo>
                    <a:pt x="398" y="158"/>
                    <a:pt x="399" y="158"/>
                    <a:pt x="400" y="158"/>
                  </a:cubicBezTo>
                  <a:cubicBezTo>
                    <a:pt x="405" y="158"/>
                    <a:pt x="410" y="158"/>
                    <a:pt x="415" y="158"/>
                  </a:cubicBezTo>
                  <a:cubicBezTo>
                    <a:pt x="417" y="158"/>
                    <a:pt x="418" y="158"/>
                    <a:pt x="420" y="158"/>
                  </a:cubicBezTo>
                  <a:cubicBezTo>
                    <a:pt x="426" y="158"/>
                    <a:pt x="433" y="158"/>
                    <a:pt x="439" y="158"/>
                  </a:cubicBezTo>
                  <a:cubicBezTo>
                    <a:pt x="440" y="158"/>
                    <a:pt x="441" y="158"/>
                    <a:pt x="441" y="158"/>
                  </a:cubicBezTo>
                  <a:close/>
                </a:path>
              </a:pathLst>
            </a:custGeom>
            <a:gradFill>
              <a:gsLst>
                <a:gs pos="100000">
                  <a:schemeClr val="accent2"/>
                </a:gs>
                <a:gs pos="83000">
                  <a:schemeClr val="accent2">
                    <a:lumMod val="50000"/>
                  </a:schemeClr>
                </a:gs>
                <a:gs pos="25000">
                  <a:schemeClr val="accent2"/>
                </a:gs>
                <a:gs pos="12000">
                  <a:schemeClr val="accent2">
                    <a:lumMod val="20000"/>
                    <a:lumOff val="80000"/>
                  </a:schemeClr>
                </a:gs>
                <a:gs pos="0">
                  <a:schemeClr val="accent2">
                    <a:lumMod val="40000"/>
                    <a:lumOff val="60000"/>
                  </a:schemeClr>
                </a:gs>
              </a:gsLst>
              <a:lin ang="0" scaled="1"/>
            </a:gradFill>
            <a:ln>
              <a:noFill/>
            </a:ln>
            <a:effectLst>
              <a:outerShdw blurRad="50800" dist="38100" dir="16200000"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Oval 6"/>
            <p:cNvSpPr>
              <a:spLocks noChangeArrowheads="1"/>
            </p:cNvSpPr>
            <p:nvPr/>
          </p:nvSpPr>
          <p:spPr bwMode="auto">
            <a:xfrm>
              <a:off x="4941888" y="2936875"/>
              <a:ext cx="2301875" cy="1419225"/>
            </a:xfrm>
            <a:prstGeom prst="ellipse">
              <a:avLst/>
            </a:prstGeom>
            <a:solidFill>
              <a:schemeClr val="accent2">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grpSp>
      <p:grpSp>
        <p:nvGrpSpPr>
          <p:cNvPr id="16" name="Group 15"/>
          <p:cNvGrpSpPr/>
          <p:nvPr/>
        </p:nvGrpSpPr>
        <p:grpSpPr>
          <a:xfrm>
            <a:off x="9659484" y="6555599"/>
            <a:ext cx="4603750" cy="3714753"/>
            <a:chOff x="4941888" y="2498725"/>
            <a:chExt cx="2301875" cy="1857375"/>
          </a:xfrm>
        </p:grpSpPr>
        <p:sp>
          <p:nvSpPr>
            <p:cNvPr id="17" name="Freeform 5"/>
            <p:cNvSpPr>
              <a:spLocks/>
            </p:cNvSpPr>
            <p:nvPr/>
          </p:nvSpPr>
          <p:spPr bwMode="auto">
            <a:xfrm>
              <a:off x="4941888" y="2498725"/>
              <a:ext cx="2301875" cy="1147763"/>
            </a:xfrm>
            <a:custGeom>
              <a:avLst/>
              <a:gdLst>
                <a:gd name="T0" fmla="*/ 493 w 831"/>
                <a:gd name="T1" fmla="*/ 162 h 414"/>
                <a:gd name="T2" fmla="*/ 550 w 831"/>
                <a:gd name="T3" fmla="*/ 172 h 414"/>
                <a:gd name="T4" fmla="*/ 601 w 831"/>
                <a:gd name="T5" fmla="*/ 185 h 414"/>
                <a:gd name="T6" fmla="*/ 651 w 831"/>
                <a:gd name="T7" fmla="*/ 203 h 414"/>
                <a:gd name="T8" fmla="*/ 693 w 831"/>
                <a:gd name="T9" fmla="*/ 224 h 414"/>
                <a:gd name="T10" fmla="*/ 721 w 831"/>
                <a:gd name="T11" fmla="*/ 241 h 414"/>
                <a:gd name="T12" fmla="*/ 743 w 831"/>
                <a:gd name="T13" fmla="*/ 257 h 414"/>
                <a:gd name="T14" fmla="*/ 777 w 831"/>
                <a:gd name="T15" fmla="*/ 288 h 414"/>
                <a:gd name="T16" fmla="*/ 801 w 831"/>
                <a:gd name="T17" fmla="*/ 318 h 414"/>
                <a:gd name="T18" fmla="*/ 818 w 831"/>
                <a:gd name="T19" fmla="*/ 350 h 414"/>
                <a:gd name="T20" fmla="*/ 827 w 831"/>
                <a:gd name="T21" fmla="*/ 377 h 414"/>
                <a:gd name="T22" fmla="*/ 830 w 831"/>
                <a:gd name="T23" fmla="*/ 396 h 414"/>
                <a:gd name="T24" fmla="*/ 831 w 831"/>
                <a:gd name="T25" fmla="*/ 256 h 414"/>
                <a:gd name="T26" fmla="*/ 830 w 831"/>
                <a:gd name="T27" fmla="*/ 240 h 414"/>
                <a:gd name="T28" fmla="*/ 828 w 831"/>
                <a:gd name="T29" fmla="*/ 225 h 414"/>
                <a:gd name="T30" fmla="*/ 822 w 831"/>
                <a:gd name="T31" fmla="*/ 204 h 414"/>
                <a:gd name="T32" fmla="*/ 813 w 831"/>
                <a:gd name="T33" fmla="*/ 183 h 414"/>
                <a:gd name="T34" fmla="*/ 801 w 831"/>
                <a:gd name="T35" fmla="*/ 161 h 414"/>
                <a:gd name="T36" fmla="*/ 787 w 831"/>
                <a:gd name="T37" fmla="*/ 141 h 414"/>
                <a:gd name="T38" fmla="*/ 769 w 831"/>
                <a:gd name="T39" fmla="*/ 121 h 414"/>
                <a:gd name="T40" fmla="*/ 745 w 831"/>
                <a:gd name="T41" fmla="*/ 101 h 414"/>
                <a:gd name="T42" fmla="*/ 731 w 831"/>
                <a:gd name="T43" fmla="*/ 90 h 414"/>
                <a:gd name="T44" fmla="*/ 713 w 831"/>
                <a:gd name="T45" fmla="*/ 78 h 414"/>
                <a:gd name="T46" fmla="*/ 683 w 831"/>
                <a:gd name="T47" fmla="*/ 60 h 414"/>
                <a:gd name="T48" fmla="*/ 651 w 831"/>
                <a:gd name="T49" fmla="*/ 46 h 414"/>
                <a:gd name="T50" fmla="*/ 603 w 831"/>
                <a:gd name="T51" fmla="*/ 28 h 414"/>
                <a:gd name="T52" fmla="*/ 552 w 831"/>
                <a:gd name="T53" fmla="*/ 14 h 414"/>
                <a:gd name="T54" fmla="*/ 496 w 831"/>
                <a:gd name="T55" fmla="*/ 5 h 414"/>
                <a:gd name="T56" fmla="*/ 465 w 831"/>
                <a:gd name="T57" fmla="*/ 2 h 414"/>
                <a:gd name="T58" fmla="*/ 418 w 831"/>
                <a:gd name="T59" fmla="*/ 0 h 414"/>
                <a:gd name="T60" fmla="*/ 379 w 831"/>
                <a:gd name="T61" fmla="*/ 1 h 414"/>
                <a:gd name="T62" fmla="*/ 342 w 831"/>
                <a:gd name="T63" fmla="*/ 4 h 414"/>
                <a:gd name="T64" fmla="*/ 307 w 831"/>
                <a:gd name="T65" fmla="*/ 9 h 414"/>
                <a:gd name="T66" fmla="*/ 273 w 831"/>
                <a:gd name="T67" fmla="*/ 16 h 414"/>
                <a:gd name="T68" fmla="*/ 240 w 831"/>
                <a:gd name="T69" fmla="*/ 24 h 414"/>
                <a:gd name="T70" fmla="*/ 208 w 831"/>
                <a:gd name="T71" fmla="*/ 35 h 414"/>
                <a:gd name="T72" fmla="*/ 140 w 831"/>
                <a:gd name="T73" fmla="*/ 64 h 414"/>
                <a:gd name="T74" fmla="*/ 122 w 831"/>
                <a:gd name="T75" fmla="*/ 75 h 414"/>
                <a:gd name="T76" fmla="*/ 91 w 831"/>
                <a:gd name="T77" fmla="*/ 96 h 414"/>
                <a:gd name="T78" fmla="*/ 69 w 831"/>
                <a:gd name="T79" fmla="*/ 115 h 414"/>
                <a:gd name="T80" fmla="*/ 45 w 831"/>
                <a:gd name="T81" fmla="*/ 139 h 414"/>
                <a:gd name="T82" fmla="*/ 26 w 831"/>
                <a:gd name="T83" fmla="*/ 167 h 414"/>
                <a:gd name="T84" fmla="*/ 11 w 831"/>
                <a:gd name="T85" fmla="*/ 196 h 414"/>
                <a:gd name="T86" fmla="*/ 3 w 831"/>
                <a:gd name="T87" fmla="*/ 226 h 414"/>
                <a:gd name="T88" fmla="*/ 0 w 831"/>
                <a:gd name="T89" fmla="*/ 414 h 414"/>
                <a:gd name="T90" fmla="*/ 3 w 831"/>
                <a:gd name="T91" fmla="*/ 382 h 414"/>
                <a:gd name="T92" fmla="*/ 12 w 831"/>
                <a:gd name="T93" fmla="*/ 352 h 414"/>
                <a:gd name="T94" fmla="*/ 27 w 831"/>
                <a:gd name="T95" fmla="*/ 323 h 414"/>
                <a:gd name="T96" fmla="*/ 46 w 831"/>
                <a:gd name="T97" fmla="*/ 296 h 414"/>
                <a:gd name="T98" fmla="*/ 70 w 831"/>
                <a:gd name="T99" fmla="*/ 271 h 414"/>
                <a:gd name="T100" fmla="*/ 103 w 831"/>
                <a:gd name="T101" fmla="*/ 245 h 414"/>
                <a:gd name="T102" fmla="*/ 133 w 831"/>
                <a:gd name="T103" fmla="*/ 226 h 414"/>
                <a:gd name="T104" fmla="*/ 175 w 831"/>
                <a:gd name="T105" fmla="*/ 205 h 414"/>
                <a:gd name="T106" fmla="*/ 225 w 831"/>
                <a:gd name="T107" fmla="*/ 186 h 414"/>
                <a:gd name="T108" fmla="*/ 274 w 831"/>
                <a:gd name="T109" fmla="*/ 173 h 414"/>
                <a:gd name="T110" fmla="*/ 326 w 831"/>
                <a:gd name="T111" fmla="*/ 164 h 414"/>
                <a:gd name="T112" fmla="*/ 380 w 831"/>
                <a:gd name="T113" fmla="*/ 159 h 414"/>
                <a:gd name="T114" fmla="*/ 441 w 831"/>
                <a:gd name="T115" fmla="*/ 15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1" h="414">
                  <a:moveTo>
                    <a:pt x="441" y="158"/>
                  </a:moveTo>
                  <a:cubicBezTo>
                    <a:pt x="449" y="159"/>
                    <a:pt x="456" y="159"/>
                    <a:pt x="464" y="160"/>
                  </a:cubicBezTo>
                  <a:cubicBezTo>
                    <a:pt x="464" y="160"/>
                    <a:pt x="465" y="160"/>
                    <a:pt x="466" y="160"/>
                  </a:cubicBezTo>
                  <a:cubicBezTo>
                    <a:pt x="471" y="160"/>
                    <a:pt x="475" y="161"/>
                    <a:pt x="479" y="161"/>
                  </a:cubicBezTo>
                  <a:cubicBezTo>
                    <a:pt x="480" y="161"/>
                    <a:pt x="481" y="161"/>
                    <a:pt x="482" y="161"/>
                  </a:cubicBezTo>
                  <a:cubicBezTo>
                    <a:pt x="486" y="162"/>
                    <a:pt x="489" y="162"/>
                    <a:pt x="493" y="162"/>
                  </a:cubicBezTo>
                  <a:cubicBezTo>
                    <a:pt x="494" y="163"/>
                    <a:pt x="495" y="163"/>
                    <a:pt x="496" y="163"/>
                  </a:cubicBezTo>
                  <a:cubicBezTo>
                    <a:pt x="502" y="164"/>
                    <a:pt x="507" y="164"/>
                    <a:pt x="513" y="165"/>
                  </a:cubicBezTo>
                  <a:cubicBezTo>
                    <a:pt x="514" y="165"/>
                    <a:pt x="514" y="165"/>
                    <a:pt x="515" y="165"/>
                  </a:cubicBezTo>
                  <a:cubicBezTo>
                    <a:pt x="521" y="166"/>
                    <a:pt x="526" y="167"/>
                    <a:pt x="531" y="168"/>
                  </a:cubicBezTo>
                  <a:cubicBezTo>
                    <a:pt x="532" y="168"/>
                    <a:pt x="533" y="168"/>
                    <a:pt x="534" y="169"/>
                  </a:cubicBezTo>
                  <a:cubicBezTo>
                    <a:pt x="539" y="170"/>
                    <a:pt x="545" y="171"/>
                    <a:pt x="550" y="172"/>
                  </a:cubicBezTo>
                  <a:cubicBezTo>
                    <a:pt x="550" y="172"/>
                    <a:pt x="551" y="172"/>
                    <a:pt x="552" y="172"/>
                  </a:cubicBezTo>
                  <a:cubicBezTo>
                    <a:pt x="557" y="173"/>
                    <a:pt x="563" y="174"/>
                    <a:pt x="568" y="176"/>
                  </a:cubicBezTo>
                  <a:cubicBezTo>
                    <a:pt x="568" y="176"/>
                    <a:pt x="568" y="176"/>
                    <a:pt x="569" y="176"/>
                  </a:cubicBezTo>
                  <a:cubicBezTo>
                    <a:pt x="574" y="177"/>
                    <a:pt x="579" y="179"/>
                    <a:pt x="585" y="180"/>
                  </a:cubicBezTo>
                  <a:cubicBezTo>
                    <a:pt x="585" y="180"/>
                    <a:pt x="585" y="180"/>
                    <a:pt x="586" y="180"/>
                  </a:cubicBezTo>
                  <a:cubicBezTo>
                    <a:pt x="591" y="182"/>
                    <a:pt x="596" y="183"/>
                    <a:pt x="601" y="185"/>
                  </a:cubicBezTo>
                  <a:cubicBezTo>
                    <a:pt x="602" y="185"/>
                    <a:pt x="602" y="185"/>
                    <a:pt x="603" y="186"/>
                  </a:cubicBezTo>
                  <a:cubicBezTo>
                    <a:pt x="608" y="187"/>
                    <a:pt x="613" y="189"/>
                    <a:pt x="618" y="190"/>
                  </a:cubicBezTo>
                  <a:cubicBezTo>
                    <a:pt x="618" y="191"/>
                    <a:pt x="619" y="191"/>
                    <a:pt x="620" y="191"/>
                  </a:cubicBezTo>
                  <a:cubicBezTo>
                    <a:pt x="625" y="193"/>
                    <a:pt x="629" y="194"/>
                    <a:pt x="634" y="196"/>
                  </a:cubicBezTo>
                  <a:cubicBezTo>
                    <a:pt x="635" y="196"/>
                    <a:pt x="635" y="197"/>
                    <a:pt x="636" y="197"/>
                  </a:cubicBezTo>
                  <a:cubicBezTo>
                    <a:pt x="641" y="199"/>
                    <a:pt x="646" y="201"/>
                    <a:pt x="651" y="203"/>
                  </a:cubicBezTo>
                  <a:cubicBezTo>
                    <a:pt x="652" y="203"/>
                    <a:pt x="653" y="204"/>
                    <a:pt x="653" y="204"/>
                  </a:cubicBezTo>
                  <a:cubicBezTo>
                    <a:pt x="658" y="206"/>
                    <a:pt x="663" y="208"/>
                    <a:pt x="668" y="211"/>
                  </a:cubicBezTo>
                  <a:cubicBezTo>
                    <a:pt x="669" y="211"/>
                    <a:pt x="669" y="211"/>
                    <a:pt x="670" y="212"/>
                  </a:cubicBezTo>
                  <a:cubicBezTo>
                    <a:pt x="674" y="213"/>
                    <a:pt x="677" y="215"/>
                    <a:pt x="681" y="217"/>
                  </a:cubicBezTo>
                  <a:cubicBezTo>
                    <a:pt x="682" y="217"/>
                    <a:pt x="682" y="218"/>
                    <a:pt x="683" y="218"/>
                  </a:cubicBezTo>
                  <a:cubicBezTo>
                    <a:pt x="686" y="220"/>
                    <a:pt x="690" y="222"/>
                    <a:pt x="693" y="224"/>
                  </a:cubicBezTo>
                  <a:cubicBezTo>
                    <a:pt x="694" y="224"/>
                    <a:pt x="694" y="224"/>
                    <a:pt x="694" y="224"/>
                  </a:cubicBezTo>
                  <a:cubicBezTo>
                    <a:pt x="697" y="226"/>
                    <a:pt x="700" y="228"/>
                    <a:pt x="703" y="229"/>
                  </a:cubicBezTo>
                  <a:cubicBezTo>
                    <a:pt x="704" y="230"/>
                    <a:pt x="705" y="230"/>
                    <a:pt x="706" y="231"/>
                  </a:cubicBezTo>
                  <a:cubicBezTo>
                    <a:pt x="708" y="232"/>
                    <a:pt x="710" y="234"/>
                    <a:pt x="713" y="235"/>
                  </a:cubicBezTo>
                  <a:cubicBezTo>
                    <a:pt x="713" y="236"/>
                    <a:pt x="714" y="236"/>
                    <a:pt x="715" y="237"/>
                  </a:cubicBezTo>
                  <a:cubicBezTo>
                    <a:pt x="717" y="238"/>
                    <a:pt x="719" y="239"/>
                    <a:pt x="721" y="241"/>
                  </a:cubicBezTo>
                  <a:cubicBezTo>
                    <a:pt x="722" y="241"/>
                    <a:pt x="722" y="241"/>
                    <a:pt x="723" y="242"/>
                  </a:cubicBezTo>
                  <a:cubicBezTo>
                    <a:pt x="725" y="243"/>
                    <a:pt x="728" y="245"/>
                    <a:pt x="730" y="247"/>
                  </a:cubicBezTo>
                  <a:cubicBezTo>
                    <a:pt x="731" y="248"/>
                    <a:pt x="732" y="248"/>
                    <a:pt x="733" y="249"/>
                  </a:cubicBezTo>
                  <a:cubicBezTo>
                    <a:pt x="734" y="250"/>
                    <a:pt x="736" y="251"/>
                    <a:pt x="737" y="252"/>
                  </a:cubicBezTo>
                  <a:cubicBezTo>
                    <a:pt x="738" y="252"/>
                    <a:pt x="739" y="253"/>
                    <a:pt x="740" y="254"/>
                  </a:cubicBezTo>
                  <a:cubicBezTo>
                    <a:pt x="741" y="255"/>
                    <a:pt x="742" y="256"/>
                    <a:pt x="743" y="257"/>
                  </a:cubicBezTo>
                  <a:cubicBezTo>
                    <a:pt x="744" y="257"/>
                    <a:pt x="745" y="258"/>
                    <a:pt x="745" y="258"/>
                  </a:cubicBezTo>
                  <a:cubicBezTo>
                    <a:pt x="749" y="261"/>
                    <a:pt x="753" y="264"/>
                    <a:pt x="756" y="267"/>
                  </a:cubicBezTo>
                  <a:cubicBezTo>
                    <a:pt x="757" y="268"/>
                    <a:pt x="757" y="268"/>
                    <a:pt x="758" y="269"/>
                  </a:cubicBezTo>
                  <a:cubicBezTo>
                    <a:pt x="761" y="272"/>
                    <a:pt x="764" y="275"/>
                    <a:pt x="767" y="278"/>
                  </a:cubicBezTo>
                  <a:cubicBezTo>
                    <a:pt x="768" y="278"/>
                    <a:pt x="768" y="279"/>
                    <a:pt x="769" y="279"/>
                  </a:cubicBezTo>
                  <a:cubicBezTo>
                    <a:pt x="772" y="282"/>
                    <a:pt x="774" y="285"/>
                    <a:pt x="777" y="288"/>
                  </a:cubicBezTo>
                  <a:cubicBezTo>
                    <a:pt x="777" y="288"/>
                    <a:pt x="778" y="289"/>
                    <a:pt x="778" y="289"/>
                  </a:cubicBezTo>
                  <a:cubicBezTo>
                    <a:pt x="781" y="292"/>
                    <a:pt x="784" y="295"/>
                    <a:pt x="786" y="298"/>
                  </a:cubicBezTo>
                  <a:cubicBezTo>
                    <a:pt x="786" y="298"/>
                    <a:pt x="787" y="299"/>
                    <a:pt x="787" y="299"/>
                  </a:cubicBezTo>
                  <a:cubicBezTo>
                    <a:pt x="789" y="302"/>
                    <a:pt x="792" y="305"/>
                    <a:pt x="794" y="308"/>
                  </a:cubicBezTo>
                  <a:cubicBezTo>
                    <a:pt x="794" y="308"/>
                    <a:pt x="794" y="308"/>
                    <a:pt x="794" y="308"/>
                  </a:cubicBezTo>
                  <a:cubicBezTo>
                    <a:pt x="796" y="312"/>
                    <a:pt x="799" y="315"/>
                    <a:pt x="801" y="318"/>
                  </a:cubicBezTo>
                  <a:cubicBezTo>
                    <a:pt x="801" y="318"/>
                    <a:pt x="801" y="319"/>
                    <a:pt x="801" y="319"/>
                  </a:cubicBezTo>
                  <a:cubicBezTo>
                    <a:pt x="803" y="322"/>
                    <a:pt x="805" y="325"/>
                    <a:pt x="807" y="328"/>
                  </a:cubicBezTo>
                  <a:cubicBezTo>
                    <a:pt x="807" y="328"/>
                    <a:pt x="808" y="329"/>
                    <a:pt x="808" y="330"/>
                  </a:cubicBezTo>
                  <a:cubicBezTo>
                    <a:pt x="810" y="333"/>
                    <a:pt x="811" y="336"/>
                    <a:pt x="813" y="339"/>
                  </a:cubicBezTo>
                  <a:cubicBezTo>
                    <a:pt x="813" y="339"/>
                    <a:pt x="813" y="340"/>
                    <a:pt x="813" y="340"/>
                  </a:cubicBezTo>
                  <a:cubicBezTo>
                    <a:pt x="815" y="343"/>
                    <a:pt x="816" y="347"/>
                    <a:pt x="818" y="350"/>
                  </a:cubicBezTo>
                  <a:cubicBezTo>
                    <a:pt x="818" y="350"/>
                    <a:pt x="818" y="350"/>
                    <a:pt x="818" y="350"/>
                  </a:cubicBezTo>
                  <a:cubicBezTo>
                    <a:pt x="819" y="353"/>
                    <a:pt x="821" y="357"/>
                    <a:pt x="822" y="360"/>
                  </a:cubicBezTo>
                  <a:cubicBezTo>
                    <a:pt x="822" y="361"/>
                    <a:pt x="822" y="361"/>
                    <a:pt x="822" y="362"/>
                  </a:cubicBezTo>
                  <a:cubicBezTo>
                    <a:pt x="823" y="365"/>
                    <a:pt x="824" y="368"/>
                    <a:pt x="825" y="372"/>
                  </a:cubicBezTo>
                  <a:cubicBezTo>
                    <a:pt x="825" y="372"/>
                    <a:pt x="826" y="373"/>
                    <a:pt x="826" y="374"/>
                  </a:cubicBezTo>
                  <a:cubicBezTo>
                    <a:pt x="826" y="375"/>
                    <a:pt x="826" y="376"/>
                    <a:pt x="827" y="377"/>
                  </a:cubicBezTo>
                  <a:cubicBezTo>
                    <a:pt x="827" y="378"/>
                    <a:pt x="827" y="379"/>
                    <a:pt x="827" y="380"/>
                  </a:cubicBezTo>
                  <a:cubicBezTo>
                    <a:pt x="827" y="381"/>
                    <a:pt x="828" y="382"/>
                    <a:pt x="828" y="383"/>
                  </a:cubicBezTo>
                  <a:cubicBezTo>
                    <a:pt x="828" y="384"/>
                    <a:pt x="828" y="385"/>
                    <a:pt x="828" y="386"/>
                  </a:cubicBezTo>
                  <a:cubicBezTo>
                    <a:pt x="829" y="387"/>
                    <a:pt x="829" y="388"/>
                    <a:pt x="829" y="389"/>
                  </a:cubicBezTo>
                  <a:cubicBezTo>
                    <a:pt x="829" y="391"/>
                    <a:pt x="829" y="392"/>
                    <a:pt x="829" y="393"/>
                  </a:cubicBezTo>
                  <a:cubicBezTo>
                    <a:pt x="830" y="394"/>
                    <a:pt x="830" y="395"/>
                    <a:pt x="830" y="396"/>
                  </a:cubicBezTo>
                  <a:cubicBezTo>
                    <a:pt x="830" y="397"/>
                    <a:pt x="830" y="398"/>
                    <a:pt x="830" y="399"/>
                  </a:cubicBezTo>
                  <a:cubicBezTo>
                    <a:pt x="830" y="400"/>
                    <a:pt x="830" y="402"/>
                    <a:pt x="830" y="403"/>
                  </a:cubicBezTo>
                  <a:cubicBezTo>
                    <a:pt x="831" y="404"/>
                    <a:pt x="831" y="405"/>
                    <a:pt x="831" y="406"/>
                  </a:cubicBezTo>
                  <a:cubicBezTo>
                    <a:pt x="831" y="407"/>
                    <a:pt x="831" y="409"/>
                    <a:pt x="831" y="410"/>
                  </a:cubicBezTo>
                  <a:cubicBezTo>
                    <a:pt x="831" y="411"/>
                    <a:pt x="831" y="412"/>
                    <a:pt x="831" y="414"/>
                  </a:cubicBezTo>
                  <a:cubicBezTo>
                    <a:pt x="831" y="256"/>
                    <a:pt x="831" y="256"/>
                    <a:pt x="831" y="256"/>
                  </a:cubicBezTo>
                  <a:cubicBezTo>
                    <a:pt x="831" y="256"/>
                    <a:pt x="831" y="255"/>
                    <a:pt x="831" y="254"/>
                  </a:cubicBezTo>
                  <a:cubicBezTo>
                    <a:pt x="831" y="254"/>
                    <a:pt x="831" y="253"/>
                    <a:pt x="831" y="252"/>
                  </a:cubicBezTo>
                  <a:cubicBezTo>
                    <a:pt x="831" y="251"/>
                    <a:pt x="831" y="250"/>
                    <a:pt x="831" y="248"/>
                  </a:cubicBezTo>
                  <a:cubicBezTo>
                    <a:pt x="831" y="247"/>
                    <a:pt x="831" y="246"/>
                    <a:pt x="830" y="245"/>
                  </a:cubicBezTo>
                  <a:cubicBezTo>
                    <a:pt x="830" y="244"/>
                    <a:pt x="830" y="243"/>
                    <a:pt x="830" y="242"/>
                  </a:cubicBezTo>
                  <a:cubicBezTo>
                    <a:pt x="830" y="241"/>
                    <a:pt x="830" y="241"/>
                    <a:pt x="830" y="240"/>
                  </a:cubicBezTo>
                  <a:cubicBezTo>
                    <a:pt x="830" y="240"/>
                    <a:pt x="830" y="239"/>
                    <a:pt x="830" y="238"/>
                  </a:cubicBezTo>
                  <a:cubicBezTo>
                    <a:pt x="830" y="237"/>
                    <a:pt x="830" y="236"/>
                    <a:pt x="829" y="235"/>
                  </a:cubicBezTo>
                  <a:cubicBezTo>
                    <a:pt x="829" y="234"/>
                    <a:pt x="829" y="233"/>
                    <a:pt x="829" y="232"/>
                  </a:cubicBezTo>
                  <a:cubicBezTo>
                    <a:pt x="829" y="231"/>
                    <a:pt x="829" y="230"/>
                    <a:pt x="828" y="229"/>
                  </a:cubicBezTo>
                  <a:cubicBezTo>
                    <a:pt x="828" y="228"/>
                    <a:pt x="828" y="228"/>
                    <a:pt x="828" y="227"/>
                  </a:cubicBezTo>
                  <a:cubicBezTo>
                    <a:pt x="828" y="227"/>
                    <a:pt x="828" y="226"/>
                    <a:pt x="828" y="225"/>
                  </a:cubicBezTo>
                  <a:cubicBezTo>
                    <a:pt x="828" y="224"/>
                    <a:pt x="827" y="223"/>
                    <a:pt x="827" y="222"/>
                  </a:cubicBezTo>
                  <a:cubicBezTo>
                    <a:pt x="827" y="221"/>
                    <a:pt x="827" y="220"/>
                    <a:pt x="827" y="219"/>
                  </a:cubicBezTo>
                  <a:cubicBezTo>
                    <a:pt x="826" y="218"/>
                    <a:pt x="826" y="217"/>
                    <a:pt x="826" y="216"/>
                  </a:cubicBezTo>
                  <a:cubicBezTo>
                    <a:pt x="826" y="216"/>
                    <a:pt x="826" y="215"/>
                    <a:pt x="826" y="215"/>
                  </a:cubicBezTo>
                  <a:cubicBezTo>
                    <a:pt x="825" y="215"/>
                    <a:pt x="825" y="214"/>
                    <a:pt x="825" y="214"/>
                  </a:cubicBezTo>
                  <a:cubicBezTo>
                    <a:pt x="824" y="211"/>
                    <a:pt x="823" y="207"/>
                    <a:pt x="822" y="204"/>
                  </a:cubicBezTo>
                  <a:cubicBezTo>
                    <a:pt x="822" y="204"/>
                    <a:pt x="822" y="204"/>
                    <a:pt x="822" y="203"/>
                  </a:cubicBezTo>
                  <a:cubicBezTo>
                    <a:pt x="822" y="203"/>
                    <a:pt x="822" y="203"/>
                    <a:pt x="822" y="203"/>
                  </a:cubicBezTo>
                  <a:cubicBezTo>
                    <a:pt x="821" y="199"/>
                    <a:pt x="819" y="196"/>
                    <a:pt x="818" y="192"/>
                  </a:cubicBezTo>
                  <a:cubicBezTo>
                    <a:pt x="818" y="192"/>
                    <a:pt x="818" y="192"/>
                    <a:pt x="818" y="192"/>
                  </a:cubicBezTo>
                  <a:cubicBezTo>
                    <a:pt x="818" y="192"/>
                    <a:pt x="818" y="192"/>
                    <a:pt x="818" y="192"/>
                  </a:cubicBezTo>
                  <a:cubicBezTo>
                    <a:pt x="816" y="189"/>
                    <a:pt x="815" y="186"/>
                    <a:pt x="813" y="183"/>
                  </a:cubicBezTo>
                  <a:cubicBezTo>
                    <a:pt x="813" y="182"/>
                    <a:pt x="813" y="182"/>
                    <a:pt x="813" y="182"/>
                  </a:cubicBezTo>
                  <a:cubicBezTo>
                    <a:pt x="813" y="181"/>
                    <a:pt x="813" y="181"/>
                    <a:pt x="813" y="181"/>
                  </a:cubicBezTo>
                  <a:cubicBezTo>
                    <a:pt x="811" y="178"/>
                    <a:pt x="810" y="175"/>
                    <a:pt x="808" y="172"/>
                  </a:cubicBezTo>
                  <a:cubicBezTo>
                    <a:pt x="808" y="172"/>
                    <a:pt x="808" y="171"/>
                    <a:pt x="807" y="171"/>
                  </a:cubicBezTo>
                  <a:cubicBezTo>
                    <a:pt x="807" y="171"/>
                    <a:pt x="807" y="171"/>
                    <a:pt x="807" y="170"/>
                  </a:cubicBezTo>
                  <a:cubicBezTo>
                    <a:pt x="805" y="167"/>
                    <a:pt x="803" y="164"/>
                    <a:pt x="801" y="161"/>
                  </a:cubicBezTo>
                  <a:cubicBezTo>
                    <a:pt x="801" y="161"/>
                    <a:pt x="801" y="161"/>
                    <a:pt x="801" y="161"/>
                  </a:cubicBezTo>
                  <a:cubicBezTo>
                    <a:pt x="801" y="161"/>
                    <a:pt x="801" y="160"/>
                    <a:pt x="801" y="160"/>
                  </a:cubicBezTo>
                  <a:cubicBezTo>
                    <a:pt x="799" y="157"/>
                    <a:pt x="796" y="154"/>
                    <a:pt x="794" y="151"/>
                  </a:cubicBezTo>
                  <a:cubicBezTo>
                    <a:pt x="794" y="151"/>
                    <a:pt x="794" y="151"/>
                    <a:pt x="794" y="151"/>
                  </a:cubicBezTo>
                  <a:cubicBezTo>
                    <a:pt x="794" y="151"/>
                    <a:pt x="794" y="151"/>
                    <a:pt x="794" y="151"/>
                  </a:cubicBezTo>
                  <a:cubicBezTo>
                    <a:pt x="792" y="148"/>
                    <a:pt x="789" y="145"/>
                    <a:pt x="787" y="141"/>
                  </a:cubicBezTo>
                  <a:cubicBezTo>
                    <a:pt x="787" y="141"/>
                    <a:pt x="787" y="141"/>
                    <a:pt x="786" y="141"/>
                  </a:cubicBezTo>
                  <a:cubicBezTo>
                    <a:pt x="786" y="141"/>
                    <a:pt x="786" y="141"/>
                    <a:pt x="786" y="140"/>
                  </a:cubicBezTo>
                  <a:cubicBezTo>
                    <a:pt x="784" y="137"/>
                    <a:pt x="781" y="134"/>
                    <a:pt x="778" y="132"/>
                  </a:cubicBezTo>
                  <a:cubicBezTo>
                    <a:pt x="778" y="131"/>
                    <a:pt x="778" y="131"/>
                    <a:pt x="778" y="131"/>
                  </a:cubicBezTo>
                  <a:cubicBezTo>
                    <a:pt x="777" y="131"/>
                    <a:pt x="777" y="130"/>
                    <a:pt x="777" y="130"/>
                  </a:cubicBezTo>
                  <a:cubicBezTo>
                    <a:pt x="774" y="127"/>
                    <a:pt x="772" y="124"/>
                    <a:pt x="769" y="121"/>
                  </a:cubicBezTo>
                  <a:cubicBezTo>
                    <a:pt x="768" y="121"/>
                    <a:pt x="768" y="121"/>
                    <a:pt x="768" y="121"/>
                  </a:cubicBezTo>
                  <a:cubicBezTo>
                    <a:pt x="768" y="121"/>
                    <a:pt x="768" y="120"/>
                    <a:pt x="767" y="120"/>
                  </a:cubicBezTo>
                  <a:cubicBezTo>
                    <a:pt x="764" y="117"/>
                    <a:pt x="761" y="114"/>
                    <a:pt x="758" y="111"/>
                  </a:cubicBezTo>
                  <a:cubicBezTo>
                    <a:pt x="757" y="111"/>
                    <a:pt x="757" y="111"/>
                    <a:pt x="757" y="110"/>
                  </a:cubicBezTo>
                  <a:cubicBezTo>
                    <a:pt x="757" y="110"/>
                    <a:pt x="756" y="110"/>
                    <a:pt x="756" y="110"/>
                  </a:cubicBezTo>
                  <a:cubicBezTo>
                    <a:pt x="753" y="107"/>
                    <a:pt x="749" y="104"/>
                    <a:pt x="745" y="101"/>
                  </a:cubicBezTo>
                  <a:cubicBezTo>
                    <a:pt x="745" y="101"/>
                    <a:pt x="745" y="100"/>
                    <a:pt x="745" y="100"/>
                  </a:cubicBezTo>
                  <a:cubicBezTo>
                    <a:pt x="744" y="100"/>
                    <a:pt x="744" y="100"/>
                    <a:pt x="744" y="99"/>
                  </a:cubicBezTo>
                  <a:cubicBezTo>
                    <a:pt x="742" y="98"/>
                    <a:pt x="741" y="97"/>
                    <a:pt x="740" y="96"/>
                  </a:cubicBezTo>
                  <a:cubicBezTo>
                    <a:pt x="739" y="96"/>
                    <a:pt x="738" y="95"/>
                    <a:pt x="737" y="94"/>
                  </a:cubicBezTo>
                  <a:cubicBezTo>
                    <a:pt x="736" y="93"/>
                    <a:pt x="734" y="92"/>
                    <a:pt x="733" y="91"/>
                  </a:cubicBezTo>
                  <a:cubicBezTo>
                    <a:pt x="732" y="91"/>
                    <a:pt x="731" y="90"/>
                    <a:pt x="731" y="90"/>
                  </a:cubicBezTo>
                  <a:cubicBezTo>
                    <a:pt x="731" y="89"/>
                    <a:pt x="730" y="89"/>
                    <a:pt x="730" y="89"/>
                  </a:cubicBezTo>
                  <a:cubicBezTo>
                    <a:pt x="728" y="87"/>
                    <a:pt x="725" y="86"/>
                    <a:pt x="723" y="84"/>
                  </a:cubicBezTo>
                  <a:cubicBezTo>
                    <a:pt x="722" y="84"/>
                    <a:pt x="722" y="84"/>
                    <a:pt x="722" y="83"/>
                  </a:cubicBezTo>
                  <a:cubicBezTo>
                    <a:pt x="719" y="82"/>
                    <a:pt x="717" y="80"/>
                    <a:pt x="715" y="79"/>
                  </a:cubicBezTo>
                  <a:cubicBezTo>
                    <a:pt x="715" y="79"/>
                    <a:pt x="714" y="79"/>
                    <a:pt x="714" y="78"/>
                  </a:cubicBezTo>
                  <a:cubicBezTo>
                    <a:pt x="714" y="78"/>
                    <a:pt x="713" y="78"/>
                    <a:pt x="713" y="78"/>
                  </a:cubicBezTo>
                  <a:cubicBezTo>
                    <a:pt x="710" y="76"/>
                    <a:pt x="708" y="75"/>
                    <a:pt x="706" y="73"/>
                  </a:cubicBezTo>
                  <a:cubicBezTo>
                    <a:pt x="705" y="73"/>
                    <a:pt x="704" y="72"/>
                    <a:pt x="703" y="72"/>
                  </a:cubicBezTo>
                  <a:cubicBezTo>
                    <a:pt x="700" y="70"/>
                    <a:pt x="697" y="68"/>
                    <a:pt x="694" y="67"/>
                  </a:cubicBezTo>
                  <a:cubicBezTo>
                    <a:pt x="694" y="67"/>
                    <a:pt x="694" y="66"/>
                    <a:pt x="694" y="66"/>
                  </a:cubicBezTo>
                  <a:cubicBezTo>
                    <a:pt x="694" y="66"/>
                    <a:pt x="694" y="66"/>
                    <a:pt x="693" y="66"/>
                  </a:cubicBezTo>
                  <a:cubicBezTo>
                    <a:pt x="690" y="64"/>
                    <a:pt x="686" y="62"/>
                    <a:pt x="683" y="60"/>
                  </a:cubicBezTo>
                  <a:cubicBezTo>
                    <a:pt x="682" y="60"/>
                    <a:pt x="682" y="60"/>
                    <a:pt x="681" y="59"/>
                  </a:cubicBezTo>
                  <a:cubicBezTo>
                    <a:pt x="677" y="58"/>
                    <a:pt x="674" y="56"/>
                    <a:pt x="670" y="54"/>
                  </a:cubicBezTo>
                  <a:cubicBezTo>
                    <a:pt x="670" y="54"/>
                    <a:pt x="669" y="54"/>
                    <a:pt x="669" y="54"/>
                  </a:cubicBezTo>
                  <a:cubicBezTo>
                    <a:pt x="669" y="53"/>
                    <a:pt x="668" y="53"/>
                    <a:pt x="668" y="53"/>
                  </a:cubicBezTo>
                  <a:cubicBezTo>
                    <a:pt x="663" y="51"/>
                    <a:pt x="658" y="49"/>
                    <a:pt x="653" y="46"/>
                  </a:cubicBezTo>
                  <a:cubicBezTo>
                    <a:pt x="652" y="46"/>
                    <a:pt x="652" y="46"/>
                    <a:pt x="651" y="46"/>
                  </a:cubicBezTo>
                  <a:cubicBezTo>
                    <a:pt x="646" y="43"/>
                    <a:pt x="641" y="41"/>
                    <a:pt x="636" y="39"/>
                  </a:cubicBezTo>
                  <a:cubicBezTo>
                    <a:pt x="636" y="39"/>
                    <a:pt x="635" y="39"/>
                    <a:pt x="635" y="39"/>
                  </a:cubicBezTo>
                  <a:cubicBezTo>
                    <a:pt x="635" y="39"/>
                    <a:pt x="634" y="39"/>
                    <a:pt x="634" y="39"/>
                  </a:cubicBezTo>
                  <a:cubicBezTo>
                    <a:pt x="629" y="37"/>
                    <a:pt x="625" y="35"/>
                    <a:pt x="620" y="33"/>
                  </a:cubicBezTo>
                  <a:cubicBezTo>
                    <a:pt x="619" y="33"/>
                    <a:pt x="618" y="33"/>
                    <a:pt x="618" y="33"/>
                  </a:cubicBezTo>
                  <a:cubicBezTo>
                    <a:pt x="613" y="31"/>
                    <a:pt x="608" y="29"/>
                    <a:pt x="603" y="28"/>
                  </a:cubicBezTo>
                  <a:cubicBezTo>
                    <a:pt x="602" y="28"/>
                    <a:pt x="602" y="28"/>
                    <a:pt x="601" y="27"/>
                  </a:cubicBezTo>
                  <a:cubicBezTo>
                    <a:pt x="596" y="26"/>
                    <a:pt x="591" y="24"/>
                    <a:pt x="586" y="23"/>
                  </a:cubicBezTo>
                  <a:cubicBezTo>
                    <a:pt x="585" y="23"/>
                    <a:pt x="585" y="23"/>
                    <a:pt x="585" y="23"/>
                  </a:cubicBezTo>
                  <a:cubicBezTo>
                    <a:pt x="579" y="21"/>
                    <a:pt x="574" y="20"/>
                    <a:pt x="569" y="18"/>
                  </a:cubicBezTo>
                  <a:cubicBezTo>
                    <a:pt x="568" y="18"/>
                    <a:pt x="568" y="18"/>
                    <a:pt x="568" y="18"/>
                  </a:cubicBezTo>
                  <a:cubicBezTo>
                    <a:pt x="563" y="17"/>
                    <a:pt x="557" y="16"/>
                    <a:pt x="552" y="14"/>
                  </a:cubicBezTo>
                  <a:cubicBezTo>
                    <a:pt x="551" y="14"/>
                    <a:pt x="550" y="14"/>
                    <a:pt x="550" y="14"/>
                  </a:cubicBezTo>
                  <a:cubicBezTo>
                    <a:pt x="545" y="13"/>
                    <a:pt x="539" y="12"/>
                    <a:pt x="534" y="11"/>
                  </a:cubicBezTo>
                  <a:cubicBezTo>
                    <a:pt x="533" y="11"/>
                    <a:pt x="532" y="11"/>
                    <a:pt x="531" y="10"/>
                  </a:cubicBezTo>
                  <a:cubicBezTo>
                    <a:pt x="526" y="10"/>
                    <a:pt x="521" y="9"/>
                    <a:pt x="515" y="8"/>
                  </a:cubicBezTo>
                  <a:cubicBezTo>
                    <a:pt x="514" y="8"/>
                    <a:pt x="514" y="8"/>
                    <a:pt x="513" y="7"/>
                  </a:cubicBezTo>
                  <a:cubicBezTo>
                    <a:pt x="507" y="7"/>
                    <a:pt x="502" y="6"/>
                    <a:pt x="496" y="5"/>
                  </a:cubicBezTo>
                  <a:cubicBezTo>
                    <a:pt x="496" y="5"/>
                    <a:pt x="496" y="5"/>
                    <a:pt x="495" y="5"/>
                  </a:cubicBezTo>
                  <a:cubicBezTo>
                    <a:pt x="495" y="5"/>
                    <a:pt x="494" y="5"/>
                    <a:pt x="493" y="5"/>
                  </a:cubicBezTo>
                  <a:cubicBezTo>
                    <a:pt x="489" y="4"/>
                    <a:pt x="486" y="4"/>
                    <a:pt x="482" y="4"/>
                  </a:cubicBezTo>
                  <a:cubicBezTo>
                    <a:pt x="481" y="4"/>
                    <a:pt x="480" y="3"/>
                    <a:pt x="480" y="3"/>
                  </a:cubicBezTo>
                  <a:cubicBezTo>
                    <a:pt x="475" y="3"/>
                    <a:pt x="471" y="3"/>
                    <a:pt x="466" y="2"/>
                  </a:cubicBezTo>
                  <a:cubicBezTo>
                    <a:pt x="466" y="2"/>
                    <a:pt x="465" y="2"/>
                    <a:pt x="465" y="2"/>
                  </a:cubicBezTo>
                  <a:cubicBezTo>
                    <a:pt x="464" y="2"/>
                    <a:pt x="464" y="2"/>
                    <a:pt x="464" y="2"/>
                  </a:cubicBezTo>
                  <a:cubicBezTo>
                    <a:pt x="456" y="2"/>
                    <a:pt x="449" y="1"/>
                    <a:pt x="441" y="1"/>
                  </a:cubicBezTo>
                  <a:cubicBezTo>
                    <a:pt x="441" y="1"/>
                    <a:pt x="441" y="1"/>
                    <a:pt x="440" y="1"/>
                  </a:cubicBezTo>
                  <a:cubicBezTo>
                    <a:pt x="440" y="1"/>
                    <a:pt x="440" y="1"/>
                    <a:pt x="439" y="1"/>
                  </a:cubicBezTo>
                  <a:cubicBezTo>
                    <a:pt x="433" y="1"/>
                    <a:pt x="426" y="0"/>
                    <a:pt x="420" y="0"/>
                  </a:cubicBezTo>
                  <a:cubicBezTo>
                    <a:pt x="419" y="0"/>
                    <a:pt x="419" y="0"/>
                    <a:pt x="418" y="0"/>
                  </a:cubicBezTo>
                  <a:cubicBezTo>
                    <a:pt x="417" y="0"/>
                    <a:pt x="416" y="0"/>
                    <a:pt x="415" y="0"/>
                  </a:cubicBezTo>
                  <a:cubicBezTo>
                    <a:pt x="410" y="0"/>
                    <a:pt x="405" y="0"/>
                    <a:pt x="400" y="1"/>
                  </a:cubicBezTo>
                  <a:cubicBezTo>
                    <a:pt x="399" y="1"/>
                    <a:pt x="399" y="1"/>
                    <a:pt x="398" y="1"/>
                  </a:cubicBezTo>
                  <a:cubicBezTo>
                    <a:pt x="398" y="1"/>
                    <a:pt x="397" y="1"/>
                    <a:pt x="397" y="1"/>
                  </a:cubicBezTo>
                  <a:cubicBezTo>
                    <a:pt x="391" y="1"/>
                    <a:pt x="386" y="1"/>
                    <a:pt x="380" y="1"/>
                  </a:cubicBezTo>
                  <a:cubicBezTo>
                    <a:pt x="380" y="1"/>
                    <a:pt x="379" y="1"/>
                    <a:pt x="379" y="1"/>
                  </a:cubicBezTo>
                  <a:cubicBezTo>
                    <a:pt x="378" y="1"/>
                    <a:pt x="378" y="1"/>
                    <a:pt x="377" y="1"/>
                  </a:cubicBezTo>
                  <a:cubicBezTo>
                    <a:pt x="372" y="2"/>
                    <a:pt x="366" y="2"/>
                    <a:pt x="361" y="3"/>
                  </a:cubicBezTo>
                  <a:cubicBezTo>
                    <a:pt x="361" y="3"/>
                    <a:pt x="360" y="3"/>
                    <a:pt x="360" y="3"/>
                  </a:cubicBezTo>
                  <a:cubicBezTo>
                    <a:pt x="360" y="3"/>
                    <a:pt x="359" y="3"/>
                    <a:pt x="359" y="3"/>
                  </a:cubicBezTo>
                  <a:cubicBezTo>
                    <a:pt x="353" y="3"/>
                    <a:pt x="348" y="4"/>
                    <a:pt x="342" y="4"/>
                  </a:cubicBezTo>
                  <a:cubicBezTo>
                    <a:pt x="342" y="4"/>
                    <a:pt x="342" y="4"/>
                    <a:pt x="342" y="4"/>
                  </a:cubicBezTo>
                  <a:cubicBezTo>
                    <a:pt x="342" y="4"/>
                    <a:pt x="342" y="4"/>
                    <a:pt x="342" y="4"/>
                  </a:cubicBezTo>
                  <a:cubicBezTo>
                    <a:pt x="336" y="5"/>
                    <a:pt x="331" y="6"/>
                    <a:pt x="326" y="6"/>
                  </a:cubicBezTo>
                  <a:cubicBezTo>
                    <a:pt x="325" y="6"/>
                    <a:pt x="325" y="6"/>
                    <a:pt x="324" y="7"/>
                  </a:cubicBezTo>
                  <a:cubicBezTo>
                    <a:pt x="324" y="7"/>
                    <a:pt x="324" y="7"/>
                    <a:pt x="323" y="7"/>
                  </a:cubicBezTo>
                  <a:cubicBezTo>
                    <a:pt x="318" y="7"/>
                    <a:pt x="313" y="8"/>
                    <a:pt x="308" y="9"/>
                  </a:cubicBezTo>
                  <a:cubicBezTo>
                    <a:pt x="308" y="9"/>
                    <a:pt x="307" y="9"/>
                    <a:pt x="307" y="9"/>
                  </a:cubicBezTo>
                  <a:cubicBezTo>
                    <a:pt x="306" y="9"/>
                    <a:pt x="306" y="9"/>
                    <a:pt x="305" y="9"/>
                  </a:cubicBezTo>
                  <a:cubicBezTo>
                    <a:pt x="300" y="10"/>
                    <a:pt x="295" y="11"/>
                    <a:pt x="291" y="12"/>
                  </a:cubicBezTo>
                  <a:cubicBezTo>
                    <a:pt x="290" y="12"/>
                    <a:pt x="290" y="12"/>
                    <a:pt x="290" y="12"/>
                  </a:cubicBezTo>
                  <a:cubicBezTo>
                    <a:pt x="289" y="12"/>
                    <a:pt x="289" y="12"/>
                    <a:pt x="289" y="13"/>
                  </a:cubicBezTo>
                  <a:cubicBezTo>
                    <a:pt x="284" y="13"/>
                    <a:pt x="279" y="15"/>
                    <a:pt x="274" y="16"/>
                  </a:cubicBezTo>
                  <a:cubicBezTo>
                    <a:pt x="273" y="16"/>
                    <a:pt x="273" y="16"/>
                    <a:pt x="273" y="16"/>
                  </a:cubicBezTo>
                  <a:cubicBezTo>
                    <a:pt x="273" y="16"/>
                    <a:pt x="273" y="16"/>
                    <a:pt x="273" y="16"/>
                  </a:cubicBezTo>
                  <a:cubicBezTo>
                    <a:pt x="268" y="17"/>
                    <a:pt x="263" y="18"/>
                    <a:pt x="258" y="19"/>
                  </a:cubicBezTo>
                  <a:cubicBezTo>
                    <a:pt x="258" y="19"/>
                    <a:pt x="257" y="20"/>
                    <a:pt x="257" y="20"/>
                  </a:cubicBezTo>
                  <a:cubicBezTo>
                    <a:pt x="256" y="20"/>
                    <a:pt x="256" y="20"/>
                    <a:pt x="256" y="20"/>
                  </a:cubicBezTo>
                  <a:cubicBezTo>
                    <a:pt x="251" y="21"/>
                    <a:pt x="246" y="22"/>
                    <a:pt x="241" y="24"/>
                  </a:cubicBezTo>
                  <a:cubicBezTo>
                    <a:pt x="241" y="24"/>
                    <a:pt x="241" y="24"/>
                    <a:pt x="240" y="24"/>
                  </a:cubicBezTo>
                  <a:cubicBezTo>
                    <a:pt x="240" y="24"/>
                    <a:pt x="239" y="24"/>
                    <a:pt x="239" y="25"/>
                  </a:cubicBezTo>
                  <a:cubicBezTo>
                    <a:pt x="234" y="26"/>
                    <a:pt x="229" y="27"/>
                    <a:pt x="225" y="29"/>
                  </a:cubicBezTo>
                  <a:cubicBezTo>
                    <a:pt x="225" y="29"/>
                    <a:pt x="224" y="29"/>
                    <a:pt x="224" y="29"/>
                  </a:cubicBezTo>
                  <a:cubicBezTo>
                    <a:pt x="224" y="29"/>
                    <a:pt x="223" y="29"/>
                    <a:pt x="223" y="29"/>
                  </a:cubicBezTo>
                  <a:cubicBezTo>
                    <a:pt x="218" y="31"/>
                    <a:pt x="213" y="33"/>
                    <a:pt x="208" y="34"/>
                  </a:cubicBezTo>
                  <a:cubicBezTo>
                    <a:pt x="208" y="34"/>
                    <a:pt x="208" y="35"/>
                    <a:pt x="208" y="35"/>
                  </a:cubicBezTo>
                  <a:cubicBezTo>
                    <a:pt x="207" y="35"/>
                    <a:pt x="207" y="35"/>
                    <a:pt x="207" y="35"/>
                  </a:cubicBezTo>
                  <a:cubicBezTo>
                    <a:pt x="190" y="41"/>
                    <a:pt x="173" y="48"/>
                    <a:pt x="158" y="55"/>
                  </a:cubicBezTo>
                  <a:cubicBezTo>
                    <a:pt x="158" y="55"/>
                    <a:pt x="158" y="55"/>
                    <a:pt x="158" y="55"/>
                  </a:cubicBezTo>
                  <a:cubicBezTo>
                    <a:pt x="157" y="56"/>
                    <a:pt x="157" y="56"/>
                    <a:pt x="157" y="56"/>
                  </a:cubicBezTo>
                  <a:cubicBezTo>
                    <a:pt x="152" y="58"/>
                    <a:pt x="146" y="61"/>
                    <a:pt x="141" y="64"/>
                  </a:cubicBezTo>
                  <a:cubicBezTo>
                    <a:pt x="141" y="64"/>
                    <a:pt x="141" y="64"/>
                    <a:pt x="140" y="64"/>
                  </a:cubicBezTo>
                  <a:cubicBezTo>
                    <a:pt x="140" y="65"/>
                    <a:pt x="139" y="65"/>
                    <a:pt x="139" y="65"/>
                  </a:cubicBezTo>
                  <a:cubicBezTo>
                    <a:pt x="137" y="66"/>
                    <a:pt x="135" y="67"/>
                    <a:pt x="133" y="69"/>
                  </a:cubicBezTo>
                  <a:cubicBezTo>
                    <a:pt x="132" y="69"/>
                    <a:pt x="131" y="70"/>
                    <a:pt x="130" y="70"/>
                  </a:cubicBezTo>
                  <a:cubicBezTo>
                    <a:pt x="128" y="71"/>
                    <a:pt x="126" y="73"/>
                    <a:pt x="123" y="74"/>
                  </a:cubicBezTo>
                  <a:cubicBezTo>
                    <a:pt x="123" y="74"/>
                    <a:pt x="123" y="75"/>
                    <a:pt x="122" y="75"/>
                  </a:cubicBezTo>
                  <a:cubicBezTo>
                    <a:pt x="122" y="75"/>
                    <a:pt x="122" y="75"/>
                    <a:pt x="122" y="75"/>
                  </a:cubicBezTo>
                  <a:cubicBezTo>
                    <a:pt x="119" y="77"/>
                    <a:pt x="116" y="79"/>
                    <a:pt x="113" y="81"/>
                  </a:cubicBezTo>
                  <a:cubicBezTo>
                    <a:pt x="112" y="81"/>
                    <a:pt x="111" y="82"/>
                    <a:pt x="111" y="82"/>
                  </a:cubicBezTo>
                  <a:cubicBezTo>
                    <a:pt x="108" y="84"/>
                    <a:pt x="105" y="86"/>
                    <a:pt x="103" y="87"/>
                  </a:cubicBezTo>
                  <a:cubicBezTo>
                    <a:pt x="103" y="88"/>
                    <a:pt x="102" y="88"/>
                    <a:pt x="102" y="88"/>
                  </a:cubicBezTo>
                  <a:cubicBezTo>
                    <a:pt x="102" y="88"/>
                    <a:pt x="102" y="88"/>
                    <a:pt x="102" y="88"/>
                  </a:cubicBezTo>
                  <a:cubicBezTo>
                    <a:pt x="98" y="91"/>
                    <a:pt x="95" y="94"/>
                    <a:pt x="91" y="96"/>
                  </a:cubicBezTo>
                  <a:cubicBezTo>
                    <a:pt x="91" y="97"/>
                    <a:pt x="90" y="97"/>
                    <a:pt x="90" y="97"/>
                  </a:cubicBezTo>
                  <a:cubicBezTo>
                    <a:pt x="86" y="100"/>
                    <a:pt x="83" y="103"/>
                    <a:pt x="80" y="105"/>
                  </a:cubicBezTo>
                  <a:cubicBezTo>
                    <a:pt x="79" y="106"/>
                    <a:pt x="79" y="106"/>
                    <a:pt x="79" y="106"/>
                  </a:cubicBezTo>
                  <a:cubicBezTo>
                    <a:pt x="79" y="106"/>
                    <a:pt x="78" y="106"/>
                    <a:pt x="78" y="107"/>
                  </a:cubicBezTo>
                  <a:cubicBezTo>
                    <a:pt x="75" y="109"/>
                    <a:pt x="73" y="111"/>
                    <a:pt x="70" y="114"/>
                  </a:cubicBezTo>
                  <a:cubicBezTo>
                    <a:pt x="70" y="114"/>
                    <a:pt x="69" y="114"/>
                    <a:pt x="69" y="115"/>
                  </a:cubicBezTo>
                  <a:cubicBezTo>
                    <a:pt x="67" y="117"/>
                    <a:pt x="64" y="119"/>
                    <a:pt x="62" y="121"/>
                  </a:cubicBezTo>
                  <a:cubicBezTo>
                    <a:pt x="62" y="122"/>
                    <a:pt x="61" y="122"/>
                    <a:pt x="61" y="123"/>
                  </a:cubicBezTo>
                  <a:cubicBezTo>
                    <a:pt x="58" y="125"/>
                    <a:pt x="56" y="128"/>
                    <a:pt x="54" y="130"/>
                  </a:cubicBezTo>
                  <a:cubicBezTo>
                    <a:pt x="53" y="131"/>
                    <a:pt x="53" y="131"/>
                    <a:pt x="52" y="132"/>
                  </a:cubicBezTo>
                  <a:cubicBezTo>
                    <a:pt x="50" y="134"/>
                    <a:pt x="48" y="136"/>
                    <a:pt x="46" y="139"/>
                  </a:cubicBezTo>
                  <a:cubicBezTo>
                    <a:pt x="46" y="139"/>
                    <a:pt x="46" y="139"/>
                    <a:pt x="45" y="139"/>
                  </a:cubicBezTo>
                  <a:cubicBezTo>
                    <a:pt x="43" y="142"/>
                    <a:pt x="41" y="145"/>
                    <a:pt x="39" y="147"/>
                  </a:cubicBezTo>
                  <a:cubicBezTo>
                    <a:pt x="39" y="148"/>
                    <a:pt x="38" y="148"/>
                    <a:pt x="38" y="149"/>
                  </a:cubicBezTo>
                  <a:cubicBezTo>
                    <a:pt x="36" y="152"/>
                    <a:pt x="34" y="154"/>
                    <a:pt x="32" y="157"/>
                  </a:cubicBezTo>
                  <a:cubicBezTo>
                    <a:pt x="32" y="157"/>
                    <a:pt x="32" y="158"/>
                    <a:pt x="32" y="158"/>
                  </a:cubicBezTo>
                  <a:cubicBezTo>
                    <a:pt x="30" y="160"/>
                    <a:pt x="28" y="163"/>
                    <a:pt x="27" y="165"/>
                  </a:cubicBezTo>
                  <a:cubicBezTo>
                    <a:pt x="26" y="166"/>
                    <a:pt x="26" y="167"/>
                    <a:pt x="26" y="167"/>
                  </a:cubicBezTo>
                  <a:cubicBezTo>
                    <a:pt x="24" y="170"/>
                    <a:pt x="23" y="173"/>
                    <a:pt x="21" y="175"/>
                  </a:cubicBezTo>
                  <a:cubicBezTo>
                    <a:pt x="21" y="176"/>
                    <a:pt x="20" y="176"/>
                    <a:pt x="20" y="177"/>
                  </a:cubicBezTo>
                  <a:cubicBezTo>
                    <a:pt x="19" y="179"/>
                    <a:pt x="17" y="182"/>
                    <a:pt x="16" y="185"/>
                  </a:cubicBezTo>
                  <a:cubicBezTo>
                    <a:pt x="16" y="185"/>
                    <a:pt x="16" y="185"/>
                    <a:pt x="16" y="186"/>
                  </a:cubicBezTo>
                  <a:cubicBezTo>
                    <a:pt x="14" y="189"/>
                    <a:pt x="13" y="191"/>
                    <a:pt x="12" y="194"/>
                  </a:cubicBezTo>
                  <a:cubicBezTo>
                    <a:pt x="12" y="195"/>
                    <a:pt x="12" y="195"/>
                    <a:pt x="11" y="196"/>
                  </a:cubicBezTo>
                  <a:cubicBezTo>
                    <a:pt x="10" y="199"/>
                    <a:pt x="9" y="202"/>
                    <a:pt x="8" y="205"/>
                  </a:cubicBezTo>
                  <a:cubicBezTo>
                    <a:pt x="8" y="205"/>
                    <a:pt x="8" y="205"/>
                    <a:pt x="8" y="205"/>
                  </a:cubicBezTo>
                  <a:cubicBezTo>
                    <a:pt x="7" y="208"/>
                    <a:pt x="6" y="211"/>
                    <a:pt x="5" y="214"/>
                  </a:cubicBezTo>
                  <a:cubicBezTo>
                    <a:pt x="5" y="214"/>
                    <a:pt x="5" y="215"/>
                    <a:pt x="5" y="216"/>
                  </a:cubicBezTo>
                  <a:cubicBezTo>
                    <a:pt x="4" y="219"/>
                    <a:pt x="4" y="222"/>
                    <a:pt x="3" y="225"/>
                  </a:cubicBezTo>
                  <a:cubicBezTo>
                    <a:pt x="3" y="225"/>
                    <a:pt x="3" y="226"/>
                    <a:pt x="3" y="226"/>
                  </a:cubicBezTo>
                  <a:cubicBezTo>
                    <a:pt x="2" y="229"/>
                    <a:pt x="2" y="232"/>
                    <a:pt x="1" y="234"/>
                  </a:cubicBezTo>
                  <a:cubicBezTo>
                    <a:pt x="1" y="235"/>
                    <a:pt x="1" y="235"/>
                    <a:pt x="1" y="236"/>
                  </a:cubicBezTo>
                  <a:cubicBezTo>
                    <a:pt x="1" y="239"/>
                    <a:pt x="0" y="242"/>
                    <a:pt x="0" y="245"/>
                  </a:cubicBezTo>
                  <a:cubicBezTo>
                    <a:pt x="0" y="245"/>
                    <a:pt x="0" y="246"/>
                    <a:pt x="0" y="247"/>
                  </a:cubicBezTo>
                  <a:cubicBezTo>
                    <a:pt x="0" y="250"/>
                    <a:pt x="0" y="253"/>
                    <a:pt x="0" y="256"/>
                  </a:cubicBezTo>
                  <a:cubicBezTo>
                    <a:pt x="0" y="414"/>
                    <a:pt x="0" y="414"/>
                    <a:pt x="0" y="414"/>
                  </a:cubicBezTo>
                  <a:cubicBezTo>
                    <a:pt x="0" y="411"/>
                    <a:pt x="0" y="408"/>
                    <a:pt x="0" y="404"/>
                  </a:cubicBezTo>
                  <a:cubicBezTo>
                    <a:pt x="0" y="404"/>
                    <a:pt x="0" y="403"/>
                    <a:pt x="0" y="402"/>
                  </a:cubicBezTo>
                  <a:cubicBezTo>
                    <a:pt x="0" y="399"/>
                    <a:pt x="1" y="396"/>
                    <a:pt x="1" y="393"/>
                  </a:cubicBezTo>
                  <a:cubicBezTo>
                    <a:pt x="1" y="393"/>
                    <a:pt x="1" y="392"/>
                    <a:pt x="1" y="392"/>
                  </a:cubicBezTo>
                  <a:cubicBezTo>
                    <a:pt x="2" y="389"/>
                    <a:pt x="2" y="386"/>
                    <a:pt x="3" y="384"/>
                  </a:cubicBezTo>
                  <a:cubicBezTo>
                    <a:pt x="3" y="383"/>
                    <a:pt x="3" y="383"/>
                    <a:pt x="3" y="382"/>
                  </a:cubicBezTo>
                  <a:cubicBezTo>
                    <a:pt x="4" y="379"/>
                    <a:pt x="4" y="376"/>
                    <a:pt x="5" y="373"/>
                  </a:cubicBezTo>
                  <a:cubicBezTo>
                    <a:pt x="5" y="373"/>
                    <a:pt x="5" y="372"/>
                    <a:pt x="5" y="371"/>
                  </a:cubicBezTo>
                  <a:cubicBezTo>
                    <a:pt x="6" y="369"/>
                    <a:pt x="7" y="366"/>
                    <a:pt x="8" y="363"/>
                  </a:cubicBezTo>
                  <a:cubicBezTo>
                    <a:pt x="8" y="363"/>
                    <a:pt x="8" y="363"/>
                    <a:pt x="8" y="362"/>
                  </a:cubicBezTo>
                  <a:cubicBezTo>
                    <a:pt x="9" y="360"/>
                    <a:pt x="10" y="357"/>
                    <a:pt x="11" y="354"/>
                  </a:cubicBezTo>
                  <a:cubicBezTo>
                    <a:pt x="12" y="353"/>
                    <a:pt x="12" y="352"/>
                    <a:pt x="12" y="352"/>
                  </a:cubicBezTo>
                  <a:cubicBezTo>
                    <a:pt x="13" y="349"/>
                    <a:pt x="14" y="346"/>
                    <a:pt x="16" y="343"/>
                  </a:cubicBezTo>
                  <a:cubicBezTo>
                    <a:pt x="16" y="343"/>
                    <a:pt x="16" y="343"/>
                    <a:pt x="16" y="342"/>
                  </a:cubicBezTo>
                  <a:cubicBezTo>
                    <a:pt x="18" y="340"/>
                    <a:pt x="19" y="337"/>
                    <a:pt x="20" y="335"/>
                  </a:cubicBezTo>
                  <a:cubicBezTo>
                    <a:pt x="20" y="334"/>
                    <a:pt x="21" y="333"/>
                    <a:pt x="21" y="333"/>
                  </a:cubicBezTo>
                  <a:cubicBezTo>
                    <a:pt x="23" y="330"/>
                    <a:pt x="24" y="327"/>
                    <a:pt x="26" y="325"/>
                  </a:cubicBezTo>
                  <a:cubicBezTo>
                    <a:pt x="26" y="324"/>
                    <a:pt x="26" y="324"/>
                    <a:pt x="27" y="323"/>
                  </a:cubicBezTo>
                  <a:cubicBezTo>
                    <a:pt x="28" y="321"/>
                    <a:pt x="30" y="318"/>
                    <a:pt x="32" y="316"/>
                  </a:cubicBezTo>
                  <a:cubicBezTo>
                    <a:pt x="32" y="315"/>
                    <a:pt x="32" y="315"/>
                    <a:pt x="32" y="315"/>
                  </a:cubicBezTo>
                  <a:cubicBezTo>
                    <a:pt x="34" y="312"/>
                    <a:pt x="36" y="309"/>
                    <a:pt x="38" y="307"/>
                  </a:cubicBezTo>
                  <a:cubicBezTo>
                    <a:pt x="38" y="306"/>
                    <a:pt x="39" y="305"/>
                    <a:pt x="39" y="305"/>
                  </a:cubicBezTo>
                  <a:cubicBezTo>
                    <a:pt x="41" y="302"/>
                    <a:pt x="43" y="300"/>
                    <a:pt x="45" y="297"/>
                  </a:cubicBezTo>
                  <a:cubicBezTo>
                    <a:pt x="46" y="297"/>
                    <a:pt x="46" y="297"/>
                    <a:pt x="46" y="296"/>
                  </a:cubicBezTo>
                  <a:cubicBezTo>
                    <a:pt x="48" y="294"/>
                    <a:pt x="50" y="292"/>
                    <a:pt x="52" y="289"/>
                  </a:cubicBezTo>
                  <a:cubicBezTo>
                    <a:pt x="53" y="289"/>
                    <a:pt x="53" y="288"/>
                    <a:pt x="54" y="288"/>
                  </a:cubicBezTo>
                  <a:cubicBezTo>
                    <a:pt x="56" y="285"/>
                    <a:pt x="58" y="283"/>
                    <a:pt x="61" y="280"/>
                  </a:cubicBezTo>
                  <a:cubicBezTo>
                    <a:pt x="61" y="280"/>
                    <a:pt x="62" y="279"/>
                    <a:pt x="62" y="279"/>
                  </a:cubicBezTo>
                  <a:cubicBezTo>
                    <a:pt x="64" y="277"/>
                    <a:pt x="67" y="275"/>
                    <a:pt x="69" y="272"/>
                  </a:cubicBezTo>
                  <a:cubicBezTo>
                    <a:pt x="69" y="272"/>
                    <a:pt x="70" y="272"/>
                    <a:pt x="70" y="271"/>
                  </a:cubicBezTo>
                  <a:cubicBezTo>
                    <a:pt x="73" y="269"/>
                    <a:pt x="75" y="267"/>
                    <a:pt x="78" y="264"/>
                  </a:cubicBezTo>
                  <a:cubicBezTo>
                    <a:pt x="79" y="264"/>
                    <a:pt x="79" y="263"/>
                    <a:pt x="80" y="263"/>
                  </a:cubicBezTo>
                  <a:cubicBezTo>
                    <a:pt x="83" y="260"/>
                    <a:pt x="86" y="258"/>
                    <a:pt x="90" y="255"/>
                  </a:cubicBezTo>
                  <a:cubicBezTo>
                    <a:pt x="90" y="255"/>
                    <a:pt x="91" y="254"/>
                    <a:pt x="91" y="254"/>
                  </a:cubicBezTo>
                  <a:cubicBezTo>
                    <a:pt x="95" y="251"/>
                    <a:pt x="98" y="249"/>
                    <a:pt x="102" y="246"/>
                  </a:cubicBezTo>
                  <a:cubicBezTo>
                    <a:pt x="102" y="246"/>
                    <a:pt x="103" y="245"/>
                    <a:pt x="103" y="245"/>
                  </a:cubicBezTo>
                  <a:cubicBezTo>
                    <a:pt x="106" y="243"/>
                    <a:pt x="108" y="242"/>
                    <a:pt x="111" y="240"/>
                  </a:cubicBezTo>
                  <a:cubicBezTo>
                    <a:pt x="111" y="239"/>
                    <a:pt x="112" y="239"/>
                    <a:pt x="113" y="238"/>
                  </a:cubicBezTo>
                  <a:cubicBezTo>
                    <a:pt x="116" y="236"/>
                    <a:pt x="119" y="235"/>
                    <a:pt x="122" y="233"/>
                  </a:cubicBezTo>
                  <a:cubicBezTo>
                    <a:pt x="122" y="232"/>
                    <a:pt x="123" y="232"/>
                    <a:pt x="124" y="232"/>
                  </a:cubicBezTo>
                  <a:cubicBezTo>
                    <a:pt x="126" y="230"/>
                    <a:pt x="128" y="229"/>
                    <a:pt x="130" y="228"/>
                  </a:cubicBezTo>
                  <a:cubicBezTo>
                    <a:pt x="131" y="227"/>
                    <a:pt x="132" y="227"/>
                    <a:pt x="133" y="226"/>
                  </a:cubicBezTo>
                  <a:cubicBezTo>
                    <a:pt x="135" y="225"/>
                    <a:pt x="137" y="224"/>
                    <a:pt x="139" y="223"/>
                  </a:cubicBezTo>
                  <a:cubicBezTo>
                    <a:pt x="139" y="223"/>
                    <a:pt x="140" y="222"/>
                    <a:pt x="141" y="222"/>
                  </a:cubicBezTo>
                  <a:cubicBezTo>
                    <a:pt x="146" y="219"/>
                    <a:pt x="152" y="216"/>
                    <a:pt x="157" y="213"/>
                  </a:cubicBezTo>
                  <a:cubicBezTo>
                    <a:pt x="157" y="213"/>
                    <a:pt x="158" y="213"/>
                    <a:pt x="158" y="213"/>
                  </a:cubicBezTo>
                  <a:cubicBezTo>
                    <a:pt x="163" y="210"/>
                    <a:pt x="169" y="208"/>
                    <a:pt x="175" y="205"/>
                  </a:cubicBezTo>
                  <a:cubicBezTo>
                    <a:pt x="175" y="205"/>
                    <a:pt x="175" y="205"/>
                    <a:pt x="175" y="205"/>
                  </a:cubicBezTo>
                  <a:cubicBezTo>
                    <a:pt x="180" y="203"/>
                    <a:pt x="186" y="201"/>
                    <a:pt x="191" y="198"/>
                  </a:cubicBezTo>
                  <a:cubicBezTo>
                    <a:pt x="191" y="198"/>
                    <a:pt x="191" y="198"/>
                    <a:pt x="191" y="198"/>
                  </a:cubicBezTo>
                  <a:cubicBezTo>
                    <a:pt x="197" y="196"/>
                    <a:pt x="202" y="194"/>
                    <a:pt x="207" y="192"/>
                  </a:cubicBezTo>
                  <a:cubicBezTo>
                    <a:pt x="207" y="192"/>
                    <a:pt x="208" y="192"/>
                    <a:pt x="208" y="192"/>
                  </a:cubicBezTo>
                  <a:cubicBezTo>
                    <a:pt x="213" y="190"/>
                    <a:pt x="218" y="189"/>
                    <a:pt x="223" y="187"/>
                  </a:cubicBezTo>
                  <a:cubicBezTo>
                    <a:pt x="224" y="187"/>
                    <a:pt x="224" y="187"/>
                    <a:pt x="225" y="186"/>
                  </a:cubicBezTo>
                  <a:cubicBezTo>
                    <a:pt x="229" y="185"/>
                    <a:pt x="234" y="183"/>
                    <a:pt x="239" y="182"/>
                  </a:cubicBezTo>
                  <a:cubicBezTo>
                    <a:pt x="240" y="182"/>
                    <a:pt x="241" y="182"/>
                    <a:pt x="241" y="181"/>
                  </a:cubicBezTo>
                  <a:cubicBezTo>
                    <a:pt x="246" y="180"/>
                    <a:pt x="251" y="179"/>
                    <a:pt x="256" y="178"/>
                  </a:cubicBezTo>
                  <a:cubicBezTo>
                    <a:pt x="257" y="177"/>
                    <a:pt x="257" y="177"/>
                    <a:pt x="258" y="177"/>
                  </a:cubicBezTo>
                  <a:cubicBezTo>
                    <a:pt x="263" y="176"/>
                    <a:pt x="268" y="175"/>
                    <a:pt x="273" y="173"/>
                  </a:cubicBezTo>
                  <a:cubicBezTo>
                    <a:pt x="273" y="173"/>
                    <a:pt x="274" y="173"/>
                    <a:pt x="274" y="173"/>
                  </a:cubicBezTo>
                  <a:cubicBezTo>
                    <a:pt x="279" y="172"/>
                    <a:pt x="284" y="171"/>
                    <a:pt x="289" y="170"/>
                  </a:cubicBezTo>
                  <a:cubicBezTo>
                    <a:pt x="289" y="170"/>
                    <a:pt x="290" y="170"/>
                    <a:pt x="291" y="170"/>
                  </a:cubicBezTo>
                  <a:cubicBezTo>
                    <a:pt x="295" y="169"/>
                    <a:pt x="300" y="168"/>
                    <a:pt x="305" y="167"/>
                  </a:cubicBezTo>
                  <a:cubicBezTo>
                    <a:pt x="306" y="167"/>
                    <a:pt x="307" y="167"/>
                    <a:pt x="308" y="167"/>
                  </a:cubicBezTo>
                  <a:cubicBezTo>
                    <a:pt x="313" y="166"/>
                    <a:pt x="318" y="165"/>
                    <a:pt x="323" y="164"/>
                  </a:cubicBezTo>
                  <a:cubicBezTo>
                    <a:pt x="324" y="164"/>
                    <a:pt x="325" y="164"/>
                    <a:pt x="326" y="164"/>
                  </a:cubicBezTo>
                  <a:cubicBezTo>
                    <a:pt x="331" y="163"/>
                    <a:pt x="337" y="163"/>
                    <a:pt x="342" y="162"/>
                  </a:cubicBezTo>
                  <a:cubicBezTo>
                    <a:pt x="342" y="162"/>
                    <a:pt x="342" y="162"/>
                    <a:pt x="342" y="162"/>
                  </a:cubicBezTo>
                  <a:cubicBezTo>
                    <a:pt x="348" y="161"/>
                    <a:pt x="353" y="161"/>
                    <a:pt x="359" y="160"/>
                  </a:cubicBezTo>
                  <a:cubicBezTo>
                    <a:pt x="359" y="160"/>
                    <a:pt x="360" y="160"/>
                    <a:pt x="361" y="160"/>
                  </a:cubicBezTo>
                  <a:cubicBezTo>
                    <a:pt x="366" y="160"/>
                    <a:pt x="372" y="159"/>
                    <a:pt x="377" y="159"/>
                  </a:cubicBezTo>
                  <a:cubicBezTo>
                    <a:pt x="378" y="159"/>
                    <a:pt x="379" y="159"/>
                    <a:pt x="380" y="159"/>
                  </a:cubicBezTo>
                  <a:cubicBezTo>
                    <a:pt x="386" y="159"/>
                    <a:pt x="391" y="158"/>
                    <a:pt x="397" y="158"/>
                  </a:cubicBezTo>
                  <a:cubicBezTo>
                    <a:pt x="398" y="158"/>
                    <a:pt x="399" y="158"/>
                    <a:pt x="400" y="158"/>
                  </a:cubicBezTo>
                  <a:cubicBezTo>
                    <a:pt x="405" y="158"/>
                    <a:pt x="410" y="158"/>
                    <a:pt x="415" y="158"/>
                  </a:cubicBezTo>
                  <a:cubicBezTo>
                    <a:pt x="417" y="158"/>
                    <a:pt x="418" y="158"/>
                    <a:pt x="420" y="158"/>
                  </a:cubicBezTo>
                  <a:cubicBezTo>
                    <a:pt x="426" y="158"/>
                    <a:pt x="433" y="158"/>
                    <a:pt x="439" y="158"/>
                  </a:cubicBezTo>
                  <a:cubicBezTo>
                    <a:pt x="440" y="158"/>
                    <a:pt x="441" y="158"/>
                    <a:pt x="441" y="158"/>
                  </a:cubicBezTo>
                  <a:close/>
                </a:path>
              </a:pathLst>
            </a:custGeom>
            <a:gradFill>
              <a:gsLst>
                <a:gs pos="100000">
                  <a:schemeClr val="accent3"/>
                </a:gs>
                <a:gs pos="83000">
                  <a:schemeClr val="accent3">
                    <a:lumMod val="50000"/>
                  </a:schemeClr>
                </a:gs>
                <a:gs pos="25000">
                  <a:schemeClr val="accent3"/>
                </a:gs>
                <a:gs pos="12000">
                  <a:schemeClr val="accent3">
                    <a:lumMod val="20000"/>
                    <a:lumOff val="80000"/>
                  </a:schemeClr>
                </a:gs>
                <a:gs pos="0">
                  <a:schemeClr val="accent3">
                    <a:lumMod val="40000"/>
                    <a:lumOff val="60000"/>
                  </a:schemeClr>
                </a:gs>
              </a:gsLst>
              <a:lin ang="0" scaled="1"/>
            </a:gradFill>
            <a:ln>
              <a:noFill/>
            </a:ln>
            <a:effectLst>
              <a:outerShdw blurRad="50800" dist="38100" dir="16200000"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Oval 6"/>
            <p:cNvSpPr>
              <a:spLocks noChangeArrowheads="1"/>
            </p:cNvSpPr>
            <p:nvPr/>
          </p:nvSpPr>
          <p:spPr bwMode="auto">
            <a:xfrm>
              <a:off x="4941888" y="2936875"/>
              <a:ext cx="2301875" cy="1419225"/>
            </a:xfrm>
            <a:prstGeom prst="ellipse">
              <a:avLst/>
            </a:prstGeom>
            <a:solidFill>
              <a:schemeClr val="accent3">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grpSp>
      <p:grpSp>
        <p:nvGrpSpPr>
          <p:cNvPr id="19" name="Group 18"/>
          <p:cNvGrpSpPr/>
          <p:nvPr/>
        </p:nvGrpSpPr>
        <p:grpSpPr>
          <a:xfrm>
            <a:off x="10231923" y="8034261"/>
            <a:ext cx="3458868" cy="2790950"/>
            <a:chOff x="4941888" y="2498725"/>
            <a:chExt cx="2301875" cy="1857375"/>
          </a:xfrm>
        </p:grpSpPr>
        <p:sp>
          <p:nvSpPr>
            <p:cNvPr id="20" name="Freeform 5"/>
            <p:cNvSpPr>
              <a:spLocks/>
            </p:cNvSpPr>
            <p:nvPr/>
          </p:nvSpPr>
          <p:spPr bwMode="auto">
            <a:xfrm>
              <a:off x="4941888" y="2498725"/>
              <a:ext cx="2301875" cy="1147763"/>
            </a:xfrm>
            <a:custGeom>
              <a:avLst/>
              <a:gdLst>
                <a:gd name="T0" fmla="*/ 493 w 831"/>
                <a:gd name="T1" fmla="*/ 162 h 414"/>
                <a:gd name="T2" fmla="*/ 550 w 831"/>
                <a:gd name="T3" fmla="*/ 172 h 414"/>
                <a:gd name="T4" fmla="*/ 601 w 831"/>
                <a:gd name="T5" fmla="*/ 185 h 414"/>
                <a:gd name="T6" fmla="*/ 651 w 831"/>
                <a:gd name="T7" fmla="*/ 203 h 414"/>
                <a:gd name="T8" fmla="*/ 693 w 831"/>
                <a:gd name="T9" fmla="*/ 224 h 414"/>
                <a:gd name="T10" fmla="*/ 721 w 831"/>
                <a:gd name="T11" fmla="*/ 241 h 414"/>
                <a:gd name="T12" fmla="*/ 743 w 831"/>
                <a:gd name="T13" fmla="*/ 257 h 414"/>
                <a:gd name="T14" fmla="*/ 777 w 831"/>
                <a:gd name="T15" fmla="*/ 288 h 414"/>
                <a:gd name="T16" fmla="*/ 801 w 831"/>
                <a:gd name="T17" fmla="*/ 318 h 414"/>
                <a:gd name="T18" fmla="*/ 818 w 831"/>
                <a:gd name="T19" fmla="*/ 350 h 414"/>
                <a:gd name="T20" fmla="*/ 827 w 831"/>
                <a:gd name="T21" fmla="*/ 377 h 414"/>
                <a:gd name="T22" fmla="*/ 830 w 831"/>
                <a:gd name="T23" fmla="*/ 396 h 414"/>
                <a:gd name="T24" fmla="*/ 831 w 831"/>
                <a:gd name="T25" fmla="*/ 256 h 414"/>
                <a:gd name="T26" fmla="*/ 830 w 831"/>
                <a:gd name="T27" fmla="*/ 240 h 414"/>
                <a:gd name="T28" fmla="*/ 828 w 831"/>
                <a:gd name="T29" fmla="*/ 225 h 414"/>
                <a:gd name="T30" fmla="*/ 822 w 831"/>
                <a:gd name="T31" fmla="*/ 204 h 414"/>
                <a:gd name="T32" fmla="*/ 813 w 831"/>
                <a:gd name="T33" fmla="*/ 183 h 414"/>
                <a:gd name="T34" fmla="*/ 801 w 831"/>
                <a:gd name="T35" fmla="*/ 161 h 414"/>
                <a:gd name="T36" fmla="*/ 787 w 831"/>
                <a:gd name="T37" fmla="*/ 141 h 414"/>
                <a:gd name="T38" fmla="*/ 769 w 831"/>
                <a:gd name="T39" fmla="*/ 121 h 414"/>
                <a:gd name="T40" fmla="*/ 745 w 831"/>
                <a:gd name="T41" fmla="*/ 101 h 414"/>
                <a:gd name="T42" fmla="*/ 731 w 831"/>
                <a:gd name="T43" fmla="*/ 90 h 414"/>
                <a:gd name="T44" fmla="*/ 713 w 831"/>
                <a:gd name="T45" fmla="*/ 78 h 414"/>
                <a:gd name="T46" fmla="*/ 683 w 831"/>
                <a:gd name="T47" fmla="*/ 60 h 414"/>
                <a:gd name="T48" fmla="*/ 651 w 831"/>
                <a:gd name="T49" fmla="*/ 46 h 414"/>
                <a:gd name="T50" fmla="*/ 603 w 831"/>
                <a:gd name="T51" fmla="*/ 28 h 414"/>
                <a:gd name="T52" fmla="*/ 552 w 831"/>
                <a:gd name="T53" fmla="*/ 14 h 414"/>
                <a:gd name="T54" fmla="*/ 496 w 831"/>
                <a:gd name="T55" fmla="*/ 5 h 414"/>
                <a:gd name="T56" fmla="*/ 465 w 831"/>
                <a:gd name="T57" fmla="*/ 2 h 414"/>
                <a:gd name="T58" fmla="*/ 418 w 831"/>
                <a:gd name="T59" fmla="*/ 0 h 414"/>
                <a:gd name="T60" fmla="*/ 379 w 831"/>
                <a:gd name="T61" fmla="*/ 1 h 414"/>
                <a:gd name="T62" fmla="*/ 342 w 831"/>
                <a:gd name="T63" fmla="*/ 4 h 414"/>
                <a:gd name="T64" fmla="*/ 307 w 831"/>
                <a:gd name="T65" fmla="*/ 9 h 414"/>
                <a:gd name="T66" fmla="*/ 273 w 831"/>
                <a:gd name="T67" fmla="*/ 16 h 414"/>
                <a:gd name="T68" fmla="*/ 240 w 831"/>
                <a:gd name="T69" fmla="*/ 24 h 414"/>
                <a:gd name="T70" fmla="*/ 208 w 831"/>
                <a:gd name="T71" fmla="*/ 35 h 414"/>
                <a:gd name="T72" fmla="*/ 140 w 831"/>
                <a:gd name="T73" fmla="*/ 64 h 414"/>
                <a:gd name="T74" fmla="*/ 122 w 831"/>
                <a:gd name="T75" fmla="*/ 75 h 414"/>
                <a:gd name="T76" fmla="*/ 91 w 831"/>
                <a:gd name="T77" fmla="*/ 96 h 414"/>
                <a:gd name="T78" fmla="*/ 69 w 831"/>
                <a:gd name="T79" fmla="*/ 115 h 414"/>
                <a:gd name="T80" fmla="*/ 45 w 831"/>
                <a:gd name="T81" fmla="*/ 139 h 414"/>
                <a:gd name="T82" fmla="*/ 26 w 831"/>
                <a:gd name="T83" fmla="*/ 167 h 414"/>
                <a:gd name="T84" fmla="*/ 11 w 831"/>
                <a:gd name="T85" fmla="*/ 196 h 414"/>
                <a:gd name="T86" fmla="*/ 3 w 831"/>
                <a:gd name="T87" fmla="*/ 226 h 414"/>
                <a:gd name="T88" fmla="*/ 0 w 831"/>
                <a:gd name="T89" fmla="*/ 414 h 414"/>
                <a:gd name="T90" fmla="*/ 3 w 831"/>
                <a:gd name="T91" fmla="*/ 382 h 414"/>
                <a:gd name="T92" fmla="*/ 12 w 831"/>
                <a:gd name="T93" fmla="*/ 352 h 414"/>
                <a:gd name="T94" fmla="*/ 27 w 831"/>
                <a:gd name="T95" fmla="*/ 323 h 414"/>
                <a:gd name="T96" fmla="*/ 46 w 831"/>
                <a:gd name="T97" fmla="*/ 296 h 414"/>
                <a:gd name="T98" fmla="*/ 70 w 831"/>
                <a:gd name="T99" fmla="*/ 271 h 414"/>
                <a:gd name="T100" fmla="*/ 103 w 831"/>
                <a:gd name="T101" fmla="*/ 245 h 414"/>
                <a:gd name="T102" fmla="*/ 133 w 831"/>
                <a:gd name="T103" fmla="*/ 226 h 414"/>
                <a:gd name="T104" fmla="*/ 175 w 831"/>
                <a:gd name="T105" fmla="*/ 205 h 414"/>
                <a:gd name="T106" fmla="*/ 225 w 831"/>
                <a:gd name="T107" fmla="*/ 186 h 414"/>
                <a:gd name="T108" fmla="*/ 274 w 831"/>
                <a:gd name="T109" fmla="*/ 173 h 414"/>
                <a:gd name="T110" fmla="*/ 326 w 831"/>
                <a:gd name="T111" fmla="*/ 164 h 414"/>
                <a:gd name="T112" fmla="*/ 380 w 831"/>
                <a:gd name="T113" fmla="*/ 159 h 414"/>
                <a:gd name="T114" fmla="*/ 441 w 831"/>
                <a:gd name="T115" fmla="*/ 15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1" h="414">
                  <a:moveTo>
                    <a:pt x="441" y="158"/>
                  </a:moveTo>
                  <a:cubicBezTo>
                    <a:pt x="449" y="159"/>
                    <a:pt x="456" y="159"/>
                    <a:pt x="464" y="160"/>
                  </a:cubicBezTo>
                  <a:cubicBezTo>
                    <a:pt x="464" y="160"/>
                    <a:pt x="465" y="160"/>
                    <a:pt x="466" y="160"/>
                  </a:cubicBezTo>
                  <a:cubicBezTo>
                    <a:pt x="471" y="160"/>
                    <a:pt x="475" y="161"/>
                    <a:pt x="479" y="161"/>
                  </a:cubicBezTo>
                  <a:cubicBezTo>
                    <a:pt x="480" y="161"/>
                    <a:pt x="481" y="161"/>
                    <a:pt x="482" y="161"/>
                  </a:cubicBezTo>
                  <a:cubicBezTo>
                    <a:pt x="486" y="162"/>
                    <a:pt x="489" y="162"/>
                    <a:pt x="493" y="162"/>
                  </a:cubicBezTo>
                  <a:cubicBezTo>
                    <a:pt x="494" y="163"/>
                    <a:pt x="495" y="163"/>
                    <a:pt x="496" y="163"/>
                  </a:cubicBezTo>
                  <a:cubicBezTo>
                    <a:pt x="502" y="164"/>
                    <a:pt x="507" y="164"/>
                    <a:pt x="513" y="165"/>
                  </a:cubicBezTo>
                  <a:cubicBezTo>
                    <a:pt x="514" y="165"/>
                    <a:pt x="514" y="165"/>
                    <a:pt x="515" y="165"/>
                  </a:cubicBezTo>
                  <a:cubicBezTo>
                    <a:pt x="521" y="166"/>
                    <a:pt x="526" y="167"/>
                    <a:pt x="531" y="168"/>
                  </a:cubicBezTo>
                  <a:cubicBezTo>
                    <a:pt x="532" y="168"/>
                    <a:pt x="533" y="168"/>
                    <a:pt x="534" y="169"/>
                  </a:cubicBezTo>
                  <a:cubicBezTo>
                    <a:pt x="539" y="170"/>
                    <a:pt x="545" y="171"/>
                    <a:pt x="550" y="172"/>
                  </a:cubicBezTo>
                  <a:cubicBezTo>
                    <a:pt x="550" y="172"/>
                    <a:pt x="551" y="172"/>
                    <a:pt x="552" y="172"/>
                  </a:cubicBezTo>
                  <a:cubicBezTo>
                    <a:pt x="557" y="173"/>
                    <a:pt x="563" y="174"/>
                    <a:pt x="568" y="176"/>
                  </a:cubicBezTo>
                  <a:cubicBezTo>
                    <a:pt x="568" y="176"/>
                    <a:pt x="568" y="176"/>
                    <a:pt x="569" y="176"/>
                  </a:cubicBezTo>
                  <a:cubicBezTo>
                    <a:pt x="574" y="177"/>
                    <a:pt x="579" y="179"/>
                    <a:pt x="585" y="180"/>
                  </a:cubicBezTo>
                  <a:cubicBezTo>
                    <a:pt x="585" y="180"/>
                    <a:pt x="585" y="180"/>
                    <a:pt x="586" y="180"/>
                  </a:cubicBezTo>
                  <a:cubicBezTo>
                    <a:pt x="591" y="182"/>
                    <a:pt x="596" y="183"/>
                    <a:pt x="601" y="185"/>
                  </a:cubicBezTo>
                  <a:cubicBezTo>
                    <a:pt x="602" y="185"/>
                    <a:pt x="602" y="185"/>
                    <a:pt x="603" y="186"/>
                  </a:cubicBezTo>
                  <a:cubicBezTo>
                    <a:pt x="608" y="187"/>
                    <a:pt x="613" y="189"/>
                    <a:pt x="618" y="190"/>
                  </a:cubicBezTo>
                  <a:cubicBezTo>
                    <a:pt x="618" y="191"/>
                    <a:pt x="619" y="191"/>
                    <a:pt x="620" y="191"/>
                  </a:cubicBezTo>
                  <a:cubicBezTo>
                    <a:pt x="625" y="193"/>
                    <a:pt x="629" y="194"/>
                    <a:pt x="634" y="196"/>
                  </a:cubicBezTo>
                  <a:cubicBezTo>
                    <a:pt x="635" y="196"/>
                    <a:pt x="635" y="197"/>
                    <a:pt x="636" y="197"/>
                  </a:cubicBezTo>
                  <a:cubicBezTo>
                    <a:pt x="641" y="199"/>
                    <a:pt x="646" y="201"/>
                    <a:pt x="651" y="203"/>
                  </a:cubicBezTo>
                  <a:cubicBezTo>
                    <a:pt x="652" y="203"/>
                    <a:pt x="653" y="204"/>
                    <a:pt x="653" y="204"/>
                  </a:cubicBezTo>
                  <a:cubicBezTo>
                    <a:pt x="658" y="206"/>
                    <a:pt x="663" y="208"/>
                    <a:pt x="668" y="211"/>
                  </a:cubicBezTo>
                  <a:cubicBezTo>
                    <a:pt x="669" y="211"/>
                    <a:pt x="669" y="211"/>
                    <a:pt x="670" y="212"/>
                  </a:cubicBezTo>
                  <a:cubicBezTo>
                    <a:pt x="674" y="213"/>
                    <a:pt x="677" y="215"/>
                    <a:pt x="681" y="217"/>
                  </a:cubicBezTo>
                  <a:cubicBezTo>
                    <a:pt x="682" y="217"/>
                    <a:pt x="682" y="218"/>
                    <a:pt x="683" y="218"/>
                  </a:cubicBezTo>
                  <a:cubicBezTo>
                    <a:pt x="686" y="220"/>
                    <a:pt x="690" y="222"/>
                    <a:pt x="693" y="224"/>
                  </a:cubicBezTo>
                  <a:cubicBezTo>
                    <a:pt x="694" y="224"/>
                    <a:pt x="694" y="224"/>
                    <a:pt x="694" y="224"/>
                  </a:cubicBezTo>
                  <a:cubicBezTo>
                    <a:pt x="697" y="226"/>
                    <a:pt x="700" y="228"/>
                    <a:pt x="703" y="229"/>
                  </a:cubicBezTo>
                  <a:cubicBezTo>
                    <a:pt x="704" y="230"/>
                    <a:pt x="705" y="230"/>
                    <a:pt x="706" y="231"/>
                  </a:cubicBezTo>
                  <a:cubicBezTo>
                    <a:pt x="708" y="232"/>
                    <a:pt x="710" y="234"/>
                    <a:pt x="713" y="235"/>
                  </a:cubicBezTo>
                  <a:cubicBezTo>
                    <a:pt x="713" y="236"/>
                    <a:pt x="714" y="236"/>
                    <a:pt x="715" y="237"/>
                  </a:cubicBezTo>
                  <a:cubicBezTo>
                    <a:pt x="717" y="238"/>
                    <a:pt x="719" y="239"/>
                    <a:pt x="721" y="241"/>
                  </a:cubicBezTo>
                  <a:cubicBezTo>
                    <a:pt x="722" y="241"/>
                    <a:pt x="722" y="241"/>
                    <a:pt x="723" y="242"/>
                  </a:cubicBezTo>
                  <a:cubicBezTo>
                    <a:pt x="725" y="243"/>
                    <a:pt x="728" y="245"/>
                    <a:pt x="730" y="247"/>
                  </a:cubicBezTo>
                  <a:cubicBezTo>
                    <a:pt x="731" y="248"/>
                    <a:pt x="732" y="248"/>
                    <a:pt x="733" y="249"/>
                  </a:cubicBezTo>
                  <a:cubicBezTo>
                    <a:pt x="734" y="250"/>
                    <a:pt x="736" y="251"/>
                    <a:pt x="737" y="252"/>
                  </a:cubicBezTo>
                  <a:cubicBezTo>
                    <a:pt x="738" y="252"/>
                    <a:pt x="739" y="253"/>
                    <a:pt x="740" y="254"/>
                  </a:cubicBezTo>
                  <a:cubicBezTo>
                    <a:pt x="741" y="255"/>
                    <a:pt x="742" y="256"/>
                    <a:pt x="743" y="257"/>
                  </a:cubicBezTo>
                  <a:cubicBezTo>
                    <a:pt x="744" y="257"/>
                    <a:pt x="745" y="258"/>
                    <a:pt x="745" y="258"/>
                  </a:cubicBezTo>
                  <a:cubicBezTo>
                    <a:pt x="749" y="261"/>
                    <a:pt x="753" y="264"/>
                    <a:pt x="756" y="267"/>
                  </a:cubicBezTo>
                  <a:cubicBezTo>
                    <a:pt x="757" y="268"/>
                    <a:pt x="757" y="268"/>
                    <a:pt x="758" y="269"/>
                  </a:cubicBezTo>
                  <a:cubicBezTo>
                    <a:pt x="761" y="272"/>
                    <a:pt x="764" y="275"/>
                    <a:pt x="767" y="278"/>
                  </a:cubicBezTo>
                  <a:cubicBezTo>
                    <a:pt x="768" y="278"/>
                    <a:pt x="768" y="279"/>
                    <a:pt x="769" y="279"/>
                  </a:cubicBezTo>
                  <a:cubicBezTo>
                    <a:pt x="772" y="282"/>
                    <a:pt x="774" y="285"/>
                    <a:pt x="777" y="288"/>
                  </a:cubicBezTo>
                  <a:cubicBezTo>
                    <a:pt x="777" y="288"/>
                    <a:pt x="778" y="289"/>
                    <a:pt x="778" y="289"/>
                  </a:cubicBezTo>
                  <a:cubicBezTo>
                    <a:pt x="781" y="292"/>
                    <a:pt x="784" y="295"/>
                    <a:pt x="786" y="298"/>
                  </a:cubicBezTo>
                  <a:cubicBezTo>
                    <a:pt x="786" y="298"/>
                    <a:pt x="787" y="299"/>
                    <a:pt x="787" y="299"/>
                  </a:cubicBezTo>
                  <a:cubicBezTo>
                    <a:pt x="789" y="302"/>
                    <a:pt x="792" y="305"/>
                    <a:pt x="794" y="308"/>
                  </a:cubicBezTo>
                  <a:cubicBezTo>
                    <a:pt x="794" y="308"/>
                    <a:pt x="794" y="308"/>
                    <a:pt x="794" y="308"/>
                  </a:cubicBezTo>
                  <a:cubicBezTo>
                    <a:pt x="796" y="312"/>
                    <a:pt x="799" y="315"/>
                    <a:pt x="801" y="318"/>
                  </a:cubicBezTo>
                  <a:cubicBezTo>
                    <a:pt x="801" y="318"/>
                    <a:pt x="801" y="319"/>
                    <a:pt x="801" y="319"/>
                  </a:cubicBezTo>
                  <a:cubicBezTo>
                    <a:pt x="803" y="322"/>
                    <a:pt x="805" y="325"/>
                    <a:pt x="807" y="328"/>
                  </a:cubicBezTo>
                  <a:cubicBezTo>
                    <a:pt x="807" y="328"/>
                    <a:pt x="808" y="329"/>
                    <a:pt x="808" y="330"/>
                  </a:cubicBezTo>
                  <a:cubicBezTo>
                    <a:pt x="810" y="333"/>
                    <a:pt x="811" y="336"/>
                    <a:pt x="813" y="339"/>
                  </a:cubicBezTo>
                  <a:cubicBezTo>
                    <a:pt x="813" y="339"/>
                    <a:pt x="813" y="340"/>
                    <a:pt x="813" y="340"/>
                  </a:cubicBezTo>
                  <a:cubicBezTo>
                    <a:pt x="815" y="343"/>
                    <a:pt x="816" y="347"/>
                    <a:pt x="818" y="350"/>
                  </a:cubicBezTo>
                  <a:cubicBezTo>
                    <a:pt x="818" y="350"/>
                    <a:pt x="818" y="350"/>
                    <a:pt x="818" y="350"/>
                  </a:cubicBezTo>
                  <a:cubicBezTo>
                    <a:pt x="819" y="353"/>
                    <a:pt x="821" y="357"/>
                    <a:pt x="822" y="360"/>
                  </a:cubicBezTo>
                  <a:cubicBezTo>
                    <a:pt x="822" y="361"/>
                    <a:pt x="822" y="361"/>
                    <a:pt x="822" y="362"/>
                  </a:cubicBezTo>
                  <a:cubicBezTo>
                    <a:pt x="823" y="365"/>
                    <a:pt x="824" y="368"/>
                    <a:pt x="825" y="372"/>
                  </a:cubicBezTo>
                  <a:cubicBezTo>
                    <a:pt x="825" y="372"/>
                    <a:pt x="826" y="373"/>
                    <a:pt x="826" y="374"/>
                  </a:cubicBezTo>
                  <a:cubicBezTo>
                    <a:pt x="826" y="375"/>
                    <a:pt x="826" y="376"/>
                    <a:pt x="827" y="377"/>
                  </a:cubicBezTo>
                  <a:cubicBezTo>
                    <a:pt x="827" y="378"/>
                    <a:pt x="827" y="379"/>
                    <a:pt x="827" y="380"/>
                  </a:cubicBezTo>
                  <a:cubicBezTo>
                    <a:pt x="827" y="381"/>
                    <a:pt x="828" y="382"/>
                    <a:pt x="828" y="383"/>
                  </a:cubicBezTo>
                  <a:cubicBezTo>
                    <a:pt x="828" y="384"/>
                    <a:pt x="828" y="385"/>
                    <a:pt x="828" y="386"/>
                  </a:cubicBezTo>
                  <a:cubicBezTo>
                    <a:pt x="829" y="387"/>
                    <a:pt x="829" y="388"/>
                    <a:pt x="829" y="389"/>
                  </a:cubicBezTo>
                  <a:cubicBezTo>
                    <a:pt x="829" y="391"/>
                    <a:pt x="829" y="392"/>
                    <a:pt x="829" y="393"/>
                  </a:cubicBezTo>
                  <a:cubicBezTo>
                    <a:pt x="830" y="394"/>
                    <a:pt x="830" y="395"/>
                    <a:pt x="830" y="396"/>
                  </a:cubicBezTo>
                  <a:cubicBezTo>
                    <a:pt x="830" y="397"/>
                    <a:pt x="830" y="398"/>
                    <a:pt x="830" y="399"/>
                  </a:cubicBezTo>
                  <a:cubicBezTo>
                    <a:pt x="830" y="400"/>
                    <a:pt x="830" y="402"/>
                    <a:pt x="830" y="403"/>
                  </a:cubicBezTo>
                  <a:cubicBezTo>
                    <a:pt x="831" y="404"/>
                    <a:pt x="831" y="405"/>
                    <a:pt x="831" y="406"/>
                  </a:cubicBezTo>
                  <a:cubicBezTo>
                    <a:pt x="831" y="407"/>
                    <a:pt x="831" y="409"/>
                    <a:pt x="831" y="410"/>
                  </a:cubicBezTo>
                  <a:cubicBezTo>
                    <a:pt x="831" y="411"/>
                    <a:pt x="831" y="412"/>
                    <a:pt x="831" y="414"/>
                  </a:cubicBezTo>
                  <a:cubicBezTo>
                    <a:pt x="831" y="256"/>
                    <a:pt x="831" y="256"/>
                    <a:pt x="831" y="256"/>
                  </a:cubicBezTo>
                  <a:cubicBezTo>
                    <a:pt x="831" y="256"/>
                    <a:pt x="831" y="255"/>
                    <a:pt x="831" y="254"/>
                  </a:cubicBezTo>
                  <a:cubicBezTo>
                    <a:pt x="831" y="254"/>
                    <a:pt x="831" y="253"/>
                    <a:pt x="831" y="252"/>
                  </a:cubicBezTo>
                  <a:cubicBezTo>
                    <a:pt x="831" y="251"/>
                    <a:pt x="831" y="250"/>
                    <a:pt x="831" y="248"/>
                  </a:cubicBezTo>
                  <a:cubicBezTo>
                    <a:pt x="831" y="247"/>
                    <a:pt x="831" y="246"/>
                    <a:pt x="830" y="245"/>
                  </a:cubicBezTo>
                  <a:cubicBezTo>
                    <a:pt x="830" y="244"/>
                    <a:pt x="830" y="243"/>
                    <a:pt x="830" y="242"/>
                  </a:cubicBezTo>
                  <a:cubicBezTo>
                    <a:pt x="830" y="241"/>
                    <a:pt x="830" y="241"/>
                    <a:pt x="830" y="240"/>
                  </a:cubicBezTo>
                  <a:cubicBezTo>
                    <a:pt x="830" y="240"/>
                    <a:pt x="830" y="239"/>
                    <a:pt x="830" y="238"/>
                  </a:cubicBezTo>
                  <a:cubicBezTo>
                    <a:pt x="830" y="237"/>
                    <a:pt x="830" y="236"/>
                    <a:pt x="829" y="235"/>
                  </a:cubicBezTo>
                  <a:cubicBezTo>
                    <a:pt x="829" y="234"/>
                    <a:pt x="829" y="233"/>
                    <a:pt x="829" y="232"/>
                  </a:cubicBezTo>
                  <a:cubicBezTo>
                    <a:pt x="829" y="231"/>
                    <a:pt x="829" y="230"/>
                    <a:pt x="828" y="229"/>
                  </a:cubicBezTo>
                  <a:cubicBezTo>
                    <a:pt x="828" y="228"/>
                    <a:pt x="828" y="228"/>
                    <a:pt x="828" y="227"/>
                  </a:cubicBezTo>
                  <a:cubicBezTo>
                    <a:pt x="828" y="227"/>
                    <a:pt x="828" y="226"/>
                    <a:pt x="828" y="225"/>
                  </a:cubicBezTo>
                  <a:cubicBezTo>
                    <a:pt x="828" y="224"/>
                    <a:pt x="827" y="223"/>
                    <a:pt x="827" y="222"/>
                  </a:cubicBezTo>
                  <a:cubicBezTo>
                    <a:pt x="827" y="221"/>
                    <a:pt x="827" y="220"/>
                    <a:pt x="827" y="219"/>
                  </a:cubicBezTo>
                  <a:cubicBezTo>
                    <a:pt x="826" y="218"/>
                    <a:pt x="826" y="217"/>
                    <a:pt x="826" y="216"/>
                  </a:cubicBezTo>
                  <a:cubicBezTo>
                    <a:pt x="826" y="216"/>
                    <a:pt x="826" y="215"/>
                    <a:pt x="826" y="215"/>
                  </a:cubicBezTo>
                  <a:cubicBezTo>
                    <a:pt x="825" y="215"/>
                    <a:pt x="825" y="214"/>
                    <a:pt x="825" y="214"/>
                  </a:cubicBezTo>
                  <a:cubicBezTo>
                    <a:pt x="824" y="211"/>
                    <a:pt x="823" y="207"/>
                    <a:pt x="822" y="204"/>
                  </a:cubicBezTo>
                  <a:cubicBezTo>
                    <a:pt x="822" y="204"/>
                    <a:pt x="822" y="204"/>
                    <a:pt x="822" y="203"/>
                  </a:cubicBezTo>
                  <a:cubicBezTo>
                    <a:pt x="822" y="203"/>
                    <a:pt x="822" y="203"/>
                    <a:pt x="822" y="203"/>
                  </a:cubicBezTo>
                  <a:cubicBezTo>
                    <a:pt x="821" y="199"/>
                    <a:pt x="819" y="196"/>
                    <a:pt x="818" y="192"/>
                  </a:cubicBezTo>
                  <a:cubicBezTo>
                    <a:pt x="818" y="192"/>
                    <a:pt x="818" y="192"/>
                    <a:pt x="818" y="192"/>
                  </a:cubicBezTo>
                  <a:cubicBezTo>
                    <a:pt x="818" y="192"/>
                    <a:pt x="818" y="192"/>
                    <a:pt x="818" y="192"/>
                  </a:cubicBezTo>
                  <a:cubicBezTo>
                    <a:pt x="816" y="189"/>
                    <a:pt x="815" y="186"/>
                    <a:pt x="813" y="183"/>
                  </a:cubicBezTo>
                  <a:cubicBezTo>
                    <a:pt x="813" y="182"/>
                    <a:pt x="813" y="182"/>
                    <a:pt x="813" y="182"/>
                  </a:cubicBezTo>
                  <a:cubicBezTo>
                    <a:pt x="813" y="181"/>
                    <a:pt x="813" y="181"/>
                    <a:pt x="813" y="181"/>
                  </a:cubicBezTo>
                  <a:cubicBezTo>
                    <a:pt x="811" y="178"/>
                    <a:pt x="810" y="175"/>
                    <a:pt x="808" y="172"/>
                  </a:cubicBezTo>
                  <a:cubicBezTo>
                    <a:pt x="808" y="172"/>
                    <a:pt x="808" y="171"/>
                    <a:pt x="807" y="171"/>
                  </a:cubicBezTo>
                  <a:cubicBezTo>
                    <a:pt x="807" y="171"/>
                    <a:pt x="807" y="171"/>
                    <a:pt x="807" y="170"/>
                  </a:cubicBezTo>
                  <a:cubicBezTo>
                    <a:pt x="805" y="167"/>
                    <a:pt x="803" y="164"/>
                    <a:pt x="801" y="161"/>
                  </a:cubicBezTo>
                  <a:cubicBezTo>
                    <a:pt x="801" y="161"/>
                    <a:pt x="801" y="161"/>
                    <a:pt x="801" y="161"/>
                  </a:cubicBezTo>
                  <a:cubicBezTo>
                    <a:pt x="801" y="161"/>
                    <a:pt x="801" y="160"/>
                    <a:pt x="801" y="160"/>
                  </a:cubicBezTo>
                  <a:cubicBezTo>
                    <a:pt x="799" y="157"/>
                    <a:pt x="796" y="154"/>
                    <a:pt x="794" y="151"/>
                  </a:cubicBezTo>
                  <a:cubicBezTo>
                    <a:pt x="794" y="151"/>
                    <a:pt x="794" y="151"/>
                    <a:pt x="794" y="151"/>
                  </a:cubicBezTo>
                  <a:cubicBezTo>
                    <a:pt x="794" y="151"/>
                    <a:pt x="794" y="151"/>
                    <a:pt x="794" y="151"/>
                  </a:cubicBezTo>
                  <a:cubicBezTo>
                    <a:pt x="792" y="148"/>
                    <a:pt x="789" y="145"/>
                    <a:pt x="787" y="141"/>
                  </a:cubicBezTo>
                  <a:cubicBezTo>
                    <a:pt x="787" y="141"/>
                    <a:pt x="787" y="141"/>
                    <a:pt x="786" y="141"/>
                  </a:cubicBezTo>
                  <a:cubicBezTo>
                    <a:pt x="786" y="141"/>
                    <a:pt x="786" y="141"/>
                    <a:pt x="786" y="140"/>
                  </a:cubicBezTo>
                  <a:cubicBezTo>
                    <a:pt x="784" y="137"/>
                    <a:pt x="781" y="134"/>
                    <a:pt x="778" y="132"/>
                  </a:cubicBezTo>
                  <a:cubicBezTo>
                    <a:pt x="778" y="131"/>
                    <a:pt x="778" y="131"/>
                    <a:pt x="778" y="131"/>
                  </a:cubicBezTo>
                  <a:cubicBezTo>
                    <a:pt x="777" y="131"/>
                    <a:pt x="777" y="130"/>
                    <a:pt x="777" y="130"/>
                  </a:cubicBezTo>
                  <a:cubicBezTo>
                    <a:pt x="774" y="127"/>
                    <a:pt x="772" y="124"/>
                    <a:pt x="769" y="121"/>
                  </a:cubicBezTo>
                  <a:cubicBezTo>
                    <a:pt x="768" y="121"/>
                    <a:pt x="768" y="121"/>
                    <a:pt x="768" y="121"/>
                  </a:cubicBezTo>
                  <a:cubicBezTo>
                    <a:pt x="768" y="121"/>
                    <a:pt x="768" y="120"/>
                    <a:pt x="767" y="120"/>
                  </a:cubicBezTo>
                  <a:cubicBezTo>
                    <a:pt x="764" y="117"/>
                    <a:pt x="761" y="114"/>
                    <a:pt x="758" y="111"/>
                  </a:cubicBezTo>
                  <a:cubicBezTo>
                    <a:pt x="757" y="111"/>
                    <a:pt x="757" y="111"/>
                    <a:pt x="757" y="110"/>
                  </a:cubicBezTo>
                  <a:cubicBezTo>
                    <a:pt x="757" y="110"/>
                    <a:pt x="756" y="110"/>
                    <a:pt x="756" y="110"/>
                  </a:cubicBezTo>
                  <a:cubicBezTo>
                    <a:pt x="753" y="107"/>
                    <a:pt x="749" y="104"/>
                    <a:pt x="745" y="101"/>
                  </a:cubicBezTo>
                  <a:cubicBezTo>
                    <a:pt x="745" y="101"/>
                    <a:pt x="745" y="100"/>
                    <a:pt x="745" y="100"/>
                  </a:cubicBezTo>
                  <a:cubicBezTo>
                    <a:pt x="744" y="100"/>
                    <a:pt x="744" y="100"/>
                    <a:pt x="744" y="99"/>
                  </a:cubicBezTo>
                  <a:cubicBezTo>
                    <a:pt x="742" y="98"/>
                    <a:pt x="741" y="97"/>
                    <a:pt x="740" y="96"/>
                  </a:cubicBezTo>
                  <a:cubicBezTo>
                    <a:pt x="739" y="96"/>
                    <a:pt x="738" y="95"/>
                    <a:pt x="737" y="94"/>
                  </a:cubicBezTo>
                  <a:cubicBezTo>
                    <a:pt x="736" y="93"/>
                    <a:pt x="734" y="92"/>
                    <a:pt x="733" y="91"/>
                  </a:cubicBezTo>
                  <a:cubicBezTo>
                    <a:pt x="732" y="91"/>
                    <a:pt x="731" y="90"/>
                    <a:pt x="731" y="90"/>
                  </a:cubicBezTo>
                  <a:cubicBezTo>
                    <a:pt x="731" y="89"/>
                    <a:pt x="730" y="89"/>
                    <a:pt x="730" y="89"/>
                  </a:cubicBezTo>
                  <a:cubicBezTo>
                    <a:pt x="728" y="87"/>
                    <a:pt x="725" y="86"/>
                    <a:pt x="723" y="84"/>
                  </a:cubicBezTo>
                  <a:cubicBezTo>
                    <a:pt x="722" y="84"/>
                    <a:pt x="722" y="84"/>
                    <a:pt x="722" y="83"/>
                  </a:cubicBezTo>
                  <a:cubicBezTo>
                    <a:pt x="719" y="82"/>
                    <a:pt x="717" y="80"/>
                    <a:pt x="715" y="79"/>
                  </a:cubicBezTo>
                  <a:cubicBezTo>
                    <a:pt x="715" y="79"/>
                    <a:pt x="714" y="79"/>
                    <a:pt x="714" y="78"/>
                  </a:cubicBezTo>
                  <a:cubicBezTo>
                    <a:pt x="714" y="78"/>
                    <a:pt x="713" y="78"/>
                    <a:pt x="713" y="78"/>
                  </a:cubicBezTo>
                  <a:cubicBezTo>
                    <a:pt x="710" y="76"/>
                    <a:pt x="708" y="75"/>
                    <a:pt x="706" y="73"/>
                  </a:cubicBezTo>
                  <a:cubicBezTo>
                    <a:pt x="705" y="73"/>
                    <a:pt x="704" y="72"/>
                    <a:pt x="703" y="72"/>
                  </a:cubicBezTo>
                  <a:cubicBezTo>
                    <a:pt x="700" y="70"/>
                    <a:pt x="697" y="68"/>
                    <a:pt x="694" y="67"/>
                  </a:cubicBezTo>
                  <a:cubicBezTo>
                    <a:pt x="694" y="67"/>
                    <a:pt x="694" y="66"/>
                    <a:pt x="694" y="66"/>
                  </a:cubicBezTo>
                  <a:cubicBezTo>
                    <a:pt x="694" y="66"/>
                    <a:pt x="694" y="66"/>
                    <a:pt x="693" y="66"/>
                  </a:cubicBezTo>
                  <a:cubicBezTo>
                    <a:pt x="690" y="64"/>
                    <a:pt x="686" y="62"/>
                    <a:pt x="683" y="60"/>
                  </a:cubicBezTo>
                  <a:cubicBezTo>
                    <a:pt x="682" y="60"/>
                    <a:pt x="682" y="60"/>
                    <a:pt x="681" y="59"/>
                  </a:cubicBezTo>
                  <a:cubicBezTo>
                    <a:pt x="677" y="58"/>
                    <a:pt x="674" y="56"/>
                    <a:pt x="670" y="54"/>
                  </a:cubicBezTo>
                  <a:cubicBezTo>
                    <a:pt x="670" y="54"/>
                    <a:pt x="669" y="54"/>
                    <a:pt x="669" y="54"/>
                  </a:cubicBezTo>
                  <a:cubicBezTo>
                    <a:pt x="669" y="53"/>
                    <a:pt x="668" y="53"/>
                    <a:pt x="668" y="53"/>
                  </a:cubicBezTo>
                  <a:cubicBezTo>
                    <a:pt x="663" y="51"/>
                    <a:pt x="658" y="49"/>
                    <a:pt x="653" y="46"/>
                  </a:cubicBezTo>
                  <a:cubicBezTo>
                    <a:pt x="652" y="46"/>
                    <a:pt x="652" y="46"/>
                    <a:pt x="651" y="46"/>
                  </a:cubicBezTo>
                  <a:cubicBezTo>
                    <a:pt x="646" y="43"/>
                    <a:pt x="641" y="41"/>
                    <a:pt x="636" y="39"/>
                  </a:cubicBezTo>
                  <a:cubicBezTo>
                    <a:pt x="636" y="39"/>
                    <a:pt x="635" y="39"/>
                    <a:pt x="635" y="39"/>
                  </a:cubicBezTo>
                  <a:cubicBezTo>
                    <a:pt x="635" y="39"/>
                    <a:pt x="634" y="39"/>
                    <a:pt x="634" y="39"/>
                  </a:cubicBezTo>
                  <a:cubicBezTo>
                    <a:pt x="629" y="37"/>
                    <a:pt x="625" y="35"/>
                    <a:pt x="620" y="33"/>
                  </a:cubicBezTo>
                  <a:cubicBezTo>
                    <a:pt x="619" y="33"/>
                    <a:pt x="618" y="33"/>
                    <a:pt x="618" y="33"/>
                  </a:cubicBezTo>
                  <a:cubicBezTo>
                    <a:pt x="613" y="31"/>
                    <a:pt x="608" y="29"/>
                    <a:pt x="603" y="28"/>
                  </a:cubicBezTo>
                  <a:cubicBezTo>
                    <a:pt x="602" y="28"/>
                    <a:pt x="602" y="28"/>
                    <a:pt x="601" y="27"/>
                  </a:cubicBezTo>
                  <a:cubicBezTo>
                    <a:pt x="596" y="26"/>
                    <a:pt x="591" y="24"/>
                    <a:pt x="586" y="23"/>
                  </a:cubicBezTo>
                  <a:cubicBezTo>
                    <a:pt x="585" y="23"/>
                    <a:pt x="585" y="23"/>
                    <a:pt x="585" y="23"/>
                  </a:cubicBezTo>
                  <a:cubicBezTo>
                    <a:pt x="579" y="21"/>
                    <a:pt x="574" y="20"/>
                    <a:pt x="569" y="18"/>
                  </a:cubicBezTo>
                  <a:cubicBezTo>
                    <a:pt x="568" y="18"/>
                    <a:pt x="568" y="18"/>
                    <a:pt x="568" y="18"/>
                  </a:cubicBezTo>
                  <a:cubicBezTo>
                    <a:pt x="563" y="17"/>
                    <a:pt x="557" y="16"/>
                    <a:pt x="552" y="14"/>
                  </a:cubicBezTo>
                  <a:cubicBezTo>
                    <a:pt x="551" y="14"/>
                    <a:pt x="550" y="14"/>
                    <a:pt x="550" y="14"/>
                  </a:cubicBezTo>
                  <a:cubicBezTo>
                    <a:pt x="545" y="13"/>
                    <a:pt x="539" y="12"/>
                    <a:pt x="534" y="11"/>
                  </a:cubicBezTo>
                  <a:cubicBezTo>
                    <a:pt x="533" y="11"/>
                    <a:pt x="532" y="11"/>
                    <a:pt x="531" y="10"/>
                  </a:cubicBezTo>
                  <a:cubicBezTo>
                    <a:pt x="526" y="10"/>
                    <a:pt x="521" y="9"/>
                    <a:pt x="515" y="8"/>
                  </a:cubicBezTo>
                  <a:cubicBezTo>
                    <a:pt x="514" y="8"/>
                    <a:pt x="514" y="8"/>
                    <a:pt x="513" y="7"/>
                  </a:cubicBezTo>
                  <a:cubicBezTo>
                    <a:pt x="507" y="7"/>
                    <a:pt x="502" y="6"/>
                    <a:pt x="496" y="5"/>
                  </a:cubicBezTo>
                  <a:cubicBezTo>
                    <a:pt x="496" y="5"/>
                    <a:pt x="496" y="5"/>
                    <a:pt x="495" y="5"/>
                  </a:cubicBezTo>
                  <a:cubicBezTo>
                    <a:pt x="495" y="5"/>
                    <a:pt x="494" y="5"/>
                    <a:pt x="493" y="5"/>
                  </a:cubicBezTo>
                  <a:cubicBezTo>
                    <a:pt x="489" y="4"/>
                    <a:pt x="486" y="4"/>
                    <a:pt x="482" y="4"/>
                  </a:cubicBezTo>
                  <a:cubicBezTo>
                    <a:pt x="481" y="4"/>
                    <a:pt x="480" y="3"/>
                    <a:pt x="480" y="3"/>
                  </a:cubicBezTo>
                  <a:cubicBezTo>
                    <a:pt x="475" y="3"/>
                    <a:pt x="471" y="3"/>
                    <a:pt x="466" y="2"/>
                  </a:cubicBezTo>
                  <a:cubicBezTo>
                    <a:pt x="466" y="2"/>
                    <a:pt x="465" y="2"/>
                    <a:pt x="465" y="2"/>
                  </a:cubicBezTo>
                  <a:cubicBezTo>
                    <a:pt x="464" y="2"/>
                    <a:pt x="464" y="2"/>
                    <a:pt x="464" y="2"/>
                  </a:cubicBezTo>
                  <a:cubicBezTo>
                    <a:pt x="456" y="2"/>
                    <a:pt x="449" y="1"/>
                    <a:pt x="441" y="1"/>
                  </a:cubicBezTo>
                  <a:cubicBezTo>
                    <a:pt x="441" y="1"/>
                    <a:pt x="441" y="1"/>
                    <a:pt x="440" y="1"/>
                  </a:cubicBezTo>
                  <a:cubicBezTo>
                    <a:pt x="440" y="1"/>
                    <a:pt x="440" y="1"/>
                    <a:pt x="439" y="1"/>
                  </a:cubicBezTo>
                  <a:cubicBezTo>
                    <a:pt x="433" y="1"/>
                    <a:pt x="426" y="0"/>
                    <a:pt x="420" y="0"/>
                  </a:cubicBezTo>
                  <a:cubicBezTo>
                    <a:pt x="419" y="0"/>
                    <a:pt x="419" y="0"/>
                    <a:pt x="418" y="0"/>
                  </a:cubicBezTo>
                  <a:cubicBezTo>
                    <a:pt x="417" y="0"/>
                    <a:pt x="416" y="0"/>
                    <a:pt x="415" y="0"/>
                  </a:cubicBezTo>
                  <a:cubicBezTo>
                    <a:pt x="410" y="0"/>
                    <a:pt x="405" y="0"/>
                    <a:pt x="400" y="1"/>
                  </a:cubicBezTo>
                  <a:cubicBezTo>
                    <a:pt x="399" y="1"/>
                    <a:pt x="399" y="1"/>
                    <a:pt x="398" y="1"/>
                  </a:cubicBezTo>
                  <a:cubicBezTo>
                    <a:pt x="398" y="1"/>
                    <a:pt x="397" y="1"/>
                    <a:pt x="397" y="1"/>
                  </a:cubicBezTo>
                  <a:cubicBezTo>
                    <a:pt x="391" y="1"/>
                    <a:pt x="386" y="1"/>
                    <a:pt x="380" y="1"/>
                  </a:cubicBezTo>
                  <a:cubicBezTo>
                    <a:pt x="380" y="1"/>
                    <a:pt x="379" y="1"/>
                    <a:pt x="379" y="1"/>
                  </a:cubicBezTo>
                  <a:cubicBezTo>
                    <a:pt x="378" y="1"/>
                    <a:pt x="378" y="1"/>
                    <a:pt x="377" y="1"/>
                  </a:cubicBezTo>
                  <a:cubicBezTo>
                    <a:pt x="372" y="2"/>
                    <a:pt x="366" y="2"/>
                    <a:pt x="361" y="3"/>
                  </a:cubicBezTo>
                  <a:cubicBezTo>
                    <a:pt x="361" y="3"/>
                    <a:pt x="360" y="3"/>
                    <a:pt x="360" y="3"/>
                  </a:cubicBezTo>
                  <a:cubicBezTo>
                    <a:pt x="360" y="3"/>
                    <a:pt x="359" y="3"/>
                    <a:pt x="359" y="3"/>
                  </a:cubicBezTo>
                  <a:cubicBezTo>
                    <a:pt x="353" y="3"/>
                    <a:pt x="348" y="4"/>
                    <a:pt x="342" y="4"/>
                  </a:cubicBezTo>
                  <a:cubicBezTo>
                    <a:pt x="342" y="4"/>
                    <a:pt x="342" y="4"/>
                    <a:pt x="342" y="4"/>
                  </a:cubicBezTo>
                  <a:cubicBezTo>
                    <a:pt x="342" y="4"/>
                    <a:pt x="342" y="4"/>
                    <a:pt x="342" y="4"/>
                  </a:cubicBezTo>
                  <a:cubicBezTo>
                    <a:pt x="336" y="5"/>
                    <a:pt x="331" y="6"/>
                    <a:pt x="326" y="6"/>
                  </a:cubicBezTo>
                  <a:cubicBezTo>
                    <a:pt x="325" y="6"/>
                    <a:pt x="325" y="6"/>
                    <a:pt x="324" y="7"/>
                  </a:cubicBezTo>
                  <a:cubicBezTo>
                    <a:pt x="324" y="7"/>
                    <a:pt x="324" y="7"/>
                    <a:pt x="323" y="7"/>
                  </a:cubicBezTo>
                  <a:cubicBezTo>
                    <a:pt x="318" y="7"/>
                    <a:pt x="313" y="8"/>
                    <a:pt x="308" y="9"/>
                  </a:cubicBezTo>
                  <a:cubicBezTo>
                    <a:pt x="308" y="9"/>
                    <a:pt x="307" y="9"/>
                    <a:pt x="307" y="9"/>
                  </a:cubicBezTo>
                  <a:cubicBezTo>
                    <a:pt x="306" y="9"/>
                    <a:pt x="306" y="9"/>
                    <a:pt x="305" y="9"/>
                  </a:cubicBezTo>
                  <a:cubicBezTo>
                    <a:pt x="300" y="10"/>
                    <a:pt x="295" y="11"/>
                    <a:pt x="291" y="12"/>
                  </a:cubicBezTo>
                  <a:cubicBezTo>
                    <a:pt x="290" y="12"/>
                    <a:pt x="290" y="12"/>
                    <a:pt x="290" y="12"/>
                  </a:cubicBezTo>
                  <a:cubicBezTo>
                    <a:pt x="289" y="12"/>
                    <a:pt x="289" y="12"/>
                    <a:pt x="289" y="13"/>
                  </a:cubicBezTo>
                  <a:cubicBezTo>
                    <a:pt x="284" y="13"/>
                    <a:pt x="279" y="15"/>
                    <a:pt x="274" y="16"/>
                  </a:cubicBezTo>
                  <a:cubicBezTo>
                    <a:pt x="273" y="16"/>
                    <a:pt x="273" y="16"/>
                    <a:pt x="273" y="16"/>
                  </a:cubicBezTo>
                  <a:cubicBezTo>
                    <a:pt x="273" y="16"/>
                    <a:pt x="273" y="16"/>
                    <a:pt x="273" y="16"/>
                  </a:cubicBezTo>
                  <a:cubicBezTo>
                    <a:pt x="268" y="17"/>
                    <a:pt x="263" y="18"/>
                    <a:pt x="258" y="19"/>
                  </a:cubicBezTo>
                  <a:cubicBezTo>
                    <a:pt x="258" y="19"/>
                    <a:pt x="257" y="20"/>
                    <a:pt x="257" y="20"/>
                  </a:cubicBezTo>
                  <a:cubicBezTo>
                    <a:pt x="256" y="20"/>
                    <a:pt x="256" y="20"/>
                    <a:pt x="256" y="20"/>
                  </a:cubicBezTo>
                  <a:cubicBezTo>
                    <a:pt x="251" y="21"/>
                    <a:pt x="246" y="22"/>
                    <a:pt x="241" y="24"/>
                  </a:cubicBezTo>
                  <a:cubicBezTo>
                    <a:pt x="241" y="24"/>
                    <a:pt x="241" y="24"/>
                    <a:pt x="240" y="24"/>
                  </a:cubicBezTo>
                  <a:cubicBezTo>
                    <a:pt x="240" y="24"/>
                    <a:pt x="239" y="24"/>
                    <a:pt x="239" y="25"/>
                  </a:cubicBezTo>
                  <a:cubicBezTo>
                    <a:pt x="234" y="26"/>
                    <a:pt x="229" y="27"/>
                    <a:pt x="225" y="29"/>
                  </a:cubicBezTo>
                  <a:cubicBezTo>
                    <a:pt x="225" y="29"/>
                    <a:pt x="224" y="29"/>
                    <a:pt x="224" y="29"/>
                  </a:cubicBezTo>
                  <a:cubicBezTo>
                    <a:pt x="224" y="29"/>
                    <a:pt x="223" y="29"/>
                    <a:pt x="223" y="29"/>
                  </a:cubicBezTo>
                  <a:cubicBezTo>
                    <a:pt x="218" y="31"/>
                    <a:pt x="213" y="33"/>
                    <a:pt x="208" y="34"/>
                  </a:cubicBezTo>
                  <a:cubicBezTo>
                    <a:pt x="208" y="34"/>
                    <a:pt x="208" y="35"/>
                    <a:pt x="208" y="35"/>
                  </a:cubicBezTo>
                  <a:cubicBezTo>
                    <a:pt x="207" y="35"/>
                    <a:pt x="207" y="35"/>
                    <a:pt x="207" y="35"/>
                  </a:cubicBezTo>
                  <a:cubicBezTo>
                    <a:pt x="190" y="41"/>
                    <a:pt x="173" y="48"/>
                    <a:pt x="158" y="55"/>
                  </a:cubicBezTo>
                  <a:cubicBezTo>
                    <a:pt x="158" y="55"/>
                    <a:pt x="158" y="55"/>
                    <a:pt x="158" y="55"/>
                  </a:cubicBezTo>
                  <a:cubicBezTo>
                    <a:pt x="157" y="56"/>
                    <a:pt x="157" y="56"/>
                    <a:pt x="157" y="56"/>
                  </a:cubicBezTo>
                  <a:cubicBezTo>
                    <a:pt x="152" y="58"/>
                    <a:pt x="146" y="61"/>
                    <a:pt x="141" y="64"/>
                  </a:cubicBezTo>
                  <a:cubicBezTo>
                    <a:pt x="141" y="64"/>
                    <a:pt x="141" y="64"/>
                    <a:pt x="140" y="64"/>
                  </a:cubicBezTo>
                  <a:cubicBezTo>
                    <a:pt x="140" y="65"/>
                    <a:pt x="139" y="65"/>
                    <a:pt x="139" y="65"/>
                  </a:cubicBezTo>
                  <a:cubicBezTo>
                    <a:pt x="137" y="66"/>
                    <a:pt x="135" y="67"/>
                    <a:pt x="133" y="69"/>
                  </a:cubicBezTo>
                  <a:cubicBezTo>
                    <a:pt x="132" y="69"/>
                    <a:pt x="131" y="70"/>
                    <a:pt x="130" y="70"/>
                  </a:cubicBezTo>
                  <a:cubicBezTo>
                    <a:pt x="128" y="71"/>
                    <a:pt x="126" y="73"/>
                    <a:pt x="123" y="74"/>
                  </a:cubicBezTo>
                  <a:cubicBezTo>
                    <a:pt x="123" y="74"/>
                    <a:pt x="123" y="75"/>
                    <a:pt x="122" y="75"/>
                  </a:cubicBezTo>
                  <a:cubicBezTo>
                    <a:pt x="122" y="75"/>
                    <a:pt x="122" y="75"/>
                    <a:pt x="122" y="75"/>
                  </a:cubicBezTo>
                  <a:cubicBezTo>
                    <a:pt x="119" y="77"/>
                    <a:pt x="116" y="79"/>
                    <a:pt x="113" y="81"/>
                  </a:cubicBezTo>
                  <a:cubicBezTo>
                    <a:pt x="112" y="81"/>
                    <a:pt x="111" y="82"/>
                    <a:pt x="111" y="82"/>
                  </a:cubicBezTo>
                  <a:cubicBezTo>
                    <a:pt x="108" y="84"/>
                    <a:pt x="105" y="86"/>
                    <a:pt x="103" y="87"/>
                  </a:cubicBezTo>
                  <a:cubicBezTo>
                    <a:pt x="103" y="88"/>
                    <a:pt x="102" y="88"/>
                    <a:pt x="102" y="88"/>
                  </a:cubicBezTo>
                  <a:cubicBezTo>
                    <a:pt x="102" y="88"/>
                    <a:pt x="102" y="88"/>
                    <a:pt x="102" y="88"/>
                  </a:cubicBezTo>
                  <a:cubicBezTo>
                    <a:pt x="98" y="91"/>
                    <a:pt x="95" y="94"/>
                    <a:pt x="91" y="96"/>
                  </a:cubicBezTo>
                  <a:cubicBezTo>
                    <a:pt x="91" y="97"/>
                    <a:pt x="90" y="97"/>
                    <a:pt x="90" y="97"/>
                  </a:cubicBezTo>
                  <a:cubicBezTo>
                    <a:pt x="86" y="100"/>
                    <a:pt x="83" y="103"/>
                    <a:pt x="80" y="105"/>
                  </a:cubicBezTo>
                  <a:cubicBezTo>
                    <a:pt x="79" y="106"/>
                    <a:pt x="79" y="106"/>
                    <a:pt x="79" y="106"/>
                  </a:cubicBezTo>
                  <a:cubicBezTo>
                    <a:pt x="79" y="106"/>
                    <a:pt x="78" y="106"/>
                    <a:pt x="78" y="107"/>
                  </a:cubicBezTo>
                  <a:cubicBezTo>
                    <a:pt x="75" y="109"/>
                    <a:pt x="73" y="111"/>
                    <a:pt x="70" y="114"/>
                  </a:cubicBezTo>
                  <a:cubicBezTo>
                    <a:pt x="70" y="114"/>
                    <a:pt x="69" y="114"/>
                    <a:pt x="69" y="115"/>
                  </a:cubicBezTo>
                  <a:cubicBezTo>
                    <a:pt x="67" y="117"/>
                    <a:pt x="64" y="119"/>
                    <a:pt x="62" y="121"/>
                  </a:cubicBezTo>
                  <a:cubicBezTo>
                    <a:pt x="62" y="122"/>
                    <a:pt x="61" y="122"/>
                    <a:pt x="61" y="123"/>
                  </a:cubicBezTo>
                  <a:cubicBezTo>
                    <a:pt x="58" y="125"/>
                    <a:pt x="56" y="128"/>
                    <a:pt x="54" y="130"/>
                  </a:cubicBezTo>
                  <a:cubicBezTo>
                    <a:pt x="53" y="131"/>
                    <a:pt x="53" y="131"/>
                    <a:pt x="52" y="132"/>
                  </a:cubicBezTo>
                  <a:cubicBezTo>
                    <a:pt x="50" y="134"/>
                    <a:pt x="48" y="136"/>
                    <a:pt x="46" y="139"/>
                  </a:cubicBezTo>
                  <a:cubicBezTo>
                    <a:pt x="46" y="139"/>
                    <a:pt x="46" y="139"/>
                    <a:pt x="45" y="139"/>
                  </a:cubicBezTo>
                  <a:cubicBezTo>
                    <a:pt x="43" y="142"/>
                    <a:pt x="41" y="145"/>
                    <a:pt x="39" y="147"/>
                  </a:cubicBezTo>
                  <a:cubicBezTo>
                    <a:pt x="39" y="148"/>
                    <a:pt x="38" y="148"/>
                    <a:pt x="38" y="149"/>
                  </a:cubicBezTo>
                  <a:cubicBezTo>
                    <a:pt x="36" y="152"/>
                    <a:pt x="34" y="154"/>
                    <a:pt x="32" y="157"/>
                  </a:cubicBezTo>
                  <a:cubicBezTo>
                    <a:pt x="32" y="157"/>
                    <a:pt x="32" y="158"/>
                    <a:pt x="32" y="158"/>
                  </a:cubicBezTo>
                  <a:cubicBezTo>
                    <a:pt x="30" y="160"/>
                    <a:pt x="28" y="163"/>
                    <a:pt x="27" y="165"/>
                  </a:cubicBezTo>
                  <a:cubicBezTo>
                    <a:pt x="26" y="166"/>
                    <a:pt x="26" y="167"/>
                    <a:pt x="26" y="167"/>
                  </a:cubicBezTo>
                  <a:cubicBezTo>
                    <a:pt x="24" y="170"/>
                    <a:pt x="23" y="173"/>
                    <a:pt x="21" y="175"/>
                  </a:cubicBezTo>
                  <a:cubicBezTo>
                    <a:pt x="21" y="176"/>
                    <a:pt x="20" y="176"/>
                    <a:pt x="20" y="177"/>
                  </a:cubicBezTo>
                  <a:cubicBezTo>
                    <a:pt x="19" y="179"/>
                    <a:pt x="17" y="182"/>
                    <a:pt x="16" y="185"/>
                  </a:cubicBezTo>
                  <a:cubicBezTo>
                    <a:pt x="16" y="185"/>
                    <a:pt x="16" y="185"/>
                    <a:pt x="16" y="186"/>
                  </a:cubicBezTo>
                  <a:cubicBezTo>
                    <a:pt x="14" y="189"/>
                    <a:pt x="13" y="191"/>
                    <a:pt x="12" y="194"/>
                  </a:cubicBezTo>
                  <a:cubicBezTo>
                    <a:pt x="12" y="195"/>
                    <a:pt x="12" y="195"/>
                    <a:pt x="11" y="196"/>
                  </a:cubicBezTo>
                  <a:cubicBezTo>
                    <a:pt x="10" y="199"/>
                    <a:pt x="9" y="202"/>
                    <a:pt x="8" y="205"/>
                  </a:cubicBezTo>
                  <a:cubicBezTo>
                    <a:pt x="8" y="205"/>
                    <a:pt x="8" y="205"/>
                    <a:pt x="8" y="205"/>
                  </a:cubicBezTo>
                  <a:cubicBezTo>
                    <a:pt x="7" y="208"/>
                    <a:pt x="6" y="211"/>
                    <a:pt x="5" y="214"/>
                  </a:cubicBezTo>
                  <a:cubicBezTo>
                    <a:pt x="5" y="214"/>
                    <a:pt x="5" y="215"/>
                    <a:pt x="5" y="216"/>
                  </a:cubicBezTo>
                  <a:cubicBezTo>
                    <a:pt x="4" y="219"/>
                    <a:pt x="4" y="222"/>
                    <a:pt x="3" y="225"/>
                  </a:cubicBezTo>
                  <a:cubicBezTo>
                    <a:pt x="3" y="225"/>
                    <a:pt x="3" y="226"/>
                    <a:pt x="3" y="226"/>
                  </a:cubicBezTo>
                  <a:cubicBezTo>
                    <a:pt x="2" y="229"/>
                    <a:pt x="2" y="232"/>
                    <a:pt x="1" y="234"/>
                  </a:cubicBezTo>
                  <a:cubicBezTo>
                    <a:pt x="1" y="235"/>
                    <a:pt x="1" y="235"/>
                    <a:pt x="1" y="236"/>
                  </a:cubicBezTo>
                  <a:cubicBezTo>
                    <a:pt x="1" y="239"/>
                    <a:pt x="0" y="242"/>
                    <a:pt x="0" y="245"/>
                  </a:cubicBezTo>
                  <a:cubicBezTo>
                    <a:pt x="0" y="245"/>
                    <a:pt x="0" y="246"/>
                    <a:pt x="0" y="247"/>
                  </a:cubicBezTo>
                  <a:cubicBezTo>
                    <a:pt x="0" y="250"/>
                    <a:pt x="0" y="253"/>
                    <a:pt x="0" y="256"/>
                  </a:cubicBezTo>
                  <a:cubicBezTo>
                    <a:pt x="0" y="414"/>
                    <a:pt x="0" y="414"/>
                    <a:pt x="0" y="414"/>
                  </a:cubicBezTo>
                  <a:cubicBezTo>
                    <a:pt x="0" y="411"/>
                    <a:pt x="0" y="408"/>
                    <a:pt x="0" y="404"/>
                  </a:cubicBezTo>
                  <a:cubicBezTo>
                    <a:pt x="0" y="404"/>
                    <a:pt x="0" y="403"/>
                    <a:pt x="0" y="402"/>
                  </a:cubicBezTo>
                  <a:cubicBezTo>
                    <a:pt x="0" y="399"/>
                    <a:pt x="1" y="396"/>
                    <a:pt x="1" y="393"/>
                  </a:cubicBezTo>
                  <a:cubicBezTo>
                    <a:pt x="1" y="393"/>
                    <a:pt x="1" y="392"/>
                    <a:pt x="1" y="392"/>
                  </a:cubicBezTo>
                  <a:cubicBezTo>
                    <a:pt x="2" y="389"/>
                    <a:pt x="2" y="386"/>
                    <a:pt x="3" y="384"/>
                  </a:cubicBezTo>
                  <a:cubicBezTo>
                    <a:pt x="3" y="383"/>
                    <a:pt x="3" y="383"/>
                    <a:pt x="3" y="382"/>
                  </a:cubicBezTo>
                  <a:cubicBezTo>
                    <a:pt x="4" y="379"/>
                    <a:pt x="4" y="376"/>
                    <a:pt x="5" y="373"/>
                  </a:cubicBezTo>
                  <a:cubicBezTo>
                    <a:pt x="5" y="373"/>
                    <a:pt x="5" y="372"/>
                    <a:pt x="5" y="371"/>
                  </a:cubicBezTo>
                  <a:cubicBezTo>
                    <a:pt x="6" y="369"/>
                    <a:pt x="7" y="366"/>
                    <a:pt x="8" y="363"/>
                  </a:cubicBezTo>
                  <a:cubicBezTo>
                    <a:pt x="8" y="363"/>
                    <a:pt x="8" y="363"/>
                    <a:pt x="8" y="362"/>
                  </a:cubicBezTo>
                  <a:cubicBezTo>
                    <a:pt x="9" y="360"/>
                    <a:pt x="10" y="357"/>
                    <a:pt x="11" y="354"/>
                  </a:cubicBezTo>
                  <a:cubicBezTo>
                    <a:pt x="12" y="353"/>
                    <a:pt x="12" y="352"/>
                    <a:pt x="12" y="352"/>
                  </a:cubicBezTo>
                  <a:cubicBezTo>
                    <a:pt x="13" y="349"/>
                    <a:pt x="14" y="346"/>
                    <a:pt x="16" y="343"/>
                  </a:cubicBezTo>
                  <a:cubicBezTo>
                    <a:pt x="16" y="343"/>
                    <a:pt x="16" y="343"/>
                    <a:pt x="16" y="342"/>
                  </a:cubicBezTo>
                  <a:cubicBezTo>
                    <a:pt x="18" y="340"/>
                    <a:pt x="19" y="337"/>
                    <a:pt x="20" y="335"/>
                  </a:cubicBezTo>
                  <a:cubicBezTo>
                    <a:pt x="20" y="334"/>
                    <a:pt x="21" y="333"/>
                    <a:pt x="21" y="333"/>
                  </a:cubicBezTo>
                  <a:cubicBezTo>
                    <a:pt x="23" y="330"/>
                    <a:pt x="24" y="327"/>
                    <a:pt x="26" y="325"/>
                  </a:cubicBezTo>
                  <a:cubicBezTo>
                    <a:pt x="26" y="324"/>
                    <a:pt x="26" y="324"/>
                    <a:pt x="27" y="323"/>
                  </a:cubicBezTo>
                  <a:cubicBezTo>
                    <a:pt x="28" y="321"/>
                    <a:pt x="30" y="318"/>
                    <a:pt x="32" y="316"/>
                  </a:cubicBezTo>
                  <a:cubicBezTo>
                    <a:pt x="32" y="315"/>
                    <a:pt x="32" y="315"/>
                    <a:pt x="32" y="315"/>
                  </a:cubicBezTo>
                  <a:cubicBezTo>
                    <a:pt x="34" y="312"/>
                    <a:pt x="36" y="309"/>
                    <a:pt x="38" y="307"/>
                  </a:cubicBezTo>
                  <a:cubicBezTo>
                    <a:pt x="38" y="306"/>
                    <a:pt x="39" y="305"/>
                    <a:pt x="39" y="305"/>
                  </a:cubicBezTo>
                  <a:cubicBezTo>
                    <a:pt x="41" y="302"/>
                    <a:pt x="43" y="300"/>
                    <a:pt x="45" y="297"/>
                  </a:cubicBezTo>
                  <a:cubicBezTo>
                    <a:pt x="46" y="297"/>
                    <a:pt x="46" y="297"/>
                    <a:pt x="46" y="296"/>
                  </a:cubicBezTo>
                  <a:cubicBezTo>
                    <a:pt x="48" y="294"/>
                    <a:pt x="50" y="292"/>
                    <a:pt x="52" y="289"/>
                  </a:cubicBezTo>
                  <a:cubicBezTo>
                    <a:pt x="53" y="289"/>
                    <a:pt x="53" y="288"/>
                    <a:pt x="54" y="288"/>
                  </a:cubicBezTo>
                  <a:cubicBezTo>
                    <a:pt x="56" y="285"/>
                    <a:pt x="58" y="283"/>
                    <a:pt x="61" y="280"/>
                  </a:cubicBezTo>
                  <a:cubicBezTo>
                    <a:pt x="61" y="280"/>
                    <a:pt x="62" y="279"/>
                    <a:pt x="62" y="279"/>
                  </a:cubicBezTo>
                  <a:cubicBezTo>
                    <a:pt x="64" y="277"/>
                    <a:pt x="67" y="275"/>
                    <a:pt x="69" y="272"/>
                  </a:cubicBezTo>
                  <a:cubicBezTo>
                    <a:pt x="69" y="272"/>
                    <a:pt x="70" y="272"/>
                    <a:pt x="70" y="271"/>
                  </a:cubicBezTo>
                  <a:cubicBezTo>
                    <a:pt x="73" y="269"/>
                    <a:pt x="75" y="267"/>
                    <a:pt x="78" y="264"/>
                  </a:cubicBezTo>
                  <a:cubicBezTo>
                    <a:pt x="79" y="264"/>
                    <a:pt x="79" y="263"/>
                    <a:pt x="80" y="263"/>
                  </a:cubicBezTo>
                  <a:cubicBezTo>
                    <a:pt x="83" y="260"/>
                    <a:pt x="86" y="258"/>
                    <a:pt x="90" y="255"/>
                  </a:cubicBezTo>
                  <a:cubicBezTo>
                    <a:pt x="90" y="255"/>
                    <a:pt x="91" y="254"/>
                    <a:pt x="91" y="254"/>
                  </a:cubicBezTo>
                  <a:cubicBezTo>
                    <a:pt x="95" y="251"/>
                    <a:pt x="98" y="249"/>
                    <a:pt x="102" y="246"/>
                  </a:cubicBezTo>
                  <a:cubicBezTo>
                    <a:pt x="102" y="246"/>
                    <a:pt x="103" y="245"/>
                    <a:pt x="103" y="245"/>
                  </a:cubicBezTo>
                  <a:cubicBezTo>
                    <a:pt x="106" y="243"/>
                    <a:pt x="108" y="242"/>
                    <a:pt x="111" y="240"/>
                  </a:cubicBezTo>
                  <a:cubicBezTo>
                    <a:pt x="111" y="239"/>
                    <a:pt x="112" y="239"/>
                    <a:pt x="113" y="238"/>
                  </a:cubicBezTo>
                  <a:cubicBezTo>
                    <a:pt x="116" y="236"/>
                    <a:pt x="119" y="235"/>
                    <a:pt x="122" y="233"/>
                  </a:cubicBezTo>
                  <a:cubicBezTo>
                    <a:pt x="122" y="232"/>
                    <a:pt x="123" y="232"/>
                    <a:pt x="124" y="232"/>
                  </a:cubicBezTo>
                  <a:cubicBezTo>
                    <a:pt x="126" y="230"/>
                    <a:pt x="128" y="229"/>
                    <a:pt x="130" y="228"/>
                  </a:cubicBezTo>
                  <a:cubicBezTo>
                    <a:pt x="131" y="227"/>
                    <a:pt x="132" y="227"/>
                    <a:pt x="133" y="226"/>
                  </a:cubicBezTo>
                  <a:cubicBezTo>
                    <a:pt x="135" y="225"/>
                    <a:pt x="137" y="224"/>
                    <a:pt x="139" y="223"/>
                  </a:cubicBezTo>
                  <a:cubicBezTo>
                    <a:pt x="139" y="223"/>
                    <a:pt x="140" y="222"/>
                    <a:pt x="141" y="222"/>
                  </a:cubicBezTo>
                  <a:cubicBezTo>
                    <a:pt x="146" y="219"/>
                    <a:pt x="152" y="216"/>
                    <a:pt x="157" y="213"/>
                  </a:cubicBezTo>
                  <a:cubicBezTo>
                    <a:pt x="157" y="213"/>
                    <a:pt x="158" y="213"/>
                    <a:pt x="158" y="213"/>
                  </a:cubicBezTo>
                  <a:cubicBezTo>
                    <a:pt x="163" y="210"/>
                    <a:pt x="169" y="208"/>
                    <a:pt x="175" y="205"/>
                  </a:cubicBezTo>
                  <a:cubicBezTo>
                    <a:pt x="175" y="205"/>
                    <a:pt x="175" y="205"/>
                    <a:pt x="175" y="205"/>
                  </a:cubicBezTo>
                  <a:cubicBezTo>
                    <a:pt x="180" y="203"/>
                    <a:pt x="186" y="201"/>
                    <a:pt x="191" y="198"/>
                  </a:cubicBezTo>
                  <a:cubicBezTo>
                    <a:pt x="191" y="198"/>
                    <a:pt x="191" y="198"/>
                    <a:pt x="191" y="198"/>
                  </a:cubicBezTo>
                  <a:cubicBezTo>
                    <a:pt x="197" y="196"/>
                    <a:pt x="202" y="194"/>
                    <a:pt x="207" y="192"/>
                  </a:cubicBezTo>
                  <a:cubicBezTo>
                    <a:pt x="207" y="192"/>
                    <a:pt x="208" y="192"/>
                    <a:pt x="208" y="192"/>
                  </a:cubicBezTo>
                  <a:cubicBezTo>
                    <a:pt x="213" y="190"/>
                    <a:pt x="218" y="189"/>
                    <a:pt x="223" y="187"/>
                  </a:cubicBezTo>
                  <a:cubicBezTo>
                    <a:pt x="224" y="187"/>
                    <a:pt x="224" y="187"/>
                    <a:pt x="225" y="186"/>
                  </a:cubicBezTo>
                  <a:cubicBezTo>
                    <a:pt x="229" y="185"/>
                    <a:pt x="234" y="183"/>
                    <a:pt x="239" y="182"/>
                  </a:cubicBezTo>
                  <a:cubicBezTo>
                    <a:pt x="240" y="182"/>
                    <a:pt x="241" y="182"/>
                    <a:pt x="241" y="181"/>
                  </a:cubicBezTo>
                  <a:cubicBezTo>
                    <a:pt x="246" y="180"/>
                    <a:pt x="251" y="179"/>
                    <a:pt x="256" y="178"/>
                  </a:cubicBezTo>
                  <a:cubicBezTo>
                    <a:pt x="257" y="177"/>
                    <a:pt x="257" y="177"/>
                    <a:pt x="258" y="177"/>
                  </a:cubicBezTo>
                  <a:cubicBezTo>
                    <a:pt x="263" y="176"/>
                    <a:pt x="268" y="175"/>
                    <a:pt x="273" y="173"/>
                  </a:cubicBezTo>
                  <a:cubicBezTo>
                    <a:pt x="273" y="173"/>
                    <a:pt x="274" y="173"/>
                    <a:pt x="274" y="173"/>
                  </a:cubicBezTo>
                  <a:cubicBezTo>
                    <a:pt x="279" y="172"/>
                    <a:pt x="284" y="171"/>
                    <a:pt x="289" y="170"/>
                  </a:cubicBezTo>
                  <a:cubicBezTo>
                    <a:pt x="289" y="170"/>
                    <a:pt x="290" y="170"/>
                    <a:pt x="291" y="170"/>
                  </a:cubicBezTo>
                  <a:cubicBezTo>
                    <a:pt x="295" y="169"/>
                    <a:pt x="300" y="168"/>
                    <a:pt x="305" y="167"/>
                  </a:cubicBezTo>
                  <a:cubicBezTo>
                    <a:pt x="306" y="167"/>
                    <a:pt x="307" y="167"/>
                    <a:pt x="308" y="167"/>
                  </a:cubicBezTo>
                  <a:cubicBezTo>
                    <a:pt x="313" y="166"/>
                    <a:pt x="318" y="165"/>
                    <a:pt x="323" y="164"/>
                  </a:cubicBezTo>
                  <a:cubicBezTo>
                    <a:pt x="324" y="164"/>
                    <a:pt x="325" y="164"/>
                    <a:pt x="326" y="164"/>
                  </a:cubicBezTo>
                  <a:cubicBezTo>
                    <a:pt x="331" y="163"/>
                    <a:pt x="337" y="163"/>
                    <a:pt x="342" y="162"/>
                  </a:cubicBezTo>
                  <a:cubicBezTo>
                    <a:pt x="342" y="162"/>
                    <a:pt x="342" y="162"/>
                    <a:pt x="342" y="162"/>
                  </a:cubicBezTo>
                  <a:cubicBezTo>
                    <a:pt x="348" y="161"/>
                    <a:pt x="353" y="161"/>
                    <a:pt x="359" y="160"/>
                  </a:cubicBezTo>
                  <a:cubicBezTo>
                    <a:pt x="359" y="160"/>
                    <a:pt x="360" y="160"/>
                    <a:pt x="361" y="160"/>
                  </a:cubicBezTo>
                  <a:cubicBezTo>
                    <a:pt x="366" y="160"/>
                    <a:pt x="372" y="159"/>
                    <a:pt x="377" y="159"/>
                  </a:cubicBezTo>
                  <a:cubicBezTo>
                    <a:pt x="378" y="159"/>
                    <a:pt x="379" y="159"/>
                    <a:pt x="380" y="159"/>
                  </a:cubicBezTo>
                  <a:cubicBezTo>
                    <a:pt x="386" y="159"/>
                    <a:pt x="391" y="158"/>
                    <a:pt x="397" y="158"/>
                  </a:cubicBezTo>
                  <a:cubicBezTo>
                    <a:pt x="398" y="158"/>
                    <a:pt x="399" y="158"/>
                    <a:pt x="400" y="158"/>
                  </a:cubicBezTo>
                  <a:cubicBezTo>
                    <a:pt x="405" y="158"/>
                    <a:pt x="410" y="158"/>
                    <a:pt x="415" y="158"/>
                  </a:cubicBezTo>
                  <a:cubicBezTo>
                    <a:pt x="417" y="158"/>
                    <a:pt x="418" y="158"/>
                    <a:pt x="420" y="158"/>
                  </a:cubicBezTo>
                  <a:cubicBezTo>
                    <a:pt x="426" y="158"/>
                    <a:pt x="433" y="158"/>
                    <a:pt x="439" y="158"/>
                  </a:cubicBezTo>
                  <a:cubicBezTo>
                    <a:pt x="440" y="158"/>
                    <a:pt x="441" y="158"/>
                    <a:pt x="441" y="158"/>
                  </a:cubicBezTo>
                  <a:close/>
                </a:path>
              </a:pathLst>
            </a:custGeom>
            <a:gradFill>
              <a:gsLst>
                <a:gs pos="100000">
                  <a:schemeClr val="accent4">
                    <a:lumMod val="75000"/>
                  </a:schemeClr>
                </a:gs>
                <a:gs pos="83000">
                  <a:schemeClr val="accent4">
                    <a:lumMod val="50000"/>
                  </a:schemeClr>
                </a:gs>
                <a:gs pos="25000">
                  <a:schemeClr val="accent4"/>
                </a:gs>
                <a:gs pos="12000">
                  <a:schemeClr val="accent4">
                    <a:lumMod val="20000"/>
                    <a:lumOff val="80000"/>
                  </a:schemeClr>
                </a:gs>
                <a:gs pos="0">
                  <a:schemeClr val="accent4">
                    <a:lumMod val="40000"/>
                    <a:lumOff val="60000"/>
                  </a:schemeClr>
                </a:gs>
              </a:gsLst>
              <a:lin ang="0" scaled="1"/>
            </a:gradFill>
            <a:ln>
              <a:noFill/>
            </a:ln>
            <a:effectLst>
              <a:outerShdw blurRad="50800" dist="38100" dir="16200000"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 name="Oval 6"/>
            <p:cNvSpPr>
              <a:spLocks noChangeArrowheads="1"/>
            </p:cNvSpPr>
            <p:nvPr/>
          </p:nvSpPr>
          <p:spPr bwMode="auto">
            <a:xfrm>
              <a:off x="4941888" y="2936875"/>
              <a:ext cx="2301875" cy="1419225"/>
            </a:xfrm>
            <a:prstGeom prst="ellipse">
              <a:avLst/>
            </a:prstGeom>
            <a:solidFill>
              <a:schemeClr val="accent4">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grpSp>
      <p:cxnSp>
        <p:nvCxnSpPr>
          <p:cNvPr id="23" name="Straight Connector 22"/>
          <p:cNvCxnSpPr/>
          <p:nvPr/>
        </p:nvCxnSpPr>
        <p:spPr>
          <a:xfrm>
            <a:off x="5850530" y="5787604"/>
            <a:ext cx="2245274" cy="0"/>
          </a:xfrm>
          <a:prstGeom prst="line">
            <a:avLst/>
          </a:prstGeom>
          <a:ln>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15382978" y="6967158"/>
            <a:ext cx="2245274" cy="0"/>
          </a:xfrm>
          <a:prstGeom prst="line">
            <a:avLst/>
          </a:prstGeom>
          <a:ln>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14524462" y="9235964"/>
            <a:ext cx="2245274" cy="0"/>
          </a:xfrm>
          <a:prstGeom prst="line">
            <a:avLst/>
          </a:prstGeom>
          <a:ln>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620104" y="8103234"/>
            <a:ext cx="2245274" cy="0"/>
          </a:xfrm>
          <a:prstGeom prst="line">
            <a:avLst/>
          </a:prstGeom>
          <a:ln>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8" name="Rectangle 27"/>
          <p:cNvSpPr/>
          <p:nvPr/>
        </p:nvSpPr>
        <p:spPr>
          <a:xfrm>
            <a:off x="286468" y="4769623"/>
            <a:ext cx="5170598" cy="1516762"/>
          </a:xfrm>
          <a:prstGeom prst="rect">
            <a:avLst/>
          </a:prstGeom>
        </p:spPr>
        <p:txBody>
          <a:bodyPr>
            <a:spAutoFit/>
          </a:bodyPr>
          <a:lstStyle/>
          <a:p>
            <a:pPr algn="r">
              <a:lnSpc>
                <a:spcPct val="89000"/>
              </a:lnSpc>
            </a:pPr>
            <a:r>
              <a:rPr lang="en-US" sz="4800"/>
              <a:t>Mining</a:t>
            </a:r>
            <a:endParaRPr lang="en-US" sz="3200"/>
          </a:p>
          <a:p>
            <a:pPr algn="r">
              <a:lnSpc>
                <a:spcPct val="89000"/>
              </a:lnSpc>
            </a:pPr>
            <a:r>
              <a:rPr lang="en-US" sz="2800"/>
              <a:t>Lorem ipsum dolor sit amet, consectetur adipiscing elit</a:t>
            </a:r>
          </a:p>
        </p:txBody>
      </p:sp>
      <p:sp>
        <p:nvSpPr>
          <p:cNvPr id="29" name="Rectangle 28"/>
          <p:cNvSpPr/>
          <p:nvPr/>
        </p:nvSpPr>
        <p:spPr>
          <a:xfrm>
            <a:off x="901247" y="7218712"/>
            <a:ext cx="5326568" cy="1516762"/>
          </a:xfrm>
          <a:prstGeom prst="rect">
            <a:avLst/>
          </a:prstGeom>
        </p:spPr>
        <p:txBody>
          <a:bodyPr wrap="square">
            <a:spAutoFit/>
          </a:bodyPr>
          <a:lstStyle/>
          <a:p>
            <a:pPr algn="r">
              <a:lnSpc>
                <a:spcPct val="89000"/>
              </a:lnSpc>
            </a:pPr>
            <a:r>
              <a:rPr lang="en-US" sz="4800"/>
              <a:t>Real Estate</a:t>
            </a:r>
            <a:endParaRPr lang="en-US" sz="3200"/>
          </a:p>
          <a:p>
            <a:pPr algn="r">
              <a:lnSpc>
                <a:spcPct val="89000"/>
              </a:lnSpc>
            </a:pPr>
            <a:r>
              <a:rPr lang="en-US" sz="2800"/>
              <a:t>Lorem ipsum dolor sit amet, consectetur adipiscing elit</a:t>
            </a:r>
          </a:p>
        </p:txBody>
      </p:sp>
      <p:sp>
        <p:nvSpPr>
          <p:cNvPr id="30" name="Rectangle 29"/>
          <p:cNvSpPr/>
          <p:nvPr/>
        </p:nvSpPr>
        <p:spPr>
          <a:xfrm>
            <a:off x="18230744" y="6025913"/>
            <a:ext cx="5170598" cy="1516762"/>
          </a:xfrm>
          <a:prstGeom prst="rect">
            <a:avLst/>
          </a:prstGeom>
        </p:spPr>
        <p:txBody>
          <a:bodyPr>
            <a:spAutoFit/>
          </a:bodyPr>
          <a:lstStyle/>
          <a:p>
            <a:pPr>
              <a:lnSpc>
                <a:spcPct val="89000"/>
              </a:lnSpc>
            </a:pPr>
            <a:r>
              <a:rPr lang="en-US" sz="4800"/>
              <a:t>Aviation</a:t>
            </a:r>
            <a:endParaRPr lang="en-US" sz="3200"/>
          </a:p>
          <a:p>
            <a:pPr>
              <a:lnSpc>
                <a:spcPct val="89000"/>
              </a:lnSpc>
            </a:pPr>
            <a:r>
              <a:rPr lang="en-US" sz="2800"/>
              <a:t>Lorem ipsum dolor sit amet, consectetur adipiscing elit</a:t>
            </a:r>
          </a:p>
        </p:txBody>
      </p:sp>
      <p:sp>
        <p:nvSpPr>
          <p:cNvPr id="31" name="Rectangle 30"/>
          <p:cNvSpPr/>
          <p:nvPr/>
        </p:nvSpPr>
        <p:spPr>
          <a:xfrm>
            <a:off x="17483112" y="8547625"/>
            <a:ext cx="5170598" cy="1516762"/>
          </a:xfrm>
          <a:prstGeom prst="rect">
            <a:avLst/>
          </a:prstGeom>
        </p:spPr>
        <p:txBody>
          <a:bodyPr>
            <a:spAutoFit/>
          </a:bodyPr>
          <a:lstStyle/>
          <a:p>
            <a:pPr>
              <a:lnSpc>
                <a:spcPct val="89000"/>
              </a:lnSpc>
            </a:pPr>
            <a:r>
              <a:rPr lang="en-US" sz="4800"/>
              <a:t>Factory</a:t>
            </a:r>
            <a:endParaRPr lang="en-US" sz="3200"/>
          </a:p>
          <a:p>
            <a:pPr>
              <a:lnSpc>
                <a:spcPct val="89000"/>
              </a:lnSpc>
            </a:pPr>
            <a:r>
              <a:rPr lang="en-US" sz="2800"/>
              <a:t>Lorem ipsum dolor sit amet, consectetur adipiscing elit</a:t>
            </a:r>
          </a:p>
        </p:txBody>
      </p:sp>
      <p:sp>
        <p:nvSpPr>
          <p:cNvPr id="32" name="Title 1"/>
          <p:cNvSpPr txBox="1">
            <a:spLocks/>
          </p:cNvSpPr>
          <p:nvPr/>
        </p:nvSpPr>
        <p:spPr>
          <a:xfrm>
            <a:off x="959409" y="963165"/>
            <a:ext cx="1762046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Three Dimension Cylinder Process infographic </a:t>
            </a:r>
          </a:p>
          <a:p>
            <a:r>
              <a:rPr lang="en-US" sz="3200" dirty="0">
                <a:latin typeface="+mn-lt"/>
              </a:rPr>
              <a:t>Etiam dignissim dolor sit amet dictum volutpat</a:t>
            </a:r>
            <a:endParaRPr lang="en-US" sz="6400" dirty="0">
              <a:solidFill>
                <a:schemeClr val="tx1">
                  <a:lumMod val="90000"/>
                  <a:lumOff val="10000"/>
                </a:schemeClr>
              </a:solidFill>
              <a:latin typeface="+mn-lt"/>
            </a:endParaRPr>
          </a:p>
        </p:txBody>
      </p:sp>
      <p:sp>
        <p:nvSpPr>
          <p:cNvPr id="33" name="Rectangle 32"/>
          <p:cNvSpPr/>
          <p:nvPr/>
        </p:nvSpPr>
        <p:spPr>
          <a:xfrm>
            <a:off x="986964" y="9689417"/>
            <a:ext cx="8761565" cy="2062103"/>
          </a:xfrm>
          <a:prstGeom prst="rect">
            <a:avLst/>
          </a:prstGeom>
        </p:spPr>
        <p:txBody>
          <a:bodyPr wrap="square">
            <a:spAutoFit/>
          </a:bodyPr>
          <a:lstStyle/>
          <a:p>
            <a:r>
              <a:rPr lang="en-US" sz="3200" dirty="0"/>
              <a:t>Etiam dignissim dolor sit amet dictum volutpat. Sed egestas egestas turpis, vitae accumsan nunc aliquam sed. In hac habitasse platea dictumst. </a:t>
            </a:r>
          </a:p>
        </p:txBody>
      </p:sp>
    </p:spTree>
    <p:extLst>
      <p:ext uri="{BB962C8B-B14F-4D97-AF65-F5344CB8AC3E}">
        <p14:creationId xmlns:p14="http://schemas.microsoft.com/office/powerpoint/2010/main" val="26117946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60000">
                                          <p:cBhvr additive="base">
                                            <p:cTn id="7" dur="1500" fill="hold"/>
                                            <p:tgtEl>
                                              <p:spTgt spid="12"/>
                                            </p:tgtEl>
                                            <p:attrNameLst>
                                              <p:attrName>ppt_x</p:attrName>
                                            </p:attrNameLst>
                                          </p:cBhvr>
                                          <p:tavLst>
                                            <p:tav tm="0">
                                              <p:val>
                                                <p:strVal val="#ppt_x"/>
                                              </p:val>
                                            </p:tav>
                                            <p:tav tm="100000">
                                              <p:val>
                                                <p:strVal val="#ppt_x"/>
                                              </p:val>
                                            </p:tav>
                                          </p:tavLst>
                                        </p:anim>
                                        <p:anim calcmode="lin" valueType="num" p14:bounceEnd="60000">
                                          <p:cBhvr additive="base">
                                            <p:cTn id="8" dur="1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0000">
                                      <p:stCondLst>
                                        <p:cond delay="300"/>
                                      </p:stCondLst>
                                      <p:childTnLst>
                                        <p:set>
                                          <p:cBhvr>
                                            <p:cTn id="10" dur="1" fill="hold">
                                              <p:stCondLst>
                                                <p:cond delay="0"/>
                                              </p:stCondLst>
                                            </p:cTn>
                                            <p:tgtEl>
                                              <p:spTgt spid="13"/>
                                            </p:tgtEl>
                                            <p:attrNameLst>
                                              <p:attrName>style.visibility</p:attrName>
                                            </p:attrNameLst>
                                          </p:cBhvr>
                                          <p:to>
                                            <p:strVal val="visible"/>
                                          </p:to>
                                        </p:set>
                                        <p:anim calcmode="lin" valueType="num" p14:bounceEnd="60000">
                                          <p:cBhvr additive="base">
                                            <p:cTn id="11" dur="1500" fill="hold"/>
                                            <p:tgtEl>
                                              <p:spTgt spid="13"/>
                                            </p:tgtEl>
                                            <p:attrNameLst>
                                              <p:attrName>ppt_x</p:attrName>
                                            </p:attrNameLst>
                                          </p:cBhvr>
                                          <p:tavLst>
                                            <p:tav tm="0">
                                              <p:val>
                                                <p:strVal val="#ppt_x"/>
                                              </p:val>
                                            </p:tav>
                                            <p:tav tm="100000">
                                              <p:val>
                                                <p:strVal val="#ppt_x"/>
                                              </p:val>
                                            </p:tav>
                                          </p:tavLst>
                                        </p:anim>
                                        <p:anim calcmode="lin" valueType="num" p14:bounceEnd="60000">
                                          <p:cBhvr additive="base">
                                            <p:cTn id="12" dur="1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0000">
                                      <p:stCondLst>
                                        <p:cond delay="600"/>
                                      </p:stCondLst>
                                      <p:childTnLst>
                                        <p:set>
                                          <p:cBhvr>
                                            <p:cTn id="14" dur="1" fill="hold">
                                              <p:stCondLst>
                                                <p:cond delay="0"/>
                                              </p:stCondLst>
                                            </p:cTn>
                                            <p:tgtEl>
                                              <p:spTgt spid="16"/>
                                            </p:tgtEl>
                                            <p:attrNameLst>
                                              <p:attrName>style.visibility</p:attrName>
                                            </p:attrNameLst>
                                          </p:cBhvr>
                                          <p:to>
                                            <p:strVal val="visible"/>
                                          </p:to>
                                        </p:set>
                                        <p:anim calcmode="lin" valueType="num" p14:bounceEnd="60000">
                                          <p:cBhvr additive="base">
                                            <p:cTn id="15" dur="1500" fill="hold"/>
                                            <p:tgtEl>
                                              <p:spTgt spid="16"/>
                                            </p:tgtEl>
                                            <p:attrNameLst>
                                              <p:attrName>ppt_x</p:attrName>
                                            </p:attrNameLst>
                                          </p:cBhvr>
                                          <p:tavLst>
                                            <p:tav tm="0">
                                              <p:val>
                                                <p:strVal val="#ppt_x"/>
                                              </p:val>
                                            </p:tav>
                                            <p:tav tm="100000">
                                              <p:val>
                                                <p:strVal val="#ppt_x"/>
                                              </p:val>
                                            </p:tav>
                                          </p:tavLst>
                                        </p:anim>
                                        <p:anim calcmode="lin" valueType="num" p14:bounceEnd="60000">
                                          <p:cBhvr additive="base">
                                            <p:cTn id="16" dur="15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0000">
                                      <p:stCondLst>
                                        <p:cond delay="900"/>
                                      </p:stCondLst>
                                      <p:childTnLst>
                                        <p:set>
                                          <p:cBhvr>
                                            <p:cTn id="18" dur="1" fill="hold">
                                              <p:stCondLst>
                                                <p:cond delay="0"/>
                                              </p:stCondLst>
                                            </p:cTn>
                                            <p:tgtEl>
                                              <p:spTgt spid="19"/>
                                            </p:tgtEl>
                                            <p:attrNameLst>
                                              <p:attrName>style.visibility</p:attrName>
                                            </p:attrNameLst>
                                          </p:cBhvr>
                                          <p:to>
                                            <p:strVal val="visible"/>
                                          </p:to>
                                        </p:set>
                                        <p:anim calcmode="lin" valueType="num" p14:bounceEnd="60000">
                                          <p:cBhvr additive="base">
                                            <p:cTn id="19" dur="1500" fill="hold"/>
                                            <p:tgtEl>
                                              <p:spTgt spid="19"/>
                                            </p:tgtEl>
                                            <p:attrNameLst>
                                              <p:attrName>ppt_x</p:attrName>
                                            </p:attrNameLst>
                                          </p:cBhvr>
                                          <p:tavLst>
                                            <p:tav tm="0">
                                              <p:val>
                                                <p:strVal val="#ppt_x"/>
                                              </p:val>
                                            </p:tav>
                                            <p:tav tm="100000">
                                              <p:val>
                                                <p:strVal val="#ppt_x"/>
                                              </p:val>
                                            </p:tav>
                                          </p:tavLst>
                                        </p:anim>
                                        <p:anim calcmode="lin" valueType="num" p14:bounceEnd="60000">
                                          <p:cBhvr additive="base">
                                            <p:cTn id="20" dur="1500" fill="hold"/>
                                            <p:tgtEl>
                                              <p:spTgt spid="19"/>
                                            </p:tgtEl>
                                            <p:attrNameLst>
                                              <p:attrName>ppt_y</p:attrName>
                                            </p:attrNameLst>
                                          </p:cBhvr>
                                          <p:tavLst>
                                            <p:tav tm="0">
                                              <p:val>
                                                <p:strVal val="1+#ppt_h/2"/>
                                              </p:val>
                                            </p:tav>
                                            <p:tav tm="100000">
                                              <p:val>
                                                <p:strVal val="#ppt_y"/>
                                              </p:val>
                                            </p:tav>
                                          </p:tavLst>
                                        </p:anim>
                                      </p:childTnLst>
                                    </p:cTn>
                                  </p:par>
                                  <p:par>
                                    <p:cTn id="21" presetID="22" presetClass="entr" presetSubtype="2" fill="hold" nodeType="withEffect">
                                      <p:stCondLst>
                                        <p:cond delay="600"/>
                                      </p:stCondLst>
                                      <p:childTnLst>
                                        <p:set>
                                          <p:cBhvr>
                                            <p:cTn id="22" dur="1" fill="hold">
                                              <p:stCondLst>
                                                <p:cond delay="0"/>
                                              </p:stCondLst>
                                            </p:cTn>
                                            <p:tgtEl>
                                              <p:spTgt spid="23"/>
                                            </p:tgtEl>
                                            <p:attrNameLst>
                                              <p:attrName>style.visibility</p:attrName>
                                            </p:attrNameLst>
                                          </p:cBhvr>
                                          <p:to>
                                            <p:strVal val="visible"/>
                                          </p:to>
                                        </p:set>
                                        <p:animEffect transition="in" filter="wipe(right)">
                                          <p:cBhvr>
                                            <p:cTn id="23" dur="500"/>
                                            <p:tgtEl>
                                              <p:spTgt spid="23"/>
                                            </p:tgtEl>
                                          </p:cBhvr>
                                        </p:animEffect>
                                      </p:childTnLst>
                                    </p:cTn>
                                  </p:par>
                                  <p:par>
                                    <p:cTn id="24" presetID="22" presetClass="entr" presetSubtype="8" fill="hold" nodeType="withEffect">
                                      <p:stCondLst>
                                        <p:cond delay="900"/>
                                      </p:stCondLst>
                                      <p:childTnLst>
                                        <p:set>
                                          <p:cBhvr>
                                            <p:cTn id="25" dur="1" fill="hold">
                                              <p:stCondLst>
                                                <p:cond delay="0"/>
                                              </p:stCondLst>
                                            </p:cTn>
                                            <p:tgtEl>
                                              <p:spTgt spid="25"/>
                                            </p:tgtEl>
                                            <p:attrNameLst>
                                              <p:attrName>style.visibility</p:attrName>
                                            </p:attrNameLst>
                                          </p:cBhvr>
                                          <p:to>
                                            <p:strVal val="visible"/>
                                          </p:to>
                                        </p:set>
                                        <p:animEffect transition="in" filter="wipe(left)">
                                          <p:cBhvr>
                                            <p:cTn id="26" dur="500"/>
                                            <p:tgtEl>
                                              <p:spTgt spid="25"/>
                                            </p:tgtEl>
                                          </p:cBhvr>
                                        </p:animEffect>
                                      </p:childTnLst>
                                    </p:cTn>
                                  </p:par>
                                  <p:par>
                                    <p:cTn id="27" presetID="22" presetClass="entr" presetSubtype="2" fill="hold" nodeType="withEffect">
                                      <p:stCondLst>
                                        <p:cond delay="1200"/>
                                      </p:stCondLst>
                                      <p:childTnLst>
                                        <p:set>
                                          <p:cBhvr>
                                            <p:cTn id="28" dur="1" fill="hold">
                                              <p:stCondLst>
                                                <p:cond delay="0"/>
                                              </p:stCondLst>
                                            </p:cTn>
                                            <p:tgtEl>
                                              <p:spTgt spid="27"/>
                                            </p:tgtEl>
                                            <p:attrNameLst>
                                              <p:attrName>style.visibility</p:attrName>
                                            </p:attrNameLst>
                                          </p:cBhvr>
                                          <p:to>
                                            <p:strVal val="visible"/>
                                          </p:to>
                                        </p:set>
                                        <p:animEffect transition="in" filter="wipe(right)">
                                          <p:cBhvr>
                                            <p:cTn id="29" dur="500"/>
                                            <p:tgtEl>
                                              <p:spTgt spid="27"/>
                                            </p:tgtEl>
                                          </p:cBhvr>
                                        </p:animEffect>
                                      </p:childTnLst>
                                    </p:cTn>
                                  </p:par>
                                  <p:par>
                                    <p:cTn id="30" presetID="22" presetClass="entr" presetSubtype="8" fill="hold" nodeType="withEffect">
                                      <p:stCondLst>
                                        <p:cond delay="1500"/>
                                      </p:stCondLst>
                                      <p:childTnLst>
                                        <p:set>
                                          <p:cBhvr>
                                            <p:cTn id="31" dur="1" fill="hold">
                                              <p:stCondLst>
                                                <p:cond delay="0"/>
                                              </p:stCondLst>
                                            </p:cTn>
                                            <p:tgtEl>
                                              <p:spTgt spid="26"/>
                                            </p:tgtEl>
                                            <p:attrNameLst>
                                              <p:attrName>style.visibility</p:attrName>
                                            </p:attrNameLst>
                                          </p:cBhvr>
                                          <p:to>
                                            <p:strVal val="visible"/>
                                          </p:to>
                                        </p:set>
                                        <p:animEffect transition="in" filter="wipe(left)">
                                          <p:cBhvr>
                                            <p:cTn id="32" dur="500"/>
                                            <p:tgtEl>
                                              <p:spTgt spid="2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500"/>
                                            <p:tgtEl>
                                              <p:spTgt spid="30"/>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29"/>
                                            </p:tgtEl>
                                            <p:attrNameLst>
                                              <p:attrName>style.visibility</p:attrName>
                                            </p:attrNameLst>
                                          </p:cBhvr>
                                          <p:to>
                                            <p:strVal val="visible"/>
                                          </p:to>
                                        </p:set>
                                        <p:animEffect transition="in" filter="fade">
                                          <p:cBhvr>
                                            <p:cTn id="41" dur="500"/>
                                            <p:tgtEl>
                                              <p:spTgt spid="29"/>
                                            </p:tgtEl>
                                          </p:cBhvr>
                                        </p:animEffect>
                                      </p:childTnLst>
                                    </p:cTn>
                                  </p:par>
                                  <p:par>
                                    <p:cTn id="42" presetID="10" presetClass="entr" presetSubtype="0" fill="hold" grpId="0" nodeType="withEffect">
                                      <p:stCondLst>
                                        <p:cond delay="170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500" fill="hold"/>
                                            <p:tgtEl>
                                              <p:spTgt spid="12"/>
                                            </p:tgtEl>
                                            <p:attrNameLst>
                                              <p:attrName>ppt_x</p:attrName>
                                            </p:attrNameLst>
                                          </p:cBhvr>
                                          <p:tavLst>
                                            <p:tav tm="0">
                                              <p:val>
                                                <p:strVal val="#ppt_x"/>
                                              </p:val>
                                            </p:tav>
                                            <p:tav tm="100000">
                                              <p:val>
                                                <p:strVal val="#ppt_x"/>
                                              </p:val>
                                            </p:tav>
                                          </p:tavLst>
                                        </p:anim>
                                        <p:anim calcmode="lin" valueType="num">
                                          <p:cBhvr additive="base">
                                            <p:cTn id="8" dur="1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3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500" fill="hold"/>
                                            <p:tgtEl>
                                              <p:spTgt spid="13"/>
                                            </p:tgtEl>
                                            <p:attrNameLst>
                                              <p:attrName>ppt_x</p:attrName>
                                            </p:attrNameLst>
                                          </p:cBhvr>
                                          <p:tavLst>
                                            <p:tav tm="0">
                                              <p:val>
                                                <p:strVal val="#ppt_x"/>
                                              </p:val>
                                            </p:tav>
                                            <p:tav tm="100000">
                                              <p:val>
                                                <p:strVal val="#ppt_x"/>
                                              </p:val>
                                            </p:tav>
                                          </p:tavLst>
                                        </p:anim>
                                        <p:anim calcmode="lin" valueType="num">
                                          <p:cBhvr additive="base">
                                            <p:cTn id="12" dur="1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60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1500" fill="hold"/>
                                            <p:tgtEl>
                                              <p:spTgt spid="16"/>
                                            </p:tgtEl>
                                            <p:attrNameLst>
                                              <p:attrName>ppt_x</p:attrName>
                                            </p:attrNameLst>
                                          </p:cBhvr>
                                          <p:tavLst>
                                            <p:tav tm="0">
                                              <p:val>
                                                <p:strVal val="#ppt_x"/>
                                              </p:val>
                                            </p:tav>
                                            <p:tav tm="100000">
                                              <p:val>
                                                <p:strVal val="#ppt_x"/>
                                              </p:val>
                                            </p:tav>
                                          </p:tavLst>
                                        </p:anim>
                                        <p:anim calcmode="lin" valueType="num">
                                          <p:cBhvr additive="base">
                                            <p:cTn id="16" dur="1500" fill="hold"/>
                                            <p:tgtEl>
                                              <p:spTgt spid="16"/>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9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500" fill="hold"/>
                                            <p:tgtEl>
                                              <p:spTgt spid="19"/>
                                            </p:tgtEl>
                                            <p:attrNameLst>
                                              <p:attrName>ppt_x</p:attrName>
                                            </p:attrNameLst>
                                          </p:cBhvr>
                                          <p:tavLst>
                                            <p:tav tm="0">
                                              <p:val>
                                                <p:strVal val="#ppt_x"/>
                                              </p:val>
                                            </p:tav>
                                            <p:tav tm="100000">
                                              <p:val>
                                                <p:strVal val="#ppt_x"/>
                                              </p:val>
                                            </p:tav>
                                          </p:tavLst>
                                        </p:anim>
                                        <p:anim calcmode="lin" valueType="num">
                                          <p:cBhvr additive="base">
                                            <p:cTn id="20" dur="1500" fill="hold"/>
                                            <p:tgtEl>
                                              <p:spTgt spid="19"/>
                                            </p:tgtEl>
                                            <p:attrNameLst>
                                              <p:attrName>ppt_y</p:attrName>
                                            </p:attrNameLst>
                                          </p:cBhvr>
                                          <p:tavLst>
                                            <p:tav tm="0">
                                              <p:val>
                                                <p:strVal val="1+#ppt_h/2"/>
                                              </p:val>
                                            </p:tav>
                                            <p:tav tm="100000">
                                              <p:val>
                                                <p:strVal val="#ppt_y"/>
                                              </p:val>
                                            </p:tav>
                                          </p:tavLst>
                                        </p:anim>
                                      </p:childTnLst>
                                    </p:cTn>
                                  </p:par>
                                  <p:par>
                                    <p:cTn id="21" presetID="22" presetClass="entr" presetSubtype="2" fill="hold" nodeType="withEffect">
                                      <p:stCondLst>
                                        <p:cond delay="600"/>
                                      </p:stCondLst>
                                      <p:childTnLst>
                                        <p:set>
                                          <p:cBhvr>
                                            <p:cTn id="22" dur="1" fill="hold">
                                              <p:stCondLst>
                                                <p:cond delay="0"/>
                                              </p:stCondLst>
                                            </p:cTn>
                                            <p:tgtEl>
                                              <p:spTgt spid="23"/>
                                            </p:tgtEl>
                                            <p:attrNameLst>
                                              <p:attrName>style.visibility</p:attrName>
                                            </p:attrNameLst>
                                          </p:cBhvr>
                                          <p:to>
                                            <p:strVal val="visible"/>
                                          </p:to>
                                        </p:set>
                                        <p:animEffect transition="in" filter="wipe(right)">
                                          <p:cBhvr>
                                            <p:cTn id="23" dur="500"/>
                                            <p:tgtEl>
                                              <p:spTgt spid="23"/>
                                            </p:tgtEl>
                                          </p:cBhvr>
                                        </p:animEffect>
                                      </p:childTnLst>
                                    </p:cTn>
                                  </p:par>
                                  <p:par>
                                    <p:cTn id="24" presetID="22" presetClass="entr" presetSubtype="8" fill="hold" nodeType="withEffect">
                                      <p:stCondLst>
                                        <p:cond delay="900"/>
                                      </p:stCondLst>
                                      <p:childTnLst>
                                        <p:set>
                                          <p:cBhvr>
                                            <p:cTn id="25" dur="1" fill="hold">
                                              <p:stCondLst>
                                                <p:cond delay="0"/>
                                              </p:stCondLst>
                                            </p:cTn>
                                            <p:tgtEl>
                                              <p:spTgt spid="25"/>
                                            </p:tgtEl>
                                            <p:attrNameLst>
                                              <p:attrName>style.visibility</p:attrName>
                                            </p:attrNameLst>
                                          </p:cBhvr>
                                          <p:to>
                                            <p:strVal val="visible"/>
                                          </p:to>
                                        </p:set>
                                        <p:animEffect transition="in" filter="wipe(left)">
                                          <p:cBhvr>
                                            <p:cTn id="26" dur="500"/>
                                            <p:tgtEl>
                                              <p:spTgt spid="25"/>
                                            </p:tgtEl>
                                          </p:cBhvr>
                                        </p:animEffect>
                                      </p:childTnLst>
                                    </p:cTn>
                                  </p:par>
                                  <p:par>
                                    <p:cTn id="27" presetID="22" presetClass="entr" presetSubtype="2" fill="hold" nodeType="withEffect">
                                      <p:stCondLst>
                                        <p:cond delay="1200"/>
                                      </p:stCondLst>
                                      <p:childTnLst>
                                        <p:set>
                                          <p:cBhvr>
                                            <p:cTn id="28" dur="1" fill="hold">
                                              <p:stCondLst>
                                                <p:cond delay="0"/>
                                              </p:stCondLst>
                                            </p:cTn>
                                            <p:tgtEl>
                                              <p:spTgt spid="27"/>
                                            </p:tgtEl>
                                            <p:attrNameLst>
                                              <p:attrName>style.visibility</p:attrName>
                                            </p:attrNameLst>
                                          </p:cBhvr>
                                          <p:to>
                                            <p:strVal val="visible"/>
                                          </p:to>
                                        </p:set>
                                        <p:animEffect transition="in" filter="wipe(right)">
                                          <p:cBhvr>
                                            <p:cTn id="29" dur="500"/>
                                            <p:tgtEl>
                                              <p:spTgt spid="27"/>
                                            </p:tgtEl>
                                          </p:cBhvr>
                                        </p:animEffect>
                                      </p:childTnLst>
                                    </p:cTn>
                                  </p:par>
                                  <p:par>
                                    <p:cTn id="30" presetID="22" presetClass="entr" presetSubtype="8" fill="hold" nodeType="withEffect">
                                      <p:stCondLst>
                                        <p:cond delay="1500"/>
                                      </p:stCondLst>
                                      <p:childTnLst>
                                        <p:set>
                                          <p:cBhvr>
                                            <p:cTn id="31" dur="1" fill="hold">
                                              <p:stCondLst>
                                                <p:cond delay="0"/>
                                              </p:stCondLst>
                                            </p:cTn>
                                            <p:tgtEl>
                                              <p:spTgt spid="26"/>
                                            </p:tgtEl>
                                            <p:attrNameLst>
                                              <p:attrName>style.visibility</p:attrName>
                                            </p:attrNameLst>
                                          </p:cBhvr>
                                          <p:to>
                                            <p:strVal val="visible"/>
                                          </p:to>
                                        </p:set>
                                        <p:animEffect transition="in" filter="wipe(left)">
                                          <p:cBhvr>
                                            <p:cTn id="32" dur="500"/>
                                            <p:tgtEl>
                                              <p:spTgt spid="2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500"/>
                                            <p:tgtEl>
                                              <p:spTgt spid="30"/>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29"/>
                                            </p:tgtEl>
                                            <p:attrNameLst>
                                              <p:attrName>style.visibility</p:attrName>
                                            </p:attrNameLst>
                                          </p:cBhvr>
                                          <p:to>
                                            <p:strVal val="visible"/>
                                          </p:to>
                                        </p:set>
                                        <p:animEffect transition="in" filter="fade">
                                          <p:cBhvr>
                                            <p:cTn id="41" dur="500"/>
                                            <p:tgtEl>
                                              <p:spTgt spid="29"/>
                                            </p:tgtEl>
                                          </p:cBhvr>
                                        </p:animEffect>
                                      </p:childTnLst>
                                    </p:cTn>
                                  </p:par>
                                  <p:par>
                                    <p:cTn id="42" presetID="10" presetClass="entr" presetSubtype="0" fill="hold" grpId="0" nodeType="withEffect">
                                      <p:stCondLst>
                                        <p:cond delay="170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1" grpId="0"/>
        </p:bldLst>
      </p:timing>
    </mc:Fallback>
  </mc:AlternateContent>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4850939" y="4408121"/>
            <a:ext cx="3763296" cy="294530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Rectangle 14"/>
          <p:cNvSpPr/>
          <p:nvPr/>
        </p:nvSpPr>
        <p:spPr>
          <a:xfrm>
            <a:off x="4455794" y="3090486"/>
            <a:ext cx="4553590" cy="1588912"/>
          </a:xfrm>
          <a:prstGeom prst="rect">
            <a:avLst/>
          </a:prstGeom>
          <a:solidFill>
            <a:schemeClr val="tx1">
              <a:lumMod val="90000"/>
              <a:lumOff val="1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 name="Rectangle 16"/>
          <p:cNvSpPr/>
          <p:nvPr/>
        </p:nvSpPr>
        <p:spPr>
          <a:xfrm>
            <a:off x="4455794" y="6965882"/>
            <a:ext cx="4553590" cy="5574460"/>
          </a:xfrm>
          <a:prstGeom prst="rect">
            <a:avLst/>
          </a:prstGeom>
          <a:solidFill>
            <a:schemeClr val="tx1">
              <a:lumMod val="90000"/>
              <a:lumOff val="1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 name="Rectangle 18"/>
          <p:cNvSpPr/>
          <p:nvPr/>
        </p:nvSpPr>
        <p:spPr>
          <a:xfrm>
            <a:off x="10311939" y="4408121"/>
            <a:ext cx="3763296" cy="2945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 name="Rectangle 19"/>
          <p:cNvSpPr/>
          <p:nvPr/>
        </p:nvSpPr>
        <p:spPr>
          <a:xfrm>
            <a:off x="9916794" y="3090486"/>
            <a:ext cx="4553590" cy="1588912"/>
          </a:xfrm>
          <a:prstGeom prst="rect">
            <a:avLst/>
          </a:prstGeom>
          <a:solidFill>
            <a:schemeClr val="tx1">
              <a:lumMod val="90000"/>
              <a:lumOff val="1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 name="Rectangle 20"/>
          <p:cNvSpPr/>
          <p:nvPr/>
        </p:nvSpPr>
        <p:spPr>
          <a:xfrm>
            <a:off x="9916794" y="6965882"/>
            <a:ext cx="4553590" cy="5574460"/>
          </a:xfrm>
          <a:prstGeom prst="rect">
            <a:avLst/>
          </a:prstGeom>
          <a:solidFill>
            <a:schemeClr val="tx1">
              <a:lumMod val="90000"/>
              <a:lumOff val="1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 name="Rectangle 21"/>
          <p:cNvSpPr/>
          <p:nvPr/>
        </p:nvSpPr>
        <p:spPr>
          <a:xfrm>
            <a:off x="15772937" y="4408121"/>
            <a:ext cx="3763296" cy="29453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 name="Rectangle 22"/>
          <p:cNvSpPr/>
          <p:nvPr/>
        </p:nvSpPr>
        <p:spPr>
          <a:xfrm>
            <a:off x="15377792" y="3090486"/>
            <a:ext cx="4553590" cy="1588912"/>
          </a:xfrm>
          <a:prstGeom prst="rect">
            <a:avLst/>
          </a:prstGeom>
          <a:solidFill>
            <a:schemeClr val="tx1">
              <a:lumMod val="90000"/>
              <a:lumOff val="1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4" name="Rectangle 23"/>
          <p:cNvSpPr/>
          <p:nvPr/>
        </p:nvSpPr>
        <p:spPr>
          <a:xfrm>
            <a:off x="15377792" y="6965882"/>
            <a:ext cx="4553590" cy="5574460"/>
          </a:xfrm>
          <a:prstGeom prst="rect">
            <a:avLst/>
          </a:prstGeom>
          <a:solidFill>
            <a:schemeClr val="tx1">
              <a:lumMod val="90000"/>
              <a:lumOff val="1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6" name="TextBox 25"/>
          <p:cNvSpPr txBox="1"/>
          <p:nvPr/>
        </p:nvSpPr>
        <p:spPr>
          <a:xfrm>
            <a:off x="5163095" y="3515611"/>
            <a:ext cx="3138984" cy="646331"/>
          </a:xfrm>
          <a:prstGeom prst="rect">
            <a:avLst/>
          </a:prstGeom>
          <a:noFill/>
        </p:spPr>
        <p:txBody>
          <a:bodyPr wrap="square" rtlCol="0">
            <a:spAutoFit/>
          </a:bodyPr>
          <a:lstStyle/>
          <a:p>
            <a:pPr algn="ctr"/>
            <a:r>
              <a:rPr lang="en-US" sz="3600">
                <a:solidFill>
                  <a:schemeClr val="bg1"/>
                </a:solidFill>
              </a:rPr>
              <a:t>Process 01</a:t>
            </a:r>
          </a:p>
        </p:txBody>
      </p:sp>
      <p:sp>
        <p:nvSpPr>
          <p:cNvPr id="27" name="TextBox 26"/>
          <p:cNvSpPr txBox="1"/>
          <p:nvPr/>
        </p:nvSpPr>
        <p:spPr>
          <a:xfrm>
            <a:off x="10624095" y="3515611"/>
            <a:ext cx="3138984" cy="646331"/>
          </a:xfrm>
          <a:prstGeom prst="rect">
            <a:avLst/>
          </a:prstGeom>
          <a:noFill/>
        </p:spPr>
        <p:txBody>
          <a:bodyPr wrap="square" rtlCol="0">
            <a:spAutoFit/>
          </a:bodyPr>
          <a:lstStyle/>
          <a:p>
            <a:pPr algn="ctr"/>
            <a:r>
              <a:rPr lang="en-US" sz="3600">
                <a:solidFill>
                  <a:schemeClr val="bg1"/>
                </a:solidFill>
              </a:rPr>
              <a:t>Process 02</a:t>
            </a:r>
          </a:p>
        </p:txBody>
      </p:sp>
      <p:sp>
        <p:nvSpPr>
          <p:cNvPr id="28" name="TextBox 27"/>
          <p:cNvSpPr txBox="1"/>
          <p:nvPr/>
        </p:nvSpPr>
        <p:spPr>
          <a:xfrm>
            <a:off x="16085093" y="3515611"/>
            <a:ext cx="3138984" cy="646331"/>
          </a:xfrm>
          <a:prstGeom prst="rect">
            <a:avLst/>
          </a:prstGeom>
          <a:noFill/>
        </p:spPr>
        <p:txBody>
          <a:bodyPr wrap="square" rtlCol="0">
            <a:spAutoFit/>
          </a:bodyPr>
          <a:lstStyle/>
          <a:p>
            <a:pPr algn="ctr"/>
            <a:r>
              <a:rPr lang="en-US" sz="3600">
                <a:solidFill>
                  <a:schemeClr val="bg1"/>
                </a:solidFill>
              </a:rPr>
              <a:t>Process 03</a:t>
            </a:r>
          </a:p>
        </p:txBody>
      </p:sp>
      <p:sp>
        <p:nvSpPr>
          <p:cNvPr id="29" name="Title 1"/>
          <p:cNvSpPr txBox="1">
            <a:spLocks/>
          </p:cNvSpPr>
          <p:nvPr/>
        </p:nvSpPr>
        <p:spPr>
          <a:xfrm>
            <a:off x="3383355" y="984075"/>
            <a:ext cx="1762046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Three Step Square Process infographic </a:t>
            </a:r>
          </a:p>
          <a:p>
            <a:pPr algn="ctr"/>
            <a:r>
              <a:rPr lang="en-US" sz="3200" dirty="0">
                <a:latin typeface="+mn-lt"/>
              </a:rPr>
              <a:t>Etiam dignissim dolor sit amet dictum volutpat</a:t>
            </a:r>
            <a:endParaRPr lang="en-US" sz="6400" dirty="0">
              <a:solidFill>
                <a:schemeClr val="tx1">
                  <a:lumMod val="90000"/>
                  <a:lumOff val="10000"/>
                </a:schemeClr>
              </a:solidFill>
              <a:latin typeface="+mn-lt"/>
            </a:endParaRPr>
          </a:p>
        </p:txBody>
      </p:sp>
      <p:sp>
        <p:nvSpPr>
          <p:cNvPr id="30" name="Rectangle 29"/>
          <p:cNvSpPr/>
          <p:nvPr/>
        </p:nvSpPr>
        <p:spPr>
          <a:xfrm>
            <a:off x="6127293" y="5118451"/>
            <a:ext cx="1210588" cy="1323439"/>
          </a:xfrm>
          <a:prstGeom prst="rect">
            <a:avLst/>
          </a:prstGeom>
        </p:spPr>
        <p:txBody>
          <a:bodyPr wrap="none">
            <a:spAutoFit/>
          </a:bodyPr>
          <a:lstStyle/>
          <a:p>
            <a:pPr algn="ctr"/>
            <a:r>
              <a:rPr lang="en-US" sz="8000">
                <a:solidFill>
                  <a:schemeClr val="bg1"/>
                </a:solidFill>
                <a:latin typeface="dt-commerce-03" panose="02000509000000000000" pitchFamily="49" charset="0"/>
                <a:cs typeface="Arial" panose="020B0604020202020204" pitchFamily="34" charset="0"/>
              </a:rPr>
              <a:t>P</a:t>
            </a:r>
            <a:endParaRPr lang="en-US" sz="8000">
              <a:solidFill>
                <a:schemeClr val="bg1"/>
              </a:solidFill>
            </a:endParaRPr>
          </a:p>
        </p:txBody>
      </p:sp>
      <p:sp>
        <p:nvSpPr>
          <p:cNvPr id="31" name="Rectangle 30"/>
          <p:cNvSpPr/>
          <p:nvPr/>
        </p:nvSpPr>
        <p:spPr>
          <a:xfrm>
            <a:off x="11588293" y="5118451"/>
            <a:ext cx="1210588" cy="1323439"/>
          </a:xfrm>
          <a:prstGeom prst="rect">
            <a:avLst/>
          </a:prstGeom>
        </p:spPr>
        <p:txBody>
          <a:bodyPr wrap="none">
            <a:spAutoFit/>
          </a:bodyPr>
          <a:lstStyle/>
          <a:p>
            <a:pPr algn="ctr"/>
            <a:r>
              <a:rPr lang="en-US" sz="8000">
                <a:solidFill>
                  <a:schemeClr val="bg1"/>
                </a:solidFill>
                <a:latin typeface="dt-business-02" panose="02000509000000000000" pitchFamily="49" charset="0"/>
                <a:cs typeface="Arial" panose="020B0604020202020204" pitchFamily="34" charset="0"/>
              </a:rPr>
              <a:t>H</a:t>
            </a:r>
            <a:endParaRPr lang="en-US" sz="8000">
              <a:solidFill>
                <a:schemeClr val="bg1"/>
              </a:solidFill>
            </a:endParaRPr>
          </a:p>
        </p:txBody>
      </p:sp>
      <p:sp>
        <p:nvSpPr>
          <p:cNvPr id="32" name="Rectangle 31"/>
          <p:cNvSpPr/>
          <p:nvPr/>
        </p:nvSpPr>
        <p:spPr>
          <a:xfrm>
            <a:off x="17049291" y="5118451"/>
            <a:ext cx="1210588" cy="1323439"/>
          </a:xfrm>
          <a:prstGeom prst="rect">
            <a:avLst/>
          </a:prstGeom>
        </p:spPr>
        <p:txBody>
          <a:bodyPr wrap="none">
            <a:spAutoFit/>
          </a:bodyPr>
          <a:lstStyle/>
          <a:p>
            <a:pPr algn="ctr"/>
            <a:r>
              <a:rPr lang="en-US" sz="8000">
                <a:solidFill>
                  <a:schemeClr val="bg1"/>
                </a:solidFill>
                <a:latin typeface="dt-business-02" panose="02000509000000000000" pitchFamily="49" charset="0"/>
                <a:cs typeface="Arial" panose="020B0604020202020204" pitchFamily="34" charset="0"/>
              </a:rPr>
              <a:t>Q</a:t>
            </a:r>
            <a:endParaRPr lang="en-US" sz="8000">
              <a:solidFill>
                <a:schemeClr val="bg1"/>
              </a:solidFill>
            </a:endParaRPr>
          </a:p>
        </p:txBody>
      </p:sp>
      <p:sp>
        <p:nvSpPr>
          <p:cNvPr id="33" name="Rectangle 32"/>
          <p:cNvSpPr/>
          <p:nvPr/>
        </p:nvSpPr>
        <p:spPr>
          <a:xfrm>
            <a:off x="4918267" y="7721784"/>
            <a:ext cx="3780404" cy="3046988"/>
          </a:xfrm>
          <a:prstGeom prst="rect">
            <a:avLst/>
          </a:prstGeom>
        </p:spPr>
        <p:txBody>
          <a:bodyPr wrap="square">
            <a:spAutoFit/>
          </a:bodyPr>
          <a:lstStyle/>
          <a:p>
            <a:r>
              <a:rPr lang="en-US" sz="3200" dirty="0">
                <a:solidFill>
                  <a:schemeClr val="bg1"/>
                </a:solidFill>
              </a:rPr>
              <a:t>Etiam dignissim dolor sit amet dictum volutpat. Sed egestas egestas turpis, vitae accumsan nunc aliquam sed. </a:t>
            </a:r>
          </a:p>
        </p:txBody>
      </p:sp>
      <p:sp>
        <p:nvSpPr>
          <p:cNvPr id="34" name="Rectangle 33"/>
          <p:cNvSpPr/>
          <p:nvPr/>
        </p:nvSpPr>
        <p:spPr>
          <a:xfrm>
            <a:off x="10373687" y="7721784"/>
            <a:ext cx="3780404" cy="3046988"/>
          </a:xfrm>
          <a:prstGeom prst="rect">
            <a:avLst/>
          </a:prstGeom>
        </p:spPr>
        <p:txBody>
          <a:bodyPr wrap="square">
            <a:spAutoFit/>
          </a:bodyPr>
          <a:lstStyle/>
          <a:p>
            <a:r>
              <a:rPr lang="en-US" sz="3200">
                <a:solidFill>
                  <a:schemeClr val="bg1"/>
                </a:solidFill>
              </a:rPr>
              <a:t>Etiam dignissim dolor sit amet dictum volutpat. Sed egestas egestas turpis, vitae accumsan nunc aliquam sed. </a:t>
            </a:r>
          </a:p>
        </p:txBody>
      </p:sp>
      <p:sp>
        <p:nvSpPr>
          <p:cNvPr id="35" name="Rectangle 34"/>
          <p:cNvSpPr/>
          <p:nvPr/>
        </p:nvSpPr>
        <p:spPr>
          <a:xfrm>
            <a:off x="15961957" y="7721782"/>
            <a:ext cx="3780404" cy="3046988"/>
          </a:xfrm>
          <a:prstGeom prst="rect">
            <a:avLst/>
          </a:prstGeom>
        </p:spPr>
        <p:txBody>
          <a:bodyPr wrap="square">
            <a:spAutoFit/>
          </a:bodyPr>
          <a:lstStyle/>
          <a:p>
            <a:r>
              <a:rPr lang="en-US" sz="3200">
                <a:solidFill>
                  <a:schemeClr val="bg1"/>
                </a:solidFill>
              </a:rPr>
              <a:t>Etiam dignissim dolor sit amet dictum volutpat. Sed egestas egestas turpis, vitae accumsan nunc aliquam sed. </a:t>
            </a:r>
          </a:p>
        </p:txBody>
      </p:sp>
    </p:spTree>
    <p:extLst>
      <p:ext uri="{BB962C8B-B14F-4D97-AF65-F5344CB8AC3E}">
        <p14:creationId xmlns:p14="http://schemas.microsoft.com/office/powerpoint/2010/main" val="3195850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ppt_x"/>
                                          </p:val>
                                        </p:tav>
                                        <p:tav tm="100000">
                                          <p:val>
                                            <p:strVal val="#ppt_x"/>
                                          </p:val>
                                        </p:tav>
                                      </p:tavLst>
                                    </p:anim>
                                    <p:anim calcmode="lin" valueType="num">
                                      <p:cBhvr additive="base">
                                        <p:cTn id="8" dur="10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ppt_x"/>
                                          </p:val>
                                        </p:tav>
                                        <p:tav tm="100000">
                                          <p:val>
                                            <p:strVal val="#ppt_x"/>
                                          </p:val>
                                        </p:tav>
                                      </p:tavLst>
                                    </p:anim>
                                    <p:anim calcmode="lin" valueType="num">
                                      <p:cBhvr additive="base">
                                        <p:cTn id="12" dur="1000" fill="hold"/>
                                        <p:tgtEl>
                                          <p:spTgt spid="16"/>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ppt_x"/>
                                          </p:val>
                                        </p:tav>
                                        <p:tav tm="100000">
                                          <p:val>
                                            <p:strVal val="#ppt_x"/>
                                          </p:val>
                                        </p:tav>
                                      </p:tavLst>
                                    </p:anim>
                                    <p:anim calcmode="lin" valueType="num">
                                      <p:cBhvr additive="base">
                                        <p:cTn id="16" dur="10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25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1000" fill="hold"/>
                                        <p:tgtEl>
                                          <p:spTgt spid="21"/>
                                        </p:tgtEl>
                                        <p:attrNameLst>
                                          <p:attrName>ppt_x</p:attrName>
                                        </p:attrNameLst>
                                      </p:cBhvr>
                                      <p:tavLst>
                                        <p:tav tm="0">
                                          <p:val>
                                            <p:strVal val="#ppt_x"/>
                                          </p:val>
                                        </p:tav>
                                        <p:tav tm="100000">
                                          <p:val>
                                            <p:strVal val="#ppt_x"/>
                                          </p:val>
                                        </p:tav>
                                      </p:tavLst>
                                    </p:anim>
                                    <p:anim calcmode="lin" valueType="num">
                                      <p:cBhvr additive="base">
                                        <p:cTn id="20" dur="1000" fill="hold"/>
                                        <p:tgtEl>
                                          <p:spTgt spid="21"/>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25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1000" fill="hold"/>
                                        <p:tgtEl>
                                          <p:spTgt spid="19"/>
                                        </p:tgtEl>
                                        <p:attrNameLst>
                                          <p:attrName>ppt_x</p:attrName>
                                        </p:attrNameLst>
                                      </p:cBhvr>
                                      <p:tavLst>
                                        <p:tav tm="0">
                                          <p:val>
                                            <p:strVal val="#ppt_x"/>
                                          </p:val>
                                        </p:tav>
                                        <p:tav tm="100000">
                                          <p:val>
                                            <p:strVal val="#ppt_x"/>
                                          </p:val>
                                        </p:tav>
                                      </p:tavLst>
                                    </p:anim>
                                    <p:anim calcmode="lin" valueType="num">
                                      <p:cBhvr additive="base">
                                        <p:cTn id="24" dur="1000" fill="hold"/>
                                        <p:tgtEl>
                                          <p:spTgt spid="19"/>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25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0" nodeType="withEffect">
                                  <p:stCondLst>
                                    <p:cond delay="50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1000" fill="hold"/>
                                        <p:tgtEl>
                                          <p:spTgt spid="24"/>
                                        </p:tgtEl>
                                        <p:attrNameLst>
                                          <p:attrName>ppt_x</p:attrName>
                                        </p:attrNameLst>
                                      </p:cBhvr>
                                      <p:tavLst>
                                        <p:tav tm="0">
                                          <p:val>
                                            <p:strVal val="#ppt_x"/>
                                          </p:val>
                                        </p:tav>
                                        <p:tav tm="100000">
                                          <p:val>
                                            <p:strVal val="#ppt_x"/>
                                          </p:val>
                                        </p:tav>
                                      </p:tavLst>
                                    </p:anim>
                                    <p:anim calcmode="lin" valueType="num">
                                      <p:cBhvr additive="base">
                                        <p:cTn id="32" dur="1000" fill="hold"/>
                                        <p:tgtEl>
                                          <p:spTgt spid="24"/>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0" nodeType="withEffect">
                                  <p:stCondLst>
                                    <p:cond delay="500"/>
                                  </p:stCondLst>
                                  <p:childTnLst>
                                    <p:set>
                                      <p:cBhvr>
                                        <p:cTn id="34" dur="1" fill="hold">
                                          <p:stCondLst>
                                            <p:cond delay="0"/>
                                          </p:stCondLst>
                                        </p:cTn>
                                        <p:tgtEl>
                                          <p:spTgt spid="22"/>
                                        </p:tgtEl>
                                        <p:attrNameLst>
                                          <p:attrName>style.visibility</p:attrName>
                                        </p:attrNameLst>
                                      </p:cBhvr>
                                      <p:to>
                                        <p:strVal val="visible"/>
                                      </p:to>
                                    </p:set>
                                    <p:anim calcmode="lin" valueType="num">
                                      <p:cBhvr additive="base">
                                        <p:cTn id="35" dur="1000" fill="hold"/>
                                        <p:tgtEl>
                                          <p:spTgt spid="22"/>
                                        </p:tgtEl>
                                        <p:attrNameLst>
                                          <p:attrName>ppt_x</p:attrName>
                                        </p:attrNameLst>
                                      </p:cBhvr>
                                      <p:tavLst>
                                        <p:tav tm="0">
                                          <p:val>
                                            <p:strVal val="#ppt_x"/>
                                          </p:val>
                                        </p:tav>
                                        <p:tav tm="100000">
                                          <p:val>
                                            <p:strVal val="#ppt_x"/>
                                          </p:val>
                                        </p:tav>
                                      </p:tavLst>
                                    </p:anim>
                                    <p:anim calcmode="lin" valueType="num">
                                      <p:cBhvr additive="base">
                                        <p:cTn id="36" dur="1000" fill="hold"/>
                                        <p:tgtEl>
                                          <p:spTgt spid="22"/>
                                        </p:tgtEl>
                                        <p:attrNameLst>
                                          <p:attrName>ppt_y</p:attrName>
                                        </p:attrNameLst>
                                      </p:cBhvr>
                                      <p:tavLst>
                                        <p:tav tm="0">
                                          <p:val>
                                            <p:strVal val="0-#ppt_h/2"/>
                                          </p:val>
                                        </p:tav>
                                        <p:tav tm="100000">
                                          <p:val>
                                            <p:strVal val="#ppt_y"/>
                                          </p:val>
                                        </p:tav>
                                      </p:tavLst>
                                    </p:anim>
                                  </p:childTnLst>
                                </p:cTn>
                              </p:par>
                              <p:par>
                                <p:cTn id="37" presetID="2" presetClass="entr" presetSubtype="1" decel="100000" fill="hold" grpId="0" nodeType="withEffect">
                                  <p:stCondLst>
                                    <p:cond delay="500"/>
                                  </p:stCondLst>
                                  <p:childTnLst>
                                    <p:set>
                                      <p:cBhvr>
                                        <p:cTn id="38" dur="1" fill="hold">
                                          <p:stCondLst>
                                            <p:cond delay="0"/>
                                          </p:stCondLst>
                                        </p:cTn>
                                        <p:tgtEl>
                                          <p:spTgt spid="23"/>
                                        </p:tgtEl>
                                        <p:attrNameLst>
                                          <p:attrName>style.visibility</p:attrName>
                                        </p:attrNameLst>
                                      </p:cBhvr>
                                      <p:to>
                                        <p:strVal val="visible"/>
                                      </p:to>
                                    </p:set>
                                    <p:anim calcmode="lin" valueType="num">
                                      <p:cBhvr additive="base">
                                        <p:cTn id="39" dur="1000" fill="hold"/>
                                        <p:tgtEl>
                                          <p:spTgt spid="23"/>
                                        </p:tgtEl>
                                        <p:attrNameLst>
                                          <p:attrName>ppt_x</p:attrName>
                                        </p:attrNameLst>
                                      </p:cBhvr>
                                      <p:tavLst>
                                        <p:tav tm="0">
                                          <p:val>
                                            <p:strVal val="#ppt_x"/>
                                          </p:val>
                                        </p:tav>
                                        <p:tav tm="100000">
                                          <p:val>
                                            <p:strVal val="#ppt_x"/>
                                          </p:val>
                                        </p:tav>
                                      </p:tavLst>
                                    </p:anim>
                                    <p:anim calcmode="lin" valueType="num">
                                      <p:cBhvr additive="base">
                                        <p:cTn id="40"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17" grpId="0" animBg="1"/>
      <p:bldP spid="19" grpId="0" animBg="1"/>
      <p:bldP spid="20" grpId="0" animBg="1"/>
      <p:bldP spid="21" grpId="0" animBg="1"/>
      <p:bldP spid="22" grpId="0" animBg="1"/>
      <p:bldP spid="23" grpId="0" animBg="1"/>
      <p:bldP spid="24"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5602287" y="4634254"/>
            <a:ext cx="13182600" cy="4671484"/>
            <a:chOff x="2800350" y="1986927"/>
            <a:chExt cx="6591300" cy="2335742"/>
          </a:xfrm>
        </p:grpSpPr>
        <p:sp>
          <p:nvSpPr>
            <p:cNvPr id="9" name="Freeform 5"/>
            <p:cNvSpPr>
              <a:spLocks/>
            </p:cNvSpPr>
            <p:nvPr/>
          </p:nvSpPr>
          <p:spPr bwMode="auto">
            <a:xfrm>
              <a:off x="2800351" y="1992313"/>
              <a:ext cx="6591299" cy="2330356"/>
            </a:xfrm>
            <a:custGeom>
              <a:avLst/>
              <a:gdLst>
                <a:gd name="T0" fmla="*/ 704 w 775"/>
                <a:gd name="T1" fmla="*/ 107 h 272"/>
                <a:gd name="T2" fmla="*/ 581 w 775"/>
                <a:gd name="T3" fmla="*/ 0 h 272"/>
                <a:gd name="T4" fmla="*/ 459 w 775"/>
                <a:gd name="T5" fmla="*/ 107 h 272"/>
                <a:gd name="T6" fmla="*/ 388 w 775"/>
                <a:gd name="T7" fmla="*/ 186 h 272"/>
                <a:gd name="T8" fmla="*/ 316 w 775"/>
                <a:gd name="T9" fmla="*/ 107 h 272"/>
                <a:gd name="T10" fmla="*/ 194 w 775"/>
                <a:gd name="T11" fmla="*/ 0 h 272"/>
                <a:gd name="T12" fmla="*/ 71 w 775"/>
                <a:gd name="T13" fmla="*/ 107 h 272"/>
                <a:gd name="T14" fmla="*/ 0 w 775"/>
                <a:gd name="T15" fmla="*/ 186 h 272"/>
                <a:gd name="T16" fmla="*/ 0 w 775"/>
                <a:gd name="T17" fmla="*/ 211 h 272"/>
                <a:gd name="T18" fmla="*/ 0 w 775"/>
                <a:gd name="T19" fmla="*/ 247 h 272"/>
                <a:gd name="T20" fmla="*/ 0 w 775"/>
                <a:gd name="T21" fmla="*/ 272 h 272"/>
                <a:gd name="T22" fmla="*/ 122 w 775"/>
                <a:gd name="T23" fmla="*/ 166 h 272"/>
                <a:gd name="T24" fmla="*/ 194 w 775"/>
                <a:gd name="T25" fmla="*/ 87 h 272"/>
                <a:gd name="T26" fmla="*/ 265 w 775"/>
                <a:gd name="T27" fmla="*/ 166 h 272"/>
                <a:gd name="T28" fmla="*/ 388 w 775"/>
                <a:gd name="T29" fmla="*/ 272 h 272"/>
                <a:gd name="T30" fmla="*/ 510 w 775"/>
                <a:gd name="T31" fmla="*/ 166 h 272"/>
                <a:gd name="T32" fmla="*/ 581 w 775"/>
                <a:gd name="T33" fmla="*/ 87 h 272"/>
                <a:gd name="T34" fmla="*/ 653 w 775"/>
                <a:gd name="T35" fmla="*/ 166 h 272"/>
                <a:gd name="T36" fmla="*/ 775 w 775"/>
                <a:gd name="T37" fmla="*/ 272 h 272"/>
                <a:gd name="T38" fmla="*/ 775 w 775"/>
                <a:gd name="T39" fmla="*/ 247 h 272"/>
                <a:gd name="T40" fmla="*/ 775 w 775"/>
                <a:gd name="T41" fmla="*/ 211 h 272"/>
                <a:gd name="T42" fmla="*/ 775 w 775"/>
                <a:gd name="T43" fmla="*/ 186 h 272"/>
                <a:gd name="T44" fmla="*/ 704 w 775"/>
                <a:gd name="T45" fmla="*/ 10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5" h="272">
                  <a:moveTo>
                    <a:pt x="704" y="107"/>
                  </a:moveTo>
                  <a:cubicBezTo>
                    <a:pt x="669" y="54"/>
                    <a:pt x="633" y="0"/>
                    <a:pt x="581" y="0"/>
                  </a:cubicBezTo>
                  <a:cubicBezTo>
                    <a:pt x="530" y="0"/>
                    <a:pt x="494" y="54"/>
                    <a:pt x="459" y="107"/>
                  </a:cubicBezTo>
                  <a:cubicBezTo>
                    <a:pt x="439" y="136"/>
                    <a:pt x="406" y="186"/>
                    <a:pt x="388" y="186"/>
                  </a:cubicBezTo>
                  <a:cubicBezTo>
                    <a:pt x="369" y="186"/>
                    <a:pt x="336" y="136"/>
                    <a:pt x="316" y="107"/>
                  </a:cubicBezTo>
                  <a:cubicBezTo>
                    <a:pt x="281" y="54"/>
                    <a:pt x="245" y="0"/>
                    <a:pt x="194" y="0"/>
                  </a:cubicBezTo>
                  <a:cubicBezTo>
                    <a:pt x="142" y="0"/>
                    <a:pt x="106" y="54"/>
                    <a:pt x="71" y="107"/>
                  </a:cubicBezTo>
                  <a:cubicBezTo>
                    <a:pt x="52" y="136"/>
                    <a:pt x="19" y="186"/>
                    <a:pt x="0" y="186"/>
                  </a:cubicBezTo>
                  <a:cubicBezTo>
                    <a:pt x="0" y="211"/>
                    <a:pt x="0" y="211"/>
                    <a:pt x="0" y="211"/>
                  </a:cubicBezTo>
                  <a:cubicBezTo>
                    <a:pt x="0" y="247"/>
                    <a:pt x="0" y="247"/>
                    <a:pt x="0" y="247"/>
                  </a:cubicBezTo>
                  <a:cubicBezTo>
                    <a:pt x="0" y="272"/>
                    <a:pt x="0" y="272"/>
                    <a:pt x="0" y="272"/>
                  </a:cubicBezTo>
                  <a:cubicBezTo>
                    <a:pt x="51" y="272"/>
                    <a:pt x="87" y="218"/>
                    <a:pt x="122" y="166"/>
                  </a:cubicBezTo>
                  <a:cubicBezTo>
                    <a:pt x="142" y="137"/>
                    <a:pt x="175" y="87"/>
                    <a:pt x="194" y="87"/>
                  </a:cubicBezTo>
                  <a:cubicBezTo>
                    <a:pt x="213" y="87"/>
                    <a:pt x="245" y="137"/>
                    <a:pt x="265" y="166"/>
                  </a:cubicBezTo>
                  <a:cubicBezTo>
                    <a:pt x="300" y="218"/>
                    <a:pt x="336" y="272"/>
                    <a:pt x="388" y="272"/>
                  </a:cubicBezTo>
                  <a:cubicBezTo>
                    <a:pt x="439" y="272"/>
                    <a:pt x="475" y="218"/>
                    <a:pt x="510" y="166"/>
                  </a:cubicBezTo>
                  <a:cubicBezTo>
                    <a:pt x="530" y="137"/>
                    <a:pt x="563" y="87"/>
                    <a:pt x="581" y="87"/>
                  </a:cubicBezTo>
                  <a:cubicBezTo>
                    <a:pt x="600" y="87"/>
                    <a:pt x="633" y="137"/>
                    <a:pt x="653" y="166"/>
                  </a:cubicBezTo>
                  <a:cubicBezTo>
                    <a:pt x="688" y="218"/>
                    <a:pt x="724" y="272"/>
                    <a:pt x="775" y="272"/>
                  </a:cubicBezTo>
                  <a:cubicBezTo>
                    <a:pt x="775" y="247"/>
                    <a:pt x="775" y="247"/>
                    <a:pt x="775" y="247"/>
                  </a:cubicBezTo>
                  <a:cubicBezTo>
                    <a:pt x="775" y="211"/>
                    <a:pt x="775" y="211"/>
                    <a:pt x="775" y="211"/>
                  </a:cubicBezTo>
                  <a:cubicBezTo>
                    <a:pt x="775" y="186"/>
                    <a:pt x="775" y="186"/>
                    <a:pt x="775" y="186"/>
                  </a:cubicBezTo>
                  <a:cubicBezTo>
                    <a:pt x="756" y="186"/>
                    <a:pt x="723" y="136"/>
                    <a:pt x="704" y="107"/>
                  </a:cubicBezTo>
                  <a:close/>
                </a:path>
              </a:pathLst>
            </a:custGeom>
            <a:gradFill flip="none" rotWithShape="1">
              <a:gsLst>
                <a:gs pos="77858">
                  <a:schemeClr val="accent5"/>
                </a:gs>
                <a:gs pos="61086">
                  <a:schemeClr val="accent4"/>
                </a:gs>
                <a:gs pos="38035">
                  <a:schemeClr val="accent3"/>
                </a:gs>
                <a:gs pos="20000">
                  <a:schemeClr val="accent2"/>
                </a:gs>
                <a:gs pos="0">
                  <a:schemeClr val="accent1"/>
                </a:gs>
                <a:gs pos="100000">
                  <a:schemeClr val="accent6"/>
                </a:gs>
              </a:gsLst>
              <a:lin ang="0" scaled="1"/>
              <a:tileRect/>
            </a:gradFill>
            <a:ln>
              <a:noFill/>
            </a:ln>
            <a:effectLst>
              <a:innerShdw blurRad="165100">
                <a:prstClr val="black">
                  <a:alpha val="43000"/>
                </a:prstClr>
              </a:inn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9"/>
            <p:cNvSpPr>
              <a:spLocks/>
            </p:cNvSpPr>
            <p:nvPr/>
          </p:nvSpPr>
          <p:spPr bwMode="auto">
            <a:xfrm>
              <a:off x="2800350" y="1986927"/>
              <a:ext cx="6591300" cy="2118348"/>
            </a:xfrm>
            <a:custGeom>
              <a:avLst/>
              <a:gdLst>
                <a:gd name="T0" fmla="*/ 704 w 775"/>
                <a:gd name="T1" fmla="*/ 107 h 247"/>
                <a:gd name="T2" fmla="*/ 581 w 775"/>
                <a:gd name="T3" fmla="*/ 0 h 247"/>
                <a:gd name="T4" fmla="*/ 459 w 775"/>
                <a:gd name="T5" fmla="*/ 107 h 247"/>
                <a:gd name="T6" fmla="*/ 388 w 775"/>
                <a:gd name="T7" fmla="*/ 186 h 247"/>
                <a:gd name="T8" fmla="*/ 316 w 775"/>
                <a:gd name="T9" fmla="*/ 107 h 247"/>
                <a:gd name="T10" fmla="*/ 194 w 775"/>
                <a:gd name="T11" fmla="*/ 0 h 247"/>
                <a:gd name="T12" fmla="*/ 71 w 775"/>
                <a:gd name="T13" fmla="*/ 107 h 247"/>
                <a:gd name="T14" fmla="*/ 0 w 775"/>
                <a:gd name="T15" fmla="*/ 186 h 247"/>
                <a:gd name="T16" fmla="*/ 0 w 775"/>
                <a:gd name="T17" fmla="*/ 247 h 247"/>
                <a:gd name="T18" fmla="*/ 122 w 775"/>
                <a:gd name="T19" fmla="*/ 141 h 247"/>
                <a:gd name="T20" fmla="*/ 194 w 775"/>
                <a:gd name="T21" fmla="*/ 62 h 247"/>
                <a:gd name="T22" fmla="*/ 265 w 775"/>
                <a:gd name="T23" fmla="*/ 141 h 247"/>
                <a:gd name="T24" fmla="*/ 388 w 775"/>
                <a:gd name="T25" fmla="*/ 247 h 247"/>
                <a:gd name="T26" fmla="*/ 510 w 775"/>
                <a:gd name="T27" fmla="*/ 141 h 247"/>
                <a:gd name="T28" fmla="*/ 581 w 775"/>
                <a:gd name="T29" fmla="*/ 62 h 247"/>
                <a:gd name="T30" fmla="*/ 653 w 775"/>
                <a:gd name="T31" fmla="*/ 141 h 247"/>
                <a:gd name="T32" fmla="*/ 775 w 775"/>
                <a:gd name="T33" fmla="*/ 247 h 247"/>
                <a:gd name="T34" fmla="*/ 775 w 775"/>
                <a:gd name="T35" fmla="*/ 186 h 247"/>
                <a:gd name="T36" fmla="*/ 704 w 775"/>
                <a:gd name="T37" fmla="*/ 10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5" h="247">
                  <a:moveTo>
                    <a:pt x="704" y="107"/>
                  </a:moveTo>
                  <a:cubicBezTo>
                    <a:pt x="669" y="54"/>
                    <a:pt x="633" y="0"/>
                    <a:pt x="581" y="0"/>
                  </a:cubicBezTo>
                  <a:cubicBezTo>
                    <a:pt x="530" y="0"/>
                    <a:pt x="494" y="54"/>
                    <a:pt x="459" y="107"/>
                  </a:cubicBezTo>
                  <a:cubicBezTo>
                    <a:pt x="439" y="136"/>
                    <a:pt x="406" y="186"/>
                    <a:pt x="388" y="186"/>
                  </a:cubicBezTo>
                  <a:cubicBezTo>
                    <a:pt x="369" y="186"/>
                    <a:pt x="336" y="136"/>
                    <a:pt x="316" y="107"/>
                  </a:cubicBezTo>
                  <a:cubicBezTo>
                    <a:pt x="281" y="54"/>
                    <a:pt x="245" y="0"/>
                    <a:pt x="194" y="0"/>
                  </a:cubicBezTo>
                  <a:cubicBezTo>
                    <a:pt x="142" y="0"/>
                    <a:pt x="106" y="54"/>
                    <a:pt x="71" y="107"/>
                  </a:cubicBezTo>
                  <a:cubicBezTo>
                    <a:pt x="52" y="136"/>
                    <a:pt x="19" y="186"/>
                    <a:pt x="0" y="186"/>
                  </a:cubicBezTo>
                  <a:cubicBezTo>
                    <a:pt x="0" y="247"/>
                    <a:pt x="0" y="247"/>
                    <a:pt x="0" y="247"/>
                  </a:cubicBezTo>
                  <a:cubicBezTo>
                    <a:pt x="51" y="247"/>
                    <a:pt x="87" y="193"/>
                    <a:pt x="122" y="141"/>
                  </a:cubicBezTo>
                  <a:cubicBezTo>
                    <a:pt x="142" y="111"/>
                    <a:pt x="175" y="62"/>
                    <a:pt x="194" y="62"/>
                  </a:cubicBezTo>
                  <a:cubicBezTo>
                    <a:pt x="213" y="62"/>
                    <a:pt x="245" y="111"/>
                    <a:pt x="265" y="141"/>
                  </a:cubicBezTo>
                  <a:cubicBezTo>
                    <a:pt x="300" y="193"/>
                    <a:pt x="336" y="247"/>
                    <a:pt x="388" y="247"/>
                  </a:cubicBezTo>
                  <a:cubicBezTo>
                    <a:pt x="439" y="247"/>
                    <a:pt x="475" y="193"/>
                    <a:pt x="510" y="141"/>
                  </a:cubicBezTo>
                  <a:cubicBezTo>
                    <a:pt x="530" y="111"/>
                    <a:pt x="563" y="62"/>
                    <a:pt x="581" y="62"/>
                  </a:cubicBezTo>
                  <a:cubicBezTo>
                    <a:pt x="600" y="62"/>
                    <a:pt x="633" y="111"/>
                    <a:pt x="653" y="141"/>
                  </a:cubicBezTo>
                  <a:cubicBezTo>
                    <a:pt x="688" y="193"/>
                    <a:pt x="724" y="247"/>
                    <a:pt x="775" y="247"/>
                  </a:cubicBezTo>
                  <a:cubicBezTo>
                    <a:pt x="775" y="186"/>
                    <a:pt x="775" y="186"/>
                    <a:pt x="775" y="186"/>
                  </a:cubicBezTo>
                  <a:cubicBezTo>
                    <a:pt x="756" y="186"/>
                    <a:pt x="723" y="136"/>
                    <a:pt x="704" y="107"/>
                  </a:cubicBezTo>
                  <a:close/>
                </a:path>
              </a:pathLst>
            </a:custGeom>
            <a:gradFill flip="none" rotWithShape="1">
              <a:gsLst>
                <a:gs pos="0">
                  <a:srgbClr val="FFFFFF">
                    <a:alpha val="12000"/>
                  </a:srgbClr>
                </a:gs>
                <a:gs pos="100000">
                  <a:srgbClr val="FBFBFB">
                    <a:alpha val="0"/>
                  </a:srgbClr>
                </a:gs>
              </a:gsLst>
              <a:lin ang="16200000" scaled="1"/>
              <a:tileRect/>
            </a:gradFill>
            <a:ln>
              <a:noFill/>
            </a:ln>
          </p:spPr>
          <p:txBody>
            <a:bodyPr vert="horz" wrap="square" lIns="182880" tIns="91440" rIns="182880" bIns="91440" numCol="1" anchor="t" anchorCtr="0" compatLnSpc="1">
              <a:prstTxWarp prst="textNoShape">
                <a:avLst/>
              </a:prstTxWarp>
            </a:bodyPr>
            <a:lstStyle/>
            <a:p>
              <a:endParaRPr lang="en-US" sz="3600"/>
            </a:p>
          </p:txBody>
        </p:sp>
      </p:grpSp>
      <p:sp>
        <p:nvSpPr>
          <p:cNvPr id="15" name="Oval 14"/>
          <p:cNvSpPr/>
          <p:nvPr/>
        </p:nvSpPr>
        <p:spPr>
          <a:xfrm>
            <a:off x="4542082" y="7498029"/>
            <a:ext cx="2120418" cy="2120418"/>
          </a:xfrm>
          <a:prstGeom prst="ellipse">
            <a:avLst/>
          </a:prstGeom>
          <a:ln w="155575">
            <a:solidFill>
              <a:srgbClr val="FBFBFB"/>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a:t>A</a:t>
            </a:r>
          </a:p>
        </p:txBody>
      </p:sp>
      <p:sp>
        <p:nvSpPr>
          <p:cNvPr id="16" name="Oval 15"/>
          <p:cNvSpPr/>
          <p:nvPr/>
        </p:nvSpPr>
        <p:spPr>
          <a:xfrm>
            <a:off x="7804266" y="4321545"/>
            <a:ext cx="2120418" cy="2120418"/>
          </a:xfrm>
          <a:prstGeom prst="ellipse">
            <a:avLst/>
          </a:prstGeom>
          <a:solidFill>
            <a:schemeClr val="accent2"/>
          </a:solidFill>
          <a:ln w="155575">
            <a:solidFill>
              <a:srgbClr val="FBFBFB"/>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a:t>B</a:t>
            </a:r>
          </a:p>
        </p:txBody>
      </p:sp>
      <p:sp>
        <p:nvSpPr>
          <p:cNvPr id="17" name="Oval 16"/>
          <p:cNvSpPr/>
          <p:nvPr/>
        </p:nvSpPr>
        <p:spPr>
          <a:xfrm>
            <a:off x="11133378" y="7498029"/>
            <a:ext cx="2120418" cy="2120418"/>
          </a:xfrm>
          <a:prstGeom prst="ellipse">
            <a:avLst/>
          </a:prstGeom>
          <a:solidFill>
            <a:schemeClr val="accent3"/>
          </a:solidFill>
          <a:ln w="155575">
            <a:solidFill>
              <a:srgbClr val="FBFBFB"/>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a:t>C</a:t>
            </a:r>
          </a:p>
        </p:txBody>
      </p:sp>
      <p:sp>
        <p:nvSpPr>
          <p:cNvPr id="18" name="Oval 17"/>
          <p:cNvSpPr/>
          <p:nvPr/>
        </p:nvSpPr>
        <p:spPr>
          <a:xfrm>
            <a:off x="14494416" y="4321545"/>
            <a:ext cx="2120418" cy="2120418"/>
          </a:xfrm>
          <a:prstGeom prst="ellipse">
            <a:avLst/>
          </a:prstGeom>
          <a:solidFill>
            <a:schemeClr val="accent4"/>
          </a:solidFill>
          <a:ln w="155575">
            <a:solidFill>
              <a:srgbClr val="FBFBFB"/>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a:t>D</a:t>
            </a:r>
          </a:p>
        </p:txBody>
      </p:sp>
      <p:sp>
        <p:nvSpPr>
          <p:cNvPr id="19" name="Oval 18"/>
          <p:cNvSpPr/>
          <p:nvPr/>
        </p:nvSpPr>
        <p:spPr>
          <a:xfrm>
            <a:off x="17724674" y="7498029"/>
            <a:ext cx="2120418" cy="2120418"/>
          </a:xfrm>
          <a:prstGeom prst="ellipse">
            <a:avLst/>
          </a:prstGeom>
          <a:solidFill>
            <a:schemeClr val="accent5"/>
          </a:solidFill>
          <a:ln w="155575">
            <a:solidFill>
              <a:srgbClr val="FBFBFB"/>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a:t>E</a:t>
            </a:r>
          </a:p>
        </p:txBody>
      </p:sp>
      <p:sp>
        <p:nvSpPr>
          <p:cNvPr id="23" name="Rectangle 22"/>
          <p:cNvSpPr/>
          <p:nvPr/>
        </p:nvSpPr>
        <p:spPr>
          <a:xfrm>
            <a:off x="1753582" y="10115051"/>
            <a:ext cx="5170598" cy="1516762"/>
          </a:xfrm>
          <a:prstGeom prst="rect">
            <a:avLst/>
          </a:prstGeom>
        </p:spPr>
        <p:txBody>
          <a:bodyPr>
            <a:spAutoFit/>
          </a:bodyPr>
          <a:lstStyle/>
          <a:p>
            <a:pPr algn="r">
              <a:lnSpc>
                <a:spcPct val="89000"/>
              </a:lnSpc>
            </a:pPr>
            <a:r>
              <a:rPr lang="en-US" sz="4800"/>
              <a:t>Mining</a:t>
            </a:r>
            <a:endParaRPr lang="en-US" sz="3200"/>
          </a:p>
          <a:p>
            <a:pPr algn="r">
              <a:lnSpc>
                <a:spcPct val="89000"/>
              </a:lnSpc>
            </a:pPr>
            <a:r>
              <a:rPr lang="en-US" sz="2800"/>
              <a:t>Lorem ipsum dolor sit amet, consectetur adipiscing elit</a:t>
            </a:r>
          </a:p>
        </p:txBody>
      </p:sp>
      <p:sp>
        <p:nvSpPr>
          <p:cNvPr id="24" name="Rectangle 23"/>
          <p:cNvSpPr/>
          <p:nvPr/>
        </p:nvSpPr>
        <p:spPr>
          <a:xfrm>
            <a:off x="1878797" y="3886758"/>
            <a:ext cx="5326568" cy="1516762"/>
          </a:xfrm>
          <a:prstGeom prst="rect">
            <a:avLst/>
          </a:prstGeom>
        </p:spPr>
        <p:txBody>
          <a:bodyPr wrap="square">
            <a:spAutoFit/>
          </a:bodyPr>
          <a:lstStyle/>
          <a:p>
            <a:pPr algn="r">
              <a:lnSpc>
                <a:spcPct val="89000"/>
              </a:lnSpc>
            </a:pPr>
            <a:r>
              <a:rPr lang="en-US" sz="4800"/>
              <a:t>Real Estate</a:t>
            </a:r>
            <a:endParaRPr lang="en-US" sz="3200"/>
          </a:p>
          <a:p>
            <a:pPr algn="r">
              <a:lnSpc>
                <a:spcPct val="89000"/>
              </a:lnSpc>
            </a:pPr>
            <a:r>
              <a:rPr lang="en-US" sz="2800"/>
              <a:t>Lorem ipsum dolor sit amet, consectetur adipiscing elit</a:t>
            </a:r>
          </a:p>
        </p:txBody>
      </p:sp>
      <p:sp>
        <p:nvSpPr>
          <p:cNvPr id="25" name="Rectangle 24"/>
          <p:cNvSpPr/>
          <p:nvPr/>
        </p:nvSpPr>
        <p:spPr>
          <a:xfrm>
            <a:off x="9608286" y="9993901"/>
            <a:ext cx="5170598" cy="1516762"/>
          </a:xfrm>
          <a:prstGeom prst="rect">
            <a:avLst/>
          </a:prstGeom>
        </p:spPr>
        <p:txBody>
          <a:bodyPr>
            <a:spAutoFit/>
          </a:bodyPr>
          <a:lstStyle/>
          <a:p>
            <a:pPr algn="ctr">
              <a:lnSpc>
                <a:spcPct val="89000"/>
              </a:lnSpc>
            </a:pPr>
            <a:r>
              <a:rPr lang="en-US" sz="4800"/>
              <a:t>Aviation</a:t>
            </a:r>
            <a:endParaRPr lang="en-US" sz="3200"/>
          </a:p>
          <a:p>
            <a:pPr algn="ctr">
              <a:lnSpc>
                <a:spcPct val="89000"/>
              </a:lnSpc>
            </a:pPr>
            <a:r>
              <a:rPr lang="en-US" sz="2800"/>
              <a:t>Lorem ipsum dolor sit amet, consectetur adipiscing elit</a:t>
            </a:r>
          </a:p>
        </p:txBody>
      </p:sp>
      <p:sp>
        <p:nvSpPr>
          <p:cNvPr id="26" name="Rectangle 25"/>
          <p:cNvSpPr/>
          <p:nvPr/>
        </p:nvSpPr>
        <p:spPr>
          <a:xfrm>
            <a:off x="17149284" y="3886759"/>
            <a:ext cx="5170598" cy="1516762"/>
          </a:xfrm>
          <a:prstGeom prst="rect">
            <a:avLst/>
          </a:prstGeom>
        </p:spPr>
        <p:txBody>
          <a:bodyPr>
            <a:spAutoFit/>
          </a:bodyPr>
          <a:lstStyle/>
          <a:p>
            <a:pPr>
              <a:lnSpc>
                <a:spcPct val="89000"/>
              </a:lnSpc>
            </a:pPr>
            <a:r>
              <a:rPr lang="en-US" sz="4800"/>
              <a:t>Factory</a:t>
            </a:r>
            <a:endParaRPr lang="en-US" sz="3200"/>
          </a:p>
          <a:p>
            <a:pPr>
              <a:lnSpc>
                <a:spcPct val="89000"/>
              </a:lnSpc>
            </a:pPr>
            <a:r>
              <a:rPr lang="en-US" sz="2800"/>
              <a:t>Lorem ipsum dolor sit amet, consectetur adipiscing elit</a:t>
            </a:r>
          </a:p>
        </p:txBody>
      </p:sp>
      <p:sp>
        <p:nvSpPr>
          <p:cNvPr id="27" name="Rectangle 26"/>
          <p:cNvSpPr/>
          <p:nvPr/>
        </p:nvSpPr>
        <p:spPr>
          <a:xfrm>
            <a:off x="17149284" y="9993900"/>
            <a:ext cx="5170598" cy="1516762"/>
          </a:xfrm>
          <a:prstGeom prst="rect">
            <a:avLst/>
          </a:prstGeom>
        </p:spPr>
        <p:txBody>
          <a:bodyPr>
            <a:spAutoFit/>
          </a:bodyPr>
          <a:lstStyle/>
          <a:p>
            <a:pPr>
              <a:lnSpc>
                <a:spcPct val="89000"/>
              </a:lnSpc>
            </a:pPr>
            <a:r>
              <a:rPr lang="en-US" sz="4800"/>
              <a:t>Civil Service</a:t>
            </a:r>
            <a:endParaRPr lang="en-US" sz="3200"/>
          </a:p>
          <a:p>
            <a:pPr>
              <a:lnSpc>
                <a:spcPct val="89000"/>
              </a:lnSpc>
            </a:pPr>
            <a:r>
              <a:rPr lang="en-US" sz="2800"/>
              <a:t>Lorem ipsum dolor sit amet, consectetur adipiscing elit</a:t>
            </a:r>
          </a:p>
        </p:txBody>
      </p:sp>
      <p:sp>
        <p:nvSpPr>
          <p:cNvPr id="28" name="Title 1"/>
          <p:cNvSpPr txBox="1">
            <a:spLocks/>
          </p:cNvSpPr>
          <p:nvPr/>
        </p:nvSpPr>
        <p:spPr>
          <a:xfrm>
            <a:off x="3383355" y="984075"/>
            <a:ext cx="1762046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Zig Zag Process infographic </a:t>
            </a:r>
          </a:p>
          <a:p>
            <a:pPr algn="ctr"/>
            <a:r>
              <a:rPr lang="en-US" sz="3200" dirty="0">
                <a:latin typeface="+mn-lt"/>
              </a:rPr>
              <a:t>Etiam dignissim dolor sit amet dictum volutpat</a:t>
            </a:r>
            <a:endParaRPr lang="en-US" sz="6400" dirty="0">
              <a:solidFill>
                <a:schemeClr val="tx1">
                  <a:lumMod val="90000"/>
                  <a:lumOff val="10000"/>
                </a:schemeClr>
              </a:solidFill>
              <a:latin typeface="+mn-lt"/>
            </a:endParaRPr>
          </a:p>
        </p:txBody>
      </p:sp>
    </p:spTree>
    <p:extLst>
      <p:ext uri="{BB962C8B-B14F-4D97-AF65-F5344CB8AC3E}">
        <p14:creationId xmlns:p14="http://schemas.microsoft.com/office/powerpoint/2010/main" val="3801466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 calcmode="lin" valueType="num">
                                      <p:cBhvr>
                                        <p:cTn id="9" dur="500" fill="hold"/>
                                        <p:tgtEl>
                                          <p:spTgt spid="15"/>
                                        </p:tgtEl>
                                        <p:attrNameLst>
                                          <p:attrName>style.rotation</p:attrName>
                                        </p:attrNameLst>
                                      </p:cBhvr>
                                      <p:tavLst>
                                        <p:tav tm="0">
                                          <p:val>
                                            <p:fltVal val="360"/>
                                          </p:val>
                                        </p:tav>
                                        <p:tav tm="100000">
                                          <p:val>
                                            <p:fltVal val="0"/>
                                          </p:val>
                                        </p:tav>
                                      </p:tavLst>
                                    </p:anim>
                                    <p:animEffect transition="in" filter="fade">
                                      <p:cBhvr>
                                        <p:cTn id="10" dur="500"/>
                                        <p:tgtEl>
                                          <p:spTgt spid="15"/>
                                        </p:tgtEl>
                                      </p:cBhvr>
                                    </p:animEffect>
                                  </p:childTnLst>
                                </p:cTn>
                              </p:par>
                              <p:par>
                                <p:cTn id="11" presetID="49" presetClass="entr" presetSubtype="0" decel="100000" fill="hold" grpId="0" nodeType="withEffect">
                                  <p:stCondLst>
                                    <p:cond delay="100"/>
                                  </p:stCondLst>
                                  <p:childTnLst>
                                    <p:set>
                                      <p:cBhvr>
                                        <p:cTn id="12" dur="1" fill="hold">
                                          <p:stCondLst>
                                            <p:cond delay="0"/>
                                          </p:stCondLst>
                                        </p:cTn>
                                        <p:tgtEl>
                                          <p:spTgt spid="16"/>
                                        </p:tgtEl>
                                        <p:attrNameLst>
                                          <p:attrName>style.visibility</p:attrName>
                                        </p:attrNameLst>
                                      </p:cBhvr>
                                      <p:to>
                                        <p:strVal val="visible"/>
                                      </p:to>
                                    </p:set>
                                    <p:anim calcmode="lin" valueType="num">
                                      <p:cBhvr>
                                        <p:cTn id="13" dur="500" fill="hold"/>
                                        <p:tgtEl>
                                          <p:spTgt spid="16"/>
                                        </p:tgtEl>
                                        <p:attrNameLst>
                                          <p:attrName>ppt_w</p:attrName>
                                        </p:attrNameLst>
                                      </p:cBhvr>
                                      <p:tavLst>
                                        <p:tav tm="0">
                                          <p:val>
                                            <p:fltVal val="0"/>
                                          </p:val>
                                        </p:tav>
                                        <p:tav tm="100000">
                                          <p:val>
                                            <p:strVal val="#ppt_w"/>
                                          </p:val>
                                        </p:tav>
                                      </p:tavLst>
                                    </p:anim>
                                    <p:anim calcmode="lin" valueType="num">
                                      <p:cBhvr>
                                        <p:cTn id="14" dur="500" fill="hold"/>
                                        <p:tgtEl>
                                          <p:spTgt spid="16"/>
                                        </p:tgtEl>
                                        <p:attrNameLst>
                                          <p:attrName>ppt_h</p:attrName>
                                        </p:attrNameLst>
                                      </p:cBhvr>
                                      <p:tavLst>
                                        <p:tav tm="0">
                                          <p:val>
                                            <p:fltVal val="0"/>
                                          </p:val>
                                        </p:tav>
                                        <p:tav tm="100000">
                                          <p:val>
                                            <p:strVal val="#ppt_h"/>
                                          </p:val>
                                        </p:tav>
                                      </p:tavLst>
                                    </p:anim>
                                    <p:anim calcmode="lin" valueType="num">
                                      <p:cBhvr>
                                        <p:cTn id="15" dur="500" fill="hold"/>
                                        <p:tgtEl>
                                          <p:spTgt spid="16"/>
                                        </p:tgtEl>
                                        <p:attrNameLst>
                                          <p:attrName>style.rotation</p:attrName>
                                        </p:attrNameLst>
                                      </p:cBhvr>
                                      <p:tavLst>
                                        <p:tav tm="0">
                                          <p:val>
                                            <p:fltVal val="360"/>
                                          </p:val>
                                        </p:tav>
                                        <p:tav tm="100000">
                                          <p:val>
                                            <p:fltVal val="0"/>
                                          </p:val>
                                        </p:tav>
                                      </p:tavLst>
                                    </p:anim>
                                    <p:animEffect transition="in" filter="fade">
                                      <p:cBhvr>
                                        <p:cTn id="16" dur="500"/>
                                        <p:tgtEl>
                                          <p:spTgt spid="16"/>
                                        </p:tgtEl>
                                      </p:cBhvr>
                                    </p:animEffect>
                                  </p:childTnLst>
                                </p:cTn>
                              </p:par>
                              <p:par>
                                <p:cTn id="17" presetID="49" presetClass="entr" presetSubtype="0"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 calcmode="lin" valueType="num">
                                      <p:cBhvr>
                                        <p:cTn id="21" dur="500" fill="hold"/>
                                        <p:tgtEl>
                                          <p:spTgt spid="17"/>
                                        </p:tgtEl>
                                        <p:attrNameLst>
                                          <p:attrName>style.rotation</p:attrName>
                                        </p:attrNameLst>
                                      </p:cBhvr>
                                      <p:tavLst>
                                        <p:tav tm="0">
                                          <p:val>
                                            <p:fltVal val="360"/>
                                          </p:val>
                                        </p:tav>
                                        <p:tav tm="100000">
                                          <p:val>
                                            <p:fltVal val="0"/>
                                          </p:val>
                                        </p:tav>
                                      </p:tavLst>
                                    </p:anim>
                                    <p:animEffect transition="in" filter="fade">
                                      <p:cBhvr>
                                        <p:cTn id="22" dur="500"/>
                                        <p:tgtEl>
                                          <p:spTgt spid="17"/>
                                        </p:tgtEl>
                                      </p:cBhvr>
                                    </p:animEffect>
                                  </p:childTnLst>
                                </p:cTn>
                              </p:par>
                              <p:par>
                                <p:cTn id="23" presetID="49" presetClass="entr" presetSubtype="0" decel="100000" fill="hold" grpId="0" nodeType="withEffect">
                                  <p:stCondLst>
                                    <p:cond delay="30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 calcmode="lin" valueType="num">
                                      <p:cBhvr>
                                        <p:cTn id="27" dur="500" fill="hold"/>
                                        <p:tgtEl>
                                          <p:spTgt spid="18"/>
                                        </p:tgtEl>
                                        <p:attrNameLst>
                                          <p:attrName>style.rotation</p:attrName>
                                        </p:attrNameLst>
                                      </p:cBhvr>
                                      <p:tavLst>
                                        <p:tav tm="0">
                                          <p:val>
                                            <p:fltVal val="360"/>
                                          </p:val>
                                        </p:tav>
                                        <p:tav tm="100000">
                                          <p:val>
                                            <p:fltVal val="0"/>
                                          </p:val>
                                        </p:tav>
                                      </p:tavLst>
                                    </p:anim>
                                    <p:animEffect transition="in" filter="fade">
                                      <p:cBhvr>
                                        <p:cTn id="28" dur="500"/>
                                        <p:tgtEl>
                                          <p:spTgt spid="18"/>
                                        </p:tgtEl>
                                      </p:cBhvr>
                                    </p:animEffect>
                                  </p:childTnLst>
                                </p:cTn>
                              </p:par>
                              <p:par>
                                <p:cTn id="29" presetID="49" presetClass="entr" presetSubtype="0" decel="100000" fill="hold" grpId="0" nodeType="withEffect">
                                  <p:stCondLst>
                                    <p:cond delay="400"/>
                                  </p:stCondLst>
                                  <p:childTnLst>
                                    <p:set>
                                      <p:cBhvr>
                                        <p:cTn id="30" dur="1" fill="hold">
                                          <p:stCondLst>
                                            <p:cond delay="0"/>
                                          </p:stCondLst>
                                        </p:cTn>
                                        <p:tgtEl>
                                          <p:spTgt spid="19"/>
                                        </p:tgtEl>
                                        <p:attrNameLst>
                                          <p:attrName>style.visibility</p:attrName>
                                        </p:attrNameLst>
                                      </p:cBhvr>
                                      <p:to>
                                        <p:strVal val="visible"/>
                                      </p:to>
                                    </p:set>
                                    <p:anim calcmode="lin" valueType="num">
                                      <p:cBhvr>
                                        <p:cTn id="31" dur="500" fill="hold"/>
                                        <p:tgtEl>
                                          <p:spTgt spid="19"/>
                                        </p:tgtEl>
                                        <p:attrNameLst>
                                          <p:attrName>ppt_w</p:attrName>
                                        </p:attrNameLst>
                                      </p:cBhvr>
                                      <p:tavLst>
                                        <p:tav tm="0">
                                          <p:val>
                                            <p:fltVal val="0"/>
                                          </p:val>
                                        </p:tav>
                                        <p:tav tm="100000">
                                          <p:val>
                                            <p:strVal val="#ppt_w"/>
                                          </p:val>
                                        </p:tav>
                                      </p:tavLst>
                                    </p:anim>
                                    <p:anim calcmode="lin" valueType="num">
                                      <p:cBhvr>
                                        <p:cTn id="32" dur="500" fill="hold"/>
                                        <p:tgtEl>
                                          <p:spTgt spid="19"/>
                                        </p:tgtEl>
                                        <p:attrNameLst>
                                          <p:attrName>ppt_h</p:attrName>
                                        </p:attrNameLst>
                                      </p:cBhvr>
                                      <p:tavLst>
                                        <p:tav tm="0">
                                          <p:val>
                                            <p:fltVal val="0"/>
                                          </p:val>
                                        </p:tav>
                                        <p:tav tm="100000">
                                          <p:val>
                                            <p:strVal val="#ppt_h"/>
                                          </p:val>
                                        </p:tav>
                                      </p:tavLst>
                                    </p:anim>
                                    <p:anim calcmode="lin" valueType="num">
                                      <p:cBhvr>
                                        <p:cTn id="33" dur="500" fill="hold"/>
                                        <p:tgtEl>
                                          <p:spTgt spid="19"/>
                                        </p:tgtEl>
                                        <p:attrNameLst>
                                          <p:attrName>style.rotation</p:attrName>
                                        </p:attrNameLst>
                                      </p:cBhvr>
                                      <p:tavLst>
                                        <p:tav tm="0">
                                          <p:val>
                                            <p:fltVal val="360"/>
                                          </p:val>
                                        </p:tav>
                                        <p:tav tm="100000">
                                          <p:val>
                                            <p:fltVal val="0"/>
                                          </p:val>
                                        </p:tav>
                                      </p:tavLst>
                                    </p:anim>
                                    <p:animEffect transition="in" filter="fade">
                                      <p:cBhvr>
                                        <p:cTn id="34" dur="500"/>
                                        <p:tgtEl>
                                          <p:spTgt spid="19"/>
                                        </p:tgtEl>
                                      </p:cBhvr>
                                    </p:animEffect>
                                  </p:childTnLst>
                                </p:cTn>
                              </p:par>
                              <p:par>
                                <p:cTn id="35" presetID="22" presetClass="entr" presetSubtype="8" fill="hold" nodeType="withEffect">
                                  <p:stCondLst>
                                    <p:cond delay="30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600"/>
                                        <p:tgtEl>
                                          <p:spTgt spid="22"/>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par>
                                <p:cTn id="41" presetID="10" presetClass="entr" presetSubtype="0" fill="hold" grpId="0" nodeType="withEffect">
                                  <p:stCondLst>
                                    <p:cond delay="60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500"/>
                                        <p:tgtEl>
                                          <p:spTgt spid="24"/>
                                        </p:tgtEl>
                                      </p:cBhvr>
                                    </p:animEffect>
                                  </p:childTnLst>
                                </p:cTn>
                              </p:par>
                              <p:par>
                                <p:cTn id="44" presetID="10" presetClass="entr" presetSubtype="0" fill="hold" grpId="0" nodeType="withEffect">
                                  <p:stCondLst>
                                    <p:cond delay="70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500"/>
                                        <p:tgtEl>
                                          <p:spTgt spid="25"/>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6"/>
                                        </p:tgtEl>
                                        <p:attrNameLst>
                                          <p:attrName>style.visibility</p:attrName>
                                        </p:attrNameLst>
                                      </p:cBhvr>
                                      <p:to>
                                        <p:strVal val="visible"/>
                                      </p:to>
                                    </p:set>
                                    <p:animEffect transition="in" filter="fade">
                                      <p:cBhvr>
                                        <p:cTn id="49" dur="500"/>
                                        <p:tgtEl>
                                          <p:spTgt spid="26"/>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3" grpId="0"/>
      <p:bldP spid="24" grpId="0"/>
      <p:bldP spid="25" grpId="0"/>
      <p:bldP spid="26" grpId="0"/>
      <p:bldP spid="27"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Group 49"/>
          <p:cNvGrpSpPr/>
          <p:nvPr/>
        </p:nvGrpSpPr>
        <p:grpSpPr>
          <a:xfrm>
            <a:off x="9955213" y="876302"/>
            <a:ext cx="4470400" cy="2870200"/>
            <a:chOff x="4976813" y="438151"/>
            <a:chExt cx="2235200" cy="1435100"/>
          </a:xfrm>
        </p:grpSpPr>
        <p:sp>
          <p:nvSpPr>
            <p:cNvPr id="6" name="Freeform 5"/>
            <p:cNvSpPr>
              <a:spLocks/>
            </p:cNvSpPr>
            <p:nvPr/>
          </p:nvSpPr>
          <p:spPr bwMode="auto">
            <a:xfrm>
              <a:off x="4976813" y="438151"/>
              <a:ext cx="2235200" cy="1435100"/>
            </a:xfrm>
            <a:custGeom>
              <a:avLst/>
              <a:gdLst>
                <a:gd name="T0" fmla="*/ 1408 w 1408"/>
                <a:gd name="T1" fmla="*/ 438 h 904"/>
                <a:gd name="T2" fmla="*/ 720 w 1408"/>
                <a:gd name="T3" fmla="*/ 0 h 904"/>
                <a:gd name="T4" fmla="*/ 0 w 1408"/>
                <a:gd name="T5" fmla="*/ 438 h 904"/>
                <a:gd name="T6" fmla="*/ 169 w 1408"/>
                <a:gd name="T7" fmla="*/ 438 h 904"/>
                <a:gd name="T8" fmla="*/ 169 w 1408"/>
                <a:gd name="T9" fmla="*/ 904 h 904"/>
                <a:gd name="T10" fmla="*/ 1271 w 1408"/>
                <a:gd name="T11" fmla="*/ 904 h 904"/>
                <a:gd name="T12" fmla="*/ 1271 w 1408"/>
                <a:gd name="T13" fmla="*/ 438 h 904"/>
                <a:gd name="T14" fmla="*/ 1408 w 1408"/>
                <a:gd name="T15" fmla="*/ 438 h 9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904">
                  <a:moveTo>
                    <a:pt x="1408" y="438"/>
                  </a:moveTo>
                  <a:lnTo>
                    <a:pt x="720" y="0"/>
                  </a:lnTo>
                  <a:lnTo>
                    <a:pt x="0" y="438"/>
                  </a:lnTo>
                  <a:lnTo>
                    <a:pt x="169" y="438"/>
                  </a:lnTo>
                  <a:lnTo>
                    <a:pt x="169" y="904"/>
                  </a:lnTo>
                  <a:lnTo>
                    <a:pt x="1271" y="904"/>
                  </a:lnTo>
                  <a:lnTo>
                    <a:pt x="1271" y="438"/>
                  </a:lnTo>
                  <a:lnTo>
                    <a:pt x="1408" y="438"/>
                  </a:ln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48" name="Rectangle 47"/>
            <p:cNvSpPr/>
            <p:nvPr/>
          </p:nvSpPr>
          <p:spPr>
            <a:xfrm>
              <a:off x="5844651" y="924359"/>
              <a:ext cx="502702" cy="538609"/>
            </a:xfrm>
            <a:prstGeom prst="rect">
              <a:avLst/>
            </a:prstGeom>
          </p:spPr>
          <p:txBody>
            <a:bodyPr wrap="none">
              <a:spAutoFit/>
            </a:bodyPr>
            <a:lstStyle/>
            <a:p>
              <a:pPr algn="ctr"/>
              <a:r>
                <a:rPr lang="en-US" sz="6400">
                  <a:solidFill>
                    <a:srgbClr val="FFFFFF"/>
                  </a:solidFill>
                  <a:latin typeface="dt-business-04" panose="02000509000000000000" pitchFamily="49" charset="0"/>
                  <a:cs typeface="Arial" panose="020B0604020202020204" pitchFamily="34" charset="0"/>
                </a:rPr>
                <a:t>g</a:t>
              </a:r>
              <a:endParaRPr lang="en-US" sz="6400">
                <a:solidFill>
                  <a:srgbClr val="FFFFFF"/>
                </a:solidFill>
              </a:endParaRPr>
            </a:p>
          </p:txBody>
        </p:sp>
      </p:grpSp>
      <p:grpSp>
        <p:nvGrpSpPr>
          <p:cNvPr id="49" name="Group 48"/>
          <p:cNvGrpSpPr/>
          <p:nvPr/>
        </p:nvGrpSpPr>
        <p:grpSpPr>
          <a:xfrm>
            <a:off x="10491800" y="3298834"/>
            <a:ext cx="3498850" cy="2765426"/>
            <a:chOff x="5245106" y="1649417"/>
            <a:chExt cx="1749425" cy="1382713"/>
          </a:xfrm>
        </p:grpSpPr>
        <p:sp>
          <p:nvSpPr>
            <p:cNvPr id="7" name="Freeform 6"/>
            <p:cNvSpPr>
              <a:spLocks/>
            </p:cNvSpPr>
            <p:nvPr/>
          </p:nvSpPr>
          <p:spPr bwMode="auto">
            <a:xfrm>
              <a:off x="5245106" y="1649417"/>
              <a:ext cx="1749425" cy="1382713"/>
            </a:xfrm>
            <a:custGeom>
              <a:avLst/>
              <a:gdLst>
                <a:gd name="T0" fmla="*/ 653 w 1102"/>
                <a:gd name="T1" fmla="*/ 115 h 871"/>
                <a:gd name="T2" fmla="*/ 543 w 1102"/>
                <a:gd name="T3" fmla="*/ 0 h 871"/>
                <a:gd name="T4" fmla="*/ 433 w 1102"/>
                <a:gd name="T5" fmla="*/ 115 h 871"/>
                <a:gd name="T6" fmla="*/ 0 w 1102"/>
                <a:gd name="T7" fmla="*/ 115 h 871"/>
                <a:gd name="T8" fmla="*/ 0 w 1102"/>
                <a:gd name="T9" fmla="*/ 871 h 871"/>
                <a:gd name="T10" fmla="*/ 1102 w 1102"/>
                <a:gd name="T11" fmla="*/ 871 h 871"/>
                <a:gd name="T12" fmla="*/ 1102 w 1102"/>
                <a:gd name="T13" fmla="*/ 115 h 871"/>
                <a:gd name="T14" fmla="*/ 653 w 1102"/>
                <a:gd name="T15" fmla="*/ 115 h 8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2" h="871">
                  <a:moveTo>
                    <a:pt x="653" y="115"/>
                  </a:moveTo>
                  <a:lnTo>
                    <a:pt x="543" y="0"/>
                  </a:lnTo>
                  <a:lnTo>
                    <a:pt x="433" y="115"/>
                  </a:lnTo>
                  <a:lnTo>
                    <a:pt x="0" y="115"/>
                  </a:lnTo>
                  <a:lnTo>
                    <a:pt x="0" y="871"/>
                  </a:lnTo>
                  <a:lnTo>
                    <a:pt x="1102" y="871"/>
                  </a:lnTo>
                  <a:lnTo>
                    <a:pt x="1102" y="115"/>
                  </a:lnTo>
                  <a:lnTo>
                    <a:pt x="653" y="115"/>
                  </a:ln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47" name="Rectangle 46"/>
            <p:cNvSpPr/>
            <p:nvPr/>
          </p:nvSpPr>
          <p:spPr>
            <a:xfrm>
              <a:off x="5844651" y="2107679"/>
              <a:ext cx="502702" cy="538609"/>
            </a:xfrm>
            <a:prstGeom prst="rect">
              <a:avLst/>
            </a:prstGeom>
          </p:spPr>
          <p:txBody>
            <a:bodyPr wrap="none">
              <a:spAutoFit/>
            </a:bodyPr>
            <a:lstStyle/>
            <a:p>
              <a:pPr algn="ctr"/>
              <a:r>
                <a:rPr lang="en-US" sz="6400">
                  <a:solidFill>
                    <a:srgbClr val="FFFFFF"/>
                  </a:solidFill>
                  <a:latin typeface="dt-business-04" panose="02000509000000000000" pitchFamily="49" charset="0"/>
                  <a:cs typeface="Arial" panose="020B0604020202020204" pitchFamily="34" charset="0"/>
                </a:rPr>
                <a:t>a</a:t>
              </a:r>
              <a:endParaRPr lang="en-US" sz="6400">
                <a:solidFill>
                  <a:srgbClr val="FFFFFF"/>
                </a:solidFill>
              </a:endParaRPr>
            </a:p>
          </p:txBody>
        </p:sp>
      </p:grpSp>
      <p:grpSp>
        <p:nvGrpSpPr>
          <p:cNvPr id="5" name="Group 4"/>
          <p:cNvGrpSpPr/>
          <p:nvPr/>
        </p:nvGrpSpPr>
        <p:grpSpPr>
          <a:xfrm>
            <a:off x="10491800" y="5668660"/>
            <a:ext cx="3498850" cy="2765426"/>
            <a:chOff x="5245106" y="2834330"/>
            <a:chExt cx="1749425" cy="1382713"/>
          </a:xfrm>
        </p:grpSpPr>
        <p:sp>
          <p:nvSpPr>
            <p:cNvPr id="8" name="Freeform 7"/>
            <p:cNvSpPr>
              <a:spLocks/>
            </p:cNvSpPr>
            <p:nvPr/>
          </p:nvSpPr>
          <p:spPr bwMode="auto">
            <a:xfrm>
              <a:off x="5245106" y="2834330"/>
              <a:ext cx="1749425" cy="1382713"/>
            </a:xfrm>
            <a:custGeom>
              <a:avLst/>
              <a:gdLst>
                <a:gd name="T0" fmla="*/ 653 w 1102"/>
                <a:gd name="T1" fmla="*/ 116 h 871"/>
                <a:gd name="T2" fmla="*/ 543 w 1102"/>
                <a:gd name="T3" fmla="*/ 0 h 871"/>
                <a:gd name="T4" fmla="*/ 433 w 1102"/>
                <a:gd name="T5" fmla="*/ 116 h 871"/>
                <a:gd name="T6" fmla="*/ 0 w 1102"/>
                <a:gd name="T7" fmla="*/ 116 h 871"/>
                <a:gd name="T8" fmla="*/ 0 w 1102"/>
                <a:gd name="T9" fmla="*/ 871 h 871"/>
                <a:gd name="T10" fmla="*/ 1102 w 1102"/>
                <a:gd name="T11" fmla="*/ 871 h 871"/>
                <a:gd name="T12" fmla="*/ 1102 w 1102"/>
                <a:gd name="T13" fmla="*/ 116 h 871"/>
                <a:gd name="T14" fmla="*/ 653 w 1102"/>
                <a:gd name="T15" fmla="*/ 116 h 8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2" h="871">
                  <a:moveTo>
                    <a:pt x="653" y="116"/>
                  </a:moveTo>
                  <a:lnTo>
                    <a:pt x="543" y="0"/>
                  </a:lnTo>
                  <a:lnTo>
                    <a:pt x="433" y="116"/>
                  </a:lnTo>
                  <a:lnTo>
                    <a:pt x="0" y="116"/>
                  </a:lnTo>
                  <a:lnTo>
                    <a:pt x="0" y="871"/>
                  </a:lnTo>
                  <a:lnTo>
                    <a:pt x="1102" y="871"/>
                  </a:lnTo>
                  <a:lnTo>
                    <a:pt x="1102" y="116"/>
                  </a:lnTo>
                  <a:lnTo>
                    <a:pt x="653" y="116"/>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46" name="Rectangle 45"/>
            <p:cNvSpPr/>
            <p:nvPr/>
          </p:nvSpPr>
          <p:spPr>
            <a:xfrm>
              <a:off x="5844651" y="3277684"/>
              <a:ext cx="502702" cy="538609"/>
            </a:xfrm>
            <a:prstGeom prst="rect">
              <a:avLst/>
            </a:prstGeom>
          </p:spPr>
          <p:txBody>
            <a:bodyPr wrap="none">
              <a:spAutoFit/>
            </a:bodyPr>
            <a:lstStyle/>
            <a:p>
              <a:pPr algn="ctr"/>
              <a:r>
                <a:rPr lang="en-US" sz="6400">
                  <a:solidFill>
                    <a:srgbClr val="FFFFFF"/>
                  </a:solidFill>
                  <a:latin typeface="dt-business-04" panose="02000509000000000000" pitchFamily="49" charset="0"/>
                  <a:cs typeface="Arial" panose="020B0604020202020204" pitchFamily="34" charset="0"/>
                </a:rPr>
                <a:t>7</a:t>
              </a:r>
              <a:endParaRPr lang="en-US" sz="6400">
                <a:solidFill>
                  <a:srgbClr val="FFFFFF"/>
                </a:solidFill>
              </a:endParaRPr>
            </a:p>
          </p:txBody>
        </p:sp>
      </p:grpSp>
      <p:grpSp>
        <p:nvGrpSpPr>
          <p:cNvPr id="4" name="Group 3"/>
          <p:cNvGrpSpPr/>
          <p:nvPr/>
        </p:nvGrpSpPr>
        <p:grpSpPr>
          <a:xfrm>
            <a:off x="10491800" y="8036750"/>
            <a:ext cx="3498850" cy="2771776"/>
            <a:chOff x="5245106" y="4018375"/>
            <a:chExt cx="1749425" cy="1385888"/>
          </a:xfrm>
        </p:grpSpPr>
        <p:sp>
          <p:nvSpPr>
            <p:cNvPr id="9" name="Freeform 8"/>
            <p:cNvSpPr>
              <a:spLocks/>
            </p:cNvSpPr>
            <p:nvPr/>
          </p:nvSpPr>
          <p:spPr bwMode="auto">
            <a:xfrm>
              <a:off x="5245106" y="4018375"/>
              <a:ext cx="1749425" cy="1385888"/>
            </a:xfrm>
            <a:custGeom>
              <a:avLst/>
              <a:gdLst>
                <a:gd name="T0" fmla="*/ 653 w 1102"/>
                <a:gd name="T1" fmla="*/ 116 h 873"/>
                <a:gd name="T2" fmla="*/ 543 w 1102"/>
                <a:gd name="T3" fmla="*/ 0 h 873"/>
                <a:gd name="T4" fmla="*/ 433 w 1102"/>
                <a:gd name="T5" fmla="*/ 116 h 873"/>
                <a:gd name="T6" fmla="*/ 0 w 1102"/>
                <a:gd name="T7" fmla="*/ 116 h 873"/>
                <a:gd name="T8" fmla="*/ 0 w 1102"/>
                <a:gd name="T9" fmla="*/ 873 h 873"/>
                <a:gd name="T10" fmla="*/ 1102 w 1102"/>
                <a:gd name="T11" fmla="*/ 873 h 873"/>
                <a:gd name="T12" fmla="*/ 1102 w 1102"/>
                <a:gd name="T13" fmla="*/ 116 h 873"/>
                <a:gd name="T14" fmla="*/ 653 w 1102"/>
                <a:gd name="T15" fmla="*/ 116 h 8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2" h="873">
                  <a:moveTo>
                    <a:pt x="653" y="116"/>
                  </a:moveTo>
                  <a:lnTo>
                    <a:pt x="543" y="0"/>
                  </a:lnTo>
                  <a:lnTo>
                    <a:pt x="433" y="116"/>
                  </a:lnTo>
                  <a:lnTo>
                    <a:pt x="0" y="116"/>
                  </a:lnTo>
                  <a:lnTo>
                    <a:pt x="0" y="873"/>
                  </a:lnTo>
                  <a:lnTo>
                    <a:pt x="1102" y="873"/>
                  </a:lnTo>
                  <a:lnTo>
                    <a:pt x="1102" y="116"/>
                  </a:lnTo>
                  <a:lnTo>
                    <a:pt x="653" y="116"/>
                  </a:lnTo>
                  <a:close/>
                </a:path>
              </a:pathLst>
            </a:custGeom>
            <a:gradFill flip="none" rotWithShape="1">
              <a:gsLst>
                <a:gs pos="0">
                  <a:schemeClr val="accent1"/>
                </a:gs>
                <a:gs pos="100000">
                  <a:schemeClr val="accent1">
                    <a:lumMod val="50000"/>
                  </a:schemeClr>
                </a:gs>
              </a:gsLst>
              <a:lin ang="5400000" scaled="1"/>
              <a:tileRect/>
            </a:gradFill>
            <a:ln>
              <a:noFill/>
            </a:ln>
          </p:spPr>
          <p:txBody>
            <a:bodyPr vert="horz" wrap="square" lIns="182880" tIns="91440" rIns="182880" bIns="91440" numCol="1" anchor="t" anchorCtr="0" compatLnSpc="1">
              <a:prstTxWarp prst="textNoShape">
                <a:avLst/>
              </a:prstTxWarp>
            </a:bodyPr>
            <a:lstStyle/>
            <a:p>
              <a:endParaRPr lang="en-US" sz="3600"/>
            </a:p>
          </p:txBody>
        </p:sp>
        <p:sp>
          <p:nvSpPr>
            <p:cNvPr id="3" name="Rectangle 2"/>
            <p:cNvSpPr/>
            <p:nvPr/>
          </p:nvSpPr>
          <p:spPr>
            <a:xfrm>
              <a:off x="5844651" y="4458747"/>
              <a:ext cx="502702" cy="538609"/>
            </a:xfrm>
            <a:prstGeom prst="rect">
              <a:avLst/>
            </a:prstGeom>
          </p:spPr>
          <p:txBody>
            <a:bodyPr wrap="none">
              <a:spAutoFit/>
            </a:bodyPr>
            <a:lstStyle/>
            <a:p>
              <a:pPr algn="ctr"/>
              <a:r>
                <a:rPr lang="en-US" sz="6400">
                  <a:solidFill>
                    <a:srgbClr val="FFFFFF"/>
                  </a:solidFill>
                  <a:latin typeface="dt-business-04" panose="02000509000000000000" pitchFamily="49" charset="0"/>
                  <a:cs typeface="Arial" panose="020B0604020202020204" pitchFamily="34" charset="0"/>
                </a:rPr>
                <a:t>R</a:t>
              </a:r>
              <a:endParaRPr lang="en-US" sz="6400">
                <a:solidFill>
                  <a:srgbClr val="FFFFFF"/>
                </a:solidFill>
              </a:endParaRPr>
            </a:p>
          </p:txBody>
        </p:sp>
      </p:grpSp>
      <p:sp>
        <p:nvSpPr>
          <p:cNvPr id="12" name="Rectangle 11"/>
          <p:cNvSpPr/>
          <p:nvPr/>
        </p:nvSpPr>
        <p:spPr>
          <a:xfrm rot="10800000" flipV="1">
            <a:off x="1587" y="10524406"/>
            <a:ext cx="24384000" cy="3506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2" name="Title 1"/>
          <p:cNvSpPr txBox="1">
            <a:spLocks/>
          </p:cNvSpPr>
          <p:nvPr/>
        </p:nvSpPr>
        <p:spPr>
          <a:xfrm>
            <a:off x="3383355" y="11423771"/>
            <a:ext cx="1762046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Growth Rate Process</a:t>
            </a:r>
          </a:p>
          <a:p>
            <a:pPr algn="ctr"/>
            <a:r>
              <a:rPr lang="en-US" sz="3200" dirty="0">
                <a:latin typeface="+mn-lt"/>
              </a:rPr>
              <a:t>Etiam dignissim dolor sit amet dictum volutpat</a:t>
            </a:r>
            <a:endParaRPr lang="en-US" sz="6400" dirty="0">
              <a:solidFill>
                <a:schemeClr val="tx1">
                  <a:lumMod val="90000"/>
                  <a:lumOff val="10000"/>
                </a:schemeClr>
              </a:solidFill>
              <a:latin typeface="+mn-lt"/>
            </a:endParaRPr>
          </a:p>
        </p:txBody>
      </p:sp>
      <p:sp>
        <p:nvSpPr>
          <p:cNvPr id="43" name="Rectangle 42"/>
          <p:cNvSpPr/>
          <p:nvPr/>
        </p:nvSpPr>
        <p:spPr>
          <a:xfrm>
            <a:off x="4494106" y="8526747"/>
            <a:ext cx="5170598" cy="1516762"/>
          </a:xfrm>
          <a:prstGeom prst="rect">
            <a:avLst/>
          </a:prstGeom>
        </p:spPr>
        <p:txBody>
          <a:bodyPr>
            <a:spAutoFit/>
          </a:bodyPr>
          <a:lstStyle/>
          <a:p>
            <a:pPr algn="r">
              <a:lnSpc>
                <a:spcPct val="89000"/>
              </a:lnSpc>
            </a:pPr>
            <a:r>
              <a:rPr lang="en-US" sz="4800"/>
              <a:t>Display</a:t>
            </a:r>
            <a:endParaRPr lang="en-US" sz="3200"/>
          </a:p>
          <a:p>
            <a:pPr algn="r">
              <a:lnSpc>
                <a:spcPct val="89000"/>
              </a:lnSpc>
            </a:pPr>
            <a:r>
              <a:rPr lang="en-US" sz="2800"/>
              <a:t>Lorem ipsum dolor sit amet, consectetur adipiscing elit</a:t>
            </a:r>
          </a:p>
        </p:txBody>
      </p:sp>
      <p:sp>
        <p:nvSpPr>
          <p:cNvPr id="51" name="Rectangle 50"/>
          <p:cNvSpPr/>
          <p:nvPr/>
        </p:nvSpPr>
        <p:spPr>
          <a:xfrm>
            <a:off x="14806614" y="6335691"/>
            <a:ext cx="5170598" cy="1516762"/>
          </a:xfrm>
          <a:prstGeom prst="rect">
            <a:avLst/>
          </a:prstGeom>
        </p:spPr>
        <p:txBody>
          <a:bodyPr>
            <a:spAutoFit/>
          </a:bodyPr>
          <a:lstStyle/>
          <a:p>
            <a:pPr>
              <a:lnSpc>
                <a:spcPct val="89000"/>
              </a:lnSpc>
            </a:pPr>
            <a:r>
              <a:rPr lang="en-US" sz="4800"/>
              <a:t>Data</a:t>
            </a:r>
            <a:endParaRPr lang="en-US" sz="3200"/>
          </a:p>
          <a:p>
            <a:pPr>
              <a:lnSpc>
                <a:spcPct val="89000"/>
              </a:lnSpc>
            </a:pPr>
            <a:r>
              <a:rPr lang="en-US" sz="2800"/>
              <a:t>Lorem ipsum dolor sit amet, consectetur adipiscing elit</a:t>
            </a:r>
          </a:p>
        </p:txBody>
      </p:sp>
      <p:sp>
        <p:nvSpPr>
          <p:cNvPr id="52" name="Rectangle 51"/>
          <p:cNvSpPr/>
          <p:nvPr/>
        </p:nvSpPr>
        <p:spPr>
          <a:xfrm>
            <a:off x="4494106" y="4027068"/>
            <a:ext cx="5170598" cy="1516762"/>
          </a:xfrm>
          <a:prstGeom prst="rect">
            <a:avLst/>
          </a:prstGeom>
        </p:spPr>
        <p:txBody>
          <a:bodyPr>
            <a:spAutoFit/>
          </a:bodyPr>
          <a:lstStyle/>
          <a:p>
            <a:pPr algn="r">
              <a:lnSpc>
                <a:spcPct val="89000"/>
              </a:lnSpc>
            </a:pPr>
            <a:r>
              <a:rPr lang="en-US" sz="4800"/>
              <a:t>Up Trend</a:t>
            </a:r>
            <a:endParaRPr lang="en-US" sz="3200"/>
          </a:p>
          <a:p>
            <a:pPr algn="r">
              <a:lnSpc>
                <a:spcPct val="89000"/>
              </a:lnSpc>
            </a:pPr>
            <a:r>
              <a:rPr lang="en-US" sz="2800"/>
              <a:t>Lorem ipsum dolor sit amet, consectetur adipiscing elit</a:t>
            </a:r>
          </a:p>
        </p:txBody>
      </p:sp>
      <p:sp>
        <p:nvSpPr>
          <p:cNvPr id="53" name="Rectangle 52"/>
          <p:cNvSpPr/>
          <p:nvPr/>
        </p:nvSpPr>
        <p:spPr>
          <a:xfrm>
            <a:off x="14806614" y="1836013"/>
            <a:ext cx="5170598" cy="1516762"/>
          </a:xfrm>
          <a:prstGeom prst="rect">
            <a:avLst/>
          </a:prstGeom>
        </p:spPr>
        <p:txBody>
          <a:bodyPr>
            <a:spAutoFit/>
          </a:bodyPr>
          <a:lstStyle/>
          <a:p>
            <a:pPr>
              <a:lnSpc>
                <a:spcPct val="89000"/>
              </a:lnSpc>
            </a:pPr>
            <a:r>
              <a:rPr lang="en-US" sz="4800"/>
              <a:t>Connect</a:t>
            </a:r>
            <a:endParaRPr lang="en-US" sz="3200"/>
          </a:p>
          <a:p>
            <a:pPr>
              <a:lnSpc>
                <a:spcPct val="89000"/>
              </a:lnSpc>
            </a:pPr>
            <a:r>
              <a:rPr lang="en-US" sz="2800"/>
              <a:t>Lorem ipsum dolor sit amet, consectetur adipiscing elit</a:t>
            </a:r>
          </a:p>
        </p:txBody>
      </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491799" y="10524406"/>
            <a:ext cx="3498851" cy="952500"/>
          </a:xfrm>
          <a:prstGeom prst="rect">
            <a:avLst/>
          </a:prstGeom>
        </p:spPr>
      </p:pic>
    </p:spTree>
    <p:extLst>
      <p:ext uri="{BB962C8B-B14F-4D97-AF65-F5344CB8AC3E}">
        <p14:creationId xmlns:p14="http://schemas.microsoft.com/office/powerpoint/2010/main" val="2966843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200" fill="hold"/>
                                        <p:tgtEl>
                                          <p:spTgt spid="4"/>
                                        </p:tgtEl>
                                        <p:attrNameLst>
                                          <p:attrName>ppt_x</p:attrName>
                                        </p:attrNameLst>
                                      </p:cBhvr>
                                      <p:tavLst>
                                        <p:tav tm="0">
                                          <p:val>
                                            <p:strVal val="#ppt_x"/>
                                          </p:val>
                                        </p:tav>
                                        <p:tav tm="100000">
                                          <p:val>
                                            <p:strVal val="#ppt_x"/>
                                          </p:val>
                                        </p:tav>
                                      </p:tavLst>
                                    </p:anim>
                                    <p:anim calcmode="lin" valueType="num">
                                      <p:cBhvr additive="base">
                                        <p:cTn id="8" dur="12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200" fill="hold"/>
                                        <p:tgtEl>
                                          <p:spTgt spid="5"/>
                                        </p:tgtEl>
                                        <p:attrNameLst>
                                          <p:attrName>ppt_x</p:attrName>
                                        </p:attrNameLst>
                                      </p:cBhvr>
                                      <p:tavLst>
                                        <p:tav tm="0">
                                          <p:val>
                                            <p:strVal val="#ppt_x"/>
                                          </p:val>
                                        </p:tav>
                                        <p:tav tm="100000">
                                          <p:val>
                                            <p:strVal val="#ppt_x"/>
                                          </p:val>
                                        </p:tav>
                                      </p:tavLst>
                                    </p:anim>
                                    <p:anim calcmode="lin" valueType="num">
                                      <p:cBhvr additive="base">
                                        <p:cTn id="12" dur="12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9"/>
                                        </p:tgtEl>
                                        <p:attrNameLst>
                                          <p:attrName>style.visibility</p:attrName>
                                        </p:attrNameLst>
                                      </p:cBhvr>
                                      <p:to>
                                        <p:strVal val="visible"/>
                                      </p:to>
                                    </p:set>
                                    <p:anim calcmode="lin" valueType="num">
                                      <p:cBhvr additive="base">
                                        <p:cTn id="15" dur="1200" fill="hold"/>
                                        <p:tgtEl>
                                          <p:spTgt spid="49"/>
                                        </p:tgtEl>
                                        <p:attrNameLst>
                                          <p:attrName>ppt_x</p:attrName>
                                        </p:attrNameLst>
                                      </p:cBhvr>
                                      <p:tavLst>
                                        <p:tav tm="0">
                                          <p:val>
                                            <p:strVal val="#ppt_x"/>
                                          </p:val>
                                        </p:tav>
                                        <p:tav tm="100000">
                                          <p:val>
                                            <p:strVal val="#ppt_x"/>
                                          </p:val>
                                        </p:tav>
                                      </p:tavLst>
                                    </p:anim>
                                    <p:anim calcmode="lin" valueType="num">
                                      <p:cBhvr additive="base">
                                        <p:cTn id="16" dur="1200" fill="hold"/>
                                        <p:tgtEl>
                                          <p:spTgt spid="49"/>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600"/>
                                  </p:stCondLst>
                                  <p:childTnLst>
                                    <p:set>
                                      <p:cBhvr>
                                        <p:cTn id="18" dur="1" fill="hold">
                                          <p:stCondLst>
                                            <p:cond delay="0"/>
                                          </p:stCondLst>
                                        </p:cTn>
                                        <p:tgtEl>
                                          <p:spTgt spid="50"/>
                                        </p:tgtEl>
                                        <p:attrNameLst>
                                          <p:attrName>style.visibility</p:attrName>
                                        </p:attrNameLst>
                                      </p:cBhvr>
                                      <p:to>
                                        <p:strVal val="visible"/>
                                      </p:to>
                                    </p:set>
                                    <p:anim calcmode="lin" valueType="num">
                                      <p:cBhvr additive="base">
                                        <p:cTn id="19" dur="1200" fill="hold"/>
                                        <p:tgtEl>
                                          <p:spTgt spid="50"/>
                                        </p:tgtEl>
                                        <p:attrNameLst>
                                          <p:attrName>ppt_x</p:attrName>
                                        </p:attrNameLst>
                                      </p:cBhvr>
                                      <p:tavLst>
                                        <p:tav tm="0">
                                          <p:val>
                                            <p:strVal val="#ppt_x"/>
                                          </p:val>
                                        </p:tav>
                                        <p:tav tm="100000">
                                          <p:val>
                                            <p:strVal val="#ppt_x"/>
                                          </p:val>
                                        </p:tav>
                                      </p:tavLst>
                                    </p:anim>
                                    <p:anim calcmode="lin" valueType="num">
                                      <p:cBhvr additive="base">
                                        <p:cTn id="20" dur="1200" fill="hold"/>
                                        <p:tgtEl>
                                          <p:spTgt spid="50"/>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51"/>
                                        </p:tgtEl>
                                        <p:attrNameLst>
                                          <p:attrName>style.visibility</p:attrName>
                                        </p:attrNameLst>
                                      </p:cBhvr>
                                      <p:to>
                                        <p:strVal val="visible"/>
                                      </p:to>
                                    </p:set>
                                    <p:animEffect transition="in" filter="fade">
                                      <p:cBhvr>
                                        <p:cTn id="26" dur="500"/>
                                        <p:tgtEl>
                                          <p:spTgt spid="51"/>
                                        </p:tgtEl>
                                      </p:cBhvr>
                                    </p:animEffect>
                                  </p:childTnLst>
                                </p:cTn>
                              </p:par>
                              <p:par>
                                <p:cTn id="27" presetID="10" presetClass="entr" presetSubtype="0" fill="hold" grpId="0" nodeType="withEffect">
                                  <p:stCondLst>
                                    <p:cond delay="90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500"/>
                                        <p:tgtEl>
                                          <p:spTgt spid="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1" grpId="0"/>
      <p:bldP spid="52" grpId="0"/>
      <p:bldP spid="53"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Hexagon 5"/>
          <p:cNvSpPr/>
          <p:nvPr/>
        </p:nvSpPr>
        <p:spPr>
          <a:xfrm rot="16200000">
            <a:off x="9090466" y="4329799"/>
            <a:ext cx="3530838" cy="3212122"/>
          </a:xfrm>
          <a:prstGeom prst="hexagon">
            <a:avLst/>
          </a:prstGeom>
          <a:solidFill>
            <a:srgbClr val="FFFFFF"/>
          </a:solidFill>
          <a:ln w="377825">
            <a:solidFill>
              <a:schemeClr val="accent1"/>
            </a:solidFill>
          </a:ln>
          <a:effectLst>
            <a:outerShdw blurRad="177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 name="Hexagon 6"/>
          <p:cNvSpPr/>
          <p:nvPr/>
        </p:nvSpPr>
        <p:spPr>
          <a:xfrm rot="16200000">
            <a:off x="6948156" y="8065775"/>
            <a:ext cx="3530838" cy="3212122"/>
          </a:xfrm>
          <a:prstGeom prst="hexagon">
            <a:avLst/>
          </a:prstGeom>
          <a:solidFill>
            <a:srgbClr val="FFFFFF"/>
          </a:solidFill>
          <a:ln w="377825">
            <a:solidFill>
              <a:schemeClr val="accent3"/>
            </a:solidFill>
          </a:ln>
          <a:effectLst>
            <a:outerShdw blurRad="177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Hexagon 7"/>
          <p:cNvSpPr/>
          <p:nvPr/>
        </p:nvSpPr>
        <p:spPr>
          <a:xfrm rot="16200000">
            <a:off x="11380820" y="8065775"/>
            <a:ext cx="3530838" cy="3212122"/>
          </a:xfrm>
          <a:prstGeom prst="hexagon">
            <a:avLst/>
          </a:prstGeom>
          <a:solidFill>
            <a:srgbClr val="FFFFFF"/>
          </a:solidFill>
          <a:ln w="377825">
            <a:solidFill>
              <a:schemeClr val="accent4"/>
            </a:solidFill>
          </a:ln>
          <a:effectLst>
            <a:outerShdw blurRad="177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Hexagon 8"/>
          <p:cNvSpPr/>
          <p:nvPr/>
        </p:nvSpPr>
        <p:spPr>
          <a:xfrm rot="16200000">
            <a:off x="13523128" y="4329799"/>
            <a:ext cx="3530838" cy="3212122"/>
          </a:xfrm>
          <a:prstGeom prst="hexagon">
            <a:avLst/>
          </a:prstGeom>
          <a:solidFill>
            <a:srgbClr val="FFFFFF"/>
          </a:solidFill>
          <a:ln w="377825">
            <a:solidFill>
              <a:schemeClr val="accent2"/>
            </a:solidFill>
          </a:ln>
          <a:effectLst>
            <a:outerShdw blurRad="177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Title 1"/>
          <p:cNvSpPr txBox="1">
            <a:spLocks/>
          </p:cNvSpPr>
          <p:nvPr/>
        </p:nvSpPr>
        <p:spPr>
          <a:xfrm>
            <a:off x="3383355" y="1247995"/>
            <a:ext cx="1762046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Four Step Process infographic </a:t>
            </a:r>
          </a:p>
          <a:p>
            <a:pPr algn="ctr"/>
            <a:r>
              <a:rPr lang="en-US" sz="3200" dirty="0">
                <a:latin typeface="+mn-lt"/>
              </a:rPr>
              <a:t>Etiam dignissim dolor sit amet dictum volutpat</a:t>
            </a:r>
            <a:endParaRPr lang="en-US" sz="6400" dirty="0">
              <a:solidFill>
                <a:schemeClr val="tx1">
                  <a:lumMod val="90000"/>
                  <a:lumOff val="10000"/>
                </a:schemeClr>
              </a:solidFill>
              <a:latin typeface="+mn-lt"/>
            </a:endParaRPr>
          </a:p>
        </p:txBody>
      </p:sp>
      <p:sp>
        <p:nvSpPr>
          <p:cNvPr id="13" name="Rectangle 12"/>
          <p:cNvSpPr/>
          <p:nvPr/>
        </p:nvSpPr>
        <p:spPr>
          <a:xfrm>
            <a:off x="3039941" y="5120310"/>
            <a:ext cx="5326568" cy="1516762"/>
          </a:xfrm>
          <a:prstGeom prst="rect">
            <a:avLst/>
          </a:prstGeom>
        </p:spPr>
        <p:txBody>
          <a:bodyPr wrap="square">
            <a:spAutoFit/>
          </a:bodyPr>
          <a:lstStyle/>
          <a:p>
            <a:pPr algn="r">
              <a:lnSpc>
                <a:spcPct val="89000"/>
              </a:lnSpc>
            </a:pPr>
            <a:r>
              <a:rPr lang="en-US" sz="4800"/>
              <a:t>Option 01</a:t>
            </a:r>
            <a:endParaRPr lang="en-US" sz="3200"/>
          </a:p>
          <a:p>
            <a:pPr algn="r">
              <a:lnSpc>
                <a:spcPct val="89000"/>
              </a:lnSpc>
            </a:pPr>
            <a:r>
              <a:rPr lang="en-US" sz="2800"/>
              <a:t>Lorem ipsum dolor sit amet, consectetur adipiscing elit</a:t>
            </a:r>
          </a:p>
        </p:txBody>
      </p:sp>
      <p:sp>
        <p:nvSpPr>
          <p:cNvPr id="14" name="Rectangle 13"/>
          <p:cNvSpPr/>
          <p:nvPr/>
        </p:nvSpPr>
        <p:spPr>
          <a:xfrm>
            <a:off x="720071" y="8856286"/>
            <a:ext cx="5326568" cy="1516762"/>
          </a:xfrm>
          <a:prstGeom prst="rect">
            <a:avLst/>
          </a:prstGeom>
        </p:spPr>
        <p:txBody>
          <a:bodyPr wrap="square">
            <a:spAutoFit/>
          </a:bodyPr>
          <a:lstStyle/>
          <a:p>
            <a:pPr algn="r">
              <a:lnSpc>
                <a:spcPct val="89000"/>
              </a:lnSpc>
            </a:pPr>
            <a:r>
              <a:rPr lang="en-US" sz="4800"/>
              <a:t>Option 03</a:t>
            </a:r>
            <a:endParaRPr lang="en-US" sz="3200"/>
          </a:p>
          <a:p>
            <a:pPr algn="r">
              <a:lnSpc>
                <a:spcPct val="89000"/>
              </a:lnSpc>
            </a:pPr>
            <a:r>
              <a:rPr lang="en-US" sz="2800"/>
              <a:t>Lorem ipsum dolor sit amet, consectetur adipiscing elit</a:t>
            </a:r>
          </a:p>
        </p:txBody>
      </p:sp>
      <p:sp>
        <p:nvSpPr>
          <p:cNvPr id="15" name="Rectangle 14"/>
          <p:cNvSpPr/>
          <p:nvPr/>
        </p:nvSpPr>
        <p:spPr>
          <a:xfrm>
            <a:off x="17771733" y="5120310"/>
            <a:ext cx="5326568" cy="1516762"/>
          </a:xfrm>
          <a:prstGeom prst="rect">
            <a:avLst/>
          </a:prstGeom>
        </p:spPr>
        <p:txBody>
          <a:bodyPr wrap="square">
            <a:spAutoFit/>
          </a:bodyPr>
          <a:lstStyle/>
          <a:p>
            <a:pPr>
              <a:lnSpc>
                <a:spcPct val="89000"/>
              </a:lnSpc>
            </a:pPr>
            <a:r>
              <a:rPr lang="en-US" sz="4800"/>
              <a:t>Option 02</a:t>
            </a:r>
            <a:endParaRPr lang="en-US" sz="3200"/>
          </a:p>
          <a:p>
            <a:pPr>
              <a:lnSpc>
                <a:spcPct val="89000"/>
              </a:lnSpc>
            </a:pPr>
            <a:r>
              <a:rPr lang="en-US" sz="2800"/>
              <a:t>Lorem ipsum dolor sit amet, consectetur adipiscing elit</a:t>
            </a:r>
          </a:p>
        </p:txBody>
      </p:sp>
      <p:sp>
        <p:nvSpPr>
          <p:cNvPr id="16" name="Rectangle 15"/>
          <p:cNvSpPr/>
          <p:nvPr/>
        </p:nvSpPr>
        <p:spPr>
          <a:xfrm>
            <a:off x="15451863" y="8856286"/>
            <a:ext cx="5326568" cy="1516762"/>
          </a:xfrm>
          <a:prstGeom prst="rect">
            <a:avLst/>
          </a:prstGeom>
        </p:spPr>
        <p:txBody>
          <a:bodyPr wrap="square">
            <a:spAutoFit/>
          </a:bodyPr>
          <a:lstStyle/>
          <a:p>
            <a:pPr>
              <a:lnSpc>
                <a:spcPct val="89000"/>
              </a:lnSpc>
            </a:pPr>
            <a:r>
              <a:rPr lang="en-US" sz="4800"/>
              <a:t>Option 04</a:t>
            </a:r>
            <a:endParaRPr lang="en-US" sz="3200"/>
          </a:p>
          <a:p>
            <a:pPr>
              <a:lnSpc>
                <a:spcPct val="89000"/>
              </a:lnSpc>
            </a:pPr>
            <a:r>
              <a:rPr lang="en-US" sz="2800"/>
              <a:t>Lorem ipsum dolor sit amet, consectetur adipiscing elit</a:t>
            </a:r>
          </a:p>
        </p:txBody>
      </p:sp>
      <p:sp>
        <p:nvSpPr>
          <p:cNvPr id="17" name="Rectangle 16"/>
          <p:cNvSpPr/>
          <p:nvPr/>
        </p:nvSpPr>
        <p:spPr>
          <a:xfrm>
            <a:off x="10301889" y="5451373"/>
            <a:ext cx="1107996" cy="1200329"/>
          </a:xfrm>
          <a:prstGeom prst="rect">
            <a:avLst/>
          </a:prstGeom>
        </p:spPr>
        <p:txBody>
          <a:bodyPr wrap="none">
            <a:spAutoFit/>
          </a:bodyPr>
          <a:lstStyle/>
          <a:p>
            <a:pPr algn="ctr"/>
            <a:r>
              <a:rPr lang="en-US" sz="7200">
                <a:solidFill>
                  <a:srgbClr val="3C3C3C"/>
                </a:solidFill>
                <a:latin typeface="dt-building-01" panose="02000509000000000000" pitchFamily="49" charset="0"/>
                <a:cs typeface="Arial" panose="020B0604020202020204" pitchFamily="34" charset="0"/>
              </a:rPr>
              <a:t>s</a:t>
            </a:r>
            <a:endParaRPr lang="en-US" sz="7200">
              <a:solidFill>
                <a:srgbClr val="3C3C3C"/>
              </a:solidFill>
            </a:endParaRPr>
          </a:p>
        </p:txBody>
      </p:sp>
      <p:sp>
        <p:nvSpPr>
          <p:cNvPr id="18" name="Rectangle 17"/>
          <p:cNvSpPr/>
          <p:nvPr/>
        </p:nvSpPr>
        <p:spPr>
          <a:xfrm>
            <a:off x="14734547" y="5451373"/>
            <a:ext cx="1107996" cy="1200329"/>
          </a:xfrm>
          <a:prstGeom prst="rect">
            <a:avLst/>
          </a:prstGeom>
        </p:spPr>
        <p:txBody>
          <a:bodyPr wrap="none">
            <a:spAutoFit/>
          </a:bodyPr>
          <a:lstStyle/>
          <a:p>
            <a:pPr algn="ctr"/>
            <a:r>
              <a:rPr lang="en-US" sz="7200">
                <a:solidFill>
                  <a:srgbClr val="3C3C3C"/>
                </a:solidFill>
                <a:latin typeface="dt-education-02" panose="02000509000000000000" pitchFamily="49" charset="0"/>
                <a:cs typeface="Arial" panose="020B0604020202020204" pitchFamily="34" charset="0"/>
              </a:rPr>
              <a:t>0</a:t>
            </a:r>
            <a:endParaRPr lang="en-US" sz="7200">
              <a:solidFill>
                <a:srgbClr val="3C3C3C"/>
              </a:solidFill>
            </a:endParaRPr>
          </a:p>
        </p:txBody>
      </p:sp>
      <p:sp>
        <p:nvSpPr>
          <p:cNvPr id="19" name="Rectangle 18"/>
          <p:cNvSpPr/>
          <p:nvPr/>
        </p:nvSpPr>
        <p:spPr>
          <a:xfrm>
            <a:off x="12599129" y="9082517"/>
            <a:ext cx="1107996" cy="1200329"/>
          </a:xfrm>
          <a:prstGeom prst="rect">
            <a:avLst/>
          </a:prstGeom>
        </p:spPr>
        <p:txBody>
          <a:bodyPr wrap="none">
            <a:spAutoFit/>
          </a:bodyPr>
          <a:lstStyle/>
          <a:p>
            <a:pPr algn="ctr"/>
            <a:r>
              <a:rPr lang="en-US" sz="7200">
                <a:solidFill>
                  <a:srgbClr val="3C3C3C"/>
                </a:solidFill>
                <a:latin typeface="dt-web-03" panose="02000509000000000000" pitchFamily="49" charset="0"/>
                <a:cs typeface="Arial" panose="020B0604020202020204" pitchFamily="34" charset="0"/>
              </a:rPr>
              <a:t>T</a:t>
            </a:r>
            <a:endParaRPr lang="en-US" sz="7200">
              <a:solidFill>
                <a:srgbClr val="3C3C3C"/>
              </a:solidFill>
            </a:endParaRPr>
          </a:p>
        </p:txBody>
      </p:sp>
      <p:sp>
        <p:nvSpPr>
          <p:cNvPr id="20" name="Rectangle 19"/>
          <p:cNvSpPr/>
          <p:nvPr/>
        </p:nvSpPr>
        <p:spPr>
          <a:xfrm>
            <a:off x="8159575" y="9082517"/>
            <a:ext cx="1107996" cy="1200329"/>
          </a:xfrm>
          <a:prstGeom prst="rect">
            <a:avLst/>
          </a:prstGeom>
        </p:spPr>
        <p:txBody>
          <a:bodyPr wrap="none">
            <a:spAutoFit/>
          </a:bodyPr>
          <a:lstStyle/>
          <a:p>
            <a:pPr algn="ctr"/>
            <a:r>
              <a:rPr lang="en-US" sz="7200">
                <a:solidFill>
                  <a:srgbClr val="3C3C3C"/>
                </a:solidFill>
                <a:latin typeface="dt-education-03" panose="02000509000000000000" pitchFamily="49" charset="0"/>
                <a:cs typeface="Arial" panose="020B0604020202020204" pitchFamily="34" charset="0"/>
              </a:rPr>
              <a:t>V</a:t>
            </a:r>
            <a:endParaRPr lang="en-US" sz="7200">
              <a:solidFill>
                <a:srgbClr val="3C3C3C"/>
              </a:solidFill>
            </a:endParaRPr>
          </a:p>
        </p:txBody>
      </p:sp>
    </p:spTree>
    <p:extLst>
      <p:ext uri="{BB962C8B-B14F-4D97-AF65-F5344CB8AC3E}">
        <p14:creationId xmlns:p14="http://schemas.microsoft.com/office/powerpoint/2010/main" val="248546220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6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60000">
                                          <p:cBhvr additive="base">
                                            <p:cTn id="7" dur="1500" fill="hold"/>
                                            <p:tgtEl>
                                              <p:spTgt spid="6"/>
                                            </p:tgtEl>
                                            <p:attrNameLst>
                                              <p:attrName>ppt_x</p:attrName>
                                            </p:attrNameLst>
                                          </p:cBhvr>
                                          <p:tavLst>
                                            <p:tav tm="0">
                                              <p:val>
                                                <p:strVal val="1+#ppt_w/2"/>
                                              </p:val>
                                            </p:tav>
                                            <p:tav tm="100000">
                                              <p:val>
                                                <p:strVal val="#ppt_x"/>
                                              </p:val>
                                            </p:tav>
                                          </p:tavLst>
                                        </p:anim>
                                        <p:anim calcmode="lin" valueType="num" p14:bounceEnd="60000">
                                          <p:cBhvr additive="base">
                                            <p:cTn id="8" dur="1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0000">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14:bounceEnd="60000">
                                          <p:cBhvr additive="base">
                                            <p:cTn id="11" dur="1500" fill="hold"/>
                                            <p:tgtEl>
                                              <p:spTgt spid="9"/>
                                            </p:tgtEl>
                                            <p:attrNameLst>
                                              <p:attrName>ppt_x</p:attrName>
                                            </p:attrNameLst>
                                          </p:cBhvr>
                                          <p:tavLst>
                                            <p:tav tm="0">
                                              <p:val>
                                                <p:strVal val="1+#ppt_w/2"/>
                                              </p:val>
                                            </p:tav>
                                            <p:tav tm="100000">
                                              <p:val>
                                                <p:strVal val="#ppt_x"/>
                                              </p:val>
                                            </p:tav>
                                          </p:tavLst>
                                        </p:anim>
                                        <p:anim calcmode="lin" valueType="num" p14:bounceEnd="60000">
                                          <p:cBhvr additive="base">
                                            <p:cTn id="12" dur="1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0000">
                                      <p:stCondLst>
                                        <p:cond delay="200"/>
                                      </p:stCondLst>
                                      <p:childTnLst>
                                        <p:set>
                                          <p:cBhvr>
                                            <p:cTn id="14" dur="1" fill="hold">
                                              <p:stCondLst>
                                                <p:cond delay="0"/>
                                              </p:stCondLst>
                                            </p:cTn>
                                            <p:tgtEl>
                                              <p:spTgt spid="7"/>
                                            </p:tgtEl>
                                            <p:attrNameLst>
                                              <p:attrName>style.visibility</p:attrName>
                                            </p:attrNameLst>
                                          </p:cBhvr>
                                          <p:to>
                                            <p:strVal val="visible"/>
                                          </p:to>
                                        </p:set>
                                        <p:anim calcmode="lin" valueType="num" p14:bounceEnd="60000">
                                          <p:cBhvr additive="base">
                                            <p:cTn id="15" dur="1500" fill="hold"/>
                                            <p:tgtEl>
                                              <p:spTgt spid="7"/>
                                            </p:tgtEl>
                                            <p:attrNameLst>
                                              <p:attrName>ppt_x</p:attrName>
                                            </p:attrNameLst>
                                          </p:cBhvr>
                                          <p:tavLst>
                                            <p:tav tm="0">
                                              <p:val>
                                                <p:strVal val="1+#ppt_w/2"/>
                                              </p:val>
                                            </p:tav>
                                            <p:tav tm="100000">
                                              <p:val>
                                                <p:strVal val="#ppt_x"/>
                                              </p:val>
                                            </p:tav>
                                          </p:tavLst>
                                        </p:anim>
                                        <p:anim calcmode="lin" valueType="num" p14:bounceEnd="60000">
                                          <p:cBhvr additive="base">
                                            <p:cTn id="16" dur="1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60000">
                                      <p:stCondLst>
                                        <p:cond delay="300"/>
                                      </p:stCondLst>
                                      <p:childTnLst>
                                        <p:set>
                                          <p:cBhvr>
                                            <p:cTn id="18" dur="1" fill="hold">
                                              <p:stCondLst>
                                                <p:cond delay="0"/>
                                              </p:stCondLst>
                                            </p:cTn>
                                            <p:tgtEl>
                                              <p:spTgt spid="8"/>
                                            </p:tgtEl>
                                            <p:attrNameLst>
                                              <p:attrName>style.visibility</p:attrName>
                                            </p:attrNameLst>
                                          </p:cBhvr>
                                          <p:to>
                                            <p:strVal val="visible"/>
                                          </p:to>
                                        </p:set>
                                        <p:anim calcmode="lin" valueType="num" p14:bounceEnd="60000">
                                          <p:cBhvr additive="base">
                                            <p:cTn id="19" dur="1500" fill="hold"/>
                                            <p:tgtEl>
                                              <p:spTgt spid="8"/>
                                            </p:tgtEl>
                                            <p:attrNameLst>
                                              <p:attrName>ppt_x</p:attrName>
                                            </p:attrNameLst>
                                          </p:cBhvr>
                                          <p:tavLst>
                                            <p:tav tm="0">
                                              <p:val>
                                                <p:strVal val="1+#ppt_w/2"/>
                                              </p:val>
                                            </p:tav>
                                            <p:tav tm="100000">
                                              <p:val>
                                                <p:strVal val="#ppt_x"/>
                                              </p:val>
                                            </p:tav>
                                          </p:tavLst>
                                        </p:anim>
                                        <p:anim calcmode="lin" valueType="num" p14:bounceEnd="60000">
                                          <p:cBhvr additive="base">
                                            <p:cTn id="20" dur="1500" fill="hold"/>
                                            <p:tgtEl>
                                              <p:spTgt spid="8"/>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40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par>
                                    <p:cTn id="33" presetID="10" presetClass="entr" presetSubtype="0" fill="hold" grpId="0" nodeType="withEffect">
                                      <p:stCondLst>
                                        <p:cond delay="7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par>
                                    <p:cTn id="36" presetID="10" presetClass="entr" presetSubtype="0" fill="hold" grpId="0" nodeType="withEffect">
                                      <p:stCondLst>
                                        <p:cond delay="8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grpId="0" nodeType="withEffect">
                                      <p:stCondLst>
                                        <p:cond delay="90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500"/>
                                            <p:tgtEl>
                                              <p:spTgt spid="14"/>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3" grpId="0"/>
          <p:bldP spid="14" grpId="0"/>
          <p:bldP spid="15" grpId="0"/>
          <p:bldP spid="16" grpId="0"/>
          <p:bldP spid="17" grpId="0"/>
          <p:bldP spid="18" grpId="0"/>
          <p:bldP spid="19" grpId="0"/>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1+#ppt_w/2"/>
                                              </p:val>
                                            </p:tav>
                                            <p:tav tm="100000">
                                              <p:val>
                                                <p:strVal val="#ppt_x"/>
                                              </p:val>
                                            </p:tav>
                                          </p:tavLst>
                                        </p:anim>
                                        <p:anim calcmode="lin" valueType="num">
                                          <p:cBhvr additive="base">
                                            <p:cTn id="8" dur="1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500" fill="hold"/>
                                            <p:tgtEl>
                                              <p:spTgt spid="9"/>
                                            </p:tgtEl>
                                            <p:attrNameLst>
                                              <p:attrName>ppt_x</p:attrName>
                                            </p:attrNameLst>
                                          </p:cBhvr>
                                          <p:tavLst>
                                            <p:tav tm="0">
                                              <p:val>
                                                <p:strVal val="1+#ppt_w/2"/>
                                              </p:val>
                                            </p:tav>
                                            <p:tav tm="100000">
                                              <p:val>
                                                <p:strVal val="#ppt_x"/>
                                              </p:val>
                                            </p:tav>
                                          </p:tavLst>
                                        </p:anim>
                                        <p:anim calcmode="lin" valueType="num">
                                          <p:cBhvr additive="base">
                                            <p:cTn id="12" dur="1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2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500" fill="hold"/>
                                            <p:tgtEl>
                                              <p:spTgt spid="7"/>
                                            </p:tgtEl>
                                            <p:attrNameLst>
                                              <p:attrName>ppt_x</p:attrName>
                                            </p:attrNameLst>
                                          </p:cBhvr>
                                          <p:tavLst>
                                            <p:tav tm="0">
                                              <p:val>
                                                <p:strVal val="1+#ppt_w/2"/>
                                              </p:val>
                                            </p:tav>
                                            <p:tav tm="100000">
                                              <p:val>
                                                <p:strVal val="#ppt_x"/>
                                              </p:val>
                                            </p:tav>
                                          </p:tavLst>
                                        </p:anim>
                                        <p:anim calcmode="lin" valueType="num">
                                          <p:cBhvr additive="base">
                                            <p:cTn id="16" dur="1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3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500" fill="hold"/>
                                            <p:tgtEl>
                                              <p:spTgt spid="8"/>
                                            </p:tgtEl>
                                            <p:attrNameLst>
                                              <p:attrName>ppt_x</p:attrName>
                                            </p:attrNameLst>
                                          </p:cBhvr>
                                          <p:tavLst>
                                            <p:tav tm="0">
                                              <p:val>
                                                <p:strVal val="1+#ppt_w/2"/>
                                              </p:val>
                                            </p:tav>
                                            <p:tav tm="100000">
                                              <p:val>
                                                <p:strVal val="#ppt_x"/>
                                              </p:val>
                                            </p:tav>
                                          </p:tavLst>
                                        </p:anim>
                                        <p:anim calcmode="lin" valueType="num">
                                          <p:cBhvr additive="base">
                                            <p:cTn id="20" dur="1500" fill="hold"/>
                                            <p:tgtEl>
                                              <p:spTgt spid="8"/>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40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par>
                                    <p:cTn id="33" presetID="10" presetClass="entr" presetSubtype="0" fill="hold" grpId="0" nodeType="withEffect">
                                      <p:stCondLst>
                                        <p:cond delay="70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par>
                                    <p:cTn id="36" presetID="10" presetClass="entr" presetSubtype="0" fill="hold" grpId="0" nodeType="withEffect">
                                      <p:stCondLst>
                                        <p:cond delay="8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grpId="0" nodeType="withEffect">
                                      <p:stCondLst>
                                        <p:cond delay="90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500"/>
                                            <p:tgtEl>
                                              <p:spTgt spid="14"/>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3" grpId="0"/>
          <p:bldP spid="14" grpId="0"/>
          <p:bldP spid="15" grpId="0"/>
          <p:bldP spid="16" grpId="0"/>
          <p:bldP spid="17" grpId="0"/>
          <p:bldP spid="18" grpId="0"/>
          <p:bldP spid="19" grpId="0"/>
          <p:bldP spid="20" grpId="0"/>
        </p:bldLst>
      </p:timing>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 name="Oval 602"/>
          <p:cNvSpPr/>
          <p:nvPr/>
        </p:nvSpPr>
        <p:spPr>
          <a:xfrm>
            <a:off x="3827264" y="4536877"/>
            <a:ext cx="3582706" cy="358270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5600"/>
              <a:t>01</a:t>
            </a:r>
          </a:p>
        </p:txBody>
      </p:sp>
      <p:sp>
        <p:nvSpPr>
          <p:cNvPr id="604" name="Oval 603"/>
          <p:cNvSpPr/>
          <p:nvPr/>
        </p:nvSpPr>
        <p:spPr>
          <a:xfrm>
            <a:off x="8210578" y="6017333"/>
            <a:ext cx="3582706" cy="358270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5600"/>
              <a:t>02</a:t>
            </a:r>
          </a:p>
        </p:txBody>
      </p:sp>
      <p:sp>
        <p:nvSpPr>
          <p:cNvPr id="605" name="Oval 604"/>
          <p:cNvSpPr/>
          <p:nvPr/>
        </p:nvSpPr>
        <p:spPr>
          <a:xfrm>
            <a:off x="12593892" y="4536877"/>
            <a:ext cx="3582706" cy="358270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5600"/>
              <a:t>03</a:t>
            </a:r>
          </a:p>
        </p:txBody>
      </p:sp>
      <p:sp>
        <p:nvSpPr>
          <p:cNvPr id="606" name="Oval 605"/>
          <p:cNvSpPr/>
          <p:nvPr/>
        </p:nvSpPr>
        <p:spPr>
          <a:xfrm>
            <a:off x="16977206" y="6017333"/>
            <a:ext cx="3582706" cy="358270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5600"/>
              <a:t>04</a:t>
            </a:r>
          </a:p>
        </p:txBody>
      </p:sp>
      <p:sp>
        <p:nvSpPr>
          <p:cNvPr id="608" name="Oval 607"/>
          <p:cNvSpPr/>
          <p:nvPr/>
        </p:nvSpPr>
        <p:spPr>
          <a:xfrm>
            <a:off x="3827264" y="6017333"/>
            <a:ext cx="3582706" cy="3582706"/>
          </a:xfrm>
          <a:prstGeom prst="ellipse">
            <a:avLst/>
          </a:prstGeom>
          <a:gradFill>
            <a:gsLst>
              <a:gs pos="0">
                <a:srgbClr val="FFFFFF"/>
              </a:gs>
              <a:gs pos="100000">
                <a:srgbClr val="DDDDDD"/>
              </a:gs>
            </a:gsLst>
            <a:lin ang="18600000" scaled="0"/>
          </a:gradFill>
          <a:ln w="44450">
            <a:solidFill>
              <a:srgbClr val="FBFBFB"/>
            </a:solidFill>
          </a:ln>
          <a:effectLst>
            <a:outerShdw blurRad="342900" dist="38100" dir="8100000" sx="106000" sy="106000" algn="tr"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09" name="Oval 608"/>
          <p:cNvSpPr/>
          <p:nvPr/>
        </p:nvSpPr>
        <p:spPr>
          <a:xfrm>
            <a:off x="8210576" y="4536877"/>
            <a:ext cx="3582706" cy="3582706"/>
          </a:xfrm>
          <a:prstGeom prst="ellipse">
            <a:avLst/>
          </a:prstGeom>
          <a:gradFill>
            <a:gsLst>
              <a:gs pos="0">
                <a:srgbClr val="FFFFFF"/>
              </a:gs>
              <a:gs pos="100000">
                <a:srgbClr val="DDDDDD"/>
              </a:gs>
            </a:gsLst>
            <a:lin ang="18600000" scaled="0"/>
          </a:gradFill>
          <a:ln w="44450">
            <a:solidFill>
              <a:srgbClr val="FBFBFB"/>
            </a:solidFill>
          </a:ln>
          <a:effectLst>
            <a:outerShdw blurRad="342900" dist="38100" dir="8100000" sx="106000" sy="106000" algn="tr"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10" name="Oval 609"/>
          <p:cNvSpPr/>
          <p:nvPr/>
        </p:nvSpPr>
        <p:spPr>
          <a:xfrm>
            <a:off x="12593888" y="6017333"/>
            <a:ext cx="3582706" cy="3582706"/>
          </a:xfrm>
          <a:prstGeom prst="ellipse">
            <a:avLst/>
          </a:prstGeom>
          <a:gradFill>
            <a:gsLst>
              <a:gs pos="0">
                <a:srgbClr val="FFFFFF"/>
              </a:gs>
              <a:gs pos="100000">
                <a:srgbClr val="DDDDDD"/>
              </a:gs>
            </a:gsLst>
            <a:lin ang="18600000" scaled="0"/>
          </a:gradFill>
          <a:ln w="44450">
            <a:solidFill>
              <a:srgbClr val="FBFBFB"/>
            </a:solidFill>
          </a:ln>
          <a:effectLst>
            <a:outerShdw blurRad="342900" dist="38100" dir="8100000" sx="106000" sy="106000" algn="tr"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11" name="Oval 610"/>
          <p:cNvSpPr/>
          <p:nvPr/>
        </p:nvSpPr>
        <p:spPr>
          <a:xfrm>
            <a:off x="16977200" y="4536877"/>
            <a:ext cx="3582706" cy="3582706"/>
          </a:xfrm>
          <a:prstGeom prst="ellipse">
            <a:avLst/>
          </a:prstGeom>
          <a:gradFill>
            <a:gsLst>
              <a:gs pos="0">
                <a:srgbClr val="FFFFFF"/>
              </a:gs>
              <a:gs pos="100000">
                <a:srgbClr val="DDDDDD"/>
              </a:gs>
            </a:gsLst>
            <a:lin ang="18600000" scaled="0"/>
          </a:gradFill>
          <a:ln w="44450">
            <a:solidFill>
              <a:srgbClr val="FBFBFB"/>
            </a:solidFill>
          </a:ln>
          <a:effectLst>
            <a:outerShdw blurRad="342900" dist="38100" dir="8100000" sx="106000" sy="106000" algn="tr" rotWithShape="0">
              <a:prstClr val="black">
                <a:alpha val="1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12" name="Title 1"/>
          <p:cNvSpPr txBox="1">
            <a:spLocks/>
          </p:cNvSpPr>
          <p:nvPr/>
        </p:nvSpPr>
        <p:spPr>
          <a:xfrm>
            <a:off x="3383355" y="1343967"/>
            <a:ext cx="1762046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solidFill>
                  <a:schemeClr val="tx1">
                    <a:lumMod val="90000"/>
                    <a:lumOff val="10000"/>
                  </a:schemeClr>
                </a:solidFill>
                <a:latin typeface="+mn-lt"/>
              </a:rPr>
              <a:t>Four Step Process infographic </a:t>
            </a:r>
          </a:p>
          <a:p>
            <a:pPr algn="ctr"/>
            <a:r>
              <a:rPr lang="en-US" sz="3200">
                <a:latin typeface="+mn-lt"/>
              </a:rPr>
              <a:t>Etiam dignissim dolor sit amet dictum volutpat</a:t>
            </a:r>
            <a:endParaRPr lang="en-US" sz="6400">
              <a:solidFill>
                <a:schemeClr val="tx1">
                  <a:lumMod val="90000"/>
                  <a:lumOff val="10000"/>
                </a:schemeClr>
              </a:solidFill>
              <a:latin typeface="+mn-lt"/>
            </a:endParaRPr>
          </a:p>
        </p:txBody>
      </p:sp>
      <p:sp>
        <p:nvSpPr>
          <p:cNvPr id="613" name="Rectangle 612"/>
          <p:cNvSpPr/>
          <p:nvPr/>
        </p:nvSpPr>
        <p:spPr>
          <a:xfrm>
            <a:off x="5115913" y="6639134"/>
            <a:ext cx="1005403" cy="1077218"/>
          </a:xfrm>
          <a:prstGeom prst="rect">
            <a:avLst/>
          </a:prstGeom>
        </p:spPr>
        <p:txBody>
          <a:bodyPr wrap="none">
            <a:spAutoFit/>
          </a:bodyPr>
          <a:lstStyle/>
          <a:p>
            <a:pPr algn="ctr"/>
            <a:r>
              <a:rPr lang="en-US" sz="6400">
                <a:solidFill>
                  <a:srgbClr val="3C3C3C"/>
                </a:solidFill>
                <a:latin typeface="dt-business-05" panose="02000509000000000000" pitchFamily="49" charset="0"/>
                <a:cs typeface="Arial" panose="020B0604020202020204" pitchFamily="34" charset="0"/>
              </a:rPr>
              <a:t>0</a:t>
            </a:r>
            <a:endParaRPr lang="en-US" sz="6400">
              <a:solidFill>
                <a:srgbClr val="3C3C3C"/>
              </a:solidFill>
            </a:endParaRPr>
          </a:p>
        </p:txBody>
      </p:sp>
      <p:sp>
        <p:nvSpPr>
          <p:cNvPr id="614" name="Rectangle 613"/>
          <p:cNvSpPr/>
          <p:nvPr/>
        </p:nvSpPr>
        <p:spPr>
          <a:xfrm>
            <a:off x="9499225" y="6639134"/>
            <a:ext cx="1005403" cy="1077218"/>
          </a:xfrm>
          <a:prstGeom prst="rect">
            <a:avLst/>
          </a:prstGeom>
        </p:spPr>
        <p:txBody>
          <a:bodyPr wrap="none">
            <a:spAutoFit/>
          </a:bodyPr>
          <a:lstStyle/>
          <a:p>
            <a:pPr algn="ctr"/>
            <a:r>
              <a:rPr lang="en-US" sz="6400">
                <a:solidFill>
                  <a:srgbClr val="3C3C3C"/>
                </a:solidFill>
                <a:latin typeface="dt-business-05" panose="02000509000000000000" pitchFamily="49" charset="0"/>
                <a:cs typeface="Arial" panose="020B0604020202020204" pitchFamily="34" charset="0"/>
              </a:rPr>
              <a:t>#</a:t>
            </a:r>
            <a:endParaRPr lang="en-US" sz="6400">
              <a:solidFill>
                <a:srgbClr val="3C3C3C"/>
              </a:solidFill>
            </a:endParaRPr>
          </a:p>
        </p:txBody>
      </p:sp>
      <p:sp>
        <p:nvSpPr>
          <p:cNvPr id="615" name="Rectangle 614"/>
          <p:cNvSpPr/>
          <p:nvPr/>
        </p:nvSpPr>
        <p:spPr>
          <a:xfrm>
            <a:off x="13882537" y="6639134"/>
            <a:ext cx="1005403" cy="1077218"/>
          </a:xfrm>
          <a:prstGeom prst="rect">
            <a:avLst/>
          </a:prstGeom>
        </p:spPr>
        <p:txBody>
          <a:bodyPr wrap="none">
            <a:spAutoFit/>
          </a:bodyPr>
          <a:lstStyle/>
          <a:p>
            <a:pPr algn="ctr"/>
            <a:r>
              <a:rPr lang="en-US" sz="6400">
                <a:solidFill>
                  <a:srgbClr val="3C3C3C"/>
                </a:solidFill>
                <a:latin typeface="dt-business-05" panose="02000509000000000000" pitchFamily="49" charset="0"/>
                <a:cs typeface="Arial" panose="020B0604020202020204" pitchFamily="34" charset="0"/>
              </a:rPr>
              <a:t>D</a:t>
            </a:r>
            <a:endParaRPr lang="en-US" sz="6400">
              <a:solidFill>
                <a:srgbClr val="3C3C3C"/>
              </a:solidFill>
            </a:endParaRPr>
          </a:p>
        </p:txBody>
      </p:sp>
      <p:sp>
        <p:nvSpPr>
          <p:cNvPr id="616" name="Rectangle 615"/>
          <p:cNvSpPr/>
          <p:nvPr/>
        </p:nvSpPr>
        <p:spPr>
          <a:xfrm>
            <a:off x="18265849" y="6639134"/>
            <a:ext cx="1005403" cy="1077218"/>
          </a:xfrm>
          <a:prstGeom prst="rect">
            <a:avLst/>
          </a:prstGeom>
        </p:spPr>
        <p:txBody>
          <a:bodyPr wrap="none">
            <a:spAutoFit/>
          </a:bodyPr>
          <a:lstStyle/>
          <a:p>
            <a:pPr algn="ctr"/>
            <a:r>
              <a:rPr lang="en-US" sz="6400">
                <a:solidFill>
                  <a:srgbClr val="3C3C3C"/>
                </a:solidFill>
                <a:latin typeface="dt-business-06" panose="02000509000000000000" pitchFamily="49" charset="0"/>
                <a:cs typeface="Arial" panose="020B0604020202020204" pitchFamily="34" charset="0"/>
              </a:rPr>
              <a:t>$</a:t>
            </a:r>
            <a:endParaRPr lang="en-US" sz="6400">
              <a:solidFill>
                <a:srgbClr val="3C3C3C"/>
              </a:solidFill>
            </a:endParaRPr>
          </a:p>
        </p:txBody>
      </p:sp>
      <p:sp>
        <p:nvSpPr>
          <p:cNvPr id="617" name="Rectangle 616"/>
          <p:cNvSpPr/>
          <p:nvPr/>
        </p:nvSpPr>
        <p:spPr>
          <a:xfrm>
            <a:off x="4115258" y="7899359"/>
            <a:ext cx="3006710" cy="749757"/>
          </a:xfrm>
          <a:prstGeom prst="rect">
            <a:avLst/>
          </a:prstGeom>
        </p:spPr>
        <p:txBody>
          <a:bodyPr wrap="square">
            <a:spAutoFit/>
          </a:bodyPr>
          <a:lstStyle/>
          <a:p>
            <a:pPr algn="ctr">
              <a:lnSpc>
                <a:spcPct val="89000"/>
              </a:lnSpc>
            </a:pPr>
            <a:r>
              <a:rPr lang="en-US" sz="4800" dirty="0">
                <a:solidFill>
                  <a:srgbClr val="16152C"/>
                </a:solidFill>
              </a:rPr>
              <a:t>Data</a:t>
            </a:r>
            <a:endParaRPr lang="en-US" sz="2800" dirty="0">
              <a:solidFill>
                <a:srgbClr val="16152C"/>
              </a:solidFill>
            </a:endParaRPr>
          </a:p>
        </p:txBody>
      </p:sp>
      <p:sp>
        <p:nvSpPr>
          <p:cNvPr id="618" name="Rectangle 617"/>
          <p:cNvSpPr/>
          <p:nvPr/>
        </p:nvSpPr>
        <p:spPr>
          <a:xfrm>
            <a:off x="8498570" y="5477894"/>
            <a:ext cx="3006710" cy="749757"/>
          </a:xfrm>
          <a:prstGeom prst="rect">
            <a:avLst/>
          </a:prstGeom>
        </p:spPr>
        <p:txBody>
          <a:bodyPr wrap="square">
            <a:spAutoFit/>
          </a:bodyPr>
          <a:lstStyle/>
          <a:p>
            <a:pPr algn="ctr">
              <a:lnSpc>
                <a:spcPct val="89000"/>
              </a:lnSpc>
            </a:pPr>
            <a:r>
              <a:rPr lang="en-US" sz="4800">
                <a:solidFill>
                  <a:srgbClr val="16152C"/>
                </a:solidFill>
              </a:rPr>
              <a:t>Our Fee</a:t>
            </a:r>
            <a:endParaRPr lang="en-US" sz="2800">
              <a:solidFill>
                <a:srgbClr val="16152C"/>
              </a:solidFill>
            </a:endParaRPr>
          </a:p>
        </p:txBody>
      </p:sp>
      <p:sp>
        <p:nvSpPr>
          <p:cNvPr id="619" name="Rectangle 618"/>
          <p:cNvSpPr/>
          <p:nvPr/>
        </p:nvSpPr>
        <p:spPr>
          <a:xfrm>
            <a:off x="12881882" y="7899358"/>
            <a:ext cx="3006710" cy="749757"/>
          </a:xfrm>
          <a:prstGeom prst="rect">
            <a:avLst/>
          </a:prstGeom>
        </p:spPr>
        <p:txBody>
          <a:bodyPr wrap="square">
            <a:spAutoFit/>
          </a:bodyPr>
          <a:lstStyle/>
          <a:p>
            <a:pPr algn="ctr">
              <a:lnSpc>
                <a:spcPct val="89000"/>
              </a:lnSpc>
            </a:pPr>
            <a:r>
              <a:rPr lang="en-US" sz="4800">
                <a:solidFill>
                  <a:srgbClr val="16152C"/>
                </a:solidFill>
              </a:rPr>
              <a:t>Market</a:t>
            </a:r>
            <a:endParaRPr lang="en-US" sz="2800">
              <a:solidFill>
                <a:srgbClr val="16152C"/>
              </a:solidFill>
            </a:endParaRPr>
          </a:p>
        </p:txBody>
      </p:sp>
      <p:sp>
        <p:nvSpPr>
          <p:cNvPr id="620" name="Rectangle 619"/>
          <p:cNvSpPr/>
          <p:nvPr/>
        </p:nvSpPr>
        <p:spPr>
          <a:xfrm>
            <a:off x="17265194" y="5477894"/>
            <a:ext cx="3006710" cy="749757"/>
          </a:xfrm>
          <a:prstGeom prst="rect">
            <a:avLst/>
          </a:prstGeom>
        </p:spPr>
        <p:txBody>
          <a:bodyPr wrap="square">
            <a:spAutoFit/>
          </a:bodyPr>
          <a:lstStyle/>
          <a:p>
            <a:pPr algn="ctr">
              <a:lnSpc>
                <a:spcPct val="89000"/>
              </a:lnSpc>
            </a:pPr>
            <a:r>
              <a:rPr lang="en-US" sz="4800">
                <a:solidFill>
                  <a:srgbClr val="16152C"/>
                </a:solidFill>
              </a:rPr>
              <a:t>Hiring</a:t>
            </a:r>
            <a:endParaRPr lang="en-US" sz="2800">
              <a:solidFill>
                <a:srgbClr val="16152C"/>
              </a:solidFill>
            </a:endParaRPr>
          </a:p>
        </p:txBody>
      </p:sp>
      <p:sp>
        <p:nvSpPr>
          <p:cNvPr id="622" name="Rectangle 621"/>
          <p:cNvSpPr/>
          <p:nvPr/>
        </p:nvSpPr>
        <p:spPr>
          <a:xfrm>
            <a:off x="4277886" y="10115409"/>
            <a:ext cx="2681450" cy="1626343"/>
          </a:xfrm>
          <a:prstGeom prst="rect">
            <a:avLst/>
          </a:prstGeom>
        </p:spPr>
        <p:txBody>
          <a:bodyPr wrap="square">
            <a:spAutoFit/>
          </a:bodyPr>
          <a:lstStyle/>
          <a:p>
            <a:pPr algn="ctr">
              <a:lnSpc>
                <a:spcPct val="89000"/>
              </a:lnSpc>
            </a:pPr>
            <a:r>
              <a:rPr lang="en-US" sz="2800"/>
              <a:t>Lorem ipsum dolor sit amet, consectetur adipiscing elit</a:t>
            </a:r>
          </a:p>
        </p:txBody>
      </p:sp>
      <p:sp>
        <p:nvSpPr>
          <p:cNvPr id="623" name="Rectangle 622"/>
          <p:cNvSpPr/>
          <p:nvPr/>
        </p:nvSpPr>
        <p:spPr>
          <a:xfrm>
            <a:off x="8661198" y="10115409"/>
            <a:ext cx="2681450" cy="1626343"/>
          </a:xfrm>
          <a:prstGeom prst="rect">
            <a:avLst/>
          </a:prstGeom>
        </p:spPr>
        <p:txBody>
          <a:bodyPr wrap="square">
            <a:spAutoFit/>
          </a:bodyPr>
          <a:lstStyle/>
          <a:p>
            <a:pPr algn="ctr">
              <a:lnSpc>
                <a:spcPct val="89000"/>
              </a:lnSpc>
            </a:pPr>
            <a:r>
              <a:rPr lang="en-US" sz="2800"/>
              <a:t>Lorem ipsum dolor sit amet, consectetur adipiscing elit</a:t>
            </a:r>
          </a:p>
        </p:txBody>
      </p:sp>
      <p:sp>
        <p:nvSpPr>
          <p:cNvPr id="624" name="Rectangle 623"/>
          <p:cNvSpPr/>
          <p:nvPr/>
        </p:nvSpPr>
        <p:spPr>
          <a:xfrm>
            <a:off x="13032844" y="10115409"/>
            <a:ext cx="2681450" cy="1626343"/>
          </a:xfrm>
          <a:prstGeom prst="rect">
            <a:avLst/>
          </a:prstGeom>
        </p:spPr>
        <p:txBody>
          <a:bodyPr wrap="square">
            <a:spAutoFit/>
          </a:bodyPr>
          <a:lstStyle/>
          <a:p>
            <a:pPr algn="ctr">
              <a:lnSpc>
                <a:spcPct val="89000"/>
              </a:lnSpc>
            </a:pPr>
            <a:r>
              <a:rPr lang="en-US" sz="2800"/>
              <a:t>Lorem ipsum dolor sit amet, consectetur adipiscing elit</a:t>
            </a:r>
          </a:p>
        </p:txBody>
      </p:sp>
      <p:sp>
        <p:nvSpPr>
          <p:cNvPr id="625" name="Rectangle 624"/>
          <p:cNvSpPr/>
          <p:nvPr/>
        </p:nvSpPr>
        <p:spPr>
          <a:xfrm>
            <a:off x="17427822" y="10115409"/>
            <a:ext cx="2681450" cy="1626343"/>
          </a:xfrm>
          <a:prstGeom prst="rect">
            <a:avLst/>
          </a:prstGeom>
        </p:spPr>
        <p:txBody>
          <a:bodyPr wrap="square">
            <a:spAutoFit/>
          </a:bodyPr>
          <a:lstStyle/>
          <a:p>
            <a:pPr algn="ctr">
              <a:lnSpc>
                <a:spcPct val="89000"/>
              </a:lnSpc>
            </a:pPr>
            <a:r>
              <a:rPr lang="en-US" sz="2800"/>
              <a:t>Lorem ipsum dolor sit amet, consectetur adipiscing elit</a:t>
            </a:r>
          </a:p>
        </p:txBody>
      </p:sp>
    </p:spTree>
    <p:extLst>
      <p:ext uri="{BB962C8B-B14F-4D97-AF65-F5344CB8AC3E}">
        <p14:creationId xmlns:p14="http://schemas.microsoft.com/office/powerpoint/2010/main" val="2685594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grpId="0" nodeType="withEffect">
                                  <p:stCondLst>
                                    <p:cond delay="0"/>
                                  </p:stCondLst>
                                  <p:childTnLst>
                                    <p:animMotion origin="layout" path="M 1.45833E-6 -2.96296E-6 L 1.45833E-6 -0.10833 " pathEditMode="relative" rAng="0" ptsTypes="AA">
                                      <p:cBhvr>
                                        <p:cTn id="6" dur="2000" spd="-100000" fill="hold"/>
                                        <p:tgtEl>
                                          <p:spTgt spid="608"/>
                                        </p:tgtEl>
                                        <p:attrNameLst>
                                          <p:attrName>ppt_x</p:attrName>
                                          <p:attrName>ppt_y</p:attrName>
                                        </p:attrNameLst>
                                      </p:cBhvr>
                                      <p:rCtr x="0" y="-5417"/>
                                    </p:animMotion>
                                  </p:childTnLst>
                                </p:cTn>
                              </p:par>
                              <p:par>
                                <p:cTn id="7" presetID="42" presetClass="path" presetSubtype="0" accel="50000" decel="50000" fill="hold" grpId="0" nodeType="withEffect">
                                  <p:stCondLst>
                                    <p:cond delay="0"/>
                                  </p:stCondLst>
                                  <p:childTnLst>
                                    <p:animMotion origin="layout" path="M 3.75E-6 -2.59259E-6 L 3.75E-6 0.10787 " pathEditMode="relative" rAng="0" ptsTypes="AA">
                                      <p:cBhvr>
                                        <p:cTn id="8" dur="2000" spd="-100000" fill="hold"/>
                                        <p:tgtEl>
                                          <p:spTgt spid="609"/>
                                        </p:tgtEl>
                                        <p:attrNameLst>
                                          <p:attrName>ppt_x</p:attrName>
                                          <p:attrName>ppt_y</p:attrName>
                                        </p:attrNameLst>
                                      </p:cBhvr>
                                      <p:rCtr x="0" y="5394"/>
                                    </p:animMotion>
                                  </p:childTnLst>
                                </p:cTn>
                              </p:par>
                              <p:par>
                                <p:cTn id="9" presetID="42" presetClass="path" presetSubtype="0" accel="50000" decel="50000" fill="hold" grpId="0" nodeType="withEffect">
                                  <p:stCondLst>
                                    <p:cond delay="0"/>
                                  </p:stCondLst>
                                  <p:childTnLst>
                                    <p:animMotion origin="layout" path="M -3.75E-6 -2.96296E-6 L -3.75E-6 -0.10833 " pathEditMode="relative" rAng="0" ptsTypes="AA">
                                      <p:cBhvr>
                                        <p:cTn id="10" dur="2000" spd="-100000" fill="hold"/>
                                        <p:tgtEl>
                                          <p:spTgt spid="610"/>
                                        </p:tgtEl>
                                        <p:attrNameLst>
                                          <p:attrName>ppt_x</p:attrName>
                                          <p:attrName>ppt_y</p:attrName>
                                        </p:attrNameLst>
                                      </p:cBhvr>
                                      <p:rCtr x="0" y="-5417"/>
                                    </p:animMotion>
                                  </p:childTnLst>
                                </p:cTn>
                              </p:par>
                              <p:par>
                                <p:cTn id="11" presetID="42" presetClass="path" presetSubtype="0" accel="50000" decel="50000" fill="hold" grpId="0" nodeType="withEffect">
                                  <p:stCondLst>
                                    <p:cond delay="0"/>
                                  </p:stCondLst>
                                  <p:childTnLst>
                                    <p:animMotion origin="layout" path="M -1.45833E-6 -2.59259E-6 L -1.45833E-6 0.10787 " pathEditMode="relative" rAng="0" ptsTypes="AA">
                                      <p:cBhvr>
                                        <p:cTn id="12" dur="2000" spd="-100000" fill="hold"/>
                                        <p:tgtEl>
                                          <p:spTgt spid="611"/>
                                        </p:tgtEl>
                                        <p:attrNameLst>
                                          <p:attrName>ppt_x</p:attrName>
                                          <p:attrName>ppt_y</p:attrName>
                                        </p:attrNameLst>
                                      </p:cBhvr>
                                      <p:rCtr x="0" y="5394"/>
                                    </p:animMotion>
                                  </p:childTnLst>
                                </p:cTn>
                              </p:par>
                              <p:par>
                                <p:cTn id="13" presetID="10" presetClass="entr" presetSubtype="0" fill="hold" grpId="0" nodeType="withEffect">
                                  <p:stCondLst>
                                    <p:cond delay="0"/>
                                  </p:stCondLst>
                                  <p:childTnLst>
                                    <p:set>
                                      <p:cBhvr>
                                        <p:cTn id="14" dur="1" fill="hold">
                                          <p:stCondLst>
                                            <p:cond delay="0"/>
                                          </p:stCondLst>
                                        </p:cTn>
                                        <p:tgtEl>
                                          <p:spTgt spid="613"/>
                                        </p:tgtEl>
                                        <p:attrNameLst>
                                          <p:attrName>style.visibility</p:attrName>
                                        </p:attrNameLst>
                                      </p:cBhvr>
                                      <p:to>
                                        <p:strVal val="visible"/>
                                      </p:to>
                                    </p:set>
                                    <p:animEffect transition="in" filter="fade">
                                      <p:cBhvr>
                                        <p:cTn id="15" dur="500"/>
                                        <p:tgtEl>
                                          <p:spTgt spid="613"/>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617"/>
                                        </p:tgtEl>
                                        <p:attrNameLst>
                                          <p:attrName>style.visibility</p:attrName>
                                        </p:attrNameLst>
                                      </p:cBhvr>
                                      <p:to>
                                        <p:strVal val="visible"/>
                                      </p:to>
                                    </p:set>
                                    <p:animEffect transition="in" filter="fade">
                                      <p:cBhvr>
                                        <p:cTn id="18" dur="500"/>
                                        <p:tgtEl>
                                          <p:spTgt spid="617"/>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618"/>
                                        </p:tgtEl>
                                        <p:attrNameLst>
                                          <p:attrName>style.visibility</p:attrName>
                                        </p:attrNameLst>
                                      </p:cBhvr>
                                      <p:to>
                                        <p:strVal val="visible"/>
                                      </p:to>
                                    </p:set>
                                    <p:animEffect transition="in" filter="fade">
                                      <p:cBhvr>
                                        <p:cTn id="21" dur="500"/>
                                        <p:tgtEl>
                                          <p:spTgt spid="618"/>
                                        </p:tgtEl>
                                      </p:cBhvr>
                                    </p:animEffect>
                                  </p:childTnLst>
                                </p:cTn>
                              </p:par>
                              <p:par>
                                <p:cTn id="22" presetID="10" presetClass="entr" presetSubtype="0" fill="hold" grpId="0" nodeType="withEffect">
                                  <p:stCondLst>
                                    <p:cond delay="300"/>
                                  </p:stCondLst>
                                  <p:childTnLst>
                                    <p:set>
                                      <p:cBhvr>
                                        <p:cTn id="23" dur="1" fill="hold">
                                          <p:stCondLst>
                                            <p:cond delay="0"/>
                                          </p:stCondLst>
                                        </p:cTn>
                                        <p:tgtEl>
                                          <p:spTgt spid="614"/>
                                        </p:tgtEl>
                                        <p:attrNameLst>
                                          <p:attrName>style.visibility</p:attrName>
                                        </p:attrNameLst>
                                      </p:cBhvr>
                                      <p:to>
                                        <p:strVal val="visible"/>
                                      </p:to>
                                    </p:set>
                                    <p:animEffect transition="in" filter="fade">
                                      <p:cBhvr>
                                        <p:cTn id="24" dur="500"/>
                                        <p:tgtEl>
                                          <p:spTgt spid="614"/>
                                        </p:tgtEl>
                                      </p:cBhvr>
                                    </p:animEffect>
                                  </p:childTnLst>
                                </p:cTn>
                              </p:par>
                              <p:par>
                                <p:cTn id="25" presetID="10" presetClass="entr" presetSubtype="0" fill="hold" grpId="0" nodeType="withEffect">
                                  <p:stCondLst>
                                    <p:cond delay="400"/>
                                  </p:stCondLst>
                                  <p:childTnLst>
                                    <p:set>
                                      <p:cBhvr>
                                        <p:cTn id="26" dur="1" fill="hold">
                                          <p:stCondLst>
                                            <p:cond delay="0"/>
                                          </p:stCondLst>
                                        </p:cTn>
                                        <p:tgtEl>
                                          <p:spTgt spid="615"/>
                                        </p:tgtEl>
                                        <p:attrNameLst>
                                          <p:attrName>style.visibility</p:attrName>
                                        </p:attrNameLst>
                                      </p:cBhvr>
                                      <p:to>
                                        <p:strVal val="visible"/>
                                      </p:to>
                                    </p:set>
                                    <p:animEffect transition="in" filter="fade">
                                      <p:cBhvr>
                                        <p:cTn id="27" dur="500"/>
                                        <p:tgtEl>
                                          <p:spTgt spid="615"/>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619"/>
                                        </p:tgtEl>
                                        <p:attrNameLst>
                                          <p:attrName>style.visibility</p:attrName>
                                        </p:attrNameLst>
                                      </p:cBhvr>
                                      <p:to>
                                        <p:strVal val="visible"/>
                                      </p:to>
                                    </p:set>
                                    <p:animEffect transition="in" filter="fade">
                                      <p:cBhvr>
                                        <p:cTn id="30" dur="500"/>
                                        <p:tgtEl>
                                          <p:spTgt spid="619"/>
                                        </p:tgtEl>
                                      </p:cBhvr>
                                    </p:animEffect>
                                  </p:childTnLst>
                                </p:cTn>
                              </p:par>
                              <p:par>
                                <p:cTn id="31" presetID="10" presetClass="entr" presetSubtype="0" fill="hold" grpId="0" nodeType="withEffect">
                                  <p:stCondLst>
                                    <p:cond delay="600"/>
                                  </p:stCondLst>
                                  <p:childTnLst>
                                    <p:set>
                                      <p:cBhvr>
                                        <p:cTn id="32" dur="1" fill="hold">
                                          <p:stCondLst>
                                            <p:cond delay="0"/>
                                          </p:stCondLst>
                                        </p:cTn>
                                        <p:tgtEl>
                                          <p:spTgt spid="620"/>
                                        </p:tgtEl>
                                        <p:attrNameLst>
                                          <p:attrName>style.visibility</p:attrName>
                                        </p:attrNameLst>
                                      </p:cBhvr>
                                      <p:to>
                                        <p:strVal val="visible"/>
                                      </p:to>
                                    </p:set>
                                    <p:animEffect transition="in" filter="fade">
                                      <p:cBhvr>
                                        <p:cTn id="33" dur="500"/>
                                        <p:tgtEl>
                                          <p:spTgt spid="620"/>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616"/>
                                        </p:tgtEl>
                                        <p:attrNameLst>
                                          <p:attrName>style.visibility</p:attrName>
                                        </p:attrNameLst>
                                      </p:cBhvr>
                                      <p:to>
                                        <p:strVal val="visible"/>
                                      </p:to>
                                    </p:set>
                                    <p:animEffect transition="in" filter="fade">
                                      <p:cBhvr>
                                        <p:cTn id="36" dur="500"/>
                                        <p:tgtEl>
                                          <p:spTgt spid="616"/>
                                        </p:tgtEl>
                                      </p:cBhvr>
                                    </p:animEffect>
                                  </p:childTnLst>
                                </p:cTn>
                              </p:par>
                              <p:par>
                                <p:cTn id="37" presetID="10" presetClass="entr" presetSubtype="0" fill="hold" grpId="0" nodeType="withEffect">
                                  <p:stCondLst>
                                    <p:cond delay="800"/>
                                  </p:stCondLst>
                                  <p:childTnLst>
                                    <p:set>
                                      <p:cBhvr>
                                        <p:cTn id="38" dur="1" fill="hold">
                                          <p:stCondLst>
                                            <p:cond delay="0"/>
                                          </p:stCondLst>
                                        </p:cTn>
                                        <p:tgtEl>
                                          <p:spTgt spid="622"/>
                                        </p:tgtEl>
                                        <p:attrNameLst>
                                          <p:attrName>style.visibility</p:attrName>
                                        </p:attrNameLst>
                                      </p:cBhvr>
                                      <p:to>
                                        <p:strVal val="visible"/>
                                      </p:to>
                                    </p:set>
                                    <p:animEffect transition="in" filter="fade">
                                      <p:cBhvr>
                                        <p:cTn id="39" dur="500"/>
                                        <p:tgtEl>
                                          <p:spTgt spid="622"/>
                                        </p:tgtEl>
                                      </p:cBhvr>
                                    </p:animEffect>
                                  </p:childTnLst>
                                </p:cTn>
                              </p:par>
                              <p:par>
                                <p:cTn id="40" presetID="10" presetClass="entr" presetSubtype="0" fill="hold" grpId="0" nodeType="withEffect">
                                  <p:stCondLst>
                                    <p:cond delay="900"/>
                                  </p:stCondLst>
                                  <p:childTnLst>
                                    <p:set>
                                      <p:cBhvr>
                                        <p:cTn id="41" dur="1" fill="hold">
                                          <p:stCondLst>
                                            <p:cond delay="0"/>
                                          </p:stCondLst>
                                        </p:cTn>
                                        <p:tgtEl>
                                          <p:spTgt spid="623"/>
                                        </p:tgtEl>
                                        <p:attrNameLst>
                                          <p:attrName>style.visibility</p:attrName>
                                        </p:attrNameLst>
                                      </p:cBhvr>
                                      <p:to>
                                        <p:strVal val="visible"/>
                                      </p:to>
                                    </p:set>
                                    <p:animEffect transition="in" filter="fade">
                                      <p:cBhvr>
                                        <p:cTn id="42" dur="500"/>
                                        <p:tgtEl>
                                          <p:spTgt spid="623"/>
                                        </p:tgtEl>
                                      </p:cBhvr>
                                    </p:animEffect>
                                  </p:childTnLst>
                                </p:cTn>
                              </p:par>
                              <p:par>
                                <p:cTn id="43" presetID="10" presetClass="entr" presetSubtype="0" fill="hold" grpId="0" nodeType="withEffect">
                                  <p:stCondLst>
                                    <p:cond delay="1000"/>
                                  </p:stCondLst>
                                  <p:childTnLst>
                                    <p:set>
                                      <p:cBhvr>
                                        <p:cTn id="44" dur="1" fill="hold">
                                          <p:stCondLst>
                                            <p:cond delay="0"/>
                                          </p:stCondLst>
                                        </p:cTn>
                                        <p:tgtEl>
                                          <p:spTgt spid="624"/>
                                        </p:tgtEl>
                                        <p:attrNameLst>
                                          <p:attrName>style.visibility</p:attrName>
                                        </p:attrNameLst>
                                      </p:cBhvr>
                                      <p:to>
                                        <p:strVal val="visible"/>
                                      </p:to>
                                    </p:set>
                                    <p:animEffect transition="in" filter="fade">
                                      <p:cBhvr>
                                        <p:cTn id="45" dur="500"/>
                                        <p:tgtEl>
                                          <p:spTgt spid="624"/>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625"/>
                                        </p:tgtEl>
                                        <p:attrNameLst>
                                          <p:attrName>style.visibility</p:attrName>
                                        </p:attrNameLst>
                                      </p:cBhvr>
                                      <p:to>
                                        <p:strVal val="visible"/>
                                      </p:to>
                                    </p:set>
                                    <p:animEffect transition="in" filter="fade">
                                      <p:cBhvr>
                                        <p:cTn id="48" dur="500"/>
                                        <p:tgtEl>
                                          <p:spTgt spid="6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09" grpId="0" animBg="1"/>
      <p:bldP spid="610" grpId="0" animBg="1"/>
      <p:bldP spid="611" grpId="0" animBg="1"/>
      <p:bldP spid="613" grpId="0"/>
      <p:bldP spid="614" grpId="0"/>
      <p:bldP spid="615" grpId="0"/>
      <p:bldP spid="616" grpId="0"/>
      <p:bldP spid="617" grpId="0"/>
      <p:bldP spid="618" grpId="0"/>
      <p:bldP spid="619" grpId="0"/>
      <p:bldP spid="620" grpId="0"/>
      <p:bldP spid="622" grpId="0"/>
      <p:bldP spid="623" grpId="0"/>
      <p:bldP spid="624" grpId="0"/>
      <p:bldP spid="625"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0536204" y="1530555"/>
            <a:ext cx="2957914" cy="4655190"/>
            <a:chOff x="5267308" y="765277"/>
            <a:chExt cx="1478957" cy="2327595"/>
          </a:xfrm>
        </p:grpSpPr>
        <p:sp>
          <p:nvSpPr>
            <p:cNvPr id="3" name="Rounded Rectangle 2"/>
            <p:cNvSpPr/>
            <p:nvPr/>
          </p:nvSpPr>
          <p:spPr>
            <a:xfrm>
              <a:off x="5267308" y="765277"/>
              <a:ext cx="1478957" cy="2327595"/>
            </a:xfrm>
            <a:prstGeom prst="roundRect">
              <a:avLst/>
            </a:prstGeom>
            <a:gradFill>
              <a:gsLst>
                <a:gs pos="0">
                  <a:schemeClr val="accent3"/>
                </a:gs>
                <a:gs pos="100000">
                  <a:schemeClr val="accent3">
                    <a:lumMod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 name="Rectangle 3"/>
            <p:cNvSpPr/>
            <p:nvPr/>
          </p:nvSpPr>
          <p:spPr>
            <a:xfrm>
              <a:off x="5624747" y="1067045"/>
              <a:ext cx="784830" cy="877163"/>
            </a:xfrm>
            <a:prstGeom prst="rect">
              <a:avLst/>
            </a:prstGeom>
          </p:spPr>
          <p:txBody>
            <a:bodyPr wrap="none">
              <a:spAutoFit/>
            </a:bodyPr>
            <a:lstStyle/>
            <a:p>
              <a:pPr algn="ctr"/>
              <a:r>
                <a:rPr lang="en-US" sz="10800">
                  <a:solidFill>
                    <a:srgbClr val="FFFFFF"/>
                  </a:solidFill>
                  <a:latin typeface="dt-building-01" panose="02000509000000000000" pitchFamily="49" charset="0"/>
                  <a:cs typeface="Arial" panose="020B0604020202020204" pitchFamily="34" charset="0"/>
                </a:rPr>
                <a:t>3</a:t>
              </a:r>
              <a:endParaRPr lang="en-US" sz="10800">
                <a:solidFill>
                  <a:srgbClr val="FFFFFF"/>
                </a:solidFill>
              </a:endParaRPr>
            </a:p>
          </p:txBody>
        </p:sp>
      </p:grpSp>
      <p:sp>
        <p:nvSpPr>
          <p:cNvPr id="5" name="Rectangle 4"/>
          <p:cNvSpPr/>
          <p:nvPr/>
        </p:nvSpPr>
        <p:spPr>
          <a:xfrm>
            <a:off x="7630033" y="4227378"/>
            <a:ext cx="9127112" cy="37471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6" name="Group 5"/>
          <p:cNvGrpSpPr/>
          <p:nvPr/>
        </p:nvGrpSpPr>
        <p:grpSpPr>
          <a:xfrm>
            <a:off x="10536204" y="4885941"/>
            <a:ext cx="2957914" cy="4546018"/>
            <a:chOff x="5267308" y="2442970"/>
            <a:chExt cx="1478957" cy="2273009"/>
          </a:xfrm>
        </p:grpSpPr>
        <p:sp>
          <p:nvSpPr>
            <p:cNvPr id="7" name="Rounded Rectangle 6"/>
            <p:cNvSpPr/>
            <p:nvPr/>
          </p:nvSpPr>
          <p:spPr>
            <a:xfrm>
              <a:off x="5267308" y="2442970"/>
              <a:ext cx="1478957" cy="2273009"/>
            </a:xfrm>
            <a:prstGeom prst="roundRect">
              <a:avLst/>
            </a:prstGeom>
            <a:gradFill>
              <a:gsLst>
                <a:gs pos="0">
                  <a:schemeClr val="accent2"/>
                </a:gs>
                <a:gs pos="100000">
                  <a:schemeClr val="accent2">
                    <a:lumMod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Rectangle 7"/>
            <p:cNvSpPr/>
            <p:nvPr/>
          </p:nvSpPr>
          <p:spPr>
            <a:xfrm>
              <a:off x="5624746" y="2715556"/>
              <a:ext cx="784830" cy="877163"/>
            </a:xfrm>
            <a:prstGeom prst="rect">
              <a:avLst/>
            </a:prstGeom>
          </p:spPr>
          <p:txBody>
            <a:bodyPr wrap="none">
              <a:spAutoFit/>
            </a:bodyPr>
            <a:lstStyle/>
            <a:p>
              <a:pPr algn="ctr"/>
              <a:r>
                <a:rPr lang="en-US" sz="10800">
                  <a:solidFill>
                    <a:srgbClr val="FFFFFF"/>
                  </a:solidFill>
                  <a:latin typeface="dt-building-01" panose="02000509000000000000" pitchFamily="49" charset="0"/>
                  <a:cs typeface="Arial" panose="020B0604020202020204" pitchFamily="34" charset="0"/>
                </a:rPr>
                <a:t>a</a:t>
              </a:r>
              <a:endParaRPr lang="en-US" sz="10800">
                <a:solidFill>
                  <a:srgbClr val="FFFFFF"/>
                </a:solidFill>
              </a:endParaRPr>
            </a:p>
          </p:txBody>
        </p:sp>
      </p:grpSp>
      <p:sp>
        <p:nvSpPr>
          <p:cNvPr id="9" name="Rectangle 8"/>
          <p:cNvSpPr/>
          <p:nvPr/>
        </p:nvSpPr>
        <p:spPr>
          <a:xfrm>
            <a:off x="7630033" y="7582754"/>
            <a:ext cx="9127112" cy="37471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0" name="Group 9"/>
          <p:cNvGrpSpPr/>
          <p:nvPr/>
        </p:nvGrpSpPr>
        <p:grpSpPr>
          <a:xfrm>
            <a:off x="10536204" y="8284451"/>
            <a:ext cx="2957914" cy="3777470"/>
            <a:chOff x="5267308" y="4142225"/>
            <a:chExt cx="1478957" cy="1888735"/>
          </a:xfrm>
        </p:grpSpPr>
        <p:sp>
          <p:nvSpPr>
            <p:cNvPr id="11" name="Rounded Rectangle 10"/>
            <p:cNvSpPr/>
            <p:nvPr/>
          </p:nvSpPr>
          <p:spPr>
            <a:xfrm>
              <a:off x="5267308" y="4142225"/>
              <a:ext cx="1478957" cy="1888735"/>
            </a:xfrm>
            <a:prstGeom prst="roundRect">
              <a:avLst/>
            </a:prstGeom>
            <a:gradFill>
              <a:gsLst>
                <a:gs pos="0">
                  <a:schemeClr val="accent1"/>
                </a:gs>
                <a:gs pos="100000">
                  <a:schemeClr val="accent1">
                    <a:lumMod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Rectangle 11"/>
            <p:cNvSpPr/>
            <p:nvPr/>
          </p:nvSpPr>
          <p:spPr>
            <a:xfrm>
              <a:off x="5624746" y="4437538"/>
              <a:ext cx="784830" cy="877163"/>
            </a:xfrm>
            <a:prstGeom prst="rect">
              <a:avLst/>
            </a:prstGeom>
          </p:spPr>
          <p:txBody>
            <a:bodyPr wrap="none">
              <a:spAutoFit/>
            </a:bodyPr>
            <a:lstStyle/>
            <a:p>
              <a:pPr algn="ctr"/>
              <a:r>
                <a:rPr lang="en-US" sz="10800">
                  <a:solidFill>
                    <a:srgbClr val="FFFFFF"/>
                  </a:solidFill>
                  <a:latin typeface="dt-building-01" panose="02000509000000000000" pitchFamily="49" charset="0"/>
                  <a:cs typeface="Arial" panose="020B0604020202020204" pitchFamily="34" charset="0"/>
                </a:rPr>
                <a:t>p</a:t>
              </a:r>
              <a:endParaRPr lang="en-US" sz="10800">
                <a:solidFill>
                  <a:srgbClr val="FFFFFF"/>
                </a:solidFill>
              </a:endParaRPr>
            </a:p>
          </p:txBody>
        </p:sp>
      </p:grpSp>
      <p:sp>
        <p:nvSpPr>
          <p:cNvPr id="13" name="Rectangle 12"/>
          <p:cNvSpPr/>
          <p:nvPr/>
        </p:nvSpPr>
        <p:spPr>
          <a:xfrm>
            <a:off x="7630033" y="10981266"/>
            <a:ext cx="9127112" cy="37471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4" name="Group 13"/>
          <p:cNvGrpSpPr/>
          <p:nvPr/>
        </p:nvGrpSpPr>
        <p:grpSpPr>
          <a:xfrm>
            <a:off x="3225800" y="5461443"/>
            <a:ext cx="7408625" cy="1870495"/>
            <a:chOff x="5983986" y="1267275"/>
            <a:chExt cx="2697508" cy="935246"/>
          </a:xfrm>
        </p:grpSpPr>
        <p:sp>
          <p:nvSpPr>
            <p:cNvPr id="15" name="Rectangle 14"/>
            <p:cNvSpPr/>
            <p:nvPr/>
          </p:nvSpPr>
          <p:spPr>
            <a:xfrm flipH="1">
              <a:off x="5983986" y="1542629"/>
              <a:ext cx="2697508" cy="659892"/>
            </a:xfrm>
            <a:prstGeom prst="rect">
              <a:avLst/>
            </a:prstGeom>
          </p:spPr>
          <p:txBody>
            <a:bodyPr wrap="square" lIns="487680" rIns="487680" bIns="121920">
              <a:spAutoFit/>
            </a:bodyPr>
            <a:lstStyle/>
            <a:p>
              <a:pPr algn="r">
                <a:lnSpc>
                  <a:spcPct val="89000"/>
                </a:lnSpc>
              </a:pPr>
              <a:r>
                <a:rPr lang="en-US" sz="2800" dirty="0">
                  <a:solidFill>
                    <a:schemeClr val="tx1">
                      <a:lumMod val="90000"/>
                      <a:lumOff val="10000"/>
                    </a:schemeClr>
                  </a:solidFill>
                </a:rPr>
                <a:t>Lorem ipsum dolor sit amet, consectetur adipiscing elit</a:t>
              </a:r>
            </a:p>
          </p:txBody>
        </p:sp>
        <p:sp>
          <p:nvSpPr>
            <p:cNvPr id="16" name="Rectangle 15"/>
            <p:cNvSpPr/>
            <p:nvPr/>
          </p:nvSpPr>
          <p:spPr>
            <a:xfrm flipH="1">
              <a:off x="5983986" y="1267275"/>
              <a:ext cx="2680097" cy="331180"/>
            </a:xfrm>
            <a:prstGeom prst="rect">
              <a:avLst/>
            </a:prstGeom>
          </p:spPr>
          <p:txBody>
            <a:bodyPr wrap="square" lIns="487680" rIns="487680" bIns="121920">
              <a:spAutoFit/>
            </a:bodyPr>
            <a:lstStyle/>
            <a:p>
              <a:pPr algn="r">
                <a:lnSpc>
                  <a:spcPct val="89000"/>
                </a:lnSpc>
              </a:pPr>
              <a:r>
                <a:rPr lang="en-US" sz="3600">
                  <a:solidFill>
                    <a:schemeClr val="tx1">
                      <a:lumMod val="90000"/>
                      <a:lumOff val="10000"/>
                    </a:schemeClr>
                  </a:solidFill>
                  <a:latin typeface="+mj-lt"/>
                </a:rPr>
                <a:t>Lorem ipsum</a:t>
              </a:r>
            </a:p>
          </p:txBody>
        </p:sp>
      </p:grpSp>
      <p:grpSp>
        <p:nvGrpSpPr>
          <p:cNvPr id="17" name="Group 16"/>
          <p:cNvGrpSpPr/>
          <p:nvPr/>
        </p:nvGrpSpPr>
        <p:grpSpPr>
          <a:xfrm>
            <a:off x="13494112" y="2134091"/>
            <a:ext cx="7105287" cy="1870495"/>
            <a:chOff x="5983986" y="1267275"/>
            <a:chExt cx="2697508" cy="935246"/>
          </a:xfrm>
        </p:grpSpPr>
        <p:sp>
          <p:nvSpPr>
            <p:cNvPr id="18" name="Rectangle 17"/>
            <p:cNvSpPr/>
            <p:nvPr/>
          </p:nvSpPr>
          <p:spPr>
            <a:xfrm flipH="1">
              <a:off x="5983986" y="1542629"/>
              <a:ext cx="2697508" cy="659892"/>
            </a:xfrm>
            <a:prstGeom prst="rect">
              <a:avLst/>
            </a:prstGeom>
          </p:spPr>
          <p:txBody>
            <a:bodyPr wrap="square" lIns="487680" rIns="487680" bIns="121920">
              <a:spAutoFit/>
            </a:bodyPr>
            <a:lstStyle/>
            <a:p>
              <a:pPr>
                <a:lnSpc>
                  <a:spcPct val="89000"/>
                </a:lnSpc>
              </a:pPr>
              <a:r>
                <a:rPr lang="en-US" sz="2800" dirty="0">
                  <a:solidFill>
                    <a:schemeClr val="tx1">
                      <a:lumMod val="90000"/>
                      <a:lumOff val="10000"/>
                    </a:schemeClr>
                  </a:solidFill>
                </a:rPr>
                <a:t>Lorem ipsum dolor sit amet, consectetur adipiscing elit</a:t>
              </a:r>
            </a:p>
          </p:txBody>
        </p:sp>
        <p:sp>
          <p:nvSpPr>
            <p:cNvPr id="19" name="Rectangle 18"/>
            <p:cNvSpPr/>
            <p:nvPr/>
          </p:nvSpPr>
          <p:spPr>
            <a:xfrm flipH="1">
              <a:off x="5983986" y="1267275"/>
              <a:ext cx="2680097" cy="331180"/>
            </a:xfrm>
            <a:prstGeom prst="rect">
              <a:avLst/>
            </a:prstGeom>
          </p:spPr>
          <p:txBody>
            <a:bodyPr wrap="square" lIns="487680" rIns="487680" bIns="121920">
              <a:spAutoFit/>
            </a:bodyPr>
            <a:lstStyle/>
            <a:p>
              <a:pPr>
                <a:lnSpc>
                  <a:spcPct val="89000"/>
                </a:lnSpc>
              </a:pPr>
              <a:r>
                <a:rPr lang="en-US" sz="3600">
                  <a:solidFill>
                    <a:schemeClr val="tx1">
                      <a:lumMod val="90000"/>
                      <a:lumOff val="10000"/>
                    </a:schemeClr>
                  </a:solidFill>
                  <a:latin typeface="+mj-lt"/>
                </a:rPr>
                <a:t>Lorem ipsum</a:t>
              </a:r>
            </a:p>
          </p:txBody>
        </p:sp>
      </p:grpSp>
      <p:grpSp>
        <p:nvGrpSpPr>
          <p:cNvPr id="20" name="Group 19"/>
          <p:cNvGrpSpPr/>
          <p:nvPr/>
        </p:nvGrpSpPr>
        <p:grpSpPr>
          <a:xfrm>
            <a:off x="13494112" y="8881255"/>
            <a:ext cx="6169203" cy="1870495"/>
            <a:chOff x="5983986" y="1267275"/>
            <a:chExt cx="2697508" cy="935246"/>
          </a:xfrm>
        </p:grpSpPr>
        <p:sp>
          <p:nvSpPr>
            <p:cNvPr id="21" name="Rectangle 20"/>
            <p:cNvSpPr/>
            <p:nvPr/>
          </p:nvSpPr>
          <p:spPr>
            <a:xfrm flipH="1">
              <a:off x="5983986" y="1542629"/>
              <a:ext cx="2697508" cy="659892"/>
            </a:xfrm>
            <a:prstGeom prst="rect">
              <a:avLst/>
            </a:prstGeom>
          </p:spPr>
          <p:txBody>
            <a:bodyPr wrap="square" lIns="487680" rIns="487680" bIns="121920">
              <a:spAutoFit/>
            </a:bodyPr>
            <a:lstStyle/>
            <a:p>
              <a:pPr>
                <a:lnSpc>
                  <a:spcPct val="89000"/>
                </a:lnSpc>
              </a:pPr>
              <a:r>
                <a:rPr lang="en-US" sz="2800" dirty="0">
                  <a:solidFill>
                    <a:schemeClr val="tx1">
                      <a:lumMod val="90000"/>
                      <a:lumOff val="10000"/>
                    </a:schemeClr>
                  </a:solidFill>
                </a:rPr>
                <a:t>Lorem ipsum dolor sit amet, consectetur adipiscing elit</a:t>
              </a:r>
            </a:p>
          </p:txBody>
        </p:sp>
        <p:sp>
          <p:nvSpPr>
            <p:cNvPr id="22" name="Rectangle 21"/>
            <p:cNvSpPr/>
            <p:nvPr/>
          </p:nvSpPr>
          <p:spPr>
            <a:xfrm flipH="1">
              <a:off x="5983986" y="1267275"/>
              <a:ext cx="2680097" cy="331180"/>
            </a:xfrm>
            <a:prstGeom prst="rect">
              <a:avLst/>
            </a:prstGeom>
          </p:spPr>
          <p:txBody>
            <a:bodyPr wrap="square" lIns="487680" rIns="487680" bIns="121920">
              <a:spAutoFit/>
            </a:bodyPr>
            <a:lstStyle/>
            <a:p>
              <a:pPr>
                <a:lnSpc>
                  <a:spcPct val="89000"/>
                </a:lnSpc>
              </a:pPr>
              <a:r>
                <a:rPr lang="en-US" sz="3600">
                  <a:solidFill>
                    <a:schemeClr val="tx1">
                      <a:lumMod val="90000"/>
                      <a:lumOff val="10000"/>
                    </a:schemeClr>
                  </a:solidFill>
                  <a:latin typeface="+mj-lt"/>
                </a:rPr>
                <a:t>Lorem ipsum</a:t>
              </a:r>
            </a:p>
          </p:txBody>
        </p:sp>
      </p:grpSp>
      <p:sp>
        <p:nvSpPr>
          <p:cNvPr id="23" name="TextBox 22"/>
          <p:cNvSpPr txBox="1"/>
          <p:nvPr/>
        </p:nvSpPr>
        <p:spPr>
          <a:xfrm>
            <a:off x="6847092" y="8549988"/>
            <a:ext cx="3183884" cy="1938992"/>
          </a:xfrm>
          <a:prstGeom prst="rect">
            <a:avLst/>
          </a:prstGeom>
          <a:noFill/>
        </p:spPr>
        <p:txBody>
          <a:bodyPr wrap="none" rtlCol="0">
            <a:spAutoFit/>
          </a:bodyPr>
          <a:lstStyle/>
          <a:p>
            <a:pPr algn="ctr"/>
            <a:r>
              <a:rPr lang="en-US" sz="12000">
                <a:solidFill>
                  <a:schemeClr val="tx1">
                    <a:lumMod val="90000"/>
                    <a:lumOff val="10000"/>
                  </a:schemeClr>
                </a:solidFill>
              </a:rPr>
              <a:t>55%</a:t>
            </a:r>
          </a:p>
        </p:txBody>
      </p:sp>
      <p:sp>
        <p:nvSpPr>
          <p:cNvPr id="24" name="TextBox 23"/>
          <p:cNvSpPr txBox="1"/>
          <p:nvPr/>
        </p:nvSpPr>
        <p:spPr>
          <a:xfrm>
            <a:off x="13930068" y="5154292"/>
            <a:ext cx="3183884" cy="1938992"/>
          </a:xfrm>
          <a:prstGeom prst="rect">
            <a:avLst/>
          </a:prstGeom>
          <a:noFill/>
        </p:spPr>
        <p:txBody>
          <a:bodyPr wrap="none" rtlCol="0">
            <a:spAutoFit/>
          </a:bodyPr>
          <a:lstStyle/>
          <a:p>
            <a:pPr algn="ctr"/>
            <a:r>
              <a:rPr lang="en-US" sz="12000" dirty="0">
                <a:solidFill>
                  <a:schemeClr val="tx1">
                    <a:lumMod val="90000"/>
                    <a:lumOff val="10000"/>
                  </a:schemeClr>
                </a:solidFill>
              </a:rPr>
              <a:t>99%</a:t>
            </a:r>
          </a:p>
        </p:txBody>
      </p:sp>
      <p:sp>
        <p:nvSpPr>
          <p:cNvPr id="25" name="TextBox 24"/>
          <p:cNvSpPr txBox="1"/>
          <p:nvPr/>
        </p:nvSpPr>
        <p:spPr>
          <a:xfrm>
            <a:off x="6901236" y="1785940"/>
            <a:ext cx="3183884" cy="1938992"/>
          </a:xfrm>
          <a:prstGeom prst="rect">
            <a:avLst/>
          </a:prstGeom>
          <a:noFill/>
        </p:spPr>
        <p:txBody>
          <a:bodyPr wrap="none" rtlCol="0">
            <a:spAutoFit/>
          </a:bodyPr>
          <a:lstStyle/>
          <a:p>
            <a:pPr algn="ctr"/>
            <a:r>
              <a:rPr lang="en-US" sz="12000">
                <a:solidFill>
                  <a:schemeClr val="tx1">
                    <a:lumMod val="90000"/>
                    <a:lumOff val="10000"/>
                  </a:schemeClr>
                </a:solidFill>
              </a:rPr>
              <a:t>70%</a:t>
            </a:r>
          </a:p>
        </p:txBody>
      </p:sp>
    </p:spTree>
    <p:extLst>
      <p:ext uri="{BB962C8B-B14F-4D97-AF65-F5344CB8AC3E}">
        <p14:creationId xmlns:p14="http://schemas.microsoft.com/office/powerpoint/2010/main" val="191884015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667">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14:bounceEnd="66667">
                                          <p:cBhvr additive="base">
                                            <p:cTn id="7" dur="1500" fill="hold"/>
                                            <p:tgtEl>
                                              <p:spTgt spid="10"/>
                                            </p:tgtEl>
                                            <p:attrNameLst>
                                              <p:attrName>ppt_x</p:attrName>
                                            </p:attrNameLst>
                                          </p:cBhvr>
                                          <p:tavLst>
                                            <p:tav tm="0">
                                              <p:val>
                                                <p:strVal val="#ppt_x"/>
                                              </p:val>
                                            </p:tav>
                                            <p:tav tm="100000">
                                              <p:val>
                                                <p:strVal val="#ppt_x"/>
                                              </p:val>
                                            </p:tav>
                                          </p:tavLst>
                                        </p:anim>
                                        <p:anim calcmode="lin" valueType="num" p14:bounceEnd="66667">
                                          <p:cBhvr additive="base">
                                            <p:cTn id="8" dur="1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6667">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66667">
                                          <p:cBhvr additive="base">
                                            <p:cTn id="11" dur="1500" fill="hold"/>
                                            <p:tgtEl>
                                              <p:spTgt spid="6"/>
                                            </p:tgtEl>
                                            <p:attrNameLst>
                                              <p:attrName>ppt_x</p:attrName>
                                            </p:attrNameLst>
                                          </p:cBhvr>
                                          <p:tavLst>
                                            <p:tav tm="0">
                                              <p:val>
                                                <p:strVal val="#ppt_x"/>
                                              </p:val>
                                            </p:tav>
                                            <p:tav tm="100000">
                                              <p:val>
                                                <p:strVal val="#ppt_x"/>
                                              </p:val>
                                            </p:tav>
                                          </p:tavLst>
                                        </p:anim>
                                        <p:anim calcmode="lin" valueType="num" p14:bounceEnd="66667">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6667">
                                      <p:stCondLst>
                                        <p:cond delay="200"/>
                                      </p:stCondLst>
                                      <p:childTnLst>
                                        <p:set>
                                          <p:cBhvr>
                                            <p:cTn id="14" dur="1" fill="hold">
                                              <p:stCondLst>
                                                <p:cond delay="0"/>
                                              </p:stCondLst>
                                            </p:cTn>
                                            <p:tgtEl>
                                              <p:spTgt spid="2"/>
                                            </p:tgtEl>
                                            <p:attrNameLst>
                                              <p:attrName>style.visibility</p:attrName>
                                            </p:attrNameLst>
                                          </p:cBhvr>
                                          <p:to>
                                            <p:strVal val="visible"/>
                                          </p:to>
                                        </p:set>
                                        <p:anim calcmode="lin" valueType="num" p14:bounceEnd="66667">
                                          <p:cBhvr additive="base">
                                            <p:cTn id="15" dur="1500" fill="hold"/>
                                            <p:tgtEl>
                                              <p:spTgt spid="2"/>
                                            </p:tgtEl>
                                            <p:attrNameLst>
                                              <p:attrName>ppt_x</p:attrName>
                                            </p:attrNameLst>
                                          </p:cBhvr>
                                          <p:tavLst>
                                            <p:tav tm="0">
                                              <p:val>
                                                <p:strVal val="#ppt_x"/>
                                              </p:val>
                                            </p:tav>
                                            <p:tav tm="100000">
                                              <p:val>
                                                <p:strVal val="#ppt_x"/>
                                              </p:val>
                                            </p:tav>
                                          </p:tavLst>
                                        </p:anim>
                                        <p:anim calcmode="lin" valueType="num" p14:bounceEnd="66667">
                                          <p:cBhvr additive="base">
                                            <p:cTn id="16" dur="1500" fill="hold"/>
                                            <p:tgtEl>
                                              <p:spTgt spid="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30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10" presetClass="entr" presetSubtype="0" fill="hold" nodeType="withEffect">
                                      <p:stCondLst>
                                        <p:cond delay="40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nodeType="withEffect">
                                      <p:stCondLst>
                                        <p:cond delay="5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10" presetClass="entr" presetSubtype="0" fill="hold" grpId="0" nodeType="withEffect">
                                      <p:stCondLst>
                                        <p:cond delay="80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500" fill="hold"/>
                                            <p:tgtEl>
                                              <p:spTgt spid="10"/>
                                            </p:tgtEl>
                                            <p:attrNameLst>
                                              <p:attrName>ppt_x</p:attrName>
                                            </p:attrNameLst>
                                          </p:cBhvr>
                                          <p:tavLst>
                                            <p:tav tm="0">
                                              <p:val>
                                                <p:strVal val="#ppt_x"/>
                                              </p:val>
                                            </p:tav>
                                            <p:tav tm="100000">
                                              <p:val>
                                                <p:strVal val="#ppt_x"/>
                                              </p:val>
                                            </p:tav>
                                          </p:tavLst>
                                        </p:anim>
                                        <p:anim calcmode="lin" valueType="num">
                                          <p:cBhvr additive="base">
                                            <p:cTn id="8" dur="1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500" fill="hold"/>
                                            <p:tgtEl>
                                              <p:spTgt spid="6"/>
                                            </p:tgtEl>
                                            <p:attrNameLst>
                                              <p:attrName>ppt_x</p:attrName>
                                            </p:attrNameLst>
                                          </p:cBhvr>
                                          <p:tavLst>
                                            <p:tav tm="0">
                                              <p:val>
                                                <p:strVal val="#ppt_x"/>
                                              </p:val>
                                            </p:tav>
                                            <p:tav tm="100000">
                                              <p:val>
                                                <p:strVal val="#ppt_x"/>
                                              </p:val>
                                            </p:tav>
                                          </p:tavLst>
                                        </p:anim>
                                        <p:anim calcmode="lin" valueType="num">
                                          <p:cBhvr additive="base">
                                            <p:cTn id="12" dur="1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500" fill="hold"/>
                                            <p:tgtEl>
                                              <p:spTgt spid="2"/>
                                            </p:tgtEl>
                                            <p:attrNameLst>
                                              <p:attrName>ppt_x</p:attrName>
                                            </p:attrNameLst>
                                          </p:cBhvr>
                                          <p:tavLst>
                                            <p:tav tm="0">
                                              <p:val>
                                                <p:strVal val="#ppt_x"/>
                                              </p:val>
                                            </p:tav>
                                            <p:tav tm="100000">
                                              <p:val>
                                                <p:strVal val="#ppt_x"/>
                                              </p:val>
                                            </p:tav>
                                          </p:tavLst>
                                        </p:anim>
                                        <p:anim calcmode="lin" valueType="num">
                                          <p:cBhvr additive="base">
                                            <p:cTn id="16" dur="1500" fill="hold"/>
                                            <p:tgtEl>
                                              <p:spTgt spid="2"/>
                                            </p:tgtEl>
                                            <p:attrNameLst>
                                              <p:attrName>ppt_y</p:attrName>
                                            </p:attrNameLst>
                                          </p:cBhvr>
                                          <p:tavLst>
                                            <p:tav tm="0">
                                              <p:val>
                                                <p:strVal val="1+#ppt_h/2"/>
                                              </p:val>
                                            </p:tav>
                                            <p:tav tm="100000">
                                              <p:val>
                                                <p:strVal val="#ppt_y"/>
                                              </p:val>
                                            </p:tav>
                                          </p:tavLst>
                                        </p:anim>
                                      </p:childTnLst>
                                    </p:cTn>
                                  </p:par>
                                  <p:par>
                                    <p:cTn id="17" presetID="10" presetClass="entr" presetSubtype="0" fill="hold" nodeType="withEffect">
                                      <p:stCondLst>
                                        <p:cond delay="30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10" presetClass="entr" presetSubtype="0" fill="hold" nodeType="withEffect">
                                      <p:stCondLst>
                                        <p:cond delay="40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nodeType="withEffect">
                                      <p:stCondLst>
                                        <p:cond delay="5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10" presetClass="entr" presetSubtype="0" fill="hold" grpId="0" nodeType="withEffect">
                                      <p:stCondLst>
                                        <p:cond delay="80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Lst>
      </p:timing>
    </mc:Fallback>
  </mc:AlternateContent>
</p:sld>
</file>

<file path=ppt/slides/slide227.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grpSp>
        <p:nvGrpSpPr>
          <p:cNvPr id="87" name="Group 86"/>
          <p:cNvGrpSpPr/>
          <p:nvPr/>
        </p:nvGrpSpPr>
        <p:grpSpPr>
          <a:xfrm>
            <a:off x="12531545" y="719091"/>
            <a:ext cx="4792200" cy="2835594"/>
            <a:chOff x="6218750" y="359545"/>
            <a:chExt cx="2396100" cy="1417797"/>
          </a:xfrm>
        </p:grpSpPr>
        <p:grpSp>
          <p:nvGrpSpPr>
            <p:cNvPr id="38" name="Group 37"/>
            <p:cNvGrpSpPr/>
            <p:nvPr/>
          </p:nvGrpSpPr>
          <p:grpSpPr>
            <a:xfrm>
              <a:off x="6218750" y="359545"/>
              <a:ext cx="2396100" cy="1417797"/>
              <a:chOff x="5195888" y="1254126"/>
              <a:chExt cx="1800225" cy="1065212"/>
            </a:xfrm>
          </p:grpSpPr>
          <p:grpSp>
            <p:nvGrpSpPr>
              <p:cNvPr id="28" name="Group 27"/>
              <p:cNvGrpSpPr/>
              <p:nvPr/>
            </p:nvGrpSpPr>
            <p:grpSpPr>
              <a:xfrm>
                <a:off x="5195888" y="1254126"/>
                <a:ext cx="1800225" cy="1065212"/>
                <a:chOff x="5195888" y="1254126"/>
                <a:chExt cx="1800225" cy="1065212"/>
              </a:xfrm>
            </p:grpSpPr>
            <p:sp>
              <p:nvSpPr>
                <p:cNvPr id="9" name="Freeform 5"/>
                <p:cNvSpPr>
                  <a:spLocks/>
                </p:cNvSpPr>
                <p:nvPr/>
              </p:nvSpPr>
              <p:spPr bwMode="auto">
                <a:xfrm>
                  <a:off x="5195888" y="1874838"/>
                  <a:ext cx="1800225" cy="444500"/>
                </a:xfrm>
                <a:custGeom>
                  <a:avLst/>
                  <a:gdLst>
                    <a:gd name="T0" fmla="*/ 0 w 1134"/>
                    <a:gd name="T1" fmla="*/ 166 h 280"/>
                    <a:gd name="T2" fmla="*/ 567 w 1134"/>
                    <a:gd name="T3" fmla="*/ 280 h 280"/>
                    <a:gd name="T4" fmla="*/ 1134 w 1134"/>
                    <a:gd name="T5" fmla="*/ 166 h 280"/>
                    <a:gd name="T6" fmla="*/ 567 w 1134"/>
                    <a:gd name="T7" fmla="*/ 0 h 280"/>
                    <a:gd name="T8" fmla="*/ 0 w 1134"/>
                    <a:gd name="T9" fmla="*/ 166 h 280"/>
                  </a:gdLst>
                  <a:ahLst/>
                  <a:cxnLst>
                    <a:cxn ang="0">
                      <a:pos x="T0" y="T1"/>
                    </a:cxn>
                    <a:cxn ang="0">
                      <a:pos x="T2" y="T3"/>
                    </a:cxn>
                    <a:cxn ang="0">
                      <a:pos x="T4" y="T5"/>
                    </a:cxn>
                    <a:cxn ang="0">
                      <a:pos x="T6" y="T7"/>
                    </a:cxn>
                    <a:cxn ang="0">
                      <a:pos x="T8" y="T9"/>
                    </a:cxn>
                  </a:cxnLst>
                  <a:rect l="0" t="0" r="r" b="b"/>
                  <a:pathLst>
                    <a:path w="1134" h="280">
                      <a:moveTo>
                        <a:pt x="0" y="166"/>
                      </a:moveTo>
                      <a:lnTo>
                        <a:pt x="567" y="280"/>
                      </a:lnTo>
                      <a:lnTo>
                        <a:pt x="1134" y="166"/>
                      </a:lnTo>
                      <a:lnTo>
                        <a:pt x="567" y="0"/>
                      </a:lnTo>
                      <a:lnTo>
                        <a:pt x="0" y="166"/>
                      </a:lnTo>
                      <a:close/>
                    </a:path>
                  </a:pathLst>
                </a:custGeom>
                <a:solidFill>
                  <a:schemeClr val="tx1">
                    <a:lumMod val="90000"/>
                    <a:lumOff val="10000"/>
                  </a:schemeClr>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10" name="Freeform 6"/>
                <p:cNvSpPr>
                  <a:spLocks/>
                </p:cNvSpPr>
                <p:nvPr/>
              </p:nvSpPr>
              <p:spPr bwMode="auto">
                <a:xfrm>
                  <a:off x="6096000" y="1254126"/>
                  <a:ext cx="900113" cy="884238"/>
                </a:xfrm>
                <a:custGeom>
                  <a:avLst/>
                  <a:gdLst>
                    <a:gd name="T0" fmla="*/ 0 w 567"/>
                    <a:gd name="T1" fmla="*/ 391 h 557"/>
                    <a:gd name="T2" fmla="*/ 0 w 567"/>
                    <a:gd name="T3" fmla="*/ 0 h 557"/>
                    <a:gd name="T4" fmla="*/ 567 w 567"/>
                    <a:gd name="T5" fmla="*/ 236 h 557"/>
                    <a:gd name="T6" fmla="*/ 567 w 567"/>
                    <a:gd name="T7" fmla="*/ 557 h 557"/>
                    <a:gd name="T8" fmla="*/ 0 w 567"/>
                    <a:gd name="T9" fmla="*/ 391 h 557"/>
                  </a:gdLst>
                  <a:ahLst/>
                  <a:cxnLst>
                    <a:cxn ang="0">
                      <a:pos x="T0" y="T1"/>
                    </a:cxn>
                    <a:cxn ang="0">
                      <a:pos x="T2" y="T3"/>
                    </a:cxn>
                    <a:cxn ang="0">
                      <a:pos x="T4" y="T5"/>
                    </a:cxn>
                    <a:cxn ang="0">
                      <a:pos x="T6" y="T7"/>
                    </a:cxn>
                    <a:cxn ang="0">
                      <a:pos x="T8" y="T9"/>
                    </a:cxn>
                  </a:cxnLst>
                  <a:rect l="0" t="0" r="r" b="b"/>
                  <a:pathLst>
                    <a:path w="567" h="557">
                      <a:moveTo>
                        <a:pt x="0" y="391"/>
                      </a:moveTo>
                      <a:lnTo>
                        <a:pt x="0" y="0"/>
                      </a:lnTo>
                      <a:lnTo>
                        <a:pt x="567" y="236"/>
                      </a:lnTo>
                      <a:lnTo>
                        <a:pt x="567" y="557"/>
                      </a:lnTo>
                      <a:lnTo>
                        <a:pt x="0" y="391"/>
                      </a:lnTo>
                      <a:close/>
                    </a:path>
                  </a:pathLst>
                </a:custGeom>
                <a:solidFill>
                  <a:schemeClr val="accent5">
                    <a:lumMod val="75000"/>
                  </a:schemeClr>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11" name="Freeform 7"/>
                <p:cNvSpPr>
                  <a:spLocks/>
                </p:cNvSpPr>
                <p:nvPr/>
              </p:nvSpPr>
              <p:spPr bwMode="auto">
                <a:xfrm>
                  <a:off x="5195888" y="1254126"/>
                  <a:ext cx="900113" cy="884238"/>
                </a:xfrm>
                <a:custGeom>
                  <a:avLst/>
                  <a:gdLst>
                    <a:gd name="T0" fmla="*/ 567 w 567"/>
                    <a:gd name="T1" fmla="*/ 0 h 557"/>
                    <a:gd name="T2" fmla="*/ 567 w 567"/>
                    <a:gd name="T3" fmla="*/ 391 h 557"/>
                    <a:gd name="T4" fmla="*/ 0 w 567"/>
                    <a:gd name="T5" fmla="*/ 557 h 557"/>
                    <a:gd name="T6" fmla="*/ 0 w 567"/>
                    <a:gd name="T7" fmla="*/ 236 h 557"/>
                    <a:gd name="T8" fmla="*/ 567 w 567"/>
                    <a:gd name="T9" fmla="*/ 0 h 557"/>
                  </a:gdLst>
                  <a:ahLst/>
                  <a:cxnLst>
                    <a:cxn ang="0">
                      <a:pos x="T0" y="T1"/>
                    </a:cxn>
                    <a:cxn ang="0">
                      <a:pos x="T2" y="T3"/>
                    </a:cxn>
                    <a:cxn ang="0">
                      <a:pos x="T4" y="T5"/>
                    </a:cxn>
                    <a:cxn ang="0">
                      <a:pos x="T6" y="T7"/>
                    </a:cxn>
                    <a:cxn ang="0">
                      <a:pos x="T8" y="T9"/>
                    </a:cxn>
                  </a:cxnLst>
                  <a:rect l="0" t="0" r="r" b="b"/>
                  <a:pathLst>
                    <a:path w="567" h="557">
                      <a:moveTo>
                        <a:pt x="567" y="0"/>
                      </a:moveTo>
                      <a:lnTo>
                        <a:pt x="567" y="391"/>
                      </a:lnTo>
                      <a:lnTo>
                        <a:pt x="0" y="557"/>
                      </a:lnTo>
                      <a:lnTo>
                        <a:pt x="0" y="236"/>
                      </a:lnTo>
                      <a:lnTo>
                        <a:pt x="567" y="0"/>
                      </a:lnTo>
                      <a:close/>
                    </a:path>
                  </a:pathLst>
                </a:custGeom>
                <a:solidFill>
                  <a:schemeClr val="accent5"/>
                </a:solidFill>
                <a:ln>
                  <a:noFill/>
                </a:ln>
              </p:spPr>
              <p:txBody>
                <a:bodyPr vert="horz" wrap="square" lIns="182880" tIns="91440" rIns="182880" bIns="91440" numCol="1" anchor="t" anchorCtr="0" compatLnSpc="1">
                  <a:prstTxWarp prst="textNoShape">
                    <a:avLst/>
                  </a:prstTxWarp>
                </a:bodyPr>
                <a:lstStyle/>
                <a:p>
                  <a:endParaRPr lang="en-US" sz="5600"/>
                </a:p>
              </p:txBody>
            </p:sp>
          </p:grpSp>
          <p:sp>
            <p:nvSpPr>
              <p:cNvPr id="33" name="TextBox 32"/>
              <p:cNvSpPr txBox="1"/>
              <p:nvPr/>
            </p:nvSpPr>
            <p:spPr>
              <a:xfrm>
                <a:off x="5569743" y="1426222"/>
                <a:ext cx="576263" cy="450913"/>
              </a:xfrm>
              <a:prstGeom prst="rect">
                <a:avLst/>
              </a:prstGeom>
              <a:noFill/>
              <a:scene3d>
                <a:camera prst="isometricOffAxis1Right"/>
                <a:lightRig rig="threePt" dir="t"/>
              </a:scene3d>
            </p:spPr>
            <p:txBody>
              <a:bodyPr wrap="square" rtlCol="0">
                <a:spAutoFit/>
              </a:bodyPr>
              <a:lstStyle/>
              <a:p>
                <a:r>
                  <a:rPr lang="en-US" sz="7200">
                    <a:solidFill>
                      <a:srgbClr val="FFFFFF"/>
                    </a:solidFill>
                  </a:rPr>
                  <a:t>05</a:t>
                </a:r>
              </a:p>
            </p:txBody>
          </p:sp>
        </p:grpSp>
        <p:sp>
          <p:nvSpPr>
            <p:cNvPr id="42" name="Rectangle 41"/>
            <p:cNvSpPr/>
            <p:nvPr/>
          </p:nvSpPr>
          <p:spPr>
            <a:xfrm>
              <a:off x="7359468" y="562122"/>
              <a:ext cx="656590" cy="723275"/>
            </a:xfrm>
            <a:prstGeom prst="rect">
              <a:avLst/>
            </a:prstGeom>
            <a:scene3d>
              <a:camera prst="isometricOffAxis1Left">
                <a:rot lat="1080000" lon="3000000" rev="0"/>
              </a:camera>
              <a:lightRig rig="threePt" dir="t"/>
            </a:scene3d>
          </p:spPr>
          <p:txBody>
            <a:bodyPr wrap="none">
              <a:spAutoFit/>
            </a:bodyPr>
            <a:lstStyle/>
            <a:p>
              <a:r>
                <a:rPr lang="en-US" sz="8800">
                  <a:solidFill>
                    <a:srgbClr val="FFFFFF"/>
                  </a:solidFill>
                  <a:latin typeface="dt-line-business-01" panose="02000509000000000000" pitchFamily="49" charset="0"/>
                  <a:cs typeface="Arial" panose="020B0604020202020204" pitchFamily="34" charset="0"/>
                </a:rPr>
                <a:t>W</a:t>
              </a:r>
              <a:endParaRPr lang="en-US" sz="8800">
                <a:solidFill>
                  <a:srgbClr val="FFFFFF"/>
                </a:solidFill>
              </a:endParaRPr>
            </a:p>
          </p:txBody>
        </p:sp>
      </p:grpSp>
      <p:grpSp>
        <p:nvGrpSpPr>
          <p:cNvPr id="86" name="Group 85"/>
          <p:cNvGrpSpPr/>
          <p:nvPr/>
        </p:nvGrpSpPr>
        <p:grpSpPr>
          <a:xfrm>
            <a:off x="12531546" y="3203935"/>
            <a:ext cx="4792200" cy="2074928"/>
            <a:chOff x="6218750" y="1601967"/>
            <a:chExt cx="2396100" cy="1037464"/>
          </a:xfrm>
        </p:grpSpPr>
        <p:grpSp>
          <p:nvGrpSpPr>
            <p:cNvPr id="37" name="Group 36"/>
            <p:cNvGrpSpPr/>
            <p:nvPr/>
          </p:nvGrpSpPr>
          <p:grpSpPr>
            <a:xfrm>
              <a:off x="6218750" y="1601967"/>
              <a:ext cx="2396100" cy="1037464"/>
              <a:chOff x="5195888" y="2187576"/>
              <a:chExt cx="1800225" cy="779462"/>
            </a:xfrm>
          </p:grpSpPr>
          <p:grpSp>
            <p:nvGrpSpPr>
              <p:cNvPr id="27" name="Group 26"/>
              <p:cNvGrpSpPr/>
              <p:nvPr/>
            </p:nvGrpSpPr>
            <p:grpSpPr>
              <a:xfrm>
                <a:off x="5195888" y="2187576"/>
                <a:ext cx="1800225" cy="779462"/>
                <a:chOff x="5195888" y="2187576"/>
                <a:chExt cx="1800225" cy="779462"/>
              </a:xfrm>
            </p:grpSpPr>
            <p:sp>
              <p:nvSpPr>
                <p:cNvPr id="20" name="Freeform 16"/>
                <p:cNvSpPr>
                  <a:spLocks/>
                </p:cNvSpPr>
                <p:nvPr/>
              </p:nvSpPr>
              <p:spPr bwMode="auto">
                <a:xfrm>
                  <a:off x="6096000" y="2187576"/>
                  <a:ext cx="900113" cy="714375"/>
                </a:xfrm>
                <a:custGeom>
                  <a:avLst/>
                  <a:gdLst>
                    <a:gd name="T0" fmla="*/ 0 w 567"/>
                    <a:gd name="T1" fmla="*/ 391 h 450"/>
                    <a:gd name="T2" fmla="*/ 0 w 567"/>
                    <a:gd name="T3" fmla="*/ 0 h 450"/>
                    <a:gd name="T4" fmla="*/ 567 w 567"/>
                    <a:gd name="T5" fmla="*/ 129 h 450"/>
                    <a:gd name="T6" fmla="*/ 567 w 567"/>
                    <a:gd name="T7" fmla="*/ 450 h 450"/>
                    <a:gd name="T8" fmla="*/ 0 w 567"/>
                    <a:gd name="T9" fmla="*/ 391 h 450"/>
                  </a:gdLst>
                  <a:ahLst/>
                  <a:cxnLst>
                    <a:cxn ang="0">
                      <a:pos x="T0" y="T1"/>
                    </a:cxn>
                    <a:cxn ang="0">
                      <a:pos x="T2" y="T3"/>
                    </a:cxn>
                    <a:cxn ang="0">
                      <a:pos x="T4" y="T5"/>
                    </a:cxn>
                    <a:cxn ang="0">
                      <a:pos x="T6" y="T7"/>
                    </a:cxn>
                    <a:cxn ang="0">
                      <a:pos x="T8" y="T9"/>
                    </a:cxn>
                  </a:cxnLst>
                  <a:rect l="0" t="0" r="r" b="b"/>
                  <a:pathLst>
                    <a:path w="567" h="450">
                      <a:moveTo>
                        <a:pt x="0" y="391"/>
                      </a:moveTo>
                      <a:lnTo>
                        <a:pt x="0" y="0"/>
                      </a:lnTo>
                      <a:lnTo>
                        <a:pt x="567" y="129"/>
                      </a:lnTo>
                      <a:lnTo>
                        <a:pt x="567" y="450"/>
                      </a:lnTo>
                      <a:lnTo>
                        <a:pt x="0" y="391"/>
                      </a:lnTo>
                      <a:close/>
                    </a:path>
                  </a:pathLst>
                </a:custGeom>
                <a:solidFill>
                  <a:schemeClr val="accent4">
                    <a:lumMod val="75000"/>
                  </a:schemeClr>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21" name="Freeform 17"/>
                <p:cNvSpPr>
                  <a:spLocks/>
                </p:cNvSpPr>
                <p:nvPr/>
              </p:nvSpPr>
              <p:spPr bwMode="auto">
                <a:xfrm>
                  <a:off x="5195888" y="2187576"/>
                  <a:ext cx="900113" cy="714375"/>
                </a:xfrm>
                <a:custGeom>
                  <a:avLst/>
                  <a:gdLst>
                    <a:gd name="T0" fmla="*/ 567 w 567"/>
                    <a:gd name="T1" fmla="*/ 0 h 450"/>
                    <a:gd name="T2" fmla="*/ 567 w 567"/>
                    <a:gd name="T3" fmla="*/ 391 h 450"/>
                    <a:gd name="T4" fmla="*/ 0 w 567"/>
                    <a:gd name="T5" fmla="*/ 450 h 450"/>
                    <a:gd name="T6" fmla="*/ 0 w 567"/>
                    <a:gd name="T7" fmla="*/ 129 h 450"/>
                    <a:gd name="T8" fmla="*/ 567 w 567"/>
                    <a:gd name="T9" fmla="*/ 0 h 450"/>
                  </a:gdLst>
                  <a:ahLst/>
                  <a:cxnLst>
                    <a:cxn ang="0">
                      <a:pos x="T0" y="T1"/>
                    </a:cxn>
                    <a:cxn ang="0">
                      <a:pos x="T2" y="T3"/>
                    </a:cxn>
                    <a:cxn ang="0">
                      <a:pos x="T4" y="T5"/>
                    </a:cxn>
                    <a:cxn ang="0">
                      <a:pos x="T6" y="T7"/>
                    </a:cxn>
                    <a:cxn ang="0">
                      <a:pos x="T8" y="T9"/>
                    </a:cxn>
                  </a:cxnLst>
                  <a:rect l="0" t="0" r="r" b="b"/>
                  <a:pathLst>
                    <a:path w="567" h="450">
                      <a:moveTo>
                        <a:pt x="567" y="0"/>
                      </a:moveTo>
                      <a:lnTo>
                        <a:pt x="567" y="391"/>
                      </a:lnTo>
                      <a:lnTo>
                        <a:pt x="0" y="450"/>
                      </a:lnTo>
                      <a:lnTo>
                        <a:pt x="0" y="129"/>
                      </a:lnTo>
                      <a:lnTo>
                        <a:pt x="567" y="0"/>
                      </a:ln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22" name="Freeform 18"/>
                <p:cNvSpPr>
                  <a:spLocks/>
                </p:cNvSpPr>
                <p:nvPr/>
              </p:nvSpPr>
              <p:spPr bwMode="auto">
                <a:xfrm>
                  <a:off x="5195888" y="2808288"/>
                  <a:ext cx="1800225" cy="158750"/>
                </a:xfrm>
                <a:custGeom>
                  <a:avLst/>
                  <a:gdLst>
                    <a:gd name="T0" fmla="*/ 0 w 1134"/>
                    <a:gd name="T1" fmla="*/ 59 h 100"/>
                    <a:gd name="T2" fmla="*/ 567 w 1134"/>
                    <a:gd name="T3" fmla="*/ 100 h 100"/>
                    <a:gd name="T4" fmla="*/ 1134 w 1134"/>
                    <a:gd name="T5" fmla="*/ 59 h 100"/>
                    <a:gd name="T6" fmla="*/ 567 w 1134"/>
                    <a:gd name="T7" fmla="*/ 0 h 100"/>
                    <a:gd name="T8" fmla="*/ 0 w 1134"/>
                    <a:gd name="T9" fmla="*/ 59 h 100"/>
                  </a:gdLst>
                  <a:ahLst/>
                  <a:cxnLst>
                    <a:cxn ang="0">
                      <a:pos x="T0" y="T1"/>
                    </a:cxn>
                    <a:cxn ang="0">
                      <a:pos x="T2" y="T3"/>
                    </a:cxn>
                    <a:cxn ang="0">
                      <a:pos x="T4" y="T5"/>
                    </a:cxn>
                    <a:cxn ang="0">
                      <a:pos x="T6" y="T7"/>
                    </a:cxn>
                    <a:cxn ang="0">
                      <a:pos x="T8" y="T9"/>
                    </a:cxn>
                  </a:cxnLst>
                  <a:rect l="0" t="0" r="r" b="b"/>
                  <a:pathLst>
                    <a:path w="1134" h="100">
                      <a:moveTo>
                        <a:pt x="0" y="59"/>
                      </a:moveTo>
                      <a:lnTo>
                        <a:pt x="567" y="100"/>
                      </a:lnTo>
                      <a:lnTo>
                        <a:pt x="1134" y="59"/>
                      </a:lnTo>
                      <a:lnTo>
                        <a:pt x="567" y="0"/>
                      </a:lnTo>
                      <a:lnTo>
                        <a:pt x="0" y="59"/>
                      </a:lnTo>
                      <a:close/>
                    </a:path>
                  </a:pathLst>
                </a:custGeom>
                <a:solidFill>
                  <a:schemeClr val="tx1">
                    <a:lumMod val="90000"/>
                    <a:lumOff val="10000"/>
                  </a:schemeClr>
                </a:solidFill>
                <a:ln>
                  <a:noFill/>
                </a:ln>
              </p:spPr>
              <p:txBody>
                <a:bodyPr vert="horz" wrap="square" lIns="182880" tIns="91440" rIns="182880" bIns="91440" numCol="1" anchor="t" anchorCtr="0" compatLnSpc="1">
                  <a:prstTxWarp prst="textNoShape">
                    <a:avLst/>
                  </a:prstTxWarp>
                </a:bodyPr>
                <a:lstStyle/>
                <a:p>
                  <a:endParaRPr lang="en-US" sz="5600"/>
                </a:p>
              </p:txBody>
            </p:sp>
          </p:grpSp>
          <p:sp>
            <p:nvSpPr>
              <p:cNvPr id="32" name="TextBox 31"/>
              <p:cNvSpPr txBox="1"/>
              <p:nvPr/>
            </p:nvSpPr>
            <p:spPr>
              <a:xfrm>
                <a:off x="5569743" y="2311052"/>
                <a:ext cx="576263" cy="450912"/>
              </a:xfrm>
              <a:prstGeom prst="rect">
                <a:avLst/>
              </a:prstGeom>
              <a:noFill/>
              <a:scene3d>
                <a:camera prst="isometricOffAxis1Right"/>
                <a:lightRig rig="threePt" dir="t"/>
              </a:scene3d>
            </p:spPr>
            <p:txBody>
              <a:bodyPr wrap="square" rtlCol="0">
                <a:spAutoFit/>
              </a:bodyPr>
              <a:lstStyle/>
              <a:p>
                <a:r>
                  <a:rPr lang="en-US" sz="7200">
                    <a:solidFill>
                      <a:srgbClr val="FFFFFF"/>
                    </a:solidFill>
                  </a:rPr>
                  <a:t>04</a:t>
                </a:r>
              </a:p>
            </p:txBody>
          </p:sp>
        </p:grpSp>
        <p:sp>
          <p:nvSpPr>
            <p:cNvPr id="43" name="Rectangle 42"/>
            <p:cNvSpPr/>
            <p:nvPr/>
          </p:nvSpPr>
          <p:spPr>
            <a:xfrm>
              <a:off x="7337697" y="1735650"/>
              <a:ext cx="656590" cy="723275"/>
            </a:xfrm>
            <a:prstGeom prst="rect">
              <a:avLst/>
            </a:prstGeom>
            <a:scene3d>
              <a:camera prst="isometricOffAxis1Left">
                <a:rot lat="1080000" lon="3000000" rev="0"/>
              </a:camera>
              <a:lightRig rig="threePt" dir="t"/>
            </a:scene3d>
          </p:spPr>
          <p:txBody>
            <a:bodyPr wrap="none">
              <a:spAutoFit/>
            </a:bodyPr>
            <a:lstStyle/>
            <a:p>
              <a:r>
                <a:rPr lang="en-US" sz="8800">
                  <a:solidFill>
                    <a:srgbClr val="FFFFFF"/>
                  </a:solidFill>
                  <a:latin typeface="dt-line-business-01" panose="02000509000000000000" pitchFamily="49" charset="0"/>
                  <a:cs typeface="Arial" panose="020B0604020202020204" pitchFamily="34" charset="0"/>
                </a:rPr>
                <a:t>z</a:t>
              </a:r>
              <a:endParaRPr lang="en-US" sz="8800">
                <a:solidFill>
                  <a:srgbClr val="FFFFFF"/>
                </a:solidFill>
              </a:endParaRPr>
            </a:p>
          </p:txBody>
        </p:sp>
      </p:grpSp>
      <p:grpSp>
        <p:nvGrpSpPr>
          <p:cNvPr id="89" name="Group 88"/>
          <p:cNvGrpSpPr/>
          <p:nvPr/>
        </p:nvGrpSpPr>
        <p:grpSpPr>
          <a:xfrm>
            <a:off x="11541438" y="9297712"/>
            <a:ext cx="7016262" cy="3949554"/>
            <a:chOff x="5409252" y="4648856"/>
            <a:chExt cx="3508131" cy="1974777"/>
          </a:xfrm>
        </p:grpSpPr>
        <p:sp>
          <p:nvSpPr>
            <p:cNvPr id="41" name="Freeform 8"/>
            <p:cNvSpPr>
              <a:spLocks/>
            </p:cNvSpPr>
            <p:nvPr/>
          </p:nvSpPr>
          <p:spPr bwMode="auto">
            <a:xfrm>
              <a:off x="5409252" y="5063348"/>
              <a:ext cx="3508131" cy="1560285"/>
            </a:xfrm>
            <a:custGeom>
              <a:avLst/>
              <a:gdLst>
                <a:gd name="T0" fmla="*/ 0 w 1134"/>
                <a:gd name="T1" fmla="*/ 131 h 321"/>
                <a:gd name="T2" fmla="*/ 567 w 1134"/>
                <a:gd name="T3" fmla="*/ 0 h 321"/>
                <a:gd name="T4" fmla="*/ 1134 w 1134"/>
                <a:gd name="T5" fmla="*/ 131 h 321"/>
                <a:gd name="T6" fmla="*/ 567 w 1134"/>
                <a:gd name="T7" fmla="*/ 321 h 321"/>
                <a:gd name="T8" fmla="*/ 0 w 1134"/>
                <a:gd name="T9" fmla="*/ 131 h 321"/>
                <a:gd name="connsiteX0" fmla="*/ 0 w 10000"/>
                <a:gd name="connsiteY0" fmla="*/ 4081 h 14307"/>
                <a:gd name="connsiteX1" fmla="*/ 5000 w 10000"/>
                <a:gd name="connsiteY1" fmla="*/ 0 h 14307"/>
                <a:gd name="connsiteX2" fmla="*/ 10000 w 10000"/>
                <a:gd name="connsiteY2" fmla="*/ 4081 h 14307"/>
                <a:gd name="connsiteX3" fmla="*/ 4894 w 10000"/>
                <a:gd name="connsiteY3" fmla="*/ 14307 h 14307"/>
                <a:gd name="connsiteX4" fmla="*/ 0 w 10000"/>
                <a:gd name="connsiteY4" fmla="*/ 4081 h 14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307">
                  <a:moveTo>
                    <a:pt x="0" y="4081"/>
                  </a:moveTo>
                  <a:lnTo>
                    <a:pt x="5000" y="0"/>
                  </a:lnTo>
                  <a:lnTo>
                    <a:pt x="10000" y="4081"/>
                  </a:lnTo>
                  <a:lnTo>
                    <a:pt x="4894" y="14307"/>
                  </a:lnTo>
                  <a:lnTo>
                    <a:pt x="0" y="4081"/>
                  </a:lnTo>
                  <a:close/>
                </a:path>
              </a:pathLst>
            </a:custGeom>
            <a:solidFill>
              <a:srgbClr val="000000">
                <a:alpha val="81961"/>
              </a:srgbClr>
            </a:solidFill>
            <a:ln>
              <a:noFill/>
            </a:ln>
            <a:effectLst>
              <a:softEdge rad="571500"/>
            </a:effectLst>
          </p:spPr>
          <p:txBody>
            <a:bodyPr vert="horz" wrap="square" lIns="182880" tIns="91440" rIns="182880" bIns="91440" numCol="1" anchor="t" anchorCtr="0" compatLnSpc="1">
              <a:prstTxWarp prst="textNoShape">
                <a:avLst/>
              </a:prstTxWarp>
            </a:bodyPr>
            <a:lstStyle/>
            <a:p>
              <a:endParaRPr lang="en-US" sz="5600"/>
            </a:p>
          </p:txBody>
        </p:sp>
        <p:grpSp>
          <p:nvGrpSpPr>
            <p:cNvPr id="88" name="Group 87"/>
            <p:cNvGrpSpPr/>
            <p:nvPr/>
          </p:nvGrpSpPr>
          <p:grpSpPr>
            <a:xfrm>
              <a:off x="5904307" y="4648856"/>
              <a:ext cx="2396100" cy="1504429"/>
              <a:chOff x="5904307" y="4648856"/>
              <a:chExt cx="2396100" cy="1504429"/>
            </a:xfrm>
          </p:grpSpPr>
          <p:grpSp>
            <p:nvGrpSpPr>
              <p:cNvPr id="34" name="Group 33"/>
              <p:cNvGrpSpPr/>
              <p:nvPr/>
            </p:nvGrpSpPr>
            <p:grpSpPr>
              <a:xfrm>
                <a:off x="5904307" y="4648856"/>
                <a:ext cx="2396100" cy="1504429"/>
                <a:chOff x="5195888" y="4476751"/>
                <a:chExt cx="1800225" cy="1130300"/>
              </a:xfrm>
            </p:grpSpPr>
            <p:grpSp>
              <p:nvGrpSpPr>
                <p:cNvPr id="24" name="Group 23"/>
                <p:cNvGrpSpPr/>
                <p:nvPr/>
              </p:nvGrpSpPr>
              <p:grpSpPr>
                <a:xfrm>
                  <a:off x="5195888" y="4476751"/>
                  <a:ext cx="1800225" cy="1130300"/>
                  <a:chOff x="5195888" y="4476751"/>
                  <a:chExt cx="1800225" cy="1130300"/>
                </a:xfrm>
              </p:grpSpPr>
              <p:sp>
                <p:nvSpPr>
                  <p:cNvPr id="12" name="Freeform 8"/>
                  <p:cNvSpPr>
                    <a:spLocks/>
                  </p:cNvSpPr>
                  <p:nvPr/>
                </p:nvSpPr>
                <p:spPr bwMode="auto">
                  <a:xfrm>
                    <a:off x="5195888" y="4476751"/>
                    <a:ext cx="1800225" cy="509588"/>
                  </a:xfrm>
                  <a:custGeom>
                    <a:avLst/>
                    <a:gdLst>
                      <a:gd name="T0" fmla="*/ 0 w 1134"/>
                      <a:gd name="T1" fmla="*/ 131 h 321"/>
                      <a:gd name="T2" fmla="*/ 567 w 1134"/>
                      <a:gd name="T3" fmla="*/ 0 h 321"/>
                      <a:gd name="T4" fmla="*/ 1134 w 1134"/>
                      <a:gd name="T5" fmla="*/ 131 h 321"/>
                      <a:gd name="T6" fmla="*/ 567 w 1134"/>
                      <a:gd name="T7" fmla="*/ 321 h 321"/>
                      <a:gd name="T8" fmla="*/ 0 w 1134"/>
                      <a:gd name="T9" fmla="*/ 131 h 321"/>
                    </a:gdLst>
                    <a:ahLst/>
                    <a:cxnLst>
                      <a:cxn ang="0">
                        <a:pos x="T0" y="T1"/>
                      </a:cxn>
                      <a:cxn ang="0">
                        <a:pos x="T2" y="T3"/>
                      </a:cxn>
                      <a:cxn ang="0">
                        <a:pos x="T4" y="T5"/>
                      </a:cxn>
                      <a:cxn ang="0">
                        <a:pos x="T6" y="T7"/>
                      </a:cxn>
                      <a:cxn ang="0">
                        <a:pos x="T8" y="T9"/>
                      </a:cxn>
                    </a:cxnLst>
                    <a:rect l="0" t="0" r="r" b="b"/>
                    <a:pathLst>
                      <a:path w="1134" h="321">
                        <a:moveTo>
                          <a:pt x="0" y="131"/>
                        </a:moveTo>
                        <a:lnTo>
                          <a:pt x="567" y="0"/>
                        </a:lnTo>
                        <a:lnTo>
                          <a:pt x="1134" y="131"/>
                        </a:lnTo>
                        <a:lnTo>
                          <a:pt x="567" y="321"/>
                        </a:lnTo>
                        <a:lnTo>
                          <a:pt x="0" y="131"/>
                        </a:lnTo>
                        <a:close/>
                      </a:path>
                    </a:pathLst>
                  </a:custGeom>
                  <a:solidFill>
                    <a:schemeClr val="tx1">
                      <a:lumMod val="90000"/>
                      <a:lumOff val="10000"/>
                    </a:schemeClr>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13" name="Freeform 9"/>
                  <p:cNvSpPr>
                    <a:spLocks/>
                  </p:cNvSpPr>
                  <p:nvPr/>
                </p:nvSpPr>
                <p:spPr bwMode="auto">
                  <a:xfrm>
                    <a:off x="6096000" y="4684713"/>
                    <a:ext cx="900113" cy="922338"/>
                  </a:xfrm>
                  <a:custGeom>
                    <a:avLst/>
                    <a:gdLst>
                      <a:gd name="T0" fmla="*/ 0 w 567"/>
                      <a:gd name="T1" fmla="*/ 190 h 581"/>
                      <a:gd name="T2" fmla="*/ 567 w 567"/>
                      <a:gd name="T3" fmla="*/ 0 h 581"/>
                      <a:gd name="T4" fmla="*/ 567 w 567"/>
                      <a:gd name="T5" fmla="*/ 322 h 581"/>
                      <a:gd name="T6" fmla="*/ 0 w 567"/>
                      <a:gd name="T7" fmla="*/ 581 h 581"/>
                      <a:gd name="T8" fmla="*/ 0 w 567"/>
                      <a:gd name="T9" fmla="*/ 190 h 581"/>
                    </a:gdLst>
                    <a:ahLst/>
                    <a:cxnLst>
                      <a:cxn ang="0">
                        <a:pos x="T0" y="T1"/>
                      </a:cxn>
                      <a:cxn ang="0">
                        <a:pos x="T2" y="T3"/>
                      </a:cxn>
                      <a:cxn ang="0">
                        <a:pos x="T4" y="T5"/>
                      </a:cxn>
                      <a:cxn ang="0">
                        <a:pos x="T6" y="T7"/>
                      </a:cxn>
                      <a:cxn ang="0">
                        <a:pos x="T8" y="T9"/>
                      </a:cxn>
                    </a:cxnLst>
                    <a:rect l="0" t="0" r="r" b="b"/>
                    <a:pathLst>
                      <a:path w="567" h="581">
                        <a:moveTo>
                          <a:pt x="0" y="190"/>
                        </a:moveTo>
                        <a:lnTo>
                          <a:pt x="567" y="0"/>
                        </a:lnTo>
                        <a:lnTo>
                          <a:pt x="567" y="322"/>
                        </a:lnTo>
                        <a:lnTo>
                          <a:pt x="0" y="581"/>
                        </a:lnTo>
                        <a:lnTo>
                          <a:pt x="0" y="190"/>
                        </a:lnTo>
                        <a:close/>
                      </a:path>
                    </a:pathLst>
                  </a:custGeom>
                  <a:solidFill>
                    <a:schemeClr val="accent1">
                      <a:lumMod val="75000"/>
                    </a:schemeClr>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14" name="Freeform 10"/>
                  <p:cNvSpPr>
                    <a:spLocks/>
                  </p:cNvSpPr>
                  <p:nvPr/>
                </p:nvSpPr>
                <p:spPr bwMode="auto">
                  <a:xfrm>
                    <a:off x="5195888" y="4684713"/>
                    <a:ext cx="900113" cy="922338"/>
                  </a:xfrm>
                  <a:custGeom>
                    <a:avLst/>
                    <a:gdLst>
                      <a:gd name="T0" fmla="*/ 567 w 567"/>
                      <a:gd name="T1" fmla="*/ 190 h 581"/>
                      <a:gd name="T2" fmla="*/ 567 w 567"/>
                      <a:gd name="T3" fmla="*/ 581 h 581"/>
                      <a:gd name="T4" fmla="*/ 0 w 567"/>
                      <a:gd name="T5" fmla="*/ 323 h 581"/>
                      <a:gd name="T6" fmla="*/ 0 w 567"/>
                      <a:gd name="T7" fmla="*/ 0 h 581"/>
                      <a:gd name="T8" fmla="*/ 567 w 567"/>
                      <a:gd name="T9" fmla="*/ 190 h 581"/>
                    </a:gdLst>
                    <a:ahLst/>
                    <a:cxnLst>
                      <a:cxn ang="0">
                        <a:pos x="T0" y="T1"/>
                      </a:cxn>
                      <a:cxn ang="0">
                        <a:pos x="T2" y="T3"/>
                      </a:cxn>
                      <a:cxn ang="0">
                        <a:pos x="T4" y="T5"/>
                      </a:cxn>
                      <a:cxn ang="0">
                        <a:pos x="T6" y="T7"/>
                      </a:cxn>
                      <a:cxn ang="0">
                        <a:pos x="T8" y="T9"/>
                      </a:cxn>
                    </a:cxnLst>
                    <a:rect l="0" t="0" r="r" b="b"/>
                    <a:pathLst>
                      <a:path w="567" h="581">
                        <a:moveTo>
                          <a:pt x="567" y="190"/>
                        </a:moveTo>
                        <a:lnTo>
                          <a:pt x="567" y="581"/>
                        </a:lnTo>
                        <a:lnTo>
                          <a:pt x="0" y="323"/>
                        </a:lnTo>
                        <a:lnTo>
                          <a:pt x="0" y="0"/>
                        </a:lnTo>
                        <a:lnTo>
                          <a:pt x="567" y="190"/>
                        </a:ln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5600"/>
                  </a:p>
                </p:txBody>
              </p:sp>
            </p:grpSp>
            <p:sp>
              <p:nvSpPr>
                <p:cNvPr id="29" name="TextBox 28"/>
                <p:cNvSpPr txBox="1"/>
                <p:nvPr/>
              </p:nvSpPr>
              <p:spPr>
                <a:xfrm>
                  <a:off x="5569743" y="4985970"/>
                  <a:ext cx="576263" cy="450913"/>
                </a:xfrm>
                <a:prstGeom prst="rect">
                  <a:avLst/>
                </a:prstGeom>
                <a:noFill/>
                <a:scene3d>
                  <a:camera prst="isometricOffAxis1Left">
                    <a:rot lat="1080000" lon="2400000" rev="0"/>
                  </a:camera>
                  <a:lightRig rig="threePt" dir="t"/>
                </a:scene3d>
              </p:spPr>
              <p:txBody>
                <a:bodyPr wrap="square" rtlCol="0">
                  <a:spAutoFit/>
                </a:bodyPr>
                <a:lstStyle/>
                <a:p>
                  <a:r>
                    <a:rPr lang="en-US" sz="7200">
                      <a:solidFill>
                        <a:srgbClr val="FFFFFF"/>
                      </a:solidFill>
                    </a:rPr>
                    <a:t>01</a:t>
                  </a:r>
                </a:p>
              </p:txBody>
            </p:sp>
          </p:grpSp>
          <p:sp>
            <p:nvSpPr>
              <p:cNvPr id="46" name="Rectangle 45"/>
              <p:cNvSpPr/>
              <p:nvPr/>
            </p:nvSpPr>
            <p:spPr>
              <a:xfrm>
                <a:off x="7110340" y="5265070"/>
                <a:ext cx="656590" cy="723275"/>
              </a:xfrm>
              <a:prstGeom prst="rect">
                <a:avLst/>
              </a:prstGeom>
              <a:scene3d>
                <a:camera prst="perspectiveRight">
                  <a:rot lat="1200000" lon="19200000" rev="0"/>
                </a:camera>
                <a:lightRig rig="threePt" dir="t"/>
              </a:scene3d>
            </p:spPr>
            <p:txBody>
              <a:bodyPr wrap="none">
                <a:spAutoFit/>
              </a:bodyPr>
              <a:lstStyle/>
              <a:p>
                <a:r>
                  <a:rPr lang="en-US" sz="8800">
                    <a:solidFill>
                      <a:srgbClr val="FFFFFF"/>
                    </a:solidFill>
                    <a:latin typeface="dt-line-technology-01" panose="02000509000000000000" pitchFamily="49" charset="0"/>
                    <a:cs typeface="Arial" panose="020B0604020202020204" pitchFamily="34" charset="0"/>
                  </a:rPr>
                  <a:t>6</a:t>
                </a:r>
                <a:endParaRPr lang="en-US" sz="8800">
                  <a:solidFill>
                    <a:srgbClr val="FFFFFF"/>
                  </a:solidFill>
                </a:endParaRPr>
              </a:p>
            </p:txBody>
          </p:sp>
        </p:grpSp>
      </p:grpSp>
      <p:sp>
        <p:nvSpPr>
          <p:cNvPr id="47" name="Title 1"/>
          <p:cNvSpPr txBox="1">
            <a:spLocks/>
          </p:cNvSpPr>
          <p:nvPr/>
        </p:nvSpPr>
        <p:spPr>
          <a:xfrm>
            <a:off x="1322545" y="1183093"/>
            <a:ext cx="8220076"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Five Step 3D Process </a:t>
            </a:r>
          </a:p>
          <a:p>
            <a:r>
              <a:rPr lang="en-US" sz="3200" dirty="0">
                <a:latin typeface="+mn-lt"/>
              </a:rPr>
              <a:t>Etiam dignissim dolor sit amet dictum </a:t>
            </a:r>
            <a:endParaRPr lang="en-US" sz="6400" dirty="0">
              <a:solidFill>
                <a:schemeClr val="tx1">
                  <a:lumMod val="90000"/>
                  <a:lumOff val="10000"/>
                </a:schemeClr>
              </a:solidFill>
              <a:latin typeface="+mn-lt"/>
            </a:endParaRPr>
          </a:p>
        </p:txBody>
      </p:sp>
      <p:sp>
        <p:nvSpPr>
          <p:cNvPr id="49" name="Rectangle 48"/>
          <p:cNvSpPr/>
          <p:nvPr/>
        </p:nvSpPr>
        <p:spPr>
          <a:xfrm rot="5400000">
            <a:off x="3906280" y="685261"/>
            <a:ext cx="3904895" cy="8774915"/>
          </a:xfrm>
          <a:prstGeom prst="rect">
            <a:avLst/>
          </a:prstGeom>
          <a:solidFill>
            <a:schemeClr val="bg1">
              <a:lumMod val="90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0" name="Rectangle 49"/>
          <p:cNvSpPr/>
          <p:nvPr/>
        </p:nvSpPr>
        <p:spPr>
          <a:xfrm>
            <a:off x="2833281" y="3926556"/>
            <a:ext cx="6299928" cy="2298140"/>
          </a:xfrm>
          <a:prstGeom prst="rect">
            <a:avLst/>
          </a:prstGeom>
        </p:spPr>
        <p:txBody>
          <a:bodyPr wrap="square">
            <a:spAutoFit/>
          </a:bodyPr>
          <a:lstStyle/>
          <a:p>
            <a:r>
              <a:rPr lang="en-US" sz="2400" dirty="0"/>
              <a:t>Etiam dignissim dolor sit amet dictum volutpat. Sed egestas egestas turpis, vitae accumsan nunc aliquam sed. In hac habitasse platea dictumst. Praesent lacus odio, sagittis et volutpat id, dignissim vitae arcu. </a:t>
            </a:r>
          </a:p>
        </p:txBody>
      </p:sp>
      <p:sp>
        <p:nvSpPr>
          <p:cNvPr id="52" name="Rounded Rectangle 51"/>
          <p:cNvSpPr/>
          <p:nvPr/>
        </p:nvSpPr>
        <p:spPr>
          <a:xfrm>
            <a:off x="1448393" y="8690250"/>
            <a:ext cx="8860204" cy="75248"/>
          </a:xfrm>
          <a:prstGeom prst="roundRect">
            <a:avLst>
              <a:gd name="adj" fmla="val 50000"/>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53" name="Rounded Rectangle 52"/>
          <p:cNvSpPr/>
          <p:nvPr/>
        </p:nvSpPr>
        <p:spPr>
          <a:xfrm>
            <a:off x="1448393" y="9357988"/>
            <a:ext cx="8860204" cy="75248"/>
          </a:xfrm>
          <a:prstGeom prst="roundRect">
            <a:avLst>
              <a:gd name="adj" fmla="val 50000"/>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54" name="Rounded Rectangle 53"/>
          <p:cNvSpPr/>
          <p:nvPr/>
        </p:nvSpPr>
        <p:spPr>
          <a:xfrm>
            <a:off x="1448393" y="10024980"/>
            <a:ext cx="8860204" cy="75248"/>
          </a:xfrm>
          <a:prstGeom prst="roundRect">
            <a:avLst>
              <a:gd name="adj" fmla="val 50000"/>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55" name="Rounded Rectangle 54"/>
          <p:cNvSpPr/>
          <p:nvPr/>
        </p:nvSpPr>
        <p:spPr>
          <a:xfrm>
            <a:off x="1448394" y="8690250"/>
            <a:ext cx="4309510" cy="7524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56" name="TextBox 55"/>
          <p:cNvSpPr txBox="1"/>
          <p:nvPr/>
        </p:nvSpPr>
        <p:spPr>
          <a:xfrm>
            <a:off x="1322545" y="8169397"/>
            <a:ext cx="1828800" cy="456582"/>
          </a:xfrm>
          <a:prstGeom prst="rect">
            <a:avLst/>
          </a:prstGeom>
          <a:noFill/>
          <a:effectLst/>
        </p:spPr>
        <p:txBody>
          <a:bodyPr wrap="none" rtlCol="0" anchor="ctr">
            <a:noAutofit/>
          </a:bodyPr>
          <a:lstStyle/>
          <a:p>
            <a:r>
              <a:rPr lang="en-US" sz="2400" dirty="0">
                <a:solidFill>
                  <a:schemeClr val="tx1">
                    <a:lumMod val="90000"/>
                    <a:lumOff val="10000"/>
                  </a:schemeClr>
                </a:solidFill>
              </a:rPr>
              <a:t>Photoshop</a:t>
            </a:r>
          </a:p>
        </p:txBody>
      </p:sp>
      <p:sp>
        <p:nvSpPr>
          <p:cNvPr id="57" name="Rounded Rectangle 56"/>
          <p:cNvSpPr/>
          <p:nvPr/>
        </p:nvSpPr>
        <p:spPr>
          <a:xfrm>
            <a:off x="1448404" y="9357988"/>
            <a:ext cx="4740462" cy="752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58" name="TextBox 57"/>
          <p:cNvSpPr txBox="1"/>
          <p:nvPr/>
        </p:nvSpPr>
        <p:spPr>
          <a:xfrm>
            <a:off x="1322545" y="8837133"/>
            <a:ext cx="1828800" cy="456582"/>
          </a:xfrm>
          <a:prstGeom prst="rect">
            <a:avLst/>
          </a:prstGeom>
          <a:noFill/>
          <a:effectLst/>
        </p:spPr>
        <p:txBody>
          <a:bodyPr wrap="none" rtlCol="0" anchor="ctr">
            <a:noAutofit/>
          </a:bodyPr>
          <a:lstStyle/>
          <a:p>
            <a:r>
              <a:rPr lang="en-US" sz="2800">
                <a:solidFill>
                  <a:schemeClr val="tx1">
                    <a:lumMod val="90000"/>
                    <a:lumOff val="10000"/>
                  </a:schemeClr>
                </a:solidFill>
              </a:rPr>
              <a:t>Illustrator</a:t>
            </a:r>
          </a:p>
        </p:txBody>
      </p:sp>
      <p:sp>
        <p:nvSpPr>
          <p:cNvPr id="59" name="TextBox 58"/>
          <p:cNvSpPr txBox="1"/>
          <p:nvPr/>
        </p:nvSpPr>
        <p:spPr>
          <a:xfrm>
            <a:off x="9655608" y="8944005"/>
            <a:ext cx="778838" cy="456582"/>
          </a:xfrm>
          <a:prstGeom prst="rect">
            <a:avLst/>
          </a:prstGeom>
          <a:noFill/>
          <a:effectLst/>
        </p:spPr>
        <p:txBody>
          <a:bodyPr wrap="none" rtlCol="0" anchor="ctr">
            <a:normAutofit fontScale="77500" lnSpcReduction="20000"/>
          </a:bodyPr>
          <a:lstStyle/>
          <a:p>
            <a:pPr algn="ctr"/>
            <a:r>
              <a:rPr lang="en-US" sz="3600">
                <a:solidFill>
                  <a:schemeClr val="tx1">
                    <a:lumMod val="90000"/>
                    <a:lumOff val="10000"/>
                  </a:schemeClr>
                </a:solidFill>
              </a:rPr>
              <a:t>60%</a:t>
            </a:r>
          </a:p>
        </p:txBody>
      </p:sp>
      <p:sp>
        <p:nvSpPr>
          <p:cNvPr id="60" name="TextBox 59"/>
          <p:cNvSpPr txBox="1"/>
          <p:nvPr/>
        </p:nvSpPr>
        <p:spPr>
          <a:xfrm>
            <a:off x="9655608" y="8233669"/>
            <a:ext cx="778838" cy="456582"/>
          </a:xfrm>
          <a:prstGeom prst="rect">
            <a:avLst/>
          </a:prstGeom>
          <a:noFill/>
          <a:effectLst/>
        </p:spPr>
        <p:txBody>
          <a:bodyPr wrap="none" rtlCol="0" anchor="ctr">
            <a:normAutofit fontScale="77500" lnSpcReduction="20000"/>
          </a:bodyPr>
          <a:lstStyle/>
          <a:p>
            <a:pPr algn="ctr"/>
            <a:r>
              <a:rPr lang="en-US" sz="3600">
                <a:solidFill>
                  <a:schemeClr val="tx1">
                    <a:lumMod val="90000"/>
                    <a:lumOff val="10000"/>
                  </a:schemeClr>
                </a:solidFill>
              </a:rPr>
              <a:t>55%</a:t>
            </a:r>
          </a:p>
        </p:txBody>
      </p:sp>
      <p:sp>
        <p:nvSpPr>
          <p:cNvPr id="61" name="Rounded Rectangle 60"/>
          <p:cNvSpPr/>
          <p:nvPr/>
        </p:nvSpPr>
        <p:spPr>
          <a:xfrm>
            <a:off x="1448397" y="10024980"/>
            <a:ext cx="3917736" cy="7524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62" name="TextBox 61"/>
          <p:cNvSpPr txBox="1"/>
          <p:nvPr/>
        </p:nvSpPr>
        <p:spPr>
          <a:xfrm>
            <a:off x="1322545" y="9504125"/>
            <a:ext cx="1828800" cy="456582"/>
          </a:xfrm>
          <a:prstGeom prst="rect">
            <a:avLst/>
          </a:prstGeom>
          <a:noFill/>
          <a:effectLst/>
        </p:spPr>
        <p:txBody>
          <a:bodyPr wrap="none" rtlCol="0" anchor="ctr">
            <a:noAutofit/>
          </a:bodyPr>
          <a:lstStyle/>
          <a:p>
            <a:r>
              <a:rPr lang="en-US" sz="2800">
                <a:solidFill>
                  <a:schemeClr val="tx1">
                    <a:lumMod val="90000"/>
                    <a:lumOff val="10000"/>
                  </a:schemeClr>
                </a:solidFill>
              </a:rPr>
              <a:t>Indesign</a:t>
            </a:r>
          </a:p>
        </p:txBody>
      </p:sp>
      <p:sp>
        <p:nvSpPr>
          <p:cNvPr id="63" name="TextBox 62"/>
          <p:cNvSpPr txBox="1"/>
          <p:nvPr/>
        </p:nvSpPr>
        <p:spPr>
          <a:xfrm>
            <a:off x="9655608" y="9610997"/>
            <a:ext cx="778838" cy="456582"/>
          </a:xfrm>
          <a:prstGeom prst="rect">
            <a:avLst/>
          </a:prstGeom>
          <a:noFill/>
          <a:effectLst/>
        </p:spPr>
        <p:txBody>
          <a:bodyPr wrap="none" rtlCol="0" anchor="ctr">
            <a:normAutofit fontScale="77500" lnSpcReduction="20000"/>
          </a:bodyPr>
          <a:lstStyle/>
          <a:p>
            <a:pPr algn="ctr"/>
            <a:r>
              <a:rPr lang="en-US" sz="3600">
                <a:solidFill>
                  <a:schemeClr val="tx1">
                    <a:lumMod val="90000"/>
                    <a:lumOff val="10000"/>
                  </a:schemeClr>
                </a:solidFill>
              </a:rPr>
              <a:t>50%</a:t>
            </a:r>
          </a:p>
        </p:txBody>
      </p:sp>
      <p:sp>
        <p:nvSpPr>
          <p:cNvPr id="65" name="Rounded Rectangle 64"/>
          <p:cNvSpPr/>
          <p:nvPr/>
        </p:nvSpPr>
        <p:spPr>
          <a:xfrm>
            <a:off x="1448393" y="10716416"/>
            <a:ext cx="8860204" cy="75248"/>
          </a:xfrm>
          <a:prstGeom prst="roundRect">
            <a:avLst>
              <a:gd name="adj" fmla="val 50000"/>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66" name="Rounded Rectangle 65"/>
          <p:cNvSpPr/>
          <p:nvPr/>
        </p:nvSpPr>
        <p:spPr>
          <a:xfrm>
            <a:off x="1448393" y="11383408"/>
            <a:ext cx="8860204" cy="75248"/>
          </a:xfrm>
          <a:prstGeom prst="roundRect">
            <a:avLst>
              <a:gd name="adj" fmla="val 50000"/>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67" name="Rounded Rectangle 66"/>
          <p:cNvSpPr/>
          <p:nvPr/>
        </p:nvSpPr>
        <p:spPr>
          <a:xfrm>
            <a:off x="1448404" y="10716416"/>
            <a:ext cx="4740462" cy="7524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68" name="TextBox 67"/>
          <p:cNvSpPr txBox="1"/>
          <p:nvPr/>
        </p:nvSpPr>
        <p:spPr>
          <a:xfrm>
            <a:off x="1322544" y="10195562"/>
            <a:ext cx="2793842" cy="449968"/>
          </a:xfrm>
          <a:prstGeom prst="rect">
            <a:avLst/>
          </a:prstGeom>
          <a:noFill/>
          <a:effectLst/>
        </p:spPr>
        <p:txBody>
          <a:bodyPr wrap="none" rtlCol="0" anchor="ctr">
            <a:noAutofit/>
          </a:bodyPr>
          <a:lstStyle/>
          <a:p>
            <a:r>
              <a:rPr lang="en-US" sz="2800">
                <a:solidFill>
                  <a:schemeClr val="tx1">
                    <a:lumMod val="90000"/>
                    <a:lumOff val="10000"/>
                  </a:schemeClr>
                </a:solidFill>
              </a:rPr>
              <a:t>Dreamweaver</a:t>
            </a:r>
          </a:p>
        </p:txBody>
      </p:sp>
      <p:sp>
        <p:nvSpPr>
          <p:cNvPr id="69" name="TextBox 68"/>
          <p:cNvSpPr txBox="1"/>
          <p:nvPr/>
        </p:nvSpPr>
        <p:spPr>
          <a:xfrm>
            <a:off x="9655608" y="10302433"/>
            <a:ext cx="778838" cy="456582"/>
          </a:xfrm>
          <a:prstGeom prst="rect">
            <a:avLst/>
          </a:prstGeom>
          <a:noFill/>
          <a:effectLst/>
        </p:spPr>
        <p:txBody>
          <a:bodyPr wrap="none" rtlCol="0" anchor="ctr">
            <a:normAutofit fontScale="77500" lnSpcReduction="20000"/>
          </a:bodyPr>
          <a:lstStyle/>
          <a:p>
            <a:pPr algn="ctr"/>
            <a:r>
              <a:rPr lang="en-US" sz="3600">
                <a:solidFill>
                  <a:schemeClr val="tx1">
                    <a:lumMod val="90000"/>
                    <a:lumOff val="10000"/>
                  </a:schemeClr>
                </a:solidFill>
              </a:rPr>
              <a:t>60%</a:t>
            </a:r>
          </a:p>
        </p:txBody>
      </p:sp>
      <p:sp>
        <p:nvSpPr>
          <p:cNvPr id="70" name="Rounded Rectangle 69"/>
          <p:cNvSpPr/>
          <p:nvPr/>
        </p:nvSpPr>
        <p:spPr>
          <a:xfrm>
            <a:off x="1448397" y="11383408"/>
            <a:ext cx="3917736" cy="75248"/>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71" name="TextBox 70"/>
          <p:cNvSpPr txBox="1"/>
          <p:nvPr/>
        </p:nvSpPr>
        <p:spPr>
          <a:xfrm>
            <a:off x="1322545" y="10862552"/>
            <a:ext cx="2793840" cy="520856"/>
          </a:xfrm>
          <a:prstGeom prst="rect">
            <a:avLst/>
          </a:prstGeom>
          <a:noFill/>
          <a:effectLst/>
        </p:spPr>
        <p:txBody>
          <a:bodyPr wrap="none" rtlCol="0" anchor="ctr">
            <a:noAutofit/>
          </a:bodyPr>
          <a:lstStyle/>
          <a:p>
            <a:r>
              <a:rPr lang="en-US" sz="2800">
                <a:solidFill>
                  <a:schemeClr val="tx1">
                    <a:lumMod val="90000"/>
                    <a:lumOff val="10000"/>
                  </a:schemeClr>
                </a:solidFill>
              </a:rPr>
              <a:t>After Effects</a:t>
            </a:r>
          </a:p>
        </p:txBody>
      </p:sp>
      <p:sp>
        <p:nvSpPr>
          <p:cNvPr id="72" name="TextBox 71"/>
          <p:cNvSpPr txBox="1"/>
          <p:nvPr/>
        </p:nvSpPr>
        <p:spPr>
          <a:xfrm>
            <a:off x="9655608" y="10969425"/>
            <a:ext cx="778838" cy="456582"/>
          </a:xfrm>
          <a:prstGeom prst="rect">
            <a:avLst/>
          </a:prstGeom>
          <a:noFill/>
          <a:effectLst/>
        </p:spPr>
        <p:txBody>
          <a:bodyPr wrap="none" rtlCol="0" anchor="ctr">
            <a:normAutofit fontScale="77500" lnSpcReduction="20000"/>
          </a:bodyPr>
          <a:lstStyle/>
          <a:p>
            <a:pPr algn="ctr"/>
            <a:r>
              <a:rPr lang="en-US" sz="3600">
                <a:solidFill>
                  <a:schemeClr val="tx1">
                    <a:lumMod val="90000"/>
                    <a:lumOff val="10000"/>
                  </a:schemeClr>
                </a:solidFill>
              </a:rPr>
              <a:t>50%</a:t>
            </a:r>
          </a:p>
        </p:txBody>
      </p:sp>
      <p:sp>
        <p:nvSpPr>
          <p:cNvPr id="74" name="Rectangle 73"/>
          <p:cNvSpPr/>
          <p:nvPr/>
        </p:nvSpPr>
        <p:spPr>
          <a:xfrm>
            <a:off x="17509978" y="1649740"/>
            <a:ext cx="5170598" cy="1352293"/>
          </a:xfrm>
          <a:prstGeom prst="rect">
            <a:avLst/>
          </a:prstGeom>
        </p:spPr>
        <p:txBody>
          <a:bodyPr>
            <a:spAutoFit/>
          </a:bodyPr>
          <a:lstStyle/>
          <a:p>
            <a:pPr>
              <a:lnSpc>
                <a:spcPct val="89000"/>
              </a:lnSpc>
            </a:pPr>
            <a:r>
              <a:rPr lang="en-US" sz="4400"/>
              <a:t>Protected Biz</a:t>
            </a:r>
            <a:endParaRPr lang="en-US" sz="2800"/>
          </a:p>
          <a:p>
            <a:pPr>
              <a:lnSpc>
                <a:spcPct val="89000"/>
              </a:lnSpc>
            </a:pPr>
            <a:r>
              <a:rPr lang="en-US" sz="2400"/>
              <a:t>Lorem ipsum dolor sit amet, consectetur adipiscing elit</a:t>
            </a:r>
          </a:p>
        </p:txBody>
      </p:sp>
      <p:sp>
        <p:nvSpPr>
          <p:cNvPr id="76" name="Rectangle 75"/>
          <p:cNvSpPr/>
          <p:nvPr/>
        </p:nvSpPr>
        <p:spPr>
          <a:xfrm>
            <a:off x="17509978" y="3615606"/>
            <a:ext cx="5170598" cy="1352293"/>
          </a:xfrm>
          <a:prstGeom prst="rect">
            <a:avLst/>
          </a:prstGeom>
        </p:spPr>
        <p:txBody>
          <a:bodyPr>
            <a:spAutoFit/>
          </a:bodyPr>
          <a:lstStyle/>
          <a:p>
            <a:pPr>
              <a:lnSpc>
                <a:spcPct val="89000"/>
              </a:lnSpc>
            </a:pPr>
            <a:r>
              <a:rPr lang="en-US" sz="4400" dirty="0"/>
              <a:t>Great Meets</a:t>
            </a:r>
            <a:endParaRPr lang="en-US" sz="2800" dirty="0"/>
          </a:p>
          <a:p>
            <a:pPr>
              <a:lnSpc>
                <a:spcPct val="89000"/>
              </a:lnSpc>
            </a:pPr>
            <a:r>
              <a:rPr lang="en-US" sz="2400" dirty="0"/>
              <a:t>Lorem ipsum dolor sit amet, consectetur adipiscing elit</a:t>
            </a:r>
          </a:p>
        </p:txBody>
      </p:sp>
      <p:sp>
        <p:nvSpPr>
          <p:cNvPr id="78" name="Rectangle 77"/>
          <p:cNvSpPr/>
          <p:nvPr/>
        </p:nvSpPr>
        <p:spPr>
          <a:xfrm>
            <a:off x="17509978" y="5672872"/>
            <a:ext cx="5170598" cy="1352293"/>
          </a:xfrm>
          <a:prstGeom prst="rect">
            <a:avLst/>
          </a:prstGeom>
        </p:spPr>
        <p:txBody>
          <a:bodyPr>
            <a:spAutoFit/>
          </a:bodyPr>
          <a:lstStyle/>
          <a:p>
            <a:pPr>
              <a:lnSpc>
                <a:spcPct val="89000"/>
              </a:lnSpc>
            </a:pPr>
            <a:r>
              <a:rPr lang="en-US" sz="4400"/>
              <a:t>Industrial</a:t>
            </a:r>
            <a:endParaRPr lang="en-US" sz="2800"/>
          </a:p>
          <a:p>
            <a:pPr>
              <a:lnSpc>
                <a:spcPct val="89000"/>
              </a:lnSpc>
            </a:pPr>
            <a:r>
              <a:rPr lang="en-US" sz="2400"/>
              <a:t>Lorem ipsum dolor sit amet, consectetur adipiscing elit</a:t>
            </a:r>
          </a:p>
        </p:txBody>
      </p:sp>
      <p:sp>
        <p:nvSpPr>
          <p:cNvPr id="80" name="Rectangle 79"/>
          <p:cNvSpPr/>
          <p:nvPr/>
        </p:nvSpPr>
        <p:spPr>
          <a:xfrm>
            <a:off x="17509978" y="7706900"/>
            <a:ext cx="5170598" cy="1352293"/>
          </a:xfrm>
          <a:prstGeom prst="rect">
            <a:avLst/>
          </a:prstGeom>
        </p:spPr>
        <p:txBody>
          <a:bodyPr>
            <a:spAutoFit/>
          </a:bodyPr>
          <a:lstStyle/>
          <a:p>
            <a:pPr>
              <a:lnSpc>
                <a:spcPct val="89000"/>
              </a:lnSpc>
            </a:pPr>
            <a:r>
              <a:rPr lang="en-US" sz="4400"/>
              <a:t>Rebuilding</a:t>
            </a:r>
            <a:endParaRPr lang="en-US" sz="2800"/>
          </a:p>
          <a:p>
            <a:pPr>
              <a:lnSpc>
                <a:spcPct val="89000"/>
              </a:lnSpc>
            </a:pPr>
            <a:r>
              <a:rPr lang="en-US" sz="2400"/>
              <a:t>Lorem ipsum dolor sit amet, consectetur adipiscing elit</a:t>
            </a:r>
          </a:p>
        </p:txBody>
      </p:sp>
      <p:sp>
        <p:nvSpPr>
          <p:cNvPr id="82" name="Rectangle 81"/>
          <p:cNvSpPr/>
          <p:nvPr/>
        </p:nvSpPr>
        <p:spPr>
          <a:xfrm>
            <a:off x="17509978" y="9689835"/>
            <a:ext cx="5170598" cy="1352293"/>
          </a:xfrm>
          <a:prstGeom prst="rect">
            <a:avLst/>
          </a:prstGeom>
        </p:spPr>
        <p:txBody>
          <a:bodyPr>
            <a:spAutoFit/>
          </a:bodyPr>
          <a:lstStyle/>
          <a:p>
            <a:pPr>
              <a:lnSpc>
                <a:spcPct val="89000"/>
              </a:lnSpc>
            </a:pPr>
            <a:r>
              <a:rPr lang="en-US" sz="4400"/>
              <a:t>Location</a:t>
            </a:r>
            <a:endParaRPr lang="en-US" sz="2800"/>
          </a:p>
          <a:p>
            <a:pPr>
              <a:lnSpc>
                <a:spcPct val="89000"/>
              </a:lnSpc>
            </a:pPr>
            <a:r>
              <a:rPr lang="en-US" sz="2400"/>
              <a:t>Lorem ipsum dolor sit amet, consectetur adipiscing elit</a:t>
            </a:r>
          </a:p>
        </p:txBody>
      </p:sp>
      <p:grpSp>
        <p:nvGrpSpPr>
          <p:cNvPr id="83" name="Group 82"/>
          <p:cNvGrpSpPr/>
          <p:nvPr/>
        </p:nvGrpSpPr>
        <p:grpSpPr>
          <a:xfrm>
            <a:off x="12531546" y="7577767"/>
            <a:ext cx="4792200" cy="2243968"/>
            <a:chOff x="6218750" y="3788883"/>
            <a:chExt cx="2396100" cy="1121984"/>
          </a:xfrm>
        </p:grpSpPr>
        <p:grpSp>
          <p:nvGrpSpPr>
            <p:cNvPr id="35" name="Group 34"/>
            <p:cNvGrpSpPr/>
            <p:nvPr/>
          </p:nvGrpSpPr>
          <p:grpSpPr>
            <a:xfrm>
              <a:off x="6218750" y="3788883"/>
              <a:ext cx="2396100" cy="1121984"/>
              <a:chOff x="5195888" y="3830638"/>
              <a:chExt cx="1800225" cy="842963"/>
            </a:xfrm>
          </p:grpSpPr>
          <p:grpSp>
            <p:nvGrpSpPr>
              <p:cNvPr id="25" name="Group 24"/>
              <p:cNvGrpSpPr/>
              <p:nvPr/>
            </p:nvGrpSpPr>
            <p:grpSpPr>
              <a:xfrm>
                <a:off x="5195888" y="3830638"/>
                <a:ext cx="1800225" cy="842963"/>
                <a:chOff x="5195888" y="3830638"/>
                <a:chExt cx="1800225" cy="842963"/>
              </a:xfrm>
            </p:grpSpPr>
            <p:sp>
              <p:nvSpPr>
                <p:cNvPr id="15" name="Freeform 11"/>
                <p:cNvSpPr>
                  <a:spLocks/>
                </p:cNvSpPr>
                <p:nvPr/>
              </p:nvSpPr>
              <p:spPr bwMode="auto">
                <a:xfrm>
                  <a:off x="6096000" y="3921126"/>
                  <a:ext cx="900113" cy="752475"/>
                </a:xfrm>
                <a:custGeom>
                  <a:avLst/>
                  <a:gdLst>
                    <a:gd name="T0" fmla="*/ 0 w 567"/>
                    <a:gd name="T1" fmla="*/ 83 h 474"/>
                    <a:gd name="T2" fmla="*/ 567 w 567"/>
                    <a:gd name="T3" fmla="*/ 0 h 474"/>
                    <a:gd name="T4" fmla="*/ 567 w 567"/>
                    <a:gd name="T5" fmla="*/ 321 h 474"/>
                    <a:gd name="T6" fmla="*/ 0 w 567"/>
                    <a:gd name="T7" fmla="*/ 474 h 474"/>
                    <a:gd name="T8" fmla="*/ 0 w 567"/>
                    <a:gd name="T9" fmla="*/ 83 h 474"/>
                  </a:gdLst>
                  <a:ahLst/>
                  <a:cxnLst>
                    <a:cxn ang="0">
                      <a:pos x="T0" y="T1"/>
                    </a:cxn>
                    <a:cxn ang="0">
                      <a:pos x="T2" y="T3"/>
                    </a:cxn>
                    <a:cxn ang="0">
                      <a:pos x="T4" y="T5"/>
                    </a:cxn>
                    <a:cxn ang="0">
                      <a:pos x="T6" y="T7"/>
                    </a:cxn>
                    <a:cxn ang="0">
                      <a:pos x="T8" y="T9"/>
                    </a:cxn>
                  </a:cxnLst>
                  <a:rect l="0" t="0" r="r" b="b"/>
                  <a:pathLst>
                    <a:path w="567" h="474">
                      <a:moveTo>
                        <a:pt x="0" y="83"/>
                      </a:moveTo>
                      <a:lnTo>
                        <a:pt x="567" y="0"/>
                      </a:lnTo>
                      <a:lnTo>
                        <a:pt x="567" y="321"/>
                      </a:lnTo>
                      <a:lnTo>
                        <a:pt x="0" y="474"/>
                      </a:lnTo>
                      <a:lnTo>
                        <a:pt x="0" y="83"/>
                      </a:lnTo>
                      <a:close/>
                    </a:path>
                  </a:pathLst>
                </a:custGeom>
                <a:solidFill>
                  <a:schemeClr val="accent2">
                    <a:lumMod val="75000"/>
                  </a:schemeClr>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16" name="Freeform 12"/>
                <p:cNvSpPr>
                  <a:spLocks/>
                </p:cNvSpPr>
                <p:nvPr/>
              </p:nvSpPr>
              <p:spPr bwMode="auto">
                <a:xfrm>
                  <a:off x="5195888" y="3921126"/>
                  <a:ext cx="900113" cy="752475"/>
                </a:xfrm>
                <a:custGeom>
                  <a:avLst/>
                  <a:gdLst>
                    <a:gd name="T0" fmla="*/ 567 w 567"/>
                    <a:gd name="T1" fmla="*/ 83 h 474"/>
                    <a:gd name="T2" fmla="*/ 567 w 567"/>
                    <a:gd name="T3" fmla="*/ 474 h 474"/>
                    <a:gd name="T4" fmla="*/ 0 w 567"/>
                    <a:gd name="T5" fmla="*/ 321 h 474"/>
                    <a:gd name="T6" fmla="*/ 0 w 567"/>
                    <a:gd name="T7" fmla="*/ 0 h 474"/>
                    <a:gd name="T8" fmla="*/ 567 w 567"/>
                    <a:gd name="T9" fmla="*/ 83 h 474"/>
                  </a:gdLst>
                  <a:ahLst/>
                  <a:cxnLst>
                    <a:cxn ang="0">
                      <a:pos x="T0" y="T1"/>
                    </a:cxn>
                    <a:cxn ang="0">
                      <a:pos x="T2" y="T3"/>
                    </a:cxn>
                    <a:cxn ang="0">
                      <a:pos x="T4" y="T5"/>
                    </a:cxn>
                    <a:cxn ang="0">
                      <a:pos x="T6" y="T7"/>
                    </a:cxn>
                    <a:cxn ang="0">
                      <a:pos x="T8" y="T9"/>
                    </a:cxn>
                  </a:cxnLst>
                  <a:rect l="0" t="0" r="r" b="b"/>
                  <a:pathLst>
                    <a:path w="567" h="474">
                      <a:moveTo>
                        <a:pt x="567" y="83"/>
                      </a:moveTo>
                      <a:lnTo>
                        <a:pt x="567" y="474"/>
                      </a:lnTo>
                      <a:lnTo>
                        <a:pt x="0" y="321"/>
                      </a:lnTo>
                      <a:lnTo>
                        <a:pt x="0" y="0"/>
                      </a:lnTo>
                      <a:lnTo>
                        <a:pt x="567" y="83"/>
                      </a:ln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17" name="Freeform 13"/>
                <p:cNvSpPr>
                  <a:spLocks/>
                </p:cNvSpPr>
                <p:nvPr/>
              </p:nvSpPr>
              <p:spPr bwMode="auto">
                <a:xfrm>
                  <a:off x="5195888" y="3830638"/>
                  <a:ext cx="1800225" cy="222250"/>
                </a:xfrm>
                <a:custGeom>
                  <a:avLst/>
                  <a:gdLst>
                    <a:gd name="T0" fmla="*/ 0 w 1134"/>
                    <a:gd name="T1" fmla="*/ 57 h 140"/>
                    <a:gd name="T2" fmla="*/ 567 w 1134"/>
                    <a:gd name="T3" fmla="*/ 0 h 140"/>
                    <a:gd name="T4" fmla="*/ 1134 w 1134"/>
                    <a:gd name="T5" fmla="*/ 57 h 140"/>
                    <a:gd name="T6" fmla="*/ 567 w 1134"/>
                    <a:gd name="T7" fmla="*/ 140 h 140"/>
                    <a:gd name="T8" fmla="*/ 0 w 1134"/>
                    <a:gd name="T9" fmla="*/ 57 h 140"/>
                  </a:gdLst>
                  <a:ahLst/>
                  <a:cxnLst>
                    <a:cxn ang="0">
                      <a:pos x="T0" y="T1"/>
                    </a:cxn>
                    <a:cxn ang="0">
                      <a:pos x="T2" y="T3"/>
                    </a:cxn>
                    <a:cxn ang="0">
                      <a:pos x="T4" y="T5"/>
                    </a:cxn>
                    <a:cxn ang="0">
                      <a:pos x="T6" y="T7"/>
                    </a:cxn>
                    <a:cxn ang="0">
                      <a:pos x="T8" y="T9"/>
                    </a:cxn>
                  </a:cxnLst>
                  <a:rect l="0" t="0" r="r" b="b"/>
                  <a:pathLst>
                    <a:path w="1134" h="140">
                      <a:moveTo>
                        <a:pt x="0" y="57"/>
                      </a:moveTo>
                      <a:lnTo>
                        <a:pt x="567" y="0"/>
                      </a:lnTo>
                      <a:lnTo>
                        <a:pt x="1134" y="57"/>
                      </a:lnTo>
                      <a:lnTo>
                        <a:pt x="567" y="140"/>
                      </a:lnTo>
                      <a:lnTo>
                        <a:pt x="0" y="57"/>
                      </a:lnTo>
                      <a:close/>
                    </a:path>
                  </a:pathLst>
                </a:custGeom>
                <a:solidFill>
                  <a:schemeClr val="tx1">
                    <a:lumMod val="90000"/>
                    <a:lumOff val="10000"/>
                  </a:schemeClr>
                </a:solidFill>
                <a:ln>
                  <a:noFill/>
                </a:ln>
              </p:spPr>
              <p:txBody>
                <a:bodyPr vert="horz" wrap="square" lIns="182880" tIns="91440" rIns="182880" bIns="91440" numCol="1" anchor="t" anchorCtr="0" compatLnSpc="1">
                  <a:prstTxWarp prst="textNoShape">
                    <a:avLst/>
                  </a:prstTxWarp>
                </a:bodyPr>
                <a:lstStyle/>
                <a:p>
                  <a:endParaRPr lang="en-US" sz="5600"/>
                </a:p>
              </p:txBody>
            </p:sp>
          </p:grpSp>
          <p:sp>
            <p:nvSpPr>
              <p:cNvPr id="30" name="TextBox 29"/>
              <p:cNvSpPr txBox="1"/>
              <p:nvPr/>
            </p:nvSpPr>
            <p:spPr>
              <a:xfrm>
                <a:off x="5569743" y="4092222"/>
                <a:ext cx="576263" cy="450912"/>
              </a:xfrm>
              <a:prstGeom prst="rect">
                <a:avLst/>
              </a:prstGeom>
              <a:noFill/>
              <a:scene3d>
                <a:camera prst="isometricOffAxis1Left">
                  <a:rot lat="1080000" lon="2400000" rev="0"/>
                </a:camera>
                <a:lightRig rig="threePt" dir="t"/>
              </a:scene3d>
            </p:spPr>
            <p:txBody>
              <a:bodyPr wrap="square" rtlCol="0">
                <a:spAutoFit/>
              </a:bodyPr>
              <a:lstStyle/>
              <a:p>
                <a:r>
                  <a:rPr lang="en-US" sz="7200">
                    <a:solidFill>
                      <a:srgbClr val="FFFFFF"/>
                    </a:solidFill>
                  </a:rPr>
                  <a:t>02</a:t>
                </a:r>
              </a:p>
            </p:txBody>
          </p:sp>
        </p:grpSp>
        <p:sp>
          <p:nvSpPr>
            <p:cNvPr id="45" name="Rectangle 44"/>
            <p:cNvSpPr/>
            <p:nvPr/>
          </p:nvSpPr>
          <p:spPr>
            <a:xfrm>
              <a:off x="7363823" y="4075476"/>
              <a:ext cx="656590" cy="723275"/>
            </a:xfrm>
            <a:prstGeom prst="rect">
              <a:avLst/>
            </a:prstGeom>
            <a:scene3d>
              <a:camera prst="perspectiveRight">
                <a:rot lat="1200000" lon="19200000" rev="0"/>
              </a:camera>
              <a:lightRig rig="threePt" dir="t"/>
            </a:scene3d>
          </p:spPr>
          <p:txBody>
            <a:bodyPr wrap="none">
              <a:spAutoFit/>
            </a:bodyPr>
            <a:lstStyle/>
            <a:p>
              <a:r>
                <a:rPr lang="en-US" sz="8800">
                  <a:solidFill>
                    <a:srgbClr val="FFFFFF"/>
                  </a:solidFill>
                  <a:latin typeface="dt-line-industry-01" panose="02000509000000000000" pitchFamily="49" charset="0"/>
                  <a:cs typeface="Arial" panose="020B0604020202020204" pitchFamily="34" charset="0"/>
                </a:rPr>
                <a:t>d</a:t>
              </a:r>
              <a:endParaRPr lang="en-US" sz="8800">
                <a:solidFill>
                  <a:srgbClr val="FFFFFF"/>
                </a:solidFill>
              </a:endParaRPr>
            </a:p>
          </p:txBody>
        </p:sp>
      </p:grpSp>
      <p:grpSp>
        <p:nvGrpSpPr>
          <p:cNvPr id="85" name="Group 84"/>
          <p:cNvGrpSpPr/>
          <p:nvPr/>
        </p:nvGrpSpPr>
        <p:grpSpPr>
          <a:xfrm>
            <a:off x="12531546" y="5684552"/>
            <a:ext cx="4792200" cy="1656562"/>
            <a:chOff x="6218750" y="2842276"/>
            <a:chExt cx="2396100" cy="828281"/>
          </a:xfrm>
        </p:grpSpPr>
        <p:grpSp>
          <p:nvGrpSpPr>
            <p:cNvPr id="36" name="Group 35"/>
            <p:cNvGrpSpPr/>
            <p:nvPr/>
          </p:nvGrpSpPr>
          <p:grpSpPr>
            <a:xfrm>
              <a:off x="6218750" y="2842276"/>
              <a:ext cx="2396100" cy="828281"/>
              <a:chOff x="5195888" y="3119438"/>
              <a:chExt cx="1800225" cy="622300"/>
            </a:xfrm>
          </p:grpSpPr>
          <p:grpSp>
            <p:nvGrpSpPr>
              <p:cNvPr id="26" name="Group 25"/>
              <p:cNvGrpSpPr/>
              <p:nvPr/>
            </p:nvGrpSpPr>
            <p:grpSpPr>
              <a:xfrm>
                <a:off x="5195888" y="3119438"/>
                <a:ext cx="1800225" cy="622300"/>
                <a:chOff x="5195888" y="3119438"/>
                <a:chExt cx="1800225" cy="622300"/>
              </a:xfrm>
            </p:grpSpPr>
            <p:sp>
              <p:nvSpPr>
                <p:cNvPr id="18" name="Freeform 14"/>
                <p:cNvSpPr>
                  <a:spLocks/>
                </p:cNvSpPr>
                <p:nvPr/>
              </p:nvSpPr>
              <p:spPr bwMode="auto">
                <a:xfrm>
                  <a:off x="5195888" y="3119438"/>
                  <a:ext cx="900113" cy="622300"/>
                </a:xfrm>
                <a:custGeom>
                  <a:avLst/>
                  <a:gdLst>
                    <a:gd name="T0" fmla="*/ 567 w 567"/>
                    <a:gd name="T1" fmla="*/ 0 h 392"/>
                    <a:gd name="T2" fmla="*/ 567 w 567"/>
                    <a:gd name="T3" fmla="*/ 392 h 392"/>
                    <a:gd name="T4" fmla="*/ 284 w 567"/>
                    <a:gd name="T5" fmla="*/ 368 h 392"/>
                    <a:gd name="T6" fmla="*/ 0 w 567"/>
                    <a:gd name="T7" fmla="*/ 344 h 392"/>
                    <a:gd name="T8" fmla="*/ 0 w 567"/>
                    <a:gd name="T9" fmla="*/ 24 h 392"/>
                    <a:gd name="T10" fmla="*/ 284 w 567"/>
                    <a:gd name="T11" fmla="*/ 12 h 392"/>
                    <a:gd name="T12" fmla="*/ 567 w 567"/>
                    <a:gd name="T13" fmla="*/ 0 h 392"/>
                  </a:gdLst>
                  <a:ahLst/>
                  <a:cxnLst>
                    <a:cxn ang="0">
                      <a:pos x="T0" y="T1"/>
                    </a:cxn>
                    <a:cxn ang="0">
                      <a:pos x="T2" y="T3"/>
                    </a:cxn>
                    <a:cxn ang="0">
                      <a:pos x="T4" y="T5"/>
                    </a:cxn>
                    <a:cxn ang="0">
                      <a:pos x="T6" y="T7"/>
                    </a:cxn>
                    <a:cxn ang="0">
                      <a:pos x="T8" y="T9"/>
                    </a:cxn>
                    <a:cxn ang="0">
                      <a:pos x="T10" y="T11"/>
                    </a:cxn>
                    <a:cxn ang="0">
                      <a:pos x="T12" y="T13"/>
                    </a:cxn>
                  </a:cxnLst>
                  <a:rect l="0" t="0" r="r" b="b"/>
                  <a:pathLst>
                    <a:path w="567" h="392">
                      <a:moveTo>
                        <a:pt x="567" y="0"/>
                      </a:moveTo>
                      <a:lnTo>
                        <a:pt x="567" y="392"/>
                      </a:lnTo>
                      <a:lnTo>
                        <a:pt x="284" y="368"/>
                      </a:lnTo>
                      <a:lnTo>
                        <a:pt x="0" y="344"/>
                      </a:lnTo>
                      <a:lnTo>
                        <a:pt x="0" y="24"/>
                      </a:lnTo>
                      <a:lnTo>
                        <a:pt x="284" y="12"/>
                      </a:lnTo>
                      <a:lnTo>
                        <a:pt x="567" y="0"/>
                      </a:ln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5600"/>
                </a:p>
              </p:txBody>
            </p:sp>
            <p:sp>
              <p:nvSpPr>
                <p:cNvPr id="19" name="Freeform 15"/>
                <p:cNvSpPr>
                  <a:spLocks/>
                </p:cNvSpPr>
                <p:nvPr/>
              </p:nvSpPr>
              <p:spPr bwMode="auto">
                <a:xfrm>
                  <a:off x="6096000" y="3119438"/>
                  <a:ext cx="900113" cy="622300"/>
                </a:xfrm>
                <a:custGeom>
                  <a:avLst/>
                  <a:gdLst>
                    <a:gd name="T0" fmla="*/ 0 w 567"/>
                    <a:gd name="T1" fmla="*/ 0 h 392"/>
                    <a:gd name="T2" fmla="*/ 567 w 567"/>
                    <a:gd name="T3" fmla="*/ 24 h 392"/>
                    <a:gd name="T4" fmla="*/ 567 w 567"/>
                    <a:gd name="T5" fmla="*/ 344 h 392"/>
                    <a:gd name="T6" fmla="*/ 0 w 567"/>
                    <a:gd name="T7" fmla="*/ 392 h 392"/>
                    <a:gd name="T8" fmla="*/ 0 w 567"/>
                    <a:gd name="T9" fmla="*/ 0 h 392"/>
                  </a:gdLst>
                  <a:ahLst/>
                  <a:cxnLst>
                    <a:cxn ang="0">
                      <a:pos x="T0" y="T1"/>
                    </a:cxn>
                    <a:cxn ang="0">
                      <a:pos x="T2" y="T3"/>
                    </a:cxn>
                    <a:cxn ang="0">
                      <a:pos x="T4" y="T5"/>
                    </a:cxn>
                    <a:cxn ang="0">
                      <a:pos x="T6" y="T7"/>
                    </a:cxn>
                    <a:cxn ang="0">
                      <a:pos x="T8" y="T9"/>
                    </a:cxn>
                  </a:cxnLst>
                  <a:rect l="0" t="0" r="r" b="b"/>
                  <a:pathLst>
                    <a:path w="567" h="392">
                      <a:moveTo>
                        <a:pt x="0" y="0"/>
                      </a:moveTo>
                      <a:lnTo>
                        <a:pt x="567" y="24"/>
                      </a:lnTo>
                      <a:lnTo>
                        <a:pt x="567" y="344"/>
                      </a:lnTo>
                      <a:lnTo>
                        <a:pt x="0" y="392"/>
                      </a:lnTo>
                      <a:lnTo>
                        <a:pt x="0" y="0"/>
                      </a:lnTo>
                      <a:close/>
                    </a:path>
                  </a:pathLst>
                </a:custGeom>
                <a:solidFill>
                  <a:schemeClr val="accent3">
                    <a:lumMod val="75000"/>
                  </a:schemeClr>
                </a:solidFill>
                <a:ln>
                  <a:noFill/>
                </a:ln>
              </p:spPr>
              <p:txBody>
                <a:bodyPr vert="horz" wrap="square" lIns="182880" tIns="91440" rIns="182880" bIns="91440" numCol="1" anchor="t" anchorCtr="0" compatLnSpc="1">
                  <a:prstTxWarp prst="textNoShape">
                    <a:avLst/>
                  </a:prstTxWarp>
                </a:bodyPr>
                <a:lstStyle/>
                <a:p>
                  <a:endParaRPr lang="en-US" sz="5600"/>
                </a:p>
              </p:txBody>
            </p:sp>
          </p:grpSp>
          <p:sp>
            <p:nvSpPr>
              <p:cNvPr id="31" name="TextBox 30"/>
              <p:cNvSpPr txBox="1"/>
              <p:nvPr/>
            </p:nvSpPr>
            <p:spPr>
              <a:xfrm>
                <a:off x="5569743" y="3199755"/>
                <a:ext cx="576263" cy="450913"/>
              </a:xfrm>
              <a:prstGeom prst="rect">
                <a:avLst/>
              </a:prstGeom>
              <a:noFill/>
              <a:scene3d>
                <a:camera prst="isometricOffAxis1Left">
                  <a:rot lat="0" lon="2400000" rev="0"/>
                </a:camera>
                <a:lightRig rig="threePt" dir="t"/>
              </a:scene3d>
            </p:spPr>
            <p:txBody>
              <a:bodyPr wrap="square" rtlCol="0">
                <a:spAutoFit/>
              </a:bodyPr>
              <a:lstStyle/>
              <a:p>
                <a:r>
                  <a:rPr lang="en-US" sz="7200">
                    <a:solidFill>
                      <a:srgbClr val="FFFFFF"/>
                    </a:solidFill>
                  </a:rPr>
                  <a:t>03</a:t>
                </a:r>
              </a:p>
            </p:txBody>
          </p:sp>
        </p:grpSp>
        <p:sp>
          <p:nvSpPr>
            <p:cNvPr id="44" name="Rectangle 43"/>
            <p:cNvSpPr/>
            <p:nvPr/>
          </p:nvSpPr>
          <p:spPr>
            <a:xfrm>
              <a:off x="7363823" y="2912606"/>
              <a:ext cx="656590" cy="723275"/>
            </a:xfrm>
            <a:prstGeom prst="rect">
              <a:avLst/>
            </a:prstGeom>
            <a:scene3d>
              <a:camera prst="perspectiveRight">
                <a:rot lat="0" lon="19800000" rev="0"/>
              </a:camera>
              <a:lightRig rig="threePt" dir="t"/>
            </a:scene3d>
          </p:spPr>
          <p:txBody>
            <a:bodyPr wrap="none">
              <a:spAutoFit/>
            </a:bodyPr>
            <a:lstStyle/>
            <a:p>
              <a:r>
                <a:rPr lang="en-US" sz="8800">
                  <a:solidFill>
                    <a:srgbClr val="FFFFFF"/>
                  </a:solidFill>
                  <a:latin typeface="dt-line-industry-01" panose="02000509000000000000" pitchFamily="49" charset="0"/>
                  <a:cs typeface="Arial" panose="020B0604020202020204" pitchFamily="34" charset="0"/>
                </a:rPr>
                <a:t>g</a:t>
              </a:r>
              <a:endParaRPr lang="en-US" sz="8800">
                <a:solidFill>
                  <a:srgbClr val="FFFFFF"/>
                </a:solidFill>
              </a:endParaRPr>
            </a:p>
          </p:txBody>
        </p:sp>
      </p:grpSp>
    </p:spTree>
    <p:extLst>
      <p:ext uri="{BB962C8B-B14F-4D97-AF65-F5344CB8AC3E}">
        <p14:creationId xmlns:p14="http://schemas.microsoft.com/office/powerpoint/2010/main" val="272473812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par>
                                    <p:cTn id="8" presetID="10" presetClass="entr" presetSubtype="0" fill="hold" grpId="0" nodeType="withEffect">
                                      <p:stCondLst>
                                        <p:cond delay="700"/>
                                      </p:stCondLst>
                                      <p:childTnLst>
                                        <p:set>
                                          <p:cBhvr>
                                            <p:cTn id="9" dur="1" fill="hold">
                                              <p:stCondLst>
                                                <p:cond delay="0"/>
                                              </p:stCondLst>
                                            </p:cTn>
                                            <p:tgtEl>
                                              <p:spTgt spid="80"/>
                                            </p:tgtEl>
                                            <p:attrNameLst>
                                              <p:attrName>style.visibility</p:attrName>
                                            </p:attrNameLst>
                                          </p:cBhvr>
                                          <p:to>
                                            <p:strVal val="visible"/>
                                          </p:to>
                                        </p:set>
                                        <p:animEffect transition="in" filter="fade">
                                          <p:cBhvr>
                                            <p:cTn id="10" dur="500"/>
                                            <p:tgtEl>
                                              <p:spTgt spid="80"/>
                                            </p:tgtEl>
                                          </p:cBhvr>
                                        </p:animEffect>
                                      </p:childTnLst>
                                    </p:cTn>
                                  </p:par>
                                  <p:par>
                                    <p:cTn id="11" presetID="10" presetClass="entr" presetSubtype="0" fill="hold" grpId="0" nodeType="withEffect">
                                      <p:stCondLst>
                                        <p:cond delay="9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500"/>
                                            <p:tgtEl>
                                              <p:spTgt spid="78"/>
                                            </p:tgtEl>
                                          </p:cBhvr>
                                        </p:animEffect>
                                      </p:childTnLst>
                                    </p:cTn>
                                  </p:par>
                                  <p:par>
                                    <p:cTn id="14" presetID="10" presetClass="entr" presetSubtype="0" fill="hold" grpId="0" nodeType="withEffect">
                                      <p:stCondLst>
                                        <p:cond delay="1100"/>
                                      </p:stCondLst>
                                      <p:childTnLst>
                                        <p:set>
                                          <p:cBhvr>
                                            <p:cTn id="15" dur="1" fill="hold">
                                              <p:stCondLst>
                                                <p:cond delay="0"/>
                                              </p:stCondLst>
                                            </p:cTn>
                                            <p:tgtEl>
                                              <p:spTgt spid="76"/>
                                            </p:tgtEl>
                                            <p:attrNameLst>
                                              <p:attrName>style.visibility</p:attrName>
                                            </p:attrNameLst>
                                          </p:cBhvr>
                                          <p:to>
                                            <p:strVal val="visible"/>
                                          </p:to>
                                        </p:set>
                                        <p:animEffect transition="in" filter="fade">
                                          <p:cBhvr>
                                            <p:cTn id="16" dur="500"/>
                                            <p:tgtEl>
                                              <p:spTgt spid="76"/>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74"/>
                                            </p:tgtEl>
                                            <p:attrNameLst>
                                              <p:attrName>style.visibility</p:attrName>
                                            </p:attrNameLst>
                                          </p:cBhvr>
                                          <p:to>
                                            <p:strVal val="visible"/>
                                          </p:to>
                                        </p:set>
                                        <p:animEffect transition="in" filter="fade">
                                          <p:cBhvr>
                                            <p:cTn id="19" dur="500"/>
                                            <p:tgtEl>
                                              <p:spTgt spid="74"/>
                                            </p:tgtEl>
                                          </p:cBhvr>
                                        </p:animEffect>
                                      </p:childTnLst>
                                    </p:cTn>
                                  </p:par>
                                  <p:par>
                                    <p:cTn id="20" presetID="2" presetClass="entr" presetSubtype="1" fill="hold" nodeType="withEffect" p14:presetBounceEnd="60000">
                                      <p:stCondLst>
                                        <p:cond delay="0"/>
                                      </p:stCondLst>
                                      <p:childTnLst>
                                        <p:set>
                                          <p:cBhvr>
                                            <p:cTn id="21" dur="1" fill="hold">
                                              <p:stCondLst>
                                                <p:cond delay="0"/>
                                              </p:stCondLst>
                                            </p:cTn>
                                            <p:tgtEl>
                                              <p:spTgt spid="89"/>
                                            </p:tgtEl>
                                            <p:attrNameLst>
                                              <p:attrName>style.visibility</p:attrName>
                                            </p:attrNameLst>
                                          </p:cBhvr>
                                          <p:to>
                                            <p:strVal val="visible"/>
                                          </p:to>
                                        </p:set>
                                        <p:anim calcmode="lin" valueType="num" p14:bounceEnd="60000">
                                          <p:cBhvr additive="base">
                                            <p:cTn id="22" dur="1500" fill="hold"/>
                                            <p:tgtEl>
                                              <p:spTgt spid="89"/>
                                            </p:tgtEl>
                                            <p:attrNameLst>
                                              <p:attrName>ppt_x</p:attrName>
                                            </p:attrNameLst>
                                          </p:cBhvr>
                                          <p:tavLst>
                                            <p:tav tm="0">
                                              <p:val>
                                                <p:strVal val="#ppt_x"/>
                                              </p:val>
                                            </p:tav>
                                            <p:tav tm="100000">
                                              <p:val>
                                                <p:strVal val="#ppt_x"/>
                                              </p:val>
                                            </p:tav>
                                          </p:tavLst>
                                        </p:anim>
                                        <p:anim calcmode="lin" valueType="num" p14:bounceEnd="60000">
                                          <p:cBhvr additive="base">
                                            <p:cTn id="23" dur="1500" fill="hold"/>
                                            <p:tgtEl>
                                              <p:spTgt spid="89"/>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14:presetBounceEnd="60000">
                                      <p:stCondLst>
                                        <p:cond delay="100"/>
                                      </p:stCondLst>
                                      <p:childTnLst>
                                        <p:set>
                                          <p:cBhvr>
                                            <p:cTn id="25" dur="1" fill="hold">
                                              <p:stCondLst>
                                                <p:cond delay="0"/>
                                              </p:stCondLst>
                                            </p:cTn>
                                            <p:tgtEl>
                                              <p:spTgt spid="83"/>
                                            </p:tgtEl>
                                            <p:attrNameLst>
                                              <p:attrName>style.visibility</p:attrName>
                                            </p:attrNameLst>
                                          </p:cBhvr>
                                          <p:to>
                                            <p:strVal val="visible"/>
                                          </p:to>
                                        </p:set>
                                        <p:anim calcmode="lin" valueType="num" p14:bounceEnd="60000">
                                          <p:cBhvr additive="base">
                                            <p:cTn id="26" dur="1500" fill="hold"/>
                                            <p:tgtEl>
                                              <p:spTgt spid="83"/>
                                            </p:tgtEl>
                                            <p:attrNameLst>
                                              <p:attrName>ppt_x</p:attrName>
                                            </p:attrNameLst>
                                          </p:cBhvr>
                                          <p:tavLst>
                                            <p:tav tm="0">
                                              <p:val>
                                                <p:strVal val="#ppt_x"/>
                                              </p:val>
                                            </p:tav>
                                            <p:tav tm="100000">
                                              <p:val>
                                                <p:strVal val="#ppt_x"/>
                                              </p:val>
                                            </p:tav>
                                          </p:tavLst>
                                        </p:anim>
                                        <p:anim calcmode="lin" valueType="num" p14:bounceEnd="60000">
                                          <p:cBhvr additive="base">
                                            <p:cTn id="27" dur="1500" fill="hold"/>
                                            <p:tgtEl>
                                              <p:spTgt spid="83"/>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14:presetBounceEnd="60000">
                                      <p:stCondLst>
                                        <p:cond delay="200"/>
                                      </p:stCondLst>
                                      <p:childTnLst>
                                        <p:set>
                                          <p:cBhvr>
                                            <p:cTn id="29" dur="1" fill="hold">
                                              <p:stCondLst>
                                                <p:cond delay="0"/>
                                              </p:stCondLst>
                                            </p:cTn>
                                            <p:tgtEl>
                                              <p:spTgt spid="85"/>
                                            </p:tgtEl>
                                            <p:attrNameLst>
                                              <p:attrName>style.visibility</p:attrName>
                                            </p:attrNameLst>
                                          </p:cBhvr>
                                          <p:to>
                                            <p:strVal val="visible"/>
                                          </p:to>
                                        </p:set>
                                        <p:anim calcmode="lin" valueType="num" p14:bounceEnd="60000">
                                          <p:cBhvr additive="base">
                                            <p:cTn id="30" dur="1500" fill="hold"/>
                                            <p:tgtEl>
                                              <p:spTgt spid="85"/>
                                            </p:tgtEl>
                                            <p:attrNameLst>
                                              <p:attrName>ppt_x</p:attrName>
                                            </p:attrNameLst>
                                          </p:cBhvr>
                                          <p:tavLst>
                                            <p:tav tm="0">
                                              <p:val>
                                                <p:strVal val="#ppt_x"/>
                                              </p:val>
                                            </p:tav>
                                            <p:tav tm="100000">
                                              <p:val>
                                                <p:strVal val="#ppt_x"/>
                                              </p:val>
                                            </p:tav>
                                          </p:tavLst>
                                        </p:anim>
                                        <p:anim calcmode="lin" valueType="num" p14:bounceEnd="60000">
                                          <p:cBhvr additive="base">
                                            <p:cTn id="31" dur="1500" fill="hold"/>
                                            <p:tgtEl>
                                              <p:spTgt spid="85"/>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14:presetBounceEnd="60000">
                                      <p:stCondLst>
                                        <p:cond delay="300"/>
                                      </p:stCondLst>
                                      <p:childTnLst>
                                        <p:set>
                                          <p:cBhvr>
                                            <p:cTn id="33" dur="1" fill="hold">
                                              <p:stCondLst>
                                                <p:cond delay="0"/>
                                              </p:stCondLst>
                                            </p:cTn>
                                            <p:tgtEl>
                                              <p:spTgt spid="86"/>
                                            </p:tgtEl>
                                            <p:attrNameLst>
                                              <p:attrName>style.visibility</p:attrName>
                                            </p:attrNameLst>
                                          </p:cBhvr>
                                          <p:to>
                                            <p:strVal val="visible"/>
                                          </p:to>
                                        </p:set>
                                        <p:anim calcmode="lin" valueType="num" p14:bounceEnd="60000">
                                          <p:cBhvr additive="base">
                                            <p:cTn id="34" dur="1500" fill="hold"/>
                                            <p:tgtEl>
                                              <p:spTgt spid="86"/>
                                            </p:tgtEl>
                                            <p:attrNameLst>
                                              <p:attrName>ppt_x</p:attrName>
                                            </p:attrNameLst>
                                          </p:cBhvr>
                                          <p:tavLst>
                                            <p:tav tm="0">
                                              <p:val>
                                                <p:strVal val="#ppt_x"/>
                                              </p:val>
                                            </p:tav>
                                            <p:tav tm="100000">
                                              <p:val>
                                                <p:strVal val="#ppt_x"/>
                                              </p:val>
                                            </p:tav>
                                          </p:tavLst>
                                        </p:anim>
                                        <p:anim calcmode="lin" valueType="num" p14:bounceEnd="60000">
                                          <p:cBhvr additive="base">
                                            <p:cTn id="35" dur="1500" fill="hold"/>
                                            <p:tgtEl>
                                              <p:spTgt spid="86"/>
                                            </p:tgtEl>
                                            <p:attrNameLst>
                                              <p:attrName>ppt_y</p:attrName>
                                            </p:attrNameLst>
                                          </p:cBhvr>
                                          <p:tavLst>
                                            <p:tav tm="0">
                                              <p:val>
                                                <p:strVal val="0-#ppt_h/2"/>
                                              </p:val>
                                            </p:tav>
                                            <p:tav tm="100000">
                                              <p:val>
                                                <p:strVal val="#ppt_y"/>
                                              </p:val>
                                            </p:tav>
                                          </p:tavLst>
                                        </p:anim>
                                      </p:childTnLst>
                                    </p:cTn>
                                  </p:par>
                                  <p:par>
                                    <p:cTn id="36" presetID="2" presetClass="entr" presetSubtype="1" fill="hold" nodeType="withEffect" p14:presetBounceEnd="60000">
                                      <p:stCondLst>
                                        <p:cond delay="400"/>
                                      </p:stCondLst>
                                      <p:childTnLst>
                                        <p:set>
                                          <p:cBhvr>
                                            <p:cTn id="37" dur="1" fill="hold">
                                              <p:stCondLst>
                                                <p:cond delay="0"/>
                                              </p:stCondLst>
                                            </p:cTn>
                                            <p:tgtEl>
                                              <p:spTgt spid="87"/>
                                            </p:tgtEl>
                                            <p:attrNameLst>
                                              <p:attrName>style.visibility</p:attrName>
                                            </p:attrNameLst>
                                          </p:cBhvr>
                                          <p:to>
                                            <p:strVal val="visible"/>
                                          </p:to>
                                        </p:set>
                                        <p:anim calcmode="lin" valueType="num" p14:bounceEnd="60000">
                                          <p:cBhvr additive="base">
                                            <p:cTn id="38" dur="1500" fill="hold"/>
                                            <p:tgtEl>
                                              <p:spTgt spid="87"/>
                                            </p:tgtEl>
                                            <p:attrNameLst>
                                              <p:attrName>ppt_x</p:attrName>
                                            </p:attrNameLst>
                                          </p:cBhvr>
                                          <p:tavLst>
                                            <p:tav tm="0">
                                              <p:val>
                                                <p:strVal val="#ppt_x"/>
                                              </p:val>
                                            </p:tav>
                                            <p:tav tm="100000">
                                              <p:val>
                                                <p:strVal val="#ppt_x"/>
                                              </p:val>
                                            </p:tav>
                                          </p:tavLst>
                                        </p:anim>
                                        <p:anim calcmode="lin" valueType="num" p14:bounceEnd="60000">
                                          <p:cBhvr additive="base">
                                            <p:cTn id="39" dur="1500" fill="hold"/>
                                            <p:tgtEl>
                                              <p:spTgt spid="8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76" grpId="0"/>
          <p:bldP spid="78" grpId="0"/>
          <p:bldP spid="80" grpId="0"/>
          <p:bldP spid="8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par>
                                    <p:cTn id="8" presetID="10" presetClass="entr" presetSubtype="0" fill="hold" grpId="0" nodeType="withEffect">
                                      <p:stCondLst>
                                        <p:cond delay="700"/>
                                      </p:stCondLst>
                                      <p:childTnLst>
                                        <p:set>
                                          <p:cBhvr>
                                            <p:cTn id="9" dur="1" fill="hold">
                                              <p:stCondLst>
                                                <p:cond delay="0"/>
                                              </p:stCondLst>
                                            </p:cTn>
                                            <p:tgtEl>
                                              <p:spTgt spid="80"/>
                                            </p:tgtEl>
                                            <p:attrNameLst>
                                              <p:attrName>style.visibility</p:attrName>
                                            </p:attrNameLst>
                                          </p:cBhvr>
                                          <p:to>
                                            <p:strVal val="visible"/>
                                          </p:to>
                                        </p:set>
                                        <p:animEffect transition="in" filter="fade">
                                          <p:cBhvr>
                                            <p:cTn id="10" dur="500"/>
                                            <p:tgtEl>
                                              <p:spTgt spid="80"/>
                                            </p:tgtEl>
                                          </p:cBhvr>
                                        </p:animEffect>
                                      </p:childTnLst>
                                    </p:cTn>
                                  </p:par>
                                  <p:par>
                                    <p:cTn id="11" presetID="10" presetClass="entr" presetSubtype="0" fill="hold" grpId="0" nodeType="withEffect">
                                      <p:stCondLst>
                                        <p:cond delay="9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500"/>
                                            <p:tgtEl>
                                              <p:spTgt spid="78"/>
                                            </p:tgtEl>
                                          </p:cBhvr>
                                        </p:animEffect>
                                      </p:childTnLst>
                                    </p:cTn>
                                  </p:par>
                                  <p:par>
                                    <p:cTn id="14" presetID="10" presetClass="entr" presetSubtype="0" fill="hold" grpId="0" nodeType="withEffect">
                                      <p:stCondLst>
                                        <p:cond delay="1100"/>
                                      </p:stCondLst>
                                      <p:childTnLst>
                                        <p:set>
                                          <p:cBhvr>
                                            <p:cTn id="15" dur="1" fill="hold">
                                              <p:stCondLst>
                                                <p:cond delay="0"/>
                                              </p:stCondLst>
                                            </p:cTn>
                                            <p:tgtEl>
                                              <p:spTgt spid="76"/>
                                            </p:tgtEl>
                                            <p:attrNameLst>
                                              <p:attrName>style.visibility</p:attrName>
                                            </p:attrNameLst>
                                          </p:cBhvr>
                                          <p:to>
                                            <p:strVal val="visible"/>
                                          </p:to>
                                        </p:set>
                                        <p:animEffect transition="in" filter="fade">
                                          <p:cBhvr>
                                            <p:cTn id="16" dur="500"/>
                                            <p:tgtEl>
                                              <p:spTgt spid="76"/>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74"/>
                                            </p:tgtEl>
                                            <p:attrNameLst>
                                              <p:attrName>style.visibility</p:attrName>
                                            </p:attrNameLst>
                                          </p:cBhvr>
                                          <p:to>
                                            <p:strVal val="visible"/>
                                          </p:to>
                                        </p:set>
                                        <p:animEffect transition="in" filter="fade">
                                          <p:cBhvr>
                                            <p:cTn id="19" dur="500"/>
                                            <p:tgtEl>
                                              <p:spTgt spid="74"/>
                                            </p:tgtEl>
                                          </p:cBhvr>
                                        </p:animEffect>
                                      </p:childTnLst>
                                    </p:cTn>
                                  </p:par>
                                  <p:par>
                                    <p:cTn id="20" presetID="2" presetClass="entr" presetSubtype="1" fill="hold" nodeType="withEffect">
                                      <p:stCondLst>
                                        <p:cond delay="0"/>
                                      </p:stCondLst>
                                      <p:childTnLst>
                                        <p:set>
                                          <p:cBhvr>
                                            <p:cTn id="21" dur="1" fill="hold">
                                              <p:stCondLst>
                                                <p:cond delay="0"/>
                                              </p:stCondLst>
                                            </p:cTn>
                                            <p:tgtEl>
                                              <p:spTgt spid="89"/>
                                            </p:tgtEl>
                                            <p:attrNameLst>
                                              <p:attrName>style.visibility</p:attrName>
                                            </p:attrNameLst>
                                          </p:cBhvr>
                                          <p:to>
                                            <p:strVal val="visible"/>
                                          </p:to>
                                        </p:set>
                                        <p:anim calcmode="lin" valueType="num">
                                          <p:cBhvr additive="base">
                                            <p:cTn id="22" dur="1500" fill="hold"/>
                                            <p:tgtEl>
                                              <p:spTgt spid="89"/>
                                            </p:tgtEl>
                                            <p:attrNameLst>
                                              <p:attrName>ppt_x</p:attrName>
                                            </p:attrNameLst>
                                          </p:cBhvr>
                                          <p:tavLst>
                                            <p:tav tm="0">
                                              <p:val>
                                                <p:strVal val="#ppt_x"/>
                                              </p:val>
                                            </p:tav>
                                            <p:tav tm="100000">
                                              <p:val>
                                                <p:strVal val="#ppt_x"/>
                                              </p:val>
                                            </p:tav>
                                          </p:tavLst>
                                        </p:anim>
                                        <p:anim calcmode="lin" valueType="num">
                                          <p:cBhvr additive="base">
                                            <p:cTn id="23" dur="1500" fill="hold"/>
                                            <p:tgtEl>
                                              <p:spTgt spid="89"/>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100"/>
                                      </p:stCondLst>
                                      <p:childTnLst>
                                        <p:set>
                                          <p:cBhvr>
                                            <p:cTn id="25" dur="1" fill="hold">
                                              <p:stCondLst>
                                                <p:cond delay="0"/>
                                              </p:stCondLst>
                                            </p:cTn>
                                            <p:tgtEl>
                                              <p:spTgt spid="83"/>
                                            </p:tgtEl>
                                            <p:attrNameLst>
                                              <p:attrName>style.visibility</p:attrName>
                                            </p:attrNameLst>
                                          </p:cBhvr>
                                          <p:to>
                                            <p:strVal val="visible"/>
                                          </p:to>
                                        </p:set>
                                        <p:anim calcmode="lin" valueType="num">
                                          <p:cBhvr additive="base">
                                            <p:cTn id="26" dur="1500" fill="hold"/>
                                            <p:tgtEl>
                                              <p:spTgt spid="83"/>
                                            </p:tgtEl>
                                            <p:attrNameLst>
                                              <p:attrName>ppt_x</p:attrName>
                                            </p:attrNameLst>
                                          </p:cBhvr>
                                          <p:tavLst>
                                            <p:tav tm="0">
                                              <p:val>
                                                <p:strVal val="#ppt_x"/>
                                              </p:val>
                                            </p:tav>
                                            <p:tav tm="100000">
                                              <p:val>
                                                <p:strVal val="#ppt_x"/>
                                              </p:val>
                                            </p:tav>
                                          </p:tavLst>
                                        </p:anim>
                                        <p:anim calcmode="lin" valueType="num">
                                          <p:cBhvr additive="base">
                                            <p:cTn id="27" dur="1500" fill="hold"/>
                                            <p:tgtEl>
                                              <p:spTgt spid="83"/>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200"/>
                                      </p:stCondLst>
                                      <p:childTnLst>
                                        <p:set>
                                          <p:cBhvr>
                                            <p:cTn id="29" dur="1" fill="hold">
                                              <p:stCondLst>
                                                <p:cond delay="0"/>
                                              </p:stCondLst>
                                            </p:cTn>
                                            <p:tgtEl>
                                              <p:spTgt spid="85"/>
                                            </p:tgtEl>
                                            <p:attrNameLst>
                                              <p:attrName>style.visibility</p:attrName>
                                            </p:attrNameLst>
                                          </p:cBhvr>
                                          <p:to>
                                            <p:strVal val="visible"/>
                                          </p:to>
                                        </p:set>
                                        <p:anim calcmode="lin" valueType="num">
                                          <p:cBhvr additive="base">
                                            <p:cTn id="30" dur="1500" fill="hold"/>
                                            <p:tgtEl>
                                              <p:spTgt spid="85"/>
                                            </p:tgtEl>
                                            <p:attrNameLst>
                                              <p:attrName>ppt_x</p:attrName>
                                            </p:attrNameLst>
                                          </p:cBhvr>
                                          <p:tavLst>
                                            <p:tav tm="0">
                                              <p:val>
                                                <p:strVal val="#ppt_x"/>
                                              </p:val>
                                            </p:tav>
                                            <p:tav tm="100000">
                                              <p:val>
                                                <p:strVal val="#ppt_x"/>
                                              </p:val>
                                            </p:tav>
                                          </p:tavLst>
                                        </p:anim>
                                        <p:anim calcmode="lin" valueType="num">
                                          <p:cBhvr additive="base">
                                            <p:cTn id="31" dur="1500" fill="hold"/>
                                            <p:tgtEl>
                                              <p:spTgt spid="85"/>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00"/>
                                      </p:stCondLst>
                                      <p:childTnLst>
                                        <p:set>
                                          <p:cBhvr>
                                            <p:cTn id="33" dur="1" fill="hold">
                                              <p:stCondLst>
                                                <p:cond delay="0"/>
                                              </p:stCondLst>
                                            </p:cTn>
                                            <p:tgtEl>
                                              <p:spTgt spid="86"/>
                                            </p:tgtEl>
                                            <p:attrNameLst>
                                              <p:attrName>style.visibility</p:attrName>
                                            </p:attrNameLst>
                                          </p:cBhvr>
                                          <p:to>
                                            <p:strVal val="visible"/>
                                          </p:to>
                                        </p:set>
                                        <p:anim calcmode="lin" valueType="num">
                                          <p:cBhvr additive="base">
                                            <p:cTn id="34" dur="1500" fill="hold"/>
                                            <p:tgtEl>
                                              <p:spTgt spid="86"/>
                                            </p:tgtEl>
                                            <p:attrNameLst>
                                              <p:attrName>ppt_x</p:attrName>
                                            </p:attrNameLst>
                                          </p:cBhvr>
                                          <p:tavLst>
                                            <p:tav tm="0">
                                              <p:val>
                                                <p:strVal val="#ppt_x"/>
                                              </p:val>
                                            </p:tav>
                                            <p:tav tm="100000">
                                              <p:val>
                                                <p:strVal val="#ppt_x"/>
                                              </p:val>
                                            </p:tav>
                                          </p:tavLst>
                                        </p:anim>
                                        <p:anim calcmode="lin" valueType="num">
                                          <p:cBhvr additive="base">
                                            <p:cTn id="35" dur="1500" fill="hold"/>
                                            <p:tgtEl>
                                              <p:spTgt spid="86"/>
                                            </p:tgtEl>
                                            <p:attrNameLst>
                                              <p:attrName>ppt_y</p:attrName>
                                            </p:attrNameLst>
                                          </p:cBhvr>
                                          <p:tavLst>
                                            <p:tav tm="0">
                                              <p:val>
                                                <p:strVal val="0-#ppt_h/2"/>
                                              </p:val>
                                            </p:tav>
                                            <p:tav tm="100000">
                                              <p:val>
                                                <p:strVal val="#ppt_y"/>
                                              </p:val>
                                            </p:tav>
                                          </p:tavLst>
                                        </p:anim>
                                      </p:childTnLst>
                                    </p:cTn>
                                  </p:par>
                                  <p:par>
                                    <p:cTn id="36" presetID="2" presetClass="entr" presetSubtype="1" fill="hold" nodeType="withEffect">
                                      <p:stCondLst>
                                        <p:cond delay="400"/>
                                      </p:stCondLst>
                                      <p:childTnLst>
                                        <p:set>
                                          <p:cBhvr>
                                            <p:cTn id="37" dur="1" fill="hold">
                                              <p:stCondLst>
                                                <p:cond delay="0"/>
                                              </p:stCondLst>
                                            </p:cTn>
                                            <p:tgtEl>
                                              <p:spTgt spid="87"/>
                                            </p:tgtEl>
                                            <p:attrNameLst>
                                              <p:attrName>style.visibility</p:attrName>
                                            </p:attrNameLst>
                                          </p:cBhvr>
                                          <p:to>
                                            <p:strVal val="visible"/>
                                          </p:to>
                                        </p:set>
                                        <p:anim calcmode="lin" valueType="num">
                                          <p:cBhvr additive="base">
                                            <p:cTn id="38" dur="1500" fill="hold"/>
                                            <p:tgtEl>
                                              <p:spTgt spid="87"/>
                                            </p:tgtEl>
                                            <p:attrNameLst>
                                              <p:attrName>ppt_x</p:attrName>
                                            </p:attrNameLst>
                                          </p:cBhvr>
                                          <p:tavLst>
                                            <p:tav tm="0">
                                              <p:val>
                                                <p:strVal val="#ppt_x"/>
                                              </p:val>
                                            </p:tav>
                                            <p:tav tm="100000">
                                              <p:val>
                                                <p:strVal val="#ppt_x"/>
                                              </p:val>
                                            </p:tav>
                                          </p:tavLst>
                                        </p:anim>
                                        <p:anim calcmode="lin" valueType="num">
                                          <p:cBhvr additive="base">
                                            <p:cTn id="39" dur="1500" fill="hold"/>
                                            <p:tgtEl>
                                              <p:spTgt spid="8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76" grpId="0"/>
          <p:bldP spid="78" grpId="0"/>
          <p:bldP spid="80" grpId="0"/>
          <p:bldP spid="82" grpId="0"/>
        </p:bldLst>
      </p:timing>
    </mc:Fallback>
  </mc:AlternateContent>
</p:sld>
</file>

<file path=ppt/slides/slide228.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169179" y="8160808"/>
            <a:ext cx="12339304" cy="1224768"/>
          </a:xfrm>
          <a:prstGeom prst="rect">
            <a:avLst/>
          </a:prstGeom>
        </p:spPr>
      </p:pic>
      <p:sp>
        <p:nvSpPr>
          <p:cNvPr id="15" name="Rectangle 14"/>
          <p:cNvSpPr/>
          <p:nvPr/>
        </p:nvSpPr>
        <p:spPr>
          <a:xfrm rot="5400000">
            <a:off x="5079711" y="362675"/>
            <a:ext cx="4478988" cy="10465786"/>
          </a:xfrm>
          <a:prstGeom prst="rect">
            <a:avLst/>
          </a:prstGeom>
          <a:solidFill>
            <a:schemeClr val="bg1">
              <a:lumMod val="75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Rectangle 15"/>
          <p:cNvSpPr/>
          <p:nvPr/>
        </p:nvSpPr>
        <p:spPr>
          <a:xfrm>
            <a:off x="2801146" y="3860914"/>
            <a:ext cx="8374178" cy="3416320"/>
          </a:xfrm>
          <a:prstGeom prst="rect">
            <a:avLst/>
          </a:prstGeom>
        </p:spPr>
        <p:txBody>
          <a:bodyPr wrap="square">
            <a:spAutoFit/>
          </a:bodyPr>
          <a:lstStyle/>
          <a:p>
            <a:r>
              <a:rPr lang="en-US" sz="3600" dirty="0"/>
              <a:t>Etiam dignissim dolor sit amet dictum volutpat. Sed egestas egestas turpis, vitae accumsan nunc aliquam sed. In hac habitasse platea dictumst. Praesent lacus odio, sagittis et volutpat id, dignissim vitae arcu. </a:t>
            </a:r>
          </a:p>
        </p:txBody>
      </p:sp>
      <p:sp>
        <p:nvSpPr>
          <p:cNvPr id="13" name="Rectangle 12"/>
          <p:cNvSpPr/>
          <p:nvPr/>
        </p:nvSpPr>
        <p:spPr>
          <a:xfrm>
            <a:off x="12552100" y="3356070"/>
            <a:ext cx="7209238" cy="4698668"/>
          </a:xfrm>
          <a:prstGeom prst="rect">
            <a:avLst/>
          </a:prstGeom>
          <a:gradFill>
            <a:gsLst>
              <a:gs pos="0">
                <a:schemeClr val="accent1"/>
              </a:gs>
              <a:gs pos="100000">
                <a:schemeClr val="accent5"/>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600" b="1" dirty="0"/>
              <a:t>AVA</a:t>
            </a:r>
          </a:p>
          <a:p>
            <a:pPr algn="ctr"/>
            <a:r>
              <a:rPr lang="en-US" sz="3200" dirty="0"/>
              <a:t>Presentation Template</a:t>
            </a:r>
          </a:p>
        </p:txBody>
      </p:sp>
      <p:sp>
        <p:nvSpPr>
          <p:cNvPr id="7" name="Freeform 6"/>
          <p:cNvSpPr>
            <a:spLocks noEditPoints="1"/>
          </p:cNvSpPr>
          <p:nvPr/>
        </p:nvSpPr>
        <p:spPr bwMode="auto">
          <a:xfrm>
            <a:off x="12429574" y="3188489"/>
            <a:ext cx="7592402" cy="5149070"/>
          </a:xfrm>
          <a:custGeom>
            <a:avLst/>
            <a:gdLst>
              <a:gd name="T0" fmla="*/ 536 w 549"/>
              <a:gd name="T1" fmla="*/ 0 h 371"/>
              <a:gd name="T2" fmla="*/ 12 w 549"/>
              <a:gd name="T3" fmla="*/ 0 h 371"/>
              <a:gd name="T4" fmla="*/ 0 w 549"/>
              <a:gd name="T5" fmla="*/ 17 h 371"/>
              <a:gd name="T6" fmla="*/ 0 w 549"/>
              <a:gd name="T7" fmla="*/ 354 h 371"/>
              <a:gd name="T8" fmla="*/ 12 w 549"/>
              <a:gd name="T9" fmla="*/ 371 h 371"/>
              <a:gd name="T10" fmla="*/ 536 w 549"/>
              <a:gd name="T11" fmla="*/ 371 h 371"/>
              <a:gd name="T12" fmla="*/ 549 w 549"/>
              <a:gd name="T13" fmla="*/ 354 h 371"/>
              <a:gd name="T14" fmla="*/ 549 w 549"/>
              <a:gd name="T15" fmla="*/ 17 h 371"/>
              <a:gd name="T16" fmla="*/ 536 w 549"/>
              <a:gd name="T17" fmla="*/ 0 h 371"/>
              <a:gd name="T18" fmla="*/ 528 w 549"/>
              <a:gd name="T19" fmla="*/ 333 h 371"/>
              <a:gd name="T20" fmla="*/ 21 w 549"/>
              <a:gd name="T21" fmla="*/ 333 h 371"/>
              <a:gd name="T22" fmla="*/ 21 w 549"/>
              <a:gd name="T23" fmla="*/ 21 h 371"/>
              <a:gd name="T24" fmla="*/ 528 w 549"/>
              <a:gd name="T25" fmla="*/ 21 h 371"/>
              <a:gd name="T26" fmla="*/ 528 w 549"/>
              <a:gd name="T27" fmla="*/ 33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9" h="371">
                <a:moveTo>
                  <a:pt x="536" y="0"/>
                </a:moveTo>
                <a:cubicBezTo>
                  <a:pt x="12" y="0"/>
                  <a:pt x="12" y="0"/>
                  <a:pt x="12" y="0"/>
                </a:cubicBezTo>
                <a:cubicBezTo>
                  <a:pt x="5" y="0"/>
                  <a:pt x="0" y="8"/>
                  <a:pt x="0" y="17"/>
                </a:cubicBezTo>
                <a:cubicBezTo>
                  <a:pt x="0" y="354"/>
                  <a:pt x="0" y="354"/>
                  <a:pt x="0" y="354"/>
                </a:cubicBezTo>
                <a:cubicBezTo>
                  <a:pt x="0" y="363"/>
                  <a:pt x="5" y="371"/>
                  <a:pt x="12" y="371"/>
                </a:cubicBezTo>
                <a:cubicBezTo>
                  <a:pt x="536" y="371"/>
                  <a:pt x="536" y="371"/>
                  <a:pt x="536" y="371"/>
                </a:cubicBezTo>
                <a:cubicBezTo>
                  <a:pt x="543" y="371"/>
                  <a:pt x="549" y="363"/>
                  <a:pt x="549" y="354"/>
                </a:cubicBezTo>
                <a:cubicBezTo>
                  <a:pt x="549" y="17"/>
                  <a:pt x="549" y="17"/>
                  <a:pt x="549" y="17"/>
                </a:cubicBezTo>
                <a:cubicBezTo>
                  <a:pt x="549" y="8"/>
                  <a:pt x="543" y="0"/>
                  <a:pt x="536" y="0"/>
                </a:cubicBezTo>
                <a:close/>
                <a:moveTo>
                  <a:pt x="528" y="333"/>
                </a:moveTo>
                <a:cubicBezTo>
                  <a:pt x="21" y="333"/>
                  <a:pt x="21" y="333"/>
                  <a:pt x="21" y="333"/>
                </a:cubicBezTo>
                <a:cubicBezTo>
                  <a:pt x="21" y="21"/>
                  <a:pt x="21" y="21"/>
                  <a:pt x="21" y="21"/>
                </a:cubicBezTo>
                <a:cubicBezTo>
                  <a:pt x="528" y="21"/>
                  <a:pt x="528" y="21"/>
                  <a:pt x="528" y="21"/>
                </a:cubicBezTo>
                <a:lnTo>
                  <a:pt x="528" y="33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a:off x="11059209" y="8360882"/>
            <a:ext cx="10251492" cy="250748"/>
          </a:xfrm>
          <a:custGeom>
            <a:avLst/>
            <a:gdLst>
              <a:gd name="T0" fmla="*/ 5 w 741"/>
              <a:gd name="T1" fmla="*/ 3 h 18"/>
              <a:gd name="T2" fmla="*/ 33 w 741"/>
              <a:gd name="T3" fmla="*/ 18 h 18"/>
              <a:gd name="T4" fmla="*/ 713 w 741"/>
              <a:gd name="T5" fmla="*/ 18 h 18"/>
              <a:gd name="T6" fmla="*/ 741 w 741"/>
              <a:gd name="T7" fmla="*/ 6 h 18"/>
              <a:gd name="T8" fmla="*/ 741 w 741"/>
              <a:gd name="T9" fmla="*/ 0 h 18"/>
              <a:gd name="T10" fmla="*/ 5 w 741"/>
              <a:gd name="T11" fmla="*/ 3 h 18"/>
            </a:gdLst>
            <a:ahLst/>
            <a:cxnLst>
              <a:cxn ang="0">
                <a:pos x="T0" y="T1"/>
              </a:cxn>
              <a:cxn ang="0">
                <a:pos x="T2" y="T3"/>
              </a:cxn>
              <a:cxn ang="0">
                <a:pos x="T4" y="T5"/>
              </a:cxn>
              <a:cxn ang="0">
                <a:pos x="T6" y="T7"/>
              </a:cxn>
              <a:cxn ang="0">
                <a:pos x="T8" y="T9"/>
              </a:cxn>
              <a:cxn ang="0">
                <a:pos x="T10" y="T11"/>
              </a:cxn>
            </a:cxnLst>
            <a:rect l="0" t="0" r="r" b="b"/>
            <a:pathLst>
              <a:path w="741" h="18">
                <a:moveTo>
                  <a:pt x="5" y="3"/>
                </a:moveTo>
                <a:cubicBezTo>
                  <a:pt x="5" y="3"/>
                  <a:pt x="0" y="11"/>
                  <a:pt x="33" y="18"/>
                </a:cubicBezTo>
                <a:cubicBezTo>
                  <a:pt x="713" y="18"/>
                  <a:pt x="713" y="18"/>
                  <a:pt x="713" y="18"/>
                </a:cubicBezTo>
                <a:cubicBezTo>
                  <a:pt x="713" y="18"/>
                  <a:pt x="735" y="17"/>
                  <a:pt x="741" y="6"/>
                </a:cubicBezTo>
                <a:cubicBezTo>
                  <a:pt x="741" y="0"/>
                  <a:pt x="741" y="0"/>
                  <a:pt x="741" y="0"/>
                </a:cubicBezTo>
                <a:lnTo>
                  <a:pt x="5" y="3"/>
                </a:lnTo>
                <a:close/>
              </a:path>
            </a:pathLst>
          </a:custGeom>
          <a:solidFill>
            <a:srgbClr val="5F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p:cNvSpPr>
          <p:nvPr/>
        </p:nvSpPr>
        <p:spPr bwMode="auto">
          <a:xfrm>
            <a:off x="11129185" y="8156786"/>
            <a:ext cx="10210672" cy="314892"/>
          </a:xfrm>
          <a:custGeom>
            <a:avLst/>
            <a:gdLst>
              <a:gd name="T0" fmla="*/ 0 w 738"/>
              <a:gd name="T1" fmla="*/ 0 h 23"/>
              <a:gd name="T2" fmla="*/ 737 w 738"/>
              <a:gd name="T3" fmla="*/ 0 h 23"/>
              <a:gd name="T4" fmla="*/ 737 w 738"/>
              <a:gd name="T5" fmla="*/ 19 h 23"/>
              <a:gd name="T6" fmla="*/ 729 w 738"/>
              <a:gd name="T7" fmla="*/ 21 h 23"/>
              <a:gd name="T8" fmla="*/ 7 w 738"/>
              <a:gd name="T9" fmla="*/ 21 h 23"/>
              <a:gd name="T10" fmla="*/ 0 w 738"/>
              <a:gd name="T11" fmla="*/ 19 h 23"/>
              <a:gd name="T12" fmla="*/ 0 w 73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738" h="23">
                <a:moveTo>
                  <a:pt x="0" y="0"/>
                </a:moveTo>
                <a:cubicBezTo>
                  <a:pt x="737" y="0"/>
                  <a:pt x="737" y="0"/>
                  <a:pt x="737" y="0"/>
                </a:cubicBezTo>
                <a:cubicBezTo>
                  <a:pt x="737" y="19"/>
                  <a:pt x="737" y="19"/>
                  <a:pt x="737" y="19"/>
                </a:cubicBezTo>
                <a:cubicBezTo>
                  <a:pt x="737" y="19"/>
                  <a:pt x="738" y="22"/>
                  <a:pt x="729" y="21"/>
                </a:cubicBezTo>
                <a:cubicBezTo>
                  <a:pt x="7" y="21"/>
                  <a:pt x="7" y="21"/>
                  <a:pt x="7" y="21"/>
                </a:cubicBezTo>
                <a:cubicBezTo>
                  <a:pt x="7" y="21"/>
                  <a:pt x="0" y="23"/>
                  <a:pt x="0" y="19"/>
                </a:cubicBezTo>
                <a:lnTo>
                  <a:pt x="0" y="0"/>
                </a:lnTo>
                <a:close/>
              </a:path>
            </a:pathLst>
          </a:custGeom>
          <a:solidFill>
            <a:srgbClr val="D0D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 name="Freeform 9"/>
          <p:cNvSpPr>
            <a:spLocks/>
          </p:cNvSpPr>
          <p:nvPr/>
        </p:nvSpPr>
        <p:spPr bwMode="auto">
          <a:xfrm>
            <a:off x="20465158" y="8290907"/>
            <a:ext cx="373206" cy="46650"/>
          </a:xfrm>
          <a:custGeom>
            <a:avLst/>
            <a:gdLst>
              <a:gd name="T0" fmla="*/ 27 w 27"/>
              <a:gd name="T1" fmla="*/ 2 h 3"/>
              <a:gd name="T2" fmla="*/ 26 w 27"/>
              <a:gd name="T3" fmla="*/ 3 h 3"/>
              <a:gd name="T4" fmla="*/ 1 w 27"/>
              <a:gd name="T5" fmla="*/ 3 h 3"/>
              <a:gd name="T6" fmla="*/ 0 w 27"/>
              <a:gd name="T7" fmla="*/ 2 h 3"/>
              <a:gd name="T8" fmla="*/ 0 w 27"/>
              <a:gd name="T9" fmla="*/ 2 h 3"/>
              <a:gd name="T10" fmla="*/ 1 w 27"/>
              <a:gd name="T11" fmla="*/ 0 h 3"/>
              <a:gd name="T12" fmla="*/ 26 w 27"/>
              <a:gd name="T13" fmla="*/ 0 h 3"/>
              <a:gd name="T14" fmla="*/ 27 w 2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
                <a:moveTo>
                  <a:pt x="27" y="2"/>
                </a:moveTo>
                <a:cubicBezTo>
                  <a:pt x="27" y="2"/>
                  <a:pt x="27" y="3"/>
                  <a:pt x="26" y="3"/>
                </a:cubicBezTo>
                <a:cubicBezTo>
                  <a:pt x="1" y="3"/>
                  <a:pt x="1" y="3"/>
                  <a:pt x="1" y="3"/>
                </a:cubicBezTo>
                <a:cubicBezTo>
                  <a:pt x="1" y="3"/>
                  <a:pt x="0" y="2"/>
                  <a:pt x="0" y="2"/>
                </a:cubicBezTo>
                <a:cubicBezTo>
                  <a:pt x="0" y="2"/>
                  <a:pt x="0" y="2"/>
                  <a:pt x="0" y="2"/>
                </a:cubicBezTo>
                <a:cubicBezTo>
                  <a:pt x="0" y="1"/>
                  <a:pt x="1" y="0"/>
                  <a:pt x="1" y="0"/>
                </a:cubicBezTo>
                <a:cubicBezTo>
                  <a:pt x="26" y="0"/>
                  <a:pt x="26" y="0"/>
                  <a:pt x="26" y="0"/>
                </a:cubicBezTo>
                <a:cubicBezTo>
                  <a:pt x="27" y="0"/>
                  <a:pt x="27" y="1"/>
                  <a:pt x="27" y="2"/>
                </a:cubicBezTo>
                <a:close/>
              </a:path>
            </a:pathLst>
          </a:custGeom>
          <a:solidFill>
            <a:srgbClr val="5F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 name="Freeform 10"/>
          <p:cNvSpPr>
            <a:spLocks/>
          </p:cNvSpPr>
          <p:nvPr/>
        </p:nvSpPr>
        <p:spPr bwMode="auto">
          <a:xfrm>
            <a:off x="15496857" y="8168449"/>
            <a:ext cx="1440340" cy="151614"/>
          </a:xfrm>
          <a:custGeom>
            <a:avLst/>
            <a:gdLst>
              <a:gd name="T0" fmla="*/ 2 w 104"/>
              <a:gd name="T1" fmla="*/ 0 h 11"/>
              <a:gd name="T2" fmla="*/ 9 w 104"/>
              <a:gd name="T3" fmla="*/ 10 h 11"/>
              <a:gd name="T4" fmla="*/ 94 w 104"/>
              <a:gd name="T5" fmla="*/ 10 h 11"/>
              <a:gd name="T6" fmla="*/ 102 w 104"/>
              <a:gd name="T7" fmla="*/ 0 h 11"/>
              <a:gd name="T8" fmla="*/ 2 w 104"/>
              <a:gd name="T9" fmla="*/ 0 h 11"/>
            </a:gdLst>
            <a:ahLst/>
            <a:cxnLst>
              <a:cxn ang="0">
                <a:pos x="T0" y="T1"/>
              </a:cxn>
              <a:cxn ang="0">
                <a:pos x="T2" y="T3"/>
              </a:cxn>
              <a:cxn ang="0">
                <a:pos x="T4" y="T5"/>
              </a:cxn>
              <a:cxn ang="0">
                <a:pos x="T6" y="T7"/>
              </a:cxn>
              <a:cxn ang="0">
                <a:pos x="T8" y="T9"/>
              </a:cxn>
            </a:cxnLst>
            <a:rect l="0" t="0" r="r" b="b"/>
            <a:pathLst>
              <a:path w="104" h="11">
                <a:moveTo>
                  <a:pt x="2" y="0"/>
                </a:moveTo>
                <a:cubicBezTo>
                  <a:pt x="2" y="0"/>
                  <a:pt x="0" y="9"/>
                  <a:pt x="9" y="10"/>
                </a:cubicBezTo>
                <a:cubicBezTo>
                  <a:pt x="94" y="10"/>
                  <a:pt x="94" y="10"/>
                  <a:pt x="94" y="10"/>
                </a:cubicBezTo>
                <a:cubicBezTo>
                  <a:pt x="94" y="10"/>
                  <a:pt x="104" y="11"/>
                  <a:pt x="102" y="0"/>
                </a:cubicBezTo>
                <a:lnTo>
                  <a:pt x="2" y="0"/>
                </a:lnTo>
                <a:close/>
              </a:path>
            </a:pathLst>
          </a:custGeom>
          <a:solidFill>
            <a:srgbClr val="808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 name="Title 1"/>
          <p:cNvSpPr txBox="1">
            <a:spLocks/>
          </p:cNvSpPr>
          <p:nvPr/>
        </p:nvSpPr>
        <p:spPr>
          <a:xfrm>
            <a:off x="7117395" y="856285"/>
            <a:ext cx="1015238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A Few Example of Device</a:t>
            </a:r>
          </a:p>
          <a:p>
            <a:pPr algn="ctr"/>
            <a:r>
              <a:rPr lang="en-US" sz="3200" dirty="0">
                <a:latin typeface="+mn-lt"/>
              </a:rPr>
              <a:t>Etiam dignissim dolor sit amet dictum </a:t>
            </a:r>
            <a:endParaRPr lang="en-US" sz="6400" dirty="0">
              <a:solidFill>
                <a:schemeClr val="tx1">
                  <a:lumMod val="90000"/>
                  <a:lumOff val="10000"/>
                </a:schemeClr>
              </a:solidFill>
              <a:latin typeface="+mn-lt"/>
            </a:endParaRPr>
          </a:p>
        </p:txBody>
      </p:sp>
      <p:sp>
        <p:nvSpPr>
          <p:cNvPr id="19" name="Rectangle 18"/>
          <p:cNvSpPr/>
          <p:nvPr/>
        </p:nvSpPr>
        <p:spPr>
          <a:xfrm flipH="1">
            <a:off x="2570969" y="9980588"/>
            <a:ext cx="5715504" cy="1735796"/>
          </a:xfrm>
          <a:prstGeom prst="rect">
            <a:avLst/>
          </a:prstGeom>
        </p:spPr>
        <p:txBody>
          <a:bodyPr wrap="square">
            <a:spAutoFit/>
          </a:bodyPr>
          <a:lstStyle/>
          <a:p>
            <a:pPr>
              <a:lnSpc>
                <a:spcPct val="89000"/>
              </a:lnSpc>
            </a:pPr>
            <a:r>
              <a:rPr lang="en-US" sz="4800" dirty="0">
                <a:solidFill>
                  <a:schemeClr val="tx1">
                    <a:lumMod val="90000"/>
                    <a:lumOff val="10000"/>
                  </a:schemeClr>
                </a:solidFill>
              </a:rPr>
              <a:t>Option 01</a:t>
            </a:r>
            <a:endParaRPr lang="en-US" sz="3200" dirty="0">
              <a:solidFill>
                <a:schemeClr val="tx1">
                  <a:lumMod val="90000"/>
                  <a:lumOff val="10000"/>
                </a:schemeClr>
              </a:solidFill>
            </a:endParaRPr>
          </a:p>
          <a:p>
            <a:pPr>
              <a:lnSpc>
                <a:spcPct val="89000"/>
              </a:lnSpc>
            </a:pPr>
            <a:r>
              <a:rPr lang="en-US" sz="2400" dirty="0"/>
              <a:t>Etiam dignissim dolor sit amet dictum volutpat. Sed egestas egestas turpis, vitae accumsan nunc aliquam </a:t>
            </a:r>
            <a:endParaRPr lang="en-US" sz="2400" dirty="0">
              <a:solidFill>
                <a:schemeClr val="tx1">
                  <a:lumMod val="90000"/>
                  <a:lumOff val="10000"/>
                </a:schemeClr>
              </a:solidFill>
            </a:endParaRPr>
          </a:p>
        </p:txBody>
      </p:sp>
      <p:sp>
        <p:nvSpPr>
          <p:cNvPr id="20" name="Rectangle 19"/>
          <p:cNvSpPr/>
          <p:nvPr/>
        </p:nvSpPr>
        <p:spPr>
          <a:xfrm>
            <a:off x="904281" y="10107588"/>
            <a:ext cx="1415772" cy="1569660"/>
          </a:xfrm>
          <a:prstGeom prst="rect">
            <a:avLst/>
          </a:prstGeom>
        </p:spPr>
        <p:txBody>
          <a:bodyPr wrap="none">
            <a:spAutoFit/>
          </a:bodyPr>
          <a:lstStyle/>
          <a:p>
            <a:r>
              <a:rPr lang="en-US" sz="9600">
                <a:solidFill>
                  <a:schemeClr val="accent1"/>
                </a:solidFill>
                <a:latin typeface="dt-line-communication-01" panose="02000509000000000000" pitchFamily="49" charset="0"/>
                <a:cs typeface="Arial" panose="020B0604020202020204" pitchFamily="34" charset="0"/>
              </a:rPr>
              <a:t>b</a:t>
            </a:r>
            <a:endParaRPr lang="en-US" sz="9600">
              <a:solidFill>
                <a:schemeClr val="accent1"/>
              </a:solidFill>
            </a:endParaRPr>
          </a:p>
        </p:txBody>
      </p:sp>
      <p:sp>
        <p:nvSpPr>
          <p:cNvPr id="21" name="Rectangle 20"/>
          <p:cNvSpPr/>
          <p:nvPr/>
        </p:nvSpPr>
        <p:spPr>
          <a:xfrm flipH="1">
            <a:off x="10169179" y="9980588"/>
            <a:ext cx="5715504" cy="1735796"/>
          </a:xfrm>
          <a:prstGeom prst="rect">
            <a:avLst/>
          </a:prstGeom>
        </p:spPr>
        <p:txBody>
          <a:bodyPr wrap="square">
            <a:spAutoFit/>
          </a:bodyPr>
          <a:lstStyle/>
          <a:p>
            <a:pPr>
              <a:lnSpc>
                <a:spcPct val="89000"/>
              </a:lnSpc>
            </a:pPr>
            <a:r>
              <a:rPr lang="en-US" sz="4800" dirty="0">
                <a:solidFill>
                  <a:schemeClr val="tx1">
                    <a:lumMod val="90000"/>
                    <a:lumOff val="10000"/>
                  </a:schemeClr>
                </a:solidFill>
              </a:rPr>
              <a:t>Option 02</a:t>
            </a:r>
            <a:endParaRPr lang="en-US" sz="3200" dirty="0">
              <a:solidFill>
                <a:schemeClr val="tx1">
                  <a:lumMod val="90000"/>
                  <a:lumOff val="10000"/>
                </a:schemeClr>
              </a:solidFill>
            </a:endParaRPr>
          </a:p>
          <a:p>
            <a:pPr>
              <a:lnSpc>
                <a:spcPct val="89000"/>
              </a:lnSpc>
            </a:pPr>
            <a:r>
              <a:rPr lang="en-US" sz="2400" dirty="0"/>
              <a:t>Etiam dignissim dolor sit amet dictum volutpat. Sed egestas egestas turpis, vitae accumsan nunc aliquam </a:t>
            </a:r>
            <a:endParaRPr lang="en-US" sz="2400" dirty="0">
              <a:solidFill>
                <a:schemeClr val="tx1">
                  <a:lumMod val="90000"/>
                  <a:lumOff val="10000"/>
                </a:schemeClr>
              </a:solidFill>
            </a:endParaRPr>
          </a:p>
        </p:txBody>
      </p:sp>
      <p:sp>
        <p:nvSpPr>
          <p:cNvPr id="22" name="Rectangle 21"/>
          <p:cNvSpPr/>
          <p:nvPr/>
        </p:nvSpPr>
        <p:spPr>
          <a:xfrm>
            <a:off x="8502491" y="10107588"/>
            <a:ext cx="1415772" cy="1569660"/>
          </a:xfrm>
          <a:prstGeom prst="rect">
            <a:avLst/>
          </a:prstGeom>
        </p:spPr>
        <p:txBody>
          <a:bodyPr wrap="none">
            <a:spAutoFit/>
          </a:bodyPr>
          <a:lstStyle/>
          <a:p>
            <a:r>
              <a:rPr lang="en-US" sz="9600">
                <a:solidFill>
                  <a:schemeClr val="accent2"/>
                </a:solidFill>
                <a:latin typeface="dt-line-communication-01" panose="02000509000000000000" pitchFamily="49" charset="0"/>
                <a:cs typeface="Arial" panose="020B0604020202020204" pitchFamily="34" charset="0"/>
              </a:rPr>
              <a:t>c</a:t>
            </a:r>
            <a:endParaRPr lang="en-US" sz="9600">
              <a:solidFill>
                <a:schemeClr val="accent2"/>
              </a:solidFill>
            </a:endParaRPr>
          </a:p>
        </p:txBody>
      </p:sp>
      <p:sp>
        <p:nvSpPr>
          <p:cNvPr id="23" name="Rectangle 22"/>
          <p:cNvSpPr/>
          <p:nvPr/>
        </p:nvSpPr>
        <p:spPr>
          <a:xfrm flipH="1">
            <a:off x="17767391" y="9980588"/>
            <a:ext cx="5715504" cy="1735796"/>
          </a:xfrm>
          <a:prstGeom prst="rect">
            <a:avLst/>
          </a:prstGeom>
        </p:spPr>
        <p:txBody>
          <a:bodyPr wrap="square">
            <a:spAutoFit/>
          </a:bodyPr>
          <a:lstStyle/>
          <a:p>
            <a:pPr>
              <a:lnSpc>
                <a:spcPct val="89000"/>
              </a:lnSpc>
            </a:pPr>
            <a:r>
              <a:rPr lang="en-US" sz="4800" dirty="0">
                <a:solidFill>
                  <a:schemeClr val="tx1">
                    <a:lumMod val="90000"/>
                    <a:lumOff val="10000"/>
                  </a:schemeClr>
                </a:solidFill>
              </a:rPr>
              <a:t>Option 03</a:t>
            </a:r>
            <a:endParaRPr lang="en-US" sz="3200" dirty="0">
              <a:solidFill>
                <a:schemeClr val="tx1">
                  <a:lumMod val="90000"/>
                  <a:lumOff val="10000"/>
                </a:schemeClr>
              </a:solidFill>
            </a:endParaRPr>
          </a:p>
          <a:p>
            <a:pPr>
              <a:lnSpc>
                <a:spcPct val="89000"/>
              </a:lnSpc>
            </a:pPr>
            <a:r>
              <a:rPr lang="en-US" sz="2400" dirty="0"/>
              <a:t>Etiam dignissim dolor sit amet dictum volutpat. Sed egestas egestas turpis, vitae accumsan nunc aliquam </a:t>
            </a:r>
            <a:endParaRPr lang="en-US" sz="2400" dirty="0">
              <a:solidFill>
                <a:schemeClr val="tx1">
                  <a:lumMod val="90000"/>
                  <a:lumOff val="10000"/>
                </a:schemeClr>
              </a:solidFill>
            </a:endParaRPr>
          </a:p>
        </p:txBody>
      </p:sp>
      <p:sp>
        <p:nvSpPr>
          <p:cNvPr id="24" name="Rectangle 23"/>
          <p:cNvSpPr/>
          <p:nvPr/>
        </p:nvSpPr>
        <p:spPr>
          <a:xfrm>
            <a:off x="16100703" y="10107588"/>
            <a:ext cx="1415772" cy="1569660"/>
          </a:xfrm>
          <a:prstGeom prst="rect">
            <a:avLst/>
          </a:prstGeom>
        </p:spPr>
        <p:txBody>
          <a:bodyPr wrap="none">
            <a:spAutoFit/>
          </a:bodyPr>
          <a:lstStyle/>
          <a:p>
            <a:r>
              <a:rPr lang="en-US" sz="9600">
                <a:solidFill>
                  <a:schemeClr val="accent3"/>
                </a:solidFill>
                <a:latin typeface="dt-line-communication-01" panose="02000509000000000000" pitchFamily="49" charset="0"/>
                <a:cs typeface="Arial" panose="020B0604020202020204" pitchFamily="34" charset="0"/>
              </a:rPr>
              <a:t>a</a:t>
            </a:r>
            <a:endParaRPr lang="en-US" sz="9600">
              <a:solidFill>
                <a:schemeClr val="accent3"/>
              </a:solidFill>
            </a:endParaRPr>
          </a:p>
        </p:txBody>
      </p:sp>
    </p:spTree>
    <p:extLst>
      <p:ext uri="{BB962C8B-B14F-4D97-AF65-F5344CB8AC3E}">
        <p14:creationId xmlns:p14="http://schemas.microsoft.com/office/powerpoint/2010/main" val="2689998654"/>
      </p:ext>
    </p:extLst>
  </p:cSld>
  <p:clrMapOvr>
    <a:overrideClrMapping bg1="dk1" tx1="lt1" bg2="dk2" tx2="lt2" accent1="accent1" accent2="accent2" accent3="accent3" accent4="accent4" accent5="accent5" accent6="accent6" hlink="hlink" folHlink="folHlink"/>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6944" y="10304744"/>
            <a:ext cx="13555071" cy="2208052"/>
          </a:xfrm>
          <a:prstGeom prst="rect">
            <a:avLst/>
          </a:prstGeom>
        </p:spPr>
      </p:pic>
      <p:sp>
        <p:nvSpPr>
          <p:cNvPr id="21" name="Rectangle 20"/>
          <p:cNvSpPr/>
          <p:nvPr/>
        </p:nvSpPr>
        <p:spPr>
          <a:xfrm flipH="1">
            <a:off x="4974546" y="6405305"/>
            <a:ext cx="17736454" cy="1693666"/>
          </a:xfrm>
          <a:prstGeom prst="rect">
            <a:avLst/>
          </a:prstGeom>
          <a:solidFill>
            <a:schemeClr val="accent4"/>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Rectangle 14"/>
          <p:cNvSpPr/>
          <p:nvPr/>
        </p:nvSpPr>
        <p:spPr>
          <a:xfrm flipH="1">
            <a:off x="2710122" y="4731657"/>
            <a:ext cx="20000874" cy="1693666"/>
          </a:xfrm>
          <a:prstGeom prst="rect">
            <a:avLst/>
          </a:prstGeom>
          <a:solidFill>
            <a:schemeClr val="accent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 name="Rectangle 13"/>
          <p:cNvSpPr/>
          <p:nvPr/>
        </p:nvSpPr>
        <p:spPr>
          <a:xfrm flipH="1">
            <a:off x="5724737" y="3047629"/>
            <a:ext cx="16986264" cy="1693666"/>
          </a:xfrm>
          <a:prstGeom prst="rect">
            <a:avLst/>
          </a:prstGeom>
          <a:solidFill>
            <a:schemeClr val="accent2"/>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ectangle 12"/>
          <p:cNvSpPr/>
          <p:nvPr/>
        </p:nvSpPr>
        <p:spPr>
          <a:xfrm flipH="1">
            <a:off x="3871458" y="1364341"/>
            <a:ext cx="18839542" cy="1693666"/>
          </a:xfrm>
          <a:prstGeom prst="rect">
            <a:avLst/>
          </a:prstGeom>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7" name="Freeform 5"/>
          <p:cNvSpPr>
            <a:spLocks noEditPoints="1"/>
          </p:cNvSpPr>
          <p:nvPr/>
        </p:nvSpPr>
        <p:spPr bwMode="auto">
          <a:xfrm>
            <a:off x="8225748" y="1075794"/>
            <a:ext cx="4876798" cy="5765800"/>
          </a:xfrm>
          <a:custGeom>
            <a:avLst/>
            <a:gdLst>
              <a:gd name="T0" fmla="*/ 51 w 881"/>
              <a:gd name="T1" fmla="*/ 0 h 1042"/>
              <a:gd name="T2" fmla="*/ 853 w 881"/>
              <a:gd name="T3" fmla="*/ 0 h 1042"/>
              <a:gd name="T4" fmla="*/ 0 w 881"/>
              <a:gd name="T5" fmla="*/ 1042 h 1042"/>
              <a:gd name="T6" fmla="*/ 0 w 881"/>
              <a:gd name="T7" fmla="*/ 48 h 1042"/>
              <a:gd name="T8" fmla="*/ 51 w 881"/>
              <a:gd name="T9" fmla="*/ 0 h 1042"/>
              <a:gd name="T10" fmla="*/ 75 w 881"/>
              <a:gd name="T11" fmla="*/ 966 h 1042"/>
              <a:gd name="T12" fmla="*/ 75 w 881"/>
              <a:gd name="T13" fmla="*/ 966 h 1042"/>
            </a:gdLst>
            <a:ahLst/>
            <a:cxnLst>
              <a:cxn ang="0">
                <a:pos x="T0" y="T1"/>
              </a:cxn>
              <a:cxn ang="0">
                <a:pos x="T2" y="T3"/>
              </a:cxn>
              <a:cxn ang="0">
                <a:pos x="T4" y="T5"/>
              </a:cxn>
              <a:cxn ang="0">
                <a:pos x="T6" y="T7"/>
              </a:cxn>
              <a:cxn ang="0">
                <a:pos x="T8" y="T9"/>
              </a:cxn>
              <a:cxn ang="0">
                <a:pos x="T10" y="T11"/>
              </a:cxn>
              <a:cxn ang="0">
                <a:pos x="T12" y="T13"/>
              </a:cxn>
            </a:cxnLst>
            <a:rect l="0" t="0" r="r" b="b"/>
            <a:pathLst>
              <a:path w="881" h="1042">
                <a:moveTo>
                  <a:pt x="51" y="0"/>
                </a:moveTo>
                <a:cubicBezTo>
                  <a:pt x="853" y="0"/>
                  <a:pt x="853" y="0"/>
                  <a:pt x="853" y="0"/>
                </a:cubicBezTo>
                <a:cubicBezTo>
                  <a:pt x="881" y="0"/>
                  <a:pt x="0" y="1042"/>
                  <a:pt x="0" y="1042"/>
                </a:cubicBezTo>
                <a:cubicBezTo>
                  <a:pt x="0" y="48"/>
                  <a:pt x="0" y="48"/>
                  <a:pt x="0" y="48"/>
                </a:cubicBezTo>
                <a:cubicBezTo>
                  <a:pt x="0" y="20"/>
                  <a:pt x="23" y="0"/>
                  <a:pt x="51" y="0"/>
                </a:cubicBezTo>
                <a:close/>
                <a:moveTo>
                  <a:pt x="75" y="966"/>
                </a:moveTo>
                <a:cubicBezTo>
                  <a:pt x="75" y="966"/>
                  <a:pt x="75" y="966"/>
                  <a:pt x="75" y="966"/>
                </a:cubicBezTo>
              </a:path>
            </a:pathLst>
          </a:custGeom>
          <a:solidFill>
            <a:srgbClr val="FFFFFF">
              <a:alpha val="32000"/>
            </a:srgb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38" name="TextBox 37"/>
          <p:cNvSpPr txBox="1"/>
          <p:nvPr/>
        </p:nvSpPr>
        <p:spPr>
          <a:xfrm>
            <a:off x="15891300" y="1905906"/>
            <a:ext cx="4074513" cy="707886"/>
          </a:xfrm>
          <a:prstGeom prst="rect">
            <a:avLst/>
          </a:prstGeom>
          <a:noFill/>
        </p:spPr>
        <p:txBody>
          <a:bodyPr wrap="none" rtlCol="0">
            <a:spAutoFit/>
          </a:bodyPr>
          <a:lstStyle/>
          <a:p>
            <a:r>
              <a:rPr lang="en-US" sz="4000">
                <a:solidFill>
                  <a:srgbClr val="FFFFFF"/>
                </a:solidFill>
              </a:rPr>
              <a:t>I7 6</a:t>
            </a:r>
            <a:r>
              <a:rPr lang="en-US" sz="4000" baseline="30000">
                <a:solidFill>
                  <a:srgbClr val="FFFFFF"/>
                </a:solidFill>
              </a:rPr>
              <a:t>th</a:t>
            </a:r>
            <a:r>
              <a:rPr lang="en-US" sz="4000">
                <a:solidFill>
                  <a:srgbClr val="FFFFFF"/>
                </a:solidFill>
              </a:rPr>
              <a:t> Generation</a:t>
            </a:r>
          </a:p>
        </p:txBody>
      </p:sp>
      <p:sp>
        <p:nvSpPr>
          <p:cNvPr id="39" name="TextBox 38"/>
          <p:cNvSpPr txBox="1"/>
          <p:nvPr/>
        </p:nvSpPr>
        <p:spPr>
          <a:xfrm>
            <a:off x="12954632" y="3470410"/>
            <a:ext cx="6781985" cy="707886"/>
          </a:xfrm>
          <a:prstGeom prst="rect">
            <a:avLst/>
          </a:prstGeom>
          <a:noFill/>
        </p:spPr>
        <p:txBody>
          <a:bodyPr wrap="none" rtlCol="0">
            <a:spAutoFit/>
          </a:bodyPr>
          <a:lstStyle/>
          <a:p>
            <a:pPr algn="r"/>
            <a:r>
              <a:rPr lang="en-US" sz="4000">
                <a:solidFill>
                  <a:srgbClr val="FFFFFF"/>
                </a:solidFill>
              </a:rPr>
              <a:t>21 inch Display 4gb geforece</a:t>
            </a:r>
          </a:p>
        </p:txBody>
      </p:sp>
      <p:sp>
        <p:nvSpPr>
          <p:cNvPr id="40" name="TextBox 39"/>
          <p:cNvSpPr txBox="1"/>
          <p:nvPr/>
        </p:nvSpPr>
        <p:spPr>
          <a:xfrm>
            <a:off x="16126977" y="5147928"/>
            <a:ext cx="3609641" cy="707886"/>
          </a:xfrm>
          <a:prstGeom prst="rect">
            <a:avLst/>
          </a:prstGeom>
          <a:noFill/>
        </p:spPr>
        <p:txBody>
          <a:bodyPr wrap="none" rtlCol="0">
            <a:spAutoFit/>
          </a:bodyPr>
          <a:lstStyle/>
          <a:p>
            <a:pPr algn="r"/>
            <a:r>
              <a:rPr lang="en-US" sz="4000">
                <a:solidFill>
                  <a:srgbClr val="FFFFFF"/>
                </a:solidFill>
              </a:rPr>
              <a:t>4GB Ultra RAM</a:t>
            </a:r>
          </a:p>
        </p:txBody>
      </p:sp>
      <p:sp>
        <p:nvSpPr>
          <p:cNvPr id="41" name="TextBox 40"/>
          <p:cNvSpPr txBox="1"/>
          <p:nvPr/>
        </p:nvSpPr>
        <p:spPr>
          <a:xfrm>
            <a:off x="15672363" y="6862036"/>
            <a:ext cx="4064254" cy="707886"/>
          </a:xfrm>
          <a:prstGeom prst="rect">
            <a:avLst/>
          </a:prstGeom>
          <a:noFill/>
        </p:spPr>
        <p:txBody>
          <a:bodyPr wrap="none" rtlCol="0">
            <a:spAutoFit/>
          </a:bodyPr>
          <a:lstStyle/>
          <a:p>
            <a:pPr algn="r"/>
            <a:r>
              <a:rPr lang="en-US" sz="4000">
                <a:solidFill>
                  <a:srgbClr val="FFFFFF"/>
                </a:solidFill>
              </a:rPr>
              <a:t>Keyboard Mouse</a:t>
            </a:r>
          </a:p>
        </p:txBody>
      </p:sp>
      <p:sp>
        <p:nvSpPr>
          <p:cNvPr id="42" name="Rectangle 41"/>
          <p:cNvSpPr/>
          <p:nvPr/>
        </p:nvSpPr>
        <p:spPr>
          <a:xfrm>
            <a:off x="4171248" y="1590091"/>
            <a:ext cx="1313180" cy="1446550"/>
          </a:xfrm>
          <a:prstGeom prst="rect">
            <a:avLst/>
          </a:prstGeom>
        </p:spPr>
        <p:txBody>
          <a:bodyPr wrap="none" anchor="ctr">
            <a:spAutoFit/>
          </a:bodyPr>
          <a:lstStyle/>
          <a:p>
            <a:pPr algn="ctr"/>
            <a:r>
              <a:rPr lang="en-US" sz="8800">
                <a:solidFill>
                  <a:srgbClr val="FFFFFF"/>
                </a:solidFill>
                <a:latin typeface="dt-line-technology-01" panose="02000509000000000000" pitchFamily="49" charset="0"/>
                <a:cs typeface="Arial" panose="020B0604020202020204" pitchFamily="34" charset="0"/>
              </a:rPr>
              <a:t>J</a:t>
            </a:r>
            <a:endParaRPr lang="en-US" sz="8800">
              <a:solidFill>
                <a:srgbClr val="FFFFFF"/>
              </a:solidFill>
            </a:endParaRPr>
          </a:p>
        </p:txBody>
      </p:sp>
      <p:sp>
        <p:nvSpPr>
          <p:cNvPr id="43" name="Rectangle 42"/>
          <p:cNvSpPr/>
          <p:nvPr/>
        </p:nvSpPr>
        <p:spPr>
          <a:xfrm rot="5400000">
            <a:off x="6034489" y="3316521"/>
            <a:ext cx="1031051" cy="1107996"/>
          </a:xfrm>
          <a:prstGeom prst="rect">
            <a:avLst/>
          </a:prstGeom>
        </p:spPr>
        <p:txBody>
          <a:bodyPr wrap="none" anchor="ctr">
            <a:spAutoFit/>
          </a:bodyPr>
          <a:lstStyle/>
          <a:p>
            <a:pPr algn="ctr"/>
            <a:r>
              <a:rPr lang="en-US" sz="6600">
                <a:solidFill>
                  <a:srgbClr val="FFFFFF"/>
                </a:solidFill>
                <a:latin typeface="dt-line-technology-01" panose="02000509000000000000" pitchFamily="49" charset="0"/>
                <a:cs typeface="Arial" panose="020B0604020202020204" pitchFamily="34" charset="0"/>
              </a:rPr>
              <a:t>z</a:t>
            </a:r>
            <a:endParaRPr lang="en-US" sz="6600">
              <a:solidFill>
                <a:srgbClr val="FFFFFF"/>
              </a:solidFill>
            </a:endParaRPr>
          </a:p>
        </p:txBody>
      </p:sp>
      <p:sp>
        <p:nvSpPr>
          <p:cNvPr id="44" name="Rectangle 43"/>
          <p:cNvSpPr/>
          <p:nvPr/>
        </p:nvSpPr>
        <p:spPr>
          <a:xfrm>
            <a:off x="3050759" y="5086718"/>
            <a:ext cx="1107996" cy="1200329"/>
          </a:xfrm>
          <a:prstGeom prst="rect">
            <a:avLst/>
          </a:prstGeom>
        </p:spPr>
        <p:txBody>
          <a:bodyPr wrap="none" anchor="ctr">
            <a:spAutoFit/>
          </a:bodyPr>
          <a:lstStyle/>
          <a:p>
            <a:pPr algn="ctr"/>
            <a:r>
              <a:rPr lang="en-US" sz="7200">
                <a:solidFill>
                  <a:srgbClr val="FFFFFF"/>
                </a:solidFill>
                <a:latin typeface="dt-line-technology-01" panose="02000509000000000000" pitchFamily="49" charset="0"/>
                <a:cs typeface="Arial" panose="020B0604020202020204" pitchFamily="34" charset="0"/>
              </a:rPr>
              <a:t>(</a:t>
            </a:r>
            <a:endParaRPr lang="en-US" sz="7200">
              <a:solidFill>
                <a:srgbClr val="FFFFFF"/>
              </a:solidFill>
            </a:endParaRPr>
          </a:p>
        </p:txBody>
      </p:sp>
      <p:sp>
        <p:nvSpPr>
          <p:cNvPr id="45" name="Rectangle 44"/>
          <p:cNvSpPr/>
          <p:nvPr/>
        </p:nvSpPr>
        <p:spPr>
          <a:xfrm>
            <a:off x="5465589" y="6771202"/>
            <a:ext cx="1107996" cy="1200329"/>
          </a:xfrm>
          <a:prstGeom prst="rect">
            <a:avLst/>
          </a:prstGeom>
        </p:spPr>
        <p:txBody>
          <a:bodyPr wrap="none" anchor="ctr">
            <a:spAutoFit/>
          </a:bodyPr>
          <a:lstStyle/>
          <a:p>
            <a:pPr algn="ctr"/>
            <a:r>
              <a:rPr lang="en-US" sz="7200">
                <a:solidFill>
                  <a:srgbClr val="FFFFFF"/>
                </a:solidFill>
                <a:latin typeface="dt-line-technology-01" panose="02000509000000000000" pitchFamily="49" charset="0"/>
                <a:cs typeface="Arial" panose="020B0604020202020204" pitchFamily="34" charset="0"/>
              </a:rPr>
              <a:t>Q</a:t>
            </a:r>
            <a:endParaRPr lang="en-US" sz="7200">
              <a:solidFill>
                <a:srgbClr val="FFFFFF"/>
              </a:solidFill>
            </a:endParaRPr>
          </a:p>
        </p:txBody>
      </p:sp>
      <p:sp>
        <p:nvSpPr>
          <p:cNvPr id="46" name="Title 1"/>
          <p:cNvSpPr txBox="1">
            <a:spLocks/>
          </p:cNvSpPr>
          <p:nvPr/>
        </p:nvSpPr>
        <p:spPr>
          <a:xfrm>
            <a:off x="1637075" y="10873679"/>
            <a:ext cx="1015238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A Few Example of Device</a:t>
            </a:r>
          </a:p>
          <a:p>
            <a:r>
              <a:rPr lang="en-US" sz="3200" dirty="0">
                <a:latin typeface="+mn-lt"/>
              </a:rPr>
              <a:t>Etiam dignissim dolor sit amet dictum </a:t>
            </a:r>
            <a:endParaRPr lang="en-US" sz="6400" dirty="0">
              <a:solidFill>
                <a:schemeClr val="tx1">
                  <a:lumMod val="90000"/>
                  <a:lumOff val="10000"/>
                </a:schemeClr>
              </a:solidFill>
              <a:latin typeface="+mn-lt"/>
            </a:endParaRPr>
          </a:p>
        </p:txBody>
      </p:sp>
      <p:sp>
        <p:nvSpPr>
          <p:cNvPr id="18" name="Rectangle 17"/>
          <p:cNvSpPr/>
          <p:nvPr/>
        </p:nvSpPr>
        <p:spPr>
          <a:xfrm>
            <a:off x="20880130" y="1"/>
            <a:ext cx="3505458" cy="100651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12" name="Group 11"/>
          <p:cNvGrpSpPr/>
          <p:nvPr/>
        </p:nvGrpSpPr>
        <p:grpSpPr>
          <a:xfrm>
            <a:off x="8225747" y="1075794"/>
            <a:ext cx="12654384" cy="10073882"/>
            <a:chOff x="5617029" y="537896"/>
            <a:chExt cx="6327192" cy="5036940"/>
          </a:xfrm>
        </p:grpSpPr>
        <p:sp>
          <p:nvSpPr>
            <p:cNvPr id="6" name="Freeform 5"/>
            <p:cNvSpPr>
              <a:spLocks/>
            </p:cNvSpPr>
            <p:nvPr/>
          </p:nvSpPr>
          <p:spPr bwMode="auto">
            <a:xfrm flipH="1">
              <a:off x="7610303" y="4869746"/>
              <a:ext cx="2291022" cy="705090"/>
            </a:xfrm>
            <a:custGeom>
              <a:avLst/>
              <a:gdLst>
                <a:gd name="T0" fmla="*/ 395 w 468"/>
                <a:gd name="T1" fmla="*/ 91 h 144"/>
                <a:gd name="T2" fmla="*/ 366 w 468"/>
                <a:gd name="T3" fmla="*/ 0 h 144"/>
                <a:gd name="T4" fmla="*/ 239 w 468"/>
                <a:gd name="T5" fmla="*/ 0 h 144"/>
                <a:gd name="T6" fmla="*/ 229 w 468"/>
                <a:gd name="T7" fmla="*/ 0 h 144"/>
                <a:gd name="T8" fmla="*/ 102 w 468"/>
                <a:gd name="T9" fmla="*/ 0 h 144"/>
                <a:gd name="T10" fmla="*/ 72 w 468"/>
                <a:gd name="T11" fmla="*/ 91 h 144"/>
                <a:gd name="T12" fmla="*/ 77 w 468"/>
                <a:gd name="T13" fmla="*/ 144 h 144"/>
                <a:gd name="T14" fmla="*/ 229 w 468"/>
                <a:gd name="T15" fmla="*/ 144 h 144"/>
                <a:gd name="T16" fmla="*/ 239 w 468"/>
                <a:gd name="T17" fmla="*/ 144 h 144"/>
                <a:gd name="T18" fmla="*/ 391 w 468"/>
                <a:gd name="T19" fmla="*/ 144 h 144"/>
                <a:gd name="T20" fmla="*/ 395 w 468"/>
                <a:gd name="T21"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8" h="144">
                  <a:moveTo>
                    <a:pt x="395" y="91"/>
                  </a:moveTo>
                  <a:cubicBezTo>
                    <a:pt x="367" y="62"/>
                    <a:pt x="366" y="0"/>
                    <a:pt x="366" y="0"/>
                  </a:cubicBezTo>
                  <a:cubicBezTo>
                    <a:pt x="239" y="0"/>
                    <a:pt x="239" y="0"/>
                    <a:pt x="239" y="0"/>
                  </a:cubicBezTo>
                  <a:cubicBezTo>
                    <a:pt x="229" y="0"/>
                    <a:pt x="229" y="0"/>
                    <a:pt x="229" y="0"/>
                  </a:cubicBezTo>
                  <a:cubicBezTo>
                    <a:pt x="102" y="0"/>
                    <a:pt x="102" y="0"/>
                    <a:pt x="102" y="0"/>
                  </a:cubicBezTo>
                  <a:cubicBezTo>
                    <a:pt x="102" y="0"/>
                    <a:pt x="101" y="62"/>
                    <a:pt x="72" y="91"/>
                  </a:cubicBezTo>
                  <a:cubicBezTo>
                    <a:pt x="44" y="120"/>
                    <a:pt x="0" y="144"/>
                    <a:pt x="77" y="144"/>
                  </a:cubicBezTo>
                  <a:cubicBezTo>
                    <a:pt x="138" y="144"/>
                    <a:pt x="205" y="144"/>
                    <a:pt x="229" y="144"/>
                  </a:cubicBezTo>
                  <a:cubicBezTo>
                    <a:pt x="235" y="144"/>
                    <a:pt x="239" y="144"/>
                    <a:pt x="239" y="144"/>
                  </a:cubicBezTo>
                  <a:cubicBezTo>
                    <a:pt x="263" y="144"/>
                    <a:pt x="329" y="144"/>
                    <a:pt x="391" y="144"/>
                  </a:cubicBezTo>
                  <a:cubicBezTo>
                    <a:pt x="468" y="144"/>
                    <a:pt x="423" y="120"/>
                    <a:pt x="395" y="91"/>
                  </a:cubicBezTo>
                  <a:close/>
                </a:path>
              </a:pathLst>
            </a:custGeom>
            <a:gradFill flip="none" rotWithShape="1">
              <a:gsLst>
                <a:gs pos="63000">
                  <a:srgbClr val="6D6F73"/>
                </a:gs>
                <a:gs pos="38000">
                  <a:srgbClr val="A7A9AC"/>
                </a:gs>
                <a:gs pos="19000">
                  <a:srgbClr val="E0E1E2"/>
                </a:gs>
                <a:gs pos="0">
                  <a:srgbClr val="6D6F73"/>
                </a:gs>
                <a:gs pos="100000">
                  <a:srgbClr val="A7A9AC"/>
                </a:gs>
              </a:gsLst>
              <a:lin ang="5400000" scaled="1"/>
              <a:tileRect/>
            </a:gradFill>
            <a:ln>
              <a:noFill/>
            </a:ln>
          </p:spPr>
          <p:txBody>
            <a:bodyPr vert="horz" wrap="square" lIns="182880" tIns="91440" rIns="182880" bIns="91440" numCol="1" anchor="t" anchorCtr="0" compatLnSpc="1">
              <a:prstTxWarp prst="textNoShape">
                <a:avLst/>
              </a:prstTxWarp>
            </a:bodyPr>
            <a:lstStyle/>
            <a:p>
              <a:endParaRPr lang="en-US" sz="3600"/>
            </a:p>
          </p:txBody>
        </p:sp>
        <p:sp>
          <p:nvSpPr>
            <p:cNvPr id="7" name="Freeform 7"/>
            <p:cNvSpPr>
              <a:spLocks noEditPoints="1"/>
            </p:cNvSpPr>
            <p:nvPr/>
          </p:nvSpPr>
          <p:spPr bwMode="auto">
            <a:xfrm flipH="1">
              <a:off x="5617029" y="537896"/>
              <a:ext cx="6327192" cy="3783908"/>
            </a:xfrm>
            <a:custGeom>
              <a:avLst/>
              <a:gdLst>
                <a:gd name="T0" fmla="*/ 1254 w 1292"/>
                <a:gd name="T1" fmla="*/ 0 h 772"/>
                <a:gd name="T2" fmla="*/ 658 w 1292"/>
                <a:gd name="T3" fmla="*/ 0 h 772"/>
                <a:gd name="T4" fmla="*/ 637 w 1292"/>
                <a:gd name="T5" fmla="*/ 0 h 772"/>
                <a:gd name="T6" fmla="*/ 41 w 1292"/>
                <a:gd name="T7" fmla="*/ 0 h 772"/>
                <a:gd name="T8" fmla="*/ 0 w 1292"/>
                <a:gd name="T9" fmla="*/ 36 h 772"/>
                <a:gd name="T10" fmla="*/ 0 w 1292"/>
                <a:gd name="T11" fmla="*/ 772 h 772"/>
                <a:gd name="T12" fmla="*/ 1292 w 1292"/>
                <a:gd name="T13" fmla="*/ 772 h 772"/>
                <a:gd name="T14" fmla="*/ 1292 w 1292"/>
                <a:gd name="T15" fmla="*/ 36 h 772"/>
                <a:gd name="T16" fmla="*/ 1254 w 1292"/>
                <a:gd name="T17" fmla="*/ 0 h 772"/>
                <a:gd name="T18" fmla="*/ 1236 w 1292"/>
                <a:gd name="T19" fmla="*/ 716 h 772"/>
                <a:gd name="T20" fmla="*/ 56 w 1292"/>
                <a:gd name="T21" fmla="*/ 716 h 772"/>
                <a:gd name="T22" fmla="*/ 56 w 1292"/>
                <a:gd name="T23" fmla="*/ 48 h 772"/>
                <a:gd name="T24" fmla="*/ 1236 w 1292"/>
                <a:gd name="T25" fmla="*/ 48 h 772"/>
                <a:gd name="T26" fmla="*/ 1236 w 1292"/>
                <a:gd name="T27" fmla="*/ 716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2" h="772">
                  <a:moveTo>
                    <a:pt x="1254" y="0"/>
                  </a:moveTo>
                  <a:cubicBezTo>
                    <a:pt x="658" y="0"/>
                    <a:pt x="658" y="0"/>
                    <a:pt x="658" y="0"/>
                  </a:cubicBezTo>
                  <a:cubicBezTo>
                    <a:pt x="637" y="0"/>
                    <a:pt x="637" y="0"/>
                    <a:pt x="637" y="0"/>
                  </a:cubicBezTo>
                  <a:cubicBezTo>
                    <a:pt x="41" y="0"/>
                    <a:pt x="41" y="0"/>
                    <a:pt x="41" y="0"/>
                  </a:cubicBezTo>
                  <a:cubicBezTo>
                    <a:pt x="20" y="0"/>
                    <a:pt x="0" y="15"/>
                    <a:pt x="0" y="36"/>
                  </a:cubicBezTo>
                  <a:cubicBezTo>
                    <a:pt x="0" y="772"/>
                    <a:pt x="0" y="772"/>
                    <a:pt x="0" y="772"/>
                  </a:cubicBezTo>
                  <a:cubicBezTo>
                    <a:pt x="1292" y="772"/>
                    <a:pt x="1292" y="772"/>
                    <a:pt x="1292" y="772"/>
                  </a:cubicBezTo>
                  <a:cubicBezTo>
                    <a:pt x="1292" y="36"/>
                    <a:pt x="1292" y="36"/>
                    <a:pt x="1292" y="36"/>
                  </a:cubicBezTo>
                  <a:cubicBezTo>
                    <a:pt x="1292" y="15"/>
                    <a:pt x="1275" y="0"/>
                    <a:pt x="1254" y="0"/>
                  </a:cubicBezTo>
                  <a:close/>
                  <a:moveTo>
                    <a:pt x="1236" y="716"/>
                  </a:moveTo>
                  <a:cubicBezTo>
                    <a:pt x="56" y="716"/>
                    <a:pt x="56" y="716"/>
                    <a:pt x="56" y="716"/>
                  </a:cubicBezTo>
                  <a:cubicBezTo>
                    <a:pt x="56" y="48"/>
                    <a:pt x="56" y="48"/>
                    <a:pt x="56" y="48"/>
                  </a:cubicBezTo>
                  <a:cubicBezTo>
                    <a:pt x="1236" y="48"/>
                    <a:pt x="1236" y="48"/>
                    <a:pt x="1236" y="48"/>
                  </a:cubicBezTo>
                  <a:lnTo>
                    <a:pt x="1236" y="7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8" name="Freeform 8"/>
            <p:cNvSpPr>
              <a:spLocks/>
            </p:cNvSpPr>
            <p:nvPr/>
          </p:nvSpPr>
          <p:spPr bwMode="auto">
            <a:xfrm flipH="1">
              <a:off x="5617029" y="4321812"/>
              <a:ext cx="6327192" cy="547944"/>
            </a:xfrm>
            <a:custGeom>
              <a:avLst/>
              <a:gdLst>
                <a:gd name="T0" fmla="*/ 0 w 1292"/>
                <a:gd name="T1" fmla="*/ 70 h 112"/>
                <a:gd name="T2" fmla="*/ 41 w 1292"/>
                <a:gd name="T3" fmla="*/ 112 h 112"/>
                <a:gd name="T4" fmla="*/ 637 w 1292"/>
                <a:gd name="T5" fmla="*/ 112 h 112"/>
                <a:gd name="T6" fmla="*/ 658 w 1292"/>
                <a:gd name="T7" fmla="*/ 112 h 112"/>
                <a:gd name="T8" fmla="*/ 1254 w 1292"/>
                <a:gd name="T9" fmla="*/ 112 h 112"/>
                <a:gd name="T10" fmla="*/ 1292 w 1292"/>
                <a:gd name="T11" fmla="*/ 70 h 112"/>
                <a:gd name="T12" fmla="*/ 1292 w 1292"/>
                <a:gd name="T13" fmla="*/ 0 h 112"/>
                <a:gd name="T14" fmla="*/ 0 w 1292"/>
                <a:gd name="T15" fmla="*/ 0 h 112"/>
                <a:gd name="T16" fmla="*/ 0 w 1292"/>
                <a:gd name="T17" fmla="*/ 7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2" h="112">
                  <a:moveTo>
                    <a:pt x="0" y="70"/>
                  </a:moveTo>
                  <a:cubicBezTo>
                    <a:pt x="0" y="91"/>
                    <a:pt x="20" y="112"/>
                    <a:pt x="41" y="112"/>
                  </a:cubicBezTo>
                  <a:cubicBezTo>
                    <a:pt x="637" y="112"/>
                    <a:pt x="637" y="112"/>
                    <a:pt x="637" y="112"/>
                  </a:cubicBezTo>
                  <a:cubicBezTo>
                    <a:pt x="658" y="112"/>
                    <a:pt x="658" y="112"/>
                    <a:pt x="658" y="112"/>
                  </a:cubicBezTo>
                  <a:cubicBezTo>
                    <a:pt x="1254" y="112"/>
                    <a:pt x="1254" y="112"/>
                    <a:pt x="1254" y="112"/>
                  </a:cubicBezTo>
                  <a:cubicBezTo>
                    <a:pt x="1275" y="112"/>
                    <a:pt x="1292" y="91"/>
                    <a:pt x="1292" y="70"/>
                  </a:cubicBezTo>
                  <a:cubicBezTo>
                    <a:pt x="1292" y="0"/>
                    <a:pt x="1292" y="0"/>
                    <a:pt x="1292" y="0"/>
                  </a:cubicBezTo>
                  <a:cubicBezTo>
                    <a:pt x="0" y="0"/>
                    <a:pt x="0" y="0"/>
                    <a:pt x="0" y="0"/>
                  </a:cubicBezTo>
                  <a:lnTo>
                    <a:pt x="0" y="70"/>
                  </a:lnTo>
                  <a:close/>
                </a:path>
              </a:pathLst>
            </a:custGeom>
            <a:gradFill flip="none" rotWithShape="1">
              <a:gsLst>
                <a:gs pos="0">
                  <a:srgbClr val="898A8F"/>
                </a:gs>
                <a:gs pos="100000">
                  <a:srgbClr val="DBDDE0"/>
                </a:gs>
              </a:gsLst>
              <a:lin ang="0" scaled="1"/>
              <a:tileRect/>
            </a:gradFill>
            <a:ln>
              <a:noFill/>
            </a:ln>
            <a:effectLst>
              <a:outerShdw blurRad="50800" dist="38100" dir="5400000" sx="94000" sy="94000" algn="t" rotWithShape="0">
                <a:prstClr val="black">
                  <a:alpha val="78000"/>
                </a:prstClr>
              </a:outerShdw>
            </a:effectLst>
          </p:spPr>
          <p:txBody>
            <a:bodyPr vert="horz" wrap="square" lIns="182880" tIns="91440" rIns="182880" bIns="91440" numCol="1" anchor="t" anchorCtr="0" compatLnSpc="1">
              <a:prstTxWarp prst="textNoShape">
                <a:avLst/>
              </a:prstTxWarp>
            </a:bodyPr>
            <a:lstStyle/>
            <a:p>
              <a:endParaRPr lang="en-US" sz="3600"/>
            </a:p>
          </p:txBody>
        </p:sp>
      </p:grpSp>
    </p:spTree>
    <p:extLst>
      <p:ext uri="{BB962C8B-B14F-4D97-AF65-F5344CB8AC3E}">
        <p14:creationId xmlns:p14="http://schemas.microsoft.com/office/powerpoint/2010/main" val="1434549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1+#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1+#ppt_w/2"/>
                                          </p:val>
                                        </p:tav>
                                        <p:tav tm="100000">
                                          <p:val>
                                            <p:strVal val="#ppt_x"/>
                                          </p:val>
                                        </p:tav>
                                      </p:tavLst>
                                    </p:anim>
                                    <p:anim calcmode="lin" valueType="num">
                                      <p:cBhvr additive="base">
                                        <p:cTn id="12" dur="100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1+#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30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1000" fill="hold"/>
                                        <p:tgtEl>
                                          <p:spTgt spid="21"/>
                                        </p:tgtEl>
                                        <p:attrNameLst>
                                          <p:attrName>ppt_x</p:attrName>
                                        </p:attrNameLst>
                                      </p:cBhvr>
                                      <p:tavLst>
                                        <p:tav tm="0">
                                          <p:val>
                                            <p:strVal val="1+#ppt_w/2"/>
                                          </p:val>
                                        </p:tav>
                                        <p:tav tm="100000">
                                          <p:val>
                                            <p:strVal val="#ppt_x"/>
                                          </p:val>
                                        </p:tav>
                                      </p:tavLst>
                                    </p:anim>
                                    <p:anim calcmode="lin" valueType="num">
                                      <p:cBhvr additive="base">
                                        <p:cTn id="20" dur="10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20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1000" fill="hold"/>
                                        <p:tgtEl>
                                          <p:spTgt spid="38"/>
                                        </p:tgtEl>
                                        <p:attrNameLst>
                                          <p:attrName>ppt_x</p:attrName>
                                        </p:attrNameLst>
                                      </p:cBhvr>
                                      <p:tavLst>
                                        <p:tav tm="0">
                                          <p:val>
                                            <p:strVal val="1+#ppt_w/2"/>
                                          </p:val>
                                        </p:tav>
                                        <p:tav tm="100000">
                                          <p:val>
                                            <p:strVal val="#ppt_x"/>
                                          </p:val>
                                        </p:tav>
                                      </p:tavLst>
                                    </p:anim>
                                    <p:anim calcmode="lin" valueType="num">
                                      <p:cBhvr additive="base">
                                        <p:cTn id="24" dur="1000" fill="hold"/>
                                        <p:tgtEl>
                                          <p:spTgt spid="38"/>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300"/>
                                  </p:stCondLst>
                                  <p:childTnLst>
                                    <p:set>
                                      <p:cBhvr>
                                        <p:cTn id="26" dur="1" fill="hold">
                                          <p:stCondLst>
                                            <p:cond delay="0"/>
                                          </p:stCondLst>
                                        </p:cTn>
                                        <p:tgtEl>
                                          <p:spTgt spid="39"/>
                                        </p:tgtEl>
                                        <p:attrNameLst>
                                          <p:attrName>style.visibility</p:attrName>
                                        </p:attrNameLst>
                                      </p:cBhvr>
                                      <p:to>
                                        <p:strVal val="visible"/>
                                      </p:to>
                                    </p:set>
                                    <p:anim calcmode="lin" valueType="num">
                                      <p:cBhvr additive="base">
                                        <p:cTn id="27" dur="1000" fill="hold"/>
                                        <p:tgtEl>
                                          <p:spTgt spid="39"/>
                                        </p:tgtEl>
                                        <p:attrNameLst>
                                          <p:attrName>ppt_x</p:attrName>
                                        </p:attrNameLst>
                                      </p:cBhvr>
                                      <p:tavLst>
                                        <p:tav tm="0">
                                          <p:val>
                                            <p:strVal val="1+#ppt_w/2"/>
                                          </p:val>
                                        </p:tav>
                                        <p:tav tm="100000">
                                          <p:val>
                                            <p:strVal val="#ppt_x"/>
                                          </p:val>
                                        </p:tav>
                                      </p:tavLst>
                                    </p:anim>
                                    <p:anim calcmode="lin" valueType="num">
                                      <p:cBhvr additive="base">
                                        <p:cTn id="28" dur="1000" fill="hold"/>
                                        <p:tgtEl>
                                          <p:spTgt spid="39"/>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40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1000" fill="hold"/>
                                        <p:tgtEl>
                                          <p:spTgt spid="40"/>
                                        </p:tgtEl>
                                        <p:attrNameLst>
                                          <p:attrName>ppt_x</p:attrName>
                                        </p:attrNameLst>
                                      </p:cBhvr>
                                      <p:tavLst>
                                        <p:tav tm="0">
                                          <p:val>
                                            <p:strVal val="1+#ppt_w/2"/>
                                          </p:val>
                                        </p:tav>
                                        <p:tav tm="100000">
                                          <p:val>
                                            <p:strVal val="#ppt_x"/>
                                          </p:val>
                                        </p:tav>
                                      </p:tavLst>
                                    </p:anim>
                                    <p:anim calcmode="lin" valueType="num">
                                      <p:cBhvr additive="base">
                                        <p:cTn id="32" dur="1000" fill="hold"/>
                                        <p:tgtEl>
                                          <p:spTgt spid="40"/>
                                        </p:tgtEl>
                                        <p:attrNameLst>
                                          <p:attrName>ppt_y</p:attrName>
                                        </p:attrNameLst>
                                      </p:cBhvr>
                                      <p:tavLst>
                                        <p:tav tm="0">
                                          <p:val>
                                            <p:strVal val="#ppt_y"/>
                                          </p:val>
                                        </p:tav>
                                        <p:tav tm="100000">
                                          <p:val>
                                            <p:strVal val="#ppt_y"/>
                                          </p:val>
                                        </p:tav>
                                      </p:tavLst>
                                    </p:anim>
                                  </p:childTnLst>
                                </p:cTn>
                              </p:par>
                              <p:par>
                                <p:cTn id="33" presetID="2" presetClass="entr" presetSubtype="2" decel="100000" fill="hold" grpId="0" nodeType="withEffect">
                                  <p:stCondLst>
                                    <p:cond delay="50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1000" fill="hold"/>
                                        <p:tgtEl>
                                          <p:spTgt spid="41"/>
                                        </p:tgtEl>
                                        <p:attrNameLst>
                                          <p:attrName>ppt_x</p:attrName>
                                        </p:attrNameLst>
                                      </p:cBhvr>
                                      <p:tavLst>
                                        <p:tav tm="0">
                                          <p:val>
                                            <p:strVal val="1+#ppt_w/2"/>
                                          </p:val>
                                        </p:tav>
                                        <p:tav tm="100000">
                                          <p:val>
                                            <p:strVal val="#ppt_x"/>
                                          </p:val>
                                        </p:tav>
                                      </p:tavLst>
                                    </p:anim>
                                    <p:anim calcmode="lin" valueType="num">
                                      <p:cBhvr additive="base">
                                        <p:cTn id="36" dur="10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30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1000" fill="hold"/>
                                        <p:tgtEl>
                                          <p:spTgt spid="42"/>
                                        </p:tgtEl>
                                        <p:attrNameLst>
                                          <p:attrName>ppt_x</p:attrName>
                                        </p:attrNameLst>
                                      </p:cBhvr>
                                      <p:tavLst>
                                        <p:tav tm="0">
                                          <p:val>
                                            <p:strVal val="1+#ppt_w/2"/>
                                          </p:val>
                                        </p:tav>
                                        <p:tav tm="100000">
                                          <p:val>
                                            <p:strVal val="#ppt_x"/>
                                          </p:val>
                                        </p:tav>
                                      </p:tavLst>
                                    </p:anim>
                                    <p:anim calcmode="lin" valueType="num">
                                      <p:cBhvr additive="base">
                                        <p:cTn id="40" dur="1000" fill="hold"/>
                                        <p:tgtEl>
                                          <p:spTgt spid="42"/>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400"/>
                                  </p:stCondLst>
                                  <p:childTnLst>
                                    <p:set>
                                      <p:cBhvr>
                                        <p:cTn id="42" dur="1" fill="hold">
                                          <p:stCondLst>
                                            <p:cond delay="0"/>
                                          </p:stCondLst>
                                        </p:cTn>
                                        <p:tgtEl>
                                          <p:spTgt spid="43"/>
                                        </p:tgtEl>
                                        <p:attrNameLst>
                                          <p:attrName>style.visibility</p:attrName>
                                        </p:attrNameLst>
                                      </p:cBhvr>
                                      <p:to>
                                        <p:strVal val="visible"/>
                                      </p:to>
                                    </p:set>
                                    <p:anim calcmode="lin" valueType="num">
                                      <p:cBhvr additive="base">
                                        <p:cTn id="43" dur="1000" fill="hold"/>
                                        <p:tgtEl>
                                          <p:spTgt spid="43"/>
                                        </p:tgtEl>
                                        <p:attrNameLst>
                                          <p:attrName>ppt_x</p:attrName>
                                        </p:attrNameLst>
                                      </p:cBhvr>
                                      <p:tavLst>
                                        <p:tav tm="0">
                                          <p:val>
                                            <p:strVal val="1+#ppt_w/2"/>
                                          </p:val>
                                        </p:tav>
                                        <p:tav tm="100000">
                                          <p:val>
                                            <p:strVal val="#ppt_x"/>
                                          </p:val>
                                        </p:tav>
                                      </p:tavLst>
                                    </p:anim>
                                    <p:anim calcmode="lin" valueType="num">
                                      <p:cBhvr additive="base">
                                        <p:cTn id="44" dur="1000" fill="hold"/>
                                        <p:tgtEl>
                                          <p:spTgt spid="43"/>
                                        </p:tgtEl>
                                        <p:attrNameLst>
                                          <p:attrName>ppt_y</p:attrName>
                                        </p:attrNameLst>
                                      </p:cBhvr>
                                      <p:tavLst>
                                        <p:tav tm="0">
                                          <p:val>
                                            <p:strVal val="#ppt_y"/>
                                          </p:val>
                                        </p:tav>
                                        <p:tav tm="100000">
                                          <p:val>
                                            <p:strVal val="#ppt_y"/>
                                          </p:val>
                                        </p:tav>
                                      </p:tavLst>
                                    </p:anim>
                                  </p:childTnLst>
                                </p:cTn>
                              </p:par>
                              <p:par>
                                <p:cTn id="45" presetID="2" presetClass="entr" presetSubtype="2" decel="100000" fill="hold" grpId="0" nodeType="withEffect">
                                  <p:stCondLst>
                                    <p:cond delay="500"/>
                                  </p:stCondLst>
                                  <p:childTnLst>
                                    <p:set>
                                      <p:cBhvr>
                                        <p:cTn id="46" dur="1" fill="hold">
                                          <p:stCondLst>
                                            <p:cond delay="0"/>
                                          </p:stCondLst>
                                        </p:cTn>
                                        <p:tgtEl>
                                          <p:spTgt spid="44"/>
                                        </p:tgtEl>
                                        <p:attrNameLst>
                                          <p:attrName>style.visibility</p:attrName>
                                        </p:attrNameLst>
                                      </p:cBhvr>
                                      <p:to>
                                        <p:strVal val="visible"/>
                                      </p:to>
                                    </p:set>
                                    <p:anim calcmode="lin" valueType="num">
                                      <p:cBhvr additive="base">
                                        <p:cTn id="47" dur="1000" fill="hold"/>
                                        <p:tgtEl>
                                          <p:spTgt spid="44"/>
                                        </p:tgtEl>
                                        <p:attrNameLst>
                                          <p:attrName>ppt_x</p:attrName>
                                        </p:attrNameLst>
                                      </p:cBhvr>
                                      <p:tavLst>
                                        <p:tav tm="0">
                                          <p:val>
                                            <p:strVal val="1+#ppt_w/2"/>
                                          </p:val>
                                        </p:tav>
                                        <p:tav tm="100000">
                                          <p:val>
                                            <p:strVal val="#ppt_x"/>
                                          </p:val>
                                        </p:tav>
                                      </p:tavLst>
                                    </p:anim>
                                    <p:anim calcmode="lin" valueType="num">
                                      <p:cBhvr additive="base">
                                        <p:cTn id="48" dur="1000" fill="hold"/>
                                        <p:tgtEl>
                                          <p:spTgt spid="44"/>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600"/>
                                  </p:stCondLst>
                                  <p:childTnLst>
                                    <p:set>
                                      <p:cBhvr>
                                        <p:cTn id="50" dur="1" fill="hold">
                                          <p:stCondLst>
                                            <p:cond delay="0"/>
                                          </p:stCondLst>
                                        </p:cTn>
                                        <p:tgtEl>
                                          <p:spTgt spid="45"/>
                                        </p:tgtEl>
                                        <p:attrNameLst>
                                          <p:attrName>style.visibility</p:attrName>
                                        </p:attrNameLst>
                                      </p:cBhvr>
                                      <p:to>
                                        <p:strVal val="visible"/>
                                      </p:to>
                                    </p:set>
                                    <p:anim calcmode="lin" valueType="num">
                                      <p:cBhvr additive="base">
                                        <p:cTn id="51" dur="1000" fill="hold"/>
                                        <p:tgtEl>
                                          <p:spTgt spid="45"/>
                                        </p:tgtEl>
                                        <p:attrNameLst>
                                          <p:attrName>ppt_x</p:attrName>
                                        </p:attrNameLst>
                                      </p:cBhvr>
                                      <p:tavLst>
                                        <p:tav tm="0">
                                          <p:val>
                                            <p:strVal val="1+#ppt_w/2"/>
                                          </p:val>
                                        </p:tav>
                                        <p:tav tm="100000">
                                          <p:val>
                                            <p:strVal val="#ppt_x"/>
                                          </p:val>
                                        </p:tav>
                                      </p:tavLst>
                                    </p:anim>
                                    <p:anim calcmode="lin" valueType="num">
                                      <p:cBhvr additive="base">
                                        <p:cTn id="52" dur="10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5" grpId="0" animBg="1"/>
      <p:bldP spid="14" grpId="0" animBg="1"/>
      <p:bldP spid="13" grpId="0" animBg="1"/>
      <p:bldP spid="38" grpId="0"/>
      <p:bldP spid="39" grpId="0"/>
      <p:bldP spid="40" grpId="0"/>
      <p:bldP spid="41" grpId="0"/>
      <p:bldP spid="42" grpId="0"/>
      <p:bldP spid="43" grpId="0"/>
      <p:bldP spid="44" grpId="0"/>
      <p:bldP spid="4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23</a:t>
            </a:fld>
            <a:endParaRPr lang="en-US"/>
          </a:p>
        </p:txBody>
      </p:sp>
      <p:sp>
        <p:nvSpPr>
          <p:cNvPr id="10" name="Freeform 9"/>
          <p:cNvSpPr>
            <a:spLocks/>
          </p:cNvSpPr>
          <p:nvPr/>
        </p:nvSpPr>
        <p:spPr bwMode="auto">
          <a:xfrm>
            <a:off x="11041523" y="4858368"/>
            <a:ext cx="1922548" cy="3025308"/>
          </a:xfrm>
          <a:custGeom>
            <a:avLst/>
            <a:gdLst>
              <a:gd name="T0" fmla="*/ 271 w 336"/>
              <a:gd name="T1" fmla="*/ 333 h 529"/>
              <a:gd name="T2" fmla="*/ 272 w 336"/>
              <a:gd name="T3" fmla="*/ 320 h 529"/>
              <a:gd name="T4" fmla="*/ 280 w 336"/>
              <a:gd name="T5" fmla="*/ 262 h 529"/>
              <a:gd name="T6" fmla="*/ 291 w 336"/>
              <a:gd name="T7" fmla="*/ 239 h 529"/>
              <a:gd name="T8" fmla="*/ 292 w 336"/>
              <a:gd name="T9" fmla="*/ 237 h 529"/>
              <a:gd name="T10" fmla="*/ 294 w 336"/>
              <a:gd name="T11" fmla="*/ 230 h 529"/>
              <a:gd name="T12" fmla="*/ 295 w 336"/>
              <a:gd name="T13" fmla="*/ 225 h 529"/>
              <a:gd name="T14" fmla="*/ 303 w 336"/>
              <a:gd name="T15" fmla="*/ 199 h 529"/>
              <a:gd name="T16" fmla="*/ 336 w 336"/>
              <a:gd name="T17" fmla="*/ 90 h 529"/>
              <a:gd name="T18" fmla="*/ 323 w 336"/>
              <a:gd name="T19" fmla="*/ 80 h 529"/>
              <a:gd name="T20" fmla="*/ 317 w 336"/>
              <a:gd name="T21" fmla="*/ 84 h 529"/>
              <a:gd name="T22" fmla="*/ 264 w 336"/>
              <a:gd name="T23" fmla="*/ 74 h 529"/>
              <a:gd name="T24" fmla="*/ 232 w 336"/>
              <a:gd name="T25" fmla="*/ 53 h 529"/>
              <a:gd name="T26" fmla="*/ 220 w 336"/>
              <a:gd name="T27" fmla="*/ 49 h 529"/>
              <a:gd name="T28" fmla="*/ 211 w 336"/>
              <a:gd name="T29" fmla="*/ 50 h 529"/>
              <a:gd name="T30" fmla="*/ 207 w 336"/>
              <a:gd name="T31" fmla="*/ 49 h 529"/>
              <a:gd name="T32" fmla="*/ 201 w 336"/>
              <a:gd name="T33" fmla="*/ 47 h 529"/>
              <a:gd name="T34" fmla="*/ 195 w 336"/>
              <a:gd name="T35" fmla="*/ 44 h 529"/>
              <a:gd name="T36" fmla="*/ 192 w 336"/>
              <a:gd name="T37" fmla="*/ 42 h 529"/>
              <a:gd name="T38" fmla="*/ 0 w 336"/>
              <a:gd name="T39" fmla="*/ 192 h 529"/>
              <a:gd name="T40" fmla="*/ 74 w 336"/>
              <a:gd name="T41" fmla="*/ 322 h 529"/>
              <a:gd name="T42" fmla="*/ 134 w 336"/>
              <a:gd name="T43" fmla="*/ 409 h 529"/>
              <a:gd name="T44" fmla="*/ 171 w 336"/>
              <a:gd name="T45" fmla="*/ 516 h 529"/>
              <a:gd name="T46" fmla="*/ 176 w 336"/>
              <a:gd name="T47" fmla="*/ 520 h 529"/>
              <a:gd name="T48" fmla="*/ 183 w 336"/>
              <a:gd name="T49" fmla="*/ 522 h 529"/>
              <a:gd name="T50" fmla="*/ 187 w 336"/>
              <a:gd name="T51" fmla="*/ 524 h 529"/>
              <a:gd name="T52" fmla="*/ 198 w 336"/>
              <a:gd name="T53" fmla="*/ 528 h 529"/>
              <a:gd name="T54" fmla="*/ 201 w 336"/>
              <a:gd name="T55" fmla="*/ 529 h 529"/>
              <a:gd name="T56" fmla="*/ 204 w 336"/>
              <a:gd name="T57" fmla="*/ 525 h 529"/>
              <a:gd name="T58" fmla="*/ 205 w 336"/>
              <a:gd name="T59" fmla="*/ 520 h 529"/>
              <a:gd name="T60" fmla="*/ 206 w 336"/>
              <a:gd name="T61" fmla="*/ 516 h 529"/>
              <a:gd name="T62" fmla="*/ 207 w 336"/>
              <a:gd name="T63" fmla="*/ 512 h 529"/>
              <a:gd name="T64" fmla="*/ 207 w 336"/>
              <a:gd name="T65" fmla="*/ 508 h 529"/>
              <a:gd name="T66" fmla="*/ 207 w 336"/>
              <a:gd name="T67" fmla="*/ 505 h 529"/>
              <a:gd name="T68" fmla="*/ 207 w 336"/>
              <a:gd name="T69" fmla="*/ 501 h 529"/>
              <a:gd name="T70" fmla="*/ 207 w 336"/>
              <a:gd name="T71" fmla="*/ 498 h 529"/>
              <a:gd name="T72" fmla="*/ 206 w 336"/>
              <a:gd name="T73" fmla="*/ 495 h 529"/>
              <a:gd name="T74" fmla="*/ 206 w 336"/>
              <a:gd name="T75" fmla="*/ 492 h 529"/>
              <a:gd name="T76" fmla="*/ 218 w 336"/>
              <a:gd name="T77" fmla="*/ 452 h 529"/>
              <a:gd name="T78" fmla="*/ 242 w 336"/>
              <a:gd name="T79" fmla="*/ 461 h 529"/>
              <a:gd name="T80" fmla="*/ 244 w 336"/>
              <a:gd name="T81" fmla="*/ 450 h 529"/>
              <a:gd name="T82" fmla="*/ 244 w 336"/>
              <a:gd name="T83" fmla="*/ 447 h 529"/>
              <a:gd name="T84" fmla="*/ 270 w 336"/>
              <a:gd name="T85" fmla="*/ 33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6" h="529">
                <a:moveTo>
                  <a:pt x="270" y="336"/>
                </a:moveTo>
                <a:cubicBezTo>
                  <a:pt x="270" y="336"/>
                  <a:pt x="270" y="336"/>
                  <a:pt x="270" y="335"/>
                </a:cubicBezTo>
                <a:cubicBezTo>
                  <a:pt x="270" y="334"/>
                  <a:pt x="270" y="333"/>
                  <a:pt x="271" y="333"/>
                </a:cubicBezTo>
                <a:cubicBezTo>
                  <a:pt x="271" y="332"/>
                  <a:pt x="271" y="331"/>
                  <a:pt x="271" y="330"/>
                </a:cubicBezTo>
                <a:cubicBezTo>
                  <a:pt x="271" y="330"/>
                  <a:pt x="271" y="329"/>
                  <a:pt x="271" y="328"/>
                </a:cubicBezTo>
                <a:cubicBezTo>
                  <a:pt x="272" y="326"/>
                  <a:pt x="272" y="323"/>
                  <a:pt x="272" y="320"/>
                </a:cubicBezTo>
                <a:cubicBezTo>
                  <a:pt x="273" y="311"/>
                  <a:pt x="274" y="304"/>
                  <a:pt x="276" y="300"/>
                </a:cubicBezTo>
                <a:cubicBezTo>
                  <a:pt x="277" y="298"/>
                  <a:pt x="277" y="290"/>
                  <a:pt x="277" y="285"/>
                </a:cubicBezTo>
                <a:cubicBezTo>
                  <a:pt x="278" y="274"/>
                  <a:pt x="278" y="266"/>
                  <a:pt x="280" y="262"/>
                </a:cubicBezTo>
                <a:cubicBezTo>
                  <a:pt x="281" y="258"/>
                  <a:pt x="284" y="253"/>
                  <a:pt x="286" y="248"/>
                </a:cubicBezTo>
                <a:cubicBezTo>
                  <a:pt x="288" y="245"/>
                  <a:pt x="291" y="241"/>
                  <a:pt x="291" y="240"/>
                </a:cubicBezTo>
                <a:cubicBezTo>
                  <a:pt x="291" y="239"/>
                  <a:pt x="291" y="239"/>
                  <a:pt x="291" y="239"/>
                </a:cubicBezTo>
                <a:cubicBezTo>
                  <a:pt x="291" y="239"/>
                  <a:pt x="291" y="239"/>
                  <a:pt x="291" y="239"/>
                </a:cubicBezTo>
                <a:cubicBezTo>
                  <a:pt x="291" y="238"/>
                  <a:pt x="291" y="238"/>
                  <a:pt x="291" y="238"/>
                </a:cubicBezTo>
                <a:cubicBezTo>
                  <a:pt x="292" y="237"/>
                  <a:pt x="292" y="237"/>
                  <a:pt x="292" y="237"/>
                </a:cubicBezTo>
                <a:cubicBezTo>
                  <a:pt x="292" y="237"/>
                  <a:pt x="292" y="236"/>
                  <a:pt x="292" y="236"/>
                </a:cubicBezTo>
                <a:cubicBezTo>
                  <a:pt x="292" y="234"/>
                  <a:pt x="293" y="233"/>
                  <a:pt x="293" y="231"/>
                </a:cubicBezTo>
                <a:cubicBezTo>
                  <a:pt x="294" y="231"/>
                  <a:pt x="294" y="230"/>
                  <a:pt x="294" y="230"/>
                </a:cubicBezTo>
                <a:cubicBezTo>
                  <a:pt x="294" y="229"/>
                  <a:pt x="294" y="229"/>
                  <a:pt x="294" y="228"/>
                </a:cubicBezTo>
                <a:cubicBezTo>
                  <a:pt x="295" y="227"/>
                  <a:pt x="295" y="226"/>
                  <a:pt x="295" y="226"/>
                </a:cubicBezTo>
                <a:cubicBezTo>
                  <a:pt x="295" y="225"/>
                  <a:pt x="295" y="225"/>
                  <a:pt x="295" y="225"/>
                </a:cubicBezTo>
                <a:cubicBezTo>
                  <a:pt x="296" y="224"/>
                  <a:pt x="296" y="222"/>
                  <a:pt x="296" y="221"/>
                </a:cubicBezTo>
                <a:cubicBezTo>
                  <a:pt x="298" y="217"/>
                  <a:pt x="299" y="212"/>
                  <a:pt x="301" y="206"/>
                </a:cubicBezTo>
                <a:cubicBezTo>
                  <a:pt x="302" y="204"/>
                  <a:pt x="302" y="201"/>
                  <a:pt x="303" y="199"/>
                </a:cubicBezTo>
                <a:cubicBezTo>
                  <a:pt x="305" y="193"/>
                  <a:pt x="307" y="188"/>
                  <a:pt x="308" y="182"/>
                </a:cubicBezTo>
                <a:cubicBezTo>
                  <a:pt x="316" y="155"/>
                  <a:pt x="326" y="125"/>
                  <a:pt x="331" y="106"/>
                </a:cubicBezTo>
                <a:cubicBezTo>
                  <a:pt x="334" y="99"/>
                  <a:pt x="335" y="94"/>
                  <a:pt x="336" y="90"/>
                </a:cubicBezTo>
                <a:cubicBezTo>
                  <a:pt x="336" y="90"/>
                  <a:pt x="336" y="90"/>
                  <a:pt x="336" y="90"/>
                </a:cubicBezTo>
                <a:cubicBezTo>
                  <a:pt x="333" y="88"/>
                  <a:pt x="330" y="86"/>
                  <a:pt x="327" y="83"/>
                </a:cubicBezTo>
                <a:cubicBezTo>
                  <a:pt x="326" y="82"/>
                  <a:pt x="324" y="81"/>
                  <a:pt x="323" y="80"/>
                </a:cubicBezTo>
                <a:cubicBezTo>
                  <a:pt x="322" y="79"/>
                  <a:pt x="320" y="78"/>
                  <a:pt x="319" y="78"/>
                </a:cubicBezTo>
                <a:cubicBezTo>
                  <a:pt x="319" y="78"/>
                  <a:pt x="319" y="78"/>
                  <a:pt x="318" y="78"/>
                </a:cubicBezTo>
                <a:cubicBezTo>
                  <a:pt x="319" y="79"/>
                  <a:pt x="319" y="82"/>
                  <a:pt x="317" y="84"/>
                </a:cubicBezTo>
                <a:cubicBezTo>
                  <a:pt x="316" y="87"/>
                  <a:pt x="312" y="88"/>
                  <a:pt x="310" y="88"/>
                </a:cubicBezTo>
                <a:cubicBezTo>
                  <a:pt x="307" y="88"/>
                  <a:pt x="303" y="87"/>
                  <a:pt x="298" y="86"/>
                </a:cubicBezTo>
                <a:cubicBezTo>
                  <a:pt x="275" y="81"/>
                  <a:pt x="272" y="79"/>
                  <a:pt x="264" y="74"/>
                </a:cubicBezTo>
                <a:cubicBezTo>
                  <a:pt x="262" y="73"/>
                  <a:pt x="261" y="72"/>
                  <a:pt x="259" y="70"/>
                </a:cubicBezTo>
                <a:cubicBezTo>
                  <a:pt x="251" y="66"/>
                  <a:pt x="243" y="61"/>
                  <a:pt x="238" y="57"/>
                </a:cubicBezTo>
                <a:cubicBezTo>
                  <a:pt x="236" y="55"/>
                  <a:pt x="233" y="54"/>
                  <a:pt x="232" y="53"/>
                </a:cubicBezTo>
                <a:cubicBezTo>
                  <a:pt x="231" y="53"/>
                  <a:pt x="230" y="52"/>
                  <a:pt x="229" y="51"/>
                </a:cubicBezTo>
                <a:cubicBezTo>
                  <a:pt x="228" y="50"/>
                  <a:pt x="226" y="48"/>
                  <a:pt x="223" y="48"/>
                </a:cubicBezTo>
                <a:cubicBezTo>
                  <a:pt x="222" y="48"/>
                  <a:pt x="221" y="49"/>
                  <a:pt x="220" y="49"/>
                </a:cubicBezTo>
                <a:cubicBezTo>
                  <a:pt x="218" y="50"/>
                  <a:pt x="216" y="50"/>
                  <a:pt x="214" y="50"/>
                </a:cubicBezTo>
                <a:cubicBezTo>
                  <a:pt x="214" y="50"/>
                  <a:pt x="214" y="50"/>
                  <a:pt x="214" y="50"/>
                </a:cubicBezTo>
                <a:cubicBezTo>
                  <a:pt x="213" y="50"/>
                  <a:pt x="212" y="50"/>
                  <a:pt x="211" y="50"/>
                </a:cubicBezTo>
                <a:cubicBezTo>
                  <a:pt x="211" y="50"/>
                  <a:pt x="210" y="50"/>
                  <a:pt x="210" y="50"/>
                </a:cubicBezTo>
                <a:cubicBezTo>
                  <a:pt x="209" y="50"/>
                  <a:pt x="208" y="50"/>
                  <a:pt x="207" y="49"/>
                </a:cubicBezTo>
                <a:cubicBezTo>
                  <a:pt x="207" y="49"/>
                  <a:pt x="207" y="49"/>
                  <a:pt x="207" y="49"/>
                </a:cubicBezTo>
                <a:cubicBezTo>
                  <a:pt x="206" y="49"/>
                  <a:pt x="205" y="49"/>
                  <a:pt x="204" y="48"/>
                </a:cubicBezTo>
                <a:cubicBezTo>
                  <a:pt x="204" y="48"/>
                  <a:pt x="204" y="48"/>
                  <a:pt x="203" y="48"/>
                </a:cubicBezTo>
                <a:cubicBezTo>
                  <a:pt x="202" y="48"/>
                  <a:pt x="201" y="47"/>
                  <a:pt x="201" y="47"/>
                </a:cubicBezTo>
                <a:cubicBezTo>
                  <a:pt x="200" y="47"/>
                  <a:pt x="200" y="47"/>
                  <a:pt x="200" y="47"/>
                </a:cubicBezTo>
                <a:cubicBezTo>
                  <a:pt x="198" y="46"/>
                  <a:pt x="197" y="45"/>
                  <a:pt x="195" y="44"/>
                </a:cubicBezTo>
                <a:cubicBezTo>
                  <a:pt x="195" y="44"/>
                  <a:pt x="195" y="44"/>
                  <a:pt x="195" y="44"/>
                </a:cubicBezTo>
                <a:cubicBezTo>
                  <a:pt x="194" y="44"/>
                  <a:pt x="194" y="43"/>
                  <a:pt x="193" y="43"/>
                </a:cubicBezTo>
                <a:cubicBezTo>
                  <a:pt x="193" y="43"/>
                  <a:pt x="193" y="43"/>
                  <a:pt x="193" y="43"/>
                </a:cubicBezTo>
                <a:cubicBezTo>
                  <a:pt x="193" y="43"/>
                  <a:pt x="192" y="43"/>
                  <a:pt x="192" y="42"/>
                </a:cubicBezTo>
                <a:cubicBezTo>
                  <a:pt x="153" y="30"/>
                  <a:pt x="153" y="30"/>
                  <a:pt x="153" y="30"/>
                </a:cubicBezTo>
                <a:cubicBezTo>
                  <a:pt x="57" y="0"/>
                  <a:pt x="57" y="0"/>
                  <a:pt x="57" y="0"/>
                </a:cubicBezTo>
                <a:cubicBezTo>
                  <a:pt x="0" y="192"/>
                  <a:pt x="0" y="192"/>
                  <a:pt x="0" y="192"/>
                </a:cubicBezTo>
                <a:cubicBezTo>
                  <a:pt x="12" y="209"/>
                  <a:pt x="63" y="286"/>
                  <a:pt x="67" y="297"/>
                </a:cubicBezTo>
                <a:cubicBezTo>
                  <a:pt x="70" y="304"/>
                  <a:pt x="71" y="309"/>
                  <a:pt x="72" y="313"/>
                </a:cubicBezTo>
                <a:cubicBezTo>
                  <a:pt x="73" y="316"/>
                  <a:pt x="73" y="319"/>
                  <a:pt x="74" y="322"/>
                </a:cubicBezTo>
                <a:cubicBezTo>
                  <a:pt x="76" y="325"/>
                  <a:pt x="78" y="328"/>
                  <a:pt x="84" y="335"/>
                </a:cubicBezTo>
                <a:cubicBezTo>
                  <a:pt x="88" y="339"/>
                  <a:pt x="93" y="345"/>
                  <a:pt x="99" y="353"/>
                </a:cubicBezTo>
                <a:cubicBezTo>
                  <a:pt x="115" y="374"/>
                  <a:pt x="125" y="388"/>
                  <a:pt x="134" y="409"/>
                </a:cubicBezTo>
                <a:cubicBezTo>
                  <a:pt x="135" y="411"/>
                  <a:pt x="137" y="415"/>
                  <a:pt x="138" y="418"/>
                </a:cubicBezTo>
                <a:cubicBezTo>
                  <a:pt x="142" y="427"/>
                  <a:pt x="146" y="442"/>
                  <a:pt x="151" y="458"/>
                </a:cubicBezTo>
                <a:cubicBezTo>
                  <a:pt x="158" y="478"/>
                  <a:pt x="167" y="506"/>
                  <a:pt x="171" y="516"/>
                </a:cubicBezTo>
                <a:cubicBezTo>
                  <a:pt x="172" y="517"/>
                  <a:pt x="173" y="518"/>
                  <a:pt x="173" y="519"/>
                </a:cubicBezTo>
                <a:cubicBezTo>
                  <a:pt x="174" y="519"/>
                  <a:pt x="175" y="519"/>
                  <a:pt x="176" y="520"/>
                </a:cubicBezTo>
                <a:cubicBezTo>
                  <a:pt x="176" y="520"/>
                  <a:pt x="176" y="520"/>
                  <a:pt x="176" y="520"/>
                </a:cubicBezTo>
                <a:cubicBezTo>
                  <a:pt x="177" y="520"/>
                  <a:pt x="178" y="521"/>
                  <a:pt x="179" y="521"/>
                </a:cubicBezTo>
                <a:cubicBezTo>
                  <a:pt x="179" y="521"/>
                  <a:pt x="179" y="521"/>
                  <a:pt x="180" y="521"/>
                </a:cubicBezTo>
                <a:cubicBezTo>
                  <a:pt x="181" y="521"/>
                  <a:pt x="182" y="522"/>
                  <a:pt x="183" y="522"/>
                </a:cubicBezTo>
                <a:cubicBezTo>
                  <a:pt x="183" y="522"/>
                  <a:pt x="183" y="522"/>
                  <a:pt x="183" y="522"/>
                </a:cubicBezTo>
                <a:cubicBezTo>
                  <a:pt x="184" y="523"/>
                  <a:pt x="186" y="523"/>
                  <a:pt x="187" y="524"/>
                </a:cubicBezTo>
                <a:cubicBezTo>
                  <a:pt x="187" y="524"/>
                  <a:pt x="187" y="524"/>
                  <a:pt x="187" y="524"/>
                </a:cubicBezTo>
                <a:cubicBezTo>
                  <a:pt x="190" y="525"/>
                  <a:pt x="193" y="526"/>
                  <a:pt x="195" y="527"/>
                </a:cubicBezTo>
                <a:cubicBezTo>
                  <a:pt x="195" y="527"/>
                  <a:pt x="195" y="527"/>
                  <a:pt x="195" y="527"/>
                </a:cubicBezTo>
                <a:cubicBezTo>
                  <a:pt x="196" y="527"/>
                  <a:pt x="197" y="528"/>
                  <a:pt x="198" y="528"/>
                </a:cubicBezTo>
                <a:cubicBezTo>
                  <a:pt x="199" y="528"/>
                  <a:pt x="199" y="528"/>
                  <a:pt x="199" y="528"/>
                </a:cubicBezTo>
                <a:cubicBezTo>
                  <a:pt x="200" y="528"/>
                  <a:pt x="201" y="529"/>
                  <a:pt x="201" y="529"/>
                </a:cubicBezTo>
                <a:cubicBezTo>
                  <a:pt x="201" y="529"/>
                  <a:pt x="201" y="529"/>
                  <a:pt x="201" y="529"/>
                </a:cubicBezTo>
                <a:cubicBezTo>
                  <a:pt x="202" y="528"/>
                  <a:pt x="202" y="528"/>
                  <a:pt x="202" y="528"/>
                </a:cubicBezTo>
                <a:cubicBezTo>
                  <a:pt x="202" y="527"/>
                  <a:pt x="203" y="526"/>
                  <a:pt x="203" y="526"/>
                </a:cubicBezTo>
                <a:cubicBezTo>
                  <a:pt x="203" y="526"/>
                  <a:pt x="203" y="525"/>
                  <a:pt x="204" y="525"/>
                </a:cubicBezTo>
                <a:cubicBezTo>
                  <a:pt x="204" y="524"/>
                  <a:pt x="204" y="524"/>
                  <a:pt x="204" y="523"/>
                </a:cubicBezTo>
                <a:cubicBezTo>
                  <a:pt x="204" y="523"/>
                  <a:pt x="205" y="522"/>
                  <a:pt x="205" y="522"/>
                </a:cubicBezTo>
                <a:cubicBezTo>
                  <a:pt x="205" y="521"/>
                  <a:pt x="205" y="521"/>
                  <a:pt x="205" y="520"/>
                </a:cubicBezTo>
                <a:cubicBezTo>
                  <a:pt x="205" y="520"/>
                  <a:pt x="205" y="519"/>
                  <a:pt x="206" y="519"/>
                </a:cubicBezTo>
                <a:cubicBezTo>
                  <a:pt x="206" y="519"/>
                  <a:pt x="206" y="518"/>
                  <a:pt x="206" y="518"/>
                </a:cubicBezTo>
                <a:cubicBezTo>
                  <a:pt x="206" y="517"/>
                  <a:pt x="206" y="517"/>
                  <a:pt x="206" y="516"/>
                </a:cubicBezTo>
                <a:cubicBezTo>
                  <a:pt x="206" y="516"/>
                  <a:pt x="207" y="515"/>
                  <a:pt x="207" y="515"/>
                </a:cubicBezTo>
                <a:cubicBezTo>
                  <a:pt x="207" y="514"/>
                  <a:pt x="207" y="514"/>
                  <a:pt x="207" y="514"/>
                </a:cubicBezTo>
                <a:cubicBezTo>
                  <a:pt x="207" y="513"/>
                  <a:pt x="207" y="513"/>
                  <a:pt x="207" y="512"/>
                </a:cubicBezTo>
                <a:cubicBezTo>
                  <a:pt x="207" y="512"/>
                  <a:pt x="207" y="511"/>
                  <a:pt x="207" y="511"/>
                </a:cubicBezTo>
                <a:cubicBezTo>
                  <a:pt x="207" y="511"/>
                  <a:pt x="207" y="510"/>
                  <a:pt x="207" y="510"/>
                </a:cubicBezTo>
                <a:cubicBezTo>
                  <a:pt x="207" y="509"/>
                  <a:pt x="207" y="509"/>
                  <a:pt x="207" y="508"/>
                </a:cubicBezTo>
                <a:cubicBezTo>
                  <a:pt x="207" y="508"/>
                  <a:pt x="207" y="508"/>
                  <a:pt x="207" y="507"/>
                </a:cubicBezTo>
                <a:cubicBezTo>
                  <a:pt x="207" y="507"/>
                  <a:pt x="207" y="506"/>
                  <a:pt x="207" y="506"/>
                </a:cubicBezTo>
                <a:cubicBezTo>
                  <a:pt x="207" y="505"/>
                  <a:pt x="207" y="505"/>
                  <a:pt x="207" y="505"/>
                </a:cubicBezTo>
                <a:cubicBezTo>
                  <a:pt x="207" y="504"/>
                  <a:pt x="207" y="504"/>
                  <a:pt x="207" y="504"/>
                </a:cubicBezTo>
                <a:cubicBezTo>
                  <a:pt x="207" y="503"/>
                  <a:pt x="207" y="503"/>
                  <a:pt x="207" y="502"/>
                </a:cubicBezTo>
                <a:cubicBezTo>
                  <a:pt x="207" y="502"/>
                  <a:pt x="207" y="502"/>
                  <a:pt x="207" y="501"/>
                </a:cubicBezTo>
                <a:cubicBezTo>
                  <a:pt x="207" y="501"/>
                  <a:pt x="207" y="500"/>
                  <a:pt x="207" y="500"/>
                </a:cubicBezTo>
                <a:cubicBezTo>
                  <a:pt x="207" y="500"/>
                  <a:pt x="207" y="499"/>
                  <a:pt x="207" y="499"/>
                </a:cubicBezTo>
                <a:cubicBezTo>
                  <a:pt x="207" y="499"/>
                  <a:pt x="207" y="498"/>
                  <a:pt x="207" y="498"/>
                </a:cubicBezTo>
                <a:cubicBezTo>
                  <a:pt x="207" y="498"/>
                  <a:pt x="207" y="497"/>
                  <a:pt x="207" y="497"/>
                </a:cubicBezTo>
                <a:cubicBezTo>
                  <a:pt x="206" y="497"/>
                  <a:pt x="206" y="496"/>
                  <a:pt x="206" y="496"/>
                </a:cubicBezTo>
                <a:cubicBezTo>
                  <a:pt x="206" y="496"/>
                  <a:pt x="206" y="495"/>
                  <a:pt x="206" y="495"/>
                </a:cubicBezTo>
                <a:cubicBezTo>
                  <a:pt x="206" y="495"/>
                  <a:pt x="206" y="494"/>
                  <a:pt x="206" y="494"/>
                </a:cubicBezTo>
                <a:cubicBezTo>
                  <a:pt x="206" y="494"/>
                  <a:pt x="206" y="493"/>
                  <a:pt x="206" y="493"/>
                </a:cubicBezTo>
                <a:cubicBezTo>
                  <a:pt x="206" y="493"/>
                  <a:pt x="206" y="492"/>
                  <a:pt x="206" y="492"/>
                </a:cubicBezTo>
                <a:cubicBezTo>
                  <a:pt x="205" y="490"/>
                  <a:pt x="205" y="488"/>
                  <a:pt x="205" y="487"/>
                </a:cubicBezTo>
                <a:cubicBezTo>
                  <a:pt x="204" y="479"/>
                  <a:pt x="208" y="464"/>
                  <a:pt x="210" y="458"/>
                </a:cubicBezTo>
                <a:cubicBezTo>
                  <a:pt x="212" y="454"/>
                  <a:pt x="215" y="452"/>
                  <a:pt x="218" y="452"/>
                </a:cubicBezTo>
                <a:cubicBezTo>
                  <a:pt x="222" y="452"/>
                  <a:pt x="225" y="454"/>
                  <a:pt x="227" y="457"/>
                </a:cubicBezTo>
                <a:cubicBezTo>
                  <a:pt x="228" y="458"/>
                  <a:pt x="236" y="461"/>
                  <a:pt x="240" y="461"/>
                </a:cubicBezTo>
                <a:cubicBezTo>
                  <a:pt x="241" y="461"/>
                  <a:pt x="242" y="461"/>
                  <a:pt x="242" y="461"/>
                </a:cubicBezTo>
                <a:cubicBezTo>
                  <a:pt x="244" y="459"/>
                  <a:pt x="244" y="459"/>
                  <a:pt x="244" y="459"/>
                </a:cubicBezTo>
                <a:cubicBezTo>
                  <a:pt x="244" y="458"/>
                  <a:pt x="244" y="457"/>
                  <a:pt x="244" y="457"/>
                </a:cubicBezTo>
                <a:cubicBezTo>
                  <a:pt x="245" y="455"/>
                  <a:pt x="245" y="452"/>
                  <a:pt x="244" y="450"/>
                </a:cubicBezTo>
                <a:cubicBezTo>
                  <a:pt x="244" y="449"/>
                  <a:pt x="244" y="449"/>
                  <a:pt x="244" y="449"/>
                </a:cubicBezTo>
                <a:cubicBezTo>
                  <a:pt x="244" y="448"/>
                  <a:pt x="244" y="448"/>
                  <a:pt x="244" y="448"/>
                </a:cubicBezTo>
                <a:cubicBezTo>
                  <a:pt x="244" y="447"/>
                  <a:pt x="244" y="447"/>
                  <a:pt x="244" y="447"/>
                </a:cubicBezTo>
                <a:cubicBezTo>
                  <a:pt x="255" y="408"/>
                  <a:pt x="255" y="408"/>
                  <a:pt x="255" y="408"/>
                </a:cubicBezTo>
                <a:cubicBezTo>
                  <a:pt x="256" y="405"/>
                  <a:pt x="256" y="405"/>
                  <a:pt x="256" y="405"/>
                </a:cubicBezTo>
                <a:cubicBezTo>
                  <a:pt x="256" y="402"/>
                  <a:pt x="266" y="356"/>
                  <a:pt x="270" y="336"/>
                </a:cubicBezTo>
                <a:close/>
              </a:path>
            </a:pathLst>
          </a:custGeom>
          <a:solidFill>
            <a:schemeClr val="accent2"/>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2" name="Freeform 41"/>
          <p:cNvSpPr>
            <a:spLocks/>
          </p:cNvSpPr>
          <p:nvPr/>
        </p:nvSpPr>
        <p:spPr bwMode="auto">
          <a:xfrm>
            <a:off x="3807602" y="4855844"/>
            <a:ext cx="2991810" cy="2610568"/>
          </a:xfrm>
          <a:custGeom>
            <a:avLst/>
            <a:gdLst>
              <a:gd name="T0" fmla="*/ 208 w 337"/>
              <a:gd name="T1" fmla="*/ 5 h 294"/>
              <a:gd name="T2" fmla="*/ 173 w 337"/>
              <a:gd name="T3" fmla="*/ 0 h 294"/>
              <a:gd name="T4" fmla="*/ 0 w 337"/>
              <a:gd name="T5" fmla="*/ 7 h 294"/>
              <a:gd name="T6" fmla="*/ 38 w 337"/>
              <a:gd name="T7" fmla="*/ 48 h 294"/>
              <a:gd name="T8" fmla="*/ 33 w 337"/>
              <a:gd name="T9" fmla="*/ 78 h 294"/>
              <a:gd name="T10" fmla="*/ 57 w 337"/>
              <a:gd name="T11" fmla="*/ 101 h 294"/>
              <a:gd name="T12" fmla="*/ 56 w 337"/>
              <a:gd name="T13" fmla="*/ 227 h 294"/>
              <a:gd name="T14" fmla="*/ 62 w 337"/>
              <a:gd name="T15" fmla="*/ 268 h 294"/>
              <a:gd name="T16" fmla="*/ 125 w 337"/>
              <a:gd name="T17" fmla="*/ 254 h 294"/>
              <a:gd name="T18" fmla="*/ 150 w 337"/>
              <a:gd name="T19" fmla="*/ 270 h 294"/>
              <a:gd name="T20" fmla="*/ 164 w 337"/>
              <a:gd name="T21" fmla="*/ 277 h 294"/>
              <a:gd name="T22" fmla="*/ 177 w 337"/>
              <a:gd name="T23" fmla="*/ 270 h 294"/>
              <a:gd name="T24" fmla="*/ 228 w 337"/>
              <a:gd name="T25" fmla="*/ 267 h 294"/>
              <a:gd name="T26" fmla="*/ 260 w 337"/>
              <a:gd name="T27" fmla="*/ 267 h 294"/>
              <a:gd name="T28" fmla="*/ 280 w 337"/>
              <a:gd name="T29" fmla="*/ 265 h 294"/>
              <a:gd name="T30" fmla="*/ 297 w 337"/>
              <a:gd name="T31" fmla="*/ 277 h 294"/>
              <a:gd name="T32" fmla="*/ 313 w 337"/>
              <a:gd name="T33" fmla="*/ 293 h 294"/>
              <a:gd name="T34" fmla="*/ 317 w 337"/>
              <a:gd name="T35" fmla="*/ 294 h 294"/>
              <a:gd name="T36" fmla="*/ 318 w 337"/>
              <a:gd name="T37" fmla="*/ 293 h 294"/>
              <a:gd name="T38" fmla="*/ 317 w 337"/>
              <a:gd name="T39" fmla="*/ 272 h 294"/>
              <a:gd name="T40" fmla="*/ 336 w 337"/>
              <a:gd name="T41" fmla="*/ 246 h 294"/>
              <a:gd name="T42" fmla="*/ 333 w 337"/>
              <a:gd name="T43" fmla="*/ 240 h 294"/>
              <a:gd name="T44" fmla="*/ 323 w 337"/>
              <a:gd name="T45" fmla="*/ 227 h 294"/>
              <a:gd name="T46" fmla="*/ 320 w 337"/>
              <a:gd name="T47" fmla="*/ 222 h 294"/>
              <a:gd name="T48" fmla="*/ 312 w 337"/>
              <a:gd name="T49" fmla="*/ 193 h 294"/>
              <a:gd name="T50" fmla="*/ 302 w 337"/>
              <a:gd name="T51" fmla="*/ 182 h 294"/>
              <a:gd name="T52" fmla="*/ 291 w 337"/>
              <a:gd name="T53" fmla="*/ 165 h 294"/>
              <a:gd name="T54" fmla="*/ 278 w 337"/>
              <a:gd name="T55" fmla="*/ 168 h 294"/>
              <a:gd name="T56" fmla="*/ 269 w 337"/>
              <a:gd name="T57" fmla="*/ 166 h 294"/>
              <a:gd name="T58" fmla="*/ 268 w 337"/>
              <a:gd name="T59" fmla="*/ 154 h 294"/>
              <a:gd name="T60" fmla="*/ 275 w 337"/>
              <a:gd name="T61" fmla="*/ 124 h 294"/>
              <a:gd name="T62" fmla="*/ 279 w 337"/>
              <a:gd name="T63" fmla="*/ 120 h 294"/>
              <a:gd name="T64" fmla="*/ 274 w 337"/>
              <a:gd name="T65" fmla="*/ 112 h 294"/>
              <a:gd name="T66" fmla="*/ 265 w 337"/>
              <a:gd name="T67" fmla="*/ 115 h 294"/>
              <a:gd name="T68" fmla="*/ 257 w 337"/>
              <a:gd name="T69" fmla="*/ 115 h 294"/>
              <a:gd name="T70" fmla="*/ 249 w 337"/>
              <a:gd name="T71" fmla="*/ 109 h 294"/>
              <a:gd name="T72" fmla="*/ 247 w 337"/>
              <a:gd name="T73" fmla="*/ 94 h 294"/>
              <a:gd name="T74" fmla="*/ 233 w 337"/>
              <a:gd name="T75" fmla="*/ 78 h 294"/>
              <a:gd name="T76" fmla="*/ 207 w 337"/>
              <a:gd name="T77" fmla="*/ 34 h 294"/>
              <a:gd name="T78" fmla="*/ 207 w 337"/>
              <a:gd name="T79" fmla="*/ 1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7" h="294">
                <a:moveTo>
                  <a:pt x="211" y="6"/>
                </a:moveTo>
                <a:cubicBezTo>
                  <a:pt x="210" y="6"/>
                  <a:pt x="209" y="5"/>
                  <a:pt x="208" y="5"/>
                </a:cubicBezTo>
                <a:cubicBezTo>
                  <a:pt x="206" y="5"/>
                  <a:pt x="205" y="4"/>
                  <a:pt x="203" y="4"/>
                </a:cubicBezTo>
                <a:cubicBezTo>
                  <a:pt x="197" y="2"/>
                  <a:pt x="183" y="0"/>
                  <a:pt x="173" y="0"/>
                </a:cubicBezTo>
                <a:cubicBezTo>
                  <a:pt x="171" y="0"/>
                  <a:pt x="169" y="0"/>
                  <a:pt x="167" y="0"/>
                </a:cubicBezTo>
                <a:cubicBezTo>
                  <a:pt x="158" y="2"/>
                  <a:pt x="29" y="6"/>
                  <a:pt x="0" y="7"/>
                </a:cubicBezTo>
                <a:cubicBezTo>
                  <a:pt x="5" y="21"/>
                  <a:pt x="12" y="32"/>
                  <a:pt x="15" y="35"/>
                </a:cubicBezTo>
                <a:cubicBezTo>
                  <a:pt x="38" y="48"/>
                  <a:pt x="38" y="48"/>
                  <a:pt x="38" y="48"/>
                </a:cubicBezTo>
                <a:cubicBezTo>
                  <a:pt x="28" y="72"/>
                  <a:pt x="28" y="72"/>
                  <a:pt x="28" y="72"/>
                </a:cubicBezTo>
                <a:cubicBezTo>
                  <a:pt x="29" y="74"/>
                  <a:pt x="31" y="78"/>
                  <a:pt x="33" y="78"/>
                </a:cubicBezTo>
                <a:cubicBezTo>
                  <a:pt x="36" y="79"/>
                  <a:pt x="48" y="83"/>
                  <a:pt x="50" y="92"/>
                </a:cubicBezTo>
                <a:cubicBezTo>
                  <a:pt x="51" y="93"/>
                  <a:pt x="54" y="98"/>
                  <a:pt x="57" y="101"/>
                </a:cubicBezTo>
                <a:cubicBezTo>
                  <a:pt x="59" y="102"/>
                  <a:pt x="59" y="102"/>
                  <a:pt x="59" y="102"/>
                </a:cubicBezTo>
                <a:cubicBezTo>
                  <a:pt x="56" y="227"/>
                  <a:pt x="56" y="227"/>
                  <a:pt x="56" y="227"/>
                </a:cubicBezTo>
                <a:cubicBezTo>
                  <a:pt x="51" y="230"/>
                  <a:pt x="51" y="230"/>
                  <a:pt x="51" y="230"/>
                </a:cubicBezTo>
                <a:cubicBezTo>
                  <a:pt x="62" y="268"/>
                  <a:pt x="62" y="268"/>
                  <a:pt x="62" y="268"/>
                </a:cubicBezTo>
                <a:cubicBezTo>
                  <a:pt x="69" y="267"/>
                  <a:pt x="88" y="262"/>
                  <a:pt x="108" y="257"/>
                </a:cubicBezTo>
                <a:cubicBezTo>
                  <a:pt x="117" y="255"/>
                  <a:pt x="122" y="254"/>
                  <a:pt x="125" y="254"/>
                </a:cubicBezTo>
                <a:cubicBezTo>
                  <a:pt x="130" y="254"/>
                  <a:pt x="132" y="256"/>
                  <a:pt x="136" y="259"/>
                </a:cubicBezTo>
                <a:cubicBezTo>
                  <a:pt x="139" y="262"/>
                  <a:pt x="142" y="265"/>
                  <a:pt x="150" y="270"/>
                </a:cubicBezTo>
                <a:cubicBezTo>
                  <a:pt x="154" y="273"/>
                  <a:pt x="162" y="278"/>
                  <a:pt x="163" y="278"/>
                </a:cubicBezTo>
                <a:cubicBezTo>
                  <a:pt x="163" y="278"/>
                  <a:pt x="164" y="277"/>
                  <a:pt x="164" y="277"/>
                </a:cubicBezTo>
                <a:cubicBezTo>
                  <a:pt x="164" y="277"/>
                  <a:pt x="165" y="276"/>
                  <a:pt x="165" y="276"/>
                </a:cubicBezTo>
                <a:cubicBezTo>
                  <a:pt x="167" y="274"/>
                  <a:pt x="170" y="272"/>
                  <a:pt x="177" y="270"/>
                </a:cubicBezTo>
                <a:cubicBezTo>
                  <a:pt x="182" y="268"/>
                  <a:pt x="192" y="267"/>
                  <a:pt x="206" y="267"/>
                </a:cubicBezTo>
                <a:cubicBezTo>
                  <a:pt x="213" y="267"/>
                  <a:pt x="220" y="267"/>
                  <a:pt x="228" y="267"/>
                </a:cubicBezTo>
                <a:cubicBezTo>
                  <a:pt x="235" y="268"/>
                  <a:pt x="241" y="268"/>
                  <a:pt x="247" y="268"/>
                </a:cubicBezTo>
                <a:cubicBezTo>
                  <a:pt x="253" y="268"/>
                  <a:pt x="257" y="268"/>
                  <a:pt x="260" y="267"/>
                </a:cubicBezTo>
                <a:cubicBezTo>
                  <a:pt x="263" y="267"/>
                  <a:pt x="266" y="266"/>
                  <a:pt x="268" y="266"/>
                </a:cubicBezTo>
                <a:cubicBezTo>
                  <a:pt x="274" y="265"/>
                  <a:pt x="277" y="265"/>
                  <a:pt x="280" y="265"/>
                </a:cubicBezTo>
                <a:cubicBezTo>
                  <a:pt x="284" y="265"/>
                  <a:pt x="287" y="266"/>
                  <a:pt x="291" y="269"/>
                </a:cubicBezTo>
                <a:cubicBezTo>
                  <a:pt x="295" y="272"/>
                  <a:pt x="296" y="274"/>
                  <a:pt x="297" y="277"/>
                </a:cubicBezTo>
                <a:cubicBezTo>
                  <a:pt x="298" y="278"/>
                  <a:pt x="299" y="280"/>
                  <a:pt x="302" y="283"/>
                </a:cubicBezTo>
                <a:cubicBezTo>
                  <a:pt x="305" y="286"/>
                  <a:pt x="309" y="290"/>
                  <a:pt x="313" y="293"/>
                </a:cubicBezTo>
                <a:cubicBezTo>
                  <a:pt x="315" y="294"/>
                  <a:pt x="316" y="294"/>
                  <a:pt x="317" y="294"/>
                </a:cubicBezTo>
                <a:cubicBezTo>
                  <a:pt x="317" y="294"/>
                  <a:pt x="317" y="294"/>
                  <a:pt x="317" y="294"/>
                </a:cubicBezTo>
                <a:cubicBezTo>
                  <a:pt x="317" y="294"/>
                  <a:pt x="318" y="294"/>
                  <a:pt x="318" y="293"/>
                </a:cubicBezTo>
                <a:cubicBezTo>
                  <a:pt x="318" y="293"/>
                  <a:pt x="318" y="293"/>
                  <a:pt x="318" y="293"/>
                </a:cubicBezTo>
                <a:cubicBezTo>
                  <a:pt x="319" y="288"/>
                  <a:pt x="319" y="284"/>
                  <a:pt x="318" y="280"/>
                </a:cubicBezTo>
                <a:cubicBezTo>
                  <a:pt x="317" y="278"/>
                  <a:pt x="317" y="275"/>
                  <a:pt x="317" y="272"/>
                </a:cubicBezTo>
                <a:cubicBezTo>
                  <a:pt x="318" y="265"/>
                  <a:pt x="325" y="255"/>
                  <a:pt x="334" y="248"/>
                </a:cubicBezTo>
                <a:cubicBezTo>
                  <a:pt x="335" y="247"/>
                  <a:pt x="336" y="247"/>
                  <a:pt x="336" y="246"/>
                </a:cubicBezTo>
                <a:cubicBezTo>
                  <a:pt x="336" y="246"/>
                  <a:pt x="337" y="246"/>
                  <a:pt x="337" y="246"/>
                </a:cubicBezTo>
                <a:cubicBezTo>
                  <a:pt x="336" y="244"/>
                  <a:pt x="334" y="243"/>
                  <a:pt x="333" y="240"/>
                </a:cubicBezTo>
                <a:cubicBezTo>
                  <a:pt x="332" y="238"/>
                  <a:pt x="330" y="235"/>
                  <a:pt x="328" y="233"/>
                </a:cubicBezTo>
                <a:cubicBezTo>
                  <a:pt x="326" y="231"/>
                  <a:pt x="324" y="229"/>
                  <a:pt x="323" y="227"/>
                </a:cubicBezTo>
                <a:cubicBezTo>
                  <a:pt x="320" y="222"/>
                  <a:pt x="320" y="222"/>
                  <a:pt x="320" y="222"/>
                </a:cubicBezTo>
                <a:cubicBezTo>
                  <a:pt x="320" y="222"/>
                  <a:pt x="320" y="222"/>
                  <a:pt x="320" y="222"/>
                </a:cubicBezTo>
                <a:cubicBezTo>
                  <a:pt x="319" y="220"/>
                  <a:pt x="318" y="217"/>
                  <a:pt x="318" y="214"/>
                </a:cubicBezTo>
                <a:cubicBezTo>
                  <a:pt x="317" y="206"/>
                  <a:pt x="316" y="199"/>
                  <a:pt x="312" y="193"/>
                </a:cubicBezTo>
                <a:cubicBezTo>
                  <a:pt x="311" y="191"/>
                  <a:pt x="310" y="191"/>
                  <a:pt x="309" y="190"/>
                </a:cubicBezTo>
                <a:cubicBezTo>
                  <a:pt x="307" y="189"/>
                  <a:pt x="304" y="188"/>
                  <a:pt x="302" y="182"/>
                </a:cubicBezTo>
                <a:cubicBezTo>
                  <a:pt x="300" y="176"/>
                  <a:pt x="298" y="172"/>
                  <a:pt x="294" y="167"/>
                </a:cubicBezTo>
                <a:cubicBezTo>
                  <a:pt x="293" y="166"/>
                  <a:pt x="292" y="165"/>
                  <a:pt x="291" y="165"/>
                </a:cubicBezTo>
                <a:cubicBezTo>
                  <a:pt x="289" y="165"/>
                  <a:pt x="287" y="166"/>
                  <a:pt x="285" y="167"/>
                </a:cubicBezTo>
                <a:cubicBezTo>
                  <a:pt x="283" y="167"/>
                  <a:pt x="281" y="168"/>
                  <a:pt x="278" y="168"/>
                </a:cubicBezTo>
                <a:cubicBezTo>
                  <a:pt x="277" y="168"/>
                  <a:pt x="276" y="168"/>
                  <a:pt x="275" y="168"/>
                </a:cubicBezTo>
                <a:cubicBezTo>
                  <a:pt x="273" y="168"/>
                  <a:pt x="271" y="167"/>
                  <a:pt x="269" y="166"/>
                </a:cubicBezTo>
                <a:cubicBezTo>
                  <a:pt x="267" y="163"/>
                  <a:pt x="267" y="159"/>
                  <a:pt x="268" y="155"/>
                </a:cubicBezTo>
                <a:cubicBezTo>
                  <a:pt x="268" y="155"/>
                  <a:pt x="268" y="154"/>
                  <a:pt x="268" y="154"/>
                </a:cubicBezTo>
                <a:cubicBezTo>
                  <a:pt x="268" y="151"/>
                  <a:pt x="269" y="147"/>
                  <a:pt x="268" y="143"/>
                </a:cubicBezTo>
                <a:cubicBezTo>
                  <a:pt x="268" y="131"/>
                  <a:pt x="271" y="127"/>
                  <a:pt x="275" y="124"/>
                </a:cubicBezTo>
                <a:cubicBezTo>
                  <a:pt x="277" y="123"/>
                  <a:pt x="278" y="122"/>
                  <a:pt x="279" y="121"/>
                </a:cubicBezTo>
                <a:cubicBezTo>
                  <a:pt x="279" y="121"/>
                  <a:pt x="279" y="120"/>
                  <a:pt x="279" y="120"/>
                </a:cubicBezTo>
                <a:cubicBezTo>
                  <a:pt x="279" y="120"/>
                  <a:pt x="279" y="120"/>
                  <a:pt x="279" y="120"/>
                </a:cubicBezTo>
                <a:cubicBezTo>
                  <a:pt x="278" y="118"/>
                  <a:pt x="276" y="116"/>
                  <a:pt x="274" y="112"/>
                </a:cubicBezTo>
                <a:cubicBezTo>
                  <a:pt x="274" y="112"/>
                  <a:pt x="274" y="112"/>
                  <a:pt x="274" y="112"/>
                </a:cubicBezTo>
                <a:cubicBezTo>
                  <a:pt x="272" y="113"/>
                  <a:pt x="269" y="114"/>
                  <a:pt x="265" y="115"/>
                </a:cubicBezTo>
                <a:cubicBezTo>
                  <a:pt x="262" y="115"/>
                  <a:pt x="260" y="115"/>
                  <a:pt x="258" y="115"/>
                </a:cubicBezTo>
                <a:cubicBezTo>
                  <a:pt x="258" y="115"/>
                  <a:pt x="257" y="115"/>
                  <a:pt x="257" y="115"/>
                </a:cubicBezTo>
                <a:cubicBezTo>
                  <a:pt x="253" y="115"/>
                  <a:pt x="251" y="113"/>
                  <a:pt x="249" y="110"/>
                </a:cubicBezTo>
                <a:cubicBezTo>
                  <a:pt x="249" y="109"/>
                  <a:pt x="249" y="109"/>
                  <a:pt x="249" y="109"/>
                </a:cubicBezTo>
                <a:cubicBezTo>
                  <a:pt x="244" y="104"/>
                  <a:pt x="246" y="99"/>
                  <a:pt x="247" y="96"/>
                </a:cubicBezTo>
                <a:cubicBezTo>
                  <a:pt x="247" y="95"/>
                  <a:pt x="247" y="94"/>
                  <a:pt x="247" y="94"/>
                </a:cubicBezTo>
                <a:cubicBezTo>
                  <a:pt x="247" y="91"/>
                  <a:pt x="243" y="87"/>
                  <a:pt x="239" y="81"/>
                </a:cubicBezTo>
                <a:cubicBezTo>
                  <a:pt x="237" y="79"/>
                  <a:pt x="236" y="79"/>
                  <a:pt x="233" y="78"/>
                </a:cubicBezTo>
                <a:cubicBezTo>
                  <a:pt x="231" y="78"/>
                  <a:pt x="228" y="77"/>
                  <a:pt x="224" y="76"/>
                </a:cubicBezTo>
                <a:cubicBezTo>
                  <a:pt x="212" y="71"/>
                  <a:pt x="207" y="42"/>
                  <a:pt x="207" y="34"/>
                </a:cubicBezTo>
                <a:cubicBezTo>
                  <a:pt x="208" y="30"/>
                  <a:pt x="208" y="26"/>
                  <a:pt x="207" y="22"/>
                </a:cubicBezTo>
                <a:cubicBezTo>
                  <a:pt x="207" y="20"/>
                  <a:pt x="207" y="18"/>
                  <a:pt x="207" y="16"/>
                </a:cubicBezTo>
                <a:cubicBezTo>
                  <a:pt x="207" y="12"/>
                  <a:pt x="209" y="9"/>
                  <a:pt x="211" y="6"/>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50" name="Freeform 49"/>
          <p:cNvSpPr>
            <a:spLocks/>
          </p:cNvSpPr>
          <p:nvPr/>
        </p:nvSpPr>
        <p:spPr bwMode="auto">
          <a:xfrm>
            <a:off x="18400629" y="5633867"/>
            <a:ext cx="2178944" cy="1474310"/>
          </a:xfrm>
          <a:custGeom>
            <a:avLst/>
            <a:gdLst>
              <a:gd name="T0" fmla="*/ 11 w 292"/>
              <a:gd name="T1" fmla="*/ 130 h 198"/>
              <a:gd name="T2" fmla="*/ 8 w 292"/>
              <a:gd name="T3" fmla="*/ 179 h 198"/>
              <a:gd name="T4" fmla="*/ 6 w 292"/>
              <a:gd name="T5" fmla="*/ 197 h 198"/>
              <a:gd name="T6" fmla="*/ 8 w 292"/>
              <a:gd name="T7" fmla="*/ 198 h 198"/>
              <a:gd name="T8" fmla="*/ 11 w 292"/>
              <a:gd name="T9" fmla="*/ 198 h 198"/>
              <a:gd name="T10" fmla="*/ 13 w 292"/>
              <a:gd name="T11" fmla="*/ 198 h 198"/>
              <a:gd name="T12" fmla="*/ 19 w 292"/>
              <a:gd name="T13" fmla="*/ 197 h 198"/>
              <a:gd name="T14" fmla="*/ 34 w 292"/>
              <a:gd name="T15" fmla="*/ 195 h 198"/>
              <a:gd name="T16" fmla="*/ 57 w 292"/>
              <a:gd name="T17" fmla="*/ 197 h 198"/>
              <a:gd name="T18" fmla="*/ 70 w 292"/>
              <a:gd name="T19" fmla="*/ 197 h 198"/>
              <a:gd name="T20" fmla="*/ 89 w 292"/>
              <a:gd name="T21" fmla="*/ 198 h 198"/>
              <a:gd name="T22" fmla="*/ 102 w 292"/>
              <a:gd name="T23" fmla="*/ 197 h 198"/>
              <a:gd name="T24" fmla="*/ 117 w 292"/>
              <a:gd name="T25" fmla="*/ 192 h 198"/>
              <a:gd name="T26" fmla="*/ 163 w 292"/>
              <a:gd name="T27" fmla="*/ 165 h 198"/>
              <a:gd name="T28" fmla="*/ 168 w 292"/>
              <a:gd name="T29" fmla="*/ 167 h 198"/>
              <a:gd name="T30" fmla="*/ 168 w 292"/>
              <a:gd name="T31" fmla="*/ 170 h 198"/>
              <a:gd name="T32" fmla="*/ 168 w 292"/>
              <a:gd name="T33" fmla="*/ 172 h 198"/>
              <a:gd name="T34" fmla="*/ 168 w 292"/>
              <a:gd name="T35" fmla="*/ 174 h 198"/>
              <a:gd name="T36" fmla="*/ 168 w 292"/>
              <a:gd name="T37" fmla="*/ 175 h 198"/>
              <a:gd name="T38" fmla="*/ 168 w 292"/>
              <a:gd name="T39" fmla="*/ 176 h 198"/>
              <a:gd name="T40" fmla="*/ 187 w 292"/>
              <a:gd name="T41" fmla="*/ 157 h 198"/>
              <a:gd name="T42" fmla="*/ 212 w 292"/>
              <a:gd name="T43" fmla="*/ 155 h 198"/>
              <a:gd name="T44" fmla="*/ 226 w 292"/>
              <a:gd name="T45" fmla="*/ 163 h 198"/>
              <a:gd name="T46" fmla="*/ 245 w 292"/>
              <a:gd name="T47" fmla="*/ 163 h 198"/>
              <a:gd name="T48" fmla="*/ 257 w 292"/>
              <a:gd name="T49" fmla="*/ 157 h 198"/>
              <a:gd name="T50" fmla="*/ 273 w 292"/>
              <a:gd name="T51" fmla="*/ 137 h 198"/>
              <a:gd name="T52" fmla="*/ 288 w 292"/>
              <a:gd name="T53" fmla="*/ 131 h 198"/>
              <a:gd name="T54" fmla="*/ 292 w 292"/>
              <a:gd name="T55" fmla="*/ 123 h 198"/>
              <a:gd name="T56" fmla="*/ 286 w 292"/>
              <a:gd name="T57" fmla="*/ 105 h 198"/>
              <a:gd name="T58" fmla="*/ 284 w 292"/>
              <a:gd name="T59" fmla="*/ 101 h 198"/>
              <a:gd name="T60" fmla="*/ 272 w 292"/>
              <a:gd name="T61" fmla="*/ 103 h 198"/>
              <a:gd name="T62" fmla="*/ 263 w 292"/>
              <a:gd name="T63" fmla="*/ 77 h 198"/>
              <a:gd name="T64" fmla="*/ 272 w 292"/>
              <a:gd name="T65" fmla="*/ 29 h 198"/>
              <a:gd name="T66" fmla="*/ 243 w 292"/>
              <a:gd name="T67" fmla="*/ 1 h 198"/>
              <a:gd name="T68" fmla="*/ 237 w 292"/>
              <a:gd name="T69" fmla="*/ 0 h 198"/>
              <a:gd name="T70" fmla="*/ 210 w 292"/>
              <a:gd name="T71" fmla="*/ 28 h 198"/>
              <a:gd name="T72" fmla="*/ 202 w 292"/>
              <a:gd name="T73" fmla="*/ 35 h 198"/>
              <a:gd name="T74" fmla="*/ 167 w 292"/>
              <a:gd name="T75" fmla="*/ 36 h 198"/>
              <a:gd name="T76" fmla="*/ 152 w 292"/>
              <a:gd name="T77" fmla="*/ 25 h 198"/>
              <a:gd name="T78" fmla="*/ 138 w 292"/>
              <a:gd name="T79" fmla="*/ 26 h 198"/>
              <a:gd name="T80" fmla="*/ 56 w 292"/>
              <a:gd name="T81" fmla="*/ 48 h 198"/>
              <a:gd name="T82" fmla="*/ 25 w 292"/>
              <a:gd name="T83" fmla="*/ 48 h 198"/>
              <a:gd name="T84" fmla="*/ 9 w 292"/>
              <a:gd name="T85" fmla="*/ 11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198">
                <a:moveTo>
                  <a:pt x="9" y="115"/>
                </a:moveTo>
                <a:cubicBezTo>
                  <a:pt x="9" y="121"/>
                  <a:pt x="10" y="126"/>
                  <a:pt x="11" y="130"/>
                </a:cubicBezTo>
                <a:cubicBezTo>
                  <a:pt x="12" y="136"/>
                  <a:pt x="13" y="143"/>
                  <a:pt x="13" y="154"/>
                </a:cubicBezTo>
                <a:cubicBezTo>
                  <a:pt x="12" y="165"/>
                  <a:pt x="10" y="172"/>
                  <a:pt x="8" y="179"/>
                </a:cubicBezTo>
                <a:cubicBezTo>
                  <a:pt x="7" y="183"/>
                  <a:pt x="6" y="186"/>
                  <a:pt x="6" y="190"/>
                </a:cubicBezTo>
                <a:cubicBezTo>
                  <a:pt x="5" y="193"/>
                  <a:pt x="5" y="196"/>
                  <a:pt x="6" y="197"/>
                </a:cubicBezTo>
                <a:cubicBezTo>
                  <a:pt x="6" y="198"/>
                  <a:pt x="6" y="198"/>
                  <a:pt x="6" y="198"/>
                </a:cubicBezTo>
                <a:cubicBezTo>
                  <a:pt x="7" y="198"/>
                  <a:pt x="7" y="198"/>
                  <a:pt x="8" y="198"/>
                </a:cubicBezTo>
                <a:cubicBezTo>
                  <a:pt x="8" y="198"/>
                  <a:pt x="9" y="198"/>
                  <a:pt x="10" y="198"/>
                </a:cubicBezTo>
                <a:cubicBezTo>
                  <a:pt x="10" y="198"/>
                  <a:pt x="10" y="198"/>
                  <a:pt x="11" y="198"/>
                </a:cubicBezTo>
                <a:cubicBezTo>
                  <a:pt x="11" y="198"/>
                  <a:pt x="12" y="198"/>
                  <a:pt x="13" y="198"/>
                </a:cubicBezTo>
                <a:cubicBezTo>
                  <a:pt x="13" y="198"/>
                  <a:pt x="13" y="198"/>
                  <a:pt x="13" y="198"/>
                </a:cubicBezTo>
                <a:cubicBezTo>
                  <a:pt x="14" y="198"/>
                  <a:pt x="15" y="198"/>
                  <a:pt x="16" y="198"/>
                </a:cubicBezTo>
                <a:cubicBezTo>
                  <a:pt x="17" y="197"/>
                  <a:pt x="18" y="197"/>
                  <a:pt x="19" y="197"/>
                </a:cubicBezTo>
                <a:cubicBezTo>
                  <a:pt x="23" y="196"/>
                  <a:pt x="27" y="195"/>
                  <a:pt x="31" y="195"/>
                </a:cubicBezTo>
                <a:cubicBezTo>
                  <a:pt x="32" y="195"/>
                  <a:pt x="33" y="195"/>
                  <a:pt x="34" y="195"/>
                </a:cubicBezTo>
                <a:cubicBezTo>
                  <a:pt x="37" y="195"/>
                  <a:pt x="39" y="196"/>
                  <a:pt x="43" y="196"/>
                </a:cubicBezTo>
                <a:cubicBezTo>
                  <a:pt x="47" y="196"/>
                  <a:pt x="51" y="196"/>
                  <a:pt x="57" y="197"/>
                </a:cubicBezTo>
                <a:cubicBezTo>
                  <a:pt x="59" y="197"/>
                  <a:pt x="61" y="197"/>
                  <a:pt x="64" y="197"/>
                </a:cubicBezTo>
                <a:cubicBezTo>
                  <a:pt x="70" y="197"/>
                  <a:pt x="70" y="197"/>
                  <a:pt x="70" y="197"/>
                </a:cubicBezTo>
                <a:cubicBezTo>
                  <a:pt x="75" y="197"/>
                  <a:pt x="79" y="197"/>
                  <a:pt x="82" y="197"/>
                </a:cubicBezTo>
                <a:cubicBezTo>
                  <a:pt x="85" y="198"/>
                  <a:pt x="87" y="198"/>
                  <a:pt x="89" y="198"/>
                </a:cubicBezTo>
                <a:cubicBezTo>
                  <a:pt x="92" y="198"/>
                  <a:pt x="95" y="197"/>
                  <a:pt x="100" y="197"/>
                </a:cubicBezTo>
                <a:cubicBezTo>
                  <a:pt x="100" y="197"/>
                  <a:pt x="101" y="197"/>
                  <a:pt x="102" y="197"/>
                </a:cubicBezTo>
                <a:cubicBezTo>
                  <a:pt x="106" y="197"/>
                  <a:pt x="106" y="197"/>
                  <a:pt x="106" y="197"/>
                </a:cubicBezTo>
                <a:cubicBezTo>
                  <a:pt x="113" y="197"/>
                  <a:pt x="114" y="195"/>
                  <a:pt x="117" y="192"/>
                </a:cubicBezTo>
                <a:cubicBezTo>
                  <a:pt x="121" y="188"/>
                  <a:pt x="127" y="181"/>
                  <a:pt x="144" y="172"/>
                </a:cubicBezTo>
                <a:cubicBezTo>
                  <a:pt x="157" y="165"/>
                  <a:pt x="160" y="165"/>
                  <a:pt x="163" y="165"/>
                </a:cubicBezTo>
                <a:cubicBezTo>
                  <a:pt x="163" y="165"/>
                  <a:pt x="164" y="165"/>
                  <a:pt x="165" y="165"/>
                </a:cubicBezTo>
                <a:cubicBezTo>
                  <a:pt x="166" y="165"/>
                  <a:pt x="167" y="167"/>
                  <a:pt x="168" y="167"/>
                </a:cubicBezTo>
                <a:cubicBezTo>
                  <a:pt x="168" y="167"/>
                  <a:pt x="168" y="168"/>
                  <a:pt x="168" y="168"/>
                </a:cubicBezTo>
                <a:cubicBezTo>
                  <a:pt x="168" y="168"/>
                  <a:pt x="168" y="169"/>
                  <a:pt x="168" y="170"/>
                </a:cubicBezTo>
                <a:cubicBezTo>
                  <a:pt x="168" y="170"/>
                  <a:pt x="168" y="170"/>
                  <a:pt x="168" y="170"/>
                </a:cubicBezTo>
                <a:cubicBezTo>
                  <a:pt x="168" y="170"/>
                  <a:pt x="168" y="171"/>
                  <a:pt x="168" y="172"/>
                </a:cubicBezTo>
                <a:cubicBezTo>
                  <a:pt x="168" y="172"/>
                  <a:pt x="168" y="172"/>
                  <a:pt x="168" y="172"/>
                </a:cubicBezTo>
                <a:cubicBezTo>
                  <a:pt x="168" y="172"/>
                  <a:pt x="168" y="173"/>
                  <a:pt x="168" y="174"/>
                </a:cubicBezTo>
                <a:cubicBezTo>
                  <a:pt x="168" y="174"/>
                  <a:pt x="168" y="174"/>
                  <a:pt x="168" y="174"/>
                </a:cubicBezTo>
                <a:cubicBezTo>
                  <a:pt x="168" y="174"/>
                  <a:pt x="168" y="175"/>
                  <a:pt x="168" y="175"/>
                </a:cubicBezTo>
                <a:cubicBezTo>
                  <a:pt x="168" y="175"/>
                  <a:pt x="168" y="176"/>
                  <a:pt x="168" y="176"/>
                </a:cubicBezTo>
                <a:cubicBezTo>
                  <a:pt x="168" y="176"/>
                  <a:pt x="168" y="176"/>
                  <a:pt x="168" y="176"/>
                </a:cubicBezTo>
                <a:cubicBezTo>
                  <a:pt x="168" y="175"/>
                  <a:pt x="169" y="174"/>
                  <a:pt x="169" y="174"/>
                </a:cubicBezTo>
                <a:cubicBezTo>
                  <a:pt x="172" y="170"/>
                  <a:pt x="176" y="165"/>
                  <a:pt x="187" y="157"/>
                </a:cubicBezTo>
                <a:cubicBezTo>
                  <a:pt x="194" y="152"/>
                  <a:pt x="198" y="150"/>
                  <a:pt x="202" y="150"/>
                </a:cubicBezTo>
                <a:cubicBezTo>
                  <a:pt x="206" y="150"/>
                  <a:pt x="209" y="152"/>
                  <a:pt x="212" y="155"/>
                </a:cubicBezTo>
                <a:cubicBezTo>
                  <a:pt x="214" y="157"/>
                  <a:pt x="216" y="159"/>
                  <a:pt x="221" y="161"/>
                </a:cubicBezTo>
                <a:cubicBezTo>
                  <a:pt x="222" y="162"/>
                  <a:pt x="224" y="163"/>
                  <a:pt x="226" y="163"/>
                </a:cubicBezTo>
                <a:cubicBezTo>
                  <a:pt x="232" y="165"/>
                  <a:pt x="236" y="166"/>
                  <a:pt x="239" y="166"/>
                </a:cubicBezTo>
                <a:cubicBezTo>
                  <a:pt x="242" y="166"/>
                  <a:pt x="243" y="165"/>
                  <a:pt x="245" y="163"/>
                </a:cubicBezTo>
                <a:cubicBezTo>
                  <a:pt x="247" y="162"/>
                  <a:pt x="250" y="160"/>
                  <a:pt x="253" y="159"/>
                </a:cubicBezTo>
                <a:cubicBezTo>
                  <a:pt x="255" y="158"/>
                  <a:pt x="257" y="158"/>
                  <a:pt x="257" y="157"/>
                </a:cubicBezTo>
                <a:cubicBezTo>
                  <a:pt x="257" y="155"/>
                  <a:pt x="258" y="152"/>
                  <a:pt x="260" y="147"/>
                </a:cubicBezTo>
                <a:cubicBezTo>
                  <a:pt x="265" y="139"/>
                  <a:pt x="267" y="138"/>
                  <a:pt x="273" y="137"/>
                </a:cubicBezTo>
                <a:cubicBezTo>
                  <a:pt x="275" y="136"/>
                  <a:pt x="278" y="135"/>
                  <a:pt x="282" y="134"/>
                </a:cubicBezTo>
                <a:cubicBezTo>
                  <a:pt x="286" y="132"/>
                  <a:pt x="287" y="131"/>
                  <a:pt x="288" y="131"/>
                </a:cubicBezTo>
                <a:cubicBezTo>
                  <a:pt x="288" y="129"/>
                  <a:pt x="289" y="127"/>
                  <a:pt x="291" y="125"/>
                </a:cubicBezTo>
                <a:cubicBezTo>
                  <a:pt x="292" y="124"/>
                  <a:pt x="292" y="123"/>
                  <a:pt x="292" y="123"/>
                </a:cubicBezTo>
                <a:cubicBezTo>
                  <a:pt x="292" y="123"/>
                  <a:pt x="291" y="120"/>
                  <a:pt x="290" y="118"/>
                </a:cubicBezTo>
                <a:cubicBezTo>
                  <a:pt x="289" y="115"/>
                  <a:pt x="287" y="110"/>
                  <a:pt x="286" y="105"/>
                </a:cubicBezTo>
                <a:cubicBezTo>
                  <a:pt x="285" y="102"/>
                  <a:pt x="285" y="101"/>
                  <a:pt x="284" y="100"/>
                </a:cubicBezTo>
                <a:cubicBezTo>
                  <a:pt x="284" y="100"/>
                  <a:pt x="284" y="101"/>
                  <a:pt x="284" y="101"/>
                </a:cubicBezTo>
                <a:cubicBezTo>
                  <a:pt x="282" y="102"/>
                  <a:pt x="280" y="104"/>
                  <a:pt x="276" y="104"/>
                </a:cubicBezTo>
                <a:cubicBezTo>
                  <a:pt x="275" y="104"/>
                  <a:pt x="274" y="103"/>
                  <a:pt x="272" y="103"/>
                </a:cubicBezTo>
                <a:cubicBezTo>
                  <a:pt x="261" y="100"/>
                  <a:pt x="262" y="89"/>
                  <a:pt x="262" y="83"/>
                </a:cubicBezTo>
                <a:cubicBezTo>
                  <a:pt x="263" y="81"/>
                  <a:pt x="263" y="79"/>
                  <a:pt x="263" y="77"/>
                </a:cubicBezTo>
                <a:cubicBezTo>
                  <a:pt x="263" y="70"/>
                  <a:pt x="267" y="58"/>
                  <a:pt x="277" y="38"/>
                </a:cubicBezTo>
                <a:cubicBezTo>
                  <a:pt x="278" y="35"/>
                  <a:pt x="278" y="35"/>
                  <a:pt x="272" y="29"/>
                </a:cubicBezTo>
                <a:cubicBezTo>
                  <a:pt x="270" y="27"/>
                  <a:pt x="267" y="24"/>
                  <a:pt x="265" y="21"/>
                </a:cubicBezTo>
                <a:cubicBezTo>
                  <a:pt x="260" y="12"/>
                  <a:pt x="253" y="5"/>
                  <a:pt x="243" y="1"/>
                </a:cubicBezTo>
                <a:cubicBezTo>
                  <a:pt x="241" y="0"/>
                  <a:pt x="240" y="0"/>
                  <a:pt x="239" y="0"/>
                </a:cubicBezTo>
                <a:cubicBezTo>
                  <a:pt x="239" y="0"/>
                  <a:pt x="238" y="0"/>
                  <a:pt x="237" y="0"/>
                </a:cubicBezTo>
                <a:cubicBezTo>
                  <a:pt x="236" y="1"/>
                  <a:pt x="234" y="3"/>
                  <a:pt x="230" y="8"/>
                </a:cubicBezTo>
                <a:cubicBezTo>
                  <a:pt x="225" y="13"/>
                  <a:pt x="219" y="19"/>
                  <a:pt x="210" y="28"/>
                </a:cubicBezTo>
                <a:cubicBezTo>
                  <a:pt x="208" y="30"/>
                  <a:pt x="207" y="31"/>
                  <a:pt x="205" y="32"/>
                </a:cubicBezTo>
                <a:cubicBezTo>
                  <a:pt x="204" y="33"/>
                  <a:pt x="203" y="34"/>
                  <a:pt x="202" y="35"/>
                </a:cubicBezTo>
                <a:cubicBezTo>
                  <a:pt x="194" y="42"/>
                  <a:pt x="187" y="45"/>
                  <a:pt x="182" y="45"/>
                </a:cubicBezTo>
                <a:cubicBezTo>
                  <a:pt x="175" y="45"/>
                  <a:pt x="171" y="41"/>
                  <a:pt x="167" y="36"/>
                </a:cubicBezTo>
                <a:cubicBezTo>
                  <a:pt x="164" y="32"/>
                  <a:pt x="160" y="28"/>
                  <a:pt x="154" y="26"/>
                </a:cubicBezTo>
                <a:cubicBezTo>
                  <a:pt x="154" y="26"/>
                  <a:pt x="153" y="26"/>
                  <a:pt x="152" y="25"/>
                </a:cubicBezTo>
                <a:cubicBezTo>
                  <a:pt x="147" y="24"/>
                  <a:pt x="144" y="24"/>
                  <a:pt x="142" y="24"/>
                </a:cubicBezTo>
                <a:cubicBezTo>
                  <a:pt x="140" y="24"/>
                  <a:pt x="139" y="24"/>
                  <a:pt x="138" y="26"/>
                </a:cubicBezTo>
                <a:cubicBezTo>
                  <a:pt x="135" y="29"/>
                  <a:pt x="130" y="34"/>
                  <a:pt x="118" y="38"/>
                </a:cubicBezTo>
                <a:cubicBezTo>
                  <a:pt x="92" y="47"/>
                  <a:pt x="83" y="47"/>
                  <a:pt x="56" y="48"/>
                </a:cubicBezTo>
                <a:cubicBezTo>
                  <a:pt x="53" y="48"/>
                  <a:pt x="53" y="48"/>
                  <a:pt x="53" y="48"/>
                </a:cubicBezTo>
                <a:cubicBezTo>
                  <a:pt x="35" y="48"/>
                  <a:pt x="28" y="48"/>
                  <a:pt x="25" y="48"/>
                </a:cubicBezTo>
                <a:cubicBezTo>
                  <a:pt x="0" y="70"/>
                  <a:pt x="0" y="70"/>
                  <a:pt x="0" y="70"/>
                </a:cubicBezTo>
                <a:cubicBezTo>
                  <a:pt x="4" y="82"/>
                  <a:pt x="8" y="107"/>
                  <a:pt x="9" y="115"/>
                </a:cubicBezTo>
                <a:close/>
              </a:path>
            </a:pathLst>
          </a:custGeom>
          <a:solidFill>
            <a:schemeClr val="accent3"/>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cxnSp>
        <p:nvCxnSpPr>
          <p:cNvPr id="58" name="Straight Connector 57"/>
          <p:cNvCxnSpPr/>
          <p:nvPr/>
        </p:nvCxnSpPr>
        <p:spPr>
          <a:xfrm>
            <a:off x="8777229" y="5078868"/>
            <a:ext cx="0" cy="26105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15713287" y="5078868"/>
            <a:ext cx="0" cy="26105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Rectangle 59"/>
          <p:cNvSpPr/>
          <p:nvPr/>
        </p:nvSpPr>
        <p:spPr>
          <a:xfrm>
            <a:off x="5305362" y="1783437"/>
            <a:ext cx="13776454" cy="1091453"/>
          </a:xfrm>
          <a:prstGeom prst="rect">
            <a:avLst/>
          </a:prstGeom>
        </p:spPr>
        <p:txBody>
          <a:bodyPr wrap="square" lIns="146304" tIns="0" rIns="0" bIns="0">
            <a:spAutoFit/>
          </a:bodyPr>
          <a:lstStyle/>
          <a:p>
            <a:pPr algn="ctr">
              <a:lnSpc>
                <a:spcPct val="95000"/>
              </a:lnSpc>
            </a:pPr>
            <a:r>
              <a:rPr lang="en-US" sz="7466">
                <a:latin typeface="+mj-lt"/>
                <a:ea typeface="Open Sans" panose="020B0606030504020204" pitchFamily="34" charset="0"/>
                <a:cs typeface="Open Sans" panose="020B0606030504020204" pitchFamily="34" charset="0"/>
              </a:rPr>
              <a:t>Province</a:t>
            </a:r>
          </a:p>
        </p:txBody>
      </p:sp>
      <p:sp>
        <p:nvSpPr>
          <p:cNvPr id="62" name="Rectangle 61"/>
          <p:cNvSpPr/>
          <p:nvPr/>
        </p:nvSpPr>
        <p:spPr>
          <a:xfrm>
            <a:off x="2373082" y="9282224"/>
            <a:ext cx="5300546" cy="1144929"/>
          </a:xfrm>
          <a:prstGeom prst="rect">
            <a:avLst/>
          </a:prstGeom>
        </p:spPr>
        <p:txBody>
          <a:bodyPr wrap="square">
            <a:spAutoFit/>
          </a:bodyPr>
          <a:lstStyle/>
          <a:p>
            <a:pPr algn="ctr">
              <a:lnSpc>
                <a:spcPct val="95000"/>
              </a:lnSpc>
              <a:spcAft>
                <a:spcPts val="1600"/>
              </a:spcAft>
            </a:pPr>
            <a:r>
              <a:rPr lang="en-US" sz="2400"/>
              <a:t>Lorem ipsum dolor sit amet, consectetur adipiscing elit. Sed eget semper sapien. </a:t>
            </a:r>
            <a:endParaRPr lang="en-US" sz="2400">
              <a:solidFill>
                <a:schemeClr val="tx1">
                  <a:lumMod val="60000"/>
                  <a:lumOff val="40000"/>
                </a:schemeClr>
              </a:solidFill>
            </a:endParaRPr>
          </a:p>
        </p:txBody>
      </p:sp>
      <p:sp>
        <p:nvSpPr>
          <p:cNvPr id="63" name="Rectangle 62"/>
          <p:cNvSpPr/>
          <p:nvPr/>
        </p:nvSpPr>
        <p:spPr>
          <a:xfrm>
            <a:off x="2373082" y="8267304"/>
            <a:ext cx="5300546" cy="794064"/>
          </a:xfrm>
          <a:prstGeom prst="rect">
            <a:avLst/>
          </a:prstGeom>
        </p:spPr>
        <p:txBody>
          <a:bodyPr wrap="square">
            <a:spAutoFit/>
          </a:bodyPr>
          <a:lstStyle/>
          <a:p>
            <a:pPr algn="ctr">
              <a:lnSpc>
                <a:spcPct val="95000"/>
              </a:lnSpc>
              <a:spcAft>
                <a:spcPts val="1600"/>
              </a:spcAft>
            </a:pPr>
            <a:r>
              <a:rPr lang="en-US" sz="4800"/>
              <a:t>Missouri</a:t>
            </a:r>
            <a:endParaRPr lang="en-US" sz="4800">
              <a:solidFill>
                <a:schemeClr val="tx1">
                  <a:lumMod val="60000"/>
                  <a:lumOff val="40000"/>
                </a:schemeClr>
              </a:solidFill>
            </a:endParaRPr>
          </a:p>
        </p:txBody>
      </p:sp>
      <p:sp>
        <p:nvSpPr>
          <p:cNvPr id="64" name="Rectangle 63"/>
          <p:cNvSpPr/>
          <p:nvPr/>
        </p:nvSpPr>
        <p:spPr>
          <a:xfrm>
            <a:off x="9175326" y="9282224"/>
            <a:ext cx="5300546" cy="1144929"/>
          </a:xfrm>
          <a:prstGeom prst="rect">
            <a:avLst/>
          </a:prstGeom>
        </p:spPr>
        <p:txBody>
          <a:bodyPr wrap="square">
            <a:spAutoFit/>
          </a:bodyPr>
          <a:lstStyle/>
          <a:p>
            <a:pPr algn="ctr">
              <a:lnSpc>
                <a:spcPct val="95000"/>
              </a:lnSpc>
              <a:spcAft>
                <a:spcPts val="1600"/>
              </a:spcAft>
            </a:pPr>
            <a:r>
              <a:rPr lang="en-US" sz="2400"/>
              <a:t>Lorem ipsum dolor sit amet, consectetur adipiscing elit. Sed eget semper sapien. </a:t>
            </a:r>
            <a:endParaRPr lang="en-US" sz="2400">
              <a:solidFill>
                <a:schemeClr val="tx1">
                  <a:lumMod val="60000"/>
                  <a:lumOff val="40000"/>
                </a:schemeClr>
              </a:solidFill>
            </a:endParaRPr>
          </a:p>
        </p:txBody>
      </p:sp>
      <p:sp>
        <p:nvSpPr>
          <p:cNvPr id="65" name="Rectangle 64"/>
          <p:cNvSpPr/>
          <p:nvPr/>
        </p:nvSpPr>
        <p:spPr>
          <a:xfrm>
            <a:off x="9175326" y="8267304"/>
            <a:ext cx="5300546" cy="794064"/>
          </a:xfrm>
          <a:prstGeom prst="rect">
            <a:avLst/>
          </a:prstGeom>
        </p:spPr>
        <p:txBody>
          <a:bodyPr wrap="square">
            <a:spAutoFit/>
          </a:bodyPr>
          <a:lstStyle/>
          <a:p>
            <a:pPr algn="ctr">
              <a:lnSpc>
                <a:spcPct val="95000"/>
              </a:lnSpc>
              <a:spcAft>
                <a:spcPts val="1600"/>
              </a:spcAft>
            </a:pPr>
            <a:r>
              <a:rPr lang="en-US" sz="4800"/>
              <a:t>Nevada</a:t>
            </a:r>
            <a:endParaRPr lang="en-US" sz="4800">
              <a:solidFill>
                <a:schemeClr val="tx1">
                  <a:lumMod val="60000"/>
                  <a:lumOff val="40000"/>
                </a:schemeClr>
              </a:solidFill>
            </a:endParaRPr>
          </a:p>
        </p:txBody>
      </p:sp>
      <p:sp>
        <p:nvSpPr>
          <p:cNvPr id="66" name="Rectangle 65"/>
          <p:cNvSpPr/>
          <p:nvPr/>
        </p:nvSpPr>
        <p:spPr>
          <a:xfrm>
            <a:off x="16267500" y="9282224"/>
            <a:ext cx="5300546" cy="1144929"/>
          </a:xfrm>
          <a:prstGeom prst="rect">
            <a:avLst/>
          </a:prstGeom>
        </p:spPr>
        <p:txBody>
          <a:bodyPr wrap="square">
            <a:spAutoFit/>
          </a:bodyPr>
          <a:lstStyle/>
          <a:p>
            <a:pPr algn="ctr">
              <a:lnSpc>
                <a:spcPct val="95000"/>
              </a:lnSpc>
              <a:spcAft>
                <a:spcPts val="1600"/>
              </a:spcAft>
            </a:pPr>
            <a:r>
              <a:rPr lang="en-US" sz="2400"/>
              <a:t>Lorem ipsum dolor sit amet, consectetur adipiscing elit. Sed eget semper sapien. </a:t>
            </a:r>
            <a:endParaRPr lang="en-US" sz="2400">
              <a:solidFill>
                <a:schemeClr val="tx1">
                  <a:lumMod val="60000"/>
                  <a:lumOff val="40000"/>
                </a:schemeClr>
              </a:solidFill>
            </a:endParaRPr>
          </a:p>
        </p:txBody>
      </p:sp>
      <p:sp>
        <p:nvSpPr>
          <p:cNvPr id="67" name="Rectangle 66"/>
          <p:cNvSpPr/>
          <p:nvPr/>
        </p:nvSpPr>
        <p:spPr>
          <a:xfrm>
            <a:off x="16267500" y="8267304"/>
            <a:ext cx="5300546" cy="794064"/>
          </a:xfrm>
          <a:prstGeom prst="rect">
            <a:avLst/>
          </a:prstGeom>
        </p:spPr>
        <p:txBody>
          <a:bodyPr wrap="square">
            <a:spAutoFit/>
          </a:bodyPr>
          <a:lstStyle/>
          <a:p>
            <a:pPr algn="ctr">
              <a:lnSpc>
                <a:spcPct val="95000"/>
              </a:lnSpc>
              <a:spcAft>
                <a:spcPts val="1600"/>
              </a:spcAft>
            </a:pPr>
            <a:r>
              <a:rPr lang="en-US" sz="4800"/>
              <a:t>Pensylvania</a:t>
            </a:r>
            <a:endParaRPr lang="en-US" sz="4800">
              <a:solidFill>
                <a:schemeClr val="tx1">
                  <a:lumMod val="60000"/>
                  <a:lumOff val="40000"/>
                </a:schemeClr>
              </a:solidFill>
            </a:endParaRPr>
          </a:p>
        </p:txBody>
      </p:sp>
      <p:sp>
        <p:nvSpPr>
          <p:cNvPr id="68" name="TextBox 67"/>
          <p:cNvSpPr txBox="1"/>
          <p:nvPr/>
        </p:nvSpPr>
        <p:spPr>
          <a:xfrm>
            <a:off x="4401243" y="5633867"/>
            <a:ext cx="1585690" cy="954107"/>
          </a:xfrm>
          <a:prstGeom prst="rect">
            <a:avLst/>
          </a:prstGeom>
          <a:noFill/>
        </p:spPr>
        <p:txBody>
          <a:bodyPr wrap="none" rtlCol="0">
            <a:spAutoFit/>
          </a:bodyPr>
          <a:lstStyle/>
          <a:p>
            <a:r>
              <a:rPr lang="en-US" sz="5600">
                <a:solidFill>
                  <a:srgbClr val="FFFFFF"/>
                </a:solidFill>
              </a:rPr>
              <a:t>35%</a:t>
            </a:r>
          </a:p>
        </p:txBody>
      </p:sp>
      <p:sp>
        <p:nvSpPr>
          <p:cNvPr id="69" name="TextBox 68"/>
          <p:cNvSpPr txBox="1"/>
          <p:nvPr/>
        </p:nvSpPr>
        <p:spPr>
          <a:xfrm>
            <a:off x="11156089" y="5410847"/>
            <a:ext cx="1585690" cy="954107"/>
          </a:xfrm>
          <a:prstGeom prst="rect">
            <a:avLst/>
          </a:prstGeom>
          <a:noFill/>
        </p:spPr>
        <p:txBody>
          <a:bodyPr wrap="none" rtlCol="0">
            <a:spAutoFit/>
          </a:bodyPr>
          <a:lstStyle/>
          <a:p>
            <a:r>
              <a:rPr lang="en-US" sz="5600">
                <a:solidFill>
                  <a:srgbClr val="FFFFFF"/>
                </a:solidFill>
              </a:rPr>
              <a:t>85%</a:t>
            </a:r>
          </a:p>
        </p:txBody>
      </p:sp>
      <p:sp>
        <p:nvSpPr>
          <p:cNvPr id="72" name="TextBox 71"/>
          <p:cNvSpPr txBox="1"/>
          <p:nvPr/>
        </p:nvSpPr>
        <p:spPr>
          <a:xfrm>
            <a:off x="18462505" y="5934067"/>
            <a:ext cx="1585690" cy="954107"/>
          </a:xfrm>
          <a:prstGeom prst="rect">
            <a:avLst/>
          </a:prstGeom>
          <a:noFill/>
        </p:spPr>
        <p:txBody>
          <a:bodyPr wrap="none" rtlCol="0">
            <a:spAutoFit/>
          </a:bodyPr>
          <a:lstStyle/>
          <a:p>
            <a:r>
              <a:rPr lang="en-US" sz="5600">
                <a:solidFill>
                  <a:srgbClr val="FFFFFF"/>
                </a:solidFill>
              </a:rPr>
              <a:t>50%</a:t>
            </a:r>
          </a:p>
        </p:txBody>
      </p:sp>
      <p:sp>
        <p:nvSpPr>
          <p:cNvPr id="73" name="Rectangle 72"/>
          <p:cNvSpPr/>
          <p:nvPr/>
        </p:nvSpPr>
        <p:spPr>
          <a:xfrm>
            <a:off x="9798382" y="2829778"/>
            <a:ext cx="4806957" cy="523220"/>
          </a:xfrm>
          <a:prstGeom prst="rect">
            <a:avLst/>
          </a:prstGeom>
        </p:spPr>
        <p:txBody>
          <a:bodyPr wrap="none">
            <a:spAutoFit/>
          </a:bodyPr>
          <a:lstStyle/>
          <a:p>
            <a:r>
              <a:rPr lang="en-US" sz="2800"/>
              <a:t>Lorem ipsum dolor sit amet, </a:t>
            </a:r>
          </a:p>
        </p:txBody>
      </p:sp>
    </p:spTree>
    <p:extLst>
      <p:ext uri="{BB962C8B-B14F-4D97-AF65-F5344CB8AC3E}">
        <p14:creationId xmlns:p14="http://schemas.microsoft.com/office/powerpoint/2010/main" val="19199460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a:xfrm>
            <a:off x="1588" y="0"/>
            <a:ext cx="4684718" cy="137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5" name="Rectangle 24"/>
          <p:cNvSpPr/>
          <p:nvPr/>
        </p:nvSpPr>
        <p:spPr>
          <a:xfrm>
            <a:off x="2444310" y="2988802"/>
            <a:ext cx="12055154" cy="18757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8" name="Rectangle 207"/>
          <p:cNvSpPr/>
          <p:nvPr/>
        </p:nvSpPr>
        <p:spPr>
          <a:xfrm>
            <a:off x="2444309" y="4854013"/>
            <a:ext cx="14546564" cy="18094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1" name="Rectangle 210"/>
          <p:cNvSpPr/>
          <p:nvPr/>
        </p:nvSpPr>
        <p:spPr>
          <a:xfrm>
            <a:off x="2444310" y="6646496"/>
            <a:ext cx="12850286" cy="187577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12" name="Rectangle 211"/>
          <p:cNvSpPr/>
          <p:nvPr/>
        </p:nvSpPr>
        <p:spPr>
          <a:xfrm>
            <a:off x="2444311" y="8516240"/>
            <a:ext cx="17912616" cy="18757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24" name="Group 23"/>
          <p:cNvGrpSpPr/>
          <p:nvPr/>
        </p:nvGrpSpPr>
        <p:grpSpPr>
          <a:xfrm>
            <a:off x="2169560" y="1695247"/>
            <a:ext cx="4930774" cy="9991930"/>
            <a:chOff x="2767012" y="847623"/>
            <a:chExt cx="2465387" cy="4995965"/>
          </a:xfrm>
          <a:effectLst>
            <a:outerShdw blurRad="317500" dist="38100" dir="8100000" algn="tr" rotWithShape="0">
              <a:prstClr val="black">
                <a:alpha val="40000"/>
              </a:prstClr>
            </a:outerShdw>
          </a:effectLst>
        </p:grpSpPr>
        <p:sp>
          <p:nvSpPr>
            <p:cNvPr id="5" name="Freeform 5"/>
            <p:cNvSpPr>
              <a:spLocks noEditPoints="1"/>
            </p:cNvSpPr>
            <p:nvPr/>
          </p:nvSpPr>
          <p:spPr bwMode="auto">
            <a:xfrm>
              <a:off x="2782816" y="847623"/>
              <a:ext cx="2427854" cy="4995965"/>
            </a:xfrm>
            <a:custGeom>
              <a:avLst/>
              <a:gdLst>
                <a:gd name="T0" fmla="*/ 1098 w 1287"/>
                <a:gd name="T1" fmla="*/ 0 h 2649"/>
                <a:gd name="T2" fmla="*/ 190 w 1287"/>
                <a:gd name="T3" fmla="*/ 0 h 2649"/>
                <a:gd name="T4" fmla="*/ 0 w 1287"/>
                <a:gd name="T5" fmla="*/ 190 h 2649"/>
                <a:gd name="T6" fmla="*/ 0 w 1287"/>
                <a:gd name="T7" fmla="*/ 2460 h 2649"/>
                <a:gd name="T8" fmla="*/ 190 w 1287"/>
                <a:gd name="T9" fmla="*/ 2649 h 2649"/>
                <a:gd name="T10" fmla="*/ 1098 w 1287"/>
                <a:gd name="T11" fmla="*/ 2649 h 2649"/>
                <a:gd name="T12" fmla="*/ 1287 w 1287"/>
                <a:gd name="T13" fmla="*/ 2460 h 2649"/>
                <a:gd name="T14" fmla="*/ 1287 w 1287"/>
                <a:gd name="T15" fmla="*/ 190 h 2649"/>
                <a:gd name="T16" fmla="*/ 1098 w 1287"/>
                <a:gd name="T17" fmla="*/ 0 h 2649"/>
                <a:gd name="T18" fmla="*/ 1259 w 1287"/>
                <a:gd name="T19" fmla="*/ 2446 h 2649"/>
                <a:gd name="T20" fmla="*/ 1089 w 1287"/>
                <a:gd name="T21" fmla="*/ 2617 h 2649"/>
                <a:gd name="T22" fmla="*/ 200 w 1287"/>
                <a:gd name="T23" fmla="*/ 2617 h 2649"/>
                <a:gd name="T24" fmla="*/ 29 w 1287"/>
                <a:gd name="T25" fmla="*/ 2446 h 2649"/>
                <a:gd name="T26" fmla="*/ 29 w 1287"/>
                <a:gd name="T27" fmla="*/ 195 h 2649"/>
                <a:gd name="T28" fmla="*/ 200 w 1287"/>
                <a:gd name="T29" fmla="*/ 24 h 2649"/>
                <a:gd name="T30" fmla="*/ 1089 w 1287"/>
                <a:gd name="T31" fmla="*/ 24 h 2649"/>
                <a:gd name="T32" fmla="*/ 1259 w 1287"/>
                <a:gd name="T33" fmla="*/ 195 h 2649"/>
                <a:gd name="T34" fmla="*/ 1259 w 1287"/>
                <a:gd name="T35" fmla="*/ 2446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7" h="2649">
                  <a:moveTo>
                    <a:pt x="1098" y="0"/>
                  </a:moveTo>
                  <a:cubicBezTo>
                    <a:pt x="190" y="0"/>
                    <a:pt x="190" y="0"/>
                    <a:pt x="190" y="0"/>
                  </a:cubicBezTo>
                  <a:cubicBezTo>
                    <a:pt x="85" y="0"/>
                    <a:pt x="0" y="85"/>
                    <a:pt x="0" y="190"/>
                  </a:cubicBezTo>
                  <a:cubicBezTo>
                    <a:pt x="0" y="2460"/>
                    <a:pt x="0" y="2460"/>
                    <a:pt x="0" y="2460"/>
                  </a:cubicBezTo>
                  <a:cubicBezTo>
                    <a:pt x="0" y="2565"/>
                    <a:pt x="85" y="2649"/>
                    <a:pt x="190" y="2649"/>
                  </a:cubicBezTo>
                  <a:cubicBezTo>
                    <a:pt x="1098" y="2649"/>
                    <a:pt x="1098" y="2649"/>
                    <a:pt x="1098" y="2649"/>
                  </a:cubicBezTo>
                  <a:cubicBezTo>
                    <a:pt x="1202" y="2649"/>
                    <a:pt x="1287" y="2565"/>
                    <a:pt x="1287" y="2460"/>
                  </a:cubicBezTo>
                  <a:cubicBezTo>
                    <a:pt x="1287" y="190"/>
                    <a:pt x="1287" y="190"/>
                    <a:pt x="1287" y="190"/>
                  </a:cubicBezTo>
                  <a:cubicBezTo>
                    <a:pt x="1287" y="85"/>
                    <a:pt x="1202" y="0"/>
                    <a:pt x="1098" y="0"/>
                  </a:cubicBezTo>
                  <a:close/>
                  <a:moveTo>
                    <a:pt x="1259" y="2446"/>
                  </a:moveTo>
                  <a:cubicBezTo>
                    <a:pt x="1259" y="2540"/>
                    <a:pt x="1183" y="2617"/>
                    <a:pt x="1089" y="2617"/>
                  </a:cubicBezTo>
                  <a:cubicBezTo>
                    <a:pt x="200" y="2617"/>
                    <a:pt x="200" y="2617"/>
                    <a:pt x="200" y="2617"/>
                  </a:cubicBezTo>
                  <a:cubicBezTo>
                    <a:pt x="105" y="2617"/>
                    <a:pt x="29" y="2540"/>
                    <a:pt x="29" y="2446"/>
                  </a:cubicBezTo>
                  <a:cubicBezTo>
                    <a:pt x="29" y="195"/>
                    <a:pt x="29" y="195"/>
                    <a:pt x="29" y="195"/>
                  </a:cubicBezTo>
                  <a:cubicBezTo>
                    <a:pt x="29" y="101"/>
                    <a:pt x="105" y="24"/>
                    <a:pt x="200" y="24"/>
                  </a:cubicBezTo>
                  <a:cubicBezTo>
                    <a:pt x="1089" y="24"/>
                    <a:pt x="1089" y="24"/>
                    <a:pt x="1089" y="24"/>
                  </a:cubicBezTo>
                  <a:cubicBezTo>
                    <a:pt x="1183" y="24"/>
                    <a:pt x="1259" y="101"/>
                    <a:pt x="1259" y="195"/>
                  </a:cubicBezTo>
                  <a:lnTo>
                    <a:pt x="1259" y="2446"/>
                  </a:ln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03" name="Freeform: Shape 202"/>
            <p:cNvSpPr>
              <a:spLocks noChangeArrowheads="1"/>
            </p:cNvSpPr>
            <p:nvPr/>
          </p:nvSpPr>
          <p:spPr bwMode="auto">
            <a:xfrm>
              <a:off x="2818374" y="883180"/>
              <a:ext cx="2350810" cy="4922872"/>
            </a:xfrm>
            <a:custGeom>
              <a:avLst/>
              <a:gdLst>
                <a:gd name="connsiteX0" fmla="*/ 112601 w 2350810"/>
                <a:gd name="connsiteY0" fmla="*/ 592642 h 4922872"/>
                <a:gd name="connsiteX1" fmla="*/ 112601 w 2350810"/>
                <a:gd name="connsiteY1" fmla="*/ 4344061 h 4922872"/>
                <a:gd name="connsiteX2" fmla="*/ 2240183 w 2350810"/>
                <a:gd name="connsiteY2" fmla="*/ 4344061 h 4922872"/>
                <a:gd name="connsiteX3" fmla="*/ 2240183 w 2350810"/>
                <a:gd name="connsiteY3" fmla="*/ 592642 h 4922872"/>
                <a:gd name="connsiteX4" fmla="*/ 331790 w 2350810"/>
                <a:gd name="connsiteY4" fmla="*/ 0 h 4922872"/>
                <a:gd name="connsiteX5" fmla="*/ 2019020 w 2350810"/>
                <a:gd name="connsiteY5" fmla="*/ 0 h 4922872"/>
                <a:gd name="connsiteX6" fmla="*/ 2350810 w 2350810"/>
                <a:gd name="connsiteY6" fmla="*/ 331964 h 4922872"/>
                <a:gd name="connsiteX7" fmla="*/ 2350810 w 2350810"/>
                <a:gd name="connsiteY7" fmla="*/ 4590908 h 4922872"/>
                <a:gd name="connsiteX8" fmla="*/ 2019020 w 2350810"/>
                <a:gd name="connsiteY8" fmla="*/ 4922872 h 4922872"/>
                <a:gd name="connsiteX9" fmla="*/ 331790 w 2350810"/>
                <a:gd name="connsiteY9" fmla="*/ 4922872 h 4922872"/>
                <a:gd name="connsiteX10" fmla="*/ 0 w 2350810"/>
                <a:gd name="connsiteY10" fmla="*/ 4590908 h 4922872"/>
                <a:gd name="connsiteX11" fmla="*/ 0 w 2350810"/>
                <a:gd name="connsiteY11" fmla="*/ 331964 h 4922872"/>
                <a:gd name="connsiteX12" fmla="*/ 331790 w 2350810"/>
                <a:gd name="connsiteY12" fmla="*/ 0 h 49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10" h="4922872">
                  <a:moveTo>
                    <a:pt x="112601" y="592642"/>
                  </a:moveTo>
                  <a:lnTo>
                    <a:pt x="112601" y="4344061"/>
                  </a:lnTo>
                  <a:lnTo>
                    <a:pt x="2240183" y="4344061"/>
                  </a:lnTo>
                  <a:lnTo>
                    <a:pt x="2240183" y="592642"/>
                  </a:lnTo>
                  <a:close/>
                  <a:moveTo>
                    <a:pt x="331790" y="0"/>
                  </a:moveTo>
                  <a:cubicBezTo>
                    <a:pt x="2019020" y="0"/>
                    <a:pt x="2019020" y="0"/>
                    <a:pt x="2019020" y="0"/>
                  </a:cubicBezTo>
                  <a:cubicBezTo>
                    <a:pt x="2201882" y="0"/>
                    <a:pt x="2350810" y="149007"/>
                    <a:pt x="2350810" y="331964"/>
                  </a:cubicBezTo>
                  <a:cubicBezTo>
                    <a:pt x="2350810" y="4590908"/>
                    <a:pt x="2350810" y="4590908"/>
                    <a:pt x="2350810" y="4590908"/>
                  </a:cubicBezTo>
                  <a:cubicBezTo>
                    <a:pt x="2350810" y="4773866"/>
                    <a:pt x="2201882" y="4922872"/>
                    <a:pt x="2019020" y="4922872"/>
                  </a:cubicBezTo>
                  <a:cubicBezTo>
                    <a:pt x="331790" y="4922872"/>
                    <a:pt x="331790" y="4922872"/>
                    <a:pt x="331790" y="4922872"/>
                  </a:cubicBezTo>
                  <a:cubicBezTo>
                    <a:pt x="147044" y="4922872"/>
                    <a:pt x="0" y="4773866"/>
                    <a:pt x="0" y="4590908"/>
                  </a:cubicBezTo>
                  <a:cubicBezTo>
                    <a:pt x="0" y="331964"/>
                    <a:pt x="0" y="331964"/>
                    <a:pt x="0" y="331964"/>
                  </a:cubicBezTo>
                  <a:cubicBezTo>
                    <a:pt x="0" y="149007"/>
                    <a:pt x="147044" y="0"/>
                    <a:pt x="331790" y="0"/>
                  </a:cubicBezTo>
                  <a:close/>
                </a:path>
              </a:pathLst>
            </a:custGeom>
            <a:solidFill>
              <a:srgbClr val="F7F7F7"/>
            </a:solidFill>
            <a:ln>
              <a:noFill/>
            </a:ln>
          </p:spPr>
          <p:txBody>
            <a:bodyPr vert="horz" wrap="square" lIns="182880" tIns="91440" rIns="182880" bIns="91440" numCol="1" anchor="t" anchorCtr="0" compatLnSpc="1">
              <a:prstTxWarp prst="textNoShape">
                <a:avLst/>
              </a:prstTxWarp>
              <a:noAutofit/>
            </a:bodyPr>
            <a:lstStyle/>
            <a:p>
              <a:endParaRPr lang="en-US" sz="3600"/>
            </a:p>
          </p:txBody>
        </p:sp>
        <p:sp>
          <p:nvSpPr>
            <p:cNvPr id="8" name="Freeform 8"/>
            <p:cNvSpPr>
              <a:spLocks noEditPoints="1"/>
            </p:cNvSpPr>
            <p:nvPr/>
          </p:nvSpPr>
          <p:spPr bwMode="auto">
            <a:xfrm>
              <a:off x="3788330" y="5316137"/>
              <a:ext cx="401021" cy="402996"/>
            </a:xfrm>
            <a:custGeom>
              <a:avLst/>
              <a:gdLst>
                <a:gd name="T0" fmla="*/ 106 w 213"/>
                <a:gd name="T1" fmla="*/ 0 h 214"/>
                <a:gd name="T2" fmla="*/ 0 w 213"/>
                <a:gd name="T3" fmla="*/ 107 h 214"/>
                <a:gd name="T4" fmla="*/ 106 w 213"/>
                <a:gd name="T5" fmla="*/ 214 h 214"/>
                <a:gd name="T6" fmla="*/ 213 w 213"/>
                <a:gd name="T7" fmla="*/ 107 h 214"/>
                <a:gd name="T8" fmla="*/ 106 w 213"/>
                <a:gd name="T9" fmla="*/ 0 h 214"/>
                <a:gd name="T10" fmla="*/ 106 w 213"/>
                <a:gd name="T11" fmla="*/ 200 h 214"/>
                <a:gd name="T12" fmla="*/ 13 w 213"/>
                <a:gd name="T13" fmla="*/ 107 h 214"/>
                <a:gd name="T14" fmla="*/ 106 w 213"/>
                <a:gd name="T15" fmla="*/ 13 h 214"/>
                <a:gd name="T16" fmla="*/ 200 w 213"/>
                <a:gd name="T17" fmla="*/ 107 h 214"/>
                <a:gd name="T18" fmla="*/ 106 w 213"/>
                <a:gd name="T19" fmla="*/ 20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14">
                  <a:moveTo>
                    <a:pt x="106" y="0"/>
                  </a:moveTo>
                  <a:cubicBezTo>
                    <a:pt x="47" y="0"/>
                    <a:pt x="0" y="48"/>
                    <a:pt x="0" y="107"/>
                  </a:cubicBezTo>
                  <a:cubicBezTo>
                    <a:pt x="0" y="166"/>
                    <a:pt x="47" y="214"/>
                    <a:pt x="106" y="214"/>
                  </a:cubicBezTo>
                  <a:cubicBezTo>
                    <a:pt x="165" y="214"/>
                    <a:pt x="213" y="166"/>
                    <a:pt x="213" y="107"/>
                  </a:cubicBezTo>
                  <a:cubicBezTo>
                    <a:pt x="213" y="48"/>
                    <a:pt x="165" y="0"/>
                    <a:pt x="106" y="0"/>
                  </a:cubicBezTo>
                  <a:close/>
                  <a:moveTo>
                    <a:pt x="106" y="200"/>
                  </a:moveTo>
                  <a:cubicBezTo>
                    <a:pt x="55" y="200"/>
                    <a:pt x="13" y="158"/>
                    <a:pt x="13" y="107"/>
                  </a:cubicBezTo>
                  <a:cubicBezTo>
                    <a:pt x="13" y="55"/>
                    <a:pt x="55" y="13"/>
                    <a:pt x="106" y="13"/>
                  </a:cubicBezTo>
                  <a:cubicBezTo>
                    <a:pt x="158" y="13"/>
                    <a:pt x="200" y="55"/>
                    <a:pt x="200" y="107"/>
                  </a:cubicBezTo>
                  <a:cubicBezTo>
                    <a:pt x="200" y="158"/>
                    <a:pt x="158" y="200"/>
                    <a:pt x="106" y="200"/>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9" name="Oval 9"/>
            <p:cNvSpPr>
              <a:spLocks noChangeArrowheads="1"/>
            </p:cNvSpPr>
            <p:nvPr/>
          </p:nvSpPr>
          <p:spPr bwMode="auto">
            <a:xfrm>
              <a:off x="3962171" y="985906"/>
              <a:ext cx="63215" cy="61240"/>
            </a:xfrm>
            <a:prstGeom prst="ellipse">
              <a:avLst/>
            </a:pr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0" name="Oval 10"/>
            <p:cNvSpPr>
              <a:spLocks noChangeArrowheads="1"/>
            </p:cNvSpPr>
            <p:nvPr/>
          </p:nvSpPr>
          <p:spPr bwMode="auto">
            <a:xfrm>
              <a:off x="3573004" y="1122214"/>
              <a:ext cx="88897" cy="88897"/>
            </a:xfrm>
            <a:prstGeom prst="ellipse">
              <a:avLst/>
            </a:pr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1" name="Freeform 11"/>
            <p:cNvSpPr>
              <a:spLocks/>
            </p:cNvSpPr>
            <p:nvPr/>
          </p:nvSpPr>
          <p:spPr bwMode="auto">
            <a:xfrm>
              <a:off x="3800182" y="1136042"/>
              <a:ext cx="389168" cy="51362"/>
            </a:xfrm>
            <a:custGeom>
              <a:avLst/>
              <a:gdLst>
                <a:gd name="T0" fmla="*/ 192 w 206"/>
                <a:gd name="T1" fmla="*/ 27 h 27"/>
                <a:gd name="T2" fmla="*/ 13 w 206"/>
                <a:gd name="T3" fmla="*/ 27 h 27"/>
                <a:gd name="T4" fmla="*/ 0 w 206"/>
                <a:gd name="T5" fmla="*/ 13 h 27"/>
                <a:gd name="T6" fmla="*/ 0 w 206"/>
                <a:gd name="T7" fmla="*/ 13 h 27"/>
                <a:gd name="T8" fmla="*/ 13 w 206"/>
                <a:gd name="T9" fmla="*/ 0 h 27"/>
                <a:gd name="T10" fmla="*/ 192 w 206"/>
                <a:gd name="T11" fmla="*/ 0 h 27"/>
                <a:gd name="T12" fmla="*/ 206 w 206"/>
                <a:gd name="T13" fmla="*/ 13 h 27"/>
                <a:gd name="T14" fmla="*/ 206 w 206"/>
                <a:gd name="T15" fmla="*/ 13 h 27"/>
                <a:gd name="T16" fmla="*/ 192 w 206"/>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27">
                  <a:moveTo>
                    <a:pt x="192" y="27"/>
                  </a:moveTo>
                  <a:cubicBezTo>
                    <a:pt x="13" y="27"/>
                    <a:pt x="13" y="27"/>
                    <a:pt x="13" y="27"/>
                  </a:cubicBezTo>
                  <a:cubicBezTo>
                    <a:pt x="6" y="27"/>
                    <a:pt x="0" y="21"/>
                    <a:pt x="0" y="13"/>
                  </a:cubicBezTo>
                  <a:cubicBezTo>
                    <a:pt x="0" y="13"/>
                    <a:pt x="0" y="13"/>
                    <a:pt x="0" y="13"/>
                  </a:cubicBezTo>
                  <a:cubicBezTo>
                    <a:pt x="0" y="6"/>
                    <a:pt x="6" y="0"/>
                    <a:pt x="13" y="0"/>
                  </a:cubicBezTo>
                  <a:cubicBezTo>
                    <a:pt x="192" y="0"/>
                    <a:pt x="192" y="0"/>
                    <a:pt x="192" y="0"/>
                  </a:cubicBezTo>
                  <a:cubicBezTo>
                    <a:pt x="200" y="0"/>
                    <a:pt x="206" y="6"/>
                    <a:pt x="206" y="13"/>
                  </a:cubicBezTo>
                  <a:cubicBezTo>
                    <a:pt x="206" y="13"/>
                    <a:pt x="206" y="13"/>
                    <a:pt x="206" y="13"/>
                  </a:cubicBezTo>
                  <a:cubicBezTo>
                    <a:pt x="206" y="21"/>
                    <a:pt x="200" y="27"/>
                    <a:pt x="192" y="27"/>
                  </a:cubicBezTo>
                  <a:close/>
                </a:path>
              </a:pathLst>
            </a:cu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2" name="Freeform 12"/>
            <p:cNvSpPr>
              <a:spLocks/>
            </p:cNvSpPr>
            <p:nvPr/>
          </p:nvSpPr>
          <p:spPr bwMode="auto">
            <a:xfrm>
              <a:off x="5196841" y="1916353"/>
              <a:ext cx="35558" cy="353610"/>
            </a:xfrm>
            <a:custGeom>
              <a:avLst/>
              <a:gdLst>
                <a:gd name="T0" fmla="*/ 0 w 19"/>
                <a:gd name="T1" fmla="*/ 5 h 187"/>
                <a:gd name="T2" fmla="*/ 0 w 19"/>
                <a:gd name="T3" fmla="*/ 181 h 187"/>
                <a:gd name="T4" fmla="*/ 6 w 19"/>
                <a:gd name="T5" fmla="*/ 187 h 187"/>
                <a:gd name="T6" fmla="*/ 13 w 19"/>
                <a:gd name="T7" fmla="*/ 187 h 187"/>
                <a:gd name="T8" fmla="*/ 19 w 19"/>
                <a:gd name="T9" fmla="*/ 181 h 187"/>
                <a:gd name="T10" fmla="*/ 19 w 19"/>
                <a:gd name="T11" fmla="*/ 5 h 187"/>
                <a:gd name="T12" fmla="*/ 13 w 19"/>
                <a:gd name="T13" fmla="*/ 0 h 187"/>
                <a:gd name="T14" fmla="*/ 6 w 19"/>
                <a:gd name="T15" fmla="*/ 0 h 187"/>
                <a:gd name="T16" fmla="*/ 0 w 19"/>
                <a:gd name="T17" fmla="*/ 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7">
                  <a:moveTo>
                    <a:pt x="0" y="5"/>
                  </a:moveTo>
                  <a:cubicBezTo>
                    <a:pt x="0" y="181"/>
                    <a:pt x="0" y="181"/>
                    <a:pt x="0" y="181"/>
                  </a:cubicBezTo>
                  <a:cubicBezTo>
                    <a:pt x="0" y="184"/>
                    <a:pt x="3" y="187"/>
                    <a:pt x="6" y="187"/>
                  </a:cubicBezTo>
                  <a:cubicBezTo>
                    <a:pt x="13" y="187"/>
                    <a:pt x="13" y="187"/>
                    <a:pt x="13" y="187"/>
                  </a:cubicBezTo>
                  <a:cubicBezTo>
                    <a:pt x="17" y="187"/>
                    <a:pt x="19" y="184"/>
                    <a:pt x="19" y="181"/>
                  </a:cubicBezTo>
                  <a:cubicBezTo>
                    <a:pt x="19" y="5"/>
                    <a:pt x="19" y="5"/>
                    <a:pt x="19" y="5"/>
                  </a:cubicBezTo>
                  <a:cubicBezTo>
                    <a:pt x="19" y="2"/>
                    <a:pt x="17" y="0"/>
                    <a:pt x="13" y="0"/>
                  </a:cubicBezTo>
                  <a:cubicBezTo>
                    <a:pt x="6" y="0"/>
                    <a:pt x="6" y="0"/>
                    <a:pt x="6" y="0"/>
                  </a:cubicBezTo>
                  <a:cubicBezTo>
                    <a:pt x="3" y="0"/>
                    <a:pt x="0" y="2"/>
                    <a:pt x="0" y="5"/>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3" name="Freeform 13"/>
            <p:cNvSpPr>
              <a:spLocks/>
            </p:cNvSpPr>
            <p:nvPr/>
          </p:nvSpPr>
          <p:spPr bwMode="auto">
            <a:xfrm>
              <a:off x="2768987" y="1475823"/>
              <a:ext cx="35558" cy="215327"/>
            </a:xfrm>
            <a:custGeom>
              <a:avLst/>
              <a:gdLst>
                <a:gd name="T0" fmla="*/ 0 w 19"/>
                <a:gd name="T1" fmla="*/ 6 h 114"/>
                <a:gd name="T2" fmla="*/ 0 w 19"/>
                <a:gd name="T3" fmla="*/ 108 h 114"/>
                <a:gd name="T4" fmla="*/ 6 w 19"/>
                <a:gd name="T5" fmla="*/ 114 h 114"/>
                <a:gd name="T6" fmla="*/ 13 w 19"/>
                <a:gd name="T7" fmla="*/ 114 h 114"/>
                <a:gd name="T8" fmla="*/ 19 w 19"/>
                <a:gd name="T9" fmla="*/ 108 h 114"/>
                <a:gd name="T10" fmla="*/ 19 w 19"/>
                <a:gd name="T11" fmla="*/ 6 h 114"/>
                <a:gd name="T12" fmla="*/ 13 w 19"/>
                <a:gd name="T13" fmla="*/ 0 h 114"/>
                <a:gd name="T14" fmla="*/ 6 w 19"/>
                <a:gd name="T15" fmla="*/ 0 h 114"/>
                <a:gd name="T16" fmla="*/ 0 w 19"/>
                <a:gd name="T17" fmla="*/ 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4">
                  <a:moveTo>
                    <a:pt x="0" y="6"/>
                  </a:moveTo>
                  <a:cubicBezTo>
                    <a:pt x="0" y="108"/>
                    <a:pt x="0" y="108"/>
                    <a:pt x="0" y="108"/>
                  </a:cubicBezTo>
                  <a:cubicBezTo>
                    <a:pt x="0" y="111"/>
                    <a:pt x="3" y="114"/>
                    <a:pt x="6" y="114"/>
                  </a:cubicBezTo>
                  <a:cubicBezTo>
                    <a:pt x="13" y="114"/>
                    <a:pt x="13" y="114"/>
                    <a:pt x="13" y="114"/>
                  </a:cubicBezTo>
                  <a:cubicBezTo>
                    <a:pt x="16" y="114"/>
                    <a:pt x="19" y="111"/>
                    <a:pt x="19" y="108"/>
                  </a:cubicBezTo>
                  <a:cubicBezTo>
                    <a:pt x="19" y="6"/>
                    <a:pt x="19" y="6"/>
                    <a:pt x="19" y="6"/>
                  </a:cubicBezTo>
                  <a:cubicBezTo>
                    <a:pt x="19" y="3"/>
                    <a:pt x="16" y="0"/>
                    <a:pt x="13" y="0"/>
                  </a:cubicBezTo>
                  <a:cubicBezTo>
                    <a:pt x="6" y="0"/>
                    <a:pt x="6" y="0"/>
                    <a:pt x="6" y="0"/>
                  </a:cubicBezTo>
                  <a:cubicBezTo>
                    <a:pt x="3" y="0"/>
                    <a:pt x="0" y="3"/>
                    <a:pt x="0" y="6"/>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 name="Freeform 14"/>
            <p:cNvSpPr>
              <a:spLocks/>
            </p:cNvSpPr>
            <p:nvPr/>
          </p:nvSpPr>
          <p:spPr bwMode="auto">
            <a:xfrm>
              <a:off x="2767012" y="1916353"/>
              <a:ext cx="35558" cy="365463"/>
            </a:xfrm>
            <a:custGeom>
              <a:avLst/>
              <a:gdLst>
                <a:gd name="T0" fmla="*/ 0 w 19"/>
                <a:gd name="T1" fmla="*/ 5 h 193"/>
                <a:gd name="T2" fmla="*/ 0 w 19"/>
                <a:gd name="T3" fmla="*/ 188 h 193"/>
                <a:gd name="T4" fmla="*/ 6 w 19"/>
                <a:gd name="T5" fmla="*/ 193 h 193"/>
                <a:gd name="T6" fmla="*/ 13 w 19"/>
                <a:gd name="T7" fmla="*/ 193 h 193"/>
                <a:gd name="T8" fmla="*/ 19 w 19"/>
                <a:gd name="T9" fmla="*/ 188 h 193"/>
                <a:gd name="T10" fmla="*/ 19 w 19"/>
                <a:gd name="T11" fmla="*/ 5 h 193"/>
                <a:gd name="T12" fmla="*/ 13 w 19"/>
                <a:gd name="T13" fmla="*/ 0 h 193"/>
                <a:gd name="T14" fmla="*/ 6 w 19"/>
                <a:gd name="T15" fmla="*/ 0 h 193"/>
                <a:gd name="T16" fmla="*/ 0 w 19"/>
                <a:gd name="T17" fmla="*/ 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3">
                  <a:moveTo>
                    <a:pt x="0" y="5"/>
                  </a:moveTo>
                  <a:cubicBezTo>
                    <a:pt x="0" y="188"/>
                    <a:pt x="0" y="188"/>
                    <a:pt x="0" y="188"/>
                  </a:cubicBezTo>
                  <a:cubicBezTo>
                    <a:pt x="0" y="191"/>
                    <a:pt x="3" y="193"/>
                    <a:pt x="6" y="193"/>
                  </a:cubicBezTo>
                  <a:cubicBezTo>
                    <a:pt x="13" y="193"/>
                    <a:pt x="13" y="193"/>
                    <a:pt x="13" y="193"/>
                  </a:cubicBezTo>
                  <a:cubicBezTo>
                    <a:pt x="16" y="193"/>
                    <a:pt x="19" y="191"/>
                    <a:pt x="19" y="188"/>
                  </a:cubicBezTo>
                  <a:cubicBezTo>
                    <a:pt x="19" y="5"/>
                    <a:pt x="19" y="5"/>
                    <a:pt x="19" y="5"/>
                  </a:cubicBezTo>
                  <a:cubicBezTo>
                    <a:pt x="19" y="2"/>
                    <a:pt x="16" y="0"/>
                    <a:pt x="13" y="0"/>
                  </a:cubicBezTo>
                  <a:cubicBezTo>
                    <a:pt x="6" y="0"/>
                    <a:pt x="6" y="0"/>
                    <a:pt x="6" y="0"/>
                  </a:cubicBezTo>
                  <a:cubicBezTo>
                    <a:pt x="3" y="0"/>
                    <a:pt x="0" y="2"/>
                    <a:pt x="0" y="5"/>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5" name="Freeform 15"/>
            <p:cNvSpPr>
              <a:spLocks/>
            </p:cNvSpPr>
            <p:nvPr/>
          </p:nvSpPr>
          <p:spPr bwMode="auto">
            <a:xfrm>
              <a:off x="2768987" y="2368735"/>
              <a:ext cx="35558" cy="367437"/>
            </a:xfrm>
            <a:custGeom>
              <a:avLst/>
              <a:gdLst>
                <a:gd name="T0" fmla="*/ 0 w 19"/>
                <a:gd name="T1" fmla="*/ 6 h 194"/>
                <a:gd name="T2" fmla="*/ 0 w 19"/>
                <a:gd name="T3" fmla="*/ 188 h 194"/>
                <a:gd name="T4" fmla="*/ 6 w 19"/>
                <a:gd name="T5" fmla="*/ 194 h 194"/>
                <a:gd name="T6" fmla="*/ 13 w 19"/>
                <a:gd name="T7" fmla="*/ 194 h 194"/>
                <a:gd name="T8" fmla="*/ 19 w 19"/>
                <a:gd name="T9" fmla="*/ 188 h 194"/>
                <a:gd name="T10" fmla="*/ 19 w 19"/>
                <a:gd name="T11" fmla="*/ 6 h 194"/>
                <a:gd name="T12" fmla="*/ 13 w 19"/>
                <a:gd name="T13" fmla="*/ 0 h 194"/>
                <a:gd name="T14" fmla="*/ 6 w 19"/>
                <a:gd name="T15" fmla="*/ 0 h 194"/>
                <a:gd name="T16" fmla="*/ 0 w 19"/>
                <a:gd name="T17" fmla="*/ 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4">
                  <a:moveTo>
                    <a:pt x="0" y="6"/>
                  </a:moveTo>
                  <a:cubicBezTo>
                    <a:pt x="0" y="188"/>
                    <a:pt x="0" y="188"/>
                    <a:pt x="0" y="188"/>
                  </a:cubicBezTo>
                  <a:cubicBezTo>
                    <a:pt x="0" y="191"/>
                    <a:pt x="3" y="194"/>
                    <a:pt x="6" y="194"/>
                  </a:cubicBezTo>
                  <a:cubicBezTo>
                    <a:pt x="13" y="194"/>
                    <a:pt x="13" y="194"/>
                    <a:pt x="13" y="194"/>
                  </a:cubicBezTo>
                  <a:cubicBezTo>
                    <a:pt x="16" y="194"/>
                    <a:pt x="19" y="191"/>
                    <a:pt x="19" y="188"/>
                  </a:cubicBezTo>
                  <a:cubicBezTo>
                    <a:pt x="19" y="6"/>
                    <a:pt x="19" y="6"/>
                    <a:pt x="19" y="6"/>
                  </a:cubicBezTo>
                  <a:cubicBezTo>
                    <a:pt x="19" y="3"/>
                    <a:pt x="16" y="0"/>
                    <a:pt x="13" y="0"/>
                  </a:cubicBezTo>
                  <a:cubicBezTo>
                    <a:pt x="6" y="0"/>
                    <a:pt x="6" y="0"/>
                    <a:pt x="6" y="0"/>
                  </a:cubicBezTo>
                  <a:cubicBezTo>
                    <a:pt x="3" y="0"/>
                    <a:pt x="0" y="3"/>
                    <a:pt x="0" y="6"/>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 name="Rectangle 16"/>
            <p:cNvSpPr>
              <a:spLocks noChangeArrowheads="1"/>
            </p:cNvSpPr>
            <p:nvPr/>
          </p:nvSpPr>
          <p:spPr bwMode="auto">
            <a:xfrm>
              <a:off x="2780840" y="1236791"/>
              <a:ext cx="37535" cy="75068"/>
            </a:xfrm>
            <a:prstGeom prst="rect">
              <a:avLst/>
            </a:prstGeom>
            <a:solidFill>
              <a:srgbClr val="BCBC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7" name="Rectangle 17"/>
            <p:cNvSpPr>
              <a:spLocks noChangeArrowheads="1"/>
            </p:cNvSpPr>
            <p:nvPr/>
          </p:nvSpPr>
          <p:spPr bwMode="auto">
            <a:xfrm>
              <a:off x="5171159" y="1236791"/>
              <a:ext cx="39509" cy="75068"/>
            </a:xfrm>
            <a:prstGeom prst="rect">
              <a:avLst/>
            </a:prstGeom>
            <a:solidFill>
              <a:srgbClr val="BCBC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8" name="Rectangle 18"/>
            <p:cNvSpPr>
              <a:spLocks noChangeArrowheads="1"/>
            </p:cNvSpPr>
            <p:nvPr/>
          </p:nvSpPr>
          <p:spPr bwMode="auto">
            <a:xfrm>
              <a:off x="2780840" y="5391205"/>
              <a:ext cx="37535" cy="75068"/>
            </a:xfrm>
            <a:prstGeom prst="rect">
              <a:avLst/>
            </a:prstGeom>
            <a:solidFill>
              <a:srgbClr val="BCBC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 name="Rectangle 19"/>
            <p:cNvSpPr>
              <a:spLocks noChangeArrowheads="1"/>
            </p:cNvSpPr>
            <p:nvPr/>
          </p:nvSpPr>
          <p:spPr bwMode="auto">
            <a:xfrm>
              <a:off x="5171159" y="5391205"/>
              <a:ext cx="39509" cy="75068"/>
            </a:xfrm>
            <a:prstGeom prst="rect">
              <a:avLst/>
            </a:prstGeom>
            <a:solidFill>
              <a:srgbClr val="BCBC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sp>
        <p:nvSpPr>
          <p:cNvPr id="27" name="TextBox 26"/>
          <p:cNvSpPr txBox="1"/>
          <p:nvPr/>
        </p:nvSpPr>
        <p:spPr>
          <a:xfrm>
            <a:off x="2730321" y="3571615"/>
            <a:ext cx="3732112" cy="646331"/>
          </a:xfrm>
          <a:prstGeom prst="rect">
            <a:avLst/>
          </a:prstGeom>
          <a:noFill/>
        </p:spPr>
        <p:txBody>
          <a:bodyPr wrap="none" rtlCol="0">
            <a:spAutoFit/>
          </a:bodyPr>
          <a:lstStyle/>
          <a:p>
            <a:r>
              <a:rPr lang="en-US" sz="3600">
                <a:solidFill>
                  <a:srgbClr val="F7F7F7"/>
                </a:solidFill>
              </a:rPr>
              <a:t>ART &amp; UI DESIGN</a:t>
            </a:r>
          </a:p>
        </p:txBody>
      </p:sp>
      <p:sp>
        <p:nvSpPr>
          <p:cNvPr id="216" name="TextBox 215"/>
          <p:cNvSpPr txBox="1"/>
          <p:nvPr/>
        </p:nvSpPr>
        <p:spPr>
          <a:xfrm>
            <a:off x="3208022" y="5085081"/>
            <a:ext cx="2810385" cy="1200329"/>
          </a:xfrm>
          <a:prstGeom prst="rect">
            <a:avLst/>
          </a:prstGeom>
          <a:noFill/>
        </p:spPr>
        <p:txBody>
          <a:bodyPr wrap="none" rtlCol="0">
            <a:spAutoFit/>
          </a:bodyPr>
          <a:lstStyle/>
          <a:p>
            <a:pPr algn="ctr"/>
            <a:r>
              <a:rPr lang="en-US" sz="3600" dirty="0">
                <a:solidFill>
                  <a:srgbClr val="F7F7F7"/>
                </a:solidFill>
              </a:rPr>
              <a:t>FULL </a:t>
            </a:r>
          </a:p>
          <a:p>
            <a:pPr algn="ctr"/>
            <a:r>
              <a:rPr lang="en-US" sz="3600" dirty="0">
                <a:solidFill>
                  <a:srgbClr val="F7F7F7"/>
                </a:solidFill>
              </a:rPr>
              <a:t>RESPONSIVE</a:t>
            </a:r>
          </a:p>
        </p:txBody>
      </p:sp>
      <p:sp>
        <p:nvSpPr>
          <p:cNvPr id="217" name="TextBox 216"/>
          <p:cNvSpPr txBox="1"/>
          <p:nvPr/>
        </p:nvSpPr>
        <p:spPr>
          <a:xfrm>
            <a:off x="2968183" y="7240453"/>
            <a:ext cx="3290067" cy="646331"/>
          </a:xfrm>
          <a:prstGeom prst="rect">
            <a:avLst/>
          </a:prstGeom>
          <a:noFill/>
        </p:spPr>
        <p:txBody>
          <a:bodyPr wrap="none" rtlCol="0">
            <a:spAutoFit/>
          </a:bodyPr>
          <a:lstStyle/>
          <a:p>
            <a:pPr algn="ctr"/>
            <a:r>
              <a:rPr lang="en-US" sz="3600">
                <a:solidFill>
                  <a:srgbClr val="F7F7F7"/>
                </a:solidFill>
              </a:rPr>
              <a:t>FAST SUPPORT</a:t>
            </a:r>
          </a:p>
        </p:txBody>
      </p:sp>
      <p:sp>
        <p:nvSpPr>
          <p:cNvPr id="218" name="TextBox 217"/>
          <p:cNvSpPr txBox="1"/>
          <p:nvPr/>
        </p:nvSpPr>
        <p:spPr>
          <a:xfrm>
            <a:off x="2968381" y="8847711"/>
            <a:ext cx="3289683" cy="1200329"/>
          </a:xfrm>
          <a:prstGeom prst="rect">
            <a:avLst/>
          </a:prstGeom>
          <a:noFill/>
        </p:spPr>
        <p:txBody>
          <a:bodyPr wrap="none" rtlCol="0">
            <a:spAutoFit/>
          </a:bodyPr>
          <a:lstStyle/>
          <a:p>
            <a:pPr algn="ctr"/>
            <a:r>
              <a:rPr lang="en-US" sz="3600">
                <a:solidFill>
                  <a:srgbClr val="F7F7F7"/>
                </a:solidFill>
              </a:rPr>
              <a:t>WELL </a:t>
            </a:r>
          </a:p>
          <a:p>
            <a:pPr algn="ctr"/>
            <a:r>
              <a:rPr lang="en-US" sz="3600">
                <a:solidFill>
                  <a:srgbClr val="F7F7F7"/>
                </a:solidFill>
              </a:rPr>
              <a:t>DOCUMENTED</a:t>
            </a:r>
          </a:p>
        </p:txBody>
      </p:sp>
      <p:sp>
        <p:nvSpPr>
          <p:cNvPr id="28" name="Rectangle 27"/>
          <p:cNvSpPr/>
          <p:nvPr/>
        </p:nvSpPr>
        <p:spPr>
          <a:xfrm>
            <a:off x="7665613" y="3308219"/>
            <a:ext cx="1107996" cy="1200329"/>
          </a:xfrm>
          <a:prstGeom prst="rect">
            <a:avLst/>
          </a:prstGeom>
        </p:spPr>
        <p:txBody>
          <a:bodyPr wrap="none">
            <a:spAutoFit/>
          </a:bodyPr>
          <a:lstStyle/>
          <a:p>
            <a:pPr algn="ctr"/>
            <a:r>
              <a:rPr lang="en-US" sz="7200">
                <a:solidFill>
                  <a:srgbClr val="F7F7F7"/>
                </a:solidFill>
                <a:latin typeface="dt-line-technology-01" panose="02000509000000000000" pitchFamily="49" charset="0"/>
                <a:cs typeface="Arial" panose="020B0604020202020204" pitchFamily="34" charset="0"/>
              </a:rPr>
              <a:t>z</a:t>
            </a:r>
            <a:endParaRPr lang="en-US" sz="7200">
              <a:solidFill>
                <a:srgbClr val="F7F7F7"/>
              </a:solidFill>
            </a:endParaRPr>
          </a:p>
        </p:txBody>
      </p:sp>
      <p:sp>
        <p:nvSpPr>
          <p:cNvPr id="220" name="Rectangle 219"/>
          <p:cNvSpPr/>
          <p:nvPr/>
        </p:nvSpPr>
        <p:spPr>
          <a:xfrm>
            <a:off x="7665611" y="5112381"/>
            <a:ext cx="1107996" cy="1200329"/>
          </a:xfrm>
          <a:prstGeom prst="rect">
            <a:avLst/>
          </a:prstGeom>
        </p:spPr>
        <p:txBody>
          <a:bodyPr wrap="none">
            <a:spAutoFit/>
          </a:bodyPr>
          <a:lstStyle/>
          <a:p>
            <a:pPr algn="ctr"/>
            <a:r>
              <a:rPr lang="en-US" sz="7200">
                <a:solidFill>
                  <a:srgbClr val="F7F7F7"/>
                </a:solidFill>
                <a:latin typeface="dt-line-technology-01" panose="02000509000000000000" pitchFamily="49" charset="0"/>
                <a:cs typeface="Arial" panose="020B0604020202020204" pitchFamily="34" charset="0"/>
              </a:rPr>
              <a:t>c</a:t>
            </a:r>
            <a:endParaRPr lang="en-US" sz="7200">
              <a:solidFill>
                <a:srgbClr val="F7F7F7"/>
              </a:solidFill>
            </a:endParaRPr>
          </a:p>
        </p:txBody>
      </p:sp>
      <p:sp>
        <p:nvSpPr>
          <p:cNvPr id="221" name="Rectangle 220"/>
          <p:cNvSpPr/>
          <p:nvPr/>
        </p:nvSpPr>
        <p:spPr>
          <a:xfrm>
            <a:off x="7665611" y="6967487"/>
            <a:ext cx="1107996" cy="1200329"/>
          </a:xfrm>
          <a:prstGeom prst="rect">
            <a:avLst/>
          </a:prstGeom>
        </p:spPr>
        <p:txBody>
          <a:bodyPr wrap="none">
            <a:spAutoFit/>
          </a:bodyPr>
          <a:lstStyle/>
          <a:p>
            <a:pPr algn="ctr"/>
            <a:r>
              <a:rPr lang="en-US" sz="7200">
                <a:solidFill>
                  <a:srgbClr val="F7F7F7"/>
                </a:solidFill>
                <a:latin typeface="dt-line-technology-01" panose="02000509000000000000" pitchFamily="49" charset="0"/>
                <a:cs typeface="Arial" panose="020B0604020202020204" pitchFamily="34" charset="0"/>
              </a:rPr>
              <a:t>(</a:t>
            </a:r>
            <a:endParaRPr lang="en-US" sz="7200">
              <a:solidFill>
                <a:srgbClr val="F7F7F7"/>
              </a:solidFill>
            </a:endParaRPr>
          </a:p>
        </p:txBody>
      </p:sp>
      <p:sp>
        <p:nvSpPr>
          <p:cNvPr id="222" name="Rectangle 221"/>
          <p:cNvSpPr/>
          <p:nvPr/>
        </p:nvSpPr>
        <p:spPr>
          <a:xfrm>
            <a:off x="7665611" y="8843263"/>
            <a:ext cx="1107996" cy="1200329"/>
          </a:xfrm>
          <a:prstGeom prst="rect">
            <a:avLst/>
          </a:prstGeom>
        </p:spPr>
        <p:txBody>
          <a:bodyPr wrap="none">
            <a:spAutoFit/>
          </a:bodyPr>
          <a:lstStyle/>
          <a:p>
            <a:pPr algn="ctr"/>
            <a:r>
              <a:rPr lang="en-US" sz="7200">
                <a:solidFill>
                  <a:srgbClr val="F7F7F7"/>
                </a:solidFill>
                <a:latin typeface="dt-line-technology-01" panose="02000509000000000000" pitchFamily="49" charset="0"/>
                <a:cs typeface="Arial" panose="020B0604020202020204" pitchFamily="34" charset="0"/>
              </a:rPr>
              <a:t>&amp;</a:t>
            </a:r>
            <a:endParaRPr lang="en-US" sz="7200">
              <a:solidFill>
                <a:srgbClr val="F7F7F7"/>
              </a:solidFill>
            </a:endParaRPr>
          </a:p>
        </p:txBody>
      </p:sp>
      <p:sp>
        <p:nvSpPr>
          <p:cNvPr id="29" name="Rectangle 28"/>
          <p:cNvSpPr/>
          <p:nvPr/>
        </p:nvSpPr>
        <p:spPr>
          <a:xfrm>
            <a:off x="9174762" y="8821804"/>
            <a:ext cx="7132037" cy="1200329"/>
          </a:xfrm>
          <a:prstGeom prst="rect">
            <a:avLst/>
          </a:prstGeom>
        </p:spPr>
        <p:txBody>
          <a:bodyPr wrap="square">
            <a:spAutoFit/>
          </a:bodyPr>
          <a:lstStyle/>
          <a:p>
            <a:r>
              <a:rPr lang="en-US" sz="2400" dirty="0">
                <a:solidFill>
                  <a:srgbClr val="F7F7F7"/>
                </a:solidFill>
                <a:ea typeface="Times New Roman" panose="02020603050405020304" pitchFamily="18" charset="0"/>
                <a:cs typeface="Courier New" panose="02070309020205020404" pitchFamily="49" charset="0"/>
              </a:rPr>
              <a:t>At vero eos et accusam et justo duo dolores et ea rebum. Stet clita kasd gubergren, no sea takimata sanctus est Lorem ipsum dolor sit amet.</a:t>
            </a:r>
            <a:endParaRPr lang="en-US" sz="2400" dirty="0">
              <a:solidFill>
                <a:srgbClr val="F7F7F7"/>
              </a:solidFill>
            </a:endParaRPr>
          </a:p>
        </p:txBody>
      </p:sp>
      <p:sp>
        <p:nvSpPr>
          <p:cNvPr id="225" name="Rectangle 224"/>
          <p:cNvSpPr/>
          <p:nvPr/>
        </p:nvSpPr>
        <p:spPr>
          <a:xfrm>
            <a:off x="9174763" y="7050706"/>
            <a:ext cx="6119832" cy="1200329"/>
          </a:xfrm>
          <a:prstGeom prst="rect">
            <a:avLst/>
          </a:prstGeom>
        </p:spPr>
        <p:txBody>
          <a:bodyPr wrap="square">
            <a:spAutoFit/>
          </a:bodyPr>
          <a:lstStyle/>
          <a:p>
            <a:r>
              <a:rPr lang="en-US" sz="2400" dirty="0">
                <a:solidFill>
                  <a:srgbClr val="F7F7F7"/>
                </a:solidFill>
                <a:ea typeface="Times New Roman" panose="02020603050405020304" pitchFamily="18" charset="0"/>
                <a:cs typeface="Courier New" panose="02070309020205020404" pitchFamily="49" charset="0"/>
              </a:rPr>
              <a:t>At vero eos et accusam et justo duo dolores et ea rebum. </a:t>
            </a:r>
          </a:p>
          <a:p>
            <a:r>
              <a:rPr lang="en-US" sz="2400" dirty="0">
                <a:solidFill>
                  <a:srgbClr val="F7F7F7"/>
                </a:solidFill>
                <a:ea typeface="Times New Roman" panose="02020603050405020304" pitchFamily="18" charset="0"/>
                <a:cs typeface="Courier New" panose="02070309020205020404" pitchFamily="49" charset="0"/>
              </a:rPr>
              <a:t>Stet clita </a:t>
            </a:r>
            <a:endParaRPr lang="en-US" sz="2400" dirty="0">
              <a:solidFill>
                <a:srgbClr val="F7F7F7"/>
              </a:solidFill>
            </a:endParaRPr>
          </a:p>
        </p:txBody>
      </p:sp>
      <p:sp>
        <p:nvSpPr>
          <p:cNvPr id="226" name="Rectangle 225"/>
          <p:cNvSpPr/>
          <p:nvPr/>
        </p:nvSpPr>
        <p:spPr>
          <a:xfrm>
            <a:off x="9174762" y="5146635"/>
            <a:ext cx="4122138" cy="1200329"/>
          </a:xfrm>
          <a:prstGeom prst="rect">
            <a:avLst/>
          </a:prstGeom>
        </p:spPr>
        <p:txBody>
          <a:bodyPr wrap="square">
            <a:spAutoFit/>
          </a:bodyPr>
          <a:lstStyle/>
          <a:p>
            <a:r>
              <a:rPr lang="en-US" sz="2400" dirty="0">
                <a:solidFill>
                  <a:srgbClr val="F7F7F7"/>
                </a:solidFill>
                <a:ea typeface="Times New Roman" panose="02020603050405020304" pitchFamily="18" charset="0"/>
                <a:cs typeface="Courier New" panose="02070309020205020404" pitchFamily="49" charset="0"/>
              </a:rPr>
              <a:t>At vero eos et accusam et justo duo dolores et ea rebum. Stet clita </a:t>
            </a:r>
            <a:endParaRPr lang="en-US" sz="2400" dirty="0">
              <a:solidFill>
                <a:srgbClr val="F7F7F7"/>
              </a:solidFill>
            </a:endParaRPr>
          </a:p>
        </p:txBody>
      </p:sp>
      <p:sp>
        <p:nvSpPr>
          <p:cNvPr id="227" name="Rectangle 226"/>
          <p:cNvSpPr/>
          <p:nvPr/>
        </p:nvSpPr>
        <p:spPr>
          <a:xfrm>
            <a:off x="9174762" y="3362890"/>
            <a:ext cx="4873026" cy="1200329"/>
          </a:xfrm>
          <a:prstGeom prst="rect">
            <a:avLst/>
          </a:prstGeom>
        </p:spPr>
        <p:txBody>
          <a:bodyPr wrap="square">
            <a:spAutoFit/>
          </a:bodyPr>
          <a:lstStyle/>
          <a:p>
            <a:r>
              <a:rPr lang="en-US" sz="2400" dirty="0">
                <a:solidFill>
                  <a:srgbClr val="F7F7F7"/>
                </a:solidFill>
                <a:ea typeface="Times New Roman" panose="02020603050405020304" pitchFamily="18" charset="0"/>
                <a:cs typeface="Courier New" panose="02070309020205020404" pitchFamily="49" charset="0"/>
              </a:rPr>
              <a:t>At vero eos et accusam et justo duo dolores et ea rebum. Stet clita </a:t>
            </a:r>
            <a:endParaRPr lang="en-US" sz="2400" dirty="0">
              <a:solidFill>
                <a:srgbClr val="F7F7F7"/>
              </a:solidFill>
            </a:endParaRPr>
          </a:p>
        </p:txBody>
      </p:sp>
    </p:spTree>
    <p:extLst>
      <p:ext uri="{BB962C8B-B14F-4D97-AF65-F5344CB8AC3E}">
        <p14:creationId xmlns:p14="http://schemas.microsoft.com/office/powerpoint/2010/main" val="40364453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64449" y="11037086"/>
            <a:ext cx="6332014" cy="1747259"/>
          </a:xfrm>
          <a:prstGeom prst="rect">
            <a:avLst/>
          </a:prstGeom>
        </p:spPr>
      </p:pic>
      <p:sp>
        <p:nvSpPr>
          <p:cNvPr id="3" name="TextBox 2"/>
          <p:cNvSpPr txBox="1"/>
          <p:nvPr/>
        </p:nvSpPr>
        <p:spPr>
          <a:xfrm>
            <a:off x="10597015" y="3838863"/>
            <a:ext cx="6514540" cy="2062103"/>
          </a:xfrm>
          <a:prstGeom prst="rect">
            <a:avLst/>
          </a:prstGeom>
          <a:noFill/>
        </p:spPr>
        <p:txBody>
          <a:bodyPr wrap="none" rtlCol="0">
            <a:spAutoFit/>
          </a:bodyPr>
          <a:lstStyle/>
          <a:p>
            <a:r>
              <a:rPr lang="en-US" sz="6400" dirty="0"/>
              <a:t>New Solution for </a:t>
            </a:r>
          </a:p>
          <a:p>
            <a:r>
              <a:rPr lang="en-US" sz="6400" dirty="0"/>
              <a:t>App chat.</a:t>
            </a:r>
          </a:p>
        </p:txBody>
      </p:sp>
      <p:sp>
        <p:nvSpPr>
          <p:cNvPr id="6" name="Rectangle 5"/>
          <p:cNvSpPr/>
          <p:nvPr/>
        </p:nvSpPr>
        <p:spPr>
          <a:xfrm>
            <a:off x="10562178" y="6100895"/>
            <a:ext cx="8920106" cy="2308324"/>
          </a:xfrm>
          <a:prstGeom prst="rect">
            <a:avLst/>
          </a:prstGeom>
        </p:spPr>
        <p:txBody>
          <a:bodyPr wrap="square">
            <a:spAutoFit/>
          </a:bodyPr>
          <a:lstStyle/>
          <a:p>
            <a:r>
              <a:rPr lang="en-US" sz="3600">
                <a:ea typeface="Times New Roman" panose="02020603050405020304" pitchFamily="18" charset="0"/>
                <a:cs typeface="Courier New" panose="02070309020205020404" pitchFamily="49" charset="0"/>
              </a:rPr>
              <a:t>Consetetur sadipscing elitr,  sed diam nonumy eirmod tempor invidunt ut labore et dolore magna aliquyam erat, sed diam voluptua.</a:t>
            </a:r>
            <a:endParaRPr lang="en-US" sz="3600"/>
          </a:p>
        </p:txBody>
      </p:sp>
      <p:grpSp>
        <p:nvGrpSpPr>
          <p:cNvPr id="20" name="Group 19"/>
          <p:cNvGrpSpPr/>
          <p:nvPr/>
        </p:nvGrpSpPr>
        <p:grpSpPr>
          <a:xfrm>
            <a:off x="10715842" y="8774053"/>
            <a:ext cx="5690734" cy="1200330"/>
            <a:chOff x="5297714" y="3887456"/>
            <a:chExt cx="2845367" cy="600165"/>
          </a:xfrm>
        </p:grpSpPr>
        <p:sp>
          <p:nvSpPr>
            <p:cNvPr id="7" name="Rectangle 6"/>
            <p:cNvSpPr/>
            <p:nvPr/>
          </p:nvSpPr>
          <p:spPr>
            <a:xfrm>
              <a:off x="5297714" y="3887456"/>
              <a:ext cx="553998" cy="600165"/>
            </a:xfrm>
            <a:prstGeom prst="rect">
              <a:avLst/>
            </a:prstGeom>
          </p:spPr>
          <p:txBody>
            <a:bodyPr wrap="none">
              <a:spAutoFit/>
            </a:bodyPr>
            <a:lstStyle/>
            <a:p>
              <a:r>
                <a:rPr lang="en-US" sz="7200">
                  <a:latin typeface="dt-line-technology-01" panose="02000509000000000000" pitchFamily="49" charset="0"/>
                  <a:cs typeface="Arial" panose="020B0604020202020204" pitchFamily="34" charset="0"/>
                </a:rPr>
                <a:t>I</a:t>
              </a:r>
              <a:endParaRPr lang="en-US" sz="7200"/>
            </a:p>
          </p:txBody>
        </p:sp>
        <p:sp>
          <p:nvSpPr>
            <p:cNvPr id="39" name="Rectangle 38"/>
            <p:cNvSpPr/>
            <p:nvPr/>
          </p:nvSpPr>
          <p:spPr>
            <a:xfrm>
              <a:off x="6062871" y="3887456"/>
              <a:ext cx="553998" cy="600165"/>
            </a:xfrm>
            <a:prstGeom prst="rect">
              <a:avLst/>
            </a:prstGeom>
          </p:spPr>
          <p:txBody>
            <a:bodyPr wrap="none">
              <a:spAutoFit/>
            </a:bodyPr>
            <a:lstStyle/>
            <a:p>
              <a:r>
                <a:rPr lang="en-US" sz="7200">
                  <a:latin typeface="dt-line-technology-01" panose="02000509000000000000" pitchFamily="49" charset="0"/>
                  <a:cs typeface="Arial" panose="020B0604020202020204" pitchFamily="34" charset="0"/>
                </a:rPr>
                <a:t>a</a:t>
              </a:r>
              <a:endParaRPr lang="en-US" sz="7200"/>
            </a:p>
          </p:txBody>
        </p:sp>
        <p:sp>
          <p:nvSpPr>
            <p:cNvPr id="40" name="Rectangle 39"/>
            <p:cNvSpPr/>
            <p:nvPr/>
          </p:nvSpPr>
          <p:spPr>
            <a:xfrm>
              <a:off x="6825977" y="3887456"/>
              <a:ext cx="553998" cy="600165"/>
            </a:xfrm>
            <a:prstGeom prst="rect">
              <a:avLst/>
            </a:prstGeom>
          </p:spPr>
          <p:txBody>
            <a:bodyPr wrap="none">
              <a:spAutoFit/>
            </a:bodyPr>
            <a:lstStyle/>
            <a:p>
              <a:r>
                <a:rPr lang="en-US" sz="7200">
                  <a:latin typeface="dt-line-technology-01" panose="02000509000000000000" pitchFamily="49" charset="0"/>
                  <a:cs typeface="Arial" panose="020B0604020202020204" pitchFamily="34" charset="0"/>
                </a:rPr>
                <a:t>c</a:t>
              </a:r>
              <a:endParaRPr lang="en-US" sz="7200"/>
            </a:p>
          </p:txBody>
        </p:sp>
        <p:sp>
          <p:nvSpPr>
            <p:cNvPr id="41" name="Rectangle 40"/>
            <p:cNvSpPr/>
            <p:nvPr/>
          </p:nvSpPr>
          <p:spPr>
            <a:xfrm>
              <a:off x="7589083" y="3887456"/>
              <a:ext cx="553998" cy="600165"/>
            </a:xfrm>
            <a:prstGeom prst="rect">
              <a:avLst/>
            </a:prstGeom>
          </p:spPr>
          <p:txBody>
            <a:bodyPr wrap="none">
              <a:spAutoFit/>
            </a:bodyPr>
            <a:lstStyle/>
            <a:p>
              <a:r>
                <a:rPr lang="en-US" sz="7200">
                  <a:latin typeface="dt-line-technology-01" panose="02000509000000000000" pitchFamily="49" charset="0"/>
                  <a:cs typeface="Arial" panose="020B0604020202020204" pitchFamily="34" charset="0"/>
                </a:rPr>
                <a:t>b</a:t>
              </a:r>
              <a:endParaRPr lang="en-US" sz="7200"/>
            </a:p>
          </p:txBody>
        </p:sp>
      </p:grpSp>
      <p:sp>
        <p:nvSpPr>
          <p:cNvPr id="46" name="Freeform 5"/>
          <p:cNvSpPr>
            <a:spLocks noEditPoints="1"/>
          </p:cNvSpPr>
          <p:nvPr/>
        </p:nvSpPr>
        <p:spPr bwMode="auto">
          <a:xfrm>
            <a:off x="5003003" y="2011922"/>
            <a:ext cx="4710028" cy="9692156"/>
          </a:xfrm>
          <a:custGeom>
            <a:avLst/>
            <a:gdLst>
              <a:gd name="T0" fmla="*/ 1098 w 1287"/>
              <a:gd name="T1" fmla="*/ 0 h 2649"/>
              <a:gd name="T2" fmla="*/ 190 w 1287"/>
              <a:gd name="T3" fmla="*/ 0 h 2649"/>
              <a:gd name="T4" fmla="*/ 0 w 1287"/>
              <a:gd name="T5" fmla="*/ 190 h 2649"/>
              <a:gd name="T6" fmla="*/ 0 w 1287"/>
              <a:gd name="T7" fmla="*/ 2460 h 2649"/>
              <a:gd name="T8" fmla="*/ 190 w 1287"/>
              <a:gd name="T9" fmla="*/ 2649 h 2649"/>
              <a:gd name="T10" fmla="*/ 1098 w 1287"/>
              <a:gd name="T11" fmla="*/ 2649 h 2649"/>
              <a:gd name="T12" fmla="*/ 1287 w 1287"/>
              <a:gd name="T13" fmla="*/ 2460 h 2649"/>
              <a:gd name="T14" fmla="*/ 1287 w 1287"/>
              <a:gd name="T15" fmla="*/ 190 h 2649"/>
              <a:gd name="T16" fmla="*/ 1098 w 1287"/>
              <a:gd name="T17" fmla="*/ 0 h 2649"/>
              <a:gd name="T18" fmla="*/ 1259 w 1287"/>
              <a:gd name="T19" fmla="*/ 2446 h 2649"/>
              <a:gd name="T20" fmla="*/ 1089 w 1287"/>
              <a:gd name="T21" fmla="*/ 2617 h 2649"/>
              <a:gd name="T22" fmla="*/ 200 w 1287"/>
              <a:gd name="T23" fmla="*/ 2617 h 2649"/>
              <a:gd name="T24" fmla="*/ 29 w 1287"/>
              <a:gd name="T25" fmla="*/ 2446 h 2649"/>
              <a:gd name="T26" fmla="*/ 29 w 1287"/>
              <a:gd name="T27" fmla="*/ 195 h 2649"/>
              <a:gd name="T28" fmla="*/ 200 w 1287"/>
              <a:gd name="T29" fmla="*/ 24 h 2649"/>
              <a:gd name="T30" fmla="*/ 1089 w 1287"/>
              <a:gd name="T31" fmla="*/ 24 h 2649"/>
              <a:gd name="T32" fmla="*/ 1259 w 1287"/>
              <a:gd name="T33" fmla="*/ 195 h 2649"/>
              <a:gd name="T34" fmla="*/ 1259 w 1287"/>
              <a:gd name="T35" fmla="*/ 2446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7" h="2649">
                <a:moveTo>
                  <a:pt x="1098" y="0"/>
                </a:moveTo>
                <a:cubicBezTo>
                  <a:pt x="190" y="0"/>
                  <a:pt x="190" y="0"/>
                  <a:pt x="190" y="0"/>
                </a:cubicBezTo>
                <a:cubicBezTo>
                  <a:pt x="85" y="0"/>
                  <a:pt x="0" y="85"/>
                  <a:pt x="0" y="190"/>
                </a:cubicBezTo>
                <a:cubicBezTo>
                  <a:pt x="0" y="2460"/>
                  <a:pt x="0" y="2460"/>
                  <a:pt x="0" y="2460"/>
                </a:cubicBezTo>
                <a:cubicBezTo>
                  <a:pt x="0" y="2565"/>
                  <a:pt x="85" y="2649"/>
                  <a:pt x="190" y="2649"/>
                </a:cubicBezTo>
                <a:cubicBezTo>
                  <a:pt x="1098" y="2649"/>
                  <a:pt x="1098" y="2649"/>
                  <a:pt x="1098" y="2649"/>
                </a:cubicBezTo>
                <a:cubicBezTo>
                  <a:pt x="1202" y="2649"/>
                  <a:pt x="1287" y="2565"/>
                  <a:pt x="1287" y="2460"/>
                </a:cubicBezTo>
                <a:cubicBezTo>
                  <a:pt x="1287" y="190"/>
                  <a:pt x="1287" y="190"/>
                  <a:pt x="1287" y="190"/>
                </a:cubicBezTo>
                <a:cubicBezTo>
                  <a:pt x="1287" y="85"/>
                  <a:pt x="1202" y="0"/>
                  <a:pt x="1098" y="0"/>
                </a:cubicBezTo>
                <a:close/>
                <a:moveTo>
                  <a:pt x="1259" y="2446"/>
                </a:moveTo>
                <a:cubicBezTo>
                  <a:pt x="1259" y="2540"/>
                  <a:pt x="1183" y="2617"/>
                  <a:pt x="1089" y="2617"/>
                </a:cubicBezTo>
                <a:cubicBezTo>
                  <a:pt x="200" y="2617"/>
                  <a:pt x="200" y="2617"/>
                  <a:pt x="200" y="2617"/>
                </a:cubicBezTo>
                <a:cubicBezTo>
                  <a:pt x="105" y="2617"/>
                  <a:pt x="29" y="2540"/>
                  <a:pt x="29" y="2446"/>
                </a:cubicBezTo>
                <a:cubicBezTo>
                  <a:pt x="29" y="195"/>
                  <a:pt x="29" y="195"/>
                  <a:pt x="29" y="195"/>
                </a:cubicBezTo>
                <a:cubicBezTo>
                  <a:pt x="29" y="101"/>
                  <a:pt x="105" y="24"/>
                  <a:pt x="200" y="24"/>
                </a:cubicBezTo>
                <a:cubicBezTo>
                  <a:pt x="1089" y="24"/>
                  <a:pt x="1089" y="24"/>
                  <a:pt x="1089" y="24"/>
                </a:cubicBezTo>
                <a:cubicBezTo>
                  <a:pt x="1183" y="24"/>
                  <a:pt x="1259" y="101"/>
                  <a:pt x="1259" y="195"/>
                </a:cubicBezTo>
                <a:lnTo>
                  <a:pt x="1259" y="2446"/>
                </a:ln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7" name="Freeform: Shape 46"/>
          <p:cNvSpPr>
            <a:spLocks noChangeArrowheads="1"/>
          </p:cNvSpPr>
          <p:nvPr/>
        </p:nvSpPr>
        <p:spPr bwMode="auto">
          <a:xfrm>
            <a:off x="5071985" y="2080902"/>
            <a:ext cx="4560564" cy="9550356"/>
          </a:xfrm>
          <a:custGeom>
            <a:avLst/>
            <a:gdLst>
              <a:gd name="connsiteX0" fmla="*/ 112601 w 2350810"/>
              <a:gd name="connsiteY0" fmla="*/ 592642 h 4922872"/>
              <a:gd name="connsiteX1" fmla="*/ 112601 w 2350810"/>
              <a:gd name="connsiteY1" fmla="*/ 4344061 h 4922872"/>
              <a:gd name="connsiteX2" fmla="*/ 2240183 w 2350810"/>
              <a:gd name="connsiteY2" fmla="*/ 4344061 h 4922872"/>
              <a:gd name="connsiteX3" fmla="*/ 2240183 w 2350810"/>
              <a:gd name="connsiteY3" fmla="*/ 592642 h 4922872"/>
              <a:gd name="connsiteX4" fmla="*/ 331790 w 2350810"/>
              <a:gd name="connsiteY4" fmla="*/ 0 h 4922872"/>
              <a:gd name="connsiteX5" fmla="*/ 2019020 w 2350810"/>
              <a:gd name="connsiteY5" fmla="*/ 0 h 4922872"/>
              <a:gd name="connsiteX6" fmla="*/ 2350810 w 2350810"/>
              <a:gd name="connsiteY6" fmla="*/ 331964 h 4922872"/>
              <a:gd name="connsiteX7" fmla="*/ 2350810 w 2350810"/>
              <a:gd name="connsiteY7" fmla="*/ 4590908 h 4922872"/>
              <a:gd name="connsiteX8" fmla="*/ 2019020 w 2350810"/>
              <a:gd name="connsiteY8" fmla="*/ 4922872 h 4922872"/>
              <a:gd name="connsiteX9" fmla="*/ 331790 w 2350810"/>
              <a:gd name="connsiteY9" fmla="*/ 4922872 h 4922872"/>
              <a:gd name="connsiteX10" fmla="*/ 0 w 2350810"/>
              <a:gd name="connsiteY10" fmla="*/ 4590908 h 4922872"/>
              <a:gd name="connsiteX11" fmla="*/ 0 w 2350810"/>
              <a:gd name="connsiteY11" fmla="*/ 331964 h 4922872"/>
              <a:gd name="connsiteX12" fmla="*/ 331790 w 2350810"/>
              <a:gd name="connsiteY12" fmla="*/ 0 h 4922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10" h="4922872">
                <a:moveTo>
                  <a:pt x="112601" y="592642"/>
                </a:moveTo>
                <a:lnTo>
                  <a:pt x="112601" y="4344061"/>
                </a:lnTo>
                <a:lnTo>
                  <a:pt x="2240183" y="4344061"/>
                </a:lnTo>
                <a:lnTo>
                  <a:pt x="2240183" y="592642"/>
                </a:lnTo>
                <a:close/>
                <a:moveTo>
                  <a:pt x="331790" y="0"/>
                </a:moveTo>
                <a:cubicBezTo>
                  <a:pt x="2019020" y="0"/>
                  <a:pt x="2019020" y="0"/>
                  <a:pt x="2019020" y="0"/>
                </a:cubicBezTo>
                <a:cubicBezTo>
                  <a:pt x="2201882" y="0"/>
                  <a:pt x="2350810" y="149007"/>
                  <a:pt x="2350810" y="331964"/>
                </a:cubicBezTo>
                <a:cubicBezTo>
                  <a:pt x="2350810" y="4590908"/>
                  <a:pt x="2350810" y="4590908"/>
                  <a:pt x="2350810" y="4590908"/>
                </a:cubicBezTo>
                <a:cubicBezTo>
                  <a:pt x="2350810" y="4773866"/>
                  <a:pt x="2201882" y="4922872"/>
                  <a:pt x="2019020" y="4922872"/>
                </a:cubicBezTo>
                <a:cubicBezTo>
                  <a:pt x="331790" y="4922872"/>
                  <a:pt x="331790" y="4922872"/>
                  <a:pt x="331790" y="4922872"/>
                </a:cubicBezTo>
                <a:cubicBezTo>
                  <a:pt x="147044" y="4922872"/>
                  <a:pt x="0" y="4773866"/>
                  <a:pt x="0" y="4590908"/>
                </a:cubicBezTo>
                <a:cubicBezTo>
                  <a:pt x="0" y="331964"/>
                  <a:pt x="0" y="331964"/>
                  <a:pt x="0" y="331964"/>
                </a:cubicBezTo>
                <a:cubicBezTo>
                  <a:pt x="0" y="149007"/>
                  <a:pt x="147044" y="0"/>
                  <a:pt x="331790" y="0"/>
                </a:cubicBezTo>
                <a:close/>
              </a:path>
            </a:pathLst>
          </a:custGeom>
          <a:solidFill>
            <a:srgbClr val="F7F7F7"/>
          </a:solidFill>
          <a:ln>
            <a:noFill/>
          </a:ln>
        </p:spPr>
        <p:txBody>
          <a:bodyPr vert="horz" wrap="square" lIns="182880" tIns="91440" rIns="182880" bIns="91440" numCol="1" anchor="t" anchorCtr="0" compatLnSpc="1">
            <a:prstTxWarp prst="textNoShape">
              <a:avLst/>
            </a:prstTxWarp>
            <a:noAutofit/>
          </a:bodyPr>
          <a:lstStyle/>
          <a:p>
            <a:endParaRPr lang="en-US" sz="3600"/>
          </a:p>
        </p:txBody>
      </p:sp>
      <p:sp>
        <p:nvSpPr>
          <p:cNvPr id="48" name="Freeform 8"/>
          <p:cNvSpPr>
            <a:spLocks noEditPoints="1"/>
          </p:cNvSpPr>
          <p:nvPr/>
        </p:nvSpPr>
        <p:spPr bwMode="auto">
          <a:xfrm>
            <a:off x="6953697" y="10680825"/>
            <a:ext cx="777980" cy="781810"/>
          </a:xfrm>
          <a:custGeom>
            <a:avLst/>
            <a:gdLst>
              <a:gd name="T0" fmla="*/ 106 w 213"/>
              <a:gd name="T1" fmla="*/ 0 h 214"/>
              <a:gd name="T2" fmla="*/ 0 w 213"/>
              <a:gd name="T3" fmla="*/ 107 h 214"/>
              <a:gd name="T4" fmla="*/ 106 w 213"/>
              <a:gd name="T5" fmla="*/ 214 h 214"/>
              <a:gd name="T6" fmla="*/ 213 w 213"/>
              <a:gd name="T7" fmla="*/ 107 h 214"/>
              <a:gd name="T8" fmla="*/ 106 w 213"/>
              <a:gd name="T9" fmla="*/ 0 h 214"/>
              <a:gd name="T10" fmla="*/ 106 w 213"/>
              <a:gd name="T11" fmla="*/ 200 h 214"/>
              <a:gd name="T12" fmla="*/ 13 w 213"/>
              <a:gd name="T13" fmla="*/ 107 h 214"/>
              <a:gd name="T14" fmla="*/ 106 w 213"/>
              <a:gd name="T15" fmla="*/ 13 h 214"/>
              <a:gd name="T16" fmla="*/ 200 w 213"/>
              <a:gd name="T17" fmla="*/ 107 h 214"/>
              <a:gd name="T18" fmla="*/ 106 w 213"/>
              <a:gd name="T19" fmla="*/ 20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14">
                <a:moveTo>
                  <a:pt x="106" y="0"/>
                </a:moveTo>
                <a:cubicBezTo>
                  <a:pt x="47" y="0"/>
                  <a:pt x="0" y="48"/>
                  <a:pt x="0" y="107"/>
                </a:cubicBezTo>
                <a:cubicBezTo>
                  <a:pt x="0" y="166"/>
                  <a:pt x="47" y="214"/>
                  <a:pt x="106" y="214"/>
                </a:cubicBezTo>
                <a:cubicBezTo>
                  <a:pt x="165" y="214"/>
                  <a:pt x="213" y="166"/>
                  <a:pt x="213" y="107"/>
                </a:cubicBezTo>
                <a:cubicBezTo>
                  <a:pt x="213" y="48"/>
                  <a:pt x="165" y="0"/>
                  <a:pt x="106" y="0"/>
                </a:cubicBezTo>
                <a:close/>
                <a:moveTo>
                  <a:pt x="106" y="200"/>
                </a:moveTo>
                <a:cubicBezTo>
                  <a:pt x="55" y="200"/>
                  <a:pt x="13" y="158"/>
                  <a:pt x="13" y="107"/>
                </a:cubicBezTo>
                <a:cubicBezTo>
                  <a:pt x="13" y="55"/>
                  <a:pt x="55" y="13"/>
                  <a:pt x="106" y="13"/>
                </a:cubicBezTo>
                <a:cubicBezTo>
                  <a:pt x="158" y="13"/>
                  <a:pt x="200" y="55"/>
                  <a:pt x="200" y="107"/>
                </a:cubicBezTo>
                <a:cubicBezTo>
                  <a:pt x="200" y="158"/>
                  <a:pt x="158" y="200"/>
                  <a:pt x="106" y="200"/>
                </a:cubicBez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9" name="Oval 9"/>
          <p:cNvSpPr>
            <a:spLocks noChangeArrowheads="1"/>
          </p:cNvSpPr>
          <p:nvPr/>
        </p:nvSpPr>
        <p:spPr bwMode="auto">
          <a:xfrm>
            <a:off x="7290947" y="2280191"/>
            <a:ext cx="122636" cy="118806"/>
          </a:xfrm>
          <a:prstGeom prst="ellipse">
            <a:avLst/>
          </a:pr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0" name="Oval 10"/>
          <p:cNvSpPr>
            <a:spLocks noChangeArrowheads="1"/>
          </p:cNvSpPr>
          <p:nvPr/>
        </p:nvSpPr>
        <p:spPr bwMode="auto">
          <a:xfrm>
            <a:off x="6535965" y="2544628"/>
            <a:ext cx="172460" cy="172460"/>
          </a:xfrm>
          <a:prstGeom prst="ellipse">
            <a:avLst/>
          </a:pr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1" name="Freeform 11"/>
          <p:cNvSpPr>
            <a:spLocks/>
          </p:cNvSpPr>
          <p:nvPr/>
        </p:nvSpPr>
        <p:spPr bwMode="auto">
          <a:xfrm>
            <a:off x="6976689" y="2571455"/>
            <a:ext cx="754984" cy="99642"/>
          </a:xfrm>
          <a:custGeom>
            <a:avLst/>
            <a:gdLst>
              <a:gd name="T0" fmla="*/ 192 w 206"/>
              <a:gd name="T1" fmla="*/ 27 h 27"/>
              <a:gd name="T2" fmla="*/ 13 w 206"/>
              <a:gd name="T3" fmla="*/ 27 h 27"/>
              <a:gd name="T4" fmla="*/ 0 w 206"/>
              <a:gd name="T5" fmla="*/ 13 h 27"/>
              <a:gd name="T6" fmla="*/ 0 w 206"/>
              <a:gd name="T7" fmla="*/ 13 h 27"/>
              <a:gd name="T8" fmla="*/ 13 w 206"/>
              <a:gd name="T9" fmla="*/ 0 h 27"/>
              <a:gd name="T10" fmla="*/ 192 w 206"/>
              <a:gd name="T11" fmla="*/ 0 h 27"/>
              <a:gd name="T12" fmla="*/ 206 w 206"/>
              <a:gd name="T13" fmla="*/ 13 h 27"/>
              <a:gd name="T14" fmla="*/ 206 w 206"/>
              <a:gd name="T15" fmla="*/ 13 h 27"/>
              <a:gd name="T16" fmla="*/ 192 w 206"/>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27">
                <a:moveTo>
                  <a:pt x="192" y="27"/>
                </a:moveTo>
                <a:cubicBezTo>
                  <a:pt x="13" y="27"/>
                  <a:pt x="13" y="27"/>
                  <a:pt x="13" y="27"/>
                </a:cubicBezTo>
                <a:cubicBezTo>
                  <a:pt x="6" y="27"/>
                  <a:pt x="0" y="21"/>
                  <a:pt x="0" y="13"/>
                </a:cubicBezTo>
                <a:cubicBezTo>
                  <a:pt x="0" y="13"/>
                  <a:pt x="0" y="13"/>
                  <a:pt x="0" y="13"/>
                </a:cubicBezTo>
                <a:cubicBezTo>
                  <a:pt x="0" y="6"/>
                  <a:pt x="6" y="0"/>
                  <a:pt x="13" y="0"/>
                </a:cubicBezTo>
                <a:cubicBezTo>
                  <a:pt x="192" y="0"/>
                  <a:pt x="192" y="0"/>
                  <a:pt x="192" y="0"/>
                </a:cubicBezTo>
                <a:cubicBezTo>
                  <a:pt x="200" y="0"/>
                  <a:pt x="206" y="6"/>
                  <a:pt x="206" y="13"/>
                </a:cubicBezTo>
                <a:cubicBezTo>
                  <a:pt x="206" y="13"/>
                  <a:pt x="206" y="13"/>
                  <a:pt x="206" y="13"/>
                </a:cubicBezTo>
                <a:cubicBezTo>
                  <a:pt x="206" y="21"/>
                  <a:pt x="200" y="27"/>
                  <a:pt x="192" y="27"/>
                </a:cubicBezTo>
                <a:close/>
              </a:path>
            </a:pathLst>
          </a:cu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2" name="Freeform 12"/>
          <p:cNvSpPr>
            <a:spLocks/>
          </p:cNvSpPr>
          <p:nvPr/>
        </p:nvSpPr>
        <p:spPr bwMode="auto">
          <a:xfrm>
            <a:off x="9686204" y="4085255"/>
            <a:ext cx="68982" cy="686002"/>
          </a:xfrm>
          <a:custGeom>
            <a:avLst/>
            <a:gdLst>
              <a:gd name="T0" fmla="*/ 0 w 19"/>
              <a:gd name="T1" fmla="*/ 5 h 187"/>
              <a:gd name="T2" fmla="*/ 0 w 19"/>
              <a:gd name="T3" fmla="*/ 181 h 187"/>
              <a:gd name="T4" fmla="*/ 6 w 19"/>
              <a:gd name="T5" fmla="*/ 187 h 187"/>
              <a:gd name="T6" fmla="*/ 13 w 19"/>
              <a:gd name="T7" fmla="*/ 187 h 187"/>
              <a:gd name="T8" fmla="*/ 19 w 19"/>
              <a:gd name="T9" fmla="*/ 181 h 187"/>
              <a:gd name="T10" fmla="*/ 19 w 19"/>
              <a:gd name="T11" fmla="*/ 5 h 187"/>
              <a:gd name="T12" fmla="*/ 13 w 19"/>
              <a:gd name="T13" fmla="*/ 0 h 187"/>
              <a:gd name="T14" fmla="*/ 6 w 19"/>
              <a:gd name="T15" fmla="*/ 0 h 187"/>
              <a:gd name="T16" fmla="*/ 0 w 19"/>
              <a:gd name="T17" fmla="*/ 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7">
                <a:moveTo>
                  <a:pt x="0" y="5"/>
                </a:moveTo>
                <a:cubicBezTo>
                  <a:pt x="0" y="181"/>
                  <a:pt x="0" y="181"/>
                  <a:pt x="0" y="181"/>
                </a:cubicBezTo>
                <a:cubicBezTo>
                  <a:pt x="0" y="184"/>
                  <a:pt x="3" y="187"/>
                  <a:pt x="6" y="187"/>
                </a:cubicBezTo>
                <a:cubicBezTo>
                  <a:pt x="13" y="187"/>
                  <a:pt x="13" y="187"/>
                  <a:pt x="13" y="187"/>
                </a:cubicBezTo>
                <a:cubicBezTo>
                  <a:pt x="17" y="187"/>
                  <a:pt x="19" y="184"/>
                  <a:pt x="19" y="181"/>
                </a:cubicBezTo>
                <a:cubicBezTo>
                  <a:pt x="19" y="5"/>
                  <a:pt x="19" y="5"/>
                  <a:pt x="19" y="5"/>
                </a:cubicBezTo>
                <a:cubicBezTo>
                  <a:pt x="19" y="2"/>
                  <a:pt x="17" y="0"/>
                  <a:pt x="13" y="0"/>
                </a:cubicBezTo>
                <a:cubicBezTo>
                  <a:pt x="6" y="0"/>
                  <a:pt x="6" y="0"/>
                  <a:pt x="6" y="0"/>
                </a:cubicBezTo>
                <a:cubicBezTo>
                  <a:pt x="3" y="0"/>
                  <a:pt x="0" y="2"/>
                  <a:pt x="0" y="5"/>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3" name="Freeform 13"/>
          <p:cNvSpPr>
            <a:spLocks/>
          </p:cNvSpPr>
          <p:nvPr/>
        </p:nvSpPr>
        <p:spPr bwMode="auto">
          <a:xfrm>
            <a:off x="4976176" y="3230629"/>
            <a:ext cx="68982" cy="417734"/>
          </a:xfrm>
          <a:custGeom>
            <a:avLst/>
            <a:gdLst>
              <a:gd name="T0" fmla="*/ 0 w 19"/>
              <a:gd name="T1" fmla="*/ 6 h 114"/>
              <a:gd name="T2" fmla="*/ 0 w 19"/>
              <a:gd name="T3" fmla="*/ 108 h 114"/>
              <a:gd name="T4" fmla="*/ 6 w 19"/>
              <a:gd name="T5" fmla="*/ 114 h 114"/>
              <a:gd name="T6" fmla="*/ 13 w 19"/>
              <a:gd name="T7" fmla="*/ 114 h 114"/>
              <a:gd name="T8" fmla="*/ 19 w 19"/>
              <a:gd name="T9" fmla="*/ 108 h 114"/>
              <a:gd name="T10" fmla="*/ 19 w 19"/>
              <a:gd name="T11" fmla="*/ 6 h 114"/>
              <a:gd name="T12" fmla="*/ 13 w 19"/>
              <a:gd name="T13" fmla="*/ 0 h 114"/>
              <a:gd name="T14" fmla="*/ 6 w 19"/>
              <a:gd name="T15" fmla="*/ 0 h 114"/>
              <a:gd name="T16" fmla="*/ 0 w 19"/>
              <a:gd name="T17" fmla="*/ 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4">
                <a:moveTo>
                  <a:pt x="0" y="6"/>
                </a:moveTo>
                <a:cubicBezTo>
                  <a:pt x="0" y="108"/>
                  <a:pt x="0" y="108"/>
                  <a:pt x="0" y="108"/>
                </a:cubicBezTo>
                <a:cubicBezTo>
                  <a:pt x="0" y="111"/>
                  <a:pt x="3" y="114"/>
                  <a:pt x="6" y="114"/>
                </a:cubicBezTo>
                <a:cubicBezTo>
                  <a:pt x="13" y="114"/>
                  <a:pt x="13" y="114"/>
                  <a:pt x="13" y="114"/>
                </a:cubicBezTo>
                <a:cubicBezTo>
                  <a:pt x="16" y="114"/>
                  <a:pt x="19" y="111"/>
                  <a:pt x="19" y="108"/>
                </a:cubicBezTo>
                <a:cubicBezTo>
                  <a:pt x="19" y="6"/>
                  <a:pt x="19" y="6"/>
                  <a:pt x="19" y="6"/>
                </a:cubicBezTo>
                <a:cubicBezTo>
                  <a:pt x="19" y="3"/>
                  <a:pt x="16" y="0"/>
                  <a:pt x="13" y="0"/>
                </a:cubicBezTo>
                <a:cubicBezTo>
                  <a:pt x="6" y="0"/>
                  <a:pt x="6" y="0"/>
                  <a:pt x="6" y="0"/>
                </a:cubicBezTo>
                <a:cubicBezTo>
                  <a:pt x="3" y="0"/>
                  <a:pt x="0" y="3"/>
                  <a:pt x="0" y="6"/>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4" name="Freeform 14"/>
          <p:cNvSpPr>
            <a:spLocks/>
          </p:cNvSpPr>
          <p:nvPr/>
        </p:nvSpPr>
        <p:spPr bwMode="auto">
          <a:xfrm>
            <a:off x="4972344" y="4085255"/>
            <a:ext cx="68982" cy="708998"/>
          </a:xfrm>
          <a:custGeom>
            <a:avLst/>
            <a:gdLst>
              <a:gd name="T0" fmla="*/ 0 w 19"/>
              <a:gd name="T1" fmla="*/ 5 h 193"/>
              <a:gd name="T2" fmla="*/ 0 w 19"/>
              <a:gd name="T3" fmla="*/ 188 h 193"/>
              <a:gd name="T4" fmla="*/ 6 w 19"/>
              <a:gd name="T5" fmla="*/ 193 h 193"/>
              <a:gd name="T6" fmla="*/ 13 w 19"/>
              <a:gd name="T7" fmla="*/ 193 h 193"/>
              <a:gd name="T8" fmla="*/ 19 w 19"/>
              <a:gd name="T9" fmla="*/ 188 h 193"/>
              <a:gd name="T10" fmla="*/ 19 w 19"/>
              <a:gd name="T11" fmla="*/ 5 h 193"/>
              <a:gd name="T12" fmla="*/ 13 w 19"/>
              <a:gd name="T13" fmla="*/ 0 h 193"/>
              <a:gd name="T14" fmla="*/ 6 w 19"/>
              <a:gd name="T15" fmla="*/ 0 h 193"/>
              <a:gd name="T16" fmla="*/ 0 w 19"/>
              <a:gd name="T17" fmla="*/ 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3">
                <a:moveTo>
                  <a:pt x="0" y="5"/>
                </a:moveTo>
                <a:cubicBezTo>
                  <a:pt x="0" y="188"/>
                  <a:pt x="0" y="188"/>
                  <a:pt x="0" y="188"/>
                </a:cubicBezTo>
                <a:cubicBezTo>
                  <a:pt x="0" y="191"/>
                  <a:pt x="3" y="193"/>
                  <a:pt x="6" y="193"/>
                </a:cubicBezTo>
                <a:cubicBezTo>
                  <a:pt x="13" y="193"/>
                  <a:pt x="13" y="193"/>
                  <a:pt x="13" y="193"/>
                </a:cubicBezTo>
                <a:cubicBezTo>
                  <a:pt x="16" y="193"/>
                  <a:pt x="19" y="191"/>
                  <a:pt x="19" y="188"/>
                </a:cubicBezTo>
                <a:cubicBezTo>
                  <a:pt x="19" y="5"/>
                  <a:pt x="19" y="5"/>
                  <a:pt x="19" y="5"/>
                </a:cubicBezTo>
                <a:cubicBezTo>
                  <a:pt x="19" y="2"/>
                  <a:pt x="16" y="0"/>
                  <a:pt x="13" y="0"/>
                </a:cubicBezTo>
                <a:cubicBezTo>
                  <a:pt x="6" y="0"/>
                  <a:pt x="6" y="0"/>
                  <a:pt x="6" y="0"/>
                </a:cubicBezTo>
                <a:cubicBezTo>
                  <a:pt x="3" y="0"/>
                  <a:pt x="0" y="2"/>
                  <a:pt x="0" y="5"/>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5" name="Freeform 15"/>
          <p:cNvSpPr>
            <a:spLocks/>
          </p:cNvSpPr>
          <p:nvPr/>
        </p:nvSpPr>
        <p:spPr bwMode="auto">
          <a:xfrm>
            <a:off x="4976176" y="4962875"/>
            <a:ext cx="68982" cy="712826"/>
          </a:xfrm>
          <a:custGeom>
            <a:avLst/>
            <a:gdLst>
              <a:gd name="T0" fmla="*/ 0 w 19"/>
              <a:gd name="T1" fmla="*/ 6 h 194"/>
              <a:gd name="T2" fmla="*/ 0 w 19"/>
              <a:gd name="T3" fmla="*/ 188 h 194"/>
              <a:gd name="T4" fmla="*/ 6 w 19"/>
              <a:gd name="T5" fmla="*/ 194 h 194"/>
              <a:gd name="T6" fmla="*/ 13 w 19"/>
              <a:gd name="T7" fmla="*/ 194 h 194"/>
              <a:gd name="T8" fmla="*/ 19 w 19"/>
              <a:gd name="T9" fmla="*/ 188 h 194"/>
              <a:gd name="T10" fmla="*/ 19 w 19"/>
              <a:gd name="T11" fmla="*/ 6 h 194"/>
              <a:gd name="T12" fmla="*/ 13 w 19"/>
              <a:gd name="T13" fmla="*/ 0 h 194"/>
              <a:gd name="T14" fmla="*/ 6 w 19"/>
              <a:gd name="T15" fmla="*/ 0 h 194"/>
              <a:gd name="T16" fmla="*/ 0 w 19"/>
              <a:gd name="T17" fmla="*/ 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4">
                <a:moveTo>
                  <a:pt x="0" y="6"/>
                </a:moveTo>
                <a:cubicBezTo>
                  <a:pt x="0" y="188"/>
                  <a:pt x="0" y="188"/>
                  <a:pt x="0" y="188"/>
                </a:cubicBezTo>
                <a:cubicBezTo>
                  <a:pt x="0" y="191"/>
                  <a:pt x="3" y="194"/>
                  <a:pt x="6" y="194"/>
                </a:cubicBezTo>
                <a:cubicBezTo>
                  <a:pt x="13" y="194"/>
                  <a:pt x="13" y="194"/>
                  <a:pt x="13" y="194"/>
                </a:cubicBezTo>
                <a:cubicBezTo>
                  <a:pt x="16" y="194"/>
                  <a:pt x="19" y="191"/>
                  <a:pt x="19" y="188"/>
                </a:cubicBezTo>
                <a:cubicBezTo>
                  <a:pt x="19" y="6"/>
                  <a:pt x="19" y="6"/>
                  <a:pt x="19" y="6"/>
                </a:cubicBezTo>
                <a:cubicBezTo>
                  <a:pt x="19" y="3"/>
                  <a:pt x="16" y="0"/>
                  <a:pt x="13" y="0"/>
                </a:cubicBezTo>
                <a:cubicBezTo>
                  <a:pt x="6" y="0"/>
                  <a:pt x="6" y="0"/>
                  <a:pt x="6" y="0"/>
                </a:cubicBezTo>
                <a:cubicBezTo>
                  <a:pt x="3" y="0"/>
                  <a:pt x="0" y="3"/>
                  <a:pt x="0" y="6"/>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6" name="Rectangle 16"/>
          <p:cNvSpPr>
            <a:spLocks noChangeArrowheads="1"/>
          </p:cNvSpPr>
          <p:nvPr/>
        </p:nvSpPr>
        <p:spPr bwMode="auto">
          <a:xfrm>
            <a:off x="4999170" y="2766906"/>
            <a:ext cx="72818" cy="145632"/>
          </a:xfrm>
          <a:prstGeom prst="rect">
            <a:avLst/>
          </a:prstGeom>
          <a:solidFill>
            <a:srgbClr val="BCBC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7" name="Rectangle 17"/>
          <p:cNvSpPr>
            <a:spLocks noChangeArrowheads="1"/>
          </p:cNvSpPr>
          <p:nvPr/>
        </p:nvSpPr>
        <p:spPr bwMode="auto">
          <a:xfrm>
            <a:off x="9636379" y="2766906"/>
            <a:ext cx="76648" cy="145632"/>
          </a:xfrm>
          <a:prstGeom prst="rect">
            <a:avLst/>
          </a:prstGeom>
          <a:solidFill>
            <a:srgbClr val="BCBC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8" name="Rectangle 18"/>
          <p:cNvSpPr>
            <a:spLocks noChangeArrowheads="1"/>
          </p:cNvSpPr>
          <p:nvPr/>
        </p:nvSpPr>
        <p:spPr bwMode="auto">
          <a:xfrm>
            <a:off x="4999170" y="10826456"/>
            <a:ext cx="72818" cy="145632"/>
          </a:xfrm>
          <a:prstGeom prst="rect">
            <a:avLst/>
          </a:prstGeom>
          <a:solidFill>
            <a:srgbClr val="BCBC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9" name="Rectangle 19"/>
          <p:cNvSpPr>
            <a:spLocks noChangeArrowheads="1"/>
          </p:cNvSpPr>
          <p:nvPr/>
        </p:nvSpPr>
        <p:spPr bwMode="auto">
          <a:xfrm>
            <a:off x="9636379" y="10826456"/>
            <a:ext cx="76648" cy="145632"/>
          </a:xfrm>
          <a:prstGeom prst="rect">
            <a:avLst/>
          </a:prstGeom>
          <a:solidFill>
            <a:srgbClr val="BCBCB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63" name="Rectangle 62"/>
          <p:cNvSpPr/>
          <p:nvPr/>
        </p:nvSpPr>
        <p:spPr>
          <a:xfrm>
            <a:off x="5617294" y="5268695"/>
            <a:ext cx="3531590" cy="2862322"/>
          </a:xfrm>
          <a:prstGeom prst="rect">
            <a:avLst/>
          </a:prstGeom>
        </p:spPr>
        <p:txBody>
          <a:bodyPr>
            <a:spAutoFit/>
          </a:bodyPr>
          <a:lstStyle/>
          <a:p>
            <a:pPr algn="ctr"/>
            <a:r>
              <a:rPr lang="en-US" sz="10800" b="1" dirty="0"/>
              <a:t>AVA</a:t>
            </a:r>
          </a:p>
          <a:p>
            <a:pPr algn="ctr"/>
            <a:r>
              <a:rPr lang="en-US" sz="3600" dirty="0"/>
              <a:t>Presentation Template</a:t>
            </a:r>
          </a:p>
        </p:txBody>
      </p:sp>
    </p:spTree>
    <p:extLst>
      <p:ext uri="{BB962C8B-B14F-4D97-AF65-F5344CB8AC3E}">
        <p14:creationId xmlns:p14="http://schemas.microsoft.com/office/powerpoint/2010/main" val="937231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1000" fill="hold"/>
                                        <p:tgtEl>
                                          <p:spTgt spid="46"/>
                                        </p:tgtEl>
                                        <p:attrNameLst>
                                          <p:attrName>ppt_x</p:attrName>
                                        </p:attrNameLst>
                                      </p:cBhvr>
                                      <p:tavLst>
                                        <p:tav tm="0">
                                          <p:val>
                                            <p:strVal val="#ppt_x"/>
                                          </p:val>
                                        </p:tav>
                                        <p:tav tm="100000">
                                          <p:val>
                                            <p:strVal val="#ppt_x"/>
                                          </p:val>
                                        </p:tav>
                                      </p:tavLst>
                                    </p:anim>
                                    <p:anim calcmode="lin" valueType="num">
                                      <p:cBhvr additive="base">
                                        <p:cTn id="8" dur="1000" fill="hold"/>
                                        <p:tgtEl>
                                          <p:spTgt spid="46"/>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1000" fill="hold"/>
                                        <p:tgtEl>
                                          <p:spTgt spid="47"/>
                                        </p:tgtEl>
                                        <p:attrNameLst>
                                          <p:attrName>ppt_x</p:attrName>
                                        </p:attrNameLst>
                                      </p:cBhvr>
                                      <p:tavLst>
                                        <p:tav tm="0">
                                          <p:val>
                                            <p:strVal val="#ppt_x"/>
                                          </p:val>
                                        </p:tav>
                                        <p:tav tm="100000">
                                          <p:val>
                                            <p:strVal val="#ppt_x"/>
                                          </p:val>
                                        </p:tav>
                                      </p:tavLst>
                                    </p:anim>
                                    <p:anim calcmode="lin" valueType="num">
                                      <p:cBhvr additive="base">
                                        <p:cTn id="12" dur="1000" fill="hold"/>
                                        <p:tgtEl>
                                          <p:spTgt spid="4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000" fill="hold"/>
                                        <p:tgtEl>
                                          <p:spTgt spid="48"/>
                                        </p:tgtEl>
                                        <p:attrNameLst>
                                          <p:attrName>ppt_x</p:attrName>
                                        </p:attrNameLst>
                                      </p:cBhvr>
                                      <p:tavLst>
                                        <p:tav tm="0">
                                          <p:val>
                                            <p:strVal val="#ppt_x"/>
                                          </p:val>
                                        </p:tav>
                                        <p:tav tm="100000">
                                          <p:val>
                                            <p:strVal val="#ppt_x"/>
                                          </p:val>
                                        </p:tav>
                                      </p:tavLst>
                                    </p:anim>
                                    <p:anim calcmode="lin" valueType="num">
                                      <p:cBhvr additive="base">
                                        <p:cTn id="16" dur="1000" fill="hold"/>
                                        <p:tgtEl>
                                          <p:spTgt spid="4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0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1000" fill="hold"/>
                                        <p:tgtEl>
                                          <p:spTgt spid="49"/>
                                        </p:tgtEl>
                                        <p:attrNameLst>
                                          <p:attrName>ppt_x</p:attrName>
                                        </p:attrNameLst>
                                      </p:cBhvr>
                                      <p:tavLst>
                                        <p:tav tm="0">
                                          <p:val>
                                            <p:strVal val="#ppt_x"/>
                                          </p:val>
                                        </p:tav>
                                        <p:tav tm="100000">
                                          <p:val>
                                            <p:strVal val="#ppt_x"/>
                                          </p:val>
                                        </p:tav>
                                      </p:tavLst>
                                    </p:anim>
                                    <p:anim calcmode="lin" valueType="num">
                                      <p:cBhvr additive="base">
                                        <p:cTn id="20" dur="1000" fill="hold"/>
                                        <p:tgtEl>
                                          <p:spTgt spid="49"/>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1000" fill="hold"/>
                                        <p:tgtEl>
                                          <p:spTgt spid="50"/>
                                        </p:tgtEl>
                                        <p:attrNameLst>
                                          <p:attrName>ppt_x</p:attrName>
                                        </p:attrNameLst>
                                      </p:cBhvr>
                                      <p:tavLst>
                                        <p:tav tm="0">
                                          <p:val>
                                            <p:strVal val="#ppt_x"/>
                                          </p:val>
                                        </p:tav>
                                        <p:tav tm="100000">
                                          <p:val>
                                            <p:strVal val="#ppt_x"/>
                                          </p:val>
                                        </p:tav>
                                      </p:tavLst>
                                    </p:anim>
                                    <p:anim calcmode="lin" valueType="num">
                                      <p:cBhvr additive="base">
                                        <p:cTn id="24" dur="1000" fill="hold"/>
                                        <p:tgtEl>
                                          <p:spTgt spid="5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additive="base">
                                        <p:cTn id="27" dur="1400" fill="hold"/>
                                        <p:tgtEl>
                                          <p:spTgt spid="51"/>
                                        </p:tgtEl>
                                        <p:attrNameLst>
                                          <p:attrName>ppt_x</p:attrName>
                                        </p:attrNameLst>
                                      </p:cBhvr>
                                      <p:tavLst>
                                        <p:tav tm="0">
                                          <p:val>
                                            <p:strVal val="#ppt_x"/>
                                          </p:val>
                                        </p:tav>
                                        <p:tav tm="100000">
                                          <p:val>
                                            <p:strVal val="#ppt_x"/>
                                          </p:val>
                                        </p:tav>
                                      </p:tavLst>
                                    </p:anim>
                                    <p:anim calcmode="lin" valueType="num">
                                      <p:cBhvr additive="base">
                                        <p:cTn id="28" dur="1400" fill="hold"/>
                                        <p:tgtEl>
                                          <p:spTgt spid="5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300"/>
                                  </p:stCondLst>
                                  <p:childTnLst>
                                    <p:set>
                                      <p:cBhvr>
                                        <p:cTn id="30" dur="1" fill="hold">
                                          <p:stCondLst>
                                            <p:cond delay="0"/>
                                          </p:stCondLst>
                                        </p:cTn>
                                        <p:tgtEl>
                                          <p:spTgt spid="52"/>
                                        </p:tgtEl>
                                        <p:attrNameLst>
                                          <p:attrName>style.visibility</p:attrName>
                                        </p:attrNameLst>
                                      </p:cBhvr>
                                      <p:to>
                                        <p:strVal val="visible"/>
                                      </p:to>
                                    </p:set>
                                    <p:anim calcmode="lin" valueType="num">
                                      <p:cBhvr additive="base">
                                        <p:cTn id="31" dur="1000" fill="hold"/>
                                        <p:tgtEl>
                                          <p:spTgt spid="52"/>
                                        </p:tgtEl>
                                        <p:attrNameLst>
                                          <p:attrName>ppt_x</p:attrName>
                                        </p:attrNameLst>
                                      </p:cBhvr>
                                      <p:tavLst>
                                        <p:tav tm="0">
                                          <p:val>
                                            <p:strVal val="#ppt_x"/>
                                          </p:val>
                                        </p:tav>
                                        <p:tav tm="100000">
                                          <p:val>
                                            <p:strVal val="#ppt_x"/>
                                          </p:val>
                                        </p:tav>
                                      </p:tavLst>
                                    </p:anim>
                                    <p:anim calcmode="lin" valueType="num">
                                      <p:cBhvr additive="base">
                                        <p:cTn id="32" dur="1000" fill="hold"/>
                                        <p:tgtEl>
                                          <p:spTgt spid="5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53"/>
                                        </p:tgtEl>
                                        <p:attrNameLst>
                                          <p:attrName>style.visibility</p:attrName>
                                        </p:attrNameLst>
                                      </p:cBhvr>
                                      <p:to>
                                        <p:strVal val="visible"/>
                                      </p:to>
                                    </p:set>
                                    <p:anim calcmode="lin" valueType="num">
                                      <p:cBhvr additive="base">
                                        <p:cTn id="35" dur="1400" fill="hold"/>
                                        <p:tgtEl>
                                          <p:spTgt spid="53"/>
                                        </p:tgtEl>
                                        <p:attrNameLst>
                                          <p:attrName>ppt_x</p:attrName>
                                        </p:attrNameLst>
                                      </p:cBhvr>
                                      <p:tavLst>
                                        <p:tav tm="0">
                                          <p:val>
                                            <p:strVal val="#ppt_x"/>
                                          </p:val>
                                        </p:tav>
                                        <p:tav tm="100000">
                                          <p:val>
                                            <p:strVal val="#ppt_x"/>
                                          </p:val>
                                        </p:tav>
                                      </p:tavLst>
                                    </p:anim>
                                    <p:anim calcmode="lin" valueType="num">
                                      <p:cBhvr additive="base">
                                        <p:cTn id="36" dur="1400" fill="hold"/>
                                        <p:tgtEl>
                                          <p:spTgt spid="53"/>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300"/>
                                  </p:stCondLst>
                                  <p:childTnLst>
                                    <p:set>
                                      <p:cBhvr>
                                        <p:cTn id="38" dur="1" fill="hold">
                                          <p:stCondLst>
                                            <p:cond delay="0"/>
                                          </p:stCondLst>
                                        </p:cTn>
                                        <p:tgtEl>
                                          <p:spTgt spid="54"/>
                                        </p:tgtEl>
                                        <p:attrNameLst>
                                          <p:attrName>style.visibility</p:attrName>
                                        </p:attrNameLst>
                                      </p:cBhvr>
                                      <p:to>
                                        <p:strVal val="visible"/>
                                      </p:to>
                                    </p:set>
                                    <p:anim calcmode="lin" valueType="num">
                                      <p:cBhvr additive="base">
                                        <p:cTn id="39" dur="1000" fill="hold"/>
                                        <p:tgtEl>
                                          <p:spTgt spid="54"/>
                                        </p:tgtEl>
                                        <p:attrNameLst>
                                          <p:attrName>ppt_x</p:attrName>
                                        </p:attrNameLst>
                                      </p:cBhvr>
                                      <p:tavLst>
                                        <p:tav tm="0">
                                          <p:val>
                                            <p:strVal val="#ppt_x"/>
                                          </p:val>
                                        </p:tav>
                                        <p:tav tm="100000">
                                          <p:val>
                                            <p:strVal val="#ppt_x"/>
                                          </p:val>
                                        </p:tav>
                                      </p:tavLst>
                                    </p:anim>
                                    <p:anim calcmode="lin" valueType="num">
                                      <p:cBhvr additive="base">
                                        <p:cTn id="40" dur="1000" fill="hold"/>
                                        <p:tgtEl>
                                          <p:spTgt spid="54"/>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100"/>
                                  </p:stCondLst>
                                  <p:childTnLst>
                                    <p:set>
                                      <p:cBhvr>
                                        <p:cTn id="42" dur="1" fill="hold">
                                          <p:stCondLst>
                                            <p:cond delay="0"/>
                                          </p:stCondLst>
                                        </p:cTn>
                                        <p:tgtEl>
                                          <p:spTgt spid="55"/>
                                        </p:tgtEl>
                                        <p:attrNameLst>
                                          <p:attrName>style.visibility</p:attrName>
                                        </p:attrNameLst>
                                      </p:cBhvr>
                                      <p:to>
                                        <p:strVal val="visible"/>
                                      </p:to>
                                    </p:set>
                                    <p:anim calcmode="lin" valueType="num">
                                      <p:cBhvr additive="base">
                                        <p:cTn id="43" dur="1000" fill="hold"/>
                                        <p:tgtEl>
                                          <p:spTgt spid="55"/>
                                        </p:tgtEl>
                                        <p:attrNameLst>
                                          <p:attrName>ppt_x</p:attrName>
                                        </p:attrNameLst>
                                      </p:cBhvr>
                                      <p:tavLst>
                                        <p:tav tm="0">
                                          <p:val>
                                            <p:strVal val="#ppt_x"/>
                                          </p:val>
                                        </p:tav>
                                        <p:tav tm="100000">
                                          <p:val>
                                            <p:strVal val="#ppt_x"/>
                                          </p:val>
                                        </p:tav>
                                      </p:tavLst>
                                    </p:anim>
                                    <p:anim calcmode="lin" valueType="num">
                                      <p:cBhvr additive="base">
                                        <p:cTn id="44" dur="1000" fill="hold"/>
                                        <p:tgtEl>
                                          <p:spTgt spid="55"/>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500"/>
                                  </p:stCondLst>
                                  <p:childTnLst>
                                    <p:set>
                                      <p:cBhvr>
                                        <p:cTn id="46" dur="1" fill="hold">
                                          <p:stCondLst>
                                            <p:cond delay="0"/>
                                          </p:stCondLst>
                                        </p:cTn>
                                        <p:tgtEl>
                                          <p:spTgt spid="56"/>
                                        </p:tgtEl>
                                        <p:attrNameLst>
                                          <p:attrName>style.visibility</p:attrName>
                                        </p:attrNameLst>
                                      </p:cBhvr>
                                      <p:to>
                                        <p:strVal val="visible"/>
                                      </p:to>
                                    </p:set>
                                    <p:anim calcmode="lin" valueType="num">
                                      <p:cBhvr additive="base">
                                        <p:cTn id="47" dur="1000" fill="hold"/>
                                        <p:tgtEl>
                                          <p:spTgt spid="56"/>
                                        </p:tgtEl>
                                        <p:attrNameLst>
                                          <p:attrName>ppt_x</p:attrName>
                                        </p:attrNameLst>
                                      </p:cBhvr>
                                      <p:tavLst>
                                        <p:tav tm="0">
                                          <p:val>
                                            <p:strVal val="#ppt_x"/>
                                          </p:val>
                                        </p:tav>
                                        <p:tav tm="100000">
                                          <p:val>
                                            <p:strVal val="#ppt_x"/>
                                          </p:val>
                                        </p:tav>
                                      </p:tavLst>
                                    </p:anim>
                                    <p:anim calcmode="lin" valueType="num">
                                      <p:cBhvr additive="base">
                                        <p:cTn id="48" dur="1000" fill="hold"/>
                                        <p:tgtEl>
                                          <p:spTgt spid="56"/>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200"/>
                                  </p:stCondLst>
                                  <p:childTnLst>
                                    <p:set>
                                      <p:cBhvr>
                                        <p:cTn id="50" dur="1" fill="hold">
                                          <p:stCondLst>
                                            <p:cond delay="0"/>
                                          </p:stCondLst>
                                        </p:cTn>
                                        <p:tgtEl>
                                          <p:spTgt spid="57"/>
                                        </p:tgtEl>
                                        <p:attrNameLst>
                                          <p:attrName>style.visibility</p:attrName>
                                        </p:attrNameLst>
                                      </p:cBhvr>
                                      <p:to>
                                        <p:strVal val="visible"/>
                                      </p:to>
                                    </p:set>
                                    <p:anim calcmode="lin" valueType="num">
                                      <p:cBhvr additive="base">
                                        <p:cTn id="51" dur="1000" fill="hold"/>
                                        <p:tgtEl>
                                          <p:spTgt spid="57"/>
                                        </p:tgtEl>
                                        <p:attrNameLst>
                                          <p:attrName>ppt_x</p:attrName>
                                        </p:attrNameLst>
                                      </p:cBhvr>
                                      <p:tavLst>
                                        <p:tav tm="0">
                                          <p:val>
                                            <p:strVal val="#ppt_x"/>
                                          </p:val>
                                        </p:tav>
                                        <p:tav tm="100000">
                                          <p:val>
                                            <p:strVal val="#ppt_x"/>
                                          </p:val>
                                        </p:tav>
                                      </p:tavLst>
                                    </p:anim>
                                    <p:anim calcmode="lin" valueType="num">
                                      <p:cBhvr additive="base">
                                        <p:cTn id="52" dur="1000" fill="hold"/>
                                        <p:tgtEl>
                                          <p:spTgt spid="57"/>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600"/>
                                  </p:stCondLst>
                                  <p:childTnLst>
                                    <p:set>
                                      <p:cBhvr>
                                        <p:cTn id="54" dur="1" fill="hold">
                                          <p:stCondLst>
                                            <p:cond delay="0"/>
                                          </p:stCondLst>
                                        </p:cTn>
                                        <p:tgtEl>
                                          <p:spTgt spid="58"/>
                                        </p:tgtEl>
                                        <p:attrNameLst>
                                          <p:attrName>style.visibility</p:attrName>
                                        </p:attrNameLst>
                                      </p:cBhvr>
                                      <p:to>
                                        <p:strVal val="visible"/>
                                      </p:to>
                                    </p:set>
                                    <p:anim calcmode="lin" valueType="num">
                                      <p:cBhvr additive="base">
                                        <p:cTn id="55" dur="1000" fill="hold"/>
                                        <p:tgtEl>
                                          <p:spTgt spid="58"/>
                                        </p:tgtEl>
                                        <p:attrNameLst>
                                          <p:attrName>ppt_x</p:attrName>
                                        </p:attrNameLst>
                                      </p:cBhvr>
                                      <p:tavLst>
                                        <p:tav tm="0">
                                          <p:val>
                                            <p:strVal val="#ppt_x"/>
                                          </p:val>
                                        </p:tav>
                                        <p:tav tm="100000">
                                          <p:val>
                                            <p:strVal val="#ppt_x"/>
                                          </p:val>
                                        </p:tav>
                                      </p:tavLst>
                                    </p:anim>
                                    <p:anim calcmode="lin" valueType="num">
                                      <p:cBhvr additive="base">
                                        <p:cTn id="56" dur="1000" fill="hold"/>
                                        <p:tgtEl>
                                          <p:spTgt spid="58"/>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300"/>
                                  </p:stCondLst>
                                  <p:childTnLst>
                                    <p:set>
                                      <p:cBhvr>
                                        <p:cTn id="58" dur="1" fill="hold">
                                          <p:stCondLst>
                                            <p:cond delay="0"/>
                                          </p:stCondLst>
                                        </p:cTn>
                                        <p:tgtEl>
                                          <p:spTgt spid="59"/>
                                        </p:tgtEl>
                                        <p:attrNameLst>
                                          <p:attrName>style.visibility</p:attrName>
                                        </p:attrNameLst>
                                      </p:cBhvr>
                                      <p:to>
                                        <p:strVal val="visible"/>
                                      </p:to>
                                    </p:set>
                                    <p:anim calcmode="lin" valueType="num">
                                      <p:cBhvr additive="base">
                                        <p:cTn id="59" dur="1000" fill="hold"/>
                                        <p:tgtEl>
                                          <p:spTgt spid="59"/>
                                        </p:tgtEl>
                                        <p:attrNameLst>
                                          <p:attrName>ppt_x</p:attrName>
                                        </p:attrNameLst>
                                      </p:cBhvr>
                                      <p:tavLst>
                                        <p:tav tm="0">
                                          <p:val>
                                            <p:strVal val="#ppt_x"/>
                                          </p:val>
                                        </p:tav>
                                        <p:tav tm="100000">
                                          <p:val>
                                            <p:strVal val="#ppt_x"/>
                                          </p:val>
                                        </p:tav>
                                      </p:tavLst>
                                    </p:anim>
                                    <p:anim calcmode="lin" valueType="num">
                                      <p:cBhvr additive="base">
                                        <p:cTn id="60" dur="1000" fill="hold"/>
                                        <p:tgtEl>
                                          <p:spTgt spid="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92042" y="9584253"/>
            <a:ext cx="7798974" cy="2210764"/>
          </a:xfrm>
          <a:prstGeom prst="rect">
            <a:avLst/>
          </a:prstGeom>
        </p:spPr>
      </p:pic>
      <p:sp>
        <p:nvSpPr>
          <p:cNvPr id="4" name="TextBox 3"/>
          <p:cNvSpPr txBox="1"/>
          <p:nvPr/>
        </p:nvSpPr>
        <p:spPr>
          <a:xfrm>
            <a:off x="399153" y="3200017"/>
            <a:ext cx="8751404" cy="5632311"/>
          </a:xfrm>
          <a:prstGeom prst="rect">
            <a:avLst/>
          </a:prstGeom>
          <a:noFill/>
        </p:spPr>
        <p:txBody>
          <a:bodyPr wrap="square" rtlCol="0">
            <a:spAutoFit/>
          </a:bodyPr>
          <a:lstStyle/>
          <a:p>
            <a:r>
              <a:rPr lang="en-US" sz="12000">
                <a:solidFill>
                  <a:schemeClr val="tx1">
                    <a:alpha val="23000"/>
                  </a:schemeClr>
                </a:solidFill>
              </a:rPr>
              <a:t>TONS OF SLIDES INCLUDED</a:t>
            </a:r>
          </a:p>
        </p:txBody>
      </p:sp>
      <p:sp>
        <p:nvSpPr>
          <p:cNvPr id="29" name="Freeform 5"/>
          <p:cNvSpPr>
            <a:spLocks/>
          </p:cNvSpPr>
          <p:nvPr/>
        </p:nvSpPr>
        <p:spPr bwMode="auto">
          <a:xfrm flipH="1">
            <a:off x="10462386" y="9329918"/>
            <a:ext cx="3389002" cy="1043008"/>
          </a:xfrm>
          <a:custGeom>
            <a:avLst/>
            <a:gdLst>
              <a:gd name="T0" fmla="*/ 395 w 468"/>
              <a:gd name="T1" fmla="*/ 91 h 144"/>
              <a:gd name="T2" fmla="*/ 366 w 468"/>
              <a:gd name="T3" fmla="*/ 0 h 144"/>
              <a:gd name="T4" fmla="*/ 239 w 468"/>
              <a:gd name="T5" fmla="*/ 0 h 144"/>
              <a:gd name="T6" fmla="*/ 229 w 468"/>
              <a:gd name="T7" fmla="*/ 0 h 144"/>
              <a:gd name="T8" fmla="*/ 102 w 468"/>
              <a:gd name="T9" fmla="*/ 0 h 144"/>
              <a:gd name="T10" fmla="*/ 72 w 468"/>
              <a:gd name="T11" fmla="*/ 91 h 144"/>
              <a:gd name="T12" fmla="*/ 77 w 468"/>
              <a:gd name="T13" fmla="*/ 144 h 144"/>
              <a:gd name="T14" fmla="*/ 229 w 468"/>
              <a:gd name="T15" fmla="*/ 144 h 144"/>
              <a:gd name="T16" fmla="*/ 239 w 468"/>
              <a:gd name="T17" fmla="*/ 144 h 144"/>
              <a:gd name="T18" fmla="*/ 391 w 468"/>
              <a:gd name="T19" fmla="*/ 144 h 144"/>
              <a:gd name="T20" fmla="*/ 395 w 468"/>
              <a:gd name="T21" fmla="*/ 9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8" h="144">
                <a:moveTo>
                  <a:pt x="395" y="91"/>
                </a:moveTo>
                <a:cubicBezTo>
                  <a:pt x="367" y="62"/>
                  <a:pt x="366" y="0"/>
                  <a:pt x="366" y="0"/>
                </a:cubicBezTo>
                <a:cubicBezTo>
                  <a:pt x="239" y="0"/>
                  <a:pt x="239" y="0"/>
                  <a:pt x="239" y="0"/>
                </a:cubicBezTo>
                <a:cubicBezTo>
                  <a:pt x="229" y="0"/>
                  <a:pt x="229" y="0"/>
                  <a:pt x="229" y="0"/>
                </a:cubicBezTo>
                <a:cubicBezTo>
                  <a:pt x="102" y="0"/>
                  <a:pt x="102" y="0"/>
                  <a:pt x="102" y="0"/>
                </a:cubicBezTo>
                <a:cubicBezTo>
                  <a:pt x="102" y="0"/>
                  <a:pt x="101" y="62"/>
                  <a:pt x="72" y="91"/>
                </a:cubicBezTo>
                <a:cubicBezTo>
                  <a:pt x="44" y="120"/>
                  <a:pt x="0" y="144"/>
                  <a:pt x="77" y="144"/>
                </a:cubicBezTo>
                <a:cubicBezTo>
                  <a:pt x="138" y="144"/>
                  <a:pt x="205" y="144"/>
                  <a:pt x="229" y="144"/>
                </a:cubicBezTo>
                <a:cubicBezTo>
                  <a:pt x="235" y="144"/>
                  <a:pt x="239" y="144"/>
                  <a:pt x="239" y="144"/>
                </a:cubicBezTo>
                <a:cubicBezTo>
                  <a:pt x="263" y="144"/>
                  <a:pt x="329" y="144"/>
                  <a:pt x="391" y="144"/>
                </a:cubicBezTo>
                <a:cubicBezTo>
                  <a:pt x="468" y="144"/>
                  <a:pt x="423" y="120"/>
                  <a:pt x="395" y="91"/>
                </a:cubicBezTo>
                <a:close/>
              </a:path>
            </a:pathLst>
          </a:custGeom>
          <a:gradFill flip="none" rotWithShape="1">
            <a:gsLst>
              <a:gs pos="63000">
                <a:srgbClr val="6D6F73"/>
              </a:gs>
              <a:gs pos="38000">
                <a:srgbClr val="A7A9AC"/>
              </a:gs>
              <a:gs pos="19000">
                <a:srgbClr val="E0E1E2"/>
              </a:gs>
              <a:gs pos="0">
                <a:srgbClr val="6D6F73"/>
              </a:gs>
              <a:gs pos="100000">
                <a:srgbClr val="A7A9AC"/>
              </a:gs>
            </a:gsLst>
            <a:lin ang="5400000" scaled="1"/>
            <a:tileRect/>
          </a:gradFill>
          <a:ln>
            <a:noFill/>
          </a:ln>
        </p:spPr>
        <p:txBody>
          <a:bodyPr vert="horz" wrap="square" lIns="182880" tIns="91440" rIns="182880" bIns="91440" numCol="1" anchor="t" anchorCtr="0" compatLnSpc="1">
            <a:prstTxWarp prst="textNoShape">
              <a:avLst/>
            </a:prstTxWarp>
          </a:bodyPr>
          <a:lstStyle/>
          <a:p>
            <a:endParaRPr lang="en-US" sz="3600"/>
          </a:p>
        </p:txBody>
      </p:sp>
      <p:sp>
        <p:nvSpPr>
          <p:cNvPr id="27" name="Rectangle: Rounded Corners 26"/>
          <p:cNvSpPr/>
          <p:nvPr/>
        </p:nvSpPr>
        <p:spPr>
          <a:xfrm>
            <a:off x="7513826" y="2922014"/>
            <a:ext cx="9359522" cy="6031156"/>
          </a:xfrm>
          <a:prstGeom prst="roundRect">
            <a:avLst>
              <a:gd name="adj" fmla="val 4415"/>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Rectangle 27"/>
          <p:cNvSpPr/>
          <p:nvPr/>
        </p:nvSpPr>
        <p:spPr>
          <a:xfrm>
            <a:off x="7880667" y="3246722"/>
            <a:ext cx="8580120" cy="48987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Freeform 8"/>
          <p:cNvSpPr>
            <a:spLocks/>
          </p:cNvSpPr>
          <p:nvPr/>
        </p:nvSpPr>
        <p:spPr bwMode="auto">
          <a:xfrm flipH="1">
            <a:off x="7513828" y="8519387"/>
            <a:ext cx="9359522" cy="810550"/>
          </a:xfrm>
          <a:custGeom>
            <a:avLst/>
            <a:gdLst>
              <a:gd name="T0" fmla="*/ 0 w 1292"/>
              <a:gd name="T1" fmla="*/ 70 h 112"/>
              <a:gd name="T2" fmla="*/ 41 w 1292"/>
              <a:gd name="T3" fmla="*/ 112 h 112"/>
              <a:gd name="T4" fmla="*/ 637 w 1292"/>
              <a:gd name="T5" fmla="*/ 112 h 112"/>
              <a:gd name="T6" fmla="*/ 658 w 1292"/>
              <a:gd name="T7" fmla="*/ 112 h 112"/>
              <a:gd name="T8" fmla="*/ 1254 w 1292"/>
              <a:gd name="T9" fmla="*/ 112 h 112"/>
              <a:gd name="T10" fmla="*/ 1292 w 1292"/>
              <a:gd name="T11" fmla="*/ 70 h 112"/>
              <a:gd name="T12" fmla="*/ 1292 w 1292"/>
              <a:gd name="T13" fmla="*/ 0 h 112"/>
              <a:gd name="T14" fmla="*/ 0 w 1292"/>
              <a:gd name="T15" fmla="*/ 0 h 112"/>
              <a:gd name="T16" fmla="*/ 0 w 1292"/>
              <a:gd name="T17" fmla="*/ 7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2" h="112">
                <a:moveTo>
                  <a:pt x="0" y="70"/>
                </a:moveTo>
                <a:cubicBezTo>
                  <a:pt x="0" y="91"/>
                  <a:pt x="20" y="112"/>
                  <a:pt x="41" y="112"/>
                </a:cubicBezTo>
                <a:cubicBezTo>
                  <a:pt x="637" y="112"/>
                  <a:pt x="637" y="112"/>
                  <a:pt x="637" y="112"/>
                </a:cubicBezTo>
                <a:cubicBezTo>
                  <a:pt x="658" y="112"/>
                  <a:pt x="658" y="112"/>
                  <a:pt x="658" y="112"/>
                </a:cubicBezTo>
                <a:cubicBezTo>
                  <a:pt x="1254" y="112"/>
                  <a:pt x="1254" y="112"/>
                  <a:pt x="1254" y="112"/>
                </a:cubicBezTo>
                <a:cubicBezTo>
                  <a:pt x="1275" y="112"/>
                  <a:pt x="1292" y="91"/>
                  <a:pt x="1292" y="70"/>
                </a:cubicBezTo>
                <a:cubicBezTo>
                  <a:pt x="1292" y="0"/>
                  <a:pt x="1292" y="0"/>
                  <a:pt x="1292" y="0"/>
                </a:cubicBezTo>
                <a:cubicBezTo>
                  <a:pt x="0" y="0"/>
                  <a:pt x="0" y="0"/>
                  <a:pt x="0" y="0"/>
                </a:cubicBezTo>
                <a:lnTo>
                  <a:pt x="0" y="70"/>
                </a:lnTo>
                <a:close/>
              </a:path>
            </a:pathLst>
          </a:custGeom>
          <a:gradFill flip="none" rotWithShape="1">
            <a:gsLst>
              <a:gs pos="0">
                <a:srgbClr val="898A8F"/>
              </a:gs>
              <a:gs pos="100000">
                <a:srgbClr val="DBDDE0"/>
              </a:gs>
            </a:gsLst>
            <a:lin ang="0" scaled="1"/>
            <a:tileRect/>
          </a:gradFill>
          <a:ln>
            <a:noFill/>
          </a:ln>
          <a:effectLst>
            <a:outerShdw blurRad="50800" dist="38100" dir="5400000" sx="94000" sy="94000" algn="t" rotWithShape="0">
              <a:prstClr val="black">
                <a:alpha val="78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 name="Oval 30"/>
          <p:cNvSpPr/>
          <p:nvPr/>
        </p:nvSpPr>
        <p:spPr>
          <a:xfrm>
            <a:off x="12003087" y="8755050"/>
            <a:ext cx="381000" cy="381000"/>
          </a:xfrm>
          <a:prstGeom prst="ellipse">
            <a:avLst/>
          </a:prstGeom>
          <a:solidFill>
            <a:srgbClr val="3C3C3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 name="Rectangle 1"/>
          <p:cNvSpPr/>
          <p:nvPr/>
        </p:nvSpPr>
        <p:spPr>
          <a:xfrm>
            <a:off x="8752556" y="4495756"/>
            <a:ext cx="6882066" cy="2308324"/>
          </a:xfrm>
          <a:prstGeom prst="rect">
            <a:avLst/>
          </a:prstGeom>
        </p:spPr>
        <p:txBody>
          <a:bodyPr>
            <a:spAutoFit/>
          </a:bodyPr>
          <a:lstStyle/>
          <a:p>
            <a:pPr algn="ctr"/>
            <a:r>
              <a:rPr lang="en-US" sz="10800" b="1">
                <a:solidFill>
                  <a:srgbClr val="F7F7F7"/>
                </a:solidFill>
              </a:rPr>
              <a:t>AVA</a:t>
            </a:r>
          </a:p>
          <a:p>
            <a:pPr algn="ctr"/>
            <a:r>
              <a:rPr lang="en-US" sz="3600">
                <a:solidFill>
                  <a:srgbClr val="F7F7F7"/>
                </a:solidFill>
              </a:rPr>
              <a:t>Presentation Template</a:t>
            </a:r>
          </a:p>
        </p:txBody>
      </p:sp>
      <p:sp>
        <p:nvSpPr>
          <p:cNvPr id="37" name="Rectangle 36"/>
          <p:cNvSpPr/>
          <p:nvPr/>
        </p:nvSpPr>
        <p:spPr>
          <a:xfrm flipH="1">
            <a:off x="17745237" y="2667851"/>
            <a:ext cx="4450384" cy="3269741"/>
          </a:xfrm>
          <a:prstGeom prst="rect">
            <a:avLst/>
          </a:prstGeom>
        </p:spPr>
        <p:txBody>
          <a:bodyPr wrap="square">
            <a:spAutoFit/>
          </a:bodyPr>
          <a:lstStyle/>
          <a:p>
            <a:pPr>
              <a:lnSpc>
                <a:spcPct val="89000"/>
              </a:lnSpc>
            </a:pPr>
            <a:r>
              <a:rPr lang="en-US" sz="9600">
                <a:latin typeface="dt-line-technology-01" panose="02000509000000000000" pitchFamily="49" charset="0"/>
                <a:cs typeface="Arial" panose="020B0604020202020204" pitchFamily="34" charset="0"/>
              </a:rPr>
              <a:t>6</a:t>
            </a:r>
            <a:endParaRPr lang="en-US" sz="9600">
              <a:solidFill>
                <a:schemeClr val="tx1">
                  <a:lumMod val="90000"/>
                  <a:lumOff val="10000"/>
                </a:schemeClr>
              </a:solidFill>
            </a:endParaRPr>
          </a:p>
          <a:p>
            <a:pPr>
              <a:lnSpc>
                <a:spcPct val="89000"/>
              </a:lnSpc>
            </a:pPr>
            <a:r>
              <a:rPr lang="en-US" sz="4000">
                <a:solidFill>
                  <a:schemeClr val="tx1">
                    <a:lumMod val="90000"/>
                    <a:lumOff val="10000"/>
                  </a:schemeClr>
                </a:solidFill>
              </a:rPr>
              <a:t>Advertising </a:t>
            </a:r>
            <a:endParaRPr lang="en-US" sz="24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38" name="Rectangle 37"/>
          <p:cNvSpPr/>
          <p:nvPr/>
        </p:nvSpPr>
        <p:spPr>
          <a:xfrm flipH="1">
            <a:off x="17869962" y="6804080"/>
            <a:ext cx="4450384" cy="3269741"/>
          </a:xfrm>
          <a:prstGeom prst="rect">
            <a:avLst/>
          </a:prstGeom>
        </p:spPr>
        <p:txBody>
          <a:bodyPr wrap="square">
            <a:spAutoFit/>
          </a:bodyPr>
          <a:lstStyle/>
          <a:p>
            <a:pPr>
              <a:lnSpc>
                <a:spcPct val="89000"/>
              </a:lnSpc>
            </a:pPr>
            <a:r>
              <a:rPr lang="en-US" sz="9600">
                <a:latin typeface="dt-line-business-01" panose="02000509000000000000" pitchFamily="49" charset="0"/>
                <a:cs typeface="Arial" panose="020B0604020202020204" pitchFamily="34" charset="0"/>
              </a:rPr>
              <a:t>T</a:t>
            </a:r>
            <a:endParaRPr lang="en-US" sz="9600">
              <a:solidFill>
                <a:schemeClr val="tx1">
                  <a:lumMod val="90000"/>
                  <a:lumOff val="10000"/>
                </a:schemeClr>
              </a:solidFill>
            </a:endParaRPr>
          </a:p>
          <a:p>
            <a:pPr>
              <a:lnSpc>
                <a:spcPct val="89000"/>
              </a:lnSpc>
            </a:pPr>
            <a:r>
              <a:rPr lang="en-US" sz="4000">
                <a:solidFill>
                  <a:schemeClr val="tx1">
                    <a:lumMod val="90000"/>
                    <a:lumOff val="10000"/>
                  </a:schemeClr>
                </a:solidFill>
              </a:rPr>
              <a:t>International </a:t>
            </a:r>
            <a:endParaRPr lang="en-US" sz="24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Tree>
    <p:extLst>
      <p:ext uri="{BB962C8B-B14F-4D97-AF65-F5344CB8AC3E}">
        <p14:creationId xmlns:p14="http://schemas.microsoft.com/office/powerpoint/2010/main" val="820984329"/>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 name="Picture 5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18025" y="9033426"/>
            <a:ext cx="11751125" cy="1747259"/>
          </a:xfrm>
          <a:prstGeom prst="rect">
            <a:avLst/>
          </a:prstGeom>
        </p:spPr>
      </p:pic>
      <p:sp>
        <p:nvSpPr>
          <p:cNvPr id="22" name="Freeform 5"/>
          <p:cNvSpPr>
            <a:spLocks/>
          </p:cNvSpPr>
          <p:nvPr/>
        </p:nvSpPr>
        <p:spPr bwMode="auto">
          <a:xfrm flipH="1">
            <a:off x="6853451" y="8627606"/>
            <a:ext cx="10736252" cy="1043008"/>
          </a:xfrm>
          <a:custGeom>
            <a:avLst/>
            <a:gdLst>
              <a:gd name="T0" fmla="*/ 395 w 468"/>
              <a:gd name="T1" fmla="*/ 91 h 144"/>
              <a:gd name="T2" fmla="*/ 366 w 468"/>
              <a:gd name="T3" fmla="*/ 0 h 144"/>
              <a:gd name="T4" fmla="*/ 239 w 468"/>
              <a:gd name="T5" fmla="*/ 0 h 144"/>
              <a:gd name="T6" fmla="*/ 229 w 468"/>
              <a:gd name="T7" fmla="*/ 0 h 144"/>
              <a:gd name="T8" fmla="*/ 102 w 468"/>
              <a:gd name="T9" fmla="*/ 0 h 144"/>
              <a:gd name="T10" fmla="*/ 72 w 468"/>
              <a:gd name="T11" fmla="*/ 91 h 144"/>
              <a:gd name="T12" fmla="*/ 77 w 468"/>
              <a:gd name="T13" fmla="*/ 144 h 144"/>
              <a:gd name="T14" fmla="*/ 229 w 468"/>
              <a:gd name="T15" fmla="*/ 144 h 144"/>
              <a:gd name="T16" fmla="*/ 239 w 468"/>
              <a:gd name="T17" fmla="*/ 144 h 144"/>
              <a:gd name="T18" fmla="*/ 391 w 468"/>
              <a:gd name="T19" fmla="*/ 144 h 144"/>
              <a:gd name="T20" fmla="*/ 395 w 468"/>
              <a:gd name="T21" fmla="*/ 91 h 144"/>
              <a:gd name="connsiteX0" fmla="*/ 7717 w 8545"/>
              <a:gd name="connsiteY0" fmla="*/ 6319 h 10000"/>
              <a:gd name="connsiteX1" fmla="*/ 7098 w 8545"/>
              <a:gd name="connsiteY1" fmla="*/ 0 h 10000"/>
              <a:gd name="connsiteX2" fmla="*/ 4384 w 8545"/>
              <a:gd name="connsiteY2" fmla="*/ 0 h 10000"/>
              <a:gd name="connsiteX3" fmla="*/ 4170 w 8545"/>
              <a:gd name="connsiteY3" fmla="*/ 0 h 10000"/>
              <a:gd name="connsiteX4" fmla="*/ 1456 w 8545"/>
              <a:gd name="connsiteY4" fmla="*/ 0 h 10000"/>
              <a:gd name="connsiteX5" fmla="*/ 815 w 8545"/>
              <a:gd name="connsiteY5" fmla="*/ 6319 h 10000"/>
              <a:gd name="connsiteX6" fmla="*/ 922 w 8545"/>
              <a:gd name="connsiteY6" fmla="*/ 10000 h 10000"/>
              <a:gd name="connsiteX7" fmla="*/ 4170 w 8545"/>
              <a:gd name="connsiteY7" fmla="*/ 10000 h 10000"/>
              <a:gd name="connsiteX8" fmla="*/ 4384 w 8545"/>
              <a:gd name="connsiteY8" fmla="*/ 10000 h 10000"/>
              <a:gd name="connsiteX9" fmla="*/ 7632 w 8545"/>
              <a:gd name="connsiteY9" fmla="*/ 10000 h 10000"/>
              <a:gd name="connsiteX10" fmla="*/ 7717 w 8545"/>
              <a:gd name="connsiteY10" fmla="*/ 6319 h 10000"/>
              <a:gd name="connsiteX0" fmla="*/ 8949 w 9918"/>
              <a:gd name="connsiteY0" fmla="*/ 6319 h 10000"/>
              <a:gd name="connsiteX1" fmla="*/ 8225 w 9918"/>
              <a:gd name="connsiteY1" fmla="*/ 0 h 10000"/>
              <a:gd name="connsiteX2" fmla="*/ 5048 w 9918"/>
              <a:gd name="connsiteY2" fmla="*/ 0 h 10000"/>
              <a:gd name="connsiteX3" fmla="*/ 4798 w 9918"/>
              <a:gd name="connsiteY3" fmla="*/ 0 h 10000"/>
              <a:gd name="connsiteX4" fmla="*/ 1622 w 9918"/>
              <a:gd name="connsiteY4" fmla="*/ 0 h 10000"/>
              <a:gd name="connsiteX5" fmla="*/ 872 w 9918"/>
              <a:gd name="connsiteY5" fmla="*/ 6319 h 10000"/>
              <a:gd name="connsiteX6" fmla="*/ 997 w 9918"/>
              <a:gd name="connsiteY6" fmla="*/ 10000 h 10000"/>
              <a:gd name="connsiteX7" fmla="*/ 4798 w 9918"/>
              <a:gd name="connsiteY7" fmla="*/ 10000 h 10000"/>
              <a:gd name="connsiteX8" fmla="*/ 5048 w 9918"/>
              <a:gd name="connsiteY8" fmla="*/ 10000 h 10000"/>
              <a:gd name="connsiteX9" fmla="*/ 8850 w 9918"/>
              <a:gd name="connsiteY9" fmla="*/ 10000 h 10000"/>
              <a:gd name="connsiteX10" fmla="*/ 8949 w 9918"/>
              <a:gd name="connsiteY10" fmla="*/ 6319 h 10000"/>
              <a:gd name="connsiteX0" fmla="*/ 9023 w 10000"/>
              <a:gd name="connsiteY0" fmla="*/ 6319 h 10000"/>
              <a:gd name="connsiteX1" fmla="*/ 8293 w 10000"/>
              <a:gd name="connsiteY1" fmla="*/ 0 h 10000"/>
              <a:gd name="connsiteX2" fmla="*/ 5090 w 10000"/>
              <a:gd name="connsiteY2" fmla="*/ 0 h 10000"/>
              <a:gd name="connsiteX3" fmla="*/ 4838 w 10000"/>
              <a:gd name="connsiteY3" fmla="*/ 0 h 10000"/>
              <a:gd name="connsiteX4" fmla="*/ 1635 w 10000"/>
              <a:gd name="connsiteY4" fmla="*/ 0 h 10000"/>
              <a:gd name="connsiteX5" fmla="*/ 879 w 10000"/>
              <a:gd name="connsiteY5" fmla="*/ 6319 h 10000"/>
              <a:gd name="connsiteX6" fmla="*/ 1005 w 10000"/>
              <a:gd name="connsiteY6" fmla="*/ 10000 h 10000"/>
              <a:gd name="connsiteX7" fmla="*/ 4838 w 10000"/>
              <a:gd name="connsiteY7" fmla="*/ 10000 h 10000"/>
              <a:gd name="connsiteX8" fmla="*/ 5090 w 10000"/>
              <a:gd name="connsiteY8" fmla="*/ 10000 h 10000"/>
              <a:gd name="connsiteX9" fmla="*/ 8923 w 10000"/>
              <a:gd name="connsiteY9" fmla="*/ 10000 h 10000"/>
              <a:gd name="connsiteX10" fmla="*/ 9023 w 10000"/>
              <a:gd name="connsiteY10" fmla="*/ 631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9023" y="6319"/>
                </a:moveTo>
                <a:cubicBezTo>
                  <a:pt x="8317" y="7775"/>
                  <a:pt x="8293" y="0"/>
                  <a:pt x="8293" y="0"/>
                </a:cubicBezTo>
                <a:lnTo>
                  <a:pt x="5090" y="0"/>
                </a:lnTo>
                <a:lnTo>
                  <a:pt x="4838" y="0"/>
                </a:lnTo>
                <a:lnTo>
                  <a:pt x="1635" y="0"/>
                </a:lnTo>
                <a:cubicBezTo>
                  <a:pt x="1635" y="0"/>
                  <a:pt x="2403" y="7228"/>
                  <a:pt x="879" y="6319"/>
                </a:cubicBezTo>
                <a:cubicBezTo>
                  <a:pt x="458" y="4437"/>
                  <a:pt x="-936" y="10000"/>
                  <a:pt x="1005" y="10000"/>
                </a:cubicBezTo>
                <a:lnTo>
                  <a:pt x="4838" y="10000"/>
                </a:lnTo>
                <a:lnTo>
                  <a:pt x="5090" y="10000"/>
                </a:lnTo>
                <a:lnTo>
                  <a:pt x="8923" y="10000"/>
                </a:lnTo>
                <a:cubicBezTo>
                  <a:pt x="10864" y="10000"/>
                  <a:pt x="9729" y="4863"/>
                  <a:pt x="9023" y="6319"/>
                </a:cubicBezTo>
                <a:close/>
              </a:path>
            </a:pathLst>
          </a:custGeom>
          <a:gradFill flip="none" rotWithShape="1">
            <a:gsLst>
              <a:gs pos="63000">
                <a:srgbClr val="6D6F73"/>
              </a:gs>
              <a:gs pos="38000">
                <a:srgbClr val="A7A9AC"/>
              </a:gs>
              <a:gs pos="19000">
                <a:srgbClr val="E0E1E2"/>
              </a:gs>
              <a:gs pos="0">
                <a:srgbClr val="6D6F73"/>
              </a:gs>
              <a:gs pos="100000">
                <a:srgbClr val="A7A9AC"/>
              </a:gs>
            </a:gsLst>
            <a:lin ang="5400000" scaled="1"/>
            <a:tileRect/>
          </a:gradFill>
          <a:ln>
            <a:noFill/>
          </a:ln>
        </p:spPr>
        <p:txBody>
          <a:bodyPr vert="horz" wrap="square" lIns="182880" tIns="91440" rIns="182880" bIns="91440" numCol="1" anchor="t" anchorCtr="0" compatLnSpc="1">
            <a:prstTxWarp prst="textNoShape">
              <a:avLst/>
            </a:prstTxWarp>
          </a:bodyPr>
          <a:lstStyle/>
          <a:p>
            <a:endParaRPr lang="en-US" sz="3600"/>
          </a:p>
        </p:txBody>
      </p:sp>
      <p:sp>
        <p:nvSpPr>
          <p:cNvPr id="41" name="Rectangle: Rounded Corners 40"/>
          <p:cNvSpPr/>
          <p:nvPr/>
        </p:nvSpPr>
        <p:spPr>
          <a:xfrm rot="5400000">
            <a:off x="9483627" y="2760146"/>
            <a:ext cx="5501544" cy="7990064"/>
          </a:xfrm>
          <a:prstGeom prst="roundRect">
            <a:avLst>
              <a:gd name="adj" fmla="val 4415"/>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2" name="Oval 9"/>
          <p:cNvSpPr>
            <a:spLocks noChangeArrowheads="1"/>
          </p:cNvSpPr>
          <p:nvPr/>
        </p:nvSpPr>
        <p:spPr bwMode="auto">
          <a:xfrm flipH="1">
            <a:off x="12027948" y="5834672"/>
            <a:ext cx="29354" cy="28436"/>
          </a:xfrm>
          <a:prstGeom prst="ellipse">
            <a:avLst/>
          </a:pr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3" name="Oval 10"/>
          <p:cNvSpPr>
            <a:spLocks noChangeArrowheads="1"/>
          </p:cNvSpPr>
          <p:nvPr/>
        </p:nvSpPr>
        <p:spPr bwMode="auto">
          <a:xfrm flipH="1">
            <a:off x="12196729" y="5897966"/>
            <a:ext cx="41280" cy="41280"/>
          </a:xfrm>
          <a:prstGeom prst="ellipse">
            <a:avLst/>
          </a:pr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4" name="Freeform 11"/>
          <p:cNvSpPr>
            <a:spLocks/>
          </p:cNvSpPr>
          <p:nvPr/>
        </p:nvSpPr>
        <p:spPr bwMode="auto">
          <a:xfrm flipH="1">
            <a:off x="11951810" y="5904389"/>
            <a:ext cx="180710" cy="23850"/>
          </a:xfrm>
          <a:custGeom>
            <a:avLst/>
            <a:gdLst>
              <a:gd name="T0" fmla="*/ 192 w 206"/>
              <a:gd name="T1" fmla="*/ 27 h 27"/>
              <a:gd name="T2" fmla="*/ 13 w 206"/>
              <a:gd name="T3" fmla="*/ 27 h 27"/>
              <a:gd name="T4" fmla="*/ 0 w 206"/>
              <a:gd name="T5" fmla="*/ 13 h 27"/>
              <a:gd name="T6" fmla="*/ 0 w 206"/>
              <a:gd name="T7" fmla="*/ 13 h 27"/>
              <a:gd name="T8" fmla="*/ 13 w 206"/>
              <a:gd name="T9" fmla="*/ 0 h 27"/>
              <a:gd name="T10" fmla="*/ 192 w 206"/>
              <a:gd name="T11" fmla="*/ 0 h 27"/>
              <a:gd name="T12" fmla="*/ 206 w 206"/>
              <a:gd name="T13" fmla="*/ 13 h 27"/>
              <a:gd name="T14" fmla="*/ 206 w 206"/>
              <a:gd name="T15" fmla="*/ 13 h 27"/>
              <a:gd name="T16" fmla="*/ 192 w 206"/>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27">
                <a:moveTo>
                  <a:pt x="192" y="27"/>
                </a:moveTo>
                <a:cubicBezTo>
                  <a:pt x="13" y="27"/>
                  <a:pt x="13" y="27"/>
                  <a:pt x="13" y="27"/>
                </a:cubicBezTo>
                <a:cubicBezTo>
                  <a:pt x="6" y="27"/>
                  <a:pt x="0" y="21"/>
                  <a:pt x="0" y="13"/>
                </a:cubicBezTo>
                <a:cubicBezTo>
                  <a:pt x="0" y="13"/>
                  <a:pt x="0" y="13"/>
                  <a:pt x="0" y="13"/>
                </a:cubicBezTo>
                <a:cubicBezTo>
                  <a:pt x="0" y="6"/>
                  <a:pt x="6" y="0"/>
                  <a:pt x="13" y="0"/>
                </a:cubicBezTo>
                <a:cubicBezTo>
                  <a:pt x="192" y="0"/>
                  <a:pt x="192" y="0"/>
                  <a:pt x="192" y="0"/>
                </a:cubicBezTo>
                <a:cubicBezTo>
                  <a:pt x="200" y="0"/>
                  <a:pt x="206" y="6"/>
                  <a:pt x="206" y="13"/>
                </a:cubicBezTo>
                <a:cubicBezTo>
                  <a:pt x="206" y="13"/>
                  <a:pt x="206" y="13"/>
                  <a:pt x="206" y="13"/>
                </a:cubicBezTo>
                <a:cubicBezTo>
                  <a:pt x="206" y="21"/>
                  <a:pt x="200" y="27"/>
                  <a:pt x="192" y="27"/>
                </a:cubicBezTo>
                <a:close/>
              </a:path>
            </a:pathLst>
          </a:cu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5" name="Freeform 12"/>
          <p:cNvSpPr>
            <a:spLocks/>
          </p:cNvSpPr>
          <p:nvPr/>
        </p:nvSpPr>
        <p:spPr bwMode="auto">
          <a:xfrm flipH="1">
            <a:off x="11467471" y="6266725"/>
            <a:ext cx="16512" cy="164198"/>
          </a:xfrm>
          <a:custGeom>
            <a:avLst/>
            <a:gdLst>
              <a:gd name="T0" fmla="*/ 0 w 19"/>
              <a:gd name="T1" fmla="*/ 5 h 187"/>
              <a:gd name="T2" fmla="*/ 0 w 19"/>
              <a:gd name="T3" fmla="*/ 181 h 187"/>
              <a:gd name="T4" fmla="*/ 6 w 19"/>
              <a:gd name="T5" fmla="*/ 187 h 187"/>
              <a:gd name="T6" fmla="*/ 13 w 19"/>
              <a:gd name="T7" fmla="*/ 187 h 187"/>
              <a:gd name="T8" fmla="*/ 19 w 19"/>
              <a:gd name="T9" fmla="*/ 181 h 187"/>
              <a:gd name="T10" fmla="*/ 19 w 19"/>
              <a:gd name="T11" fmla="*/ 5 h 187"/>
              <a:gd name="T12" fmla="*/ 13 w 19"/>
              <a:gd name="T13" fmla="*/ 0 h 187"/>
              <a:gd name="T14" fmla="*/ 6 w 19"/>
              <a:gd name="T15" fmla="*/ 0 h 187"/>
              <a:gd name="T16" fmla="*/ 0 w 19"/>
              <a:gd name="T17" fmla="*/ 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7">
                <a:moveTo>
                  <a:pt x="0" y="5"/>
                </a:moveTo>
                <a:cubicBezTo>
                  <a:pt x="0" y="181"/>
                  <a:pt x="0" y="181"/>
                  <a:pt x="0" y="181"/>
                </a:cubicBezTo>
                <a:cubicBezTo>
                  <a:pt x="0" y="184"/>
                  <a:pt x="3" y="187"/>
                  <a:pt x="6" y="187"/>
                </a:cubicBezTo>
                <a:cubicBezTo>
                  <a:pt x="13" y="187"/>
                  <a:pt x="13" y="187"/>
                  <a:pt x="13" y="187"/>
                </a:cubicBezTo>
                <a:cubicBezTo>
                  <a:pt x="17" y="187"/>
                  <a:pt x="19" y="184"/>
                  <a:pt x="19" y="181"/>
                </a:cubicBezTo>
                <a:cubicBezTo>
                  <a:pt x="19" y="5"/>
                  <a:pt x="19" y="5"/>
                  <a:pt x="19" y="5"/>
                </a:cubicBezTo>
                <a:cubicBezTo>
                  <a:pt x="19" y="2"/>
                  <a:pt x="17" y="0"/>
                  <a:pt x="13" y="0"/>
                </a:cubicBezTo>
                <a:cubicBezTo>
                  <a:pt x="6" y="0"/>
                  <a:pt x="6" y="0"/>
                  <a:pt x="6" y="0"/>
                </a:cubicBezTo>
                <a:cubicBezTo>
                  <a:pt x="3" y="0"/>
                  <a:pt x="0" y="2"/>
                  <a:pt x="0" y="5"/>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6" name="Freeform 13"/>
          <p:cNvSpPr>
            <a:spLocks/>
          </p:cNvSpPr>
          <p:nvPr/>
        </p:nvSpPr>
        <p:spPr bwMode="auto">
          <a:xfrm flipH="1">
            <a:off x="12594841" y="6062165"/>
            <a:ext cx="16512" cy="99986"/>
          </a:xfrm>
          <a:custGeom>
            <a:avLst/>
            <a:gdLst>
              <a:gd name="T0" fmla="*/ 0 w 19"/>
              <a:gd name="T1" fmla="*/ 6 h 114"/>
              <a:gd name="T2" fmla="*/ 0 w 19"/>
              <a:gd name="T3" fmla="*/ 108 h 114"/>
              <a:gd name="T4" fmla="*/ 6 w 19"/>
              <a:gd name="T5" fmla="*/ 114 h 114"/>
              <a:gd name="T6" fmla="*/ 13 w 19"/>
              <a:gd name="T7" fmla="*/ 114 h 114"/>
              <a:gd name="T8" fmla="*/ 19 w 19"/>
              <a:gd name="T9" fmla="*/ 108 h 114"/>
              <a:gd name="T10" fmla="*/ 19 w 19"/>
              <a:gd name="T11" fmla="*/ 6 h 114"/>
              <a:gd name="T12" fmla="*/ 13 w 19"/>
              <a:gd name="T13" fmla="*/ 0 h 114"/>
              <a:gd name="T14" fmla="*/ 6 w 19"/>
              <a:gd name="T15" fmla="*/ 0 h 114"/>
              <a:gd name="T16" fmla="*/ 0 w 19"/>
              <a:gd name="T17" fmla="*/ 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4">
                <a:moveTo>
                  <a:pt x="0" y="6"/>
                </a:moveTo>
                <a:cubicBezTo>
                  <a:pt x="0" y="108"/>
                  <a:pt x="0" y="108"/>
                  <a:pt x="0" y="108"/>
                </a:cubicBezTo>
                <a:cubicBezTo>
                  <a:pt x="0" y="111"/>
                  <a:pt x="3" y="114"/>
                  <a:pt x="6" y="114"/>
                </a:cubicBezTo>
                <a:cubicBezTo>
                  <a:pt x="13" y="114"/>
                  <a:pt x="13" y="114"/>
                  <a:pt x="13" y="114"/>
                </a:cubicBezTo>
                <a:cubicBezTo>
                  <a:pt x="16" y="114"/>
                  <a:pt x="19" y="111"/>
                  <a:pt x="19" y="108"/>
                </a:cubicBezTo>
                <a:cubicBezTo>
                  <a:pt x="19" y="6"/>
                  <a:pt x="19" y="6"/>
                  <a:pt x="19" y="6"/>
                </a:cubicBezTo>
                <a:cubicBezTo>
                  <a:pt x="19" y="3"/>
                  <a:pt x="16" y="0"/>
                  <a:pt x="13" y="0"/>
                </a:cubicBezTo>
                <a:cubicBezTo>
                  <a:pt x="6" y="0"/>
                  <a:pt x="6" y="0"/>
                  <a:pt x="6" y="0"/>
                </a:cubicBezTo>
                <a:cubicBezTo>
                  <a:pt x="3" y="0"/>
                  <a:pt x="0" y="3"/>
                  <a:pt x="0" y="6"/>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7" name="Freeform 14"/>
          <p:cNvSpPr>
            <a:spLocks/>
          </p:cNvSpPr>
          <p:nvPr/>
        </p:nvSpPr>
        <p:spPr bwMode="auto">
          <a:xfrm flipH="1">
            <a:off x="12595757" y="6266725"/>
            <a:ext cx="16512" cy="169702"/>
          </a:xfrm>
          <a:custGeom>
            <a:avLst/>
            <a:gdLst>
              <a:gd name="T0" fmla="*/ 0 w 19"/>
              <a:gd name="T1" fmla="*/ 5 h 193"/>
              <a:gd name="T2" fmla="*/ 0 w 19"/>
              <a:gd name="T3" fmla="*/ 188 h 193"/>
              <a:gd name="T4" fmla="*/ 6 w 19"/>
              <a:gd name="T5" fmla="*/ 193 h 193"/>
              <a:gd name="T6" fmla="*/ 13 w 19"/>
              <a:gd name="T7" fmla="*/ 193 h 193"/>
              <a:gd name="T8" fmla="*/ 19 w 19"/>
              <a:gd name="T9" fmla="*/ 188 h 193"/>
              <a:gd name="T10" fmla="*/ 19 w 19"/>
              <a:gd name="T11" fmla="*/ 5 h 193"/>
              <a:gd name="T12" fmla="*/ 13 w 19"/>
              <a:gd name="T13" fmla="*/ 0 h 193"/>
              <a:gd name="T14" fmla="*/ 6 w 19"/>
              <a:gd name="T15" fmla="*/ 0 h 193"/>
              <a:gd name="T16" fmla="*/ 0 w 19"/>
              <a:gd name="T17" fmla="*/ 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3">
                <a:moveTo>
                  <a:pt x="0" y="5"/>
                </a:moveTo>
                <a:cubicBezTo>
                  <a:pt x="0" y="188"/>
                  <a:pt x="0" y="188"/>
                  <a:pt x="0" y="188"/>
                </a:cubicBezTo>
                <a:cubicBezTo>
                  <a:pt x="0" y="191"/>
                  <a:pt x="3" y="193"/>
                  <a:pt x="6" y="193"/>
                </a:cubicBezTo>
                <a:cubicBezTo>
                  <a:pt x="13" y="193"/>
                  <a:pt x="13" y="193"/>
                  <a:pt x="13" y="193"/>
                </a:cubicBezTo>
                <a:cubicBezTo>
                  <a:pt x="16" y="193"/>
                  <a:pt x="19" y="191"/>
                  <a:pt x="19" y="188"/>
                </a:cubicBezTo>
                <a:cubicBezTo>
                  <a:pt x="19" y="5"/>
                  <a:pt x="19" y="5"/>
                  <a:pt x="19" y="5"/>
                </a:cubicBezTo>
                <a:cubicBezTo>
                  <a:pt x="19" y="2"/>
                  <a:pt x="16" y="0"/>
                  <a:pt x="13" y="0"/>
                </a:cubicBezTo>
                <a:cubicBezTo>
                  <a:pt x="6" y="0"/>
                  <a:pt x="6" y="0"/>
                  <a:pt x="6" y="0"/>
                </a:cubicBezTo>
                <a:cubicBezTo>
                  <a:pt x="3" y="0"/>
                  <a:pt x="0" y="2"/>
                  <a:pt x="0" y="5"/>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8" name="Freeform 15"/>
          <p:cNvSpPr>
            <a:spLocks/>
          </p:cNvSpPr>
          <p:nvPr/>
        </p:nvSpPr>
        <p:spPr bwMode="auto">
          <a:xfrm flipH="1">
            <a:off x="12594841" y="6476787"/>
            <a:ext cx="16512" cy="170618"/>
          </a:xfrm>
          <a:custGeom>
            <a:avLst/>
            <a:gdLst>
              <a:gd name="T0" fmla="*/ 0 w 19"/>
              <a:gd name="T1" fmla="*/ 6 h 194"/>
              <a:gd name="T2" fmla="*/ 0 w 19"/>
              <a:gd name="T3" fmla="*/ 188 h 194"/>
              <a:gd name="T4" fmla="*/ 6 w 19"/>
              <a:gd name="T5" fmla="*/ 194 h 194"/>
              <a:gd name="T6" fmla="*/ 13 w 19"/>
              <a:gd name="T7" fmla="*/ 194 h 194"/>
              <a:gd name="T8" fmla="*/ 19 w 19"/>
              <a:gd name="T9" fmla="*/ 188 h 194"/>
              <a:gd name="T10" fmla="*/ 19 w 19"/>
              <a:gd name="T11" fmla="*/ 6 h 194"/>
              <a:gd name="T12" fmla="*/ 13 w 19"/>
              <a:gd name="T13" fmla="*/ 0 h 194"/>
              <a:gd name="T14" fmla="*/ 6 w 19"/>
              <a:gd name="T15" fmla="*/ 0 h 194"/>
              <a:gd name="T16" fmla="*/ 0 w 19"/>
              <a:gd name="T17" fmla="*/ 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4">
                <a:moveTo>
                  <a:pt x="0" y="6"/>
                </a:moveTo>
                <a:cubicBezTo>
                  <a:pt x="0" y="188"/>
                  <a:pt x="0" y="188"/>
                  <a:pt x="0" y="188"/>
                </a:cubicBezTo>
                <a:cubicBezTo>
                  <a:pt x="0" y="191"/>
                  <a:pt x="3" y="194"/>
                  <a:pt x="6" y="194"/>
                </a:cubicBezTo>
                <a:cubicBezTo>
                  <a:pt x="13" y="194"/>
                  <a:pt x="13" y="194"/>
                  <a:pt x="13" y="194"/>
                </a:cubicBezTo>
                <a:cubicBezTo>
                  <a:pt x="16" y="194"/>
                  <a:pt x="19" y="191"/>
                  <a:pt x="19" y="188"/>
                </a:cubicBezTo>
                <a:cubicBezTo>
                  <a:pt x="19" y="6"/>
                  <a:pt x="19" y="6"/>
                  <a:pt x="19" y="6"/>
                </a:cubicBezTo>
                <a:cubicBezTo>
                  <a:pt x="19" y="3"/>
                  <a:pt x="16" y="0"/>
                  <a:pt x="13" y="0"/>
                </a:cubicBezTo>
                <a:cubicBezTo>
                  <a:pt x="6" y="0"/>
                  <a:pt x="6" y="0"/>
                  <a:pt x="6" y="0"/>
                </a:cubicBezTo>
                <a:cubicBezTo>
                  <a:pt x="3" y="0"/>
                  <a:pt x="0" y="3"/>
                  <a:pt x="0" y="6"/>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39" name="Rectangle 16"/>
          <p:cNvSpPr>
            <a:spLocks noChangeArrowheads="1"/>
          </p:cNvSpPr>
          <p:nvPr/>
        </p:nvSpPr>
        <p:spPr bwMode="auto">
          <a:xfrm flipH="1">
            <a:off x="12590700" y="5951171"/>
            <a:ext cx="17430" cy="34858"/>
          </a:xfrm>
          <a:prstGeom prst="rect">
            <a:avLst/>
          </a:prstGeom>
          <a:solidFill>
            <a:srgbClr val="000000"/>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40" name="Rectangle 17"/>
          <p:cNvSpPr>
            <a:spLocks noChangeArrowheads="1"/>
          </p:cNvSpPr>
          <p:nvPr/>
        </p:nvSpPr>
        <p:spPr bwMode="auto">
          <a:xfrm flipH="1">
            <a:off x="11467304" y="5951171"/>
            <a:ext cx="18346" cy="34858"/>
          </a:xfrm>
          <a:prstGeom prst="rect">
            <a:avLst/>
          </a:prstGeom>
          <a:solidFill>
            <a:srgbClr val="000000"/>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6" name="Freeform 8"/>
          <p:cNvSpPr>
            <a:spLocks noEditPoints="1"/>
          </p:cNvSpPr>
          <p:nvPr/>
        </p:nvSpPr>
        <p:spPr bwMode="auto">
          <a:xfrm flipH="1">
            <a:off x="11951810" y="7845407"/>
            <a:ext cx="186214" cy="187130"/>
          </a:xfrm>
          <a:custGeom>
            <a:avLst/>
            <a:gdLst>
              <a:gd name="T0" fmla="*/ 106 w 213"/>
              <a:gd name="T1" fmla="*/ 0 h 214"/>
              <a:gd name="T2" fmla="*/ 0 w 213"/>
              <a:gd name="T3" fmla="*/ 107 h 214"/>
              <a:gd name="T4" fmla="*/ 106 w 213"/>
              <a:gd name="T5" fmla="*/ 214 h 214"/>
              <a:gd name="T6" fmla="*/ 213 w 213"/>
              <a:gd name="T7" fmla="*/ 107 h 214"/>
              <a:gd name="T8" fmla="*/ 106 w 213"/>
              <a:gd name="T9" fmla="*/ 0 h 214"/>
              <a:gd name="T10" fmla="*/ 106 w 213"/>
              <a:gd name="T11" fmla="*/ 200 h 214"/>
              <a:gd name="T12" fmla="*/ 13 w 213"/>
              <a:gd name="T13" fmla="*/ 107 h 214"/>
              <a:gd name="T14" fmla="*/ 106 w 213"/>
              <a:gd name="T15" fmla="*/ 13 h 214"/>
              <a:gd name="T16" fmla="*/ 200 w 213"/>
              <a:gd name="T17" fmla="*/ 107 h 214"/>
              <a:gd name="T18" fmla="*/ 106 w 213"/>
              <a:gd name="T19" fmla="*/ 20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14">
                <a:moveTo>
                  <a:pt x="106" y="0"/>
                </a:moveTo>
                <a:cubicBezTo>
                  <a:pt x="47" y="0"/>
                  <a:pt x="0" y="48"/>
                  <a:pt x="0" y="107"/>
                </a:cubicBezTo>
                <a:cubicBezTo>
                  <a:pt x="0" y="166"/>
                  <a:pt x="47" y="214"/>
                  <a:pt x="106" y="214"/>
                </a:cubicBezTo>
                <a:cubicBezTo>
                  <a:pt x="165" y="214"/>
                  <a:pt x="213" y="166"/>
                  <a:pt x="213" y="107"/>
                </a:cubicBezTo>
                <a:cubicBezTo>
                  <a:pt x="213" y="48"/>
                  <a:pt x="165" y="0"/>
                  <a:pt x="106" y="0"/>
                </a:cubicBezTo>
                <a:close/>
                <a:moveTo>
                  <a:pt x="106" y="200"/>
                </a:moveTo>
                <a:cubicBezTo>
                  <a:pt x="55" y="200"/>
                  <a:pt x="13" y="158"/>
                  <a:pt x="13" y="107"/>
                </a:cubicBezTo>
                <a:cubicBezTo>
                  <a:pt x="13" y="55"/>
                  <a:pt x="55" y="13"/>
                  <a:pt x="106" y="13"/>
                </a:cubicBezTo>
                <a:cubicBezTo>
                  <a:pt x="158" y="13"/>
                  <a:pt x="200" y="55"/>
                  <a:pt x="200" y="107"/>
                </a:cubicBezTo>
                <a:cubicBezTo>
                  <a:pt x="200" y="158"/>
                  <a:pt x="158" y="200"/>
                  <a:pt x="106" y="200"/>
                </a:cubicBezTo>
                <a:close/>
              </a:path>
            </a:pathLst>
          </a:custGeom>
          <a:gradFill>
            <a:gsLst>
              <a:gs pos="100000">
                <a:srgbClr val="DDDDDD"/>
              </a:gs>
              <a:gs pos="0">
                <a:srgbClr val="A6A6A6"/>
              </a:gs>
              <a:gs pos="57000">
                <a:srgbClr val="767676"/>
              </a:gs>
              <a:gs pos="78000">
                <a:srgbClr val="F7F7F7"/>
              </a:gs>
              <a:gs pos="25000">
                <a:srgbClr val="F7F7F7"/>
              </a:gs>
            </a:gsLst>
            <a:lin ang="5400000" scaled="1"/>
          </a:gradFill>
          <a:ln>
            <a:noFill/>
          </a:ln>
        </p:spPr>
        <p:txBody>
          <a:bodyPr vert="horz" wrap="square" lIns="182880" tIns="91440" rIns="182880" bIns="91440" numCol="1" anchor="t" anchorCtr="0" compatLnSpc="1">
            <a:prstTxWarp prst="textNoShape">
              <a:avLst/>
            </a:prstTxWarp>
          </a:bodyPr>
          <a:lstStyle/>
          <a:p>
            <a:endParaRPr lang="en-US" sz="3600"/>
          </a:p>
        </p:txBody>
      </p:sp>
      <p:sp>
        <p:nvSpPr>
          <p:cNvPr id="23" name="Rectangle 22"/>
          <p:cNvSpPr/>
          <p:nvPr/>
        </p:nvSpPr>
        <p:spPr>
          <a:xfrm>
            <a:off x="8566466" y="4367590"/>
            <a:ext cx="7360922" cy="45339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4" name="Rectangle 23"/>
          <p:cNvSpPr/>
          <p:nvPr/>
        </p:nvSpPr>
        <p:spPr>
          <a:xfrm>
            <a:off x="8752556" y="5268694"/>
            <a:ext cx="6882066" cy="2308324"/>
          </a:xfrm>
          <a:prstGeom prst="rect">
            <a:avLst/>
          </a:prstGeom>
        </p:spPr>
        <p:txBody>
          <a:bodyPr>
            <a:spAutoFit/>
          </a:bodyPr>
          <a:lstStyle/>
          <a:p>
            <a:pPr algn="ctr"/>
            <a:r>
              <a:rPr lang="en-US" sz="10800" b="1">
                <a:solidFill>
                  <a:srgbClr val="F7F7F7"/>
                </a:solidFill>
              </a:rPr>
              <a:t>AVA</a:t>
            </a:r>
          </a:p>
          <a:p>
            <a:pPr algn="ctr"/>
            <a:r>
              <a:rPr lang="en-US" sz="3600">
                <a:solidFill>
                  <a:srgbClr val="F7F7F7"/>
                </a:solidFill>
              </a:rPr>
              <a:t>Presentation Template</a:t>
            </a:r>
          </a:p>
        </p:txBody>
      </p:sp>
      <p:sp>
        <p:nvSpPr>
          <p:cNvPr id="17" name="Freeform 8"/>
          <p:cNvSpPr>
            <a:spLocks/>
          </p:cNvSpPr>
          <p:nvPr/>
        </p:nvSpPr>
        <p:spPr bwMode="auto">
          <a:xfrm flipH="1">
            <a:off x="6852457" y="9213294"/>
            <a:ext cx="10737492" cy="366356"/>
          </a:xfrm>
          <a:custGeom>
            <a:avLst/>
            <a:gdLst>
              <a:gd name="T0" fmla="*/ 0 w 1292"/>
              <a:gd name="T1" fmla="*/ 70 h 112"/>
              <a:gd name="T2" fmla="*/ 41 w 1292"/>
              <a:gd name="T3" fmla="*/ 112 h 112"/>
              <a:gd name="T4" fmla="*/ 637 w 1292"/>
              <a:gd name="T5" fmla="*/ 112 h 112"/>
              <a:gd name="T6" fmla="*/ 658 w 1292"/>
              <a:gd name="T7" fmla="*/ 112 h 112"/>
              <a:gd name="T8" fmla="*/ 1254 w 1292"/>
              <a:gd name="T9" fmla="*/ 112 h 112"/>
              <a:gd name="T10" fmla="*/ 1292 w 1292"/>
              <a:gd name="T11" fmla="*/ 70 h 112"/>
              <a:gd name="T12" fmla="*/ 1292 w 1292"/>
              <a:gd name="T13" fmla="*/ 0 h 112"/>
              <a:gd name="T14" fmla="*/ 0 w 1292"/>
              <a:gd name="T15" fmla="*/ 0 h 112"/>
              <a:gd name="T16" fmla="*/ 0 w 1292"/>
              <a:gd name="T17" fmla="*/ 70 h 112"/>
              <a:gd name="connsiteX0" fmla="*/ 0 w 10009"/>
              <a:gd name="connsiteY0" fmla="*/ 6250 h 10000"/>
              <a:gd name="connsiteX1" fmla="*/ 317 w 10009"/>
              <a:gd name="connsiteY1" fmla="*/ 10000 h 10000"/>
              <a:gd name="connsiteX2" fmla="*/ 4930 w 10009"/>
              <a:gd name="connsiteY2" fmla="*/ 10000 h 10000"/>
              <a:gd name="connsiteX3" fmla="*/ 5093 w 10009"/>
              <a:gd name="connsiteY3" fmla="*/ 10000 h 10000"/>
              <a:gd name="connsiteX4" fmla="*/ 9706 w 10009"/>
              <a:gd name="connsiteY4" fmla="*/ 10000 h 10000"/>
              <a:gd name="connsiteX5" fmla="*/ 10000 w 10009"/>
              <a:gd name="connsiteY5" fmla="*/ 6250 h 10000"/>
              <a:gd name="connsiteX6" fmla="*/ 10000 w 10009"/>
              <a:gd name="connsiteY6" fmla="*/ 0 h 10000"/>
              <a:gd name="connsiteX7" fmla="*/ 0 w 10009"/>
              <a:gd name="connsiteY7" fmla="*/ 0 h 10000"/>
              <a:gd name="connsiteX8" fmla="*/ 0 w 10009"/>
              <a:gd name="connsiteY8" fmla="*/ 6250 h 10000"/>
              <a:gd name="connsiteX0" fmla="*/ 0 w 10000"/>
              <a:gd name="connsiteY0" fmla="*/ 6250 h 10000"/>
              <a:gd name="connsiteX1" fmla="*/ 317 w 10000"/>
              <a:gd name="connsiteY1" fmla="*/ 10000 h 10000"/>
              <a:gd name="connsiteX2" fmla="*/ 4930 w 10000"/>
              <a:gd name="connsiteY2" fmla="*/ 10000 h 10000"/>
              <a:gd name="connsiteX3" fmla="*/ 5093 w 10000"/>
              <a:gd name="connsiteY3" fmla="*/ 10000 h 10000"/>
              <a:gd name="connsiteX4" fmla="*/ 9706 w 10000"/>
              <a:gd name="connsiteY4" fmla="*/ 10000 h 10000"/>
              <a:gd name="connsiteX5" fmla="*/ 10000 w 10000"/>
              <a:gd name="connsiteY5" fmla="*/ 6250 h 10000"/>
              <a:gd name="connsiteX6" fmla="*/ 10000 w 10000"/>
              <a:gd name="connsiteY6" fmla="*/ 0 h 10000"/>
              <a:gd name="connsiteX7" fmla="*/ 0 w 10000"/>
              <a:gd name="connsiteY7" fmla="*/ 0 h 10000"/>
              <a:gd name="connsiteX8" fmla="*/ 0 w 10000"/>
              <a:gd name="connsiteY8" fmla="*/ 6250 h 10000"/>
              <a:gd name="connsiteX0" fmla="*/ 0 w 10000"/>
              <a:gd name="connsiteY0" fmla="*/ 6250 h 10437"/>
              <a:gd name="connsiteX1" fmla="*/ 317 w 10000"/>
              <a:gd name="connsiteY1" fmla="*/ 10000 h 10437"/>
              <a:gd name="connsiteX2" fmla="*/ 4930 w 10000"/>
              <a:gd name="connsiteY2" fmla="*/ 10000 h 10437"/>
              <a:gd name="connsiteX3" fmla="*/ 5093 w 10000"/>
              <a:gd name="connsiteY3" fmla="*/ 10000 h 10437"/>
              <a:gd name="connsiteX4" fmla="*/ 9706 w 10000"/>
              <a:gd name="connsiteY4" fmla="*/ 10000 h 10437"/>
              <a:gd name="connsiteX5" fmla="*/ 10000 w 10000"/>
              <a:gd name="connsiteY5" fmla="*/ 6250 h 10437"/>
              <a:gd name="connsiteX6" fmla="*/ 10000 w 10000"/>
              <a:gd name="connsiteY6" fmla="*/ 0 h 10437"/>
              <a:gd name="connsiteX7" fmla="*/ 0 w 10000"/>
              <a:gd name="connsiteY7" fmla="*/ 0 h 10437"/>
              <a:gd name="connsiteX8" fmla="*/ 0 w 10000"/>
              <a:gd name="connsiteY8" fmla="*/ 6250 h 10437"/>
              <a:gd name="connsiteX0" fmla="*/ 0 w 10000"/>
              <a:gd name="connsiteY0" fmla="*/ 6250 h 10437"/>
              <a:gd name="connsiteX1" fmla="*/ 317 w 10000"/>
              <a:gd name="connsiteY1" fmla="*/ 10000 h 10437"/>
              <a:gd name="connsiteX2" fmla="*/ 4930 w 10000"/>
              <a:gd name="connsiteY2" fmla="*/ 10000 h 10437"/>
              <a:gd name="connsiteX3" fmla="*/ 5093 w 10000"/>
              <a:gd name="connsiteY3" fmla="*/ 10000 h 10437"/>
              <a:gd name="connsiteX4" fmla="*/ 9706 w 10000"/>
              <a:gd name="connsiteY4" fmla="*/ 10000 h 10437"/>
              <a:gd name="connsiteX5" fmla="*/ 10000 w 10000"/>
              <a:gd name="connsiteY5" fmla="*/ 6250 h 10437"/>
              <a:gd name="connsiteX6" fmla="*/ 10000 w 10000"/>
              <a:gd name="connsiteY6" fmla="*/ 0 h 10437"/>
              <a:gd name="connsiteX7" fmla="*/ 0 w 10000"/>
              <a:gd name="connsiteY7" fmla="*/ 0 h 10437"/>
              <a:gd name="connsiteX8" fmla="*/ 0 w 10000"/>
              <a:gd name="connsiteY8" fmla="*/ 6250 h 10437"/>
              <a:gd name="connsiteX0" fmla="*/ 0 w 10000"/>
              <a:gd name="connsiteY0" fmla="*/ 6250 h 10437"/>
              <a:gd name="connsiteX1" fmla="*/ 317 w 10000"/>
              <a:gd name="connsiteY1" fmla="*/ 10000 h 10437"/>
              <a:gd name="connsiteX2" fmla="*/ 4930 w 10000"/>
              <a:gd name="connsiteY2" fmla="*/ 10000 h 10437"/>
              <a:gd name="connsiteX3" fmla="*/ 5093 w 10000"/>
              <a:gd name="connsiteY3" fmla="*/ 10000 h 10437"/>
              <a:gd name="connsiteX4" fmla="*/ 9706 w 10000"/>
              <a:gd name="connsiteY4" fmla="*/ 10000 h 10437"/>
              <a:gd name="connsiteX5" fmla="*/ 10000 w 10000"/>
              <a:gd name="connsiteY5" fmla="*/ 6250 h 10437"/>
              <a:gd name="connsiteX6" fmla="*/ 10000 w 10000"/>
              <a:gd name="connsiteY6" fmla="*/ 0 h 10437"/>
              <a:gd name="connsiteX7" fmla="*/ 0 w 10000"/>
              <a:gd name="connsiteY7" fmla="*/ 0 h 10437"/>
              <a:gd name="connsiteX8" fmla="*/ 0 w 10000"/>
              <a:gd name="connsiteY8" fmla="*/ 6250 h 10437"/>
              <a:gd name="connsiteX0" fmla="*/ 123 w 10127"/>
              <a:gd name="connsiteY0" fmla="*/ 8392 h 10437"/>
              <a:gd name="connsiteX1" fmla="*/ 444 w 10127"/>
              <a:gd name="connsiteY1" fmla="*/ 10000 h 10437"/>
              <a:gd name="connsiteX2" fmla="*/ 5057 w 10127"/>
              <a:gd name="connsiteY2" fmla="*/ 10000 h 10437"/>
              <a:gd name="connsiteX3" fmla="*/ 5220 w 10127"/>
              <a:gd name="connsiteY3" fmla="*/ 10000 h 10437"/>
              <a:gd name="connsiteX4" fmla="*/ 9833 w 10127"/>
              <a:gd name="connsiteY4" fmla="*/ 10000 h 10437"/>
              <a:gd name="connsiteX5" fmla="*/ 10127 w 10127"/>
              <a:gd name="connsiteY5" fmla="*/ 6250 h 10437"/>
              <a:gd name="connsiteX6" fmla="*/ 10127 w 10127"/>
              <a:gd name="connsiteY6" fmla="*/ 0 h 10437"/>
              <a:gd name="connsiteX7" fmla="*/ 127 w 10127"/>
              <a:gd name="connsiteY7" fmla="*/ 0 h 10437"/>
              <a:gd name="connsiteX8" fmla="*/ 123 w 10127"/>
              <a:gd name="connsiteY8" fmla="*/ 8392 h 10437"/>
              <a:gd name="connsiteX0" fmla="*/ 0 w 10004"/>
              <a:gd name="connsiteY0" fmla="*/ 8392 h 10437"/>
              <a:gd name="connsiteX1" fmla="*/ 321 w 10004"/>
              <a:gd name="connsiteY1" fmla="*/ 10000 h 10437"/>
              <a:gd name="connsiteX2" fmla="*/ 4934 w 10004"/>
              <a:gd name="connsiteY2" fmla="*/ 10000 h 10437"/>
              <a:gd name="connsiteX3" fmla="*/ 5097 w 10004"/>
              <a:gd name="connsiteY3" fmla="*/ 10000 h 10437"/>
              <a:gd name="connsiteX4" fmla="*/ 9710 w 10004"/>
              <a:gd name="connsiteY4" fmla="*/ 10000 h 10437"/>
              <a:gd name="connsiteX5" fmla="*/ 10004 w 10004"/>
              <a:gd name="connsiteY5" fmla="*/ 6250 h 10437"/>
              <a:gd name="connsiteX6" fmla="*/ 10004 w 10004"/>
              <a:gd name="connsiteY6" fmla="*/ 0 h 10437"/>
              <a:gd name="connsiteX7" fmla="*/ 4 w 10004"/>
              <a:gd name="connsiteY7" fmla="*/ 0 h 10437"/>
              <a:gd name="connsiteX8" fmla="*/ 0 w 10004"/>
              <a:gd name="connsiteY8" fmla="*/ 8392 h 10437"/>
              <a:gd name="connsiteX0" fmla="*/ 0 w 10004"/>
              <a:gd name="connsiteY0" fmla="*/ 8392 h 10437"/>
              <a:gd name="connsiteX1" fmla="*/ 321 w 10004"/>
              <a:gd name="connsiteY1" fmla="*/ 10000 h 10437"/>
              <a:gd name="connsiteX2" fmla="*/ 4934 w 10004"/>
              <a:gd name="connsiteY2" fmla="*/ 10000 h 10437"/>
              <a:gd name="connsiteX3" fmla="*/ 5097 w 10004"/>
              <a:gd name="connsiteY3" fmla="*/ 10000 h 10437"/>
              <a:gd name="connsiteX4" fmla="*/ 9710 w 10004"/>
              <a:gd name="connsiteY4" fmla="*/ 10000 h 10437"/>
              <a:gd name="connsiteX5" fmla="*/ 10004 w 10004"/>
              <a:gd name="connsiteY5" fmla="*/ 6250 h 10437"/>
              <a:gd name="connsiteX6" fmla="*/ 10004 w 10004"/>
              <a:gd name="connsiteY6" fmla="*/ 0 h 10437"/>
              <a:gd name="connsiteX7" fmla="*/ 4 w 10004"/>
              <a:gd name="connsiteY7" fmla="*/ 0 h 10437"/>
              <a:gd name="connsiteX8" fmla="*/ 0 w 10004"/>
              <a:gd name="connsiteY8" fmla="*/ 8392 h 10437"/>
              <a:gd name="connsiteX0" fmla="*/ 0 w 10004"/>
              <a:gd name="connsiteY0" fmla="*/ 8392 h 10437"/>
              <a:gd name="connsiteX1" fmla="*/ 321 w 10004"/>
              <a:gd name="connsiteY1" fmla="*/ 10000 h 10437"/>
              <a:gd name="connsiteX2" fmla="*/ 4934 w 10004"/>
              <a:gd name="connsiteY2" fmla="*/ 10000 h 10437"/>
              <a:gd name="connsiteX3" fmla="*/ 5097 w 10004"/>
              <a:gd name="connsiteY3" fmla="*/ 10000 h 10437"/>
              <a:gd name="connsiteX4" fmla="*/ 9710 w 10004"/>
              <a:gd name="connsiteY4" fmla="*/ 10000 h 10437"/>
              <a:gd name="connsiteX5" fmla="*/ 10004 w 10004"/>
              <a:gd name="connsiteY5" fmla="*/ 6250 h 10437"/>
              <a:gd name="connsiteX6" fmla="*/ 10004 w 10004"/>
              <a:gd name="connsiteY6" fmla="*/ 0 h 10437"/>
              <a:gd name="connsiteX7" fmla="*/ 4 w 10004"/>
              <a:gd name="connsiteY7" fmla="*/ 0 h 10437"/>
              <a:gd name="connsiteX8" fmla="*/ 0 w 10004"/>
              <a:gd name="connsiteY8" fmla="*/ 8392 h 1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4" h="10437">
                <a:moveTo>
                  <a:pt x="0" y="8392"/>
                </a:moveTo>
                <a:cubicBezTo>
                  <a:pt x="0" y="9517"/>
                  <a:pt x="28" y="9839"/>
                  <a:pt x="321" y="10000"/>
                </a:cubicBezTo>
                <a:cubicBezTo>
                  <a:pt x="1079" y="10416"/>
                  <a:pt x="3396" y="10000"/>
                  <a:pt x="4934" y="10000"/>
                </a:cubicBezTo>
                <a:lnTo>
                  <a:pt x="5097" y="10000"/>
                </a:lnTo>
                <a:cubicBezTo>
                  <a:pt x="6635" y="10000"/>
                  <a:pt x="8529" y="10985"/>
                  <a:pt x="9710" y="10000"/>
                </a:cubicBezTo>
                <a:cubicBezTo>
                  <a:pt x="9999" y="9759"/>
                  <a:pt x="10005" y="9594"/>
                  <a:pt x="10004" y="6250"/>
                </a:cubicBezTo>
                <a:cubicBezTo>
                  <a:pt x="10002" y="-80"/>
                  <a:pt x="10004" y="0"/>
                  <a:pt x="10004" y="0"/>
                </a:cubicBezTo>
                <a:lnTo>
                  <a:pt x="4" y="0"/>
                </a:lnTo>
                <a:cubicBezTo>
                  <a:pt x="3" y="2797"/>
                  <a:pt x="1" y="5595"/>
                  <a:pt x="0" y="8392"/>
                </a:cubicBezTo>
                <a:close/>
              </a:path>
            </a:pathLst>
          </a:custGeom>
          <a:gradFill flip="none" rotWithShape="1">
            <a:gsLst>
              <a:gs pos="0">
                <a:srgbClr val="898A8F"/>
              </a:gs>
              <a:gs pos="100000">
                <a:srgbClr val="DBDDE0"/>
              </a:gs>
            </a:gsLst>
            <a:lin ang="0" scaled="1"/>
            <a:tileRect/>
          </a:gradFill>
          <a:ln>
            <a:noFill/>
          </a:ln>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9"/>
          <p:cNvSpPr>
            <a:spLocks/>
          </p:cNvSpPr>
          <p:nvPr/>
        </p:nvSpPr>
        <p:spPr bwMode="auto">
          <a:xfrm>
            <a:off x="16695826" y="9374071"/>
            <a:ext cx="392754" cy="49094"/>
          </a:xfrm>
          <a:custGeom>
            <a:avLst/>
            <a:gdLst>
              <a:gd name="T0" fmla="*/ 27 w 27"/>
              <a:gd name="T1" fmla="*/ 2 h 3"/>
              <a:gd name="T2" fmla="*/ 26 w 27"/>
              <a:gd name="T3" fmla="*/ 3 h 3"/>
              <a:gd name="T4" fmla="*/ 1 w 27"/>
              <a:gd name="T5" fmla="*/ 3 h 3"/>
              <a:gd name="T6" fmla="*/ 0 w 27"/>
              <a:gd name="T7" fmla="*/ 2 h 3"/>
              <a:gd name="T8" fmla="*/ 0 w 27"/>
              <a:gd name="T9" fmla="*/ 2 h 3"/>
              <a:gd name="T10" fmla="*/ 1 w 27"/>
              <a:gd name="T11" fmla="*/ 0 h 3"/>
              <a:gd name="T12" fmla="*/ 26 w 27"/>
              <a:gd name="T13" fmla="*/ 0 h 3"/>
              <a:gd name="T14" fmla="*/ 27 w 27"/>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
                <a:moveTo>
                  <a:pt x="27" y="2"/>
                </a:moveTo>
                <a:cubicBezTo>
                  <a:pt x="27" y="2"/>
                  <a:pt x="27" y="3"/>
                  <a:pt x="26" y="3"/>
                </a:cubicBezTo>
                <a:cubicBezTo>
                  <a:pt x="1" y="3"/>
                  <a:pt x="1" y="3"/>
                  <a:pt x="1" y="3"/>
                </a:cubicBezTo>
                <a:cubicBezTo>
                  <a:pt x="1" y="3"/>
                  <a:pt x="0" y="2"/>
                  <a:pt x="0" y="2"/>
                </a:cubicBezTo>
                <a:cubicBezTo>
                  <a:pt x="0" y="2"/>
                  <a:pt x="0" y="2"/>
                  <a:pt x="0" y="2"/>
                </a:cubicBezTo>
                <a:cubicBezTo>
                  <a:pt x="0" y="1"/>
                  <a:pt x="1" y="0"/>
                  <a:pt x="1" y="0"/>
                </a:cubicBezTo>
                <a:cubicBezTo>
                  <a:pt x="26" y="0"/>
                  <a:pt x="26" y="0"/>
                  <a:pt x="26" y="0"/>
                </a:cubicBezTo>
                <a:cubicBezTo>
                  <a:pt x="27" y="0"/>
                  <a:pt x="27" y="1"/>
                  <a:pt x="27" y="2"/>
                </a:cubicBezTo>
                <a:close/>
              </a:path>
            </a:pathLst>
          </a:custGeom>
          <a:solidFill>
            <a:srgbClr val="5F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4" name="Freeform 10"/>
          <p:cNvSpPr>
            <a:spLocks/>
          </p:cNvSpPr>
          <p:nvPr/>
        </p:nvSpPr>
        <p:spPr bwMode="auto">
          <a:xfrm>
            <a:off x="11467303" y="9245200"/>
            <a:ext cx="1515780" cy="159556"/>
          </a:xfrm>
          <a:custGeom>
            <a:avLst/>
            <a:gdLst>
              <a:gd name="T0" fmla="*/ 2 w 104"/>
              <a:gd name="T1" fmla="*/ 0 h 11"/>
              <a:gd name="T2" fmla="*/ 9 w 104"/>
              <a:gd name="T3" fmla="*/ 10 h 11"/>
              <a:gd name="T4" fmla="*/ 94 w 104"/>
              <a:gd name="T5" fmla="*/ 10 h 11"/>
              <a:gd name="T6" fmla="*/ 102 w 104"/>
              <a:gd name="T7" fmla="*/ 0 h 11"/>
              <a:gd name="T8" fmla="*/ 2 w 104"/>
              <a:gd name="T9" fmla="*/ 0 h 11"/>
            </a:gdLst>
            <a:ahLst/>
            <a:cxnLst>
              <a:cxn ang="0">
                <a:pos x="T0" y="T1"/>
              </a:cxn>
              <a:cxn ang="0">
                <a:pos x="T2" y="T3"/>
              </a:cxn>
              <a:cxn ang="0">
                <a:pos x="T4" y="T5"/>
              </a:cxn>
              <a:cxn ang="0">
                <a:pos x="T6" y="T7"/>
              </a:cxn>
              <a:cxn ang="0">
                <a:pos x="T8" y="T9"/>
              </a:cxn>
            </a:cxnLst>
            <a:rect l="0" t="0" r="r" b="b"/>
            <a:pathLst>
              <a:path w="104" h="11">
                <a:moveTo>
                  <a:pt x="2" y="0"/>
                </a:moveTo>
                <a:cubicBezTo>
                  <a:pt x="2" y="0"/>
                  <a:pt x="0" y="9"/>
                  <a:pt x="9" y="10"/>
                </a:cubicBezTo>
                <a:cubicBezTo>
                  <a:pt x="94" y="10"/>
                  <a:pt x="94" y="10"/>
                  <a:pt x="94" y="10"/>
                </a:cubicBezTo>
                <a:cubicBezTo>
                  <a:pt x="94" y="10"/>
                  <a:pt x="104" y="11"/>
                  <a:pt x="102" y="0"/>
                </a:cubicBezTo>
                <a:lnTo>
                  <a:pt x="2" y="0"/>
                </a:lnTo>
                <a:close/>
              </a:path>
            </a:pathLst>
          </a:custGeom>
          <a:solidFill>
            <a:srgbClr val="808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6" name="Rectangle 15"/>
          <p:cNvSpPr/>
          <p:nvPr/>
        </p:nvSpPr>
        <p:spPr>
          <a:xfrm>
            <a:off x="6208040" y="1930566"/>
            <a:ext cx="1723549" cy="1938992"/>
          </a:xfrm>
          <a:prstGeom prst="rect">
            <a:avLst/>
          </a:prstGeom>
        </p:spPr>
        <p:txBody>
          <a:bodyPr wrap="none">
            <a:spAutoFit/>
          </a:bodyPr>
          <a:lstStyle/>
          <a:p>
            <a:r>
              <a:rPr lang="en-US" sz="12000">
                <a:solidFill>
                  <a:schemeClr val="tx1">
                    <a:alpha val="47000"/>
                  </a:schemeClr>
                </a:solidFill>
                <a:latin typeface="dt-line-technology-01" panose="02000509000000000000" pitchFamily="49" charset="0"/>
                <a:cs typeface="Arial" panose="020B0604020202020204" pitchFamily="34" charset="0"/>
              </a:rPr>
              <a:t>z</a:t>
            </a:r>
            <a:endParaRPr lang="en-US" sz="12000">
              <a:solidFill>
                <a:schemeClr val="tx1">
                  <a:alpha val="47000"/>
                </a:schemeClr>
              </a:solidFill>
            </a:endParaRPr>
          </a:p>
        </p:txBody>
      </p:sp>
      <p:sp>
        <p:nvSpPr>
          <p:cNvPr id="43" name="Rectangle 42"/>
          <p:cNvSpPr/>
          <p:nvPr/>
        </p:nvSpPr>
        <p:spPr>
          <a:xfrm>
            <a:off x="9556955" y="1125643"/>
            <a:ext cx="2236510" cy="2554545"/>
          </a:xfrm>
          <a:prstGeom prst="rect">
            <a:avLst/>
          </a:prstGeom>
        </p:spPr>
        <p:txBody>
          <a:bodyPr wrap="none">
            <a:spAutoFit/>
          </a:bodyPr>
          <a:lstStyle/>
          <a:p>
            <a:r>
              <a:rPr lang="en-US" sz="16000">
                <a:solidFill>
                  <a:schemeClr val="tx1">
                    <a:alpha val="47000"/>
                  </a:schemeClr>
                </a:solidFill>
                <a:latin typeface="dt-line-technology-01" panose="02000509000000000000" pitchFamily="49" charset="0"/>
                <a:cs typeface="Arial" panose="020B0604020202020204" pitchFamily="34" charset="0"/>
              </a:rPr>
              <a:t>b</a:t>
            </a:r>
            <a:endParaRPr lang="en-US" sz="16000">
              <a:solidFill>
                <a:schemeClr val="tx1">
                  <a:alpha val="47000"/>
                </a:schemeClr>
              </a:solidFill>
            </a:endParaRPr>
          </a:p>
        </p:txBody>
      </p:sp>
      <p:sp>
        <p:nvSpPr>
          <p:cNvPr id="44" name="Rectangle 43"/>
          <p:cNvSpPr/>
          <p:nvPr/>
        </p:nvSpPr>
        <p:spPr>
          <a:xfrm>
            <a:off x="14239367" y="2300013"/>
            <a:ext cx="1210588" cy="1323439"/>
          </a:xfrm>
          <a:prstGeom prst="rect">
            <a:avLst/>
          </a:prstGeom>
        </p:spPr>
        <p:txBody>
          <a:bodyPr wrap="none">
            <a:spAutoFit/>
          </a:bodyPr>
          <a:lstStyle/>
          <a:p>
            <a:r>
              <a:rPr lang="en-US" sz="8000">
                <a:solidFill>
                  <a:schemeClr val="tx1">
                    <a:alpha val="47000"/>
                  </a:schemeClr>
                </a:solidFill>
                <a:latin typeface="dt-line-technology-01" panose="02000509000000000000" pitchFamily="49" charset="0"/>
                <a:cs typeface="Arial" panose="020B0604020202020204" pitchFamily="34" charset="0"/>
              </a:rPr>
              <a:t>c</a:t>
            </a:r>
            <a:endParaRPr lang="en-US" sz="8000">
              <a:solidFill>
                <a:schemeClr val="tx1">
                  <a:alpha val="47000"/>
                </a:schemeClr>
              </a:solidFill>
            </a:endParaRPr>
          </a:p>
        </p:txBody>
      </p:sp>
      <p:sp>
        <p:nvSpPr>
          <p:cNvPr id="45" name="Rectangle 44"/>
          <p:cNvSpPr/>
          <p:nvPr/>
        </p:nvSpPr>
        <p:spPr>
          <a:xfrm>
            <a:off x="5016310" y="6577178"/>
            <a:ext cx="1723549" cy="1938992"/>
          </a:xfrm>
          <a:prstGeom prst="rect">
            <a:avLst/>
          </a:prstGeom>
        </p:spPr>
        <p:txBody>
          <a:bodyPr wrap="none">
            <a:spAutoFit/>
          </a:bodyPr>
          <a:lstStyle/>
          <a:p>
            <a:r>
              <a:rPr lang="en-US" sz="12000">
                <a:solidFill>
                  <a:schemeClr val="tx1">
                    <a:alpha val="47000"/>
                  </a:schemeClr>
                </a:solidFill>
                <a:latin typeface="dt-line-technology-01" panose="02000509000000000000" pitchFamily="49" charset="0"/>
                <a:cs typeface="Arial" panose="020B0604020202020204" pitchFamily="34" charset="0"/>
              </a:rPr>
              <a:t>d</a:t>
            </a:r>
            <a:endParaRPr lang="en-US" sz="12000">
              <a:solidFill>
                <a:schemeClr val="tx1">
                  <a:alpha val="47000"/>
                </a:schemeClr>
              </a:solidFill>
            </a:endParaRPr>
          </a:p>
        </p:txBody>
      </p:sp>
      <p:sp>
        <p:nvSpPr>
          <p:cNvPr id="46" name="Rectangle 45"/>
          <p:cNvSpPr/>
          <p:nvPr/>
        </p:nvSpPr>
        <p:spPr>
          <a:xfrm>
            <a:off x="16922956" y="4317496"/>
            <a:ext cx="1723549" cy="1938992"/>
          </a:xfrm>
          <a:prstGeom prst="rect">
            <a:avLst/>
          </a:prstGeom>
        </p:spPr>
        <p:txBody>
          <a:bodyPr wrap="none">
            <a:spAutoFit/>
          </a:bodyPr>
          <a:lstStyle/>
          <a:p>
            <a:r>
              <a:rPr lang="en-US" sz="12000">
                <a:solidFill>
                  <a:schemeClr val="tx1">
                    <a:alpha val="47000"/>
                  </a:schemeClr>
                </a:solidFill>
                <a:latin typeface="dt-line-technology-01" panose="02000509000000000000" pitchFamily="49" charset="0"/>
                <a:cs typeface="Arial" panose="020B0604020202020204" pitchFamily="34" charset="0"/>
              </a:rPr>
              <a:t>f</a:t>
            </a:r>
            <a:endParaRPr lang="en-US" sz="12000">
              <a:solidFill>
                <a:schemeClr val="tx1">
                  <a:alpha val="47000"/>
                </a:schemeClr>
              </a:solidFill>
            </a:endParaRPr>
          </a:p>
        </p:txBody>
      </p:sp>
      <p:sp>
        <p:nvSpPr>
          <p:cNvPr id="47" name="Rectangle 46"/>
          <p:cNvSpPr/>
          <p:nvPr/>
        </p:nvSpPr>
        <p:spPr>
          <a:xfrm>
            <a:off x="4617867" y="3673911"/>
            <a:ext cx="2236510" cy="2554545"/>
          </a:xfrm>
          <a:prstGeom prst="rect">
            <a:avLst/>
          </a:prstGeom>
        </p:spPr>
        <p:txBody>
          <a:bodyPr wrap="none">
            <a:spAutoFit/>
          </a:bodyPr>
          <a:lstStyle/>
          <a:p>
            <a:r>
              <a:rPr lang="en-US" sz="16000">
                <a:solidFill>
                  <a:schemeClr val="tx1">
                    <a:alpha val="47000"/>
                  </a:schemeClr>
                </a:solidFill>
                <a:latin typeface="dt-line-technology-01" panose="02000509000000000000" pitchFamily="49" charset="0"/>
                <a:cs typeface="Arial" panose="020B0604020202020204" pitchFamily="34" charset="0"/>
              </a:rPr>
              <a:t>8</a:t>
            </a:r>
            <a:endParaRPr lang="en-US" sz="16000">
              <a:solidFill>
                <a:schemeClr val="tx1">
                  <a:alpha val="47000"/>
                </a:schemeClr>
              </a:solidFill>
            </a:endParaRPr>
          </a:p>
        </p:txBody>
      </p:sp>
      <p:sp>
        <p:nvSpPr>
          <p:cNvPr id="48" name="Rectangle 47"/>
          <p:cNvSpPr/>
          <p:nvPr/>
        </p:nvSpPr>
        <p:spPr>
          <a:xfrm>
            <a:off x="17446206" y="6456144"/>
            <a:ext cx="1723549" cy="1938992"/>
          </a:xfrm>
          <a:prstGeom prst="rect">
            <a:avLst/>
          </a:prstGeom>
        </p:spPr>
        <p:txBody>
          <a:bodyPr wrap="none">
            <a:spAutoFit/>
          </a:bodyPr>
          <a:lstStyle/>
          <a:p>
            <a:r>
              <a:rPr lang="en-US" sz="12000">
                <a:solidFill>
                  <a:schemeClr val="tx1">
                    <a:alpha val="47000"/>
                  </a:schemeClr>
                </a:solidFill>
                <a:latin typeface="dt-line-technology-01" panose="02000509000000000000" pitchFamily="49" charset="0"/>
                <a:cs typeface="Arial" panose="020B0604020202020204" pitchFamily="34" charset="0"/>
              </a:rPr>
              <a:t>(</a:t>
            </a:r>
            <a:endParaRPr lang="en-US" sz="12000">
              <a:solidFill>
                <a:schemeClr val="tx1">
                  <a:alpha val="47000"/>
                </a:schemeClr>
              </a:solidFill>
            </a:endParaRPr>
          </a:p>
        </p:txBody>
      </p:sp>
      <p:sp>
        <p:nvSpPr>
          <p:cNvPr id="49" name="Rectangle 48"/>
          <p:cNvSpPr/>
          <p:nvPr/>
        </p:nvSpPr>
        <p:spPr>
          <a:xfrm>
            <a:off x="12272272" y="740154"/>
            <a:ext cx="1723549" cy="1938992"/>
          </a:xfrm>
          <a:prstGeom prst="rect">
            <a:avLst/>
          </a:prstGeom>
        </p:spPr>
        <p:txBody>
          <a:bodyPr wrap="none">
            <a:spAutoFit/>
          </a:bodyPr>
          <a:lstStyle/>
          <a:p>
            <a:r>
              <a:rPr lang="en-US" sz="12000">
                <a:solidFill>
                  <a:schemeClr val="tx1">
                    <a:alpha val="47000"/>
                  </a:schemeClr>
                </a:solidFill>
                <a:latin typeface="dt-line-technology-01" panose="02000509000000000000" pitchFamily="49" charset="0"/>
                <a:cs typeface="Arial" panose="020B0604020202020204" pitchFamily="34" charset="0"/>
              </a:rPr>
              <a:t>R</a:t>
            </a:r>
            <a:endParaRPr lang="en-US" sz="12000">
              <a:solidFill>
                <a:schemeClr val="tx1">
                  <a:alpha val="47000"/>
                </a:schemeClr>
              </a:solidFill>
            </a:endParaRPr>
          </a:p>
        </p:txBody>
      </p:sp>
      <p:sp>
        <p:nvSpPr>
          <p:cNvPr id="50" name="Rectangle 49"/>
          <p:cNvSpPr/>
          <p:nvPr/>
        </p:nvSpPr>
        <p:spPr>
          <a:xfrm>
            <a:off x="16748577" y="1680511"/>
            <a:ext cx="1210588" cy="1323439"/>
          </a:xfrm>
          <a:prstGeom prst="rect">
            <a:avLst/>
          </a:prstGeom>
        </p:spPr>
        <p:txBody>
          <a:bodyPr wrap="none">
            <a:spAutoFit/>
          </a:bodyPr>
          <a:lstStyle/>
          <a:p>
            <a:r>
              <a:rPr lang="en-US" sz="8000">
                <a:solidFill>
                  <a:schemeClr val="tx1">
                    <a:alpha val="47000"/>
                  </a:schemeClr>
                </a:solidFill>
                <a:latin typeface="dt-line-technology-01" panose="02000509000000000000" pitchFamily="49" charset="0"/>
                <a:cs typeface="Arial" panose="020B0604020202020204" pitchFamily="34" charset="0"/>
              </a:rPr>
              <a:t>6</a:t>
            </a:r>
            <a:endParaRPr lang="en-US" sz="8000">
              <a:solidFill>
                <a:schemeClr val="tx1">
                  <a:alpha val="47000"/>
                </a:schemeClr>
              </a:solidFill>
            </a:endParaRPr>
          </a:p>
        </p:txBody>
      </p:sp>
      <p:sp>
        <p:nvSpPr>
          <p:cNvPr id="18" name="Rectangle 17"/>
          <p:cNvSpPr/>
          <p:nvPr/>
        </p:nvSpPr>
        <p:spPr>
          <a:xfrm>
            <a:off x="4579647" y="2155909"/>
            <a:ext cx="1107996" cy="1200329"/>
          </a:xfrm>
          <a:prstGeom prst="rect">
            <a:avLst/>
          </a:prstGeom>
        </p:spPr>
        <p:txBody>
          <a:bodyPr wrap="none">
            <a:spAutoFit/>
          </a:bodyPr>
          <a:lstStyle/>
          <a:p>
            <a:r>
              <a:rPr lang="en-US" sz="7200">
                <a:solidFill>
                  <a:schemeClr val="tx1">
                    <a:alpha val="47000"/>
                  </a:schemeClr>
                </a:solidFill>
                <a:latin typeface="dt-line-technology-01" panose="02000509000000000000" pitchFamily="49" charset="0"/>
                <a:cs typeface="Arial" panose="020B0604020202020204" pitchFamily="34" charset="0"/>
              </a:rPr>
              <a:t>&amp;</a:t>
            </a:r>
            <a:endParaRPr lang="en-US" sz="7200">
              <a:solidFill>
                <a:schemeClr val="tx1">
                  <a:alpha val="47000"/>
                </a:schemeClr>
              </a:solidFill>
            </a:endParaRPr>
          </a:p>
        </p:txBody>
      </p:sp>
      <p:sp>
        <p:nvSpPr>
          <p:cNvPr id="19" name="Rectangle 18"/>
          <p:cNvSpPr/>
          <p:nvPr/>
        </p:nvSpPr>
        <p:spPr>
          <a:xfrm>
            <a:off x="3239525" y="5435726"/>
            <a:ext cx="1415772" cy="1569660"/>
          </a:xfrm>
          <a:prstGeom prst="rect">
            <a:avLst/>
          </a:prstGeom>
        </p:spPr>
        <p:txBody>
          <a:bodyPr wrap="none">
            <a:spAutoFit/>
          </a:bodyPr>
          <a:lstStyle/>
          <a:p>
            <a:r>
              <a:rPr lang="en-US" sz="9600">
                <a:solidFill>
                  <a:schemeClr val="tx1">
                    <a:alpha val="47000"/>
                  </a:schemeClr>
                </a:solidFill>
                <a:latin typeface="dt-line-technology-01" panose="02000509000000000000" pitchFamily="49" charset="0"/>
                <a:cs typeface="Arial" panose="020B0604020202020204" pitchFamily="34" charset="0"/>
              </a:rPr>
              <a:t>H</a:t>
            </a:r>
            <a:endParaRPr lang="en-US" sz="9600">
              <a:solidFill>
                <a:schemeClr val="tx1">
                  <a:alpha val="47000"/>
                </a:schemeClr>
              </a:solidFill>
            </a:endParaRPr>
          </a:p>
        </p:txBody>
      </p:sp>
      <p:sp>
        <p:nvSpPr>
          <p:cNvPr id="51" name="Rectangle 50"/>
          <p:cNvSpPr/>
          <p:nvPr/>
        </p:nvSpPr>
        <p:spPr>
          <a:xfrm>
            <a:off x="19354419" y="3715784"/>
            <a:ext cx="1569660" cy="1754326"/>
          </a:xfrm>
          <a:prstGeom prst="rect">
            <a:avLst/>
          </a:prstGeom>
        </p:spPr>
        <p:txBody>
          <a:bodyPr wrap="none">
            <a:spAutoFit/>
          </a:bodyPr>
          <a:lstStyle/>
          <a:p>
            <a:r>
              <a:rPr lang="en-US" sz="10800">
                <a:solidFill>
                  <a:schemeClr val="tx1">
                    <a:alpha val="47000"/>
                  </a:schemeClr>
                </a:solidFill>
                <a:latin typeface="dt-line-technology-01" panose="02000509000000000000" pitchFamily="49" charset="0"/>
                <a:cs typeface="Arial" panose="020B0604020202020204" pitchFamily="34" charset="0"/>
              </a:rPr>
              <a:t>'</a:t>
            </a:r>
            <a:endParaRPr lang="en-US" sz="10800">
              <a:solidFill>
                <a:schemeClr val="tx1">
                  <a:alpha val="47000"/>
                </a:schemeClr>
              </a:solidFill>
            </a:endParaRPr>
          </a:p>
        </p:txBody>
      </p:sp>
      <p:sp>
        <p:nvSpPr>
          <p:cNvPr id="52" name="Rectangle 51"/>
          <p:cNvSpPr/>
          <p:nvPr/>
        </p:nvSpPr>
        <p:spPr>
          <a:xfrm>
            <a:off x="19628835" y="7775173"/>
            <a:ext cx="1107996" cy="1200329"/>
          </a:xfrm>
          <a:prstGeom prst="rect">
            <a:avLst/>
          </a:prstGeom>
        </p:spPr>
        <p:txBody>
          <a:bodyPr wrap="none">
            <a:spAutoFit/>
          </a:bodyPr>
          <a:lstStyle/>
          <a:p>
            <a:r>
              <a:rPr lang="en-US" sz="7200">
                <a:solidFill>
                  <a:schemeClr val="tx1">
                    <a:alpha val="47000"/>
                  </a:schemeClr>
                </a:solidFill>
                <a:latin typeface="dt-line-technology-01" panose="02000509000000000000" pitchFamily="49" charset="0"/>
                <a:cs typeface="Arial" panose="020B0604020202020204" pitchFamily="34" charset="0"/>
              </a:rPr>
              <a:t>I</a:t>
            </a:r>
            <a:endParaRPr lang="en-US" sz="7200">
              <a:solidFill>
                <a:schemeClr val="tx1">
                  <a:alpha val="47000"/>
                </a:schemeClr>
              </a:solidFill>
            </a:endParaRPr>
          </a:p>
        </p:txBody>
      </p:sp>
      <p:sp>
        <p:nvSpPr>
          <p:cNvPr id="53" name="Rectangle 52"/>
          <p:cNvSpPr/>
          <p:nvPr/>
        </p:nvSpPr>
        <p:spPr>
          <a:xfrm>
            <a:off x="2730273" y="7669352"/>
            <a:ext cx="909340" cy="1446550"/>
          </a:xfrm>
          <a:prstGeom prst="rect">
            <a:avLst/>
          </a:prstGeom>
        </p:spPr>
        <p:txBody>
          <a:bodyPr wrap="square">
            <a:spAutoFit/>
          </a:bodyPr>
          <a:lstStyle/>
          <a:p>
            <a:r>
              <a:rPr lang="en-US" sz="8800">
                <a:solidFill>
                  <a:schemeClr val="tx1">
                    <a:alpha val="47000"/>
                  </a:schemeClr>
                </a:solidFill>
                <a:latin typeface="dt-line-technology-01" panose="02000509000000000000" pitchFamily="49" charset="0"/>
                <a:cs typeface="Arial" panose="020B0604020202020204" pitchFamily="34" charset="0"/>
              </a:rPr>
              <a:t>4</a:t>
            </a:r>
            <a:endParaRPr lang="en-US" sz="8800">
              <a:solidFill>
                <a:schemeClr val="tx1">
                  <a:alpha val="47000"/>
                </a:schemeClr>
              </a:solidFill>
            </a:endParaRPr>
          </a:p>
        </p:txBody>
      </p:sp>
      <p:sp>
        <p:nvSpPr>
          <p:cNvPr id="54" name="Rectangle 53"/>
          <p:cNvSpPr/>
          <p:nvPr/>
        </p:nvSpPr>
        <p:spPr>
          <a:xfrm>
            <a:off x="6097587" y="10503981"/>
            <a:ext cx="12192000" cy="1845505"/>
          </a:xfrm>
          <a:prstGeom prst="rect">
            <a:avLst/>
          </a:prstGeom>
        </p:spPr>
        <p:txBody>
          <a:bodyPr>
            <a:spAutoFit/>
          </a:bodyPr>
          <a:lstStyle/>
          <a:p>
            <a:pPr algn="ctr">
              <a:lnSpc>
                <a:spcPct val="89000"/>
              </a:lnSpc>
            </a:pPr>
            <a:r>
              <a:rPr lang="en-US" sz="5600">
                <a:solidFill>
                  <a:schemeClr val="tx1">
                    <a:lumMod val="90000"/>
                    <a:lumOff val="10000"/>
                  </a:schemeClr>
                </a:solidFill>
              </a:rPr>
              <a:t>Advertising </a:t>
            </a:r>
            <a:endParaRPr lang="en-US" sz="3600">
              <a:solidFill>
                <a:schemeClr val="tx1">
                  <a:lumMod val="90000"/>
                  <a:lumOff val="10000"/>
                </a:schemeClr>
              </a:solidFill>
            </a:endParaRPr>
          </a:p>
          <a:p>
            <a:pPr algn="ctr">
              <a:lnSpc>
                <a:spcPct val="89000"/>
              </a:lnSpc>
            </a:pPr>
            <a:r>
              <a:rPr lang="en-US" sz="3600"/>
              <a:t>Etiam dignissim dolor sit amet dictum volutpat. Sed egestas egestas turpis, vitae accumsan nunc aliquam </a:t>
            </a:r>
            <a:endParaRPr lang="en-US" sz="3600">
              <a:solidFill>
                <a:schemeClr val="tx1">
                  <a:lumMod val="90000"/>
                  <a:lumOff val="10000"/>
                </a:schemeClr>
              </a:solidFill>
            </a:endParaRPr>
          </a:p>
        </p:txBody>
      </p:sp>
    </p:spTree>
    <p:extLst>
      <p:ext uri="{BB962C8B-B14F-4D97-AF65-F5344CB8AC3E}">
        <p14:creationId xmlns:p14="http://schemas.microsoft.com/office/powerpoint/2010/main" val="1700303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3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27580" y="11059823"/>
            <a:ext cx="6332014" cy="1747259"/>
          </a:xfrm>
          <a:prstGeom prst="rect">
            <a:avLst/>
          </a:prstGeom>
        </p:spPr>
      </p:pic>
      <p:sp>
        <p:nvSpPr>
          <p:cNvPr id="53" name="Freeform 5"/>
          <p:cNvSpPr>
            <a:spLocks/>
          </p:cNvSpPr>
          <p:nvPr/>
        </p:nvSpPr>
        <p:spPr bwMode="auto">
          <a:xfrm flipH="1">
            <a:off x="10657777" y="7907899"/>
            <a:ext cx="2926188" cy="284274"/>
          </a:xfrm>
          <a:custGeom>
            <a:avLst/>
            <a:gdLst>
              <a:gd name="T0" fmla="*/ 395 w 468"/>
              <a:gd name="T1" fmla="*/ 91 h 144"/>
              <a:gd name="T2" fmla="*/ 366 w 468"/>
              <a:gd name="T3" fmla="*/ 0 h 144"/>
              <a:gd name="T4" fmla="*/ 239 w 468"/>
              <a:gd name="T5" fmla="*/ 0 h 144"/>
              <a:gd name="T6" fmla="*/ 229 w 468"/>
              <a:gd name="T7" fmla="*/ 0 h 144"/>
              <a:gd name="T8" fmla="*/ 102 w 468"/>
              <a:gd name="T9" fmla="*/ 0 h 144"/>
              <a:gd name="T10" fmla="*/ 72 w 468"/>
              <a:gd name="T11" fmla="*/ 91 h 144"/>
              <a:gd name="T12" fmla="*/ 77 w 468"/>
              <a:gd name="T13" fmla="*/ 144 h 144"/>
              <a:gd name="T14" fmla="*/ 229 w 468"/>
              <a:gd name="T15" fmla="*/ 144 h 144"/>
              <a:gd name="T16" fmla="*/ 239 w 468"/>
              <a:gd name="T17" fmla="*/ 144 h 144"/>
              <a:gd name="T18" fmla="*/ 391 w 468"/>
              <a:gd name="T19" fmla="*/ 144 h 144"/>
              <a:gd name="T20" fmla="*/ 395 w 468"/>
              <a:gd name="T21" fmla="*/ 91 h 144"/>
              <a:gd name="connsiteX0" fmla="*/ 7717 w 8545"/>
              <a:gd name="connsiteY0" fmla="*/ 6319 h 10000"/>
              <a:gd name="connsiteX1" fmla="*/ 7098 w 8545"/>
              <a:gd name="connsiteY1" fmla="*/ 0 h 10000"/>
              <a:gd name="connsiteX2" fmla="*/ 4384 w 8545"/>
              <a:gd name="connsiteY2" fmla="*/ 0 h 10000"/>
              <a:gd name="connsiteX3" fmla="*/ 4170 w 8545"/>
              <a:gd name="connsiteY3" fmla="*/ 0 h 10000"/>
              <a:gd name="connsiteX4" fmla="*/ 1456 w 8545"/>
              <a:gd name="connsiteY4" fmla="*/ 0 h 10000"/>
              <a:gd name="connsiteX5" fmla="*/ 815 w 8545"/>
              <a:gd name="connsiteY5" fmla="*/ 6319 h 10000"/>
              <a:gd name="connsiteX6" fmla="*/ 922 w 8545"/>
              <a:gd name="connsiteY6" fmla="*/ 10000 h 10000"/>
              <a:gd name="connsiteX7" fmla="*/ 4170 w 8545"/>
              <a:gd name="connsiteY7" fmla="*/ 10000 h 10000"/>
              <a:gd name="connsiteX8" fmla="*/ 4384 w 8545"/>
              <a:gd name="connsiteY8" fmla="*/ 10000 h 10000"/>
              <a:gd name="connsiteX9" fmla="*/ 7632 w 8545"/>
              <a:gd name="connsiteY9" fmla="*/ 10000 h 10000"/>
              <a:gd name="connsiteX10" fmla="*/ 7717 w 8545"/>
              <a:gd name="connsiteY10" fmla="*/ 6319 h 10000"/>
              <a:gd name="connsiteX0" fmla="*/ 8949 w 9918"/>
              <a:gd name="connsiteY0" fmla="*/ 6319 h 10000"/>
              <a:gd name="connsiteX1" fmla="*/ 8225 w 9918"/>
              <a:gd name="connsiteY1" fmla="*/ 0 h 10000"/>
              <a:gd name="connsiteX2" fmla="*/ 5048 w 9918"/>
              <a:gd name="connsiteY2" fmla="*/ 0 h 10000"/>
              <a:gd name="connsiteX3" fmla="*/ 4798 w 9918"/>
              <a:gd name="connsiteY3" fmla="*/ 0 h 10000"/>
              <a:gd name="connsiteX4" fmla="*/ 1622 w 9918"/>
              <a:gd name="connsiteY4" fmla="*/ 0 h 10000"/>
              <a:gd name="connsiteX5" fmla="*/ 872 w 9918"/>
              <a:gd name="connsiteY5" fmla="*/ 6319 h 10000"/>
              <a:gd name="connsiteX6" fmla="*/ 997 w 9918"/>
              <a:gd name="connsiteY6" fmla="*/ 10000 h 10000"/>
              <a:gd name="connsiteX7" fmla="*/ 4798 w 9918"/>
              <a:gd name="connsiteY7" fmla="*/ 10000 h 10000"/>
              <a:gd name="connsiteX8" fmla="*/ 5048 w 9918"/>
              <a:gd name="connsiteY8" fmla="*/ 10000 h 10000"/>
              <a:gd name="connsiteX9" fmla="*/ 8850 w 9918"/>
              <a:gd name="connsiteY9" fmla="*/ 10000 h 10000"/>
              <a:gd name="connsiteX10" fmla="*/ 8949 w 9918"/>
              <a:gd name="connsiteY10" fmla="*/ 6319 h 10000"/>
              <a:gd name="connsiteX0" fmla="*/ 9023 w 10000"/>
              <a:gd name="connsiteY0" fmla="*/ 6319 h 10000"/>
              <a:gd name="connsiteX1" fmla="*/ 8293 w 10000"/>
              <a:gd name="connsiteY1" fmla="*/ 0 h 10000"/>
              <a:gd name="connsiteX2" fmla="*/ 5090 w 10000"/>
              <a:gd name="connsiteY2" fmla="*/ 0 h 10000"/>
              <a:gd name="connsiteX3" fmla="*/ 4838 w 10000"/>
              <a:gd name="connsiteY3" fmla="*/ 0 h 10000"/>
              <a:gd name="connsiteX4" fmla="*/ 1635 w 10000"/>
              <a:gd name="connsiteY4" fmla="*/ 0 h 10000"/>
              <a:gd name="connsiteX5" fmla="*/ 879 w 10000"/>
              <a:gd name="connsiteY5" fmla="*/ 6319 h 10000"/>
              <a:gd name="connsiteX6" fmla="*/ 1005 w 10000"/>
              <a:gd name="connsiteY6" fmla="*/ 10000 h 10000"/>
              <a:gd name="connsiteX7" fmla="*/ 4838 w 10000"/>
              <a:gd name="connsiteY7" fmla="*/ 10000 h 10000"/>
              <a:gd name="connsiteX8" fmla="*/ 5090 w 10000"/>
              <a:gd name="connsiteY8" fmla="*/ 10000 h 10000"/>
              <a:gd name="connsiteX9" fmla="*/ 8923 w 10000"/>
              <a:gd name="connsiteY9" fmla="*/ 10000 h 10000"/>
              <a:gd name="connsiteX10" fmla="*/ 9023 w 10000"/>
              <a:gd name="connsiteY10" fmla="*/ 631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00" h="10000">
                <a:moveTo>
                  <a:pt x="9023" y="6319"/>
                </a:moveTo>
                <a:cubicBezTo>
                  <a:pt x="8317" y="7775"/>
                  <a:pt x="8293" y="0"/>
                  <a:pt x="8293" y="0"/>
                </a:cubicBezTo>
                <a:lnTo>
                  <a:pt x="5090" y="0"/>
                </a:lnTo>
                <a:lnTo>
                  <a:pt x="4838" y="0"/>
                </a:lnTo>
                <a:lnTo>
                  <a:pt x="1635" y="0"/>
                </a:lnTo>
                <a:cubicBezTo>
                  <a:pt x="1635" y="0"/>
                  <a:pt x="2403" y="7228"/>
                  <a:pt x="879" y="6319"/>
                </a:cubicBezTo>
                <a:cubicBezTo>
                  <a:pt x="458" y="4437"/>
                  <a:pt x="-936" y="10000"/>
                  <a:pt x="1005" y="10000"/>
                </a:cubicBezTo>
                <a:lnTo>
                  <a:pt x="4838" y="10000"/>
                </a:lnTo>
                <a:lnTo>
                  <a:pt x="5090" y="10000"/>
                </a:lnTo>
                <a:lnTo>
                  <a:pt x="8923" y="10000"/>
                </a:lnTo>
                <a:cubicBezTo>
                  <a:pt x="10864" y="10000"/>
                  <a:pt x="9729" y="4863"/>
                  <a:pt x="9023" y="6319"/>
                </a:cubicBezTo>
                <a:close/>
              </a:path>
            </a:pathLst>
          </a:custGeom>
          <a:gradFill flip="none" rotWithShape="1">
            <a:gsLst>
              <a:gs pos="63000">
                <a:srgbClr val="6D6F73"/>
              </a:gs>
              <a:gs pos="38000">
                <a:srgbClr val="A7A9AC"/>
              </a:gs>
              <a:gs pos="19000">
                <a:srgbClr val="E0E1E2"/>
              </a:gs>
              <a:gs pos="0">
                <a:srgbClr val="6D6F73"/>
              </a:gs>
              <a:gs pos="100000">
                <a:srgbClr val="A7A9AC"/>
              </a:gs>
            </a:gsLst>
            <a:lin ang="5400000" scaled="1"/>
            <a:tileRect/>
          </a:gradFill>
          <a:ln>
            <a:noFill/>
          </a:ln>
        </p:spPr>
        <p:txBody>
          <a:bodyPr vert="horz" wrap="square" lIns="182880" tIns="91440" rIns="182880" bIns="91440" numCol="1" anchor="t" anchorCtr="0" compatLnSpc="1">
            <a:prstTxWarp prst="textNoShape">
              <a:avLst/>
            </a:prstTxWarp>
          </a:bodyPr>
          <a:lstStyle/>
          <a:p>
            <a:endParaRPr lang="en-US" sz="3600"/>
          </a:p>
        </p:txBody>
      </p:sp>
      <p:sp>
        <p:nvSpPr>
          <p:cNvPr id="54" name="Freeform 8"/>
          <p:cNvSpPr>
            <a:spLocks/>
          </p:cNvSpPr>
          <p:nvPr/>
        </p:nvSpPr>
        <p:spPr bwMode="auto">
          <a:xfrm flipH="1">
            <a:off x="10657508" y="8067528"/>
            <a:ext cx="2926526" cy="99852"/>
          </a:xfrm>
          <a:custGeom>
            <a:avLst/>
            <a:gdLst>
              <a:gd name="T0" fmla="*/ 0 w 1292"/>
              <a:gd name="T1" fmla="*/ 70 h 112"/>
              <a:gd name="T2" fmla="*/ 41 w 1292"/>
              <a:gd name="T3" fmla="*/ 112 h 112"/>
              <a:gd name="T4" fmla="*/ 637 w 1292"/>
              <a:gd name="T5" fmla="*/ 112 h 112"/>
              <a:gd name="T6" fmla="*/ 658 w 1292"/>
              <a:gd name="T7" fmla="*/ 112 h 112"/>
              <a:gd name="T8" fmla="*/ 1254 w 1292"/>
              <a:gd name="T9" fmla="*/ 112 h 112"/>
              <a:gd name="T10" fmla="*/ 1292 w 1292"/>
              <a:gd name="T11" fmla="*/ 70 h 112"/>
              <a:gd name="T12" fmla="*/ 1292 w 1292"/>
              <a:gd name="T13" fmla="*/ 0 h 112"/>
              <a:gd name="T14" fmla="*/ 0 w 1292"/>
              <a:gd name="T15" fmla="*/ 0 h 112"/>
              <a:gd name="T16" fmla="*/ 0 w 1292"/>
              <a:gd name="T17" fmla="*/ 70 h 112"/>
              <a:gd name="connsiteX0" fmla="*/ 0 w 10009"/>
              <a:gd name="connsiteY0" fmla="*/ 6250 h 10000"/>
              <a:gd name="connsiteX1" fmla="*/ 317 w 10009"/>
              <a:gd name="connsiteY1" fmla="*/ 10000 h 10000"/>
              <a:gd name="connsiteX2" fmla="*/ 4930 w 10009"/>
              <a:gd name="connsiteY2" fmla="*/ 10000 h 10000"/>
              <a:gd name="connsiteX3" fmla="*/ 5093 w 10009"/>
              <a:gd name="connsiteY3" fmla="*/ 10000 h 10000"/>
              <a:gd name="connsiteX4" fmla="*/ 9706 w 10009"/>
              <a:gd name="connsiteY4" fmla="*/ 10000 h 10000"/>
              <a:gd name="connsiteX5" fmla="*/ 10000 w 10009"/>
              <a:gd name="connsiteY5" fmla="*/ 6250 h 10000"/>
              <a:gd name="connsiteX6" fmla="*/ 10000 w 10009"/>
              <a:gd name="connsiteY6" fmla="*/ 0 h 10000"/>
              <a:gd name="connsiteX7" fmla="*/ 0 w 10009"/>
              <a:gd name="connsiteY7" fmla="*/ 0 h 10000"/>
              <a:gd name="connsiteX8" fmla="*/ 0 w 10009"/>
              <a:gd name="connsiteY8" fmla="*/ 6250 h 10000"/>
              <a:gd name="connsiteX0" fmla="*/ 0 w 10000"/>
              <a:gd name="connsiteY0" fmla="*/ 6250 h 10000"/>
              <a:gd name="connsiteX1" fmla="*/ 317 w 10000"/>
              <a:gd name="connsiteY1" fmla="*/ 10000 h 10000"/>
              <a:gd name="connsiteX2" fmla="*/ 4930 w 10000"/>
              <a:gd name="connsiteY2" fmla="*/ 10000 h 10000"/>
              <a:gd name="connsiteX3" fmla="*/ 5093 w 10000"/>
              <a:gd name="connsiteY3" fmla="*/ 10000 h 10000"/>
              <a:gd name="connsiteX4" fmla="*/ 9706 w 10000"/>
              <a:gd name="connsiteY4" fmla="*/ 10000 h 10000"/>
              <a:gd name="connsiteX5" fmla="*/ 10000 w 10000"/>
              <a:gd name="connsiteY5" fmla="*/ 6250 h 10000"/>
              <a:gd name="connsiteX6" fmla="*/ 10000 w 10000"/>
              <a:gd name="connsiteY6" fmla="*/ 0 h 10000"/>
              <a:gd name="connsiteX7" fmla="*/ 0 w 10000"/>
              <a:gd name="connsiteY7" fmla="*/ 0 h 10000"/>
              <a:gd name="connsiteX8" fmla="*/ 0 w 10000"/>
              <a:gd name="connsiteY8" fmla="*/ 6250 h 10000"/>
              <a:gd name="connsiteX0" fmla="*/ 0 w 10000"/>
              <a:gd name="connsiteY0" fmla="*/ 6250 h 10437"/>
              <a:gd name="connsiteX1" fmla="*/ 317 w 10000"/>
              <a:gd name="connsiteY1" fmla="*/ 10000 h 10437"/>
              <a:gd name="connsiteX2" fmla="*/ 4930 w 10000"/>
              <a:gd name="connsiteY2" fmla="*/ 10000 h 10437"/>
              <a:gd name="connsiteX3" fmla="*/ 5093 w 10000"/>
              <a:gd name="connsiteY3" fmla="*/ 10000 h 10437"/>
              <a:gd name="connsiteX4" fmla="*/ 9706 w 10000"/>
              <a:gd name="connsiteY4" fmla="*/ 10000 h 10437"/>
              <a:gd name="connsiteX5" fmla="*/ 10000 w 10000"/>
              <a:gd name="connsiteY5" fmla="*/ 6250 h 10437"/>
              <a:gd name="connsiteX6" fmla="*/ 10000 w 10000"/>
              <a:gd name="connsiteY6" fmla="*/ 0 h 10437"/>
              <a:gd name="connsiteX7" fmla="*/ 0 w 10000"/>
              <a:gd name="connsiteY7" fmla="*/ 0 h 10437"/>
              <a:gd name="connsiteX8" fmla="*/ 0 w 10000"/>
              <a:gd name="connsiteY8" fmla="*/ 6250 h 10437"/>
              <a:gd name="connsiteX0" fmla="*/ 0 w 10000"/>
              <a:gd name="connsiteY0" fmla="*/ 6250 h 10437"/>
              <a:gd name="connsiteX1" fmla="*/ 317 w 10000"/>
              <a:gd name="connsiteY1" fmla="*/ 10000 h 10437"/>
              <a:gd name="connsiteX2" fmla="*/ 4930 w 10000"/>
              <a:gd name="connsiteY2" fmla="*/ 10000 h 10437"/>
              <a:gd name="connsiteX3" fmla="*/ 5093 w 10000"/>
              <a:gd name="connsiteY3" fmla="*/ 10000 h 10437"/>
              <a:gd name="connsiteX4" fmla="*/ 9706 w 10000"/>
              <a:gd name="connsiteY4" fmla="*/ 10000 h 10437"/>
              <a:gd name="connsiteX5" fmla="*/ 10000 w 10000"/>
              <a:gd name="connsiteY5" fmla="*/ 6250 h 10437"/>
              <a:gd name="connsiteX6" fmla="*/ 10000 w 10000"/>
              <a:gd name="connsiteY6" fmla="*/ 0 h 10437"/>
              <a:gd name="connsiteX7" fmla="*/ 0 w 10000"/>
              <a:gd name="connsiteY7" fmla="*/ 0 h 10437"/>
              <a:gd name="connsiteX8" fmla="*/ 0 w 10000"/>
              <a:gd name="connsiteY8" fmla="*/ 6250 h 10437"/>
              <a:gd name="connsiteX0" fmla="*/ 0 w 10000"/>
              <a:gd name="connsiteY0" fmla="*/ 6250 h 10437"/>
              <a:gd name="connsiteX1" fmla="*/ 317 w 10000"/>
              <a:gd name="connsiteY1" fmla="*/ 10000 h 10437"/>
              <a:gd name="connsiteX2" fmla="*/ 4930 w 10000"/>
              <a:gd name="connsiteY2" fmla="*/ 10000 h 10437"/>
              <a:gd name="connsiteX3" fmla="*/ 5093 w 10000"/>
              <a:gd name="connsiteY3" fmla="*/ 10000 h 10437"/>
              <a:gd name="connsiteX4" fmla="*/ 9706 w 10000"/>
              <a:gd name="connsiteY4" fmla="*/ 10000 h 10437"/>
              <a:gd name="connsiteX5" fmla="*/ 10000 w 10000"/>
              <a:gd name="connsiteY5" fmla="*/ 6250 h 10437"/>
              <a:gd name="connsiteX6" fmla="*/ 10000 w 10000"/>
              <a:gd name="connsiteY6" fmla="*/ 0 h 10437"/>
              <a:gd name="connsiteX7" fmla="*/ 0 w 10000"/>
              <a:gd name="connsiteY7" fmla="*/ 0 h 10437"/>
              <a:gd name="connsiteX8" fmla="*/ 0 w 10000"/>
              <a:gd name="connsiteY8" fmla="*/ 6250 h 10437"/>
              <a:gd name="connsiteX0" fmla="*/ 123 w 10127"/>
              <a:gd name="connsiteY0" fmla="*/ 8392 h 10437"/>
              <a:gd name="connsiteX1" fmla="*/ 444 w 10127"/>
              <a:gd name="connsiteY1" fmla="*/ 10000 h 10437"/>
              <a:gd name="connsiteX2" fmla="*/ 5057 w 10127"/>
              <a:gd name="connsiteY2" fmla="*/ 10000 h 10437"/>
              <a:gd name="connsiteX3" fmla="*/ 5220 w 10127"/>
              <a:gd name="connsiteY3" fmla="*/ 10000 h 10437"/>
              <a:gd name="connsiteX4" fmla="*/ 9833 w 10127"/>
              <a:gd name="connsiteY4" fmla="*/ 10000 h 10437"/>
              <a:gd name="connsiteX5" fmla="*/ 10127 w 10127"/>
              <a:gd name="connsiteY5" fmla="*/ 6250 h 10437"/>
              <a:gd name="connsiteX6" fmla="*/ 10127 w 10127"/>
              <a:gd name="connsiteY6" fmla="*/ 0 h 10437"/>
              <a:gd name="connsiteX7" fmla="*/ 127 w 10127"/>
              <a:gd name="connsiteY7" fmla="*/ 0 h 10437"/>
              <a:gd name="connsiteX8" fmla="*/ 123 w 10127"/>
              <a:gd name="connsiteY8" fmla="*/ 8392 h 10437"/>
              <a:gd name="connsiteX0" fmla="*/ 0 w 10004"/>
              <a:gd name="connsiteY0" fmla="*/ 8392 h 10437"/>
              <a:gd name="connsiteX1" fmla="*/ 321 w 10004"/>
              <a:gd name="connsiteY1" fmla="*/ 10000 h 10437"/>
              <a:gd name="connsiteX2" fmla="*/ 4934 w 10004"/>
              <a:gd name="connsiteY2" fmla="*/ 10000 h 10437"/>
              <a:gd name="connsiteX3" fmla="*/ 5097 w 10004"/>
              <a:gd name="connsiteY3" fmla="*/ 10000 h 10437"/>
              <a:gd name="connsiteX4" fmla="*/ 9710 w 10004"/>
              <a:gd name="connsiteY4" fmla="*/ 10000 h 10437"/>
              <a:gd name="connsiteX5" fmla="*/ 10004 w 10004"/>
              <a:gd name="connsiteY5" fmla="*/ 6250 h 10437"/>
              <a:gd name="connsiteX6" fmla="*/ 10004 w 10004"/>
              <a:gd name="connsiteY6" fmla="*/ 0 h 10437"/>
              <a:gd name="connsiteX7" fmla="*/ 4 w 10004"/>
              <a:gd name="connsiteY7" fmla="*/ 0 h 10437"/>
              <a:gd name="connsiteX8" fmla="*/ 0 w 10004"/>
              <a:gd name="connsiteY8" fmla="*/ 8392 h 10437"/>
              <a:gd name="connsiteX0" fmla="*/ 0 w 10004"/>
              <a:gd name="connsiteY0" fmla="*/ 8392 h 10437"/>
              <a:gd name="connsiteX1" fmla="*/ 321 w 10004"/>
              <a:gd name="connsiteY1" fmla="*/ 10000 h 10437"/>
              <a:gd name="connsiteX2" fmla="*/ 4934 w 10004"/>
              <a:gd name="connsiteY2" fmla="*/ 10000 h 10437"/>
              <a:gd name="connsiteX3" fmla="*/ 5097 w 10004"/>
              <a:gd name="connsiteY3" fmla="*/ 10000 h 10437"/>
              <a:gd name="connsiteX4" fmla="*/ 9710 w 10004"/>
              <a:gd name="connsiteY4" fmla="*/ 10000 h 10437"/>
              <a:gd name="connsiteX5" fmla="*/ 10004 w 10004"/>
              <a:gd name="connsiteY5" fmla="*/ 6250 h 10437"/>
              <a:gd name="connsiteX6" fmla="*/ 10004 w 10004"/>
              <a:gd name="connsiteY6" fmla="*/ 0 h 10437"/>
              <a:gd name="connsiteX7" fmla="*/ 4 w 10004"/>
              <a:gd name="connsiteY7" fmla="*/ 0 h 10437"/>
              <a:gd name="connsiteX8" fmla="*/ 0 w 10004"/>
              <a:gd name="connsiteY8" fmla="*/ 8392 h 10437"/>
              <a:gd name="connsiteX0" fmla="*/ 0 w 10004"/>
              <a:gd name="connsiteY0" fmla="*/ 8392 h 10437"/>
              <a:gd name="connsiteX1" fmla="*/ 321 w 10004"/>
              <a:gd name="connsiteY1" fmla="*/ 10000 h 10437"/>
              <a:gd name="connsiteX2" fmla="*/ 4934 w 10004"/>
              <a:gd name="connsiteY2" fmla="*/ 10000 h 10437"/>
              <a:gd name="connsiteX3" fmla="*/ 5097 w 10004"/>
              <a:gd name="connsiteY3" fmla="*/ 10000 h 10437"/>
              <a:gd name="connsiteX4" fmla="*/ 9710 w 10004"/>
              <a:gd name="connsiteY4" fmla="*/ 10000 h 10437"/>
              <a:gd name="connsiteX5" fmla="*/ 10004 w 10004"/>
              <a:gd name="connsiteY5" fmla="*/ 6250 h 10437"/>
              <a:gd name="connsiteX6" fmla="*/ 10004 w 10004"/>
              <a:gd name="connsiteY6" fmla="*/ 0 h 10437"/>
              <a:gd name="connsiteX7" fmla="*/ 4 w 10004"/>
              <a:gd name="connsiteY7" fmla="*/ 0 h 10437"/>
              <a:gd name="connsiteX8" fmla="*/ 0 w 10004"/>
              <a:gd name="connsiteY8" fmla="*/ 8392 h 1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4" h="10437">
                <a:moveTo>
                  <a:pt x="0" y="8392"/>
                </a:moveTo>
                <a:cubicBezTo>
                  <a:pt x="0" y="9517"/>
                  <a:pt x="28" y="9839"/>
                  <a:pt x="321" y="10000"/>
                </a:cubicBezTo>
                <a:cubicBezTo>
                  <a:pt x="1079" y="10416"/>
                  <a:pt x="3396" y="10000"/>
                  <a:pt x="4934" y="10000"/>
                </a:cubicBezTo>
                <a:lnTo>
                  <a:pt x="5097" y="10000"/>
                </a:lnTo>
                <a:cubicBezTo>
                  <a:pt x="6635" y="10000"/>
                  <a:pt x="8529" y="10985"/>
                  <a:pt x="9710" y="10000"/>
                </a:cubicBezTo>
                <a:cubicBezTo>
                  <a:pt x="9999" y="9759"/>
                  <a:pt x="10005" y="9594"/>
                  <a:pt x="10004" y="6250"/>
                </a:cubicBezTo>
                <a:cubicBezTo>
                  <a:pt x="10002" y="-80"/>
                  <a:pt x="10004" y="0"/>
                  <a:pt x="10004" y="0"/>
                </a:cubicBezTo>
                <a:lnTo>
                  <a:pt x="4" y="0"/>
                </a:lnTo>
                <a:cubicBezTo>
                  <a:pt x="3" y="2797"/>
                  <a:pt x="1" y="5595"/>
                  <a:pt x="0" y="8392"/>
                </a:cubicBezTo>
                <a:close/>
              </a:path>
            </a:pathLst>
          </a:custGeom>
          <a:gradFill flip="none" rotWithShape="1">
            <a:gsLst>
              <a:gs pos="0">
                <a:srgbClr val="898A8F"/>
              </a:gs>
              <a:gs pos="100000">
                <a:srgbClr val="DBDDE0"/>
              </a:gs>
            </a:gsLst>
            <a:lin ang="0" scaled="1"/>
            <a:tileRect/>
          </a:gradFill>
          <a:ln>
            <a:noFill/>
          </a:ln>
          <a:effectLst/>
        </p:spPr>
        <p:txBody>
          <a:bodyPr vert="horz" wrap="square" lIns="182880" tIns="91440" rIns="182880" bIns="91440" numCol="1" anchor="t" anchorCtr="0" compatLnSpc="1">
            <a:prstTxWarp prst="textNoShape">
              <a:avLst/>
            </a:prstTxWarp>
          </a:bodyPr>
          <a:lstStyle/>
          <a:p>
            <a:endParaRPr lang="en-US" sz="3600"/>
          </a:p>
        </p:txBody>
      </p:sp>
      <p:sp>
        <p:nvSpPr>
          <p:cNvPr id="38" name="Rectangle: Rounded Corners 37"/>
          <p:cNvSpPr/>
          <p:nvPr/>
        </p:nvSpPr>
        <p:spPr>
          <a:xfrm>
            <a:off x="9846242" y="2010002"/>
            <a:ext cx="4694694" cy="9695996"/>
          </a:xfrm>
          <a:prstGeom prst="roundRect">
            <a:avLst>
              <a:gd name="adj" fmla="val 16183"/>
            </a:avLst>
          </a:prstGeom>
          <a:solidFill>
            <a:srgbClr val="000000"/>
          </a:solidFill>
          <a:ln w="41275">
            <a:gradFill>
              <a:gsLst>
                <a:gs pos="100000">
                  <a:srgbClr val="DDDDDD"/>
                </a:gs>
                <a:gs pos="0">
                  <a:srgbClr val="A6A6A6"/>
                </a:gs>
                <a:gs pos="57000">
                  <a:srgbClr val="767676"/>
                </a:gs>
                <a:gs pos="78000">
                  <a:srgbClr val="F7F7F7"/>
                </a:gs>
                <a:gs pos="25000">
                  <a:srgbClr val="F7F7F7"/>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3" name="Freeform 8"/>
          <p:cNvSpPr>
            <a:spLocks noEditPoints="1"/>
          </p:cNvSpPr>
          <p:nvPr/>
        </p:nvSpPr>
        <p:spPr bwMode="auto">
          <a:xfrm>
            <a:off x="11783521" y="10680825"/>
            <a:ext cx="777980" cy="781810"/>
          </a:xfrm>
          <a:custGeom>
            <a:avLst/>
            <a:gdLst>
              <a:gd name="T0" fmla="*/ 106 w 213"/>
              <a:gd name="T1" fmla="*/ 0 h 214"/>
              <a:gd name="T2" fmla="*/ 0 w 213"/>
              <a:gd name="T3" fmla="*/ 107 h 214"/>
              <a:gd name="T4" fmla="*/ 106 w 213"/>
              <a:gd name="T5" fmla="*/ 214 h 214"/>
              <a:gd name="T6" fmla="*/ 213 w 213"/>
              <a:gd name="T7" fmla="*/ 107 h 214"/>
              <a:gd name="T8" fmla="*/ 106 w 213"/>
              <a:gd name="T9" fmla="*/ 0 h 214"/>
              <a:gd name="T10" fmla="*/ 106 w 213"/>
              <a:gd name="T11" fmla="*/ 200 h 214"/>
              <a:gd name="T12" fmla="*/ 13 w 213"/>
              <a:gd name="T13" fmla="*/ 107 h 214"/>
              <a:gd name="T14" fmla="*/ 106 w 213"/>
              <a:gd name="T15" fmla="*/ 13 h 214"/>
              <a:gd name="T16" fmla="*/ 200 w 213"/>
              <a:gd name="T17" fmla="*/ 107 h 214"/>
              <a:gd name="T18" fmla="*/ 106 w 213"/>
              <a:gd name="T19" fmla="*/ 20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14">
                <a:moveTo>
                  <a:pt x="106" y="0"/>
                </a:moveTo>
                <a:cubicBezTo>
                  <a:pt x="47" y="0"/>
                  <a:pt x="0" y="48"/>
                  <a:pt x="0" y="107"/>
                </a:cubicBezTo>
                <a:cubicBezTo>
                  <a:pt x="0" y="166"/>
                  <a:pt x="47" y="214"/>
                  <a:pt x="106" y="214"/>
                </a:cubicBezTo>
                <a:cubicBezTo>
                  <a:pt x="165" y="214"/>
                  <a:pt x="213" y="166"/>
                  <a:pt x="213" y="107"/>
                </a:cubicBezTo>
                <a:cubicBezTo>
                  <a:pt x="213" y="48"/>
                  <a:pt x="165" y="0"/>
                  <a:pt x="106" y="0"/>
                </a:cubicBezTo>
                <a:close/>
                <a:moveTo>
                  <a:pt x="106" y="200"/>
                </a:moveTo>
                <a:cubicBezTo>
                  <a:pt x="55" y="200"/>
                  <a:pt x="13" y="158"/>
                  <a:pt x="13" y="107"/>
                </a:cubicBezTo>
                <a:cubicBezTo>
                  <a:pt x="13" y="55"/>
                  <a:pt x="55" y="13"/>
                  <a:pt x="106" y="13"/>
                </a:cubicBezTo>
                <a:cubicBezTo>
                  <a:pt x="158" y="13"/>
                  <a:pt x="200" y="55"/>
                  <a:pt x="200" y="107"/>
                </a:cubicBezTo>
                <a:cubicBezTo>
                  <a:pt x="200" y="158"/>
                  <a:pt x="158" y="200"/>
                  <a:pt x="106" y="200"/>
                </a:cubicBezTo>
                <a:close/>
              </a:path>
            </a:pathLst>
          </a:custGeom>
          <a:gradFill>
            <a:gsLst>
              <a:gs pos="100000">
                <a:srgbClr val="DDDDDD"/>
              </a:gs>
              <a:gs pos="0">
                <a:srgbClr val="A6A6A6"/>
              </a:gs>
              <a:gs pos="57000">
                <a:srgbClr val="767676"/>
              </a:gs>
              <a:gs pos="78000">
                <a:srgbClr val="F7F7F7"/>
              </a:gs>
              <a:gs pos="25000">
                <a:srgbClr val="F7F7F7"/>
              </a:gs>
            </a:gsLst>
            <a:lin ang="5400000" scaled="1"/>
          </a:gradFill>
          <a:ln>
            <a:noFill/>
          </a:ln>
        </p:spPr>
        <p:txBody>
          <a:bodyPr vert="horz" wrap="square" lIns="182880" tIns="91440" rIns="182880" bIns="91440" numCol="1" anchor="t" anchorCtr="0" compatLnSpc="1">
            <a:prstTxWarp prst="textNoShape">
              <a:avLst/>
            </a:prstTxWarp>
          </a:bodyPr>
          <a:lstStyle/>
          <a:p>
            <a:endParaRPr lang="en-US" sz="3600"/>
          </a:p>
        </p:txBody>
      </p:sp>
      <p:sp>
        <p:nvSpPr>
          <p:cNvPr id="44" name="Oval 9"/>
          <p:cNvSpPr>
            <a:spLocks noChangeArrowheads="1"/>
          </p:cNvSpPr>
          <p:nvPr/>
        </p:nvSpPr>
        <p:spPr bwMode="auto">
          <a:xfrm>
            <a:off x="12120771" y="2280191"/>
            <a:ext cx="122636" cy="118806"/>
          </a:xfrm>
          <a:prstGeom prst="ellipse">
            <a:avLst/>
          </a:pr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5" name="Oval 10"/>
          <p:cNvSpPr>
            <a:spLocks noChangeArrowheads="1"/>
          </p:cNvSpPr>
          <p:nvPr/>
        </p:nvSpPr>
        <p:spPr bwMode="auto">
          <a:xfrm>
            <a:off x="11365789" y="2544628"/>
            <a:ext cx="172460" cy="172460"/>
          </a:xfrm>
          <a:prstGeom prst="ellipse">
            <a:avLst/>
          </a:pr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6" name="Freeform 11"/>
          <p:cNvSpPr>
            <a:spLocks/>
          </p:cNvSpPr>
          <p:nvPr/>
        </p:nvSpPr>
        <p:spPr bwMode="auto">
          <a:xfrm>
            <a:off x="11806513" y="2571455"/>
            <a:ext cx="754984" cy="99642"/>
          </a:xfrm>
          <a:custGeom>
            <a:avLst/>
            <a:gdLst>
              <a:gd name="T0" fmla="*/ 192 w 206"/>
              <a:gd name="T1" fmla="*/ 27 h 27"/>
              <a:gd name="T2" fmla="*/ 13 w 206"/>
              <a:gd name="T3" fmla="*/ 27 h 27"/>
              <a:gd name="T4" fmla="*/ 0 w 206"/>
              <a:gd name="T5" fmla="*/ 13 h 27"/>
              <a:gd name="T6" fmla="*/ 0 w 206"/>
              <a:gd name="T7" fmla="*/ 13 h 27"/>
              <a:gd name="T8" fmla="*/ 13 w 206"/>
              <a:gd name="T9" fmla="*/ 0 h 27"/>
              <a:gd name="T10" fmla="*/ 192 w 206"/>
              <a:gd name="T11" fmla="*/ 0 h 27"/>
              <a:gd name="T12" fmla="*/ 206 w 206"/>
              <a:gd name="T13" fmla="*/ 13 h 27"/>
              <a:gd name="T14" fmla="*/ 206 w 206"/>
              <a:gd name="T15" fmla="*/ 13 h 27"/>
              <a:gd name="T16" fmla="*/ 192 w 206"/>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27">
                <a:moveTo>
                  <a:pt x="192" y="27"/>
                </a:moveTo>
                <a:cubicBezTo>
                  <a:pt x="13" y="27"/>
                  <a:pt x="13" y="27"/>
                  <a:pt x="13" y="27"/>
                </a:cubicBezTo>
                <a:cubicBezTo>
                  <a:pt x="6" y="27"/>
                  <a:pt x="0" y="21"/>
                  <a:pt x="0" y="13"/>
                </a:cubicBezTo>
                <a:cubicBezTo>
                  <a:pt x="0" y="13"/>
                  <a:pt x="0" y="13"/>
                  <a:pt x="0" y="13"/>
                </a:cubicBezTo>
                <a:cubicBezTo>
                  <a:pt x="0" y="6"/>
                  <a:pt x="6" y="0"/>
                  <a:pt x="13" y="0"/>
                </a:cubicBezTo>
                <a:cubicBezTo>
                  <a:pt x="192" y="0"/>
                  <a:pt x="192" y="0"/>
                  <a:pt x="192" y="0"/>
                </a:cubicBezTo>
                <a:cubicBezTo>
                  <a:pt x="200" y="0"/>
                  <a:pt x="206" y="6"/>
                  <a:pt x="206" y="13"/>
                </a:cubicBezTo>
                <a:cubicBezTo>
                  <a:pt x="206" y="13"/>
                  <a:pt x="206" y="13"/>
                  <a:pt x="206" y="13"/>
                </a:cubicBezTo>
                <a:cubicBezTo>
                  <a:pt x="206" y="21"/>
                  <a:pt x="200" y="27"/>
                  <a:pt x="192" y="27"/>
                </a:cubicBezTo>
                <a:close/>
              </a:path>
            </a:pathLst>
          </a:cu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7" name="Freeform 12"/>
          <p:cNvSpPr>
            <a:spLocks/>
          </p:cNvSpPr>
          <p:nvPr/>
        </p:nvSpPr>
        <p:spPr bwMode="auto">
          <a:xfrm>
            <a:off x="14535078" y="4085255"/>
            <a:ext cx="68982" cy="686002"/>
          </a:xfrm>
          <a:custGeom>
            <a:avLst/>
            <a:gdLst>
              <a:gd name="T0" fmla="*/ 0 w 19"/>
              <a:gd name="T1" fmla="*/ 5 h 187"/>
              <a:gd name="T2" fmla="*/ 0 w 19"/>
              <a:gd name="T3" fmla="*/ 181 h 187"/>
              <a:gd name="T4" fmla="*/ 6 w 19"/>
              <a:gd name="T5" fmla="*/ 187 h 187"/>
              <a:gd name="T6" fmla="*/ 13 w 19"/>
              <a:gd name="T7" fmla="*/ 187 h 187"/>
              <a:gd name="T8" fmla="*/ 19 w 19"/>
              <a:gd name="T9" fmla="*/ 181 h 187"/>
              <a:gd name="T10" fmla="*/ 19 w 19"/>
              <a:gd name="T11" fmla="*/ 5 h 187"/>
              <a:gd name="T12" fmla="*/ 13 w 19"/>
              <a:gd name="T13" fmla="*/ 0 h 187"/>
              <a:gd name="T14" fmla="*/ 6 w 19"/>
              <a:gd name="T15" fmla="*/ 0 h 187"/>
              <a:gd name="T16" fmla="*/ 0 w 19"/>
              <a:gd name="T17" fmla="*/ 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7">
                <a:moveTo>
                  <a:pt x="0" y="5"/>
                </a:moveTo>
                <a:cubicBezTo>
                  <a:pt x="0" y="181"/>
                  <a:pt x="0" y="181"/>
                  <a:pt x="0" y="181"/>
                </a:cubicBezTo>
                <a:cubicBezTo>
                  <a:pt x="0" y="184"/>
                  <a:pt x="3" y="187"/>
                  <a:pt x="6" y="187"/>
                </a:cubicBezTo>
                <a:cubicBezTo>
                  <a:pt x="13" y="187"/>
                  <a:pt x="13" y="187"/>
                  <a:pt x="13" y="187"/>
                </a:cubicBezTo>
                <a:cubicBezTo>
                  <a:pt x="17" y="187"/>
                  <a:pt x="19" y="184"/>
                  <a:pt x="19" y="181"/>
                </a:cubicBezTo>
                <a:cubicBezTo>
                  <a:pt x="19" y="5"/>
                  <a:pt x="19" y="5"/>
                  <a:pt x="19" y="5"/>
                </a:cubicBezTo>
                <a:cubicBezTo>
                  <a:pt x="19" y="2"/>
                  <a:pt x="17" y="0"/>
                  <a:pt x="13" y="0"/>
                </a:cubicBezTo>
                <a:cubicBezTo>
                  <a:pt x="6" y="0"/>
                  <a:pt x="6" y="0"/>
                  <a:pt x="6" y="0"/>
                </a:cubicBezTo>
                <a:cubicBezTo>
                  <a:pt x="3" y="0"/>
                  <a:pt x="0" y="2"/>
                  <a:pt x="0" y="5"/>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8" name="Freeform 13"/>
          <p:cNvSpPr>
            <a:spLocks/>
          </p:cNvSpPr>
          <p:nvPr/>
        </p:nvSpPr>
        <p:spPr bwMode="auto">
          <a:xfrm>
            <a:off x="9806000" y="3230629"/>
            <a:ext cx="68982" cy="417734"/>
          </a:xfrm>
          <a:custGeom>
            <a:avLst/>
            <a:gdLst>
              <a:gd name="T0" fmla="*/ 0 w 19"/>
              <a:gd name="T1" fmla="*/ 6 h 114"/>
              <a:gd name="T2" fmla="*/ 0 w 19"/>
              <a:gd name="T3" fmla="*/ 108 h 114"/>
              <a:gd name="T4" fmla="*/ 6 w 19"/>
              <a:gd name="T5" fmla="*/ 114 h 114"/>
              <a:gd name="T6" fmla="*/ 13 w 19"/>
              <a:gd name="T7" fmla="*/ 114 h 114"/>
              <a:gd name="T8" fmla="*/ 19 w 19"/>
              <a:gd name="T9" fmla="*/ 108 h 114"/>
              <a:gd name="T10" fmla="*/ 19 w 19"/>
              <a:gd name="T11" fmla="*/ 6 h 114"/>
              <a:gd name="T12" fmla="*/ 13 w 19"/>
              <a:gd name="T13" fmla="*/ 0 h 114"/>
              <a:gd name="T14" fmla="*/ 6 w 19"/>
              <a:gd name="T15" fmla="*/ 0 h 114"/>
              <a:gd name="T16" fmla="*/ 0 w 19"/>
              <a:gd name="T17" fmla="*/ 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4">
                <a:moveTo>
                  <a:pt x="0" y="6"/>
                </a:moveTo>
                <a:cubicBezTo>
                  <a:pt x="0" y="108"/>
                  <a:pt x="0" y="108"/>
                  <a:pt x="0" y="108"/>
                </a:cubicBezTo>
                <a:cubicBezTo>
                  <a:pt x="0" y="111"/>
                  <a:pt x="3" y="114"/>
                  <a:pt x="6" y="114"/>
                </a:cubicBezTo>
                <a:cubicBezTo>
                  <a:pt x="13" y="114"/>
                  <a:pt x="13" y="114"/>
                  <a:pt x="13" y="114"/>
                </a:cubicBezTo>
                <a:cubicBezTo>
                  <a:pt x="16" y="114"/>
                  <a:pt x="19" y="111"/>
                  <a:pt x="19" y="108"/>
                </a:cubicBezTo>
                <a:cubicBezTo>
                  <a:pt x="19" y="6"/>
                  <a:pt x="19" y="6"/>
                  <a:pt x="19" y="6"/>
                </a:cubicBezTo>
                <a:cubicBezTo>
                  <a:pt x="19" y="3"/>
                  <a:pt x="16" y="0"/>
                  <a:pt x="13" y="0"/>
                </a:cubicBezTo>
                <a:cubicBezTo>
                  <a:pt x="6" y="0"/>
                  <a:pt x="6" y="0"/>
                  <a:pt x="6" y="0"/>
                </a:cubicBezTo>
                <a:cubicBezTo>
                  <a:pt x="3" y="0"/>
                  <a:pt x="0" y="3"/>
                  <a:pt x="0" y="6"/>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49" name="Freeform 14"/>
          <p:cNvSpPr>
            <a:spLocks/>
          </p:cNvSpPr>
          <p:nvPr/>
        </p:nvSpPr>
        <p:spPr bwMode="auto">
          <a:xfrm>
            <a:off x="9764068" y="4085255"/>
            <a:ext cx="68982" cy="708998"/>
          </a:xfrm>
          <a:custGeom>
            <a:avLst/>
            <a:gdLst>
              <a:gd name="T0" fmla="*/ 0 w 19"/>
              <a:gd name="T1" fmla="*/ 5 h 193"/>
              <a:gd name="T2" fmla="*/ 0 w 19"/>
              <a:gd name="T3" fmla="*/ 188 h 193"/>
              <a:gd name="T4" fmla="*/ 6 w 19"/>
              <a:gd name="T5" fmla="*/ 193 h 193"/>
              <a:gd name="T6" fmla="*/ 13 w 19"/>
              <a:gd name="T7" fmla="*/ 193 h 193"/>
              <a:gd name="T8" fmla="*/ 19 w 19"/>
              <a:gd name="T9" fmla="*/ 188 h 193"/>
              <a:gd name="T10" fmla="*/ 19 w 19"/>
              <a:gd name="T11" fmla="*/ 5 h 193"/>
              <a:gd name="T12" fmla="*/ 13 w 19"/>
              <a:gd name="T13" fmla="*/ 0 h 193"/>
              <a:gd name="T14" fmla="*/ 6 w 19"/>
              <a:gd name="T15" fmla="*/ 0 h 193"/>
              <a:gd name="T16" fmla="*/ 0 w 19"/>
              <a:gd name="T17" fmla="*/ 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3">
                <a:moveTo>
                  <a:pt x="0" y="5"/>
                </a:moveTo>
                <a:cubicBezTo>
                  <a:pt x="0" y="188"/>
                  <a:pt x="0" y="188"/>
                  <a:pt x="0" y="188"/>
                </a:cubicBezTo>
                <a:cubicBezTo>
                  <a:pt x="0" y="191"/>
                  <a:pt x="3" y="193"/>
                  <a:pt x="6" y="193"/>
                </a:cubicBezTo>
                <a:cubicBezTo>
                  <a:pt x="13" y="193"/>
                  <a:pt x="13" y="193"/>
                  <a:pt x="13" y="193"/>
                </a:cubicBezTo>
                <a:cubicBezTo>
                  <a:pt x="16" y="193"/>
                  <a:pt x="19" y="191"/>
                  <a:pt x="19" y="188"/>
                </a:cubicBezTo>
                <a:cubicBezTo>
                  <a:pt x="19" y="5"/>
                  <a:pt x="19" y="5"/>
                  <a:pt x="19" y="5"/>
                </a:cubicBezTo>
                <a:cubicBezTo>
                  <a:pt x="19" y="2"/>
                  <a:pt x="16" y="0"/>
                  <a:pt x="13" y="0"/>
                </a:cubicBezTo>
                <a:cubicBezTo>
                  <a:pt x="6" y="0"/>
                  <a:pt x="6" y="0"/>
                  <a:pt x="6" y="0"/>
                </a:cubicBezTo>
                <a:cubicBezTo>
                  <a:pt x="3" y="0"/>
                  <a:pt x="0" y="2"/>
                  <a:pt x="0" y="5"/>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0" name="Freeform 15"/>
          <p:cNvSpPr>
            <a:spLocks/>
          </p:cNvSpPr>
          <p:nvPr/>
        </p:nvSpPr>
        <p:spPr bwMode="auto">
          <a:xfrm>
            <a:off x="9767900" y="4962875"/>
            <a:ext cx="68982" cy="712826"/>
          </a:xfrm>
          <a:custGeom>
            <a:avLst/>
            <a:gdLst>
              <a:gd name="T0" fmla="*/ 0 w 19"/>
              <a:gd name="T1" fmla="*/ 6 h 194"/>
              <a:gd name="T2" fmla="*/ 0 w 19"/>
              <a:gd name="T3" fmla="*/ 188 h 194"/>
              <a:gd name="T4" fmla="*/ 6 w 19"/>
              <a:gd name="T5" fmla="*/ 194 h 194"/>
              <a:gd name="T6" fmla="*/ 13 w 19"/>
              <a:gd name="T7" fmla="*/ 194 h 194"/>
              <a:gd name="T8" fmla="*/ 19 w 19"/>
              <a:gd name="T9" fmla="*/ 188 h 194"/>
              <a:gd name="T10" fmla="*/ 19 w 19"/>
              <a:gd name="T11" fmla="*/ 6 h 194"/>
              <a:gd name="T12" fmla="*/ 13 w 19"/>
              <a:gd name="T13" fmla="*/ 0 h 194"/>
              <a:gd name="T14" fmla="*/ 6 w 19"/>
              <a:gd name="T15" fmla="*/ 0 h 194"/>
              <a:gd name="T16" fmla="*/ 0 w 19"/>
              <a:gd name="T17" fmla="*/ 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4">
                <a:moveTo>
                  <a:pt x="0" y="6"/>
                </a:moveTo>
                <a:cubicBezTo>
                  <a:pt x="0" y="188"/>
                  <a:pt x="0" y="188"/>
                  <a:pt x="0" y="188"/>
                </a:cubicBezTo>
                <a:cubicBezTo>
                  <a:pt x="0" y="191"/>
                  <a:pt x="3" y="194"/>
                  <a:pt x="6" y="194"/>
                </a:cubicBezTo>
                <a:cubicBezTo>
                  <a:pt x="13" y="194"/>
                  <a:pt x="13" y="194"/>
                  <a:pt x="13" y="194"/>
                </a:cubicBezTo>
                <a:cubicBezTo>
                  <a:pt x="16" y="194"/>
                  <a:pt x="19" y="191"/>
                  <a:pt x="19" y="188"/>
                </a:cubicBezTo>
                <a:cubicBezTo>
                  <a:pt x="19" y="6"/>
                  <a:pt x="19" y="6"/>
                  <a:pt x="19" y="6"/>
                </a:cubicBezTo>
                <a:cubicBezTo>
                  <a:pt x="19" y="3"/>
                  <a:pt x="16" y="0"/>
                  <a:pt x="13" y="0"/>
                </a:cubicBezTo>
                <a:cubicBezTo>
                  <a:pt x="6" y="0"/>
                  <a:pt x="6" y="0"/>
                  <a:pt x="6" y="0"/>
                </a:cubicBezTo>
                <a:cubicBezTo>
                  <a:pt x="3" y="0"/>
                  <a:pt x="0" y="3"/>
                  <a:pt x="0" y="6"/>
                </a:cubicBezTo>
                <a:close/>
              </a:path>
            </a:pathLst>
          </a:custGeom>
          <a:solidFill>
            <a:srgbClr val="D5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51" name="Rectangle 16"/>
          <p:cNvSpPr>
            <a:spLocks noChangeArrowheads="1"/>
          </p:cNvSpPr>
          <p:nvPr/>
        </p:nvSpPr>
        <p:spPr bwMode="auto">
          <a:xfrm>
            <a:off x="9819468" y="2766906"/>
            <a:ext cx="72818" cy="145632"/>
          </a:xfrm>
          <a:prstGeom prst="rect">
            <a:avLst/>
          </a:prstGeom>
          <a:solidFill>
            <a:srgbClr val="000000"/>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52" name="Rectangle 17"/>
          <p:cNvSpPr>
            <a:spLocks noChangeArrowheads="1"/>
          </p:cNvSpPr>
          <p:nvPr/>
        </p:nvSpPr>
        <p:spPr bwMode="auto">
          <a:xfrm>
            <a:off x="14509067" y="2766906"/>
            <a:ext cx="76648" cy="145632"/>
          </a:xfrm>
          <a:prstGeom prst="rect">
            <a:avLst/>
          </a:prstGeom>
          <a:solidFill>
            <a:srgbClr val="000000"/>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56" name="Rectangle 55"/>
          <p:cNvSpPr/>
          <p:nvPr/>
        </p:nvSpPr>
        <p:spPr>
          <a:xfrm>
            <a:off x="6208040" y="1930566"/>
            <a:ext cx="1723549" cy="1938992"/>
          </a:xfrm>
          <a:prstGeom prst="rect">
            <a:avLst/>
          </a:prstGeom>
        </p:spPr>
        <p:txBody>
          <a:bodyPr wrap="none">
            <a:spAutoFit/>
          </a:bodyPr>
          <a:lstStyle/>
          <a:p>
            <a:r>
              <a:rPr lang="en-US" sz="12000">
                <a:latin typeface="dt-line-technology-01" panose="02000509000000000000" pitchFamily="49" charset="0"/>
                <a:cs typeface="Arial" panose="020B0604020202020204" pitchFamily="34" charset="0"/>
              </a:rPr>
              <a:t>z</a:t>
            </a:r>
            <a:endParaRPr lang="en-US" sz="12000"/>
          </a:p>
        </p:txBody>
      </p:sp>
      <p:sp>
        <p:nvSpPr>
          <p:cNvPr id="57" name="Rectangle 56"/>
          <p:cNvSpPr/>
          <p:nvPr/>
        </p:nvSpPr>
        <p:spPr>
          <a:xfrm>
            <a:off x="9777529" y="642180"/>
            <a:ext cx="1313180" cy="1446550"/>
          </a:xfrm>
          <a:prstGeom prst="rect">
            <a:avLst/>
          </a:prstGeom>
        </p:spPr>
        <p:txBody>
          <a:bodyPr wrap="none">
            <a:spAutoFit/>
          </a:bodyPr>
          <a:lstStyle/>
          <a:p>
            <a:pPr algn="ctr"/>
            <a:r>
              <a:rPr lang="en-US" sz="8800">
                <a:latin typeface="dt-line-technology-01" panose="02000509000000000000" pitchFamily="49" charset="0"/>
                <a:cs typeface="Arial" panose="020B0604020202020204" pitchFamily="34" charset="0"/>
              </a:rPr>
              <a:t>b</a:t>
            </a:r>
            <a:endParaRPr lang="en-US" sz="8800"/>
          </a:p>
        </p:txBody>
      </p:sp>
      <p:sp>
        <p:nvSpPr>
          <p:cNvPr id="58" name="Rectangle 57"/>
          <p:cNvSpPr/>
          <p:nvPr/>
        </p:nvSpPr>
        <p:spPr>
          <a:xfrm>
            <a:off x="15004919" y="1271339"/>
            <a:ext cx="646331" cy="646331"/>
          </a:xfrm>
          <a:prstGeom prst="rect">
            <a:avLst/>
          </a:prstGeom>
        </p:spPr>
        <p:txBody>
          <a:bodyPr wrap="none">
            <a:spAutoFit/>
          </a:bodyPr>
          <a:lstStyle/>
          <a:p>
            <a:pPr algn="ctr"/>
            <a:r>
              <a:rPr lang="en-US" sz="3600">
                <a:latin typeface="dt-line-technology-01" panose="02000509000000000000" pitchFamily="49" charset="0"/>
                <a:cs typeface="Arial" panose="020B0604020202020204" pitchFamily="34" charset="0"/>
              </a:rPr>
              <a:t>c</a:t>
            </a:r>
            <a:endParaRPr lang="en-US" sz="3600"/>
          </a:p>
        </p:txBody>
      </p:sp>
      <p:sp>
        <p:nvSpPr>
          <p:cNvPr id="59" name="Rectangle 58"/>
          <p:cNvSpPr/>
          <p:nvPr/>
        </p:nvSpPr>
        <p:spPr>
          <a:xfrm>
            <a:off x="4616930" y="3755592"/>
            <a:ext cx="1723549" cy="1938992"/>
          </a:xfrm>
          <a:prstGeom prst="rect">
            <a:avLst/>
          </a:prstGeom>
        </p:spPr>
        <p:txBody>
          <a:bodyPr wrap="none">
            <a:spAutoFit/>
          </a:bodyPr>
          <a:lstStyle/>
          <a:p>
            <a:r>
              <a:rPr lang="en-US" sz="12000">
                <a:latin typeface="dt-line-technology-01" panose="02000509000000000000" pitchFamily="49" charset="0"/>
                <a:cs typeface="Arial" panose="020B0604020202020204" pitchFamily="34" charset="0"/>
              </a:rPr>
              <a:t>d</a:t>
            </a:r>
            <a:endParaRPr lang="en-US" sz="12000"/>
          </a:p>
        </p:txBody>
      </p:sp>
      <p:sp>
        <p:nvSpPr>
          <p:cNvPr id="60" name="Rectangle 59"/>
          <p:cNvSpPr/>
          <p:nvPr/>
        </p:nvSpPr>
        <p:spPr>
          <a:xfrm>
            <a:off x="15557034" y="3839798"/>
            <a:ext cx="1723549" cy="1938992"/>
          </a:xfrm>
          <a:prstGeom prst="rect">
            <a:avLst/>
          </a:prstGeom>
        </p:spPr>
        <p:txBody>
          <a:bodyPr wrap="none">
            <a:spAutoFit/>
          </a:bodyPr>
          <a:lstStyle/>
          <a:p>
            <a:r>
              <a:rPr lang="en-US" sz="12000">
                <a:latin typeface="dt-line-technology-01" panose="02000509000000000000" pitchFamily="49" charset="0"/>
                <a:cs typeface="Arial" panose="020B0604020202020204" pitchFamily="34" charset="0"/>
              </a:rPr>
              <a:t>f</a:t>
            </a:r>
            <a:endParaRPr lang="en-US" sz="12000"/>
          </a:p>
        </p:txBody>
      </p:sp>
      <p:sp>
        <p:nvSpPr>
          <p:cNvPr id="61" name="Rectangle 60"/>
          <p:cNvSpPr/>
          <p:nvPr/>
        </p:nvSpPr>
        <p:spPr>
          <a:xfrm>
            <a:off x="6817465" y="3395087"/>
            <a:ext cx="2236510" cy="2554545"/>
          </a:xfrm>
          <a:prstGeom prst="rect">
            <a:avLst/>
          </a:prstGeom>
        </p:spPr>
        <p:txBody>
          <a:bodyPr wrap="none">
            <a:spAutoFit/>
          </a:bodyPr>
          <a:lstStyle/>
          <a:p>
            <a:r>
              <a:rPr lang="en-US" sz="16000">
                <a:latin typeface="dt-line-technology-01" panose="02000509000000000000" pitchFamily="49" charset="0"/>
                <a:cs typeface="Arial" panose="020B0604020202020204" pitchFamily="34" charset="0"/>
              </a:rPr>
              <a:t>8</a:t>
            </a:r>
            <a:endParaRPr lang="en-US" sz="16000"/>
          </a:p>
        </p:txBody>
      </p:sp>
      <p:sp>
        <p:nvSpPr>
          <p:cNvPr id="62" name="Rectangle 61"/>
          <p:cNvSpPr/>
          <p:nvPr/>
        </p:nvSpPr>
        <p:spPr>
          <a:xfrm>
            <a:off x="18315262" y="1982470"/>
            <a:ext cx="1723549" cy="1938992"/>
          </a:xfrm>
          <a:prstGeom prst="rect">
            <a:avLst/>
          </a:prstGeom>
        </p:spPr>
        <p:txBody>
          <a:bodyPr wrap="none">
            <a:spAutoFit/>
          </a:bodyPr>
          <a:lstStyle/>
          <a:p>
            <a:r>
              <a:rPr lang="en-US" sz="12000">
                <a:latin typeface="dt-line-technology-01" panose="02000509000000000000" pitchFamily="49" charset="0"/>
                <a:cs typeface="Arial" panose="020B0604020202020204" pitchFamily="34" charset="0"/>
              </a:rPr>
              <a:t>(</a:t>
            </a:r>
            <a:endParaRPr lang="en-US" sz="12000"/>
          </a:p>
        </p:txBody>
      </p:sp>
      <p:sp>
        <p:nvSpPr>
          <p:cNvPr id="63" name="Rectangle 62"/>
          <p:cNvSpPr/>
          <p:nvPr/>
        </p:nvSpPr>
        <p:spPr>
          <a:xfrm>
            <a:off x="12467197" y="256692"/>
            <a:ext cx="1005403" cy="1077218"/>
          </a:xfrm>
          <a:prstGeom prst="rect">
            <a:avLst/>
          </a:prstGeom>
        </p:spPr>
        <p:txBody>
          <a:bodyPr wrap="none">
            <a:spAutoFit/>
          </a:bodyPr>
          <a:lstStyle/>
          <a:p>
            <a:pPr algn="ctr"/>
            <a:r>
              <a:rPr lang="en-US" sz="6400">
                <a:latin typeface="dt-line-technology-01" panose="02000509000000000000" pitchFamily="49" charset="0"/>
                <a:cs typeface="Arial" panose="020B0604020202020204" pitchFamily="34" charset="0"/>
              </a:rPr>
              <a:t>R</a:t>
            </a:r>
            <a:endParaRPr lang="en-US" sz="6400"/>
          </a:p>
        </p:txBody>
      </p:sp>
      <p:sp>
        <p:nvSpPr>
          <p:cNvPr id="64" name="Rectangle 63"/>
          <p:cNvSpPr/>
          <p:nvPr/>
        </p:nvSpPr>
        <p:spPr>
          <a:xfrm>
            <a:off x="16748577" y="1680511"/>
            <a:ext cx="1210588" cy="1323439"/>
          </a:xfrm>
          <a:prstGeom prst="rect">
            <a:avLst/>
          </a:prstGeom>
        </p:spPr>
        <p:txBody>
          <a:bodyPr wrap="none">
            <a:spAutoFit/>
          </a:bodyPr>
          <a:lstStyle/>
          <a:p>
            <a:r>
              <a:rPr lang="en-US" sz="8000">
                <a:latin typeface="dt-line-technology-01" panose="02000509000000000000" pitchFamily="49" charset="0"/>
                <a:cs typeface="Arial" panose="020B0604020202020204" pitchFamily="34" charset="0"/>
              </a:rPr>
              <a:t>6</a:t>
            </a:r>
            <a:endParaRPr lang="en-US" sz="8000"/>
          </a:p>
        </p:txBody>
      </p:sp>
      <p:sp>
        <p:nvSpPr>
          <p:cNvPr id="65" name="Rectangle 64"/>
          <p:cNvSpPr/>
          <p:nvPr/>
        </p:nvSpPr>
        <p:spPr>
          <a:xfrm>
            <a:off x="4579647" y="2155909"/>
            <a:ext cx="1107996" cy="1200329"/>
          </a:xfrm>
          <a:prstGeom prst="rect">
            <a:avLst/>
          </a:prstGeom>
        </p:spPr>
        <p:txBody>
          <a:bodyPr wrap="none">
            <a:spAutoFit/>
          </a:bodyPr>
          <a:lstStyle/>
          <a:p>
            <a:r>
              <a:rPr lang="en-US" sz="7200">
                <a:latin typeface="dt-line-technology-01" panose="02000509000000000000" pitchFamily="49" charset="0"/>
                <a:cs typeface="Arial" panose="020B0604020202020204" pitchFamily="34" charset="0"/>
              </a:rPr>
              <a:t>&amp;</a:t>
            </a:r>
            <a:endParaRPr lang="en-US" sz="7200"/>
          </a:p>
        </p:txBody>
      </p:sp>
      <p:sp>
        <p:nvSpPr>
          <p:cNvPr id="66" name="Rectangle 65"/>
          <p:cNvSpPr/>
          <p:nvPr/>
        </p:nvSpPr>
        <p:spPr>
          <a:xfrm>
            <a:off x="4085121" y="5620390"/>
            <a:ext cx="1415772" cy="1569660"/>
          </a:xfrm>
          <a:prstGeom prst="rect">
            <a:avLst/>
          </a:prstGeom>
        </p:spPr>
        <p:txBody>
          <a:bodyPr wrap="none">
            <a:spAutoFit/>
          </a:bodyPr>
          <a:lstStyle/>
          <a:p>
            <a:r>
              <a:rPr lang="en-US" sz="9600">
                <a:latin typeface="dt-line-technology-01" panose="02000509000000000000" pitchFamily="49" charset="0"/>
                <a:cs typeface="Arial" panose="020B0604020202020204" pitchFamily="34" charset="0"/>
              </a:rPr>
              <a:t>H</a:t>
            </a:r>
            <a:endParaRPr lang="en-US" sz="9600"/>
          </a:p>
        </p:txBody>
      </p:sp>
      <p:sp>
        <p:nvSpPr>
          <p:cNvPr id="67" name="Rectangle 66"/>
          <p:cNvSpPr/>
          <p:nvPr/>
        </p:nvSpPr>
        <p:spPr>
          <a:xfrm>
            <a:off x="19354419" y="3715784"/>
            <a:ext cx="1569660" cy="1754326"/>
          </a:xfrm>
          <a:prstGeom prst="rect">
            <a:avLst/>
          </a:prstGeom>
        </p:spPr>
        <p:txBody>
          <a:bodyPr wrap="none">
            <a:spAutoFit/>
          </a:bodyPr>
          <a:lstStyle/>
          <a:p>
            <a:r>
              <a:rPr lang="en-US" sz="10800">
                <a:latin typeface="dt-line-technology-01" panose="02000509000000000000" pitchFamily="49" charset="0"/>
                <a:cs typeface="Arial" panose="020B0604020202020204" pitchFamily="34" charset="0"/>
              </a:rPr>
              <a:t>'</a:t>
            </a:r>
            <a:endParaRPr lang="en-US" sz="10800"/>
          </a:p>
        </p:txBody>
      </p:sp>
      <p:sp>
        <p:nvSpPr>
          <p:cNvPr id="68" name="Rectangle 67"/>
          <p:cNvSpPr/>
          <p:nvPr/>
        </p:nvSpPr>
        <p:spPr>
          <a:xfrm>
            <a:off x="17759743" y="5224793"/>
            <a:ext cx="1107996" cy="1200329"/>
          </a:xfrm>
          <a:prstGeom prst="rect">
            <a:avLst/>
          </a:prstGeom>
        </p:spPr>
        <p:txBody>
          <a:bodyPr wrap="none">
            <a:spAutoFit/>
          </a:bodyPr>
          <a:lstStyle/>
          <a:p>
            <a:r>
              <a:rPr lang="en-US" sz="7200">
                <a:latin typeface="dt-line-technology-01" panose="02000509000000000000" pitchFamily="49" charset="0"/>
                <a:cs typeface="Arial" panose="020B0604020202020204" pitchFamily="34" charset="0"/>
              </a:rPr>
              <a:t>I</a:t>
            </a:r>
            <a:endParaRPr lang="en-US" sz="7200"/>
          </a:p>
        </p:txBody>
      </p:sp>
      <p:sp>
        <p:nvSpPr>
          <p:cNvPr id="69" name="Rectangle 68"/>
          <p:cNvSpPr/>
          <p:nvPr/>
        </p:nvSpPr>
        <p:spPr>
          <a:xfrm>
            <a:off x="6388497" y="5706652"/>
            <a:ext cx="909340" cy="1446550"/>
          </a:xfrm>
          <a:prstGeom prst="rect">
            <a:avLst/>
          </a:prstGeom>
        </p:spPr>
        <p:txBody>
          <a:bodyPr wrap="square">
            <a:spAutoFit/>
          </a:bodyPr>
          <a:lstStyle/>
          <a:p>
            <a:r>
              <a:rPr lang="en-US" sz="8800">
                <a:latin typeface="dt-line-technology-01" panose="02000509000000000000" pitchFamily="49" charset="0"/>
                <a:cs typeface="Arial" panose="020B0604020202020204" pitchFamily="34" charset="0"/>
              </a:rPr>
              <a:t>4</a:t>
            </a:r>
            <a:endParaRPr lang="en-US" sz="8800"/>
          </a:p>
        </p:txBody>
      </p:sp>
      <p:sp>
        <p:nvSpPr>
          <p:cNvPr id="70" name="Rectangle 69"/>
          <p:cNvSpPr/>
          <p:nvPr/>
        </p:nvSpPr>
        <p:spPr>
          <a:xfrm flipH="1">
            <a:off x="3422365" y="7599752"/>
            <a:ext cx="4450384" cy="2667269"/>
          </a:xfrm>
          <a:prstGeom prst="rect">
            <a:avLst/>
          </a:prstGeom>
        </p:spPr>
        <p:txBody>
          <a:bodyPr wrap="square">
            <a:spAutoFit/>
          </a:bodyPr>
          <a:lstStyle/>
          <a:p>
            <a:pPr algn="r">
              <a:lnSpc>
                <a:spcPct val="89000"/>
              </a:lnSpc>
            </a:pPr>
            <a:r>
              <a:rPr lang="en-US" sz="4800" dirty="0">
                <a:solidFill>
                  <a:schemeClr val="tx1">
                    <a:lumMod val="90000"/>
                    <a:lumOff val="10000"/>
                  </a:schemeClr>
                </a:solidFill>
              </a:rPr>
              <a:t>Advertising </a:t>
            </a:r>
            <a:endParaRPr lang="en-US" sz="3200" dirty="0">
              <a:solidFill>
                <a:schemeClr val="tx1">
                  <a:lumMod val="90000"/>
                  <a:lumOff val="10000"/>
                </a:schemeClr>
              </a:solidFill>
            </a:endParaRPr>
          </a:p>
          <a:p>
            <a:pPr algn="r">
              <a:lnSpc>
                <a:spcPct val="89000"/>
              </a:lnSpc>
            </a:pPr>
            <a:r>
              <a:rPr lang="en-US" sz="2800" dirty="0"/>
              <a:t>Etiam dignissim dolor sit amet dictum volutpat. Sed egestas egestas turpis, vitae accumsan nunc aliquam </a:t>
            </a:r>
            <a:endParaRPr lang="en-US" sz="2800" dirty="0">
              <a:solidFill>
                <a:schemeClr val="tx1">
                  <a:lumMod val="90000"/>
                  <a:lumOff val="10000"/>
                </a:schemeClr>
              </a:solidFill>
            </a:endParaRPr>
          </a:p>
        </p:txBody>
      </p:sp>
      <p:sp>
        <p:nvSpPr>
          <p:cNvPr id="71" name="Rectangle 70"/>
          <p:cNvSpPr/>
          <p:nvPr/>
        </p:nvSpPr>
        <p:spPr>
          <a:xfrm flipH="1">
            <a:off x="16180881" y="7599752"/>
            <a:ext cx="4450384" cy="2667269"/>
          </a:xfrm>
          <a:prstGeom prst="rect">
            <a:avLst/>
          </a:prstGeom>
        </p:spPr>
        <p:txBody>
          <a:bodyPr wrap="square">
            <a:spAutoFit/>
          </a:bodyPr>
          <a:lstStyle/>
          <a:p>
            <a:pPr>
              <a:lnSpc>
                <a:spcPct val="89000"/>
              </a:lnSpc>
            </a:pPr>
            <a:r>
              <a:rPr lang="en-US" sz="4800" dirty="0">
                <a:solidFill>
                  <a:schemeClr val="tx1">
                    <a:lumMod val="90000"/>
                    <a:lumOff val="10000"/>
                  </a:schemeClr>
                </a:solidFill>
              </a:rPr>
              <a:t>International </a:t>
            </a:r>
            <a:endParaRPr lang="en-US" sz="3200" dirty="0">
              <a:solidFill>
                <a:schemeClr val="tx1">
                  <a:lumMod val="90000"/>
                  <a:lumOff val="10000"/>
                </a:schemeClr>
              </a:solidFill>
            </a:endParaRPr>
          </a:p>
          <a:p>
            <a:pPr>
              <a:lnSpc>
                <a:spcPct val="89000"/>
              </a:lnSpc>
            </a:pPr>
            <a:r>
              <a:rPr lang="en-US" sz="2800" dirty="0"/>
              <a:t>Etiam dignissim dolor sit amet dictum volutpat. Sed egestas egestas turpis, vitae accumsan nunc aliquam </a:t>
            </a:r>
            <a:endParaRPr lang="en-US" sz="2800" dirty="0">
              <a:solidFill>
                <a:schemeClr val="tx1">
                  <a:lumMod val="90000"/>
                  <a:lumOff val="10000"/>
                </a:schemeClr>
              </a:solidFill>
            </a:endParaRPr>
          </a:p>
        </p:txBody>
      </p:sp>
      <p:sp>
        <p:nvSpPr>
          <p:cNvPr id="41" name="Rectangle 40"/>
          <p:cNvSpPr/>
          <p:nvPr/>
        </p:nvSpPr>
        <p:spPr>
          <a:xfrm>
            <a:off x="10146721" y="3232546"/>
            <a:ext cx="4093732" cy="72810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2" name="Rectangle 41"/>
          <p:cNvSpPr/>
          <p:nvPr/>
        </p:nvSpPr>
        <p:spPr>
          <a:xfrm>
            <a:off x="10251213" y="5563768"/>
            <a:ext cx="3884748" cy="1877437"/>
          </a:xfrm>
          <a:prstGeom prst="rect">
            <a:avLst/>
          </a:prstGeom>
        </p:spPr>
        <p:txBody>
          <a:bodyPr>
            <a:spAutoFit/>
          </a:bodyPr>
          <a:lstStyle/>
          <a:p>
            <a:pPr algn="ctr"/>
            <a:r>
              <a:rPr lang="en-US" sz="8800" b="1">
                <a:solidFill>
                  <a:srgbClr val="F7F7F7"/>
                </a:solidFill>
              </a:rPr>
              <a:t>AVA</a:t>
            </a:r>
          </a:p>
          <a:p>
            <a:pPr algn="ctr"/>
            <a:r>
              <a:rPr lang="en-US" sz="2800">
                <a:solidFill>
                  <a:srgbClr val="F7F7F7"/>
                </a:solidFill>
              </a:rPr>
              <a:t>Presentation Template</a:t>
            </a:r>
          </a:p>
        </p:txBody>
      </p:sp>
    </p:spTree>
    <p:extLst>
      <p:ext uri="{BB962C8B-B14F-4D97-AF65-F5344CB8AC3E}">
        <p14:creationId xmlns:p14="http://schemas.microsoft.com/office/powerpoint/2010/main" val="5759009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20856921" y="7403417"/>
            <a:ext cx="2236510" cy="2554545"/>
          </a:xfrm>
          <a:prstGeom prst="rect">
            <a:avLst/>
          </a:prstGeom>
        </p:spPr>
        <p:txBody>
          <a:bodyPr wrap="none">
            <a:spAutoFit/>
          </a:bodyPr>
          <a:lstStyle/>
          <a:p>
            <a:r>
              <a:rPr lang="en-US" sz="16000">
                <a:latin typeface="dt-line-technology-01" panose="02000509000000000000" pitchFamily="49" charset="0"/>
                <a:cs typeface="Arial" panose="020B0604020202020204" pitchFamily="34" charset="0"/>
              </a:rPr>
              <a:t>8</a:t>
            </a:r>
            <a:endParaRPr lang="en-US" sz="16000"/>
          </a:p>
        </p:txBody>
      </p:sp>
      <p:sp>
        <p:nvSpPr>
          <p:cNvPr id="17" name="Rectangle: Rounded Corners 16"/>
          <p:cNvSpPr/>
          <p:nvPr/>
        </p:nvSpPr>
        <p:spPr>
          <a:xfrm>
            <a:off x="8256210" y="1090684"/>
            <a:ext cx="7874758" cy="11770688"/>
          </a:xfrm>
          <a:prstGeom prst="roundRect">
            <a:avLst>
              <a:gd name="adj" fmla="val 6247"/>
            </a:avLst>
          </a:prstGeom>
          <a:solidFill>
            <a:srgbClr val="000000"/>
          </a:solidFill>
          <a:ln w="41275">
            <a:gradFill>
              <a:gsLst>
                <a:gs pos="100000">
                  <a:srgbClr val="DDDDDD"/>
                </a:gs>
                <a:gs pos="0">
                  <a:srgbClr val="A6A6A6"/>
                </a:gs>
                <a:gs pos="57000">
                  <a:srgbClr val="767676"/>
                </a:gs>
                <a:gs pos="78000">
                  <a:srgbClr val="F7F7F7"/>
                </a:gs>
                <a:gs pos="25000">
                  <a:srgbClr val="F7F7F7"/>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 name="Freeform 20"/>
          <p:cNvSpPr>
            <a:spLocks/>
          </p:cNvSpPr>
          <p:nvPr/>
        </p:nvSpPr>
        <p:spPr bwMode="auto">
          <a:xfrm>
            <a:off x="8600865" y="2190096"/>
            <a:ext cx="7202896" cy="9589316"/>
          </a:xfrm>
          <a:custGeom>
            <a:avLst/>
            <a:gdLst>
              <a:gd name="T0" fmla="*/ 1412 w 1412"/>
              <a:gd name="T1" fmla="*/ 1876 h 1880"/>
              <a:gd name="T2" fmla="*/ 1408 w 1412"/>
              <a:gd name="T3" fmla="*/ 1880 h 1880"/>
              <a:gd name="T4" fmla="*/ 4 w 1412"/>
              <a:gd name="T5" fmla="*/ 1880 h 1880"/>
              <a:gd name="T6" fmla="*/ 0 w 1412"/>
              <a:gd name="T7" fmla="*/ 1876 h 1880"/>
              <a:gd name="T8" fmla="*/ 0 w 1412"/>
              <a:gd name="T9" fmla="*/ 4 h 1880"/>
              <a:gd name="T10" fmla="*/ 4 w 1412"/>
              <a:gd name="T11" fmla="*/ 0 h 1880"/>
              <a:gd name="T12" fmla="*/ 1408 w 1412"/>
              <a:gd name="T13" fmla="*/ 0 h 1880"/>
              <a:gd name="T14" fmla="*/ 1412 w 1412"/>
              <a:gd name="T15" fmla="*/ 4 h 1880"/>
              <a:gd name="T16" fmla="*/ 1412 w 1412"/>
              <a:gd name="T17" fmla="*/ 1876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2" h="1880">
                <a:moveTo>
                  <a:pt x="1412" y="1876"/>
                </a:moveTo>
                <a:cubicBezTo>
                  <a:pt x="1412" y="1878"/>
                  <a:pt x="1410" y="1880"/>
                  <a:pt x="1408" y="1880"/>
                </a:cubicBezTo>
                <a:cubicBezTo>
                  <a:pt x="4" y="1880"/>
                  <a:pt x="4" y="1880"/>
                  <a:pt x="4" y="1880"/>
                </a:cubicBezTo>
                <a:cubicBezTo>
                  <a:pt x="2" y="1880"/>
                  <a:pt x="0" y="1878"/>
                  <a:pt x="0" y="1876"/>
                </a:cubicBezTo>
                <a:cubicBezTo>
                  <a:pt x="0" y="4"/>
                  <a:pt x="0" y="4"/>
                  <a:pt x="0" y="4"/>
                </a:cubicBezTo>
                <a:cubicBezTo>
                  <a:pt x="0" y="2"/>
                  <a:pt x="2" y="0"/>
                  <a:pt x="4" y="0"/>
                </a:cubicBezTo>
                <a:cubicBezTo>
                  <a:pt x="1408" y="0"/>
                  <a:pt x="1408" y="0"/>
                  <a:pt x="1408" y="0"/>
                </a:cubicBezTo>
                <a:cubicBezTo>
                  <a:pt x="1410" y="0"/>
                  <a:pt x="1412" y="2"/>
                  <a:pt x="1412" y="4"/>
                </a:cubicBezTo>
                <a:lnTo>
                  <a:pt x="1412" y="187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19" name="Rectangle 18"/>
          <p:cNvSpPr/>
          <p:nvPr/>
        </p:nvSpPr>
        <p:spPr>
          <a:xfrm>
            <a:off x="8600865" y="2190096"/>
            <a:ext cx="7202896" cy="95893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 name="Rectangle 19"/>
          <p:cNvSpPr/>
          <p:nvPr/>
        </p:nvSpPr>
        <p:spPr>
          <a:xfrm>
            <a:off x="9257684" y="5452320"/>
            <a:ext cx="5871806" cy="1877437"/>
          </a:xfrm>
          <a:prstGeom prst="rect">
            <a:avLst/>
          </a:prstGeom>
        </p:spPr>
        <p:txBody>
          <a:bodyPr>
            <a:spAutoFit/>
          </a:bodyPr>
          <a:lstStyle/>
          <a:p>
            <a:pPr algn="ctr"/>
            <a:r>
              <a:rPr lang="en-US" sz="8800" b="1">
                <a:solidFill>
                  <a:srgbClr val="F7F7F7"/>
                </a:solidFill>
              </a:rPr>
              <a:t>AVA</a:t>
            </a:r>
          </a:p>
          <a:p>
            <a:pPr algn="ctr"/>
            <a:r>
              <a:rPr lang="en-US" sz="2800">
                <a:solidFill>
                  <a:srgbClr val="F7F7F7"/>
                </a:solidFill>
              </a:rPr>
              <a:t>Presentation Template</a:t>
            </a:r>
          </a:p>
        </p:txBody>
      </p:sp>
      <p:sp>
        <p:nvSpPr>
          <p:cNvPr id="21" name="Oval 10"/>
          <p:cNvSpPr>
            <a:spLocks noChangeArrowheads="1"/>
          </p:cNvSpPr>
          <p:nvPr/>
        </p:nvSpPr>
        <p:spPr bwMode="auto">
          <a:xfrm>
            <a:off x="12095666" y="1581737"/>
            <a:ext cx="195850" cy="195850"/>
          </a:xfrm>
          <a:prstGeom prst="ellipse">
            <a:avLst/>
          </a:prstGeom>
          <a:solidFill>
            <a:srgbClr val="3C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sp>
        <p:nvSpPr>
          <p:cNvPr id="22" name="Freeform 8"/>
          <p:cNvSpPr>
            <a:spLocks noEditPoints="1"/>
          </p:cNvSpPr>
          <p:nvPr/>
        </p:nvSpPr>
        <p:spPr bwMode="auto">
          <a:xfrm>
            <a:off x="11862914" y="11995896"/>
            <a:ext cx="603434" cy="606404"/>
          </a:xfrm>
          <a:custGeom>
            <a:avLst/>
            <a:gdLst>
              <a:gd name="T0" fmla="*/ 106 w 213"/>
              <a:gd name="T1" fmla="*/ 0 h 214"/>
              <a:gd name="T2" fmla="*/ 0 w 213"/>
              <a:gd name="T3" fmla="*/ 107 h 214"/>
              <a:gd name="T4" fmla="*/ 106 w 213"/>
              <a:gd name="T5" fmla="*/ 214 h 214"/>
              <a:gd name="T6" fmla="*/ 213 w 213"/>
              <a:gd name="T7" fmla="*/ 107 h 214"/>
              <a:gd name="T8" fmla="*/ 106 w 213"/>
              <a:gd name="T9" fmla="*/ 0 h 214"/>
              <a:gd name="T10" fmla="*/ 106 w 213"/>
              <a:gd name="T11" fmla="*/ 200 h 214"/>
              <a:gd name="T12" fmla="*/ 13 w 213"/>
              <a:gd name="T13" fmla="*/ 107 h 214"/>
              <a:gd name="T14" fmla="*/ 106 w 213"/>
              <a:gd name="T15" fmla="*/ 13 h 214"/>
              <a:gd name="T16" fmla="*/ 200 w 213"/>
              <a:gd name="T17" fmla="*/ 107 h 214"/>
              <a:gd name="T18" fmla="*/ 106 w 213"/>
              <a:gd name="T19" fmla="*/ 20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214">
                <a:moveTo>
                  <a:pt x="106" y="0"/>
                </a:moveTo>
                <a:cubicBezTo>
                  <a:pt x="47" y="0"/>
                  <a:pt x="0" y="48"/>
                  <a:pt x="0" y="107"/>
                </a:cubicBezTo>
                <a:cubicBezTo>
                  <a:pt x="0" y="166"/>
                  <a:pt x="47" y="214"/>
                  <a:pt x="106" y="214"/>
                </a:cubicBezTo>
                <a:cubicBezTo>
                  <a:pt x="165" y="214"/>
                  <a:pt x="213" y="166"/>
                  <a:pt x="213" y="107"/>
                </a:cubicBezTo>
                <a:cubicBezTo>
                  <a:pt x="213" y="48"/>
                  <a:pt x="165" y="0"/>
                  <a:pt x="106" y="0"/>
                </a:cubicBezTo>
                <a:close/>
                <a:moveTo>
                  <a:pt x="106" y="200"/>
                </a:moveTo>
                <a:cubicBezTo>
                  <a:pt x="55" y="200"/>
                  <a:pt x="13" y="158"/>
                  <a:pt x="13" y="107"/>
                </a:cubicBezTo>
                <a:cubicBezTo>
                  <a:pt x="13" y="55"/>
                  <a:pt x="55" y="13"/>
                  <a:pt x="106" y="13"/>
                </a:cubicBezTo>
                <a:cubicBezTo>
                  <a:pt x="158" y="13"/>
                  <a:pt x="200" y="55"/>
                  <a:pt x="200" y="107"/>
                </a:cubicBezTo>
                <a:cubicBezTo>
                  <a:pt x="200" y="158"/>
                  <a:pt x="158" y="200"/>
                  <a:pt x="106" y="200"/>
                </a:cubicBezTo>
                <a:close/>
              </a:path>
            </a:pathLst>
          </a:custGeom>
          <a:gradFill>
            <a:gsLst>
              <a:gs pos="100000">
                <a:srgbClr val="DDDDDD"/>
              </a:gs>
              <a:gs pos="0">
                <a:srgbClr val="A6A6A6"/>
              </a:gs>
              <a:gs pos="57000">
                <a:srgbClr val="767676"/>
              </a:gs>
              <a:gs pos="78000">
                <a:srgbClr val="F7F7F7"/>
              </a:gs>
              <a:gs pos="25000">
                <a:srgbClr val="F7F7F7"/>
              </a:gs>
            </a:gsLst>
            <a:lin ang="5400000" scaled="1"/>
          </a:gradFill>
          <a:ln>
            <a:noFill/>
          </a:ln>
        </p:spPr>
        <p:txBody>
          <a:bodyPr vert="horz" wrap="square" lIns="182880" tIns="91440" rIns="182880" bIns="91440" numCol="1" anchor="t" anchorCtr="0" compatLnSpc="1">
            <a:prstTxWarp prst="textNoShape">
              <a:avLst/>
            </a:prstTxWarp>
          </a:bodyPr>
          <a:lstStyle/>
          <a:p>
            <a:endParaRPr lang="en-US" sz="3600"/>
          </a:p>
        </p:txBody>
      </p:sp>
      <p:sp>
        <p:nvSpPr>
          <p:cNvPr id="25" name="TextBox 24"/>
          <p:cNvSpPr txBox="1"/>
          <p:nvPr/>
        </p:nvSpPr>
        <p:spPr>
          <a:xfrm>
            <a:off x="506279" y="2332783"/>
            <a:ext cx="8751404" cy="5632311"/>
          </a:xfrm>
          <a:prstGeom prst="rect">
            <a:avLst/>
          </a:prstGeom>
          <a:noFill/>
        </p:spPr>
        <p:txBody>
          <a:bodyPr wrap="square" rtlCol="0">
            <a:spAutoFit/>
          </a:bodyPr>
          <a:lstStyle/>
          <a:p>
            <a:r>
              <a:rPr lang="en-US" sz="12000">
                <a:solidFill>
                  <a:schemeClr val="tx1">
                    <a:alpha val="23000"/>
                  </a:schemeClr>
                </a:solidFill>
              </a:rPr>
              <a:t>TONS OF SLIDES INCLUDED</a:t>
            </a:r>
          </a:p>
        </p:txBody>
      </p:sp>
      <p:sp>
        <p:nvSpPr>
          <p:cNvPr id="3" name="Rectangle 2"/>
          <p:cNvSpPr/>
          <p:nvPr/>
        </p:nvSpPr>
        <p:spPr>
          <a:xfrm>
            <a:off x="506280" y="7986005"/>
            <a:ext cx="7075658" cy="2064668"/>
          </a:xfrm>
          <a:prstGeom prst="rect">
            <a:avLst/>
          </a:prstGeom>
        </p:spPr>
        <p:txBody>
          <a:bodyPr wrap="square">
            <a:spAutoFit/>
          </a:bodyPr>
          <a:lstStyle/>
          <a:p>
            <a:pPr>
              <a:lnSpc>
                <a:spcPct val="89000"/>
              </a:lnSpc>
            </a:pPr>
            <a:r>
              <a:rPr lang="en-US" sz="3600"/>
              <a:t>Etiam dignissim dolor sit amet dictum volutpat. Sed egestas egestas turpis, vitae accumsan nunc aliquam </a:t>
            </a:r>
            <a:endParaRPr lang="en-US" sz="3600">
              <a:solidFill>
                <a:schemeClr val="tx1">
                  <a:lumMod val="90000"/>
                  <a:lumOff val="10000"/>
                </a:schemeClr>
              </a:solidFill>
            </a:endParaRPr>
          </a:p>
        </p:txBody>
      </p:sp>
      <p:sp>
        <p:nvSpPr>
          <p:cNvPr id="27" name="Rectangle 26"/>
          <p:cNvSpPr/>
          <p:nvPr/>
        </p:nvSpPr>
        <p:spPr>
          <a:xfrm>
            <a:off x="20885716" y="5495008"/>
            <a:ext cx="1723549" cy="1938992"/>
          </a:xfrm>
          <a:prstGeom prst="rect">
            <a:avLst/>
          </a:prstGeom>
        </p:spPr>
        <p:txBody>
          <a:bodyPr wrap="none">
            <a:spAutoFit/>
          </a:bodyPr>
          <a:lstStyle/>
          <a:p>
            <a:r>
              <a:rPr lang="en-US" sz="12000">
                <a:latin typeface="dt-line-technology-01" panose="02000509000000000000" pitchFamily="49" charset="0"/>
                <a:cs typeface="Arial" panose="020B0604020202020204" pitchFamily="34" charset="0"/>
              </a:rPr>
              <a:t>z</a:t>
            </a:r>
            <a:endParaRPr lang="en-US" sz="12000"/>
          </a:p>
        </p:txBody>
      </p:sp>
      <p:sp>
        <p:nvSpPr>
          <p:cNvPr id="28" name="Rectangle 27"/>
          <p:cNvSpPr/>
          <p:nvPr/>
        </p:nvSpPr>
        <p:spPr>
          <a:xfrm>
            <a:off x="17296105" y="7245184"/>
            <a:ext cx="1313180" cy="1446550"/>
          </a:xfrm>
          <a:prstGeom prst="rect">
            <a:avLst/>
          </a:prstGeom>
        </p:spPr>
        <p:txBody>
          <a:bodyPr wrap="none">
            <a:spAutoFit/>
          </a:bodyPr>
          <a:lstStyle/>
          <a:p>
            <a:pPr algn="ctr"/>
            <a:r>
              <a:rPr lang="en-US" sz="8800">
                <a:latin typeface="dt-line-technology-01" panose="02000509000000000000" pitchFamily="49" charset="0"/>
                <a:cs typeface="Arial" panose="020B0604020202020204" pitchFamily="34" charset="0"/>
              </a:rPr>
              <a:t>b</a:t>
            </a:r>
            <a:endParaRPr lang="en-US" sz="8800"/>
          </a:p>
        </p:txBody>
      </p:sp>
      <p:sp>
        <p:nvSpPr>
          <p:cNvPr id="29" name="Rectangle 28"/>
          <p:cNvSpPr/>
          <p:nvPr/>
        </p:nvSpPr>
        <p:spPr>
          <a:xfrm>
            <a:off x="22539433" y="4373079"/>
            <a:ext cx="646331" cy="646331"/>
          </a:xfrm>
          <a:prstGeom prst="rect">
            <a:avLst/>
          </a:prstGeom>
        </p:spPr>
        <p:txBody>
          <a:bodyPr wrap="none">
            <a:spAutoFit/>
          </a:bodyPr>
          <a:lstStyle/>
          <a:p>
            <a:pPr algn="ctr"/>
            <a:r>
              <a:rPr lang="en-US" sz="3600">
                <a:latin typeface="dt-line-technology-01" panose="02000509000000000000" pitchFamily="49" charset="0"/>
                <a:cs typeface="Arial" panose="020B0604020202020204" pitchFamily="34" charset="0"/>
              </a:rPr>
              <a:t>c</a:t>
            </a:r>
            <a:endParaRPr lang="en-US" sz="3600"/>
          </a:p>
        </p:txBody>
      </p:sp>
      <p:sp>
        <p:nvSpPr>
          <p:cNvPr id="30" name="Rectangle 29"/>
          <p:cNvSpPr/>
          <p:nvPr/>
        </p:nvSpPr>
        <p:spPr>
          <a:xfrm>
            <a:off x="18656386" y="7763922"/>
            <a:ext cx="1723549" cy="1938992"/>
          </a:xfrm>
          <a:prstGeom prst="rect">
            <a:avLst/>
          </a:prstGeom>
        </p:spPr>
        <p:txBody>
          <a:bodyPr wrap="none">
            <a:spAutoFit/>
          </a:bodyPr>
          <a:lstStyle/>
          <a:p>
            <a:r>
              <a:rPr lang="en-US" sz="12000">
                <a:latin typeface="dt-line-technology-01" panose="02000509000000000000" pitchFamily="49" charset="0"/>
                <a:cs typeface="Arial" panose="020B0604020202020204" pitchFamily="34" charset="0"/>
              </a:rPr>
              <a:t>d</a:t>
            </a:r>
            <a:endParaRPr lang="en-US" sz="12000"/>
          </a:p>
        </p:txBody>
      </p:sp>
      <p:sp>
        <p:nvSpPr>
          <p:cNvPr id="31" name="Rectangle 30"/>
          <p:cNvSpPr/>
          <p:nvPr/>
        </p:nvSpPr>
        <p:spPr>
          <a:xfrm>
            <a:off x="20607047" y="2561899"/>
            <a:ext cx="1210588" cy="1323439"/>
          </a:xfrm>
          <a:prstGeom prst="rect">
            <a:avLst/>
          </a:prstGeom>
        </p:spPr>
        <p:txBody>
          <a:bodyPr wrap="none">
            <a:spAutoFit/>
          </a:bodyPr>
          <a:lstStyle/>
          <a:p>
            <a:r>
              <a:rPr lang="en-US" sz="8000">
                <a:latin typeface="dt-line-technology-01" panose="02000509000000000000" pitchFamily="49" charset="0"/>
                <a:cs typeface="Arial" panose="020B0604020202020204" pitchFamily="34" charset="0"/>
              </a:rPr>
              <a:t>f</a:t>
            </a:r>
            <a:endParaRPr lang="en-US" sz="8000"/>
          </a:p>
        </p:txBody>
      </p:sp>
      <p:sp>
        <p:nvSpPr>
          <p:cNvPr id="33" name="Rectangle 32"/>
          <p:cNvSpPr/>
          <p:nvPr/>
        </p:nvSpPr>
        <p:spPr>
          <a:xfrm>
            <a:off x="18315262" y="2341752"/>
            <a:ext cx="1723549" cy="1938992"/>
          </a:xfrm>
          <a:prstGeom prst="rect">
            <a:avLst/>
          </a:prstGeom>
        </p:spPr>
        <p:txBody>
          <a:bodyPr wrap="none">
            <a:spAutoFit/>
          </a:bodyPr>
          <a:lstStyle/>
          <a:p>
            <a:r>
              <a:rPr lang="en-US" sz="12000">
                <a:latin typeface="dt-line-technology-01" panose="02000509000000000000" pitchFamily="49" charset="0"/>
                <a:cs typeface="Arial" panose="020B0604020202020204" pitchFamily="34" charset="0"/>
              </a:rPr>
              <a:t>(</a:t>
            </a:r>
            <a:endParaRPr lang="en-US" sz="12000"/>
          </a:p>
        </p:txBody>
      </p:sp>
      <p:sp>
        <p:nvSpPr>
          <p:cNvPr id="34" name="Rectangle 33"/>
          <p:cNvSpPr/>
          <p:nvPr/>
        </p:nvSpPr>
        <p:spPr>
          <a:xfrm>
            <a:off x="19985773" y="6859696"/>
            <a:ext cx="1005403" cy="1077218"/>
          </a:xfrm>
          <a:prstGeom prst="rect">
            <a:avLst/>
          </a:prstGeom>
        </p:spPr>
        <p:txBody>
          <a:bodyPr wrap="none">
            <a:spAutoFit/>
          </a:bodyPr>
          <a:lstStyle/>
          <a:p>
            <a:pPr algn="ctr"/>
            <a:r>
              <a:rPr lang="en-US" sz="6400">
                <a:latin typeface="dt-line-technology-01" panose="02000509000000000000" pitchFamily="49" charset="0"/>
                <a:cs typeface="Arial" panose="020B0604020202020204" pitchFamily="34" charset="0"/>
              </a:rPr>
              <a:t>R</a:t>
            </a:r>
            <a:endParaRPr lang="en-US" sz="6400"/>
          </a:p>
        </p:txBody>
      </p:sp>
      <p:sp>
        <p:nvSpPr>
          <p:cNvPr id="35" name="Rectangle 34"/>
          <p:cNvSpPr/>
          <p:nvPr/>
        </p:nvSpPr>
        <p:spPr>
          <a:xfrm>
            <a:off x="17951991" y="1442639"/>
            <a:ext cx="1210588" cy="1323439"/>
          </a:xfrm>
          <a:prstGeom prst="rect">
            <a:avLst/>
          </a:prstGeom>
        </p:spPr>
        <p:txBody>
          <a:bodyPr wrap="none">
            <a:spAutoFit/>
          </a:bodyPr>
          <a:lstStyle/>
          <a:p>
            <a:r>
              <a:rPr lang="en-US" sz="8000">
                <a:latin typeface="dt-line-technology-01" panose="02000509000000000000" pitchFamily="49" charset="0"/>
                <a:cs typeface="Arial" panose="020B0604020202020204" pitchFamily="34" charset="0"/>
              </a:rPr>
              <a:t>6</a:t>
            </a:r>
            <a:endParaRPr lang="en-US" sz="8000"/>
          </a:p>
        </p:txBody>
      </p:sp>
      <p:sp>
        <p:nvSpPr>
          <p:cNvPr id="36" name="Rectangle 35"/>
          <p:cNvSpPr/>
          <p:nvPr/>
        </p:nvSpPr>
        <p:spPr>
          <a:xfrm>
            <a:off x="18827405" y="5744381"/>
            <a:ext cx="1107996" cy="1200329"/>
          </a:xfrm>
          <a:prstGeom prst="rect">
            <a:avLst/>
          </a:prstGeom>
        </p:spPr>
        <p:txBody>
          <a:bodyPr wrap="none">
            <a:spAutoFit/>
          </a:bodyPr>
          <a:lstStyle/>
          <a:p>
            <a:r>
              <a:rPr lang="en-US" sz="7200">
                <a:latin typeface="dt-line-technology-01" panose="02000509000000000000" pitchFamily="49" charset="0"/>
                <a:cs typeface="Arial" panose="020B0604020202020204" pitchFamily="34" charset="0"/>
              </a:rPr>
              <a:t>&amp;</a:t>
            </a:r>
            <a:endParaRPr lang="en-US" sz="7200"/>
          </a:p>
        </p:txBody>
      </p:sp>
      <p:sp>
        <p:nvSpPr>
          <p:cNvPr id="37" name="Rectangle 36"/>
          <p:cNvSpPr/>
          <p:nvPr/>
        </p:nvSpPr>
        <p:spPr>
          <a:xfrm>
            <a:off x="18124577" y="9628720"/>
            <a:ext cx="1415772" cy="1569660"/>
          </a:xfrm>
          <a:prstGeom prst="rect">
            <a:avLst/>
          </a:prstGeom>
        </p:spPr>
        <p:txBody>
          <a:bodyPr wrap="none">
            <a:spAutoFit/>
          </a:bodyPr>
          <a:lstStyle/>
          <a:p>
            <a:r>
              <a:rPr lang="en-US" sz="9600">
                <a:latin typeface="dt-line-technology-01" panose="02000509000000000000" pitchFamily="49" charset="0"/>
                <a:cs typeface="Arial" panose="020B0604020202020204" pitchFamily="34" charset="0"/>
              </a:rPr>
              <a:t>H</a:t>
            </a:r>
            <a:endParaRPr lang="en-US" sz="9600"/>
          </a:p>
        </p:txBody>
      </p:sp>
      <p:sp>
        <p:nvSpPr>
          <p:cNvPr id="39" name="Rectangle 38"/>
          <p:cNvSpPr/>
          <p:nvPr/>
        </p:nvSpPr>
        <p:spPr>
          <a:xfrm>
            <a:off x="19354419" y="4075066"/>
            <a:ext cx="1569660" cy="1754326"/>
          </a:xfrm>
          <a:prstGeom prst="rect">
            <a:avLst/>
          </a:prstGeom>
        </p:spPr>
        <p:txBody>
          <a:bodyPr wrap="none">
            <a:spAutoFit/>
          </a:bodyPr>
          <a:lstStyle/>
          <a:p>
            <a:r>
              <a:rPr lang="en-US" sz="10800">
                <a:latin typeface="dt-line-technology-01" panose="02000509000000000000" pitchFamily="49" charset="0"/>
                <a:cs typeface="Arial" panose="020B0604020202020204" pitchFamily="34" charset="0"/>
              </a:rPr>
              <a:t>'</a:t>
            </a:r>
            <a:endParaRPr lang="en-US" sz="10800"/>
          </a:p>
        </p:txBody>
      </p:sp>
      <p:sp>
        <p:nvSpPr>
          <p:cNvPr id="40" name="Rectangle 39"/>
          <p:cNvSpPr/>
          <p:nvPr/>
        </p:nvSpPr>
        <p:spPr>
          <a:xfrm>
            <a:off x="17311653" y="4432885"/>
            <a:ext cx="1107996" cy="1200329"/>
          </a:xfrm>
          <a:prstGeom prst="rect">
            <a:avLst/>
          </a:prstGeom>
        </p:spPr>
        <p:txBody>
          <a:bodyPr wrap="none">
            <a:spAutoFit/>
          </a:bodyPr>
          <a:lstStyle/>
          <a:p>
            <a:r>
              <a:rPr lang="en-US" sz="7200">
                <a:latin typeface="dt-line-technology-01" panose="02000509000000000000" pitchFamily="49" charset="0"/>
                <a:cs typeface="Arial" panose="020B0604020202020204" pitchFamily="34" charset="0"/>
              </a:rPr>
              <a:t>I</a:t>
            </a:r>
            <a:endParaRPr lang="en-US" sz="7200"/>
          </a:p>
        </p:txBody>
      </p:sp>
      <p:sp>
        <p:nvSpPr>
          <p:cNvPr id="55" name="Rectangle 54"/>
          <p:cNvSpPr/>
          <p:nvPr/>
        </p:nvSpPr>
        <p:spPr>
          <a:xfrm>
            <a:off x="20427953" y="9714982"/>
            <a:ext cx="909340" cy="1446550"/>
          </a:xfrm>
          <a:prstGeom prst="rect">
            <a:avLst/>
          </a:prstGeom>
        </p:spPr>
        <p:txBody>
          <a:bodyPr wrap="square">
            <a:spAutoFit/>
          </a:bodyPr>
          <a:lstStyle/>
          <a:p>
            <a:r>
              <a:rPr lang="en-US" sz="8800">
                <a:latin typeface="dt-line-technology-01" panose="02000509000000000000" pitchFamily="49" charset="0"/>
                <a:cs typeface="Arial" panose="020B0604020202020204" pitchFamily="34" charset="0"/>
              </a:rPr>
              <a:t>4</a:t>
            </a:r>
            <a:endParaRPr lang="en-US" sz="8800"/>
          </a:p>
        </p:txBody>
      </p:sp>
      <p:pic>
        <p:nvPicPr>
          <p:cNvPr id="26" name="Picture 2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986167" y="12271389"/>
            <a:ext cx="10414840" cy="1747259"/>
          </a:xfrm>
          <a:prstGeom prst="rect">
            <a:avLst/>
          </a:prstGeom>
        </p:spPr>
      </p:pic>
    </p:spTree>
    <p:extLst>
      <p:ext uri="{BB962C8B-B14F-4D97-AF65-F5344CB8AC3E}">
        <p14:creationId xmlns:p14="http://schemas.microsoft.com/office/powerpoint/2010/main" val="22467021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grpSp>
        <p:nvGrpSpPr>
          <p:cNvPr id="35" name="Group 34"/>
          <p:cNvGrpSpPr/>
          <p:nvPr/>
        </p:nvGrpSpPr>
        <p:grpSpPr>
          <a:xfrm>
            <a:off x="12235033" y="6833452"/>
            <a:ext cx="9592712" cy="1118788"/>
            <a:chOff x="6116723" y="3416726"/>
            <a:chExt cx="4796356" cy="559394"/>
          </a:xfrm>
        </p:grpSpPr>
        <p:cxnSp>
          <p:nvCxnSpPr>
            <p:cNvPr id="46" name="Straight Connector 45"/>
            <p:cNvCxnSpPr/>
            <p:nvPr/>
          </p:nvCxnSpPr>
          <p:spPr>
            <a:xfrm>
              <a:off x="6116723" y="3416726"/>
              <a:ext cx="4522795" cy="285833"/>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43" name="Oval 42"/>
            <p:cNvSpPr/>
            <p:nvPr/>
          </p:nvSpPr>
          <p:spPr>
            <a:xfrm>
              <a:off x="10365958" y="3428999"/>
              <a:ext cx="547121" cy="547121"/>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a:solidFill>
                    <a:schemeClr val="bg1"/>
                  </a:solidFill>
                  <a:latin typeface="dt-line-industry-01" panose="02000509000000000000" pitchFamily="49" charset="0"/>
                  <a:cs typeface="Arial" panose="020B0604020202020204" pitchFamily="34" charset="0"/>
                </a:rPr>
                <a:t>f</a:t>
              </a:r>
            </a:p>
          </p:txBody>
        </p:sp>
      </p:grpSp>
      <p:grpSp>
        <p:nvGrpSpPr>
          <p:cNvPr id="28" name="Group 27"/>
          <p:cNvGrpSpPr/>
          <p:nvPr/>
        </p:nvGrpSpPr>
        <p:grpSpPr>
          <a:xfrm>
            <a:off x="12455172" y="6918211"/>
            <a:ext cx="6658212" cy="4015822"/>
            <a:chOff x="6226792" y="3459105"/>
            <a:chExt cx="3329106" cy="2007911"/>
          </a:xfrm>
        </p:grpSpPr>
        <p:cxnSp>
          <p:nvCxnSpPr>
            <p:cNvPr id="49" name="Straight Connector 48"/>
            <p:cNvCxnSpPr/>
            <p:nvPr/>
          </p:nvCxnSpPr>
          <p:spPr>
            <a:xfrm>
              <a:off x="6226792" y="3459105"/>
              <a:ext cx="2688787" cy="1362788"/>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8229788" y="4140906"/>
              <a:ext cx="1326110" cy="13261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7" name="Rectangle 66"/>
            <p:cNvSpPr/>
            <p:nvPr/>
          </p:nvSpPr>
          <p:spPr>
            <a:xfrm>
              <a:off x="8255238" y="4831218"/>
              <a:ext cx="1191210" cy="358560"/>
            </a:xfrm>
            <a:prstGeom prst="rect">
              <a:avLst/>
            </a:prstGeom>
          </p:spPr>
          <p:txBody>
            <a:bodyPr wrap="square" lIns="487680" rIns="487680" bIns="121920">
              <a:spAutoFit/>
            </a:bodyPr>
            <a:lstStyle/>
            <a:p>
              <a:pPr algn="ctr">
                <a:lnSpc>
                  <a:spcPct val="89000"/>
                </a:lnSpc>
              </a:pPr>
              <a:r>
                <a:rPr lang="en-US" sz="4000">
                  <a:solidFill>
                    <a:srgbClr val="FFFFFF"/>
                  </a:solidFill>
                </a:rPr>
                <a:t>Test</a:t>
              </a:r>
              <a:endParaRPr lang="en-US" sz="3200">
                <a:solidFill>
                  <a:srgbClr val="FFFFFF"/>
                </a:solidFill>
              </a:endParaRPr>
            </a:p>
          </p:txBody>
        </p:sp>
        <p:sp>
          <p:nvSpPr>
            <p:cNvPr id="70" name="Rectangle 69"/>
            <p:cNvSpPr/>
            <p:nvPr/>
          </p:nvSpPr>
          <p:spPr>
            <a:xfrm>
              <a:off x="8531103" y="4298325"/>
              <a:ext cx="553998" cy="600165"/>
            </a:xfrm>
            <a:prstGeom prst="rect">
              <a:avLst/>
            </a:prstGeom>
          </p:spPr>
          <p:txBody>
            <a:bodyPr wrap="none">
              <a:spAutoFit/>
            </a:bodyPr>
            <a:lstStyle/>
            <a:p>
              <a:r>
                <a:rPr lang="en-US" sz="7200">
                  <a:solidFill>
                    <a:srgbClr val="FFFFFF"/>
                  </a:solidFill>
                  <a:latin typeface="dt-line-business-01" panose="02000509000000000000" pitchFamily="49" charset="0"/>
                  <a:cs typeface="Arial" panose="020B0604020202020204" pitchFamily="34" charset="0"/>
                </a:rPr>
                <a:t>G</a:t>
              </a:r>
              <a:endParaRPr lang="en-US" sz="7200">
                <a:solidFill>
                  <a:srgbClr val="FFFFFF"/>
                </a:solidFill>
              </a:endParaRPr>
            </a:p>
          </p:txBody>
        </p:sp>
      </p:grpSp>
      <p:grpSp>
        <p:nvGrpSpPr>
          <p:cNvPr id="27" name="Group 26"/>
          <p:cNvGrpSpPr/>
          <p:nvPr/>
        </p:nvGrpSpPr>
        <p:grpSpPr>
          <a:xfrm>
            <a:off x="5397523" y="6903133"/>
            <a:ext cx="6796064" cy="4651936"/>
            <a:chOff x="2697968" y="3451566"/>
            <a:chExt cx="3398032" cy="2325968"/>
          </a:xfrm>
        </p:grpSpPr>
        <p:cxnSp>
          <p:nvCxnSpPr>
            <p:cNvPr id="57" name="Straight Connector 56"/>
            <p:cNvCxnSpPr/>
            <p:nvPr/>
          </p:nvCxnSpPr>
          <p:spPr>
            <a:xfrm flipH="1">
              <a:off x="3531448" y="3451566"/>
              <a:ext cx="2564552" cy="1570472"/>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grpSp>
          <p:nvGrpSpPr>
            <p:cNvPr id="76" name="Group 75"/>
            <p:cNvGrpSpPr/>
            <p:nvPr/>
          </p:nvGrpSpPr>
          <p:grpSpPr>
            <a:xfrm>
              <a:off x="2697968" y="4090293"/>
              <a:ext cx="1687241" cy="1687241"/>
              <a:chOff x="2263251" y="4380931"/>
              <a:chExt cx="1687241" cy="1687241"/>
            </a:xfrm>
          </p:grpSpPr>
          <p:sp>
            <p:nvSpPr>
              <p:cNvPr id="12" name="Oval 11"/>
              <p:cNvSpPr/>
              <p:nvPr/>
            </p:nvSpPr>
            <p:spPr>
              <a:xfrm>
                <a:off x="2263251" y="4380931"/>
                <a:ext cx="1687241" cy="168724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nvGrpSpPr>
              <p:cNvPr id="75" name="Group 74"/>
              <p:cNvGrpSpPr/>
              <p:nvPr/>
            </p:nvGrpSpPr>
            <p:grpSpPr>
              <a:xfrm>
                <a:off x="2451706" y="4709923"/>
                <a:ext cx="1310331" cy="1069360"/>
                <a:chOff x="2451706" y="4709923"/>
                <a:chExt cx="1310331" cy="1069360"/>
              </a:xfrm>
            </p:grpSpPr>
            <p:sp>
              <p:nvSpPr>
                <p:cNvPr id="68" name="Rectangle 67"/>
                <p:cNvSpPr/>
                <p:nvPr/>
              </p:nvSpPr>
              <p:spPr>
                <a:xfrm>
                  <a:off x="2451706" y="5365932"/>
                  <a:ext cx="1310331" cy="413351"/>
                </a:xfrm>
                <a:prstGeom prst="rect">
                  <a:avLst/>
                </a:prstGeom>
              </p:spPr>
              <p:txBody>
                <a:bodyPr wrap="square" lIns="487680" rIns="487680" bIns="121920">
                  <a:spAutoFit/>
                </a:bodyPr>
                <a:lstStyle/>
                <a:p>
                  <a:pPr algn="ctr">
                    <a:lnSpc>
                      <a:spcPct val="89000"/>
                    </a:lnSpc>
                  </a:pPr>
                  <a:r>
                    <a:rPr lang="en-US" sz="4800">
                      <a:solidFill>
                        <a:srgbClr val="FFFFFF"/>
                      </a:solidFill>
                    </a:rPr>
                    <a:t>Invest</a:t>
                  </a:r>
                  <a:endParaRPr lang="en-US" sz="3600">
                    <a:solidFill>
                      <a:srgbClr val="FFFFFF"/>
                    </a:solidFill>
                  </a:endParaRPr>
                </a:p>
              </p:txBody>
            </p:sp>
            <p:sp>
              <p:nvSpPr>
                <p:cNvPr id="69" name="Rectangle 68"/>
                <p:cNvSpPr/>
                <p:nvPr/>
              </p:nvSpPr>
              <p:spPr>
                <a:xfrm>
                  <a:off x="2777410" y="4709923"/>
                  <a:ext cx="605294" cy="661720"/>
                </a:xfrm>
                <a:prstGeom prst="rect">
                  <a:avLst/>
                </a:prstGeom>
              </p:spPr>
              <p:txBody>
                <a:bodyPr wrap="none">
                  <a:spAutoFit/>
                </a:bodyPr>
                <a:lstStyle/>
                <a:p>
                  <a:r>
                    <a:rPr lang="en-US" sz="8000">
                      <a:solidFill>
                        <a:srgbClr val="FFFFFF"/>
                      </a:solidFill>
                      <a:latin typeface="dt-line-business-01" panose="02000509000000000000" pitchFamily="49" charset="0"/>
                      <a:cs typeface="Arial" panose="020B0604020202020204" pitchFamily="34" charset="0"/>
                    </a:rPr>
                    <a:t>T</a:t>
                  </a:r>
                  <a:endParaRPr lang="en-US" sz="8000">
                    <a:solidFill>
                      <a:srgbClr val="FFFFFF"/>
                    </a:solidFill>
                  </a:endParaRPr>
                </a:p>
              </p:txBody>
            </p:sp>
          </p:grpSp>
        </p:grpSp>
      </p:grpSp>
      <p:grpSp>
        <p:nvGrpSpPr>
          <p:cNvPr id="24" name="Group 23"/>
          <p:cNvGrpSpPr/>
          <p:nvPr/>
        </p:nvGrpSpPr>
        <p:grpSpPr>
          <a:xfrm>
            <a:off x="12298962" y="2509478"/>
            <a:ext cx="7644086" cy="4480686"/>
            <a:chOff x="6148687" y="1254739"/>
            <a:chExt cx="3822043" cy="2240343"/>
          </a:xfrm>
        </p:grpSpPr>
        <p:cxnSp>
          <p:nvCxnSpPr>
            <p:cNvPr id="38" name="Straight Connector 37"/>
            <p:cNvCxnSpPr/>
            <p:nvPr/>
          </p:nvCxnSpPr>
          <p:spPr>
            <a:xfrm flipH="1">
              <a:off x="6148687" y="1818879"/>
              <a:ext cx="3169485" cy="1676203"/>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grpSp>
          <p:nvGrpSpPr>
            <p:cNvPr id="78" name="Group 77"/>
            <p:cNvGrpSpPr/>
            <p:nvPr/>
          </p:nvGrpSpPr>
          <p:grpSpPr>
            <a:xfrm>
              <a:off x="7860429" y="1254739"/>
              <a:ext cx="2110301" cy="1771783"/>
              <a:chOff x="8464408" y="687610"/>
              <a:chExt cx="2110301" cy="1771783"/>
            </a:xfrm>
          </p:grpSpPr>
          <p:sp>
            <p:nvSpPr>
              <p:cNvPr id="8" name="Oval 7"/>
              <p:cNvSpPr/>
              <p:nvPr/>
            </p:nvSpPr>
            <p:spPr>
              <a:xfrm>
                <a:off x="8635918" y="687610"/>
                <a:ext cx="1771783" cy="177178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6" name="Rectangle 65"/>
              <p:cNvSpPr/>
              <p:nvPr/>
            </p:nvSpPr>
            <p:spPr>
              <a:xfrm>
                <a:off x="8464408" y="1651911"/>
                <a:ext cx="2110301" cy="468141"/>
              </a:xfrm>
              <a:prstGeom prst="rect">
                <a:avLst/>
              </a:prstGeom>
            </p:spPr>
            <p:txBody>
              <a:bodyPr wrap="square" lIns="487680" rIns="487680" bIns="121920">
                <a:spAutoFit/>
              </a:bodyPr>
              <a:lstStyle/>
              <a:p>
                <a:pPr algn="ctr">
                  <a:lnSpc>
                    <a:spcPct val="89000"/>
                  </a:lnSpc>
                </a:pPr>
                <a:r>
                  <a:rPr lang="en-US" sz="5600">
                    <a:solidFill>
                      <a:srgbClr val="FFFFFF"/>
                    </a:solidFill>
                  </a:rPr>
                  <a:t>Develop</a:t>
                </a:r>
                <a:endParaRPr lang="en-US" sz="4000">
                  <a:solidFill>
                    <a:srgbClr val="FFFFFF"/>
                  </a:solidFill>
                </a:endParaRPr>
              </a:p>
            </p:txBody>
          </p:sp>
          <p:sp>
            <p:nvSpPr>
              <p:cNvPr id="71" name="Rectangle 70"/>
              <p:cNvSpPr/>
              <p:nvPr/>
            </p:nvSpPr>
            <p:spPr>
              <a:xfrm>
                <a:off x="9165532" y="1071434"/>
                <a:ext cx="553998" cy="600165"/>
              </a:xfrm>
              <a:prstGeom prst="rect">
                <a:avLst/>
              </a:prstGeom>
            </p:spPr>
            <p:txBody>
              <a:bodyPr wrap="none">
                <a:spAutoFit/>
              </a:bodyPr>
              <a:lstStyle/>
              <a:p>
                <a:r>
                  <a:rPr lang="en-US" sz="7200">
                    <a:solidFill>
                      <a:srgbClr val="FFFFFF"/>
                    </a:solidFill>
                    <a:latin typeface="dt-line-business-01" panose="02000509000000000000" pitchFamily="49" charset="0"/>
                    <a:cs typeface="Arial" panose="020B0604020202020204" pitchFamily="34" charset="0"/>
                  </a:rPr>
                  <a:t>M</a:t>
                </a:r>
                <a:endParaRPr lang="en-US" sz="7200">
                  <a:solidFill>
                    <a:srgbClr val="FFFFFF"/>
                  </a:solidFill>
                </a:endParaRPr>
              </a:p>
            </p:txBody>
          </p:sp>
        </p:grpSp>
      </p:grpSp>
      <p:grpSp>
        <p:nvGrpSpPr>
          <p:cNvPr id="6" name="Group 5"/>
          <p:cNvGrpSpPr/>
          <p:nvPr/>
        </p:nvGrpSpPr>
        <p:grpSpPr>
          <a:xfrm>
            <a:off x="3916094" y="927500"/>
            <a:ext cx="8245562" cy="5975632"/>
            <a:chOff x="1957253" y="463750"/>
            <a:chExt cx="4122781" cy="2987816"/>
          </a:xfrm>
        </p:grpSpPr>
        <p:cxnSp>
          <p:nvCxnSpPr>
            <p:cNvPr id="29" name="Straight Connector 28"/>
            <p:cNvCxnSpPr/>
            <p:nvPr/>
          </p:nvCxnSpPr>
          <p:spPr>
            <a:xfrm>
              <a:off x="3142192" y="1518801"/>
              <a:ext cx="2937842" cy="1932765"/>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11" name="Oval 10"/>
            <p:cNvSpPr/>
            <p:nvPr/>
          </p:nvSpPr>
          <p:spPr>
            <a:xfrm>
              <a:off x="2075142" y="463750"/>
              <a:ext cx="2145090" cy="21450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5" name="Rectangle 64"/>
            <p:cNvSpPr/>
            <p:nvPr/>
          </p:nvSpPr>
          <p:spPr>
            <a:xfrm>
              <a:off x="1957253" y="1058107"/>
              <a:ext cx="2321331" cy="906435"/>
            </a:xfrm>
            <a:prstGeom prst="rect">
              <a:avLst/>
            </a:prstGeom>
          </p:spPr>
          <p:txBody>
            <a:bodyPr wrap="square" lIns="487680" rIns="487680" bIns="121920">
              <a:spAutoFit/>
            </a:bodyPr>
            <a:lstStyle/>
            <a:p>
              <a:pPr algn="ctr">
                <a:lnSpc>
                  <a:spcPct val="89000"/>
                </a:lnSpc>
              </a:pPr>
              <a:r>
                <a:rPr lang="en-US" sz="3600">
                  <a:solidFill>
                    <a:srgbClr val="FFFFFF"/>
                  </a:solidFill>
                </a:rPr>
                <a:t>Strategy</a:t>
              </a:r>
              <a:endParaRPr lang="en-US" sz="2800">
                <a:solidFill>
                  <a:srgbClr val="FFFFFF"/>
                </a:solidFill>
              </a:endParaRPr>
            </a:p>
            <a:p>
              <a:pPr algn="ctr">
                <a:lnSpc>
                  <a:spcPct val="89000"/>
                </a:lnSpc>
              </a:pPr>
              <a:r>
                <a:rPr lang="en-US" sz="2800">
                  <a:solidFill>
                    <a:srgbClr val="FFFFFF"/>
                  </a:solidFill>
                </a:rPr>
                <a:t>Lorem ipsum dolor sit amet, consectetur </a:t>
              </a:r>
              <a:r>
                <a:rPr lang="en-US" sz="2800" err="1">
                  <a:solidFill>
                    <a:srgbClr val="FFFFFF"/>
                  </a:solidFill>
                </a:rPr>
                <a:t>adipiscing</a:t>
              </a:r>
              <a:r>
                <a:rPr lang="en-US" sz="2800">
                  <a:solidFill>
                    <a:srgbClr val="FFFFFF"/>
                  </a:solidFill>
                </a:rPr>
                <a:t> </a:t>
              </a:r>
              <a:r>
                <a:rPr lang="en-US" sz="2800" err="1">
                  <a:solidFill>
                    <a:srgbClr val="FFFFFF"/>
                  </a:solidFill>
                </a:rPr>
                <a:t>elit</a:t>
              </a:r>
              <a:endParaRPr lang="en-US" sz="2800">
                <a:solidFill>
                  <a:srgbClr val="FFFFFF"/>
                </a:solidFill>
              </a:endParaRPr>
            </a:p>
          </p:txBody>
        </p:sp>
      </p:grpSp>
      <p:grpSp>
        <p:nvGrpSpPr>
          <p:cNvPr id="23" name="Group 22"/>
          <p:cNvGrpSpPr/>
          <p:nvPr/>
        </p:nvGrpSpPr>
        <p:grpSpPr>
          <a:xfrm>
            <a:off x="12033701" y="1633104"/>
            <a:ext cx="3633416" cy="5400456"/>
            <a:chOff x="6016057" y="816552"/>
            <a:chExt cx="1816708" cy="2700228"/>
          </a:xfrm>
        </p:grpSpPr>
        <p:cxnSp>
          <p:nvCxnSpPr>
            <p:cNvPr id="56" name="Straight Connector 55"/>
            <p:cNvCxnSpPr/>
            <p:nvPr/>
          </p:nvCxnSpPr>
          <p:spPr>
            <a:xfrm flipV="1">
              <a:off x="6016057" y="1131967"/>
              <a:ext cx="1491079" cy="2384813"/>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7121712" y="816552"/>
              <a:ext cx="711053" cy="711053"/>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7200">
                  <a:solidFill>
                    <a:schemeClr val="tx1">
                      <a:lumMod val="90000"/>
                      <a:lumOff val="10000"/>
                    </a:schemeClr>
                  </a:solidFill>
                  <a:latin typeface="dt-line-industry-01" panose="02000509000000000000" pitchFamily="49" charset="0"/>
                  <a:cs typeface="Arial" panose="020B0604020202020204" pitchFamily="34" charset="0"/>
                </a:rPr>
                <a:t>k</a:t>
              </a:r>
            </a:p>
          </p:txBody>
        </p:sp>
      </p:grpSp>
      <p:grpSp>
        <p:nvGrpSpPr>
          <p:cNvPr id="10" name="Group 9"/>
          <p:cNvGrpSpPr/>
          <p:nvPr/>
        </p:nvGrpSpPr>
        <p:grpSpPr>
          <a:xfrm>
            <a:off x="9165684" y="1978807"/>
            <a:ext cx="3045106" cy="4879190"/>
            <a:chOff x="4582048" y="989403"/>
            <a:chExt cx="1522553" cy="2439595"/>
          </a:xfrm>
        </p:grpSpPr>
        <p:cxnSp>
          <p:nvCxnSpPr>
            <p:cNvPr id="58" name="Straight Connector 57"/>
            <p:cNvCxnSpPr/>
            <p:nvPr/>
          </p:nvCxnSpPr>
          <p:spPr>
            <a:xfrm flipH="1" flipV="1">
              <a:off x="4759811" y="1163275"/>
              <a:ext cx="1344790" cy="2265723"/>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4582048" y="989403"/>
              <a:ext cx="355526" cy="355526"/>
            </a:xfrm>
            <a:prstGeom prst="ellipse">
              <a:avLst/>
            </a:prstGeom>
            <a:solidFill>
              <a:schemeClr val="bg1"/>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31" name="Group 30"/>
          <p:cNvGrpSpPr/>
          <p:nvPr/>
        </p:nvGrpSpPr>
        <p:grpSpPr>
          <a:xfrm>
            <a:off x="12161656" y="6903133"/>
            <a:ext cx="10715198" cy="2478830"/>
            <a:chOff x="6080034" y="3451566"/>
            <a:chExt cx="5357599" cy="1239415"/>
          </a:xfrm>
        </p:grpSpPr>
        <p:cxnSp>
          <p:nvCxnSpPr>
            <p:cNvPr id="60" name="Straight Connector 59"/>
            <p:cNvCxnSpPr/>
            <p:nvPr/>
          </p:nvCxnSpPr>
          <p:spPr>
            <a:xfrm>
              <a:off x="6080034" y="3451566"/>
              <a:ext cx="5087974" cy="969790"/>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18" name="Oval 17"/>
            <p:cNvSpPr/>
            <p:nvPr/>
          </p:nvSpPr>
          <p:spPr>
            <a:xfrm>
              <a:off x="10898383" y="4151731"/>
              <a:ext cx="539250" cy="539250"/>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34" name="Group 33"/>
          <p:cNvGrpSpPr/>
          <p:nvPr/>
        </p:nvGrpSpPr>
        <p:grpSpPr>
          <a:xfrm>
            <a:off x="2066964" y="6146947"/>
            <a:ext cx="10104142" cy="2461126"/>
            <a:chOff x="1032688" y="3073473"/>
            <a:chExt cx="5052071" cy="1230563"/>
          </a:xfrm>
        </p:grpSpPr>
        <p:cxnSp>
          <p:nvCxnSpPr>
            <p:cNvPr id="50" name="Straight Connector 49"/>
            <p:cNvCxnSpPr/>
            <p:nvPr/>
          </p:nvCxnSpPr>
          <p:spPr>
            <a:xfrm flipH="1">
              <a:off x="1637611" y="3428999"/>
              <a:ext cx="4447148" cy="287698"/>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1032688" y="3073473"/>
              <a:ext cx="1230563" cy="123056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800">
                  <a:solidFill>
                    <a:schemeClr val="tx1">
                      <a:lumMod val="90000"/>
                      <a:lumOff val="10000"/>
                    </a:schemeClr>
                  </a:solidFill>
                  <a:latin typeface="dt-line-technology-01" panose="02000509000000000000" pitchFamily="49" charset="0"/>
                  <a:cs typeface="Arial" panose="020B0604020202020204" pitchFamily="34" charset="0"/>
                </a:rPr>
                <a:t>(</a:t>
              </a:r>
              <a:endParaRPr lang="en-US" sz="10800">
                <a:solidFill>
                  <a:schemeClr val="tx1">
                    <a:lumMod val="90000"/>
                    <a:lumOff val="10000"/>
                  </a:schemeClr>
                </a:solidFill>
              </a:endParaRPr>
            </a:p>
          </p:txBody>
        </p:sp>
      </p:grpSp>
      <p:grpSp>
        <p:nvGrpSpPr>
          <p:cNvPr id="22" name="Group 21"/>
          <p:cNvGrpSpPr/>
          <p:nvPr/>
        </p:nvGrpSpPr>
        <p:grpSpPr>
          <a:xfrm>
            <a:off x="11250391" y="415551"/>
            <a:ext cx="2221036" cy="6574614"/>
            <a:chOff x="5624402" y="207775"/>
            <a:chExt cx="1110518" cy="3287307"/>
          </a:xfrm>
        </p:grpSpPr>
        <p:cxnSp>
          <p:nvCxnSpPr>
            <p:cNvPr id="54" name="Straight Connector 53"/>
            <p:cNvCxnSpPr/>
            <p:nvPr/>
          </p:nvCxnSpPr>
          <p:spPr>
            <a:xfrm flipV="1">
              <a:off x="6084759" y="660812"/>
              <a:ext cx="63928" cy="2834270"/>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41" name="Oval 40"/>
            <p:cNvSpPr/>
            <p:nvPr/>
          </p:nvSpPr>
          <p:spPr>
            <a:xfrm>
              <a:off x="5624402" y="207775"/>
              <a:ext cx="1110518" cy="111051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latin typeface="dt-line-industry-01" panose="02000509000000000000" pitchFamily="49" charset="0"/>
                  <a:cs typeface="Arial" panose="020B0604020202020204" pitchFamily="34" charset="0"/>
                </a:rPr>
                <a:t>d</a:t>
              </a:r>
              <a:endParaRPr lang="en-US" sz="8000"/>
            </a:p>
          </p:txBody>
        </p:sp>
      </p:grpSp>
      <p:grpSp>
        <p:nvGrpSpPr>
          <p:cNvPr id="33" name="Group 32"/>
          <p:cNvGrpSpPr/>
          <p:nvPr/>
        </p:nvGrpSpPr>
        <p:grpSpPr>
          <a:xfrm>
            <a:off x="9127016" y="6828309"/>
            <a:ext cx="3108018" cy="6275498"/>
            <a:chOff x="4562714" y="3414154"/>
            <a:chExt cx="1554009" cy="3137749"/>
          </a:xfrm>
        </p:grpSpPr>
        <p:cxnSp>
          <p:nvCxnSpPr>
            <p:cNvPr id="48" name="Straight Connector 47"/>
            <p:cNvCxnSpPr/>
            <p:nvPr/>
          </p:nvCxnSpPr>
          <p:spPr>
            <a:xfrm flipH="1">
              <a:off x="4937574" y="3414154"/>
              <a:ext cx="1179149" cy="2654018"/>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4562714" y="5767917"/>
              <a:ext cx="783986" cy="78398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latin typeface="dt-line-business-01" panose="02000509000000000000" pitchFamily="49" charset="0"/>
                  <a:cs typeface="Arial" panose="020B0604020202020204" pitchFamily="34" charset="0"/>
                </a:rPr>
                <a:t>d</a:t>
              </a:r>
            </a:p>
          </p:txBody>
        </p:sp>
      </p:grpSp>
      <p:grpSp>
        <p:nvGrpSpPr>
          <p:cNvPr id="2" name="Group 1"/>
          <p:cNvGrpSpPr/>
          <p:nvPr/>
        </p:nvGrpSpPr>
        <p:grpSpPr>
          <a:xfrm>
            <a:off x="1196219" y="5197087"/>
            <a:ext cx="11016300" cy="1660910"/>
            <a:chOff x="597316" y="2598543"/>
            <a:chExt cx="5508150" cy="830455"/>
          </a:xfrm>
        </p:grpSpPr>
        <p:cxnSp>
          <p:nvCxnSpPr>
            <p:cNvPr id="52" name="Straight Connector 51"/>
            <p:cNvCxnSpPr/>
            <p:nvPr/>
          </p:nvCxnSpPr>
          <p:spPr>
            <a:xfrm flipH="1" flipV="1">
              <a:off x="888305" y="2938188"/>
              <a:ext cx="5217161" cy="490810"/>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597316" y="2598543"/>
              <a:ext cx="547121" cy="54712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6400">
                  <a:latin typeface="dt-line-industry-01" panose="02000509000000000000" pitchFamily="49" charset="0"/>
                  <a:cs typeface="Arial" panose="020B0604020202020204" pitchFamily="34" charset="0"/>
                </a:rPr>
                <a:t>e</a:t>
              </a:r>
            </a:p>
          </p:txBody>
        </p:sp>
      </p:grpSp>
      <p:grpSp>
        <p:nvGrpSpPr>
          <p:cNvPr id="32" name="Group 31"/>
          <p:cNvGrpSpPr/>
          <p:nvPr/>
        </p:nvGrpSpPr>
        <p:grpSpPr>
          <a:xfrm>
            <a:off x="12161656" y="6863140"/>
            <a:ext cx="4456322" cy="5100260"/>
            <a:chOff x="6080034" y="3431570"/>
            <a:chExt cx="2228161" cy="2550130"/>
          </a:xfrm>
        </p:grpSpPr>
        <p:cxnSp>
          <p:nvCxnSpPr>
            <p:cNvPr id="62" name="Straight Connector 61"/>
            <p:cNvCxnSpPr>
              <a:endCxn id="20" idx="5"/>
            </p:cNvCxnSpPr>
            <p:nvPr/>
          </p:nvCxnSpPr>
          <p:spPr>
            <a:xfrm>
              <a:off x="6080034" y="3431570"/>
              <a:ext cx="2196853" cy="2518822"/>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20" name="Oval 19"/>
            <p:cNvSpPr/>
            <p:nvPr/>
          </p:nvSpPr>
          <p:spPr>
            <a:xfrm>
              <a:off x="8094412" y="5767917"/>
              <a:ext cx="213783" cy="213783"/>
            </a:xfrm>
            <a:prstGeom prst="ellipse">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grpSp>
      <p:grpSp>
        <p:nvGrpSpPr>
          <p:cNvPr id="30" name="Group 29"/>
          <p:cNvGrpSpPr/>
          <p:nvPr/>
        </p:nvGrpSpPr>
        <p:grpSpPr>
          <a:xfrm>
            <a:off x="8923860" y="3588271"/>
            <a:ext cx="6539462" cy="6539462"/>
            <a:chOff x="4461136" y="1794135"/>
            <a:chExt cx="3269731" cy="3269731"/>
          </a:xfrm>
        </p:grpSpPr>
        <p:sp>
          <p:nvSpPr>
            <p:cNvPr id="7" name="Oval 6"/>
            <p:cNvSpPr/>
            <p:nvPr/>
          </p:nvSpPr>
          <p:spPr>
            <a:xfrm>
              <a:off x="4461136" y="1794135"/>
              <a:ext cx="3269731" cy="3269731"/>
            </a:xfrm>
            <a:prstGeom prst="ellipse">
              <a:avLst/>
            </a:prstGeom>
            <a:solidFill>
              <a:schemeClr val="bg1"/>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Title 1"/>
            <p:cNvSpPr txBox="1">
              <a:spLocks/>
            </p:cNvSpPr>
            <p:nvPr/>
          </p:nvSpPr>
          <p:spPr>
            <a:xfrm>
              <a:off x="4960057" y="2692547"/>
              <a:ext cx="2271887" cy="144835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Bubbles</a:t>
              </a:r>
            </a:p>
            <a:p>
              <a:pPr algn="ctr"/>
              <a:r>
                <a:rPr lang="en-US" sz="6400" dirty="0">
                  <a:solidFill>
                    <a:schemeClr val="tx1">
                      <a:lumMod val="90000"/>
                      <a:lumOff val="10000"/>
                    </a:schemeClr>
                  </a:solidFill>
                  <a:latin typeface="+mn-lt"/>
                </a:rPr>
                <a:t>Infographic</a:t>
              </a:r>
            </a:p>
            <a:p>
              <a:pPr algn="ctr"/>
              <a:r>
                <a:rPr lang="en-US" sz="3200" dirty="0">
                  <a:solidFill>
                    <a:schemeClr val="tx1">
                      <a:lumMod val="90000"/>
                      <a:lumOff val="10000"/>
                    </a:schemeClr>
                  </a:solidFill>
                  <a:latin typeface="+mn-lt"/>
                </a:rPr>
                <a:t>Change font icons, no lose animation</a:t>
              </a:r>
            </a:p>
            <a:p>
              <a:pPr algn="ctr"/>
              <a:endParaRPr lang="en-US" sz="6400" dirty="0">
                <a:solidFill>
                  <a:schemeClr val="tx1">
                    <a:lumMod val="90000"/>
                    <a:lumOff val="10000"/>
                  </a:schemeClr>
                </a:solidFill>
                <a:latin typeface="+mn-lt"/>
              </a:endParaRPr>
            </a:p>
          </p:txBody>
        </p:sp>
      </p:grpSp>
      <p:sp>
        <p:nvSpPr>
          <p:cNvPr id="72" name="Rectangle 71"/>
          <p:cNvSpPr/>
          <p:nvPr/>
        </p:nvSpPr>
        <p:spPr>
          <a:xfrm>
            <a:off x="-232699" y="9152330"/>
            <a:ext cx="5326568" cy="1516762"/>
          </a:xfrm>
          <a:prstGeom prst="rect">
            <a:avLst/>
          </a:prstGeom>
        </p:spPr>
        <p:txBody>
          <a:bodyPr wrap="square">
            <a:spAutoFit/>
          </a:bodyPr>
          <a:lstStyle/>
          <a:p>
            <a:pPr algn="r">
              <a:lnSpc>
                <a:spcPct val="89000"/>
              </a:lnSpc>
            </a:pPr>
            <a:r>
              <a:rPr lang="en-US" sz="4800"/>
              <a:t>Key Point</a:t>
            </a:r>
            <a:endParaRPr lang="en-US" sz="3200"/>
          </a:p>
          <a:p>
            <a:pPr algn="r">
              <a:lnSpc>
                <a:spcPct val="89000"/>
              </a:lnSpc>
            </a:pPr>
            <a:r>
              <a:rPr lang="en-US" sz="2800"/>
              <a:t>Lorem ipsum dolor sit amet, consectetur adipiscing elit</a:t>
            </a:r>
          </a:p>
        </p:txBody>
      </p:sp>
      <p:sp>
        <p:nvSpPr>
          <p:cNvPr id="73" name="Rectangle 72"/>
          <p:cNvSpPr/>
          <p:nvPr/>
        </p:nvSpPr>
        <p:spPr>
          <a:xfrm>
            <a:off x="19596671" y="3429584"/>
            <a:ext cx="5326568" cy="1516762"/>
          </a:xfrm>
          <a:prstGeom prst="rect">
            <a:avLst/>
          </a:prstGeom>
        </p:spPr>
        <p:txBody>
          <a:bodyPr wrap="square">
            <a:spAutoFit/>
          </a:bodyPr>
          <a:lstStyle/>
          <a:p>
            <a:pPr>
              <a:lnSpc>
                <a:spcPct val="89000"/>
              </a:lnSpc>
            </a:pPr>
            <a:r>
              <a:rPr lang="en-US" sz="4800"/>
              <a:t>Key Point</a:t>
            </a:r>
            <a:endParaRPr lang="en-US" sz="3200"/>
          </a:p>
          <a:p>
            <a:pPr>
              <a:lnSpc>
                <a:spcPct val="89000"/>
              </a:lnSpc>
            </a:pPr>
            <a:r>
              <a:rPr lang="en-US" sz="2800"/>
              <a:t>Lorem ipsum dolor sit amet, consectetur adipiscing elit</a:t>
            </a:r>
          </a:p>
        </p:txBody>
      </p:sp>
      <p:sp>
        <p:nvSpPr>
          <p:cNvPr id="74" name="Rectangle 73"/>
          <p:cNvSpPr/>
          <p:nvPr/>
        </p:nvSpPr>
        <p:spPr>
          <a:xfrm>
            <a:off x="19395592" y="8942241"/>
            <a:ext cx="5326568" cy="1516762"/>
          </a:xfrm>
          <a:prstGeom prst="rect">
            <a:avLst/>
          </a:prstGeom>
        </p:spPr>
        <p:txBody>
          <a:bodyPr wrap="square">
            <a:spAutoFit/>
          </a:bodyPr>
          <a:lstStyle/>
          <a:p>
            <a:pPr>
              <a:lnSpc>
                <a:spcPct val="89000"/>
              </a:lnSpc>
            </a:pPr>
            <a:r>
              <a:rPr lang="en-US" sz="4800"/>
              <a:t>Key Point</a:t>
            </a:r>
            <a:endParaRPr lang="en-US" sz="3200"/>
          </a:p>
          <a:p>
            <a:pPr>
              <a:lnSpc>
                <a:spcPct val="89000"/>
              </a:lnSpc>
            </a:pPr>
            <a:r>
              <a:rPr lang="en-US" sz="2800"/>
              <a:t>Lorem ipsum dolor sit amet, consectetur adipiscing elit</a:t>
            </a:r>
          </a:p>
        </p:txBody>
      </p:sp>
    </p:spTree>
    <p:extLst>
      <p:ext uri="{BB962C8B-B14F-4D97-AF65-F5344CB8AC3E}">
        <p14:creationId xmlns:p14="http://schemas.microsoft.com/office/powerpoint/2010/main" val="1912846806"/>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10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par>
                                <p:cTn id="11" presetID="10" presetClass="entr" presetSubtype="0" fill="hold" nodeType="withEffect">
                                  <p:stCondLst>
                                    <p:cond delay="20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nodeType="withEffect">
                                  <p:stCondLst>
                                    <p:cond delay="30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par>
                                <p:cTn id="17" presetID="10" presetClass="entr" presetSubtype="0" fill="hold" nodeType="withEffect">
                                  <p:stCondLst>
                                    <p:cond delay="4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nodeType="withEffect">
                                  <p:stCondLst>
                                    <p:cond delay="50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nodeType="withEffect">
                                  <p:stCondLst>
                                    <p:cond delay="60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500"/>
                                        <p:tgtEl>
                                          <p:spTgt spid="35"/>
                                        </p:tgtEl>
                                      </p:cBhvr>
                                    </p:animEffect>
                                  </p:childTnLst>
                                </p:cTn>
                              </p:par>
                              <p:par>
                                <p:cTn id="26" presetID="10" presetClass="entr" presetSubtype="0" fill="hold" nodeType="withEffect">
                                  <p:stCondLst>
                                    <p:cond delay="70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par>
                                <p:cTn id="29" presetID="10" presetClass="entr" presetSubtype="0" fill="hold" nodeType="withEffect">
                                  <p:stCondLst>
                                    <p:cond delay="80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500"/>
                                        <p:tgtEl>
                                          <p:spTgt spid="28"/>
                                        </p:tgtEl>
                                      </p:cBhvr>
                                    </p:animEffect>
                                  </p:childTnLst>
                                </p:cTn>
                              </p:par>
                              <p:par>
                                <p:cTn id="32" presetID="10" presetClass="entr" presetSubtype="0" fill="hold" nodeType="withEffect">
                                  <p:stCondLst>
                                    <p:cond delay="90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par>
                                <p:cTn id="35" presetID="10" presetClass="entr" presetSubtype="0" fill="hold" nodeType="withEffect">
                                  <p:stCondLst>
                                    <p:cond delay="10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10" presetClass="entr" presetSubtype="0" fill="hold" nodeType="withEffect">
                                  <p:stCondLst>
                                    <p:cond delay="1100"/>
                                  </p:stCondLst>
                                  <p:childTnLst>
                                    <p:set>
                                      <p:cBhvr>
                                        <p:cTn id="39" dur="1" fill="hold">
                                          <p:stCondLst>
                                            <p:cond delay="0"/>
                                          </p:stCondLst>
                                        </p:cTn>
                                        <p:tgtEl>
                                          <p:spTgt spid="27"/>
                                        </p:tgtEl>
                                        <p:attrNameLst>
                                          <p:attrName>style.visibility</p:attrName>
                                        </p:attrNameLst>
                                      </p:cBhvr>
                                      <p:to>
                                        <p:strVal val="visible"/>
                                      </p:to>
                                    </p:set>
                                    <p:animEffect transition="in" filter="fade">
                                      <p:cBhvr>
                                        <p:cTn id="40" dur="500"/>
                                        <p:tgtEl>
                                          <p:spTgt spid="27"/>
                                        </p:tgtEl>
                                      </p:cBhvr>
                                    </p:animEffect>
                                  </p:childTnLst>
                                </p:cTn>
                              </p:par>
                              <p:par>
                                <p:cTn id="41" presetID="10" presetClass="entr" presetSubtype="0" fill="hold" nodeType="withEffect">
                                  <p:stCondLst>
                                    <p:cond delay="12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par>
                                <p:cTn id="44" presetID="10" presetClass="entr" presetSubtype="0" fill="hold" grpId="0" nodeType="withEffect">
                                  <p:stCondLst>
                                    <p:cond delay="1200"/>
                                  </p:stCondLst>
                                  <p:childTnLst>
                                    <p:set>
                                      <p:cBhvr>
                                        <p:cTn id="45" dur="1" fill="hold">
                                          <p:stCondLst>
                                            <p:cond delay="0"/>
                                          </p:stCondLst>
                                        </p:cTn>
                                        <p:tgtEl>
                                          <p:spTgt spid="73"/>
                                        </p:tgtEl>
                                        <p:attrNameLst>
                                          <p:attrName>style.visibility</p:attrName>
                                        </p:attrNameLst>
                                      </p:cBhvr>
                                      <p:to>
                                        <p:strVal val="visible"/>
                                      </p:to>
                                    </p:set>
                                    <p:animEffect transition="in" filter="fade">
                                      <p:cBhvr>
                                        <p:cTn id="46" dur="500"/>
                                        <p:tgtEl>
                                          <p:spTgt spid="73"/>
                                        </p:tgtEl>
                                      </p:cBhvr>
                                    </p:animEffect>
                                  </p:childTnLst>
                                </p:cTn>
                              </p:par>
                              <p:par>
                                <p:cTn id="47" presetID="10" presetClass="entr" presetSubtype="0" fill="hold" grpId="0" nodeType="withEffect">
                                  <p:stCondLst>
                                    <p:cond delay="1300"/>
                                  </p:stCondLst>
                                  <p:childTnLst>
                                    <p:set>
                                      <p:cBhvr>
                                        <p:cTn id="48" dur="1" fill="hold">
                                          <p:stCondLst>
                                            <p:cond delay="0"/>
                                          </p:stCondLst>
                                        </p:cTn>
                                        <p:tgtEl>
                                          <p:spTgt spid="74"/>
                                        </p:tgtEl>
                                        <p:attrNameLst>
                                          <p:attrName>style.visibility</p:attrName>
                                        </p:attrNameLst>
                                      </p:cBhvr>
                                      <p:to>
                                        <p:strVal val="visible"/>
                                      </p:to>
                                    </p:set>
                                    <p:animEffect transition="in" filter="fade">
                                      <p:cBhvr>
                                        <p:cTn id="49" dur="500"/>
                                        <p:tgtEl>
                                          <p:spTgt spid="74"/>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Straight Connector 31"/>
          <p:cNvCxnSpPr/>
          <p:nvPr/>
        </p:nvCxnSpPr>
        <p:spPr>
          <a:xfrm flipH="1" flipV="1">
            <a:off x="4581003" y="4649331"/>
            <a:ext cx="5950980" cy="2246014"/>
          </a:xfrm>
          <a:prstGeom prst="line">
            <a:avLst/>
          </a:prstGeom>
          <a:ln>
            <a:solidFill>
              <a:schemeClr val="tx1">
                <a:lumMod val="90000"/>
                <a:lumOff val="10000"/>
                <a:alpha val="78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H="1" flipV="1">
            <a:off x="10389690" y="6784765"/>
            <a:ext cx="6830074" cy="2361526"/>
          </a:xfrm>
          <a:prstGeom prst="line">
            <a:avLst/>
          </a:prstGeom>
          <a:ln>
            <a:solidFill>
              <a:schemeClr val="tx1">
                <a:lumMod val="90000"/>
                <a:lumOff val="10000"/>
                <a:alpha val="78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17087858" y="9124909"/>
            <a:ext cx="4557982" cy="2117774"/>
          </a:xfrm>
          <a:prstGeom prst="line">
            <a:avLst/>
          </a:prstGeom>
          <a:ln>
            <a:solidFill>
              <a:schemeClr val="tx1">
                <a:lumMod val="90000"/>
                <a:lumOff val="10000"/>
                <a:alpha val="78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V="1">
            <a:off x="17219764" y="7427373"/>
            <a:ext cx="4745406" cy="1822370"/>
          </a:xfrm>
          <a:prstGeom prst="line">
            <a:avLst/>
          </a:prstGeom>
          <a:ln>
            <a:solidFill>
              <a:schemeClr val="tx1">
                <a:lumMod val="90000"/>
                <a:lumOff val="10000"/>
                <a:alpha val="78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V="1">
            <a:off x="17284454" y="6444089"/>
            <a:ext cx="1744754" cy="2697086"/>
          </a:xfrm>
          <a:prstGeom prst="line">
            <a:avLst/>
          </a:prstGeom>
          <a:ln>
            <a:solidFill>
              <a:schemeClr val="tx1">
                <a:lumMod val="90000"/>
                <a:lumOff val="10000"/>
                <a:alpha val="78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flipV="1">
            <a:off x="16170132" y="5643138"/>
            <a:ext cx="1061934" cy="3498036"/>
          </a:xfrm>
          <a:prstGeom prst="line">
            <a:avLst/>
          </a:prstGeom>
          <a:ln>
            <a:solidFill>
              <a:schemeClr val="tx1">
                <a:lumMod val="90000"/>
                <a:lumOff val="10000"/>
                <a:alpha val="78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endCxn id="30" idx="2"/>
          </p:cNvCxnSpPr>
          <p:nvPr/>
        </p:nvCxnSpPr>
        <p:spPr>
          <a:xfrm flipH="1">
            <a:off x="4506116" y="4684247"/>
            <a:ext cx="61974" cy="4965866"/>
          </a:xfrm>
          <a:prstGeom prst="line">
            <a:avLst/>
          </a:prstGeom>
          <a:ln>
            <a:solidFill>
              <a:schemeClr val="tx1">
                <a:lumMod val="90000"/>
                <a:lumOff val="10000"/>
                <a:alpha val="78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V="1">
            <a:off x="2217969" y="4684247"/>
            <a:ext cx="2350120" cy="2466126"/>
          </a:xfrm>
          <a:prstGeom prst="line">
            <a:avLst/>
          </a:prstGeom>
          <a:ln>
            <a:solidFill>
              <a:schemeClr val="tx1">
                <a:lumMod val="90000"/>
                <a:lumOff val="10000"/>
                <a:alpha val="78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1469101" y="3305688"/>
            <a:ext cx="3111900" cy="1449192"/>
          </a:xfrm>
          <a:prstGeom prst="line">
            <a:avLst/>
          </a:prstGeom>
          <a:ln>
            <a:solidFill>
              <a:schemeClr val="tx1">
                <a:lumMod val="90000"/>
                <a:lumOff val="10000"/>
                <a:alpha val="78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4555177" y="1485591"/>
            <a:ext cx="25824" cy="3159422"/>
          </a:xfrm>
          <a:prstGeom prst="line">
            <a:avLst/>
          </a:prstGeom>
          <a:ln>
            <a:solidFill>
              <a:schemeClr val="tx1">
                <a:lumMod val="90000"/>
                <a:lumOff val="10000"/>
                <a:alpha val="78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088001" y="1478082"/>
            <a:ext cx="2418112" cy="317124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V="1">
            <a:off x="4581001" y="2770473"/>
            <a:ext cx="1782672" cy="1878858"/>
          </a:xfrm>
          <a:prstGeom prst="line">
            <a:avLst/>
          </a:prstGeom>
          <a:ln>
            <a:solidFill>
              <a:schemeClr val="tx1">
                <a:lumMod val="90000"/>
                <a:lumOff val="10000"/>
                <a:alpha val="78000"/>
              </a:schemeClr>
            </a:solidFill>
          </a:ln>
        </p:spPr>
        <p:style>
          <a:lnRef idx="1">
            <a:schemeClr val="accent1"/>
          </a:lnRef>
          <a:fillRef idx="0">
            <a:schemeClr val="accent1"/>
          </a:fillRef>
          <a:effectRef idx="0">
            <a:schemeClr val="accent1"/>
          </a:effectRef>
          <a:fontRef idx="minor">
            <a:schemeClr val="tx1"/>
          </a:fontRef>
        </p:style>
      </p:cxnSp>
      <p:grpSp>
        <p:nvGrpSpPr>
          <p:cNvPr id="82" name="Group 81"/>
          <p:cNvGrpSpPr/>
          <p:nvPr/>
        </p:nvGrpSpPr>
        <p:grpSpPr>
          <a:xfrm>
            <a:off x="8151640" y="4472315"/>
            <a:ext cx="4760686" cy="4760682"/>
            <a:chOff x="4075026" y="2236157"/>
            <a:chExt cx="2380343" cy="2380341"/>
          </a:xfrm>
        </p:grpSpPr>
        <p:sp>
          <p:nvSpPr>
            <p:cNvPr id="80" name="Oval 79"/>
            <p:cNvSpPr/>
            <p:nvPr/>
          </p:nvSpPr>
          <p:spPr>
            <a:xfrm>
              <a:off x="4075026" y="2236157"/>
              <a:ext cx="2380343" cy="2380341"/>
            </a:xfrm>
            <a:prstGeom prst="ellipse">
              <a:avLst/>
            </a:prstGeom>
            <a:solidFill>
              <a:schemeClr val="bg1"/>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p>
          </p:txBody>
        </p:sp>
        <p:sp>
          <p:nvSpPr>
            <p:cNvPr id="6" name="Oval 5"/>
            <p:cNvSpPr/>
            <p:nvPr/>
          </p:nvSpPr>
          <p:spPr>
            <a:xfrm>
              <a:off x="4183225" y="2354714"/>
              <a:ext cx="2163948" cy="216394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p>
          </p:txBody>
        </p:sp>
        <p:sp>
          <p:nvSpPr>
            <p:cNvPr id="7" name="Rectangle 6"/>
            <p:cNvSpPr/>
            <p:nvPr/>
          </p:nvSpPr>
          <p:spPr>
            <a:xfrm>
              <a:off x="4294012" y="2616098"/>
              <a:ext cx="1942373" cy="1523494"/>
            </a:xfrm>
            <a:prstGeom prst="rect">
              <a:avLst/>
            </a:prstGeom>
          </p:spPr>
          <p:txBody>
            <a:bodyPr>
              <a:spAutoFit/>
            </a:bodyPr>
            <a:lstStyle/>
            <a:p>
              <a:pPr algn="ctr"/>
              <a:r>
                <a:rPr lang="en-US" sz="8800">
                  <a:solidFill>
                    <a:srgbClr val="FBFBFB"/>
                  </a:solidFill>
                  <a:latin typeface="dt-business-08" panose="02000509000000000000" pitchFamily="49" charset="0"/>
                  <a:cs typeface="Arial" panose="020B0604020202020204" pitchFamily="34" charset="0"/>
                </a:rPr>
                <a:t>5</a:t>
              </a:r>
              <a:endParaRPr lang="en-US" sz="6400">
                <a:solidFill>
                  <a:srgbClr val="FBFBFB"/>
                </a:solidFill>
              </a:endParaRPr>
            </a:p>
            <a:p>
              <a:pPr algn="ctr"/>
              <a:r>
                <a:rPr lang="en-US" sz="6400">
                  <a:solidFill>
                    <a:srgbClr val="FBFBFB"/>
                  </a:solidFill>
                </a:rPr>
                <a:t>Project</a:t>
              </a:r>
            </a:p>
            <a:p>
              <a:pPr algn="ctr"/>
              <a:r>
                <a:rPr lang="en-US" sz="4000">
                  <a:solidFill>
                    <a:srgbClr val="FBFBFB"/>
                  </a:solidFill>
                </a:rPr>
                <a:t>Mind map</a:t>
              </a:r>
              <a:endParaRPr lang="en-US" sz="5600">
                <a:solidFill>
                  <a:srgbClr val="FBFBFB"/>
                </a:solidFill>
              </a:endParaRPr>
            </a:p>
          </p:txBody>
        </p:sp>
      </p:grpSp>
      <p:grpSp>
        <p:nvGrpSpPr>
          <p:cNvPr id="10" name="Group 9"/>
          <p:cNvGrpSpPr/>
          <p:nvPr/>
        </p:nvGrpSpPr>
        <p:grpSpPr>
          <a:xfrm>
            <a:off x="3237362" y="3305689"/>
            <a:ext cx="2687282" cy="2687284"/>
            <a:chOff x="4655892" y="1988893"/>
            <a:chExt cx="2880215" cy="2880215"/>
          </a:xfrm>
        </p:grpSpPr>
        <p:sp>
          <p:nvSpPr>
            <p:cNvPr id="11" name="Oval 10"/>
            <p:cNvSpPr/>
            <p:nvPr/>
          </p:nvSpPr>
          <p:spPr>
            <a:xfrm>
              <a:off x="4655892" y="1988893"/>
              <a:ext cx="2880215" cy="288021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2" name="Rectangle 11"/>
            <p:cNvSpPr/>
            <p:nvPr/>
          </p:nvSpPr>
          <p:spPr>
            <a:xfrm>
              <a:off x="5027693" y="2669444"/>
              <a:ext cx="2136612" cy="1352480"/>
            </a:xfrm>
            <a:prstGeom prst="rect">
              <a:avLst/>
            </a:prstGeom>
          </p:spPr>
          <p:txBody>
            <a:bodyPr>
              <a:spAutoFit/>
            </a:bodyPr>
            <a:lstStyle/>
            <a:p>
              <a:pPr algn="ctr"/>
              <a:r>
                <a:rPr lang="en-US" sz="4800">
                  <a:solidFill>
                    <a:srgbClr val="FBFBFB"/>
                  </a:solidFill>
                  <a:latin typeface="dt-business-01" panose="02000509000000000000" pitchFamily="49" charset="0"/>
                  <a:cs typeface="Arial" panose="020B0604020202020204" pitchFamily="34" charset="0"/>
                </a:rPr>
                <a:t>u</a:t>
              </a:r>
              <a:endParaRPr lang="en-US" sz="2800">
                <a:solidFill>
                  <a:srgbClr val="FBFBFB"/>
                </a:solidFill>
              </a:endParaRPr>
            </a:p>
            <a:p>
              <a:pPr algn="ctr"/>
              <a:r>
                <a:rPr lang="en-US" sz="2800">
                  <a:solidFill>
                    <a:srgbClr val="FBFBFB"/>
                  </a:solidFill>
                </a:rPr>
                <a:t>Timetable</a:t>
              </a:r>
              <a:endParaRPr lang="en-US" sz="2400">
                <a:solidFill>
                  <a:srgbClr val="FBFBFB"/>
                </a:solidFill>
              </a:endParaRPr>
            </a:p>
          </p:txBody>
        </p:sp>
      </p:grpSp>
      <p:grpSp>
        <p:nvGrpSpPr>
          <p:cNvPr id="13" name="Group 12"/>
          <p:cNvGrpSpPr/>
          <p:nvPr/>
        </p:nvGrpSpPr>
        <p:grpSpPr>
          <a:xfrm>
            <a:off x="5744773" y="2166019"/>
            <a:ext cx="1237800" cy="1139670"/>
            <a:chOff x="5027694" y="2445389"/>
            <a:chExt cx="2136612" cy="1967227"/>
          </a:xfrm>
        </p:grpSpPr>
        <p:sp>
          <p:nvSpPr>
            <p:cNvPr id="14" name="Oval 13"/>
            <p:cNvSpPr/>
            <p:nvPr/>
          </p:nvSpPr>
          <p:spPr>
            <a:xfrm>
              <a:off x="5112389" y="2445389"/>
              <a:ext cx="1967227" cy="1967227"/>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bg1"/>
                </a:solidFill>
              </a:endParaRPr>
            </a:p>
          </p:txBody>
        </p:sp>
        <p:sp>
          <p:nvSpPr>
            <p:cNvPr id="15" name="Rectangle 14"/>
            <p:cNvSpPr/>
            <p:nvPr/>
          </p:nvSpPr>
          <p:spPr>
            <a:xfrm>
              <a:off x="5027694" y="2879896"/>
              <a:ext cx="2136612" cy="1009402"/>
            </a:xfrm>
            <a:prstGeom prst="rect">
              <a:avLst/>
            </a:prstGeom>
          </p:spPr>
          <p:txBody>
            <a:bodyPr>
              <a:spAutoFit/>
            </a:bodyPr>
            <a:lstStyle/>
            <a:p>
              <a:pPr algn="ctr"/>
              <a:r>
                <a:rPr lang="en-US" sz="3200">
                  <a:solidFill>
                    <a:schemeClr val="bg1"/>
                  </a:solidFill>
                  <a:cs typeface="Arial" panose="020B0604020202020204" pitchFamily="34" charset="0"/>
                </a:rPr>
                <a:t>Beta</a:t>
              </a:r>
              <a:endParaRPr lang="en-US" sz="2000">
                <a:solidFill>
                  <a:schemeClr val="bg1"/>
                </a:solidFill>
              </a:endParaRPr>
            </a:p>
          </p:txBody>
        </p:sp>
      </p:grpSp>
      <p:grpSp>
        <p:nvGrpSpPr>
          <p:cNvPr id="16" name="Group 15"/>
          <p:cNvGrpSpPr/>
          <p:nvPr/>
        </p:nvGrpSpPr>
        <p:grpSpPr>
          <a:xfrm>
            <a:off x="3584258" y="567866"/>
            <a:ext cx="1993490" cy="1835450"/>
            <a:chOff x="4375484" y="1844883"/>
            <a:chExt cx="3441037" cy="3168238"/>
          </a:xfrm>
        </p:grpSpPr>
        <p:sp>
          <p:nvSpPr>
            <p:cNvPr id="17" name="Oval 16"/>
            <p:cNvSpPr/>
            <p:nvPr/>
          </p:nvSpPr>
          <p:spPr>
            <a:xfrm>
              <a:off x="4511883" y="1844883"/>
              <a:ext cx="3168238" cy="316823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bg1"/>
                </a:solidFill>
              </a:endParaRPr>
            </a:p>
          </p:txBody>
        </p:sp>
        <p:sp>
          <p:nvSpPr>
            <p:cNvPr id="18" name="Rectangle 17"/>
            <p:cNvSpPr/>
            <p:nvPr/>
          </p:nvSpPr>
          <p:spPr>
            <a:xfrm>
              <a:off x="4375484" y="2533087"/>
              <a:ext cx="3441037" cy="1646919"/>
            </a:xfrm>
            <a:prstGeom prst="rect">
              <a:avLst/>
            </a:prstGeom>
          </p:spPr>
          <p:txBody>
            <a:bodyPr>
              <a:spAutoFit/>
            </a:bodyPr>
            <a:lstStyle/>
            <a:p>
              <a:pPr algn="ctr"/>
              <a:r>
                <a:rPr lang="en-US" sz="2800">
                  <a:solidFill>
                    <a:schemeClr val="bg1"/>
                  </a:solidFill>
                  <a:cs typeface="Arial" panose="020B0604020202020204" pitchFamily="34" charset="0"/>
                </a:rPr>
                <a:t>Mining</a:t>
              </a:r>
            </a:p>
            <a:p>
              <a:pPr algn="ctr"/>
              <a:r>
                <a:rPr lang="en-US" sz="2800">
                  <a:solidFill>
                    <a:schemeClr val="bg1"/>
                  </a:solidFill>
                  <a:cs typeface="Arial" panose="020B0604020202020204" pitchFamily="34" charset="0"/>
                </a:rPr>
                <a:t>Research</a:t>
              </a:r>
              <a:endParaRPr lang="en-US">
                <a:solidFill>
                  <a:schemeClr val="bg1"/>
                </a:solidFill>
              </a:endParaRPr>
            </a:p>
          </p:txBody>
        </p:sp>
      </p:grpSp>
      <p:grpSp>
        <p:nvGrpSpPr>
          <p:cNvPr id="19" name="Group 18"/>
          <p:cNvGrpSpPr/>
          <p:nvPr/>
        </p:nvGrpSpPr>
        <p:grpSpPr>
          <a:xfrm>
            <a:off x="850201" y="2770473"/>
            <a:ext cx="1237800" cy="1139670"/>
            <a:chOff x="5027694" y="2445389"/>
            <a:chExt cx="2136612" cy="1967227"/>
          </a:xfrm>
        </p:grpSpPr>
        <p:sp>
          <p:nvSpPr>
            <p:cNvPr id="20" name="Oval 19"/>
            <p:cNvSpPr/>
            <p:nvPr/>
          </p:nvSpPr>
          <p:spPr>
            <a:xfrm>
              <a:off x="5112389" y="2445389"/>
              <a:ext cx="1967227" cy="1967227"/>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bg1"/>
                </a:solidFill>
              </a:endParaRPr>
            </a:p>
          </p:txBody>
        </p:sp>
        <p:sp>
          <p:nvSpPr>
            <p:cNvPr id="21" name="Rectangle 20"/>
            <p:cNvSpPr/>
            <p:nvPr/>
          </p:nvSpPr>
          <p:spPr>
            <a:xfrm>
              <a:off x="5027694" y="2879896"/>
              <a:ext cx="2136612" cy="1009402"/>
            </a:xfrm>
            <a:prstGeom prst="rect">
              <a:avLst/>
            </a:prstGeom>
          </p:spPr>
          <p:txBody>
            <a:bodyPr>
              <a:spAutoFit/>
            </a:bodyPr>
            <a:lstStyle/>
            <a:p>
              <a:pPr algn="ctr"/>
              <a:r>
                <a:rPr lang="en-US" sz="3200">
                  <a:solidFill>
                    <a:schemeClr val="bg1"/>
                  </a:solidFill>
                  <a:cs typeface="Arial" panose="020B0604020202020204" pitchFamily="34" charset="0"/>
                </a:rPr>
                <a:t>Beta</a:t>
              </a:r>
              <a:endParaRPr lang="en-US" sz="2000">
                <a:solidFill>
                  <a:schemeClr val="bg1"/>
                </a:solidFill>
              </a:endParaRPr>
            </a:p>
          </p:txBody>
        </p:sp>
      </p:grpSp>
      <p:grpSp>
        <p:nvGrpSpPr>
          <p:cNvPr id="22" name="Group 21"/>
          <p:cNvGrpSpPr/>
          <p:nvPr/>
        </p:nvGrpSpPr>
        <p:grpSpPr>
          <a:xfrm>
            <a:off x="1225358" y="485294"/>
            <a:ext cx="1835450" cy="1835450"/>
            <a:chOff x="4905829" y="2238829"/>
            <a:chExt cx="2380343" cy="2380343"/>
          </a:xfrm>
        </p:grpSpPr>
        <p:sp>
          <p:nvSpPr>
            <p:cNvPr id="23" name="Oval 22"/>
            <p:cNvSpPr/>
            <p:nvPr/>
          </p:nvSpPr>
          <p:spPr>
            <a:xfrm>
              <a:off x="4905829" y="2238829"/>
              <a:ext cx="2380343" cy="238034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00"/>
            </a:p>
          </p:txBody>
        </p:sp>
        <p:sp>
          <p:nvSpPr>
            <p:cNvPr id="24" name="Rectangle 23"/>
            <p:cNvSpPr/>
            <p:nvPr/>
          </p:nvSpPr>
          <p:spPr>
            <a:xfrm>
              <a:off x="5027693" y="2537683"/>
              <a:ext cx="2136614" cy="1716331"/>
            </a:xfrm>
            <a:prstGeom prst="rect">
              <a:avLst/>
            </a:prstGeom>
          </p:spPr>
          <p:txBody>
            <a:bodyPr>
              <a:spAutoFit/>
            </a:bodyPr>
            <a:lstStyle/>
            <a:p>
              <a:pPr algn="ctr"/>
              <a:r>
                <a:rPr lang="en-US" sz="3600">
                  <a:solidFill>
                    <a:srgbClr val="FBFBFB"/>
                  </a:solidFill>
                  <a:latin typeface="dt-business-01" panose="02000509000000000000" pitchFamily="49" charset="0"/>
                  <a:cs typeface="Arial" panose="020B0604020202020204" pitchFamily="34" charset="0"/>
                </a:rPr>
                <a:t>w</a:t>
              </a:r>
              <a:endParaRPr lang="en-US" sz="2200">
                <a:solidFill>
                  <a:srgbClr val="FBFBFB"/>
                </a:solidFill>
              </a:endParaRPr>
            </a:p>
            <a:p>
              <a:pPr algn="ctr"/>
              <a:r>
                <a:rPr lang="en-US" sz="2200">
                  <a:solidFill>
                    <a:srgbClr val="FBFBFB"/>
                  </a:solidFill>
                </a:rPr>
                <a:t>Last checking</a:t>
              </a:r>
              <a:endParaRPr lang="en-US" sz="2100">
                <a:solidFill>
                  <a:srgbClr val="FBFBFB"/>
                </a:solidFill>
              </a:endParaRPr>
            </a:p>
          </p:txBody>
        </p:sp>
      </p:grpSp>
      <p:grpSp>
        <p:nvGrpSpPr>
          <p:cNvPr id="25" name="Group 24"/>
          <p:cNvGrpSpPr/>
          <p:nvPr/>
        </p:nvGrpSpPr>
        <p:grpSpPr>
          <a:xfrm>
            <a:off x="1469102" y="6423647"/>
            <a:ext cx="1497738" cy="1379002"/>
            <a:chOff x="5027694" y="2445389"/>
            <a:chExt cx="2136612" cy="1967227"/>
          </a:xfrm>
        </p:grpSpPr>
        <p:sp>
          <p:nvSpPr>
            <p:cNvPr id="26" name="Oval 25"/>
            <p:cNvSpPr/>
            <p:nvPr/>
          </p:nvSpPr>
          <p:spPr>
            <a:xfrm>
              <a:off x="5112389" y="2445389"/>
              <a:ext cx="1967227" cy="1967227"/>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bg1"/>
                </a:solidFill>
              </a:endParaRPr>
            </a:p>
          </p:txBody>
        </p:sp>
        <p:sp>
          <p:nvSpPr>
            <p:cNvPr id="27" name="Rectangle 26"/>
            <p:cNvSpPr/>
            <p:nvPr/>
          </p:nvSpPr>
          <p:spPr>
            <a:xfrm>
              <a:off x="5027694" y="3086952"/>
              <a:ext cx="2136612" cy="658592"/>
            </a:xfrm>
            <a:prstGeom prst="rect">
              <a:avLst/>
            </a:prstGeom>
          </p:spPr>
          <p:txBody>
            <a:bodyPr>
              <a:spAutoFit/>
            </a:bodyPr>
            <a:lstStyle/>
            <a:p>
              <a:pPr algn="ctr"/>
              <a:r>
                <a:rPr lang="en-US" sz="2400">
                  <a:solidFill>
                    <a:schemeClr val="bg1"/>
                  </a:solidFill>
                  <a:cs typeface="Arial" panose="020B0604020202020204" pitchFamily="34" charset="0"/>
                </a:rPr>
                <a:t>Phase I</a:t>
              </a:r>
              <a:endParaRPr lang="en-US" sz="1600">
                <a:solidFill>
                  <a:schemeClr val="bg1"/>
                </a:solidFill>
              </a:endParaRPr>
            </a:p>
          </p:txBody>
        </p:sp>
      </p:grpSp>
      <p:grpSp>
        <p:nvGrpSpPr>
          <p:cNvPr id="28" name="Group 27"/>
          <p:cNvGrpSpPr/>
          <p:nvPr/>
        </p:nvGrpSpPr>
        <p:grpSpPr>
          <a:xfrm>
            <a:off x="3757246" y="8646387"/>
            <a:ext cx="1497738" cy="1379002"/>
            <a:chOff x="5027694" y="2445389"/>
            <a:chExt cx="2136612" cy="1967227"/>
          </a:xfrm>
        </p:grpSpPr>
        <p:sp>
          <p:nvSpPr>
            <p:cNvPr id="29" name="Oval 28"/>
            <p:cNvSpPr/>
            <p:nvPr/>
          </p:nvSpPr>
          <p:spPr>
            <a:xfrm>
              <a:off x="5112389" y="2445389"/>
              <a:ext cx="1967227" cy="1967227"/>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bg1"/>
                </a:solidFill>
              </a:endParaRPr>
            </a:p>
          </p:txBody>
        </p:sp>
        <p:sp>
          <p:nvSpPr>
            <p:cNvPr id="30" name="Rectangle 29"/>
            <p:cNvSpPr/>
            <p:nvPr/>
          </p:nvSpPr>
          <p:spPr>
            <a:xfrm>
              <a:off x="5027694" y="3086952"/>
              <a:ext cx="2136612" cy="658592"/>
            </a:xfrm>
            <a:prstGeom prst="rect">
              <a:avLst/>
            </a:prstGeom>
          </p:spPr>
          <p:txBody>
            <a:bodyPr>
              <a:spAutoFit/>
            </a:bodyPr>
            <a:lstStyle/>
            <a:p>
              <a:pPr algn="ctr"/>
              <a:r>
                <a:rPr lang="en-US" sz="2400">
                  <a:solidFill>
                    <a:schemeClr val="bg1"/>
                  </a:solidFill>
                  <a:cs typeface="Arial" panose="020B0604020202020204" pitchFamily="34" charset="0"/>
                </a:rPr>
                <a:t>Phase II</a:t>
              </a:r>
              <a:endParaRPr lang="en-US" sz="1600">
                <a:solidFill>
                  <a:schemeClr val="bg1"/>
                </a:solidFill>
              </a:endParaRPr>
            </a:p>
          </p:txBody>
        </p:sp>
      </p:grpSp>
      <p:sp>
        <p:nvSpPr>
          <p:cNvPr id="45" name="Title 1"/>
          <p:cNvSpPr txBox="1">
            <a:spLocks/>
          </p:cNvSpPr>
          <p:nvPr/>
        </p:nvSpPr>
        <p:spPr>
          <a:xfrm>
            <a:off x="5744773" y="963165"/>
            <a:ext cx="1762046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a:r>
              <a:rPr lang="en-US" sz="6400" dirty="0">
                <a:solidFill>
                  <a:schemeClr val="tx1">
                    <a:lumMod val="90000"/>
                    <a:lumOff val="10000"/>
                  </a:schemeClr>
                </a:solidFill>
                <a:latin typeface="+mn-lt"/>
              </a:rPr>
              <a:t>Project Management Process infographic </a:t>
            </a:r>
          </a:p>
          <a:p>
            <a:pPr algn="r"/>
            <a:r>
              <a:rPr lang="en-US" sz="3200" dirty="0">
                <a:latin typeface="+mn-lt"/>
              </a:rPr>
              <a:t>Etiam dignissim dolor sit amet dictum volutpat</a:t>
            </a:r>
            <a:endParaRPr lang="en-US" sz="6400" dirty="0">
              <a:solidFill>
                <a:schemeClr val="tx1">
                  <a:lumMod val="90000"/>
                  <a:lumOff val="10000"/>
                </a:schemeClr>
              </a:solidFill>
              <a:latin typeface="+mn-lt"/>
            </a:endParaRPr>
          </a:p>
        </p:txBody>
      </p:sp>
      <p:grpSp>
        <p:nvGrpSpPr>
          <p:cNvPr id="47" name="Group 46"/>
          <p:cNvGrpSpPr/>
          <p:nvPr/>
        </p:nvGrpSpPr>
        <p:grpSpPr>
          <a:xfrm>
            <a:off x="15593957" y="7520484"/>
            <a:ext cx="3251612" cy="3251614"/>
            <a:chOff x="4655892" y="1988893"/>
            <a:chExt cx="2880215" cy="2880215"/>
          </a:xfrm>
        </p:grpSpPr>
        <p:sp>
          <p:nvSpPr>
            <p:cNvPr id="48" name="Oval 47"/>
            <p:cNvSpPr/>
            <p:nvPr/>
          </p:nvSpPr>
          <p:spPr>
            <a:xfrm>
              <a:off x="4655892" y="1988893"/>
              <a:ext cx="2880215" cy="288021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49" name="Rectangle 48"/>
            <p:cNvSpPr/>
            <p:nvPr/>
          </p:nvSpPr>
          <p:spPr>
            <a:xfrm>
              <a:off x="4803350" y="2564932"/>
              <a:ext cx="2585301" cy="1608472"/>
            </a:xfrm>
            <a:prstGeom prst="rect">
              <a:avLst/>
            </a:prstGeom>
          </p:spPr>
          <p:txBody>
            <a:bodyPr>
              <a:spAutoFit/>
            </a:bodyPr>
            <a:lstStyle/>
            <a:p>
              <a:pPr algn="ctr"/>
              <a:r>
                <a:rPr lang="en-US" sz="7200">
                  <a:solidFill>
                    <a:srgbClr val="FBFBFB"/>
                  </a:solidFill>
                  <a:latin typeface="dt-business-06" panose="02000509000000000000" pitchFamily="49" charset="0"/>
                  <a:cs typeface="Arial" panose="020B0604020202020204" pitchFamily="34" charset="0"/>
                </a:rPr>
                <a:t>'</a:t>
              </a:r>
              <a:endParaRPr lang="en-US" sz="4000">
                <a:solidFill>
                  <a:srgbClr val="FBFBFB"/>
                </a:solidFill>
              </a:endParaRPr>
            </a:p>
            <a:p>
              <a:pPr algn="ctr"/>
              <a:r>
                <a:rPr lang="en-US" sz="4000">
                  <a:solidFill>
                    <a:srgbClr val="FBFBFB"/>
                  </a:solidFill>
                </a:rPr>
                <a:t>Resources</a:t>
              </a:r>
              <a:endParaRPr lang="en-US" sz="3600">
                <a:solidFill>
                  <a:srgbClr val="FBFBFB"/>
                </a:solidFill>
              </a:endParaRPr>
            </a:p>
          </p:txBody>
        </p:sp>
      </p:grpSp>
      <p:grpSp>
        <p:nvGrpSpPr>
          <p:cNvPr id="52" name="Group 51"/>
          <p:cNvGrpSpPr/>
          <p:nvPr/>
        </p:nvGrpSpPr>
        <p:grpSpPr>
          <a:xfrm>
            <a:off x="15252408" y="4689701"/>
            <a:ext cx="1835450" cy="1835450"/>
            <a:chOff x="4511883" y="1844883"/>
            <a:chExt cx="3168238" cy="3168238"/>
          </a:xfrm>
        </p:grpSpPr>
        <p:sp>
          <p:nvSpPr>
            <p:cNvPr id="53" name="Oval 52"/>
            <p:cNvSpPr/>
            <p:nvPr/>
          </p:nvSpPr>
          <p:spPr>
            <a:xfrm>
              <a:off x="4511883" y="1844883"/>
              <a:ext cx="3168238" cy="316823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bg1"/>
                </a:solidFill>
              </a:endParaRPr>
            </a:p>
          </p:txBody>
        </p:sp>
        <p:sp>
          <p:nvSpPr>
            <p:cNvPr id="54" name="Rectangle 53"/>
            <p:cNvSpPr/>
            <p:nvPr/>
          </p:nvSpPr>
          <p:spPr>
            <a:xfrm>
              <a:off x="4674085" y="2401555"/>
              <a:ext cx="2843831" cy="2018805"/>
            </a:xfrm>
            <a:prstGeom prst="rect">
              <a:avLst/>
            </a:prstGeom>
          </p:spPr>
          <p:txBody>
            <a:bodyPr>
              <a:spAutoFit/>
            </a:bodyPr>
            <a:lstStyle/>
            <a:p>
              <a:pPr algn="ctr"/>
              <a:r>
                <a:rPr lang="en-US" sz="4800">
                  <a:solidFill>
                    <a:schemeClr val="bg1"/>
                  </a:solidFill>
                  <a:latin typeface="dt-commerce-03" panose="02000509000000000000" pitchFamily="49" charset="0"/>
                  <a:cs typeface="Arial" panose="020B0604020202020204" pitchFamily="34" charset="0"/>
                </a:rPr>
                <a:t>D</a:t>
              </a:r>
              <a:endParaRPr lang="en-US" sz="2200">
                <a:solidFill>
                  <a:schemeClr val="bg1"/>
                </a:solidFill>
                <a:cs typeface="Arial" panose="020B0604020202020204" pitchFamily="34" charset="0"/>
              </a:endParaRPr>
            </a:p>
            <a:p>
              <a:pPr algn="ctr"/>
              <a:r>
                <a:rPr lang="en-US" sz="2200">
                  <a:solidFill>
                    <a:schemeClr val="bg1"/>
                  </a:solidFill>
                  <a:cs typeface="Arial" panose="020B0604020202020204" pitchFamily="34" charset="0"/>
                </a:rPr>
                <a:t>Budget</a:t>
              </a:r>
              <a:endParaRPr lang="en-US" sz="1400">
                <a:solidFill>
                  <a:schemeClr val="bg1"/>
                </a:solidFill>
              </a:endParaRPr>
            </a:p>
          </p:txBody>
        </p:sp>
      </p:grpSp>
      <p:grpSp>
        <p:nvGrpSpPr>
          <p:cNvPr id="58" name="Group 57"/>
          <p:cNvGrpSpPr/>
          <p:nvPr/>
        </p:nvGrpSpPr>
        <p:grpSpPr>
          <a:xfrm>
            <a:off x="18339051" y="5853811"/>
            <a:ext cx="1361580" cy="1139670"/>
            <a:chOff x="4920863" y="2445389"/>
            <a:chExt cx="2350273" cy="1967227"/>
          </a:xfrm>
        </p:grpSpPr>
        <p:sp>
          <p:nvSpPr>
            <p:cNvPr id="59" name="Oval 58"/>
            <p:cNvSpPr/>
            <p:nvPr/>
          </p:nvSpPr>
          <p:spPr>
            <a:xfrm>
              <a:off x="5112389" y="2445389"/>
              <a:ext cx="1967227" cy="1967227"/>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bg1"/>
                </a:solidFill>
              </a:endParaRPr>
            </a:p>
          </p:txBody>
        </p:sp>
        <p:sp>
          <p:nvSpPr>
            <p:cNvPr id="60" name="Rectangle 59"/>
            <p:cNvSpPr/>
            <p:nvPr/>
          </p:nvSpPr>
          <p:spPr>
            <a:xfrm>
              <a:off x="4920863" y="2879896"/>
              <a:ext cx="2350273" cy="1009402"/>
            </a:xfrm>
            <a:prstGeom prst="rect">
              <a:avLst/>
            </a:prstGeom>
          </p:spPr>
          <p:txBody>
            <a:bodyPr>
              <a:spAutoFit/>
            </a:bodyPr>
            <a:lstStyle/>
            <a:p>
              <a:pPr algn="ctr"/>
              <a:r>
                <a:rPr lang="en-US" sz="3200">
                  <a:solidFill>
                    <a:schemeClr val="bg1"/>
                  </a:solidFill>
                  <a:cs typeface="Arial" panose="020B0604020202020204" pitchFamily="34" charset="0"/>
                </a:rPr>
                <a:t>Sales</a:t>
              </a:r>
              <a:endParaRPr lang="en-US" sz="2000">
                <a:solidFill>
                  <a:schemeClr val="bg1"/>
                </a:solidFill>
              </a:endParaRPr>
            </a:p>
          </p:txBody>
        </p:sp>
      </p:grpSp>
      <p:grpSp>
        <p:nvGrpSpPr>
          <p:cNvPr id="70" name="Group 69"/>
          <p:cNvGrpSpPr/>
          <p:nvPr/>
        </p:nvGrpSpPr>
        <p:grpSpPr>
          <a:xfrm>
            <a:off x="20965050" y="5795150"/>
            <a:ext cx="2918670" cy="2442984"/>
            <a:chOff x="4920863" y="2445389"/>
            <a:chExt cx="2350273" cy="1967227"/>
          </a:xfrm>
        </p:grpSpPr>
        <p:sp>
          <p:nvSpPr>
            <p:cNvPr id="71" name="Oval 70"/>
            <p:cNvSpPr/>
            <p:nvPr/>
          </p:nvSpPr>
          <p:spPr>
            <a:xfrm>
              <a:off x="5112389" y="2445389"/>
              <a:ext cx="1967227" cy="1967227"/>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bg1"/>
                </a:solidFill>
              </a:endParaRPr>
            </a:p>
          </p:txBody>
        </p:sp>
        <p:sp>
          <p:nvSpPr>
            <p:cNvPr id="72" name="Rectangle 71"/>
            <p:cNvSpPr/>
            <p:nvPr/>
          </p:nvSpPr>
          <p:spPr>
            <a:xfrm>
              <a:off x="4920863" y="2706042"/>
              <a:ext cx="2350273" cy="1363113"/>
            </a:xfrm>
            <a:prstGeom prst="rect">
              <a:avLst/>
            </a:prstGeom>
          </p:spPr>
          <p:txBody>
            <a:bodyPr>
              <a:spAutoFit/>
            </a:bodyPr>
            <a:lstStyle/>
            <a:p>
              <a:pPr algn="ctr"/>
              <a:r>
                <a:rPr lang="en-US" sz="5600">
                  <a:solidFill>
                    <a:schemeClr val="bg1"/>
                  </a:solidFill>
                  <a:latin typeface="dt-people-01" panose="02000509000000000000" pitchFamily="49" charset="0"/>
                  <a:cs typeface="Arial" panose="020B0604020202020204" pitchFamily="34" charset="0"/>
                </a:rPr>
                <a:t>#</a:t>
              </a:r>
              <a:endParaRPr lang="en-US" sz="5600">
                <a:solidFill>
                  <a:schemeClr val="bg1"/>
                </a:solidFill>
                <a:cs typeface="Arial" panose="020B0604020202020204" pitchFamily="34" charset="0"/>
              </a:endParaRPr>
            </a:p>
            <a:p>
              <a:pPr algn="ctr"/>
              <a:r>
                <a:rPr lang="en-US" sz="4800">
                  <a:solidFill>
                    <a:schemeClr val="bg1"/>
                  </a:solidFill>
                  <a:cs typeface="Arial" panose="020B0604020202020204" pitchFamily="34" charset="0"/>
                </a:rPr>
                <a:t>People</a:t>
              </a:r>
              <a:endParaRPr lang="en-US" sz="2800">
                <a:solidFill>
                  <a:schemeClr val="bg1"/>
                </a:solidFill>
              </a:endParaRPr>
            </a:p>
          </p:txBody>
        </p:sp>
      </p:grpSp>
      <p:grpSp>
        <p:nvGrpSpPr>
          <p:cNvPr id="73" name="Group 72"/>
          <p:cNvGrpSpPr/>
          <p:nvPr/>
        </p:nvGrpSpPr>
        <p:grpSpPr>
          <a:xfrm>
            <a:off x="20319171" y="10132233"/>
            <a:ext cx="2653336" cy="2220898"/>
            <a:chOff x="3805990" y="2301406"/>
            <a:chExt cx="4580019" cy="3833577"/>
          </a:xfrm>
        </p:grpSpPr>
        <p:sp>
          <p:nvSpPr>
            <p:cNvPr id="74" name="Oval 73"/>
            <p:cNvSpPr/>
            <p:nvPr/>
          </p:nvSpPr>
          <p:spPr>
            <a:xfrm>
              <a:off x="4179215" y="2301406"/>
              <a:ext cx="3833572" cy="38335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bg1"/>
                </a:solidFill>
              </a:endParaRPr>
            </a:p>
          </p:txBody>
        </p:sp>
        <p:sp>
          <p:nvSpPr>
            <p:cNvPr id="75" name="Rectangle 74"/>
            <p:cNvSpPr/>
            <p:nvPr/>
          </p:nvSpPr>
          <p:spPr>
            <a:xfrm>
              <a:off x="3805990" y="3578227"/>
              <a:ext cx="4580019" cy="1009402"/>
            </a:xfrm>
            <a:prstGeom prst="rect">
              <a:avLst/>
            </a:prstGeom>
          </p:spPr>
          <p:txBody>
            <a:bodyPr>
              <a:spAutoFit/>
            </a:bodyPr>
            <a:lstStyle/>
            <a:p>
              <a:pPr algn="ctr"/>
              <a:r>
                <a:rPr lang="en-US" sz="3200">
                  <a:solidFill>
                    <a:srgbClr val="FBFBFB"/>
                  </a:solidFill>
                  <a:cs typeface="Arial" panose="020B0604020202020204" pitchFamily="34" charset="0"/>
                </a:rPr>
                <a:t>Equipment</a:t>
              </a:r>
              <a:endParaRPr lang="en-US" sz="2000">
                <a:solidFill>
                  <a:srgbClr val="FBFBFB"/>
                </a:solidFill>
              </a:endParaRPr>
            </a:p>
          </p:txBody>
        </p:sp>
      </p:grpSp>
      <p:sp>
        <p:nvSpPr>
          <p:cNvPr id="79" name="Rectangle 78"/>
          <p:cNvSpPr/>
          <p:nvPr/>
        </p:nvSpPr>
        <p:spPr>
          <a:xfrm>
            <a:off x="986964" y="11162774"/>
            <a:ext cx="12176774" cy="1754326"/>
          </a:xfrm>
          <a:prstGeom prst="rect">
            <a:avLst/>
          </a:prstGeom>
        </p:spPr>
        <p:txBody>
          <a:bodyPr wrap="square">
            <a:spAutoFit/>
          </a:bodyPr>
          <a:lstStyle/>
          <a:p>
            <a:r>
              <a:rPr lang="en-US" sz="3600"/>
              <a:t>Etiam dignissim dolor sit amet dictum volutpat. Sed egestas egestas turpis, vitae accumsan nunc aliquam sed. In hac habitasse platea dictumst. </a:t>
            </a:r>
          </a:p>
        </p:txBody>
      </p:sp>
    </p:spTree>
    <p:extLst>
      <p:ext uri="{BB962C8B-B14F-4D97-AF65-F5344CB8AC3E}">
        <p14:creationId xmlns:p14="http://schemas.microsoft.com/office/powerpoint/2010/main" val="3197058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p:cTn id="7" dur="500" fill="hold"/>
                                        <p:tgtEl>
                                          <p:spTgt spid="82"/>
                                        </p:tgtEl>
                                        <p:attrNameLst>
                                          <p:attrName>ppt_w</p:attrName>
                                        </p:attrNameLst>
                                      </p:cBhvr>
                                      <p:tavLst>
                                        <p:tav tm="0">
                                          <p:val>
                                            <p:fltVal val="0"/>
                                          </p:val>
                                        </p:tav>
                                        <p:tav tm="100000">
                                          <p:val>
                                            <p:strVal val="#ppt_w"/>
                                          </p:val>
                                        </p:tav>
                                      </p:tavLst>
                                    </p:anim>
                                    <p:anim calcmode="lin" valueType="num">
                                      <p:cBhvr>
                                        <p:cTn id="8" dur="500" fill="hold"/>
                                        <p:tgtEl>
                                          <p:spTgt spid="82"/>
                                        </p:tgtEl>
                                        <p:attrNameLst>
                                          <p:attrName>ppt_h</p:attrName>
                                        </p:attrNameLst>
                                      </p:cBhvr>
                                      <p:tavLst>
                                        <p:tav tm="0">
                                          <p:val>
                                            <p:fltVal val="0"/>
                                          </p:val>
                                        </p:tav>
                                        <p:tav tm="100000">
                                          <p:val>
                                            <p:strVal val="#ppt_h"/>
                                          </p:val>
                                        </p:tav>
                                      </p:tavLst>
                                    </p:anim>
                                    <p:anim calcmode="lin" valueType="num">
                                      <p:cBhvr>
                                        <p:cTn id="9" dur="500" fill="hold"/>
                                        <p:tgtEl>
                                          <p:spTgt spid="82"/>
                                        </p:tgtEl>
                                        <p:attrNameLst>
                                          <p:attrName>style.rotation</p:attrName>
                                        </p:attrNameLst>
                                      </p:cBhvr>
                                      <p:tavLst>
                                        <p:tav tm="0">
                                          <p:val>
                                            <p:fltVal val="360"/>
                                          </p:val>
                                        </p:tav>
                                        <p:tav tm="100000">
                                          <p:val>
                                            <p:fltVal val="0"/>
                                          </p:val>
                                        </p:tav>
                                      </p:tavLst>
                                    </p:anim>
                                    <p:animEffect transition="in" filter="fade">
                                      <p:cBhvr>
                                        <p:cTn id="10" dur="500"/>
                                        <p:tgtEl>
                                          <p:spTgt spid="82"/>
                                        </p:tgtEl>
                                      </p:cBhvr>
                                    </p:animEffect>
                                  </p:childTnLst>
                                </p:cTn>
                              </p:par>
                              <p:par>
                                <p:cTn id="11" presetID="22" presetClass="entr" presetSubtype="2" fill="hold" nodeType="withEffect">
                                  <p:stCondLst>
                                    <p:cond delay="300"/>
                                  </p:stCondLst>
                                  <p:childTnLst>
                                    <p:set>
                                      <p:cBhvr>
                                        <p:cTn id="12" dur="1" fill="hold">
                                          <p:stCondLst>
                                            <p:cond delay="0"/>
                                          </p:stCondLst>
                                        </p:cTn>
                                        <p:tgtEl>
                                          <p:spTgt spid="32"/>
                                        </p:tgtEl>
                                        <p:attrNameLst>
                                          <p:attrName>style.visibility</p:attrName>
                                        </p:attrNameLst>
                                      </p:cBhvr>
                                      <p:to>
                                        <p:strVal val="visible"/>
                                      </p:to>
                                    </p:set>
                                    <p:animEffect transition="in" filter="wipe(right)">
                                      <p:cBhvr>
                                        <p:cTn id="13" dur="500"/>
                                        <p:tgtEl>
                                          <p:spTgt spid="32"/>
                                        </p:tgtEl>
                                      </p:cBhvr>
                                    </p:animEffect>
                                  </p:childTnLst>
                                </p:cTn>
                              </p:par>
                              <p:par>
                                <p:cTn id="14" presetID="49" presetClass="entr" presetSubtype="0" decel="100000" fill="hold" nodeType="withEffect">
                                  <p:stCondLst>
                                    <p:cond delay="70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 calcmode="lin" valueType="num">
                                      <p:cBhvr>
                                        <p:cTn id="18" dur="500" fill="hold"/>
                                        <p:tgtEl>
                                          <p:spTgt spid="10"/>
                                        </p:tgtEl>
                                        <p:attrNameLst>
                                          <p:attrName>style.rotation</p:attrName>
                                        </p:attrNameLst>
                                      </p:cBhvr>
                                      <p:tavLst>
                                        <p:tav tm="0">
                                          <p:val>
                                            <p:fltVal val="360"/>
                                          </p:val>
                                        </p:tav>
                                        <p:tav tm="100000">
                                          <p:val>
                                            <p:fltVal val="0"/>
                                          </p:val>
                                        </p:tav>
                                      </p:tavLst>
                                    </p:anim>
                                    <p:animEffect transition="in" filter="fade">
                                      <p:cBhvr>
                                        <p:cTn id="19" dur="500"/>
                                        <p:tgtEl>
                                          <p:spTgt spid="10"/>
                                        </p:tgtEl>
                                      </p:cBhvr>
                                    </p:animEffect>
                                  </p:childTnLst>
                                </p:cTn>
                              </p:par>
                              <p:par>
                                <p:cTn id="20" presetID="22" presetClass="entr" presetSubtype="4" fill="hold" nodeType="withEffect">
                                  <p:stCondLst>
                                    <p:cond delay="800"/>
                                  </p:stCondLst>
                                  <p:childTnLst>
                                    <p:set>
                                      <p:cBhvr>
                                        <p:cTn id="21" dur="1" fill="hold">
                                          <p:stCondLst>
                                            <p:cond delay="0"/>
                                          </p:stCondLst>
                                        </p:cTn>
                                        <p:tgtEl>
                                          <p:spTgt spid="34"/>
                                        </p:tgtEl>
                                        <p:attrNameLst>
                                          <p:attrName>style.visibility</p:attrName>
                                        </p:attrNameLst>
                                      </p:cBhvr>
                                      <p:to>
                                        <p:strVal val="visible"/>
                                      </p:to>
                                    </p:set>
                                    <p:animEffect transition="in" filter="wipe(down)">
                                      <p:cBhvr>
                                        <p:cTn id="22" dur="500"/>
                                        <p:tgtEl>
                                          <p:spTgt spid="34"/>
                                        </p:tgtEl>
                                      </p:cBhvr>
                                    </p:animEffect>
                                  </p:childTnLst>
                                </p:cTn>
                              </p:par>
                              <p:par>
                                <p:cTn id="23" presetID="22" presetClass="entr" presetSubtype="4" fill="hold" nodeType="withEffect">
                                  <p:stCondLst>
                                    <p:cond delay="900"/>
                                  </p:stCondLst>
                                  <p:childTnLst>
                                    <p:set>
                                      <p:cBhvr>
                                        <p:cTn id="24" dur="1" fill="hold">
                                          <p:stCondLst>
                                            <p:cond delay="0"/>
                                          </p:stCondLst>
                                        </p:cTn>
                                        <p:tgtEl>
                                          <p:spTgt spid="38"/>
                                        </p:tgtEl>
                                        <p:attrNameLst>
                                          <p:attrName>style.visibility</p:attrName>
                                        </p:attrNameLst>
                                      </p:cBhvr>
                                      <p:to>
                                        <p:strVal val="visible"/>
                                      </p:to>
                                    </p:set>
                                    <p:animEffect transition="in" filter="wipe(down)">
                                      <p:cBhvr>
                                        <p:cTn id="25" dur="500"/>
                                        <p:tgtEl>
                                          <p:spTgt spid="38"/>
                                        </p:tgtEl>
                                      </p:cBhvr>
                                    </p:animEffect>
                                  </p:childTnLst>
                                </p:cTn>
                              </p:par>
                              <p:par>
                                <p:cTn id="26" presetID="22" presetClass="entr" presetSubtype="4" fill="hold" nodeType="withEffect">
                                  <p:stCondLst>
                                    <p:cond delay="1000"/>
                                  </p:stCondLst>
                                  <p:childTnLst>
                                    <p:set>
                                      <p:cBhvr>
                                        <p:cTn id="27" dur="1" fill="hold">
                                          <p:stCondLst>
                                            <p:cond delay="0"/>
                                          </p:stCondLst>
                                        </p:cTn>
                                        <p:tgtEl>
                                          <p:spTgt spid="36"/>
                                        </p:tgtEl>
                                        <p:attrNameLst>
                                          <p:attrName>style.visibility</p:attrName>
                                        </p:attrNameLst>
                                      </p:cBhvr>
                                      <p:to>
                                        <p:strVal val="visible"/>
                                      </p:to>
                                    </p:set>
                                    <p:animEffect transition="in" filter="wipe(down)">
                                      <p:cBhvr>
                                        <p:cTn id="28" dur="500"/>
                                        <p:tgtEl>
                                          <p:spTgt spid="36"/>
                                        </p:tgtEl>
                                      </p:cBhvr>
                                    </p:animEffect>
                                  </p:childTnLst>
                                </p:cTn>
                              </p:par>
                              <p:par>
                                <p:cTn id="29" presetID="22" presetClass="entr" presetSubtype="2" fill="hold" nodeType="withEffect">
                                  <p:stCondLst>
                                    <p:cond delay="1100"/>
                                  </p:stCondLst>
                                  <p:childTnLst>
                                    <p:set>
                                      <p:cBhvr>
                                        <p:cTn id="30" dur="1" fill="hold">
                                          <p:stCondLst>
                                            <p:cond delay="0"/>
                                          </p:stCondLst>
                                        </p:cTn>
                                        <p:tgtEl>
                                          <p:spTgt spid="40"/>
                                        </p:tgtEl>
                                        <p:attrNameLst>
                                          <p:attrName>style.visibility</p:attrName>
                                        </p:attrNameLst>
                                      </p:cBhvr>
                                      <p:to>
                                        <p:strVal val="visible"/>
                                      </p:to>
                                    </p:set>
                                    <p:animEffect transition="in" filter="wipe(right)">
                                      <p:cBhvr>
                                        <p:cTn id="31" dur="500"/>
                                        <p:tgtEl>
                                          <p:spTgt spid="40"/>
                                        </p:tgtEl>
                                      </p:cBhvr>
                                    </p:animEffect>
                                  </p:childTnLst>
                                </p:cTn>
                              </p:par>
                              <p:par>
                                <p:cTn id="32" presetID="22" presetClass="entr" presetSubtype="1" fill="hold" nodeType="withEffect">
                                  <p:stCondLst>
                                    <p:cond delay="1200"/>
                                  </p:stCondLst>
                                  <p:childTnLst>
                                    <p:set>
                                      <p:cBhvr>
                                        <p:cTn id="33" dur="1" fill="hold">
                                          <p:stCondLst>
                                            <p:cond delay="0"/>
                                          </p:stCondLst>
                                        </p:cTn>
                                        <p:tgtEl>
                                          <p:spTgt spid="42"/>
                                        </p:tgtEl>
                                        <p:attrNameLst>
                                          <p:attrName>style.visibility</p:attrName>
                                        </p:attrNameLst>
                                      </p:cBhvr>
                                      <p:to>
                                        <p:strVal val="visible"/>
                                      </p:to>
                                    </p:set>
                                    <p:animEffect transition="in" filter="wipe(up)">
                                      <p:cBhvr>
                                        <p:cTn id="34" dur="500"/>
                                        <p:tgtEl>
                                          <p:spTgt spid="42"/>
                                        </p:tgtEl>
                                      </p:cBhvr>
                                    </p:animEffect>
                                  </p:childTnLst>
                                </p:cTn>
                              </p:par>
                              <p:par>
                                <p:cTn id="35" presetID="22" presetClass="entr" presetSubtype="1" fill="hold" nodeType="withEffect">
                                  <p:stCondLst>
                                    <p:cond delay="1300"/>
                                  </p:stCondLst>
                                  <p:childTnLst>
                                    <p:set>
                                      <p:cBhvr>
                                        <p:cTn id="36" dur="1" fill="hold">
                                          <p:stCondLst>
                                            <p:cond delay="0"/>
                                          </p:stCondLst>
                                        </p:cTn>
                                        <p:tgtEl>
                                          <p:spTgt spid="44"/>
                                        </p:tgtEl>
                                        <p:attrNameLst>
                                          <p:attrName>style.visibility</p:attrName>
                                        </p:attrNameLst>
                                      </p:cBhvr>
                                      <p:to>
                                        <p:strVal val="visible"/>
                                      </p:to>
                                    </p:set>
                                    <p:animEffect transition="in" filter="wipe(up)">
                                      <p:cBhvr>
                                        <p:cTn id="37" dur="500"/>
                                        <p:tgtEl>
                                          <p:spTgt spid="44"/>
                                        </p:tgtEl>
                                      </p:cBhvr>
                                    </p:animEffect>
                                  </p:childTnLst>
                                </p:cTn>
                              </p:par>
                              <p:par>
                                <p:cTn id="38" presetID="49" presetClass="entr" presetSubtype="0" decel="100000" fill="hold" nodeType="withEffect">
                                  <p:stCondLst>
                                    <p:cond delay="1200"/>
                                  </p:stCondLst>
                                  <p:childTnLst>
                                    <p:set>
                                      <p:cBhvr>
                                        <p:cTn id="39" dur="1" fill="hold">
                                          <p:stCondLst>
                                            <p:cond delay="0"/>
                                          </p:stCondLst>
                                        </p:cTn>
                                        <p:tgtEl>
                                          <p:spTgt spid="13"/>
                                        </p:tgtEl>
                                        <p:attrNameLst>
                                          <p:attrName>style.visibility</p:attrName>
                                        </p:attrNameLst>
                                      </p:cBhvr>
                                      <p:to>
                                        <p:strVal val="visible"/>
                                      </p:to>
                                    </p:set>
                                    <p:anim calcmode="lin" valueType="num">
                                      <p:cBhvr>
                                        <p:cTn id="40" dur="500" fill="hold"/>
                                        <p:tgtEl>
                                          <p:spTgt spid="13"/>
                                        </p:tgtEl>
                                        <p:attrNameLst>
                                          <p:attrName>ppt_w</p:attrName>
                                        </p:attrNameLst>
                                      </p:cBhvr>
                                      <p:tavLst>
                                        <p:tav tm="0">
                                          <p:val>
                                            <p:fltVal val="0"/>
                                          </p:val>
                                        </p:tav>
                                        <p:tav tm="100000">
                                          <p:val>
                                            <p:strVal val="#ppt_w"/>
                                          </p:val>
                                        </p:tav>
                                      </p:tavLst>
                                    </p:anim>
                                    <p:anim calcmode="lin" valueType="num">
                                      <p:cBhvr>
                                        <p:cTn id="41" dur="500" fill="hold"/>
                                        <p:tgtEl>
                                          <p:spTgt spid="13"/>
                                        </p:tgtEl>
                                        <p:attrNameLst>
                                          <p:attrName>ppt_h</p:attrName>
                                        </p:attrNameLst>
                                      </p:cBhvr>
                                      <p:tavLst>
                                        <p:tav tm="0">
                                          <p:val>
                                            <p:fltVal val="0"/>
                                          </p:val>
                                        </p:tav>
                                        <p:tav tm="100000">
                                          <p:val>
                                            <p:strVal val="#ppt_h"/>
                                          </p:val>
                                        </p:tav>
                                      </p:tavLst>
                                    </p:anim>
                                    <p:anim calcmode="lin" valueType="num">
                                      <p:cBhvr>
                                        <p:cTn id="42" dur="500" fill="hold"/>
                                        <p:tgtEl>
                                          <p:spTgt spid="13"/>
                                        </p:tgtEl>
                                        <p:attrNameLst>
                                          <p:attrName>style.rotation</p:attrName>
                                        </p:attrNameLst>
                                      </p:cBhvr>
                                      <p:tavLst>
                                        <p:tav tm="0">
                                          <p:val>
                                            <p:fltVal val="360"/>
                                          </p:val>
                                        </p:tav>
                                        <p:tav tm="100000">
                                          <p:val>
                                            <p:fltVal val="0"/>
                                          </p:val>
                                        </p:tav>
                                      </p:tavLst>
                                    </p:anim>
                                    <p:animEffect transition="in" filter="fade">
                                      <p:cBhvr>
                                        <p:cTn id="43" dur="500"/>
                                        <p:tgtEl>
                                          <p:spTgt spid="13"/>
                                        </p:tgtEl>
                                      </p:cBhvr>
                                    </p:animEffect>
                                  </p:childTnLst>
                                </p:cTn>
                              </p:par>
                              <p:par>
                                <p:cTn id="44" presetID="49" presetClass="entr" presetSubtype="0" decel="100000" fill="hold" nodeType="withEffect">
                                  <p:stCondLst>
                                    <p:cond delay="130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 calcmode="lin" valueType="num">
                                      <p:cBhvr>
                                        <p:cTn id="48" dur="500" fill="hold"/>
                                        <p:tgtEl>
                                          <p:spTgt spid="16"/>
                                        </p:tgtEl>
                                        <p:attrNameLst>
                                          <p:attrName>style.rotation</p:attrName>
                                        </p:attrNameLst>
                                      </p:cBhvr>
                                      <p:tavLst>
                                        <p:tav tm="0">
                                          <p:val>
                                            <p:fltVal val="360"/>
                                          </p:val>
                                        </p:tav>
                                        <p:tav tm="100000">
                                          <p:val>
                                            <p:fltVal val="0"/>
                                          </p:val>
                                        </p:tav>
                                      </p:tavLst>
                                    </p:anim>
                                    <p:animEffect transition="in" filter="fade">
                                      <p:cBhvr>
                                        <p:cTn id="49" dur="500"/>
                                        <p:tgtEl>
                                          <p:spTgt spid="16"/>
                                        </p:tgtEl>
                                      </p:cBhvr>
                                    </p:animEffect>
                                  </p:childTnLst>
                                </p:cTn>
                              </p:par>
                              <p:par>
                                <p:cTn id="50" presetID="49" presetClass="entr" presetSubtype="0" decel="100000" fill="hold" nodeType="withEffect">
                                  <p:stCondLst>
                                    <p:cond delay="1400"/>
                                  </p:stCondLst>
                                  <p:childTnLst>
                                    <p:set>
                                      <p:cBhvr>
                                        <p:cTn id="51" dur="1" fill="hold">
                                          <p:stCondLst>
                                            <p:cond delay="0"/>
                                          </p:stCondLst>
                                        </p:cTn>
                                        <p:tgtEl>
                                          <p:spTgt spid="22"/>
                                        </p:tgtEl>
                                        <p:attrNameLst>
                                          <p:attrName>style.visibility</p:attrName>
                                        </p:attrNameLst>
                                      </p:cBhvr>
                                      <p:to>
                                        <p:strVal val="visible"/>
                                      </p:to>
                                    </p:set>
                                    <p:anim calcmode="lin" valueType="num">
                                      <p:cBhvr>
                                        <p:cTn id="52" dur="500" fill="hold"/>
                                        <p:tgtEl>
                                          <p:spTgt spid="22"/>
                                        </p:tgtEl>
                                        <p:attrNameLst>
                                          <p:attrName>ppt_w</p:attrName>
                                        </p:attrNameLst>
                                      </p:cBhvr>
                                      <p:tavLst>
                                        <p:tav tm="0">
                                          <p:val>
                                            <p:fltVal val="0"/>
                                          </p:val>
                                        </p:tav>
                                        <p:tav tm="100000">
                                          <p:val>
                                            <p:strVal val="#ppt_w"/>
                                          </p:val>
                                        </p:tav>
                                      </p:tavLst>
                                    </p:anim>
                                    <p:anim calcmode="lin" valueType="num">
                                      <p:cBhvr>
                                        <p:cTn id="53" dur="500" fill="hold"/>
                                        <p:tgtEl>
                                          <p:spTgt spid="22"/>
                                        </p:tgtEl>
                                        <p:attrNameLst>
                                          <p:attrName>ppt_h</p:attrName>
                                        </p:attrNameLst>
                                      </p:cBhvr>
                                      <p:tavLst>
                                        <p:tav tm="0">
                                          <p:val>
                                            <p:fltVal val="0"/>
                                          </p:val>
                                        </p:tav>
                                        <p:tav tm="100000">
                                          <p:val>
                                            <p:strVal val="#ppt_h"/>
                                          </p:val>
                                        </p:tav>
                                      </p:tavLst>
                                    </p:anim>
                                    <p:anim calcmode="lin" valueType="num">
                                      <p:cBhvr>
                                        <p:cTn id="54" dur="500" fill="hold"/>
                                        <p:tgtEl>
                                          <p:spTgt spid="22"/>
                                        </p:tgtEl>
                                        <p:attrNameLst>
                                          <p:attrName>style.rotation</p:attrName>
                                        </p:attrNameLst>
                                      </p:cBhvr>
                                      <p:tavLst>
                                        <p:tav tm="0">
                                          <p:val>
                                            <p:fltVal val="360"/>
                                          </p:val>
                                        </p:tav>
                                        <p:tav tm="100000">
                                          <p:val>
                                            <p:fltVal val="0"/>
                                          </p:val>
                                        </p:tav>
                                      </p:tavLst>
                                    </p:anim>
                                    <p:animEffect transition="in" filter="fade">
                                      <p:cBhvr>
                                        <p:cTn id="55" dur="500"/>
                                        <p:tgtEl>
                                          <p:spTgt spid="22"/>
                                        </p:tgtEl>
                                      </p:cBhvr>
                                    </p:animEffect>
                                  </p:childTnLst>
                                </p:cTn>
                              </p:par>
                              <p:par>
                                <p:cTn id="56" presetID="49" presetClass="entr" presetSubtype="0" decel="100000" fill="hold" nodeType="withEffect">
                                  <p:stCondLst>
                                    <p:cond delay="1500"/>
                                  </p:stCondLst>
                                  <p:childTnLst>
                                    <p:set>
                                      <p:cBhvr>
                                        <p:cTn id="57" dur="1" fill="hold">
                                          <p:stCondLst>
                                            <p:cond delay="0"/>
                                          </p:stCondLst>
                                        </p:cTn>
                                        <p:tgtEl>
                                          <p:spTgt spid="19"/>
                                        </p:tgtEl>
                                        <p:attrNameLst>
                                          <p:attrName>style.visibility</p:attrName>
                                        </p:attrNameLst>
                                      </p:cBhvr>
                                      <p:to>
                                        <p:strVal val="visible"/>
                                      </p:to>
                                    </p:set>
                                    <p:anim calcmode="lin" valueType="num">
                                      <p:cBhvr>
                                        <p:cTn id="58" dur="500" fill="hold"/>
                                        <p:tgtEl>
                                          <p:spTgt spid="19"/>
                                        </p:tgtEl>
                                        <p:attrNameLst>
                                          <p:attrName>ppt_w</p:attrName>
                                        </p:attrNameLst>
                                      </p:cBhvr>
                                      <p:tavLst>
                                        <p:tav tm="0">
                                          <p:val>
                                            <p:fltVal val="0"/>
                                          </p:val>
                                        </p:tav>
                                        <p:tav tm="100000">
                                          <p:val>
                                            <p:strVal val="#ppt_w"/>
                                          </p:val>
                                        </p:tav>
                                      </p:tavLst>
                                    </p:anim>
                                    <p:anim calcmode="lin" valueType="num">
                                      <p:cBhvr>
                                        <p:cTn id="59" dur="500" fill="hold"/>
                                        <p:tgtEl>
                                          <p:spTgt spid="19"/>
                                        </p:tgtEl>
                                        <p:attrNameLst>
                                          <p:attrName>ppt_h</p:attrName>
                                        </p:attrNameLst>
                                      </p:cBhvr>
                                      <p:tavLst>
                                        <p:tav tm="0">
                                          <p:val>
                                            <p:fltVal val="0"/>
                                          </p:val>
                                        </p:tav>
                                        <p:tav tm="100000">
                                          <p:val>
                                            <p:strVal val="#ppt_h"/>
                                          </p:val>
                                        </p:tav>
                                      </p:tavLst>
                                    </p:anim>
                                    <p:anim calcmode="lin" valueType="num">
                                      <p:cBhvr>
                                        <p:cTn id="60" dur="500" fill="hold"/>
                                        <p:tgtEl>
                                          <p:spTgt spid="19"/>
                                        </p:tgtEl>
                                        <p:attrNameLst>
                                          <p:attrName>style.rotation</p:attrName>
                                        </p:attrNameLst>
                                      </p:cBhvr>
                                      <p:tavLst>
                                        <p:tav tm="0">
                                          <p:val>
                                            <p:fltVal val="360"/>
                                          </p:val>
                                        </p:tav>
                                        <p:tav tm="100000">
                                          <p:val>
                                            <p:fltVal val="0"/>
                                          </p:val>
                                        </p:tav>
                                      </p:tavLst>
                                    </p:anim>
                                    <p:animEffect transition="in" filter="fade">
                                      <p:cBhvr>
                                        <p:cTn id="61" dur="500"/>
                                        <p:tgtEl>
                                          <p:spTgt spid="19"/>
                                        </p:tgtEl>
                                      </p:cBhvr>
                                    </p:animEffect>
                                  </p:childTnLst>
                                </p:cTn>
                              </p:par>
                              <p:par>
                                <p:cTn id="62" presetID="49" presetClass="entr" presetSubtype="0" decel="100000" fill="hold" nodeType="withEffect">
                                  <p:stCondLst>
                                    <p:cond delay="1600"/>
                                  </p:stCondLst>
                                  <p:childTnLst>
                                    <p:set>
                                      <p:cBhvr>
                                        <p:cTn id="63" dur="1" fill="hold">
                                          <p:stCondLst>
                                            <p:cond delay="0"/>
                                          </p:stCondLst>
                                        </p:cTn>
                                        <p:tgtEl>
                                          <p:spTgt spid="25"/>
                                        </p:tgtEl>
                                        <p:attrNameLst>
                                          <p:attrName>style.visibility</p:attrName>
                                        </p:attrNameLst>
                                      </p:cBhvr>
                                      <p:to>
                                        <p:strVal val="visible"/>
                                      </p:to>
                                    </p:set>
                                    <p:anim calcmode="lin" valueType="num">
                                      <p:cBhvr>
                                        <p:cTn id="64" dur="500" fill="hold"/>
                                        <p:tgtEl>
                                          <p:spTgt spid="25"/>
                                        </p:tgtEl>
                                        <p:attrNameLst>
                                          <p:attrName>ppt_w</p:attrName>
                                        </p:attrNameLst>
                                      </p:cBhvr>
                                      <p:tavLst>
                                        <p:tav tm="0">
                                          <p:val>
                                            <p:fltVal val="0"/>
                                          </p:val>
                                        </p:tav>
                                        <p:tav tm="100000">
                                          <p:val>
                                            <p:strVal val="#ppt_w"/>
                                          </p:val>
                                        </p:tav>
                                      </p:tavLst>
                                    </p:anim>
                                    <p:anim calcmode="lin" valueType="num">
                                      <p:cBhvr>
                                        <p:cTn id="65" dur="500" fill="hold"/>
                                        <p:tgtEl>
                                          <p:spTgt spid="25"/>
                                        </p:tgtEl>
                                        <p:attrNameLst>
                                          <p:attrName>ppt_h</p:attrName>
                                        </p:attrNameLst>
                                      </p:cBhvr>
                                      <p:tavLst>
                                        <p:tav tm="0">
                                          <p:val>
                                            <p:fltVal val="0"/>
                                          </p:val>
                                        </p:tav>
                                        <p:tav tm="100000">
                                          <p:val>
                                            <p:strVal val="#ppt_h"/>
                                          </p:val>
                                        </p:tav>
                                      </p:tavLst>
                                    </p:anim>
                                    <p:anim calcmode="lin" valueType="num">
                                      <p:cBhvr>
                                        <p:cTn id="66" dur="500" fill="hold"/>
                                        <p:tgtEl>
                                          <p:spTgt spid="25"/>
                                        </p:tgtEl>
                                        <p:attrNameLst>
                                          <p:attrName>style.rotation</p:attrName>
                                        </p:attrNameLst>
                                      </p:cBhvr>
                                      <p:tavLst>
                                        <p:tav tm="0">
                                          <p:val>
                                            <p:fltVal val="360"/>
                                          </p:val>
                                        </p:tav>
                                        <p:tav tm="100000">
                                          <p:val>
                                            <p:fltVal val="0"/>
                                          </p:val>
                                        </p:tav>
                                      </p:tavLst>
                                    </p:anim>
                                    <p:animEffect transition="in" filter="fade">
                                      <p:cBhvr>
                                        <p:cTn id="67" dur="500"/>
                                        <p:tgtEl>
                                          <p:spTgt spid="25"/>
                                        </p:tgtEl>
                                      </p:cBhvr>
                                    </p:animEffect>
                                  </p:childTnLst>
                                </p:cTn>
                              </p:par>
                              <p:par>
                                <p:cTn id="68" presetID="49" presetClass="entr" presetSubtype="0" decel="100000" fill="hold" nodeType="withEffect">
                                  <p:stCondLst>
                                    <p:cond delay="1700"/>
                                  </p:stCondLst>
                                  <p:childTnLst>
                                    <p:set>
                                      <p:cBhvr>
                                        <p:cTn id="69" dur="1" fill="hold">
                                          <p:stCondLst>
                                            <p:cond delay="0"/>
                                          </p:stCondLst>
                                        </p:cTn>
                                        <p:tgtEl>
                                          <p:spTgt spid="28"/>
                                        </p:tgtEl>
                                        <p:attrNameLst>
                                          <p:attrName>style.visibility</p:attrName>
                                        </p:attrNameLst>
                                      </p:cBhvr>
                                      <p:to>
                                        <p:strVal val="visible"/>
                                      </p:to>
                                    </p:set>
                                    <p:anim calcmode="lin" valueType="num">
                                      <p:cBhvr>
                                        <p:cTn id="70" dur="500" fill="hold"/>
                                        <p:tgtEl>
                                          <p:spTgt spid="28"/>
                                        </p:tgtEl>
                                        <p:attrNameLst>
                                          <p:attrName>ppt_w</p:attrName>
                                        </p:attrNameLst>
                                      </p:cBhvr>
                                      <p:tavLst>
                                        <p:tav tm="0">
                                          <p:val>
                                            <p:fltVal val="0"/>
                                          </p:val>
                                        </p:tav>
                                        <p:tav tm="100000">
                                          <p:val>
                                            <p:strVal val="#ppt_w"/>
                                          </p:val>
                                        </p:tav>
                                      </p:tavLst>
                                    </p:anim>
                                    <p:anim calcmode="lin" valueType="num">
                                      <p:cBhvr>
                                        <p:cTn id="71" dur="500" fill="hold"/>
                                        <p:tgtEl>
                                          <p:spTgt spid="28"/>
                                        </p:tgtEl>
                                        <p:attrNameLst>
                                          <p:attrName>ppt_h</p:attrName>
                                        </p:attrNameLst>
                                      </p:cBhvr>
                                      <p:tavLst>
                                        <p:tav tm="0">
                                          <p:val>
                                            <p:fltVal val="0"/>
                                          </p:val>
                                        </p:tav>
                                        <p:tav tm="100000">
                                          <p:val>
                                            <p:strVal val="#ppt_h"/>
                                          </p:val>
                                        </p:tav>
                                      </p:tavLst>
                                    </p:anim>
                                    <p:anim calcmode="lin" valueType="num">
                                      <p:cBhvr>
                                        <p:cTn id="72" dur="500" fill="hold"/>
                                        <p:tgtEl>
                                          <p:spTgt spid="28"/>
                                        </p:tgtEl>
                                        <p:attrNameLst>
                                          <p:attrName>style.rotation</p:attrName>
                                        </p:attrNameLst>
                                      </p:cBhvr>
                                      <p:tavLst>
                                        <p:tav tm="0">
                                          <p:val>
                                            <p:fltVal val="360"/>
                                          </p:val>
                                        </p:tav>
                                        <p:tav tm="100000">
                                          <p:val>
                                            <p:fltVal val="0"/>
                                          </p:val>
                                        </p:tav>
                                      </p:tavLst>
                                    </p:anim>
                                    <p:animEffect transition="in" filter="fade">
                                      <p:cBhvr>
                                        <p:cTn id="73" dur="500"/>
                                        <p:tgtEl>
                                          <p:spTgt spid="28"/>
                                        </p:tgtEl>
                                      </p:cBhvr>
                                    </p:animEffect>
                                  </p:childTnLst>
                                </p:cTn>
                              </p:par>
                            </p:childTnLst>
                          </p:cTn>
                        </p:par>
                        <p:par>
                          <p:cTn id="74" fill="hold">
                            <p:stCondLst>
                              <p:cond delay="2200"/>
                            </p:stCondLst>
                            <p:childTnLst>
                              <p:par>
                                <p:cTn id="75" presetID="22" presetClass="entr" presetSubtype="8" fill="hold" nodeType="afterEffect">
                                  <p:stCondLst>
                                    <p:cond delay="0"/>
                                  </p:stCondLst>
                                  <p:childTnLst>
                                    <p:set>
                                      <p:cBhvr>
                                        <p:cTn id="76" dur="1" fill="hold">
                                          <p:stCondLst>
                                            <p:cond delay="0"/>
                                          </p:stCondLst>
                                        </p:cTn>
                                        <p:tgtEl>
                                          <p:spTgt spid="50"/>
                                        </p:tgtEl>
                                        <p:attrNameLst>
                                          <p:attrName>style.visibility</p:attrName>
                                        </p:attrNameLst>
                                      </p:cBhvr>
                                      <p:to>
                                        <p:strVal val="visible"/>
                                      </p:to>
                                    </p:set>
                                    <p:animEffect transition="in" filter="wipe(left)">
                                      <p:cBhvr>
                                        <p:cTn id="77" dur="500"/>
                                        <p:tgtEl>
                                          <p:spTgt spid="50"/>
                                        </p:tgtEl>
                                      </p:cBhvr>
                                    </p:animEffect>
                                  </p:childTnLst>
                                </p:cTn>
                              </p:par>
                              <p:par>
                                <p:cTn id="78" presetID="49" presetClass="entr" presetSubtype="0" decel="100000" fill="hold" nodeType="withEffect">
                                  <p:stCondLst>
                                    <p:cond delay="400"/>
                                  </p:stCondLst>
                                  <p:childTnLst>
                                    <p:set>
                                      <p:cBhvr>
                                        <p:cTn id="79" dur="1" fill="hold">
                                          <p:stCondLst>
                                            <p:cond delay="0"/>
                                          </p:stCondLst>
                                        </p:cTn>
                                        <p:tgtEl>
                                          <p:spTgt spid="47"/>
                                        </p:tgtEl>
                                        <p:attrNameLst>
                                          <p:attrName>style.visibility</p:attrName>
                                        </p:attrNameLst>
                                      </p:cBhvr>
                                      <p:to>
                                        <p:strVal val="visible"/>
                                      </p:to>
                                    </p:set>
                                    <p:anim calcmode="lin" valueType="num">
                                      <p:cBhvr>
                                        <p:cTn id="80" dur="500" fill="hold"/>
                                        <p:tgtEl>
                                          <p:spTgt spid="47"/>
                                        </p:tgtEl>
                                        <p:attrNameLst>
                                          <p:attrName>ppt_w</p:attrName>
                                        </p:attrNameLst>
                                      </p:cBhvr>
                                      <p:tavLst>
                                        <p:tav tm="0">
                                          <p:val>
                                            <p:fltVal val="0"/>
                                          </p:val>
                                        </p:tav>
                                        <p:tav tm="100000">
                                          <p:val>
                                            <p:strVal val="#ppt_w"/>
                                          </p:val>
                                        </p:tav>
                                      </p:tavLst>
                                    </p:anim>
                                    <p:anim calcmode="lin" valueType="num">
                                      <p:cBhvr>
                                        <p:cTn id="81" dur="500" fill="hold"/>
                                        <p:tgtEl>
                                          <p:spTgt spid="47"/>
                                        </p:tgtEl>
                                        <p:attrNameLst>
                                          <p:attrName>ppt_h</p:attrName>
                                        </p:attrNameLst>
                                      </p:cBhvr>
                                      <p:tavLst>
                                        <p:tav tm="0">
                                          <p:val>
                                            <p:fltVal val="0"/>
                                          </p:val>
                                        </p:tav>
                                        <p:tav tm="100000">
                                          <p:val>
                                            <p:strVal val="#ppt_h"/>
                                          </p:val>
                                        </p:tav>
                                      </p:tavLst>
                                    </p:anim>
                                    <p:anim calcmode="lin" valueType="num">
                                      <p:cBhvr>
                                        <p:cTn id="82" dur="500" fill="hold"/>
                                        <p:tgtEl>
                                          <p:spTgt spid="47"/>
                                        </p:tgtEl>
                                        <p:attrNameLst>
                                          <p:attrName>style.rotation</p:attrName>
                                        </p:attrNameLst>
                                      </p:cBhvr>
                                      <p:tavLst>
                                        <p:tav tm="0">
                                          <p:val>
                                            <p:fltVal val="360"/>
                                          </p:val>
                                        </p:tav>
                                        <p:tav tm="100000">
                                          <p:val>
                                            <p:fltVal val="0"/>
                                          </p:val>
                                        </p:tav>
                                      </p:tavLst>
                                    </p:anim>
                                    <p:animEffect transition="in" filter="fade">
                                      <p:cBhvr>
                                        <p:cTn id="83" dur="500"/>
                                        <p:tgtEl>
                                          <p:spTgt spid="47"/>
                                        </p:tgtEl>
                                      </p:cBhvr>
                                    </p:animEffect>
                                  </p:childTnLst>
                                </p:cTn>
                              </p:par>
                              <p:par>
                                <p:cTn id="84" presetID="22" presetClass="entr" presetSubtype="8" fill="hold" nodeType="withEffect">
                                  <p:stCondLst>
                                    <p:cond delay="500"/>
                                  </p:stCondLst>
                                  <p:childTnLst>
                                    <p:set>
                                      <p:cBhvr>
                                        <p:cTn id="85" dur="1" fill="hold">
                                          <p:stCondLst>
                                            <p:cond delay="0"/>
                                          </p:stCondLst>
                                        </p:cTn>
                                        <p:tgtEl>
                                          <p:spTgt spid="76"/>
                                        </p:tgtEl>
                                        <p:attrNameLst>
                                          <p:attrName>style.visibility</p:attrName>
                                        </p:attrNameLst>
                                      </p:cBhvr>
                                      <p:to>
                                        <p:strVal val="visible"/>
                                      </p:to>
                                    </p:set>
                                    <p:animEffect transition="in" filter="wipe(left)">
                                      <p:cBhvr>
                                        <p:cTn id="86" dur="500"/>
                                        <p:tgtEl>
                                          <p:spTgt spid="76"/>
                                        </p:tgtEl>
                                      </p:cBhvr>
                                    </p:animEffect>
                                  </p:childTnLst>
                                </p:cTn>
                              </p:par>
                              <p:par>
                                <p:cTn id="87" presetID="22" presetClass="entr" presetSubtype="8" fill="hold" nodeType="withEffect">
                                  <p:stCondLst>
                                    <p:cond delay="600"/>
                                  </p:stCondLst>
                                  <p:childTnLst>
                                    <p:set>
                                      <p:cBhvr>
                                        <p:cTn id="88" dur="1" fill="hold">
                                          <p:stCondLst>
                                            <p:cond delay="0"/>
                                          </p:stCondLst>
                                        </p:cTn>
                                        <p:tgtEl>
                                          <p:spTgt spid="68"/>
                                        </p:tgtEl>
                                        <p:attrNameLst>
                                          <p:attrName>style.visibility</p:attrName>
                                        </p:attrNameLst>
                                      </p:cBhvr>
                                      <p:to>
                                        <p:strVal val="visible"/>
                                      </p:to>
                                    </p:set>
                                    <p:animEffect transition="in" filter="wipe(left)">
                                      <p:cBhvr>
                                        <p:cTn id="89" dur="500"/>
                                        <p:tgtEl>
                                          <p:spTgt spid="68"/>
                                        </p:tgtEl>
                                      </p:cBhvr>
                                    </p:animEffect>
                                  </p:childTnLst>
                                </p:cTn>
                              </p:par>
                              <p:par>
                                <p:cTn id="90" presetID="22" presetClass="entr" presetSubtype="4" fill="hold" nodeType="withEffect">
                                  <p:stCondLst>
                                    <p:cond delay="700"/>
                                  </p:stCondLst>
                                  <p:childTnLst>
                                    <p:set>
                                      <p:cBhvr>
                                        <p:cTn id="91" dur="1" fill="hold">
                                          <p:stCondLst>
                                            <p:cond delay="0"/>
                                          </p:stCondLst>
                                        </p:cTn>
                                        <p:tgtEl>
                                          <p:spTgt spid="61"/>
                                        </p:tgtEl>
                                        <p:attrNameLst>
                                          <p:attrName>style.visibility</p:attrName>
                                        </p:attrNameLst>
                                      </p:cBhvr>
                                      <p:to>
                                        <p:strVal val="visible"/>
                                      </p:to>
                                    </p:set>
                                    <p:animEffect transition="in" filter="wipe(down)">
                                      <p:cBhvr>
                                        <p:cTn id="92" dur="500"/>
                                        <p:tgtEl>
                                          <p:spTgt spid="61"/>
                                        </p:tgtEl>
                                      </p:cBhvr>
                                    </p:animEffect>
                                  </p:childTnLst>
                                </p:cTn>
                              </p:par>
                              <p:par>
                                <p:cTn id="93" presetID="22" presetClass="entr" presetSubtype="4" fill="hold" nodeType="withEffect">
                                  <p:stCondLst>
                                    <p:cond delay="800"/>
                                  </p:stCondLst>
                                  <p:childTnLst>
                                    <p:set>
                                      <p:cBhvr>
                                        <p:cTn id="94" dur="1" fill="hold">
                                          <p:stCondLst>
                                            <p:cond delay="0"/>
                                          </p:stCondLst>
                                        </p:cTn>
                                        <p:tgtEl>
                                          <p:spTgt spid="55"/>
                                        </p:tgtEl>
                                        <p:attrNameLst>
                                          <p:attrName>style.visibility</p:attrName>
                                        </p:attrNameLst>
                                      </p:cBhvr>
                                      <p:to>
                                        <p:strVal val="visible"/>
                                      </p:to>
                                    </p:set>
                                    <p:animEffect transition="in" filter="wipe(down)">
                                      <p:cBhvr>
                                        <p:cTn id="95" dur="500"/>
                                        <p:tgtEl>
                                          <p:spTgt spid="55"/>
                                        </p:tgtEl>
                                      </p:cBhvr>
                                    </p:animEffect>
                                  </p:childTnLst>
                                </p:cTn>
                              </p:par>
                              <p:par>
                                <p:cTn id="96" presetID="49" presetClass="entr" presetSubtype="0" decel="100000" fill="hold" nodeType="withEffect">
                                  <p:stCondLst>
                                    <p:cond delay="900"/>
                                  </p:stCondLst>
                                  <p:childTnLst>
                                    <p:set>
                                      <p:cBhvr>
                                        <p:cTn id="97" dur="1" fill="hold">
                                          <p:stCondLst>
                                            <p:cond delay="0"/>
                                          </p:stCondLst>
                                        </p:cTn>
                                        <p:tgtEl>
                                          <p:spTgt spid="73"/>
                                        </p:tgtEl>
                                        <p:attrNameLst>
                                          <p:attrName>style.visibility</p:attrName>
                                        </p:attrNameLst>
                                      </p:cBhvr>
                                      <p:to>
                                        <p:strVal val="visible"/>
                                      </p:to>
                                    </p:set>
                                    <p:anim calcmode="lin" valueType="num">
                                      <p:cBhvr>
                                        <p:cTn id="98" dur="500" fill="hold"/>
                                        <p:tgtEl>
                                          <p:spTgt spid="73"/>
                                        </p:tgtEl>
                                        <p:attrNameLst>
                                          <p:attrName>ppt_w</p:attrName>
                                        </p:attrNameLst>
                                      </p:cBhvr>
                                      <p:tavLst>
                                        <p:tav tm="0">
                                          <p:val>
                                            <p:fltVal val="0"/>
                                          </p:val>
                                        </p:tav>
                                        <p:tav tm="100000">
                                          <p:val>
                                            <p:strVal val="#ppt_w"/>
                                          </p:val>
                                        </p:tav>
                                      </p:tavLst>
                                    </p:anim>
                                    <p:anim calcmode="lin" valueType="num">
                                      <p:cBhvr>
                                        <p:cTn id="99" dur="500" fill="hold"/>
                                        <p:tgtEl>
                                          <p:spTgt spid="73"/>
                                        </p:tgtEl>
                                        <p:attrNameLst>
                                          <p:attrName>ppt_h</p:attrName>
                                        </p:attrNameLst>
                                      </p:cBhvr>
                                      <p:tavLst>
                                        <p:tav tm="0">
                                          <p:val>
                                            <p:fltVal val="0"/>
                                          </p:val>
                                        </p:tav>
                                        <p:tav tm="100000">
                                          <p:val>
                                            <p:strVal val="#ppt_h"/>
                                          </p:val>
                                        </p:tav>
                                      </p:tavLst>
                                    </p:anim>
                                    <p:anim calcmode="lin" valueType="num">
                                      <p:cBhvr>
                                        <p:cTn id="100" dur="500" fill="hold"/>
                                        <p:tgtEl>
                                          <p:spTgt spid="73"/>
                                        </p:tgtEl>
                                        <p:attrNameLst>
                                          <p:attrName>style.rotation</p:attrName>
                                        </p:attrNameLst>
                                      </p:cBhvr>
                                      <p:tavLst>
                                        <p:tav tm="0">
                                          <p:val>
                                            <p:fltVal val="360"/>
                                          </p:val>
                                        </p:tav>
                                        <p:tav tm="100000">
                                          <p:val>
                                            <p:fltVal val="0"/>
                                          </p:val>
                                        </p:tav>
                                      </p:tavLst>
                                    </p:anim>
                                    <p:animEffect transition="in" filter="fade">
                                      <p:cBhvr>
                                        <p:cTn id="101" dur="500"/>
                                        <p:tgtEl>
                                          <p:spTgt spid="73"/>
                                        </p:tgtEl>
                                      </p:cBhvr>
                                    </p:animEffect>
                                  </p:childTnLst>
                                </p:cTn>
                              </p:par>
                              <p:par>
                                <p:cTn id="102" presetID="49" presetClass="entr" presetSubtype="0" decel="100000" fill="hold" nodeType="withEffect">
                                  <p:stCondLst>
                                    <p:cond delay="1000"/>
                                  </p:stCondLst>
                                  <p:childTnLst>
                                    <p:set>
                                      <p:cBhvr>
                                        <p:cTn id="103" dur="1" fill="hold">
                                          <p:stCondLst>
                                            <p:cond delay="0"/>
                                          </p:stCondLst>
                                        </p:cTn>
                                        <p:tgtEl>
                                          <p:spTgt spid="70"/>
                                        </p:tgtEl>
                                        <p:attrNameLst>
                                          <p:attrName>style.visibility</p:attrName>
                                        </p:attrNameLst>
                                      </p:cBhvr>
                                      <p:to>
                                        <p:strVal val="visible"/>
                                      </p:to>
                                    </p:set>
                                    <p:anim calcmode="lin" valueType="num">
                                      <p:cBhvr>
                                        <p:cTn id="104" dur="500" fill="hold"/>
                                        <p:tgtEl>
                                          <p:spTgt spid="70"/>
                                        </p:tgtEl>
                                        <p:attrNameLst>
                                          <p:attrName>ppt_w</p:attrName>
                                        </p:attrNameLst>
                                      </p:cBhvr>
                                      <p:tavLst>
                                        <p:tav tm="0">
                                          <p:val>
                                            <p:fltVal val="0"/>
                                          </p:val>
                                        </p:tav>
                                        <p:tav tm="100000">
                                          <p:val>
                                            <p:strVal val="#ppt_w"/>
                                          </p:val>
                                        </p:tav>
                                      </p:tavLst>
                                    </p:anim>
                                    <p:anim calcmode="lin" valueType="num">
                                      <p:cBhvr>
                                        <p:cTn id="105" dur="500" fill="hold"/>
                                        <p:tgtEl>
                                          <p:spTgt spid="70"/>
                                        </p:tgtEl>
                                        <p:attrNameLst>
                                          <p:attrName>ppt_h</p:attrName>
                                        </p:attrNameLst>
                                      </p:cBhvr>
                                      <p:tavLst>
                                        <p:tav tm="0">
                                          <p:val>
                                            <p:fltVal val="0"/>
                                          </p:val>
                                        </p:tav>
                                        <p:tav tm="100000">
                                          <p:val>
                                            <p:strVal val="#ppt_h"/>
                                          </p:val>
                                        </p:tav>
                                      </p:tavLst>
                                    </p:anim>
                                    <p:anim calcmode="lin" valueType="num">
                                      <p:cBhvr>
                                        <p:cTn id="106" dur="500" fill="hold"/>
                                        <p:tgtEl>
                                          <p:spTgt spid="70"/>
                                        </p:tgtEl>
                                        <p:attrNameLst>
                                          <p:attrName>style.rotation</p:attrName>
                                        </p:attrNameLst>
                                      </p:cBhvr>
                                      <p:tavLst>
                                        <p:tav tm="0">
                                          <p:val>
                                            <p:fltVal val="360"/>
                                          </p:val>
                                        </p:tav>
                                        <p:tav tm="100000">
                                          <p:val>
                                            <p:fltVal val="0"/>
                                          </p:val>
                                        </p:tav>
                                      </p:tavLst>
                                    </p:anim>
                                    <p:animEffect transition="in" filter="fade">
                                      <p:cBhvr>
                                        <p:cTn id="107" dur="500"/>
                                        <p:tgtEl>
                                          <p:spTgt spid="70"/>
                                        </p:tgtEl>
                                      </p:cBhvr>
                                    </p:animEffect>
                                  </p:childTnLst>
                                </p:cTn>
                              </p:par>
                              <p:par>
                                <p:cTn id="108" presetID="49" presetClass="entr" presetSubtype="0" decel="100000" fill="hold" nodeType="withEffect">
                                  <p:stCondLst>
                                    <p:cond delay="1100"/>
                                  </p:stCondLst>
                                  <p:childTnLst>
                                    <p:set>
                                      <p:cBhvr>
                                        <p:cTn id="109" dur="1" fill="hold">
                                          <p:stCondLst>
                                            <p:cond delay="0"/>
                                          </p:stCondLst>
                                        </p:cTn>
                                        <p:tgtEl>
                                          <p:spTgt spid="58"/>
                                        </p:tgtEl>
                                        <p:attrNameLst>
                                          <p:attrName>style.visibility</p:attrName>
                                        </p:attrNameLst>
                                      </p:cBhvr>
                                      <p:to>
                                        <p:strVal val="visible"/>
                                      </p:to>
                                    </p:set>
                                    <p:anim calcmode="lin" valueType="num">
                                      <p:cBhvr>
                                        <p:cTn id="110" dur="500" fill="hold"/>
                                        <p:tgtEl>
                                          <p:spTgt spid="58"/>
                                        </p:tgtEl>
                                        <p:attrNameLst>
                                          <p:attrName>ppt_w</p:attrName>
                                        </p:attrNameLst>
                                      </p:cBhvr>
                                      <p:tavLst>
                                        <p:tav tm="0">
                                          <p:val>
                                            <p:fltVal val="0"/>
                                          </p:val>
                                        </p:tav>
                                        <p:tav tm="100000">
                                          <p:val>
                                            <p:strVal val="#ppt_w"/>
                                          </p:val>
                                        </p:tav>
                                      </p:tavLst>
                                    </p:anim>
                                    <p:anim calcmode="lin" valueType="num">
                                      <p:cBhvr>
                                        <p:cTn id="111" dur="500" fill="hold"/>
                                        <p:tgtEl>
                                          <p:spTgt spid="58"/>
                                        </p:tgtEl>
                                        <p:attrNameLst>
                                          <p:attrName>ppt_h</p:attrName>
                                        </p:attrNameLst>
                                      </p:cBhvr>
                                      <p:tavLst>
                                        <p:tav tm="0">
                                          <p:val>
                                            <p:fltVal val="0"/>
                                          </p:val>
                                        </p:tav>
                                        <p:tav tm="100000">
                                          <p:val>
                                            <p:strVal val="#ppt_h"/>
                                          </p:val>
                                        </p:tav>
                                      </p:tavLst>
                                    </p:anim>
                                    <p:anim calcmode="lin" valueType="num">
                                      <p:cBhvr>
                                        <p:cTn id="112" dur="500" fill="hold"/>
                                        <p:tgtEl>
                                          <p:spTgt spid="58"/>
                                        </p:tgtEl>
                                        <p:attrNameLst>
                                          <p:attrName>style.rotation</p:attrName>
                                        </p:attrNameLst>
                                      </p:cBhvr>
                                      <p:tavLst>
                                        <p:tav tm="0">
                                          <p:val>
                                            <p:fltVal val="360"/>
                                          </p:val>
                                        </p:tav>
                                        <p:tav tm="100000">
                                          <p:val>
                                            <p:fltVal val="0"/>
                                          </p:val>
                                        </p:tav>
                                      </p:tavLst>
                                    </p:anim>
                                    <p:animEffect transition="in" filter="fade">
                                      <p:cBhvr>
                                        <p:cTn id="113" dur="500"/>
                                        <p:tgtEl>
                                          <p:spTgt spid="58"/>
                                        </p:tgtEl>
                                      </p:cBhvr>
                                    </p:animEffect>
                                  </p:childTnLst>
                                </p:cTn>
                              </p:par>
                              <p:par>
                                <p:cTn id="114" presetID="49" presetClass="entr" presetSubtype="0" decel="100000" fill="hold" nodeType="withEffect">
                                  <p:stCondLst>
                                    <p:cond delay="1200"/>
                                  </p:stCondLst>
                                  <p:childTnLst>
                                    <p:set>
                                      <p:cBhvr>
                                        <p:cTn id="115" dur="1" fill="hold">
                                          <p:stCondLst>
                                            <p:cond delay="0"/>
                                          </p:stCondLst>
                                        </p:cTn>
                                        <p:tgtEl>
                                          <p:spTgt spid="52"/>
                                        </p:tgtEl>
                                        <p:attrNameLst>
                                          <p:attrName>style.visibility</p:attrName>
                                        </p:attrNameLst>
                                      </p:cBhvr>
                                      <p:to>
                                        <p:strVal val="visible"/>
                                      </p:to>
                                    </p:set>
                                    <p:anim calcmode="lin" valueType="num">
                                      <p:cBhvr>
                                        <p:cTn id="116" dur="500" fill="hold"/>
                                        <p:tgtEl>
                                          <p:spTgt spid="52"/>
                                        </p:tgtEl>
                                        <p:attrNameLst>
                                          <p:attrName>ppt_w</p:attrName>
                                        </p:attrNameLst>
                                      </p:cBhvr>
                                      <p:tavLst>
                                        <p:tav tm="0">
                                          <p:val>
                                            <p:fltVal val="0"/>
                                          </p:val>
                                        </p:tav>
                                        <p:tav tm="100000">
                                          <p:val>
                                            <p:strVal val="#ppt_w"/>
                                          </p:val>
                                        </p:tav>
                                      </p:tavLst>
                                    </p:anim>
                                    <p:anim calcmode="lin" valueType="num">
                                      <p:cBhvr>
                                        <p:cTn id="117" dur="500" fill="hold"/>
                                        <p:tgtEl>
                                          <p:spTgt spid="52"/>
                                        </p:tgtEl>
                                        <p:attrNameLst>
                                          <p:attrName>ppt_h</p:attrName>
                                        </p:attrNameLst>
                                      </p:cBhvr>
                                      <p:tavLst>
                                        <p:tav tm="0">
                                          <p:val>
                                            <p:fltVal val="0"/>
                                          </p:val>
                                        </p:tav>
                                        <p:tav tm="100000">
                                          <p:val>
                                            <p:strVal val="#ppt_h"/>
                                          </p:val>
                                        </p:tav>
                                      </p:tavLst>
                                    </p:anim>
                                    <p:anim calcmode="lin" valueType="num">
                                      <p:cBhvr>
                                        <p:cTn id="118" dur="500" fill="hold"/>
                                        <p:tgtEl>
                                          <p:spTgt spid="52"/>
                                        </p:tgtEl>
                                        <p:attrNameLst>
                                          <p:attrName>style.rotation</p:attrName>
                                        </p:attrNameLst>
                                      </p:cBhvr>
                                      <p:tavLst>
                                        <p:tav tm="0">
                                          <p:val>
                                            <p:fltVal val="360"/>
                                          </p:val>
                                        </p:tav>
                                        <p:tav tm="100000">
                                          <p:val>
                                            <p:fltVal val="0"/>
                                          </p:val>
                                        </p:tav>
                                      </p:tavLst>
                                    </p:anim>
                                    <p:animEffect transition="in" filter="fade">
                                      <p:cBhvr>
                                        <p:cTn id="11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a:off x="11120239" y="5268351"/>
            <a:ext cx="1624548" cy="8447650"/>
          </a:xfrm>
          <a:custGeom>
            <a:avLst/>
            <a:gdLst>
              <a:gd name="T0" fmla="*/ 80 w 160"/>
              <a:gd name="T1" fmla="*/ 0 h 832"/>
              <a:gd name="T2" fmla="*/ 0 w 160"/>
              <a:gd name="T3" fmla="*/ 138 h 832"/>
              <a:gd name="T4" fmla="*/ 40 w 160"/>
              <a:gd name="T5" fmla="*/ 138 h 832"/>
              <a:gd name="T6" fmla="*/ 40 w 160"/>
              <a:gd name="T7" fmla="*/ 832 h 832"/>
              <a:gd name="T8" fmla="*/ 80 w 160"/>
              <a:gd name="T9" fmla="*/ 832 h 832"/>
              <a:gd name="T10" fmla="*/ 120 w 160"/>
              <a:gd name="T11" fmla="*/ 832 h 832"/>
              <a:gd name="T12" fmla="*/ 120 w 160"/>
              <a:gd name="T13" fmla="*/ 138 h 832"/>
              <a:gd name="T14" fmla="*/ 160 w 160"/>
              <a:gd name="T15" fmla="*/ 138 h 832"/>
              <a:gd name="T16" fmla="*/ 80 w 160"/>
              <a:gd name="T17" fmla="*/ 0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832">
                <a:moveTo>
                  <a:pt x="80" y="0"/>
                </a:moveTo>
                <a:lnTo>
                  <a:pt x="0" y="138"/>
                </a:lnTo>
                <a:lnTo>
                  <a:pt x="40" y="138"/>
                </a:lnTo>
                <a:lnTo>
                  <a:pt x="40" y="832"/>
                </a:lnTo>
                <a:lnTo>
                  <a:pt x="80" y="832"/>
                </a:lnTo>
                <a:lnTo>
                  <a:pt x="120" y="832"/>
                </a:lnTo>
                <a:lnTo>
                  <a:pt x="120" y="138"/>
                </a:lnTo>
                <a:lnTo>
                  <a:pt x="160" y="138"/>
                </a:lnTo>
                <a:lnTo>
                  <a:pt x="80" y="0"/>
                </a:ln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7" name="Freeform 6"/>
          <p:cNvSpPr>
            <a:spLocks/>
          </p:cNvSpPr>
          <p:nvPr/>
        </p:nvSpPr>
        <p:spPr bwMode="auto">
          <a:xfrm>
            <a:off x="9059092" y="6527375"/>
            <a:ext cx="2467286" cy="7188626"/>
          </a:xfrm>
          <a:custGeom>
            <a:avLst/>
            <a:gdLst>
              <a:gd name="T0" fmla="*/ 105 w 139"/>
              <a:gd name="T1" fmla="*/ 79 h 405"/>
              <a:gd name="T2" fmla="*/ 71 w 139"/>
              <a:gd name="T3" fmla="*/ 42 h 405"/>
              <a:gd name="T4" fmla="*/ 87 w 139"/>
              <a:gd name="T5" fmla="*/ 27 h 405"/>
              <a:gd name="T6" fmla="*/ 0 w 139"/>
              <a:gd name="T7" fmla="*/ 0 h 405"/>
              <a:gd name="T8" fmla="*/ 0 w 139"/>
              <a:gd name="T9" fmla="*/ 0 h 405"/>
              <a:gd name="T10" fmla="*/ 0 w 139"/>
              <a:gd name="T11" fmla="*/ 0 h 405"/>
              <a:gd name="T12" fmla="*/ 20 w 139"/>
              <a:gd name="T13" fmla="*/ 89 h 405"/>
              <a:gd name="T14" fmla="*/ 37 w 139"/>
              <a:gd name="T15" fmla="*/ 73 h 405"/>
              <a:gd name="T16" fmla="*/ 71 w 139"/>
              <a:gd name="T17" fmla="*/ 110 h 405"/>
              <a:gd name="T18" fmla="*/ 93 w 139"/>
              <a:gd name="T19" fmla="*/ 169 h 405"/>
              <a:gd name="T20" fmla="*/ 93 w 139"/>
              <a:gd name="T21" fmla="*/ 405 h 405"/>
              <a:gd name="T22" fmla="*/ 117 w 139"/>
              <a:gd name="T23" fmla="*/ 405 h 405"/>
              <a:gd name="T24" fmla="*/ 139 w 139"/>
              <a:gd name="T25" fmla="*/ 405 h 405"/>
              <a:gd name="T26" fmla="*/ 139 w 139"/>
              <a:gd name="T27" fmla="*/ 169 h 405"/>
              <a:gd name="T28" fmla="*/ 105 w 139"/>
              <a:gd name="T29" fmla="*/ 79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405">
                <a:moveTo>
                  <a:pt x="105" y="79"/>
                </a:moveTo>
                <a:cubicBezTo>
                  <a:pt x="71" y="42"/>
                  <a:pt x="71" y="42"/>
                  <a:pt x="71" y="42"/>
                </a:cubicBezTo>
                <a:cubicBezTo>
                  <a:pt x="87" y="27"/>
                  <a:pt x="87" y="27"/>
                  <a:pt x="87" y="27"/>
                </a:cubicBezTo>
                <a:cubicBezTo>
                  <a:pt x="0" y="0"/>
                  <a:pt x="0" y="0"/>
                  <a:pt x="0" y="0"/>
                </a:cubicBezTo>
                <a:cubicBezTo>
                  <a:pt x="0" y="0"/>
                  <a:pt x="0" y="0"/>
                  <a:pt x="0" y="0"/>
                </a:cubicBezTo>
                <a:cubicBezTo>
                  <a:pt x="0" y="0"/>
                  <a:pt x="0" y="0"/>
                  <a:pt x="0" y="0"/>
                </a:cubicBezTo>
                <a:cubicBezTo>
                  <a:pt x="20" y="89"/>
                  <a:pt x="20" y="89"/>
                  <a:pt x="20" y="89"/>
                </a:cubicBezTo>
                <a:cubicBezTo>
                  <a:pt x="37" y="73"/>
                  <a:pt x="37" y="73"/>
                  <a:pt x="37" y="73"/>
                </a:cubicBezTo>
                <a:cubicBezTo>
                  <a:pt x="71" y="110"/>
                  <a:pt x="71" y="110"/>
                  <a:pt x="71" y="110"/>
                </a:cubicBezTo>
                <a:cubicBezTo>
                  <a:pt x="85" y="125"/>
                  <a:pt x="93" y="147"/>
                  <a:pt x="93" y="169"/>
                </a:cubicBezTo>
                <a:cubicBezTo>
                  <a:pt x="93" y="405"/>
                  <a:pt x="93" y="405"/>
                  <a:pt x="93" y="405"/>
                </a:cubicBezTo>
                <a:cubicBezTo>
                  <a:pt x="117" y="405"/>
                  <a:pt x="117" y="405"/>
                  <a:pt x="117" y="405"/>
                </a:cubicBezTo>
                <a:cubicBezTo>
                  <a:pt x="139" y="405"/>
                  <a:pt x="139" y="405"/>
                  <a:pt x="139" y="405"/>
                </a:cubicBezTo>
                <a:cubicBezTo>
                  <a:pt x="139" y="169"/>
                  <a:pt x="139" y="169"/>
                  <a:pt x="139" y="169"/>
                </a:cubicBezTo>
                <a:cubicBezTo>
                  <a:pt x="139" y="135"/>
                  <a:pt x="127" y="103"/>
                  <a:pt x="105" y="79"/>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a:off x="7634880" y="8903276"/>
            <a:ext cx="3086642" cy="4812724"/>
          </a:xfrm>
          <a:custGeom>
            <a:avLst/>
            <a:gdLst>
              <a:gd name="T0" fmla="*/ 120 w 174"/>
              <a:gd name="T1" fmla="*/ 23 h 271"/>
              <a:gd name="T2" fmla="*/ 79 w 174"/>
              <a:gd name="T3" fmla="*/ 23 h 271"/>
              <a:gd name="T4" fmla="*/ 79 w 174"/>
              <a:gd name="T5" fmla="*/ 0 h 271"/>
              <a:gd name="T6" fmla="*/ 0 w 174"/>
              <a:gd name="T7" fmla="*/ 46 h 271"/>
              <a:gd name="T8" fmla="*/ 79 w 174"/>
              <a:gd name="T9" fmla="*/ 92 h 271"/>
              <a:gd name="T10" fmla="*/ 79 w 174"/>
              <a:gd name="T11" fmla="*/ 69 h 271"/>
              <a:gd name="T12" fmla="*/ 120 w 174"/>
              <a:gd name="T13" fmla="*/ 69 h 271"/>
              <a:gd name="T14" fmla="*/ 129 w 174"/>
              <a:gd name="T15" fmla="*/ 78 h 271"/>
              <a:gd name="T16" fmla="*/ 129 w 174"/>
              <a:gd name="T17" fmla="*/ 271 h 271"/>
              <a:gd name="T18" fmla="*/ 151 w 174"/>
              <a:gd name="T19" fmla="*/ 271 h 271"/>
              <a:gd name="T20" fmla="*/ 174 w 174"/>
              <a:gd name="T21" fmla="*/ 271 h 271"/>
              <a:gd name="T22" fmla="*/ 174 w 174"/>
              <a:gd name="T23" fmla="*/ 78 h 271"/>
              <a:gd name="T24" fmla="*/ 120 w 174"/>
              <a:gd name="T25" fmla="*/ 2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271">
                <a:moveTo>
                  <a:pt x="120" y="23"/>
                </a:moveTo>
                <a:cubicBezTo>
                  <a:pt x="79" y="23"/>
                  <a:pt x="79" y="23"/>
                  <a:pt x="79" y="23"/>
                </a:cubicBezTo>
                <a:cubicBezTo>
                  <a:pt x="79" y="0"/>
                  <a:pt x="79" y="0"/>
                  <a:pt x="79" y="0"/>
                </a:cubicBezTo>
                <a:cubicBezTo>
                  <a:pt x="0" y="46"/>
                  <a:pt x="0" y="46"/>
                  <a:pt x="0" y="46"/>
                </a:cubicBezTo>
                <a:cubicBezTo>
                  <a:pt x="79" y="92"/>
                  <a:pt x="79" y="92"/>
                  <a:pt x="79" y="92"/>
                </a:cubicBezTo>
                <a:cubicBezTo>
                  <a:pt x="79" y="69"/>
                  <a:pt x="79" y="69"/>
                  <a:pt x="79" y="69"/>
                </a:cubicBezTo>
                <a:cubicBezTo>
                  <a:pt x="120" y="69"/>
                  <a:pt x="120" y="69"/>
                  <a:pt x="120" y="69"/>
                </a:cubicBezTo>
                <a:cubicBezTo>
                  <a:pt x="125" y="69"/>
                  <a:pt x="129" y="73"/>
                  <a:pt x="129" y="78"/>
                </a:cubicBezTo>
                <a:cubicBezTo>
                  <a:pt x="129" y="271"/>
                  <a:pt x="129" y="271"/>
                  <a:pt x="129" y="271"/>
                </a:cubicBezTo>
                <a:cubicBezTo>
                  <a:pt x="151" y="271"/>
                  <a:pt x="151" y="271"/>
                  <a:pt x="151" y="271"/>
                </a:cubicBezTo>
                <a:cubicBezTo>
                  <a:pt x="174" y="271"/>
                  <a:pt x="174" y="271"/>
                  <a:pt x="174" y="271"/>
                </a:cubicBezTo>
                <a:cubicBezTo>
                  <a:pt x="174" y="78"/>
                  <a:pt x="174" y="78"/>
                  <a:pt x="174" y="78"/>
                </a:cubicBezTo>
                <a:cubicBezTo>
                  <a:pt x="174" y="48"/>
                  <a:pt x="150" y="23"/>
                  <a:pt x="120" y="23"/>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p:cNvSpPr>
          <p:nvPr/>
        </p:nvSpPr>
        <p:spPr bwMode="auto">
          <a:xfrm>
            <a:off x="12338652" y="6527375"/>
            <a:ext cx="2467286" cy="7188626"/>
          </a:xfrm>
          <a:custGeom>
            <a:avLst/>
            <a:gdLst>
              <a:gd name="T0" fmla="*/ 139 w 139"/>
              <a:gd name="T1" fmla="*/ 0 h 405"/>
              <a:gd name="T2" fmla="*/ 139 w 139"/>
              <a:gd name="T3" fmla="*/ 0 h 405"/>
              <a:gd name="T4" fmla="*/ 52 w 139"/>
              <a:gd name="T5" fmla="*/ 27 h 405"/>
              <a:gd name="T6" fmla="*/ 68 w 139"/>
              <a:gd name="T7" fmla="*/ 42 h 405"/>
              <a:gd name="T8" fmla="*/ 35 w 139"/>
              <a:gd name="T9" fmla="*/ 79 h 405"/>
              <a:gd name="T10" fmla="*/ 0 w 139"/>
              <a:gd name="T11" fmla="*/ 169 h 405"/>
              <a:gd name="T12" fmla="*/ 0 w 139"/>
              <a:gd name="T13" fmla="*/ 405 h 405"/>
              <a:gd name="T14" fmla="*/ 23 w 139"/>
              <a:gd name="T15" fmla="*/ 405 h 405"/>
              <a:gd name="T16" fmla="*/ 46 w 139"/>
              <a:gd name="T17" fmla="*/ 405 h 405"/>
              <a:gd name="T18" fmla="*/ 46 w 139"/>
              <a:gd name="T19" fmla="*/ 169 h 405"/>
              <a:gd name="T20" fmla="*/ 68 w 139"/>
              <a:gd name="T21" fmla="*/ 110 h 405"/>
              <a:gd name="T22" fmla="*/ 102 w 139"/>
              <a:gd name="T23" fmla="*/ 73 h 405"/>
              <a:gd name="T24" fmla="*/ 119 w 139"/>
              <a:gd name="T25" fmla="*/ 89 h 405"/>
              <a:gd name="T26" fmla="*/ 139 w 139"/>
              <a:gd name="T27"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405">
                <a:moveTo>
                  <a:pt x="139" y="0"/>
                </a:moveTo>
                <a:cubicBezTo>
                  <a:pt x="139" y="0"/>
                  <a:pt x="139" y="0"/>
                  <a:pt x="139" y="0"/>
                </a:cubicBezTo>
                <a:cubicBezTo>
                  <a:pt x="52" y="27"/>
                  <a:pt x="52" y="27"/>
                  <a:pt x="52" y="27"/>
                </a:cubicBezTo>
                <a:cubicBezTo>
                  <a:pt x="68" y="42"/>
                  <a:pt x="68" y="42"/>
                  <a:pt x="68" y="42"/>
                </a:cubicBezTo>
                <a:cubicBezTo>
                  <a:pt x="35" y="79"/>
                  <a:pt x="35" y="79"/>
                  <a:pt x="35" y="79"/>
                </a:cubicBezTo>
                <a:cubicBezTo>
                  <a:pt x="12" y="103"/>
                  <a:pt x="0" y="135"/>
                  <a:pt x="0" y="169"/>
                </a:cubicBezTo>
                <a:cubicBezTo>
                  <a:pt x="0" y="405"/>
                  <a:pt x="0" y="405"/>
                  <a:pt x="0" y="405"/>
                </a:cubicBezTo>
                <a:cubicBezTo>
                  <a:pt x="23" y="405"/>
                  <a:pt x="23" y="405"/>
                  <a:pt x="23" y="405"/>
                </a:cubicBezTo>
                <a:cubicBezTo>
                  <a:pt x="46" y="405"/>
                  <a:pt x="46" y="405"/>
                  <a:pt x="46" y="405"/>
                </a:cubicBezTo>
                <a:cubicBezTo>
                  <a:pt x="46" y="169"/>
                  <a:pt x="46" y="169"/>
                  <a:pt x="46" y="169"/>
                </a:cubicBezTo>
                <a:cubicBezTo>
                  <a:pt x="46" y="147"/>
                  <a:pt x="54" y="125"/>
                  <a:pt x="68" y="110"/>
                </a:cubicBezTo>
                <a:cubicBezTo>
                  <a:pt x="102" y="73"/>
                  <a:pt x="102" y="73"/>
                  <a:pt x="102" y="73"/>
                </a:cubicBezTo>
                <a:cubicBezTo>
                  <a:pt x="119" y="89"/>
                  <a:pt x="119" y="89"/>
                  <a:pt x="119" y="89"/>
                </a:cubicBezTo>
                <a:cubicBezTo>
                  <a:pt x="139" y="0"/>
                  <a:pt x="139" y="0"/>
                  <a:pt x="139" y="0"/>
                </a:cubicBezTo>
                <a:close/>
              </a:path>
            </a:pathLst>
          </a:custGeom>
          <a:solidFill>
            <a:schemeClr val="accent4"/>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0" name="Freeform 9"/>
          <p:cNvSpPr>
            <a:spLocks/>
          </p:cNvSpPr>
          <p:nvPr/>
        </p:nvSpPr>
        <p:spPr bwMode="auto">
          <a:xfrm>
            <a:off x="13143502" y="8903276"/>
            <a:ext cx="3086642" cy="4812724"/>
          </a:xfrm>
          <a:custGeom>
            <a:avLst/>
            <a:gdLst>
              <a:gd name="T0" fmla="*/ 174 w 174"/>
              <a:gd name="T1" fmla="*/ 46 h 271"/>
              <a:gd name="T2" fmla="*/ 95 w 174"/>
              <a:gd name="T3" fmla="*/ 0 h 271"/>
              <a:gd name="T4" fmla="*/ 95 w 174"/>
              <a:gd name="T5" fmla="*/ 23 h 271"/>
              <a:gd name="T6" fmla="*/ 54 w 174"/>
              <a:gd name="T7" fmla="*/ 23 h 271"/>
              <a:gd name="T8" fmla="*/ 49 w 174"/>
              <a:gd name="T9" fmla="*/ 23 h 271"/>
              <a:gd name="T10" fmla="*/ 0 w 174"/>
              <a:gd name="T11" fmla="*/ 78 h 271"/>
              <a:gd name="T12" fmla="*/ 0 w 174"/>
              <a:gd name="T13" fmla="*/ 271 h 271"/>
              <a:gd name="T14" fmla="*/ 0 w 174"/>
              <a:gd name="T15" fmla="*/ 271 h 271"/>
              <a:gd name="T16" fmla="*/ 23 w 174"/>
              <a:gd name="T17" fmla="*/ 271 h 271"/>
              <a:gd name="T18" fmla="*/ 46 w 174"/>
              <a:gd name="T19" fmla="*/ 271 h 271"/>
              <a:gd name="T20" fmla="*/ 46 w 174"/>
              <a:gd name="T21" fmla="*/ 78 h 271"/>
              <a:gd name="T22" fmla="*/ 54 w 174"/>
              <a:gd name="T23" fmla="*/ 69 h 271"/>
              <a:gd name="T24" fmla="*/ 95 w 174"/>
              <a:gd name="T25" fmla="*/ 69 h 271"/>
              <a:gd name="T26" fmla="*/ 95 w 174"/>
              <a:gd name="T27" fmla="*/ 92 h 271"/>
              <a:gd name="T28" fmla="*/ 174 w 174"/>
              <a:gd name="T29" fmla="*/ 46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 h="271">
                <a:moveTo>
                  <a:pt x="174" y="46"/>
                </a:moveTo>
                <a:cubicBezTo>
                  <a:pt x="95" y="0"/>
                  <a:pt x="95" y="0"/>
                  <a:pt x="95" y="0"/>
                </a:cubicBezTo>
                <a:cubicBezTo>
                  <a:pt x="95" y="23"/>
                  <a:pt x="95" y="23"/>
                  <a:pt x="95" y="23"/>
                </a:cubicBezTo>
                <a:cubicBezTo>
                  <a:pt x="54" y="23"/>
                  <a:pt x="54" y="23"/>
                  <a:pt x="54" y="23"/>
                </a:cubicBezTo>
                <a:cubicBezTo>
                  <a:pt x="52" y="23"/>
                  <a:pt x="51" y="23"/>
                  <a:pt x="49" y="23"/>
                </a:cubicBezTo>
                <a:cubicBezTo>
                  <a:pt x="21" y="26"/>
                  <a:pt x="0" y="50"/>
                  <a:pt x="0" y="78"/>
                </a:cubicBezTo>
                <a:cubicBezTo>
                  <a:pt x="0" y="271"/>
                  <a:pt x="0" y="271"/>
                  <a:pt x="0" y="271"/>
                </a:cubicBezTo>
                <a:cubicBezTo>
                  <a:pt x="0" y="271"/>
                  <a:pt x="0" y="271"/>
                  <a:pt x="0" y="271"/>
                </a:cubicBezTo>
                <a:cubicBezTo>
                  <a:pt x="23" y="271"/>
                  <a:pt x="23" y="271"/>
                  <a:pt x="23" y="271"/>
                </a:cubicBezTo>
                <a:cubicBezTo>
                  <a:pt x="46" y="271"/>
                  <a:pt x="46" y="271"/>
                  <a:pt x="46" y="271"/>
                </a:cubicBezTo>
                <a:cubicBezTo>
                  <a:pt x="46" y="78"/>
                  <a:pt x="46" y="78"/>
                  <a:pt x="46" y="78"/>
                </a:cubicBezTo>
                <a:cubicBezTo>
                  <a:pt x="46" y="73"/>
                  <a:pt x="49" y="69"/>
                  <a:pt x="54" y="69"/>
                </a:cubicBezTo>
                <a:cubicBezTo>
                  <a:pt x="95" y="69"/>
                  <a:pt x="95" y="69"/>
                  <a:pt x="95" y="69"/>
                </a:cubicBezTo>
                <a:cubicBezTo>
                  <a:pt x="95" y="92"/>
                  <a:pt x="95" y="92"/>
                  <a:pt x="95" y="92"/>
                </a:cubicBezTo>
                <a:lnTo>
                  <a:pt x="174" y="46"/>
                </a:lnTo>
                <a:close/>
              </a:path>
            </a:pathLst>
          </a:custGeom>
          <a:solidFill>
            <a:schemeClr val="accent5"/>
          </a:solidFill>
          <a:ln>
            <a:noFill/>
          </a:ln>
        </p:spPr>
        <p:txBody>
          <a:bodyPr vert="horz" wrap="square" lIns="182880" tIns="91440" rIns="182880" bIns="91440" numCol="1" anchor="t" anchorCtr="0" compatLnSpc="1">
            <a:prstTxWarp prst="textNoShape">
              <a:avLst/>
            </a:prstTxWarp>
          </a:bodyPr>
          <a:lstStyle/>
          <a:p>
            <a:endParaRPr lang="en-US" sz="3600"/>
          </a:p>
        </p:txBody>
      </p:sp>
      <p:grpSp>
        <p:nvGrpSpPr>
          <p:cNvPr id="27" name="Group 26"/>
          <p:cNvGrpSpPr/>
          <p:nvPr/>
        </p:nvGrpSpPr>
        <p:grpSpPr>
          <a:xfrm>
            <a:off x="431056" y="8546221"/>
            <a:ext cx="7529786" cy="1802004"/>
            <a:chOff x="214734" y="4273110"/>
            <a:chExt cx="3764893" cy="901002"/>
          </a:xfrm>
        </p:grpSpPr>
        <p:sp>
          <p:nvSpPr>
            <p:cNvPr id="13" name="Rectangle 12"/>
            <p:cNvSpPr/>
            <p:nvPr/>
          </p:nvSpPr>
          <p:spPr>
            <a:xfrm flipH="1">
              <a:off x="1121875" y="4273110"/>
              <a:ext cx="2857752" cy="867898"/>
            </a:xfrm>
            <a:prstGeom prst="rect">
              <a:avLst/>
            </a:prstGeom>
          </p:spPr>
          <p:txBody>
            <a:bodyPr wrap="square">
              <a:spAutoFit/>
            </a:bodyPr>
            <a:lstStyle/>
            <a:p>
              <a:pPr>
                <a:lnSpc>
                  <a:spcPct val="89000"/>
                </a:lnSpc>
              </a:pPr>
              <a:r>
                <a:rPr lang="en-US" sz="4000">
                  <a:solidFill>
                    <a:schemeClr val="tx1">
                      <a:lumMod val="90000"/>
                      <a:lumOff val="10000"/>
                    </a:schemeClr>
                  </a:solidFill>
                </a:rPr>
                <a:t>#001</a:t>
              </a:r>
              <a:r>
                <a:rPr lang="en-US" sz="4800">
                  <a:solidFill>
                    <a:schemeClr val="tx1">
                      <a:lumMod val="90000"/>
                      <a:lumOff val="10000"/>
                    </a:schemeClr>
                  </a:solidFill>
                </a:rPr>
                <a:t> </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14" name="Rectangle 13"/>
            <p:cNvSpPr/>
            <p:nvPr/>
          </p:nvSpPr>
          <p:spPr>
            <a:xfrm>
              <a:off x="214734" y="4389282"/>
              <a:ext cx="707886" cy="784830"/>
            </a:xfrm>
            <a:prstGeom prst="rect">
              <a:avLst/>
            </a:prstGeom>
          </p:spPr>
          <p:txBody>
            <a:bodyPr wrap="none">
              <a:spAutoFit/>
            </a:bodyPr>
            <a:lstStyle/>
            <a:p>
              <a:r>
                <a:rPr lang="en-US" sz="9600">
                  <a:latin typeface="dt-line-communication-01" panose="02000509000000000000" pitchFamily="49" charset="0"/>
                  <a:cs typeface="Arial" panose="020B0604020202020204" pitchFamily="34" charset="0"/>
                </a:rPr>
                <a:t>q</a:t>
              </a:r>
              <a:endParaRPr lang="en-US" sz="9600"/>
            </a:p>
          </p:txBody>
        </p:sp>
      </p:grpSp>
      <p:grpSp>
        <p:nvGrpSpPr>
          <p:cNvPr id="28" name="Group 27"/>
          <p:cNvGrpSpPr/>
          <p:nvPr/>
        </p:nvGrpSpPr>
        <p:grpSpPr>
          <a:xfrm>
            <a:off x="1652740" y="4174043"/>
            <a:ext cx="7529786" cy="1802008"/>
            <a:chOff x="825576" y="2087021"/>
            <a:chExt cx="3764893" cy="901004"/>
          </a:xfrm>
        </p:grpSpPr>
        <p:sp>
          <p:nvSpPr>
            <p:cNvPr id="16" name="Rectangle 15"/>
            <p:cNvSpPr/>
            <p:nvPr/>
          </p:nvSpPr>
          <p:spPr>
            <a:xfrm flipH="1">
              <a:off x="1732717" y="2087021"/>
              <a:ext cx="2857752" cy="867898"/>
            </a:xfrm>
            <a:prstGeom prst="rect">
              <a:avLst/>
            </a:prstGeom>
          </p:spPr>
          <p:txBody>
            <a:bodyPr wrap="square">
              <a:spAutoFit/>
            </a:bodyPr>
            <a:lstStyle/>
            <a:p>
              <a:pPr>
                <a:lnSpc>
                  <a:spcPct val="89000"/>
                </a:lnSpc>
              </a:pPr>
              <a:r>
                <a:rPr lang="en-US" sz="4000">
                  <a:solidFill>
                    <a:schemeClr val="tx1">
                      <a:lumMod val="90000"/>
                      <a:lumOff val="10000"/>
                    </a:schemeClr>
                  </a:solidFill>
                </a:rPr>
                <a:t>#002</a:t>
              </a:r>
              <a:r>
                <a:rPr lang="en-US" sz="4800">
                  <a:solidFill>
                    <a:schemeClr val="tx1">
                      <a:lumMod val="90000"/>
                      <a:lumOff val="10000"/>
                    </a:schemeClr>
                  </a:solidFill>
                </a:rPr>
                <a:t> </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17" name="Rectangle 16"/>
            <p:cNvSpPr/>
            <p:nvPr/>
          </p:nvSpPr>
          <p:spPr>
            <a:xfrm>
              <a:off x="825576" y="2203195"/>
              <a:ext cx="707886" cy="784830"/>
            </a:xfrm>
            <a:prstGeom prst="rect">
              <a:avLst/>
            </a:prstGeom>
          </p:spPr>
          <p:txBody>
            <a:bodyPr wrap="none">
              <a:spAutoFit/>
            </a:bodyPr>
            <a:lstStyle/>
            <a:p>
              <a:r>
                <a:rPr lang="en-US" sz="9600">
                  <a:latin typeface="dt-line-communication-01" panose="02000509000000000000" pitchFamily="49" charset="0"/>
                  <a:cs typeface="Arial" panose="020B0604020202020204" pitchFamily="34" charset="0"/>
                </a:rPr>
                <a:t>a</a:t>
              </a:r>
              <a:endParaRPr lang="en-US" sz="9600"/>
            </a:p>
          </p:txBody>
        </p:sp>
      </p:grpSp>
      <p:grpSp>
        <p:nvGrpSpPr>
          <p:cNvPr id="29" name="Group 28"/>
          <p:cNvGrpSpPr/>
          <p:nvPr/>
        </p:nvGrpSpPr>
        <p:grpSpPr>
          <a:xfrm>
            <a:off x="9090433" y="606815"/>
            <a:ext cx="5715504" cy="3263778"/>
            <a:chOff x="4544423" y="303407"/>
            <a:chExt cx="2857752" cy="1631889"/>
          </a:xfrm>
        </p:grpSpPr>
        <p:sp>
          <p:nvSpPr>
            <p:cNvPr id="18" name="Rectangle 17"/>
            <p:cNvSpPr/>
            <p:nvPr/>
          </p:nvSpPr>
          <p:spPr>
            <a:xfrm flipH="1">
              <a:off x="4544423" y="1122189"/>
              <a:ext cx="2857752" cy="813107"/>
            </a:xfrm>
            <a:prstGeom prst="rect">
              <a:avLst/>
            </a:prstGeom>
          </p:spPr>
          <p:txBody>
            <a:bodyPr wrap="square">
              <a:spAutoFit/>
            </a:bodyPr>
            <a:lstStyle/>
            <a:p>
              <a:pPr algn="ctr">
                <a:lnSpc>
                  <a:spcPct val="89000"/>
                </a:lnSpc>
              </a:pPr>
              <a:r>
                <a:rPr lang="en-US" sz="4000">
                  <a:solidFill>
                    <a:schemeClr val="tx1">
                      <a:lumMod val="90000"/>
                      <a:lumOff val="10000"/>
                    </a:schemeClr>
                  </a:solidFill>
                </a:rPr>
                <a:t>#003 </a:t>
              </a:r>
              <a:endParaRPr lang="en-US" sz="2400">
                <a:solidFill>
                  <a:schemeClr val="tx1">
                    <a:lumMod val="90000"/>
                    <a:lumOff val="10000"/>
                  </a:schemeClr>
                </a:solidFill>
              </a:endParaRPr>
            </a:p>
            <a:p>
              <a:pPr algn="ct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19" name="Rectangle 18"/>
            <p:cNvSpPr/>
            <p:nvPr/>
          </p:nvSpPr>
          <p:spPr>
            <a:xfrm>
              <a:off x="5619357" y="303407"/>
              <a:ext cx="707886" cy="784830"/>
            </a:xfrm>
            <a:prstGeom prst="rect">
              <a:avLst/>
            </a:prstGeom>
          </p:spPr>
          <p:txBody>
            <a:bodyPr wrap="none">
              <a:spAutoFit/>
            </a:bodyPr>
            <a:lstStyle/>
            <a:p>
              <a:pPr algn="ctr"/>
              <a:r>
                <a:rPr lang="en-US" sz="9600">
                  <a:latin typeface="dt-line-communication-01" panose="02000509000000000000" pitchFamily="49" charset="0"/>
                  <a:cs typeface="Arial" panose="020B0604020202020204" pitchFamily="34" charset="0"/>
                </a:rPr>
                <a:t>d</a:t>
              </a:r>
              <a:endParaRPr lang="en-US" sz="9600"/>
            </a:p>
          </p:txBody>
        </p:sp>
      </p:grpSp>
      <p:grpSp>
        <p:nvGrpSpPr>
          <p:cNvPr id="31" name="Group 30"/>
          <p:cNvGrpSpPr/>
          <p:nvPr/>
        </p:nvGrpSpPr>
        <p:grpSpPr>
          <a:xfrm>
            <a:off x="16426336" y="8669303"/>
            <a:ext cx="7529786" cy="1678922"/>
            <a:chOff x="8212374" y="4334651"/>
            <a:chExt cx="3764893" cy="839461"/>
          </a:xfrm>
        </p:grpSpPr>
        <p:sp>
          <p:nvSpPr>
            <p:cNvPr id="22" name="Rectangle 21"/>
            <p:cNvSpPr/>
            <p:nvPr/>
          </p:nvSpPr>
          <p:spPr>
            <a:xfrm>
              <a:off x="8212374" y="4334651"/>
              <a:ext cx="2857752" cy="813107"/>
            </a:xfrm>
            <a:prstGeom prst="rect">
              <a:avLst/>
            </a:prstGeom>
          </p:spPr>
          <p:txBody>
            <a:bodyPr wrap="square">
              <a:spAutoFit/>
            </a:bodyPr>
            <a:lstStyle/>
            <a:p>
              <a:pPr algn="r">
                <a:lnSpc>
                  <a:spcPct val="89000"/>
                </a:lnSpc>
              </a:pPr>
              <a:r>
                <a:rPr lang="en-US" sz="4000">
                  <a:solidFill>
                    <a:schemeClr val="tx1">
                      <a:lumMod val="90000"/>
                      <a:lumOff val="10000"/>
                    </a:schemeClr>
                  </a:solidFill>
                </a:rPr>
                <a:t>Option </a:t>
              </a:r>
              <a:endParaRPr lang="en-US" sz="2400">
                <a:solidFill>
                  <a:schemeClr val="tx1">
                    <a:lumMod val="90000"/>
                    <a:lumOff val="10000"/>
                  </a:schemeClr>
                </a:solidFill>
              </a:endParaRPr>
            </a:p>
            <a:p>
              <a:pPr algn="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23" name="Rectangle 22"/>
            <p:cNvSpPr/>
            <p:nvPr/>
          </p:nvSpPr>
          <p:spPr>
            <a:xfrm flipH="1">
              <a:off x="11269381" y="4389282"/>
              <a:ext cx="707886" cy="784830"/>
            </a:xfrm>
            <a:prstGeom prst="rect">
              <a:avLst/>
            </a:prstGeom>
          </p:spPr>
          <p:txBody>
            <a:bodyPr wrap="none">
              <a:spAutoFit/>
            </a:bodyPr>
            <a:lstStyle/>
            <a:p>
              <a:pPr algn="r"/>
              <a:r>
                <a:rPr lang="en-US" sz="9600">
                  <a:latin typeface="dt-line-communication-01" panose="02000509000000000000" pitchFamily="49" charset="0"/>
                  <a:cs typeface="Arial" panose="020B0604020202020204" pitchFamily="34" charset="0"/>
                </a:rPr>
                <a:t>f</a:t>
              </a:r>
              <a:endParaRPr lang="en-US" sz="9600"/>
            </a:p>
          </p:txBody>
        </p:sp>
      </p:grpSp>
      <p:grpSp>
        <p:nvGrpSpPr>
          <p:cNvPr id="30" name="Group 29"/>
          <p:cNvGrpSpPr/>
          <p:nvPr/>
        </p:nvGrpSpPr>
        <p:grpSpPr>
          <a:xfrm>
            <a:off x="15204652" y="4297141"/>
            <a:ext cx="7529786" cy="1678910"/>
            <a:chOff x="7601532" y="2148570"/>
            <a:chExt cx="3764893" cy="839455"/>
          </a:xfrm>
        </p:grpSpPr>
        <p:sp>
          <p:nvSpPr>
            <p:cNvPr id="24" name="Rectangle 23"/>
            <p:cNvSpPr/>
            <p:nvPr/>
          </p:nvSpPr>
          <p:spPr>
            <a:xfrm>
              <a:off x="7601532" y="2148570"/>
              <a:ext cx="2857752" cy="813107"/>
            </a:xfrm>
            <a:prstGeom prst="rect">
              <a:avLst/>
            </a:prstGeom>
          </p:spPr>
          <p:txBody>
            <a:bodyPr wrap="square">
              <a:spAutoFit/>
            </a:bodyPr>
            <a:lstStyle/>
            <a:p>
              <a:pPr algn="r">
                <a:lnSpc>
                  <a:spcPct val="89000"/>
                </a:lnSpc>
              </a:pPr>
              <a:r>
                <a:rPr lang="en-US" sz="4000">
                  <a:solidFill>
                    <a:schemeClr val="tx1">
                      <a:lumMod val="90000"/>
                      <a:lumOff val="10000"/>
                    </a:schemeClr>
                  </a:solidFill>
                </a:rPr>
                <a:t>#004 </a:t>
              </a:r>
              <a:endParaRPr lang="en-US" sz="2400">
                <a:solidFill>
                  <a:schemeClr val="tx1">
                    <a:lumMod val="90000"/>
                    <a:lumOff val="10000"/>
                  </a:schemeClr>
                </a:solidFill>
              </a:endParaRPr>
            </a:p>
            <a:p>
              <a:pPr algn="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25" name="Rectangle 24"/>
            <p:cNvSpPr/>
            <p:nvPr/>
          </p:nvSpPr>
          <p:spPr>
            <a:xfrm flipH="1">
              <a:off x="10658539" y="2203195"/>
              <a:ext cx="707886" cy="784830"/>
            </a:xfrm>
            <a:prstGeom prst="rect">
              <a:avLst/>
            </a:prstGeom>
          </p:spPr>
          <p:txBody>
            <a:bodyPr wrap="none">
              <a:spAutoFit/>
            </a:bodyPr>
            <a:lstStyle/>
            <a:p>
              <a:pPr algn="r"/>
              <a:r>
                <a:rPr lang="en-US" sz="9600">
                  <a:latin typeface="dt-line-communication-01" panose="02000509000000000000" pitchFamily="49" charset="0"/>
                  <a:cs typeface="Arial" panose="020B0604020202020204" pitchFamily="34" charset="0"/>
                </a:rPr>
                <a:t>c</a:t>
              </a:r>
              <a:endParaRPr lang="en-US" sz="9600"/>
            </a:p>
          </p:txBody>
        </p:sp>
      </p:grpSp>
    </p:spTree>
    <p:extLst>
      <p:ext uri="{BB962C8B-B14F-4D97-AF65-F5344CB8AC3E}">
        <p14:creationId xmlns:p14="http://schemas.microsoft.com/office/powerpoint/2010/main" val="4265999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grpId="0" nodeType="withEffect">
                                  <p:stCondLst>
                                    <p:cond delay="100"/>
                                  </p:stCondLst>
                                  <p:childTnLst>
                                    <p:set>
                                      <p:cBhvr>
                                        <p:cTn id="9" dur="1" fill="hold">
                                          <p:stCondLst>
                                            <p:cond delay="0"/>
                                          </p:stCondLst>
                                        </p:cTn>
                                        <p:tgtEl>
                                          <p:spTgt spid="7"/>
                                        </p:tgtEl>
                                        <p:attrNameLst>
                                          <p:attrName>style.visibility</p:attrName>
                                        </p:attrNameLst>
                                      </p:cBhvr>
                                      <p:to>
                                        <p:strVal val="visible"/>
                                      </p:to>
                                    </p:set>
                                    <p:animEffect transition="in" filter="wipe(down)">
                                      <p:cBhvr>
                                        <p:cTn id="10" dur="500"/>
                                        <p:tgtEl>
                                          <p:spTgt spid="7"/>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500"/>
                                        <p:tgtEl>
                                          <p:spTgt spid="6"/>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par>
                                <p:cTn id="17" presetID="22" presetClass="entr" presetSubtype="4" fill="hold" grpId="0" nodeType="withEffect">
                                  <p:stCondLst>
                                    <p:cond delay="40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10" presetClass="entr" presetSubtype="0" fill="hold" nodeType="withEffect">
                                  <p:stCondLst>
                                    <p:cond delay="40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par>
                                <p:cTn id="23" presetID="10" presetClass="entr" presetSubtype="0" fill="hold" nodeType="withEffect">
                                  <p:stCondLst>
                                    <p:cond delay="50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par>
                                <p:cTn id="26" presetID="10" presetClass="entr" presetSubtype="0" fill="hold" nodeType="withEffect">
                                  <p:stCondLst>
                                    <p:cond delay="60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500"/>
                                        <p:tgtEl>
                                          <p:spTgt spid="29"/>
                                        </p:tgtEl>
                                      </p:cBhvr>
                                    </p:animEffect>
                                  </p:childTnLst>
                                </p:cTn>
                              </p:par>
                              <p:par>
                                <p:cTn id="29" presetID="10" presetClass="entr" presetSubtype="0" fill="hold" nodeType="withEffect">
                                  <p:stCondLst>
                                    <p:cond delay="70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500"/>
                                        <p:tgtEl>
                                          <p:spTgt spid="30"/>
                                        </p:tgtEl>
                                      </p:cBhvr>
                                    </p:animEffect>
                                  </p:childTnLst>
                                </p:cTn>
                              </p:par>
                              <p:par>
                                <p:cTn id="32" presetID="10" presetClass="entr" presetSubtype="0" fill="hold" nodeType="withEffect">
                                  <p:stCondLst>
                                    <p:cond delay="80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le 1"/>
          <p:cNvSpPr txBox="1">
            <a:spLocks/>
          </p:cNvSpPr>
          <p:nvPr/>
        </p:nvSpPr>
        <p:spPr>
          <a:xfrm>
            <a:off x="944097" y="5267719"/>
            <a:ext cx="8431516" cy="253791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a:r>
              <a:rPr lang="en-US" sz="6400" dirty="0">
                <a:solidFill>
                  <a:schemeClr val="tx1">
                    <a:lumMod val="90000"/>
                    <a:lumOff val="10000"/>
                  </a:schemeClr>
                </a:solidFill>
                <a:latin typeface="+mn-lt"/>
              </a:rPr>
              <a:t>Three Step Problems </a:t>
            </a:r>
          </a:p>
          <a:p>
            <a:pPr algn="r"/>
            <a:r>
              <a:rPr lang="en-US" sz="6400" dirty="0">
                <a:solidFill>
                  <a:schemeClr val="tx1">
                    <a:lumMod val="90000"/>
                    <a:lumOff val="10000"/>
                  </a:schemeClr>
                </a:solidFill>
                <a:latin typeface="+mn-lt"/>
              </a:rPr>
              <a:t>infographic</a:t>
            </a:r>
          </a:p>
          <a:p>
            <a:pPr algn="r"/>
            <a:r>
              <a:rPr lang="en-US" sz="3200" dirty="0">
                <a:solidFill>
                  <a:schemeClr val="tx1">
                    <a:lumMod val="90000"/>
                    <a:lumOff val="10000"/>
                  </a:schemeClr>
                </a:solidFill>
                <a:latin typeface="+mn-lt"/>
              </a:rPr>
              <a:t>Change font icons, no lose animation</a:t>
            </a:r>
          </a:p>
          <a:p>
            <a:pPr algn="r"/>
            <a:endParaRPr lang="en-US" sz="6400" dirty="0">
              <a:solidFill>
                <a:schemeClr val="tx1">
                  <a:lumMod val="90000"/>
                  <a:lumOff val="10000"/>
                </a:schemeClr>
              </a:solidFill>
              <a:latin typeface="+mn-lt"/>
            </a:endParaRPr>
          </a:p>
        </p:txBody>
      </p:sp>
      <p:grpSp>
        <p:nvGrpSpPr>
          <p:cNvPr id="19" name="Group 18"/>
          <p:cNvGrpSpPr/>
          <p:nvPr/>
        </p:nvGrpSpPr>
        <p:grpSpPr>
          <a:xfrm rot="18765986" flipH="1" flipV="1">
            <a:off x="19237378" y="8047315"/>
            <a:ext cx="4009782" cy="3044094"/>
            <a:chOff x="5443538" y="2841625"/>
            <a:chExt cx="1304925" cy="781050"/>
          </a:xfrm>
        </p:grpSpPr>
        <p:sp>
          <p:nvSpPr>
            <p:cNvPr id="20" name="Freeform 5"/>
            <p:cNvSpPr>
              <a:spLocks/>
            </p:cNvSpPr>
            <p:nvPr/>
          </p:nvSpPr>
          <p:spPr bwMode="auto">
            <a:xfrm>
              <a:off x="5443538" y="3232150"/>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1" name="Freeform 5"/>
            <p:cNvSpPr>
              <a:spLocks/>
            </p:cNvSpPr>
            <p:nvPr/>
          </p:nvSpPr>
          <p:spPr bwMode="auto">
            <a:xfrm flipV="1">
              <a:off x="5443538" y="2841625"/>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3">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grpSp>
      <p:grpSp>
        <p:nvGrpSpPr>
          <p:cNvPr id="16" name="Group 15"/>
          <p:cNvGrpSpPr/>
          <p:nvPr/>
        </p:nvGrpSpPr>
        <p:grpSpPr>
          <a:xfrm rot="2834014" flipH="1">
            <a:off x="19030478" y="2509291"/>
            <a:ext cx="4009782" cy="3044094"/>
            <a:chOff x="5443538" y="2841625"/>
            <a:chExt cx="1304925" cy="781050"/>
          </a:xfrm>
        </p:grpSpPr>
        <p:sp>
          <p:nvSpPr>
            <p:cNvPr id="17" name="Freeform 5"/>
            <p:cNvSpPr>
              <a:spLocks/>
            </p:cNvSpPr>
            <p:nvPr/>
          </p:nvSpPr>
          <p:spPr bwMode="auto">
            <a:xfrm>
              <a:off x="5443538" y="3232150"/>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1">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8" name="Freeform 5"/>
            <p:cNvSpPr>
              <a:spLocks/>
            </p:cNvSpPr>
            <p:nvPr/>
          </p:nvSpPr>
          <p:spPr bwMode="auto">
            <a:xfrm flipV="1">
              <a:off x="5443538" y="2841625"/>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grpSp>
      <p:grpSp>
        <p:nvGrpSpPr>
          <p:cNvPr id="12" name="Group 11"/>
          <p:cNvGrpSpPr/>
          <p:nvPr/>
        </p:nvGrpSpPr>
        <p:grpSpPr>
          <a:xfrm flipH="1">
            <a:off x="17902870" y="5170857"/>
            <a:ext cx="4009782" cy="3044094"/>
            <a:chOff x="5443538" y="2841625"/>
            <a:chExt cx="1304925" cy="781050"/>
          </a:xfrm>
        </p:grpSpPr>
        <p:sp>
          <p:nvSpPr>
            <p:cNvPr id="9" name="Freeform 5"/>
            <p:cNvSpPr>
              <a:spLocks/>
            </p:cNvSpPr>
            <p:nvPr/>
          </p:nvSpPr>
          <p:spPr bwMode="auto">
            <a:xfrm>
              <a:off x="5443538" y="3232150"/>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2">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0" name="Freeform 5"/>
            <p:cNvSpPr>
              <a:spLocks/>
            </p:cNvSpPr>
            <p:nvPr/>
          </p:nvSpPr>
          <p:spPr bwMode="auto">
            <a:xfrm flipV="1">
              <a:off x="5443538" y="2841625"/>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grpSp>
      <p:sp>
        <p:nvSpPr>
          <p:cNvPr id="11" name="Oval 10"/>
          <p:cNvSpPr/>
          <p:nvPr/>
        </p:nvSpPr>
        <p:spPr>
          <a:xfrm flipH="1">
            <a:off x="21424725" y="3722832"/>
            <a:ext cx="5940136" cy="5940136"/>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600">
              <a:latin typeface="dt-line-business-01" panose="02000509000000000000" pitchFamily="49" charset="0"/>
              <a:cs typeface="Arial" panose="020B0604020202020204" pitchFamily="34" charset="0"/>
            </a:endParaRPr>
          </a:p>
        </p:txBody>
      </p:sp>
      <p:sp>
        <p:nvSpPr>
          <p:cNvPr id="22" name="Oval 21"/>
          <p:cNvSpPr/>
          <p:nvPr/>
        </p:nvSpPr>
        <p:spPr>
          <a:xfrm flipH="1">
            <a:off x="17672127" y="492517"/>
            <a:ext cx="3353052" cy="335305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5" name="Oval 24"/>
          <p:cNvSpPr/>
          <p:nvPr/>
        </p:nvSpPr>
        <p:spPr>
          <a:xfrm flipH="1">
            <a:off x="15630005" y="5016375"/>
            <a:ext cx="3353052" cy="335305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6" name="Oval 25"/>
          <p:cNvSpPr/>
          <p:nvPr/>
        </p:nvSpPr>
        <p:spPr>
          <a:xfrm flipH="1">
            <a:off x="17997495" y="9540233"/>
            <a:ext cx="3353052" cy="335305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Oval 27"/>
          <p:cNvSpPr/>
          <p:nvPr/>
        </p:nvSpPr>
        <p:spPr>
          <a:xfrm flipH="1">
            <a:off x="17961576" y="783688"/>
            <a:ext cx="2771118" cy="277111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 name="Oval 28"/>
          <p:cNvSpPr/>
          <p:nvPr/>
        </p:nvSpPr>
        <p:spPr>
          <a:xfrm flipH="1">
            <a:off x="15930820" y="5305598"/>
            <a:ext cx="2771118" cy="277111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Oval 29"/>
          <p:cNvSpPr/>
          <p:nvPr/>
        </p:nvSpPr>
        <p:spPr>
          <a:xfrm flipH="1">
            <a:off x="18288466" y="9831198"/>
            <a:ext cx="2771118" cy="277111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 name="TextBox 30"/>
          <p:cNvSpPr txBox="1"/>
          <p:nvPr/>
        </p:nvSpPr>
        <p:spPr>
          <a:xfrm flipH="1">
            <a:off x="18053493" y="996306"/>
            <a:ext cx="2590320" cy="2000548"/>
          </a:xfrm>
          <a:prstGeom prst="rect">
            <a:avLst/>
          </a:prstGeom>
          <a:noFill/>
        </p:spPr>
        <p:txBody>
          <a:bodyPr wrap="square" rtlCol="0">
            <a:spAutoFit/>
          </a:bodyPr>
          <a:lstStyle/>
          <a:p>
            <a:pPr algn="ctr"/>
            <a:r>
              <a:rPr lang="en-US" sz="8800">
                <a:solidFill>
                  <a:srgbClr val="FBFBFB"/>
                </a:solidFill>
              </a:rPr>
              <a:t>01</a:t>
            </a:r>
            <a:endParaRPr lang="en-US" sz="3600">
              <a:solidFill>
                <a:srgbClr val="FBFBFB"/>
              </a:solidFill>
            </a:endParaRPr>
          </a:p>
          <a:p>
            <a:pPr algn="ctr"/>
            <a:r>
              <a:rPr lang="en-US" sz="3600">
                <a:solidFill>
                  <a:srgbClr val="FBFBFB"/>
                </a:solidFill>
              </a:rPr>
              <a:t>Solution</a:t>
            </a:r>
          </a:p>
        </p:txBody>
      </p:sp>
      <p:sp>
        <p:nvSpPr>
          <p:cNvPr id="32" name="TextBox 31"/>
          <p:cNvSpPr txBox="1"/>
          <p:nvPr/>
        </p:nvSpPr>
        <p:spPr>
          <a:xfrm flipH="1">
            <a:off x="16005067" y="5559354"/>
            <a:ext cx="2590320" cy="2000548"/>
          </a:xfrm>
          <a:prstGeom prst="rect">
            <a:avLst/>
          </a:prstGeom>
          <a:noFill/>
        </p:spPr>
        <p:txBody>
          <a:bodyPr wrap="square" rtlCol="0">
            <a:spAutoFit/>
          </a:bodyPr>
          <a:lstStyle/>
          <a:p>
            <a:pPr algn="ctr"/>
            <a:r>
              <a:rPr lang="en-US" sz="8800">
                <a:solidFill>
                  <a:srgbClr val="FBFBFB"/>
                </a:solidFill>
              </a:rPr>
              <a:t>02</a:t>
            </a:r>
            <a:endParaRPr lang="en-US" sz="3600">
              <a:solidFill>
                <a:srgbClr val="FBFBFB"/>
              </a:solidFill>
            </a:endParaRPr>
          </a:p>
          <a:p>
            <a:pPr algn="ctr"/>
            <a:r>
              <a:rPr lang="en-US" sz="3600">
                <a:solidFill>
                  <a:srgbClr val="FBFBFB"/>
                </a:solidFill>
              </a:rPr>
              <a:t>Solution</a:t>
            </a:r>
          </a:p>
        </p:txBody>
      </p:sp>
      <p:sp>
        <p:nvSpPr>
          <p:cNvPr id="33" name="TextBox 32"/>
          <p:cNvSpPr txBox="1"/>
          <p:nvPr/>
        </p:nvSpPr>
        <p:spPr>
          <a:xfrm flipH="1">
            <a:off x="18380521" y="10170316"/>
            <a:ext cx="2590320" cy="2000548"/>
          </a:xfrm>
          <a:prstGeom prst="rect">
            <a:avLst/>
          </a:prstGeom>
          <a:noFill/>
        </p:spPr>
        <p:txBody>
          <a:bodyPr wrap="square" rtlCol="0">
            <a:spAutoFit/>
          </a:bodyPr>
          <a:lstStyle/>
          <a:p>
            <a:pPr algn="ctr"/>
            <a:r>
              <a:rPr lang="en-US" sz="8800">
                <a:solidFill>
                  <a:srgbClr val="FBFBFB"/>
                </a:solidFill>
              </a:rPr>
              <a:t>03</a:t>
            </a:r>
            <a:endParaRPr lang="en-US" sz="3600">
              <a:solidFill>
                <a:srgbClr val="FBFBFB"/>
              </a:solidFill>
            </a:endParaRPr>
          </a:p>
          <a:p>
            <a:pPr algn="ctr"/>
            <a:r>
              <a:rPr lang="en-US" sz="3600">
                <a:solidFill>
                  <a:srgbClr val="FBFBFB"/>
                </a:solidFill>
              </a:rPr>
              <a:t>Solution</a:t>
            </a:r>
          </a:p>
        </p:txBody>
      </p:sp>
      <p:sp>
        <p:nvSpPr>
          <p:cNvPr id="34" name="Rectangle 33"/>
          <p:cNvSpPr/>
          <p:nvPr/>
        </p:nvSpPr>
        <p:spPr>
          <a:xfrm flipH="1">
            <a:off x="12096114" y="2481906"/>
            <a:ext cx="5487134" cy="936282"/>
          </a:xfrm>
          <a:prstGeom prst="rect">
            <a:avLst/>
          </a:prstGeom>
        </p:spPr>
        <p:txBody>
          <a:bodyPr wrap="square" lIns="487680" rIns="487680" bIns="121920">
            <a:spAutoFit/>
          </a:bodyPr>
          <a:lstStyle/>
          <a:p>
            <a:pPr algn="r">
              <a:lnSpc>
                <a:spcPct val="89000"/>
              </a:lnSpc>
            </a:pPr>
            <a:r>
              <a:rPr lang="en-US" sz="2800"/>
              <a:t>Lorem ipsum dolor sit amet, consectetur </a:t>
            </a:r>
            <a:r>
              <a:rPr lang="en-US" sz="2800" err="1"/>
              <a:t>adipiscing</a:t>
            </a:r>
            <a:r>
              <a:rPr lang="en-US" sz="2800"/>
              <a:t> </a:t>
            </a:r>
            <a:r>
              <a:rPr lang="en-US" sz="2800" err="1"/>
              <a:t>elit</a:t>
            </a:r>
            <a:endParaRPr lang="en-US" sz="2800"/>
          </a:p>
        </p:txBody>
      </p:sp>
      <p:sp>
        <p:nvSpPr>
          <p:cNvPr id="38" name="Rectangle 37"/>
          <p:cNvSpPr/>
          <p:nvPr/>
        </p:nvSpPr>
        <p:spPr>
          <a:xfrm rot="5400000" flipH="1">
            <a:off x="17246303" y="5944076"/>
            <a:ext cx="12192000" cy="1323439"/>
          </a:xfrm>
          <a:prstGeom prst="rect">
            <a:avLst/>
          </a:prstGeom>
        </p:spPr>
        <p:txBody>
          <a:bodyPr>
            <a:spAutoFit/>
          </a:bodyPr>
          <a:lstStyle/>
          <a:p>
            <a:pPr algn="ctr"/>
            <a:r>
              <a:rPr lang="en-US" sz="8000">
                <a:solidFill>
                  <a:schemeClr val="bg1"/>
                </a:solidFill>
                <a:latin typeface="+mj-lt"/>
                <a:cs typeface="Arial" panose="020B0604020202020204" pitchFamily="34" charset="0"/>
              </a:rPr>
              <a:t>Problems</a:t>
            </a:r>
            <a:endParaRPr lang="en-US" sz="3600">
              <a:solidFill>
                <a:schemeClr val="bg1"/>
              </a:solidFill>
              <a:latin typeface="+mj-lt"/>
              <a:cs typeface="Arial" panose="020B0604020202020204" pitchFamily="34" charset="0"/>
            </a:endParaRPr>
          </a:p>
        </p:txBody>
      </p:sp>
      <p:sp>
        <p:nvSpPr>
          <p:cNvPr id="39" name="Rounded Rectangle 38"/>
          <p:cNvSpPr/>
          <p:nvPr/>
        </p:nvSpPr>
        <p:spPr>
          <a:xfrm flipH="1">
            <a:off x="14646904" y="1744625"/>
            <a:ext cx="2450794" cy="643038"/>
          </a:xfrm>
          <a:prstGeom prst="roundRect">
            <a:avLst>
              <a:gd name="adj" fmla="val 3518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t>Decrease</a:t>
            </a:r>
          </a:p>
        </p:txBody>
      </p:sp>
      <p:sp>
        <p:nvSpPr>
          <p:cNvPr id="40" name="Rectangle 39"/>
          <p:cNvSpPr/>
          <p:nvPr/>
        </p:nvSpPr>
        <p:spPr>
          <a:xfrm flipH="1">
            <a:off x="15695301" y="201975"/>
            <a:ext cx="1210588" cy="1323439"/>
          </a:xfrm>
          <a:prstGeom prst="rect">
            <a:avLst/>
          </a:prstGeom>
        </p:spPr>
        <p:txBody>
          <a:bodyPr wrap="none">
            <a:spAutoFit/>
          </a:bodyPr>
          <a:lstStyle/>
          <a:p>
            <a:pPr algn="ctr"/>
            <a:r>
              <a:rPr lang="en-US" sz="8000">
                <a:latin typeface="dt-line-business-01" panose="02000509000000000000" pitchFamily="49" charset="0"/>
                <a:cs typeface="Arial" panose="020B0604020202020204" pitchFamily="34" charset="0"/>
              </a:rPr>
              <a:t>F</a:t>
            </a:r>
          </a:p>
        </p:txBody>
      </p:sp>
      <p:sp>
        <p:nvSpPr>
          <p:cNvPr id="41" name="Rectangle 40"/>
          <p:cNvSpPr/>
          <p:nvPr/>
        </p:nvSpPr>
        <p:spPr>
          <a:xfrm flipH="1">
            <a:off x="10036322" y="7161074"/>
            <a:ext cx="5487134" cy="936282"/>
          </a:xfrm>
          <a:prstGeom prst="rect">
            <a:avLst/>
          </a:prstGeom>
        </p:spPr>
        <p:txBody>
          <a:bodyPr wrap="square" lIns="487680" rIns="487680" bIns="121920">
            <a:spAutoFit/>
          </a:bodyPr>
          <a:lstStyle/>
          <a:p>
            <a:pPr algn="r">
              <a:lnSpc>
                <a:spcPct val="89000"/>
              </a:lnSpc>
            </a:pPr>
            <a:r>
              <a:rPr lang="en-US" sz="2800"/>
              <a:t>Lorem ipsum dolor sit amet, consectetur </a:t>
            </a:r>
            <a:r>
              <a:rPr lang="en-US" sz="2800" err="1"/>
              <a:t>adipiscing</a:t>
            </a:r>
            <a:r>
              <a:rPr lang="en-US" sz="2800"/>
              <a:t> </a:t>
            </a:r>
            <a:r>
              <a:rPr lang="en-US" sz="2800" err="1"/>
              <a:t>elit</a:t>
            </a:r>
            <a:endParaRPr lang="en-US" sz="2800"/>
          </a:p>
        </p:txBody>
      </p:sp>
      <p:sp>
        <p:nvSpPr>
          <p:cNvPr id="42" name="Rounded Rectangle 41"/>
          <p:cNvSpPr/>
          <p:nvPr/>
        </p:nvSpPr>
        <p:spPr>
          <a:xfrm flipH="1">
            <a:off x="12096113" y="6423793"/>
            <a:ext cx="2941792" cy="643038"/>
          </a:xfrm>
          <a:prstGeom prst="roundRect">
            <a:avLst>
              <a:gd name="adj" fmla="val 3518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t>High Taxes</a:t>
            </a:r>
          </a:p>
        </p:txBody>
      </p:sp>
      <p:sp>
        <p:nvSpPr>
          <p:cNvPr id="43" name="Rectangle 42"/>
          <p:cNvSpPr/>
          <p:nvPr/>
        </p:nvSpPr>
        <p:spPr>
          <a:xfrm flipH="1">
            <a:off x="13635509" y="4881143"/>
            <a:ext cx="1210588" cy="1323439"/>
          </a:xfrm>
          <a:prstGeom prst="rect">
            <a:avLst/>
          </a:prstGeom>
        </p:spPr>
        <p:txBody>
          <a:bodyPr wrap="none">
            <a:spAutoFit/>
          </a:bodyPr>
          <a:lstStyle/>
          <a:p>
            <a:pPr algn="ctr"/>
            <a:r>
              <a:rPr lang="en-US" sz="8000">
                <a:latin typeface="dt-line-business-01" panose="02000509000000000000" pitchFamily="49" charset="0"/>
                <a:cs typeface="Arial" panose="020B0604020202020204" pitchFamily="34" charset="0"/>
              </a:rPr>
              <a:t>s</a:t>
            </a:r>
          </a:p>
        </p:txBody>
      </p:sp>
      <p:sp>
        <p:nvSpPr>
          <p:cNvPr id="44" name="Rectangle 43"/>
          <p:cNvSpPr/>
          <p:nvPr/>
        </p:nvSpPr>
        <p:spPr>
          <a:xfrm flipH="1">
            <a:off x="12510368" y="11719474"/>
            <a:ext cx="5487134" cy="936282"/>
          </a:xfrm>
          <a:prstGeom prst="rect">
            <a:avLst/>
          </a:prstGeom>
        </p:spPr>
        <p:txBody>
          <a:bodyPr wrap="square" lIns="487680" rIns="487680" bIns="121920">
            <a:spAutoFit/>
          </a:bodyPr>
          <a:lstStyle/>
          <a:p>
            <a:pPr algn="r">
              <a:lnSpc>
                <a:spcPct val="89000"/>
              </a:lnSpc>
            </a:pPr>
            <a:r>
              <a:rPr lang="en-US" sz="2800"/>
              <a:t>Lorem ipsum dolor sit amet, consectetur </a:t>
            </a:r>
            <a:r>
              <a:rPr lang="en-US" sz="2800" err="1"/>
              <a:t>adipiscing</a:t>
            </a:r>
            <a:r>
              <a:rPr lang="en-US" sz="2800"/>
              <a:t> </a:t>
            </a:r>
            <a:r>
              <a:rPr lang="en-US" sz="2800" err="1"/>
              <a:t>elit</a:t>
            </a:r>
            <a:endParaRPr lang="en-US" sz="2800"/>
          </a:p>
        </p:txBody>
      </p:sp>
      <p:sp>
        <p:nvSpPr>
          <p:cNvPr id="45" name="Rounded Rectangle 44"/>
          <p:cNvSpPr/>
          <p:nvPr/>
        </p:nvSpPr>
        <p:spPr>
          <a:xfrm flipH="1">
            <a:off x="14938430" y="10982193"/>
            <a:ext cx="2573522" cy="643038"/>
          </a:xfrm>
          <a:prstGeom prst="roundRect">
            <a:avLst>
              <a:gd name="adj" fmla="val 3518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t>Non Profit</a:t>
            </a:r>
          </a:p>
        </p:txBody>
      </p:sp>
      <p:sp>
        <p:nvSpPr>
          <p:cNvPr id="46" name="Rectangle 45"/>
          <p:cNvSpPr/>
          <p:nvPr/>
        </p:nvSpPr>
        <p:spPr>
          <a:xfrm flipH="1">
            <a:off x="15705099" y="9439543"/>
            <a:ext cx="1481656" cy="1323439"/>
          </a:xfrm>
          <a:prstGeom prst="rect">
            <a:avLst/>
          </a:prstGeom>
        </p:spPr>
        <p:txBody>
          <a:bodyPr wrap="square">
            <a:spAutoFit/>
          </a:bodyPr>
          <a:lstStyle/>
          <a:p>
            <a:pPr algn="ctr"/>
            <a:r>
              <a:rPr lang="en-US" sz="8000">
                <a:latin typeface="dt-line-business-01" panose="02000509000000000000" pitchFamily="49" charset="0"/>
                <a:cs typeface="Arial" panose="020B0604020202020204" pitchFamily="34" charset="0"/>
              </a:rPr>
              <a:t>J</a:t>
            </a:r>
          </a:p>
        </p:txBody>
      </p:sp>
    </p:spTree>
    <p:extLst>
      <p:ext uri="{BB962C8B-B14F-4D97-AF65-F5344CB8AC3E}">
        <p14:creationId xmlns:p14="http://schemas.microsoft.com/office/powerpoint/2010/main" val="394860505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24</a:t>
            </a:fld>
            <a:endParaRPr lang="en-US"/>
          </a:p>
        </p:txBody>
      </p:sp>
      <p:sp>
        <p:nvSpPr>
          <p:cNvPr id="3" name="Freeform 2"/>
          <p:cNvSpPr>
            <a:spLocks/>
          </p:cNvSpPr>
          <p:nvPr/>
        </p:nvSpPr>
        <p:spPr bwMode="auto">
          <a:xfrm>
            <a:off x="6876577" y="7119003"/>
            <a:ext cx="2563614" cy="2566240"/>
          </a:xfrm>
          <a:custGeom>
            <a:avLst/>
            <a:gdLst>
              <a:gd name="T0" fmla="*/ 708 w 711"/>
              <a:gd name="T1" fmla="*/ 420 h 711"/>
              <a:gd name="T2" fmla="*/ 703 w 711"/>
              <a:gd name="T3" fmla="*/ 382 h 711"/>
              <a:gd name="T4" fmla="*/ 699 w 711"/>
              <a:gd name="T5" fmla="*/ 351 h 711"/>
              <a:gd name="T6" fmla="*/ 688 w 711"/>
              <a:gd name="T7" fmla="*/ 261 h 711"/>
              <a:gd name="T8" fmla="*/ 693 w 711"/>
              <a:gd name="T9" fmla="*/ 243 h 711"/>
              <a:gd name="T10" fmla="*/ 694 w 711"/>
              <a:gd name="T11" fmla="*/ 212 h 711"/>
              <a:gd name="T12" fmla="*/ 674 w 711"/>
              <a:gd name="T13" fmla="*/ 211 h 711"/>
              <a:gd name="T14" fmla="*/ 626 w 711"/>
              <a:gd name="T15" fmla="*/ 208 h 711"/>
              <a:gd name="T16" fmla="*/ 616 w 711"/>
              <a:gd name="T17" fmla="*/ 182 h 711"/>
              <a:gd name="T18" fmla="*/ 578 w 711"/>
              <a:gd name="T19" fmla="*/ 208 h 711"/>
              <a:gd name="T20" fmla="*/ 542 w 711"/>
              <a:gd name="T21" fmla="*/ 189 h 711"/>
              <a:gd name="T22" fmla="*/ 525 w 711"/>
              <a:gd name="T23" fmla="*/ 181 h 711"/>
              <a:gd name="T24" fmla="*/ 492 w 711"/>
              <a:gd name="T25" fmla="*/ 192 h 711"/>
              <a:gd name="T26" fmla="*/ 430 w 711"/>
              <a:gd name="T27" fmla="*/ 162 h 711"/>
              <a:gd name="T28" fmla="*/ 418 w 711"/>
              <a:gd name="T29" fmla="*/ 161 h 711"/>
              <a:gd name="T30" fmla="*/ 389 w 711"/>
              <a:gd name="T31" fmla="*/ 163 h 711"/>
              <a:gd name="T32" fmla="*/ 367 w 711"/>
              <a:gd name="T33" fmla="*/ 142 h 711"/>
              <a:gd name="T34" fmla="*/ 360 w 711"/>
              <a:gd name="T35" fmla="*/ 55 h 711"/>
              <a:gd name="T36" fmla="*/ 311 w 711"/>
              <a:gd name="T37" fmla="*/ 7 h 711"/>
              <a:gd name="T38" fmla="*/ 271 w 711"/>
              <a:gd name="T39" fmla="*/ 3 h 711"/>
              <a:gd name="T40" fmla="*/ 196 w 711"/>
              <a:gd name="T41" fmla="*/ 296 h 711"/>
              <a:gd name="T42" fmla="*/ 7 w 711"/>
              <a:gd name="T43" fmla="*/ 294 h 711"/>
              <a:gd name="T44" fmla="*/ 41 w 711"/>
              <a:gd name="T45" fmla="*/ 326 h 711"/>
              <a:gd name="T46" fmla="*/ 83 w 711"/>
              <a:gd name="T47" fmla="*/ 356 h 711"/>
              <a:gd name="T48" fmla="*/ 89 w 711"/>
              <a:gd name="T49" fmla="*/ 400 h 711"/>
              <a:gd name="T50" fmla="*/ 118 w 711"/>
              <a:gd name="T51" fmla="*/ 458 h 711"/>
              <a:gd name="T52" fmla="*/ 164 w 711"/>
              <a:gd name="T53" fmla="*/ 487 h 711"/>
              <a:gd name="T54" fmla="*/ 198 w 711"/>
              <a:gd name="T55" fmla="*/ 446 h 711"/>
              <a:gd name="T56" fmla="*/ 236 w 711"/>
              <a:gd name="T57" fmla="*/ 432 h 711"/>
              <a:gd name="T58" fmla="*/ 312 w 711"/>
              <a:gd name="T59" fmla="*/ 501 h 711"/>
              <a:gd name="T60" fmla="*/ 321 w 711"/>
              <a:gd name="T61" fmla="*/ 552 h 711"/>
              <a:gd name="T62" fmla="*/ 363 w 711"/>
              <a:gd name="T63" fmla="*/ 556 h 711"/>
              <a:gd name="T64" fmla="*/ 380 w 711"/>
              <a:gd name="T65" fmla="*/ 584 h 711"/>
              <a:gd name="T66" fmla="*/ 389 w 711"/>
              <a:gd name="T67" fmla="*/ 646 h 711"/>
              <a:gd name="T68" fmla="*/ 429 w 711"/>
              <a:gd name="T69" fmla="*/ 668 h 711"/>
              <a:gd name="T70" fmla="*/ 482 w 711"/>
              <a:gd name="T71" fmla="*/ 699 h 711"/>
              <a:gd name="T72" fmla="*/ 511 w 711"/>
              <a:gd name="T73" fmla="*/ 710 h 711"/>
              <a:gd name="T74" fmla="*/ 515 w 711"/>
              <a:gd name="T75" fmla="*/ 686 h 711"/>
              <a:gd name="T76" fmla="*/ 513 w 711"/>
              <a:gd name="T77" fmla="*/ 579 h 711"/>
              <a:gd name="T78" fmla="*/ 552 w 711"/>
              <a:gd name="T79" fmla="*/ 537 h 711"/>
              <a:gd name="T80" fmla="*/ 554 w 711"/>
              <a:gd name="T81" fmla="*/ 512 h 711"/>
              <a:gd name="T82" fmla="*/ 590 w 711"/>
              <a:gd name="T83" fmla="*/ 526 h 711"/>
              <a:gd name="T84" fmla="*/ 626 w 711"/>
              <a:gd name="T85" fmla="*/ 459 h 711"/>
              <a:gd name="T86" fmla="*/ 644 w 711"/>
              <a:gd name="T87" fmla="*/ 456 h 711"/>
              <a:gd name="T88" fmla="*/ 667 w 711"/>
              <a:gd name="T89" fmla="*/ 475 h 711"/>
              <a:gd name="T90" fmla="*/ 711 w 711"/>
              <a:gd name="T91" fmla="*/ 4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1" h="711">
                <a:moveTo>
                  <a:pt x="711" y="455"/>
                </a:moveTo>
                <a:cubicBezTo>
                  <a:pt x="711" y="453"/>
                  <a:pt x="711" y="451"/>
                  <a:pt x="711" y="448"/>
                </a:cubicBezTo>
                <a:cubicBezTo>
                  <a:pt x="710" y="432"/>
                  <a:pt x="709" y="430"/>
                  <a:pt x="708" y="420"/>
                </a:cubicBezTo>
                <a:cubicBezTo>
                  <a:pt x="707" y="417"/>
                  <a:pt x="707" y="412"/>
                  <a:pt x="706" y="406"/>
                </a:cubicBezTo>
                <a:cubicBezTo>
                  <a:pt x="705" y="403"/>
                  <a:pt x="705" y="401"/>
                  <a:pt x="705" y="398"/>
                </a:cubicBezTo>
                <a:cubicBezTo>
                  <a:pt x="703" y="389"/>
                  <a:pt x="703" y="387"/>
                  <a:pt x="703" y="382"/>
                </a:cubicBezTo>
                <a:cubicBezTo>
                  <a:pt x="703" y="380"/>
                  <a:pt x="703" y="377"/>
                  <a:pt x="702" y="372"/>
                </a:cubicBezTo>
                <a:cubicBezTo>
                  <a:pt x="702" y="371"/>
                  <a:pt x="702" y="369"/>
                  <a:pt x="702" y="367"/>
                </a:cubicBezTo>
                <a:cubicBezTo>
                  <a:pt x="701" y="357"/>
                  <a:pt x="700" y="355"/>
                  <a:pt x="699" y="351"/>
                </a:cubicBezTo>
                <a:cubicBezTo>
                  <a:pt x="697" y="346"/>
                  <a:pt x="695" y="340"/>
                  <a:pt x="692" y="321"/>
                </a:cubicBezTo>
                <a:cubicBezTo>
                  <a:pt x="691" y="310"/>
                  <a:pt x="689" y="303"/>
                  <a:pt x="688" y="298"/>
                </a:cubicBezTo>
                <a:cubicBezTo>
                  <a:pt x="685" y="286"/>
                  <a:pt x="684" y="282"/>
                  <a:pt x="688" y="261"/>
                </a:cubicBezTo>
                <a:cubicBezTo>
                  <a:pt x="689" y="256"/>
                  <a:pt x="690" y="253"/>
                  <a:pt x="691" y="250"/>
                </a:cubicBezTo>
                <a:cubicBezTo>
                  <a:pt x="691" y="250"/>
                  <a:pt x="691" y="250"/>
                  <a:pt x="691" y="250"/>
                </a:cubicBezTo>
                <a:cubicBezTo>
                  <a:pt x="693" y="243"/>
                  <a:pt x="693" y="243"/>
                  <a:pt x="693" y="243"/>
                </a:cubicBezTo>
                <a:cubicBezTo>
                  <a:pt x="693" y="241"/>
                  <a:pt x="694" y="239"/>
                  <a:pt x="694" y="237"/>
                </a:cubicBezTo>
                <a:cubicBezTo>
                  <a:pt x="697" y="226"/>
                  <a:pt x="697" y="224"/>
                  <a:pt x="695" y="219"/>
                </a:cubicBezTo>
                <a:cubicBezTo>
                  <a:pt x="694" y="217"/>
                  <a:pt x="694" y="215"/>
                  <a:pt x="694" y="212"/>
                </a:cubicBezTo>
                <a:cubicBezTo>
                  <a:pt x="695" y="211"/>
                  <a:pt x="695" y="211"/>
                  <a:pt x="695" y="210"/>
                </a:cubicBezTo>
                <a:cubicBezTo>
                  <a:pt x="692" y="210"/>
                  <a:pt x="688" y="210"/>
                  <a:pt x="684" y="210"/>
                </a:cubicBezTo>
                <a:cubicBezTo>
                  <a:pt x="681" y="211"/>
                  <a:pt x="678" y="211"/>
                  <a:pt x="674" y="211"/>
                </a:cubicBezTo>
                <a:cubicBezTo>
                  <a:pt x="661" y="213"/>
                  <a:pt x="653" y="216"/>
                  <a:pt x="648" y="218"/>
                </a:cubicBezTo>
                <a:cubicBezTo>
                  <a:pt x="645" y="220"/>
                  <a:pt x="642" y="221"/>
                  <a:pt x="640" y="221"/>
                </a:cubicBezTo>
                <a:cubicBezTo>
                  <a:pt x="634" y="221"/>
                  <a:pt x="631" y="217"/>
                  <a:pt x="626" y="208"/>
                </a:cubicBezTo>
                <a:cubicBezTo>
                  <a:pt x="620" y="196"/>
                  <a:pt x="618" y="186"/>
                  <a:pt x="618" y="182"/>
                </a:cubicBezTo>
                <a:cubicBezTo>
                  <a:pt x="618" y="182"/>
                  <a:pt x="618" y="182"/>
                  <a:pt x="618" y="181"/>
                </a:cubicBezTo>
                <a:cubicBezTo>
                  <a:pt x="617" y="182"/>
                  <a:pt x="617" y="182"/>
                  <a:pt x="616" y="182"/>
                </a:cubicBezTo>
                <a:cubicBezTo>
                  <a:pt x="613" y="184"/>
                  <a:pt x="613" y="185"/>
                  <a:pt x="613" y="185"/>
                </a:cubicBezTo>
                <a:cubicBezTo>
                  <a:pt x="611" y="190"/>
                  <a:pt x="609" y="192"/>
                  <a:pt x="594" y="196"/>
                </a:cubicBezTo>
                <a:cubicBezTo>
                  <a:pt x="585" y="199"/>
                  <a:pt x="581" y="204"/>
                  <a:pt x="578" y="208"/>
                </a:cubicBezTo>
                <a:cubicBezTo>
                  <a:pt x="576" y="211"/>
                  <a:pt x="573" y="214"/>
                  <a:pt x="569" y="214"/>
                </a:cubicBezTo>
                <a:cubicBezTo>
                  <a:pt x="565" y="214"/>
                  <a:pt x="561" y="211"/>
                  <a:pt x="555" y="205"/>
                </a:cubicBezTo>
                <a:cubicBezTo>
                  <a:pt x="549" y="199"/>
                  <a:pt x="545" y="193"/>
                  <a:pt x="542" y="189"/>
                </a:cubicBezTo>
                <a:cubicBezTo>
                  <a:pt x="542" y="188"/>
                  <a:pt x="541" y="187"/>
                  <a:pt x="541" y="187"/>
                </a:cubicBezTo>
                <a:cubicBezTo>
                  <a:pt x="538" y="182"/>
                  <a:pt x="536" y="180"/>
                  <a:pt x="531" y="180"/>
                </a:cubicBezTo>
                <a:cubicBezTo>
                  <a:pt x="529" y="180"/>
                  <a:pt x="527" y="180"/>
                  <a:pt x="525" y="181"/>
                </a:cubicBezTo>
                <a:cubicBezTo>
                  <a:pt x="517" y="182"/>
                  <a:pt x="513" y="186"/>
                  <a:pt x="509" y="189"/>
                </a:cubicBezTo>
                <a:cubicBezTo>
                  <a:pt x="507" y="192"/>
                  <a:pt x="504" y="194"/>
                  <a:pt x="500" y="194"/>
                </a:cubicBezTo>
                <a:cubicBezTo>
                  <a:pt x="497" y="194"/>
                  <a:pt x="495" y="194"/>
                  <a:pt x="492" y="192"/>
                </a:cubicBezTo>
                <a:cubicBezTo>
                  <a:pt x="488" y="190"/>
                  <a:pt x="487" y="190"/>
                  <a:pt x="486" y="189"/>
                </a:cubicBezTo>
                <a:cubicBezTo>
                  <a:pt x="483" y="189"/>
                  <a:pt x="480" y="188"/>
                  <a:pt x="466" y="179"/>
                </a:cubicBezTo>
                <a:cubicBezTo>
                  <a:pt x="445" y="166"/>
                  <a:pt x="441" y="165"/>
                  <a:pt x="430" y="162"/>
                </a:cubicBezTo>
                <a:cubicBezTo>
                  <a:pt x="426" y="161"/>
                  <a:pt x="426" y="161"/>
                  <a:pt x="426" y="161"/>
                </a:cubicBezTo>
                <a:cubicBezTo>
                  <a:pt x="424" y="160"/>
                  <a:pt x="422" y="160"/>
                  <a:pt x="421" y="160"/>
                </a:cubicBezTo>
                <a:cubicBezTo>
                  <a:pt x="420" y="160"/>
                  <a:pt x="419" y="160"/>
                  <a:pt x="418" y="161"/>
                </a:cubicBezTo>
                <a:cubicBezTo>
                  <a:pt x="417" y="162"/>
                  <a:pt x="415" y="163"/>
                  <a:pt x="412" y="163"/>
                </a:cubicBezTo>
                <a:cubicBezTo>
                  <a:pt x="409" y="163"/>
                  <a:pt x="406" y="162"/>
                  <a:pt x="402" y="161"/>
                </a:cubicBezTo>
                <a:cubicBezTo>
                  <a:pt x="398" y="159"/>
                  <a:pt x="393" y="161"/>
                  <a:pt x="389" y="163"/>
                </a:cubicBezTo>
                <a:cubicBezTo>
                  <a:pt x="386" y="165"/>
                  <a:pt x="383" y="167"/>
                  <a:pt x="380" y="167"/>
                </a:cubicBezTo>
                <a:cubicBezTo>
                  <a:pt x="380" y="167"/>
                  <a:pt x="380" y="167"/>
                  <a:pt x="380" y="167"/>
                </a:cubicBezTo>
                <a:cubicBezTo>
                  <a:pt x="371" y="167"/>
                  <a:pt x="369" y="155"/>
                  <a:pt x="367" y="142"/>
                </a:cubicBezTo>
                <a:cubicBezTo>
                  <a:pt x="367" y="141"/>
                  <a:pt x="367" y="140"/>
                  <a:pt x="367" y="139"/>
                </a:cubicBezTo>
                <a:cubicBezTo>
                  <a:pt x="363" y="104"/>
                  <a:pt x="362" y="90"/>
                  <a:pt x="361" y="70"/>
                </a:cubicBezTo>
                <a:cubicBezTo>
                  <a:pt x="360" y="55"/>
                  <a:pt x="360" y="55"/>
                  <a:pt x="360" y="55"/>
                </a:cubicBezTo>
                <a:cubicBezTo>
                  <a:pt x="358" y="40"/>
                  <a:pt x="359" y="29"/>
                  <a:pt x="360" y="21"/>
                </a:cubicBezTo>
                <a:cubicBezTo>
                  <a:pt x="360" y="19"/>
                  <a:pt x="360" y="15"/>
                  <a:pt x="360" y="13"/>
                </a:cubicBezTo>
                <a:cubicBezTo>
                  <a:pt x="352" y="13"/>
                  <a:pt x="328" y="11"/>
                  <a:pt x="311" y="7"/>
                </a:cubicBezTo>
                <a:cubicBezTo>
                  <a:pt x="306" y="6"/>
                  <a:pt x="302" y="5"/>
                  <a:pt x="298" y="5"/>
                </a:cubicBezTo>
                <a:cubicBezTo>
                  <a:pt x="292" y="4"/>
                  <a:pt x="286" y="4"/>
                  <a:pt x="281" y="4"/>
                </a:cubicBezTo>
                <a:cubicBezTo>
                  <a:pt x="278" y="4"/>
                  <a:pt x="274" y="4"/>
                  <a:pt x="271" y="3"/>
                </a:cubicBezTo>
                <a:cubicBezTo>
                  <a:pt x="260" y="3"/>
                  <a:pt x="239" y="1"/>
                  <a:pt x="230" y="0"/>
                </a:cubicBezTo>
                <a:cubicBezTo>
                  <a:pt x="217" y="130"/>
                  <a:pt x="201" y="285"/>
                  <a:pt x="198" y="294"/>
                </a:cubicBezTo>
                <a:cubicBezTo>
                  <a:pt x="197" y="295"/>
                  <a:pt x="197" y="295"/>
                  <a:pt x="196" y="296"/>
                </a:cubicBezTo>
                <a:cubicBezTo>
                  <a:pt x="194" y="298"/>
                  <a:pt x="189" y="299"/>
                  <a:pt x="173" y="299"/>
                </a:cubicBezTo>
                <a:cubicBezTo>
                  <a:pt x="127" y="299"/>
                  <a:pt x="21" y="288"/>
                  <a:pt x="0" y="285"/>
                </a:cubicBezTo>
                <a:cubicBezTo>
                  <a:pt x="1" y="287"/>
                  <a:pt x="2" y="290"/>
                  <a:pt x="7" y="294"/>
                </a:cubicBezTo>
                <a:cubicBezTo>
                  <a:pt x="16" y="300"/>
                  <a:pt x="18" y="303"/>
                  <a:pt x="22" y="307"/>
                </a:cubicBezTo>
                <a:cubicBezTo>
                  <a:pt x="24" y="310"/>
                  <a:pt x="26" y="312"/>
                  <a:pt x="32" y="317"/>
                </a:cubicBezTo>
                <a:cubicBezTo>
                  <a:pt x="36" y="321"/>
                  <a:pt x="39" y="324"/>
                  <a:pt x="41" y="326"/>
                </a:cubicBezTo>
                <a:cubicBezTo>
                  <a:pt x="45" y="330"/>
                  <a:pt x="47" y="333"/>
                  <a:pt x="57" y="338"/>
                </a:cubicBezTo>
                <a:cubicBezTo>
                  <a:pt x="60" y="340"/>
                  <a:pt x="63" y="341"/>
                  <a:pt x="65" y="342"/>
                </a:cubicBezTo>
                <a:cubicBezTo>
                  <a:pt x="76" y="348"/>
                  <a:pt x="79" y="350"/>
                  <a:pt x="83" y="356"/>
                </a:cubicBezTo>
                <a:cubicBezTo>
                  <a:pt x="86" y="361"/>
                  <a:pt x="86" y="363"/>
                  <a:pt x="87" y="368"/>
                </a:cubicBezTo>
                <a:cubicBezTo>
                  <a:pt x="87" y="371"/>
                  <a:pt x="88" y="375"/>
                  <a:pt x="89" y="381"/>
                </a:cubicBezTo>
                <a:cubicBezTo>
                  <a:pt x="90" y="388"/>
                  <a:pt x="90" y="394"/>
                  <a:pt x="89" y="400"/>
                </a:cubicBezTo>
                <a:cubicBezTo>
                  <a:pt x="89" y="409"/>
                  <a:pt x="88" y="416"/>
                  <a:pt x="94" y="427"/>
                </a:cubicBezTo>
                <a:cubicBezTo>
                  <a:pt x="99" y="436"/>
                  <a:pt x="99" y="442"/>
                  <a:pt x="99" y="447"/>
                </a:cubicBezTo>
                <a:cubicBezTo>
                  <a:pt x="100" y="451"/>
                  <a:pt x="100" y="453"/>
                  <a:pt x="118" y="458"/>
                </a:cubicBezTo>
                <a:cubicBezTo>
                  <a:pt x="132" y="461"/>
                  <a:pt x="139" y="462"/>
                  <a:pt x="145" y="462"/>
                </a:cubicBezTo>
                <a:cubicBezTo>
                  <a:pt x="152" y="463"/>
                  <a:pt x="155" y="463"/>
                  <a:pt x="160" y="471"/>
                </a:cubicBezTo>
                <a:cubicBezTo>
                  <a:pt x="164" y="475"/>
                  <a:pt x="164" y="482"/>
                  <a:pt x="164" y="487"/>
                </a:cubicBezTo>
                <a:cubicBezTo>
                  <a:pt x="164" y="486"/>
                  <a:pt x="164" y="486"/>
                  <a:pt x="165" y="486"/>
                </a:cubicBezTo>
                <a:cubicBezTo>
                  <a:pt x="169" y="481"/>
                  <a:pt x="172" y="476"/>
                  <a:pt x="174" y="472"/>
                </a:cubicBezTo>
                <a:cubicBezTo>
                  <a:pt x="178" y="464"/>
                  <a:pt x="183" y="456"/>
                  <a:pt x="198" y="446"/>
                </a:cubicBezTo>
                <a:cubicBezTo>
                  <a:pt x="206" y="442"/>
                  <a:pt x="206" y="438"/>
                  <a:pt x="206" y="434"/>
                </a:cubicBezTo>
                <a:cubicBezTo>
                  <a:pt x="206" y="431"/>
                  <a:pt x="206" y="424"/>
                  <a:pt x="213" y="424"/>
                </a:cubicBezTo>
                <a:cubicBezTo>
                  <a:pt x="217" y="424"/>
                  <a:pt x="222" y="426"/>
                  <a:pt x="236" y="432"/>
                </a:cubicBezTo>
                <a:cubicBezTo>
                  <a:pt x="251" y="439"/>
                  <a:pt x="261" y="442"/>
                  <a:pt x="268" y="444"/>
                </a:cubicBezTo>
                <a:cubicBezTo>
                  <a:pt x="281" y="447"/>
                  <a:pt x="286" y="449"/>
                  <a:pt x="297" y="468"/>
                </a:cubicBezTo>
                <a:cubicBezTo>
                  <a:pt x="308" y="488"/>
                  <a:pt x="309" y="492"/>
                  <a:pt x="312" y="501"/>
                </a:cubicBezTo>
                <a:cubicBezTo>
                  <a:pt x="313" y="506"/>
                  <a:pt x="315" y="512"/>
                  <a:pt x="319" y="522"/>
                </a:cubicBezTo>
                <a:cubicBezTo>
                  <a:pt x="324" y="536"/>
                  <a:pt x="322" y="545"/>
                  <a:pt x="321" y="550"/>
                </a:cubicBezTo>
                <a:cubicBezTo>
                  <a:pt x="321" y="551"/>
                  <a:pt x="321" y="552"/>
                  <a:pt x="321" y="552"/>
                </a:cubicBezTo>
                <a:cubicBezTo>
                  <a:pt x="324" y="554"/>
                  <a:pt x="333" y="555"/>
                  <a:pt x="337" y="556"/>
                </a:cubicBezTo>
                <a:cubicBezTo>
                  <a:pt x="342" y="557"/>
                  <a:pt x="347" y="557"/>
                  <a:pt x="351" y="557"/>
                </a:cubicBezTo>
                <a:cubicBezTo>
                  <a:pt x="356" y="557"/>
                  <a:pt x="360" y="556"/>
                  <a:pt x="363" y="556"/>
                </a:cubicBezTo>
                <a:cubicBezTo>
                  <a:pt x="365" y="556"/>
                  <a:pt x="367" y="555"/>
                  <a:pt x="368" y="555"/>
                </a:cubicBezTo>
                <a:cubicBezTo>
                  <a:pt x="376" y="555"/>
                  <a:pt x="377" y="563"/>
                  <a:pt x="378" y="573"/>
                </a:cubicBezTo>
                <a:cubicBezTo>
                  <a:pt x="379" y="581"/>
                  <a:pt x="380" y="583"/>
                  <a:pt x="380" y="584"/>
                </a:cubicBezTo>
                <a:cubicBezTo>
                  <a:pt x="380" y="585"/>
                  <a:pt x="381" y="587"/>
                  <a:pt x="383" y="604"/>
                </a:cubicBezTo>
                <a:cubicBezTo>
                  <a:pt x="385" y="618"/>
                  <a:pt x="385" y="627"/>
                  <a:pt x="385" y="633"/>
                </a:cubicBezTo>
                <a:cubicBezTo>
                  <a:pt x="385" y="641"/>
                  <a:pt x="385" y="642"/>
                  <a:pt x="389" y="646"/>
                </a:cubicBezTo>
                <a:cubicBezTo>
                  <a:pt x="390" y="647"/>
                  <a:pt x="391" y="648"/>
                  <a:pt x="392" y="650"/>
                </a:cubicBezTo>
                <a:cubicBezTo>
                  <a:pt x="395" y="652"/>
                  <a:pt x="399" y="654"/>
                  <a:pt x="404" y="656"/>
                </a:cubicBezTo>
                <a:cubicBezTo>
                  <a:pt x="421" y="665"/>
                  <a:pt x="426" y="667"/>
                  <a:pt x="429" y="668"/>
                </a:cubicBezTo>
                <a:cubicBezTo>
                  <a:pt x="433" y="670"/>
                  <a:pt x="434" y="671"/>
                  <a:pt x="447" y="679"/>
                </a:cubicBezTo>
                <a:cubicBezTo>
                  <a:pt x="458" y="686"/>
                  <a:pt x="461" y="690"/>
                  <a:pt x="463" y="693"/>
                </a:cubicBezTo>
                <a:cubicBezTo>
                  <a:pt x="464" y="695"/>
                  <a:pt x="465" y="696"/>
                  <a:pt x="482" y="699"/>
                </a:cubicBezTo>
                <a:cubicBezTo>
                  <a:pt x="497" y="702"/>
                  <a:pt x="505" y="707"/>
                  <a:pt x="509" y="710"/>
                </a:cubicBezTo>
                <a:cubicBezTo>
                  <a:pt x="510" y="711"/>
                  <a:pt x="511" y="711"/>
                  <a:pt x="511" y="711"/>
                </a:cubicBezTo>
                <a:cubicBezTo>
                  <a:pt x="511" y="711"/>
                  <a:pt x="511" y="710"/>
                  <a:pt x="511" y="710"/>
                </a:cubicBezTo>
                <a:cubicBezTo>
                  <a:pt x="513" y="703"/>
                  <a:pt x="516" y="702"/>
                  <a:pt x="517" y="702"/>
                </a:cubicBezTo>
                <a:cubicBezTo>
                  <a:pt x="518" y="702"/>
                  <a:pt x="518" y="702"/>
                  <a:pt x="518" y="702"/>
                </a:cubicBezTo>
                <a:cubicBezTo>
                  <a:pt x="517" y="696"/>
                  <a:pt x="515" y="689"/>
                  <a:pt x="515" y="686"/>
                </a:cubicBezTo>
                <a:cubicBezTo>
                  <a:pt x="509" y="661"/>
                  <a:pt x="502" y="648"/>
                  <a:pt x="498" y="640"/>
                </a:cubicBezTo>
                <a:cubicBezTo>
                  <a:pt x="490" y="626"/>
                  <a:pt x="489" y="620"/>
                  <a:pt x="501" y="600"/>
                </a:cubicBezTo>
                <a:cubicBezTo>
                  <a:pt x="509" y="589"/>
                  <a:pt x="511" y="583"/>
                  <a:pt x="513" y="579"/>
                </a:cubicBezTo>
                <a:cubicBezTo>
                  <a:pt x="517" y="573"/>
                  <a:pt x="518" y="571"/>
                  <a:pt x="530" y="559"/>
                </a:cubicBezTo>
                <a:cubicBezTo>
                  <a:pt x="540" y="550"/>
                  <a:pt x="546" y="544"/>
                  <a:pt x="550" y="540"/>
                </a:cubicBezTo>
                <a:cubicBezTo>
                  <a:pt x="551" y="539"/>
                  <a:pt x="552" y="538"/>
                  <a:pt x="552" y="537"/>
                </a:cubicBezTo>
                <a:cubicBezTo>
                  <a:pt x="543" y="527"/>
                  <a:pt x="539" y="522"/>
                  <a:pt x="540" y="516"/>
                </a:cubicBezTo>
                <a:cubicBezTo>
                  <a:pt x="541" y="515"/>
                  <a:pt x="542" y="512"/>
                  <a:pt x="547" y="512"/>
                </a:cubicBezTo>
                <a:cubicBezTo>
                  <a:pt x="554" y="512"/>
                  <a:pt x="554" y="512"/>
                  <a:pt x="554" y="512"/>
                </a:cubicBezTo>
                <a:cubicBezTo>
                  <a:pt x="567" y="512"/>
                  <a:pt x="577" y="513"/>
                  <a:pt x="582" y="518"/>
                </a:cubicBezTo>
                <a:cubicBezTo>
                  <a:pt x="585" y="522"/>
                  <a:pt x="584" y="526"/>
                  <a:pt x="583" y="530"/>
                </a:cubicBezTo>
                <a:cubicBezTo>
                  <a:pt x="585" y="529"/>
                  <a:pt x="587" y="528"/>
                  <a:pt x="590" y="526"/>
                </a:cubicBezTo>
                <a:cubicBezTo>
                  <a:pt x="621" y="503"/>
                  <a:pt x="626" y="498"/>
                  <a:pt x="626" y="498"/>
                </a:cubicBezTo>
                <a:cubicBezTo>
                  <a:pt x="627" y="498"/>
                  <a:pt x="633" y="492"/>
                  <a:pt x="632" y="486"/>
                </a:cubicBezTo>
                <a:cubicBezTo>
                  <a:pt x="632" y="478"/>
                  <a:pt x="628" y="464"/>
                  <a:pt x="626" y="459"/>
                </a:cubicBezTo>
                <a:cubicBezTo>
                  <a:pt x="624" y="456"/>
                  <a:pt x="622" y="453"/>
                  <a:pt x="624" y="450"/>
                </a:cubicBezTo>
                <a:cubicBezTo>
                  <a:pt x="624" y="447"/>
                  <a:pt x="626" y="446"/>
                  <a:pt x="628" y="446"/>
                </a:cubicBezTo>
                <a:cubicBezTo>
                  <a:pt x="630" y="446"/>
                  <a:pt x="632" y="447"/>
                  <a:pt x="644" y="456"/>
                </a:cubicBezTo>
                <a:cubicBezTo>
                  <a:pt x="655" y="465"/>
                  <a:pt x="657" y="470"/>
                  <a:pt x="658" y="473"/>
                </a:cubicBezTo>
                <a:cubicBezTo>
                  <a:pt x="658" y="473"/>
                  <a:pt x="659" y="474"/>
                  <a:pt x="659" y="474"/>
                </a:cubicBezTo>
                <a:cubicBezTo>
                  <a:pt x="659" y="474"/>
                  <a:pt x="662" y="475"/>
                  <a:pt x="667" y="475"/>
                </a:cubicBezTo>
                <a:cubicBezTo>
                  <a:pt x="670" y="476"/>
                  <a:pt x="673" y="476"/>
                  <a:pt x="676" y="476"/>
                </a:cubicBezTo>
                <a:cubicBezTo>
                  <a:pt x="690" y="476"/>
                  <a:pt x="698" y="472"/>
                  <a:pt x="703" y="463"/>
                </a:cubicBezTo>
                <a:cubicBezTo>
                  <a:pt x="705" y="458"/>
                  <a:pt x="708" y="455"/>
                  <a:pt x="711" y="45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 name="Freeform 3"/>
          <p:cNvSpPr>
            <a:spLocks/>
          </p:cNvSpPr>
          <p:nvPr/>
        </p:nvSpPr>
        <p:spPr bwMode="auto">
          <a:xfrm>
            <a:off x="6391143" y="6859231"/>
            <a:ext cx="1293614" cy="1317232"/>
          </a:xfrm>
          <a:custGeom>
            <a:avLst/>
            <a:gdLst>
              <a:gd name="T0" fmla="*/ 130 w 359"/>
              <a:gd name="T1" fmla="*/ 346 h 365"/>
              <a:gd name="T2" fmla="*/ 132 w 359"/>
              <a:gd name="T3" fmla="*/ 346 h 365"/>
              <a:gd name="T4" fmla="*/ 308 w 359"/>
              <a:gd name="T5" fmla="*/ 361 h 365"/>
              <a:gd name="T6" fmla="*/ 326 w 359"/>
              <a:gd name="T7" fmla="*/ 360 h 365"/>
              <a:gd name="T8" fmla="*/ 357 w 359"/>
              <a:gd name="T9" fmla="*/ 66 h 365"/>
              <a:gd name="T10" fmla="*/ 359 w 359"/>
              <a:gd name="T11" fmla="*/ 40 h 365"/>
              <a:gd name="T12" fmla="*/ 318 w 359"/>
              <a:gd name="T13" fmla="*/ 37 h 365"/>
              <a:gd name="T14" fmla="*/ 318 w 359"/>
              <a:gd name="T15" fmla="*/ 37 h 365"/>
              <a:gd name="T16" fmla="*/ 308 w 359"/>
              <a:gd name="T17" fmla="*/ 36 h 365"/>
              <a:gd name="T18" fmla="*/ 306 w 359"/>
              <a:gd name="T19" fmla="*/ 36 h 365"/>
              <a:gd name="T20" fmla="*/ 297 w 359"/>
              <a:gd name="T21" fmla="*/ 35 h 365"/>
              <a:gd name="T22" fmla="*/ 294 w 359"/>
              <a:gd name="T23" fmla="*/ 35 h 365"/>
              <a:gd name="T24" fmla="*/ 285 w 359"/>
              <a:gd name="T25" fmla="*/ 34 h 365"/>
              <a:gd name="T26" fmla="*/ 282 w 359"/>
              <a:gd name="T27" fmla="*/ 34 h 365"/>
              <a:gd name="T28" fmla="*/ 273 w 359"/>
              <a:gd name="T29" fmla="*/ 33 h 365"/>
              <a:gd name="T30" fmla="*/ 270 w 359"/>
              <a:gd name="T31" fmla="*/ 32 h 365"/>
              <a:gd name="T32" fmla="*/ 261 w 359"/>
              <a:gd name="T33" fmla="*/ 32 h 365"/>
              <a:gd name="T34" fmla="*/ 258 w 359"/>
              <a:gd name="T35" fmla="*/ 31 h 365"/>
              <a:gd name="T36" fmla="*/ 250 w 359"/>
              <a:gd name="T37" fmla="*/ 30 h 365"/>
              <a:gd name="T38" fmla="*/ 246 w 359"/>
              <a:gd name="T39" fmla="*/ 30 h 365"/>
              <a:gd name="T40" fmla="*/ 238 w 359"/>
              <a:gd name="T41" fmla="*/ 29 h 365"/>
              <a:gd name="T42" fmla="*/ 235 w 359"/>
              <a:gd name="T43" fmla="*/ 28 h 365"/>
              <a:gd name="T44" fmla="*/ 226 w 359"/>
              <a:gd name="T45" fmla="*/ 27 h 365"/>
              <a:gd name="T46" fmla="*/ 222 w 359"/>
              <a:gd name="T47" fmla="*/ 27 h 365"/>
              <a:gd name="T48" fmla="*/ 214 w 359"/>
              <a:gd name="T49" fmla="*/ 26 h 365"/>
              <a:gd name="T50" fmla="*/ 210 w 359"/>
              <a:gd name="T51" fmla="*/ 25 h 365"/>
              <a:gd name="T52" fmla="*/ 201 w 359"/>
              <a:gd name="T53" fmla="*/ 24 h 365"/>
              <a:gd name="T54" fmla="*/ 198 w 359"/>
              <a:gd name="T55" fmla="*/ 23 h 365"/>
              <a:gd name="T56" fmla="*/ 189 w 359"/>
              <a:gd name="T57" fmla="*/ 22 h 365"/>
              <a:gd name="T58" fmla="*/ 186 w 359"/>
              <a:gd name="T59" fmla="*/ 22 h 365"/>
              <a:gd name="T60" fmla="*/ 178 w 359"/>
              <a:gd name="T61" fmla="*/ 21 h 365"/>
              <a:gd name="T62" fmla="*/ 175 w 359"/>
              <a:gd name="T63" fmla="*/ 20 h 365"/>
              <a:gd name="T64" fmla="*/ 167 w 359"/>
              <a:gd name="T65" fmla="*/ 19 h 365"/>
              <a:gd name="T66" fmla="*/ 165 w 359"/>
              <a:gd name="T67" fmla="*/ 19 h 365"/>
              <a:gd name="T68" fmla="*/ 155 w 359"/>
              <a:gd name="T69" fmla="*/ 17 h 365"/>
              <a:gd name="T70" fmla="*/ 154 w 359"/>
              <a:gd name="T71" fmla="*/ 17 h 365"/>
              <a:gd name="T72" fmla="*/ 144 w 359"/>
              <a:gd name="T73" fmla="*/ 15 h 365"/>
              <a:gd name="T74" fmla="*/ 143 w 359"/>
              <a:gd name="T75" fmla="*/ 15 h 365"/>
              <a:gd name="T76" fmla="*/ 133 w 359"/>
              <a:gd name="T77" fmla="*/ 14 h 365"/>
              <a:gd name="T78" fmla="*/ 132 w 359"/>
              <a:gd name="T79" fmla="*/ 14 h 365"/>
              <a:gd name="T80" fmla="*/ 123 w 359"/>
              <a:gd name="T81" fmla="*/ 12 h 365"/>
              <a:gd name="T82" fmla="*/ 123 w 359"/>
              <a:gd name="T83" fmla="*/ 12 h 365"/>
              <a:gd name="T84" fmla="*/ 52 w 359"/>
              <a:gd name="T85" fmla="*/ 0 h 365"/>
              <a:gd name="T86" fmla="*/ 51 w 359"/>
              <a:gd name="T87" fmla="*/ 1 h 365"/>
              <a:gd name="T88" fmla="*/ 51 w 359"/>
              <a:gd name="T89" fmla="*/ 0 h 365"/>
              <a:gd name="T90" fmla="*/ 47 w 359"/>
              <a:gd name="T91" fmla="*/ 29 h 365"/>
              <a:gd name="T92" fmla="*/ 0 w 359"/>
              <a:gd name="T93" fmla="*/ 365 h 365"/>
              <a:gd name="T94" fmla="*/ 36 w 359"/>
              <a:gd name="T95" fmla="*/ 361 h 365"/>
              <a:gd name="T96" fmla="*/ 36 w 359"/>
              <a:gd name="T97" fmla="*/ 337 h 365"/>
              <a:gd name="T98" fmla="*/ 130 w 359"/>
              <a:gd name="T99" fmla="*/ 346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9" h="365">
                <a:moveTo>
                  <a:pt x="130" y="346"/>
                </a:moveTo>
                <a:cubicBezTo>
                  <a:pt x="132" y="346"/>
                  <a:pt x="132" y="346"/>
                  <a:pt x="132" y="346"/>
                </a:cubicBezTo>
                <a:cubicBezTo>
                  <a:pt x="133" y="347"/>
                  <a:pt x="258" y="361"/>
                  <a:pt x="308" y="361"/>
                </a:cubicBezTo>
                <a:cubicBezTo>
                  <a:pt x="320" y="361"/>
                  <a:pt x="324" y="360"/>
                  <a:pt x="326" y="360"/>
                </a:cubicBezTo>
                <a:cubicBezTo>
                  <a:pt x="329" y="345"/>
                  <a:pt x="340" y="234"/>
                  <a:pt x="357" y="66"/>
                </a:cubicBezTo>
                <a:cubicBezTo>
                  <a:pt x="359" y="40"/>
                  <a:pt x="359" y="40"/>
                  <a:pt x="359" y="40"/>
                </a:cubicBezTo>
                <a:cubicBezTo>
                  <a:pt x="347" y="39"/>
                  <a:pt x="333" y="38"/>
                  <a:pt x="318" y="37"/>
                </a:cubicBezTo>
                <a:cubicBezTo>
                  <a:pt x="318" y="37"/>
                  <a:pt x="318" y="37"/>
                  <a:pt x="318" y="37"/>
                </a:cubicBezTo>
                <a:cubicBezTo>
                  <a:pt x="315" y="37"/>
                  <a:pt x="311" y="37"/>
                  <a:pt x="308" y="36"/>
                </a:cubicBezTo>
                <a:cubicBezTo>
                  <a:pt x="307" y="36"/>
                  <a:pt x="307" y="36"/>
                  <a:pt x="306" y="36"/>
                </a:cubicBezTo>
                <a:cubicBezTo>
                  <a:pt x="303" y="36"/>
                  <a:pt x="300" y="36"/>
                  <a:pt x="297" y="35"/>
                </a:cubicBezTo>
                <a:cubicBezTo>
                  <a:pt x="296" y="35"/>
                  <a:pt x="295" y="35"/>
                  <a:pt x="294" y="35"/>
                </a:cubicBezTo>
                <a:cubicBezTo>
                  <a:pt x="291" y="35"/>
                  <a:pt x="288" y="34"/>
                  <a:pt x="285" y="34"/>
                </a:cubicBezTo>
                <a:cubicBezTo>
                  <a:pt x="284" y="34"/>
                  <a:pt x="283" y="34"/>
                  <a:pt x="282" y="34"/>
                </a:cubicBezTo>
                <a:cubicBezTo>
                  <a:pt x="279" y="34"/>
                  <a:pt x="276" y="33"/>
                  <a:pt x="273" y="33"/>
                </a:cubicBezTo>
                <a:cubicBezTo>
                  <a:pt x="272" y="33"/>
                  <a:pt x="271" y="33"/>
                  <a:pt x="270" y="32"/>
                </a:cubicBezTo>
                <a:cubicBezTo>
                  <a:pt x="267" y="32"/>
                  <a:pt x="264" y="32"/>
                  <a:pt x="261" y="32"/>
                </a:cubicBezTo>
                <a:cubicBezTo>
                  <a:pt x="260" y="31"/>
                  <a:pt x="259" y="31"/>
                  <a:pt x="258" y="31"/>
                </a:cubicBezTo>
                <a:cubicBezTo>
                  <a:pt x="255" y="31"/>
                  <a:pt x="253" y="30"/>
                  <a:pt x="250" y="30"/>
                </a:cubicBezTo>
                <a:cubicBezTo>
                  <a:pt x="249" y="30"/>
                  <a:pt x="247" y="30"/>
                  <a:pt x="246" y="30"/>
                </a:cubicBezTo>
                <a:cubicBezTo>
                  <a:pt x="243" y="29"/>
                  <a:pt x="241" y="29"/>
                  <a:pt x="238" y="29"/>
                </a:cubicBezTo>
                <a:cubicBezTo>
                  <a:pt x="237" y="29"/>
                  <a:pt x="236" y="28"/>
                  <a:pt x="235" y="28"/>
                </a:cubicBezTo>
                <a:cubicBezTo>
                  <a:pt x="232" y="28"/>
                  <a:pt x="229" y="28"/>
                  <a:pt x="226" y="27"/>
                </a:cubicBezTo>
                <a:cubicBezTo>
                  <a:pt x="225" y="27"/>
                  <a:pt x="223" y="27"/>
                  <a:pt x="222" y="27"/>
                </a:cubicBezTo>
                <a:cubicBezTo>
                  <a:pt x="219" y="26"/>
                  <a:pt x="217" y="26"/>
                  <a:pt x="214" y="26"/>
                </a:cubicBezTo>
                <a:cubicBezTo>
                  <a:pt x="212" y="25"/>
                  <a:pt x="211" y="25"/>
                  <a:pt x="210" y="25"/>
                </a:cubicBezTo>
                <a:cubicBezTo>
                  <a:pt x="207" y="25"/>
                  <a:pt x="204" y="24"/>
                  <a:pt x="201" y="24"/>
                </a:cubicBezTo>
                <a:cubicBezTo>
                  <a:pt x="200" y="24"/>
                  <a:pt x="199" y="24"/>
                  <a:pt x="198" y="23"/>
                </a:cubicBezTo>
                <a:cubicBezTo>
                  <a:pt x="195" y="23"/>
                  <a:pt x="192" y="23"/>
                  <a:pt x="189" y="22"/>
                </a:cubicBezTo>
                <a:cubicBezTo>
                  <a:pt x="188" y="22"/>
                  <a:pt x="187" y="22"/>
                  <a:pt x="186" y="22"/>
                </a:cubicBezTo>
                <a:cubicBezTo>
                  <a:pt x="183" y="21"/>
                  <a:pt x="181" y="21"/>
                  <a:pt x="178" y="21"/>
                </a:cubicBezTo>
                <a:cubicBezTo>
                  <a:pt x="177" y="20"/>
                  <a:pt x="176" y="20"/>
                  <a:pt x="175" y="20"/>
                </a:cubicBezTo>
                <a:cubicBezTo>
                  <a:pt x="172" y="20"/>
                  <a:pt x="169" y="19"/>
                  <a:pt x="167" y="19"/>
                </a:cubicBezTo>
                <a:cubicBezTo>
                  <a:pt x="166" y="19"/>
                  <a:pt x="165" y="19"/>
                  <a:pt x="165" y="19"/>
                </a:cubicBezTo>
                <a:cubicBezTo>
                  <a:pt x="161" y="18"/>
                  <a:pt x="158" y="18"/>
                  <a:pt x="155" y="17"/>
                </a:cubicBezTo>
                <a:cubicBezTo>
                  <a:pt x="155" y="17"/>
                  <a:pt x="154" y="17"/>
                  <a:pt x="154" y="17"/>
                </a:cubicBezTo>
                <a:cubicBezTo>
                  <a:pt x="150" y="16"/>
                  <a:pt x="147" y="16"/>
                  <a:pt x="144" y="15"/>
                </a:cubicBezTo>
                <a:cubicBezTo>
                  <a:pt x="144" y="15"/>
                  <a:pt x="143" y="15"/>
                  <a:pt x="143" y="15"/>
                </a:cubicBezTo>
                <a:cubicBezTo>
                  <a:pt x="140" y="15"/>
                  <a:pt x="136" y="14"/>
                  <a:pt x="133" y="14"/>
                </a:cubicBezTo>
                <a:cubicBezTo>
                  <a:pt x="133" y="14"/>
                  <a:pt x="133" y="14"/>
                  <a:pt x="132" y="14"/>
                </a:cubicBezTo>
                <a:cubicBezTo>
                  <a:pt x="129" y="13"/>
                  <a:pt x="126" y="13"/>
                  <a:pt x="123" y="12"/>
                </a:cubicBezTo>
                <a:cubicBezTo>
                  <a:pt x="123" y="12"/>
                  <a:pt x="123" y="12"/>
                  <a:pt x="123" y="12"/>
                </a:cubicBezTo>
                <a:cubicBezTo>
                  <a:pt x="88" y="7"/>
                  <a:pt x="61" y="2"/>
                  <a:pt x="52" y="0"/>
                </a:cubicBezTo>
                <a:cubicBezTo>
                  <a:pt x="51" y="1"/>
                  <a:pt x="51" y="1"/>
                  <a:pt x="51" y="1"/>
                </a:cubicBezTo>
                <a:cubicBezTo>
                  <a:pt x="51" y="0"/>
                  <a:pt x="51" y="0"/>
                  <a:pt x="51" y="0"/>
                </a:cubicBezTo>
                <a:cubicBezTo>
                  <a:pt x="47" y="29"/>
                  <a:pt x="47" y="29"/>
                  <a:pt x="47" y="29"/>
                </a:cubicBezTo>
                <a:cubicBezTo>
                  <a:pt x="0" y="365"/>
                  <a:pt x="0" y="365"/>
                  <a:pt x="0" y="365"/>
                </a:cubicBezTo>
                <a:cubicBezTo>
                  <a:pt x="36" y="361"/>
                  <a:pt x="36" y="361"/>
                  <a:pt x="36" y="361"/>
                </a:cubicBezTo>
                <a:cubicBezTo>
                  <a:pt x="36" y="337"/>
                  <a:pt x="36" y="337"/>
                  <a:pt x="36" y="337"/>
                </a:cubicBezTo>
                <a:cubicBezTo>
                  <a:pt x="130" y="346"/>
                  <a:pt x="130" y="346"/>
                  <a:pt x="130" y="346"/>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5" name="Freeform 4"/>
          <p:cNvSpPr>
            <a:spLocks/>
          </p:cNvSpPr>
          <p:nvPr/>
        </p:nvSpPr>
        <p:spPr bwMode="auto">
          <a:xfrm>
            <a:off x="8894401" y="5492143"/>
            <a:ext cx="1099442" cy="700600"/>
          </a:xfrm>
          <a:custGeom>
            <a:avLst/>
            <a:gdLst>
              <a:gd name="T0" fmla="*/ 12 w 305"/>
              <a:gd name="T1" fmla="*/ 35 h 194"/>
              <a:gd name="T2" fmla="*/ 0 w 305"/>
              <a:gd name="T3" fmla="*/ 56 h 194"/>
              <a:gd name="T4" fmla="*/ 38 w 305"/>
              <a:gd name="T5" fmla="*/ 181 h 194"/>
              <a:gd name="T6" fmla="*/ 39 w 305"/>
              <a:gd name="T7" fmla="*/ 194 h 194"/>
              <a:gd name="T8" fmla="*/ 191 w 305"/>
              <a:gd name="T9" fmla="*/ 188 h 194"/>
              <a:gd name="T10" fmla="*/ 192 w 305"/>
              <a:gd name="T11" fmla="*/ 188 h 194"/>
              <a:gd name="T12" fmla="*/ 196 w 305"/>
              <a:gd name="T13" fmla="*/ 188 h 194"/>
              <a:gd name="T14" fmla="*/ 196 w 305"/>
              <a:gd name="T15" fmla="*/ 188 h 194"/>
              <a:gd name="T16" fmla="*/ 199 w 305"/>
              <a:gd name="T17" fmla="*/ 188 h 194"/>
              <a:gd name="T18" fmla="*/ 200 w 305"/>
              <a:gd name="T19" fmla="*/ 188 h 194"/>
              <a:gd name="T20" fmla="*/ 202 w 305"/>
              <a:gd name="T21" fmla="*/ 187 h 194"/>
              <a:gd name="T22" fmla="*/ 203 w 305"/>
              <a:gd name="T23" fmla="*/ 187 h 194"/>
              <a:gd name="T24" fmla="*/ 205 w 305"/>
              <a:gd name="T25" fmla="*/ 187 h 194"/>
              <a:gd name="T26" fmla="*/ 206 w 305"/>
              <a:gd name="T27" fmla="*/ 187 h 194"/>
              <a:gd name="T28" fmla="*/ 207 w 305"/>
              <a:gd name="T29" fmla="*/ 187 h 194"/>
              <a:gd name="T30" fmla="*/ 208 w 305"/>
              <a:gd name="T31" fmla="*/ 187 h 194"/>
              <a:gd name="T32" fmla="*/ 215 w 305"/>
              <a:gd name="T33" fmla="*/ 187 h 194"/>
              <a:gd name="T34" fmla="*/ 247 w 305"/>
              <a:gd name="T35" fmla="*/ 191 h 194"/>
              <a:gd name="T36" fmla="*/ 251 w 305"/>
              <a:gd name="T37" fmla="*/ 192 h 194"/>
              <a:gd name="T38" fmla="*/ 262 w 305"/>
              <a:gd name="T39" fmla="*/ 194 h 194"/>
              <a:gd name="T40" fmla="*/ 263 w 305"/>
              <a:gd name="T41" fmla="*/ 194 h 194"/>
              <a:gd name="T42" fmla="*/ 263 w 305"/>
              <a:gd name="T43" fmla="*/ 193 h 194"/>
              <a:gd name="T44" fmla="*/ 267 w 305"/>
              <a:gd name="T45" fmla="*/ 187 h 194"/>
              <a:gd name="T46" fmla="*/ 268 w 305"/>
              <a:gd name="T47" fmla="*/ 177 h 194"/>
              <a:gd name="T48" fmla="*/ 263 w 305"/>
              <a:gd name="T49" fmla="*/ 157 h 194"/>
              <a:gd name="T50" fmla="*/ 261 w 305"/>
              <a:gd name="T51" fmla="*/ 151 h 194"/>
              <a:gd name="T52" fmla="*/ 261 w 305"/>
              <a:gd name="T53" fmla="*/ 150 h 194"/>
              <a:gd name="T54" fmla="*/ 261 w 305"/>
              <a:gd name="T55" fmla="*/ 135 h 194"/>
              <a:gd name="T56" fmla="*/ 269 w 305"/>
              <a:gd name="T57" fmla="*/ 128 h 194"/>
              <a:gd name="T58" fmla="*/ 280 w 305"/>
              <a:gd name="T59" fmla="*/ 123 h 194"/>
              <a:gd name="T60" fmla="*/ 291 w 305"/>
              <a:gd name="T61" fmla="*/ 119 h 194"/>
              <a:gd name="T62" fmla="*/ 300 w 305"/>
              <a:gd name="T63" fmla="*/ 117 h 194"/>
              <a:gd name="T64" fmla="*/ 305 w 305"/>
              <a:gd name="T65" fmla="*/ 118 h 194"/>
              <a:gd name="T66" fmla="*/ 305 w 305"/>
              <a:gd name="T67" fmla="*/ 112 h 194"/>
              <a:gd name="T68" fmla="*/ 305 w 305"/>
              <a:gd name="T69" fmla="*/ 103 h 194"/>
              <a:gd name="T70" fmla="*/ 305 w 305"/>
              <a:gd name="T71" fmla="*/ 97 h 194"/>
              <a:gd name="T72" fmla="*/ 300 w 305"/>
              <a:gd name="T73" fmla="*/ 84 h 194"/>
              <a:gd name="T74" fmla="*/ 297 w 305"/>
              <a:gd name="T75" fmla="*/ 81 h 194"/>
              <a:gd name="T76" fmla="*/ 289 w 305"/>
              <a:gd name="T77" fmla="*/ 75 h 194"/>
              <a:gd name="T78" fmla="*/ 278 w 305"/>
              <a:gd name="T79" fmla="*/ 67 h 194"/>
              <a:gd name="T80" fmla="*/ 267 w 305"/>
              <a:gd name="T81" fmla="*/ 63 h 194"/>
              <a:gd name="T82" fmla="*/ 255 w 305"/>
              <a:gd name="T83" fmla="*/ 46 h 194"/>
              <a:gd name="T84" fmla="*/ 251 w 305"/>
              <a:gd name="T85" fmla="*/ 26 h 194"/>
              <a:gd name="T86" fmla="*/ 249 w 305"/>
              <a:gd name="T87" fmla="*/ 18 h 194"/>
              <a:gd name="T88" fmla="*/ 244 w 305"/>
              <a:gd name="T89" fmla="*/ 9 h 194"/>
              <a:gd name="T90" fmla="*/ 18 w 305"/>
              <a:gd name="T91" fmla="*/ 0 h 194"/>
              <a:gd name="T92" fmla="*/ 12 w 305"/>
              <a:gd name="T93" fmla="*/ 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5" h="194">
                <a:moveTo>
                  <a:pt x="12" y="35"/>
                </a:moveTo>
                <a:cubicBezTo>
                  <a:pt x="10" y="42"/>
                  <a:pt x="5" y="50"/>
                  <a:pt x="0" y="56"/>
                </a:cubicBezTo>
                <a:cubicBezTo>
                  <a:pt x="22" y="79"/>
                  <a:pt x="41" y="156"/>
                  <a:pt x="38" y="181"/>
                </a:cubicBezTo>
                <a:cubicBezTo>
                  <a:pt x="38" y="185"/>
                  <a:pt x="38" y="189"/>
                  <a:pt x="39" y="194"/>
                </a:cubicBezTo>
                <a:cubicBezTo>
                  <a:pt x="62" y="193"/>
                  <a:pt x="153" y="190"/>
                  <a:pt x="191" y="188"/>
                </a:cubicBezTo>
                <a:cubicBezTo>
                  <a:pt x="191" y="188"/>
                  <a:pt x="192" y="188"/>
                  <a:pt x="192" y="188"/>
                </a:cubicBezTo>
                <a:cubicBezTo>
                  <a:pt x="193" y="188"/>
                  <a:pt x="194" y="188"/>
                  <a:pt x="196" y="188"/>
                </a:cubicBezTo>
                <a:cubicBezTo>
                  <a:pt x="196" y="188"/>
                  <a:pt x="196" y="188"/>
                  <a:pt x="196" y="188"/>
                </a:cubicBezTo>
                <a:cubicBezTo>
                  <a:pt x="197" y="188"/>
                  <a:pt x="198" y="188"/>
                  <a:pt x="199" y="188"/>
                </a:cubicBezTo>
                <a:cubicBezTo>
                  <a:pt x="199" y="188"/>
                  <a:pt x="200" y="188"/>
                  <a:pt x="200" y="188"/>
                </a:cubicBezTo>
                <a:cubicBezTo>
                  <a:pt x="201" y="188"/>
                  <a:pt x="201" y="188"/>
                  <a:pt x="202" y="187"/>
                </a:cubicBezTo>
                <a:cubicBezTo>
                  <a:pt x="203" y="187"/>
                  <a:pt x="203" y="187"/>
                  <a:pt x="203" y="187"/>
                </a:cubicBezTo>
                <a:cubicBezTo>
                  <a:pt x="204" y="187"/>
                  <a:pt x="204" y="187"/>
                  <a:pt x="205" y="187"/>
                </a:cubicBezTo>
                <a:cubicBezTo>
                  <a:pt x="205" y="187"/>
                  <a:pt x="205" y="187"/>
                  <a:pt x="206" y="187"/>
                </a:cubicBezTo>
                <a:cubicBezTo>
                  <a:pt x="206" y="187"/>
                  <a:pt x="206" y="187"/>
                  <a:pt x="207" y="187"/>
                </a:cubicBezTo>
                <a:cubicBezTo>
                  <a:pt x="207" y="187"/>
                  <a:pt x="208" y="187"/>
                  <a:pt x="208" y="187"/>
                </a:cubicBezTo>
                <a:cubicBezTo>
                  <a:pt x="210" y="187"/>
                  <a:pt x="212" y="187"/>
                  <a:pt x="215" y="187"/>
                </a:cubicBezTo>
                <a:cubicBezTo>
                  <a:pt x="226" y="187"/>
                  <a:pt x="240" y="189"/>
                  <a:pt x="247" y="191"/>
                </a:cubicBezTo>
                <a:cubicBezTo>
                  <a:pt x="248" y="191"/>
                  <a:pt x="250" y="191"/>
                  <a:pt x="251" y="192"/>
                </a:cubicBezTo>
                <a:cubicBezTo>
                  <a:pt x="255" y="193"/>
                  <a:pt x="259" y="194"/>
                  <a:pt x="262" y="194"/>
                </a:cubicBezTo>
                <a:cubicBezTo>
                  <a:pt x="262" y="194"/>
                  <a:pt x="262" y="194"/>
                  <a:pt x="263" y="194"/>
                </a:cubicBezTo>
                <a:cubicBezTo>
                  <a:pt x="263" y="193"/>
                  <a:pt x="263" y="193"/>
                  <a:pt x="263" y="193"/>
                </a:cubicBezTo>
                <a:cubicBezTo>
                  <a:pt x="264" y="190"/>
                  <a:pt x="266" y="188"/>
                  <a:pt x="267" y="187"/>
                </a:cubicBezTo>
                <a:cubicBezTo>
                  <a:pt x="269" y="185"/>
                  <a:pt x="269" y="185"/>
                  <a:pt x="268" y="177"/>
                </a:cubicBezTo>
                <a:cubicBezTo>
                  <a:pt x="266" y="167"/>
                  <a:pt x="265" y="161"/>
                  <a:pt x="263" y="157"/>
                </a:cubicBezTo>
                <a:cubicBezTo>
                  <a:pt x="263" y="155"/>
                  <a:pt x="262" y="153"/>
                  <a:pt x="261" y="151"/>
                </a:cubicBezTo>
                <a:cubicBezTo>
                  <a:pt x="261" y="150"/>
                  <a:pt x="261" y="150"/>
                  <a:pt x="261" y="150"/>
                </a:cubicBezTo>
                <a:cubicBezTo>
                  <a:pt x="260" y="145"/>
                  <a:pt x="259" y="140"/>
                  <a:pt x="261" y="135"/>
                </a:cubicBezTo>
                <a:cubicBezTo>
                  <a:pt x="262" y="132"/>
                  <a:pt x="265" y="130"/>
                  <a:pt x="269" y="128"/>
                </a:cubicBezTo>
                <a:cubicBezTo>
                  <a:pt x="275" y="126"/>
                  <a:pt x="276" y="125"/>
                  <a:pt x="280" y="123"/>
                </a:cubicBezTo>
                <a:cubicBezTo>
                  <a:pt x="283" y="122"/>
                  <a:pt x="286" y="121"/>
                  <a:pt x="291" y="119"/>
                </a:cubicBezTo>
                <a:cubicBezTo>
                  <a:pt x="294" y="117"/>
                  <a:pt x="297" y="117"/>
                  <a:pt x="300" y="117"/>
                </a:cubicBezTo>
                <a:cubicBezTo>
                  <a:pt x="302" y="117"/>
                  <a:pt x="304" y="117"/>
                  <a:pt x="305" y="118"/>
                </a:cubicBezTo>
                <a:cubicBezTo>
                  <a:pt x="305" y="116"/>
                  <a:pt x="305" y="115"/>
                  <a:pt x="305" y="112"/>
                </a:cubicBezTo>
                <a:cubicBezTo>
                  <a:pt x="305" y="109"/>
                  <a:pt x="305" y="106"/>
                  <a:pt x="305" y="103"/>
                </a:cubicBezTo>
                <a:cubicBezTo>
                  <a:pt x="305" y="101"/>
                  <a:pt x="305" y="99"/>
                  <a:pt x="305" y="97"/>
                </a:cubicBezTo>
                <a:cubicBezTo>
                  <a:pt x="305" y="90"/>
                  <a:pt x="305" y="89"/>
                  <a:pt x="300" y="84"/>
                </a:cubicBezTo>
                <a:cubicBezTo>
                  <a:pt x="299" y="83"/>
                  <a:pt x="298" y="82"/>
                  <a:pt x="297" y="81"/>
                </a:cubicBezTo>
                <a:cubicBezTo>
                  <a:pt x="294" y="78"/>
                  <a:pt x="292" y="77"/>
                  <a:pt x="289" y="75"/>
                </a:cubicBezTo>
                <a:cubicBezTo>
                  <a:pt x="287" y="74"/>
                  <a:pt x="284" y="71"/>
                  <a:pt x="278" y="67"/>
                </a:cubicBezTo>
                <a:cubicBezTo>
                  <a:pt x="273" y="64"/>
                  <a:pt x="270" y="63"/>
                  <a:pt x="267" y="63"/>
                </a:cubicBezTo>
                <a:cubicBezTo>
                  <a:pt x="261" y="62"/>
                  <a:pt x="258" y="60"/>
                  <a:pt x="255" y="46"/>
                </a:cubicBezTo>
                <a:cubicBezTo>
                  <a:pt x="252" y="35"/>
                  <a:pt x="252" y="29"/>
                  <a:pt x="251" y="26"/>
                </a:cubicBezTo>
                <a:cubicBezTo>
                  <a:pt x="250" y="22"/>
                  <a:pt x="250" y="20"/>
                  <a:pt x="249" y="18"/>
                </a:cubicBezTo>
                <a:cubicBezTo>
                  <a:pt x="248" y="14"/>
                  <a:pt x="245" y="11"/>
                  <a:pt x="244" y="9"/>
                </a:cubicBezTo>
                <a:cubicBezTo>
                  <a:pt x="223" y="9"/>
                  <a:pt x="55" y="8"/>
                  <a:pt x="18" y="0"/>
                </a:cubicBezTo>
                <a:cubicBezTo>
                  <a:pt x="17" y="13"/>
                  <a:pt x="15" y="28"/>
                  <a:pt x="12" y="3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6" name="Freeform 5"/>
          <p:cNvSpPr>
            <a:spLocks/>
          </p:cNvSpPr>
          <p:nvPr/>
        </p:nvSpPr>
        <p:spPr bwMode="auto">
          <a:xfrm>
            <a:off x="5937186" y="3802302"/>
            <a:ext cx="1826280" cy="1270002"/>
          </a:xfrm>
          <a:custGeom>
            <a:avLst/>
            <a:gdLst>
              <a:gd name="T0" fmla="*/ 23 w 507"/>
              <a:gd name="T1" fmla="*/ 0 h 352"/>
              <a:gd name="T2" fmla="*/ 21 w 507"/>
              <a:gd name="T3" fmla="*/ 3 h 352"/>
              <a:gd name="T4" fmla="*/ 19 w 507"/>
              <a:gd name="T5" fmla="*/ 6 h 352"/>
              <a:gd name="T6" fmla="*/ 17 w 507"/>
              <a:gd name="T7" fmla="*/ 9 h 352"/>
              <a:gd name="T8" fmla="*/ 15 w 507"/>
              <a:gd name="T9" fmla="*/ 12 h 352"/>
              <a:gd name="T10" fmla="*/ 13 w 507"/>
              <a:gd name="T11" fmla="*/ 15 h 352"/>
              <a:gd name="T12" fmla="*/ 11 w 507"/>
              <a:gd name="T13" fmla="*/ 19 h 352"/>
              <a:gd name="T14" fmla="*/ 9 w 507"/>
              <a:gd name="T15" fmla="*/ 23 h 352"/>
              <a:gd name="T16" fmla="*/ 7 w 507"/>
              <a:gd name="T17" fmla="*/ 26 h 352"/>
              <a:gd name="T18" fmla="*/ 6 w 507"/>
              <a:gd name="T19" fmla="*/ 30 h 352"/>
              <a:gd name="T20" fmla="*/ 5 w 507"/>
              <a:gd name="T21" fmla="*/ 34 h 352"/>
              <a:gd name="T22" fmla="*/ 4 w 507"/>
              <a:gd name="T23" fmla="*/ 38 h 352"/>
              <a:gd name="T24" fmla="*/ 3 w 507"/>
              <a:gd name="T25" fmla="*/ 41 h 352"/>
              <a:gd name="T26" fmla="*/ 3 w 507"/>
              <a:gd name="T27" fmla="*/ 45 h 352"/>
              <a:gd name="T28" fmla="*/ 3 w 507"/>
              <a:gd name="T29" fmla="*/ 49 h 352"/>
              <a:gd name="T30" fmla="*/ 5 w 507"/>
              <a:gd name="T31" fmla="*/ 55 h 352"/>
              <a:gd name="T32" fmla="*/ 9 w 507"/>
              <a:gd name="T33" fmla="*/ 88 h 352"/>
              <a:gd name="T34" fmla="*/ 0 w 507"/>
              <a:gd name="T35" fmla="*/ 96 h 352"/>
              <a:gd name="T36" fmla="*/ 6 w 507"/>
              <a:gd name="T37" fmla="*/ 111 h 352"/>
              <a:gd name="T38" fmla="*/ 10 w 507"/>
              <a:gd name="T39" fmla="*/ 115 h 352"/>
              <a:gd name="T40" fmla="*/ 28 w 507"/>
              <a:gd name="T41" fmla="*/ 132 h 352"/>
              <a:gd name="T42" fmla="*/ 37 w 507"/>
              <a:gd name="T43" fmla="*/ 167 h 352"/>
              <a:gd name="T44" fmla="*/ 48 w 507"/>
              <a:gd name="T45" fmla="*/ 169 h 352"/>
              <a:gd name="T46" fmla="*/ 70 w 507"/>
              <a:gd name="T47" fmla="*/ 170 h 352"/>
              <a:gd name="T48" fmla="*/ 78 w 507"/>
              <a:gd name="T49" fmla="*/ 176 h 352"/>
              <a:gd name="T50" fmla="*/ 62 w 507"/>
              <a:gd name="T51" fmla="*/ 194 h 352"/>
              <a:gd name="T52" fmla="*/ 47 w 507"/>
              <a:gd name="T53" fmla="*/ 205 h 352"/>
              <a:gd name="T54" fmla="*/ 47 w 507"/>
              <a:gd name="T55" fmla="*/ 205 h 352"/>
              <a:gd name="T56" fmla="*/ 46 w 507"/>
              <a:gd name="T57" fmla="*/ 205 h 352"/>
              <a:gd name="T58" fmla="*/ 36 w 507"/>
              <a:gd name="T59" fmla="*/ 212 h 352"/>
              <a:gd name="T60" fmla="*/ 34 w 507"/>
              <a:gd name="T61" fmla="*/ 215 h 352"/>
              <a:gd name="T62" fmla="*/ 28 w 507"/>
              <a:gd name="T63" fmla="*/ 225 h 352"/>
              <a:gd name="T64" fmla="*/ 36 w 507"/>
              <a:gd name="T65" fmla="*/ 228 h 352"/>
              <a:gd name="T66" fmla="*/ 59 w 507"/>
              <a:gd name="T67" fmla="*/ 240 h 352"/>
              <a:gd name="T68" fmla="*/ 70 w 507"/>
              <a:gd name="T69" fmla="*/ 283 h 352"/>
              <a:gd name="T70" fmla="*/ 89 w 507"/>
              <a:gd name="T71" fmla="*/ 324 h 352"/>
              <a:gd name="T72" fmla="*/ 94 w 507"/>
              <a:gd name="T73" fmla="*/ 324 h 352"/>
              <a:gd name="T74" fmla="*/ 116 w 507"/>
              <a:gd name="T75" fmla="*/ 319 h 352"/>
              <a:gd name="T76" fmla="*/ 122 w 507"/>
              <a:gd name="T77" fmla="*/ 320 h 352"/>
              <a:gd name="T78" fmla="*/ 128 w 507"/>
              <a:gd name="T79" fmla="*/ 320 h 352"/>
              <a:gd name="T80" fmla="*/ 133 w 507"/>
              <a:gd name="T81" fmla="*/ 320 h 352"/>
              <a:gd name="T82" fmla="*/ 138 w 507"/>
              <a:gd name="T83" fmla="*/ 320 h 352"/>
              <a:gd name="T84" fmla="*/ 144 w 507"/>
              <a:gd name="T85" fmla="*/ 321 h 352"/>
              <a:gd name="T86" fmla="*/ 148 w 507"/>
              <a:gd name="T87" fmla="*/ 321 h 352"/>
              <a:gd name="T88" fmla="*/ 150 w 507"/>
              <a:gd name="T89" fmla="*/ 320 h 352"/>
              <a:gd name="T90" fmla="*/ 152 w 507"/>
              <a:gd name="T91" fmla="*/ 318 h 352"/>
              <a:gd name="T92" fmla="*/ 154 w 507"/>
              <a:gd name="T93" fmla="*/ 315 h 352"/>
              <a:gd name="T94" fmla="*/ 172 w 507"/>
              <a:gd name="T95" fmla="*/ 293 h 352"/>
              <a:gd name="T96" fmla="*/ 193 w 507"/>
              <a:gd name="T97" fmla="*/ 294 h 352"/>
              <a:gd name="T98" fmla="*/ 244 w 507"/>
              <a:gd name="T99" fmla="*/ 308 h 352"/>
              <a:gd name="T100" fmla="*/ 271 w 507"/>
              <a:gd name="T101" fmla="*/ 310 h 352"/>
              <a:gd name="T102" fmla="*/ 285 w 507"/>
              <a:gd name="T103" fmla="*/ 308 h 352"/>
              <a:gd name="T104" fmla="*/ 306 w 507"/>
              <a:gd name="T105" fmla="*/ 301 h 352"/>
              <a:gd name="T106" fmla="*/ 325 w 507"/>
              <a:gd name="T107" fmla="*/ 299 h 352"/>
              <a:gd name="T108" fmla="*/ 355 w 507"/>
              <a:gd name="T109" fmla="*/ 316 h 352"/>
              <a:gd name="T110" fmla="*/ 410 w 507"/>
              <a:gd name="T111" fmla="*/ 335 h 352"/>
              <a:gd name="T112" fmla="*/ 486 w 507"/>
              <a:gd name="T113" fmla="*/ 349 h 352"/>
              <a:gd name="T114" fmla="*/ 490 w 507"/>
              <a:gd name="T115" fmla="*/ 301 h 352"/>
              <a:gd name="T116" fmla="*/ 266 w 507"/>
              <a:gd name="T117" fmla="*/ 5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7" h="352">
                <a:moveTo>
                  <a:pt x="98" y="21"/>
                </a:moveTo>
                <a:cubicBezTo>
                  <a:pt x="84" y="17"/>
                  <a:pt x="59" y="10"/>
                  <a:pt x="23" y="0"/>
                </a:cubicBezTo>
                <a:cubicBezTo>
                  <a:pt x="22" y="0"/>
                  <a:pt x="22" y="1"/>
                  <a:pt x="21" y="2"/>
                </a:cubicBezTo>
                <a:cubicBezTo>
                  <a:pt x="21" y="2"/>
                  <a:pt x="21" y="2"/>
                  <a:pt x="21" y="3"/>
                </a:cubicBezTo>
                <a:cubicBezTo>
                  <a:pt x="20" y="3"/>
                  <a:pt x="20" y="4"/>
                  <a:pt x="20" y="4"/>
                </a:cubicBezTo>
                <a:cubicBezTo>
                  <a:pt x="19" y="5"/>
                  <a:pt x="19" y="5"/>
                  <a:pt x="19" y="6"/>
                </a:cubicBezTo>
                <a:cubicBezTo>
                  <a:pt x="18" y="6"/>
                  <a:pt x="18" y="7"/>
                  <a:pt x="18" y="7"/>
                </a:cubicBezTo>
                <a:cubicBezTo>
                  <a:pt x="17" y="8"/>
                  <a:pt x="17" y="8"/>
                  <a:pt x="17" y="9"/>
                </a:cubicBezTo>
                <a:cubicBezTo>
                  <a:pt x="16" y="9"/>
                  <a:pt x="16" y="10"/>
                  <a:pt x="16" y="10"/>
                </a:cubicBezTo>
                <a:cubicBezTo>
                  <a:pt x="15" y="11"/>
                  <a:pt x="15" y="11"/>
                  <a:pt x="15" y="12"/>
                </a:cubicBezTo>
                <a:cubicBezTo>
                  <a:pt x="14" y="12"/>
                  <a:pt x="14" y="13"/>
                  <a:pt x="14" y="14"/>
                </a:cubicBezTo>
                <a:cubicBezTo>
                  <a:pt x="13" y="14"/>
                  <a:pt x="13" y="15"/>
                  <a:pt x="13" y="15"/>
                </a:cubicBezTo>
                <a:cubicBezTo>
                  <a:pt x="12" y="16"/>
                  <a:pt x="12" y="17"/>
                  <a:pt x="12" y="17"/>
                </a:cubicBezTo>
                <a:cubicBezTo>
                  <a:pt x="11" y="18"/>
                  <a:pt x="11" y="18"/>
                  <a:pt x="11" y="19"/>
                </a:cubicBezTo>
                <a:cubicBezTo>
                  <a:pt x="11" y="19"/>
                  <a:pt x="10" y="20"/>
                  <a:pt x="10" y="21"/>
                </a:cubicBezTo>
                <a:cubicBezTo>
                  <a:pt x="10" y="21"/>
                  <a:pt x="9" y="22"/>
                  <a:pt x="9" y="23"/>
                </a:cubicBezTo>
                <a:cubicBezTo>
                  <a:pt x="9" y="23"/>
                  <a:pt x="8" y="24"/>
                  <a:pt x="8" y="25"/>
                </a:cubicBezTo>
                <a:cubicBezTo>
                  <a:pt x="8" y="25"/>
                  <a:pt x="8" y="26"/>
                  <a:pt x="7" y="26"/>
                </a:cubicBezTo>
                <a:cubicBezTo>
                  <a:pt x="7" y="27"/>
                  <a:pt x="7" y="28"/>
                  <a:pt x="7" y="28"/>
                </a:cubicBezTo>
                <a:cubicBezTo>
                  <a:pt x="6" y="29"/>
                  <a:pt x="6" y="30"/>
                  <a:pt x="6" y="30"/>
                </a:cubicBezTo>
                <a:cubicBezTo>
                  <a:pt x="6" y="31"/>
                  <a:pt x="5" y="32"/>
                  <a:pt x="5" y="32"/>
                </a:cubicBezTo>
                <a:cubicBezTo>
                  <a:pt x="5" y="33"/>
                  <a:pt x="5" y="33"/>
                  <a:pt x="5" y="34"/>
                </a:cubicBezTo>
                <a:cubicBezTo>
                  <a:pt x="5" y="35"/>
                  <a:pt x="4" y="35"/>
                  <a:pt x="4" y="36"/>
                </a:cubicBezTo>
                <a:cubicBezTo>
                  <a:pt x="4" y="37"/>
                  <a:pt x="4" y="37"/>
                  <a:pt x="4" y="38"/>
                </a:cubicBezTo>
                <a:cubicBezTo>
                  <a:pt x="4" y="38"/>
                  <a:pt x="4" y="39"/>
                  <a:pt x="3" y="40"/>
                </a:cubicBezTo>
                <a:cubicBezTo>
                  <a:pt x="3" y="40"/>
                  <a:pt x="3" y="41"/>
                  <a:pt x="3" y="41"/>
                </a:cubicBezTo>
                <a:cubicBezTo>
                  <a:pt x="3" y="42"/>
                  <a:pt x="3" y="43"/>
                  <a:pt x="3" y="44"/>
                </a:cubicBezTo>
                <a:cubicBezTo>
                  <a:pt x="3" y="44"/>
                  <a:pt x="3" y="45"/>
                  <a:pt x="3" y="45"/>
                </a:cubicBezTo>
                <a:cubicBezTo>
                  <a:pt x="3" y="46"/>
                  <a:pt x="3" y="47"/>
                  <a:pt x="3" y="47"/>
                </a:cubicBezTo>
                <a:cubicBezTo>
                  <a:pt x="3" y="48"/>
                  <a:pt x="3" y="48"/>
                  <a:pt x="3" y="49"/>
                </a:cubicBezTo>
                <a:cubicBezTo>
                  <a:pt x="3" y="50"/>
                  <a:pt x="3" y="51"/>
                  <a:pt x="4" y="52"/>
                </a:cubicBezTo>
                <a:cubicBezTo>
                  <a:pt x="4" y="53"/>
                  <a:pt x="4" y="54"/>
                  <a:pt x="5" y="55"/>
                </a:cubicBezTo>
                <a:cubicBezTo>
                  <a:pt x="7" y="62"/>
                  <a:pt x="8" y="66"/>
                  <a:pt x="10" y="69"/>
                </a:cubicBezTo>
                <a:cubicBezTo>
                  <a:pt x="13" y="77"/>
                  <a:pt x="14" y="80"/>
                  <a:pt x="9" y="88"/>
                </a:cubicBezTo>
                <a:cubicBezTo>
                  <a:pt x="6" y="93"/>
                  <a:pt x="3" y="95"/>
                  <a:pt x="1" y="96"/>
                </a:cubicBezTo>
                <a:cubicBezTo>
                  <a:pt x="1" y="96"/>
                  <a:pt x="0" y="96"/>
                  <a:pt x="0" y="96"/>
                </a:cubicBezTo>
                <a:cubicBezTo>
                  <a:pt x="1" y="97"/>
                  <a:pt x="1" y="99"/>
                  <a:pt x="2" y="101"/>
                </a:cubicBezTo>
                <a:cubicBezTo>
                  <a:pt x="5" y="107"/>
                  <a:pt x="6" y="109"/>
                  <a:pt x="6" y="111"/>
                </a:cubicBezTo>
                <a:cubicBezTo>
                  <a:pt x="6" y="111"/>
                  <a:pt x="6" y="111"/>
                  <a:pt x="6" y="112"/>
                </a:cubicBezTo>
                <a:cubicBezTo>
                  <a:pt x="7" y="112"/>
                  <a:pt x="8" y="113"/>
                  <a:pt x="10" y="115"/>
                </a:cubicBezTo>
                <a:cubicBezTo>
                  <a:pt x="11" y="117"/>
                  <a:pt x="13" y="119"/>
                  <a:pt x="16" y="123"/>
                </a:cubicBezTo>
                <a:cubicBezTo>
                  <a:pt x="23" y="130"/>
                  <a:pt x="26" y="131"/>
                  <a:pt x="28" y="132"/>
                </a:cubicBezTo>
                <a:cubicBezTo>
                  <a:pt x="33" y="133"/>
                  <a:pt x="34" y="136"/>
                  <a:pt x="37" y="148"/>
                </a:cubicBezTo>
                <a:cubicBezTo>
                  <a:pt x="39" y="157"/>
                  <a:pt x="38" y="164"/>
                  <a:pt x="37" y="167"/>
                </a:cubicBezTo>
                <a:cubicBezTo>
                  <a:pt x="37" y="167"/>
                  <a:pt x="37" y="167"/>
                  <a:pt x="37" y="167"/>
                </a:cubicBezTo>
                <a:cubicBezTo>
                  <a:pt x="40" y="168"/>
                  <a:pt x="46" y="169"/>
                  <a:pt x="48" y="169"/>
                </a:cubicBezTo>
                <a:cubicBezTo>
                  <a:pt x="55" y="170"/>
                  <a:pt x="61" y="170"/>
                  <a:pt x="66" y="170"/>
                </a:cubicBezTo>
                <a:cubicBezTo>
                  <a:pt x="68" y="170"/>
                  <a:pt x="69" y="170"/>
                  <a:pt x="70" y="170"/>
                </a:cubicBezTo>
                <a:cubicBezTo>
                  <a:pt x="71" y="170"/>
                  <a:pt x="71" y="170"/>
                  <a:pt x="72" y="170"/>
                </a:cubicBezTo>
                <a:cubicBezTo>
                  <a:pt x="75" y="170"/>
                  <a:pt x="77" y="172"/>
                  <a:pt x="78" y="176"/>
                </a:cubicBezTo>
                <a:cubicBezTo>
                  <a:pt x="79" y="184"/>
                  <a:pt x="73" y="187"/>
                  <a:pt x="65" y="192"/>
                </a:cubicBezTo>
                <a:cubicBezTo>
                  <a:pt x="62" y="194"/>
                  <a:pt x="62" y="194"/>
                  <a:pt x="62" y="194"/>
                </a:cubicBezTo>
                <a:cubicBezTo>
                  <a:pt x="57" y="197"/>
                  <a:pt x="52" y="200"/>
                  <a:pt x="49" y="203"/>
                </a:cubicBezTo>
                <a:cubicBezTo>
                  <a:pt x="47" y="205"/>
                  <a:pt x="47" y="205"/>
                  <a:pt x="47" y="205"/>
                </a:cubicBezTo>
                <a:cubicBezTo>
                  <a:pt x="47" y="205"/>
                  <a:pt x="47" y="205"/>
                  <a:pt x="47" y="205"/>
                </a:cubicBezTo>
                <a:cubicBezTo>
                  <a:pt x="47" y="205"/>
                  <a:pt x="47" y="205"/>
                  <a:pt x="47" y="205"/>
                </a:cubicBezTo>
                <a:cubicBezTo>
                  <a:pt x="44" y="201"/>
                  <a:pt x="44" y="201"/>
                  <a:pt x="44" y="201"/>
                </a:cubicBezTo>
                <a:cubicBezTo>
                  <a:pt x="46" y="205"/>
                  <a:pt x="46" y="205"/>
                  <a:pt x="46" y="205"/>
                </a:cubicBezTo>
                <a:cubicBezTo>
                  <a:pt x="45" y="206"/>
                  <a:pt x="45" y="206"/>
                  <a:pt x="45" y="206"/>
                </a:cubicBezTo>
                <a:cubicBezTo>
                  <a:pt x="40" y="210"/>
                  <a:pt x="38" y="211"/>
                  <a:pt x="36" y="212"/>
                </a:cubicBezTo>
                <a:cubicBezTo>
                  <a:pt x="36" y="212"/>
                  <a:pt x="35" y="212"/>
                  <a:pt x="35" y="212"/>
                </a:cubicBezTo>
                <a:cubicBezTo>
                  <a:pt x="35" y="212"/>
                  <a:pt x="35" y="213"/>
                  <a:pt x="34" y="215"/>
                </a:cubicBezTo>
                <a:cubicBezTo>
                  <a:pt x="33" y="218"/>
                  <a:pt x="31" y="220"/>
                  <a:pt x="30" y="221"/>
                </a:cubicBezTo>
                <a:cubicBezTo>
                  <a:pt x="30" y="223"/>
                  <a:pt x="29" y="224"/>
                  <a:pt x="28" y="225"/>
                </a:cubicBezTo>
                <a:cubicBezTo>
                  <a:pt x="29" y="226"/>
                  <a:pt x="29" y="226"/>
                  <a:pt x="31" y="227"/>
                </a:cubicBezTo>
                <a:cubicBezTo>
                  <a:pt x="33" y="228"/>
                  <a:pt x="35" y="228"/>
                  <a:pt x="36" y="228"/>
                </a:cubicBezTo>
                <a:cubicBezTo>
                  <a:pt x="40" y="227"/>
                  <a:pt x="43" y="228"/>
                  <a:pt x="51" y="234"/>
                </a:cubicBezTo>
                <a:cubicBezTo>
                  <a:pt x="54" y="237"/>
                  <a:pt x="57" y="239"/>
                  <a:pt x="59" y="240"/>
                </a:cubicBezTo>
                <a:cubicBezTo>
                  <a:pt x="67" y="245"/>
                  <a:pt x="69" y="248"/>
                  <a:pt x="70" y="267"/>
                </a:cubicBezTo>
                <a:cubicBezTo>
                  <a:pt x="70" y="272"/>
                  <a:pt x="70" y="277"/>
                  <a:pt x="70" y="283"/>
                </a:cubicBezTo>
                <a:cubicBezTo>
                  <a:pt x="70" y="301"/>
                  <a:pt x="71" y="312"/>
                  <a:pt x="79" y="317"/>
                </a:cubicBezTo>
                <a:cubicBezTo>
                  <a:pt x="85" y="320"/>
                  <a:pt x="87" y="323"/>
                  <a:pt x="89" y="324"/>
                </a:cubicBezTo>
                <a:cubicBezTo>
                  <a:pt x="89" y="325"/>
                  <a:pt x="90" y="325"/>
                  <a:pt x="90" y="325"/>
                </a:cubicBezTo>
                <a:cubicBezTo>
                  <a:pt x="91" y="325"/>
                  <a:pt x="92" y="325"/>
                  <a:pt x="94" y="324"/>
                </a:cubicBezTo>
                <a:cubicBezTo>
                  <a:pt x="97" y="324"/>
                  <a:pt x="99" y="323"/>
                  <a:pt x="101" y="322"/>
                </a:cubicBezTo>
                <a:cubicBezTo>
                  <a:pt x="105" y="321"/>
                  <a:pt x="109" y="319"/>
                  <a:pt x="116" y="319"/>
                </a:cubicBezTo>
                <a:cubicBezTo>
                  <a:pt x="118" y="319"/>
                  <a:pt x="119" y="319"/>
                  <a:pt x="121" y="320"/>
                </a:cubicBezTo>
                <a:cubicBezTo>
                  <a:pt x="121" y="320"/>
                  <a:pt x="122" y="320"/>
                  <a:pt x="122" y="320"/>
                </a:cubicBezTo>
                <a:cubicBezTo>
                  <a:pt x="124" y="320"/>
                  <a:pt x="125" y="320"/>
                  <a:pt x="126" y="320"/>
                </a:cubicBezTo>
                <a:cubicBezTo>
                  <a:pt x="127" y="320"/>
                  <a:pt x="127" y="320"/>
                  <a:pt x="128" y="320"/>
                </a:cubicBezTo>
                <a:cubicBezTo>
                  <a:pt x="129" y="320"/>
                  <a:pt x="130" y="320"/>
                  <a:pt x="131" y="320"/>
                </a:cubicBezTo>
                <a:cubicBezTo>
                  <a:pt x="132" y="320"/>
                  <a:pt x="132" y="320"/>
                  <a:pt x="133" y="320"/>
                </a:cubicBezTo>
                <a:cubicBezTo>
                  <a:pt x="134" y="320"/>
                  <a:pt x="135" y="320"/>
                  <a:pt x="137" y="320"/>
                </a:cubicBezTo>
                <a:cubicBezTo>
                  <a:pt x="137" y="320"/>
                  <a:pt x="137" y="320"/>
                  <a:pt x="138" y="320"/>
                </a:cubicBezTo>
                <a:cubicBezTo>
                  <a:pt x="139" y="320"/>
                  <a:pt x="141" y="320"/>
                  <a:pt x="143" y="321"/>
                </a:cubicBezTo>
                <a:cubicBezTo>
                  <a:pt x="143" y="321"/>
                  <a:pt x="143" y="321"/>
                  <a:pt x="144" y="321"/>
                </a:cubicBezTo>
                <a:cubicBezTo>
                  <a:pt x="145" y="321"/>
                  <a:pt x="146" y="321"/>
                  <a:pt x="147" y="321"/>
                </a:cubicBezTo>
                <a:cubicBezTo>
                  <a:pt x="147" y="321"/>
                  <a:pt x="148" y="321"/>
                  <a:pt x="148" y="321"/>
                </a:cubicBezTo>
                <a:cubicBezTo>
                  <a:pt x="149" y="322"/>
                  <a:pt x="149" y="322"/>
                  <a:pt x="150" y="322"/>
                </a:cubicBezTo>
                <a:cubicBezTo>
                  <a:pt x="150" y="321"/>
                  <a:pt x="150" y="321"/>
                  <a:pt x="150" y="320"/>
                </a:cubicBezTo>
                <a:cubicBezTo>
                  <a:pt x="150" y="320"/>
                  <a:pt x="150" y="320"/>
                  <a:pt x="150" y="320"/>
                </a:cubicBezTo>
                <a:cubicBezTo>
                  <a:pt x="151" y="319"/>
                  <a:pt x="151" y="319"/>
                  <a:pt x="152" y="318"/>
                </a:cubicBezTo>
                <a:cubicBezTo>
                  <a:pt x="152" y="318"/>
                  <a:pt x="152" y="318"/>
                  <a:pt x="152" y="317"/>
                </a:cubicBezTo>
                <a:cubicBezTo>
                  <a:pt x="153" y="317"/>
                  <a:pt x="153" y="316"/>
                  <a:pt x="154" y="315"/>
                </a:cubicBezTo>
                <a:cubicBezTo>
                  <a:pt x="156" y="312"/>
                  <a:pt x="157" y="309"/>
                  <a:pt x="159" y="306"/>
                </a:cubicBezTo>
                <a:cubicBezTo>
                  <a:pt x="161" y="300"/>
                  <a:pt x="164" y="294"/>
                  <a:pt x="172" y="293"/>
                </a:cubicBezTo>
                <a:cubicBezTo>
                  <a:pt x="173" y="292"/>
                  <a:pt x="174" y="290"/>
                  <a:pt x="177" y="290"/>
                </a:cubicBezTo>
                <a:cubicBezTo>
                  <a:pt x="178" y="290"/>
                  <a:pt x="182" y="291"/>
                  <a:pt x="193" y="294"/>
                </a:cubicBezTo>
                <a:cubicBezTo>
                  <a:pt x="207" y="297"/>
                  <a:pt x="213" y="300"/>
                  <a:pt x="218" y="302"/>
                </a:cubicBezTo>
                <a:cubicBezTo>
                  <a:pt x="225" y="305"/>
                  <a:pt x="229" y="307"/>
                  <a:pt x="244" y="308"/>
                </a:cubicBezTo>
                <a:cubicBezTo>
                  <a:pt x="256" y="308"/>
                  <a:pt x="261" y="309"/>
                  <a:pt x="265" y="310"/>
                </a:cubicBezTo>
                <a:cubicBezTo>
                  <a:pt x="267" y="310"/>
                  <a:pt x="269" y="310"/>
                  <a:pt x="271" y="310"/>
                </a:cubicBezTo>
                <a:cubicBezTo>
                  <a:pt x="272" y="310"/>
                  <a:pt x="273" y="310"/>
                  <a:pt x="274" y="310"/>
                </a:cubicBezTo>
                <a:cubicBezTo>
                  <a:pt x="276" y="310"/>
                  <a:pt x="280" y="309"/>
                  <a:pt x="285" y="308"/>
                </a:cubicBezTo>
                <a:cubicBezTo>
                  <a:pt x="286" y="308"/>
                  <a:pt x="287" y="308"/>
                  <a:pt x="288" y="308"/>
                </a:cubicBezTo>
                <a:cubicBezTo>
                  <a:pt x="300" y="305"/>
                  <a:pt x="303" y="303"/>
                  <a:pt x="306" y="301"/>
                </a:cubicBezTo>
                <a:cubicBezTo>
                  <a:pt x="308" y="299"/>
                  <a:pt x="310" y="297"/>
                  <a:pt x="314" y="297"/>
                </a:cubicBezTo>
                <a:cubicBezTo>
                  <a:pt x="317" y="297"/>
                  <a:pt x="320" y="298"/>
                  <a:pt x="325" y="299"/>
                </a:cubicBezTo>
                <a:cubicBezTo>
                  <a:pt x="335" y="302"/>
                  <a:pt x="337" y="304"/>
                  <a:pt x="340" y="307"/>
                </a:cubicBezTo>
                <a:cubicBezTo>
                  <a:pt x="341" y="309"/>
                  <a:pt x="343" y="311"/>
                  <a:pt x="355" y="316"/>
                </a:cubicBezTo>
                <a:cubicBezTo>
                  <a:pt x="364" y="319"/>
                  <a:pt x="369" y="322"/>
                  <a:pt x="373" y="324"/>
                </a:cubicBezTo>
                <a:cubicBezTo>
                  <a:pt x="381" y="328"/>
                  <a:pt x="386" y="330"/>
                  <a:pt x="410" y="335"/>
                </a:cubicBezTo>
                <a:cubicBezTo>
                  <a:pt x="443" y="342"/>
                  <a:pt x="472" y="351"/>
                  <a:pt x="478" y="352"/>
                </a:cubicBezTo>
                <a:cubicBezTo>
                  <a:pt x="486" y="349"/>
                  <a:pt x="486" y="349"/>
                  <a:pt x="486" y="349"/>
                </a:cubicBezTo>
                <a:cubicBezTo>
                  <a:pt x="490" y="301"/>
                  <a:pt x="490" y="301"/>
                  <a:pt x="490" y="301"/>
                </a:cubicBezTo>
                <a:cubicBezTo>
                  <a:pt x="490" y="301"/>
                  <a:pt x="490" y="301"/>
                  <a:pt x="490" y="301"/>
                </a:cubicBezTo>
                <a:cubicBezTo>
                  <a:pt x="507" y="96"/>
                  <a:pt x="507" y="96"/>
                  <a:pt x="507" y="96"/>
                </a:cubicBezTo>
                <a:cubicBezTo>
                  <a:pt x="362" y="81"/>
                  <a:pt x="267" y="59"/>
                  <a:pt x="266" y="59"/>
                </a:cubicBezTo>
                <a:cubicBezTo>
                  <a:pt x="225" y="53"/>
                  <a:pt x="99" y="21"/>
                  <a:pt x="98" y="21"/>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7" name="Freeform 6"/>
          <p:cNvSpPr>
            <a:spLocks/>
          </p:cNvSpPr>
          <p:nvPr/>
        </p:nvSpPr>
        <p:spPr bwMode="auto">
          <a:xfrm>
            <a:off x="6362270" y="4888622"/>
            <a:ext cx="1322480" cy="1094194"/>
          </a:xfrm>
          <a:custGeom>
            <a:avLst/>
            <a:gdLst>
              <a:gd name="T0" fmla="*/ 41 w 367"/>
              <a:gd name="T1" fmla="*/ 25 h 304"/>
              <a:gd name="T2" fmla="*/ 42 w 367"/>
              <a:gd name="T3" fmla="*/ 26 h 304"/>
              <a:gd name="T4" fmla="*/ 14 w 367"/>
              <a:gd name="T5" fmla="*/ 189 h 304"/>
              <a:gd name="T6" fmla="*/ 5 w 367"/>
              <a:gd name="T7" fmla="*/ 241 h 304"/>
              <a:gd name="T8" fmla="*/ 1 w 367"/>
              <a:gd name="T9" fmla="*/ 249 h 304"/>
              <a:gd name="T10" fmla="*/ 39 w 367"/>
              <a:gd name="T11" fmla="*/ 277 h 304"/>
              <a:gd name="T12" fmla="*/ 95 w 367"/>
              <a:gd name="T13" fmla="*/ 280 h 304"/>
              <a:gd name="T14" fmla="*/ 156 w 367"/>
              <a:gd name="T15" fmla="*/ 279 h 304"/>
              <a:gd name="T16" fmla="*/ 234 w 367"/>
              <a:gd name="T17" fmla="*/ 283 h 304"/>
              <a:gd name="T18" fmla="*/ 263 w 367"/>
              <a:gd name="T19" fmla="*/ 290 h 304"/>
              <a:gd name="T20" fmla="*/ 292 w 367"/>
              <a:gd name="T21" fmla="*/ 297 h 304"/>
              <a:gd name="T22" fmla="*/ 299 w 367"/>
              <a:gd name="T23" fmla="*/ 298 h 304"/>
              <a:gd name="T24" fmla="*/ 304 w 367"/>
              <a:gd name="T25" fmla="*/ 298 h 304"/>
              <a:gd name="T26" fmla="*/ 309 w 367"/>
              <a:gd name="T27" fmla="*/ 299 h 304"/>
              <a:gd name="T28" fmla="*/ 315 w 367"/>
              <a:gd name="T29" fmla="*/ 300 h 304"/>
              <a:gd name="T30" fmla="*/ 320 w 367"/>
              <a:gd name="T31" fmla="*/ 301 h 304"/>
              <a:gd name="T32" fmla="*/ 324 w 367"/>
              <a:gd name="T33" fmla="*/ 301 h 304"/>
              <a:gd name="T34" fmla="*/ 329 w 367"/>
              <a:gd name="T35" fmla="*/ 302 h 304"/>
              <a:gd name="T36" fmla="*/ 334 w 367"/>
              <a:gd name="T37" fmla="*/ 302 h 304"/>
              <a:gd name="T38" fmla="*/ 337 w 367"/>
              <a:gd name="T39" fmla="*/ 303 h 304"/>
              <a:gd name="T40" fmla="*/ 340 w 367"/>
              <a:gd name="T41" fmla="*/ 303 h 304"/>
              <a:gd name="T42" fmla="*/ 343 w 367"/>
              <a:gd name="T43" fmla="*/ 304 h 304"/>
              <a:gd name="T44" fmla="*/ 357 w 367"/>
              <a:gd name="T45" fmla="*/ 184 h 304"/>
              <a:gd name="T46" fmla="*/ 357 w 367"/>
              <a:gd name="T47" fmla="*/ 183 h 304"/>
              <a:gd name="T48" fmla="*/ 358 w 367"/>
              <a:gd name="T49" fmla="*/ 174 h 304"/>
              <a:gd name="T50" fmla="*/ 360 w 367"/>
              <a:gd name="T51" fmla="*/ 62 h 304"/>
              <a:gd name="T52" fmla="*/ 291 w 367"/>
              <a:gd name="T53" fmla="*/ 45 h 304"/>
              <a:gd name="T54" fmla="*/ 235 w 367"/>
              <a:gd name="T55" fmla="*/ 25 h 304"/>
              <a:gd name="T56" fmla="*/ 205 w 367"/>
              <a:gd name="T57" fmla="*/ 8 h 304"/>
              <a:gd name="T58" fmla="*/ 192 w 367"/>
              <a:gd name="T59" fmla="*/ 8 h 304"/>
              <a:gd name="T60" fmla="*/ 172 w 367"/>
              <a:gd name="T61" fmla="*/ 17 h 304"/>
              <a:gd name="T62" fmla="*/ 130 w 367"/>
              <a:gd name="T63" fmla="*/ 17 h 304"/>
              <a:gd name="T64" fmla="*/ 118 w 367"/>
              <a:gd name="T65" fmla="*/ 17 h 304"/>
              <a:gd name="T66" fmla="*/ 78 w 367"/>
              <a:gd name="T67" fmla="*/ 4 h 304"/>
              <a:gd name="T68" fmla="*/ 64 w 367"/>
              <a:gd name="T69" fmla="*/ 0 h 304"/>
              <a:gd name="T70" fmla="*/ 57 w 367"/>
              <a:gd name="T71" fmla="*/ 3 h 304"/>
              <a:gd name="T72" fmla="*/ 42 w 367"/>
              <a:gd name="T73" fmla="*/ 21 h 304"/>
              <a:gd name="T74" fmla="*/ 40 w 367"/>
              <a:gd name="T75" fmla="*/ 2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304">
                <a:moveTo>
                  <a:pt x="40" y="24"/>
                </a:moveTo>
                <a:cubicBezTo>
                  <a:pt x="40" y="24"/>
                  <a:pt x="40" y="24"/>
                  <a:pt x="41" y="25"/>
                </a:cubicBezTo>
                <a:cubicBezTo>
                  <a:pt x="41" y="25"/>
                  <a:pt x="41" y="25"/>
                  <a:pt x="41" y="25"/>
                </a:cubicBezTo>
                <a:cubicBezTo>
                  <a:pt x="41" y="25"/>
                  <a:pt x="42" y="26"/>
                  <a:pt x="42" y="26"/>
                </a:cubicBezTo>
                <a:cubicBezTo>
                  <a:pt x="42" y="26"/>
                  <a:pt x="42" y="27"/>
                  <a:pt x="42" y="27"/>
                </a:cubicBezTo>
                <a:cubicBezTo>
                  <a:pt x="44" y="31"/>
                  <a:pt x="43" y="48"/>
                  <a:pt x="14" y="189"/>
                </a:cubicBezTo>
                <a:cubicBezTo>
                  <a:pt x="8" y="240"/>
                  <a:pt x="8" y="240"/>
                  <a:pt x="8" y="240"/>
                </a:cubicBezTo>
                <a:cubicBezTo>
                  <a:pt x="5" y="241"/>
                  <a:pt x="5" y="241"/>
                  <a:pt x="5" y="241"/>
                </a:cubicBezTo>
                <a:cubicBezTo>
                  <a:pt x="4" y="242"/>
                  <a:pt x="1" y="244"/>
                  <a:pt x="0" y="246"/>
                </a:cubicBezTo>
                <a:cubicBezTo>
                  <a:pt x="0" y="247"/>
                  <a:pt x="1" y="248"/>
                  <a:pt x="1" y="249"/>
                </a:cubicBezTo>
                <a:cubicBezTo>
                  <a:pt x="3" y="252"/>
                  <a:pt x="4" y="255"/>
                  <a:pt x="4" y="258"/>
                </a:cubicBezTo>
                <a:cubicBezTo>
                  <a:pt x="6" y="264"/>
                  <a:pt x="7" y="271"/>
                  <a:pt x="39" y="277"/>
                </a:cubicBezTo>
                <a:cubicBezTo>
                  <a:pt x="51" y="279"/>
                  <a:pt x="67" y="280"/>
                  <a:pt x="91" y="280"/>
                </a:cubicBezTo>
                <a:cubicBezTo>
                  <a:pt x="95" y="280"/>
                  <a:pt x="95" y="280"/>
                  <a:pt x="95" y="280"/>
                </a:cubicBezTo>
                <a:cubicBezTo>
                  <a:pt x="108" y="280"/>
                  <a:pt x="123" y="280"/>
                  <a:pt x="137" y="279"/>
                </a:cubicBezTo>
                <a:cubicBezTo>
                  <a:pt x="144" y="279"/>
                  <a:pt x="150" y="279"/>
                  <a:pt x="156" y="279"/>
                </a:cubicBezTo>
                <a:cubicBezTo>
                  <a:pt x="165" y="279"/>
                  <a:pt x="174" y="279"/>
                  <a:pt x="182" y="279"/>
                </a:cubicBezTo>
                <a:cubicBezTo>
                  <a:pt x="207" y="279"/>
                  <a:pt x="224" y="280"/>
                  <a:pt x="234" y="283"/>
                </a:cubicBezTo>
                <a:cubicBezTo>
                  <a:pt x="240" y="284"/>
                  <a:pt x="245" y="285"/>
                  <a:pt x="249" y="286"/>
                </a:cubicBezTo>
                <a:cubicBezTo>
                  <a:pt x="255" y="288"/>
                  <a:pt x="259" y="289"/>
                  <a:pt x="263" y="290"/>
                </a:cubicBezTo>
                <a:cubicBezTo>
                  <a:pt x="268" y="292"/>
                  <a:pt x="272" y="293"/>
                  <a:pt x="279" y="294"/>
                </a:cubicBezTo>
                <a:cubicBezTo>
                  <a:pt x="282" y="295"/>
                  <a:pt x="286" y="296"/>
                  <a:pt x="292" y="297"/>
                </a:cubicBezTo>
                <a:cubicBezTo>
                  <a:pt x="294" y="297"/>
                  <a:pt x="295" y="297"/>
                  <a:pt x="297" y="297"/>
                </a:cubicBezTo>
                <a:cubicBezTo>
                  <a:pt x="298" y="298"/>
                  <a:pt x="298" y="298"/>
                  <a:pt x="299" y="298"/>
                </a:cubicBezTo>
                <a:cubicBezTo>
                  <a:pt x="300" y="298"/>
                  <a:pt x="301" y="298"/>
                  <a:pt x="302" y="298"/>
                </a:cubicBezTo>
                <a:cubicBezTo>
                  <a:pt x="303" y="298"/>
                  <a:pt x="303" y="298"/>
                  <a:pt x="304" y="298"/>
                </a:cubicBezTo>
                <a:cubicBezTo>
                  <a:pt x="305" y="299"/>
                  <a:pt x="306" y="299"/>
                  <a:pt x="307" y="299"/>
                </a:cubicBezTo>
                <a:cubicBezTo>
                  <a:pt x="308" y="299"/>
                  <a:pt x="308" y="299"/>
                  <a:pt x="309" y="299"/>
                </a:cubicBezTo>
                <a:cubicBezTo>
                  <a:pt x="310" y="299"/>
                  <a:pt x="312" y="300"/>
                  <a:pt x="313" y="300"/>
                </a:cubicBezTo>
                <a:cubicBezTo>
                  <a:pt x="314" y="300"/>
                  <a:pt x="314" y="300"/>
                  <a:pt x="315" y="300"/>
                </a:cubicBezTo>
                <a:cubicBezTo>
                  <a:pt x="316" y="300"/>
                  <a:pt x="317" y="300"/>
                  <a:pt x="318" y="300"/>
                </a:cubicBezTo>
                <a:cubicBezTo>
                  <a:pt x="319" y="301"/>
                  <a:pt x="319" y="301"/>
                  <a:pt x="320" y="301"/>
                </a:cubicBezTo>
                <a:cubicBezTo>
                  <a:pt x="321" y="301"/>
                  <a:pt x="322" y="301"/>
                  <a:pt x="322" y="301"/>
                </a:cubicBezTo>
                <a:cubicBezTo>
                  <a:pt x="323" y="301"/>
                  <a:pt x="324" y="301"/>
                  <a:pt x="324" y="301"/>
                </a:cubicBezTo>
                <a:cubicBezTo>
                  <a:pt x="325" y="301"/>
                  <a:pt x="326" y="302"/>
                  <a:pt x="327" y="302"/>
                </a:cubicBezTo>
                <a:cubicBezTo>
                  <a:pt x="328" y="302"/>
                  <a:pt x="329" y="302"/>
                  <a:pt x="329" y="302"/>
                </a:cubicBezTo>
                <a:cubicBezTo>
                  <a:pt x="330" y="302"/>
                  <a:pt x="331" y="302"/>
                  <a:pt x="332" y="302"/>
                </a:cubicBezTo>
                <a:cubicBezTo>
                  <a:pt x="333" y="302"/>
                  <a:pt x="333" y="302"/>
                  <a:pt x="334" y="302"/>
                </a:cubicBezTo>
                <a:cubicBezTo>
                  <a:pt x="334" y="303"/>
                  <a:pt x="335" y="303"/>
                  <a:pt x="336" y="303"/>
                </a:cubicBezTo>
                <a:cubicBezTo>
                  <a:pt x="336" y="303"/>
                  <a:pt x="337" y="303"/>
                  <a:pt x="337" y="303"/>
                </a:cubicBezTo>
                <a:cubicBezTo>
                  <a:pt x="338" y="303"/>
                  <a:pt x="339" y="303"/>
                  <a:pt x="340" y="303"/>
                </a:cubicBezTo>
                <a:cubicBezTo>
                  <a:pt x="340" y="303"/>
                  <a:pt x="340" y="303"/>
                  <a:pt x="340" y="303"/>
                </a:cubicBezTo>
                <a:cubicBezTo>
                  <a:pt x="342" y="303"/>
                  <a:pt x="343" y="304"/>
                  <a:pt x="343" y="304"/>
                </a:cubicBezTo>
                <a:cubicBezTo>
                  <a:pt x="343" y="304"/>
                  <a:pt x="343" y="304"/>
                  <a:pt x="343" y="304"/>
                </a:cubicBezTo>
                <a:cubicBezTo>
                  <a:pt x="345" y="304"/>
                  <a:pt x="346" y="304"/>
                  <a:pt x="347" y="304"/>
                </a:cubicBezTo>
                <a:cubicBezTo>
                  <a:pt x="357" y="184"/>
                  <a:pt x="357" y="184"/>
                  <a:pt x="357" y="184"/>
                </a:cubicBezTo>
                <a:cubicBezTo>
                  <a:pt x="357" y="184"/>
                  <a:pt x="357" y="184"/>
                  <a:pt x="357" y="184"/>
                </a:cubicBezTo>
                <a:cubicBezTo>
                  <a:pt x="357" y="183"/>
                  <a:pt x="357" y="183"/>
                  <a:pt x="357" y="183"/>
                </a:cubicBezTo>
                <a:cubicBezTo>
                  <a:pt x="358" y="174"/>
                  <a:pt x="358" y="174"/>
                  <a:pt x="358" y="174"/>
                </a:cubicBezTo>
                <a:cubicBezTo>
                  <a:pt x="358" y="174"/>
                  <a:pt x="358" y="174"/>
                  <a:pt x="358" y="174"/>
                </a:cubicBezTo>
                <a:cubicBezTo>
                  <a:pt x="367" y="59"/>
                  <a:pt x="367" y="59"/>
                  <a:pt x="367" y="59"/>
                </a:cubicBezTo>
                <a:cubicBezTo>
                  <a:pt x="360" y="62"/>
                  <a:pt x="360" y="62"/>
                  <a:pt x="360" y="62"/>
                </a:cubicBezTo>
                <a:cubicBezTo>
                  <a:pt x="359" y="62"/>
                  <a:pt x="359" y="62"/>
                  <a:pt x="359" y="62"/>
                </a:cubicBezTo>
                <a:cubicBezTo>
                  <a:pt x="359" y="62"/>
                  <a:pt x="328" y="52"/>
                  <a:pt x="291" y="45"/>
                </a:cubicBezTo>
                <a:cubicBezTo>
                  <a:pt x="265" y="39"/>
                  <a:pt x="260" y="37"/>
                  <a:pt x="252" y="33"/>
                </a:cubicBezTo>
                <a:cubicBezTo>
                  <a:pt x="248" y="30"/>
                  <a:pt x="243" y="28"/>
                  <a:pt x="235" y="25"/>
                </a:cubicBezTo>
                <a:cubicBezTo>
                  <a:pt x="222" y="20"/>
                  <a:pt x="219" y="17"/>
                  <a:pt x="216" y="13"/>
                </a:cubicBezTo>
                <a:cubicBezTo>
                  <a:pt x="215" y="12"/>
                  <a:pt x="214" y="11"/>
                  <a:pt x="205" y="8"/>
                </a:cubicBezTo>
                <a:cubicBezTo>
                  <a:pt x="201" y="7"/>
                  <a:pt x="198" y="7"/>
                  <a:pt x="196" y="7"/>
                </a:cubicBezTo>
                <a:cubicBezTo>
                  <a:pt x="194" y="7"/>
                  <a:pt x="194" y="7"/>
                  <a:pt x="192" y="8"/>
                </a:cubicBezTo>
                <a:cubicBezTo>
                  <a:pt x="190" y="10"/>
                  <a:pt x="188" y="12"/>
                  <a:pt x="183" y="14"/>
                </a:cubicBezTo>
                <a:cubicBezTo>
                  <a:pt x="180" y="15"/>
                  <a:pt x="176" y="16"/>
                  <a:pt x="172" y="17"/>
                </a:cubicBezTo>
                <a:cubicBezTo>
                  <a:pt x="155" y="20"/>
                  <a:pt x="152" y="20"/>
                  <a:pt x="146" y="19"/>
                </a:cubicBezTo>
                <a:cubicBezTo>
                  <a:pt x="142" y="18"/>
                  <a:pt x="138" y="18"/>
                  <a:pt x="130" y="17"/>
                </a:cubicBezTo>
                <a:cubicBezTo>
                  <a:pt x="129" y="17"/>
                  <a:pt x="128" y="17"/>
                  <a:pt x="126" y="17"/>
                </a:cubicBezTo>
                <a:cubicBezTo>
                  <a:pt x="123" y="17"/>
                  <a:pt x="120" y="17"/>
                  <a:pt x="118" y="17"/>
                </a:cubicBezTo>
                <a:cubicBezTo>
                  <a:pt x="107" y="16"/>
                  <a:pt x="103" y="14"/>
                  <a:pt x="97" y="11"/>
                </a:cubicBezTo>
                <a:cubicBezTo>
                  <a:pt x="93" y="9"/>
                  <a:pt x="88" y="7"/>
                  <a:pt x="78" y="4"/>
                </a:cubicBezTo>
                <a:cubicBezTo>
                  <a:pt x="77" y="4"/>
                  <a:pt x="75" y="3"/>
                  <a:pt x="73" y="3"/>
                </a:cubicBezTo>
                <a:cubicBezTo>
                  <a:pt x="69" y="2"/>
                  <a:pt x="66" y="1"/>
                  <a:pt x="64" y="0"/>
                </a:cubicBezTo>
                <a:cubicBezTo>
                  <a:pt x="62" y="3"/>
                  <a:pt x="59" y="3"/>
                  <a:pt x="58" y="3"/>
                </a:cubicBezTo>
                <a:cubicBezTo>
                  <a:pt x="58" y="3"/>
                  <a:pt x="57" y="3"/>
                  <a:pt x="57" y="3"/>
                </a:cubicBezTo>
                <a:cubicBezTo>
                  <a:pt x="51" y="3"/>
                  <a:pt x="50" y="4"/>
                  <a:pt x="48" y="10"/>
                </a:cubicBezTo>
                <a:cubicBezTo>
                  <a:pt x="47" y="13"/>
                  <a:pt x="45" y="17"/>
                  <a:pt x="42" y="21"/>
                </a:cubicBezTo>
                <a:cubicBezTo>
                  <a:pt x="41" y="22"/>
                  <a:pt x="40" y="23"/>
                  <a:pt x="40" y="24"/>
                </a:cubicBezTo>
                <a:cubicBezTo>
                  <a:pt x="40" y="24"/>
                  <a:pt x="40" y="24"/>
                  <a:pt x="40" y="24"/>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a:off x="7682136" y="4901741"/>
            <a:ext cx="1275248" cy="768824"/>
          </a:xfrm>
          <a:custGeom>
            <a:avLst/>
            <a:gdLst>
              <a:gd name="T0" fmla="*/ 0 w 354"/>
              <a:gd name="T1" fmla="*/ 170 h 213"/>
              <a:gd name="T2" fmla="*/ 83 w 354"/>
              <a:gd name="T3" fmla="*/ 175 h 213"/>
              <a:gd name="T4" fmla="*/ 92 w 354"/>
              <a:gd name="T5" fmla="*/ 175 h 213"/>
              <a:gd name="T6" fmla="*/ 101 w 354"/>
              <a:gd name="T7" fmla="*/ 176 h 213"/>
              <a:gd name="T8" fmla="*/ 112 w 354"/>
              <a:gd name="T9" fmla="*/ 177 h 213"/>
              <a:gd name="T10" fmla="*/ 119 w 354"/>
              <a:gd name="T11" fmla="*/ 177 h 213"/>
              <a:gd name="T12" fmla="*/ 127 w 354"/>
              <a:gd name="T13" fmla="*/ 178 h 213"/>
              <a:gd name="T14" fmla="*/ 132 w 354"/>
              <a:gd name="T15" fmla="*/ 178 h 213"/>
              <a:gd name="T16" fmla="*/ 138 w 354"/>
              <a:gd name="T17" fmla="*/ 179 h 213"/>
              <a:gd name="T18" fmla="*/ 141 w 354"/>
              <a:gd name="T19" fmla="*/ 179 h 213"/>
              <a:gd name="T20" fmla="*/ 145 w 354"/>
              <a:gd name="T21" fmla="*/ 179 h 213"/>
              <a:gd name="T22" fmla="*/ 203 w 354"/>
              <a:gd name="T23" fmla="*/ 185 h 213"/>
              <a:gd name="T24" fmla="*/ 221 w 354"/>
              <a:gd name="T25" fmla="*/ 186 h 213"/>
              <a:gd name="T26" fmla="*/ 281 w 354"/>
              <a:gd name="T27" fmla="*/ 202 h 213"/>
              <a:gd name="T28" fmla="*/ 305 w 354"/>
              <a:gd name="T29" fmla="*/ 203 h 213"/>
              <a:gd name="T30" fmla="*/ 324 w 354"/>
              <a:gd name="T31" fmla="*/ 207 h 213"/>
              <a:gd name="T32" fmla="*/ 328 w 354"/>
              <a:gd name="T33" fmla="*/ 210 h 213"/>
              <a:gd name="T34" fmla="*/ 330 w 354"/>
              <a:gd name="T35" fmla="*/ 213 h 213"/>
              <a:gd name="T36" fmla="*/ 333 w 354"/>
              <a:gd name="T37" fmla="*/ 210 h 213"/>
              <a:gd name="T38" fmla="*/ 336 w 354"/>
              <a:gd name="T39" fmla="*/ 207 h 213"/>
              <a:gd name="T40" fmla="*/ 338 w 354"/>
              <a:gd name="T41" fmla="*/ 202 h 213"/>
              <a:gd name="T42" fmla="*/ 340 w 354"/>
              <a:gd name="T43" fmla="*/ 198 h 213"/>
              <a:gd name="T44" fmla="*/ 342 w 354"/>
              <a:gd name="T45" fmla="*/ 192 h 213"/>
              <a:gd name="T46" fmla="*/ 344 w 354"/>
              <a:gd name="T47" fmla="*/ 186 h 213"/>
              <a:gd name="T48" fmla="*/ 345 w 354"/>
              <a:gd name="T49" fmla="*/ 179 h 213"/>
              <a:gd name="T50" fmla="*/ 346 w 354"/>
              <a:gd name="T51" fmla="*/ 171 h 213"/>
              <a:gd name="T52" fmla="*/ 347 w 354"/>
              <a:gd name="T53" fmla="*/ 163 h 213"/>
              <a:gd name="T54" fmla="*/ 346 w 354"/>
              <a:gd name="T55" fmla="*/ 88 h 213"/>
              <a:gd name="T56" fmla="*/ 351 w 354"/>
              <a:gd name="T57" fmla="*/ 59 h 213"/>
              <a:gd name="T58" fmla="*/ 339 w 354"/>
              <a:gd name="T59" fmla="*/ 32 h 213"/>
              <a:gd name="T60" fmla="*/ 338 w 354"/>
              <a:gd name="T61" fmla="*/ 26 h 213"/>
              <a:gd name="T62" fmla="*/ 337 w 354"/>
              <a:gd name="T63" fmla="*/ 20 h 213"/>
              <a:gd name="T64" fmla="*/ 335 w 354"/>
              <a:gd name="T65" fmla="*/ 20 h 213"/>
              <a:gd name="T66" fmla="*/ 333 w 354"/>
              <a:gd name="T67" fmla="*/ 20 h 213"/>
              <a:gd name="T68" fmla="*/ 329 w 354"/>
              <a:gd name="T69" fmla="*/ 19 h 213"/>
              <a:gd name="T70" fmla="*/ 326 w 354"/>
              <a:gd name="T71" fmla="*/ 19 h 213"/>
              <a:gd name="T72" fmla="*/ 306 w 354"/>
              <a:gd name="T73" fmla="*/ 17 h 213"/>
              <a:gd name="T74" fmla="*/ 301 w 354"/>
              <a:gd name="T75" fmla="*/ 16 h 213"/>
              <a:gd name="T76" fmla="*/ 295 w 354"/>
              <a:gd name="T77" fmla="*/ 15 h 213"/>
              <a:gd name="T78" fmla="*/ 289 w 354"/>
              <a:gd name="T79" fmla="*/ 14 h 213"/>
              <a:gd name="T80" fmla="*/ 283 w 354"/>
              <a:gd name="T81" fmla="*/ 13 h 213"/>
              <a:gd name="T82" fmla="*/ 276 w 354"/>
              <a:gd name="T83" fmla="*/ 12 h 213"/>
              <a:gd name="T84" fmla="*/ 270 w 354"/>
              <a:gd name="T85" fmla="*/ 11 h 213"/>
              <a:gd name="T86" fmla="*/ 263 w 354"/>
              <a:gd name="T87" fmla="*/ 10 h 213"/>
              <a:gd name="T88" fmla="*/ 258 w 354"/>
              <a:gd name="T89" fmla="*/ 9 h 213"/>
              <a:gd name="T90" fmla="*/ 251 w 354"/>
              <a:gd name="T91" fmla="*/ 8 h 213"/>
              <a:gd name="T92" fmla="*/ 246 w 354"/>
              <a:gd name="T93" fmla="*/ 7 h 213"/>
              <a:gd name="T94" fmla="*/ 240 w 354"/>
              <a:gd name="T95" fmla="*/ 6 h 213"/>
              <a:gd name="T96" fmla="*/ 234 w 354"/>
              <a:gd name="T97" fmla="*/ 5 h 213"/>
              <a:gd name="T98" fmla="*/ 227 w 354"/>
              <a:gd name="T99" fmla="*/ 4 h 213"/>
              <a:gd name="T100" fmla="*/ 197 w 354"/>
              <a:gd name="T101" fmla="*/ 0 h 213"/>
              <a:gd name="T102" fmla="*/ 119 w 354"/>
              <a:gd name="T103" fmla="*/ 4 h 213"/>
              <a:gd name="T104" fmla="*/ 116 w 354"/>
              <a:gd name="T105" fmla="*/ 4 h 213"/>
              <a:gd name="T106" fmla="*/ 111 w 354"/>
              <a:gd name="T107" fmla="*/ 4 h 213"/>
              <a:gd name="T108" fmla="*/ 107 w 354"/>
              <a:gd name="T109" fmla="*/ 4 h 213"/>
              <a:gd name="T110" fmla="*/ 101 w 354"/>
              <a:gd name="T111" fmla="*/ 4 h 213"/>
              <a:gd name="T112" fmla="*/ 96 w 354"/>
              <a:gd name="T113" fmla="*/ 4 h 213"/>
              <a:gd name="T114" fmla="*/ 91 w 354"/>
              <a:gd name="T115" fmla="*/ 4 h 213"/>
              <a:gd name="T116" fmla="*/ 77 w 354"/>
              <a:gd name="T117" fmla="*/ 3 h 213"/>
              <a:gd name="T118" fmla="*/ 71 w 354"/>
              <a:gd name="T119" fmla="*/ 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4" h="213">
                <a:moveTo>
                  <a:pt x="14" y="1"/>
                </a:moveTo>
                <a:cubicBezTo>
                  <a:pt x="10" y="48"/>
                  <a:pt x="10" y="48"/>
                  <a:pt x="10" y="48"/>
                </a:cubicBezTo>
                <a:cubicBezTo>
                  <a:pt x="0" y="170"/>
                  <a:pt x="0" y="170"/>
                  <a:pt x="0" y="170"/>
                </a:cubicBezTo>
                <a:cubicBezTo>
                  <a:pt x="12" y="171"/>
                  <a:pt x="46" y="173"/>
                  <a:pt x="78" y="175"/>
                </a:cubicBezTo>
                <a:cubicBezTo>
                  <a:pt x="78" y="175"/>
                  <a:pt x="78" y="175"/>
                  <a:pt x="78" y="175"/>
                </a:cubicBezTo>
                <a:cubicBezTo>
                  <a:pt x="80" y="175"/>
                  <a:pt x="82" y="175"/>
                  <a:pt x="83" y="175"/>
                </a:cubicBezTo>
                <a:cubicBezTo>
                  <a:pt x="84" y="175"/>
                  <a:pt x="85" y="175"/>
                  <a:pt x="85" y="175"/>
                </a:cubicBezTo>
                <a:cubicBezTo>
                  <a:pt x="86" y="175"/>
                  <a:pt x="88" y="175"/>
                  <a:pt x="89" y="175"/>
                </a:cubicBezTo>
                <a:cubicBezTo>
                  <a:pt x="90" y="175"/>
                  <a:pt x="91" y="175"/>
                  <a:pt x="92" y="175"/>
                </a:cubicBezTo>
                <a:cubicBezTo>
                  <a:pt x="93" y="176"/>
                  <a:pt x="94" y="176"/>
                  <a:pt x="95" y="176"/>
                </a:cubicBezTo>
                <a:cubicBezTo>
                  <a:pt x="96" y="176"/>
                  <a:pt x="96" y="176"/>
                  <a:pt x="97" y="176"/>
                </a:cubicBezTo>
                <a:cubicBezTo>
                  <a:pt x="98" y="176"/>
                  <a:pt x="100" y="176"/>
                  <a:pt x="101" y="176"/>
                </a:cubicBezTo>
                <a:cubicBezTo>
                  <a:pt x="102" y="176"/>
                  <a:pt x="103" y="176"/>
                  <a:pt x="104" y="176"/>
                </a:cubicBezTo>
                <a:cubicBezTo>
                  <a:pt x="105" y="176"/>
                  <a:pt x="107" y="176"/>
                  <a:pt x="109" y="177"/>
                </a:cubicBezTo>
                <a:cubicBezTo>
                  <a:pt x="110" y="177"/>
                  <a:pt x="111" y="177"/>
                  <a:pt x="112" y="177"/>
                </a:cubicBezTo>
                <a:cubicBezTo>
                  <a:pt x="113" y="177"/>
                  <a:pt x="113" y="177"/>
                  <a:pt x="114" y="177"/>
                </a:cubicBezTo>
                <a:cubicBezTo>
                  <a:pt x="115" y="177"/>
                  <a:pt x="116" y="177"/>
                  <a:pt x="117" y="177"/>
                </a:cubicBezTo>
                <a:cubicBezTo>
                  <a:pt x="118" y="177"/>
                  <a:pt x="118" y="177"/>
                  <a:pt x="119" y="177"/>
                </a:cubicBezTo>
                <a:cubicBezTo>
                  <a:pt x="120" y="177"/>
                  <a:pt x="121" y="177"/>
                  <a:pt x="122" y="177"/>
                </a:cubicBezTo>
                <a:cubicBezTo>
                  <a:pt x="123" y="177"/>
                  <a:pt x="123" y="177"/>
                  <a:pt x="124" y="178"/>
                </a:cubicBezTo>
                <a:cubicBezTo>
                  <a:pt x="125" y="178"/>
                  <a:pt x="126" y="178"/>
                  <a:pt x="127" y="178"/>
                </a:cubicBezTo>
                <a:cubicBezTo>
                  <a:pt x="127" y="178"/>
                  <a:pt x="128" y="178"/>
                  <a:pt x="128" y="178"/>
                </a:cubicBezTo>
                <a:cubicBezTo>
                  <a:pt x="129" y="178"/>
                  <a:pt x="130" y="178"/>
                  <a:pt x="131" y="178"/>
                </a:cubicBezTo>
                <a:cubicBezTo>
                  <a:pt x="131" y="178"/>
                  <a:pt x="132" y="178"/>
                  <a:pt x="132" y="178"/>
                </a:cubicBezTo>
                <a:cubicBezTo>
                  <a:pt x="133" y="178"/>
                  <a:pt x="134" y="178"/>
                  <a:pt x="135" y="178"/>
                </a:cubicBezTo>
                <a:cubicBezTo>
                  <a:pt x="135" y="178"/>
                  <a:pt x="136" y="178"/>
                  <a:pt x="136" y="178"/>
                </a:cubicBezTo>
                <a:cubicBezTo>
                  <a:pt x="137" y="178"/>
                  <a:pt x="137" y="179"/>
                  <a:pt x="138" y="179"/>
                </a:cubicBezTo>
                <a:cubicBezTo>
                  <a:pt x="138" y="179"/>
                  <a:pt x="139" y="179"/>
                  <a:pt x="139" y="179"/>
                </a:cubicBezTo>
                <a:cubicBezTo>
                  <a:pt x="140" y="179"/>
                  <a:pt x="140" y="179"/>
                  <a:pt x="141" y="179"/>
                </a:cubicBezTo>
                <a:cubicBezTo>
                  <a:pt x="141" y="179"/>
                  <a:pt x="141" y="179"/>
                  <a:pt x="141" y="179"/>
                </a:cubicBezTo>
                <a:cubicBezTo>
                  <a:pt x="142" y="179"/>
                  <a:pt x="142" y="179"/>
                  <a:pt x="143" y="179"/>
                </a:cubicBezTo>
                <a:cubicBezTo>
                  <a:pt x="143" y="179"/>
                  <a:pt x="143" y="179"/>
                  <a:pt x="143" y="179"/>
                </a:cubicBezTo>
                <a:cubicBezTo>
                  <a:pt x="144" y="179"/>
                  <a:pt x="144" y="179"/>
                  <a:pt x="145" y="179"/>
                </a:cubicBezTo>
                <a:cubicBezTo>
                  <a:pt x="149" y="180"/>
                  <a:pt x="151" y="181"/>
                  <a:pt x="154" y="182"/>
                </a:cubicBezTo>
                <a:cubicBezTo>
                  <a:pt x="160" y="184"/>
                  <a:pt x="166" y="186"/>
                  <a:pt x="183" y="186"/>
                </a:cubicBezTo>
                <a:cubicBezTo>
                  <a:pt x="194" y="186"/>
                  <a:pt x="199" y="186"/>
                  <a:pt x="203" y="185"/>
                </a:cubicBezTo>
                <a:cubicBezTo>
                  <a:pt x="205" y="185"/>
                  <a:pt x="207" y="185"/>
                  <a:pt x="209" y="185"/>
                </a:cubicBezTo>
                <a:cubicBezTo>
                  <a:pt x="211" y="185"/>
                  <a:pt x="214" y="185"/>
                  <a:pt x="218" y="186"/>
                </a:cubicBezTo>
                <a:cubicBezTo>
                  <a:pt x="219" y="186"/>
                  <a:pt x="220" y="186"/>
                  <a:pt x="221" y="186"/>
                </a:cubicBezTo>
                <a:cubicBezTo>
                  <a:pt x="229" y="188"/>
                  <a:pt x="231" y="188"/>
                  <a:pt x="233" y="189"/>
                </a:cubicBezTo>
                <a:cubicBezTo>
                  <a:pt x="236" y="189"/>
                  <a:pt x="238" y="190"/>
                  <a:pt x="251" y="193"/>
                </a:cubicBezTo>
                <a:cubicBezTo>
                  <a:pt x="271" y="197"/>
                  <a:pt x="275" y="199"/>
                  <a:pt x="281" y="202"/>
                </a:cubicBezTo>
                <a:cubicBezTo>
                  <a:pt x="282" y="202"/>
                  <a:pt x="284" y="203"/>
                  <a:pt x="285" y="204"/>
                </a:cubicBezTo>
                <a:cubicBezTo>
                  <a:pt x="289" y="206"/>
                  <a:pt x="296" y="205"/>
                  <a:pt x="302" y="204"/>
                </a:cubicBezTo>
                <a:cubicBezTo>
                  <a:pt x="303" y="203"/>
                  <a:pt x="304" y="203"/>
                  <a:pt x="305" y="203"/>
                </a:cubicBezTo>
                <a:cubicBezTo>
                  <a:pt x="307" y="203"/>
                  <a:pt x="310" y="202"/>
                  <a:pt x="312" y="202"/>
                </a:cubicBezTo>
                <a:cubicBezTo>
                  <a:pt x="315" y="202"/>
                  <a:pt x="318" y="203"/>
                  <a:pt x="320" y="204"/>
                </a:cubicBezTo>
                <a:cubicBezTo>
                  <a:pt x="321" y="205"/>
                  <a:pt x="322" y="206"/>
                  <a:pt x="324" y="207"/>
                </a:cubicBezTo>
                <a:cubicBezTo>
                  <a:pt x="324" y="207"/>
                  <a:pt x="324" y="208"/>
                  <a:pt x="325" y="208"/>
                </a:cubicBezTo>
                <a:cubicBezTo>
                  <a:pt x="325" y="208"/>
                  <a:pt x="326" y="209"/>
                  <a:pt x="327" y="210"/>
                </a:cubicBezTo>
                <a:cubicBezTo>
                  <a:pt x="327" y="210"/>
                  <a:pt x="327" y="210"/>
                  <a:pt x="328" y="210"/>
                </a:cubicBezTo>
                <a:cubicBezTo>
                  <a:pt x="328" y="211"/>
                  <a:pt x="329" y="211"/>
                  <a:pt x="329" y="212"/>
                </a:cubicBezTo>
                <a:cubicBezTo>
                  <a:pt x="330" y="212"/>
                  <a:pt x="330" y="213"/>
                  <a:pt x="330" y="213"/>
                </a:cubicBezTo>
                <a:cubicBezTo>
                  <a:pt x="330" y="213"/>
                  <a:pt x="330" y="213"/>
                  <a:pt x="330" y="213"/>
                </a:cubicBezTo>
                <a:cubicBezTo>
                  <a:pt x="331" y="213"/>
                  <a:pt x="331" y="212"/>
                  <a:pt x="332" y="212"/>
                </a:cubicBezTo>
                <a:cubicBezTo>
                  <a:pt x="332" y="212"/>
                  <a:pt x="332" y="211"/>
                  <a:pt x="332" y="211"/>
                </a:cubicBezTo>
                <a:cubicBezTo>
                  <a:pt x="332" y="211"/>
                  <a:pt x="333" y="210"/>
                  <a:pt x="333" y="210"/>
                </a:cubicBezTo>
                <a:cubicBezTo>
                  <a:pt x="333" y="210"/>
                  <a:pt x="334" y="209"/>
                  <a:pt x="334" y="209"/>
                </a:cubicBezTo>
                <a:cubicBezTo>
                  <a:pt x="334" y="209"/>
                  <a:pt x="334" y="208"/>
                  <a:pt x="335" y="208"/>
                </a:cubicBezTo>
                <a:cubicBezTo>
                  <a:pt x="335" y="207"/>
                  <a:pt x="335" y="207"/>
                  <a:pt x="336" y="207"/>
                </a:cubicBezTo>
                <a:cubicBezTo>
                  <a:pt x="336" y="206"/>
                  <a:pt x="336" y="206"/>
                  <a:pt x="337" y="205"/>
                </a:cubicBezTo>
                <a:cubicBezTo>
                  <a:pt x="337" y="205"/>
                  <a:pt x="337" y="204"/>
                  <a:pt x="337" y="204"/>
                </a:cubicBezTo>
                <a:cubicBezTo>
                  <a:pt x="338" y="203"/>
                  <a:pt x="338" y="203"/>
                  <a:pt x="338" y="202"/>
                </a:cubicBezTo>
                <a:cubicBezTo>
                  <a:pt x="338" y="202"/>
                  <a:pt x="339" y="202"/>
                  <a:pt x="339" y="201"/>
                </a:cubicBezTo>
                <a:cubicBezTo>
                  <a:pt x="339" y="201"/>
                  <a:pt x="340" y="200"/>
                  <a:pt x="340" y="199"/>
                </a:cubicBezTo>
                <a:cubicBezTo>
                  <a:pt x="340" y="199"/>
                  <a:pt x="340" y="199"/>
                  <a:pt x="340" y="198"/>
                </a:cubicBezTo>
                <a:cubicBezTo>
                  <a:pt x="341" y="197"/>
                  <a:pt x="341" y="196"/>
                  <a:pt x="341" y="195"/>
                </a:cubicBezTo>
                <a:cubicBezTo>
                  <a:pt x="342" y="194"/>
                  <a:pt x="342" y="194"/>
                  <a:pt x="342" y="193"/>
                </a:cubicBezTo>
                <a:cubicBezTo>
                  <a:pt x="342" y="192"/>
                  <a:pt x="342" y="192"/>
                  <a:pt x="342" y="192"/>
                </a:cubicBezTo>
                <a:cubicBezTo>
                  <a:pt x="343" y="191"/>
                  <a:pt x="343" y="190"/>
                  <a:pt x="343" y="190"/>
                </a:cubicBezTo>
                <a:cubicBezTo>
                  <a:pt x="343" y="189"/>
                  <a:pt x="343" y="189"/>
                  <a:pt x="343" y="188"/>
                </a:cubicBezTo>
                <a:cubicBezTo>
                  <a:pt x="343" y="187"/>
                  <a:pt x="343" y="187"/>
                  <a:pt x="344" y="186"/>
                </a:cubicBezTo>
                <a:cubicBezTo>
                  <a:pt x="344" y="185"/>
                  <a:pt x="344" y="185"/>
                  <a:pt x="344" y="184"/>
                </a:cubicBezTo>
                <a:cubicBezTo>
                  <a:pt x="344" y="183"/>
                  <a:pt x="344" y="182"/>
                  <a:pt x="344" y="182"/>
                </a:cubicBezTo>
                <a:cubicBezTo>
                  <a:pt x="345" y="181"/>
                  <a:pt x="345" y="180"/>
                  <a:pt x="345" y="179"/>
                </a:cubicBezTo>
                <a:cubicBezTo>
                  <a:pt x="345" y="179"/>
                  <a:pt x="345" y="178"/>
                  <a:pt x="345" y="177"/>
                </a:cubicBezTo>
                <a:cubicBezTo>
                  <a:pt x="345" y="176"/>
                  <a:pt x="345" y="175"/>
                  <a:pt x="346" y="174"/>
                </a:cubicBezTo>
                <a:cubicBezTo>
                  <a:pt x="346" y="173"/>
                  <a:pt x="346" y="172"/>
                  <a:pt x="346" y="171"/>
                </a:cubicBezTo>
                <a:cubicBezTo>
                  <a:pt x="346" y="171"/>
                  <a:pt x="346" y="170"/>
                  <a:pt x="346" y="169"/>
                </a:cubicBezTo>
                <a:cubicBezTo>
                  <a:pt x="347" y="168"/>
                  <a:pt x="347" y="167"/>
                  <a:pt x="347" y="166"/>
                </a:cubicBezTo>
                <a:cubicBezTo>
                  <a:pt x="347" y="165"/>
                  <a:pt x="347" y="164"/>
                  <a:pt x="347" y="163"/>
                </a:cubicBezTo>
                <a:cubicBezTo>
                  <a:pt x="347" y="162"/>
                  <a:pt x="347" y="162"/>
                  <a:pt x="347" y="161"/>
                </a:cubicBezTo>
                <a:cubicBezTo>
                  <a:pt x="347" y="161"/>
                  <a:pt x="347" y="161"/>
                  <a:pt x="347" y="161"/>
                </a:cubicBezTo>
                <a:cubicBezTo>
                  <a:pt x="337" y="148"/>
                  <a:pt x="340" y="114"/>
                  <a:pt x="346" y="88"/>
                </a:cubicBezTo>
                <a:cubicBezTo>
                  <a:pt x="348" y="78"/>
                  <a:pt x="351" y="72"/>
                  <a:pt x="352" y="68"/>
                </a:cubicBezTo>
                <a:cubicBezTo>
                  <a:pt x="353" y="66"/>
                  <a:pt x="354" y="64"/>
                  <a:pt x="354" y="64"/>
                </a:cubicBezTo>
                <a:cubicBezTo>
                  <a:pt x="354" y="63"/>
                  <a:pt x="353" y="62"/>
                  <a:pt x="351" y="59"/>
                </a:cubicBezTo>
                <a:cubicBezTo>
                  <a:pt x="348" y="55"/>
                  <a:pt x="347" y="53"/>
                  <a:pt x="346" y="52"/>
                </a:cubicBezTo>
                <a:cubicBezTo>
                  <a:pt x="343" y="49"/>
                  <a:pt x="342" y="48"/>
                  <a:pt x="340" y="38"/>
                </a:cubicBezTo>
                <a:cubicBezTo>
                  <a:pt x="340" y="36"/>
                  <a:pt x="339" y="34"/>
                  <a:pt x="339" y="32"/>
                </a:cubicBezTo>
                <a:cubicBezTo>
                  <a:pt x="339" y="32"/>
                  <a:pt x="339" y="31"/>
                  <a:pt x="339" y="30"/>
                </a:cubicBezTo>
                <a:cubicBezTo>
                  <a:pt x="339" y="29"/>
                  <a:pt x="338" y="28"/>
                  <a:pt x="338" y="27"/>
                </a:cubicBezTo>
                <a:cubicBezTo>
                  <a:pt x="338" y="27"/>
                  <a:pt x="338" y="26"/>
                  <a:pt x="338" y="26"/>
                </a:cubicBezTo>
                <a:cubicBezTo>
                  <a:pt x="338" y="25"/>
                  <a:pt x="338" y="24"/>
                  <a:pt x="338" y="23"/>
                </a:cubicBezTo>
                <a:cubicBezTo>
                  <a:pt x="337" y="23"/>
                  <a:pt x="337" y="22"/>
                  <a:pt x="337" y="22"/>
                </a:cubicBezTo>
                <a:cubicBezTo>
                  <a:pt x="337" y="21"/>
                  <a:pt x="337" y="21"/>
                  <a:pt x="337" y="20"/>
                </a:cubicBezTo>
                <a:cubicBezTo>
                  <a:pt x="337" y="20"/>
                  <a:pt x="337" y="20"/>
                  <a:pt x="337" y="20"/>
                </a:cubicBezTo>
                <a:cubicBezTo>
                  <a:pt x="336" y="20"/>
                  <a:pt x="336" y="20"/>
                  <a:pt x="336" y="20"/>
                </a:cubicBezTo>
                <a:cubicBezTo>
                  <a:pt x="336" y="20"/>
                  <a:pt x="336" y="20"/>
                  <a:pt x="335" y="20"/>
                </a:cubicBezTo>
                <a:cubicBezTo>
                  <a:pt x="335" y="20"/>
                  <a:pt x="335" y="20"/>
                  <a:pt x="335" y="20"/>
                </a:cubicBezTo>
                <a:cubicBezTo>
                  <a:pt x="334" y="20"/>
                  <a:pt x="334" y="20"/>
                  <a:pt x="333" y="20"/>
                </a:cubicBezTo>
                <a:cubicBezTo>
                  <a:pt x="333" y="20"/>
                  <a:pt x="333" y="20"/>
                  <a:pt x="333" y="20"/>
                </a:cubicBezTo>
                <a:cubicBezTo>
                  <a:pt x="332" y="20"/>
                  <a:pt x="332" y="20"/>
                  <a:pt x="331" y="20"/>
                </a:cubicBezTo>
                <a:cubicBezTo>
                  <a:pt x="331" y="20"/>
                  <a:pt x="331" y="20"/>
                  <a:pt x="331" y="20"/>
                </a:cubicBezTo>
                <a:cubicBezTo>
                  <a:pt x="330" y="20"/>
                  <a:pt x="330" y="19"/>
                  <a:pt x="329" y="19"/>
                </a:cubicBezTo>
                <a:cubicBezTo>
                  <a:pt x="329" y="19"/>
                  <a:pt x="329" y="19"/>
                  <a:pt x="329" y="19"/>
                </a:cubicBezTo>
                <a:cubicBezTo>
                  <a:pt x="328" y="19"/>
                  <a:pt x="327" y="19"/>
                  <a:pt x="326" y="19"/>
                </a:cubicBezTo>
                <a:cubicBezTo>
                  <a:pt x="326" y="19"/>
                  <a:pt x="326" y="19"/>
                  <a:pt x="326" y="19"/>
                </a:cubicBezTo>
                <a:cubicBezTo>
                  <a:pt x="325" y="19"/>
                  <a:pt x="324" y="19"/>
                  <a:pt x="323" y="19"/>
                </a:cubicBezTo>
                <a:cubicBezTo>
                  <a:pt x="323" y="19"/>
                  <a:pt x="323" y="19"/>
                  <a:pt x="323" y="19"/>
                </a:cubicBezTo>
                <a:cubicBezTo>
                  <a:pt x="318" y="18"/>
                  <a:pt x="313" y="17"/>
                  <a:pt x="306" y="17"/>
                </a:cubicBezTo>
                <a:cubicBezTo>
                  <a:pt x="306" y="17"/>
                  <a:pt x="306" y="16"/>
                  <a:pt x="306" y="16"/>
                </a:cubicBezTo>
                <a:cubicBezTo>
                  <a:pt x="305" y="16"/>
                  <a:pt x="304" y="16"/>
                  <a:pt x="303" y="16"/>
                </a:cubicBezTo>
                <a:cubicBezTo>
                  <a:pt x="302" y="16"/>
                  <a:pt x="301" y="16"/>
                  <a:pt x="301" y="16"/>
                </a:cubicBezTo>
                <a:cubicBezTo>
                  <a:pt x="300" y="16"/>
                  <a:pt x="299" y="16"/>
                  <a:pt x="299" y="15"/>
                </a:cubicBezTo>
                <a:cubicBezTo>
                  <a:pt x="298" y="15"/>
                  <a:pt x="297" y="15"/>
                  <a:pt x="296" y="15"/>
                </a:cubicBezTo>
                <a:cubicBezTo>
                  <a:pt x="296" y="15"/>
                  <a:pt x="295" y="15"/>
                  <a:pt x="295" y="15"/>
                </a:cubicBezTo>
                <a:cubicBezTo>
                  <a:pt x="294" y="15"/>
                  <a:pt x="293" y="15"/>
                  <a:pt x="293" y="15"/>
                </a:cubicBezTo>
                <a:cubicBezTo>
                  <a:pt x="292" y="15"/>
                  <a:pt x="291" y="14"/>
                  <a:pt x="291" y="14"/>
                </a:cubicBezTo>
                <a:cubicBezTo>
                  <a:pt x="290" y="14"/>
                  <a:pt x="289" y="14"/>
                  <a:pt x="289" y="14"/>
                </a:cubicBezTo>
                <a:cubicBezTo>
                  <a:pt x="288" y="14"/>
                  <a:pt x="287" y="14"/>
                  <a:pt x="287" y="14"/>
                </a:cubicBezTo>
                <a:cubicBezTo>
                  <a:pt x="286" y="14"/>
                  <a:pt x="285" y="14"/>
                  <a:pt x="284" y="13"/>
                </a:cubicBezTo>
                <a:cubicBezTo>
                  <a:pt x="284" y="13"/>
                  <a:pt x="283" y="13"/>
                  <a:pt x="283" y="13"/>
                </a:cubicBezTo>
                <a:cubicBezTo>
                  <a:pt x="282" y="13"/>
                  <a:pt x="281" y="13"/>
                  <a:pt x="280" y="13"/>
                </a:cubicBezTo>
                <a:cubicBezTo>
                  <a:pt x="280" y="13"/>
                  <a:pt x="279" y="13"/>
                  <a:pt x="278" y="13"/>
                </a:cubicBezTo>
                <a:cubicBezTo>
                  <a:pt x="278" y="12"/>
                  <a:pt x="277" y="12"/>
                  <a:pt x="276" y="12"/>
                </a:cubicBezTo>
                <a:cubicBezTo>
                  <a:pt x="275" y="12"/>
                  <a:pt x="275" y="12"/>
                  <a:pt x="274" y="12"/>
                </a:cubicBezTo>
                <a:cubicBezTo>
                  <a:pt x="273" y="12"/>
                  <a:pt x="273" y="12"/>
                  <a:pt x="272" y="12"/>
                </a:cubicBezTo>
                <a:cubicBezTo>
                  <a:pt x="271" y="11"/>
                  <a:pt x="271" y="11"/>
                  <a:pt x="270" y="11"/>
                </a:cubicBezTo>
                <a:cubicBezTo>
                  <a:pt x="269" y="11"/>
                  <a:pt x="268" y="11"/>
                  <a:pt x="268" y="11"/>
                </a:cubicBezTo>
                <a:cubicBezTo>
                  <a:pt x="267" y="11"/>
                  <a:pt x="266" y="11"/>
                  <a:pt x="266" y="11"/>
                </a:cubicBezTo>
                <a:cubicBezTo>
                  <a:pt x="265" y="10"/>
                  <a:pt x="264" y="10"/>
                  <a:pt x="263" y="10"/>
                </a:cubicBezTo>
                <a:cubicBezTo>
                  <a:pt x="263" y="10"/>
                  <a:pt x="262" y="10"/>
                  <a:pt x="262" y="10"/>
                </a:cubicBezTo>
                <a:cubicBezTo>
                  <a:pt x="261" y="10"/>
                  <a:pt x="260" y="10"/>
                  <a:pt x="259" y="10"/>
                </a:cubicBezTo>
                <a:cubicBezTo>
                  <a:pt x="259" y="9"/>
                  <a:pt x="258" y="9"/>
                  <a:pt x="258" y="9"/>
                </a:cubicBezTo>
                <a:cubicBezTo>
                  <a:pt x="257" y="9"/>
                  <a:pt x="256" y="9"/>
                  <a:pt x="255" y="9"/>
                </a:cubicBezTo>
                <a:cubicBezTo>
                  <a:pt x="255" y="9"/>
                  <a:pt x="254" y="9"/>
                  <a:pt x="254" y="9"/>
                </a:cubicBezTo>
                <a:cubicBezTo>
                  <a:pt x="253" y="9"/>
                  <a:pt x="252" y="8"/>
                  <a:pt x="251" y="8"/>
                </a:cubicBezTo>
                <a:cubicBezTo>
                  <a:pt x="251" y="8"/>
                  <a:pt x="250" y="8"/>
                  <a:pt x="250" y="8"/>
                </a:cubicBezTo>
                <a:cubicBezTo>
                  <a:pt x="249" y="8"/>
                  <a:pt x="248" y="8"/>
                  <a:pt x="247" y="8"/>
                </a:cubicBezTo>
                <a:cubicBezTo>
                  <a:pt x="247" y="7"/>
                  <a:pt x="246" y="7"/>
                  <a:pt x="246" y="7"/>
                </a:cubicBezTo>
                <a:cubicBezTo>
                  <a:pt x="245" y="7"/>
                  <a:pt x="244" y="7"/>
                  <a:pt x="243" y="7"/>
                </a:cubicBezTo>
                <a:cubicBezTo>
                  <a:pt x="243" y="7"/>
                  <a:pt x="242" y="7"/>
                  <a:pt x="242" y="7"/>
                </a:cubicBezTo>
                <a:cubicBezTo>
                  <a:pt x="241" y="7"/>
                  <a:pt x="240" y="6"/>
                  <a:pt x="240" y="6"/>
                </a:cubicBezTo>
                <a:cubicBezTo>
                  <a:pt x="239" y="6"/>
                  <a:pt x="239" y="6"/>
                  <a:pt x="238" y="6"/>
                </a:cubicBezTo>
                <a:cubicBezTo>
                  <a:pt x="237" y="6"/>
                  <a:pt x="237" y="6"/>
                  <a:pt x="236" y="6"/>
                </a:cubicBezTo>
                <a:cubicBezTo>
                  <a:pt x="236" y="6"/>
                  <a:pt x="235" y="5"/>
                  <a:pt x="234" y="5"/>
                </a:cubicBezTo>
                <a:cubicBezTo>
                  <a:pt x="234" y="5"/>
                  <a:pt x="233" y="5"/>
                  <a:pt x="233" y="5"/>
                </a:cubicBezTo>
                <a:cubicBezTo>
                  <a:pt x="231" y="5"/>
                  <a:pt x="230" y="5"/>
                  <a:pt x="229" y="4"/>
                </a:cubicBezTo>
                <a:cubicBezTo>
                  <a:pt x="227" y="4"/>
                  <a:pt x="227" y="4"/>
                  <a:pt x="227" y="4"/>
                </a:cubicBezTo>
                <a:cubicBezTo>
                  <a:pt x="214" y="2"/>
                  <a:pt x="208" y="0"/>
                  <a:pt x="204" y="0"/>
                </a:cubicBezTo>
                <a:cubicBezTo>
                  <a:pt x="203" y="0"/>
                  <a:pt x="202" y="0"/>
                  <a:pt x="201" y="0"/>
                </a:cubicBezTo>
                <a:cubicBezTo>
                  <a:pt x="200" y="0"/>
                  <a:pt x="199" y="0"/>
                  <a:pt x="197" y="0"/>
                </a:cubicBezTo>
                <a:cubicBezTo>
                  <a:pt x="195" y="0"/>
                  <a:pt x="193" y="1"/>
                  <a:pt x="188" y="1"/>
                </a:cubicBezTo>
                <a:cubicBezTo>
                  <a:pt x="170" y="3"/>
                  <a:pt x="142" y="4"/>
                  <a:pt x="121" y="4"/>
                </a:cubicBezTo>
                <a:cubicBezTo>
                  <a:pt x="120" y="4"/>
                  <a:pt x="120" y="4"/>
                  <a:pt x="119" y="4"/>
                </a:cubicBezTo>
                <a:cubicBezTo>
                  <a:pt x="119" y="4"/>
                  <a:pt x="118" y="4"/>
                  <a:pt x="118" y="4"/>
                </a:cubicBezTo>
                <a:cubicBezTo>
                  <a:pt x="118" y="4"/>
                  <a:pt x="117" y="4"/>
                  <a:pt x="117" y="4"/>
                </a:cubicBezTo>
                <a:cubicBezTo>
                  <a:pt x="116" y="4"/>
                  <a:pt x="116" y="4"/>
                  <a:pt x="116" y="4"/>
                </a:cubicBezTo>
                <a:cubicBezTo>
                  <a:pt x="115" y="4"/>
                  <a:pt x="115" y="4"/>
                  <a:pt x="114" y="4"/>
                </a:cubicBezTo>
                <a:cubicBezTo>
                  <a:pt x="114" y="4"/>
                  <a:pt x="113" y="4"/>
                  <a:pt x="113" y="4"/>
                </a:cubicBezTo>
                <a:cubicBezTo>
                  <a:pt x="112" y="4"/>
                  <a:pt x="112" y="4"/>
                  <a:pt x="111" y="4"/>
                </a:cubicBezTo>
                <a:cubicBezTo>
                  <a:pt x="111" y="4"/>
                  <a:pt x="110" y="4"/>
                  <a:pt x="110" y="4"/>
                </a:cubicBezTo>
                <a:cubicBezTo>
                  <a:pt x="109" y="4"/>
                  <a:pt x="109" y="4"/>
                  <a:pt x="108" y="4"/>
                </a:cubicBezTo>
                <a:cubicBezTo>
                  <a:pt x="108" y="4"/>
                  <a:pt x="107" y="4"/>
                  <a:pt x="107" y="4"/>
                </a:cubicBezTo>
                <a:cubicBezTo>
                  <a:pt x="106" y="4"/>
                  <a:pt x="105" y="4"/>
                  <a:pt x="105" y="4"/>
                </a:cubicBezTo>
                <a:cubicBezTo>
                  <a:pt x="104" y="4"/>
                  <a:pt x="104" y="4"/>
                  <a:pt x="103" y="4"/>
                </a:cubicBezTo>
                <a:cubicBezTo>
                  <a:pt x="103" y="4"/>
                  <a:pt x="102" y="4"/>
                  <a:pt x="101" y="4"/>
                </a:cubicBezTo>
                <a:cubicBezTo>
                  <a:pt x="101" y="4"/>
                  <a:pt x="100" y="4"/>
                  <a:pt x="100" y="4"/>
                </a:cubicBezTo>
                <a:cubicBezTo>
                  <a:pt x="99" y="4"/>
                  <a:pt x="98" y="4"/>
                  <a:pt x="98" y="4"/>
                </a:cubicBezTo>
                <a:cubicBezTo>
                  <a:pt x="97" y="4"/>
                  <a:pt x="96" y="4"/>
                  <a:pt x="96" y="4"/>
                </a:cubicBezTo>
                <a:cubicBezTo>
                  <a:pt x="95" y="4"/>
                  <a:pt x="95" y="4"/>
                  <a:pt x="95" y="4"/>
                </a:cubicBezTo>
                <a:cubicBezTo>
                  <a:pt x="94" y="4"/>
                  <a:pt x="93" y="4"/>
                  <a:pt x="92" y="4"/>
                </a:cubicBezTo>
                <a:cubicBezTo>
                  <a:pt x="91" y="4"/>
                  <a:pt x="91" y="4"/>
                  <a:pt x="91" y="4"/>
                </a:cubicBezTo>
                <a:cubicBezTo>
                  <a:pt x="88" y="4"/>
                  <a:pt x="85" y="4"/>
                  <a:pt x="83" y="4"/>
                </a:cubicBezTo>
                <a:cubicBezTo>
                  <a:pt x="82" y="4"/>
                  <a:pt x="81" y="4"/>
                  <a:pt x="80" y="4"/>
                </a:cubicBezTo>
                <a:cubicBezTo>
                  <a:pt x="79" y="4"/>
                  <a:pt x="78" y="4"/>
                  <a:pt x="77" y="3"/>
                </a:cubicBezTo>
                <a:cubicBezTo>
                  <a:pt x="77" y="3"/>
                  <a:pt x="76" y="3"/>
                  <a:pt x="76" y="3"/>
                </a:cubicBezTo>
                <a:cubicBezTo>
                  <a:pt x="75" y="3"/>
                  <a:pt x="74" y="3"/>
                  <a:pt x="73" y="3"/>
                </a:cubicBezTo>
                <a:cubicBezTo>
                  <a:pt x="72" y="3"/>
                  <a:pt x="72" y="3"/>
                  <a:pt x="71" y="3"/>
                </a:cubicBezTo>
                <a:cubicBezTo>
                  <a:pt x="48" y="3"/>
                  <a:pt x="24" y="2"/>
                  <a:pt x="14" y="1"/>
                </a:cubicBezTo>
                <a:cubicBezTo>
                  <a:pt x="14" y="1"/>
                  <a:pt x="14" y="1"/>
                  <a:pt x="14" y="1"/>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p:cNvSpPr>
          <p:nvPr/>
        </p:nvSpPr>
        <p:spPr bwMode="auto">
          <a:xfrm>
            <a:off x="7734615" y="4151289"/>
            <a:ext cx="1159794" cy="787192"/>
          </a:xfrm>
          <a:custGeom>
            <a:avLst/>
            <a:gdLst>
              <a:gd name="T0" fmla="*/ 17 w 322"/>
              <a:gd name="T1" fmla="*/ 0 h 218"/>
              <a:gd name="T2" fmla="*/ 0 w 322"/>
              <a:gd name="T3" fmla="*/ 199 h 218"/>
              <a:gd name="T4" fmla="*/ 106 w 322"/>
              <a:gd name="T5" fmla="*/ 202 h 218"/>
              <a:gd name="T6" fmla="*/ 114 w 322"/>
              <a:gd name="T7" fmla="*/ 202 h 218"/>
              <a:gd name="T8" fmla="*/ 172 w 322"/>
              <a:gd name="T9" fmla="*/ 199 h 218"/>
              <a:gd name="T10" fmla="*/ 181 w 322"/>
              <a:gd name="T11" fmla="*/ 198 h 218"/>
              <a:gd name="T12" fmla="*/ 186 w 322"/>
              <a:gd name="T13" fmla="*/ 197 h 218"/>
              <a:gd name="T14" fmla="*/ 213 w 322"/>
              <a:gd name="T15" fmla="*/ 202 h 218"/>
              <a:gd name="T16" fmla="*/ 216 w 322"/>
              <a:gd name="T17" fmla="*/ 202 h 218"/>
              <a:gd name="T18" fmla="*/ 321 w 322"/>
              <a:gd name="T19" fmla="*/ 218 h 218"/>
              <a:gd name="T20" fmla="*/ 322 w 322"/>
              <a:gd name="T21" fmla="*/ 217 h 218"/>
              <a:gd name="T22" fmla="*/ 322 w 322"/>
              <a:gd name="T23" fmla="*/ 216 h 218"/>
              <a:gd name="T24" fmla="*/ 322 w 322"/>
              <a:gd name="T25" fmla="*/ 214 h 218"/>
              <a:gd name="T26" fmla="*/ 322 w 322"/>
              <a:gd name="T27" fmla="*/ 213 h 218"/>
              <a:gd name="T28" fmla="*/ 322 w 322"/>
              <a:gd name="T29" fmla="*/ 211 h 218"/>
              <a:gd name="T30" fmla="*/ 322 w 322"/>
              <a:gd name="T31" fmla="*/ 210 h 218"/>
              <a:gd name="T32" fmla="*/ 322 w 322"/>
              <a:gd name="T33" fmla="*/ 208 h 218"/>
              <a:gd name="T34" fmla="*/ 322 w 322"/>
              <a:gd name="T35" fmla="*/ 206 h 218"/>
              <a:gd name="T36" fmla="*/ 322 w 322"/>
              <a:gd name="T37" fmla="*/ 205 h 218"/>
              <a:gd name="T38" fmla="*/ 322 w 322"/>
              <a:gd name="T39" fmla="*/ 203 h 218"/>
              <a:gd name="T40" fmla="*/ 322 w 322"/>
              <a:gd name="T41" fmla="*/ 201 h 218"/>
              <a:gd name="T42" fmla="*/ 321 w 322"/>
              <a:gd name="T43" fmla="*/ 199 h 218"/>
              <a:gd name="T44" fmla="*/ 321 w 322"/>
              <a:gd name="T45" fmla="*/ 197 h 218"/>
              <a:gd name="T46" fmla="*/ 321 w 322"/>
              <a:gd name="T47" fmla="*/ 196 h 218"/>
              <a:gd name="T48" fmla="*/ 320 w 322"/>
              <a:gd name="T49" fmla="*/ 192 h 218"/>
              <a:gd name="T50" fmla="*/ 318 w 322"/>
              <a:gd name="T51" fmla="*/ 149 h 218"/>
              <a:gd name="T52" fmla="*/ 318 w 322"/>
              <a:gd name="T53" fmla="*/ 143 h 218"/>
              <a:gd name="T54" fmla="*/ 319 w 322"/>
              <a:gd name="T55" fmla="*/ 124 h 218"/>
              <a:gd name="T56" fmla="*/ 317 w 322"/>
              <a:gd name="T57" fmla="*/ 102 h 218"/>
              <a:gd name="T58" fmla="*/ 312 w 322"/>
              <a:gd name="T59" fmla="*/ 97 h 218"/>
              <a:gd name="T60" fmla="*/ 306 w 322"/>
              <a:gd name="T61" fmla="*/ 67 h 218"/>
              <a:gd name="T62" fmla="*/ 314 w 322"/>
              <a:gd name="T63" fmla="*/ 22 h 218"/>
              <a:gd name="T64" fmla="*/ 312 w 322"/>
              <a:gd name="T65" fmla="*/ 21 h 218"/>
              <a:gd name="T66" fmla="*/ 129 w 322"/>
              <a:gd name="T67" fmla="*/ 9 h 218"/>
              <a:gd name="T68" fmla="*/ 17 w 322"/>
              <a:gd name="T6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2" h="218">
                <a:moveTo>
                  <a:pt x="17" y="0"/>
                </a:moveTo>
                <a:cubicBezTo>
                  <a:pt x="0" y="199"/>
                  <a:pt x="0" y="199"/>
                  <a:pt x="0" y="199"/>
                </a:cubicBezTo>
                <a:cubicBezTo>
                  <a:pt x="20" y="200"/>
                  <a:pt x="88" y="202"/>
                  <a:pt x="106" y="202"/>
                </a:cubicBezTo>
                <a:cubicBezTo>
                  <a:pt x="108" y="202"/>
                  <a:pt x="111" y="202"/>
                  <a:pt x="114" y="202"/>
                </a:cubicBezTo>
                <a:cubicBezTo>
                  <a:pt x="134" y="202"/>
                  <a:pt x="157" y="200"/>
                  <a:pt x="172" y="199"/>
                </a:cubicBezTo>
                <a:cubicBezTo>
                  <a:pt x="177" y="198"/>
                  <a:pt x="179" y="198"/>
                  <a:pt x="181" y="198"/>
                </a:cubicBezTo>
                <a:cubicBezTo>
                  <a:pt x="183" y="197"/>
                  <a:pt x="184" y="197"/>
                  <a:pt x="186" y="197"/>
                </a:cubicBezTo>
                <a:cubicBezTo>
                  <a:pt x="190" y="197"/>
                  <a:pt x="195" y="198"/>
                  <a:pt x="213" y="202"/>
                </a:cubicBezTo>
                <a:cubicBezTo>
                  <a:pt x="216" y="202"/>
                  <a:pt x="216" y="202"/>
                  <a:pt x="216" y="202"/>
                </a:cubicBezTo>
                <a:cubicBezTo>
                  <a:pt x="249" y="208"/>
                  <a:pt x="308" y="217"/>
                  <a:pt x="321" y="218"/>
                </a:cubicBezTo>
                <a:cubicBezTo>
                  <a:pt x="321" y="217"/>
                  <a:pt x="321" y="217"/>
                  <a:pt x="322" y="217"/>
                </a:cubicBezTo>
                <a:cubicBezTo>
                  <a:pt x="322" y="217"/>
                  <a:pt x="322" y="216"/>
                  <a:pt x="322" y="216"/>
                </a:cubicBezTo>
                <a:cubicBezTo>
                  <a:pt x="322" y="215"/>
                  <a:pt x="322" y="215"/>
                  <a:pt x="322" y="214"/>
                </a:cubicBezTo>
                <a:cubicBezTo>
                  <a:pt x="322" y="214"/>
                  <a:pt x="322" y="214"/>
                  <a:pt x="322" y="213"/>
                </a:cubicBezTo>
                <a:cubicBezTo>
                  <a:pt x="322" y="213"/>
                  <a:pt x="322" y="212"/>
                  <a:pt x="322" y="211"/>
                </a:cubicBezTo>
                <a:cubicBezTo>
                  <a:pt x="322" y="211"/>
                  <a:pt x="322" y="210"/>
                  <a:pt x="322" y="210"/>
                </a:cubicBezTo>
                <a:cubicBezTo>
                  <a:pt x="322" y="209"/>
                  <a:pt x="322" y="209"/>
                  <a:pt x="322" y="208"/>
                </a:cubicBezTo>
                <a:cubicBezTo>
                  <a:pt x="322" y="208"/>
                  <a:pt x="322" y="207"/>
                  <a:pt x="322" y="206"/>
                </a:cubicBezTo>
                <a:cubicBezTo>
                  <a:pt x="322" y="206"/>
                  <a:pt x="322" y="205"/>
                  <a:pt x="322" y="205"/>
                </a:cubicBezTo>
                <a:cubicBezTo>
                  <a:pt x="322" y="204"/>
                  <a:pt x="322" y="203"/>
                  <a:pt x="322" y="203"/>
                </a:cubicBezTo>
                <a:cubicBezTo>
                  <a:pt x="322" y="202"/>
                  <a:pt x="322" y="202"/>
                  <a:pt x="322" y="201"/>
                </a:cubicBezTo>
                <a:cubicBezTo>
                  <a:pt x="322" y="200"/>
                  <a:pt x="322" y="200"/>
                  <a:pt x="321" y="199"/>
                </a:cubicBezTo>
                <a:cubicBezTo>
                  <a:pt x="321" y="199"/>
                  <a:pt x="321" y="198"/>
                  <a:pt x="321" y="197"/>
                </a:cubicBezTo>
                <a:cubicBezTo>
                  <a:pt x="321" y="197"/>
                  <a:pt x="321" y="196"/>
                  <a:pt x="321" y="196"/>
                </a:cubicBezTo>
                <a:cubicBezTo>
                  <a:pt x="321" y="195"/>
                  <a:pt x="320" y="194"/>
                  <a:pt x="320" y="192"/>
                </a:cubicBezTo>
                <a:cubicBezTo>
                  <a:pt x="316" y="179"/>
                  <a:pt x="317" y="172"/>
                  <a:pt x="318" y="149"/>
                </a:cubicBezTo>
                <a:cubicBezTo>
                  <a:pt x="318" y="143"/>
                  <a:pt x="318" y="143"/>
                  <a:pt x="318" y="143"/>
                </a:cubicBezTo>
                <a:cubicBezTo>
                  <a:pt x="318" y="135"/>
                  <a:pt x="319" y="129"/>
                  <a:pt x="319" y="124"/>
                </a:cubicBezTo>
                <a:cubicBezTo>
                  <a:pt x="320" y="113"/>
                  <a:pt x="321" y="111"/>
                  <a:pt x="317" y="102"/>
                </a:cubicBezTo>
                <a:cubicBezTo>
                  <a:pt x="316" y="98"/>
                  <a:pt x="314" y="98"/>
                  <a:pt x="312" y="97"/>
                </a:cubicBezTo>
                <a:cubicBezTo>
                  <a:pt x="303" y="94"/>
                  <a:pt x="302" y="87"/>
                  <a:pt x="306" y="67"/>
                </a:cubicBezTo>
                <a:cubicBezTo>
                  <a:pt x="310" y="45"/>
                  <a:pt x="313" y="29"/>
                  <a:pt x="314" y="22"/>
                </a:cubicBezTo>
                <a:cubicBezTo>
                  <a:pt x="313" y="22"/>
                  <a:pt x="312" y="22"/>
                  <a:pt x="312" y="21"/>
                </a:cubicBezTo>
                <a:cubicBezTo>
                  <a:pt x="238" y="18"/>
                  <a:pt x="130" y="9"/>
                  <a:pt x="129" y="9"/>
                </a:cubicBezTo>
                <a:cubicBezTo>
                  <a:pt x="92" y="7"/>
                  <a:pt x="54" y="4"/>
                  <a:pt x="17" y="0"/>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0" name="Freeform 9"/>
          <p:cNvSpPr>
            <a:spLocks/>
          </p:cNvSpPr>
          <p:nvPr/>
        </p:nvSpPr>
        <p:spPr bwMode="auto">
          <a:xfrm>
            <a:off x="4703932" y="5179893"/>
            <a:ext cx="1212272" cy="1907624"/>
          </a:xfrm>
          <a:custGeom>
            <a:avLst/>
            <a:gdLst>
              <a:gd name="T0" fmla="*/ 271 w 336"/>
              <a:gd name="T1" fmla="*/ 333 h 529"/>
              <a:gd name="T2" fmla="*/ 272 w 336"/>
              <a:gd name="T3" fmla="*/ 320 h 529"/>
              <a:gd name="T4" fmla="*/ 280 w 336"/>
              <a:gd name="T5" fmla="*/ 262 h 529"/>
              <a:gd name="T6" fmla="*/ 291 w 336"/>
              <a:gd name="T7" fmla="*/ 239 h 529"/>
              <a:gd name="T8" fmla="*/ 292 w 336"/>
              <a:gd name="T9" fmla="*/ 237 h 529"/>
              <a:gd name="T10" fmla="*/ 294 w 336"/>
              <a:gd name="T11" fmla="*/ 230 h 529"/>
              <a:gd name="T12" fmla="*/ 295 w 336"/>
              <a:gd name="T13" fmla="*/ 225 h 529"/>
              <a:gd name="T14" fmla="*/ 303 w 336"/>
              <a:gd name="T15" fmla="*/ 199 h 529"/>
              <a:gd name="T16" fmla="*/ 336 w 336"/>
              <a:gd name="T17" fmla="*/ 90 h 529"/>
              <a:gd name="T18" fmla="*/ 323 w 336"/>
              <a:gd name="T19" fmla="*/ 80 h 529"/>
              <a:gd name="T20" fmla="*/ 317 w 336"/>
              <a:gd name="T21" fmla="*/ 84 h 529"/>
              <a:gd name="T22" fmla="*/ 264 w 336"/>
              <a:gd name="T23" fmla="*/ 74 h 529"/>
              <a:gd name="T24" fmla="*/ 232 w 336"/>
              <a:gd name="T25" fmla="*/ 53 h 529"/>
              <a:gd name="T26" fmla="*/ 220 w 336"/>
              <a:gd name="T27" fmla="*/ 49 h 529"/>
              <a:gd name="T28" fmla="*/ 211 w 336"/>
              <a:gd name="T29" fmla="*/ 50 h 529"/>
              <a:gd name="T30" fmla="*/ 207 w 336"/>
              <a:gd name="T31" fmla="*/ 49 h 529"/>
              <a:gd name="T32" fmla="*/ 201 w 336"/>
              <a:gd name="T33" fmla="*/ 47 h 529"/>
              <a:gd name="T34" fmla="*/ 195 w 336"/>
              <a:gd name="T35" fmla="*/ 44 h 529"/>
              <a:gd name="T36" fmla="*/ 192 w 336"/>
              <a:gd name="T37" fmla="*/ 42 h 529"/>
              <a:gd name="T38" fmla="*/ 0 w 336"/>
              <a:gd name="T39" fmla="*/ 192 h 529"/>
              <a:gd name="T40" fmla="*/ 74 w 336"/>
              <a:gd name="T41" fmla="*/ 322 h 529"/>
              <a:gd name="T42" fmla="*/ 134 w 336"/>
              <a:gd name="T43" fmla="*/ 409 h 529"/>
              <a:gd name="T44" fmla="*/ 171 w 336"/>
              <a:gd name="T45" fmla="*/ 516 h 529"/>
              <a:gd name="T46" fmla="*/ 176 w 336"/>
              <a:gd name="T47" fmla="*/ 520 h 529"/>
              <a:gd name="T48" fmla="*/ 183 w 336"/>
              <a:gd name="T49" fmla="*/ 522 h 529"/>
              <a:gd name="T50" fmla="*/ 187 w 336"/>
              <a:gd name="T51" fmla="*/ 524 h 529"/>
              <a:gd name="T52" fmla="*/ 198 w 336"/>
              <a:gd name="T53" fmla="*/ 528 h 529"/>
              <a:gd name="T54" fmla="*/ 201 w 336"/>
              <a:gd name="T55" fmla="*/ 529 h 529"/>
              <a:gd name="T56" fmla="*/ 204 w 336"/>
              <a:gd name="T57" fmla="*/ 525 h 529"/>
              <a:gd name="T58" fmla="*/ 205 w 336"/>
              <a:gd name="T59" fmla="*/ 520 h 529"/>
              <a:gd name="T60" fmla="*/ 206 w 336"/>
              <a:gd name="T61" fmla="*/ 516 h 529"/>
              <a:gd name="T62" fmla="*/ 207 w 336"/>
              <a:gd name="T63" fmla="*/ 512 h 529"/>
              <a:gd name="T64" fmla="*/ 207 w 336"/>
              <a:gd name="T65" fmla="*/ 508 h 529"/>
              <a:gd name="T66" fmla="*/ 207 w 336"/>
              <a:gd name="T67" fmla="*/ 505 h 529"/>
              <a:gd name="T68" fmla="*/ 207 w 336"/>
              <a:gd name="T69" fmla="*/ 501 h 529"/>
              <a:gd name="T70" fmla="*/ 207 w 336"/>
              <a:gd name="T71" fmla="*/ 498 h 529"/>
              <a:gd name="T72" fmla="*/ 206 w 336"/>
              <a:gd name="T73" fmla="*/ 495 h 529"/>
              <a:gd name="T74" fmla="*/ 206 w 336"/>
              <a:gd name="T75" fmla="*/ 492 h 529"/>
              <a:gd name="T76" fmla="*/ 218 w 336"/>
              <a:gd name="T77" fmla="*/ 452 h 529"/>
              <a:gd name="T78" fmla="*/ 242 w 336"/>
              <a:gd name="T79" fmla="*/ 461 h 529"/>
              <a:gd name="T80" fmla="*/ 244 w 336"/>
              <a:gd name="T81" fmla="*/ 450 h 529"/>
              <a:gd name="T82" fmla="*/ 244 w 336"/>
              <a:gd name="T83" fmla="*/ 447 h 529"/>
              <a:gd name="T84" fmla="*/ 270 w 336"/>
              <a:gd name="T85" fmla="*/ 33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6" h="529">
                <a:moveTo>
                  <a:pt x="270" y="336"/>
                </a:moveTo>
                <a:cubicBezTo>
                  <a:pt x="270" y="336"/>
                  <a:pt x="270" y="336"/>
                  <a:pt x="270" y="335"/>
                </a:cubicBezTo>
                <a:cubicBezTo>
                  <a:pt x="270" y="334"/>
                  <a:pt x="270" y="333"/>
                  <a:pt x="271" y="333"/>
                </a:cubicBezTo>
                <a:cubicBezTo>
                  <a:pt x="271" y="332"/>
                  <a:pt x="271" y="331"/>
                  <a:pt x="271" y="330"/>
                </a:cubicBezTo>
                <a:cubicBezTo>
                  <a:pt x="271" y="330"/>
                  <a:pt x="271" y="329"/>
                  <a:pt x="271" y="328"/>
                </a:cubicBezTo>
                <a:cubicBezTo>
                  <a:pt x="272" y="326"/>
                  <a:pt x="272" y="323"/>
                  <a:pt x="272" y="320"/>
                </a:cubicBezTo>
                <a:cubicBezTo>
                  <a:pt x="273" y="311"/>
                  <a:pt x="274" y="304"/>
                  <a:pt x="276" y="300"/>
                </a:cubicBezTo>
                <a:cubicBezTo>
                  <a:pt x="277" y="298"/>
                  <a:pt x="277" y="290"/>
                  <a:pt x="277" y="285"/>
                </a:cubicBezTo>
                <a:cubicBezTo>
                  <a:pt x="278" y="274"/>
                  <a:pt x="278" y="266"/>
                  <a:pt x="280" y="262"/>
                </a:cubicBezTo>
                <a:cubicBezTo>
                  <a:pt x="281" y="258"/>
                  <a:pt x="284" y="253"/>
                  <a:pt x="286" y="248"/>
                </a:cubicBezTo>
                <a:cubicBezTo>
                  <a:pt x="288" y="245"/>
                  <a:pt x="291" y="241"/>
                  <a:pt x="291" y="240"/>
                </a:cubicBezTo>
                <a:cubicBezTo>
                  <a:pt x="291" y="239"/>
                  <a:pt x="291" y="239"/>
                  <a:pt x="291" y="239"/>
                </a:cubicBezTo>
                <a:cubicBezTo>
                  <a:pt x="291" y="239"/>
                  <a:pt x="291" y="239"/>
                  <a:pt x="291" y="239"/>
                </a:cubicBezTo>
                <a:cubicBezTo>
                  <a:pt x="291" y="238"/>
                  <a:pt x="291" y="238"/>
                  <a:pt x="291" y="238"/>
                </a:cubicBezTo>
                <a:cubicBezTo>
                  <a:pt x="292" y="237"/>
                  <a:pt x="292" y="237"/>
                  <a:pt x="292" y="237"/>
                </a:cubicBezTo>
                <a:cubicBezTo>
                  <a:pt x="292" y="237"/>
                  <a:pt x="292" y="236"/>
                  <a:pt x="292" y="236"/>
                </a:cubicBezTo>
                <a:cubicBezTo>
                  <a:pt x="292" y="234"/>
                  <a:pt x="293" y="233"/>
                  <a:pt x="293" y="231"/>
                </a:cubicBezTo>
                <a:cubicBezTo>
                  <a:pt x="294" y="231"/>
                  <a:pt x="294" y="230"/>
                  <a:pt x="294" y="230"/>
                </a:cubicBezTo>
                <a:cubicBezTo>
                  <a:pt x="294" y="229"/>
                  <a:pt x="294" y="229"/>
                  <a:pt x="294" y="228"/>
                </a:cubicBezTo>
                <a:cubicBezTo>
                  <a:pt x="295" y="227"/>
                  <a:pt x="295" y="226"/>
                  <a:pt x="295" y="226"/>
                </a:cubicBezTo>
                <a:cubicBezTo>
                  <a:pt x="295" y="225"/>
                  <a:pt x="295" y="225"/>
                  <a:pt x="295" y="225"/>
                </a:cubicBezTo>
                <a:cubicBezTo>
                  <a:pt x="296" y="224"/>
                  <a:pt x="296" y="222"/>
                  <a:pt x="296" y="221"/>
                </a:cubicBezTo>
                <a:cubicBezTo>
                  <a:pt x="298" y="217"/>
                  <a:pt x="299" y="212"/>
                  <a:pt x="301" y="206"/>
                </a:cubicBezTo>
                <a:cubicBezTo>
                  <a:pt x="302" y="204"/>
                  <a:pt x="302" y="201"/>
                  <a:pt x="303" y="199"/>
                </a:cubicBezTo>
                <a:cubicBezTo>
                  <a:pt x="305" y="193"/>
                  <a:pt x="307" y="188"/>
                  <a:pt x="308" y="182"/>
                </a:cubicBezTo>
                <a:cubicBezTo>
                  <a:pt x="316" y="155"/>
                  <a:pt x="326" y="125"/>
                  <a:pt x="331" y="106"/>
                </a:cubicBezTo>
                <a:cubicBezTo>
                  <a:pt x="334" y="99"/>
                  <a:pt x="335" y="94"/>
                  <a:pt x="336" y="90"/>
                </a:cubicBezTo>
                <a:cubicBezTo>
                  <a:pt x="336" y="90"/>
                  <a:pt x="336" y="90"/>
                  <a:pt x="336" y="90"/>
                </a:cubicBezTo>
                <a:cubicBezTo>
                  <a:pt x="333" y="88"/>
                  <a:pt x="330" y="86"/>
                  <a:pt x="327" y="83"/>
                </a:cubicBezTo>
                <a:cubicBezTo>
                  <a:pt x="326" y="82"/>
                  <a:pt x="324" y="81"/>
                  <a:pt x="323" y="80"/>
                </a:cubicBezTo>
                <a:cubicBezTo>
                  <a:pt x="322" y="79"/>
                  <a:pt x="320" y="78"/>
                  <a:pt x="319" y="78"/>
                </a:cubicBezTo>
                <a:cubicBezTo>
                  <a:pt x="319" y="78"/>
                  <a:pt x="319" y="78"/>
                  <a:pt x="318" y="78"/>
                </a:cubicBezTo>
                <a:cubicBezTo>
                  <a:pt x="319" y="79"/>
                  <a:pt x="319" y="82"/>
                  <a:pt x="317" y="84"/>
                </a:cubicBezTo>
                <a:cubicBezTo>
                  <a:pt x="316" y="87"/>
                  <a:pt x="312" y="88"/>
                  <a:pt x="310" y="88"/>
                </a:cubicBezTo>
                <a:cubicBezTo>
                  <a:pt x="307" y="88"/>
                  <a:pt x="303" y="87"/>
                  <a:pt x="298" y="86"/>
                </a:cubicBezTo>
                <a:cubicBezTo>
                  <a:pt x="275" y="81"/>
                  <a:pt x="272" y="79"/>
                  <a:pt x="264" y="74"/>
                </a:cubicBezTo>
                <a:cubicBezTo>
                  <a:pt x="262" y="73"/>
                  <a:pt x="261" y="72"/>
                  <a:pt x="259" y="70"/>
                </a:cubicBezTo>
                <a:cubicBezTo>
                  <a:pt x="251" y="66"/>
                  <a:pt x="243" y="61"/>
                  <a:pt x="238" y="57"/>
                </a:cubicBezTo>
                <a:cubicBezTo>
                  <a:pt x="236" y="55"/>
                  <a:pt x="233" y="54"/>
                  <a:pt x="232" y="53"/>
                </a:cubicBezTo>
                <a:cubicBezTo>
                  <a:pt x="231" y="53"/>
                  <a:pt x="230" y="52"/>
                  <a:pt x="229" y="51"/>
                </a:cubicBezTo>
                <a:cubicBezTo>
                  <a:pt x="228" y="50"/>
                  <a:pt x="226" y="48"/>
                  <a:pt x="223" y="48"/>
                </a:cubicBezTo>
                <a:cubicBezTo>
                  <a:pt x="222" y="48"/>
                  <a:pt x="221" y="49"/>
                  <a:pt x="220" y="49"/>
                </a:cubicBezTo>
                <a:cubicBezTo>
                  <a:pt x="218" y="50"/>
                  <a:pt x="216" y="50"/>
                  <a:pt x="214" y="50"/>
                </a:cubicBezTo>
                <a:cubicBezTo>
                  <a:pt x="214" y="50"/>
                  <a:pt x="214" y="50"/>
                  <a:pt x="214" y="50"/>
                </a:cubicBezTo>
                <a:cubicBezTo>
                  <a:pt x="213" y="50"/>
                  <a:pt x="212" y="50"/>
                  <a:pt x="211" y="50"/>
                </a:cubicBezTo>
                <a:cubicBezTo>
                  <a:pt x="211" y="50"/>
                  <a:pt x="210" y="50"/>
                  <a:pt x="210" y="50"/>
                </a:cubicBezTo>
                <a:cubicBezTo>
                  <a:pt x="209" y="50"/>
                  <a:pt x="208" y="50"/>
                  <a:pt x="207" y="49"/>
                </a:cubicBezTo>
                <a:cubicBezTo>
                  <a:pt x="207" y="49"/>
                  <a:pt x="207" y="49"/>
                  <a:pt x="207" y="49"/>
                </a:cubicBezTo>
                <a:cubicBezTo>
                  <a:pt x="206" y="49"/>
                  <a:pt x="205" y="49"/>
                  <a:pt x="204" y="48"/>
                </a:cubicBezTo>
                <a:cubicBezTo>
                  <a:pt x="204" y="48"/>
                  <a:pt x="204" y="48"/>
                  <a:pt x="203" y="48"/>
                </a:cubicBezTo>
                <a:cubicBezTo>
                  <a:pt x="202" y="48"/>
                  <a:pt x="201" y="47"/>
                  <a:pt x="201" y="47"/>
                </a:cubicBezTo>
                <a:cubicBezTo>
                  <a:pt x="200" y="47"/>
                  <a:pt x="200" y="47"/>
                  <a:pt x="200" y="47"/>
                </a:cubicBezTo>
                <a:cubicBezTo>
                  <a:pt x="198" y="46"/>
                  <a:pt x="197" y="45"/>
                  <a:pt x="195" y="44"/>
                </a:cubicBezTo>
                <a:cubicBezTo>
                  <a:pt x="195" y="44"/>
                  <a:pt x="195" y="44"/>
                  <a:pt x="195" y="44"/>
                </a:cubicBezTo>
                <a:cubicBezTo>
                  <a:pt x="194" y="44"/>
                  <a:pt x="194" y="43"/>
                  <a:pt x="193" y="43"/>
                </a:cubicBezTo>
                <a:cubicBezTo>
                  <a:pt x="193" y="43"/>
                  <a:pt x="193" y="43"/>
                  <a:pt x="193" y="43"/>
                </a:cubicBezTo>
                <a:cubicBezTo>
                  <a:pt x="193" y="43"/>
                  <a:pt x="192" y="43"/>
                  <a:pt x="192" y="42"/>
                </a:cubicBezTo>
                <a:cubicBezTo>
                  <a:pt x="153" y="30"/>
                  <a:pt x="153" y="30"/>
                  <a:pt x="153" y="30"/>
                </a:cubicBezTo>
                <a:cubicBezTo>
                  <a:pt x="57" y="0"/>
                  <a:pt x="57" y="0"/>
                  <a:pt x="57" y="0"/>
                </a:cubicBezTo>
                <a:cubicBezTo>
                  <a:pt x="0" y="192"/>
                  <a:pt x="0" y="192"/>
                  <a:pt x="0" y="192"/>
                </a:cubicBezTo>
                <a:cubicBezTo>
                  <a:pt x="12" y="209"/>
                  <a:pt x="63" y="286"/>
                  <a:pt x="67" y="297"/>
                </a:cubicBezTo>
                <a:cubicBezTo>
                  <a:pt x="70" y="304"/>
                  <a:pt x="71" y="309"/>
                  <a:pt x="72" y="313"/>
                </a:cubicBezTo>
                <a:cubicBezTo>
                  <a:pt x="73" y="316"/>
                  <a:pt x="73" y="319"/>
                  <a:pt x="74" y="322"/>
                </a:cubicBezTo>
                <a:cubicBezTo>
                  <a:pt x="76" y="325"/>
                  <a:pt x="78" y="328"/>
                  <a:pt x="84" y="335"/>
                </a:cubicBezTo>
                <a:cubicBezTo>
                  <a:pt x="88" y="339"/>
                  <a:pt x="93" y="345"/>
                  <a:pt x="99" y="353"/>
                </a:cubicBezTo>
                <a:cubicBezTo>
                  <a:pt x="115" y="374"/>
                  <a:pt x="125" y="388"/>
                  <a:pt x="134" y="409"/>
                </a:cubicBezTo>
                <a:cubicBezTo>
                  <a:pt x="135" y="411"/>
                  <a:pt x="137" y="415"/>
                  <a:pt x="138" y="418"/>
                </a:cubicBezTo>
                <a:cubicBezTo>
                  <a:pt x="142" y="427"/>
                  <a:pt x="146" y="442"/>
                  <a:pt x="151" y="458"/>
                </a:cubicBezTo>
                <a:cubicBezTo>
                  <a:pt x="158" y="478"/>
                  <a:pt x="167" y="506"/>
                  <a:pt x="171" y="516"/>
                </a:cubicBezTo>
                <a:cubicBezTo>
                  <a:pt x="172" y="517"/>
                  <a:pt x="173" y="518"/>
                  <a:pt x="173" y="519"/>
                </a:cubicBezTo>
                <a:cubicBezTo>
                  <a:pt x="174" y="519"/>
                  <a:pt x="175" y="519"/>
                  <a:pt x="176" y="520"/>
                </a:cubicBezTo>
                <a:cubicBezTo>
                  <a:pt x="176" y="520"/>
                  <a:pt x="176" y="520"/>
                  <a:pt x="176" y="520"/>
                </a:cubicBezTo>
                <a:cubicBezTo>
                  <a:pt x="177" y="520"/>
                  <a:pt x="178" y="521"/>
                  <a:pt x="179" y="521"/>
                </a:cubicBezTo>
                <a:cubicBezTo>
                  <a:pt x="179" y="521"/>
                  <a:pt x="179" y="521"/>
                  <a:pt x="180" y="521"/>
                </a:cubicBezTo>
                <a:cubicBezTo>
                  <a:pt x="181" y="521"/>
                  <a:pt x="182" y="522"/>
                  <a:pt x="183" y="522"/>
                </a:cubicBezTo>
                <a:cubicBezTo>
                  <a:pt x="183" y="522"/>
                  <a:pt x="183" y="522"/>
                  <a:pt x="183" y="522"/>
                </a:cubicBezTo>
                <a:cubicBezTo>
                  <a:pt x="184" y="523"/>
                  <a:pt x="186" y="523"/>
                  <a:pt x="187" y="524"/>
                </a:cubicBezTo>
                <a:cubicBezTo>
                  <a:pt x="187" y="524"/>
                  <a:pt x="187" y="524"/>
                  <a:pt x="187" y="524"/>
                </a:cubicBezTo>
                <a:cubicBezTo>
                  <a:pt x="190" y="525"/>
                  <a:pt x="193" y="526"/>
                  <a:pt x="195" y="527"/>
                </a:cubicBezTo>
                <a:cubicBezTo>
                  <a:pt x="195" y="527"/>
                  <a:pt x="195" y="527"/>
                  <a:pt x="195" y="527"/>
                </a:cubicBezTo>
                <a:cubicBezTo>
                  <a:pt x="196" y="527"/>
                  <a:pt x="197" y="528"/>
                  <a:pt x="198" y="528"/>
                </a:cubicBezTo>
                <a:cubicBezTo>
                  <a:pt x="199" y="528"/>
                  <a:pt x="199" y="528"/>
                  <a:pt x="199" y="528"/>
                </a:cubicBezTo>
                <a:cubicBezTo>
                  <a:pt x="200" y="528"/>
                  <a:pt x="201" y="529"/>
                  <a:pt x="201" y="529"/>
                </a:cubicBezTo>
                <a:cubicBezTo>
                  <a:pt x="201" y="529"/>
                  <a:pt x="201" y="529"/>
                  <a:pt x="201" y="529"/>
                </a:cubicBezTo>
                <a:cubicBezTo>
                  <a:pt x="202" y="528"/>
                  <a:pt x="202" y="528"/>
                  <a:pt x="202" y="528"/>
                </a:cubicBezTo>
                <a:cubicBezTo>
                  <a:pt x="202" y="527"/>
                  <a:pt x="203" y="526"/>
                  <a:pt x="203" y="526"/>
                </a:cubicBezTo>
                <a:cubicBezTo>
                  <a:pt x="203" y="526"/>
                  <a:pt x="203" y="525"/>
                  <a:pt x="204" y="525"/>
                </a:cubicBezTo>
                <a:cubicBezTo>
                  <a:pt x="204" y="524"/>
                  <a:pt x="204" y="524"/>
                  <a:pt x="204" y="523"/>
                </a:cubicBezTo>
                <a:cubicBezTo>
                  <a:pt x="204" y="523"/>
                  <a:pt x="205" y="522"/>
                  <a:pt x="205" y="522"/>
                </a:cubicBezTo>
                <a:cubicBezTo>
                  <a:pt x="205" y="521"/>
                  <a:pt x="205" y="521"/>
                  <a:pt x="205" y="520"/>
                </a:cubicBezTo>
                <a:cubicBezTo>
                  <a:pt x="205" y="520"/>
                  <a:pt x="205" y="519"/>
                  <a:pt x="206" y="519"/>
                </a:cubicBezTo>
                <a:cubicBezTo>
                  <a:pt x="206" y="519"/>
                  <a:pt x="206" y="518"/>
                  <a:pt x="206" y="518"/>
                </a:cubicBezTo>
                <a:cubicBezTo>
                  <a:pt x="206" y="517"/>
                  <a:pt x="206" y="517"/>
                  <a:pt x="206" y="516"/>
                </a:cubicBezTo>
                <a:cubicBezTo>
                  <a:pt x="206" y="516"/>
                  <a:pt x="207" y="515"/>
                  <a:pt x="207" y="515"/>
                </a:cubicBezTo>
                <a:cubicBezTo>
                  <a:pt x="207" y="514"/>
                  <a:pt x="207" y="514"/>
                  <a:pt x="207" y="514"/>
                </a:cubicBezTo>
                <a:cubicBezTo>
                  <a:pt x="207" y="513"/>
                  <a:pt x="207" y="513"/>
                  <a:pt x="207" y="512"/>
                </a:cubicBezTo>
                <a:cubicBezTo>
                  <a:pt x="207" y="512"/>
                  <a:pt x="207" y="511"/>
                  <a:pt x="207" y="511"/>
                </a:cubicBezTo>
                <a:cubicBezTo>
                  <a:pt x="207" y="511"/>
                  <a:pt x="207" y="510"/>
                  <a:pt x="207" y="510"/>
                </a:cubicBezTo>
                <a:cubicBezTo>
                  <a:pt x="207" y="509"/>
                  <a:pt x="207" y="509"/>
                  <a:pt x="207" y="508"/>
                </a:cubicBezTo>
                <a:cubicBezTo>
                  <a:pt x="207" y="508"/>
                  <a:pt x="207" y="508"/>
                  <a:pt x="207" y="507"/>
                </a:cubicBezTo>
                <a:cubicBezTo>
                  <a:pt x="207" y="507"/>
                  <a:pt x="207" y="506"/>
                  <a:pt x="207" y="506"/>
                </a:cubicBezTo>
                <a:cubicBezTo>
                  <a:pt x="207" y="505"/>
                  <a:pt x="207" y="505"/>
                  <a:pt x="207" y="505"/>
                </a:cubicBezTo>
                <a:cubicBezTo>
                  <a:pt x="207" y="504"/>
                  <a:pt x="207" y="504"/>
                  <a:pt x="207" y="504"/>
                </a:cubicBezTo>
                <a:cubicBezTo>
                  <a:pt x="207" y="503"/>
                  <a:pt x="207" y="503"/>
                  <a:pt x="207" y="502"/>
                </a:cubicBezTo>
                <a:cubicBezTo>
                  <a:pt x="207" y="502"/>
                  <a:pt x="207" y="502"/>
                  <a:pt x="207" y="501"/>
                </a:cubicBezTo>
                <a:cubicBezTo>
                  <a:pt x="207" y="501"/>
                  <a:pt x="207" y="500"/>
                  <a:pt x="207" y="500"/>
                </a:cubicBezTo>
                <a:cubicBezTo>
                  <a:pt x="207" y="500"/>
                  <a:pt x="207" y="499"/>
                  <a:pt x="207" y="499"/>
                </a:cubicBezTo>
                <a:cubicBezTo>
                  <a:pt x="207" y="499"/>
                  <a:pt x="207" y="498"/>
                  <a:pt x="207" y="498"/>
                </a:cubicBezTo>
                <a:cubicBezTo>
                  <a:pt x="207" y="498"/>
                  <a:pt x="207" y="497"/>
                  <a:pt x="207" y="497"/>
                </a:cubicBezTo>
                <a:cubicBezTo>
                  <a:pt x="206" y="497"/>
                  <a:pt x="206" y="496"/>
                  <a:pt x="206" y="496"/>
                </a:cubicBezTo>
                <a:cubicBezTo>
                  <a:pt x="206" y="496"/>
                  <a:pt x="206" y="495"/>
                  <a:pt x="206" y="495"/>
                </a:cubicBezTo>
                <a:cubicBezTo>
                  <a:pt x="206" y="495"/>
                  <a:pt x="206" y="494"/>
                  <a:pt x="206" y="494"/>
                </a:cubicBezTo>
                <a:cubicBezTo>
                  <a:pt x="206" y="494"/>
                  <a:pt x="206" y="493"/>
                  <a:pt x="206" y="493"/>
                </a:cubicBezTo>
                <a:cubicBezTo>
                  <a:pt x="206" y="493"/>
                  <a:pt x="206" y="492"/>
                  <a:pt x="206" y="492"/>
                </a:cubicBezTo>
                <a:cubicBezTo>
                  <a:pt x="205" y="490"/>
                  <a:pt x="205" y="488"/>
                  <a:pt x="205" y="487"/>
                </a:cubicBezTo>
                <a:cubicBezTo>
                  <a:pt x="204" y="479"/>
                  <a:pt x="208" y="464"/>
                  <a:pt x="210" y="458"/>
                </a:cubicBezTo>
                <a:cubicBezTo>
                  <a:pt x="212" y="454"/>
                  <a:pt x="215" y="452"/>
                  <a:pt x="218" y="452"/>
                </a:cubicBezTo>
                <a:cubicBezTo>
                  <a:pt x="222" y="452"/>
                  <a:pt x="225" y="454"/>
                  <a:pt x="227" y="457"/>
                </a:cubicBezTo>
                <a:cubicBezTo>
                  <a:pt x="228" y="458"/>
                  <a:pt x="236" y="461"/>
                  <a:pt x="240" y="461"/>
                </a:cubicBezTo>
                <a:cubicBezTo>
                  <a:pt x="241" y="461"/>
                  <a:pt x="242" y="461"/>
                  <a:pt x="242" y="461"/>
                </a:cubicBezTo>
                <a:cubicBezTo>
                  <a:pt x="244" y="459"/>
                  <a:pt x="244" y="459"/>
                  <a:pt x="244" y="459"/>
                </a:cubicBezTo>
                <a:cubicBezTo>
                  <a:pt x="244" y="458"/>
                  <a:pt x="244" y="457"/>
                  <a:pt x="244" y="457"/>
                </a:cubicBezTo>
                <a:cubicBezTo>
                  <a:pt x="245" y="455"/>
                  <a:pt x="245" y="452"/>
                  <a:pt x="244" y="450"/>
                </a:cubicBezTo>
                <a:cubicBezTo>
                  <a:pt x="244" y="449"/>
                  <a:pt x="244" y="449"/>
                  <a:pt x="244" y="449"/>
                </a:cubicBezTo>
                <a:cubicBezTo>
                  <a:pt x="244" y="448"/>
                  <a:pt x="244" y="448"/>
                  <a:pt x="244" y="448"/>
                </a:cubicBezTo>
                <a:cubicBezTo>
                  <a:pt x="244" y="447"/>
                  <a:pt x="244" y="447"/>
                  <a:pt x="244" y="447"/>
                </a:cubicBezTo>
                <a:cubicBezTo>
                  <a:pt x="255" y="408"/>
                  <a:pt x="255" y="408"/>
                  <a:pt x="255" y="408"/>
                </a:cubicBezTo>
                <a:cubicBezTo>
                  <a:pt x="256" y="405"/>
                  <a:pt x="256" y="405"/>
                  <a:pt x="256" y="405"/>
                </a:cubicBezTo>
                <a:cubicBezTo>
                  <a:pt x="256" y="402"/>
                  <a:pt x="266" y="356"/>
                  <a:pt x="270" y="336"/>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 name="Freeform 10"/>
          <p:cNvSpPr>
            <a:spLocks/>
          </p:cNvSpPr>
          <p:nvPr/>
        </p:nvSpPr>
        <p:spPr bwMode="auto">
          <a:xfrm>
            <a:off x="4019066" y="4959480"/>
            <a:ext cx="1445804" cy="2684318"/>
          </a:xfrm>
          <a:custGeom>
            <a:avLst/>
            <a:gdLst>
              <a:gd name="T0" fmla="*/ 351 w 401"/>
              <a:gd name="T1" fmla="*/ 744 h 744"/>
              <a:gd name="T2" fmla="*/ 353 w 401"/>
              <a:gd name="T3" fmla="*/ 743 h 744"/>
              <a:gd name="T4" fmla="*/ 356 w 401"/>
              <a:gd name="T5" fmla="*/ 742 h 744"/>
              <a:gd name="T6" fmla="*/ 360 w 401"/>
              <a:gd name="T7" fmla="*/ 740 h 744"/>
              <a:gd name="T8" fmla="*/ 363 w 401"/>
              <a:gd name="T9" fmla="*/ 738 h 744"/>
              <a:gd name="T10" fmla="*/ 367 w 401"/>
              <a:gd name="T11" fmla="*/ 736 h 744"/>
              <a:gd name="T12" fmla="*/ 367 w 401"/>
              <a:gd name="T13" fmla="*/ 728 h 744"/>
              <a:gd name="T14" fmla="*/ 356 w 401"/>
              <a:gd name="T15" fmla="*/ 715 h 744"/>
              <a:gd name="T16" fmla="*/ 361 w 401"/>
              <a:gd name="T17" fmla="*/ 685 h 744"/>
              <a:gd name="T18" fmla="*/ 378 w 401"/>
              <a:gd name="T19" fmla="*/ 682 h 744"/>
              <a:gd name="T20" fmla="*/ 382 w 401"/>
              <a:gd name="T21" fmla="*/ 680 h 744"/>
              <a:gd name="T22" fmla="*/ 387 w 401"/>
              <a:gd name="T23" fmla="*/ 667 h 744"/>
              <a:gd name="T24" fmla="*/ 390 w 401"/>
              <a:gd name="T25" fmla="*/ 623 h 744"/>
              <a:gd name="T26" fmla="*/ 387 w 401"/>
              <a:gd name="T27" fmla="*/ 618 h 744"/>
              <a:gd name="T28" fmla="*/ 386 w 401"/>
              <a:gd name="T29" fmla="*/ 615 h 744"/>
              <a:gd name="T30" fmla="*/ 385 w 401"/>
              <a:gd name="T31" fmla="*/ 609 h 744"/>
              <a:gd name="T32" fmla="*/ 386 w 401"/>
              <a:gd name="T33" fmla="*/ 605 h 744"/>
              <a:gd name="T34" fmla="*/ 387 w 401"/>
              <a:gd name="T35" fmla="*/ 600 h 744"/>
              <a:gd name="T36" fmla="*/ 334 w 401"/>
              <a:gd name="T37" fmla="*/ 523 h 744"/>
              <a:gd name="T38" fmla="*/ 268 w 401"/>
              <a:gd name="T39" fmla="*/ 404 h 744"/>
              <a:gd name="T40" fmla="*/ 250 w 401"/>
              <a:gd name="T41" fmla="*/ 362 h 744"/>
              <a:gd name="T42" fmla="*/ 181 w 401"/>
              <a:gd name="T43" fmla="*/ 255 h 744"/>
              <a:gd name="T44" fmla="*/ 48 w 401"/>
              <a:gd name="T45" fmla="*/ 46 h 744"/>
              <a:gd name="T46" fmla="*/ 5 w 401"/>
              <a:gd name="T47" fmla="*/ 111 h 744"/>
              <a:gd name="T48" fmla="*/ 24 w 401"/>
              <a:gd name="T49" fmla="*/ 139 h 744"/>
              <a:gd name="T50" fmla="*/ 0 w 401"/>
              <a:gd name="T51" fmla="*/ 201 h 744"/>
              <a:gd name="T52" fmla="*/ 19 w 401"/>
              <a:gd name="T53" fmla="*/ 218 h 744"/>
              <a:gd name="T54" fmla="*/ 43 w 401"/>
              <a:gd name="T55" fmla="*/ 278 h 744"/>
              <a:gd name="T56" fmla="*/ 58 w 401"/>
              <a:gd name="T57" fmla="*/ 268 h 744"/>
              <a:gd name="T58" fmla="*/ 68 w 401"/>
              <a:gd name="T59" fmla="*/ 316 h 744"/>
              <a:gd name="T60" fmla="*/ 53 w 401"/>
              <a:gd name="T61" fmla="*/ 341 h 744"/>
              <a:gd name="T62" fmla="*/ 41 w 401"/>
              <a:gd name="T63" fmla="*/ 318 h 744"/>
              <a:gd name="T64" fmla="*/ 50 w 401"/>
              <a:gd name="T65" fmla="*/ 352 h 744"/>
              <a:gd name="T66" fmla="*/ 57 w 401"/>
              <a:gd name="T67" fmla="*/ 362 h 744"/>
              <a:gd name="T68" fmla="*/ 53 w 401"/>
              <a:gd name="T69" fmla="*/ 384 h 744"/>
              <a:gd name="T70" fmla="*/ 43 w 401"/>
              <a:gd name="T71" fmla="*/ 386 h 744"/>
              <a:gd name="T72" fmla="*/ 65 w 401"/>
              <a:gd name="T73" fmla="*/ 432 h 744"/>
              <a:gd name="T74" fmla="*/ 79 w 401"/>
              <a:gd name="T75" fmla="*/ 473 h 744"/>
              <a:gd name="T76" fmla="*/ 80 w 401"/>
              <a:gd name="T77" fmla="*/ 541 h 744"/>
              <a:gd name="T78" fmla="*/ 134 w 401"/>
              <a:gd name="T79" fmla="*/ 564 h 744"/>
              <a:gd name="T80" fmla="*/ 153 w 401"/>
              <a:gd name="T81" fmla="*/ 589 h 744"/>
              <a:gd name="T82" fmla="*/ 164 w 401"/>
              <a:gd name="T83" fmla="*/ 592 h 744"/>
              <a:gd name="T84" fmla="*/ 227 w 401"/>
              <a:gd name="T85" fmla="*/ 713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1" h="744">
                <a:moveTo>
                  <a:pt x="227" y="713"/>
                </a:moveTo>
                <a:cubicBezTo>
                  <a:pt x="227" y="714"/>
                  <a:pt x="227" y="715"/>
                  <a:pt x="227" y="716"/>
                </a:cubicBezTo>
                <a:cubicBezTo>
                  <a:pt x="239" y="720"/>
                  <a:pt x="308" y="735"/>
                  <a:pt x="351" y="744"/>
                </a:cubicBezTo>
                <a:cubicBezTo>
                  <a:pt x="351" y="744"/>
                  <a:pt x="352" y="744"/>
                  <a:pt x="352" y="744"/>
                </a:cubicBezTo>
                <a:cubicBezTo>
                  <a:pt x="352" y="744"/>
                  <a:pt x="352" y="744"/>
                  <a:pt x="352" y="744"/>
                </a:cubicBezTo>
                <a:cubicBezTo>
                  <a:pt x="353" y="744"/>
                  <a:pt x="353" y="744"/>
                  <a:pt x="353" y="743"/>
                </a:cubicBezTo>
                <a:cubicBezTo>
                  <a:pt x="354" y="743"/>
                  <a:pt x="354" y="743"/>
                  <a:pt x="354" y="743"/>
                </a:cubicBezTo>
                <a:cubicBezTo>
                  <a:pt x="355" y="743"/>
                  <a:pt x="355" y="743"/>
                  <a:pt x="356" y="742"/>
                </a:cubicBezTo>
                <a:cubicBezTo>
                  <a:pt x="356" y="742"/>
                  <a:pt x="356" y="742"/>
                  <a:pt x="356" y="742"/>
                </a:cubicBezTo>
                <a:cubicBezTo>
                  <a:pt x="357" y="742"/>
                  <a:pt x="357" y="742"/>
                  <a:pt x="358" y="741"/>
                </a:cubicBezTo>
                <a:cubicBezTo>
                  <a:pt x="358" y="741"/>
                  <a:pt x="358" y="741"/>
                  <a:pt x="359" y="741"/>
                </a:cubicBezTo>
                <a:cubicBezTo>
                  <a:pt x="359" y="741"/>
                  <a:pt x="360" y="740"/>
                  <a:pt x="360" y="740"/>
                </a:cubicBezTo>
                <a:cubicBezTo>
                  <a:pt x="361" y="740"/>
                  <a:pt x="361" y="740"/>
                  <a:pt x="361" y="740"/>
                </a:cubicBezTo>
                <a:cubicBezTo>
                  <a:pt x="362" y="739"/>
                  <a:pt x="362" y="739"/>
                  <a:pt x="363" y="739"/>
                </a:cubicBezTo>
                <a:cubicBezTo>
                  <a:pt x="363" y="739"/>
                  <a:pt x="363" y="739"/>
                  <a:pt x="363" y="738"/>
                </a:cubicBezTo>
                <a:cubicBezTo>
                  <a:pt x="364" y="738"/>
                  <a:pt x="364" y="738"/>
                  <a:pt x="365" y="738"/>
                </a:cubicBezTo>
                <a:cubicBezTo>
                  <a:pt x="365" y="737"/>
                  <a:pt x="365" y="737"/>
                  <a:pt x="365" y="737"/>
                </a:cubicBezTo>
                <a:cubicBezTo>
                  <a:pt x="366" y="737"/>
                  <a:pt x="367" y="736"/>
                  <a:pt x="367" y="736"/>
                </a:cubicBezTo>
                <a:cubicBezTo>
                  <a:pt x="369" y="735"/>
                  <a:pt x="369" y="734"/>
                  <a:pt x="369" y="734"/>
                </a:cubicBezTo>
                <a:cubicBezTo>
                  <a:pt x="369" y="734"/>
                  <a:pt x="368" y="731"/>
                  <a:pt x="367" y="728"/>
                </a:cubicBezTo>
                <a:cubicBezTo>
                  <a:pt x="367" y="728"/>
                  <a:pt x="367" y="728"/>
                  <a:pt x="367" y="728"/>
                </a:cubicBezTo>
                <a:cubicBezTo>
                  <a:pt x="366" y="729"/>
                  <a:pt x="364" y="730"/>
                  <a:pt x="362" y="730"/>
                </a:cubicBezTo>
                <a:cubicBezTo>
                  <a:pt x="359" y="730"/>
                  <a:pt x="357" y="728"/>
                  <a:pt x="356" y="726"/>
                </a:cubicBezTo>
                <a:cubicBezTo>
                  <a:pt x="354" y="723"/>
                  <a:pt x="355" y="719"/>
                  <a:pt x="356" y="715"/>
                </a:cubicBezTo>
                <a:cubicBezTo>
                  <a:pt x="357" y="713"/>
                  <a:pt x="358" y="710"/>
                  <a:pt x="358" y="707"/>
                </a:cubicBezTo>
                <a:cubicBezTo>
                  <a:pt x="359" y="703"/>
                  <a:pt x="359" y="700"/>
                  <a:pt x="360" y="697"/>
                </a:cubicBezTo>
                <a:cubicBezTo>
                  <a:pt x="360" y="693"/>
                  <a:pt x="360" y="690"/>
                  <a:pt x="361" y="685"/>
                </a:cubicBezTo>
                <a:cubicBezTo>
                  <a:pt x="362" y="681"/>
                  <a:pt x="362" y="677"/>
                  <a:pt x="366" y="677"/>
                </a:cubicBezTo>
                <a:cubicBezTo>
                  <a:pt x="368" y="677"/>
                  <a:pt x="369" y="678"/>
                  <a:pt x="370" y="679"/>
                </a:cubicBezTo>
                <a:cubicBezTo>
                  <a:pt x="371" y="680"/>
                  <a:pt x="373" y="682"/>
                  <a:pt x="378" y="682"/>
                </a:cubicBezTo>
                <a:cubicBezTo>
                  <a:pt x="378" y="682"/>
                  <a:pt x="378" y="682"/>
                  <a:pt x="379" y="682"/>
                </a:cubicBezTo>
                <a:cubicBezTo>
                  <a:pt x="380" y="682"/>
                  <a:pt x="381" y="682"/>
                  <a:pt x="382" y="682"/>
                </a:cubicBezTo>
                <a:cubicBezTo>
                  <a:pt x="382" y="681"/>
                  <a:pt x="382" y="681"/>
                  <a:pt x="382" y="680"/>
                </a:cubicBezTo>
                <a:cubicBezTo>
                  <a:pt x="382" y="679"/>
                  <a:pt x="382" y="677"/>
                  <a:pt x="383" y="675"/>
                </a:cubicBezTo>
                <a:cubicBezTo>
                  <a:pt x="384" y="674"/>
                  <a:pt x="385" y="672"/>
                  <a:pt x="386" y="669"/>
                </a:cubicBezTo>
                <a:cubicBezTo>
                  <a:pt x="386" y="669"/>
                  <a:pt x="386" y="668"/>
                  <a:pt x="387" y="667"/>
                </a:cubicBezTo>
                <a:cubicBezTo>
                  <a:pt x="388" y="662"/>
                  <a:pt x="391" y="655"/>
                  <a:pt x="394" y="649"/>
                </a:cubicBezTo>
                <a:cubicBezTo>
                  <a:pt x="397" y="645"/>
                  <a:pt x="399" y="643"/>
                  <a:pt x="401" y="642"/>
                </a:cubicBezTo>
                <a:cubicBezTo>
                  <a:pt x="398" y="635"/>
                  <a:pt x="394" y="626"/>
                  <a:pt x="390" y="623"/>
                </a:cubicBezTo>
                <a:cubicBezTo>
                  <a:pt x="390" y="622"/>
                  <a:pt x="389" y="622"/>
                  <a:pt x="388" y="621"/>
                </a:cubicBezTo>
                <a:cubicBezTo>
                  <a:pt x="388" y="621"/>
                  <a:pt x="388" y="621"/>
                  <a:pt x="388" y="620"/>
                </a:cubicBezTo>
                <a:cubicBezTo>
                  <a:pt x="388" y="620"/>
                  <a:pt x="387" y="619"/>
                  <a:pt x="387" y="618"/>
                </a:cubicBezTo>
                <a:cubicBezTo>
                  <a:pt x="387" y="618"/>
                  <a:pt x="387" y="618"/>
                  <a:pt x="387" y="618"/>
                </a:cubicBezTo>
                <a:cubicBezTo>
                  <a:pt x="386" y="617"/>
                  <a:pt x="386" y="616"/>
                  <a:pt x="386" y="615"/>
                </a:cubicBezTo>
                <a:cubicBezTo>
                  <a:pt x="386" y="615"/>
                  <a:pt x="386" y="615"/>
                  <a:pt x="386" y="615"/>
                </a:cubicBezTo>
                <a:cubicBezTo>
                  <a:pt x="386" y="614"/>
                  <a:pt x="385" y="613"/>
                  <a:pt x="385" y="612"/>
                </a:cubicBezTo>
                <a:cubicBezTo>
                  <a:pt x="385" y="612"/>
                  <a:pt x="385" y="612"/>
                  <a:pt x="385" y="611"/>
                </a:cubicBezTo>
                <a:cubicBezTo>
                  <a:pt x="385" y="611"/>
                  <a:pt x="385" y="610"/>
                  <a:pt x="385" y="609"/>
                </a:cubicBezTo>
                <a:cubicBezTo>
                  <a:pt x="385" y="609"/>
                  <a:pt x="385" y="609"/>
                  <a:pt x="385" y="608"/>
                </a:cubicBezTo>
                <a:cubicBezTo>
                  <a:pt x="385" y="608"/>
                  <a:pt x="385" y="607"/>
                  <a:pt x="386" y="606"/>
                </a:cubicBezTo>
                <a:cubicBezTo>
                  <a:pt x="386" y="605"/>
                  <a:pt x="386" y="605"/>
                  <a:pt x="386" y="605"/>
                </a:cubicBezTo>
                <a:cubicBezTo>
                  <a:pt x="386" y="604"/>
                  <a:pt x="386" y="603"/>
                  <a:pt x="386" y="603"/>
                </a:cubicBezTo>
                <a:cubicBezTo>
                  <a:pt x="386" y="602"/>
                  <a:pt x="386" y="602"/>
                  <a:pt x="386" y="602"/>
                </a:cubicBezTo>
                <a:cubicBezTo>
                  <a:pt x="386" y="601"/>
                  <a:pt x="387" y="600"/>
                  <a:pt x="387" y="600"/>
                </a:cubicBezTo>
                <a:cubicBezTo>
                  <a:pt x="387" y="599"/>
                  <a:pt x="387" y="599"/>
                  <a:pt x="387" y="599"/>
                </a:cubicBezTo>
                <a:cubicBezTo>
                  <a:pt x="380" y="596"/>
                  <a:pt x="366" y="591"/>
                  <a:pt x="361" y="590"/>
                </a:cubicBezTo>
                <a:cubicBezTo>
                  <a:pt x="355" y="589"/>
                  <a:pt x="350" y="574"/>
                  <a:pt x="334" y="523"/>
                </a:cubicBezTo>
                <a:cubicBezTo>
                  <a:pt x="329" y="507"/>
                  <a:pt x="324" y="492"/>
                  <a:pt x="320" y="483"/>
                </a:cubicBezTo>
                <a:cubicBezTo>
                  <a:pt x="311" y="459"/>
                  <a:pt x="301" y="444"/>
                  <a:pt x="283" y="421"/>
                </a:cubicBezTo>
                <a:cubicBezTo>
                  <a:pt x="277" y="414"/>
                  <a:pt x="272" y="408"/>
                  <a:pt x="268" y="404"/>
                </a:cubicBezTo>
                <a:cubicBezTo>
                  <a:pt x="262" y="396"/>
                  <a:pt x="259" y="392"/>
                  <a:pt x="257" y="387"/>
                </a:cubicBezTo>
                <a:cubicBezTo>
                  <a:pt x="256" y="384"/>
                  <a:pt x="255" y="381"/>
                  <a:pt x="254" y="377"/>
                </a:cubicBezTo>
                <a:cubicBezTo>
                  <a:pt x="253" y="373"/>
                  <a:pt x="252" y="368"/>
                  <a:pt x="250" y="362"/>
                </a:cubicBezTo>
                <a:cubicBezTo>
                  <a:pt x="248" y="356"/>
                  <a:pt x="219" y="312"/>
                  <a:pt x="195" y="276"/>
                </a:cubicBezTo>
                <a:cubicBezTo>
                  <a:pt x="191" y="269"/>
                  <a:pt x="186" y="263"/>
                  <a:pt x="183" y="257"/>
                </a:cubicBezTo>
                <a:cubicBezTo>
                  <a:pt x="181" y="255"/>
                  <a:pt x="181" y="255"/>
                  <a:pt x="181" y="255"/>
                </a:cubicBezTo>
                <a:cubicBezTo>
                  <a:pt x="239" y="58"/>
                  <a:pt x="239" y="58"/>
                  <a:pt x="239" y="58"/>
                </a:cubicBezTo>
                <a:cubicBezTo>
                  <a:pt x="55" y="0"/>
                  <a:pt x="55" y="0"/>
                  <a:pt x="55" y="0"/>
                </a:cubicBezTo>
                <a:cubicBezTo>
                  <a:pt x="55" y="10"/>
                  <a:pt x="54" y="29"/>
                  <a:pt x="48" y="46"/>
                </a:cubicBezTo>
                <a:cubicBezTo>
                  <a:pt x="44" y="58"/>
                  <a:pt x="36" y="67"/>
                  <a:pt x="28" y="76"/>
                </a:cubicBezTo>
                <a:cubicBezTo>
                  <a:pt x="21" y="83"/>
                  <a:pt x="14" y="91"/>
                  <a:pt x="9" y="101"/>
                </a:cubicBezTo>
                <a:cubicBezTo>
                  <a:pt x="6" y="107"/>
                  <a:pt x="6" y="109"/>
                  <a:pt x="5" y="111"/>
                </a:cubicBezTo>
                <a:cubicBezTo>
                  <a:pt x="6" y="111"/>
                  <a:pt x="6" y="111"/>
                  <a:pt x="6" y="111"/>
                </a:cubicBezTo>
                <a:cubicBezTo>
                  <a:pt x="9" y="113"/>
                  <a:pt x="14" y="116"/>
                  <a:pt x="17" y="124"/>
                </a:cubicBezTo>
                <a:cubicBezTo>
                  <a:pt x="20" y="132"/>
                  <a:pt x="22" y="136"/>
                  <a:pt x="24" y="139"/>
                </a:cubicBezTo>
                <a:cubicBezTo>
                  <a:pt x="26" y="143"/>
                  <a:pt x="28" y="146"/>
                  <a:pt x="29" y="151"/>
                </a:cubicBezTo>
                <a:cubicBezTo>
                  <a:pt x="29" y="157"/>
                  <a:pt x="24" y="166"/>
                  <a:pt x="11" y="185"/>
                </a:cubicBezTo>
                <a:cubicBezTo>
                  <a:pt x="6" y="191"/>
                  <a:pt x="1" y="198"/>
                  <a:pt x="0" y="201"/>
                </a:cubicBezTo>
                <a:cubicBezTo>
                  <a:pt x="0" y="202"/>
                  <a:pt x="0" y="202"/>
                  <a:pt x="0" y="202"/>
                </a:cubicBezTo>
                <a:cubicBezTo>
                  <a:pt x="0" y="203"/>
                  <a:pt x="3" y="205"/>
                  <a:pt x="6" y="207"/>
                </a:cubicBezTo>
                <a:cubicBezTo>
                  <a:pt x="9" y="210"/>
                  <a:pt x="14" y="213"/>
                  <a:pt x="19" y="218"/>
                </a:cubicBezTo>
                <a:cubicBezTo>
                  <a:pt x="27" y="225"/>
                  <a:pt x="27" y="227"/>
                  <a:pt x="29" y="235"/>
                </a:cubicBezTo>
                <a:cubicBezTo>
                  <a:pt x="31" y="241"/>
                  <a:pt x="33" y="250"/>
                  <a:pt x="40" y="269"/>
                </a:cubicBezTo>
                <a:cubicBezTo>
                  <a:pt x="41" y="273"/>
                  <a:pt x="42" y="276"/>
                  <a:pt x="43" y="278"/>
                </a:cubicBezTo>
                <a:cubicBezTo>
                  <a:pt x="43" y="278"/>
                  <a:pt x="43" y="278"/>
                  <a:pt x="43" y="278"/>
                </a:cubicBezTo>
                <a:cubicBezTo>
                  <a:pt x="45" y="276"/>
                  <a:pt x="48" y="273"/>
                  <a:pt x="53" y="270"/>
                </a:cubicBezTo>
                <a:cubicBezTo>
                  <a:pt x="55" y="269"/>
                  <a:pt x="57" y="268"/>
                  <a:pt x="58" y="268"/>
                </a:cubicBezTo>
                <a:cubicBezTo>
                  <a:pt x="63" y="268"/>
                  <a:pt x="64" y="275"/>
                  <a:pt x="64" y="278"/>
                </a:cubicBezTo>
                <a:cubicBezTo>
                  <a:pt x="64" y="281"/>
                  <a:pt x="65" y="286"/>
                  <a:pt x="68" y="293"/>
                </a:cubicBezTo>
                <a:cubicBezTo>
                  <a:pt x="73" y="305"/>
                  <a:pt x="72" y="309"/>
                  <a:pt x="68" y="316"/>
                </a:cubicBezTo>
                <a:cubicBezTo>
                  <a:pt x="66" y="319"/>
                  <a:pt x="64" y="322"/>
                  <a:pt x="61" y="329"/>
                </a:cubicBezTo>
                <a:cubicBezTo>
                  <a:pt x="59" y="336"/>
                  <a:pt x="57" y="341"/>
                  <a:pt x="53" y="341"/>
                </a:cubicBezTo>
                <a:cubicBezTo>
                  <a:pt x="53" y="341"/>
                  <a:pt x="53" y="341"/>
                  <a:pt x="53" y="341"/>
                </a:cubicBezTo>
                <a:cubicBezTo>
                  <a:pt x="49" y="341"/>
                  <a:pt x="48" y="336"/>
                  <a:pt x="47" y="331"/>
                </a:cubicBezTo>
                <a:cubicBezTo>
                  <a:pt x="46" y="327"/>
                  <a:pt x="44" y="321"/>
                  <a:pt x="42" y="319"/>
                </a:cubicBezTo>
                <a:cubicBezTo>
                  <a:pt x="42" y="318"/>
                  <a:pt x="41" y="318"/>
                  <a:pt x="41" y="318"/>
                </a:cubicBezTo>
                <a:cubicBezTo>
                  <a:pt x="41" y="319"/>
                  <a:pt x="41" y="320"/>
                  <a:pt x="40" y="321"/>
                </a:cubicBezTo>
                <a:cubicBezTo>
                  <a:pt x="42" y="324"/>
                  <a:pt x="45" y="330"/>
                  <a:pt x="47" y="343"/>
                </a:cubicBezTo>
                <a:cubicBezTo>
                  <a:pt x="49" y="350"/>
                  <a:pt x="49" y="352"/>
                  <a:pt x="50" y="352"/>
                </a:cubicBezTo>
                <a:cubicBezTo>
                  <a:pt x="50" y="352"/>
                  <a:pt x="50" y="352"/>
                  <a:pt x="50" y="353"/>
                </a:cubicBezTo>
                <a:cubicBezTo>
                  <a:pt x="51" y="354"/>
                  <a:pt x="53" y="355"/>
                  <a:pt x="55" y="358"/>
                </a:cubicBezTo>
                <a:cubicBezTo>
                  <a:pt x="56" y="360"/>
                  <a:pt x="57" y="361"/>
                  <a:pt x="57" y="362"/>
                </a:cubicBezTo>
                <a:cubicBezTo>
                  <a:pt x="60" y="366"/>
                  <a:pt x="60" y="367"/>
                  <a:pt x="60" y="375"/>
                </a:cubicBezTo>
                <a:cubicBezTo>
                  <a:pt x="60" y="378"/>
                  <a:pt x="60" y="384"/>
                  <a:pt x="55" y="384"/>
                </a:cubicBezTo>
                <a:cubicBezTo>
                  <a:pt x="55" y="384"/>
                  <a:pt x="54" y="384"/>
                  <a:pt x="53" y="384"/>
                </a:cubicBezTo>
                <a:cubicBezTo>
                  <a:pt x="52" y="384"/>
                  <a:pt x="48" y="384"/>
                  <a:pt x="43" y="386"/>
                </a:cubicBezTo>
                <a:cubicBezTo>
                  <a:pt x="43" y="386"/>
                  <a:pt x="43" y="386"/>
                  <a:pt x="43" y="386"/>
                </a:cubicBezTo>
                <a:cubicBezTo>
                  <a:pt x="43" y="386"/>
                  <a:pt x="43" y="386"/>
                  <a:pt x="43" y="386"/>
                </a:cubicBezTo>
                <a:cubicBezTo>
                  <a:pt x="47" y="389"/>
                  <a:pt x="52" y="392"/>
                  <a:pt x="57" y="399"/>
                </a:cubicBezTo>
                <a:cubicBezTo>
                  <a:pt x="64" y="408"/>
                  <a:pt x="65" y="411"/>
                  <a:pt x="64" y="417"/>
                </a:cubicBezTo>
                <a:cubicBezTo>
                  <a:pt x="64" y="420"/>
                  <a:pt x="64" y="424"/>
                  <a:pt x="65" y="432"/>
                </a:cubicBezTo>
                <a:cubicBezTo>
                  <a:pt x="66" y="435"/>
                  <a:pt x="67" y="442"/>
                  <a:pt x="68" y="443"/>
                </a:cubicBezTo>
                <a:cubicBezTo>
                  <a:pt x="69" y="445"/>
                  <a:pt x="71" y="447"/>
                  <a:pt x="74" y="453"/>
                </a:cubicBezTo>
                <a:cubicBezTo>
                  <a:pt x="78" y="463"/>
                  <a:pt x="78" y="464"/>
                  <a:pt x="79" y="473"/>
                </a:cubicBezTo>
                <a:cubicBezTo>
                  <a:pt x="79" y="477"/>
                  <a:pt x="79" y="484"/>
                  <a:pt x="81" y="498"/>
                </a:cubicBezTo>
                <a:cubicBezTo>
                  <a:pt x="83" y="516"/>
                  <a:pt x="81" y="529"/>
                  <a:pt x="80" y="537"/>
                </a:cubicBezTo>
                <a:cubicBezTo>
                  <a:pt x="80" y="539"/>
                  <a:pt x="80" y="540"/>
                  <a:pt x="80" y="541"/>
                </a:cubicBezTo>
                <a:cubicBezTo>
                  <a:pt x="80" y="541"/>
                  <a:pt x="80" y="541"/>
                  <a:pt x="80" y="541"/>
                </a:cubicBezTo>
                <a:cubicBezTo>
                  <a:pt x="82" y="540"/>
                  <a:pt x="85" y="540"/>
                  <a:pt x="88" y="540"/>
                </a:cubicBezTo>
                <a:cubicBezTo>
                  <a:pt x="104" y="540"/>
                  <a:pt x="127" y="556"/>
                  <a:pt x="134" y="564"/>
                </a:cubicBezTo>
                <a:cubicBezTo>
                  <a:pt x="138" y="569"/>
                  <a:pt x="141" y="573"/>
                  <a:pt x="143" y="577"/>
                </a:cubicBezTo>
                <a:cubicBezTo>
                  <a:pt x="145" y="580"/>
                  <a:pt x="147" y="583"/>
                  <a:pt x="150" y="586"/>
                </a:cubicBezTo>
                <a:cubicBezTo>
                  <a:pt x="152" y="588"/>
                  <a:pt x="153" y="589"/>
                  <a:pt x="153" y="589"/>
                </a:cubicBezTo>
                <a:cubicBezTo>
                  <a:pt x="153" y="589"/>
                  <a:pt x="153" y="589"/>
                  <a:pt x="153" y="589"/>
                </a:cubicBezTo>
                <a:cubicBezTo>
                  <a:pt x="155" y="589"/>
                  <a:pt x="157" y="589"/>
                  <a:pt x="162" y="591"/>
                </a:cubicBezTo>
                <a:cubicBezTo>
                  <a:pt x="163" y="591"/>
                  <a:pt x="163" y="592"/>
                  <a:pt x="164" y="592"/>
                </a:cubicBezTo>
                <a:cubicBezTo>
                  <a:pt x="170" y="595"/>
                  <a:pt x="170" y="595"/>
                  <a:pt x="183" y="609"/>
                </a:cubicBezTo>
                <a:cubicBezTo>
                  <a:pt x="185" y="612"/>
                  <a:pt x="188" y="616"/>
                  <a:pt x="192" y="620"/>
                </a:cubicBezTo>
                <a:cubicBezTo>
                  <a:pt x="213" y="644"/>
                  <a:pt x="223" y="694"/>
                  <a:pt x="227" y="713"/>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 name="Freeform 11"/>
          <p:cNvSpPr>
            <a:spLocks/>
          </p:cNvSpPr>
          <p:nvPr/>
        </p:nvSpPr>
        <p:spPr bwMode="auto">
          <a:xfrm>
            <a:off x="7910420" y="6347557"/>
            <a:ext cx="1317232" cy="655992"/>
          </a:xfrm>
          <a:custGeom>
            <a:avLst/>
            <a:gdLst>
              <a:gd name="T0" fmla="*/ 360 w 365"/>
              <a:gd name="T1" fmla="*/ 182 h 182"/>
              <a:gd name="T2" fmla="*/ 363 w 365"/>
              <a:gd name="T3" fmla="*/ 180 h 182"/>
              <a:gd name="T4" fmla="*/ 365 w 365"/>
              <a:gd name="T5" fmla="*/ 67 h 182"/>
              <a:gd name="T6" fmla="*/ 357 w 365"/>
              <a:gd name="T7" fmla="*/ 55 h 182"/>
              <a:gd name="T8" fmla="*/ 346 w 365"/>
              <a:gd name="T9" fmla="*/ 48 h 182"/>
              <a:gd name="T10" fmla="*/ 335 w 365"/>
              <a:gd name="T11" fmla="*/ 34 h 182"/>
              <a:gd name="T12" fmla="*/ 334 w 365"/>
              <a:gd name="T13" fmla="*/ 31 h 182"/>
              <a:gd name="T14" fmla="*/ 341 w 365"/>
              <a:gd name="T15" fmla="*/ 13 h 182"/>
              <a:gd name="T16" fmla="*/ 326 w 365"/>
              <a:gd name="T17" fmla="*/ 5 h 182"/>
              <a:gd name="T18" fmla="*/ 14 w 365"/>
              <a:gd name="T19" fmla="*/ 0 h 182"/>
              <a:gd name="T20" fmla="*/ 3 w 365"/>
              <a:gd name="T21" fmla="*/ 134 h 182"/>
              <a:gd name="T22" fmla="*/ 0 w 365"/>
              <a:gd name="T23" fmla="*/ 169 h 182"/>
              <a:gd name="T24" fmla="*/ 360 w 365"/>
              <a:gd name="T25"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5" h="182">
                <a:moveTo>
                  <a:pt x="360" y="182"/>
                </a:moveTo>
                <a:cubicBezTo>
                  <a:pt x="363" y="180"/>
                  <a:pt x="363" y="180"/>
                  <a:pt x="363" y="180"/>
                </a:cubicBezTo>
                <a:cubicBezTo>
                  <a:pt x="365" y="67"/>
                  <a:pt x="365" y="67"/>
                  <a:pt x="365" y="67"/>
                </a:cubicBezTo>
                <a:cubicBezTo>
                  <a:pt x="363" y="65"/>
                  <a:pt x="358" y="59"/>
                  <a:pt x="357" y="55"/>
                </a:cubicBezTo>
                <a:cubicBezTo>
                  <a:pt x="357" y="53"/>
                  <a:pt x="352" y="50"/>
                  <a:pt x="346" y="48"/>
                </a:cubicBezTo>
                <a:cubicBezTo>
                  <a:pt x="339" y="46"/>
                  <a:pt x="335" y="36"/>
                  <a:pt x="335" y="34"/>
                </a:cubicBezTo>
                <a:cubicBezTo>
                  <a:pt x="334" y="31"/>
                  <a:pt x="334" y="31"/>
                  <a:pt x="334" y="31"/>
                </a:cubicBezTo>
                <a:cubicBezTo>
                  <a:pt x="341" y="13"/>
                  <a:pt x="341" y="13"/>
                  <a:pt x="341" y="13"/>
                </a:cubicBezTo>
                <a:cubicBezTo>
                  <a:pt x="326" y="5"/>
                  <a:pt x="326" y="5"/>
                  <a:pt x="326" y="5"/>
                </a:cubicBezTo>
                <a:cubicBezTo>
                  <a:pt x="14" y="0"/>
                  <a:pt x="14" y="0"/>
                  <a:pt x="14" y="0"/>
                </a:cubicBezTo>
                <a:cubicBezTo>
                  <a:pt x="3" y="134"/>
                  <a:pt x="3" y="134"/>
                  <a:pt x="3" y="134"/>
                </a:cubicBezTo>
                <a:cubicBezTo>
                  <a:pt x="0" y="169"/>
                  <a:pt x="0" y="169"/>
                  <a:pt x="0" y="169"/>
                </a:cubicBezTo>
                <a:lnTo>
                  <a:pt x="360" y="182"/>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 name="Freeform 12"/>
          <p:cNvSpPr>
            <a:spLocks/>
          </p:cNvSpPr>
          <p:nvPr/>
        </p:nvSpPr>
        <p:spPr bwMode="auto">
          <a:xfrm>
            <a:off x="7645399" y="5555120"/>
            <a:ext cx="1411694" cy="771446"/>
          </a:xfrm>
          <a:custGeom>
            <a:avLst/>
            <a:gdLst>
              <a:gd name="T0" fmla="*/ 88 w 392"/>
              <a:gd name="T1" fmla="*/ 132 h 214"/>
              <a:gd name="T2" fmla="*/ 88 w 392"/>
              <a:gd name="T3" fmla="*/ 133 h 214"/>
              <a:gd name="T4" fmla="*/ 89 w 392"/>
              <a:gd name="T5" fmla="*/ 134 h 214"/>
              <a:gd name="T6" fmla="*/ 89 w 392"/>
              <a:gd name="T7" fmla="*/ 136 h 214"/>
              <a:gd name="T8" fmla="*/ 89 w 392"/>
              <a:gd name="T9" fmla="*/ 138 h 214"/>
              <a:gd name="T10" fmla="*/ 90 w 392"/>
              <a:gd name="T11" fmla="*/ 140 h 214"/>
              <a:gd name="T12" fmla="*/ 90 w 392"/>
              <a:gd name="T13" fmla="*/ 144 h 214"/>
              <a:gd name="T14" fmla="*/ 90 w 392"/>
              <a:gd name="T15" fmla="*/ 148 h 214"/>
              <a:gd name="T16" fmla="*/ 90 w 392"/>
              <a:gd name="T17" fmla="*/ 154 h 214"/>
              <a:gd name="T18" fmla="*/ 90 w 392"/>
              <a:gd name="T19" fmla="*/ 160 h 214"/>
              <a:gd name="T20" fmla="*/ 90 w 392"/>
              <a:gd name="T21" fmla="*/ 167 h 214"/>
              <a:gd name="T22" fmla="*/ 90 w 392"/>
              <a:gd name="T23" fmla="*/ 176 h 214"/>
              <a:gd name="T24" fmla="*/ 90 w 392"/>
              <a:gd name="T25" fmla="*/ 186 h 214"/>
              <a:gd name="T26" fmla="*/ 89 w 392"/>
              <a:gd name="T27" fmla="*/ 198 h 214"/>
              <a:gd name="T28" fmla="*/ 89 w 392"/>
              <a:gd name="T29" fmla="*/ 209 h 214"/>
              <a:gd name="T30" fmla="*/ 390 w 392"/>
              <a:gd name="T31" fmla="*/ 211 h 214"/>
              <a:gd name="T32" fmla="*/ 386 w 392"/>
              <a:gd name="T33" fmla="*/ 203 h 214"/>
              <a:gd name="T34" fmla="*/ 383 w 392"/>
              <a:gd name="T35" fmla="*/ 196 h 214"/>
              <a:gd name="T36" fmla="*/ 380 w 392"/>
              <a:gd name="T37" fmla="*/ 188 h 214"/>
              <a:gd name="T38" fmla="*/ 379 w 392"/>
              <a:gd name="T39" fmla="*/ 184 h 214"/>
              <a:gd name="T40" fmla="*/ 377 w 392"/>
              <a:gd name="T41" fmla="*/ 163 h 214"/>
              <a:gd name="T42" fmla="*/ 377 w 392"/>
              <a:gd name="T43" fmla="*/ 156 h 214"/>
              <a:gd name="T44" fmla="*/ 377 w 392"/>
              <a:gd name="T45" fmla="*/ 149 h 214"/>
              <a:gd name="T46" fmla="*/ 375 w 392"/>
              <a:gd name="T47" fmla="*/ 141 h 214"/>
              <a:gd name="T48" fmla="*/ 374 w 392"/>
              <a:gd name="T49" fmla="*/ 133 h 214"/>
              <a:gd name="T50" fmla="*/ 372 w 392"/>
              <a:gd name="T51" fmla="*/ 124 h 214"/>
              <a:gd name="T52" fmla="*/ 370 w 392"/>
              <a:gd name="T53" fmla="*/ 114 h 214"/>
              <a:gd name="T54" fmla="*/ 367 w 392"/>
              <a:gd name="T55" fmla="*/ 105 h 214"/>
              <a:gd name="T56" fmla="*/ 365 w 392"/>
              <a:gd name="T57" fmla="*/ 95 h 214"/>
              <a:gd name="T58" fmla="*/ 362 w 392"/>
              <a:gd name="T59" fmla="*/ 86 h 214"/>
              <a:gd name="T60" fmla="*/ 358 w 392"/>
              <a:gd name="T61" fmla="*/ 77 h 214"/>
              <a:gd name="T62" fmla="*/ 355 w 392"/>
              <a:gd name="T63" fmla="*/ 69 h 214"/>
              <a:gd name="T64" fmla="*/ 351 w 392"/>
              <a:gd name="T65" fmla="*/ 61 h 214"/>
              <a:gd name="T66" fmla="*/ 348 w 392"/>
              <a:gd name="T67" fmla="*/ 55 h 214"/>
              <a:gd name="T68" fmla="*/ 344 w 392"/>
              <a:gd name="T69" fmla="*/ 49 h 214"/>
              <a:gd name="T70" fmla="*/ 341 w 392"/>
              <a:gd name="T71" fmla="*/ 45 h 214"/>
              <a:gd name="T72" fmla="*/ 318 w 392"/>
              <a:gd name="T73" fmla="*/ 32 h 214"/>
              <a:gd name="T74" fmla="*/ 288 w 392"/>
              <a:gd name="T75" fmla="*/ 30 h 214"/>
              <a:gd name="T76" fmla="*/ 214 w 392"/>
              <a:gd name="T77" fmla="*/ 15 h 214"/>
              <a:gd name="T78" fmla="*/ 9 w 392"/>
              <a:gd name="T79" fmla="*/ 0 h 214"/>
              <a:gd name="T80" fmla="*/ 13 w 392"/>
              <a:gd name="T81" fmla="*/ 121 h 214"/>
              <a:gd name="T82" fmla="*/ 31 w 392"/>
              <a:gd name="T83" fmla="*/ 123 h 214"/>
              <a:gd name="T84" fmla="*/ 46 w 392"/>
              <a:gd name="T85" fmla="*/ 125 h 214"/>
              <a:gd name="T86" fmla="*/ 59 w 392"/>
              <a:gd name="T87" fmla="*/ 126 h 214"/>
              <a:gd name="T88" fmla="*/ 70 w 392"/>
              <a:gd name="T89" fmla="*/ 128 h 214"/>
              <a:gd name="T90" fmla="*/ 78 w 392"/>
              <a:gd name="T91" fmla="*/ 129 h 214"/>
              <a:gd name="T92" fmla="*/ 84 w 392"/>
              <a:gd name="T93" fmla="*/ 130 h 214"/>
              <a:gd name="T94" fmla="*/ 87 w 392"/>
              <a:gd name="T95" fmla="*/ 13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2" h="214">
                <a:moveTo>
                  <a:pt x="87" y="132"/>
                </a:moveTo>
                <a:cubicBezTo>
                  <a:pt x="87" y="132"/>
                  <a:pt x="87" y="132"/>
                  <a:pt x="87" y="132"/>
                </a:cubicBezTo>
                <a:cubicBezTo>
                  <a:pt x="87" y="132"/>
                  <a:pt x="87" y="132"/>
                  <a:pt x="88" y="132"/>
                </a:cubicBezTo>
                <a:cubicBezTo>
                  <a:pt x="88" y="132"/>
                  <a:pt x="88" y="132"/>
                  <a:pt x="88" y="132"/>
                </a:cubicBezTo>
                <a:cubicBezTo>
                  <a:pt x="88" y="132"/>
                  <a:pt x="88" y="132"/>
                  <a:pt x="88" y="132"/>
                </a:cubicBezTo>
                <a:cubicBezTo>
                  <a:pt x="88" y="133"/>
                  <a:pt x="88" y="133"/>
                  <a:pt x="88" y="133"/>
                </a:cubicBezTo>
                <a:cubicBezTo>
                  <a:pt x="88" y="133"/>
                  <a:pt x="88" y="133"/>
                  <a:pt x="88" y="133"/>
                </a:cubicBezTo>
                <a:cubicBezTo>
                  <a:pt x="88" y="133"/>
                  <a:pt x="88" y="133"/>
                  <a:pt x="88" y="133"/>
                </a:cubicBezTo>
                <a:cubicBezTo>
                  <a:pt x="88" y="133"/>
                  <a:pt x="88" y="133"/>
                  <a:pt x="88" y="133"/>
                </a:cubicBezTo>
                <a:cubicBezTo>
                  <a:pt x="88" y="133"/>
                  <a:pt x="88" y="133"/>
                  <a:pt x="88" y="134"/>
                </a:cubicBezTo>
                <a:cubicBezTo>
                  <a:pt x="88" y="134"/>
                  <a:pt x="88" y="134"/>
                  <a:pt x="88" y="134"/>
                </a:cubicBezTo>
                <a:cubicBezTo>
                  <a:pt x="88" y="134"/>
                  <a:pt x="88" y="134"/>
                  <a:pt x="89" y="134"/>
                </a:cubicBezTo>
                <a:cubicBezTo>
                  <a:pt x="89" y="134"/>
                  <a:pt x="89" y="134"/>
                  <a:pt x="89" y="134"/>
                </a:cubicBezTo>
                <a:cubicBezTo>
                  <a:pt x="89" y="135"/>
                  <a:pt x="89" y="135"/>
                  <a:pt x="89" y="135"/>
                </a:cubicBezTo>
                <a:cubicBezTo>
                  <a:pt x="89" y="135"/>
                  <a:pt x="89" y="135"/>
                  <a:pt x="89" y="135"/>
                </a:cubicBezTo>
                <a:cubicBezTo>
                  <a:pt x="89" y="135"/>
                  <a:pt x="89" y="135"/>
                  <a:pt x="89" y="136"/>
                </a:cubicBezTo>
                <a:cubicBezTo>
                  <a:pt x="89" y="136"/>
                  <a:pt x="89" y="136"/>
                  <a:pt x="89" y="136"/>
                </a:cubicBezTo>
                <a:cubicBezTo>
                  <a:pt x="89" y="136"/>
                  <a:pt x="89" y="136"/>
                  <a:pt x="89" y="137"/>
                </a:cubicBezTo>
                <a:cubicBezTo>
                  <a:pt x="89" y="137"/>
                  <a:pt x="89" y="137"/>
                  <a:pt x="89" y="137"/>
                </a:cubicBezTo>
                <a:cubicBezTo>
                  <a:pt x="89" y="137"/>
                  <a:pt x="89" y="138"/>
                  <a:pt x="89" y="138"/>
                </a:cubicBezTo>
                <a:cubicBezTo>
                  <a:pt x="89" y="138"/>
                  <a:pt x="89" y="138"/>
                  <a:pt x="89" y="138"/>
                </a:cubicBezTo>
                <a:cubicBezTo>
                  <a:pt x="89" y="139"/>
                  <a:pt x="89" y="139"/>
                  <a:pt x="89" y="139"/>
                </a:cubicBezTo>
                <a:cubicBezTo>
                  <a:pt x="90" y="139"/>
                  <a:pt x="90" y="140"/>
                  <a:pt x="90" y="140"/>
                </a:cubicBezTo>
                <a:cubicBezTo>
                  <a:pt x="90" y="140"/>
                  <a:pt x="90" y="140"/>
                  <a:pt x="90" y="140"/>
                </a:cubicBezTo>
                <a:cubicBezTo>
                  <a:pt x="90" y="141"/>
                  <a:pt x="90" y="141"/>
                  <a:pt x="90" y="141"/>
                </a:cubicBezTo>
                <a:cubicBezTo>
                  <a:pt x="90" y="142"/>
                  <a:pt x="90" y="142"/>
                  <a:pt x="90" y="142"/>
                </a:cubicBezTo>
                <a:cubicBezTo>
                  <a:pt x="90" y="142"/>
                  <a:pt x="90" y="143"/>
                  <a:pt x="90" y="143"/>
                </a:cubicBezTo>
                <a:cubicBezTo>
                  <a:pt x="90" y="143"/>
                  <a:pt x="90" y="144"/>
                  <a:pt x="90" y="144"/>
                </a:cubicBezTo>
                <a:cubicBezTo>
                  <a:pt x="90" y="144"/>
                  <a:pt x="90" y="145"/>
                  <a:pt x="90" y="145"/>
                </a:cubicBezTo>
                <a:cubicBezTo>
                  <a:pt x="90" y="145"/>
                  <a:pt x="90" y="146"/>
                  <a:pt x="90" y="146"/>
                </a:cubicBezTo>
                <a:cubicBezTo>
                  <a:pt x="90" y="146"/>
                  <a:pt x="90" y="147"/>
                  <a:pt x="90" y="147"/>
                </a:cubicBezTo>
                <a:cubicBezTo>
                  <a:pt x="90" y="148"/>
                  <a:pt x="90" y="148"/>
                  <a:pt x="90" y="148"/>
                </a:cubicBezTo>
                <a:cubicBezTo>
                  <a:pt x="90" y="149"/>
                  <a:pt x="90" y="149"/>
                  <a:pt x="90" y="150"/>
                </a:cubicBezTo>
                <a:cubicBezTo>
                  <a:pt x="90" y="150"/>
                  <a:pt x="90" y="150"/>
                  <a:pt x="90" y="151"/>
                </a:cubicBezTo>
                <a:cubicBezTo>
                  <a:pt x="90" y="151"/>
                  <a:pt x="90" y="152"/>
                  <a:pt x="90" y="152"/>
                </a:cubicBezTo>
                <a:cubicBezTo>
                  <a:pt x="90" y="153"/>
                  <a:pt x="90" y="153"/>
                  <a:pt x="90" y="154"/>
                </a:cubicBezTo>
                <a:cubicBezTo>
                  <a:pt x="90" y="154"/>
                  <a:pt x="90" y="155"/>
                  <a:pt x="90" y="155"/>
                </a:cubicBezTo>
                <a:cubicBezTo>
                  <a:pt x="90" y="156"/>
                  <a:pt x="90" y="156"/>
                  <a:pt x="90" y="157"/>
                </a:cubicBezTo>
                <a:cubicBezTo>
                  <a:pt x="90" y="157"/>
                  <a:pt x="90" y="158"/>
                  <a:pt x="90" y="159"/>
                </a:cubicBezTo>
                <a:cubicBezTo>
                  <a:pt x="90" y="159"/>
                  <a:pt x="90" y="159"/>
                  <a:pt x="90" y="160"/>
                </a:cubicBezTo>
                <a:cubicBezTo>
                  <a:pt x="90" y="161"/>
                  <a:pt x="90" y="161"/>
                  <a:pt x="90" y="162"/>
                </a:cubicBezTo>
                <a:cubicBezTo>
                  <a:pt x="90" y="163"/>
                  <a:pt x="90" y="163"/>
                  <a:pt x="90" y="164"/>
                </a:cubicBezTo>
                <a:cubicBezTo>
                  <a:pt x="90" y="164"/>
                  <a:pt x="90" y="165"/>
                  <a:pt x="90" y="166"/>
                </a:cubicBezTo>
                <a:cubicBezTo>
                  <a:pt x="90" y="166"/>
                  <a:pt x="90" y="167"/>
                  <a:pt x="90" y="167"/>
                </a:cubicBezTo>
                <a:cubicBezTo>
                  <a:pt x="90" y="168"/>
                  <a:pt x="90" y="169"/>
                  <a:pt x="90" y="170"/>
                </a:cubicBezTo>
                <a:cubicBezTo>
                  <a:pt x="90" y="171"/>
                  <a:pt x="90" y="171"/>
                  <a:pt x="90" y="172"/>
                </a:cubicBezTo>
                <a:cubicBezTo>
                  <a:pt x="90" y="173"/>
                  <a:pt x="90" y="174"/>
                  <a:pt x="90" y="175"/>
                </a:cubicBezTo>
                <a:cubicBezTo>
                  <a:pt x="90" y="175"/>
                  <a:pt x="90" y="176"/>
                  <a:pt x="90" y="176"/>
                </a:cubicBezTo>
                <a:cubicBezTo>
                  <a:pt x="90" y="177"/>
                  <a:pt x="90" y="178"/>
                  <a:pt x="90" y="179"/>
                </a:cubicBezTo>
                <a:cubicBezTo>
                  <a:pt x="90" y="180"/>
                  <a:pt x="90" y="181"/>
                  <a:pt x="90" y="181"/>
                </a:cubicBezTo>
                <a:cubicBezTo>
                  <a:pt x="90" y="182"/>
                  <a:pt x="90" y="183"/>
                  <a:pt x="90" y="185"/>
                </a:cubicBezTo>
                <a:cubicBezTo>
                  <a:pt x="90" y="185"/>
                  <a:pt x="90" y="186"/>
                  <a:pt x="90" y="186"/>
                </a:cubicBezTo>
                <a:cubicBezTo>
                  <a:pt x="90" y="188"/>
                  <a:pt x="90" y="189"/>
                  <a:pt x="90" y="190"/>
                </a:cubicBezTo>
                <a:cubicBezTo>
                  <a:pt x="90" y="191"/>
                  <a:pt x="90" y="191"/>
                  <a:pt x="90" y="192"/>
                </a:cubicBezTo>
                <a:cubicBezTo>
                  <a:pt x="90" y="193"/>
                  <a:pt x="90" y="195"/>
                  <a:pt x="89" y="196"/>
                </a:cubicBezTo>
                <a:cubicBezTo>
                  <a:pt x="89" y="197"/>
                  <a:pt x="89" y="197"/>
                  <a:pt x="89" y="198"/>
                </a:cubicBezTo>
                <a:cubicBezTo>
                  <a:pt x="89" y="200"/>
                  <a:pt x="89" y="201"/>
                  <a:pt x="89" y="202"/>
                </a:cubicBezTo>
                <a:cubicBezTo>
                  <a:pt x="89" y="203"/>
                  <a:pt x="89" y="204"/>
                  <a:pt x="89" y="205"/>
                </a:cubicBezTo>
                <a:cubicBezTo>
                  <a:pt x="89" y="206"/>
                  <a:pt x="89" y="207"/>
                  <a:pt x="89" y="209"/>
                </a:cubicBezTo>
                <a:cubicBezTo>
                  <a:pt x="89" y="209"/>
                  <a:pt x="89" y="209"/>
                  <a:pt x="89" y="209"/>
                </a:cubicBezTo>
                <a:cubicBezTo>
                  <a:pt x="392" y="214"/>
                  <a:pt x="392" y="214"/>
                  <a:pt x="392" y="214"/>
                </a:cubicBezTo>
                <a:cubicBezTo>
                  <a:pt x="392" y="214"/>
                  <a:pt x="392" y="214"/>
                  <a:pt x="392" y="214"/>
                </a:cubicBezTo>
                <a:cubicBezTo>
                  <a:pt x="391" y="213"/>
                  <a:pt x="391" y="212"/>
                  <a:pt x="391" y="212"/>
                </a:cubicBezTo>
                <a:cubicBezTo>
                  <a:pt x="391" y="211"/>
                  <a:pt x="390" y="211"/>
                  <a:pt x="390" y="211"/>
                </a:cubicBezTo>
                <a:cubicBezTo>
                  <a:pt x="390" y="210"/>
                  <a:pt x="389" y="209"/>
                  <a:pt x="389" y="208"/>
                </a:cubicBezTo>
                <a:cubicBezTo>
                  <a:pt x="388" y="208"/>
                  <a:pt x="388" y="207"/>
                  <a:pt x="388" y="207"/>
                </a:cubicBezTo>
                <a:cubicBezTo>
                  <a:pt x="388" y="206"/>
                  <a:pt x="387" y="206"/>
                  <a:pt x="387" y="205"/>
                </a:cubicBezTo>
                <a:cubicBezTo>
                  <a:pt x="387" y="204"/>
                  <a:pt x="386" y="204"/>
                  <a:pt x="386" y="203"/>
                </a:cubicBezTo>
                <a:cubicBezTo>
                  <a:pt x="386" y="203"/>
                  <a:pt x="386" y="202"/>
                  <a:pt x="385" y="201"/>
                </a:cubicBezTo>
                <a:cubicBezTo>
                  <a:pt x="385" y="201"/>
                  <a:pt x="385" y="200"/>
                  <a:pt x="385" y="200"/>
                </a:cubicBezTo>
                <a:cubicBezTo>
                  <a:pt x="384" y="199"/>
                  <a:pt x="384" y="198"/>
                  <a:pt x="384" y="197"/>
                </a:cubicBezTo>
                <a:cubicBezTo>
                  <a:pt x="383" y="197"/>
                  <a:pt x="383" y="196"/>
                  <a:pt x="383" y="196"/>
                </a:cubicBezTo>
                <a:cubicBezTo>
                  <a:pt x="383" y="195"/>
                  <a:pt x="382" y="194"/>
                  <a:pt x="382" y="194"/>
                </a:cubicBezTo>
                <a:cubicBezTo>
                  <a:pt x="382" y="193"/>
                  <a:pt x="382" y="193"/>
                  <a:pt x="381" y="192"/>
                </a:cubicBezTo>
                <a:cubicBezTo>
                  <a:pt x="381" y="191"/>
                  <a:pt x="381" y="190"/>
                  <a:pt x="380" y="189"/>
                </a:cubicBezTo>
                <a:cubicBezTo>
                  <a:pt x="380" y="189"/>
                  <a:pt x="380" y="188"/>
                  <a:pt x="380" y="188"/>
                </a:cubicBezTo>
                <a:cubicBezTo>
                  <a:pt x="380" y="188"/>
                  <a:pt x="380" y="188"/>
                  <a:pt x="380" y="187"/>
                </a:cubicBezTo>
                <a:cubicBezTo>
                  <a:pt x="380" y="187"/>
                  <a:pt x="380" y="187"/>
                  <a:pt x="380" y="187"/>
                </a:cubicBezTo>
                <a:cubicBezTo>
                  <a:pt x="379" y="184"/>
                  <a:pt x="379" y="184"/>
                  <a:pt x="379" y="184"/>
                </a:cubicBezTo>
                <a:cubicBezTo>
                  <a:pt x="379" y="184"/>
                  <a:pt x="379" y="184"/>
                  <a:pt x="379" y="184"/>
                </a:cubicBezTo>
                <a:cubicBezTo>
                  <a:pt x="377" y="177"/>
                  <a:pt x="377" y="177"/>
                  <a:pt x="377" y="177"/>
                </a:cubicBezTo>
                <a:cubicBezTo>
                  <a:pt x="377" y="177"/>
                  <a:pt x="377" y="177"/>
                  <a:pt x="377" y="177"/>
                </a:cubicBezTo>
                <a:cubicBezTo>
                  <a:pt x="377" y="174"/>
                  <a:pt x="377" y="171"/>
                  <a:pt x="377" y="168"/>
                </a:cubicBezTo>
                <a:cubicBezTo>
                  <a:pt x="377" y="166"/>
                  <a:pt x="377" y="164"/>
                  <a:pt x="377" y="163"/>
                </a:cubicBezTo>
                <a:cubicBezTo>
                  <a:pt x="377" y="162"/>
                  <a:pt x="377" y="161"/>
                  <a:pt x="377" y="160"/>
                </a:cubicBezTo>
                <a:cubicBezTo>
                  <a:pt x="377" y="160"/>
                  <a:pt x="377" y="160"/>
                  <a:pt x="377" y="159"/>
                </a:cubicBezTo>
                <a:cubicBezTo>
                  <a:pt x="377" y="159"/>
                  <a:pt x="377" y="158"/>
                  <a:pt x="377" y="157"/>
                </a:cubicBezTo>
                <a:cubicBezTo>
                  <a:pt x="377" y="157"/>
                  <a:pt x="377" y="156"/>
                  <a:pt x="377" y="156"/>
                </a:cubicBezTo>
                <a:cubicBezTo>
                  <a:pt x="377" y="155"/>
                  <a:pt x="377" y="155"/>
                  <a:pt x="377" y="154"/>
                </a:cubicBezTo>
                <a:cubicBezTo>
                  <a:pt x="377" y="154"/>
                  <a:pt x="377" y="153"/>
                  <a:pt x="377" y="153"/>
                </a:cubicBezTo>
                <a:cubicBezTo>
                  <a:pt x="377" y="152"/>
                  <a:pt x="377" y="151"/>
                  <a:pt x="377" y="151"/>
                </a:cubicBezTo>
                <a:cubicBezTo>
                  <a:pt x="377" y="150"/>
                  <a:pt x="377" y="150"/>
                  <a:pt x="377" y="149"/>
                </a:cubicBezTo>
                <a:cubicBezTo>
                  <a:pt x="376" y="148"/>
                  <a:pt x="376" y="148"/>
                  <a:pt x="376" y="147"/>
                </a:cubicBezTo>
                <a:cubicBezTo>
                  <a:pt x="376" y="146"/>
                  <a:pt x="376" y="146"/>
                  <a:pt x="376" y="145"/>
                </a:cubicBezTo>
                <a:cubicBezTo>
                  <a:pt x="376" y="144"/>
                  <a:pt x="376" y="144"/>
                  <a:pt x="376" y="143"/>
                </a:cubicBezTo>
                <a:cubicBezTo>
                  <a:pt x="376" y="142"/>
                  <a:pt x="376" y="142"/>
                  <a:pt x="375" y="141"/>
                </a:cubicBezTo>
                <a:cubicBezTo>
                  <a:pt x="375" y="140"/>
                  <a:pt x="375" y="140"/>
                  <a:pt x="375" y="139"/>
                </a:cubicBezTo>
                <a:cubicBezTo>
                  <a:pt x="375" y="138"/>
                  <a:pt x="375" y="138"/>
                  <a:pt x="375" y="137"/>
                </a:cubicBezTo>
                <a:cubicBezTo>
                  <a:pt x="375" y="136"/>
                  <a:pt x="375" y="135"/>
                  <a:pt x="374" y="135"/>
                </a:cubicBezTo>
                <a:cubicBezTo>
                  <a:pt x="374" y="134"/>
                  <a:pt x="374" y="133"/>
                  <a:pt x="374" y="133"/>
                </a:cubicBezTo>
                <a:cubicBezTo>
                  <a:pt x="374" y="132"/>
                  <a:pt x="374" y="131"/>
                  <a:pt x="374" y="130"/>
                </a:cubicBezTo>
                <a:cubicBezTo>
                  <a:pt x="373" y="130"/>
                  <a:pt x="373" y="129"/>
                  <a:pt x="373" y="128"/>
                </a:cubicBezTo>
                <a:cubicBezTo>
                  <a:pt x="373" y="127"/>
                  <a:pt x="373" y="127"/>
                  <a:pt x="373" y="126"/>
                </a:cubicBezTo>
                <a:cubicBezTo>
                  <a:pt x="373" y="125"/>
                  <a:pt x="372" y="124"/>
                  <a:pt x="372" y="124"/>
                </a:cubicBezTo>
                <a:cubicBezTo>
                  <a:pt x="372" y="123"/>
                  <a:pt x="372" y="122"/>
                  <a:pt x="372" y="121"/>
                </a:cubicBezTo>
                <a:cubicBezTo>
                  <a:pt x="371" y="120"/>
                  <a:pt x="371" y="120"/>
                  <a:pt x="371" y="119"/>
                </a:cubicBezTo>
                <a:cubicBezTo>
                  <a:pt x="371" y="118"/>
                  <a:pt x="371" y="117"/>
                  <a:pt x="370" y="116"/>
                </a:cubicBezTo>
                <a:cubicBezTo>
                  <a:pt x="370" y="116"/>
                  <a:pt x="370" y="115"/>
                  <a:pt x="370" y="114"/>
                </a:cubicBezTo>
                <a:cubicBezTo>
                  <a:pt x="370" y="114"/>
                  <a:pt x="370" y="113"/>
                  <a:pt x="369" y="112"/>
                </a:cubicBezTo>
                <a:cubicBezTo>
                  <a:pt x="369" y="111"/>
                  <a:pt x="369" y="110"/>
                  <a:pt x="369" y="110"/>
                </a:cubicBezTo>
                <a:cubicBezTo>
                  <a:pt x="369" y="109"/>
                  <a:pt x="368" y="108"/>
                  <a:pt x="368" y="107"/>
                </a:cubicBezTo>
                <a:cubicBezTo>
                  <a:pt x="368" y="106"/>
                  <a:pt x="368" y="106"/>
                  <a:pt x="367" y="105"/>
                </a:cubicBezTo>
                <a:cubicBezTo>
                  <a:pt x="367" y="104"/>
                  <a:pt x="367" y="103"/>
                  <a:pt x="367" y="102"/>
                </a:cubicBezTo>
                <a:cubicBezTo>
                  <a:pt x="366" y="101"/>
                  <a:pt x="366" y="101"/>
                  <a:pt x="366" y="100"/>
                </a:cubicBezTo>
                <a:cubicBezTo>
                  <a:pt x="366" y="99"/>
                  <a:pt x="366" y="98"/>
                  <a:pt x="365" y="97"/>
                </a:cubicBezTo>
                <a:cubicBezTo>
                  <a:pt x="365" y="97"/>
                  <a:pt x="365" y="96"/>
                  <a:pt x="365" y="95"/>
                </a:cubicBezTo>
                <a:cubicBezTo>
                  <a:pt x="364" y="94"/>
                  <a:pt x="364" y="93"/>
                  <a:pt x="364" y="93"/>
                </a:cubicBezTo>
                <a:cubicBezTo>
                  <a:pt x="364" y="92"/>
                  <a:pt x="363" y="91"/>
                  <a:pt x="363" y="91"/>
                </a:cubicBezTo>
                <a:cubicBezTo>
                  <a:pt x="363" y="90"/>
                  <a:pt x="363" y="89"/>
                  <a:pt x="362" y="88"/>
                </a:cubicBezTo>
                <a:cubicBezTo>
                  <a:pt x="362" y="87"/>
                  <a:pt x="362" y="87"/>
                  <a:pt x="362" y="86"/>
                </a:cubicBezTo>
                <a:cubicBezTo>
                  <a:pt x="361" y="85"/>
                  <a:pt x="361" y="84"/>
                  <a:pt x="361" y="83"/>
                </a:cubicBezTo>
                <a:cubicBezTo>
                  <a:pt x="360" y="83"/>
                  <a:pt x="360" y="82"/>
                  <a:pt x="360" y="82"/>
                </a:cubicBezTo>
                <a:cubicBezTo>
                  <a:pt x="360" y="81"/>
                  <a:pt x="359" y="80"/>
                  <a:pt x="359" y="79"/>
                </a:cubicBezTo>
                <a:cubicBezTo>
                  <a:pt x="359" y="78"/>
                  <a:pt x="359" y="78"/>
                  <a:pt x="358" y="77"/>
                </a:cubicBezTo>
                <a:cubicBezTo>
                  <a:pt x="358" y="76"/>
                  <a:pt x="358" y="75"/>
                  <a:pt x="357" y="75"/>
                </a:cubicBezTo>
                <a:cubicBezTo>
                  <a:pt x="357" y="74"/>
                  <a:pt x="357" y="74"/>
                  <a:pt x="357" y="73"/>
                </a:cubicBezTo>
                <a:cubicBezTo>
                  <a:pt x="356" y="72"/>
                  <a:pt x="356" y="71"/>
                  <a:pt x="356" y="70"/>
                </a:cubicBezTo>
                <a:cubicBezTo>
                  <a:pt x="355" y="70"/>
                  <a:pt x="355" y="69"/>
                  <a:pt x="355" y="69"/>
                </a:cubicBezTo>
                <a:cubicBezTo>
                  <a:pt x="355" y="68"/>
                  <a:pt x="354" y="67"/>
                  <a:pt x="354" y="67"/>
                </a:cubicBezTo>
                <a:cubicBezTo>
                  <a:pt x="354" y="66"/>
                  <a:pt x="353" y="65"/>
                  <a:pt x="353" y="65"/>
                </a:cubicBezTo>
                <a:cubicBezTo>
                  <a:pt x="353" y="64"/>
                  <a:pt x="352" y="63"/>
                  <a:pt x="352" y="63"/>
                </a:cubicBezTo>
                <a:cubicBezTo>
                  <a:pt x="352" y="62"/>
                  <a:pt x="352" y="62"/>
                  <a:pt x="351" y="61"/>
                </a:cubicBezTo>
                <a:cubicBezTo>
                  <a:pt x="351" y="61"/>
                  <a:pt x="351" y="60"/>
                  <a:pt x="350" y="59"/>
                </a:cubicBezTo>
                <a:cubicBezTo>
                  <a:pt x="350" y="59"/>
                  <a:pt x="350" y="58"/>
                  <a:pt x="350" y="58"/>
                </a:cubicBezTo>
                <a:cubicBezTo>
                  <a:pt x="349" y="57"/>
                  <a:pt x="349" y="57"/>
                  <a:pt x="349" y="56"/>
                </a:cubicBezTo>
                <a:cubicBezTo>
                  <a:pt x="348" y="56"/>
                  <a:pt x="348" y="55"/>
                  <a:pt x="348" y="55"/>
                </a:cubicBezTo>
                <a:cubicBezTo>
                  <a:pt x="347" y="54"/>
                  <a:pt x="347" y="54"/>
                  <a:pt x="347" y="53"/>
                </a:cubicBezTo>
                <a:cubicBezTo>
                  <a:pt x="346" y="53"/>
                  <a:pt x="346" y="52"/>
                  <a:pt x="346" y="52"/>
                </a:cubicBezTo>
                <a:cubicBezTo>
                  <a:pt x="346" y="51"/>
                  <a:pt x="345" y="51"/>
                  <a:pt x="345" y="50"/>
                </a:cubicBezTo>
                <a:cubicBezTo>
                  <a:pt x="345" y="50"/>
                  <a:pt x="344" y="50"/>
                  <a:pt x="344" y="49"/>
                </a:cubicBezTo>
                <a:cubicBezTo>
                  <a:pt x="344" y="49"/>
                  <a:pt x="343" y="48"/>
                  <a:pt x="343" y="48"/>
                </a:cubicBezTo>
                <a:cubicBezTo>
                  <a:pt x="343" y="48"/>
                  <a:pt x="343" y="47"/>
                  <a:pt x="342" y="47"/>
                </a:cubicBezTo>
                <a:cubicBezTo>
                  <a:pt x="342" y="47"/>
                  <a:pt x="342" y="46"/>
                  <a:pt x="341" y="46"/>
                </a:cubicBezTo>
                <a:cubicBezTo>
                  <a:pt x="341" y="46"/>
                  <a:pt x="341" y="46"/>
                  <a:pt x="341" y="45"/>
                </a:cubicBezTo>
                <a:cubicBezTo>
                  <a:pt x="340" y="45"/>
                  <a:pt x="340" y="45"/>
                  <a:pt x="340" y="44"/>
                </a:cubicBezTo>
                <a:cubicBezTo>
                  <a:pt x="339" y="44"/>
                  <a:pt x="339" y="44"/>
                  <a:pt x="339" y="44"/>
                </a:cubicBezTo>
                <a:cubicBezTo>
                  <a:pt x="338" y="44"/>
                  <a:pt x="338" y="43"/>
                  <a:pt x="338" y="43"/>
                </a:cubicBezTo>
                <a:cubicBezTo>
                  <a:pt x="318" y="32"/>
                  <a:pt x="318" y="32"/>
                  <a:pt x="318" y="32"/>
                </a:cubicBezTo>
                <a:cubicBezTo>
                  <a:pt x="317" y="32"/>
                  <a:pt x="315" y="33"/>
                  <a:pt x="313" y="33"/>
                </a:cubicBezTo>
                <a:cubicBezTo>
                  <a:pt x="309" y="34"/>
                  <a:pt x="305" y="34"/>
                  <a:pt x="301" y="34"/>
                </a:cubicBezTo>
                <a:cubicBezTo>
                  <a:pt x="298" y="34"/>
                  <a:pt x="295" y="34"/>
                  <a:pt x="292" y="33"/>
                </a:cubicBezTo>
                <a:cubicBezTo>
                  <a:pt x="291" y="32"/>
                  <a:pt x="289" y="31"/>
                  <a:pt x="288" y="30"/>
                </a:cubicBezTo>
                <a:cubicBezTo>
                  <a:pt x="282" y="27"/>
                  <a:pt x="279" y="26"/>
                  <a:pt x="259" y="22"/>
                </a:cubicBezTo>
                <a:cubicBezTo>
                  <a:pt x="247" y="20"/>
                  <a:pt x="244" y="19"/>
                  <a:pt x="242" y="18"/>
                </a:cubicBezTo>
                <a:cubicBezTo>
                  <a:pt x="240" y="18"/>
                  <a:pt x="238" y="17"/>
                  <a:pt x="230" y="16"/>
                </a:cubicBezTo>
                <a:cubicBezTo>
                  <a:pt x="221" y="14"/>
                  <a:pt x="219" y="14"/>
                  <a:pt x="214" y="15"/>
                </a:cubicBezTo>
                <a:cubicBezTo>
                  <a:pt x="210" y="15"/>
                  <a:pt x="204" y="16"/>
                  <a:pt x="193" y="16"/>
                </a:cubicBezTo>
                <a:cubicBezTo>
                  <a:pt x="175" y="16"/>
                  <a:pt x="168" y="13"/>
                  <a:pt x="162" y="11"/>
                </a:cubicBezTo>
                <a:cubicBezTo>
                  <a:pt x="159" y="10"/>
                  <a:pt x="157" y="9"/>
                  <a:pt x="154" y="9"/>
                </a:cubicBezTo>
                <a:cubicBezTo>
                  <a:pt x="144" y="7"/>
                  <a:pt x="32" y="1"/>
                  <a:pt x="9" y="0"/>
                </a:cubicBezTo>
                <a:cubicBezTo>
                  <a:pt x="0" y="120"/>
                  <a:pt x="0" y="120"/>
                  <a:pt x="0" y="120"/>
                </a:cubicBezTo>
                <a:cubicBezTo>
                  <a:pt x="1" y="120"/>
                  <a:pt x="2" y="120"/>
                  <a:pt x="3" y="120"/>
                </a:cubicBezTo>
                <a:cubicBezTo>
                  <a:pt x="5" y="120"/>
                  <a:pt x="6" y="121"/>
                  <a:pt x="8" y="121"/>
                </a:cubicBezTo>
                <a:cubicBezTo>
                  <a:pt x="9" y="121"/>
                  <a:pt x="11" y="121"/>
                  <a:pt x="13" y="121"/>
                </a:cubicBezTo>
                <a:cubicBezTo>
                  <a:pt x="14" y="121"/>
                  <a:pt x="16" y="121"/>
                  <a:pt x="17" y="122"/>
                </a:cubicBezTo>
                <a:cubicBezTo>
                  <a:pt x="19" y="122"/>
                  <a:pt x="20" y="122"/>
                  <a:pt x="22" y="122"/>
                </a:cubicBezTo>
                <a:cubicBezTo>
                  <a:pt x="23" y="122"/>
                  <a:pt x="25" y="122"/>
                  <a:pt x="26" y="123"/>
                </a:cubicBezTo>
                <a:cubicBezTo>
                  <a:pt x="28" y="123"/>
                  <a:pt x="29" y="123"/>
                  <a:pt x="31" y="123"/>
                </a:cubicBezTo>
                <a:cubicBezTo>
                  <a:pt x="32" y="123"/>
                  <a:pt x="33" y="123"/>
                  <a:pt x="35" y="123"/>
                </a:cubicBezTo>
                <a:cubicBezTo>
                  <a:pt x="36" y="124"/>
                  <a:pt x="37" y="124"/>
                  <a:pt x="39" y="124"/>
                </a:cubicBezTo>
                <a:cubicBezTo>
                  <a:pt x="40" y="124"/>
                  <a:pt x="41" y="124"/>
                  <a:pt x="42" y="124"/>
                </a:cubicBezTo>
                <a:cubicBezTo>
                  <a:pt x="44" y="124"/>
                  <a:pt x="45" y="125"/>
                  <a:pt x="46" y="125"/>
                </a:cubicBezTo>
                <a:cubicBezTo>
                  <a:pt x="47" y="125"/>
                  <a:pt x="48" y="125"/>
                  <a:pt x="50" y="125"/>
                </a:cubicBezTo>
                <a:cubicBezTo>
                  <a:pt x="51" y="125"/>
                  <a:pt x="52" y="125"/>
                  <a:pt x="53" y="125"/>
                </a:cubicBezTo>
                <a:cubicBezTo>
                  <a:pt x="54" y="126"/>
                  <a:pt x="55" y="126"/>
                  <a:pt x="56" y="126"/>
                </a:cubicBezTo>
                <a:cubicBezTo>
                  <a:pt x="57" y="126"/>
                  <a:pt x="58" y="126"/>
                  <a:pt x="59" y="126"/>
                </a:cubicBezTo>
                <a:cubicBezTo>
                  <a:pt x="60" y="126"/>
                  <a:pt x="61" y="126"/>
                  <a:pt x="62" y="127"/>
                </a:cubicBezTo>
                <a:cubicBezTo>
                  <a:pt x="63" y="127"/>
                  <a:pt x="64" y="127"/>
                  <a:pt x="65" y="127"/>
                </a:cubicBezTo>
                <a:cubicBezTo>
                  <a:pt x="66" y="127"/>
                  <a:pt x="67" y="127"/>
                  <a:pt x="67" y="127"/>
                </a:cubicBezTo>
                <a:cubicBezTo>
                  <a:pt x="68" y="127"/>
                  <a:pt x="69" y="128"/>
                  <a:pt x="70" y="128"/>
                </a:cubicBezTo>
                <a:cubicBezTo>
                  <a:pt x="71" y="128"/>
                  <a:pt x="71" y="128"/>
                  <a:pt x="72" y="128"/>
                </a:cubicBezTo>
                <a:cubicBezTo>
                  <a:pt x="73" y="128"/>
                  <a:pt x="74" y="128"/>
                  <a:pt x="74" y="128"/>
                </a:cubicBezTo>
                <a:cubicBezTo>
                  <a:pt x="75" y="128"/>
                  <a:pt x="75" y="129"/>
                  <a:pt x="76" y="129"/>
                </a:cubicBezTo>
                <a:cubicBezTo>
                  <a:pt x="77" y="129"/>
                  <a:pt x="77" y="129"/>
                  <a:pt x="78" y="129"/>
                </a:cubicBezTo>
                <a:cubicBezTo>
                  <a:pt x="79" y="129"/>
                  <a:pt x="79" y="129"/>
                  <a:pt x="79" y="129"/>
                </a:cubicBezTo>
                <a:cubicBezTo>
                  <a:pt x="80" y="129"/>
                  <a:pt x="81" y="129"/>
                  <a:pt x="81" y="130"/>
                </a:cubicBezTo>
                <a:cubicBezTo>
                  <a:pt x="81" y="130"/>
                  <a:pt x="82" y="130"/>
                  <a:pt x="82" y="130"/>
                </a:cubicBezTo>
                <a:cubicBezTo>
                  <a:pt x="83" y="130"/>
                  <a:pt x="83" y="130"/>
                  <a:pt x="84" y="130"/>
                </a:cubicBezTo>
                <a:cubicBezTo>
                  <a:pt x="84" y="130"/>
                  <a:pt x="84" y="130"/>
                  <a:pt x="84" y="130"/>
                </a:cubicBezTo>
                <a:cubicBezTo>
                  <a:pt x="85" y="131"/>
                  <a:pt x="85" y="131"/>
                  <a:pt x="85" y="131"/>
                </a:cubicBezTo>
                <a:cubicBezTo>
                  <a:pt x="86" y="131"/>
                  <a:pt x="86" y="131"/>
                  <a:pt x="86" y="131"/>
                </a:cubicBezTo>
                <a:cubicBezTo>
                  <a:pt x="86" y="131"/>
                  <a:pt x="87" y="131"/>
                  <a:pt x="87" y="131"/>
                </a:cubicBezTo>
                <a:cubicBezTo>
                  <a:pt x="87" y="132"/>
                  <a:pt x="87" y="132"/>
                  <a:pt x="87" y="132"/>
                </a:cubicBezTo>
                <a:cubicBezTo>
                  <a:pt x="87" y="132"/>
                  <a:pt x="87" y="132"/>
                  <a:pt x="87" y="132"/>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 name="Freeform 13"/>
          <p:cNvSpPr>
            <a:spLocks/>
          </p:cNvSpPr>
          <p:nvPr/>
        </p:nvSpPr>
        <p:spPr bwMode="auto">
          <a:xfrm>
            <a:off x="7710998" y="6993053"/>
            <a:ext cx="1579628" cy="886900"/>
          </a:xfrm>
          <a:custGeom>
            <a:avLst/>
            <a:gdLst>
              <a:gd name="T0" fmla="*/ 427 w 439"/>
              <a:gd name="T1" fmla="*/ 61 h 246"/>
              <a:gd name="T2" fmla="*/ 427 w 439"/>
              <a:gd name="T3" fmla="*/ 60 h 246"/>
              <a:gd name="T4" fmla="*/ 425 w 439"/>
              <a:gd name="T5" fmla="*/ 51 h 246"/>
              <a:gd name="T6" fmla="*/ 414 w 439"/>
              <a:gd name="T7" fmla="*/ 14 h 246"/>
              <a:gd name="T8" fmla="*/ 49 w 439"/>
              <a:gd name="T9" fmla="*/ 0 h 246"/>
              <a:gd name="T10" fmla="*/ 44 w 439"/>
              <a:gd name="T11" fmla="*/ 1 h 246"/>
              <a:gd name="T12" fmla="*/ 40 w 439"/>
              <a:gd name="T13" fmla="*/ 2 h 246"/>
              <a:gd name="T14" fmla="*/ 35 w 439"/>
              <a:gd name="T15" fmla="*/ 2 h 246"/>
              <a:gd name="T16" fmla="*/ 11 w 439"/>
              <a:gd name="T17" fmla="*/ 3 h 246"/>
              <a:gd name="T18" fmla="*/ 7 w 439"/>
              <a:gd name="T19" fmla="*/ 3 h 246"/>
              <a:gd name="T20" fmla="*/ 2 w 439"/>
              <a:gd name="T21" fmla="*/ 3 h 246"/>
              <a:gd name="T22" fmla="*/ 11 w 439"/>
              <a:gd name="T23" fmla="*/ 26 h 246"/>
              <a:gd name="T24" fmla="*/ 18 w 439"/>
              <a:gd name="T25" fmla="*/ 26 h 246"/>
              <a:gd name="T26" fmla="*/ 32 w 439"/>
              <a:gd name="T27" fmla="*/ 27 h 246"/>
              <a:gd name="T28" fmla="*/ 35 w 439"/>
              <a:gd name="T29" fmla="*/ 28 h 246"/>
              <a:gd name="T30" fmla="*/ 38 w 439"/>
              <a:gd name="T31" fmla="*/ 28 h 246"/>
              <a:gd name="T32" fmla="*/ 50 w 439"/>
              <a:gd name="T33" fmla="*/ 28 h 246"/>
              <a:gd name="T34" fmla="*/ 130 w 439"/>
              <a:gd name="T35" fmla="*/ 38 h 246"/>
              <a:gd name="T36" fmla="*/ 135 w 439"/>
              <a:gd name="T37" fmla="*/ 41 h 246"/>
              <a:gd name="T38" fmla="*/ 137 w 439"/>
              <a:gd name="T39" fmla="*/ 52 h 246"/>
              <a:gd name="T40" fmla="*/ 137 w 439"/>
              <a:gd name="T41" fmla="*/ 88 h 246"/>
              <a:gd name="T42" fmla="*/ 144 w 439"/>
              <a:gd name="T43" fmla="*/ 173 h 246"/>
              <a:gd name="T44" fmla="*/ 149 w 439"/>
              <a:gd name="T45" fmla="*/ 191 h 246"/>
              <a:gd name="T46" fmla="*/ 168 w 439"/>
              <a:gd name="T47" fmla="*/ 184 h 246"/>
              <a:gd name="T48" fmla="*/ 181 w 439"/>
              <a:gd name="T49" fmla="*/ 188 h 246"/>
              <a:gd name="T50" fmla="*/ 190 w 439"/>
              <a:gd name="T51" fmla="*/ 184 h 246"/>
              <a:gd name="T52" fmla="*/ 200 w 439"/>
              <a:gd name="T53" fmla="*/ 187 h 246"/>
              <a:gd name="T54" fmla="*/ 256 w 439"/>
              <a:gd name="T55" fmla="*/ 214 h 246"/>
              <a:gd name="T56" fmla="*/ 269 w 439"/>
              <a:gd name="T57" fmla="*/ 219 h 246"/>
              <a:gd name="T58" fmla="*/ 292 w 439"/>
              <a:gd name="T59" fmla="*/ 205 h 246"/>
              <a:gd name="T60" fmla="*/ 325 w 439"/>
              <a:gd name="T61" fmla="*/ 226 h 246"/>
              <a:gd name="T62" fmla="*/ 337 w 439"/>
              <a:gd name="T63" fmla="*/ 238 h 246"/>
              <a:gd name="T64" fmla="*/ 341 w 439"/>
              <a:gd name="T65" fmla="*/ 235 h 246"/>
              <a:gd name="T66" fmla="*/ 374 w 439"/>
              <a:gd name="T67" fmla="*/ 216 h 246"/>
              <a:gd name="T68" fmla="*/ 388 w 439"/>
              <a:gd name="T69" fmla="*/ 205 h 246"/>
              <a:gd name="T70" fmla="*/ 395 w 439"/>
              <a:gd name="T71" fmla="*/ 215 h 246"/>
              <a:gd name="T72" fmla="*/ 405 w 439"/>
              <a:gd name="T73" fmla="*/ 241 h 246"/>
              <a:gd name="T74" fmla="*/ 414 w 439"/>
              <a:gd name="T75" fmla="*/ 244 h 246"/>
              <a:gd name="T76" fmla="*/ 417 w 439"/>
              <a:gd name="T77" fmla="*/ 242 h 246"/>
              <a:gd name="T78" fmla="*/ 420 w 439"/>
              <a:gd name="T79" fmla="*/ 241 h 246"/>
              <a:gd name="T80" fmla="*/ 423 w 439"/>
              <a:gd name="T81" fmla="*/ 240 h 246"/>
              <a:gd name="T82" fmla="*/ 426 w 439"/>
              <a:gd name="T83" fmla="*/ 239 h 246"/>
              <a:gd name="T84" fmla="*/ 429 w 439"/>
              <a:gd name="T85" fmla="*/ 238 h 246"/>
              <a:gd name="T86" fmla="*/ 433 w 439"/>
              <a:gd name="T87" fmla="*/ 237 h 246"/>
              <a:gd name="T88" fmla="*/ 438 w 439"/>
              <a:gd name="T89" fmla="*/ 236 h 246"/>
              <a:gd name="T90" fmla="*/ 429 w 439"/>
              <a:gd name="T91" fmla="*/ 6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246">
                <a:moveTo>
                  <a:pt x="429" y="66"/>
                </a:moveTo>
                <a:cubicBezTo>
                  <a:pt x="427" y="61"/>
                  <a:pt x="427" y="61"/>
                  <a:pt x="427" y="61"/>
                </a:cubicBezTo>
                <a:cubicBezTo>
                  <a:pt x="427" y="61"/>
                  <a:pt x="427" y="61"/>
                  <a:pt x="427" y="61"/>
                </a:cubicBezTo>
                <a:cubicBezTo>
                  <a:pt x="427" y="60"/>
                  <a:pt x="427" y="60"/>
                  <a:pt x="427" y="60"/>
                </a:cubicBezTo>
                <a:cubicBezTo>
                  <a:pt x="425" y="51"/>
                  <a:pt x="425" y="51"/>
                  <a:pt x="425" y="51"/>
                </a:cubicBezTo>
                <a:cubicBezTo>
                  <a:pt x="425" y="51"/>
                  <a:pt x="425" y="51"/>
                  <a:pt x="425" y="51"/>
                </a:cubicBezTo>
                <a:cubicBezTo>
                  <a:pt x="420" y="36"/>
                  <a:pt x="420" y="36"/>
                  <a:pt x="420" y="36"/>
                </a:cubicBezTo>
                <a:cubicBezTo>
                  <a:pt x="414" y="14"/>
                  <a:pt x="414" y="14"/>
                  <a:pt x="414" y="14"/>
                </a:cubicBezTo>
                <a:cubicBezTo>
                  <a:pt x="49" y="0"/>
                  <a:pt x="49" y="0"/>
                  <a:pt x="49" y="0"/>
                </a:cubicBezTo>
                <a:cubicBezTo>
                  <a:pt x="49" y="0"/>
                  <a:pt x="49" y="0"/>
                  <a:pt x="49" y="0"/>
                </a:cubicBezTo>
                <a:cubicBezTo>
                  <a:pt x="48" y="1"/>
                  <a:pt x="46" y="1"/>
                  <a:pt x="45" y="1"/>
                </a:cubicBezTo>
                <a:cubicBezTo>
                  <a:pt x="45" y="1"/>
                  <a:pt x="44" y="1"/>
                  <a:pt x="44" y="1"/>
                </a:cubicBezTo>
                <a:cubicBezTo>
                  <a:pt x="43" y="1"/>
                  <a:pt x="42" y="1"/>
                  <a:pt x="40" y="2"/>
                </a:cubicBezTo>
                <a:cubicBezTo>
                  <a:pt x="40" y="2"/>
                  <a:pt x="40" y="2"/>
                  <a:pt x="40" y="2"/>
                </a:cubicBezTo>
                <a:cubicBezTo>
                  <a:pt x="38" y="2"/>
                  <a:pt x="37" y="2"/>
                  <a:pt x="35" y="2"/>
                </a:cubicBezTo>
                <a:cubicBezTo>
                  <a:pt x="35" y="2"/>
                  <a:pt x="35" y="2"/>
                  <a:pt x="35" y="2"/>
                </a:cubicBezTo>
                <a:cubicBezTo>
                  <a:pt x="28" y="3"/>
                  <a:pt x="20" y="3"/>
                  <a:pt x="11" y="3"/>
                </a:cubicBezTo>
                <a:cubicBezTo>
                  <a:pt x="11" y="3"/>
                  <a:pt x="11" y="3"/>
                  <a:pt x="11" y="3"/>
                </a:cubicBezTo>
                <a:cubicBezTo>
                  <a:pt x="11" y="3"/>
                  <a:pt x="11" y="3"/>
                  <a:pt x="10" y="3"/>
                </a:cubicBezTo>
                <a:cubicBezTo>
                  <a:pt x="9" y="3"/>
                  <a:pt x="8" y="3"/>
                  <a:pt x="7" y="3"/>
                </a:cubicBezTo>
                <a:cubicBezTo>
                  <a:pt x="5" y="3"/>
                  <a:pt x="4" y="3"/>
                  <a:pt x="3" y="3"/>
                </a:cubicBezTo>
                <a:cubicBezTo>
                  <a:pt x="3" y="3"/>
                  <a:pt x="2" y="3"/>
                  <a:pt x="2" y="3"/>
                </a:cubicBezTo>
                <a:cubicBezTo>
                  <a:pt x="0" y="24"/>
                  <a:pt x="0" y="24"/>
                  <a:pt x="0" y="24"/>
                </a:cubicBezTo>
                <a:cubicBezTo>
                  <a:pt x="3" y="25"/>
                  <a:pt x="7" y="25"/>
                  <a:pt x="11" y="26"/>
                </a:cubicBezTo>
                <a:cubicBezTo>
                  <a:pt x="13" y="26"/>
                  <a:pt x="15" y="26"/>
                  <a:pt x="17" y="26"/>
                </a:cubicBezTo>
                <a:cubicBezTo>
                  <a:pt x="18" y="26"/>
                  <a:pt x="18" y="26"/>
                  <a:pt x="18" y="26"/>
                </a:cubicBezTo>
                <a:cubicBezTo>
                  <a:pt x="22" y="27"/>
                  <a:pt x="27" y="27"/>
                  <a:pt x="31" y="27"/>
                </a:cubicBezTo>
                <a:cubicBezTo>
                  <a:pt x="32" y="27"/>
                  <a:pt x="32" y="27"/>
                  <a:pt x="32" y="27"/>
                </a:cubicBezTo>
                <a:cubicBezTo>
                  <a:pt x="33" y="27"/>
                  <a:pt x="34" y="28"/>
                  <a:pt x="34" y="28"/>
                </a:cubicBezTo>
                <a:cubicBezTo>
                  <a:pt x="35" y="28"/>
                  <a:pt x="35" y="28"/>
                  <a:pt x="35" y="28"/>
                </a:cubicBezTo>
                <a:cubicBezTo>
                  <a:pt x="36" y="28"/>
                  <a:pt x="36" y="28"/>
                  <a:pt x="37" y="28"/>
                </a:cubicBezTo>
                <a:cubicBezTo>
                  <a:pt x="37" y="28"/>
                  <a:pt x="38" y="28"/>
                  <a:pt x="38" y="28"/>
                </a:cubicBezTo>
                <a:cubicBezTo>
                  <a:pt x="39" y="28"/>
                  <a:pt x="40" y="28"/>
                  <a:pt x="40" y="28"/>
                </a:cubicBezTo>
                <a:cubicBezTo>
                  <a:pt x="44" y="28"/>
                  <a:pt x="47" y="28"/>
                  <a:pt x="50" y="28"/>
                </a:cubicBezTo>
                <a:cubicBezTo>
                  <a:pt x="59" y="29"/>
                  <a:pt x="68" y="29"/>
                  <a:pt x="82" y="32"/>
                </a:cubicBezTo>
                <a:cubicBezTo>
                  <a:pt x="99" y="36"/>
                  <a:pt x="124" y="38"/>
                  <a:pt x="130" y="38"/>
                </a:cubicBezTo>
                <a:cubicBezTo>
                  <a:pt x="131" y="38"/>
                  <a:pt x="131" y="38"/>
                  <a:pt x="132" y="38"/>
                </a:cubicBezTo>
                <a:cubicBezTo>
                  <a:pt x="134" y="39"/>
                  <a:pt x="135" y="40"/>
                  <a:pt x="135" y="41"/>
                </a:cubicBezTo>
                <a:cubicBezTo>
                  <a:pt x="137" y="43"/>
                  <a:pt x="137" y="45"/>
                  <a:pt x="137" y="49"/>
                </a:cubicBezTo>
                <a:cubicBezTo>
                  <a:pt x="137" y="50"/>
                  <a:pt x="137" y="51"/>
                  <a:pt x="137" y="52"/>
                </a:cubicBezTo>
                <a:cubicBezTo>
                  <a:pt x="137" y="53"/>
                  <a:pt x="137" y="55"/>
                  <a:pt x="137" y="57"/>
                </a:cubicBezTo>
                <a:cubicBezTo>
                  <a:pt x="136" y="65"/>
                  <a:pt x="136" y="75"/>
                  <a:pt x="137" y="88"/>
                </a:cubicBezTo>
                <a:cubicBezTo>
                  <a:pt x="138" y="104"/>
                  <a:pt x="138" y="104"/>
                  <a:pt x="138" y="104"/>
                </a:cubicBezTo>
                <a:cubicBezTo>
                  <a:pt x="140" y="124"/>
                  <a:pt x="141" y="137"/>
                  <a:pt x="144" y="173"/>
                </a:cubicBezTo>
                <a:cubicBezTo>
                  <a:pt x="144" y="175"/>
                  <a:pt x="145" y="177"/>
                  <a:pt x="145" y="179"/>
                </a:cubicBezTo>
                <a:cubicBezTo>
                  <a:pt x="147" y="191"/>
                  <a:pt x="149" y="191"/>
                  <a:pt x="149" y="191"/>
                </a:cubicBezTo>
                <a:cubicBezTo>
                  <a:pt x="150" y="191"/>
                  <a:pt x="152" y="190"/>
                  <a:pt x="155" y="189"/>
                </a:cubicBezTo>
                <a:cubicBezTo>
                  <a:pt x="158" y="187"/>
                  <a:pt x="163" y="184"/>
                  <a:pt x="168" y="184"/>
                </a:cubicBezTo>
                <a:cubicBezTo>
                  <a:pt x="170" y="184"/>
                  <a:pt x="172" y="185"/>
                  <a:pt x="174" y="186"/>
                </a:cubicBezTo>
                <a:cubicBezTo>
                  <a:pt x="177" y="187"/>
                  <a:pt x="179" y="188"/>
                  <a:pt x="181" y="188"/>
                </a:cubicBezTo>
                <a:cubicBezTo>
                  <a:pt x="182" y="188"/>
                  <a:pt x="182" y="188"/>
                  <a:pt x="183" y="187"/>
                </a:cubicBezTo>
                <a:cubicBezTo>
                  <a:pt x="185" y="186"/>
                  <a:pt x="187" y="184"/>
                  <a:pt x="190" y="184"/>
                </a:cubicBezTo>
                <a:cubicBezTo>
                  <a:pt x="192" y="184"/>
                  <a:pt x="194" y="185"/>
                  <a:pt x="197" y="185"/>
                </a:cubicBezTo>
                <a:cubicBezTo>
                  <a:pt x="200" y="187"/>
                  <a:pt x="200" y="187"/>
                  <a:pt x="200" y="187"/>
                </a:cubicBezTo>
                <a:cubicBezTo>
                  <a:pt x="212" y="190"/>
                  <a:pt x="217" y="191"/>
                  <a:pt x="239" y="205"/>
                </a:cubicBezTo>
                <a:cubicBezTo>
                  <a:pt x="252" y="214"/>
                  <a:pt x="254" y="214"/>
                  <a:pt x="256" y="214"/>
                </a:cubicBezTo>
                <a:cubicBezTo>
                  <a:pt x="258" y="214"/>
                  <a:pt x="259" y="215"/>
                  <a:pt x="265" y="218"/>
                </a:cubicBezTo>
                <a:cubicBezTo>
                  <a:pt x="266" y="219"/>
                  <a:pt x="268" y="219"/>
                  <a:pt x="269" y="219"/>
                </a:cubicBezTo>
                <a:cubicBezTo>
                  <a:pt x="270" y="219"/>
                  <a:pt x="271" y="218"/>
                  <a:pt x="273" y="216"/>
                </a:cubicBezTo>
                <a:cubicBezTo>
                  <a:pt x="277" y="212"/>
                  <a:pt x="282" y="207"/>
                  <a:pt x="292" y="205"/>
                </a:cubicBezTo>
                <a:cubicBezTo>
                  <a:pt x="308" y="202"/>
                  <a:pt x="312" y="208"/>
                  <a:pt x="318" y="217"/>
                </a:cubicBezTo>
                <a:cubicBezTo>
                  <a:pt x="320" y="220"/>
                  <a:pt x="322" y="223"/>
                  <a:pt x="325" y="226"/>
                </a:cubicBezTo>
                <a:cubicBezTo>
                  <a:pt x="326" y="228"/>
                  <a:pt x="328" y="230"/>
                  <a:pt x="330" y="232"/>
                </a:cubicBezTo>
                <a:cubicBezTo>
                  <a:pt x="334" y="237"/>
                  <a:pt x="336" y="238"/>
                  <a:pt x="337" y="238"/>
                </a:cubicBezTo>
                <a:cubicBezTo>
                  <a:pt x="338" y="238"/>
                  <a:pt x="338" y="238"/>
                  <a:pt x="338" y="238"/>
                </a:cubicBezTo>
                <a:cubicBezTo>
                  <a:pt x="339" y="238"/>
                  <a:pt x="340" y="237"/>
                  <a:pt x="341" y="235"/>
                </a:cubicBezTo>
                <a:cubicBezTo>
                  <a:pt x="345" y="231"/>
                  <a:pt x="350" y="224"/>
                  <a:pt x="361" y="221"/>
                </a:cubicBezTo>
                <a:cubicBezTo>
                  <a:pt x="372" y="218"/>
                  <a:pt x="374" y="216"/>
                  <a:pt x="374" y="216"/>
                </a:cubicBezTo>
                <a:cubicBezTo>
                  <a:pt x="375" y="213"/>
                  <a:pt x="377" y="210"/>
                  <a:pt x="382" y="207"/>
                </a:cubicBezTo>
                <a:cubicBezTo>
                  <a:pt x="385" y="206"/>
                  <a:pt x="387" y="205"/>
                  <a:pt x="388" y="205"/>
                </a:cubicBezTo>
                <a:cubicBezTo>
                  <a:pt x="389" y="205"/>
                  <a:pt x="390" y="205"/>
                  <a:pt x="390" y="206"/>
                </a:cubicBezTo>
                <a:cubicBezTo>
                  <a:pt x="394" y="207"/>
                  <a:pt x="395" y="212"/>
                  <a:pt x="395" y="215"/>
                </a:cubicBezTo>
                <a:cubicBezTo>
                  <a:pt x="396" y="220"/>
                  <a:pt x="396" y="227"/>
                  <a:pt x="402" y="237"/>
                </a:cubicBezTo>
                <a:cubicBezTo>
                  <a:pt x="403" y="239"/>
                  <a:pt x="404" y="240"/>
                  <a:pt x="405" y="241"/>
                </a:cubicBezTo>
                <a:cubicBezTo>
                  <a:pt x="407" y="245"/>
                  <a:pt x="408" y="246"/>
                  <a:pt x="409" y="246"/>
                </a:cubicBezTo>
                <a:cubicBezTo>
                  <a:pt x="410" y="246"/>
                  <a:pt x="412" y="245"/>
                  <a:pt x="414" y="244"/>
                </a:cubicBezTo>
                <a:cubicBezTo>
                  <a:pt x="415" y="243"/>
                  <a:pt x="416" y="243"/>
                  <a:pt x="416" y="243"/>
                </a:cubicBezTo>
                <a:cubicBezTo>
                  <a:pt x="417" y="242"/>
                  <a:pt x="417" y="242"/>
                  <a:pt x="417" y="242"/>
                </a:cubicBezTo>
                <a:cubicBezTo>
                  <a:pt x="418" y="242"/>
                  <a:pt x="418" y="242"/>
                  <a:pt x="419" y="242"/>
                </a:cubicBezTo>
                <a:cubicBezTo>
                  <a:pt x="419" y="241"/>
                  <a:pt x="419" y="241"/>
                  <a:pt x="420" y="241"/>
                </a:cubicBezTo>
                <a:cubicBezTo>
                  <a:pt x="420" y="241"/>
                  <a:pt x="421" y="241"/>
                  <a:pt x="421" y="241"/>
                </a:cubicBezTo>
                <a:cubicBezTo>
                  <a:pt x="422" y="240"/>
                  <a:pt x="422" y="240"/>
                  <a:pt x="423" y="240"/>
                </a:cubicBezTo>
                <a:cubicBezTo>
                  <a:pt x="423" y="240"/>
                  <a:pt x="424" y="240"/>
                  <a:pt x="424" y="240"/>
                </a:cubicBezTo>
                <a:cubicBezTo>
                  <a:pt x="425" y="239"/>
                  <a:pt x="425" y="239"/>
                  <a:pt x="426" y="239"/>
                </a:cubicBezTo>
                <a:cubicBezTo>
                  <a:pt x="427" y="239"/>
                  <a:pt x="427" y="239"/>
                  <a:pt x="428" y="239"/>
                </a:cubicBezTo>
                <a:cubicBezTo>
                  <a:pt x="428" y="238"/>
                  <a:pt x="429" y="238"/>
                  <a:pt x="429" y="238"/>
                </a:cubicBezTo>
                <a:cubicBezTo>
                  <a:pt x="430" y="238"/>
                  <a:pt x="431" y="238"/>
                  <a:pt x="432" y="238"/>
                </a:cubicBezTo>
                <a:cubicBezTo>
                  <a:pt x="432" y="237"/>
                  <a:pt x="433" y="237"/>
                  <a:pt x="433" y="237"/>
                </a:cubicBezTo>
                <a:cubicBezTo>
                  <a:pt x="434" y="237"/>
                  <a:pt x="435" y="237"/>
                  <a:pt x="436" y="237"/>
                </a:cubicBezTo>
                <a:cubicBezTo>
                  <a:pt x="437" y="237"/>
                  <a:pt x="437" y="236"/>
                  <a:pt x="438" y="236"/>
                </a:cubicBezTo>
                <a:cubicBezTo>
                  <a:pt x="438" y="236"/>
                  <a:pt x="438" y="236"/>
                  <a:pt x="439" y="236"/>
                </a:cubicBezTo>
                <a:lnTo>
                  <a:pt x="429" y="66"/>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 name="Freeform 14"/>
          <p:cNvSpPr>
            <a:spLocks/>
          </p:cNvSpPr>
          <p:nvPr/>
        </p:nvSpPr>
        <p:spPr bwMode="auto">
          <a:xfrm>
            <a:off x="9374585" y="8003269"/>
            <a:ext cx="913142" cy="923636"/>
          </a:xfrm>
          <a:custGeom>
            <a:avLst/>
            <a:gdLst>
              <a:gd name="T0" fmla="*/ 240 w 253"/>
              <a:gd name="T1" fmla="*/ 223 h 256"/>
              <a:gd name="T2" fmla="*/ 249 w 253"/>
              <a:gd name="T3" fmla="*/ 205 h 256"/>
              <a:gd name="T4" fmla="*/ 217 w 253"/>
              <a:gd name="T5" fmla="*/ 208 h 256"/>
              <a:gd name="T6" fmla="*/ 194 w 253"/>
              <a:gd name="T7" fmla="*/ 188 h 256"/>
              <a:gd name="T8" fmla="*/ 210 w 253"/>
              <a:gd name="T9" fmla="*/ 164 h 256"/>
              <a:gd name="T10" fmla="*/ 230 w 253"/>
              <a:gd name="T11" fmla="*/ 174 h 256"/>
              <a:gd name="T12" fmla="*/ 253 w 253"/>
              <a:gd name="T13" fmla="*/ 174 h 256"/>
              <a:gd name="T14" fmla="*/ 252 w 253"/>
              <a:gd name="T15" fmla="*/ 172 h 256"/>
              <a:gd name="T16" fmla="*/ 251 w 253"/>
              <a:gd name="T17" fmla="*/ 168 h 256"/>
              <a:gd name="T18" fmla="*/ 236 w 253"/>
              <a:gd name="T19" fmla="*/ 162 h 256"/>
              <a:gd name="T20" fmla="*/ 239 w 253"/>
              <a:gd name="T21" fmla="*/ 132 h 256"/>
              <a:gd name="T22" fmla="*/ 209 w 253"/>
              <a:gd name="T23" fmla="*/ 138 h 256"/>
              <a:gd name="T24" fmla="*/ 186 w 253"/>
              <a:gd name="T25" fmla="*/ 134 h 256"/>
              <a:gd name="T26" fmla="*/ 150 w 253"/>
              <a:gd name="T27" fmla="*/ 146 h 256"/>
              <a:gd name="T28" fmla="*/ 140 w 253"/>
              <a:gd name="T29" fmla="*/ 144 h 256"/>
              <a:gd name="T30" fmla="*/ 126 w 253"/>
              <a:gd name="T31" fmla="*/ 133 h 256"/>
              <a:gd name="T32" fmla="*/ 132 w 253"/>
              <a:gd name="T33" fmla="*/ 115 h 256"/>
              <a:gd name="T34" fmla="*/ 142 w 253"/>
              <a:gd name="T35" fmla="*/ 83 h 256"/>
              <a:gd name="T36" fmla="*/ 161 w 253"/>
              <a:gd name="T37" fmla="*/ 45 h 256"/>
              <a:gd name="T38" fmla="*/ 156 w 253"/>
              <a:gd name="T39" fmla="*/ 31 h 256"/>
              <a:gd name="T40" fmla="*/ 149 w 253"/>
              <a:gd name="T41" fmla="*/ 18 h 256"/>
              <a:gd name="T42" fmla="*/ 148 w 253"/>
              <a:gd name="T43" fmla="*/ 13 h 256"/>
              <a:gd name="T44" fmla="*/ 147 w 253"/>
              <a:gd name="T45" fmla="*/ 10 h 256"/>
              <a:gd name="T46" fmla="*/ 147 w 253"/>
              <a:gd name="T47" fmla="*/ 5 h 256"/>
              <a:gd name="T48" fmla="*/ 147 w 253"/>
              <a:gd name="T49" fmla="*/ 2 h 256"/>
              <a:gd name="T50" fmla="*/ 7 w 253"/>
              <a:gd name="T51" fmla="*/ 5 h 256"/>
              <a:gd name="T52" fmla="*/ 5 w 253"/>
              <a:gd name="T53" fmla="*/ 12 h 256"/>
              <a:gd name="T54" fmla="*/ 3 w 253"/>
              <a:gd name="T55" fmla="*/ 50 h 256"/>
              <a:gd name="T56" fmla="*/ 17 w 253"/>
              <a:gd name="T57" fmla="*/ 121 h 256"/>
              <a:gd name="T58" fmla="*/ 21 w 253"/>
              <a:gd name="T59" fmla="*/ 159 h 256"/>
              <a:gd name="T60" fmla="*/ 26 w 253"/>
              <a:gd name="T61" fmla="*/ 203 h 256"/>
              <a:gd name="T62" fmla="*/ 26 w 253"/>
              <a:gd name="T63" fmla="*/ 209 h 256"/>
              <a:gd name="T64" fmla="*/ 44 w 253"/>
              <a:gd name="T65" fmla="*/ 210 h 256"/>
              <a:gd name="T66" fmla="*/ 65 w 253"/>
              <a:gd name="T67" fmla="*/ 209 h 256"/>
              <a:gd name="T68" fmla="*/ 86 w 253"/>
              <a:gd name="T69" fmla="*/ 216 h 256"/>
              <a:gd name="T70" fmla="*/ 105 w 253"/>
              <a:gd name="T71" fmla="*/ 219 h 256"/>
              <a:gd name="T72" fmla="*/ 131 w 253"/>
              <a:gd name="T73" fmla="*/ 203 h 256"/>
              <a:gd name="T74" fmla="*/ 146 w 253"/>
              <a:gd name="T75" fmla="*/ 219 h 256"/>
              <a:gd name="T76" fmla="*/ 155 w 253"/>
              <a:gd name="T77" fmla="*/ 225 h 256"/>
              <a:gd name="T78" fmla="*/ 174 w 253"/>
              <a:gd name="T79" fmla="*/ 248 h 256"/>
              <a:gd name="T80" fmla="*/ 190 w 253"/>
              <a:gd name="T81" fmla="*/ 236 h 256"/>
              <a:gd name="T82" fmla="*/ 196 w 253"/>
              <a:gd name="T83" fmla="*/ 242 h 256"/>
              <a:gd name="T84" fmla="*/ 207 w 253"/>
              <a:gd name="T85" fmla="*/ 243 h 256"/>
              <a:gd name="T86" fmla="*/ 218 w 253"/>
              <a:gd name="T87" fmla="*/ 222 h 256"/>
              <a:gd name="T88" fmla="*/ 242 w 253"/>
              <a:gd name="T89" fmla="*/ 2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3" h="256">
                <a:moveTo>
                  <a:pt x="243" y="228"/>
                </a:moveTo>
                <a:cubicBezTo>
                  <a:pt x="244" y="228"/>
                  <a:pt x="244" y="228"/>
                  <a:pt x="244" y="228"/>
                </a:cubicBezTo>
                <a:cubicBezTo>
                  <a:pt x="242" y="227"/>
                  <a:pt x="240" y="225"/>
                  <a:pt x="240" y="223"/>
                </a:cubicBezTo>
                <a:cubicBezTo>
                  <a:pt x="239" y="218"/>
                  <a:pt x="242" y="216"/>
                  <a:pt x="245" y="214"/>
                </a:cubicBezTo>
                <a:cubicBezTo>
                  <a:pt x="246" y="213"/>
                  <a:pt x="247" y="212"/>
                  <a:pt x="247" y="212"/>
                </a:cubicBezTo>
                <a:cubicBezTo>
                  <a:pt x="249" y="205"/>
                  <a:pt x="249" y="205"/>
                  <a:pt x="249" y="205"/>
                </a:cubicBezTo>
                <a:cubicBezTo>
                  <a:pt x="248" y="206"/>
                  <a:pt x="247" y="206"/>
                  <a:pt x="247" y="206"/>
                </a:cubicBezTo>
                <a:cubicBezTo>
                  <a:pt x="245" y="206"/>
                  <a:pt x="245" y="206"/>
                  <a:pt x="245" y="206"/>
                </a:cubicBezTo>
                <a:cubicBezTo>
                  <a:pt x="243" y="206"/>
                  <a:pt x="236" y="206"/>
                  <a:pt x="217" y="208"/>
                </a:cubicBezTo>
                <a:cubicBezTo>
                  <a:pt x="215" y="208"/>
                  <a:pt x="213" y="208"/>
                  <a:pt x="211" y="208"/>
                </a:cubicBezTo>
                <a:cubicBezTo>
                  <a:pt x="202" y="208"/>
                  <a:pt x="197" y="206"/>
                  <a:pt x="194" y="202"/>
                </a:cubicBezTo>
                <a:cubicBezTo>
                  <a:pt x="192" y="197"/>
                  <a:pt x="193" y="192"/>
                  <a:pt x="194" y="188"/>
                </a:cubicBezTo>
                <a:cubicBezTo>
                  <a:pt x="195" y="187"/>
                  <a:pt x="195" y="185"/>
                  <a:pt x="195" y="184"/>
                </a:cubicBezTo>
                <a:cubicBezTo>
                  <a:pt x="196" y="176"/>
                  <a:pt x="201" y="171"/>
                  <a:pt x="206" y="167"/>
                </a:cubicBezTo>
                <a:cubicBezTo>
                  <a:pt x="208" y="166"/>
                  <a:pt x="209" y="165"/>
                  <a:pt x="210" y="164"/>
                </a:cubicBezTo>
                <a:cubicBezTo>
                  <a:pt x="212" y="162"/>
                  <a:pt x="214" y="162"/>
                  <a:pt x="216" y="162"/>
                </a:cubicBezTo>
                <a:cubicBezTo>
                  <a:pt x="220" y="162"/>
                  <a:pt x="222" y="165"/>
                  <a:pt x="225" y="168"/>
                </a:cubicBezTo>
                <a:cubicBezTo>
                  <a:pt x="226" y="170"/>
                  <a:pt x="228" y="172"/>
                  <a:pt x="230" y="174"/>
                </a:cubicBezTo>
                <a:cubicBezTo>
                  <a:pt x="230" y="175"/>
                  <a:pt x="233" y="176"/>
                  <a:pt x="240" y="176"/>
                </a:cubicBezTo>
                <a:cubicBezTo>
                  <a:pt x="245" y="176"/>
                  <a:pt x="250" y="175"/>
                  <a:pt x="253" y="175"/>
                </a:cubicBezTo>
                <a:cubicBezTo>
                  <a:pt x="253" y="175"/>
                  <a:pt x="253" y="175"/>
                  <a:pt x="253" y="174"/>
                </a:cubicBezTo>
                <a:cubicBezTo>
                  <a:pt x="253" y="174"/>
                  <a:pt x="253" y="174"/>
                  <a:pt x="253" y="173"/>
                </a:cubicBezTo>
                <a:cubicBezTo>
                  <a:pt x="253" y="173"/>
                  <a:pt x="253" y="173"/>
                  <a:pt x="253" y="173"/>
                </a:cubicBezTo>
                <a:cubicBezTo>
                  <a:pt x="253" y="173"/>
                  <a:pt x="253" y="172"/>
                  <a:pt x="252" y="172"/>
                </a:cubicBezTo>
                <a:cubicBezTo>
                  <a:pt x="252" y="171"/>
                  <a:pt x="252" y="171"/>
                  <a:pt x="252" y="171"/>
                </a:cubicBezTo>
                <a:cubicBezTo>
                  <a:pt x="252" y="170"/>
                  <a:pt x="252" y="170"/>
                  <a:pt x="252" y="170"/>
                </a:cubicBezTo>
                <a:cubicBezTo>
                  <a:pt x="252" y="169"/>
                  <a:pt x="251" y="168"/>
                  <a:pt x="251" y="168"/>
                </a:cubicBezTo>
                <a:cubicBezTo>
                  <a:pt x="251" y="166"/>
                  <a:pt x="251" y="166"/>
                  <a:pt x="251" y="166"/>
                </a:cubicBezTo>
                <a:cubicBezTo>
                  <a:pt x="251" y="166"/>
                  <a:pt x="250" y="166"/>
                  <a:pt x="249" y="166"/>
                </a:cubicBezTo>
                <a:cubicBezTo>
                  <a:pt x="246" y="166"/>
                  <a:pt x="242" y="166"/>
                  <a:pt x="236" y="162"/>
                </a:cubicBezTo>
                <a:cubicBezTo>
                  <a:pt x="233" y="161"/>
                  <a:pt x="229" y="158"/>
                  <a:pt x="229" y="154"/>
                </a:cubicBezTo>
                <a:cubicBezTo>
                  <a:pt x="228" y="149"/>
                  <a:pt x="231" y="146"/>
                  <a:pt x="233" y="143"/>
                </a:cubicBezTo>
                <a:cubicBezTo>
                  <a:pt x="235" y="140"/>
                  <a:pt x="238" y="136"/>
                  <a:pt x="239" y="132"/>
                </a:cubicBezTo>
                <a:cubicBezTo>
                  <a:pt x="238" y="132"/>
                  <a:pt x="237" y="132"/>
                  <a:pt x="236" y="133"/>
                </a:cubicBezTo>
                <a:cubicBezTo>
                  <a:pt x="231" y="135"/>
                  <a:pt x="225" y="137"/>
                  <a:pt x="217" y="138"/>
                </a:cubicBezTo>
                <a:cubicBezTo>
                  <a:pt x="214" y="138"/>
                  <a:pt x="211" y="138"/>
                  <a:pt x="209" y="138"/>
                </a:cubicBezTo>
                <a:cubicBezTo>
                  <a:pt x="203" y="138"/>
                  <a:pt x="200" y="137"/>
                  <a:pt x="198" y="135"/>
                </a:cubicBezTo>
                <a:cubicBezTo>
                  <a:pt x="197" y="135"/>
                  <a:pt x="196" y="134"/>
                  <a:pt x="193" y="134"/>
                </a:cubicBezTo>
                <a:cubicBezTo>
                  <a:pt x="189" y="133"/>
                  <a:pt x="190" y="133"/>
                  <a:pt x="186" y="134"/>
                </a:cubicBezTo>
                <a:cubicBezTo>
                  <a:pt x="183" y="136"/>
                  <a:pt x="178" y="139"/>
                  <a:pt x="165" y="142"/>
                </a:cubicBezTo>
                <a:cubicBezTo>
                  <a:pt x="164" y="143"/>
                  <a:pt x="164" y="143"/>
                  <a:pt x="164" y="143"/>
                </a:cubicBezTo>
                <a:cubicBezTo>
                  <a:pt x="153" y="146"/>
                  <a:pt x="151" y="146"/>
                  <a:pt x="150" y="146"/>
                </a:cubicBezTo>
                <a:cubicBezTo>
                  <a:pt x="148" y="146"/>
                  <a:pt x="147" y="146"/>
                  <a:pt x="146" y="145"/>
                </a:cubicBezTo>
                <a:cubicBezTo>
                  <a:pt x="146" y="144"/>
                  <a:pt x="144" y="144"/>
                  <a:pt x="142" y="144"/>
                </a:cubicBezTo>
                <a:cubicBezTo>
                  <a:pt x="140" y="144"/>
                  <a:pt x="140" y="144"/>
                  <a:pt x="140" y="144"/>
                </a:cubicBezTo>
                <a:cubicBezTo>
                  <a:pt x="139" y="144"/>
                  <a:pt x="138" y="144"/>
                  <a:pt x="138" y="144"/>
                </a:cubicBezTo>
                <a:cubicBezTo>
                  <a:pt x="131" y="144"/>
                  <a:pt x="127" y="144"/>
                  <a:pt x="126" y="140"/>
                </a:cubicBezTo>
                <a:cubicBezTo>
                  <a:pt x="124" y="137"/>
                  <a:pt x="125" y="134"/>
                  <a:pt x="126" y="133"/>
                </a:cubicBezTo>
                <a:cubicBezTo>
                  <a:pt x="126" y="132"/>
                  <a:pt x="126" y="132"/>
                  <a:pt x="126" y="132"/>
                </a:cubicBezTo>
                <a:cubicBezTo>
                  <a:pt x="126" y="132"/>
                  <a:pt x="126" y="131"/>
                  <a:pt x="127" y="131"/>
                </a:cubicBezTo>
                <a:cubicBezTo>
                  <a:pt x="123" y="123"/>
                  <a:pt x="128" y="119"/>
                  <a:pt x="132" y="115"/>
                </a:cubicBezTo>
                <a:cubicBezTo>
                  <a:pt x="134" y="113"/>
                  <a:pt x="136" y="110"/>
                  <a:pt x="139" y="107"/>
                </a:cubicBezTo>
                <a:cubicBezTo>
                  <a:pt x="142" y="103"/>
                  <a:pt x="142" y="102"/>
                  <a:pt x="141" y="98"/>
                </a:cubicBezTo>
                <a:cubicBezTo>
                  <a:pt x="140" y="95"/>
                  <a:pt x="140" y="90"/>
                  <a:pt x="142" y="83"/>
                </a:cubicBezTo>
                <a:cubicBezTo>
                  <a:pt x="146" y="74"/>
                  <a:pt x="149" y="67"/>
                  <a:pt x="152" y="62"/>
                </a:cubicBezTo>
                <a:cubicBezTo>
                  <a:pt x="153" y="60"/>
                  <a:pt x="154" y="58"/>
                  <a:pt x="155" y="56"/>
                </a:cubicBezTo>
                <a:cubicBezTo>
                  <a:pt x="156" y="52"/>
                  <a:pt x="159" y="48"/>
                  <a:pt x="161" y="45"/>
                </a:cubicBezTo>
                <a:cubicBezTo>
                  <a:pt x="162" y="43"/>
                  <a:pt x="163" y="42"/>
                  <a:pt x="164" y="41"/>
                </a:cubicBezTo>
                <a:cubicBezTo>
                  <a:pt x="163" y="39"/>
                  <a:pt x="161" y="37"/>
                  <a:pt x="158" y="33"/>
                </a:cubicBezTo>
                <a:cubicBezTo>
                  <a:pt x="156" y="31"/>
                  <a:pt x="156" y="31"/>
                  <a:pt x="156" y="31"/>
                </a:cubicBezTo>
                <a:cubicBezTo>
                  <a:pt x="153" y="27"/>
                  <a:pt x="152" y="26"/>
                  <a:pt x="150" y="20"/>
                </a:cubicBezTo>
                <a:cubicBezTo>
                  <a:pt x="150" y="20"/>
                  <a:pt x="149" y="19"/>
                  <a:pt x="149" y="18"/>
                </a:cubicBezTo>
                <a:cubicBezTo>
                  <a:pt x="149" y="18"/>
                  <a:pt x="149" y="18"/>
                  <a:pt x="149" y="18"/>
                </a:cubicBezTo>
                <a:cubicBezTo>
                  <a:pt x="149" y="17"/>
                  <a:pt x="149" y="17"/>
                  <a:pt x="148" y="16"/>
                </a:cubicBezTo>
                <a:cubicBezTo>
                  <a:pt x="148" y="16"/>
                  <a:pt x="148" y="16"/>
                  <a:pt x="148" y="15"/>
                </a:cubicBezTo>
                <a:cubicBezTo>
                  <a:pt x="148" y="15"/>
                  <a:pt x="148" y="14"/>
                  <a:pt x="148" y="13"/>
                </a:cubicBezTo>
                <a:cubicBezTo>
                  <a:pt x="148" y="13"/>
                  <a:pt x="148" y="13"/>
                  <a:pt x="148" y="13"/>
                </a:cubicBezTo>
                <a:cubicBezTo>
                  <a:pt x="148" y="12"/>
                  <a:pt x="148" y="11"/>
                  <a:pt x="148" y="11"/>
                </a:cubicBezTo>
                <a:cubicBezTo>
                  <a:pt x="147" y="11"/>
                  <a:pt x="147" y="10"/>
                  <a:pt x="147" y="10"/>
                </a:cubicBezTo>
                <a:cubicBezTo>
                  <a:pt x="147" y="9"/>
                  <a:pt x="147" y="9"/>
                  <a:pt x="147" y="8"/>
                </a:cubicBezTo>
                <a:cubicBezTo>
                  <a:pt x="147" y="8"/>
                  <a:pt x="147" y="8"/>
                  <a:pt x="147" y="7"/>
                </a:cubicBezTo>
                <a:cubicBezTo>
                  <a:pt x="147" y="7"/>
                  <a:pt x="147" y="6"/>
                  <a:pt x="147" y="5"/>
                </a:cubicBezTo>
                <a:cubicBezTo>
                  <a:pt x="147" y="5"/>
                  <a:pt x="147" y="5"/>
                  <a:pt x="147" y="4"/>
                </a:cubicBezTo>
                <a:cubicBezTo>
                  <a:pt x="147" y="4"/>
                  <a:pt x="147" y="3"/>
                  <a:pt x="147" y="3"/>
                </a:cubicBezTo>
                <a:cubicBezTo>
                  <a:pt x="147" y="3"/>
                  <a:pt x="147" y="2"/>
                  <a:pt x="147" y="2"/>
                </a:cubicBezTo>
                <a:cubicBezTo>
                  <a:pt x="147" y="2"/>
                  <a:pt x="147" y="1"/>
                  <a:pt x="147" y="1"/>
                </a:cubicBezTo>
                <a:cubicBezTo>
                  <a:pt x="147" y="1"/>
                  <a:pt x="147" y="0"/>
                  <a:pt x="147" y="0"/>
                </a:cubicBezTo>
                <a:cubicBezTo>
                  <a:pt x="7" y="5"/>
                  <a:pt x="7" y="5"/>
                  <a:pt x="7" y="5"/>
                </a:cubicBezTo>
                <a:cubicBezTo>
                  <a:pt x="6" y="6"/>
                  <a:pt x="6" y="7"/>
                  <a:pt x="6" y="8"/>
                </a:cubicBezTo>
                <a:cubicBezTo>
                  <a:pt x="6" y="8"/>
                  <a:pt x="6" y="8"/>
                  <a:pt x="6" y="9"/>
                </a:cubicBezTo>
                <a:cubicBezTo>
                  <a:pt x="5" y="10"/>
                  <a:pt x="5" y="11"/>
                  <a:pt x="5" y="12"/>
                </a:cubicBezTo>
                <a:cubicBezTo>
                  <a:pt x="5" y="12"/>
                  <a:pt x="5" y="13"/>
                  <a:pt x="5" y="13"/>
                </a:cubicBezTo>
                <a:cubicBezTo>
                  <a:pt x="4" y="15"/>
                  <a:pt x="4" y="16"/>
                  <a:pt x="4" y="18"/>
                </a:cubicBezTo>
                <a:cubicBezTo>
                  <a:pt x="0" y="37"/>
                  <a:pt x="0" y="40"/>
                  <a:pt x="3" y="50"/>
                </a:cubicBezTo>
                <a:cubicBezTo>
                  <a:pt x="4" y="55"/>
                  <a:pt x="6" y="62"/>
                  <a:pt x="7" y="74"/>
                </a:cubicBezTo>
                <a:cubicBezTo>
                  <a:pt x="10" y="92"/>
                  <a:pt x="12" y="97"/>
                  <a:pt x="13" y="101"/>
                </a:cubicBezTo>
                <a:cubicBezTo>
                  <a:pt x="15" y="106"/>
                  <a:pt x="16" y="109"/>
                  <a:pt x="17" y="121"/>
                </a:cubicBezTo>
                <a:cubicBezTo>
                  <a:pt x="18" y="129"/>
                  <a:pt x="18" y="133"/>
                  <a:pt x="18" y="136"/>
                </a:cubicBezTo>
                <a:cubicBezTo>
                  <a:pt x="18" y="138"/>
                  <a:pt x="18" y="140"/>
                  <a:pt x="19" y="142"/>
                </a:cubicBezTo>
                <a:cubicBezTo>
                  <a:pt x="19" y="145"/>
                  <a:pt x="19" y="150"/>
                  <a:pt x="21" y="159"/>
                </a:cubicBezTo>
                <a:cubicBezTo>
                  <a:pt x="22" y="164"/>
                  <a:pt x="22" y="167"/>
                  <a:pt x="23" y="170"/>
                </a:cubicBezTo>
                <a:cubicBezTo>
                  <a:pt x="23" y="171"/>
                  <a:pt x="23" y="172"/>
                  <a:pt x="23" y="173"/>
                </a:cubicBezTo>
                <a:cubicBezTo>
                  <a:pt x="25" y="183"/>
                  <a:pt x="25" y="185"/>
                  <a:pt x="26" y="203"/>
                </a:cubicBezTo>
                <a:cubicBezTo>
                  <a:pt x="26" y="204"/>
                  <a:pt x="26" y="205"/>
                  <a:pt x="26" y="206"/>
                </a:cubicBezTo>
                <a:cubicBezTo>
                  <a:pt x="26" y="206"/>
                  <a:pt x="26" y="207"/>
                  <a:pt x="26" y="207"/>
                </a:cubicBezTo>
                <a:cubicBezTo>
                  <a:pt x="26" y="208"/>
                  <a:pt x="26" y="208"/>
                  <a:pt x="26" y="209"/>
                </a:cubicBezTo>
                <a:cubicBezTo>
                  <a:pt x="26" y="209"/>
                  <a:pt x="26" y="209"/>
                  <a:pt x="26" y="209"/>
                </a:cubicBezTo>
                <a:cubicBezTo>
                  <a:pt x="36" y="210"/>
                  <a:pt x="36" y="210"/>
                  <a:pt x="36" y="210"/>
                </a:cubicBezTo>
                <a:cubicBezTo>
                  <a:pt x="41" y="210"/>
                  <a:pt x="43" y="210"/>
                  <a:pt x="44" y="210"/>
                </a:cubicBezTo>
                <a:cubicBezTo>
                  <a:pt x="45" y="210"/>
                  <a:pt x="46" y="209"/>
                  <a:pt x="55" y="209"/>
                </a:cubicBezTo>
                <a:cubicBezTo>
                  <a:pt x="58" y="209"/>
                  <a:pt x="60" y="209"/>
                  <a:pt x="61" y="209"/>
                </a:cubicBezTo>
                <a:cubicBezTo>
                  <a:pt x="63" y="209"/>
                  <a:pt x="64" y="209"/>
                  <a:pt x="65" y="209"/>
                </a:cubicBezTo>
                <a:cubicBezTo>
                  <a:pt x="66" y="209"/>
                  <a:pt x="67" y="209"/>
                  <a:pt x="69" y="209"/>
                </a:cubicBezTo>
                <a:cubicBezTo>
                  <a:pt x="70" y="210"/>
                  <a:pt x="72" y="210"/>
                  <a:pt x="76" y="211"/>
                </a:cubicBezTo>
                <a:cubicBezTo>
                  <a:pt x="83" y="213"/>
                  <a:pt x="84" y="213"/>
                  <a:pt x="86" y="216"/>
                </a:cubicBezTo>
                <a:cubicBezTo>
                  <a:pt x="88" y="218"/>
                  <a:pt x="90" y="221"/>
                  <a:pt x="99" y="227"/>
                </a:cubicBezTo>
                <a:cubicBezTo>
                  <a:pt x="102" y="228"/>
                  <a:pt x="103" y="230"/>
                  <a:pt x="104" y="230"/>
                </a:cubicBezTo>
                <a:cubicBezTo>
                  <a:pt x="104" y="227"/>
                  <a:pt x="104" y="223"/>
                  <a:pt x="105" y="219"/>
                </a:cubicBezTo>
                <a:cubicBezTo>
                  <a:pt x="109" y="212"/>
                  <a:pt x="110" y="211"/>
                  <a:pt x="116" y="209"/>
                </a:cubicBezTo>
                <a:cubicBezTo>
                  <a:pt x="117" y="208"/>
                  <a:pt x="120" y="207"/>
                  <a:pt x="123" y="206"/>
                </a:cubicBezTo>
                <a:cubicBezTo>
                  <a:pt x="127" y="204"/>
                  <a:pt x="129" y="203"/>
                  <a:pt x="131" y="203"/>
                </a:cubicBezTo>
                <a:cubicBezTo>
                  <a:pt x="135" y="203"/>
                  <a:pt x="136" y="207"/>
                  <a:pt x="137" y="208"/>
                </a:cubicBezTo>
                <a:cubicBezTo>
                  <a:pt x="137" y="208"/>
                  <a:pt x="137" y="208"/>
                  <a:pt x="138" y="208"/>
                </a:cubicBezTo>
                <a:cubicBezTo>
                  <a:pt x="144" y="210"/>
                  <a:pt x="145" y="216"/>
                  <a:pt x="146" y="219"/>
                </a:cubicBezTo>
                <a:cubicBezTo>
                  <a:pt x="147" y="221"/>
                  <a:pt x="147" y="223"/>
                  <a:pt x="148" y="224"/>
                </a:cubicBezTo>
                <a:cubicBezTo>
                  <a:pt x="148" y="225"/>
                  <a:pt x="148" y="225"/>
                  <a:pt x="148" y="225"/>
                </a:cubicBezTo>
                <a:cubicBezTo>
                  <a:pt x="150" y="225"/>
                  <a:pt x="152" y="225"/>
                  <a:pt x="155" y="225"/>
                </a:cubicBezTo>
                <a:cubicBezTo>
                  <a:pt x="161" y="227"/>
                  <a:pt x="162" y="229"/>
                  <a:pt x="164" y="233"/>
                </a:cubicBezTo>
                <a:cubicBezTo>
                  <a:pt x="165" y="236"/>
                  <a:pt x="167" y="239"/>
                  <a:pt x="171" y="245"/>
                </a:cubicBezTo>
                <a:cubicBezTo>
                  <a:pt x="172" y="246"/>
                  <a:pt x="173" y="247"/>
                  <a:pt x="174" y="248"/>
                </a:cubicBezTo>
                <a:cubicBezTo>
                  <a:pt x="175" y="246"/>
                  <a:pt x="176" y="243"/>
                  <a:pt x="179" y="242"/>
                </a:cubicBezTo>
                <a:cubicBezTo>
                  <a:pt x="183" y="240"/>
                  <a:pt x="185" y="239"/>
                  <a:pt x="186" y="238"/>
                </a:cubicBezTo>
                <a:cubicBezTo>
                  <a:pt x="187" y="237"/>
                  <a:pt x="188" y="236"/>
                  <a:pt x="190" y="236"/>
                </a:cubicBezTo>
                <a:cubicBezTo>
                  <a:pt x="191" y="236"/>
                  <a:pt x="191" y="236"/>
                  <a:pt x="191" y="236"/>
                </a:cubicBezTo>
                <a:cubicBezTo>
                  <a:pt x="193" y="237"/>
                  <a:pt x="193" y="237"/>
                  <a:pt x="193" y="237"/>
                </a:cubicBezTo>
                <a:cubicBezTo>
                  <a:pt x="194" y="238"/>
                  <a:pt x="194" y="239"/>
                  <a:pt x="196" y="242"/>
                </a:cubicBezTo>
                <a:cubicBezTo>
                  <a:pt x="199" y="250"/>
                  <a:pt x="202" y="254"/>
                  <a:pt x="203" y="256"/>
                </a:cubicBezTo>
                <a:cubicBezTo>
                  <a:pt x="207" y="254"/>
                  <a:pt x="213" y="252"/>
                  <a:pt x="219" y="248"/>
                </a:cubicBezTo>
                <a:cubicBezTo>
                  <a:pt x="213" y="247"/>
                  <a:pt x="209" y="247"/>
                  <a:pt x="207" y="243"/>
                </a:cubicBezTo>
                <a:cubicBezTo>
                  <a:pt x="206" y="242"/>
                  <a:pt x="206" y="239"/>
                  <a:pt x="206" y="237"/>
                </a:cubicBezTo>
                <a:cubicBezTo>
                  <a:pt x="209" y="230"/>
                  <a:pt x="210" y="229"/>
                  <a:pt x="217" y="223"/>
                </a:cubicBezTo>
                <a:cubicBezTo>
                  <a:pt x="218" y="222"/>
                  <a:pt x="218" y="222"/>
                  <a:pt x="218" y="222"/>
                </a:cubicBezTo>
                <a:cubicBezTo>
                  <a:pt x="220" y="220"/>
                  <a:pt x="223" y="219"/>
                  <a:pt x="225" y="219"/>
                </a:cubicBezTo>
                <a:cubicBezTo>
                  <a:pt x="229" y="219"/>
                  <a:pt x="231" y="221"/>
                  <a:pt x="234" y="223"/>
                </a:cubicBezTo>
                <a:cubicBezTo>
                  <a:pt x="236" y="225"/>
                  <a:pt x="239" y="227"/>
                  <a:pt x="242" y="228"/>
                </a:cubicBezTo>
                <a:lnTo>
                  <a:pt x="243" y="228"/>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a:off x="10269361" y="8743229"/>
            <a:ext cx="10498" cy="20992"/>
          </a:xfrm>
          <a:custGeom>
            <a:avLst/>
            <a:gdLst>
              <a:gd name="T0" fmla="*/ 3 w 3"/>
              <a:gd name="T1" fmla="*/ 2 h 6"/>
              <a:gd name="T2" fmla="*/ 3 w 3"/>
              <a:gd name="T3" fmla="*/ 0 h 6"/>
              <a:gd name="T4" fmla="*/ 0 w 3"/>
              <a:gd name="T5" fmla="*/ 6 h 6"/>
              <a:gd name="T6" fmla="*/ 3 w 3"/>
              <a:gd name="T7" fmla="*/ 2 h 6"/>
            </a:gdLst>
            <a:ahLst/>
            <a:cxnLst>
              <a:cxn ang="0">
                <a:pos x="T0" y="T1"/>
              </a:cxn>
              <a:cxn ang="0">
                <a:pos x="T2" y="T3"/>
              </a:cxn>
              <a:cxn ang="0">
                <a:pos x="T4" y="T5"/>
              </a:cxn>
              <a:cxn ang="0">
                <a:pos x="T6" y="T7"/>
              </a:cxn>
            </a:cxnLst>
            <a:rect l="0" t="0" r="r" b="b"/>
            <a:pathLst>
              <a:path w="3" h="6">
                <a:moveTo>
                  <a:pt x="3" y="2"/>
                </a:moveTo>
                <a:cubicBezTo>
                  <a:pt x="3" y="1"/>
                  <a:pt x="3" y="1"/>
                  <a:pt x="3" y="0"/>
                </a:cubicBezTo>
                <a:cubicBezTo>
                  <a:pt x="0" y="6"/>
                  <a:pt x="0" y="6"/>
                  <a:pt x="0" y="6"/>
                </a:cubicBezTo>
                <a:cubicBezTo>
                  <a:pt x="2" y="5"/>
                  <a:pt x="3" y="3"/>
                  <a:pt x="3" y="2"/>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7" name="Freeform 16"/>
          <p:cNvSpPr>
            <a:spLocks/>
          </p:cNvSpPr>
          <p:nvPr/>
        </p:nvSpPr>
        <p:spPr bwMode="auto">
          <a:xfrm>
            <a:off x="10282476" y="8832448"/>
            <a:ext cx="133824" cy="76098"/>
          </a:xfrm>
          <a:custGeom>
            <a:avLst/>
            <a:gdLst>
              <a:gd name="T0" fmla="*/ 10 w 37"/>
              <a:gd name="T1" fmla="*/ 1 h 21"/>
              <a:gd name="T2" fmla="*/ 1 w 37"/>
              <a:gd name="T3" fmla="*/ 0 h 21"/>
              <a:gd name="T4" fmla="*/ 0 w 37"/>
              <a:gd name="T5" fmla="*/ 0 h 21"/>
              <a:gd name="T6" fmla="*/ 0 w 37"/>
              <a:gd name="T7" fmla="*/ 1 h 21"/>
              <a:gd name="T8" fmla="*/ 6 w 37"/>
              <a:gd name="T9" fmla="*/ 4 h 21"/>
              <a:gd name="T10" fmla="*/ 15 w 37"/>
              <a:gd name="T11" fmla="*/ 12 h 21"/>
              <a:gd name="T12" fmla="*/ 18 w 37"/>
              <a:gd name="T13" fmla="*/ 18 h 21"/>
              <a:gd name="T14" fmla="*/ 25 w 37"/>
              <a:gd name="T15" fmla="*/ 21 h 21"/>
              <a:gd name="T16" fmla="*/ 37 w 37"/>
              <a:gd name="T17" fmla="*/ 16 h 21"/>
              <a:gd name="T18" fmla="*/ 25 w 37"/>
              <a:gd name="T19" fmla="*/ 6 h 21"/>
              <a:gd name="T20" fmla="*/ 19 w 37"/>
              <a:gd name="T21" fmla="*/ 0 h 21"/>
              <a:gd name="T22" fmla="*/ 18 w 37"/>
              <a:gd name="T23" fmla="*/ 0 h 21"/>
              <a:gd name="T24" fmla="*/ 10 w 37"/>
              <a:gd name="T25"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1">
                <a:moveTo>
                  <a:pt x="10" y="1"/>
                </a:moveTo>
                <a:cubicBezTo>
                  <a:pt x="7" y="1"/>
                  <a:pt x="4" y="1"/>
                  <a:pt x="1" y="0"/>
                </a:cubicBezTo>
                <a:cubicBezTo>
                  <a:pt x="0" y="0"/>
                  <a:pt x="0" y="0"/>
                  <a:pt x="0" y="0"/>
                </a:cubicBezTo>
                <a:cubicBezTo>
                  <a:pt x="0" y="0"/>
                  <a:pt x="0" y="1"/>
                  <a:pt x="0" y="1"/>
                </a:cubicBezTo>
                <a:cubicBezTo>
                  <a:pt x="2" y="1"/>
                  <a:pt x="3" y="2"/>
                  <a:pt x="6" y="4"/>
                </a:cubicBezTo>
                <a:cubicBezTo>
                  <a:pt x="12" y="7"/>
                  <a:pt x="14" y="8"/>
                  <a:pt x="15" y="12"/>
                </a:cubicBezTo>
                <a:cubicBezTo>
                  <a:pt x="15" y="13"/>
                  <a:pt x="16" y="14"/>
                  <a:pt x="18" y="18"/>
                </a:cubicBezTo>
                <a:cubicBezTo>
                  <a:pt x="20" y="20"/>
                  <a:pt x="23" y="21"/>
                  <a:pt x="25" y="21"/>
                </a:cubicBezTo>
                <a:cubicBezTo>
                  <a:pt x="30" y="21"/>
                  <a:pt x="35" y="18"/>
                  <a:pt x="37" y="16"/>
                </a:cubicBezTo>
                <a:cubicBezTo>
                  <a:pt x="34" y="14"/>
                  <a:pt x="31" y="12"/>
                  <a:pt x="25" y="6"/>
                </a:cubicBezTo>
                <a:cubicBezTo>
                  <a:pt x="22" y="2"/>
                  <a:pt x="20" y="0"/>
                  <a:pt x="19" y="0"/>
                </a:cubicBezTo>
                <a:cubicBezTo>
                  <a:pt x="19" y="0"/>
                  <a:pt x="18" y="0"/>
                  <a:pt x="18" y="0"/>
                </a:cubicBezTo>
                <a:cubicBezTo>
                  <a:pt x="16" y="1"/>
                  <a:pt x="14" y="1"/>
                  <a:pt x="10" y="1"/>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8" name="Freeform 17"/>
          <p:cNvSpPr>
            <a:spLocks/>
          </p:cNvSpPr>
          <p:nvPr/>
        </p:nvSpPr>
        <p:spPr bwMode="auto">
          <a:xfrm>
            <a:off x="10484532" y="7444366"/>
            <a:ext cx="1860392" cy="2154278"/>
          </a:xfrm>
          <a:custGeom>
            <a:avLst/>
            <a:gdLst>
              <a:gd name="T0" fmla="*/ 393 w 516"/>
              <a:gd name="T1" fmla="*/ 264 h 597"/>
              <a:gd name="T2" fmla="*/ 387 w 516"/>
              <a:gd name="T3" fmla="*/ 248 h 597"/>
              <a:gd name="T4" fmla="*/ 357 w 516"/>
              <a:gd name="T5" fmla="*/ 263 h 597"/>
              <a:gd name="T6" fmla="*/ 327 w 516"/>
              <a:gd name="T7" fmla="*/ 275 h 597"/>
              <a:gd name="T8" fmla="*/ 294 w 516"/>
              <a:gd name="T9" fmla="*/ 263 h 597"/>
              <a:gd name="T10" fmla="*/ 253 w 516"/>
              <a:gd name="T11" fmla="*/ 277 h 597"/>
              <a:gd name="T12" fmla="*/ 241 w 516"/>
              <a:gd name="T13" fmla="*/ 278 h 597"/>
              <a:gd name="T14" fmla="*/ 205 w 516"/>
              <a:gd name="T15" fmla="*/ 264 h 597"/>
              <a:gd name="T16" fmla="*/ 183 w 516"/>
              <a:gd name="T17" fmla="*/ 186 h 597"/>
              <a:gd name="T18" fmla="*/ 173 w 516"/>
              <a:gd name="T19" fmla="*/ 128 h 597"/>
              <a:gd name="T20" fmla="*/ 148 w 516"/>
              <a:gd name="T21" fmla="*/ 43 h 597"/>
              <a:gd name="T22" fmla="*/ 146 w 516"/>
              <a:gd name="T23" fmla="*/ 36 h 597"/>
              <a:gd name="T24" fmla="*/ 144 w 516"/>
              <a:gd name="T25" fmla="*/ 31 h 597"/>
              <a:gd name="T26" fmla="*/ 142 w 516"/>
              <a:gd name="T27" fmla="*/ 26 h 597"/>
              <a:gd name="T28" fmla="*/ 140 w 516"/>
              <a:gd name="T29" fmla="*/ 20 h 597"/>
              <a:gd name="T30" fmla="*/ 133 w 516"/>
              <a:gd name="T31" fmla="*/ 4 h 597"/>
              <a:gd name="T32" fmla="*/ 131 w 516"/>
              <a:gd name="T33" fmla="*/ 0 h 597"/>
              <a:gd name="T34" fmla="*/ 10 w 516"/>
              <a:gd name="T35" fmla="*/ 14 h 597"/>
              <a:gd name="T36" fmla="*/ 10 w 516"/>
              <a:gd name="T37" fmla="*/ 26 h 597"/>
              <a:gd name="T38" fmla="*/ 10 w 516"/>
              <a:gd name="T39" fmla="*/ 36 h 597"/>
              <a:gd name="T40" fmla="*/ 10 w 516"/>
              <a:gd name="T41" fmla="*/ 45 h 597"/>
              <a:gd name="T42" fmla="*/ 9 w 516"/>
              <a:gd name="T43" fmla="*/ 57 h 597"/>
              <a:gd name="T44" fmla="*/ 4 w 516"/>
              <a:gd name="T45" fmla="*/ 85 h 597"/>
              <a:gd name="T46" fmla="*/ 13 w 516"/>
              <a:gd name="T47" fmla="*/ 209 h 597"/>
              <a:gd name="T48" fmla="*/ 11 w 516"/>
              <a:gd name="T49" fmla="*/ 304 h 597"/>
              <a:gd name="T50" fmla="*/ 14 w 516"/>
              <a:gd name="T51" fmla="*/ 305 h 597"/>
              <a:gd name="T52" fmla="*/ 16 w 516"/>
              <a:gd name="T53" fmla="*/ 307 h 597"/>
              <a:gd name="T54" fmla="*/ 17 w 516"/>
              <a:gd name="T55" fmla="*/ 310 h 597"/>
              <a:gd name="T56" fmla="*/ 23 w 516"/>
              <a:gd name="T57" fmla="*/ 313 h 597"/>
              <a:gd name="T58" fmla="*/ 26 w 516"/>
              <a:gd name="T59" fmla="*/ 286 h 597"/>
              <a:gd name="T60" fmla="*/ 42 w 516"/>
              <a:gd name="T61" fmla="*/ 308 h 597"/>
              <a:gd name="T62" fmla="*/ 53 w 516"/>
              <a:gd name="T63" fmla="*/ 315 h 597"/>
              <a:gd name="T64" fmla="*/ 104 w 516"/>
              <a:gd name="T65" fmla="*/ 298 h 597"/>
              <a:gd name="T66" fmla="*/ 130 w 516"/>
              <a:gd name="T67" fmla="*/ 285 h 597"/>
              <a:gd name="T68" fmla="*/ 164 w 516"/>
              <a:gd name="T69" fmla="*/ 311 h 597"/>
              <a:gd name="T70" fmla="*/ 196 w 516"/>
              <a:gd name="T71" fmla="*/ 334 h 597"/>
              <a:gd name="T72" fmla="*/ 234 w 516"/>
              <a:gd name="T73" fmla="*/ 319 h 597"/>
              <a:gd name="T74" fmla="*/ 259 w 516"/>
              <a:gd name="T75" fmla="*/ 306 h 597"/>
              <a:gd name="T76" fmla="*/ 299 w 516"/>
              <a:gd name="T77" fmla="*/ 339 h 597"/>
              <a:gd name="T78" fmla="*/ 349 w 516"/>
              <a:gd name="T79" fmla="*/ 376 h 597"/>
              <a:gd name="T80" fmla="*/ 366 w 516"/>
              <a:gd name="T81" fmla="*/ 387 h 597"/>
              <a:gd name="T82" fmla="*/ 354 w 516"/>
              <a:gd name="T83" fmla="*/ 445 h 597"/>
              <a:gd name="T84" fmla="*/ 369 w 516"/>
              <a:gd name="T85" fmla="*/ 487 h 597"/>
              <a:gd name="T86" fmla="*/ 385 w 516"/>
              <a:gd name="T87" fmla="*/ 512 h 597"/>
              <a:gd name="T88" fmla="*/ 401 w 516"/>
              <a:gd name="T89" fmla="*/ 538 h 597"/>
              <a:gd name="T90" fmla="*/ 449 w 516"/>
              <a:gd name="T91" fmla="*/ 560 h 597"/>
              <a:gd name="T92" fmla="*/ 477 w 516"/>
              <a:gd name="T93" fmla="*/ 596 h 597"/>
              <a:gd name="T94" fmla="*/ 504 w 516"/>
              <a:gd name="T95" fmla="*/ 590 h 597"/>
              <a:gd name="T96" fmla="*/ 514 w 516"/>
              <a:gd name="T97" fmla="*/ 524 h 597"/>
              <a:gd name="T98" fmla="*/ 514 w 516"/>
              <a:gd name="T99" fmla="*/ 495 h 597"/>
              <a:gd name="T100" fmla="*/ 475 w 516"/>
              <a:gd name="T101" fmla="*/ 406 h 597"/>
              <a:gd name="T102" fmla="*/ 449 w 516"/>
              <a:gd name="T103" fmla="*/ 340 h 597"/>
              <a:gd name="T104" fmla="*/ 411 w 516"/>
              <a:gd name="T105" fmla="*/ 308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 h="597">
                <a:moveTo>
                  <a:pt x="411" y="308"/>
                </a:moveTo>
                <a:cubicBezTo>
                  <a:pt x="405" y="299"/>
                  <a:pt x="401" y="297"/>
                  <a:pt x="398" y="294"/>
                </a:cubicBezTo>
                <a:cubicBezTo>
                  <a:pt x="392" y="290"/>
                  <a:pt x="390" y="286"/>
                  <a:pt x="392" y="273"/>
                </a:cubicBezTo>
                <a:cubicBezTo>
                  <a:pt x="392" y="269"/>
                  <a:pt x="393" y="267"/>
                  <a:pt x="393" y="264"/>
                </a:cubicBezTo>
                <a:cubicBezTo>
                  <a:pt x="395" y="253"/>
                  <a:pt x="394" y="252"/>
                  <a:pt x="393" y="251"/>
                </a:cubicBezTo>
                <a:cubicBezTo>
                  <a:pt x="393" y="251"/>
                  <a:pt x="393" y="251"/>
                  <a:pt x="393" y="251"/>
                </a:cubicBezTo>
                <a:cubicBezTo>
                  <a:pt x="392" y="250"/>
                  <a:pt x="391" y="250"/>
                  <a:pt x="389" y="249"/>
                </a:cubicBezTo>
                <a:cubicBezTo>
                  <a:pt x="389" y="249"/>
                  <a:pt x="388" y="249"/>
                  <a:pt x="387" y="248"/>
                </a:cubicBezTo>
                <a:cubicBezTo>
                  <a:pt x="383" y="247"/>
                  <a:pt x="380" y="246"/>
                  <a:pt x="378" y="246"/>
                </a:cubicBezTo>
                <a:cubicBezTo>
                  <a:pt x="376" y="246"/>
                  <a:pt x="375" y="246"/>
                  <a:pt x="372" y="249"/>
                </a:cubicBezTo>
                <a:cubicBezTo>
                  <a:pt x="372" y="250"/>
                  <a:pt x="372" y="250"/>
                  <a:pt x="373" y="251"/>
                </a:cubicBezTo>
                <a:cubicBezTo>
                  <a:pt x="373" y="255"/>
                  <a:pt x="371" y="256"/>
                  <a:pt x="357" y="263"/>
                </a:cubicBezTo>
                <a:cubicBezTo>
                  <a:pt x="352" y="266"/>
                  <a:pt x="348" y="268"/>
                  <a:pt x="346" y="270"/>
                </a:cubicBezTo>
                <a:cubicBezTo>
                  <a:pt x="345" y="271"/>
                  <a:pt x="344" y="272"/>
                  <a:pt x="343" y="272"/>
                </a:cubicBezTo>
                <a:cubicBezTo>
                  <a:pt x="341" y="274"/>
                  <a:pt x="339" y="276"/>
                  <a:pt x="335" y="276"/>
                </a:cubicBezTo>
                <a:cubicBezTo>
                  <a:pt x="333" y="276"/>
                  <a:pt x="331" y="276"/>
                  <a:pt x="327" y="275"/>
                </a:cubicBezTo>
                <a:cubicBezTo>
                  <a:pt x="324" y="274"/>
                  <a:pt x="321" y="274"/>
                  <a:pt x="317" y="273"/>
                </a:cubicBezTo>
                <a:cubicBezTo>
                  <a:pt x="316" y="272"/>
                  <a:pt x="316" y="272"/>
                  <a:pt x="316" y="272"/>
                </a:cubicBezTo>
                <a:cubicBezTo>
                  <a:pt x="314" y="272"/>
                  <a:pt x="312" y="271"/>
                  <a:pt x="311" y="271"/>
                </a:cubicBezTo>
                <a:cubicBezTo>
                  <a:pt x="300" y="268"/>
                  <a:pt x="297" y="265"/>
                  <a:pt x="294" y="263"/>
                </a:cubicBezTo>
                <a:cubicBezTo>
                  <a:pt x="293" y="262"/>
                  <a:pt x="293" y="262"/>
                  <a:pt x="292" y="262"/>
                </a:cubicBezTo>
                <a:cubicBezTo>
                  <a:pt x="291" y="262"/>
                  <a:pt x="287" y="263"/>
                  <a:pt x="281" y="265"/>
                </a:cubicBezTo>
                <a:cubicBezTo>
                  <a:pt x="270" y="269"/>
                  <a:pt x="266" y="271"/>
                  <a:pt x="263" y="273"/>
                </a:cubicBezTo>
                <a:cubicBezTo>
                  <a:pt x="260" y="275"/>
                  <a:pt x="258" y="277"/>
                  <a:pt x="253" y="277"/>
                </a:cubicBezTo>
                <a:cubicBezTo>
                  <a:pt x="252" y="277"/>
                  <a:pt x="251" y="277"/>
                  <a:pt x="249" y="277"/>
                </a:cubicBezTo>
                <a:cubicBezTo>
                  <a:pt x="247" y="276"/>
                  <a:pt x="245" y="276"/>
                  <a:pt x="244" y="277"/>
                </a:cubicBezTo>
                <a:cubicBezTo>
                  <a:pt x="244" y="277"/>
                  <a:pt x="243" y="278"/>
                  <a:pt x="241" y="278"/>
                </a:cubicBezTo>
                <a:cubicBezTo>
                  <a:pt x="241" y="278"/>
                  <a:pt x="241" y="278"/>
                  <a:pt x="241" y="278"/>
                </a:cubicBezTo>
                <a:cubicBezTo>
                  <a:pt x="239" y="278"/>
                  <a:pt x="237" y="277"/>
                  <a:pt x="231" y="275"/>
                </a:cubicBezTo>
                <a:cubicBezTo>
                  <a:pt x="224" y="274"/>
                  <a:pt x="219" y="273"/>
                  <a:pt x="216" y="273"/>
                </a:cubicBezTo>
                <a:cubicBezTo>
                  <a:pt x="211" y="272"/>
                  <a:pt x="208" y="272"/>
                  <a:pt x="206" y="265"/>
                </a:cubicBezTo>
                <a:cubicBezTo>
                  <a:pt x="205" y="265"/>
                  <a:pt x="205" y="265"/>
                  <a:pt x="205" y="264"/>
                </a:cubicBezTo>
                <a:cubicBezTo>
                  <a:pt x="204" y="263"/>
                  <a:pt x="201" y="260"/>
                  <a:pt x="199" y="256"/>
                </a:cubicBezTo>
                <a:cubicBezTo>
                  <a:pt x="193" y="250"/>
                  <a:pt x="188" y="247"/>
                  <a:pt x="183" y="245"/>
                </a:cubicBezTo>
                <a:cubicBezTo>
                  <a:pt x="173" y="240"/>
                  <a:pt x="166" y="235"/>
                  <a:pt x="171" y="213"/>
                </a:cubicBezTo>
                <a:cubicBezTo>
                  <a:pt x="174" y="198"/>
                  <a:pt x="179" y="191"/>
                  <a:pt x="183" y="186"/>
                </a:cubicBezTo>
                <a:cubicBezTo>
                  <a:pt x="187" y="181"/>
                  <a:pt x="188" y="178"/>
                  <a:pt x="186" y="167"/>
                </a:cubicBezTo>
                <a:cubicBezTo>
                  <a:pt x="185" y="160"/>
                  <a:pt x="184" y="156"/>
                  <a:pt x="184" y="154"/>
                </a:cubicBezTo>
                <a:cubicBezTo>
                  <a:pt x="183" y="151"/>
                  <a:pt x="183" y="151"/>
                  <a:pt x="182" y="148"/>
                </a:cubicBezTo>
                <a:cubicBezTo>
                  <a:pt x="180" y="145"/>
                  <a:pt x="178" y="139"/>
                  <a:pt x="173" y="128"/>
                </a:cubicBezTo>
                <a:cubicBezTo>
                  <a:pt x="167" y="114"/>
                  <a:pt x="164" y="110"/>
                  <a:pt x="162" y="108"/>
                </a:cubicBezTo>
                <a:cubicBezTo>
                  <a:pt x="158" y="103"/>
                  <a:pt x="157" y="101"/>
                  <a:pt x="154" y="81"/>
                </a:cubicBezTo>
                <a:cubicBezTo>
                  <a:pt x="153" y="72"/>
                  <a:pt x="153" y="72"/>
                  <a:pt x="153" y="72"/>
                </a:cubicBezTo>
                <a:cubicBezTo>
                  <a:pt x="150" y="50"/>
                  <a:pt x="150" y="50"/>
                  <a:pt x="148" y="43"/>
                </a:cubicBezTo>
                <a:cubicBezTo>
                  <a:pt x="147" y="40"/>
                  <a:pt x="147" y="40"/>
                  <a:pt x="147" y="40"/>
                </a:cubicBezTo>
                <a:cubicBezTo>
                  <a:pt x="147" y="40"/>
                  <a:pt x="147" y="39"/>
                  <a:pt x="147" y="38"/>
                </a:cubicBezTo>
                <a:cubicBezTo>
                  <a:pt x="147" y="38"/>
                  <a:pt x="146" y="38"/>
                  <a:pt x="146" y="37"/>
                </a:cubicBezTo>
                <a:cubicBezTo>
                  <a:pt x="146" y="37"/>
                  <a:pt x="146" y="37"/>
                  <a:pt x="146" y="36"/>
                </a:cubicBezTo>
                <a:cubicBezTo>
                  <a:pt x="146" y="36"/>
                  <a:pt x="146" y="35"/>
                  <a:pt x="146" y="35"/>
                </a:cubicBezTo>
                <a:cubicBezTo>
                  <a:pt x="145" y="35"/>
                  <a:pt x="145" y="34"/>
                  <a:pt x="145" y="34"/>
                </a:cubicBezTo>
                <a:cubicBezTo>
                  <a:pt x="145" y="33"/>
                  <a:pt x="145" y="33"/>
                  <a:pt x="145" y="32"/>
                </a:cubicBezTo>
                <a:cubicBezTo>
                  <a:pt x="145" y="32"/>
                  <a:pt x="144" y="32"/>
                  <a:pt x="144" y="31"/>
                </a:cubicBezTo>
                <a:cubicBezTo>
                  <a:pt x="144" y="31"/>
                  <a:pt x="144" y="30"/>
                  <a:pt x="144" y="30"/>
                </a:cubicBezTo>
                <a:cubicBezTo>
                  <a:pt x="143" y="29"/>
                  <a:pt x="143" y="29"/>
                  <a:pt x="143" y="29"/>
                </a:cubicBezTo>
                <a:cubicBezTo>
                  <a:pt x="143" y="28"/>
                  <a:pt x="143" y="27"/>
                  <a:pt x="142" y="27"/>
                </a:cubicBezTo>
                <a:cubicBezTo>
                  <a:pt x="142" y="26"/>
                  <a:pt x="142" y="26"/>
                  <a:pt x="142" y="26"/>
                </a:cubicBezTo>
                <a:cubicBezTo>
                  <a:pt x="142" y="25"/>
                  <a:pt x="142" y="25"/>
                  <a:pt x="141" y="24"/>
                </a:cubicBezTo>
                <a:cubicBezTo>
                  <a:pt x="141" y="24"/>
                  <a:pt x="141" y="23"/>
                  <a:pt x="141" y="23"/>
                </a:cubicBezTo>
                <a:cubicBezTo>
                  <a:pt x="141" y="22"/>
                  <a:pt x="140" y="22"/>
                  <a:pt x="140" y="21"/>
                </a:cubicBezTo>
                <a:cubicBezTo>
                  <a:pt x="140" y="21"/>
                  <a:pt x="140" y="21"/>
                  <a:pt x="140" y="20"/>
                </a:cubicBezTo>
                <a:cubicBezTo>
                  <a:pt x="138" y="16"/>
                  <a:pt x="136" y="11"/>
                  <a:pt x="134" y="7"/>
                </a:cubicBezTo>
                <a:cubicBezTo>
                  <a:pt x="134" y="7"/>
                  <a:pt x="134" y="7"/>
                  <a:pt x="134" y="7"/>
                </a:cubicBezTo>
                <a:cubicBezTo>
                  <a:pt x="134" y="6"/>
                  <a:pt x="133" y="5"/>
                  <a:pt x="133" y="5"/>
                </a:cubicBezTo>
                <a:cubicBezTo>
                  <a:pt x="133" y="5"/>
                  <a:pt x="133" y="4"/>
                  <a:pt x="133" y="4"/>
                </a:cubicBezTo>
                <a:cubicBezTo>
                  <a:pt x="133" y="4"/>
                  <a:pt x="132" y="3"/>
                  <a:pt x="132" y="3"/>
                </a:cubicBezTo>
                <a:cubicBezTo>
                  <a:pt x="132" y="2"/>
                  <a:pt x="132" y="2"/>
                  <a:pt x="132" y="1"/>
                </a:cubicBezTo>
                <a:cubicBezTo>
                  <a:pt x="131" y="1"/>
                  <a:pt x="131" y="1"/>
                  <a:pt x="131" y="1"/>
                </a:cubicBezTo>
                <a:cubicBezTo>
                  <a:pt x="131" y="0"/>
                  <a:pt x="131" y="0"/>
                  <a:pt x="131" y="0"/>
                </a:cubicBezTo>
                <a:cubicBezTo>
                  <a:pt x="123" y="0"/>
                  <a:pt x="123" y="0"/>
                  <a:pt x="123" y="0"/>
                </a:cubicBezTo>
                <a:cubicBezTo>
                  <a:pt x="10" y="10"/>
                  <a:pt x="10" y="10"/>
                  <a:pt x="10" y="10"/>
                </a:cubicBezTo>
                <a:cubicBezTo>
                  <a:pt x="10" y="11"/>
                  <a:pt x="10" y="12"/>
                  <a:pt x="10" y="14"/>
                </a:cubicBezTo>
                <a:cubicBezTo>
                  <a:pt x="10" y="14"/>
                  <a:pt x="10" y="14"/>
                  <a:pt x="10" y="14"/>
                </a:cubicBezTo>
                <a:cubicBezTo>
                  <a:pt x="10" y="16"/>
                  <a:pt x="10" y="18"/>
                  <a:pt x="10" y="21"/>
                </a:cubicBezTo>
                <a:cubicBezTo>
                  <a:pt x="10" y="21"/>
                  <a:pt x="10" y="21"/>
                  <a:pt x="10" y="22"/>
                </a:cubicBezTo>
                <a:cubicBezTo>
                  <a:pt x="10" y="23"/>
                  <a:pt x="10" y="24"/>
                  <a:pt x="10" y="25"/>
                </a:cubicBezTo>
                <a:cubicBezTo>
                  <a:pt x="10" y="25"/>
                  <a:pt x="10" y="26"/>
                  <a:pt x="10" y="26"/>
                </a:cubicBezTo>
                <a:cubicBezTo>
                  <a:pt x="10" y="27"/>
                  <a:pt x="10" y="28"/>
                  <a:pt x="10" y="30"/>
                </a:cubicBezTo>
                <a:cubicBezTo>
                  <a:pt x="10" y="30"/>
                  <a:pt x="10" y="30"/>
                  <a:pt x="10" y="30"/>
                </a:cubicBezTo>
                <a:cubicBezTo>
                  <a:pt x="10" y="32"/>
                  <a:pt x="10" y="33"/>
                  <a:pt x="10" y="35"/>
                </a:cubicBezTo>
                <a:cubicBezTo>
                  <a:pt x="10" y="35"/>
                  <a:pt x="10" y="35"/>
                  <a:pt x="10" y="36"/>
                </a:cubicBezTo>
                <a:cubicBezTo>
                  <a:pt x="10" y="37"/>
                  <a:pt x="10" y="38"/>
                  <a:pt x="10" y="39"/>
                </a:cubicBezTo>
                <a:cubicBezTo>
                  <a:pt x="10" y="40"/>
                  <a:pt x="10" y="40"/>
                  <a:pt x="10" y="41"/>
                </a:cubicBezTo>
                <a:cubicBezTo>
                  <a:pt x="10" y="42"/>
                  <a:pt x="10" y="43"/>
                  <a:pt x="10" y="44"/>
                </a:cubicBezTo>
                <a:cubicBezTo>
                  <a:pt x="10" y="45"/>
                  <a:pt x="10" y="45"/>
                  <a:pt x="10" y="45"/>
                </a:cubicBezTo>
                <a:cubicBezTo>
                  <a:pt x="9" y="47"/>
                  <a:pt x="9" y="49"/>
                  <a:pt x="9" y="50"/>
                </a:cubicBezTo>
                <a:cubicBezTo>
                  <a:pt x="9" y="51"/>
                  <a:pt x="9" y="51"/>
                  <a:pt x="9" y="51"/>
                </a:cubicBezTo>
                <a:cubicBezTo>
                  <a:pt x="9" y="53"/>
                  <a:pt x="9" y="54"/>
                  <a:pt x="9" y="55"/>
                </a:cubicBezTo>
                <a:cubicBezTo>
                  <a:pt x="9" y="56"/>
                  <a:pt x="9" y="56"/>
                  <a:pt x="9" y="57"/>
                </a:cubicBezTo>
                <a:cubicBezTo>
                  <a:pt x="8" y="58"/>
                  <a:pt x="8" y="59"/>
                  <a:pt x="8" y="61"/>
                </a:cubicBezTo>
                <a:cubicBezTo>
                  <a:pt x="8" y="61"/>
                  <a:pt x="8" y="62"/>
                  <a:pt x="8" y="62"/>
                </a:cubicBezTo>
                <a:cubicBezTo>
                  <a:pt x="8" y="64"/>
                  <a:pt x="7" y="65"/>
                  <a:pt x="7" y="67"/>
                </a:cubicBezTo>
                <a:cubicBezTo>
                  <a:pt x="5" y="80"/>
                  <a:pt x="4" y="83"/>
                  <a:pt x="4" y="85"/>
                </a:cubicBezTo>
                <a:cubicBezTo>
                  <a:pt x="3" y="87"/>
                  <a:pt x="3" y="87"/>
                  <a:pt x="1" y="102"/>
                </a:cubicBezTo>
                <a:cubicBezTo>
                  <a:pt x="0" y="116"/>
                  <a:pt x="0" y="118"/>
                  <a:pt x="2" y="126"/>
                </a:cubicBezTo>
                <a:cubicBezTo>
                  <a:pt x="4" y="133"/>
                  <a:pt x="6" y="144"/>
                  <a:pt x="9" y="171"/>
                </a:cubicBezTo>
                <a:cubicBezTo>
                  <a:pt x="11" y="200"/>
                  <a:pt x="12" y="205"/>
                  <a:pt x="13" y="209"/>
                </a:cubicBezTo>
                <a:cubicBezTo>
                  <a:pt x="13" y="212"/>
                  <a:pt x="13" y="214"/>
                  <a:pt x="14" y="230"/>
                </a:cubicBezTo>
                <a:cubicBezTo>
                  <a:pt x="15" y="250"/>
                  <a:pt x="14" y="254"/>
                  <a:pt x="14" y="262"/>
                </a:cubicBezTo>
                <a:cubicBezTo>
                  <a:pt x="13" y="268"/>
                  <a:pt x="12" y="276"/>
                  <a:pt x="11" y="294"/>
                </a:cubicBezTo>
                <a:cubicBezTo>
                  <a:pt x="11" y="297"/>
                  <a:pt x="11" y="300"/>
                  <a:pt x="11" y="304"/>
                </a:cubicBezTo>
                <a:cubicBezTo>
                  <a:pt x="11" y="304"/>
                  <a:pt x="12" y="304"/>
                  <a:pt x="12" y="304"/>
                </a:cubicBezTo>
                <a:cubicBezTo>
                  <a:pt x="12" y="304"/>
                  <a:pt x="12" y="304"/>
                  <a:pt x="13" y="304"/>
                </a:cubicBezTo>
                <a:cubicBezTo>
                  <a:pt x="13" y="304"/>
                  <a:pt x="13" y="304"/>
                  <a:pt x="13" y="305"/>
                </a:cubicBezTo>
                <a:cubicBezTo>
                  <a:pt x="14" y="305"/>
                  <a:pt x="14" y="305"/>
                  <a:pt x="14" y="305"/>
                </a:cubicBezTo>
                <a:cubicBezTo>
                  <a:pt x="14" y="305"/>
                  <a:pt x="14" y="305"/>
                  <a:pt x="14" y="306"/>
                </a:cubicBezTo>
                <a:cubicBezTo>
                  <a:pt x="15" y="306"/>
                  <a:pt x="15" y="306"/>
                  <a:pt x="15" y="306"/>
                </a:cubicBezTo>
                <a:cubicBezTo>
                  <a:pt x="15" y="306"/>
                  <a:pt x="15" y="306"/>
                  <a:pt x="15" y="307"/>
                </a:cubicBezTo>
                <a:cubicBezTo>
                  <a:pt x="15" y="307"/>
                  <a:pt x="16" y="307"/>
                  <a:pt x="16" y="307"/>
                </a:cubicBezTo>
                <a:cubicBezTo>
                  <a:pt x="16" y="308"/>
                  <a:pt x="16" y="308"/>
                  <a:pt x="16" y="308"/>
                </a:cubicBezTo>
                <a:cubicBezTo>
                  <a:pt x="16" y="308"/>
                  <a:pt x="16" y="308"/>
                  <a:pt x="16" y="309"/>
                </a:cubicBezTo>
                <a:cubicBezTo>
                  <a:pt x="17" y="309"/>
                  <a:pt x="17" y="309"/>
                  <a:pt x="17" y="309"/>
                </a:cubicBezTo>
                <a:cubicBezTo>
                  <a:pt x="17" y="309"/>
                  <a:pt x="17" y="310"/>
                  <a:pt x="17" y="310"/>
                </a:cubicBezTo>
                <a:cubicBezTo>
                  <a:pt x="17" y="310"/>
                  <a:pt x="17" y="310"/>
                  <a:pt x="17" y="310"/>
                </a:cubicBezTo>
                <a:cubicBezTo>
                  <a:pt x="17" y="310"/>
                  <a:pt x="17" y="311"/>
                  <a:pt x="17" y="311"/>
                </a:cubicBezTo>
                <a:cubicBezTo>
                  <a:pt x="19" y="311"/>
                  <a:pt x="21" y="311"/>
                  <a:pt x="22" y="312"/>
                </a:cubicBezTo>
                <a:cubicBezTo>
                  <a:pt x="22" y="312"/>
                  <a:pt x="23" y="312"/>
                  <a:pt x="23" y="313"/>
                </a:cubicBezTo>
                <a:cubicBezTo>
                  <a:pt x="24" y="309"/>
                  <a:pt x="24" y="306"/>
                  <a:pt x="25" y="303"/>
                </a:cubicBezTo>
                <a:cubicBezTo>
                  <a:pt x="25" y="299"/>
                  <a:pt x="25" y="297"/>
                  <a:pt x="26" y="295"/>
                </a:cubicBezTo>
                <a:cubicBezTo>
                  <a:pt x="26" y="294"/>
                  <a:pt x="26" y="293"/>
                  <a:pt x="26" y="292"/>
                </a:cubicBezTo>
                <a:cubicBezTo>
                  <a:pt x="25" y="291"/>
                  <a:pt x="25" y="289"/>
                  <a:pt x="26" y="286"/>
                </a:cubicBezTo>
                <a:cubicBezTo>
                  <a:pt x="27" y="284"/>
                  <a:pt x="27" y="284"/>
                  <a:pt x="27" y="284"/>
                </a:cubicBezTo>
                <a:cubicBezTo>
                  <a:pt x="29" y="284"/>
                  <a:pt x="29" y="284"/>
                  <a:pt x="29" y="284"/>
                </a:cubicBezTo>
                <a:cubicBezTo>
                  <a:pt x="32" y="284"/>
                  <a:pt x="32" y="285"/>
                  <a:pt x="36" y="292"/>
                </a:cubicBezTo>
                <a:cubicBezTo>
                  <a:pt x="40" y="300"/>
                  <a:pt x="41" y="304"/>
                  <a:pt x="42" y="308"/>
                </a:cubicBezTo>
                <a:cubicBezTo>
                  <a:pt x="42" y="310"/>
                  <a:pt x="42" y="311"/>
                  <a:pt x="43" y="313"/>
                </a:cubicBezTo>
                <a:cubicBezTo>
                  <a:pt x="44" y="316"/>
                  <a:pt x="44" y="319"/>
                  <a:pt x="43" y="321"/>
                </a:cubicBezTo>
                <a:cubicBezTo>
                  <a:pt x="43" y="321"/>
                  <a:pt x="43" y="321"/>
                  <a:pt x="43" y="321"/>
                </a:cubicBezTo>
                <a:cubicBezTo>
                  <a:pt x="50" y="317"/>
                  <a:pt x="52" y="316"/>
                  <a:pt x="53" y="315"/>
                </a:cubicBezTo>
                <a:cubicBezTo>
                  <a:pt x="56" y="312"/>
                  <a:pt x="57" y="312"/>
                  <a:pt x="67" y="310"/>
                </a:cubicBezTo>
                <a:cubicBezTo>
                  <a:pt x="75" y="308"/>
                  <a:pt x="77" y="308"/>
                  <a:pt x="78" y="307"/>
                </a:cubicBezTo>
                <a:cubicBezTo>
                  <a:pt x="79" y="306"/>
                  <a:pt x="81" y="306"/>
                  <a:pt x="88" y="304"/>
                </a:cubicBezTo>
                <a:cubicBezTo>
                  <a:pt x="98" y="302"/>
                  <a:pt x="99" y="301"/>
                  <a:pt x="104" y="298"/>
                </a:cubicBezTo>
                <a:cubicBezTo>
                  <a:pt x="106" y="296"/>
                  <a:pt x="108" y="295"/>
                  <a:pt x="111" y="293"/>
                </a:cubicBezTo>
                <a:cubicBezTo>
                  <a:pt x="115" y="291"/>
                  <a:pt x="115" y="289"/>
                  <a:pt x="116" y="287"/>
                </a:cubicBezTo>
                <a:cubicBezTo>
                  <a:pt x="117" y="285"/>
                  <a:pt x="118" y="281"/>
                  <a:pt x="122" y="281"/>
                </a:cubicBezTo>
                <a:cubicBezTo>
                  <a:pt x="124" y="281"/>
                  <a:pt x="126" y="282"/>
                  <a:pt x="130" y="285"/>
                </a:cubicBezTo>
                <a:cubicBezTo>
                  <a:pt x="135" y="288"/>
                  <a:pt x="137" y="291"/>
                  <a:pt x="137" y="294"/>
                </a:cubicBezTo>
                <a:cubicBezTo>
                  <a:pt x="138" y="295"/>
                  <a:pt x="139" y="296"/>
                  <a:pt x="143" y="298"/>
                </a:cubicBezTo>
                <a:cubicBezTo>
                  <a:pt x="148" y="301"/>
                  <a:pt x="151" y="302"/>
                  <a:pt x="153" y="303"/>
                </a:cubicBezTo>
                <a:cubicBezTo>
                  <a:pt x="157" y="304"/>
                  <a:pt x="159" y="305"/>
                  <a:pt x="164" y="311"/>
                </a:cubicBezTo>
                <a:cubicBezTo>
                  <a:pt x="164" y="312"/>
                  <a:pt x="166" y="313"/>
                  <a:pt x="166" y="316"/>
                </a:cubicBezTo>
                <a:cubicBezTo>
                  <a:pt x="167" y="316"/>
                  <a:pt x="168" y="317"/>
                  <a:pt x="169" y="318"/>
                </a:cubicBezTo>
                <a:cubicBezTo>
                  <a:pt x="180" y="327"/>
                  <a:pt x="187" y="329"/>
                  <a:pt x="191" y="330"/>
                </a:cubicBezTo>
                <a:cubicBezTo>
                  <a:pt x="193" y="330"/>
                  <a:pt x="195" y="331"/>
                  <a:pt x="196" y="334"/>
                </a:cubicBezTo>
                <a:cubicBezTo>
                  <a:pt x="197" y="335"/>
                  <a:pt x="197" y="337"/>
                  <a:pt x="197" y="338"/>
                </a:cubicBezTo>
                <a:cubicBezTo>
                  <a:pt x="205" y="334"/>
                  <a:pt x="207" y="333"/>
                  <a:pt x="208" y="333"/>
                </a:cubicBezTo>
                <a:cubicBezTo>
                  <a:pt x="210" y="332"/>
                  <a:pt x="211" y="332"/>
                  <a:pt x="220" y="327"/>
                </a:cubicBezTo>
                <a:cubicBezTo>
                  <a:pt x="229" y="323"/>
                  <a:pt x="232" y="320"/>
                  <a:pt x="234" y="319"/>
                </a:cubicBezTo>
                <a:cubicBezTo>
                  <a:pt x="237" y="317"/>
                  <a:pt x="238" y="315"/>
                  <a:pt x="243" y="314"/>
                </a:cubicBezTo>
                <a:cubicBezTo>
                  <a:pt x="247" y="313"/>
                  <a:pt x="248" y="311"/>
                  <a:pt x="250" y="309"/>
                </a:cubicBezTo>
                <a:cubicBezTo>
                  <a:pt x="251" y="308"/>
                  <a:pt x="253" y="306"/>
                  <a:pt x="257" y="306"/>
                </a:cubicBezTo>
                <a:cubicBezTo>
                  <a:pt x="258" y="306"/>
                  <a:pt x="258" y="306"/>
                  <a:pt x="259" y="306"/>
                </a:cubicBezTo>
                <a:cubicBezTo>
                  <a:pt x="260" y="306"/>
                  <a:pt x="261" y="306"/>
                  <a:pt x="262" y="306"/>
                </a:cubicBezTo>
                <a:cubicBezTo>
                  <a:pt x="271" y="306"/>
                  <a:pt x="278" y="310"/>
                  <a:pt x="284" y="320"/>
                </a:cubicBezTo>
                <a:cubicBezTo>
                  <a:pt x="288" y="325"/>
                  <a:pt x="288" y="330"/>
                  <a:pt x="286" y="335"/>
                </a:cubicBezTo>
                <a:cubicBezTo>
                  <a:pt x="290" y="336"/>
                  <a:pt x="296" y="338"/>
                  <a:pt x="299" y="339"/>
                </a:cubicBezTo>
                <a:cubicBezTo>
                  <a:pt x="315" y="344"/>
                  <a:pt x="324" y="344"/>
                  <a:pt x="331" y="344"/>
                </a:cubicBezTo>
                <a:cubicBezTo>
                  <a:pt x="339" y="344"/>
                  <a:pt x="345" y="344"/>
                  <a:pt x="347" y="356"/>
                </a:cubicBezTo>
                <a:cubicBezTo>
                  <a:pt x="349" y="362"/>
                  <a:pt x="348" y="367"/>
                  <a:pt x="345" y="369"/>
                </a:cubicBezTo>
                <a:cubicBezTo>
                  <a:pt x="346" y="371"/>
                  <a:pt x="347" y="373"/>
                  <a:pt x="349" y="376"/>
                </a:cubicBezTo>
                <a:cubicBezTo>
                  <a:pt x="354" y="385"/>
                  <a:pt x="358" y="385"/>
                  <a:pt x="359" y="385"/>
                </a:cubicBezTo>
                <a:cubicBezTo>
                  <a:pt x="360" y="385"/>
                  <a:pt x="360" y="384"/>
                  <a:pt x="360" y="384"/>
                </a:cubicBezTo>
                <a:cubicBezTo>
                  <a:pt x="361" y="384"/>
                  <a:pt x="361" y="384"/>
                  <a:pt x="361" y="384"/>
                </a:cubicBezTo>
                <a:cubicBezTo>
                  <a:pt x="364" y="384"/>
                  <a:pt x="365" y="386"/>
                  <a:pt x="366" y="387"/>
                </a:cubicBezTo>
                <a:cubicBezTo>
                  <a:pt x="368" y="391"/>
                  <a:pt x="367" y="393"/>
                  <a:pt x="362" y="404"/>
                </a:cubicBezTo>
                <a:cubicBezTo>
                  <a:pt x="352" y="425"/>
                  <a:pt x="351" y="432"/>
                  <a:pt x="351" y="433"/>
                </a:cubicBezTo>
                <a:cubicBezTo>
                  <a:pt x="350" y="438"/>
                  <a:pt x="350" y="438"/>
                  <a:pt x="350" y="438"/>
                </a:cubicBezTo>
                <a:cubicBezTo>
                  <a:pt x="351" y="440"/>
                  <a:pt x="352" y="442"/>
                  <a:pt x="354" y="445"/>
                </a:cubicBezTo>
                <a:cubicBezTo>
                  <a:pt x="359" y="455"/>
                  <a:pt x="364" y="456"/>
                  <a:pt x="368" y="457"/>
                </a:cubicBezTo>
                <a:cubicBezTo>
                  <a:pt x="371" y="458"/>
                  <a:pt x="374" y="459"/>
                  <a:pt x="375" y="462"/>
                </a:cubicBezTo>
                <a:cubicBezTo>
                  <a:pt x="377" y="465"/>
                  <a:pt x="376" y="469"/>
                  <a:pt x="376" y="472"/>
                </a:cubicBezTo>
                <a:cubicBezTo>
                  <a:pt x="374" y="478"/>
                  <a:pt x="371" y="483"/>
                  <a:pt x="369" y="487"/>
                </a:cubicBezTo>
                <a:cubicBezTo>
                  <a:pt x="366" y="493"/>
                  <a:pt x="366" y="494"/>
                  <a:pt x="367" y="496"/>
                </a:cubicBezTo>
                <a:cubicBezTo>
                  <a:pt x="369" y="500"/>
                  <a:pt x="370" y="503"/>
                  <a:pt x="370" y="505"/>
                </a:cubicBezTo>
                <a:cubicBezTo>
                  <a:pt x="371" y="507"/>
                  <a:pt x="371" y="507"/>
                  <a:pt x="378" y="510"/>
                </a:cubicBezTo>
                <a:cubicBezTo>
                  <a:pt x="382" y="512"/>
                  <a:pt x="384" y="512"/>
                  <a:pt x="385" y="512"/>
                </a:cubicBezTo>
                <a:cubicBezTo>
                  <a:pt x="389" y="513"/>
                  <a:pt x="390" y="515"/>
                  <a:pt x="393" y="520"/>
                </a:cubicBezTo>
                <a:cubicBezTo>
                  <a:pt x="395" y="524"/>
                  <a:pt x="395" y="524"/>
                  <a:pt x="395" y="524"/>
                </a:cubicBezTo>
                <a:cubicBezTo>
                  <a:pt x="398" y="530"/>
                  <a:pt x="398" y="534"/>
                  <a:pt x="397" y="538"/>
                </a:cubicBezTo>
                <a:cubicBezTo>
                  <a:pt x="398" y="538"/>
                  <a:pt x="399" y="538"/>
                  <a:pt x="401" y="538"/>
                </a:cubicBezTo>
                <a:cubicBezTo>
                  <a:pt x="410" y="538"/>
                  <a:pt x="414" y="536"/>
                  <a:pt x="416" y="534"/>
                </a:cubicBezTo>
                <a:cubicBezTo>
                  <a:pt x="418" y="534"/>
                  <a:pt x="420" y="533"/>
                  <a:pt x="422" y="533"/>
                </a:cubicBezTo>
                <a:cubicBezTo>
                  <a:pt x="426" y="533"/>
                  <a:pt x="429" y="537"/>
                  <a:pt x="437" y="546"/>
                </a:cubicBezTo>
                <a:cubicBezTo>
                  <a:pt x="444" y="557"/>
                  <a:pt x="447" y="559"/>
                  <a:pt x="449" y="560"/>
                </a:cubicBezTo>
                <a:cubicBezTo>
                  <a:pt x="452" y="562"/>
                  <a:pt x="453" y="564"/>
                  <a:pt x="458" y="572"/>
                </a:cubicBezTo>
                <a:cubicBezTo>
                  <a:pt x="462" y="581"/>
                  <a:pt x="461" y="586"/>
                  <a:pt x="461" y="590"/>
                </a:cubicBezTo>
                <a:cubicBezTo>
                  <a:pt x="461" y="590"/>
                  <a:pt x="463" y="591"/>
                  <a:pt x="465" y="591"/>
                </a:cubicBezTo>
                <a:cubicBezTo>
                  <a:pt x="471" y="593"/>
                  <a:pt x="475" y="594"/>
                  <a:pt x="477" y="596"/>
                </a:cubicBezTo>
                <a:cubicBezTo>
                  <a:pt x="479" y="597"/>
                  <a:pt x="480" y="597"/>
                  <a:pt x="481" y="597"/>
                </a:cubicBezTo>
                <a:cubicBezTo>
                  <a:pt x="483" y="597"/>
                  <a:pt x="485" y="596"/>
                  <a:pt x="490" y="592"/>
                </a:cubicBezTo>
                <a:cubicBezTo>
                  <a:pt x="492" y="590"/>
                  <a:pt x="495" y="588"/>
                  <a:pt x="498" y="588"/>
                </a:cubicBezTo>
                <a:cubicBezTo>
                  <a:pt x="500" y="588"/>
                  <a:pt x="502" y="589"/>
                  <a:pt x="504" y="590"/>
                </a:cubicBezTo>
                <a:cubicBezTo>
                  <a:pt x="504" y="587"/>
                  <a:pt x="504" y="582"/>
                  <a:pt x="504" y="580"/>
                </a:cubicBezTo>
                <a:cubicBezTo>
                  <a:pt x="504" y="563"/>
                  <a:pt x="503" y="555"/>
                  <a:pt x="502" y="549"/>
                </a:cubicBezTo>
                <a:cubicBezTo>
                  <a:pt x="501" y="542"/>
                  <a:pt x="500" y="539"/>
                  <a:pt x="505" y="531"/>
                </a:cubicBezTo>
                <a:cubicBezTo>
                  <a:pt x="507" y="526"/>
                  <a:pt x="510" y="524"/>
                  <a:pt x="514" y="524"/>
                </a:cubicBezTo>
                <a:cubicBezTo>
                  <a:pt x="515" y="524"/>
                  <a:pt x="515" y="524"/>
                  <a:pt x="515" y="524"/>
                </a:cubicBezTo>
                <a:cubicBezTo>
                  <a:pt x="516" y="523"/>
                  <a:pt x="516" y="520"/>
                  <a:pt x="515" y="515"/>
                </a:cubicBezTo>
                <a:cubicBezTo>
                  <a:pt x="514" y="504"/>
                  <a:pt x="515" y="500"/>
                  <a:pt x="515" y="498"/>
                </a:cubicBezTo>
                <a:cubicBezTo>
                  <a:pt x="515" y="497"/>
                  <a:pt x="514" y="496"/>
                  <a:pt x="514" y="495"/>
                </a:cubicBezTo>
                <a:cubicBezTo>
                  <a:pt x="512" y="492"/>
                  <a:pt x="510" y="487"/>
                  <a:pt x="507" y="479"/>
                </a:cubicBezTo>
                <a:cubicBezTo>
                  <a:pt x="500" y="464"/>
                  <a:pt x="500" y="461"/>
                  <a:pt x="499" y="458"/>
                </a:cubicBezTo>
                <a:cubicBezTo>
                  <a:pt x="498" y="456"/>
                  <a:pt x="498" y="453"/>
                  <a:pt x="489" y="434"/>
                </a:cubicBezTo>
                <a:cubicBezTo>
                  <a:pt x="480" y="414"/>
                  <a:pt x="477" y="410"/>
                  <a:pt x="475" y="406"/>
                </a:cubicBezTo>
                <a:cubicBezTo>
                  <a:pt x="473" y="403"/>
                  <a:pt x="471" y="400"/>
                  <a:pt x="466" y="390"/>
                </a:cubicBezTo>
                <a:cubicBezTo>
                  <a:pt x="462" y="380"/>
                  <a:pt x="460" y="377"/>
                  <a:pt x="459" y="375"/>
                </a:cubicBezTo>
                <a:cubicBezTo>
                  <a:pt x="457" y="371"/>
                  <a:pt x="456" y="369"/>
                  <a:pt x="452" y="357"/>
                </a:cubicBezTo>
                <a:cubicBezTo>
                  <a:pt x="449" y="349"/>
                  <a:pt x="449" y="344"/>
                  <a:pt x="449" y="340"/>
                </a:cubicBezTo>
                <a:cubicBezTo>
                  <a:pt x="448" y="339"/>
                  <a:pt x="445" y="337"/>
                  <a:pt x="442" y="335"/>
                </a:cubicBezTo>
                <a:cubicBezTo>
                  <a:pt x="439" y="333"/>
                  <a:pt x="439" y="333"/>
                  <a:pt x="439" y="333"/>
                </a:cubicBezTo>
                <a:cubicBezTo>
                  <a:pt x="431" y="327"/>
                  <a:pt x="428" y="326"/>
                  <a:pt x="425" y="325"/>
                </a:cubicBezTo>
                <a:cubicBezTo>
                  <a:pt x="420" y="324"/>
                  <a:pt x="419" y="322"/>
                  <a:pt x="411" y="308"/>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9" name="Freeform 18"/>
          <p:cNvSpPr>
            <a:spLocks/>
          </p:cNvSpPr>
          <p:nvPr/>
        </p:nvSpPr>
        <p:spPr bwMode="auto">
          <a:xfrm>
            <a:off x="9857393" y="7481112"/>
            <a:ext cx="648118" cy="1128306"/>
          </a:xfrm>
          <a:custGeom>
            <a:avLst/>
            <a:gdLst>
              <a:gd name="T0" fmla="*/ 179 w 180"/>
              <a:gd name="T1" fmla="*/ 250 h 313"/>
              <a:gd name="T2" fmla="*/ 180 w 180"/>
              <a:gd name="T3" fmla="*/ 221 h 313"/>
              <a:gd name="T4" fmla="*/ 174 w 180"/>
              <a:gd name="T5" fmla="*/ 162 h 313"/>
              <a:gd name="T6" fmla="*/ 167 w 180"/>
              <a:gd name="T7" fmla="*/ 91 h 313"/>
              <a:gd name="T8" fmla="*/ 173 w 180"/>
              <a:gd name="T9" fmla="*/ 55 h 313"/>
              <a:gd name="T10" fmla="*/ 75 w 180"/>
              <a:gd name="T11" fmla="*/ 0 h 313"/>
              <a:gd name="T12" fmla="*/ 75 w 180"/>
              <a:gd name="T13" fmla="*/ 2 h 313"/>
              <a:gd name="T14" fmla="*/ 74 w 180"/>
              <a:gd name="T15" fmla="*/ 4 h 313"/>
              <a:gd name="T16" fmla="*/ 74 w 180"/>
              <a:gd name="T17" fmla="*/ 7 h 313"/>
              <a:gd name="T18" fmla="*/ 72 w 180"/>
              <a:gd name="T19" fmla="*/ 12 h 313"/>
              <a:gd name="T20" fmla="*/ 49 w 180"/>
              <a:gd name="T21" fmla="*/ 47 h 313"/>
              <a:gd name="T22" fmla="*/ 20 w 180"/>
              <a:gd name="T23" fmla="*/ 89 h 313"/>
              <a:gd name="T24" fmla="*/ 17 w 180"/>
              <a:gd name="T25" fmla="*/ 96 h 313"/>
              <a:gd name="T26" fmla="*/ 26 w 180"/>
              <a:gd name="T27" fmla="*/ 106 h 313"/>
              <a:gd name="T28" fmla="*/ 27 w 180"/>
              <a:gd name="T29" fmla="*/ 108 h 313"/>
              <a:gd name="T30" fmla="*/ 27 w 180"/>
              <a:gd name="T31" fmla="*/ 111 h 313"/>
              <a:gd name="T32" fmla="*/ 27 w 180"/>
              <a:gd name="T33" fmla="*/ 114 h 313"/>
              <a:gd name="T34" fmla="*/ 27 w 180"/>
              <a:gd name="T35" fmla="*/ 116 h 313"/>
              <a:gd name="T36" fmla="*/ 27 w 180"/>
              <a:gd name="T37" fmla="*/ 119 h 313"/>
              <a:gd name="T38" fmla="*/ 27 w 180"/>
              <a:gd name="T39" fmla="*/ 122 h 313"/>
              <a:gd name="T40" fmla="*/ 26 w 180"/>
              <a:gd name="T41" fmla="*/ 125 h 313"/>
              <a:gd name="T42" fmla="*/ 25 w 180"/>
              <a:gd name="T43" fmla="*/ 128 h 313"/>
              <a:gd name="T44" fmla="*/ 25 w 180"/>
              <a:gd name="T45" fmla="*/ 130 h 313"/>
              <a:gd name="T46" fmla="*/ 24 w 180"/>
              <a:gd name="T47" fmla="*/ 133 h 313"/>
              <a:gd name="T48" fmla="*/ 23 w 180"/>
              <a:gd name="T49" fmla="*/ 135 h 313"/>
              <a:gd name="T50" fmla="*/ 21 w 180"/>
              <a:gd name="T51" fmla="*/ 141 h 313"/>
              <a:gd name="T52" fmla="*/ 28 w 180"/>
              <a:gd name="T53" fmla="*/ 168 h 313"/>
              <a:gd name="T54" fmla="*/ 37 w 180"/>
              <a:gd name="T55" fmla="*/ 179 h 313"/>
              <a:gd name="T56" fmla="*/ 34 w 180"/>
              <a:gd name="T57" fmla="*/ 196 h 313"/>
              <a:gd name="T58" fmla="*/ 25 w 180"/>
              <a:gd name="T59" fmla="*/ 212 h 313"/>
              <a:gd name="T60" fmla="*/ 15 w 180"/>
              <a:gd name="T61" fmla="*/ 241 h 313"/>
              <a:gd name="T62" fmla="*/ 3 w 180"/>
              <a:gd name="T63" fmla="*/ 268 h 313"/>
              <a:gd name="T64" fmla="*/ 1 w 180"/>
              <a:gd name="T65" fmla="*/ 279 h 313"/>
              <a:gd name="T66" fmla="*/ 8 w 180"/>
              <a:gd name="T67" fmla="*/ 279 h 313"/>
              <a:gd name="T68" fmla="*/ 17 w 180"/>
              <a:gd name="T69" fmla="*/ 281 h 313"/>
              <a:gd name="T70" fmla="*/ 29 w 180"/>
              <a:gd name="T71" fmla="*/ 277 h 313"/>
              <a:gd name="T72" fmla="*/ 56 w 180"/>
              <a:gd name="T73" fmla="*/ 268 h 313"/>
              <a:gd name="T74" fmla="*/ 68 w 180"/>
              <a:gd name="T75" fmla="*/ 271 h 313"/>
              <a:gd name="T76" fmla="*/ 75 w 180"/>
              <a:gd name="T77" fmla="*/ 272 h 313"/>
              <a:gd name="T78" fmla="*/ 100 w 180"/>
              <a:gd name="T79" fmla="*/ 268 h 313"/>
              <a:gd name="T80" fmla="*/ 112 w 180"/>
              <a:gd name="T81" fmla="*/ 268 h 313"/>
              <a:gd name="T82" fmla="*/ 105 w 180"/>
              <a:gd name="T83" fmla="*/ 295 h 313"/>
              <a:gd name="T84" fmla="*/ 105 w 180"/>
              <a:gd name="T85" fmla="*/ 298 h 313"/>
              <a:gd name="T86" fmla="*/ 125 w 180"/>
              <a:gd name="T87" fmla="*/ 309 h 313"/>
              <a:gd name="T88" fmla="*/ 135 w 180"/>
              <a:gd name="T89" fmla="*/ 310 h 313"/>
              <a:gd name="T90" fmla="*/ 146 w 180"/>
              <a:gd name="T91" fmla="*/ 308 h 313"/>
              <a:gd name="T92" fmla="*/ 158 w 180"/>
              <a:gd name="T93" fmla="*/ 311 h 313"/>
              <a:gd name="T94" fmla="*/ 171 w 180"/>
              <a:gd name="T95" fmla="*/ 308 h 313"/>
              <a:gd name="T96" fmla="*/ 177 w 180"/>
              <a:gd name="T97" fmla="*/ 28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0" h="313">
                <a:moveTo>
                  <a:pt x="177" y="283"/>
                </a:moveTo>
                <a:cubicBezTo>
                  <a:pt x="178" y="264"/>
                  <a:pt x="179" y="256"/>
                  <a:pt x="179" y="250"/>
                </a:cubicBezTo>
                <a:cubicBezTo>
                  <a:pt x="180" y="244"/>
                  <a:pt x="180" y="241"/>
                  <a:pt x="180" y="227"/>
                </a:cubicBezTo>
                <a:cubicBezTo>
                  <a:pt x="180" y="225"/>
                  <a:pt x="180" y="223"/>
                  <a:pt x="180" y="221"/>
                </a:cubicBezTo>
                <a:cubicBezTo>
                  <a:pt x="179" y="205"/>
                  <a:pt x="179" y="204"/>
                  <a:pt x="178" y="201"/>
                </a:cubicBezTo>
                <a:cubicBezTo>
                  <a:pt x="178" y="198"/>
                  <a:pt x="177" y="192"/>
                  <a:pt x="174" y="162"/>
                </a:cubicBezTo>
                <a:cubicBezTo>
                  <a:pt x="172" y="136"/>
                  <a:pt x="170" y="126"/>
                  <a:pt x="168" y="119"/>
                </a:cubicBezTo>
                <a:cubicBezTo>
                  <a:pt x="166" y="110"/>
                  <a:pt x="165" y="106"/>
                  <a:pt x="167" y="91"/>
                </a:cubicBezTo>
                <a:cubicBezTo>
                  <a:pt x="169" y="75"/>
                  <a:pt x="169" y="74"/>
                  <a:pt x="170" y="72"/>
                </a:cubicBezTo>
                <a:cubicBezTo>
                  <a:pt x="170" y="70"/>
                  <a:pt x="171" y="68"/>
                  <a:pt x="173" y="55"/>
                </a:cubicBezTo>
                <a:cubicBezTo>
                  <a:pt x="176" y="34"/>
                  <a:pt x="176" y="10"/>
                  <a:pt x="175" y="0"/>
                </a:cubicBezTo>
                <a:cubicBezTo>
                  <a:pt x="75" y="0"/>
                  <a:pt x="75" y="0"/>
                  <a:pt x="75" y="0"/>
                </a:cubicBezTo>
                <a:cubicBezTo>
                  <a:pt x="75" y="1"/>
                  <a:pt x="75" y="1"/>
                  <a:pt x="75" y="1"/>
                </a:cubicBezTo>
                <a:cubicBezTo>
                  <a:pt x="75" y="1"/>
                  <a:pt x="75" y="2"/>
                  <a:pt x="75" y="2"/>
                </a:cubicBezTo>
                <a:cubicBezTo>
                  <a:pt x="75" y="2"/>
                  <a:pt x="75" y="3"/>
                  <a:pt x="75" y="3"/>
                </a:cubicBezTo>
                <a:cubicBezTo>
                  <a:pt x="75" y="3"/>
                  <a:pt x="75" y="4"/>
                  <a:pt x="74" y="4"/>
                </a:cubicBezTo>
                <a:cubicBezTo>
                  <a:pt x="74" y="5"/>
                  <a:pt x="74" y="5"/>
                  <a:pt x="74" y="5"/>
                </a:cubicBezTo>
                <a:cubicBezTo>
                  <a:pt x="74" y="6"/>
                  <a:pt x="74" y="7"/>
                  <a:pt x="74" y="7"/>
                </a:cubicBezTo>
                <a:cubicBezTo>
                  <a:pt x="73" y="8"/>
                  <a:pt x="73" y="8"/>
                  <a:pt x="73" y="8"/>
                </a:cubicBezTo>
                <a:cubicBezTo>
                  <a:pt x="73" y="9"/>
                  <a:pt x="73" y="10"/>
                  <a:pt x="72" y="12"/>
                </a:cubicBezTo>
                <a:cubicBezTo>
                  <a:pt x="69" y="23"/>
                  <a:pt x="66" y="27"/>
                  <a:pt x="60" y="34"/>
                </a:cubicBezTo>
                <a:cubicBezTo>
                  <a:pt x="57" y="37"/>
                  <a:pt x="54" y="41"/>
                  <a:pt x="49" y="47"/>
                </a:cubicBezTo>
                <a:cubicBezTo>
                  <a:pt x="40" y="59"/>
                  <a:pt x="36" y="65"/>
                  <a:pt x="31" y="73"/>
                </a:cubicBezTo>
                <a:cubicBezTo>
                  <a:pt x="28" y="78"/>
                  <a:pt x="25" y="83"/>
                  <a:pt x="20" y="89"/>
                </a:cubicBezTo>
                <a:cubicBezTo>
                  <a:pt x="18" y="93"/>
                  <a:pt x="17" y="95"/>
                  <a:pt x="16" y="96"/>
                </a:cubicBezTo>
                <a:cubicBezTo>
                  <a:pt x="17" y="96"/>
                  <a:pt x="17" y="96"/>
                  <a:pt x="17" y="96"/>
                </a:cubicBezTo>
                <a:cubicBezTo>
                  <a:pt x="20" y="98"/>
                  <a:pt x="23" y="100"/>
                  <a:pt x="25" y="104"/>
                </a:cubicBezTo>
                <a:cubicBezTo>
                  <a:pt x="26" y="105"/>
                  <a:pt x="26" y="105"/>
                  <a:pt x="26" y="106"/>
                </a:cubicBezTo>
                <a:cubicBezTo>
                  <a:pt x="26" y="106"/>
                  <a:pt x="26" y="107"/>
                  <a:pt x="27" y="107"/>
                </a:cubicBezTo>
                <a:cubicBezTo>
                  <a:pt x="27" y="107"/>
                  <a:pt x="27" y="108"/>
                  <a:pt x="27" y="108"/>
                </a:cubicBezTo>
                <a:cubicBezTo>
                  <a:pt x="27" y="109"/>
                  <a:pt x="27" y="109"/>
                  <a:pt x="27" y="109"/>
                </a:cubicBezTo>
                <a:cubicBezTo>
                  <a:pt x="27" y="110"/>
                  <a:pt x="27" y="110"/>
                  <a:pt x="27" y="111"/>
                </a:cubicBezTo>
                <a:cubicBezTo>
                  <a:pt x="27" y="111"/>
                  <a:pt x="27" y="112"/>
                  <a:pt x="27" y="112"/>
                </a:cubicBezTo>
                <a:cubicBezTo>
                  <a:pt x="27" y="113"/>
                  <a:pt x="27" y="113"/>
                  <a:pt x="27" y="114"/>
                </a:cubicBezTo>
                <a:cubicBezTo>
                  <a:pt x="27" y="114"/>
                  <a:pt x="27" y="114"/>
                  <a:pt x="27" y="115"/>
                </a:cubicBezTo>
                <a:cubicBezTo>
                  <a:pt x="27" y="115"/>
                  <a:pt x="27" y="116"/>
                  <a:pt x="27" y="116"/>
                </a:cubicBezTo>
                <a:cubicBezTo>
                  <a:pt x="27" y="117"/>
                  <a:pt x="27" y="117"/>
                  <a:pt x="27" y="118"/>
                </a:cubicBezTo>
                <a:cubicBezTo>
                  <a:pt x="27" y="118"/>
                  <a:pt x="27" y="119"/>
                  <a:pt x="27" y="119"/>
                </a:cubicBezTo>
                <a:cubicBezTo>
                  <a:pt x="27" y="120"/>
                  <a:pt x="27" y="120"/>
                  <a:pt x="27" y="121"/>
                </a:cubicBezTo>
                <a:cubicBezTo>
                  <a:pt x="27" y="121"/>
                  <a:pt x="27" y="122"/>
                  <a:pt x="27" y="122"/>
                </a:cubicBezTo>
                <a:cubicBezTo>
                  <a:pt x="27" y="123"/>
                  <a:pt x="27" y="123"/>
                  <a:pt x="26" y="123"/>
                </a:cubicBezTo>
                <a:cubicBezTo>
                  <a:pt x="26" y="124"/>
                  <a:pt x="26" y="124"/>
                  <a:pt x="26" y="125"/>
                </a:cubicBezTo>
                <a:cubicBezTo>
                  <a:pt x="26" y="125"/>
                  <a:pt x="26" y="126"/>
                  <a:pt x="26" y="126"/>
                </a:cubicBezTo>
                <a:cubicBezTo>
                  <a:pt x="26" y="127"/>
                  <a:pt x="26" y="127"/>
                  <a:pt x="25" y="128"/>
                </a:cubicBezTo>
                <a:cubicBezTo>
                  <a:pt x="25" y="128"/>
                  <a:pt x="25" y="129"/>
                  <a:pt x="25" y="129"/>
                </a:cubicBezTo>
                <a:cubicBezTo>
                  <a:pt x="25" y="129"/>
                  <a:pt x="25" y="130"/>
                  <a:pt x="25" y="130"/>
                </a:cubicBezTo>
                <a:cubicBezTo>
                  <a:pt x="25" y="131"/>
                  <a:pt x="24" y="131"/>
                  <a:pt x="24" y="132"/>
                </a:cubicBezTo>
                <a:cubicBezTo>
                  <a:pt x="24" y="132"/>
                  <a:pt x="24" y="132"/>
                  <a:pt x="24" y="133"/>
                </a:cubicBezTo>
                <a:cubicBezTo>
                  <a:pt x="24" y="133"/>
                  <a:pt x="24" y="134"/>
                  <a:pt x="24" y="134"/>
                </a:cubicBezTo>
                <a:cubicBezTo>
                  <a:pt x="23" y="134"/>
                  <a:pt x="23" y="135"/>
                  <a:pt x="23" y="135"/>
                </a:cubicBezTo>
                <a:cubicBezTo>
                  <a:pt x="22" y="137"/>
                  <a:pt x="22" y="139"/>
                  <a:pt x="21" y="141"/>
                </a:cubicBezTo>
                <a:cubicBezTo>
                  <a:pt x="21" y="141"/>
                  <a:pt x="21" y="141"/>
                  <a:pt x="21" y="141"/>
                </a:cubicBezTo>
                <a:cubicBezTo>
                  <a:pt x="21" y="147"/>
                  <a:pt x="22" y="157"/>
                  <a:pt x="23" y="160"/>
                </a:cubicBezTo>
                <a:cubicBezTo>
                  <a:pt x="25" y="165"/>
                  <a:pt x="25" y="165"/>
                  <a:pt x="28" y="168"/>
                </a:cubicBezTo>
                <a:cubicBezTo>
                  <a:pt x="30" y="170"/>
                  <a:pt x="30" y="170"/>
                  <a:pt x="30" y="170"/>
                </a:cubicBezTo>
                <a:cubicBezTo>
                  <a:pt x="33" y="174"/>
                  <a:pt x="35" y="177"/>
                  <a:pt x="37" y="179"/>
                </a:cubicBezTo>
                <a:cubicBezTo>
                  <a:pt x="37" y="180"/>
                  <a:pt x="37" y="181"/>
                  <a:pt x="38" y="181"/>
                </a:cubicBezTo>
                <a:cubicBezTo>
                  <a:pt x="41" y="185"/>
                  <a:pt x="38" y="191"/>
                  <a:pt x="34" y="196"/>
                </a:cubicBezTo>
                <a:cubicBezTo>
                  <a:pt x="32" y="199"/>
                  <a:pt x="29" y="203"/>
                  <a:pt x="28" y="206"/>
                </a:cubicBezTo>
                <a:cubicBezTo>
                  <a:pt x="27" y="208"/>
                  <a:pt x="26" y="210"/>
                  <a:pt x="25" y="212"/>
                </a:cubicBezTo>
                <a:cubicBezTo>
                  <a:pt x="22" y="218"/>
                  <a:pt x="19" y="224"/>
                  <a:pt x="16" y="232"/>
                </a:cubicBezTo>
                <a:cubicBezTo>
                  <a:pt x="14" y="236"/>
                  <a:pt x="15" y="238"/>
                  <a:pt x="15" y="241"/>
                </a:cubicBezTo>
                <a:cubicBezTo>
                  <a:pt x="16" y="247"/>
                  <a:pt x="16" y="252"/>
                  <a:pt x="11" y="260"/>
                </a:cubicBezTo>
                <a:cubicBezTo>
                  <a:pt x="8" y="263"/>
                  <a:pt x="5" y="266"/>
                  <a:pt x="3" y="268"/>
                </a:cubicBezTo>
                <a:cubicBezTo>
                  <a:pt x="2" y="269"/>
                  <a:pt x="0" y="270"/>
                  <a:pt x="0" y="271"/>
                </a:cubicBezTo>
                <a:cubicBezTo>
                  <a:pt x="1" y="274"/>
                  <a:pt x="1" y="277"/>
                  <a:pt x="1" y="279"/>
                </a:cubicBezTo>
                <a:cubicBezTo>
                  <a:pt x="2" y="279"/>
                  <a:pt x="4" y="279"/>
                  <a:pt x="6" y="279"/>
                </a:cubicBezTo>
                <a:cubicBezTo>
                  <a:pt x="8" y="279"/>
                  <a:pt x="8" y="279"/>
                  <a:pt x="8" y="279"/>
                </a:cubicBezTo>
                <a:cubicBezTo>
                  <a:pt x="9" y="279"/>
                  <a:pt x="10" y="279"/>
                  <a:pt x="10" y="279"/>
                </a:cubicBezTo>
                <a:cubicBezTo>
                  <a:pt x="13" y="279"/>
                  <a:pt x="16" y="279"/>
                  <a:pt x="17" y="281"/>
                </a:cubicBezTo>
                <a:cubicBezTo>
                  <a:pt x="19" y="280"/>
                  <a:pt x="23" y="279"/>
                  <a:pt x="28" y="277"/>
                </a:cubicBezTo>
                <a:cubicBezTo>
                  <a:pt x="29" y="277"/>
                  <a:pt x="29" y="277"/>
                  <a:pt x="29" y="277"/>
                </a:cubicBezTo>
                <a:cubicBezTo>
                  <a:pt x="41" y="274"/>
                  <a:pt x="46" y="271"/>
                  <a:pt x="49" y="270"/>
                </a:cubicBezTo>
                <a:cubicBezTo>
                  <a:pt x="52" y="269"/>
                  <a:pt x="54" y="268"/>
                  <a:pt x="56" y="268"/>
                </a:cubicBezTo>
                <a:cubicBezTo>
                  <a:pt x="57" y="268"/>
                  <a:pt x="59" y="268"/>
                  <a:pt x="61" y="268"/>
                </a:cubicBezTo>
                <a:cubicBezTo>
                  <a:pt x="64" y="269"/>
                  <a:pt x="66" y="270"/>
                  <a:pt x="68" y="271"/>
                </a:cubicBezTo>
                <a:cubicBezTo>
                  <a:pt x="69" y="272"/>
                  <a:pt x="70" y="272"/>
                  <a:pt x="73" y="272"/>
                </a:cubicBezTo>
                <a:cubicBezTo>
                  <a:pt x="74" y="272"/>
                  <a:pt x="75" y="272"/>
                  <a:pt x="75" y="272"/>
                </a:cubicBezTo>
                <a:cubicBezTo>
                  <a:pt x="77" y="272"/>
                  <a:pt x="79" y="272"/>
                  <a:pt x="82" y="272"/>
                </a:cubicBezTo>
                <a:cubicBezTo>
                  <a:pt x="89" y="272"/>
                  <a:pt x="95" y="269"/>
                  <a:pt x="100" y="268"/>
                </a:cubicBezTo>
                <a:cubicBezTo>
                  <a:pt x="103" y="266"/>
                  <a:pt x="105" y="266"/>
                  <a:pt x="107" y="266"/>
                </a:cubicBezTo>
                <a:cubicBezTo>
                  <a:pt x="110" y="266"/>
                  <a:pt x="112" y="267"/>
                  <a:pt x="112" y="268"/>
                </a:cubicBezTo>
                <a:cubicBezTo>
                  <a:pt x="114" y="272"/>
                  <a:pt x="114" y="276"/>
                  <a:pt x="113" y="279"/>
                </a:cubicBezTo>
                <a:cubicBezTo>
                  <a:pt x="111" y="287"/>
                  <a:pt x="108" y="292"/>
                  <a:pt x="105" y="295"/>
                </a:cubicBezTo>
                <a:cubicBezTo>
                  <a:pt x="105" y="296"/>
                  <a:pt x="104" y="296"/>
                  <a:pt x="104" y="297"/>
                </a:cubicBezTo>
                <a:cubicBezTo>
                  <a:pt x="104" y="297"/>
                  <a:pt x="104" y="297"/>
                  <a:pt x="105" y="298"/>
                </a:cubicBezTo>
                <a:cubicBezTo>
                  <a:pt x="110" y="300"/>
                  <a:pt x="113" y="300"/>
                  <a:pt x="115" y="300"/>
                </a:cubicBezTo>
                <a:cubicBezTo>
                  <a:pt x="119" y="301"/>
                  <a:pt x="123" y="301"/>
                  <a:pt x="125" y="309"/>
                </a:cubicBezTo>
                <a:cubicBezTo>
                  <a:pt x="126" y="311"/>
                  <a:pt x="126" y="312"/>
                  <a:pt x="126" y="313"/>
                </a:cubicBezTo>
                <a:cubicBezTo>
                  <a:pt x="128" y="312"/>
                  <a:pt x="131" y="310"/>
                  <a:pt x="135" y="310"/>
                </a:cubicBezTo>
                <a:cubicBezTo>
                  <a:pt x="139" y="308"/>
                  <a:pt x="141" y="308"/>
                  <a:pt x="143" y="308"/>
                </a:cubicBezTo>
                <a:cubicBezTo>
                  <a:pt x="144" y="308"/>
                  <a:pt x="145" y="308"/>
                  <a:pt x="146" y="308"/>
                </a:cubicBezTo>
                <a:cubicBezTo>
                  <a:pt x="147" y="309"/>
                  <a:pt x="148" y="309"/>
                  <a:pt x="151" y="309"/>
                </a:cubicBezTo>
                <a:cubicBezTo>
                  <a:pt x="154" y="310"/>
                  <a:pt x="156" y="310"/>
                  <a:pt x="158" y="311"/>
                </a:cubicBezTo>
                <a:cubicBezTo>
                  <a:pt x="159" y="311"/>
                  <a:pt x="160" y="311"/>
                  <a:pt x="161" y="311"/>
                </a:cubicBezTo>
                <a:cubicBezTo>
                  <a:pt x="162" y="311"/>
                  <a:pt x="165" y="310"/>
                  <a:pt x="171" y="308"/>
                </a:cubicBezTo>
                <a:cubicBezTo>
                  <a:pt x="173" y="307"/>
                  <a:pt x="175" y="307"/>
                  <a:pt x="177" y="307"/>
                </a:cubicBezTo>
                <a:cubicBezTo>
                  <a:pt x="176" y="304"/>
                  <a:pt x="176" y="300"/>
                  <a:pt x="177" y="283"/>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0" name="Freeform 19"/>
          <p:cNvSpPr>
            <a:spLocks/>
          </p:cNvSpPr>
          <p:nvPr/>
        </p:nvSpPr>
        <p:spPr bwMode="auto">
          <a:xfrm>
            <a:off x="6582681" y="5930337"/>
            <a:ext cx="1361838" cy="1039092"/>
          </a:xfrm>
          <a:custGeom>
            <a:avLst/>
            <a:gdLst>
              <a:gd name="T0" fmla="*/ 361 w 378"/>
              <a:gd name="T1" fmla="*/ 285 h 288"/>
              <a:gd name="T2" fmla="*/ 375 w 378"/>
              <a:gd name="T3" fmla="*/ 110 h 288"/>
              <a:gd name="T4" fmla="*/ 376 w 378"/>
              <a:gd name="T5" fmla="*/ 36 h 288"/>
              <a:gd name="T6" fmla="*/ 290 w 378"/>
              <a:gd name="T7" fmla="*/ 26 h 288"/>
              <a:gd name="T8" fmla="*/ 236 w 378"/>
              <a:gd name="T9" fmla="*/ 19 h 288"/>
              <a:gd name="T10" fmla="*/ 230 w 378"/>
              <a:gd name="T11" fmla="*/ 18 h 288"/>
              <a:gd name="T12" fmla="*/ 200 w 378"/>
              <a:gd name="T13" fmla="*/ 12 h 288"/>
              <a:gd name="T14" fmla="*/ 172 w 378"/>
              <a:gd name="T15" fmla="*/ 4 h 288"/>
              <a:gd name="T16" fmla="*/ 121 w 378"/>
              <a:gd name="T17" fmla="*/ 0 h 288"/>
              <a:gd name="T18" fmla="*/ 76 w 378"/>
              <a:gd name="T19" fmla="*/ 1 h 288"/>
              <a:gd name="T20" fmla="*/ 37 w 378"/>
              <a:gd name="T21" fmla="*/ 2 h 288"/>
              <a:gd name="T22" fmla="*/ 0 w 378"/>
              <a:gd name="T23" fmla="*/ 248 h 288"/>
              <a:gd name="T24" fmla="*/ 309 w 378"/>
              <a:gd name="T25" fmla="*/ 287 h 288"/>
              <a:gd name="T26" fmla="*/ 324 w 378"/>
              <a:gd name="T27" fmla="*/ 288 h 288"/>
              <a:gd name="T28" fmla="*/ 361 w 378"/>
              <a:gd name="T29" fmla="*/ 28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8" h="288">
                <a:moveTo>
                  <a:pt x="361" y="285"/>
                </a:moveTo>
                <a:cubicBezTo>
                  <a:pt x="375" y="110"/>
                  <a:pt x="375" y="110"/>
                  <a:pt x="375" y="110"/>
                </a:cubicBezTo>
                <a:cubicBezTo>
                  <a:pt x="377" y="79"/>
                  <a:pt x="378" y="45"/>
                  <a:pt x="376" y="36"/>
                </a:cubicBezTo>
                <a:cubicBezTo>
                  <a:pt x="367" y="34"/>
                  <a:pt x="319" y="29"/>
                  <a:pt x="290" y="26"/>
                </a:cubicBezTo>
                <a:cubicBezTo>
                  <a:pt x="289" y="26"/>
                  <a:pt x="263" y="23"/>
                  <a:pt x="236" y="19"/>
                </a:cubicBezTo>
                <a:cubicBezTo>
                  <a:pt x="234" y="19"/>
                  <a:pt x="232" y="18"/>
                  <a:pt x="230" y="18"/>
                </a:cubicBezTo>
                <a:cubicBezTo>
                  <a:pt x="212" y="15"/>
                  <a:pt x="208" y="14"/>
                  <a:pt x="200" y="12"/>
                </a:cubicBezTo>
                <a:cubicBezTo>
                  <a:pt x="194" y="10"/>
                  <a:pt x="187" y="8"/>
                  <a:pt x="172" y="4"/>
                </a:cubicBezTo>
                <a:cubicBezTo>
                  <a:pt x="162" y="1"/>
                  <a:pt x="146" y="0"/>
                  <a:pt x="121" y="0"/>
                </a:cubicBezTo>
                <a:cubicBezTo>
                  <a:pt x="107" y="0"/>
                  <a:pt x="92" y="1"/>
                  <a:pt x="76" y="1"/>
                </a:cubicBezTo>
                <a:cubicBezTo>
                  <a:pt x="63" y="1"/>
                  <a:pt x="50" y="2"/>
                  <a:pt x="37" y="2"/>
                </a:cubicBezTo>
                <a:cubicBezTo>
                  <a:pt x="0" y="248"/>
                  <a:pt x="0" y="248"/>
                  <a:pt x="0" y="248"/>
                </a:cubicBezTo>
                <a:cubicBezTo>
                  <a:pt x="30" y="253"/>
                  <a:pt x="209" y="284"/>
                  <a:pt x="309" y="287"/>
                </a:cubicBezTo>
                <a:cubicBezTo>
                  <a:pt x="314" y="288"/>
                  <a:pt x="320" y="288"/>
                  <a:pt x="324" y="288"/>
                </a:cubicBezTo>
                <a:cubicBezTo>
                  <a:pt x="340" y="288"/>
                  <a:pt x="352" y="287"/>
                  <a:pt x="361" y="28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1" name="Freeform 20"/>
          <p:cNvSpPr>
            <a:spLocks/>
          </p:cNvSpPr>
          <p:nvPr/>
        </p:nvSpPr>
        <p:spPr bwMode="auto">
          <a:xfrm>
            <a:off x="5659056" y="5536741"/>
            <a:ext cx="1023348" cy="1280496"/>
          </a:xfrm>
          <a:custGeom>
            <a:avLst/>
            <a:gdLst>
              <a:gd name="T0" fmla="*/ 248 w 284"/>
              <a:gd name="T1" fmla="*/ 355 h 355"/>
              <a:gd name="T2" fmla="*/ 284 w 284"/>
              <a:gd name="T3" fmla="*/ 111 h 355"/>
              <a:gd name="T4" fmla="*/ 233 w 284"/>
              <a:gd name="T5" fmla="*/ 107 h 355"/>
              <a:gd name="T6" fmla="*/ 191 w 284"/>
              <a:gd name="T7" fmla="*/ 81 h 355"/>
              <a:gd name="T8" fmla="*/ 190 w 284"/>
              <a:gd name="T9" fmla="*/ 75 h 355"/>
              <a:gd name="T10" fmla="*/ 187 w 284"/>
              <a:gd name="T11" fmla="*/ 63 h 355"/>
              <a:gd name="T12" fmla="*/ 195 w 284"/>
              <a:gd name="T13" fmla="*/ 53 h 355"/>
              <a:gd name="T14" fmla="*/ 200 w 284"/>
              <a:gd name="T15" fmla="*/ 12 h 355"/>
              <a:gd name="T16" fmla="*/ 200 w 284"/>
              <a:gd name="T17" fmla="*/ 12 h 355"/>
              <a:gd name="T18" fmla="*/ 198 w 284"/>
              <a:gd name="T19" fmla="*/ 12 h 355"/>
              <a:gd name="T20" fmla="*/ 197 w 284"/>
              <a:gd name="T21" fmla="*/ 11 h 355"/>
              <a:gd name="T22" fmla="*/ 195 w 284"/>
              <a:gd name="T23" fmla="*/ 11 h 355"/>
              <a:gd name="T24" fmla="*/ 194 w 284"/>
              <a:gd name="T25" fmla="*/ 10 h 355"/>
              <a:gd name="T26" fmla="*/ 192 w 284"/>
              <a:gd name="T27" fmla="*/ 10 h 355"/>
              <a:gd name="T28" fmla="*/ 191 w 284"/>
              <a:gd name="T29" fmla="*/ 10 h 355"/>
              <a:gd name="T30" fmla="*/ 189 w 284"/>
              <a:gd name="T31" fmla="*/ 9 h 355"/>
              <a:gd name="T32" fmla="*/ 187 w 284"/>
              <a:gd name="T33" fmla="*/ 9 h 355"/>
              <a:gd name="T34" fmla="*/ 186 w 284"/>
              <a:gd name="T35" fmla="*/ 8 h 355"/>
              <a:gd name="T36" fmla="*/ 183 w 284"/>
              <a:gd name="T37" fmla="*/ 8 h 355"/>
              <a:gd name="T38" fmla="*/ 182 w 284"/>
              <a:gd name="T39" fmla="*/ 7 h 355"/>
              <a:gd name="T40" fmla="*/ 179 w 284"/>
              <a:gd name="T41" fmla="*/ 7 h 355"/>
              <a:gd name="T42" fmla="*/ 178 w 284"/>
              <a:gd name="T43" fmla="*/ 6 h 355"/>
              <a:gd name="T44" fmla="*/ 175 w 284"/>
              <a:gd name="T45" fmla="*/ 6 h 355"/>
              <a:gd name="T46" fmla="*/ 174 w 284"/>
              <a:gd name="T47" fmla="*/ 6 h 355"/>
              <a:gd name="T48" fmla="*/ 171 w 284"/>
              <a:gd name="T49" fmla="*/ 5 h 355"/>
              <a:gd name="T50" fmla="*/ 170 w 284"/>
              <a:gd name="T51" fmla="*/ 5 h 355"/>
              <a:gd name="T52" fmla="*/ 166 w 284"/>
              <a:gd name="T53" fmla="*/ 4 h 355"/>
              <a:gd name="T54" fmla="*/ 165 w 284"/>
              <a:gd name="T55" fmla="*/ 4 h 355"/>
              <a:gd name="T56" fmla="*/ 162 w 284"/>
              <a:gd name="T57" fmla="*/ 4 h 355"/>
              <a:gd name="T58" fmla="*/ 161 w 284"/>
              <a:gd name="T59" fmla="*/ 4 h 355"/>
              <a:gd name="T60" fmla="*/ 158 w 284"/>
              <a:gd name="T61" fmla="*/ 4 h 355"/>
              <a:gd name="T62" fmla="*/ 157 w 284"/>
              <a:gd name="T63" fmla="*/ 4 h 355"/>
              <a:gd name="T64" fmla="*/ 153 w 284"/>
              <a:gd name="T65" fmla="*/ 3 h 355"/>
              <a:gd name="T66" fmla="*/ 133 w 284"/>
              <a:gd name="T67" fmla="*/ 5 h 355"/>
              <a:gd name="T68" fmla="*/ 122 w 284"/>
              <a:gd name="T69" fmla="*/ 5 h 355"/>
              <a:gd name="T70" fmla="*/ 113 w 284"/>
              <a:gd name="T71" fmla="*/ 5 h 355"/>
              <a:gd name="T72" fmla="*/ 100 w 284"/>
              <a:gd name="T73" fmla="*/ 3 h 355"/>
              <a:gd name="T74" fmla="*/ 96 w 284"/>
              <a:gd name="T75" fmla="*/ 2 h 355"/>
              <a:gd name="T76" fmla="*/ 95 w 284"/>
              <a:gd name="T77" fmla="*/ 2 h 355"/>
              <a:gd name="T78" fmla="*/ 89 w 284"/>
              <a:gd name="T79" fmla="*/ 4 h 355"/>
              <a:gd name="T80" fmla="*/ 84 w 284"/>
              <a:gd name="T81" fmla="*/ 5 h 355"/>
              <a:gd name="T82" fmla="*/ 78 w 284"/>
              <a:gd name="T83" fmla="*/ 2 h 355"/>
              <a:gd name="T84" fmla="*/ 78 w 284"/>
              <a:gd name="T85" fmla="*/ 1 h 355"/>
              <a:gd name="T86" fmla="*/ 78 w 284"/>
              <a:gd name="T87" fmla="*/ 1 h 355"/>
              <a:gd name="T88" fmla="*/ 77 w 284"/>
              <a:gd name="T89" fmla="*/ 0 h 355"/>
              <a:gd name="T90" fmla="*/ 34 w 284"/>
              <a:gd name="T91" fmla="*/ 144 h 355"/>
              <a:gd name="T92" fmla="*/ 28 w 284"/>
              <a:gd name="T93" fmla="*/ 155 h 355"/>
              <a:gd name="T94" fmla="*/ 22 w 284"/>
              <a:gd name="T95" fmla="*/ 168 h 355"/>
              <a:gd name="T96" fmla="*/ 21 w 284"/>
              <a:gd name="T97" fmla="*/ 187 h 355"/>
              <a:gd name="T98" fmla="*/ 18 w 284"/>
              <a:gd name="T99" fmla="*/ 207 h 355"/>
              <a:gd name="T100" fmla="*/ 16 w 284"/>
              <a:gd name="T101" fmla="*/ 223 h 355"/>
              <a:gd name="T102" fmla="*/ 14 w 284"/>
              <a:gd name="T103" fmla="*/ 232 h 355"/>
              <a:gd name="T104" fmla="*/ 0 w 284"/>
              <a:gd name="T105" fmla="*/ 304 h 355"/>
              <a:gd name="T106" fmla="*/ 65 w 284"/>
              <a:gd name="T107" fmla="*/ 311 h 355"/>
              <a:gd name="T108" fmla="*/ 68 w 284"/>
              <a:gd name="T109" fmla="*/ 311 h 355"/>
              <a:gd name="T110" fmla="*/ 74 w 284"/>
              <a:gd name="T111" fmla="*/ 311 h 355"/>
              <a:gd name="T112" fmla="*/ 115 w 284"/>
              <a:gd name="T113" fmla="*/ 321 h 355"/>
              <a:gd name="T114" fmla="*/ 117 w 284"/>
              <a:gd name="T115" fmla="*/ 322 h 355"/>
              <a:gd name="T116" fmla="*/ 128 w 284"/>
              <a:gd name="T117" fmla="*/ 330 h 355"/>
              <a:gd name="T118" fmla="*/ 144 w 284"/>
              <a:gd name="T119" fmla="*/ 333 h 355"/>
              <a:gd name="T120" fmla="*/ 248 w 284"/>
              <a:gd name="T121"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355">
                <a:moveTo>
                  <a:pt x="248" y="355"/>
                </a:moveTo>
                <a:cubicBezTo>
                  <a:pt x="284" y="111"/>
                  <a:pt x="284" y="111"/>
                  <a:pt x="284" y="111"/>
                </a:cubicBezTo>
                <a:cubicBezTo>
                  <a:pt x="261" y="111"/>
                  <a:pt x="245" y="110"/>
                  <a:pt x="233" y="107"/>
                </a:cubicBezTo>
                <a:cubicBezTo>
                  <a:pt x="198" y="101"/>
                  <a:pt x="194" y="92"/>
                  <a:pt x="191" y="81"/>
                </a:cubicBezTo>
                <a:cubicBezTo>
                  <a:pt x="191" y="79"/>
                  <a:pt x="190" y="77"/>
                  <a:pt x="190" y="75"/>
                </a:cubicBezTo>
                <a:cubicBezTo>
                  <a:pt x="186" y="70"/>
                  <a:pt x="187" y="66"/>
                  <a:pt x="187" y="63"/>
                </a:cubicBezTo>
                <a:cubicBezTo>
                  <a:pt x="189" y="58"/>
                  <a:pt x="193" y="55"/>
                  <a:pt x="195" y="53"/>
                </a:cubicBezTo>
                <a:cubicBezTo>
                  <a:pt x="200" y="12"/>
                  <a:pt x="200" y="12"/>
                  <a:pt x="200" y="12"/>
                </a:cubicBezTo>
                <a:cubicBezTo>
                  <a:pt x="200" y="12"/>
                  <a:pt x="200" y="12"/>
                  <a:pt x="200" y="12"/>
                </a:cubicBezTo>
                <a:cubicBezTo>
                  <a:pt x="199" y="12"/>
                  <a:pt x="199" y="12"/>
                  <a:pt x="198" y="12"/>
                </a:cubicBezTo>
                <a:cubicBezTo>
                  <a:pt x="198" y="12"/>
                  <a:pt x="197" y="11"/>
                  <a:pt x="197" y="11"/>
                </a:cubicBezTo>
                <a:cubicBezTo>
                  <a:pt x="196" y="11"/>
                  <a:pt x="196" y="11"/>
                  <a:pt x="195" y="11"/>
                </a:cubicBezTo>
                <a:cubicBezTo>
                  <a:pt x="195" y="11"/>
                  <a:pt x="194" y="11"/>
                  <a:pt x="194" y="10"/>
                </a:cubicBezTo>
                <a:cubicBezTo>
                  <a:pt x="193" y="10"/>
                  <a:pt x="193" y="10"/>
                  <a:pt x="192" y="10"/>
                </a:cubicBezTo>
                <a:cubicBezTo>
                  <a:pt x="192" y="10"/>
                  <a:pt x="191" y="10"/>
                  <a:pt x="191" y="10"/>
                </a:cubicBezTo>
                <a:cubicBezTo>
                  <a:pt x="190" y="9"/>
                  <a:pt x="190" y="9"/>
                  <a:pt x="189" y="9"/>
                </a:cubicBezTo>
                <a:cubicBezTo>
                  <a:pt x="189" y="9"/>
                  <a:pt x="188" y="9"/>
                  <a:pt x="187" y="9"/>
                </a:cubicBezTo>
                <a:cubicBezTo>
                  <a:pt x="187" y="9"/>
                  <a:pt x="186" y="8"/>
                  <a:pt x="186" y="8"/>
                </a:cubicBezTo>
                <a:cubicBezTo>
                  <a:pt x="185" y="8"/>
                  <a:pt x="184" y="8"/>
                  <a:pt x="183" y="8"/>
                </a:cubicBezTo>
                <a:cubicBezTo>
                  <a:pt x="182" y="7"/>
                  <a:pt x="182" y="7"/>
                  <a:pt x="182" y="7"/>
                </a:cubicBezTo>
                <a:cubicBezTo>
                  <a:pt x="181" y="7"/>
                  <a:pt x="180" y="7"/>
                  <a:pt x="179" y="7"/>
                </a:cubicBezTo>
                <a:cubicBezTo>
                  <a:pt x="179" y="7"/>
                  <a:pt x="178" y="7"/>
                  <a:pt x="178" y="6"/>
                </a:cubicBezTo>
                <a:cubicBezTo>
                  <a:pt x="177" y="6"/>
                  <a:pt x="176" y="6"/>
                  <a:pt x="175" y="6"/>
                </a:cubicBezTo>
                <a:cubicBezTo>
                  <a:pt x="175" y="6"/>
                  <a:pt x="174" y="6"/>
                  <a:pt x="174" y="6"/>
                </a:cubicBezTo>
                <a:cubicBezTo>
                  <a:pt x="173" y="5"/>
                  <a:pt x="172" y="5"/>
                  <a:pt x="171" y="5"/>
                </a:cubicBezTo>
                <a:cubicBezTo>
                  <a:pt x="170" y="5"/>
                  <a:pt x="170" y="5"/>
                  <a:pt x="170" y="5"/>
                </a:cubicBezTo>
                <a:cubicBezTo>
                  <a:pt x="169" y="5"/>
                  <a:pt x="167" y="5"/>
                  <a:pt x="166" y="4"/>
                </a:cubicBezTo>
                <a:cubicBezTo>
                  <a:pt x="166" y="4"/>
                  <a:pt x="165" y="4"/>
                  <a:pt x="165" y="4"/>
                </a:cubicBezTo>
                <a:cubicBezTo>
                  <a:pt x="164" y="4"/>
                  <a:pt x="163" y="4"/>
                  <a:pt x="162" y="4"/>
                </a:cubicBezTo>
                <a:cubicBezTo>
                  <a:pt x="162" y="4"/>
                  <a:pt x="161" y="4"/>
                  <a:pt x="161" y="4"/>
                </a:cubicBezTo>
                <a:cubicBezTo>
                  <a:pt x="160" y="4"/>
                  <a:pt x="159" y="4"/>
                  <a:pt x="158" y="4"/>
                </a:cubicBezTo>
                <a:cubicBezTo>
                  <a:pt x="158" y="4"/>
                  <a:pt x="157" y="4"/>
                  <a:pt x="157" y="4"/>
                </a:cubicBezTo>
                <a:cubicBezTo>
                  <a:pt x="156" y="3"/>
                  <a:pt x="155" y="3"/>
                  <a:pt x="153" y="3"/>
                </a:cubicBezTo>
                <a:cubicBezTo>
                  <a:pt x="143" y="3"/>
                  <a:pt x="138" y="4"/>
                  <a:pt x="133" y="5"/>
                </a:cubicBezTo>
                <a:cubicBezTo>
                  <a:pt x="129" y="5"/>
                  <a:pt x="126" y="5"/>
                  <a:pt x="122" y="5"/>
                </a:cubicBezTo>
                <a:cubicBezTo>
                  <a:pt x="119" y="5"/>
                  <a:pt x="116" y="5"/>
                  <a:pt x="113" y="5"/>
                </a:cubicBezTo>
                <a:cubicBezTo>
                  <a:pt x="107" y="4"/>
                  <a:pt x="103" y="4"/>
                  <a:pt x="100" y="3"/>
                </a:cubicBezTo>
                <a:cubicBezTo>
                  <a:pt x="99" y="3"/>
                  <a:pt x="97" y="2"/>
                  <a:pt x="96" y="2"/>
                </a:cubicBezTo>
                <a:cubicBezTo>
                  <a:pt x="96" y="2"/>
                  <a:pt x="95" y="2"/>
                  <a:pt x="95" y="2"/>
                </a:cubicBezTo>
                <a:cubicBezTo>
                  <a:pt x="93" y="2"/>
                  <a:pt x="92" y="3"/>
                  <a:pt x="89" y="4"/>
                </a:cubicBezTo>
                <a:cubicBezTo>
                  <a:pt x="87" y="5"/>
                  <a:pt x="86" y="5"/>
                  <a:pt x="84" y="5"/>
                </a:cubicBezTo>
                <a:cubicBezTo>
                  <a:pt x="82" y="5"/>
                  <a:pt x="80" y="3"/>
                  <a:pt x="78" y="2"/>
                </a:cubicBezTo>
                <a:cubicBezTo>
                  <a:pt x="78" y="2"/>
                  <a:pt x="78" y="2"/>
                  <a:pt x="78" y="1"/>
                </a:cubicBezTo>
                <a:cubicBezTo>
                  <a:pt x="78" y="1"/>
                  <a:pt x="78" y="1"/>
                  <a:pt x="78" y="1"/>
                </a:cubicBezTo>
                <a:cubicBezTo>
                  <a:pt x="78" y="0"/>
                  <a:pt x="78" y="0"/>
                  <a:pt x="77" y="0"/>
                </a:cubicBezTo>
                <a:cubicBezTo>
                  <a:pt x="68" y="33"/>
                  <a:pt x="35" y="141"/>
                  <a:pt x="34" y="144"/>
                </a:cubicBezTo>
                <a:cubicBezTo>
                  <a:pt x="33" y="146"/>
                  <a:pt x="32" y="148"/>
                  <a:pt x="28" y="155"/>
                </a:cubicBezTo>
                <a:cubicBezTo>
                  <a:pt x="26" y="160"/>
                  <a:pt x="24" y="164"/>
                  <a:pt x="22" y="168"/>
                </a:cubicBezTo>
                <a:cubicBezTo>
                  <a:pt x="21" y="170"/>
                  <a:pt x="21" y="180"/>
                  <a:pt x="21" y="187"/>
                </a:cubicBezTo>
                <a:cubicBezTo>
                  <a:pt x="20" y="197"/>
                  <a:pt x="20" y="203"/>
                  <a:pt x="18" y="207"/>
                </a:cubicBezTo>
                <a:cubicBezTo>
                  <a:pt x="17" y="209"/>
                  <a:pt x="16" y="218"/>
                  <a:pt x="16" y="223"/>
                </a:cubicBezTo>
                <a:cubicBezTo>
                  <a:pt x="15" y="226"/>
                  <a:pt x="15" y="229"/>
                  <a:pt x="14" y="232"/>
                </a:cubicBezTo>
                <a:cubicBezTo>
                  <a:pt x="13" y="238"/>
                  <a:pt x="3" y="287"/>
                  <a:pt x="0" y="304"/>
                </a:cubicBezTo>
                <a:cubicBezTo>
                  <a:pt x="12" y="306"/>
                  <a:pt x="44" y="311"/>
                  <a:pt x="65" y="311"/>
                </a:cubicBezTo>
                <a:cubicBezTo>
                  <a:pt x="66" y="311"/>
                  <a:pt x="67" y="311"/>
                  <a:pt x="68" y="311"/>
                </a:cubicBezTo>
                <a:cubicBezTo>
                  <a:pt x="70" y="311"/>
                  <a:pt x="72" y="311"/>
                  <a:pt x="74" y="311"/>
                </a:cubicBezTo>
                <a:cubicBezTo>
                  <a:pt x="95" y="311"/>
                  <a:pt x="102" y="315"/>
                  <a:pt x="115" y="321"/>
                </a:cubicBezTo>
                <a:cubicBezTo>
                  <a:pt x="117" y="322"/>
                  <a:pt x="117" y="322"/>
                  <a:pt x="117" y="322"/>
                </a:cubicBezTo>
                <a:cubicBezTo>
                  <a:pt x="124" y="325"/>
                  <a:pt x="126" y="328"/>
                  <a:pt x="128" y="330"/>
                </a:cubicBezTo>
                <a:cubicBezTo>
                  <a:pt x="130" y="332"/>
                  <a:pt x="131" y="333"/>
                  <a:pt x="144" y="333"/>
                </a:cubicBezTo>
                <a:cubicBezTo>
                  <a:pt x="165" y="334"/>
                  <a:pt x="230" y="351"/>
                  <a:pt x="248" y="35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2" name="Freeform 21"/>
          <p:cNvSpPr>
            <a:spLocks/>
          </p:cNvSpPr>
          <p:nvPr/>
        </p:nvSpPr>
        <p:spPr bwMode="auto">
          <a:xfrm>
            <a:off x="5417643" y="3752456"/>
            <a:ext cx="1070578" cy="1792170"/>
          </a:xfrm>
          <a:custGeom>
            <a:avLst/>
            <a:gdLst>
              <a:gd name="T0" fmla="*/ 75 w 297"/>
              <a:gd name="T1" fmla="*/ 190 h 497"/>
              <a:gd name="T2" fmla="*/ 79 w 297"/>
              <a:gd name="T3" fmla="*/ 193 h 497"/>
              <a:gd name="T4" fmla="*/ 83 w 297"/>
              <a:gd name="T5" fmla="*/ 198 h 497"/>
              <a:gd name="T6" fmla="*/ 85 w 297"/>
              <a:gd name="T7" fmla="*/ 202 h 497"/>
              <a:gd name="T8" fmla="*/ 47 w 297"/>
              <a:gd name="T9" fmla="*/ 257 h 497"/>
              <a:gd name="T10" fmla="*/ 22 w 297"/>
              <a:gd name="T11" fmla="*/ 280 h 497"/>
              <a:gd name="T12" fmla="*/ 23 w 297"/>
              <a:gd name="T13" fmla="*/ 287 h 497"/>
              <a:gd name="T14" fmla="*/ 26 w 297"/>
              <a:gd name="T15" fmla="*/ 289 h 497"/>
              <a:gd name="T16" fmla="*/ 27 w 297"/>
              <a:gd name="T17" fmla="*/ 290 h 497"/>
              <a:gd name="T18" fmla="*/ 32 w 297"/>
              <a:gd name="T19" fmla="*/ 291 h 497"/>
              <a:gd name="T20" fmla="*/ 35 w 297"/>
              <a:gd name="T21" fmla="*/ 292 h 497"/>
              <a:gd name="T22" fmla="*/ 32 w 297"/>
              <a:gd name="T23" fmla="*/ 320 h 497"/>
              <a:gd name="T24" fmla="*/ 4 w 297"/>
              <a:gd name="T25" fmla="*/ 410 h 497"/>
              <a:gd name="T26" fmla="*/ 3 w 297"/>
              <a:gd name="T27" fmla="*/ 414 h 497"/>
              <a:gd name="T28" fmla="*/ 2 w 297"/>
              <a:gd name="T29" fmla="*/ 418 h 497"/>
              <a:gd name="T30" fmla="*/ 1 w 297"/>
              <a:gd name="T31" fmla="*/ 422 h 497"/>
              <a:gd name="T32" fmla="*/ 0 w 297"/>
              <a:gd name="T33" fmla="*/ 428 h 497"/>
              <a:gd name="T34" fmla="*/ 16 w 297"/>
              <a:gd name="T35" fmla="*/ 436 h 497"/>
              <a:gd name="T36" fmla="*/ 25 w 297"/>
              <a:gd name="T37" fmla="*/ 434 h 497"/>
              <a:gd name="T38" fmla="*/ 44 w 297"/>
              <a:gd name="T39" fmla="*/ 444 h 497"/>
              <a:gd name="T40" fmla="*/ 82 w 297"/>
              <a:gd name="T41" fmla="*/ 466 h 497"/>
              <a:gd name="T42" fmla="*/ 112 w 297"/>
              <a:gd name="T43" fmla="*/ 468 h 497"/>
              <a:gd name="T44" fmla="*/ 120 w 297"/>
              <a:gd name="T45" fmla="*/ 463 h 497"/>
              <a:gd name="T46" fmla="*/ 142 w 297"/>
              <a:gd name="T47" fmla="*/ 477 h 497"/>
              <a:gd name="T48" fmla="*/ 150 w 297"/>
              <a:gd name="T49" fmla="*/ 487 h 497"/>
              <a:gd name="T50" fmla="*/ 169 w 297"/>
              <a:gd name="T51" fmla="*/ 488 h 497"/>
              <a:gd name="T52" fmla="*/ 220 w 297"/>
              <a:gd name="T53" fmla="*/ 488 h 497"/>
              <a:gd name="T54" fmla="*/ 296 w 297"/>
              <a:gd name="T55" fmla="*/ 347 h 497"/>
              <a:gd name="T56" fmla="*/ 247 w 297"/>
              <a:gd name="T57" fmla="*/ 346 h 497"/>
              <a:gd name="T58" fmla="*/ 232 w 297"/>
              <a:gd name="T59" fmla="*/ 349 h 497"/>
              <a:gd name="T60" fmla="*/ 219 w 297"/>
              <a:gd name="T61" fmla="*/ 340 h 497"/>
              <a:gd name="T62" fmla="*/ 206 w 297"/>
              <a:gd name="T63" fmla="*/ 282 h 497"/>
              <a:gd name="T64" fmla="*/ 182 w 297"/>
              <a:gd name="T65" fmla="*/ 252 h 497"/>
              <a:gd name="T66" fmla="*/ 170 w 297"/>
              <a:gd name="T67" fmla="*/ 249 h 497"/>
              <a:gd name="T68" fmla="*/ 168 w 297"/>
              <a:gd name="T69" fmla="*/ 229 h 497"/>
              <a:gd name="T70" fmla="*/ 184 w 297"/>
              <a:gd name="T71" fmla="*/ 211 h 497"/>
              <a:gd name="T72" fmla="*/ 186 w 297"/>
              <a:gd name="T73" fmla="*/ 210 h 497"/>
              <a:gd name="T74" fmla="*/ 189 w 297"/>
              <a:gd name="T75" fmla="*/ 214 h 497"/>
              <a:gd name="T76" fmla="*/ 202 w 297"/>
              <a:gd name="T77" fmla="*/ 198 h 497"/>
              <a:gd name="T78" fmla="*/ 196 w 297"/>
              <a:gd name="T79" fmla="*/ 194 h 497"/>
              <a:gd name="T80" fmla="*/ 173 w 297"/>
              <a:gd name="T81" fmla="*/ 178 h 497"/>
              <a:gd name="T82" fmla="*/ 170 w 297"/>
              <a:gd name="T83" fmla="*/ 156 h 497"/>
              <a:gd name="T84" fmla="*/ 142 w 297"/>
              <a:gd name="T85" fmla="*/ 129 h 497"/>
              <a:gd name="T86" fmla="*/ 141 w 297"/>
              <a:gd name="T87" fmla="*/ 100 h 497"/>
              <a:gd name="T88" fmla="*/ 140 w 297"/>
              <a:gd name="T89" fmla="*/ 69 h 497"/>
              <a:gd name="T90" fmla="*/ 69 w 297"/>
              <a:gd name="T91" fmla="*/ 185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7" h="497">
                <a:moveTo>
                  <a:pt x="69" y="185"/>
                </a:moveTo>
                <a:cubicBezTo>
                  <a:pt x="70" y="186"/>
                  <a:pt x="72" y="187"/>
                  <a:pt x="74" y="189"/>
                </a:cubicBezTo>
                <a:cubicBezTo>
                  <a:pt x="74" y="189"/>
                  <a:pt x="75" y="189"/>
                  <a:pt x="75" y="190"/>
                </a:cubicBezTo>
                <a:cubicBezTo>
                  <a:pt x="75" y="190"/>
                  <a:pt x="76" y="190"/>
                  <a:pt x="76" y="191"/>
                </a:cubicBezTo>
                <a:cubicBezTo>
                  <a:pt x="77" y="191"/>
                  <a:pt x="77" y="192"/>
                  <a:pt x="78" y="192"/>
                </a:cubicBezTo>
                <a:cubicBezTo>
                  <a:pt x="78" y="193"/>
                  <a:pt x="78" y="193"/>
                  <a:pt x="79" y="193"/>
                </a:cubicBezTo>
                <a:cubicBezTo>
                  <a:pt x="79" y="194"/>
                  <a:pt x="80" y="194"/>
                  <a:pt x="80" y="195"/>
                </a:cubicBezTo>
                <a:cubicBezTo>
                  <a:pt x="80" y="195"/>
                  <a:pt x="81" y="195"/>
                  <a:pt x="81" y="195"/>
                </a:cubicBezTo>
                <a:cubicBezTo>
                  <a:pt x="82" y="196"/>
                  <a:pt x="82" y="197"/>
                  <a:pt x="83" y="198"/>
                </a:cubicBezTo>
                <a:cubicBezTo>
                  <a:pt x="83" y="198"/>
                  <a:pt x="83" y="198"/>
                  <a:pt x="83" y="198"/>
                </a:cubicBezTo>
                <a:cubicBezTo>
                  <a:pt x="83" y="199"/>
                  <a:pt x="84" y="200"/>
                  <a:pt x="84" y="201"/>
                </a:cubicBezTo>
                <a:cubicBezTo>
                  <a:pt x="84" y="201"/>
                  <a:pt x="84" y="202"/>
                  <a:pt x="85" y="202"/>
                </a:cubicBezTo>
                <a:cubicBezTo>
                  <a:pt x="85" y="203"/>
                  <a:pt x="85" y="204"/>
                  <a:pt x="86" y="205"/>
                </a:cubicBezTo>
                <a:cubicBezTo>
                  <a:pt x="87" y="209"/>
                  <a:pt x="87" y="216"/>
                  <a:pt x="81" y="224"/>
                </a:cubicBezTo>
                <a:cubicBezTo>
                  <a:pt x="68" y="243"/>
                  <a:pt x="57" y="250"/>
                  <a:pt x="47" y="257"/>
                </a:cubicBezTo>
                <a:cubicBezTo>
                  <a:pt x="44" y="259"/>
                  <a:pt x="44" y="259"/>
                  <a:pt x="44" y="259"/>
                </a:cubicBezTo>
                <a:cubicBezTo>
                  <a:pt x="36" y="264"/>
                  <a:pt x="24" y="272"/>
                  <a:pt x="23" y="276"/>
                </a:cubicBezTo>
                <a:cubicBezTo>
                  <a:pt x="23" y="278"/>
                  <a:pt x="22" y="279"/>
                  <a:pt x="22" y="280"/>
                </a:cubicBezTo>
                <a:cubicBezTo>
                  <a:pt x="21" y="283"/>
                  <a:pt x="21" y="283"/>
                  <a:pt x="22" y="286"/>
                </a:cubicBezTo>
                <a:cubicBezTo>
                  <a:pt x="22" y="286"/>
                  <a:pt x="23" y="286"/>
                  <a:pt x="23" y="287"/>
                </a:cubicBezTo>
                <a:cubicBezTo>
                  <a:pt x="23" y="287"/>
                  <a:pt x="23" y="287"/>
                  <a:pt x="23" y="287"/>
                </a:cubicBezTo>
                <a:cubicBezTo>
                  <a:pt x="24" y="287"/>
                  <a:pt x="24" y="288"/>
                  <a:pt x="24" y="288"/>
                </a:cubicBezTo>
                <a:cubicBezTo>
                  <a:pt x="24" y="288"/>
                  <a:pt x="25" y="288"/>
                  <a:pt x="25" y="288"/>
                </a:cubicBezTo>
                <a:cubicBezTo>
                  <a:pt x="25" y="288"/>
                  <a:pt x="25" y="288"/>
                  <a:pt x="26" y="289"/>
                </a:cubicBezTo>
                <a:cubicBezTo>
                  <a:pt x="26" y="289"/>
                  <a:pt x="26" y="289"/>
                  <a:pt x="26" y="289"/>
                </a:cubicBezTo>
                <a:cubicBezTo>
                  <a:pt x="26" y="289"/>
                  <a:pt x="27" y="289"/>
                  <a:pt x="27" y="290"/>
                </a:cubicBezTo>
                <a:cubicBezTo>
                  <a:pt x="27" y="290"/>
                  <a:pt x="27" y="290"/>
                  <a:pt x="27" y="290"/>
                </a:cubicBezTo>
                <a:cubicBezTo>
                  <a:pt x="28" y="290"/>
                  <a:pt x="29" y="290"/>
                  <a:pt x="30" y="291"/>
                </a:cubicBezTo>
                <a:cubicBezTo>
                  <a:pt x="31" y="291"/>
                  <a:pt x="31" y="291"/>
                  <a:pt x="31" y="291"/>
                </a:cubicBezTo>
                <a:cubicBezTo>
                  <a:pt x="31" y="291"/>
                  <a:pt x="31" y="291"/>
                  <a:pt x="32" y="291"/>
                </a:cubicBezTo>
                <a:cubicBezTo>
                  <a:pt x="32" y="291"/>
                  <a:pt x="33" y="291"/>
                  <a:pt x="33" y="291"/>
                </a:cubicBezTo>
                <a:cubicBezTo>
                  <a:pt x="33" y="291"/>
                  <a:pt x="33" y="291"/>
                  <a:pt x="33" y="291"/>
                </a:cubicBezTo>
                <a:cubicBezTo>
                  <a:pt x="35" y="292"/>
                  <a:pt x="35" y="292"/>
                  <a:pt x="35" y="292"/>
                </a:cubicBezTo>
                <a:cubicBezTo>
                  <a:pt x="36" y="294"/>
                  <a:pt x="36" y="294"/>
                  <a:pt x="36" y="294"/>
                </a:cubicBezTo>
                <a:cubicBezTo>
                  <a:pt x="38" y="297"/>
                  <a:pt x="39" y="306"/>
                  <a:pt x="34" y="316"/>
                </a:cubicBezTo>
                <a:cubicBezTo>
                  <a:pt x="33" y="317"/>
                  <a:pt x="32" y="318"/>
                  <a:pt x="32" y="320"/>
                </a:cubicBezTo>
                <a:cubicBezTo>
                  <a:pt x="27" y="331"/>
                  <a:pt x="20" y="357"/>
                  <a:pt x="17" y="371"/>
                </a:cubicBezTo>
                <a:cubicBezTo>
                  <a:pt x="16" y="377"/>
                  <a:pt x="14" y="383"/>
                  <a:pt x="12" y="388"/>
                </a:cubicBezTo>
                <a:cubicBezTo>
                  <a:pt x="9" y="397"/>
                  <a:pt x="6" y="405"/>
                  <a:pt x="4" y="410"/>
                </a:cubicBezTo>
                <a:cubicBezTo>
                  <a:pt x="3" y="412"/>
                  <a:pt x="3" y="412"/>
                  <a:pt x="3" y="412"/>
                </a:cubicBezTo>
                <a:cubicBezTo>
                  <a:pt x="3" y="412"/>
                  <a:pt x="3" y="413"/>
                  <a:pt x="3" y="413"/>
                </a:cubicBezTo>
                <a:cubicBezTo>
                  <a:pt x="3" y="414"/>
                  <a:pt x="3" y="414"/>
                  <a:pt x="3" y="414"/>
                </a:cubicBezTo>
                <a:cubicBezTo>
                  <a:pt x="2" y="414"/>
                  <a:pt x="2" y="415"/>
                  <a:pt x="2" y="415"/>
                </a:cubicBezTo>
                <a:cubicBezTo>
                  <a:pt x="2" y="416"/>
                  <a:pt x="2" y="416"/>
                  <a:pt x="2" y="416"/>
                </a:cubicBezTo>
                <a:cubicBezTo>
                  <a:pt x="2" y="417"/>
                  <a:pt x="2" y="417"/>
                  <a:pt x="2" y="418"/>
                </a:cubicBezTo>
                <a:cubicBezTo>
                  <a:pt x="2" y="418"/>
                  <a:pt x="2" y="419"/>
                  <a:pt x="2" y="419"/>
                </a:cubicBezTo>
                <a:cubicBezTo>
                  <a:pt x="1" y="420"/>
                  <a:pt x="1" y="420"/>
                  <a:pt x="1" y="421"/>
                </a:cubicBezTo>
                <a:cubicBezTo>
                  <a:pt x="1" y="421"/>
                  <a:pt x="1" y="421"/>
                  <a:pt x="1" y="422"/>
                </a:cubicBezTo>
                <a:cubicBezTo>
                  <a:pt x="1" y="423"/>
                  <a:pt x="1" y="423"/>
                  <a:pt x="1" y="424"/>
                </a:cubicBezTo>
                <a:cubicBezTo>
                  <a:pt x="1" y="424"/>
                  <a:pt x="1" y="425"/>
                  <a:pt x="1" y="425"/>
                </a:cubicBezTo>
                <a:cubicBezTo>
                  <a:pt x="1" y="426"/>
                  <a:pt x="0" y="427"/>
                  <a:pt x="0" y="428"/>
                </a:cubicBezTo>
                <a:cubicBezTo>
                  <a:pt x="0" y="428"/>
                  <a:pt x="0" y="428"/>
                  <a:pt x="0" y="429"/>
                </a:cubicBezTo>
                <a:cubicBezTo>
                  <a:pt x="0" y="429"/>
                  <a:pt x="0" y="430"/>
                  <a:pt x="0" y="430"/>
                </a:cubicBezTo>
                <a:cubicBezTo>
                  <a:pt x="4" y="433"/>
                  <a:pt x="11" y="436"/>
                  <a:pt x="16" y="436"/>
                </a:cubicBezTo>
                <a:cubicBezTo>
                  <a:pt x="16" y="436"/>
                  <a:pt x="16" y="436"/>
                  <a:pt x="16" y="436"/>
                </a:cubicBezTo>
                <a:cubicBezTo>
                  <a:pt x="17" y="436"/>
                  <a:pt x="18" y="436"/>
                  <a:pt x="19" y="435"/>
                </a:cubicBezTo>
                <a:cubicBezTo>
                  <a:pt x="21" y="434"/>
                  <a:pt x="23" y="434"/>
                  <a:pt x="25" y="434"/>
                </a:cubicBezTo>
                <a:cubicBezTo>
                  <a:pt x="31" y="434"/>
                  <a:pt x="34" y="437"/>
                  <a:pt x="36" y="439"/>
                </a:cubicBezTo>
                <a:cubicBezTo>
                  <a:pt x="36" y="439"/>
                  <a:pt x="37" y="439"/>
                  <a:pt x="37" y="439"/>
                </a:cubicBezTo>
                <a:cubicBezTo>
                  <a:pt x="38" y="440"/>
                  <a:pt x="39" y="441"/>
                  <a:pt x="44" y="444"/>
                </a:cubicBezTo>
                <a:cubicBezTo>
                  <a:pt x="49" y="448"/>
                  <a:pt x="56" y="452"/>
                  <a:pt x="64" y="457"/>
                </a:cubicBezTo>
                <a:cubicBezTo>
                  <a:pt x="66" y="458"/>
                  <a:pt x="68" y="459"/>
                  <a:pt x="69" y="460"/>
                </a:cubicBezTo>
                <a:cubicBezTo>
                  <a:pt x="74" y="463"/>
                  <a:pt x="76" y="464"/>
                  <a:pt x="82" y="466"/>
                </a:cubicBezTo>
                <a:cubicBezTo>
                  <a:pt x="86" y="468"/>
                  <a:pt x="92" y="469"/>
                  <a:pt x="101" y="471"/>
                </a:cubicBezTo>
                <a:cubicBezTo>
                  <a:pt x="106" y="473"/>
                  <a:pt x="109" y="473"/>
                  <a:pt x="112" y="473"/>
                </a:cubicBezTo>
                <a:cubicBezTo>
                  <a:pt x="111" y="472"/>
                  <a:pt x="111" y="470"/>
                  <a:pt x="112" y="468"/>
                </a:cubicBezTo>
                <a:cubicBezTo>
                  <a:pt x="113" y="466"/>
                  <a:pt x="114" y="465"/>
                  <a:pt x="115" y="464"/>
                </a:cubicBezTo>
                <a:cubicBezTo>
                  <a:pt x="116" y="464"/>
                  <a:pt x="116" y="464"/>
                  <a:pt x="117" y="464"/>
                </a:cubicBezTo>
                <a:cubicBezTo>
                  <a:pt x="118" y="463"/>
                  <a:pt x="119" y="463"/>
                  <a:pt x="120" y="463"/>
                </a:cubicBezTo>
                <a:cubicBezTo>
                  <a:pt x="121" y="463"/>
                  <a:pt x="122" y="463"/>
                  <a:pt x="122" y="463"/>
                </a:cubicBezTo>
                <a:cubicBezTo>
                  <a:pt x="127" y="464"/>
                  <a:pt x="130" y="467"/>
                  <a:pt x="134" y="471"/>
                </a:cubicBezTo>
                <a:cubicBezTo>
                  <a:pt x="136" y="473"/>
                  <a:pt x="139" y="475"/>
                  <a:pt x="142" y="477"/>
                </a:cubicBezTo>
                <a:cubicBezTo>
                  <a:pt x="143" y="478"/>
                  <a:pt x="145" y="479"/>
                  <a:pt x="146" y="480"/>
                </a:cubicBezTo>
                <a:cubicBezTo>
                  <a:pt x="148" y="482"/>
                  <a:pt x="149" y="484"/>
                  <a:pt x="149" y="486"/>
                </a:cubicBezTo>
                <a:cubicBezTo>
                  <a:pt x="150" y="486"/>
                  <a:pt x="150" y="487"/>
                  <a:pt x="150" y="487"/>
                </a:cubicBezTo>
                <a:cubicBezTo>
                  <a:pt x="151" y="488"/>
                  <a:pt x="151" y="489"/>
                  <a:pt x="151" y="490"/>
                </a:cubicBezTo>
                <a:cubicBezTo>
                  <a:pt x="152" y="490"/>
                  <a:pt x="152" y="489"/>
                  <a:pt x="153" y="489"/>
                </a:cubicBezTo>
                <a:cubicBezTo>
                  <a:pt x="159" y="486"/>
                  <a:pt x="163" y="487"/>
                  <a:pt x="169" y="488"/>
                </a:cubicBezTo>
                <a:cubicBezTo>
                  <a:pt x="171" y="488"/>
                  <a:pt x="175" y="489"/>
                  <a:pt x="181" y="490"/>
                </a:cubicBezTo>
                <a:cubicBezTo>
                  <a:pt x="188" y="490"/>
                  <a:pt x="193" y="490"/>
                  <a:pt x="199" y="489"/>
                </a:cubicBezTo>
                <a:cubicBezTo>
                  <a:pt x="204" y="489"/>
                  <a:pt x="210" y="488"/>
                  <a:pt x="220" y="488"/>
                </a:cubicBezTo>
                <a:cubicBezTo>
                  <a:pt x="238" y="488"/>
                  <a:pt x="260" y="494"/>
                  <a:pt x="269" y="497"/>
                </a:cubicBezTo>
                <a:cubicBezTo>
                  <a:pt x="280" y="444"/>
                  <a:pt x="296" y="362"/>
                  <a:pt x="297" y="347"/>
                </a:cubicBezTo>
                <a:cubicBezTo>
                  <a:pt x="297" y="347"/>
                  <a:pt x="296" y="347"/>
                  <a:pt x="296" y="347"/>
                </a:cubicBezTo>
                <a:cubicBezTo>
                  <a:pt x="293" y="346"/>
                  <a:pt x="285" y="345"/>
                  <a:pt x="273" y="344"/>
                </a:cubicBezTo>
                <a:cubicBezTo>
                  <a:pt x="269" y="344"/>
                  <a:pt x="265" y="344"/>
                  <a:pt x="260" y="344"/>
                </a:cubicBezTo>
                <a:cubicBezTo>
                  <a:pt x="254" y="344"/>
                  <a:pt x="251" y="345"/>
                  <a:pt x="247" y="346"/>
                </a:cubicBezTo>
                <a:cubicBezTo>
                  <a:pt x="245" y="347"/>
                  <a:pt x="242" y="348"/>
                  <a:pt x="239" y="349"/>
                </a:cubicBezTo>
                <a:cubicBezTo>
                  <a:pt x="237" y="349"/>
                  <a:pt x="235" y="350"/>
                  <a:pt x="234" y="350"/>
                </a:cubicBezTo>
                <a:cubicBezTo>
                  <a:pt x="233" y="350"/>
                  <a:pt x="232" y="349"/>
                  <a:pt x="232" y="349"/>
                </a:cubicBezTo>
                <a:cubicBezTo>
                  <a:pt x="230" y="349"/>
                  <a:pt x="229" y="348"/>
                  <a:pt x="228" y="347"/>
                </a:cubicBezTo>
                <a:cubicBezTo>
                  <a:pt x="227" y="346"/>
                  <a:pt x="225" y="344"/>
                  <a:pt x="223" y="342"/>
                </a:cubicBezTo>
                <a:cubicBezTo>
                  <a:pt x="222" y="342"/>
                  <a:pt x="221" y="341"/>
                  <a:pt x="219" y="340"/>
                </a:cubicBezTo>
                <a:cubicBezTo>
                  <a:pt x="209" y="334"/>
                  <a:pt x="206" y="321"/>
                  <a:pt x="206" y="307"/>
                </a:cubicBezTo>
                <a:cubicBezTo>
                  <a:pt x="206" y="304"/>
                  <a:pt x="206" y="300"/>
                  <a:pt x="206" y="297"/>
                </a:cubicBezTo>
                <a:cubicBezTo>
                  <a:pt x="206" y="292"/>
                  <a:pt x="206" y="287"/>
                  <a:pt x="206" y="282"/>
                </a:cubicBezTo>
                <a:cubicBezTo>
                  <a:pt x="205" y="267"/>
                  <a:pt x="205" y="267"/>
                  <a:pt x="199" y="263"/>
                </a:cubicBezTo>
                <a:cubicBezTo>
                  <a:pt x="197" y="262"/>
                  <a:pt x="194" y="260"/>
                  <a:pt x="191" y="257"/>
                </a:cubicBezTo>
                <a:cubicBezTo>
                  <a:pt x="186" y="254"/>
                  <a:pt x="183" y="252"/>
                  <a:pt x="182" y="252"/>
                </a:cubicBezTo>
                <a:cubicBezTo>
                  <a:pt x="182" y="252"/>
                  <a:pt x="182" y="252"/>
                  <a:pt x="181" y="252"/>
                </a:cubicBezTo>
                <a:cubicBezTo>
                  <a:pt x="179" y="253"/>
                  <a:pt x="176" y="253"/>
                  <a:pt x="172" y="251"/>
                </a:cubicBezTo>
                <a:cubicBezTo>
                  <a:pt x="171" y="250"/>
                  <a:pt x="170" y="250"/>
                  <a:pt x="170" y="249"/>
                </a:cubicBezTo>
                <a:cubicBezTo>
                  <a:pt x="167" y="248"/>
                  <a:pt x="165" y="246"/>
                  <a:pt x="164" y="242"/>
                </a:cubicBezTo>
                <a:cubicBezTo>
                  <a:pt x="163" y="239"/>
                  <a:pt x="164" y="237"/>
                  <a:pt x="165" y="234"/>
                </a:cubicBezTo>
                <a:cubicBezTo>
                  <a:pt x="166" y="232"/>
                  <a:pt x="167" y="231"/>
                  <a:pt x="168" y="229"/>
                </a:cubicBezTo>
                <a:cubicBezTo>
                  <a:pt x="169" y="228"/>
                  <a:pt x="170" y="226"/>
                  <a:pt x="170" y="224"/>
                </a:cubicBezTo>
                <a:cubicBezTo>
                  <a:pt x="173" y="218"/>
                  <a:pt x="174" y="217"/>
                  <a:pt x="177" y="216"/>
                </a:cubicBezTo>
                <a:cubicBezTo>
                  <a:pt x="179" y="215"/>
                  <a:pt x="181" y="214"/>
                  <a:pt x="184" y="211"/>
                </a:cubicBezTo>
                <a:cubicBezTo>
                  <a:pt x="186" y="210"/>
                  <a:pt x="186" y="210"/>
                  <a:pt x="186" y="210"/>
                </a:cubicBezTo>
                <a:cubicBezTo>
                  <a:pt x="186" y="210"/>
                  <a:pt x="186" y="210"/>
                  <a:pt x="186" y="210"/>
                </a:cubicBezTo>
                <a:cubicBezTo>
                  <a:pt x="186" y="210"/>
                  <a:pt x="186" y="210"/>
                  <a:pt x="186" y="210"/>
                </a:cubicBezTo>
                <a:cubicBezTo>
                  <a:pt x="186" y="210"/>
                  <a:pt x="186" y="210"/>
                  <a:pt x="186" y="210"/>
                </a:cubicBezTo>
                <a:cubicBezTo>
                  <a:pt x="189" y="214"/>
                  <a:pt x="189" y="214"/>
                  <a:pt x="189" y="214"/>
                </a:cubicBezTo>
                <a:cubicBezTo>
                  <a:pt x="189" y="214"/>
                  <a:pt x="189" y="214"/>
                  <a:pt x="189" y="214"/>
                </a:cubicBezTo>
                <a:cubicBezTo>
                  <a:pt x="186" y="210"/>
                  <a:pt x="186" y="210"/>
                  <a:pt x="186" y="210"/>
                </a:cubicBezTo>
                <a:cubicBezTo>
                  <a:pt x="188" y="208"/>
                  <a:pt x="188" y="208"/>
                  <a:pt x="188" y="208"/>
                </a:cubicBezTo>
                <a:cubicBezTo>
                  <a:pt x="192" y="205"/>
                  <a:pt x="197" y="202"/>
                  <a:pt x="202" y="198"/>
                </a:cubicBezTo>
                <a:cubicBezTo>
                  <a:pt x="205" y="197"/>
                  <a:pt x="205" y="197"/>
                  <a:pt x="205" y="197"/>
                </a:cubicBezTo>
                <a:cubicBezTo>
                  <a:pt x="206" y="196"/>
                  <a:pt x="207" y="195"/>
                  <a:pt x="208" y="195"/>
                </a:cubicBezTo>
                <a:cubicBezTo>
                  <a:pt x="205" y="195"/>
                  <a:pt x="201" y="195"/>
                  <a:pt x="196" y="194"/>
                </a:cubicBezTo>
                <a:cubicBezTo>
                  <a:pt x="194" y="194"/>
                  <a:pt x="193" y="194"/>
                  <a:pt x="191" y="194"/>
                </a:cubicBezTo>
                <a:cubicBezTo>
                  <a:pt x="179" y="192"/>
                  <a:pt x="175" y="191"/>
                  <a:pt x="173" y="187"/>
                </a:cubicBezTo>
                <a:cubicBezTo>
                  <a:pt x="171" y="184"/>
                  <a:pt x="172" y="181"/>
                  <a:pt x="173" y="178"/>
                </a:cubicBezTo>
                <a:cubicBezTo>
                  <a:pt x="174" y="175"/>
                  <a:pt x="175" y="171"/>
                  <a:pt x="173" y="164"/>
                </a:cubicBezTo>
                <a:cubicBezTo>
                  <a:pt x="172" y="158"/>
                  <a:pt x="171" y="156"/>
                  <a:pt x="170" y="156"/>
                </a:cubicBezTo>
                <a:cubicBezTo>
                  <a:pt x="171" y="156"/>
                  <a:pt x="170" y="156"/>
                  <a:pt x="170" y="156"/>
                </a:cubicBezTo>
                <a:cubicBezTo>
                  <a:pt x="167" y="155"/>
                  <a:pt x="162" y="153"/>
                  <a:pt x="155" y="145"/>
                </a:cubicBezTo>
                <a:cubicBezTo>
                  <a:pt x="152" y="141"/>
                  <a:pt x="150" y="139"/>
                  <a:pt x="148" y="137"/>
                </a:cubicBezTo>
                <a:cubicBezTo>
                  <a:pt x="144" y="133"/>
                  <a:pt x="144" y="132"/>
                  <a:pt x="142" y="129"/>
                </a:cubicBezTo>
                <a:cubicBezTo>
                  <a:pt x="142" y="128"/>
                  <a:pt x="141" y="125"/>
                  <a:pt x="139" y="121"/>
                </a:cubicBezTo>
                <a:cubicBezTo>
                  <a:pt x="137" y="115"/>
                  <a:pt x="135" y="111"/>
                  <a:pt x="136" y="107"/>
                </a:cubicBezTo>
                <a:cubicBezTo>
                  <a:pt x="137" y="103"/>
                  <a:pt x="140" y="101"/>
                  <a:pt x="141" y="100"/>
                </a:cubicBezTo>
                <a:cubicBezTo>
                  <a:pt x="143" y="99"/>
                  <a:pt x="145" y="98"/>
                  <a:pt x="146" y="96"/>
                </a:cubicBezTo>
                <a:cubicBezTo>
                  <a:pt x="148" y="93"/>
                  <a:pt x="148" y="93"/>
                  <a:pt x="146" y="88"/>
                </a:cubicBezTo>
                <a:cubicBezTo>
                  <a:pt x="145" y="84"/>
                  <a:pt x="142" y="78"/>
                  <a:pt x="140" y="69"/>
                </a:cubicBezTo>
                <a:cubicBezTo>
                  <a:pt x="134" y="49"/>
                  <a:pt x="149" y="23"/>
                  <a:pt x="158" y="11"/>
                </a:cubicBezTo>
                <a:cubicBezTo>
                  <a:pt x="146" y="8"/>
                  <a:pt x="133" y="4"/>
                  <a:pt x="121" y="0"/>
                </a:cubicBezTo>
                <a:lnTo>
                  <a:pt x="69" y="185"/>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3" name="Freeform 22"/>
          <p:cNvSpPr>
            <a:spLocks/>
          </p:cNvSpPr>
          <p:nvPr/>
        </p:nvSpPr>
        <p:spPr bwMode="auto">
          <a:xfrm>
            <a:off x="4221115" y="4067331"/>
            <a:ext cx="1477294" cy="1222768"/>
          </a:xfrm>
          <a:custGeom>
            <a:avLst/>
            <a:gdLst>
              <a:gd name="T0" fmla="*/ 328 w 410"/>
              <a:gd name="T1" fmla="*/ 319 h 339"/>
              <a:gd name="T2" fmla="*/ 340 w 410"/>
              <a:gd name="T3" fmla="*/ 286 h 339"/>
              <a:gd name="T4" fmla="*/ 359 w 410"/>
              <a:gd name="T5" fmla="*/ 222 h 339"/>
              <a:gd name="T6" fmla="*/ 348 w 410"/>
              <a:gd name="T7" fmla="*/ 204 h 339"/>
              <a:gd name="T8" fmla="*/ 346 w 410"/>
              <a:gd name="T9" fmla="*/ 188 h 339"/>
              <a:gd name="T10" fmla="*/ 372 w 410"/>
              <a:gd name="T11" fmla="*/ 162 h 339"/>
              <a:gd name="T12" fmla="*/ 407 w 410"/>
              <a:gd name="T13" fmla="*/ 129 h 339"/>
              <a:gd name="T14" fmla="*/ 394 w 410"/>
              <a:gd name="T15" fmla="*/ 105 h 339"/>
              <a:gd name="T16" fmla="*/ 287 w 410"/>
              <a:gd name="T17" fmla="*/ 82 h 339"/>
              <a:gd name="T18" fmla="*/ 207 w 410"/>
              <a:gd name="T19" fmla="*/ 62 h 339"/>
              <a:gd name="T20" fmla="*/ 173 w 410"/>
              <a:gd name="T21" fmla="*/ 53 h 339"/>
              <a:gd name="T22" fmla="*/ 160 w 410"/>
              <a:gd name="T23" fmla="*/ 52 h 339"/>
              <a:gd name="T24" fmla="*/ 158 w 410"/>
              <a:gd name="T25" fmla="*/ 51 h 339"/>
              <a:gd name="T26" fmla="*/ 156 w 410"/>
              <a:gd name="T27" fmla="*/ 51 h 339"/>
              <a:gd name="T28" fmla="*/ 154 w 410"/>
              <a:gd name="T29" fmla="*/ 50 h 339"/>
              <a:gd name="T30" fmla="*/ 152 w 410"/>
              <a:gd name="T31" fmla="*/ 49 h 339"/>
              <a:gd name="T32" fmla="*/ 150 w 410"/>
              <a:gd name="T33" fmla="*/ 48 h 339"/>
              <a:gd name="T34" fmla="*/ 148 w 410"/>
              <a:gd name="T35" fmla="*/ 46 h 339"/>
              <a:gd name="T36" fmla="*/ 146 w 410"/>
              <a:gd name="T37" fmla="*/ 45 h 339"/>
              <a:gd name="T38" fmla="*/ 144 w 410"/>
              <a:gd name="T39" fmla="*/ 43 h 339"/>
              <a:gd name="T40" fmla="*/ 142 w 410"/>
              <a:gd name="T41" fmla="*/ 41 h 339"/>
              <a:gd name="T42" fmla="*/ 141 w 410"/>
              <a:gd name="T43" fmla="*/ 39 h 339"/>
              <a:gd name="T44" fmla="*/ 139 w 410"/>
              <a:gd name="T45" fmla="*/ 37 h 339"/>
              <a:gd name="T46" fmla="*/ 138 w 410"/>
              <a:gd name="T47" fmla="*/ 34 h 339"/>
              <a:gd name="T48" fmla="*/ 137 w 410"/>
              <a:gd name="T49" fmla="*/ 31 h 339"/>
              <a:gd name="T50" fmla="*/ 136 w 410"/>
              <a:gd name="T51" fmla="*/ 28 h 339"/>
              <a:gd name="T52" fmla="*/ 136 w 410"/>
              <a:gd name="T53" fmla="*/ 25 h 339"/>
              <a:gd name="T54" fmla="*/ 124 w 410"/>
              <a:gd name="T55" fmla="*/ 3 h 339"/>
              <a:gd name="T56" fmla="*/ 106 w 410"/>
              <a:gd name="T57" fmla="*/ 2 h 339"/>
              <a:gd name="T58" fmla="*/ 39 w 410"/>
              <a:gd name="T59" fmla="*/ 145 h 339"/>
              <a:gd name="T60" fmla="*/ 16 w 410"/>
              <a:gd name="T61" fmla="*/ 169 h 339"/>
              <a:gd name="T62" fmla="*/ 10 w 410"/>
              <a:gd name="T63" fmla="*/ 187 h 339"/>
              <a:gd name="T64" fmla="*/ 12 w 410"/>
              <a:gd name="T65" fmla="*/ 200 h 339"/>
              <a:gd name="T66" fmla="*/ 7 w 410"/>
              <a:gd name="T67" fmla="*/ 207 h 339"/>
              <a:gd name="T68" fmla="*/ 0 w 410"/>
              <a:gd name="T69" fmla="*/ 2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0" h="339">
                <a:moveTo>
                  <a:pt x="324" y="339"/>
                </a:moveTo>
                <a:cubicBezTo>
                  <a:pt x="325" y="333"/>
                  <a:pt x="326" y="323"/>
                  <a:pt x="328" y="319"/>
                </a:cubicBezTo>
                <a:cubicBezTo>
                  <a:pt x="329" y="317"/>
                  <a:pt x="329" y="317"/>
                  <a:pt x="329" y="317"/>
                </a:cubicBezTo>
                <a:cubicBezTo>
                  <a:pt x="331" y="311"/>
                  <a:pt x="336" y="298"/>
                  <a:pt x="340" y="286"/>
                </a:cubicBezTo>
                <a:cubicBezTo>
                  <a:pt x="340" y="284"/>
                  <a:pt x="340" y="282"/>
                  <a:pt x="341" y="281"/>
                </a:cubicBezTo>
                <a:cubicBezTo>
                  <a:pt x="344" y="265"/>
                  <a:pt x="353" y="232"/>
                  <a:pt x="359" y="222"/>
                </a:cubicBezTo>
                <a:cubicBezTo>
                  <a:pt x="361" y="218"/>
                  <a:pt x="361" y="215"/>
                  <a:pt x="361" y="213"/>
                </a:cubicBezTo>
                <a:cubicBezTo>
                  <a:pt x="358" y="212"/>
                  <a:pt x="351" y="210"/>
                  <a:pt x="348" y="204"/>
                </a:cubicBezTo>
                <a:cubicBezTo>
                  <a:pt x="347" y="203"/>
                  <a:pt x="347" y="203"/>
                  <a:pt x="346" y="202"/>
                </a:cubicBezTo>
                <a:cubicBezTo>
                  <a:pt x="343" y="196"/>
                  <a:pt x="345" y="192"/>
                  <a:pt x="346" y="188"/>
                </a:cubicBezTo>
                <a:cubicBezTo>
                  <a:pt x="346" y="187"/>
                  <a:pt x="347" y="186"/>
                  <a:pt x="347" y="185"/>
                </a:cubicBezTo>
                <a:cubicBezTo>
                  <a:pt x="349" y="177"/>
                  <a:pt x="357" y="171"/>
                  <a:pt x="372" y="162"/>
                </a:cubicBezTo>
                <a:cubicBezTo>
                  <a:pt x="375" y="160"/>
                  <a:pt x="375" y="160"/>
                  <a:pt x="375" y="160"/>
                </a:cubicBezTo>
                <a:cubicBezTo>
                  <a:pt x="385" y="153"/>
                  <a:pt x="395" y="147"/>
                  <a:pt x="407" y="129"/>
                </a:cubicBezTo>
                <a:cubicBezTo>
                  <a:pt x="410" y="124"/>
                  <a:pt x="410" y="121"/>
                  <a:pt x="410" y="120"/>
                </a:cubicBezTo>
                <a:cubicBezTo>
                  <a:pt x="408" y="113"/>
                  <a:pt x="398" y="107"/>
                  <a:pt x="394" y="105"/>
                </a:cubicBezTo>
                <a:cubicBezTo>
                  <a:pt x="390" y="104"/>
                  <a:pt x="328" y="86"/>
                  <a:pt x="291" y="83"/>
                </a:cubicBezTo>
                <a:cubicBezTo>
                  <a:pt x="289" y="82"/>
                  <a:pt x="288" y="82"/>
                  <a:pt x="287" y="82"/>
                </a:cubicBezTo>
                <a:cubicBezTo>
                  <a:pt x="284" y="82"/>
                  <a:pt x="282" y="82"/>
                  <a:pt x="280" y="82"/>
                </a:cubicBezTo>
                <a:cubicBezTo>
                  <a:pt x="244" y="82"/>
                  <a:pt x="228" y="78"/>
                  <a:pt x="207" y="62"/>
                </a:cubicBezTo>
                <a:cubicBezTo>
                  <a:pt x="197" y="54"/>
                  <a:pt x="187" y="53"/>
                  <a:pt x="179" y="53"/>
                </a:cubicBezTo>
                <a:cubicBezTo>
                  <a:pt x="177" y="53"/>
                  <a:pt x="175" y="53"/>
                  <a:pt x="173" y="53"/>
                </a:cubicBezTo>
                <a:cubicBezTo>
                  <a:pt x="171" y="53"/>
                  <a:pt x="169" y="53"/>
                  <a:pt x="168" y="53"/>
                </a:cubicBezTo>
                <a:cubicBezTo>
                  <a:pt x="164" y="53"/>
                  <a:pt x="162" y="53"/>
                  <a:pt x="160" y="52"/>
                </a:cubicBezTo>
                <a:cubicBezTo>
                  <a:pt x="160" y="52"/>
                  <a:pt x="159" y="52"/>
                  <a:pt x="159" y="52"/>
                </a:cubicBezTo>
                <a:cubicBezTo>
                  <a:pt x="159" y="52"/>
                  <a:pt x="158" y="52"/>
                  <a:pt x="158" y="51"/>
                </a:cubicBezTo>
                <a:cubicBezTo>
                  <a:pt x="158" y="51"/>
                  <a:pt x="157" y="51"/>
                  <a:pt x="157" y="51"/>
                </a:cubicBezTo>
                <a:cubicBezTo>
                  <a:pt x="157" y="51"/>
                  <a:pt x="157" y="51"/>
                  <a:pt x="156" y="51"/>
                </a:cubicBezTo>
                <a:cubicBezTo>
                  <a:pt x="156" y="51"/>
                  <a:pt x="156" y="50"/>
                  <a:pt x="155" y="50"/>
                </a:cubicBezTo>
                <a:cubicBezTo>
                  <a:pt x="155" y="50"/>
                  <a:pt x="155" y="50"/>
                  <a:pt x="154" y="50"/>
                </a:cubicBezTo>
                <a:cubicBezTo>
                  <a:pt x="154" y="50"/>
                  <a:pt x="154" y="49"/>
                  <a:pt x="153" y="49"/>
                </a:cubicBezTo>
                <a:cubicBezTo>
                  <a:pt x="153" y="49"/>
                  <a:pt x="153" y="49"/>
                  <a:pt x="152" y="49"/>
                </a:cubicBezTo>
                <a:cubicBezTo>
                  <a:pt x="152" y="49"/>
                  <a:pt x="152" y="48"/>
                  <a:pt x="151" y="48"/>
                </a:cubicBezTo>
                <a:cubicBezTo>
                  <a:pt x="151" y="48"/>
                  <a:pt x="151" y="48"/>
                  <a:pt x="150" y="48"/>
                </a:cubicBezTo>
                <a:cubicBezTo>
                  <a:pt x="150" y="47"/>
                  <a:pt x="150" y="47"/>
                  <a:pt x="149" y="47"/>
                </a:cubicBezTo>
                <a:cubicBezTo>
                  <a:pt x="149" y="47"/>
                  <a:pt x="149" y="46"/>
                  <a:pt x="148" y="46"/>
                </a:cubicBezTo>
                <a:cubicBezTo>
                  <a:pt x="148" y="46"/>
                  <a:pt x="147" y="46"/>
                  <a:pt x="147" y="45"/>
                </a:cubicBezTo>
                <a:cubicBezTo>
                  <a:pt x="147" y="45"/>
                  <a:pt x="146" y="45"/>
                  <a:pt x="146" y="45"/>
                </a:cubicBezTo>
                <a:cubicBezTo>
                  <a:pt x="146" y="44"/>
                  <a:pt x="145" y="44"/>
                  <a:pt x="145" y="44"/>
                </a:cubicBezTo>
                <a:cubicBezTo>
                  <a:pt x="145" y="44"/>
                  <a:pt x="144" y="43"/>
                  <a:pt x="144" y="43"/>
                </a:cubicBezTo>
                <a:cubicBezTo>
                  <a:pt x="144" y="43"/>
                  <a:pt x="144" y="42"/>
                  <a:pt x="143" y="42"/>
                </a:cubicBezTo>
                <a:cubicBezTo>
                  <a:pt x="143" y="42"/>
                  <a:pt x="143" y="41"/>
                  <a:pt x="142" y="41"/>
                </a:cubicBezTo>
                <a:cubicBezTo>
                  <a:pt x="142" y="41"/>
                  <a:pt x="142" y="40"/>
                  <a:pt x="141" y="40"/>
                </a:cubicBezTo>
                <a:cubicBezTo>
                  <a:pt x="141" y="40"/>
                  <a:pt x="141" y="39"/>
                  <a:pt x="141" y="39"/>
                </a:cubicBezTo>
                <a:cubicBezTo>
                  <a:pt x="140" y="39"/>
                  <a:pt x="140" y="38"/>
                  <a:pt x="140" y="38"/>
                </a:cubicBezTo>
                <a:cubicBezTo>
                  <a:pt x="140" y="37"/>
                  <a:pt x="139" y="37"/>
                  <a:pt x="139" y="37"/>
                </a:cubicBezTo>
                <a:cubicBezTo>
                  <a:pt x="139" y="36"/>
                  <a:pt x="139" y="36"/>
                  <a:pt x="138" y="35"/>
                </a:cubicBezTo>
                <a:cubicBezTo>
                  <a:pt x="138" y="35"/>
                  <a:pt x="138" y="34"/>
                  <a:pt x="138" y="34"/>
                </a:cubicBezTo>
                <a:cubicBezTo>
                  <a:pt x="138" y="34"/>
                  <a:pt x="138" y="33"/>
                  <a:pt x="137" y="33"/>
                </a:cubicBezTo>
                <a:cubicBezTo>
                  <a:pt x="137" y="32"/>
                  <a:pt x="137" y="32"/>
                  <a:pt x="137" y="31"/>
                </a:cubicBezTo>
                <a:cubicBezTo>
                  <a:pt x="137" y="31"/>
                  <a:pt x="137" y="30"/>
                  <a:pt x="137" y="30"/>
                </a:cubicBezTo>
                <a:cubicBezTo>
                  <a:pt x="137" y="29"/>
                  <a:pt x="136" y="29"/>
                  <a:pt x="136" y="28"/>
                </a:cubicBezTo>
                <a:cubicBezTo>
                  <a:pt x="136" y="28"/>
                  <a:pt x="136" y="27"/>
                  <a:pt x="136" y="26"/>
                </a:cubicBezTo>
                <a:cubicBezTo>
                  <a:pt x="136" y="26"/>
                  <a:pt x="136" y="25"/>
                  <a:pt x="136" y="25"/>
                </a:cubicBezTo>
                <a:cubicBezTo>
                  <a:pt x="136" y="24"/>
                  <a:pt x="136" y="24"/>
                  <a:pt x="136" y="24"/>
                </a:cubicBezTo>
                <a:cubicBezTo>
                  <a:pt x="132" y="15"/>
                  <a:pt x="127" y="5"/>
                  <a:pt x="124" y="3"/>
                </a:cubicBezTo>
                <a:cubicBezTo>
                  <a:pt x="121" y="1"/>
                  <a:pt x="116" y="0"/>
                  <a:pt x="112" y="0"/>
                </a:cubicBezTo>
                <a:cubicBezTo>
                  <a:pt x="108" y="0"/>
                  <a:pt x="106" y="1"/>
                  <a:pt x="106" y="2"/>
                </a:cubicBezTo>
                <a:cubicBezTo>
                  <a:pt x="103" y="6"/>
                  <a:pt x="89" y="39"/>
                  <a:pt x="83" y="60"/>
                </a:cubicBezTo>
                <a:cubicBezTo>
                  <a:pt x="76" y="83"/>
                  <a:pt x="57" y="120"/>
                  <a:pt x="39" y="145"/>
                </a:cubicBezTo>
                <a:cubicBezTo>
                  <a:pt x="28" y="159"/>
                  <a:pt x="27" y="160"/>
                  <a:pt x="24" y="161"/>
                </a:cubicBezTo>
                <a:cubicBezTo>
                  <a:pt x="24" y="161"/>
                  <a:pt x="22" y="162"/>
                  <a:pt x="16" y="169"/>
                </a:cubicBezTo>
                <a:cubicBezTo>
                  <a:pt x="14" y="171"/>
                  <a:pt x="12" y="173"/>
                  <a:pt x="11" y="175"/>
                </a:cubicBezTo>
                <a:cubicBezTo>
                  <a:pt x="12" y="178"/>
                  <a:pt x="11" y="182"/>
                  <a:pt x="10" y="187"/>
                </a:cubicBezTo>
                <a:cubicBezTo>
                  <a:pt x="8" y="195"/>
                  <a:pt x="9" y="197"/>
                  <a:pt x="9" y="198"/>
                </a:cubicBezTo>
                <a:cubicBezTo>
                  <a:pt x="12" y="200"/>
                  <a:pt x="12" y="200"/>
                  <a:pt x="12" y="200"/>
                </a:cubicBezTo>
                <a:cubicBezTo>
                  <a:pt x="10" y="207"/>
                  <a:pt x="10" y="207"/>
                  <a:pt x="10" y="207"/>
                </a:cubicBezTo>
                <a:cubicBezTo>
                  <a:pt x="7" y="207"/>
                  <a:pt x="7" y="207"/>
                  <a:pt x="7" y="207"/>
                </a:cubicBezTo>
                <a:cubicBezTo>
                  <a:pt x="6" y="207"/>
                  <a:pt x="6" y="207"/>
                  <a:pt x="6" y="207"/>
                </a:cubicBezTo>
                <a:cubicBezTo>
                  <a:pt x="4" y="211"/>
                  <a:pt x="2" y="223"/>
                  <a:pt x="0" y="237"/>
                </a:cubicBezTo>
                <a:lnTo>
                  <a:pt x="324" y="339"/>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4" name="Freeform 23"/>
          <p:cNvSpPr>
            <a:spLocks/>
          </p:cNvSpPr>
          <p:nvPr/>
        </p:nvSpPr>
        <p:spPr bwMode="auto">
          <a:xfrm>
            <a:off x="4617335" y="3503166"/>
            <a:ext cx="1204402" cy="905270"/>
          </a:xfrm>
          <a:custGeom>
            <a:avLst/>
            <a:gdLst>
              <a:gd name="T0" fmla="*/ 35 w 334"/>
              <a:gd name="T1" fmla="*/ 177 h 251"/>
              <a:gd name="T2" fmla="*/ 35 w 334"/>
              <a:gd name="T3" fmla="*/ 180 h 251"/>
              <a:gd name="T4" fmla="*/ 42 w 334"/>
              <a:gd name="T5" fmla="*/ 194 h 251"/>
              <a:gd name="T6" fmla="*/ 53 w 334"/>
              <a:gd name="T7" fmla="*/ 199 h 251"/>
              <a:gd name="T8" fmla="*/ 58 w 334"/>
              <a:gd name="T9" fmla="*/ 200 h 251"/>
              <a:gd name="T10" fmla="*/ 63 w 334"/>
              <a:gd name="T11" fmla="*/ 200 h 251"/>
              <a:gd name="T12" fmla="*/ 69 w 334"/>
              <a:gd name="T13" fmla="*/ 200 h 251"/>
              <a:gd name="T14" fmla="*/ 101 w 334"/>
              <a:gd name="T15" fmla="*/ 210 h 251"/>
              <a:gd name="T16" fmla="*/ 170 w 334"/>
              <a:gd name="T17" fmla="*/ 229 h 251"/>
              <a:gd name="T18" fmla="*/ 283 w 334"/>
              <a:gd name="T19" fmla="*/ 251 h 251"/>
              <a:gd name="T20" fmla="*/ 334 w 334"/>
              <a:gd name="T21" fmla="*/ 67 h 251"/>
              <a:gd name="T22" fmla="*/ 113 w 334"/>
              <a:gd name="T23" fmla="*/ 0 h 251"/>
              <a:gd name="T24" fmla="*/ 98 w 334"/>
              <a:gd name="T25" fmla="*/ 43 h 251"/>
              <a:gd name="T26" fmla="*/ 97 w 334"/>
              <a:gd name="T27" fmla="*/ 45 h 251"/>
              <a:gd name="T28" fmla="*/ 103 w 334"/>
              <a:gd name="T29" fmla="*/ 51 h 251"/>
              <a:gd name="T30" fmla="*/ 101 w 334"/>
              <a:gd name="T31" fmla="*/ 64 h 251"/>
              <a:gd name="T32" fmla="*/ 91 w 334"/>
              <a:gd name="T33" fmla="*/ 85 h 251"/>
              <a:gd name="T34" fmla="*/ 74 w 334"/>
              <a:gd name="T35" fmla="*/ 105 h 251"/>
              <a:gd name="T36" fmla="*/ 68 w 334"/>
              <a:gd name="T37" fmla="*/ 104 h 251"/>
              <a:gd name="T38" fmla="*/ 59 w 334"/>
              <a:gd name="T39" fmla="*/ 102 h 251"/>
              <a:gd name="T40" fmla="*/ 48 w 334"/>
              <a:gd name="T41" fmla="*/ 98 h 251"/>
              <a:gd name="T42" fmla="*/ 51 w 334"/>
              <a:gd name="T43" fmla="*/ 91 h 251"/>
              <a:gd name="T44" fmla="*/ 52 w 334"/>
              <a:gd name="T45" fmla="*/ 91 h 251"/>
              <a:gd name="T46" fmla="*/ 54 w 334"/>
              <a:gd name="T47" fmla="*/ 79 h 251"/>
              <a:gd name="T48" fmla="*/ 59 w 334"/>
              <a:gd name="T49" fmla="*/ 66 h 251"/>
              <a:gd name="T50" fmla="*/ 66 w 334"/>
              <a:gd name="T51" fmla="*/ 53 h 251"/>
              <a:gd name="T52" fmla="*/ 70 w 334"/>
              <a:gd name="T53" fmla="*/ 55 h 251"/>
              <a:gd name="T54" fmla="*/ 79 w 334"/>
              <a:gd name="T55" fmla="*/ 42 h 251"/>
              <a:gd name="T56" fmla="*/ 76 w 334"/>
              <a:gd name="T57" fmla="*/ 39 h 251"/>
              <a:gd name="T58" fmla="*/ 65 w 334"/>
              <a:gd name="T59" fmla="*/ 36 h 251"/>
              <a:gd name="T60" fmla="*/ 34 w 334"/>
              <a:gd name="T61" fmla="*/ 27 h 251"/>
              <a:gd name="T62" fmla="*/ 18 w 334"/>
              <a:gd name="T63" fmla="*/ 13 h 251"/>
              <a:gd name="T64" fmla="*/ 13 w 334"/>
              <a:gd name="T65" fmla="*/ 5 h 251"/>
              <a:gd name="T66" fmla="*/ 13 w 334"/>
              <a:gd name="T67" fmla="*/ 21 h 251"/>
              <a:gd name="T68" fmla="*/ 13 w 334"/>
              <a:gd name="T69" fmla="*/ 29 h 251"/>
              <a:gd name="T70" fmla="*/ 14 w 334"/>
              <a:gd name="T71" fmla="*/ 39 h 251"/>
              <a:gd name="T72" fmla="*/ 13 w 334"/>
              <a:gd name="T73" fmla="*/ 64 h 251"/>
              <a:gd name="T74" fmla="*/ 12 w 334"/>
              <a:gd name="T75" fmla="*/ 77 h 251"/>
              <a:gd name="T76" fmla="*/ 13 w 334"/>
              <a:gd name="T77" fmla="*/ 86 h 251"/>
              <a:gd name="T78" fmla="*/ 14 w 334"/>
              <a:gd name="T79" fmla="*/ 95 h 251"/>
              <a:gd name="T80" fmla="*/ 16 w 334"/>
              <a:gd name="T81" fmla="*/ 106 h 251"/>
              <a:gd name="T82" fmla="*/ 15 w 334"/>
              <a:gd name="T83" fmla="*/ 117 h 251"/>
              <a:gd name="T84" fmla="*/ 10 w 334"/>
              <a:gd name="T85" fmla="*/ 120 h 251"/>
              <a:gd name="T86" fmla="*/ 5 w 334"/>
              <a:gd name="T87" fmla="*/ 118 h 251"/>
              <a:gd name="T88" fmla="*/ 1 w 334"/>
              <a:gd name="T89" fmla="*/ 118 h 251"/>
              <a:gd name="T90" fmla="*/ 1 w 334"/>
              <a:gd name="T91" fmla="*/ 118 h 251"/>
              <a:gd name="T92" fmla="*/ 2 w 334"/>
              <a:gd name="T93" fmla="*/ 129 h 251"/>
              <a:gd name="T94" fmla="*/ 23 w 334"/>
              <a:gd name="T95" fmla="*/ 141 h 251"/>
              <a:gd name="T96" fmla="*/ 35 w 334"/>
              <a:gd name="T97" fmla="*/ 17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4" h="251">
                <a:moveTo>
                  <a:pt x="35" y="177"/>
                </a:moveTo>
                <a:cubicBezTo>
                  <a:pt x="35" y="178"/>
                  <a:pt x="35" y="179"/>
                  <a:pt x="35" y="180"/>
                </a:cubicBezTo>
                <a:cubicBezTo>
                  <a:pt x="34" y="187"/>
                  <a:pt x="37" y="191"/>
                  <a:pt x="42" y="194"/>
                </a:cubicBezTo>
                <a:cubicBezTo>
                  <a:pt x="45" y="196"/>
                  <a:pt x="49" y="198"/>
                  <a:pt x="53" y="199"/>
                </a:cubicBezTo>
                <a:cubicBezTo>
                  <a:pt x="54" y="200"/>
                  <a:pt x="56" y="200"/>
                  <a:pt x="58" y="200"/>
                </a:cubicBezTo>
                <a:cubicBezTo>
                  <a:pt x="59" y="200"/>
                  <a:pt x="61" y="200"/>
                  <a:pt x="63" y="200"/>
                </a:cubicBezTo>
                <a:cubicBezTo>
                  <a:pt x="65" y="200"/>
                  <a:pt x="67" y="200"/>
                  <a:pt x="69" y="200"/>
                </a:cubicBezTo>
                <a:cubicBezTo>
                  <a:pt x="78" y="200"/>
                  <a:pt x="89" y="201"/>
                  <a:pt x="101" y="210"/>
                </a:cubicBezTo>
                <a:cubicBezTo>
                  <a:pt x="121" y="225"/>
                  <a:pt x="135" y="229"/>
                  <a:pt x="170" y="229"/>
                </a:cubicBezTo>
                <a:cubicBezTo>
                  <a:pt x="201" y="229"/>
                  <a:pt x="266" y="247"/>
                  <a:pt x="283" y="251"/>
                </a:cubicBezTo>
                <a:cubicBezTo>
                  <a:pt x="334" y="67"/>
                  <a:pt x="334" y="67"/>
                  <a:pt x="334" y="67"/>
                </a:cubicBezTo>
                <a:cubicBezTo>
                  <a:pt x="113" y="0"/>
                  <a:pt x="113" y="0"/>
                  <a:pt x="113" y="0"/>
                </a:cubicBezTo>
                <a:cubicBezTo>
                  <a:pt x="112" y="9"/>
                  <a:pt x="108" y="28"/>
                  <a:pt x="98" y="43"/>
                </a:cubicBezTo>
                <a:cubicBezTo>
                  <a:pt x="98" y="44"/>
                  <a:pt x="97" y="44"/>
                  <a:pt x="97" y="45"/>
                </a:cubicBezTo>
                <a:cubicBezTo>
                  <a:pt x="101" y="46"/>
                  <a:pt x="102" y="49"/>
                  <a:pt x="103" y="51"/>
                </a:cubicBezTo>
                <a:cubicBezTo>
                  <a:pt x="105" y="58"/>
                  <a:pt x="103" y="61"/>
                  <a:pt x="101" y="64"/>
                </a:cubicBezTo>
                <a:cubicBezTo>
                  <a:pt x="99" y="67"/>
                  <a:pt x="95" y="73"/>
                  <a:pt x="91" y="85"/>
                </a:cubicBezTo>
                <a:cubicBezTo>
                  <a:pt x="86" y="97"/>
                  <a:pt x="82" y="105"/>
                  <a:pt x="74" y="105"/>
                </a:cubicBezTo>
                <a:cubicBezTo>
                  <a:pt x="72" y="105"/>
                  <a:pt x="70" y="104"/>
                  <a:pt x="68" y="104"/>
                </a:cubicBezTo>
                <a:cubicBezTo>
                  <a:pt x="65" y="103"/>
                  <a:pt x="62" y="102"/>
                  <a:pt x="59" y="102"/>
                </a:cubicBezTo>
                <a:cubicBezTo>
                  <a:pt x="50" y="102"/>
                  <a:pt x="48" y="102"/>
                  <a:pt x="48" y="98"/>
                </a:cubicBezTo>
                <a:cubicBezTo>
                  <a:pt x="47" y="96"/>
                  <a:pt x="48" y="93"/>
                  <a:pt x="51" y="91"/>
                </a:cubicBezTo>
                <a:cubicBezTo>
                  <a:pt x="51" y="91"/>
                  <a:pt x="51" y="91"/>
                  <a:pt x="52" y="91"/>
                </a:cubicBezTo>
                <a:cubicBezTo>
                  <a:pt x="50" y="86"/>
                  <a:pt x="52" y="83"/>
                  <a:pt x="54" y="79"/>
                </a:cubicBezTo>
                <a:cubicBezTo>
                  <a:pt x="55" y="76"/>
                  <a:pt x="57" y="73"/>
                  <a:pt x="59" y="66"/>
                </a:cubicBezTo>
                <a:cubicBezTo>
                  <a:pt x="61" y="59"/>
                  <a:pt x="62" y="53"/>
                  <a:pt x="66" y="53"/>
                </a:cubicBezTo>
                <a:cubicBezTo>
                  <a:pt x="68" y="53"/>
                  <a:pt x="69" y="54"/>
                  <a:pt x="70" y="55"/>
                </a:cubicBezTo>
                <a:cubicBezTo>
                  <a:pt x="73" y="52"/>
                  <a:pt x="78" y="45"/>
                  <a:pt x="79" y="42"/>
                </a:cubicBezTo>
                <a:cubicBezTo>
                  <a:pt x="79" y="41"/>
                  <a:pt x="78" y="40"/>
                  <a:pt x="76" y="39"/>
                </a:cubicBezTo>
                <a:cubicBezTo>
                  <a:pt x="75" y="38"/>
                  <a:pt x="69" y="37"/>
                  <a:pt x="65" y="36"/>
                </a:cubicBezTo>
                <a:cubicBezTo>
                  <a:pt x="56" y="34"/>
                  <a:pt x="45" y="32"/>
                  <a:pt x="34" y="27"/>
                </a:cubicBezTo>
                <a:cubicBezTo>
                  <a:pt x="23" y="21"/>
                  <a:pt x="21" y="18"/>
                  <a:pt x="18" y="13"/>
                </a:cubicBezTo>
                <a:cubicBezTo>
                  <a:pt x="17" y="11"/>
                  <a:pt x="16" y="9"/>
                  <a:pt x="13" y="5"/>
                </a:cubicBezTo>
                <a:cubicBezTo>
                  <a:pt x="13" y="9"/>
                  <a:pt x="13" y="17"/>
                  <a:pt x="13" y="21"/>
                </a:cubicBezTo>
                <a:cubicBezTo>
                  <a:pt x="13" y="24"/>
                  <a:pt x="13" y="27"/>
                  <a:pt x="13" y="29"/>
                </a:cubicBezTo>
                <a:cubicBezTo>
                  <a:pt x="13" y="33"/>
                  <a:pt x="13" y="36"/>
                  <a:pt x="14" y="39"/>
                </a:cubicBezTo>
                <a:cubicBezTo>
                  <a:pt x="14" y="44"/>
                  <a:pt x="15" y="49"/>
                  <a:pt x="13" y="64"/>
                </a:cubicBezTo>
                <a:cubicBezTo>
                  <a:pt x="11" y="75"/>
                  <a:pt x="12" y="76"/>
                  <a:pt x="12" y="77"/>
                </a:cubicBezTo>
                <a:cubicBezTo>
                  <a:pt x="12" y="78"/>
                  <a:pt x="13" y="81"/>
                  <a:pt x="13" y="86"/>
                </a:cubicBezTo>
                <a:cubicBezTo>
                  <a:pt x="13" y="93"/>
                  <a:pt x="14" y="94"/>
                  <a:pt x="14" y="95"/>
                </a:cubicBezTo>
                <a:cubicBezTo>
                  <a:pt x="15" y="97"/>
                  <a:pt x="16" y="99"/>
                  <a:pt x="16" y="106"/>
                </a:cubicBezTo>
                <a:cubicBezTo>
                  <a:pt x="17" y="109"/>
                  <a:pt x="17" y="114"/>
                  <a:pt x="15" y="117"/>
                </a:cubicBezTo>
                <a:cubicBezTo>
                  <a:pt x="14" y="118"/>
                  <a:pt x="13" y="120"/>
                  <a:pt x="10" y="120"/>
                </a:cubicBezTo>
                <a:cubicBezTo>
                  <a:pt x="8" y="120"/>
                  <a:pt x="7" y="119"/>
                  <a:pt x="5" y="118"/>
                </a:cubicBezTo>
                <a:cubicBezTo>
                  <a:pt x="4" y="118"/>
                  <a:pt x="2" y="118"/>
                  <a:pt x="1" y="118"/>
                </a:cubicBezTo>
                <a:cubicBezTo>
                  <a:pt x="1" y="118"/>
                  <a:pt x="1" y="118"/>
                  <a:pt x="1" y="118"/>
                </a:cubicBezTo>
                <a:cubicBezTo>
                  <a:pt x="0" y="119"/>
                  <a:pt x="1" y="124"/>
                  <a:pt x="2" y="129"/>
                </a:cubicBezTo>
                <a:cubicBezTo>
                  <a:pt x="5" y="131"/>
                  <a:pt x="13" y="135"/>
                  <a:pt x="23" y="141"/>
                </a:cubicBezTo>
                <a:cubicBezTo>
                  <a:pt x="39" y="150"/>
                  <a:pt x="40" y="157"/>
                  <a:pt x="35" y="177"/>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5" name="Freeform 24"/>
          <p:cNvSpPr>
            <a:spLocks/>
          </p:cNvSpPr>
          <p:nvPr/>
        </p:nvSpPr>
        <p:spPr bwMode="auto">
          <a:xfrm>
            <a:off x="11413416" y="7271196"/>
            <a:ext cx="939380" cy="750454"/>
          </a:xfrm>
          <a:custGeom>
            <a:avLst/>
            <a:gdLst>
              <a:gd name="T0" fmla="*/ 257 w 260"/>
              <a:gd name="T1" fmla="*/ 55 h 208"/>
              <a:gd name="T2" fmla="*/ 253 w 260"/>
              <a:gd name="T3" fmla="*/ 53 h 208"/>
              <a:gd name="T4" fmla="*/ 250 w 260"/>
              <a:gd name="T5" fmla="*/ 50 h 208"/>
              <a:gd name="T6" fmla="*/ 241 w 260"/>
              <a:gd name="T7" fmla="*/ 46 h 208"/>
              <a:gd name="T8" fmla="*/ 230 w 260"/>
              <a:gd name="T9" fmla="*/ 41 h 208"/>
              <a:gd name="T10" fmla="*/ 224 w 260"/>
              <a:gd name="T11" fmla="*/ 39 h 208"/>
              <a:gd name="T12" fmla="*/ 205 w 260"/>
              <a:gd name="T13" fmla="*/ 16 h 208"/>
              <a:gd name="T14" fmla="*/ 196 w 260"/>
              <a:gd name="T15" fmla="*/ 12 h 208"/>
              <a:gd name="T16" fmla="*/ 177 w 260"/>
              <a:gd name="T17" fmla="*/ 14 h 208"/>
              <a:gd name="T18" fmla="*/ 154 w 260"/>
              <a:gd name="T19" fmla="*/ 19 h 208"/>
              <a:gd name="T20" fmla="*/ 132 w 260"/>
              <a:gd name="T21" fmla="*/ 8 h 208"/>
              <a:gd name="T22" fmla="*/ 124 w 260"/>
              <a:gd name="T23" fmla="*/ 2 h 208"/>
              <a:gd name="T24" fmla="*/ 117 w 260"/>
              <a:gd name="T25" fmla="*/ 1 h 208"/>
              <a:gd name="T26" fmla="*/ 61 w 260"/>
              <a:gd name="T27" fmla="*/ 1 h 208"/>
              <a:gd name="T28" fmla="*/ 47 w 260"/>
              <a:gd name="T29" fmla="*/ 12 h 208"/>
              <a:gd name="T30" fmla="*/ 33 w 260"/>
              <a:gd name="T31" fmla="*/ 26 h 208"/>
              <a:gd name="T32" fmla="*/ 20 w 260"/>
              <a:gd name="T33" fmla="*/ 33 h 208"/>
              <a:gd name="T34" fmla="*/ 10 w 260"/>
              <a:gd name="T35" fmla="*/ 35 h 208"/>
              <a:gd name="T36" fmla="*/ 6 w 260"/>
              <a:gd name="T37" fmla="*/ 36 h 208"/>
              <a:gd name="T38" fmla="*/ 0 w 260"/>
              <a:gd name="T39" fmla="*/ 37 h 208"/>
              <a:gd name="T40" fmla="*/ 1 w 260"/>
              <a:gd name="T41" fmla="*/ 39 h 208"/>
              <a:gd name="T42" fmla="*/ 2 w 260"/>
              <a:gd name="T43" fmla="*/ 41 h 208"/>
              <a:gd name="T44" fmla="*/ 4 w 260"/>
              <a:gd name="T45" fmla="*/ 43 h 208"/>
              <a:gd name="T46" fmla="*/ 6 w 260"/>
              <a:gd name="T47" fmla="*/ 45 h 208"/>
              <a:gd name="T48" fmla="*/ 8 w 260"/>
              <a:gd name="T49" fmla="*/ 46 h 208"/>
              <a:gd name="T50" fmla="*/ 12 w 260"/>
              <a:gd name="T51" fmla="*/ 48 h 208"/>
              <a:gd name="T52" fmla="*/ 42 w 260"/>
              <a:gd name="T53" fmla="*/ 62 h 208"/>
              <a:gd name="T54" fmla="*/ 51 w 260"/>
              <a:gd name="T55" fmla="*/ 87 h 208"/>
              <a:gd name="T56" fmla="*/ 82 w 260"/>
              <a:gd name="T57" fmla="*/ 104 h 208"/>
              <a:gd name="T58" fmla="*/ 103 w 260"/>
              <a:gd name="T59" fmla="*/ 128 h 208"/>
              <a:gd name="T60" fmla="*/ 118 w 260"/>
              <a:gd name="T61" fmla="*/ 149 h 208"/>
              <a:gd name="T62" fmla="*/ 138 w 260"/>
              <a:gd name="T63" fmla="*/ 169 h 208"/>
              <a:gd name="T64" fmla="*/ 150 w 260"/>
              <a:gd name="T65" fmla="*/ 203 h 208"/>
              <a:gd name="T66" fmla="*/ 150 w 260"/>
              <a:gd name="T67" fmla="*/ 206 h 208"/>
              <a:gd name="T68" fmla="*/ 151 w 260"/>
              <a:gd name="T69" fmla="*/ 207 h 208"/>
              <a:gd name="T70" fmla="*/ 151 w 260"/>
              <a:gd name="T71" fmla="*/ 208 h 208"/>
              <a:gd name="T72" fmla="*/ 154 w 260"/>
              <a:gd name="T73" fmla="*/ 192 h 208"/>
              <a:gd name="T74" fmla="*/ 165 w 260"/>
              <a:gd name="T75" fmla="*/ 163 h 208"/>
              <a:gd name="T76" fmla="*/ 182 w 260"/>
              <a:gd name="T77" fmla="*/ 170 h 208"/>
              <a:gd name="T78" fmla="*/ 189 w 260"/>
              <a:gd name="T79" fmla="*/ 152 h 208"/>
              <a:gd name="T80" fmla="*/ 196 w 260"/>
              <a:gd name="T81" fmla="*/ 140 h 208"/>
              <a:gd name="T82" fmla="*/ 204 w 260"/>
              <a:gd name="T83" fmla="*/ 142 h 208"/>
              <a:gd name="T84" fmla="*/ 229 w 260"/>
              <a:gd name="T85" fmla="*/ 132 h 208"/>
              <a:gd name="T86" fmla="*/ 231 w 260"/>
              <a:gd name="T87" fmla="*/ 98 h 208"/>
              <a:gd name="T88" fmla="*/ 260 w 260"/>
              <a:gd name="T89" fmla="*/ 5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208">
                <a:moveTo>
                  <a:pt x="260" y="57"/>
                </a:moveTo>
                <a:cubicBezTo>
                  <a:pt x="259" y="56"/>
                  <a:pt x="258" y="56"/>
                  <a:pt x="257" y="55"/>
                </a:cubicBezTo>
                <a:cubicBezTo>
                  <a:pt x="257" y="55"/>
                  <a:pt x="257" y="55"/>
                  <a:pt x="256" y="55"/>
                </a:cubicBezTo>
                <a:cubicBezTo>
                  <a:pt x="255" y="54"/>
                  <a:pt x="254" y="53"/>
                  <a:pt x="253" y="53"/>
                </a:cubicBezTo>
                <a:cubicBezTo>
                  <a:pt x="253" y="53"/>
                  <a:pt x="253" y="53"/>
                  <a:pt x="253" y="53"/>
                </a:cubicBezTo>
                <a:cubicBezTo>
                  <a:pt x="252" y="52"/>
                  <a:pt x="251" y="51"/>
                  <a:pt x="250" y="50"/>
                </a:cubicBezTo>
                <a:cubicBezTo>
                  <a:pt x="249" y="50"/>
                  <a:pt x="249" y="50"/>
                  <a:pt x="249" y="50"/>
                </a:cubicBezTo>
                <a:cubicBezTo>
                  <a:pt x="246" y="48"/>
                  <a:pt x="244" y="47"/>
                  <a:pt x="241" y="46"/>
                </a:cubicBezTo>
                <a:cubicBezTo>
                  <a:pt x="240" y="45"/>
                  <a:pt x="240" y="45"/>
                  <a:pt x="240" y="45"/>
                </a:cubicBezTo>
                <a:cubicBezTo>
                  <a:pt x="237" y="44"/>
                  <a:pt x="234" y="42"/>
                  <a:pt x="230" y="41"/>
                </a:cubicBezTo>
                <a:cubicBezTo>
                  <a:pt x="230" y="41"/>
                  <a:pt x="230" y="41"/>
                  <a:pt x="229" y="41"/>
                </a:cubicBezTo>
                <a:cubicBezTo>
                  <a:pt x="228" y="40"/>
                  <a:pt x="226" y="40"/>
                  <a:pt x="224" y="39"/>
                </a:cubicBezTo>
                <a:cubicBezTo>
                  <a:pt x="212" y="36"/>
                  <a:pt x="209" y="34"/>
                  <a:pt x="208" y="25"/>
                </a:cubicBezTo>
                <a:cubicBezTo>
                  <a:pt x="208" y="23"/>
                  <a:pt x="208" y="20"/>
                  <a:pt x="205" y="16"/>
                </a:cubicBezTo>
                <a:cubicBezTo>
                  <a:pt x="202" y="11"/>
                  <a:pt x="200" y="11"/>
                  <a:pt x="200" y="11"/>
                </a:cubicBezTo>
                <a:cubicBezTo>
                  <a:pt x="199" y="11"/>
                  <a:pt x="198" y="11"/>
                  <a:pt x="196" y="12"/>
                </a:cubicBezTo>
                <a:cubicBezTo>
                  <a:pt x="194" y="13"/>
                  <a:pt x="190" y="14"/>
                  <a:pt x="185" y="13"/>
                </a:cubicBezTo>
                <a:cubicBezTo>
                  <a:pt x="181" y="12"/>
                  <a:pt x="180" y="13"/>
                  <a:pt x="177" y="14"/>
                </a:cubicBezTo>
                <a:cubicBezTo>
                  <a:pt x="174" y="15"/>
                  <a:pt x="170" y="17"/>
                  <a:pt x="162" y="18"/>
                </a:cubicBezTo>
                <a:cubicBezTo>
                  <a:pt x="159" y="18"/>
                  <a:pt x="156" y="19"/>
                  <a:pt x="154" y="19"/>
                </a:cubicBezTo>
                <a:cubicBezTo>
                  <a:pt x="151" y="20"/>
                  <a:pt x="149" y="20"/>
                  <a:pt x="147" y="20"/>
                </a:cubicBezTo>
                <a:cubicBezTo>
                  <a:pt x="141" y="20"/>
                  <a:pt x="138" y="16"/>
                  <a:pt x="132" y="8"/>
                </a:cubicBezTo>
                <a:cubicBezTo>
                  <a:pt x="127" y="2"/>
                  <a:pt x="126" y="2"/>
                  <a:pt x="125" y="2"/>
                </a:cubicBezTo>
                <a:cubicBezTo>
                  <a:pt x="125" y="2"/>
                  <a:pt x="125" y="2"/>
                  <a:pt x="124" y="2"/>
                </a:cubicBezTo>
                <a:cubicBezTo>
                  <a:pt x="123" y="2"/>
                  <a:pt x="122" y="2"/>
                  <a:pt x="121" y="2"/>
                </a:cubicBezTo>
                <a:cubicBezTo>
                  <a:pt x="120" y="2"/>
                  <a:pt x="118" y="2"/>
                  <a:pt x="117" y="1"/>
                </a:cubicBezTo>
                <a:cubicBezTo>
                  <a:pt x="114" y="0"/>
                  <a:pt x="107" y="0"/>
                  <a:pt x="96" y="0"/>
                </a:cubicBezTo>
                <a:cubicBezTo>
                  <a:pt x="85" y="0"/>
                  <a:pt x="72" y="0"/>
                  <a:pt x="61" y="1"/>
                </a:cubicBezTo>
                <a:cubicBezTo>
                  <a:pt x="56" y="2"/>
                  <a:pt x="53" y="2"/>
                  <a:pt x="52" y="3"/>
                </a:cubicBezTo>
                <a:cubicBezTo>
                  <a:pt x="52" y="6"/>
                  <a:pt x="51" y="9"/>
                  <a:pt x="47" y="12"/>
                </a:cubicBezTo>
                <a:cubicBezTo>
                  <a:pt x="42" y="16"/>
                  <a:pt x="41" y="18"/>
                  <a:pt x="40" y="19"/>
                </a:cubicBezTo>
                <a:cubicBezTo>
                  <a:pt x="39" y="20"/>
                  <a:pt x="37" y="22"/>
                  <a:pt x="33" y="26"/>
                </a:cubicBezTo>
                <a:cubicBezTo>
                  <a:pt x="31" y="27"/>
                  <a:pt x="30" y="28"/>
                  <a:pt x="29" y="29"/>
                </a:cubicBezTo>
                <a:cubicBezTo>
                  <a:pt x="25" y="32"/>
                  <a:pt x="25" y="33"/>
                  <a:pt x="20" y="33"/>
                </a:cubicBezTo>
                <a:cubicBezTo>
                  <a:pt x="19" y="34"/>
                  <a:pt x="17" y="34"/>
                  <a:pt x="15" y="35"/>
                </a:cubicBezTo>
                <a:cubicBezTo>
                  <a:pt x="13" y="35"/>
                  <a:pt x="12" y="35"/>
                  <a:pt x="10" y="35"/>
                </a:cubicBezTo>
                <a:cubicBezTo>
                  <a:pt x="9" y="36"/>
                  <a:pt x="8" y="36"/>
                  <a:pt x="7" y="36"/>
                </a:cubicBezTo>
                <a:cubicBezTo>
                  <a:pt x="7" y="36"/>
                  <a:pt x="7" y="36"/>
                  <a:pt x="6" y="36"/>
                </a:cubicBezTo>
                <a:cubicBezTo>
                  <a:pt x="4" y="36"/>
                  <a:pt x="2" y="36"/>
                  <a:pt x="0" y="37"/>
                </a:cubicBezTo>
                <a:cubicBezTo>
                  <a:pt x="0" y="37"/>
                  <a:pt x="0" y="37"/>
                  <a:pt x="0" y="37"/>
                </a:cubicBezTo>
                <a:cubicBezTo>
                  <a:pt x="0" y="37"/>
                  <a:pt x="0" y="37"/>
                  <a:pt x="0" y="37"/>
                </a:cubicBezTo>
                <a:cubicBezTo>
                  <a:pt x="0" y="38"/>
                  <a:pt x="1" y="38"/>
                  <a:pt x="1" y="39"/>
                </a:cubicBezTo>
                <a:cubicBezTo>
                  <a:pt x="1" y="39"/>
                  <a:pt x="1" y="39"/>
                  <a:pt x="1" y="39"/>
                </a:cubicBezTo>
                <a:cubicBezTo>
                  <a:pt x="2" y="40"/>
                  <a:pt x="2" y="40"/>
                  <a:pt x="2" y="41"/>
                </a:cubicBezTo>
                <a:cubicBezTo>
                  <a:pt x="2" y="41"/>
                  <a:pt x="2" y="41"/>
                  <a:pt x="2" y="41"/>
                </a:cubicBezTo>
                <a:cubicBezTo>
                  <a:pt x="3" y="42"/>
                  <a:pt x="3" y="42"/>
                  <a:pt x="4" y="43"/>
                </a:cubicBezTo>
                <a:cubicBezTo>
                  <a:pt x="4" y="43"/>
                  <a:pt x="4" y="43"/>
                  <a:pt x="4" y="43"/>
                </a:cubicBezTo>
                <a:cubicBezTo>
                  <a:pt x="5" y="44"/>
                  <a:pt x="5" y="44"/>
                  <a:pt x="6" y="45"/>
                </a:cubicBezTo>
                <a:cubicBezTo>
                  <a:pt x="6" y="45"/>
                  <a:pt x="6" y="45"/>
                  <a:pt x="6" y="45"/>
                </a:cubicBezTo>
                <a:cubicBezTo>
                  <a:pt x="7" y="45"/>
                  <a:pt x="8" y="46"/>
                  <a:pt x="8" y="46"/>
                </a:cubicBezTo>
                <a:cubicBezTo>
                  <a:pt x="8" y="46"/>
                  <a:pt x="9" y="47"/>
                  <a:pt x="9" y="47"/>
                </a:cubicBezTo>
                <a:cubicBezTo>
                  <a:pt x="10" y="47"/>
                  <a:pt x="11" y="48"/>
                  <a:pt x="12" y="48"/>
                </a:cubicBezTo>
                <a:cubicBezTo>
                  <a:pt x="17" y="51"/>
                  <a:pt x="21" y="51"/>
                  <a:pt x="25" y="51"/>
                </a:cubicBezTo>
                <a:cubicBezTo>
                  <a:pt x="32" y="52"/>
                  <a:pt x="38" y="52"/>
                  <a:pt x="42" y="62"/>
                </a:cubicBezTo>
                <a:cubicBezTo>
                  <a:pt x="44" y="67"/>
                  <a:pt x="46" y="72"/>
                  <a:pt x="47" y="76"/>
                </a:cubicBezTo>
                <a:cubicBezTo>
                  <a:pt x="48" y="81"/>
                  <a:pt x="49" y="85"/>
                  <a:pt x="51" y="87"/>
                </a:cubicBezTo>
                <a:cubicBezTo>
                  <a:pt x="53" y="90"/>
                  <a:pt x="66" y="96"/>
                  <a:pt x="72" y="99"/>
                </a:cubicBezTo>
                <a:cubicBezTo>
                  <a:pt x="77" y="102"/>
                  <a:pt x="80" y="103"/>
                  <a:pt x="82" y="104"/>
                </a:cubicBezTo>
                <a:cubicBezTo>
                  <a:pt x="82" y="105"/>
                  <a:pt x="82" y="105"/>
                  <a:pt x="82" y="105"/>
                </a:cubicBezTo>
                <a:cubicBezTo>
                  <a:pt x="86" y="108"/>
                  <a:pt x="97" y="116"/>
                  <a:pt x="103" y="128"/>
                </a:cubicBezTo>
                <a:cubicBezTo>
                  <a:pt x="105" y="131"/>
                  <a:pt x="105" y="133"/>
                  <a:pt x="106" y="134"/>
                </a:cubicBezTo>
                <a:cubicBezTo>
                  <a:pt x="108" y="139"/>
                  <a:pt x="108" y="140"/>
                  <a:pt x="118" y="149"/>
                </a:cubicBezTo>
                <a:cubicBezTo>
                  <a:pt x="122" y="153"/>
                  <a:pt x="125" y="154"/>
                  <a:pt x="127" y="154"/>
                </a:cubicBezTo>
                <a:cubicBezTo>
                  <a:pt x="131" y="156"/>
                  <a:pt x="134" y="158"/>
                  <a:pt x="138" y="169"/>
                </a:cubicBezTo>
                <a:cubicBezTo>
                  <a:pt x="145" y="186"/>
                  <a:pt x="145" y="187"/>
                  <a:pt x="149" y="201"/>
                </a:cubicBezTo>
                <a:cubicBezTo>
                  <a:pt x="149" y="202"/>
                  <a:pt x="149" y="203"/>
                  <a:pt x="150" y="203"/>
                </a:cubicBezTo>
                <a:cubicBezTo>
                  <a:pt x="150" y="204"/>
                  <a:pt x="150" y="204"/>
                  <a:pt x="150" y="204"/>
                </a:cubicBezTo>
                <a:cubicBezTo>
                  <a:pt x="150" y="205"/>
                  <a:pt x="150" y="205"/>
                  <a:pt x="150" y="206"/>
                </a:cubicBezTo>
                <a:cubicBezTo>
                  <a:pt x="150" y="206"/>
                  <a:pt x="150" y="206"/>
                  <a:pt x="150" y="206"/>
                </a:cubicBezTo>
                <a:cubicBezTo>
                  <a:pt x="151" y="207"/>
                  <a:pt x="151" y="207"/>
                  <a:pt x="151" y="207"/>
                </a:cubicBezTo>
                <a:cubicBezTo>
                  <a:pt x="151" y="207"/>
                  <a:pt x="151" y="208"/>
                  <a:pt x="151" y="208"/>
                </a:cubicBezTo>
                <a:cubicBezTo>
                  <a:pt x="151" y="208"/>
                  <a:pt x="151" y="208"/>
                  <a:pt x="151" y="208"/>
                </a:cubicBezTo>
                <a:cubicBezTo>
                  <a:pt x="153" y="201"/>
                  <a:pt x="154" y="195"/>
                  <a:pt x="154" y="193"/>
                </a:cubicBezTo>
                <a:cubicBezTo>
                  <a:pt x="154" y="192"/>
                  <a:pt x="154" y="192"/>
                  <a:pt x="154" y="192"/>
                </a:cubicBezTo>
                <a:cubicBezTo>
                  <a:pt x="154" y="185"/>
                  <a:pt x="153" y="173"/>
                  <a:pt x="158" y="166"/>
                </a:cubicBezTo>
                <a:cubicBezTo>
                  <a:pt x="160" y="164"/>
                  <a:pt x="162" y="163"/>
                  <a:pt x="165" y="163"/>
                </a:cubicBezTo>
                <a:cubicBezTo>
                  <a:pt x="169" y="163"/>
                  <a:pt x="172" y="165"/>
                  <a:pt x="176" y="167"/>
                </a:cubicBezTo>
                <a:cubicBezTo>
                  <a:pt x="178" y="168"/>
                  <a:pt x="180" y="169"/>
                  <a:pt x="182" y="170"/>
                </a:cubicBezTo>
                <a:cubicBezTo>
                  <a:pt x="182" y="170"/>
                  <a:pt x="182" y="170"/>
                  <a:pt x="182" y="170"/>
                </a:cubicBezTo>
                <a:cubicBezTo>
                  <a:pt x="185" y="170"/>
                  <a:pt x="188" y="157"/>
                  <a:pt x="189" y="152"/>
                </a:cubicBezTo>
                <a:cubicBezTo>
                  <a:pt x="190" y="150"/>
                  <a:pt x="190" y="150"/>
                  <a:pt x="190" y="150"/>
                </a:cubicBezTo>
                <a:cubicBezTo>
                  <a:pt x="191" y="145"/>
                  <a:pt x="192" y="140"/>
                  <a:pt x="196" y="140"/>
                </a:cubicBezTo>
                <a:cubicBezTo>
                  <a:pt x="198" y="140"/>
                  <a:pt x="199" y="140"/>
                  <a:pt x="200" y="141"/>
                </a:cubicBezTo>
                <a:cubicBezTo>
                  <a:pt x="201" y="142"/>
                  <a:pt x="202" y="142"/>
                  <a:pt x="204" y="142"/>
                </a:cubicBezTo>
                <a:cubicBezTo>
                  <a:pt x="210" y="142"/>
                  <a:pt x="216" y="139"/>
                  <a:pt x="222" y="136"/>
                </a:cubicBezTo>
                <a:cubicBezTo>
                  <a:pt x="224" y="134"/>
                  <a:pt x="227" y="133"/>
                  <a:pt x="229" y="132"/>
                </a:cubicBezTo>
                <a:cubicBezTo>
                  <a:pt x="232" y="130"/>
                  <a:pt x="233" y="130"/>
                  <a:pt x="232" y="115"/>
                </a:cubicBezTo>
                <a:cubicBezTo>
                  <a:pt x="231" y="111"/>
                  <a:pt x="231" y="105"/>
                  <a:pt x="231" y="98"/>
                </a:cubicBezTo>
                <a:cubicBezTo>
                  <a:pt x="231" y="75"/>
                  <a:pt x="249" y="63"/>
                  <a:pt x="259" y="57"/>
                </a:cubicBezTo>
                <a:cubicBezTo>
                  <a:pt x="260" y="57"/>
                  <a:pt x="260" y="57"/>
                  <a:pt x="260" y="57"/>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6" name="Freeform 25"/>
          <p:cNvSpPr>
            <a:spLocks/>
          </p:cNvSpPr>
          <p:nvPr/>
        </p:nvSpPr>
        <p:spPr bwMode="auto">
          <a:xfrm>
            <a:off x="10988334" y="7397133"/>
            <a:ext cx="960372" cy="1010228"/>
          </a:xfrm>
          <a:custGeom>
            <a:avLst/>
            <a:gdLst>
              <a:gd name="T0" fmla="*/ 266 w 266"/>
              <a:gd name="T1" fmla="*/ 185 h 280"/>
              <a:gd name="T2" fmla="*/ 259 w 266"/>
              <a:gd name="T3" fmla="*/ 169 h 280"/>
              <a:gd name="T4" fmla="*/ 243 w 266"/>
              <a:gd name="T5" fmla="*/ 130 h 280"/>
              <a:gd name="T6" fmla="*/ 217 w 266"/>
              <a:gd name="T7" fmla="*/ 104 h 280"/>
              <a:gd name="T8" fmla="*/ 196 w 266"/>
              <a:gd name="T9" fmla="*/ 79 h 280"/>
              <a:gd name="T10" fmla="*/ 187 w 266"/>
              <a:gd name="T11" fmla="*/ 74 h 280"/>
              <a:gd name="T12" fmla="*/ 157 w 266"/>
              <a:gd name="T13" fmla="*/ 45 h 280"/>
              <a:gd name="T14" fmla="*/ 143 w 266"/>
              <a:gd name="T15" fmla="*/ 27 h 280"/>
              <a:gd name="T16" fmla="*/ 109 w 266"/>
              <a:gd name="T17" fmla="*/ 3 h 280"/>
              <a:gd name="T18" fmla="*/ 104 w 266"/>
              <a:gd name="T19" fmla="*/ 0 h 280"/>
              <a:gd name="T20" fmla="*/ 89 w 266"/>
              <a:gd name="T21" fmla="*/ 1 h 280"/>
              <a:gd name="T22" fmla="*/ 73 w 266"/>
              <a:gd name="T23" fmla="*/ 1 h 280"/>
              <a:gd name="T24" fmla="*/ 72 w 266"/>
              <a:gd name="T25" fmla="*/ 1 h 280"/>
              <a:gd name="T26" fmla="*/ 70 w 266"/>
              <a:gd name="T27" fmla="*/ 4 h 280"/>
              <a:gd name="T28" fmla="*/ 68 w 266"/>
              <a:gd name="T29" fmla="*/ 6 h 280"/>
              <a:gd name="T30" fmla="*/ 66 w 266"/>
              <a:gd name="T31" fmla="*/ 7 h 280"/>
              <a:gd name="T32" fmla="*/ 64 w 266"/>
              <a:gd name="T33" fmla="*/ 8 h 280"/>
              <a:gd name="T34" fmla="*/ 61 w 266"/>
              <a:gd name="T35" fmla="*/ 9 h 280"/>
              <a:gd name="T36" fmla="*/ 59 w 266"/>
              <a:gd name="T37" fmla="*/ 9 h 280"/>
              <a:gd name="T38" fmla="*/ 56 w 266"/>
              <a:gd name="T39" fmla="*/ 9 h 280"/>
              <a:gd name="T40" fmla="*/ 54 w 266"/>
              <a:gd name="T41" fmla="*/ 9 h 280"/>
              <a:gd name="T42" fmla="*/ 51 w 266"/>
              <a:gd name="T43" fmla="*/ 9 h 280"/>
              <a:gd name="T44" fmla="*/ 15 w 266"/>
              <a:gd name="T45" fmla="*/ 50 h 280"/>
              <a:gd name="T46" fmla="*/ 21 w 266"/>
              <a:gd name="T47" fmla="*/ 83 h 280"/>
              <a:gd name="T48" fmla="*/ 28 w 266"/>
              <a:gd name="T49" fmla="*/ 113 h 280"/>
              <a:gd name="T50" fmla="*/ 49 w 266"/>
              <a:gd name="T51" fmla="*/ 155 h 280"/>
              <a:gd name="T52" fmla="*/ 54 w 266"/>
              <a:gd name="T53" fmla="*/ 177 h 280"/>
              <a:gd name="T54" fmla="*/ 39 w 266"/>
              <a:gd name="T55" fmla="*/ 229 h 280"/>
              <a:gd name="T56" fmla="*/ 65 w 266"/>
              <a:gd name="T57" fmla="*/ 262 h 280"/>
              <a:gd name="T58" fmla="*/ 75 w 266"/>
              <a:gd name="T59" fmla="*/ 275 h 280"/>
              <a:gd name="T60" fmla="*/ 93 w 266"/>
              <a:gd name="T61" fmla="*/ 278 h 280"/>
              <a:gd name="T62" fmla="*/ 106 w 266"/>
              <a:gd name="T63" fmla="*/ 279 h 280"/>
              <a:gd name="T64" fmla="*/ 113 w 266"/>
              <a:gd name="T65" fmla="*/ 279 h 280"/>
              <a:gd name="T66" fmla="*/ 120 w 266"/>
              <a:gd name="T67" fmla="*/ 276 h 280"/>
              <a:gd name="T68" fmla="*/ 152 w 266"/>
              <a:gd name="T69" fmla="*/ 265 h 280"/>
              <a:gd name="T70" fmla="*/ 177 w 266"/>
              <a:gd name="T71" fmla="*/ 275 h 280"/>
              <a:gd name="T72" fmla="*/ 195 w 266"/>
              <a:gd name="T73" fmla="*/ 279 h 280"/>
              <a:gd name="T74" fmla="*/ 214 w 266"/>
              <a:gd name="T75" fmla="*/ 267 h 280"/>
              <a:gd name="T76" fmla="*/ 226 w 266"/>
              <a:gd name="T77" fmla="*/ 256 h 280"/>
              <a:gd name="T78" fmla="*/ 238 w 266"/>
              <a:gd name="T79" fmla="*/ 248 h 280"/>
              <a:gd name="T80" fmla="*/ 251 w 266"/>
              <a:gd name="T81" fmla="*/ 252 h 280"/>
              <a:gd name="T82" fmla="*/ 255 w 266"/>
              <a:gd name="T83" fmla="*/ 231 h 280"/>
              <a:gd name="T84" fmla="*/ 261 w 266"/>
              <a:gd name="T85" fmla="*/ 20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6" h="280">
                <a:moveTo>
                  <a:pt x="266" y="185"/>
                </a:moveTo>
                <a:cubicBezTo>
                  <a:pt x="266" y="185"/>
                  <a:pt x="266" y="185"/>
                  <a:pt x="266" y="185"/>
                </a:cubicBezTo>
                <a:cubicBezTo>
                  <a:pt x="266" y="184"/>
                  <a:pt x="265" y="184"/>
                  <a:pt x="265" y="184"/>
                </a:cubicBezTo>
                <a:cubicBezTo>
                  <a:pt x="263" y="181"/>
                  <a:pt x="261" y="177"/>
                  <a:pt x="259" y="169"/>
                </a:cubicBezTo>
                <a:cubicBezTo>
                  <a:pt x="255" y="155"/>
                  <a:pt x="255" y="155"/>
                  <a:pt x="249" y="138"/>
                </a:cubicBezTo>
                <a:cubicBezTo>
                  <a:pt x="246" y="130"/>
                  <a:pt x="245" y="130"/>
                  <a:pt x="243" y="130"/>
                </a:cubicBezTo>
                <a:cubicBezTo>
                  <a:pt x="240" y="129"/>
                  <a:pt x="236" y="128"/>
                  <a:pt x="230" y="122"/>
                </a:cubicBezTo>
                <a:cubicBezTo>
                  <a:pt x="221" y="112"/>
                  <a:pt x="220" y="111"/>
                  <a:pt x="217" y="104"/>
                </a:cubicBezTo>
                <a:cubicBezTo>
                  <a:pt x="216" y="103"/>
                  <a:pt x="215" y="101"/>
                  <a:pt x="214" y="99"/>
                </a:cubicBezTo>
                <a:cubicBezTo>
                  <a:pt x="209" y="89"/>
                  <a:pt x="199" y="82"/>
                  <a:pt x="196" y="79"/>
                </a:cubicBezTo>
                <a:cubicBezTo>
                  <a:pt x="195" y="78"/>
                  <a:pt x="195" y="78"/>
                  <a:pt x="195" y="78"/>
                </a:cubicBezTo>
                <a:cubicBezTo>
                  <a:pt x="194" y="78"/>
                  <a:pt x="191" y="76"/>
                  <a:pt x="187" y="74"/>
                </a:cubicBezTo>
                <a:cubicBezTo>
                  <a:pt x="176" y="68"/>
                  <a:pt x="166" y="63"/>
                  <a:pt x="163" y="59"/>
                </a:cubicBezTo>
                <a:cubicBezTo>
                  <a:pt x="160" y="55"/>
                  <a:pt x="159" y="50"/>
                  <a:pt x="157" y="45"/>
                </a:cubicBezTo>
                <a:cubicBezTo>
                  <a:pt x="156" y="41"/>
                  <a:pt x="155" y="37"/>
                  <a:pt x="153" y="32"/>
                </a:cubicBezTo>
                <a:cubicBezTo>
                  <a:pt x="151" y="28"/>
                  <a:pt x="149" y="27"/>
                  <a:pt x="143" y="27"/>
                </a:cubicBezTo>
                <a:cubicBezTo>
                  <a:pt x="139" y="27"/>
                  <a:pt x="133" y="26"/>
                  <a:pt x="127" y="23"/>
                </a:cubicBezTo>
                <a:cubicBezTo>
                  <a:pt x="115" y="17"/>
                  <a:pt x="111" y="9"/>
                  <a:pt x="109" y="3"/>
                </a:cubicBezTo>
                <a:cubicBezTo>
                  <a:pt x="108" y="2"/>
                  <a:pt x="108" y="0"/>
                  <a:pt x="107" y="0"/>
                </a:cubicBezTo>
                <a:cubicBezTo>
                  <a:pt x="106" y="0"/>
                  <a:pt x="105" y="0"/>
                  <a:pt x="104" y="0"/>
                </a:cubicBezTo>
                <a:cubicBezTo>
                  <a:pt x="102" y="1"/>
                  <a:pt x="99" y="2"/>
                  <a:pt x="94" y="2"/>
                </a:cubicBezTo>
                <a:cubicBezTo>
                  <a:pt x="93" y="2"/>
                  <a:pt x="91" y="2"/>
                  <a:pt x="89" y="1"/>
                </a:cubicBezTo>
                <a:cubicBezTo>
                  <a:pt x="88" y="1"/>
                  <a:pt x="87" y="1"/>
                  <a:pt x="86" y="1"/>
                </a:cubicBezTo>
                <a:cubicBezTo>
                  <a:pt x="80" y="0"/>
                  <a:pt x="75" y="1"/>
                  <a:pt x="73" y="1"/>
                </a:cubicBezTo>
                <a:cubicBezTo>
                  <a:pt x="73" y="1"/>
                  <a:pt x="73" y="1"/>
                  <a:pt x="73" y="1"/>
                </a:cubicBezTo>
                <a:cubicBezTo>
                  <a:pt x="72" y="1"/>
                  <a:pt x="72" y="1"/>
                  <a:pt x="72" y="1"/>
                </a:cubicBezTo>
                <a:cubicBezTo>
                  <a:pt x="72" y="2"/>
                  <a:pt x="72" y="2"/>
                  <a:pt x="71" y="3"/>
                </a:cubicBezTo>
                <a:cubicBezTo>
                  <a:pt x="71" y="3"/>
                  <a:pt x="71" y="3"/>
                  <a:pt x="70" y="4"/>
                </a:cubicBezTo>
                <a:cubicBezTo>
                  <a:pt x="70" y="4"/>
                  <a:pt x="70" y="4"/>
                  <a:pt x="70" y="4"/>
                </a:cubicBezTo>
                <a:cubicBezTo>
                  <a:pt x="69" y="5"/>
                  <a:pt x="69" y="5"/>
                  <a:pt x="68" y="6"/>
                </a:cubicBezTo>
                <a:cubicBezTo>
                  <a:pt x="68" y="6"/>
                  <a:pt x="68" y="6"/>
                  <a:pt x="68" y="6"/>
                </a:cubicBezTo>
                <a:cubicBezTo>
                  <a:pt x="67" y="6"/>
                  <a:pt x="67" y="7"/>
                  <a:pt x="66" y="7"/>
                </a:cubicBezTo>
                <a:cubicBezTo>
                  <a:pt x="66" y="7"/>
                  <a:pt x="66" y="7"/>
                  <a:pt x="66" y="7"/>
                </a:cubicBezTo>
                <a:cubicBezTo>
                  <a:pt x="65" y="8"/>
                  <a:pt x="64" y="8"/>
                  <a:pt x="64" y="8"/>
                </a:cubicBezTo>
                <a:cubicBezTo>
                  <a:pt x="64" y="8"/>
                  <a:pt x="64" y="8"/>
                  <a:pt x="64" y="8"/>
                </a:cubicBezTo>
                <a:cubicBezTo>
                  <a:pt x="63" y="8"/>
                  <a:pt x="62" y="9"/>
                  <a:pt x="61" y="9"/>
                </a:cubicBezTo>
                <a:cubicBezTo>
                  <a:pt x="61" y="9"/>
                  <a:pt x="61" y="9"/>
                  <a:pt x="61" y="9"/>
                </a:cubicBezTo>
                <a:cubicBezTo>
                  <a:pt x="60" y="9"/>
                  <a:pt x="60" y="9"/>
                  <a:pt x="59" y="9"/>
                </a:cubicBezTo>
                <a:cubicBezTo>
                  <a:pt x="59" y="9"/>
                  <a:pt x="58" y="9"/>
                  <a:pt x="58" y="9"/>
                </a:cubicBezTo>
                <a:cubicBezTo>
                  <a:pt x="58" y="9"/>
                  <a:pt x="57" y="9"/>
                  <a:pt x="56" y="9"/>
                </a:cubicBezTo>
                <a:cubicBezTo>
                  <a:pt x="56" y="9"/>
                  <a:pt x="56" y="9"/>
                  <a:pt x="56" y="9"/>
                </a:cubicBezTo>
                <a:cubicBezTo>
                  <a:pt x="55" y="9"/>
                  <a:pt x="55" y="9"/>
                  <a:pt x="54" y="9"/>
                </a:cubicBezTo>
                <a:cubicBezTo>
                  <a:pt x="53" y="9"/>
                  <a:pt x="52" y="9"/>
                  <a:pt x="52" y="9"/>
                </a:cubicBezTo>
                <a:cubicBezTo>
                  <a:pt x="52" y="9"/>
                  <a:pt x="51" y="9"/>
                  <a:pt x="51" y="9"/>
                </a:cubicBezTo>
                <a:cubicBezTo>
                  <a:pt x="39" y="9"/>
                  <a:pt x="13" y="11"/>
                  <a:pt x="0" y="12"/>
                </a:cubicBezTo>
                <a:cubicBezTo>
                  <a:pt x="5" y="22"/>
                  <a:pt x="13" y="41"/>
                  <a:pt x="15" y="50"/>
                </a:cubicBezTo>
                <a:cubicBezTo>
                  <a:pt x="16" y="53"/>
                  <a:pt x="16" y="53"/>
                  <a:pt x="16" y="53"/>
                </a:cubicBezTo>
                <a:cubicBezTo>
                  <a:pt x="18" y="61"/>
                  <a:pt x="18" y="61"/>
                  <a:pt x="21" y="83"/>
                </a:cubicBezTo>
                <a:cubicBezTo>
                  <a:pt x="23" y="92"/>
                  <a:pt x="23" y="92"/>
                  <a:pt x="23" y="92"/>
                </a:cubicBezTo>
                <a:cubicBezTo>
                  <a:pt x="25" y="110"/>
                  <a:pt x="26" y="111"/>
                  <a:pt x="28" y="113"/>
                </a:cubicBezTo>
                <a:cubicBezTo>
                  <a:pt x="30" y="116"/>
                  <a:pt x="33" y="121"/>
                  <a:pt x="40" y="136"/>
                </a:cubicBezTo>
                <a:cubicBezTo>
                  <a:pt x="45" y="147"/>
                  <a:pt x="47" y="152"/>
                  <a:pt x="49" y="155"/>
                </a:cubicBezTo>
                <a:cubicBezTo>
                  <a:pt x="51" y="160"/>
                  <a:pt x="51" y="161"/>
                  <a:pt x="52" y="165"/>
                </a:cubicBezTo>
                <a:cubicBezTo>
                  <a:pt x="52" y="167"/>
                  <a:pt x="53" y="171"/>
                  <a:pt x="54" y="177"/>
                </a:cubicBezTo>
                <a:cubicBezTo>
                  <a:pt x="57" y="193"/>
                  <a:pt x="54" y="199"/>
                  <a:pt x="49" y="206"/>
                </a:cubicBezTo>
                <a:cubicBezTo>
                  <a:pt x="46" y="211"/>
                  <a:pt x="42" y="216"/>
                  <a:pt x="39" y="229"/>
                </a:cubicBezTo>
                <a:cubicBezTo>
                  <a:pt x="36" y="243"/>
                  <a:pt x="38" y="244"/>
                  <a:pt x="46" y="248"/>
                </a:cubicBezTo>
                <a:cubicBezTo>
                  <a:pt x="51" y="250"/>
                  <a:pt x="58" y="254"/>
                  <a:pt x="65" y="262"/>
                </a:cubicBezTo>
                <a:cubicBezTo>
                  <a:pt x="68" y="266"/>
                  <a:pt x="70" y="269"/>
                  <a:pt x="71" y="270"/>
                </a:cubicBezTo>
                <a:cubicBezTo>
                  <a:pt x="73" y="271"/>
                  <a:pt x="74" y="273"/>
                  <a:pt x="75" y="275"/>
                </a:cubicBezTo>
                <a:cubicBezTo>
                  <a:pt x="75" y="275"/>
                  <a:pt x="76" y="275"/>
                  <a:pt x="77" y="275"/>
                </a:cubicBezTo>
                <a:cubicBezTo>
                  <a:pt x="80" y="276"/>
                  <a:pt x="85" y="276"/>
                  <a:pt x="93" y="278"/>
                </a:cubicBezTo>
                <a:cubicBezTo>
                  <a:pt x="97" y="279"/>
                  <a:pt x="99" y="280"/>
                  <a:pt x="100" y="280"/>
                </a:cubicBezTo>
                <a:cubicBezTo>
                  <a:pt x="102" y="279"/>
                  <a:pt x="103" y="279"/>
                  <a:pt x="106" y="279"/>
                </a:cubicBezTo>
                <a:cubicBezTo>
                  <a:pt x="107" y="279"/>
                  <a:pt x="108" y="279"/>
                  <a:pt x="110" y="279"/>
                </a:cubicBezTo>
                <a:cubicBezTo>
                  <a:pt x="111" y="279"/>
                  <a:pt x="112" y="279"/>
                  <a:pt x="113" y="279"/>
                </a:cubicBezTo>
                <a:cubicBezTo>
                  <a:pt x="116" y="279"/>
                  <a:pt x="117" y="279"/>
                  <a:pt x="119" y="277"/>
                </a:cubicBezTo>
                <a:cubicBezTo>
                  <a:pt x="120" y="277"/>
                  <a:pt x="120" y="277"/>
                  <a:pt x="120" y="276"/>
                </a:cubicBezTo>
                <a:cubicBezTo>
                  <a:pt x="123" y="274"/>
                  <a:pt x="128" y="271"/>
                  <a:pt x="139" y="268"/>
                </a:cubicBezTo>
                <a:cubicBezTo>
                  <a:pt x="146" y="266"/>
                  <a:pt x="150" y="265"/>
                  <a:pt x="152" y="265"/>
                </a:cubicBezTo>
                <a:cubicBezTo>
                  <a:pt x="155" y="265"/>
                  <a:pt x="157" y="266"/>
                  <a:pt x="159" y="267"/>
                </a:cubicBezTo>
                <a:cubicBezTo>
                  <a:pt x="161" y="269"/>
                  <a:pt x="165" y="272"/>
                  <a:pt x="177" y="275"/>
                </a:cubicBezTo>
                <a:cubicBezTo>
                  <a:pt x="178" y="275"/>
                  <a:pt x="178" y="275"/>
                  <a:pt x="178" y="275"/>
                </a:cubicBezTo>
                <a:cubicBezTo>
                  <a:pt x="187" y="278"/>
                  <a:pt x="192" y="279"/>
                  <a:pt x="195" y="279"/>
                </a:cubicBezTo>
                <a:cubicBezTo>
                  <a:pt x="196" y="279"/>
                  <a:pt x="196" y="279"/>
                  <a:pt x="198" y="277"/>
                </a:cubicBezTo>
                <a:cubicBezTo>
                  <a:pt x="201" y="275"/>
                  <a:pt x="205" y="271"/>
                  <a:pt x="214" y="267"/>
                </a:cubicBezTo>
                <a:cubicBezTo>
                  <a:pt x="218" y="265"/>
                  <a:pt x="220" y="263"/>
                  <a:pt x="222" y="262"/>
                </a:cubicBezTo>
                <a:cubicBezTo>
                  <a:pt x="222" y="259"/>
                  <a:pt x="224" y="257"/>
                  <a:pt x="226" y="256"/>
                </a:cubicBezTo>
                <a:cubicBezTo>
                  <a:pt x="226" y="255"/>
                  <a:pt x="226" y="255"/>
                  <a:pt x="226" y="255"/>
                </a:cubicBezTo>
                <a:cubicBezTo>
                  <a:pt x="230" y="251"/>
                  <a:pt x="233" y="248"/>
                  <a:pt x="238" y="248"/>
                </a:cubicBezTo>
                <a:cubicBezTo>
                  <a:pt x="241" y="248"/>
                  <a:pt x="244" y="249"/>
                  <a:pt x="250" y="251"/>
                </a:cubicBezTo>
                <a:cubicBezTo>
                  <a:pt x="250" y="252"/>
                  <a:pt x="251" y="252"/>
                  <a:pt x="251" y="252"/>
                </a:cubicBezTo>
                <a:cubicBezTo>
                  <a:pt x="252" y="248"/>
                  <a:pt x="253" y="242"/>
                  <a:pt x="254" y="238"/>
                </a:cubicBezTo>
                <a:cubicBezTo>
                  <a:pt x="256" y="233"/>
                  <a:pt x="256" y="233"/>
                  <a:pt x="255" y="231"/>
                </a:cubicBezTo>
                <a:cubicBezTo>
                  <a:pt x="255" y="230"/>
                  <a:pt x="255" y="229"/>
                  <a:pt x="255" y="227"/>
                </a:cubicBezTo>
                <a:cubicBezTo>
                  <a:pt x="255" y="222"/>
                  <a:pt x="256" y="214"/>
                  <a:pt x="261" y="206"/>
                </a:cubicBezTo>
                <a:cubicBezTo>
                  <a:pt x="262" y="204"/>
                  <a:pt x="264" y="198"/>
                  <a:pt x="266" y="18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7" name="Freeform 26"/>
          <p:cNvSpPr>
            <a:spLocks/>
          </p:cNvSpPr>
          <p:nvPr/>
        </p:nvSpPr>
        <p:spPr bwMode="auto">
          <a:xfrm>
            <a:off x="9280125" y="7155740"/>
            <a:ext cx="868534" cy="826550"/>
          </a:xfrm>
          <a:custGeom>
            <a:avLst/>
            <a:gdLst>
              <a:gd name="T0" fmla="*/ 228 w 241"/>
              <a:gd name="T1" fmla="*/ 82 h 229"/>
              <a:gd name="T2" fmla="*/ 229 w 241"/>
              <a:gd name="T3" fmla="*/ 71 h 229"/>
              <a:gd name="T4" fmla="*/ 231 w 241"/>
              <a:gd name="T5" fmla="*/ 65 h 229"/>
              <a:gd name="T6" fmla="*/ 232 w 241"/>
              <a:gd name="T7" fmla="*/ 61 h 229"/>
              <a:gd name="T8" fmla="*/ 234 w 241"/>
              <a:gd name="T9" fmla="*/ 55 h 229"/>
              <a:gd name="T10" fmla="*/ 236 w 241"/>
              <a:gd name="T11" fmla="*/ 50 h 229"/>
              <a:gd name="T12" fmla="*/ 238 w 241"/>
              <a:gd name="T13" fmla="*/ 44 h 229"/>
              <a:gd name="T14" fmla="*/ 239 w 241"/>
              <a:gd name="T15" fmla="*/ 40 h 229"/>
              <a:gd name="T16" fmla="*/ 241 w 241"/>
              <a:gd name="T17" fmla="*/ 36 h 229"/>
              <a:gd name="T18" fmla="*/ 240 w 241"/>
              <a:gd name="T19" fmla="*/ 35 h 229"/>
              <a:gd name="T20" fmla="*/ 235 w 241"/>
              <a:gd name="T21" fmla="*/ 31 h 229"/>
              <a:gd name="T22" fmla="*/ 225 w 241"/>
              <a:gd name="T23" fmla="*/ 18 h 229"/>
              <a:gd name="T24" fmla="*/ 215 w 241"/>
              <a:gd name="T25" fmla="*/ 11 h 229"/>
              <a:gd name="T26" fmla="*/ 204 w 241"/>
              <a:gd name="T27" fmla="*/ 12 h 229"/>
              <a:gd name="T28" fmla="*/ 182 w 241"/>
              <a:gd name="T29" fmla="*/ 14 h 229"/>
              <a:gd name="T30" fmla="*/ 141 w 241"/>
              <a:gd name="T31" fmla="*/ 13 h 229"/>
              <a:gd name="T32" fmla="*/ 104 w 241"/>
              <a:gd name="T33" fmla="*/ 21 h 229"/>
              <a:gd name="T34" fmla="*/ 81 w 241"/>
              <a:gd name="T35" fmla="*/ 15 h 229"/>
              <a:gd name="T36" fmla="*/ 60 w 241"/>
              <a:gd name="T37" fmla="*/ 0 h 229"/>
              <a:gd name="T38" fmla="*/ 39 w 241"/>
              <a:gd name="T39" fmla="*/ 5 h 229"/>
              <a:gd name="T40" fmla="*/ 32 w 241"/>
              <a:gd name="T41" fmla="*/ 7 h 229"/>
              <a:gd name="T42" fmla="*/ 26 w 241"/>
              <a:gd name="T43" fmla="*/ 8 h 229"/>
              <a:gd name="T44" fmla="*/ 20 w 241"/>
              <a:gd name="T45" fmla="*/ 10 h 229"/>
              <a:gd name="T46" fmla="*/ 14 w 241"/>
              <a:gd name="T47" fmla="*/ 11 h 229"/>
              <a:gd name="T48" fmla="*/ 9 w 241"/>
              <a:gd name="T49" fmla="*/ 12 h 229"/>
              <a:gd name="T50" fmla="*/ 4 w 241"/>
              <a:gd name="T51" fmla="*/ 13 h 229"/>
              <a:gd name="T52" fmla="*/ 1 w 241"/>
              <a:gd name="T53" fmla="*/ 14 h 229"/>
              <a:gd name="T54" fmla="*/ 1 w 241"/>
              <a:gd name="T55" fmla="*/ 20 h 229"/>
              <a:gd name="T56" fmla="*/ 17 w 241"/>
              <a:gd name="T57" fmla="*/ 190 h 229"/>
              <a:gd name="T58" fmla="*/ 34 w 241"/>
              <a:gd name="T59" fmla="*/ 190 h 229"/>
              <a:gd name="T60" fmla="*/ 40 w 241"/>
              <a:gd name="T61" fmla="*/ 202 h 229"/>
              <a:gd name="T62" fmla="*/ 35 w 241"/>
              <a:gd name="T63" fmla="*/ 229 h 229"/>
              <a:gd name="T64" fmla="*/ 178 w 241"/>
              <a:gd name="T65" fmla="*/ 200 h 229"/>
              <a:gd name="T66" fmla="*/ 168 w 241"/>
              <a:gd name="T67" fmla="*/ 188 h 229"/>
              <a:gd name="T68" fmla="*/ 185 w 241"/>
              <a:gd name="T69" fmla="*/ 156 h 229"/>
              <a:gd name="T70" fmla="*/ 206 w 241"/>
              <a:gd name="T71" fmla="*/ 126 h 229"/>
              <a:gd name="T72" fmla="*/ 223 w 241"/>
              <a:gd name="T73" fmla="*/ 104 h 229"/>
              <a:gd name="T74" fmla="*/ 228 w 241"/>
              <a:gd name="T75" fmla="*/ 8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229">
                <a:moveTo>
                  <a:pt x="228" y="84"/>
                </a:moveTo>
                <a:cubicBezTo>
                  <a:pt x="228" y="84"/>
                  <a:pt x="228" y="83"/>
                  <a:pt x="228" y="82"/>
                </a:cubicBezTo>
                <a:cubicBezTo>
                  <a:pt x="228" y="80"/>
                  <a:pt x="228" y="78"/>
                  <a:pt x="229" y="74"/>
                </a:cubicBezTo>
                <a:cubicBezTo>
                  <a:pt x="229" y="73"/>
                  <a:pt x="229" y="72"/>
                  <a:pt x="229" y="71"/>
                </a:cubicBezTo>
                <a:cubicBezTo>
                  <a:pt x="230" y="70"/>
                  <a:pt x="230" y="70"/>
                  <a:pt x="230" y="70"/>
                </a:cubicBezTo>
                <a:cubicBezTo>
                  <a:pt x="230" y="68"/>
                  <a:pt x="230" y="67"/>
                  <a:pt x="231" y="65"/>
                </a:cubicBezTo>
                <a:cubicBezTo>
                  <a:pt x="231" y="65"/>
                  <a:pt x="231" y="65"/>
                  <a:pt x="231" y="65"/>
                </a:cubicBezTo>
                <a:cubicBezTo>
                  <a:pt x="231" y="63"/>
                  <a:pt x="232" y="62"/>
                  <a:pt x="232" y="61"/>
                </a:cubicBezTo>
                <a:cubicBezTo>
                  <a:pt x="232" y="60"/>
                  <a:pt x="232" y="60"/>
                  <a:pt x="232" y="59"/>
                </a:cubicBezTo>
                <a:cubicBezTo>
                  <a:pt x="233" y="58"/>
                  <a:pt x="233" y="56"/>
                  <a:pt x="234" y="55"/>
                </a:cubicBezTo>
                <a:cubicBezTo>
                  <a:pt x="234" y="54"/>
                  <a:pt x="234" y="54"/>
                  <a:pt x="234" y="54"/>
                </a:cubicBezTo>
                <a:cubicBezTo>
                  <a:pt x="235" y="53"/>
                  <a:pt x="235" y="51"/>
                  <a:pt x="236" y="50"/>
                </a:cubicBezTo>
                <a:cubicBezTo>
                  <a:pt x="236" y="50"/>
                  <a:pt x="236" y="49"/>
                  <a:pt x="236" y="49"/>
                </a:cubicBezTo>
                <a:cubicBezTo>
                  <a:pt x="236" y="47"/>
                  <a:pt x="237" y="46"/>
                  <a:pt x="238" y="44"/>
                </a:cubicBezTo>
                <a:cubicBezTo>
                  <a:pt x="238" y="44"/>
                  <a:pt x="238" y="44"/>
                  <a:pt x="238" y="43"/>
                </a:cubicBezTo>
                <a:cubicBezTo>
                  <a:pt x="238" y="42"/>
                  <a:pt x="239" y="41"/>
                  <a:pt x="239" y="40"/>
                </a:cubicBezTo>
                <a:cubicBezTo>
                  <a:pt x="239" y="40"/>
                  <a:pt x="239" y="40"/>
                  <a:pt x="240" y="39"/>
                </a:cubicBezTo>
                <a:cubicBezTo>
                  <a:pt x="240" y="38"/>
                  <a:pt x="240" y="37"/>
                  <a:pt x="241" y="36"/>
                </a:cubicBezTo>
                <a:cubicBezTo>
                  <a:pt x="241" y="36"/>
                  <a:pt x="241" y="36"/>
                  <a:pt x="241" y="36"/>
                </a:cubicBezTo>
                <a:cubicBezTo>
                  <a:pt x="241" y="36"/>
                  <a:pt x="240" y="35"/>
                  <a:pt x="240" y="35"/>
                </a:cubicBezTo>
                <a:cubicBezTo>
                  <a:pt x="239" y="34"/>
                  <a:pt x="238" y="33"/>
                  <a:pt x="237" y="32"/>
                </a:cubicBezTo>
                <a:cubicBezTo>
                  <a:pt x="236" y="32"/>
                  <a:pt x="236" y="32"/>
                  <a:pt x="235" y="31"/>
                </a:cubicBezTo>
                <a:cubicBezTo>
                  <a:pt x="234" y="30"/>
                  <a:pt x="233" y="28"/>
                  <a:pt x="231" y="27"/>
                </a:cubicBezTo>
                <a:cubicBezTo>
                  <a:pt x="228" y="23"/>
                  <a:pt x="226" y="20"/>
                  <a:pt x="225" y="18"/>
                </a:cubicBezTo>
                <a:cubicBezTo>
                  <a:pt x="224" y="16"/>
                  <a:pt x="224" y="15"/>
                  <a:pt x="221" y="14"/>
                </a:cubicBezTo>
                <a:cubicBezTo>
                  <a:pt x="219" y="12"/>
                  <a:pt x="218" y="11"/>
                  <a:pt x="215" y="11"/>
                </a:cubicBezTo>
                <a:cubicBezTo>
                  <a:pt x="214" y="11"/>
                  <a:pt x="214" y="11"/>
                  <a:pt x="213" y="11"/>
                </a:cubicBezTo>
                <a:cubicBezTo>
                  <a:pt x="211" y="12"/>
                  <a:pt x="208" y="12"/>
                  <a:pt x="204" y="12"/>
                </a:cubicBezTo>
                <a:cubicBezTo>
                  <a:pt x="202" y="13"/>
                  <a:pt x="199" y="13"/>
                  <a:pt x="196" y="14"/>
                </a:cubicBezTo>
                <a:cubicBezTo>
                  <a:pt x="193" y="14"/>
                  <a:pt x="188" y="14"/>
                  <a:pt x="182" y="14"/>
                </a:cubicBezTo>
                <a:cubicBezTo>
                  <a:pt x="176" y="14"/>
                  <a:pt x="170" y="14"/>
                  <a:pt x="163" y="14"/>
                </a:cubicBezTo>
                <a:cubicBezTo>
                  <a:pt x="155" y="14"/>
                  <a:pt x="148" y="13"/>
                  <a:pt x="141" y="13"/>
                </a:cubicBezTo>
                <a:cubicBezTo>
                  <a:pt x="127" y="13"/>
                  <a:pt x="119" y="14"/>
                  <a:pt x="113" y="16"/>
                </a:cubicBezTo>
                <a:cubicBezTo>
                  <a:pt x="108" y="17"/>
                  <a:pt x="106" y="20"/>
                  <a:pt x="104" y="21"/>
                </a:cubicBezTo>
                <a:cubicBezTo>
                  <a:pt x="103" y="22"/>
                  <a:pt x="101" y="24"/>
                  <a:pt x="98" y="24"/>
                </a:cubicBezTo>
                <a:cubicBezTo>
                  <a:pt x="95" y="24"/>
                  <a:pt x="91" y="22"/>
                  <a:pt x="81" y="15"/>
                </a:cubicBezTo>
                <a:cubicBezTo>
                  <a:pt x="73" y="10"/>
                  <a:pt x="69" y="6"/>
                  <a:pt x="66" y="4"/>
                </a:cubicBezTo>
                <a:cubicBezTo>
                  <a:pt x="63" y="1"/>
                  <a:pt x="62" y="0"/>
                  <a:pt x="60" y="0"/>
                </a:cubicBezTo>
                <a:cubicBezTo>
                  <a:pt x="57" y="0"/>
                  <a:pt x="52" y="1"/>
                  <a:pt x="45" y="3"/>
                </a:cubicBezTo>
                <a:cubicBezTo>
                  <a:pt x="43" y="4"/>
                  <a:pt x="41" y="4"/>
                  <a:pt x="39" y="5"/>
                </a:cubicBezTo>
                <a:cubicBezTo>
                  <a:pt x="39" y="5"/>
                  <a:pt x="38" y="5"/>
                  <a:pt x="38" y="5"/>
                </a:cubicBezTo>
                <a:cubicBezTo>
                  <a:pt x="36" y="6"/>
                  <a:pt x="34" y="6"/>
                  <a:pt x="32" y="7"/>
                </a:cubicBezTo>
                <a:cubicBezTo>
                  <a:pt x="32" y="7"/>
                  <a:pt x="32" y="7"/>
                  <a:pt x="32" y="7"/>
                </a:cubicBezTo>
                <a:cubicBezTo>
                  <a:pt x="30" y="7"/>
                  <a:pt x="28" y="8"/>
                  <a:pt x="26" y="8"/>
                </a:cubicBezTo>
                <a:cubicBezTo>
                  <a:pt x="26" y="8"/>
                  <a:pt x="25" y="8"/>
                  <a:pt x="25" y="8"/>
                </a:cubicBezTo>
                <a:cubicBezTo>
                  <a:pt x="23" y="9"/>
                  <a:pt x="22" y="9"/>
                  <a:pt x="20" y="10"/>
                </a:cubicBezTo>
                <a:cubicBezTo>
                  <a:pt x="20" y="10"/>
                  <a:pt x="19" y="10"/>
                  <a:pt x="19" y="10"/>
                </a:cubicBezTo>
                <a:cubicBezTo>
                  <a:pt x="17" y="10"/>
                  <a:pt x="16" y="11"/>
                  <a:pt x="14" y="11"/>
                </a:cubicBezTo>
                <a:cubicBezTo>
                  <a:pt x="14" y="11"/>
                  <a:pt x="13" y="11"/>
                  <a:pt x="13" y="11"/>
                </a:cubicBezTo>
                <a:cubicBezTo>
                  <a:pt x="12" y="12"/>
                  <a:pt x="11" y="12"/>
                  <a:pt x="9" y="12"/>
                </a:cubicBezTo>
                <a:cubicBezTo>
                  <a:pt x="9" y="12"/>
                  <a:pt x="8" y="12"/>
                  <a:pt x="8" y="13"/>
                </a:cubicBezTo>
                <a:cubicBezTo>
                  <a:pt x="7" y="13"/>
                  <a:pt x="5" y="13"/>
                  <a:pt x="4" y="13"/>
                </a:cubicBezTo>
                <a:cubicBezTo>
                  <a:pt x="4" y="13"/>
                  <a:pt x="3" y="14"/>
                  <a:pt x="3" y="14"/>
                </a:cubicBezTo>
                <a:cubicBezTo>
                  <a:pt x="2" y="14"/>
                  <a:pt x="1" y="14"/>
                  <a:pt x="1" y="14"/>
                </a:cubicBezTo>
                <a:cubicBezTo>
                  <a:pt x="0" y="14"/>
                  <a:pt x="0" y="14"/>
                  <a:pt x="0" y="14"/>
                </a:cubicBezTo>
                <a:cubicBezTo>
                  <a:pt x="1" y="20"/>
                  <a:pt x="1" y="20"/>
                  <a:pt x="1" y="20"/>
                </a:cubicBezTo>
                <a:cubicBezTo>
                  <a:pt x="11" y="190"/>
                  <a:pt x="11" y="190"/>
                  <a:pt x="11" y="190"/>
                </a:cubicBezTo>
                <a:cubicBezTo>
                  <a:pt x="13" y="190"/>
                  <a:pt x="15" y="190"/>
                  <a:pt x="17" y="190"/>
                </a:cubicBezTo>
                <a:cubicBezTo>
                  <a:pt x="24" y="190"/>
                  <a:pt x="29" y="190"/>
                  <a:pt x="33" y="190"/>
                </a:cubicBezTo>
                <a:cubicBezTo>
                  <a:pt x="33" y="190"/>
                  <a:pt x="34" y="190"/>
                  <a:pt x="34" y="190"/>
                </a:cubicBezTo>
                <a:cubicBezTo>
                  <a:pt x="40" y="190"/>
                  <a:pt x="44" y="190"/>
                  <a:pt x="44" y="194"/>
                </a:cubicBezTo>
                <a:cubicBezTo>
                  <a:pt x="45" y="199"/>
                  <a:pt x="42" y="201"/>
                  <a:pt x="40" y="202"/>
                </a:cubicBezTo>
                <a:cubicBezTo>
                  <a:pt x="39" y="203"/>
                  <a:pt x="37" y="204"/>
                  <a:pt x="36" y="205"/>
                </a:cubicBezTo>
                <a:cubicBezTo>
                  <a:pt x="39" y="213"/>
                  <a:pt x="38" y="219"/>
                  <a:pt x="35" y="229"/>
                </a:cubicBezTo>
                <a:cubicBezTo>
                  <a:pt x="174" y="225"/>
                  <a:pt x="174" y="225"/>
                  <a:pt x="174" y="225"/>
                </a:cubicBezTo>
                <a:cubicBezTo>
                  <a:pt x="178" y="216"/>
                  <a:pt x="181" y="204"/>
                  <a:pt x="178" y="200"/>
                </a:cubicBezTo>
                <a:cubicBezTo>
                  <a:pt x="177" y="198"/>
                  <a:pt x="176" y="197"/>
                  <a:pt x="174" y="196"/>
                </a:cubicBezTo>
                <a:cubicBezTo>
                  <a:pt x="171" y="194"/>
                  <a:pt x="169" y="193"/>
                  <a:pt x="168" y="188"/>
                </a:cubicBezTo>
                <a:cubicBezTo>
                  <a:pt x="167" y="183"/>
                  <a:pt x="170" y="178"/>
                  <a:pt x="174" y="172"/>
                </a:cubicBezTo>
                <a:cubicBezTo>
                  <a:pt x="178" y="166"/>
                  <a:pt x="182" y="161"/>
                  <a:pt x="185" y="156"/>
                </a:cubicBezTo>
                <a:cubicBezTo>
                  <a:pt x="190" y="149"/>
                  <a:pt x="194" y="142"/>
                  <a:pt x="203" y="130"/>
                </a:cubicBezTo>
                <a:cubicBezTo>
                  <a:pt x="204" y="128"/>
                  <a:pt x="205" y="127"/>
                  <a:pt x="206" y="126"/>
                </a:cubicBezTo>
                <a:cubicBezTo>
                  <a:pt x="209" y="122"/>
                  <a:pt x="212" y="119"/>
                  <a:pt x="214" y="116"/>
                </a:cubicBezTo>
                <a:cubicBezTo>
                  <a:pt x="218" y="111"/>
                  <a:pt x="221" y="109"/>
                  <a:pt x="223" y="104"/>
                </a:cubicBezTo>
                <a:cubicBezTo>
                  <a:pt x="223" y="102"/>
                  <a:pt x="224" y="100"/>
                  <a:pt x="225" y="98"/>
                </a:cubicBezTo>
                <a:cubicBezTo>
                  <a:pt x="227" y="89"/>
                  <a:pt x="228" y="87"/>
                  <a:pt x="228" y="84"/>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8" name="Freeform 27"/>
          <p:cNvSpPr>
            <a:spLocks/>
          </p:cNvSpPr>
          <p:nvPr/>
        </p:nvSpPr>
        <p:spPr bwMode="auto">
          <a:xfrm>
            <a:off x="10135546" y="6964190"/>
            <a:ext cx="1548140" cy="480186"/>
          </a:xfrm>
          <a:custGeom>
            <a:avLst/>
            <a:gdLst>
              <a:gd name="T0" fmla="*/ 427 w 430"/>
              <a:gd name="T1" fmla="*/ 22 h 133"/>
              <a:gd name="T2" fmla="*/ 427 w 430"/>
              <a:gd name="T3" fmla="*/ 16 h 133"/>
              <a:gd name="T4" fmla="*/ 426 w 430"/>
              <a:gd name="T5" fmla="*/ 12 h 133"/>
              <a:gd name="T6" fmla="*/ 425 w 430"/>
              <a:gd name="T7" fmla="*/ 5 h 133"/>
              <a:gd name="T8" fmla="*/ 424 w 430"/>
              <a:gd name="T9" fmla="*/ 2 h 133"/>
              <a:gd name="T10" fmla="*/ 423 w 430"/>
              <a:gd name="T11" fmla="*/ 0 h 133"/>
              <a:gd name="T12" fmla="*/ 390 w 430"/>
              <a:gd name="T13" fmla="*/ 8 h 133"/>
              <a:gd name="T14" fmla="*/ 386 w 430"/>
              <a:gd name="T15" fmla="*/ 8 h 133"/>
              <a:gd name="T16" fmla="*/ 383 w 430"/>
              <a:gd name="T17" fmla="*/ 8 h 133"/>
              <a:gd name="T18" fmla="*/ 379 w 430"/>
              <a:gd name="T19" fmla="*/ 8 h 133"/>
              <a:gd name="T20" fmla="*/ 375 w 430"/>
              <a:gd name="T21" fmla="*/ 7 h 133"/>
              <a:gd name="T22" fmla="*/ 368 w 430"/>
              <a:gd name="T23" fmla="*/ 6 h 133"/>
              <a:gd name="T24" fmla="*/ 343 w 430"/>
              <a:gd name="T25" fmla="*/ 3 h 133"/>
              <a:gd name="T26" fmla="*/ 331 w 430"/>
              <a:gd name="T27" fmla="*/ 10 h 133"/>
              <a:gd name="T28" fmla="*/ 291 w 430"/>
              <a:gd name="T29" fmla="*/ 3 h 133"/>
              <a:gd name="T30" fmla="*/ 263 w 430"/>
              <a:gd name="T31" fmla="*/ 15 h 133"/>
              <a:gd name="T32" fmla="*/ 226 w 430"/>
              <a:gd name="T33" fmla="*/ 25 h 133"/>
              <a:gd name="T34" fmla="*/ 192 w 430"/>
              <a:gd name="T35" fmla="*/ 25 h 133"/>
              <a:gd name="T36" fmla="*/ 157 w 430"/>
              <a:gd name="T37" fmla="*/ 31 h 133"/>
              <a:gd name="T38" fmla="*/ 137 w 430"/>
              <a:gd name="T39" fmla="*/ 26 h 133"/>
              <a:gd name="T40" fmla="*/ 113 w 430"/>
              <a:gd name="T41" fmla="*/ 26 h 133"/>
              <a:gd name="T42" fmla="*/ 67 w 430"/>
              <a:gd name="T43" fmla="*/ 48 h 133"/>
              <a:gd name="T44" fmla="*/ 45 w 430"/>
              <a:gd name="T45" fmla="*/ 47 h 133"/>
              <a:gd name="T46" fmla="*/ 41 w 430"/>
              <a:gd name="T47" fmla="*/ 47 h 133"/>
              <a:gd name="T48" fmla="*/ 37 w 430"/>
              <a:gd name="T49" fmla="*/ 46 h 133"/>
              <a:gd name="T50" fmla="*/ 33 w 430"/>
              <a:gd name="T51" fmla="*/ 49 h 133"/>
              <a:gd name="T52" fmla="*/ 29 w 430"/>
              <a:gd name="T53" fmla="*/ 53 h 133"/>
              <a:gd name="T54" fmla="*/ 27 w 430"/>
              <a:gd name="T55" fmla="*/ 56 h 133"/>
              <a:gd name="T56" fmla="*/ 25 w 430"/>
              <a:gd name="T57" fmla="*/ 60 h 133"/>
              <a:gd name="T58" fmla="*/ 24 w 430"/>
              <a:gd name="T59" fmla="*/ 62 h 133"/>
              <a:gd name="T60" fmla="*/ 24 w 430"/>
              <a:gd name="T61" fmla="*/ 86 h 133"/>
              <a:gd name="T62" fmla="*/ 20 w 430"/>
              <a:gd name="T63" fmla="*/ 91 h 133"/>
              <a:gd name="T64" fmla="*/ 18 w 430"/>
              <a:gd name="T65" fmla="*/ 93 h 133"/>
              <a:gd name="T66" fmla="*/ 15 w 430"/>
              <a:gd name="T67" fmla="*/ 93 h 133"/>
              <a:gd name="T68" fmla="*/ 12 w 430"/>
              <a:gd name="T69" fmla="*/ 93 h 133"/>
              <a:gd name="T70" fmla="*/ 102 w 430"/>
              <a:gd name="T71" fmla="*/ 133 h 133"/>
              <a:gd name="T72" fmla="*/ 276 w 430"/>
              <a:gd name="T73" fmla="*/ 119 h 133"/>
              <a:gd name="T74" fmla="*/ 304 w 430"/>
              <a:gd name="T75" fmla="*/ 113 h 133"/>
              <a:gd name="T76" fmla="*/ 312 w 430"/>
              <a:gd name="T77" fmla="*/ 100 h 133"/>
              <a:gd name="T78" fmla="*/ 324 w 430"/>
              <a:gd name="T79" fmla="*/ 77 h 133"/>
              <a:gd name="T80" fmla="*/ 362 w 430"/>
              <a:gd name="T81" fmla="*/ 66 h 133"/>
              <a:gd name="T82" fmla="*/ 399 w 430"/>
              <a:gd name="T83" fmla="*/ 41 h 133"/>
              <a:gd name="T84" fmla="*/ 424 w 430"/>
              <a:gd name="T85" fmla="*/ 40 h 133"/>
              <a:gd name="T86" fmla="*/ 427 w 430"/>
              <a:gd name="T87" fmla="*/ 2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0" h="133">
                <a:moveTo>
                  <a:pt x="427" y="25"/>
                </a:moveTo>
                <a:cubicBezTo>
                  <a:pt x="427" y="24"/>
                  <a:pt x="427" y="23"/>
                  <a:pt x="427" y="22"/>
                </a:cubicBezTo>
                <a:cubicBezTo>
                  <a:pt x="427" y="22"/>
                  <a:pt x="427" y="22"/>
                  <a:pt x="427" y="22"/>
                </a:cubicBezTo>
                <a:cubicBezTo>
                  <a:pt x="427" y="21"/>
                  <a:pt x="427" y="20"/>
                  <a:pt x="427" y="19"/>
                </a:cubicBezTo>
                <a:cubicBezTo>
                  <a:pt x="427" y="19"/>
                  <a:pt x="427" y="19"/>
                  <a:pt x="427" y="19"/>
                </a:cubicBezTo>
                <a:cubicBezTo>
                  <a:pt x="427" y="18"/>
                  <a:pt x="427" y="17"/>
                  <a:pt x="427" y="16"/>
                </a:cubicBezTo>
                <a:cubicBezTo>
                  <a:pt x="427" y="16"/>
                  <a:pt x="427" y="16"/>
                  <a:pt x="427" y="15"/>
                </a:cubicBezTo>
                <a:cubicBezTo>
                  <a:pt x="427" y="14"/>
                  <a:pt x="427" y="13"/>
                  <a:pt x="426" y="12"/>
                </a:cubicBezTo>
                <a:cubicBezTo>
                  <a:pt x="426" y="12"/>
                  <a:pt x="426" y="12"/>
                  <a:pt x="426" y="12"/>
                </a:cubicBezTo>
                <a:cubicBezTo>
                  <a:pt x="426" y="11"/>
                  <a:pt x="426" y="10"/>
                  <a:pt x="426" y="9"/>
                </a:cubicBezTo>
                <a:cubicBezTo>
                  <a:pt x="426" y="8"/>
                  <a:pt x="426" y="8"/>
                  <a:pt x="426" y="8"/>
                </a:cubicBezTo>
                <a:cubicBezTo>
                  <a:pt x="425" y="7"/>
                  <a:pt x="425" y="6"/>
                  <a:pt x="425" y="5"/>
                </a:cubicBezTo>
                <a:cubicBezTo>
                  <a:pt x="425" y="5"/>
                  <a:pt x="425" y="5"/>
                  <a:pt x="425" y="5"/>
                </a:cubicBezTo>
                <a:cubicBezTo>
                  <a:pt x="424" y="4"/>
                  <a:pt x="424" y="3"/>
                  <a:pt x="424" y="3"/>
                </a:cubicBezTo>
                <a:cubicBezTo>
                  <a:pt x="424" y="2"/>
                  <a:pt x="424" y="2"/>
                  <a:pt x="424" y="2"/>
                </a:cubicBezTo>
                <a:cubicBezTo>
                  <a:pt x="424" y="2"/>
                  <a:pt x="423" y="1"/>
                  <a:pt x="423" y="0"/>
                </a:cubicBezTo>
                <a:cubicBezTo>
                  <a:pt x="423" y="0"/>
                  <a:pt x="423" y="0"/>
                  <a:pt x="423" y="0"/>
                </a:cubicBezTo>
                <a:cubicBezTo>
                  <a:pt x="423" y="0"/>
                  <a:pt x="423" y="0"/>
                  <a:pt x="423" y="0"/>
                </a:cubicBezTo>
                <a:cubicBezTo>
                  <a:pt x="420" y="0"/>
                  <a:pt x="416" y="2"/>
                  <a:pt x="411" y="3"/>
                </a:cubicBezTo>
                <a:cubicBezTo>
                  <a:pt x="405" y="5"/>
                  <a:pt x="398" y="7"/>
                  <a:pt x="393" y="8"/>
                </a:cubicBezTo>
                <a:cubicBezTo>
                  <a:pt x="392" y="8"/>
                  <a:pt x="391" y="8"/>
                  <a:pt x="390" y="8"/>
                </a:cubicBezTo>
                <a:cubicBezTo>
                  <a:pt x="389" y="8"/>
                  <a:pt x="389" y="8"/>
                  <a:pt x="389" y="8"/>
                </a:cubicBezTo>
                <a:cubicBezTo>
                  <a:pt x="388" y="8"/>
                  <a:pt x="387" y="8"/>
                  <a:pt x="386" y="8"/>
                </a:cubicBezTo>
                <a:cubicBezTo>
                  <a:pt x="386" y="8"/>
                  <a:pt x="386" y="8"/>
                  <a:pt x="386" y="8"/>
                </a:cubicBezTo>
                <a:cubicBezTo>
                  <a:pt x="386" y="8"/>
                  <a:pt x="385" y="8"/>
                  <a:pt x="385" y="8"/>
                </a:cubicBezTo>
                <a:cubicBezTo>
                  <a:pt x="384" y="8"/>
                  <a:pt x="384" y="8"/>
                  <a:pt x="384" y="8"/>
                </a:cubicBezTo>
                <a:cubicBezTo>
                  <a:pt x="384" y="8"/>
                  <a:pt x="383" y="8"/>
                  <a:pt x="383" y="8"/>
                </a:cubicBezTo>
                <a:cubicBezTo>
                  <a:pt x="383" y="8"/>
                  <a:pt x="382" y="8"/>
                  <a:pt x="381" y="8"/>
                </a:cubicBezTo>
                <a:cubicBezTo>
                  <a:pt x="381" y="8"/>
                  <a:pt x="381" y="8"/>
                  <a:pt x="380" y="8"/>
                </a:cubicBezTo>
                <a:cubicBezTo>
                  <a:pt x="380" y="8"/>
                  <a:pt x="379" y="8"/>
                  <a:pt x="379" y="8"/>
                </a:cubicBezTo>
                <a:cubicBezTo>
                  <a:pt x="378" y="8"/>
                  <a:pt x="378" y="8"/>
                  <a:pt x="378" y="8"/>
                </a:cubicBezTo>
                <a:cubicBezTo>
                  <a:pt x="377" y="8"/>
                  <a:pt x="376" y="8"/>
                  <a:pt x="375" y="8"/>
                </a:cubicBezTo>
                <a:cubicBezTo>
                  <a:pt x="375" y="8"/>
                  <a:pt x="375" y="7"/>
                  <a:pt x="375" y="7"/>
                </a:cubicBezTo>
                <a:cubicBezTo>
                  <a:pt x="374" y="7"/>
                  <a:pt x="373" y="7"/>
                  <a:pt x="372" y="7"/>
                </a:cubicBezTo>
                <a:cubicBezTo>
                  <a:pt x="372" y="7"/>
                  <a:pt x="372" y="7"/>
                  <a:pt x="371" y="7"/>
                </a:cubicBezTo>
                <a:cubicBezTo>
                  <a:pt x="370" y="7"/>
                  <a:pt x="369" y="7"/>
                  <a:pt x="368" y="6"/>
                </a:cubicBezTo>
                <a:cubicBezTo>
                  <a:pt x="362" y="6"/>
                  <a:pt x="362" y="6"/>
                  <a:pt x="362" y="6"/>
                </a:cubicBezTo>
                <a:cubicBezTo>
                  <a:pt x="360" y="5"/>
                  <a:pt x="357" y="5"/>
                  <a:pt x="354" y="5"/>
                </a:cubicBezTo>
                <a:cubicBezTo>
                  <a:pt x="349" y="4"/>
                  <a:pt x="345" y="3"/>
                  <a:pt x="343" y="3"/>
                </a:cubicBezTo>
                <a:cubicBezTo>
                  <a:pt x="341" y="3"/>
                  <a:pt x="340" y="4"/>
                  <a:pt x="340" y="4"/>
                </a:cubicBezTo>
                <a:cubicBezTo>
                  <a:pt x="340" y="4"/>
                  <a:pt x="340" y="4"/>
                  <a:pt x="340" y="4"/>
                </a:cubicBezTo>
                <a:cubicBezTo>
                  <a:pt x="338" y="6"/>
                  <a:pt x="336" y="8"/>
                  <a:pt x="331" y="10"/>
                </a:cubicBezTo>
                <a:cubicBezTo>
                  <a:pt x="327" y="12"/>
                  <a:pt x="324" y="12"/>
                  <a:pt x="321" y="12"/>
                </a:cubicBezTo>
                <a:cubicBezTo>
                  <a:pt x="319" y="12"/>
                  <a:pt x="317" y="11"/>
                  <a:pt x="315" y="10"/>
                </a:cubicBezTo>
                <a:cubicBezTo>
                  <a:pt x="311" y="8"/>
                  <a:pt x="305" y="5"/>
                  <a:pt x="291" y="3"/>
                </a:cubicBezTo>
                <a:cubicBezTo>
                  <a:pt x="285" y="2"/>
                  <a:pt x="281" y="1"/>
                  <a:pt x="279" y="1"/>
                </a:cubicBezTo>
                <a:cubicBezTo>
                  <a:pt x="276" y="1"/>
                  <a:pt x="276" y="2"/>
                  <a:pt x="275" y="4"/>
                </a:cubicBezTo>
                <a:cubicBezTo>
                  <a:pt x="272" y="7"/>
                  <a:pt x="270" y="11"/>
                  <a:pt x="263" y="15"/>
                </a:cubicBezTo>
                <a:cubicBezTo>
                  <a:pt x="260" y="16"/>
                  <a:pt x="258" y="18"/>
                  <a:pt x="254" y="19"/>
                </a:cubicBezTo>
                <a:cubicBezTo>
                  <a:pt x="241" y="24"/>
                  <a:pt x="235" y="26"/>
                  <a:pt x="231" y="26"/>
                </a:cubicBezTo>
                <a:cubicBezTo>
                  <a:pt x="229" y="26"/>
                  <a:pt x="228" y="25"/>
                  <a:pt x="226" y="25"/>
                </a:cubicBezTo>
                <a:cubicBezTo>
                  <a:pt x="223" y="24"/>
                  <a:pt x="219" y="23"/>
                  <a:pt x="211" y="23"/>
                </a:cubicBezTo>
                <a:cubicBezTo>
                  <a:pt x="210" y="23"/>
                  <a:pt x="210" y="23"/>
                  <a:pt x="210" y="23"/>
                </a:cubicBezTo>
                <a:cubicBezTo>
                  <a:pt x="197" y="23"/>
                  <a:pt x="196" y="24"/>
                  <a:pt x="192" y="25"/>
                </a:cubicBezTo>
                <a:cubicBezTo>
                  <a:pt x="192" y="25"/>
                  <a:pt x="191" y="25"/>
                  <a:pt x="191" y="25"/>
                </a:cubicBezTo>
                <a:cubicBezTo>
                  <a:pt x="188" y="26"/>
                  <a:pt x="183" y="27"/>
                  <a:pt x="172" y="29"/>
                </a:cubicBezTo>
                <a:cubicBezTo>
                  <a:pt x="164" y="30"/>
                  <a:pt x="160" y="31"/>
                  <a:pt x="157" y="31"/>
                </a:cubicBezTo>
                <a:cubicBezTo>
                  <a:pt x="157" y="31"/>
                  <a:pt x="156" y="31"/>
                  <a:pt x="156" y="31"/>
                </a:cubicBezTo>
                <a:cubicBezTo>
                  <a:pt x="153" y="31"/>
                  <a:pt x="152" y="30"/>
                  <a:pt x="150" y="29"/>
                </a:cubicBezTo>
                <a:cubicBezTo>
                  <a:pt x="149" y="29"/>
                  <a:pt x="146" y="27"/>
                  <a:pt x="137" y="26"/>
                </a:cubicBezTo>
                <a:cubicBezTo>
                  <a:pt x="129" y="24"/>
                  <a:pt x="124" y="23"/>
                  <a:pt x="122" y="23"/>
                </a:cubicBezTo>
                <a:cubicBezTo>
                  <a:pt x="120" y="23"/>
                  <a:pt x="120" y="24"/>
                  <a:pt x="119" y="24"/>
                </a:cubicBezTo>
                <a:cubicBezTo>
                  <a:pt x="118" y="25"/>
                  <a:pt x="116" y="25"/>
                  <a:pt x="113" y="26"/>
                </a:cubicBezTo>
                <a:cubicBezTo>
                  <a:pt x="111" y="26"/>
                  <a:pt x="110" y="28"/>
                  <a:pt x="107" y="31"/>
                </a:cubicBezTo>
                <a:cubicBezTo>
                  <a:pt x="104" y="36"/>
                  <a:pt x="100" y="42"/>
                  <a:pt x="93" y="44"/>
                </a:cubicBezTo>
                <a:cubicBezTo>
                  <a:pt x="84" y="47"/>
                  <a:pt x="76" y="48"/>
                  <a:pt x="67" y="48"/>
                </a:cubicBezTo>
                <a:cubicBezTo>
                  <a:pt x="63" y="48"/>
                  <a:pt x="59" y="48"/>
                  <a:pt x="54" y="48"/>
                </a:cubicBezTo>
                <a:cubicBezTo>
                  <a:pt x="49" y="48"/>
                  <a:pt x="49" y="48"/>
                  <a:pt x="49" y="48"/>
                </a:cubicBezTo>
                <a:cubicBezTo>
                  <a:pt x="48" y="48"/>
                  <a:pt x="46" y="48"/>
                  <a:pt x="45" y="47"/>
                </a:cubicBezTo>
                <a:cubicBezTo>
                  <a:pt x="45" y="47"/>
                  <a:pt x="44" y="47"/>
                  <a:pt x="44" y="47"/>
                </a:cubicBezTo>
                <a:cubicBezTo>
                  <a:pt x="43" y="47"/>
                  <a:pt x="42" y="47"/>
                  <a:pt x="42" y="47"/>
                </a:cubicBezTo>
                <a:cubicBezTo>
                  <a:pt x="41" y="47"/>
                  <a:pt x="41" y="47"/>
                  <a:pt x="41" y="47"/>
                </a:cubicBezTo>
                <a:cubicBezTo>
                  <a:pt x="40" y="47"/>
                  <a:pt x="39" y="47"/>
                  <a:pt x="39" y="47"/>
                </a:cubicBezTo>
                <a:cubicBezTo>
                  <a:pt x="39" y="47"/>
                  <a:pt x="38" y="46"/>
                  <a:pt x="38" y="46"/>
                </a:cubicBezTo>
                <a:cubicBezTo>
                  <a:pt x="38" y="46"/>
                  <a:pt x="37" y="46"/>
                  <a:pt x="37" y="46"/>
                </a:cubicBezTo>
                <a:cubicBezTo>
                  <a:pt x="37" y="46"/>
                  <a:pt x="37" y="46"/>
                  <a:pt x="37" y="46"/>
                </a:cubicBezTo>
                <a:cubicBezTo>
                  <a:pt x="36" y="46"/>
                  <a:pt x="35" y="47"/>
                  <a:pt x="35" y="47"/>
                </a:cubicBezTo>
                <a:cubicBezTo>
                  <a:pt x="34" y="48"/>
                  <a:pt x="34" y="48"/>
                  <a:pt x="33" y="49"/>
                </a:cubicBezTo>
                <a:cubicBezTo>
                  <a:pt x="33" y="49"/>
                  <a:pt x="32" y="50"/>
                  <a:pt x="32" y="50"/>
                </a:cubicBezTo>
                <a:cubicBezTo>
                  <a:pt x="31" y="50"/>
                  <a:pt x="31" y="51"/>
                  <a:pt x="31" y="51"/>
                </a:cubicBezTo>
                <a:cubicBezTo>
                  <a:pt x="30" y="52"/>
                  <a:pt x="30" y="52"/>
                  <a:pt x="29" y="53"/>
                </a:cubicBezTo>
                <a:cubicBezTo>
                  <a:pt x="29" y="53"/>
                  <a:pt x="29" y="53"/>
                  <a:pt x="28" y="54"/>
                </a:cubicBezTo>
                <a:cubicBezTo>
                  <a:pt x="28" y="54"/>
                  <a:pt x="28" y="55"/>
                  <a:pt x="27" y="55"/>
                </a:cubicBezTo>
                <a:cubicBezTo>
                  <a:pt x="27" y="56"/>
                  <a:pt x="27" y="56"/>
                  <a:pt x="27" y="56"/>
                </a:cubicBezTo>
                <a:cubicBezTo>
                  <a:pt x="26" y="57"/>
                  <a:pt x="26" y="57"/>
                  <a:pt x="26" y="58"/>
                </a:cubicBezTo>
                <a:cubicBezTo>
                  <a:pt x="26" y="58"/>
                  <a:pt x="25" y="58"/>
                  <a:pt x="25" y="58"/>
                </a:cubicBezTo>
                <a:cubicBezTo>
                  <a:pt x="25" y="59"/>
                  <a:pt x="25" y="59"/>
                  <a:pt x="25" y="60"/>
                </a:cubicBezTo>
                <a:cubicBezTo>
                  <a:pt x="25" y="60"/>
                  <a:pt x="24" y="60"/>
                  <a:pt x="24" y="60"/>
                </a:cubicBezTo>
                <a:cubicBezTo>
                  <a:pt x="24" y="61"/>
                  <a:pt x="24" y="61"/>
                  <a:pt x="24" y="61"/>
                </a:cubicBezTo>
                <a:cubicBezTo>
                  <a:pt x="24" y="62"/>
                  <a:pt x="24" y="62"/>
                  <a:pt x="24" y="62"/>
                </a:cubicBezTo>
                <a:cubicBezTo>
                  <a:pt x="23" y="62"/>
                  <a:pt x="23" y="63"/>
                  <a:pt x="23" y="63"/>
                </a:cubicBezTo>
                <a:cubicBezTo>
                  <a:pt x="23" y="64"/>
                  <a:pt x="24" y="65"/>
                  <a:pt x="24" y="67"/>
                </a:cubicBezTo>
                <a:cubicBezTo>
                  <a:pt x="25" y="71"/>
                  <a:pt x="26" y="78"/>
                  <a:pt x="24" y="86"/>
                </a:cubicBezTo>
                <a:cubicBezTo>
                  <a:pt x="23" y="87"/>
                  <a:pt x="23" y="88"/>
                  <a:pt x="22" y="89"/>
                </a:cubicBezTo>
                <a:cubicBezTo>
                  <a:pt x="22" y="89"/>
                  <a:pt x="22" y="89"/>
                  <a:pt x="22" y="89"/>
                </a:cubicBezTo>
                <a:cubicBezTo>
                  <a:pt x="22" y="90"/>
                  <a:pt x="21" y="91"/>
                  <a:pt x="20" y="91"/>
                </a:cubicBezTo>
                <a:cubicBezTo>
                  <a:pt x="20" y="91"/>
                  <a:pt x="20" y="91"/>
                  <a:pt x="20" y="91"/>
                </a:cubicBezTo>
                <a:cubicBezTo>
                  <a:pt x="19" y="92"/>
                  <a:pt x="19" y="92"/>
                  <a:pt x="18" y="93"/>
                </a:cubicBezTo>
                <a:cubicBezTo>
                  <a:pt x="18" y="93"/>
                  <a:pt x="18" y="93"/>
                  <a:pt x="18" y="93"/>
                </a:cubicBezTo>
                <a:cubicBezTo>
                  <a:pt x="17" y="93"/>
                  <a:pt x="16" y="93"/>
                  <a:pt x="15" y="93"/>
                </a:cubicBezTo>
                <a:cubicBezTo>
                  <a:pt x="15" y="93"/>
                  <a:pt x="15" y="93"/>
                  <a:pt x="15" y="93"/>
                </a:cubicBezTo>
                <a:cubicBezTo>
                  <a:pt x="15" y="93"/>
                  <a:pt x="15" y="93"/>
                  <a:pt x="15" y="93"/>
                </a:cubicBezTo>
                <a:cubicBezTo>
                  <a:pt x="15" y="93"/>
                  <a:pt x="15" y="93"/>
                  <a:pt x="14" y="93"/>
                </a:cubicBezTo>
                <a:cubicBezTo>
                  <a:pt x="14" y="93"/>
                  <a:pt x="13" y="93"/>
                  <a:pt x="12" y="93"/>
                </a:cubicBezTo>
                <a:cubicBezTo>
                  <a:pt x="12" y="93"/>
                  <a:pt x="12" y="93"/>
                  <a:pt x="12" y="93"/>
                </a:cubicBezTo>
                <a:cubicBezTo>
                  <a:pt x="7" y="104"/>
                  <a:pt x="1" y="121"/>
                  <a:pt x="0" y="129"/>
                </a:cubicBezTo>
                <a:cubicBezTo>
                  <a:pt x="0" y="130"/>
                  <a:pt x="0" y="132"/>
                  <a:pt x="0" y="133"/>
                </a:cubicBezTo>
                <a:cubicBezTo>
                  <a:pt x="102" y="133"/>
                  <a:pt x="102" y="133"/>
                  <a:pt x="102" y="133"/>
                </a:cubicBezTo>
                <a:cubicBezTo>
                  <a:pt x="230" y="122"/>
                  <a:pt x="230" y="122"/>
                  <a:pt x="230" y="122"/>
                </a:cubicBezTo>
                <a:cubicBezTo>
                  <a:pt x="231" y="122"/>
                  <a:pt x="253" y="120"/>
                  <a:pt x="271" y="119"/>
                </a:cubicBezTo>
                <a:cubicBezTo>
                  <a:pt x="273" y="119"/>
                  <a:pt x="274" y="119"/>
                  <a:pt x="276" y="119"/>
                </a:cubicBezTo>
                <a:cubicBezTo>
                  <a:pt x="280" y="119"/>
                  <a:pt x="283" y="119"/>
                  <a:pt x="286" y="119"/>
                </a:cubicBezTo>
                <a:cubicBezTo>
                  <a:pt x="288" y="119"/>
                  <a:pt x="290" y="119"/>
                  <a:pt x="291" y="119"/>
                </a:cubicBezTo>
                <a:cubicBezTo>
                  <a:pt x="298" y="119"/>
                  <a:pt x="301" y="118"/>
                  <a:pt x="304" y="113"/>
                </a:cubicBezTo>
                <a:cubicBezTo>
                  <a:pt x="305" y="112"/>
                  <a:pt x="306" y="110"/>
                  <a:pt x="307" y="109"/>
                </a:cubicBezTo>
                <a:cubicBezTo>
                  <a:pt x="308" y="107"/>
                  <a:pt x="309" y="105"/>
                  <a:pt x="310" y="103"/>
                </a:cubicBezTo>
                <a:cubicBezTo>
                  <a:pt x="310" y="102"/>
                  <a:pt x="311" y="101"/>
                  <a:pt x="312" y="100"/>
                </a:cubicBezTo>
                <a:cubicBezTo>
                  <a:pt x="313" y="98"/>
                  <a:pt x="314" y="96"/>
                  <a:pt x="315" y="93"/>
                </a:cubicBezTo>
                <a:cubicBezTo>
                  <a:pt x="318" y="87"/>
                  <a:pt x="320" y="84"/>
                  <a:pt x="321" y="82"/>
                </a:cubicBezTo>
                <a:cubicBezTo>
                  <a:pt x="322" y="79"/>
                  <a:pt x="323" y="78"/>
                  <a:pt x="324" y="77"/>
                </a:cubicBezTo>
                <a:cubicBezTo>
                  <a:pt x="327" y="74"/>
                  <a:pt x="331" y="74"/>
                  <a:pt x="340" y="73"/>
                </a:cubicBezTo>
                <a:cubicBezTo>
                  <a:pt x="346" y="72"/>
                  <a:pt x="353" y="71"/>
                  <a:pt x="357" y="69"/>
                </a:cubicBezTo>
                <a:cubicBezTo>
                  <a:pt x="361" y="67"/>
                  <a:pt x="361" y="67"/>
                  <a:pt x="362" y="66"/>
                </a:cubicBezTo>
                <a:cubicBezTo>
                  <a:pt x="364" y="63"/>
                  <a:pt x="366" y="60"/>
                  <a:pt x="374" y="53"/>
                </a:cubicBezTo>
                <a:cubicBezTo>
                  <a:pt x="384" y="43"/>
                  <a:pt x="387" y="42"/>
                  <a:pt x="392" y="42"/>
                </a:cubicBezTo>
                <a:cubicBezTo>
                  <a:pt x="394" y="42"/>
                  <a:pt x="395" y="42"/>
                  <a:pt x="399" y="41"/>
                </a:cubicBezTo>
                <a:cubicBezTo>
                  <a:pt x="402" y="39"/>
                  <a:pt x="405" y="39"/>
                  <a:pt x="407" y="39"/>
                </a:cubicBezTo>
                <a:cubicBezTo>
                  <a:pt x="408" y="39"/>
                  <a:pt x="409" y="39"/>
                  <a:pt x="410" y="40"/>
                </a:cubicBezTo>
                <a:cubicBezTo>
                  <a:pt x="412" y="40"/>
                  <a:pt x="416" y="41"/>
                  <a:pt x="424" y="40"/>
                </a:cubicBezTo>
                <a:cubicBezTo>
                  <a:pt x="427" y="40"/>
                  <a:pt x="429" y="40"/>
                  <a:pt x="430" y="40"/>
                </a:cubicBezTo>
                <a:cubicBezTo>
                  <a:pt x="430" y="39"/>
                  <a:pt x="429" y="38"/>
                  <a:pt x="429" y="38"/>
                </a:cubicBezTo>
                <a:cubicBezTo>
                  <a:pt x="428" y="34"/>
                  <a:pt x="426" y="30"/>
                  <a:pt x="427" y="2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9" name="Freeform 28"/>
          <p:cNvSpPr>
            <a:spLocks/>
          </p:cNvSpPr>
          <p:nvPr/>
        </p:nvSpPr>
        <p:spPr bwMode="auto">
          <a:xfrm>
            <a:off x="11442278" y="6780505"/>
            <a:ext cx="362108" cy="178432"/>
          </a:xfrm>
          <a:custGeom>
            <a:avLst/>
            <a:gdLst>
              <a:gd name="T0" fmla="*/ 97 w 100"/>
              <a:gd name="T1" fmla="*/ 3 h 49"/>
              <a:gd name="T2" fmla="*/ 96 w 100"/>
              <a:gd name="T3" fmla="*/ 0 h 49"/>
              <a:gd name="T4" fmla="*/ 94 w 100"/>
              <a:gd name="T5" fmla="*/ 1 h 49"/>
              <a:gd name="T6" fmla="*/ 92 w 100"/>
              <a:gd name="T7" fmla="*/ 2 h 49"/>
              <a:gd name="T8" fmla="*/ 69 w 100"/>
              <a:gd name="T9" fmla="*/ 13 h 49"/>
              <a:gd name="T10" fmla="*/ 59 w 100"/>
              <a:gd name="T11" fmla="*/ 20 h 49"/>
              <a:gd name="T12" fmla="*/ 38 w 100"/>
              <a:gd name="T13" fmla="*/ 9 h 49"/>
              <a:gd name="T14" fmla="*/ 37 w 100"/>
              <a:gd name="T15" fmla="*/ 8 h 49"/>
              <a:gd name="T16" fmla="*/ 36 w 100"/>
              <a:gd name="T17" fmla="*/ 11 h 49"/>
              <a:gd name="T18" fmla="*/ 36 w 100"/>
              <a:gd name="T19" fmla="*/ 14 h 49"/>
              <a:gd name="T20" fmla="*/ 34 w 100"/>
              <a:gd name="T21" fmla="*/ 16 h 49"/>
              <a:gd name="T22" fmla="*/ 25 w 100"/>
              <a:gd name="T23" fmla="*/ 23 h 49"/>
              <a:gd name="T24" fmla="*/ 8 w 100"/>
              <a:gd name="T25" fmla="*/ 28 h 49"/>
              <a:gd name="T26" fmla="*/ 3 w 100"/>
              <a:gd name="T27" fmla="*/ 45 h 49"/>
              <a:gd name="T28" fmla="*/ 6 w 100"/>
              <a:gd name="T29" fmla="*/ 47 h 49"/>
              <a:gd name="T30" fmla="*/ 46 w 100"/>
              <a:gd name="T31" fmla="*/ 44 h 49"/>
              <a:gd name="T32" fmla="*/ 65 w 100"/>
              <a:gd name="T33" fmla="*/ 43 h 49"/>
              <a:gd name="T34" fmla="*/ 66 w 100"/>
              <a:gd name="T35" fmla="*/ 43 h 49"/>
              <a:gd name="T36" fmla="*/ 67 w 100"/>
              <a:gd name="T37" fmla="*/ 44 h 49"/>
              <a:gd name="T38" fmla="*/ 68 w 100"/>
              <a:gd name="T39" fmla="*/ 44 h 49"/>
              <a:gd name="T40" fmla="*/ 70 w 100"/>
              <a:gd name="T41" fmla="*/ 44 h 49"/>
              <a:gd name="T42" fmla="*/ 72 w 100"/>
              <a:gd name="T43" fmla="*/ 45 h 49"/>
              <a:gd name="T44" fmla="*/ 74 w 100"/>
              <a:gd name="T45" fmla="*/ 45 h 49"/>
              <a:gd name="T46" fmla="*/ 82 w 100"/>
              <a:gd name="T47" fmla="*/ 46 h 49"/>
              <a:gd name="T48" fmla="*/ 84 w 100"/>
              <a:gd name="T49" fmla="*/ 45 h 49"/>
              <a:gd name="T50" fmla="*/ 85 w 100"/>
              <a:gd name="T51" fmla="*/ 45 h 49"/>
              <a:gd name="T52" fmla="*/ 86 w 100"/>
              <a:gd name="T53" fmla="*/ 45 h 49"/>
              <a:gd name="T54" fmla="*/ 87 w 100"/>
              <a:gd name="T55" fmla="*/ 45 h 49"/>
              <a:gd name="T56" fmla="*/ 89 w 100"/>
              <a:gd name="T57" fmla="*/ 45 h 49"/>
              <a:gd name="T58" fmla="*/ 92 w 100"/>
              <a:gd name="T59" fmla="*/ 44 h 49"/>
              <a:gd name="T60" fmla="*/ 95 w 100"/>
              <a:gd name="T61" fmla="*/ 44 h 49"/>
              <a:gd name="T62" fmla="*/ 98 w 100"/>
              <a:gd name="T63" fmla="*/ 44 h 49"/>
              <a:gd name="T64" fmla="*/ 93 w 100"/>
              <a:gd name="T65" fmla="*/ 27 h 49"/>
              <a:gd name="T66" fmla="*/ 98 w 100"/>
              <a:gd name="T67" fmla="*/ 19 h 49"/>
              <a:gd name="T68" fmla="*/ 98 w 100"/>
              <a:gd name="T69" fmla="*/ 17 h 49"/>
              <a:gd name="T70" fmla="*/ 97 w 100"/>
              <a:gd name="T71"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49">
                <a:moveTo>
                  <a:pt x="97" y="4"/>
                </a:moveTo>
                <a:cubicBezTo>
                  <a:pt x="97" y="3"/>
                  <a:pt x="97" y="3"/>
                  <a:pt x="97" y="3"/>
                </a:cubicBezTo>
                <a:cubicBezTo>
                  <a:pt x="97" y="2"/>
                  <a:pt x="96" y="2"/>
                  <a:pt x="96" y="1"/>
                </a:cubicBezTo>
                <a:cubicBezTo>
                  <a:pt x="96" y="1"/>
                  <a:pt x="96" y="0"/>
                  <a:pt x="96" y="0"/>
                </a:cubicBezTo>
                <a:cubicBezTo>
                  <a:pt x="96" y="0"/>
                  <a:pt x="96" y="0"/>
                  <a:pt x="96" y="0"/>
                </a:cubicBezTo>
                <a:cubicBezTo>
                  <a:pt x="95" y="1"/>
                  <a:pt x="94" y="1"/>
                  <a:pt x="94" y="1"/>
                </a:cubicBezTo>
                <a:cubicBezTo>
                  <a:pt x="94" y="1"/>
                  <a:pt x="94" y="1"/>
                  <a:pt x="94" y="1"/>
                </a:cubicBezTo>
                <a:cubicBezTo>
                  <a:pt x="93" y="2"/>
                  <a:pt x="92" y="2"/>
                  <a:pt x="92" y="2"/>
                </a:cubicBezTo>
                <a:cubicBezTo>
                  <a:pt x="89" y="3"/>
                  <a:pt x="86" y="4"/>
                  <a:pt x="77" y="9"/>
                </a:cubicBezTo>
                <a:cubicBezTo>
                  <a:pt x="72" y="11"/>
                  <a:pt x="70" y="13"/>
                  <a:pt x="69" y="13"/>
                </a:cubicBezTo>
                <a:cubicBezTo>
                  <a:pt x="68" y="17"/>
                  <a:pt x="65" y="19"/>
                  <a:pt x="63" y="19"/>
                </a:cubicBezTo>
                <a:cubicBezTo>
                  <a:pt x="62" y="20"/>
                  <a:pt x="60" y="20"/>
                  <a:pt x="59" y="20"/>
                </a:cubicBezTo>
                <a:cubicBezTo>
                  <a:pt x="54" y="20"/>
                  <a:pt x="49" y="16"/>
                  <a:pt x="45" y="13"/>
                </a:cubicBezTo>
                <a:cubicBezTo>
                  <a:pt x="43" y="11"/>
                  <a:pt x="40" y="9"/>
                  <a:pt x="38" y="9"/>
                </a:cubicBezTo>
                <a:cubicBezTo>
                  <a:pt x="38" y="8"/>
                  <a:pt x="37" y="8"/>
                  <a:pt x="37" y="8"/>
                </a:cubicBezTo>
                <a:cubicBezTo>
                  <a:pt x="37" y="8"/>
                  <a:pt x="37" y="8"/>
                  <a:pt x="37" y="8"/>
                </a:cubicBezTo>
                <a:cubicBezTo>
                  <a:pt x="37" y="9"/>
                  <a:pt x="37" y="10"/>
                  <a:pt x="36" y="10"/>
                </a:cubicBezTo>
                <a:cubicBezTo>
                  <a:pt x="36" y="11"/>
                  <a:pt x="36" y="11"/>
                  <a:pt x="36" y="11"/>
                </a:cubicBezTo>
                <a:cubicBezTo>
                  <a:pt x="36" y="12"/>
                  <a:pt x="36" y="12"/>
                  <a:pt x="36" y="13"/>
                </a:cubicBezTo>
                <a:cubicBezTo>
                  <a:pt x="36" y="13"/>
                  <a:pt x="36" y="14"/>
                  <a:pt x="36" y="14"/>
                </a:cubicBezTo>
                <a:cubicBezTo>
                  <a:pt x="35" y="14"/>
                  <a:pt x="35" y="15"/>
                  <a:pt x="35" y="16"/>
                </a:cubicBezTo>
                <a:cubicBezTo>
                  <a:pt x="35" y="16"/>
                  <a:pt x="35" y="16"/>
                  <a:pt x="34" y="16"/>
                </a:cubicBezTo>
                <a:cubicBezTo>
                  <a:pt x="34" y="17"/>
                  <a:pt x="33" y="18"/>
                  <a:pt x="33" y="19"/>
                </a:cubicBezTo>
                <a:cubicBezTo>
                  <a:pt x="29" y="22"/>
                  <a:pt x="28" y="22"/>
                  <a:pt x="25" y="23"/>
                </a:cubicBezTo>
                <a:cubicBezTo>
                  <a:pt x="23" y="23"/>
                  <a:pt x="20" y="23"/>
                  <a:pt x="14" y="26"/>
                </a:cubicBezTo>
                <a:cubicBezTo>
                  <a:pt x="11" y="27"/>
                  <a:pt x="9" y="28"/>
                  <a:pt x="8" y="28"/>
                </a:cubicBezTo>
                <a:cubicBezTo>
                  <a:pt x="0" y="31"/>
                  <a:pt x="0" y="31"/>
                  <a:pt x="0" y="38"/>
                </a:cubicBezTo>
                <a:cubicBezTo>
                  <a:pt x="0" y="41"/>
                  <a:pt x="1" y="43"/>
                  <a:pt x="3" y="45"/>
                </a:cubicBezTo>
                <a:cubicBezTo>
                  <a:pt x="3" y="45"/>
                  <a:pt x="4" y="46"/>
                  <a:pt x="4" y="47"/>
                </a:cubicBezTo>
                <a:cubicBezTo>
                  <a:pt x="6" y="47"/>
                  <a:pt x="6" y="47"/>
                  <a:pt x="6" y="47"/>
                </a:cubicBezTo>
                <a:cubicBezTo>
                  <a:pt x="17" y="49"/>
                  <a:pt x="20" y="49"/>
                  <a:pt x="29" y="48"/>
                </a:cubicBezTo>
                <a:cubicBezTo>
                  <a:pt x="34" y="48"/>
                  <a:pt x="40" y="46"/>
                  <a:pt x="46" y="44"/>
                </a:cubicBezTo>
                <a:cubicBezTo>
                  <a:pt x="51" y="42"/>
                  <a:pt x="56" y="41"/>
                  <a:pt x="60" y="41"/>
                </a:cubicBezTo>
                <a:cubicBezTo>
                  <a:pt x="61" y="41"/>
                  <a:pt x="63" y="41"/>
                  <a:pt x="65" y="43"/>
                </a:cubicBezTo>
                <a:cubicBezTo>
                  <a:pt x="65" y="43"/>
                  <a:pt x="66" y="43"/>
                  <a:pt x="66" y="43"/>
                </a:cubicBezTo>
                <a:cubicBezTo>
                  <a:pt x="66" y="43"/>
                  <a:pt x="66" y="43"/>
                  <a:pt x="66" y="43"/>
                </a:cubicBezTo>
                <a:cubicBezTo>
                  <a:pt x="66" y="43"/>
                  <a:pt x="66" y="44"/>
                  <a:pt x="67" y="44"/>
                </a:cubicBezTo>
                <a:cubicBezTo>
                  <a:pt x="67" y="44"/>
                  <a:pt x="67" y="44"/>
                  <a:pt x="67" y="44"/>
                </a:cubicBezTo>
                <a:cubicBezTo>
                  <a:pt x="67" y="44"/>
                  <a:pt x="67" y="44"/>
                  <a:pt x="68" y="44"/>
                </a:cubicBezTo>
                <a:cubicBezTo>
                  <a:pt x="68" y="44"/>
                  <a:pt x="68" y="44"/>
                  <a:pt x="68" y="44"/>
                </a:cubicBezTo>
                <a:cubicBezTo>
                  <a:pt x="68" y="44"/>
                  <a:pt x="69" y="44"/>
                  <a:pt x="69" y="44"/>
                </a:cubicBezTo>
                <a:cubicBezTo>
                  <a:pt x="69" y="44"/>
                  <a:pt x="69" y="44"/>
                  <a:pt x="70" y="44"/>
                </a:cubicBezTo>
                <a:cubicBezTo>
                  <a:pt x="70" y="45"/>
                  <a:pt x="71" y="45"/>
                  <a:pt x="71" y="45"/>
                </a:cubicBezTo>
                <a:cubicBezTo>
                  <a:pt x="71" y="45"/>
                  <a:pt x="72" y="45"/>
                  <a:pt x="72" y="45"/>
                </a:cubicBezTo>
                <a:cubicBezTo>
                  <a:pt x="72" y="45"/>
                  <a:pt x="73" y="45"/>
                  <a:pt x="73" y="45"/>
                </a:cubicBezTo>
                <a:cubicBezTo>
                  <a:pt x="74" y="45"/>
                  <a:pt x="74" y="45"/>
                  <a:pt x="74" y="45"/>
                </a:cubicBezTo>
                <a:cubicBezTo>
                  <a:pt x="75" y="45"/>
                  <a:pt x="76" y="45"/>
                  <a:pt x="78" y="45"/>
                </a:cubicBezTo>
                <a:cubicBezTo>
                  <a:pt x="82" y="46"/>
                  <a:pt x="82" y="46"/>
                  <a:pt x="82" y="46"/>
                </a:cubicBezTo>
                <a:cubicBezTo>
                  <a:pt x="83" y="46"/>
                  <a:pt x="83" y="46"/>
                  <a:pt x="83" y="46"/>
                </a:cubicBezTo>
                <a:cubicBezTo>
                  <a:pt x="83" y="46"/>
                  <a:pt x="84" y="46"/>
                  <a:pt x="84" y="45"/>
                </a:cubicBezTo>
                <a:cubicBezTo>
                  <a:pt x="84" y="45"/>
                  <a:pt x="84" y="45"/>
                  <a:pt x="84" y="45"/>
                </a:cubicBezTo>
                <a:cubicBezTo>
                  <a:pt x="84" y="45"/>
                  <a:pt x="84" y="45"/>
                  <a:pt x="85" y="45"/>
                </a:cubicBezTo>
                <a:cubicBezTo>
                  <a:pt x="85" y="45"/>
                  <a:pt x="85" y="45"/>
                  <a:pt x="85" y="45"/>
                </a:cubicBezTo>
                <a:cubicBezTo>
                  <a:pt x="85" y="45"/>
                  <a:pt x="85" y="45"/>
                  <a:pt x="86" y="45"/>
                </a:cubicBezTo>
                <a:cubicBezTo>
                  <a:pt x="86" y="45"/>
                  <a:pt x="86" y="45"/>
                  <a:pt x="86" y="45"/>
                </a:cubicBezTo>
                <a:cubicBezTo>
                  <a:pt x="86" y="45"/>
                  <a:pt x="87" y="45"/>
                  <a:pt x="87" y="45"/>
                </a:cubicBezTo>
                <a:cubicBezTo>
                  <a:pt x="87" y="45"/>
                  <a:pt x="87" y="45"/>
                  <a:pt x="88" y="45"/>
                </a:cubicBezTo>
                <a:cubicBezTo>
                  <a:pt x="88" y="45"/>
                  <a:pt x="89" y="45"/>
                  <a:pt x="89" y="45"/>
                </a:cubicBezTo>
                <a:cubicBezTo>
                  <a:pt x="89" y="45"/>
                  <a:pt x="89" y="45"/>
                  <a:pt x="90" y="45"/>
                </a:cubicBezTo>
                <a:cubicBezTo>
                  <a:pt x="90" y="45"/>
                  <a:pt x="91" y="44"/>
                  <a:pt x="92" y="44"/>
                </a:cubicBezTo>
                <a:cubicBezTo>
                  <a:pt x="92" y="44"/>
                  <a:pt x="92" y="44"/>
                  <a:pt x="92" y="44"/>
                </a:cubicBezTo>
                <a:cubicBezTo>
                  <a:pt x="93" y="44"/>
                  <a:pt x="94" y="44"/>
                  <a:pt x="95" y="44"/>
                </a:cubicBezTo>
                <a:cubicBezTo>
                  <a:pt x="95" y="44"/>
                  <a:pt x="95" y="44"/>
                  <a:pt x="95" y="44"/>
                </a:cubicBezTo>
                <a:cubicBezTo>
                  <a:pt x="96" y="44"/>
                  <a:pt x="97" y="44"/>
                  <a:pt x="98" y="44"/>
                </a:cubicBezTo>
                <a:cubicBezTo>
                  <a:pt x="97" y="39"/>
                  <a:pt x="97" y="39"/>
                  <a:pt x="97" y="39"/>
                </a:cubicBezTo>
                <a:cubicBezTo>
                  <a:pt x="95" y="36"/>
                  <a:pt x="92" y="31"/>
                  <a:pt x="93" y="27"/>
                </a:cubicBezTo>
                <a:cubicBezTo>
                  <a:pt x="93" y="24"/>
                  <a:pt x="95" y="22"/>
                  <a:pt x="97" y="21"/>
                </a:cubicBezTo>
                <a:cubicBezTo>
                  <a:pt x="97" y="21"/>
                  <a:pt x="98" y="20"/>
                  <a:pt x="98" y="19"/>
                </a:cubicBezTo>
                <a:cubicBezTo>
                  <a:pt x="98" y="18"/>
                  <a:pt x="98" y="18"/>
                  <a:pt x="98" y="18"/>
                </a:cubicBezTo>
                <a:cubicBezTo>
                  <a:pt x="98" y="17"/>
                  <a:pt x="98" y="17"/>
                  <a:pt x="98" y="17"/>
                </a:cubicBezTo>
                <a:cubicBezTo>
                  <a:pt x="98" y="16"/>
                  <a:pt x="100" y="12"/>
                  <a:pt x="98" y="6"/>
                </a:cubicBezTo>
                <a:cubicBezTo>
                  <a:pt x="98" y="5"/>
                  <a:pt x="97" y="4"/>
                  <a:pt x="97" y="4"/>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0" name="Freeform 29"/>
          <p:cNvSpPr>
            <a:spLocks/>
          </p:cNvSpPr>
          <p:nvPr/>
        </p:nvSpPr>
        <p:spPr bwMode="auto">
          <a:xfrm>
            <a:off x="11274344" y="6814621"/>
            <a:ext cx="1556012" cy="655992"/>
          </a:xfrm>
          <a:custGeom>
            <a:avLst/>
            <a:gdLst>
              <a:gd name="T0" fmla="*/ 397 w 432"/>
              <a:gd name="T1" fmla="*/ 39 h 182"/>
              <a:gd name="T2" fmla="*/ 378 w 432"/>
              <a:gd name="T3" fmla="*/ 24 h 182"/>
              <a:gd name="T4" fmla="*/ 394 w 432"/>
              <a:gd name="T5" fmla="*/ 13 h 182"/>
              <a:gd name="T6" fmla="*/ 401 w 432"/>
              <a:gd name="T7" fmla="*/ 3 h 182"/>
              <a:gd name="T8" fmla="*/ 383 w 432"/>
              <a:gd name="T9" fmla="*/ 12 h 182"/>
              <a:gd name="T10" fmla="*/ 380 w 432"/>
              <a:gd name="T11" fmla="*/ 10 h 182"/>
              <a:gd name="T12" fmla="*/ 378 w 432"/>
              <a:gd name="T13" fmla="*/ 8 h 182"/>
              <a:gd name="T14" fmla="*/ 337 w 432"/>
              <a:gd name="T15" fmla="*/ 0 h 182"/>
              <a:gd name="T16" fmla="*/ 311 w 432"/>
              <a:gd name="T17" fmla="*/ 7 h 182"/>
              <a:gd name="T18" fmla="*/ 265 w 432"/>
              <a:gd name="T19" fmla="*/ 15 h 182"/>
              <a:gd name="T20" fmla="*/ 245 w 432"/>
              <a:gd name="T21" fmla="*/ 17 h 182"/>
              <a:gd name="T22" fmla="*/ 181 w 432"/>
              <a:gd name="T23" fmla="*/ 42 h 182"/>
              <a:gd name="T24" fmla="*/ 150 w 432"/>
              <a:gd name="T25" fmla="*/ 45 h 182"/>
              <a:gd name="T26" fmla="*/ 130 w 432"/>
              <a:gd name="T27" fmla="*/ 47 h 182"/>
              <a:gd name="T28" fmla="*/ 117 w 432"/>
              <a:gd name="T29" fmla="*/ 46 h 182"/>
              <a:gd name="T30" fmla="*/ 122 w 432"/>
              <a:gd name="T31" fmla="*/ 87 h 182"/>
              <a:gd name="T32" fmla="*/ 90 w 432"/>
              <a:gd name="T33" fmla="*/ 91 h 182"/>
              <a:gd name="T34" fmla="*/ 63 w 432"/>
              <a:gd name="T35" fmla="*/ 103 h 182"/>
              <a:gd name="T36" fmla="*/ 25 w 432"/>
              <a:gd name="T37" fmla="*/ 125 h 182"/>
              <a:gd name="T38" fmla="*/ 12 w 432"/>
              <a:gd name="T39" fmla="*/ 130 h 182"/>
              <a:gd name="T40" fmla="*/ 0 w 432"/>
              <a:gd name="T41" fmla="*/ 152 h 182"/>
              <a:gd name="T42" fmla="*/ 33 w 432"/>
              <a:gd name="T43" fmla="*/ 153 h 182"/>
              <a:gd name="T44" fmla="*/ 64 w 432"/>
              <a:gd name="T45" fmla="*/ 147 h 182"/>
              <a:gd name="T46" fmla="*/ 81 w 432"/>
              <a:gd name="T47" fmla="*/ 131 h 182"/>
              <a:gd name="T48" fmla="*/ 135 w 432"/>
              <a:gd name="T49" fmla="*/ 116 h 182"/>
              <a:gd name="T50" fmla="*/ 177 w 432"/>
              <a:gd name="T51" fmla="*/ 128 h 182"/>
              <a:gd name="T52" fmla="*/ 200 w 432"/>
              <a:gd name="T53" fmla="*/ 135 h 182"/>
              <a:gd name="T54" fmla="*/ 233 w 432"/>
              <a:gd name="T55" fmla="*/ 129 h 182"/>
              <a:gd name="T56" fmla="*/ 255 w 432"/>
              <a:gd name="T57" fmla="*/ 151 h 182"/>
              <a:gd name="T58" fmla="*/ 308 w 432"/>
              <a:gd name="T59" fmla="*/ 179 h 182"/>
              <a:gd name="T60" fmla="*/ 330 w 432"/>
              <a:gd name="T61" fmla="*/ 153 h 182"/>
              <a:gd name="T62" fmla="*/ 347 w 432"/>
              <a:gd name="T63" fmla="*/ 139 h 182"/>
              <a:gd name="T64" fmla="*/ 363 w 432"/>
              <a:gd name="T65" fmla="*/ 113 h 182"/>
              <a:gd name="T66" fmla="*/ 392 w 432"/>
              <a:gd name="T67" fmla="*/ 110 h 182"/>
              <a:gd name="T68" fmla="*/ 398 w 432"/>
              <a:gd name="T69" fmla="*/ 100 h 182"/>
              <a:gd name="T70" fmla="*/ 375 w 432"/>
              <a:gd name="T71" fmla="*/ 96 h 182"/>
              <a:gd name="T72" fmla="*/ 385 w 432"/>
              <a:gd name="T73" fmla="*/ 87 h 182"/>
              <a:gd name="T74" fmla="*/ 381 w 432"/>
              <a:gd name="T75" fmla="*/ 68 h 182"/>
              <a:gd name="T76" fmla="*/ 403 w 432"/>
              <a:gd name="T77" fmla="*/ 62 h 182"/>
              <a:gd name="T78" fmla="*/ 415 w 432"/>
              <a:gd name="T79" fmla="*/ 64 h 182"/>
              <a:gd name="T80" fmla="*/ 425 w 432"/>
              <a:gd name="T81" fmla="*/ 49 h 182"/>
              <a:gd name="T82" fmla="*/ 432 w 432"/>
              <a:gd name="T83" fmla="*/ 2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2" h="182">
                <a:moveTo>
                  <a:pt x="407" y="38"/>
                </a:moveTo>
                <a:cubicBezTo>
                  <a:pt x="407" y="38"/>
                  <a:pt x="406" y="38"/>
                  <a:pt x="406" y="37"/>
                </a:cubicBezTo>
                <a:cubicBezTo>
                  <a:pt x="404" y="38"/>
                  <a:pt x="402" y="39"/>
                  <a:pt x="397" y="39"/>
                </a:cubicBezTo>
                <a:cubicBezTo>
                  <a:pt x="385" y="39"/>
                  <a:pt x="376" y="34"/>
                  <a:pt x="376" y="34"/>
                </a:cubicBezTo>
                <a:cubicBezTo>
                  <a:pt x="359" y="24"/>
                  <a:pt x="359" y="24"/>
                  <a:pt x="359" y="24"/>
                </a:cubicBezTo>
                <a:cubicBezTo>
                  <a:pt x="378" y="24"/>
                  <a:pt x="378" y="24"/>
                  <a:pt x="378" y="24"/>
                </a:cubicBezTo>
                <a:cubicBezTo>
                  <a:pt x="378" y="24"/>
                  <a:pt x="379" y="24"/>
                  <a:pt x="383" y="22"/>
                </a:cubicBezTo>
                <a:cubicBezTo>
                  <a:pt x="376" y="21"/>
                  <a:pt x="376" y="21"/>
                  <a:pt x="376" y="21"/>
                </a:cubicBezTo>
                <a:cubicBezTo>
                  <a:pt x="394" y="13"/>
                  <a:pt x="394" y="13"/>
                  <a:pt x="394" y="13"/>
                </a:cubicBezTo>
                <a:cubicBezTo>
                  <a:pt x="395" y="13"/>
                  <a:pt x="402" y="10"/>
                  <a:pt x="410" y="8"/>
                </a:cubicBezTo>
                <a:cubicBezTo>
                  <a:pt x="409" y="7"/>
                  <a:pt x="409" y="7"/>
                  <a:pt x="408" y="6"/>
                </a:cubicBezTo>
                <a:cubicBezTo>
                  <a:pt x="405" y="5"/>
                  <a:pt x="403" y="3"/>
                  <a:pt x="401" y="3"/>
                </a:cubicBezTo>
                <a:cubicBezTo>
                  <a:pt x="401" y="3"/>
                  <a:pt x="401" y="3"/>
                  <a:pt x="401" y="3"/>
                </a:cubicBezTo>
                <a:cubicBezTo>
                  <a:pt x="398" y="3"/>
                  <a:pt x="394" y="6"/>
                  <a:pt x="390" y="8"/>
                </a:cubicBezTo>
                <a:cubicBezTo>
                  <a:pt x="387" y="10"/>
                  <a:pt x="385" y="12"/>
                  <a:pt x="383" y="12"/>
                </a:cubicBezTo>
                <a:cubicBezTo>
                  <a:pt x="382" y="12"/>
                  <a:pt x="382" y="11"/>
                  <a:pt x="381" y="11"/>
                </a:cubicBezTo>
                <a:cubicBezTo>
                  <a:pt x="381" y="11"/>
                  <a:pt x="381" y="11"/>
                  <a:pt x="381" y="11"/>
                </a:cubicBezTo>
                <a:cubicBezTo>
                  <a:pt x="381" y="11"/>
                  <a:pt x="380" y="10"/>
                  <a:pt x="380" y="10"/>
                </a:cubicBezTo>
                <a:cubicBezTo>
                  <a:pt x="380" y="10"/>
                  <a:pt x="380" y="10"/>
                  <a:pt x="380" y="10"/>
                </a:cubicBezTo>
                <a:cubicBezTo>
                  <a:pt x="380" y="10"/>
                  <a:pt x="380" y="10"/>
                  <a:pt x="380" y="10"/>
                </a:cubicBezTo>
                <a:cubicBezTo>
                  <a:pt x="379" y="9"/>
                  <a:pt x="379" y="8"/>
                  <a:pt x="378" y="8"/>
                </a:cubicBezTo>
                <a:cubicBezTo>
                  <a:pt x="377" y="7"/>
                  <a:pt x="376" y="7"/>
                  <a:pt x="374" y="7"/>
                </a:cubicBezTo>
                <a:cubicBezTo>
                  <a:pt x="369" y="6"/>
                  <a:pt x="362" y="5"/>
                  <a:pt x="350" y="2"/>
                </a:cubicBezTo>
                <a:cubicBezTo>
                  <a:pt x="343" y="1"/>
                  <a:pt x="339" y="0"/>
                  <a:pt x="337" y="0"/>
                </a:cubicBezTo>
                <a:cubicBezTo>
                  <a:pt x="335" y="0"/>
                  <a:pt x="334" y="0"/>
                  <a:pt x="333" y="1"/>
                </a:cubicBezTo>
                <a:cubicBezTo>
                  <a:pt x="330" y="2"/>
                  <a:pt x="327" y="4"/>
                  <a:pt x="320" y="5"/>
                </a:cubicBezTo>
                <a:cubicBezTo>
                  <a:pt x="317" y="6"/>
                  <a:pt x="314" y="6"/>
                  <a:pt x="311" y="7"/>
                </a:cubicBezTo>
                <a:cubicBezTo>
                  <a:pt x="294" y="9"/>
                  <a:pt x="293" y="10"/>
                  <a:pt x="292" y="10"/>
                </a:cubicBezTo>
                <a:cubicBezTo>
                  <a:pt x="290" y="11"/>
                  <a:pt x="288" y="12"/>
                  <a:pt x="278" y="14"/>
                </a:cubicBezTo>
                <a:cubicBezTo>
                  <a:pt x="271" y="15"/>
                  <a:pt x="267" y="15"/>
                  <a:pt x="265" y="15"/>
                </a:cubicBezTo>
                <a:cubicBezTo>
                  <a:pt x="263" y="15"/>
                  <a:pt x="262" y="15"/>
                  <a:pt x="261" y="15"/>
                </a:cubicBezTo>
                <a:cubicBezTo>
                  <a:pt x="261" y="14"/>
                  <a:pt x="260" y="14"/>
                  <a:pt x="254" y="14"/>
                </a:cubicBezTo>
                <a:cubicBezTo>
                  <a:pt x="247" y="14"/>
                  <a:pt x="246" y="14"/>
                  <a:pt x="245" y="17"/>
                </a:cubicBezTo>
                <a:cubicBezTo>
                  <a:pt x="244" y="19"/>
                  <a:pt x="241" y="23"/>
                  <a:pt x="235" y="27"/>
                </a:cubicBezTo>
                <a:cubicBezTo>
                  <a:pt x="223" y="36"/>
                  <a:pt x="209" y="38"/>
                  <a:pt x="190" y="41"/>
                </a:cubicBezTo>
                <a:cubicBezTo>
                  <a:pt x="187" y="41"/>
                  <a:pt x="185" y="42"/>
                  <a:pt x="181" y="42"/>
                </a:cubicBezTo>
                <a:cubicBezTo>
                  <a:pt x="171" y="44"/>
                  <a:pt x="167" y="44"/>
                  <a:pt x="164" y="44"/>
                </a:cubicBezTo>
                <a:cubicBezTo>
                  <a:pt x="162" y="44"/>
                  <a:pt x="162" y="44"/>
                  <a:pt x="162" y="44"/>
                </a:cubicBezTo>
                <a:cubicBezTo>
                  <a:pt x="161" y="44"/>
                  <a:pt x="159" y="44"/>
                  <a:pt x="150" y="45"/>
                </a:cubicBezTo>
                <a:cubicBezTo>
                  <a:pt x="147" y="45"/>
                  <a:pt x="147" y="45"/>
                  <a:pt x="147" y="45"/>
                </a:cubicBezTo>
                <a:cubicBezTo>
                  <a:pt x="135" y="46"/>
                  <a:pt x="133" y="47"/>
                  <a:pt x="132" y="47"/>
                </a:cubicBezTo>
                <a:cubicBezTo>
                  <a:pt x="131" y="47"/>
                  <a:pt x="131" y="47"/>
                  <a:pt x="130" y="47"/>
                </a:cubicBezTo>
                <a:cubicBezTo>
                  <a:pt x="130" y="47"/>
                  <a:pt x="129" y="47"/>
                  <a:pt x="128" y="47"/>
                </a:cubicBezTo>
                <a:cubicBezTo>
                  <a:pt x="124" y="47"/>
                  <a:pt x="124" y="47"/>
                  <a:pt x="124" y="47"/>
                </a:cubicBezTo>
                <a:cubicBezTo>
                  <a:pt x="122" y="47"/>
                  <a:pt x="119" y="46"/>
                  <a:pt x="117" y="46"/>
                </a:cubicBezTo>
                <a:cubicBezTo>
                  <a:pt x="119" y="54"/>
                  <a:pt x="120" y="64"/>
                  <a:pt x="119" y="70"/>
                </a:cubicBezTo>
                <a:cubicBezTo>
                  <a:pt x="119" y="71"/>
                  <a:pt x="120" y="73"/>
                  <a:pt x="120" y="74"/>
                </a:cubicBezTo>
                <a:cubicBezTo>
                  <a:pt x="122" y="78"/>
                  <a:pt x="124" y="82"/>
                  <a:pt x="122" y="87"/>
                </a:cubicBezTo>
                <a:cubicBezTo>
                  <a:pt x="120" y="91"/>
                  <a:pt x="116" y="92"/>
                  <a:pt x="109" y="93"/>
                </a:cubicBezTo>
                <a:cubicBezTo>
                  <a:pt x="99" y="93"/>
                  <a:pt x="95" y="92"/>
                  <a:pt x="92" y="92"/>
                </a:cubicBezTo>
                <a:cubicBezTo>
                  <a:pt x="91" y="92"/>
                  <a:pt x="91" y="91"/>
                  <a:pt x="90" y="91"/>
                </a:cubicBezTo>
                <a:cubicBezTo>
                  <a:pt x="89" y="91"/>
                  <a:pt x="87" y="92"/>
                  <a:pt x="85" y="93"/>
                </a:cubicBezTo>
                <a:cubicBezTo>
                  <a:pt x="81" y="94"/>
                  <a:pt x="79" y="94"/>
                  <a:pt x="77" y="94"/>
                </a:cubicBezTo>
                <a:cubicBezTo>
                  <a:pt x="73" y="95"/>
                  <a:pt x="72" y="95"/>
                  <a:pt x="63" y="103"/>
                </a:cubicBezTo>
                <a:cubicBezTo>
                  <a:pt x="56" y="109"/>
                  <a:pt x="54" y="112"/>
                  <a:pt x="53" y="114"/>
                </a:cubicBezTo>
                <a:cubicBezTo>
                  <a:pt x="51" y="117"/>
                  <a:pt x="50" y="119"/>
                  <a:pt x="44" y="121"/>
                </a:cubicBezTo>
                <a:cubicBezTo>
                  <a:pt x="38" y="123"/>
                  <a:pt x="31" y="124"/>
                  <a:pt x="25" y="125"/>
                </a:cubicBezTo>
                <a:cubicBezTo>
                  <a:pt x="21" y="126"/>
                  <a:pt x="15" y="126"/>
                  <a:pt x="14" y="127"/>
                </a:cubicBezTo>
                <a:cubicBezTo>
                  <a:pt x="13" y="127"/>
                  <a:pt x="13" y="128"/>
                  <a:pt x="12" y="128"/>
                </a:cubicBezTo>
                <a:cubicBezTo>
                  <a:pt x="12" y="129"/>
                  <a:pt x="12" y="129"/>
                  <a:pt x="12" y="130"/>
                </a:cubicBezTo>
                <a:cubicBezTo>
                  <a:pt x="11" y="132"/>
                  <a:pt x="9" y="135"/>
                  <a:pt x="6" y="141"/>
                </a:cubicBezTo>
                <a:cubicBezTo>
                  <a:pt x="5" y="143"/>
                  <a:pt x="4" y="145"/>
                  <a:pt x="3" y="147"/>
                </a:cubicBezTo>
                <a:cubicBezTo>
                  <a:pt x="2" y="149"/>
                  <a:pt x="1" y="151"/>
                  <a:pt x="0" y="152"/>
                </a:cubicBezTo>
                <a:cubicBezTo>
                  <a:pt x="4" y="152"/>
                  <a:pt x="7" y="152"/>
                  <a:pt x="11" y="153"/>
                </a:cubicBezTo>
                <a:cubicBezTo>
                  <a:pt x="17" y="154"/>
                  <a:pt x="20" y="153"/>
                  <a:pt x="23" y="152"/>
                </a:cubicBezTo>
                <a:cubicBezTo>
                  <a:pt x="27" y="151"/>
                  <a:pt x="30" y="151"/>
                  <a:pt x="33" y="153"/>
                </a:cubicBezTo>
                <a:cubicBezTo>
                  <a:pt x="35" y="153"/>
                  <a:pt x="43" y="153"/>
                  <a:pt x="52" y="151"/>
                </a:cubicBezTo>
                <a:cubicBezTo>
                  <a:pt x="55" y="151"/>
                  <a:pt x="57" y="150"/>
                  <a:pt x="58" y="150"/>
                </a:cubicBezTo>
                <a:cubicBezTo>
                  <a:pt x="61" y="150"/>
                  <a:pt x="61" y="150"/>
                  <a:pt x="64" y="147"/>
                </a:cubicBezTo>
                <a:cubicBezTo>
                  <a:pt x="65" y="146"/>
                  <a:pt x="66" y="146"/>
                  <a:pt x="67" y="144"/>
                </a:cubicBezTo>
                <a:cubicBezTo>
                  <a:pt x="71" y="141"/>
                  <a:pt x="72" y="140"/>
                  <a:pt x="73" y="138"/>
                </a:cubicBezTo>
                <a:cubicBezTo>
                  <a:pt x="74" y="137"/>
                  <a:pt x="76" y="135"/>
                  <a:pt x="81" y="131"/>
                </a:cubicBezTo>
                <a:cubicBezTo>
                  <a:pt x="83" y="129"/>
                  <a:pt x="83" y="128"/>
                  <a:pt x="83" y="128"/>
                </a:cubicBezTo>
                <a:cubicBezTo>
                  <a:pt x="83" y="119"/>
                  <a:pt x="89" y="119"/>
                  <a:pt x="99" y="118"/>
                </a:cubicBezTo>
                <a:cubicBezTo>
                  <a:pt x="111" y="117"/>
                  <a:pt x="124" y="116"/>
                  <a:pt x="135" y="116"/>
                </a:cubicBezTo>
                <a:cubicBezTo>
                  <a:pt x="147" y="116"/>
                  <a:pt x="154" y="117"/>
                  <a:pt x="158" y="118"/>
                </a:cubicBezTo>
                <a:cubicBezTo>
                  <a:pt x="160" y="119"/>
                  <a:pt x="161" y="119"/>
                  <a:pt x="163" y="118"/>
                </a:cubicBezTo>
                <a:cubicBezTo>
                  <a:pt x="168" y="118"/>
                  <a:pt x="171" y="120"/>
                  <a:pt x="177" y="128"/>
                </a:cubicBezTo>
                <a:cubicBezTo>
                  <a:pt x="183" y="136"/>
                  <a:pt x="184" y="136"/>
                  <a:pt x="186" y="136"/>
                </a:cubicBezTo>
                <a:cubicBezTo>
                  <a:pt x="188" y="136"/>
                  <a:pt x="190" y="136"/>
                  <a:pt x="192" y="136"/>
                </a:cubicBezTo>
                <a:cubicBezTo>
                  <a:pt x="194" y="135"/>
                  <a:pt x="197" y="135"/>
                  <a:pt x="200" y="135"/>
                </a:cubicBezTo>
                <a:cubicBezTo>
                  <a:pt x="208" y="134"/>
                  <a:pt x="211" y="132"/>
                  <a:pt x="213" y="131"/>
                </a:cubicBezTo>
                <a:cubicBezTo>
                  <a:pt x="217" y="130"/>
                  <a:pt x="220" y="129"/>
                  <a:pt x="226" y="130"/>
                </a:cubicBezTo>
                <a:cubicBezTo>
                  <a:pt x="229" y="130"/>
                  <a:pt x="231" y="130"/>
                  <a:pt x="233" y="129"/>
                </a:cubicBezTo>
                <a:cubicBezTo>
                  <a:pt x="235" y="128"/>
                  <a:pt x="237" y="127"/>
                  <a:pt x="239" y="127"/>
                </a:cubicBezTo>
                <a:cubicBezTo>
                  <a:pt x="243" y="127"/>
                  <a:pt x="247" y="130"/>
                  <a:pt x="251" y="137"/>
                </a:cubicBezTo>
                <a:cubicBezTo>
                  <a:pt x="255" y="143"/>
                  <a:pt x="255" y="148"/>
                  <a:pt x="255" y="151"/>
                </a:cubicBezTo>
                <a:cubicBezTo>
                  <a:pt x="255" y="152"/>
                  <a:pt x="255" y="152"/>
                  <a:pt x="255" y="153"/>
                </a:cubicBezTo>
                <a:cubicBezTo>
                  <a:pt x="256" y="153"/>
                  <a:pt x="257" y="154"/>
                  <a:pt x="265" y="156"/>
                </a:cubicBezTo>
                <a:cubicBezTo>
                  <a:pt x="285" y="162"/>
                  <a:pt x="302" y="174"/>
                  <a:pt x="308" y="179"/>
                </a:cubicBezTo>
                <a:cubicBezTo>
                  <a:pt x="311" y="179"/>
                  <a:pt x="324" y="181"/>
                  <a:pt x="329" y="182"/>
                </a:cubicBezTo>
                <a:cubicBezTo>
                  <a:pt x="330" y="179"/>
                  <a:pt x="328" y="170"/>
                  <a:pt x="328" y="166"/>
                </a:cubicBezTo>
                <a:cubicBezTo>
                  <a:pt x="327" y="160"/>
                  <a:pt x="326" y="156"/>
                  <a:pt x="330" y="153"/>
                </a:cubicBezTo>
                <a:cubicBezTo>
                  <a:pt x="330" y="152"/>
                  <a:pt x="330" y="152"/>
                  <a:pt x="331" y="150"/>
                </a:cubicBezTo>
                <a:cubicBezTo>
                  <a:pt x="333" y="143"/>
                  <a:pt x="339" y="142"/>
                  <a:pt x="343" y="141"/>
                </a:cubicBezTo>
                <a:cubicBezTo>
                  <a:pt x="344" y="141"/>
                  <a:pt x="346" y="140"/>
                  <a:pt x="347" y="139"/>
                </a:cubicBezTo>
                <a:cubicBezTo>
                  <a:pt x="348" y="139"/>
                  <a:pt x="348" y="137"/>
                  <a:pt x="348" y="136"/>
                </a:cubicBezTo>
                <a:cubicBezTo>
                  <a:pt x="348" y="131"/>
                  <a:pt x="349" y="124"/>
                  <a:pt x="355" y="117"/>
                </a:cubicBezTo>
                <a:cubicBezTo>
                  <a:pt x="359" y="114"/>
                  <a:pt x="361" y="113"/>
                  <a:pt x="363" y="113"/>
                </a:cubicBezTo>
                <a:cubicBezTo>
                  <a:pt x="365" y="113"/>
                  <a:pt x="367" y="115"/>
                  <a:pt x="367" y="116"/>
                </a:cubicBezTo>
                <a:cubicBezTo>
                  <a:pt x="370" y="116"/>
                  <a:pt x="372" y="115"/>
                  <a:pt x="374" y="115"/>
                </a:cubicBezTo>
                <a:cubicBezTo>
                  <a:pt x="378" y="114"/>
                  <a:pt x="383" y="114"/>
                  <a:pt x="392" y="110"/>
                </a:cubicBezTo>
                <a:cubicBezTo>
                  <a:pt x="398" y="108"/>
                  <a:pt x="400" y="107"/>
                  <a:pt x="401" y="107"/>
                </a:cubicBezTo>
                <a:cubicBezTo>
                  <a:pt x="401" y="107"/>
                  <a:pt x="402" y="106"/>
                  <a:pt x="404" y="105"/>
                </a:cubicBezTo>
                <a:cubicBezTo>
                  <a:pt x="402" y="104"/>
                  <a:pt x="400" y="102"/>
                  <a:pt x="398" y="100"/>
                </a:cubicBezTo>
                <a:cubicBezTo>
                  <a:pt x="397" y="100"/>
                  <a:pt x="397" y="99"/>
                  <a:pt x="396" y="99"/>
                </a:cubicBezTo>
                <a:cubicBezTo>
                  <a:pt x="395" y="100"/>
                  <a:pt x="391" y="102"/>
                  <a:pt x="384" y="102"/>
                </a:cubicBezTo>
                <a:cubicBezTo>
                  <a:pt x="377" y="101"/>
                  <a:pt x="375" y="101"/>
                  <a:pt x="375" y="96"/>
                </a:cubicBezTo>
                <a:cubicBezTo>
                  <a:pt x="374" y="93"/>
                  <a:pt x="376" y="91"/>
                  <a:pt x="379" y="90"/>
                </a:cubicBezTo>
                <a:cubicBezTo>
                  <a:pt x="383" y="89"/>
                  <a:pt x="384" y="88"/>
                  <a:pt x="384" y="88"/>
                </a:cubicBezTo>
                <a:cubicBezTo>
                  <a:pt x="385" y="87"/>
                  <a:pt x="385" y="87"/>
                  <a:pt x="385" y="87"/>
                </a:cubicBezTo>
                <a:cubicBezTo>
                  <a:pt x="385" y="87"/>
                  <a:pt x="385" y="87"/>
                  <a:pt x="385" y="86"/>
                </a:cubicBezTo>
                <a:cubicBezTo>
                  <a:pt x="384" y="85"/>
                  <a:pt x="382" y="82"/>
                  <a:pt x="381" y="78"/>
                </a:cubicBezTo>
                <a:cubicBezTo>
                  <a:pt x="380" y="74"/>
                  <a:pt x="380" y="71"/>
                  <a:pt x="381" y="68"/>
                </a:cubicBezTo>
                <a:cubicBezTo>
                  <a:pt x="382" y="65"/>
                  <a:pt x="385" y="65"/>
                  <a:pt x="386" y="64"/>
                </a:cubicBezTo>
                <a:cubicBezTo>
                  <a:pt x="388" y="64"/>
                  <a:pt x="389" y="64"/>
                  <a:pt x="391" y="62"/>
                </a:cubicBezTo>
                <a:cubicBezTo>
                  <a:pt x="397" y="59"/>
                  <a:pt x="400" y="61"/>
                  <a:pt x="403" y="62"/>
                </a:cubicBezTo>
                <a:cubicBezTo>
                  <a:pt x="404" y="63"/>
                  <a:pt x="406" y="64"/>
                  <a:pt x="408" y="65"/>
                </a:cubicBezTo>
                <a:cubicBezTo>
                  <a:pt x="410" y="66"/>
                  <a:pt x="411" y="66"/>
                  <a:pt x="412" y="66"/>
                </a:cubicBezTo>
                <a:cubicBezTo>
                  <a:pt x="413" y="66"/>
                  <a:pt x="414" y="65"/>
                  <a:pt x="415" y="64"/>
                </a:cubicBezTo>
                <a:cubicBezTo>
                  <a:pt x="416" y="63"/>
                  <a:pt x="416" y="62"/>
                  <a:pt x="417" y="62"/>
                </a:cubicBezTo>
                <a:cubicBezTo>
                  <a:pt x="418" y="61"/>
                  <a:pt x="419" y="60"/>
                  <a:pt x="420" y="58"/>
                </a:cubicBezTo>
                <a:cubicBezTo>
                  <a:pt x="421" y="56"/>
                  <a:pt x="422" y="53"/>
                  <a:pt x="425" y="49"/>
                </a:cubicBezTo>
                <a:cubicBezTo>
                  <a:pt x="425" y="48"/>
                  <a:pt x="425" y="48"/>
                  <a:pt x="425" y="48"/>
                </a:cubicBezTo>
                <a:cubicBezTo>
                  <a:pt x="429" y="43"/>
                  <a:pt x="429" y="43"/>
                  <a:pt x="430" y="36"/>
                </a:cubicBezTo>
                <a:cubicBezTo>
                  <a:pt x="430" y="34"/>
                  <a:pt x="431" y="32"/>
                  <a:pt x="432" y="29"/>
                </a:cubicBezTo>
                <a:cubicBezTo>
                  <a:pt x="426" y="33"/>
                  <a:pt x="417" y="39"/>
                  <a:pt x="411" y="39"/>
                </a:cubicBezTo>
                <a:cubicBezTo>
                  <a:pt x="409" y="39"/>
                  <a:pt x="408" y="39"/>
                  <a:pt x="407" y="38"/>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1" name="Freeform 30"/>
          <p:cNvSpPr>
            <a:spLocks/>
          </p:cNvSpPr>
          <p:nvPr/>
        </p:nvSpPr>
        <p:spPr bwMode="auto">
          <a:xfrm>
            <a:off x="12859213" y="5332084"/>
            <a:ext cx="304382" cy="259774"/>
          </a:xfrm>
          <a:custGeom>
            <a:avLst/>
            <a:gdLst>
              <a:gd name="T0" fmla="*/ 84 w 84"/>
              <a:gd name="T1" fmla="*/ 36 h 72"/>
              <a:gd name="T2" fmla="*/ 83 w 84"/>
              <a:gd name="T3" fmla="*/ 35 h 72"/>
              <a:gd name="T4" fmla="*/ 83 w 84"/>
              <a:gd name="T5" fmla="*/ 35 h 72"/>
              <a:gd name="T6" fmla="*/ 82 w 84"/>
              <a:gd name="T7" fmla="*/ 34 h 72"/>
              <a:gd name="T8" fmla="*/ 82 w 84"/>
              <a:gd name="T9" fmla="*/ 33 h 72"/>
              <a:gd name="T10" fmla="*/ 80 w 84"/>
              <a:gd name="T11" fmla="*/ 32 h 72"/>
              <a:gd name="T12" fmla="*/ 80 w 84"/>
              <a:gd name="T13" fmla="*/ 31 h 72"/>
              <a:gd name="T14" fmla="*/ 77 w 84"/>
              <a:gd name="T15" fmla="*/ 29 h 72"/>
              <a:gd name="T16" fmla="*/ 73 w 84"/>
              <a:gd name="T17" fmla="*/ 24 h 72"/>
              <a:gd name="T18" fmla="*/ 68 w 84"/>
              <a:gd name="T19" fmla="*/ 14 h 72"/>
              <a:gd name="T20" fmla="*/ 72 w 84"/>
              <a:gd name="T21" fmla="*/ 11 h 72"/>
              <a:gd name="T22" fmla="*/ 70 w 84"/>
              <a:gd name="T23" fmla="*/ 6 h 72"/>
              <a:gd name="T24" fmla="*/ 70 w 84"/>
              <a:gd name="T25" fmla="*/ 2 h 72"/>
              <a:gd name="T26" fmla="*/ 70 w 84"/>
              <a:gd name="T27" fmla="*/ 2 h 72"/>
              <a:gd name="T28" fmla="*/ 69 w 84"/>
              <a:gd name="T29" fmla="*/ 2 h 72"/>
              <a:gd name="T30" fmla="*/ 67 w 84"/>
              <a:gd name="T31" fmla="*/ 3 h 72"/>
              <a:gd name="T32" fmla="*/ 66 w 84"/>
              <a:gd name="T33" fmla="*/ 3 h 72"/>
              <a:gd name="T34" fmla="*/ 62 w 84"/>
              <a:gd name="T35" fmla="*/ 4 h 72"/>
              <a:gd name="T36" fmla="*/ 60 w 84"/>
              <a:gd name="T37" fmla="*/ 4 h 72"/>
              <a:gd name="T38" fmla="*/ 51 w 84"/>
              <a:gd name="T39" fmla="*/ 7 h 72"/>
              <a:gd name="T40" fmla="*/ 45 w 84"/>
              <a:gd name="T41" fmla="*/ 8 h 72"/>
              <a:gd name="T42" fmla="*/ 39 w 84"/>
              <a:gd name="T43" fmla="*/ 9 h 72"/>
              <a:gd name="T44" fmla="*/ 37 w 84"/>
              <a:gd name="T45" fmla="*/ 9 h 72"/>
              <a:gd name="T46" fmla="*/ 33 w 84"/>
              <a:gd name="T47" fmla="*/ 5 h 72"/>
              <a:gd name="T48" fmla="*/ 31 w 84"/>
              <a:gd name="T49" fmla="*/ 3 h 72"/>
              <a:gd name="T50" fmla="*/ 28 w 84"/>
              <a:gd name="T51" fmla="*/ 2 h 72"/>
              <a:gd name="T52" fmla="*/ 26 w 84"/>
              <a:gd name="T53" fmla="*/ 1 h 72"/>
              <a:gd name="T54" fmla="*/ 24 w 84"/>
              <a:gd name="T55" fmla="*/ 0 h 72"/>
              <a:gd name="T56" fmla="*/ 16 w 84"/>
              <a:gd name="T57" fmla="*/ 2 h 72"/>
              <a:gd name="T58" fmla="*/ 12 w 84"/>
              <a:gd name="T59" fmla="*/ 3 h 72"/>
              <a:gd name="T60" fmla="*/ 11 w 84"/>
              <a:gd name="T61" fmla="*/ 3 h 72"/>
              <a:gd name="T62" fmla="*/ 4 w 84"/>
              <a:gd name="T63" fmla="*/ 16 h 72"/>
              <a:gd name="T64" fmla="*/ 2 w 84"/>
              <a:gd name="T65" fmla="*/ 18 h 72"/>
              <a:gd name="T66" fmla="*/ 1 w 84"/>
              <a:gd name="T67" fmla="*/ 18 h 72"/>
              <a:gd name="T68" fmla="*/ 0 w 84"/>
              <a:gd name="T69" fmla="*/ 19 h 72"/>
              <a:gd name="T70" fmla="*/ 0 w 84"/>
              <a:gd name="T71" fmla="*/ 20 h 72"/>
              <a:gd name="T72" fmla="*/ 2 w 84"/>
              <a:gd name="T73" fmla="*/ 23 h 72"/>
              <a:gd name="T74" fmla="*/ 2 w 84"/>
              <a:gd name="T75" fmla="*/ 23 h 72"/>
              <a:gd name="T76" fmla="*/ 4 w 84"/>
              <a:gd name="T77" fmla="*/ 27 h 72"/>
              <a:gd name="T78" fmla="*/ 9 w 84"/>
              <a:gd name="T79" fmla="*/ 47 h 72"/>
              <a:gd name="T80" fmla="*/ 9 w 84"/>
              <a:gd name="T81" fmla="*/ 52 h 72"/>
              <a:gd name="T82" fmla="*/ 11 w 84"/>
              <a:gd name="T83" fmla="*/ 67 h 72"/>
              <a:gd name="T84" fmla="*/ 13 w 84"/>
              <a:gd name="T85" fmla="*/ 71 h 72"/>
              <a:gd name="T86" fmla="*/ 13 w 84"/>
              <a:gd name="T87" fmla="*/ 72 h 72"/>
              <a:gd name="T88" fmla="*/ 34 w 84"/>
              <a:gd name="T89" fmla="*/ 58 h 72"/>
              <a:gd name="T90" fmla="*/ 49 w 84"/>
              <a:gd name="T91" fmla="*/ 50 h 72"/>
              <a:gd name="T92" fmla="*/ 52 w 84"/>
              <a:gd name="T93" fmla="*/ 50 h 72"/>
              <a:gd name="T94" fmla="*/ 53 w 84"/>
              <a:gd name="T95" fmla="*/ 53 h 72"/>
              <a:gd name="T96" fmla="*/ 53 w 84"/>
              <a:gd name="T97" fmla="*/ 53 h 72"/>
              <a:gd name="T98" fmla="*/ 54 w 84"/>
              <a:gd name="T99" fmla="*/ 52 h 72"/>
              <a:gd name="T100" fmla="*/ 64 w 84"/>
              <a:gd name="T101" fmla="*/ 46 h 72"/>
              <a:gd name="T102" fmla="*/ 70 w 84"/>
              <a:gd name="T103" fmla="*/ 43 h 72"/>
              <a:gd name="T104" fmla="*/ 79 w 84"/>
              <a:gd name="T105" fmla="*/ 38 h 72"/>
              <a:gd name="T106" fmla="*/ 84 w 84"/>
              <a:gd name="T107" fmla="*/ 36 h 72"/>
              <a:gd name="T108" fmla="*/ 84 w 84"/>
              <a:gd name="T10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4" h="72">
                <a:moveTo>
                  <a:pt x="84" y="36"/>
                </a:moveTo>
                <a:cubicBezTo>
                  <a:pt x="84" y="36"/>
                  <a:pt x="84" y="35"/>
                  <a:pt x="83" y="35"/>
                </a:cubicBezTo>
                <a:cubicBezTo>
                  <a:pt x="83" y="35"/>
                  <a:pt x="83" y="35"/>
                  <a:pt x="83" y="35"/>
                </a:cubicBezTo>
                <a:cubicBezTo>
                  <a:pt x="83" y="35"/>
                  <a:pt x="82" y="34"/>
                  <a:pt x="82" y="34"/>
                </a:cubicBezTo>
                <a:cubicBezTo>
                  <a:pt x="82" y="34"/>
                  <a:pt x="82" y="34"/>
                  <a:pt x="82" y="33"/>
                </a:cubicBezTo>
                <a:cubicBezTo>
                  <a:pt x="81" y="33"/>
                  <a:pt x="81" y="32"/>
                  <a:pt x="80" y="32"/>
                </a:cubicBezTo>
                <a:cubicBezTo>
                  <a:pt x="80" y="32"/>
                  <a:pt x="80" y="31"/>
                  <a:pt x="80" y="31"/>
                </a:cubicBezTo>
                <a:cubicBezTo>
                  <a:pt x="79" y="31"/>
                  <a:pt x="78" y="30"/>
                  <a:pt x="77" y="29"/>
                </a:cubicBezTo>
                <a:cubicBezTo>
                  <a:pt x="73" y="24"/>
                  <a:pt x="73" y="24"/>
                  <a:pt x="73" y="24"/>
                </a:cubicBezTo>
                <a:cubicBezTo>
                  <a:pt x="70" y="21"/>
                  <a:pt x="68" y="18"/>
                  <a:pt x="68" y="14"/>
                </a:cubicBezTo>
                <a:cubicBezTo>
                  <a:pt x="69" y="13"/>
                  <a:pt x="70" y="11"/>
                  <a:pt x="72" y="11"/>
                </a:cubicBezTo>
                <a:cubicBezTo>
                  <a:pt x="71" y="9"/>
                  <a:pt x="71" y="8"/>
                  <a:pt x="70" y="6"/>
                </a:cubicBezTo>
                <a:cubicBezTo>
                  <a:pt x="70" y="5"/>
                  <a:pt x="70" y="4"/>
                  <a:pt x="70" y="2"/>
                </a:cubicBezTo>
                <a:cubicBezTo>
                  <a:pt x="70" y="2"/>
                  <a:pt x="70" y="2"/>
                  <a:pt x="70" y="2"/>
                </a:cubicBezTo>
                <a:cubicBezTo>
                  <a:pt x="69" y="2"/>
                  <a:pt x="69" y="2"/>
                  <a:pt x="69" y="2"/>
                </a:cubicBezTo>
                <a:cubicBezTo>
                  <a:pt x="68" y="2"/>
                  <a:pt x="68" y="3"/>
                  <a:pt x="67" y="3"/>
                </a:cubicBezTo>
                <a:cubicBezTo>
                  <a:pt x="66" y="3"/>
                  <a:pt x="66" y="3"/>
                  <a:pt x="66" y="3"/>
                </a:cubicBezTo>
                <a:cubicBezTo>
                  <a:pt x="64" y="3"/>
                  <a:pt x="63" y="4"/>
                  <a:pt x="62" y="4"/>
                </a:cubicBezTo>
                <a:cubicBezTo>
                  <a:pt x="60" y="4"/>
                  <a:pt x="60" y="4"/>
                  <a:pt x="60" y="4"/>
                </a:cubicBezTo>
                <a:cubicBezTo>
                  <a:pt x="52" y="7"/>
                  <a:pt x="52" y="7"/>
                  <a:pt x="51" y="7"/>
                </a:cubicBezTo>
                <a:cubicBezTo>
                  <a:pt x="51" y="7"/>
                  <a:pt x="50" y="7"/>
                  <a:pt x="45" y="8"/>
                </a:cubicBezTo>
                <a:cubicBezTo>
                  <a:pt x="42" y="9"/>
                  <a:pt x="41" y="9"/>
                  <a:pt x="39" y="9"/>
                </a:cubicBezTo>
                <a:cubicBezTo>
                  <a:pt x="38" y="9"/>
                  <a:pt x="38" y="9"/>
                  <a:pt x="37" y="9"/>
                </a:cubicBezTo>
                <a:cubicBezTo>
                  <a:pt x="35" y="8"/>
                  <a:pt x="34" y="7"/>
                  <a:pt x="33" y="5"/>
                </a:cubicBezTo>
                <a:cubicBezTo>
                  <a:pt x="33" y="5"/>
                  <a:pt x="32" y="4"/>
                  <a:pt x="31" y="3"/>
                </a:cubicBezTo>
                <a:cubicBezTo>
                  <a:pt x="30" y="3"/>
                  <a:pt x="29" y="2"/>
                  <a:pt x="28" y="2"/>
                </a:cubicBezTo>
                <a:cubicBezTo>
                  <a:pt x="26" y="1"/>
                  <a:pt x="26" y="1"/>
                  <a:pt x="26" y="1"/>
                </a:cubicBezTo>
                <a:cubicBezTo>
                  <a:pt x="25" y="1"/>
                  <a:pt x="24" y="0"/>
                  <a:pt x="24" y="0"/>
                </a:cubicBezTo>
                <a:cubicBezTo>
                  <a:pt x="22" y="1"/>
                  <a:pt x="20" y="2"/>
                  <a:pt x="16" y="2"/>
                </a:cubicBezTo>
                <a:cubicBezTo>
                  <a:pt x="13" y="2"/>
                  <a:pt x="12" y="3"/>
                  <a:pt x="12" y="3"/>
                </a:cubicBezTo>
                <a:cubicBezTo>
                  <a:pt x="11" y="3"/>
                  <a:pt x="11" y="3"/>
                  <a:pt x="11" y="3"/>
                </a:cubicBezTo>
                <a:cubicBezTo>
                  <a:pt x="11" y="6"/>
                  <a:pt x="9" y="11"/>
                  <a:pt x="4" y="16"/>
                </a:cubicBezTo>
                <a:cubicBezTo>
                  <a:pt x="3" y="17"/>
                  <a:pt x="2" y="17"/>
                  <a:pt x="2" y="18"/>
                </a:cubicBezTo>
                <a:cubicBezTo>
                  <a:pt x="1" y="18"/>
                  <a:pt x="1" y="18"/>
                  <a:pt x="1" y="18"/>
                </a:cubicBezTo>
                <a:cubicBezTo>
                  <a:pt x="1" y="19"/>
                  <a:pt x="0" y="19"/>
                  <a:pt x="0" y="19"/>
                </a:cubicBezTo>
                <a:cubicBezTo>
                  <a:pt x="0" y="19"/>
                  <a:pt x="0" y="19"/>
                  <a:pt x="0" y="20"/>
                </a:cubicBezTo>
                <a:cubicBezTo>
                  <a:pt x="1" y="21"/>
                  <a:pt x="1" y="22"/>
                  <a:pt x="2" y="23"/>
                </a:cubicBezTo>
                <a:cubicBezTo>
                  <a:pt x="2" y="23"/>
                  <a:pt x="2" y="23"/>
                  <a:pt x="2" y="23"/>
                </a:cubicBezTo>
                <a:cubicBezTo>
                  <a:pt x="3" y="25"/>
                  <a:pt x="3" y="26"/>
                  <a:pt x="4" y="27"/>
                </a:cubicBezTo>
                <a:cubicBezTo>
                  <a:pt x="7" y="35"/>
                  <a:pt x="9" y="38"/>
                  <a:pt x="9" y="47"/>
                </a:cubicBezTo>
                <a:cubicBezTo>
                  <a:pt x="9" y="49"/>
                  <a:pt x="9" y="50"/>
                  <a:pt x="9" y="52"/>
                </a:cubicBezTo>
                <a:cubicBezTo>
                  <a:pt x="9" y="58"/>
                  <a:pt x="9" y="59"/>
                  <a:pt x="11" y="67"/>
                </a:cubicBezTo>
                <a:cubicBezTo>
                  <a:pt x="12" y="68"/>
                  <a:pt x="12" y="70"/>
                  <a:pt x="13" y="71"/>
                </a:cubicBezTo>
                <a:cubicBezTo>
                  <a:pt x="13" y="71"/>
                  <a:pt x="13" y="72"/>
                  <a:pt x="13" y="72"/>
                </a:cubicBezTo>
                <a:cubicBezTo>
                  <a:pt x="34" y="58"/>
                  <a:pt x="34" y="58"/>
                  <a:pt x="34" y="58"/>
                </a:cubicBezTo>
                <a:cubicBezTo>
                  <a:pt x="47" y="50"/>
                  <a:pt x="47" y="50"/>
                  <a:pt x="49" y="50"/>
                </a:cubicBezTo>
                <a:cubicBezTo>
                  <a:pt x="52" y="50"/>
                  <a:pt x="52" y="50"/>
                  <a:pt x="52" y="50"/>
                </a:cubicBezTo>
                <a:cubicBezTo>
                  <a:pt x="53" y="53"/>
                  <a:pt x="53" y="53"/>
                  <a:pt x="53" y="53"/>
                </a:cubicBezTo>
                <a:cubicBezTo>
                  <a:pt x="53" y="53"/>
                  <a:pt x="53" y="53"/>
                  <a:pt x="53" y="53"/>
                </a:cubicBezTo>
                <a:cubicBezTo>
                  <a:pt x="54" y="53"/>
                  <a:pt x="54" y="53"/>
                  <a:pt x="54" y="52"/>
                </a:cubicBezTo>
                <a:cubicBezTo>
                  <a:pt x="56" y="50"/>
                  <a:pt x="58" y="48"/>
                  <a:pt x="64" y="46"/>
                </a:cubicBezTo>
                <a:cubicBezTo>
                  <a:pt x="69" y="44"/>
                  <a:pt x="70" y="43"/>
                  <a:pt x="70" y="43"/>
                </a:cubicBezTo>
                <a:cubicBezTo>
                  <a:pt x="72" y="41"/>
                  <a:pt x="73" y="41"/>
                  <a:pt x="79" y="38"/>
                </a:cubicBezTo>
                <a:cubicBezTo>
                  <a:pt x="81" y="37"/>
                  <a:pt x="83" y="36"/>
                  <a:pt x="84" y="36"/>
                </a:cubicBezTo>
                <a:cubicBezTo>
                  <a:pt x="84" y="36"/>
                  <a:pt x="84" y="36"/>
                  <a:pt x="84" y="36"/>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2" name="Freeform 31"/>
          <p:cNvSpPr>
            <a:spLocks/>
          </p:cNvSpPr>
          <p:nvPr/>
        </p:nvSpPr>
        <p:spPr bwMode="auto">
          <a:xfrm>
            <a:off x="13139987" y="5284840"/>
            <a:ext cx="160062" cy="167934"/>
          </a:xfrm>
          <a:custGeom>
            <a:avLst/>
            <a:gdLst>
              <a:gd name="T0" fmla="*/ 44 w 44"/>
              <a:gd name="T1" fmla="*/ 22 h 47"/>
              <a:gd name="T2" fmla="*/ 44 w 44"/>
              <a:gd name="T3" fmla="*/ 21 h 47"/>
              <a:gd name="T4" fmla="*/ 43 w 44"/>
              <a:gd name="T5" fmla="*/ 21 h 47"/>
              <a:gd name="T6" fmla="*/ 41 w 44"/>
              <a:gd name="T7" fmla="*/ 21 h 47"/>
              <a:gd name="T8" fmla="*/ 41 w 44"/>
              <a:gd name="T9" fmla="*/ 21 h 47"/>
              <a:gd name="T10" fmla="*/ 39 w 44"/>
              <a:gd name="T11" fmla="*/ 22 h 47"/>
              <a:gd name="T12" fmla="*/ 39 w 44"/>
              <a:gd name="T13" fmla="*/ 22 h 47"/>
              <a:gd name="T14" fmla="*/ 37 w 44"/>
              <a:gd name="T15" fmla="*/ 22 h 47"/>
              <a:gd name="T16" fmla="*/ 37 w 44"/>
              <a:gd name="T17" fmla="*/ 22 h 47"/>
              <a:gd name="T18" fmla="*/ 36 w 44"/>
              <a:gd name="T19" fmla="*/ 22 h 47"/>
              <a:gd name="T20" fmla="*/ 32 w 44"/>
              <a:gd name="T21" fmla="*/ 18 h 47"/>
              <a:gd name="T22" fmla="*/ 32 w 44"/>
              <a:gd name="T23" fmla="*/ 17 h 47"/>
              <a:gd name="T24" fmla="*/ 31 w 44"/>
              <a:gd name="T25" fmla="*/ 17 h 47"/>
              <a:gd name="T26" fmla="*/ 20 w 44"/>
              <a:gd name="T27" fmla="*/ 2 h 47"/>
              <a:gd name="T28" fmla="*/ 20 w 44"/>
              <a:gd name="T29" fmla="*/ 1 h 47"/>
              <a:gd name="T30" fmla="*/ 14 w 44"/>
              <a:gd name="T31" fmla="*/ 0 h 47"/>
              <a:gd name="T32" fmla="*/ 8 w 44"/>
              <a:gd name="T33" fmla="*/ 0 h 47"/>
              <a:gd name="T34" fmla="*/ 7 w 44"/>
              <a:gd name="T35" fmla="*/ 0 h 47"/>
              <a:gd name="T36" fmla="*/ 4 w 44"/>
              <a:gd name="T37" fmla="*/ 12 h 47"/>
              <a:gd name="T38" fmla="*/ 2 w 44"/>
              <a:gd name="T39" fmla="*/ 13 h 47"/>
              <a:gd name="T40" fmla="*/ 2 w 44"/>
              <a:gd name="T41" fmla="*/ 14 h 47"/>
              <a:gd name="T42" fmla="*/ 0 w 44"/>
              <a:gd name="T43" fmla="*/ 14 h 47"/>
              <a:gd name="T44" fmla="*/ 0 w 44"/>
              <a:gd name="T45" fmla="*/ 15 h 47"/>
              <a:gd name="T46" fmla="*/ 0 w 44"/>
              <a:gd name="T47" fmla="*/ 16 h 47"/>
              <a:gd name="T48" fmla="*/ 1 w 44"/>
              <a:gd name="T49" fmla="*/ 18 h 47"/>
              <a:gd name="T50" fmla="*/ 2 w 44"/>
              <a:gd name="T51" fmla="*/ 25 h 47"/>
              <a:gd name="T52" fmla="*/ 1 w 44"/>
              <a:gd name="T53" fmla="*/ 30 h 47"/>
              <a:gd name="T54" fmla="*/ 5 w 44"/>
              <a:gd name="T55" fmla="*/ 34 h 47"/>
              <a:gd name="T56" fmla="*/ 11 w 44"/>
              <a:gd name="T57" fmla="*/ 41 h 47"/>
              <a:gd name="T58" fmla="*/ 16 w 44"/>
              <a:gd name="T59" fmla="*/ 47 h 47"/>
              <a:gd name="T60" fmla="*/ 23 w 44"/>
              <a:gd name="T61" fmla="*/ 42 h 47"/>
              <a:gd name="T62" fmla="*/ 27 w 44"/>
              <a:gd name="T63" fmla="*/ 38 h 47"/>
              <a:gd name="T64" fmla="*/ 32 w 44"/>
              <a:gd name="T65" fmla="*/ 34 h 47"/>
              <a:gd name="T66" fmla="*/ 36 w 44"/>
              <a:gd name="T67" fmla="*/ 30 h 47"/>
              <a:gd name="T68" fmla="*/ 44 w 44"/>
              <a:gd name="T69" fmla="*/ 23 h 47"/>
              <a:gd name="T70" fmla="*/ 44 w 44"/>
              <a:gd name="T71"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7">
                <a:moveTo>
                  <a:pt x="44" y="22"/>
                </a:moveTo>
                <a:cubicBezTo>
                  <a:pt x="44" y="21"/>
                  <a:pt x="44" y="21"/>
                  <a:pt x="44" y="21"/>
                </a:cubicBezTo>
                <a:cubicBezTo>
                  <a:pt x="44" y="21"/>
                  <a:pt x="43" y="21"/>
                  <a:pt x="43" y="21"/>
                </a:cubicBezTo>
                <a:cubicBezTo>
                  <a:pt x="42" y="21"/>
                  <a:pt x="42" y="21"/>
                  <a:pt x="41" y="21"/>
                </a:cubicBezTo>
                <a:cubicBezTo>
                  <a:pt x="41" y="21"/>
                  <a:pt x="41" y="21"/>
                  <a:pt x="41" y="21"/>
                </a:cubicBezTo>
                <a:cubicBezTo>
                  <a:pt x="40" y="22"/>
                  <a:pt x="39" y="22"/>
                  <a:pt x="39" y="22"/>
                </a:cubicBezTo>
                <a:cubicBezTo>
                  <a:pt x="39" y="22"/>
                  <a:pt x="39" y="22"/>
                  <a:pt x="39" y="22"/>
                </a:cubicBezTo>
                <a:cubicBezTo>
                  <a:pt x="38" y="22"/>
                  <a:pt x="38" y="22"/>
                  <a:pt x="37" y="22"/>
                </a:cubicBezTo>
                <a:cubicBezTo>
                  <a:pt x="37" y="22"/>
                  <a:pt x="37" y="22"/>
                  <a:pt x="37" y="22"/>
                </a:cubicBezTo>
                <a:cubicBezTo>
                  <a:pt x="37" y="22"/>
                  <a:pt x="36" y="22"/>
                  <a:pt x="36" y="22"/>
                </a:cubicBezTo>
                <a:cubicBezTo>
                  <a:pt x="33" y="22"/>
                  <a:pt x="32" y="19"/>
                  <a:pt x="32" y="18"/>
                </a:cubicBezTo>
                <a:cubicBezTo>
                  <a:pt x="32" y="18"/>
                  <a:pt x="32" y="18"/>
                  <a:pt x="32" y="17"/>
                </a:cubicBezTo>
                <a:cubicBezTo>
                  <a:pt x="31" y="17"/>
                  <a:pt x="31" y="17"/>
                  <a:pt x="31" y="17"/>
                </a:cubicBezTo>
                <a:cubicBezTo>
                  <a:pt x="22" y="14"/>
                  <a:pt x="18" y="10"/>
                  <a:pt x="20" y="2"/>
                </a:cubicBezTo>
                <a:cubicBezTo>
                  <a:pt x="20" y="2"/>
                  <a:pt x="20" y="1"/>
                  <a:pt x="20" y="1"/>
                </a:cubicBezTo>
                <a:cubicBezTo>
                  <a:pt x="19" y="0"/>
                  <a:pt x="19" y="0"/>
                  <a:pt x="14" y="0"/>
                </a:cubicBezTo>
                <a:cubicBezTo>
                  <a:pt x="8" y="0"/>
                  <a:pt x="8" y="0"/>
                  <a:pt x="8" y="0"/>
                </a:cubicBezTo>
                <a:cubicBezTo>
                  <a:pt x="7" y="0"/>
                  <a:pt x="7" y="0"/>
                  <a:pt x="7" y="0"/>
                </a:cubicBezTo>
                <a:cubicBezTo>
                  <a:pt x="7" y="3"/>
                  <a:pt x="8" y="8"/>
                  <a:pt x="4" y="12"/>
                </a:cubicBezTo>
                <a:cubicBezTo>
                  <a:pt x="4" y="12"/>
                  <a:pt x="3" y="13"/>
                  <a:pt x="2" y="13"/>
                </a:cubicBezTo>
                <a:cubicBezTo>
                  <a:pt x="2" y="13"/>
                  <a:pt x="2" y="14"/>
                  <a:pt x="2" y="14"/>
                </a:cubicBezTo>
                <a:cubicBezTo>
                  <a:pt x="1" y="14"/>
                  <a:pt x="1" y="14"/>
                  <a:pt x="0" y="14"/>
                </a:cubicBezTo>
                <a:cubicBezTo>
                  <a:pt x="0" y="15"/>
                  <a:pt x="0" y="15"/>
                  <a:pt x="0" y="15"/>
                </a:cubicBezTo>
                <a:cubicBezTo>
                  <a:pt x="0" y="15"/>
                  <a:pt x="0" y="16"/>
                  <a:pt x="0" y="16"/>
                </a:cubicBezTo>
                <a:cubicBezTo>
                  <a:pt x="0" y="17"/>
                  <a:pt x="1" y="17"/>
                  <a:pt x="1" y="18"/>
                </a:cubicBezTo>
                <a:cubicBezTo>
                  <a:pt x="2" y="19"/>
                  <a:pt x="2" y="22"/>
                  <a:pt x="2" y="25"/>
                </a:cubicBezTo>
                <a:cubicBezTo>
                  <a:pt x="2" y="26"/>
                  <a:pt x="2" y="28"/>
                  <a:pt x="1" y="30"/>
                </a:cubicBezTo>
                <a:cubicBezTo>
                  <a:pt x="5" y="34"/>
                  <a:pt x="5" y="34"/>
                  <a:pt x="5" y="34"/>
                </a:cubicBezTo>
                <a:cubicBezTo>
                  <a:pt x="9" y="39"/>
                  <a:pt x="10" y="40"/>
                  <a:pt x="11" y="41"/>
                </a:cubicBezTo>
                <a:cubicBezTo>
                  <a:pt x="15" y="41"/>
                  <a:pt x="16" y="44"/>
                  <a:pt x="16" y="47"/>
                </a:cubicBezTo>
                <a:cubicBezTo>
                  <a:pt x="20" y="44"/>
                  <a:pt x="22" y="43"/>
                  <a:pt x="23" y="42"/>
                </a:cubicBezTo>
                <a:cubicBezTo>
                  <a:pt x="25" y="42"/>
                  <a:pt x="25" y="42"/>
                  <a:pt x="27" y="38"/>
                </a:cubicBezTo>
                <a:cubicBezTo>
                  <a:pt x="29" y="36"/>
                  <a:pt x="31" y="34"/>
                  <a:pt x="32" y="34"/>
                </a:cubicBezTo>
                <a:cubicBezTo>
                  <a:pt x="33" y="33"/>
                  <a:pt x="34" y="32"/>
                  <a:pt x="36" y="30"/>
                </a:cubicBezTo>
                <a:cubicBezTo>
                  <a:pt x="39" y="26"/>
                  <a:pt x="42" y="24"/>
                  <a:pt x="44" y="23"/>
                </a:cubicBezTo>
                <a:cubicBezTo>
                  <a:pt x="44" y="23"/>
                  <a:pt x="44" y="22"/>
                  <a:pt x="44" y="22"/>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3" name="Freeform 32"/>
          <p:cNvSpPr>
            <a:spLocks/>
          </p:cNvSpPr>
          <p:nvPr/>
        </p:nvSpPr>
        <p:spPr bwMode="auto">
          <a:xfrm>
            <a:off x="12827727" y="5074934"/>
            <a:ext cx="595642" cy="291262"/>
          </a:xfrm>
          <a:custGeom>
            <a:avLst/>
            <a:gdLst>
              <a:gd name="T0" fmla="*/ 123 w 165"/>
              <a:gd name="T1" fmla="*/ 1 h 81"/>
              <a:gd name="T2" fmla="*/ 121 w 165"/>
              <a:gd name="T3" fmla="*/ 2 h 81"/>
              <a:gd name="T4" fmla="*/ 119 w 165"/>
              <a:gd name="T5" fmla="*/ 2 h 81"/>
              <a:gd name="T6" fmla="*/ 117 w 165"/>
              <a:gd name="T7" fmla="*/ 3 h 81"/>
              <a:gd name="T8" fmla="*/ 108 w 165"/>
              <a:gd name="T9" fmla="*/ 4 h 81"/>
              <a:gd name="T10" fmla="*/ 88 w 165"/>
              <a:gd name="T11" fmla="*/ 11 h 81"/>
              <a:gd name="T12" fmla="*/ 58 w 165"/>
              <a:gd name="T13" fmla="*/ 17 h 81"/>
              <a:gd name="T14" fmla="*/ 50 w 165"/>
              <a:gd name="T15" fmla="*/ 25 h 81"/>
              <a:gd name="T16" fmla="*/ 31 w 165"/>
              <a:gd name="T17" fmla="*/ 31 h 81"/>
              <a:gd name="T18" fmla="*/ 12 w 165"/>
              <a:gd name="T19" fmla="*/ 38 h 81"/>
              <a:gd name="T20" fmla="*/ 10 w 165"/>
              <a:gd name="T21" fmla="*/ 39 h 81"/>
              <a:gd name="T22" fmla="*/ 10 w 165"/>
              <a:gd name="T23" fmla="*/ 45 h 81"/>
              <a:gd name="T24" fmla="*/ 5 w 165"/>
              <a:gd name="T25" fmla="*/ 80 h 81"/>
              <a:gd name="T26" fmla="*/ 8 w 165"/>
              <a:gd name="T27" fmla="*/ 78 h 81"/>
              <a:gd name="T28" fmla="*/ 24 w 165"/>
              <a:gd name="T29" fmla="*/ 63 h 81"/>
              <a:gd name="T30" fmla="*/ 32 w 165"/>
              <a:gd name="T31" fmla="*/ 60 h 81"/>
              <a:gd name="T32" fmla="*/ 38 w 165"/>
              <a:gd name="T33" fmla="*/ 62 h 81"/>
              <a:gd name="T34" fmla="*/ 42 w 165"/>
              <a:gd name="T35" fmla="*/ 64 h 81"/>
              <a:gd name="T36" fmla="*/ 53 w 165"/>
              <a:gd name="T37" fmla="*/ 69 h 81"/>
              <a:gd name="T38" fmla="*/ 60 w 165"/>
              <a:gd name="T39" fmla="*/ 67 h 81"/>
              <a:gd name="T40" fmla="*/ 69 w 165"/>
              <a:gd name="T41" fmla="*/ 65 h 81"/>
              <a:gd name="T42" fmla="*/ 85 w 165"/>
              <a:gd name="T43" fmla="*/ 63 h 81"/>
              <a:gd name="T44" fmla="*/ 85 w 165"/>
              <a:gd name="T45" fmla="*/ 60 h 81"/>
              <a:gd name="T46" fmla="*/ 95 w 165"/>
              <a:gd name="T47" fmla="*/ 48 h 81"/>
              <a:gd name="T48" fmla="*/ 114 w 165"/>
              <a:gd name="T49" fmla="*/ 54 h 81"/>
              <a:gd name="T50" fmla="*/ 115 w 165"/>
              <a:gd name="T51" fmla="*/ 63 h 81"/>
              <a:gd name="T52" fmla="*/ 127 w 165"/>
              <a:gd name="T53" fmla="*/ 69 h 81"/>
              <a:gd name="T54" fmla="*/ 134 w 165"/>
              <a:gd name="T55" fmla="*/ 68 h 81"/>
              <a:gd name="T56" fmla="*/ 154 w 165"/>
              <a:gd name="T57" fmla="*/ 65 h 81"/>
              <a:gd name="T58" fmla="*/ 162 w 165"/>
              <a:gd name="T59" fmla="*/ 61 h 81"/>
              <a:gd name="T60" fmla="*/ 151 w 165"/>
              <a:gd name="T61" fmla="*/ 53 h 81"/>
              <a:gd name="T62" fmla="*/ 122 w 165"/>
              <a:gd name="T63" fmla="*/ 42 h 81"/>
              <a:gd name="T64" fmla="*/ 118 w 165"/>
              <a:gd name="T65" fmla="*/ 29 h 81"/>
              <a:gd name="T66" fmla="*/ 120 w 165"/>
              <a:gd name="T67" fmla="*/ 22 h 81"/>
              <a:gd name="T68" fmla="*/ 129 w 165"/>
              <a:gd name="T69" fmla="*/ 6 h 81"/>
              <a:gd name="T70" fmla="*/ 123 w 165"/>
              <a:gd name="T7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5" h="81">
                <a:moveTo>
                  <a:pt x="123" y="0"/>
                </a:moveTo>
                <a:cubicBezTo>
                  <a:pt x="123" y="1"/>
                  <a:pt x="123" y="1"/>
                  <a:pt x="123" y="1"/>
                </a:cubicBezTo>
                <a:cubicBezTo>
                  <a:pt x="122" y="1"/>
                  <a:pt x="122" y="1"/>
                  <a:pt x="122" y="1"/>
                </a:cubicBezTo>
                <a:cubicBezTo>
                  <a:pt x="121" y="2"/>
                  <a:pt x="121" y="2"/>
                  <a:pt x="121" y="2"/>
                </a:cubicBezTo>
                <a:cubicBezTo>
                  <a:pt x="120" y="2"/>
                  <a:pt x="120" y="2"/>
                  <a:pt x="120" y="2"/>
                </a:cubicBezTo>
                <a:cubicBezTo>
                  <a:pt x="119" y="2"/>
                  <a:pt x="119" y="2"/>
                  <a:pt x="119" y="2"/>
                </a:cubicBezTo>
                <a:cubicBezTo>
                  <a:pt x="119" y="2"/>
                  <a:pt x="118" y="2"/>
                  <a:pt x="118" y="2"/>
                </a:cubicBezTo>
                <a:cubicBezTo>
                  <a:pt x="118" y="2"/>
                  <a:pt x="117" y="3"/>
                  <a:pt x="117" y="3"/>
                </a:cubicBezTo>
                <a:cubicBezTo>
                  <a:pt x="117" y="3"/>
                  <a:pt x="116" y="3"/>
                  <a:pt x="116" y="3"/>
                </a:cubicBezTo>
                <a:cubicBezTo>
                  <a:pt x="113" y="3"/>
                  <a:pt x="110" y="3"/>
                  <a:pt x="108" y="4"/>
                </a:cubicBezTo>
                <a:cubicBezTo>
                  <a:pt x="103" y="8"/>
                  <a:pt x="102" y="8"/>
                  <a:pt x="99" y="8"/>
                </a:cubicBezTo>
                <a:cubicBezTo>
                  <a:pt x="98" y="9"/>
                  <a:pt x="96" y="9"/>
                  <a:pt x="88" y="11"/>
                </a:cubicBezTo>
                <a:cubicBezTo>
                  <a:pt x="79" y="15"/>
                  <a:pt x="79" y="15"/>
                  <a:pt x="75" y="15"/>
                </a:cubicBezTo>
                <a:cubicBezTo>
                  <a:pt x="73" y="15"/>
                  <a:pt x="69" y="15"/>
                  <a:pt x="58" y="17"/>
                </a:cubicBezTo>
                <a:cubicBezTo>
                  <a:pt x="56" y="18"/>
                  <a:pt x="56" y="18"/>
                  <a:pt x="56" y="18"/>
                </a:cubicBezTo>
                <a:cubicBezTo>
                  <a:pt x="50" y="25"/>
                  <a:pt x="50" y="25"/>
                  <a:pt x="50" y="25"/>
                </a:cubicBezTo>
                <a:cubicBezTo>
                  <a:pt x="49" y="27"/>
                  <a:pt x="45" y="32"/>
                  <a:pt x="36" y="32"/>
                </a:cubicBezTo>
                <a:cubicBezTo>
                  <a:pt x="34" y="32"/>
                  <a:pt x="32" y="32"/>
                  <a:pt x="31" y="31"/>
                </a:cubicBezTo>
                <a:cubicBezTo>
                  <a:pt x="29" y="31"/>
                  <a:pt x="26" y="32"/>
                  <a:pt x="25" y="32"/>
                </a:cubicBezTo>
                <a:cubicBezTo>
                  <a:pt x="18" y="33"/>
                  <a:pt x="14" y="36"/>
                  <a:pt x="12" y="38"/>
                </a:cubicBezTo>
                <a:cubicBezTo>
                  <a:pt x="12" y="38"/>
                  <a:pt x="11" y="39"/>
                  <a:pt x="11" y="39"/>
                </a:cubicBezTo>
                <a:cubicBezTo>
                  <a:pt x="11" y="39"/>
                  <a:pt x="11" y="39"/>
                  <a:pt x="10" y="39"/>
                </a:cubicBezTo>
                <a:cubicBezTo>
                  <a:pt x="10" y="39"/>
                  <a:pt x="10" y="40"/>
                  <a:pt x="10" y="40"/>
                </a:cubicBezTo>
                <a:cubicBezTo>
                  <a:pt x="10" y="41"/>
                  <a:pt x="10" y="43"/>
                  <a:pt x="10" y="45"/>
                </a:cubicBezTo>
                <a:cubicBezTo>
                  <a:pt x="10" y="55"/>
                  <a:pt x="7" y="60"/>
                  <a:pt x="4" y="63"/>
                </a:cubicBezTo>
                <a:cubicBezTo>
                  <a:pt x="2" y="67"/>
                  <a:pt x="0" y="69"/>
                  <a:pt x="5" y="80"/>
                </a:cubicBezTo>
                <a:cubicBezTo>
                  <a:pt x="5" y="80"/>
                  <a:pt x="5" y="80"/>
                  <a:pt x="5" y="81"/>
                </a:cubicBezTo>
                <a:cubicBezTo>
                  <a:pt x="6" y="80"/>
                  <a:pt x="7" y="79"/>
                  <a:pt x="8" y="78"/>
                </a:cubicBezTo>
                <a:cubicBezTo>
                  <a:pt x="12" y="75"/>
                  <a:pt x="12" y="73"/>
                  <a:pt x="12" y="71"/>
                </a:cubicBezTo>
                <a:cubicBezTo>
                  <a:pt x="14" y="65"/>
                  <a:pt x="16" y="63"/>
                  <a:pt x="24" y="63"/>
                </a:cubicBezTo>
                <a:cubicBezTo>
                  <a:pt x="28" y="62"/>
                  <a:pt x="29" y="62"/>
                  <a:pt x="30" y="61"/>
                </a:cubicBezTo>
                <a:cubicBezTo>
                  <a:pt x="30" y="61"/>
                  <a:pt x="31" y="60"/>
                  <a:pt x="32" y="60"/>
                </a:cubicBezTo>
                <a:cubicBezTo>
                  <a:pt x="33" y="60"/>
                  <a:pt x="33" y="60"/>
                  <a:pt x="33" y="60"/>
                </a:cubicBezTo>
                <a:cubicBezTo>
                  <a:pt x="34" y="61"/>
                  <a:pt x="36" y="61"/>
                  <a:pt x="38" y="62"/>
                </a:cubicBezTo>
                <a:cubicBezTo>
                  <a:pt x="40" y="63"/>
                  <a:pt x="40" y="63"/>
                  <a:pt x="40" y="63"/>
                </a:cubicBezTo>
                <a:cubicBezTo>
                  <a:pt x="41" y="63"/>
                  <a:pt x="41" y="63"/>
                  <a:pt x="42" y="64"/>
                </a:cubicBezTo>
                <a:cubicBezTo>
                  <a:pt x="46" y="66"/>
                  <a:pt x="47" y="68"/>
                  <a:pt x="48" y="69"/>
                </a:cubicBezTo>
                <a:cubicBezTo>
                  <a:pt x="49" y="69"/>
                  <a:pt x="51" y="69"/>
                  <a:pt x="53" y="69"/>
                </a:cubicBezTo>
                <a:cubicBezTo>
                  <a:pt x="58" y="67"/>
                  <a:pt x="59" y="67"/>
                  <a:pt x="59" y="67"/>
                </a:cubicBezTo>
                <a:cubicBezTo>
                  <a:pt x="59" y="67"/>
                  <a:pt x="60" y="67"/>
                  <a:pt x="60" y="67"/>
                </a:cubicBezTo>
                <a:cubicBezTo>
                  <a:pt x="61" y="67"/>
                  <a:pt x="63" y="66"/>
                  <a:pt x="67" y="65"/>
                </a:cubicBezTo>
                <a:cubicBezTo>
                  <a:pt x="69" y="65"/>
                  <a:pt x="69" y="65"/>
                  <a:pt x="69" y="65"/>
                </a:cubicBezTo>
                <a:cubicBezTo>
                  <a:pt x="78" y="62"/>
                  <a:pt x="81" y="62"/>
                  <a:pt x="83" y="63"/>
                </a:cubicBezTo>
                <a:cubicBezTo>
                  <a:pt x="85" y="63"/>
                  <a:pt x="85" y="63"/>
                  <a:pt x="85" y="63"/>
                </a:cubicBezTo>
                <a:cubicBezTo>
                  <a:pt x="85" y="63"/>
                  <a:pt x="85" y="62"/>
                  <a:pt x="86" y="62"/>
                </a:cubicBezTo>
                <a:cubicBezTo>
                  <a:pt x="86" y="61"/>
                  <a:pt x="86" y="61"/>
                  <a:pt x="85" y="60"/>
                </a:cubicBezTo>
                <a:cubicBezTo>
                  <a:pt x="85" y="58"/>
                  <a:pt x="84" y="55"/>
                  <a:pt x="86" y="51"/>
                </a:cubicBezTo>
                <a:cubicBezTo>
                  <a:pt x="88" y="48"/>
                  <a:pt x="92" y="48"/>
                  <a:pt x="95" y="48"/>
                </a:cubicBezTo>
                <a:cubicBezTo>
                  <a:pt x="101" y="48"/>
                  <a:pt x="101" y="48"/>
                  <a:pt x="101" y="48"/>
                </a:cubicBezTo>
                <a:cubicBezTo>
                  <a:pt x="107" y="48"/>
                  <a:pt x="111" y="48"/>
                  <a:pt x="114" y="54"/>
                </a:cubicBezTo>
                <a:cubicBezTo>
                  <a:pt x="115" y="57"/>
                  <a:pt x="115" y="60"/>
                  <a:pt x="115" y="62"/>
                </a:cubicBezTo>
                <a:cubicBezTo>
                  <a:pt x="115" y="62"/>
                  <a:pt x="115" y="62"/>
                  <a:pt x="115" y="63"/>
                </a:cubicBezTo>
                <a:cubicBezTo>
                  <a:pt x="115" y="63"/>
                  <a:pt x="117" y="64"/>
                  <a:pt x="120" y="65"/>
                </a:cubicBezTo>
                <a:cubicBezTo>
                  <a:pt x="122" y="66"/>
                  <a:pt x="125" y="67"/>
                  <a:pt x="127" y="69"/>
                </a:cubicBezTo>
                <a:cubicBezTo>
                  <a:pt x="128" y="69"/>
                  <a:pt x="130" y="69"/>
                  <a:pt x="131" y="69"/>
                </a:cubicBezTo>
                <a:cubicBezTo>
                  <a:pt x="134" y="68"/>
                  <a:pt x="134" y="68"/>
                  <a:pt x="134" y="68"/>
                </a:cubicBezTo>
                <a:cubicBezTo>
                  <a:pt x="143" y="67"/>
                  <a:pt x="145" y="67"/>
                  <a:pt x="147" y="66"/>
                </a:cubicBezTo>
                <a:cubicBezTo>
                  <a:pt x="149" y="65"/>
                  <a:pt x="150" y="65"/>
                  <a:pt x="154" y="65"/>
                </a:cubicBezTo>
                <a:cubicBezTo>
                  <a:pt x="156" y="65"/>
                  <a:pt x="158" y="65"/>
                  <a:pt x="160" y="66"/>
                </a:cubicBezTo>
                <a:cubicBezTo>
                  <a:pt x="162" y="61"/>
                  <a:pt x="162" y="61"/>
                  <a:pt x="162" y="61"/>
                </a:cubicBezTo>
                <a:cubicBezTo>
                  <a:pt x="163" y="58"/>
                  <a:pt x="164" y="56"/>
                  <a:pt x="165" y="55"/>
                </a:cubicBezTo>
                <a:cubicBezTo>
                  <a:pt x="163" y="56"/>
                  <a:pt x="160" y="56"/>
                  <a:pt x="151" y="53"/>
                </a:cubicBezTo>
                <a:cubicBezTo>
                  <a:pt x="142" y="50"/>
                  <a:pt x="136" y="50"/>
                  <a:pt x="133" y="50"/>
                </a:cubicBezTo>
                <a:cubicBezTo>
                  <a:pt x="128" y="49"/>
                  <a:pt x="124" y="49"/>
                  <a:pt x="122" y="42"/>
                </a:cubicBezTo>
                <a:cubicBezTo>
                  <a:pt x="121" y="40"/>
                  <a:pt x="121" y="40"/>
                  <a:pt x="120" y="39"/>
                </a:cubicBezTo>
                <a:cubicBezTo>
                  <a:pt x="118" y="37"/>
                  <a:pt x="117" y="34"/>
                  <a:pt x="118" y="29"/>
                </a:cubicBezTo>
                <a:cubicBezTo>
                  <a:pt x="118" y="27"/>
                  <a:pt x="118" y="27"/>
                  <a:pt x="118" y="27"/>
                </a:cubicBezTo>
                <a:cubicBezTo>
                  <a:pt x="118" y="26"/>
                  <a:pt x="118" y="23"/>
                  <a:pt x="120" y="22"/>
                </a:cubicBezTo>
                <a:cubicBezTo>
                  <a:pt x="120" y="21"/>
                  <a:pt x="121" y="20"/>
                  <a:pt x="122" y="17"/>
                </a:cubicBezTo>
                <a:cubicBezTo>
                  <a:pt x="124" y="11"/>
                  <a:pt x="127" y="8"/>
                  <a:pt x="129" y="6"/>
                </a:cubicBezTo>
                <a:cubicBezTo>
                  <a:pt x="128" y="6"/>
                  <a:pt x="128" y="6"/>
                  <a:pt x="127" y="5"/>
                </a:cubicBezTo>
                <a:cubicBezTo>
                  <a:pt x="126" y="3"/>
                  <a:pt x="124" y="2"/>
                  <a:pt x="123" y="0"/>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4" name="Freeform 33"/>
          <p:cNvSpPr>
            <a:spLocks/>
          </p:cNvSpPr>
          <p:nvPr/>
        </p:nvSpPr>
        <p:spPr bwMode="auto">
          <a:xfrm>
            <a:off x="12741134" y="4641980"/>
            <a:ext cx="249276" cy="530042"/>
          </a:xfrm>
          <a:custGeom>
            <a:avLst/>
            <a:gdLst>
              <a:gd name="T0" fmla="*/ 17 w 69"/>
              <a:gd name="T1" fmla="*/ 10 h 147"/>
              <a:gd name="T2" fmla="*/ 13 w 69"/>
              <a:gd name="T3" fmla="*/ 7 h 147"/>
              <a:gd name="T4" fmla="*/ 12 w 69"/>
              <a:gd name="T5" fmla="*/ 9 h 147"/>
              <a:gd name="T6" fmla="*/ 9 w 69"/>
              <a:gd name="T7" fmla="*/ 18 h 147"/>
              <a:gd name="T8" fmla="*/ 2 w 69"/>
              <a:gd name="T9" fmla="*/ 51 h 147"/>
              <a:gd name="T10" fmla="*/ 3 w 69"/>
              <a:gd name="T11" fmla="*/ 53 h 147"/>
              <a:gd name="T12" fmla="*/ 10 w 69"/>
              <a:gd name="T13" fmla="*/ 75 h 147"/>
              <a:gd name="T14" fmla="*/ 14 w 69"/>
              <a:gd name="T15" fmla="*/ 81 h 147"/>
              <a:gd name="T16" fmla="*/ 21 w 69"/>
              <a:gd name="T17" fmla="*/ 96 h 147"/>
              <a:gd name="T18" fmla="*/ 27 w 69"/>
              <a:gd name="T19" fmla="*/ 113 h 147"/>
              <a:gd name="T20" fmla="*/ 29 w 69"/>
              <a:gd name="T21" fmla="*/ 124 h 147"/>
              <a:gd name="T22" fmla="*/ 31 w 69"/>
              <a:gd name="T23" fmla="*/ 129 h 147"/>
              <a:gd name="T24" fmla="*/ 32 w 69"/>
              <a:gd name="T25" fmla="*/ 134 h 147"/>
              <a:gd name="T26" fmla="*/ 32 w 69"/>
              <a:gd name="T27" fmla="*/ 135 h 147"/>
              <a:gd name="T28" fmla="*/ 33 w 69"/>
              <a:gd name="T29" fmla="*/ 138 h 147"/>
              <a:gd name="T30" fmla="*/ 33 w 69"/>
              <a:gd name="T31" fmla="*/ 139 h 147"/>
              <a:gd name="T32" fmla="*/ 34 w 69"/>
              <a:gd name="T33" fmla="*/ 142 h 147"/>
              <a:gd name="T34" fmla="*/ 34 w 69"/>
              <a:gd name="T35" fmla="*/ 143 h 147"/>
              <a:gd name="T36" fmla="*/ 34 w 69"/>
              <a:gd name="T37" fmla="*/ 146 h 147"/>
              <a:gd name="T38" fmla="*/ 34 w 69"/>
              <a:gd name="T39" fmla="*/ 147 h 147"/>
              <a:gd name="T40" fmla="*/ 47 w 69"/>
              <a:gd name="T41" fmla="*/ 142 h 147"/>
              <a:gd name="T42" fmla="*/ 57 w 69"/>
              <a:gd name="T43" fmla="*/ 140 h 147"/>
              <a:gd name="T44" fmla="*/ 60 w 69"/>
              <a:gd name="T45" fmla="*/ 140 h 147"/>
              <a:gd name="T46" fmla="*/ 61 w 69"/>
              <a:gd name="T47" fmla="*/ 141 h 147"/>
              <a:gd name="T48" fmla="*/ 67 w 69"/>
              <a:gd name="T49" fmla="*/ 139 h 147"/>
              <a:gd name="T50" fmla="*/ 67 w 69"/>
              <a:gd name="T51" fmla="*/ 139 h 147"/>
              <a:gd name="T52" fmla="*/ 66 w 69"/>
              <a:gd name="T53" fmla="*/ 138 h 147"/>
              <a:gd name="T54" fmla="*/ 66 w 69"/>
              <a:gd name="T55" fmla="*/ 138 h 147"/>
              <a:gd name="T56" fmla="*/ 65 w 69"/>
              <a:gd name="T57" fmla="*/ 137 h 147"/>
              <a:gd name="T58" fmla="*/ 65 w 69"/>
              <a:gd name="T59" fmla="*/ 137 h 147"/>
              <a:gd name="T60" fmla="*/ 64 w 69"/>
              <a:gd name="T61" fmla="*/ 136 h 147"/>
              <a:gd name="T62" fmla="*/ 64 w 69"/>
              <a:gd name="T63" fmla="*/ 136 h 147"/>
              <a:gd name="T64" fmla="*/ 64 w 69"/>
              <a:gd name="T65" fmla="*/ 135 h 147"/>
              <a:gd name="T66" fmla="*/ 67 w 69"/>
              <a:gd name="T67" fmla="*/ 128 h 147"/>
              <a:gd name="T68" fmla="*/ 68 w 69"/>
              <a:gd name="T69" fmla="*/ 127 h 147"/>
              <a:gd name="T70" fmla="*/ 66 w 69"/>
              <a:gd name="T71" fmla="*/ 106 h 147"/>
              <a:gd name="T72" fmla="*/ 67 w 69"/>
              <a:gd name="T73" fmla="*/ 89 h 147"/>
              <a:gd name="T74" fmla="*/ 68 w 69"/>
              <a:gd name="T75" fmla="*/ 78 h 147"/>
              <a:gd name="T76" fmla="*/ 69 w 69"/>
              <a:gd name="T77" fmla="*/ 74 h 147"/>
              <a:gd name="T78" fmla="*/ 63 w 69"/>
              <a:gd name="T79" fmla="*/ 65 h 147"/>
              <a:gd name="T80" fmla="*/ 62 w 69"/>
              <a:gd name="T81" fmla="*/ 49 h 147"/>
              <a:gd name="T82" fmla="*/ 64 w 69"/>
              <a:gd name="T83" fmla="*/ 45 h 147"/>
              <a:gd name="T84" fmla="*/ 65 w 69"/>
              <a:gd name="T85" fmla="*/ 39 h 147"/>
              <a:gd name="T86" fmla="*/ 64 w 69"/>
              <a:gd name="T87" fmla="*/ 37 h 147"/>
              <a:gd name="T88" fmla="*/ 59 w 69"/>
              <a:gd name="T89" fmla="*/ 24 h 147"/>
              <a:gd name="T90" fmla="*/ 58 w 69"/>
              <a:gd name="T91" fmla="*/ 23 h 147"/>
              <a:gd name="T92" fmla="*/ 52 w 69"/>
              <a:gd name="T93" fmla="*/ 0 h 147"/>
              <a:gd name="T94" fmla="*/ 50 w 69"/>
              <a:gd name="T95" fmla="*/ 0 h 147"/>
              <a:gd name="T96" fmla="*/ 40 w 69"/>
              <a:gd name="T97" fmla="*/ 6 h 147"/>
              <a:gd name="T98" fmla="*/ 25 w 69"/>
              <a:gd name="T99" fmla="*/ 14 h 147"/>
              <a:gd name="T100" fmla="*/ 17 w 69"/>
              <a:gd name="T101" fmla="*/ 1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 h="147">
                <a:moveTo>
                  <a:pt x="17" y="10"/>
                </a:moveTo>
                <a:cubicBezTo>
                  <a:pt x="16" y="9"/>
                  <a:pt x="15" y="7"/>
                  <a:pt x="13" y="7"/>
                </a:cubicBezTo>
                <a:cubicBezTo>
                  <a:pt x="13" y="7"/>
                  <a:pt x="13" y="8"/>
                  <a:pt x="12" y="9"/>
                </a:cubicBezTo>
                <a:cubicBezTo>
                  <a:pt x="11" y="12"/>
                  <a:pt x="10" y="15"/>
                  <a:pt x="9" y="18"/>
                </a:cubicBezTo>
                <a:cubicBezTo>
                  <a:pt x="5" y="30"/>
                  <a:pt x="0" y="43"/>
                  <a:pt x="2" y="51"/>
                </a:cubicBezTo>
                <a:cubicBezTo>
                  <a:pt x="3" y="53"/>
                  <a:pt x="3" y="53"/>
                  <a:pt x="3" y="53"/>
                </a:cubicBezTo>
                <a:cubicBezTo>
                  <a:pt x="5" y="63"/>
                  <a:pt x="5" y="64"/>
                  <a:pt x="10" y="75"/>
                </a:cubicBezTo>
                <a:cubicBezTo>
                  <a:pt x="12" y="80"/>
                  <a:pt x="13" y="80"/>
                  <a:pt x="14" y="81"/>
                </a:cubicBezTo>
                <a:cubicBezTo>
                  <a:pt x="16" y="84"/>
                  <a:pt x="17" y="86"/>
                  <a:pt x="21" y="96"/>
                </a:cubicBezTo>
                <a:cubicBezTo>
                  <a:pt x="26" y="108"/>
                  <a:pt x="26" y="109"/>
                  <a:pt x="27" y="113"/>
                </a:cubicBezTo>
                <a:cubicBezTo>
                  <a:pt x="27" y="115"/>
                  <a:pt x="28" y="118"/>
                  <a:pt x="29" y="124"/>
                </a:cubicBezTo>
                <a:cubicBezTo>
                  <a:pt x="31" y="129"/>
                  <a:pt x="31" y="129"/>
                  <a:pt x="31" y="129"/>
                </a:cubicBezTo>
                <a:cubicBezTo>
                  <a:pt x="31" y="131"/>
                  <a:pt x="32" y="132"/>
                  <a:pt x="32" y="134"/>
                </a:cubicBezTo>
                <a:cubicBezTo>
                  <a:pt x="32" y="134"/>
                  <a:pt x="32" y="134"/>
                  <a:pt x="32" y="135"/>
                </a:cubicBezTo>
                <a:cubicBezTo>
                  <a:pt x="32" y="136"/>
                  <a:pt x="33" y="137"/>
                  <a:pt x="33" y="138"/>
                </a:cubicBezTo>
                <a:cubicBezTo>
                  <a:pt x="33" y="138"/>
                  <a:pt x="33" y="138"/>
                  <a:pt x="33" y="139"/>
                </a:cubicBezTo>
                <a:cubicBezTo>
                  <a:pt x="33" y="140"/>
                  <a:pt x="34" y="141"/>
                  <a:pt x="34" y="142"/>
                </a:cubicBezTo>
                <a:cubicBezTo>
                  <a:pt x="34" y="143"/>
                  <a:pt x="34" y="143"/>
                  <a:pt x="34" y="143"/>
                </a:cubicBezTo>
                <a:cubicBezTo>
                  <a:pt x="34" y="144"/>
                  <a:pt x="34" y="145"/>
                  <a:pt x="34" y="146"/>
                </a:cubicBezTo>
                <a:cubicBezTo>
                  <a:pt x="34" y="147"/>
                  <a:pt x="34" y="147"/>
                  <a:pt x="34" y="147"/>
                </a:cubicBezTo>
                <a:cubicBezTo>
                  <a:pt x="37" y="145"/>
                  <a:pt x="41" y="143"/>
                  <a:pt x="47" y="142"/>
                </a:cubicBezTo>
                <a:cubicBezTo>
                  <a:pt x="55" y="140"/>
                  <a:pt x="56" y="140"/>
                  <a:pt x="57" y="140"/>
                </a:cubicBezTo>
                <a:cubicBezTo>
                  <a:pt x="60" y="140"/>
                  <a:pt x="60" y="140"/>
                  <a:pt x="60" y="140"/>
                </a:cubicBezTo>
                <a:cubicBezTo>
                  <a:pt x="61" y="141"/>
                  <a:pt x="61" y="141"/>
                  <a:pt x="61" y="141"/>
                </a:cubicBezTo>
                <a:cubicBezTo>
                  <a:pt x="65" y="141"/>
                  <a:pt x="67" y="140"/>
                  <a:pt x="67" y="139"/>
                </a:cubicBezTo>
                <a:cubicBezTo>
                  <a:pt x="67" y="139"/>
                  <a:pt x="67" y="139"/>
                  <a:pt x="67" y="139"/>
                </a:cubicBezTo>
                <a:cubicBezTo>
                  <a:pt x="67" y="139"/>
                  <a:pt x="66" y="139"/>
                  <a:pt x="66" y="138"/>
                </a:cubicBezTo>
                <a:cubicBezTo>
                  <a:pt x="66" y="138"/>
                  <a:pt x="66" y="138"/>
                  <a:pt x="66" y="138"/>
                </a:cubicBezTo>
                <a:cubicBezTo>
                  <a:pt x="66" y="138"/>
                  <a:pt x="65" y="138"/>
                  <a:pt x="65" y="137"/>
                </a:cubicBezTo>
                <a:cubicBezTo>
                  <a:pt x="65" y="137"/>
                  <a:pt x="65" y="137"/>
                  <a:pt x="65" y="137"/>
                </a:cubicBezTo>
                <a:cubicBezTo>
                  <a:pt x="65" y="137"/>
                  <a:pt x="65" y="137"/>
                  <a:pt x="64" y="136"/>
                </a:cubicBezTo>
                <a:cubicBezTo>
                  <a:pt x="64" y="136"/>
                  <a:pt x="64" y="136"/>
                  <a:pt x="64" y="136"/>
                </a:cubicBezTo>
                <a:cubicBezTo>
                  <a:pt x="64" y="136"/>
                  <a:pt x="64" y="136"/>
                  <a:pt x="64" y="135"/>
                </a:cubicBezTo>
                <a:cubicBezTo>
                  <a:pt x="63" y="131"/>
                  <a:pt x="66" y="129"/>
                  <a:pt x="67" y="128"/>
                </a:cubicBezTo>
                <a:cubicBezTo>
                  <a:pt x="68" y="128"/>
                  <a:pt x="68" y="128"/>
                  <a:pt x="68" y="127"/>
                </a:cubicBezTo>
                <a:cubicBezTo>
                  <a:pt x="66" y="123"/>
                  <a:pt x="66" y="121"/>
                  <a:pt x="66" y="106"/>
                </a:cubicBezTo>
                <a:cubicBezTo>
                  <a:pt x="65" y="96"/>
                  <a:pt x="66" y="93"/>
                  <a:pt x="67" y="89"/>
                </a:cubicBezTo>
                <a:cubicBezTo>
                  <a:pt x="67" y="87"/>
                  <a:pt x="68" y="84"/>
                  <a:pt x="68" y="78"/>
                </a:cubicBezTo>
                <a:cubicBezTo>
                  <a:pt x="68" y="77"/>
                  <a:pt x="69" y="75"/>
                  <a:pt x="69" y="74"/>
                </a:cubicBezTo>
                <a:cubicBezTo>
                  <a:pt x="67" y="73"/>
                  <a:pt x="65" y="70"/>
                  <a:pt x="63" y="65"/>
                </a:cubicBezTo>
                <a:cubicBezTo>
                  <a:pt x="60" y="60"/>
                  <a:pt x="58" y="54"/>
                  <a:pt x="62" y="49"/>
                </a:cubicBezTo>
                <a:cubicBezTo>
                  <a:pt x="63" y="49"/>
                  <a:pt x="64" y="48"/>
                  <a:pt x="64" y="45"/>
                </a:cubicBezTo>
                <a:cubicBezTo>
                  <a:pt x="65" y="42"/>
                  <a:pt x="65" y="40"/>
                  <a:pt x="65" y="39"/>
                </a:cubicBezTo>
                <a:cubicBezTo>
                  <a:pt x="65" y="39"/>
                  <a:pt x="65" y="38"/>
                  <a:pt x="64" y="37"/>
                </a:cubicBezTo>
                <a:cubicBezTo>
                  <a:pt x="63" y="31"/>
                  <a:pt x="59" y="24"/>
                  <a:pt x="59" y="24"/>
                </a:cubicBezTo>
                <a:cubicBezTo>
                  <a:pt x="58" y="23"/>
                  <a:pt x="58" y="23"/>
                  <a:pt x="58" y="23"/>
                </a:cubicBezTo>
                <a:cubicBezTo>
                  <a:pt x="52" y="0"/>
                  <a:pt x="52" y="0"/>
                  <a:pt x="52" y="0"/>
                </a:cubicBezTo>
                <a:cubicBezTo>
                  <a:pt x="51" y="0"/>
                  <a:pt x="50" y="0"/>
                  <a:pt x="50" y="0"/>
                </a:cubicBezTo>
                <a:cubicBezTo>
                  <a:pt x="49" y="0"/>
                  <a:pt x="46" y="1"/>
                  <a:pt x="40" y="6"/>
                </a:cubicBezTo>
                <a:cubicBezTo>
                  <a:pt x="33" y="11"/>
                  <a:pt x="28" y="14"/>
                  <a:pt x="25" y="14"/>
                </a:cubicBezTo>
                <a:cubicBezTo>
                  <a:pt x="21" y="14"/>
                  <a:pt x="19" y="12"/>
                  <a:pt x="17" y="10"/>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5" name="Freeform 34"/>
          <p:cNvSpPr>
            <a:spLocks/>
          </p:cNvSpPr>
          <p:nvPr/>
        </p:nvSpPr>
        <p:spPr bwMode="auto">
          <a:xfrm>
            <a:off x="12953684" y="4513396"/>
            <a:ext cx="299132" cy="590394"/>
          </a:xfrm>
          <a:custGeom>
            <a:avLst/>
            <a:gdLst>
              <a:gd name="T0" fmla="*/ 76 w 83"/>
              <a:gd name="T1" fmla="*/ 124 h 164"/>
              <a:gd name="T2" fmla="*/ 75 w 83"/>
              <a:gd name="T3" fmla="*/ 124 h 164"/>
              <a:gd name="T4" fmla="*/ 74 w 83"/>
              <a:gd name="T5" fmla="*/ 123 h 164"/>
              <a:gd name="T6" fmla="*/ 74 w 83"/>
              <a:gd name="T7" fmla="*/ 123 h 164"/>
              <a:gd name="T8" fmla="*/ 73 w 83"/>
              <a:gd name="T9" fmla="*/ 122 h 164"/>
              <a:gd name="T10" fmla="*/ 72 w 83"/>
              <a:gd name="T11" fmla="*/ 122 h 164"/>
              <a:gd name="T12" fmla="*/ 70 w 83"/>
              <a:gd name="T13" fmla="*/ 120 h 164"/>
              <a:gd name="T14" fmla="*/ 70 w 83"/>
              <a:gd name="T15" fmla="*/ 119 h 164"/>
              <a:gd name="T16" fmla="*/ 69 w 83"/>
              <a:gd name="T17" fmla="*/ 117 h 164"/>
              <a:gd name="T18" fmla="*/ 68 w 83"/>
              <a:gd name="T19" fmla="*/ 116 h 164"/>
              <a:gd name="T20" fmla="*/ 67 w 83"/>
              <a:gd name="T21" fmla="*/ 114 h 164"/>
              <a:gd name="T22" fmla="*/ 66 w 83"/>
              <a:gd name="T23" fmla="*/ 113 h 164"/>
              <a:gd name="T24" fmla="*/ 64 w 83"/>
              <a:gd name="T25" fmla="*/ 109 h 164"/>
              <a:gd name="T26" fmla="*/ 58 w 83"/>
              <a:gd name="T27" fmla="*/ 97 h 164"/>
              <a:gd name="T28" fmla="*/ 50 w 83"/>
              <a:gd name="T29" fmla="*/ 74 h 164"/>
              <a:gd name="T30" fmla="*/ 48 w 83"/>
              <a:gd name="T31" fmla="*/ 68 h 164"/>
              <a:gd name="T32" fmla="*/ 47 w 83"/>
              <a:gd name="T33" fmla="*/ 64 h 164"/>
              <a:gd name="T34" fmla="*/ 46 w 83"/>
              <a:gd name="T35" fmla="*/ 60 h 164"/>
              <a:gd name="T36" fmla="*/ 43 w 83"/>
              <a:gd name="T37" fmla="*/ 50 h 164"/>
              <a:gd name="T38" fmla="*/ 41 w 83"/>
              <a:gd name="T39" fmla="*/ 41 h 164"/>
              <a:gd name="T40" fmla="*/ 39 w 83"/>
              <a:gd name="T41" fmla="*/ 29 h 164"/>
              <a:gd name="T42" fmla="*/ 35 w 83"/>
              <a:gd name="T43" fmla="*/ 19 h 164"/>
              <a:gd name="T44" fmla="*/ 31 w 83"/>
              <a:gd name="T45" fmla="*/ 13 h 164"/>
              <a:gd name="T46" fmla="*/ 27 w 83"/>
              <a:gd name="T47" fmla="*/ 7 h 164"/>
              <a:gd name="T48" fmla="*/ 27 w 83"/>
              <a:gd name="T49" fmla="*/ 6 h 164"/>
              <a:gd name="T50" fmla="*/ 26 w 83"/>
              <a:gd name="T51" fmla="*/ 5 h 164"/>
              <a:gd name="T52" fmla="*/ 25 w 83"/>
              <a:gd name="T53" fmla="*/ 5 h 164"/>
              <a:gd name="T54" fmla="*/ 24 w 83"/>
              <a:gd name="T55" fmla="*/ 3 h 164"/>
              <a:gd name="T56" fmla="*/ 24 w 83"/>
              <a:gd name="T57" fmla="*/ 3 h 164"/>
              <a:gd name="T58" fmla="*/ 23 w 83"/>
              <a:gd name="T59" fmla="*/ 1 h 164"/>
              <a:gd name="T60" fmla="*/ 23 w 83"/>
              <a:gd name="T61" fmla="*/ 1 h 164"/>
              <a:gd name="T62" fmla="*/ 21 w 83"/>
              <a:gd name="T63" fmla="*/ 0 h 164"/>
              <a:gd name="T64" fmla="*/ 15 w 83"/>
              <a:gd name="T65" fmla="*/ 9 h 164"/>
              <a:gd name="T66" fmla="*/ 5 w 83"/>
              <a:gd name="T67" fmla="*/ 23 h 164"/>
              <a:gd name="T68" fmla="*/ 0 w 83"/>
              <a:gd name="T69" fmla="*/ 31 h 164"/>
              <a:gd name="T70" fmla="*/ 7 w 83"/>
              <a:gd name="T71" fmla="*/ 55 h 164"/>
              <a:gd name="T72" fmla="*/ 13 w 83"/>
              <a:gd name="T73" fmla="*/ 69 h 164"/>
              <a:gd name="T74" fmla="*/ 14 w 83"/>
              <a:gd name="T75" fmla="*/ 71 h 164"/>
              <a:gd name="T76" fmla="*/ 15 w 83"/>
              <a:gd name="T77" fmla="*/ 77 h 164"/>
              <a:gd name="T78" fmla="*/ 13 w 83"/>
              <a:gd name="T79" fmla="*/ 83 h 164"/>
              <a:gd name="T80" fmla="*/ 9 w 83"/>
              <a:gd name="T81" fmla="*/ 93 h 164"/>
              <a:gd name="T82" fmla="*/ 11 w 83"/>
              <a:gd name="T83" fmla="*/ 96 h 164"/>
              <a:gd name="T84" fmla="*/ 14 w 83"/>
              <a:gd name="T85" fmla="*/ 101 h 164"/>
              <a:gd name="T86" fmla="*/ 18 w 83"/>
              <a:gd name="T87" fmla="*/ 115 h 164"/>
              <a:gd name="T88" fmla="*/ 16 w 83"/>
              <a:gd name="T89" fmla="*/ 127 h 164"/>
              <a:gd name="T90" fmla="*/ 15 w 83"/>
              <a:gd name="T91" fmla="*/ 142 h 164"/>
              <a:gd name="T92" fmla="*/ 17 w 83"/>
              <a:gd name="T93" fmla="*/ 159 h 164"/>
              <a:gd name="T94" fmla="*/ 18 w 83"/>
              <a:gd name="T95" fmla="*/ 160 h 164"/>
              <a:gd name="T96" fmla="*/ 18 w 83"/>
              <a:gd name="T97" fmla="*/ 164 h 164"/>
              <a:gd name="T98" fmla="*/ 22 w 83"/>
              <a:gd name="T99" fmla="*/ 163 h 164"/>
              <a:gd name="T100" fmla="*/ 40 w 83"/>
              <a:gd name="T101" fmla="*/ 161 h 164"/>
              <a:gd name="T102" fmla="*/ 51 w 83"/>
              <a:gd name="T103" fmla="*/ 157 h 164"/>
              <a:gd name="T104" fmla="*/ 64 w 83"/>
              <a:gd name="T105" fmla="*/ 154 h 164"/>
              <a:gd name="T106" fmla="*/ 69 w 83"/>
              <a:gd name="T107" fmla="*/ 151 h 164"/>
              <a:gd name="T108" fmla="*/ 80 w 83"/>
              <a:gd name="T109" fmla="*/ 148 h 164"/>
              <a:gd name="T110" fmla="*/ 83 w 83"/>
              <a:gd name="T111" fmla="*/ 148 h 164"/>
              <a:gd name="T112" fmla="*/ 82 w 83"/>
              <a:gd name="T113" fmla="*/ 146 h 164"/>
              <a:gd name="T114" fmla="*/ 76 w 83"/>
              <a:gd name="T115" fmla="*/ 124 h 164"/>
              <a:gd name="T116" fmla="*/ 76 w 83"/>
              <a:gd name="T117" fmla="*/ 12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 h="164">
                <a:moveTo>
                  <a:pt x="76" y="124"/>
                </a:moveTo>
                <a:cubicBezTo>
                  <a:pt x="76" y="124"/>
                  <a:pt x="76" y="124"/>
                  <a:pt x="75" y="124"/>
                </a:cubicBezTo>
                <a:cubicBezTo>
                  <a:pt x="75" y="124"/>
                  <a:pt x="75" y="124"/>
                  <a:pt x="74" y="123"/>
                </a:cubicBezTo>
                <a:cubicBezTo>
                  <a:pt x="74" y="123"/>
                  <a:pt x="74" y="123"/>
                  <a:pt x="74" y="123"/>
                </a:cubicBezTo>
                <a:cubicBezTo>
                  <a:pt x="73" y="123"/>
                  <a:pt x="73" y="122"/>
                  <a:pt x="73" y="122"/>
                </a:cubicBezTo>
                <a:cubicBezTo>
                  <a:pt x="72" y="122"/>
                  <a:pt x="72" y="122"/>
                  <a:pt x="72" y="122"/>
                </a:cubicBezTo>
                <a:cubicBezTo>
                  <a:pt x="72" y="121"/>
                  <a:pt x="71" y="120"/>
                  <a:pt x="70" y="120"/>
                </a:cubicBezTo>
                <a:cubicBezTo>
                  <a:pt x="70" y="120"/>
                  <a:pt x="70" y="119"/>
                  <a:pt x="70" y="119"/>
                </a:cubicBezTo>
                <a:cubicBezTo>
                  <a:pt x="69" y="119"/>
                  <a:pt x="69" y="118"/>
                  <a:pt x="69" y="117"/>
                </a:cubicBezTo>
                <a:cubicBezTo>
                  <a:pt x="68" y="117"/>
                  <a:pt x="68" y="117"/>
                  <a:pt x="68" y="116"/>
                </a:cubicBezTo>
                <a:cubicBezTo>
                  <a:pt x="67" y="115"/>
                  <a:pt x="67" y="115"/>
                  <a:pt x="67" y="114"/>
                </a:cubicBezTo>
                <a:cubicBezTo>
                  <a:pt x="66" y="113"/>
                  <a:pt x="66" y="113"/>
                  <a:pt x="66" y="113"/>
                </a:cubicBezTo>
                <a:cubicBezTo>
                  <a:pt x="65" y="111"/>
                  <a:pt x="65" y="110"/>
                  <a:pt x="64" y="109"/>
                </a:cubicBezTo>
                <a:cubicBezTo>
                  <a:pt x="61" y="103"/>
                  <a:pt x="60" y="100"/>
                  <a:pt x="58" y="97"/>
                </a:cubicBezTo>
                <a:cubicBezTo>
                  <a:pt x="56" y="92"/>
                  <a:pt x="54" y="89"/>
                  <a:pt x="50" y="74"/>
                </a:cubicBezTo>
                <a:cubicBezTo>
                  <a:pt x="49" y="72"/>
                  <a:pt x="48" y="70"/>
                  <a:pt x="48" y="68"/>
                </a:cubicBezTo>
                <a:cubicBezTo>
                  <a:pt x="48" y="66"/>
                  <a:pt x="47" y="65"/>
                  <a:pt x="47" y="64"/>
                </a:cubicBezTo>
                <a:cubicBezTo>
                  <a:pt x="46" y="62"/>
                  <a:pt x="46" y="61"/>
                  <a:pt x="46" y="60"/>
                </a:cubicBezTo>
                <a:cubicBezTo>
                  <a:pt x="44" y="55"/>
                  <a:pt x="44" y="53"/>
                  <a:pt x="43" y="50"/>
                </a:cubicBezTo>
                <a:cubicBezTo>
                  <a:pt x="43" y="48"/>
                  <a:pt x="42" y="45"/>
                  <a:pt x="41" y="41"/>
                </a:cubicBezTo>
                <a:cubicBezTo>
                  <a:pt x="40" y="35"/>
                  <a:pt x="39" y="31"/>
                  <a:pt x="39" y="29"/>
                </a:cubicBezTo>
                <a:cubicBezTo>
                  <a:pt x="39" y="25"/>
                  <a:pt x="38" y="24"/>
                  <a:pt x="35" y="19"/>
                </a:cubicBezTo>
                <a:cubicBezTo>
                  <a:pt x="34" y="17"/>
                  <a:pt x="32" y="15"/>
                  <a:pt x="31" y="13"/>
                </a:cubicBezTo>
                <a:cubicBezTo>
                  <a:pt x="29" y="10"/>
                  <a:pt x="28" y="9"/>
                  <a:pt x="27" y="7"/>
                </a:cubicBezTo>
                <a:cubicBezTo>
                  <a:pt x="27" y="7"/>
                  <a:pt x="27" y="6"/>
                  <a:pt x="27" y="6"/>
                </a:cubicBezTo>
                <a:cubicBezTo>
                  <a:pt x="26" y="6"/>
                  <a:pt x="26" y="5"/>
                  <a:pt x="26" y="5"/>
                </a:cubicBezTo>
                <a:cubicBezTo>
                  <a:pt x="26" y="5"/>
                  <a:pt x="25" y="5"/>
                  <a:pt x="25" y="5"/>
                </a:cubicBezTo>
                <a:cubicBezTo>
                  <a:pt x="25" y="4"/>
                  <a:pt x="25" y="4"/>
                  <a:pt x="24" y="3"/>
                </a:cubicBezTo>
                <a:cubicBezTo>
                  <a:pt x="24" y="3"/>
                  <a:pt x="24" y="3"/>
                  <a:pt x="24" y="3"/>
                </a:cubicBezTo>
                <a:cubicBezTo>
                  <a:pt x="24" y="3"/>
                  <a:pt x="23" y="2"/>
                  <a:pt x="23" y="1"/>
                </a:cubicBezTo>
                <a:cubicBezTo>
                  <a:pt x="23" y="1"/>
                  <a:pt x="23" y="1"/>
                  <a:pt x="23" y="1"/>
                </a:cubicBezTo>
                <a:cubicBezTo>
                  <a:pt x="22" y="1"/>
                  <a:pt x="22" y="0"/>
                  <a:pt x="21" y="0"/>
                </a:cubicBezTo>
                <a:cubicBezTo>
                  <a:pt x="20" y="3"/>
                  <a:pt x="18" y="5"/>
                  <a:pt x="15" y="9"/>
                </a:cubicBezTo>
                <a:cubicBezTo>
                  <a:pt x="13" y="12"/>
                  <a:pt x="10" y="16"/>
                  <a:pt x="5" y="23"/>
                </a:cubicBezTo>
                <a:cubicBezTo>
                  <a:pt x="3" y="27"/>
                  <a:pt x="1" y="29"/>
                  <a:pt x="0" y="31"/>
                </a:cubicBezTo>
                <a:cubicBezTo>
                  <a:pt x="7" y="55"/>
                  <a:pt x="7" y="55"/>
                  <a:pt x="7" y="55"/>
                </a:cubicBezTo>
                <a:cubicBezTo>
                  <a:pt x="8" y="57"/>
                  <a:pt x="11" y="63"/>
                  <a:pt x="13" y="69"/>
                </a:cubicBezTo>
                <a:cubicBezTo>
                  <a:pt x="13" y="69"/>
                  <a:pt x="14" y="70"/>
                  <a:pt x="14" y="71"/>
                </a:cubicBezTo>
                <a:cubicBezTo>
                  <a:pt x="16" y="73"/>
                  <a:pt x="15" y="76"/>
                  <a:pt x="15" y="77"/>
                </a:cubicBezTo>
                <a:cubicBezTo>
                  <a:pt x="14" y="78"/>
                  <a:pt x="14" y="79"/>
                  <a:pt x="13" y="83"/>
                </a:cubicBezTo>
                <a:cubicBezTo>
                  <a:pt x="12" y="89"/>
                  <a:pt x="11" y="91"/>
                  <a:pt x="9" y="93"/>
                </a:cubicBezTo>
                <a:cubicBezTo>
                  <a:pt x="10" y="93"/>
                  <a:pt x="10" y="95"/>
                  <a:pt x="11" y="96"/>
                </a:cubicBezTo>
                <a:cubicBezTo>
                  <a:pt x="12" y="99"/>
                  <a:pt x="13" y="100"/>
                  <a:pt x="14" y="101"/>
                </a:cubicBezTo>
                <a:cubicBezTo>
                  <a:pt x="19" y="102"/>
                  <a:pt x="18" y="107"/>
                  <a:pt x="18" y="115"/>
                </a:cubicBezTo>
                <a:cubicBezTo>
                  <a:pt x="17" y="122"/>
                  <a:pt x="16" y="125"/>
                  <a:pt x="16" y="127"/>
                </a:cubicBezTo>
                <a:cubicBezTo>
                  <a:pt x="15" y="131"/>
                  <a:pt x="15" y="132"/>
                  <a:pt x="15" y="142"/>
                </a:cubicBezTo>
                <a:cubicBezTo>
                  <a:pt x="16" y="156"/>
                  <a:pt x="16" y="156"/>
                  <a:pt x="17" y="159"/>
                </a:cubicBezTo>
                <a:cubicBezTo>
                  <a:pt x="18" y="160"/>
                  <a:pt x="18" y="160"/>
                  <a:pt x="18" y="160"/>
                </a:cubicBezTo>
                <a:cubicBezTo>
                  <a:pt x="18" y="161"/>
                  <a:pt x="18" y="162"/>
                  <a:pt x="18" y="164"/>
                </a:cubicBezTo>
                <a:cubicBezTo>
                  <a:pt x="22" y="163"/>
                  <a:pt x="22" y="163"/>
                  <a:pt x="22" y="163"/>
                </a:cubicBezTo>
                <a:cubicBezTo>
                  <a:pt x="33" y="161"/>
                  <a:pt x="37" y="161"/>
                  <a:pt x="40" y="161"/>
                </a:cubicBezTo>
                <a:cubicBezTo>
                  <a:pt x="42" y="160"/>
                  <a:pt x="42" y="160"/>
                  <a:pt x="51" y="157"/>
                </a:cubicBezTo>
                <a:cubicBezTo>
                  <a:pt x="59" y="154"/>
                  <a:pt x="62" y="154"/>
                  <a:pt x="64" y="154"/>
                </a:cubicBezTo>
                <a:cubicBezTo>
                  <a:pt x="65" y="154"/>
                  <a:pt x="65" y="154"/>
                  <a:pt x="69" y="151"/>
                </a:cubicBezTo>
                <a:cubicBezTo>
                  <a:pt x="73" y="148"/>
                  <a:pt x="77" y="148"/>
                  <a:pt x="80" y="148"/>
                </a:cubicBezTo>
                <a:cubicBezTo>
                  <a:pt x="81" y="148"/>
                  <a:pt x="82" y="148"/>
                  <a:pt x="83" y="148"/>
                </a:cubicBezTo>
                <a:cubicBezTo>
                  <a:pt x="83" y="147"/>
                  <a:pt x="82" y="147"/>
                  <a:pt x="82" y="146"/>
                </a:cubicBezTo>
                <a:cubicBezTo>
                  <a:pt x="81" y="136"/>
                  <a:pt x="78" y="128"/>
                  <a:pt x="76" y="124"/>
                </a:cubicBezTo>
                <a:cubicBezTo>
                  <a:pt x="76" y="124"/>
                  <a:pt x="76" y="124"/>
                  <a:pt x="76" y="124"/>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6" name="Freeform 35"/>
          <p:cNvSpPr>
            <a:spLocks/>
          </p:cNvSpPr>
          <p:nvPr/>
        </p:nvSpPr>
        <p:spPr bwMode="auto">
          <a:xfrm>
            <a:off x="12990410" y="5122155"/>
            <a:ext cx="0" cy="2624"/>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7" name="Freeform 36"/>
          <p:cNvSpPr>
            <a:spLocks/>
          </p:cNvSpPr>
          <p:nvPr/>
        </p:nvSpPr>
        <p:spPr bwMode="auto">
          <a:xfrm>
            <a:off x="12825100" y="6145501"/>
            <a:ext cx="0" cy="20992"/>
          </a:xfrm>
          <a:custGeom>
            <a:avLst/>
            <a:gdLst>
              <a:gd name="T0" fmla="*/ 0 h 6"/>
              <a:gd name="T1" fmla="*/ 0 h 6"/>
              <a:gd name="T2" fmla="*/ 6 h 6"/>
              <a:gd name="T3" fmla="*/ 6 h 6"/>
              <a:gd name="T4" fmla="*/ 0 h 6"/>
            </a:gdLst>
            <a:ahLst/>
            <a:cxnLst>
              <a:cxn ang="0">
                <a:pos x="0" y="T0"/>
              </a:cxn>
              <a:cxn ang="0">
                <a:pos x="0" y="T1"/>
              </a:cxn>
              <a:cxn ang="0">
                <a:pos x="0" y="T2"/>
              </a:cxn>
              <a:cxn ang="0">
                <a:pos x="0" y="T3"/>
              </a:cxn>
              <a:cxn ang="0">
                <a:pos x="0" y="T4"/>
              </a:cxn>
            </a:cxnLst>
            <a:rect l="0" t="0" r="r" b="b"/>
            <a:pathLst>
              <a:path h="6">
                <a:moveTo>
                  <a:pt x="0" y="0"/>
                </a:moveTo>
                <a:cubicBezTo>
                  <a:pt x="0" y="0"/>
                  <a:pt x="0" y="0"/>
                  <a:pt x="0" y="0"/>
                </a:cubicBezTo>
                <a:cubicBezTo>
                  <a:pt x="0" y="6"/>
                  <a:pt x="0" y="6"/>
                  <a:pt x="0" y="6"/>
                </a:cubicBezTo>
                <a:cubicBezTo>
                  <a:pt x="0" y="6"/>
                  <a:pt x="0" y="6"/>
                  <a:pt x="0" y="6"/>
                </a:cubicBezTo>
                <a:lnTo>
                  <a:pt x="0" y="0"/>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8" name="Freeform 37"/>
          <p:cNvSpPr>
            <a:spLocks/>
          </p:cNvSpPr>
          <p:nvPr/>
        </p:nvSpPr>
        <p:spPr bwMode="auto">
          <a:xfrm>
            <a:off x="11812249" y="4662961"/>
            <a:ext cx="1091570" cy="1482544"/>
          </a:xfrm>
          <a:custGeom>
            <a:avLst/>
            <a:gdLst>
              <a:gd name="T0" fmla="*/ 280 w 303"/>
              <a:gd name="T1" fmla="*/ 304 h 411"/>
              <a:gd name="T2" fmla="*/ 280 w 303"/>
              <a:gd name="T3" fmla="*/ 297 h 411"/>
              <a:gd name="T4" fmla="*/ 299 w 303"/>
              <a:gd name="T5" fmla="*/ 269 h 411"/>
              <a:gd name="T6" fmla="*/ 294 w 303"/>
              <a:gd name="T7" fmla="*/ 256 h 411"/>
              <a:gd name="T8" fmla="*/ 291 w 303"/>
              <a:gd name="T9" fmla="*/ 232 h 411"/>
              <a:gd name="T10" fmla="*/ 281 w 303"/>
              <a:gd name="T11" fmla="*/ 203 h 411"/>
              <a:gd name="T12" fmla="*/ 280 w 303"/>
              <a:gd name="T13" fmla="*/ 170 h 411"/>
              <a:gd name="T14" fmla="*/ 284 w 303"/>
              <a:gd name="T15" fmla="*/ 150 h 411"/>
              <a:gd name="T16" fmla="*/ 281 w 303"/>
              <a:gd name="T17" fmla="*/ 127 h 411"/>
              <a:gd name="T18" fmla="*/ 277 w 303"/>
              <a:gd name="T19" fmla="*/ 110 h 411"/>
              <a:gd name="T20" fmla="*/ 266 w 303"/>
              <a:gd name="T21" fmla="*/ 83 h 411"/>
              <a:gd name="T22" fmla="*/ 253 w 303"/>
              <a:gd name="T23" fmla="*/ 50 h 411"/>
              <a:gd name="T24" fmla="*/ 260 w 303"/>
              <a:gd name="T25" fmla="*/ 7 h 411"/>
              <a:gd name="T26" fmla="*/ 260 w 303"/>
              <a:gd name="T27" fmla="*/ 1 h 411"/>
              <a:gd name="T28" fmla="*/ 236 w 303"/>
              <a:gd name="T29" fmla="*/ 10 h 411"/>
              <a:gd name="T30" fmla="*/ 199 w 303"/>
              <a:gd name="T31" fmla="*/ 22 h 411"/>
              <a:gd name="T32" fmla="*/ 168 w 303"/>
              <a:gd name="T33" fmla="*/ 49 h 411"/>
              <a:gd name="T34" fmla="*/ 154 w 303"/>
              <a:gd name="T35" fmla="*/ 67 h 411"/>
              <a:gd name="T36" fmla="*/ 144 w 303"/>
              <a:gd name="T37" fmla="*/ 77 h 411"/>
              <a:gd name="T38" fmla="*/ 149 w 303"/>
              <a:gd name="T39" fmla="*/ 118 h 411"/>
              <a:gd name="T40" fmla="*/ 144 w 303"/>
              <a:gd name="T41" fmla="*/ 132 h 411"/>
              <a:gd name="T42" fmla="*/ 124 w 303"/>
              <a:gd name="T43" fmla="*/ 154 h 411"/>
              <a:gd name="T44" fmla="*/ 105 w 303"/>
              <a:gd name="T45" fmla="*/ 167 h 411"/>
              <a:gd name="T46" fmla="*/ 92 w 303"/>
              <a:gd name="T47" fmla="*/ 171 h 411"/>
              <a:gd name="T48" fmla="*/ 69 w 303"/>
              <a:gd name="T49" fmla="*/ 163 h 411"/>
              <a:gd name="T50" fmla="*/ 43 w 303"/>
              <a:gd name="T51" fmla="*/ 170 h 411"/>
              <a:gd name="T52" fmla="*/ 28 w 303"/>
              <a:gd name="T53" fmla="*/ 187 h 411"/>
              <a:gd name="T54" fmla="*/ 25 w 303"/>
              <a:gd name="T55" fmla="*/ 202 h 411"/>
              <a:gd name="T56" fmla="*/ 36 w 303"/>
              <a:gd name="T57" fmla="*/ 209 h 411"/>
              <a:gd name="T58" fmla="*/ 9 w 303"/>
              <a:gd name="T59" fmla="*/ 240 h 411"/>
              <a:gd name="T60" fmla="*/ 13 w 303"/>
              <a:gd name="T61" fmla="*/ 249 h 411"/>
              <a:gd name="T62" fmla="*/ 21 w 303"/>
              <a:gd name="T63" fmla="*/ 248 h 411"/>
              <a:gd name="T64" fmla="*/ 97 w 303"/>
              <a:gd name="T65" fmla="*/ 229 h 411"/>
              <a:gd name="T66" fmla="*/ 109 w 303"/>
              <a:gd name="T67" fmla="*/ 224 h 411"/>
              <a:gd name="T68" fmla="*/ 138 w 303"/>
              <a:gd name="T69" fmla="*/ 239 h 411"/>
              <a:gd name="T70" fmla="*/ 165 w 303"/>
              <a:gd name="T71" fmla="*/ 235 h 411"/>
              <a:gd name="T72" fmla="*/ 211 w 303"/>
              <a:gd name="T73" fmla="*/ 202 h 411"/>
              <a:gd name="T74" fmla="*/ 242 w 303"/>
              <a:gd name="T75" fmla="*/ 232 h 411"/>
              <a:gd name="T76" fmla="*/ 236 w 303"/>
              <a:gd name="T77" fmla="*/ 288 h 411"/>
              <a:gd name="T78" fmla="*/ 235 w 303"/>
              <a:gd name="T79" fmla="*/ 299 h 411"/>
              <a:gd name="T80" fmla="*/ 239 w 303"/>
              <a:gd name="T81" fmla="*/ 304 h 411"/>
              <a:gd name="T82" fmla="*/ 250 w 303"/>
              <a:gd name="T83" fmla="*/ 300 h 411"/>
              <a:gd name="T84" fmla="*/ 263 w 303"/>
              <a:gd name="T85" fmla="*/ 324 h 411"/>
              <a:gd name="T86" fmla="*/ 261 w 303"/>
              <a:gd name="T87" fmla="*/ 345 h 411"/>
              <a:gd name="T88" fmla="*/ 240 w 303"/>
              <a:gd name="T89" fmla="*/ 358 h 411"/>
              <a:gd name="T90" fmla="*/ 231 w 303"/>
              <a:gd name="T91" fmla="*/ 369 h 411"/>
              <a:gd name="T92" fmla="*/ 231 w 303"/>
              <a:gd name="T93" fmla="*/ 371 h 411"/>
              <a:gd name="T94" fmla="*/ 233 w 303"/>
              <a:gd name="T95" fmla="*/ 373 h 411"/>
              <a:gd name="T96" fmla="*/ 264 w 303"/>
              <a:gd name="T97" fmla="*/ 386 h 411"/>
              <a:gd name="T98" fmla="*/ 263 w 303"/>
              <a:gd name="T99" fmla="*/ 395 h 411"/>
              <a:gd name="T100" fmla="*/ 281 w 303"/>
              <a:gd name="T101" fmla="*/ 411 h 411"/>
              <a:gd name="T102" fmla="*/ 285 w 303"/>
              <a:gd name="T103" fmla="*/ 393 h 411"/>
              <a:gd name="T104" fmla="*/ 300 w 303"/>
              <a:gd name="T105" fmla="*/ 371 h 411"/>
              <a:gd name="T106" fmla="*/ 299 w 303"/>
              <a:gd name="T107" fmla="*/ 343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3" h="411">
                <a:moveTo>
                  <a:pt x="290" y="316"/>
                </a:moveTo>
                <a:cubicBezTo>
                  <a:pt x="284" y="310"/>
                  <a:pt x="280" y="304"/>
                  <a:pt x="280" y="304"/>
                </a:cubicBezTo>
                <a:cubicBezTo>
                  <a:pt x="278" y="300"/>
                  <a:pt x="278" y="300"/>
                  <a:pt x="278" y="300"/>
                </a:cubicBezTo>
                <a:cubicBezTo>
                  <a:pt x="280" y="297"/>
                  <a:pt x="280" y="297"/>
                  <a:pt x="280" y="297"/>
                </a:cubicBezTo>
                <a:cubicBezTo>
                  <a:pt x="284" y="291"/>
                  <a:pt x="296" y="276"/>
                  <a:pt x="298" y="271"/>
                </a:cubicBezTo>
                <a:cubicBezTo>
                  <a:pt x="299" y="270"/>
                  <a:pt x="299" y="270"/>
                  <a:pt x="299" y="269"/>
                </a:cubicBezTo>
                <a:cubicBezTo>
                  <a:pt x="299" y="268"/>
                  <a:pt x="298" y="265"/>
                  <a:pt x="297" y="262"/>
                </a:cubicBezTo>
                <a:cubicBezTo>
                  <a:pt x="296" y="260"/>
                  <a:pt x="295" y="258"/>
                  <a:pt x="294" y="256"/>
                </a:cubicBezTo>
                <a:cubicBezTo>
                  <a:pt x="291" y="246"/>
                  <a:pt x="291" y="244"/>
                  <a:pt x="291" y="237"/>
                </a:cubicBezTo>
                <a:cubicBezTo>
                  <a:pt x="291" y="235"/>
                  <a:pt x="291" y="234"/>
                  <a:pt x="291" y="232"/>
                </a:cubicBezTo>
                <a:cubicBezTo>
                  <a:pt x="291" y="226"/>
                  <a:pt x="291" y="225"/>
                  <a:pt x="287" y="217"/>
                </a:cubicBezTo>
                <a:cubicBezTo>
                  <a:pt x="286" y="213"/>
                  <a:pt x="284" y="209"/>
                  <a:pt x="281" y="203"/>
                </a:cubicBezTo>
                <a:cubicBezTo>
                  <a:pt x="281" y="202"/>
                  <a:pt x="280" y="200"/>
                  <a:pt x="280" y="199"/>
                </a:cubicBezTo>
                <a:cubicBezTo>
                  <a:pt x="273" y="182"/>
                  <a:pt x="276" y="177"/>
                  <a:pt x="280" y="170"/>
                </a:cubicBezTo>
                <a:cubicBezTo>
                  <a:pt x="282" y="167"/>
                  <a:pt x="284" y="165"/>
                  <a:pt x="284" y="158"/>
                </a:cubicBezTo>
                <a:cubicBezTo>
                  <a:pt x="284" y="155"/>
                  <a:pt x="284" y="152"/>
                  <a:pt x="284" y="150"/>
                </a:cubicBezTo>
                <a:cubicBezTo>
                  <a:pt x="284" y="142"/>
                  <a:pt x="284" y="139"/>
                  <a:pt x="283" y="133"/>
                </a:cubicBezTo>
                <a:cubicBezTo>
                  <a:pt x="282" y="131"/>
                  <a:pt x="282" y="129"/>
                  <a:pt x="281" y="127"/>
                </a:cubicBezTo>
                <a:cubicBezTo>
                  <a:pt x="279" y="121"/>
                  <a:pt x="279" y="121"/>
                  <a:pt x="279" y="121"/>
                </a:cubicBezTo>
                <a:cubicBezTo>
                  <a:pt x="278" y="115"/>
                  <a:pt x="277" y="112"/>
                  <a:pt x="277" y="110"/>
                </a:cubicBezTo>
                <a:cubicBezTo>
                  <a:pt x="276" y="106"/>
                  <a:pt x="276" y="106"/>
                  <a:pt x="272" y="95"/>
                </a:cubicBezTo>
                <a:cubicBezTo>
                  <a:pt x="268" y="85"/>
                  <a:pt x="267" y="84"/>
                  <a:pt x="266" y="83"/>
                </a:cubicBezTo>
                <a:cubicBezTo>
                  <a:pt x="265" y="82"/>
                  <a:pt x="263" y="80"/>
                  <a:pt x="261" y="74"/>
                </a:cubicBezTo>
                <a:cubicBezTo>
                  <a:pt x="255" y="62"/>
                  <a:pt x="255" y="61"/>
                  <a:pt x="253" y="50"/>
                </a:cubicBezTo>
                <a:cubicBezTo>
                  <a:pt x="252" y="48"/>
                  <a:pt x="252" y="48"/>
                  <a:pt x="252" y="48"/>
                </a:cubicBezTo>
                <a:cubicBezTo>
                  <a:pt x="249" y="36"/>
                  <a:pt x="254" y="22"/>
                  <a:pt x="260" y="7"/>
                </a:cubicBezTo>
                <a:cubicBezTo>
                  <a:pt x="260" y="5"/>
                  <a:pt x="261" y="3"/>
                  <a:pt x="262" y="0"/>
                </a:cubicBezTo>
                <a:cubicBezTo>
                  <a:pt x="261" y="0"/>
                  <a:pt x="261" y="1"/>
                  <a:pt x="260" y="1"/>
                </a:cubicBezTo>
                <a:cubicBezTo>
                  <a:pt x="257" y="1"/>
                  <a:pt x="248" y="3"/>
                  <a:pt x="246" y="4"/>
                </a:cubicBezTo>
                <a:cubicBezTo>
                  <a:pt x="245" y="6"/>
                  <a:pt x="243" y="8"/>
                  <a:pt x="236" y="10"/>
                </a:cubicBezTo>
                <a:cubicBezTo>
                  <a:pt x="219" y="17"/>
                  <a:pt x="209" y="20"/>
                  <a:pt x="209" y="20"/>
                </a:cubicBezTo>
                <a:cubicBezTo>
                  <a:pt x="206" y="21"/>
                  <a:pt x="202" y="22"/>
                  <a:pt x="199" y="22"/>
                </a:cubicBezTo>
                <a:cubicBezTo>
                  <a:pt x="194" y="22"/>
                  <a:pt x="189" y="22"/>
                  <a:pt x="185" y="27"/>
                </a:cubicBezTo>
                <a:cubicBezTo>
                  <a:pt x="177" y="36"/>
                  <a:pt x="175" y="38"/>
                  <a:pt x="168" y="49"/>
                </a:cubicBezTo>
                <a:cubicBezTo>
                  <a:pt x="165" y="52"/>
                  <a:pt x="164" y="54"/>
                  <a:pt x="163" y="56"/>
                </a:cubicBezTo>
                <a:cubicBezTo>
                  <a:pt x="161" y="59"/>
                  <a:pt x="160" y="61"/>
                  <a:pt x="154" y="67"/>
                </a:cubicBezTo>
                <a:cubicBezTo>
                  <a:pt x="151" y="70"/>
                  <a:pt x="150" y="72"/>
                  <a:pt x="150" y="73"/>
                </a:cubicBezTo>
                <a:cubicBezTo>
                  <a:pt x="148" y="75"/>
                  <a:pt x="147" y="75"/>
                  <a:pt x="144" y="77"/>
                </a:cubicBezTo>
                <a:cubicBezTo>
                  <a:pt x="141" y="87"/>
                  <a:pt x="144" y="96"/>
                  <a:pt x="146" y="105"/>
                </a:cubicBezTo>
                <a:cubicBezTo>
                  <a:pt x="148" y="110"/>
                  <a:pt x="150" y="114"/>
                  <a:pt x="149" y="118"/>
                </a:cubicBezTo>
                <a:cubicBezTo>
                  <a:pt x="149" y="119"/>
                  <a:pt x="149" y="119"/>
                  <a:pt x="149" y="119"/>
                </a:cubicBezTo>
                <a:cubicBezTo>
                  <a:pt x="149" y="126"/>
                  <a:pt x="148" y="127"/>
                  <a:pt x="144" y="132"/>
                </a:cubicBezTo>
                <a:cubicBezTo>
                  <a:pt x="143" y="134"/>
                  <a:pt x="141" y="136"/>
                  <a:pt x="137" y="141"/>
                </a:cubicBezTo>
                <a:cubicBezTo>
                  <a:pt x="130" y="151"/>
                  <a:pt x="129" y="152"/>
                  <a:pt x="124" y="154"/>
                </a:cubicBezTo>
                <a:cubicBezTo>
                  <a:pt x="122" y="155"/>
                  <a:pt x="119" y="157"/>
                  <a:pt x="113" y="162"/>
                </a:cubicBezTo>
                <a:cubicBezTo>
                  <a:pt x="109" y="164"/>
                  <a:pt x="107" y="166"/>
                  <a:pt x="105" y="167"/>
                </a:cubicBezTo>
                <a:cubicBezTo>
                  <a:pt x="100" y="171"/>
                  <a:pt x="100" y="171"/>
                  <a:pt x="97" y="171"/>
                </a:cubicBezTo>
                <a:cubicBezTo>
                  <a:pt x="96" y="171"/>
                  <a:pt x="95" y="170"/>
                  <a:pt x="92" y="171"/>
                </a:cubicBezTo>
                <a:cubicBezTo>
                  <a:pt x="85" y="171"/>
                  <a:pt x="81" y="169"/>
                  <a:pt x="78" y="166"/>
                </a:cubicBezTo>
                <a:cubicBezTo>
                  <a:pt x="75" y="165"/>
                  <a:pt x="73" y="163"/>
                  <a:pt x="69" y="163"/>
                </a:cubicBezTo>
                <a:cubicBezTo>
                  <a:pt x="64" y="162"/>
                  <a:pt x="63" y="162"/>
                  <a:pt x="59" y="164"/>
                </a:cubicBezTo>
                <a:cubicBezTo>
                  <a:pt x="56" y="166"/>
                  <a:pt x="52" y="168"/>
                  <a:pt x="43" y="170"/>
                </a:cubicBezTo>
                <a:cubicBezTo>
                  <a:pt x="35" y="171"/>
                  <a:pt x="31" y="173"/>
                  <a:pt x="29" y="175"/>
                </a:cubicBezTo>
                <a:cubicBezTo>
                  <a:pt x="30" y="177"/>
                  <a:pt x="30" y="181"/>
                  <a:pt x="28" y="187"/>
                </a:cubicBezTo>
                <a:cubicBezTo>
                  <a:pt x="27" y="192"/>
                  <a:pt x="26" y="195"/>
                  <a:pt x="26" y="198"/>
                </a:cubicBezTo>
                <a:cubicBezTo>
                  <a:pt x="26" y="200"/>
                  <a:pt x="26" y="201"/>
                  <a:pt x="25" y="202"/>
                </a:cubicBezTo>
                <a:cubicBezTo>
                  <a:pt x="29" y="205"/>
                  <a:pt x="30" y="205"/>
                  <a:pt x="30" y="205"/>
                </a:cubicBezTo>
                <a:cubicBezTo>
                  <a:pt x="36" y="209"/>
                  <a:pt x="36" y="209"/>
                  <a:pt x="36" y="209"/>
                </a:cubicBezTo>
                <a:cubicBezTo>
                  <a:pt x="31" y="214"/>
                  <a:pt x="31" y="214"/>
                  <a:pt x="31" y="214"/>
                </a:cubicBezTo>
                <a:cubicBezTo>
                  <a:pt x="31" y="215"/>
                  <a:pt x="16" y="232"/>
                  <a:pt x="9" y="240"/>
                </a:cubicBezTo>
                <a:cubicBezTo>
                  <a:pt x="6" y="242"/>
                  <a:pt x="3" y="246"/>
                  <a:pt x="0" y="249"/>
                </a:cubicBezTo>
                <a:cubicBezTo>
                  <a:pt x="3" y="249"/>
                  <a:pt x="7" y="249"/>
                  <a:pt x="13" y="249"/>
                </a:cubicBezTo>
                <a:cubicBezTo>
                  <a:pt x="14" y="249"/>
                  <a:pt x="16" y="249"/>
                  <a:pt x="18" y="248"/>
                </a:cubicBezTo>
                <a:cubicBezTo>
                  <a:pt x="21" y="248"/>
                  <a:pt x="21" y="248"/>
                  <a:pt x="21" y="248"/>
                </a:cubicBezTo>
                <a:cubicBezTo>
                  <a:pt x="48" y="248"/>
                  <a:pt x="56" y="247"/>
                  <a:pt x="81" y="239"/>
                </a:cubicBezTo>
                <a:cubicBezTo>
                  <a:pt x="91" y="236"/>
                  <a:pt x="95" y="232"/>
                  <a:pt x="97" y="229"/>
                </a:cubicBezTo>
                <a:cubicBezTo>
                  <a:pt x="99" y="227"/>
                  <a:pt x="102" y="224"/>
                  <a:pt x="107" y="224"/>
                </a:cubicBezTo>
                <a:cubicBezTo>
                  <a:pt x="108" y="224"/>
                  <a:pt x="108" y="224"/>
                  <a:pt x="109" y="224"/>
                </a:cubicBezTo>
                <a:cubicBezTo>
                  <a:pt x="112" y="224"/>
                  <a:pt x="115" y="225"/>
                  <a:pt x="118" y="226"/>
                </a:cubicBezTo>
                <a:cubicBezTo>
                  <a:pt x="128" y="228"/>
                  <a:pt x="133" y="234"/>
                  <a:pt x="138" y="239"/>
                </a:cubicBezTo>
                <a:cubicBezTo>
                  <a:pt x="142" y="244"/>
                  <a:pt x="144" y="246"/>
                  <a:pt x="147" y="246"/>
                </a:cubicBezTo>
                <a:cubicBezTo>
                  <a:pt x="151" y="246"/>
                  <a:pt x="157" y="242"/>
                  <a:pt x="165" y="235"/>
                </a:cubicBezTo>
                <a:cubicBezTo>
                  <a:pt x="177" y="224"/>
                  <a:pt x="184" y="216"/>
                  <a:pt x="189" y="211"/>
                </a:cubicBezTo>
                <a:cubicBezTo>
                  <a:pt x="198" y="202"/>
                  <a:pt x="201" y="198"/>
                  <a:pt x="211" y="202"/>
                </a:cubicBezTo>
                <a:cubicBezTo>
                  <a:pt x="222" y="207"/>
                  <a:pt x="231" y="215"/>
                  <a:pt x="237" y="226"/>
                </a:cubicBezTo>
                <a:cubicBezTo>
                  <a:pt x="238" y="228"/>
                  <a:pt x="240" y="230"/>
                  <a:pt x="242" y="232"/>
                </a:cubicBezTo>
                <a:cubicBezTo>
                  <a:pt x="247" y="236"/>
                  <a:pt x="254" y="243"/>
                  <a:pt x="249" y="255"/>
                </a:cubicBezTo>
                <a:cubicBezTo>
                  <a:pt x="240" y="272"/>
                  <a:pt x="236" y="283"/>
                  <a:pt x="236" y="288"/>
                </a:cubicBezTo>
                <a:cubicBezTo>
                  <a:pt x="236" y="291"/>
                  <a:pt x="236" y="293"/>
                  <a:pt x="236" y="295"/>
                </a:cubicBezTo>
                <a:cubicBezTo>
                  <a:pt x="236" y="297"/>
                  <a:pt x="235" y="298"/>
                  <a:pt x="235" y="299"/>
                </a:cubicBezTo>
                <a:cubicBezTo>
                  <a:pt x="235" y="302"/>
                  <a:pt x="236" y="303"/>
                  <a:pt x="238" y="303"/>
                </a:cubicBezTo>
                <a:cubicBezTo>
                  <a:pt x="238" y="304"/>
                  <a:pt x="239" y="304"/>
                  <a:pt x="239" y="304"/>
                </a:cubicBezTo>
                <a:cubicBezTo>
                  <a:pt x="242" y="305"/>
                  <a:pt x="243" y="304"/>
                  <a:pt x="245" y="302"/>
                </a:cubicBezTo>
                <a:cubicBezTo>
                  <a:pt x="247" y="301"/>
                  <a:pt x="248" y="300"/>
                  <a:pt x="250" y="300"/>
                </a:cubicBezTo>
                <a:cubicBezTo>
                  <a:pt x="255" y="300"/>
                  <a:pt x="257" y="306"/>
                  <a:pt x="259" y="312"/>
                </a:cubicBezTo>
                <a:cubicBezTo>
                  <a:pt x="260" y="317"/>
                  <a:pt x="262" y="321"/>
                  <a:pt x="263" y="324"/>
                </a:cubicBezTo>
                <a:cubicBezTo>
                  <a:pt x="265" y="331"/>
                  <a:pt x="267" y="336"/>
                  <a:pt x="262" y="343"/>
                </a:cubicBezTo>
                <a:cubicBezTo>
                  <a:pt x="261" y="344"/>
                  <a:pt x="261" y="345"/>
                  <a:pt x="261" y="345"/>
                </a:cubicBezTo>
                <a:cubicBezTo>
                  <a:pt x="260" y="350"/>
                  <a:pt x="257" y="352"/>
                  <a:pt x="249" y="355"/>
                </a:cubicBezTo>
                <a:cubicBezTo>
                  <a:pt x="245" y="357"/>
                  <a:pt x="242" y="357"/>
                  <a:pt x="240" y="358"/>
                </a:cubicBezTo>
                <a:cubicBezTo>
                  <a:pt x="235" y="359"/>
                  <a:pt x="235" y="359"/>
                  <a:pt x="232" y="364"/>
                </a:cubicBezTo>
                <a:cubicBezTo>
                  <a:pt x="231" y="367"/>
                  <a:pt x="231" y="368"/>
                  <a:pt x="231" y="369"/>
                </a:cubicBezTo>
                <a:cubicBezTo>
                  <a:pt x="231" y="369"/>
                  <a:pt x="231" y="369"/>
                  <a:pt x="231" y="370"/>
                </a:cubicBezTo>
                <a:cubicBezTo>
                  <a:pt x="231" y="370"/>
                  <a:pt x="231" y="370"/>
                  <a:pt x="231" y="371"/>
                </a:cubicBezTo>
                <a:cubicBezTo>
                  <a:pt x="232" y="371"/>
                  <a:pt x="232" y="372"/>
                  <a:pt x="233" y="372"/>
                </a:cubicBezTo>
                <a:cubicBezTo>
                  <a:pt x="233" y="373"/>
                  <a:pt x="233" y="373"/>
                  <a:pt x="233" y="373"/>
                </a:cubicBezTo>
                <a:cubicBezTo>
                  <a:pt x="239" y="372"/>
                  <a:pt x="245" y="373"/>
                  <a:pt x="250" y="376"/>
                </a:cubicBezTo>
                <a:cubicBezTo>
                  <a:pt x="259" y="380"/>
                  <a:pt x="262" y="383"/>
                  <a:pt x="264" y="386"/>
                </a:cubicBezTo>
                <a:cubicBezTo>
                  <a:pt x="265" y="390"/>
                  <a:pt x="264" y="392"/>
                  <a:pt x="263" y="394"/>
                </a:cubicBezTo>
                <a:cubicBezTo>
                  <a:pt x="263" y="395"/>
                  <a:pt x="263" y="395"/>
                  <a:pt x="263" y="395"/>
                </a:cubicBezTo>
                <a:cubicBezTo>
                  <a:pt x="264" y="397"/>
                  <a:pt x="268" y="403"/>
                  <a:pt x="278" y="410"/>
                </a:cubicBezTo>
                <a:cubicBezTo>
                  <a:pt x="280" y="411"/>
                  <a:pt x="280" y="411"/>
                  <a:pt x="281" y="411"/>
                </a:cubicBezTo>
                <a:cubicBezTo>
                  <a:pt x="281" y="410"/>
                  <a:pt x="281" y="407"/>
                  <a:pt x="282" y="406"/>
                </a:cubicBezTo>
                <a:cubicBezTo>
                  <a:pt x="282" y="401"/>
                  <a:pt x="283" y="396"/>
                  <a:pt x="285" y="393"/>
                </a:cubicBezTo>
                <a:cubicBezTo>
                  <a:pt x="289" y="385"/>
                  <a:pt x="293" y="380"/>
                  <a:pt x="299" y="373"/>
                </a:cubicBezTo>
                <a:cubicBezTo>
                  <a:pt x="300" y="371"/>
                  <a:pt x="300" y="371"/>
                  <a:pt x="300" y="371"/>
                </a:cubicBezTo>
                <a:cubicBezTo>
                  <a:pt x="303" y="368"/>
                  <a:pt x="302" y="365"/>
                  <a:pt x="301" y="357"/>
                </a:cubicBezTo>
                <a:cubicBezTo>
                  <a:pt x="300" y="354"/>
                  <a:pt x="299" y="349"/>
                  <a:pt x="299" y="343"/>
                </a:cubicBezTo>
                <a:cubicBezTo>
                  <a:pt x="298" y="326"/>
                  <a:pt x="294" y="320"/>
                  <a:pt x="290" y="316"/>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9" name="Freeform 38"/>
          <p:cNvSpPr>
            <a:spLocks/>
          </p:cNvSpPr>
          <p:nvPr/>
        </p:nvSpPr>
        <p:spPr bwMode="auto">
          <a:xfrm>
            <a:off x="8855049" y="4230007"/>
            <a:ext cx="1115186" cy="1259504"/>
          </a:xfrm>
          <a:custGeom>
            <a:avLst/>
            <a:gdLst>
              <a:gd name="T0" fmla="*/ 1 w 309"/>
              <a:gd name="T1" fmla="*/ 64 h 349"/>
              <a:gd name="T2" fmla="*/ 17 w 309"/>
              <a:gd name="T3" fmla="*/ 103 h 349"/>
              <a:gd name="T4" fmla="*/ 17 w 309"/>
              <a:gd name="T5" fmla="*/ 167 h 349"/>
              <a:gd name="T6" fmla="*/ 24 w 309"/>
              <a:gd name="T7" fmla="*/ 230 h 349"/>
              <a:gd name="T8" fmla="*/ 34 w 309"/>
              <a:gd name="T9" fmla="*/ 259 h 349"/>
              <a:gd name="T10" fmla="*/ 27 w 309"/>
              <a:gd name="T11" fmla="*/ 339 h 349"/>
              <a:gd name="T12" fmla="*/ 31 w 309"/>
              <a:gd name="T13" fmla="*/ 340 h 349"/>
              <a:gd name="T14" fmla="*/ 33 w 309"/>
              <a:gd name="T15" fmla="*/ 341 h 349"/>
              <a:gd name="T16" fmla="*/ 38 w 309"/>
              <a:gd name="T17" fmla="*/ 341 h 349"/>
              <a:gd name="T18" fmla="*/ 41 w 309"/>
              <a:gd name="T19" fmla="*/ 342 h 349"/>
              <a:gd name="T20" fmla="*/ 46 w 309"/>
              <a:gd name="T21" fmla="*/ 342 h 349"/>
              <a:gd name="T22" fmla="*/ 50 w 309"/>
              <a:gd name="T23" fmla="*/ 343 h 349"/>
              <a:gd name="T24" fmla="*/ 56 w 309"/>
              <a:gd name="T25" fmla="*/ 343 h 349"/>
              <a:gd name="T26" fmla="*/ 60 w 309"/>
              <a:gd name="T27" fmla="*/ 343 h 349"/>
              <a:gd name="T28" fmla="*/ 67 w 309"/>
              <a:gd name="T29" fmla="*/ 344 h 349"/>
              <a:gd name="T30" fmla="*/ 72 w 309"/>
              <a:gd name="T31" fmla="*/ 344 h 349"/>
              <a:gd name="T32" fmla="*/ 80 w 309"/>
              <a:gd name="T33" fmla="*/ 345 h 349"/>
              <a:gd name="T34" fmla="*/ 84 w 309"/>
              <a:gd name="T35" fmla="*/ 345 h 349"/>
              <a:gd name="T36" fmla="*/ 167 w 309"/>
              <a:gd name="T37" fmla="*/ 347 h 349"/>
              <a:gd name="T38" fmla="*/ 177 w 309"/>
              <a:gd name="T39" fmla="*/ 348 h 349"/>
              <a:gd name="T40" fmla="*/ 196 w 309"/>
              <a:gd name="T41" fmla="*/ 348 h 349"/>
              <a:gd name="T42" fmla="*/ 217 w 309"/>
              <a:gd name="T43" fmla="*/ 348 h 349"/>
              <a:gd name="T44" fmla="*/ 235 w 309"/>
              <a:gd name="T45" fmla="*/ 348 h 349"/>
              <a:gd name="T46" fmla="*/ 257 w 309"/>
              <a:gd name="T47" fmla="*/ 348 h 349"/>
              <a:gd name="T48" fmla="*/ 259 w 309"/>
              <a:gd name="T49" fmla="*/ 346 h 349"/>
              <a:gd name="T50" fmla="*/ 254 w 309"/>
              <a:gd name="T51" fmla="*/ 324 h 349"/>
              <a:gd name="T52" fmla="*/ 243 w 309"/>
              <a:gd name="T53" fmla="*/ 317 h 349"/>
              <a:gd name="T54" fmla="*/ 210 w 309"/>
              <a:gd name="T55" fmla="*/ 292 h 349"/>
              <a:gd name="T56" fmla="*/ 195 w 309"/>
              <a:gd name="T57" fmla="*/ 289 h 349"/>
              <a:gd name="T58" fmla="*/ 185 w 309"/>
              <a:gd name="T59" fmla="*/ 250 h 349"/>
              <a:gd name="T60" fmla="*/ 184 w 309"/>
              <a:gd name="T61" fmla="*/ 235 h 349"/>
              <a:gd name="T62" fmla="*/ 189 w 309"/>
              <a:gd name="T63" fmla="*/ 197 h 349"/>
              <a:gd name="T64" fmla="*/ 198 w 309"/>
              <a:gd name="T65" fmla="*/ 195 h 349"/>
              <a:gd name="T66" fmla="*/ 214 w 309"/>
              <a:gd name="T67" fmla="*/ 166 h 349"/>
              <a:gd name="T68" fmla="*/ 216 w 309"/>
              <a:gd name="T69" fmla="*/ 148 h 349"/>
              <a:gd name="T70" fmla="*/ 217 w 309"/>
              <a:gd name="T71" fmla="*/ 135 h 349"/>
              <a:gd name="T72" fmla="*/ 229 w 309"/>
              <a:gd name="T73" fmla="*/ 116 h 349"/>
              <a:gd name="T74" fmla="*/ 266 w 309"/>
              <a:gd name="T75" fmla="*/ 89 h 349"/>
              <a:gd name="T76" fmla="*/ 286 w 309"/>
              <a:gd name="T77" fmla="*/ 69 h 349"/>
              <a:gd name="T78" fmla="*/ 309 w 309"/>
              <a:gd name="T79" fmla="*/ 62 h 349"/>
              <a:gd name="T80" fmla="*/ 301 w 309"/>
              <a:gd name="T81" fmla="*/ 53 h 349"/>
              <a:gd name="T82" fmla="*/ 280 w 309"/>
              <a:gd name="T83" fmla="*/ 51 h 349"/>
              <a:gd name="T84" fmla="*/ 257 w 309"/>
              <a:gd name="T85" fmla="*/ 55 h 349"/>
              <a:gd name="T86" fmla="*/ 237 w 309"/>
              <a:gd name="T87" fmla="*/ 55 h 349"/>
              <a:gd name="T88" fmla="*/ 207 w 309"/>
              <a:gd name="T89" fmla="*/ 43 h 349"/>
              <a:gd name="T90" fmla="*/ 192 w 309"/>
              <a:gd name="T91" fmla="*/ 19 h 349"/>
              <a:gd name="T92" fmla="*/ 160 w 309"/>
              <a:gd name="T93" fmla="*/ 21 h 349"/>
              <a:gd name="T94" fmla="*/ 143 w 309"/>
              <a:gd name="T95" fmla="*/ 29 h 349"/>
              <a:gd name="T96" fmla="*/ 128 w 309"/>
              <a:gd name="T97" fmla="*/ 26 h 349"/>
              <a:gd name="T98" fmla="*/ 70 w 309"/>
              <a:gd name="T9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 h="349">
                <a:moveTo>
                  <a:pt x="11" y="0"/>
                </a:moveTo>
                <a:cubicBezTo>
                  <a:pt x="10" y="7"/>
                  <a:pt x="8" y="23"/>
                  <a:pt x="3" y="48"/>
                </a:cubicBezTo>
                <a:cubicBezTo>
                  <a:pt x="0" y="61"/>
                  <a:pt x="1" y="64"/>
                  <a:pt x="1" y="64"/>
                </a:cubicBezTo>
                <a:cubicBezTo>
                  <a:pt x="1" y="64"/>
                  <a:pt x="2" y="64"/>
                  <a:pt x="3" y="65"/>
                </a:cubicBezTo>
                <a:cubicBezTo>
                  <a:pt x="6" y="66"/>
                  <a:pt x="11" y="67"/>
                  <a:pt x="14" y="75"/>
                </a:cubicBezTo>
                <a:cubicBezTo>
                  <a:pt x="18" y="87"/>
                  <a:pt x="18" y="92"/>
                  <a:pt x="17" y="103"/>
                </a:cubicBezTo>
                <a:cubicBezTo>
                  <a:pt x="16" y="108"/>
                  <a:pt x="16" y="114"/>
                  <a:pt x="15" y="122"/>
                </a:cubicBezTo>
                <a:cubicBezTo>
                  <a:pt x="15" y="127"/>
                  <a:pt x="15" y="127"/>
                  <a:pt x="15" y="127"/>
                </a:cubicBezTo>
                <a:cubicBezTo>
                  <a:pt x="14" y="150"/>
                  <a:pt x="14" y="156"/>
                  <a:pt x="17" y="167"/>
                </a:cubicBezTo>
                <a:cubicBezTo>
                  <a:pt x="20" y="178"/>
                  <a:pt x="20" y="191"/>
                  <a:pt x="18" y="198"/>
                </a:cubicBezTo>
                <a:cubicBezTo>
                  <a:pt x="19" y="201"/>
                  <a:pt x="20" y="209"/>
                  <a:pt x="22" y="221"/>
                </a:cubicBezTo>
                <a:cubicBezTo>
                  <a:pt x="23" y="225"/>
                  <a:pt x="24" y="229"/>
                  <a:pt x="24" y="230"/>
                </a:cubicBezTo>
                <a:cubicBezTo>
                  <a:pt x="25" y="230"/>
                  <a:pt x="25" y="230"/>
                  <a:pt x="25" y="230"/>
                </a:cubicBezTo>
                <a:cubicBezTo>
                  <a:pt x="26" y="231"/>
                  <a:pt x="28" y="233"/>
                  <a:pt x="31" y="238"/>
                </a:cubicBezTo>
                <a:cubicBezTo>
                  <a:pt x="37" y="247"/>
                  <a:pt x="37" y="250"/>
                  <a:pt x="34" y="259"/>
                </a:cubicBezTo>
                <a:cubicBezTo>
                  <a:pt x="32" y="262"/>
                  <a:pt x="30" y="268"/>
                  <a:pt x="28" y="277"/>
                </a:cubicBezTo>
                <a:cubicBezTo>
                  <a:pt x="21" y="305"/>
                  <a:pt x="21" y="331"/>
                  <a:pt x="26" y="339"/>
                </a:cubicBezTo>
                <a:cubicBezTo>
                  <a:pt x="27" y="339"/>
                  <a:pt x="27" y="339"/>
                  <a:pt x="27" y="339"/>
                </a:cubicBezTo>
                <a:cubicBezTo>
                  <a:pt x="27" y="339"/>
                  <a:pt x="28" y="339"/>
                  <a:pt x="28" y="339"/>
                </a:cubicBezTo>
                <a:cubicBezTo>
                  <a:pt x="28" y="339"/>
                  <a:pt x="28" y="339"/>
                  <a:pt x="28" y="339"/>
                </a:cubicBezTo>
                <a:cubicBezTo>
                  <a:pt x="29" y="340"/>
                  <a:pt x="30" y="340"/>
                  <a:pt x="31" y="340"/>
                </a:cubicBezTo>
                <a:cubicBezTo>
                  <a:pt x="31" y="340"/>
                  <a:pt x="31" y="340"/>
                  <a:pt x="31" y="340"/>
                </a:cubicBezTo>
                <a:cubicBezTo>
                  <a:pt x="32" y="340"/>
                  <a:pt x="33" y="340"/>
                  <a:pt x="33" y="341"/>
                </a:cubicBezTo>
                <a:cubicBezTo>
                  <a:pt x="33" y="341"/>
                  <a:pt x="33" y="341"/>
                  <a:pt x="33" y="341"/>
                </a:cubicBezTo>
                <a:cubicBezTo>
                  <a:pt x="34" y="341"/>
                  <a:pt x="35" y="341"/>
                  <a:pt x="35" y="341"/>
                </a:cubicBezTo>
                <a:cubicBezTo>
                  <a:pt x="35" y="341"/>
                  <a:pt x="36" y="341"/>
                  <a:pt x="36" y="341"/>
                </a:cubicBezTo>
                <a:cubicBezTo>
                  <a:pt x="36" y="341"/>
                  <a:pt x="37" y="341"/>
                  <a:pt x="38" y="341"/>
                </a:cubicBezTo>
                <a:cubicBezTo>
                  <a:pt x="38" y="341"/>
                  <a:pt x="38" y="341"/>
                  <a:pt x="38" y="341"/>
                </a:cubicBezTo>
                <a:cubicBezTo>
                  <a:pt x="39" y="341"/>
                  <a:pt x="39" y="341"/>
                  <a:pt x="40" y="342"/>
                </a:cubicBezTo>
                <a:cubicBezTo>
                  <a:pt x="40" y="342"/>
                  <a:pt x="41" y="342"/>
                  <a:pt x="41" y="342"/>
                </a:cubicBezTo>
                <a:cubicBezTo>
                  <a:pt x="41" y="342"/>
                  <a:pt x="42" y="342"/>
                  <a:pt x="43" y="342"/>
                </a:cubicBezTo>
                <a:cubicBezTo>
                  <a:pt x="43" y="342"/>
                  <a:pt x="43" y="342"/>
                  <a:pt x="44" y="342"/>
                </a:cubicBezTo>
                <a:cubicBezTo>
                  <a:pt x="44" y="342"/>
                  <a:pt x="45" y="342"/>
                  <a:pt x="46" y="342"/>
                </a:cubicBezTo>
                <a:cubicBezTo>
                  <a:pt x="46" y="342"/>
                  <a:pt x="46" y="342"/>
                  <a:pt x="46" y="342"/>
                </a:cubicBezTo>
                <a:cubicBezTo>
                  <a:pt x="47" y="342"/>
                  <a:pt x="48" y="342"/>
                  <a:pt x="49" y="342"/>
                </a:cubicBezTo>
                <a:cubicBezTo>
                  <a:pt x="49" y="343"/>
                  <a:pt x="49" y="343"/>
                  <a:pt x="50" y="343"/>
                </a:cubicBezTo>
                <a:cubicBezTo>
                  <a:pt x="51" y="343"/>
                  <a:pt x="51" y="343"/>
                  <a:pt x="52" y="343"/>
                </a:cubicBezTo>
                <a:cubicBezTo>
                  <a:pt x="53" y="343"/>
                  <a:pt x="53" y="343"/>
                  <a:pt x="53" y="343"/>
                </a:cubicBezTo>
                <a:cubicBezTo>
                  <a:pt x="54" y="343"/>
                  <a:pt x="55" y="343"/>
                  <a:pt x="56" y="343"/>
                </a:cubicBezTo>
                <a:cubicBezTo>
                  <a:pt x="56" y="343"/>
                  <a:pt x="56" y="343"/>
                  <a:pt x="56" y="343"/>
                </a:cubicBezTo>
                <a:cubicBezTo>
                  <a:pt x="57" y="343"/>
                  <a:pt x="58" y="343"/>
                  <a:pt x="59" y="343"/>
                </a:cubicBezTo>
                <a:cubicBezTo>
                  <a:pt x="60" y="343"/>
                  <a:pt x="60" y="343"/>
                  <a:pt x="60" y="343"/>
                </a:cubicBezTo>
                <a:cubicBezTo>
                  <a:pt x="61" y="343"/>
                  <a:pt x="62" y="344"/>
                  <a:pt x="63" y="344"/>
                </a:cubicBezTo>
                <a:cubicBezTo>
                  <a:pt x="63" y="344"/>
                  <a:pt x="64" y="344"/>
                  <a:pt x="64" y="344"/>
                </a:cubicBezTo>
                <a:cubicBezTo>
                  <a:pt x="65" y="344"/>
                  <a:pt x="66" y="344"/>
                  <a:pt x="67" y="344"/>
                </a:cubicBezTo>
                <a:cubicBezTo>
                  <a:pt x="67" y="344"/>
                  <a:pt x="67" y="344"/>
                  <a:pt x="68" y="344"/>
                </a:cubicBezTo>
                <a:cubicBezTo>
                  <a:pt x="69" y="344"/>
                  <a:pt x="70" y="344"/>
                  <a:pt x="71" y="344"/>
                </a:cubicBezTo>
                <a:cubicBezTo>
                  <a:pt x="71" y="344"/>
                  <a:pt x="72" y="344"/>
                  <a:pt x="72" y="344"/>
                </a:cubicBezTo>
                <a:cubicBezTo>
                  <a:pt x="73" y="344"/>
                  <a:pt x="74" y="344"/>
                  <a:pt x="75" y="344"/>
                </a:cubicBezTo>
                <a:cubicBezTo>
                  <a:pt x="76" y="344"/>
                  <a:pt x="76" y="344"/>
                  <a:pt x="76" y="344"/>
                </a:cubicBezTo>
                <a:cubicBezTo>
                  <a:pt x="77" y="344"/>
                  <a:pt x="78" y="345"/>
                  <a:pt x="80" y="345"/>
                </a:cubicBezTo>
                <a:cubicBezTo>
                  <a:pt x="80" y="345"/>
                  <a:pt x="80" y="345"/>
                  <a:pt x="80" y="345"/>
                </a:cubicBezTo>
                <a:cubicBezTo>
                  <a:pt x="81" y="345"/>
                  <a:pt x="83" y="345"/>
                  <a:pt x="84" y="345"/>
                </a:cubicBezTo>
                <a:cubicBezTo>
                  <a:pt x="84" y="345"/>
                  <a:pt x="84" y="345"/>
                  <a:pt x="84" y="345"/>
                </a:cubicBezTo>
                <a:cubicBezTo>
                  <a:pt x="108" y="346"/>
                  <a:pt x="136" y="347"/>
                  <a:pt x="162" y="347"/>
                </a:cubicBezTo>
                <a:cubicBezTo>
                  <a:pt x="162" y="347"/>
                  <a:pt x="163" y="347"/>
                  <a:pt x="163" y="347"/>
                </a:cubicBezTo>
                <a:cubicBezTo>
                  <a:pt x="164" y="347"/>
                  <a:pt x="166" y="347"/>
                  <a:pt x="167" y="347"/>
                </a:cubicBezTo>
                <a:cubicBezTo>
                  <a:pt x="167" y="347"/>
                  <a:pt x="167" y="347"/>
                  <a:pt x="167" y="347"/>
                </a:cubicBezTo>
                <a:cubicBezTo>
                  <a:pt x="171" y="348"/>
                  <a:pt x="174" y="348"/>
                  <a:pt x="177" y="348"/>
                </a:cubicBezTo>
                <a:cubicBezTo>
                  <a:pt x="177" y="348"/>
                  <a:pt x="177" y="348"/>
                  <a:pt x="177" y="348"/>
                </a:cubicBezTo>
                <a:cubicBezTo>
                  <a:pt x="182" y="348"/>
                  <a:pt x="186" y="348"/>
                  <a:pt x="191" y="348"/>
                </a:cubicBezTo>
                <a:cubicBezTo>
                  <a:pt x="191" y="348"/>
                  <a:pt x="191" y="348"/>
                  <a:pt x="192" y="348"/>
                </a:cubicBezTo>
                <a:cubicBezTo>
                  <a:pt x="193" y="348"/>
                  <a:pt x="194" y="348"/>
                  <a:pt x="196" y="348"/>
                </a:cubicBezTo>
                <a:cubicBezTo>
                  <a:pt x="196" y="348"/>
                  <a:pt x="196" y="348"/>
                  <a:pt x="196" y="348"/>
                </a:cubicBezTo>
                <a:cubicBezTo>
                  <a:pt x="203" y="348"/>
                  <a:pt x="210" y="348"/>
                  <a:pt x="216" y="348"/>
                </a:cubicBezTo>
                <a:cubicBezTo>
                  <a:pt x="217" y="348"/>
                  <a:pt x="217" y="348"/>
                  <a:pt x="217" y="348"/>
                </a:cubicBezTo>
                <a:cubicBezTo>
                  <a:pt x="219" y="348"/>
                  <a:pt x="222" y="348"/>
                  <a:pt x="224" y="348"/>
                </a:cubicBezTo>
                <a:cubicBezTo>
                  <a:pt x="224" y="348"/>
                  <a:pt x="224" y="348"/>
                  <a:pt x="225" y="348"/>
                </a:cubicBezTo>
                <a:cubicBezTo>
                  <a:pt x="228" y="348"/>
                  <a:pt x="232" y="348"/>
                  <a:pt x="235" y="348"/>
                </a:cubicBezTo>
                <a:cubicBezTo>
                  <a:pt x="246" y="349"/>
                  <a:pt x="253" y="349"/>
                  <a:pt x="256" y="349"/>
                </a:cubicBezTo>
                <a:cubicBezTo>
                  <a:pt x="256" y="349"/>
                  <a:pt x="256" y="348"/>
                  <a:pt x="256" y="348"/>
                </a:cubicBezTo>
                <a:cubicBezTo>
                  <a:pt x="256" y="348"/>
                  <a:pt x="257" y="348"/>
                  <a:pt x="257" y="348"/>
                </a:cubicBezTo>
                <a:cubicBezTo>
                  <a:pt x="257" y="348"/>
                  <a:pt x="257" y="347"/>
                  <a:pt x="257" y="347"/>
                </a:cubicBezTo>
                <a:cubicBezTo>
                  <a:pt x="258" y="347"/>
                  <a:pt x="258" y="347"/>
                  <a:pt x="258" y="347"/>
                </a:cubicBezTo>
                <a:cubicBezTo>
                  <a:pt x="258" y="346"/>
                  <a:pt x="258" y="346"/>
                  <a:pt x="259" y="346"/>
                </a:cubicBezTo>
                <a:cubicBezTo>
                  <a:pt x="259" y="346"/>
                  <a:pt x="259" y="346"/>
                  <a:pt x="259" y="345"/>
                </a:cubicBezTo>
                <a:cubicBezTo>
                  <a:pt x="259" y="345"/>
                  <a:pt x="259" y="345"/>
                  <a:pt x="259" y="344"/>
                </a:cubicBezTo>
                <a:cubicBezTo>
                  <a:pt x="259" y="339"/>
                  <a:pt x="259" y="339"/>
                  <a:pt x="254" y="324"/>
                </a:cubicBezTo>
                <a:cubicBezTo>
                  <a:pt x="254" y="322"/>
                  <a:pt x="253" y="321"/>
                  <a:pt x="253" y="320"/>
                </a:cubicBezTo>
                <a:cubicBezTo>
                  <a:pt x="252" y="320"/>
                  <a:pt x="252" y="321"/>
                  <a:pt x="251" y="321"/>
                </a:cubicBezTo>
                <a:cubicBezTo>
                  <a:pt x="248" y="321"/>
                  <a:pt x="246" y="320"/>
                  <a:pt x="243" y="317"/>
                </a:cubicBezTo>
                <a:cubicBezTo>
                  <a:pt x="240" y="316"/>
                  <a:pt x="239" y="314"/>
                  <a:pt x="237" y="313"/>
                </a:cubicBezTo>
                <a:cubicBezTo>
                  <a:pt x="233" y="311"/>
                  <a:pt x="231" y="309"/>
                  <a:pt x="218" y="298"/>
                </a:cubicBezTo>
                <a:cubicBezTo>
                  <a:pt x="217" y="297"/>
                  <a:pt x="212" y="293"/>
                  <a:pt x="210" y="292"/>
                </a:cubicBezTo>
                <a:cubicBezTo>
                  <a:pt x="210" y="292"/>
                  <a:pt x="210" y="292"/>
                  <a:pt x="209" y="292"/>
                </a:cubicBezTo>
                <a:cubicBezTo>
                  <a:pt x="209" y="292"/>
                  <a:pt x="208" y="292"/>
                  <a:pt x="208" y="292"/>
                </a:cubicBezTo>
                <a:cubicBezTo>
                  <a:pt x="205" y="292"/>
                  <a:pt x="201" y="291"/>
                  <a:pt x="195" y="289"/>
                </a:cubicBezTo>
                <a:cubicBezTo>
                  <a:pt x="185" y="284"/>
                  <a:pt x="182" y="282"/>
                  <a:pt x="181" y="278"/>
                </a:cubicBezTo>
                <a:cubicBezTo>
                  <a:pt x="181" y="277"/>
                  <a:pt x="182" y="275"/>
                  <a:pt x="182" y="274"/>
                </a:cubicBezTo>
                <a:cubicBezTo>
                  <a:pt x="179" y="267"/>
                  <a:pt x="181" y="260"/>
                  <a:pt x="185" y="250"/>
                </a:cubicBezTo>
                <a:cubicBezTo>
                  <a:pt x="186" y="247"/>
                  <a:pt x="187" y="244"/>
                  <a:pt x="188" y="241"/>
                </a:cubicBezTo>
                <a:cubicBezTo>
                  <a:pt x="188" y="240"/>
                  <a:pt x="189" y="239"/>
                  <a:pt x="189" y="238"/>
                </a:cubicBezTo>
                <a:cubicBezTo>
                  <a:pt x="188" y="237"/>
                  <a:pt x="186" y="237"/>
                  <a:pt x="184" y="235"/>
                </a:cubicBezTo>
                <a:cubicBezTo>
                  <a:pt x="179" y="228"/>
                  <a:pt x="180" y="221"/>
                  <a:pt x="181" y="212"/>
                </a:cubicBezTo>
                <a:cubicBezTo>
                  <a:pt x="181" y="209"/>
                  <a:pt x="181" y="209"/>
                  <a:pt x="181" y="209"/>
                </a:cubicBezTo>
                <a:cubicBezTo>
                  <a:pt x="182" y="201"/>
                  <a:pt x="184" y="198"/>
                  <a:pt x="189" y="197"/>
                </a:cubicBezTo>
                <a:cubicBezTo>
                  <a:pt x="189" y="197"/>
                  <a:pt x="189" y="197"/>
                  <a:pt x="190" y="197"/>
                </a:cubicBezTo>
                <a:cubicBezTo>
                  <a:pt x="192" y="195"/>
                  <a:pt x="195" y="195"/>
                  <a:pt x="197" y="195"/>
                </a:cubicBezTo>
                <a:cubicBezTo>
                  <a:pt x="198" y="195"/>
                  <a:pt x="198" y="195"/>
                  <a:pt x="198" y="195"/>
                </a:cubicBezTo>
                <a:cubicBezTo>
                  <a:pt x="200" y="195"/>
                  <a:pt x="203" y="195"/>
                  <a:pt x="205" y="193"/>
                </a:cubicBezTo>
                <a:cubicBezTo>
                  <a:pt x="207" y="192"/>
                  <a:pt x="208" y="188"/>
                  <a:pt x="210" y="181"/>
                </a:cubicBezTo>
                <a:cubicBezTo>
                  <a:pt x="211" y="176"/>
                  <a:pt x="212" y="171"/>
                  <a:pt x="214" y="166"/>
                </a:cubicBezTo>
                <a:cubicBezTo>
                  <a:pt x="218" y="154"/>
                  <a:pt x="217" y="149"/>
                  <a:pt x="217" y="149"/>
                </a:cubicBezTo>
                <a:cubicBezTo>
                  <a:pt x="216" y="149"/>
                  <a:pt x="216" y="149"/>
                  <a:pt x="216" y="149"/>
                </a:cubicBezTo>
                <a:cubicBezTo>
                  <a:pt x="216" y="148"/>
                  <a:pt x="216" y="148"/>
                  <a:pt x="216" y="148"/>
                </a:cubicBezTo>
                <a:cubicBezTo>
                  <a:pt x="216" y="148"/>
                  <a:pt x="216" y="145"/>
                  <a:pt x="216" y="142"/>
                </a:cubicBezTo>
                <a:cubicBezTo>
                  <a:pt x="217" y="134"/>
                  <a:pt x="217" y="134"/>
                  <a:pt x="217" y="134"/>
                </a:cubicBezTo>
                <a:cubicBezTo>
                  <a:pt x="217" y="135"/>
                  <a:pt x="217" y="135"/>
                  <a:pt x="217" y="135"/>
                </a:cubicBezTo>
                <a:cubicBezTo>
                  <a:pt x="218" y="133"/>
                  <a:pt x="219" y="131"/>
                  <a:pt x="220" y="130"/>
                </a:cubicBezTo>
                <a:cubicBezTo>
                  <a:pt x="221" y="129"/>
                  <a:pt x="222" y="128"/>
                  <a:pt x="223" y="127"/>
                </a:cubicBezTo>
                <a:cubicBezTo>
                  <a:pt x="225" y="123"/>
                  <a:pt x="228" y="120"/>
                  <a:pt x="229" y="116"/>
                </a:cubicBezTo>
                <a:cubicBezTo>
                  <a:pt x="231" y="108"/>
                  <a:pt x="234" y="106"/>
                  <a:pt x="246" y="102"/>
                </a:cubicBezTo>
                <a:cubicBezTo>
                  <a:pt x="251" y="100"/>
                  <a:pt x="251" y="100"/>
                  <a:pt x="251" y="100"/>
                </a:cubicBezTo>
                <a:cubicBezTo>
                  <a:pt x="263" y="95"/>
                  <a:pt x="264" y="94"/>
                  <a:pt x="266" y="89"/>
                </a:cubicBezTo>
                <a:cubicBezTo>
                  <a:pt x="267" y="88"/>
                  <a:pt x="268" y="86"/>
                  <a:pt x="269" y="84"/>
                </a:cubicBezTo>
                <a:cubicBezTo>
                  <a:pt x="274" y="76"/>
                  <a:pt x="276" y="75"/>
                  <a:pt x="279" y="73"/>
                </a:cubicBezTo>
                <a:cubicBezTo>
                  <a:pt x="281" y="72"/>
                  <a:pt x="283" y="71"/>
                  <a:pt x="286" y="69"/>
                </a:cubicBezTo>
                <a:cubicBezTo>
                  <a:pt x="293" y="64"/>
                  <a:pt x="294" y="64"/>
                  <a:pt x="298" y="64"/>
                </a:cubicBezTo>
                <a:cubicBezTo>
                  <a:pt x="299" y="63"/>
                  <a:pt x="301" y="63"/>
                  <a:pt x="306" y="63"/>
                </a:cubicBezTo>
                <a:cubicBezTo>
                  <a:pt x="307" y="62"/>
                  <a:pt x="308" y="62"/>
                  <a:pt x="309" y="62"/>
                </a:cubicBezTo>
                <a:cubicBezTo>
                  <a:pt x="308" y="60"/>
                  <a:pt x="307" y="58"/>
                  <a:pt x="307" y="55"/>
                </a:cubicBezTo>
                <a:cubicBezTo>
                  <a:pt x="306" y="55"/>
                  <a:pt x="304" y="54"/>
                  <a:pt x="303" y="53"/>
                </a:cubicBezTo>
                <a:cubicBezTo>
                  <a:pt x="302" y="53"/>
                  <a:pt x="302" y="53"/>
                  <a:pt x="301" y="53"/>
                </a:cubicBezTo>
                <a:cubicBezTo>
                  <a:pt x="298" y="54"/>
                  <a:pt x="295" y="55"/>
                  <a:pt x="292" y="55"/>
                </a:cubicBezTo>
                <a:cubicBezTo>
                  <a:pt x="287" y="55"/>
                  <a:pt x="284" y="54"/>
                  <a:pt x="283" y="52"/>
                </a:cubicBezTo>
                <a:cubicBezTo>
                  <a:pt x="282" y="52"/>
                  <a:pt x="281" y="51"/>
                  <a:pt x="280" y="51"/>
                </a:cubicBezTo>
                <a:cubicBezTo>
                  <a:pt x="277" y="50"/>
                  <a:pt x="274" y="52"/>
                  <a:pt x="269" y="53"/>
                </a:cubicBezTo>
                <a:cubicBezTo>
                  <a:pt x="268" y="54"/>
                  <a:pt x="267" y="54"/>
                  <a:pt x="266" y="55"/>
                </a:cubicBezTo>
                <a:cubicBezTo>
                  <a:pt x="263" y="56"/>
                  <a:pt x="260" y="56"/>
                  <a:pt x="257" y="55"/>
                </a:cubicBezTo>
                <a:cubicBezTo>
                  <a:pt x="257" y="55"/>
                  <a:pt x="257" y="55"/>
                  <a:pt x="257" y="56"/>
                </a:cubicBezTo>
                <a:cubicBezTo>
                  <a:pt x="256" y="57"/>
                  <a:pt x="255" y="59"/>
                  <a:pt x="252" y="59"/>
                </a:cubicBezTo>
                <a:cubicBezTo>
                  <a:pt x="250" y="59"/>
                  <a:pt x="246" y="58"/>
                  <a:pt x="237" y="55"/>
                </a:cubicBezTo>
                <a:cubicBezTo>
                  <a:pt x="229" y="52"/>
                  <a:pt x="226" y="52"/>
                  <a:pt x="225" y="52"/>
                </a:cubicBezTo>
                <a:cubicBezTo>
                  <a:pt x="224" y="54"/>
                  <a:pt x="223" y="55"/>
                  <a:pt x="221" y="55"/>
                </a:cubicBezTo>
                <a:cubicBezTo>
                  <a:pt x="219" y="55"/>
                  <a:pt x="218" y="54"/>
                  <a:pt x="207" y="43"/>
                </a:cubicBezTo>
                <a:cubicBezTo>
                  <a:pt x="196" y="32"/>
                  <a:pt x="194" y="24"/>
                  <a:pt x="193" y="20"/>
                </a:cubicBezTo>
                <a:cubicBezTo>
                  <a:pt x="193" y="19"/>
                  <a:pt x="193" y="19"/>
                  <a:pt x="193" y="19"/>
                </a:cubicBezTo>
                <a:cubicBezTo>
                  <a:pt x="193" y="19"/>
                  <a:pt x="192" y="19"/>
                  <a:pt x="192" y="19"/>
                </a:cubicBezTo>
                <a:cubicBezTo>
                  <a:pt x="190" y="19"/>
                  <a:pt x="186" y="19"/>
                  <a:pt x="181" y="20"/>
                </a:cubicBezTo>
                <a:cubicBezTo>
                  <a:pt x="175" y="21"/>
                  <a:pt x="170" y="21"/>
                  <a:pt x="166" y="21"/>
                </a:cubicBezTo>
                <a:cubicBezTo>
                  <a:pt x="163" y="21"/>
                  <a:pt x="162" y="21"/>
                  <a:pt x="160" y="21"/>
                </a:cubicBezTo>
                <a:cubicBezTo>
                  <a:pt x="159" y="21"/>
                  <a:pt x="159" y="20"/>
                  <a:pt x="151" y="23"/>
                </a:cubicBezTo>
                <a:cubicBezTo>
                  <a:pt x="148" y="25"/>
                  <a:pt x="147" y="25"/>
                  <a:pt x="147" y="26"/>
                </a:cubicBezTo>
                <a:cubicBezTo>
                  <a:pt x="146" y="29"/>
                  <a:pt x="143" y="29"/>
                  <a:pt x="143" y="29"/>
                </a:cubicBezTo>
                <a:cubicBezTo>
                  <a:pt x="143" y="29"/>
                  <a:pt x="143" y="29"/>
                  <a:pt x="143" y="29"/>
                </a:cubicBezTo>
                <a:cubicBezTo>
                  <a:pt x="142" y="29"/>
                  <a:pt x="141" y="29"/>
                  <a:pt x="139" y="29"/>
                </a:cubicBezTo>
                <a:cubicBezTo>
                  <a:pt x="137" y="28"/>
                  <a:pt x="134" y="27"/>
                  <a:pt x="128" y="26"/>
                </a:cubicBezTo>
                <a:cubicBezTo>
                  <a:pt x="119" y="24"/>
                  <a:pt x="111" y="21"/>
                  <a:pt x="105" y="18"/>
                </a:cubicBezTo>
                <a:cubicBezTo>
                  <a:pt x="103" y="17"/>
                  <a:pt x="102" y="17"/>
                  <a:pt x="101" y="15"/>
                </a:cubicBezTo>
                <a:cubicBezTo>
                  <a:pt x="93" y="8"/>
                  <a:pt x="77" y="2"/>
                  <a:pt x="70" y="0"/>
                </a:cubicBezTo>
                <a:cubicBezTo>
                  <a:pt x="68" y="1"/>
                  <a:pt x="63" y="1"/>
                  <a:pt x="51" y="1"/>
                </a:cubicBezTo>
                <a:cubicBezTo>
                  <a:pt x="41" y="1"/>
                  <a:pt x="28" y="1"/>
                  <a:pt x="11" y="0"/>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0" name="Freeform 39"/>
          <p:cNvSpPr>
            <a:spLocks/>
          </p:cNvSpPr>
          <p:nvPr/>
        </p:nvSpPr>
        <p:spPr bwMode="auto">
          <a:xfrm>
            <a:off x="9534649" y="4702330"/>
            <a:ext cx="889526" cy="1172914"/>
          </a:xfrm>
          <a:custGeom>
            <a:avLst/>
            <a:gdLst>
              <a:gd name="T0" fmla="*/ 21 w 247"/>
              <a:gd name="T1" fmla="*/ 71 h 325"/>
              <a:gd name="T2" fmla="*/ 8 w 247"/>
              <a:gd name="T3" fmla="*/ 74 h 325"/>
              <a:gd name="T4" fmla="*/ 2 w 247"/>
              <a:gd name="T5" fmla="*/ 76 h 325"/>
              <a:gd name="T6" fmla="*/ 2 w 247"/>
              <a:gd name="T7" fmla="*/ 95 h 325"/>
              <a:gd name="T8" fmla="*/ 4 w 247"/>
              <a:gd name="T9" fmla="*/ 97 h 325"/>
              <a:gd name="T10" fmla="*/ 4 w 247"/>
              <a:gd name="T11" fmla="*/ 124 h 325"/>
              <a:gd name="T12" fmla="*/ 10 w 247"/>
              <a:gd name="T13" fmla="*/ 148 h 325"/>
              <a:gd name="T14" fmla="*/ 22 w 247"/>
              <a:gd name="T15" fmla="*/ 150 h 325"/>
              <a:gd name="T16" fmla="*/ 59 w 247"/>
              <a:gd name="T17" fmla="*/ 177 h 325"/>
              <a:gd name="T18" fmla="*/ 66 w 247"/>
              <a:gd name="T19" fmla="*/ 178 h 325"/>
              <a:gd name="T20" fmla="*/ 75 w 247"/>
              <a:gd name="T21" fmla="*/ 224 h 325"/>
              <a:gd name="T22" fmla="*/ 78 w 247"/>
              <a:gd name="T23" fmla="*/ 228 h 325"/>
              <a:gd name="T24" fmla="*/ 86 w 247"/>
              <a:gd name="T25" fmla="*/ 262 h 325"/>
              <a:gd name="T26" fmla="*/ 116 w 247"/>
              <a:gd name="T27" fmla="*/ 285 h 325"/>
              <a:gd name="T28" fmla="*/ 129 w 247"/>
              <a:gd name="T29" fmla="*/ 295 h 325"/>
              <a:gd name="T30" fmla="*/ 133 w 247"/>
              <a:gd name="T31" fmla="*/ 300 h 325"/>
              <a:gd name="T32" fmla="*/ 135 w 247"/>
              <a:gd name="T33" fmla="*/ 303 h 325"/>
              <a:gd name="T34" fmla="*/ 136 w 247"/>
              <a:gd name="T35" fmla="*/ 307 h 325"/>
              <a:gd name="T36" fmla="*/ 136 w 247"/>
              <a:gd name="T37" fmla="*/ 310 h 325"/>
              <a:gd name="T38" fmla="*/ 136 w 247"/>
              <a:gd name="T39" fmla="*/ 314 h 325"/>
              <a:gd name="T40" fmla="*/ 140 w 247"/>
              <a:gd name="T41" fmla="*/ 317 h 325"/>
              <a:gd name="T42" fmla="*/ 144 w 247"/>
              <a:gd name="T43" fmla="*/ 321 h 325"/>
              <a:gd name="T44" fmla="*/ 148 w 247"/>
              <a:gd name="T45" fmla="*/ 323 h 325"/>
              <a:gd name="T46" fmla="*/ 153 w 247"/>
              <a:gd name="T47" fmla="*/ 325 h 325"/>
              <a:gd name="T48" fmla="*/ 159 w 247"/>
              <a:gd name="T49" fmla="*/ 325 h 325"/>
              <a:gd name="T50" fmla="*/ 171 w 247"/>
              <a:gd name="T51" fmla="*/ 324 h 325"/>
              <a:gd name="T52" fmla="*/ 178 w 247"/>
              <a:gd name="T53" fmla="*/ 321 h 325"/>
              <a:gd name="T54" fmla="*/ 195 w 247"/>
              <a:gd name="T55" fmla="*/ 311 h 325"/>
              <a:gd name="T56" fmla="*/ 201 w 247"/>
              <a:gd name="T57" fmla="*/ 307 h 325"/>
              <a:gd name="T58" fmla="*/ 236 w 247"/>
              <a:gd name="T59" fmla="*/ 273 h 325"/>
              <a:gd name="T60" fmla="*/ 232 w 247"/>
              <a:gd name="T61" fmla="*/ 238 h 325"/>
              <a:gd name="T62" fmla="*/ 242 w 247"/>
              <a:gd name="T63" fmla="*/ 198 h 325"/>
              <a:gd name="T64" fmla="*/ 239 w 247"/>
              <a:gd name="T65" fmla="*/ 152 h 325"/>
              <a:gd name="T66" fmla="*/ 247 w 247"/>
              <a:gd name="T67" fmla="*/ 130 h 325"/>
              <a:gd name="T68" fmla="*/ 227 w 247"/>
              <a:gd name="T69" fmla="*/ 150 h 325"/>
              <a:gd name="T70" fmla="*/ 219 w 247"/>
              <a:gd name="T71" fmla="*/ 145 h 325"/>
              <a:gd name="T72" fmla="*/ 225 w 247"/>
              <a:gd name="T73" fmla="*/ 118 h 325"/>
              <a:gd name="T74" fmla="*/ 227 w 247"/>
              <a:gd name="T75" fmla="*/ 111 h 325"/>
              <a:gd name="T76" fmla="*/ 229 w 247"/>
              <a:gd name="T77" fmla="*/ 103 h 325"/>
              <a:gd name="T78" fmla="*/ 218 w 247"/>
              <a:gd name="T79" fmla="*/ 66 h 325"/>
              <a:gd name="T80" fmla="*/ 213 w 247"/>
              <a:gd name="T81" fmla="*/ 45 h 325"/>
              <a:gd name="T82" fmla="*/ 202 w 247"/>
              <a:gd name="T83" fmla="*/ 45 h 325"/>
              <a:gd name="T84" fmla="*/ 165 w 247"/>
              <a:gd name="T85" fmla="*/ 40 h 325"/>
              <a:gd name="T86" fmla="*/ 131 w 247"/>
              <a:gd name="T87" fmla="*/ 41 h 325"/>
              <a:gd name="T88" fmla="*/ 103 w 247"/>
              <a:gd name="T89" fmla="*/ 23 h 325"/>
              <a:gd name="T90" fmla="*/ 87 w 247"/>
              <a:gd name="T91" fmla="*/ 22 h 325"/>
              <a:gd name="T92" fmla="*/ 78 w 247"/>
              <a:gd name="T93" fmla="*/ 6 h 325"/>
              <a:gd name="T94" fmla="*/ 75 w 247"/>
              <a:gd name="T95" fmla="*/ 0 h 325"/>
              <a:gd name="T96" fmla="*/ 65 w 247"/>
              <a:gd name="T97" fmla="*/ 2 h 325"/>
              <a:gd name="T98" fmla="*/ 49 w 247"/>
              <a:gd name="T99" fmla="*/ 17 h 325"/>
              <a:gd name="T100" fmla="*/ 37 w 247"/>
              <a:gd name="T101" fmla="*/ 1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 h="325">
                <a:moveTo>
                  <a:pt x="33" y="39"/>
                </a:moveTo>
                <a:cubicBezTo>
                  <a:pt x="32" y="44"/>
                  <a:pt x="30" y="49"/>
                  <a:pt x="29" y="53"/>
                </a:cubicBezTo>
                <a:cubicBezTo>
                  <a:pt x="28" y="61"/>
                  <a:pt x="26" y="68"/>
                  <a:pt x="21" y="71"/>
                </a:cubicBezTo>
                <a:cubicBezTo>
                  <a:pt x="17" y="74"/>
                  <a:pt x="13" y="74"/>
                  <a:pt x="10" y="74"/>
                </a:cubicBezTo>
                <a:cubicBezTo>
                  <a:pt x="9" y="74"/>
                  <a:pt x="9" y="74"/>
                  <a:pt x="9" y="74"/>
                </a:cubicBezTo>
                <a:cubicBezTo>
                  <a:pt x="8" y="74"/>
                  <a:pt x="8" y="74"/>
                  <a:pt x="8" y="74"/>
                </a:cubicBezTo>
                <a:cubicBezTo>
                  <a:pt x="7" y="74"/>
                  <a:pt x="6" y="74"/>
                  <a:pt x="6" y="74"/>
                </a:cubicBezTo>
                <a:cubicBezTo>
                  <a:pt x="5" y="75"/>
                  <a:pt x="4" y="76"/>
                  <a:pt x="3" y="76"/>
                </a:cubicBezTo>
                <a:cubicBezTo>
                  <a:pt x="3" y="76"/>
                  <a:pt x="2" y="76"/>
                  <a:pt x="2" y="76"/>
                </a:cubicBezTo>
                <a:cubicBezTo>
                  <a:pt x="2" y="77"/>
                  <a:pt x="2" y="78"/>
                  <a:pt x="2" y="79"/>
                </a:cubicBezTo>
                <a:cubicBezTo>
                  <a:pt x="1" y="82"/>
                  <a:pt x="1" y="82"/>
                  <a:pt x="1" y="82"/>
                </a:cubicBezTo>
                <a:cubicBezTo>
                  <a:pt x="0" y="90"/>
                  <a:pt x="0" y="93"/>
                  <a:pt x="2" y="95"/>
                </a:cubicBezTo>
                <a:cubicBezTo>
                  <a:pt x="2" y="96"/>
                  <a:pt x="2" y="96"/>
                  <a:pt x="2" y="96"/>
                </a:cubicBezTo>
                <a:cubicBezTo>
                  <a:pt x="3" y="97"/>
                  <a:pt x="3" y="97"/>
                  <a:pt x="4" y="97"/>
                </a:cubicBezTo>
                <a:cubicBezTo>
                  <a:pt x="4" y="97"/>
                  <a:pt x="4" y="97"/>
                  <a:pt x="4" y="97"/>
                </a:cubicBezTo>
                <a:cubicBezTo>
                  <a:pt x="5" y="97"/>
                  <a:pt x="8" y="97"/>
                  <a:pt x="9" y="100"/>
                </a:cubicBezTo>
                <a:cubicBezTo>
                  <a:pt x="11" y="103"/>
                  <a:pt x="10" y="107"/>
                  <a:pt x="8" y="114"/>
                </a:cubicBezTo>
                <a:cubicBezTo>
                  <a:pt x="7" y="117"/>
                  <a:pt x="5" y="121"/>
                  <a:pt x="4" y="124"/>
                </a:cubicBezTo>
                <a:cubicBezTo>
                  <a:pt x="1" y="133"/>
                  <a:pt x="0" y="136"/>
                  <a:pt x="1" y="138"/>
                </a:cubicBezTo>
                <a:cubicBezTo>
                  <a:pt x="2" y="139"/>
                  <a:pt x="3" y="142"/>
                  <a:pt x="3" y="144"/>
                </a:cubicBezTo>
                <a:cubicBezTo>
                  <a:pt x="4" y="145"/>
                  <a:pt x="7" y="146"/>
                  <a:pt x="10" y="148"/>
                </a:cubicBezTo>
                <a:cubicBezTo>
                  <a:pt x="16" y="150"/>
                  <a:pt x="18" y="151"/>
                  <a:pt x="19" y="151"/>
                </a:cubicBezTo>
                <a:cubicBezTo>
                  <a:pt x="20" y="151"/>
                  <a:pt x="20" y="151"/>
                  <a:pt x="20" y="151"/>
                </a:cubicBezTo>
                <a:cubicBezTo>
                  <a:pt x="21" y="150"/>
                  <a:pt x="21" y="150"/>
                  <a:pt x="22" y="150"/>
                </a:cubicBezTo>
                <a:cubicBezTo>
                  <a:pt x="25" y="150"/>
                  <a:pt x="27" y="152"/>
                  <a:pt x="35" y="159"/>
                </a:cubicBezTo>
                <a:cubicBezTo>
                  <a:pt x="47" y="169"/>
                  <a:pt x="49" y="171"/>
                  <a:pt x="53" y="173"/>
                </a:cubicBezTo>
                <a:cubicBezTo>
                  <a:pt x="54" y="174"/>
                  <a:pt x="56" y="175"/>
                  <a:pt x="59" y="177"/>
                </a:cubicBezTo>
                <a:cubicBezTo>
                  <a:pt x="61" y="178"/>
                  <a:pt x="62" y="179"/>
                  <a:pt x="63" y="179"/>
                </a:cubicBezTo>
                <a:cubicBezTo>
                  <a:pt x="63" y="179"/>
                  <a:pt x="64" y="179"/>
                  <a:pt x="64" y="179"/>
                </a:cubicBezTo>
                <a:cubicBezTo>
                  <a:pt x="65" y="179"/>
                  <a:pt x="65" y="178"/>
                  <a:pt x="66" y="178"/>
                </a:cubicBezTo>
                <a:cubicBezTo>
                  <a:pt x="71" y="178"/>
                  <a:pt x="72" y="184"/>
                  <a:pt x="74" y="190"/>
                </a:cubicBezTo>
                <a:cubicBezTo>
                  <a:pt x="79" y="205"/>
                  <a:pt x="79" y="205"/>
                  <a:pt x="79" y="212"/>
                </a:cubicBezTo>
                <a:cubicBezTo>
                  <a:pt x="80" y="217"/>
                  <a:pt x="78" y="221"/>
                  <a:pt x="75" y="224"/>
                </a:cubicBezTo>
                <a:cubicBezTo>
                  <a:pt x="75" y="224"/>
                  <a:pt x="75" y="224"/>
                  <a:pt x="75" y="224"/>
                </a:cubicBezTo>
                <a:cubicBezTo>
                  <a:pt x="76" y="225"/>
                  <a:pt x="77" y="226"/>
                  <a:pt x="77" y="228"/>
                </a:cubicBezTo>
                <a:cubicBezTo>
                  <a:pt x="77" y="228"/>
                  <a:pt x="78" y="228"/>
                  <a:pt x="78" y="228"/>
                </a:cubicBezTo>
                <a:cubicBezTo>
                  <a:pt x="78" y="229"/>
                  <a:pt x="79" y="231"/>
                  <a:pt x="80" y="232"/>
                </a:cubicBezTo>
                <a:cubicBezTo>
                  <a:pt x="81" y="236"/>
                  <a:pt x="81" y="239"/>
                  <a:pt x="82" y="242"/>
                </a:cubicBezTo>
                <a:cubicBezTo>
                  <a:pt x="83" y="246"/>
                  <a:pt x="84" y="252"/>
                  <a:pt x="86" y="262"/>
                </a:cubicBezTo>
                <a:cubicBezTo>
                  <a:pt x="88" y="271"/>
                  <a:pt x="89" y="271"/>
                  <a:pt x="91" y="271"/>
                </a:cubicBezTo>
                <a:cubicBezTo>
                  <a:pt x="94" y="272"/>
                  <a:pt x="99" y="272"/>
                  <a:pt x="106" y="277"/>
                </a:cubicBezTo>
                <a:cubicBezTo>
                  <a:pt x="111" y="281"/>
                  <a:pt x="114" y="283"/>
                  <a:pt x="116" y="285"/>
                </a:cubicBezTo>
                <a:cubicBezTo>
                  <a:pt x="118" y="286"/>
                  <a:pt x="119" y="287"/>
                  <a:pt x="120" y="288"/>
                </a:cubicBezTo>
                <a:cubicBezTo>
                  <a:pt x="122" y="289"/>
                  <a:pt x="124" y="291"/>
                  <a:pt x="128" y="295"/>
                </a:cubicBezTo>
                <a:cubicBezTo>
                  <a:pt x="128" y="295"/>
                  <a:pt x="128" y="295"/>
                  <a:pt x="129" y="295"/>
                </a:cubicBezTo>
                <a:cubicBezTo>
                  <a:pt x="129" y="296"/>
                  <a:pt x="130" y="297"/>
                  <a:pt x="131" y="297"/>
                </a:cubicBezTo>
                <a:cubicBezTo>
                  <a:pt x="131" y="298"/>
                  <a:pt x="131" y="298"/>
                  <a:pt x="131" y="298"/>
                </a:cubicBezTo>
                <a:cubicBezTo>
                  <a:pt x="132" y="299"/>
                  <a:pt x="132" y="299"/>
                  <a:pt x="133" y="300"/>
                </a:cubicBezTo>
                <a:cubicBezTo>
                  <a:pt x="133" y="300"/>
                  <a:pt x="133" y="300"/>
                  <a:pt x="133" y="301"/>
                </a:cubicBezTo>
                <a:cubicBezTo>
                  <a:pt x="134" y="301"/>
                  <a:pt x="134" y="302"/>
                  <a:pt x="134" y="302"/>
                </a:cubicBezTo>
                <a:cubicBezTo>
                  <a:pt x="134" y="302"/>
                  <a:pt x="134" y="303"/>
                  <a:pt x="135" y="303"/>
                </a:cubicBezTo>
                <a:cubicBezTo>
                  <a:pt x="135" y="303"/>
                  <a:pt x="135" y="304"/>
                  <a:pt x="135" y="304"/>
                </a:cubicBezTo>
                <a:cubicBezTo>
                  <a:pt x="135" y="305"/>
                  <a:pt x="135" y="305"/>
                  <a:pt x="135" y="305"/>
                </a:cubicBezTo>
                <a:cubicBezTo>
                  <a:pt x="136" y="306"/>
                  <a:pt x="136" y="306"/>
                  <a:pt x="136" y="307"/>
                </a:cubicBezTo>
                <a:cubicBezTo>
                  <a:pt x="136" y="307"/>
                  <a:pt x="136" y="307"/>
                  <a:pt x="136" y="308"/>
                </a:cubicBezTo>
                <a:cubicBezTo>
                  <a:pt x="136" y="308"/>
                  <a:pt x="136" y="309"/>
                  <a:pt x="136" y="309"/>
                </a:cubicBezTo>
                <a:cubicBezTo>
                  <a:pt x="136" y="310"/>
                  <a:pt x="136" y="310"/>
                  <a:pt x="136" y="310"/>
                </a:cubicBezTo>
                <a:cubicBezTo>
                  <a:pt x="136" y="311"/>
                  <a:pt x="136" y="311"/>
                  <a:pt x="136" y="312"/>
                </a:cubicBezTo>
                <a:cubicBezTo>
                  <a:pt x="136" y="312"/>
                  <a:pt x="136" y="313"/>
                  <a:pt x="136" y="313"/>
                </a:cubicBezTo>
                <a:cubicBezTo>
                  <a:pt x="136" y="313"/>
                  <a:pt x="136" y="314"/>
                  <a:pt x="136" y="314"/>
                </a:cubicBezTo>
                <a:cubicBezTo>
                  <a:pt x="137" y="314"/>
                  <a:pt x="137" y="314"/>
                  <a:pt x="137" y="315"/>
                </a:cubicBezTo>
                <a:cubicBezTo>
                  <a:pt x="137" y="315"/>
                  <a:pt x="138" y="315"/>
                  <a:pt x="138" y="316"/>
                </a:cubicBezTo>
                <a:cubicBezTo>
                  <a:pt x="139" y="316"/>
                  <a:pt x="139" y="317"/>
                  <a:pt x="140" y="317"/>
                </a:cubicBezTo>
                <a:cubicBezTo>
                  <a:pt x="140" y="318"/>
                  <a:pt x="140" y="318"/>
                  <a:pt x="141" y="318"/>
                </a:cubicBezTo>
                <a:cubicBezTo>
                  <a:pt x="141" y="319"/>
                  <a:pt x="142" y="319"/>
                  <a:pt x="142" y="320"/>
                </a:cubicBezTo>
                <a:cubicBezTo>
                  <a:pt x="143" y="320"/>
                  <a:pt x="143" y="320"/>
                  <a:pt x="144" y="321"/>
                </a:cubicBezTo>
                <a:cubicBezTo>
                  <a:pt x="144" y="321"/>
                  <a:pt x="145" y="321"/>
                  <a:pt x="145" y="322"/>
                </a:cubicBezTo>
                <a:cubicBezTo>
                  <a:pt x="146" y="322"/>
                  <a:pt x="146" y="322"/>
                  <a:pt x="146" y="322"/>
                </a:cubicBezTo>
                <a:cubicBezTo>
                  <a:pt x="147" y="323"/>
                  <a:pt x="148" y="323"/>
                  <a:pt x="148" y="323"/>
                </a:cubicBezTo>
                <a:cubicBezTo>
                  <a:pt x="149" y="323"/>
                  <a:pt x="149" y="323"/>
                  <a:pt x="149" y="324"/>
                </a:cubicBezTo>
                <a:cubicBezTo>
                  <a:pt x="150" y="324"/>
                  <a:pt x="151" y="324"/>
                  <a:pt x="151" y="324"/>
                </a:cubicBezTo>
                <a:cubicBezTo>
                  <a:pt x="152" y="324"/>
                  <a:pt x="152" y="324"/>
                  <a:pt x="153" y="325"/>
                </a:cubicBezTo>
                <a:cubicBezTo>
                  <a:pt x="153" y="325"/>
                  <a:pt x="154" y="325"/>
                  <a:pt x="155" y="325"/>
                </a:cubicBezTo>
                <a:cubicBezTo>
                  <a:pt x="155" y="325"/>
                  <a:pt x="155" y="325"/>
                  <a:pt x="156" y="325"/>
                </a:cubicBezTo>
                <a:cubicBezTo>
                  <a:pt x="157" y="325"/>
                  <a:pt x="158" y="325"/>
                  <a:pt x="159" y="325"/>
                </a:cubicBezTo>
                <a:cubicBezTo>
                  <a:pt x="161" y="325"/>
                  <a:pt x="163" y="325"/>
                  <a:pt x="165" y="325"/>
                </a:cubicBezTo>
                <a:cubicBezTo>
                  <a:pt x="165" y="325"/>
                  <a:pt x="165" y="325"/>
                  <a:pt x="166" y="325"/>
                </a:cubicBezTo>
                <a:cubicBezTo>
                  <a:pt x="167" y="325"/>
                  <a:pt x="169" y="324"/>
                  <a:pt x="171" y="324"/>
                </a:cubicBezTo>
                <a:cubicBezTo>
                  <a:pt x="171" y="323"/>
                  <a:pt x="171" y="323"/>
                  <a:pt x="172" y="323"/>
                </a:cubicBezTo>
                <a:cubicBezTo>
                  <a:pt x="173" y="323"/>
                  <a:pt x="175" y="322"/>
                  <a:pt x="177" y="321"/>
                </a:cubicBezTo>
                <a:cubicBezTo>
                  <a:pt x="177" y="321"/>
                  <a:pt x="178" y="321"/>
                  <a:pt x="178" y="321"/>
                </a:cubicBezTo>
                <a:cubicBezTo>
                  <a:pt x="180" y="320"/>
                  <a:pt x="181" y="319"/>
                  <a:pt x="183" y="318"/>
                </a:cubicBezTo>
                <a:cubicBezTo>
                  <a:pt x="183" y="318"/>
                  <a:pt x="184" y="318"/>
                  <a:pt x="184" y="318"/>
                </a:cubicBezTo>
                <a:cubicBezTo>
                  <a:pt x="188" y="316"/>
                  <a:pt x="192" y="314"/>
                  <a:pt x="195" y="311"/>
                </a:cubicBezTo>
                <a:cubicBezTo>
                  <a:pt x="195" y="311"/>
                  <a:pt x="195" y="311"/>
                  <a:pt x="195" y="311"/>
                </a:cubicBezTo>
                <a:cubicBezTo>
                  <a:pt x="197" y="310"/>
                  <a:pt x="199" y="308"/>
                  <a:pt x="201" y="307"/>
                </a:cubicBezTo>
                <a:cubicBezTo>
                  <a:pt x="201" y="307"/>
                  <a:pt x="201" y="307"/>
                  <a:pt x="201" y="307"/>
                </a:cubicBezTo>
                <a:cubicBezTo>
                  <a:pt x="203" y="305"/>
                  <a:pt x="205" y="304"/>
                  <a:pt x="207" y="303"/>
                </a:cubicBezTo>
                <a:cubicBezTo>
                  <a:pt x="207" y="302"/>
                  <a:pt x="207" y="302"/>
                  <a:pt x="207" y="302"/>
                </a:cubicBezTo>
                <a:cubicBezTo>
                  <a:pt x="221" y="290"/>
                  <a:pt x="233" y="277"/>
                  <a:pt x="236" y="273"/>
                </a:cubicBezTo>
                <a:cubicBezTo>
                  <a:pt x="236" y="268"/>
                  <a:pt x="236" y="256"/>
                  <a:pt x="235" y="249"/>
                </a:cubicBezTo>
                <a:cubicBezTo>
                  <a:pt x="235" y="245"/>
                  <a:pt x="234" y="245"/>
                  <a:pt x="234" y="244"/>
                </a:cubicBezTo>
                <a:cubicBezTo>
                  <a:pt x="233" y="243"/>
                  <a:pt x="233" y="241"/>
                  <a:pt x="232" y="238"/>
                </a:cubicBezTo>
                <a:cubicBezTo>
                  <a:pt x="231" y="233"/>
                  <a:pt x="234" y="229"/>
                  <a:pt x="236" y="225"/>
                </a:cubicBezTo>
                <a:cubicBezTo>
                  <a:pt x="238" y="222"/>
                  <a:pt x="240" y="219"/>
                  <a:pt x="242" y="215"/>
                </a:cubicBezTo>
                <a:cubicBezTo>
                  <a:pt x="245" y="209"/>
                  <a:pt x="244" y="207"/>
                  <a:pt x="242" y="198"/>
                </a:cubicBezTo>
                <a:cubicBezTo>
                  <a:pt x="240" y="195"/>
                  <a:pt x="239" y="191"/>
                  <a:pt x="238" y="185"/>
                </a:cubicBezTo>
                <a:cubicBezTo>
                  <a:pt x="234" y="169"/>
                  <a:pt x="234" y="166"/>
                  <a:pt x="237" y="158"/>
                </a:cubicBezTo>
                <a:cubicBezTo>
                  <a:pt x="237" y="157"/>
                  <a:pt x="238" y="155"/>
                  <a:pt x="239" y="152"/>
                </a:cubicBezTo>
                <a:cubicBezTo>
                  <a:pt x="241" y="142"/>
                  <a:pt x="242" y="139"/>
                  <a:pt x="244" y="135"/>
                </a:cubicBezTo>
                <a:cubicBezTo>
                  <a:pt x="245" y="134"/>
                  <a:pt x="245" y="133"/>
                  <a:pt x="246" y="131"/>
                </a:cubicBezTo>
                <a:cubicBezTo>
                  <a:pt x="247" y="130"/>
                  <a:pt x="247" y="130"/>
                  <a:pt x="247" y="130"/>
                </a:cubicBezTo>
                <a:cubicBezTo>
                  <a:pt x="246" y="129"/>
                  <a:pt x="244" y="128"/>
                  <a:pt x="243" y="127"/>
                </a:cubicBezTo>
                <a:cubicBezTo>
                  <a:pt x="242" y="130"/>
                  <a:pt x="240" y="135"/>
                  <a:pt x="236" y="141"/>
                </a:cubicBezTo>
                <a:cubicBezTo>
                  <a:pt x="232" y="148"/>
                  <a:pt x="230" y="150"/>
                  <a:pt x="227" y="150"/>
                </a:cubicBezTo>
                <a:cubicBezTo>
                  <a:pt x="227" y="150"/>
                  <a:pt x="227" y="150"/>
                  <a:pt x="227" y="150"/>
                </a:cubicBezTo>
                <a:cubicBezTo>
                  <a:pt x="224" y="150"/>
                  <a:pt x="223" y="149"/>
                  <a:pt x="222" y="147"/>
                </a:cubicBezTo>
                <a:cubicBezTo>
                  <a:pt x="221" y="146"/>
                  <a:pt x="220" y="146"/>
                  <a:pt x="219" y="145"/>
                </a:cubicBezTo>
                <a:cubicBezTo>
                  <a:pt x="216" y="143"/>
                  <a:pt x="215" y="141"/>
                  <a:pt x="215" y="139"/>
                </a:cubicBezTo>
                <a:cubicBezTo>
                  <a:pt x="214" y="134"/>
                  <a:pt x="217" y="130"/>
                  <a:pt x="220" y="126"/>
                </a:cubicBezTo>
                <a:cubicBezTo>
                  <a:pt x="221" y="124"/>
                  <a:pt x="223" y="121"/>
                  <a:pt x="225" y="118"/>
                </a:cubicBezTo>
                <a:cubicBezTo>
                  <a:pt x="226" y="115"/>
                  <a:pt x="226" y="115"/>
                  <a:pt x="226" y="115"/>
                </a:cubicBezTo>
                <a:cubicBezTo>
                  <a:pt x="226" y="114"/>
                  <a:pt x="227" y="114"/>
                  <a:pt x="227" y="114"/>
                </a:cubicBezTo>
                <a:cubicBezTo>
                  <a:pt x="227" y="113"/>
                  <a:pt x="227" y="112"/>
                  <a:pt x="227" y="111"/>
                </a:cubicBezTo>
                <a:cubicBezTo>
                  <a:pt x="228" y="110"/>
                  <a:pt x="228" y="109"/>
                  <a:pt x="228" y="107"/>
                </a:cubicBezTo>
                <a:cubicBezTo>
                  <a:pt x="228" y="106"/>
                  <a:pt x="228" y="106"/>
                  <a:pt x="228" y="105"/>
                </a:cubicBezTo>
                <a:cubicBezTo>
                  <a:pt x="228" y="104"/>
                  <a:pt x="229" y="104"/>
                  <a:pt x="229" y="103"/>
                </a:cubicBezTo>
                <a:cubicBezTo>
                  <a:pt x="227" y="103"/>
                  <a:pt x="224" y="101"/>
                  <a:pt x="221" y="99"/>
                </a:cubicBezTo>
                <a:cubicBezTo>
                  <a:pt x="212" y="90"/>
                  <a:pt x="214" y="82"/>
                  <a:pt x="217" y="72"/>
                </a:cubicBezTo>
                <a:cubicBezTo>
                  <a:pt x="217" y="70"/>
                  <a:pt x="218" y="68"/>
                  <a:pt x="218" y="66"/>
                </a:cubicBezTo>
                <a:cubicBezTo>
                  <a:pt x="219" y="64"/>
                  <a:pt x="219" y="62"/>
                  <a:pt x="219" y="60"/>
                </a:cubicBezTo>
                <a:cubicBezTo>
                  <a:pt x="218" y="58"/>
                  <a:pt x="216" y="55"/>
                  <a:pt x="215" y="49"/>
                </a:cubicBezTo>
                <a:cubicBezTo>
                  <a:pt x="213" y="45"/>
                  <a:pt x="213" y="45"/>
                  <a:pt x="213" y="45"/>
                </a:cubicBezTo>
                <a:cubicBezTo>
                  <a:pt x="213" y="45"/>
                  <a:pt x="213" y="45"/>
                  <a:pt x="212" y="45"/>
                </a:cubicBezTo>
                <a:cubicBezTo>
                  <a:pt x="211" y="45"/>
                  <a:pt x="210" y="45"/>
                  <a:pt x="209" y="45"/>
                </a:cubicBezTo>
                <a:cubicBezTo>
                  <a:pt x="207" y="45"/>
                  <a:pt x="205" y="45"/>
                  <a:pt x="202" y="45"/>
                </a:cubicBezTo>
                <a:cubicBezTo>
                  <a:pt x="196" y="45"/>
                  <a:pt x="191" y="45"/>
                  <a:pt x="184" y="43"/>
                </a:cubicBezTo>
                <a:cubicBezTo>
                  <a:pt x="174" y="40"/>
                  <a:pt x="170" y="39"/>
                  <a:pt x="168" y="39"/>
                </a:cubicBezTo>
                <a:cubicBezTo>
                  <a:pt x="167" y="39"/>
                  <a:pt x="167" y="40"/>
                  <a:pt x="165" y="40"/>
                </a:cubicBezTo>
                <a:cubicBezTo>
                  <a:pt x="163" y="41"/>
                  <a:pt x="159" y="42"/>
                  <a:pt x="150" y="43"/>
                </a:cubicBezTo>
                <a:cubicBezTo>
                  <a:pt x="144" y="43"/>
                  <a:pt x="141" y="43"/>
                  <a:pt x="139" y="43"/>
                </a:cubicBezTo>
                <a:cubicBezTo>
                  <a:pt x="135" y="43"/>
                  <a:pt x="133" y="42"/>
                  <a:pt x="131" y="41"/>
                </a:cubicBezTo>
                <a:cubicBezTo>
                  <a:pt x="130" y="40"/>
                  <a:pt x="127" y="38"/>
                  <a:pt x="118" y="35"/>
                </a:cubicBezTo>
                <a:cubicBezTo>
                  <a:pt x="107" y="31"/>
                  <a:pt x="104" y="30"/>
                  <a:pt x="103" y="25"/>
                </a:cubicBezTo>
                <a:cubicBezTo>
                  <a:pt x="103" y="25"/>
                  <a:pt x="103" y="24"/>
                  <a:pt x="103" y="23"/>
                </a:cubicBezTo>
                <a:cubicBezTo>
                  <a:pt x="101" y="22"/>
                  <a:pt x="100" y="22"/>
                  <a:pt x="100" y="22"/>
                </a:cubicBezTo>
                <a:cubicBezTo>
                  <a:pt x="99" y="22"/>
                  <a:pt x="98" y="22"/>
                  <a:pt x="97" y="22"/>
                </a:cubicBezTo>
                <a:cubicBezTo>
                  <a:pt x="95" y="23"/>
                  <a:pt x="91" y="23"/>
                  <a:pt x="87" y="22"/>
                </a:cubicBezTo>
                <a:cubicBezTo>
                  <a:pt x="83" y="21"/>
                  <a:pt x="81" y="21"/>
                  <a:pt x="79" y="18"/>
                </a:cubicBezTo>
                <a:cubicBezTo>
                  <a:pt x="78" y="15"/>
                  <a:pt x="78" y="13"/>
                  <a:pt x="79" y="11"/>
                </a:cubicBezTo>
                <a:cubicBezTo>
                  <a:pt x="79" y="10"/>
                  <a:pt x="79" y="9"/>
                  <a:pt x="78" y="6"/>
                </a:cubicBezTo>
                <a:cubicBezTo>
                  <a:pt x="78" y="5"/>
                  <a:pt x="78" y="5"/>
                  <a:pt x="78" y="5"/>
                </a:cubicBezTo>
                <a:cubicBezTo>
                  <a:pt x="77" y="3"/>
                  <a:pt x="77" y="2"/>
                  <a:pt x="76" y="1"/>
                </a:cubicBezTo>
                <a:cubicBezTo>
                  <a:pt x="76" y="1"/>
                  <a:pt x="76" y="0"/>
                  <a:pt x="75" y="0"/>
                </a:cubicBezTo>
                <a:cubicBezTo>
                  <a:pt x="75" y="0"/>
                  <a:pt x="75" y="0"/>
                  <a:pt x="74" y="0"/>
                </a:cubicBezTo>
                <a:cubicBezTo>
                  <a:pt x="73" y="0"/>
                  <a:pt x="70" y="0"/>
                  <a:pt x="67" y="1"/>
                </a:cubicBezTo>
                <a:cubicBezTo>
                  <a:pt x="65" y="1"/>
                  <a:pt x="65" y="2"/>
                  <a:pt x="65" y="2"/>
                </a:cubicBezTo>
                <a:cubicBezTo>
                  <a:pt x="64" y="2"/>
                  <a:pt x="64" y="2"/>
                  <a:pt x="64" y="2"/>
                </a:cubicBezTo>
                <a:cubicBezTo>
                  <a:pt x="63" y="4"/>
                  <a:pt x="62" y="7"/>
                  <a:pt x="57" y="12"/>
                </a:cubicBezTo>
                <a:cubicBezTo>
                  <a:pt x="53" y="16"/>
                  <a:pt x="51" y="17"/>
                  <a:pt x="49" y="17"/>
                </a:cubicBezTo>
                <a:cubicBezTo>
                  <a:pt x="48" y="17"/>
                  <a:pt x="47" y="17"/>
                  <a:pt x="47" y="17"/>
                </a:cubicBezTo>
                <a:cubicBezTo>
                  <a:pt x="46" y="16"/>
                  <a:pt x="45" y="16"/>
                  <a:pt x="43" y="16"/>
                </a:cubicBezTo>
                <a:cubicBezTo>
                  <a:pt x="41" y="17"/>
                  <a:pt x="39" y="17"/>
                  <a:pt x="37" y="17"/>
                </a:cubicBezTo>
                <a:cubicBezTo>
                  <a:pt x="37" y="20"/>
                  <a:pt x="37" y="27"/>
                  <a:pt x="33" y="39"/>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1" name="Freeform 40"/>
          <p:cNvSpPr>
            <a:spLocks/>
          </p:cNvSpPr>
          <p:nvPr/>
        </p:nvSpPr>
        <p:spPr bwMode="auto">
          <a:xfrm>
            <a:off x="9820670" y="5736166"/>
            <a:ext cx="708472" cy="1251634"/>
          </a:xfrm>
          <a:custGeom>
            <a:avLst/>
            <a:gdLst>
              <a:gd name="T0" fmla="*/ 56 w 196"/>
              <a:gd name="T1" fmla="*/ 41 h 347"/>
              <a:gd name="T2" fmla="*/ 50 w 196"/>
              <a:gd name="T3" fmla="*/ 62 h 347"/>
              <a:gd name="T4" fmla="*/ 26 w 196"/>
              <a:gd name="T5" fmla="*/ 66 h 347"/>
              <a:gd name="T6" fmla="*/ 12 w 196"/>
              <a:gd name="T7" fmla="*/ 79 h 347"/>
              <a:gd name="T8" fmla="*/ 19 w 196"/>
              <a:gd name="T9" fmla="*/ 108 h 347"/>
              <a:gd name="T10" fmla="*/ 7 w 196"/>
              <a:gd name="T11" fmla="*/ 137 h 347"/>
              <a:gd name="T12" fmla="*/ 5 w 196"/>
              <a:gd name="T13" fmla="*/ 139 h 347"/>
              <a:gd name="T14" fmla="*/ 4 w 196"/>
              <a:gd name="T15" fmla="*/ 140 h 347"/>
              <a:gd name="T16" fmla="*/ 2 w 196"/>
              <a:gd name="T17" fmla="*/ 142 h 347"/>
              <a:gd name="T18" fmla="*/ 1 w 196"/>
              <a:gd name="T19" fmla="*/ 144 h 347"/>
              <a:gd name="T20" fmla="*/ 1 w 196"/>
              <a:gd name="T21" fmla="*/ 146 h 347"/>
              <a:gd name="T22" fmla="*/ 11 w 196"/>
              <a:gd name="T23" fmla="*/ 196 h 347"/>
              <a:gd name="T24" fmla="*/ 32 w 196"/>
              <a:gd name="T25" fmla="*/ 206 h 347"/>
              <a:gd name="T26" fmla="*/ 39 w 196"/>
              <a:gd name="T27" fmla="*/ 232 h 347"/>
              <a:gd name="T28" fmla="*/ 42 w 196"/>
              <a:gd name="T29" fmla="*/ 234 h 347"/>
              <a:gd name="T30" fmla="*/ 43 w 196"/>
              <a:gd name="T31" fmla="*/ 235 h 347"/>
              <a:gd name="T32" fmla="*/ 49 w 196"/>
              <a:gd name="T33" fmla="*/ 234 h 347"/>
              <a:gd name="T34" fmla="*/ 67 w 196"/>
              <a:gd name="T35" fmla="*/ 237 h 347"/>
              <a:gd name="T36" fmla="*/ 65 w 196"/>
              <a:gd name="T37" fmla="*/ 263 h 347"/>
              <a:gd name="T38" fmla="*/ 61 w 196"/>
              <a:gd name="T39" fmla="*/ 288 h 347"/>
              <a:gd name="T40" fmla="*/ 76 w 196"/>
              <a:gd name="T41" fmla="*/ 285 h 347"/>
              <a:gd name="T42" fmla="*/ 97 w 196"/>
              <a:gd name="T43" fmla="*/ 310 h 347"/>
              <a:gd name="T44" fmla="*/ 111 w 196"/>
              <a:gd name="T45" fmla="*/ 344 h 347"/>
              <a:gd name="T46" fmla="*/ 112 w 196"/>
              <a:gd name="T47" fmla="*/ 346 h 347"/>
              <a:gd name="T48" fmla="*/ 113 w 196"/>
              <a:gd name="T49" fmla="*/ 346 h 347"/>
              <a:gd name="T50" fmla="*/ 128 w 196"/>
              <a:gd name="T51" fmla="*/ 340 h 347"/>
              <a:gd name="T52" fmla="*/ 141 w 196"/>
              <a:gd name="T53" fmla="*/ 338 h 347"/>
              <a:gd name="T54" fmla="*/ 155 w 196"/>
              <a:gd name="T55" fmla="*/ 324 h 347"/>
              <a:gd name="T56" fmla="*/ 165 w 196"/>
              <a:gd name="T57" fmla="*/ 324 h 347"/>
              <a:gd name="T58" fmla="*/ 168 w 196"/>
              <a:gd name="T59" fmla="*/ 322 h 347"/>
              <a:gd name="T60" fmla="*/ 172 w 196"/>
              <a:gd name="T61" fmla="*/ 318 h 347"/>
              <a:gd name="T62" fmla="*/ 175 w 196"/>
              <a:gd name="T63" fmla="*/ 315 h 347"/>
              <a:gd name="T64" fmla="*/ 180 w 196"/>
              <a:gd name="T65" fmla="*/ 309 h 347"/>
              <a:gd name="T66" fmla="*/ 183 w 196"/>
              <a:gd name="T67" fmla="*/ 305 h 347"/>
              <a:gd name="T68" fmla="*/ 179 w 196"/>
              <a:gd name="T69" fmla="*/ 300 h 347"/>
              <a:gd name="T70" fmla="*/ 186 w 196"/>
              <a:gd name="T71" fmla="*/ 242 h 347"/>
              <a:gd name="T72" fmla="*/ 196 w 196"/>
              <a:gd name="T73" fmla="*/ 207 h 347"/>
              <a:gd name="T74" fmla="*/ 179 w 196"/>
              <a:gd name="T75" fmla="*/ 134 h 347"/>
              <a:gd name="T76" fmla="*/ 177 w 196"/>
              <a:gd name="T77" fmla="*/ 123 h 347"/>
              <a:gd name="T78" fmla="*/ 176 w 196"/>
              <a:gd name="T79" fmla="*/ 114 h 347"/>
              <a:gd name="T80" fmla="*/ 176 w 196"/>
              <a:gd name="T81" fmla="*/ 103 h 347"/>
              <a:gd name="T82" fmla="*/ 176 w 196"/>
              <a:gd name="T83" fmla="*/ 93 h 347"/>
              <a:gd name="T84" fmla="*/ 177 w 196"/>
              <a:gd name="T85" fmla="*/ 80 h 347"/>
              <a:gd name="T86" fmla="*/ 178 w 196"/>
              <a:gd name="T87" fmla="*/ 72 h 347"/>
              <a:gd name="T88" fmla="*/ 179 w 196"/>
              <a:gd name="T89" fmla="*/ 62 h 347"/>
              <a:gd name="T90" fmla="*/ 181 w 196"/>
              <a:gd name="T91" fmla="*/ 55 h 347"/>
              <a:gd name="T92" fmla="*/ 182 w 196"/>
              <a:gd name="T93" fmla="*/ 48 h 347"/>
              <a:gd name="T94" fmla="*/ 157 w 196"/>
              <a:gd name="T9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6" h="347">
                <a:moveTo>
                  <a:pt x="157" y="0"/>
                </a:moveTo>
                <a:cubicBezTo>
                  <a:pt x="144" y="15"/>
                  <a:pt x="109" y="50"/>
                  <a:pt x="79" y="50"/>
                </a:cubicBezTo>
                <a:cubicBezTo>
                  <a:pt x="71" y="50"/>
                  <a:pt x="63" y="47"/>
                  <a:pt x="56" y="41"/>
                </a:cubicBezTo>
                <a:cubicBezTo>
                  <a:pt x="56" y="42"/>
                  <a:pt x="56" y="43"/>
                  <a:pt x="56" y="44"/>
                </a:cubicBezTo>
                <a:cubicBezTo>
                  <a:pt x="57" y="53"/>
                  <a:pt x="57" y="57"/>
                  <a:pt x="55" y="59"/>
                </a:cubicBezTo>
                <a:cubicBezTo>
                  <a:pt x="54" y="60"/>
                  <a:pt x="53" y="62"/>
                  <a:pt x="50" y="62"/>
                </a:cubicBezTo>
                <a:cubicBezTo>
                  <a:pt x="49" y="62"/>
                  <a:pt x="48" y="61"/>
                  <a:pt x="47" y="61"/>
                </a:cubicBezTo>
                <a:cubicBezTo>
                  <a:pt x="45" y="60"/>
                  <a:pt x="41" y="60"/>
                  <a:pt x="37" y="62"/>
                </a:cubicBezTo>
                <a:cubicBezTo>
                  <a:pt x="32" y="64"/>
                  <a:pt x="29" y="65"/>
                  <a:pt x="26" y="66"/>
                </a:cubicBezTo>
                <a:cubicBezTo>
                  <a:pt x="22" y="68"/>
                  <a:pt x="20" y="69"/>
                  <a:pt x="15" y="71"/>
                </a:cubicBezTo>
                <a:cubicBezTo>
                  <a:pt x="12" y="72"/>
                  <a:pt x="11" y="73"/>
                  <a:pt x="11" y="73"/>
                </a:cubicBezTo>
                <a:cubicBezTo>
                  <a:pt x="11" y="74"/>
                  <a:pt x="12" y="77"/>
                  <a:pt x="12" y="79"/>
                </a:cubicBezTo>
                <a:cubicBezTo>
                  <a:pt x="12" y="80"/>
                  <a:pt x="12" y="80"/>
                  <a:pt x="12" y="80"/>
                </a:cubicBezTo>
                <a:cubicBezTo>
                  <a:pt x="13" y="82"/>
                  <a:pt x="13" y="84"/>
                  <a:pt x="14" y="86"/>
                </a:cubicBezTo>
                <a:cubicBezTo>
                  <a:pt x="16" y="91"/>
                  <a:pt x="17" y="97"/>
                  <a:pt x="19" y="108"/>
                </a:cubicBezTo>
                <a:cubicBezTo>
                  <a:pt x="21" y="120"/>
                  <a:pt x="19" y="124"/>
                  <a:pt x="15" y="128"/>
                </a:cubicBezTo>
                <a:cubicBezTo>
                  <a:pt x="14" y="129"/>
                  <a:pt x="14" y="129"/>
                  <a:pt x="13" y="131"/>
                </a:cubicBezTo>
                <a:cubicBezTo>
                  <a:pt x="13" y="133"/>
                  <a:pt x="11" y="136"/>
                  <a:pt x="7" y="137"/>
                </a:cubicBezTo>
                <a:cubicBezTo>
                  <a:pt x="7" y="137"/>
                  <a:pt x="7" y="137"/>
                  <a:pt x="7" y="137"/>
                </a:cubicBezTo>
                <a:cubicBezTo>
                  <a:pt x="6" y="138"/>
                  <a:pt x="6" y="138"/>
                  <a:pt x="6" y="138"/>
                </a:cubicBezTo>
                <a:cubicBezTo>
                  <a:pt x="6" y="138"/>
                  <a:pt x="6" y="138"/>
                  <a:pt x="5" y="139"/>
                </a:cubicBezTo>
                <a:cubicBezTo>
                  <a:pt x="5" y="139"/>
                  <a:pt x="5" y="139"/>
                  <a:pt x="5" y="139"/>
                </a:cubicBezTo>
                <a:cubicBezTo>
                  <a:pt x="5" y="139"/>
                  <a:pt x="4" y="140"/>
                  <a:pt x="4" y="140"/>
                </a:cubicBezTo>
                <a:cubicBezTo>
                  <a:pt x="4" y="140"/>
                  <a:pt x="4" y="140"/>
                  <a:pt x="4" y="140"/>
                </a:cubicBezTo>
                <a:cubicBezTo>
                  <a:pt x="3" y="141"/>
                  <a:pt x="3" y="141"/>
                  <a:pt x="3" y="141"/>
                </a:cubicBezTo>
                <a:cubicBezTo>
                  <a:pt x="3" y="141"/>
                  <a:pt x="3" y="142"/>
                  <a:pt x="3" y="142"/>
                </a:cubicBezTo>
                <a:cubicBezTo>
                  <a:pt x="2" y="142"/>
                  <a:pt x="2" y="142"/>
                  <a:pt x="2" y="142"/>
                </a:cubicBezTo>
                <a:cubicBezTo>
                  <a:pt x="2" y="143"/>
                  <a:pt x="2" y="143"/>
                  <a:pt x="2" y="143"/>
                </a:cubicBezTo>
                <a:cubicBezTo>
                  <a:pt x="2" y="143"/>
                  <a:pt x="2" y="143"/>
                  <a:pt x="1" y="144"/>
                </a:cubicBezTo>
                <a:cubicBezTo>
                  <a:pt x="1" y="144"/>
                  <a:pt x="1" y="144"/>
                  <a:pt x="1" y="144"/>
                </a:cubicBezTo>
                <a:cubicBezTo>
                  <a:pt x="1" y="144"/>
                  <a:pt x="1" y="144"/>
                  <a:pt x="1" y="145"/>
                </a:cubicBezTo>
                <a:cubicBezTo>
                  <a:pt x="1" y="145"/>
                  <a:pt x="1" y="145"/>
                  <a:pt x="1" y="145"/>
                </a:cubicBezTo>
                <a:cubicBezTo>
                  <a:pt x="1" y="145"/>
                  <a:pt x="1" y="145"/>
                  <a:pt x="1" y="146"/>
                </a:cubicBezTo>
                <a:cubicBezTo>
                  <a:pt x="1" y="148"/>
                  <a:pt x="1" y="150"/>
                  <a:pt x="1" y="152"/>
                </a:cubicBezTo>
                <a:cubicBezTo>
                  <a:pt x="1" y="156"/>
                  <a:pt x="1" y="160"/>
                  <a:pt x="1" y="165"/>
                </a:cubicBezTo>
                <a:cubicBezTo>
                  <a:pt x="0" y="171"/>
                  <a:pt x="6" y="193"/>
                  <a:pt x="11" y="196"/>
                </a:cubicBezTo>
                <a:cubicBezTo>
                  <a:pt x="14" y="197"/>
                  <a:pt x="17" y="198"/>
                  <a:pt x="19" y="198"/>
                </a:cubicBezTo>
                <a:cubicBezTo>
                  <a:pt x="23" y="198"/>
                  <a:pt x="26" y="199"/>
                  <a:pt x="30" y="204"/>
                </a:cubicBezTo>
                <a:cubicBezTo>
                  <a:pt x="31" y="205"/>
                  <a:pt x="32" y="206"/>
                  <a:pt x="32" y="206"/>
                </a:cubicBezTo>
                <a:cubicBezTo>
                  <a:pt x="37" y="212"/>
                  <a:pt x="40" y="217"/>
                  <a:pt x="41" y="222"/>
                </a:cubicBezTo>
                <a:cubicBezTo>
                  <a:pt x="41" y="226"/>
                  <a:pt x="40" y="228"/>
                  <a:pt x="40" y="230"/>
                </a:cubicBezTo>
                <a:cubicBezTo>
                  <a:pt x="39" y="231"/>
                  <a:pt x="39" y="231"/>
                  <a:pt x="39" y="232"/>
                </a:cubicBezTo>
                <a:cubicBezTo>
                  <a:pt x="39" y="232"/>
                  <a:pt x="39" y="232"/>
                  <a:pt x="39" y="232"/>
                </a:cubicBezTo>
                <a:cubicBezTo>
                  <a:pt x="40" y="233"/>
                  <a:pt x="40" y="233"/>
                  <a:pt x="40" y="233"/>
                </a:cubicBezTo>
                <a:cubicBezTo>
                  <a:pt x="41" y="234"/>
                  <a:pt x="41" y="234"/>
                  <a:pt x="42" y="234"/>
                </a:cubicBezTo>
                <a:cubicBezTo>
                  <a:pt x="42" y="234"/>
                  <a:pt x="42" y="234"/>
                  <a:pt x="42" y="234"/>
                </a:cubicBezTo>
                <a:cubicBezTo>
                  <a:pt x="42" y="235"/>
                  <a:pt x="42" y="235"/>
                  <a:pt x="42" y="235"/>
                </a:cubicBezTo>
                <a:cubicBezTo>
                  <a:pt x="42" y="235"/>
                  <a:pt x="43" y="235"/>
                  <a:pt x="43" y="235"/>
                </a:cubicBezTo>
                <a:cubicBezTo>
                  <a:pt x="43" y="235"/>
                  <a:pt x="43" y="235"/>
                  <a:pt x="43" y="235"/>
                </a:cubicBezTo>
                <a:cubicBezTo>
                  <a:pt x="44" y="235"/>
                  <a:pt x="44" y="235"/>
                  <a:pt x="44" y="235"/>
                </a:cubicBezTo>
                <a:cubicBezTo>
                  <a:pt x="45" y="235"/>
                  <a:pt x="47" y="234"/>
                  <a:pt x="49" y="234"/>
                </a:cubicBezTo>
                <a:cubicBezTo>
                  <a:pt x="52" y="234"/>
                  <a:pt x="54" y="233"/>
                  <a:pt x="56" y="232"/>
                </a:cubicBezTo>
                <a:cubicBezTo>
                  <a:pt x="57" y="231"/>
                  <a:pt x="58" y="230"/>
                  <a:pt x="60" y="230"/>
                </a:cubicBezTo>
                <a:cubicBezTo>
                  <a:pt x="64" y="230"/>
                  <a:pt x="66" y="235"/>
                  <a:pt x="67" y="237"/>
                </a:cubicBezTo>
                <a:cubicBezTo>
                  <a:pt x="68" y="240"/>
                  <a:pt x="69" y="242"/>
                  <a:pt x="70" y="243"/>
                </a:cubicBezTo>
                <a:cubicBezTo>
                  <a:pt x="72" y="246"/>
                  <a:pt x="75" y="251"/>
                  <a:pt x="70" y="258"/>
                </a:cubicBezTo>
                <a:cubicBezTo>
                  <a:pt x="68" y="260"/>
                  <a:pt x="66" y="262"/>
                  <a:pt x="65" y="263"/>
                </a:cubicBezTo>
                <a:cubicBezTo>
                  <a:pt x="62" y="265"/>
                  <a:pt x="61" y="266"/>
                  <a:pt x="62" y="273"/>
                </a:cubicBezTo>
                <a:cubicBezTo>
                  <a:pt x="62" y="277"/>
                  <a:pt x="62" y="281"/>
                  <a:pt x="61" y="285"/>
                </a:cubicBezTo>
                <a:cubicBezTo>
                  <a:pt x="61" y="286"/>
                  <a:pt x="61" y="287"/>
                  <a:pt x="61" y="288"/>
                </a:cubicBezTo>
                <a:cubicBezTo>
                  <a:pt x="61" y="288"/>
                  <a:pt x="62" y="288"/>
                  <a:pt x="62" y="288"/>
                </a:cubicBezTo>
                <a:cubicBezTo>
                  <a:pt x="64" y="287"/>
                  <a:pt x="66" y="287"/>
                  <a:pt x="68" y="286"/>
                </a:cubicBezTo>
                <a:cubicBezTo>
                  <a:pt x="71" y="286"/>
                  <a:pt x="73" y="285"/>
                  <a:pt x="76" y="285"/>
                </a:cubicBezTo>
                <a:cubicBezTo>
                  <a:pt x="79" y="285"/>
                  <a:pt x="82" y="286"/>
                  <a:pt x="84" y="289"/>
                </a:cubicBezTo>
                <a:cubicBezTo>
                  <a:pt x="90" y="296"/>
                  <a:pt x="92" y="301"/>
                  <a:pt x="95" y="308"/>
                </a:cubicBezTo>
                <a:cubicBezTo>
                  <a:pt x="95" y="310"/>
                  <a:pt x="95" y="310"/>
                  <a:pt x="97" y="310"/>
                </a:cubicBezTo>
                <a:cubicBezTo>
                  <a:pt x="98" y="311"/>
                  <a:pt x="101" y="312"/>
                  <a:pt x="103" y="315"/>
                </a:cubicBezTo>
                <a:cubicBezTo>
                  <a:pt x="103" y="316"/>
                  <a:pt x="104" y="316"/>
                  <a:pt x="104" y="317"/>
                </a:cubicBezTo>
                <a:cubicBezTo>
                  <a:pt x="109" y="325"/>
                  <a:pt x="110" y="335"/>
                  <a:pt x="111" y="344"/>
                </a:cubicBezTo>
                <a:cubicBezTo>
                  <a:pt x="111" y="344"/>
                  <a:pt x="111" y="344"/>
                  <a:pt x="111" y="345"/>
                </a:cubicBezTo>
                <a:cubicBezTo>
                  <a:pt x="111" y="345"/>
                  <a:pt x="111" y="345"/>
                  <a:pt x="112" y="345"/>
                </a:cubicBezTo>
                <a:cubicBezTo>
                  <a:pt x="112" y="346"/>
                  <a:pt x="112" y="346"/>
                  <a:pt x="112" y="346"/>
                </a:cubicBezTo>
                <a:cubicBezTo>
                  <a:pt x="112" y="346"/>
                  <a:pt x="112" y="346"/>
                  <a:pt x="112" y="347"/>
                </a:cubicBezTo>
                <a:cubicBezTo>
                  <a:pt x="112" y="346"/>
                  <a:pt x="112" y="346"/>
                  <a:pt x="112" y="346"/>
                </a:cubicBezTo>
                <a:cubicBezTo>
                  <a:pt x="113" y="346"/>
                  <a:pt x="113" y="346"/>
                  <a:pt x="113" y="346"/>
                </a:cubicBezTo>
                <a:cubicBezTo>
                  <a:pt x="115" y="345"/>
                  <a:pt x="117" y="344"/>
                  <a:pt x="119" y="343"/>
                </a:cubicBezTo>
                <a:cubicBezTo>
                  <a:pt x="119" y="343"/>
                  <a:pt x="119" y="343"/>
                  <a:pt x="120" y="342"/>
                </a:cubicBezTo>
                <a:cubicBezTo>
                  <a:pt x="122" y="341"/>
                  <a:pt x="125" y="340"/>
                  <a:pt x="128" y="340"/>
                </a:cubicBezTo>
                <a:cubicBezTo>
                  <a:pt x="128" y="340"/>
                  <a:pt x="129" y="340"/>
                  <a:pt x="129" y="339"/>
                </a:cubicBezTo>
                <a:cubicBezTo>
                  <a:pt x="131" y="339"/>
                  <a:pt x="132" y="339"/>
                  <a:pt x="134" y="339"/>
                </a:cubicBezTo>
                <a:cubicBezTo>
                  <a:pt x="138" y="338"/>
                  <a:pt x="140" y="338"/>
                  <a:pt x="141" y="338"/>
                </a:cubicBezTo>
                <a:cubicBezTo>
                  <a:pt x="143" y="338"/>
                  <a:pt x="144" y="338"/>
                  <a:pt x="144" y="339"/>
                </a:cubicBezTo>
                <a:cubicBezTo>
                  <a:pt x="145" y="338"/>
                  <a:pt x="145" y="336"/>
                  <a:pt x="146" y="334"/>
                </a:cubicBezTo>
                <a:cubicBezTo>
                  <a:pt x="148" y="328"/>
                  <a:pt x="150" y="324"/>
                  <a:pt x="155" y="324"/>
                </a:cubicBezTo>
                <a:cubicBezTo>
                  <a:pt x="156" y="324"/>
                  <a:pt x="157" y="324"/>
                  <a:pt x="158" y="324"/>
                </a:cubicBezTo>
                <a:cubicBezTo>
                  <a:pt x="159" y="324"/>
                  <a:pt x="161" y="324"/>
                  <a:pt x="163" y="324"/>
                </a:cubicBezTo>
                <a:cubicBezTo>
                  <a:pt x="164" y="324"/>
                  <a:pt x="164" y="324"/>
                  <a:pt x="165" y="324"/>
                </a:cubicBezTo>
                <a:cubicBezTo>
                  <a:pt x="165" y="324"/>
                  <a:pt x="165" y="324"/>
                  <a:pt x="165" y="324"/>
                </a:cubicBezTo>
                <a:cubicBezTo>
                  <a:pt x="166" y="323"/>
                  <a:pt x="166" y="323"/>
                  <a:pt x="167" y="322"/>
                </a:cubicBezTo>
                <a:cubicBezTo>
                  <a:pt x="167" y="322"/>
                  <a:pt x="167" y="322"/>
                  <a:pt x="168" y="322"/>
                </a:cubicBezTo>
                <a:cubicBezTo>
                  <a:pt x="168" y="322"/>
                  <a:pt x="169" y="321"/>
                  <a:pt x="170" y="320"/>
                </a:cubicBezTo>
                <a:cubicBezTo>
                  <a:pt x="170" y="320"/>
                  <a:pt x="170" y="320"/>
                  <a:pt x="170" y="320"/>
                </a:cubicBezTo>
                <a:cubicBezTo>
                  <a:pt x="171" y="320"/>
                  <a:pt x="171" y="319"/>
                  <a:pt x="172" y="318"/>
                </a:cubicBezTo>
                <a:cubicBezTo>
                  <a:pt x="172" y="318"/>
                  <a:pt x="172" y="318"/>
                  <a:pt x="173" y="318"/>
                </a:cubicBezTo>
                <a:cubicBezTo>
                  <a:pt x="173" y="317"/>
                  <a:pt x="174" y="316"/>
                  <a:pt x="175" y="315"/>
                </a:cubicBezTo>
                <a:cubicBezTo>
                  <a:pt x="175" y="315"/>
                  <a:pt x="175" y="315"/>
                  <a:pt x="175" y="315"/>
                </a:cubicBezTo>
                <a:cubicBezTo>
                  <a:pt x="176" y="314"/>
                  <a:pt x="177" y="313"/>
                  <a:pt x="178" y="312"/>
                </a:cubicBezTo>
                <a:cubicBezTo>
                  <a:pt x="178" y="312"/>
                  <a:pt x="178" y="312"/>
                  <a:pt x="178" y="312"/>
                </a:cubicBezTo>
                <a:cubicBezTo>
                  <a:pt x="179" y="311"/>
                  <a:pt x="180" y="310"/>
                  <a:pt x="180" y="309"/>
                </a:cubicBezTo>
                <a:cubicBezTo>
                  <a:pt x="180" y="309"/>
                  <a:pt x="181" y="308"/>
                  <a:pt x="181" y="308"/>
                </a:cubicBezTo>
                <a:cubicBezTo>
                  <a:pt x="181" y="307"/>
                  <a:pt x="182" y="306"/>
                  <a:pt x="183" y="305"/>
                </a:cubicBezTo>
                <a:cubicBezTo>
                  <a:pt x="183" y="305"/>
                  <a:pt x="183" y="305"/>
                  <a:pt x="183" y="305"/>
                </a:cubicBezTo>
                <a:cubicBezTo>
                  <a:pt x="183" y="305"/>
                  <a:pt x="182" y="304"/>
                  <a:pt x="182" y="304"/>
                </a:cubicBezTo>
                <a:cubicBezTo>
                  <a:pt x="181" y="303"/>
                  <a:pt x="181" y="303"/>
                  <a:pt x="181" y="303"/>
                </a:cubicBezTo>
                <a:cubicBezTo>
                  <a:pt x="180" y="302"/>
                  <a:pt x="180" y="301"/>
                  <a:pt x="179" y="300"/>
                </a:cubicBezTo>
                <a:cubicBezTo>
                  <a:pt x="174" y="291"/>
                  <a:pt x="173" y="277"/>
                  <a:pt x="176" y="261"/>
                </a:cubicBezTo>
                <a:cubicBezTo>
                  <a:pt x="178" y="250"/>
                  <a:pt x="181" y="247"/>
                  <a:pt x="184" y="245"/>
                </a:cubicBezTo>
                <a:cubicBezTo>
                  <a:pt x="185" y="244"/>
                  <a:pt x="185" y="243"/>
                  <a:pt x="186" y="242"/>
                </a:cubicBezTo>
                <a:cubicBezTo>
                  <a:pt x="187" y="240"/>
                  <a:pt x="188" y="235"/>
                  <a:pt x="189" y="230"/>
                </a:cubicBezTo>
                <a:cubicBezTo>
                  <a:pt x="191" y="224"/>
                  <a:pt x="193" y="217"/>
                  <a:pt x="195" y="210"/>
                </a:cubicBezTo>
                <a:cubicBezTo>
                  <a:pt x="196" y="209"/>
                  <a:pt x="196" y="208"/>
                  <a:pt x="196" y="207"/>
                </a:cubicBezTo>
                <a:cubicBezTo>
                  <a:pt x="194" y="206"/>
                  <a:pt x="191" y="204"/>
                  <a:pt x="190" y="199"/>
                </a:cubicBezTo>
                <a:cubicBezTo>
                  <a:pt x="188" y="195"/>
                  <a:pt x="187" y="188"/>
                  <a:pt x="186" y="179"/>
                </a:cubicBezTo>
                <a:cubicBezTo>
                  <a:pt x="185" y="167"/>
                  <a:pt x="184" y="151"/>
                  <a:pt x="179" y="134"/>
                </a:cubicBezTo>
                <a:cubicBezTo>
                  <a:pt x="179" y="132"/>
                  <a:pt x="178" y="130"/>
                  <a:pt x="178" y="128"/>
                </a:cubicBezTo>
                <a:cubicBezTo>
                  <a:pt x="178" y="128"/>
                  <a:pt x="178" y="127"/>
                  <a:pt x="178" y="126"/>
                </a:cubicBezTo>
                <a:cubicBezTo>
                  <a:pt x="177" y="125"/>
                  <a:pt x="177" y="124"/>
                  <a:pt x="177" y="123"/>
                </a:cubicBezTo>
                <a:cubicBezTo>
                  <a:pt x="177" y="122"/>
                  <a:pt x="177" y="121"/>
                  <a:pt x="177" y="120"/>
                </a:cubicBezTo>
                <a:cubicBezTo>
                  <a:pt x="177" y="119"/>
                  <a:pt x="177" y="118"/>
                  <a:pt x="176" y="116"/>
                </a:cubicBezTo>
                <a:cubicBezTo>
                  <a:pt x="176" y="115"/>
                  <a:pt x="176" y="115"/>
                  <a:pt x="176" y="114"/>
                </a:cubicBezTo>
                <a:cubicBezTo>
                  <a:pt x="176" y="112"/>
                  <a:pt x="176" y="111"/>
                  <a:pt x="176" y="110"/>
                </a:cubicBezTo>
                <a:cubicBezTo>
                  <a:pt x="176" y="109"/>
                  <a:pt x="176" y="108"/>
                  <a:pt x="176" y="107"/>
                </a:cubicBezTo>
                <a:cubicBezTo>
                  <a:pt x="176" y="106"/>
                  <a:pt x="176" y="104"/>
                  <a:pt x="176" y="103"/>
                </a:cubicBezTo>
                <a:cubicBezTo>
                  <a:pt x="176" y="102"/>
                  <a:pt x="176" y="101"/>
                  <a:pt x="176" y="100"/>
                </a:cubicBezTo>
                <a:cubicBezTo>
                  <a:pt x="176" y="99"/>
                  <a:pt x="176" y="97"/>
                  <a:pt x="176" y="96"/>
                </a:cubicBezTo>
                <a:cubicBezTo>
                  <a:pt x="176" y="95"/>
                  <a:pt x="176" y="94"/>
                  <a:pt x="176" y="93"/>
                </a:cubicBezTo>
                <a:cubicBezTo>
                  <a:pt x="176" y="92"/>
                  <a:pt x="176" y="90"/>
                  <a:pt x="177" y="89"/>
                </a:cubicBezTo>
                <a:cubicBezTo>
                  <a:pt x="177" y="88"/>
                  <a:pt x="177" y="87"/>
                  <a:pt x="177" y="87"/>
                </a:cubicBezTo>
                <a:cubicBezTo>
                  <a:pt x="177" y="85"/>
                  <a:pt x="177" y="82"/>
                  <a:pt x="177" y="80"/>
                </a:cubicBezTo>
                <a:cubicBezTo>
                  <a:pt x="177" y="80"/>
                  <a:pt x="177" y="80"/>
                  <a:pt x="177" y="80"/>
                </a:cubicBezTo>
                <a:cubicBezTo>
                  <a:pt x="177" y="78"/>
                  <a:pt x="178" y="76"/>
                  <a:pt x="178" y="74"/>
                </a:cubicBezTo>
                <a:cubicBezTo>
                  <a:pt x="178" y="73"/>
                  <a:pt x="178" y="72"/>
                  <a:pt x="178" y="72"/>
                </a:cubicBezTo>
                <a:cubicBezTo>
                  <a:pt x="178" y="70"/>
                  <a:pt x="178" y="69"/>
                  <a:pt x="179" y="67"/>
                </a:cubicBezTo>
                <a:cubicBezTo>
                  <a:pt x="179" y="67"/>
                  <a:pt x="179" y="66"/>
                  <a:pt x="179" y="65"/>
                </a:cubicBezTo>
                <a:cubicBezTo>
                  <a:pt x="179" y="64"/>
                  <a:pt x="179" y="63"/>
                  <a:pt x="179" y="62"/>
                </a:cubicBezTo>
                <a:cubicBezTo>
                  <a:pt x="180" y="61"/>
                  <a:pt x="180" y="60"/>
                  <a:pt x="180" y="60"/>
                </a:cubicBezTo>
                <a:cubicBezTo>
                  <a:pt x="180" y="59"/>
                  <a:pt x="180" y="58"/>
                  <a:pt x="180" y="57"/>
                </a:cubicBezTo>
                <a:cubicBezTo>
                  <a:pt x="180" y="56"/>
                  <a:pt x="181" y="55"/>
                  <a:pt x="181" y="55"/>
                </a:cubicBezTo>
                <a:cubicBezTo>
                  <a:pt x="181" y="54"/>
                  <a:pt x="181" y="53"/>
                  <a:pt x="181" y="52"/>
                </a:cubicBezTo>
                <a:cubicBezTo>
                  <a:pt x="181" y="51"/>
                  <a:pt x="181" y="51"/>
                  <a:pt x="182" y="50"/>
                </a:cubicBezTo>
                <a:cubicBezTo>
                  <a:pt x="182" y="49"/>
                  <a:pt x="182" y="49"/>
                  <a:pt x="182" y="48"/>
                </a:cubicBezTo>
                <a:cubicBezTo>
                  <a:pt x="182" y="48"/>
                  <a:pt x="182" y="47"/>
                  <a:pt x="183" y="47"/>
                </a:cubicBezTo>
                <a:cubicBezTo>
                  <a:pt x="183" y="46"/>
                  <a:pt x="183" y="46"/>
                  <a:pt x="183" y="46"/>
                </a:cubicBezTo>
                <a:cubicBezTo>
                  <a:pt x="165" y="30"/>
                  <a:pt x="159" y="12"/>
                  <a:pt x="157" y="0"/>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2" name="Freeform 41"/>
          <p:cNvSpPr>
            <a:spLocks/>
          </p:cNvSpPr>
          <p:nvPr/>
        </p:nvSpPr>
        <p:spPr bwMode="auto">
          <a:xfrm>
            <a:off x="9046588" y="6203231"/>
            <a:ext cx="1214896" cy="1060084"/>
          </a:xfrm>
          <a:custGeom>
            <a:avLst/>
            <a:gdLst>
              <a:gd name="T0" fmla="*/ 208 w 337"/>
              <a:gd name="T1" fmla="*/ 5 h 294"/>
              <a:gd name="T2" fmla="*/ 173 w 337"/>
              <a:gd name="T3" fmla="*/ 0 h 294"/>
              <a:gd name="T4" fmla="*/ 0 w 337"/>
              <a:gd name="T5" fmla="*/ 7 h 294"/>
              <a:gd name="T6" fmla="*/ 38 w 337"/>
              <a:gd name="T7" fmla="*/ 48 h 294"/>
              <a:gd name="T8" fmla="*/ 33 w 337"/>
              <a:gd name="T9" fmla="*/ 78 h 294"/>
              <a:gd name="T10" fmla="*/ 57 w 337"/>
              <a:gd name="T11" fmla="*/ 101 h 294"/>
              <a:gd name="T12" fmla="*/ 56 w 337"/>
              <a:gd name="T13" fmla="*/ 227 h 294"/>
              <a:gd name="T14" fmla="*/ 62 w 337"/>
              <a:gd name="T15" fmla="*/ 268 h 294"/>
              <a:gd name="T16" fmla="*/ 125 w 337"/>
              <a:gd name="T17" fmla="*/ 254 h 294"/>
              <a:gd name="T18" fmla="*/ 150 w 337"/>
              <a:gd name="T19" fmla="*/ 270 h 294"/>
              <a:gd name="T20" fmla="*/ 164 w 337"/>
              <a:gd name="T21" fmla="*/ 277 h 294"/>
              <a:gd name="T22" fmla="*/ 177 w 337"/>
              <a:gd name="T23" fmla="*/ 270 h 294"/>
              <a:gd name="T24" fmla="*/ 228 w 337"/>
              <a:gd name="T25" fmla="*/ 267 h 294"/>
              <a:gd name="T26" fmla="*/ 260 w 337"/>
              <a:gd name="T27" fmla="*/ 267 h 294"/>
              <a:gd name="T28" fmla="*/ 280 w 337"/>
              <a:gd name="T29" fmla="*/ 265 h 294"/>
              <a:gd name="T30" fmla="*/ 297 w 337"/>
              <a:gd name="T31" fmla="*/ 277 h 294"/>
              <a:gd name="T32" fmla="*/ 313 w 337"/>
              <a:gd name="T33" fmla="*/ 293 h 294"/>
              <a:gd name="T34" fmla="*/ 317 w 337"/>
              <a:gd name="T35" fmla="*/ 294 h 294"/>
              <a:gd name="T36" fmla="*/ 318 w 337"/>
              <a:gd name="T37" fmla="*/ 293 h 294"/>
              <a:gd name="T38" fmla="*/ 317 w 337"/>
              <a:gd name="T39" fmla="*/ 272 h 294"/>
              <a:gd name="T40" fmla="*/ 336 w 337"/>
              <a:gd name="T41" fmla="*/ 246 h 294"/>
              <a:gd name="T42" fmla="*/ 333 w 337"/>
              <a:gd name="T43" fmla="*/ 240 h 294"/>
              <a:gd name="T44" fmla="*/ 323 w 337"/>
              <a:gd name="T45" fmla="*/ 227 h 294"/>
              <a:gd name="T46" fmla="*/ 320 w 337"/>
              <a:gd name="T47" fmla="*/ 222 h 294"/>
              <a:gd name="T48" fmla="*/ 312 w 337"/>
              <a:gd name="T49" fmla="*/ 193 h 294"/>
              <a:gd name="T50" fmla="*/ 302 w 337"/>
              <a:gd name="T51" fmla="*/ 182 h 294"/>
              <a:gd name="T52" fmla="*/ 291 w 337"/>
              <a:gd name="T53" fmla="*/ 165 h 294"/>
              <a:gd name="T54" fmla="*/ 278 w 337"/>
              <a:gd name="T55" fmla="*/ 168 h 294"/>
              <a:gd name="T56" fmla="*/ 269 w 337"/>
              <a:gd name="T57" fmla="*/ 166 h 294"/>
              <a:gd name="T58" fmla="*/ 268 w 337"/>
              <a:gd name="T59" fmla="*/ 154 h 294"/>
              <a:gd name="T60" fmla="*/ 275 w 337"/>
              <a:gd name="T61" fmla="*/ 124 h 294"/>
              <a:gd name="T62" fmla="*/ 279 w 337"/>
              <a:gd name="T63" fmla="*/ 120 h 294"/>
              <a:gd name="T64" fmla="*/ 274 w 337"/>
              <a:gd name="T65" fmla="*/ 112 h 294"/>
              <a:gd name="T66" fmla="*/ 265 w 337"/>
              <a:gd name="T67" fmla="*/ 115 h 294"/>
              <a:gd name="T68" fmla="*/ 257 w 337"/>
              <a:gd name="T69" fmla="*/ 115 h 294"/>
              <a:gd name="T70" fmla="*/ 249 w 337"/>
              <a:gd name="T71" fmla="*/ 109 h 294"/>
              <a:gd name="T72" fmla="*/ 247 w 337"/>
              <a:gd name="T73" fmla="*/ 94 h 294"/>
              <a:gd name="T74" fmla="*/ 233 w 337"/>
              <a:gd name="T75" fmla="*/ 78 h 294"/>
              <a:gd name="T76" fmla="*/ 207 w 337"/>
              <a:gd name="T77" fmla="*/ 34 h 294"/>
              <a:gd name="T78" fmla="*/ 207 w 337"/>
              <a:gd name="T79" fmla="*/ 1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7" h="294">
                <a:moveTo>
                  <a:pt x="211" y="6"/>
                </a:moveTo>
                <a:cubicBezTo>
                  <a:pt x="210" y="6"/>
                  <a:pt x="209" y="5"/>
                  <a:pt x="208" y="5"/>
                </a:cubicBezTo>
                <a:cubicBezTo>
                  <a:pt x="206" y="5"/>
                  <a:pt x="205" y="4"/>
                  <a:pt x="203" y="4"/>
                </a:cubicBezTo>
                <a:cubicBezTo>
                  <a:pt x="197" y="2"/>
                  <a:pt x="183" y="0"/>
                  <a:pt x="173" y="0"/>
                </a:cubicBezTo>
                <a:cubicBezTo>
                  <a:pt x="171" y="0"/>
                  <a:pt x="169" y="0"/>
                  <a:pt x="167" y="0"/>
                </a:cubicBezTo>
                <a:cubicBezTo>
                  <a:pt x="158" y="2"/>
                  <a:pt x="29" y="6"/>
                  <a:pt x="0" y="7"/>
                </a:cubicBezTo>
                <a:cubicBezTo>
                  <a:pt x="5" y="21"/>
                  <a:pt x="12" y="32"/>
                  <a:pt x="15" y="35"/>
                </a:cubicBezTo>
                <a:cubicBezTo>
                  <a:pt x="38" y="48"/>
                  <a:pt x="38" y="48"/>
                  <a:pt x="38" y="48"/>
                </a:cubicBezTo>
                <a:cubicBezTo>
                  <a:pt x="28" y="72"/>
                  <a:pt x="28" y="72"/>
                  <a:pt x="28" y="72"/>
                </a:cubicBezTo>
                <a:cubicBezTo>
                  <a:pt x="29" y="74"/>
                  <a:pt x="31" y="78"/>
                  <a:pt x="33" y="78"/>
                </a:cubicBezTo>
                <a:cubicBezTo>
                  <a:pt x="36" y="79"/>
                  <a:pt x="48" y="83"/>
                  <a:pt x="50" y="92"/>
                </a:cubicBezTo>
                <a:cubicBezTo>
                  <a:pt x="51" y="93"/>
                  <a:pt x="54" y="98"/>
                  <a:pt x="57" y="101"/>
                </a:cubicBezTo>
                <a:cubicBezTo>
                  <a:pt x="59" y="102"/>
                  <a:pt x="59" y="102"/>
                  <a:pt x="59" y="102"/>
                </a:cubicBezTo>
                <a:cubicBezTo>
                  <a:pt x="56" y="227"/>
                  <a:pt x="56" y="227"/>
                  <a:pt x="56" y="227"/>
                </a:cubicBezTo>
                <a:cubicBezTo>
                  <a:pt x="51" y="230"/>
                  <a:pt x="51" y="230"/>
                  <a:pt x="51" y="230"/>
                </a:cubicBezTo>
                <a:cubicBezTo>
                  <a:pt x="62" y="268"/>
                  <a:pt x="62" y="268"/>
                  <a:pt x="62" y="268"/>
                </a:cubicBezTo>
                <a:cubicBezTo>
                  <a:pt x="69" y="267"/>
                  <a:pt x="88" y="262"/>
                  <a:pt x="108" y="257"/>
                </a:cubicBezTo>
                <a:cubicBezTo>
                  <a:pt x="117" y="255"/>
                  <a:pt x="122" y="254"/>
                  <a:pt x="125" y="254"/>
                </a:cubicBezTo>
                <a:cubicBezTo>
                  <a:pt x="130" y="254"/>
                  <a:pt x="132" y="256"/>
                  <a:pt x="136" y="259"/>
                </a:cubicBezTo>
                <a:cubicBezTo>
                  <a:pt x="139" y="262"/>
                  <a:pt x="142" y="265"/>
                  <a:pt x="150" y="270"/>
                </a:cubicBezTo>
                <a:cubicBezTo>
                  <a:pt x="154" y="273"/>
                  <a:pt x="162" y="278"/>
                  <a:pt x="163" y="278"/>
                </a:cubicBezTo>
                <a:cubicBezTo>
                  <a:pt x="163" y="278"/>
                  <a:pt x="164" y="277"/>
                  <a:pt x="164" y="277"/>
                </a:cubicBezTo>
                <a:cubicBezTo>
                  <a:pt x="164" y="277"/>
                  <a:pt x="165" y="276"/>
                  <a:pt x="165" y="276"/>
                </a:cubicBezTo>
                <a:cubicBezTo>
                  <a:pt x="167" y="274"/>
                  <a:pt x="170" y="272"/>
                  <a:pt x="177" y="270"/>
                </a:cubicBezTo>
                <a:cubicBezTo>
                  <a:pt x="182" y="268"/>
                  <a:pt x="192" y="267"/>
                  <a:pt x="206" y="267"/>
                </a:cubicBezTo>
                <a:cubicBezTo>
                  <a:pt x="213" y="267"/>
                  <a:pt x="220" y="267"/>
                  <a:pt x="228" y="267"/>
                </a:cubicBezTo>
                <a:cubicBezTo>
                  <a:pt x="235" y="268"/>
                  <a:pt x="241" y="268"/>
                  <a:pt x="247" y="268"/>
                </a:cubicBezTo>
                <a:cubicBezTo>
                  <a:pt x="253" y="268"/>
                  <a:pt x="257" y="268"/>
                  <a:pt x="260" y="267"/>
                </a:cubicBezTo>
                <a:cubicBezTo>
                  <a:pt x="263" y="267"/>
                  <a:pt x="266" y="266"/>
                  <a:pt x="268" y="266"/>
                </a:cubicBezTo>
                <a:cubicBezTo>
                  <a:pt x="274" y="265"/>
                  <a:pt x="277" y="265"/>
                  <a:pt x="280" y="265"/>
                </a:cubicBezTo>
                <a:cubicBezTo>
                  <a:pt x="284" y="265"/>
                  <a:pt x="287" y="266"/>
                  <a:pt x="291" y="269"/>
                </a:cubicBezTo>
                <a:cubicBezTo>
                  <a:pt x="295" y="272"/>
                  <a:pt x="296" y="274"/>
                  <a:pt x="297" y="277"/>
                </a:cubicBezTo>
                <a:cubicBezTo>
                  <a:pt x="298" y="278"/>
                  <a:pt x="299" y="280"/>
                  <a:pt x="302" y="283"/>
                </a:cubicBezTo>
                <a:cubicBezTo>
                  <a:pt x="305" y="286"/>
                  <a:pt x="309" y="290"/>
                  <a:pt x="313" y="293"/>
                </a:cubicBezTo>
                <a:cubicBezTo>
                  <a:pt x="315" y="294"/>
                  <a:pt x="316" y="294"/>
                  <a:pt x="317" y="294"/>
                </a:cubicBezTo>
                <a:cubicBezTo>
                  <a:pt x="317" y="294"/>
                  <a:pt x="317" y="294"/>
                  <a:pt x="317" y="294"/>
                </a:cubicBezTo>
                <a:cubicBezTo>
                  <a:pt x="317" y="294"/>
                  <a:pt x="318" y="294"/>
                  <a:pt x="318" y="293"/>
                </a:cubicBezTo>
                <a:cubicBezTo>
                  <a:pt x="318" y="293"/>
                  <a:pt x="318" y="293"/>
                  <a:pt x="318" y="293"/>
                </a:cubicBezTo>
                <a:cubicBezTo>
                  <a:pt x="319" y="288"/>
                  <a:pt x="319" y="284"/>
                  <a:pt x="318" y="280"/>
                </a:cubicBezTo>
                <a:cubicBezTo>
                  <a:pt x="317" y="278"/>
                  <a:pt x="317" y="275"/>
                  <a:pt x="317" y="272"/>
                </a:cubicBezTo>
                <a:cubicBezTo>
                  <a:pt x="318" y="265"/>
                  <a:pt x="325" y="255"/>
                  <a:pt x="334" y="248"/>
                </a:cubicBezTo>
                <a:cubicBezTo>
                  <a:pt x="335" y="247"/>
                  <a:pt x="336" y="247"/>
                  <a:pt x="336" y="246"/>
                </a:cubicBezTo>
                <a:cubicBezTo>
                  <a:pt x="336" y="246"/>
                  <a:pt x="337" y="246"/>
                  <a:pt x="337" y="246"/>
                </a:cubicBezTo>
                <a:cubicBezTo>
                  <a:pt x="336" y="244"/>
                  <a:pt x="334" y="243"/>
                  <a:pt x="333" y="240"/>
                </a:cubicBezTo>
                <a:cubicBezTo>
                  <a:pt x="332" y="238"/>
                  <a:pt x="330" y="235"/>
                  <a:pt x="328" y="233"/>
                </a:cubicBezTo>
                <a:cubicBezTo>
                  <a:pt x="326" y="231"/>
                  <a:pt x="324" y="229"/>
                  <a:pt x="323" y="227"/>
                </a:cubicBezTo>
                <a:cubicBezTo>
                  <a:pt x="320" y="222"/>
                  <a:pt x="320" y="222"/>
                  <a:pt x="320" y="222"/>
                </a:cubicBezTo>
                <a:cubicBezTo>
                  <a:pt x="320" y="222"/>
                  <a:pt x="320" y="222"/>
                  <a:pt x="320" y="222"/>
                </a:cubicBezTo>
                <a:cubicBezTo>
                  <a:pt x="319" y="220"/>
                  <a:pt x="318" y="217"/>
                  <a:pt x="318" y="214"/>
                </a:cubicBezTo>
                <a:cubicBezTo>
                  <a:pt x="317" y="206"/>
                  <a:pt x="316" y="199"/>
                  <a:pt x="312" y="193"/>
                </a:cubicBezTo>
                <a:cubicBezTo>
                  <a:pt x="311" y="191"/>
                  <a:pt x="310" y="191"/>
                  <a:pt x="309" y="190"/>
                </a:cubicBezTo>
                <a:cubicBezTo>
                  <a:pt x="307" y="189"/>
                  <a:pt x="304" y="188"/>
                  <a:pt x="302" y="182"/>
                </a:cubicBezTo>
                <a:cubicBezTo>
                  <a:pt x="300" y="176"/>
                  <a:pt x="298" y="172"/>
                  <a:pt x="294" y="167"/>
                </a:cubicBezTo>
                <a:cubicBezTo>
                  <a:pt x="293" y="166"/>
                  <a:pt x="292" y="165"/>
                  <a:pt x="291" y="165"/>
                </a:cubicBezTo>
                <a:cubicBezTo>
                  <a:pt x="289" y="165"/>
                  <a:pt x="287" y="166"/>
                  <a:pt x="285" y="167"/>
                </a:cubicBezTo>
                <a:cubicBezTo>
                  <a:pt x="283" y="167"/>
                  <a:pt x="281" y="168"/>
                  <a:pt x="278" y="168"/>
                </a:cubicBezTo>
                <a:cubicBezTo>
                  <a:pt x="277" y="168"/>
                  <a:pt x="276" y="168"/>
                  <a:pt x="275" y="168"/>
                </a:cubicBezTo>
                <a:cubicBezTo>
                  <a:pt x="273" y="168"/>
                  <a:pt x="271" y="167"/>
                  <a:pt x="269" y="166"/>
                </a:cubicBezTo>
                <a:cubicBezTo>
                  <a:pt x="267" y="163"/>
                  <a:pt x="267" y="159"/>
                  <a:pt x="268" y="155"/>
                </a:cubicBezTo>
                <a:cubicBezTo>
                  <a:pt x="268" y="155"/>
                  <a:pt x="268" y="154"/>
                  <a:pt x="268" y="154"/>
                </a:cubicBezTo>
                <a:cubicBezTo>
                  <a:pt x="268" y="151"/>
                  <a:pt x="269" y="147"/>
                  <a:pt x="268" y="143"/>
                </a:cubicBezTo>
                <a:cubicBezTo>
                  <a:pt x="268" y="131"/>
                  <a:pt x="271" y="127"/>
                  <a:pt x="275" y="124"/>
                </a:cubicBezTo>
                <a:cubicBezTo>
                  <a:pt x="277" y="123"/>
                  <a:pt x="278" y="122"/>
                  <a:pt x="279" y="121"/>
                </a:cubicBezTo>
                <a:cubicBezTo>
                  <a:pt x="279" y="121"/>
                  <a:pt x="279" y="120"/>
                  <a:pt x="279" y="120"/>
                </a:cubicBezTo>
                <a:cubicBezTo>
                  <a:pt x="279" y="120"/>
                  <a:pt x="279" y="120"/>
                  <a:pt x="279" y="120"/>
                </a:cubicBezTo>
                <a:cubicBezTo>
                  <a:pt x="278" y="118"/>
                  <a:pt x="276" y="116"/>
                  <a:pt x="274" y="112"/>
                </a:cubicBezTo>
                <a:cubicBezTo>
                  <a:pt x="274" y="112"/>
                  <a:pt x="274" y="112"/>
                  <a:pt x="274" y="112"/>
                </a:cubicBezTo>
                <a:cubicBezTo>
                  <a:pt x="272" y="113"/>
                  <a:pt x="269" y="114"/>
                  <a:pt x="265" y="115"/>
                </a:cubicBezTo>
                <a:cubicBezTo>
                  <a:pt x="262" y="115"/>
                  <a:pt x="260" y="115"/>
                  <a:pt x="258" y="115"/>
                </a:cubicBezTo>
                <a:cubicBezTo>
                  <a:pt x="258" y="115"/>
                  <a:pt x="257" y="115"/>
                  <a:pt x="257" y="115"/>
                </a:cubicBezTo>
                <a:cubicBezTo>
                  <a:pt x="253" y="115"/>
                  <a:pt x="251" y="113"/>
                  <a:pt x="249" y="110"/>
                </a:cubicBezTo>
                <a:cubicBezTo>
                  <a:pt x="249" y="109"/>
                  <a:pt x="249" y="109"/>
                  <a:pt x="249" y="109"/>
                </a:cubicBezTo>
                <a:cubicBezTo>
                  <a:pt x="244" y="104"/>
                  <a:pt x="246" y="99"/>
                  <a:pt x="247" y="96"/>
                </a:cubicBezTo>
                <a:cubicBezTo>
                  <a:pt x="247" y="95"/>
                  <a:pt x="247" y="94"/>
                  <a:pt x="247" y="94"/>
                </a:cubicBezTo>
                <a:cubicBezTo>
                  <a:pt x="247" y="91"/>
                  <a:pt x="243" y="87"/>
                  <a:pt x="239" y="81"/>
                </a:cubicBezTo>
                <a:cubicBezTo>
                  <a:pt x="237" y="79"/>
                  <a:pt x="236" y="79"/>
                  <a:pt x="233" y="78"/>
                </a:cubicBezTo>
                <a:cubicBezTo>
                  <a:pt x="231" y="78"/>
                  <a:pt x="228" y="77"/>
                  <a:pt x="224" y="76"/>
                </a:cubicBezTo>
                <a:cubicBezTo>
                  <a:pt x="212" y="71"/>
                  <a:pt x="207" y="42"/>
                  <a:pt x="207" y="34"/>
                </a:cubicBezTo>
                <a:cubicBezTo>
                  <a:pt x="208" y="30"/>
                  <a:pt x="208" y="26"/>
                  <a:pt x="207" y="22"/>
                </a:cubicBezTo>
                <a:cubicBezTo>
                  <a:pt x="207" y="20"/>
                  <a:pt x="207" y="18"/>
                  <a:pt x="207" y="16"/>
                </a:cubicBezTo>
                <a:cubicBezTo>
                  <a:pt x="207" y="12"/>
                  <a:pt x="209" y="9"/>
                  <a:pt x="211" y="6"/>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3" name="Freeform 42"/>
          <p:cNvSpPr>
            <a:spLocks/>
          </p:cNvSpPr>
          <p:nvPr/>
        </p:nvSpPr>
        <p:spPr bwMode="auto">
          <a:xfrm>
            <a:off x="10844017" y="4749563"/>
            <a:ext cx="65598" cy="28864"/>
          </a:xfrm>
          <a:custGeom>
            <a:avLst/>
            <a:gdLst>
              <a:gd name="T0" fmla="*/ 2 w 18"/>
              <a:gd name="T1" fmla="*/ 0 h 8"/>
              <a:gd name="T2" fmla="*/ 0 w 18"/>
              <a:gd name="T3" fmla="*/ 0 h 8"/>
              <a:gd name="T4" fmla="*/ 2 w 18"/>
              <a:gd name="T5" fmla="*/ 1 h 8"/>
              <a:gd name="T6" fmla="*/ 11 w 18"/>
              <a:gd name="T7" fmla="*/ 6 h 8"/>
              <a:gd name="T8" fmla="*/ 18 w 18"/>
              <a:gd name="T9" fmla="*/ 8 h 8"/>
              <a:gd name="T10" fmla="*/ 17 w 18"/>
              <a:gd name="T11" fmla="*/ 7 h 8"/>
              <a:gd name="T12" fmla="*/ 7 w 18"/>
              <a:gd name="T13" fmla="*/ 0 h 8"/>
              <a:gd name="T14" fmla="*/ 2 w 18"/>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8">
                <a:moveTo>
                  <a:pt x="2" y="0"/>
                </a:moveTo>
                <a:cubicBezTo>
                  <a:pt x="1" y="0"/>
                  <a:pt x="1" y="0"/>
                  <a:pt x="0" y="0"/>
                </a:cubicBezTo>
                <a:cubicBezTo>
                  <a:pt x="1" y="0"/>
                  <a:pt x="1" y="1"/>
                  <a:pt x="2" y="1"/>
                </a:cubicBezTo>
                <a:cubicBezTo>
                  <a:pt x="3" y="3"/>
                  <a:pt x="5" y="5"/>
                  <a:pt x="11" y="6"/>
                </a:cubicBezTo>
                <a:cubicBezTo>
                  <a:pt x="14" y="7"/>
                  <a:pt x="16" y="8"/>
                  <a:pt x="18" y="8"/>
                </a:cubicBezTo>
                <a:cubicBezTo>
                  <a:pt x="18" y="8"/>
                  <a:pt x="17" y="7"/>
                  <a:pt x="17" y="7"/>
                </a:cubicBezTo>
                <a:cubicBezTo>
                  <a:pt x="15" y="4"/>
                  <a:pt x="13" y="1"/>
                  <a:pt x="7" y="0"/>
                </a:cubicBezTo>
                <a:cubicBezTo>
                  <a:pt x="5" y="0"/>
                  <a:pt x="4" y="0"/>
                  <a:pt x="2" y="0"/>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4" name="Freeform 43"/>
          <p:cNvSpPr>
            <a:spLocks/>
          </p:cNvSpPr>
          <p:nvPr/>
        </p:nvSpPr>
        <p:spPr bwMode="auto">
          <a:xfrm>
            <a:off x="9941358" y="4552762"/>
            <a:ext cx="881652" cy="543162"/>
          </a:xfrm>
          <a:custGeom>
            <a:avLst/>
            <a:gdLst>
              <a:gd name="T0" fmla="*/ 0 w 245"/>
              <a:gd name="T1" fmla="*/ 64 h 151"/>
              <a:gd name="T2" fmla="*/ 11 w 245"/>
              <a:gd name="T3" fmla="*/ 68 h 151"/>
              <a:gd name="T4" fmla="*/ 25 w 245"/>
              <a:gd name="T5" fmla="*/ 75 h 151"/>
              <a:gd name="T6" fmla="*/ 36 w 245"/>
              <a:gd name="T7" fmla="*/ 74 h 151"/>
              <a:gd name="T8" fmla="*/ 50 w 245"/>
              <a:gd name="T9" fmla="*/ 72 h 151"/>
              <a:gd name="T10" fmla="*/ 73 w 245"/>
              <a:gd name="T11" fmla="*/ 75 h 151"/>
              <a:gd name="T12" fmla="*/ 95 w 245"/>
              <a:gd name="T13" fmla="*/ 77 h 151"/>
              <a:gd name="T14" fmla="*/ 109 w 245"/>
              <a:gd name="T15" fmla="*/ 88 h 151"/>
              <a:gd name="T16" fmla="*/ 113 w 245"/>
              <a:gd name="T17" fmla="*/ 111 h 151"/>
              <a:gd name="T18" fmla="*/ 113 w 245"/>
              <a:gd name="T19" fmla="*/ 132 h 151"/>
              <a:gd name="T20" fmla="*/ 124 w 245"/>
              <a:gd name="T21" fmla="*/ 149 h 151"/>
              <a:gd name="T22" fmla="*/ 127 w 245"/>
              <a:gd name="T23" fmla="*/ 148 h 151"/>
              <a:gd name="T24" fmla="*/ 130 w 245"/>
              <a:gd name="T25" fmla="*/ 125 h 151"/>
              <a:gd name="T26" fmla="*/ 141 w 245"/>
              <a:gd name="T27" fmla="*/ 112 h 151"/>
              <a:gd name="T28" fmla="*/ 147 w 245"/>
              <a:gd name="T29" fmla="*/ 100 h 151"/>
              <a:gd name="T30" fmla="*/ 155 w 245"/>
              <a:gd name="T31" fmla="*/ 91 h 151"/>
              <a:gd name="T32" fmla="*/ 163 w 245"/>
              <a:gd name="T33" fmla="*/ 87 h 151"/>
              <a:gd name="T34" fmla="*/ 164 w 245"/>
              <a:gd name="T35" fmla="*/ 94 h 151"/>
              <a:gd name="T36" fmla="*/ 171 w 245"/>
              <a:gd name="T37" fmla="*/ 97 h 151"/>
              <a:gd name="T38" fmla="*/ 169 w 245"/>
              <a:gd name="T39" fmla="*/ 85 h 151"/>
              <a:gd name="T40" fmla="*/ 204 w 245"/>
              <a:gd name="T41" fmla="*/ 69 h 151"/>
              <a:gd name="T42" fmla="*/ 218 w 245"/>
              <a:gd name="T43" fmla="*/ 68 h 151"/>
              <a:gd name="T44" fmla="*/ 245 w 245"/>
              <a:gd name="T45" fmla="*/ 54 h 151"/>
              <a:gd name="T46" fmla="*/ 216 w 245"/>
              <a:gd name="T47" fmla="*/ 40 h 151"/>
              <a:gd name="T48" fmla="*/ 198 w 245"/>
              <a:gd name="T49" fmla="*/ 29 h 151"/>
              <a:gd name="T50" fmla="*/ 179 w 245"/>
              <a:gd name="T51" fmla="*/ 45 h 151"/>
              <a:gd name="T52" fmla="*/ 156 w 245"/>
              <a:gd name="T53" fmla="*/ 58 h 151"/>
              <a:gd name="T54" fmla="*/ 139 w 245"/>
              <a:gd name="T55" fmla="*/ 59 h 151"/>
              <a:gd name="T56" fmla="*/ 125 w 245"/>
              <a:gd name="T57" fmla="*/ 54 h 151"/>
              <a:gd name="T58" fmla="*/ 117 w 245"/>
              <a:gd name="T59" fmla="*/ 51 h 151"/>
              <a:gd name="T60" fmla="*/ 102 w 245"/>
              <a:gd name="T61" fmla="*/ 32 h 151"/>
              <a:gd name="T62" fmla="*/ 94 w 245"/>
              <a:gd name="T63" fmla="*/ 34 h 151"/>
              <a:gd name="T64" fmla="*/ 66 w 245"/>
              <a:gd name="T65" fmla="*/ 31 h 151"/>
              <a:gd name="T66" fmla="*/ 67 w 245"/>
              <a:gd name="T67" fmla="*/ 18 h 151"/>
              <a:gd name="T68" fmla="*/ 90 w 245"/>
              <a:gd name="T69" fmla="*/ 2 h 151"/>
              <a:gd name="T70" fmla="*/ 74 w 245"/>
              <a:gd name="T71" fmla="*/ 6 h 151"/>
              <a:gd name="T72" fmla="*/ 63 w 245"/>
              <a:gd name="T73" fmla="*/ 15 h 151"/>
              <a:gd name="T74" fmla="*/ 45 w 245"/>
              <a:gd name="T75" fmla="*/ 37 h 151"/>
              <a:gd name="T76" fmla="*/ 22 w 245"/>
              <a:gd name="T77" fmla="*/ 51 h 151"/>
              <a:gd name="T78" fmla="*/ 7 w 245"/>
              <a:gd name="T79" fmla="*/ 59 h 151"/>
              <a:gd name="T80" fmla="*/ 0 w 245"/>
              <a:gd name="T81" fmla="*/ 6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5" h="151">
                <a:moveTo>
                  <a:pt x="0" y="64"/>
                </a:moveTo>
                <a:cubicBezTo>
                  <a:pt x="0" y="64"/>
                  <a:pt x="0" y="64"/>
                  <a:pt x="0" y="64"/>
                </a:cubicBezTo>
                <a:cubicBezTo>
                  <a:pt x="2" y="65"/>
                  <a:pt x="4" y="66"/>
                  <a:pt x="7" y="67"/>
                </a:cubicBezTo>
                <a:cubicBezTo>
                  <a:pt x="8" y="67"/>
                  <a:pt x="10" y="68"/>
                  <a:pt x="11" y="68"/>
                </a:cubicBezTo>
                <a:cubicBezTo>
                  <a:pt x="18" y="71"/>
                  <a:pt x="21" y="73"/>
                  <a:pt x="22" y="74"/>
                </a:cubicBezTo>
                <a:cubicBezTo>
                  <a:pt x="23" y="74"/>
                  <a:pt x="23" y="75"/>
                  <a:pt x="25" y="75"/>
                </a:cubicBezTo>
                <a:cubicBezTo>
                  <a:pt x="25" y="75"/>
                  <a:pt x="25" y="75"/>
                  <a:pt x="26" y="75"/>
                </a:cubicBezTo>
                <a:cubicBezTo>
                  <a:pt x="28" y="75"/>
                  <a:pt x="31" y="74"/>
                  <a:pt x="36" y="74"/>
                </a:cubicBezTo>
                <a:cubicBezTo>
                  <a:pt x="38" y="74"/>
                  <a:pt x="38" y="74"/>
                  <a:pt x="39" y="74"/>
                </a:cubicBezTo>
                <a:cubicBezTo>
                  <a:pt x="46" y="73"/>
                  <a:pt x="48" y="72"/>
                  <a:pt x="50" y="72"/>
                </a:cubicBezTo>
                <a:cubicBezTo>
                  <a:pt x="52" y="71"/>
                  <a:pt x="53" y="71"/>
                  <a:pt x="55" y="71"/>
                </a:cubicBezTo>
                <a:cubicBezTo>
                  <a:pt x="58" y="71"/>
                  <a:pt x="62" y="72"/>
                  <a:pt x="73" y="75"/>
                </a:cubicBezTo>
                <a:cubicBezTo>
                  <a:pt x="79" y="76"/>
                  <a:pt x="84" y="77"/>
                  <a:pt x="89" y="77"/>
                </a:cubicBezTo>
                <a:cubicBezTo>
                  <a:pt x="91" y="77"/>
                  <a:pt x="93" y="77"/>
                  <a:pt x="95" y="77"/>
                </a:cubicBezTo>
                <a:cubicBezTo>
                  <a:pt x="96" y="76"/>
                  <a:pt x="98" y="76"/>
                  <a:pt x="99" y="76"/>
                </a:cubicBezTo>
                <a:cubicBezTo>
                  <a:pt x="105" y="76"/>
                  <a:pt x="107" y="81"/>
                  <a:pt x="109" y="88"/>
                </a:cubicBezTo>
                <a:cubicBezTo>
                  <a:pt x="111" y="93"/>
                  <a:pt x="112" y="94"/>
                  <a:pt x="113" y="95"/>
                </a:cubicBezTo>
                <a:cubicBezTo>
                  <a:pt x="116" y="99"/>
                  <a:pt x="115" y="103"/>
                  <a:pt x="113" y="111"/>
                </a:cubicBezTo>
                <a:cubicBezTo>
                  <a:pt x="113" y="113"/>
                  <a:pt x="112" y="115"/>
                  <a:pt x="112" y="117"/>
                </a:cubicBezTo>
                <a:cubicBezTo>
                  <a:pt x="109" y="127"/>
                  <a:pt x="109" y="128"/>
                  <a:pt x="113" y="132"/>
                </a:cubicBezTo>
                <a:cubicBezTo>
                  <a:pt x="116" y="134"/>
                  <a:pt x="118" y="135"/>
                  <a:pt x="119" y="136"/>
                </a:cubicBezTo>
                <a:cubicBezTo>
                  <a:pt x="125" y="139"/>
                  <a:pt x="125" y="143"/>
                  <a:pt x="124" y="149"/>
                </a:cubicBezTo>
                <a:cubicBezTo>
                  <a:pt x="123" y="150"/>
                  <a:pt x="123" y="150"/>
                  <a:pt x="123" y="151"/>
                </a:cubicBezTo>
                <a:cubicBezTo>
                  <a:pt x="125" y="150"/>
                  <a:pt x="127" y="149"/>
                  <a:pt x="127" y="148"/>
                </a:cubicBezTo>
                <a:cubicBezTo>
                  <a:pt x="126" y="146"/>
                  <a:pt x="125" y="143"/>
                  <a:pt x="124" y="138"/>
                </a:cubicBezTo>
                <a:cubicBezTo>
                  <a:pt x="124" y="131"/>
                  <a:pt x="126" y="129"/>
                  <a:pt x="130" y="125"/>
                </a:cubicBezTo>
                <a:cubicBezTo>
                  <a:pt x="132" y="124"/>
                  <a:pt x="134" y="122"/>
                  <a:pt x="137" y="118"/>
                </a:cubicBezTo>
                <a:cubicBezTo>
                  <a:pt x="141" y="114"/>
                  <a:pt x="141" y="112"/>
                  <a:pt x="141" y="112"/>
                </a:cubicBezTo>
                <a:cubicBezTo>
                  <a:pt x="142" y="109"/>
                  <a:pt x="142" y="107"/>
                  <a:pt x="145" y="103"/>
                </a:cubicBezTo>
                <a:cubicBezTo>
                  <a:pt x="146" y="102"/>
                  <a:pt x="146" y="101"/>
                  <a:pt x="147" y="100"/>
                </a:cubicBezTo>
                <a:cubicBezTo>
                  <a:pt x="149" y="96"/>
                  <a:pt x="149" y="96"/>
                  <a:pt x="152" y="93"/>
                </a:cubicBezTo>
                <a:cubicBezTo>
                  <a:pt x="153" y="93"/>
                  <a:pt x="154" y="92"/>
                  <a:pt x="155" y="91"/>
                </a:cubicBezTo>
                <a:cubicBezTo>
                  <a:pt x="159" y="87"/>
                  <a:pt x="159" y="87"/>
                  <a:pt x="160" y="87"/>
                </a:cubicBezTo>
                <a:cubicBezTo>
                  <a:pt x="163" y="87"/>
                  <a:pt x="163" y="87"/>
                  <a:pt x="163" y="87"/>
                </a:cubicBezTo>
                <a:cubicBezTo>
                  <a:pt x="164" y="90"/>
                  <a:pt x="164" y="90"/>
                  <a:pt x="164" y="90"/>
                </a:cubicBezTo>
                <a:cubicBezTo>
                  <a:pt x="165" y="91"/>
                  <a:pt x="165" y="93"/>
                  <a:pt x="164" y="94"/>
                </a:cubicBezTo>
                <a:cubicBezTo>
                  <a:pt x="165" y="96"/>
                  <a:pt x="167" y="98"/>
                  <a:pt x="170" y="101"/>
                </a:cubicBezTo>
                <a:cubicBezTo>
                  <a:pt x="170" y="99"/>
                  <a:pt x="170" y="98"/>
                  <a:pt x="171" y="97"/>
                </a:cubicBezTo>
                <a:cubicBezTo>
                  <a:pt x="172" y="94"/>
                  <a:pt x="172" y="94"/>
                  <a:pt x="171" y="92"/>
                </a:cubicBezTo>
                <a:cubicBezTo>
                  <a:pt x="170" y="90"/>
                  <a:pt x="169" y="88"/>
                  <a:pt x="169" y="85"/>
                </a:cubicBezTo>
                <a:cubicBezTo>
                  <a:pt x="169" y="76"/>
                  <a:pt x="175" y="74"/>
                  <a:pt x="188" y="70"/>
                </a:cubicBezTo>
                <a:cubicBezTo>
                  <a:pt x="197" y="67"/>
                  <a:pt x="201" y="68"/>
                  <a:pt x="204" y="69"/>
                </a:cubicBezTo>
                <a:cubicBezTo>
                  <a:pt x="205" y="70"/>
                  <a:pt x="207" y="70"/>
                  <a:pt x="211" y="70"/>
                </a:cubicBezTo>
                <a:cubicBezTo>
                  <a:pt x="216" y="70"/>
                  <a:pt x="216" y="69"/>
                  <a:pt x="218" y="68"/>
                </a:cubicBezTo>
                <a:cubicBezTo>
                  <a:pt x="220" y="65"/>
                  <a:pt x="224" y="62"/>
                  <a:pt x="234" y="58"/>
                </a:cubicBezTo>
                <a:cubicBezTo>
                  <a:pt x="240" y="55"/>
                  <a:pt x="243" y="54"/>
                  <a:pt x="245" y="54"/>
                </a:cubicBezTo>
                <a:cubicBezTo>
                  <a:pt x="242" y="53"/>
                  <a:pt x="237" y="51"/>
                  <a:pt x="229" y="47"/>
                </a:cubicBezTo>
                <a:cubicBezTo>
                  <a:pt x="219" y="43"/>
                  <a:pt x="218" y="42"/>
                  <a:pt x="216" y="40"/>
                </a:cubicBezTo>
                <a:cubicBezTo>
                  <a:pt x="216" y="39"/>
                  <a:pt x="214" y="38"/>
                  <a:pt x="206" y="33"/>
                </a:cubicBezTo>
                <a:cubicBezTo>
                  <a:pt x="201" y="30"/>
                  <a:pt x="199" y="29"/>
                  <a:pt x="198" y="29"/>
                </a:cubicBezTo>
                <a:cubicBezTo>
                  <a:pt x="198" y="29"/>
                  <a:pt x="198" y="30"/>
                  <a:pt x="198" y="30"/>
                </a:cubicBezTo>
                <a:cubicBezTo>
                  <a:pt x="195" y="35"/>
                  <a:pt x="191" y="41"/>
                  <a:pt x="179" y="45"/>
                </a:cubicBezTo>
                <a:cubicBezTo>
                  <a:pt x="175" y="47"/>
                  <a:pt x="168" y="49"/>
                  <a:pt x="166" y="50"/>
                </a:cubicBezTo>
                <a:cubicBezTo>
                  <a:pt x="165" y="52"/>
                  <a:pt x="163" y="54"/>
                  <a:pt x="156" y="58"/>
                </a:cubicBezTo>
                <a:cubicBezTo>
                  <a:pt x="150" y="61"/>
                  <a:pt x="147" y="63"/>
                  <a:pt x="145" y="63"/>
                </a:cubicBezTo>
                <a:cubicBezTo>
                  <a:pt x="141" y="63"/>
                  <a:pt x="140" y="60"/>
                  <a:pt x="139" y="59"/>
                </a:cubicBezTo>
                <a:cubicBezTo>
                  <a:pt x="138" y="57"/>
                  <a:pt x="137" y="56"/>
                  <a:pt x="134" y="56"/>
                </a:cubicBezTo>
                <a:cubicBezTo>
                  <a:pt x="126" y="55"/>
                  <a:pt x="126" y="55"/>
                  <a:pt x="125" y="54"/>
                </a:cubicBezTo>
                <a:cubicBezTo>
                  <a:pt x="125" y="54"/>
                  <a:pt x="124" y="53"/>
                  <a:pt x="118" y="51"/>
                </a:cubicBezTo>
                <a:cubicBezTo>
                  <a:pt x="117" y="51"/>
                  <a:pt x="117" y="51"/>
                  <a:pt x="117" y="51"/>
                </a:cubicBezTo>
                <a:cubicBezTo>
                  <a:pt x="109" y="49"/>
                  <a:pt x="106" y="48"/>
                  <a:pt x="106" y="42"/>
                </a:cubicBezTo>
                <a:cubicBezTo>
                  <a:pt x="106" y="40"/>
                  <a:pt x="105" y="38"/>
                  <a:pt x="102" y="32"/>
                </a:cubicBezTo>
                <a:cubicBezTo>
                  <a:pt x="101" y="33"/>
                  <a:pt x="100" y="33"/>
                  <a:pt x="100" y="33"/>
                </a:cubicBezTo>
                <a:cubicBezTo>
                  <a:pt x="97" y="34"/>
                  <a:pt x="97" y="34"/>
                  <a:pt x="94" y="34"/>
                </a:cubicBezTo>
                <a:cubicBezTo>
                  <a:pt x="91" y="35"/>
                  <a:pt x="88" y="35"/>
                  <a:pt x="81" y="36"/>
                </a:cubicBezTo>
                <a:cubicBezTo>
                  <a:pt x="73" y="38"/>
                  <a:pt x="68" y="36"/>
                  <a:pt x="66" y="31"/>
                </a:cubicBezTo>
                <a:cubicBezTo>
                  <a:pt x="64" y="26"/>
                  <a:pt x="66" y="20"/>
                  <a:pt x="66" y="20"/>
                </a:cubicBezTo>
                <a:cubicBezTo>
                  <a:pt x="67" y="18"/>
                  <a:pt x="67" y="18"/>
                  <a:pt x="67" y="18"/>
                </a:cubicBezTo>
                <a:cubicBezTo>
                  <a:pt x="68" y="17"/>
                  <a:pt x="68" y="17"/>
                  <a:pt x="68" y="17"/>
                </a:cubicBezTo>
                <a:cubicBezTo>
                  <a:pt x="73" y="14"/>
                  <a:pt x="86" y="6"/>
                  <a:pt x="90" y="2"/>
                </a:cubicBezTo>
                <a:cubicBezTo>
                  <a:pt x="90" y="1"/>
                  <a:pt x="90" y="0"/>
                  <a:pt x="91" y="0"/>
                </a:cubicBezTo>
                <a:cubicBezTo>
                  <a:pt x="88" y="0"/>
                  <a:pt x="82" y="2"/>
                  <a:pt x="74" y="6"/>
                </a:cubicBezTo>
                <a:cubicBezTo>
                  <a:pt x="70" y="8"/>
                  <a:pt x="69" y="8"/>
                  <a:pt x="69" y="9"/>
                </a:cubicBezTo>
                <a:cubicBezTo>
                  <a:pt x="68" y="10"/>
                  <a:pt x="67" y="12"/>
                  <a:pt x="63" y="15"/>
                </a:cubicBezTo>
                <a:cubicBezTo>
                  <a:pt x="59" y="18"/>
                  <a:pt x="57" y="22"/>
                  <a:pt x="54" y="26"/>
                </a:cubicBezTo>
                <a:cubicBezTo>
                  <a:pt x="52" y="29"/>
                  <a:pt x="49" y="33"/>
                  <a:pt x="45" y="37"/>
                </a:cubicBezTo>
                <a:cubicBezTo>
                  <a:pt x="40" y="43"/>
                  <a:pt x="37" y="44"/>
                  <a:pt x="32" y="45"/>
                </a:cubicBezTo>
                <a:cubicBezTo>
                  <a:pt x="29" y="46"/>
                  <a:pt x="26" y="48"/>
                  <a:pt x="22" y="51"/>
                </a:cubicBezTo>
                <a:cubicBezTo>
                  <a:pt x="15" y="56"/>
                  <a:pt x="14" y="56"/>
                  <a:pt x="13" y="56"/>
                </a:cubicBezTo>
                <a:cubicBezTo>
                  <a:pt x="12" y="57"/>
                  <a:pt x="11" y="57"/>
                  <a:pt x="7" y="59"/>
                </a:cubicBezTo>
                <a:cubicBezTo>
                  <a:pt x="4" y="61"/>
                  <a:pt x="2" y="62"/>
                  <a:pt x="0" y="63"/>
                </a:cubicBezTo>
                <a:cubicBezTo>
                  <a:pt x="0" y="63"/>
                  <a:pt x="0" y="63"/>
                  <a:pt x="0" y="64"/>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5" name="Freeform 44"/>
          <p:cNvSpPr>
            <a:spLocks/>
          </p:cNvSpPr>
          <p:nvPr/>
        </p:nvSpPr>
        <p:spPr bwMode="auto">
          <a:xfrm>
            <a:off x="10983087" y="5688936"/>
            <a:ext cx="718966" cy="850166"/>
          </a:xfrm>
          <a:custGeom>
            <a:avLst/>
            <a:gdLst>
              <a:gd name="T0" fmla="*/ 51 w 200"/>
              <a:gd name="T1" fmla="*/ 31 h 236"/>
              <a:gd name="T2" fmla="*/ 21 w 200"/>
              <a:gd name="T3" fmla="*/ 29 h 236"/>
              <a:gd name="T4" fmla="*/ 0 w 200"/>
              <a:gd name="T5" fmla="*/ 30 h 236"/>
              <a:gd name="T6" fmla="*/ 0 w 200"/>
              <a:gd name="T7" fmla="*/ 37 h 236"/>
              <a:gd name="T8" fmla="*/ 0 w 200"/>
              <a:gd name="T9" fmla="*/ 44 h 236"/>
              <a:gd name="T10" fmla="*/ 1 w 200"/>
              <a:gd name="T11" fmla="*/ 53 h 236"/>
              <a:gd name="T12" fmla="*/ 2 w 200"/>
              <a:gd name="T13" fmla="*/ 66 h 236"/>
              <a:gd name="T14" fmla="*/ 3 w 200"/>
              <a:gd name="T15" fmla="*/ 80 h 236"/>
              <a:gd name="T16" fmla="*/ 7 w 200"/>
              <a:gd name="T17" fmla="*/ 121 h 236"/>
              <a:gd name="T18" fmla="*/ 9 w 200"/>
              <a:gd name="T19" fmla="*/ 168 h 236"/>
              <a:gd name="T20" fmla="*/ 25 w 200"/>
              <a:gd name="T21" fmla="*/ 194 h 236"/>
              <a:gd name="T22" fmla="*/ 26 w 200"/>
              <a:gd name="T23" fmla="*/ 199 h 236"/>
              <a:gd name="T24" fmla="*/ 27 w 200"/>
              <a:gd name="T25" fmla="*/ 203 h 236"/>
              <a:gd name="T26" fmla="*/ 28 w 200"/>
              <a:gd name="T27" fmla="*/ 206 h 236"/>
              <a:gd name="T28" fmla="*/ 29 w 200"/>
              <a:gd name="T29" fmla="*/ 208 h 236"/>
              <a:gd name="T30" fmla="*/ 29 w 200"/>
              <a:gd name="T31" fmla="*/ 208 h 236"/>
              <a:gd name="T32" fmla="*/ 31 w 200"/>
              <a:gd name="T33" fmla="*/ 209 h 236"/>
              <a:gd name="T34" fmla="*/ 34 w 200"/>
              <a:gd name="T35" fmla="*/ 210 h 236"/>
              <a:gd name="T36" fmla="*/ 55 w 200"/>
              <a:gd name="T37" fmla="*/ 216 h 236"/>
              <a:gd name="T38" fmla="*/ 73 w 200"/>
              <a:gd name="T39" fmla="*/ 219 h 236"/>
              <a:gd name="T40" fmla="*/ 88 w 200"/>
              <a:gd name="T41" fmla="*/ 225 h 236"/>
              <a:gd name="T42" fmla="*/ 96 w 200"/>
              <a:gd name="T43" fmla="*/ 221 h 236"/>
              <a:gd name="T44" fmla="*/ 124 w 200"/>
              <a:gd name="T45" fmla="*/ 210 h 236"/>
              <a:gd name="T46" fmla="*/ 134 w 200"/>
              <a:gd name="T47" fmla="*/ 226 h 236"/>
              <a:gd name="T48" fmla="*/ 132 w 200"/>
              <a:gd name="T49" fmla="*/ 233 h 236"/>
              <a:gd name="T50" fmla="*/ 131 w 200"/>
              <a:gd name="T51" fmla="*/ 236 h 236"/>
              <a:gd name="T52" fmla="*/ 133 w 200"/>
              <a:gd name="T53" fmla="*/ 235 h 236"/>
              <a:gd name="T54" fmla="*/ 139 w 200"/>
              <a:gd name="T55" fmla="*/ 231 h 236"/>
              <a:gd name="T56" fmla="*/ 141 w 200"/>
              <a:gd name="T57" fmla="*/ 229 h 236"/>
              <a:gd name="T58" fmla="*/ 143 w 200"/>
              <a:gd name="T59" fmla="*/ 227 h 236"/>
              <a:gd name="T60" fmla="*/ 143 w 200"/>
              <a:gd name="T61" fmla="*/ 223 h 236"/>
              <a:gd name="T62" fmla="*/ 192 w 200"/>
              <a:gd name="T63" fmla="*/ 139 h 236"/>
              <a:gd name="T64" fmla="*/ 194 w 200"/>
              <a:gd name="T65" fmla="*/ 133 h 236"/>
              <a:gd name="T66" fmla="*/ 191 w 200"/>
              <a:gd name="T67" fmla="*/ 122 h 236"/>
              <a:gd name="T68" fmla="*/ 195 w 200"/>
              <a:gd name="T69" fmla="*/ 102 h 236"/>
              <a:gd name="T70" fmla="*/ 195 w 200"/>
              <a:gd name="T71" fmla="*/ 43 h 236"/>
              <a:gd name="T72" fmla="*/ 195 w 200"/>
              <a:gd name="T73" fmla="*/ 37 h 236"/>
              <a:gd name="T74" fmla="*/ 194 w 200"/>
              <a:gd name="T75" fmla="*/ 33 h 236"/>
              <a:gd name="T76" fmla="*/ 193 w 200"/>
              <a:gd name="T77" fmla="*/ 27 h 236"/>
              <a:gd name="T78" fmla="*/ 193 w 200"/>
              <a:gd name="T79" fmla="*/ 23 h 236"/>
              <a:gd name="T80" fmla="*/ 191 w 200"/>
              <a:gd name="T81" fmla="*/ 17 h 236"/>
              <a:gd name="T82" fmla="*/ 191 w 200"/>
              <a:gd name="T83" fmla="*/ 14 h 236"/>
              <a:gd name="T84" fmla="*/ 190 w 200"/>
              <a:gd name="T85" fmla="*/ 9 h 236"/>
              <a:gd name="T86" fmla="*/ 189 w 200"/>
              <a:gd name="T87" fmla="*/ 6 h 236"/>
              <a:gd name="T88" fmla="*/ 188 w 200"/>
              <a:gd name="T89" fmla="*/ 2 h 236"/>
              <a:gd name="T90" fmla="*/ 187 w 200"/>
              <a:gd name="T91" fmla="*/ 1 h 236"/>
              <a:gd name="T92" fmla="*/ 167 w 200"/>
              <a:gd name="T93" fmla="*/ 7 h 236"/>
              <a:gd name="T94" fmla="*/ 164 w 200"/>
              <a:gd name="T95" fmla="*/ 23 h 236"/>
              <a:gd name="T96" fmla="*/ 109 w 200"/>
              <a:gd name="T97" fmla="*/ 6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0" h="236">
                <a:moveTo>
                  <a:pt x="98" y="57"/>
                </a:moveTo>
                <a:cubicBezTo>
                  <a:pt x="95" y="56"/>
                  <a:pt x="92" y="55"/>
                  <a:pt x="87" y="54"/>
                </a:cubicBezTo>
                <a:cubicBezTo>
                  <a:pt x="70" y="48"/>
                  <a:pt x="56" y="36"/>
                  <a:pt x="51" y="31"/>
                </a:cubicBezTo>
                <a:cubicBezTo>
                  <a:pt x="51" y="31"/>
                  <a:pt x="51" y="31"/>
                  <a:pt x="51" y="31"/>
                </a:cubicBezTo>
                <a:cubicBezTo>
                  <a:pt x="43" y="30"/>
                  <a:pt x="34" y="30"/>
                  <a:pt x="26" y="29"/>
                </a:cubicBezTo>
                <a:cubicBezTo>
                  <a:pt x="24" y="29"/>
                  <a:pt x="23" y="29"/>
                  <a:pt x="21" y="29"/>
                </a:cubicBezTo>
                <a:cubicBezTo>
                  <a:pt x="18" y="29"/>
                  <a:pt x="15" y="29"/>
                  <a:pt x="12" y="30"/>
                </a:cubicBezTo>
                <a:cubicBezTo>
                  <a:pt x="10" y="30"/>
                  <a:pt x="8" y="30"/>
                  <a:pt x="6" y="30"/>
                </a:cubicBezTo>
                <a:cubicBezTo>
                  <a:pt x="4" y="30"/>
                  <a:pt x="2" y="30"/>
                  <a:pt x="0" y="30"/>
                </a:cubicBezTo>
                <a:cubicBezTo>
                  <a:pt x="0" y="31"/>
                  <a:pt x="0" y="32"/>
                  <a:pt x="0" y="33"/>
                </a:cubicBezTo>
                <a:cubicBezTo>
                  <a:pt x="0" y="33"/>
                  <a:pt x="0" y="34"/>
                  <a:pt x="0" y="34"/>
                </a:cubicBezTo>
                <a:cubicBezTo>
                  <a:pt x="0" y="35"/>
                  <a:pt x="0" y="36"/>
                  <a:pt x="0" y="37"/>
                </a:cubicBezTo>
                <a:cubicBezTo>
                  <a:pt x="0" y="38"/>
                  <a:pt x="0" y="38"/>
                  <a:pt x="0" y="39"/>
                </a:cubicBezTo>
                <a:cubicBezTo>
                  <a:pt x="0" y="40"/>
                  <a:pt x="0" y="41"/>
                  <a:pt x="0" y="41"/>
                </a:cubicBezTo>
                <a:cubicBezTo>
                  <a:pt x="0" y="42"/>
                  <a:pt x="0" y="43"/>
                  <a:pt x="0" y="44"/>
                </a:cubicBezTo>
                <a:cubicBezTo>
                  <a:pt x="0" y="45"/>
                  <a:pt x="0" y="45"/>
                  <a:pt x="0" y="45"/>
                </a:cubicBezTo>
                <a:cubicBezTo>
                  <a:pt x="1" y="47"/>
                  <a:pt x="1" y="50"/>
                  <a:pt x="1" y="52"/>
                </a:cubicBezTo>
                <a:cubicBezTo>
                  <a:pt x="1" y="53"/>
                  <a:pt x="1" y="53"/>
                  <a:pt x="1" y="53"/>
                </a:cubicBezTo>
                <a:cubicBezTo>
                  <a:pt x="1" y="54"/>
                  <a:pt x="1" y="56"/>
                  <a:pt x="1" y="57"/>
                </a:cubicBezTo>
                <a:cubicBezTo>
                  <a:pt x="1" y="58"/>
                  <a:pt x="1" y="58"/>
                  <a:pt x="1" y="59"/>
                </a:cubicBezTo>
                <a:cubicBezTo>
                  <a:pt x="1" y="61"/>
                  <a:pt x="2" y="63"/>
                  <a:pt x="2" y="66"/>
                </a:cubicBezTo>
                <a:cubicBezTo>
                  <a:pt x="2" y="67"/>
                  <a:pt x="2" y="68"/>
                  <a:pt x="2" y="69"/>
                </a:cubicBezTo>
                <a:cubicBezTo>
                  <a:pt x="2" y="70"/>
                  <a:pt x="2" y="71"/>
                  <a:pt x="2" y="72"/>
                </a:cubicBezTo>
                <a:cubicBezTo>
                  <a:pt x="2" y="75"/>
                  <a:pt x="3" y="77"/>
                  <a:pt x="3" y="80"/>
                </a:cubicBezTo>
                <a:cubicBezTo>
                  <a:pt x="4" y="91"/>
                  <a:pt x="4" y="97"/>
                  <a:pt x="4" y="99"/>
                </a:cubicBezTo>
                <a:cubicBezTo>
                  <a:pt x="6" y="101"/>
                  <a:pt x="6" y="104"/>
                  <a:pt x="7" y="108"/>
                </a:cubicBezTo>
                <a:cubicBezTo>
                  <a:pt x="8" y="115"/>
                  <a:pt x="8" y="117"/>
                  <a:pt x="7" y="121"/>
                </a:cubicBezTo>
                <a:cubicBezTo>
                  <a:pt x="7" y="124"/>
                  <a:pt x="6" y="130"/>
                  <a:pt x="7" y="149"/>
                </a:cubicBezTo>
                <a:cubicBezTo>
                  <a:pt x="7" y="153"/>
                  <a:pt x="8" y="166"/>
                  <a:pt x="9" y="167"/>
                </a:cubicBezTo>
                <a:cubicBezTo>
                  <a:pt x="9" y="168"/>
                  <a:pt x="9" y="168"/>
                  <a:pt x="9" y="168"/>
                </a:cubicBezTo>
                <a:cubicBezTo>
                  <a:pt x="13" y="170"/>
                  <a:pt x="17" y="174"/>
                  <a:pt x="23" y="189"/>
                </a:cubicBezTo>
                <a:cubicBezTo>
                  <a:pt x="23" y="191"/>
                  <a:pt x="24" y="192"/>
                  <a:pt x="24" y="193"/>
                </a:cubicBezTo>
                <a:cubicBezTo>
                  <a:pt x="24" y="194"/>
                  <a:pt x="24" y="194"/>
                  <a:pt x="25" y="194"/>
                </a:cubicBezTo>
                <a:cubicBezTo>
                  <a:pt x="25" y="195"/>
                  <a:pt x="25" y="196"/>
                  <a:pt x="25" y="197"/>
                </a:cubicBezTo>
                <a:cubicBezTo>
                  <a:pt x="26" y="197"/>
                  <a:pt x="26" y="197"/>
                  <a:pt x="26" y="198"/>
                </a:cubicBezTo>
                <a:cubicBezTo>
                  <a:pt x="26" y="198"/>
                  <a:pt x="26" y="199"/>
                  <a:pt x="26" y="199"/>
                </a:cubicBezTo>
                <a:cubicBezTo>
                  <a:pt x="27" y="200"/>
                  <a:pt x="27" y="200"/>
                  <a:pt x="27" y="201"/>
                </a:cubicBezTo>
                <a:cubicBezTo>
                  <a:pt x="27" y="201"/>
                  <a:pt x="27" y="201"/>
                  <a:pt x="27" y="202"/>
                </a:cubicBezTo>
                <a:cubicBezTo>
                  <a:pt x="27" y="202"/>
                  <a:pt x="27" y="203"/>
                  <a:pt x="27" y="203"/>
                </a:cubicBezTo>
                <a:cubicBezTo>
                  <a:pt x="28" y="203"/>
                  <a:pt x="28" y="204"/>
                  <a:pt x="28" y="204"/>
                </a:cubicBezTo>
                <a:cubicBezTo>
                  <a:pt x="28" y="204"/>
                  <a:pt x="28" y="205"/>
                  <a:pt x="28" y="205"/>
                </a:cubicBezTo>
                <a:cubicBezTo>
                  <a:pt x="28" y="205"/>
                  <a:pt x="28" y="205"/>
                  <a:pt x="28" y="206"/>
                </a:cubicBezTo>
                <a:cubicBezTo>
                  <a:pt x="28" y="206"/>
                  <a:pt x="28" y="206"/>
                  <a:pt x="28" y="206"/>
                </a:cubicBezTo>
                <a:cubicBezTo>
                  <a:pt x="28" y="207"/>
                  <a:pt x="28" y="207"/>
                  <a:pt x="28" y="207"/>
                </a:cubicBezTo>
                <a:cubicBezTo>
                  <a:pt x="29" y="207"/>
                  <a:pt x="29" y="208"/>
                  <a:pt x="29" y="208"/>
                </a:cubicBezTo>
                <a:cubicBezTo>
                  <a:pt x="29" y="208"/>
                  <a:pt x="29" y="208"/>
                  <a:pt x="29" y="208"/>
                </a:cubicBezTo>
                <a:cubicBezTo>
                  <a:pt x="29" y="208"/>
                  <a:pt x="29" y="208"/>
                  <a:pt x="29" y="208"/>
                </a:cubicBezTo>
                <a:cubicBezTo>
                  <a:pt x="29" y="208"/>
                  <a:pt x="29" y="208"/>
                  <a:pt x="29" y="208"/>
                </a:cubicBezTo>
                <a:cubicBezTo>
                  <a:pt x="29" y="208"/>
                  <a:pt x="29" y="208"/>
                  <a:pt x="29" y="208"/>
                </a:cubicBezTo>
                <a:cubicBezTo>
                  <a:pt x="30" y="208"/>
                  <a:pt x="30" y="209"/>
                  <a:pt x="30" y="209"/>
                </a:cubicBezTo>
                <a:cubicBezTo>
                  <a:pt x="31" y="209"/>
                  <a:pt x="31" y="209"/>
                  <a:pt x="31" y="209"/>
                </a:cubicBezTo>
                <a:cubicBezTo>
                  <a:pt x="31" y="209"/>
                  <a:pt x="31" y="209"/>
                  <a:pt x="32" y="209"/>
                </a:cubicBezTo>
                <a:cubicBezTo>
                  <a:pt x="32" y="209"/>
                  <a:pt x="32" y="210"/>
                  <a:pt x="32" y="210"/>
                </a:cubicBezTo>
                <a:cubicBezTo>
                  <a:pt x="33" y="210"/>
                  <a:pt x="33" y="210"/>
                  <a:pt x="34" y="210"/>
                </a:cubicBezTo>
                <a:cubicBezTo>
                  <a:pt x="39" y="212"/>
                  <a:pt x="43" y="213"/>
                  <a:pt x="46" y="214"/>
                </a:cubicBezTo>
                <a:cubicBezTo>
                  <a:pt x="50" y="215"/>
                  <a:pt x="53" y="216"/>
                  <a:pt x="54" y="217"/>
                </a:cubicBezTo>
                <a:cubicBezTo>
                  <a:pt x="55" y="217"/>
                  <a:pt x="55" y="216"/>
                  <a:pt x="55" y="216"/>
                </a:cubicBezTo>
                <a:cubicBezTo>
                  <a:pt x="57" y="214"/>
                  <a:pt x="61" y="210"/>
                  <a:pt x="65" y="210"/>
                </a:cubicBezTo>
                <a:cubicBezTo>
                  <a:pt x="66" y="210"/>
                  <a:pt x="67" y="210"/>
                  <a:pt x="68" y="211"/>
                </a:cubicBezTo>
                <a:cubicBezTo>
                  <a:pt x="73" y="213"/>
                  <a:pt x="73" y="218"/>
                  <a:pt x="73" y="219"/>
                </a:cubicBezTo>
                <a:cubicBezTo>
                  <a:pt x="73" y="219"/>
                  <a:pt x="73" y="219"/>
                  <a:pt x="73" y="219"/>
                </a:cubicBezTo>
                <a:cubicBezTo>
                  <a:pt x="74" y="220"/>
                  <a:pt x="75" y="221"/>
                  <a:pt x="79" y="221"/>
                </a:cubicBezTo>
                <a:cubicBezTo>
                  <a:pt x="83" y="222"/>
                  <a:pt x="86" y="223"/>
                  <a:pt x="88" y="225"/>
                </a:cubicBezTo>
                <a:cubicBezTo>
                  <a:pt x="88" y="225"/>
                  <a:pt x="89" y="224"/>
                  <a:pt x="90" y="224"/>
                </a:cubicBezTo>
                <a:cubicBezTo>
                  <a:pt x="90" y="224"/>
                  <a:pt x="91" y="224"/>
                  <a:pt x="91" y="223"/>
                </a:cubicBezTo>
                <a:cubicBezTo>
                  <a:pt x="96" y="221"/>
                  <a:pt x="96" y="221"/>
                  <a:pt x="96" y="221"/>
                </a:cubicBezTo>
                <a:cubicBezTo>
                  <a:pt x="105" y="218"/>
                  <a:pt x="109" y="214"/>
                  <a:pt x="112" y="212"/>
                </a:cubicBezTo>
                <a:cubicBezTo>
                  <a:pt x="115" y="210"/>
                  <a:pt x="117" y="208"/>
                  <a:pt x="119" y="208"/>
                </a:cubicBezTo>
                <a:cubicBezTo>
                  <a:pt x="121" y="208"/>
                  <a:pt x="122" y="209"/>
                  <a:pt x="124" y="210"/>
                </a:cubicBezTo>
                <a:cubicBezTo>
                  <a:pt x="125" y="211"/>
                  <a:pt x="126" y="211"/>
                  <a:pt x="128" y="211"/>
                </a:cubicBezTo>
                <a:cubicBezTo>
                  <a:pt x="130" y="211"/>
                  <a:pt x="132" y="212"/>
                  <a:pt x="134" y="215"/>
                </a:cubicBezTo>
                <a:cubicBezTo>
                  <a:pt x="136" y="218"/>
                  <a:pt x="135" y="222"/>
                  <a:pt x="134" y="226"/>
                </a:cubicBezTo>
                <a:cubicBezTo>
                  <a:pt x="134" y="228"/>
                  <a:pt x="134" y="229"/>
                  <a:pt x="134" y="230"/>
                </a:cubicBezTo>
                <a:cubicBezTo>
                  <a:pt x="133" y="230"/>
                  <a:pt x="133" y="231"/>
                  <a:pt x="133" y="231"/>
                </a:cubicBezTo>
                <a:cubicBezTo>
                  <a:pt x="133" y="232"/>
                  <a:pt x="133" y="232"/>
                  <a:pt x="132" y="233"/>
                </a:cubicBezTo>
                <a:cubicBezTo>
                  <a:pt x="132" y="233"/>
                  <a:pt x="132" y="234"/>
                  <a:pt x="132" y="234"/>
                </a:cubicBezTo>
                <a:cubicBezTo>
                  <a:pt x="132" y="235"/>
                  <a:pt x="131" y="235"/>
                  <a:pt x="131" y="236"/>
                </a:cubicBezTo>
                <a:cubicBezTo>
                  <a:pt x="131" y="236"/>
                  <a:pt x="131" y="236"/>
                  <a:pt x="131" y="236"/>
                </a:cubicBezTo>
                <a:cubicBezTo>
                  <a:pt x="131" y="236"/>
                  <a:pt x="131" y="236"/>
                  <a:pt x="131" y="236"/>
                </a:cubicBezTo>
                <a:cubicBezTo>
                  <a:pt x="131" y="236"/>
                  <a:pt x="131" y="236"/>
                  <a:pt x="132" y="236"/>
                </a:cubicBezTo>
                <a:cubicBezTo>
                  <a:pt x="132" y="235"/>
                  <a:pt x="133" y="235"/>
                  <a:pt x="133" y="235"/>
                </a:cubicBezTo>
                <a:cubicBezTo>
                  <a:pt x="134" y="235"/>
                  <a:pt x="134" y="234"/>
                  <a:pt x="135" y="234"/>
                </a:cubicBezTo>
                <a:cubicBezTo>
                  <a:pt x="135" y="234"/>
                  <a:pt x="136" y="233"/>
                  <a:pt x="136" y="233"/>
                </a:cubicBezTo>
                <a:cubicBezTo>
                  <a:pt x="137" y="233"/>
                  <a:pt x="138" y="232"/>
                  <a:pt x="139" y="231"/>
                </a:cubicBezTo>
                <a:cubicBezTo>
                  <a:pt x="139" y="231"/>
                  <a:pt x="139" y="231"/>
                  <a:pt x="139" y="231"/>
                </a:cubicBezTo>
                <a:cubicBezTo>
                  <a:pt x="139" y="231"/>
                  <a:pt x="140" y="230"/>
                  <a:pt x="140" y="230"/>
                </a:cubicBezTo>
                <a:cubicBezTo>
                  <a:pt x="141" y="229"/>
                  <a:pt x="141" y="229"/>
                  <a:pt x="141" y="229"/>
                </a:cubicBezTo>
                <a:cubicBezTo>
                  <a:pt x="141" y="229"/>
                  <a:pt x="142" y="228"/>
                  <a:pt x="142" y="228"/>
                </a:cubicBezTo>
                <a:cubicBezTo>
                  <a:pt x="142" y="228"/>
                  <a:pt x="142" y="228"/>
                  <a:pt x="142" y="227"/>
                </a:cubicBezTo>
                <a:cubicBezTo>
                  <a:pt x="143" y="227"/>
                  <a:pt x="143" y="227"/>
                  <a:pt x="143" y="227"/>
                </a:cubicBezTo>
                <a:cubicBezTo>
                  <a:pt x="143" y="226"/>
                  <a:pt x="143" y="226"/>
                  <a:pt x="143" y="226"/>
                </a:cubicBezTo>
                <a:cubicBezTo>
                  <a:pt x="143" y="226"/>
                  <a:pt x="144" y="225"/>
                  <a:pt x="144" y="225"/>
                </a:cubicBezTo>
                <a:cubicBezTo>
                  <a:pt x="143" y="223"/>
                  <a:pt x="143" y="223"/>
                  <a:pt x="143" y="223"/>
                </a:cubicBezTo>
                <a:cubicBezTo>
                  <a:pt x="142" y="214"/>
                  <a:pt x="139" y="198"/>
                  <a:pt x="146" y="186"/>
                </a:cubicBezTo>
                <a:cubicBezTo>
                  <a:pt x="153" y="176"/>
                  <a:pt x="166" y="169"/>
                  <a:pt x="172" y="167"/>
                </a:cubicBezTo>
                <a:cubicBezTo>
                  <a:pt x="176" y="148"/>
                  <a:pt x="187" y="142"/>
                  <a:pt x="192" y="139"/>
                </a:cubicBezTo>
                <a:cubicBezTo>
                  <a:pt x="193" y="138"/>
                  <a:pt x="194" y="137"/>
                  <a:pt x="195" y="137"/>
                </a:cubicBezTo>
                <a:cubicBezTo>
                  <a:pt x="195" y="136"/>
                  <a:pt x="195" y="135"/>
                  <a:pt x="194" y="133"/>
                </a:cubicBezTo>
                <a:cubicBezTo>
                  <a:pt x="194" y="133"/>
                  <a:pt x="194" y="133"/>
                  <a:pt x="194" y="133"/>
                </a:cubicBezTo>
                <a:cubicBezTo>
                  <a:pt x="193" y="131"/>
                  <a:pt x="193" y="131"/>
                  <a:pt x="193" y="131"/>
                </a:cubicBezTo>
                <a:cubicBezTo>
                  <a:pt x="193" y="131"/>
                  <a:pt x="193" y="131"/>
                  <a:pt x="193" y="131"/>
                </a:cubicBezTo>
                <a:cubicBezTo>
                  <a:pt x="191" y="122"/>
                  <a:pt x="191" y="122"/>
                  <a:pt x="191" y="122"/>
                </a:cubicBezTo>
                <a:cubicBezTo>
                  <a:pt x="192" y="122"/>
                  <a:pt x="192" y="122"/>
                  <a:pt x="192" y="122"/>
                </a:cubicBezTo>
                <a:cubicBezTo>
                  <a:pt x="192" y="120"/>
                  <a:pt x="192" y="118"/>
                  <a:pt x="192" y="115"/>
                </a:cubicBezTo>
                <a:cubicBezTo>
                  <a:pt x="193" y="110"/>
                  <a:pt x="194" y="106"/>
                  <a:pt x="195" y="102"/>
                </a:cubicBezTo>
                <a:cubicBezTo>
                  <a:pt x="197" y="96"/>
                  <a:pt x="199" y="90"/>
                  <a:pt x="199" y="80"/>
                </a:cubicBezTo>
                <a:cubicBezTo>
                  <a:pt x="200" y="71"/>
                  <a:pt x="199" y="66"/>
                  <a:pt x="198" y="59"/>
                </a:cubicBezTo>
                <a:cubicBezTo>
                  <a:pt x="197" y="55"/>
                  <a:pt x="196" y="50"/>
                  <a:pt x="195" y="43"/>
                </a:cubicBezTo>
                <a:cubicBezTo>
                  <a:pt x="195" y="42"/>
                  <a:pt x="195" y="41"/>
                  <a:pt x="195" y="40"/>
                </a:cubicBezTo>
                <a:cubicBezTo>
                  <a:pt x="195" y="40"/>
                  <a:pt x="195" y="40"/>
                  <a:pt x="195" y="40"/>
                </a:cubicBezTo>
                <a:cubicBezTo>
                  <a:pt x="195" y="39"/>
                  <a:pt x="195" y="38"/>
                  <a:pt x="195" y="37"/>
                </a:cubicBezTo>
                <a:cubicBezTo>
                  <a:pt x="195" y="37"/>
                  <a:pt x="195" y="37"/>
                  <a:pt x="195" y="36"/>
                </a:cubicBezTo>
                <a:cubicBezTo>
                  <a:pt x="194" y="36"/>
                  <a:pt x="194" y="35"/>
                  <a:pt x="194" y="34"/>
                </a:cubicBezTo>
                <a:cubicBezTo>
                  <a:pt x="194" y="34"/>
                  <a:pt x="194" y="33"/>
                  <a:pt x="194" y="33"/>
                </a:cubicBezTo>
                <a:cubicBezTo>
                  <a:pt x="194" y="32"/>
                  <a:pt x="194" y="31"/>
                  <a:pt x="194" y="31"/>
                </a:cubicBezTo>
                <a:cubicBezTo>
                  <a:pt x="194" y="30"/>
                  <a:pt x="194" y="30"/>
                  <a:pt x="194" y="30"/>
                </a:cubicBezTo>
                <a:cubicBezTo>
                  <a:pt x="194" y="29"/>
                  <a:pt x="193" y="28"/>
                  <a:pt x="193" y="27"/>
                </a:cubicBezTo>
                <a:cubicBezTo>
                  <a:pt x="193" y="27"/>
                  <a:pt x="193" y="27"/>
                  <a:pt x="193" y="26"/>
                </a:cubicBezTo>
                <a:cubicBezTo>
                  <a:pt x="193" y="26"/>
                  <a:pt x="193" y="25"/>
                  <a:pt x="193" y="24"/>
                </a:cubicBezTo>
                <a:cubicBezTo>
                  <a:pt x="193" y="24"/>
                  <a:pt x="193" y="23"/>
                  <a:pt x="193" y="23"/>
                </a:cubicBezTo>
                <a:cubicBezTo>
                  <a:pt x="192" y="22"/>
                  <a:pt x="192" y="21"/>
                  <a:pt x="192" y="20"/>
                </a:cubicBezTo>
                <a:cubicBezTo>
                  <a:pt x="192" y="20"/>
                  <a:pt x="192" y="20"/>
                  <a:pt x="192" y="20"/>
                </a:cubicBezTo>
                <a:cubicBezTo>
                  <a:pt x="192" y="19"/>
                  <a:pt x="192" y="18"/>
                  <a:pt x="191" y="17"/>
                </a:cubicBezTo>
                <a:cubicBezTo>
                  <a:pt x="191" y="17"/>
                  <a:pt x="191" y="17"/>
                  <a:pt x="191" y="17"/>
                </a:cubicBezTo>
                <a:cubicBezTo>
                  <a:pt x="191" y="16"/>
                  <a:pt x="191" y="15"/>
                  <a:pt x="191" y="14"/>
                </a:cubicBezTo>
                <a:cubicBezTo>
                  <a:pt x="191" y="14"/>
                  <a:pt x="191" y="14"/>
                  <a:pt x="191" y="14"/>
                </a:cubicBezTo>
                <a:cubicBezTo>
                  <a:pt x="191" y="13"/>
                  <a:pt x="190" y="12"/>
                  <a:pt x="190" y="11"/>
                </a:cubicBezTo>
                <a:cubicBezTo>
                  <a:pt x="190" y="11"/>
                  <a:pt x="190" y="11"/>
                  <a:pt x="190" y="11"/>
                </a:cubicBezTo>
                <a:cubicBezTo>
                  <a:pt x="190" y="10"/>
                  <a:pt x="190" y="9"/>
                  <a:pt x="190" y="9"/>
                </a:cubicBezTo>
                <a:cubicBezTo>
                  <a:pt x="190" y="8"/>
                  <a:pt x="190" y="8"/>
                  <a:pt x="189" y="8"/>
                </a:cubicBezTo>
                <a:cubicBezTo>
                  <a:pt x="189" y="7"/>
                  <a:pt x="189" y="7"/>
                  <a:pt x="189" y="6"/>
                </a:cubicBezTo>
                <a:cubicBezTo>
                  <a:pt x="189" y="6"/>
                  <a:pt x="189" y="6"/>
                  <a:pt x="189" y="6"/>
                </a:cubicBezTo>
                <a:cubicBezTo>
                  <a:pt x="189" y="5"/>
                  <a:pt x="189" y="5"/>
                  <a:pt x="188" y="4"/>
                </a:cubicBezTo>
                <a:cubicBezTo>
                  <a:pt x="188" y="4"/>
                  <a:pt x="188" y="4"/>
                  <a:pt x="188" y="4"/>
                </a:cubicBezTo>
                <a:cubicBezTo>
                  <a:pt x="188" y="3"/>
                  <a:pt x="188" y="3"/>
                  <a:pt x="188" y="2"/>
                </a:cubicBezTo>
                <a:cubicBezTo>
                  <a:pt x="188" y="2"/>
                  <a:pt x="188" y="2"/>
                  <a:pt x="188" y="2"/>
                </a:cubicBezTo>
                <a:cubicBezTo>
                  <a:pt x="188" y="1"/>
                  <a:pt x="188" y="1"/>
                  <a:pt x="187" y="1"/>
                </a:cubicBezTo>
                <a:cubicBezTo>
                  <a:pt x="187" y="1"/>
                  <a:pt x="187" y="1"/>
                  <a:pt x="187" y="1"/>
                </a:cubicBezTo>
                <a:cubicBezTo>
                  <a:pt x="187" y="1"/>
                  <a:pt x="187" y="0"/>
                  <a:pt x="187" y="0"/>
                </a:cubicBezTo>
                <a:cubicBezTo>
                  <a:pt x="185" y="1"/>
                  <a:pt x="181" y="2"/>
                  <a:pt x="177" y="4"/>
                </a:cubicBezTo>
                <a:cubicBezTo>
                  <a:pt x="174" y="5"/>
                  <a:pt x="170" y="6"/>
                  <a:pt x="167" y="7"/>
                </a:cubicBezTo>
                <a:cubicBezTo>
                  <a:pt x="167" y="7"/>
                  <a:pt x="166" y="8"/>
                  <a:pt x="166" y="8"/>
                </a:cubicBezTo>
                <a:cubicBezTo>
                  <a:pt x="166" y="8"/>
                  <a:pt x="166" y="8"/>
                  <a:pt x="166" y="8"/>
                </a:cubicBezTo>
                <a:cubicBezTo>
                  <a:pt x="166" y="11"/>
                  <a:pt x="166" y="16"/>
                  <a:pt x="164" y="23"/>
                </a:cubicBezTo>
                <a:cubicBezTo>
                  <a:pt x="161" y="37"/>
                  <a:pt x="152" y="41"/>
                  <a:pt x="137" y="49"/>
                </a:cubicBezTo>
                <a:cubicBezTo>
                  <a:pt x="135" y="50"/>
                  <a:pt x="132" y="52"/>
                  <a:pt x="129" y="53"/>
                </a:cubicBezTo>
                <a:cubicBezTo>
                  <a:pt x="119" y="59"/>
                  <a:pt x="114" y="60"/>
                  <a:pt x="109" y="60"/>
                </a:cubicBezTo>
                <a:cubicBezTo>
                  <a:pt x="106" y="60"/>
                  <a:pt x="102" y="59"/>
                  <a:pt x="98" y="57"/>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6" name="Freeform 45"/>
          <p:cNvSpPr>
            <a:spLocks/>
          </p:cNvSpPr>
          <p:nvPr/>
        </p:nvSpPr>
        <p:spPr bwMode="auto">
          <a:xfrm>
            <a:off x="13042888" y="3891513"/>
            <a:ext cx="671736" cy="1031220"/>
          </a:xfrm>
          <a:custGeom>
            <a:avLst/>
            <a:gdLst>
              <a:gd name="T0" fmla="*/ 180 w 186"/>
              <a:gd name="T1" fmla="*/ 124 h 286"/>
              <a:gd name="T2" fmla="*/ 179 w 186"/>
              <a:gd name="T3" fmla="*/ 124 h 286"/>
              <a:gd name="T4" fmla="*/ 169 w 186"/>
              <a:gd name="T5" fmla="*/ 126 h 286"/>
              <a:gd name="T6" fmla="*/ 139 w 186"/>
              <a:gd name="T7" fmla="*/ 140 h 286"/>
              <a:gd name="T8" fmla="*/ 139 w 186"/>
              <a:gd name="T9" fmla="*/ 140 h 286"/>
              <a:gd name="T10" fmla="*/ 153 w 186"/>
              <a:gd name="T11" fmla="*/ 113 h 286"/>
              <a:gd name="T12" fmla="*/ 143 w 186"/>
              <a:gd name="T13" fmla="*/ 100 h 286"/>
              <a:gd name="T14" fmla="*/ 130 w 186"/>
              <a:gd name="T15" fmla="*/ 95 h 286"/>
              <a:gd name="T16" fmla="*/ 112 w 186"/>
              <a:gd name="T17" fmla="*/ 78 h 286"/>
              <a:gd name="T18" fmla="*/ 102 w 186"/>
              <a:gd name="T19" fmla="*/ 43 h 286"/>
              <a:gd name="T20" fmla="*/ 101 w 186"/>
              <a:gd name="T21" fmla="*/ 21 h 286"/>
              <a:gd name="T22" fmla="*/ 98 w 186"/>
              <a:gd name="T23" fmla="*/ 11 h 286"/>
              <a:gd name="T24" fmla="*/ 80 w 186"/>
              <a:gd name="T25" fmla="*/ 2 h 286"/>
              <a:gd name="T26" fmla="*/ 77 w 186"/>
              <a:gd name="T27" fmla="*/ 0 h 286"/>
              <a:gd name="T28" fmla="*/ 74 w 186"/>
              <a:gd name="T29" fmla="*/ 1 h 286"/>
              <a:gd name="T30" fmla="*/ 66 w 186"/>
              <a:gd name="T31" fmla="*/ 8 h 286"/>
              <a:gd name="T32" fmla="*/ 64 w 186"/>
              <a:gd name="T33" fmla="*/ 9 h 286"/>
              <a:gd name="T34" fmla="*/ 59 w 186"/>
              <a:gd name="T35" fmla="*/ 7 h 286"/>
              <a:gd name="T36" fmla="*/ 36 w 186"/>
              <a:gd name="T37" fmla="*/ 2 h 286"/>
              <a:gd name="T38" fmla="*/ 27 w 186"/>
              <a:gd name="T39" fmla="*/ 22 h 286"/>
              <a:gd name="T40" fmla="*/ 20 w 186"/>
              <a:gd name="T41" fmla="*/ 64 h 286"/>
              <a:gd name="T42" fmla="*/ 15 w 186"/>
              <a:gd name="T43" fmla="*/ 91 h 286"/>
              <a:gd name="T44" fmla="*/ 15 w 186"/>
              <a:gd name="T45" fmla="*/ 118 h 286"/>
              <a:gd name="T46" fmla="*/ 3 w 186"/>
              <a:gd name="T47" fmla="*/ 155 h 286"/>
              <a:gd name="T48" fmla="*/ 0 w 186"/>
              <a:gd name="T49" fmla="*/ 162 h 286"/>
              <a:gd name="T50" fmla="*/ 7 w 186"/>
              <a:gd name="T51" fmla="*/ 170 h 286"/>
              <a:gd name="T52" fmla="*/ 17 w 186"/>
              <a:gd name="T53" fmla="*/ 184 h 286"/>
              <a:gd name="T54" fmla="*/ 24 w 186"/>
              <a:gd name="T55" fmla="*/ 210 h 286"/>
              <a:gd name="T56" fmla="*/ 31 w 186"/>
              <a:gd name="T57" fmla="*/ 237 h 286"/>
              <a:gd name="T58" fmla="*/ 40 w 186"/>
              <a:gd name="T59" fmla="*/ 263 h 286"/>
              <a:gd name="T60" fmla="*/ 52 w 186"/>
              <a:gd name="T61" fmla="*/ 286 h 286"/>
              <a:gd name="T62" fmla="*/ 64 w 186"/>
              <a:gd name="T63" fmla="*/ 235 h 286"/>
              <a:gd name="T64" fmla="*/ 73 w 186"/>
              <a:gd name="T65" fmla="*/ 219 h 286"/>
              <a:gd name="T66" fmla="*/ 89 w 186"/>
              <a:gd name="T67" fmla="*/ 245 h 286"/>
              <a:gd name="T68" fmla="*/ 101 w 186"/>
              <a:gd name="T69" fmla="*/ 231 h 286"/>
              <a:gd name="T70" fmla="*/ 110 w 186"/>
              <a:gd name="T71" fmla="*/ 224 h 286"/>
              <a:gd name="T72" fmla="*/ 113 w 186"/>
              <a:gd name="T73" fmla="*/ 218 h 286"/>
              <a:gd name="T74" fmla="*/ 111 w 186"/>
              <a:gd name="T75" fmla="*/ 212 h 286"/>
              <a:gd name="T76" fmla="*/ 115 w 186"/>
              <a:gd name="T77" fmla="*/ 198 h 286"/>
              <a:gd name="T78" fmla="*/ 129 w 186"/>
              <a:gd name="T79" fmla="*/ 187 h 286"/>
              <a:gd name="T80" fmla="*/ 139 w 186"/>
              <a:gd name="T81" fmla="*/ 189 h 286"/>
              <a:gd name="T82" fmla="*/ 145 w 186"/>
              <a:gd name="T83" fmla="*/ 188 h 286"/>
              <a:gd name="T84" fmla="*/ 167 w 186"/>
              <a:gd name="T85" fmla="*/ 156 h 286"/>
              <a:gd name="T86" fmla="*/ 180 w 186"/>
              <a:gd name="T87" fmla="*/ 146 h 286"/>
              <a:gd name="T88" fmla="*/ 186 w 186"/>
              <a:gd name="T89" fmla="*/ 136 h 286"/>
              <a:gd name="T90" fmla="*/ 181 w 186"/>
              <a:gd name="T91" fmla="*/ 12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6" h="286">
                <a:moveTo>
                  <a:pt x="181" y="124"/>
                </a:moveTo>
                <a:cubicBezTo>
                  <a:pt x="180" y="124"/>
                  <a:pt x="180" y="124"/>
                  <a:pt x="180" y="124"/>
                </a:cubicBezTo>
                <a:cubicBezTo>
                  <a:pt x="180" y="124"/>
                  <a:pt x="180" y="124"/>
                  <a:pt x="180" y="124"/>
                </a:cubicBezTo>
                <a:cubicBezTo>
                  <a:pt x="179" y="124"/>
                  <a:pt x="179" y="124"/>
                  <a:pt x="179" y="124"/>
                </a:cubicBezTo>
                <a:cubicBezTo>
                  <a:pt x="179" y="124"/>
                  <a:pt x="179" y="124"/>
                  <a:pt x="179" y="124"/>
                </a:cubicBezTo>
                <a:cubicBezTo>
                  <a:pt x="177" y="124"/>
                  <a:pt x="175" y="124"/>
                  <a:pt x="169" y="126"/>
                </a:cubicBezTo>
                <a:cubicBezTo>
                  <a:pt x="163" y="128"/>
                  <a:pt x="161" y="129"/>
                  <a:pt x="161" y="129"/>
                </a:cubicBezTo>
                <a:cubicBezTo>
                  <a:pt x="139" y="140"/>
                  <a:pt x="139" y="140"/>
                  <a:pt x="139" y="140"/>
                </a:cubicBezTo>
                <a:cubicBezTo>
                  <a:pt x="139" y="140"/>
                  <a:pt x="139" y="140"/>
                  <a:pt x="139" y="140"/>
                </a:cubicBezTo>
                <a:cubicBezTo>
                  <a:pt x="139" y="140"/>
                  <a:pt x="139" y="140"/>
                  <a:pt x="139" y="140"/>
                </a:cubicBezTo>
                <a:cubicBezTo>
                  <a:pt x="155" y="122"/>
                  <a:pt x="155" y="122"/>
                  <a:pt x="155" y="122"/>
                </a:cubicBezTo>
                <a:cubicBezTo>
                  <a:pt x="153" y="119"/>
                  <a:pt x="153" y="116"/>
                  <a:pt x="153" y="113"/>
                </a:cubicBezTo>
                <a:cubicBezTo>
                  <a:pt x="153" y="109"/>
                  <a:pt x="153" y="104"/>
                  <a:pt x="151" y="96"/>
                </a:cubicBezTo>
                <a:cubicBezTo>
                  <a:pt x="149" y="98"/>
                  <a:pt x="147" y="100"/>
                  <a:pt x="143" y="100"/>
                </a:cubicBezTo>
                <a:cubicBezTo>
                  <a:pt x="142" y="100"/>
                  <a:pt x="141" y="100"/>
                  <a:pt x="140" y="99"/>
                </a:cubicBezTo>
                <a:cubicBezTo>
                  <a:pt x="134" y="97"/>
                  <a:pt x="133" y="96"/>
                  <a:pt x="130" y="95"/>
                </a:cubicBezTo>
                <a:cubicBezTo>
                  <a:pt x="129" y="93"/>
                  <a:pt x="127" y="92"/>
                  <a:pt x="122" y="89"/>
                </a:cubicBezTo>
                <a:cubicBezTo>
                  <a:pt x="115" y="86"/>
                  <a:pt x="112" y="83"/>
                  <a:pt x="112" y="78"/>
                </a:cubicBezTo>
                <a:cubicBezTo>
                  <a:pt x="112" y="77"/>
                  <a:pt x="112" y="76"/>
                  <a:pt x="110" y="73"/>
                </a:cubicBezTo>
                <a:cubicBezTo>
                  <a:pt x="103" y="63"/>
                  <a:pt x="102" y="56"/>
                  <a:pt x="102" y="43"/>
                </a:cubicBezTo>
                <a:cubicBezTo>
                  <a:pt x="102" y="40"/>
                  <a:pt x="101" y="36"/>
                  <a:pt x="101" y="32"/>
                </a:cubicBezTo>
                <a:cubicBezTo>
                  <a:pt x="101" y="27"/>
                  <a:pt x="101" y="24"/>
                  <a:pt x="101" y="21"/>
                </a:cubicBezTo>
                <a:cubicBezTo>
                  <a:pt x="100" y="16"/>
                  <a:pt x="100" y="16"/>
                  <a:pt x="99" y="14"/>
                </a:cubicBezTo>
                <a:cubicBezTo>
                  <a:pt x="99" y="13"/>
                  <a:pt x="98" y="12"/>
                  <a:pt x="98" y="11"/>
                </a:cubicBezTo>
                <a:cubicBezTo>
                  <a:pt x="96" y="8"/>
                  <a:pt x="93" y="7"/>
                  <a:pt x="88" y="5"/>
                </a:cubicBezTo>
                <a:cubicBezTo>
                  <a:pt x="86" y="4"/>
                  <a:pt x="83" y="3"/>
                  <a:pt x="80" y="2"/>
                </a:cubicBezTo>
                <a:cubicBezTo>
                  <a:pt x="80" y="1"/>
                  <a:pt x="79" y="1"/>
                  <a:pt x="78" y="1"/>
                </a:cubicBezTo>
                <a:cubicBezTo>
                  <a:pt x="78" y="1"/>
                  <a:pt x="77" y="0"/>
                  <a:pt x="77" y="0"/>
                </a:cubicBezTo>
                <a:cubicBezTo>
                  <a:pt x="77" y="0"/>
                  <a:pt x="77" y="0"/>
                  <a:pt x="77" y="0"/>
                </a:cubicBezTo>
                <a:cubicBezTo>
                  <a:pt x="76" y="0"/>
                  <a:pt x="75" y="0"/>
                  <a:pt x="74" y="1"/>
                </a:cubicBezTo>
                <a:cubicBezTo>
                  <a:pt x="74" y="1"/>
                  <a:pt x="74" y="1"/>
                  <a:pt x="74" y="1"/>
                </a:cubicBezTo>
                <a:cubicBezTo>
                  <a:pt x="73" y="4"/>
                  <a:pt x="71" y="8"/>
                  <a:pt x="66" y="8"/>
                </a:cubicBezTo>
                <a:cubicBezTo>
                  <a:pt x="66" y="8"/>
                  <a:pt x="65" y="8"/>
                  <a:pt x="65" y="8"/>
                </a:cubicBezTo>
                <a:cubicBezTo>
                  <a:pt x="64" y="9"/>
                  <a:pt x="64" y="9"/>
                  <a:pt x="64" y="9"/>
                </a:cubicBezTo>
                <a:cubicBezTo>
                  <a:pt x="64" y="8"/>
                  <a:pt x="64" y="8"/>
                  <a:pt x="64" y="8"/>
                </a:cubicBezTo>
                <a:cubicBezTo>
                  <a:pt x="63" y="8"/>
                  <a:pt x="61" y="7"/>
                  <a:pt x="59" y="7"/>
                </a:cubicBezTo>
                <a:cubicBezTo>
                  <a:pt x="55" y="5"/>
                  <a:pt x="49" y="3"/>
                  <a:pt x="39" y="3"/>
                </a:cubicBezTo>
                <a:cubicBezTo>
                  <a:pt x="38" y="3"/>
                  <a:pt x="37" y="3"/>
                  <a:pt x="36" y="2"/>
                </a:cubicBezTo>
                <a:cubicBezTo>
                  <a:pt x="36" y="5"/>
                  <a:pt x="34" y="8"/>
                  <a:pt x="31" y="10"/>
                </a:cubicBezTo>
                <a:cubicBezTo>
                  <a:pt x="27" y="13"/>
                  <a:pt x="27" y="14"/>
                  <a:pt x="27" y="22"/>
                </a:cubicBezTo>
                <a:cubicBezTo>
                  <a:pt x="27" y="28"/>
                  <a:pt x="26" y="38"/>
                  <a:pt x="23" y="53"/>
                </a:cubicBezTo>
                <a:cubicBezTo>
                  <a:pt x="20" y="64"/>
                  <a:pt x="20" y="64"/>
                  <a:pt x="20" y="64"/>
                </a:cubicBezTo>
                <a:cubicBezTo>
                  <a:pt x="18" y="72"/>
                  <a:pt x="18" y="72"/>
                  <a:pt x="18" y="74"/>
                </a:cubicBezTo>
                <a:cubicBezTo>
                  <a:pt x="17" y="76"/>
                  <a:pt x="17" y="80"/>
                  <a:pt x="15" y="91"/>
                </a:cubicBezTo>
                <a:cubicBezTo>
                  <a:pt x="12" y="105"/>
                  <a:pt x="13" y="108"/>
                  <a:pt x="13" y="109"/>
                </a:cubicBezTo>
                <a:cubicBezTo>
                  <a:pt x="14" y="111"/>
                  <a:pt x="15" y="113"/>
                  <a:pt x="15" y="118"/>
                </a:cubicBezTo>
                <a:cubicBezTo>
                  <a:pt x="15" y="127"/>
                  <a:pt x="13" y="130"/>
                  <a:pt x="11" y="136"/>
                </a:cubicBezTo>
                <a:cubicBezTo>
                  <a:pt x="9" y="140"/>
                  <a:pt x="6" y="145"/>
                  <a:pt x="3" y="155"/>
                </a:cubicBezTo>
                <a:cubicBezTo>
                  <a:pt x="2" y="156"/>
                  <a:pt x="2" y="156"/>
                  <a:pt x="2" y="156"/>
                </a:cubicBezTo>
                <a:cubicBezTo>
                  <a:pt x="1" y="159"/>
                  <a:pt x="1" y="161"/>
                  <a:pt x="0" y="162"/>
                </a:cubicBezTo>
                <a:cubicBezTo>
                  <a:pt x="1" y="163"/>
                  <a:pt x="1" y="163"/>
                  <a:pt x="2" y="164"/>
                </a:cubicBezTo>
                <a:cubicBezTo>
                  <a:pt x="4" y="166"/>
                  <a:pt x="5" y="168"/>
                  <a:pt x="7" y="170"/>
                </a:cubicBezTo>
                <a:cubicBezTo>
                  <a:pt x="9" y="173"/>
                  <a:pt x="11" y="175"/>
                  <a:pt x="12" y="178"/>
                </a:cubicBezTo>
                <a:cubicBezTo>
                  <a:pt x="14" y="180"/>
                  <a:pt x="15" y="182"/>
                  <a:pt x="17" y="184"/>
                </a:cubicBezTo>
                <a:cubicBezTo>
                  <a:pt x="21" y="191"/>
                  <a:pt x="22" y="194"/>
                  <a:pt x="22" y="199"/>
                </a:cubicBezTo>
                <a:cubicBezTo>
                  <a:pt x="23" y="202"/>
                  <a:pt x="23" y="205"/>
                  <a:pt x="24" y="210"/>
                </a:cubicBezTo>
                <a:cubicBezTo>
                  <a:pt x="25" y="215"/>
                  <a:pt x="26" y="217"/>
                  <a:pt x="26" y="219"/>
                </a:cubicBezTo>
                <a:cubicBezTo>
                  <a:pt x="27" y="224"/>
                  <a:pt x="28" y="225"/>
                  <a:pt x="31" y="237"/>
                </a:cubicBezTo>
                <a:cubicBezTo>
                  <a:pt x="31" y="238"/>
                  <a:pt x="32" y="240"/>
                  <a:pt x="33" y="242"/>
                </a:cubicBezTo>
                <a:cubicBezTo>
                  <a:pt x="37" y="257"/>
                  <a:pt x="38" y="259"/>
                  <a:pt x="40" y="263"/>
                </a:cubicBezTo>
                <a:cubicBezTo>
                  <a:pt x="42" y="266"/>
                  <a:pt x="44" y="269"/>
                  <a:pt x="46" y="276"/>
                </a:cubicBezTo>
                <a:cubicBezTo>
                  <a:pt x="49" y="281"/>
                  <a:pt x="51" y="284"/>
                  <a:pt x="52" y="286"/>
                </a:cubicBezTo>
                <a:cubicBezTo>
                  <a:pt x="53" y="279"/>
                  <a:pt x="54" y="267"/>
                  <a:pt x="58" y="252"/>
                </a:cubicBezTo>
                <a:cubicBezTo>
                  <a:pt x="61" y="239"/>
                  <a:pt x="62" y="237"/>
                  <a:pt x="64" y="235"/>
                </a:cubicBezTo>
                <a:cubicBezTo>
                  <a:pt x="64" y="234"/>
                  <a:pt x="65" y="232"/>
                  <a:pt x="67" y="227"/>
                </a:cubicBezTo>
                <a:cubicBezTo>
                  <a:pt x="68" y="224"/>
                  <a:pt x="70" y="219"/>
                  <a:pt x="73" y="219"/>
                </a:cubicBezTo>
                <a:cubicBezTo>
                  <a:pt x="77" y="219"/>
                  <a:pt x="78" y="223"/>
                  <a:pt x="80" y="227"/>
                </a:cubicBezTo>
                <a:cubicBezTo>
                  <a:pt x="81" y="231"/>
                  <a:pt x="84" y="238"/>
                  <a:pt x="89" y="245"/>
                </a:cubicBezTo>
                <a:cubicBezTo>
                  <a:pt x="89" y="244"/>
                  <a:pt x="89" y="242"/>
                  <a:pt x="90" y="241"/>
                </a:cubicBezTo>
                <a:cubicBezTo>
                  <a:pt x="93" y="235"/>
                  <a:pt x="95" y="234"/>
                  <a:pt x="101" y="231"/>
                </a:cubicBezTo>
                <a:cubicBezTo>
                  <a:pt x="102" y="230"/>
                  <a:pt x="103" y="229"/>
                  <a:pt x="105" y="228"/>
                </a:cubicBezTo>
                <a:cubicBezTo>
                  <a:pt x="108" y="226"/>
                  <a:pt x="110" y="225"/>
                  <a:pt x="110" y="224"/>
                </a:cubicBezTo>
                <a:cubicBezTo>
                  <a:pt x="110" y="223"/>
                  <a:pt x="111" y="221"/>
                  <a:pt x="112" y="219"/>
                </a:cubicBezTo>
                <a:cubicBezTo>
                  <a:pt x="113" y="219"/>
                  <a:pt x="113" y="218"/>
                  <a:pt x="113" y="218"/>
                </a:cubicBezTo>
                <a:cubicBezTo>
                  <a:pt x="113" y="218"/>
                  <a:pt x="113" y="218"/>
                  <a:pt x="112" y="218"/>
                </a:cubicBezTo>
                <a:cubicBezTo>
                  <a:pt x="112" y="216"/>
                  <a:pt x="111" y="214"/>
                  <a:pt x="111" y="212"/>
                </a:cubicBezTo>
                <a:cubicBezTo>
                  <a:pt x="111" y="207"/>
                  <a:pt x="112" y="205"/>
                  <a:pt x="114" y="202"/>
                </a:cubicBezTo>
                <a:cubicBezTo>
                  <a:pt x="114" y="201"/>
                  <a:pt x="115" y="200"/>
                  <a:pt x="115" y="198"/>
                </a:cubicBezTo>
                <a:cubicBezTo>
                  <a:pt x="118" y="192"/>
                  <a:pt x="120" y="191"/>
                  <a:pt x="125" y="189"/>
                </a:cubicBezTo>
                <a:cubicBezTo>
                  <a:pt x="126" y="189"/>
                  <a:pt x="127" y="188"/>
                  <a:pt x="129" y="187"/>
                </a:cubicBezTo>
                <a:cubicBezTo>
                  <a:pt x="131" y="186"/>
                  <a:pt x="133" y="186"/>
                  <a:pt x="134" y="186"/>
                </a:cubicBezTo>
                <a:cubicBezTo>
                  <a:pt x="136" y="186"/>
                  <a:pt x="138" y="187"/>
                  <a:pt x="139" y="189"/>
                </a:cubicBezTo>
                <a:cubicBezTo>
                  <a:pt x="140" y="190"/>
                  <a:pt x="141" y="191"/>
                  <a:pt x="144" y="193"/>
                </a:cubicBezTo>
                <a:cubicBezTo>
                  <a:pt x="144" y="191"/>
                  <a:pt x="144" y="190"/>
                  <a:pt x="145" y="188"/>
                </a:cubicBezTo>
                <a:cubicBezTo>
                  <a:pt x="145" y="187"/>
                  <a:pt x="145" y="186"/>
                  <a:pt x="146" y="186"/>
                </a:cubicBezTo>
                <a:cubicBezTo>
                  <a:pt x="148" y="178"/>
                  <a:pt x="150" y="169"/>
                  <a:pt x="167" y="156"/>
                </a:cubicBezTo>
                <a:cubicBezTo>
                  <a:pt x="175" y="150"/>
                  <a:pt x="177" y="148"/>
                  <a:pt x="179" y="148"/>
                </a:cubicBezTo>
                <a:cubicBezTo>
                  <a:pt x="180" y="146"/>
                  <a:pt x="180" y="146"/>
                  <a:pt x="180" y="146"/>
                </a:cubicBezTo>
                <a:cubicBezTo>
                  <a:pt x="184" y="143"/>
                  <a:pt x="184" y="142"/>
                  <a:pt x="185" y="140"/>
                </a:cubicBezTo>
                <a:cubicBezTo>
                  <a:pt x="185" y="138"/>
                  <a:pt x="185" y="137"/>
                  <a:pt x="186" y="136"/>
                </a:cubicBezTo>
                <a:cubicBezTo>
                  <a:pt x="186" y="134"/>
                  <a:pt x="183" y="129"/>
                  <a:pt x="181" y="124"/>
                </a:cubicBezTo>
                <a:cubicBezTo>
                  <a:pt x="181" y="124"/>
                  <a:pt x="181" y="124"/>
                  <a:pt x="181" y="124"/>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7" name="Freeform 46"/>
          <p:cNvSpPr>
            <a:spLocks/>
          </p:cNvSpPr>
          <p:nvPr/>
        </p:nvSpPr>
        <p:spPr bwMode="auto">
          <a:xfrm>
            <a:off x="13237074" y="4927991"/>
            <a:ext cx="5248" cy="18368"/>
          </a:xfrm>
          <a:custGeom>
            <a:avLst/>
            <a:gdLst>
              <a:gd name="T0" fmla="*/ 1 w 1"/>
              <a:gd name="T1" fmla="*/ 0 h 5"/>
              <a:gd name="T2" fmla="*/ 0 w 1"/>
              <a:gd name="T3" fmla="*/ 0 h 5"/>
              <a:gd name="T4" fmla="*/ 1 w 1"/>
              <a:gd name="T5" fmla="*/ 5 h 5"/>
              <a:gd name="T6" fmla="*/ 1 w 1"/>
              <a:gd name="T7" fmla="*/ 5 h 5"/>
              <a:gd name="T8" fmla="*/ 1 w 1"/>
              <a:gd name="T9" fmla="*/ 0 h 5"/>
            </a:gdLst>
            <a:ahLst/>
            <a:cxnLst>
              <a:cxn ang="0">
                <a:pos x="T0" y="T1"/>
              </a:cxn>
              <a:cxn ang="0">
                <a:pos x="T2" y="T3"/>
              </a:cxn>
              <a:cxn ang="0">
                <a:pos x="T4" y="T5"/>
              </a:cxn>
              <a:cxn ang="0">
                <a:pos x="T6" y="T7"/>
              </a:cxn>
              <a:cxn ang="0">
                <a:pos x="T8" y="T9"/>
              </a:cxn>
            </a:cxnLst>
            <a:rect l="0" t="0" r="r" b="b"/>
            <a:pathLst>
              <a:path w="1" h="5">
                <a:moveTo>
                  <a:pt x="1" y="0"/>
                </a:moveTo>
                <a:cubicBezTo>
                  <a:pt x="1" y="0"/>
                  <a:pt x="1" y="0"/>
                  <a:pt x="0" y="0"/>
                </a:cubicBezTo>
                <a:cubicBezTo>
                  <a:pt x="1" y="5"/>
                  <a:pt x="1" y="5"/>
                  <a:pt x="1" y="5"/>
                </a:cubicBezTo>
                <a:cubicBezTo>
                  <a:pt x="1" y="5"/>
                  <a:pt x="1" y="5"/>
                  <a:pt x="1" y="5"/>
                </a:cubicBezTo>
                <a:lnTo>
                  <a:pt x="1" y="0"/>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8" name="Freeform 47"/>
          <p:cNvSpPr>
            <a:spLocks/>
          </p:cNvSpPr>
          <p:nvPr/>
        </p:nvSpPr>
        <p:spPr bwMode="auto">
          <a:xfrm>
            <a:off x="13292170" y="3466433"/>
            <a:ext cx="1395952" cy="1167668"/>
          </a:xfrm>
          <a:custGeom>
            <a:avLst/>
            <a:gdLst>
              <a:gd name="T0" fmla="*/ 365 w 387"/>
              <a:gd name="T1" fmla="*/ 55 h 324"/>
              <a:gd name="T2" fmla="*/ 338 w 387"/>
              <a:gd name="T3" fmla="*/ 14 h 324"/>
              <a:gd name="T4" fmla="*/ 326 w 387"/>
              <a:gd name="T5" fmla="*/ 8 h 324"/>
              <a:gd name="T6" fmla="*/ 336 w 387"/>
              <a:gd name="T7" fmla="*/ 60 h 324"/>
              <a:gd name="T8" fmla="*/ 333 w 387"/>
              <a:gd name="T9" fmla="*/ 86 h 324"/>
              <a:gd name="T10" fmla="*/ 292 w 387"/>
              <a:gd name="T11" fmla="*/ 125 h 324"/>
              <a:gd name="T12" fmla="*/ 280 w 387"/>
              <a:gd name="T13" fmla="*/ 122 h 324"/>
              <a:gd name="T14" fmla="*/ 254 w 387"/>
              <a:gd name="T15" fmla="*/ 136 h 324"/>
              <a:gd name="T16" fmla="*/ 234 w 387"/>
              <a:gd name="T17" fmla="*/ 120 h 324"/>
              <a:gd name="T18" fmla="*/ 193 w 387"/>
              <a:gd name="T19" fmla="*/ 127 h 324"/>
              <a:gd name="T20" fmla="*/ 159 w 387"/>
              <a:gd name="T21" fmla="*/ 95 h 324"/>
              <a:gd name="T22" fmla="*/ 151 w 387"/>
              <a:gd name="T23" fmla="*/ 91 h 324"/>
              <a:gd name="T24" fmla="*/ 141 w 387"/>
              <a:gd name="T25" fmla="*/ 79 h 324"/>
              <a:gd name="T26" fmla="*/ 140 w 387"/>
              <a:gd name="T27" fmla="*/ 32 h 324"/>
              <a:gd name="T28" fmla="*/ 131 w 387"/>
              <a:gd name="T29" fmla="*/ 57 h 324"/>
              <a:gd name="T30" fmla="*/ 100 w 387"/>
              <a:gd name="T31" fmla="*/ 47 h 324"/>
              <a:gd name="T32" fmla="*/ 70 w 387"/>
              <a:gd name="T33" fmla="*/ 58 h 324"/>
              <a:gd name="T34" fmla="*/ 50 w 387"/>
              <a:gd name="T35" fmla="*/ 63 h 324"/>
              <a:gd name="T36" fmla="*/ 17 w 387"/>
              <a:gd name="T37" fmla="*/ 77 h 324"/>
              <a:gd name="T38" fmla="*/ 4 w 387"/>
              <a:gd name="T39" fmla="*/ 89 h 324"/>
              <a:gd name="T40" fmla="*/ 15 w 387"/>
              <a:gd name="T41" fmla="*/ 110 h 324"/>
              <a:gd name="T42" fmla="*/ 37 w 387"/>
              <a:gd name="T43" fmla="*/ 126 h 324"/>
              <a:gd name="T44" fmla="*/ 41 w 387"/>
              <a:gd name="T45" fmla="*/ 160 h 324"/>
              <a:gd name="T46" fmla="*/ 56 w 387"/>
              <a:gd name="T47" fmla="*/ 197 h 324"/>
              <a:gd name="T48" fmla="*/ 73 w 387"/>
              <a:gd name="T49" fmla="*/ 207 h 324"/>
              <a:gd name="T50" fmla="*/ 90 w 387"/>
              <a:gd name="T51" fmla="*/ 211 h 324"/>
              <a:gd name="T52" fmla="*/ 98 w 387"/>
              <a:gd name="T53" fmla="*/ 234 h 324"/>
              <a:gd name="T54" fmla="*/ 123 w 387"/>
              <a:gd name="T55" fmla="*/ 228 h 324"/>
              <a:gd name="T56" fmla="*/ 140 w 387"/>
              <a:gd name="T57" fmla="*/ 228 h 324"/>
              <a:gd name="T58" fmla="*/ 162 w 387"/>
              <a:gd name="T59" fmla="*/ 188 h 324"/>
              <a:gd name="T60" fmla="*/ 190 w 387"/>
              <a:gd name="T61" fmla="*/ 163 h 324"/>
              <a:gd name="T62" fmla="*/ 198 w 387"/>
              <a:gd name="T63" fmla="*/ 151 h 324"/>
              <a:gd name="T64" fmla="*/ 199 w 387"/>
              <a:gd name="T65" fmla="*/ 140 h 324"/>
              <a:gd name="T66" fmla="*/ 215 w 387"/>
              <a:gd name="T67" fmla="*/ 163 h 324"/>
              <a:gd name="T68" fmla="*/ 240 w 387"/>
              <a:gd name="T69" fmla="*/ 163 h 324"/>
              <a:gd name="T70" fmla="*/ 249 w 387"/>
              <a:gd name="T71" fmla="*/ 169 h 324"/>
              <a:gd name="T72" fmla="*/ 230 w 387"/>
              <a:gd name="T73" fmla="*/ 192 h 324"/>
              <a:gd name="T74" fmla="*/ 200 w 387"/>
              <a:gd name="T75" fmla="*/ 212 h 324"/>
              <a:gd name="T76" fmla="*/ 178 w 387"/>
              <a:gd name="T77" fmla="*/ 260 h 324"/>
              <a:gd name="T78" fmla="*/ 169 w 387"/>
              <a:gd name="T79" fmla="*/ 287 h 324"/>
              <a:gd name="T80" fmla="*/ 212 w 387"/>
              <a:gd name="T81" fmla="*/ 323 h 324"/>
              <a:gd name="T82" fmla="*/ 237 w 387"/>
              <a:gd name="T83" fmla="*/ 301 h 324"/>
              <a:gd name="T84" fmla="*/ 231 w 387"/>
              <a:gd name="T85" fmla="*/ 268 h 324"/>
              <a:gd name="T86" fmla="*/ 230 w 387"/>
              <a:gd name="T87" fmla="*/ 206 h 324"/>
              <a:gd name="T88" fmla="*/ 256 w 387"/>
              <a:gd name="T89" fmla="*/ 204 h 324"/>
              <a:gd name="T90" fmla="*/ 292 w 387"/>
              <a:gd name="T91" fmla="*/ 188 h 324"/>
              <a:gd name="T92" fmla="*/ 322 w 387"/>
              <a:gd name="T93" fmla="*/ 155 h 324"/>
              <a:gd name="T94" fmla="*/ 318 w 387"/>
              <a:gd name="T95" fmla="*/ 146 h 324"/>
              <a:gd name="T96" fmla="*/ 346 w 387"/>
              <a:gd name="T97" fmla="*/ 128 h 324"/>
              <a:gd name="T98" fmla="*/ 364 w 387"/>
              <a:gd name="T99" fmla="*/ 95 h 324"/>
              <a:gd name="T100" fmla="*/ 375 w 387"/>
              <a:gd name="T101" fmla="*/ 60 h 324"/>
              <a:gd name="T102" fmla="*/ 387 w 387"/>
              <a:gd name="T103" fmla="*/ 3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7" h="324">
                <a:moveTo>
                  <a:pt x="387" y="34"/>
                </a:moveTo>
                <a:cubicBezTo>
                  <a:pt x="378" y="39"/>
                  <a:pt x="375" y="44"/>
                  <a:pt x="373" y="48"/>
                </a:cubicBezTo>
                <a:cubicBezTo>
                  <a:pt x="371" y="51"/>
                  <a:pt x="369" y="55"/>
                  <a:pt x="365" y="55"/>
                </a:cubicBezTo>
                <a:cubicBezTo>
                  <a:pt x="362" y="55"/>
                  <a:pt x="360" y="52"/>
                  <a:pt x="357" y="49"/>
                </a:cubicBezTo>
                <a:cubicBezTo>
                  <a:pt x="347" y="39"/>
                  <a:pt x="345" y="35"/>
                  <a:pt x="342" y="25"/>
                </a:cubicBezTo>
                <a:cubicBezTo>
                  <a:pt x="341" y="22"/>
                  <a:pt x="340" y="18"/>
                  <a:pt x="338" y="14"/>
                </a:cubicBezTo>
                <a:cubicBezTo>
                  <a:pt x="336" y="9"/>
                  <a:pt x="335" y="4"/>
                  <a:pt x="334" y="0"/>
                </a:cubicBezTo>
                <a:cubicBezTo>
                  <a:pt x="332" y="3"/>
                  <a:pt x="329" y="5"/>
                  <a:pt x="328" y="6"/>
                </a:cubicBezTo>
                <a:cubicBezTo>
                  <a:pt x="327" y="7"/>
                  <a:pt x="326" y="7"/>
                  <a:pt x="326" y="8"/>
                </a:cubicBezTo>
                <a:cubicBezTo>
                  <a:pt x="326" y="8"/>
                  <a:pt x="325" y="10"/>
                  <a:pt x="327" y="19"/>
                </a:cubicBezTo>
                <a:cubicBezTo>
                  <a:pt x="329" y="27"/>
                  <a:pt x="331" y="32"/>
                  <a:pt x="333" y="35"/>
                </a:cubicBezTo>
                <a:cubicBezTo>
                  <a:pt x="335" y="42"/>
                  <a:pt x="337" y="47"/>
                  <a:pt x="336" y="60"/>
                </a:cubicBezTo>
                <a:cubicBezTo>
                  <a:pt x="334" y="71"/>
                  <a:pt x="333" y="78"/>
                  <a:pt x="331" y="82"/>
                </a:cubicBezTo>
                <a:cubicBezTo>
                  <a:pt x="331" y="82"/>
                  <a:pt x="331" y="82"/>
                  <a:pt x="331" y="82"/>
                </a:cubicBezTo>
                <a:cubicBezTo>
                  <a:pt x="333" y="86"/>
                  <a:pt x="333" y="86"/>
                  <a:pt x="333" y="86"/>
                </a:cubicBezTo>
                <a:cubicBezTo>
                  <a:pt x="334" y="91"/>
                  <a:pt x="331" y="93"/>
                  <a:pt x="320" y="103"/>
                </a:cubicBezTo>
                <a:cubicBezTo>
                  <a:pt x="311" y="110"/>
                  <a:pt x="306" y="115"/>
                  <a:pt x="303" y="119"/>
                </a:cubicBezTo>
                <a:cubicBezTo>
                  <a:pt x="299" y="123"/>
                  <a:pt x="296" y="125"/>
                  <a:pt x="292" y="125"/>
                </a:cubicBezTo>
                <a:cubicBezTo>
                  <a:pt x="291" y="125"/>
                  <a:pt x="290" y="125"/>
                  <a:pt x="289" y="125"/>
                </a:cubicBezTo>
                <a:cubicBezTo>
                  <a:pt x="286" y="124"/>
                  <a:pt x="284" y="123"/>
                  <a:pt x="283" y="121"/>
                </a:cubicBezTo>
                <a:cubicBezTo>
                  <a:pt x="282" y="121"/>
                  <a:pt x="281" y="122"/>
                  <a:pt x="280" y="122"/>
                </a:cubicBezTo>
                <a:cubicBezTo>
                  <a:pt x="275" y="125"/>
                  <a:pt x="273" y="128"/>
                  <a:pt x="270" y="130"/>
                </a:cubicBezTo>
                <a:cubicBezTo>
                  <a:pt x="268" y="134"/>
                  <a:pt x="265" y="137"/>
                  <a:pt x="260" y="137"/>
                </a:cubicBezTo>
                <a:cubicBezTo>
                  <a:pt x="258" y="137"/>
                  <a:pt x="256" y="137"/>
                  <a:pt x="254" y="136"/>
                </a:cubicBezTo>
                <a:cubicBezTo>
                  <a:pt x="250" y="134"/>
                  <a:pt x="248" y="134"/>
                  <a:pt x="246" y="133"/>
                </a:cubicBezTo>
                <a:cubicBezTo>
                  <a:pt x="243" y="133"/>
                  <a:pt x="242" y="132"/>
                  <a:pt x="238" y="128"/>
                </a:cubicBezTo>
                <a:cubicBezTo>
                  <a:pt x="236" y="127"/>
                  <a:pt x="234" y="124"/>
                  <a:pt x="234" y="120"/>
                </a:cubicBezTo>
                <a:cubicBezTo>
                  <a:pt x="233" y="120"/>
                  <a:pt x="230" y="120"/>
                  <a:pt x="227" y="121"/>
                </a:cubicBezTo>
                <a:cubicBezTo>
                  <a:pt x="216" y="123"/>
                  <a:pt x="210" y="126"/>
                  <a:pt x="206" y="127"/>
                </a:cubicBezTo>
                <a:cubicBezTo>
                  <a:pt x="201" y="130"/>
                  <a:pt x="197" y="131"/>
                  <a:pt x="193" y="127"/>
                </a:cubicBezTo>
                <a:cubicBezTo>
                  <a:pt x="190" y="124"/>
                  <a:pt x="188" y="121"/>
                  <a:pt x="189" y="118"/>
                </a:cubicBezTo>
                <a:cubicBezTo>
                  <a:pt x="188" y="117"/>
                  <a:pt x="186" y="115"/>
                  <a:pt x="180" y="111"/>
                </a:cubicBezTo>
                <a:cubicBezTo>
                  <a:pt x="166" y="103"/>
                  <a:pt x="163" y="99"/>
                  <a:pt x="159" y="95"/>
                </a:cubicBezTo>
                <a:cubicBezTo>
                  <a:pt x="157" y="94"/>
                  <a:pt x="156" y="92"/>
                  <a:pt x="154" y="90"/>
                </a:cubicBezTo>
                <a:cubicBezTo>
                  <a:pt x="153" y="90"/>
                  <a:pt x="153" y="90"/>
                  <a:pt x="153" y="90"/>
                </a:cubicBezTo>
                <a:cubicBezTo>
                  <a:pt x="152" y="90"/>
                  <a:pt x="151" y="90"/>
                  <a:pt x="151" y="91"/>
                </a:cubicBezTo>
                <a:cubicBezTo>
                  <a:pt x="150" y="92"/>
                  <a:pt x="148" y="93"/>
                  <a:pt x="147" y="93"/>
                </a:cubicBezTo>
                <a:cubicBezTo>
                  <a:pt x="146" y="93"/>
                  <a:pt x="146" y="93"/>
                  <a:pt x="146" y="93"/>
                </a:cubicBezTo>
                <a:cubicBezTo>
                  <a:pt x="141" y="93"/>
                  <a:pt x="141" y="85"/>
                  <a:pt x="141" y="79"/>
                </a:cubicBezTo>
                <a:cubicBezTo>
                  <a:pt x="140" y="68"/>
                  <a:pt x="141" y="59"/>
                  <a:pt x="142" y="52"/>
                </a:cubicBezTo>
                <a:cubicBezTo>
                  <a:pt x="142" y="47"/>
                  <a:pt x="142" y="42"/>
                  <a:pt x="142" y="40"/>
                </a:cubicBezTo>
                <a:cubicBezTo>
                  <a:pt x="141" y="38"/>
                  <a:pt x="140" y="35"/>
                  <a:pt x="140" y="32"/>
                </a:cubicBezTo>
                <a:cubicBezTo>
                  <a:pt x="140" y="32"/>
                  <a:pt x="140" y="32"/>
                  <a:pt x="140" y="31"/>
                </a:cubicBezTo>
                <a:cubicBezTo>
                  <a:pt x="139" y="32"/>
                  <a:pt x="139" y="34"/>
                  <a:pt x="138" y="35"/>
                </a:cubicBezTo>
                <a:cubicBezTo>
                  <a:pt x="134" y="43"/>
                  <a:pt x="132" y="51"/>
                  <a:pt x="131" y="57"/>
                </a:cubicBezTo>
                <a:cubicBezTo>
                  <a:pt x="130" y="65"/>
                  <a:pt x="128" y="72"/>
                  <a:pt x="122" y="72"/>
                </a:cubicBezTo>
                <a:cubicBezTo>
                  <a:pt x="120" y="72"/>
                  <a:pt x="117" y="70"/>
                  <a:pt x="112" y="66"/>
                </a:cubicBezTo>
                <a:cubicBezTo>
                  <a:pt x="105" y="58"/>
                  <a:pt x="102" y="52"/>
                  <a:pt x="100" y="47"/>
                </a:cubicBezTo>
                <a:cubicBezTo>
                  <a:pt x="98" y="43"/>
                  <a:pt x="98" y="41"/>
                  <a:pt x="94" y="40"/>
                </a:cubicBezTo>
                <a:cubicBezTo>
                  <a:pt x="92" y="41"/>
                  <a:pt x="90" y="43"/>
                  <a:pt x="88" y="45"/>
                </a:cubicBezTo>
                <a:cubicBezTo>
                  <a:pt x="74" y="57"/>
                  <a:pt x="72" y="58"/>
                  <a:pt x="70" y="58"/>
                </a:cubicBezTo>
                <a:cubicBezTo>
                  <a:pt x="69" y="58"/>
                  <a:pt x="67" y="58"/>
                  <a:pt x="65" y="55"/>
                </a:cubicBezTo>
                <a:cubicBezTo>
                  <a:pt x="65" y="55"/>
                  <a:pt x="63" y="56"/>
                  <a:pt x="61" y="57"/>
                </a:cubicBezTo>
                <a:cubicBezTo>
                  <a:pt x="53" y="61"/>
                  <a:pt x="51" y="62"/>
                  <a:pt x="50" y="63"/>
                </a:cubicBezTo>
                <a:cubicBezTo>
                  <a:pt x="49" y="63"/>
                  <a:pt x="49" y="64"/>
                  <a:pt x="48" y="64"/>
                </a:cubicBezTo>
                <a:cubicBezTo>
                  <a:pt x="47" y="64"/>
                  <a:pt x="46" y="64"/>
                  <a:pt x="43" y="65"/>
                </a:cubicBezTo>
                <a:cubicBezTo>
                  <a:pt x="32" y="68"/>
                  <a:pt x="29" y="70"/>
                  <a:pt x="17" y="77"/>
                </a:cubicBezTo>
                <a:cubicBezTo>
                  <a:pt x="15" y="78"/>
                  <a:pt x="15" y="78"/>
                  <a:pt x="15" y="78"/>
                </a:cubicBezTo>
                <a:cubicBezTo>
                  <a:pt x="13" y="79"/>
                  <a:pt x="11" y="80"/>
                  <a:pt x="10" y="80"/>
                </a:cubicBezTo>
                <a:cubicBezTo>
                  <a:pt x="10" y="83"/>
                  <a:pt x="8" y="85"/>
                  <a:pt x="4" y="89"/>
                </a:cubicBezTo>
                <a:cubicBezTo>
                  <a:pt x="0" y="93"/>
                  <a:pt x="0" y="94"/>
                  <a:pt x="3" y="99"/>
                </a:cubicBezTo>
                <a:cubicBezTo>
                  <a:pt x="4" y="102"/>
                  <a:pt x="5" y="104"/>
                  <a:pt x="6" y="108"/>
                </a:cubicBezTo>
                <a:cubicBezTo>
                  <a:pt x="8" y="108"/>
                  <a:pt x="12" y="108"/>
                  <a:pt x="15" y="110"/>
                </a:cubicBezTo>
                <a:cubicBezTo>
                  <a:pt x="17" y="111"/>
                  <a:pt x="19" y="112"/>
                  <a:pt x="22" y="113"/>
                </a:cubicBezTo>
                <a:cubicBezTo>
                  <a:pt x="27" y="115"/>
                  <a:pt x="32" y="117"/>
                  <a:pt x="36" y="124"/>
                </a:cubicBezTo>
                <a:cubicBezTo>
                  <a:pt x="36" y="125"/>
                  <a:pt x="37" y="125"/>
                  <a:pt x="37" y="126"/>
                </a:cubicBezTo>
                <a:cubicBezTo>
                  <a:pt x="39" y="130"/>
                  <a:pt x="40" y="131"/>
                  <a:pt x="40" y="139"/>
                </a:cubicBezTo>
                <a:cubicBezTo>
                  <a:pt x="40" y="141"/>
                  <a:pt x="40" y="145"/>
                  <a:pt x="40" y="149"/>
                </a:cubicBezTo>
                <a:cubicBezTo>
                  <a:pt x="41" y="153"/>
                  <a:pt x="41" y="157"/>
                  <a:pt x="41" y="160"/>
                </a:cubicBezTo>
                <a:cubicBezTo>
                  <a:pt x="42" y="173"/>
                  <a:pt x="42" y="177"/>
                  <a:pt x="47" y="184"/>
                </a:cubicBezTo>
                <a:cubicBezTo>
                  <a:pt x="50" y="189"/>
                  <a:pt x="51" y="192"/>
                  <a:pt x="51" y="195"/>
                </a:cubicBezTo>
                <a:cubicBezTo>
                  <a:pt x="52" y="195"/>
                  <a:pt x="53" y="196"/>
                  <a:pt x="56" y="197"/>
                </a:cubicBezTo>
                <a:cubicBezTo>
                  <a:pt x="57" y="198"/>
                  <a:pt x="59" y="199"/>
                  <a:pt x="60" y="200"/>
                </a:cubicBezTo>
                <a:cubicBezTo>
                  <a:pt x="63" y="201"/>
                  <a:pt x="65" y="203"/>
                  <a:pt x="66" y="204"/>
                </a:cubicBezTo>
                <a:cubicBezTo>
                  <a:pt x="67" y="205"/>
                  <a:pt x="68" y="206"/>
                  <a:pt x="73" y="207"/>
                </a:cubicBezTo>
                <a:cubicBezTo>
                  <a:pt x="75" y="208"/>
                  <a:pt x="76" y="207"/>
                  <a:pt x="78" y="204"/>
                </a:cubicBezTo>
                <a:cubicBezTo>
                  <a:pt x="79" y="202"/>
                  <a:pt x="80" y="200"/>
                  <a:pt x="83" y="200"/>
                </a:cubicBezTo>
                <a:cubicBezTo>
                  <a:pt x="87" y="200"/>
                  <a:pt x="89" y="206"/>
                  <a:pt x="90" y="211"/>
                </a:cubicBezTo>
                <a:cubicBezTo>
                  <a:pt x="92" y="220"/>
                  <a:pt x="92" y="226"/>
                  <a:pt x="92" y="230"/>
                </a:cubicBezTo>
                <a:cubicBezTo>
                  <a:pt x="92" y="234"/>
                  <a:pt x="92" y="234"/>
                  <a:pt x="93" y="235"/>
                </a:cubicBezTo>
                <a:cubicBezTo>
                  <a:pt x="95" y="235"/>
                  <a:pt x="96" y="234"/>
                  <a:pt x="98" y="234"/>
                </a:cubicBezTo>
                <a:cubicBezTo>
                  <a:pt x="107" y="231"/>
                  <a:pt x="109" y="231"/>
                  <a:pt x="111" y="232"/>
                </a:cubicBezTo>
                <a:cubicBezTo>
                  <a:pt x="112" y="232"/>
                  <a:pt x="112" y="232"/>
                  <a:pt x="113" y="231"/>
                </a:cubicBezTo>
                <a:cubicBezTo>
                  <a:pt x="115" y="231"/>
                  <a:pt x="118" y="230"/>
                  <a:pt x="123" y="228"/>
                </a:cubicBezTo>
                <a:cubicBezTo>
                  <a:pt x="127" y="226"/>
                  <a:pt x="130" y="226"/>
                  <a:pt x="133" y="226"/>
                </a:cubicBezTo>
                <a:cubicBezTo>
                  <a:pt x="136" y="226"/>
                  <a:pt x="138" y="227"/>
                  <a:pt x="140" y="227"/>
                </a:cubicBezTo>
                <a:cubicBezTo>
                  <a:pt x="140" y="227"/>
                  <a:pt x="140" y="228"/>
                  <a:pt x="140" y="228"/>
                </a:cubicBezTo>
                <a:cubicBezTo>
                  <a:pt x="141" y="227"/>
                  <a:pt x="142" y="225"/>
                  <a:pt x="145" y="220"/>
                </a:cubicBezTo>
                <a:cubicBezTo>
                  <a:pt x="149" y="213"/>
                  <a:pt x="149" y="210"/>
                  <a:pt x="149" y="207"/>
                </a:cubicBezTo>
                <a:cubicBezTo>
                  <a:pt x="150" y="200"/>
                  <a:pt x="151" y="197"/>
                  <a:pt x="162" y="188"/>
                </a:cubicBezTo>
                <a:cubicBezTo>
                  <a:pt x="173" y="179"/>
                  <a:pt x="177" y="176"/>
                  <a:pt x="179" y="174"/>
                </a:cubicBezTo>
                <a:cubicBezTo>
                  <a:pt x="181" y="172"/>
                  <a:pt x="182" y="171"/>
                  <a:pt x="185" y="169"/>
                </a:cubicBezTo>
                <a:cubicBezTo>
                  <a:pt x="188" y="166"/>
                  <a:pt x="189" y="165"/>
                  <a:pt x="190" y="163"/>
                </a:cubicBezTo>
                <a:cubicBezTo>
                  <a:pt x="190" y="162"/>
                  <a:pt x="191" y="160"/>
                  <a:pt x="193" y="157"/>
                </a:cubicBezTo>
                <a:cubicBezTo>
                  <a:pt x="195" y="155"/>
                  <a:pt x="196" y="155"/>
                  <a:pt x="196" y="154"/>
                </a:cubicBezTo>
                <a:cubicBezTo>
                  <a:pt x="196" y="154"/>
                  <a:pt x="196" y="154"/>
                  <a:pt x="198" y="151"/>
                </a:cubicBezTo>
                <a:cubicBezTo>
                  <a:pt x="198" y="151"/>
                  <a:pt x="198" y="150"/>
                  <a:pt x="198" y="148"/>
                </a:cubicBezTo>
                <a:cubicBezTo>
                  <a:pt x="197" y="147"/>
                  <a:pt x="197" y="144"/>
                  <a:pt x="198" y="142"/>
                </a:cubicBezTo>
                <a:cubicBezTo>
                  <a:pt x="199" y="140"/>
                  <a:pt x="199" y="140"/>
                  <a:pt x="199" y="140"/>
                </a:cubicBezTo>
                <a:cubicBezTo>
                  <a:pt x="201" y="140"/>
                  <a:pt x="201" y="140"/>
                  <a:pt x="201" y="140"/>
                </a:cubicBezTo>
                <a:cubicBezTo>
                  <a:pt x="203" y="140"/>
                  <a:pt x="204" y="141"/>
                  <a:pt x="208" y="146"/>
                </a:cubicBezTo>
                <a:cubicBezTo>
                  <a:pt x="213" y="153"/>
                  <a:pt x="216" y="157"/>
                  <a:pt x="215" y="163"/>
                </a:cubicBezTo>
                <a:cubicBezTo>
                  <a:pt x="215" y="163"/>
                  <a:pt x="215" y="164"/>
                  <a:pt x="215" y="165"/>
                </a:cubicBezTo>
                <a:cubicBezTo>
                  <a:pt x="217" y="165"/>
                  <a:pt x="220" y="165"/>
                  <a:pt x="225" y="165"/>
                </a:cubicBezTo>
                <a:cubicBezTo>
                  <a:pt x="234" y="165"/>
                  <a:pt x="238" y="163"/>
                  <a:pt x="240" y="163"/>
                </a:cubicBezTo>
                <a:cubicBezTo>
                  <a:pt x="241" y="163"/>
                  <a:pt x="241" y="162"/>
                  <a:pt x="242" y="162"/>
                </a:cubicBezTo>
                <a:cubicBezTo>
                  <a:pt x="245" y="162"/>
                  <a:pt x="246" y="165"/>
                  <a:pt x="248" y="167"/>
                </a:cubicBezTo>
                <a:cubicBezTo>
                  <a:pt x="248" y="167"/>
                  <a:pt x="249" y="168"/>
                  <a:pt x="249" y="169"/>
                </a:cubicBezTo>
                <a:cubicBezTo>
                  <a:pt x="252" y="172"/>
                  <a:pt x="255" y="175"/>
                  <a:pt x="254" y="180"/>
                </a:cubicBezTo>
                <a:cubicBezTo>
                  <a:pt x="253" y="186"/>
                  <a:pt x="247" y="188"/>
                  <a:pt x="242" y="190"/>
                </a:cubicBezTo>
                <a:cubicBezTo>
                  <a:pt x="234" y="192"/>
                  <a:pt x="232" y="192"/>
                  <a:pt x="230" y="192"/>
                </a:cubicBezTo>
                <a:cubicBezTo>
                  <a:pt x="229" y="193"/>
                  <a:pt x="228" y="193"/>
                  <a:pt x="219" y="197"/>
                </a:cubicBezTo>
                <a:cubicBezTo>
                  <a:pt x="213" y="200"/>
                  <a:pt x="209" y="201"/>
                  <a:pt x="206" y="201"/>
                </a:cubicBezTo>
                <a:cubicBezTo>
                  <a:pt x="203" y="202"/>
                  <a:pt x="203" y="202"/>
                  <a:pt x="200" y="212"/>
                </a:cubicBezTo>
                <a:cubicBezTo>
                  <a:pt x="199" y="219"/>
                  <a:pt x="199" y="222"/>
                  <a:pt x="200" y="225"/>
                </a:cubicBezTo>
                <a:cubicBezTo>
                  <a:pt x="202" y="232"/>
                  <a:pt x="201" y="237"/>
                  <a:pt x="193" y="246"/>
                </a:cubicBezTo>
                <a:cubicBezTo>
                  <a:pt x="187" y="255"/>
                  <a:pt x="181" y="258"/>
                  <a:pt x="178" y="260"/>
                </a:cubicBezTo>
                <a:cubicBezTo>
                  <a:pt x="174" y="263"/>
                  <a:pt x="173" y="264"/>
                  <a:pt x="172" y="267"/>
                </a:cubicBezTo>
                <a:cubicBezTo>
                  <a:pt x="171" y="271"/>
                  <a:pt x="169" y="274"/>
                  <a:pt x="168" y="276"/>
                </a:cubicBezTo>
                <a:cubicBezTo>
                  <a:pt x="166" y="281"/>
                  <a:pt x="165" y="282"/>
                  <a:pt x="169" y="287"/>
                </a:cubicBezTo>
                <a:cubicBezTo>
                  <a:pt x="174" y="294"/>
                  <a:pt x="171" y="300"/>
                  <a:pt x="170" y="303"/>
                </a:cubicBezTo>
                <a:cubicBezTo>
                  <a:pt x="171" y="304"/>
                  <a:pt x="175" y="305"/>
                  <a:pt x="184" y="307"/>
                </a:cubicBezTo>
                <a:cubicBezTo>
                  <a:pt x="201" y="310"/>
                  <a:pt x="208" y="318"/>
                  <a:pt x="212" y="323"/>
                </a:cubicBezTo>
                <a:cubicBezTo>
                  <a:pt x="212" y="323"/>
                  <a:pt x="213" y="324"/>
                  <a:pt x="213" y="324"/>
                </a:cubicBezTo>
                <a:cubicBezTo>
                  <a:pt x="214" y="323"/>
                  <a:pt x="216" y="320"/>
                  <a:pt x="219" y="316"/>
                </a:cubicBezTo>
                <a:cubicBezTo>
                  <a:pt x="227" y="302"/>
                  <a:pt x="233" y="301"/>
                  <a:pt x="237" y="301"/>
                </a:cubicBezTo>
                <a:cubicBezTo>
                  <a:pt x="237" y="301"/>
                  <a:pt x="237" y="301"/>
                  <a:pt x="237" y="301"/>
                </a:cubicBezTo>
                <a:cubicBezTo>
                  <a:pt x="237" y="297"/>
                  <a:pt x="235" y="289"/>
                  <a:pt x="235" y="286"/>
                </a:cubicBezTo>
                <a:cubicBezTo>
                  <a:pt x="233" y="279"/>
                  <a:pt x="232" y="273"/>
                  <a:pt x="231" y="268"/>
                </a:cubicBezTo>
                <a:cubicBezTo>
                  <a:pt x="227" y="250"/>
                  <a:pt x="227" y="249"/>
                  <a:pt x="231" y="229"/>
                </a:cubicBezTo>
                <a:cubicBezTo>
                  <a:pt x="233" y="220"/>
                  <a:pt x="232" y="217"/>
                  <a:pt x="231" y="214"/>
                </a:cubicBezTo>
                <a:cubicBezTo>
                  <a:pt x="230" y="212"/>
                  <a:pt x="229" y="209"/>
                  <a:pt x="230" y="206"/>
                </a:cubicBezTo>
                <a:cubicBezTo>
                  <a:pt x="232" y="203"/>
                  <a:pt x="234" y="202"/>
                  <a:pt x="244" y="201"/>
                </a:cubicBezTo>
                <a:cubicBezTo>
                  <a:pt x="245" y="201"/>
                  <a:pt x="247" y="201"/>
                  <a:pt x="248" y="201"/>
                </a:cubicBezTo>
                <a:cubicBezTo>
                  <a:pt x="250" y="201"/>
                  <a:pt x="254" y="201"/>
                  <a:pt x="256" y="204"/>
                </a:cubicBezTo>
                <a:cubicBezTo>
                  <a:pt x="256" y="204"/>
                  <a:pt x="256" y="205"/>
                  <a:pt x="256" y="205"/>
                </a:cubicBezTo>
                <a:cubicBezTo>
                  <a:pt x="260" y="203"/>
                  <a:pt x="266" y="200"/>
                  <a:pt x="268" y="198"/>
                </a:cubicBezTo>
                <a:cubicBezTo>
                  <a:pt x="283" y="189"/>
                  <a:pt x="289" y="188"/>
                  <a:pt x="292" y="188"/>
                </a:cubicBezTo>
                <a:cubicBezTo>
                  <a:pt x="295" y="187"/>
                  <a:pt x="295" y="187"/>
                  <a:pt x="303" y="178"/>
                </a:cubicBezTo>
                <a:cubicBezTo>
                  <a:pt x="311" y="169"/>
                  <a:pt x="315" y="165"/>
                  <a:pt x="318" y="163"/>
                </a:cubicBezTo>
                <a:cubicBezTo>
                  <a:pt x="321" y="160"/>
                  <a:pt x="321" y="160"/>
                  <a:pt x="322" y="155"/>
                </a:cubicBezTo>
                <a:cubicBezTo>
                  <a:pt x="322" y="154"/>
                  <a:pt x="322" y="154"/>
                  <a:pt x="322" y="154"/>
                </a:cubicBezTo>
                <a:cubicBezTo>
                  <a:pt x="322" y="153"/>
                  <a:pt x="321" y="153"/>
                  <a:pt x="321" y="153"/>
                </a:cubicBezTo>
                <a:cubicBezTo>
                  <a:pt x="320" y="152"/>
                  <a:pt x="318" y="150"/>
                  <a:pt x="318" y="146"/>
                </a:cubicBezTo>
                <a:cubicBezTo>
                  <a:pt x="318" y="142"/>
                  <a:pt x="321" y="140"/>
                  <a:pt x="329" y="136"/>
                </a:cubicBezTo>
                <a:cubicBezTo>
                  <a:pt x="338" y="131"/>
                  <a:pt x="342" y="131"/>
                  <a:pt x="345" y="131"/>
                </a:cubicBezTo>
                <a:cubicBezTo>
                  <a:pt x="345" y="130"/>
                  <a:pt x="345" y="129"/>
                  <a:pt x="346" y="128"/>
                </a:cubicBezTo>
                <a:cubicBezTo>
                  <a:pt x="345" y="128"/>
                  <a:pt x="345" y="128"/>
                  <a:pt x="345" y="128"/>
                </a:cubicBezTo>
                <a:cubicBezTo>
                  <a:pt x="344" y="124"/>
                  <a:pt x="345" y="121"/>
                  <a:pt x="352" y="110"/>
                </a:cubicBezTo>
                <a:cubicBezTo>
                  <a:pt x="358" y="99"/>
                  <a:pt x="362" y="97"/>
                  <a:pt x="364" y="95"/>
                </a:cubicBezTo>
                <a:cubicBezTo>
                  <a:pt x="364" y="95"/>
                  <a:pt x="365" y="95"/>
                  <a:pt x="365" y="95"/>
                </a:cubicBezTo>
                <a:cubicBezTo>
                  <a:pt x="365" y="94"/>
                  <a:pt x="366" y="91"/>
                  <a:pt x="366" y="86"/>
                </a:cubicBezTo>
                <a:cubicBezTo>
                  <a:pt x="368" y="72"/>
                  <a:pt x="371" y="66"/>
                  <a:pt x="375" y="60"/>
                </a:cubicBezTo>
                <a:cubicBezTo>
                  <a:pt x="377" y="57"/>
                  <a:pt x="379" y="53"/>
                  <a:pt x="381" y="47"/>
                </a:cubicBezTo>
                <a:cubicBezTo>
                  <a:pt x="383" y="42"/>
                  <a:pt x="385" y="38"/>
                  <a:pt x="387" y="34"/>
                </a:cubicBezTo>
                <a:cubicBezTo>
                  <a:pt x="387" y="34"/>
                  <a:pt x="387" y="34"/>
                  <a:pt x="387" y="34"/>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49" name="Freeform 48"/>
          <p:cNvSpPr>
            <a:spLocks/>
          </p:cNvSpPr>
          <p:nvPr/>
        </p:nvSpPr>
        <p:spPr bwMode="auto">
          <a:xfrm>
            <a:off x="12308191" y="6001187"/>
            <a:ext cx="509050" cy="537916"/>
          </a:xfrm>
          <a:custGeom>
            <a:avLst/>
            <a:gdLst>
              <a:gd name="T0" fmla="*/ 100 w 141"/>
              <a:gd name="T1" fmla="*/ 31 h 149"/>
              <a:gd name="T2" fmla="*/ 94 w 141"/>
              <a:gd name="T3" fmla="*/ 17 h 149"/>
              <a:gd name="T4" fmla="*/ 88 w 141"/>
              <a:gd name="T5" fmla="*/ 7 h 149"/>
              <a:gd name="T6" fmla="*/ 86 w 141"/>
              <a:gd name="T7" fmla="*/ 8 h 149"/>
              <a:gd name="T8" fmla="*/ 76 w 141"/>
              <a:gd name="T9" fmla="*/ 13 h 149"/>
              <a:gd name="T10" fmla="*/ 51 w 141"/>
              <a:gd name="T11" fmla="*/ 13 h 149"/>
              <a:gd name="T12" fmla="*/ 29 w 141"/>
              <a:gd name="T13" fmla="*/ 0 h 149"/>
              <a:gd name="T14" fmla="*/ 3 w 141"/>
              <a:gd name="T15" fmla="*/ 20 h 149"/>
              <a:gd name="T16" fmla="*/ 1 w 141"/>
              <a:gd name="T17" fmla="*/ 23 h 149"/>
              <a:gd name="T18" fmla="*/ 0 w 141"/>
              <a:gd name="T19" fmla="*/ 24 h 149"/>
              <a:gd name="T20" fmla="*/ 3 w 141"/>
              <a:gd name="T21" fmla="*/ 29 h 149"/>
              <a:gd name="T22" fmla="*/ 5 w 141"/>
              <a:gd name="T23" fmla="*/ 34 h 149"/>
              <a:gd name="T24" fmla="*/ 8 w 141"/>
              <a:gd name="T25" fmla="*/ 40 h 149"/>
              <a:gd name="T26" fmla="*/ 10 w 141"/>
              <a:gd name="T27" fmla="*/ 44 h 149"/>
              <a:gd name="T28" fmla="*/ 10 w 141"/>
              <a:gd name="T29" fmla="*/ 44 h 149"/>
              <a:gd name="T30" fmla="*/ 12 w 141"/>
              <a:gd name="T31" fmla="*/ 46 h 149"/>
              <a:gd name="T32" fmla="*/ 14 w 141"/>
              <a:gd name="T33" fmla="*/ 48 h 149"/>
              <a:gd name="T34" fmla="*/ 17 w 141"/>
              <a:gd name="T35" fmla="*/ 50 h 149"/>
              <a:gd name="T36" fmla="*/ 26 w 141"/>
              <a:gd name="T37" fmla="*/ 51 h 149"/>
              <a:gd name="T38" fmla="*/ 37 w 141"/>
              <a:gd name="T39" fmla="*/ 60 h 149"/>
              <a:gd name="T40" fmla="*/ 34 w 141"/>
              <a:gd name="T41" fmla="*/ 92 h 149"/>
              <a:gd name="T42" fmla="*/ 31 w 141"/>
              <a:gd name="T43" fmla="*/ 96 h 149"/>
              <a:gd name="T44" fmla="*/ 31 w 141"/>
              <a:gd name="T45" fmla="*/ 100 h 149"/>
              <a:gd name="T46" fmla="*/ 36 w 141"/>
              <a:gd name="T47" fmla="*/ 100 h 149"/>
              <a:gd name="T48" fmla="*/ 55 w 141"/>
              <a:gd name="T49" fmla="*/ 107 h 149"/>
              <a:gd name="T50" fmla="*/ 71 w 141"/>
              <a:gd name="T51" fmla="*/ 115 h 149"/>
              <a:gd name="T52" fmla="*/ 71 w 141"/>
              <a:gd name="T53" fmla="*/ 105 h 149"/>
              <a:gd name="T54" fmla="*/ 53 w 141"/>
              <a:gd name="T55" fmla="*/ 77 h 149"/>
              <a:gd name="T56" fmla="*/ 51 w 141"/>
              <a:gd name="T57" fmla="*/ 60 h 149"/>
              <a:gd name="T58" fmla="*/ 79 w 141"/>
              <a:gd name="T59" fmla="*/ 27 h 149"/>
              <a:gd name="T60" fmla="*/ 80 w 141"/>
              <a:gd name="T61" fmla="*/ 43 h 149"/>
              <a:gd name="T62" fmla="*/ 80 w 141"/>
              <a:gd name="T63" fmla="*/ 73 h 149"/>
              <a:gd name="T64" fmla="*/ 85 w 141"/>
              <a:gd name="T65" fmla="*/ 88 h 149"/>
              <a:gd name="T66" fmla="*/ 91 w 141"/>
              <a:gd name="T67" fmla="*/ 90 h 149"/>
              <a:gd name="T68" fmla="*/ 100 w 141"/>
              <a:gd name="T69" fmla="*/ 97 h 149"/>
              <a:gd name="T70" fmla="*/ 100 w 141"/>
              <a:gd name="T71" fmla="*/ 110 h 149"/>
              <a:gd name="T72" fmla="*/ 106 w 141"/>
              <a:gd name="T73" fmla="*/ 119 h 149"/>
              <a:gd name="T74" fmla="*/ 108 w 141"/>
              <a:gd name="T75" fmla="*/ 143 h 149"/>
              <a:gd name="T76" fmla="*/ 106 w 141"/>
              <a:gd name="T77" fmla="*/ 149 h 149"/>
              <a:gd name="T78" fmla="*/ 119 w 141"/>
              <a:gd name="T79" fmla="*/ 130 h 149"/>
              <a:gd name="T80" fmla="*/ 120 w 141"/>
              <a:gd name="T81" fmla="*/ 113 h 149"/>
              <a:gd name="T82" fmla="*/ 130 w 141"/>
              <a:gd name="T83" fmla="*/ 102 h 149"/>
              <a:gd name="T84" fmla="*/ 141 w 141"/>
              <a:gd name="T85" fmla="*/ 91 h 149"/>
              <a:gd name="T86" fmla="*/ 134 w 141"/>
              <a:gd name="T87" fmla="*/ 77 h 149"/>
              <a:gd name="T88" fmla="*/ 118 w 141"/>
              <a:gd name="T89" fmla="*/ 5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1" h="149">
                <a:moveTo>
                  <a:pt x="108" y="43"/>
                </a:moveTo>
                <a:cubicBezTo>
                  <a:pt x="105" y="38"/>
                  <a:pt x="102" y="34"/>
                  <a:pt x="100" y="31"/>
                </a:cubicBezTo>
                <a:cubicBezTo>
                  <a:pt x="97" y="26"/>
                  <a:pt x="95" y="23"/>
                  <a:pt x="94" y="17"/>
                </a:cubicBezTo>
                <a:cubicBezTo>
                  <a:pt x="94" y="17"/>
                  <a:pt x="94" y="17"/>
                  <a:pt x="94" y="17"/>
                </a:cubicBezTo>
                <a:cubicBezTo>
                  <a:pt x="94" y="17"/>
                  <a:pt x="94" y="15"/>
                  <a:pt x="91" y="11"/>
                </a:cubicBezTo>
                <a:cubicBezTo>
                  <a:pt x="90" y="10"/>
                  <a:pt x="89" y="9"/>
                  <a:pt x="88" y="7"/>
                </a:cubicBezTo>
                <a:cubicBezTo>
                  <a:pt x="87" y="7"/>
                  <a:pt x="87" y="7"/>
                  <a:pt x="86" y="8"/>
                </a:cubicBezTo>
                <a:cubicBezTo>
                  <a:pt x="86" y="8"/>
                  <a:pt x="86" y="8"/>
                  <a:pt x="86" y="8"/>
                </a:cubicBezTo>
                <a:cubicBezTo>
                  <a:pt x="85" y="8"/>
                  <a:pt x="84" y="9"/>
                  <a:pt x="83" y="9"/>
                </a:cubicBezTo>
                <a:cubicBezTo>
                  <a:pt x="80" y="10"/>
                  <a:pt x="78" y="11"/>
                  <a:pt x="76" y="13"/>
                </a:cubicBezTo>
                <a:cubicBezTo>
                  <a:pt x="74" y="14"/>
                  <a:pt x="71" y="16"/>
                  <a:pt x="66" y="16"/>
                </a:cubicBezTo>
                <a:cubicBezTo>
                  <a:pt x="62" y="16"/>
                  <a:pt x="58" y="15"/>
                  <a:pt x="51" y="13"/>
                </a:cubicBezTo>
                <a:cubicBezTo>
                  <a:pt x="41" y="11"/>
                  <a:pt x="37" y="6"/>
                  <a:pt x="34" y="3"/>
                </a:cubicBezTo>
                <a:cubicBezTo>
                  <a:pt x="31" y="1"/>
                  <a:pt x="30" y="0"/>
                  <a:pt x="29" y="0"/>
                </a:cubicBezTo>
                <a:cubicBezTo>
                  <a:pt x="27" y="0"/>
                  <a:pt x="24" y="2"/>
                  <a:pt x="18" y="6"/>
                </a:cubicBezTo>
                <a:cubicBezTo>
                  <a:pt x="9" y="12"/>
                  <a:pt x="6" y="17"/>
                  <a:pt x="3" y="20"/>
                </a:cubicBezTo>
                <a:cubicBezTo>
                  <a:pt x="3" y="20"/>
                  <a:pt x="3" y="21"/>
                  <a:pt x="3" y="21"/>
                </a:cubicBezTo>
                <a:cubicBezTo>
                  <a:pt x="2" y="21"/>
                  <a:pt x="2" y="22"/>
                  <a:pt x="1" y="23"/>
                </a:cubicBezTo>
                <a:cubicBezTo>
                  <a:pt x="1" y="23"/>
                  <a:pt x="1" y="23"/>
                  <a:pt x="1" y="23"/>
                </a:cubicBezTo>
                <a:cubicBezTo>
                  <a:pt x="0" y="23"/>
                  <a:pt x="0" y="24"/>
                  <a:pt x="0" y="24"/>
                </a:cubicBezTo>
                <a:cubicBezTo>
                  <a:pt x="0" y="24"/>
                  <a:pt x="0" y="24"/>
                  <a:pt x="0" y="24"/>
                </a:cubicBezTo>
                <a:cubicBezTo>
                  <a:pt x="1" y="26"/>
                  <a:pt x="2" y="27"/>
                  <a:pt x="3" y="29"/>
                </a:cubicBezTo>
                <a:cubicBezTo>
                  <a:pt x="3" y="29"/>
                  <a:pt x="3" y="30"/>
                  <a:pt x="3" y="30"/>
                </a:cubicBezTo>
                <a:cubicBezTo>
                  <a:pt x="4" y="31"/>
                  <a:pt x="5" y="33"/>
                  <a:pt x="5" y="34"/>
                </a:cubicBezTo>
                <a:cubicBezTo>
                  <a:pt x="6" y="34"/>
                  <a:pt x="6" y="35"/>
                  <a:pt x="6" y="35"/>
                </a:cubicBezTo>
                <a:cubicBezTo>
                  <a:pt x="7" y="37"/>
                  <a:pt x="7" y="38"/>
                  <a:pt x="8" y="40"/>
                </a:cubicBezTo>
                <a:cubicBezTo>
                  <a:pt x="8" y="40"/>
                  <a:pt x="8" y="40"/>
                  <a:pt x="8" y="40"/>
                </a:cubicBezTo>
                <a:cubicBezTo>
                  <a:pt x="9" y="41"/>
                  <a:pt x="9" y="42"/>
                  <a:pt x="10" y="44"/>
                </a:cubicBezTo>
                <a:cubicBezTo>
                  <a:pt x="10" y="44"/>
                  <a:pt x="10" y="44"/>
                  <a:pt x="10" y="44"/>
                </a:cubicBezTo>
                <a:cubicBezTo>
                  <a:pt x="10" y="44"/>
                  <a:pt x="10" y="44"/>
                  <a:pt x="10" y="44"/>
                </a:cubicBezTo>
                <a:cubicBezTo>
                  <a:pt x="10" y="45"/>
                  <a:pt x="11" y="45"/>
                  <a:pt x="11" y="45"/>
                </a:cubicBezTo>
                <a:cubicBezTo>
                  <a:pt x="11" y="46"/>
                  <a:pt x="12" y="46"/>
                  <a:pt x="12" y="46"/>
                </a:cubicBezTo>
                <a:cubicBezTo>
                  <a:pt x="12" y="46"/>
                  <a:pt x="13" y="47"/>
                  <a:pt x="14" y="47"/>
                </a:cubicBezTo>
                <a:cubicBezTo>
                  <a:pt x="14" y="47"/>
                  <a:pt x="14" y="47"/>
                  <a:pt x="14" y="48"/>
                </a:cubicBezTo>
                <a:cubicBezTo>
                  <a:pt x="15" y="48"/>
                  <a:pt x="16" y="49"/>
                  <a:pt x="16" y="49"/>
                </a:cubicBezTo>
                <a:cubicBezTo>
                  <a:pt x="17" y="49"/>
                  <a:pt x="17" y="49"/>
                  <a:pt x="17" y="50"/>
                </a:cubicBezTo>
                <a:cubicBezTo>
                  <a:pt x="18" y="50"/>
                  <a:pt x="19" y="51"/>
                  <a:pt x="20" y="51"/>
                </a:cubicBezTo>
                <a:cubicBezTo>
                  <a:pt x="22" y="52"/>
                  <a:pt x="24" y="51"/>
                  <a:pt x="26" y="51"/>
                </a:cubicBezTo>
                <a:cubicBezTo>
                  <a:pt x="27" y="51"/>
                  <a:pt x="28" y="51"/>
                  <a:pt x="29" y="51"/>
                </a:cubicBezTo>
                <a:cubicBezTo>
                  <a:pt x="33" y="51"/>
                  <a:pt x="36" y="54"/>
                  <a:pt x="37" y="60"/>
                </a:cubicBezTo>
                <a:cubicBezTo>
                  <a:pt x="39" y="69"/>
                  <a:pt x="41" y="76"/>
                  <a:pt x="37" y="83"/>
                </a:cubicBezTo>
                <a:cubicBezTo>
                  <a:pt x="35" y="87"/>
                  <a:pt x="34" y="91"/>
                  <a:pt x="34" y="92"/>
                </a:cubicBezTo>
                <a:cubicBezTo>
                  <a:pt x="34" y="95"/>
                  <a:pt x="34" y="95"/>
                  <a:pt x="34" y="95"/>
                </a:cubicBezTo>
                <a:cubicBezTo>
                  <a:pt x="31" y="96"/>
                  <a:pt x="31" y="96"/>
                  <a:pt x="31" y="96"/>
                </a:cubicBezTo>
                <a:cubicBezTo>
                  <a:pt x="31" y="96"/>
                  <a:pt x="30" y="96"/>
                  <a:pt x="29" y="97"/>
                </a:cubicBezTo>
                <a:cubicBezTo>
                  <a:pt x="30" y="98"/>
                  <a:pt x="31" y="99"/>
                  <a:pt x="31" y="100"/>
                </a:cubicBezTo>
                <a:cubicBezTo>
                  <a:pt x="32" y="100"/>
                  <a:pt x="32" y="100"/>
                  <a:pt x="33" y="100"/>
                </a:cubicBezTo>
                <a:cubicBezTo>
                  <a:pt x="36" y="100"/>
                  <a:pt x="36" y="100"/>
                  <a:pt x="36" y="100"/>
                </a:cubicBezTo>
                <a:cubicBezTo>
                  <a:pt x="44" y="102"/>
                  <a:pt x="45" y="102"/>
                  <a:pt x="49" y="104"/>
                </a:cubicBezTo>
                <a:cubicBezTo>
                  <a:pt x="51" y="105"/>
                  <a:pt x="52" y="105"/>
                  <a:pt x="55" y="107"/>
                </a:cubicBezTo>
                <a:cubicBezTo>
                  <a:pt x="59" y="109"/>
                  <a:pt x="62" y="110"/>
                  <a:pt x="63" y="112"/>
                </a:cubicBezTo>
                <a:cubicBezTo>
                  <a:pt x="65" y="113"/>
                  <a:pt x="67" y="114"/>
                  <a:pt x="71" y="115"/>
                </a:cubicBezTo>
                <a:cubicBezTo>
                  <a:pt x="71" y="115"/>
                  <a:pt x="71" y="115"/>
                  <a:pt x="71" y="115"/>
                </a:cubicBezTo>
                <a:cubicBezTo>
                  <a:pt x="71" y="105"/>
                  <a:pt x="71" y="105"/>
                  <a:pt x="71" y="105"/>
                </a:cubicBezTo>
                <a:cubicBezTo>
                  <a:pt x="71" y="105"/>
                  <a:pt x="70" y="102"/>
                  <a:pt x="66" y="96"/>
                </a:cubicBezTo>
                <a:cubicBezTo>
                  <a:pt x="60" y="89"/>
                  <a:pt x="55" y="81"/>
                  <a:pt x="53" y="77"/>
                </a:cubicBezTo>
                <a:cubicBezTo>
                  <a:pt x="50" y="77"/>
                  <a:pt x="48" y="76"/>
                  <a:pt x="47" y="74"/>
                </a:cubicBezTo>
                <a:cubicBezTo>
                  <a:pt x="46" y="70"/>
                  <a:pt x="47" y="66"/>
                  <a:pt x="51" y="60"/>
                </a:cubicBezTo>
                <a:cubicBezTo>
                  <a:pt x="57" y="47"/>
                  <a:pt x="72" y="22"/>
                  <a:pt x="72" y="22"/>
                </a:cubicBezTo>
                <a:cubicBezTo>
                  <a:pt x="79" y="27"/>
                  <a:pt x="79" y="27"/>
                  <a:pt x="79" y="27"/>
                </a:cubicBezTo>
                <a:cubicBezTo>
                  <a:pt x="79" y="27"/>
                  <a:pt x="79" y="27"/>
                  <a:pt x="79" y="27"/>
                </a:cubicBezTo>
                <a:cubicBezTo>
                  <a:pt x="79" y="27"/>
                  <a:pt x="78" y="31"/>
                  <a:pt x="80" y="43"/>
                </a:cubicBezTo>
                <a:cubicBezTo>
                  <a:pt x="81" y="56"/>
                  <a:pt x="80" y="61"/>
                  <a:pt x="80" y="68"/>
                </a:cubicBezTo>
                <a:cubicBezTo>
                  <a:pt x="80" y="70"/>
                  <a:pt x="80" y="71"/>
                  <a:pt x="80" y="73"/>
                </a:cubicBezTo>
                <a:cubicBezTo>
                  <a:pt x="79" y="82"/>
                  <a:pt x="83" y="86"/>
                  <a:pt x="83" y="86"/>
                </a:cubicBezTo>
                <a:cubicBezTo>
                  <a:pt x="84" y="87"/>
                  <a:pt x="84" y="87"/>
                  <a:pt x="85" y="88"/>
                </a:cubicBezTo>
                <a:cubicBezTo>
                  <a:pt x="85" y="88"/>
                  <a:pt x="85" y="88"/>
                  <a:pt x="86" y="89"/>
                </a:cubicBezTo>
                <a:cubicBezTo>
                  <a:pt x="88" y="90"/>
                  <a:pt x="90" y="90"/>
                  <a:pt x="91" y="90"/>
                </a:cubicBezTo>
                <a:cubicBezTo>
                  <a:pt x="92" y="90"/>
                  <a:pt x="93" y="90"/>
                  <a:pt x="93" y="90"/>
                </a:cubicBezTo>
                <a:cubicBezTo>
                  <a:pt x="98" y="90"/>
                  <a:pt x="99" y="95"/>
                  <a:pt x="100" y="97"/>
                </a:cubicBezTo>
                <a:cubicBezTo>
                  <a:pt x="102" y="103"/>
                  <a:pt x="101" y="107"/>
                  <a:pt x="99" y="110"/>
                </a:cubicBezTo>
                <a:cubicBezTo>
                  <a:pt x="99" y="110"/>
                  <a:pt x="99" y="110"/>
                  <a:pt x="100" y="110"/>
                </a:cubicBezTo>
                <a:cubicBezTo>
                  <a:pt x="102" y="115"/>
                  <a:pt x="103" y="116"/>
                  <a:pt x="105" y="118"/>
                </a:cubicBezTo>
                <a:cubicBezTo>
                  <a:pt x="105" y="118"/>
                  <a:pt x="106" y="119"/>
                  <a:pt x="106" y="119"/>
                </a:cubicBezTo>
                <a:cubicBezTo>
                  <a:pt x="111" y="124"/>
                  <a:pt x="109" y="133"/>
                  <a:pt x="108" y="142"/>
                </a:cubicBezTo>
                <a:cubicBezTo>
                  <a:pt x="108" y="143"/>
                  <a:pt x="108" y="143"/>
                  <a:pt x="108" y="143"/>
                </a:cubicBezTo>
                <a:cubicBezTo>
                  <a:pt x="107" y="145"/>
                  <a:pt x="107" y="147"/>
                  <a:pt x="106" y="148"/>
                </a:cubicBezTo>
                <a:cubicBezTo>
                  <a:pt x="106" y="149"/>
                  <a:pt x="106" y="149"/>
                  <a:pt x="106" y="149"/>
                </a:cubicBezTo>
                <a:cubicBezTo>
                  <a:pt x="112" y="147"/>
                  <a:pt x="117" y="144"/>
                  <a:pt x="119" y="142"/>
                </a:cubicBezTo>
                <a:cubicBezTo>
                  <a:pt x="118" y="139"/>
                  <a:pt x="118" y="138"/>
                  <a:pt x="119" y="130"/>
                </a:cubicBezTo>
                <a:cubicBezTo>
                  <a:pt x="120" y="128"/>
                  <a:pt x="119" y="127"/>
                  <a:pt x="119" y="126"/>
                </a:cubicBezTo>
                <a:cubicBezTo>
                  <a:pt x="115" y="120"/>
                  <a:pt x="118" y="116"/>
                  <a:pt x="120" y="113"/>
                </a:cubicBezTo>
                <a:cubicBezTo>
                  <a:pt x="123" y="110"/>
                  <a:pt x="125" y="109"/>
                  <a:pt x="126" y="108"/>
                </a:cubicBezTo>
                <a:cubicBezTo>
                  <a:pt x="126" y="108"/>
                  <a:pt x="127" y="107"/>
                  <a:pt x="130" y="102"/>
                </a:cubicBezTo>
                <a:cubicBezTo>
                  <a:pt x="133" y="95"/>
                  <a:pt x="137" y="93"/>
                  <a:pt x="140" y="91"/>
                </a:cubicBezTo>
                <a:cubicBezTo>
                  <a:pt x="140" y="91"/>
                  <a:pt x="141" y="91"/>
                  <a:pt x="141" y="91"/>
                </a:cubicBezTo>
                <a:cubicBezTo>
                  <a:pt x="140" y="90"/>
                  <a:pt x="140" y="89"/>
                  <a:pt x="139" y="87"/>
                </a:cubicBezTo>
                <a:cubicBezTo>
                  <a:pt x="135" y="81"/>
                  <a:pt x="135" y="79"/>
                  <a:pt x="134" y="77"/>
                </a:cubicBezTo>
                <a:cubicBezTo>
                  <a:pt x="134" y="76"/>
                  <a:pt x="129" y="70"/>
                  <a:pt x="128" y="68"/>
                </a:cubicBezTo>
                <a:cubicBezTo>
                  <a:pt x="123" y="60"/>
                  <a:pt x="121" y="58"/>
                  <a:pt x="118" y="56"/>
                </a:cubicBezTo>
                <a:cubicBezTo>
                  <a:pt x="116" y="54"/>
                  <a:pt x="113" y="51"/>
                  <a:pt x="108" y="43"/>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50" name="Freeform 49"/>
          <p:cNvSpPr>
            <a:spLocks/>
          </p:cNvSpPr>
          <p:nvPr/>
        </p:nvSpPr>
        <p:spPr bwMode="auto">
          <a:xfrm>
            <a:off x="11683687" y="5423912"/>
            <a:ext cx="1054834" cy="713718"/>
          </a:xfrm>
          <a:custGeom>
            <a:avLst/>
            <a:gdLst>
              <a:gd name="T0" fmla="*/ 11 w 292"/>
              <a:gd name="T1" fmla="*/ 130 h 198"/>
              <a:gd name="T2" fmla="*/ 8 w 292"/>
              <a:gd name="T3" fmla="*/ 179 h 198"/>
              <a:gd name="T4" fmla="*/ 6 w 292"/>
              <a:gd name="T5" fmla="*/ 197 h 198"/>
              <a:gd name="T6" fmla="*/ 8 w 292"/>
              <a:gd name="T7" fmla="*/ 198 h 198"/>
              <a:gd name="T8" fmla="*/ 11 w 292"/>
              <a:gd name="T9" fmla="*/ 198 h 198"/>
              <a:gd name="T10" fmla="*/ 13 w 292"/>
              <a:gd name="T11" fmla="*/ 198 h 198"/>
              <a:gd name="T12" fmla="*/ 19 w 292"/>
              <a:gd name="T13" fmla="*/ 197 h 198"/>
              <a:gd name="T14" fmla="*/ 34 w 292"/>
              <a:gd name="T15" fmla="*/ 195 h 198"/>
              <a:gd name="T16" fmla="*/ 57 w 292"/>
              <a:gd name="T17" fmla="*/ 197 h 198"/>
              <a:gd name="T18" fmla="*/ 70 w 292"/>
              <a:gd name="T19" fmla="*/ 197 h 198"/>
              <a:gd name="T20" fmla="*/ 89 w 292"/>
              <a:gd name="T21" fmla="*/ 198 h 198"/>
              <a:gd name="T22" fmla="*/ 102 w 292"/>
              <a:gd name="T23" fmla="*/ 197 h 198"/>
              <a:gd name="T24" fmla="*/ 117 w 292"/>
              <a:gd name="T25" fmla="*/ 192 h 198"/>
              <a:gd name="T26" fmla="*/ 163 w 292"/>
              <a:gd name="T27" fmla="*/ 165 h 198"/>
              <a:gd name="T28" fmla="*/ 168 w 292"/>
              <a:gd name="T29" fmla="*/ 167 h 198"/>
              <a:gd name="T30" fmla="*/ 168 w 292"/>
              <a:gd name="T31" fmla="*/ 170 h 198"/>
              <a:gd name="T32" fmla="*/ 168 w 292"/>
              <a:gd name="T33" fmla="*/ 172 h 198"/>
              <a:gd name="T34" fmla="*/ 168 w 292"/>
              <a:gd name="T35" fmla="*/ 174 h 198"/>
              <a:gd name="T36" fmla="*/ 168 w 292"/>
              <a:gd name="T37" fmla="*/ 175 h 198"/>
              <a:gd name="T38" fmla="*/ 168 w 292"/>
              <a:gd name="T39" fmla="*/ 176 h 198"/>
              <a:gd name="T40" fmla="*/ 187 w 292"/>
              <a:gd name="T41" fmla="*/ 157 h 198"/>
              <a:gd name="T42" fmla="*/ 212 w 292"/>
              <a:gd name="T43" fmla="*/ 155 h 198"/>
              <a:gd name="T44" fmla="*/ 226 w 292"/>
              <a:gd name="T45" fmla="*/ 163 h 198"/>
              <a:gd name="T46" fmla="*/ 245 w 292"/>
              <a:gd name="T47" fmla="*/ 163 h 198"/>
              <a:gd name="T48" fmla="*/ 257 w 292"/>
              <a:gd name="T49" fmla="*/ 157 h 198"/>
              <a:gd name="T50" fmla="*/ 273 w 292"/>
              <a:gd name="T51" fmla="*/ 137 h 198"/>
              <a:gd name="T52" fmla="*/ 288 w 292"/>
              <a:gd name="T53" fmla="*/ 131 h 198"/>
              <a:gd name="T54" fmla="*/ 292 w 292"/>
              <a:gd name="T55" fmla="*/ 123 h 198"/>
              <a:gd name="T56" fmla="*/ 286 w 292"/>
              <a:gd name="T57" fmla="*/ 105 h 198"/>
              <a:gd name="T58" fmla="*/ 284 w 292"/>
              <a:gd name="T59" fmla="*/ 101 h 198"/>
              <a:gd name="T60" fmla="*/ 272 w 292"/>
              <a:gd name="T61" fmla="*/ 103 h 198"/>
              <a:gd name="T62" fmla="*/ 263 w 292"/>
              <a:gd name="T63" fmla="*/ 77 h 198"/>
              <a:gd name="T64" fmla="*/ 272 w 292"/>
              <a:gd name="T65" fmla="*/ 29 h 198"/>
              <a:gd name="T66" fmla="*/ 243 w 292"/>
              <a:gd name="T67" fmla="*/ 1 h 198"/>
              <a:gd name="T68" fmla="*/ 237 w 292"/>
              <a:gd name="T69" fmla="*/ 0 h 198"/>
              <a:gd name="T70" fmla="*/ 210 w 292"/>
              <a:gd name="T71" fmla="*/ 28 h 198"/>
              <a:gd name="T72" fmla="*/ 202 w 292"/>
              <a:gd name="T73" fmla="*/ 35 h 198"/>
              <a:gd name="T74" fmla="*/ 167 w 292"/>
              <a:gd name="T75" fmla="*/ 36 h 198"/>
              <a:gd name="T76" fmla="*/ 152 w 292"/>
              <a:gd name="T77" fmla="*/ 25 h 198"/>
              <a:gd name="T78" fmla="*/ 138 w 292"/>
              <a:gd name="T79" fmla="*/ 26 h 198"/>
              <a:gd name="T80" fmla="*/ 56 w 292"/>
              <a:gd name="T81" fmla="*/ 48 h 198"/>
              <a:gd name="T82" fmla="*/ 25 w 292"/>
              <a:gd name="T83" fmla="*/ 48 h 198"/>
              <a:gd name="T84" fmla="*/ 9 w 292"/>
              <a:gd name="T85" fmla="*/ 11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2" h="198">
                <a:moveTo>
                  <a:pt x="9" y="115"/>
                </a:moveTo>
                <a:cubicBezTo>
                  <a:pt x="9" y="121"/>
                  <a:pt x="10" y="126"/>
                  <a:pt x="11" y="130"/>
                </a:cubicBezTo>
                <a:cubicBezTo>
                  <a:pt x="12" y="136"/>
                  <a:pt x="13" y="143"/>
                  <a:pt x="13" y="154"/>
                </a:cubicBezTo>
                <a:cubicBezTo>
                  <a:pt x="12" y="165"/>
                  <a:pt x="10" y="172"/>
                  <a:pt x="8" y="179"/>
                </a:cubicBezTo>
                <a:cubicBezTo>
                  <a:pt x="7" y="183"/>
                  <a:pt x="6" y="186"/>
                  <a:pt x="6" y="190"/>
                </a:cubicBezTo>
                <a:cubicBezTo>
                  <a:pt x="5" y="193"/>
                  <a:pt x="5" y="196"/>
                  <a:pt x="6" y="197"/>
                </a:cubicBezTo>
                <a:cubicBezTo>
                  <a:pt x="6" y="198"/>
                  <a:pt x="6" y="198"/>
                  <a:pt x="6" y="198"/>
                </a:cubicBezTo>
                <a:cubicBezTo>
                  <a:pt x="7" y="198"/>
                  <a:pt x="7" y="198"/>
                  <a:pt x="8" y="198"/>
                </a:cubicBezTo>
                <a:cubicBezTo>
                  <a:pt x="8" y="198"/>
                  <a:pt x="9" y="198"/>
                  <a:pt x="10" y="198"/>
                </a:cubicBezTo>
                <a:cubicBezTo>
                  <a:pt x="10" y="198"/>
                  <a:pt x="10" y="198"/>
                  <a:pt x="11" y="198"/>
                </a:cubicBezTo>
                <a:cubicBezTo>
                  <a:pt x="11" y="198"/>
                  <a:pt x="12" y="198"/>
                  <a:pt x="13" y="198"/>
                </a:cubicBezTo>
                <a:cubicBezTo>
                  <a:pt x="13" y="198"/>
                  <a:pt x="13" y="198"/>
                  <a:pt x="13" y="198"/>
                </a:cubicBezTo>
                <a:cubicBezTo>
                  <a:pt x="14" y="198"/>
                  <a:pt x="15" y="198"/>
                  <a:pt x="16" y="198"/>
                </a:cubicBezTo>
                <a:cubicBezTo>
                  <a:pt x="17" y="197"/>
                  <a:pt x="18" y="197"/>
                  <a:pt x="19" y="197"/>
                </a:cubicBezTo>
                <a:cubicBezTo>
                  <a:pt x="23" y="196"/>
                  <a:pt x="27" y="195"/>
                  <a:pt x="31" y="195"/>
                </a:cubicBezTo>
                <a:cubicBezTo>
                  <a:pt x="32" y="195"/>
                  <a:pt x="33" y="195"/>
                  <a:pt x="34" y="195"/>
                </a:cubicBezTo>
                <a:cubicBezTo>
                  <a:pt x="37" y="195"/>
                  <a:pt x="39" y="196"/>
                  <a:pt x="43" y="196"/>
                </a:cubicBezTo>
                <a:cubicBezTo>
                  <a:pt x="47" y="196"/>
                  <a:pt x="51" y="196"/>
                  <a:pt x="57" y="197"/>
                </a:cubicBezTo>
                <a:cubicBezTo>
                  <a:pt x="59" y="197"/>
                  <a:pt x="61" y="197"/>
                  <a:pt x="64" y="197"/>
                </a:cubicBezTo>
                <a:cubicBezTo>
                  <a:pt x="70" y="197"/>
                  <a:pt x="70" y="197"/>
                  <a:pt x="70" y="197"/>
                </a:cubicBezTo>
                <a:cubicBezTo>
                  <a:pt x="75" y="197"/>
                  <a:pt x="79" y="197"/>
                  <a:pt x="82" y="197"/>
                </a:cubicBezTo>
                <a:cubicBezTo>
                  <a:pt x="85" y="198"/>
                  <a:pt x="87" y="198"/>
                  <a:pt x="89" y="198"/>
                </a:cubicBezTo>
                <a:cubicBezTo>
                  <a:pt x="92" y="198"/>
                  <a:pt x="95" y="197"/>
                  <a:pt x="100" y="197"/>
                </a:cubicBezTo>
                <a:cubicBezTo>
                  <a:pt x="100" y="197"/>
                  <a:pt x="101" y="197"/>
                  <a:pt x="102" y="197"/>
                </a:cubicBezTo>
                <a:cubicBezTo>
                  <a:pt x="106" y="197"/>
                  <a:pt x="106" y="197"/>
                  <a:pt x="106" y="197"/>
                </a:cubicBezTo>
                <a:cubicBezTo>
                  <a:pt x="113" y="197"/>
                  <a:pt x="114" y="195"/>
                  <a:pt x="117" y="192"/>
                </a:cubicBezTo>
                <a:cubicBezTo>
                  <a:pt x="121" y="188"/>
                  <a:pt x="127" y="181"/>
                  <a:pt x="144" y="172"/>
                </a:cubicBezTo>
                <a:cubicBezTo>
                  <a:pt x="157" y="165"/>
                  <a:pt x="160" y="165"/>
                  <a:pt x="163" y="165"/>
                </a:cubicBezTo>
                <a:cubicBezTo>
                  <a:pt x="163" y="165"/>
                  <a:pt x="164" y="165"/>
                  <a:pt x="165" y="165"/>
                </a:cubicBezTo>
                <a:cubicBezTo>
                  <a:pt x="166" y="165"/>
                  <a:pt x="167" y="167"/>
                  <a:pt x="168" y="167"/>
                </a:cubicBezTo>
                <a:cubicBezTo>
                  <a:pt x="168" y="167"/>
                  <a:pt x="168" y="168"/>
                  <a:pt x="168" y="168"/>
                </a:cubicBezTo>
                <a:cubicBezTo>
                  <a:pt x="168" y="168"/>
                  <a:pt x="168" y="169"/>
                  <a:pt x="168" y="170"/>
                </a:cubicBezTo>
                <a:cubicBezTo>
                  <a:pt x="168" y="170"/>
                  <a:pt x="168" y="170"/>
                  <a:pt x="168" y="170"/>
                </a:cubicBezTo>
                <a:cubicBezTo>
                  <a:pt x="168" y="170"/>
                  <a:pt x="168" y="171"/>
                  <a:pt x="168" y="172"/>
                </a:cubicBezTo>
                <a:cubicBezTo>
                  <a:pt x="168" y="172"/>
                  <a:pt x="168" y="172"/>
                  <a:pt x="168" y="172"/>
                </a:cubicBezTo>
                <a:cubicBezTo>
                  <a:pt x="168" y="172"/>
                  <a:pt x="168" y="173"/>
                  <a:pt x="168" y="174"/>
                </a:cubicBezTo>
                <a:cubicBezTo>
                  <a:pt x="168" y="174"/>
                  <a:pt x="168" y="174"/>
                  <a:pt x="168" y="174"/>
                </a:cubicBezTo>
                <a:cubicBezTo>
                  <a:pt x="168" y="174"/>
                  <a:pt x="168" y="175"/>
                  <a:pt x="168" y="175"/>
                </a:cubicBezTo>
                <a:cubicBezTo>
                  <a:pt x="168" y="175"/>
                  <a:pt x="168" y="176"/>
                  <a:pt x="168" y="176"/>
                </a:cubicBezTo>
                <a:cubicBezTo>
                  <a:pt x="168" y="176"/>
                  <a:pt x="168" y="176"/>
                  <a:pt x="168" y="176"/>
                </a:cubicBezTo>
                <a:cubicBezTo>
                  <a:pt x="168" y="175"/>
                  <a:pt x="169" y="174"/>
                  <a:pt x="169" y="174"/>
                </a:cubicBezTo>
                <a:cubicBezTo>
                  <a:pt x="172" y="170"/>
                  <a:pt x="176" y="165"/>
                  <a:pt x="187" y="157"/>
                </a:cubicBezTo>
                <a:cubicBezTo>
                  <a:pt x="194" y="152"/>
                  <a:pt x="198" y="150"/>
                  <a:pt x="202" y="150"/>
                </a:cubicBezTo>
                <a:cubicBezTo>
                  <a:pt x="206" y="150"/>
                  <a:pt x="209" y="152"/>
                  <a:pt x="212" y="155"/>
                </a:cubicBezTo>
                <a:cubicBezTo>
                  <a:pt x="214" y="157"/>
                  <a:pt x="216" y="159"/>
                  <a:pt x="221" y="161"/>
                </a:cubicBezTo>
                <a:cubicBezTo>
                  <a:pt x="222" y="162"/>
                  <a:pt x="224" y="163"/>
                  <a:pt x="226" y="163"/>
                </a:cubicBezTo>
                <a:cubicBezTo>
                  <a:pt x="232" y="165"/>
                  <a:pt x="236" y="166"/>
                  <a:pt x="239" y="166"/>
                </a:cubicBezTo>
                <a:cubicBezTo>
                  <a:pt x="242" y="166"/>
                  <a:pt x="243" y="165"/>
                  <a:pt x="245" y="163"/>
                </a:cubicBezTo>
                <a:cubicBezTo>
                  <a:pt x="247" y="162"/>
                  <a:pt x="250" y="160"/>
                  <a:pt x="253" y="159"/>
                </a:cubicBezTo>
                <a:cubicBezTo>
                  <a:pt x="255" y="158"/>
                  <a:pt x="257" y="158"/>
                  <a:pt x="257" y="157"/>
                </a:cubicBezTo>
                <a:cubicBezTo>
                  <a:pt x="257" y="155"/>
                  <a:pt x="258" y="152"/>
                  <a:pt x="260" y="147"/>
                </a:cubicBezTo>
                <a:cubicBezTo>
                  <a:pt x="265" y="139"/>
                  <a:pt x="267" y="138"/>
                  <a:pt x="273" y="137"/>
                </a:cubicBezTo>
                <a:cubicBezTo>
                  <a:pt x="275" y="136"/>
                  <a:pt x="278" y="135"/>
                  <a:pt x="282" y="134"/>
                </a:cubicBezTo>
                <a:cubicBezTo>
                  <a:pt x="286" y="132"/>
                  <a:pt x="287" y="131"/>
                  <a:pt x="288" y="131"/>
                </a:cubicBezTo>
                <a:cubicBezTo>
                  <a:pt x="288" y="129"/>
                  <a:pt x="289" y="127"/>
                  <a:pt x="291" y="125"/>
                </a:cubicBezTo>
                <a:cubicBezTo>
                  <a:pt x="292" y="124"/>
                  <a:pt x="292" y="123"/>
                  <a:pt x="292" y="123"/>
                </a:cubicBezTo>
                <a:cubicBezTo>
                  <a:pt x="292" y="123"/>
                  <a:pt x="291" y="120"/>
                  <a:pt x="290" y="118"/>
                </a:cubicBezTo>
                <a:cubicBezTo>
                  <a:pt x="289" y="115"/>
                  <a:pt x="287" y="110"/>
                  <a:pt x="286" y="105"/>
                </a:cubicBezTo>
                <a:cubicBezTo>
                  <a:pt x="285" y="102"/>
                  <a:pt x="285" y="101"/>
                  <a:pt x="284" y="100"/>
                </a:cubicBezTo>
                <a:cubicBezTo>
                  <a:pt x="284" y="100"/>
                  <a:pt x="284" y="101"/>
                  <a:pt x="284" y="101"/>
                </a:cubicBezTo>
                <a:cubicBezTo>
                  <a:pt x="282" y="102"/>
                  <a:pt x="280" y="104"/>
                  <a:pt x="276" y="104"/>
                </a:cubicBezTo>
                <a:cubicBezTo>
                  <a:pt x="275" y="104"/>
                  <a:pt x="274" y="103"/>
                  <a:pt x="272" y="103"/>
                </a:cubicBezTo>
                <a:cubicBezTo>
                  <a:pt x="261" y="100"/>
                  <a:pt x="262" y="89"/>
                  <a:pt x="262" y="83"/>
                </a:cubicBezTo>
                <a:cubicBezTo>
                  <a:pt x="263" y="81"/>
                  <a:pt x="263" y="79"/>
                  <a:pt x="263" y="77"/>
                </a:cubicBezTo>
                <a:cubicBezTo>
                  <a:pt x="263" y="70"/>
                  <a:pt x="267" y="58"/>
                  <a:pt x="277" y="38"/>
                </a:cubicBezTo>
                <a:cubicBezTo>
                  <a:pt x="278" y="35"/>
                  <a:pt x="278" y="35"/>
                  <a:pt x="272" y="29"/>
                </a:cubicBezTo>
                <a:cubicBezTo>
                  <a:pt x="270" y="27"/>
                  <a:pt x="267" y="24"/>
                  <a:pt x="265" y="21"/>
                </a:cubicBezTo>
                <a:cubicBezTo>
                  <a:pt x="260" y="12"/>
                  <a:pt x="253" y="5"/>
                  <a:pt x="243" y="1"/>
                </a:cubicBezTo>
                <a:cubicBezTo>
                  <a:pt x="241" y="0"/>
                  <a:pt x="240" y="0"/>
                  <a:pt x="239" y="0"/>
                </a:cubicBezTo>
                <a:cubicBezTo>
                  <a:pt x="239" y="0"/>
                  <a:pt x="238" y="0"/>
                  <a:pt x="237" y="0"/>
                </a:cubicBezTo>
                <a:cubicBezTo>
                  <a:pt x="236" y="1"/>
                  <a:pt x="234" y="3"/>
                  <a:pt x="230" y="8"/>
                </a:cubicBezTo>
                <a:cubicBezTo>
                  <a:pt x="225" y="13"/>
                  <a:pt x="219" y="19"/>
                  <a:pt x="210" y="28"/>
                </a:cubicBezTo>
                <a:cubicBezTo>
                  <a:pt x="208" y="30"/>
                  <a:pt x="207" y="31"/>
                  <a:pt x="205" y="32"/>
                </a:cubicBezTo>
                <a:cubicBezTo>
                  <a:pt x="204" y="33"/>
                  <a:pt x="203" y="34"/>
                  <a:pt x="202" y="35"/>
                </a:cubicBezTo>
                <a:cubicBezTo>
                  <a:pt x="194" y="42"/>
                  <a:pt x="187" y="45"/>
                  <a:pt x="182" y="45"/>
                </a:cubicBezTo>
                <a:cubicBezTo>
                  <a:pt x="175" y="45"/>
                  <a:pt x="171" y="41"/>
                  <a:pt x="167" y="36"/>
                </a:cubicBezTo>
                <a:cubicBezTo>
                  <a:pt x="164" y="32"/>
                  <a:pt x="160" y="28"/>
                  <a:pt x="154" y="26"/>
                </a:cubicBezTo>
                <a:cubicBezTo>
                  <a:pt x="154" y="26"/>
                  <a:pt x="153" y="26"/>
                  <a:pt x="152" y="25"/>
                </a:cubicBezTo>
                <a:cubicBezTo>
                  <a:pt x="147" y="24"/>
                  <a:pt x="144" y="24"/>
                  <a:pt x="142" y="24"/>
                </a:cubicBezTo>
                <a:cubicBezTo>
                  <a:pt x="140" y="24"/>
                  <a:pt x="139" y="24"/>
                  <a:pt x="138" y="26"/>
                </a:cubicBezTo>
                <a:cubicBezTo>
                  <a:pt x="135" y="29"/>
                  <a:pt x="130" y="34"/>
                  <a:pt x="118" y="38"/>
                </a:cubicBezTo>
                <a:cubicBezTo>
                  <a:pt x="92" y="47"/>
                  <a:pt x="83" y="47"/>
                  <a:pt x="56" y="48"/>
                </a:cubicBezTo>
                <a:cubicBezTo>
                  <a:pt x="53" y="48"/>
                  <a:pt x="53" y="48"/>
                  <a:pt x="53" y="48"/>
                </a:cubicBezTo>
                <a:cubicBezTo>
                  <a:pt x="35" y="48"/>
                  <a:pt x="28" y="48"/>
                  <a:pt x="25" y="48"/>
                </a:cubicBezTo>
                <a:cubicBezTo>
                  <a:pt x="0" y="70"/>
                  <a:pt x="0" y="70"/>
                  <a:pt x="0" y="70"/>
                </a:cubicBezTo>
                <a:cubicBezTo>
                  <a:pt x="4" y="82"/>
                  <a:pt x="8" y="107"/>
                  <a:pt x="9" y="11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51" name="Freeform 50"/>
          <p:cNvSpPr>
            <a:spLocks/>
          </p:cNvSpPr>
          <p:nvPr/>
        </p:nvSpPr>
        <p:spPr bwMode="auto">
          <a:xfrm>
            <a:off x="11812260" y="6203241"/>
            <a:ext cx="926260" cy="732088"/>
          </a:xfrm>
          <a:custGeom>
            <a:avLst/>
            <a:gdLst>
              <a:gd name="T0" fmla="*/ 225 w 257"/>
              <a:gd name="T1" fmla="*/ 106 h 203"/>
              <a:gd name="T2" fmla="*/ 218 w 257"/>
              <a:gd name="T3" fmla="*/ 97 h 203"/>
              <a:gd name="T4" fmla="*/ 218 w 257"/>
              <a:gd name="T5" fmla="*/ 84 h 203"/>
              <a:gd name="T6" fmla="*/ 220 w 257"/>
              <a:gd name="T7" fmla="*/ 79 h 203"/>
              <a:gd name="T8" fmla="*/ 215 w 257"/>
              <a:gd name="T9" fmla="*/ 70 h 203"/>
              <a:gd name="T10" fmla="*/ 208 w 257"/>
              <a:gd name="T11" fmla="*/ 70 h 203"/>
              <a:gd name="T12" fmla="*/ 190 w 257"/>
              <a:gd name="T13" fmla="*/ 60 h 203"/>
              <a:gd name="T14" fmla="*/ 173 w 257"/>
              <a:gd name="T15" fmla="*/ 55 h 203"/>
              <a:gd name="T16" fmla="*/ 163 w 257"/>
              <a:gd name="T17" fmla="*/ 50 h 203"/>
              <a:gd name="T18" fmla="*/ 158 w 257"/>
              <a:gd name="T19" fmla="*/ 40 h 203"/>
              <a:gd name="T20" fmla="*/ 164 w 257"/>
              <a:gd name="T21" fmla="*/ 31 h 203"/>
              <a:gd name="T22" fmla="*/ 167 w 257"/>
              <a:gd name="T23" fmla="*/ 7 h 203"/>
              <a:gd name="T24" fmla="*/ 165 w 257"/>
              <a:gd name="T25" fmla="*/ 5 h 203"/>
              <a:gd name="T26" fmla="*/ 147 w 257"/>
              <a:gd name="T27" fmla="*/ 0 h 203"/>
              <a:gd name="T28" fmla="*/ 146 w 257"/>
              <a:gd name="T29" fmla="*/ 1 h 203"/>
              <a:gd name="T30" fmla="*/ 145 w 257"/>
              <a:gd name="T31" fmla="*/ 2 h 203"/>
              <a:gd name="T32" fmla="*/ 144 w 257"/>
              <a:gd name="T33" fmla="*/ 2 h 203"/>
              <a:gd name="T34" fmla="*/ 139 w 257"/>
              <a:gd name="T35" fmla="*/ 2 h 203"/>
              <a:gd name="T36" fmla="*/ 126 w 257"/>
              <a:gd name="T37" fmla="*/ 2 h 203"/>
              <a:gd name="T38" fmla="*/ 103 w 257"/>
              <a:gd name="T39" fmla="*/ 31 h 203"/>
              <a:gd name="T40" fmla="*/ 93 w 257"/>
              <a:gd name="T41" fmla="*/ 43 h 203"/>
              <a:gd name="T42" fmla="*/ 86 w 257"/>
              <a:gd name="T43" fmla="*/ 40 h 203"/>
              <a:gd name="T44" fmla="*/ 84 w 257"/>
              <a:gd name="T45" fmla="*/ 51 h 203"/>
              <a:gd name="T46" fmla="*/ 76 w 257"/>
              <a:gd name="T47" fmla="*/ 83 h 203"/>
              <a:gd name="T48" fmla="*/ 68 w 257"/>
              <a:gd name="T49" fmla="*/ 89 h 203"/>
              <a:gd name="T50" fmla="*/ 58 w 257"/>
              <a:gd name="T51" fmla="*/ 82 h 203"/>
              <a:gd name="T52" fmla="*/ 53 w 257"/>
              <a:gd name="T53" fmla="*/ 81 h 203"/>
              <a:gd name="T54" fmla="*/ 43 w 257"/>
              <a:gd name="T55" fmla="*/ 83 h 203"/>
              <a:gd name="T56" fmla="*/ 37 w 257"/>
              <a:gd name="T57" fmla="*/ 122 h 203"/>
              <a:gd name="T58" fmla="*/ 21 w 257"/>
              <a:gd name="T59" fmla="*/ 147 h 203"/>
              <a:gd name="T60" fmla="*/ 16 w 257"/>
              <a:gd name="T61" fmla="*/ 149 h 203"/>
              <a:gd name="T62" fmla="*/ 6 w 257"/>
              <a:gd name="T63" fmla="*/ 158 h 203"/>
              <a:gd name="T64" fmla="*/ 2 w 257"/>
              <a:gd name="T65" fmla="*/ 157 h 203"/>
              <a:gd name="T66" fmla="*/ 4 w 257"/>
              <a:gd name="T67" fmla="*/ 181 h 203"/>
              <a:gd name="T68" fmla="*/ 2 w 257"/>
              <a:gd name="T69" fmla="*/ 193 h 203"/>
              <a:gd name="T70" fmla="*/ 4 w 257"/>
              <a:gd name="T71" fmla="*/ 203 h 203"/>
              <a:gd name="T72" fmla="*/ 15 w 257"/>
              <a:gd name="T73" fmla="*/ 203 h 203"/>
              <a:gd name="T74" fmla="*/ 40 w 257"/>
              <a:gd name="T75" fmla="*/ 200 h 203"/>
              <a:gd name="T76" fmla="*/ 89 w 257"/>
              <a:gd name="T77" fmla="*/ 179 h 203"/>
              <a:gd name="T78" fmla="*/ 115 w 257"/>
              <a:gd name="T79" fmla="*/ 174 h 203"/>
              <a:gd name="T80" fmla="*/ 128 w 257"/>
              <a:gd name="T81" fmla="*/ 172 h 203"/>
              <a:gd name="T82" fmla="*/ 161 w 257"/>
              <a:gd name="T83" fmla="*/ 165 h 203"/>
              <a:gd name="T84" fmla="*/ 188 w 257"/>
              <a:gd name="T85" fmla="*/ 158 h 203"/>
              <a:gd name="T86" fmla="*/ 226 w 257"/>
              <a:gd name="T87" fmla="*/ 165 h 203"/>
              <a:gd name="T88" fmla="*/ 238 w 257"/>
              <a:gd name="T89" fmla="*/ 168 h 203"/>
              <a:gd name="T90" fmla="*/ 257 w 257"/>
              <a:gd name="T91" fmla="*/ 163 h 203"/>
              <a:gd name="T92" fmla="*/ 252 w 257"/>
              <a:gd name="T93" fmla="*/ 143 h 203"/>
              <a:gd name="T94" fmla="*/ 247 w 257"/>
              <a:gd name="T95" fmla="*/ 141 h 203"/>
              <a:gd name="T96" fmla="*/ 239 w 257"/>
              <a:gd name="T97" fmla="*/ 148 h 203"/>
              <a:gd name="T98" fmla="*/ 224 w 257"/>
              <a:gd name="T99" fmla="*/ 146 h 203"/>
              <a:gd name="T100" fmla="*/ 213 w 257"/>
              <a:gd name="T101" fmla="*/ 136 h 203"/>
              <a:gd name="T102" fmla="*/ 213 w 257"/>
              <a:gd name="T103" fmla="*/ 135 h 203"/>
              <a:gd name="T104" fmla="*/ 205 w 257"/>
              <a:gd name="T105" fmla="*/ 128 h 203"/>
              <a:gd name="T106" fmla="*/ 187 w 257"/>
              <a:gd name="T107" fmla="*/ 124 h 203"/>
              <a:gd name="T108" fmla="*/ 192 w 257"/>
              <a:gd name="T109" fmla="*/ 108 h 203"/>
              <a:gd name="T110" fmla="*/ 199 w 257"/>
              <a:gd name="T111" fmla="*/ 103 h 203"/>
              <a:gd name="T112" fmla="*/ 214 w 257"/>
              <a:gd name="T113" fmla="*/ 109 h 203"/>
              <a:gd name="T114" fmla="*/ 228 w 257"/>
              <a:gd name="T115" fmla="*/ 121 h 203"/>
              <a:gd name="T116" fmla="*/ 236 w 257"/>
              <a:gd name="T117" fmla="*/ 11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203">
                <a:moveTo>
                  <a:pt x="235" y="110"/>
                </a:moveTo>
                <a:cubicBezTo>
                  <a:pt x="232" y="109"/>
                  <a:pt x="229" y="108"/>
                  <a:pt x="225" y="106"/>
                </a:cubicBezTo>
                <a:cubicBezTo>
                  <a:pt x="221" y="104"/>
                  <a:pt x="219" y="102"/>
                  <a:pt x="218" y="98"/>
                </a:cubicBezTo>
                <a:cubicBezTo>
                  <a:pt x="218" y="98"/>
                  <a:pt x="218" y="97"/>
                  <a:pt x="218" y="97"/>
                </a:cubicBezTo>
                <a:cubicBezTo>
                  <a:pt x="217" y="95"/>
                  <a:pt x="216" y="93"/>
                  <a:pt x="216" y="91"/>
                </a:cubicBezTo>
                <a:cubicBezTo>
                  <a:pt x="215" y="88"/>
                  <a:pt x="217" y="86"/>
                  <a:pt x="218" y="84"/>
                </a:cubicBezTo>
                <a:cubicBezTo>
                  <a:pt x="218" y="83"/>
                  <a:pt x="219" y="83"/>
                  <a:pt x="219" y="82"/>
                </a:cubicBezTo>
                <a:cubicBezTo>
                  <a:pt x="220" y="80"/>
                  <a:pt x="220" y="80"/>
                  <a:pt x="220" y="79"/>
                </a:cubicBezTo>
                <a:cubicBezTo>
                  <a:pt x="220" y="79"/>
                  <a:pt x="221" y="78"/>
                  <a:pt x="221" y="75"/>
                </a:cubicBezTo>
                <a:cubicBezTo>
                  <a:pt x="220" y="74"/>
                  <a:pt x="218" y="72"/>
                  <a:pt x="215" y="70"/>
                </a:cubicBezTo>
                <a:cubicBezTo>
                  <a:pt x="215" y="69"/>
                  <a:pt x="215" y="69"/>
                  <a:pt x="215" y="69"/>
                </a:cubicBezTo>
                <a:cubicBezTo>
                  <a:pt x="213" y="70"/>
                  <a:pt x="211" y="70"/>
                  <a:pt x="208" y="70"/>
                </a:cubicBezTo>
                <a:cubicBezTo>
                  <a:pt x="202" y="69"/>
                  <a:pt x="200" y="67"/>
                  <a:pt x="197" y="65"/>
                </a:cubicBezTo>
                <a:cubicBezTo>
                  <a:pt x="195" y="63"/>
                  <a:pt x="194" y="62"/>
                  <a:pt x="190" y="60"/>
                </a:cubicBezTo>
                <a:cubicBezTo>
                  <a:pt x="187" y="59"/>
                  <a:pt x="186" y="58"/>
                  <a:pt x="184" y="58"/>
                </a:cubicBezTo>
                <a:cubicBezTo>
                  <a:pt x="181" y="56"/>
                  <a:pt x="180" y="56"/>
                  <a:pt x="173" y="55"/>
                </a:cubicBezTo>
                <a:cubicBezTo>
                  <a:pt x="170" y="54"/>
                  <a:pt x="170" y="54"/>
                  <a:pt x="170" y="54"/>
                </a:cubicBezTo>
                <a:cubicBezTo>
                  <a:pt x="166" y="54"/>
                  <a:pt x="163" y="53"/>
                  <a:pt x="163" y="50"/>
                </a:cubicBezTo>
                <a:cubicBezTo>
                  <a:pt x="162" y="49"/>
                  <a:pt x="162" y="49"/>
                  <a:pt x="161" y="49"/>
                </a:cubicBezTo>
                <a:cubicBezTo>
                  <a:pt x="158" y="45"/>
                  <a:pt x="157" y="42"/>
                  <a:pt x="158" y="40"/>
                </a:cubicBezTo>
                <a:cubicBezTo>
                  <a:pt x="158" y="36"/>
                  <a:pt x="161" y="33"/>
                  <a:pt x="163" y="31"/>
                </a:cubicBezTo>
                <a:cubicBezTo>
                  <a:pt x="164" y="31"/>
                  <a:pt x="164" y="31"/>
                  <a:pt x="164" y="31"/>
                </a:cubicBezTo>
                <a:cubicBezTo>
                  <a:pt x="165" y="28"/>
                  <a:pt x="166" y="25"/>
                  <a:pt x="168" y="21"/>
                </a:cubicBezTo>
                <a:cubicBezTo>
                  <a:pt x="169" y="18"/>
                  <a:pt x="169" y="16"/>
                  <a:pt x="167" y="7"/>
                </a:cubicBezTo>
                <a:cubicBezTo>
                  <a:pt x="167" y="6"/>
                  <a:pt x="167" y="5"/>
                  <a:pt x="167" y="5"/>
                </a:cubicBezTo>
                <a:cubicBezTo>
                  <a:pt x="166" y="5"/>
                  <a:pt x="166" y="5"/>
                  <a:pt x="165" y="5"/>
                </a:cubicBezTo>
                <a:cubicBezTo>
                  <a:pt x="162" y="6"/>
                  <a:pt x="159" y="6"/>
                  <a:pt x="156" y="5"/>
                </a:cubicBezTo>
                <a:cubicBezTo>
                  <a:pt x="153" y="4"/>
                  <a:pt x="150" y="2"/>
                  <a:pt x="147" y="0"/>
                </a:cubicBezTo>
                <a:cubicBezTo>
                  <a:pt x="147" y="0"/>
                  <a:pt x="147" y="0"/>
                  <a:pt x="147" y="1"/>
                </a:cubicBezTo>
                <a:cubicBezTo>
                  <a:pt x="147" y="1"/>
                  <a:pt x="147" y="1"/>
                  <a:pt x="146" y="1"/>
                </a:cubicBezTo>
                <a:cubicBezTo>
                  <a:pt x="146" y="1"/>
                  <a:pt x="146" y="1"/>
                  <a:pt x="145" y="2"/>
                </a:cubicBezTo>
                <a:cubicBezTo>
                  <a:pt x="145" y="2"/>
                  <a:pt x="145" y="2"/>
                  <a:pt x="145" y="2"/>
                </a:cubicBezTo>
                <a:cubicBezTo>
                  <a:pt x="145" y="2"/>
                  <a:pt x="144" y="2"/>
                  <a:pt x="144" y="2"/>
                </a:cubicBezTo>
                <a:cubicBezTo>
                  <a:pt x="144" y="2"/>
                  <a:pt x="144" y="2"/>
                  <a:pt x="144" y="2"/>
                </a:cubicBezTo>
                <a:cubicBezTo>
                  <a:pt x="143" y="2"/>
                  <a:pt x="143" y="2"/>
                  <a:pt x="143" y="2"/>
                </a:cubicBezTo>
                <a:cubicBezTo>
                  <a:pt x="142" y="2"/>
                  <a:pt x="141" y="2"/>
                  <a:pt x="139" y="2"/>
                </a:cubicBezTo>
                <a:cubicBezTo>
                  <a:pt x="137" y="2"/>
                  <a:pt x="134" y="1"/>
                  <a:pt x="130" y="2"/>
                </a:cubicBezTo>
                <a:cubicBezTo>
                  <a:pt x="128" y="2"/>
                  <a:pt x="127" y="2"/>
                  <a:pt x="126" y="2"/>
                </a:cubicBezTo>
                <a:cubicBezTo>
                  <a:pt x="125" y="5"/>
                  <a:pt x="123" y="10"/>
                  <a:pt x="113" y="20"/>
                </a:cubicBezTo>
                <a:cubicBezTo>
                  <a:pt x="106" y="27"/>
                  <a:pt x="104" y="30"/>
                  <a:pt x="103" y="31"/>
                </a:cubicBezTo>
                <a:cubicBezTo>
                  <a:pt x="103" y="34"/>
                  <a:pt x="102" y="36"/>
                  <a:pt x="100" y="38"/>
                </a:cubicBezTo>
                <a:cubicBezTo>
                  <a:pt x="98" y="41"/>
                  <a:pt x="96" y="43"/>
                  <a:pt x="93" y="43"/>
                </a:cubicBezTo>
                <a:cubicBezTo>
                  <a:pt x="92" y="43"/>
                  <a:pt x="91" y="42"/>
                  <a:pt x="90" y="42"/>
                </a:cubicBezTo>
                <a:cubicBezTo>
                  <a:pt x="89" y="41"/>
                  <a:pt x="88" y="41"/>
                  <a:pt x="86" y="40"/>
                </a:cubicBezTo>
                <a:cubicBezTo>
                  <a:pt x="85" y="40"/>
                  <a:pt x="84" y="40"/>
                  <a:pt x="83" y="40"/>
                </a:cubicBezTo>
                <a:cubicBezTo>
                  <a:pt x="84" y="43"/>
                  <a:pt x="84" y="46"/>
                  <a:pt x="84" y="51"/>
                </a:cubicBezTo>
                <a:cubicBezTo>
                  <a:pt x="83" y="55"/>
                  <a:pt x="83" y="58"/>
                  <a:pt x="83" y="61"/>
                </a:cubicBezTo>
                <a:cubicBezTo>
                  <a:pt x="82" y="70"/>
                  <a:pt x="81" y="76"/>
                  <a:pt x="76" y="83"/>
                </a:cubicBezTo>
                <a:cubicBezTo>
                  <a:pt x="76" y="84"/>
                  <a:pt x="75" y="84"/>
                  <a:pt x="75" y="84"/>
                </a:cubicBezTo>
                <a:cubicBezTo>
                  <a:pt x="73" y="86"/>
                  <a:pt x="71" y="89"/>
                  <a:pt x="68" y="89"/>
                </a:cubicBezTo>
                <a:cubicBezTo>
                  <a:pt x="64" y="89"/>
                  <a:pt x="62" y="86"/>
                  <a:pt x="60" y="84"/>
                </a:cubicBezTo>
                <a:cubicBezTo>
                  <a:pt x="59" y="83"/>
                  <a:pt x="58" y="82"/>
                  <a:pt x="58" y="82"/>
                </a:cubicBezTo>
                <a:cubicBezTo>
                  <a:pt x="56" y="81"/>
                  <a:pt x="56" y="80"/>
                  <a:pt x="55" y="80"/>
                </a:cubicBezTo>
                <a:cubicBezTo>
                  <a:pt x="55" y="80"/>
                  <a:pt x="54" y="81"/>
                  <a:pt x="53" y="81"/>
                </a:cubicBezTo>
                <a:cubicBezTo>
                  <a:pt x="51" y="81"/>
                  <a:pt x="49" y="82"/>
                  <a:pt x="45" y="82"/>
                </a:cubicBezTo>
                <a:cubicBezTo>
                  <a:pt x="44" y="82"/>
                  <a:pt x="44" y="83"/>
                  <a:pt x="43" y="83"/>
                </a:cubicBezTo>
                <a:cubicBezTo>
                  <a:pt x="43" y="83"/>
                  <a:pt x="43" y="83"/>
                  <a:pt x="43" y="83"/>
                </a:cubicBezTo>
                <a:cubicBezTo>
                  <a:pt x="43" y="88"/>
                  <a:pt x="43" y="100"/>
                  <a:pt x="37" y="122"/>
                </a:cubicBezTo>
                <a:cubicBezTo>
                  <a:pt x="32" y="143"/>
                  <a:pt x="30" y="149"/>
                  <a:pt x="25" y="149"/>
                </a:cubicBezTo>
                <a:cubicBezTo>
                  <a:pt x="23" y="149"/>
                  <a:pt x="22" y="148"/>
                  <a:pt x="21" y="147"/>
                </a:cubicBezTo>
                <a:cubicBezTo>
                  <a:pt x="20" y="147"/>
                  <a:pt x="20" y="147"/>
                  <a:pt x="20" y="147"/>
                </a:cubicBezTo>
                <a:cubicBezTo>
                  <a:pt x="20" y="147"/>
                  <a:pt x="19" y="147"/>
                  <a:pt x="16" y="149"/>
                </a:cubicBezTo>
                <a:cubicBezTo>
                  <a:pt x="10" y="156"/>
                  <a:pt x="8" y="158"/>
                  <a:pt x="6" y="158"/>
                </a:cubicBezTo>
                <a:cubicBezTo>
                  <a:pt x="6" y="158"/>
                  <a:pt x="6" y="158"/>
                  <a:pt x="6" y="158"/>
                </a:cubicBezTo>
                <a:cubicBezTo>
                  <a:pt x="4" y="158"/>
                  <a:pt x="3" y="157"/>
                  <a:pt x="3" y="156"/>
                </a:cubicBezTo>
                <a:cubicBezTo>
                  <a:pt x="2" y="156"/>
                  <a:pt x="2" y="156"/>
                  <a:pt x="2" y="157"/>
                </a:cubicBezTo>
                <a:cubicBezTo>
                  <a:pt x="2" y="158"/>
                  <a:pt x="3" y="159"/>
                  <a:pt x="3" y="161"/>
                </a:cubicBezTo>
                <a:cubicBezTo>
                  <a:pt x="7" y="169"/>
                  <a:pt x="5" y="177"/>
                  <a:pt x="4" y="181"/>
                </a:cubicBezTo>
                <a:cubicBezTo>
                  <a:pt x="3" y="184"/>
                  <a:pt x="2" y="187"/>
                  <a:pt x="0" y="190"/>
                </a:cubicBezTo>
                <a:cubicBezTo>
                  <a:pt x="0" y="191"/>
                  <a:pt x="1" y="192"/>
                  <a:pt x="2" y="193"/>
                </a:cubicBezTo>
                <a:cubicBezTo>
                  <a:pt x="2" y="194"/>
                  <a:pt x="2" y="194"/>
                  <a:pt x="2" y="194"/>
                </a:cubicBezTo>
                <a:cubicBezTo>
                  <a:pt x="4" y="203"/>
                  <a:pt x="4" y="203"/>
                  <a:pt x="4" y="203"/>
                </a:cubicBezTo>
                <a:cubicBezTo>
                  <a:pt x="10" y="203"/>
                  <a:pt x="12" y="203"/>
                  <a:pt x="14" y="203"/>
                </a:cubicBezTo>
                <a:cubicBezTo>
                  <a:pt x="15" y="203"/>
                  <a:pt x="15" y="203"/>
                  <a:pt x="15" y="203"/>
                </a:cubicBezTo>
                <a:cubicBezTo>
                  <a:pt x="18" y="203"/>
                  <a:pt x="21" y="203"/>
                  <a:pt x="31" y="201"/>
                </a:cubicBezTo>
                <a:cubicBezTo>
                  <a:pt x="34" y="200"/>
                  <a:pt x="37" y="200"/>
                  <a:pt x="40" y="200"/>
                </a:cubicBezTo>
                <a:cubicBezTo>
                  <a:pt x="58" y="197"/>
                  <a:pt x="71" y="195"/>
                  <a:pt x="82" y="187"/>
                </a:cubicBezTo>
                <a:cubicBezTo>
                  <a:pt x="87" y="184"/>
                  <a:pt x="88" y="182"/>
                  <a:pt x="89" y="179"/>
                </a:cubicBezTo>
                <a:cubicBezTo>
                  <a:pt x="92" y="174"/>
                  <a:pt x="95" y="172"/>
                  <a:pt x="105" y="172"/>
                </a:cubicBezTo>
                <a:cubicBezTo>
                  <a:pt x="112" y="172"/>
                  <a:pt x="114" y="173"/>
                  <a:pt x="115" y="174"/>
                </a:cubicBezTo>
                <a:cubicBezTo>
                  <a:pt x="116" y="174"/>
                  <a:pt x="116" y="174"/>
                  <a:pt x="116" y="174"/>
                </a:cubicBezTo>
                <a:cubicBezTo>
                  <a:pt x="118" y="174"/>
                  <a:pt x="122" y="173"/>
                  <a:pt x="128" y="172"/>
                </a:cubicBezTo>
                <a:cubicBezTo>
                  <a:pt x="137" y="171"/>
                  <a:pt x="139" y="170"/>
                  <a:pt x="139" y="170"/>
                </a:cubicBezTo>
                <a:cubicBezTo>
                  <a:pt x="142" y="169"/>
                  <a:pt x="143" y="168"/>
                  <a:pt x="161" y="165"/>
                </a:cubicBezTo>
                <a:cubicBezTo>
                  <a:pt x="174" y="164"/>
                  <a:pt x="178" y="162"/>
                  <a:pt x="181" y="160"/>
                </a:cubicBezTo>
                <a:cubicBezTo>
                  <a:pt x="183" y="159"/>
                  <a:pt x="184" y="158"/>
                  <a:pt x="188" y="158"/>
                </a:cubicBezTo>
                <a:cubicBezTo>
                  <a:pt x="190" y="158"/>
                  <a:pt x="194" y="159"/>
                  <a:pt x="203" y="161"/>
                </a:cubicBezTo>
                <a:cubicBezTo>
                  <a:pt x="214" y="164"/>
                  <a:pt x="221" y="165"/>
                  <a:pt x="226" y="165"/>
                </a:cubicBezTo>
                <a:cubicBezTo>
                  <a:pt x="230" y="166"/>
                  <a:pt x="234" y="167"/>
                  <a:pt x="236" y="169"/>
                </a:cubicBezTo>
                <a:cubicBezTo>
                  <a:pt x="236" y="169"/>
                  <a:pt x="237" y="168"/>
                  <a:pt x="238" y="168"/>
                </a:cubicBezTo>
                <a:cubicBezTo>
                  <a:pt x="242" y="165"/>
                  <a:pt x="248" y="161"/>
                  <a:pt x="253" y="162"/>
                </a:cubicBezTo>
                <a:cubicBezTo>
                  <a:pt x="254" y="162"/>
                  <a:pt x="256" y="162"/>
                  <a:pt x="257" y="163"/>
                </a:cubicBezTo>
                <a:cubicBezTo>
                  <a:pt x="257" y="157"/>
                  <a:pt x="256" y="150"/>
                  <a:pt x="254" y="146"/>
                </a:cubicBezTo>
                <a:cubicBezTo>
                  <a:pt x="253" y="144"/>
                  <a:pt x="253" y="143"/>
                  <a:pt x="252" y="143"/>
                </a:cubicBezTo>
                <a:cubicBezTo>
                  <a:pt x="252" y="143"/>
                  <a:pt x="252" y="143"/>
                  <a:pt x="252" y="143"/>
                </a:cubicBezTo>
                <a:cubicBezTo>
                  <a:pt x="251" y="142"/>
                  <a:pt x="249" y="142"/>
                  <a:pt x="247" y="141"/>
                </a:cubicBezTo>
                <a:cubicBezTo>
                  <a:pt x="246" y="142"/>
                  <a:pt x="246" y="142"/>
                  <a:pt x="246" y="143"/>
                </a:cubicBezTo>
                <a:cubicBezTo>
                  <a:pt x="244" y="147"/>
                  <a:pt x="242" y="148"/>
                  <a:pt x="239" y="148"/>
                </a:cubicBezTo>
                <a:cubicBezTo>
                  <a:pt x="237" y="148"/>
                  <a:pt x="236" y="148"/>
                  <a:pt x="234" y="147"/>
                </a:cubicBezTo>
                <a:cubicBezTo>
                  <a:pt x="231" y="147"/>
                  <a:pt x="228" y="146"/>
                  <a:pt x="224" y="146"/>
                </a:cubicBezTo>
                <a:cubicBezTo>
                  <a:pt x="219" y="146"/>
                  <a:pt x="216" y="145"/>
                  <a:pt x="214" y="143"/>
                </a:cubicBezTo>
                <a:cubicBezTo>
                  <a:pt x="213" y="140"/>
                  <a:pt x="213" y="137"/>
                  <a:pt x="213" y="136"/>
                </a:cubicBezTo>
                <a:cubicBezTo>
                  <a:pt x="213" y="136"/>
                  <a:pt x="213" y="136"/>
                  <a:pt x="213" y="136"/>
                </a:cubicBezTo>
                <a:cubicBezTo>
                  <a:pt x="213" y="136"/>
                  <a:pt x="213" y="135"/>
                  <a:pt x="213" y="135"/>
                </a:cubicBezTo>
                <a:cubicBezTo>
                  <a:pt x="210" y="131"/>
                  <a:pt x="209" y="130"/>
                  <a:pt x="207" y="129"/>
                </a:cubicBezTo>
                <a:cubicBezTo>
                  <a:pt x="206" y="129"/>
                  <a:pt x="205" y="128"/>
                  <a:pt x="205" y="128"/>
                </a:cubicBezTo>
                <a:cubicBezTo>
                  <a:pt x="203" y="127"/>
                  <a:pt x="200" y="127"/>
                  <a:pt x="197" y="127"/>
                </a:cubicBezTo>
                <a:cubicBezTo>
                  <a:pt x="193" y="126"/>
                  <a:pt x="189" y="126"/>
                  <a:pt x="187" y="124"/>
                </a:cubicBezTo>
                <a:cubicBezTo>
                  <a:pt x="185" y="122"/>
                  <a:pt x="185" y="120"/>
                  <a:pt x="185" y="118"/>
                </a:cubicBezTo>
                <a:cubicBezTo>
                  <a:pt x="185" y="114"/>
                  <a:pt x="188" y="111"/>
                  <a:pt x="192" y="108"/>
                </a:cubicBezTo>
                <a:cubicBezTo>
                  <a:pt x="192" y="107"/>
                  <a:pt x="194" y="106"/>
                  <a:pt x="194" y="105"/>
                </a:cubicBezTo>
                <a:cubicBezTo>
                  <a:pt x="195" y="104"/>
                  <a:pt x="196" y="103"/>
                  <a:pt x="199" y="103"/>
                </a:cubicBezTo>
                <a:cubicBezTo>
                  <a:pt x="201" y="103"/>
                  <a:pt x="204" y="105"/>
                  <a:pt x="207" y="106"/>
                </a:cubicBezTo>
                <a:cubicBezTo>
                  <a:pt x="210" y="107"/>
                  <a:pt x="212" y="108"/>
                  <a:pt x="214" y="109"/>
                </a:cubicBezTo>
                <a:cubicBezTo>
                  <a:pt x="219" y="111"/>
                  <a:pt x="223" y="115"/>
                  <a:pt x="226" y="119"/>
                </a:cubicBezTo>
                <a:cubicBezTo>
                  <a:pt x="227" y="119"/>
                  <a:pt x="227" y="120"/>
                  <a:pt x="228" y="121"/>
                </a:cubicBezTo>
                <a:cubicBezTo>
                  <a:pt x="229" y="119"/>
                  <a:pt x="230" y="118"/>
                  <a:pt x="232" y="116"/>
                </a:cubicBezTo>
                <a:cubicBezTo>
                  <a:pt x="233" y="115"/>
                  <a:pt x="234" y="113"/>
                  <a:pt x="236" y="110"/>
                </a:cubicBezTo>
                <a:cubicBezTo>
                  <a:pt x="236" y="110"/>
                  <a:pt x="235" y="110"/>
                  <a:pt x="235" y="110"/>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52" name="Freeform 51"/>
          <p:cNvSpPr>
            <a:spLocks/>
          </p:cNvSpPr>
          <p:nvPr/>
        </p:nvSpPr>
        <p:spPr bwMode="auto">
          <a:xfrm>
            <a:off x="11455389" y="6058911"/>
            <a:ext cx="860662" cy="758328"/>
          </a:xfrm>
          <a:custGeom>
            <a:avLst/>
            <a:gdLst>
              <a:gd name="T0" fmla="*/ 223 w 239"/>
              <a:gd name="T1" fmla="*/ 6 h 210"/>
              <a:gd name="T2" fmla="*/ 211 w 239"/>
              <a:gd name="T3" fmla="*/ 6 h 210"/>
              <a:gd name="T4" fmla="*/ 170 w 239"/>
              <a:gd name="T5" fmla="*/ 31 h 210"/>
              <a:gd name="T6" fmla="*/ 134 w 239"/>
              <a:gd name="T7" fmla="*/ 32 h 210"/>
              <a:gd name="T8" fmla="*/ 106 w 239"/>
              <a:gd name="T9" fmla="*/ 30 h 210"/>
              <a:gd name="T10" fmla="*/ 72 w 239"/>
              <a:gd name="T11" fmla="*/ 33 h 210"/>
              <a:gd name="T12" fmla="*/ 65 w 239"/>
              <a:gd name="T13" fmla="*/ 45 h 210"/>
              <a:gd name="T14" fmla="*/ 48 w 239"/>
              <a:gd name="T15" fmla="*/ 69 h 210"/>
              <a:gd name="T16" fmla="*/ 45 w 239"/>
              <a:gd name="T17" fmla="*/ 73 h 210"/>
              <a:gd name="T18" fmla="*/ 20 w 239"/>
              <a:gd name="T19" fmla="*/ 118 h 210"/>
              <a:gd name="T20" fmla="*/ 0 w 239"/>
              <a:gd name="T21" fmla="*/ 144 h 210"/>
              <a:gd name="T22" fmla="*/ 1 w 239"/>
              <a:gd name="T23" fmla="*/ 146 h 210"/>
              <a:gd name="T24" fmla="*/ 2 w 239"/>
              <a:gd name="T25" fmla="*/ 149 h 210"/>
              <a:gd name="T26" fmla="*/ 2 w 239"/>
              <a:gd name="T27" fmla="*/ 152 h 210"/>
              <a:gd name="T28" fmla="*/ 3 w 239"/>
              <a:gd name="T29" fmla="*/ 154 h 210"/>
              <a:gd name="T30" fmla="*/ 16 w 239"/>
              <a:gd name="T31" fmla="*/ 154 h 210"/>
              <a:gd name="T32" fmla="*/ 26 w 239"/>
              <a:gd name="T33" fmla="*/ 167 h 210"/>
              <a:gd name="T34" fmla="*/ 27 w 239"/>
              <a:gd name="T35" fmla="*/ 188 h 210"/>
              <a:gd name="T36" fmla="*/ 27 w 239"/>
              <a:gd name="T37" fmla="*/ 189 h 210"/>
              <a:gd name="T38" fmla="*/ 46 w 239"/>
              <a:gd name="T39" fmla="*/ 204 h 210"/>
              <a:gd name="T40" fmla="*/ 58 w 239"/>
              <a:gd name="T41" fmla="*/ 209 h 210"/>
              <a:gd name="T42" fmla="*/ 71 w 239"/>
              <a:gd name="T43" fmla="*/ 199 h 210"/>
              <a:gd name="T44" fmla="*/ 93 w 239"/>
              <a:gd name="T45" fmla="*/ 189 h 210"/>
              <a:gd name="T46" fmla="*/ 105 w 239"/>
              <a:gd name="T47" fmla="*/ 186 h 210"/>
              <a:gd name="T48" fmla="*/ 112 w 239"/>
              <a:gd name="T49" fmla="*/ 179 h 210"/>
              <a:gd name="T50" fmla="*/ 123 w 239"/>
              <a:gd name="T51" fmla="*/ 178 h 210"/>
              <a:gd name="T52" fmla="*/ 134 w 239"/>
              <a:gd name="T53" fmla="*/ 123 h 210"/>
              <a:gd name="T54" fmla="*/ 150 w 239"/>
              <a:gd name="T55" fmla="*/ 110 h 210"/>
              <a:gd name="T56" fmla="*/ 165 w 239"/>
              <a:gd name="T57" fmla="*/ 116 h 210"/>
              <a:gd name="T58" fmla="*/ 167 w 239"/>
              <a:gd name="T59" fmla="*/ 118 h 210"/>
              <a:gd name="T60" fmla="*/ 173 w 239"/>
              <a:gd name="T61" fmla="*/ 100 h 210"/>
              <a:gd name="T62" fmla="*/ 173 w 239"/>
              <a:gd name="T63" fmla="*/ 80 h 210"/>
              <a:gd name="T64" fmla="*/ 181 w 239"/>
              <a:gd name="T65" fmla="*/ 69 h 210"/>
              <a:gd name="T66" fmla="*/ 193 w 239"/>
              <a:gd name="T67" fmla="*/ 71 h 210"/>
              <a:gd name="T68" fmla="*/ 200 w 239"/>
              <a:gd name="T69" fmla="*/ 59 h 210"/>
              <a:gd name="T70" fmla="*/ 218 w 239"/>
              <a:gd name="T71" fmla="*/ 37 h 210"/>
              <a:gd name="T72" fmla="*/ 239 w 239"/>
              <a:gd name="T73" fmla="*/ 3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9" h="210">
                <a:moveTo>
                  <a:pt x="227" y="9"/>
                </a:moveTo>
                <a:cubicBezTo>
                  <a:pt x="225" y="9"/>
                  <a:pt x="224" y="7"/>
                  <a:pt x="223" y="6"/>
                </a:cubicBezTo>
                <a:cubicBezTo>
                  <a:pt x="223" y="4"/>
                  <a:pt x="222" y="2"/>
                  <a:pt x="223" y="0"/>
                </a:cubicBezTo>
                <a:cubicBezTo>
                  <a:pt x="220" y="1"/>
                  <a:pt x="217" y="3"/>
                  <a:pt x="211" y="6"/>
                </a:cubicBezTo>
                <a:cubicBezTo>
                  <a:pt x="195" y="14"/>
                  <a:pt x="190" y="20"/>
                  <a:pt x="186" y="24"/>
                </a:cubicBezTo>
                <a:cubicBezTo>
                  <a:pt x="182" y="28"/>
                  <a:pt x="179" y="31"/>
                  <a:pt x="170" y="31"/>
                </a:cubicBezTo>
                <a:cubicBezTo>
                  <a:pt x="166" y="32"/>
                  <a:pt x="166" y="32"/>
                  <a:pt x="166" y="32"/>
                </a:cubicBezTo>
                <a:cubicBezTo>
                  <a:pt x="154" y="32"/>
                  <a:pt x="154" y="32"/>
                  <a:pt x="134" y="32"/>
                </a:cubicBezTo>
                <a:cubicBezTo>
                  <a:pt x="128" y="31"/>
                  <a:pt x="128" y="31"/>
                  <a:pt x="128" y="31"/>
                </a:cubicBezTo>
                <a:cubicBezTo>
                  <a:pt x="118" y="31"/>
                  <a:pt x="112" y="31"/>
                  <a:pt x="106" y="30"/>
                </a:cubicBezTo>
                <a:cubicBezTo>
                  <a:pt x="95" y="29"/>
                  <a:pt x="90" y="29"/>
                  <a:pt x="82" y="32"/>
                </a:cubicBezTo>
                <a:cubicBezTo>
                  <a:pt x="79" y="33"/>
                  <a:pt x="76" y="33"/>
                  <a:pt x="72" y="33"/>
                </a:cubicBezTo>
                <a:cubicBezTo>
                  <a:pt x="72" y="33"/>
                  <a:pt x="73" y="34"/>
                  <a:pt x="73" y="34"/>
                </a:cubicBezTo>
                <a:cubicBezTo>
                  <a:pt x="73" y="40"/>
                  <a:pt x="69" y="43"/>
                  <a:pt x="65" y="45"/>
                </a:cubicBezTo>
                <a:cubicBezTo>
                  <a:pt x="63" y="46"/>
                  <a:pt x="62" y="47"/>
                  <a:pt x="60" y="48"/>
                </a:cubicBezTo>
                <a:cubicBezTo>
                  <a:pt x="55" y="51"/>
                  <a:pt x="50" y="57"/>
                  <a:pt x="48" y="69"/>
                </a:cubicBezTo>
                <a:cubicBezTo>
                  <a:pt x="48" y="72"/>
                  <a:pt x="48" y="72"/>
                  <a:pt x="48" y="72"/>
                </a:cubicBezTo>
                <a:cubicBezTo>
                  <a:pt x="45" y="73"/>
                  <a:pt x="45" y="73"/>
                  <a:pt x="45" y="73"/>
                </a:cubicBezTo>
                <a:cubicBezTo>
                  <a:pt x="41" y="75"/>
                  <a:pt x="27" y="81"/>
                  <a:pt x="22" y="89"/>
                </a:cubicBezTo>
                <a:cubicBezTo>
                  <a:pt x="17" y="97"/>
                  <a:pt x="19" y="110"/>
                  <a:pt x="20" y="118"/>
                </a:cubicBezTo>
                <a:cubicBezTo>
                  <a:pt x="21" y="120"/>
                  <a:pt x="21" y="120"/>
                  <a:pt x="21" y="120"/>
                </a:cubicBezTo>
                <a:cubicBezTo>
                  <a:pt x="22" y="130"/>
                  <a:pt x="12" y="139"/>
                  <a:pt x="0" y="144"/>
                </a:cubicBezTo>
                <a:cubicBezTo>
                  <a:pt x="0" y="145"/>
                  <a:pt x="0" y="145"/>
                  <a:pt x="0" y="145"/>
                </a:cubicBezTo>
                <a:cubicBezTo>
                  <a:pt x="0" y="146"/>
                  <a:pt x="1" y="146"/>
                  <a:pt x="1" y="146"/>
                </a:cubicBezTo>
                <a:cubicBezTo>
                  <a:pt x="1" y="147"/>
                  <a:pt x="1" y="147"/>
                  <a:pt x="1" y="148"/>
                </a:cubicBezTo>
                <a:cubicBezTo>
                  <a:pt x="1" y="148"/>
                  <a:pt x="1" y="149"/>
                  <a:pt x="2" y="149"/>
                </a:cubicBezTo>
                <a:cubicBezTo>
                  <a:pt x="2" y="150"/>
                  <a:pt x="2" y="150"/>
                  <a:pt x="2" y="151"/>
                </a:cubicBezTo>
                <a:cubicBezTo>
                  <a:pt x="2" y="151"/>
                  <a:pt x="2" y="151"/>
                  <a:pt x="2" y="152"/>
                </a:cubicBezTo>
                <a:cubicBezTo>
                  <a:pt x="2" y="152"/>
                  <a:pt x="2" y="153"/>
                  <a:pt x="2" y="154"/>
                </a:cubicBezTo>
                <a:cubicBezTo>
                  <a:pt x="2" y="154"/>
                  <a:pt x="3" y="154"/>
                  <a:pt x="3" y="154"/>
                </a:cubicBezTo>
                <a:cubicBezTo>
                  <a:pt x="8" y="156"/>
                  <a:pt x="11" y="155"/>
                  <a:pt x="13" y="155"/>
                </a:cubicBezTo>
                <a:cubicBezTo>
                  <a:pt x="14" y="154"/>
                  <a:pt x="15" y="154"/>
                  <a:pt x="16" y="154"/>
                </a:cubicBezTo>
                <a:cubicBezTo>
                  <a:pt x="21" y="154"/>
                  <a:pt x="23" y="160"/>
                  <a:pt x="24" y="163"/>
                </a:cubicBezTo>
                <a:cubicBezTo>
                  <a:pt x="25" y="166"/>
                  <a:pt x="26" y="167"/>
                  <a:pt x="26" y="167"/>
                </a:cubicBezTo>
                <a:cubicBezTo>
                  <a:pt x="31" y="170"/>
                  <a:pt x="30" y="175"/>
                  <a:pt x="28" y="181"/>
                </a:cubicBezTo>
                <a:cubicBezTo>
                  <a:pt x="27" y="187"/>
                  <a:pt x="27" y="188"/>
                  <a:pt x="27" y="188"/>
                </a:cubicBezTo>
                <a:cubicBezTo>
                  <a:pt x="27" y="188"/>
                  <a:pt x="27" y="189"/>
                  <a:pt x="27" y="189"/>
                </a:cubicBezTo>
                <a:cubicBezTo>
                  <a:pt x="27" y="189"/>
                  <a:pt x="27" y="189"/>
                  <a:pt x="27" y="189"/>
                </a:cubicBezTo>
                <a:cubicBezTo>
                  <a:pt x="27" y="189"/>
                  <a:pt x="32" y="196"/>
                  <a:pt x="38" y="199"/>
                </a:cubicBezTo>
                <a:cubicBezTo>
                  <a:pt x="41" y="200"/>
                  <a:pt x="44" y="202"/>
                  <a:pt x="46" y="204"/>
                </a:cubicBezTo>
                <a:cubicBezTo>
                  <a:pt x="50" y="207"/>
                  <a:pt x="53" y="210"/>
                  <a:pt x="56" y="210"/>
                </a:cubicBezTo>
                <a:cubicBezTo>
                  <a:pt x="57" y="210"/>
                  <a:pt x="57" y="210"/>
                  <a:pt x="58" y="209"/>
                </a:cubicBezTo>
                <a:cubicBezTo>
                  <a:pt x="58" y="209"/>
                  <a:pt x="58" y="209"/>
                  <a:pt x="58" y="209"/>
                </a:cubicBezTo>
                <a:cubicBezTo>
                  <a:pt x="59" y="206"/>
                  <a:pt x="62" y="203"/>
                  <a:pt x="71" y="199"/>
                </a:cubicBezTo>
                <a:cubicBezTo>
                  <a:pt x="80" y="194"/>
                  <a:pt x="84" y="193"/>
                  <a:pt x="86" y="192"/>
                </a:cubicBezTo>
                <a:cubicBezTo>
                  <a:pt x="88" y="191"/>
                  <a:pt x="90" y="191"/>
                  <a:pt x="93" y="189"/>
                </a:cubicBezTo>
                <a:cubicBezTo>
                  <a:pt x="96" y="188"/>
                  <a:pt x="96" y="188"/>
                  <a:pt x="96" y="188"/>
                </a:cubicBezTo>
                <a:cubicBezTo>
                  <a:pt x="100" y="185"/>
                  <a:pt x="103" y="185"/>
                  <a:pt x="105" y="186"/>
                </a:cubicBezTo>
                <a:cubicBezTo>
                  <a:pt x="106" y="186"/>
                  <a:pt x="108" y="184"/>
                  <a:pt x="110" y="182"/>
                </a:cubicBezTo>
                <a:cubicBezTo>
                  <a:pt x="111" y="181"/>
                  <a:pt x="111" y="180"/>
                  <a:pt x="112" y="179"/>
                </a:cubicBezTo>
                <a:cubicBezTo>
                  <a:pt x="114" y="177"/>
                  <a:pt x="117" y="176"/>
                  <a:pt x="119" y="176"/>
                </a:cubicBezTo>
                <a:cubicBezTo>
                  <a:pt x="121" y="176"/>
                  <a:pt x="122" y="177"/>
                  <a:pt x="123" y="178"/>
                </a:cubicBezTo>
                <a:cubicBezTo>
                  <a:pt x="124" y="175"/>
                  <a:pt x="126" y="170"/>
                  <a:pt x="129" y="159"/>
                </a:cubicBezTo>
                <a:cubicBezTo>
                  <a:pt x="134" y="138"/>
                  <a:pt x="134" y="128"/>
                  <a:pt x="134" y="123"/>
                </a:cubicBezTo>
                <a:cubicBezTo>
                  <a:pt x="133" y="114"/>
                  <a:pt x="137" y="113"/>
                  <a:pt x="143" y="112"/>
                </a:cubicBezTo>
                <a:cubicBezTo>
                  <a:pt x="147" y="111"/>
                  <a:pt x="149" y="111"/>
                  <a:pt x="150" y="110"/>
                </a:cubicBezTo>
                <a:cubicBezTo>
                  <a:pt x="155" y="109"/>
                  <a:pt x="157" y="110"/>
                  <a:pt x="161" y="113"/>
                </a:cubicBezTo>
                <a:cubicBezTo>
                  <a:pt x="162" y="114"/>
                  <a:pt x="164" y="115"/>
                  <a:pt x="165" y="116"/>
                </a:cubicBezTo>
                <a:cubicBezTo>
                  <a:pt x="165" y="117"/>
                  <a:pt x="166" y="118"/>
                  <a:pt x="166" y="118"/>
                </a:cubicBezTo>
                <a:cubicBezTo>
                  <a:pt x="167" y="118"/>
                  <a:pt x="167" y="118"/>
                  <a:pt x="167" y="118"/>
                </a:cubicBezTo>
                <a:cubicBezTo>
                  <a:pt x="167" y="118"/>
                  <a:pt x="167" y="118"/>
                  <a:pt x="169" y="116"/>
                </a:cubicBezTo>
                <a:cubicBezTo>
                  <a:pt x="172" y="111"/>
                  <a:pt x="173" y="108"/>
                  <a:pt x="173" y="100"/>
                </a:cubicBezTo>
                <a:cubicBezTo>
                  <a:pt x="174" y="97"/>
                  <a:pt x="174" y="93"/>
                  <a:pt x="175" y="89"/>
                </a:cubicBezTo>
                <a:cubicBezTo>
                  <a:pt x="175" y="84"/>
                  <a:pt x="174" y="82"/>
                  <a:pt x="173" y="80"/>
                </a:cubicBezTo>
                <a:cubicBezTo>
                  <a:pt x="172" y="79"/>
                  <a:pt x="170" y="76"/>
                  <a:pt x="171" y="73"/>
                </a:cubicBezTo>
                <a:cubicBezTo>
                  <a:pt x="173" y="69"/>
                  <a:pt x="175" y="69"/>
                  <a:pt x="181" y="69"/>
                </a:cubicBezTo>
                <a:cubicBezTo>
                  <a:pt x="187" y="69"/>
                  <a:pt x="190" y="71"/>
                  <a:pt x="192" y="72"/>
                </a:cubicBezTo>
                <a:cubicBezTo>
                  <a:pt x="192" y="72"/>
                  <a:pt x="193" y="71"/>
                  <a:pt x="193" y="71"/>
                </a:cubicBezTo>
                <a:cubicBezTo>
                  <a:pt x="193" y="71"/>
                  <a:pt x="193" y="70"/>
                  <a:pt x="193" y="70"/>
                </a:cubicBezTo>
                <a:cubicBezTo>
                  <a:pt x="193" y="67"/>
                  <a:pt x="195" y="65"/>
                  <a:pt x="200" y="59"/>
                </a:cubicBezTo>
                <a:cubicBezTo>
                  <a:pt x="202" y="57"/>
                  <a:pt x="204" y="54"/>
                  <a:pt x="207" y="52"/>
                </a:cubicBezTo>
                <a:cubicBezTo>
                  <a:pt x="216" y="43"/>
                  <a:pt x="217" y="39"/>
                  <a:pt x="218" y="37"/>
                </a:cubicBezTo>
                <a:cubicBezTo>
                  <a:pt x="220" y="33"/>
                  <a:pt x="222" y="32"/>
                  <a:pt x="228" y="31"/>
                </a:cubicBezTo>
                <a:cubicBezTo>
                  <a:pt x="232" y="31"/>
                  <a:pt x="236" y="31"/>
                  <a:pt x="239" y="31"/>
                </a:cubicBezTo>
                <a:cubicBezTo>
                  <a:pt x="237" y="27"/>
                  <a:pt x="233" y="19"/>
                  <a:pt x="227" y="9"/>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53" name="Freeform 52"/>
          <p:cNvSpPr>
            <a:spLocks/>
          </p:cNvSpPr>
          <p:nvPr/>
        </p:nvSpPr>
        <p:spPr bwMode="auto">
          <a:xfrm>
            <a:off x="10245738" y="6470871"/>
            <a:ext cx="1301488" cy="629752"/>
          </a:xfrm>
          <a:custGeom>
            <a:avLst/>
            <a:gdLst>
              <a:gd name="T0" fmla="*/ 13 w 361"/>
              <a:gd name="T1" fmla="*/ 172 h 175"/>
              <a:gd name="T2" fmla="*/ 23 w 361"/>
              <a:gd name="T3" fmla="*/ 174 h 175"/>
              <a:gd name="T4" fmla="*/ 82 w 361"/>
              <a:gd name="T5" fmla="*/ 152 h 175"/>
              <a:gd name="T6" fmla="*/ 123 w 361"/>
              <a:gd name="T7" fmla="*/ 157 h 175"/>
              <a:gd name="T8" fmla="*/ 159 w 361"/>
              <a:gd name="T9" fmla="*/ 152 h 175"/>
              <a:gd name="T10" fmla="*/ 196 w 361"/>
              <a:gd name="T11" fmla="*/ 152 h 175"/>
              <a:gd name="T12" fmla="*/ 228 w 361"/>
              <a:gd name="T13" fmla="*/ 142 h 175"/>
              <a:gd name="T14" fmla="*/ 261 w 361"/>
              <a:gd name="T15" fmla="*/ 130 h 175"/>
              <a:gd name="T16" fmla="*/ 292 w 361"/>
              <a:gd name="T17" fmla="*/ 139 h 175"/>
              <a:gd name="T18" fmla="*/ 300 w 361"/>
              <a:gd name="T19" fmla="*/ 136 h 175"/>
              <a:gd name="T20" fmla="*/ 312 w 361"/>
              <a:gd name="T21" fmla="*/ 130 h 175"/>
              <a:gd name="T22" fmla="*/ 324 w 361"/>
              <a:gd name="T23" fmla="*/ 124 h 175"/>
              <a:gd name="T24" fmla="*/ 356 w 361"/>
              <a:gd name="T25" fmla="*/ 98 h 175"/>
              <a:gd name="T26" fmla="*/ 356 w 361"/>
              <a:gd name="T27" fmla="*/ 83 h 175"/>
              <a:gd name="T28" fmla="*/ 356 w 361"/>
              <a:gd name="T29" fmla="*/ 61 h 175"/>
              <a:gd name="T30" fmla="*/ 350 w 361"/>
              <a:gd name="T31" fmla="*/ 51 h 175"/>
              <a:gd name="T32" fmla="*/ 328 w 361"/>
              <a:gd name="T33" fmla="*/ 39 h 175"/>
              <a:gd name="T34" fmla="*/ 326 w 361"/>
              <a:gd name="T35" fmla="*/ 17 h 175"/>
              <a:gd name="T36" fmla="*/ 331 w 361"/>
              <a:gd name="T37" fmla="*/ 4 h 175"/>
              <a:gd name="T38" fmla="*/ 321 w 361"/>
              <a:gd name="T39" fmla="*/ 4 h 175"/>
              <a:gd name="T40" fmla="*/ 290 w 361"/>
              <a:gd name="T41" fmla="*/ 19 h 175"/>
              <a:gd name="T42" fmla="*/ 269 w 361"/>
              <a:gd name="T43" fmla="*/ 4 h 175"/>
              <a:gd name="T44" fmla="*/ 257 w 361"/>
              <a:gd name="T45" fmla="*/ 11 h 175"/>
              <a:gd name="T46" fmla="*/ 236 w 361"/>
              <a:gd name="T47" fmla="*/ 3 h 175"/>
              <a:gd name="T48" fmla="*/ 227 w 361"/>
              <a:gd name="T49" fmla="*/ 0 h 175"/>
              <a:gd name="T50" fmla="*/ 226 w 361"/>
              <a:gd name="T51" fmla="*/ 1 h 175"/>
              <a:gd name="T52" fmla="*/ 225 w 361"/>
              <a:gd name="T53" fmla="*/ 3 h 175"/>
              <a:gd name="T54" fmla="*/ 224 w 361"/>
              <a:gd name="T55" fmla="*/ 5 h 175"/>
              <a:gd name="T56" fmla="*/ 223 w 361"/>
              <a:gd name="T57" fmla="*/ 9 h 175"/>
              <a:gd name="T58" fmla="*/ 214 w 361"/>
              <a:gd name="T59" fmla="*/ 33 h 175"/>
              <a:gd name="T60" fmla="*/ 195 w 361"/>
              <a:gd name="T61" fmla="*/ 26 h 175"/>
              <a:gd name="T62" fmla="*/ 170 w 361"/>
              <a:gd name="T63" fmla="*/ 69 h 175"/>
              <a:gd name="T64" fmla="*/ 138 w 361"/>
              <a:gd name="T65" fmla="*/ 89 h 175"/>
              <a:gd name="T66" fmla="*/ 127 w 361"/>
              <a:gd name="T67" fmla="*/ 83 h 175"/>
              <a:gd name="T68" fmla="*/ 123 w 361"/>
              <a:gd name="T69" fmla="*/ 86 h 175"/>
              <a:gd name="T70" fmla="*/ 97 w 361"/>
              <a:gd name="T71" fmla="*/ 102 h 175"/>
              <a:gd name="T72" fmla="*/ 85 w 361"/>
              <a:gd name="T73" fmla="*/ 105 h 175"/>
              <a:gd name="T74" fmla="*/ 79 w 361"/>
              <a:gd name="T75" fmla="*/ 106 h 175"/>
              <a:gd name="T76" fmla="*/ 74 w 361"/>
              <a:gd name="T77" fmla="*/ 105 h 175"/>
              <a:gd name="T78" fmla="*/ 39 w 361"/>
              <a:gd name="T79" fmla="*/ 130 h 175"/>
              <a:gd name="T80" fmla="*/ 34 w 361"/>
              <a:gd name="T81" fmla="*/ 143 h 175"/>
              <a:gd name="T82" fmla="*/ 18 w 361"/>
              <a:gd name="T83" fmla="*/ 145 h 175"/>
              <a:gd name="T84" fmla="*/ 0 w 361"/>
              <a:gd name="T85" fmla="*/ 1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1" h="175">
                <a:moveTo>
                  <a:pt x="7" y="161"/>
                </a:moveTo>
                <a:cubicBezTo>
                  <a:pt x="8" y="162"/>
                  <a:pt x="9" y="163"/>
                  <a:pt x="10" y="164"/>
                </a:cubicBezTo>
                <a:cubicBezTo>
                  <a:pt x="11" y="166"/>
                  <a:pt x="13" y="169"/>
                  <a:pt x="13" y="172"/>
                </a:cubicBezTo>
                <a:cubicBezTo>
                  <a:pt x="13" y="173"/>
                  <a:pt x="13" y="173"/>
                  <a:pt x="13" y="174"/>
                </a:cubicBezTo>
                <a:cubicBezTo>
                  <a:pt x="14" y="174"/>
                  <a:pt x="16" y="174"/>
                  <a:pt x="18" y="174"/>
                </a:cubicBezTo>
                <a:cubicBezTo>
                  <a:pt x="23" y="174"/>
                  <a:pt x="23" y="174"/>
                  <a:pt x="23" y="174"/>
                </a:cubicBezTo>
                <a:cubicBezTo>
                  <a:pt x="40" y="175"/>
                  <a:pt x="48" y="175"/>
                  <a:pt x="59" y="171"/>
                </a:cubicBezTo>
                <a:cubicBezTo>
                  <a:pt x="65" y="169"/>
                  <a:pt x="67" y="166"/>
                  <a:pt x="70" y="162"/>
                </a:cubicBezTo>
                <a:cubicBezTo>
                  <a:pt x="72" y="158"/>
                  <a:pt x="76" y="153"/>
                  <a:pt x="82" y="152"/>
                </a:cubicBezTo>
                <a:cubicBezTo>
                  <a:pt x="84" y="152"/>
                  <a:pt x="85" y="152"/>
                  <a:pt x="85" y="151"/>
                </a:cubicBezTo>
                <a:cubicBezTo>
                  <a:pt x="88" y="150"/>
                  <a:pt x="91" y="149"/>
                  <a:pt x="107" y="152"/>
                </a:cubicBezTo>
                <a:cubicBezTo>
                  <a:pt x="117" y="154"/>
                  <a:pt x="121" y="156"/>
                  <a:pt x="123" y="157"/>
                </a:cubicBezTo>
                <a:cubicBezTo>
                  <a:pt x="124" y="157"/>
                  <a:pt x="124" y="157"/>
                  <a:pt x="125" y="157"/>
                </a:cubicBezTo>
                <a:cubicBezTo>
                  <a:pt x="127" y="157"/>
                  <a:pt x="131" y="157"/>
                  <a:pt x="140" y="155"/>
                </a:cubicBezTo>
                <a:cubicBezTo>
                  <a:pt x="152" y="154"/>
                  <a:pt x="157" y="152"/>
                  <a:pt x="159" y="152"/>
                </a:cubicBezTo>
                <a:cubicBezTo>
                  <a:pt x="164" y="150"/>
                  <a:pt x="166" y="150"/>
                  <a:pt x="179" y="150"/>
                </a:cubicBezTo>
                <a:cubicBezTo>
                  <a:pt x="180" y="150"/>
                  <a:pt x="180" y="150"/>
                  <a:pt x="180" y="150"/>
                </a:cubicBezTo>
                <a:cubicBezTo>
                  <a:pt x="189" y="150"/>
                  <a:pt x="193" y="151"/>
                  <a:pt x="196" y="152"/>
                </a:cubicBezTo>
                <a:cubicBezTo>
                  <a:pt x="198" y="152"/>
                  <a:pt x="199" y="152"/>
                  <a:pt x="200" y="152"/>
                </a:cubicBezTo>
                <a:cubicBezTo>
                  <a:pt x="203" y="152"/>
                  <a:pt x="208" y="151"/>
                  <a:pt x="221" y="146"/>
                </a:cubicBezTo>
                <a:cubicBezTo>
                  <a:pt x="224" y="145"/>
                  <a:pt x="226" y="144"/>
                  <a:pt x="228" y="142"/>
                </a:cubicBezTo>
                <a:cubicBezTo>
                  <a:pt x="234" y="139"/>
                  <a:pt x="236" y="136"/>
                  <a:pt x="237" y="134"/>
                </a:cubicBezTo>
                <a:cubicBezTo>
                  <a:pt x="239" y="131"/>
                  <a:pt x="241" y="128"/>
                  <a:pt x="248" y="128"/>
                </a:cubicBezTo>
                <a:cubicBezTo>
                  <a:pt x="251" y="128"/>
                  <a:pt x="255" y="128"/>
                  <a:pt x="261" y="130"/>
                </a:cubicBezTo>
                <a:cubicBezTo>
                  <a:pt x="275" y="132"/>
                  <a:pt x="282" y="135"/>
                  <a:pt x="287" y="137"/>
                </a:cubicBezTo>
                <a:cubicBezTo>
                  <a:pt x="287" y="137"/>
                  <a:pt x="288" y="138"/>
                  <a:pt x="288" y="138"/>
                </a:cubicBezTo>
                <a:cubicBezTo>
                  <a:pt x="290" y="138"/>
                  <a:pt x="291" y="139"/>
                  <a:pt x="292" y="139"/>
                </a:cubicBezTo>
                <a:cubicBezTo>
                  <a:pt x="293" y="139"/>
                  <a:pt x="294" y="138"/>
                  <a:pt x="296" y="138"/>
                </a:cubicBezTo>
                <a:cubicBezTo>
                  <a:pt x="296" y="138"/>
                  <a:pt x="297" y="138"/>
                  <a:pt x="298" y="137"/>
                </a:cubicBezTo>
                <a:cubicBezTo>
                  <a:pt x="299" y="137"/>
                  <a:pt x="299" y="137"/>
                  <a:pt x="300" y="136"/>
                </a:cubicBezTo>
                <a:cubicBezTo>
                  <a:pt x="302" y="135"/>
                  <a:pt x="303" y="134"/>
                  <a:pt x="303" y="134"/>
                </a:cubicBezTo>
                <a:cubicBezTo>
                  <a:pt x="305" y="132"/>
                  <a:pt x="306" y="131"/>
                  <a:pt x="309" y="130"/>
                </a:cubicBezTo>
                <a:cubicBezTo>
                  <a:pt x="310" y="130"/>
                  <a:pt x="311" y="130"/>
                  <a:pt x="312" y="130"/>
                </a:cubicBezTo>
                <a:cubicBezTo>
                  <a:pt x="315" y="130"/>
                  <a:pt x="318" y="130"/>
                  <a:pt x="324" y="131"/>
                </a:cubicBezTo>
                <a:cubicBezTo>
                  <a:pt x="325" y="131"/>
                  <a:pt x="325" y="131"/>
                  <a:pt x="325" y="131"/>
                </a:cubicBezTo>
                <a:cubicBezTo>
                  <a:pt x="324" y="129"/>
                  <a:pt x="324" y="127"/>
                  <a:pt x="324" y="124"/>
                </a:cubicBezTo>
                <a:cubicBezTo>
                  <a:pt x="324" y="110"/>
                  <a:pt x="327" y="108"/>
                  <a:pt x="337" y="104"/>
                </a:cubicBezTo>
                <a:cubicBezTo>
                  <a:pt x="339" y="104"/>
                  <a:pt x="341" y="103"/>
                  <a:pt x="343" y="102"/>
                </a:cubicBezTo>
                <a:cubicBezTo>
                  <a:pt x="351" y="99"/>
                  <a:pt x="354" y="99"/>
                  <a:pt x="356" y="98"/>
                </a:cubicBezTo>
                <a:cubicBezTo>
                  <a:pt x="357" y="98"/>
                  <a:pt x="358" y="98"/>
                  <a:pt x="360" y="96"/>
                </a:cubicBezTo>
                <a:cubicBezTo>
                  <a:pt x="361" y="95"/>
                  <a:pt x="360" y="93"/>
                  <a:pt x="358" y="87"/>
                </a:cubicBezTo>
                <a:cubicBezTo>
                  <a:pt x="357" y="85"/>
                  <a:pt x="357" y="84"/>
                  <a:pt x="356" y="83"/>
                </a:cubicBezTo>
                <a:cubicBezTo>
                  <a:pt x="356" y="82"/>
                  <a:pt x="356" y="82"/>
                  <a:pt x="356" y="82"/>
                </a:cubicBezTo>
                <a:cubicBezTo>
                  <a:pt x="353" y="78"/>
                  <a:pt x="352" y="74"/>
                  <a:pt x="355" y="64"/>
                </a:cubicBezTo>
                <a:cubicBezTo>
                  <a:pt x="355" y="63"/>
                  <a:pt x="355" y="62"/>
                  <a:pt x="356" y="61"/>
                </a:cubicBezTo>
                <a:cubicBezTo>
                  <a:pt x="354" y="60"/>
                  <a:pt x="353" y="57"/>
                  <a:pt x="351" y="53"/>
                </a:cubicBezTo>
                <a:cubicBezTo>
                  <a:pt x="351" y="52"/>
                  <a:pt x="351" y="51"/>
                  <a:pt x="351" y="51"/>
                </a:cubicBezTo>
                <a:cubicBezTo>
                  <a:pt x="350" y="51"/>
                  <a:pt x="350" y="51"/>
                  <a:pt x="350" y="51"/>
                </a:cubicBezTo>
                <a:cubicBezTo>
                  <a:pt x="347" y="52"/>
                  <a:pt x="342" y="52"/>
                  <a:pt x="337" y="51"/>
                </a:cubicBezTo>
                <a:cubicBezTo>
                  <a:pt x="330" y="49"/>
                  <a:pt x="328" y="48"/>
                  <a:pt x="327" y="45"/>
                </a:cubicBezTo>
                <a:cubicBezTo>
                  <a:pt x="327" y="43"/>
                  <a:pt x="327" y="41"/>
                  <a:pt x="328" y="39"/>
                </a:cubicBezTo>
                <a:cubicBezTo>
                  <a:pt x="329" y="39"/>
                  <a:pt x="329" y="37"/>
                  <a:pt x="327" y="34"/>
                </a:cubicBezTo>
                <a:cubicBezTo>
                  <a:pt x="326" y="32"/>
                  <a:pt x="326" y="31"/>
                  <a:pt x="325" y="29"/>
                </a:cubicBezTo>
                <a:cubicBezTo>
                  <a:pt x="323" y="23"/>
                  <a:pt x="324" y="19"/>
                  <a:pt x="326" y="17"/>
                </a:cubicBezTo>
                <a:cubicBezTo>
                  <a:pt x="326" y="16"/>
                  <a:pt x="327" y="15"/>
                  <a:pt x="327" y="14"/>
                </a:cubicBezTo>
                <a:cubicBezTo>
                  <a:pt x="329" y="12"/>
                  <a:pt x="330" y="10"/>
                  <a:pt x="330" y="7"/>
                </a:cubicBezTo>
                <a:cubicBezTo>
                  <a:pt x="331" y="6"/>
                  <a:pt x="331" y="5"/>
                  <a:pt x="331" y="4"/>
                </a:cubicBezTo>
                <a:cubicBezTo>
                  <a:pt x="329" y="4"/>
                  <a:pt x="327" y="4"/>
                  <a:pt x="324" y="2"/>
                </a:cubicBezTo>
                <a:cubicBezTo>
                  <a:pt x="323" y="2"/>
                  <a:pt x="323" y="2"/>
                  <a:pt x="323" y="2"/>
                </a:cubicBezTo>
                <a:cubicBezTo>
                  <a:pt x="323" y="2"/>
                  <a:pt x="322" y="3"/>
                  <a:pt x="321" y="4"/>
                </a:cubicBezTo>
                <a:cubicBezTo>
                  <a:pt x="317" y="6"/>
                  <a:pt x="312" y="10"/>
                  <a:pt x="302" y="14"/>
                </a:cubicBezTo>
                <a:cubicBezTo>
                  <a:pt x="298" y="16"/>
                  <a:pt x="298" y="16"/>
                  <a:pt x="298" y="16"/>
                </a:cubicBezTo>
                <a:cubicBezTo>
                  <a:pt x="293" y="19"/>
                  <a:pt x="292" y="19"/>
                  <a:pt x="290" y="19"/>
                </a:cubicBezTo>
                <a:cubicBezTo>
                  <a:pt x="289" y="19"/>
                  <a:pt x="287" y="19"/>
                  <a:pt x="286" y="16"/>
                </a:cubicBezTo>
                <a:cubicBezTo>
                  <a:pt x="286" y="16"/>
                  <a:pt x="284" y="15"/>
                  <a:pt x="282" y="15"/>
                </a:cubicBezTo>
                <a:cubicBezTo>
                  <a:pt x="273" y="13"/>
                  <a:pt x="269" y="10"/>
                  <a:pt x="269" y="4"/>
                </a:cubicBezTo>
                <a:cubicBezTo>
                  <a:pt x="267" y="4"/>
                  <a:pt x="265" y="6"/>
                  <a:pt x="264" y="7"/>
                </a:cubicBezTo>
                <a:cubicBezTo>
                  <a:pt x="262" y="9"/>
                  <a:pt x="261" y="11"/>
                  <a:pt x="259" y="11"/>
                </a:cubicBezTo>
                <a:cubicBezTo>
                  <a:pt x="257" y="11"/>
                  <a:pt x="257" y="11"/>
                  <a:pt x="257" y="11"/>
                </a:cubicBezTo>
                <a:cubicBezTo>
                  <a:pt x="256" y="10"/>
                  <a:pt x="256" y="10"/>
                  <a:pt x="256" y="10"/>
                </a:cubicBezTo>
                <a:cubicBezTo>
                  <a:pt x="255" y="9"/>
                  <a:pt x="252" y="8"/>
                  <a:pt x="248" y="7"/>
                </a:cubicBezTo>
                <a:cubicBezTo>
                  <a:pt x="245" y="6"/>
                  <a:pt x="241" y="5"/>
                  <a:pt x="236" y="3"/>
                </a:cubicBezTo>
                <a:cubicBezTo>
                  <a:pt x="232" y="2"/>
                  <a:pt x="230" y="1"/>
                  <a:pt x="228" y="0"/>
                </a:cubicBezTo>
                <a:cubicBezTo>
                  <a:pt x="228" y="0"/>
                  <a:pt x="228" y="0"/>
                  <a:pt x="228" y="0"/>
                </a:cubicBezTo>
                <a:cubicBezTo>
                  <a:pt x="228" y="0"/>
                  <a:pt x="228" y="0"/>
                  <a:pt x="227" y="0"/>
                </a:cubicBezTo>
                <a:cubicBezTo>
                  <a:pt x="227" y="0"/>
                  <a:pt x="227" y="0"/>
                  <a:pt x="227" y="0"/>
                </a:cubicBezTo>
                <a:cubicBezTo>
                  <a:pt x="227" y="0"/>
                  <a:pt x="227" y="1"/>
                  <a:pt x="227" y="1"/>
                </a:cubicBezTo>
                <a:cubicBezTo>
                  <a:pt x="227" y="1"/>
                  <a:pt x="227" y="1"/>
                  <a:pt x="226" y="1"/>
                </a:cubicBezTo>
                <a:cubicBezTo>
                  <a:pt x="226" y="1"/>
                  <a:pt x="226" y="1"/>
                  <a:pt x="226" y="1"/>
                </a:cubicBezTo>
                <a:cubicBezTo>
                  <a:pt x="226" y="2"/>
                  <a:pt x="226" y="2"/>
                  <a:pt x="226" y="2"/>
                </a:cubicBezTo>
                <a:cubicBezTo>
                  <a:pt x="226" y="2"/>
                  <a:pt x="225" y="2"/>
                  <a:pt x="225" y="3"/>
                </a:cubicBezTo>
                <a:cubicBezTo>
                  <a:pt x="225" y="3"/>
                  <a:pt x="225" y="3"/>
                  <a:pt x="225" y="3"/>
                </a:cubicBezTo>
                <a:cubicBezTo>
                  <a:pt x="225" y="4"/>
                  <a:pt x="225" y="4"/>
                  <a:pt x="225" y="4"/>
                </a:cubicBezTo>
                <a:cubicBezTo>
                  <a:pt x="225" y="5"/>
                  <a:pt x="224" y="5"/>
                  <a:pt x="224" y="5"/>
                </a:cubicBezTo>
                <a:cubicBezTo>
                  <a:pt x="224" y="6"/>
                  <a:pt x="224" y="6"/>
                  <a:pt x="224" y="6"/>
                </a:cubicBezTo>
                <a:cubicBezTo>
                  <a:pt x="224" y="7"/>
                  <a:pt x="224" y="8"/>
                  <a:pt x="224" y="8"/>
                </a:cubicBezTo>
                <a:cubicBezTo>
                  <a:pt x="224" y="8"/>
                  <a:pt x="223" y="9"/>
                  <a:pt x="223" y="9"/>
                </a:cubicBezTo>
                <a:cubicBezTo>
                  <a:pt x="223" y="10"/>
                  <a:pt x="223" y="11"/>
                  <a:pt x="223" y="13"/>
                </a:cubicBezTo>
                <a:cubicBezTo>
                  <a:pt x="223" y="14"/>
                  <a:pt x="223" y="15"/>
                  <a:pt x="222" y="16"/>
                </a:cubicBezTo>
                <a:cubicBezTo>
                  <a:pt x="221" y="25"/>
                  <a:pt x="220" y="33"/>
                  <a:pt x="214" y="33"/>
                </a:cubicBezTo>
                <a:cubicBezTo>
                  <a:pt x="212" y="33"/>
                  <a:pt x="210" y="31"/>
                  <a:pt x="208" y="29"/>
                </a:cubicBezTo>
                <a:cubicBezTo>
                  <a:pt x="206" y="27"/>
                  <a:pt x="203" y="25"/>
                  <a:pt x="200" y="25"/>
                </a:cubicBezTo>
                <a:cubicBezTo>
                  <a:pt x="198" y="25"/>
                  <a:pt x="196" y="25"/>
                  <a:pt x="195" y="26"/>
                </a:cubicBezTo>
                <a:cubicBezTo>
                  <a:pt x="195" y="26"/>
                  <a:pt x="194" y="27"/>
                  <a:pt x="194" y="27"/>
                </a:cubicBezTo>
                <a:cubicBezTo>
                  <a:pt x="193" y="31"/>
                  <a:pt x="190" y="39"/>
                  <a:pt x="181" y="53"/>
                </a:cubicBezTo>
                <a:cubicBezTo>
                  <a:pt x="172" y="65"/>
                  <a:pt x="171" y="68"/>
                  <a:pt x="170" y="69"/>
                </a:cubicBezTo>
                <a:cubicBezTo>
                  <a:pt x="170" y="72"/>
                  <a:pt x="169" y="74"/>
                  <a:pt x="164" y="82"/>
                </a:cubicBezTo>
                <a:cubicBezTo>
                  <a:pt x="158" y="90"/>
                  <a:pt x="154" y="94"/>
                  <a:pt x="149" y="94"/>
                </a:cubicBezTo>
                <a:cubicBezTo>
                  <a:pt x="145" y="94"/>
                  <a:pt x="141" y="91"/>
                  <a:pt x="138" y="89"/>
                </a:cubicBezTo>
                <a:cubicBezTo>
                  <a:pt x="136" y="87"/>
                  <a:pt x="134" y="86"/>
                  <a:pt x="131" y="84"/>
                </a:cubicBezTo>
                <a:cubicBezTo>
                  <a:pt x="131" y="84"/>
                  <a:pt x="130" y="84"/>
                  <a:pt x="130" y="84"/>
                </a:cubicBezTo>
                <a:cubicBezTo>
                  <a:pt x="129" y="83"/>
                  <a:pt x="128" y="83"/>
                  <a:pt x="127" y="83"/>
                </a:cubicBezTo>
                <a:cubicBezTo>
                  <a:pt x="127" y="83"/>
                  <a:pt x="126" y="83"/>
                  <a:pt x="125" y="84"/>
                </a:cubicBezTo>
                <a:cubicBezTo>
                  <a:pt x="125" y="84"/>
                  <a:pt x="125" y="85"/>
                  <a:pt x="124" y="85"/>
                </a:cubicBezTo>
                <a:cubicBezTo>
                  <a:pt x="124" y="86"/>
                  <a:pt x="123" y="86"/>
                  <a:pt x="123" y="86"/>
                </a:cubicBezTo>
                <a:cubicBezTo>
                  <a:pt x="120" y="89"/>
                  <a:pt x="115" y="93"/>
                  <a:pt x="105" y="98"/>
                </a:cubicBezTo>
                <a:cubicBezTo>
                  <a:pt x="103" y="99"/>
                  <a:pt x="100" y="100"/>
                  <a:pt x="98" y="101"/>
                </a:cubicBezTo>
                <a:cubicBezTo>
                  <a:pt x="98" y="101"/>
                  <a:pt x="97" y="101"/>
                  <a:pt x="97" y="102"/>
                </a:cubicBezTo>
                <a:cubicBezTo>
                  <a:pt x="95" y="102"/>
                  <a:pt x="93" y="103"/>
                  <a:pt x="91" y="104"/>
                </a:cubicBezTo>
                <a:cubicBezTo>
                  <a:pt x="91" y="104"/>
                  <a:pt x="90" y="104"/>
                  <a:pt x="90" y="104"/>
                </a:cubicBezTo>
                <a:cubicBezTo>
                  <a:pt x="88" y="104"/>
                  <a:pt x="87" y="105"/>
                  <a:pt x="85" y="105"/>
                </a:cubicBezTo>
                <a:cubicBezTo>
                  <a:pt x="85" y="105"/>
                  <a:pt x="84" y="105"/>
                  <a:pt x="84" y="105"/>
                </a:cubicBezTo>
                <a:cubicBezTo>
                  <a:pt x="82" y="105"/>
                  <a:pt x="81" y="106"/>
                  <a:pt x="79" y="106"/>
                </a:cubicBezTo>
                <a:cubicBezTo>
                  <a:pt x="79" y="106"/>
                  <a:pt x="79" y="106"/>
                  <a:pt x="79" y="106"/>
                </a:cubicBezTo>
                <a:cubicBezTo>
                  <a:pt x="78" y="106"/>
                  <a:pt x="78" y="106"/>
                  <a:pt x="78" y="106"/>
                </a:cubicBezTo>
                <a:cubicBezTo>
                  <a:pt x="77" y="106"/>
                  <a:pt x="76" y="105"/>
                  <a:pt x="75" y="105"/>
                </a:cubicBezTo>
                <a:cubicBezTo>
                  <a:pt x="75" y="105"/>
                  <a:pt x="74" y="105"/>
                  <a:pt x="74" y="105"/>
                </a:cubicBezTo>
                <a:cubicBezTo>
                  <a:pt x="74" y="105"/>
                  <a:pt x="73" y="105"/>
                  <a:pt x="73" y="105"/>
                </a:cubicBezTo>
                <a:cubicBezTo>
                  <a:pt x="68" y="113"/>
                  <a:pt x="55" y="131"/>
                  <a:pt x="45" y="131"/>
                </a:cubicBezTo>
                <a:cubicBezTo>
                  <a:pt x="43" y="131"/>
                  <a:pt x="41" y="130"/>
                  <a:pt x="39" y="130"/>
                </a:cubicBezTo>
                <a:cubicBezTo>
                  <a:pt x="39" y="130"/>
                  <a:pt x="38" y="130"/>
                  <a:pt x="37" y="130"/>
                </a:cubicBezTo>
                <a:cubicBezTo>
                  <a:pt x="37" y="131"/>
                  <a:pt x="36" y="134"/>
                  <a:pt x="35" y="135"/>
                </a:cubicBezTo>
                <a:cubicBezTo>
                  <a:pt x="34" y="138"/>
                  <a:pt x="34" y="140"/>
                  <a:pt x="34" y="143"/>
                </a:cubicBezTo>
                <a:cubicBezTo>
                  <a:pt x="34" y="145"/>
                  <a:pt x="33" y="151"/>
                  <a:pt x="28" y="151"/>
                </a:cubicBezTo>
                <a:cubicBezTo>
                  <a:pt x="27" y="151"/>
                  <a:pt x="25" y="150"/>
                  <a:pt x="23" y="149"/>
                </a:cubicBezTo>
                <a:cubicBezTo>
                  <a:pt x="22" y="149"/>
                  <a:pt x="20" y="147"/>
                  <a:pt x="18" y="145"/>
                </a:cubicBezTo>
                <a:cubicBezTo>
                  <a:pt x="18" y="145"/>
                  <a:pt x="17" y="145"/>
                  <a:pt x="17" y="145"/>
                </a:cubicBezTo>
                <a:cubicBezTo>
                  <a:pt x="10" y="146"/>
                  <a:pt x="4" y="148"/>
                  <a:pt x="0" y="151"/>
                </a:cubicBezTo>
                <a:cubicBezTo>
                  <a:pt x="0" y="151"/>
                  <a:pt x="0" y="151"/>
                  <a:pt x="0" y="151"/>
                </a:cubicBezTo>
                <a:cubicBezTo>
                  <a:pt x="3" y="154"/>
                  <a:pt x="6" y="157"/>
                  <a:pt x="7" y="161"/>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54" name="Freeform 53"/>
          <p:cNvSpPr>
            <a:spLocks/>
          </p:cNvSpPr>
          <p:nvPr/>
        </p:nvSpPr>
        <p:spPr bwMode="auto">
          <a:xfrm>
            <a:off x="10474036" y="5799139"/>
            <a:ext cx="579896" cy="1018100"/>
          </a:xfrm>
          <a:custGeom>
            <a:avLst/>
            <a:gdLst>
              <a:gd name="T0" fmla="*/ 6 w 161"/>
              <a:gd name="T1" fmla="*/ 112 h 282"/>
              <a:gd name="T2" fmla="*/ 14 w 161"/>
              <a:gd name="T3" fmla="*/ 160 h 282"/>
              <a:gd name="T4" fmla="*/ 16 w 161"/>
              <a:gd name="T5" fmla="*/ 177 h 282"/>
              <a:gd name="T6" fmla="*/ 22 w 161"/>
              <a:gd name="T7" fmla="*/ 196 h 282"/>
              <a:gd name="T8" fmla="*/ 12 w 161"/>
              <a:gd name="T9" fmla="*/ 229 h 282"/>
              <a:gd name="T10" fmla="*/ 3 w 161"/>
              <a:gd name="T11" fmla="*/ 245 h 282"/>
              <a:gd name="T12" fmla="*/ 10 w 161"/>
              <a:gd name="T13" fmla="*/ 280 h 282"/>
              <a:gd name="T14" fmla="*/ 56 w 161"/>
              <a:gd name="T15" fmla="*/ 263 h 282"/>
              <a:gd name="T16" fmla="*/ 80 w 161"/>
              <a:gd name="T17" fmla="*/ 266 h 282"/>
              <a:gd name="T18" fmla="*/ 94 w 161"/>
              <a:gd name="T19" fmla="*/ 261 h 282"/>
              <a:gd name="T20" fmla="*/ 111 w 161"/>
              <a:gd name="T21" fmla="*/ 232 h 282"/>
              <a:gd name="T22" fmla="*/ 133 w 161"/>
              <a:gd name="T23" fmla="*/ 201 h 282"/>
              <a:gd name="T24" fmla="*/ 137 w 161"/>
              <a:gd name="T25" fmla="*/ 201 h 282"/>
              <a:gd name="T26" fmla="*/ 150 w 161"/>
              <a:gd name="T27" fmla="*/ 207 h 282"/>
              <a:gd name="T28" fmla="*/ 152 w 161"/>
              <a:gd name="T29" fmla="*/ 197 h 282"/>
              <a:gd name="T30" fmla="*/ 156 w 161"/>
              <a:gd name="T31" fmla="*/ 163 h 282"/>
              <a:gd name="T32" fmla="*/ 140 w 161"/>
              <a:gd name="T33" fmla="*/ 119 h 282"/>
              <a:gd name="T34" fmla="*/ 140 w 161"/>
              <a:gd name="T35" fmla="*/ 78 h 282"/>
              <a:gd name="T36" fmla="*/ 135 w 161"/>
              <a:gd name="T37" fmla="*/ 50 h 282"/>
              <a:gd name="T38" fmla="*/ 132 w 161"/>
              <a:gd name="T39" fmla="*/ 0 h 282"/>
              <a:gd name="T40" fmla="*/ 123 w 161"/>
              <a:gd name="T41" fmla="*/ 0 h 282"/>
              <a:gd name="T42" fmla="*/ 115 w 161"/>
              <a:gd name="T43" fmla="*/ 1 h 282"/>
              <a:gd name="T44" fmla="*/ 108 w 161"/>
              <a:gd name="T45" fmla="*/ 2 h 282"/>
              <a:gd name="T46" fmla="*/ 100 w 161"/>
              <a:gd name="T47" fmla="*/ 3 h 282"/>
              <a:gd name="T48" fmla="*/ 93 w 161"/>
              <a:gd name="T49" fmla="*/ 4 h 282"/>
              <a:gd name="T50" fmla="*/ 86 w 161"/>
              <a:gd name="T51" fmla="*/ 6 h 282"/>
              <a:gd name="T52" fmla="*/ 79 w 161"/>
              <a:gd name="T53" fmla="*/ 7 h 282"/>
              <a:gd name="T54" fmla="*/ 73 w 161"/>
              <a:gd name="T55" fmla="*/ 8 h 282"/>
              <a:gd name="T56" fmla="*/ 68 w 161"/>
              <a:gd name="T57" fmla="*/ 9 h 282"/>
              <a:gd name="T58" fmla="*/ 62 w 161"/>
              <a:gd name="T59" fmla="*/ 11 h 282"/>
              <a:gd name="T60" fmla="*/ 57 w 161"/>
              <a:gd name="T61" fmla="*/ 12 h 282"/>
              <a:gd name="T62" fmla="*/ 52 w 161"/>
              <a:gd name="T63" fmla="*/ 13 h 282"/>
              <a:gd name="T64" fmla="*/ 48 w 161"/>
              <a:gd name="T65" fmla="*/ 14 h 282"/>
              <a:gd name="T66" fmla="*/ 45 w 161"/>
              <a:gd name="T67" fmla="*/ 15 h 282"/>
              <a:gd name="T68" fmla="*/ 42 w 161"/>
              <a:gd name="T69" fmla="*/ 16 h 282"/>
              <a:gd name="T70" fmla="*/ 40 w 161"/>
              <a:gd name="T71" fmla="*/ 16 h 282"/>
              <a:gd name="T72" fmla="*/ 9 w 161"/>
              <a:gd name="T73" fmla="*/ 3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282">
                <a:moveTo>
                  <a:pt x="9" y="32"/>
                </a:moveTo>
                <a:cubicBezTo>
                  <a:pt x="6" y="44"/>
                  <a:pt x="0" y="88"/>
                  <a:pt x="6" y="112"/>
                </a:cubicBezTo>
                <a:cubicBezTo>
                  <a:pt x="7" y="117"/>
                  <a:pt x="8" y="121"/>
                  <a:pt x="9" y="126"/>
                </a:cubicBezTo>
                <a:cubicBezTo>
                  <a:pt x="12" y="139"/>
                  <a:pt x="13" y="151"/>
                  <a:pt x="14" y="160"/>
                </a:cubicBezTo>
                <a:cubicBezTo>
                  <a:pt x="14" y="165"/>
                  <a:pt x="15" y="169"/>
                  <a:pt x="15" y="172"/>
                </a:cubicBezTo>
                <a:cubicBezTo>
                  <a:pt x="15" y="174"/>
                  <a:pt x="16" y="176"/>
                  <a:pt x="16" y="177"/>
                </a:cubicBezTo>
                <a:cubicBezTo>
                  <a:pt x="17" y="178"/>
                  <a:pt x="18" y="179"/>
                  <a:pt x="19" y="180"/>
                </a:cubicBezTo>
                <a:cubicBezTo>
                  <a:pt x="24" y="183"/>
                  <a:pt x="25" y="188"/>
                  <a:pt x="22" y="196"/>
                </a:cubicBezTo>
                <a:cubicBezTo>
                  <a:pt x="20" y="203"/>
                  <a:pt x="18" y="209"/>
                  <a:pt x="16" y="215"/>
                </a:cubicBezTo>
                <a:cubicBezTo>
                  <a:pt x="15" y="221"/>
                  <a:pt x="13" y="226"/>
                  <a:pt x="12" y="229"/>
                </a:cubicBezTo>
                <a:cubicBezTo>
                  <a:pt x="11" y="232"/>
                  <a:pt x="9" y="234"/>
                  <a:pt x="8" y="235"/>
                </a:cubicBezTo>
                <a:cubicBezTo>
                  <a:pt x="6" y="237"/>
                  <a:pt x="5" y="238"/>
                  <a:pt x="3" y="245"/>
                </a:cubicBezTo>
                <a:cubicBezTo>
                  <a:pt x="1" y="259"/>
                  <a:pt x="1" y="270"/>
                  <a:pt x="5" y="276"/>
                </a:cubicBezTo>
                <a:cubicBezTo>
                  <a:pt x="6" y="278"/>
                  <a:pt x="8" y="279"/>
                  <a:pt x="10" y="280"/>
                </a:cubicBezTo>
                <a:cubicBezTo>
                  <a:pt x="16" y="282"/>
                  <a:pt x="26" y="281"/>
                  <a:pt x="39" y="274"/>
                </a:cubicBezTo>
                <a:cubicBezTo>
                  <a:pt x="49" y="270"/>
                  <a:pt x="53" y="266"/>
                  <a:pt x="56" y="263"/>
                </a:cubicBezTo>
                <a:cubicBezTo>
                  <a:pt x="60" y="259"/>
                  <a:pt x="62" y="257"/>
                  <a:pt x="71" y="261"/>
                </a:cubicBezTo>
                <a:cubicBezTo>
                  <a:pt x="75" y="262"/>
                  <a:pt x="77" y="264"/>
                  <a:pt x="80" y="266"/>
                </a:cubicBezTo>
                <a:cubicBezTo>
                  <a:pt x="82" y="268"/>
                  <a:pt x="84" y="269"/>
                  <a:pt x="86" y="269"/>
                </a:cubicBezTo>
                <a:cubicBezTo>
                  <a:pt x="88" y="269"/>
                  <a:pt x="91" y="267"/>
                  <a:pt x="94" y="261"/>
                </a:cubicBezTo>
                <a:cubicBezTo>
                  <a:pt x="98" y="255"/>
                  <a:pt x="99" y="254"/>
                  <a:pt x="99" y="253"/>
                </a:cubicBezTo>
                <a:cubicBezTo>
                  <a:pt x="100" y="250"/>
                  <a:pt x="101" y="248"/>
                  <a:pt x="111" y="232"/>
                </a:cubicBezTo>
                <a:cubicBezTo>
                  <a:pt x="120" y="220"/>
                  <a:pt x="122" y="213"/>
                  <a:pt x="123" y="209"/>
                </a:cubicBezTo>
                <a:cubicBezTo>
                  <a:pt x="126" y="203"/>
                  <a:pt x="128" y="201"/>
                  <a:pt x="133" y="201"/>
                </a:cubicBezTo>
                <a:cubicBezTo>
                  <a:pt x="134" y="201"/>
                  <a:pt x="135" y="201"/>
                  <a:pt x="136" y="201"/>
                </a:cubicBezTo>
                <a:cubicBezTo>
                  <a:pt x="137" y="201"/>
                  <a:pt x="137" y="201"/>
                  <a:pt x="137" y="201"/>
                </a:cubicBezTo>
                <a:cubicBezTo>
                  <a:pt x="143" y="201"/>
                  <a:pt x="147" y="204"/>
                  <a:pt x="150" y="207"/>
                </a:cubicBezTo>
                <a:cubicBezTo>
                  <a:pt x="150" y="207"/>
                  <a:pt x="150" y="207"/>
                  <a:pt x="150" y="207"/>
                </a:cubicBezTo>
                <a:cubicBezTo>
                  <a:pt x="150" y="206"/>
                  <a:pt x="151" y="204"/>
                  <a:pt x="151" y="201"/>
                </a:cubicBezTo>
                <a:cubicBezTo>
                  <a:pt x="151" y="200"/>
                  <a:pt x="151" y="199"/>
                  <a:pt x="152" y="197"/>
                </a:cubicBezTo>
                <a:cubicBezTo>
                  <a:pt x="153" y="184"/>
                  <a:pt x="157" y="179"/>
                  <a:pt x="161" y="177"/>
                </a:cubicBezTo>
                <a:cubicBezTo>
                  <a:pt x="160" y="174"/>
                  <a:pt x="159" y="170"/>
                  <a:pt x="156" y="163"/>
                </a:cubicBezTo>
                <a:cubicBezTo>
                  <a:pt x="151" y="149"/>
                  <a:pt x="148" y="147"/>
                  <a:pt x="146" y="146"/>
                </a:cubicBezTo>
                <a:cubicBezTo>
                  <a:pt x="141" y="143"/>
                  <a:pt x="140" y="139"/>
                  <a:pt x="140" y="119"/>
                </a:cubicBezTo>
                <a:cubicBezTo>
                  <a:pt x="139" y="98"/>
                  <a:pt x="139" y="92"/>
                  <a:pt x="140" y="88"/>
                </a:cubicBezTo>
                <a:cubicBezTo>
                  <a:pt x="140" y="85"/>
                  <a:pt x="140" y="84"/>
                  <a:pt x="140" y="78"/>
                </a:cubicBezTo>
                <a:cubicBezTo>
                  <a:pt x="140" y="78"/>
                  <a:pt x="139" y="77"/>
                  <a:pt x="139" y="76"/>
                </a:cubicBezTo>
                <a:cubicBezTo>
                  <a:pt x="137" y="75"/>
                  <a:pt x="137" y="69"/>
                  <a:pt x="135" y="50"/>
                </a:cubicBezTo>
                <a:cubicBezTo>
                  <a:pt x="134" y="24"/>
                  <a:pt x="133" y="8"/>
                  <a:pt x="132" y="0"/>
                </a:cubicBezTo>
                <a:cubicBezTo>
                  <a:pt x="132" y="0"/>
                  <a:pt x="132" y="0"/>
                  <a:pt x="132" y="0"/>
                </a:cubicBezTo>
                <a:cubicBezTo>
                  <a:pt x="130" y="0"/>
                  <a:pt x="127" y="0"/>
                  <a:pt x="125" y="0"/>
                </a:cubicBezTo>
                <a:cubicBezTo>
                  <a:pt x="124" y="0"/>
                  <a:pt x="124" y="0"/>
                  <a:pt x="123" y="0"/>
                </a:cubicBezTo>
                <a:cubicBezTo>
                  <a:pt x="121" y="1"/>
                  <a:pt x="119" y="1"/>
                  <a:pt x="116" y="1"/>
                </a:cubicBezTo>
                <a:cubicBezTo>
                  <a:pt x="116" y="1"/>
                  <a:pt x="116" y="1"/>
                  <a:pt x="115" y="1"/>
                </a:cubicBezTo>
                <a:cubicBezTo>
                  <a:pt x="113" y="2"/>
                  <a:pt x="111" y="2"/>
                  <a:pt x="109" y="2"/>
                </a:cubicBezTo>
                <a:cubicBezTo>
                  <a:pt x="109" y="2"/>
                  <a:pt x="108" y="2"/>
                  <a:pt x="108" y="2"/>
                </a:cubicBezTo>
                <a:cubicBezTo>
                  <a:pt x="106" y="2"/>
                  <a:pt x="104" y="3"/>
                  <a:pt x="101" y="3"/>
                </a:cubicBezTo>
                <a:cubicBezTo>
                  <a:pt x="101" y="3"/>
                  <a:pt x="101" y="3"/>
                  <a:pt x="100" y="3"/>
                </a:cubicBezTo>
                <a:cubicBezTo>
                  <a:pt x="98" y="4"/>
                  <a:pt x="96" y="4"/>
                  <a:pt x="94" y="4"/>
                </a:cubicBezTo>
                <a:cubicBezTo>
                  <a:pt x="93" y="4"/>
                  <a:pt x="93" y="4"/>
                  <a:pt x="93" y="4"/>
                </a:cubicBezTo>
                <a:cubicBezTo>
                  <a:pt x="91" y="5"/>
                  <a:pt x="89" y="5"/>
                  <a:pt x="87" y="5"/>
                </a:cubicBezTo>
                <a:cubicBezTo>
                  <a:pt x="87" y="6"/>
                  <a:pt x="87" y="6"/>
                  <a:pt x="86" y="6"/>
                </a:cubicBezTo>
                <a:cubicBezTo>
                  <a:pt x="84" y="6"/>
                  <a:pt x="82" y="6"/>
                  <a:pt x="80" y="7"/>
                </a:cubicBezTo>
                <a:cubicBezTo>
                  <a:pt x="80" y="7"/>
                  <a:pt x="80" y="7"/>
                  <a:pt x="79" y="7"/>
                </a:cubicBezTo>
                <a:cubicBezTo>
                  <a:pt x="77" y="7"/>
                  <a:pt x="76" y="8"/>
                  <a:pt x="74" y="8"/>
                </a:cubicBezTo>
                <a:cubicBezTo>
                  <a:pt x="74" y="8"/>
                  <a:pt x="73" y="8"/>
                  <a:pt x="73" y="8"/>
                </a:cubicBezTo>
                <a:cubicBezTo>
                  <a:pt x="71" y="9"/>
                  <a:pt x="70" y="9"/>
                  <a:pt x="68" y="9"/>
                </a:cubicBezTo>
                <a:cubicBezTo>
                  <a:pt x="68" y="9"/>
                  <a:pt x="68" y="9"/>
                  <a:pt x="68" y="9"/>
                </a:cubicBezTo>
                <a:cubicBezTo>
                  <a:pt x="66" y="10"/>
                  <a:pt x="64" y="10"/>
                  <a:pt x="63" y="10"/>
                </a:cubicBezTo>
                <a:cubicBezTo>
                  <a:pt x="62" y="10"/>
                  <a:pt x="62" y="11"/>
                  <a:pt x="62" y="11"/>
                </a:cubicBezTo>
                <a:cubicBezTo>
                  <a:pt x="60" y="11"/>
                  <a:pt x="59" y="11"/>
                  <a:pt x="58" y="12"/>
                </a:cubicBezTo>
                <a:cubicBezTo>
                  <a:pt x="57" y="12"/>
                  <a:pt x="57" y="12"/>
                  <a:pt x="57" y="12"/>
                </a:cubicBezTo>
                <a:cubicBezTo>
                  <a:pt x="55" y="12"/>
                  <a:pt x="54" y="12"/>
                  <a:pt x="53" y="13"/>
                </a:cubicBezTo>
                <a:cubicBezTo>
                  <a:pt x="53" y="13"/>
                  <a:pt x="53" y="13"/>
                  <a:pt x="52" y="13"/>
                </a:cubicBezTo>
                <a:cubicBezTo>
                  <a:pt x="51" y="13"/>
                  <a:pt x="50" y="13"/>
                  <a:pt x="49" y="14"/>
                </a:cubicBezTo>
                <a:cubicBezTo>
                  <a:pt x="49" y="14"/>
                  <a:pt x="49" y="14"/>
                  <a:pt x="48" y="14"/>
                </a:cubicBezTo>
                <a:cubicBezTo>
                  <a:pt x="47" y="14"/>
                  <a:pt x="47" y="14"/>
                  <a:pt x="46" y="15"/>
                </a:cubicBezTo>
                <a:cubicBezTo>
                  <a:pt x="45" y="15"/>
                  <a:pt x="45" y="15"/>
                  <a:pt x="45" y="15"/>
                </a:cubicBezTo>
                <a:cubicBezTo>
                  <a:pt x="44" y="15"/>
                  <a:pt x="44" y="15"/>
                  <a:pt x="43" y="15"/>
                </a:cubicBezTo>
                <a:cubicBezTo>
                  <a:pt x="43" y="15"/>
                  <a:pt x="42" y="16"/>
                  <a:pt x="42" y="16"/>
                </a:cubicBezTo>
                <a:cubicBezTo>
                  <a:pt x="42" y="16"/>
                  <a:pt x="41" y="16"/>
                  <a:pt x="41" y="16"/>
                </a:cubicBezTo>
                <a:cubicBezTo>
                  <a:pt x="41" y="16"/>
                  <a:pt x="41" y="16"/>
                  <a:pt x="40" y="16"/>
                </a:cubicBezTo>
                <a:cubicBezTo>
                  <a:pt x="39" y="21"/>
                  <a:pt x="36" y="26"/>
                  <a:pt x="29" y="28"/>
                </a:cubicBezTo>
                <a:cubicBezTo>
                  <a:pt x="19" y="31"/>
                  <a:pt x="13" y="32"/>
                  <a:pt x="9" y="32"/>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55" name="Freeform 54"/>
          <p:cNvSpPr>
            <a:spLocks/>
          </p:cNvSpPr>
          <p:nvPr/>
        </p:nvSpPr>
        <p:spPr bwMode="auto">
          <a:xfrm>
            <a:off x="10628852" y="4888629"/>
            <a:ext cx="635000" cy="921012"/>
          </a:xfrm>
          <a:custGeom>
            <a:avLst/>
            <a:gdLst>
              <a:gd name="T0" fmla="*/ 12 w 176"/>
              <a:gd name="T1" fmla="*/ 183 h 256"/>
              <a:gd name="T2" fmla="*/ 11 w 176"/>
              <a:gd name="T3" fmla="*/ 232 h 256"/>
              <a:gd name="T4" fmla="*/ 6 w 176"/>
              <a:gd name="T5" fmla="*/ 256 h 256"/>
              <a:gd name="T6" fmla="*/ 148 w 176"/>
              <a:gd name="T7" fmla="*/ 242 h 256"/>
              <a:gd name="T8" fmla="*/ 153 w 176"/>
              <a:gd name="T9" fmla="*/ 219 h 256"/>
              <a:gd name="T10" fmla="*/ 154 w 176"/>
              <a:gd name="T11" fmla="*/ 211 h 256"/>
              <a:gd name="T12" fmla="*/ 165 w 176"/>
              <a:gd name="T13" fmla="*/ 196 h 256"/>
              <a:gd name="T14" fmla="*/ 174 w 176"/>
              <a:gd name="T15" fmla="*/ 188 h 256"/>
              <a:gd name="T16" fmla="*/ 173 w 176"/>
              <a:gd name="T17" fmla="*/ 155 h 256"/>
              <a:gd name="T18" fmla="*/ 172 w 176"/>
              <a:gd name="T19" fmla="*/ 143 h 256"/>
              <a:gd name="T20" fmla="*/ 168 w 176"/>
              <a:gd name="T21" fmla="*/ 110 h 256"/>
              <a:gd name="T22" fmla="*/ 162 w 176"/>
              <a:gd name="T23" fmla="*/ 95 h 256"/>
              <a:gd name="T24" fmla="*/ 151 w 176"/>
              <a:gd name="T25" fmla="*/ 103 h 256"/>
              <a:gd name="T26" fmla="*/ 140 w 176"/>
              <a:gd name="T27" fmla="*/ 124 h 256"/>
              <a:gd name="T28" fmla="*/ 129 w 176"/>
              <a:gd name="T29" fmla="*/ 133 h 256"/>
              <a:gd name="T30" fmla="*/ 109 w 176"/>
              <a:gd name="T31" fmla="*/ 125 h 256"/>
              <a:gd name="T32" fmla="*/ 109 w 176"/>
              <a:gd name="T33" fmla="*/ 108 h 256"/>
              <a:gd name="T34" fmla="*/ 110 w 176"/>
              <a:gd name="T35" fmla="*/ 105 h 256"/>
              <a:gd name="T36" fmla="*/ 125 w 176"/>
              <a:gd name="T37" fmla="*/ 96 h 256"/>
              <a:gd name="T38" fmla="*/ 128 w 176"/>
              <a:gd name="T39" fmla="*/ 79 h 256"/>
              <a:gd name="T40" fmla="*/ 119 w 176"/>
              <a:gd name="T41" fmla="*/ 43 h 256"/>
              <a:gd name="T42" fmla="*/ 131 w 176"/>
              <a:gd name="T43" fmla="*/ 12 h 256"/>
              <a:gd name="T44" fmla="*/ 112 w 176"/>
              <a:gd name="T45" fmla="*/ 9 h 256"/>
              <a:gd name="T46" fmla="*/ 100 w 176"/>
              <a:gd name="T47" fmla="*/ 8 h 256"/>
              <a:gd name="T48" fmla="*/ 95 w 176"/>
              <a:gd name="T49" fmla="*/ 10 h 256"/>
              <a:gd name="T50" fmla="*/ 68 w 176"/>
              <a:gd name="T51" fmla="*/ 0 h 256"/>
              <a:gd name="T52" fmla="*/ 60 w 176"/>
              <a:gd name="T53" fmla="*/ 3 h 256"/>
              <a:gd name="T54" fmla="*/ 38 w 176"/>
              <a:gd name="T55" fmla="*/ 33 h 256"/>
              <a:gd name="T56" fmla="*/ 34 w 176"/>
              <a:gd name="T57" fmla="*/ 49 h 256"/>
              <a:gd name="T58" fmla="*/ 32 w 176"/>
              <a:gd name="T59" fmla="*/ 71 h 256"/>
              <a:gd name="T60" fmla="*/ 20 w 176"/>
              <a:gd name="T61" fmla="*/ 46 h 256"/>
              <a:gd name="T62" fmla="*/ 10 w 176"/>
              <a:gd name="T63" fmla="*/ 51 h 256"/>
              <a:gd name="T64" fmla="*/ 6 w 176"/>
              <a:gd name="T65" fmla="*/ 64 h 256"/>
              <a:gd name="T66" fmla="*/ 8 w 176"/>
              <a:gd name="T67" fmla="*/ 80 h 256"/>
              <a:gd name="T68" fmla="*/ 11 w 176"/>
              <a:gd name="T69" fmla="*/ 83 h 256"/>
              <a:gd name="T70" fmla="*/ 2 w 176"/>
              <a:gd name="T71" fmla="*/ 110 h 256"/>
              <a:gd name="T72" fmla="*/ 1 w 176"/>
              <a:gd name="T73" fmla="*/ 114 h 256"/>
              <a:gd name="T74" fmla="*/ 7 w 176"/>
              <a:gd name="T75" fmla="*/ 133 h 256"/>
              <a:gd name="T76" fmla="*/ 4 w 176"/>
              <a:gd name="T77" fmla="*/ 160 h 256"/>
              <a:gd name="T78" fmla="*/ 5 w 176"/>
              <a:gd name="T79" fmla="*/ 17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6" h="256">
                <a:moveTo>
                  <a:pt x="7" y="174"/>
                </a:moveTo>
                <a:cubicBezTo>
                  <a:pt x="10" y="175"/>
                  <a:pt x="11" y="178"/>
                  <a:pt x="12" y="183"/>
                </a:cubicBezTo>
                <a:cubicBezTo>
                  <a:pt x="13" y="191"/>
                  <a:pt x="14" y="202"/>
                  <a:pt x="12" y="214"/>
                </a:cubicBezTo>
                <a:cubicBezTo>
                  <a:pt x="11" y="218"/>
                  <a:pt x="11" y="226"/>
                  <a:pt x="11" y="232"/>
                </a:cubicBezTo>
                <a:cubicBezTo>
                  <a:pt x="11" y="242"/>
                  <a:pt x="11" y="247"/>
                  <a:pt x="9" y="251"/>
                </a:cubicBezTo>
                <a:cubicBezTo>
                  <a:pt x="8" y="252"/>
                  <a:pt x="7" y="254"/>
                  <a:pt x="6" y="256"/>
                </a:cubicBezTo>
                <a:cubicBezTo>
                  <a:pt x="23" y="252"/>
                  <a:pt x="56" y="244"/>
                  <a:pt x="93" y="242"/>
                </a:cubicBezTo>
                <a:cubicBezTo>
                  <a:pt x="112" y="240"/>
                  <a:pt x="131" y="241"/>
                  <a:pt x="148" y="242"/>
                </a:cubicBezTo>
                <a:cubicBezTo>
                  <a:pt x="148" y="241"/>
                  <a:pt x="148" y="240"/>
                  <a:pt x="148" y="239"/>
                </a:cubicBezTo>
                <a:cubicBezTo>
                  <a:pt x="151" y="227"/>
                  <a:pt x="153" y="223"/>
                  <a:pt x="153" y="219"/>
                </a:cubicBezTo>
                <a:cubicBezTo>
                  <a:pt x="154" y="217"/>
                  <a:pt x="154" y="216"/>
                  <a:pt x="155" y="213"/>
                </a:cubicBezTo>
                <a:cubicBezTo>
                  <a:pt x="155" y="213"/>
                  <a:pt x="154" y="212"/>
                  <a:pt x="154" y="211"/>
                </a:cubicBezTo>
                <a:cubicBezTo>
                  <a:pt x="154" y="208"/>
                  <a:pt x="152" y="199"/>
                  <a:pt x="161" y="196"/>
                </a:cubicBezTo>
                <a:cubicBezTo>
                  <a:pt x="162" y="196"/>
                  <a:pt x="164" y="196"/>
                  <a:pt x="165" y="196"/>
                </a:cubicBezTo>
                <a:cubicBezTo>
                  <a:pt x="165" y="196"/>
                  <a:pt x="166" y="196"/>
                  <a:pt x="166" y="196"/>
                </a:cubicBezTo>
                <a:cubicBezTo>
                  <a:pt x="167" y="193"/>
                  <a:pt x="170" y="188"/>
                  <a:pt x="174" y="188"/>
                </a:cubicBezTo>
                <a:cubicBezTo>
                  <a:pt x="174" y="186"/>
                  <a:pt x="174" y="185"/>
                  <a:pt x="174" y="183"/>
                </a:cubicBezTo>
                <a:cubicBezTo>
                  <a:pt x="174" y="164"/>
                  <a:pt x="173" y="161"/>
                  <a:pt x="173" y="155"/>
                </a:cubicBezTo>
                <a:cubicBezTo>
                  <a:pt x="172" y="153"/>
                  <a:pt x="172" y="153"/>
                  <a:pt x="172" y="153"/>
                </a:cubicBezTo>
                <a:cubicBezTo>
                  <a:pt x="171" y="147"/>
                  <a:pt x="172" y="146"/>
                  <a:pt x="172" y="143"/>
                </a:cubicBezTo>
                <a:cubicBezTo>
                  <a:pt x="173" y="141"/>
                  <a:pt x="173" y="139"/>
                  <a:pt x="174" y="135"/>
                </a:cubicBezTo>
                <a:cubicBezTo>
                  <a:pt x="175" y="123"/>
                  <a:pt x="176" y="120"/>
                  <a:pt x="168" y="110"/>
                </a:cubicBezTo>
                <a:cubicBezTo>
                  <a:pt x="164" y="104"/>
                  <a:pt x="163" y="98"/>
                  <a:pt x="163" y="94"/>
                </a:cubicBezTo>
                <a:cubicBezTo>
                  <a:pt x="163" y="95"/>
                  <a:pt x="162" y="95"/>
                  <a:pt x="162" y="95"/>
                </a:cubicBezTo>
                <a:cubicBezTo>
                  <a:pt x="158" y="97"/>
                  <a:pt x="156" y="97"/>
                  <a:pt x="153" y="97"/>
                </a:cubicBezTo>
                <a:cubicBezTo>
                  <a:pt x="153" y="99"/>
                  <a:pt x="152" y="101"/>
                  <a:pt x="151" y="103"/>
                </a:cubicBezTo>
                <a:cubicBezTo>
                  <a:pt x="148" y="108"/>
                  <a:pt x="148" y="111"/>
                  <a:pt x="148" y="113"/>
                </a:cubicBezTo>
                <a:cubicBezTo>
                  <a:pt x="148" y="119"/>
                  <a:pt x="146" y="121"/>
                  <a:pt x="140" y="124"/>
                </a:cubicBezTo>
                <a:cubicBezTo>
                  <a:pt x="138" y="125"/>
                  <a:pt x="137" y="126"/>
                  <a:pt x="137" y="128"/>
                </a:cubicBezTo>
                <a:cubicBezTo>
                  <a:pt x="135" y="130"/>
                  <a:pt x="134" y="133"/>
                  <a:pt x="129" y="133"/>
                </a:cubicBezTo>
                <a:cubicBezTo>
                  <a:pt x="127" y="133"/>
                  <a:pt x="125" y="132"/>
                  <a:pt x="121" y="130"/>
                </a:cubicBezTo>
                <a:cubicBezTo>
                  <a:pt x="109" y="125"/>
                  <a:pt x="109" y="125"/>
                  <a:pt x="109" y="125"/>
                </a:cubicBezTo>
                <a:cubicBezTo>
                  <a:pt x="107" y="125"/>
                  <a:pt x="105" y="123"/>
                  <a:pt x="104" y="121"/>
                </a:cubicBezTo>
                <a:cubicBezTo>
                  <a:pt x="103" y="117"/>
                  <a:pt x="105" y="113"/>
                  <a:pt x="109" y="108"/>
                </a:cubicBezTo>
                <a:cubicBezTo>
                  <a:pt x="109" y="107"/>
                  <a:pt x="110" y="106"/>
                  <a:pt x="110" y="106"/>
                </a:cubicBezTo>
                <a:cubicBezTo>
                  <a:pt x="110" y="105"/>
                  <a:pt x="110" y="105"/>
                  <a:pt x="110" y="105"/>
                </a:cubicBezTo>
                <a:cubicBezTo>
                  <a:pt x="110" y="102"/>
                  <a:pt x="111" y="101"/>
                  <a:pt x="117" y="97"/>
                </a:cubicBezTo>
                <a:cubicBezTo>
                  <a:pt x="120" y="95"/>
                  <a:pt x="123" y="95"/>
                  <a:pt x="125" y="96"/>
                </a:cubicBezTo>
                <a:cubicBezTo>
                  <a:pt x="125" y="96"/>
                  <a:pt x="125" y="95"/>
                  <a:pt x="125" y="95"/>
                </a:cubicBezTo>
                <a:cubicBezTo>
                  <a:pt x="125" y="86"/>
                  <a:pt x="126" y="82"/>
                  <a:pt x="128" y="79"/>
                </a:cubicBezTo>
                <a:cubicBezTo>
                  <a:pt x="128" y="76"/>
                  <a:pt x="127" y="69"/>
                  <a:pt x="126" y="65"/>
                </a:cubicBezTo>
                <a:cubicBezTo>
                  <a:pt x="123" y="52"/>
                  <a:pt x="121" y="46"/>
                  <a:pt x="119" y="43"/>
                </a:cubicBezTo>
                <a:cubicBezTo>
                  <a:pt x="116" y="36"/>
                  <a:pt x="116" y="33"/>
                  <a:pt x="121" y="24"/>
                </a:cubicBezTo>
                <a:cubicBezTo>
                  <a:pt x="124" y="19"/>
                  <a:pt x="128" y="15"/>
                  <a:pt x="131" y="12"/>
                </a:cubicBezTo>
                <a:cubicBezTo>
                  <a:pt x="131" y="12"/>
                  <a:pt x="131" y="12"/>
                  <a:pt x="131" y="12"/>
                </a:cubicBezTo>
                <a:cubicBezTo>
                  <a:pt x="120" y="11"/>
                  <a:pt x="115" y="10"/>
                  <a:pt x="112" y="9"/>
                </a:cubicBezTo>
                <a:cubicBezTo>
                  <a:pt x="108" y="8"/>
                  <a:pt x="106" y="8"/>
                  <a:pt x="101" y="8"/>
                </a:cubicBezTo>
                <a:cubicBezTo>
                  <a:pt x="100" y="8"/>
                  <a:pt x="100" y="8"/>
                  <a:pt x="100" y="8"/>
                </a:cubicBezTo>
                <a:cubicBezTo>
                  <a:pt x="100" y="8"/>
                  <a:pt x="100" y="8"/>
                  <a:pt x="100" y="8"/>
                </a:cubicBezTo>
                <a:cubicBezTo>
                  <a:pt x="99" y="9"/>
                  <a:pt x="98" y="10"/>
                  <a:pt x="95" y="10"/>
                </a:cubicBezTo>
                <a:cubicBezTo>
                  <a:pt x="94" y="10"/>
                  <a:pt x="91" y="10"/>
                  <a:pt x="83" y="7"/>
                </a:cubicBezTo>
                <a:cubicBezTo>
                  <a:pt x="73" y="5"/>
                  <a:pt x="70" y="2"/>
                  <a:pt x="68" y="0"/>
                </a:cubicBezTo>
                <a:cubicBezTo>
                  <a:pt x="67" y="0"/>
                  <a:pt x="66" y="1"/>
                  <a:pt x="64" y="2"/>
                </a:cubicBezTo>
                <a:cubicBezTo>
                  <a:pt x="60" y="3"/>
                  <a:pt x="60" y="3"/>
                  <a:pt x="60" y="3"/>
                </a:cubicBezTo>
                <a:cubicBezTo>
                  <a:pt x="52" y="6"/>
                  <a:pt x="52" y="6"/>
                  <a:pt x="48" y="10"/>
                </a:cubicBezTo>
                <a:cubicBezTo>
                  <a:pt x="44" y="15"/>
                  <a:pt x="39" y="27"/>
                  <a:pt x="38" y="33"/>
                </a:cubicBezTo>
                <a:cubicBezTo>
                  <a:pt x="38" y="37"/>
                  <a:pt x="37" y="40"/>
                  <a:pt x="36" y="43"/>
                </a:cubicBezTo>
                <a:cubicBezTo>
                  <a:pt x="35" y="45"/>
                  <a:pt x="34" y="48"/>
                  <a:pt x="34" y="49"/>
                </a:cubicBezTo>
                <a:cubicBezTo>
                  <a:pt x="34" y="49"/>
                  <a:pt x="40" y="61"/>
                  <a:pt x="37" y="67"/>
                </a:cubicBezTo>
                <a:cubicBezTo>
                  <a:pt x="36" y="69"/>
                  <a:pt x="35" y="71"/>
                  <a:pt x="32" y="71"/>
                </a:cubicBezTo>
                <a:cubicBezTo>
                  <a:pt x="31" y="71"/>
                  <a:pt x="29" y="70"/>
                  <a:pt x="26" y="68"/>
                </a:cubicBezTo>
                <a:cubicBezTo>
                  <a:pt x="25" y="67"/>
                  <a:pt x="23" y="65"/>
                  <a:pt x="20" y="46"/>
                </a:cubicBezTo>
                <a:cubicBezTo>
                  <a:pt x="16" y="47"/>
                  <a:pt x="12" y="49"/>
                  <a:pt x="11" y="49"/>
                </a:cubicBezTo>
                <a:cubicBezTo>
                  <a:pt x="11" y="50"/>
                  <a:pt x="10" y="50"/>
                  <a:pt x="10" y="51"/>
                </a:cubicBezTo>
                <a:cubicBezTo>
                  <a:pt x="9" y="52"/>
                  <a:pt x="8" y="54"/>
                  <a:pt x="7" y="59"/>
                </a:cubicBezTo>
                <a:cubicBezTo>
                  <a:pt x="7" y="61"/>
                  <a:pt x="7" y="63"/>
                  <a:pt x="6" y="64"/>
                </a:cubicBezTo>
                <a:cubicBezTo>
                  <a:pt x="6" y="70"/>
                  <a:pt x="5" y="73"/>
                  <a:pt x="7" y="80"/>
                </a:cubicBezTo>
                <a:cubicBezTo>
                  <a:pt x="7" y="80"/>
                  <a:pt x="7" y="80"/>
                  <a:pt x="8" y="80"/>
                </a:cubicBezTo>
                <a:cubicBezTo>
                  <a:pt x="10" y="80"/>
                  <a:pt x="10" y="80"/>
                  <a:pt x="10" y="80"/>
                </a:cubicBezTo>
                <a:cubicBezTo>
                  <a:pt x="11" y="83"/>
                  <a:pt x="11" y="83"/>
                  <a:pt x="11" y="83"/>
                </a:cubicBezTo>
                <a:cubicBezTo>
                  <a:pt x="13" y="85"/>
                  <a:pt x="12" y="86"/>
                  <a:pt x="9" y="96"/>
                </a:cubicBezTo>
                <a:cubicBezTo>
                  <a:pt x="6" y="103"/>
                  <a:pt x="3" y="107"/>
                  <a:pt x="2" y="110"/>
                </a:cubicBezTo>
                <a:cubicBezTo>
                  <a:pt x="1" y="111"/>
                  <a:pt x="1" y="112"/>
                  <a:pt x="0" y="112"/>
                </a:cubicBezTo>
                <a:cubicBezTo>
                  <a:pt x="0" y="112"/>
                  <a:pt x="0" y="112"/>
                  <a:pt x="1" y="114"/>
                </a:cubicBezTo>
                <a:cubicBezTo>
                  <a:pt x="2" y="116"/>
                  <a:pt x="2" y="117"/>
                  <a:pt x="3" y="119"/>
                </a:cubicBezTo>
                <a:cubicBezTo>
                  <a:pt x="4" y="122"/>
                  <a:pt x="5" y="125"/>
                  <a:pt x="7" y="133"/>
                </a:cubicBezTo>
                <a:cubicBezTo>
                  <a:pt x="7" y="136"/>
                  <a:pt x="7" y="136"/>
                  <a:pt x="7" y="136"/>
                </a:cubicBezTo>
                <a:cubicBezTo>
                  <a:pt x="9" y="147"/>
                  <a:pt x="10" y="151"/>
                  <a:pt x="4" y="160"/>
                </a:cubicBezTo>
                <a:cubicBezTo>
                  <a:pt x="2" y="163"/>
                  <a:pt x="1" y="164"/>
                  <a:pt x="1" y="164"/>
                </a:cubicBezTo>
                <a:cubicBezTo>
                  <a:pt x="1" y="165"/>
                  <a:pt x="4" y="169"/>
                  <a:pt x="5" y="171"/>
                </a:cubicBezTo>
                <a:cubicBezTo>
                  <a:pt x="6" y="173"/>
                  <a:pt x="7" y="174"/>
                  <a:pt x="7" y="174"/>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56" name="Freeform 55"/>
          <p:cNvSpPr>
            <a:spLocks/>
          </p:cNvSpPr>
          <p:nvPr/>
        </p:nvSpPr>
        <p:spPr bwMode="auto">
          <a:xfrm>
            <a:off x="5323181" y="6670299"/>
            <a:ext cx="1225394" cy="1503536"/>
          </a:xfrm>
          <a:custGeom>
            <a:avLst/>
            <a:gdLst>
              <a:gd name="T0" fmla="*/ 296 w 340"/>
              <a:gd name="T1" fmla="*/ 41 h 417"/>
              <a:gd name="T2" fmla="*/ 292 w 340"/>
              <a:gd name="T3" fmla="*/ 40 h 417"/>
              <a:gd name="T4" fmla="*/ 288 w 340"/>
              <a:gd name="T5" fmla="*/ 39 h 417"/>
              <a:gd name="T6" fmla="*/ 274 w 340"/>
              <a:gd name="T7" fmla="*/ 36 h 417"/>
              <a:gd name="T8" fmla="*/ 270 w 340"/>
              <a:gd name="T9" fmla="*/ 35 h 417"/>
              <a:gd name="T10" fmla="*/ 266 w 340"/>
              <a:gd name="T11" fmla="*/ 34 h 417"/>
              <a:gd name="T12" fmla="*/ 262 w 340"/>
              <a:gd name="T13" fmla="*/ 34 h 417"/>
              <a:gd name="T14" fmla="*/ 259 w 340"/>
              <a:gd name="T15" fmla="*/ 33 h 417"/>
              <a:gd name="T16" fmla="*/ 254 w 340"/>
              <a:gd name="T17" fmla="*/ 32 h 417"/>
              <a:gd name="T18" fmla="*/ 250 w 340"/>
              <a:gd name="T19" fmla="*/ 31 h 417"/>
              <a:gd name="T20" fmla="*/ 247 w 340"/>
              <a:gd name="T21" fmla="*/ 31 h 417"/>
              <a:gd name="T22" fmla="*/ 244 w 340"/>
              <a:gd name="T23" fmla="*/ 30 h 417"/>
              <a:gd name="T24" fmla="*/ 241 w 340"/>
              <a:gd name="T25" fmla="*/ 30 h 417"/>
              <a:gd name="T26" fmla="*/ 239 w 340"/>
              <a:gd name="T27" fmla="*/ 30 h 417"/>
              <a:gd name="T28" fmla="*/ 215 w 340"/>
              <a:gd name="T29" fmla="*/ 23 h 417"/>
              <a:gd name="T30" fmla="*/ 205 w 340"/>
              <a:gd name="T31" fmla="*/ 17 h 417"/>
              <a:gd name="T32" fmla="*/ 161 w 340"/>
              <a:gd name="T33" fmla="*/ 8 h 417"/>
              <a:gd name="T34" fmla="*/ 158 w 340"/>
              <a:gd name="T35" fmla="*/ 8 h 417"/>
              <a:gd name="T36" fmla="*/ 91 w 340"/>
              <a:gd name="T37" fmla="*/ 0 h 417"/>
              <a:gd name="T38" fmla="*/ 81 w 340"/>
              <a:gd name="T39" fmla="*/ 43 h 417"/>
              <a:gd name="T40" fmla="*/ 74 w 340"/>
              <a:gd name="T41" fmla="*/ 57 h 417"/>
              <a:gd name="T42" fmla="*/ 49 w 340"/>
              <a:gd name="T43" fmla="*/ 51 h 417"/>
              <a:gd name="T44" fmla="*/ 46 w 340"/>
              <a:gd name="T45" fmla="*/ 50 h 417"/>
              <a:gd name="T46" fmla="*/ 42 w 340"/>
              <a:gd name="T47" fmla="*/ 76 h 417"/>
              <a:gd name="T48" fmla="*/ 33 w 340"/>
              <a:gd name="T49" fmla="*/ 141 h 417"/>
              <a:gd name="T50" fmla="*/ 56 w 340"/>
              <a:gd name="T51" fmla="*/ 187 h 417"/>
              <a:gd name="T52" fmla="*/ 43 w 340"/>
              <a:gd name="T53" fmla="*/ 178 h 417"/>
              <a:gd name="T54" fmla="*/ 32 w 340"/>
              <a:gd name="T55" fmla="*/ 197 h 417"/>
              <a:gd name="T56" fmla="*/ 28 w 340"/>
              <a:gd name="T57" fmla="*/ 207 h 417"/>
              <a:gd name="T58" fmla="*/ 17 w 340"/>
              <a:gd name="T59" fmla="*/ 219 h 417"/>
              <a:gd name="T60" fmla="*/ 7 w 340"/>
              <a:gd name="T61" fmla="*/ 216 h 417"/>
              <a:gd name="T62" fmla="*/ 5 w 340"/>
              <a:gd name="T63" fmla="*/ 235 h 417"/>
              <a:gd name="T64" fmla="*/ 6 w 340"/>
              <a:gd name="T65" fmla="*/ 241 h 417"/>
              <a:gd name="T66" fmla="*/ 13 w 340"/>
              <a:gd name="T67" fmla="*/ 251 h 417"/>
              <a:gd name="T68" fmla="*/ 0 w 340"/>
              <a:gd name="T69" fmla="*/ 277 h 417"/>
              <a:gd name="T70" fmla="*/ 287 w 340"/>
              <a:gd name="T71" fmla="*/ 417 h 417"/>
              <a:gd name="T72" fmla="*/ 340 w 340"/>
              <a:gd name="T73" fmla="*/ 5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0" h="417">
                <a:moveTo>
                  <a:pt x="340" y="52"/>
                </a:moveTo>
                <a:cubicBezTo>
                  <a:pt x="332" y="50"/>
                  <a:pt x="314" y="45"/>
                  <a:pt x="296" y="41"/>
                </a:cubicBezTo>
                <a:cubicBezTo>
                  <a:pt x="296" y="41"/>
                  <a:pt x="296" y="41"/>
                  <a:pt x="296" y="41"/>
                </a:cubicBezTo>
                <a:cubicBezTo>
                  <a:pt x="294" y="40"/>
                  <a:pt x="293" y="40"/>
                  <a:pt x="292" y="40"/>
                </a:cubicBezTo>
                <a:cubicBezTo>
                  <a:pt x="292" y="40"/>
                  <a:pt x="292" y="40"/>
                  <a:pt x="291" y="40"/>
                </a:cubicBezTo>
                <a:cubicBezTo>
                  <a:pt x="290" y="40"/>
                  <a:pt x="289" y="39"/>
                  <a:pt x="288" y="39"/>
                </a:cubicBezTo>
                <a:cubicBezTo>
                  <a:pt x="288" y="39"/>
                  <a:pt x="288" y="39"/>
                  <a:pt x="287" y="39"/>
                </a:cubicBezTo>
                <a:cubicBezTo>
                  <a:pt x="283" y="38"/>
                  <a:pt x="278" y="37"/>
                  <a:pt x="274" y="36"/>
                </a:cubicBezTo>
                <a:cubicBezTo>
                  <a:pt x="273" y="36"/>
                  <a:pt x="273" y="36"/>
                  <a:pt x="273" y="36"/>
                </a:cubicBezTo>
                <a:cubicBezTo>
                  <a:pt x="272" y="35"/>
                  <a:pt x="271" y="35"/>
                  <a:pt x="270" y="35"/>
                </a:cubicBezTo>
                <a:cubicBezTo>
                  <a:pt x="269" y="35"/>
                  <a:pt x="269" y="35"/>
                  <a:pt x="269" y="35"/>
                </a:cubicBezTo>
                <a:cubicBezTo>
                  <a:pt x="268" y="35"/>
                  <a:pt x="267" y="34"/>
                  <a:pt x="266" y="34"/>
                </a:cubicBezTo>
                <a:cubicBezTo>
                  <a:pt x="266" y="34"/>
                  <a:pt x="265" y="34"/>
                  <a:pt x="265" y="34"/>
                </a:cubicBezTo>
                <a:cubicBezTo>
                  <a:pt x="264" y="34"/>
                  <a:pt x="263" y="34"/>
                  <a:pt x="262" y="34"/>
                </a:cubicBezTo>
                <a:cubicBezTo>
                  <a:pt x="262" y="33"/>
                  <a:pt x="261" y="33"/>
                  <a:pt x="261" y="33"/>
                </a:cubicBezTo>
                <a:cubicBezTo>
                  <a:pt x="260" y="33"/>
                  <a:pt x="259" y="33"/>
                  <a:pt x="259" y="33"/>
                </a:cubicBezTo>
                <a:cubicBezTo>
                  <a:pt x="258" y="33"/>
                  <a:pt x="257" y="33"/>
                  <a:pt x="257" y="32"/>
                </a:cubicBezTo>
                <a:cubicBezTo>
                  <a:pt x="256" y="32"/>
                  <a:pt x="255" y="32"/>
                  <a:pt x="254" y="32"/>
                </a:cubicBezTo>
                <a:cubicBezTo>
                  <a:pt x="253" y="32"/>
                  <a:pt x="253" y="32"/>
                  <a:pt x="252" y="32"/>
                </a:cubicBezTo>
                <a:cubicBezTo>
                  <a:pt x="251" y="32"/>
                  <a:pt x="251" y="31"/>
                  <a:pt x="250" y="31"/>
                </a:cubicBezTo>
                <a:cubicBezTo>
                  <a:pt x="250" y="31"/>
                  <a:pt x="249" y="31"/>
                  <a:pt x="249" y="31"/>
                </a:cubicBezTo>
                <a:cubicBezTo>
                  <a:pt x="248" y="31"/>
                  <a:pt x="248" y="31"/>
                  <a:pt x="247" y="31"/>
                </a:cubicBezTo>
                <a:cubicBezTo>
                  <a:pt x="247" y="31"/>
                  <a:pt x="246" y="31"/>
                  <a:pt x="245" y="31"/>
                </a:cubicBezTo>
                <a:cubicBezTo>
                  <a:pt x="245" y="31"/>
                  <a:pt x="245" y="31"/>
                  <a:pt x="244" y="30"/>
                </a:cubicBezTo>
                <a:cubicBezTo>
                  <a:pt x="244" y="30"/>
                  <a:pt x="243" y="30"/>
                  <a:pt x="243" y="30"/>
                </a:cubicBezTo>
                <a:cubicBezTo>
                  <a:pt x="242" y="30"/>
                  <a:pt x="242" y="30"/>
                  <a:pt x="241" y="30"/>
                </a:cubicBezTo>
                <a:cubicBezTo>
                  <a:pt x="241" y="30"/>
                  <a:pt x="240" y="30"/>
                  <a:pt x="240" y="30"/>
                </a:cubicBezTo>
                <a:cubicBezTo>
                  <a:pt x="240" y="30"/>
                  <a:pt x="239" y="30"/>
                  <a:pt x="239" y="30"/>
                </a:cubicBezTo>
                <a:cubicBezTo>
                  <a:pt x="238" y="30"/>
                  <a:pt x="237" y="30"/>
                  <a:pt x="237" y="30"/>
                </a:cubicBezTo>
                <a:cubicBezTo>
                  <a:pt x="222" y="29"/>
                  <a:pt x="219" y="28"/>
                  <a:pt x="215" y="23"/>
                </a:cubicBezTo>
                <a:cubicBezTo>
                  <a:pt x="214" y="22"/>
                  <a:pt x="212" y="20"/>
                  <a:pt x="207" y="18"/>
                </a:cubicBezTo>
                <a:cubicBezTo>
                  <a:pt x="205" y="17"/>
                  <a:pt x="205" y="17"/>
                  <a:pt x="205" y="17"/>
                </a:cubicBezTo>
                <a:cubicBezTo>
                  <a:pt x="203" y="15"/>
                  <a:pt x="200" y="14"/>
                  <a:pt x="198" y="14"/>
                </a:cubicBezTo>
                <a:cubicBezTo>
                  <a:pt x="189" y="9"/>
                  <a:pt x="180" y="7"/>
                  <a:pt x="161" y="8"/>
                </a:cubicBezTo>
                <a:cubicBezTo>
                  <a:pt x="160" y="8"/>
                  <a:pt x="159" y="8"/>
                  <a:pt x="158" y="8"/>
                </a:cubicBezTo>
                <a:cubicBezTo>
                  <a:pt x="158" y="8"/>
                  <a:pt x="158" y="8"/>
                  <a:pt x="158" y="8"/>
                </a:cubicBezTo>
                <a:cubicBezTo>
                  <a:pt x="136" y="8"/>
                  <a:pt x="102" y="2"/>
                  <a:pt x="91" y="0"/>
                </a:cubicBezTo>
                <a:cubicBezTo>
                  <a:pt x="91" y="0"/>
                  <a:pt x="91" y="0"/>
                  <a:pt x="91" y="0"/>
                </a:cubicBezTo>
                <a:cubicBezTo>
                  <a:pt x="81" y="35"/>
                  <a:pt x="81" y="35"/>
                  <a:pt x="81" y="35"/>
                </a:cubicBezTo>
                <a:cubicBezTo>
                  <a:pt x="81" y="37"/>
                  <a:pt x="81" y="40"/>
                  <a:pt x="81" y="43"/>
                </a:cubicBezTo>
                <a:cubicBezTo>
                  <a:pt x="81" y="43"/>
                  <a:pt x="81" y="44"/>
                  <a:pt x="81" y="45"/>
                </a:cubicBezTo>
                <a:cubicBezTo>
                  <a:pt x="80" y="51"/>
                  <a:pt x="79" y="53"/>
                  <a:pt x="74" y="57"/>
                </a:cubicBezTo>
                <a:cubicBezTo>
                  <a:pt x="73" y="58"/>
                  <a:pt x="71" y="58"/>
                  <a:pt x="68" y="58"/>
                </a:cubicBezTo>
                <a:cubicBezTo>
                  <a:pt x="63" y="58"/>
                  <a:pt x="52" y="55"/>
                  <a:pt x="49" y="51"/>
                </a:cubicBezTo>
                <a:cubicBezTo>
                  <a:pt x="49" y="51"/>
                  <a:pt x="47" y="50"/>
                  <a:pt x="46" y="50"/>
                </a:cubicBezTo>
                <a:cubicBezTo>
                  <a:pt x="46" y="50"/>
                  <a:pt x="46" y="50"/>
                  <a:pt x="46" y="50"/>
                </a:cubicBezTo>
                <a:cubicBezTo>
                  <a:pt x="43" y="55"/>
                  <a:pt x="41" y="68"/>
                  <a:pt x="41" y="73"/>
                </a:cubicBezTo>
                <a:cubicBezTo>
                  <a:pt x="41" y="74"/>
                  <a:pt x="41" y="75"/>
                  <a:pt x="42" y="76"/>
                </a:cubicBezTo>
                <a:cubicBezTo>
                  <a:pt x="44" y="86"/>
                  <a:pt x="48" y="105"/>
                  <a:pt x="34" y="125"/>
                </a:cubicBezTo>
                <a:cubicBezTo>
                  <a:pt x="33" y="127"/>
                  <a:pt x="29" y="137"/>
                  <a:pt x="33" y="141"/>
                </a:cubicBezTo>
                <a:cubicBezTo>
                  <a:pt x="41" y="148"/>
                  <a:pt x="49" y="169"/>
                  <a:pt x="50" y="171"/>
                </a:cubicBezTo>
                <a:cubicBezTo>
                  <a:pt x="56" y="187"/>
                  <a:pt x="56" y="187"/>
                  <a:pt x="56" y="187"/>
                </a:cubicBezTo>
                <a:cubicBezTo>
                  <a:pt x="44" y="178"/>
                  <a:pt x="44" y="178"/>
                  <a:pt x="44" y="178"/>
                </a:cubicBezTo>
                <a:cubicBezTo>
                  <a:pt x="44" y="178"/>
                  <a:pt x="44" y="178"/>
                  <a:pt x="43" y="178"/>
                </a:cubicBezTo>
                <a:cubicBezTo>
                  <a:pt x="41" y="178"/>
                  <a:pt x="40" y="180"/>
                  <a:pt x="39" y="182"/>
                </a:cubicBezTo>
                <a:cubicBezTo>
                  <a:pt x="36" y="187"/>
                  <a:pt x="34" y="192"/>
                  <a:pt x="32" y="197"/>
                </a:cubicBezTo>
                <a:cubicBezTo>
                  <a:pt x="32" y="198"/>
                  <a:pt x="31" y="199"/>
                  <a:pt x="31" y="200"/>
                </a:cubicBezTo>
                <a:cubicBezTo>
                  <a:pt x="30" y="203"/>
                  <a:pt x="29" y="205"/>
                  <a:pt x="28" y="207"/>
                </a:cubicBezTo>
                <a:cubicBezTo>
                  <a:pt x="28" y="207"/>
                  <a:pt x="28" y="208"/>
                  <a:pt x="28" y="208"/>
                </a:cubicBezTo>
                <a:cubicBezTo>
                  <a:pt x="28" y="215"/>
                  <a:pt x="24" y="219"/>
                  <a:pt x="17" y="219"/>
                </a:cubicBezTo>
                <a:cubicBezTo>
                  <a:pt x="17" y="219"/>
                  <a:pt x="16" y="219"/>
                  <a:pt x="15" y="218"/>
                </a:cubicBezTo>
                <a:cubicBezTo>
                  <a:pt x="12" y="218"/>
                  <a:pt x="9" y="217"/>
                  <a:pt x="7" y="216"/>
                </a:cubicBezTo>
                <a:cubicBezTo>
                  <a:pt x="6" y="219"/>
                  <a:pt x="6" y="222"/>
                  <a:pt x="6" y="224"/>
                </a:cubicBezTo>
                <a:cubicBezTo>
                  <a:pt x="6" y="227"/>
                  <a:pt x="5" y="231"/>
                  <a:pt x="5" y="235"/>
                </a:cubicBezTo>
                <a:cubicBezTo>
                  <a:pt x="4" y="238"/>
                  <a:pt x="3" y="241"/>
                  <a:pt x="3" y="243"/>
                </a:cubicBezTo>
                <a:cubicBezTo>
                  <a:pt x="4" y="242"/>
                  <a:pt x="5" y="241"/>
                  <a:pt x="6" y="241"/>
                </a:cubicBezTo>
                <a:cubicBezTo>
                  <a:pt x="10" y="241"/>
                  <a:pt x="12" y="246"/>
                  <a:pt x="12" y="249"/>
                </a:cubicBezTo>
                <a:cubicBezTo>
                  <a:pt x="13" y="251"/>
                  <a:pt x="13" y="251"/>
                  <a:pt x="13" y="251"/>
                </a:cubicBezTo>
                <a:cubicBezTo>
                  <a:pt x="15" y="258"/>
                  <a:pt x="17" y="265"/>
                  <a:pt x="9" y="271"/>
                </a:cubicBezTo>
                <a:cubicBezTo>
                  <a:pt x="7" y="273"/>
                  <a:pt x="3" y="275"/>
                  <a:pt x="0" y="277"/>
                </a:cubicBezTo>
                <a:cubicBezTo>
                  <a:pt x="179" y="394"/>
                  <a:pt x="179" y="394"/>
                  <a:pt x="179" y="394"/>
                </a:cubicBezTo>
                <a:cubicBezTo>
                  <a:pt x="287" y="417"/>
                  <a:pt x="287" y="417"/>
                  <a:pt x="287" y="417"/>
                </a:cubicBezTo>
                <a:cubicBezTo>
                  <a:pt x="331" y="104"/>
                  <a:pt x="331" y="104"/>
                  <a:pt x="331" y="104"/>
                </a:cubicBezTo>
                <a:lnTo>
                  <a:pt x="340" y="52"/>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58" name="Rectangle 57"/>
          <p:cNvSpPr/>
          <p:nvPr/>
        </p:nvSpPr>
        <p:spPr>
          <a:xfrm>
            <a:off x="14037374" y="5134951"/>
            <a:ext cx="6644609" cy="3196644"/>
          </a:xfrm>
          <a:prstGeom prst="rect">
            <a:avLst/>
          </a:prstGeom>
        </p:spPr>
        <p:txBody>
          <a:bodyPr wrap="square" lIns="146304" tIns="0" rIns="0" bIns="0">
            <a:spAutoFit/>
          </a:bodyPr>
          <a:lstStyle/>
          <a:p>
            <a:pPr>
              <a:lnSpc>
                <a:spcPct val="95000"/>
              </a:lnSpc>
            </a:pPr>
            <a:r>
              <a:rPr lang="en-US" sz="7466">
                <a:ea typeface="Open Sans" panose="020B0606030504020204" pitchFamily="34" charset="0"/>
                <a:cs typeface="Open Sans" panose="020B0606030504020204" pitchFamily="34" charset="0"/>
              </a:rPr>
              <a:t>Election of USA</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Tree>
    <p:extLst>
      <p:ext uri="{BB962C8B-B14F-4D97-AF65-F5344CB8AC3E}">
        <p14:creationId xmlns:p14="http://schemas.microsoft.com/office/powerpoint/2010/main" val="31743567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rot="2834014" flipV="1">
            <a:off x="1149222" y="8047315"/>
            <a:ext cx="4009782" cy="3044094"/>
            <a:chOff x="5443538" y="2841625"/>
            <a:chExt cx="1304925" cy="781050"/>
          </a:xfrm>
        </p:grpSpPr>
        <p:sp>
          <p:nvSpPr>
            <p:cNvPr id="20" name="Freeform 5"/>
            <p:cNvSpPr>
              <a:spLocks/>
            </p:cNvSpPr>
            <p:nvPr/>
          </p:nvSpPr>
          <p:spPr bwMode="auto">
            <a:xfrm>
              <a:off x="5443538" y="3232150"/>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3"/>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21" name="Freeform 5"/>
            <p:cNvSpPr>
              <a:spLocks/>
            </p:cNvSpPr>
            <p:nvPr/>
          </p:nvSpPr>
          <p:spPr bwMode="auto">
            <a:xfrm flipV="1">
              <a:off x="5443538" y="2841625"/>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3">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grpSp>
      <p:grpSp>
        <p:nvGrpSpPr>
          <p:cNvPr id="16" name="Group 15"/>
          <p:cNvGrpSpPr/>
          <p:nvPr/>
        </p:nvGrpSpPr>
        <p:grpSpPr>
          <a:xfrm rot="18765986">
            <a:off x="1356122" y="2509291"/>
            <a:ext cx="4009782" cy="3044094"/>
            <a:chOff x="5443538" y="2841625"/>
            <a:chExt cx="1304925" cy="781050"/>
          </a:xfrm>
        </p:grpSpPr>
        <p:sp>
          <p:nvSpPr>
            <p:cNvPr id="17" name="Freeform 5"/>
            <p:cNvSpPr>
              <a:spLocks/>
            </p:cNvSpPr>
            <p:nvPr/>
          </p:nvSpPr>
          <p:spPr bwMode="auto">
            <a:xfrm>
              <a:off x="5443538" y="3232150"/>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1">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8" name="Freeform 5"/>
            <p:cNvSpPr>
              <a:spLocks/>
            </p:cNvSpPr>
            <p:nvPr/>
          </p:nvSpPr>
          <p:spPr bwMode="auto">
            <a:xfrm flipV="1">
              <a:off x="5443538" y="2841625"/>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1"/>
            </a:solidFill>
            <a:ln>
              <a:noFill/>
            </a:ln>
          </p:spPr>
          <p:txBody>
            <a:bodyPr vert="horz" wrap="square" lIns="182880" tIns="91440" rIns="182880" bIns="91440" numCol="1" anchor="t" anchorCtr="0" compatLnSpc="1">
              <a:prstTxWarp prst="textNoShape">
                <a:avLst/>
              </a:prstTxWarp>
            </a:bodyPr>
            <a:lstStyle/>
            <a:p>
              <a:endParaRPr lang="en-US" sz="3600"/>
            </a:p>
          </p:txBody>
        </p:sp>
      </p:grpSp>
      <p:grpSp>
        <p:nvGrpSpPr>
          <p:cNvPr id="12" name="Group 11"/>
          <p:cNvGrpSpPr/>
          <p:nvPr/>
        </p:nvGrpSpPr>
        <p:grpSpPr>
          <a:xfrm>
            <a:off x="2483730" y="5170857"/>
            <a:ext cx="4009782" cy="3044094"/>
            <a:chOff x="5443538" y="2841625"/>
            <a:chExt cx="1304925" cy="781050"/>
          </a:xfrm>
        </p:grpSpPr>
        <p:sp>
          <p:nvSpPr>
            <p:cNvPr id="9" name="Freeform 5"/>
            <p:cNvSpPr>
              <a:spLocks/>
            </p:cNvSpPr>
            <p:nvPr/>
          </p:nvSpPr>
          <p:spPr bwMode="auto">
            <a:xfrm>
              <a:off x="5443538" y="3232150"/>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2">
                <a:lumMod val="75000"/>
              </a:schemeClr>
            </a:solidFill>
            <a:ln>
              <a:noFill/>
            </a:ln>
          </p:spPr>
          <p:txBody>
            <a:bodyPr vert="horz" wrap="square" lIns="182880" tIns="91440" rIns="182880" bIns="91440" numCol="1" anchor="t" anchorCtr="0" compatLnSpc="1">
              <a:prstTxWarp prst="textNoShape">
                <a:avLst/>
              </a:prstTxWarp>
            </a:bodyPr>
            <a:lstStyle/>
            <a:p>
              <a:endParaRPr lang="en-US" sz="3600"/>
            </a:p>
          </p:txBody>
        </p:sp>
        <p:sp>
          <p:nvSpPr>
            <p:cNvPr id="10" name="Freeform 5"/>
            <p:cNvSpPr>
              <a:spLocks/>
            </p:cNvSpPr>
            <p:nvPr/>
          </p:nvSpPr>
          <p:spPr bwMode="auto">
            <a:xfrm flipV="1">
              <a:off x="5443538" y="2841625"/>
              <a:ext cx="1304925" cy="390525"/>
            </a:xfrm>
            <a:custGeom>
              <a:avLst/>
              <a:gdLst>
                <a:gd name="T0" fmla="*/ 203 w 406"/>
                <a:gd name="T1" fmla="*/ 32 h 119"/>
                <a:gd name="T2" fmla="*/ 406 w 406"/>
                <a:gd name="T3" fmla="*/ 119 h 119"/>
                <a:gd name="T4" fmla="*/ 406 w 406"/>
                <a:gd name="T5" fmla="*/ 0 h 119"/>
                <a:gd name="T6" fmla="*/ 0 w 406"/>
                <a:gd name="T7" fmla="*/ 0 h 119"/>
                <a:gd name="T8" fmla="*/ 0 w 406"/>
                <a:gd name="T9" fmla="*/ 119 h 119"/>
                <a:gd name="T10" fmla="*/ 203 w 406"/>
                <a:gd name="T11" fmla="*/ 32 h 119"/>
              </a:gdLst>
              <a:ahLst/>
              <a:cxnLst>
                <a:cxn ang="0">
                  <a:pos x="T0" y="T1"/>
                </a:cxn>
                <a:cxn ang="0">
                  <a:pos x="T2" y="T3"/>
                </a:cxn>
                <a:cxn ang="0">
                  <a:pos x="T4" y="T5"/>
                </a:cxn>
                <a:cxn ang="0">
                  <a:pos x="T6" y="T7"/>
                </a:cxn>
                <a:cxn ang="0">
                  <a:pos x="T8" y="T9"/>
                </a:cxn>
                <a:cxn ang="0">
                  <a:pos x="T10" y="T11"/>
                </a:cxn>
              </a:cxnLst>
              <a:rect l="0" t="0" r="r" b="b"/>
              <a:pathLst>
                <a:path w="406" h="119">
                  <a:moveTo>
                    <a:pt x="203" y="32"/>
                  </a:moveTo>
                  <a:cubicBezTo>
                    <a:pt x="287" y="32"/>
                    <a:pt x="362" y="66"/>
                    <a:pt x="406" y="119"/>
                  </a:cubicBezTo>
                  <a:cubicBezTo>
                    <a:pt x="406" y="0"/>
                    <a:pt x="406" y="0"/>
                    <a:pt x="406" y="0"/>
                  </a:cubicBezTo>
                  <a:cubicBezTo>
                    <a:pt x="0" y="0"/>
                    <a:pt x="0" y="0"/>
                    <a:pt x="0" y="0"/>
                  </a:cubicBezTo>
                  <a:cubicBezTo>
                    <a:pt x="0" y="119"/>
                    <a:pt x="0" y="119"/>
                    <a:pt x="0" y="119"/>
                  </a:cubicBezTo>
                  <a:cubicBezTo>
                    <a:pt x="45" y="66"/>
                    <a:pt x="119" y="32"/>
                    <a:pt x="203" y="32"/>
                  </a:cubicBezTo>
                  <a:close/>
                </a:path>
              </a:pathLst>
            </a:custGeom>
            <a:solidFill>
              <a:schemeClr val="accent2"/>
            </a:solidFill>
            <a:ln>
              <a:noFill/>
            </a:ln>
          </p:spPr>
          <p:txBody>
            <a:bodyPr vert="horz" wrap="square" lIns="182880" tIns="91440" rIns="182880" bIns="91440" numCol="1" anchor="t" anchorCtr="0" compatLnSpc="1">
              <a:prstTxWarp prst="textNoShape">
                <a:avLst/>
              </a:prstTxWarp>
            </a:bodyPr>
            <a:lstStyle/>
            <a:p>
              <a:endParaRPr lang="en-US" sz="3600"/>
            </a:p>
          </p:txBody>
        </p:sp>
      </p:grpSp>
      <p:sp>
        <p:nvSpPr>
          <p:cNvPr id="11" name="Oval 10"/>
          <p:cNvSpPr/>
          <p:nvPr/>
        </p:nvSpPr>
        <p:spPr>
          <a:xfrm>
            <a:off x="-2968481" y="3722832"/>
            <a:ext cx="5940136" cy="5940136"/>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600">
              <a:latin typeface="dt-line-business-01" panose="02000509000000000000" pitchFamily="49" charset="0"/>
              <a:cs typeface="Arial" panose="020B0604020202020204" pitchFamily="34" charset="0"/>
            </a:endParaRPr>
          </a:p>
        </p:txBody>
      </p:sp>
      <p:sp>
        <p:nvSpPr>
          <p:cNvPr id="22" name="Oval 21"/>
          <p:cNvSpPr/>
          <p:nvPr/>
        </p:nvSpPr>
        <p:spPr>
          <a:xfrm>
            <a:off x="3371201" y="492517"/>
            <a:ext cx="3353052" cy="335305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5" name="Oval 24"/>
          <p:cNvSpPr/>
          <p:nvPr/>
        </p:nvSpPr>
        <p:spPr>
          <a:xfrm>
            <a:off x="5413323" y="5016375"/>
            <a:ext cx="3353052" cy="335305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6" name="Oval 25"/>
          <p:cNvSpPr/>
          <p:nvPr/>
        </p:nvSpPr>
        <p:spPr>
          <a:xfrm>
            <a:off x="3045833" y="9540233"/>
            <a:ext cx="3353052" cy="3353050"/>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8" name="Oval 27"/>
          <p:cNvSpPr/>
          <p:nvPr/>
        </p:nvSpPr>
        <p:spPr>
          <a:xfrm>
            <a:off x="3663688" y="783688"/>
            <a:ext cx="2771118" cy="277111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 name="Oval 28"/>
          <p:cNvSpPr/>
          <p:nvPr/>
        </p:nvSpPr>
        <p:spPr>
          <a:xfrm>
            <a:off x="5694444" y="5305598"/>
            <a:ext cx="2771118" cy="277111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0" name="Oval 29"/>
          <p:cNvSpPr/>
          <p:nvPr/>
        </p:nvSpPr>
        <p:spPr>
          <a:xfrm>
            <a:off x="3336798" y="9831198"/>
            <a:ext cx="2771118" cy="277111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1" name="TextBox 30"/>
          <p:cNvSpPr txBox="1"/>
          <p:nvPr/>
        </p:nvSpPr>
        <p:spPr>
          <a:xfrm>
            <a:off x="3752567" y="996306"/>
            <a:ext cx="2590320" cy="2000548"/>
          </a:xfrm>
          <a:prstGeom prst="rect">
            <a:avLst/>
          </a:prstGeom>
          <a:noFill/>
        </p:spPr>
        <p:txBody>
          <a:bodyPr wrap="square" rtlCol="0">
            <a:spAutoFit/>
          </a:bodyPr>
          <a:lstStyle/>
          <a:p>
            <a:pPr algn="ctr"/>
            <a:r>
              <a:rPr lang="en-US" sz="8800">
                <a:solidFill>
                  <a:srgbClr val="FBFBFB"/>
                </a:solidFill>
              </a:rPr>
              <a:t>01</a:t>
            </a:r>
            <a:endParaRPr lang="en-US" sz="3600">
              <a:solidFill>
                <a:srgbClr val="FBFBFB"/>
              </a:solidFill>
            </a:endParaRPr>
          </a:p>
          <a:p>
            <a:pPr algn="ctr"/>
            <a:r>
              <a:rPr lang="en-US" sz="3600">
                <a:solidFill>
                  <a:srgbClr val="FBFBFB"/>
                </a:solidFill>
              </a:rPr>
              <a:t>Solution</a:t>
            </a:r>
          </a:p>
        </p:txBody>
      </p:sp>
      <p:sp>
        <p:nvSpPr>
          <p:cNvPr id="32" name="TextBox 31"/>
          <p:cNvSpPr txBox="1"/>
          <p:nvPr/>
        </p:nvSpPr>
        <p:spPr>
          <a:xfrm>
            <a:off x="5800993" y="5559354"/>
            <a:ext cx="2590320" cy="2000548"/>
          </a:xfrm>
          <a:prstGeom prst="rect">
            <a:avLst/>
          </a:prstGeom>
          <a:noFill/>
        </p:spPr>
        <p:txBody>
          <a:bodyPr wrap="square" rtlCol="0">
            <a:spAutoFit/>
          </a:bodyPr>
          <a:lstStyle/>
          <a:p>
            <a:pPr algn="ctr"/>
            <a:r>
              <a:rPr lang="en-US" sz="8800">
                <a:solidFill>
                  <a:srgbClr val="FBFBFB"/>
                </a:solidFill>
              </a:rPr>
              <a:t>02</a:t>
            </a:r>
            <a:endParaRPr lang="en-US" sz="3600">
              <a:solidFill>
                <a:srgbClr val="FBFBFB"/>
              </a:solidFill>
            </a:endParaRPr>
          </a:p>
          <a:p>
            <a:pPr algn="ctr"/>
            <a:r>
              <a:rPr lang="en-US" sz="3600">
                <a:solidFill>
                  <a:srgbClr val="FBFBFB"/>
                </a:solidFill>
              </a:rPr>
              <a:t>Solution</a:t>
            </a:r>
          </a:p>
        </p:txBody>
      </p:sp>
      <p:sp>
        <p:nvSpPr>
          <p:cNvPr id="33" name="TextBox 32"/>
          <p:cNvSpPr txBox="1"/>
          <p:nvPr/>
        </p:nvSpPr>
        <p:spPr>
          <a:xfrm>
            <a:off x="3425539" y="10170316"/>
            <a:ext cx="2590320" cy="2000548"/>
          </a:xfrm>
          <a:prstGeom prst="rect">
            <a:avLst/>
          </a:prstGeom>
          <a:noFill/>
        </p:spPr>
        <p:txBody>
          <a:bodyPr wrap="square" rtlCol="0">
            <a:spAutoFit/>
          </a:bodyPr>
          <a:lstStyle/>
          <a:p>
            <a:pPr algn="ctr"/>
            <a:r>
              <a:rPr lang="en-US" sz="8800">
                <a:solidFill>
                  <a:srgbClr val="FBFBFB"/>
                </a:solidFill>
              </a:rPr>
              <a:t>03</a:t>
            </a:r>
            <a:endParaRPr lang="en-US" sz="3600">
              <a:solidFill>
                <a:srgbClr val="FBFBFB"/>
              </a:solidFill>
            </a:endParaRPr>
          </a:p>
          <a:p>
            <a:pPr algn="ctr"/>
            <a:r>
              <a:rPr lang="en-US" sz="3600">
                <a:solidFill>
                  <a:srgbClr val="FBFBFB"/>
                </a:solidFill>
              </a:rPr>
              <a:t>Solution</a:t>
            </a:r>
          </a:p>
        </p:txBody>
      </p:sp>
      <p:sp>
        <p:nvSpPr>
          <p:cNvPr id="34" name="Rectangle 33"/>
          <p:cNvSpPr/>
          <p:nvPr/>
        </p:nvSpPr>
        <p:spPr>
          <a:xfrm>
            <a:off x="6813134" y="2481906"/>
            <a:ext cx="5487134" cy="936282"/>
          </a:xfrm>
          <a:prstGeom prst="rect">
            <a:avLst/>
          </a:prstGeom>
        </p:spPr>
        <p:txBody>
          <a:bodyPr wrap="square" lIns="487680" rIns="487680" bIns="121920">
            <a:spAutoFit/>
          </a:bodyPr>
          <a:lstStyle/>
          <a:p>
            <a:pPr>
              <a:lnSpc>
                <a:spcPct val="89000"/>
              </a:lnSpc>
            </a:pPr>
            <a:r>
              <a:rPr lang="en-US" sz="2800"/>
              <a:t>Lorem ipsum dolor sit amet, consectetur </a:t>
            </a:r>
            <a:r>
              <a:rPr lang="en-US" sz="2800" err="1"/>
              <a:t>adipiscing</a:t>
            </a:r>
            <a:r>
              <a:rPr lang="en-US" sz="2800"/>
              <a:t> </a:t>
            </a:r>
            <a:r>
              <a:rPr lang="en-US" sz="2800" err="1"/>
              <a:t>elit</a:t>
            </a:r>
            <a:endParaRPr lang="en-US" sz="2800"/>
          </a:p>
        </p:txBody>
      </p:sp>
      <p:sp>
        <p:nvSpPr>
          <p:cNvPr id="37" name="Title 1"/>
          <p:cNvSpPr txBox="1">
            <a:spLocks/>
          </p:cNvSpPr>
          <p:nvPr/>
        </p:nvSpPr>
        <p:spPr>
          <a:xfrm>
            <a:off x="15051635" y="5559605"/>
            <a:ext cx="8431516" cy="253791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dirty="0">
                <a:solidFill>
                  <a:schemeClr val="tx1">
                    <a:lumMod val="90000"/>
                    <a:lumOff val="10000"/>
                  </a:schemeClr>
                </a:solidFill>
                <a:latin typeface="+mn-lt"/>
              </a:rPr>
              <a:t>Three Step Problems </a:t>
            </a:r>
          </a:p>
          <a:p>
            <a:r>
              <a:rPr lang="en-US" sz="6400" dirty="0">
                <a:solidFill>
                  <a:schemeClr val="tx1">
                    <a:lumMod val="90000"/>
                    <a:lumOff val="10000"/>
                  </a:schemeClr>
                </a:solidFill>
                <a:latin typeface="+mn-lt"/>
              </a:rPr>
              <a:t>infographic</a:t>
            </a:r>
          </a:p>
          <a:p>
            <a:r>
              <a:rPr lang="en-US" sz="3200" dirty="0">
                <a:solidFill>
                  <a:schemeClr val="tx1">
                    <a:lumMod val="90000"/>
                    <a:lumOff val="10000"/>
                  </a:schemeClr>
                </a:solidFill>
                <a:latin typeface="+mn-lt"/>
              </a:rPr>
              <a:t>Change font icons, no lose animation</a:t>
            </a:r>
          </a:p>
          <a:p>
            <a:endParaRPr lang="en-US" sz="6400" dirty="0">
              <a:solidFill>
                <a:schemeClr val="tx1">
                  <a:lumMod val="90000"/>
                  <a:lumOff val="10000"/>
                </a:schemeClr>
              </a:solidFill>
              <a:latin typeface="+mn-lt"/>
            </a:endParaRPr>
          </a:p>
        </p:txBody>
      </p:sp>
      <p:sp>
        <p:nvSpPr>
          <p:cNvPr id="38" name="Rectangle 37"/>
          <p:cNvSpPr/>
          <p:nvPr/>
        </p:nvSpPr>
        <p:spPr>
          <a:xfrm rot="16200000">
            <a:off x="-5041923" y="5944076"/>
            <a:ext cx="12192000" cy="1323439"/>
          </a:xfrm>
          <a:prstGeom prst="rect">
            <a:avLst/>
          </a:prstGeom>
        </p:spPr>
        <p:txBody>
          <a:bodyPr>
            <a:spAutoFit/>
          </a:bodyPr>
          <a:lstStyle/>
          <a:p>
            <a:pPr algn="ctr"/>
            <a:r>
              <a:rPr lang="en-US" sz="8000">
                <a:solidFill>
                  <a:srgbClr val="FBFBFB"/>
                </a:solidFill>
                <a:latin typeface="+mj-lt"/>
                <a:cs typeface="Arial" panose="020B0604020202020204" pitchFamily="34" charset="0"/>
              </a:rPr>
              <a:t>Solution</a:t>
            </a:r>
            <a:endParaRPr lang="en-US" sz="3600">
              <a:solidFill>
                <a:srgbClr val="FBFBFB"/>
              </a:solidFill>
              <a:latin typeface="+mj-lt"/>
              <a:cs typeface="Arial" panose="020B0604020202020204" pitchFamily="34" charset="0"/>
            </a:endParaRPr>
          </a:p>
        </p:txBody>
      </p:sp>
      <p:sp>
        <p:nvSpPr>
          <p:cNvPr id="39" name="Rounded Rectangle 38"/>
          <p:cNvSpPr/>
          <p:nvPr/>
        </p:nvSpPr>
        <p:spPr>
          <a:xfrm>
            <a:off x="7298683" y="1744625"/>
            <a:ext cx="2246956" cy="643038"/>
          </a:xfrm>
          <a:prstGeom prst="roundRect">
            <a:avLst>
              <a:gd name="adj" fmla="val 3518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t>Strategy</a:t>
            </a:r>
          </a:p>
        </p:txBody>
      </p:sp>
      <p:sp>
        <p:nvSpPr>
          <p:cNvPr id="40" name="Rectangle 39"/>
          <p:cNvSpPr/>
          <p:nvPr/>
        </p:nvSpPr>
        <p:spPr>
          <a:xfrm>
            <a:off x="7490493" y="201975"/>
            <a:ext cx="1210588" cy="1323439"/>
          </a:xfrm>
          <a:prstGeom prst="rect">
            <a:avLst/>
          </a:prstGeom>
        </p:spPr>
        <p:txBody>
          <a:bodyPr wrap="none">
            <a:spAutoFit/>
          </a:bodyPr>
          <a:lstStyle/>
          <a:p>
            <a:pPr algn="ctr"/>
            <a:r>
              <a:rPr lang="en-US" sz="8000">
                <a:latin typeface="dt-line-business-01" panose="02000509000000000000" pitchFamily="49" charset="0"/>
                <a:cs typeface="Arial" panose="020B0604020202020204" pitchFamily="34" charset="0"/>
              </a:rPr>
              <a:t>x</a:t>
            </a:r>
          </a:p>
        </p:txBody>
      </p:sp>
      <p:sp>
        <p:nvSpPr>
          <p:cNvPr id="41" name="Rectangle 40"/>
          <p:cNvSpPr/>
          <p:nvPr/>
        </p:nvSpPr>
        <p:spPr>
          <a:xfrm>
            <a:off x="8872926" y="7161074"/>
            <a:ext cx="5487134" cy="936282"/>
          </a:xfrm>
          <a:prstGeom prst="rect">
            <a:avLst/>
          </a:prstGeom>
        </p:spPr>
        <p:txBody>
          <a:bodyPr wrap="square" lIns="487680" rIns="487680" bIns="121920">
            <a:spAutoFit/>
          </a:bodyPr>
          <a:lstStyle/>
          <a:p>
            <a:pPr>
              <a:lnSpc>
                <a:spcPct val="89000"/>
              </a:lnSpc>
            </a:pPr>
            <a:r>
              <a:rPr lang="en-US" sz="2800"/>
              <a:t>Lorem ipsum dolor sit amet, consectetur </a:t>
            </a:r>
            <a:r>
              <a:rPr lang="en-US" sz="2800" err="1"/>
              <a:t>adipiscing</a:t>
            </a:r>
            <a:r>
              <a:rPr lang="en-US" sz="2800"/>
              <a:t> </a:t>
            </a:r>
            <a:r>
              <a:rPr lang="en-US" sz="2800" err="1"/>
              <a:t>elit</a:t>
            </a:r>
            <a:endParaRPr lang="en-US" sz="2800"/>
          </a:p>
        </p:txBody>
      </p:sp>
      <p:sp>
        <p:nvSpPr>
          <p:cNvPr id="42" name="Rounded Rectangle 41"/>
          <p:cNvSpPr/>
          <p:nvPr/>
        </p:nvSpPr>
        <p:spPr>
          <a:xfrm>
            <a:off x="9358475" y="6423793"/>
            <a:ext cx="2246956" cy="643038"/>
          </a:xfrm>
          <a:prstGeom prst="roundRect">
            <a:avLst>
              <a:gd name="adj" fmla="val 3518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t>Creative</a:t>
            </a:r>
          </a:p>
        </p:txBody>
      </p:sp>
      <p:sp>
        <p:nvSpPr>
          <p:cNvPr id="43" name="Rectangle 42"/>
          <p:cNvSpPr/>
          <p:nvPr/>
        </p:nvSpPr>
        <p:spPr>
          <a:xfrm>
            <a:off x="9550285" y="4881143"/>
            <a:ext cx="1210588" cy="2554545"/>
          </a:xfrm>
          <a:prstGeom prst="rect">
            <a:avLst/>
          </a:prstGeom>
        </p:spPr>
        <p:txBody>
          <a:bodyPr wrap="none">
            <a:spAutoFit/>
          </a:bodyPr>
          <a:lstStyle/>
          <a:p>
            <a:pPr algn="ctr"/>
            <a:r>
              <a:rPr lang="en-US" sz="8000">
                <a:latin typeface="dt-line-technology-01" panose="02000509000000000000" pitchFamily="49" charset="0"/>
                <a:cs typeface="Arial" panose="020B0604020202020204" pitchFamily="34" charset="0"/>
              </a:rPr>
              <a:t>2</a:t>
            </a:r>
          </a:p>
          <a:p>
            <a:pPr algn="ctr"/>
            <a:endParaRPr lang="en-US" sz="8000">
              <a:latin typeface="dt-line-business-01" panose="02000509000000000000" pitchFamily="49" charset="0"/>
              <a:cs typeface="Arial" panose="020B0604020202020204" pitchFamily="34" charset="0"/>
            </a:endParaRPr>
          </a:p>
        </p:txBody>
      </p:sp>
      <p:sp>
        <p:nvSpPr>
          <p:cNvPr id="44" name="Rectangle 43"/>
          <p:cNvSpPr/>
          <p:nvPr/>
        </p:nvSpPr>
        <p:spPr>
          <a:xfrm>
            <a:off x="6398880" y="11719474"/>
            <a:ext cx="5487134" cy="936282"/>
          </a:xfrm>
          <a:prstGeom prst="rect">
            <a:avLst/>
          </a:prstGeom>
        </p:spPr>
        <p:txBody>
          <a:bodyPr wrap="square" lIns="487680" rIns="487680" bIns="121920">
            <a:spAutoFit/>
          </a:bodyPr>
          <a:lstStyle/>
          <a:p>
            <a:pPr>
              <a:lnSpc>
                <a:spcPct val="89000"/>
              </a:lnSpc>
            </a:pPr>
            <a:r>
              <a:rPr lang="en-US" sz="2800"/>
              <a:t>Lorem ipsum dolor sit amet, consectetur </a:t>
            </a:r>
            <a:r>
              <a:rPr lang="en-US" sz="2800" err="1"/>
              <a:t>adipiscing</a:t>
            </a:r>
            <a:r>
              <a:rPr lang="en-US" sz="2800"/>
              <a:t> </a:t>
            </a:r>
            <a:r>
              <a:rPr lang="en-US" sz="2800" err="1"/>
              <a:t>elit</a:t>
            </a:r>
            <a:endParaRPr lang="en-US" sz="2800"/>
          </a:p>
        </p:txBody>
      </p:sp>
      <p:sp>
        <p:nvSpPr>
          <p:cNvPr id="45" name="Rounded Rectangle 44"/>
          <p:cNvSpPr/>
          <p:nvPr/>
        </p:nvSpPr>
        <p:spPr>
          <a:xfrm>
            <a:off x="6884429" y="10982193"/>
            <a:ext cx="1908984" cy="643038"/>
          </a:xfrm>
          <a:prstGeom prst="roundRect">
            <a:avLst>
              <a:gd name="adj" fmla="val 3518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t>Smart</a:t>
            </a:r>
          </a:p>
        </p:txBody>
      </p:sp>
      <p:sp>
        <p:nvSpPr>
          <p:cNvPr id="46" name="Rectangle 45"/>
          <p:cNvSpPr/>
          <p:nvPr/>
        </p:nvSpPr>
        <p:spPr>
          <a:xfrm>
            <a:off x="6983905" y="9439543"/>
            <a:ext cx="1481656" cy="1323439"/>
          </a:xfrm>
          <a:prstGeom prst="rect">
            <a:avLst/>
          </a:prstGeom>
        </p:spPr>
        <p:txBody>
          <a:bodyPr wrap="square">
            <a:spAutoFit/>
          </a:bodyPr>
          <a:lstStyle/>
          <a:p>
            <a:pPr algn="ctr"/>
            <a:r>
              <a:rPr lang="en-US" sz="8000">
                <a:latin typeface="dt-line-technology-01" panose="02000509000000000000" pitchFamily="49" charset="0"/>
                <a:cs typeface="Arial" panose="020B0604020202020204" pitchFamily="34" charset="0"/>
              </a:rPr>
              <a:t>K</a:t>
            </a:r>
            <a:endParaRPr lang="en-US" sz="8000">
              <a:latin typeface="dt-line-business-01" panose="02000509000000000000" pitchFamily="49" charset="0"/>
              <a:cs typeface="Arial" panose="020B0604020202020204" pitchFamily="34" charset="0"/>
            </a:endParaRPr>
          </a:p>
        </p:txBody>
      </p:sp>
    </p:spTree>
    <p:extLst>
      <p:ext uri="{BB962C8B-B14F-4D97-AF65-F5344CB8AC3E}">
        <p14:creationId xmlns:p14="http://schemas.microsoft.com/office/powerpoint/2010/main" val="260330159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1" grpId="0"/>
      <p:bldP spid="44"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p:nvPr/>
        </p:nvGrpSpPr>
        <p:grpSpPr>
          <a:xfrm>
            <a:off x="6839924" y="6190637"/>
            <a:ext cx="10707330" cy="10707330"/>
            <a:chOff x="3419168" y="3095318"/>
            <a:chExt cx="5353665" cy="5353665"/>
          </a:xfrm>
        </p:grpSpPr>
        <p:sp>
          <p:nvSpPr>
            <p:cNvPr id="3" name="Block Arc 2"/>
            <p:cNvSpPr/>
            <p:nvPr/>
          </p:nvSpPr>
          <p:spPr>
            <a:xfrm>
              <a:off x="3419168" y="3095318"/>
              <a:ext cx="5353665" cy="5353665"/>
            </a:xfrm>
            <a:prstGeom prst="blockArc">
              <a:avLst>
                <a:gd name="adj1" fmla="val 10800000"/>
                <a:gd name="adj2" fmla="val 12800233"/>
                <a:gd name="adj3" fmla="val 26168"/>
              </a:avLst>
            </a:prstGeom>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25" name="Rectangle 24"/>
            <p:cNvSpPr/>
            <p:nvPr/>
          </p:nvSpPr>
          <p:spPr>
            <a:xfrm>
              <a:off x="3609921" y="4907299"/>
              <a:ext cx="1136849" cy="703526"/>
            </a:xfrm>
            <a:prstGeom prst="rect">
              <a:avLst/>
            </a:prstGeom>
          </p:spPr>
          <p:txBody>
            <a:bodyPr wrap="square">
              <a:spAutoFit/>
            </a:bodyPr>
            <a:lstStyle/>
            <a:p>
              <a:pPr algn="ctr">
                <a:lnSpc>
                  <a:spcPct val="89000"/>
                </a:lnSpc>
              </a:pPr>
              <a:r>
                <a:rPr lang="en-US" sz="2400">
                  <a:solidFill>
                    <a:srgbClr val="FFFFFF"/>
                  </a:solidFill>
                </a:rPr>
                <a:t>Lorem ipsum dolor sit amet, consectetur adipiscing elit</a:t>
              </a:r>
            </a:p>
          </p:txBody>
        </p:sp>
      </p:grpSp>
      <p:grpSp>
        <p:nvGrpSpPr>
          <p:cNvPr id="33" name="Group 32"/>
          <p:cNvGrpSpPr/>
          <p:nvPr/>
        </p:nvGrpSpPr>
        <p:grpSpPr>
          <a:xfrm>
            <a:off x="6839924" y="6190637"/>
            <a:ext cx="10707330" cy="10707330"/>
            <a:chOff x="3419168" y="3095318"/>
            <a:chExt cx="5353665" cy="5353665"/>
          </a:xfrm>
        </p:grpSpPr>
        <p:sp>
          <p:nvSpPr>
            <p:cNvPr id="10" name="Block Arc 9"/>
            <p:cNvSpPr/>
            <p:nvPr/>
          </p:nvSpPr>
          <p:spPr>
            <a:xfrm>
              <a:off x="3419168" y="3095318"/>
              <a:ext cx="5353665" cy="5353665"/>
            </a:xfrm>
            <a:prstGeom prst="blockArc">
              <a:avLst>
                <a:gd name="adj1" fmla="val 12793843"/>
                <a:gd name="adj2" fmla="val 14818533"/>
                <a:gd name="adj3" fmla="val 26214"/>
              </a:avLst>
            </a:prstGeom>
            <a:solidFill>
              <a:schemeClr val="accent2"/>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26" name="Rectangle 25"/>
            <p:cNvSpPr/>
            <p:nvPr/>
          </p:nvSpPr>
          <p:spPr>
            <a:xfrm>
              <a:off x="4231750" y="3856158"/>
              <a:ext cx="1136849" cy="703526"/>
            </a:xfrm>
            <a:prstGeom prst="rect">
              <a:avLst/>
            </a:prstGeom>
          </p:spPr>
          <p:txBody>
            <a:bodyPr wrap="square">
              <a:spAutoFit/>
            </a:bodyPr>
            <a:lstStyle/>
            <a:p>
              <a:pPr algn="ctr">
                <a:lnSpc>
                  <a:spcPct val="89000"/>
                </a:lnSpc>
              </a:pPr>
              <a:r>
                <a:rPr lang="en-US" sz="2400">
                  <a:solidFill>
                    <a:srgbClr val="FFFFFF"/>
                  </a:solidFill>
                </a:rPr>
                <a:t>Lorem ipsum dolor sit amet, consectetur adipiscing elit</a:t>
              </a:r>
            </a:p>
          </p:txBody>
        </p:sp>
      </p:grpSp>
      <p:grpSp>
        <p:nvGrpSpPr>
          <p:cNvPr id="34" name="Group 33"/>
          <p:cNvGrpSpPr/>
          <p:nvPr/>
        </p:nvGrpSpPr>
        <p:grpSpPr>
          <a:xfrm>
            <a:off x="6839924" y="6190637"/>
            <a:ext cx="10707330" cy="10707330"/>
            <a:chOff x="3419168" y="3095318"/>
            <a:chExt cx="5353665" cy="5353665"/>
          </a:xfrm>
        </p:grpSpPr>
        <p:sp>
          <p:nvSpPr>
            <p:cNvPr id="12" name="Block Arc 11"/>
            <p:cNvSpPr/>
            <p:nvPr/>
          </p:nvSpPr>
          <p:spPr>
            <a:xfrm flipH="1">
              <a:off x="3419168" y="3095318"/>
              <a:ext cx="5353665" cy="5353665"/>
            </a:xfrm>
            <a:prstGeom prst="blockArc">
              <a:avLst>
                <a:gd name="adj1" fmla="val 14818061"/>
                <a:gd name="adj2" fmla="val 17592219"/>
                <a:gd name="adj3" fmla="val 26198"/>
              </a:avLst>
            </a:prstGeom>
            <a:solidFill>
              <a:schemeClr val="accent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30" name="Rectangle 29"/>
            <p:cNvSpPr/>
            <p:nvPr/>
          </p:nvSpPr>
          <p:spPr>
            <a:xfrm flipH="1">
              <a:off x="5527576" y="3349899"/>
              <a:ext cx="1136849" cy="703526"/>
            </a:xfrm>
            <a:prstGeom prst="rect">
              <a:avLst/>
            </a:prstGeom>
          </p:spPr>
          <p:txBody>
            <a:bodyPr wrap="square">
              <a:spAutoFit/>
            </a:bodyPr>
            <a:lstStyle/>
            <a:p>
              <a:pPr algn="ctr">
                <a:lnSpc>
                  <a:spcPct val="89000"/>
                </a:lnSpc>
              </a:pPr>
              <a:r>
                <a:rPr lang="en-US" sz="2400">
                  <a:solidFill>
                    <a:srgbClr val="FFFFFF"/>
                  </a:solidFill>
                </a:rPr>
                <a:t>Lorem ipsum dolor sit amet, consectetur adipiscing elit</a:t>
              </a:r>
            </a:p>
          </p:txBody>
        </p:sp>
      </p:grpSp>
      <p:grpSp>
        <p:nvGrpSpPr>
          <p:cNvPr id="36" name="Group 35"/>
          <p:cNvGrpSpPr/>
          <p:nvPr/>
        </p:nvGrpSpPr>
        <p:grpSpPr>
          <a:xfrm>
            <a:off x="6839924" y="6190637"/>
            <a:ext cx="10707330" cy="10707330"/>
            <a:chOff x="3419168" y="3095318"/>
            <a:chExt cx="5353665" cy="5353665"/>
          </a:xfrm>
        </p:grpSpPr>
        <p:sp>
          <p:nvSpPr>
            <p:cNvPr id="8" name="Block Arc 7"/>
            <p:cNvSpPr/>
            <p:nvPr/>
          </p:nvSpPr>
          <p:spPr>
            <a:xfrm flipH="1">
              <a:off x="3419168" y="3095318"/>
              <a:ext cx="5353665" cy="5353665"/>
            </a:xfrm>
            <a:prstGeom prst="blockArc">
              <a:avLst>
                <a:gd name="adj1" fmla="val 10800000"/>
                <a:gd name="adj2" fmla="val 12800233"/>
                <a:gd name="adj3" fmla="val 26168"/>
              </a:avLst>
            </a:prstGeom>
            <a:solidFill>
              <a:schemeClr val="accent5"/>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27" name="Rectangle 26"/>
            <p:cNvSpPr/>
            <p:nvPr/>
          </p:nvSpPr>
          <p:spPr>
            <a:xfrm flipH="1">
              <a:off x="7473851" y="4907299"/>
              <a:ext cx="1136849" cy="703526"/>
            </a:xfrm>
            <a:prstGeom prst="rect">
              <a:avLst/>
            </a:prstGeom>
          </p:spPr>
          <p:txBody>
            <a:bodyPr wrap="square">
              <a:spAutoFit/>
            </a:bodyPr>
            <a:lstStyle/>
            <a:p>
              <a:pPr algn="ctr">
                <a:lnSpc>
                  <a:spcPct val="89000"/>
                </a:lnSpc>
              </a:pPr>
              <a:r>
                <a:rPr lang="en-US" sz="2400">
                  <a:solidFill>
                    <a:srgbClr val="FFFFFF"/>
                  </a:solidFill>
                </a:rPr>
                <a:t>Lorem ipsum dolor sit amet, consectetur adipiscing elit</a:t>
              </a:r>
            </a:p>
          </p:txBody>
        </p:sp>
      </p:grpSp>
      <p:grpSp>
        <p:nvGrpSpPr>
          <p:cNvPr id="35" name="Group 34"/>
          <p:cNvGrpSpPr/>
          <p:nvPr/>
        </p:nvGrpSpPr>
        <p:grpSpPr>
          <a:xfrm>
            <a:off x="6839924" y="6190637"/>
            <a:ext cx="10707330" cy="10707330"/>
            <a:chOff x="3419168" y="3095318"/>
            <a:chExt cx="5353665" cy="5353665"/>
          </a:xfrm>
        </p:grpSpPr>
        <p:sp>
          <p:nvSpPr>
            <p:cNvPr id="11" name="Block Arc 10"/>
            <p:cNvSpPr/>
            <p:nvPr/>
          </p:nvSpPr>
          <p:spPr>
            <a:xfrm flipH="1">
              <a:off x="3419168" y="3095318"/>
              <a:ext cx="5353665" cy="5353665"/>
            </a:xfrm>
            <a:prstGeom prst="blockArc">
              <a:avLst>
                <a:gd name="adj1" fmla="val 12793843"/>
                <a:gd name="adj2" fmla="val 14818533"/>
                <a:gd name="adj3" fmla="val 26214"/>
              </a:avLst>
            </a:prstGeom>
            <a:solidFill>
              <a:schemeClr val="accent4"/>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28" name="Rectangle 27"/>
            <p:cNvSpPr/>
            <p:nvPr/>
          </p:nvSpPr>
          <p:spPr>
            <a:xfrm flipH="1">
              <a:off x="6852022" y="3856158"/>
              <a:ext cx="1136849" cy="703526"/>
            </a:xfrm>
            <a:prstGeom prst="rect">
              <a:avLst/>
            </a:prstGeom>
          </p:spPr>
          <p:txBody>
            <a:bodyPr wrap="square">
              <a:spAutoFit/>
            </a:bodyPr>
            <a:lstStyle/>
            <a:p>
              <a:pPr algn="ctr">
                <a:lnSpc>
                  <a:spcPct val="89000"/>
                </a:lnSpc>
              </a:pPr>
              <a:r>
                <a:rPr lang="en-US" sz="2400">
                  <a:solidFill>
                    <a:srgbClr val="FFFFFF"/>
                  </a:solidFill>
                </a:rPr>
                <a:t>Lorem ipsum dolor sit amet, consectetur adipiscing elit</a:t>
              </a:r>
            </a:p>
          </p:txBody>
        </p:sp>
      </p:grpSp>
      <p:sp>
        <p:nvSpPr>
          <p:cNvPr id="13" name="Oval 12"/>
          <p:cNvSpPr/>
          <p:nvPr/>
        </p:nvSpPr>
        <p:spPr>
          <a:xfrm>
            <a:off x="9708743" y="9076386"/>
            <a:ext cx="4969688" cy="4969688"/>
          </a:xfrm>
          <a:prstGeom prst="ellipse">
            <a:avLst/>
          </a:prstGeom>
          <a:solidFill>
            <a:schemeClr val="tx1">
              <a:lumMod val="90000"/>
              <a:lumOff val="10000"/>
            </a:schemeClr>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2" name="TextBox 21"/>
          <p:cNvSpPr txBox="1"/>
          <p:nvPr/>
        </p:nvSpPr>
        <p:spPr>
          <a:xfrm>
            <a:off x="10303867" y="9890798"/>
            <a:ext cx="3779440" cy="1384995"/>
          </a:xfrm>
          <a:prstGeom prst="rect">
            <a:avLst/>
          </a:prstGeom>
          <a:noFill/>
        </p:spPr>
        <p:txBody>
          <a:bodyPr wrap="square" rtlCol="0">
            <a:spAutoFit/>
          </a:bodyPr>
          <a:lstStyle/>
          <a:p>
            <a:pPr algn="ctr"/>
            <a:r>
              <a:rPr lang="en-US" sz="2800">
                <a:solidFill>
                  <a:schemeClr val="bg1"/>
                </a:solidFill>
              </a:rPr>
              <a:t>First, Understand the risk of different types of Investments</a:t>
            </a:r>
          </a:p>
        </p:txBody>
      </p:sp>
      <p:sp>
        <p:nvSpPr>
          <p:cNvPr id="2" name="Title 1"/>
          <p:cNvSpPr txBox="1">
            <a:spLocks/>
          </p:cNvSpPr>
          <p:nvPr/>
        </p:nvSpPr>
        <p:spPr>
          <a:xfrm>
            <a:off x="3383355" y="636095"/>
            <a:ext cx="17620464"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Invest, don’t Gamble</a:t>
            </a:r>
          </a:p>
          <a:p>
            <a:pPr algn="ctr"/>
            <a:r>
              <a:rPr lang="en-US" sz="3200" dirty="0">
                <a:latin typeface="+mn-lt"/>
              </a:rPr>
              <a:t>Etiam dignissim dolor sit amet dictum volutpat</a:t>
            </a:r>
            <a:endParaRPr lang="en-US" sz="6400" dirty="0">
              <a:solidFill>
                <a:schemeClr val="tx1">
                  <a:lumMod val="90000"/>
                  <a:lumOff val="10000"/>
                </a:schemeClr>
              </a:solidFill>
              <a:latin typeface="+mn-lt"/>
            </a:endParaRPr>
          </a:p>
        </p:txBody>
      </p:sp>
      <p:sp>
        <p:nvSpPr>
          <p:cNvPr id="14" name="Rectangle 13"/>
          <p:cNvSpPr/>
          <p:nvPr/>
        </p:nvSpPr>
        <p:spPr>
          <a:xfrm>
            <a:off x="6018419" y="2304942"/>
            <a:ext cx="12350340" cy="1626343"/>
          </a:xfrm>
          <a:prstGeom prst="rect">
            <a:avLst/>
          </a:prstGeom>
        </p:spPr>
        <p:txBody>
          <a:bodyPr wrap="square">
            <a:spAutoFit/>
          </a:bodyPr>
          <a:lstStyle/>
          <a:p>
            <a:pPr algn="ctr">
              <a:lnSpc>
                <a:spcPct val="89000"/>
              </a:lnSpc>
            </a:pPr>
            <a:r>
              <a:rPr lang="en-US" sz="2800" dirty="0"/>
              <a:t>Etiam dignissim dolor sit amet dictum volutpat. Sed egestas egestas turpis, vitae accumsan nunc aliquam Etiam dignissim dolor sit amet dictum volutpat. Sed egestas egestas turpis, vitae accumsan nunc aliquam </a:t>
            </a:r>
            <a:endParaRPr lang="en-US" sz="2800" dirty="0">
              <a:solidFill>
                <a:schemeClr val="tx1">
                  <a:lumMod val="90000"/>
                  <a:lumOff val="10000"/>
                </a:schemeClr>
              </a:solidFill>
            </a:endParaRPr>
          </a:p>
          <a:p>
            <a:pPr algn="ctr">
              <a:lnSpc>
                <a:spcPct val="89000"/>
              </a:lnSpc>
            </a:pPr>
            <a:endParaRPr lang="en-US" sz="2800" dirty="0">
              <a:solidFill>
                <a:schemeClr val="tx1">
                  <a:lumMod val="90000"/>
                  <a:lumOff val="10000"/>
                </a:schemeClr>
              </a:solidFill>
            </a:endParaRPr>
          </a:p>
        </p:txBody>
      </p:sp>
      <p:sp>
        <p:nvSpPr>
          <p:cNvPr id="15" name="Oval 14"/>
          <p:cNvSpPr/>
          <p:nvPr/>
        </p:nvSpPr>
        <p:spPr>
          <a:xfrm>
            <a:off x="4994189" y="9110132"/>
            <a:ext cx="1354668" cy="135466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bg1"/>
                </a:solidFill>
              </a:rPr>
              <a:t>01</a:t>
            </a:r>
          </a:p>
        </p:txBody>
      </p:sp>
      <p:sp>
        <p:nvSpPr>
          <p:cNvPr id="16" name="Oval 15"/>
          <p:cNvSpPr/>
          <p:nvPr/>
        </p:nvSpPr>
        <p:spPr>
          <a:xfrm>
            <a:off x="7003611" y="5617454"/>
            <a:ext cx="1354668" cy="135466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bg1"/>
                </a:solidFill>
              </a:rPr>
              <a:t>02</a:t>
            </a:r>
          </a:p>
        </p:txBody>
      </p:sp>
      <p:sp>
        <p:nvSpPr>
          <p:cNvPr id="17" name="Oval 16"/>
          <p:cNvSpPr/>
          <p:nvPr/>
        </p:nvSpPr>
        <p:spPr>
          <a:xfrm flipH="1">
            <a:off x="18038317" y="9110132"/>
            <a:ext cx="1354668" cy="135466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bg1"/>
                </a:solidFill>
              </a:rPr>
              <a:t>05</a:t>
            </a:r>
          </a:p>
        </p:txBody>
      </p:sp>
      <p:sp>
        <p:nvSpPr>
          <p:cNvPr id="18" name="Oval 17"/>
          <p:cNvSpPr/>
          <p:nvPr/>
        </p:nvSpPr>
        <p:spPr>
          <a:xfrm flipH="1">
            <a:off x="16028895" y="5617454"/>
            <a:ext cx="1354668" cy="135466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bg1"/>
                </a:solidFill>
              </a:rPr>
              <a:t>04</a:t>
            </a:r>
          </a:p>
        </p:txBody>
      </p:sp>
      <p:sp>
        <p:nvSpPr>
          <p:cNvPr id="21" name="Oval 20"/>
          <p:cNvSpPr/>
          <p:nvPr/>
        </p:nvSpPr>
        <p:spPr>
          <a:xfrm>
            <a:off x="11516253" y="4262786"/>
            <a:ext cx="1354668" cy="1354668"/>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bg1"/>
                </a:solidFill>
              </a:rPr>
              <a:t>03</a:t>
            </a:r>
          </a:p>
        </p:txBody>
      </p:sp>
      <p:sp>
        <p:nvSpPr>
          <p:cNvPr id="38" name="Rectangle 37"/>
          <p:cNvSpPr/>
          <p:nvPr/>
        </p:nvSpPr>
        <p:spPr>
          <a:xfrm>
            <a:off x="6276136" y="11662831"/>
            <a:ext cx="11828314" cy="58458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3" name="TextBox 22"/>
          <p:cNvSpPr txBox="1"/>
          <p:nvPr/>
        </p:nvSpPr>
        <p:spPr>
          <a:xfrm>
            <a:off x="7084283" y="11916881"/>
            <a:ext cx="2133396" cy="646331"/>
          </a:xfrm>
          <a:prstGeom prst="rect">
            <a:avLst/>
          </a:prstGeom>
          <a:noFill/>
        </p:spPr>
        <p:txBody>
          <a:bodyPr wrap="square" rtlCol="0">
            <a:spAutoFit/>
          </a:bodyPr>
          <a:lstStyle/>
          <a:p>
            <a:pPr algn="ctr"/>
            <a:r>
              <a:rPr lang="en-US" sz="3600"/>
              <a:t>Safest</a:t>
            </a:r>
          </a:p>
        </p:txBody>
      </p:sp>
      <p:sp>
        <p:nvSpPr>
          <p:cNvPr id="24" name="TextBox 23"/>
          <p:cNvSpPr txBox="1"/>
          <p:nvPr/>
        </p:nvSpPr>
        <p:spPr>
          <a:xfrm>
            <a:off x="15052509" y="11916881"/>
            <a:ext cx="2133396" cy="646331"/>
          </a:xfrm>
          <a:prstGeom prst="rect">
            <a:avLst/>
          </a:prstGeom>
          <a:noFill/>
        </p:spPr>
        <p:txBody>
          <a:bodyPr wrap="square" rtlCol="0">
            <a:spAutoFit/>
          </a:bodyPr>
          <a:lstStyle/>
          <a:p>
            <a:pPr algn="ctr"/>
            <a:r>
              <a:rPr lang="en-US" sz="3600"/>
              <a:t>Riskiest</a:t>
            </a:r>
          </a:p>
        </p:txBody>
      </p:sp>
    </p:spTree>
    <p:extLst>
      <p:ext uri="{BB962C8B-B14F-4D97-AF65-F5344CB8AC3E}">
        <p14:creationId xmlns:p14="http://schemas.microsoft.com/office/powerpoint/2010/main" val="28202652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80000">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14:bounceEnd="80000">
                                          <p:cBhvr additive="base">
                                            <p:cTn id="7" dur="1500" fill="hold"/>
                                            <p:tgtEl>
                                              <p:spTgt spid="13"/>
                                            </p:tgtEl>
                                            <p:attrNameLst>
                                              <p:attrName>ppt_x</p:attrName>
                                            </p:attrNameLst>
                                          </p:cBhvr>
                                          <p:tavLst>
                                            <p:tav tm="0">
                                              <p:val>
                                                <p:strVal val="#ppt_x"/>
                                              </p:val>
                                            </p:tav>
                                            <p:tav tm="100000">
                                              <p:val>
                                                <p:strVal val="#ppt_x"/>
                                              </p:val>
                                            </p:tav>
                                          </p:tavLst>
                                        </p:anim>
                                        <p:anim calcmode="lin" valueType="num" p14:bounceEnd="80000">
                                          <p:cBhvr additive="base">
                                            <p:cTn id="8" dur="1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70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1000" fill="hold"/>
                                            <p:tgtEl>
                                              <p:spTgt spid="32"/>
                                            </p:tgtEl>
                                            <p:attrNameLst>
                                              <p:attrName>ppt_x</p:attrName>
                                            </p:attrNameLst>
                                          </p:cBhvr>
                                          <p:tavLst>
                                            <p:tav tm="0">
                                              <p:val>
                                                <p:strVal val="#ppt_x"/>
                                              </p:val>
                                            </p:tav>
                                            <p:tav tm="100000">
                                              <p:val>
                                                <p:strVal val="#ppt_x"/>
                                              </p:val>
                                            </p:tav>
                                          </p:tavLst>
                                        </p:anim>
                                        <p:anim calcmode="lin" valueType="num">
                                          <p:cBhvr additive="base">
                                            <p:cTn id="12" dur="1000" fill="hold"/>
                                            <p:tgtEl>
                                              <p:spTgt spid="3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80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1000" fill="hold"/>
                                            <p:tgtEl>
                                              <p:spTgt spid="33"/>
                                            </p:tgtEl>
                                            <p:attrNameLst>
                                              <p:attrName>ppt_x</p:attrName>
                                            </p:attrNameLst>
                                          </p:cBhvr>
                                          <p:tavLst>
                                            <p:tav tm="0">
                                              <p:val>
                                                <p:strVal val="#ppt_x"/>
                                              </p:val>
                                            </p:tav>
                                            <p:tav tm="100000">
                                              <p:val>
                                                <p:strVal val="#ppt_x"/>
                                              </p:val>
                                            </p:tav>
                                          </p:tavLst>
                                        </p:anim>
                                        <p:anim calcmode="lin" valueType="num">
                                          <p:cBhvr additive="base">
                                            <p:cTn id="16" dur="1000" fill="hold"/>
                                            <p:tgtEl>
                                              <p:spTgt spid="33"/>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90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1000" fill="hold"/>
                                            <p:tgtEl>
                                              <p:spTgt spid="34"/>
                                            </p:tgtEl>
                                            <p:attrNameLst>
                                              <p:attrName>ppt_x</p:attrName>
                                            </p:attrNameLst>
                                          </p:cBhvr>
                                          <p:tavLst>
                                            <p:tav tm="0">
                                              <p:val>
                                                <p:strVal val="#ppt_x"/>
                                              </p:val>
                                            </p:tav>
                                            <p:tav tm="100000">
                                              <p:val>
                                                <p:strVal val="#ppt_x"/>
                                              </p:val>
                                            </p:tav>
                                          </p:tavLst>
                                        </p:anim>
                                        <p:anim calcmode="lin" valueType="num">
                                          <p:cBhvr additive="base">
                                            <p:cTn id="20" dur="1000" fill="hold"/>
                                            <p:tgtEl>
                                              <p:spTgt spid="34"/>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1000"/>
                                      </p:stCondLst>
                                      <p:childTnLst>
                                        <p:set>
                                          <p:cBhvr>
                                            <p:cTn id="22" dur="1" fill="hold">
                                              <p:stCondLst>
                                                <p:cond delay="0"/>
                                              </p:stCondLst>
                                            </p:cTn>
                                            <p:tgtEl>
                                              <p:spTgt spid="35"/>
                                            </p:tgtEl>
                                            <p:attrNameLst>
                                              <p:attrName>style.visibility</p:attrName>
                                            </p:attrNameLst>
                                          </p:cBhvr>
                                          <p:to>
                                            <p:strVal val="visible"/>
                                          </p:to>
                                        </p:set>
                                        <p:anim calcmode="lin" valueType="num">
                                          <p:cBhvr additive="base">
                                            <p:cTn id="23" dur="1000" fill="hold"/>
                                            <p:tgtEl>
                                              <p:spTgt spid="35"/>
                                            </p:tgtEl>
                                            <p:attrNameLst>
                                              <p:attrName>ppt_x</p:attrName>
                                            </p:attrNameLst>
                                          </p:cBhvr>
                                          <p:tavLst>
                                            <p:tav tm="0">
                                              <p:val>
                                                <p:strVal val="#ppt_x"/>
                                              </p:val>
                                            </p:tav>
                                            <p:tav tm="100000">
                                              <p:val>
                                                <p:strVal val="#ppt_x"/>
                                              </p:val>
                                            </p:tav>
                                          </p:tavLst>
                                        </p:anim>
                                        <p:anim calcmode="lin" valueType="num">
                                          <p:cBhvr additive="base">
                                            <p:cTn id="24" dur="1000" fill="hold"/>
                                            <p:tgtEl>
                                              <p:spTgt spid="35"/>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1100"/>
                                      </p:stCondLst>
                                      <p:childTnLst>
                                        <p:set>
                                          <p:cBhvr>
                                            <p:cTn id="26" dur="1" fill="hold">
                                              <p:stCondLst>
                                                <p:cond delay="0"/>
                                              </p:stCondLst>
                                            </p:cTn>
                                            <p:tgtEl>
                                              <p:spTgt spid="36"/>
                                            </p:tgtEl>
                                            <p:attrNameLst>
                                              <p:attrName>style.visibility</p:attrName>
                                            </p:attrNameLst>
                                          </p:cBhvr>
                                          <p:to>
                                            <p:strVal val="visible"/>
                                          </p:to>
                                        </p:set>
                                        <p:anim calcmode="lin" valueType="num">
                                          <p:cBhvr additive="base">
                                            <p:cTn id="27" dur="1000" fill="hold"/>
                                            <p:tgtEl>
                                              <p:spTgt spid="36"/>
                                            </p:tgtEl>
                                            <p:attrNameLst>
                                              <p:attrName>ppt_x</p:attrName>
                                            </p:attrNameLst>
                                          </p:cBhvr>
                                          <p:tavLst>
                                            <p:tav tm="0">
                                              <p:val>
                                                <p:strVal val="#ppt_x"/>
                                              </p:val>
                                            </p:tav>
                                            <p:tav tm="100000">
                                              <p:val>
                                                <p:strVal val="#ppt_x"/>
                                              </p:val>
                                            </p:tav>
                                          </p:tavLst>
                                        </p:anim>
                                        <p:anim calcmode="lin" valueType="num">
                                          <p:cBhvr additive="base">
                                            <p:cTn id="28" dur="1000" fill="hold"/>
                                            <p:tgtEl>
                                              <p:spTgt spid="36"/>
                                            </p:tgtEl>
                                            <p:attrNameLst>
                                              <p:attrName>ppt_y</p:attrName>
                                            </p:attrNameLst>
                                          </p:cBhvr>
                                          <p:tavLst>
                                            <p:tav tm="0">
                                              <p:val>
                                                <p:strVal val="1+#ppt_h/2"/>
                                              </p:val>
                                            </p:tav>
                                            <p:tav tm="100000">
                                              <p:val>
                                                <p:strVal val="#ppt_y"/>
                                              </p:val>
                                            </p:tav>
                                          </p:tavLst>
                                        </p:anim>
                                      </p:childTnLst>
                                    </p:cTn>
                                  </p:par>
                                  <p:par>
                                    <p:cTn id="29" presetID="49" presetClass="entr" presetSubtype="0" decel="100000" fill="hold" grpId="0" nodeType="withEffect">
                                      <p:stCondLst>
                                        <p:cond delay="110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 calcmode="lin" valueType="num">
                                          <p:cBhvr>
                                            <p:cTn id="33" dur="500" fill="hold"/>
                                            <p:tgtEl>
                                              <p:spTgt spid="15"/>
                                            </p:tgtEl>
                                            <p:attrNameLst>
                                              <p:attrName>style.rotation</p:attrName>
                                            </p:attrNameLst>
                                          </p:cBhvr>
                                          <p:tavLst>
                                            <p:tav tm="0">
                                              <p:val>
                                                <p:fltVal val="360"/>
                                              </p:val>
                                            </p:tav>
                                            <p:tav tm="100000">
                                              <p:val>
                                                <p:fltVal val="0"/>
                                              </p:val>
                                            </p:tav>
                                          </p:tavLst>
                                        </p:anim>
                                        <p:animEffect transition="in" filter="fade">
                                          <p:cBhvr>
                                            <p:cTn id="34" dur="500"/>
                                            <p:tgtEl>
                                              <p:spTgt spid="15"/>
                                            </p:tgtEl>
                                          </p:cBhvr>
                                        </p:animEffect>
                                      </p:childTnLst>
                                    </p:cTn>
                                  </p:par>
                                  <p:par>
                                    <p:cTn id="35" presetID="49" presetClass="entr" presetSubtype="0" decel="100000" fill="hold" grpId="0" nodeType="withEffect">
                                      <p:stCondLst>
                                        <p:cond delay="1200"/>
                                      </p:stCondLst>
                                      <p:childTnLst>
                                        <p:set>
                                          <p:cBhvr>
                                            <p:cTn id="36" dur="1" fill="hold">
                                              <p:stCondLst>
                                                <p:cond delay="0"/>
                                              </p:stCondLst>
                                            </p:cTn>
                                            <p:tgtEl>
                                              <p:spTgt spid="16"/>
                                            </p:tgtEl>
                                            <p:attrNameLst>
                                              <p:attrName>style.visibility</p:attrName>
                                            </p:attrNameLst>
                                          </p:cBhvr>
                                          <p:to>
                                            <p:strVal val="visible"/>
                                          </p:to>
                                        </p:set>
                                        <p:anim calcmode="lin" valueType="num">
                                          <p:cBhvr>
                                            <p:cTn id="37" dur="500" fill="hold"/>
                                            <p:tgtEl>
                                              <p:spTgt spid="16"/>
                                            </p:tgtEl>
                                            <p:attrNameLst>
                                              <p:attrName>ppt_w</p:attrName>
                                            </p:attrNameLst>
                                          </p:cBhvr>
                                          <p:tavLst>
                                            <p:tav tm="0">
                                              <p:val>
                                                <p:fltVal val="0"/>
                                              </p:val>
                                            </p:tav>
                                            <p:tav tm="100000">
                                              <p:val>
                                                <p:strVal val="#ppt_w"/>
                                              </p:val>
                                            </p:tav>
                                          </p:tavLst>
                                        </p:anim>
                                        <p:anim calcmode="lin" valueType="num">
                                          <p:cBhvr>
                                            <p:cTn id="38" dur="500" fill="hold"/>
                                            <p:tgtEl>
                                              <p:spTgt spid="16"/>
                                            </p:tgtEl>
                                            <p:attrNameLst>
                                              <p:attrName>ppt_h</p:attrName>
                                            </p:attrNameLst>
                                          </p:cBhvr>
                                          <p:tavLst>
                                            <p:tav tm="0">
                                              <p:val>
                                                <p:fltVal val="0"/>
                                              </p:val>
                                            </p:tav>
                                            <p:tav tm="100000">
                                              <p:val>
                                                <p:strVal val="#ppt_h"/>
                                              </p:val>
                                            </p:tav>
                                          </p:tavLst>
                                        </p:anim>
                                        <p:anim calcmode="lin" valueType="num">
                                          <p:cBhvr>
                                            <p:cTn id="39" dur="500" fill="hold"/>
                                            <p:tgtEl>
                                              <p:spTgt spid="16"/>
                                            </p:tgtEl>
                                            <p:attrNameLst>
                                              <p:attrName>style.rotation</p:attrName>
                                            </p:attrNameLst>
                                          </p:cBhvr>
                                          <p:tavLst>
                                            <p:tav tm="0">
                                              <p:val>
                                                <p:fltVal val="360"/>
                                              </p:val>
                                            </p:tav>
                                            <p:tav tm="100000">
                                              <p:val>
                                                <p:fltVal val="0"/>
                                              </p:val>
                                            </p:tav>
                                          </p:tavLst>
                                        </p:anim>
                                        <p:animEffect transition="in" filter="fade">
                                          <p:cBhvr>
                                            <p:cTn id="40" dur="500"/>
                                            <p:tgtEl>
                                              <p:spTgt spid="16"/>
                                            </p:tgtEl>
                                          </p:cBhvr>
                                        </p:animEffect>
                                      </p:childTnLst>
                                    </p:cTn>
                                  </p:par>
                                  <p:par>
                                    <p:cTn id="41" presetID="49" presetClass="entr" presetSubtype="0" decel="100000" fill="hold" grpId="0" nodeType="withEffect">
                                      <p:stCondLst>
                                        <p:cond delay="130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 calcmode="lin" valueType="num">
                                          <p:cBhvr>
                                            <p:cTn id="45" dur="500" fill="hold"/>
                                            <p:tgtEl>
                                              <p:spTgt spid="21"/>
                                            </p:tgtEl>
                                            <p:attrNameLst>
                                              <p:attrName>style.rotation</p:attrName>
                                            </p:attrNameLst>
                                          </p:cBhvr>
                                          <p:tavLst>
                                            <p:tav tm="0">
                                              <p:val>
                                                <p:fltVal val="360"/>
                                              </p:val>
                                            </p:tav>
                                            <p:tav tm="100000">
                                              <p:val>
                                                <p:fltVal val="0"/>
                                              </p:val>
                                            </p:tav>
                                          </p:tavLst>
                                        </p:anim>
                                        <p:animEffect transition="in" filter="fade">
                                          <p:cBhvr>
                                            <p:cTn id="46" dur="500"/>
                                            <p:tgtEl>
                                              <p:spTgt spid="21"/>
                                            </p:tgtEl>
                                          </p:cBhvr>
                                        </p:animEffect>
                                      </p:childTnLst>
                                    </p:cTn>
                                  </p:par>
                                  <p:par>
                                    <p:cTn id="47" presetID="49" presetClass="entr" presetSubtype="0" decel="100000" fill="hold" grpId="0" nodeType="withEffect">
                                      <p:stCondLst>
                                        <p:cond delay="1400"/>
                                      </p:stCondLst>
                                      <p:childTnLst>
                                        <p:set>
                                          <p:cBhvr>
                                            <p:cTn id="48" dur="1" fill="hold">
                                              <p:stCondLst>
                                                <p:cond delay="0"/>
                                              </p:stCondLst>
                                            </p:cTn>
                                            <p:tgtEl>
                                              <p:spTgt spid="18"/>
                                            </p:tgtEl>
                                            <p:attrNameLst>
                                              <p:attrName>style.visibility</p:attrName>
                                            </p:attrNameLst>
                                          </p:cBhvr>
                                          <p:to>
                                            <p:strVal val="visible"/>
                                          </p:to>
                                        </p:set>
                                        <p:anim calcmode="lin" valueType="num">
                                          <p:cBhvr>
                                            <p:cTn id="49" dur="500" fill="hold"/>
                                            <p:tgtEl>
                                              <p:spTgt spid="18"/>
                                            </p:tgtEl>
                                            <p:attrNameLst>
                                              <p:attrName>ppt_w</p:attrName>
                                            </p:attrNameLst>
                                          </p:cBhvr>
                                          <p:tavLst>
                                            <p:tav tm="0">
                                              <p:val>
                                                <p:fltVal val="0"/>
                                              </p:val>
                                            </p:tav>
                                            <p:tav tm="100000">
                                              <p:val>
                                                <p:strVal val="#ppt_w"/>
                                              </p:val>
                                            </p:tav>
                                          </p:tavLst>
                                        </p:anim>
                                        <p:anim calcmode="lin" valueType="num">
                                          <p:cBhvr>
                                            <p:cTn id="50" dur="500" fill="hold"/>
                                            <p:tgtEl>
                                              <p:spTgt spid="18"/>
                                            </p:tgtEl>
                                            <p:attrNameLst>
                                              <p:attrName>ppt_h</p:attrName>
                                            </p:attrNameLst>
                                          </p:cBhvr>
                                          <p:tavLst>
                                            <p:tav tm="0">
                                              <p:val>
                                                <p:fltVal val="0"/>
                                              </p:val>
                                            </p:tav>
                                            <p:tav tm="100000">
                                              <p:val>
                                                <p:strVal val="#ppt_h"/>
                                              </p:val>
                                            </p:tav>
                                          </p:tavLst>
                                        </p:anim>
                                        <p:anim calcmode="lin" valueType="num">
                                          <p:cBhvr>
                                            <p:cTn id="51" dur="500" fill="hold"/>
                                            <p:tgtEl>
                                              <p:spTgt spid="18"/>
                                            </p:tgtEl>
                                            <p:attrNameLst>
                                              <p:attrName>style.rotation</p:attrName>
                                            </p:attrNameLst>
                                          </p:cBhvr>
                                          <p:tavLst>
                                            <p:tav tm="0">
                                              <p:val>
                                                <p:fltVal val="360"/>
                                              </p:val>
                                            </p:tav>
                                            <p:tav tm="100000">
                                              <p:val>
                                                <p:fltVal val="0"/>
                                              </p:val>
                                            </p:tav>
                                          </p:tavLst>
                                        </p:anim>
                                        <p:animEffect transition="in" filter="fade">
                                          <p:cBhvr>
                                            <p:cTn id="52" dur="500"/>
                                            <p:tgtEl>
                                              <p:spTgt spid="18"/>
                                            </p:tgtEl>
                                          </p:cBhvr>
                                        </p:animEffect>
                                      </p:childTnLst>
                                    </p:cTn>
                                  </p:par>
                                  <p:par>
                                    <p:cTn id="53" presetID="49" presetClass="entr" presetSubtype="0" decel="100000" fill="hold" grpId="0" nodeType="withEffect">
                                      <p:stCondLst>
                                        <p:cond delay="1500"/>
                                      </p:stCondLst>
                                      <p:childTnLst>
                                        <p:set>
                                          <p:cBhvr>
                                            <p:cTn id="54" dur="1" fill="hold">
                                              <p:stCondLst>
                                                <p:cond delay="0"/>
                                              </p:stCondLst>
                                            </p:cTn>
                                            <p:tgtEl>
                                              <p:spTgt spid="17"/>
                                            </p:tgtEl>
                                            <p:attrNameLst>
                                              <p:attrName>style.visibility</p:attrName>
                                            </p:attrNameLst>
                                          </p:cBhvr>
                                          <p:to>
                                            <p:strVal val="visible"/>
                                          </p:to>
                                        </p:set>
                                        <p:anim calcmode="lin" valueType="num">
                                          <p:cBhvr>
                                            <p:cTn id="55" dur="500" fill="hold"/>
                                            <p:tgtEl>
                                              <p:spTgt spid="17"/>
                                            </p:tgtEl>
                                            <p:attrNameLst>
                                              <p:attrName>ppt_w</p:attrName>
                                            </p:attrNameLst>
                                          </p:cBhvr>
                                          <p:tavLst>
                                            <p:tav tm="0">
                                              <p:val>
                                                <p:fltVal val="0"/>
                                              </p:val>
                                            </p:tav>
                                            <p:tav tm="100000">
                                              <p:val>
                                                <p:strVal val="#ppt_w"/>
                                              </p:val>
                                            </p:tav>
                                          </p:tavLst>
                                        </p:anim>
                                        <p:anim calcmode="lin" valueType="num">
                                          <p:cBhvr>
                                            <p:cTn id="56" dur="500" fill="hold"/>
                                            <p:tgtEl>
                                              <p:spTgt spid="17"/>
                                            </p:tgtEl>
                                            <p:attrNameLst>
                                              <p:attrName>ppt_h</p:attrName>
                                            </p:attrNameLst>
                                          </p:cBhvr>
                                          <p:tavLst>
                                            <p:tav tm="0">
                                              <p:val>
                                                <p:fltVal val="0"/>
                                              </p:val>
                                            </p:tav>
                                            <p:tav tm="100000">
                                              <p:val>
                                                <p:strVal val="#ppt_h"/>
                                              </p:val>
                                            </p:tav>
                                          </p:tavLst>
                                        </p:anim>
                                        <p:anim calcmode="lin" valueType="num">
                                          <p:cBhvr>
                                            <p:cTn id="57" dur="500" fill="hold"/>
                                            <p:tgtEl>
                                              <p:spTgt spid="17"/>
                                            </p:tgtEl>
                                            <p:attrNameLst>
                                              <p:attrName>style.rotation</p:attrName>
                                            </p:attrNameLst>
                                          </p:cBhvr>
                                          <p:tavLst>
                                            <p:tav tm="0">
                                              <p:val>
                                                <p:fltVal val="360"/>
                                              </p:val>
                                            </p:tav>
                                            <p:tav tm="100000">
                                              <p:val>
                                                <p:fltVal val="0"/>
                                              </p:val>
                                            </p:tav>
                                          </p:tavLst>
                                        </p:anim>
                                        <p:animEffect transition="in" filter="fade">
                                          <p:cBhvr>
                                            <p:cTn id="5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animBg="1"/>
          <p:bldP spid="16" grpId="0" animBg="1"/>
          <p:bldP spid="17" grpId="0" animBg="1"/>
          <p:bldP spid="18" grpId="0" animBg="1"/>
          <p:bldP spid="2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500" fill="hold"/>
                                            <p:tgtEl>
                                              <p:spTgt spid="13"/>
                                            </p:tgtEl>
                                            <p:attrNameLst>
                                              <p:attrName>ppt_x</p:attrName>
                                            </p:attrNameLst>
                                          </p:cBhvr>
                                          <p:tavLst>
                                            <p:tav tm="0">
                                              <p:val>
                                                <p:strVal val="#ppt_x"/>
                                              </p:val>
                                            </p:tav>
                                            <p:tav tm="100000">
                                              <p:val>
                                                <p:strVal val="#ppt_x"/>
                                              </p:val>
                                            </p:tav>
                                          </p:tavLst>
                                        </p:anim>
                                        <p:anim calcmode="lin" valueType="num">
                                          <p:cBhvr additive="base">
                                            <p:cTn id="8" dur="1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70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1000" fill="hold"/>
                                            <p:tgtEl>
                                              <p:spTgt spid="32"/>
                                            </p:tgtEl>
                                            <p:attrNameLst>
                                              <p:attrName>ppt_x</p:attrName>
                                            </p:attrNameLst>
                                          </p:cBhvr>
                                          <p:tavLst>
                                            <p:tav tm="0">
                                              <p:val>
                                                <p:strVal val="#ppt_x"/>
                                              </p:val>
                                            </p:tav>
                                            <p:tav tm="100000">
                                              <p:val>
                                                <p:strVal val="#ppt_x"/>
                                              </p:val>
                                            </p:tav>
                                          </p:tavLst>
                                        </p:anim>
                                        <p:anim calcmode="lin" valueType="num">
                                          <p:cBhvr additive="base">
                                            <p:cTn id="12" dur="1000" fill="hold"/>
                                            <p:tgtEl>
                                              <p:spTgt spid="3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80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1000" fill="hold"/>
                                            <p:tgtEl>
                                              <p:spTgt spid="33"/>
                                            </p:tgtEl>
                                            <p:attrNameLst>
                                              <p:attrName>ppt_x</p:attrName>
                                            </p:attrNameLst>
                                          </p:cBhvr>
                                          <p:tavLst>
                                            <p:tav tm="0">
                                              <p:val>
                                                <p:strVal val="#ppt_x"/>
                                              </p:val>
                                            </p:tav>
                                            <p:tav tm="100000">
                                              <p:val>
                                                <p:strVal val="#ppt_x"/>
                                              </p:val>
                                            </p:tav>
                                          </p:tavLst>
                                        </p:anim>
                                        <p:anim calcmode="lin" valueType="num">
                                          <p:cBhvr additive="base">
                                            <p:cTn id="16" dur="1000" fill="hold"/>
                                            <p:tgtEl>
                                              <p:spTgt spid="33"/>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90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1000" fill="hold"/>
                                            <p:tgtEl>
                                              <p:spTgt spid="34"/>
                                            </p:tgtEl>
                                            <p:attrNameLst>
                                              <p:attrName>ppt_x</p:attrName>
                                            </p:attrNameLst>
                                          </p:cBhvr>
                                          <p:tavLst>
                                            <p:tav tm="0">
                                              <p:val>
                                                <p:strVal val="#ppt_x"/>
                                              </p:val>
                                            </p:tav>
                                            <p:tav tm="100000">
                                              <p:val>
                                                <p:strVal val="#ppt_x"/>
                                              </p:val>
                                            </p:tav>
                                          </p:tavLst>
                                        </p:anim>
                                        <p:anim calcmode="lin" valueType="num">
                                          <p:cBhvr additive="base">
                                            <p:cTn id="20" dur="1000" fill="hold"/>
                                            <p:tgtEl>
                                              <p:spTgt spid="34"/>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1000"/>
                                      </p:stCondLst>
                                      <p:childTnLst>
                                        <p:set>
                                          <p:cBhvr>
                                            <p:cTn id="22" dur="1" fill="hold">
                                              <p:stCondLst>
                                                <p:cond delay="0"/>
                                              </p:stCondLst>
                                            </p:cTn>
                                            <p:tgtEl>
                                              <p:spTgt spid="35"/>
                                            </p:tgtEl>
                                            <p:attrNameLst>
                                              <p:attrName>style.visibility</p:attrName>
                                            </p:attrNameLst>
                                          </p:cBhvr>
                                          <p:to>
                                            <p:strVal val="visible"/>
                                          </p:to>
                                        </p:set>
                                        <p:anim calcmode="lin" valueType="num">
                                          <p:cBhvr additive="base">
                                            <p:cTn id="23" dur="1000" fill="hold"/>
                                            <p:tgtEl>
                                              <p:spTgt spid="35"/>
                                            </p:tgtEl>
                                            <p:attrNameLst>
                                              <p:attrName>ppt_x</p:attrName>
                                            </p:attrNameLst>
                                          </p:cBhvr>
                                          <p:tavLst>
                                            <p:tav tm="0">
                                              <p:val>
                                                <p:strVal val="#ppt_x"/>
                                              </p:val>
                                            </p:tav>
                                            <p:tav tm="100000">
                                              <p:val>
                                                <p:strVal val="#ppt_x"/>
                                              </p:val>
                                            </p:tav>
                                          </p:tavLst>
                                        </p:anim>
                                        <p:anim calcmode="lin" valueType="num">
                                          <p:cBhvr additive="base">
                                            <p:cTn id="24" dur="1000" fill="hold"/>
                                            <p:tgtEl>
                                              <p:spTgt spid="35"/>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1100"/>
                                      </p:stCondLst>
                                      <p:childTnLst>
                                        <p:set>
                                          <p:cBhvr>
                                            <p:cTn id="26" dur="1" fill="hold">
                                              <p:stCondLst>
                                                <p:cond delay="0"/>
                                              </p:stCondLst>
                                            </p:cTn>
                                            <p:tgtEl>
                                              <p:spTgt spid="36"/>
                                            </p:tgtEl>
                                            <p:attrNameLst>
                                              <p:attrName>style.visibility</p:attrName>
                                            </p:attrNameLst>
                                          </p:cBhvr>
                                          <p:to>
                                            <p:strVal val="visible"/>
                                          </p:to>
                                        </p:set>
                                        <p:anim calcmode="lin" valueType="num">
                                          <p:cBhvr additive="base">
                                            <p:cTn id="27" dur="1000" fill="hold"/>
                                            <p:tgtEl>
                                              <p:spTgt spid="36"/>
                                            </p:tgtEl>
                                            <p:attrNameLst>
                                              <p:attrName>ppt_x</p:attrName>
                                            </p:attrNameLst>
                                          </p:cBhvr>
                                          <p:tavLst>
                                            <p:tav tm="0">
                                              <p:val>
                                                <p:strVal val="#ppt_x"/>
                                              </p:val>
                                            </p:tav>
                                            <p:tav tm="100000">
                                              <p:val>
                                                <p:strVal val="#ppt_x"/>
                                              </p:val>
                                            </p:tav>
                                          </p:tavLst>
                                        </p:anim>
                                        <p:anim calcmode="lin" valueType="num">
                                          <p:cBhvr additive="base">
                                            <p:cTn id="28" dur="1000" fill="hold"/>
                                            <p:tgtEl>
                                              <p:spTgt spid="36"/>
                                            </p:tgtEl>
                                            <p:attrNameLst>
                                              <p:attrName>ppt_y</p:attrName>
                                            </p:attrNameLst>
                                          </p:cBhvr>
                                          <p:tavLst>
                                            <p:tav tm="0">
                                              <p:val>
                                                <p:strVal val="1+#ppt_h/2"/>
                                              </p:val>
                                            </p:tav>
                                            <p:tav tm="100000">
                                              <p:val>
                                                <p:strVal val="#ppt_y"/>
                                              </p:val>
                                            </p:tav>
                                          </p:tavLst>
                                        </p:anim>
                                      </p:childTnLst>
                                    </p:cTn>
                                  </p:par>
                                  <p:par>
                                    <p:cTn id="29" presetID="49" presetClass="entr" presetSubtype="0" decel="100000" fill="hold" grpId="0" nodeType="withEffect">
                                      <p:stCondLst>
                                        <p:cond delay="110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 calcmode="lin" valueType="num">
                                          <p:cBhvr>
                                            <p:cTn id="33" dur="500" fill="hold"/>
                                            <p:tgtEl>
                                              <p:spTgt spid="15"/>
                                            </p:tgtEl>
                                            <p:attrNameLst>
                                              <p:attrName>style.rotation</p:attrName>
                                            </p:attrNameLst>
                                          </p:cBhvr>
                                          <p:tavLst>
                                            <p:tav tm="0">
                                              <p:val>
                                                <p:fltVal val="360"/>
                                              </p:val>
                                            </p:tav>
                                            <p:tav tm="100000">
                                              <p:val>
                                                <p:fltVal val="0"/>
                                              </p:val>
                                            </p:tav>
                                          </p:tavLst>
                                        </p:anim>
                                        <p:animEffect transition="in" filter="fade">
                                          <p:cBhvr>
                                            <p:cTn id="34" dur="500"/>
                                            <p:tgtEl>
                                              <p:spTgt spid="15"/>
                                            </p:tgtEl>
                                          </p:cBhvr>
                                        </p:animEffect>
                                      </p:childTnLst>
                                    </p:cTn>
                                  </p:par>
                                  <p:par>
                                    <p:cTn id="35" presetID="49" presetClass="entr" presetSubtype="0" decel="100000" fill="hold" grpId="0" nodeType="withEffect">
                                      <p:stCondLst>
                                        <p:cond delay="1200"/>
                                      </p:stCondLst>
                                      <p:childTnLst>
                                        <p:set>
                                          <p:cBhvr>
                                            <p:cTn id="36" dur="1" fill="hold">
                                              <p:stCondLst>
                                                <p:cond delay="0"/>
                                              </p:stCondLst>
                                            </p:cTn>
                                            <p:tgtEl>
                                              <p:spTgt spid="16"/>
                                            </p:tgtEl>
                                            <p:attrNameLst>
                                              <p:attrName>style.visibility</p:attrName>
                                            </p:attrNameLst>
                                          </p:cBhvr>
                                          <p:to>
                                            <p:strVal val="visible"/>
                                          </p:to>
                                        </p:set>
                                        <p:anim calcmode="lin" valueType="num">
                                          <p:cBhvr>
                                            <p:cTn id="37" dur="500" fill="hold"/>
                                            <p:tgtEl>
                                              <p:spTgt spid="16"/>
                                            </p:tgtEl>
                                            <p:attrNameLst>
                                              <p:attrName>ppt_w</p:attrName>
                                            </p:attrNameLst>
                                          </p:cBhvr>
                                          <p:tavLst>
                                            <p:tav tm="0">
                                              <p:val>
                                                <p:fltVal val="0"/>
                                              </p:val>
                                            </p:tav>
                                            <p:tav tm="100000">
                                              <p:val>
                                                <p:strVal val="#ppt_w"/>
                                              </p:val>
                                            </p:tav>
                                          </p:tavLst>
                                        </p:anim>
                                        <p:anim calcmode="lin" valueType="num">
                                          <p:cBhvr>
                                            <p:cTn id="38" dur="500" fill="hold"/>
                                            <p:tgtEl>
                                              <p:spTgt spid="16"/>
                                            </p:tgtEl>
                                            <p:attrNameLst>
                                              <p:attrName>ppt_h</p:attrName>
                                            </p:attrNameLst>
                                          </p:cBhvr>
                                          <p:tavLst>
                                            <p:tav tm="0">
                                              <p:val>
                                                <p:fltVal val="0"/>
                                              </p:val>
                                            </p:tav>
                                            <p:tav tm="100000">
                                              <p:val>
                                                <p:strVal val="#ppt_h"/>
                                              </p:val>
                                            </p:tav>
                                          </p:tavLst>
                                        </p:anim>
                                        <p:anim calcmode="lin" valueType="num">
                                          <p:cBhvr>
                                            <p:cTn id="39" dur="500" fill="hold"/>
                                            <p:tgtEl>
                                              <p:spTgt spid="16"/>
                                            </p:tgtEl>
                                            <p:attrNameLst>
                                              <p:attrName>style.rotation</p:attrName>
                                            </p:attrNameLst>
                                          </p:cBhvr>
                                          <p:tavLst>
                                            <p:tav tm="0">
                                              <p:val>
                                                <p:fltVal val="360"/>
                                              </p:val>
                                            </p:tav>
                                            <p:tav tm="100000">
                                              <p:val>
                                                <p:fltVal val="0"/>
                                              </p:val>
                                            </p:tav>
                                          </p:tavLst>
                                        </p:anim>
                                        <p:animEffect transition="in" filter="fade">
                                          <p:cBhvr>
                                            <p:cTn id="40" dur="500"/>
                                            <p:tgtEl>
                                              <p:spTgt spid="16"/>
                                            </p:tgtEl>
                                          </p:cBhvr>
                                        </p:animEffect>
                                      </p:childTnLst>
                                    </p:cTn>
                                  </p:par>
                                  <p:par>
                                    <p:cTn id="41" presetID="49" presetClass="entr" presetSubtype="0" decel="100000" fill="hold" grpId="0" nodeType="withEffect">
                                      <p:stCondLst>
                                        <p:cond delay="130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 calcmode="lin" valueType="num">
                                          <p:cBhvr>
                                            <p:cTn id="45" dur="500" fill="hold"/>
                                            <p:tgtEl>
                                              <p:spTgt spid="21"/>
                                            </p:tgtEl>
                                            <p:attrNameLst>
                                              <p:attrName>style.rotation</p:attrName>
                                            </p:attrNameLst>
                                          </p:cBhvr>
                                          <p:tavLst>
                                            <p:tav tm="0">
                                              <p:val>
                                                <p:fltVal val="360"/>
                                              </p:val>
                                            </p:tav>
                                            <p:tav tm="100000">
                                              <p:val>
                                                <p:fltVal val="0"/>
                                              </p:val>
                                            </p:tav>
                                          </p:tavLst>
                                        </p:anim>
                                        <p:animEffect transition="in" filter="fade">
                                          <p:cBhvr>
                                            <p:cTn id="46" dur="500"/>
                                            <p:tgtEl>
                                              <p:spTgt spid="21"/>
                                            </p:tgtEl>
                                          </p:cBhvr>
                                        </p:animEffect>
                                      </p:childTnLst>
                                    </p:cTn>
                                  </p:par>
                                  <p:par>
                                    <p:cTn id="47" presetID="49" presetClass="entr" presetSubtype="0" decel="100000" fill="hold" grpId="0" nodeType="withEffect">
                                      <p:stCondLst>
                                        <p:cond delay="1400"/>
                                      </p:stCondLst>
                                      <p:childTnLst>
                                        <p:set>
                                          <p:cBhvr>
                                            <p:cTn id="48" dur="1" fill="hold">
                                              <p:stCondLst>
                                                <p:cond delay="0"/>
                                              </p:stCondLst>
                                            </p:cTn>
                                            <p:tgtEl>
                                              <p:spTgt spid="18"/>
                                            </p:tgtEl>
                                            <p:attrNameLst>
                                              <p:attrName>style.visibility</p:attrName>
                                            </p:attrNameLst>
                                          </p:cBhvr>
                                          <p:to>
                                            <p:strVal val="visible"/>
                                          </p:to>
                                        </p:set>
                                        <p:anim calcmode="lin" valueType="num">
                                          <p:cBhvr>
                                            <p:cTn id="49" dur="500" fill="hold"/>
                                            <p:tgtEl>
                                              <p:spTgt spid="18"/>
                                            </p:tgtEl>
                                            <p:attrNameLst>
                                              <p:attrName>ppt_w</p:attrName>
                                            </p:attrNameLst>
                                          </p:cBhvr>
                                          <p:tavLst>
                                            <p:tav tm="0">
                                              <p:val>
                                                <p:fltVal val="0"/>
                                              </p:val>
                                            </p:tav>
                                            <p:tav tm="100000">
                                              <p:val>
                                                <p:strVal val="#ppt_w"/>
                                              </p:val>
                                            </p:tav>
                                          </p:tavLst>
                                        </p:anim>
                                        <p:anim calcmode="lin" valueType="num">
                                          <p:cBhvr>
                                            <p:cTn id="50" dur="500" fill="hold"/>
                                            <p:tgtEl>
                                              <p:spTgt spid="18"/>
                                            </p:tgtEl>
                                            <p:attrNameLst>
                                              <p:attrName>ppt_h</p:attrName>
                                            </p:attrNameLst>
                                          </p:cBhvr>
                                          <p:tavLst>
                                            <p:tav tm="0">
                                              <p:val>
                                                <p:fltVal val="0"/>
                                              </p:val>
                                            </p:tav>
                                            <p:tav tm="100000">
                                              <p:val>
                                                <p:strVal val="#ppt_h"/>
                                              </p:val>
                                            </p:tav>
                                          </p:tavLst>
                                        </p:anim>
                                        <p:anim calcmode="lin" valueType="num">
                                          <p:cBhvr>
                                            <p:cTn id="51" dur="500" fill="hold"/>
                                            <p:tgtEl>
                                              <p:spTgt spid="18"/>
                                            </p:tgtEl>
                                            <p:attrNameLst>
                                              <p:attrName>style.rotation</p:attrName>
                                            </p:attrNameLst>
                                          </p:cBhvr>
                                          <p:tavLst>
                                            <p:tav tm="0">
                                              <p:val>
                                                <p:fltVal val="360"/>
                                              </p:val>
                                            </p:tav>
                                            <p:tav tm="100000">
                                              <p:val>
                                                <p:fltVal val="0"/>
                                              </p:val>
                                            </p:tav>
                                          </p:tavLst>
                                        </p:anim>
                                        <p:animEffect transition="in" filter="fade">
                                          <p:cBhvr>
                                            <p:cTn id="52" dur="500"/>
                                            <p:tgtEl>
                                              <p:spTgt spid="18"/>
                                            </p:tgtEl>
                                          </p:cBhvr>
                                        </p:animEffect>
                                      </p:childTnLst>
                                    </p:cTn>
                                  </p:par>
                                  <p:par>
                                    <p:cTn id="53" presetID="49" presetClass="entr" presetSubtype="0" decel="100000" fill="hold" grpId="0" nodeType="withEffect">
                                      <p:stCondLst>
                                        <p:cond delay="1500"/>
                                      </p:stCondLst>
                                      <p:childTnLst>
                                        <p:set>
                                          <p:cBhvr>
                                            <p:cTn id="54" dur="1" fill="hold">
                                              <p:stCondLst>
                                                <p:cond delay="0"/>
                                              </p:stCondLst>
                                            </p:cTn>
                                            <p:tgtEl>
                                              <p:spTgt spid="17"/>
                                            </p:tgtEl>
                                            <p:attrNameLst>
                                              <p:attrName>style.visibility</p:attrName>
                                            </p:attrNameLst>
                                          </p:cBhvr>
                                          <p:to>
                                            <p:strVal val="visible"/>
                                          </p:to>
                                        </p:set>
                                        <p:anim calcmode="lin" valueType="num">
                                          <p:cBhvr>
                                            <p:cTn id="55" dur="500" fill="hold"/>
                                            <p:tgtEl>
                                              <p:spTgt spid="17"/>
                                            </p:tgtEl>
                                            <p:attrNameLst>
                                              <p:attrName>ppt_w</p:attrName>
                                            </p:attrNameLst>
                                          </p:cBhvr>
                                          <p:tavLst>
                                            <p:tav tm="0">
                                              <p:val>
                                                <p:fltVal val="0"/>
                                              </p:val>
                                            </p:tav>
                                            <p:tav tm="100000">
                                              <p:val>
                                                <p:strVal val="#ppt_w"/>
                                              </p:val>
                                            </p:tav>
                                          </p:tavLst>
                                        </p:anim>
                                        <p:anim calcmode="lin" valueType="num">
                                          <p:cBhvr>
                                            <p:cTn id="56" dur="500" fill="hold"/>
                                            <p:tgtEl>
                                              <p:spTgt spid="17"/>
                                            </p:tgtEl>
                                            <p:attrNameLst>
                                              <p:attrName>ppt_h</p:attrName>
                                            </p:attrNameLst>
                                          </p:cBhvr>
                                          <p:tavLst>
                                            <p:tav tm="0">
                                              <p:val>
                                                <p:fltVal val="0"/>
                                              </p:val>
                                            </p:tav>
                                            <p:tav tm="100000">
                                              <p:val>
                                                <p:strVal val="#ppt_h"/>
                                              </p:val>
                                            </p:tav>
                                          </p:tavLst>
                                        </p:anim>
                                        <p:anim calcmode="lin" valueType="num">
                                          <p:cBhvr>
                                            <p:cTn id="57" dur="500" fill="hold"/>
                                            <p:tgtEl>
                                              <p:spTgt spid="17"/>
                                            </p:tgtEl>
                                            <p:attrNameLst>
                                              <p:attrName>style.rotation</p:attrName>
                                            </p:attrNameLst>
                                          </p:cBhvr>
                                          <p:tavLst>
                                            <p:tav tm="0">
                                              <p:val>
                                                <p:fltVal val="360"/>
                                              </p:val>
                                            </p:tav>
                                            <p:tav tm="100000">
                                              <p:val>
                                                <p:fltVal val="0"/>
                                              </p:val>
                                            </p:tav>
                                          </p:tavLst>
                                        </p:anim>
                                        <p:animEffect transition="in" filter="fade">
                                          <p:cBhvr>
                                            <p:cTn id="5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animBg="1"/>
          <p:bldP spid="16" grpId="0" animBg="1"/>
          <p:bldP spid="17" grpId="0" animBg="1"/>
          <p:bldP spid="18" grpId="0" animBg="1"/>
          <p:bldP spid="21" grpId="0" animBg="1"/>
        </p:bldLst>
      </p:timing>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Oval 23"/>
          <p:cNvSpPr/>
          <p:nvPr/>
        </p:nvSpPr>
        <p:spPr>
          <a:xfrm>
            <a:off x="9631077" y="11035814"/>
            <a:ext cx="876256" cy="876256"/>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7" name="Title 1"/>
          <p:cNvSpPr txBox="1">
            <a:spLocks/>
          </p:cNvSpPr>
          <p:nvPr/>
        </p:nvSpPr>
        <p:spPr>
          <a:xfrm>
            <a:off x="4441521" y="1054575"/>
            <a:ext cx="15504132"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Three step bubble process with font icons</a:t>
            </a:r>
          </a:p>
          <a:p>
            <a:pPr algn="ctr"/>
            <a:r>
              <a:rPr lang="en-US" sz="3200" dirty="0">
                <a:solidFill>
                  <a:schemeClr val="tx1">
                    <a:lumMod val="90000"/>
                    <a:lumOff val="10000"/>
                  </a:schemeClr>
                </a:solidFill>
                <a:latin typeface="+mn-lt"/>
              </a:rPr>
              <a:t>Change font icons, no lose animation</a:t>
            </a:r>
          </a:p>
          <a:p>
            <a:pPr algn="ctr"/>
            <a:endParaRPr lang="en-US" sz="6400" dirty="0">
              <a:solidFill>
                <a:schemeClr val="tx1">
                  <a:lumMod val="90000"/>
                  <a:lumOff val="10000"/>
                </a:schemeClr>
              </a:solidFill>
              <a:latin typeface="+mn-lt"/>
            </a:endParaRPr>
          </a:p>
        </p:txBody>
      </p:sp>
      <p:sp>
        <p:nvSpPr>
          <p:cNvPr id="8" name="Oval 7"/>
          <p:cNvSpPr/>
          <p:nvPr/>
        </p:nvSpPr>
        <p:spPr>
          <a:xfrm>
            <a:off x="6049514" y="5516207"/>
            <a:ext cx="1557314" cy="155731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a:latin typeface="dt-technology-03" panose="02000509000000000000" pitchFamily="49" charset="0"/>
                <a:cs typeface="Arial" panose="020B0604020202020204" pitchFamily="34" charset="0"/>
              </a:rPr>
              <a:t>K</a:t>
            </a:r>
            <a:endParaRPr lang="en-US" sz="5600"/>
          </a:p>
        </p:txBody>
      </p:sp>
      <p:sp>
        <p:nvSpPr>
          <p:cNvPr id="9" name="Oval 8"/>
          <p:cNvSpPr/>
          <p:nvPr/>
        </p:nvSpPr>
        <p:spPr>
          <a:xfrm>
            <a:off x="2321758" y="5222057"/>
            <a:ext cx="1884350" cy="18843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9600">
                <a:latin typeface="dt-transport-05" panose="02000509000000000000" pitchFamily="49" charset="0"/>
                <a:cs typeface="Arial" panose="020B0604020202020204" pitchFamily="34" charset="0"/>
              </a:rPr>
              <a:t>E</a:t>
            </a:r>
            <a:endParaRPr lang="en-US" sz="9600"/>
          </a:p>
        </p:txBody>
      </p:sp>
      <p:sp>
        <p:nvSpPr>
          <p:cNvPr id="6" name="Oval 5"/>
          <p:cNvSpPr/>
          <p:nvPr/>
        </p:nvSpPr>
        <p:spPr>
          <a:xfrm>
            <a:off x="3375274" y="5947619"/>
            <a:ext cx="3338238" cy="3338238"/>
          </a:xfrm>
          <a:prstGeom prst="ellipse">
            <a:avLst/>
          </a:prstGeom>
          <a:solidFill>
            <a:schemeClr val="accent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t>development</a:t>
            </a:r>
            <a:endParaRPr lang="en-US" sz="3600"/>
          </a:p>
          <a:p>
            <a:pPr algn="ctr"/>
            <a:r>
              <a:rPr lang="en-US" sz="3600"/>
              <a:t>Concepts</a:t>
            </a:r>
          </a:p>
        </p:txBody>
      </p:sp>
      <p:sp>
        <p:nvSpPr>
          <p:cNvPr id="13" name="Oval 12"/>
          <p:cNvSpPr/>
          <p:nvPr/>
        </p:nvSpPr>
        <p:spPr>
          <a:xfrm>
            <a:off x="2789662" y="8240436"/>
            <a:ext cx="544086" cy="494624"/>
          </a:xfrm>
          <a:prstGeom prst="ellipse">
            <a:avLst/>
          </a:prstGeom>
          <a:solidFill>
            <a:schemeClr val="accent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 name="Oval 13"/>
          <p:cNvSpPr/>
          <p:nvPr/>
        </p:nvSpPr>
        <p:spPr>
          <a:xfrm>
            <a:off x="3585935" y="9301654"/>
            <a:ext cx="876256" cy="876256"/>
          </a:xfrm>
          <a:prstGeom prst="ellipse">
            <a:avLst/>
          </a:prstGeom>
          <a:solidFill>
            <a:schemeClr val="accent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Oval 14"/>
          <p:cNvSpPr/>
          <p:nvPr/>
        </p:nvSpPr>
        <p:spPr>
          <a:xfrm>
            <a:off x="1297621" y="7397608"/>
            <a:ext cx="1024136" cy="1024136"/>
          </a:xfrm>
          <a:prstGeom prst="ellipse">
            <a:avLst/>
          </a:prstGeom>
          <a:solidFill>
            <a:schemeClr val="accent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Oval 9"/>
          <p:cNvSpPr/>
          <p:nvPr/>
        </p:nvSpPr>
        <p:spPr>
          <a:xfrm>
            <a:off x="4479251" y="8890874"/>
            <a:ext cx="1287036" cy="128703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400">
                <a:latin typeface="dt-technology-03" panose="02000509000000000000" pitchFamily="49" charset="0"/>
                <a:cs typeface="Arial" panose="020B0604020202020204" pitchFamily="34" charset="0"/>
              </a:rPr>
              <a:t>d</a:t>
            </a:r>
            <a:endParaRPr lang="en-US" sz="6400"/>
          </a:p>
        </p:txBody>
      </p:sp>
      <p:cxnSp>
        <p:nvCxnSpPr>
          <p:cNvPr id="17" name="Straight Arrow Connector 16"/>
          <p:cNvCxnSpPr/>
          <p:nvPr/>
        </p:nvCxnSpPr>
        <p:spPr>
          <a:xfrm>
            <a:off x="6713511" y="8263763"/>
            <a:ext cx="1771676" cy="1022094"/>
          </a:xfrm>
          <a:prstGeom prst="straightConnector1">
            <a:avLst/>
          </a:prstGeom>
          <a:ln cap="rnd">
            <a:solidFill>
              <a:schemeClr val="tx1">
                <a:lumMod val="90000"/>
                <a:lumOff val="10000"/>
              </a:schemeClr>
            </a:solidFill>
            <a:prstDash val="dash"/>
            <a:round/>
            <a:tailEnd type="triangle"/>
          </a:ln>
        </p:spPr>
        <p:style>
          <a:lnRef idx="1">
            <a:schemeClr val="accent1"/>
          </a:lnRef>
          <a:fillRef idx="0">
            <a:schemeClr val="accent1"/>
          </a:fillRef>
          <a:effectRef idx="0">
            <a:schemeClr val="accent1"/>
          </a:effectRef>
          <a:fontRef idx="minor">
            <a:schemeClr val="tx1"/>
          </a:fontRef>
        </p:style>
      </p:cxnSp>
      <p:sp>
        <p:nvSpPr>
          <p:cNvPr id="18" name="Oval 17"/>
          <p:cNvSpPr/>
          <p:nvPr/>
        </p:nvSpPr>
        <p:spPr>
          <a:xfrm>
            <a:off x="4983373" y="5330399"/>
            <a:ext cx="408780" cy="371618"/>
          </a:xfrm>
          <a:prstGeom prst="ellipse">
            <a:avLst/>
          </a:prstGeom>
          <a:solidFill>
            <a:schemeClr val="accent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9" name="Oval 18"/>
          <p:cNvSpPr/>
          <p:nvPr/>
        </p:nvSpPr>
        <p:spPr>
          <a:xfrm>
            <a:off x="6965500" y="7412346"/>
            <a:ext cx="449658" cy="408780"/>
          </a:xfrm>
          <a:prstGeom prst="ellipse">
            <a:avLst/>
          </a:prstGeom>
          <a:solidFill>
            <a:schemeClr val="accent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0" name="Oval 19"/>
          <p:cNvSpPr/>
          <p:nvPr/>
        </p:nvSpPr>
        <p:spPr>
          <a:xfrm>
            <a:off x="12412628" y="7990333"/>
            <a:ext cx="1557314" cy="1557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a:latin typeface="dt-business-05" panose="02000509000000000000" pitchFamily="49" charset="0"/>
                <a:cs typeface="Arial" panose="020B0604020202020204" pitchFamily="34" charset="0"/>
              </a:rPr>
              <a:t>d</a:t>
            </a:r>
            <a:endParaRPr lang="en-US" sz="5600"/>
          </a:p>
        </p:txBody>
      </p:sp>
      <p:sp>
        <p:nvSpPr>
          <p:cNvPr id="21" name="Oval 20"/>
          <p:cNvSpPr/>
          <p:nvPr/>
        </p:nvSpPr>
        <p:spPr>
          <a:xfrm>
            <a:off x="8684872" y="7696183"/>
            <a:ext cx="1884350" cy="18843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9600">
                <a:latin typeface="dt-business-05" panose="02000509000000000000" pitchFamily="49" charset="0"/>
                <a:cs typeface="Arial" panose="020B0604020202020204" pitchFamily="34" charset="0"/>
              </a:rPr>
              <a:t>P</a:t>
            </a:r>
            <a:endParaRPr lang="en-US" sz="9600"/>
          </a:p>
        </p:txBody>
      </p:sp>
      <p:sp>
        <p:nvSpPr>
          <p:cNvPr id="22" name="Oval 21"/>
          <p:cNvSpPr/>
          <p:nvPr/>
        </p:nvSpPr>
        <p:spPr>
          <a:xfrm>
            <a:off x="9738388" y="8421745"/>
            <a:ext cx="3338238" cy="3338238"/>
          </a:xfrm>
          <a:prstGeom prst="ellipse">
            <a:avLst/>
          </a:prstGeom>
          <a:solidFill>
            <a:schemeClr val="accent2">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t>development</a:t>
            </a:r>
            <a:endParaRPr lang="en-US" sz="3600"/>
          </a:p>
          <a:p>
            <a:pPr algn="ctr"/>
            <a:r>
              <a:rPr lang="en-US" sz="3600"/>
              <a:t>Business</a:t>
            </a:r>
          </a:p>
        </p:txBody>
      </p:sp>
      <p:sp>
        <p:nvSpPr>
          <p:cNvPr id="23" name="Oval 22"/>
          <p:cNvSpPr/>
          <p:nvPr/>
        </p:nvSpPr>
        <p:spPr>
          <a:xfrm>
            <a:off x="11849990" y="8026903"/>
            <a:ext cx="544086" cy="544086"/>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5" name="Oval 24"/>
          <p:cNvSpPr/>
          <p:nvPr/>
        </p:nvSpPr>
        <p:spPr>
          <a:xfrm>
            <a:off x="12461781" y="10090862"/>
            <a:ext cx="1024136" cy="1024136"/>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6" name="Oval 25"/>
          <p:cNvSpPr/>
          <p:nvPr/>
        </p:nvSpPr>
        <p:spPr>
          <a:xfrm>
            <a:off x="10842365" y="11365000"/>
            <a:ext cx="1287036" cy="128703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400">
                <a:latin typeface="dt-business-05" panose="02000509000000000000" pitchFamily="49" charset="0"/>
                <a:cs typeface="Arial" panose="020B0604020202020204" pitchFamily="34" charset="0"/>
              </a:rPr>
              <a:t>q</a:t>
            </a:r>
            <a:endParaRPr lang="en-US" sz="6400"/>
          </a:p>
        </p:txBody>
      </p:sp>
      <p:sp>
        <p:nvSpPr>
          <p:cNvPr id="28" name="Oval 27"/>
          <p:cNvSpPr/>
          <p:nvPr/>
        </p:nvSpPr>
        <p:spPr>
          <a:xfrm>
            <a:off x="11346487" y="7785942"/>
            <a:ext cx="408780" cy="408780"/>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9" name="Oval 28"/>
          <p:cNvSpPr/>
          <p:nvPr/>
        </p:nvSpPr>
        <p:spPr>
          <a:xfrm>
            <a:off x="9212088" y="9935126"/>
            <a:ext cx="449658" cy="408780"/>
          </a:xfrm>
          <a:prstGeom prst="ellipse">
            <a:avLst/>
          </a:prstGeom>
          <a:solidFill>
            <a:schemeClr val="accent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cxnSp>
        <p:nvCxnSpPr>
          <p:cNvPr id="30" name="Straight Arrow Connector 29"/>
          <p:cNvCxnSpPr/>
          <p:nvPr/>
        </p:nvCxnSpPr>
        <p:spPr>
          <a:xfrm flipV="1">
            <a:off x="13861363" y="6588581"/>
            <a:ext cx="1771676" cy="1539922"/>
          </a:xfrm>
          <a:prstGeom prst="straightConnector1">
            <a:avLst/>
          </a:prstGeom>
          <a:ln cap="rnd">
            <a:solidFill>
              <a:schemeClr val="tx1">
                <a:lumMod val="90000"/>
                <a:lumOff val="10000"/>
              </a:schemeClr>
            </a:solidFill>
            <a:prstDash val="dash"/>
            <a:round/>
            <a:tailEnd type="triangle"/>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16634060" y="3307335"/>
            <a:ext cx="1884350" cy="188435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9600">
                <a:latin typeface="dt-transport-05" panose="02000509000000000000" pitchFamily="49" charset="0"/>
                <a:cs typeface="Arial" panose="020B0604020202020204" pitchFamily="34" charset="0"/>
              </a:rPr>
              <a:t>E</a:t>
            </a:r>
            <a:endParaRPr lang="en-US" sz="9600"/>
          </a:p>
        </p:txBody>
      </p:sp>
      <p:sp>
        <p:nvSpPr>
          <p:cNvPr id="33" name="Oval 32"/>
          <p:cNvSpPr/>
          <p:nvPr/>
        </p:nvSpPr>
        <p:spPr>
          <a:xfrm>
            <a:off x="17687576" y="4032897"/>
            <a:ext cx="3338238" cy="3338238"/>
          </a:xfrm>
          <a:prstGeom prst="ellipse">
            <a:avLst/>
          </a:pr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a:t>development</a:t>
            </a:r>
            <a:endParaRPr lang="en-US" sz="3600"/>
          </a:p>
          <a:p>
            <a:pPr algn="ctr"/>
            <a:r>
              <a:rPr lang="en-US" sz="3600"/>
              <a:t>Concepts</a:t>
            </a:r>
          </a:p>
        </p:txBody>
      </p:sp>
      <p:sp>
        <p:nvSpPr>
          <p:cNvPr id="34" name="Oval 33"/>
          <p:cNvSpPr/>
          <p:nvPr/>
        </p:nvSpPr>
        <p:spPr>
          <a:xfrm>
            <a:off x="17101964" y="6325714"/>
            <a:ext cx="544086" cy="494624"/>
          </a:xfrm>
          <a:prstGeom prst="ellipse">
            <a:avLst/>
          </a:pr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5" name="Oval 34"/>
          <p:cNvSpPr/>
          <p:nvPr/>
        </p:nvSpPr>
        <p:spPr>
          <a:xfrm>
            <a:off x="17898237" y="7386932"/>
            <a:ext cx="876256" cy="876256"/>
          </a:xfrm>
          <a:prstGeom prst="ellipse">
            <a:avLst/>
          </a:pr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6" name="Oval 35"/>
          <p:cNvSpPr/>
          <p:nvPr/>
        </p:nvSpPr>
        <p:spPr>
          <a:xfrm>
            <a:off x="15609923" y="5482886"/>
            <a:ext cx="1024136" cy="1024136"/>
          </a:xfrm>
          <a:prstGeom prst="ellipse">
            <a:avLst/>
          </a:pr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7" name="Oval 36"/>
          <p:cNvSpPr/>
          <p:nvPr/>
        </p:nvSpPr>
        <p:spPr>
          <a:xfrm>
            <a:off x="18791553" y="6976152"/>
            <a:ext cx="1287036" cy="128703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400">
                <a:latin typeface="dt-technology-03" panose="02000509000000000000" pitchFamily="49" charset="0"/>
                <a:cs typeface="Arial" panose="020B0604020202020204" pitchFamily="34" charset="0"/>
              </a:rPr>
              <a:t>d</a:t>
            </a:r>
            <a:endParaRPr lang="en-US" sz="6400"/>
          </a:p>
        </p:txBody>
      </p:sp>
      <p:sp>
        <p:nvSpPr>
          <p:cNvPr id="38" name="Oval 37"/>
          <p:cNvSpPr/>
          <p:nvPr/>
        </p:nvSpPr>
        <p:spPr>
          <a:xfrm>
            <a:off x="19295675" y="3415677"/>
            <a:ext cx="408780" cy="371618"/>
          </a:xfrm>
          <a:prstGeom prst="ellipse">
            <a:avLst/>
          </a:pr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9" name="Oval 38"/>
          <p:cNvSpPr/>
          <p:nvPr/>
        </p:nvSpPr>
        <p:spPr>
          <a:xfrm>
            <a:off x="21277802" y="5497624"/>
            <a:ext cx="449658" cy="408780"/>
          </a:xfrm>
          <a:prstGeom prst="ellipse">
            <a:avLst/>
          </a:prstGeom>
          <a:solidFill>
            <a:schemeClr val="accent3">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0" name="Oval 39"/>
          <p:cNvSpPr/>
          <p:nvPr/>
        </p:nvSpPr>
        <p:spPr>
          <a:xfrm>
            <a:off x="19958396" y="3582955"/>
            <a:ext cx="1557314" cy="1557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a:latin typeface="dt-technology-03" panose="02000509000000000000" pitchFamily="49" charset="0"/>
                <a:cs typeface="Arial" panose="020B0604020202020204" pitchFamily="34" charset="0"/>
              </a:rPr>
              <a:t>K</a:t>
            </a:r>
            <a:endParaRPr lang="en-US" sz="5600"/>
          </a:p>
        </p:txBody>
      </p:sp>
      <p:sp>
        <p:nvSpPr>
          <p:cNvPr id="41" name="Rectangle 40"/>
          <p:cNvSpPr/>
          <p:nvPr/>
        </p:nvSpPr>
        <p:spPr>
          <a:xfrm>
            <a:off x="14831642" y="8890104"/>
            <a:ext cx="8576278" cy="2554545"/>
          </a:xfrm>
          <a:prstGeom prst="rect">
            <a:avLst/>
          </a:prstGeom>
        </p:spPr>
        <p:txBody>
          <a:bodyPr wrap="square">
            <a:spAutoFit/>
          </a:bodyPr>
          <a:lstStyle/>
          <a:p>
            <a:pPr algn="r"/>
            <a:r>
              <a:rPr lang="en-US" sz="3200"/>
              <a:t>Etiam dignissim dolor sit amet dictum volutpat. Sed egestas egestas turpis, vitae accumsan nunc aliquam sed. In hac habitasse platea dictumst. Praesent lacus odio, sagittis et volutpat id, dignissim vitae arcu. </a:t>
            </a:r>
          </a:p>
        </p:txBody>
      </p:sp>
    </p:spTree>
    <p:extLst>
      <p:ext uri="{BB962C8B-B14F-4D97-AF65-F5344CB8AC3E}">
        <p14:creationId xmlns:p14="http://schemas.microsoft.com/office/powerpoint/2010/main" val="2582664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0-#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tgtEl>
                                          <p:spTgt spid="6"/>
                                        </p:tgtEl>
                                        <p:attrNameLst>
                                          <p:attrName>ppt_x</p:attrName>
                                        </p:attrNameLst>
                                      </p:cBhvr>
                                      <p:tavLst>
                                        <p:tav tm="0">
                                          <p:val>
                                            <p:strVal val="0-#ppt_w/2"/>
                                          </p:val>
                                        </p:tav>
                                        <p:tav tm="100000">
                                          <p:val>
                                            <p:strVal val="#ppt_x"/>
                                          </p:val>
                                        </p:tav>
                                      </p:tavLst>
                                    </p:anim>
                                    <p:anim calcmode="lin" valueType="num">
                                      <p:cBhvr additive="base">
                                        <p:cTn id="16" dur="100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000" fill="hold"/>
                                        <p:tgtEl>
                                          <p:spTgt spid="13"/>
                                        </p:tgtEl>
                                        <p:attrNameLst>
                                          <p:attrName>ppt_x</p:attrName>
                                        </p:attrNameLst>
                                      </p:cBhvr>
                                      <p:tavLst>
                                        <p:tav tm="0">
                                          <p:val>
                                            <p:strVal val="0-#ppt_w/2"/>
                                          </p:val>
                                        </p:tav>
                                        <p:tav tm="100000">
                                          <p:val>
                                            <p:strVal val="#ppt_x"/>
                                          </p:val>
                                        </p:tav>
                                      </p:tavLst>
                                    </p:anim>
                                    <p:anim calcmode="lin" valueType="num">
                                      <p:cBhvr additive="base">
                                        <p:cTn id="20" dur="10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1000" fill="hold"/>
                                        <p:tgtEl>
                                          <p:spTgt spid="14"/>
                                        </p:tgtEl>
                                        <p:attrNameLst>
                                          <p:attrName>ppt_x</p:attrName>
                                        </p:attrNameLst>
                                      </p:cBhvr>
                                      <p:tavLst>
                                        <p:tav tm="0">
                                          <p:val>
                                            <p:strVal val="0-#ppt_w/2"/>
                                          </p:val>
                                        </p:tav>
                                        <p:tav tm="100000">
                                          <p:val>
                                            <p:strVal val="#ppt_x"/>
                                          </p:val>
                                        </p:tav>
                                      </p:tavLst>
                                    </p:anim>
                                    <p:anim calcmode="lin" valueType="num">
                                      <p:cBhvr additive="base">
                                        <p:cTn id="24" dur="1000" fill="hold"/>
                                        <p:tgtEl>
                                          <p:spTgt spid="14"/>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1000" fill="hold"/>
                                        <p:tgtEl>
                                          <p:spTgt spid="15"/>
                                        </p:tgtEl>
                                        <p:attrNameLst>
                                          <p:attrName>ppt_x</p:attrName>
                                        </p:attrNameLst>
                                      </p:cBhvr>
                                      <p:tavLst>
                                        <p:tav tm="0">
                                          <p:val>
                                            <p:strVal val="0-#ppt_w/2"/>
                                          </p:val>
                                        </p:tav>
                                        <p:tav tm="100000">
                                          <p:val>
                                            <p:strVal val="#ppt_x"/>
                                          </p:val>
                                        </p:tav>
                                      </p:tavLst>
                                    </p:anim>
                                    <p:anim calcmode="lin" valueType="num">
                                      <p:cBhvr additive="base">
                                        <p:cTn id="28" dur="1000" fill="hold"/>
                                        <p:tgtEl>
                                          <p:spTgt spid="15"/>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1000" fill="hold"/>
                                        <p:tgtEl>
                                          <p:spTgt spid="10"/>
                                        </p:tgtEl>
                                        <p:attrNameLst>
                                          <p:attrName>ppt_x</p:attrName>
                                        </p:attrNameLst>
                                      </p:cBhvr>
                                      <p:tavLst>
                                        <p:tav tm="0">
                                          <p:val>
                                            <p:strVal val="0-#ppt_w/2"/>
                                          </p:val>
                                        </p:tav>
                                        <p:tav tm="100000">
                                          <p:val>
                                            <p:strVal val="#ppt_x"/>
                                          </p:val>
                                        </p:tav>
                                      </p:tavLst>
                                    </p:anim>
                                    <p:anim calcmode="lin" valueType="num">
                                      <p:cBhvr additive="base">
                                        <p:cTn id="32" dur="1000" fill="hold"/>
                                        <p:tgtEl>
                                          <p:spTgt spid="10"/>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0-#ppt_w/2"/>
                                          </p:val>
                                        </p:tav>
                                        <p:tav tm="100000">
                                          <p:val>
                                            <p:strVal val="#ppt_x"/>
                                          </p:val>
                                        </p:tav>
                                      </p:tavLst>
                                    </p:anim>
                                    <p:anim calcmode="lin" valueType="num">
                                      <p:cBhvr additive="base">
                                        <p:cTn id="36" dur="1000" fill="hold"/>
                                        <p:tgtEl>
                                          <p:spTgt spid="18"/>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0-#ppt_w/2"/>
                                          </p:val>
                                        </p:tav>
                                        <p:tav tm="100000">
                                          <p:val>
                                            <p:strVal val="#ppt_x"/>
                                          </p:val>
                                        </p:tav>
                                      </p:tavLst>
                                    </p:anim>
                                    <p:anim calcmode="lin" valueType="num">
                                      <p:cBhvr additive="base">
                                        <p:cTn id="40" dur="10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wipe(left)">
                                      <p:cBhvr>
                                        <p:cTn id="45" dur="500"/>
                                        <p:tgtEl>
                                          <p:spTgt spid="17"/>
                                        </p:tgtEl>
                                      </p:cBhvr>
                                    </p:animEffect>
                                  </p:childTnLst>
                                </p:cTn>
                              </p:par>
                              <p:par>
                                <p:cTn id="46" presetID="2" presetClass="entr" presetSubtype="4" decel="100000" fill="hold" grpId="0" nodeType="withEffect">
                                  <p:stCondLst>
                                    <p:cond delay="0"/>
                                  </p:stCondLst>
                                  <p:childTnLst>
                                    <p:set>
                                      <p:cBhvr>
                                        <p:cTn id="47" dur="1" fill="hold">
                                          <p:stCondLst>
                                            <p:cond delay="0"/>
                                          </p:stCondLst>
                                        </p:cTn>
                                        <p:tgtEl>
                                          <p:spTgt spid="24"/>
                                        </p:tgtEl>
                                        <p:attrNameLst>
                                          <p:attrName>style.visibility</p:attrName>
                                        </p:attrNameLst>
                                      </p:cBhvr>
                                      <p:to>
                                        <p:strVal val="visible"/>
                                      </p:to>
                                    </p:set>
                                    <p:anim calcmode="lin" valueType="num">
                                      <p:cBhvr additive="base">
                                        <p:cTn id="48" dur="1000" fill="hold"/>
                                        <p:tgtEl>
                                          <p:spTgt spid="24"/>
                                        </p:tgtEl>
                                        <p:attrNameLst>
                                          <p:attrName>ppt_x</p:attrName>
                                        </p:attrNameLst>
                                      </p:cBhvr>
                                      <p:tavLst>
                                        <p:tav tm="0">
                                          <p:val>
                                            <p:strVal val="#ppt_x"/>
                                          </p:val>
                                        </p:tav>
                                        <p:tav tm="100000">
                                          <p:val>
                                            <p:strVal val="#ppt_x"/>
                                          </p:val>
                                        </p:tav>
                                      </p:tavLst>
                                    </p:anim>
                                    <p:anim calcmode="lin" valueType="num">
                                      <p:cBhvr additive="base">
                                        <p:cTn id="49" dur="1000" fill="hold"/>
                                        <p:tgtEl>
                                          <p:spTgt spid="24"/>
                                        </p:tgtEl>
                                        <p:attrNameLst>
                                          <p:attrName>ppt_y</p:attrName>
                                        </p:attrNameLst>
                                      </p:cBhvr>
                                      <p:tavLst>
                                        <p:tav tm="0">
                                          <p:val>
                                            <p:strVal val="1+#ppt_h/2"/>
                                          </p:val>
                                        </p:tav>
                                        <p:tav tm="100000">
                                          <p:val>
                                            <p:strVal val="#ppt_y"/>
                                          </p:val>
                                        </p:tav>
                                      </p:tavLst>
                                    </p:anim>
                                  </p:childTnLst>
                                </p:cTn>
                              </p:par>
                              <p:par>
                                <p:cTn id="50" presetID="2" presetClass="entr" presetSubtype="4" decel="100000"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1000" fill="hold"/>
                                        <p:tgtEl>
                                          <p:spTgt spid="20"/>
                                        </p:tgtEl>
                                        <p:attrNameLst>
                                          <p:attrName>ppt_x</p:attrName>
                                        </p:attrNameLst>
                                      </p:cBhvr>
                                      <p:tavLst>
                                        <p:tav tm="0">
                                          <p:val>
                                            <p:strVal val="#ppt_x"/>
                                          </p:val>
                                        </p:tav>
                                        <p:tav tm="100000">
                                          <p:val>
                                            <p:strVal val="#ppt_x"/>
                                          </p:val>
                                        </p:tav>
                                      </p:tavLst>
                                    </p:anim>
                                    <p:anim calcmode="lin" valueType="num">
                                      <p:cBhvr additive="base">
                                        <p:cTn id="53" dur="1000" fill="hold"/>
                                        <p:tgtEl>
                                          <p:spTgt spid="20"/>
                                        </p:tgtEl>
                                        <p:attrNameLst>
                                          <p:attrName>ppt_y</p:attrName>
                                        </p:attrNameLst>
                                      </p:cBhvr>
                                      <p:tavLst>
                                        <p:tav tm="0">
                                          <p:val>
                                            <p:strVal val="1+#ppt_h/2"/>
                                          </p:val>
                                        </p:tav>
                                        <p:tav tm="100000">
                                          <p:val>
                                            <p:strVal val="#ppt_y"/>
                                          </p:val>
                                        </p:tav>
                                      </p:tavLst>
                                    </p:anim>
                                  </p:childTnLst>
                                </p:cTn>
                              </p:par>
                              <p:par>
                                <p:cTn id="54" presetID="2" presetClass="entr" presetSubtype="4" decel="100000" fill="hold" grpId="0" nodeType="with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1000" fill="hold"/>
                                        <p:tgtEl>
                                          <p:spTgt spid="21"/>
                                        </p:tgtEl>
                                        <p:attrNameLst>
                                          <p:attrName>ppt_x</p:attrName>
                                        </p:attrNameLst>
                                      </p:cBhvr>
                                      <p:tavLst>
                                        <p:tav tm="0">
                                          <p:val>
                                            <p:strVal val="#ppt_x"/>
                                          </p:val>
                                        </p:tav>
                                        <p:tav tm="100000">
                                          <p:val>
                                            <p:strVal val="#ppt_x"/>
                                          </p:val>
                                        </p:tav>
                                      </p:tavLst>
                                    </p:anim>
                                    <p:anim calcmode="lin" valueType="num">
                                      <p:cBhvr additive="base">
                                        <p:cTn id="57" dur="1000" fill="hold"/>
                                        <p:tgtEl>
                                          <p:spTgt spid="21"/>
                                        </p:tgtEl>
                                        <p:attrNameLst>
                                          <p:attrName>ppt_y</p:attrName>
                                        </p:attrNameLst>
                                      </p:cBhvr>
                                      <p:tavLst>
                                        <p:tav tm="0">
                                          <p:val>
                                            <p:strVal val="1+#ppt_h/2"/>
                                          </p:val>
                                        </p:tav>
                                        <p:tav tm="100000">
                                          <p:val>
                                            <p:strVal val="#ppt_y"/>
                                          </p:val>
                                        </p:tav>
                                      </p:tavLst>
                                    </p:anim>
                                  </p:childTnLst>
                                </p:cTn>
                              </p:par>
                              <p:par>
                                <p:cTn id="58" presetID="2" presetClass="entr" presetSubtype="4" decel="100000" fill="hold" grpId="0" nodeType="withEffect">
                                  <p:stCondLst>
                                    <p:cond delay="0"/>
                                  </p:stCondLst>
                                  <p:childTnLst>
                                    <p:set>
                                      <p:cBhvr>
                                        <p:cTn id="59" dur="1" fill="hold">
                                          <p:stCondLst>
                                            <p:cond delay="0"/>
                                          </p:stCondLst>
                                        </p:cTn>
                                        <p:tgtEl>
                                          <p:spTgt spid="22"/>
                                        </p:tgtEl>
                                        <p:attrNameLst>
                                          <p:attrName>style.visibility</p:attrName>
                                        </p:attrNameLst>
                                      </p:cBhvr>
                                      <p:to>
                                        <p:strVal val="visible"/>
                                      </p:to>
                                    </p:set>
                                    <p:anim calcmode="lin" valueType="num">
                                      <p:cBhvr additive="base">
                                        <p:cTn id="60" dur="1000" fill="hold"/>
                                        <p:tgtEl>
                                          <p:spTgt spid="22"/>
                                        </p:tgtEl>
                                        <p:attrNameLst>
                                          <p:attrName>ppt_x</p:attrName>
                                        </p:attrNameLst>
                                      </p:cBhvr>
                                      <p:tavLst>
                                        <p:tav tm="0">
                                          <p:val>
                                            <p:strVal val="#ppt_x"/>
                                          </p:val>
                                        </p:tav>
                                        <p:tav tm="100000">
                                          <p:val>
                                            <p:strVal val="#ppt_x"/>
                                          </p:val>
                                        </p:tav>
                                      </p:tavLst>
                                    </p:anim>
                                    <p:anim calcmode="lin" valueType="num">
                                      <p:cBhvr additive="base">
                                        <p:cTn id="61" dur="1000" fill="hold"/>
                                        <p:tgtEl>
                                          <p:spTgt spid="22"/>
                                        </p:tgtEl>
                                        <p:attrNameLst>
                                          <p:attrName>ppt_y</p:attrName>
                                        </p:attrNameLst>
                                      </p:cBhvr>
                                      <p:tavLst>
                                        <p:tav tm="0">
                                          <p:val>
                                            <p:strVal val="1+#ppt_h/2"/>
                                          </p:val>
                                        </p:tav>
                                        <p:tav tm="100000">
                                          <p:val>
                                            <p:strVal val="#ppt_y"/>
                                          </p:val>
                                        </p:tav>
                                      </p:tavLst>
                                    </p:anim>
                                  </p:childTnLst>
                                </p:cTn>
                              </p:par>
                              <p:par>
                                <p:cTn id="62" presetID="2" presetClass="entr" presetSubtype="4" decel="100000" fill="hold" grpId="0" nodeType="withEffect">
                                  <p:stCondLst>
                                    <p:cond delay="0"/>
                                  </p:stCondLst>
                                  <p:childTnLst>
                                    <p:set>
                                      <p:cBhvr>
                                        <p:cTn id="63" dur="1" fill="hold">
                                          <p:stCondLst>
                                            <p:cond delay="0"/>
                                          </p:stCondLst>
                                        </p:cTn>
                                        <p:tgtEl>
                                          <p:spTgt spid="23"/>
                                        </p:tgtEl>
                                        <p:attrNameLst>
                                          <p:attrName>style.visibility</p:attrName>
                                        </p:attrNameLst>
                                      </p:cBhvr>
                                      <p:to>
                                        <p:strVal val="visible"/>
                                      </p:to>
                                    </p:set>
                                    <p:anim calcmode="lin" valueType="num">
                                      <p:cBhvr additive="base">
                                        <p:cTn id="64" dur="1000" fill="hold"/>
                                        <p:tgtEl>
                                          <p:spTgt spid="23"/>
                                        </p:tgtEl>
                                        <p:attrNameLst>
                                          <p:attrName>ppt_x</p:attrName>
                                        </p:attrNameLst>
                                      </p:cBhvr>
                                      <p:tavLst>
                                        <p:tav tm="0">
                                          <p:val>
                                            <p:strVal val="#ppt_x"/>
                                          </p:val>
                                        </p:tav>
                                        <p:tav tm="100000">
                                          <p:val>
                                            <p:strVal val="#ppt_x"/>
                                          </p:val>
                                        </p:tav>
                                      </p:tavLst>
                                    </p:anim>
                                    <p:anim calcmode="lin" valueType="num">
                                      <p:cBhvr additive="base">
                                        <p:cTn id="65" dur="1000" fill="hold"/>
                                        <p:tgtEl>
                                          <p:spTgt spid="23"/>
                                        </p:tgtEl>
                                        <p:attrNameLst>
                                          <p:attrName>ppt_y</p:attrName>
                                        </p:attrNameLst>
                                      </p:cBhvr>
                                      <p:tavLst>
                                        <p:tav tm="0">
                                          <p:val>
                                            <p:strVal val="1+#ppt_h/2"/>
                                          </p:val>
                                        </p:tav>
                                        <p:tav tm="100000">
                                          <p:val>
                                            <p:strVal val="#ppt_y"/>
                                          </p:val>
                                        </p:tav>
                                      </p:tavLst>
                                    </p:anim>
                                  </p:childTnLst>
                                </p:cTn>
                              </p:par>
                              <p:par>
                                <p:cTn id="66" presetID="2" presetClass="entr" presetSubtype="4" decel="100000" fill="hold" grpId="0" nodeType="withEffect">
                                  <p:stCondLst>
                                    <p:cond delay="0"/>
                                  </p:stCondLst>
                                  <p:childTnLst>
                                    <p:set>
                                      <p:cBhvr>
                                        <p:cTn id="67" dur="1" fill="hold">
                                          <p:stCondLst>
                                            <p:cond delay="0"/>
                                          </p:stCondLst>
                                        </p:cTn>
                                        <p:tgtEl>
                                          <p:spTgt spid="25"/>
                                        </p:tgtEl>
                                        <p:attrNameLst>
                                          <p:attrName>style.visibility</p:attrName>
                                        </p:attrNameLst>
                                      </p:cBhvr>
                                      <p:to>
                                        <p:strVal val="visible"/>
                                      </p:to>
                                    </p:set>
                                    <p:anim calcmode="lin" valueType="num">
                                      <p:cBhvr additive="base">
                                        <p:cTn id="68" dur="1000" fill="hold"/>
                                        <p:tgtEl>
                                          <p:spTgt spid="25"/>
                                        </p:tgtEl>
                                        <p:attrNameLst>
                                          <p:attrName>ppt_x</p:attrName>
                                        </p:attrNameLst>
                                      </p:cBhvr>
                                      <p:tavLst>
                                        <p:tav tm="0">
                                          <p:val>
                                            <p:strVal val="#ppt_x"/>
                                          </p:val>
                                        </p:tav>
                                        <p:tav tm="100000">
                                          <p:val>
                                            <p:strVal val="#ppt_x"/>
                                          </p:val>
                                        </p:tav>
                                      </p:tavLst>
                                    </p:anim>
                                    <p:anim calcmode="lin" valueType="num">
                                      <p:cBhvr additive="base">
                                        <p:cTn id="69" dur="1000" fill="hold"/>
                                        <p:tgtEl>
                                          <p:spTgt spid="25"/>
                                        </p:tgtEl>
                                        <p:attrNameLst>
                                          <p:attrName>ppt_y</p:attrName>
                                        </p:attrNameLst>
                                      </p:cBhvr>
                                      <p:tavLst>
                                        <p:tav tm="0">
                                          <p:val>
                                            <p:strVal val="1+#ppt_h/2"/>
                                          </p:val>
                                        </p:tav>
                                        <p:tav tm="100000">
                                          <p:val>
                                            <p:strVal val="#ppt_y"/>
                                          </p:val>
                                        </p:tav>
                                      </p:tavLst>
                                    </p:anim>
                                  </p:childTnLst>
                                </p:cTn>
                              </p:par>
                              <p:par>
                                <p:cTn id="70" presetID="2" presetClass="entr" presetSubtype="4" decel="100000" fill="hold" grpId="0" nodeType="withEffect">
                                  <p:stCondLst>
                                    <p:cond delay="0"/>
                                  </p:stCondLst>
                                  <p:childTnLst>
                                    <p:set>
                                      <p:cBhvr>
                                        <p:cTn id="71" dur="1" fill="hold">
                                          <p:stCondLst>
                                            <p:cond delay="0"/>
                                          </p:stCondLst>
                                        </p:cTn>
                                        <p:tgtEl>
                                          <p:spTgt spid="26"/>
                                        </p:tgtEl>
                                        <p:attrNameLst>
                                          <p:attrName>style.visibility</p:attrName>
                                        </p:attrNameLst>
                                      </p:cBhvr>
                                      <p:to>
                                        <p:strVal val="visible"/>
                                      </p:to>
                                    </p:set>
                                    <p:anim calcmode="lin" valueType="num">
                                      <p:cBhvr additive="base">
                                        <p:cTn id="72" dur="1000" fill="hold"/>
                                        <p:tgtEl>
                                          <p:spTgt spid="26"/>
                                        </p:tgtEl>
                                        <p:attrNameLst>
                                          <p:attrName>ppt_x</p:attrName>
                                        </p:attrNameLst>
                                      </p:cBhvr>
                                      <p:tavLst>
                                        <p:tav tm="0">
                                          <p:val>
                                            <p:strVal val="#ppt_x"/>
                                          </p:val>
                                        </p:tav>
                                        <p:tav tm="100000">
                                          <p:val>
                                            <p:strVal val="#ppt_x"/>
                                          </p:val>
                                        </p:tav>
                                      </p:tavLst>
                                    </p:anim>
                                    <p:anim calcmode="lin" valueType="num">
                                      <p:cBhvr additive="base">
                                        <p:cTn id="73" dur="1000" fill="hold"/>
                                        <p:tgtEl>
                                          <p:spTgt spid="26"/>
                                        </p:tgtEl>
                                        <p:attrNameLst>
                                          <p:attrName>ppt_y</p:attrName>
                                        </p:attrNameLst>
                                      </p:cBhvr>
                                      <p:tavLst>
                                        <p:tav tm="0">
                                          <p:val>
                                            <p:strVal val="1+#ppt_h/2"/>
                                          </p:val>
                                        </p:tav>
                                        <p:tav tm="100000">
                                          <p:val>
                                            <p:strVal val="#ppt_y"/>
                                          </p:val>
                                        </p:tav>
                                      </p:tavLst>
                                    </p:anim>
                                  </p:childTnLst>
                                </p:cTn>
                              </p:par>
                              <p:par>
                                <p:cTn id="74" presetID="2" presetClass="entr" presetSubtype="4" decel="100000" fill="hold" grpId="0" nodeType="with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additive="base">
                                        <p:cTn id="76" dur="1000" fill="hold"/>
                                        <p:tgtEl>
                                          <p:spTgt spid="28"/>
                                        </p:tgtEl>
                                        <p:attrNameLst>
                                          <p:attrName>ppt_x</p:attrName>
                                        </p:attrNameLst>
                                      </p:cBhvr>
                                      <p:tavLst>
                                        <p:tav tm="0">
                                          <p:val>
                                            <p:strVal val="#ppt_x"/>
                                          </p:val>
                                        </p:tav>
                                        <p:tav tm="100000">
                                          <p:val>
                                            <p:strVal val="#ppt_x"/>
                                          </p:val>
                                        </p:tav>
                                      </p:tavLst>
                                    </p:anim>
                                    <p:anim calcmode="lin" valueType="num">
                                      <p:cBhvr additive="base">
                                        <p:cTn id="77" dur="1000" fill="hold"/>
                                        <p:tgtEl>
                                          <p:spTgt spid="28"/>
                                        </p:tgtEl>
                                        <p:attrNameLst>
                                          <p:attrName>ppt_y</p:attrName>
                                        </p:attrNameLst>
                                      </p:cBhvr>
                                      <p:tavLst>
                                        <p:tav tm="0">
                                          <p:val>
                                            <p:strVal val="1+#ppt_h/2"/>
                                          </p:val>
                                        </p:tav>
                                        <p:tav tm="100000">
                                          <p:val>
                                            <p:strVal val="#ppt_y"/>
                                          </p:val>
                                        </p:tav>
                                      </p:tavLst>
                                    </p:anim>
                                  </p:childTnLst>
                                </p:cTn>
                              </p:par>
                              <p:par>
                                <p:cTn id="78" presetID="2" presetClass="entr" presetSubtype="4" decel="100000" fill="hold" grpId="0" nodeType="withEffect">
                                  <p:stCondLst>
                                    <p:cond delay="0"/>
                                  </p:stCondLst>
                                  <p:childTnLst>
                                    <p:set>
                                      <p:cBhvr>
                                        <p:cTn id="79" dur="1" fill="hold">
                                          <p:stCondLst>
                                            <p:cond delay="0"/>
                                          </p:stCondLst>
                                        </p:cTn>
                                        <p:tgtEl>
                                          <p:spTgt spid="29"/>
                                        </p:tgtEl>
                                        <p:attrNameLst>
                                          <p:attrName>style.visibility</p:attrName>
                                        </p:attrNameLst>
                                      </p:cBhvr>
                                      <p:to>
                                        <p:strVal val="visible"/>
                                      </p:to>
                                    </p:set>
                                    <p:anim calcmode="lin" valueType="num">
                                      <p:cBhvr additive="base">
                                        <p:cTn id="80" dur="1000" fill="hold"/>
                                        <p:tgtEl>
                                          <p:spTgt spid="29"/>
                                        </p:tgtEl>
                                        <p:attrNameLst>
                                          <p:attrName>ppt_x</p:attrName>
                                        </p:attrNameLst>
                                      </p:cBhvr>
                                      <p:tavLst>
                                        <p:tav tm="0">
                                          <p:val>
                                            <p:strVal val="#ppt_x"/>
                                          </p:val>
                                        </p:tav>
                                        <p:tav tm="100000">
                                          <p:val>
                                            <p:strVal val="#ppt_x"/>
                                          </p:val>
                                        </p:tav>
                                      </p:tavLst>
                                    </p:anim>
                                    <p:anim calcmode="lin" valueType="num">
                                      <p:cBhvr additive="base">
                                        <p:cTn id="81" dur="10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22" presetClass="entr" presetSubtype="8" fill="hold" nodeType="click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wipe(left)">
                                      <p:cBhvr>
                                        <p:cTn id="86" dur="500"/>
                                        <p:tgtEl>
                                          <p:spTgt spid="30"/>
                                        </p:tgtEl>
                                      </p:cBhvr>
                                    </p:animEffect>
                                  </p:childTnLst>
                                </p:cTn>
                              </p:par>
                              <p:par>
                                <p:cTn id="87" presetID="2" presetClass="entr" presetSubtype="2" decel="100000" fill="hold" grpId="0" nodeType="withEffect">
                                  <p:stCondLst>
                                    <p:cond delay="0"/>
                                  </p:stCondLst>
                                  <p:childTnLst>
                                    <p:set>
                                      <p:cBhvr>
                                        <p:cTn id="88" dur="1" fill="hold">
                                          <p:stCondLst>
                                            <p:cond delay="0"/>
                                          </p:stCondLst>
                                        </p:cTn>
                                        <p:tgtEl>
                                          <p:spTgt spid="32"/>
                                        </p:tgtEl>
                                        <p:attrNameLst>
                                          <p:attrName>style.visibility</p:attrName>
                                        </p:attrNameLst>
                                      </p:cBhvr>
                                      <p:to>
                                        <p:strVal val="visible"/>
                                      </p:to>
                                    </p:set>
                                    <p:anim calcmode="lin" valueType="num">
                                      <p:cBhvr additive="base">
                                        <p:cTn id="89" dur="1000" fill="hold"/>
                                        <p:tgtEl>
                                          <p:spTgt spid="32"/>
                                        </p:tgtEl>
                                        <p:attrNameLst>
                                          <p:attrName>ppt_x</p:attrName>
                                        </p:attrNameLst>
                                      </p:cBhvr>
                                      <p:tavLst>
                                        <p:tav tm="0">
                                          <p:val>
                                            <p:strVal val="1+#ppt_w/2"/>
                                          </p:val>
                                        </p:tav>
                                        <p:tav tm="100000">
                                          <p:val>
                                            <p:strVal val="#ppt_x"/>
                                          </p:val>
                                        </p:tav>
                                      </p:tavLst>
                                    </p:anim>
                                    <p:anim calcmode="lin" valueType="num">
                                      <p:cBhvr additive="base">
                                        <p:cTn id="90" dur="1000" fill="hold"/>
                                        <p:tgtEl>
                                          <p:spTgt spid="32"/>
                                        </p:tgtEl>
                                        <p:attrNameLst>
                                          <p:attrName>ppt_y</p:attrName>
                                        </p:attrNameLst>
                                      </p:cBhvr>
                                      <p:tavLst>
                                        <p:tav tm="0">
                                          <p:val>
                                            <p:strVal val="#ppt_y"/>
                                          </p:val>
                                        </p:tav>
                                        <p:tav tm="100000">
                                          <p:val>
                                            <p:strVal val="#ppt_y"/>
                                          </p:val>
                                        </p:tav>
                                      </p:tavLst>
                                    </p:anim>
                                  </p:childTnLst>
                                </p:cTn>
                              </p:par>
                              <p:par>
                                <p:cTn id="91" presetID="2" presetClass="entr" presetSubtype="2" decel="100000" fill="hold" grpId="0" nodeType="withEffect">
                                  <p:stCondLst>
                                    <p:cond delay="0"/>
                                  </p:stCondLst>
                                  <p:childTnLst>
                                    <p:set>
                                      <p:cBhvr>
                                        <p:cTn id="92" dur="1" fill="hold">
                                          <p:stCondLst>
                                            <p:cond delay="0"/>
                                          </p:stCondLst>
                                        </p:cTn>
                                        <p:tgtEl>
                                          <p:spTgt spid="33"/>
                                        </p:tgtEl>
                                        <p:attrNameLst>
                                          <p:attrName>style.visibility</p:attrName>
                                        </p:attrNameLst>
                                      </p:cBhvr>
                                      <p:to>
                                        <p:strVal val="visible"/>
                                      </p:to>
                                    </p:set>
                                    <p:anim calcmode="lin" valueType="num">
                                      <p:cBhvr additive="base">
                                        <p:cTn id="93" dur="1000" fill="hold"/>
                                        <p:tgtEl>
                                          <p:spTgt spid="33"/>
                                        </p:tgtEl>
                                        <p:attrNameLst>
                                          <p:attrName>ppt_x</p:attrName>
                                        </p:attrNameLst>
                                      </p:cBhvr>
                                      <p:tavLst>
                                        <p:tav tm="0">
                                          <p:val>
                                            <p:strVal val="1+#ppt_w/2"/>
                                          </p:val>
                                        </p:tav>
                                        <p:tav tm="100000">
                                          <p:val>
                                            <p:strVal val="#ppt_x"/>
                                          </p:val>
                                        </p:tav>
                                      </p:tavLst>
                                    </p:anim>
                                    <p:anim calcmode="lin" valueType="num">
                                      <p:cBhvr additive="base">
                                        <p:cTn id="94" dur="1000" fill="hold"/>
                                        <p:tgtEl>
                                          <p:spTgt spid="33"/>
                                        </p:tgtEl>
                                        <p:attrNameLst>
                                          <p:attrName>ppt_y</p:attrName>
                                        </p:attrNameLst>
                                      </p:cBhvr>
                                      <p:tavLst>
                                        <p:tav tm="0">
                                          <p:val>
                                            <p:strVal val="#ppt_y"/>
                                          </p:val>
                                        </p:tav>
                                        <p:tav tm="100000">
                                          <p:val>
                                            <p:strVal val="#ppt_y"/>
                                          </p:val>
                                        </p:tav>
                                      </p:tavLst>
                                    </p:anim>
                                  </p:childTnLst>
                                </p:cTn>
                              </p:par>
                              <p:par>
                                <p:cTn id="95" presetID="2" presetClass="entr" presetSubtype="2" decel="100000" fill="hold" grpId="0" nodeType="with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additive="base">
                                        <p:cTn id="97" dur="1000" fill="hold"/>
                                        <p:tgtEl>
                                          <p:spTgt spid="34"/>
                                        </p:tgtEl>
                                        <p:attrNameLst>
                                          <p:attrName>ppt_x</p:attrName>
                                        </p:attrNameLst>
                                      </p:cBhvr>
                                      <p:tavLst>
                                        <p:tav tm="0">
                                          <p:val>
                                            <p:strVal val="1+#ppt_w/2"/>
                                          </p:val>
                                        </p:tav>
                                        <p:tav tm="100000">
                                          <p:val>
                                            <p:strVal val="#ppt_x"/>
                                          </p:val>
                                        </p:tav>
                                      </p:tavLst>
                                    </p:anim>
                                    <p:anim calcmode="lin" valueType="num">
                                      <p:cBhvr additive="base">
                                        <p:cTn id="98" dur="1000" fill="hold"/>
                                        <p:tgtEl>
                                          <p:spTgt spid="34"/>
                                        </p:tgtEl>
                                        <p:attrNameLst>
                                          <p:attrName>ppt_y</p:attrName>
                                        </p:attrNameLst>
                                      </p:cBhvr>
                                      <p:tavLst>
                                        <p:tav tm="0">
                                          <p:val>
                                            <p:strVal val="#ppt_y"/>
                                          </p:val>
                                        </p:tav>
                                        <p:tav tm="100000">
                                          <p:val>
                                            <p:strVal val="#ppt_y"/>
                                          </p:val>
                                        </p:tav>
                                      </p:tavLst>
                                    </p:anim>
                                  </p:childTnLst>
                                </p:cTn>
                              </p:par>
                              <p:par>
                                <p:cTn id="99" presetID="2" presetClass="entr" presetSubtype="2" decel="100000" fill="hold" grpId="0" nodeType="withEffect">
                                  <p:stCondLst>
                                    <p:cond delay="0"/>
                                  </p:stCondLst>
                                  <p:childTnLst>
                                    <p:set>
                                      <p:cBhvr>
                                        <p:cTn id="100" dur="1" fill="hold">
                                          <p:stCondLst>
                                            <p:cond delay="0"/>
                                          </p:stCondLst>
                                        </p:cTn>
                                        <p:tgtEl>
                                          <p:spTgt spid="35"/>
                                        </p:tgtEl>
                                        <p:attrNameLst>
                                          <p:attrName>style.visibility</p:attrName>
                                        </p:attrNameLst>
                                      </p:cBhvr>
                                      <p:to>
                                        <p:strVal val="visible"/>
                                      </p:to>
                                    </p:set>
                                    <p:anim calcmode="lin" valueType="num">
                                      <p:cBhvr additive="base">
                                        <p:cTn id="101" dur="1000" fill="hold"/>
                                        <p:tgtEl>
                                          <p:spTgt spid="35"/>
                                        </p:tgtEl>
                                        <p:attrNameLst>
                                          <p:attrName>ppt_x</p:attrName>
                                        </p:attrNameLst>
                                      </p:cBhvr>
                                      <p:tavLst>
                                        <p:tav tm="0">
                                          <p:val>
                                            <p:strVal val="1+#ppt_w/2"/>
                                          </p:val>
                                        </p:tav>
                                        <p:tav tm="100000">
                                          <p:val>
                                            <p:strVal val="#ppt_x"/>
                                          </p:val>
                                        </p:tav>
                                      </p:tavLst>
                                    </p:anim>
                                    <p:anim calcmode="lin" valueType="num">
                                      <p:cBhvr additive="base">
                                        <p:cTn id="102" dur="1000" fill="hold"/>
                                        <p:tgtEl>
                                          <p:spTgt spid="35"/>
                                        </p:tgtEl>
                                        <p:attrNameLst>
                                          <p:attrName>ppt_y</p:attrName>
                                        </p:attrNameLst>
                                      </p:cBhvr>
                                      <p:tavLst>
                                        <p:tav tm="0">
                                          <p:val>
                                            <p:strVal val="#ppt_y"/>
                                          </p:val>
                                        </p:tav>
                                        <p:tav tm="100000">
                                          <p:val>
                                            <p:strVal val="#ppt_y"/>
                                          </p:val>
                                        </p:tav>
                                      </p:tavLst>
                                    </p:anim>
                                  </p:childTnLst>
                                </p:cTn>
                              </p:par>
                              <p:par>
                                <p:cTn id="103" presetID="2" presetClass="entr" presetSubtype="2" decel="100000" fill="hold" grpId="0" nodeType="withEffect">
                                  <p:stCondLst>
                                    <p:cond delay="0"/>
                                  </p:stCondLst>
                                  <p:childTnLst>
                                    <p:set>
                                      <p:cBhvr>
                                        <p:cTn id="104" dur="1" fill="hold">
                                          <p:stCondLst>
                                            <p:cond delay="0"/>
                                          </p:stCondLst>
                                        </p:cTn>
                                        <p:tgtEl>
                                          <p:spTgt spid="36"/>
                                        </p:tgtEl>
                                        <p:attrNameLst>
                                          <p:attrName>style.visibility</p:attrName>
                                        </p:attrNameLst>
                                      </p:cBhvr>
                                      <p:to>
                                        <p:strVal val="visible"/>
                                      </p:to>
                                    </p:set>
                                    <p:anim calcmode="lin" valueType="num">
                                      <p:cBhvr additive="base">
                                        <p:cTn id="105" dur="1000" fill="hold"/>
                                        <p:tgtEl>
                                          <p:spTgt spid="36"/>
                                        </p:tgtEl>
                                        <p:attrNameLst>
                                          <p:attrName>ppt_x</p:attrName>
                                        </p:attrNameLst>
                                      </p:cBhvr>
                                      <p:tavLst>
                                        <p:tav tm="0">
                                          <p:val>
                                            <p:strVal val="1+#ppt_w/2"/>
                                          </p:val>
                                        </p:tav>
                                        <p:tav tm="100000">
                                          <p:val>
                                            <p:strVal val="#ppt_x"/>
                                          </p:val>
                                        </p:tav>
                                      </p:tavLst>
                                    </p:anim>
                                    <p:anim calcmode="lin" valueType="num">
                                      <p:cBhvr additive="base">
                                        <p:cTn id="106" dur="1000" fill="hold"/>
                                        <p:tgtEl>
                                          <p:spTgt spid="36"/>
                                        </p:tgtEl>
                                        <p:attrNameLst>
                                          <p:attrName>ppt_y</p:attrName>
                                        </p:attrNameLst>
                                      </p:cBhvr>
                                      <p:tavLst>
                                        <p:tav tm="0">
                                          <p:val>
                                            <p:strVal val="#ppt_y"/>
                                          </p:val>
                                        </p:tav>
                                        <p:tav tm="100000">
                                          <p:val>
                                            <p:strVal val="#ppt_y"/>
                                          </p:val>
                                        </p:tav>
                                      </p:tavLst>
                                    </p:anim>
                                  </p:childTnLst>
                                </p:cTn>
                              </p:par>
                              <p:par>
                                <p:cTn id="107" presetID="2" presetClass="entr" presetSubtype="2" decel="100000" fill="hold" grpId="0" nodeType="withEffect">
                                  <p:stCondLst>
                                    <p:cond delay="0"/>
                                  </p:stCondLst>
                                  <p:childTnLst>
                                    <p:set>
                                      <p:cBhvr>
                                        <p:cTn id="108" dur="1" fill="hold">
                                          <p:stCondLst>
                                            <p:cond delay="0"/>
                                          </p:stCondLst>
                                        </p:cTn>
                                        <p:tgtEl>
                                          <p:spTgt spid="37"/>
                                        </p:tgtEl>
                                        <p:attrNameLst>
                                          <p:attrName>style.visibility</p:attrName>
                                        </p:attrNameLst>
                                      </p:cBhvr>
                                      <p:to>
                                        <p:strVal val="visible"/>
                                      </p:to>
                                    </p:set>
                                    <p:anim calcmode="lin" valueType="num">
                                      <p:cBhvr additive="base">
                                        <p:cTn id="109" dur="1000" fill="hold"/>
                                        <p:tgtEl>
                                          <p:spTgt spid="37"/>
                                        </p:tgtEl>
                                        <p:attrNameLst>
                                          <p:attrName>ppt_x</p:attrName>
                                        </p:attrNameLst>
                                      </p:cBhvr>
                                      <p:tavLst>
                                        <p:tav tm="0">
                                          <p:val>
                                            <p:strVal val="1+#ppt_w/2"/>
                                          </p:val>
                                        </p:tav>
                                        <p:tav tm="100000">
                                          <p:val>
                                            <p:strVal val="#ppt_x"/>
                                          </p:val>
                                        </p:tav>
                                      </p:tavLst>
                                    </p:anim>
                                    <p:anim calcmode="lin" valueType="num">
                                      <p:cBhvr additive="base">
                                        <p:cTn id="110" dur="1000" fill="hold"/>
                                        <p:tgtEl>
                                          <p:spTgt spid="37"/>
                                        </p:tgtEl>
                                        <p:attrNameLst>
                                          <p:attrName>ppt_y</p:attrName>
                                        </p:attrNameLst>
                                      </p:cBhvr>
                                      <p:tavLst>
                                        <p:tav tm="0">
                                          <p:val>
                                            <p:strVal val="#ppt_y"/>
                                          </p:val>
                                        </p:tav>
                                        <p:tav tm="100000">
                                          <p:val>
                                            <p:strVal val="#ppt_y"/>
                                          </p:val>
                                        </p:tav>
                                      </p:tavLst>
                                    </p:anim>
                                  </p:childTnLst>
                                </p:cTn>
                              </p:par>
                              <p:par>
                                <p:cTn id="111" presetID="2" presetClass="entr" presetSubtype="2" decel="100000" fill="hold" grpId="0" nodeType="withEffect">
                                  <p:stCondLst>
                                    <p:cond delay="0"/>
                                  </p:stCondLst>
                                  <p:childTnLst>
                                    <p:set>
                                      <p:cBhvr>
                                        <p:cTn id="112" dur="1" fill="hold">
                                          <p:stCondLst>
                                            <p:cond delay="0"/>
                                          </p:stCondLst>
                                        </p:cTn>
                                        <p:tgtEl>
                                          <p:spTgt spid="38"/>
                                        </p:tgtEl>
                                        <p:attrNameLst>
                                          <p:attrName>style.visibility</p:attrName>
                                        </p:attrNameLst>
                                      </p:cBhvr>
                                      <p:to>
                                        <p:strVal val="visible"/>
                                      </p:to>
                                    </p:set>
                                    <p:anim calcmode="lin" valueType="num">
                                      <p:cBhvr additive="base">
                                        <p:cTn id="113" dur="1000" fill="hold"/>
                                        <p:tgtEl>
                                          <p:spTgt spid="38"/>
                                        </p:tgtEl>
                                        <p:attrNameLst>
                                          <p:attrName>ppt_x</p:attrName>
                                        </p:attrNameLst>
                                      </p:cBhvr>
                                      <p:tavLst>
                                        <p:tav tm="0">
                                          <p:val>
                                            <p:strVal val="1+#ppt_w/2"/>
                                          </p:val>
                                        </p:tav>
                                        <p:tav tm="100000">
                                          <p:val>
                                            <p:strVal val="#ppt_x"/>
                                          </p:val>
                                        </p:tav>
                                      </p:tavLst>
                                    </p:anim>
                                    <p:anim calcmode="lin" valueType="num">
                                      <p:cBhvr additive="base">
                                        <p:cTn id="114" dur="1000" fill="hold"/>
                                        <p:tgtEl>
                                          <p:spTgt spid="38"/>
                                        </p:tgtEl>
                                        <p:attrNameLst>
                                          <p:attrName>ppt_y</p:attrName>
                                        </p:attrNameLst>
                                      </p:cBhvr>
                                      <p:tavLst>
                                        <p:tav tm="0">
                                          <p:val>
                                            <p:strVal val="#ppt_y"/>
                                          </p:val>
                                        </p:tav>
                                        <p:tav tm="100000">
                                          <p:val>
                                            <p:strVal val="#ppt_y"/>
                                          </p:val>
                                        </p:tav>
                                      </p:tavLst>
                                    </p:anim>
                                  </p:childTnLst>
                                </p:cTn>
                              </p:par>
                              <p:par>
                                <p:cTn id="115" presetID="2" presetClass="entr" presetSubtype="2" decel="100000" fill="hold" grpId="0" nodeType="withEffect">
                                  <p:stCondLst>
                                    <p:cond delay="0"/>
                                  </p:stCondLst>
                                  <p:childTnLst>
                                    <p:set>
                                      <p:cBhvr>
                                        <p:cTn id="116" dur="1" fill="hold">
                                          <p:stCondLst>
                                            <p:cond delay="0"/>
                                          </p:stCondLst>
                                        </p:cTn>
                                        <p:tgtEl>
                                          <p:spTgt spid="39"/>
                                        </p:tgtEl>
                                        <p:attrNameLst>
                                          <p:attrName>style.visibility</p:attrName>
                                        </p:attrNameLst>
                                      </p:cBhvr>
                                      <p:to>
                                        <p:strVal val="visible"/>
                                      </p:to>
                                    </p:set>
                                    <p:anim calcmode="lin" valueType="num">
                                      <p:cBhvr additive="base">
                                        <p:cTn id="117" dur="1000" fill="hold"/>
                                        <p:tgtEl>
                                          <p:spTgt spid="39"/>
                                        </p:tgtEl>
                                        <p:attrNameLst>
                                          <p:attrName>ppt_x</p:attrName>
                                        </p:attrNameLst>
                                      </p:cBhvr>
                                      <p:tavLst>
                                        <p:tav tm="0">
                                          <p:val>
                                            <p:strVal val="1+#ppt_w/2"/>
                                          </p:val>
                                        </p:tav>
                                        <p:tav tm="100000">
                                          <p:val>
                                            <p:strVal val="#ppt_x"/>
                                          </p:val>
                                        </p:tav>
                                      </p:tavLst>
                                    </p:anim>
                                    <p:anim calcmode="lin" valueType="num">
                                      <p:cBhvr additive="base">
                                        <p:cTn id="118" dur="1000" fill="hold"/>
                                        <p:tgtEl>
                                          <p:spTgt spid="39"/>
                                        </p:tgtEl>
                                        <p:attrNameLst>
                                          <p:attrName>ppt_y</p:attrName>
                                        </p:attrNameLst>
                                      </p:cBhvr>
                                      <p:tavLst>
                                        <p:tav tm="0">
                                          <p:val>
                                            <p:strVal val="#ppt_y"/>
                                          </p:val>
                                        </p:tav>
                                        <p:tav tm="100000">
                                          <p:val>
                                            <p:strVal val="#ppt_y"/>
                                          </p:val>
                                        </p:tav>
                                      </p:tavLst>
                                    </p:anim>
                                  </p:childTnLst>
                                </p:cTn>
                              </p:par>
                              <p:par>
                                <p:cTn id="119" presetID="2" presetClass="entr" presetSubtype="2" decel="100000" fill="hold" grpId="0" nodeType="withEffect">
                                  <p:stCondLst>
                                    <p:cond delay="0"/>
                                  </p:stCondLst>
                                  <p:childTnLst>
                                    <p:set>
                                      <p:cBhvr>
                                        <p:cTn id="120" dur="1" fill="hold">
                                          <p:stCondLst>
                                            <p:cond delay="0"/>
                                          </p:stCondLst>
                                        </p:cTn>
                                        <p:tgtEl>
                                          <p:spTgt spid="40"/>
                                        </p:tgtEl>
                                        <p:attrNameLst>
                                          <p:attrName>style.visibility</p:attrName>
                                        </p:attrNameLst>
                                      </p:cBhvr>
                                      <p:to>
                                        <p:strVal val="visible"/>
                                      </p:to>
                                    </p:set>
                                    <p:anim calcmode="lin" valueType="num">
                                      <p:cBhvr additive="base">
                                        <p:cTn id="121" dur="1000" fill="hold"/>
                                        <p:tgtEl>
                                          <p:spTgt spid="40"/>
                                        </p:tgtEl>
                                        <p:attrNameLst>
                                          <p:attrName>ppt_x</p:attrName>
                                        </p:attrNameLst>
                                      </p:cBhvr>
                                      <p:tavLst>
                                        <p:tav tm="0">
                                          <p:val>
                                            <p:strVal val="1+#ppt_w/2"/>
                                          </p:val>
                                        </p:tav>
                                        <p:tav tm="100000">
                                          <p:val>
                                            <p:strVal val="#ppt_x"/>
                                          </p:val>
                                        </p:tav>
                                      </p:tavLst>
                                    </p:anim>
                                    <p:anim calcmode="lin" valueType="num">
                                      <p:cBhvr additive="base">
                                        <p:cTn id="122" dur="1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8" grpId="0" animBg="1"/>
      <p:bldP spid="9" grpId="0" animBg="1"/>
      <p:bldP spid="6" grpId="0" animBg="1"/>
      <p:bldP spid="13" grpId="0" animBg="1"/>
      <p:bldP spid="14" grpId="0" animBg="1"/>
      <p:bldP spid="15" grpId="0" animBg="1"/>
      <p:bldP spid="10" grpId="0" animBg="1"/>
      <p:bldP spid="18" grpId="0" animBg="1"/>
      <p:bldP spid="19" grpId="0" animBg="1"/>
      <p:bldP spid="20" grpId="0" animBg="1"/>
      <p:bldP spid="21" grpId="0" animBg="1"/>
      <p:bldP spid="22" grpId="0" animBg="1"/>
      <p:bldP spid="23" grpId="0" animBg="1"/>
      <p:bldP spid="25" grpId="0" animBg="1"/>
      <p:bldP spid="26" grpId="0" animBg="1"/>
      <p:bldP spid="28" grpId="0" animBg="1"/>
      <p:bldP spid="29" grpId="0" animBg="1"/>
      <p:bldP spid="32" grpId="0" animBg="1"/>
      <p:bldP spid="33" grpId="0" animBg="1"/>
      <p:bldP spid="34" grpId="0" animBg="1"/>
      <p:bldP spid="35" grpId="0" animBg="1"/>
      <p:bldP spid="36" grpId="0" animBg="1"/>
      <p:bldP spid="37" grpId="0" animBg="1"/>
      <p:bldP spid="38" grpId="0" animBg="1"/>
      <p:bldP spid="39" grpId="0" animBg="1"/>
      <p:bldP spid="40"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0" name="Rectangle 19"/>
          <p:cNvSpPr/>
          <p:nvPr/>
        </p:nvSpPr>
        <p:spPr>
          <a:xfrm rot="5400000">
            <a:off x="11190780" y="1561592"/>
            <a:ext cx="2005614" cy="18401504"/>
          </a:xfrm>
          <a:prstGeom prst="rect">
            <a:avLst/>
          </a:prstGeom>
          <a:solidFill>
            <a:schemeClr val="bg1">
              <a:lumMod val="90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2" name="Rectangle 11"/>
          <p:cNvSpPr/>
          <p:nvPr/>
        </p:nvSpPr>
        <p:spPr>
          <a:xfrm>
            <a:off x="0" y="2521846"/>
            <a:ext cx="24387175" cy="663843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 name="Oval 5"/>
          <p:cNvSpPr/>
          <p:nvPr/>
        </p:nvSpPr>
        <p:spPr>
          <a:xfrm flipH="1">
            <a:off x="2476381" y="3231268"/>
            <a:ext cx="5349924" cy="5349924"/>
          </a:xfrm>
          <a:prstGeom prst="ellipse">
            <a:avLst/>
          </a:prstGeom>
          <a:solidFill>
            <a:schemeClr val="accent1">
              <a:alpha val="51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8" name="Oval 7"/>
          <p:cNvSpPr/>
          <p:nvPr/>
        </p:nvSpPr>
        <p:spPr>
          <a:xfrm flipH="1">
            <a:off x="7171211" y="3231268"/>
            <a:ext cx="5349924" cy="5349924"/>
          </a:xfrm>
          <a:prstGeom prst="ellipse">
            <a:avLst/>
          </a:prstGeom>
          <a:solidFill>
            <a:schemeClr val="accent2">
              <a:alpha val="51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Oval 8"/>
          <p:cNvSpPr/>
          <p:nvPr/>
        </p:nvSpPr>
        <p:spPr>
          <a:xfrm flipH="1">
            <a:off x="11866041" y="3231268"/>
            <a:ext cx="5349924" cy="5349924"/>
          </a:xfrm>
          <a:prstGeom prst="ellipse">
            <a:avLst/>
          </a:prstGeom>
          <a:solidFill>
            <a:schemeClr val="accent3">
              <a:alpha val="5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Oval 9"/>
          <p:cNvSpPr/>
          <p:nvPr/>
        </p:nvSpPr>
        <p:spPr>
          <a:xfrm flipH="1">
            <a:off x="16560871" y="3231268"/>
            <a:ext cx="5349924" cy="5349924"/>
          </a:xfrm>
          <a:prstGeom prst="ellipse">
            <a:avLst/>
          </a:prstGeom>
          <a:solidFill>
            <a:schemeClr val="accent4">
              <a:alpha val="51000"/>
            </a:scheme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4" name="Title 1"/>
          <p:cNvSpPr txBox="1">
            <a:spLocks/>
          </p:cNvSpPr>
          <p:nvPr/>
        </p:nvSpPr>
        <p:spPr>
          <a:xfrm>
            <a:off x="7323596" y="517757"/>
            <a:ext cx="9739986"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dirty="0">
                <a:solidFill>
                  <a:schemeClr val="tx1">
                    <a:lumMod val="90000"/>
                    <a:lumOff val="10000"/>
                  </a:schemeClr>
                </a:solidFill>
                <a:latin typeface="+mn-lt"/>
              </a:rPr>
              <a:t>Creative Design</a:t>
            </a:r>
          </a:p>
          <a:p>
            <a:pPr algn="ctr"/>
            <a:r>
              <a:rPr lang="en-US" sz="3200" dirty="0">
                <a:solidFill>
                  <a:schemeClr val="tx1">
                    <a:lumMod val="90000"/>
                    <a:lumOff val="10000"/>
                  </a:schemeClr>
                </a:solidFill>
                <a:latin typeface="+mn-lt"/>
              </a:rPr>
              <a:t>Change font icons, no lose animation</a:t>
            </a:r>
          </a:p>
          <a:p>
            <a:pPr algn="ctr"/>
            <a:endParaRPr lang="en-US" sz="6400" dirty="0">
              <a:solidFill>
                <a:schemeClr val="tx1">
                  <a:lumMod val="90000"/>
                  <a:lumOff val="10000"/>
                </a:schemeClr>
              </a:solidFill>
              <a:latin typeface="+mn-lt"/>
            </a:endParaRPr>
          </a:p>
        </p:txBody>
      </p:sp>
      <p:sp>
        <p:nvSpPr>
          <p:cNvPr id="15" name="Rectangle 14"/>
          <p:cNvSpPr/>
          <p:nvPr/>
        </p:nvSpPr>
        <p:spPr>
          <a:xfrm>
            <a:off x="2488059" y="10070314"/>
            <a:ext cx="5326568" cy="1352293"/>
          </a:xfrm>
          <a:prstGeom prst="rect">
            <a:avLst/>
          </a:prstGeom>
        </p:spPr>
        <p:txBody>
          <a:bodyPr wrap="square">
            <a:spAutoFit/>
          </a:bodyPr>
          <a:lstStyle/>
          <a:p>
            <a:pPr algn="ctr">
              <a:lnSpc>
                <a:spcPct val="89000"/>
              </a:lnSpc>
            </a:pPr>
            <a:r>
              <a:rPr lang="en-US" sz="4400"/>
              <a:t>Key Point</a:t>
            </a:r>
            <a:endParaRPr lang="en-US" sz="2800"/>
          </a:p>
          <a:p>
            <a:pPr algn="ctr">
              <a:lnSpc>
                <a:spcPct val="89000"/>
              </a:lnSpc>
            </a:pPr>
            <a:r>
              <a:rPr lang="en-US" sz="2400"/>
              <a:t>Lorem ipsum dolor sit amet, consectetur adipiscing elit</a:t>
            </a:r>
          </a:p>
        </p:txBody>
      </p:sp>
      <p:sp>
        <p:nvSpPr>
          <p:cNvPr id="16" name="Rectangle 15"/>
          <p:cNvSpPr/>
          <p:nvPr/>
        </p:nvSpPr>
        <p:spPr>
          <a:xfrm>
            <a:off x="7182889" y="10070314"/>
            <a:ext cx="5326568" cy="1352293"/>
          </a:xfrm>
          <a:prstGeom prst="rect">
            <a:avLst/>
          </a:prstGeom>
        </p:spPr>
        <p:txBody>
          <a:bodyPr wrap="square">
            <a:spAutoFit/>
          </a:bodyPr>
          <a:lstStyle/>
          <a:p>
            <a:pPr algn="ctr">
              <a:lnSpc>
                <a:spcPct val="89000"/>
              </a:lnSpc>
            </a:pPr>
            <a:r>
              <a:rPr lang="en-US" sz="4400"/>
              <a:t>Key Point</a:t>
            </a:r>
            <a:endParaRPr lang="en-US" sz="2800"/>
          </a:p>
          <a:p>
            <a:pPr algn="ctr">
              <a:lnSpc>
                <a:spcPct val="89000"/>
              </a:lnSpc>
            </a:pPr>
            <a:r>
              <a:rPr lang="en-US" sz="2400"/>
              <a:t>Lorem ipsum dolor sit amet, consectetur adipiscing elit</a:t>
            </a:r>
          </a:p>
        </p:txBody>
      </p:sp>
      <p:sp>
        <p:nvSpPr>
          <p:cNvPr id="17" name="Rectangle 16"/>
          <p:cNvSpPr/>
          <p:nvPr/>
        </p:nvSpPr>
        <p:spPr>
          <a:xfrm>
            <a:off x="11866041" y="10070314"/>
            <a:ext cx="5326568" cy="1352293"/>
          </a:xfrm>
          <a:prstGeom prst="rect">
            <a:avLst/>
          </a:prstGeom>
        </p:spPr>
        <p:txBody>
          <a:bodyPr wrap="square">
            <a:spAutoFit/>
          </a:bodyPr>
          <a:lstStyle/>
          <a:p>
            <a:pPr algn="ctr">
              <a:lnSpc>
                <a:spcPct val="89000"/>
              </a:lnSpc>
            </a:pPr>
            <a:r>
              <a:rPr lang="en-US" sz="4400"/>
              <a:t>Key Point</a:t>
            </a:r>
            <a:endParaRPr lang="en-US" sz="2800"/>
          </a:p>
          <a:p>
            <a:pPr algn="ctr">
              <a:lnSpc>
                <a:spcPct val="89000"/>
              </a:lnSpc>
            </a:pPr>
            <a:r>
              <a:rPr lang="en-US" sz="2400"/>
              <a:t>Lorem ipsum dolor sit amet, consectetur adipiscing elit</a:t>
            </a:r>
          </a:p>
        </p:txBody>
      </p:sp>
      <p:sp>
        <p:nvSpPr>
          <p:cNvPr id="18" name="Rectangle 17"/>
          <p:cNvSpPr/>
          <p:nvPr/>
        </p:nvSpPr>
        <p:spPr>
          <a:xfrm>
            <a:off x="16560871" y="10070314"/>
            <a:ext cx="5326568" cy="1352293"/>
          </a:xfrm>
          <a:prstGeom prst="rect">
            <a:avLst/>
          </a:prstGeom>
        </p:spPr>
        <p:txBody>
          <a:bodyPr wrap="square">
            <a:spAutoFit/>
          </a:bodyPr>
          <a:lstStyle/>
          <a:p>
            <a:pPr algn="ctr">
              <a:lnSpc>
                <a:spcPct val="89000"/>
              </a:lnSpc>
            </a:pPr>
            <a:r>
              <a:rPr lang="en-US" sz="4400"/>
              <a:t>Key Point</a:t>
            </a:r>
            <a:endParaRPr lang="en-US" sz="2800"/>
          </a:p>
          <a:p>
            <a:pPr algn="ctr">
              <a:lnSpc>
                <a:spcPct val="89000"/>
              </a:lnSpc>
            </a:pPr>
            <a:r>
              <a:rPr lang="en-US" sz="2400"/>
              <a:t>Lorem ipsum dolor sit amet, consectetur adipiscing elit</a:t>
            </a:r>
          </a:p>
        </p:txBody>
      </p:sp>
      <p:grpSp>
        <p:nvGrpSpPr>
          <p:cNvPr id="2" name="Group 1"/>
          <p:cNvGrpSpPr/>
          <p:nvPr/>
        </p:nvGrpSpPr>
        <p:grpSpPr>
          <a:xfrm>
            <a:off x="3081198" y="4224671"/>
            <a:ext cx="4140294" cy="2875026"/>
            <a:chOff x="1539805" y="1826585"/>
            <a:chExt cx="2070147" cy="1437513"/>
          </a:xfrm>
        </p:grpSpPr>
        <p:sp>
          <p:nvSpPr>
            <p:cNvPr id="21" name="Rectangle 20"/>
            <p:cNvSpPr/>
            <p:nvPr/>
          </p:nvSpPr>
          <p:spPr>
            <a:xfrm>
              <a:off x="2067048" y="1826585"/>
              <a:ext cx="1015663" cy="1154162"/>
            </a:xfrm>
            <a:prstGeom prst="rect">
              <a:avLst/>
            </a:prstGeom>
          </p:spPr>
          <p:txBody>
            <a:bodyPr wrap="none">
              <a:spAutoFit/>
            </a:bodyPr>
            <a:lstStyle/>
            <a:p>
              <a:pPr algn="ctr"/>
              <a:r>
                <a:rPr lang="en-US" sz="14400">
                  <a:latin typeface="dt-line-technology-01" panose="02000509000000000000" pitchFamily="49" charset="0"/>
                  <a:cs typeface="Arial" panose="020B0604020202020204" pitchFamily="34" charset="0"/>
                </a:rPr>
                <a:t>(</a:t>
              </a:r>
              <a:endParaRPr lang="en-US" sz="14400"/>
            </a:p>
          </p:txBody>
        </p:sp>
        <p:sp>
          <p:nvSpPr>
            <p:cNvPr id="22" name="Rectangle 21"/>
            <p:cNvSpPr/>
            <p:nvPr/>
          </p:nvSpPr>
          <p:spPr>
            <a:xfrm>
              <a:off x="1539805" y="2848599"/>
              <a:ext cx="2070147" cy="415499"/>
            </a:xfrm>
            <a:prstGeom prst="rect">
              <a:avLst/>
            </a:prstGeom>
          </p:spPr>
          <p:txBody>
            <a:bodyPr wrap="square">
              <a:spAutoFit/>
            </a:bodyPr>
            <a:lstStyle/>
            <a:p>
              <a:pPr algn="ctr"/>
              <a:r>
                <a:rPr lang="en-US" sz="2400"/>
                <a:t>Lorem ipsum dolor sit amet, consectetur adipiscing elit</a:t>
              </a:r>
            </a:p>
          </p:txBody>
        </p:sp>
      </p:grpSp>
      <p:grpSp>
        <p:nvGrpSpPr>
          <p:cNvPr id="3" name="Group 2"/>
          <p:cNvGrpSpPr/>
          <p:nvPr/>
        </p:nvGrpSpPr>
        <p:grpSpPr>
          <a:xfrm>
            <a:off x="7814628" y="4224671"/>
            <a:ext cx="4140294" cy="2875026"/>
            <a:chOff x="3906520" y="1826585"/>
            <a:chExt cx="2070147" cy="1437513"/>
          </a:xfrm>
        </p:grpSpPr>
        <p:sp>
          <p:nvSpPr>
            <p:cNvPr id="23" name="Rectangle 22"/>
            <p:cNvSpPr/>
            <p:nvPr/>
          </p:nvSpPr>
          <p:spPr>
            <a:xfrm>
              <a:off x="4433763" y="1826585"/>
              <a:ext cx="1015663" cy="1154162"/>
            </a:xfrm>
            <a:prstGeom prst="rect">
              <a:avLst/>
            </a:prstGeom>
          </p:spPr>
          <p:txBody>
            <a:bodyPr wrap="none">
              <a:spAutoFit/>
            </a:bodyPr>
            <a:lstStyle/>
            <a:p>
              <a:pPr algn="ctr"/>
              <a:r>
                <a:rPr lang="en-US" sz="14400">
                  <a:latin typeface="dt-line-technology-01" panose="02000509000000000000" pitchFamily="49" charset="0"/>
                  <a:cs typeface="Arial" panose="020B0604020202020204" pitchFamily="34" charset="0"/>
                </a:rPr>
                <a:t>c</a:t>
              </a:r>
              <a:endParaRPr lang="en-US" sz="14400"/>
            </a:p>
          </p:txBody>
        </p:sp>
        <p:sp>
          <p:nvSpPr>
            <p:cNvPr id="24" name="Rectangle 23"/>
            <p:cNvSpPr/>
            <p:nvPr/>
          </p:nvSpPr>
          <p:spPr>
            <a:xfrm>
              <a:off x="3906520" y="2848599"/>
              <a:ext cx="2070147" cy="415499"/>
            </a:xfrm>
            <a:prstGeom prst="rect">
              <a:avLst/>
            </a:prstGeom>
          </p:spPr>
          <p:txBody>
            <a:bodyPr wrap="square">
              <a:spAutoFit/>
            </a:bodyPr>
            <a:lstStyle/>
            <a:p>
              <a:pPr algn="ctr"/>
              <a:r>
                <a:rPr lang="en-US" sz="2400"/>
                <a:t>Lorem ipsum dolor sit amet, consectetur adipiscing elit</a:t>
              </a:r>
            </a:p>
          </p:txBody>
        </p:sp>
      </p:grpSp>
      <p:grpSp>
        <p:nvGrpSpPr>
          <p:cNvPr id="4" name="Group 3"/>
          <p:cNvGrpSpPr/>
          <p:nvPr/>
        </p:nvGrpSpPr>
        <p:grpSpPr>
          <a:xfrm>
            <a:off x="12509458" y="4224671"/>
            <a:ext cx="4140294" cy="2875026"/>
            <a:chOff x="6253935" y="1826585"/>
            <a:chExt cx="2070147" cy="1437513"/>
          </a:xfrm>
        </p:grpSpPr>
        <p:sp>
          <p:nvSpPr>
            <p:cNvPr id="25" name="Rectangle 24"/>
            <p:cNvSpPr/>
            <p:nvPr/>
          </p:nvSpPr>
          <p:spPr>
            <a:xfrm>
              <a:off x="6781178" y="1826585"/>
              <a:ext cx="1015663" cy="1154162"/>
            </a:xfrm>
            <a:prstGeom prst="rect">
              <a:avLst/>
            </a:prstGeom>
          </p:spPr>
          <p:txBody>
            <a:bodyPr wrap="none">
              <a:spAutoFit/>
            </a:bodyPr>
            <a:lstStyle/>
            <a:p>
              <a:pPr algn="ctr"/>
              <a:r>
                <a:rPr lang="en-US" sz="14400">
                  <a:latin typeface="dt-line-technology-01" panose="02000509000000000000" pitchFamily="49" charset="0"/>
                  <a:cs typeface="Arial" panose="020B0604020202020204" pitchFamily="34" charset="0"/>
                </a:rPr>
                <a:t>e</a:t>
              </a:r>
              <a:endParaRPr lang="en-US" sz="14400"/>
            </a:p>
          </p:txBody>
        </p:sp>
        <p:sp>
          <p:nvSpPr>
            <p:cNvPr id="26" name="Rectangle 25"/>
            <p:cNvSpPr/>
            <p:nvPr/>
          </p:nvSpPr>
          <p:spPr>
            <a:xfrm>
              <a:off x="6253935" y="2848599"/>
              <a:ext cx="2070147" cy="415499"/>
            </a:xfrm>
            <a:prstGeom prst="rect">
              <a:avLst/>
            </a:prstGeom>
          </p:spPr>
          <p:txBody>
            <a:bodyPr wrap="square">
              <a:spAutoFit/>
            </a:bodyPr>
            <a:lstStyle/>
            <a:p>
              <a:pPr algn="ctr"/>
              <a:r>
                <a:rPr lang="en-US" sz="2400"/>
                <a:t>Lorem ipsum dolor sit amet, consectetur adipiscing elit</a:t>
              </a:r>
            </a:p>
          </p:txBody>
        </p:sp>
      </p:grpSp>
      <p:grpSp>
        <p:nvGrpSpPr>
          <p:cNvPr id="5" name="Group 4"/>
          <p:cNvGrpSpPr/>
          <p:nvPr/>
        </p:nvGrpSpPr>
        <p:grpSpPr>
          <a:xfrm>
            <a:off x="17215966" y="4224671"/>
            <a:ext cx="4140294" cy="2875026"/>
            <a:chOff x="8607189" y="1826585"/>
            <a:chExt cx="2070147" cy="1437513"/>
          </a:xfrm>
        </p:grpSpPr>
        <p:sp>
          <p:nvSpPr>
            <p:cNvPr id="27" name="Rectangle 26"/>
            <p:cNvSpPr/>
            <p:nvPr/>
          </p:nvSpPr>
          <p:spPr>
            <a:xfrm>
              <a:off x="9134432" y="1826585"/>
              <a:ext cx="1015663" cy="1154162"/>
            </a:xfrm>
            <a:prstGeom prst="rect">
              <a:avLst/>
            </a:prstGeom>
          </p:spPr>
          <p:txBody>
            <a:bodyPr wrap="none">
              <a:spAutoFit/>
            </a:bodyPr>
            <a:lstStyle/>
            <a:p>
              <a:pPr algn="ctr"/>
              <a:r>
                <a:rPr lang="en-US" sz="14400">
                  <a:latin typeface="dt-line-technology-01" panose="02000509000000000000" pitchFamily="49" charset="0"/>
                  <a:cs typeface="Arial" panose="020B0604020202020204" pitchFamily="34" charset="0"/>
                </a:rPr>
                <a:t>4</a:t>
              </a:r>
              <a:endParaRPr lang="en-US" sz="14400"/>
            </a:p>
          </p:txBody>
        </p:sp>
        <p:sp>
          <p:nvSpPr>
            <p:cNvPr id="28" name="Rectangle 27"/>
            <p:cNvSpPr/>
            <p:nvPr/>
          </p:nvSpPr>
          <p:spPr>
            <a:xfrm>
              <a:off x="8607189" y="2848599"/>
              <a:ext cx="2070147" cy="415499"/>
            </a:xfrm>
            <a:prstGeom prst="rect">
              <a:avLst/>
            </a:prstGeom>
          </p:spPr>
          <p:txBody>
            <a:bodyPr wrap="square">
              <a:spAutoFit/>
            </a:bodyPr>
            <a:lstStyle/>
            <a:p>
              <a:pPr algn="ctr"/>
              <a:r>
                <a:rPr lang="en-US" sz="2400"/>
                <a:t>Lorem ipsum dolor sit amet, consectetur adipiscing elit</a:t>
              </a:r>
            </a:p>
          </p:txBody>
        </p:sp>
      </p:grpSp>
    </p:spTree>
    <p:extLst>
      <p:ext uri="{BB962C8B-B14F-4D97-AF65-F5344CB8AC3E}">
        <p14:creationId xmlns:p14="http://schemas.microsoft.com/office/powerpoint/2010/main" val="114914844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73333">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73333">
                                          <p:cBhvr additive="base">
                                            <p:cTn id="7" dur="1500" fill="hold"/>
                                            <p:tgtEl>
                                              <p:spTgt spid="6"/>
                                            </p:tgtEl>
                                            <p:attrNameLst>
                                              <p:attrName>ppt_x</p:attrName>
                                            </p:attrNameLst>
                                          </p:cBhvr>
                                          <p:tavLst>
                                            <p:tav tm="0">
                                              <p:val>
                                                <p:strVal val="1+#ppt_w/2"/>
                                              </p:val>
                                            </p:tav>
                                            <p:tav tm="100000">
                                              <p:val>
                                                <p:strVal val="#ppt_x"/>
                                              </p:val>
                                            </p:tav>
                                          </p:tavLst>
                                        </p:anim>
                                        <p:anim calcmode="lin" valueType="num" p14:bounceEnd="73333">
                                          <p:cBhvr additive="base">
                                            <p:cTn id="8" dur="1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73333">
                                      <p:stCondLst>
                                        <p:cond delay="100"/>
                                      </p:stCondLst>
                                      <p:childTnLst>
                                        <p:set>
                                          <p:cBhvr>
                                            <p:cTn id="10" dur="1" fill="hold">
                                              <p:stCondLst>
                                                <p:cond delay="0"/>
                                              </p:stCondLst>
                                            </p:cTn>
                                            <p:tgtEl>
                                              <p:spTgt spid="8"/>
                                            </p:tgtEl>
                                            <p:attrNameLst>
                                              <p:attrName>style.visibility</p:attrName>
                                            </p:attrNameLst>
                                          </p:cBhvr>
                                          <p:to>
                                            <p:strVal val="visible"/>
                                          </p:to>
                                        </p:set>
                                        <p:anim calcmode="lin" valueType="num" p14:bounceEnd="73333">
                                          <p:cBhvr additive="base">
                                            <p:cTn id="11" dur="1500" fill="hold"/>
                                            <p:tgtEl>
                                              <p:spTgt spid="8"/>
                                            </p:tgtEl>
                                            <p:attrNameLst>
                                              <p:attrName>ppt_x</p:attrName>
                                            </p:attrNameLst>
                                          </p:cBhvr>
                                          <p:tavLst>
                                            <p:tav tm="0">
                                              <p:val>
                                                <p:strVal val="1+#ppt_w/2"/>
                                              </p:val>
                                            </p:tav>
                                            <p:tav tm="100000">
                                              <p:val>
                                                <p:strVal val="#ppt_x"/>
                                              </p:val>
                                            </p:tav>
                                          </p:tavLst>
                                        </p:anim>
                                        <p:anim calcmode="lin" valueType="num" p14:bounceEnd="73333">
                                          <p:cBhvr additive="base">
                                            <p:cTn id="12" dur="15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73333">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14:bounceEnd="73333">
                                          <p:cBhvr additive="base">
                                            <p:cTn id="15" dur="1500" fill="hold"/>
                                            <p:tgtEl>
                                              <p:spTgt spid="9"/>
                                            </p:tgtEl>
                                            <p:attrNameLst>
                                              <p:attrName>ppt_x</p:attrName>
                                            </p:attrNameLst>
                                          </p:cBhvr>
                                          <p:tavLst>
                                            <p:tav tm="0">
                                              <p:val>
                                                <p:strVal val="1+#ppt_w/2"/>
                                              </p:val>
                                            </p:tav>
                                            <p:tav tm="100000">
                                              <p:val>
                                                <p:strVal val="#ppt_x"/>
                                              </p:val>
                                            </p:tav>
                                          </p:tavLst>
                                        </p:anim>
                                        <p:anim calcmode="lin" valueType="num" p14:bounceEnd="73333">
                                          <p:cBhvr additive="base">
                                            <p:cTn id="16" dur="1500" fill="hold"/>
                                            <p:tgtEl>
                                              <p:spTgt spid="9"/>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73333">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3333">
                                          <p:cBhvr additive="base">
                                            <p:cTn id="19" dur="1500" fill="hold"/>
                                            <p:tgtEl>
                                              <p:spTgt spid="10"/>
                                            </p:tgtEl>
                                            <p:attrNameLst>
                                              <p:attrName>ppt_x</p:attrName>
                                            </p:attrNameLst>
                                          </p:cBhvr>
                                          <p:tavLst>
                                            <p:tav tm="0">
                                              <p:val>
                                                <p:strVal val="1+#ppt_w/2"/>
                                              </p:val>
                                            </p:tav>
                                            <p:tav tm="100000">
                                              <p:val>
                                                <p:strVal val="#ppt_x"/>
                                              </p:val>
                                            </p:tav>
                                          </p:tavLst>
                                        </p:anim>
                                        <p:anim calcmode="lin" valueType="num" p14:bounceEnd="73333">
                                          <p:cBhvr additive="base">
                                            <p:cTn id="20" dur="1500" fill="hold"/>
                                            <p:tgtEl>
                                              <p:spTgt spid="10"/>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nodeType="withEffect">
                                      <p:stCondLst>
                                        <p:cond delay="60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par>
                                    <p:cTn id="27" presetID="10" presetClass="entr" presetSubtype="0" fill="hold" nodeType="withEffect">
                                      <p:stCondLst>
                                        <p:cond delay="70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par>
                                    <p:cTn id="30" presetID="10" presetClass="entr" presetSubtype="0" fill="hold" nodeType="withEffect">
                                      <p:stCondLst>
                                        <p:cond delay="80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par>
                                    <p:cTn id="33" presetID="10" presetClass="entr" presetSubtype="0" fill="hold" grpId="0" nodeType="withEffect">
                                      <p:stCondLst>
                                        <p:cond delay="10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par>
                                    <p:cTn id="36" presetID="10" presetClass="entr" presetSubtype="0" fill="hold" grpId="0" nodeType="withEffect">
                                      <p:stCondLst>
                                        <p:cond delay="2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par>
                                    <p:cTn id="39" presetID="10" presetClass="entr" presetSubtype="0" fill="hold" grpId="0" nodeType="withEffect">
                                      <p:stCondLst>
                                        <p:cond delay="3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40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500"/>
                                            <p:tgtEl>
                                              <p:spTgt spid="18"/>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6" grpId="0" animBg="1"/>
          <p:bldP spid="8" grpId="0" animBg="1"/>
          <p:bldP spid="9" grpId="0" animBg="1"/>
          <p:bldP spid="10" grpId="0" animBg="1"/>
          <p:bldP spid="15" grpId="0"/>
          <p:bldP spid="16" grpId="0"/>
          <p:bldP spid="17" grpId="0"/>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500" fill="hold"/>
                                            <p:tgtEl>
                                              <p:spTgt spid="6"/>
                                            </p:tgtEl>
                                            <p:attrNameLst>
                                              <p:attrName>ppt_x</p:attrName>
                                            </p:attrNameLst>
                                          </p:cBhvr>
                                          <p:tavLst>
                                            <p:tav tm="0">
                                              <p:val>
                                                <p:strVal val="1+#ppt_w/2"/>
                                              </p:val>
                                            </p:tav>
                                            <p:tav tm="100000">
                                              <p:val>
                                                <p:strVal val="#ppt_x"/>
                                              </p:val>
                                            </p:tav>
                                          </p:tavLst>
                                        </p:anim>
                                        <p:anim calcmode="lin" valueType="num">
                                          <p:cBhvr additive="base">
                                            <p:cTn id="8" dur="1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1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1500" fill="hold"/>
                                            <p:tgtEl>
                                              <p:spTgt spid="8"/>
                                            </p:tgtEl>
                                            <p:attrNameLst>
                                              <p:attrName>ppt_x</p:attrName>
                                            </p:attrNameLst>
                                          </p:cBhvr>
                                          <p:tavLst>
                                            <p:tav tm="0">
                                              <p:val>
                                                <p:strVal val="1+#ppt_w/2"/>
                                              </p:val>
                                            </p:tav>
                                            <p:tav tm="100000">
                                              <p:val>
                                                <p:strVal val="#ppt_x"/>
                                              </p:val>
                                            </p:tav>
                                          </p:tavLst>
                                        </p:anim>
                                        <p:anim calcmode="lin" valueType="num">
                                          <p:cBhvr additive="base">
                                            <p:cTn id="12" dur="15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500" fill="hold"/>
                                            <p:tgtEl>
                                              <p:spTgt spid="9"/>
                                            </p:tgtEl>
                                            <p:attrNameLst>
                                              <p:attrName>ppt_x</p:attrName>
                                            </p:attrNameLst>
                                          </p:cBhvr>
                                          <p:tavLst>
                                            <p:tav tm="0">
                                              <p:val>
                                                <p:strVal val="1+#ppt_w/2"/>
                                              </p:val>
                                            </p:tav>
                                            <p:tav tm="100000">
                                              <p:val>
                                                <p:strVal val="#ppt_x"/>
                                              </p:val>
                                            </p:tav>
                                          </p:tavLst>
                                        </p:anim>
                                        <p:anim calcmode="lin" valueType="num">
                                          <p:cBhvr additive="base">
                                            <p:cTn id="16" dur="1500" fill="hold"/>
                                            <p:tgtEl>
                                              <p:spTgt spid="9"/>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1500" fill="hold"/>
                                            <p:tgtEl>
                                              <p:spTgt spid="10"/>
                                            </p:tgtEl>
                                            <p:attrNameLst>
                                              <p:attrName>ppt_x</p:attrName>
                                            </p:attrNameLst>
                                          </p:cBhvr>
                                          <p:tavLst>
                                            <p:tav tm="0">
                                              <p:val>
                                                <p:strVal val="1+#ppt_w/2"/>
                                              </p:val>
                                            </p:tav>
                                            <p:tav tm="100000">
                                              <p:val>
                                                <p:strVal val="#ppt_x"/>
                                              </p:val>
                                            </p:tav>
                                          </p:tavLst>
                                        </p:anim>
                                        <p:anim calcmode="lin" valueType="num">
                                          <p:cBhvr additive="base">
                                            <p:cTn id="20" dur="1500" fill="hold"/>
                                            <p:tgtEl>
                                              <p:spTgt spid="10"/>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nodeType="withEffect">
                                      <p:stCondLst>
                                        <p:cond delay="60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par>
                                    <p:cTn id="27" presetID="10" presetClass="entr" presetSubtype="0" fill="hold" nodeType="withEffect">
                                      <p:stCondLst>
                                        <p:cond delay="70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par>
                                    <p:cTn id="30" presetID="10" presetClass="entr" presetSubtype="0" fill="hold" nodeType="withEffect">
                                      <p:stCondLst>
                                        <p:cond delay="80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par>
                                    <p:cTn id="33" presetID="10" presetClass="entr" presetSubtype="0" fill="hold" grpId="0" nodeType="withEffect">
                                      <p:stCondLst>
                                        <p:cond delay="10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par>
                                    <p:cTn id="36" presetID="10" presetClass="entr" presetSubtype="0" fill="hold" grpId="0" nodeType="withEffect">
                                      <p:stCondLst>
                                        <p:cond delay="2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par>
                                    <p:cTn id="39" presetID="10" presetClass="entr" presetSubtype="0" fill="hold" grpId="0" nodeType="withEffect">
                                      <p:stCondLst>
                                        <p:cond delay="3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40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500"/>
                                            <p:tgtEl>
                                              <p:spTgt spid="18"/>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6" grpId="0" animBg="1"/>
          <p:bldP spid="8" grpId="0" animBg="1"/>
          <p:bldP spid="9" grpId="0" animBg="1"/>
          <p:bldP spid="10" grpId="0" animBg="1"/>
          <p:bldP spid="15" grpId="0"/>
          <p:bldP spid="16" grpId="0"/>
          <p:bldP spid="17" grpId="0"/>
          <p:bldP spid="18" grpId="0"/>
        </p:bldLst>
      </p:timing>
    </mc:Fallback>
  </mc:AlternateContent>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3481872" y="6594921"/>
            <a:ext cx="9188186" cy="9188186"/>
            <a:chOff x="1621376" y="2768619"/>
            <a:chExt cx="5011653" cy="5011653"/>
          </a:xfrm>
          <a:effectLst>
            <a:outerShdw blurRad="254000" dist="76200" dir="2700000" algn="tl" rotWithShape="0">
              <a:prstClr val="black">
                <a:alpha val="40000"/>
              </a:prstClr>
            </a:outerShdw>
          </a:effectLst>
        </p:grpSpPr>
        <p:sp>
          <p:nvSpPr>
            <p:cNvPr id="27" name="Oval 26"/>
            <p:cNvSpPr/>
            <p:nvPr/>
          </p:nvSpPr>
          <p:spPr>
            <a:xfrm>
              <a:off x="1621376" y="2768619"/>
              <a:ext cx="5011653" cy="5011653"/>
            </a:xfrm>
            <a:prstGeom prst="ellipse">
              <a:avLst/>
            </a:prstGeom>
            <a:gradFill flip="none" rotWithShape="1">
              <a:gsLst>
                <a:gs pos="1000">
                  <a:schemeClr val="accent2"/>
                </a:gs>
                <a:gs pos="100000">
                  <a:schemeClr val="accent2">
                    <a:lumMod val="75000"/>
                  </a:schemeClr>
                </a:gs>
              </a:gsLst>
              <a:lin ang="1080000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Oval 27"/>
            <p:cNvSpPr/>
            <p:nvPr/>
          </p:nvSpPr>
          <p:spPr>
            <a:xfrm>
              <a:off x="1681037" y="2828280"/>
              <a:ext cx="4892330" cy="4892330"/>
            </a:xfrm>
            <a:prstGeom prst="ellipse">
              <a:avLst/>
            </a:prstGeom>
            <a:gradFill flip="none" rotWithShape="1">
              <a:gsLst>
                <a:gs pos="1000">
                  <a:schemeClr val="accent2"/>
                </a:gs>
                <a:gs pos="100000">
                  <a:schemeClr val="accent2">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grpSp>
        <p:nvGrpSpPr>
          <p:cNvPr id="9" name="Group 8"/>
          <p:cNvGrpSpPr/>
          <p:nvPr/>
        </p:nvGrpSpPr>
        <p:grpSpPr>
          <a:xfrm>
            <a:off x="4946841" y="8059892"/>
            <a:ext cx="6258244" cy="6258244"/>
            <a:chOff x="2472627" y="4029946"/>
            <a:chExt cx="3129122" cy="3129122"/>
          </a:xfrm>
        </p:grpSpPr>
        <p:grpSp>
          <p:nvGrpSpPr>
            <p:cNvPr id="47" name="Group 46"/>
            <p:cNvGrpSpPr/>
            <p:nvPr/>
          </p:nvGrpSpPr>
          <p:grpSpPr>
            <a:xfrm>
              <a:off x="2472627" y="4029946"/>
              <a:ext cx="3129122" cy="3129122"/>
              <a:chOff x="2420438" y="3567681"/>
              <a:chExt cx="3413530" cy="3413530"/>
            </a:xfrm>
            <a:effectLst>
              <a:outerShdw blurRad="254000" dist="76200" dir="2700000" algn="tl" rotWithShape="0">
                <a:prstClr val="black">
                  <a:alpha val="40000"/>
                </a:prstClr>
              </a:outerShdw>
            </a:effectLst>
          </p:grpSpPr>
          <p:sp>
            <p:nvSpPr>
              <p:cNvPr id="24" name="Oval 23"/>
              <p:cNvSpPr/>
              <p:nvPr/>
            </p:nvSpPr>
            <p:spPr>
              <a:xfrm>
                <a:off x="2420438" y="3567681"/>
                <a:ext cx="3413530" cy="3413530"/>
              </a:xfrm>
              <a:prstGeom prst="ellipse">
                <a:avLst/>
              </a:prstGeom>
              <a:gradFill flip="none" rotWithShape="1">
                <a:gsLst>
                  <a:gs pos="1000">
                    <a:srgbClr val="FFFFFF"/>
                  </a:gs>
                  <a:gs pos="100000">
                    <a:srgbClr val="D9D9D9"/>
                  </a:gs>
                </a:gsLst>
                <a:lin ang="1080000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Oval 24"/>
              <p:cNvSpPr/>
              <p:nvPr/>
            </p:nvSpPr>
            <p:spPr>
              <a:xfrm>
                <a:off x="2461074" y="3608317"/>
                <a:ext cx="3332258" cy="3332258"/>
              </a:xfrm>
              <a:prstGeom prst="ellipse">
                <a:avLst/>
              </a:prstGeom>
              <a:gradFill flip="none" rotWithShape="1">
                <a:gsLst>
                  <a:gs pos="1000">
                    <a:srgbClr val="FFFFFF"/>
                  </a:gs>
                  <a:gs pos="100000">
                    <a:srgbClr val="D9D9D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sp>
          <p:nvSpPr>
            <p:cNvPr id="26" name="Oval 25"/>
            <p:cNvSpPr/>
            <p:nvPr/>
          </p:nvSpPr>
          <p:spPr>
            <a:xfrm>
              <a:off x="2889699" y="4447017"/>
              <a:ext cx="2294981" cy="2294981"/>
            </a:xfrm>
            <a:prstGeom prst="ellipse">
              <a:avLst/>
            </a:prstGeom>
            <a:gradFill flip="none" rotWithShape="1">
              <a:gsLst>
                <a:gs pos="1000">
                  <a:srgbClr val="FFFFFF"/>
                </a:gs>
                <a:gs pos="100000">
                  <a:srgbClr val="D9D9D9"/>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200">
                  <a:solidFill>
                    <a:srgbClr val="3C3C3C"/>
                  </a:solidFill>
                </a:rPr>
                <a:t>02</a:t>
              </a:r>
            </a:p>
          </p:txBody>
        </p:sp>
      </p:grpSp>
      <p:grpSp>
        <p:nvGrpSpPr>
          <p:cNvPr id="19" name="Group 18"/>
          <p:cNvGrpSpPr/>
          <p:nvPr/>
        </p:nvGrpSpPr>
        <p:grpSpPr>
          <a:xfrm>
            <a:off x="-500240" y="8623897"/>
            <a:ext cx="6848238" cy="6848238"/>
            <a:chOff x="1379752" y="2720235"/>
            <a:chExt cx="3425438" cy="3425438"/>
          </a:xfrm>
          <a:effectLst>
            <a:outerShdw blurRad="254000" dist="76200" dir="2700000" algn="tl" rotWithShape="0">
              <a:prstClr val="black">
                <a:alpha val="40000"/>
              </a:prstClr>
            </a:outerShdw>
          </a:effectLst>
        </p:grpSpPr>
        <p:sp>
          <p:nvSpPr>
            <p:cNvPr id="13" name="Oval 12"/>
            <p:cNvSpPr/>
            <p:nvPr/>
          </p:nvSpPr>
          <p:spPr>
            <a:xfrm>
              <a:off x="1379752" y="2720235"/>
              <a:ext cx="3425438" cy="3425438"/>
            </a:xfrm>
            <a:prstGeom prst="ellipse">
              <a:avLst/>
            </a:prstGeom>
            <a:gradFill flip="none" rotWithShape="1">
              <a:gsLst>
                <a:gs pos="1000">
                  <a:schemeClr val="accent1"/>
                </a:gs>
                <a:gs pos="100000">
                  <a:schemeClr val="accent1">
                    <a:lumMod val="75000"/>
                  </a:schemeClr>
                </a:gs>
              </a:gsLst>
              <a:lin ang="1080000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Oval 13"/>
            <p:cNvSpPr/>
            <p:nvPr/>
          </p:nvSpPr>
          <p:spPr>
            <a:xfrm>
              <a:off x="1420530" y="2761013"/>
              <a:ext cx="3343881" cy="3343881"/>
            </a:xfrm>
            <a:prstGeom prst="ellipse">
              <a:avLst/>
            </a:prstGeom>
            <a:gradFill flip="none" rotWithShape="1">
              <a:gsLst>
                <a:gs pos="1000">
                  <a:schemeClr val="accent1"/>
                </a:gs>
                <a:gs pos="10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grpSp>
        <p:nvGrpSpPr>
          <p:cNvPr id="6" name="Group 5"/>
          <p:cNvGrpSpPr/>
          <p:nvPr/>
        </p:nvGrpSpPr>
        <p:grpSpPr>
          <a:xfrm>
            <a:off x="591648" y="9715783"/>
            <a:ext cx="4664462" cy="4664462"/>
            <a:chOff x="295030" y="4857891"/>
            <a:chExt cx="2332231" cy="2332231"/>
          </a:xfrm>
        </p:grpSpPr>
        <p:grpSp>
          <p:nvGrpSpPr>
            <p:cNvPr id="48" name="Group 47"/>
            <p:cNvGrpSpPr/>
            <p:nvPr/>
          </p:nvGrpSpPr>
          <p:grpSpPr>
            <a:xfrm>
              <a:off x="295030" y="4857891"/>
              <a:ext cx="2332231" cy="2332231"/>
              <a:chOff x="44917" y="4470879"/>
              <a:chExt cx="2544209" cy="2544209"/>
            </a:xfrm>
            <a:effectLst>
              <a:outerShdw blurRad="254000" dist="76200" dir="2700000" algn="tl" rotWithShape="0">
                <a:prstClr val="black">
                  <a:alpha val="40000"/>
                </a:prstClr>
              </a:outerShdw>
            </a:effectLst>
          </p:grpSpPr>
          <p:sp>
            <p:nvSpPr>
              <p:cNvPr id="7" name="Oval 6"/>
              <p:cNvSpPr/>
              <p:nvPr/>
            </p:nvSpPr>
            <p:spPr>
              <a:xfrm>
                <a:off x="44917" y="4470879"/>
                <a:ext cx="2544209" cy="2544209"/>
              </a:xfrm>
              <a:prstGeom prst="ellipse">
                <a:avLst/>
              </a:prstGeom>
              <a:gradFill flip="none" rotWithShape="1">
                <a:gsLst>
                  <a:gs pos="1000">
                    <a:srgbClr val="FFFFFF"/>
                  </a:gs>
                  <a:gs pos="100000">
                    <a:srgbClr val="D9D9D9"/>
                  </a:gs>
                </a:gsLst>
                <a:lin ang="1080000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Oval 7"/>
              <p:cNvSpPr/>
              <p:nvPr/>
            </p:nvSpPr>
            <p:spPr>
              <a:xfrm>
                <a:off x="75205" y="4501167"/>
                <a:ext cx="2483634" cy="2483634"/>
              </a:xfrm>
              <a:prstGeom prst="ellipse">
                <a:avLst/>
              </a:prstGeom>
              <a:gradFill flip="none" rotWithShape="1">
                <a:gsLst>
                  <a:gs pos="1000">
                    <a:srgbClr val="FFFFFF"/>
                  </a:gs>
                  <a:gs pos="100000">
                    <a:srgbClr val="D9D9D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sp>
          <p:nvSpPr>
            <p:cNvPr id="15" name="Oval 14"/>
            <p:cNvSpPr/>
            <p:nvPr/>
          </p:nvSpPr>
          <p:spPr>
            <a:xfrm>
              <a:off x="605886" y="5168748"/>
              <a:ext cx="1710520" cy="1710520"/>
            </a:xfrm>
            <a:prstGeom prst="ellipse">
              <a:avLst/>
            </a:prstGeom>
            <a:gradFill flip="none" rotWithShape="1">
              <a:gsLst>
                <a:gs pos="1000">
                  <a:srgbClr val="FFFFFF"/>
                </a:gs>
                <a:gs pos="100000">
                  <a:srgbClr val="D9D9D9"/>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200">
                  <a:solidFill>
                    <a:srgbClr val="3C3C3C"/>
                  </a:solidFill>
                </a:rPr>
                <a:t>01</a:t>
              </a:r>
            </a:p>
          </p:txBody>
        </p:sp>
      </p:grpSp>
      <p:grpSp>
        <p:nvGrpSpPr>
          <p:cNvPr id="43" name="Group 42"/>
          <p:cNvGrpSpPr/>
          <p:nvPr/>
        </p:nvGrpSpPr>
        <p:grpSpPr>
          <a:xfrm>
            <a:off x="10860984" y="9372190"/>
            <a:ext cx="6520570" cy="6520572"/>
            <a:chOff x="5203971" y="4283468"/>
            <a:chExt cx="3556615" cy="3556615"/>
          </a:xfrm>
          <a:effectLst>
            <a:outerShdw blurRad="254000" dist="76200" dir="2700000" algn="tl" rotWithShape="0">
              <a:prstClr val="black">
                <a:alpha val="40000"/>
              </a:prstClr>
            </a:outerShdw>
          </a:effectLst>
        </p:grpSpPr>
        <p:sp>
          <p:nvSpPr>
            <p:cNvPr id="31" name="Oval 30"/>
            <p:cNvSpPr/>
            <p:nvPr/>
          </p:nvSpPr>
          <p:spPr>
            <a:xfrm>
              <a:off x="5203971" y="4283468"/>
              <a:ext cx="3556615" cy="3556615"/>
            </a:xfrm>
            <a:prstGeom prst="ellipse">
              <a:avLst/>
            </a:prstGeom>
            <a:gradFill flip="none" rotWithShape="1">
              <a:gsLst>
                <a:gs pos="1000">
                  <a:schemeClr val="accent2"/>
                </a:gs>
                <a:gs pos="100000">
                  <a:schemeClr val="accent3">
                    <a:lumMod val="75000"/>
                  </a:schemeClr>
                </a:gs>
              </a:gsLst>
              <a:lin ang="1080000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2" name="Oval 31"/>
            <p:cNvSpPr/>
            <p:nvPr/>
          </p:nvSpPr>
          <p:spPr>
            <a:xfrm>
              <a:off x="5246311" y="4325808"/>
              <a:ext cx="3471935" cy="3471935"/>
            </a:xfrm>
            <a:prstGeom prst="ellipse">
              <a:avLst/>
            </a:prstGeom>
            <a:gradFill flip="none" rotWithShape="1">
              <a:gsLst>
                <a:gs pos="1000">
                  <a:schemeClr val="accent3"/>
                </a:gs>
                <a:gs pos="100000">
                  <a:schemeClr val="accent3">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grpSp>
        <p:nvGrpSpPr>
          <p:cNvPr id="10" name="Group 9"/>
          <p:cNvGrpSpPr/>
          <p:nvPr/>
        </p:nvGrpSpPr>
        <p:grpSpPr>
          <a:xfrm>
            <a:off x="11900628" y="10411834"/>
            <a:ext cx="4441282" cy="4441284"/>
            <a:chOff x="5949520" y="5205917"/>
            <a:chExt cx="2220641" cy="2220642"/>
          </a:xfrm>
        </p:grpSpPr>
        <p:grpSp>
          <p:nvGrpSpPr>
            <p:cNvPr id="46" name="Group 45"/>
            <p:cNvGrpSpPr/>
            <p:nvPr/>
          </p:nvGrpSpPr>
          <p:grpSpPr>
            <a:xfrm>
              <a:off x="5949520" y="5205917"/>
              <a:ext cx="2220641" cy="2220642"/>
              <a:chOff x="5771040" y="4850537"/>
              <a:chExt cx="2422477" cy="2422477"/>
            </a:xfrm>
            <a:effectLst>
              <a:outerShdw blurRad="254000" dist="76200" dir="2700000" algn="tl" rotWithShape="0">
                <a:prstClr val="black">
                  <a:alpha val="40000"/>
                </a:prstClr>
              </a:outerShdw>
            </a:effectLst>
          </p:grpSpPr>
          <p:sp>
            <p:nvSpPr>
              <p:cNvPr id="33" name="Oval 32"/>
              <p:cNvSpPr/>
              <p:nvPr/>
            </p:nvSpPr>
            <p:spPr>
              <a:xfrm>
                <a:off x="5771040" y="4850537"/>
                <a:ext cx="2422477" cy="2422477"/>
              </a:xfrm>
              <a:prstGeom prst="ellipse">
                <a:avLst/>
              </a:prstGeom>
              <a:gradFill flip="none" rotWithShape="1">
                <a:gsLst>
                  <a:gs pos="1000">
                    <a:srgbClr val="FFFFFF"/>
                  </a:gs>
                  <a:gs pos="100000">
                    <a:srgbClr val="D9D9D9"/>
                  </a:gs>
                </a:gsLst>
                <a:lin ang="1080000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4" name="Oval 33"/>
              <p:cNvSpPr/>
              <p:nvPr/>
            </p:nvSpPr>
            <p:spPr>
              <a:xfrm>
                <a:off x="5799879" y="4879376"/>
                <a:ext cx="2364800" cy="2364800"/>
              </a:xfrm>
              <a:prstGeom prst="ellipse">
                <a:avLst/>
              </a:prstGeom>
              <a:gradFill flip="none" rotWithShape="1">
                <a:gsLst>
                  <a:gs pos="1000">
                    <a:srgbClr val="FFFFFF"/>
                  </a:gs>
                  <a:gs pos="100000">
                    <a:srgbClr val="D9D9D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sp>
          <p:nvSpPr>
            <p:cNvPr id="35" name="Oval 34"/>
            <p:cNvSpPr/>
            <p:nvPr/>
          </p:nvSpPr>
          <p:spPr>
            <a:xfrm>
              <a:off x="6245503" y="5501900"/>
              <a:ext cx="1628676" cy="1628677"/>
            </a:xfrm>
            <a:prstGeom prst="ellipse">
              <a:avLst/>
            </a:prstGeom>
            <a:gradFill flip="none" rotWithShape="1">
              <a:gsLst>
                <a:gs pos="1000">
                  <a:srgbClr val="FFFFFF"/>
                </a:gs>
                <a:gs pos="100000">
                  <a:srgbClr val="D9D9D9"/>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200">
                  <a:solidFill>
                    <a:srgbClr val="3C3C3C"/>
                  </a:solidFill>
                </a:rPr>
                <a:t>03</a:t>
              </a:r>
            </a:p>
          </p:txBody>
        </p:sp>
      </p:grpSp>
      <p:grpSp>
        <p:nvGrpSpPr>
          <p:cNvPr id="44" name="Group 43"/>
          <p:cNvGrpSpPr/>
          <p:nvPr/>
        </p:nvGrpSpPr>
        <p:grpSpPr>
          <a:xfrm>
            <a:off x="16493015" y="8232813"/>
            <a:ext cx="8322256" cy="8322258"/>
            <a:chOff x="8130590" y="3662000"/>
            <a:chExt cx="4539336" cy="4539336"/>
          </a:xfrm>
          <a:effectLst>
            <a:outerShdw blurRad="254000" dist="76200" dir="2700000" algn="tl" rotWithShape="0">
              <a:prstClr val="black">
                <a:alpha val="40000"/>
              </a:prstClr>
            </a:outerShdw>
          </a:effectLst>
        </p:grpSpPr>
        <p:sp>
          <p:nvSpPr>
            <p:cNvPr id="37" name="Oval 36"/>
            <p:cNvSpPr/>
            <p:nvPr/>
          </p:nvSpPr>
          <p:spPr>
            <a:xfrm>
              <a:off x="8130590" y="3662000"/>
              <a:ext cx="4539336" cy="4539336"/>
            </a:xfrm>
            <a:prstGeom prst="ellipse">
              <a:avLst/>
            </a:prstGeom>
            <a:gradFill flip="none" rotWithShape="1">
              <a:gsLst>
                <a:gs pos="1000">
                  <a:schemeClr val="accent4"/>
                </a:gs>
                <a:gs pos="100000">
                  <a:schemeClr val="accent4">
                    <a:lumMod val="75000"/>
                  </a:schemeClr>
                </a:gs>
              </a:gsLst>
              <a:lin ang="1080000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8" name="Oval 37"/>
            <p:cNvSpPr/>
            <p:nvPr/>
          </p:nvSpPr>
          <p:spPr>
            <a:xfrm>
              <a:off x="8184629" y="3716039"/>
              <a:ext cx="4431258" cy="4431258"/>
            </a:xfrm>
            <a:prstGeom prst="ellipse">
              <a:avLst/>
            </a:prstGeom>
            <a:gradFill flip="none" rotWithShape="1">
              <a:gsLst>
                <a:gs pos="1000">
                  <a:schemeClr val="accent4"/>
                </a:gs>
                <a:gs pos="100000">
                  <a:schemeClr val="accent4">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cxnSp>
        <p:nvCxnSpPr>
          <p:cNvPr id="53" name="Straight Connector 52"/>
          <p:cNvCxnSpPr/>
          <p:nvPr/>
        </p:nvCxnSpPr>
        <p:spPr>
          <a:xfrm>
            <a:off x="2923879" y="4918966"/>
            <a:ext cx="0" cy="4796816"/>
          </a:xfrm>
          <a:prstGeom prst="line">
            <a:avLst/>
          </a:prstGeom>
          <a:ln w="9525">
            <a:solidFill>
              <a:schemeClr val="tx1">
                <a:lumMod val="90000"/>
                <a:lumOff val="10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75961" y="4918967"/>
            <a:ext cx="0" cy="3140926"/>
          </a:xfrm>
          <a:prstGeom prst="line">
            <a:avLst/>
          </a:prstGeom>
          <a:ln w="9525">
            <a:solidFill>
              <a:schemeClr val="tx1">
                <a:lumMod val="90000"/>
                <a:lumOff val="10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14183755" y="4918966"/>
            <a:ext cx="0" cy="5492868"/>
          </a:xfrm>
          <a:prstGeom prst="line">
            <a:avLst/>
          </a:prstGeom>
          <a:ln w="9525">
            <a:solidFill>
              <a:schemeClr val="tx1">
                <a:lumMod val="90000"/>
                <a:lumOff val="10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20654143" y="4918966"/>
            <a:ext cx="0" cy="4796816"/>
          </a:xfrm>
          <a:prstGeom prst="line">
            <a:avLst/>
          </a:prstGeom>
          <a:ln w="9525">
            <a:solidFill>
              <a:schemeClr val="tx1">
                <a:lumMod val="90000"/>
                <a:lumOff val="10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1167803" y="960872"/>
            <a:ext cx="5326567" cy="3255222"/>
            <a:chOff x="449943" y="480436"/>
            <a:chExt cx="2929612" cy="1627611"/>
          </a:xfrm>
        </p:grpSpPr>
        <p:sp>
          <p:nvSpPr>
            <p:cNvPr id="52" name="Rectangle 51"/>
            <p:cNvSpPr/>
            <p:nvPr/>
          </p:nvSpPr>
          <p:spPr>
            <a:xfrm>
              <a:off x="449943" y="1459279"/>
              <a:ext cx="2929612" cy="648768"/>
            </a:xfrm>
            <a:prstGeom prst="rect">
              <a:avLst/>
            </a:prstGeom>
          </p:spPr>
          <p:txBody>
            <a:bodyPr wrap="square">
              <a:spAutoFit/>
            </a:bodyPr>
            <a:lstStyle/>
            <a:p>
              <a:pPr>
                <a:lnSpc>
                  <a:spcPct val="89000"/>
                </a:lnSpc>
              </a:pPr>
              <a:r>
                <a:rPr lang="en-US" sz="4000"/>
                <a:t>Key Point</a:t>
              </a:r>
              <a:endParaRPr lang="en-US" sz="2400"/>
            </a:p>
            <a:p>
              <a:pPr>
                <a:lnSpc>
                  <a:spcPct val="89000"/>
                </a:lnSpc>
              </a:pPr>
              <a:r>
                <a:rPr lang="en-US" sz="2400"/>
                <a:t>Lorem ipsum dolor sit amet, consectetur adipiscing elit</a:t>
              </a:r>
            </a:p>
          </p:txBody>
        </p:sp>
        <p:sp>
          <p:nvSpPr>
            <p:cNvPr id="66" name="Rectangle 65"/>
            <p:cNvSpPr/>
            <p:nvPr/>
          </p:nvSpPr>
          <p:spPr>
            <a:xfrm>
              <a:off x="643807" y="480436"/>
              <a:ext cx="733534" cy="815608"/>
            </a:xfrm>
            <a:prstGeom prst="rect">
              <a:avLst/>
            </a:prstGeom>
          </p:spPr>
          <p:txBody>
            <a:bodyPr wrap="none">
              <a:spAutoFit/>
            </a:bodyPr>
            <a:lstStyle/>
            <a:p>
              <a:pPr algn="ctr"/>
              <a:r>
                <a:rPr lang="en-US" sz="10000">
                  <a:latin typeface="dt-line-communication-01" panose="02000509000000000000" pitchFamily="49" charset="0"/>
                  <a:cs typeface="Arial" panose="020B0604020202020204" pitchFamily="34" charset="0"/>
                </a:rPr>
                <a:t>m</a:t>
              </a:r>
              <a:endParaRPr lang="en-US" sz="10000"/>
            </a:p>
          </p:txBody>
        </p:sp>
      </p:grpSp>
      <p:grpSp>
        <p:nvGrpSpPr>
          <p:cNvPr id="3" name="Group 2"/>
          <p:cNvGrpSpPr/>
          <p:nvPr/>
        </p:nvGrpSpPr>
        <p:grpSpPr>
          <a:xfrm>
            <a:off x="6947201" y="960872"/>
            <a:ext cx="5326567" cy="3255222"/>
            <a:chOff x="3339642" y="480436"/>
            <a:chExt cx="2929612" cy="1627611"/>
          </a:xfrm>
        </p:grpSpPr>
        <p:sp>
          <p:nvSpPr>
            <p:cNvPr id="59" name="Rectangle 58"/>
            <p:cNvSpPr/>
            <p:nvPr/>
          </p:nvSpPr>
          <p:spPr>
            <a:xfrm>
              <a:off x="3339642" y="1459279"/>
              <a:ext cx="2929612" cy="648768"/>
            </a:xfrm>
            <a:prstGeom prst="rect">
              <a:avLst/>
            </a:prstGeom>
          </p:spPr>
          <p:txBody>
            <a:bodyPr wrap="square">
              <a:spAutoFit/>
            </a:bodyPr>
            <a:lstStyle/>
            <a:p>
              <a:pPr>
                <a:lnSpc>
                  <a:spcPct val="89000"/>
                </a:lnSpc>
              </a:pPr>
              <a:r>
                <a:rPr lang="en-US" sz="4000" dirty="0"/>
                <a:t>Key Point</a:t>
              </a:r>
              <a:endParaRPr lang="en-US" sz="2400" dirty="0"/>
            </a:p>
            <a:p>
              <a:pPr>
                <a:lnSpc>
                  <a:spcPct val="89000"/>
                </a:lnSpc>
              </a:pPr>
              <a:r>
                <a:rPr lang="en-US" sz="2400" dirty="0"/>
                <a:t>Lorem ipsum dolor sit amet, consectetur adipiscing elit</a:t>
              </a:r>
            </a:p>
          </p:txBody>
        </p:sp>
        <p:sp>
          <p:nvSpPr>
            <p:cNvPr id="67" name="Rectangle 66"/>
            <p:cNvSpPr/>
            <p:nvPr/>
          </p:nvSpPr>
          <p:spPr>
            <a:xfrm>
              <a:off x="3620206" y="480436"/>
              <a:ext cx="733534" cy="815608"/>
            </a:xfrm>
            <a:prstGeom prst="rect">
              <a:avLst/>
            </a:prstGeom>
          </p:spPr>
          <p:txBody>
            <a:bodyPr wrap="none">
              <a:spAutoFit/>
            </a:bodyPr>
            <a:lstStyle/>
            <a:p>
              <a:pPr algn="ctr"/>
              <a:r>
                <a:rPr lang="en-US" sz="10000">
                  <a:latin typeface="dt-line-communication-01" panose="02000509000000000000" pitchFamily="49" charset="0"/>
                  <a:cs typeface="Arial" panose="020B0604020202020204" pitchFamily="34" charset="0"/>
                </a:rPr>
                <a:t>a</a:t>
              </a:r>
              <a:endParaRPr lang="en-US" sz="10000"/>
            </a:p>
          </p:txBody>
        </p:sp>
      </p:grpSp>
      <p:grpSp>
        <p:nvGrpSpPr>
          <p:cNvPr id="4" name="Group 3"/>
          <p:cNvGrpSpPr/>
          <p:nvPr/>
        </p:nvGrpSpPr>
        <p:grpSpPr>
          <a:xfrm>
            <a:off x="13086663" y="960872"/>
            <a:ext cx="5326567" cy="3255222"/>
            <a:chOff x="6409373" y="480436"/>
            <a:chExt cx="2929612" cy="1627611"/>
          </a:xfrm>
        </p:grpSpPr>
        <p:sp>
          <p:nvSpPr>
            <p:cNvPr id="62" name="Rectangle 61"/>
            <p:cNvSpPr/>
            <p:nvPr/>
          </p:nvSpPr>
          <p:spPr>
            <a:xfrm>
              <a:off x="6409373" y="1459279"/>
              <a:ext cx="2929612" cy="648768"/>
            </a:xfrm>
            <a:prstGeom prst="rect">
              <a:avLst/>
            </a:prstGeom>
          </p:spPr>
          <p:txBody>
            <a:bodyPr wrap="square">
              <a:spAutoFit/>
            </a:bodyPr>
            <a:lstStyle/>
            <a:p>
              <a:pPr>
                <a:lnSpc>
                  <a:spcPct val="89000"/>
                </a:lnSpc>
              </a:pPr>
              <a:r>
                <a:rPr lang="en-US" sz="4000"/>
                <a:t>Key Point</a:t>
              </a:r>
              <a:endParaRPr lang="en-US" sz="2400"/>
            </a:p>
            <a:p>
              <a:pPr>
                <a:lnSpc>
                  <a:spcPct val="89000"/>
                </a:lnSpc>
              </a:pPr>
              <a:r>
                <a:rPr lang="en-US" sz="2400"/>
                <a:t>Lorem ipsum dolor sit amet, consectetur adipiscing elit</a:t>
              </a:r>
            </a:p>
          </p:txBody>
        </p:sp>
        <p:sp>
          <p:nvSpPr>
            <p:cNvPr id="68" name="Rectangle 67"/>
            <p:cNvSpPr/>
            <p:nvPr/>
          </p:nvSpPr>
          <p:spPr>
            <a:xfrm>
              <a:off x="6672575" y="480436"/>
              <a:ext cx="733534" cy="815608"/>
            </a:xfrm>
            <a:prstGeom prst="rect">
              <a:avLst/>
            </a:prstGeom>
          </p:spPr>
          <p:txBody>
            <a:bodyPr wrap="none">
              <a:spAutoFit/>
            </a:bodyPr>
            <a:lstStyle/>
            <a:p>
              <a:pPr algn="ctr"/>
              <a:r>
                <a:rPr lang="en-US" sz="10000">
                  <a:latin typeface="dt-line-communication-01" panose="02000509000000000000" pitchFamily="49" charset="0"/>
                  <a:cs typeface="Arial" panose="020B0604020202020204" pitchFamily="34" charset="0"/>
                </a:rPr>
                <a:t>c</a:t>
              </a:r>
              <a:endParaRPr lang="en-US" sz="10000"/>
            </a:p>
          </p:txBody>
        </p:sp>
      </p:grpSp>
      <p:grpSp>
        <p:nvGrpSpPr>
          <p:cNvPr id="5" name="Group 4"/>
          <p:cNvGrpSpPr/>
          <p:nvPr/>
        </p:nvGrpSpPr>
        <p:grpSpPr>
          <a:xfrm>
            <a:off x="19123304" y="960872"/>
            <a:ext cx="5326567" cy="3255222"/>
            <a:chOff x="9427694" y="480436"/>
            <a:chExt cx="2929612" cy="1627611"/>
          </a:xfrm>
        </p:grpSpPr>
        <p:sp>
          <p:nvSpPr>
            <p:cNvPr id="65" name="Rectangle 64"/>
            <p:cNvSpPr/>
            <p:nvPr/>
          </p:nvSpPr>
          <p:spPr>
            <a:xfrm>
              <a:off x="9427694" y="1459279"/>
              <a:ext cx="2929612" cy="648768"/>
            </a:xfrm>
            <a:prstGeom prst="rect">
              <a:avLst/>
            </a:prstGeom>
          </p:spPr>
          <p:txBody>
            <a:bodyPr wrap="square">
              <a:spAutoFit/>
            </a:bodyPr>
            <a:lstStyle/>
            <a:p>
              <a:pPr>
                <a:lnSpc>
                  <a:spcPct val="89000"/>
                </a:lnSpc>
              </a:pPr>
              <a:r>
                <a:rPr lang="en-US" sz="4000"/>
                <a:t>Key Point</a:t>
              </a:r>
              <a:endParaRPr lang="en-US" sz="2400"/>
            </a:p>
            <a:p>
              <a:pPr>
                <a:lnSpc>
                  <a:spcPct val="89000"/>
                </a:lnSpc>
              </a:pPr>
              <a:r>
                <a:rPr lang="en-US" sz="2400"/>
                <a:t>Lorem ipsum dolor sit amet, consectetur adipiscing elit</a:t>
              </a:r>
            </a:p>
          </p:txBody>
        </p:sp>
        <p:sp>
          <p:nvSpPr>
            <p:cNvPr id="69" name="Rectangle 68"/>
            <p:cNvSpPr/>
            <p:nvPr/>
          </p:nvSpPr>
          <p:spPr>
            <a:xfrm>
              <a:off x="9666337" y="480436"/>
              <a:ext cx="733534" cy="815608"/>
            </a:xfrm>
            <a:prstGeom prst="rect">
              <a:avLst/>
            </a:prstGeom>
          </p:spPr>
          <p:txBody>
            <a:bodyPr wrap="none">
              <a:spAutoFit/>
            </a:bodyPr>
            <a:lstStyle/>
            <a:p>
              <a:pPr algn="ctr"/>
              <a:r>
                <a:rPr lang="en-US" sz="10000">
                  <a:latin typeface="dt-line-communication-01" panose="02000509000000000000" pitchFamily="49" charset="0"/>
                  <a:cs typeface="Arial" panose="020B0604020202020204" pitchFamily="34" charset="0"/>
                </a:rPr>
                <a:t>d</a:t>
              </a:r>
              <a:endParaRPr lang="en-US" sz="10000"/>
            </a:p>
          </p:txBody>
        </p:sp>
      </p:grpSp>
      <p:grpSp>
        <p:nvGrpSpPr>
          <p:cNvPr id="11" name="Group 10"/>
          <p:cNvGrpSpPr/>
          <p:nvPr/>
        </p:nvGrpSpPr>
        <p:grpSpPr>
          <a:xfrm>
            <a:off x="17819921" y="9559720"/>
            <a:ext cx="5668444" cy="5668444"/>
            <a:chOff x="8909167" y="4779860"/>
            <a:chExt cx="2834222" cy="2834222"/>
          </a:xfrm>
        </p:grpSpPr>
        <p:grpSp>
          <p:nvGrpSpPr>
            <p:cNvPr id="45" name="Group 44"/>
            <p:cNvGrpSpPr/>
            <p:nvPr/>
          </p:nvGrpSpPr>
          <p:grpSpPr>
            <a:xfrm>
              <a:off x="8909167" y="4779860"/>
              <a:ext cx="2834222" cy="2834222"/>
              <a:chOff x="8854345" y="4385755"/>
              <a:chExt cx="3091826" cy="3091826"/>
            </a:xfrm>
            <a:effectLst>
              <a:outerShdw blurRad="254000" dist="76200" dir="2700000" algn="tl" rotWithShape="0">
                <a:prstClr val="black">
                  <a:alpha val="40000"/>
                </a:prstClr>
              </a:outerShdw>
            </a:effectLst>
          </p:grpSpPr>
          <p:sp>
            <p:nvSpPr>
              <p:cNvPr id="39" name="Oval 38"/>
              <p:cNvSpPr/>
              <p:nvPr/>
            </p:nvSpPr>
            <p:spPr>
              <a:xfrm>
                <a:off x="8854345" y="4385755"/>
                <a:ext cx="3091826" cy="3091826"/>
              </a:xfrm>
              <a:prstGeom prst="ellipse">
                <a:avLst/>
              </a:prstGeom>
              <a:gradFill flip="none" rotWithShape="1">
                <a:gsLst>
                  <a:gs pos="1000">
                    <a:srgbClr val="FFFFFF"/>
                  </a:gs>
                  <a:gs pos="100000">
                    <a:srgbClr val="D9D9D9"/>
                  </a:gs>
                </a:gsLst>
                <a:lin ang="10800000" scaled="1"/>
                <a:tileRect/>
              </a:gra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0" name="Oval 39"/>
              <p:cNvSpPr/>
              <p:nvPr/>
            </p:nvSpPr>
            <p:spPr>
              <a:xfrm>
                <a:off x="8891152" y="4422562"/>
                <a:ext cx="3018213" cy="3018213"/>
              </a:xfrm>
              <a:prstGeom prst="ellipse">
                <a:avLst/>
              </a:prstGeom>
              <a:gradFill flip="none" rotWithShape="1">
                <a:gsLst>
                  <a:gs pos="1000">
                    <a:srgbClr val="FFFFFF"/>
                  </a:gs>
                  <a:gs pos="100000">
                    <a:srgbClr val="D9D9D9"/>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sp>
          <p:nvSpPr>
            <p:cNvPr id="41" name="Oval 40"/>
            <p:cNvSpPr/>
            <p:nvPr/>
          </p:nvSpPr>
          <p:spPr>
            <a:xfrm>
              <a:off x="9286932" y="5157625"/>
              <a:ext cx="2078693" cy="2078693"/>
            </a:xfrm>
            <a:prstGeom prst="ellipse">
              <a:avLst/>
            </a:prstGeom>
            <a:gradFill flip="none" rotWithShape="1">
              <a:gsLst>
                <a:gs pos="1000">
                  <a:srgbClr val="FFFFFF"/>
                </a:gs>
                <a:gs pos="100000">
                  <a:srgbClr val="D9D9D9"/>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200">
                  <a:solidFill>
                    <a:srgbClr val="3C3C3C"/>
                  </a:solidFill>
                </a:rPr>
                <a:t>04</a:t>
              </a:r>
            </a:p>
          </p:txBody>
        </p:sp>
      </p:grpSp>
    </p:spTree>
    <p:extLst>
      <p:ext uri="{BB962C8B-B14F-4D97-AF65-F5344CB8AC3E}">
        <p14:creationId xmlns:p14="http://schemas.microsoft.com/office/powerpoint/2010/main" val="2256675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200"/>
                                  </p:stCondLst>
                                  <p:childTnLst>
                                    <p:set>
                                      <p:cBhvr>
                                        <p:cTn id="14" dur="1" fill="hold">
                                          <p:stCondLst>
                                            <p:cond delay="0"/>
                                          </p:stCondLst>
                                        </p:cTn>
                                        <p:tgtEl>
                                          <p:spTgt spid="42"/>
                                        </p:tgtEl>
                                        <p:attrNameLst>
                                          <p:attrName>style.visibility</p:attrName>
                                        </p:attrNameLst>
                                      </p:cBhvr>
                                      <p:to>
                                        <p:strVal val="visible"/>
                                      </p:to>
                                    </p:set>
                                    <p:anim calcmode="lin" valueType="num">
                                      <p:cBhvr additive="base">
                                        <p:cTn id="15" dur="1000" fill="hold"/>
                                        <p:tgtEl>
                                          <p:spTgt spid="42"/>
                                        </p:tgtEl>
                                        <p:attrNameLst>
                                          <p:attrName>ppt_x</p:attrName>
                                        </p:attrNameLst>
                                      </p:cBhvr>
                                      <p:tavLst>
                                        <p:tav tm="0">
                                          <p:val>
                                            <p:strVal val="#ppt_x"/>
                                          </p:val>
                                        </p:tav>
                                        <p:tav tm="100000">
                                          <p:val>
                                            <p:strVal val="#ppt_x"/>
                                          </p:val>
                                        </p:tav>
                                      </p:tavLst>
                                    </p:anim>
                                    <p:anim calcmode="lin" valueType="num">
                                      <p:cBhvr additive="base">
                                        <p:cTn id="16" dur="1000" fill="hold"/>
                                        <p:tgtEl>
                                          <p:spTgt spid="42"/>
                                        </p:tgtEl>
                                        <p:attrNameLst>
                                          <p:attrName>ppt_y</p:attrName>
                                        </p:attrNameLst>
                                      </p:cBhvr>
                                      <p:tavLst>
                                        <p:tav tm="0">
                                          <p:val>
                                            <p:strVal val="1+#ppt_h/2"/>
                                          </p:val>
                                        </p:tav>
                                        <p:tav tm="100000">
                                          <p:val>
                                            <p:strVal val="#ppt_y"/>
                                          </p:val>
                                        </p:tav>
                                      </p:tavLst>
                                    </p:anim>
                                  </p:childTnLst>
                                </p:cTn>
                              </p:par>
                              <p:par>
                                <p:cTn id="17" presetID="2" presetClass="entr" presetSubtype="4" decel="100000" fill="hold" nodeType="withEffect">
                                  <p:stCondLst>
                                    <p:cond delay="20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1000" fill="hold"/>
                                        <p:tgtEl>
                                          <p:spTgt spid="9"/>
                                        </p:tgtEl>
                                        <p:attrNameLst>
                                          <p:attrName>ppt_x</p:attrName>
                                        </p:attrNameLst>
                                      </p:cBhvr>
                                      <p:tavLst>
                                        <p:tav tm="0">
                                          <p:val>
                                            <p:strVal val="#ppt_x"/>
                                          </p:val>
                                        </p:tav>
                                        <p:tav tm="100000">
                                          <p:val>
                                            <p:strVal val="#ppt_x"/>
                                          </p:val>
                                        </p:tav>
                                      </p:tavLst>
                                    </p:anim>
                                    <p:anim calcmode="lin" valueType="num">
                                      <p:cBhvr additive="base">
                                        <p:cTn id="20" dur="1000" fill="hold"/>
                                        <p:tgtEl>
                                          <p:spTgt spid="9"/>
                                        </p:tgtEl>
                                        <p:attrNameLst>
                                          <p:attrName>ppt_y</p:attrName>
                                        </p:attrNameLst>
                                      </p:cBhvr>
                                      <p:tavLst>
                                        <p:tav tm="0">
                                          <p:val>
                                            <p:strVal val="1+#ppt_h/2"/>
                                          </p:val>
                                        </p:tav>
                                        <p:tav tm="100000">
                                          <p:val>
                                            <p:strVal val="#ppt_y"/>
                                          </p:val>
                                        </p:tav>
                                      </p:tavLst>
                                    </p:anim>
                                  </p:childTnLst>
                                </p:cTn>
                              </p:par>
                              <p:par>
                                <p:cTn id="21" presetID="2" presetClass="entr" presetSubtype="4" decel="100000" fill="hold" nodeType="withEffect">
                                  <p:stCondLst>
                                    <p:cond delay="400"/>
                                  </p:stCondLst>
                                  <p:childTnLst>
                                    <p:set>
                                      <p:cBhvr>
                                        <p:cTn id="22" dur="1" fill="hold">
                                          <p:stCondLst>
                                            <p:cond delay="0"/>
                                          </p:stCondLst>
                                        </p:cTn>
                                        <p:tgtEl>
                                          <p:spTgt spid="43"/>
                                        </p:tgtEl>
                                        <p:attrNameLst>
                                          <p:attrName>style.visibility</p:attrName>
                                        </p:attrNameLst>
                                      </p:cBhvr>
                                      <p:to>
                                        <p:strVal val="visible"/>
                                      </p:to>
                                    </p:set>
                                    <p:anim calcmode="lin" valueType="num">
                                      <p:cBhvr additive="base">
                                        <p:cTn id="23" dur="1000" fill="hold"/>
                                        <p:tgtEl>
                                          <p:spTgt spid="43"/>
                                        </p:tgtEl>
                                        <p:attrNameLst>
                                          <p:attrName>ppt_x</p:attrName>
                                        </p:attrNameLst>
                                      </p:cBhvr>
                                      <p:tavLst>
                                        <p:tav tm="0">
                                          <p:val>
                                            <p:strVal val="#ppt_x"/>
                                          </p:val>
                                        </p:tav>
                                        <p:tav tm="100000">
                                          <p:val>
                                            <p:strVal val="#ppt_x"/>
                                          </p:val>
                                        </p:tav>
                                      </p:tavLst>
                                    </p:anim>
                                    <p:anim calcmode="lin" valueType="num">
                                      <p:cBhvr additive="base">
                                        <p:cTn id="24" dur="1000" fill="hold"/>
                                        <p:tgtEl>
                                          <p:spTgt spid="43"/>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40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000" fill="hold"/>
                                        <p:tgtEl>
                                          <p:spTgt spid="10"/>
                                        </p:tgtEl>
                                        <p:attrNameLst>
                                          <p:attrName>ppt_x</p:attrName>
                                        </p:attrNameLst>
                                      </p:cBhvr>
                                      <p:tavLst>
                                        <p:tav tm="0">
                                          <p:val>
                                            <p:strVal val="#ppt_x"/>
                                          </p:val>
                                        </p:tav>
                                        <p:tav tm="100000">
                                          <p:val>
                                            <p:strVal val="#ppt_x"/>
                                          </p:val>
                                        </p:tav>
                                      </p:tavLst>
                                    </p:anim>
                                    <p:anim calcmode="lin" valueType="num">
                                      <p:cBhvr additive="base">
                                        <p:cTn id="28" dur="10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decel="100000" fill="hold" nodeType="withEffect">
                                  <p:stCondLst>
                                    <p:cond delay="600"/>
                                  </p:stCondLst>
                                  <p:childTnLst>
                                    <p:set>
                                      <p:cBhvr>
                                        <p:cTn id="30" dur="1" fill="hold">
                                          <p:stCondLst>
                                            <p:cond delay="0"/>
                                          </p:stCondLst>
                                        </p:cTn>
                                        <p:tgtEl>
                                          <p:spTgt spid="44"/>
                                        </p:tgtEl>
                                        <p:attrNameLst>
                                          <p:attrName>style.visibility</p:attrName>
                                        </p:attrNameLst>
                                      </p:cBhvr>
                                      <p:to>
                                        <p:strVal val="visible"/>
                                      </p:to>
                                    </p:set>
                                    <p:anim calcmode="lin" valueType="num">
                                      <p:cBhvr additive="base">
                                        <p:cTn id="31" dur="1000" fill="hold"/>
                                        <p:tgtEl>
                                          <p:spTgt spid="44"/>
                                        </p:tgtEl>
                                        <p:attrNameLst>
                                          <p:attrName>ppt_x</p:attrName>
                                        </p:attrNameLst>
                                      </p:cBhvr>
                                      <p:tavLst>
                                        <p:tav tm="0">
                                          <p:val>
                                            <p:strVal val="#ppt_x"/>
                                          </p:val>
                                        </p:tav>
                                        <p:tav tm="100000">
                                          <p:val>
                                            <p:strVal val="#ppt_x"/>
                                          </p:val>
                                        </p:tav>
                                      </p:tavLst>
                                    </p:anim>
                                    <p:anim calcmode="lin" valueType="num">
                                      <p:cBhvr additive="base">
                                        <p:cTn id="32" dur="1000" fill="hold"/>
                                        <p:tgtEl>
                                          <p:spTgt spid="44"/>
                                        </p:tgtEl>
                                        <p:attrNameLst>
                                          <p:attrName>ppt_y</p:attrName>
                                        </p:attrNameLst>
                                      </p:cBhvr>
                                      <p:tavLst>
                                        <p:tav tm="0">
                                          <p:val>
                                            <p:strVal val="1+#ppt_h/2"/>
                                          </p:val>
                                        </p:tav>
                                        <p:tav tm="100000">
                                          <p:val>
                                            <p:strVal val="#ppt_y"/>
                                          </p:val>
                                        </p:tav>
                                      </p:tavLst>
                                    </p:anim>
                                  </p:childTnLst>
                                </p:cTn>
                              </p:par>
                              <p:par>
                                <p:cTn id="33" presetID="2" presetClass="entr" presetSubtype="4" decel="100000" fill="hold" nodeType="withEffect">
                                  <p:stCondLst>
                                    <p:cond delay="60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ppt_x"/>
                                          </p:val>
                                        </p:tav>
                                        <p:tav tm="100000">
                                          <p:val>
                                            <p:strVal val="#ppt_x"/>
                                          </p:val>
                                        </p:tav>
                                      </p:tavLst>
                                    </p:anim>
                                    <p:anim calcmode="lin" valueType="num">
                                      <p:cBhvr additive="base">
                                        <p:cTn id="36" dur="1000" fill="hold"/>
                                        <p:tgtEl>
                                          <p:spTgt spid="11"/>
                                        </p:tgtEl>
                                        <p:attrNameLst>
                                          <p:attrName>ppt_y</p:attrName>
                                        </p:attrNameLst>
                                      </p:cBhvr>
                                      <p:tavLst>
                                        <p:tav tm="0">
                                          <p:val>
                                            <p:strVal val="1+#ppt_h/2"/>
                                          </p:val>
                                        </p:tav>
                                        <p:tav tm="100000">
                                          <p:val>
                                            <p:strVal val="#ppt_y"/>
                                          </p:val>
                                        </p:tav>
                                      </p:tavLst>
                                    </p:anim>
                                  </p:childTnLst>
                                </p:cTn>
                              </p:par>
                              <p:par>
                                <p:cTn id="37" presetID="22" presetClass="entr" presetSubtype="4" fill="hold" nodeType="withEffect">
                                  <p:stCondLst>
                                    <p:cond delay="600"/>
                                  </p:stCondLst>
                                  <p:childTnLst>
                                    <p:set>
                                      <p:cBhvr>
                                        <p:cTn id="38" dur="1" fill="hold">
                                          <p:stCondLst>
                                            <p:cond delay="0"/>
                                          </p:stCondLst>
                                        </p:cTn>
                                        <p:tgtEl>
                                          <p:spTgt spid="53"/>
                                        </p:tgtEl>
                                        <p:attrNameLst>
                                          <p:attrName>style.visibility</p:attrName>
                                        </p:attrNameLst>
                                      </p:cBhvr>
                                      <p:to>
                                        <p:strVal val="visible"/>
                                      </p:to>
                                    </p:set>
                                    <p:animEffect transition="in" filter="wipe(down)">
                                      <p:cBhvr>
                                        <p:cTn id="39" dur="500"/>
                                        <p:tgtEl>
                                          <p:spTgt spid="53"/>
                                        </p:tgtEl>
                                      </p:cBhvr>
                                    </p:animEffect>
                                  </p:childTnLst>
                                </p:cTn>
                              </p:par>
                              <p:par>
                                <p:cTn id="40" presetID="22" presetClass="entr" presetSubtype="4" fill="hold" nodeType="withEffect">
                                  <p:stCondLst>
                                    <p:cond delay="700"/>
                                  </p:stCondLst>
                                  <p:childTnLst>
                                    <p:set>
                                      <p:cBhvr>
                                        <p:cTn id="41" dur="1" fill="hold">
                                          <p:stCondLst>
                                            <p:cond delay="0"/>
                                          </p:stCondLst>
                                        </p:cTn>
                                        <p:tgtEl>
                                          <p:spTgt spid="56"/>
                                        </p:tgtEl>
                                        <p:attrNameLst>
                                          <p:attrName>style.visibility</p:attrName>
                                        </p:attrNameLst>
                                      </p:cBhvr>
                                      <p:to>
                                        <p:strVal val="visible"/>
                                      </p:to>
                                    </p:set>
                                    <p:animEffect transition="in" filter="wipe(down)">
                                      <p:cBhvr>
                                        <p:cTn id="42" dur="500"/>
                                        <p:tgtEl>
                                          <p:spTgt spid="56"/>
                                        </p:tgtEl>
                                      </p:cBhvr>
                                    </p:animEffect>
                                  </p:childTnLst>
                                </p:cTn>
                              </p:par>
                              <p:par>
                                <p:cTn id="43" presetID="22" presetClass="entr" presetSubtype="4" fill="hold" nodeType="withEffect">
                                  <p:stCondLst>
                                    <p:cond delay="800"/>
                                  </p:stCondLst>
                                  <p:childTnLst>
                                    <p:set>
                                      <p:cBhvr>
                                        <p:cTn id="44" dur="1" fill="hold">
                                          <p:stCondLst>
                                            <p:cond delay="0"/>
                                          </p:stCondLst>
                                        </p:cTn>
                                        <p:tgtEl>
                                          <p:spTgt spid="60"/>
                                        </p:tgtEl>
                                        <p:attrNameLst>
                                          <p:attrName>style.visibility</p:attrName>
                                        </p:attrNameLst>
                                      </p:cBhvr>
                                      <p:to>
                                        <p:strVal val="visible"/>
                                      </p:to>
                                    </p:set>
                                    <p:animEffect transition="in" filter="wipe(down)">
                                      <p:cBhvr>
                                        <p:cTn id="45" dur="500"/>
                                        <p:tgtEl>
                                          <p:spTgt spid="60"/>
                                        </p:tgtEl>
                                      </p:cBhvr>
                                    </p:animEffect>
                                  </p:childTnLst>
                                </p:cTn>
                              </p:par>
                              <p:par>
                                <p:cTn id="46" presetID="22" presetClass="entr" presetSubtype="4" fill="hold" nodeType="withEffect">
                                  <p:stCondLst>
                                    <p:cond delay="900"/>
                                  </p:stCondLst>
                                  <p:childTnLst>
                                    <p:set>
                                      <p:cBhvr>
                                        <p:cTn id="47" dur="1" fill="hold">
                                          <p:stCondLst>
                                            <p:cond delay="0"/>
                                          </p:stCondLst>
                                        </p:cTn>
                                        <p:tgtEl>
                                          <p:spTgt spid="63"/>
                                        </p:tgtEl>
                                        <p:attrNameLst>
                                          <p:attrName>style.visibility</p:attrName>
                                        </p:attrNameLst>
                                      </p:cBhvr>
                                      <p:to>
                                        <p:strVal val="visible"/>
                                      </p:to>
                                    </p:set>
                                    <p:animEffect transition="in" filter="wipe(down)">
                                      <p:cBhvr>
                                        <p:cTn id="48" dur="500"/>
                                        <p:tgtEl>
                                          <p:spTgt spid="63"/>
                                        </p:tgtEl>
                                      </p:cBhvr>
                                    </p:animEffect>
                                  </p:childTnLst>
                                </p:cTn>
                              </p:par>
                              <p:par>
                                <p:cTn id="49" presetID="10" presetClass="entr" presetSubtype="0" fill="hold" nodeType="withEffect">
                                  <p:stCondLst>
                                    <p:cond delay="60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500"/>
                                        <p:tgtEl>
                                          <p:spTgt spid="2"/>
                                        </p:tgtEl>
                                      </p:cBhvr>
                                    </p:animEffect>
                                  </p:childTnLst>
                                </p:cTn>
                              </p:par>
                              <p:par>
                                <p:cTn id="52" presetID="10" presetClass="entr" presetSubtype="0" fill="hold" nodeType="withEffect">
                                  <p:stCondLst>
                                    <p:cond delay="800"/>
                                  </p:stCondLst>
                                  <p:childTnLst>
                                    <p:set>
                                      <p:cBhvr>
                                        <p:cTn id="53" dur="1" fill="hold">
                                          <p:stCondLst>
                                            <p:cond delay="0"/>
                                          </p:stCondLst>
                                        </p:cTn>
                                        <p:tgtEl>
                                          <p:spTgt spid="3"/>
                                        </p:tgtEl>
                                        <p:attrNameLst>
                                          <p:attrName>style.visibility</p:attrName>
                                        </p:attrNameLst>
                                      </p:cBhvr>
                                      <p:to>
                                        <p:strVal val="visible"/>
                                      </p:to>
                                    </p:set>
                                    <p:animEffect transition="in" filter="fade">
                                      <p:cBhvr>
                                        <p:cTn id="54" dur="500"/>
                                        <p:tgtEl>
                                          <p:spTgt spid="3"/>
                                        </p:tgtEl>
                                      </p:cBhvr>
                                    </p:animEffect>
                                  </p:childTnLst>
                                </p:cTn>
                              </p:par>
                              <p:par>
                                <p:cTn id="55" presetID="10" presetClass="entr" presetSubtype="0" fill="hold" nodeType="withEffect">
                                  <p:stCondLst>
                                    <p:cond delay="1000"/>
                                  </p:stCondLst>
                                  <p:childTnLst>
                                    <p:set>
                                      <p:cBhvr>
                                        <p:cTn id="56" dur="1" fill="hold">
                                          <p:stCondLst>
                                            <p:cond delay="0"/>
                                          </p:stCondLst>
                                        </p:cTn>
                                        <p:tgtEl>
                                          <p:spTgt spid="4"/>
                                        </p:tgtEl>
                                        <p:attrNameLst>
                                          <p:attrName>style.visibility</p:attrName>
                                        </p:attrNameLst>
                                      </p:cBhvr>
                                      <p:to>
                                        <p:strVal val="visible"/>
                                      </p:to>
                                    </p:set>
                                    <p:animEffect transition="in" filter="fade">
                                      <p:cBhvr>
                                        <p:cTn id="57" dur="500"/>
                                        <p:tgtEl>
                                          <p:spTgt spid="4"/>
                                        </p:tgtEl>
                                      </p:cBhvr>
                                    </p:animEffect>
                                  </p:childTnLst>
                                </p:cTn>
                              </p:par>
                              <p:par>
                                <p:cTn id="58" presetID="10" presetClass="entr" presetSubtype="0" fill="hold" nodeType="withEffect">
                                  <p:stCondLst>
                                    <p:cond delay="1200"/>
                                  </p:stCondLst>
                                  <p:childTnLst>
                                    <p:set>
                                      <p:cBhvr>
                                        <p:cTn id="59" dur="1" fill="hold">
                                          <p:stCondLst>
                                            <p:cond delay="0"/>
                                          </p:stCondLst>
                                        </p:cTn>
                                        <p:tgtEl>
                                          <p:spTgt spid="5"/>
                                        </p:tgtEl>
                                        <p:attrNameLst>
                                          <p:attrName>style.visibility</p:attrName>
                                        </p:attrNameLst>
                                      </p:cBhvr>
                                      <p:to>
                                        <p:strVal val="visible"/>
                                      </p:to>
                                    </p:set>
                                    <p:animEffect transition="in" filter="fade">
                                      <p:cBhvr>
                                        <p:cTn id="6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itle 1"/>
          <p:cNvSpPr txBox="1">
            <a:spLocks/>
          </p:cNvSpPr>
          <p:nvPr/>
        </p:nvSpPr>
        <p:spPr>
          <a:xfrm>
            <a:off x="-52962" y="7179665"/>
            <a:ext cx="9739986" cy="1635122"/>
          </a:xfrm>
          <a:prstGeom prst="rect">
            <a:avLst/>
          </a:prstGeom>
        </p:spPr>
        <p:txBody>
          <a:bodyPr>
            <a:scene3d>
              <a:camera prst="perspectiveRelaxedModerately">
                <a:rot lat="20400000" lon="20400000" rev="2220000"/>
              </a:camera>
              <a:lightRig rig="threePt" dir="t"/>
            </a:scene3d>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7200" dirty="0">
                <a:solidFill>
                  <a:schemeClr val="tx1">
                    <a:lumMod val="90000"/>
                    <a:lumOff val="10000"/>
                  </a:schemeClr>
                </a:solidFill>
                <a:latin typeface="+mn-lt"/>
              </a:rPr>
              <a:t>3D Creative Design</a:t>
            </a:r>
          </a:p>
          <a:p>
            <a:pPr algn="ctr"/>
            <a:r>
              <a:rPr lang="en-US" sz="3600" dirty="0">
                <a:solidFill>
                  <a:schemeClr val="tx1">
                    <a:lumMod val="90000"/>
                    <a:lumOff val="10000"/>
                  </a:schemeClr>
                </a:solidFill>
                <a:latin typeface="+mn-lt"/>
              </a:rPr>
              <a:t>Change font icons, no lose animation</a:t>
            </a:r>
          </a:p>
          <a:p>
            <a:pPr algn="ctr"/>
            <a:endParaRPr lang="en-US" sz="7200" dirty="0">
              <a:solidFill>
                <a:schemeClr val="tx1">
                  <a:lumMod val="90000"/>
                  <a:lumOff val="10000"/>
                </a:schemeClr>
              </a:solidFill>
              <a:latin typeface="+mn-lt"/>
            </a:endParaRPr>
          </a:p>
        </p:txBody>
      </p:sp>
      <p:cxnSp>
        <p:nvCxnSpPr>
          <p:cNvPr id="16" name="Straight Connector 15"/>
          <p:cNvCxnSpPr/>
          <p:nvPr/>
        </p:nvCxnSpPr>
        <p:spPr>
          <a:xfrm>
            <a:off x="5634037" y="-1729268"/>
            <a:ext cx="0" cy="8915400"/>
          </a:xfrm>
          <a:prstGeom prst="line">
            <a:avLst/>
          </a:prstGeom>
          <a:ln w="25400">
            <a:solidFill>
              <a:schemeClr val="tx1">
                <a:lumMod val="90000"/>
                <a:lumOff val="10000"/>
              </a:schemeClr>
            </a:solidFill>
          </a:ln>
          <a:scene3d>
            <a:camera prst="perspectiveRelaxedModerately">
              <a:rot lat="20400000" lon="20400000" rev="24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14600237" y="8931326"/>
            <a:ext cx="0" cy="8915400"/>
          </a:xfrm>
          <a:prstGeom prst="line">
            <a:avLst/>
          </a:prstGeom>
          <a:ln w="25400">
            <a:solidFill>
              <a:schemeClr val="tx1">
                <a:lumMod val="90000"/>
                <a:lumOff val="10000"/>
              </a:schemeClr>
            </a:solidFill>
          </a:ln>
          <a:scene3d>
            <a:camera prst="perspectiveRelaxedModerately">
              <a:rot lat="20400000" lon="20400000" rev="24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2530137" y="10087026"/>
            <a:ext cx="0" cy="2476500"/>
          </a:xfrm>
          <a:prstGeom prst="line">
            <a:avLst/>
          </a:prstGeom>
          <a:ln w="25400">
            <a:solidFill>
              <a:schemeClr val="tx1">
                <a:lumMod val="90000"/>
                <a:lumOff val="10000"/>
              </a:schemeClr>
            </a:solidFill>
          </a:ln>
          <a:scene3d>
            <a:camera prst="perspectiveRelaxedModerately">
              <a:rot lat="20400000" lon="20400000" rev="24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1656721" y="10469552"/>
            <a:ext cx="11178196" cy="0"/>
          </a:xfrm>
          <a:prstGeom prst="line">
            <a:avLst/>
          </a:prstGeom>
          <a:ln w="25400">
            <a:solidFill>
              <a:schemeClr val="tx1">
                <a:lumMod val="90000"/>
                <a:lumOff val="10000"/>
              </a:schemeClr>
            </a:solidFill>
          </a:ln>
          <a:scene3d>
            <a:camera prst="perspectiveLeft">
              <a:rot lat="21594000" lon="20400000" rev="18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5040334" y="8538750"/>
            <a:ext cx="3237926" cy="0"/>
          </a:xfrm>
          <a:prstGeom prst="line">
            <a:avLst/>
          </a:prstGeom>
          <a:ln w="25400">
            <a:solidFill>
              <a:schemeClr val="tx1">
                <a:lumMod val="90000"/>
                <a:lumOff val="10000"/>
              </a:schemeClr>
            </a:solidFill>
          </a:ln>
          <a:scene3d>
            <a:camera prst="perspectiveLeft">
              <a:rot lat="21594000" lon="20400000" rev="18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H="1">
            <a:off x="5769849" y="8059402"/>
            <a:ext cx="2211548" cy="0"/>
          </a:xfrm>
          <a:prstGeom prst="line">
            <a:avLst/>
          </a:prstGeom>
          <a:ln w="25400">
            <a:solidFill>
              <a:schemeClr val="tx1">
                <a:lumMod val="90000"/>
                <a:lumOff val="10000"/>
              </a:schemeClr>
            </a:solidFill>
          </a:ln>
          <a:scene3d>
            <a:camera prst="perspectiveLeft">
              <a:rot lat="21594000" lon="20400000" rev="18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12136707" y="2181494"/>
            <a:ext cx="7634864" cy="0"/>
          </a:xfrm>
          <a:prstGeom prst="line">
            <a:avLst/>
          </a:prstGeom>
          <a:ln w="25400">
            <a:solidFill>
              <a:schemeClr val="tx1">
                <a:lumMod val="90000"/>
                <a:lumOff val="10000"/>
              </a:schemeClr>
            </a:solidFill>
          </a:ln>
          <a:scene3d>
            <a:camera prst="perspectiveLeft">
              <a:rot lat="21594000" lon="20400000" rev="18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13563108" y="1702146"/>
            <a:ext cx="5214722" cy="0"/>
          </a:xfrm>
          <a:prstGeom prst="line">
            <a:avLst/>
          </a:prstGeom>
          <a:ln w="25400">
            <a:solidFill>
              <a:schemeClr val="tx1">
                <a:lumMod val="90000"/>
                <a:lumOff val="10000"/>
              </a:schemeClr>
            </a:solidFill>
          </a:ln>
          <a:scene3d>
            <a:camera prst="perspectiveLeft">
              <a:rot lat="21594000" lon="20400000" rev="1800000"/>
            </a:camera>
            <a:lightRig rig="threePt" dir="t"/>
          </a:scene3d>
        </p:spPr>
        <p:style>
          <a:lnRef idx="1">
            <a:schemeClr val="accent1"/>
          </a:lnRef>
          <a:fillRef idx="0">
            <a:schemeClr val="accent1"/>
          </a:fillRef>
          <a:effectRef idx="0">
            <a:schemeClr val="accent1"/>
          </a:effectRef>
          <a:fontRef idx="minor">
            <a:schemeClr val="tx1"/>
          </a:fontRef>
        </p:style>
      </p:cxnSp>
      <p:grpSp>
        <p:nvGrpSpPr>
          <p:cNvPr id="43" name="Group 42"/>
          <p:cNvGrpSpPr/>
          <p:nvPr/>
        </p:nvGrpSpPr>
        <p:grpSpPr>
          <a:xfrm>
            <a:off x="9200397" y="6081181"/>
            <a:ext cx="4850882" cy="4296130"/>
            <a:chOff x="4599405" y="3040590"/>
            <a:chExt cx="2425441" cy="2148065"/>
          </a:xfrm>
        </p:grpSpPr>
        <p:sp>
          <p:nvSpPr>
            <p:cNvPr id="6" name="Rounded Rectangle 5"/>
            <p:cNvSpPr/>
            <p:nvPr/>
          </p:nvSpPr>
          <p:spPr>
            <a:xfrm>
              <a:off x="4599405" y="3040590"/>
              <a:ext cx="2148065" cy="2148065"/>
            </a:xfrm>
            <a:prstGeom prst="roundRect">
              <a:avLst>
                <a:gd name="adj" fmla="val 5213"/>
              </a:avLst>
            </a:prstGeom>
            <a:solidFill>
              <a:schemeClr val="accent1"/>
            </a:solidFill>
            <a:ln>
              <a:noFill/>
            </a:ln>
            <a:effectLst>
              <a:outerShdw blurRad="228600" dist="76200" dir="7200000" algn="tl" rotWithShape="0">
                <a:prstClr val="black">
                  <a:alpha val="40000"/>
                </a:prstClr>
              </a:outerShdw>
            </a:effectLst>
            <a:scene3d>
              <a:camera prst="perspectiveRelaxedModerately">
                <a:rot lat="20400000" lon="20400000" rev="2400000"/>
              </a:camera>
              <a:lightRig rig="threePt" dir="t">
                <a:rot lat="0" lon="0" rev="17400000"/>
              </a:lightRig>
            </a:scene3d>
            <a:sp3d extrusionH="127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5" name="TextBox 34"/>
            <p:cNvSpPr txBox="1"/>
            <p:nvPr/>
          </p:nvSpPr>
          <p:spPr>
            <a:xfrm>
              <a:off x="6522144" y="4044438"/>
              <a:ext cx="502702" cy="477054"/>
            </a:xfrm>
            <a:prstGeom prst="rect">
              <a:avLst/>
            </a:prstGeom>
            <a:noFill/>
            <a:scene3d>
              <a:camera prst="perspectiveLeft">
                <a:rot lat="20400000" lon="20400000" rev="2400000"/>
              </a:camera>
              <a:lightRig rig="threePt" dir="t"/>
            </a:scene3d>
          </p:spPr>
          <p:txBody>
            <a:bodyPr wrap="none" rtlCol="0">
              <a:spAutoFit/>
            </a:bodyPr>
            <a:lstStyle/>
            <a:p>
              <a:r>
                <a:rPr lang="en-US" sz="5600">
                  <a:solidFill>
                    <a:srgbClr val="FFFFFF"/>
                  </a:solidFill>
                </a:rPr>
                <a:t>01</a:t>
              </a:r>
            </a:p>
          </p:txBody>
        </p:sp>
      </p:grpSp>
      <p:grpSp>
        <p:nvGrpSpPr>
          <p:cNvPr id="37" name="Group 36"/>
          <p:cNvGrpSpPr/>
          <p:nvPr/>
        </p:nvGrpSpPr>
        <p:grpSpPr>
          <a:xfrm>
            <a:off x="9282145" y="5174543"/>
            <a:ext cx="4818926" cy="4296130"/>
            <a:chOff x="4599405" y="2409232"/>
            <a:chExt cx="2409463" cy="2148065"/>
          </a:xfrm>
        </p:grpSpPr>
        <p:sp>
          <p:nvSpPr>
            <p:cNvPr id="10" name="Rounded Rectangle 9"/>
            <p:cNvSpPr/>
            <p:nvPr/>
          </p:nvSpPr>
          <p:spPr>
            <a:xfrm>
              <a:off x="4599405" y="2409232"/>
              <a:ext cx="2148065" cy="2148065"/>
            </a:xfrm>
            <a:prstGeom prst="roundRect">
              <a:avLst>
                <a:gd name="adj" fmla="val 5213"/>
              </a:avLst>
            </a:prstGeom>
            <a:solidFill>
              <a:schemeClr val="accent2"/>
            </a:solidFill>
            <a:ln>
              <a:noFill/>
            </a:ln>
            <a:effectLst>
              <a:outerShdw blurRad="228600" dist="76200" dir="7200000" algn="tl" rotWithShape="0">
                <a:prstClr val="black">
                  <a:alpha val="40000"/>
                </a:prstClr>
              </a:outerShdw>
            </a:effectLst>
            <a:scene3d>
              <a:camera prst="perspectiveRelaxedModerately">
                <a:rot lat="20400000" lon="20400000" rev="2400000"/>
              </a:camera>
              <a:lightRig rig="threePt" dir="t">
                <a:rot lat="0" lon="0" rev="17400000"/>
              </a:lightRig>
            </a:scene3d>
            <a:sp3d extrusionH="127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4" name="TextBox 33"/>
            <p:cNvSpPr txBox="1"/>
            <p:nvPr/>
          </p:nvSpPr>
          <p:spPr>
            <a:xfrm>
              <a:off x="6506166" y="3413080"/>
              <a:ext cx="502702" cy="477054"/>
            </a:xfrm>
            <a:prstGeom prst="rect">
              <a:avLst/>
            </a:prstGeom>
            <a:noFill/>
            <a:scene3d>
              <a:camera prst="perspectiveLeft">
                <a:rot lat="20400000" lon="20400000" rev="2400000"/>
              </a:camera>
              <a:lightRig rig="threePt" dir="t"/>
            </a:scene3d>
          </p:spPr>
          <p:txBody>
            <a:bodyPr wrap="none" rtlCol="0">
              <a:spAutoFit/>
            </a:bodyPr>
            <a:lstStyle/>
            <a:p>
              <a:r>
                <a:rPr lang="en-US" sz="5600">
                  <a:solidFill>
                    <a:srgbClr val="FFFFFF"/>
                  </a:solidFill>
                </a:rPr>
                <a:t>02</a:t>
              </a:r>
            </a:p>
          </p:txBody>
        </p:sp>
      </p:grpSp>
      <p:grpSp>
        <p:nvGrpSpPr>
          <p:cNvPr id="36" name="Group 35"/>
          <p:cNvGrpSpPr/>
          <p:nvPr/>
        </p:nvGrpSpPr>
        <p:grpSpPr>
          <a:xfrm>
            <a:off x="9402589" y="4271086"/>
            <a:ext cx="4698482" cy="4296130"/>
            <a:chOff x="4599405" y="1777874"/>
            <a:chExt cx="2349241" cy="2148065"/>
          </a:xfrm>
        </p:grpSpPr>
        <p:sp>
          <p:nvSpPr>
            <p:cNvPr id="11" name="Rounded Rectangle 10"/>
            <p:cNvSpPr/>
            <p:nvPr/>
          </p:nvSpPr>
          <p:spPr>
            <a:xfrm>
              <a:off x="4599405" y="1777874"/>
              <a:ext cx="2148065" cy="2148065"/>
            </a:xfrm>
            <a:prstGeom prst="roundRect">
              <a:avLst>
                <a:gd name="adj" fmla="val 5213"/>
              </a:avLst>
            </a:prstGeom>
            <a:solidFill>
              <a:schemeClr val="accent3"/>
            </a:solidFill>
            <a:ln>
              <a:noFill/>
            </a:ln>
            <a:effectLst>
              <a:outerShdw blurRad="228600" dist="76200" dir="7200000" algn="tl" rotWithShape="0">
                <a:prstClr val="black">
                  <a:alpha val="40000"/>
                </a:prstClr>
              </a:outerShdw>
            </a:effectLst>
            <a:scene3d>
              <a:camera prst="perspectiveRelaxedModerately">
                <a:rot lat="20400000" lon="20400000" rev="2400000"/>
              </a:camera>
              <a:lightRig rig="threePt" dir="t">
                <a:rot lat="0" lon="0" rev="17400000"/>
              </a:lightRig>
            </a:scene3d>
            <a:sp3d extrusionH="1270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3" name="TextBox 32"/>
            <p:cNvSpPr txBox="1"/>
            <p:nvPr/>
          </p:nvSpPr>
          <p:spPr>
            <a:xfrm>
              <a:off x="6445944" y="2753580"/>
              <a:ext cx="502702" cy="477054"/>
            </a:xfrm>
            <a:prstGeom prst="rect">
              <a:avLst/>
            </a:prstGeom>
            <a:noFill/>
            <a:scene3d>
              <a:camera prst="perspectiveLeft">
                <a:rot lat="20400000" lon="20400000" rev="2400000"/>
              </a:camera>
              <a:lightRig rig="threePt" dir="t"/>
            </a:scene3d>
          </p:spPr>
          <p:txBody>
            <a:bodyPr wrap="none" rtlCol="0">
              <a:spAutoFit/>
            </a:bodyPr>
            <a:lstStyle/>
            <a:p>
              <a:r>
                <a:rPr lang="en-US" sz="5600">
                  <a:solidFill>
                    <a:srgbClr val="FFFFFF"/>
                  </a:solidFill>
                </a:rPr>
                <a:t>03</a:t>
              </a:r>
            </a:p>
          </p:txBody>
        </p:sp>
      </p:grpSp>
      <p:sp>
        <p:nvSpPr>
          <p:cNvPr id="44" name="Rectangle 43"/>
          <p:cNvSpPr/>
          <p:nvPr/>
        </p:nvSpPr>
        <p:spPr>
          <a:xfrm>
            <a:off x="13486907" y="2268153"/>
            <a:ext cx="5859224" cy="1626279"/>
          </a:xfrm>
          <a:prstGeom prst="rect">
            <a:avLst/>
          </a:prstGeom>
        </p:spPr>
        <p:txBody>
          <a:bodyPr wrap="square">
            <a:spAutoFit/>
            <a:scene3d>
              <a:camera prst="perspectiveRelaxedModerately">
                <a:rot lat="20400000" lon="20400000" rev="2400000"/>
              </a:camera>
              <a:lightRig rig="threePt" dir="t"/>
            </a:scene3d>
          </a:bodyPr>
          <a:lstStyle/>
          <a:p>
            <a:pPr>
              <a:lnSpc>
                <a:spcPct val="89000"/>
              </a:lnSpc>
            </a:pPr>
            <a:r>
              <a:rPr lang="en-US" sz="4800"/>
              <a:t>Key Point</a:t>
            </a:r>
            <a:endParaRPr lang="en-US" sz="3200"/>
          </a:p>
          <a:p>
            <a:pPr>
              <a:lnSpc>
                <a:spcPct val="89000"/>
              </a:lnSpc>
            </a:pPr>
            <a:r>
              <a:rPr lang="en-US" sz="3200"/>
              <a:t>Lorem ipsum dolor sit amet, consectetur adipiscing elit</a:t>
            </a:r>
          </a:p>
        </p:txBody>
      </p:sp>
      <p:sp>
        <p:nvSpPr>
          <p:cNvPr id="45" name="Rectangle 44"/>
          <p:cNvSpPr/>
          <p:nvPr/>
        </p:nvSpPr>
        <p:spPr>
          <a:xfrm>
            <a:off x="14133273" y="4432003"/>
            <a:ext cx="5859224" cy="1626279"/>
          </a:xfrm>
          <a:prstGeom prst="rect">
            <a:avLst/>
          </a:prstGeom>
        </p:spPr>
        <p:txBody>
          <a:bodyPr wrap="square">
            <a:spAutoFit/>
            <a:scene3d>
              <a:camera prst="perspectiveRelaxedModerately">
                <a:rot lat="20400000" lon="20400000" rev="2400000"/>
              </a:camera>
              <a:lightRig rig="threePt" dir="t"/>
            </a:scene3d>
          </a:bodyPr>
          <a:lstStyle/>
          <a:p>
            <a:pPr>
              <a:lnSpc>
                <a:spcPct val="89000"/>
              </a:lnSpc>
            </a:pPr>
            <a:r>
              <a:rPr lang="en-US" sz="4800"/>
              <a:t>Key Point</a:t>
            </a:r>
            <a:endParaRPr lang="en-US" sz="3200"/>
          </a:p>
          <a:p>
            <a:pPr>
              <a:lnSpc>
                <a:spcPct val="89000"/>
              </a:lnSpc>
            </a:pPr>
            <a:r>
              <a:rPr lang="en-US" sz="3200"/>
              <a:t>Lorem ipsum dolor sit amet, consectetur adipiscing elit</a:t>
            </a:r>
          </a:p>
        </p:txBody>
      </p:sp>
      <p:sp>
        <p:nvSpPr>
          <p:cNvPr id="46" name="Rectangle 45"/>
          <p:cNvSpPr/>
          <p:nvPr/>
        </p:nvSpPr>
        <p:spPr>
          <a:xfrm>
            <a:off x="14458545" y="6595853"/>
            <a:ext cx="5859224" cy="1626279"/>
          </a:xfrm>
          <a:prstGeom prst="rect">
            <a:avLst/>
          </a:prstGeom>
        </p:spPr>
        <p:txBody>
          <a:bodyPr wrap="square">
            <a:spAutoFit/>
            <a:scene3d>
              <a:camera prst="perspectiveRelaxedModerately">
                <a:rot lat="20400000" lon="20400000" rev="2400000"/>
              </a:camera>
              <a:lightRig rig="threePt" dir="t"/>
            </a:scene3d>
          </a:bodyPr>
          <a:lstStyle/>
          <a:p>
            <a:pPr>
              <a:lnSpc>
                <a:spcPct val="89000"/>
              </a:lnSpc>
            </a:pPr>
            <a:r>
              <a:rPr lang="en-US" sz="4800"/>
              <a:t>Key Point</a:t>
            </a:r>
            <a:endParaRPr lang="en-US" sz="3200"/>
          </a:p>
          <a:p>
            <a:pPr>
              <a:lnSpc>
                <a:spcPct val="89000"/>
              </a:lnSpc>
            </a:pPr>
            <a:r>
              <a:rPr lang="en-US" sz="3200"/>
              <a:t>Lorem ipsum dolor sit amet, consectetur adipiscing elit</a:t>
            </a:r>
          </a:p>
        </p:txBody>
      </p:sp>
    </p:spTree>
    <p:extLst>
      <p:ext uri="{BB962C8B-B14F-4D97-AF65-F5344CB8AC3E}">
        <p14:creationId xmlns:p14="http://schemas.microsoft.com/office/powerpoint/2010/main" val="2213179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64" presetClass="path" presetSubtype="0" accel="50000" decel="50000" fill="hold" nodeType="withEffect">
                                  <p:stCondLst>
                                    <p:cond delay="0"/>
                                  </p:stCondLst>
                                  <p:childTnLst>
                                    <p:animMotion origin="layout" path="M 2.3825E-7 -2.03704E-6 L 2.3825E-7 0.06181 " pathEditMode="relative" rAng="0" ptsTypes="AA">
                                      <p:cBhvr>
                                        <p:cTn id="9" dur="1000" spd="-100000" fill="hold"/>
                                        <p:tgtEl>
                                          <p:spTgt spid="37"/>
                                        </p:tgtEl>
                                        <p:attrNameLst>
                                          <p:attrName>ppt_x</p:attrName>
                                          <p:attrName>ppt_y</p:attrName>
                                        </p:attrNameLst>
                                      </p:cBhvr>
                                      <p:rCtr x="0" y="3090"/>
                                    </p:animMotion>
                                  </p:childTnLst>
                                </p:cTn>
                              </p:par>
                              <p:par>
                                <p:cTn id="10" presetID="10" presetClass="entr" presetSubtype="0" fill="hold" nodeType="withEffect">
                                  <p:stCondLst>
                                    <p:cond delay="60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500"/>
                                        <p:tgtEl>
                                          <p:spTgt spid="36"/>
                                        </p:tgtEl>
                                      </p:cBhvr>
                                    </p:animEffect>
                                  </p:childTnLst>
                                </p:cTn>
                              </p:par>
                              <p:par>
                                <p:cTn id="13" presetID="64" presetClass="path" presetSubtype="0" accel="50000" decel="50000" fill="hold" nodeType="withEffect">
                                  <p:stCondLst>
                                    <p:cond delay="600"/>
                                  </p:stCondLst>
                                  <p:childTnLst>
                                    <p:animMotion origin="layout" path="M -3.398E-6 1.85185E-7 L 0.00248 0.11829 " pathEditMode="relative" rAng="0" ptsTypes="AA">
                                      <p:cBhvr>
                                        <p:cTn id="14" dur="1000" spd="-100000" fill="hold"/>
                                        <p:tgtEl>
                                          <p:spTgt spid="36"/>
                                        </p:tgtEl>
                                        <p:attrNameLst>
                                          <p:attrName>ppt_x</p:attrName>
                                          <p:attrName>ppt_y</p:attrName>
                                        </p:attrNameLst>
                                      </p:cBhvr>
                                      <p:rCtr x="124" y="5914"/>
                                    </p:animMotion>
                                  </p:childTnLst>
                                </p:cTn>
                              </p:par>
                              <p:par>
                                <p:cTn id="15" presetID="22" presetClass="entr" presetSubtype="2"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right)">
                                      <p:cBhvr>
                                        <p:cTn id="17" dur="1000"/>
                                        <p:tgtEl>
                                          <p:spTgt spid="30"/>
                                        </p:tgtEl>
                                      </p:cBhvr>
                                    </p:animEffect>
                                  </p:childTnLst>
                                </p:cTn>
                              </p:par>
                              <p:par>
                                <p:cTn id="18" presetID="22" presetClass="entr" presetSubtype="2" fill="hold" nodeType="withEffect">
                                  <p:stCondLst>
                                    <p:cond delay="200"/>
                                  </p:stCondLst>
                                  <p:childTnLst>
                                    <p:set>
                                      <p:cBhvr>
                                        <p:cTn id="19" dur="1" fill="hold">
                                          <p:stCondLst>
                                            <p:cond delay="0"/>
                                          </p:stCondLst>
                                        </p:cTn>
                                        <p:tgtEl>
                                          <p:spTgt spid="29"/>
                                        </p:tgtEl>
                                        <p:attrNameLst>
                                          <p:attrName>style.visibility</p:attrName>
                                        </p:attrNameLst>
                                      </p:cBhvr>
                                      <p:to>
                                        <p:strVal val="visible"/>
                                      </p:to>
                                    </p:set>
                                    <p:animEffect transition="in" filter="wipe(right)">
                                      <p:cBhvr>
                                        <p:cTn id="20" dur="1000"/>
                                        <p:tgtEl>
                                          <p:spTgt spid="29"/>
                                        </p:tgtEl>
                                      </p:cBhvr>
                                    </p:animEffect>
                                  </p:childTnLst>
                                </p:cTn>
                              </p:par>
                              <p:par>
                                <p:cTn id="21" presetID="22" presetClass="entr" presetSubtype="2" fill="hold" nodeType="withEffect">
                                  <p:stCondLst>
                                    <p:cond delay="400"/>
                                  </p:stCondLst>
                                  <p:childTnLst>
                                    <p:set>
                                      <p:cBhvr>
                                        <p:cTn id="22" dur="1" fill="hold">
                                          <p:stCondLst>
                                            <p:cond delay="0"/>
                                          </p:stCondLst>
                                        </p:cTn>
                                        <p:tgtEl>
                                          <p:spTgt spid="25"/>
                                        </p:tgtEl>
                                        <p:attrNameLst>
                                          <p:attrName>style.visibility</p:attrName>
                                        </p:attrNameLst>
                                      </p:cBhvr>
                                      <p:to>
                                        <p:strVal val="visible"/>
                                      </p:to>
                                    </p:set>
                                    <p:animEffect transition="in" filter="wipe(right)">
                                      <p:cBhvr>
                                        <p:cTn id="23" dur="1000"/>
                                        <p:tgtEl>
                                          <p:spTgt spid="25"/>
                                        </p:tgtEl>
                                      </p:cBhvr>
                                    </p:animEffect>
                                  </p:childTnLst>
                                </p:cTn>
                              </p:par>
                              <p:par>
                                <p:cTn id="24" presetID="22" presetClass="entr" presetSubtype="4" fill="hold"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1000"/>
                                        <p:tgtEl>
                                          <p:spTgt spid="16"/>
                                        </p:tgtEl>
                                      </p:cBhvr>
                                    </p:animEffect>
                                  </p:childTnLst>
                                </p:cTn>
                              </p:par>
                              <p:par>
                                <p:cTn id="27" presetID="22" presetClass="entr" presetSubtype="8" fill="hold" nodeType="withEffect">
                                  <p:stCondLst>
                                    <p:cond delay="200"/>
                                  </p:stCondLst>
                                  <p:childTnLst>
                                    <p:set>
                                      <p:cBhvr>
                                        <p:cTn id="28" dur="1" fill="hold">
                                          <p:stCondLst>
                                            <p:cond delay="0"/>
                                          </p:stCondLst>
                                        </p:cTn>
                                        <p:tgtEl>
                                          <p:spTgt spid="32"/>
                                        </p:tgtEl>
                                        <p:attrNameLst>
                                          <p:attrName>style.visibility</p:attrName>
                                        </p:attrNameLst>
                                      </p:cBhvr>
                                      <p:to>
                                        <p:strVal val="visible"/>
                                      </p:to>
                                    </p:set>
                                    <p:animEffect transition="in" filter="wipe(left)">
                                      <p:cBhvr>
                                        <p:cTn id="29" dur="1000"/>
                                        <p:tgtEl>
                                          <p:spTgt spid="32"/>
                                        </p:tgtEl>
                                      </p:cBhvr>
                                    </p:animEffect>
                                  </p:childTnLst>
                                </p:cTn>
                              </p:par>
                              <p:par>
                                <p:cTn id="30" presetID="22" presetClass="entr" presetSubtype="8" fill="hold" nodeType="withEffect">
                                  <p:stCondLst>
                                    <p:cond delay="4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0"/>
                                        <p:tgtEl>
                                          <p:spTgt spid="31"/>
                                        </p:tgtEl>
                                      </p:cBhvr>
                                    </p:animEffect>
                                  </p:childTnLst>
                                </p:cTn>
                              </p:par>
                              <p:par>
                                <p:cTn id="33" presetID="22" presetClass="entr" presetSubtype="1"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wipe(up)">
                                      <p:cBhvr>
                                        <p:cTn id="35" dur="1000"/>
                                        <p:tgtEl>
                                          <p:spTgt spid="19"/>
                                        </p:tgtEl>
                                      </p:cBhvr>
                                    </p:animEffect>
                                  </p:childTnLst>
                                </p:cTn>
                              </p:par>
                              <p:par>
                                <p:cTn id="36" presetID="22" presetClass="entr" presetSubtype="1" fill="hold" nodeType="withEffect">
                                  <p:stCondLst>
                                    <p:cond delay="300"/>
                                  </p:stCondLst>
                                  <p:childTnLst>
                                    <p:set>
                                      <p:cBhvr>
                                        <p:cTn id="37" dur="1" fill="hold">
                                          <p:stCondLst>
                                            <p:cond delay="0"/>
                                          </p:stCondLst>
                                        </p:cTn>
                                        <p:tgtEl>
                                          <p:spTgt spid="20"/>
                                        </p:tgtEl>
                                        <p:attrNameLst>
                                          <p:attrName>style.visibility</p:attrName>
                                        </p:attrNameLst>
                                      </p:cBhvr>
                                      <p:to>
                                        <p:strVal val="visible"/>
                                      </p:to>
                                    </p:set>
                                    <p:animEffect transition="in" filter="wipe(up)">
                                      <p:cBhvr>
                                        <p:cTn id="38" dur="1000"/>
                                        <p:tgtEl>
                                          <p:spTgt spid="2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500"/>
                                        <p:tgtEl>
                                          <p:spTgt spid="44"/>
                                        </p:tgtEl>
                                      </p:cBhvr>
                                    </p:animEffect>
                                  </p:childTnLst>
                                </p:cTn>
                              </p:par>
                              <p:par>
                                <p:cTn id="42" presetID="10" presetClass="entr" presetSubtype="0" fill="hold" grpId="0" nodeType="withEffect">
                                  <p:stCondLst>
                                    <p:cond delay="200"/>
                                  </p:stCondLst>
                                  <p:childTnLst>
                                    <p:set>
                                      <p:cBhvr>
                                        <p:cTn id="43" dur="1" fill="hold">
                                          <p:stCondLst>
                                            <p:cond delay="0"/>
                                          </p:stCondLst>
                                        </p:cTn>
                                        <p:tgtEl>
                                          <p:spTgt spid="45"/>
                                        </p:tgtEl>
                                        <p:attrNameLst>
                                          <p:attrName>style.visibility</p:attrName>
                                        </p:attrNameLst>
                                      </p:cBhvr>
                                      <p:to>
                                        <p:strVal val="visible"/>
                                      </p:to>
                                    </p:set>
                                    <p:animEffect transition="in" filter="fade">
                                      <p:cBhvr>
                                        <p:cTn id="44" dur="500"/>
                                        <p:tgtEl>
                                          <p:spTgt spid="45"/>
                                        </p:tgtEl>
                                      </p:cBhvr>
                                    </p:animEffect>
                                  </p:childTnLst>
                                </p:cTn>
                              </p:par>
                              <p:par>
                                <p:cTn id="45" presetID="10" presetClass="entr" presetSubtype="0" fill="hold" grpId="0" nodeType="withEffect">
                                  <p:stCondLst>
                                    <p:cond delay="40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Oval 8"/>
          <p:cNvSpPr/>
          <p:nvPr/>
        </p:nvSpPr>
        <p:spPr>
          <a:xfrm>
            <a:off x="1895962" y="4106741"/>
            <a:ext cx="6440190" cy="6440190"/>
          </a:xfrm>
          <a:prstGeom prst="ellipse">
            <a:avLst/>
          </a:prstGeom>
          <a:solidFill>
            <a:schemeClr val="accent1"/>
          </a:soli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0" name="Oval 9"/>
          <p:cNvSpPr/>
          <p:nvPr/>
        </p:nvSpPr>
        <p:spPr>
          <a:xfrm>
            <a:off x="7651878" y="4544255"/>
            <a:ext cx="3476522" cy="3476522"/>
          </a:xfrm>
          <a:prstGeom prst="ellipse">
            <a:avLst/>
          </a:prstGeom>
          <a:solidFill>
            <a:schemeClr val="accent4"/>
          </a:soli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1" name="Oval 10"/>
          <p:cNvSpPr/>
          <p:nvPr/>
        </p:nvSpPr>
        <p:spPr>
          <a:xfrm>
            <a:off x="7255969" y="8851808"/>
            <a:ext cx="2322408" cy="2322408"/>
          </a:xfrm>
          <a:prstGeom prst="ellipse">
            <a:avLst/>
          </a:prstGeom>
          <a:solidFill>
            <a:schemeClr val="tx1">
              <a:lumMod val="90000"/>
              <a:lumOff val="10000"/>
            </a:schemeClr>
          </a:soli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2" name="Oval 11"/>
          <p:cNvSpPr/>
          <p:nvPr/>
        </p:nvSpPr>
        <p:spPr>
          <a:xfrm>
            <a:off x="10942076" y="3282007"/>
            <a:ext cx="5208158" cy="5208158"/>
          </a:xfrm>
          <a:prstGeom prst="ellipse">
            <a:avLst/>
          </a:prstGeom>
          <a:solidFill>
            <a:schemeClr val="accent2"/>
          </a:soli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3" name="Oval 12"/>
          <p:cNvSpPr/>
          <p:nvPr/>
        </p:nvSpPr>
        <p:spPr>
          <a:xfrm>
            <a:off x="14092057" y="7326836"/>
            <a:ext cx="4717296" cy="4717296"/>
          </a:xfrm>
          <a:prstGeom prst="ellipse">
            <a:avLst/>
          </a:prstGeom>
          <a:solidFill>
            <a:schemeClr val="accent3"/>
          </a:soli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4" name="Oval 13"/>
          <p:cNvSpPr/>
          <p:nvPr/>
        </p:nvSpPr>
        <p:spPr>
          <a:xfrm>
            <a:off x="17862353" y="6321232"/>
            <a:ext cx="2629336" cy="2629336"/>
          </a:xfrm>
          <a:prstGeom prst="ellipse">
            <a:avLst/>
          </a:prstGeom>
          <a:solidFill>
            <a:schemeClr val="tx1">
              <a:lumMod val="90000"/>
              <a:lumOff val="10000"/>
            </a:schemeClr>
          </a:solidFill>
          <a:ln w="1905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5" name="Oval 14"/>
          <p:cNvSpPr/>
          <p:nvPr/>
        </p:nvSpPr>
        <p:spPr>
          <a:xfrm>
            <a:off x="15267089" y="3623024"/>
            <a:ext cx="1397768" cy="1397768"/>
          </a:xfrm>
          <a:prstGeom prst="ellipse">
            <a:avLst/>
          </a:prstGeom>
          <a:solidFill>
            <a:schemeClr val="tx1">
              <a:lumMod val="90000"/>
              <a:lumOff val="10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6" name="Oval 15"/>
          <p:cNvSpPr/>
          <p:nvPr/>
        </p:nvSpPr>
        <p:spPr>
          <a:xfrm>
            <a:off x="9414028" y="3710877"/>
            <a:ext cx="749438" cy="749438"/>
          </a:xfrm>
          <a:prstGeom prst="ellipse">
            <a:avLst/>
          </a:prstGeom>
          <a:solidFill>
            <a:schemeClr val="bg1">
              <a:lumMod val="65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7" name="Oval 16"/>
          <p:cNvSpPr/>
          <p:nvPr/>
        </p:nvSpPr>
        <p:spPr>
          <a:xfrm>
            <a:off x="1102310" y="5020795"/>
            <a:ext cx="749438" cy="749438"/>
          </a:xfrm>
          <a:prstGeom prst="ellipse">
            <a:avLst/>
          </a:prstGeom>
          <a:solidFill>
            <a:schemeClr val="tx1">
              <a:lumMod val="90000"/>
              <a:lumOff val="10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8" name="Oval 17"/>
          <p:cNvSpPr/>
          <p:nvPr/>
        </p:nvSpPr>
        <p:spPr>
          <a:xfrm>
            <a:off x="2565320" y="10546931"/>
            <a:ext cx="1613634" cy="1613634"/>
          </a:xfrm>
          <a:prstGeom prst="ellipse">
            <a:avLst/>
          </a:prstGeom>
          <a:solidFill>
            <a:schemeClr val="tx1">
              <a:lumMod val="90000"/>
              <a:lumOff val="10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19" name="Oval 18"/>
          <p:cNvSpPr/>
          <p:nvPr/>
        </p:nvSpPr>
        <p:spPr>
          <a:xfrm>
            <a:off x="6335810" y="11237321"/>
            <a:ext cx="268718" cy="268718"/>
          </a:xfrm>
          <a:prstGeom prst="ellipse">
            <a:avLst/>
          </a:prstGeom>
          <a:solidFill>
            <a:schemeClr val="tx1">
              <a:lumMod val="25000"/>
              <a:lumOff val="75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0" name="Oval 19"/>
          <p:cNvSpPr/>
          <p:nvPr/>
        </p:nvSpPr>
        <p:spPr>
          <a:xfrm>
            <a:off x="10340713" y="8426620"/>
            <a:ext cx="959104" cy="959104"/>
          </a:xfrm>
          <a:prstGeom prst="ellipse">
            <a:avLst/>
          </a:prstGeom>
          <a:solidFill>
            <a:schemeClr val="tx1">
              <a:lumMod val="50000"/>
              <a:lumOff val="50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1" name="Oval 20"/>
          <p:cNvSpPr/>
          <p:nvPr/>
        </p:nvSpPr>
        <p:spPr>
          <a:xfrm>
            <a:off x="19127252" y="9685495"/>
            <a:ext cx="351982" cy="351982"/>
          </a:xfrm>
          <a:prstGeom prst="ellipse">
            <a:avLst/>
          </a:prstGeom>
          <a:solidFill>
            <a:schemeClr val="tx1">
              <a:lumMod val="25000"/>
              <a:lumOff val="75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2" name="Oval 21"/>
          <p:cNvSpPr/>
          <p:nvPr/>
        </p:nvSpPr>
        <p:spPr>
          <a:xfrm>
            <a:off x="16256180" y="6461559"/>
            <a:ext cx="706446" cy="706446"/>
          </a:xfrm>
          <a:prstGeom prst="ellipse">
            <a:avLst/>
          </a:prstGeom>
          <a:solidFill>
            <a:schemeClr val="tx1">
              <a:lumMod val="25000"/>
              <a:lumOff val="75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23" name="Oval 22"/>
          <p:cNvSpPr/>
          <p:nvPr/>
        </p:nvSpPr>
        <p:spPr>
          <a:xfrm>
            <a:off x="21022866" y="8361157"/>
            <a:ext cx="1500326" cy="1500326"/>
          </a:xfrm>
          <a:prstGeom prst="ellipse">
            <a:avLst/>
          </a:prstGeom>
          <a:solidFill>
            <a:schemeClr val="tx1">
              <a:lumMod val="90000"/>
              <a:lumOff val="10000"/>
            </a:schemeClr>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2880" tIns="91440" rIns="182880" bIns="91440" numCol="1" spcCol="0" rtlCol="0" fromWordArt="0" anchor="ctr" anchorCtr="0" forceAA="0" compatLnSpc="1">
            <a:prstTxWarp prst="textNoShape">
              <a:avLst/>
            </a:prstTxWarp>
            <a:noAutofit/>
          </a:bodyPr>
          <a:lstStyle/>
          <a:p>
            <a:pPr algn="ctr"/>
            <a:endParaRPr lang="en-US" sz="3600"/>
          </a:p>
        </p:txBody>
      </p:sp>
      <p:sp>
        <p:nvSpPr>
          <p:cNvPr id="48" name="Rectangle 47"/>
          <p:cNvSpPr/>
          <p:nvPr/>
        </p:nvSpPr>
        <p:spPr>
          <a:xfrm flipH="1">
            <a:off x="2518101" y="7051350"/>
            <a:ext cx="5195913" cy="1967719"/>
          </a:xfrm>
          <a:prstGeom prst="rect">
            <a:avLst/>
          </a:prstGeom>
        </p:spPr>
        <p:txBody>
          <a:bodyPr wrap="square">
            <a:spAutoFit/>
          </a:bodyPr>
          <a:lstStyle/>
          <a:p>
            <a:pPr algn="ctr">
              <a:lnSpc>
                <a:spcPct val="89000"/>
              </a:lnSpc>
            </a:pPr>
            <a:r>
              <a:rPr lang="en-US" sz="4000">
                <a:solidFill>
                  <a:srgbClr val="FFFFFF"/>
                </a:solidFill>
              </a:rPr>
              <a:t>Concept </a:t>
            </a:r>
            <a:endParaRPr lang="en-US" sz="2400">
              <a:solidFill>
                <a:srgbClr val="FFFFFF"/>
              </a:solidFill>
            </a:endParaRPr>
          </a:p>
          <a:p>
            <a:pPr algn="ctr">
              <a:lnSpc>
                <a:spcPct val="89000"/>
              </a:lnSpc>
            </a:pPr>
            <a:r>
              <a:rPr lang="en-US" sz="2400">
                <a:solidFill>
                  <a:srgbClr val="FFFFFF"/>
                </a:solidFill>
              </a:rPr>
              <a:t>Etiam dignissim dolor sit amet dictum volutpat. Sed egestas egestas turpis, vitae accumsan nunc aliquam </a:t>
            </a:r>
          </a:p>
        </p:txBody>
      </p:sp>
      <p:sp>
        <p:nvSpPr>
          <p:cNvPr id="49" name="Rectangle 48"/>
          <p:cNvSpPr/>
          <p:nvPr/>
        </p:nvSpPr>
        <p:spPr>
          <a:xfrm>
            <a:off x="4038362" y="4889234"/>
            <a:ext cx="2155390" cy="2123658"/>
          </a:xfrm>
          <a:prstGeom prst="rect">
            <a:avLst/>
          </a:prstGeom>
        </p:spPr>
        <p:txBody>
          <a:bodyPr wrap="square">
            <a:spAutoFit/>
          </a:bodyPr>
          <a:lstStyle/>
          <a:p>
            <a:pPr algn="ctr"/>
            <a:r>
              <a:rPr lang="en-US" sz="13200">
                <a:solidFill>
                  <a:srgbClr val="FFFFFF"/>
                </a:solidFill>
                <a:latin typeface="dt-line-business-01" panose="02000509000000000000" pitchFamily="49" charset="0"/>
                <a:cs typeface="Arial" panose="020B0604020202020204" pitchFamily="34" charset="0"/>
              </a:rPr>
              <a:t>T</a:t>
            </a:r>
          </a:p>
        </p:txBody>
      </p:sp>
      <p:sp>
        <p:nvSpPr>
          <p:cNvPr id="50" name="Rectangle 49"/>
          <p:cNvSpPr/>
          <p:nvPr/>
        </p:nvSpPr>
        <p:spPr>
          <a:xfrm>
            <a:off x="12474292" y="4052818"/>
            <a:ext cx="2155390" cy="1446550"/>
          </a:xfrm>
          <a:prstGeom prst="rect">
            <a:avLst/>
          </a:prstGeom>
        </p:spPr>
        <p:txBody>
          <a:bodyPr wrap="square">
            <a:spAutoFit/>
          </a:bodyPr>
          <a:lstStyle/>
          <a:p>
            <a:pPr algn="ctr"/>
            <a:r>
              <a:rPr lang="en-US" sz="8800">
                <a:solidFill>
                  <a:srgbClr val="FFFFFF"/>
                </a:solidFill>
                <a:latin typeface="dt-line-business-01" panose="02000509000000000000" pitchFamily="49" charset="0"/>
                <a:cs typeface="Arial" panose="020B0604020202020204" pitchFamily="34" charset="0"/>
              </a:rPr>
              <a:t>t</a:t>
            </a:r>
          </a:p>
        </p:txBody>
      </p:sp>
      <p:sp>
        <p:nvSpPr>
          <p:cNvPr id="51" name="Rectangle 50"/>
          <p:cNvSpPr/>
          <p:nvPr/>
        </p:nvSpPr>
        <p:spPr>
          <a:xfrm flipH="1">
            <a:off x="11656751" y="5614987"/>
            <a:ext cx="3903765" cy="1626214"/>
          </a:xfrm>
          <a:prstGeom prst="rect">
            <a:avLst/>
          </a:prstGeom>
        </p:spPr>
        <p:txBody>
          <a:bodyPr wrap="square">
            <a:spAutoFit/>
          </a:bodyPr>
          <a:lstStyle/>
          <a:p>
            <a:pPr algn="ctr">
              <a:lnSpc>
                <a:spcPct val="89000"/>
              </a:lnSpc>
            </a:pPr>
            <a:r>
              <a:rPr lang="en-US" sz="4000">
                <a:solidFill>
                  <a:srgbClr val="FFFFFF"/>
                </a:solidFill>
              </a:rPr>
              <a:t>Invest </a:t>
            </a:r>
            <a:endParaRPr lang="en-US" sz="2400">
              <a:solidFill>
                <a:srgbClr val="FFFFFF"/>
              </a:solidFill>
            </a:endParaRPr>
          </a:p>
          <a:p>
            <a:pPr algn="ctr">
              <a:lnSpc>
                <a:spcPct val="89000"/>
              </a:lnSpc>
            </a:pPr>
            <a:r>
              <a:rPr lang="en-US" sz="2400">
                <a:solidFill>
                  <a:srgbClr val="FFFFFF"/>
                </a:solidFill>
              </a:rPr>
              <a:t>Etiam dignissim dolor sit amet dictum volutpat. Sed egestas egestas turpis</a:t>
            </a:r>
          </a:p>
        </p:txBody>
      </p:sp>
      <p:sp>
        <p:nvSpPr>
          <p:cNvPr id="52" name="Rectangle 51"/>
          <p:cNvSpPr/>
          <p:nvPr/>
        </p:nvSpPr>
        <p:spPr>
          <a:xfrm>
            <a:off x="15300204" y="7752966"/>
            <a:ext cx="2155390" cy="1446550"/>
          </a:xfrm>
          <a:prstGeom prst="rect">
            <a:avLst/>
          </a:prstGeom>
        </p:spPr>
        <p:txBody>
          <a:bodyPr wrap="square">
            <a:spAutoFit/>
          </a:bodyPr>
          <a:lstStyle/>
          <a:p>
            <a:pPr algn="ctr"/>
            <a:r>
              <a:rPr lang="en-US" sz="8800">
                <a:solidFill>
                  <a:srgbClr val="FFFFFF"/>
                </a:solidFill>
                <a:latin typeface="dt-line-business-01" panose="02000509000000000000" pitchFamily="49" charset="0"/>
                <a:cs typeface="Arial" panose="020B0604020202020204" pitchFamily="34" charset="0"/>
              </a:rPr>
              <a:t>P</a:t>
            </a:r>
          </a:p>
        </p:txBody>
      </p:sp>
      <p:sp>
        <p:nvSpPr>
          <p:cNvPr id="53" name="Rectangle 52"/>
          <p:cNvSpPr/>
          <p:nvPr/>
        </p:nvSpPr>
        <p:spPr>
          <a:xfrm flipH="1">
            <a:off x="14476887" y="9196931"/>
            <a:ext cx="3903765" cy="1626214"/>
          </a:xfrm>
          <a:prstGeom prst="rect">
            <a:avLst/>
          </a:prstGeom>
        </p:spPr>
        <p:txBody>
          <a:bodyPr wrap="square">
            <a:spAutoFit/>
          </a:bodyPr>
          <a:lstStyle/>
          <a:p>
            <a:pPr algn="ctr">
              <a:lnSpc>
                <a:spcPct val="89000"/>
              </a:lnSpc>
            </a:pPr>
            <a:r>
              <a:rPr lang="en-US" sz="4000">
                <a:solidFill>
                  <a:srgbClr val="FFFFFF"/>
                </a:solidFill>
              </a:rPr>
              <a:t>Meet </a:t>
            </a:r>
            <a:endParaRPr lang="en-US" sz="2400">
              <a:solidFill>
                <a:srgbClr val="FFFFFF"/>
              </a:solidFill>
            </a:endParaRPr>
          </a:p>
          <a:p>
            <a:pPr algn="ctr">
              <a:lnSpc>
                <a:spcPct val="89000"/>
              </a:lnSpc>
            </a:pPr>
            <a:r>
              <a:rPr lang="en-US" sz="2400">
                <a:solidFill>
                  <a:srgbClr val="FFFFFF"/>
                </a:solidFill>
              </a:rPr>
              <a:t>Etiam dignissim dolor sit amet dictum volutpat. Sed egestas egestas turpis</a:t>
            </a:r>
          </a:p>
        </p:txBody>
      </p:sp>
      <p:sp>
        <p:nvSpPr>
          <p:cNvPr id="54" name="Title 1"/>
          <p:cNvSpPr txBox="1">
            <a:spLocks/>
          </p:cNvSpPr>
          <p:nvPr/>
        </p:nvSpPr>
        <p:spPr>
          <a:xfrm>
            <a:off x="1104282" y="1040168"/>
            <a:ext cx="10024118" cy="145704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solidFill>
                  <a:schemeClr val="tx1">
                    <a:lumMod val="90000"/>
                    <a:lumOff val="10000"/>
                  </a:schemeClr>
                </a:solidFill>
                <a:latin typeface="+mn-lt"/>
              </a:rPr>
              <a:t>TeamWork</a:t>
            </a:r>
          </a:p>
          <a:p>
            <a:r>
              <a:rPr lang="en-US" sz="3200">
                <a:latin typeface="+mn-lt"/>
              </a:rPr>
              <a:t>Etiam dignissim dolor sit amet dictum volutpat</a:t>
            </a:r>
            <a:endParaRPr lang="en-US" sz="6400">
              <a:solidFill>
                <a:schemeClr val="tx1">
                  <a:lumMod val="90000"/>
                  <a:lumOff val="10000"/>
                </a:schemeClr>
              </a:solidFill>
              <a:latin typeface="+mn-lt"/>
            </a:endParaRPr>
          </a:p>
        </p:txBody>
      </p:sp>
    </p:spTree>
    <p:extLst>
      <p:ext uri="{BB962C8B-B14F-4D97-AF65-F5344CB8AC3E}">
        <p14:creationId xmlns:p14="http://schemas.microsoft.com/office/powerpoint/2010/main" val="255943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100" fill="hold"/>
                                        <p:tgtEl>
                                          <p:spTgt spid="10"/>
                                        </p:tgtEl>
                                        <p:attrNameLst>
                                          <p:attrName>ppt_x</p:attrName>
                                        </p:attrNameLst>
                                      </p:cBhvr>
                                      <p:tavLst>
                                        <p:tav tm="0">
                                          <p:val>
                                            <p:strVal val="#ppt_x"/>
                                          </p:val>
                                        </p:tav>
                                        <p:tav tm="100000">
                                          <p:val>
                                            <p:strVal val="#ppt_x"/>
                                          </p:val>
                                        </p:tav>
                                      </p:tavLst>
                                    </p:anim>
                                    <p:anim calcmode="lin" valueType="num">
                                      <p:cBhvr additive="base">
                                        <p:cTn id="12" dur="11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200" fill="hold"/>
                                        <p:tgtEl>
                                          <p:spTgt spid="11"/>
                                        </p:tgtEl>
                                        <p:attrNameLst>
                                          <p:attrName>ppt_x</p:attrName>
                                        </p:attrNameLst>
                                      </p:cBhvr>
                                      <p:tavLst>
                                        <p:tav tm="0">
                                          <p:val>
                                            <p:strVal val="#ppt_x"/>
                                          </p:val>
                                        </p:tav>
                                        <p:tav tm="100000">
                                          <p:val>
                                            <p:strVal val="#ppt_x"/>
                                          </p:val>
                                        </p:tav>
                                      </p:tavLst>
                                    </p:anim>
                                    <p:anim calcmode="lin" valueType="num">
                                      <p:cBhvr additive="base">
                                        <p:cTn id="16" dur="12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300" fill="hold"/>
                                        <p:tgtEl>
                                          <p:spTgt spid="12"/>
                                        </p:tgtEl>
                                        <p:attrNameLst>
                                          <p:attrName>ppt_x</p:attrName>
                                        </p:attrNameLst>
                                      </p:cBhvr>
                                      <p:tavLst>
                                        <p:tav tm="0">
                                          <p:val>
                                            <p:strVal val="#ppt_x"/>
                                          </p:val>
                                        </p:tav>
                                        <p:tav tm="100000">
                                          <p:val>
                                            <p:strVal val="#ppt_x"/>
                                          </p:val>
                                        </p:tav>
                                      </p:tavLst>
                                    </p:anim>
                                    <p:anim calcmode="lin" valueType="num">
                                      <p:cBhvr additive="base">
                                        <p:cTn id="20" dur="13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400" fill="hold"/>
                                        <p:tgtEl>
                                          <p:spTgt spid="13"/>
                                        </p:tgtEl>
                                        <p:attrNameLst>
                                          <p:attrName>ppt_x</p:attrName>
                                        </p:attrNameLst>
                                      </p:cBhvr>
                                      <p:tavLst>
                                        <p:tav tm="0">
                                          <p:val>
                                            <p:strVal val="#ppt_x"/>
                                          </p:val>
                                        </p:tav>
                                        <p:tav tm="100000">
                                          <p:val>
                                            <p:strVal val="#ppt_x"/>
                                          </p:val>
                                        </p:tav>
                                      </p:tavLst>
                                    </p:anim>
                                    <p:anim calcmode="lin" valueType="num">
                                      <p:cBhvr additive="base">
                                        <p:cTn id="24" dur="14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500" fill="hold"/>
                                        <p:tgtEl>
                                          <p:spTgt spid="14"/>
                                        </p:tgtEl>
                                        <p:attrNameLst>
                                          <p:attrName>ppt_x</p:attrName>
                                        </p:attrNameLst>
                                      </p:cBhvr>
                                      <p:tavLst>
                                        <p:tav tm="0">
                                          <p:val>
                                            <p:strVal val="#ppt_x"/>
                                          </p:val>
                                        </p:tav>
                                        <p:tav tm="100000">
                                          <p:val>
                                            <p:strVal val="#ppt_x"/>
                                          </p:val>
                                        </p:tav>
                                      </p:tavLst>
                                    </p:anim>
                                    <p:anim calcmode="lin" valueType="num">
                                      <p:cBhvr additive="base">
                                        <p:cTn id="28" dur="15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1600" fill="hold"/>
                                        <p:tgtEl>
                                          <p:spTgt spid="23"/>
                                        </p:tgtEl>
                                        <p:attrNameLst>
                                          <p:attrName>ppt_x</p:attrName>
                                        </p:attrNameLst>
                                      </p:cBhvr>
                                      <p:tavLst>
                                        <p:tav tm="0">
                                          <p:val>
                                            <p:strVal val="#ppt_x"/>
                                          </p:val>
                                        </p:tav>
                                        <p:tav tm="100000">
                                          <p:val>
                                            <p:strVal val="#ppt_x"/>
                                          </p:val>
                                        </p:tav>
                                      </p:tavLst>
                                    </p:anim>
                                    <p:anim calcmode="lin" valueType="num">
                                      <p:cBhvr additive="base">
                                        <p:cTn id="32" dur="1600" fill="hold"/>
                                        <p:tgtEl>
                                          <p:spTgt spid="23"/>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1700" fill="hold"/>
                                        <p:tgtEl>
                                          <p:spTgt spid="21"/>
                                        </p:tgtEl>
                                        <p:attrNameLst>
                                          <p:attrName>ppt_x</p:attrName>
                                        </p:attrNameLst>
                                      </p:cBhvr>
                                      <p:tavLst>
                                        <p:tav tm="0">
                                          <p:val>
                                            <p:strVal val="#ppt_x"/>
                                          </p:val>
                                        </p:tav>
                                        <p:tav tm="100000">
                                          <p:val>
                                            <p:strVal val="#ppt_x"/>
                                          </p:val>
                                        </p:tav>
                                      </p:tavLst>
                                    </p:anim>
                                    <p:anim calcmode="lin" valueType="num">
                                      <p:cBhvr additive="base">
                                        <p:cTn id="36" dur="1700" fill="hold"/>
                                        <p:tgtEl>
                                          <p:spTgt spid="21"/>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1800" fill="hold"/>
                                        <p:tgtEl>
                                          <p:spTgt spid="22"/>
                                        </p:tgtEl>
                                        <p:attrNameLst>
                                          <p:attrName>ppt_x</p:attrName>
                                        </p:attrNameLst>
                                      </p:cBhvr>
                                      <p:tavLst>
                                        <p:tav tm="0">
                                          <p:val>
                                            <p:strVal val="#ppt_x"/>
                                          </p:val>
                                        </p:tav>
                                        <p:tav tm="100000">
                                          <p:val>
                                            <p:strVal val="#ppt_x"/>
                                          </p:val>
                                        </p:tav>
                                      </p:tavLst>
                                    </p:anim>
                                    <p:anim calcmode="lin" valueType="num">
                                      <p:cBhvr additive="base">
                                        <p:cTn id="40" dur="1800" fill="hold"/>
                                        <p:tgtEl>
                                          <p:spTgt spid="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900" fill="hold"/>
                                        <p:tgtEl>
                                          <p:spTgt spid="15"/>
                                        </p:tgtEl>
                                        <p:attrNameLst>
                                          <p:attrName>ppt_x</p:attrName>
                                        </p:attrNameLst>
                                      </p:cBhvr>
                                      <p:tavLst>
                                        <p:tav tm="0">
                                          <p:val>
                                            <p:strVal val="#ppt_x"/>
                                          </p:val>
                                        </p:tav>
                                        <p:tav tm="100000">
                                          <p:val>
                                            <p:strVal val="#ppt_x"/>
                                          </p:val>
                                        </p:tav>
                                      </p:tavLst>
                                    </p:anim>
                                    <p:anim calcmode="lin" valueType="num">
                                      <p:cBhvr additive="base">
                                        <p:cTn id="44" dur="19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2000" fill="hold"/>
                                        <p:tgtEl>
                                          <p:spTgt spid="16"/>
                                        </p:tgtEl>
                                        <p:attrNameLst>
                                          <p:attrName>ppt_x</p:attrName>
                                        </p:attrNameLst>
                                      </p:cBhvr>
                                      <p:tavLst>
                                        <p:tav tm="0">
                                          <p:val>
                                            <p:strVal val="#ppt_x"/>
                                          </p:val>
                                        </p:tav>
                                        <p:tav tm="100000">
                                          <p:val>
                                            <p:strVal val="#ppt_x"/>
                                          </p:val>
                                        </p:tav>
                                      </p:tavLst>
                                    </p:anim>
                                    <p:anim calcmode="lin" valueType="num">
                                      <p:cBhvr additive="base">
                                        <p:cTn id="48" dur="2000" fill="hold"/>
                                        <p:tgtEl>
                                          <p:spTgt spid="16"/>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0"/>
                                  </p:stCondLst>
                                  <p:childTnLst>
                                    <p:set>
                                      <p:cBhvr>
                                        <p:cTn id="50" dur="1" fill="hold">
                                          <p:stCondLst>
                                            <p:cond delay="0"/>
                                          </p:stCondLst>
                                        </p:cTn>
                                        <p:tgtEl>
                                          <p:spTgt spid="20"/>
                                        </p:tgtEl>
                                        <p:attrNameLst>
                                          <p:attrName>style.visibility</p:attrName>
                                        </p:attrNameLst>
                                      </p:cBhvr>
                                      <p:to>
                                        <p:strVal val="visible"/>
                                      </p:to>
                                    </p:set>
                                    <p:anim calcmode="lin" valueType="num">
                                      <p:cBhvr additive="base">
                                        <p:cTn id="51" dur="2100" fill="hold"/>
                                        <p:tgtEl>
                                          <p:spTgt spid="20"/>
                                        </p:tgtEl>
                                        <p:attrNameLst>
                                          <p:attrName>ppt_x</p:attrName>
                                        </p:attrNameLst>
                                      </p:cBhvr>
                                      <p:tavLst>
                                        <p:tav tm="0">
                                          <p:val>
                                            <p:strVal val="#ppt_x"/>
                                          </p:val>
                                        </p:tav>
                                        <p:tav tm="100000">
                                          <p:val>
                                            <p:strVal val="#ppt_x"/>
                                          </p:val>
                                        </p:tav>
                                      </p:tavLst>
                                    </p:anim>
                                    <p:anim calcmode="lin" valueType="num">
                                      <p:cBhvr additive="base">
                                        <p:cTn id="52" dur="2100" fill="hold"/>
                                        <p:tgtEl>
                                          <p:spTgt spid="20"/>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2200" fill="hold"/>
                                        <p:tgtEl>
                                          <p:spTgt spid="18"/>
                                        </p:tgtEl>
                                        <p:attrNameLst>
                                          <p:attrName>ppt_x</p:attrName>
                                        </p:attrNameLst>
                                      </p:cBhvr>
                                      <p:tavLst>
                                        <p:tav tm="0">
                                          <p:val>
                                            <p:strVal val="#ppt_x"/>
                                          </p:val>
                                        </p:tav>
                                        <p:tav tm="100000">
                                          <p:val>
                                            <p:strVal val="#ppt_x"/>
                                          </p:val>
                                        </p:tav>
                                      </p:tavLst>
                                    </p:anim>
                                    <p:anim calcmode="lin" valueType="num">
                                      <p:cBhvr additive="base">
                                        <p:cTn id="56" dur="2200" fill="hold"/>
                                        <p:tgtEl>
                                          <p:spTgt spid="18"/>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2300" fill="hold"/>
                                        <p:tgtEl>
                                          <p:spTgt spid="19"/>
                                        </p:tgtEl>
                                        <p:attrNameLst>
                                          <p:attrName>ppt_x</p:attrName>
                                        </p:attrNameLst>
                                      </p:cBhvr>
                                      <p:tavLst>
                                        <p:tav tm="0">
                                          <p:val>
                                            <p:strVal val="#ppt_x"/>
                                          </p:val>
                                        </p:tav>
                                        <p:tav tm="100000">
                                          <p:val>
                                            <p:strVal val="#ppt_x"/>
                                          </p:val>
                                        </p:tav>
                                      </p:tavLst>
                                    </p:anim>
                                    <p:anim calcmode="lin" valueType="num">
                                      <p:cBhvr additive="base">
                                        <p:cTn id="60" dur="2300" fill="hold"/>
                                        <p:tgtEl>
                                          <p:spTgt spid="19"/>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2400" fill="hold"/>
                                        <p:tgtEl>
                                          <p:spTgt spid="17"/>
                                        </p:tgtEl>
                                        <p:attrNameLst>
                                          <p:attrName>ppt_x</p:attrName>
                                        </p:attrNameLst>
                                      </p:cBhvr>
                                      <p:tavLst>
                                        <p:tav tm="0">
                                          <p:val>
                                            <p:strVal val="#ppt_x"/>
                                          </p:val>
                                        </p:tav>
                                        <p:tav tm="100000">
                                          <p:val>
                                            <p:strVal val="#ppt_x"/>
                                          </p:val>
                                        </p:tav>
                                      </p:tavLst>
                                    </p:anim>
                                    <p:anim calcmode="lin" valueType="num">
                                      <p:cBhvr additive="base">
                                        <p:cTn id="64" dur="24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25</a:t>
            </a:fld>
            <a:endParaRPr lang="en-US"/>
          </a:p>
        </p:txBody>
      </p:sp>
      <p:sp>
        <p:nvSpPr>
          <p:cNvPr id="64" name="Freeform 63"/>
          <p:cNvSpPr>
            <a:spLocks/>
          </p:cNvSpPr>
          <p:nvPr/>
        </p:nvSpPr>
        <p:spPr bwMode="auto">
          <a:xfrm>
            <a:off x="12572641" y="6002721"/>
            <a:ext cx="1001878" cy="1576550"/>
          </a:xfrm>
          <a:custGeom>
            <a:avLst/>
            <a:gdLst>
              <a:gd name="T0" fmla="*/ 271 w 336"/>
              <a:gd name="T1" fmla="*/ 333 h 529"/>
              <a:gd name="T2" fmla="*/ 272 w 336"/>
              <a:gd name="T3" fmla="*/ 320 h 529"/>
              <a:gd name="T4" fmla="*/ 280 w 336"/>
              <a:gd name="T5" fmla="*/ 262 h 529"/>
              <a:gd name="T6" fmla="*/ 291 w 336"/>
              <a:gd name="T7" fmla="*/ 239 h 529"/>
              <a:gd name="T8" fmla="*/ 292 w 336"/>
              <a:gd name="T9" fmla="*/ 237 h 529"/>
              <a:gd name="T10" fmla="*/ 294 w 336"/>
              <a:gd name="T11" fmla="*/ 230 h 529"/>
              <a:gd name="T12" fmla="*/ 295 w 336"/>
              <a:gd name="T13" fmla="*/ 225 h 529"/>
              <a:gd name="T14" fmla="*/ 303 w 336"/>
              <a:gd name="T15" fmla="*/ 199 h 529"/>
              <a:gd name="T16" fmla="*/ 336 w 336"/>
              <a:gd name="T17" fmla="*/ 90 h 529"/>
              <a:gd name="T18" fmla="*/ 323 w 336"/>
              <a:gd name="T19" fmla="*/ 80 h 529"/>
              <a:gd name="T20" fmla="*/ 317 w 336"/>
              <a:gd name="T21" fmla="*/ 84 h 529"/>
              <a:gd name="T22" fmla="*/ 264 w 336"/>
              <a:gd name="T23" fmla="*/ 74 h 529"/>
              <a:gd name="T24" fmla="*/ 232 w 336"/>
              <a:gd name="T25" fmla="*/ 53 h 529"/>
              <a:gd name="T26" fmla="*/ 220 w 336"/>
              <a:gd name="T27" fmla="*/ 49 h 529"/>
              <a:gd name="T28" fmla="*/ 211 w 336"/>
              <a:gd name="T29" fmla="*/ 50 h 529"/>
              <a:gd name="T30" fmla="*/ 207 w 336"/>
              <a:gd name="T31" fmla="*/ 49 h 529"/>
              <a:gd name="T32" fmla="*/ 201 w 336"/>
              <a:gd name="T33" fmla="*/ 47 h 529"/>
              <a:gd name="T34" fmla="*/ 195 w 336"/>
              <a:gd name="T35" fmla="*/ 44 h 529"/>
              <a:gd name="T36" fmla="*/ 192 w 336"/>
              <a:gd name="T37" fmla="*/ 42 h 529"/>
              <a:gd name="T38" fmla="*/ 0 w 336"/>
              <a:gd name="T39" fmla="*/ 192 h 529"/>
              <a:gd name="T40" fmla="*/ 74 w 336"/>
              <a:gd name="T41" fmla="*/ 322 h 529"/>
              <a:gd name="T42" fmla="*/ 134 w 336"/>
              <a:gd name="T43" fmla="*/ 409 h 529"/>
              <a:gd name="T44" fmla="*/ 171 w 336"/>
              <a:gd name="T45" fmla="*/ 516 h 529"/>
              <a:gd name="T46" fmla="*/ 176 w 336"/>
              <a:gd name="T47" fmla="*/ 520 h 529"/>
              <a:gd name="T48" fmla="*/ 183 w 336"/>
              <a:gd name="T49" fmla="*/ 522 h 529"/>
              <a:gd name="T50" fmla="*/ 187 w 336"/>
              <a:gd name="T51" fmla="*/ 524 h 529"/>
              <a:gd name="T52" fmla="*/ 198 w 336"/>
              <a:gd name="T53" fmla="*/ 528 h 529"/>
              <a:gd name="T54" fmla="*/ 201 w 336"/>
              <a:gd name="T55" fmla="*/ 529 h 529"/>
              <a:gd name="T56" fmla="*/ 204 w 336"/>
              <a:gd name="T57" fmla="*/ 525 h 529"/>
              <a:gd name="T58" fmla="*/ 205 w 336"/>
              <a:gd name="T59" fmla="*/ 520 h 529"/>
              <a:gd name="T60" fmla="*/ 206 w 336"/>
              <a:gd name="T61" fmla="*/ 516 h 529"/>
              <a:gd name="T62" fmla="*/ 207 w 336"/>
              <a:gd name="T63" fmla="*/ 512 h 529"/>
              <a:gd name="T64" fmla="*/ 207 w 336"/>
              <a:gd name="T65" fmla="*/ 508 h 529"/>
              <a:gd name="T66" fmla="*/ 207 w 336"/>
              <a:gd name="T67" fmla="*/ 505 h 529"/>
              <a:gd name="T68" fmla="*/ 207 w 336"/>
              <a:gd name="T69" fmla="*/ 501 h 529"/>
              <a:gd name="T70" fmla="*/ 207 w 336"/>
              <a:gd name="T71" fmla="*/ 498 h 529"/>
              <a:gd name="T72" fmla="*/ 206 w 336"/>
              <a:gd name="T73" fmla="*/ 495 h 529"/>
              <a:gd name="T74" fmla="*/ 206 w 336"/>
              <a:gd name="T75" fmla="*/ 492 h 529"/>
              <a:gd name="T76" fmla="*/ 218 w 336"/>
              <a:gd name="T77" fmla="*/ 452 h 529"/>
              <a:gd name="T78" fmla="*/ 242 w 336"/>
              <a:gd name="T79" fmla="*/ 461 h 529"/>
              <a:gd name="T80" fmla="*/ 244 w 336"/>
              <a:gd name="T81" fmla="*/ 450 h 529"/>
              <a:gd name="T82" fmla="*/ 244 w 336"/>
              <a:gd name="T83" fmla="*/ 447 h 529"/>
              <a:gd name="T84" fmla="*/ 270 w 336"/>
              <a:gd name="T85" fmla="*/ 33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6" h="529">
                <a:moveTo>
                  <a:pt x="270" y="336"/>
                </a:moveTo>
                <a:cubicBezTo>
                  <a:pt x="270" y="336"/>
                  <a:pt x="270" y="336"/>
                  <a:pt x="270" y="335"/>
                </a:cubicBezTo>
                <a:cubicBezTo>
                  <a:pt x="270" y="334"/>
                  <a:pt x="270" y="333"/>
                  <a:pt x="271" y="333"/>
                </a:cubicBezTo>
                <a:cubicBezTo>
                  <a:pt x="271" y="332"/>
                  <a:pt x="271" y="331"/>
                  <a:pt x="271" y="330"/>
                </a:cubicBezTo>
                <a:cubicBezTo>
                  <a:pt x="271" y="330"/>
                  <a:pt x="271" y="329"/>
                  <a:pt x="271" y="328"/>
                </a:cubicBezTo>
                <a:cubicBezTo>
                  <a:pt x="272" y="326"/>
                  <a:pt x="272" y="323"/>
                  <a:pt x="272" y="320"/>
                </a:cubicBezTo>
                <a:cubicBezTo>
                  <a:pt x="273" y="311"/>
                  <a:pt x="274" y="304"/>
                  <a:pt x="276" y="300"/>
                </a:cubicBezTo>
                <a:cubicBezTo>
                  <a:pt x="277" y="298"/>
                  <a:pt x="277" y="290"/>
                  <a:pt x="277" y="285"/>
                </a:cubicBezTo>
                <a:cubicBezTo>
                  <a:pt x="278" y="274"/>
                  <a:pt x="278" y="266"/>
                  <a:pt x="280" y="262"/>
                </a:cubicBezTo>
                <a:cubicBezTo>
                  <a:pt x="281" y="258"/>
                  <a:pt x="284" y="253"/>
                  <a:pt x="286" y="248"/>
                </a:cubicBezTo>
                <a:cubicBezTo>
                  <a:pt x="288" y="245"/>
                  <a:pt x="291" y="241"/>
                  <a:pt x="291" y="240"/>
                </a:cubicBezTo>
                <a:cubicBezTo>
                  <a:pt x="291" y="239"/>
                  <a:pt x="291" y="239"/>
                  <a:pt x="291" y="239"/>
                </a:cubicBezTo>
                <a:cubicBezTo>
                  <a:pt x="291" y="239"/>
                  <a:pt x="291" y="239"/>
                  <a:pt x="291" y="239"/>
                </a:cubicBezTo>
                <a:cubicBezTo>
                  <a:pt x="291" y="238"/>
                  <a:pt x="291" y="238"/>
                  <a:pt x="291" y="238"/>
                </a:cubicBezTo>
                <a:cubicBezTo>
                  <a:pt x="292" y="237"/>
                  <a:pt x="292" y="237"/>
                  <a:pt x="292" y="237"/>
                </a:cubicBezTo>
                <a:cubicBezTo>
                  <a:pt x="292" y="237"/>
                  <a:pt x="292" y="236"/>
                  <a:pt x="292" y="236"/>
                </a:cubicBezTo>
                <a:cubicBezTo>
                  <a:pt x="292" y="234"/>
                  <a:pt x="293" y="233"/>
                  <a:pt x="293" y="231"/>
                </a:cubicBezTo>
                <a:cubicBezTo>
                  <a:pt x="294" y="231"/>
                  <a:pt x="294" y="230"/>
                  <a:pt x="294" y="230"/>
                </a:cubicBezTo>
                <a:cubicBezTo>
                  <a:pt x="294" y="229"/>
                  <a:pt x="294" y="229"/>
                  <a:pt x="294" y="228"/>
                </a:cubicBezTo>
                <a:cubicBezTo>
                  <a:pt x="295" y="227"/>
                  <a:pt x="295" y="226"/>
                  <a:pt x="295" y="226"/>
                </a:cubicBezTo>
                <a:cubicBezTo>
                  <a:pt x="295" y="225"/>
                  <a:pt x="295" y="225"/>
                  <a:pt x="295" y="225"/>
                </a:cubicBezTo>
                <a:cubicBezTo>
                  <a:pt x="296" y="224"/>
                  <a:pt x="296" y="222"/>
                  <a:pt x="296" y="221"/>
                </a:cubicBezTo>
                <a:cubicBezTo>
                  <a:pt x="298" y="217"/>
                  <a:pt x="299" y="212"/>
                  <a:pt x="301" y="206"/>
                </a:cubicBezTo>
                <a:cubicBezTo>
                  <a:pt x="302" y="204"/>
                  <a:pt x="302" y="201"/>
                  <a:pt x="303" y="199"/>
                </a:cubicBezTo>
                <a:cubicBezTo>
                  <a:pt x="305" y="193"/>
                  <a:pt x="307" y="188"/>
                  <a:pt x="308" y="182"/>
                </a:cubicBezTo>
                <a:cubicBezTo>
                  <a:pt x="316" y="155"/>
                  <a:pt x="326" y="125"/>
                  <a:pt x="331" y="106"/>
                </a:cubicBezTo>
                <a:cubicBezTo>
                  <a:pt x="334" y="99"/>
                  <a:pt x="335" y="94"/>
                  <a:pt x="336" y="90"/>
                </a:cubicBezTo>
                <a:cubicBezTo>
                  <a:pt x="336" y="90"/>
                  <a:pt x="336" y="90"/>
                  <a:pt x="336" y="90"/>
                </a:cubicBezTo>
                <a:cubicBezTo>
                  <a:pt x="333" y="88"/>
                  <a:pt x="330" y="86"/>
                  <a:pt x="327" y="83"/>
                </a:cubicBezTo>
                <a:cubicBezTo>
                  <a:pt x="326" y="82"/>
                  <a:pt x="324" y="81"/>
                  <a:pt x="323" y="80"/>
                </a:cubicBezTo>
                <a:cubicBezTo>
                  <a:pt x="322" y="79"/>
                  <a:pt x="320" y="78"/>
                  <a:pt x="319" y="78"/>
                </a:cubicBezTo>
                <a:cubicBezTo>
                  <a:pt x="319" y="78"/>
                  <a:pt x="319" y="78"/>
                  <a:pt x="318" y="78"/>
                </a:cubicBezTo>
                <a:cubicBezTo>
                  <a:pt x="319" y="79"/>
                  <a:pt x="319" y="82"/>
                  <a:pt x="317" y="84"/>
                </a:cubicBezTo>
                <a:cubicBezTo>
                  <a:pt x="316" y="87"/>
                  <a:pt x="312" y="88"/>
                  <a:pt x="310" y="88"/>
                </a:cubicBezTo>
                <a:cubicBezTo>
                  <a:pt x="307" y="88"/>
                  <a:pt x="303" y="87"/>
                  <a:pt x="298" y="86"/>
                </a:cubicBezTo>
                <a:cubicBezTo>
                  <a:pt x="275" y="81"/>
                  <a:pt x="272" y="79"/>
                  <a:pt x="264" y="74"/>
                </a:cubicBezTo>
                <a:cubicBezTo>
                  <a:pt x="262" y="73"/>
                  <a:pt x="261" y="72"/>
                  <a:pt x="259" y="70"/>
                </a:cubicBezTo>
                <a:cubicBezTo>
                  <a:pt x="251" y="66"/>
                  <a:pt x="243" y="61"/>
                  <a:pt x="238" y="57"/>
                </a:cubicBezTo>
                <a:cubicBezTo>
                  <a:pt x="236" y="55"/>
                  <a:pt x="233" y="54"/>
                  <a:pt x="232" y="53"/>
                </a:cubicBezTo>
                <a:cubicBezTo>
                  <a:pt x="231" y="53"/>
                  <a:pt x="230" y="52"/>
                  <a:pt x="229" y="51"/>
                </a:cubicBezTo>
                <a:cubicBezTo>
                  <a:pt x="228" y="50"/>
                  <a:pt x="226" y="48"/>
                  <a:pt x="223" y="48"/>
                </a:cubicBezTo>
                <a:cubicBezTo>
                  <a:pt x="222" y="48"/>
                  <a:pt x="221" y="49"/>
                  <a:pt x="220" y="49"/>
                </a:cubicBezTo>
                <a:cubicBezTo>
                  <a:pt x="218" y="50"/>
                  <a:pt x="216" y="50"/>
                  <a:pt x="214" y="50"/>
                </a:cubicBezTo>
                <a:cubicBezTo>
                  <a:pt x="214" y="50"/>
                  <a:pt x="214" y="50"/>
                  <a:pt x="214" y="50"/>
                </a:cubicBezTo>
                <a:cubicBezTo>
                  <a:pt x="213" y="50"/>
                  <a:pt x="212" y="50"/>
                  <a:pt x="211" y="50"/>
                </a:cubicBezTo>
                <a:cubicBezTo>
                  <a:pt x="211" y="50"/>
                  <a:pt x="210" y="50"/>
                  <a:pt x="210" y="50"/>
                </a:cubicBezTo>
                <a:cubicBezTo>
                  <a:pt x="209" y="50"/>
                  <a:pt x="208" y="50"/>
                  <a:pt x="207" y="49"/>
                </a:cubicBezTo>
                <a:cubicBezTo>
                  <a:pt x="207" y="49"/>
                  <a:pt x="207" y="49"/>
                  <a:pt x="207" y="49"/>
                </a:cubicBezTo>
                <a:cubicBezTo>
                  <a:pt x="206" y="49"/>
                  <a:pt x="205" y="49"/>
                  <a:pt x="204" y="48"/>
                </a:cubicBezTo>
                <a:cubicBezTo>
                  <a:pt x="204" y="48"/>
                  <a:pt x="204" y="48"/>
                  <a:pt x="203" y="48"/>
                </a:cubicBezTo>
                <a:cubicBezTo>
                  <a:pt x="202" y="48"/>
                  <a:pt x="201" y="47"/>
                  <a:pt x="201" y="47"/>
                </a:cubicBezTo>
                <a:cubicBezTo>
                  <a:pt x="200" y="47"/>
                  <a:pt x="200" y="47"/>
                  <a:pt x="200" y="47"/>
                </a:cubicBezTo>
                <a:cubicBezTo>
                  <a:pt x="198" y="46"/>
                  <a:pt x="197" y="45"/>
                  <a:pt x="195" y="44"/>
                </a:cubicBezTo>
                <a:cubicBezTo>
                  <a:pt x="195" y="44"/>
                  <a:pt x="195" y="44"/>
                  <a:pt x="195" y="44"/>
                </a:cubicBezTo>
                <a:cubicBezTo>
                  <a:pt x="194" y="44"/>
                  <a:pt x="194" y="43"/>
                  <a:pt x="193" y="43"/>
                </a:cubicBezTo>
                <a:cubicBezTo>
                  <a:pt x="193" y="43"/>
                  <a:pt x="193" y="43"/>
                  <a:pt x="193" y="43"/>
                </a:cubicBezTo>
                <a:cubicBezTo>
                  <a:pt x="193" y="43"/>
                  <a:pt x="192" y="43"/>
                  <a:pt x="192" y="42"/>
                </a:cubicBezTo>
                <a:cubicBezTo>
                  <a:pt x="153" y="30"/>
                  <a:pt x="153" y="30"/>
                  <a:pt x="153" y="30"/>
                </a:cubicBezTo>
                <a:cubicBezTo>
                  <a:pt x="57" y="0"/>
                  <a:pt x="57" y="0"/>
                  <a:pt x="57" y="0"/>
                </a:cubicBezTo>
                <a:cubicBezTo>
                  <a:pt x="0" y="192"/>
                  <a:pt x="0" y="192"/>
                  <a:pt x="0" y="192"/>
                </a:cubicBezTo>
                <a:cubicBezTo>
                  <a:pt x="12" y="209"/>
                  <a:pt x="63" y="286"/>
                  <a:pt x="67" y="297"/>
                </a:cubicBezTo>
                <a:cubicBezTo>
                  <a:pt x="70" y="304"/>
                  <a:pt x="71" y="309"/>
                  <a:pt x="72" y="313"/>
                </a:cubicBezTo>
                <a:cubicBezTo>
                  <a:pt x="73" y="316"/>
                  <a:pt x="73" y="319"/>
                  <a:pt x="74" y="322"/>
                </a:cubicBezTo>
                <a:cubicBezTo>
                  <a:pt x="76" y="325"/>
                  <a:pt x="78" y="328"/>
                  <a:pt x="84" y="335"/>
                </a:cubicBezTo>
                <a:cubicBezTo>
                  <a:pt x="88" y="339"/>
                  <a:pt x="93" y="345"/>
                  <a:pt x="99" y="353"/>
                </a:cubicBezTo>
                <a:cubicBezTo>
                  <a:pt x="115" y="374"/>
                  <a:pt x="125" y="388"/>
                  <a:pt x="134" y="409"/>
                </a:cubicBezTo>
                <a:cubicBezTo>
                  <a:pt x="135" y="411"/>
                  <a:pt x="137" y="415"/>
                  <a:pt x="138" y="418"/>
                </a:cubicBezTo>
                <a:cubicBezTo>
                  <a:pt x="142" y="427"/>
                  <a:pt x="146" y="442"/>
                  <a:pt x="151" y="458"/>
                </a:cubicBezTo>
                <a:cubicBezTo>
                  <a:pt x="158" y="478"/>
                  <a:pt x="167" y="506"/>
                  <a:pt x="171" y="516"/>
                </a:cubicBezTo>
                <a:cubicBezTo>
                  <a:pt x="172" y="517"/>
                  <a:pt x="173" y="518"/>
                  <a:pt x="173" y="519"/>
                </a:cubicBezTo>
                <a:cubicBezTo>
                  <a:pt x="174" y="519"/>
                  <a:pt x="175" y="519"/>
                  <a:pt x="176" y="520"/>
                </a:cubicBezTo>
                <a:cubicBezTo>
                  <a:pt x="176" y="520"/>
                  <a:pt x="176" y="520"/>
                  <a:pt x="176" y="520"/>
                </a:cubicBezTo>
                <a:cubicBezTo>
                  <a:pt x="177" y="520"/>
                  <a:pt x="178" y="521"/>
                  <a:pt x="179" y="521"/>
                </a:cubicBezTo>
                <a:cubicBezTo>
                  <a:pt x="179" y="521"/>
                  <a:pt x="179" y="521"/>
                  <a:pt x="180" y="521"/>
                </a:cubicBezTo>
                <a:cubicBezTo>
                  <a:pt x="181" y="521"/>
                  <a:pt x="182" y="522"/>
                  <a:pt x="183" y="522"/>
                </a:cubicBezTo>
                <a:cubicBezTo>
                  <a:pt x="183" y="522"/>
                  <a:pt x="183" y="522"/>
                  <a:pt x="183" y="522"/>
                </a:cubicBezTo>
                <a:cubicBezTo>
                  <a:pt x="184" y="523"/>
                  <a:pt x="186" y="523"/>
                  <a:pt x="187" y="524"/>
                </a:cubicBezTo>
                <a:cubicBezTo>
                  <a:pt x="187" y="524"/>
                  <a:pt x="187" y="524"/>
                  <a:pt x="187" y="524"/>
                </a:cubicBezTo>
                <a:cubicBezTo>
                  <a:pt x="190" y="525"/>
                  <a:pt x="193" y="526"/>
                  <a:pt x="195" y="527"/>
                </a:cubicBezTo>
                <a:cubicBezTo>
                  <a:pt x="195" y="527"/>
                  <a:pt x="195" y="527"/>
                  <a:pt x="195" y="527"/>
                </a:cubicBezTo>
                <a:cubicBezTo>
                  <a:pt x="196" y="527"/>
                  <a:pt x="197" y="528"/>
                  <a:pt x="198" y="528"/>
                </a:cubicBezTo>
                <a:cubicBezTo>
                  <a:pt x="199" y="528"/>
                  <a:pt x="199" y="528"/>
                  <a:pt x="199" y="528"/>
                </a:cubicBezTo>
                <a:cubicBezTo>
                  <a:pt x="200" y="528"/>
                  <a:pt x="201" y="529"/>
                  <a:pt x="201" y="529"/>
                </a:cubicBezTo>
                <a:cubicBezTo>
                  <a:pt x="201" y="529"/>
                  <a:pt x="201" y="529"/>
                  <a:pt x="201" y="529"/>
                </a:cubicBezTo>
                <a:cubicBezTo>
                  <a:pt x="202" y="528"/>
                  <a:pt x="202" y="528"/>
                  <a:pt x="202" y="528"/>
                </a:cubicBezTo>
                <a:cubicBezTo>
                  <a:pt x="202" y="527"/>
                  <a:pt x="203" y="526"/>
                  <a:pt x="203" y="526"/>
                </a:cubicBezTo>
                <a:cubicBezTo>
                  <a:pt x="203" y="526"/>
                  <a:pt x="203" y="525"/>
                  <a:pt x="204" y="525"/>
                </a:cubicBezTo>
                <a:cubicBezTo>
                  <a:pt x="204" y="524"/>
                  <a:pt x="204" y="524"/>
                  <a:pt x="204" y="523"/>
                </a:cubicBezTo>
                <a:cubicBezTo>
                  <a:pt x="204" y="523"/>
                  <a:pt x="205" y="522"/>
                  <a:pt x="205" y="522"/>
                </a:cubicBezTo>
                <a:cubicBezTo>
                  <a:pt x="205" y="521"/>
                  <a:pt x="205" y="521"/>
                  <a:pt x="205" y="520"/>
                </a:cubicBezTo>
                <a:cubicBezTo>
                  <a:pt x="205" y="520"/>
                  <a:pt x="205" y="519"/>
                  <a:pt x="206" y="519"/>
                </a:cubicBezTo>
                <a:cubicBezTo>
                  <a:pt x="206" y="519"/>
                  <a:pt x="206" y="518"/>
                  <a:pt x="206" y="518"/>
                </a:cubicBezTo>
                <a:cubicBezTo>
                  <a:pt x="206" y="517"/>
                  <a:pt x="206" y="517"/>
                  <a:pt x="206" y="516"/>
                </a:cubicBezTo>
                <a:cubicBezTo>
                  <a:pt x="206" y="516"/>
                  <a:pt x="207" y="515"/>
                  <a:pt x="207" y="515"/>
                </a:cubicBezTo>
                <a:cubicBezTo>
                  <a:pt x="207" y="514"/>
                  <a:pt x="207" y="514"/>
                  <a:pt x="207" y="514"/>
                </a:cubicBezTo>
                <a:cubicBezTo>
                  <a:pt x="207" y="513"/>
                  <a:pt x="207" y="513"/>
                  <a:pt x="207" y="512"/>
                </a:cubicBezTo>
                <a:cubicBezTo>
                  <a:pt x="207" y="512"/>
                  <a:pt x="207" y="511"/>
                  <a:pt x="207" y="511"/>
                </a:cubicBezTo>
                <a:cubicBezTo>
                  <a:pt x="207" y="511"/>
                  <a:pt x="207" y="510"/>
                  <a:pt x="207" y="510"/>
                </a:cubicBezTo>
                <a:cubicBezTo>
                  <a:pt x="207" y="509"/>
                  <a:pt x="207" y="509"/>
                  <a:pt x="207" y="508"/>
                </a:cubicBezTo>
                <a:cubicBezTo>
                  <a:pt x="207" y="508"/>
                  <a:pt x="207" y="508"/>
                  <a:pt x="207" y="507"/>
                </a:cubicBezTo>
                <a:cubicBezTo>
                  <a:pt x="207" y="507"/>
                  <a:pt x="207" y="506"/>
                  <a:pt x="207" y="506"/>
                </a:cubicBezTo>
                <a:cubicBezTo>
                  <a:pt x="207" y="505"/>
                  <a:pt x="207" y="505"/>
                  <a:pt x="207" y="505"/>
                </a:cubicBezTo>
                <a:cubicBezTo>
                  <a:pt x="207" y="504"/>
                  <a:pt x="207" y="504"/>
                  <a:pt x="207" y="504"/>
                </a:cubicBezTo>
                <a:cubicBezTo>
                  <a:pt x="207" y="503"/>
                  <a:pt x="207" y="503"/>
                  <a:pt x="207" y="502"/>
                </a:cubicBezTo>
                <a:cubicBezTo>
                  <a:pt x="207" y="502"/>
                  <a:pt x="207" y="502"/>
                  <a:pt x="207" y="501"/>
                </a:cubicBezTo>
                <a:cubicBezTo>
                  <a:pt x="207" y="501"/>
                  <a:pt x="207" y="500"/>
                  <a:pt x="207" y="500"/>
                </a:cubicBezTo>
                <a:cubicBezTo>
                  <a:pt x="207" y="500"/>
                  <a:pt x="207" y="499"/>
                  <a:pt x="207" y="499"/>
                </a:cubicBezTo>
                <a:cubicBezTo>
                  <a:pt x="207" y="499"/>
                  <a:pt x="207" y="498"/>
                  <a:pt x="207" y="498"/>
                </a:cubicBezTo>
                <a:cubicBezTo>
                  <a:pt x="207" y="498"/>
                  <a:pt x="207" y="497"/>
                  <a:pt x="207" y="497"/>
                </a:cubicBezTo>
                <a:cubicBezTo>
                  <a:pt x="206" y="497"/>
                  <a:pt x="206" y="496"/>
                  <a:pt x="206" y="496"/>
                </a:cubicBezTo>
                <a:cubicBezTo>
                  <a:pt x="206" y="496"/>
                  <a:pt x="206" y="495"/>
                  <a:pt x="206" y="495"/>
                </a:cubicBezTo>
                <a:cubicBezTo>
                  <a:pt x="206" y="495"/>
                  <a:pt x="206" y="494"/>
                  <a:pt x="206" y="494"/>
                </a:cubicBezTo>
                <a:cubicBezTo>
                  <a:pt x="206" y="494"/>
                  <a:pt x="206" y="493"/>
                  <a:pt x="206" y="493"/>
                </a:cubicBezTo>
                <a:cubicBezTo>
                  <a:pt x="206" y="493"/>
                  <a:pt x="206" y="492"/>
                  <a:pt x="206" y="492"/>
                </a:cubicBezTo>
                <a:cubicBezTo>
                  <a:pt x="205" y="490"/>
                  <a:pt x="205" y="488"/>
                  <a:pt x="205" y="487"/>
                </a:cubicBezTo>
                <a:cubicBezTo>
                  <a:pt x="204" y="479"/>
                  <a:pt x="208" y="464"/>
                  <a:pt x="210" y="458"/>
                </a:cubicBezTo>
                <a:cubicBezTo>
                  <a:pt x="212" y="454"/>
                  <a:pt x="215" y="452"/>
                  <a:pt x="218" y="452"/>
                </a:cubicBezTo>
                <a:cubicBezTo>
                  <a:pt x="222" y="452"/>
                  <a:pt x="225" y="454"/>
                  <a:pt x="227" y="457"/>
                </a:cubicBezTo>
                <a:cubicBezTo>
                  <a:pt x="228" y="458"/>
                  <a:pt x="236" y="461"/>
                  <a:pt x="240" y="461"/>
                </a:cubicBezTo>
                <a:cubicBezTo>
                  <a:pt x="241" y="461"/>
                  <a:pt x="242" y="461"/>
                  <a:pt x="242" y="461"/>
                </a:cubicBezTo>
                <a:cubicBezTo>
                  <a:pt x="244" y="459"/>
                  <a:pt x="244" y="459"/>
                  <a:pt x="244" y="459"/>
                </a:cubicBezTo>
                <a:cubicBezTo>
                  <a:pt x="244" y="458"/>
                  <a:pt x="244" y="457"/>
                  <a:pt x="244" y="457"/>
                </a:cubicBezTo>
                <a:cubicBezTo>
                  <a:pt x="245" y="455"/>
                  <a:pt x="245" y="452"/>
                  <a:pt x="244" y="450"/>
                </a:cubicBezTo>
                <a:cubicBezTo>
                  <a:pt x="244" y="449"/>
                  <a:pt x="244" y="449"/>
                  <a:pt x="244" y="449"/>
                </a:cubicBezTo>
                <a:cubicBezTo>
                  <a:pt x="244" y="448"/>
                  <a:pt x="244" y="448"/>
                  <a:pt x="244" y="448"/>
                </a:cubicBezTo>
                <a:cubicBezTo>
                  <a:pt x="244" y="447"/>
                  <a:pt x="244" y="447"/>
                  <a:pt x="244" y="447"/>
                </a:cubicBezTo>
                <a:cubicBezTo>
                  <a:pt x="255" y="408"/>
                  <a:pt x="255" y="408"/>
                  <a:pt x="255" y="408"/>
                </a:cubicBezTo>
                <a:cubicBezTo>
                  <a:pt x="256" y="405"/>
                  <a:pt x="256" y="405"/>
                  <a:pt x="256" y="405"/>
                </a:cubicBezTo>
                <a:cubicBezTo>
                  <a:pt x="256" y="402"/>
                  <a:pt x="266" y="356"/>
                  <a:pt x="270" y="336"/>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65" name="Freeform 64"/>
          <p:cNvSpPr>
            <a:spLocks/>
          </p:cNvSpPr>
          <p:nvPr/>
        </p:nvSpPr>
        <p:spPr bwMode="auto">
          <a:xfrm>
            <a:off x="4263940" y="8496074"/>
            <a:ext cx="1086254" cy="2016770"/>
          </a:xfrm>
          <a:custGeom>
            <a:avLst/>
            <a:gdLst>
              <a:gd name="T0" fmla="*/ 351 w 401"/>
              <a:gd name="T1" fmla="*/ 744 h 744"/>
              <a:gd name="T2" fmla="*/ 353 w 401"/>
              <a:gd name="T3" fmla="*/ 743 h 744"/>
              <a:gd name="T4" fmla="*/ 356 w 401"/>
              <a:gd name="T5" fmla="*/ 742 h 744"/>
              <a:gd name="T6" fmla="*/ 360 w 401"/>
              <a:gd name="T7" fmla="*/ 740 h 744"/>
              <a:gd name="T8" fmla="*/ 363 w 401"/>
              <a:gd name="T9" fmla="*/ 738 h 744"/>
              <a:gd name="T10" fmla="*/ 367 w 401"/>
              <a:gd name="T11" fmla="*/ 736 h 744"/>
              <a:gd name="T12" fmla="*/ 367 w 401"/>
              <a:gd name="T13" fmla="*/ 728 h 744"/>
              <a:gd name="T14" fmla="*/ 356 w 401"/>
              <a:gd name="T15" fmla="*/ 715 h 744"/>
              <a:gd name="T16" fmla="*/ 361 w 401"/>
              <a:gd name="T17" fmla="*/ 685 h 744"/>
              <a:gd name="T18" fmla="*/ 378 w 401"/>
              <a:gd name="T19" fmla="*/ 682 h 744"/>
              <a:gd name="T20" fmla="*/ 382 w 401"/>
              <a:gd name="T21" fmla="*/ 680 h 744"/>
              <a:gd name="T22" fmla="*/ 387 w 401"/>
              <a:gd name="T23" fmla="*/ 667 h 744"/>
              <a:gd name="T24" fmla="*/ 390 w 401"/>
              <a:gd name="T25" fmla="*/ 623 h 744"/>
              <a:gd name="T26" fmla="*/ 387 w 401"/>
              <a:gd name="T27" fmla="*/ 618 h 744"/>
              <a:gd name="T28" fmla="*/ 386 w 401"/>
              <a:gd name="T29" fmla="*/ 615 h 744"/>
              <a:gd name="T30" fmla="*/ 385 w 401"/>
              <a:gd name="T31" fmla="*/ 609 h 744"/>
              <a:gd name="T32" fmla="*/ 386 w 401"/>
              <a:gd name="T33" fmla="*/ 605 h 744"/>
              <a:gd name="T34" fmla="*/ 387 w 401"/>
              <a:gd name="T35" fmla="*/ 600 h 744"/>
              <a:gd name="T36" fmla="*/ 334 w 401"/>
              <a:gd name="T37" fmla="*/ 523 h 744"/>
              <a:gd name="T38" fmla="*/ 268 w 401"/>
              <a:gd name="T39" fmla="*/ 404 h 744"/>
              <a:gd name="T40" fmla="*/ 250 w 401"/>
              <a:gd name="T41" fmla="*/ 362 h 744"/>
              <a:gd name="T42" fmla="*/ 181 w 401"/>
              <a:gd name="T43" fmla="*/ 255 h 744"/>
              <a:gd name="T44" fmla="*/ 48 w 401"/>
              <a:gd name="T45" fmla="*/ 46 h 744"/>
              <a:gd name="T46" fmla="*/ 5 w 401"/>
              <a:gd name="T47" fmla="*/ 111 h 744"/>
              <a:gd name="T48" fmla="*/ 24 w 401"/>
              <a:gd name="T49" fmla="*/ 139 h 744"/>
              <a:gd name="T50" fmla="*/ 0 w 401"/>
              <a:gd name="T51" fmla="*/ 201 h 744"/>
              <a:gd name="T52" fmla="*/ 19 w 401"/>
              <a:gd name="T53" fmla="*/ 218 h 744"/>
              <a:gd name="T54" fmla="*/ 43 w 401"/>
              <a:gd name="T55" fmla="*/ 278 h 744"/>
              <a:gd name="T56" fmla="*/ 58 w 401"/>
              <a:gd name="T57" fmla="*/ 268 h 744"/>
              <a:gd name="T58" fmla="*/ 68 w 401"/>
              <a:gd name="T59" fmla="*/ 316 h 744"/>
              <a:gd name="T60" fmla="*/ 53 w 401"/>
              <a:gd name="T61" fmla="*/ 341 h 744"/>
              <a:gd name="T62" fmla="*/ 41 w 401"/>
              <a:gd name="T63" fmla="*/ 318 h 744"/>
              <a:gd name="T64" fmla="*/ 50 w 401"/>
              <a:gd name="T65" fmla="*/ 352 h 744"/>
              <a:gd name="T66" fmla="*/ 57 w 401"/>
              <a:gd name="T67" fmla="*/ 362 h 744"/>
              <a:gd name="T68" fmla="*/ 53 w 401"/>
              <a:gd name="T69" fmla="*/ 384 h 744"/>
              <a:gd name="T70" fmla="*/ 43 w 401"/>
              <a:gd name="T71" fmla="*/ 386 h 744"/>
              <a:gd name="T72" fmla="*/ 65 w 401"/>
              <a:gd name="T73" fmla="*/ 432 h 744"/>
              <a:gd name="T74" fmla="*/ 79 w 401"/>
              <a:gd name="T75" fmla="*/ 473 h 744"/>
              <a:gd name="T76" fmla="*/ 80 w 401"/>
              <a:gd name="T77" fmla="*/ 541 h 744"/>
              <a:gd name="T78" fmla="*/ 134 w 401"/>
              <a:gd name="T79" fmla="*/ 564 h 744"/>
              <a:gd name="T80" fmla="*/ 153 w 401"/>
              <a:gd name="T81" fmla="*/ 589 h 744"/>
              <a:gd name="T82" fmla="*/ 164 w 401"/>
              <a:gd name="T83" fmla="*/ 592 h 744"/>
              <a:gd name="T84" fmla="*/ 227 w 401"/>
              <a:gd name="T85" fmla="*/ 713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1" h="744">
                <a:moveTo>
                  <a:pt x="227" y="713"/>
                </a:moveTo>
                <a:cubicBezTo>
                  <a:pt x="227" y="714"/>
                  <a:pt x="227" y="715"/>
                  <a:pt x="227" y="716"/>
                </a:cubicBezTo>
                <a:cubicBezTo>
                  <a:pt x="239" y="720"/>
                  <a:pt x="308" y="735"/>
                  <a:pt x="351" y="744"/>
                </a:cubicBezTo>
                <a:cubicBezTo>
                  <a:pt x="351" y="744"/>
                  <a:pt x="352" y="744"/>
                  <a:pt x="352" y="744"/>
                </a:cubicBezTo>
                <a:cubicBezTo>
                  <a:pt x="352" y="744"/>
                  <a:pt x="352" y="744"/>
                  <a:pt x="352" y="744"/>
                </a:cubicBezTo>
                <a:cubicBezTo>
                  <a:pt x="353" y="744"/>
                  <a:pt x="353" y="744"/>
                  <a:pt x="353" y="743"/>
                </a:cubicBezTo>
                <a:cubicBezTo>
                  <a:pt x="354" y="743"/>
                  <a:pt x="354" y="743"/>
                  <a:pt x="354" y="743"/>
                </a:cubicBezTo>
                <a:cubicBezTo>
                  <a:pt x="355" y="743"/>
                  <a:pt x="355" y="743"/>
                  <a:pt x="356" y="742"/>
                </a:cubicBezTo>
                <a:cubicBezTo>
                  <a:pt x="356" y="742"/>
                  <a:pt x="356" y="742"/>
                  <a:pt x="356" y="742"/>
                </a:cubicBezTo>
                <a:cubicBezTo>
                  <a:pt x="357" y="742"/>
                  <a:pt x="357" y="742"/>
                  <a:pt x="358" y="741"/>
                </a:cubicBezTo>
                <a:cubicBezTo>
                  <a:pt x="358" y="741"/>
                  <a:pt x="358" y="741"/>
                  <a:pt x="359" y="741"/>
                </a:cubicBezTo>
                <a:cubicBezTo>
                  <a:pt x="359" y="741"/>
                  <a:pt x="360" y="740"/>
                  <a:pt x="360" y="740"/>
                </a:cubicBezTo>
                <a:cubicBezTo>
                  <a:pt x="361" y="740"/>
                  <a:pt x="361" y="740"/>
                  <a:pt x="361" y="740"/>
                </a:cubicBezTo>
                <a:cubicBezTo>
                  <a:pt x="362" y="739"/>
                  <a:pt x="362" y="739"/>
                  <a:pt x="363" y="739"/>
                </a:cubicBezTo>
                <a:cubicBezTo>
                  <a:pt x="363" y="739"/>
                  <a:pt x="363" y="739"/>
                  <a:pt x="363" y="738"/>
                </a:cubicBezTo>
                <a:cubicBezTo>
                  <a:pt x="364" y="738"/>
                  <a:pt x="364" y="738"/>
                  <a:pt x="365" y="738"/>
                </a:cubicBezTo>
                <a:cubicBezTo>
                  <a:pt x="365" y="737"/>
                  <a:pt x="365" y="737"/>
                  <a:pt x="365" y="737"/>
                </a:cubicBezTo>
                <a:cubicBezTo>
                  <a:pt x="366" y="737"/>
                  <a:pt x="367" y="736"/>
                  <a:pt x="367" y="736"/>
                </a:cubicBezTo>
                <a:cubicBezTo>
                  <a:pt x="369" y="735"/>
                  <a:pt x="369" y="734"/>
                  <a:pt x="369" y="734"/>
                </a:cubicBezTo>
                <a:cubicBezTo>
                  <a:pt x="369" y="734"/>
                  <a:pt x="368" y="731"/>
                  <a:pt x="367" y="728"/>
                </a:cubicBezTo>
                <a:cubicBezTo>
                  <a:pt x="367" y="728"/>
                  <a:pt x="367" y="728"/>
                  <a:pt x="367" y="728"/>
                </a:cubicBezTo>
                <a:cubicBezTo>
                  <a:pt x="366" y="729"/>
                  <a:pt x="364" y="730"/>
                  <a:pt x="362" y="730"/>
                </a:cubicBezTo>
                <a:cubicBezTo>
                  <a:pt x="359" y="730"/>
                  <a:pt x="357" y="728"/>
                  <a:pt x="356" y="726"/>
                </a:cubicBezTo>
                <a:cubicBezTo>
                  <a:pt x="354" y="723"/>
                  <a:pt x="355" y="719"/>
                  <a:pt x="356" y="715"/>
                </a:cubicBezTo>
                <a:cubicBezTo>
                  <a:pt x="357" y="713"/>
                  <a:pt x="358" y="710"/>
                  <a:pt x="358" y="707"/>
                </a:cubicBezTo>
                <a:cubicBezTo>
                  <a:pt x="359" y="703"/>
                  <a:pt x="359" y="700"/>
                  <a:pt x="360" y="697"/>
                </a:cubicBezTo>
                <a:cubicBezTo>
                  <a:pt x="360" y="693"/>
                  <a:pt x="360" y="690"/>
                  <a:pt x="361" y="685"/>
                </a:cubicBezTo>
                <a:cubicBezTo>
                  <a:pt x="362" y="681"/>
                  <a:pt x="362" y="677"/>
                  <a:pt x="366" y="677"/>
                </a:cubicBezTo>
                <a:cubicBezTo>
                  <a:pt x="368" y="677"/>
                  <a:pt x="369" y="678"/>
                  <a:pt x="370" y="679"/>
                </a:cubicBezTo>
                <a:cubicBezTo>
                  <a:pt x="371" y="680"/>
                  <a:pt x="373" y="682"/>
                  <a:pt x="378" y="682"/>
                </a:cubicBezTo>
                <a:cubicBezTo>
                  <a:pt x="378" y="682"/>
                  <a:pt x="378" y="682"/>
                  <a:pt x="379" y="682"/>
                </a:cubicBezTo>
                <a:cubicBezTo>
                  <a:pt x="380" y="682"/>
                  <a:pt x="381" y="682"/>
                  <a:pt x="382" y="682"/>
                </a:cubicBezTo>
                <a:cubicBezTo>
                  <a:pt x="382" y="681"/>
                  <a:pt x="382" y="681"/>
                  <a:pt x="382" y="680"/>
                </a:cubicBezTo>
                <a:cubicBezTo>
                  <a:pt x="382" y="679"/>
                  <a:pt x="382" y="677"/>
                  <a:pt x="383" y="675"/>
                </a:cubicBezTo>
                <a:cubicBezTo>
                  <a:pt x="384" y="674"/>
                  <a:pt x="385" y="672"/>
                  <a:pt x="386" y="669"/>
                </a:cubicBezTo>
                <a:cubicBezTo>
                  <a:pt x="386" y="669"/>
                  <a:pt x="386" y="668"/>
                  <a:pt x="387" y="667"/>
                </a:cubicBezTo>
                <a:cubicBezTo>
                  <a:pt x="388" y="662"/>
                  <a:pt x="391" y="655"/>
                  <a:pt x="394" y="649"/>
                </a:cubicBezTo>
                <a:cubicBezTo>
                  <a:pt x="397" y="645"/>
                  <a:pt x="399" y="643"/>
                  <a:pt x="401" y="642"/>
                </a:cubicBezTo>
                <a:cubicBezTo>
                  <a:pt x="398" y="635"/>
                  <a:pt x="394" y="626"/>
                  <a:pt x="390" y="623"/>
                </a:cubicBezTo>
                <a:cubicBezTo>
                  <a:pt x="390" y="622"/>
                  <a:pt x="389" y="622"/>
                  <a:pt x="388" y="621"/>
                </a:cubicBezTo>
                <a:cubicBezTo>
                  <a:pt x="388" y="621"/>
                  <a:pt x="388" y="621"/>
                  <a:pt x="388" y="620"/>
                </a:cubicBezTo>
                <a:cubicBezTo>
                  <a:pt x="388" y="620"/>
                  <a:pt x="387" y="619"/>
                  <a:pt x="387" y="618"/>
                </a:cubicBezTo>
                <a:cubicBezTo>
                  <a:pt x="387" y="618"/>
                  <a:pt x="387" y="618"/>
                  <a:pt x="387" y="618"/>
                </a:cubicBezTo>
                <a:cubicBezTo>
                  <a:pt x="386" y="617"/>
                  <a:pt x="386" y="616"/>
                  <a:pt x="386" y="615"/>
                </a:cubicBezTo>
                <a:cubicBezTo>
                  <a:pt x="386" y="615"/>
                  <a:pt x="386" y="615"/>
                  <a:pt x="386" y="615"/>
                </a:cubicBezTo>
                <a:cubicBezTo>
                  <a:pt x="386" y="614"/>
                  <a:pt x="385" y="613"/>
                  <a:pt x="385" y="612"/>
                </a:cubicBezTo>
                <a:cubicBezTo>
                  <a:pt x="385" y="612"/>
                  <a:pt x="385" y="612"/>
                  <a:pt x="385" y="611"/>
                </a:cubicBezTo>
                <a:cubicBezTo>
                  <a:pt x="385" y="611"/>
                  <a:pt x="385" y="610"/>
                  <a:pt x="385" y="609"/>
                </a:cubicBezTo>
                <a:cubicBezTo>
                  <a:pt x="385" y="609"/>
                  <a:pt x="385" y="609"/>
                  <a:pt x="385" y="608"/>
                </a:cubicBezTo>
                <a:cubicBezTo>
                  <a:pt x="385" y="608"/>
                  <a:pt x="385" y="607"/>
                  <a:pt x="386" y="606"/>
                </a:cubicBezTo>
                <a:cubicBezTo>
                  <a:pt x="386" y="605"/>
                  <a:pt x="386" y="605"/>
                  <a:pt x="386" y="605"/>
                </a:cubicBezTo>
                <a:cubicBezTo>
                  <a:pt x="386" y="604"/>
                  <a:pt x="386" y="603"/>
                  <a:pt x="386" y="603"/>
                </a:cubicBezTo>
                <a:cubicBezTo>
                  <a:pt x="386" y="602"/>
                  <a:pt x="386" y="602"/>
                  <a:pt x="386" y="602"/>
                </a:cubicBezTo>
                <a:cubicBezTo>
                  <a:pt x="386" y="601"/>
                  <a:pt x="387" y="600"/>
                  <a:pt x="387" y="600"/>
                </a:cubicBezTo>
                <a:cubicBezTo>
                  <a:pt x="387" y="599"/>
                  <a:pt x="387" y="599"/>
                  <a:pt x="387" y="599"/>
                </a:cubicBezTo>
                <a:cubicBezTo>
                  <a:pt x="380" y="596"/>
                  <a:pt x="366" y="591"/>
                  <a:pt x="361" y="590"/>
                </a:cubicBezTo>
                <a:cubicBezTo>
                  <a:pt x="355" y="589"/>
                  <a:pt x="350" y="574"/>
                  <a:pt x="334" y="523"/>
                </a:cubicBezTo>
                <a:cubicBezTo>
                  <a:pt x="329" y="507"/>
                  <a:pt x="324" y="492"/>
                  <a:pt x="320" y="483"/>
                </a:cubicBezTo>
                <a:cubicBezTo>
                  <a:pt x="311" y="459"/>
                  <a:pt x="301" y="444"/>
                  <a:pt x="283" y="421"/>
                </a:cubicBezTo>
                <a:cubicBezTo>
                  <a:pt x="277" y="414"/>
                  <a:pt x="272" y="408"/>
                  <a:pt x="268" y="404"/>
                </a:cubicBezTo>
                <a:cubicBezTo>
                  <a:pt x="262" y="396"/>
                  <a:pt x="259" y="392"/>
                  <a:pt x="257" y="387"/>
                </a:cubicBezTo>
                <a:cubicBezTo>
                  <a:pt x="256" y="384"/>
                  <a:pt x="255" y="381"/>
                  <a:pt x="254" y="377"/>
                </a:cubicBezTo>
                <a:cubicBezTo>
                  <a:pt x="253" y="373"/>
                  <a:pt x="252" y="368"/>
                  <a:pt x="250" y="362"/>
                </a:cubicBezTo>
                <a:cubicBezTo>
                  <a:pt x="248" y="356"/>
                  <a:pt x="219" y="312"/>
                  <a:pt x="195" y="276"/>
                </a:cubicBezTo>
                <a:cubicBezTo>
                  <a:pt x="191" y="269"/>
                  <a:pt x="186" y="263"/>
                  <a:pt x="183" y="257"/>
                </a:cubicBezTo>
                <a:cubicBezTo>
                  <a:pt x="181" y="255"/>
                  <a:pt x="181" y="255"/>
                  <a:pt x="181" y="255"/>
                </a:cubicBezTo>
                <a:cubicBezTo>
                  <a:pt x="239" y="58"/>
                  <a:pt x="239" y="58"/>
                  <a:pt x="239" y="58"/>
                </a:cubicBezTo>
                <a:cubicBezTo>
                  <a:pt x="55" y="0"/>
                  <a:pt x="55" y="0"/>
                  <a:pt x="55" y="0"/>
                </a:cubicBezTo>
                <a:cubicBezTo>
                  <a:pt x="55" y="10"/>
                  <a:pt x="54" y="29"/>
                  <a:pt x="48" y="46"/>
                </a:cubicBezTo>
                <a:cubicBezTo>
                  <a:pt x="44" y="58"/>
                  <a:pt x="36" y="67"/>
                  <a:pt x="28" y="76"/>
                </a:cubicBezTo>
                <a:cubicBezTo>
                  <a:pt x="21" y="83"/>
                  <a:pt x="14" y="91"/>
                  <a:pt x="9" y="101"/>
                </a:cubicBezTo>
                <a:cubicBezTo>
                  <a:pt x="6" y="107"/>
                  <a:pt x="6" y="109"/>
                  <a:pt x="5" y="111"/>
                </a:cubicBezTo>
                <a:cubicBezTo>
                  <a:pt x="6" y="111"/>
                  <a:pt x="6" y="111"/>
                  <a:pt x="6" y="111"/>
                </a:cubicBezTo>
                <a:cubicBezTo>
                  <a:pt x="9" y="113"/>
                  <a:pt x="14" y="116"/>
                  <a:pt x="17" y="124"/>
                </a:cubicBezTo>
                <a:cubicBezTo>
                  <a:pt x="20" y="132"/>
                  <a:pt x="22" y="136"/>
                  <a:pt x="24" y="139"/>
                </a:cubicBezTo>
                <a:cubicBezTo>
                  <a:pt x="26" y="143"/>
                  <a:pt x="28" y="146"/>
                  <a:pt x="29" y="151"/>
                </a:cubicBezTo>
                <a:cubicBezTo>
                  <a:pt x="29" y="157"/>
                  <a:pt x="24" y="166"/>
                  <a:pt x="11" y="185"/>
                </a:cubicBezTo>
                <a:cubicBezTo>
                  <a:pt x="6" y="191"/>
                  <a:pt x="1" y="198"/>
                  <a:pt x="0" y="201"/>
                </a:cubicBezTo>
                <a:cubicBezTo>
                  <a:pt x="0" y="202"/>
                  <a:pt x="0" y="202"/>
                  <a:pt x="0" y="202"/>
                </a:cubicBezTo>
                <a:cubicBezTo>
                  <a:pt x="0" y="203"/>
                  <a:pt x="3" y="205"/>
                  <a:pt x="6" y="207"/>
                </a:cubicBezTo>
                <a:cubicBezTo>
                  <a:pt x="9" y="210"/>
                  <a:pt x="14" y="213"/>
                  <a:pt x="19" y="218"/>
                </a:cubicBezTo>
                <a:cubicBezTo>
                  <a:pt x="27" y="225"/>
                  <a:pt x="27" y="227"/>
                  <a:pt x="29" y="235"/>
                </a:cubicBezTo>
                <a:cubicBezTo>
                  <a:pt x="31" y="241"/>
                  <a:pt x="33" y="250"/>
                  <a:pt x="40" y="269"/>
                </a:cubicBezTo>
                <a:cubicBezTo>
                  <a:pt x="41" y="273"/>
                  <a:pt x="42" y="276"/>
                  <a:pt x="43" y="278"/>
                </a:cubicBezTo>
                <a:cubicBezTo>
                  <a:pt x="43" y="278"/>
                  <a:pt x="43" y="278"/>
                  <a:pt x="43" y="278"/>
                </a:cubicBezTo>
                <a:cubicBezTo>
                  <a:pt x="45" y="276"/>
                  <a:pt x="48" y="273"/>
                  <a:pt x="53" y="270"/>
                </a:cubicBezTo>
                <a:cubicBezTo>
                  <a:pt x="55" y="269"/>
                  <a:pt x="57" y="268"/>
                  <a:pt x="58" y="268"/>
                </a:cubicBezTo>
                <a:cubicBezTo>
                  <a:pt x="63" y="268"/>
                  <a:pt x="64" y="275"/>
                  <a:pt x="64" y="278"/>
                </a:cubicBezTo>
                <a:cubicBezTo>
                  <a:pt x="64" y="281"/>
                  <a:pt x="65" y="286"/>
                  <a:pt x="68" y="293"/>
                </a:cubicBezTo>
                <a:cubicBezTo>
                  <a:pt x="73" y="305"/>
                  <a:pt x="72" y="309"/>
                  <a:pt x="68" y="316"/>
                </a:cubicBezTo>
                <a:cubicBezTo>
                  <a:pt x="66" y="319"/>
                  <a:pt x="64" y="322"/>
                  <a:pt x="61" y="329"/>
                </a:cubicBezTo>
                <a:cubicBezTo>
                  <a:pt x="59" y="336"/>
                  <a:pt x="57" y="341"/>
                  <a:pt x="53" y="341"/>
                </a:cubicBezTo>
                <a:cubicBezTo>
                  <a:pt x="53" y="341"/>
                  <a:pt x="53" y="341"/>
                  <a:pt x="53" y="341"/>
                </a:cubicBezTo>
                <a:cubicBezTo>
                  <a:pt x="49" y="341"/>
                  <a:pt x="48" y="336"/>
                  <a:pt x="47" y="331"/>
                </a:cubicBezTo>
                <a:cubicBezTo>
                  <a:pt x="46" y="327"/>
                  <a:pt x="44" y="321"/>
                  <a:pt x="42" y="319"/>
                </a:cubicBezTo>
                <a:cubicBezTo>
                  <a:pt x="42" y="318"/>
                  <a:pt x="41" y="318"/>
                  <a:pt x="41" y="318"/>
                </a:cubicBezTo>
                <a:cubicBezTo>
                  <a:pt x="41" y="319"/>
                  <a:pt x="41" y="320"/>
                  <a:pt x="40" y="321"/>
                </a:cubicBezTo>
                <a:cubicBezTo>
                  <a:pt x="42" y="324"/>
                  <a:pt x="45" y="330"/>
                  <a:pt x="47" y="343"/>
                </a:cubicBezTo>
                <a:cubicBezTo>
                  <a:pt x="49" y="350"/>
                  <a:pt x="49" y="352"/>
                  <a:pt x="50" y="352"/>
                </a:cubicBezTo>
                <a:cubicBezTo>
                  <a:pt x="50" y="352"/>
                  <a:pt x="50" y="352"/>
                  <a:pt x="50" y="353"/>
                </a:cubicBezTo>
                <a:cubicBezTo>
                  <a:pt x="51" y="354"/>
                  <a:pt x="53" y="355"/>
                  <a:pt x="55" y="358"/>
                </a:cubicBezTo>
                <a:cubicBezTo>
                  <a:pt x="56" y="360"/>
                  <a:pt x="57" y="361"/>
                  <a:pt x="57" y="362"/>
                </a:cubicBezTo>
                <a:cubicBezTo>
                  <a:pt x="60" y="366"/>
                  <a:pt x="60" y="367"/>
                  <a:pt x="60" y="375"/>
                </a:cubicBezTo>
                <a:cubicBezTo>
                  <a:pt x="60" y="378"/>
                  <a:pt x="60" y="384"/>
                  <a:pt x="55" y="384"/>
                </a:cubicBezTo>
                <a:cubicBezTo>
                  <a:pt x="55" y="384"/>
                  <a:pt x="54" y="384"/>
                  <a:pt x="53" y="384"/>
                </a:cubicBezTo>
                <a:cubicBezTo>
                  <a:pt x="52" y="384"/>
                  <a:pt x="48" y="384"/>
                  <a:pt x="43" y="386"/>
                </a:cubicBezTo>
                <a:cubicBezTo>
                  <a:pt x="43" y="386"/>
                  <a:pt x="43" y="386"/>
                  <a:pt x="43" y="386"/>
                </a:cubicBezTo>
                <a:cubicBezTo>
                  <a:pt x="43" y="386"/>
                  <a:pt x="43" y="386"/>
                  <a:pt x="43" y="386"/>
                </a:cubicBezTo>
                <a:cubicBezTo>
                  <a:pt x="47" y="389"/>
                  <a:pt x="52" y="392"/>
                  <a:pt x="57" y="399"/>
                </a:cubicBezTo>
                <a:cubicBezTo>
                  <a:pt x="64" y="408"/>
                  <a:pt x="65" y="411"/>
                  <a:pt x="64" y="417"/>
                </a:cubicBezTo>
                <a:cubicBezTo>
                  <a:pt x="64" y="420"/>
                  <a:pt x="64" y="424"/>
                  <a:pt x="65" y="432"/>
                </a:cubicBezTo>
                <a:cubicBezTo>
                  <a:pt x="66" y="435"/>
                  <a:pt x="67" y="442"/>
                  <a:pt x="68" y="443"/>
                </a:cubicBezTo>
                <a:cubicBezTo>
                  <a:pt x="69" y="445"/>
                  <a:pt x="71" y="447"/>
                  <a:pt x="74" y="453"/>
                </a:cubicBezTo>
                <a:cubicBezTo>
                  <a:pt x="78" y="463"/>
                  <a:pt x="78" y="464"/>
                  <a:pt x="79" y="473"/>
                </a:cubicBezTo>
                <a:cubicBezTo>
                  <a:pt x="79" y="477"/>
                  <a:pt x="79" y="484"/>
                  <a:pt x="81" y="498"/>
                </a:cubicBezTo>
                <a:cubicBezTo>
                  <a:pt x="83" y="516"/>
                  <a:pt x="81" y="529"/>
                  <a:pt x="80" y="537"/>
                </a:cubicBezTo>
                <a:cubicBezTo>
                  <a:pt x="80" y="539"/>
                  <a:pt x="80" y="540"/>
                  <a:pt x="80" y="541"/>
                </a:cubicBezTo>
                <a:cubicBezTo>
                  <a:pt x="80" y="541"/>
                  <a:pt x="80" y="541"/>
                  <a:pt x="80" y="541"/>
                </a:cubicBezTo>
                <a:cubicBezTo>
                  <a:pt x="82" y="540"/>
                  <a:pt x="85" y="540"/>
                  <a:pt x="88" y="540"/>
                </a:cubicBezTo>
                <a:cubicBezTo>
                  <a:pt x="104" y="540"/>
                  <a:pt x="127" y="556"/>
                  <a:pt x="134" y="564"/>
                </a:cubicBezTo>
                <a:cubicBezTo>
                  <a:pt x="138" y="569"/>
                  <a:pt x="141" y="573"/>
                  <a:pt x="143" y="577"/>
                </a:cubicBezTo>
                <a:cubicBezTo>
                  <a:pt x="145" y="580"/>
                  <a:pt x="147" y="583"/>
                  <a:pt x="150" y="586"/>
                </a:cubicBezTo>
                <a:cubicBezTo>
                  <a:pt x="152" y="588"/>
                  <a:pt x="153" y="589"/>
                  <a:pt x="153" y="589"/>
                </a:cubicBezTo>
                <a:cubicBezTo>
                  <a:pt x="153" y="589"/>
                  <a:pt x="153" y="589"/>
                  <a:pt x="153" y="589"/>
                </a:cubicBezTo>
                <a:cubicBezTo>
                  <a:pt x="155" y="589"/>
                  <a:pt x="157" y="589"/>
                  <a:pt x="162" y="591"/>
                </a:cubicBezTo>
                <a:cubicBezTo>
                  <a:pt x="163" y="591"/>
                  <a:pt x="163" y="592"/>
                  <a:pt x="164" y="592"/>
                </a:cubicBezTo>
                <a:cubicBezTo>
                  <a:pt x="170" y="595"/>
                  <a:pt x="170" y="595"/>
                  <a:pt x="183" y="609"/>
                </a:cubicBezTo>
                <a:cubicBezTo>
                  <a:pt x="185" y="612"/>
                  <a:pt x="188" y="616"/>
                  <a:pt x="192" y="620"/>
                </a:cubicBezTo>
                <a:cubicBezTo>
                  <a:pt x="213" y="644"/>
                  <a:pt x="223" y="694"/>
                  <a:pt x="227" y="713"/>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76" name="Freeform 75"/>
          <p:cNvSpPr>
            <a:spLocks/>
          </p:cNvSpPr>
          <p:nvPr/>
        </p:nvSpPr>
        <p:spPr bwMode="auto">
          <a:xfrm>
            <a:off x="12572641" y="3035324"/>
            <a:ext cx="884774" cy="1481132"/>
          </a:xfrm>
          <a:custGeom>
            <a:avLst/>
            <a:gdLst>
              <a:gd name="T0" fmla="*/ 75 w 297"/>
              <a:gd name="T1" fmla="*/ 190 h 497"/>
              <a:gd name="T2" fmla="*/ 79 w 297"/>
              <a:gd name="T3" fmla="*/ 193 h 497"/>
              <a:gd name="T4" fmla="*/ 83 w 297"/>
              <a:gd name="T5" fmla="*/ 198 h 497"/>
              <a:gd name="T6" fmla="*/ 85 w 297"/>
              <a:gd name="T7" fmla="*/ 202 h 497"/>
              <a:gd name="T8" fmla="*/ 47 w 297"/>
              <a:gd name="T9" fmla="*/ 257 h 497"/>
              <a:gd name="T10" fmla="*/ 22 w 297"/>
              <a:gd name="T11" fmla="*/ 280 h 497"/>
              <a:gd name="T12" fmla="*/ 23 w 297"/>
              <a:gd name="T13" fmla="*/ 287 h 497"/>
              <a:gd name="T14" fmla="*/ 26 w 297"/>
              <a:gd name="T15" fmla="*/ 289 h 497"/>
              <a:gd name="T16" fmla="*/ 27 w 297"/>
              <a:gd name="T17" fmla="*/ 290 h 497"/>
              <a:gd name="T18" fmla="*/ 32 w 297"/>
              <a:gd name="T19" fmla="*/ 291 h 497"/>
              <a:gd name="T20" fmla="*/ 35 w 297"/>
              <a:gd name="T21" fmla="*/ 292 h 497"/>
              <a:gd name="T22" fmla="*/ 32 w 297"/>
              <a:gd name="T23" fmla="*/ 320 h 497"/>
              <a:gd name="T24" fmla="*/ 4 w 297"/>
              <a:gd name="T25" fmla="*/ 410 h 497"/>
              <a:gd name="T26" fmla="*/ 3 w 297"/>
              <a:gd name="T27" fmla="*/ 414 h 497"/>
              <a:gd name="T28" fmla="*/ 2 w 297"/>
              <a:gd name="T29" fmla="*/ 418 h 497"/>
              <a:gd name="T30" fmla="*/ 1 w 297"/>
              <a:gd name="T31" fmla="*/ 422 h 497"/>
              <a:gd name="T32" fmla="*/ 0 w 297"/>
              <a:gd name="T33" fmla="*/ 428 h 497"/>
              <a:gd name="T34" fmla="*/ 16 w 297"/>
              <a:gd name="T35" fmla="*/ 436 h 497"/>
              <a:gd name="T36" fmla="*/ 25 w 297"/>
              <a:gd name="T37" fmla="*/ 434 h 497"/>
              <a:gd name="T38" fmla="*/ 44 w 297"/>
              <a:gd name="T39" fmla="*/ 444 h 497"/>
              <a:gd name="T40" fmla="*/ 82 w 297"/>
              <a:gd name="T41" fmla="*/ 466 h 497"/>
              <a:gd name="T42" fmla="*/ 112 w 297"/>
              <a:gd name="T43" fmla="*/ 468 h 497"/>
              <a:gd name="T44" fmla="*/ 120 w 297"/>
              <a:gd name="T45" fmla="*/ 463 h 497"/>
              <a:gd name="T46" fmla="*/ 142 w 297"/>
              <a:gd name="T47" fmla="*/ 477 h 497"/>
              <a:gd name="T48" fmla="*/ 150 w 297"/>
              <a:gd name="T49" fmla="*/ 487 h 497"/>
              <a:gd name="T50" fmla="*/ 169 w 297"/>
              <a:gd name="T51" fmla="*/ 488 h 497"/>
              <a:gd name="T52" fmla="*/ 220 w 297"/>
              <a:gd name="T53" fmla="*/ 488 h 497"/>
              <a:gd name="T54" fmla="*/ 296 w 297"/>
              <a:gd name="T55" fmla="*/ 347 h 497"/>
              <a:gd name="T56" fmla="*/ 247 w 297"/>
              <a:gd name="T57" fmla="*/ 346 h 497"/>
              <a:gd name="T58" fmla="*/ 232 w 297"/>
              <a:gd name="T59" fmla="*/ 349 h 497"/>
              <a:gd name="T60" fmla="*/ 219 w 297"/>
              <a:gd name="T61" fmla="*/ 340 h 497"/>
              <a:gd name="T62" fmla="*/ 206 w 297"/>
              <a:gd name="T63" fmla="*/ 282 h 497"/>
              <a:gd name="T64" fmla="*/ 182 w 297"/>
              <a:gd name="T65" fmla="*/ 252 h 497"/>
              <a:gd name="T66" fmla="*/ 170 w 297"/>
              <a:gd name="T67" fmla="*/ 249 h 497"/>
              <a:gd name="T68" fmla="*/ 168 w 297"/>
              <a:gd name="T69" fmla="*/ 229 h 497"/>
              <a:gd name="T70" fmla="*/ 184 w 297"/>
              <a:gd name="T71" fmla="*/ 211 h 497"/>
              <a:gd name="T72" fmla="*/ 186 w 297"/>
              <a:gd name="T73" fmla="*/ 210 h 497"/>
              <a:gd name="T74" fmla="*/ 189 w 297"/>
              <a:gd name="T75" fmla="*/ 214 h 497"/>
              <a:gd name="T76" fmla="*/ 202 w 297"/>
              <a:gd name="T77" fmla="*/ 198 h 497"/>
              <a:gd name="T78" fmla="*/ 196 w 297"/>
              <a:gd name="T79" fmla="*/ 194 h 497"/>
              <a:gd name="T80" fmla="*/ 173 w 297"/>
              <a:gd name="T81" fmla="*/ 178 h 497"/>
              <a:gd name="T82" fmla="*/ 170 w 297"/>
              <a:gd name="T83" fmla="*/ 156 h 497"/>
              <a:gd name="T84" fmla="*/ 142 w 297"/>
              <a:gd name="T85" fmla="*/ 129 h 497"/>
              <a:gd name="T86" fmla="*/ 141 w 297"/>
              <a:gd name="T87" fmla="*/ 100 h 497"/>
              <a:gd name="T88" fmla="*/ 140 w 297"/>
              <a:gd name="T89" fmla="*/ 69 h 497"/>
              <a:gd name="T90" fmla="*/ 69 w 297"/>
              <a:gd name="T91" fmla="*/ 185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7" h="497">
                <a:moveTo>
                  <a:pt x="69" y="185"/>
                </a:moveTo>
                <a:cubicBezTo>
                  <a:pt x="70" y="186"/>
                  <a:pt x="72" y="187"/>
                  <a:pt x="74" y="189"/>
                </a:cubicBezTo>
                <a:cubicBezTo>
                  <a:pt x="74" y="189"/>
                  <a:pt x="75" y="189"/>
                  <a:pt x="75" y="190"/>
                </a:cubicBezTo>
                <a:cubicBezTo>
                  <a:pt x="75" y="190"/>
                  <a:pt x="76" y="190"/>
                  <a:pt x="76" y="191"/>
                </a:cubicBezTo>
                <a:cubicBezTo>
                  <a:pt x="77" y="191"/>
                  <a:pt x="77" y="192"/>
                  <a:pt x="78" y="192"/>
                </a:cubicBezTo>
                <a:cubicBezTo>
                  <a:pt x="78" y="193"/>
                  <a:pt x="78" y="193"/>
                  <a:pt x="79" y="193"/>
                </a:cubicBezTo>
                <a:cubicBezTo>
                  <a:pt x="79" y="194"/>
                  <a:pt x="80" y="194"/>
                  <a:pt x="80" y="195"/>
                </a:cubicBezTo>
                <a:cubicBezTo>
                  <a:pt x="80" y="195"/>
                  <a:pt x="81" y="195"/>
                  <a:pt x="81" y="195"/>
                </a:cubicBezTo>
                <a:cubicBezTo>
                  <a:pt x="82" y="196"/>
                  <a:pt x="82" y="197"/>
                  <a:pt x="83" y="198"/>
                </a:cubicBezTo>
                <a:cubicBezTo>
                  <a:pt x="83" y="198"/>
                  <a:pt x="83" y="198"/>
                  <a:pt x="83" y="198"/>
                </a:cubicBezTo>
                <a:cubicBezTo>
                  <a:pt x="83" y="199"/>
                  <a:pt x="84" y="200"/>
                  <a:pt x="84" y="201"/>
                </a:cubicBezTo>
                <a:cubicBezTo>
                  <a:pt x="84" y="201"/>
                  <a:pt x="84" y="202"/>
                  <a:pt x="85" y="202"/>
                </a:cubicBezTo>
                <a:cubicBezTo>
                  <a:pt x="85" y="203"/>
                  <a:pt x="85" y="204"/>
                  <a:pt x="86" y="205"/>
                </a:cubicBezTo>
                <a:cubicBezTo>
                  <a:pt x="87" y="209"/>
                  <a:pt x="87" y="216"/>
                  <a:pt x="81" y="224"/>
                </a:cubicBezTo>
                <a:cubicBezTo>
                  <a:pt x="68" y="243"/>
                  <a:pt x="57" y="250"/>
                  <a:pt x="47" y="257"/>
                </a:cubicBezTo>
                <a:cubicBezTo>
                  <a:pt x="44" y="259"/>
                  <a:pt x="44" y="259"/>
                  <a:pt x="44" y="259"/>
                </a:cubicBezTo>
                <a:cubicBezTo>
                  <a:pt x="36" y="264"/>
                  <a:pt x="24" y="272"/>
                  <a:pt x="23" y="276"/>
                </a:cubicBezTo>
                <a:cubicBezTo>
                  <a:pt x="23" y="278"/>
                  <a:pt x="22" y="279"/>
                  <a:pt x="22" y="280"/>
                </a:cubicBezTo>
                <a:cubicBezTo>
                  <a:pt x="21" y="283"/>
                  <a:pt x="21" y="283"/>
                  <a:pt x="22" y="286"/>
                </a:cubicBezTo>
                <a:cubicBezTo>
                  <a:pt x="22" y="286"/>
                  <a:pt x="23" y="286"/>
                  <a:pt x="23" y="287"/>
                </a:cubicBezTo>
                <a:cubicBezTo>
                  <a:pt x="23" y="287"/>
                  <a:pt x="23" y="287"/>
                  <a:pt x="23" y="287"/>
                </a:cubicBezTo>
                <a:cubicBezTo>
                  <a:pt x="24" y="287"/>
                  <a:pt x="24" y="288"/>
                  <a:pt x="24" y="288"/>
                </a:cubicBezTo>
                <a:cubicBezTo>
                  <a:pt x="24" y="288"/>
                  <a:pt x="25" y="288"/>
                  <a:pt x="25" y="288"/>
                </a:cubicBezTo>
                <a:cubicBezTo>
                  <a:pt x="25" y="288"/>
                  <a:pt x="25" y="288"/>
                  <a:pt x="26" y="289"/>
                </a:cubicBezTo>
                <a:cubicBezTo>
                  <a:pt x="26" y="289"/>
                  <a:pt x="26" y="289"/>
                  <a:pt x="26" y="289"/>
                </a:cubicBezTo>
                <a:cubicBezTo>
                  <a:pt x="26" y="289"/>
                  <a:pt x="27" y="289"/>
                  <a:pt x="27" y="290"/>
                </a:cubicBezTo>
                <a:cubicBezTo>
                  <a:pt x="27" y="290"/>
                  <a:pt x="27" y="290"/>
                  <a:pt x="27" y="290"/>
                </a:cubicBezTo>
                <a:cubicBezTo>
                  <a:pt x="28" y="290"/>
                  <a:pt x="29" y="290"/>
                  <a:pt x="30" y="291"/>
                </a:cubicBezTo>
                <a:cubicBezTo>
                  <a:pt x="31" y="291"/>
                  <a:pt x="31" y="291"/>
                  <a:pt x="31" y="291"/>
                </a:cubicBezTo>
                <a:cubicBezTo>
                  <a:pt x="31" y="291"/>
                  <a:pt x="31" y="291"/>
                  <a:pt x="32" y="291"/>
                </a:cubicBezTo>
                <a:cubicBezTo>
                  <a:pt x="32" y="291"/>
                  <a:pt x="33" y="291"/>
                  <a:pt x="33" y="291"/>
                </a:cubicBezTo>
                <a:cubicBezTo>
                  <a:pt x="33" y="291"/>
                  <a:pt x="33" y="291"/>
                  <a:pt x="33" y="291"/>
                </a:cubicBezTo>
                <a:cubicBezTo>
                  <a:pt x="35" y="292"/>
                  <a:pt x="35" y="292"/>
                  <a:pt x="35" y="292"/>
                </a:cubicBezTo>
                <a:cubicBezTo>
                  <a:pt x="36" y="294"/>
                  <a:pt x="36" y="294"/>
                  <a:pt x="36" y="294"/>
                </a:cubicBezTo>
                <a:cubicBezTo>
                  <a:pt x="38" y="297"/>
                  <a:pt x="39" y="306"/>
                  <a:pt x="34" y="316"/>
                </a:cubicBezTo>
                <a:cubicBezTo>
                  <a:pt x="33" y="317"/>
                  <a:pt x="32" y="318"/>
                  <a:pt x="32" y="320"/>
                </a:cubicBezTo>
                <a:cubicBezTo>
                  <a:pt x="27" y="331"/>
                  <a:pt x="20" y="357"/>
                  <a:pt x="17" y="371"/>
                </a:cubicBezTo>
                <a:cubicBezTo>
                  <a:pt x="16" y="377"/>
                  <a:pt x="14" y="383"/>
                  <a:pt x="12" y="388"/>
                </a:cubicBezTo>
                <a:cubicBezTo>
                  <a:pt x="9" y="397"/>
                  <a:pt x="6" y="405"/>
                  <a:pt x="4" y="410"/>
                </a:cubicBezTo>
                <a:cubicBezTo>
                  <a:pt x="3" y="412"/>
                  <a:pt x="3" y="412"/>
                  <a:pt x="3" y="412"/>
                </a:cubicBezTo>
                <a:cubicBezTo>
                  <a:pt x="3" y="412"/>
                  <a:pt x="3" y="413"/>
                  <a:pt x="3" y="413"/>
                </a:cubicBezTo>
                <a:cubicBezTo>
                  <a:pt x="3" y="414"/>
                  <a:pt x="3" y="414"/>
                  <a:pt x="3" y="414"/>
                </a:cubicBezTo>
                <a:cubicBezTo>
                  <a:pt x="2" y="414"/>
                  <a:pt x="2" y="415"/>
                  <a:pt x="2" y="415"/>
                </a:cubicBezTo>
                <a:cubicBezTo>
                  <a:pt x="2" y="416"/>
                  <a:pt x="2" y="416"/>
                  <a:pt x="2" y="416"/>
                </a:cubicBezTo>
                <a:cubicBezTo>
                  <a:pt x="2" y="417"/>
                  <a:pt x="2" y="417"/>
                  <a:pt x="2" y="418"/>
                </a:cubicBezTo>
                <a:cubicBezTo>
                  <a:pt x="2" y="418"/>
                  <a:pt x="2" y="419"/>
                  <a:pt x="2" y="419"/>
                </a:cubicBezTo>
                <a:cubicBezTo>
                  <a:pt x="1" y="420"/>
                  <a:pt x="1" y="420"/>
                  <a:pt x="1" y="421"/>
                </a:cubicBezTo>
                <a:cubicBezTo>
                  <a:pt x="1" y="421"/>
                  <a:pt x="1" y="421"/>
                  <a:pt x="1" y="422"/>
                </a:cubicBezTo>
                <a:cubicBezTo>
                  <a:pt x="1" y="423"/>
                  <a:pt x="1" y="423"/>
                  <a:pt x="1" y="424"/>
                </a:cubicBezTo>
                <a:cubicBezTo>
                  <a:pt x="1" y="424"/>
                  <a:pt x="1" y="425"/>
                  <a:pt x="1" y="425"/>
                </a:cubicBezTo>
                <a:cubicBezTo>
                  <a:pt x="1" y="426"/>
                  <a:pt x="0" y="427"/>
                  <a:pt x="0" y="428"/>
                </a:cubicBezTo>
                <a:cubicBezTo>
                  <a:pt x="0" y="428"/>
                  <a:pt x="0" y="428"/>
                  <a:pt x="0" y="429"/>
                </a:cubicBezTo>
                <a:cubicBezTo>
                  <a:pt x="0" y="429"/>
                  <a:pt x="0" y="430"/>
                  <a:pt x="0" y="430"/>
                </a:cubicBezTo>
                <a:cubicBezTo>
                  <a:pt x="4" y="433"/>
                  <a:pt x="11" y="436"/>
                  <a:pt x="16" y="436"/>
                </a:cubicBezTo>
                <a:cubicBezTo>
                  <a:pt x="16" y="436"/>
                  <a:pt x="16" y="436"/>
                  <a:pt x="16" y="436"/>
                </a:cubicBezTo>
                <a:cubicBezTo>
                  <a:pt x="17" y="436"/>
                  <a:pt x="18" y="436"/>
                  <a:pt x="19" y="435"/>
                </a:cubicBezTo>
                <a:cubicBezTo>
                  <a:pt x="21" y="434"/>
                  <a:pt x="23" y="434"/>
                  <a:pt x="25" y="434"/>
                </a:cubicBezTo>
                <a:cubicBezTo>
                  <a:pt x="31" y="434"/>
                  <a:pt x="34" y="437"/>
                  <a:pt x="36" y="439"/>
                </a:cubicBezTo>
                <a:cubicBezTo>
                  <a:pt x="36" y="439"/>
                  <a:pt x="37" y="439"/>
                  <a:pt x="37" y="439"/>
                </a:cubicBezTo>
                <a:cubicBezTo>
                  <a:pt x="38" y="440"/>
                  <a:pt x="39" y="441"/>
                  <a:pt x="44" y="444"/>
                </a:cubicBezTo>
                <a:cubicBezTo>
                  <a:pt x="49" y="448"/>
                  <a:pt x="56" y="452"/>
                  <a:pt x="64" y="457"/>
                </a:cubicBezTo>
                <a:cubicBezTo>
                  <a:pt x="66" y="458"/>
                  <a:pt x="68" y="459"/>
                  <a:pt x="69" y="460"/>
                </a:cubicBezTo>
                <a:cubicBezTo>
                  <a:pt x="74" y="463"/>
                  <a:pt x="76" y="464"/>
                  <a:pt x="82" y="466"/>
                </a:cubicBezTo>
                <a:cubicBezTo>
                  <a:pt x="86" y="468"/>
                  <a:pt x="92" y="469"/>
                  <a:pt x="101" y="471"/>
                </a:cubicBezTo>
                <a:cubicBezTo>
                  <a:pt x="106" y="473"/>
                  <a:pt x="109" y="473"/>
                  <a:pt x="112" y="473"/>
                </a:cubicBezTo>
                <a:cubicBezTo>
                  <a:pt x="111" y="472"/>
                  <a:pt x="111" y="470"/>
                  <a:pt x="112" y="468"/>
                </a:cubicBezTo>
                <a:cubicBezTo>
                  <a:pt x="113" y="466"/>
                  <a:pt x="114" y="465"/>
                  <a:pt x="115" y="464"/>
                </a:cubicBezTo>
                <a:cubicBezTo>
                  <a:pt x="116" y="464"/>
                  <a:pt x="116" y="464"/>
                  <a:pt x="117" y="464"/>
                </a:cubicBezTo>
                <a:cubicBezTo>
                  <a:pt x="118" y="463"/>
                  <a:pt x="119" y="463"/>
                  <a:pt x="120" y="463"/>
                </a:cubicBezTo>
                <a:cubicBezTo>
                  <a:pt x="121" y="463"/>
                  <a:pt x="122" y="463"/>
                  <a:pt x="122" y="463"/>
                </a:cubicBezTo>
                <a:cubicBezTo>
                  <a:pt x="127" y="464"/>
                  <a:pt x="130" y="467"/>
                  <a:pt x="134" y="471"/>
                </a:cubicBezTo>
                <a:cubicBezTo>
                  <a:pt x="136" y="473"/>
                  <a:pt x="139" y="475"/>
                  <a:pt x="142" y="477"/>
                </a:cubicBezTo>
                <a:cubicBezTo>
                  <a:pt x="143" y="478"/>
                  <a:pt x="145" y="479"/>
                  <a:pt x="146" y="480"/>
                </a:cubicBezTo>
                <a:cubicBezTo>
                  <a:pt x="148" y="482"/>
                  <a:pt x="149" y="484"/>
                  <a:pt x="149" y="486"/>
                </a:cubicBezTo>
                <a:cubicBezTo>
                  <a:pt x="150" y="486"/>
                  <a:pt x="150" y="487"/>
                  <a:pt x="150" y="487"/>
                </a:cubicBezTo>
                <a:cubicBezTo>
                  <a:pt x="151" y="488"/>
                  <a:pt x="151" y="489"/>
                  <a:pt x="151" y="490"/>
                </a:cubicBezTo>
                <a:cubicBezTo>
                  <a:pt x="152" y="490"/>
                  <a:pt x="152" y="489"/>
                  <a:pt x="153" y="489"/>
                </a:cubicBezTo>
                <a:cubicBezTo>
                  <a:pt x="159" y="486"/>
                  <a:pt x="163" y="487"/>
                  <a:pt x="169" y="488"/>
                </a:cubicBezTo>
                <a:cubicBezTo>
                  <a:pt x="171" y="488"/>
                  <a:pt x="175" y="489"/>
                  <a:pt x="181" y="490"/>
                </a:cubicBezTo>
                <a:cubicBezTo>
                  <a:pt x="188" y="490"/>
                  <a:pt x="193" y="490"/>
                  <a:pt x="199" y="489"/>
                </a:cubicBezTo>
                <a:cubicBezTo>
                  <a:pt x="204" y="489"/>
                  <a:pt x="210" y="488"/>
                  <a:pt x="220" y="488"/>
                </a:cubicBezTo>
                <a:cubicBezTo>
                  <a:pt x="238" y="488"/>
                  <a:pt x="260" y="494"/>
                  <a:pt x="269" y="497"/>
                </a:cubicBezTo>
                <a:cubicBezTo>
                  <a:pt x="280" y="444"/>
                  <a:pt x="296" y="362"/>
                  <a:pt x="297" y="347"/>
                </a:cubicBezTo>
                <a:cubicBezTo>
                  <a:pt x="297" y="347"/>
                  <a:pt x="296" y="347"/>
                  <a:pt x="296" y="347"/>
                </a:cubicBezTo>
                <a:cubicBezTo>
                  <a:pt x="293" y="346"/>
                  <a:pt x="285" y="345"/>
                  <a:pt x="273" y="344"/>
                </a:cubicBezTo>
                <a:cubicBezTo>
                  <a:pt x="269" y="344"/>
                  <a:pt x="265" y="344"/>
                  <a:pt x="260" y="344"/>
                </a:cubicBezTo>
                <a:cubicBezTo>
                  <a:pt x="254" y="344"/>
                  <a:pt x="251" y="345"/>
                  <a:pt x="247" y="346"/>
                </a:cubicBezTo>
                <a:cubicBezTo>
                  <a:pt x="245" y="347"/>
                  <a:pt x="242" y="348"/>
                  <a:pt x="239" y="349"/>
                </a:cubicBezTo>
                <a:cubicBezTo>
                  <a:pt x="237" y="349"/>
                  <a:pt x="235" y="350"/>
                  <a:pt x="234" y="350"/>
                </a:cubicBezTo>
                <a:cubicBezTo>
                  <a:pt x="233" y="350"/>
                  <a:pt x="232" y="349"/>
                  <a:pt x="232" y="349"/>
                </a:cubicBezTo>
                <a:cubicBezTo>
                  <a:pt x="230" y="349"/>
                  <a:pt x="229" y="348"/>
                  <a:pt x="228" y="347"/>
                </a:cubicBezTo>
                <a:cubicBezTo>
                  <a:pt x="227" y="346"/>
                  <a:pt x="225" y="344"/>
                  <a:pt x="223" y="342"/>
                </a:cubicBezTo>
                <a:cubicBezTo>
                  <a:pt x="222" y="342"/>
                  <a:pt x="221" y="341"/>
                  <a:pt x="219" y="340"/>
                </a:cubicBezTo>
                <a:cubicBezTo>
                  <a:pt x="209" y="334"/>
                  <a:pt x="206" y="321"/>
                  <a:pt x="206" y="307"/>
                </a:cubicBezTo>
                <a:cubicBezTo>
                  <a:pt x="206" y="304"/>
                  <a:pt x="206" y="300"/>
                  <a:pt x="206" y="297"/>
                </a:cubicBezTo>
                <a:cubicBezTo>
                  <a:pt x="206" y="292"/>
                  <a:pt x="206" y="287"/>
                  <a:pt x="206" y="282"/>
                </a:cubicBezTo>
                <a:cubicBezTo>
                  <a:pt x="205" y="267"/>
                  <a:pt x="205" y="267"/>
                  <a:pt x="199" y="263"/>
                </a:cubicBezTo>
                <a:cubicBezTo>
                  <a:pt x="197" y="262"/>
                  <a:pt x="194" y="260"/>
                  <a:pt x="191" y="257"/>
                </a:cubicBezTo>
                <a:cubicBezTo>
                  <a:pt x="186" y="254"/>
                  <a:pt x="183" y="252"/>
                  <a:pt x="182" y="252"/>
                </a:cubicBezTo>
                <a:cubicBezTo>
                  <a:pt x="182" y="252"/>
                  <a:pt x="182" y="252"/>
                  <a:pt x="181" y="252"/>
                </a:cubicBezTo>
                <a:cubicBezTo>
                  <a:pt x="179" y="253"/>
                  <a:pt x="176" y="253"/>
                  <a:pt x="172" y="251"/>
                </a:cubicBezTo>
                <a:cubicBezTo>
                  <a:pt x="171" y="250"/>
                  <a:pt x="170" y="250"/>
                  <a:pt x="170" y="249"/>
                </a:cubicBezTo>
                <a:cubicBezTo>
                  <a:pt x="167" y="248"/>
                  <a:pt x="165" y="246"/>
                  <a:pt x="164" y="242"/>
                </a:cubicBezTo>
                <a:cubicBezTo>
                  <a:pt x="163" y="239"/>
                  <a:pt x="164" y="237"/>
                  <a:pt x="165" y="234"/>
                </a:cubicBezTo>
                <a:cubicBezTo>
                  <a:pt x="166" y="232"/>
                  <a:pt x="167" y="231"/>
                  <a:pt x="168" y="229"/>
                </a:cubicBezTo>
                <a:cubicBezTo>
                  <a:pt x="169" y="228"/>
                  <a:pt x="170" y="226"/>
                  <a:pt x="170" y="224"/>
                </a:cubicBezTo>
                <a:cubicBezTo>
                  <a:pt x="173" y="218"/>
                  <a:pt x="174" y="217"/>
                  <a:pt x="177" y="216"/>
                </a:cubicBezTo>
                <a:cubicBezTo>
                  <a:pt x="179" y="215"/>
                  <a:pt x="181" y="214"/>
                  <a:pt x="184" y="211"/>
                </a:cubicBezTo>
                <a:cubicBezTo>
                  <a:pt x="186" y="210"/>
                  <a:pt x="186" y="210"/>
                  <a:pt x="186" y="210"/>
                </a:cubicBezTo>
                <a:cubicBezTo>
                  <a:pt x="186" y="210"/>
                  <a:pt x="186" y="210"/>
                  <a:pt x="186" y="210"/>
                </a:cubicBezTo>
                <a:cubicBezTo>
                  <a:pt x="186" y="210"/>
                  <a:pt x="186" y="210"/>
                  <a:pt x="186" y="210"/>
                </a:cubicBezTo>
                <a:cubicBezTo>
                  <a:pt x="186" y="210"/>
                  <a:pt x="186" y="210"/>
                  <a:pt x="186" y="210"/>
                </a:cubicBezTo>
                <a:cubicBezTo>
                  <a:pt x="189" y="214"/>
                  <a:pt x="189" y="214"/>
                  <a:pt x="189" y="214"/>
                </a:cubicBezTo>
                <a:cubicBezTo>
                  <a:pt x="189" y="214"/>
                  <a:pt x="189" y="214"/>
                  <a:pt x="189" y="214"/>
                </a:cubicBezTo>
                <a:cubicBezTo>
                  <a:pt x="186" y="210"/>
                  <a:pt x="186" y="210"/>
                  <a:pt x="186" y="210"/>
                </a:cubicBezTo>
                <a:cubicBezTo>
                  <a:pt x="188" y="208"/>
                  <a:pt x="188" y="208"/>
                  <a:pt x="188" y="208"/>
                </a:cubicBezTo>
                <a:cubicBezTo>
                  <a:pt x="192" y="205"/>
                  <a:pt x="197" y="202"/>
                  <a:pt x="202" y="198"/>
                </a:cubicBezTo>
                <a:cubicBezTo>
                  <a:pt x="205" y="197"/>
                  <a:pt x="205" y="197"/>
                  <a:pt x="205" y="197"/>
                </a:cubicBezTo>
                <a:cubicBezTo>
                  <a:pt x="206" y="196"/>
                  <a:pt x="207" y="195"/>
                  <a:pt x="208" y="195"/>
                </a:cubicBezTo>
                <a:cubicBezTo>
                  <a:pt x="205" y="195"/>
                  <a:pt x="201" y="195"/>
                  <a:pt x="196" y="194"/>
                </a:cubicBezTo>
                <a:cubicBezTo>
                  <a:pt x="194" y="194"/>
                  <a:pt x="193" y="194"/>
                  <a:pt x="191" y="194"/>
                </a:cubicBezTo>
                <a:cubicBezTo>
                  <a:pt x="179" y="192"/>
                  <a:pt x="175" y="191"/>
                  <a:pt x="173" y="187"/>
                </a:cubicBezTo>
                <a:cubicBezTo>
                  <a:pt x="171" y="184"/>
                  <a:pt x="172" y="181"/>
                  <a:pt x="173" y="178"/>
                </a:cubicBezTo>
                <a:cubicBezTo>
                  <a:pt x="174" y="175"/>
                  <a:pt x="175" y="171"/>
                  <a:pt x="173" y="164"/>
                </a:cubicBezTo>
                <a:cubicBezTo>
                  <a:pt x="172" y="158"/>
                  <a:pt x="171" y="156"/>
                  <a:pt x="170" y="156"/>
                </a:cubicBezTo>
                <a:cubicBezTo>
                  <a:pt x="171" y="156"/>
                  <a:pt x="170" y="156"/>
                  <a:pt x="170" y="156"/>
                </a:cubicBezTo>
                <a:cubicBezTo>
                  <a:pt x="167" y="155"/>
                  <a:pt x="162" y="153"/>
                  <a:pt x="155" y="145"/>
                </a:cubicBezTo>
                <a:cubicBezTo>
                  <a:pt x="152" y="141"/>
                  <a:pt x="150" y="139"/>
                  <a:pt x="148" y="137"/>
                </a:cubicBezTo>
                <a:cubicBezTo>
                  <a:pt x="144" y="133"/>
                  <a:pt x="144" y="132"/>
                  <a:pt x="142" y="129"/>
                </a:cubicBezTo>
                <a:cubicBezTo>
                  <a:pt x="142" y="128"/>
                  <a:pt x="141" y="125"/>
                  <a:pt x="139" y="121"/>
                </a:cubicBezTo>
                <a:cubicBezTo>
                  <a:pt x="137" y="115"/>
                  <a:pt x="135" y="111"/>
                  <a:pt x="136" y="107"/>
                </a:cubicBezTo>
                <a:cubicBezTo>
                  <a:pt x="137" y="103"/>
                  <a:pt x="140" y="101"/>
                  <a:pt x="141" y="100"/>
                </a:cubicBezTo>
                <a:cubicBezTo>
                  <a:pt x="143" y="99"/>
                  <a:pt x="145" y="98"/>
                  <a:pt x="146" y="96"/>
                </a:cubicBezTo>
                <a:cubicBezTo>
                  <a:pt x="148" y="93"/>
                  <a:pt x="148" y="93"/>
                  <a:pt x="146" y="88"/>
                </a:cubicBezTo>
                <a:cubicBezTo>
                  <a:pt x="145" y="84"/>
                  <a:pt x="142" y="78"/>
                  <a:pt x="140" y="69"/>
                </a:cubicBezTo>
                <a:cubicBezTo>
                  <a:pt x="134" y="49"/>
                  <a:pt x="149" y="23"/>
                  <a:pt x="158" y="11"/>
                </a:cubicBezTo>
                <a:cubicBezTo>
                  <a:pt x="146" y="8"/>
                  <a:pt x="133" y="4"/>
                  <a:pt x="121" y="0"/>
                </a:cubicBezTo>
                <a:lnTo>
                  <a:pt x="69" y="185"/>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77" name="Freeform 76"/>
          <p:cNvSpPr>
            <a:spLocks/>
          </p:cNvSpPr>
          <p:nvPr/>
        </p:nvSpPr>
        <p:spPr bwMode="auto">
          <a:xfrm>
            <a:off x="3930723" y="5971573"/>
            <a:ext cx="1477294" cy="1222768"/>
          </a:xfrm>
          <a:custGeom>
            <a:avLst/>
            <a:gdLst>
              <a:gd name="T0" fmla="*/ 328 w 410"/>
              <a:gd name="T1" fmla="*/ 319 h 339"/>
              <a:gd name="T2" fmla="*/ 340 w 410"/>
              <a:gd name="T3" fmla="*/ 286 h 339"/>
              <a:gd name="T4" fmla="*/ 359 w 410"/>
              <a:gd name="T5" fmla="*/ 222 h 339"/>
              <a:gd name="T6" fmla="*/ 348 w 410"/>
              <a:gd name="T7" fmla="*/ 204 h 339"/>
              <a:gd name="T8" fmla="*/ 346 w 410"/>
              <a:gd name="T9" fmla="*/ 188 h 339"/>
              <a:gd name="T10" fmla="*/ 372 w 410"/>
              <a:gd name="T11" fmla="*/ 162 h 339"/>
              <a:gd name="T12" fmla="*/ 407 w 410"/>
              <a:gd name="T13" fmla="*/ 129 h 339"/>
              <a:gd name="T14" fmla="*/ 394 w 410"/>
              <a:gd name="T15" fmla="*/ 105 h 339"/>
              <a:gd name="T16" fmla="*/ 287 w 410"/>
              <a:gd name="T17" fmla="*/ 82 h 339"/>
              <a:gd name="T18" fmla="*/ 207 w 410"/>
              <a:gd name="T19" fmla="*/ 62 h 339"/>
              <a:gd name="T20" fmla="*/ 173 w 410"/>
              <a:gd name="T21" fmla="*/ 53 h 339"/>
              <a:gd name="T22" fmla="*/ 160 w 410"/>
              <a:gd name="T23" fmla="*/ 52 h 339"/>
              <a:gd name="T24" fmla="*/ 158 w 410"/>
              <a:gd name="T25" fmla="*/ 51 h 339"/>
              <a:gd name="T26" fmla="*/ 156 w 410"/>
              <a:gd name="T27" fmla="*/ 51 h 339"/>
              <a:gd name="T28" fmla="*/ 154 w 410"/>
              <a:gd name="T29" fmla="*/ 50 h 339"/>
              <a:gd name="T30" fmla="*/ 152 w 410"/>
              <a:gd name="T31" fmla="*/ 49 h 339"/>
              <a:gd name="T32" fmla="*/ 150 w 410"/>
              <a:gd name="T33" fmla="*/ 48 h 339"/>
              <a:gd name="T34" fmla="*/ 148 w 410"/>
              <a:gd name="T35" fmla="*/ 46 h 339"/>
              <a:gd name="T36" fmla="*/ 146 w 410"/>
              <a:gd name="T37" fmla="*/ 45 h 339"/>
              <a:gd name="T38" fmla="*/ 144 w 410"/>
              <a:gd name="T39" fmla="*/ 43 h 339"/>
              <a:gd name="T40" fmla="*/ 142 w 410"/>
              <a:gd name="T41" fmla="*/ 41 h 339"/>
              <a:gd name="T42" fmla="*/ 141 w 410"/>
              <a:gd name="T43" fmla="*/ 39 h 339"/>
              <a:gd name="T44" fmla="*/ 139 w 410"/>
              <a:gd name="T45" fmla="*/ 37 h 339"/>
              <a:gd name="T46" fmla="*/ 138 w 410"/>
              <a:gd name="T47" fmla="*/ 34 h 339"/>
              <a:gd name="T48" fmla="*/ 137 w 410"/>
              <a:gd name="T49" fmla="*/ 31 h 339"/>
              <a:gd name="T50" fmla="*/ 136 w 410"/>
              <a:gd name="T51" fmla="*/ 28 h 339"/>
              <a:gd name="T52" fmla="*/ 136 w 410"/>
              <a:gd name="T53" fmla="*/ 25 h 339"/>
              <a:gd name="T54" fmla="*/ 124 w 410"/>
              <a:gd name="T55" fmla="*/ 3 h 339"/>
              <a:gd name="T56" fmla="*/ 106 w 410"/>
              <a:gd name="T57" fmla="*/ 2 h 339"/>
              <a:gd name="T58" fmla="*/ 39 w 410"/>
              <a:gd name="T59" fmla="*/ 145 h 339"/>
              <a:gd name="T60" fmla="*/ 16 w 410"/>
              <a:gd name="T61" fmla="*/ 169 h 339"/>
              <a:gd name="T62" fmla="*/ 10 w 410"/>
              <a:gd name="T63" fmla="*/ 187 h 339"/>
              <a:gd name="T64" fmla="*/ 12 w 410"/>
              <a:gd name="T65" fmla="*/ 200 h 339"/>
              <a:gd name="T66" fmla="*/ 7 w 410"/>
              <a:gd name="T67" fmla="*/ 207 h 339"/>
              <a:gd name="T68" fmla="*/ 0 w 410"/>
              <a:gd name="T69" fmla="*/ 2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0" h="339">
                <a:moveTo>
                  <a:pt x="324" y="339"/>
                </a:moveTo>
                <a:cubicBezTo>
                  <a:pt x="325" y="333"/>
                  <a:pt x="326" y="323"/>
                  <a:pt x="328" y="319"/>
                </a:cubicBezTo>
                <a:cubicBezTo>
                  <a:pt x="329" y="317"/>
                  <a:pt x="329" y="317"/>
                  <a:pt x="329" y="317"/>
                </a:cubicBezTo>
                <a:cubicBezTo>
                  <a:pt x="331" y="311"/>
                  <a:pt x="336" y="298"/>
                  <a:pt x="340" y="286"/>
                </a:cubicBezTo>
                <a:cubicBezTo>
                  <a:pt x="340" y="284"/>
                  <a:pt x="340" y="282"/>
                  <a:pt x="341" y="281"/>
                </a:cubicBezTo>
                <a:cubicBezTo>
                  <a:pt x="344" y="265"/>
                  <a:pt x="353" y="232"/>
                  <a:pt x="359" y="222"/>
                </a:cubicBezTo>
                <a:cubicBezTo>
                  <a:pt x="361" y="218"/>
                  <a:pt x="361" y="215"/>
                  <a:pt x="361" y="213"/>
                </a:cubicBezTo>
                <a:cubicBezTo>
                  <a:pt x="358" y="212"/>
                  <a:pt x="351" y="210"/>
                  <a:pt x="348" y="204"/>
                </a:cubicBezTo>
                <a:cubicBezTo>
                  <a:pt x="347" y="203"/>
                  <a:pt x="347" y="203"/>
                  <a:pt x="346" y="202"/>
                </a:cubicBezTo>
                <a:cubicBezTo>
                  <a:pt x="343" y="196"/>
                  <a:pt x="345" y="192"/>
                  <a:pt x="346" y="188"/>
                </a:cubicBezTo>
                <a:cubicBezTo>
                  <a:pt x="346" y="187"/>
                  <a:pt x="347" y="186"/>
                  <a:pt x="347" y="185"/>
                </a:cubicBezTo>
                <a:cubicBezTo>
                  <a:pt x="349" y="177"/>
                  <a:pt x="357" y="171"/>
                  <a:pt x="372" y="162"/>
                </a:cubicBezTo>
                <a:cubicBezTo>
                  <a:pt x="375" y="160"/>
                  <a:pt x="375" y="160"/>
                  <a:pt x="375" y="160"/>
                </a:cubicBezTo>
                <a:cubicBezTo>
                  <a:pt x="385" y="153"/>
                  <a:pt x="395" y="147"/>
                  <a:pt x="407" y="129"/>
                </a:cubicBezTo>
                <a:cubicBezTo>
                  <a:pt x="410" y="124"/>
                  <a:pt x="410" y="121"/>
                  <a:pt x="410" y="120"/>
                </a:cubicBezTo>
                <a:cubicBezTo>
                  <a:pt x="408" y="113"/>
                  <a:pt x="398" y="107"/>
                  <a:pt x="394" y="105"/>
                </a:cubicBezTo>
                <a:cubicBezTo>
                  <a:pt x="390" y="104"/>
                  <a:pt x="328" y="86"/>
                  <a:pt x="291" y="83"/>
                </a:cubicBezTo>
                <a:cubicBezTo>
                  <a:pt x="289" y="82"/>
                  <a:pt x="288" y="82"/>
                  <a:pt x="287" y="82"/>
                </a:cubicBezTo>
                <a:cubicBezTo>
                  <a:pt x="284" y="82"/>
                  <a:pt x="282" y="82"/>
                  <a:pt x="280" y="82"/>
                </a:cubicBezTo>
                <a:cubicBezTo>
                  <a:pt x="244" y="82"/>
                  <a:pt x="228" y="78"/>
                  <a:pt x="207" y="62"/>
                </a:cubicBezTo>
                <a:cubicBezTo>
                  <a:pt x="197" y="54"/>
                  <a:pt x="187" y="53"/>
                  <a:pt x="179" y="53"/>
                </a:cubicBezTo>
                <a:cubicBezTo>
                  <a:pt x="177" y="53"/>
                  <a:pt x="175" y="53"/>
                  <a:pt x="173" y="53"/>
                </a:cubicBezTo>
                <a:cubicBezTo>
                  <a:pt x="171" y="53"/>
                  <a:pt x="169" y="53"/>
                  <a:pt x="168" y="53"/>
                </a:cubicBezTo>
                <a:cubicBezTo>
                  <a:pt x="164" y="53"/>
                  <a:pt x="162" y="53"/>
                  <a:pt x="160" y="52"/>
                </a:cubicBezTo>
                <a:cubicBezTo>
                  <a:pt x="160" y="52"/>
                  <a:pt x="159" y="52"/>
                  <a:pt x="159" y="52"/>
                </a:cubicBezTo>
                <a:cubicBezTo>
                  <a:pt x="159" y="52"/>
                  <a:pt x="158" y="52"/>
                  <a:pt x="158" y="51"/>
                </a:cubicBezTo>
                <a:cubicBezTo>
                  <a:pt x="158" y="51"/>
                  <a:pt x="157" y="51"/>
                  <a:pt x="157" y="51"/>
                </a:cubicBezTo>
                <a:cubicBezTo>
                  <a:pt x="157" y="51"/>
                  <a:pt x="157" y="51"/>
                  <a:pt x="156" y="51"/>
                </a:cubicBezTo>
                <a:cubicBezTo>
                  <a:pt x="156" y="51"/>
                  <a:pt x="156" y="50"/>
                  <a:pt x="155" y="50"/>
                </a:cubicBezTo>
                <a:cubicBezTo>
                  <a:pt x="155" y="50"/>
                  <a:pt x="155" y="50"/>
                  <a:pt x="154" y="50"/>
                </a:cubicBezTo>
                <a:cubicBezTo>
                  <a:pt x="154" y="50"/>
                  <a:pt x="154" y="49"/>
                  <a:pt x="153" y="49"/>
                </a:cubicBezTo>
                <a:cubicBezTo>
                  <a:pt x="153" y="49"/>
                  <a:pt x="153" y="49"/>
                  <a:pt x="152" y="49"/>
                </a:cubicBezTo>
                <a:cubicBezTo>
                  <a:pt x="152" y="49"/>
                  <a:pt x="152" y="48"/>
                  <a:pt x="151" y="48"/>
                </a:cubicBezTo>
                <a:cubicBezTo>
                  <a:pt x="151" y="48"/>
                  <a:pt x="151" y="48"/>
                  <a:pt x="150" y="48"/>
                </a:cubicBezTo>
                <a:cubicBezTo>
                  <a:pt x="150" y="47"/>
                  <a:pt x="150" y="47"/>
                  <a:pt x="149" y="47"/>
                </a:cubicBezTo>
                <a:cubicBezTo>
                  <a:pt x="149" y="47"/>
                  <a:pt x="149" y="46"/>
                  <a:pt x="148" y="46"/>
                </a:cubicBezTo>
                <a:cubicBezTo>
                  <a:pt x="148" y="46"/>
                  <a:pt x="147" y="46"/>
                  <a:pt x="147" y="45"/>
                </a:cubicBezTo>
                <a:cubicBezTo>
                  <a:pt x="147" y="45"/>
                  <a:pt x="146" y="45"/>
                  <a:pt x="146" y="45"/>
                </a:cubicBezTo>
                <a:cubicBezTo>
                  <a:pt x="146" y="44"/>
                  <a:pt x="145" y="44"/>
                  <a:pt x="145" y="44"/>
                </a:cubicBezTo>
                <a:cubicBezTo>
                  <a:pt x="145" y="44"/>
                  <a:pt x="144" y="43"/>
                  <a:pt x="144" y="43"/>
                </a:cubicBezTo>
                <a:cubicBezTo>
                  <a:pt x="144" y="43"/>
                  <a:pt x="144" y="42"/>
                  <a:pt x="143" y="42"/>
                </a:cubicBezTo>
                <a:cubicBezTo>
                  <a:pt x="143" y="42"/>
                  <a:pt x="143" y="41"/>
                  <a:pt x="142" y="41"/>
                </a:cubicBezTo>
                <a:cubicBezTo>
                  <a:pt x="142" y="41"/>
                  <a:pt x="142" y="40"/>
                  <a:pt x="141" y="40"/>
                </a:cubicBezTo>
                <a:cubicBezTo>
                  <a:pt x="141" y="40"/>
                  <a:pt x="141" y="39"/>
                  <a:pt x="141" y="39"/>
                </a:cubicBezTo>
                <a:cubicBezTo>
                  <a:pt x="140" y="39"/>
                  <a:pt x="140" y="38"/>
                  <a:pt x="140" y="38"/>
                </a:cubicBezTo>
                <a:cubicBezTo>
                  <a:pt x="140" y="37"/>
                  <a:pt x="139" y="37"/>
                  <a:pt x="139" y="37"/>
                </a:cubicBezTo>
                <a:cubicBezTo>
                  <a:pt x="139" y="36"/>
                  <a:pt x="139" y="36"/>
                  <a:pt x="138" y="35"/>
                </a:cubicBezTo>
                <a:cubicBezTo>
                  <a:pt x="138" y="35"/>
                  <a:pt x="138" y="34"/>
                  <a:pt x="138" y="34"/>
                </a:cubicBezTo>
                <a:cubicBezTo>
                  <a:pt x="138" y="34"/>
                  <a:pt x="138" y="33"/>
                  <a:pt x="137" y="33"/>
                </a:cubicBezTo>
                <a:cubicBezTo>
                  <a:pt x="137" y="32"/>
                  <a:pt x="137" y="32"/>
                  <a:pt x="137" y="31"/>
                </a:cubicBezTo>
                <a:cubicBezTo>
                  <a:pt x="137" y="31"/>
                  <a:pt x="137" y="30"/>
                  <a:pt x="137" y="30"/>
                </a:cubicBezTo>
                <a:cubicBezTo>
                  <a:pt x="137" y="29"/>
                  <a:pt x="136" y="29"/>
                  <a:pt x="136" y="28"/>
                </a:cubicBezTo>
                <a:cubicBezTo>
                  <a:pt x="136" y="28"/>
                  <a:pt x="136" y="27"/>
                  <a:pt x="136" y="26"/>
                </a:cubicBezTo>
                <a:cubicBezTo>
                  <a:pt x="136" y="26"/>
                  <a:pt x="136" y="25"/>
                  <a:pt x="136" y="25"/>
                </a:cubicBezTo>
                <a:cubicBezTo>
                  <a:pt x="136" y="24"/>
                  <a:pt x="136" y="24"/>
                  <a:pt x="136" y="24"/>
                </a:cubicBezTo>
                <a:cubicBezTo>
                  <a:pt x="132" y="15"/>
                  <a:pt x="127" y="5"/>
                  <a:pt x="124" y="3"/>
                </a:cubicBezTo>
                <a:cubicBezTo>
                  <a:pt x="121" y="1"/>
                  <a:pt x="116" y="0"/>
                  <a:pt x="112" y="0"/>
                </a:cubicBezTo>
                <a:cubicBezTo>
                  <a:pt x="108" y="0"/>
                  <a:pt x="106" y="1"/>
                  <a:pt x="106" y="2"/>
                </a:cubicBezTo>
                <a:cubicBezTo>
                  <a:pt x="103" y="6"/>
                  <a:pt x="89" y="39"/>
                  <a:pt x="83" y="60"/>
                </a:cubicBezTo>
                <a:cubicBezTo>
                  <a:pt x="76" y="83"/>
                  <a:pt x="57" y="120"/>
                  <a:pt x="39" y="145"/>
                </a:cubicBezTo>
                <a:cubicBezTo>
                  <a:pt x="28" y="159"/>
                  <a:pt x="27" y="160"/>
                  <a:pt x="24" y="161"/>
                </a:cubicBezTo>
                <a:cubicBezTo>
                  <a:pt x="24" y="161"/>
                  <a:pt x="22" y="162"/>
                  <a:pt x="16" y="169"/>
                </a:cubicBezTo>
                <a:cubicBezTo>
                  <a:pt x="14" y="171"/>
                  <a:pt x="12" y="173"/>
                  <a:pt x="11" y="175"/>
                </a:cubicBezTo>
                <a:cubicBezTo>
                  <a:pt x="12" y="178"/>
                  <a:pt x="11" y="182"/>
                  <a:pt x="10" y="187"/>
                </a:cubicBezTo>
                <a:cubicBezTo>
                  <a:pt x="8" y="195"/>
                  <a:pt x="9" y="197"/>
                  <a:pt x="9" y="198"/>
                </a:cubicBezTo>
                <a:cubicBezTo>
                  <a:pt x="12" y="200"/>
                  <a:pt x="12" y="200"/>
                  <a:pt x="12" y="200"/>
                </a:cubicBezTo>
                <a:cubicBezTo>
                  <a:pt x="10" y="207"/>
                  <a:pt x="10" y="207"/>
                  <a:pt x="10" y="207"/>
                </a:cubicBezTo>
                <a:cubicBezTo>
                  <a:pt x="7" y="207"/>
                  <a:pt x="7" y="207"/>
                  <a:pt x="7" y="207"/>
                </a:cubicBezTo>
                <a:cubicBezTo>
                  <a:pt x="6" y="207"/>
                  <a:pt x="6" y="207"/>
                  <a:pt x="6" y="207"/>
                </a:cubicBezTo>
                <a:cubicBezTo>
                  <a:pt x="4" y="211"/>
                  <a:pt x="2" y="223"/>
                  <a:pt x="0" y="237"/>
                </a:cubicBezTo>
                <a:lnTo>
                  <a:pt x="324" y="339"/>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78" name="Freeform 77"/>
          <p:cNvSpPr>
            <a:spLocks/>
          </p:cNvSpPr>
          <p:nvPr/>
        </p:nvSpPr>
        <p:spPr bwMode="auto">
          <a:xfrm>
            <a:off x="4145792" y="3208820"/>
            <a:ext cx="1204402" cy="905270"/>
          </a:xfrm>
          <a:custGeom>
            <a:avLst/>
            <a:gdLst>
              <a:gd name="T0" fmla="*/ 35 w 334"/>
              <a:gd name="T1" fmla="*/ 177 h 251"/>
              <a:gd name="T2" fmla="*/ 35 w 334"/>
              <a:gd name="T3" fmla="*/ 180 h 251"/>
              <a:gd name="T4" fmla="*/ 42 w 334"/>
              <a:gd name="T5" fmla="*/ 194 h 251"/>
              <a:gd name="T6" fmla="*/ 53 w 334"/>
              <a:gd name="T7" fmla="*/ 199 h 251"/>
              <a:gd name="T8" fmla="*/ 58 w 334"/>
              <a:gd name="T9" fmla="*/ 200 h 251"/>
              <a:gd name="T10" fmla="*/ 63 w 334"/>
              <a:gd name="T11" fmla="*/ 200 h 251"/>
              <a:gd name="T12" fmla="*/ 69 w 334"/>
              <a:gd name="T13" fmla="*/ 200 h 251"/>
              <a:gd name="T14" fmla="*/ 101 w 334"/>
              <a:gd name="T15" fmla="*/ 210 h 251"/>
              <a:gd name="T16" fmla="*/ 170 w 334"/>
              <a:gd name="T17" fmla="*/ 229 h 251"/>
              <a:gd name="T18" fmla="*/ 283 w 334"/>
              <a:gd name="T19" fmla="*/ 251 h 251"/>
              <a:gd name="T20" fmla="*/ 334 w 334"/>
              <a:gd name="T21" fmla="*/ 67 h 251"/>
              <a:gd name="T22" fmla="*/ 113 w 334"/>
              <a:gd name="T23" fmla="*/ 0 h 251"/>
              <a:gd name="T24" fmla="*/ 98 w 334"/>
              <a:gd name="T25" fmla="*/ 43 h 251"/>
              <a:gd name="T26" fmla="*/ 97 w 334"/>
              <a:gd name="T27" fmla="*/ 45 h 251"/>
              <a:gd name="T28" fmla="*/ 103 w 334"/>
              <a:gd name="T29" fmla="*/ 51 h 251"/>
              <a:gd name="T30" fmla="*/ 101 w 334"/>
              <a:gd name="T31" fmla="*/ 64 h 251"/>
              <a:gd name="T32" fmla="*/ 91 w 334"/>
              <a:gd name="T33" fmla="*/ 85 h 251"/>
              <a:gd name="T34" fmla="*/ 74 w 334"/>
              <a:gd name="T35" fmla="*/ 105 h 251"/>
              <a:gd name="T36" fmla="*/ 68 w 334"/>
              <a:gd name="T37" fmla="*/ 104 h 251"/>
              <a:gd name="T38" fmla="*/ 59 w 334"/>
              <a:gd name="T39" fmla="*/ 102 h 251"/>
              <a:gd name="T40" fmla="*/ 48 w 334"/>
              <a:gd name="T41" fmla="*/ 98 h 251"/>
              <a:gd name="T42" fmla="*/ 51 w 334"/>
              <a:gd name="T43" fmla="*/ 91 h 251"/>
              <a:gd name="T44" fmla="*/ 52 w 334"/>
              <a:gd name="T45" fmla="*/ 91 h 251"/>
              <a:gd name="T46" fmla="*/ 54 w 334"/>
              <a:gd name="T47" fmla="*/ 79 h 251"/>
              <a:gd name="T48" fmla="*/ 59 w 334"/>
              <a:gd name="T49" fmla="*/ 66 h 251"/>
              <a:gd name="T50" fmla="*/ 66 w 334"/>
              <a:gd name="T51" fmla="*/ 53 h 251"/>
              <a:gd name="T52" fmla="*/ 70 w 334"/>
              <a:gd name="T53" fmla="*/ 55 h 251"/>
              <a:gd name="T54" fmla="*/ 79 w 334"/>
              <a:gd name="T55" fmla="*/ 42 h 251"/>
              <a:gd name="T56" fmla="*/ 76 w 334"/>
              <a:gd name="T57" fmla="*/ 39 h 251"/>
              <a:gd name="T58" fmla="*/ 65 w 334"/>
              <a:gd name="T59" fmla="*/ 36 h 251"/>
              <a:gd name="T60" fmla="*/ 34 w 334"/>
              <a:gd name="T61" fmla="*/ 27 h 251"/>
              <a:gd name="T62" fmla="*/ 18 w 334"/>
              <a:gd name="T63" fmla="*/ 13 h 251"/>
              <a:gd name="T64" fmla="*/ 13 w 334"/>
              <a:gd name="T65" fmla="*/ 5 h 251"/>
              <a:gd name="T66" fmla="*/ 13 w 334"/>
              <a:gd name="T67" fmla="*/ 21 h 251"/>
              <a:gd name="T68" fmla="*/ 13 w 334"/>
              <a:gd name="T69" fmla="*/ 29 h 251"/>
              <a:gd name="T70" fmla="*/ 14 w 334"/>
              <a:gd name="T71" fmla="*/ 39 h 251"/>
              <a:gd name="T72" fmla="*/ 13 w 334"/>
              <a:gd name="T73" fmla="*/ 64 h 251"/>
              <a:gd name="T74" fmla="*/ 12 w 334"/>
              <a:gd name="T75" fmla="*/ 77 h 251"/>
              <a:gd name="T76" fmla="*/ 13 w 334"/>
              <a:gd name="T77" fmla="*/ 86 h 251"/>
              <a:gd name="T78" fmla="*/ 14 w 334"/>
              <a:gd name="T79" fmla="*/ 95 h 251"/>
              <a:gd name="T80" fmla="*/ 16 w 334"/>
              <a:gd name="T81" fmla="*/ 106 h 251"/>
              <a:gd name="T82" fmla="*/ 15 w 334"/>
              <a:gd name="T83" fmla="*/ 117 h 251"/>
              <a:gd name="T84" fmla="*/ 10 w 334"/>
              <a:gd name="T85" fmla="*/ 120 h 251"/>
              <a:gd name="T86" fmla="*/ 5 w 334"/>
              <a:gd name="T87" fmla="*/ 118 h 251"/>
              <a:gd name="T88" fmla="*/ 1 w 334"/>
              <a:gd name="T89" fmla="*/ 118 h 251"/>
              <a:gd name="T90" fmla="*/ 1 w 334"/>
              <a:gd name="T91" fmla="*/ 118 h 251"/>
              <a:gd name="T92" fmla="*/ 2 w 334"/>
              <a:gd name="T93" fmla="*/ 129 h 251"/>
              <a:gd name="T94" fmla="*/ 23 w 334"/>
              <a:gd name="T95" fmla="*/ 141 h 251"/>
              <a:gd name="T96" fmla="*/ 35 w 334"/>
              <a:gd name="T97" fmla="*/ 17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4" h="251">
                <a:moveTo>
                  <a:pt x="35" y="177"/>
                </a:moveTo>
                <a:cubicBezTo>
                  <a:pt x="35" y="178"/>
                  <a:pt x="35" y="179"/>
                  <a:pt x="35" y="180"/>
                </a:cubicBezTo>
                <a:cubicBezTo>
                  <a:pt x="34" y="187"/>
                  <a:pt x="37" y="191"/>
                  <a:pt x="42" y="194"/>
                </a:cubicBezTo>
                <a:cubicBezTo>
                  <a:pt x="45" y="196"/>
                  <a:pt x="49" y="198"/>
                  <a:pt x="53" y="199"/>
                </a:cubicBezTo>
                <a:cubicBezTo>
                  <a:pt x="54" y="200"/>
                  <a:pt x="56" y="200"/>
                  <a:pt x="58" y="200"/>
                </a:cubicBezTo>
                <a:cubicBezTo>
                  <a:pt x="59" y="200"/>
                  <a:pt x="61" y="200"/>
                  <a:pt x="63" y="200"/>
                </a:cubicBezTo>
                <a:cubicBezTo>
                  <a:pt x="65" y="200"/>
                  <a:pt x="67" y="200"/>
                  <a:pt x="69" y="200"/>
                </a:cubicBezTo>
                <a:cubicBezTo>
                  <a:pt x="78" y="200"/>
                  <a:pt x="89" y="201"/>
                  <a:pt x="101" y="210"/>
                </a:cubicBezTo>
                <a:cubicBezTo>
                  <a:pt x="121" y="225"/>
                  <a:pt x="135" y="229"/>
                  <a:pt x="170" y="229"/>
                </a:cubicBezTo>
                <a:cubicBezTo>
                  <a:pt x="201" y="229"/>
                  <a:pt x="266" y="247"/>
                  <a:pt x="283" y="251"/>
                </a:cubicBezTo>
                <a:cubicBezTo>
                  <a:pt x="334" y="67"/>
                  <a:pt x="334" y="67"/>
                  <a:pt x="334" y="67"/>
                </a:cubicBezTo>
                <a:cubicBezTo>
                  <a:pt x="113" y="0"/>
                  <a:pt x="113" y="0"/>
                  <a:pt x="113" y="0"/>
                </a:cubicBezTo>
                <a:cubicBezTo>
                  <a:pt x="112" y="9"/>
                  <a:pt x="108" y="28"/>
                  <a:pt x="98" y="43"/>
                </a:cubicBezTo>
                <a:cubicBezTo>
                  <a:pt x="98" y="44"/>
                  <a:pt x="97" y="44"/>
                  <a:pt x="97" y="45"/>
                </a:cubicBezTo>
                <a:cubicBezTo>
                  <a:pt x="101" y="46"/>
                  <a:pt x="102" y="49"/>
                  <a:pt x="103" y="51"/>
                </a:cubicBezTo>
                <a:cubicBezTo>
                  <a:pt x="105" y="58"/>
                  <a:pt x="103" y="61"/>
                  <a:pt x="101" y="64"/>
                </a:cubicBezTo>
                <a:cubicBezTo>
                  <a:pt x="99" y="67"/>
                  <a:pt x="95" y="73"/>
                  <a:pt x="91" y="85"/>
                </a:cubicBezTo>
                <a:cubicBezTo>
                  <a:pt x="86" y="97"/>
                  <a:pt x="82" y="105"/>
                  <a:pt x="74" y="105"/>
                </a:cubicBezTo>
                <a:cubicBezTo>
                  <a:pt x="72" y="105"/>
                  <a:pt x="70" y="104"/>
                  <a:pt x="68" y="104"/>
                </a:cubicBezTo>
                <a:cubicBezTo>
                  <a:pt x="65" y="103"/>
                  <a:pt x="62" y="102"/>
                  <a:pt x="59" y="102"/>
                </a:cubicBezTo>
                <a:cubicBezTo>
                  <a:pt x="50" y="102"/>
                  <a:pt x="48" y="102"/>
                  <a:pt x="48" y="98"/>
                </a:cubicBezTo>
                <a:cubicBezTo>
                  <a:pt x="47" y="96"/>
                  <a:pt x="48" y="93"/>
                  <a:pt x="51" y="91"/>
                </a:cubicBezTo>
                <a:cubicBezTo>
                  <a:pt x="51" y="91"/>
                  <a:pt x="51" y="91"/>
                  <a:pt x="52" y="91"/>
                </a:cubicBezTo>
                <a:cubicBezTo>
                  <a:pt x="50" y="86"/>
                  <a:pt x="52" y="83"/>
                  <a:pt x="54" y="79"/>
                </a:cubicBezTo>
                <a:cubicBezTo>
                  <a:pt x="55" y="76"/>
                  <a:pt x="57" y="73"/>
                  <a:pt x="59" y="66"/>
                </a:cubicBezTo>
                <a:cubicBezTo>
                  <a:pt x="61" y="59"/>
                  <a:pt x="62" y="53"/>
                  <a:pt x="66" y="53"/>
                </a:cubicBezTo>
                <a:cubicBezTo>
                  <a:pt x="68" y="53"/>
                  <a:pt x="69" y="54"/>
                  <a:pt x="70" y="55"/>
                </a:cubicBezTo>
                <a:cubicBezTo>
                  <a:pt x="73" y="52"/>
                  <a:pt x="78" y="45"/>
                  <a:pt x="79" y="42"/>
                </a:cubicBezTo>
                <a:cubicBezTo>
                  <a:pt x="79" y="41"/>
                  <a:pt x="78" y="40"/>
                  <a:pt x="76" y="39"/>
                </a:cubicBezTo>
                <a:cubicBezTo>
                  <a:pt x="75" y="38"/>
                  <a:pt x="69" y="37"/>
                  <a:pt x="65" y="36"/>
                </a:cubicBezTo>
                <a:cubicBezTo>
                  <a:pt x="56" y="34"/>
                  <a:pt x="45" y="32"/>
                  <a:pt x="34" y="27"/>
                </a:cubicBezTo>
                <a:cubicBezTo>
                  <a:pt x="23" y="21"/>
                  <a:pt x="21" y="18"/>
                  <a:pt x="18" y="13"/>
                </a:cubicBezTo>
                <a:cubicBezTo>
                  <a:pt x="17" y="11"/>
                  <a:pt x="16" y="9"/>
                  <a:pt x="13" y="5"/>
                </a:cubicBezTo>
                <a:cubicBezTo>
                  <a:pt x="13" y="9"/>
                  <a:pt x="13" y="17"/>
                  <a:pt x="13" y="21"/>
                </a:cubicBezTo>
                <a:cubicBezTo>
                  <a:pt x="13" y="24"/>
                  <a:pt x="13" y="27"/>
                  <a:pt x="13" y="29"/>
                </a:cubicBezTo>
                <a:cubicBezTo>
                  <a:pt x="13" y="33"/>
                  <a:pt x="13" y="36"/>
                  <a:pt x="14" y="39"/>
                </a:cubicBezTo>
                <a:cubicBezTo>
                  <a:pt x="14" y="44"/>
                  <a:pt x="15" y="49"/>
                  <a:pt x="13" y="64"/>
                </a:cubicBezTo>
                <a:cubicBezTo>
                  <a:pt x="11" y="75"/>
                  <a:pt x="12" y="76"/>
                  <a:pt x="12" y="77"/>
                </a:cubicBezTo>
                <a:cubicBezTo>
                  <a:pt x="12" y="78"/>
                  <a:pt x="13" y="81"/>
                  <a:pt x="13" y="86"/>
                </a:cubicBezTo>
                <a:cubicBezTo>
                  <a:pt x="13" y="93"/>
                  <a:pt x="14" y="94"/>
                  <a:pt x="14" y="95"/>
                </a:cubicBezTo>
                <a:cubicBezTo>
                  <a:pt x="15" y="97"/>
                  <a:pt x="16" y="99"/>
                  <a:pt x="16" y="106"/>
                </a:cubicBezTo>
                <a:cubicBezTo>
                  <a:pt x="17" y="109"/>
                  <a:pt x="17" y="114"/>
                  <a:pt x="15" y="117"/>
                </a:cubicBezTo>
                <a:cubicBezTo>
                  <a:pt x="14" y="118"/>
                  <a:pt x="13" y="120"/>
                  <a:pt x="10" y="120"/>
                </a:cubicBezTo>
                <a:cubicBezTo>
                  <a:pt x="8" y="120"/>
                  <a:pt x="7" y="119"/>
                  <a:pt x="5" y="118"/>
                </a:cubicBezTo>
                <a:cubicBezTo>
                  <a:pt x="4" y="118"/>
                  <a:pt x="2" y="118"/>
                  <a:pt x="1" y="118"/>
                </a:cubicBezTo>
                <a:cubicBezTo>
                  <a:pt x="1" y="118"/>
                  <a:pt x="1" y="118"/>
                  <a:pt x="1" y="118"/>
                </a:cubicBezTo>
                <a:cubicBezTo>
                  <a:pt x="0" y="119"/>
                  <a:pt x="1" y="124"/>
                  <a:pt x="2" y="129"/>
                </a:cubicBezTo>
                <a:cubicBezTo>
                  <a:pt x="5" y="131"/>
                  <a:pt x="13" y="135"/>
                  <a:pt x="23" y="141"/>
                </a:cubicBezTo>
                <a:cubicBezTo>
                  <a:pt x="39" y="150"/>
                  <a:pt x="40" y="157"/>
                  <a:pt x="35" y="177"/>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0" name="Freeform 109"/>
          <p:cNvSpPr>
            <a:spLocks/>
          </p:cNvSpPr>
          <p:nvPr/>
        </p:nvSpPr>
        <p:spPr bwMode="auto">
          <a:xfrm>
            <a:off x="12349125" y="8741686"/>
            <a:ext cx="1225394" cy="1503536"/>
          </a:xfrm>
          <a:custGeom>
            <a:avLst/>
            <a:gdLst>
              <a:gd name="T0" fmla="*/ 296 w 340"/>
              <a:gd name="T1" fmla="*/ 41 h 417"/>
              <a:gd name="T2" fmla="*/ 292 w 340"/>
              <a:gd name="T3" fmla="*/ 40 h 417"/>
              <a:gd name="T4" fmla="*/ 288 w 340"/>
              <a:gd name="T5" fmla="*/ 39 h 417"/>
              <a:gd name="T6" fmla="*/ 274 w 340"/>
              <a:gd name="T7" fmla="*/ 36 h 417"/>
              <a:gd name="T8" fmla="*/ 270 w 340"/>
              <a:gd name="T9" fmla="*/ 35 h 417"/>
              <a:gd name="T10" fmla="*/ 266 w 340"/>
              <a:gd name="T11" fmla="*/ 34 h 417"/>
              <a:gd name="T12" fmla="*/ 262 w 340"/>
              <a:gd name="T13" fmla="*/ 34 h 417"/>
              <a:gd name="T14" fmla="*/ 259 w 340"/>
              <a:gd name="T15" fmla="*/ 33 h 417"/>
              <a:gd name="T16" fmla="*/ 254 w 340"/>
              <a:gd name="T17" fmla="*/ 32 h 417"/>
              <a:gd name="T18" fmla="*/ 250 w 340"/>
              <a:gd name="T19" fmla="*/ 31 h 417"/>
              <a:gd name="T20" fmla="*/ 247 w 340"/>
              <a:gd name="T21" fmla="*/ 31 h 417"/>
              <a:gd name="T22" fmla="*/ 244 w 340"/>
              <a:gd name="T23" fmla="*/ 30 h 417"/>
              <a:gd name="T24" fmla="*/ 241 w 340"/>
              <a:gd name="T25" fmla="*/ 30 h 417"/>
              <a:gd name="T26" fmla="*/ 239 w 340"/>
              <a:gd name="T27" fmla="*/ 30 h 417"/>
              <a:gd name="T28" fmla="*/ 215 w 340"/>
              <a:gd name="T29" fmla="*/ 23 h 417"/>
              <a:gd name="T30" fmla="*/ 205 w 340"/>
              <a:gd name="T31" fmla="*/ 17 h 417"/>
              <a:gd name="T32" fmla="*/ 161 w 340"/>
              <a:gd name="T33" fmla="*/ 8 h 417"/>
              <a:gd name="T34" fmla="*/ 158 w 340"/>
              <a:gd name="T35" fmla="*/ 8 h 417"/>
              <a:gd name="T36" fmla="*/ 91 w 340"/>
              <a:gd name="T37" fmla="*/ 0 h 417"/>
              <a:gd name="T38" fmla="*/ 81 w 340"/>
              <a:gd name="T39" fmla="*/ 43 h 417"/>
              <a:gd name="T40" fmla="*/ 74 w 340"/>
              <a:gd name="T41" fmla="*/ 57 h 417"/>
              <a:gd name="T42" fmla="*/ 49 w 340"/>
              <a:gd name="T43" fmla="*/ 51 h 417"/>
              <a:gd name="T44" fmla="*/ 46 w 340"/>
              <a:gd name="T45" fmla="*/ 50 h 417"/>
              <a:gd name="T46" fmla="*/ 42 w 340"/>
              <a:gd name="T47" fmla="*/ 76 h 417"/>
              <a:gd name="T48" fmla="*/ 33 w 340"/>
              <a:gd name="T49" fmla="*/ 141 h 417"/>
              <a:gd name="T50" fmla="*/ 56 w 340"/>
              <a:gd name="T51" fmla="*/ 187 h 417"/>
              <a:gd name="T52" fmla="*/ 43 w 340"/>
              <a:gd name="T53" fmla="*/ 178 h 417"/>
              <a:gd name="T54" fmla="*/ 32 w 340"/>
              <a:gd name="T55" fmla="*/ 197 h 417"/>
              <a:gd name="T56" fmla="*/ 28 w 340"/>
              <a:gd name="T57" fmla="*/ 207 h 417"/>
              <a:gd name="T58" fmla="*/ 17 w 340"/>
              <a:gd name="T59" fmla="*/ 219 h 417"/>
              <a:gd name="T60" fmla="*/ 7 w 340"/>
              <a:gd name="T61" fmla="*/ 216 h 417"/>
              <a:gd name="T62" fmla="*/ 5 w 340"/>
              <a:gd name="T63" fmla="*/ 235 h 417"/>
              <a:gd name="T64" fmla="*/ 6 w 340"/>
              <a:gd name="T65" fmla="*/ 241 h 417"/>
              <a:gd name="T66" fmla="*/ 13 w 340"/>
              <a:gd name="T67" fmla="*/ 251 h 417"/>
              <a:gd name="T68" fmla="*/ 0 w 340"/>
              <a:gd name="T69" fmla="*/ 277 h 417"/>
              <a:gd name="T70" fmla="*/ 287 w 340"/>
              <a:gd name="T71" fmla="*/ 417 h 417"/>
              <a:gd name="T72" fmla="*/ 340 w 340"/>
              <a:gd name="T73" fmla="*/ 5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0" h="417">
                <a:moveTo>
                  <a:pt x="340" y="52"/>
                </a:moveTo>
                <a:cubicBezTo>
                  <a:pt x="332" y="50"/>
                  <a:pt x="314" y="45"/>
                  <a:pt x="296" y="41"/>
                </a:cubicBezTo>
                <a:cubicBezTo>
                  <a:pt x="296" y="41"/>
                  <a:pt x="296" y="41"/>
                  <a:pt x="296" y="41"/>
                </a:cubicBezTo>
                <a:cubicBezTo>
                  <a:pt x="294" y="40"/>
                  <a:pt x="293" y="40"/>
                  <a:pt x="292" y="40"/>
                </a:cubicBezTo>
                <a:cubicBezTo>
                  <a:pt x="292" y="40"/>
                  <a:pt x="292" y="40"/>
                  <a:pt x="291" y="40"/>
                </a:cubicBezTo>
                <a:cubicBezTo>
                  <a:pt x="290" y="40"/>
                  <a:pt x="289" y="39"/>
                  <a:pt x="288" y="39"/>
                </a:cubicBezTo>
                <a:cubicBezTo>
                  <a:pt x="288" y="39"/>
                  <a:pt x="288" y="39"/>
                  <a:pt x="287" y="39"/>
                </a:cubicBezTo>
                <a:cubicBezTo>
                  <a:pt x="283" y="38"/>
                  <a:pt x="278" y="37"/>
                  <a:pt x="274" y="36"/>
                </a:cubicBezTo>
                <a:cubicBezTo>
                  <a:pt x="273" y="36"/>
                  <a:pt x="273" y="36"/>
                  <a:pt x="273" y="36"/>
                </a:cubicBezTo>
                <a:cubicBezTo>
                  <a:pt x="272" y="35"/>
                  <a:pt x="271" y="35"/>
                  <a:pt x="270" y="35"/>
                </a:cubicBezTo>
                <a:cubicBezTo>
                  <a:pt x="269" y="35"/>
                  <a:pt x="269" y="35"/>
                  <a:pt x="269" y="35"/>
                </a:cubicBezTo>
                <a:cubicBezTo>
                  <a:pt x="268" y="35"/>
                  <a:pt x="267" y="34"/>
                  <a:pt x="266" y="34"/>
                </a:cubicBezTo>
                <a:cubicBezTo>
                  <a:pt x="266" y="34"/>
                  <a:pt x="265" y="34"/>
                  <a:pt x="265" y="34"/>
                </a:cubicBezTo>
                <a:cubicBezTo>
                  <a:pt x="264" y="34"/>
                  <a:pt x="263" y="34"/>
                  <a:pt x="262" y="34"/>
                </a:cubicBezTo>
                <a:cubicBezTo>
                  <a:pt x="262" y="33"/>
                  <a:pt x="261" y="33"/>
                  <a:pt x="261" y="33"/>
                </a:cubicBezTo>
                <a:cubicBezTo>
                  <a:pt x="260" y="33"/>
                  <a:pt x="259" y="33"/>
                  <a:pt x="259" y="33"/>
                </a:cubicBezTo>
                <a:cubicBezTo>
                  <a:pt x="258" y="33"/>
                  <a:pt x="257" y="33"/>
                  <a:pt x="257" y="32"/>
                </a:cubicBezTo>
                <a:cubicBezTo>
                  <a:pt x="256" y="32"/>
                  <a:pt x="255" y="32"/>
                  <a:pt x="254" y="32"/>
                </a:cubicBezTo>
                <a:cubicBezTo>
                  <a:pt x="253" y="32"/>
                  <a:pt x="253" y="32"/>
                  <a:pt x="252" y="32"/>
                </a:cubicBezTo>
                <a:cubicBezTo>
                  <a:pt x="251" y="32"/>
                  <a:pt x="251" y="31"/>
                  <a:pt x="250" y="31"/>
                </a:cubicBezTo>
                <a:cubicBezTo>
                  <a:pt x="250" y="31"/>
                  <a:pt x="249" y="31"/>
                  <a:pt x="249" y="31"/>
                </a:cubicBezTo>
                <a:cubicBezTo>
                  <a:pt x="248" y="31"/>
                  <a:pt x="248" y="31"/>
                  <a:pt x="247" y="31"/>
                </a:cubicBezTo>
                <a:cubicBezTo>
                  <a:pt x="247" y="31"/>
                  <a:pt x="246" y="31"/>
                  <a:pt x="245" y="31"/>
                </a:cubicBezTo>
                <a:cubicBezTo>
                  <a:pt x="245" y="31"/>
                  <a:pt x="245" y="31"/>
                  <a:pt x="244" y="30"/>
                </a:cubicBezTo>
                <a:cubicBezTo>
                  <a:pt x="244" y="30"/>
                  <a:pt x="243" y="30"/>
                  <a:pt x="243" y="30"/>
                </a:cubicBezTo>
                <a:cubicBezTo>
                  <a:pt x="242" y="30"/>
                  <a:pt x="242" y="30"/>
                  <a:pt x="241" y="30"/>
                </a:cubicBezTo>
                <a:cubicBezTo>
                  <a:pt x="241" y="30"/>
                  <a:pt x="240" y="30"/>
                  <a:pt x="240" y="30"/>
                </a:cubicBezTo>
                <a:cubicBezTo>
                  <a:pt x="240" y="30"/>
                  <a:pt x="239" y="30"/>
                  <a:pt x="239" y="30"/>
                </a:cubicBezTo>
                <a:cubicBezTo>
                  <a:pt x="238" y="30"/>
                  <a:pt x="237" y="30"/>
                  <a:pt x="237" y="30"/>
                </a:cubicBezTo>
                <a:cubicBezTo>
                  <a:pt x="222" y="29"/>
                  <a:pt x="219" y="28"/>
                  <a:pt x="215" y="23"/>
                </a:cubicBezTo>
                <a:cubicBezTo>
                  <a:pt x="214" y="22"/>
                  <a:pt x="212" y="20"/>
                  <a:pt x="207" y="18"/>
                </a:cubicBezTo>
                <a:cubicBezTo>
                  <a:pt x="205" y="17"/>
                  <a:pt x="205" y="17"/>
                  <a:pt x="205" y="17"/>
                </a:cubicBezTo>
                <a:cubicBezTo>
                  <a:pt x="203" y="15"/>
                  <a:pt x="200" y="14"/>
                  <a:pt x="198" y="14"/>
                </a:cubicBezTo>
                <a:cubicBezTo>
                  <a:pt x="189" y="9"/>
                  <a:pt x="180" y="7"/>
                  <a:pt x="161" y="8"/>
                </a:cubicBezTo>
                <a:cubicBezTo>
                  <a:pt x="160" y="8"/>
                  <a:pt x="159" y="8"/>
                  <a:pt x="158" y="8"/>
                </a:cubicBezTo>
                <a:cubicBezTo>
                  <a:pt x="158" y="8"/>
                  <a:pt x="158" y="8"/>
                  <a:pt x="158" y="8"/>
                </a:cubicBezTo>
                <a:cubicBezTo>
                  <a:pt x="136" y="8"/>
                  <a:pt x="102" y="2"/>
                  <a:pt x="91" y="0"/>
                </a:cubicBezTo>
                <a:cubicBezTo>
                  <a:pt x="91" y="0"/>
                  <a:pt x="91" y="0"/>
                  <a:pt x="91" y="0"/>
                </a:cubicBezTo>
                <a:cubicBezTo>
                  <a:pt x="81" y="35"/>
                  <a:pt x="81" y="35"/>
                  <a:pt x="81" y="35"/>
                </a:cubicBezTo>
                <a:cubicBezTo>
                  <a:pt x="81" y="37"/>
                  <a:pt x="81" y="40"/>
                  <a:pt x="81" y="43"/>
                </a:cubicBezTo>
                <a:cubicBezTo>
                  <a:pt x="81" y="43"/>
                  <a:pt x="81" y="44"/>
                  <a:pt x="81" y="45"/>
                </a:cubicBezTo>
                <a:cubicBezTo>
                  <a:pt x="80" y="51"/>
                  <a:pt x="79" y="53"/>
                  <a:pt x="74" y="57"/>
                </a:cubicBezTo>
                <a:cubicBezTo>
                  <a:pt x="73" y="58"/>
                  <a:pt x="71" y="58"/>
                  <a:pt x="68" y="58"/>
                </a:cubicBezTo>
                <a:cubicBezTo>
                  <a:pt x="63" y="58"/>
                  <a:pt x="52" y="55"/>
                  <a:pt x="49" y="51"/>
                </a:cubicBezTo>
                <a:cubicBezTo>
                  <a:pt x="49" y="51"/>
                  <a:pt x="47" y="50"/>
                  <a:pt x="46" y="50"/>
                </a:cubicBezTo>
                <a:cubicBezTo>
                  <a:pt x="46" y="50"/>
                  <a:pt x="46" y="50"/>
                  <a:pt x="46" y="50"/>
                </a:cubicBezTo>
                <a:cubicBezTo>
                  <a:pt x="43" y="55"/>
                  <a:pt x="41" y="68"/>
                  <a:pt x="41" y="73"/>
                </a:cubicBezTo>
                <a:cubicBezTo>
                  <a:pt x="41" y="74"/>
                  <a:pt x="41" y="75"/>
                  <a:pt x="42" y="76"/>
                </a:cubicBezTo>
                <a:cubicBezTo>
                  <a:pt x="44" y="86"/>
                  <a:pt x="48" y="105"/>
                  <a:pt x="34" y="125"/>
                </a:cubicBezTo>
                <a:cubicBezTo>
                  <a:pt x="33" y="127"/>
                  <a:pt x="29" y="137"/>
                  <a:pt x="33" y="141"/>
                </a:cubicBezTo>
                <a:cubicBezTo>
                  <a:pt x="41" y="148"/>
                  <a:pt x="49" y="169"/>
                  <a:pt x="50" y="171"/>
                </a:cubicBezTo>
                <a:cubicBezTo>
                  <a:pt x="56" y="187"/>
                  <a:pt x="56" y="187"/>
                  <a:pt x="56" y="187"/>
                </a:cubicBezTo>
                <a:cubicBezTo>
                  <a:pt x="44" y="178"/>
                  <a:pt x="44" y="178"/>
                  <a:pt x="44" y="178"/>
                </a:cubicBezTo>
                <a:cubicBezTo>
                  <a:pt x="44" y="178"/>
                  <a:pt x="44" y="178"/>
                  <a:pt x="43" y="178"/>
                </a:cubicBezTo>
                <a:cubicBezTo>
                  <a:pt x="41" y="178"/>
                  <a:pt x="40" y="180"/>
                  <a:pt x="39" y="182"/>
                </a:cubicBezTo>
                <a:cubicBezTo>
                  <a:pt x="36" y="187"/>
                  <a:pt x="34" y="192"/>
                  <a:pt x="32" y="197"/>
                </a:cubicBezTo>
                <a:cubicBezTo>
                  <a:pt x="32" y="198"/>
                  <a:pt x="31" y="199"/>
                  <a:pt x="31" y="200"/>
                </a:cubicBezTo>
                <a:cubicBezTo>
                  <a:pt x="30" y="203"/>
                  <a:pt x="29" y="205"/>
                  <a:pt x="28" y="207"/>
                </a:cubicBezTo>
                <a:cubicBezTo>
                  <a:pt x="28" y="207"/>
                  <a:pt x="28" y="208"/>
                  <a:pt x="28" y="208"/>
                </a:cubicBezTo>
                <a:cubicBezTo>
                  <a:pt x="28" y="215"/>
                  <a:pt x="24" y="219"/>
                  <a:pt x="17" y="219"/>
                </a:cubicBezTo>
                <a:cubicBezTo>
                  <a:pt x="17" y="219"/>
                  <a:pt x="16" y="219"/>
                  <a:pt x="15" y="218"/>
                </a:cubicBezTo>
                <a:cubicBezTo>
                  <a:pt x="12" y="218"/>
                  <a:pt x="9" y="217"/>
                  <a:pt x="7" y="216"/>
                </a:cubicBezTo>
                <a:cubicBezTo>
                  <a:pt x="6" y="219"/>
                  <a:pt x="6" y="222"/>
                  <a:pt x="6" y="224"/>
                </a:cubicBezTo>
                <a:cubicBezTo>
                  <a:pt x="6" y="227"/>
                  <a:pt x="5" y="231"/>
                  <a:pt x="5" y="235"/>
                </a:cubicBezTo>
                <a:cubicBezTo>
                  <a:pt x="4" y="238"/>
                  <a:pt x="3" y="241"/>
                  <a:pt x="3" y="243"/>
                </a:cubicBezTo>
                <a:cubicBezTo>
                  <a:pt x="4" y="242"/>
                  <a:pt x="5" y="241"/>
                  <a:pt x="6" y="241"/>
                </a:cubicBezTo>
                <a:cubicBezTo>
                  <a:pt x="10" y="241"/>
                  <a:pt x="12" y="246"/>
                  <a:pt x="12" y="249"/>
                </a:cubicBezTo>
                <a:cubicBezTo>
                  <a:pt x="13" y="251"/>
                  <a:pt x="13" y="251"/>
                  <a:pt x="13" y="251"/>
                </a:cubicBezTo>
                <a:cubicBezTo>
                  <a:pt x="15" y="258"/>
                  <a:pt x="17" y="265"/>
                  <a:pt x="9" y="271"/>
                </a:cubicBezTo>
                <a:cubicBezTo>
                  <a:pt x="7" y="273"/>
                  <a:pt x="3" y="275"/>
                  <a:pt x="0" y="277"/>
                </a:cubicBezTo>
                <a:cubicBezTo>
                  <a:pt x="179" y="394"/>
                  <a:pt x="179" y="394"/>
                  <a:pt x="179" y="394"/>
                </a:cubicBezTo>
                <a:cubicBezTo>
                  <a:pt x="287" y="417"/>
                  <a:pt x="287" y="417"/>
                  <a:pt x="287" y="417"/>
                </a:cubicBezTo>
                <a:cubicBezTo>
                  <a:pt x="331" y="104"/>
                  <a:pt x="331" y="104"/>
                  <a:pt x="331" y="104"/>
                </a:cubicBezTo>
                <a:lnTo>
                  <a:pt x="340" y="52"/>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11" name="Rectangle 110"/>
          <p:cNvSpPr/>
          <p:nvPr/>
        </p:nvSpPr>
        <p:spPr>
          <a:xfrm>
            <a:off x="5960093" y="2898682"/>
            <a:ext cx="5469907" cy="1525546"/>
          </a:xfrm>
          <a:prstGeom prst="rect">
            <a:avLst/>
          </a:prstGeom>
        </p:spPr>
        <p:txBody>
          <a:bodyPr wrap="square">
            <a:spAutoFit/>
          </a:bodyPr>
          <a:lstStyle/>
          <a:p>
            <a:pPr>
              <a:lnSpc>
                <a:spcPct val="95000"/>
              </a:lnSpc>
              <a:spcAft>
                <a:spcPts val="1600"/>
              </a:spcAft>
            </a:pPr>
            <a:r>
              <a:rPr lang="en-US" sz="3600"/>
              <a:t>Province 01</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125" name="Rectangle 124"/>
          <p:cNvSpPr/>
          <p:nvPr/>
        </p:nvSpPr>
        <p:spPr>
          <a:xfrm>
            <a:off x="5960093" y="5820184"/>
            <a:ext cx="5469907" cy="1525546"/>
          </a:xfrm>
          <a:prstGeom prst="rect">
            <a:avLst/>
          </a:prstGeom>
        </p:spPr>
        <p:txBody>
          <a:bodyPr wrap="square">
            <a:spAutoFit/>
          </a:bodyPr>
          <a:lstStyle/>
          <a:p>
            <a:pPr>
              <a:lnSpc>
                <a:spcPct val="95000"/>
              </a:lnSpc>
              <a:spcAft>
                <a:spcPts val="1600"/>
              </a:spcAft>
            </a:pPr>
            <a:r>
              <a:rPr lang="en-US" sz="3600"/>
              <a:t>Province 02</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126" name="Rectangle 125"/>
          <p:cNvSpPr/>
          <p:nvPr/>
        </p:nvSpPr>
        <p:spPr>
          <a:xfrm>
            <a:off x="5960093" y="8741686"/>
            <a:ext cx="5469907" cy="1525546"/>
          </a:xfrm>
          <a:prstGeom prst="rect">
            <a:avLst/>
          </a:prstGeom>
        </p:spPr>
        <p:txBody>
          <a:bodyPr wrap="square">
            <a:spAutoFit/>
          </a:bodyPr>
          <a:lstStyle/>
          <a:p>
            <a:pPr>
              <a:lnSpc>
                <a:spcPct val="95000"/>
              </a:lnSpc>
              <a:spcAft>
                <a:spcPts val="1600"/>
              </a:spcAft>
            </a:pPr>
            <a:r>
              <a:rPr lang="en-US" sz="3600"/>
              <a:t>Province 03</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130" name="Rectangle 129"/>
          <p:cNvSpPr/>
          <p:nvPr/>
        </p:nvSpPr>
        <p:spPr>
          <a:xfrm>
            <a:off x="13961093" y="2898682"/>
            <a:ext cx="5522661" cy="1525546"/>
          </a:xfrm>
          <a:prstGeom prst="rect">
            <a:avLst/>
          </a:prstGeom>
        </p:spPr>
        <p:txBody>
          <a:bodyPr wrap="square">
            <a:spAutoFit/>
          </a:bodyPr>
          <a:lstStyle/>
          <a:p>
            <a:pPr>
              <a:lnSpc>
                <a:spcPct val="95000"/>
              </a:lnSpc>
              <a:spcAft>
                <a:spcPts val="1600"/>
              </a:spcAft>
            </a:pPr>
            <a:r>
              <a:rPr lang="en-US" sz="3600"/>
              <a:t>Province 04</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131" name="Rectangle 130"/>
          <p:cNvSpPr/>
          <p:nvPr/>
        </p:nvSpPr>
        <p:spPr>
          <a:xfrm>
            <a:off x="13961093" y="5820184"/>
            <a:ext cx="5522661" cy="1525546"/>
          </a:xfrm>
          <a:prstGeom prst="rect">
            <a:avLst/>
          </a:prstGeom>
        </p:spPr>
        <p:txBody>
          <a:bodyPr wrap="square">
            <a:spAutoFit/>
          </a:bodyPr>
          <a:lstStyle/>
          <a:p>
            <a:pPr>
              <a:lnSpc>
                <a:spcPct val="95000"/>
              </a:lnSpc>
              <a:spcAft>
                <a:spcPts val="1600"/>
              </a:spcAft>
            </a:pPr>
            <a:r>
              <a:rPr lang="en-US" sz="3600"/>
              <a:t>Province 05</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132" name="Rectangle 131"/>
          <p:cNvSpPr/>
          <p:nvPr/>
        </p:nvSpPr>
        <p:spPr>
          <a:xfrm>
            <a:off x="13961093" y="8741686"/>
            <a:ext cx="5522661" cy="1525546"/>
          </a:xfrm>
          <a:prstGeom prst="rect">
            <a:avLst/>
          </a:prstGeom>
        </p:spPr>
        <p:txBody>
          <a:bodyPr wrap="square">
            <a:spAutoFit/>
          </a:bodyPr>
          <a:lstStyle/>
          <a:p>
            <a:pPr>
              <a:lnSpc>
                <a:spcPct val="95000"/>
              </a:lnSpc>
              <a:spcAft>
                <a:spcPts val="1600"/>
              </a:spcAft>
            </a:pPr>
            <a:r>
              <a:rPr lang="en-US" sz="3600"/>
              <a:t>Province 06</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Tree>
    <p:extLst>
      <p:ext uri="{BB962C8B-B14F-4D97-AF65-F5344CB8AC3E}">
        <p14:creationId xmlns:p14="http://schemas.microsoft.com/office/powerpoint/2010/main" val="2746932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26</a:t>
            </a:fld>
            <a:endParaRPr lang="en-US"/>
          </a:p>
        </p:txBody>
      </p:sp>
      <p:sp>
        <p:nvSpPr>
          <p:cNvPr id="11" name="Freeform 10"/>
          <p:cNvSpPr>
            <a:spLocks/>
          </p:cNvSpPr>
          <p:nvPr/>
        </p:nvSpPr>
        <p:spPr bwMode="auto">
          <a:xfrm>
            <a:off x="11685880" y="8476986"/>
            <a:ext cx="2563614" cy="2566240"/>
          </a:xfrm>
          <a:custGeom>
            <a:avLst/>
            <a:gdLst>
              <a:gd name="T0" fmla="*/ 708 w 711"/>
              <a:gd name="T1" fmla="*/ 420 h 711"/>
              <a:gd name="T2" fmla="*/ 703 w 711"/>
              <a:gd name="T3" fmla="*/ 382 h 711"/>
              <a:gd name="T4" fmla="*/ 699 w 711"/>
              <a:gd name="T5" fmla="*/ 351 h 711"/>
              <a:gd name="T6" fmla="*/ 688 w 711"/>
              <a:gd name="T7" fmla="*/ 261 h 711"/>
              <a:gd name="T8" fmla="*/ 693 w 711"/>
              <a:gd name="T9" fmla="*/ 243 h 711"/>
              <a:gd name="T10" fmla="*/ 694 w 711"/>
              <a:gd name="T11" fmla="*/ 212 h 711"/>
              <a:gd name="T12" fmla="*/ 674 w 711"/>
              <a:gd name="T13" fmla="*/ 211 h 711"/>
              <a:gd name="T14" fmla="*/ 626 w 711"/>
              <a:gd name="T15" fmla="*/ 208 h 711"/>
              <a:gd name="T16" fmla="*/ 616 w 711"/>
              <a:gd name="T17" fmla="*/ 182 h 711"/>
              <a:gd name="T18" fmla="*/ 578 w 711"/>
              <a:gd name="T19" fmla="*/ 208 h 711"/>
              <a:gd name="T20" fmla="*/ 542 w 711"/>
              <a:gd name="T21" fmla="*/ 189 h 711"/>
              <a:gd name="T22" fmla="*/ 525 w 711"/>
              <a:gd name="T23" fmla="*/ 181 h 711"/>
              <a:gd name="T24" fmla="*/ 492 w 711"/>
              <a:gd name="T25" fmla="*/ 192 h 711"/>
              <a:gd name="T26" fmla="*/ 430 w 711"/>
              <a:gd name="T27" fmla="*/ 162 h 711"/>
              <a:gd name="T28" fmla="*/ 418 w 711"/>
              <a:gd name="T29" fmla="*/ 161 h 711"/>
              <a:gd name="T30" fmla="*/ 389 w 711"/>
              <a:gd name="T31" fmla="*/ 163 h 711"/>
              <a:gd name="T32" fmla="*/ 367 w 711"/>
              <a:gd name="T33" fmla="*/ 142 h 711"/>
              <a:gd name="T34" fmla="*/ 360 w 711"/>
              <a:gd name="T35" fmla="*/ 55 h 711"/>
              <a:gd name="T36" fmla="*/ 311 w 711"/>
              <a:gd name="T37" fmla="*/ 7 h 711"/>
              <a:gd name="T38" fmla="*/ 271 w 711"/>
              <a:gd name="T39" fmla="*/ 3 h 711"/>
              <a:gd name="T40" fmla="*/ 196 w 711"/>
              <a:gd name="T41" fmla="*/ 296 h 711"/>
              <a:gd name="T42" fmla="*/ 7 w 711"/>
              <a:gd name="T43" fmla="*/ 294 h 711"/>
              <a:gd name="T44" fmla="*/ 41 w 711"/>
              <a:gd name="T45" fmla="*/ 326 h 711"/>
              <a:gd name="T46" fmla="*/ 83 w 711"/>
              <a:gd name="T47" fmla="*/ 356 h 711"/>
              <a:gd name="T48" fmla="*/ 89 w 711"/>
              <a:gd name="T49" fmla="*/ 400 h 711"/>
              <a:gd name="T50" fmla="*/ 118 w 711"/>
              <a:gd name="T51" fmla="*/ 458 h 711"/>
              <a:gd name="T52" fmla="*/ 164 w 711"/>
              <a:gd name="T53" fmla="*/ 487 h 711"/>
              <a:gd name="T54" fmla="*/ 198 w 711"/>
              <a:gd name="T55" fmla="*/ 446 h 711"/>
              <a:gd name="T56" fmla="*/ 236 w 711"/>
              <a:gd name="T57" fmla="*/ 432 h 711"/>
              <a:gd name="T58" fmla="*/ 312 w 711"/>
              <a:gd name="T59" fmla="*/ 501 h 711"/>
              <a:gd name="T60" fmla="*/ 321 w 711"/>
              <a:gd name="T61" fmla="*/ 552 h 711"/>
              <a:gd name="T62" fmla="*/ 363 w 711"/>
              <a:gd name="T63" fmla="*/ 556 h 711"/>
              <a:gd name="T64" fmla="*/ 380 w 711"/>
              <a:gd name="T65" fmla="*/ 584 h 711"/>
              <a:gd name="T66" fmla="*/ 389 w 711"/>
              <a:gd name="T67" fmla="*/ 646 h 711"/>
              <a:gd name="T68" fmla="*/ 429 w 711"/>
              <a:gd name="T69" fmla="*/ 668 h 711"/>
              <a:gd name="T70" fmla="*/ 482 w 711"/>
              <a:gd name="T71" fmla="*/ 699 h 711"/>
              <a:gd name="T72" fmla="*/ 511 w 711"/>
              <a:gd name="T73" fmla="*/ 710 h 711"/>
              <a:gd name="T74" fmla="*/ 515 w 711"/>
              <a:gd name="T75" fmla="*/ 686 h 711"/>
              <a:gd name="T76" fmla="*/ 513 w 711"/>
              <a:gd name="T77" fmla="*/ 579 h 711"/>
              <a:gd name="T78" fmla="*/ 552 w 711"/>
              <a:gd name="T79" fmla="*/ 537 h 711"/>
              <a:gd name="T80" fmla="*/ 554 w 711"/>
              <a:gd name="T81" fmla="*/ 512 h 711"/>
              <a:gd name="T82" fmla="*/ 590 w 711"/>
              <a:gd name="T83" fmla="*/ 526 h 711"/>
              <a:gd name="T84" fmla="*/ 626 w 711"/>
              <a:gd name="T85" fmla="*/ 459 h 711"/>
              <a:gd name="T86" fmla="*/ 644 w 711"/>
              <a:gd name="T87" fmla="*/ 456 h 711"/>
              <a:gd name="T88" fmla="*/ 667 w 711"/>
              <a:gd name="T89" fmla="*/ 475 h 711"/>
              <a:gd name="T90" fmla="*/ 711 w 711"/>
              <a:gd name="T91" fmla="*/ 4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1" h="711">
                <a:moveTo>
                  <a:pt x="711" y="455"/>
                </a:moveTo>
                <a:cubicBezTo>
                  <a:pt x="711" y="453"/>
                  <a:pt x="711" y="451"/>
                  <a:pt x="711" y="448"/>
                </a:cubicBezTo>
                <a:cubicBezTo>
                  <a:pt x="710" y="432"/>
                  <a:pt x="709" y="430"/>
                  <a:pt x="708" y="420"/>
                </a:cubicBezTo>
                <a:cubicBezTo>
                  <a:pt x="707" y="417"/>
                  <a:pt x="707" y="412"/>
                  <a:pt x="706" y="406"/>
                </a:cubicBezTo>
                <a:cubicBezTo>
                  <a:pt x="705" y="403"/>
                  <a:pt x="705" y="401"/>
                  <a:pt x="705" y="398"/>
                </a:cubicBezTo>
                <a:cubicBezTo>
                  <a:pt x="703" y="389"/>
                  <a:pt x="703" y="387"/>
                  <a:pt x="703" y="382"/>
                </a:cubicBezTo>
                <a:cubicBezTo>
                  <a:pt x="703" y="380"/>
                  <a:pt x="703" y="377"/>
                  <a:pt x="702" y="372"/>
                </a:cubicBezTo>
                <a:cubicBezTo>
                  <a:pt x="702" y="371"/>
                  <a:pt x="702" y="369"/>
                  <a:pt x="702" y="367"/>
                </a:cubicBezTo>
                <a:cubicBezTo>
                  <a:pt x="701" y="357"/>
                  <a:pt x="700" y="355"/>
                  <a:pt x="699" y="351"/>
                </a:cubicBezTo>
                <a:cubicBezTo>
                  <a:pt x="697" y="346"/>
                  <a:pt x="695" y="340"/>
                  <a:pt x="692" y="321"/>
                </a:cubicBezTo>
                <a:cubicBezTo>
                  <a:pt x="691" y="310"/>
                  <a:pt x="689" y="303"/>
                  <a:pt x="688" y="298"/>
                </a:cubicBezTo>
                <a:cubicBezTo>
                  <a:pt x="685" y="286"/>
                  <a:pt x="684" y="282"/>
                  <a:pt x="688" y="261"/>
                </a:cubicBezTo>
                <a:cubicBezTo>
                  <a:pt x="689" y="256"/>
                  <a:pt x="690" y="253"/>
                  <a:pt x="691" y="250"/>
                </a:cubicBezTo>
                <a:cubicBezTo>
                  <a:pt x="691" y="250"/>
                  <a:pt x="691" y="250"/>
                  <a:pt x="691" y="250"/>
                </a:cubicBezTo>
                <a:cubicBezTo>
                  <a:pt x="693" y="243"/>
                  <a:pt x="693" y="243"/>
                  <a:pt x="693" y="243"/>
                </a:cubicBezTo>
                <a:cubicBezTo>
                  <a:pt x="693" y="241"/>
                  <a:pt x="694" y="239"/>
                  <a:pt x="694" y="237"/>
                </a:cubicBezTo>
                <a:cubicBezTo>
                  <a:pt x="697" y="226"/>
                  <a:pt x="697" y="224"/>
                  <a:pt x="695" y="219"/>
                </a:cubicBezTo>
                <a:cubicBezTo>
                  <a:pt x="694" y="217"/>
                  <a:pt x="694" y="215"/>
                  <a:pt x="694" y="212"/>
                </a:cubicBezTo>
                <a:cubicBezTo>
                  <a:pt x="695" y="211"/>
                  <a:pt x="695" y="211"/>
                  <a:pt x="695" y="210"/>
                </a:cubicBezTo>
                <a:cubicBezTo>
                  <a:pt x="692" y="210"/>
                  <a:pt x="688" y="210"/>
                  <a:pt x="684" y="210"/>
                </a:cubicBezTo>
                <a:cubicBezTo>
                  <a:pt x="681" y="211"/>
                  <a:pt x="678" y="211"/>
                  <a:pt x="674" y="211"/>
                </a:cubicBezTo>
                <a:cubicBezTo>
                  <a:pt x="661" y="213"/>
                  <a:pt x="653" y="216"/>
                  <a:pt x="648" y="218"/>
                </a:cubicBezTo>
                <a:cubicBezTo>
                  <a:pt x="645" y="220"/>
                  <a:pt x="642" y="221"/>
                  <a:pt x="640" y="221"/>
                </a:cubicBezTo>
                <a:cubicBezTo>
                  <a:pt x="634" y="221"/>
                  <a:pt x="631" y="217"/>
                  <a:pt x="626" y="208"/>
                </a:cubicBezTo>
                <a:cubicBezTo>
                  <a:pt x="620" y="196"/>
                  <a:pt x="618" y="186"/>
                  <a:pt x="618" y="182"/>
                </a:cubicBezTo>
                <a:cubicBezTo>
                  <a:pt x="618" y="182"/>
                  <a:pt x="618" y="182"/>
                  <a:pt x="618" y="181"/>
                </a:cubicBezTo>
                <a:cubicBezTo>
                  <a:pt x="617" y="182"/>
                  <a:pt x="617" y="182"/>
                  <a:pt x="616" y="182"/>
                </a:cubicBezTo>
                <a:cubicBezTo>
                  <a:pt x="613" y="184"/>
                  <a:pt x="613" y="185"/>
                  <a:pt x="613" y="185"/>
                </a:cubicBezTo>
                <a:cubicBezTo>
                  <a:pt x="611" y="190"/>
                  <a:pt x="609" y="192"/>
                  <a:pt x="594" y="196"/>
                </a:cubicBezTo>
                <a:cubicBezTo>
                  <a:pt x="585" y="199"/>
                  <a:pt x="581" y="204"/>
                  <a:pt x="578" y="208"/>
                </a:cubicBezTo>
                <a:cubicBezTo>
                  <a:pt x="576" y="211"/>
                  <a:pt x="573" y="214"/>
                  <a:pt x="569" y="214"/>
                </a:cubicBezTo>
                <a:cubicBezTo>
                  <a:pt x="565" y="214"/>
                  <a:pt x="561" y="211"/>
                  <a:pt x="555" y="205"/>
                </a:cubicBezTo>
                <a:cubicBezTo>
                  <a:pt x="549" y="199"/>
                  <a:pt x="545" y="193"/>
                  <a:pt x="542" y="189"/>
                </a:cubicBezTo>
                <a:cubicBezTo>
                  <a:pt x="542" y="188"/>
                  <a:pt x="541" y="187"/>
                  <a:pt x="541" y="187"/>
                </a:cubicBezTo>
                <a:cubicBezTo>
                  <a:pt x="538" y="182"/>
                  <a:pt x="536" y="180"/>
                  <a:pt x="531" y="180"/>
                </a:cubicBezTo>
                <a:cubicBezTo>
                  <a:pt x="529" y="180"/>
                  <a:pt x="527" y="180"/>
                  <a:pt x="525" y="181"/>
                </a:cubicBezTo>
                <a:cubicBezTo>
                  <a:pt x="517" y="182"/>
                  <a:pt x="513" y="186"/>
                  <a:pt x="509" y="189"/>
                </a:cubicBezTo>
                <a:cubicBezTo>
                  <a:pt x="507" y="192"/>
                  <a:pt x="504" y="194"/>
                  <a:pt x="500" y="194"/>
                </a:cubicBezTo>
                <a:cubicBezTo>
                  <a:pt x="497" y="194"/>
                  <a:pt x="495" y="194"/>
                  <a:pt x="492" y="192"/>
                </a:cubicBezTo>
                <a:cubicBezTo>
                  <a:pt x="488" y="190"/>
                  <a:pt x="487" y="190"/>
                  <a:pt x="486" y="189"/>
                </a:cubicBezTo>
                <a:cubicBezTo>
                  <a:pt x="483" y="189"/>
                  <a:pt x="480" y="188"/>
                  <a:pt x="466" y="179"/>
                </a:cubicBezTo>
                <a:cubicBezTo>
                  <a:pt x="445" y="166"/>
                  <a:pt x="441" y="165"/>
                  <a:pt x="430" y="162"/>
                </a:cubicBezTo>
                <a:cubicBezTo>
                  <a:pt x="426" y="161"/>
                  <a:pt x="426" y="161"/>
                  <a:pt x="426" y="161"/>
                </a:cubicBezTo>
                <a:cubicBezTo>
                  <a:pt x="424" y="160"/>
                  <a:pt x="422" y="160"/>
                  <a:pt x="421" y="160"/>
                </a:cubicBezTo>
                <a:cubicBezTo>
                  <a:pt x="420" y="160"/>
                  <a:pt x="419" y="160"/>
                  <a:pt x="418" y="161"/>
                </a:cubicBezTo>
                <a:cubicBezTo>
                  <a:pt x="417" y="162"/>
                  <a:pt x="415" y="163"/>
                  <a:pt x="412" y="163"/>
                </a:cubicBezTo>
                <a:cubicBezTo>
                  <a:pt x="409" y="163"/>
                  <a:pt x="406" y="162"/>
                  <a:pt x="402" y="161"/>
                </a:cubicBezTo>
                <a:cubicBezTo>
                  <a:pt x="398" y="159"/>
                  <a:pt x="393" y="161"/>
                  <a:pt x="389" y="163"/>
                </a:cubicBezTo>
                <a:cubicBezTo>
                  <a:pt x="386" y="165"/>
                  <a:pt x="383" y="167"/>
                  <a:pt x="380" y="167"/>
                </a:cubicBezTo>
                <a:cubicBezTo>
                  <a:pt x="380" y="167"/>
                  <a:pt x="380" y="167"/>
                  <a:pt x="380" y="167"/>
                </a:cubicBezTo>
                <a:cubicBezTo>
                  <a:pt x="371" y="167"/>
                  <a:pt x="369" y="155"/>
                  <a:pt x="367" y="142"/>
                </a:cubicBezTo>
                <a:cubicBezTo>
                  <a:pt x="367" y="141"/>
                  <a:pt x="367" y="140"/>
                  <a:pt x="367" y="139"/>
                </a:cubicBezTo>
                <a:cubicBezTo>
                  <a:pt x="363" y="104"/>
                  <a:pt x="362" y="90"/>
                  <a:pt x="361" y="70"/>
                </a:cubicBezTo>
                <a:cubicBezTo>
                  <a:pt x="360" y="55"/>
                  <a:pt x="360" y="55"/>
                  <a:pt x="360" y="55"/>
                </a:cubicBezTo>
                <a:cubicBezTo>
                  <a:pt x="358" y="40"/>
                  <a:pt x="359" y="29"/>
                  <a:pt x="360" y="21"/>
                </a:cubicBezTo>
                <a:cubicBezTo>
                  <a:pt x="360" y="19"/>
                  <a:pt x="360" y="15"/>
                  <a:pt x="360" y="13"/>
                </a:cubicBezTo>
                <a:cubicBezTo>
                  <a:pt x="352" y="13"/>
                  <a:pt x="328" y="11"/>
                  <a:pt x="311" y="7"/>
                </a:cubicBezTo>
                <a:cubicBezTo>
                  <a:pt x="306" y="6"/>
                  <a:pt x="302" y="5"/>
                  <a:pt x="298" y="5"/>
                </a:cubicBezTo>
                <a:cubicBezTo>
                  <a:pt x="292" y="4"/>
                  <a:pt x="286" y="4"/>
                  <a:pt x="281" y="4"/>
                </a:cubicBezTo>
                <a:cubicBezTo>
                  <a:pt x="278" y="4"/>
                  <a:pt x="274" y="4"/>
                  <a:pt x="271" y="3"/>
                </a:cubicBezTo>
                <a:cubicBezTo>
                  <a:pt x="260" y="3"/>
                  <a:pt x="239" y="1"/>
                  <a:pt x="230" y="0"/>
                </a:cubicBezTo>
                <a:cubicBezTo>
                  <a:pt x="217" y="130"/>
                  <a:pt x="201" y="285"/>
                  <a:pt x="198" y="294"/>
                </a:cubicBezTo>
                <a:cubicBezTo>
                  <a:pt x="197" y="295"/>
                  <a:pt x="197" y="295"/>
                  <a:pt x="196" y="296"/>
                </a:cubicBezTo>
                <a:cubicBezTo>
                  <a:pt x="194" y="298"/>
                  <a:pt x="189" y="299"/>
                  <a:pt x="173" y="299"/>
                </a:cubicBezTo>
                <a:cubicBezTo>
                  <a:pt x="127" y="299"/>
                  <a:pt x="21" y="288"/>
                  <a:pt x="0" y="285"/>
                </a:cubicBezTo>
                <a:cubicBezTo>
                  <a:pt x="1" y="287"/>
                  <a:pt x="2" y="290"/>
                  <a:pt x="7" y="294"/>
                </a:cubicBezTo>
                <a:cubicBezTo>
                  <a:pt x="16" y="300"/>
                  <a:pt x="18" y="303"/>
                  <a:pt x="22" y="307"/>
                </a:cubicBezTo>
                <a:cubicBezTo>
                  <a:pt x="24" y="310"/>
                  <a:pt x="26" y="312"/>
                  <a:pt x="32" y="317"/>
                </a:cubicBezTo>
                <a:cubicBezTo>
                  <a:pt x="36" y="321"/>
                  <a:pt x="39" y="324"/>
                  <a:pt x="41" y="326"/>
                </a:cubicBezTo>
                <a:cubicBezTo>
                  <a:pt x="45" y="330"/>
                  <a:pt x="47" y="333"/>
                  <a:pt x="57" y="338"/>
                </a:cubicBezTo>
                <a:cubicBezTo>
                  <a:pt x="60" y="340"/>
                  <a:pt x="63" y="341"/>
                  <a:pt x="65" y="342"/>
                </a:cubicBezTo>
                <a:cubicBezTo>
                  <a:pt x="76" y="348"/>
                  <a:pt x="79" y="350"/>
                  <a:pt x="83" y="356"/>
                </a:cubicBezTo>
                <a:cubicBezTo>
                  <a:pt x="86" y="361"/>
                  <a:pt x="86" y="363"/>
                  <a:pt x="87" y="368"/>
                </a:cubicBezTo>
                <a:cubicBezTo>
                  <a:pt x="87" y="371"/>
                  <a:pt x="88" y="375"/>
                  <a:pt x="89" y="381"/>
                </a:cubicBezTo>
                <a:cubicBezTo>
                  <a:pt x="90" y="388"/>
                  <a:pt x="90" y="394"/>
                  <a:pt x="89" y="400"/>
                </a:cubicBezTo>
                <a:cubicBezTo>
                  <a:pt x="89" y="409"/>
                  <a:pt x="88" y="416"/>
                  <a:pt x="94" y="427"/>
                </a:cubicBezTo>
                <a:cubicBezTo>
                  <a:pt x="99" y="436"/>
                  <a:pt x="99" y="442"/>
                  <a:pt x="99" y="447"/>
                </a:cubicBezTo>
                <a:cubicBezTo>
                  <a:pt x="100" y="451"/>
                  <a:pt x="100" y="453"/>
                  <a:pt x="118" y="458"/>
                </a:cubicBezTo>
                <a:cubicBezTo>
                  <a:pt x="132" y="461"/>
                  <a:pt x="139" y="462"/>
                  <a:pt x="145" y="462"/>
                </a:cubicBezTo>
                <a:cubicBezTo>
                  <a:pt x="152" y="463"/>
                  <a:pt x="155" y="463"/>
                  <a:pt x="160" y="471"/>
                </a:cubicBezTo>
                <a:cubicBezTo>
                  <a:pt x="164" y="475"/>
                  <a:pt x="164" y="482"/>
                  <a:pt x="164" y="487"/>
                </a:cubicBezTo>
                <a:cubicBezTo>
                  <a:pt x="164" y="486"/>
                  <a:pt x="164" y="486"/>
                  <a:pt x="165" y="486"/>
                </a:cubicBezTo>
                <a:cubicBezTo>
                  <a:pt x="169" y="481"/>
                  <a:pt x="172" y="476"/>
                  <a:pt x="174" y="472"/>
                </a:cubicBezTo>
                <a:cubicBezTo>
                  <a:pt x="178" y="464"/>
                  <a:pt x="183" y="456"/>
                  <a:pt x="198" y="446"/>
                </a:cubicBezTo>
                <a:cubicBezTo>
                  <a:pt x="206" y="442"/>
                  <a:pt x="206" y="438"/>
                  <a:pt x="206" y="434"/>
                </a:cubicBezTo>
                <a:cubicBezTo>
                  <a:pt x="206" y="431"/>
                  <a:pt x="206" y="424"/>
                  <a:pt x="213" y="424"/>
                </a:cubicBezTo>
                <a:cubicBezTo>
                  <a:pt x="217" y="424"/>
                  <a:pt x="222" y="426"/>
                  <a:pt x="236" y="432"/>
                </a:cubicBezTo>
                <a:cubicBezTo>
                  <a:pt x="251" y="439"/>
                  <a:pt x="261" y="442"/>
                  <a:pt x="268" y="444"/>
                </a:cubicBezTo>
                <a:cubicBezTo>
                  <a:pt x="281" y="447"/>
                  <a:pt x="286" y="449"/>
                  <a:pt x="297" y="468"/>
                </a:cubicBezTo>
                <a:cubicBezTo>
                  <a:pt x="308" y="488"/>
                  <a:pt x="309" y="492"/>
                  <a:pt x="312" y="501"/>
                </a:cubicBezTo>
                <a:cubicBezTo>
                  <a:pt x="313" y="506"/>
                  <a:pt x="315" y="512"/>
                  <a:pt x="319" y="522"/>
                </a:cubicBezTo>
                <a:cubicBezTo>
                  <a:pt x="324" y="536"/>
                  <a:pt x="322" y="545"/>
                  <a:pt x="321" y="550"/>
                </a:cubicBezTo>
                <a:cubicBezTo>
                  <a:pt x="321" y="551"/>
                  <a:pt x="321" y="552"/>
                  <a:pt x="321" y="552"/>
                </a:cubicBezTo>
                <a:cubicBezTo>
                  <a:pt x="324" y="554"/>
                  <a:pt x="333" y="555"/>
                  <a:pt x="337" y="556"/>
                </a:cubicBezTo>
                <a:cubicBezTo>
                  <a:pt x="342" y="557"/>
                  <a:pt x="347" y="557"/>
                  <a:pt x="351" y="557"/>
                </a:cubicBezTo>
                <a:cubicBezTo>
                  <a:pt x="356" y="557"/>
                  <a:pt x="360" y="556"/>
                  <a:pt x="363" y="556"/>
                </a:cubicBezTo>
                <a:cubicBezTo>
                  <a:pt x="365" y="556"/>
                  <a:pt x="367" y="555"/>
                  <a:pt x="368" y="555"/>
                </a:cubicBezTo>
                <a:cubicBezTo>
                  <a:pt x="376" y="555"/>
                  <a:pt x="377" y="563"/>
                  <a:pt x="378" y="573"/>
                </a:cubicBezTo>
                <a:cubicBezTo>
                  <a:pt x="379" y="581"/>
                  <a:pt x="380" y="583"/>
                  <a:pt x="380" y="584"/>
                </a:cubicBezTo>
                <a:cubicBezTo>
                  <a:pt x="380" y="585"/>
                  <a:pt x="381" y="587"/>
                  <a:pt x="383" y="604"/>
                </a:cubicBezTo>
                <a:cubicBezTo>
                  <a:pt x="385" y="618"/>
                  <a:pt x="385" y="627"/>
                  <a:pt x="385" y="633"/>
                </a:cubicBezTo>
                <a:cubicBezTo>
                  <a:pt x="385" y="641"/>
                  <a:pt x="385" y="642"/>
                  <a:pt x="389" y="646"/>
                </a:cubicBezTo>
                <a:cubicBezTo>
                  <a:pt x="390" y="647"/>
                  <a:pt x="391" y="648"/>
                  <a:pt x="392" y="650"/>
                </a:cubicBezTo>
                <a:cubicBezTo>
                  <a:pt x="395" y="652"/>
                  <a:pt x="399" y="654"/>
                  <a:pt x="404" y="656"/>
                </a:cubicBezTo>
                <a:cubicBezTo>
                  <a:pt x="421" y="665"/>
                  <a:pt x="426" y="667"/>
                  <a:pt x="429" y="668"/>
                </a:cubicBezTo>
                <a:cubicBezTo>
                  <a:pt x="433" y="670"/>
                  <a:pt x="434" y="671"/>
                  <a:pt x="447" y="679"/>
                </a:cubicBezTo>
                <a:cubicBezTo>
                  <a:pt x="458" y="686"/>
                  <a:pt x="461" y="690"/>
                  <a:pt x="463" y="693"/>
                </a:cubicBezTo>
                <a:cubicBezTo>
                  <a:pt x="464" y="695"/>
                  <a:pt x="465" y="696"/>
                  <a:pt x="482" y="699"/>
                </a:cubicBezTo>
                <a:cubicBezTo>
                  <a:pt x="497" y="702"/>
                  <a:pt x="505" y="707"/>
                  <a:pt x="509" y="710"/>
                </a:cubicBezTo>
                <a:cubicBezTo>
                  <a:pt x="510" y="711"/>
                  <a:pt x="511" y="711"/>
                  <a:pt x="511" y="711"/>
                </a:cubicBezTo>
                <a:cubicBezTo>
                  <a:pt x="511" y="711"/>
                  <a:pt x="511" y="710"/>
                  <a:pt x="511" y="710"/>
                </a:cubicBezTo>
                <a:cubicBezTo>
                  <a:pt x="513" y="703"/>
                  <a:pt x="516" y="702"/>
                  <a:pt x="517" y="702"/>
                </a:cubicBezTo>
                <a:cubicBezTo>
                  <a:pt x="518" y="702"/>
                  <a:pt x="518" y="702"/>
                  <a:pt x="518" y="702"/>
                </a:cubicBezTo>
                <a:cubicBezTo>
                  <a:pt x="517" y="696"/>
                  <a:pt x="515" y="689"/>
                  <a:pt x="515" y="686"/>
                </a:cubicBezTo>
                <a:cubicBezTo>
                  <a:pt x="509" y="661"/>
                  <a:pt x="502" y="648"/>
                  <a:pt x="498" y="640"/>
                </a:cubicBezTo>
                <a:cubicBezTo>
                  <a:pt x="490" y="626"/>
                  <a:pt x="489" y="620"/>
                  <a:pt x="501" y="600"/>
                </a:cubicBezTo>
                <a:cubicBezTo>
                  <a:pt x="509" y="589"/>
                  <a:pt x="511" y="583"/>
                  <a:pt x="513" y="579"/>
                </a:cubicBezTo>
                <a:cubicBezTo>
                  <a:pt x="517" y="573"/>
                  <a:pt x="518" y="571"/>
                  <a:pt x="530" y="559"/>
                </a:cubicBezTo>
                <a:cubicBezTo>
                  <a:pt x="540" y="550"/>
                  <a:pt x="546" y="544"/>
                  <a:pt x="550" y="540"/>
                </a:cubicBezTo>
                <a:cubicBezTo>
                  <a:pt x="551" y="539"/>
                  <a:pt x="552" y="538"/>
                  <a:pt x="552" y="537"/>
                </a:cubicBezTo>
                <a:cubicBezTo>
                  <a:pt x="543" y="527"/>
                  <a:pt x="539" y="522"/>
                  <a:pt x="540" y="516"/>
                </a:cubicBezTo>
                <a:cubicBezTo>
                  <a:pt x="541" y="515"/>
                  <a:pt x="542" y="512"/>
                  <a:pt x="547" y="512"/>
                </a:cubicBezTo>
                <a:cubicBezTo>
                  <a:pt x="554" y="512"/>
                  <a:pt x="554" y="512"/>
                  <a:pt x="554" y="512"/>
                </a:cubicBezTo>
                <a:cubicBezTo>
                  <a:pt x="567" y="512"/>
                  <a:pt x="577" y="513"/>
                  <a:pt x="582" y="518"/>
                </a:cubicBezTo>
                <a:cubicBezTo>
                  <a:pt x="585" y="522"/>
                  <a:pt x="584" y="526"/>
                  <a:pt x="583" y="530"/>
                </a:cubicBezTo>
                <a:cubicBezTo>
                  <a:pt x="585" y="529"/>
                  <a:pt x="587" y="528"/>
                  <a:pt x="590" y="526"/>
                </a:cubicBezTo>
                <a:cubicBezTo>
                  <a:pt x="621" y="503"/>
                  <a:pt x="626" y="498"/>
                  <a:pt x="626" y="498"/>
                </a:cubicBezTo>
                <a:cubicBezTo>
                  <a:pt x="627" y="498"/>
                  <a:pt x="633" y="492"/>
                  <a:pt x="632" y="486"/>
                </a:cubicBezTo>
                <a:cubicBezTo>
                  <a:pt x="632" y="478"/>
                  <a:pt x="628" y="464"/>
                  <a:pt x="626" y="459"/>
                </a:cubicBezTo>
                <a:cubicBezTo>
                  <a:pt x="624" y="456"/>
                  <a:pt x="622" y="453"/>
                  <a:pt x="624" y="450"/>
                </a:cubicBezTo>
                <a:cubicBezTo>
                  <a:pt x="624" y="447"/>
                  <a:pt x="626" y="446"/>
                  <a:pt x="628" y="446"/>
                </a:cubicBezTo>
                <a:cubicBezTo>
                  <a:pt x="630" y="446"/>
                  <a:pt x="632" y="447"/>
                  <a:pt x="644" y="456"/>
                </a:cubicBezTo>
                <a:cubicBezTo>
                  <a:pt x="655" y="465"/>
                  <a:pt x="657" y="470"/>
                  <a:pt x="658" y="473"/>
                </a:cubicBezTo>
                <a:cubicBezTo>
                  <a:pt x="658" y="473"/>
                  <a:pt x="659" y="474"/>
                  <a:pt x="659" y="474"/>
                </a:cubicBezTo>
                <a:cubicBezTo>
                  <a:pt x="659" y="474"/>
                  <a:pt x="662" y="475"/>
                  <a:pt x="667" y="475"/>
                </a:cubicBezTo>
                <a:cubicBezTo>
                  <a:pt x="670" y="476"/>
                  <a:pt x="673" y="476"/>
                  <a:pt x="676" y="476"/>
                </a:cubicBezTo>
                <a:cubicBezTo>
                  <a:pt x="690" y="476"/>
                  <a:pt x="698" y="472"/>
                  <a:pt x="703" y="463"/>
                </a:cubicBezTo>
                <a:cubicBezTo>
                  <a:pt x="705" y="458"/>
                  <a:pt x="708" y="455"/>
                  <a:pt x="711" y="45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2" name="Freeform 11"/>
          <p:cNvSpPr>
            <a:spLocks/>
          </p:cNvSpPr>
          <p:nvPr/>
        </p:nvSpPr>
        <p:spPr bwMode="auto">
          <a:xfrm>
            <a:off x="4303482" y="9037458"/>
            <a:ext cx="1293614" cy="1317232"/>
          </a:xfrm>
          <a:custGeom>
            <a:avLst/>
            <a:gdLst>
              <a:gd name="T0" fmla="*/ 130 w 359"/>
              <a:gd name="T1" fmla="*/ 346 h 365"/>
              <a:gd name="T2" fmla="*/ 132 w 359"/>
              <a:gd name="T3" fmla="*/ 346 h 365"/>
              <a:gd name="T4" fmla="*/ 308 w 359"/>
              <a:gd name="T5" fmla="*/ 361 h 365"/>
              <a:gd name="T6" fmla="*/ 326 w 359"/>
              <a:gd name="T7" fmla="*/ 360 h 365"/>
              <a:gd name="T8" fmla="*/ 357 w 359"/>
              <a:gd name="T9" fmla="*/ 66 h 365"/>
              <a:gd name="T10" fmla="*/ 359 w 359"/>
              <a:gd name="T11" fmla="*/ 40 h 365"/>
              <a:gd name="T12" fmla="*/ 318 w 359"/>
              <a:gd name="T13" fmla="*/ 37 h 365"/>
              <a:gd name="T14" fmla="*/ 318 w 359"/>
              <a:gd name="T15" fmla="*/ 37 h 365"/>
              <a:gd name="T16" fmla="*/ 308 w 359"/>
              <a:gd name="T17" fmla="*/ 36 h 365"/>
              <a:gd name="T18" fmla="*/ 306 w 359"/>
              <a:gd name="T19" fmla="*/ 36 h 365"/>
              <a:gd name="T20" fmla="*/ 297 w 359"/>
              <a:gd name="T21" fmla="*/ 35 h 365"/>
              <a:gd name="T22" fmla="*/ 294 w 359"/>
              <a:gd name="T23" fmla="*/ 35 h 365"/>
              <a:gd name="T24" fmla="*/ 285 w 359"/>
              <a:gd name="T25" fmla="*/ 34 h 365"/>
              <a:gd name="T26" fmla="*/ 282 w 359"/>
              <a:gd name="T27" fmla="*/ 34 h 365"/>
              <a:gd name="T28" fmla="*/ 273 w 359"/>
              <a:gd name="T29" fmla="*/ 33 h 365"/>
              <a:gd name="T30" fmla="*/ 270 w 359"/>
              <a:gd name="T31" fmla="*/ 32 h 365"/>
              <a:gd name="T32" fmla="*/ 261 w 359"/>
              <a:gd name="T33" fmla="*/ 32 h 365"/>
              <a:gd name="T34" fmla="*/ 258 w 359"/>
              <a:gd name="T35" fmla="*/ 31 h 365"/>
              <a:gd name="T36" fmla="*/ 250 w 359"/>
              <a:gd name="T37" fmla="*/ 30 h 365"/>
              <a:gd name="T38" fmla="*/ 246 w 359"/>
              <a:gd name="T39" fmla="*/ 30 h 365"/>
              <a:gd name="T40" fmla="*/ 238 w 359"/>
              <a:gd name="T41" fmla="*/ 29 h 365"/>
              <a:gd name="T42" fmla="*/ 235 w 359"/>
              <a:gd name="T43" fmla="*/ 28 h 365"/>
              <a:gd name="T44" fmla="*/ 226 w 359"/>
              <a:gd name="T45" fmla="*/ 27 h 365"/>
              <a:gd name="T46" fmla="*/ 222 w 359"/>
              <a:gd name="T47" fmla="*/ 27 h 365"/>
              <a:gd name="T48" fmla="*/ 214 w 359"/>
              <a:gd name="T49" fmla="*/ 26 h 365"/>
              <a:gd name="T50" fmla="*/ 210 w 359"/>
              <a:gd name="T51" fmla="*/ 25 h 365"/>
              <a:gd name="T52" fmla="*/ 201 w 359"/>
              <a:gd name="T53" fmla="*/ 24 h 365"/>
              <a:gd name="T54" fmla="*/ 198 w 359"/>
              <a:gd name="T55" fmla="*/ 23 h 365"/>
              <a:gd name="T56" fmla="*/ 189 w 359"/>
              <a:gd name="T57" fmla="*/ 22 h 365"/>
              <a:gd name="T58" fmla="*/ 186 w 359"/>
              <a:gd name="T59" fmla="*/ 22 h 365"/>
              <a:gd name="T60" fmla="*/ 178 w 359"/>
              <a:gd name="T61" fmla="*/ 21 h 365"/>
              <a:gd name="T62" fmla="*/ 175 w 359"/>
              <a:gd name="T63" fmla="*/ 20 h 365"/>
              <a:gd name="T64" fmla="*/ 167 w 359"/>
              <a:gd name="T65" fmla="*/ 19 h 365"/>
              <a:gd name="T66" fmla="*/ 165 w 359"/>
              <a:gd name="T67" fmla="*/ 19 h 365"/>
              <a:gd name="T68" fmla="*/ 155 w 359"/>
              <a:gd name="T69" fmla="*/ 17 h 365"/>
              <a:gd name="T70" fmla="*/ 154 w 359"/>
              <a:gd name="T71" fmla="*/ 17 h 365"/>
              <a:gd name="T72" fmla="*/ 144 w 359"/>
              <a:gd name="T73" fmla="*/ 15 h 365"/>
              <a:gd name="T74" fmla="*/ 143 w 359"/>
              <a:gd name="T75" fmla="*/ 15 h 365"/>
              <a:gd name="T76" fmla="*/ 133 w 359"/>
              <a:gd name="T77" fmla="*/ 14 h 365"/>
              <a:gd name="T78" fmla="*/ 132 w 359"/>
              <a:gd name="T79" fmla="*/ 14 h 365"/>
              <a:gd name="T80" fmla="*/ 123 w 359"/>
              <a:gd name="T81" fmla="*/ 12 h 365"/>
              <a:gd name="T82" fmla="*/ 123 w 359"/>
              <a:gd name="T83" fmla="*/ 12 h 365"/>
              <a:gd name="T84" fmla="*/ 52 w 359"/>
              <a:gd name="T85" fmla="*/ 0 h 365"/>
              <a:gd name="T86" fmla="*/ 51 w 359"/>
              <a:gd name="T87" fmla="*/ 1 h 365"/>
              <a:gd name="T88" fmla="*/ 51 w 359"/>
              <a:gd name="T89" fmla="*/ 0 h 365"/>
              <a:gd name="T90" fmla="*/ 47 w 359"/>
              <a:gd name="T91" fmla="*/ 29 h 365"/>
              <a:gd name="T92" fmla="*/ 0 w 359"/>
              <a:gd name="T93" fmla="*/ 365 h 365"/>
              <a:gd name="T94" fmla="*/ 36 w 359"/>
              <a:gd name="T95" fmla="*/ 361 h 365"/>
              <a:gd name="T96" fmla="*/ 36 w 359"/>
              <a:gd name="T97" fmla="*/ 337 h 365"/>
              <a:gd name="T98" fmla="*/ 130 w 359"/>
              <a:gd name="T99" fmla="*/ 346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9" h="365">
                <a:moveTo>
                  <a:pt x="130" y="346"/>
                </a:moveTo>
                <a:cubicBezTo>
                  <a:pt x="132" y="346"/>
                  <a:pt x="132" y="346"/>
                  <a:pt x="132" y="346"/>
                </a:cubicBezTo>
                <a:cubicBezTo>
                  <a:pt x="133" y="347"/>
                  <a:pt x="258" y="361"/>
                  <a:pt x="308" y="361"/>
                </a:cubicBezTo>
                <a:cubicBezTo>
                  <a:pt x="320" y="361"/>
                  <a:pt x="324" y="360"/>
                  <a:pt x="326" y="360"/>
                </a:cubicBezTo>
                <a:cubicBezTo>
                  <a:pt x="329" y="345"/>
                  <a:pt x="340" y="234"/>
                  <a:pt x="357" y="66"/>
                </a:cubicBezTo>
                <a:cubicBezTo>
                  <a:pt x="359" y="40"/>
                  <a:pt x="359" y="40"/>
                  <a:pt x="359" y="40"/>
                </a:cubicBezTo>
                <a:cubicBezTo>
                  <a:pt x="347" y="39"/>
                  <a:pt x="333" y="38"/>
                  <a:pt x="318" y="37"/>
                </a:cubicBezTo>
                <a:cubicBezTo>
                  <a:pt x="318" y="37"/>
                  <a:pt x="318" y="37"/>
                  <a:pt x="318" y="37"/>
                </a:cubicBezTo>
                <a:cubicBezTo>
                  <a:pt x="315" y="37"/>
                  <a:pt x="311" y="37"/>
                  <a:pt x="308" y="36"/>
                </a:cubicBezTo>
                <a:cubicBezTo>
                  <a:pt x="307" y="36"/>
                  <a:pt x="307" y="36"/>
                  <a:pt x="306" y="36"/>
                </a:cubicBezTo>
                <a:cubicBezTo>
                  <a:pt x="303" y="36"/>
                  <a:pt x="300" y="36"/>
                  <a:pt x="297" y="35"/>
                </a:cubicBezTo>
                <a:cubicBezTo>
                  <a:pt x="296" y="35"/>
                  <a:pt x="295" y="35"/>
                  <a:pt x="294" y="35"/>
                </a:cubicBezTo>
                <a:cubicBezTo>
                  <a:pt x="291" y="35"/>
                  <a:pt x="288" y="34"/>
                  <a:pt x="285" y="34"/>
                </a:cubicBezTo>
                <a:cubicBezTo>
                  <a:pt x="284" y="34"/>
                  <a:pt x="283" y="34"/>
                  <a:pt x="282" y="34"/>
                </a:cubicBezTo>
                <a:cubicBezTo>
                  <a:pt x="279" y="34"/>
                  <a:pt x="276" y="33"/>
                  <a:pt x="273" y="33"/>
                </a:cubicBezTo>
                <a:cubicBezTo>
                  <a:pt x="272" y="33"/>
                  <a:pt x="271" y="33"/>
                  <a:pt x="270" y="32"/>
                </a:cubicBezTo>
                <a:cubicBezTo>
                  <a:pt x="267" y="32"/>
                  <a:pt x="264" y="32"/>
                  <a:pt x="261" y="32"/>
                </a:cubicBezTo>
                <a:cubicBezTo>
                  <a:pt x="260" y="31"/>
                  <a:pt x="259" y="31"/>
                  <a:pt x="258" y="31"/>
                </a:cubicBezTo>
                <a:cubicBezTo>
                  <a:pt x="255" y="31"/>
                  <a:pt x="253" y="30"/>
                  <a:pt x="250" y="30"/>
                </a:cubicBezTo>
                <a:cubicBezTo>
                  <a:pt x="249" y="30"/>
                  <a:pt x="247" y="30"/>
                  <a:pt x="246" y="30"/>
                </a:cubicBezTo>
                <a:cubicBezTo>
                  <a:pt x="243" y="29"/>
                  <a:pt x="241" y="29"/>
                  <a:pt x="238" y="29"/>
                </a:cubicBezTo>
                <a:cubicBezTo>
                  <a:pt x="237" y="29"/>
                  <a:pt x="236" y="28"/>
                  <a:pt x="235" y="28"/>
                </a:cubicBezTo>
                <a:cubicBezTo>
                  <a:pt x="232" y="28"/>
                  <a:pt x="229" y="28"/>
                  <a:pt x="226" y="27"/>
                </a:cubicBezTo>
                <a:cubicBezTo>
                  <a:pt x="225" y="27"/>
                  <a:pt x="223" y="27"/>
                  <a:pt x="222" y="27"/>
                </a:cubicBezTo>
                <a:cubicBezTo>
                  <a:pt x="219" y="26"/>
                  <a:pt x="217" y="26"/>
                  <a:pt x="214" y="26"/>
                </a:cubicBezTo>
                <a:cubicBezTo>
                  <a:pt x="212" y="25"/>
                  <a:pt x="211" y="25"/>
                  <a:pt x="210" y="25"/>
                </a:cubicBezTo>
                <a:cubicBezTo>
                  <a:pt x="207" y="25"/>
                  <a:pt x="204" y="24"/>
                  <a:pt x="201" y="24"/>
                </a:cubicBezTo>
                <a:cubicBezTo>
                  <a:pt x="200" y="24"/>
                  <a:pt x="199" y="24"/>
                  <a:pt x="198" y="23"/>
                </a:cubicBezTo>
                <a:cubicBezTo>
                  <a:pt x="195" y="23"/>
                  <a:pt x="192" y="23"/>
                  <a:pt x="189" y="22"/>
                </a:cubicBezTo>
                <a:cubicBezTo>
                  <a:pt x="188" y="22"/>
                  <a:pt x="187" y="22"/>
                  <a:pt x="186" y="22"/>
                </a:cubicBezTo>
                <a:cubicBezTo>
                  <a:pt x="183" y="21"/>
                  <a:pt x="181" y="21"/>
                  <a:pt x="178" y="21"/>
                </a:cubicBezTo>
                <a:cubicBezTo>
                  <a:pt x="177" y="20"/>
                  <a:pt x="176" y="20"/>
                  <a:pt x="175" y="20"/>
                </a:cubicBezTo>
                <a:cubicBezTo>
                  <a:pt x="172" y="20"/>
                  <a:pt x="169" y="19"/>
                  <a:pt x="167" y="19"/>
                </a:cubicBezTo>
                <a:cubicBezTo>
                  <a:pt x="166" y="19"/>
                  <a:pt x="165" y="19"/>
                  <a:pt x="165" y="19"/>
                </a:cubicBezTo>
                <a:cubicBezTo>
                  <a:pt x="161" y="18"/>
                  <a:pt x="158" y="18"/>
                  <a:pt x="155" y="17"/>
                </a:cubicBezTo>
                <a:cubicBezTo>
                  <a:pt x="155" y="17"/>
                  <a:pt x="154" y="17"/>
                  <a:pt x="154" y="17"/>
                </a:cubicBezTo>
                <a:cubicBezTo>
                  <a:pt x="150" y="16"/>
                  <a:pt x="147" y="16"/>
                  <a:pt x="144" y="15"/>
                </a:cubicBezTo>
                <a:cubicBezTo>
                  <a:pt x="144" y="15"/>
                  <a:pt x="143" y="15"/>
                  <a:pt x="143" y="15"/>
                </a:cubicBezTo>
                <a:cubicBezTo>
                  <a:pt x="140" y="15"/>
                  <a:pt x="136" y="14"/>
                  <a:pt x="133" y="14"/>
                </a:cubicBezTo>
                <a:cubicBezTo>
                  <a:pt x="133" y="14"/>
                  <a:pt x="133" y="14"/>
                  <a:pt x="132" y="14"/>
                </a:cubicBezTo>
                <a:cubicBezTo>
                  <a:pt x="129" y="13"/>
                  <a:pt x="126" y="13"/>
                  <a:pt x="123" y="12"/>
                </a:cubicBezTo>
                <a:cubicBezTo>
                  <a:pt x="123" y="12"/>
                  <a:pt x="123" y="12"/>
                  <a:pt x="123" y="12"/>
                </a:cubicBezTo>
                <a:cubicBezTo>
                  <a:pt x="88" y="7"/>
                  <a:pt x="61" y="2"/>
                  <a:pt x="52" y="0"/>
                </a:cubicBezTo>
                <a:cubicBezTo>
                  <a:pt x="51" y="1"/>
                  <a:pt x="51" y="1"/>
                  <a:pt x="51" y="1"/>
                </a:cubicBezTo>
                <a:cubicBezTo>
                  <a:pt x="51" y="0"/>
                  <a:pt x="51" y="0"/>
                  <a:pt x="51" y="0"/>
                </a:cubicBezTo>
                <a:cubicBezTo>
                  <a:pt x="47" y="29"/>
                  <a:pt x="47" y="29"/>
                  <a:pt x="47" y="29"/>
                </a:cubicBezTo>
                <a:cubicBezTo>
                  <a:pt x="0" y="365"/>
                  <a:pt x="0" y="365"/>
                  <a:pt x="0" y="365"/>
                </a:cubicBezTo>
                <a:cubicBezTo>
                  <a:pt x="36" y="361"/>
                  <a:pt x="36" y="361"/>
                  <a:pt x="36" y="361"/>
                </a:cubicBezTo>
                <a:cubicBezTo>
                  <a:pt x="36" y="337"/>
                  <a:pt x="36" y="337"/>
                  <a:pt x="36" y="337"/>
                </a:cubicBezTo>
                <a:cubicBezTo>
                  <a:pt x="130" y="346"/>
                  <a:pt x="130" y="346"/>
                  <a:pt x="130" y="346"/>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3" name="Freeform 12"/>
          <p:cNvSpPr>
            <a:spLocks/>
          </p:cNvSpPr>
          <p:nvPr/>
        </p:nvSpPr>
        <p:spPr bwMode="auto">
          <a:xfrm>
            <a:off x="4037149" y="3032051"/>
            <a:ext cx="1826280" cy="1270002"/>
          </a:xfrm>
          <a:custGeom>
            <a:avLst/>
            <a:gdLst>
              <a:gd name="T0" fmla="*/ 23 w 507"/>
              <a:gd name="T1" fmla="*/ 0 h 352"/>
              <a:gd name="T2" fmla="*/ 21 w 507"/>
              <a:gd name="T3" fmla="*/ 3 h 352"/>
              <a:gd name="T4" fmla="*/ 19 w 507"/>
              <a:gd name="T5" fmla="*/ 6 h 352"/>
              <a:gd name="T6" fmla="*/ 17 w 507"/>
              <a:gd name="T7" fmla="*/ 9 h 352"/>
              <a:gd name="T8" fmla="*/ 15 w 507"/>
              <a:gd name="T9" fmla="*/ 12 h 352"/>
              <a:gd name="T10" fmla="*/ 13 w 507"/>
              <a:gd name="T11" fmla="*/ 15 h 352"/>
              <a:gd name="T12" fmla="*/ 11 w 507"/>
              <a:gd name="T13" fmla="*/ 19 h 352"/>
              <a:gd name="T14" fmla="*/ 9 w 507"/>
              <a:gd name="T15" fmla="*/ 23 h 352"/>
              <a:gd name="T16" fmla="*/ 7 w 507"/>
              <a:gd name="T17" fmla="*/ 26 h 352"/>
              <a:gd name="T18" fmla="*/ 6 w 507"/>
              <a:gd name="T19" fmla="*/ 30 h 352"/>
              <a:gd name="T20" fmla="*/ 5 w 507"/>
              <a:gd name="T21" fmla="*/ 34 h 352"/>
              <a:gd name="T22" fmla="*/ 4 w 507"/>
              <a:gd name="T23" fmla="*/ 38 h 352"/>
              <a:gd name="T24" fmla="*/ 3 w 507"/>
              <a:gd name="T25" fmla="*/ 41 h 352"/>
              <a:gd name="T26" fmla="*/ 3 w 507"/>
              <a:gd name="T27" fmla="*/ 45 h 352"/>
              <a:gd name="T28" fmla="*/ 3 w 507"/>
              <a:gd name="T29" fmla="*/ 49 h 352"/>
              <a:gd name="T30" fmla="*/ 5 w 507"/>
              <a:gd name="T31" fmla="*/ 55 h 352"/>
              <a:gd name="T32" fmla="*/ 9 w 507"/>
              <a:gd name="T33" fmla="*/ 88 h 352"/>
              <a:gd name="T34" fmla="*/ 0 w 507"/>
              <a:gd name="T35" fmla="*/ 96 h 352"/>
              <a:gd name="T36" fmla="*/ 6 w 507"/>
              <a:gd name="T37" fmla="*/ 111 h 352"/>
              <a:gd name="T38" fmla="*/ 10 w 507"/>
              <a:gd name="T39" fmla="*/ 115 h 352"/>
              <a:gd name="T40" fmla="*/ 28 w 507"/>
              <a:gd name="T41" fmla="*/ 132 h 352"/>
              <a:gd name="T42" fmla="*/ 37 w 507"/>
              <a:gd name="T43" fmla="*/ 167 h 352"/>
              <a:gd name="T44" fmla="*/ 48 w 507"/>
              <a:gd name="T45" fmla="*/ 169 h 352"/>
              <a:gd name="T46" fmla="*/ 70 w 507"/>
              <a:gd name="T47" fmla="*/ 170 h 352"/>
              <a:gd name="T48" fmla="*/ 78 w 507"/>
              <a:gd name="T49" fmla="*/ 176 h 352"/>
              <a:gd name="T50" fmla="*/ 62 w 507"/>
              <a:gd name="T51" fmla="*/ 194 h 352"/>
              <a:gd name="T52" fmla="*/ 47 w 507"/>
              <a:gd name="T53" fmla="*/ 205 h 352"/>
              <a:gd name="T54" fmla="*/ 47 w 507"/>
              <a:gd name="T55" fmla="*/ 205 h 352"/>
              <a:gd name="T56" fmla="*/ 46 w 507"/>
              <a:gd name="T57" fmla="*/ 205 h 352"/>
              <a:gd name="T58" fmla="*/ 36 w 507"/>
              <a:gd name="T59" fmla="*/ 212 h 352"/>
              <a:gd name="T60" fmla="*/ 34 w 507"/>
              <a:gd name="T61" fmla="*/ 215 h 352"/>
              <a:gd name="T62" fmla="*/ 28 w 507"/>
              <a:gd name="T63" fmla="*/ 225 h 352"/>
              <a:gd name="T64" fmla="*/ 36 w 507"/>
              <a:gd name="T65" fmla="*/ 228 h 352"/>
              <a:gd name="T66" fmla="*/ 59 w 507"/>
              <a:gd name="T67" fmla="*/ 240 h 352"/>
              <a:gd name="T68" fmla="*/ 70 w 507"/>
              <a:gd name="T69" fmla="*/ 283 h 352"/>
              <a:gd name="T70" fmla="*/ 89 w 507"/>
              <a:gd name="T71" fmla="*/ 324 h 352"/>
              <a:gd name="T72" fmla="*/ 94 w 507"/>
              <a:gd name="T73" fmla="*/ 324 h 352"/>
              <a:gd name="T74" fmla="*/ 116 w 507"/>
              <a:gd name="T75" fmla="*/ 319 h 352"/>
              <a:gd name="T76" fmla="*/ 122 w 507"/>
              <a:gd name="T77" fmla="*/ 320 h 352"/>
              <a:gd name="T78" fmla="*/ 128 w 507"/>
              <a:gd name="T79" fmla="*/ 320 h 352"/>
              <a:gd name="T80" fmla="*/ 133 w 507"/>
              <a:gd name="T81" fmla="*/ 320 h 352"/>
              <a:gd name="T82" fmla="*/ 138 w 507"/>
              <a:gd name="T83" fmla="*/ 320 h 352"/>
              <a:gd name="T84" fmla="*/ 144 w 507"/>
              <a:gd name="T85" fmla="*/ 321 h 352"/>
              <a:gd name="T86" fmla="*/ 148 w 507"/>
              <a:gd name="T87" fmla="*/ 321 h 352"/>
              <a:gd name="T88" fmla="*/ 150 w 507"/>
              <a:gd name="T89" fmla="*/ 320 h 352"/>
              <a:gd name="T90" fmla="*/ 152 w 507"/>
              <a:gd name="T91" fmla="*/ 318 h 352"/>
              <a:gd name="T92" fmla="*/ 154 w 507"/>
              <a:gd name="T93" fmla="*/ 315 h 352"/>
              <a:gd name="T94" fmla="*/ 172 w 507"/>
              <a:gd name="T95" fmla="*/ 293 h 352"/>
              <a:gd name="T96" fmla="*/ 193 w 507"/>
              <a:gd name="T97" fmla="*/ 294 h 352"/>
              <a:gd name="T98" fmla="*/ 244 w 507"/>
              <a:gd name="T99" fmla="*/ 308 h 352"/>
              <a:gd name="T100" fmla="*/ 271 w 507"/>
              <a:gd name="T101" fmla="*/ 310 h 352"/>
              <a:gd name="T102" fmla="*/ 285 w 507"/>
              <a:gd name="T103" fmla="*/ 308 h 352"/>
              <a:gd name="T104" fmla="*/ 306 w 507"/>
              <a:gd name="T105" fmla="*/ 301 h 352"/>
              <a:gd name="T106" fmla="*/ 325 w 507"/>
              <a:gd name="T107" fmla="*/ 299 h 352"/>
              <a:gd name="T108" fmla="*/ 355 w 507"/>
              <a:gd name="T109" fmla="*/ 316 h 352"/>
              <a:gd name="T110" fmla="*/ 410 w 507"/>
              <a:gd name="T111" fmla="*/ 335 h 352"/>
              <a:gd name="T112" fmla="*/ 486 w 507"/>
              <a:gd name="T113" fmla="*/ 349 h 352"/>
              <a:gd name="T114" fmla="*/ 490 w 507"/>
              <a:gd name="T115" fmla="*/ 301 h 352"/>
              <a:gd name="T116" fmla="*/ 266 w 507"/>
              <a:gd name="T117" fmla="*/ 5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7" h="352">
                <a:moveTo>
                  <a:pt x="98" y="21"/>
                </a:moveTo>
                <a:cubicBezTo>
                  <a:pt x="84" y="17"/>
                  <a:pt x="59" y="10"/>
                  <a:pt x="23" y="0"/>
                </a:cubicBezTo>
                <a:cubicBezTo>
                  <a:pt x="22" y="0"/>
                  <a:pt x="22" y="1"/>
                  <a:pt x="21" y="2"/>
                </a:cubicBezTo>
                <a:cubicBezTo>
                  <a:pt x="21" y="2"/>
                  <a:pt x="21" y="2"/>
                  <a:pt x="21" y="3"/>
                </a:cubicBezTo>
                <a:cubicBezTo>
                  <a:pt x="20" y="3"/>
                  <a:pt x="20" y="4"/>
                  <a:pt x="20" y="4"/>
                </a:cubicBezTo>
                <a:cubicBezTo>
                  <a:pt x="19" y="5"/>
                  <a:pt x="19" y="5"/>
                  <a:pt x="19" y="6"/>
                </a:cubicBezTo>
                <a:cubicBezTo>
                  <a:pt x="18" y="6"/>
                  <a:pt x="18" y="7"/>
                  <a:pt x="18" y="7"/>
                </a:cubicBezTo>
                <a:cubicBezTo>
                  <a:pt x="17" y="8"/>
                  <a:pt x="17" y="8"/>
                  <a:pt x="17" y="9"/>
                </a:cubicBezTo>
                <a:cubicBezTo>
                  <a:pt x="16" y="9"/>
                  <a:pt x="16" y="10"/>
                  <a:pt x="16" y="10"/>
                </a:cubicBezTo>
                <a:cubicBezTo>
                  <a:pt x="15" y="11"/>
                  <a:pt x="15" y="11"/>
                  <a:pt x="15" y="12"/>
                </a:cubicBezTo>
                <a:cubicBezTo>
                  <a:pt x="14" y="12"/>
                  <a:pt x="14" y="13"/>
                  <a:pt x="14" y="14"/>
                </a:cubicBezTo>
                <a:cubicBezTo>
                  <a:pt x="13" y="14"/>
                  <a:pt x="13" y="15"/>
                  <a:pt x="13" y="15"/>
                </a:cubicBezTo>
                <a:cubicBezTo>
                  <a:pt x="12" y="16"/>
                  <a:pt x="12" y="17"/>
                  <a:pt x="12" y="17"/>
                </a:cubicBezTo>
                <a:cubicBezTo>
                  <a:pt x="11" y="18"/>
                  <a:pt x="11" y="18"/>
                  <a:pt x="11" y="19"/>
                </a:cubicBezTo>
                <a:cubicBezTo>
                  <a:pt x="11" y="19"/>
                  <a:pt x="10" y="20"/>
                  <a:pt x="10" y="21"/>
                </a:cubicBezTo>
                <a:cubicBezTo>
                  <a:pt x="10" y="21"/>
                  <a:pt x="9" y="22"/>
                  <a:pt x="9" y="23"/>
                </a:cubicBezTo>
                <a:cubicBezTo>
                  <a:pt x="9" y="23"/>
                  <a:pt x="8" y="24"/>
                  <a:pt x="8" y="25"/>
                </a:cubicBezTo>
                <a:cubicBezTo>
                  <a:pt x="8" y="25"/>
                  <a:pt x="8" y="26"/>
                  <a:pt x="7" y="26"/>
                </a:cubicBezTo>
                <a:cubicBezTo>
                  <a:pt x="7" y="27"/>
                  <a:pt x="7" y="28"/>
                  <a:pt x="7" y="28"/>
                </a:cubicBezTo>
                <a:cubicBezTo>
                  <a:pt x="6" y="29"/>
                  <a:pt x="6" y="30"/>
                  <a:pt x="6" y="30"/>
                </a:cubicBezTo>
                <a:cubicBezTo>
                  <a:pt x="6" y="31"/>
                  <a:pt x="5" y="32"/>
                  <a:pt x="5" y="32"/>
                </a:cubicBezTo>
                <a:cubicBezTo>
                  <a:pt x="5" y="33"/>
                  <a:pt x="5" y="33"/>
                  <a:pt x="5" y="34"/>
                </a:cubicBezTo>
                <a:cubicBezTo>
                  <a:pt x="5" y="35"/>
                  <a:pt x="4" y="35"/>
                  <a:pt x="4" y="36"/>
                </a:cubicBezTo>
                <a:cubicBezTo>
                  <a:pt x="4" y="37"/>
                  <a:pt x="4" y="37"/>
                  <a:pt x="4" y="38"/>
                </a:cubicBezTo>
                <a:cubicBezTo>
                  <a:pt x="4" y="38"/>
                  <a:pt x="4" y="39"/>
                  <a:pt x="3" y="40"/>
                </a:cubicBezTo>
                <a:cubicBezTo>
                  <a:pt x="3" y="40"/>
                  <a:pt x="3" y="41"/>
                  <a:pt x="3" y="41"/>
                </a:cubicBezTo>
                <a:cubicBezTo>
                  <a:pt x="3" y="42"/>
                  <a:pt x="3" y="43"/>
                  <a:pt x="3" y="44"/>
                </a:cubicBezTo>
                <a:cubicBezTo>
                  <a:pt x="3" y="44"/>
                  <a:pt x="3" y="45"/>
                  <a:pt x="3" y="45"/>
                </a:cubicBezTo>
                <a:cubicBezTo>
                  <a:pt x="3" y="46"/>
                  <a:pt x="3" y="47"/>
                  <a:pt x="3" y="47"/>
                </a:cubicBezTo>
                <a:cubicBezTo>
                  <a:pt x="3" y="48"/>
                  <a:pt x="3" y="48"/>
                  <a:pt x="3" y="49"/>
                </a:cubicBezTo>
                <a:cubicBezTo>
                  <a:pt x="3" y="50"/>
                  <a:pt x="3" y="51"/>
                  <a:pt x="4" y="52"/>
                </a:cubicBezTo>
                <a:cubicBezTo>
                  <a:pt x="4" y="53"/>
                  <a:pt x="4" y="54"/>
                  <a:pt x="5" y="55"/>
                </a:cubicBezTo>
                <a:cubicBezTo>
                  <a:pt x="7" y="62"/>
                  <a:pt x="8" y="66"/>
                  <a:pt x="10" y="69"/>
                </a:cubicBezTo>
                <a:cubicBezTo>
                  <a:pt x="13" y="77"/>
                  <a:pt x="14" y="80"/>
                  <a:pt x="9" y="88"/>
                </a:cubicBezTo>
                <a:cubicBezTo>
                  <a:pt x="6" y="93"/>
                  <a:pt x="3" y="95"/>
                  <a:pt x="1" y="96"/>
                </a:cubicBezTo>
                <a:cubicBezTo>
                  <a:pt x="1" y="96"/>
                  <a:pt x="0" y="96"/>
                  <a:pt x="0" y="96"/>
                </a:cubicBezTo>
                <a:cubicBezTo>
                  <a:pt x="1" y="97"/>
                  <a:pt x="1" y="99"/>
                  <a:pt x="2" y="101"/>
                </a:cubicBezTo>
                <a:cubicBezTo>
                  <a:pt x="5" y="107"/>
                  <a:pt x="6" y="109"/>
                  <a:pt x="6" y="111"/>
                </a:cubicBezTo>
                <a:cubicBezTo>
                  <a:pt x="6" y="111"/>
                  <a:pt x="6" y="111"/>
                  <a:pt x="6" y="112"/>
                </a:cubicBezTo>
                <a:cubicBezTo>
                  <a:pt x="7" y="112"/>
                  <a:pt x="8" y="113"/>
                  <a:pt x="10" y="115"/>
                </a:cubicBezTo>
                <a:cubicBezTo>
                  <a:pt x="11" y="117"/>
                  <a:pt x="13" y="119"/>
                  <a:pt x="16" y="123"/>
                </a:cubicBezTo>
                <a:cubicBezTo>
                  <a:pt x="23" y="130"/>
                  <a:pt x="26" y="131"/>
                  <a:pt x="28" y="132"/>
                </a:cubicBezTo>
                <a:cubicBezTo>
                  <a:pt x="33" y="133"/>
                  <a:pt x="34" y="136"/>
                  <a:pt x="37" y="148"/>
                </a:cubicBezTo>
                <a:cubicBezTo>
                  <a:pt x="39" y="157"/>
                  <a:pt x="38" y="164"/>
                  <a:pt x="37" y="167"/>
                </a:cubicBezTo>
                <a:cubicBezTo>
                  <a:pt x="37" y="167"/>
                  <a:pt x="37" y="167"/>
                  <a:pt x="37" y="167"/>
                </a:cubicBezTo>
                <a:cubicBezTo>
                  <a:pt x="40" y="168"/>
                  <a:pt x="46" y="169"/>
                  <a:pt x="48" y="169"/>
                </a:cubicBezTo>
                <a:cubicBezTo>
                  <a:pt x="55" y="170"/>
                  <a:pt x="61" y="170"/>
                  <a:pt x="66" y="170"/>
                </a:cubicBezTo>
                <a:cubicBezTo>
                  <a:pt x="68" y="170"/>
                  <a:pt x="69" y="170"/>
                  <a:pt x="70" y="170"/>
                </a:cubicBezTo>
                <a:cubicBezTo>
                  <a:pt x="71" y="170"/>
                  <a:pt x="71" y="170"/>
                  <a:pt x="72" y="170"/>
                </a:cubicBezTo>
                <a:cubicBezTo>
                  <a:pt x="75" y="170"/>
                  <a:pt x="77" y="172"/>
                  <a:pt x="78" y="176"/>
                </a:cubicBezTo>
                <a:cubicBezTo>
                  <a:pt x="79" y="184"/>
                  <a:pt x="73" y="187"/>
                  <a:pt x="65" y="192"/>
                </a:cubicBezTo>
                <a:cubicBezTo>
                  <a:pt x="62" y="194"/>
                  <a:pt x="62" y="194"/>
                  <a:pt x="62" y="194"/>
                </a:cubicBezTo>
                <a:cubicBezTo>
                  <a:pt x="57" y="197"/>
                  <a:pt x="52" y="200"/>
                  <a:pt x="49" y="203"/>
                </a:cubicBezTo>
                <a:cubicBezTo>
                  <a:pt x="47" y="205"/>
                  <a:pt x="47" y="205"/>
                  <a:pt x="47" y="205"/>
                </a:cubicBezTo>
                <a:cubicBezTo>
                  <a:pt x="47" y="205"/>
                  <a:pt x="47" y="205"/>
                  <a:pt x="47" y="205"/>
                </a:cubicBezTo>
                <a:cubicBezTo>
                  <a:pt x="47" y="205"/>
                  <a:pt x="47" y="205"/>
                  <a:pt x="47" y="205"/>
                </a:cubicBezTo>
                <a:cubicBezTo>
                  <a:pt x="44" y="201"/>
                  <a:pt x="44" y="201"/>
                  <a:pt x="44" y="201"/>
                </a:cubicBezTo>
                <a:cubicBezTo>
                  <a:pt x="46" y="205"/>
                  <a:pt x="46" y="205"/>
                  <a:pt x="46" y="205"/>
                </a:cubicBezTo>
                <a:cubicBezTo>
                  <a:pt x="45" y="206"/>
                  <a:pt x="45" y="206"/>
                  <a:pt x="45" y="206"/>
                </a:cubicBezTo>
                <a:cubicBezTo>
                  <a:pt x="40" y="210"/>
                  <a:pt x="38" y="211"/>
                  <a:pt x="36" y="212"/>
                </a:cubicBezTo>
                <a:cubicBezTo>
                  <a:pt x="36" y="212"/>
                  <a:pt x="35" y="212"/>
                  <a:pt x="35" y="212"/>
                </a:cubicBezTo>
                <a:cubicBezTo>
                  <a:pt x="35" y="212"/>
                  <a:pt x="35" y="213"/>
                  <a:pt x="34" y="215"/>
                </a:cubicBezTo>
                <a:cubicBezTo>
                  <a:pt x="33" y="218"/>
                  <a:pt x="31" y="220"/>
                  <a:pt x="30" y="221"/>
                </a:cubicBezTo>
                <a:cubicBezTo>
                  <a:pt x="30" y="223"/>
                  <a:pt x="29" y="224"/>
                  <a:pt x="28" y="225"/>
                </a:cubicBezTo>
                <a:cubicBezTo>
                  <a:pt x="29" y="226"/>
                  <a:pt x="29" y="226"/>
                  <a:pt x="31" y="227"/>
                </a:cubicBezTo>
                <a:cubicBezTo>
                  <a:pt x="33" y="228"/>
                  <a:pt x="35" y="228"/>
                  <a:pt x="36" y="228"/>
                </a:cubicBezTo>
                <a:cubicBezTo>
                  <a:pt x="40" y="227"/>
                  <a:pt x="43" y="228"/>
                  <a:pt x="51" y="234"/>
                </a:cubicBezTo>
                <a:cubicBezTo>
                  <a:pt x="54" y="237"/>
                  <a:pt x="57" y="239"/>
                  <a:pt x="59" y="240"/>
                </a:cubicBezTo>
                <a:cubicBezTo>
                  <a:pt x="67" y="245"/>
                  <a:pt x="69" y="248"/>
                  <a:pt x="70" y="267"/>
                </a:cubicBezTo>
                <a:cubicBezTo>
                  <a:pt x="70" y="272"/>
                  <a:pt x="70" y="277"/>
                  <a:pt x="70" y="283"/>
                </a:cubicBezTo>
                <a:cubicBezTo>
                  <a:pt x="70" y="301"/>
                  <a:pt x="71" y="312"/>
                  <a:pt x="79" y="317"/>
                </a:cubicBezTo>
                <a:cubicBezTo>
                  <a:pt x="85" y="320"/>
                  <a:pt x="87" y="323"/>
                  <a:pt x="89" y="324"/>
                </a:cubicBezTo>
                <a:cubicBezTo>
                  <a:pt x="89" y="325"/>
                  <a:pt x="90" y="325"/>
                  <a:pt x="90" y="325"/>
                </a:cubicBezTo>
                <a:cubicBezTo>
                  <a:pt x="91" y="325"/>
                  <a:pt x="92" y="325"/>
                  <a:pt x="94" y="324"/>
                </a:cubicBezTo>
                <a:cubicBezTo>
                  <a:pt x="97" y="324"/>
                  <a:pt x="99" y="323"/>
                  <a:pt x="101" y="322"/>
                </a:cubicBezTo>
                <a:cubicBezTo>
                  <a:pt x="105" y="321"/>
                  <a:pt x="109" y="319"/>
                  <a:pt x="116" y="319"/>
                </a:cubicBezTo>
                <a:cubicBezTo>
                  <a:pt x="118" y="319"/>
                  <a:pt x="119" y="319"/>
                  <a:pt x="121" y="320"/>
                </a:cubicBezTo>
                <a:cubicBezTo>
                  <a:pt x="121" y="320"/>
                  <a:pt x="122" y="320"/>
                  <a:pt x="122" y="320"/>
                </a:cubicBezTo>
                <a:cubicBezTo>
                  <a:pt x="124" y="320"/>
                  <a:pt x="125" y="320"/>
                  <a:pt x="126" y="320"/>
                </a:cubicBezTo>
                <a:cubicBezTo>
                  <a:pt x="127" y="320"/>
                  <a:pt x="127" y="320"/>
                  <a:pt x="128" y="320"/>
                </a:cubicBezTo>
                <a:cubicBezTo>
                  <a:pt x="129" y="320"/>
                  <a:pt x="130" y="320"/>
                  <a:pt x="131" y="320"/>
                </a:cubicBezTo>
                <a:cubicBezTo>
                  <a:pt x="132" y="320"/>
                  <a:pt x="132" y="320"/>
                  <a:pt x="133" y="320"/>
                </a:cubicBezTo>
                <a:cubicBezTo>
                  <a:pt x="134" y="320"/>
                  <a:pt x="135" y="320"/>
                  <a:pt x="137" y="320"/>
                </a:cubicBezTo>
                <a:cubicBezTo>
                  <a:pt x="137" y="320"/>
                  <a:pt x="137" y="320"/>
                  <a:pt x="138" y="320"/>
                </a:cubicBezTo>
                <a:cubicBezTo>
                  <a:pt x="139" y="320"/>
                  <a:pt x="141" y="320"/>
                  <a:pt x="143" y="321"/>
                </a:cubicBezTo>
                <a:cubicBezTo>
                  <a:pt x="143" y="321"/>
                  <a:pt x="143" y="321"/>
                  <a:pt x="144" y="321"/>
                </a:cubicBezTo>
                <a:cubicBezTo>
                  <a:pt x="145" y="321"/>
                  <a:pt x="146" y="321"/>
                  <a:pt x="147" y="321"/>
                </a:cubicBezTo>
                <a:cubicBezTo>
                  <a:pt x="147" y="321"/>
                  <a:pt x="148" y="321"/>
                  <a:pt x="148" y="321"/>
                </a:cubicBezTo>
                <a:cubicBezTo>
                  <a:pt x="149" y="322"/>
                  <a:pt x="149" y="322"/>
                  <a:pt x="150" y="322"/>
                </a:cubicBezTo>
                <a:cubicBezTo>
                  <a:pt x="150" y="321"/>
                  <a:pt x="150" y="321"/>
                  <a:pt x="150" y="320"/>
                </a:cubicBezTo>
                <a:cubicBezTo>
                  <a:pt x="150" y="320"/>
                  <a:pt x="150" y="320"/>
                  <a:pt x="150" y="320"/>
                </a:cubicBezTo>
                <a:cubicBezTo>
                  <a:pt x="151" y="319"/>
                  <a:pt x="151" y="319"/>
                  <a:pt x="152" y="318"/>
                </a:cubicBezTo>
                <a:cubicBezTo>
                  <a:pt x="152" y="318"/>
                  <a:pt x="152" y="318"/>
                  <a:pt x="152" y="317"/>
                </a:cubicBezTo>
                <a:cubicBezTo>
                  <a:pt x="153" y="317"/>
                  <a:pt x="153" y="316"/>
                  <a:pt x="154" y="315"/>
                </a:cubicBezTo>
                <a:cubicBezTo>
                  <a:pt x="156" y="312"/>
                  <a:pt x="157" y="309"/>
                  <a:pt x="159" y="306"/>
                </a:cubicBezTo>
                <a:cubicBezTo>
                  <a:pt x="161" y="300"/>
                  <a:pt x="164" y="294"/>
                  <a:pt x="172" y="293"/>
                </a:cubicBezTo>
                <a:cubicBezTo>
                  <a:pt x="173" y="292"/>
                  <a:pt x="174" y="290"/>
                  <a:pt x="177" y="290"/>
                </a:cubicBezTo>
                <a:cubicBezTo>
                  <a:pt x="178" y="290"/>
                  <a:pt x="182" y="291"/>
                  <a:pt x="193" y="294"/>
                </a:cubicBezTo>
                <a:cubicBezTo>
                  <a:pt x="207" y="297"/>
                  <a:pt x="213" y="300"/>
                  <a:pt x="218" y="302"/>
                </a:cubicBezTo>
                <a:cubicBezTo>
                  <a:pt x="225" y="305"/>
                  <a:pt x="229" y="307"/>
                  <a:pt x="244" y="308"/>
                </a:cubicBezTo>
                <a:cubicBezTo>
                  <a:pt x="256" y="308"/>
                  <a:pt x="261" y="309"/>
                  <a:pt x="265" y="310"/>
                </a:cubicBezTo>
                <a:cubicBezTo>
                  <a:pt x="267" y="310"/>
                  <a:pt x="269" y="310"/>
                  <a:pt x="271" y="310"/>
                </a:cubicBezTo>
                <a:cubicBezTo>
                  <a:pt x="272" y="310"/>
                  <a:pt x="273" y="310"/>
                  <a:pt x="274" y="310"/>
                </a:cubicBezTo>
                <a:cubicBezTo>
                  <a:pt x="276" y="310"/>
                  <a:pt x="280" y="309"/>
                  <a:pt x="285" y="308"/>
                </a:cubicBezTo>
                <a:cubicBezTo>
                  <a:pt x="286" y="308"/>
                  <a:pt x="287" y="308"/>
                  <a:pt x="288" y="308"/>
                </a:cubicBezTo>
                <a:cubicBezTo>
                  <a:pt x="300" y="305"/>
                  <a:pt x="303" y="303"/>
                  <a:pt x="306" y="301"/>
                </a:cubicBezTo>
                <a:cubicBezTo>
                  <a:pt x="308" y="299"/>
                  <a:pt x="310" y="297"/>
                  <a:pt x="314" y="297"/>
                </a:cubicBezTo>
                <a:cubicBezTo>
                  <a:pt x="317" y="297"/>
                  <a:pt x="320" y="298"/>
                  <a:pt x="325" y="299"/>
                </a:cubicBezTo>
                <a:cubicBezTo>
                  <a:pt x="335" y="302"/>
                  <a:pt x="337" y="304"/>
                  <a:pt x="340" y="307"/>
                </a:cubicBezTo>
                <a:cubicBezTo>
                  <a:pt x="341" y="309"/>
                  <a:pt x="343" y="311"/>
                  <a:pt x="355" y="316"/>
                </a:cubicBezTo>
                <a:cubicBezTo>
                  <a:pt x="364" y="319"/>
                  <a:pt x="369" y="322"/>
                  <a:pt x="373" y="324"/>
                </a:cubicBezTo>
                <a:cubicBezTo>
                  <a:pt x="381" y="328"/>
                  <a:pt x="386" y="330"/>
                  <a:pt x="410" y="335"/>
                </a:cubicBezTo>
                <a:cubicBezTo>
                  <a:pt x="443" y="342"/>
                  <a:pt x="472" y="351"/>
                  <a:pt x="478" y="352"/>
                </a:cubicBezTo>
                <a:cubicBezTo>
                  <a:pt x="486" y="349"/>
                  <a:pt x="486" y="349"/>
                  <a:pt x="486" y="349"/>
                </a:cubicBezTo>
                <a:cubicBezTo>
                  <a:pt x="490" y="301"/>
                  <a:pt x="490" y="301"/>
                  <a:pt x="490" y="301"/>
                </a:cubicBezTo>
                <a:cubicBezTo>
                  <a:pt x="490" y="301"/>
                  <a:pt x="490" y="301"/>
                  <a:pt x="490" y="301"/>
                </a:cubicBezTo>
                <a:cubicBezTo>
                  <a:pt x="507" y="96"/>
                  <a:pt x="507" y="96"/>
                  <a:pt x="507" y="96"/>
                </a:cubicBezTo>
                <a:cubicBezTo>
                  <a:pt x="362" y="81"/>
                  <a:pt x="267" y="59"/>
                  <a:pt x="266" y="59"/>
                </a:cubicBezTo>
                <a:cubicBezTo>
                  <a:pt x="225" y="53"/>
                  <a:pt x="99" y="21"/>
                  <a:pt x="98" y="21"/>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4" name="Freeform 13"/>
          <p:cNvSpPr>
            <a:spLocks/>
          </p:cNvSpPr>
          <p:nvPr/>
        </p:nvSpPr>
        <p:spPr bwMode="auto">
          <a:xfrm>
            <a:off x="4289049" y="6122659"/>
            <a:ext cx="1322480" cy="1094194"/>
          </a:xfrm>
          <a:custGeom>
            <a:avLst/>
            <a:gdLst>
              <a:gd name="T0" fmla="*/ 41 w 367"/>
              <a:gd name="T1" fmla="*/ 25 h 304"/>
              <a:gd name="T2" fmla="*/ 42 w 367"/>
              <a:gd name="T3" fmla="*/ 26 h 304"/>
              <a:gd name="T4" fmla="*/ 14 w 367"/>
              <a:gd name="T5" fmla="*/ 189 h 304"/>
              <a:gd name="T6" fmla="*/ 5 w 367"/>
              <a:gd name="T7" fmla="*/ 241 h 304"/>
              <a:gd name="T8" fmla="*/ 1 w 367"/>
              <a:gd name="T9" fmla="*/ 249 h 304"/>
              <a:gd name="T10" fmla="*/ 39 w 367"/>
              <a:gd name="T11" fmla="*/ 277 h 304"/>
              <a:gd name="T12" fmla="*/ 95 w 367"/>
              <a:gd name="T13" fmla="*/ 280 h 304"/>
              <a:gd name="T14" fmla="*/ 156 w 367"/>
              <a:gd name="T15" fmla="*/ 279 h 304"/>
              <a:gd name="T16" fmla="*/ 234 w 367"/>
              <a:gd name="T17" fmla="*/ 283 h 304"/>
              <a:gd name="T18" fmla="*/ 263 w 367"/>
              <a:gd name="T19" fmla="*/ 290 h 304"/>
              <a:gd name="T20" fmla="*/ 292 w 367"/>
              <a:gd name="T21" fmla="*/ 297 h 304"/>
              <a:gd name="T22" fmla="*/ 299 w 367"/>
              <a:gd name="T23" fmla="*/ 298 h 304"/>
              <a:gd name="T24" fmla="*/ 304 w 367"/>
              <a:gd name="T25" fmla="*/ 298 h 304"/>
              <a:gd name="T26" fmla="*/ 309 w 367"/>
              <a:gd name="T27" fmla="*/ 299 h 304"/>
              <a:gd name="T28" fmla="*/ 315 w 367"/>
              <a:gd name="T29" fmla="*/ 300 h 304"/>
              <a:gd name="T30" fmla="*/ 320 w 367"/>
              <a:gd name="T31" fmla="*/ 301 h 304"/>
              <a:gd name="T32" fmla="*/ 324 w 367"/>
              <a:gd name="T33" fmla="*/ 301 h 304"/>
              <a:gd name="T34" fmla="*/ 329 w 367"/>
              <a:gd name="T35" fmla="*/ 302 h 304"/>
              <a:gd name="T36" fmla="*/ 334 w 367"/>
              <a:gd name="T37" fmla="*/ 302 h 304"/>
              <a:gd name="T38" fmla="*/ 337 w 367"/>
              <a:gd name="T39" fmla="*/ 303 h 304"/>
              <a:gd name="T40" fmla="*/ 340 w 367"/>
              <a:gd name="T41" fmla="*/ 303 h 304"/>
              <a:gd name="T42" fmla="*/ 343 w 367"/>
              <a:gd name="T43" fmla="*/ 304 h 304"/>
              <a:gd name="T44" fmla="*/ 357 w 367"/>
              <a:gd name="T45" fmla="*/ 184 h 304"/>
              <a:gd name="T46" fmla="*/ 357 w 367"/>
              <a:gd name="T47" fmla="*/ 183 h 304"/>
              <a:gd name="T48" fmla="*/ 358 w 367"/>
              <a:gd name="T49" fmla="*/ 174 h 304"/>
              <a:gd name="T50" fmla="*/ 360 w 367"/>
              <a:gd name="T51" fmla="*/ 62 h 304"/>
              <a:gd name="T52" fmla="*/ 291 w 367"/>
              <a:gd name="T53" fmla="*/ 45 h 304"/>
              <a:gd name="T54" fmla="*/ 235 w 367"/>
              <a:gd name="T55" fmla="*/ 25 h 304"/>
              <a:gd name="T56" fmla="*/ 205 w 367"/>
              <a:gd name="T57" fmla="*/ 8 h 304"/>
              <a:gd name="T58" fmla="*/ 192 w 367"/>
              <a:gd name="T59" fmla="*/ 8 h 304"/>
              <a:gd name="T60" fmla="*/ 172 w 367"/>
              <a:gd name="T61" fmla="*/ 17 h 304"/>
              <a:gd name="T62" fmla="*/ 130 w 367"/>
              <a:gd name="T63" fmla="*/ 17 h 304"/>
              <a:gd name="T64" fmla="*/ 118 w 367"/>
              <a:gd name="T65" fmla="*/ 17 h 304"/>
              <a:gd name="T66" fmla="*/ 78 w 367"/>
              <a:gd name="T67" fmla="*/ 4 h 304"/>
              <a:gd name="T68" fmla="*/ 64 w 367"/>
              <a:gd name="T69" fmla="*/ 0 h 304"/>
              <a:gd name="T70" fmla="*/ 57 w 367"/>
              <a:gd name="T71" fmla="*/ 3 h 304"/>
              <a:gd name="T72" fmla="*/ 42 w 367"/>
              <a:gd name="T73" fmla="*/ 21 h 304"/>
              <a:gd name="T74" fmla="*/ 40 w 367"/>
              <a:gd name="T75" fmla="*/ 2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304">
                <a:moveTo>
                  <a:pt x="40" y="24"/>
                </a:moveTo>
                <a:cubicBezTo>
                  <a:pt x="40" y="24"/>
                  <a:pt x="40" y="24"/>
                  <a:pt x="41" y="25"/>
                </a:cubicBezTo>
                <a:cubicBezTo>
                  <a:pt x="41" y="25"/>
                  <a:pt x="41" y="25"/>
                  <a:pt x="41" y="25"/>
                </a:cubicBezTo>
                <a:cubicBezTo>
                  <a:pt x="41" y="25"/>
                  <a:pt x="42" y="26"/>
                  <a:pt x="42" y="26"/>
                </a:cubicBezTo>
                <a:cubicBezTo>
                  <a:pt x="42" y="26"/>
                  <a:pt x="42" y="27"/>
                  <a:pt x="42" y="27"/>
                </a:cubicBezTo>
                <a:cubicBezTo>
                  <a:pt x="44" y="31"/>
                  <a:pt x="43" y="48"/>
                  <a:pt x="14" y="189"/>
                </a:cubicBezTo>
                <a:cubicBezTo>
                  <a:pt x="8" y="240"/>
                  <a:pt x="8" y="240"/>
                  <a:pt x="8" y="240"/>
                </a:cubicBezTo>
                <a:cubicBezTo>
                  <a:pt x="5" y="241"/>
                  <a:pt x="5" y="241"/>
                  <a:pt x="5" y="241"/>
                </a:cubicBezTo>
                <a:cubicBezTo>
                  <a:pt x="4" y="242"/>
                  <a:pt x="1" y="244"/>
                  <a:pt x="0" y="246"/>
                </a:cubicBezTo>
                <a:cubicBezTo>
                  <a:pt x="0" y="247"/>
                  <a:pt x="1" y="248"/>
                  <a:pt x="1" y="249"/>
                </a:cubicBezTo>
                <a:cubicBezTo>
                  <a:pt x="3" y="252"/>
                  <a:pt x="4" y="255"/>
                  <a:pt x="4" y="258"/>
                </a:cubicBezTo>
                <a:cubicBezTo>
                  <a:pt x="6" y="264"/>
                  <a:pt x="7" y="271"/>
                  <a:pt x="39" y="277"/>
                </a:cubicBezTo>
                <a:cubicBezTo>
                  <a:pt x="51" y="279"/>
                  <a:pt x="67" y="280"/>
                  <a:pt x="91" y="280"/>
                </a:cubicBezTo>
                <a:cubicBezTo>
                  <a:pt x="95" y="280"/>
                  <a:pt x="95" y="280"/>
                  <a:pt x="95" y="280"/>
                </a:cubicBezTo>
                <a:cubicBezTo>
                  <a:pt x="108" y="280"/>
                  <a:pt x="123" y="280"/>
                  <a:pt x="137" y="279"/>
                </a:cubicBezTo>
                <a:cubicBezTo>
                  <a:pt x="144" y="279"/>
                  <a:pt x="150" y="279"/>
                  <a:pt x="156" y="279"/>
                </a:cubicBezTo>
                <a:cubicBezTo>
                  <a:pt x="165" y="279"/>
                  <a:pt x="174" y="279"/>
                  <a:pt x="182" y="279"/>
                </a:cubicBezTo>
                <a:cubicBezTo>
                  <a:pt x="207" y="279"/>
                  <a:pt x="224" y="280"/>
                  <a:pt x="234" y="283"/>
                </a:cubicBezTo>
                <a:cubicBezTo>
                  <a:pt x="240" y="284"/>
                  <a:pt x="245" y="285"/>
                  <a:pt x="249" y="286"/>
                </a:cubicBezTo>
                <a:cubicBezTo>
                  <a:pt x="255" y="288"/>
                  <a:pt x="259" y="289"/>
                  <a:pt x="263" y="290"/>
                </a:cubicBezTo>
                <a:cubicBezTo>
                  <a:pt x="268" y="292"/>
                  <a:pt x="272" y="293"/>
                  <a:pt x="279" y="294"/>
                </a:cubicBezTo>
                <a:cubicBezTo>
                  <a:pt x="282" y="295"/>
                  <a:pt x="286" y="296"/>
                  <a:pt x="292" y="297"/>
                </a:cubicBezTo>
                <a:cubicBezTo>
                  <a:pt x="294" y="297"/>
                  <a:pt x="295" y="297"/>
                  <a:pt x="297" y="297"/>
                </a:cubicBezTo>
                <a:cubicBezTo>
                  <a:pt x="298" y="298"/>
                  <a:pt x="298" y="298"/>
                  <a:pt x="299" y="298"/>
                </a:cubicBezTo>
                <a:cubicBezTo>
                  <a:pt x="300" y="298"/>
                  <a:pt x="301" y="298"/>
                  <a:pt x="302" y="298"/>
                </a:cubicBezTo>
                <a:cubicBezTo>
                  <a:pt x="303" y="298"/>
                  <a:pt x="303" y="298"/>
                  <a:pt x="304" y="298"/>
                </a:cubicBezTo>
                <a:cubicBezTo>
                  <a:pt x="305" y="299"/>
                  <a:pt x="306" y="299"/>
                  <a:pt x="307" y="299"/>
                </a:cubicBezTo>
                <a:cubicBezTo>
                  <a:pt x="308" y="299"/>
                  <a:pt x="308" y="299"/>
                  <a:pt x="309" y="299"/>
                </a:cubicBezTo>
                <a:cubicBezTo>
                  <a:pt x="310" y="299"/>
                  <a:pt x="312" y="300"/>
                  <a:pt x="313" y="300"/>
                </a:cubicBezTo>
                <a:cubicBezTo>
                  <a:pt x="314" y="300"/>
                  <a:pt x="314" y="300"/>
                  <a:pt x="315" y="300"/>
                </a:cubicBezTo>
                <a:cubicBezTo>
                  <a:pt x="316" y="300"/>
                  <a:pt x="317" y="300"/>
                  <a:pt x="318" y="300"/>
                </a:cubicBezTo>
                <a:cubicBezTo>
                  <a:pt x="319" y="301"/>
                  <a:pt x="319" y="301"/>
                  <a:pt x="320" y="301"/>
                </a:cubicBezTo>
                <a:cubicBezTo>
                  <a:pt x="321" y="301"/>
                  <a:pt x="322" y="301"/>
                  <a:pt x="322" y="301"/>
                </a:cubicBezTo>
                <a:cubicBezTo>
                  <a:pt x="323" y="301"/>
                  <a:pt x="324" y="301"/>
                  <a:pt x="324" y="301"/>
                </a:cubicBezTo>
                <a:cubicBezTo>
                  <a:pt x="325" y="301"/>
                  <a:pt x="326" y="302"/>
                  <a:pt x="327" y="302"/>
                </a:cubicBezTo>
                <a:cubicBezTo>
                  <a:pt x="328" y="302"/>
                  <a:pt x="329" y="302"/>
                  <a:pt x="329" y="302"/>
                </a:cubicBezTo>
                <a:cubicBezTo>
                  <a:pt x="330" y="302"/>
                  <a:pt x="331" y="302"/>
                  <a:pt x="332" y="302"/>
                </a:cubicBezTo>
                <a:cubicBezTo>
                  <a:pt x="333" y="302"/>
                  <a:pt x="333" y="302"/>
                  <a:pt x="334" y="302"/>
                </a:cubicBezTo>
                <a:cubicBezTo>
                  <a:pt x="334" y="303"/>
                  <a:pt x="335" y="303"/>
                  <a:pt x="336" y="303"/>
                </a:cubicBezTo>
                <a:cubicBezTo>
                  <a:pt x="336" y="303"/>
                  <a:pt x="337" y="303"/>
                  <a:pt x="337" y="303"/>
                </a:cubicBezTo>
                <a:cubicBezTo>
                  <a:pt x="338" y="303"/>
                  <a:pt x="339" y="303"/>
                  <a:pt x="340" y="303"/>
                </a:cubicBezTo>
                <a:cubicBezTo>
                  <a:pt x="340" y="303"/>
                  <a:pt x="340" y="303"/>
                  <a:pt x="340" y="303"/>
                </a:cubicBezTo>
                <a:cubicBezTo>
                  <a:pt x="342" y="303"/>
                  <a:pt x="343" y="304"/>
                  <a:pt x="343" y="304"/>
                </a:cubicBezTo>
                <a:cubicBezTo>
                  <a:pt x="343" y="304"/>
                  <a:pt x="343" y="304"/>
                  <a:pt x="343" y="304"/>
                </a:cubicBezTo>
                <a:cubicBezTo>
                  <a:pt x="345" y="304"/>
                  <a:pt x="346" y="304"/>
                  <a:pt x="347" y="304"/>
                </a:cubicBezTo>
                <a:cubicBezTo>
                  <a:pt x="357" y="184"/>
                  <a:pt x="357" y="184"/>
                  <a:pt x="357" y="184"/>
                </a:cubicBezTo>
                <a:cubicBezTo>
                  <a:pt x="357" y="184"/>
                  <a:pt x="357" y="184"/>
                  <a:pt x="357" y="184"/>
                </a:cubicBezTo>
                <a:cubicBezTo>
                  <a:pt x="357" y="183"/>
                  <a:pt x="357" y="183"/>
                  <a:pt x="357" y="183"/>
                </a:cubicBezTo>
                <a:cubicBezTo>
                  <a:pt x="358" y="174"/>
                  <a:pt x="358" y="174"/>
                  <a:pt x="358" y="174"/>
                </a:cubicBezTo>
                <a:cubicBezTo>
                  <a:pt x="358" y="174"/>
                  <a:pt x="358" y="174"/>
                  <a:pt x="358" y="174"/>
                </a:cubicBezTo>
                <a:cubicBezTo>
                  <a:pt x="367" y="59"/>
                  <a:pt x="367" y="59"/>
                  <a:pt x="367" y="59"/>
                </a:cubicBezTo>
                <a:cubicBezTo>
                  <a:pt x="360" y="62"/>
                  <a:pt x="360" y="62"/>
                  <a:pt x="360" y="62"/>
                </a:cubicBezTo>
                <a:cubicBezTo>
                  <a:pt x="359" y="62"/>
                  <a:pt x="359" y="62"/>
                  <a:pt x="359" y="62"/>
                </a:cubicBezTo>
                <a:cubicBezTo>
                  <a:pt x="359" y="62"/>
                  <a:pt x="328" y="52"/>
                  <a:pt x="291" y="45"/>
                </a:cubicBezTo>
                <a:cubicBezTo>
                  <a:pt x="265" y="39"/>
                  <a:pt x="260" y="37"/>
                  <a:pt x="252" y="33"/>
                </a:cubicBezTo>
                <a:cubicBezTo>
                  <a:pt x="248" y="30"/>
                  <a:pt x="243" y="28"/>
                  <a:pt x="235" y="25"/>
                </a:cubicBezTo>
                <a:cubicBezTo>
                  <a:pt x="222" y="20"/>
                  <a:pt x="219" y="17"/>
                  <a:pt x="216" y="13"/>
                </a:cubicBezTo>
                <a:cubicBezTo>
                  <a:pt x="215" y="12"/>
                  <a:pt x="214" y="11"/>
                  <a:pt x="205" y="8"/>
                </a:cubicBezTo>
                <a:cubicBezTo>
                  <a:pt x="201" y="7"/>
                  <a:pt x="198" y="7"/>
                  <a:pt x="196" y="7"/>
                </a:cubicBezTo>
                <a:cubicBezTo>
                  <a:pt x="194" y="7"/>
                  <a:pt x="194" y="7"/>
                  <a:pt x="192" y="8"/>
                </a:cubicBezTo>
                <a:cubicBezTo>
                  <a:pt x="190" y="10"/>
                  <a:pt x="188" y="12"/>
                  <a:pt x="183" y="14"/>
                </a:cubicBezTo>
                <a:cubicBezTo>
                  <a:pt x="180" y="15"/>
                  <a:pt x="176" y="16"/>
                  <a:pt x="172" y="17"/>
                </a:cubicBezTo>
                <a:cubicBezTo>
                  <a:pt x="155" y="20"/>
                  <a:pt x="152" y="20"/>
                  <a:pt x="146" y="19"/>
                </a:cubicBezTo>
                <a:cubicBezTo>
                  <a:pt x="142" y="18"/>
                  <a:pt x="138" y="18"/>
                  <a:pt x="130" y="17"/>
                </a:cubicBezTo>
                <a:cubicBezTo>
                  <a:pt x="129" y="17"/>
                  <a:pt x="128" y="17"/>
                  <a:pt x="126" y="17"/>
                </a:cubicBezTo>
                <a:cubicBezTo>
                  <a:pt x="123" y="17"/>
                  <a:pt x="120" y="17"/>
                  <a:pt x="118" y="17"/>
                </a:cubicBezTo>
                <a:cubicBezTo>
                  <a:pt x="107" y="16"/>
                  <a:pt x="103" y="14"/>
                  <a:pt x="97" y="11"/>
                </a:cubicBezTo>
                <a:cubicBezTo>
                  <a:pt x="93" y="9"/>
                  <a:pt x="88" y="7"/>
                  <a:pt x="78" y="4"/>
                </a:cubicBezTo>
                <a:cubicBezTo>
                  <a:pt x="77" y="4"/>
                  <a:pt x="75" y="3"/>
                  <a:pt x="73" y="3"/>
                </a:cubicBezTo>
                <a:cubicBezTo>
                  <a:pt x="69" y="2"/>
                  <a:pt x="66" y="1"/>
                  <a:pt x="64" y="0"/>
                </a:cubicBezTo>
                <a:cubicBezTo>
                  <a:pt x="62" y="3"/>
                  <a:pt x="59" y="3"/>
                  <a:pt x="58" y="3"/>
                </a:cubicBezTo>
                <a:cubicBezTo>
                  <a:pt x="58" y="3"/>
                  <a:pt x="57" y="3"/>
                  <a:pt x="57" y="3"/>
                </a:cubicBezTo>
                <a:cubicBezTo>
                  <a:pt x="51" y="3"/>
                  <a:pt x="50" y="4"/>
                  <a:pt x="48" y="10"/>
                </a:cubicBezTo>
                <a:cubicBezTo>
                  <a:pt x="47" y="13"/>
                  <a:pt x="45" y="17"/>
                  <a:pt x="42" y="21"/>
                </a:cubicBezTo>
                <a:cubicBezTo>
                  <a:pt x="41" y="22"/>
                  <a:pt x="40" y="23"/>
                  <a:pt x="40" y="24"/>
                </a:cubicBezTo>
                <a:cubicBezTo>
                  <a:pt x="40" y="24"/>
                  <a:pt x="40" y="24"/>
                  <a:pt x="40" y="24"/>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 name="Freeform 14"/>
          <p:cNvSpPr>
            <a:spLocks/>
          </p:cNvSpPr>
          <p:nvPr/>
        </p:nvSpPr>
        <p:spPr bwMode="auto">
          <a:xfrm>
            <a:off x="12286770" y="6333866"/>
            <a:ext cx="1361838" cy="1039092"/>
          </a:xfrm>
          <a:custGeom>
            <a:avLst/>
            <a:gdLst>
              <a:gd name="T0" fmla="*/ 361 w 378"/>
              <a:gd name="T1" fmla="*/ 285 h 288"/>
              <a:gd name="T2" fmla="*/ 375 w 378"/>
              <a:gd name="T3" fmla="*/ 110 h 288"/>
              <a:gd name="T4" fmla="*/ 376 w 378"/>
              <a:gd name="T5" fmla="*/ 36 h 288"/>
              <a:gd name="T6" fmla="*/ 290 w 378"/>
              <a:gd name="T7" fmla="*/ 26 h 288"/>
              <a:gd name="T8" fmla="*/ 236 w 378"/>
              <a:gd name="T9" fmla="*/ 19 h 288"/>
              <a:gd name="T10" fmla="*/ 230 w 378"/>
              <a:gd name="T11" fmla="*/ 18 h 288"/>
              <a:gd name="T12" fmla="*/ 200 w 378"/>
              <a:gd name="T13" fmla="*/ 12 h 288"/>
              <a:gd name="T14" fmla="*/ 172 w 378"/>
              <a:gd name="T15" fmla="*/ 4 h 288"/>
              <a:gd name="T16" fmla="*/ 121 w 378"/>
              <a:gd name="T17" fmla="*/ 0 h 288"/>
              <a:gd name="T18" fmla="*/ 76 w 378"/>
              <a:gd name="T19" fmla="*/ 1 h 288"/>
              <a:gd name="T20" fmla="*/ 37 w 378"/>
              <a:gd name="T21" fmla="*/ 2 h 288"/>
              <a:gd name="T22" fmla="*/ 0 w 378"/>
              <a:gd name="T23" fmla="*/ 248 h 288"/>
              <a:gd name="T24" fmla="*/ 309 w 378"/>
              <a:gd name="T25" fmla="*/ 287 h 288"/>
              <a:gd name="T26" fmla="*/ 324 w 378"/>
              <a:gd name="T27" fmla="*/ 288 h 288"/>
              <a:gd name="T28" fmla="*/ 361 w 378"/>
              <a:gd name="T29" fmla="*/ 28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8" h="288">
                <a:moveTo>
                  <a:pt x="361" y="285"/>
                </a:moveTo>
                <a:cubicBezTo>
                  <a:pt x="375" y="110"/>
                  <a:pt x="375" y="110"/>
                  <a:pt x="375" y="110"/>
                </a:cubicBezTo>
                <a:cubicBezTo>
                  <a:pt x="377" y="79"/>
                  <a:pt x="378" y="45"/>
                  <a:pt x="376" y="36"/>
                </a:cubicBezTo>
                <a:cubicBezTo>
                  <a:pt x="367" y="34"/>
                  <a:pt x="319" y="29"/>
                  <a:pt x="290" y="26"/>
                </a:cubicBezTo>
                <a:cubicBezTo>
                  <a:pt x="289" y="26"/>
                  <a:pt x="263" y="23"/>
                  <a:pt x="236" y="19"/>
                </a:cubicBezTo>
                <a:cubicBezTo>
                  <a:pt x="234" y="19"/>
                  <a:pt x="232" y="18"/>
                  <a:pt x="230" y="18"/>
                </a:cubicBezTo>
                <a:cubicBezTo>
                  <a:pt x="212" y="15"/>
                  <a:pt x="208" y="14"/>
                  <a:pt x="200" y="12"/>
                </a:cubicBezTo>
                <a:cubicBezTo>
                  <a:pt x="194" y="10"/>
                  <a:pt x="187" y="8"/>
                  <a:pt x="172" y="4"/>
                </a:cubicBezTo>
                <a:cubicBezTo>
                  <a:pt x="162" y="1"/>
                  <a:pt x="146" y="0"/>
                  <a:pt x="121" y="0"/>
                </a:cubicBezTo>
                <a:cubicBezTo>
                  <a:pt x="107" y="0"/>
                  <a:pt x="92" y="1"/>
                  <a:pt x="76" y="1"/>
                </a:cubicBezTo>
                <a:cubicBezTo>
                  <a:pt x="63" y="1"/>
                  <a:pt x="50" y="2"/>
                  <a:pt x="37" y="2"/>
                </a:cubicBezTo>
                <a:cubicBezTo>
                  <a:pt x="0" y="248"/>
                  <a:pt x="0" y="248"/>
                  <a:pt x="0" y="248"/>
                </a:cubicBezTo>
                <a:cubicBezTo>
                  <a:pt x="30" y="253"/>
                  <a:pt x="209" y="284"/>
                  <a:pt x="309" y="287"/>
                </a:cubicBezTo>
                <a:cubicBezTo>
                  <a:pt x="314" y="288"/>
                  <a:pt x="320" y="288"/>
                  <a:pt x="324" y="288"/>
                </a:cubicBezTo>
                <a:cubicBezTo>
                  <a:pt x="340" y="288"/>
                  <a:pt x="352" y="287"/>
                  <a:pt x="361" y="28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a:off x="12456015" y="3021556"/>
            <a:ext cx="1023348" cy="1280496"/>
          </a:xfrm>
          <a:custGeom>
            <a:avLst/>
            <a:gdLst>
              <a:gd name="T0" fmla="*/ 248 w 284"/>
              <a:gd name="T1" fmla="*/ 355 h 355"/>
              <a:gd name="T2" fmla="*/ 284 w 284"/>
              <a:gd name="T3" fmla="*/ 111 h 355"/>
              <a:gd name="T4" fmla="*/ 233 w 284"/>
              <a:gd name="T5" fmla="*/ 107 h 355"/>
              <a:gd name="T6" fmla="*/ 191 w 284"/>
              <a:gd name="T7" fmla="*/ 81 h 355"/>
              <a:gd name="T8" fmla="*/ 190 w 284"/>
              <a:gd name="T9" fmla="*/ 75 h 355"/>
              <a:gd name="T10" fmla="*/ 187 w 284"/>
              <a:gd name="T11" fmla="*/ 63 h 355"/>
              <a:gd name="T12" fmla="*/ 195 w 284"/>
              <a:gd name="T13" fmla="*/ 53 h 355"/>
              <a:gd name="T14" fmla="*/ 200 w 284"/>
              <a:gd name="T15" fmla="*/ 12 h 355"/>
              <a:gd name="T16" fmla="*/ 200 w 284"/>
              <a:gd name="T17" fmla="*/ 12 h 355"/>
              <a:gd name="T18" fmla="*/ 198 w 284"/>
              <a:gd name="T19" fmla="*/ 12 h 355"/>
              <a:gd name="T20" fmla="*/ 197 w 284"/>
              <a:gd name="T21" fmla="*/ 11 h 355"/>
              <a:gd name="T22" fmla="*/ 195 w 284"/>
              <a:gd name="T23" fmla="*/ 11 h 355"/>
              <a:gd name="T24" fmla="*/ 194 w 284"/>
              <a:gd name="T25" fmla="*/ 10 h 355"/>
              <a:gd name="T26" fmla="*/ 192 w 284"/>
              <a:gd name="T27" fmla="*/ 10 h 355"/>
              <a:gd name="T28" fmla="*/ 191 w 284"/>
              <a:gd name="T29" fmla="*/ 10 h 355"/>
              <a:gd name="T30" fmla="*/ 189 w 284"/>
              <a:gd name="T31" fmla="*/ 9 h 355"/>
              <a:gd name="T32" fmla="*/ 187 w 284"/>
              <a:gd name="T33" fmla="*/ 9 h 355"/>
              <a:gd name="T34" fmla="*/ 186 w 284"/>
              <a:gd name="T35" fmla="*/ 8 h 355"/>
              <a:gd name="T36" fmla="*/ 183 w 284"/>
              <a:gd name="T37" fmla="*/ 8 h 355"/>
              <a:gd name="T38" fmla="*/ 182 w 284"/>
              <a:gd name="T39" fmla="*/ 7 h 355"/>
              <a:gd name="T40" fmla="*/ 179 w 284"/>
              <a:gd name="T41" fmla="*/ 7 h 355"/>
              <a:gd name="T42" fmla="*/ 178 w 284"/>
              <a:gd name="T43" fmla="*/ 6 h 355"/>
              <a:gd name="T44" fmla="*/ 175 w 284"/>
              <a:gd name="T45" fmla="*/ 6 h 355"/>
              <a:gd name="T46" fmla="*/ 174 w 284"/>
              <a:gd name="T47" fmla="*/ 6 h 355"/>
              <a:gd name="T48" fmla="*/ 171 w 284"/>
              <a:gd name="T49" fmla="*/ 5 h 355"/>
              <a:gd name="T50" fmla="*/ 170 w 284"/>
              <a:gd name="T51" fmla="*/ 5 h 355"/>
              <a:gd name="T52" fmla="*/ 166 w 284"/>
              <a:gd name="T53" fmla="*/ 4 h 355"/>
              <a:gd name="T54" fmla="*/ 165 w 284"/>
              <a:gd name="T55" fmla="*/ 4 h 355"/>
              <a:gd name="T56" fmla="*/ 162 w 284"/>
              <a:gd name="T57" fmla="*/ 4 h 355"/>
              <a:gd name="T58" fmla="*/ 161 w 284"/>
              <a:gd name="T59" fmla="*/ 4 h 355"/>
              <a:gd name="T60" fmla="*/ 158 w 284"/>
              <a:gd name="T61" fmla="*/ 4 h 355"/>
              <a:gd name="T62" fmla="*/ 157 w 284"/>
              <a:gd name="T63" fmla="*/ 4 h 355"/>
              <a:gd name="T64" fmla="*/ 153 w 284"/>
              <a:gd name="T65" fmla="*/ 3 h 355"/>
              <a:gd name="T66" fmla="*/ 133 w 284"/>
              <a:gd name="T67" fmla="*/ 5 h 355"/>
              <a:gd name="T68" fmla="*/ 122 w 284"/>
              <a:gd name="T69" fmla="*/ 5 h 355"/>
              <a:gd name="T70" fmla="*/ 113 w 284"/>
              <a:gd name="T71" fmla="*/ 5 h 355"/>
              <a:gd name="T72" fmla="*/ 100 w 284"/>
              <a:gd name="T73" fmla="*/ 3 h 355"/>
              <a:gd name="T74" fmla="*/ 96 w 284"/>
              <a:gd name="T75" fmla="*/ 2 h 355"/>
              <a:gd name="T76" fmla="*/ 95 w 284"/>
              <a:gd name="T77" fmla="*/ 2 h 355"/>
              <a:gd name="T78" fmla="*/ 89 w 284"/>
              <a:gd name="T79" fmla="*/ 4 h 355"/>
              <a:gd name="T80" fmla="*/ 84 w 284"/>
              <a:gd name="T81" fmla="*/ 5 h 355"/>
              <a:gd name="T82" fmla="*/ 78 w 284"/>
              <a:gd name="T83" fmla="*/ 2 h 355"/>
              <a:gd name="T84" fmla="*/ 78 w 284"/>
              <a:gd name="T85" fmla="*/ 1 h 355"/>
              <a:gd name="T86" fmla="*/ 78 w 284"/>
              <a:gd name="T87" fmla="*/ 1 h 355"/>
              <a:gd name="T88" fmla="*/ 77 w 284"/>
              <a:gd name="T89" fmla="*/ 0 h 355"/>
              <a:gd name="T90" fmla="*/ 34 w 284"/>
              <a:gd name="T91" fmla="*/ 144 h 355"/>
              <a:gd name="T92" fmla="*/ 28 w 284"/>
              <a:gd name="T93" fmla="*/ 155 h 355"/>
              <a:gd name="T94" fmla="*/ 22 w 284"/>
              <a:gd name="T95" fmla="*/ 168 h 355"/>
              <a:gd name="T96" fmla="*/ 21 w 284"/>
              <a:gd name="T97" fmla="*/ 187 h 355"/>
              <a:gd name="T98" fmla="*/ 18 w 284"/>
              <a:gd name="T99" fmla="*/ 207 h 355"/>
              <a:gd name="T100" fmla="*/ 16 w 284"/>
              <a:gd name="T101" fmla="*/ 223 h 355"/>
              <a:gd name="T102" fmla="*/ 14 w 284"/>
              <a:gd name="T103" fmla="*/ 232 h 355"/>
              <a:gd name="T104" fmla="*/ 0 w 284"/>
              <a:gd name="T105" fmla="*/ 304 h 355"/>
              <a:gd name="T106" fmla="*/ 65 w 284"/>
              <a:gd name="T107" fmla="*/ 311 h 355"/>
              <a:gd name="T108" fmla="*/ 68 w 284"/>
              <a:gd name="T109" fmla="*/ 311 h 355"/>
              <a:gd name="T110" fmla="*/ 74 w 284"/>
              <a:gd name="T111" fmla="*/ 311 h 355"/>
              <a:gd name="T112" fmla="*/ 115 w 284"/>
              <a:gd name="T113" fmla="*/ 321 h 355"/>
              <a:gd name="T114" fmla="*/ 117 w 284"/>
              <a:gd name="T115" fmla="*/ 322 h 355"/>
              <a:gd name="T116" fmla="*/ 128 w 284"/>
              <a:gd name="T117" fmla="*/ 330 h 355"/>
              <a:gd name="T118" fmla="*/ 144 w 284"/>
              <a:gd name="T119" fmla="*/ 333 h 355"/>
              <a:gd name="T120" fmla="*/ 248 w 284"/>
              <a:gd name="T121"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355">
                <a:moveTo>
                  <a:pt x="248" y="355"/>
                </a:moveTo>
                <a:cubicBezTo>
                  <a:pt x="284" y="111"/>
                  <a:pt x="284" y="111"/>
                  <a:pt x="284" y="111"/>
                </a:cubicBezTo>
                <a:cubicBezTo>
                  <a:pt x="261" y="111"/>
                  <a:pt x="245" y="110"/>
                  <a:pt x="233" y="107"/>
                </a:cubicBezTo>
                <a:cubicBezTo>
                  <a:pt x="198" y="101"/>
                  <a:pt x="194" y="92"/>
                  <a:pt x="191" y="81"/>
                </a:cubicBezTo>
                <a:cubicBezTo>
                  <a:pt x="191" y="79"/>
                  <a:pt x="190" y="77"/>
                  <a:pt x="190" y="75"/>
                </a:cubicBezTo>
                <a:cubicBezTo>
                  <a:pt x="186" y="70"/>
                  <a:pt x="187" y="66"/>
                  <a:pt x="187" y="63"/>
                </a:cubicBezTo>
                <a:cubicBezTo>
                  <a:pt x="189" y="58"/>
                  <a:pt x="193" y="55"/>
                  <a:pt x="195" y="53"/>
                </a:cubicBezTo>
                <a:cubicBezTo>
                  <a:pt x="200" y="12"/>
                  <a:pt x="200" y="12"/>
                  <a:pt x="200" y="12"/>
                </a:cubicBezTo>
                <a:cubicBezTo>
                  <a:pt x="200" y="12"/>
                  <a:pt x="200" y="12"/>
                  <a:pt x="200" y="12"/>
                </a:cubicBezTo>
                <a:cubicBezTo>
                  <a:pt x="199" y="12"/>
                  <a:pt x="199" y="12"/>
                  <a:pt x="198" y="12"/>
                </a:cubicBezTo>
                <a:cubicBezTo>
                  <a:pt x="198" y="12"/>
                  <a:pt x="197" y="11"/>
                  <a:pt x="197" y="11"/>
                </a:cubicBezTo>
                <a:cubicBezTo>
                  <a:pt x="196" y="11"/>
                  <a:pt x="196" y="11"/>
                  <a:pt x="195" y="11"/>
                </a:cubicBezTo>
                <a:cubicBezTo>
                  <a:pt x="195" y="11"/>
                  <a:pt x="194" y="11"/>
                  <a:pt x="194" y="10"/>
                </a:cubicBezTo>
                <a:cubicBezTo>
                  <a:pt x="193" y="10"/>
                  <a:pt x="193" y="10"/>
                  <a:pt x="192" y="10"/>
                </a:cubicBezTo>
                <a:cubicBezTo>
                  <a:pt x="192" y="10"/>
                  <a:pt x="191" y="10"/>
                  <a:pt x="191" y="10"/>
                </a:cubicBezTo>
                <a:cubicBezTo>
                  <a:pt x="190" y="9"/>
                  <a:pt x="190" y="9"/>
                  <a:pt x="189" y="9"/>
                </a:cubicBezTo>
                <a:cubicBezTo>
                  <a:pt x="189" y="9"/>
                  <a:pt x="188" y="9"/>
                  <a:pt x="187" y="9"/>
                </a:cubicBezTo>
                <a:cubicBezTo>
                  <a:pt x="187" y="9"/>
                  <a:pt x="186" y="8"/>
                  <a:pt x="186" y="8"/>
                </a:cubicBezTo>
                <a:cubicBezTo>
                  <a:pt x="185" y="8"/>
                  <a:pt x="184" y="8"/>
                  <a:pt x="183" y="8"/>
                </a:cubicBezTo>
                <a:cubicBezTo>
                  <a:pt x="182" y="7"/>
                  <a:pt x="182" y="7"/>
                  <a:pt x="182" y="7"/>
                </a:cubicBezTo>
                <a:cubicBezTo>
                  <a:pt x="181" y="7"/>
                  <a:pt x="180" y="7"/>
                  <a:pt x="179" y="7"/>
                </a:cubicBezTo>
                <a:cubicBezTo>
                  <a:pt x="179" y="7"/>
                  <a:pt x="178" y="7"/>
                  <a:pt x="178" y="6"/>
                </a:cubicBezTo>
                <a:cubicBezTo>
                  <a:pt x="177" y="6"/>
                  <a:pt x="176" y="6"/>
                  <a:pt x="175" y="6"/>
                </a:cubicBezTo>
                <a:cubicBezTo>
                  <a:pt x="175" y="6"/>
                  <a:pt x="174" y="6"/>
                  <a:pt x="174" y="6"/>
                </a:cubicBezTo>
                <a:cubicBezTo>
                  <a:pt x="173" y="5"/>
                  <a:pt x="172" y="5"/>
                  <a:pt x="171" y="5"/>
                </a:cubicBezTo>
                <a:cubicBezTo>
                  <a:pt x="170" y="5"/>
                  <a:pt x="170" y="5"/>
                  <a:pt x="170" y="5"/>
                </a:cubicBezTo>
                <a:cubicBezTo>
                  <a:pt x="169" y="5"/>
                  <a:pt x="167" y="5"/>
                  <a:pt x="166" y="4"/>
                </a:cubicBezTo>
                <a:cubicBezTo>
                  <a:pt x="166" y="4"/>
                  <a:pt x="165" y="4"/>
                  <a:pt x="165" y="4"/>
                </a:cubicBezTo>
                <a:cubicBezTo>
                  <a:pt x="164" y="4"/>
                  <a:pt x="163" y="4"/>
                  <a:pt x="162" y="4"/>
                </a:cubicBezTo>
                <a:cubicBezTo>
                  <a:pt x="162" y="4"/>
                  <a:pt x="161" y="4"/>
                  <a:pt x="161" y="4"/>
                </a:cubicBezTo>
                <a:cubicBezTo>
                  <a:pt x="160" y="4"/>
                  <a:pt x="159" y="4"/>
                  <a:pt x="158" y="4"/>
                </a:cubicBezTo>
                <a:cubicBezTo>
                  <a:pt x="158" y="4"/>
                  <a:pt x="157" y="4"/>
                  <a:pt x="157" y="4"/>
                </a:cubicBezTo>
                <a:cubicBezTo>
                  <a:pt x="156" y="3"/>
                  <a:pt x="155" y="3"/>
                  <a:pt x="153" y="3"/>
                </a:cubicBezTo>
                <a:cubicBezTo>
                  <a:pt x="143" y="3"/>
                  <a:pt x="138" y="4"/>
                  <a:pt x="133" y="5"/>
                </a:cubicBezTo>
                <a:cubicBezTo>
                  <a:pt x="129" y="5"/>
                  <a:pt x="126" y="5"/>
                  <a:pt x="122" y="5"/>
                </a:cubicBezTo>
                <a:cubicBezTo>
                  <a:pt x="119" y="5"/>
                  <a:pt x="116" y="5"/>
                  <a:pt x="113" y="5"/>
                </a:cubicBezTo>
                <a:cubicBezTo>
                  <a:pt x="107" y="4"/>
                  <a:pt x="103" y="4"/>
                  <a:pt x="100" y="3"/>
                </a:cubicBezTo>
                <a:cubicBezTo>
                  <a:pt x="99" y="3"/>
                  <a:pt x="97" y="2"/>
                  <a:pt x="96" y="2"/>
                </a:cubicBezTo>
                <a:cubicBezTo>
                  <a:pt x="96" y="2"/>
                  <a:pt x="95" y="2"/>
                  <a:pt x="95" y="2"/>
                </a:cubicBezTo>
                <a:cubicBezTo>
                  <a:pt x="93" y="2"/>
                  <a:pt x="92" y="3"/>
                  <a:pt x="89" y="4"/>
                </a:cubicBezTo>
                <a:cubicBezTo>
                  <a:pt x="87" y="5"/>
                  <a:pt x="86" y="5"/>
                  <a:pt x="84" y="5"/>
                </a:cubicBezTo>
                <a:cubicBezTo>
                  <a:pt x="82" y="5"/>
                  <a:pt x="80" y="3"/>
                  <a:pt x="78" y="2"/>
                </a:cubicBezTo>
                <a:cubicBezTo>
                  <a:pt x="78" y="2"/>
                  <a:pt x="78" y="2"/>
                  <a:pt x="78" y="1"/>
                </a:cubicBezTo>
                <a:cubicBezTo>
                  <a:pt x="78" y="1"/>
                  <a:pt x="78" y="1"/>
                  <a:pt x="78" y="1"/>
                </a:cubicBezTo>
                <a:cubicBezTo>
                  <a:pt x="78" y="0"/>
                  <a:pt x="78" y="0"/>
                  <a:pt x="77" y="0"/>
                </a:cubicBezTo>
                <a:cubicBezTo>
                  <a:pt x="68" y="33"/>
                  <a:pt x="35" y="141"/>
                  <a:pt x="34" y="144"/>
                </a:cubicBezTo>
                <a:cubicBezTo>
                  <a:pt x="33" y="146"/>
                  <a:pt x="32" y="148"/>
                  <a:pt x="28" y="155"/>
                </a:cubicBezTo>
                <a:cubicBezTo>
                  <a:pt x="26" y="160"/>
                  <a:pt x="24" y="164"/>
                  <a:pt x="22" y="168"/>
                </a:cubicBezTo>
                <a:cubicBezTo>
                  <a:pt x="21" y="170"/>
                  <a:pt x="21" y="180"/>
                  <a:pt x="21" y="187"/>
                </a:cubicBezTo>
                <a:cubicBezTo>
                  <a:pt x="20" y="197"/>
                  <a:pt x="20" y="203"/>
                  <a:pt x="18" y="207"/>
                </a:cubicBezTo>
                <a:cubicBezTo>
                  <a:pt x="17" y="209"/>
                  <a:pt x="16" y="218"/>
                  <a:pt x="16" y="223"/>
                </a:cubicBezTo>
                <a:cubicBezTo>
                  <a:pt x="15" y="226"/>
                  <a:pt x="15" y="229"/>
                  <a:pt x="14" y="232"/>
                </a:cubicBezTo>
                <a:cubicBezTo>
                  <a:pt x="13" y="238"/>
                  <a:pt x="3" y="287"/>
                  <a:pt x="0" y="304"/>
                </a:cubicBezTo>
                <a:cubicBezTo>
                  <a:pt x="12" y="306"/>
                  <a:pt x="44" y="311"/>
                  <a:pt x="65" y="311"/>
                </a:cubicBezTo>
                <a:cubicBezTo>
                  <a:pt x="66" y="311"/>
                  <a:pt x="67" y="311"/>
                  <a:pt x="68" y="311"/>
                </a:cubicBezTo>
                <a:cubicBezTo>
                  <a:pt x="70" y="311"/>
                  <a:pt x="72" y="311"/>
                  <a:pt x="74" y="311"/>
                </a:cubicBezTo>
                <a:cubicBezTo>
                  <a:pt x="95" y="311"/>
                  <a:pt x="102" y="315"/>
                  <a:pt x="115" y="321"/>
                </a:cubicBezTo>
                <a:cubicBezTo>
                  <a:pt x="117" y="322"/>
                  <a:pt x="117" y="322"/>
                  <a:pt x="117" y="322"/>
                </a:cubicBezTo>
                <a:cubicBezTo>
                  <a:pt x="124" y="325"/>
                  <a:pt x="126" y="328"/>
                  <a:pt x="128" y="330"/>
                </a:cubicBezTo>
                <a:cubicBezTo>
                  <a:pt x="130" y="332"/>
                  <a:pt x="131" y="333"/>
                  <a:pt x="144" y="333"/>
                </a:cubicBezTo>
                <a:cubicBezTo>
                  <a:pt x="165" y="334"/>
                  <a:pt x="230" y="351"/>
                  <a:pt x="248" y="35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3" name="Rectangle 22"/>
          <p:cNvSpPr/>
          <p:nvPr/>
        </p:nvSpPr>
        <p:spPr>
          <a:xfrm>
            <a:off x="6248494" y="2898682"/>
            <a:ext cx="5469907" cy="1525546"/>
          </a:xfrm>
          <a:prstGeom prst="rect">
            <a:avLst/>
          </a:prstGeom>
        </p:spPr>
        <p:txBody>
          <a:bodyPr wrap="square">
            <a:spAutoFit/>
          </a:bodyPr>
          <a:lstStyle/>
          <a:p>
            <a:pPr>
              <a:lnSpc>
                <a:spcPct val="95000"/>
              </a:lnSpc>
              <a:spcAft>
                <a:spcPts val="1600"/>
              </a:spcAft>
            </a:pPr>
            <a:r>
              <a:rPr lang="en-US" sz="3600"/>
              <a:t>Province 01</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24" name="Rectangle 23"/>
          <p:cNvSpPr/>
          <p:nvPr/>
        </p:nvSpPr>
        <p:spPr>
          <a:xfrm>
            <a:off x="6248494" y="5820184"/>
            <a:ext cx="5469907" cy="1525546"/>
          </a:xfrm>
          <a:prstGeom prst="rect">
            <a:avLst/>
          </a:prstGeom>
        </p:spPr>
        <p:txBody>
          <a:bodyPr wrap="square">
            <a:spAutoFit/>
          </a:bodyPr>
          <a:lstStyle/>
          <a:p>
            <a:pPr>
              <a:lnSpc>
                <a:spcPct val="95000"/>
              </a:lnSpc>
              <a:spcAft>
                <a:spcPts val="1600"/>
              </a:spcAft>
            </a:pPr>
            <a:r>
              <a:rPr lang="en-US" sz="3600"/>
              <a:t>Province 02</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25" name="Rectangle 24"/>
          <p:cNvSpPr/>
          <p:nvPr/>
        </p:nvSpPr>
        <p:spPr>
          <a:xfrm>
            <a:off x="6248494" y="8741686"/>
            <a:ext cx="5469907" cy="1525546"/>
          </a:xfrm>
          <a:prstGeom prst="rect">
            <a:avLst/>
          </a:prstGeom>
        </p:spPr>
        <p:txBody>
          <a:bodyPr wrap="square">
            <a:spAutoFit/>
          </a:bodyPr>
          <a:lstStyle/>
          <a:p>
            <a:pPr>
              <a:lnSpc>
                <a:spcPct val="95000"/>
              </a:lnSpc>
              <a:spcAft>
                <a:spcPts val="1600"/>
              </a:spcAft>
            </a:pPr>
            <a:r>
              <a:rPr lang="en-US" sz="3600"/>
              <a:t>Province 03</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26" name="Rectangle 25"/>
          <p:cNvSpPr/>
          <p:nvPr/>
        </p:nvSpPr>
        <p:spPr>
          <a:xfrm>
            <a:off x="14249494" y="2898682"/>
            <a:ext cx="5522661" cy="1525546"/>
          </a:xfrm>
          <a:prstGeom prst="rect">
            <a:avLst/>
          </a:prstGeom>
        </p:spPr>
        <p:txBody>
          <a:bodyPr wrap="square">
            <a:spAutoFit/>
          </a:bodyPr>
          <a:lstStyle/>
          <a:p>
            <a:pPr>
              <a:lnSpc>
                <a:spcPct val="95000"/>
              </a:lnSpc>
              <a:spcAft>
                <a:spcPts val="1600"/>
              </a:spcAft>
            </a:pPr>
            <a:r>
              <a:rPr lang="en-US" sz="3600"/>
              <a:t>Province 04</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27" name="Rectangle 26"/>
          <p:cNvSpPr/>
          <p:nvPr/>
        </p:nvSpPr>
        <p:spPr>
          <a:xfrm>
            <a:off x="14249494" y="5820184"/>
            <a:ext cx="5522661" cy="1525546"/>
          </a:xfrm>
          <a:prstGeom prst="rect">
            <a:avLst/>
          </a:prstGeom>
        </p:spPr>
        <p:txBody>
          <a:bodyPr wrap="square">
            <a:spAutoFit/>
          </a:bodyPr>
          <a:lstStyle/>
          <a:p>
            <a:pPr>
              <a:lnSpc>
                <a:spcPct val="95000"/>
              </a:lnSpc>
              <a:spcAft>
                <a:spcPts val="1600"/>
              </a:spcAft>
            </a:pPr>
            <a:r>
              <a:rPr lang="en-US" sz="3600"/>
              <a:t>Province 05</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28" name="Rectangle 27"/>
          <p:cNvSpPr/>
          <p:nvPr/>
        </p:nvSpPr>
        <p:spPr>
          <a:xfrm>
            <a:off x="14249494" y="8741686"/>
            <a:ext cx="5522661" cy="1525546"/>
          </a:xfrm>
          <a:prstGeom prst="rect">
            <a:avLst/>
          </a:prstGeom>
        </p:spPr>
        <p:txBody>
          <a:bodyPr wrap="square">
            <a:spAutoFit/>
          </a:bodyPr>
          <a:lstStyle/>
          <a:p>
            <a:pPr>
              <a:lnSpc>
                <a:spcPct val="95000"/>
              </a:lnSpc>
              <a:spcAft>
                <a:spcPts val="1600"/>
              </a:spcAft>
            </a:pPr>
            <a:r>
              <a:rPr lang="en-US" sz="3600"/>
              <a:t>Province 06</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Tree>
    <p:extLst>
      <p:ext uri="{BB962C8B-B14F-4D97-AF65-F5344CB8AC3E}">
        <p14:creationId xmlns:p14="http://schemas.microsoft.com/office/powerpoint/2010/main" val="8221802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27</a:t>
            </a:fld>
            <a:endParaRPr lang="en-US"/>
          </a:p>
        </p:txBody>
      </p:sp>
      <p:sp>
        <p:nvSpPr>
          <p:cNvPr id="23" name="Freeform 22"/>
          <p:cNvSpPr>
            <a:spLocks/>
          </p:cNvSpPr>
          <p:nvPr/>
        </p:nvSpPr>
        <p:spPr bwMode="auto">
          <a:xfrm>
            <a:off x="4371344" y="6238504"/>
            <a:ext cx="1275248" cy="768824"/>
          </a:xfrm>
          <a:custGeom>
            <a:avLst/>
            <a:gdLst>
              <a:gd name="T0" fmla="*/ 0 w 354"/>
              <a:gd name="T1" fmla="*/ 170 h 213"/>
              <a:gd name="T2" fmla="*/ 83 w 354"/>
              <a:gd name="T3" fmla="*/ 175 h 213"/>
              <a:gd name="T4" fmla="*/ 92 w 354"/>
              <a:gd name="T5" fmla="*/ 175 h 213"/>
              <a:gd name="T6" fmla="*/ 101 w 354"/>
              <a:gd name="T7" fmla="*/ 176 h 213"/>
              <a:gd name="T8" fmla="*/ 112 w 354"/>
              <a:gd name="T9" fmla="*/ 177 h 213"/>
              <a:gd name="T10" fmla="*/ 119 w 354"/>
              <a:gd name="T11" fmla="*/ 177 h 213"/>
              <a:gd name="T12" fmla="*/ 127 w 354"/>
              <a:gd name="T13" fmla="*/ 178 h 213"/>
              <a:gd name="T14" fmla="*/ 132 w 354"/>
              <a:gd name="T15" fmla="*/ 178 h 213"/>
              <a:gd name="T16" fmla="*/ 138 w 354"/>
              <a:gd name="T17" fmla="*/ 179 h 213"/>
              <a:gd name="T18" fmla="*/ 141 w 354"/>
              <a:gd name="T19" fmla="*/ 179 h 213"/>
              <a:gd name="T20" fmla="*/ 145 w 354"/>
              <a:gd name="T21" fmla="*/ 179 h 213"/>
              <a:gd name="T22" fmla="*/ 203 w 354"/>
              <a:gd name="T23" fmla="*/ 185 h 213"/>
              <a:gd name="T24" fmla="*/ 221 w 354"/>
              <a:gd name="T25" fmla="*/ 186 h 213"/>
              <a:gd name="T26" fmla="*/ 281 w 354"/>
              <a:gd name="T27" fmla="*/ 202 h 213"/>
              <a:gd name="T28" fmla="*/ 305 w 354"/>
              <a:gd name="T29" fmla="*/ 203 h 213"/>
              <a:gd name="T30" fmla="*/ 324 w 354"/>
              <a:gd name="T31" fmla="*/ 207 h 213"/>
              <a:gd name="T32" fmla="*/ 328 w 354"/>
              <a:gd name="T33" fmla="*/ 210 h 213"/>
              <a:gd name="T34" fmla="*/ 330 w 354"/>
              <a:gd name="T35" fmla="*/ 213 h 213"/>
              <a:gd name="T36" fmla="*/ 333 w 354"/>
              <a:gd name="T37" fmla="*/ 210 h 213"/>
              <a:gd name="T38" fmla="*/ 336 w 354"/>
              <a:gd name="T39" fmla="*/ 207 h 213"/>
              <a:gd name="T40" fmla="*/ 338 w 354"/>
              <a:gd name="T41" fmla="*/ 202 h 213"/>
              <a:gd name="T42" fmla="*/ 340 w 354"/>
              <a:gd name="T43" fmla="*/ 198 h 213"/>
              <a:gd name="T44" fmla="*/ 342 w 354"/>
              <a:gd name="T45" fmla="*/ 192 h 213"/>
              <a:gd name="T46" fmla="*/ 344 w 354"/>
              <a:gd name="T47" fmla="*/ 186 h 213"/>
              <a:gd name="T48" fmla="*/ 345 w 354"/>
              <a:gd name="T49" fmla="*/ 179 h 213"/>
              <a:gd name="T50" fmla="*/ 346 w 354"/>
              <a:gd name="T51" fmla="*/ 171 h 213"/>
              <a:gd name="T52" fmla="*/ 347 w 354"/>
              <a:gd name="T53" fmla="*/ 163 h 213"/>
              <a:gd name="T54" fmla="*/ 346 w 354"/>
              <a:gd name="T55" fmla="*/ 88 h 213"/>
              <a:gd name="T56" fmla="*/ 351 w 354"/>
              <a:gd name="T57" fmla="*/ 59 h 213"/>
              <a:gd name="T58" fmla="*/ 339 w 354"/>
              <a:gd name="T59" fmla="*/ 32 h 213"/>
              <a:gd name="T60" fmla="*/ 338 w 354"/>
              <a:gd name="T61" fmla="*/ 26 h 213"/>
              <a:gd name="T62" fmla="*/ 337 w 354"/>
              <a:gd name="T63" fmla="*/ 20 h 213"/>
              <a:gd name="T64" fmla="*/ 335 w 354"/>
              <a:gd name="T65" fmla="*/ 20 h 213"/>
              <a:gd name="T66" fmla="*/ 333 w 354"/>
              <a:gd name="T67" fmla="*/ 20 h 213"/>
              <a:gd name="T68" fmla="*/ 329 w 354"/>
              <a:gd name="T69" fmla="*/ 19 h 213"/>
              <a:gd name="T70" fmla="*/ 326 w 354"/>
              <a:gd name="T71" fmla="*/ 19 h 213"/>
              <a:gd name="T72" fmla="*/ 306 w 354"/>
              <a:gd name="T73" fmla="*/ 17 h 213"/>
              <a:gd name="T74" fmla="*/ 301 w 354"/>
              <a:gd name="T75" fmla="*/ 16 h 213"/>
              <a:gd name="T76" fmla="*/ 295 w 354"/>
              <a:gd name="T77" fmla="*/ 15 h 213"/>
              <a:gd name="T78" fmla="*/ 289 w 354"/>
              <a:gd name="T79" fmla="*/ 14 h 213"/>
              <a:gd name="T80" fmla="*/ 283 w 354"/>
              <a:gd name="T81" fmla="*/ 13 h 213"/>
              <a:gd name="T82" fmla="*/ 276 w 354"/>
              <a:gd name="T83" fmla="*/ 12 h 213"/>
              <a:gd name="T84" fmla="*/ 270 w 354"/>
              <a:gd name="T85" fmla="*/ 11 h 213"/>
              <a:gd name="T86" fmla="*/ 263 w 354"/>
              <a:gd name="T87" fmla="*/ 10 h 213"/>
              <a:gd name="T88" fmla="*/ 258 w 354"/>
              <a:gd name="T89" fmla="*/ 9 h 213"/>
              <a:gd name="T90" fmla="*/ 251 w 354"/>
              <a:gd name="T91" fmla="*/ 8 h 213"/>
              <a:gd name="T92" fmla="*/ 246 w 354"/>
              <a:gd name="T93" fmla="*/ 7 h 213"/>
              <a:gd name="T94" fmla="*/ 240 w 354"/>
              <a:gd name="T95" fmla="*/ 6 h 213"/>
              <a:gd name="T96" fmla="*/ 234 w 354"/>
              <a:gd name="T97" fmla="*/ 5 h 213"/>
              <a:gd name="T98" fmla="*/ 227 w 354"/>
              <a:gd name="T99" fmla="*/ 4 h 213"/>
              <a:gd name="T100" fmla="*/ 197 w 354"/>
              <a:gd name="T101" fmla="*/ 0 h 213"/>
              <a:gd name="T102" fmla="*/ 119 w 354"/>
              <a:gd name="T103" fmla="*/ 4 h 213"/>
              <a:gd name="T104" fmla="*/ 116 w 354"/>
              <a:gd name="T105" fmla="*/ 4 h 213"/>
              <a:gd name="T106" fmla="*/ 111 w 354"/>
              <a:gd name="T107" fmla="*/ 4 h 213"/>
              <a:gd name="T108" fmla="*/ 107 w 354"/>
              <a:gd name="T109" fmla="*/ 4 h 213"/>
              <a:gd name="T110" fmla="*/ 101 w 354"/>
              <a:gd name="T111" fmla="*/ 4 h 213"/>
              <a:gd name="T112" fmla="*/ 96 w 354"/>
              <a:gd name="T113" fmla="*/ 4 h 213"/>
              <a:gd name="T114" fmla="*/ 91 w 354"/>
              <a:gd name="T115" fmla="*/ 4 h 213"/>
              <a:gd name="T116" fmla="*/ 77 w 354"/>
              <a:gd name="T117" fmla="*/ 3 h 213"/>
              <a:gd name="T118" fmla="*/ 71 w 354"/>
              <a:gd name="T119" fmla="*/ 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4" h="213">
                <a:moveTo>
                  <a:pt x="14" y="1"/>
                </a:moveTo>
                <a:cubicBezTo>
                  <a:pt x="10" y="48"/>
                  <a:pt x="10" y="48"/>
                  <a:pt x="10" y="48"/>
                </a:cubicBezTo>
                <a:cubicBezTo>
                  <a:pt x="0" y="170"/>
                  <a:pt x="0" y="170"/>
                  <a:pt x="0" y="170"/>
                </a:cubicBezTo>
                <a:cubicBezTo>
                  <a:pt x="12" y="171"/>
                  <a:pt x="46" y="173"/>
                  <a:pt x="78" y="175"/>
                </a:cubicBezTo>
                <a:cubicBezTo>
                  <a:pt x="78" y="175"/>
                  <a:pt x="78" y="175"/>
                  <a:pt x="78" y="175"/>
                </a:cubicBezTo>
                <a:cubicBezTo>
                  <a:pt x="80" y="175"/>
                  <a:pt x="82" y="175"/>
                  <a:pt x="83" y="175"/>
                </a:cubicBezTo>
                <a:cubicBezTo>
                  <a:pt x="84" y="175"/>
                  <a:pt x="85" y="175"/>
                  <a:pt x="85" y="175"/>
                </a:cubicBezTo>
                <a:cubicBezTo>
                  <a:pt x="86" y="175"/>
                  <a:pt x="88" y="175"/>
                  <a:pt x="89" y="175"/>
                </a:cubicBezTo>
                <a:cubicBezTo>
                  <a:pt x="90" y="175"/>
                  <a:pt x="91" y="175"/>
                  <a:pt x="92" y="175"/>
                </a:cubicBezTo>
                <a:cubicBezTo>
                  <a:pt x="93" y="176"/>
                  <a:pt x="94" y="176"/>
                  <a:pt x="95" y="176"/>
                </a:cubicBezTo>
                <a:cubicBezTo>
                  <a:pt x="96" y="176"/>
                  <a:pt x="96" y="176"/>
                  <a:pt x="97" y="176"/>
                </a:cubicBezTo>
                <a:cubicBezTo>
                  <a:pt x="98" y="176"/>
                  <a:pt x="100" y="176"/>
                  <a:pt x="101" y="176"/>
                </a:cubicBezTo>
                <a:cubicBezTo>
                  <a:pt x="102" y="176"/>
                  <a:pt x="103" y="176"/>
                  <a:pt x="104" y="176"/>
                </a:cubicBezTo>
                <a:cubicBezTo>
                  <a:pt x="105" y="176"/>
                  <a:pt x="107" y="176"/>
                  <a:pt x="109" y="177"/>
                </a:cubicBezTo>
                <a:cubicBezTo>
                  <a:pt x="110" y="177"/>
                  <a:pt x="111" y="177"/>
                  <a:pt x="112" y="177"/>
                </a:cubicBezTo>
                <a:cubicBezTo>
                  <a:pt x="113" y="177"/>
                  <a:pt x="113" y="177"/>
                  <a:pt x="114" y="177"/>
                </a:cubicBezTo>
                <a:cubicBezTo>
                  <a:pt x="115" y="177"/>
                  <a:pt x="116" y="177"/>
                  <a:pt x="117" y="177"/>
                </a:cubicBezTo>
                <a:cubicBezTo>
                  <a:pt x="118" y="177"/>
                  <a:pt x="118" y="177"/>
                  <a:pt x="119" y="177"/>
                </a:cubicBezTo>
                <a:cubicBezTo>
                  <a:pt x="120" y="177"/>
                  <a:pt x="121" y="177"/>
                  <a:pt x="122" y="177"/>
                </a:cubicBezTo>
                <a:cubicBezTo>
                  <a:pt x="123" y="177"/>
                  <a:pt x="123" y="177"/>
                  <a:pt x="124" y="178"/>
                </a:cubicBezTo>
                <a:cubicBezTo>
                  <a:pt x="125" y="178"/>
                  <a:pt x="126" y="178"/>
                  <a:pt x="127" y="178"/>
                </a:cubicBezTo>
                <a:cubicBezTo>
                  <a:pt x="127" y="178"/>
                  <a:pt x="128" y="178"/>
                  <a:pt x="128" y="178"/>
                </a:cubicBezTo>
                <a:cubicBezTo>
                  <a:pt x="129" y="178"/>
                  <a:pt x="130" y="178"/>
                  <a:pt x="131" y="178"/>
                </a:cubicBezTo>
                <a:cubicBezTo>
                  <a:pt x="131" y="178"/>
                  <a:pt x="132" y="178"/>
                  <a:pt x="132" y="178"/>
                </a:cubicBezTo>
                <a:cubicBezTo>
                  <a:pt x="133" y="178"/>
                  <a:pt x="134" y="178"/>
                  <a:pt x="135" y="178"/>
                </a:cubicBezTo>
                <a:cubicBezTo>
                  <a:pt x="135" y="178"/>
                  <a:pt x="136" y="178"/>
                  <a:pt x="136" y="178"/>
                </a:cubicBezTo>
                <a:cubicBezTo>
                  <a:pt x="137" y="178"/>
                  <a:pt x="137" y="179"/>
                  <a:pt x="138" y="179"/>
                </a:cubicBezTo>
                <a:cubicBezTo>
                  <a:pt x="138" y="179"/>
                  <a:pt x="139" y="179"/>
                  <a:pt x="139" y="179"/>
                </a:cubicBezTo>
                <a:cubicBezTo>
                  <a:pt x="140" y="179"/>
                  <a:pt x="140" y="179"/>
                  <a:pt x="141" y="179"/>
                </a:cubicBezTo>
                <a:cubicBezTo>
                  <a:pt x="141" y="179"/>
                  <a:pt x="141" y="179"/>
                  <a:pt x="141" y="179"/>
                </a:cubicBezTo>
                <a:cubicBezTo>
                  <a:pt x="142" y="179"/>
                  <a:pt x="142" y="179"/>
                  <a:pt x="143" y="179"/>
                </a:cubicBezTo>
                <a:cubicBezTo>
                  <a:pt x="143" y="179"/>
                  <a:pt x="143" y="179"/>
                  <a:pt x="143" y="179"/>
                </a:cubicBezTo>
                <a:cubicBezTo>
                  <a:pt x="144" y="179"/>
                  <a:pt x="144" y="179"/>
                  <a:pt x="145" y="179"/>
                </a:cubicBezTo>
                <a:cubicBezTo>
                  <a:pt x="149" y="180"/>
                  <a:pt x="151" y="181"/>
                  <a:pt x="154" y="182"/>
                </a:cubicBezTo>
                <a:cubicBezTo>
                  <a:pt x="160" y="184"/>
                  <a:pt x="166" y="186"/>
                  <a:pt x="183" y="186"/>
                </a:cubicBezTo>
                <a:cubicBezTo>
                  <a:pt x="194" y="186"/>
                  <a:pt x="199" y="186"/>
                  <a:pt x="203" y="185"/>
                </a:cubicBezTo>
                <a:cubicBezTo>
                  <a:pt x="205" y="185"/>
                  <a:pt x="207" y="185"/>
                  <a:pt x="209" y="185"/>
                </a:cubicBezTo>
                <a:cubicBezTo>
                  <a:pt x="211" y="185"/>
                  <a:pt x="214" y="185"/>
                  <a:pt x="218" y="186"/>
                </a:cubicBezTo>
                <a:cubicBezTo>
                  <a:pt x="219" y="186"/>
                  <a:pt x="220" y="186"/>
                  <a:pt x="221" y="186"/>
                </a:cubicBezTo>
                <a:cubicBezTo>
                  <a:pt x="229" y="188"/>
                  <a:pt x="231" y="188"/>
                  <a:pt x="233" y="189"/>
                </a:cubicBezTo>
                <a:cubicBezTo>
                  <a:pt x="236" y="189"/>
                  <a:pt x="238" y="190"/>
                  <a:pt x="251" y="193"/>
                </a:cubicBezTo>
                <a:cubicBezTo>
                  <a:pt x="271" y="197"/>
                  <a:pt x="275" y="199"/>
                  <a:pt x="281" y="202"/>
                </a:cubicBezTo>
                <a:cubicBezTo>
                  <a:pt x="282" y="202"/>
                  <a:pt x="284" y="203"/>
                  <a:pt x="285" y="204"/>
                </a:cubicBezTo>
                <a:cubicBezTo>
                  <a:pt x="289" y="206"/>
                  <a:pt x="296" y="205"/>
                  <a:pt x="302" y="204"/>
                </a:cubicBezTo>
                <a:cubicBezTo>
                  <a:pt x="303" y="203"/>
                  <a:pt x="304" y="203"/>
                  <a:pt x="305" y="203"/>
                </a:cubicBezTo>
                <a:cubicBezTo>
                  <a:pt x="307" y="203"/>
                  <a:pt x="310" y="202"/>
                  <a:pt x="312" y="202"/>
                </a:cubicBezTo>
                <a:cubicBezTo>
                  <a:pt x="315" y="202"/>
                  <a:pt x="318" y="203"/>
                  <a:pt x="320" y="204"/>
                </a:cubicBezTo>
                <a:cubicBezTo>
                  <a:pt x="321" y="205"/>
                  <a:pt x="322" y="206"/>
                  <a:pt x="324" y="207"/>
                </a:cubicBezTo>
                <a:cubicBezTo>
                  <a:pt x="324" y="207"/>
                  <a:pt x="324" y="208"/>
                  <a:pt x="325" y="208"/>
                </a:cubicBezTo>
                <a:cubicBezTo>
                  <a:pt x="325" y="208"/>
                  <a:pt x="326" y="209"/>
                  <a:pt x="327" y="210"/>
                </a:cubicBezTo>
                <a:cubicBezTo>
                  <a:pt x="327" y="210"/>
                  <a:pt x="327" y="210"/>
                  <a:pt x="328" y="210"/>
                </a:cubicBezTo>
                <a:cubicBezTo>
                  <a:pt x="328" y="211"/>
                  <a:pt x="329" y="211"/>
                  <a:pt x="329" y="212"/>
                </a:cubicBezTo>
                <a:cubicBezTo>
                  <a:pt x="330" y="212"/>
                  <a:pt x="330" y="213"/>
                  <a:pt x="330" y="213"/>
                </a:cubicBezTo>
                <a:cubicBezTo>
                  <a:pt x="330" y="213"/>
                  <a:pt x="330" y="213"/>
                  <a:pt x="330" y="213"/>
                </a:cubicBezTo>
                <a:cubicBezTo>
                  <a:pt x="331" y="213"/>
                  <a:pt x="331" y="212"/>
                  <a:pt x="332" y="212"/>
                </a:cubicBezTo>
                <a:cubicBezTo>
                  <a:pt x="332" y="212"/>
                  <a:pt x="332" y="211"/>
                  <a:pt x="332" y="211"/>
                </a:cubicBezTo>
                <a:cubicBezTo>
                  <a:pt x="332" y="211"/>
                  <a:pt x="333" y="210"/>
                  <a:pt x="333" y="210"/>
                </a:cubicBezTo>
                <a:cubicBezTo>
                  <a:pt x="333" y="210"/>
                  <a:pt x="334" y="209"/>
                  <a:pt x="334" y="209"/>
                </a:cubicBezTo>
                <a:cubicBezTo>
                  <a:pt x="334" y="209"/>
                  <a:pt x="334" y="208"/>
                  <a:pt x="335" y="208"/>
                </a:cubicBezTo>
                <a:cubicBezTo>
                  <a:pt x="335" y="207"/>
                  <a:pt x="335" y="207"/>
                  <a:pt x="336" y="207"/>
                </a:cubicBezTo>
                <a:cubicBezTo>
                  <a:pt x="336" y="206"/>
                  <a:pt x="336" y="206"/>
                  <a:pt x="337" y="205"/>
                </a:cubicBezTo>
                <a:cubicBezTo>
                  <a:pt x="337" y="205"/>
                  <a:pt x="337" y="204"/>
                  <a:pt x="337" y="204"/>
                </a:cubicBezTo>
                <a:cubicBezTo>
                  <a:pt x="338" y="203"/>
                  <a:pt x="338" y="203"/>
                  <a:pt x="338" y="202"/>
                </a:cubicBezTo>
                <a:cubicBezTo>
                  <a:pt x="338" y="202"/>
                  <a:pt x="339" y="202"/>
                  <a:pt x="339" y="201"/>
                </a:cubicBezTo>
                <a:cubicBezTo>
                  <a:pt x="339" y="201"/>
                  <a:pt x="340" y="200"/>
                  <a:pt x="340" y="199"/>
                </a:cubicBezTo>
                <a:cubicBezTo>
                  <a:pt x="340" y="199"/>
                  <a:pt x="340" y="199"/>
                  <a:pt x="340" y="198"/>
                </a:cubicBezTo>
                <a:cubicBezTo>
                  <a:pt x="341" y="197"/>
                  <a:pt x="341" y="196"/>
                  <a:pt x="341" y="195"/>
                </a:cubicBezTo>
                <a:cubicBezTo>
                  <a:pt x="342" y="194"/>
                  <a:pt x="342" y="194"/>
                  <a:pt x="342" y="193"/>
                </a:cubicBezTo>
                <a:cubicBezTo>
                  <a:pt x="342" y="192"/>
                  <a:pt x="342" y="192"/>
                  <a:pt x="342" y="192"/>
                </a:cubicBezTo>
                <a:cubicBezTo>
                  <a:pt x="343" y="191"/>
                  <a:pt x="343" y="190"/>
                  <a:pt x="343" y="190"/>
                </a:cubicBezTo>
                <a:cubicBezTo>
                  <a:pt x="343" y="189"/>
                  <a:pt x="343" y="189"/>
                  <a:pt x="343" y="188"/>
                </a:cubicBezTo>
                <a:cubicBezTo>
                  <a:pt x="343" y="187"/>
                  <a:pt x="343" y="187"/>
                  <a:pt x="344" y="186"/>
                </a:cubicBezTo>
                <a:cubicBezTo>
                  <a:pt x="344" y="185"/>
                  <a:pt x="344" y="185"/>
                  <a:pt x="344" y="184"/>
                </a:cubicBezTo>
                <a:cubicBezTo>
                  <a:pt x="344" y="183"/>
                  <a:pt x="344" y="182"/>
                  <a:pt x="344" y="182"/>
                </a:cubicBezTo>
                <a:cubicBezTo>
                  <a:pt x="345" y="181"/>
                  <a:pt x="345" y="180"/>
                  <a:pt x="345" y="179"/>
                </a:cubicBezTo>
                <a:cubicBezTo>
                  <a:pt x="345" y="179"/>
                  <a:pt x="345" y="178"/>
                  <a:pt x="345" y="177"/>
                </a:cubicBezTo>
                <a:cubicBezTo>
                  <a:pt x="345" y="176"/>
                  <a:pt x="345" y="175"/>
                  <a:pt x="346" y="174"/>
                </a:cubicBezTo>
                <a:cubicBezTo>
                  <a:pt x="346" y="173"/>
                  <a:pt x="346" y="172"/>
                  <a:pt x="346" y="171"/>
                </a:cubicBezTo>
                <a:cubicBezTo>
                  <a:pt x="346" y="171"/>
                  <a:pt x="346" y="170"/>
                  <a:pt x="346" y="169"/>
                </a:cubicBezTo>
                <a:cubicBezTo>
                  <a:pt x="347" y="168"/>
                  <a:pt x="347" y="167"/>
                  <a:pt x="347" y="166"/>
                </a:cubicBezTo>
                <a:cubicBezTo>
                  <a:pt x="347" y="165"/>
                  <a:pt x="347" y="164"/>
                  <a:pt x="347" y="163"/>
                </a:cubicBezTo>
                <a:cubicBezTo>
                  <a:pt x="347" y="162"/>
                  <a:pt x="347" y="162"/>
                  <a:pt x="347" y="161"/>
                </a:cubicBezTo>
                <a:cubicBezTo>
                  <a:pt x="347" y="161"/>
                  <a:pt x="347" y="161"/>
                  <a:pt x="347" y="161"/>
                </a:cubicBezTo>
                <a:cubicBezTo>
                  <a:pt x="337" y="148"/>
                  <a:pt x="340" y="114"/>
                  <a:pt x="346" y="88"/>
                </a:cubicBezTo>
                <a:cubicBezTo>
                  <a:pt x="348" y="78"/>
                  <a:pt x="351" y="72"/>
                  <a:pt x="352" y="68"/>
                </a:cubicBezTo>
                <a:cubicBezTo>
                  <a:pt x="353" y="66"/>
                  <a:pt x="354" y="64"/>
                  <a:pt x="354" y="64"/>
                </a:cubicBezTo>
                <a:cubicBezTo>
                  <a:pt x="354" y="63"/>
                  <a:pt x="353" y="62"/>
                  <a:pt x="351" y="59"/>
                </a:cubicBezTo>
                <a:cubicBezTo>
                  <a:pt x="348" y="55"/>
                  <a:pt x="347" y="53"/>
                  <a:pt x="346" y="52"/>
                </a:cubicBezTo>
                <a:cubicBezTo>
                  <a:pt x="343" y="49"/>
                  <a:pt x="342" y="48"/>
                  <a:pt x="340" y="38"/>
                </a:cubicBezTo>
                <a:cubicBezTo>
                  <a:pt x="340" y="36"/>
                  <a:pt x="339" y="34"/>
                  <a:pt x="339" y="32"/>
                </a:cubicBezTo>
                <a:cubicBezTo>
                  <a:pt x="339" y="32"/>
                  <a:pt x="339" y="31"/>
                  <a:pt x="339" y="30"/>
                </a:cubicBezTo>
                <a:cubicBezTo>
                  <a:pt x="339" y="29"/>
                  <a:pt x="338" y="28"/>
                  <a:pt x="338" y="27"/>
                </a:cubicBezTo>
                <a:cubicBezTo>
                  <a:pt x="338" y="27"/>
                  <a:pt x="338" y="26"/>
                  <a:pt x="338" y="26"/>
                </a:cubicBezTo>
                <a:cubicBezTo>
                  <a:pt x="338" y="25"/>
                  <a:pt x="338" y="24"/>
                  <a:pt x="338" y="23"/>
                </a:cubicBezTo>
                <a:cubicBezTo>
                  <a:pt x="337" y="23"/>
                  <a:pt x="337" y="22"/>
                  <a:pt x="337" y="22"/>
                </a:cubicBezTo>
                <a:cubicBezTo>
                  <a:pt x="337" y="21"/>
                  <a:pt x="337" y="21"/>
                  <a:pt x="337" y="20"/>
                </a:cubicBezTo>
                <a:cubicBezTo>
                  <a:pt x="337" y="20"/>
                  <a:pt x="337" y="20"/>
                  <a:pt x="337" y="20"/>
                </a:cubicBezTo>
                <a:cubicBezTo>
                  <a:pt x="336" y="20"/>
                  <a:pt x="336" y="20"/>
                  <a:pt x="336" y="20"/>
                </a:cubicBezTo>
                <a:cubicBezTo>
                  <a:pt x="336" y="20"/>
                  <a:pt x="336" y="20"/>
                  <a:pt x="335" y="20"/>
                </a:cubicBezTo>
                <a:cubicBezTo>
                  <a:pt x="335" y="20"/>
                  <a:pt x="335" y="20"/>
                  <a:pt x="335" y="20"/>
                </a:cubicBezTo>
                <a:cubicBezTo>
                  <a:pt x="334" y="20"/>
                  <a:pt x="334" y="20"/>
                  <a:pt x="333" y="20"/>
                </a:cubicBezTo>
                <a:cubicBezTo>
                  <a:pt x="333" y="20"/>
                  <a:pt x="333" y="20"/>
                  <a:pt x="333" y="20"/>
                </a:cubicBezTo>
                <a:cubicBezTo>
                  <a:pt x="332" y="20"/>
                  <a:pt x="332" y="20"/>
                  <a:pt x="331" y="20"/>
                </a:cubicBezTo>
                <a:cubicBezTo>
                  <a:pt x="331" y="20"/>
                  <a:pt x="331" y="20"/>
                  <a:pt x="331" y="20"/>
                </a:cubicBezTo>
                <a:cubicBezTo>
                  <a:pt x="330" y="20"/>
                  <a:pt x="330" y="19"/>
                  <a:pt x="329" y="19"/>
                </a:cubicBezTo>
                <a:cubicBezTo>
                  <a:pt x="329" y="19"/>
                  <a:pt x="329" y="19"/>
                  <a:pt x="329" y="19"/>
                </a:cubicBezTo>
                <a:cubicBezTo>
                  <a:pt x="328" y="19"/>
                  <a:pt x="327" y="19"/>
                  <a:pt x="326" y="19"/>
                </a:cubicBezTo>
                <a:cubicBezTo>
                  <a:pt x="326" y="19"/>
                  <a:pt x="326" y="19"/>
                  <a:pt x="326" y="19"/>
                </a:cubicBezTo>
                <a:cubicBezTo>
                  <a:pt x="325" y="19"/>
                  <a:pt x="324" y="19"/>
                  <a:pt x="323" y="19"/>
                </a:cubicBezTo>
                <a:cubicBezTo>
                  <a:pt x="323" y="19"/>
                  <a:pt x="323" y="19"/>
                  <a:pt x="323" y="19"/>
                </a:cubicBezTo>
                <a:cubicBezTo>
                  <a:pt x="318" y="18"/>
                  <a:pt x="313" y="17"/>
                  <a:pt x="306" y="17"/>
                </a:cubicBezTo>
                <a:cubicBezTo>
                  <a:pt x="306" y="17"/>
                  <a:pt x="306" y="16"/>
                  <a:pt x="306" y="16"/>
                </a:cubicBezTo>
                <a:cubicBezTo>
                  <a:pt x="305" y="16"/>
                  <a:pt x="304" y="16"/>
                  <a:pt x="303" y="16"/>
                </a:cubicBezTo>
                <a:cubicBezTo>
                  <a:pt x="302" y="16"/>
                  <a:pt x="301" y="16"/>
                  <a:pt x="301" y="16"/>
                </a:cubicBezTo>
                <a:cubicBezTo>
                  <a:pt x="300" y="16"/>
                  <a:pt x="299" y="16"/>
                  <a:pt x="299" y="15"/>
                </a:cubicBezTo>
                <a:cubicBezTo>
                  <a:pt x="298" y="15"/>
                  <a:pt x="297" y="15"/>
                  <a:pt x="296" y="15"/>
                </a:cubicBezTo>
                <a:cubicBezTo>
                  <a:pt x="296" y="15"/>
                  <a:pt x="295" y="15"/>
                  <a:pt x="295" y="15"/>
                </a:cubicBezTo>
                <a:cubicBezTo>
                  <a:pt x="294" y="15"/>
                  <a:pt x="293" y="15"/>
                  <a:pt x="293" y="15"/>
                </a:cubicBezTo>
                <a:cubicBezTo>
                  <a:pt x="292" y="15"/>
                  <a:pt x="291" y="14"/>
                  <a:pt x="291" y="14"/>
                </a:cubicBezTo>
                <a:cubicBezTo>
                  <a:pt x="290" y="14"/>
                  <a:pt x="289" y="14"/>
                  <a:pt x="289" y="14"/>
                </a:cubicBezTo>
                <a:cubicBezTo>
                  <a:pt x="288" y="14"/>
                  <a:pt x="287" y="14"/>
                  <a:pt x="287" y="14"/>
                </a:cubicBezTo>
                <a:cubicBezTo>
                  <a:pt x="286" y="14"/>
                  <a:pt x="285" y="14"/>
                  <a:pt x="284" y="13"/>
                </a:cubicBezTo>
                <a:cubicBezTo>
                  <a:pt x="284" y="13"/>
                  <a:pt x="283" y="13"/>
                  <a:pt x="283" y="13"/>
                </a:cubicBezTo>
                <a:cubicBezTo>
                  <a:pt x="282" y="13"/>
                  <a:pt x="281" y="13"/>
                  <a:pt x="280" y="13"/>
                </a:cubicBezTo>
                <a:cubicBezTo>
                  <a:pt x="280" y="13"/>
                  <a:pt x="279" y="13"/>
                  <a:pt x="278" y="13"/>
                </a:cubicBezTo>
                <a:cubicBezTo>
                  <a:pt x="278" y="12"/>
                  <a:pt x="277" y="12"/>
                  <a:pt x="276" y="12"/>
                </a:cubicBezTo>
                <a:cubicBezTo>
                  <a:pt x="275" y="12"/>
                  <a:pt x="275" y="12"/>
                  <a:pt x="274" y="12"/>
                </a:cubicBezTo>
                <a:cubicBezTo>
                  <a:pt x="273" y="12"/>
                  <a:pt x="273" y="12"/>
                  <a:pt x="272" y="12"/>
                </a:cubicBezTo>
                <a:cubicBezTo>
                  <a:pt x="271" y="11"/>
                  <a:pt x="271" y="11"/>
                  <a:pt x="270" y="11"/>
                </a:cubicBezTo>
                <a:cubicBezTo>
                  <a:pt x="269" y="11"/>
                  <a:pt x="268" y="11"/>
                  <a:pt x="268" y="11"/>
                </a:cubicBezTo>
                <a:cubicBezTo>
                  <a:pt x="267" y="11"/>
                  <a:pt x="266" y="11"/>
                  <a:pt x="266" y="11"/>
                </a:cubicBezTo>
                <a:cubicBezTo>
                  <a:pt x="265" y="10"/>
                  <a:pt x="264" y="10"/>
                  <a:pt x="263" y="10"/>
                </a:cubicBezTo>
                <a:cubicBezTo>
                  <a:pt x="263" y="10"/>
                  <a:pt x="262" y="10"/>
                  <a:pt x="262" y="10"/>
                </a:cubicBezTo>
                <a:cubicBezTo>
                  <a:pt x="261" y="10"/>
                  <a:pt x="260" y="10"/>
                  <a:pt x="259" y="10"/>
                </a:cubicBezTo>
                <a:cubicBezTo>
                  <a:pt x="259" y="9"/>
                  <a:pt x="258" y="9"/>
                  <a:pt x="258" y="9"/>
                </a:cubicBezTo>
                <a:cubicBezTo>
                  <a:pt x="257" y="9"/>
                  <a:pt x="256" y="9"/>
                  <a:pt x="255" y="9"/>
                </a:cubicBezTo>
                <a:cubicBezTo>
                  <a:pt x="255" y="9"/>
                  <a:pt x="254" y="9"/>
                  <a:pt x="254" y="9"/>
                </a:cubicBezTo>
                <a:cubicBezTo>
                  <a:pt x="253" y="9"/>
                  <a:pt x="252" y="8"/>
                  <a:pt x="251" y="8"/>
                </a:cubicBezTo>
                <a:cubicBezTo>
                  <a:pt x="251" y="8"/>
                  <a:pt x="250" y="8"/>
                  <a:pt x="250" y="8"/>
                </a:cubicBezTo>
                <a:cubicBezTo>
                  <a:pt x="249" y="8"/>
                  <a:pt x="248" y="8"/>
                  <a:pt x="247" y="8"/>
                </a:cubicBezTo>
                <a:cubicBezTo>
                  <a:pt x="247" y="7"/>
                  <a:pt x="246" y="7"/>
                  <a:pt x="246" y="7"/>
                </a:cubicBezTo>
                <a:cubicBezTo>
                  <a:pt x="245" y="7"/>
                  <a:pt x="244" y="7"/>
                  <a:pt x="243" y="7"/>
                </a:cubicBezTo>
                <a:cubicBezTo>
                  <a:pt x="243" y="7"/>
                  <a:pt x="242" y="7"/>
                  <a:pt x="242" y="7"/>
                </a:cubicBezTo>
                <a:cubicBezTo>
                  <a:pt x="241" y="7"/>
                  <a:pt x="240" y="6"/>
                  <a:pt x="240" y="6"/>
                </a:cubicBezTo>
                <a:cubicBezTo>
                  <a:pt x="239" y="6"/>
                  <a:pt x="239" y="6"/>
                  <a:pt x="238" y="6"/>
                </a:cubicBezTo>
                <a:cubicBezTo>
                  <a:pt x="237" y="6"/>
                  <a:pt x="237" y="6"/>
                  <a:pt x="236" y="6"/>
                </a:cubicBezTo>
                <a:cubicBezTo>
                  <a:pt x="236" y="6"/>
                  <a:pt x="235" y="5"/>
                  <a:pt x="234" y="5"/>
                </a:cubicBezTo>
                <a:cubicBezTo>
                  <a:pt x="234" y="5"/>
                  <a:pt x="233" y="5"/>
                  <a:pt x="233" y="5"/>
                </a:cubicBezTo>
                <a:cubicBezTo>
                  <a:pt x="231" y="5"/>
                  <a:pt x="230" y="5"/>
                  <a:pt x="229" y="4"/>
                </a:cubicBezTo>
                <a:cubicBezTo>
                  <a:pt x="227" y="4"/>
                  <a:pt x="227" y="4"/>
                  <a:pt x="227" y="4"/>
                </a:cubicBezTo>
                <a:cubicBezTo>
                  <a:pt x="214" y="2"/>
                  <a:pt x="208" y="0"/>
                  <a:pt x="204" y="0"/>
                </a:cubicBezTo>
                <a:cubicBezTo>
                  <a:pt x="203" y="0"/>
                  <a:pt x="202" y="0"/>
                  <a:pt x="201" y="0"/>
                </a:cubicBezTo>
                <a:cubicBezTo>
                  <a:pt x="200" y="0"/>
                  <a:pt x="199" y="0"/>
                  <a:pt x="197" y="0"/>
                </a:cubicBezTo>
                <a:cubicBezTo>
                  <a:pt x="195" y="0"/>
                  <a:pt x="193" y="1"/>
                  <a:pt x="188" y="1"/>
                </a:cubicBezTo>
                <a:cubicBezTo>
                  <a:pt x="170" y="3"/>
                  <a:pt x="142" y="4"/>
                  <a:pt x="121" y="4"/>
                </a:cubicBezTo>
                <a:cubicBezTo>
                  <a:pt x="120" y="4"/>
                  <a:pt x="120" y="4"/>
                  <a:pt x="119" y="4"/>
                </a:cubicBezTo>
                <a:cubicBezTo>
                  <a:pt x="119" y="4"/>
                  <a:pt x="118" y="4"/>
                  <a:pt x="118" y="4"/>
                </a:cubicBezTo>
                <a:cubicBezTo>
                  <a:pt x="118" y="4"/>
                  <a:pt x="117" y="4"/>
                  <a:pt x="117" y="4"/>
                </a:cubicBezTo>
                <a:cubicBezTo>
                  <a:pt x="116" y="4"/>
                  <a:pt x="116" y="4"/>
                  <a:pt x="116" y="4"/>
                </a:cubicBezTo>
                <a:cubicBezTo>
                  <a:pt x="115" y="4"/>
                  <a:pt x="115" y="4"/>
                  <a:pt x="114" y="4"/>
                </a:cubicBezTo>
                <a:cubicBezTo>
                  <a:pt x="114" y="4"/>
                  <a:pt x="113" y="4"/>
                  <a:pt x="113" y="4"/>
                </a:cubicBezTo>
                <a:cubicBezTo>
                  <a:pt x="112" y="4"/>
                  <a:pt x="112" y="4"/>
                  <a:pt x="111" y="4"/>
                </a:cubicBezTo>
                <a:cubicBezTo>
                  <a:pt x="111" y="4"/>
                  <a:pt x="110" y="4"/>
                  <a:pt x="110" y="4"/>
                </a:cubicBezTo>
                <a:cubicBezTo>
                  <a:pt x="109" y="4"/>
                  <a:pt x="109" y="4"/>
                  <a:pt x="108" y="4"/>
                </a:cubicBezTo>
                <a:cubicBezTo>
                  <a:pt x="108" y="4"/>
                  <a:pt x="107" y="4"/>
                  <a:pt x="107" y="4"/>
                </a:cubicBezTo>
                <a:cubicBezTo>
                  <a:pt x="106" y="4"/>
                  <a:pt x="105" y="4"/>
                  <a:pt x="105" y="4"/>
                </a:cubicBezTo>
                <a:cubicBezTo>
                  <a:pt x="104" y="4"/>
                  <a:pt x="104" y="4"/>
                  <a:pt x="103" y="4"/>
                </a:cubicBezTo>
                <a:cubicBezTo>
                  <a:pt x="103" y="4"/>
                  <a:pt x="102" y="4"/>
                  <a:pt x="101" y="4"/>
                </a:cubicBezTo>
                <a:cubicBezTo>
                  <a:pt x="101" y="4"/>
                  <a:pt x="100" y="4"/>
                  <a:pt x="100" y="4"/>
                </a:cubicBezTo>
                <a:cubicBezTo>
                  <a:pt x="99" y="4"/>
                  <a:pt x="98" y="4"/>
                  <a:pt x="98" y="4"/>
                </a:cubicBezTo>
                <a:cubicBezTo>
                  <a:pt x="97" y="4"/>
                  <a:pt x="96" y="4"/>
                  <a:pt x="96" y="4"/>
                </a:cubicBezTo>
                <a:cubicBezTo>
                  <a:pt x="95" y="4"/>
                  <a:pt x="95" y="4"/>
                  <a:pt x="95" y="4"/>
                </a:cubicBezTo>
                <a:cubicBezTo>
                  <a:pt x="94" y="4"/>
                  <a:pt x="93" y="4"/>
                  <a:pt x="92" y="4"/>
                </a:cubicBezTo>
                <a:cubicBezTo>
                  <a:pt x="91" y="4"/>
                  <a:pt x="91" y="4"/>
                  <a:pt x="91" y="4"/>
                </a:cubicBezTo>
                <a:cubicBezTo>
                  <a:pt x="88" y="4"/>
                  <a:pt x="85" y="4"/>
                  <a:pt x="83" y="4"/>
                </a:cubicBezTo>
                <a:cubicBezTo>
                  <a:pt x="82" y="4"/>
                  <a:pt x="81" y="4"/>
                  <a:pt x="80" y="4"/>
                </a:cubicBezTo>
                <a:cubicBezTo>
                  <a:pt x="79" y="4"/>
                  <a:pt x="78" y="4"/>
                  <a:pt x="77" y="3"/>
                </a:cubicBezTo>
                <a:cubicBezTo>
                  <a:pt x="77" y="3"/>
                  <a:pt x="76" y="3"/>
                  <a:pt x="76" y="3"/>
                </a:cubicBezTo>
                <a:cubicBezTo>
                  <a:pt x="75" y="3"/>
                  <a:pt x="74" y="3"/>
                  <a:pt x="73" y="3"/>
                </a:cubicBezTo>
                <a:cubicBezTo>
                  <a:pt x="72" y="3"/>
                  <a:pt x="72" y="3"/>
                  <a:pt x="71" y="3"/>
                </a:cubicBezTo>
                <a:cubicBezTo>
                  <a:pt x="48" y="3"/>
                  <a:pt x="24" y="2"/>
                  <a:pt x="14" y="1"/>
                </a:cubicBezTo>
                <a:cubicBezTo>
                  <a:pt x="14" y="1"/>
                  <a:pt x="14" y="1"/>
                  <a:pt x="14" y="1"/>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4" name="Freeform 23"/>
          <p:cNvSpPr>
            <a:spLocks/>
          </p:cNvSpPr>
          <p:nvPr/>
        </p:nvSpPr>
        <p:spPr bwMode="auto">
          <a:xfrm>
            <a:off x="4371345" y="3307818"/>
            <a:ext cx="1159794" cy="787192"/>
          </a:xfrm>
          <a:custGeom>
            <a:avLst/>
            <a:gdLst>
              <a:gd name="T0" fmla="*/ 17 w 322"/>
              <a:gd name="T1" fmla="*/ 0 h 218"/>
              <a:gd name="T2" fmla="*/ 0 w 322"/>
              <a:gd name="T3" fmla="*/ 199 h 218"/>
              <a:gd name="T4" fmla="*/ 106 w 322"/>
              <a:gd name="T5" fmla="*/ 202 h 218"/>
              <a:gd name="T6" fmla="*/ 114 w 322"/>
              <a:gd name="T7" fmla="*/ 202 h 218"/>
              <a:gd name="T8" fmla="*/ 172 w 322"/>
              <a:gd name="T9" fmla="*/ 199 h 218"/>
              <a:gd name="T10" fmla="*/ 181 w 322"/>
              <a:gd name="T11" fmla="*/ 198 h 218"/>
              <a:gd name="T12" fmla="*/ 186 w 322"/>
              <a:gd name="T13" fmla="*/ 197 h 218"/>
              <a:gd name="T14" fmla="*/ 213 w 322"/>
              <a:gd name="T15" fmla="*/ 202 h 218"/>
              <a:gd name="T16" fmla="*/ 216 w 322"/>
              <a:gd name="T17" fmla="*/ 202 h 218"/>
              <a:gd name="T18" fmla="*/ 321 w 322"/>
              <a:gd name="T19" fmla="*/ 218 h 218"/>
              <a:gd name="T20" fmla="*/ 322 w 322"/>
              <a:gd name="T21" fmla="*/ 217 h 218"/>
              <a:gd name="T22" fmla="*/ 322 w 322"/>
              <a:gd name="T23" fmla="*/ 216 h 218"/>
              <a:gd name="T24" fmla="*/ 322 w 322"/>
              <a:gd name="T25" fmla="*/ 214 h 218"/>
              <a:gd name="T26" fmla="*/ 322 w 322"/>
              <a:gd name="T27" fmla="*/ 213 h 218"/>
              <a:gd name="T28" fmla="*/ 322 w 322"/>
              <a:gd name="T29" fmla="*/ 211 h 218"/>
              <a:gd name="T30" fmla="*/ 322 w 322"/>
              <a:gd name="T31" fmla="*/ 210 h 218"/>
              <a:gd name="T32" fmla="*/ 322 w 322"/>
              <a:gd name="T33" fmla="*/ 208 h 218"/>
              <a:gd name="T34" fmla="*/ 322 w 322"/>
              <a:gd name="T35" fmla="*/ 206 h 218"/>
              <a:gd name="T36" fmla="*/ 322 w 322"/>
              <a:gd name="T37" fmla="*/ 205 h 218"/>
              <a:gd name="T38" fmla="*/ 322 w 322"/>
              <a:gd name="T39" fmla="*/ 203 h 218"/>
              <a:gd name="T40" fmla="*/ 322 w 322"/>
              <a:gd name="T41" fmla="*/ 201 h 218"/>
              <a:gd name="T42" fmla="*/ 321 w 322"/>
              <a:gd name="T43" fmla="*/ 199 h 218"/>
              <a:gd name="T44" fmla="*/ 321 w 322"/>
              <a:gd name="T45" fmla="*/ 197 h 218"/>
              <a:gd name="T46" fmla="*/ 321 w 322"/>
              <a:gd name="T47" fmla="*/ 196 h 218"/>
              <a:gd name="T48" fmla="*/ 320 w 322"/>
              <a:gd name="T49" fmla="*/ 192 h 218"/>
              <a:gd name="T50" fmla="*/ 318 w 322"/>
              <a:gd name="T51" fmla="*/ 149 h 218"/>
              <a:gd name="T52" fmla="*/ 318 w 322"/>
              <a:gd name="T53" fmla="*/ 143 h 218"/>
              <a:gd name="T54" fmla="*/ 319 w 322"/>
              <a:gd name="T55" fmla="*/ 124 h 218"/>
              <a:gd name="T56" fmla="*/ 317 w 322"/>
              <a:gd name="T57" fmla="*/ 102 h 218"/>
              <a:gd name="T58" fmla="*/ 312 w 322"/>
              <a:gd name="T59" fmla="*/ 97 h 218"/>
              <a:gd name="T60" fmla="*/ 306 w 322"/>
              <a:gd name="T61" fmla="*/ 67 h 218"/>
              <a:gd name="T62" fmla="*/ 314 w 322"/>
              <a:gd name="T63" fmla="*/ 22 h 218"/>
              <a:gd name="T64" fmla="*/ 312 w 322"/>
              <a:gd name="T65" fmla="*/ 21 h 218"/>
              <a:gd name="T66" fmla="*/ 129 w 322"/>
              <a:gd name="T67" fmla="*/ 9 h 218"/>
              <a:gd name="T68" fmla="*/ 17 w 322"/>
              <a:gd name="T6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2" h="218">
                <a:moveTo>
                  <a:pt x="17" y="0"/>
                </a:moveTo>
                <a:cubicBezTo>
                  <a:pt x="0" y="199"/>
                  <a:pt x="0" y="199"/>
                  <a:pt x="0" y="199"/>
                </a:cubicBezTo>
                <a:cubicBezTo>
                  <a:pt x="20" y="200"/>
                  <a:pt x="88" y="202"/>
                  <a:pt x="106" y="202"/>
                </a:cubicBezTo>
                <a:cubicBezTo>
                  <a:pt x="108" y="202"/>
                  <a:pt x="111" y="202"/>
                  <a:pt x="114" y="202"/>
                </a:cubicBezTo>
                <a:cubicBezTo>
                  <a:pt x="134" y="202"/>
                  <a:pt x="157" y="200"/>
                  <a:pt x="172" y="199"/>
                </a:cubicBezTo>
                <a:cubicBezTo>
                  <a:pt x="177" y="198"/>
                  <a:pt x="179" y="198"/>
                  <a:pt x="181" y="198"/>
                </a:cubicBezTo>
                <a:cubicBezTo>
                  <a:pt x="183" y="197"/>
                  <a:pt x="184" y="197"/>
                  <a:pt x="186" y="197"/>
                </a:cubicBezTo>
                <a:cubicBezTo>
                  <a:pt x="190" y="197"/>
                  <a:pt x="195" y="198"/>
                  <a:pt x="213" y="202"/>
                </a:cubicBezTo>
                <a:cubicBezTo>
                  <a:pt x="216" y="202"/>
                  <a:pt x="216" y="202"/>
                  <a:pt x="216" y="202"/>
                </a:cubicBezTo>
                <a:cubicBezTo>
                  <a:pt x="249" y="208"/>
                  <a:pt x="308" y="217"/>
                  <a:pt x="321" y="218"/>
                </a:cubicBezTo>
                <a:cubicBezTo>
                  <a:pt x="321" y="217"/>
                  <a:pt x="321" y="217"/>
                  <a:pt x="322" y="217"/>
                </a:cubicBezTo>
                <a:cubicBezTo>
                  <a:pt x="322" y="217"/>
                  <a:pt x="322" y="216"/>
                  <a:pt x="322" y="216"/>
                </a:cubicBezTo>
                <a:cubicBezTo>
                  <a:pt x="322" y="215"/>
                  <a:pt x="322" y="215"/>
                  <a:pt x="322" y="214"/>
                </a:cubicBezTo>
                <a:cubicBezTo>
                  <a:pt x="322" y="214"/>
                  <a:pt x="322" y="214"/>
                  <a:pt x="322" y="213"/>
                </a:cubicBezTo>
                <a:cubicBezTo>
                  <a:pt x="322" y="213"/>
                  <a:pt x="322" y="212"/>
                  <a:pt x="322" y="211"/>
                </a:cubicBezTo>
                <a:cubicBezTo>
                  <a:pt x="322" y="211"/>
                  <a:pt x="322" y="210"/>
                  <a:pt x="322" y="210"/>
                </a:cubicBezTo>
                <a:cubicBezTo>
                  <a:pt x="322" y="209"/>
                  <a:pt x="322" y="209"/>
                  <a:pt x="322" y="208"/>
                </a:cubicBezTo>
                <a:cubicBezTo>
                  <a:pt x="322" y="208"/>
                  <a:pt x="322" y="207"/>
                  <a:pt x="322" y="206"/>
                </a:cubicBezTo>
                <a:cubicBezTo>
                  <a:pt x="322" y="206"/>
                  <a:pt x="322" y="205"/>
                  <a:pt x="322" y="205"/>
                </a:cubicBezTo>
                <a:cubicBezTo>
                  <a:pt x="322" y="204"/>
                  <a:pt x="322" y="203"/>
                  <a:pt x="322" y="203"/>
                </a:cubicBezTo>
                <a:cubicBezTo>
                  <a:pt x="322" y="202"/>
                  <a:pt x="322" y="202"/>
                  <a:pt x="322" y="201"/>
                </a:cubicBezTo>
                <a:cubicBezTo>
                  <a:pt x="322" y="200"/>
                  <a:pt x="322" y="200"/>
                  <a:pt x="321" y="199"/>
                </a:cubicBezTo>
                <a:cubicBezTo>
                  <a:pt x="321" y="199"/>
                  <a:pt x="321" y="198"/>
                  <a:pt x="321" y="197"/>
                </a:cubicBezTo>
                <a:cubicBezTo>
                  <a:pt x="321" y="197"/>
                  <a:pt x="321" y="196"/>
                  <a:pt x="321" y="196"/>
                </a:cubicBezTo>
                <a:cubicBezTo>
                  <a:pt x="321" y="195"/>
                  <a:pt x="320" y="194"/>
                  <a:pt x="320" y="192"/>
                </a:cubicBezTo>
                <a:cubicBezTo>
                  <a:pt x="316" y="179"/>
                  <a:pt x="317" y="172"/>
                  <a:pt x="318" y="149"/>
                </a:cubicBezTo>
                <a:cubicBezTo>
                  <a:pt x="318" y="143"/>
                  <a:pt x="318" y="143"/>
                  <a:pt x="318" y="143"/>
                </a:cubicBezTo>
                <a:cubicBezTo>
                  <a:pt x="318" y="135"/>
                  <a:pt x="319" y="129"/>
                  <a:pt x="319" y="124"/>
                </a:cubicBezTo>
                <a:cubicBezTo>
                  <a:pt x="320" y="113"/>
                  <a:pt x="321" y="111"/>
                  <a:pt x="317" y="102"/>
                </a:cubicBezTo>
                <a:cubicBezTo>
                  <a:pt x="316" y="98"/>
                  <a:pt x="314" y="98"/>
                  <a:pt x="312" y="97"/>
                </a:cubicBezTo>
                <a:cubicBezTo>
                  <a:pt x="303" y="94"/>
                  <a:pt x="302" y="87"/>
                  <a:pt x="306" y="67"/>
                </a:cubicBezTo>
                <a:cubicBezTo>
                  <a:pt x="310" y="45"/>
                  <a:pt x="313" y="29"/>
                  <a:pt x="314" y="22"/>
                </a:cubicBezTo>
                <a:cubicBezTo>
                  <a:pt x="313" y="22"/>
                  <a:pt x="312" y="22"/>
                  <a:pt x="312" y="21"/>
                </a:cubicBezTo>
                <a:cubicBezTo>
                  <a:pt x="238" y="18"/>
                  <a:pt x="130" y="9"/>
                  <a:pt x="129" y="9"/>
                </a:cubicBezTo>
                <a:cubicBezTo>
                  <a:pt x="92" y="7"/>
                  <a:pt x="54" y="4"/>
                  <a:pt x="17" y="0"/>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5" name="Freeform 24"/>
          <p:cNvSpPr>
            <a:spLocks/>
          </p:cNvSpPr>
          <p:nvPr/>
        </p:nvSpPr>
        <p:spPr bwMode="auto">
          <a:xfrm>
            <a:off x="12168128" y="3439018"/>
            <a:ext cx="1317232" cy="655992"/>
          </a:xfrm>
          <a:custGeom>
            <a:avLst/>
            <a:gdLst>
              <a:gd name="T0" fmla="*/ 360 w 365"/>
              <a:gd name="T1" fmla="*/ 182 h 182"/>
              <a:gd name="T2" fmla="*/ 363 w 365"/>
              <a:gd name="T3" fmla="*/ 180 h 182"/>
              <a:gd name="T4" fmla="*/ 365 w 365"/>
              <a:gd name="T5" fmla="*/ 67 h 182"/>
              <a:gd name="T6" fmla="*/ 357 w 365"/>
              <a:gd name="T7" fmla="*/ 55 h 182"/>
              <a:gd name="T8" fmla="*/ 346 w 365"/>
              <a:gd name="T9" fmla="*/ 48 h 182"/>
              <a:gd name="T10" fmla="*/ 335 w 365"/>
              <a:gd name="T11" fmla="*/ 34 h 182"/>
              <a:gd name="T12" fmla="*/ 334 w 365"/>
              <a:gd name="T13" fmla="*/ 31 h 182"/>
              <a:gd name="T14" fmla="*/ 341 w 365"/>
              <a:gd name="T15" fmla="*/ 13 h 182"/>
              <a:gd name="T16" fmla="*/ 326 w 365"/>
              <a:gd name="T17" fmla="*/ 5 h 182"/>
              <a:gd name="T18" fmla="*/ 14 w 365"/>
              <a:gd name="T19" fmla="*/ 0 h 182"/>
              <a:gd name="T20" fmla="*/ 3 w 365"/>
              <a:gd name="T21" fmla="*/ 134 h 182"/>
              <a:gd name="T22" fmla="*/ 0 w 365"/>
              <a:gd name="T23" fmla="*/ 169 h 182"/>
              <a:gd name="T24" fmla="*/ 360 w 365"/>
              <a:gd name="T25"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5" h="182">
                <a:moveTo>
                  <a:pt x="360" y="182"/>
                </a:moveTo>
                <a:cubicBezTo>
                  <a:pt x="363" y="180"/>
                  <a:pt x="363" y="180"/>
                  <a:pt x="363" y="180"/>
                </a:cubicBezTo>
                <a:cubicBezTo>
                  <a:pt x="365" y="67"/>
                  <a:pt x="365" y="67"/>
                  <a:pt x="365" y="67"/>
                </a:cubicBezTo>
                <a:cubicBezTo>
                  <a:pt x="363" y="65"/>
                  <a:pt x="358" y="59"/>
                  <a:pt x="357" y="55"/>
                </a:cubicBezTo>
                <a:cubicBezTo>
                  <a:pt x="357" y="53"/>
                  <a:pt x="352" y="50"/>
                  <a:pt x="346" y="48"/>
                </a:cubicBezTo>
                <a:cubicBezTo>
                  <a:pt x="339" y="46"/>
                  <a:pt x="335" y="36"/>
                  <a:pt x="335" y="34"/>
                </a:cubicBezTo>
                <a:cubicBezTo>
                  <a:pt x="334" y="31"/>
                  <a:pt x="334" y="31"/>
                  <a:pt x="334" y="31"/>
                </a:cubicBezTo>
                <a:cubicBezTo>
                  <a:pt x="341" y="13"/>
                  <a:pt x="341" y="13"/>
                  <a:pt x="341" y="13"/>
                </a:cubicBezTo>
                <a:cubicBezTo>
                  <a:pt x="326" y="5"/>
                  <a:pt x="326" y="5"/>
                  <a:pt x="326" y="5"/>
                </a:cubicBezTo>
                <a:cubicBezTo>
                  <a:pt x="14" y="0"/>
                  <a:pt x="14" y="0"/>
                  <a:pt x="14" y="0"/>
                </a:cubicBezTo>
                <a:cubicBezTo>
                  <a:pt x="3" y="134"/>
                  <a:pt x="3" y="134"/>
                  <a:pt x="3" y="134"/>
                </a:cubicBezTo>
                <a:cubicBezTo>
                  <a:pt x="0" y="169"/>
                  <a:pt x="0" y="169"/>
                  <a:pt x="0" y="169"/>
                </a:cubicBezTo>
                <a:lnTo>
                  <a:pt x="360" y="182"/>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6" name="Freeform 25"/>
          <p:cNvSpPr>
            <a:spLocks/>
          </p:cNvSpPr>
          <p:nvPr/>
        </p:nvSpPr>
        <p:spPr bwMode="auto">
          <a:xfrm>
            <a:off x="4371345" y="9158695"/>
            <a:ext cx="1411694" cy="771446"/>
          </a:xfrm>
          <a:custGeom>
            <a:avLst/>
            <a:gdLst>
              <a:gd name="T0" fmla="*/ 88 w 392"/>
              <a:gd name="T1" fmla="*/ 132 h 214"/>
              <a:gd name="T2" fmla="*/ 88 w 392"/>
              <a:gd name="T3" fmla="*/ 133 h 214"/>
              <a:gd name="T4" fmla="*/ 89 w 392"/>
              <a:gd name="T5" fmla="*/ 134 h 214"/>
              <a:gd name="T6" fmla="*/ 89 w 392"/>
              <a:gd name="T7" fmla="*/ 136 h 214"/>
              <a:gd name="T8" fmla="*/ 89 w 392"/>
              <a:gd name="T9" fmla="*/ 138 h 214"/>
              <a:gd name="T10" fmla="*/ 90 w 392"/>
              <a:gd name="T11" fmla="*/ 140 h 214"/>
              <a:gd name="T12" fmla="*/ 90 w 392"/>
              <a:gd name="T13" fmla="*/ 144 h 214"/>
              <a:gd name="T14" fmla="*/ 90 w 392"/>
              <a:gd name="T15" fmla="*/ 148 h 214"/>
              <a:gd name="T16" fmla="*/ 90 w 392"/>
              <a:gd name="T17" fmla="*/ 154 h 214"/>
              <a:gd name="T18" fmla="*/ 90 w 392"/>
              <a:gd name="T19" fmla="*/ 160 h 214"/>
              <a:gd name="T20" fmla="*/ 90 w 392"/>
              <a:gd name="T21" fmla="*/ 167 h 214"/>
              <a:gd name="T22" fmla="*/ 90 w 392"/>
              <a:gd name="T23" fmla="*/ 176 h 214"/>
              <a:gd name="T24" fmla="*/ 90 w 392"/>
              <a:gd name="T25" fmla="*/ 186 h 214"/>
              <a:gd name="T26" fmla="*/ 89 w 392"/>
              <a:gd name="T27" fmla="*/ 198 h 214"/>
              <a:gd name="T28" fmla="*/ 89 w 392"/>
              <a:gd name="T29" fmla="*/ 209 h 214"/>
              <a:gd name="T30" fmla="*/ 390 w 392"/>
              <a:gd name="T31" fmla="*/ 211 h 214"/>
              <a:gd name="T32" fmla="*/ 386 w 392"/>
              <a:gd name="T33" fmla="*/ 203 h 214"/>
              <a:gd name="T34" fmla="*/ 383 w 392"/>
              <a:gd name="T35" fmla="*/ 196 h 214"/>
              <a:gd name="T36" fmla="*/ 380 w 392"/>
              <a:gd name="T37" fmla="*/ 188 h 214"/>
              <a:gd name="T38" fmla="*/ 379 w 392"/>
              <a:gd name="T39" fmla="*/ 184 h 214"/>
              <a:gd name="T40" fmla="*/ 377 w 392"/>
              <a:gd name="T41" fmla="*/ 163 h 214"/>
              <a:gd name="T42" fmla="*/ 377 w 392"/>
              <a:gd name="T43" fmla="*/ 156 h 214"/>
              <a:gd name="T44" fmla="*/ 377 w 392"/>
              <a:gd name="T45" fmla="*/ 149 h 214"/>
              <a:gd name="T46" fmla="*/ 375 w 392"/>
              <a:gd name="T47" fmla="*/ 141 h 214"/>
              <a:gd name="T48" fmla="*/ 374 w 392"/>
              <a:gd name="T49" fmla="*/ 133 h 214"/>
              <a:gd name="T50" fmla="*/ 372 w 392"/>
              <a:gd name="T51" fmla="*/ 124 h 214"/>
              <a:gd name="T52" fmla="*/ 370 w 392"/>
              <a:gd name="T53" fmla="*/ 114 h 214"/>
              <a:gd name="T54" fmla="*/ 367 w 392"/>
              <a:gd name="T55" fmla="*/ 105 h 214"/>
              <a:gd name="T56" fmla="*/ 365 w 392"/>
              <a:gd name="T57" fmla="*/ 95 h 214"/>
              <a:gd name="T58" fmla="*/ 362 w 392"/>
              <a:gd name="T59" fmla="*/ 86 h 214"/>
              <a:gd name="T60" fmla="*/ 358 w 392"/>
              <a:gd name="T61" fmla="*/ 77 h 214"/>
              <a:gd name="T62" fmla="*/ 355 w 392"/>
              <a:gd name="T63" fmla="*/ 69 h 214"/>
              <a:gd name="T64" fmla="*/ 351 w 392"/>
              <a:gd name="T65" fmla="*/ 61 h 214"/>
              <a:gd name="T66" fmla="*/ 348 w 392"/>
              <a:gd name="T67" fmla="*/ 55 h 214"/>
              <a:gd name="T68" fmla="*/ 344 w 392"/>
              <a:gd name="T69" fmla="*/ 49 h 214"/>
              <a:gd name="T70" fmla="*/ 341 w 392"/>
              <a:gd name="T71" fmla="*/ 45 h 214"/>
              <a:gd name="T72" fmla="*/ 318 w 392"/>
              <a:gd name="T73" fmla="*/ 32 h 214"/>
              <a:gd name="T74" fmla="*/ 288 w 392"/>
              <a:gd name="T75" fmla="*/ 30 h 214"/>
              <a:gd name="T76" fmla="*/ 214 w 392"/>
              <a:gd name="T77" fmla="*/ 15 h 214"/>
              <a:gd name="T78" fmla="*/ 9 w 392"/>
              <a:gd name="T79" fmla="*/ 0 h 214"/>
              <a:gd name="T80" fmla="*/ 13 w 392"/>
              <a:gd name="T81" fmla="*/ 121 h 214"/>
              <a:gd name="T82" fmla="*/ 31 w 392"/>
              <a:gd name="T83" fmla="*/ 123 h 214"/>
              <a:gd name="T84" fmla="*/ 46 w 392"/>
              <a:gd name="T85" fmla="*/ 125 h 214"/>
              <a:gd name="T86" fmla="*/ 59 w 392"/>
              <a:gd name="T87" fmla="*/ 126 h 214"/>
              <a:gd name="T88" fmla="*/ 70 w 392"/>
              <a:gd name="T89" fmla="*/ 128 h 214"/>
              <a:gd name="T90" fmla="*/ 78 w 392"/>
              <a:gd name="T91" fmla="*/ 129 h 214"/>
              <a:gd name="T92" fmla="*/ 84 w 392"/>
              <a:gd name="T93" fmla="*/ 130 h 214"/>
              <a:gd name="T94" fmla="*/ 87 w 392"/>
              <a:gd name="T95" fmla="*/ 13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2" h="214">
                <a:moveTo>
                  <a:pt x="87" y="132"/>
                </a:moveTo>
                <a:cubicBezTo>
                  <a:pt x="87" y="132"/>
                  <a:pt x="87" y="132"/>
                  <a:pt x="87" y="132"/>
                </a:cubicBezTo>
                <a:cubicBezTo>
                  <a:pt x="87" y="132"/>
                  <a:pt x="87" y="132"/>
                  <a:pt x="88" y="132"/>
                </a:cubicBezTo>
                <a:cubicBezTo>
                  <a:pt x="88" y="132"/>
                  <a:pt x="88" y="132"/>
                  <a:pt x="88" y="132"/>
                </a:cubicBezTo>
                <a:cubicBezTo>
                  <a:pt x="88" y="132"/>
                  <a:pt x="88" y="132"/>
                  <a:pt x="88" y="132"/>
                </a:cubicBezTo>
                <a:cubicBezTo>
                  <a:pt x="88" y="133"/>
                  <a:pt x="88" y="133"/>
                  <a:pt x="88" y="133"/>
                </a:cubicBezTo>
                <a:cubicBezTo>
                  <a:pt x="88" y="133"/>
                  <a:pt x="88" y="133"/>
                  <a:pt x="88" y="133"/>
                </a:cubicBezTo>
                <a:cubicBezTo>
                  <a:pt x="88" y="133"/>
                  <a:pt x="88" y="133"/>
                  <a:pt x="88" y="133"/>
                </a:cubicBezTo>
                <a:cubicBezTo>
                  <a:pt x="88" y="133"/>
                  <a:pt x="88" y="133"/>
                  <a:pt x="88" y="133"/>
                </a:cubicBezTo>
                <a:cubicBezTo>
                  <a:pt x="88" y="133"/>
                  <a:pt x="88" y="133"/>
                  <a:pt x="88" y="134"/>
                </a:cubicBezTo>
                <a:cubicBezTo>
                  <a:pt x="88" y="134"/>
                  <a:pt x="88" y="134"/>
                  <a:pt x="88" y="134"/>
                </a:cubicBezTo>
                <a:cubicBezTo>
                  <a:pt x="88" y="134"/>
                  <a:pt x="88" y="134"/>
                  <a:pt x="89" y="134"/>
                </a:cubicBezTo>
                <a:cubicBezTo>
                  <a:pt x="89" y="134"/>
                  <a:pt x="89" y="134"/>
                  <a:pt x="89" y="134"/>
                </a:cubicBezTo>
                <a:cubicBezTo>
                  <a:pt x="89" y="135"/>
                  <a:pt x="89" y="135"/>
                  <a:pt x="89" y="135"/>
                </a:cubicBezTo>
                <a:cubicBezTo>
                  <a:pt x="89" y="135"/>
                  <a:pt x="89" y="135"/>
                  <a:pt x="89" y="135"/>
                </a:cubicBezTo>
                <a:cubicBezTo>
                  <a:pt x="89" y="135"/>
                  <a:pt x="89" y="135"/>
                  <a:pt x="89" y="136"/>
                </a:cubicBezTo>
                <a:cubicBezTo>
                  <a:pt x="89" y="136"/>
                  <a:pt x="89" y="136"/>
                  <a:pt x="89" y="136"/>
                </a:cubicBezTo>
                <a:cubicBezTo>
                  <a:pt x="89" y="136"/>
                  <a:pt x="89" y="136"/>
                  <a:pt x="89" y="137"/>
                </a:cubicBezTo>
                <a:cubicBezTo>
                  <a:pt x="89" y="137"/>
                  <a:pt x="89" y="137"/>
                  <a:pt x="89" y="137"/>
                </a:cubicBezTo>
                <a:cubicBezTo>
                  <a:pt x="89" y="137"/>
                  <a:pt x="89" y="138"/>
                  <a:pt x="89" y="138"/>
                </a:cubicBezTo>
                <a:cubicBezTo>
                  <a:pt x="89" y="138"/>
                  <a:pt x="89" y="138"/>
                  <a:pt x="89" y="138"/>
                </a:cubicBezTo>
                <a:cubicBezTo>
                  <a:pt x="89" y="139"/>
                  <a:pt x="89" y="139"/>
                  <a:pt x="89" y="139"/>
                </a:cubicBezTo>
                <a:cubicBezTo>
                  <a:pt x="90" y="139"/>
                  <a:pt x="90" y="140"/>
                  <a:pt x="90" y="140"/>
                </a:cubicBezTo>
                <a:cubicBezTo>
                  <a:pt x="90" y="140"/>
                  <a:pt x="90" y="140"/>
                  <a:pt x="90" y="140"/>
                </a:cubicBezTo>
                <a:cubicBezTo>
                  <a:pt x="90" y="141"/>
                  <a:pt x="90" y="141"/>
                  <a:pt x="90" y="141"/>
                </a:cubicBezTo>
                <a:cubicBezTo>
                  <a:pt x="90" y="142"/>
                  <a:pt x="90" y="142"/>
                  <a:pt x="90" y="142"/>
                </a:cubicBezTo>
                <a:cubicBezTo>
                  <a:pt x="90" y="142"/>
                  <a:pt x="90" y="143"/>
                  <a:pt x="90" y="143"/>
                </a:cubicBezTo>
                <a:cubicBezTo>
                  <a:pt x="90" y="143"/>
                  <a:pt x="90" y="144"/>
                  <a:pt x="90" y="144"/>
                </a:cubicBezTo>
                <a:cubicBezTo>
                  <a:pt x="90" y="144"/>
                  <a:pt x="90" y="145"/>
                  <a:pt x="90" y="145"/>
                </a:cubicBezTo>
                <a:cubicBezTo>
                  <a:pt x="90" y="145"/>
                  <a:pt x="90" y="146"/>
                  <a:pt x="90" y="146"/>
                </a:cubicBezTo>
                <a:cubicBezTo>
                  <a:pt x="90" y="146"/>
                  <a:pt x="90" y="147"/>
                  <a:pt x="90" y="147"/>
                </a:cubicBezTo>
                <a:cubicBezTo>
                  <a:pt x="90" y="148"/>
                  <a:pt x="90" y="148"/>
                  <a:pt x="90" y="148"/>
                </a:cubicBezTo>
                <a:cubicBezTo>
                  <a:pt x="90" y="149"/>
                  <a:pt x="90" y="149"/>
                  <a:pt x="90" y="150"/>
                </a:cubicBezTo>
                <a:cubicBezTo>
                  <a:pt x="90" y="150"/>
                  <a:pt x="90" y="150"/>
                  <a:pt x="90" y="151"/>
                </a:cubicBezTo>
                <a:cubicBezTo>
                  <a:pt x="90" y="151"/>
                  <a:pt x="90" y="152"/>
                  <a:pt x="90" y="152"/>
                </a:cubicBezTo>
                <a:cubicBezTo>
                  <a:pt x="90" y="153"/>
                  <a:pt x="90" y="153"/>
                  <a:pt x="90" y="154"/>
                </a:cubicBezTo>
                <a:cubicBezTo>
                  <a:pt x="90" y="154"/>
                  <a:pt x="90" y="155"/>
                  <a:pt x="90" y="155"/>
                </a:cubicBezTo>
                <a:cubicBezTo>
                  <a:pt x="90" y="156"/>
                  <a:pt x="90" y="156"/>
                  <a:pt x="90" y="157"/>
                </a:cubicBezTo>
                <a:cubicBezTo>
                  <a:pt x="90" y="157"/>
                  <a:pt x="90" y="158"/>
                  <a:pt x="90" y="159"/>
                </a:cubicBezTo>
                <a:cubicBezTo>
                  <a:pt x="90" y="159"/>
                  <a:pt x="90" y="159"/>
                  <a:pt x="90" y="160"/>
                </a:cubicBezTo>
                <a:cubicBezTo>
                  <a:pt x="90" y="161"/>
                  <a:pt x="90" y="161"/>
                  <a:pt x="90" y="162"/>
                </a:cubicBezTo>
                <a:cubicBezTo>
                  <a:pt x="90" y="163"/>
                  <a:pt x="90" y="163"/>
                  <a:pt x="90" y="164"/>
                </a:cubicBezTo>
                <a:cubicBezTo>
                  <a:pt x="90" y="164"/>
                  <a:pt x="90" y="165"/>
                  <a:pt x="90" y="166"/>
                </a:cubicBezTo>
                <a:cubicBezTo>
                  <a:pt x="90" y="166"/>
                  <a:pt x="90" y="167"/>
                  <a:pt x="90" y="167"/>
                </a:cubicBezTo>
                <a:cubicBezTo>
                  <a:pt x="90" y="168"/>
                  <a:pt x="90" y="169"/>
                  <a:pt x="90" y="170"/>
                </a:cubicBezTo>
                <a:cubicBezTo>
                  <a:pt x="90" y="171"/>
                  <a:pt x="90" y="171"/>
                  <a:pt x="90" y="172"/>
                </a:cubicBezTo>
                <a:cubicBezTo>
                  <a:pt x="90" y="173"/>
                  <a:pt x="90" y="174"/>
                  <a:pt x="90" y="175"/>
                </a:cubicBezTo>
                <a:cubicBezTo>
                  <a:pt x="90" y="175"/>
                  <a:pt x="90" y="176"/>
                  <a:pt x="90" y="176"/>
                </a:cubicBezTo>
                <a:cubicBezTo>
                  <a:pt x="90" y="177"/>
                  <a:pt x="90" y="178"/>
                  <a:pt x="90" y="179"/>
                </a:cubicBezTo>
                <a:cubicBezTo>
                  <a:pt x="90" y="180"/>
                  <a:pt x="90" y="181"/>
                  <a:pt x="90" y="181"/>
                </a:cubicBezTo>
                <a:cubicBezTo>
                  <a:pt x="90" y="182"/>
                  <a:pt x="90" y="183"/>
                  <a:pt x="90" y="185"/>
                </a:cubicBezTo>
                <a:cubicBezTo>
                  <a:pt x="90" y="185"/>
                  <a:pt x="90" y="186"/>
                  <a:pt x="90" y="186"/>
                </a:cubicBezTo>
                <a:cubicBezTo>
                  <a:pt x="90" y="188"/>
                  <a:pt x="90" y="189"/>
                  <a:pt x="90" y="190"/>
                </a:cubicBezTo>
                <a:cubicBezTo>
                  <a:pt x="90" y="191"/>
                  <a:pt x="90" y="191"/>
                  <a:pt x="90" y="192"/>
                </a:cubicBezTo>
                <a:cubicBezTo>
                  <a:pt x="90" y="193"/>
                  <a:pt x="90" y="195"/>
                  <a:pt x="89" y="196"/>
                </a:cubicBezTo>
                <a:cubicBezTo>
                  <a:pt x="89" y="197"/>
                  <a:pt x="89" y="197"/>
                  <a:pt x="89" y="198"/>
                </a:cubicBezTo>
                <a:cubicBezTo>
                  <a:pt x="89" y="200"/>
                  <a:pt x="89" y="201"/>
                  <a:pt x="89" y="202"/>
                </a:cubicBezTo>
                <a:cubicBezTo>
                  <a:pt x="89" y="203"/>
                  <a:pt x="89" y="204"/>
                  <a:pt x="89" y="205"/>
                </a:cubicBezTo>
                <a:cubicBezTo>
                  <a:pt x="89" y="206"/>
                  <a:pt x="89" y="207"/>
                  <a:pt x="89" y="209"/>
                </a:cubicBezTo>
                <a:cubicBezTo>
                  <a:pt x="89" y="209"/>
                  <a:pt x="89" y="209"/>
                  <a:pt x="89" y="209"/>
                </a:cubicBezTo>
                <a:cubicBezTo>
                  <a:pt x="392" y="214"/>
                  <a:pt x="392" y="214"/>
                  <a:pt x="392" y="214"/>
                </a:cubicBezTo>
                <a:cubicBezTo>
                  <a:pt x="392" y="214"/>
                  <a:pt x="392" y="214"/>
                  <a:pt x="392" y="214"/>
                </a:cubicBezTo>
                <a:cubicBezTo>
                  <a:pt x="391" y="213"/>
                  <a:pt x="391" y="212"/>
                  <a:pt x="391" y="212"/>
                </a:cubicBezTo>
                <a:cubicBezTo>
                  <a:pt x="391" y="211"/>
                  <a:pt x="390" y="211"/>
                  <a:pt x="390" y="211"/>
                </a:cubicBezTo>
                <a:cubicBezTo>
                  <a:pt x="390" y="210"/>
                  <a:pt x="389" y="209"/>
                  <a:pt x="389" y="208"/>
                </a:cubicBezTo>
                <a:cubicBezTo>
                  <a:pt x="388" y="208"/>
                  <a:pt x="388" y="207"/>
                  <a:pt x="388" y="207"/>
                </a:cubicBezTo>
                <a:cubicBezTo>
                  <a:pt x="388" y="206"/>
                  <a:pt x="387" y="206"/>
                  <a:pt x="387" y="205"/>
                </a:cubicBezTo>
                <a:cubicBezTo>
                  <a:pt x="387" y="204"/>
                  <a:pt x="386" y="204"/>
                  <a:pt x="386" y="203"/>
                </a:cubicBezTo>
                <a:cubicBezTo>
                  <a:pt x="386" y="203"/>
                  <a:pt x="386" y="202"/>
                  <a:pt x="385" y="201"/>
                </a:cubicBezTo>
                <a:cubicBezTo>
                  <a:pt x="385" y="201"/>
                  <a:pt x="385" y="200"/>
                  <a:pt x="385" y="200"/>
                </a:cubicBezTo>
                <a:cubicBezTo>
                  <a:pt x="384" y="199"/>
                  <a:pt x="384" y="198"/>
                  <a:pt x="384" y="197"/>
                </a:cubicBezTo>
                <a:cubicBezTo>
                  <a:pt x="383" y="197"/>
                  <a:pt x="383" y="196"/>
                  <a:pt x="383" y="196"/>
                </a:cubicBezTo>
                <a:cubicBezTo>
                  <a:pt x="383" y="195"/>
                  <a:pt x="382" y="194"/>
                  <a:pt x="382" y="194"/>
                </a:cubicBezTo>
                <a:cubicBezTo>
                  <a:pt x="382" y="193"/>
                  <a:pt x="382" y="193"/>
                  <a:pt x="381" y="192"/>
                </a:cubicBezTo>
                <a:cubicBezTo>
                  <a:pt x="381" y="191"/>
                  <a:pt x="381" y="190"/>
                  <a:pt x="380" y="189"/>
                </a:cubicBezTo>
                <a:cubicBezTo>
                  <a:pt x="380" y="189"/>
                  <a:pt x="380" y="188"/>
                  <a:pt x="380" y="188"/>
                </a:cubicBezTo>
                <a:cubicBezTo>
                  <a:pt x="380" y="188"/>
                  <a:pt x="380" y="188"/>
                  <a:pt x="380" y="187"/>
                </a:cubicBezTo>
                <a:cubicBezTo>
                  <a:pt x="380" y="187"/>
                  <a:pt x="380" y="187"/>
                  <a:pt x="380" y="187"/>
                </a:cubicBezTo>
                <a:cubicBezTo>
                  <a:pt x="379" y="184"/>
                  <a:pt x="379" y="184"/>
                  <a:pt x="379" y="184"/>
                </a:cubicBezTo>
                <a:cubicBezTo>
                  <a:pt x="379" y="184"/>
                  <a:pt x="379" y="184"/>
                  <a:pt x="379" y="184"/>
                </a:cubicBezTo>
                <a:cubicBezTo>
                  <a:pt x="377" y="177"/>
                  <a:pt x="377" y="177"/>
                  <a:pt x="377" y="177"/>
                </a:cubicBezTo>
                <a:cubicBezTo>
                  <a:pt x="377" y="177"/>
                  <a:pt x="377" y="177"/>
                  <a:pt x="377" y="177"/>
                </a:cubicBezTo>
                <a:cubicBezTo>
                  <a:pt x="377" y="174"/>
                  <a:pt x="377" y="171"/>
                  <a:pt x="377" y="168"/>
                </a:cubicBezTo>
                <a:cubicBezTo>
                  <a:pt x="377" y="166"/>
                  <a:pt x="377" y="164"/>
                  <a:pt x="377" y="163"/>
                </a:cubicBezTo>
                <a:cubicBezTo>
                  <a:pt x="377" y="162"/>
                  <a:pt x="377" y="161"/>
                  <a:pt x="377" y="160"/>
                </a:cubicBezTo>
                <a:cubicBezTo>
                  <a:pt x="377" y="160"/>
                  <a:pt x="377" y="160"/>
                  <a:pt x="377" y="159"/>
                </a:cubicBezTo>
                <a:cubicBezTo>
                  <a:pt x="377" y="159"/>
                  <a:pt x="377" y="158"/>
                  <a:pt x="377" y="157"/>
                </a:cubicBezTo>
                <a:cubicBezTo>
                  <a:pt x="377" y="157"/>
                  <a:pt x="377" y="156"/>
                  <a:pt x="377" y="156"/>
                </a:cubicBezTo>
                <a:cubicBezTo>
                  <a:pt x="377" y="155"/>
                  <a:pt x="377" y="155"/>
                  <a:pt x="377" y="154"/>
                </a:cubicBezTo>
                <a:cubicBezTo>
                  <a:pt x="377" y="154"/>
                  <a:pt x="377" y="153"/>
                  <a:pt x="377" y="153"/>
                </a:cubicBezTo>
                <a:cubicBezTo>
                  <a:pt x="377" y="152"/>
                  <a:pt x="377" y="151"/>
                  <a:pt x="377" y="151"/>
                </a:cubicBezTo>
                <a:cubicBezTo>
                  <a:pt x="377" y="150"/>
                  <a:pt x="377" y="150"/>
                  <a:pt x="377" y="149"/>
                </a:cubicBezTo>
                <a:cubicBezTo>
                  <a:pt x="376" y="148"/>
                  <a:pt x="376" y="148"/>
                  <a:pt x="376" y="147"/>
                </a:cubicBezTo>
                <a:cubicBezTo>
                  <a:pt x="376" y="146"/>
                  <a:pt x="376" y="146"/>
                  <a:pt x="376" y="145"/>
                </a:cubicBezTo>
                <a:cubicBezTo>
                  <a:pt x="376" y="144"/>
                  <a:pt x="376" y="144"/>
                  <a:pt x="376" y="143"/>
                </a:cubicBezTo>
                <a:cubicBezTo>
                  <a:pt x="376" y="142"/>
                  <a:pt x="376" y="142"/>
                  <a:pt x="375" y="141"/>
                </a:cubicBezTo>
                <a:cubicBezTo>
                  <a:pt x="375" y="140"/>
                  <a:pt x="375" y="140"/>
                  <a:pt x="375" y="139"/>
                </a:cubicBezTo>
                <a:cubicBezTo>
                  <a:pt x="375" y="138"/>
                  <a:pt x="375" y="138"/>
                  <a:pt x="375" y="137"/>
                </a:cubicBezTo>
                <a:cubicBezTo>
                  <a:pt x="375" y="136"/>
                  <a:pt x="375" y="135"/>
                  <a:pt x="374" y="135"/>
                </a:cubicBezTo>
                <a:cubicBezTo>
                  <a:pt x="374" y="134"/>
                  <a:pt x="374" y="133"/>
                  <a:pt x="374" y="133"/>
                </a:cubicBezTo>
                <a:cubicBezTo>
                  <a:pt x="374" y="132"/>
                  <a:pt x="374" y="131"/>
                  <a:pt x="374" y="130"/>
                </a:cubicBezTo>
                <a:cubicBezTo>
                  <a:pt x="373" y="130"/>
                  <a:pt x="373" y="129"/>
                  <a:pt x="373" y="128"/>
                </a:cubicBezTo>
                <a:cubicBezTo>
                  <a:pt x="373" y="127"/>
                  <a:pt x="373" y="127"/>
                  <a:pt x="373" y="126"/>
                </a:cubicBezTo>
                <a:cubicBezTo>
                  <a:pt x="373" y="125"/>
                  <a:pt x="372" y="124"/>
                  <a:pt x="372" y="124"/>
                </a:cubicBezTo>
                <a:cubicBezTo>
                  <a:pt x="372" y="123"/>
                  <a:pt x="372" y="122"/>
                  <a:pt x="372" y="121"/>
                </a:cubicBezTo>
                <a:cubicBezTo>
                  <a:pt x="371" y="120"/>
                  <a:pt x="371" y="120"/>
                  <a:pt x="371" y="119"/>
                </a:cubicBezTo>
                <a:cubicBezTo>
                  <a:pt x="371" y="118"/>
                  <a:pt x="371" y="117"/>
                  <a:pt x="370" y="116"/>
                </a:cubicBezTo>
                <a:cubicBezTo>
                  <a:pt x="370" y="116"/>
                  <a:pt x="370" y="115"/>
                  <a:pt x="370" y="114"/>
                </a:cubicBezTo>
                <a:cubicBezTo>
                  <a:pt x="370" y="114"/>
                  <a:pt x="370" y="113"/>
                  <a:pt x="369" y="112"/>
                </a:cubicBezTo>
                <a:cubicBezTo>
                  <a:pt x="369" y="111"/>
                  <a:pt x="369" y="110"/>
                  <a:pt x="369" y="110"/>
                </a:cubicBezTo>
                <a:cubicBezTo>
                  <a:pt x="369" y="109"/>
                  <a:pt x="368" y="108"/>
                  <a:pt x="368" y="107"/>
                </a:cubicBezTo>
                <a:cubicBezTo>
                  <a:pt x="368" y="106"/>
                  <a:pt x="368" y="106"/>
                  <a:pt x="367" y="105"/>
                </a:cubicBezTo>
                <a:cubicBezTo>
                  <a:pt x="367" y="104"/>
                  <a:pt x="367" y="103"/>
                  <a:pt x="367" y="102"/>
                </a:cubicBezTo>
                <a:cubicBezTo>
                  <a:pt x="366" y="101"/>
                  <a:pt x="366" y="101"/>
                  <a:pt x="366" y="100"/>
                </a:cubicBezTo>
                <a:cubicBezTo>
                  <a:pt x="366" y="99"/>
                  <a:pt x="366" y="98"/>
                  <a:pt x="365" y="97"/>
                </a:cubicBezTo>
                <a:cubicBezTo>
                  <a:pt x="365" y="97"/>
                  <a:pt x="365" y="96"/>
                  <a:pt x="365" y="95"/>
                </a:cubicBezTo>
                <a:cubicBezTo>
                  <a:pt x="364" y="94"/>
                  <a:pt x="364" y="93"/>
                  <a:pt x="364" y="93"/>
                </a:cubicBezTo>
                <a:cubicBezTo>
                  <a:pt x="364" y="92"/>
                  <a:pt x="363" y="91"/>
                  <a:pt x="363" y="91"/>
                </a:cubicBezTo>
                <a:cubicBezTo>
                  <a:pt x="363" y="90"/>
                  <a:pt x="363" y="89"/>
                  <a:pt x="362" y="88"/>
                </a:cubicBezTo>
                <a:cubicBezTo>
                  <a:pt x="362" y="87"/>
                  <a:pt x="362" y="87"/>
                  <a:pt x="362" y="86"/>
                </a:cubicBezTo>
                <a:cubicBezTo>
                  <a:pt x="361" y="85"/>
                  <a:pt x="361" y="84"/>
                  <a:pt x="361" y="83"/>
                </a:cubicBezTo>
                <a:cubicBezTo>
                  <a:pt x="360" y="83"/>
                  <a:pt x="360" y="82"/>
                  <a:pt x="360" y="82"/>
                </a:cubicBezTo>
                <a:cubicBezTo>
                  <a:pt x="360" y="81"/>
                  <a:pt x="359" y="80"/>
                  <a:pt x="359" y="79"/>
                </a:cubicBezTo>
                <a:cubicBezTo>
                  <a:pt x="359" y="78"/>
                  <a:pt x="359" y="78"/>
                  <a:pt x="358" y="77"/>
                </a:cubicBezTo>
                <a:cubicBezTo>
                  <a:pt x="358" y="76"/>
                  <a:pt x="358" y="75"/>
                  <a:pt x="357" y="75"/>
                </a:cubicBezTo>
                <a:cubicBezTo>
                  <a:pt x="357" y="74"/>
                  <a:pt x="357" y="74"/>
                  <a:pt x="357" y="73"/>
                </a:cubicBezTo>
                <a:cubicBezTo>
                  <a:pt x="356" y="72"/>
                  <a:pt x="356" y="71"/>
                  <a:pt x="356" y="70"/>
                </a:cubicBezTo>
                <a:cubicBezTo>
                  <a:pt x="355" y="70"/>
                  <a:pt x="355" y="69"/>
                  <a:pt x="355" y="69"/>
                </a:cubicBezTo>
                <a:cubicBezTo>
                  <a:pt x="355" y="68"/>
                  <a:pt x="354" y="67"/>
                  <a:pt x="354" y="67"/>
                </a:cubicBezTo>
                <a:cubicBezTo>
                  <a:pt x="354" y="66"/>
                  <a:pt x="353" y="65"/>
                  <a:pt x="353" y="65"/>
                </a:cubicBezTo>
                <a:cubicBezTo>
                  <a:pt x="353" y="64"/>
                  <a:pt x="352" y="63"/>
                  <a:pt x="352" y="63"/>
                </a:cubicBezTo>
                <a:cubicBezTo>
                  <a:pt x="352" y="62"/>
                  <a:pt x="352" y="62"/>
                  <a:pt x="351" y="61"/>
                </a:cubicBezTo>
                <a:cubicBezTo>
                  <a:pt x="351" y="61"/>
                  <a:pt x="351" y="60"/>
                  <a:pt x="350" y="59"/>
                </a:cubicBezTo>
                <a:cubicBezTo>
                  <a:pt x="350" y="59"/>
                  <a:pt x="350" y="58"/>
                  <a:pt x="350" y="58"/>
                </a:cubicBezTo>
                <a:cubicBezTo>
                  <a:pt x="349" y="57"/>
                  <a:pt x="349" y="57"/>
                  <a:pt x="349" y="56"/>
                </a:cubicBezTo>
                <a:cubicBezTo>
                  <a:pt x="348" y="56"/>
                  <a:pt x="348" y="55"/>
                  <a:pt x="348" y="55"/>
                </a:cubicBezTo>
                <a:cubicBezTo>
                  <a:pt x="347" y="54"/>
                  <a:pt x="347" y="54"/>
                  <a:pt x="347" y="53"/>
                </a:cubicBezTo>
                <a:cubicBezTo>
                  <a:pt x="346" y="53"/>
                  <a:pt x="346" y="52"/>
                  <a:pt x="346" y="52"/>
                </a:cubicBezTo>
                <a:cubicBezTo>
                  <a:pt x="346" y="51"/>
                  <a:pt x="345" y="51"/>
                  <a:pt x="345" y="50"/>
                </a:cubicBezTo>
                <a:cubicBezTo>
                  <a:pt x="345" y="50"/>
                  <a:pt x="344" y="50"/>
                  <a:pt x="344" y="49"/>
                </a:cubicBezTo>
                <a:cubicBezTo>
                  <a:pt x="344" y="49"/>
                  <a:pt x="343" y="48"/>
                  <a:pt x="343" y="48"/>
                </a:cubicBezTo>
                <a:cubicBezTo>
                  <a:pt x="343" y="48"/>
                  <a:pt x="343" y="47"/>
                  <a:pt x="342" y="47"/>
                </a:cubicBezTo>
                <a:cubicBezTo>
                  <a:pt x="342" y="47"/>
                  <a:pt x="342" y="46"/>
                  <a:pt x="341" y="46"/>
                </a:cubicBezTo>
                <a:cubicBezTo>
                  <a:pt x="341" y="46"/>
                  <a:pt x="341" y="46"/>
                  <a:pt x="341" y="45"/>
                </a:cubicBezTo>
                <a:cubicBezTo>
                  <a:pt x="340" y="45"/>
                  <a:pt x="340" y="45"/>
                  <a:pt x="340" y="44"/>
                </a:cubicBezTo>
                <a:cubicBezTo>
                  <a:pt x="339" y="44"/>
                  <a:pt x="339" y="44"/>
                  <a:pt x="339" y="44"/>
                </a:cubicBezTo>
                <a:cubicBezTo>
                  <a:pt x="338" y="44"/>
                  <a:pt x="338" y="43"/>
                  <a:pt x="338" y="43"/>
                </a:cubicBezTo>
                <a:cubicBezTo>
                  <a:pt x="318" y="32"/>
                  <a:pt x="318" y="32"/>
                  <a:pt x="318" y="32"/>
                </a:cubicBezTo>
                <a:cubicBezTo>
                  <a:pt x="317" y="32"/>
                  <a:pt x="315" y="33"/>
                  <a:pt x="313" y="33"/>
                </a:cubicBezTo>
                <a:cubicBezTo>
                  <a:pt x="309" y="34"/>
                  <a:pt x="305" y="34"/>
                  <a:pt x="301" y="34"/>
                </a:cubicBezTo>
                <a:cubicBezTo>
                  <a:pt x="298" y="34"/>
                  <a:pt x="295" y="34"/>
                  <a:pt x="292" y="33"/>
                </a:cubicBezTo>
                <a:cubicBezTo>
                  <a:pt x="291" y="32"/>
                  <a:pt x="289" y="31"/>
                  <a:pt x="288" y="30"/>
                </a:cubicBezTo>
                <a:cubicBezTo>
                  <a:pt x="282" y="27"/>
                  <a:pt x="279" y="26"/>
                  <a:pt x="259" y="22"/>
                </a:cubicBezTo>
                <a:cubicBezTo>
                  <a:pt x="247" y="20"/>
                  <a:pt x="244" y="19"/>
                  <a:pt x="242" y="18"/>
                </a:cubicBezTo>
                <a:cubicBezTo>
                  <a:pt x="240" y="18"/>
                  <a:pt x="238" y="17"/>
                  <a:pt x="230" y="16"/>
                </a:cubicBezTo>
                <a:cubicBezTo>
                  <a:pt x="221" y="14"/>
                  <a:pt x="219" y="14"/>
                  <a:pt x="214" y="15"/>
                </a:cubicBezTo>
                <a:cubicBezTo>
                  <a:pt x="210" y="15"/>
                  <a:pt x="204" y="16"/>
                  <a:pt x="193" y="16"/>
                </a:cubicBezTo>
                <a:cubicBezTo>
                  <a:pt x="175" y="16"/>
                  <a:pt x="168" y="13"/>
                  <a:pt x="162" y="11"/>
                </a:cubicBezTo>
                <a:cubicBezTo>
                  <a:pt x="159" y="10"/>
                  <a:pt x="157" y="9"/>
                  <a:pt x="154" y="9"/>
                </a:cubicBezTo>
                <a:cubicBezTo>
                  <a:pt x="144" y="7"/>
                  <a:pt x="32" y="1"/>
                  <a:pt x="9" y="0"/>
                </a:cubicBezTo>
                <a:cubicBezTo>
                  <a:pt x="0" y="120"/>
                  <a:pt x="0" y="120"/>
                  <a:pt x="0" y="120"/>
                </a:cubicBezTo>
                <a:cubicBezTo>
                  <a:pt x="1" y="120"/>
                  <a:pt x="2" y="120"/>
                  <a:pt x="3" y="120"/>
                </a:cubicBezTo>
                <a:cubicBezTo>
                  <a:pt x="5" y="120"/>
                  <a:pt x="6" y="121"/>
                  <a:pt x="8" y="121"/>
                </a:cubicBezTo>
                <a:cubicBezTo>
                  <a:pt x="9" y="121"/>
                  <a:pt x="11" y="121"/>
                  <a:pt x="13" y="121"/>
                </a:cubicBezTo>
                <a:cubicBezTo>
                  <a:pt x="14" y="121"/>
                  <a:pt x="16" y="121"/>
                  <a:pt x="17" y="122"/>
                </a:cubicBezTo>
                <a:cubicBezTo>
                  <a:pt x="19" y="122"/>
                  <a:pt x="20" y="122"/>
                  <a:pt x="22" y="122"/>
                </a:cubicBezTo>
                <a:cubicBezTo>
                  <a:pt x="23" y="122"/>
                  <a:pt x="25" y="122"/>
                  <a:pt x="26" y="123"/>
                </a:cubicBezTo>
                <a:cubicBezTo>
                  <a:pt x="28" y="123"/>
                  <a:pt x="29" y="123"/>
                  <a:pt x="31" y="123"/>
                </a:cubicBezTo>
                <a:cubicBezTo>
                  <a:pt x="32" y="123"/>
                  <a:pt x="33" y="123"/>
                  <a:pt x="35" y="123"/>
                </a:cubicBezTo>
                <a:cubicBezTo>
                  <a:pt x="36" y="124"/>
                  <a:pt x="37" y="124"/>
                  <a:pt x="39" y="124"/>
                </a:cubicBezTo>
                <a:cubicBezTo>
                  <a:pt x="40" y="124"/>
                  <a:pt x="41" y="124"/>
                  <a:pt x="42" y="124"/>
                </a:cubicBezTo>
                <a:cubicBezTo>
                  <a:pt x="44" y="124"/>
                  <a:pt x="45" y="125"/>
                  <a:pt x="46" y="125"/>
                </a:cubicBezTo>
                <a:cubicBezTo>
                  <a:pt x="47" y="125"/>
                  <a:pt x="48" y="125"/>
                  <a:pt x="50" y="125"/>
                </a:cubicBezTo>
                <a:cubicBezTo>
                  <a:pt x="51" y="125"/>
                  <a:pt x="52" y="125"/>
                  <a:pt x="53" y="125"/>
                </a:cubicBezTo>
                <a:cubicBezTo>
                  <a:pt x="54" y="126"/>
                  <a:pt x="55" y="126"/>
                  <a:pt x="56" y="126"/>
                </a:cubicBezTo>
                <a:cubicBezTo>
                  <a:pt x="57" y="126"/>
                  <a:pt x="58" y="126"/>
                  <a:pt x="59" y="126"/>
                </a:cubicBezTo>
                <a:cubicBezTo>
                  <a:pt x="60" y="126"/>
                  <a:pt x="61" y="126"/>
                  <a:pt x="62" y="127"/>
                </a:cubicBezTo>
                <a:cubicBezTo>
                  <a:pt x="63" y="127"/>
                  <a:pt x="64" y="127"/>
                  <a:pt x="65" y="127"/>
                </a:cubicBezTo>
                <a:cubicBezTo>
                  <a:pt x="66" y="127"/>
                  <a:pt x="67" y="127"/>
                  <a:pt x="67" y="127"/>
                </a:cubicBezTo>
                <a:cubicBezTo>
                  <a:pt x="68" y="127"/>
                  <a:pt x="69" y="128"/>
                  <a:pt x="70" y="128"/>
                </a:cubicBezTo>
                <a:cubicBezTo>
                  <a:pt x="71" y="128"/>
                  <a:pt x="71" y="128"/>
                  <a:pt x="72" y="128"/>
                </a:cubicBezTo>
                <a:cubicBezTo>
                  <a:pt x="73" y="128"/>
                  <a:pt x="74" y="128"/>
                  <a:pt x="74" y="128"/>
                </a:cubicBezTo>
                <a:cubicBezTo>
                  <a:pt x="75" y="128"/>
                  <a:pt x="75" y="129"/>
                  <a:pt x="76" y="129"/>
                </a:cubicBezTo>
                <a:cubicBezTo>
                  <a:pt x="77" y="129"/>
                  <a:pt x="77" y="129"/>
                  <a:pt x="78" y="129"/>
                </a:cubicBezTo>
                <a:cubicBezTo>
                  <a:pt x="79" y="129"/>
                  <a:pt x="79" y="129"/>
                  <a:pt x="79" y="129"/>
                </a:cubicBezTo>
                <a:cubicBezTo>
                  <a:pt x="80" y="129"/>
                  <a:pt x="81" y="129"/>
                  <a:pt x="81" y="130"/>
                </a:cubicBezTo>
                <a:cubicBezTo>
                  <a:pt x="81" y="130"/>
                  <a:pt x="82" y="130"/>
                  <a:pt x="82" y="130"/>
                </a:cubicBezTo>
                <a:cubicBezTo>
                  <a:pt x="83" y="130"/>
                  <a:pt x="83" y="130"/>
                  <a:pt x="84" y="130"/>
                </a:cubicBezTo>
                <a:cubicBezTo>
                  <a:pt x="84" y="130"/>
                  <a:pt x="84" y="130"/>
                  <a:pt x="84" y="130"/>
                </a:cubicBezTo>
                <a:cubicBezTo>
                  <a:pt x="85" y="131"/>
                  <a:pt x="85" y="131"/>
                  <a:pt x="85" y="131"/>
                </a:cubicBezTo>
                <a:cubicBezTo>
                  <a:pt x="86" y="131"/>
                  <a:pt x="86" y="131"/>
                  <a:pt x="86" y="131"/>
                </a:cubicBezTo>
                <a:cubicBezTo>
                  <a:pt x="86" y="131"/>
                  <a:pt x="87" y="131"/>
                  <a:pt x="87" y="131"/>
                </a:cubicBezTo>
                <a:cubicBezTo>
                  <a:pt x="87" y="132"/>
                  <a:pt x="87" y="132"/>
                  <a:pt x="87" y="132"/>
                </a:cubicBezTo>
                <a:cubicBezTo>
                  <a:pt x="87" y="132"/>
                  <a:pt x="87" y="132"/>
                  <a:pt x="87" y="132"/>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7" name="Freeform 26"/>
          <p:cNvSpPr>
            <a:spLocks/>
          </p:cNvSpPr>
          <p:nvPr/>
        </p:nvSpPr>
        <p:spPr bwMode="auto">
          <a:xfrm>
            <a:off x="11905732" y="6179466"/>
            <a:ext cx="1579628" cy="886900"/>
          </a:xfrm>
          <a:custGeom>
            <a:avLst/>
            <a:gdLst>
              <a:gd name="T0" fmla="*/ 427 w 439"/>
              <a:gd name="T1" fmla="*/ 61 h 246"/>
              <a:gd name="T2" fmla="*/ 427 w 439"/>
              <a:gd name="T3" fmla="*/ 60 h 246"/>
              <a:gd name="T4" fmla="*/ 425 w 439"/>
              <a:gd name="T5" fmla="*/ 51 h 246"/>
              <a:gd name="T6" fmla="*/ 414 w 439"/>
              <a:gd name="T7" fmla="*/ 14 h 246"/>
              <a:gd name="T8" fmla="*/ 49 w 439"/>
              <a:gd name="T9" fmla="*/ 0 h 246"/>
              <a:gd name="T10" fmla="*/ 44 w 439"/>
              <a:gd name="T11" fmla="*/ 1 h 246"/>
              <a:gd name="T12" fmla="*/ 40 w 439"/>
              <a:gd name="T13" fmla="*/ 2 h 246"/>
              <a:gd name="T14" fmla="*/ 35 w 439"/>
              <a:gd name="T15" fmla="*/ 2 h 246"/>
              <a:gd name="T16" fmla="*/ 11 w 439"/>
              <a:gd name="T17" fmla="*/ 3 h 246"/>
              <a:gd name="T18" fmla="*/ 7 w 439"/>
              <a:gd name="T19" fmla="*/ 3 h 246"/>
              <a:gd name="T20" fmla="*/ 2 w 439"/>
              <a:gd name="T21" fmla="*/ 3 h 246"/>
              <a:gd name="T22" fmla="*/ 11 w 439"/>
              <a:gd name="T23" fmla="*/ 26 h 246"/>
              <a:gd name="T24" fmla="*/ 18 w 439"/>
              <a:gd name="T25" fmla="*/ 26 h 246"/>
              <a:gd name="T26" fmla="*/ 32 w 439"/>
              <a:gd name="T27" fmla="*/ 27 h 246"/>
              <a:gd name="T28" fmla="*/ 35 w 439"/>
              <a:gd name="T29" fmla="*/ 28 h 246"/>
              <a:gd name="T30" fmla="*/ 38 w 439"/>
              <a:gd name="T31" fmla="*/ 28 h 246"/>
              <a:gd name="T32" fmla="*/ 50 w 439"/>
              <a:gd name="T33" fmla="*/ 28 h 246"/>
              <a:gd name="T34" fmla="*/ 130 w 439"/>
              <a:gd name="T35" fmla="*/ 38 h 246"/>
              <a:gd name="T36" fmla="*/ 135 w 439"/>
              <a:gd name="T37" fmla="*/ 41 h 246"/>
              <a:gd name="T38" fmla="*/ 137 w 439"/>
              <a:gd name="T39" fmla="*/ 52 h 246"/>
              <a:gd name="T40" fmla="*/ 137 w 439"/>
              <a:gd name="T41" fmla="*/ 88 h 246"/>
              <a:gd name="T42" fmla="*/ 144 w 439"/>
              <a:gd name="T43" fmla="*/ 173 h 246"/>
              <a:gd name="T44" fmla="*/ 149 w 439"/>
              <a:gd name="T45" fmla="*/ 191 h 246"/>
              <a:gd name="T46" fmla="*/ 168 w 439"/>
              <a:gd name="T47" fmla="*/ 184 h 246"/>
              <a:gd name="T48" fmla="*/ 181 w 439"/>
              <a:gd name="T49" fmla="*/ 188 h 246"/>
              <a:gd name="T50" fmla="*/ 190 w 439"/>
              <a:gd name="T51" fmla="*/ 184 h 246"/>
              <a:gd name="T52" fmla="*/ 200 w 439"/>
              <a:gd name="T53" fmla="*/ 187 h 246"/>
              <a:gd name="T54" fmla="*/ 256 w 439"/>
              <a:gd name="T55" fmla="*/ 214 h 246"/>
              <a:gd name="T56" fmla="*/ 269 w 439"/>
              <a:gd name="T57" fmla="*/ 219 h 246"/>
              <a:gd name="T58" fmla="*/ 292 w 439"/>
              <a:gd name="T59" fmla="*/ 205 h 246"/>
              <a:gd name="T60" fmla="*/ 325 w 439"/>
              <a:gd name="T61" fmla="*/ 226 h 246"/>
              <a:gd name="T62" fmla="*/ 337 w 439"/>
              <a:gd name="T63" fmla="*/ 238 h 246"/>
              <a:gd name="T64" fmla="*/ 341 w 439"/>
              <a:gd name="T65" fmla="*/ 235 h 246"/>
              <a:gd name="T66" fmla="*/ 374 w 439"/>
              <a:gd name="T67" fmla="*/ 216 h 246"/>
              <a:gd name="T68" fmla="*/ 388 w 439"/>
              <a:gd name="T69" fmla="*/ 205 h 246"/>
              <a:gd name="T70" fmla="*/ 395 w 439"/>
              <a:gd name="T71" fmla="*/ 215 h 246"/>
              <a:gd name="T72" fmla="*/ 405 w 439"/>
              <a:gd name="T73" fmla="*/ 241 h 246"/>
              <a:gd name="T74" fmla="*/ 414 w 439"/>
              <a:gd name="T75" fmla="*/ 244 h 246"/>
              <a:gd name="T76" fmla="*/ 417 w 439"/>
              <a:gd name="T77" fmla="*/ 242 h 246"/>
              <a:gd name="T78" fmla="*/ 420 w 439"/>
              <a:gd name="T79" fmla="*/ 241 h 246"/>
              <a:gd name="T80" fmla="*/ 423 w 439"/>
              <a:gd name="T81" fmla="*/ 240 h 246"/>
              <a:gd name="T82" fmla="*/ 426 w 439"/>
              <a:gd name="T83" fmla="*/ 239 h 246"/>
              <a:gd name="T84" fmla="*/ 429 w 439"/>
              <a:gd name="T85" fmla="*/ 238 h 246"/>
              <a:gd name="T86" fmla="*/ 433 w 439"/>
              <a:gd name="T87" fmla="*/ 237 h 246"/>
              <a:gd name="T88" fmla="*/ 438 w 439"/>
              <a:gd name="T89" fmla="*/ 236 h 246"/>
              <a:gd name="T90" fmla="*/ 429 w 439"/>
              <a:gd name="T91" fmla="*/ 6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246">
                <a:moveTo>
                  <a:pt x="429" y="66"/>
                </a:moveTo>
                <a:cubicBezTo>
                  <a:pt x="427" y="61"/>
                  <a:pt x="427" y="61"/>
                  <a:pt x="427" y="61"/>
                </a:cubicBezTo>
                <a:cubicBezTo>
                  <a:pt x="427" y="61"/>
                  <a:pt x="427" y="61"/>
                  <a:pt x="427" y="61"/>
                </a:cubicBezTo>
                <a:cubicBezTo>
                  <a:pt x="427" y="60"/>
                  <a:pt x="427" y="60"/>
                  <a:pt x="427" y="60"/>
                </a:cubicBezTo>
                <a:cubicBezTo>
                  <a:pt x="425" y="51"/>
                  <a:pt x="425" y="51"/>
                  <a:pt x="425" y="51"/>
                </a:cubicBezTo>
                <a:cubicBezTo>
                  <a:pt x="425" y="51"/>
                  <a:pt x="425" y="51"/>
                  <a:pt x="425" y="51"/>
                </a:cubicBezTo>
                <a:cubicBezTo>
                  <a:pt x="420" y="36"/>
                  <a:pt x="420" y="36"/>
                  <a:pt x="420" y="36"/>
                </a:cubicBezTo>
                <a:cubicBezTo>
                  <a:pt x="414" y="14"/>
                  <a:pt x="414" y="14"/>
                  <a:pt x="414" y="14"/>
                </a:cubicBezTo>
                <a:cubicBezTo>
                  <a:pt x="49" y="0"/>
                  <a:pt x="49" y="0"/>
                  <a:pt x="49" y="0"/>
                </a:cubicBezTo>
                <a:cubicBezTo>
                  <a:pt x="49" y="0"/>
                  <a:pt x="49" y="0"/>
                  <a:pt x="49" y="0"/>
                </a:cubicBezTo>
                <a:cubicBezTo>
                  <a:pt x="48" y="1"/>
                  <a:pt x="46" y="1"/>
                  <a:pt x="45" y="1"/>
                </a:cubicBezTo>
                <a:cubicBezTo>
                  <a:pt x="45" y="1"/>
                  <a:pt x="44" y="1"/>
                  <a:pt x="44" y="1"/>
                </a:cubicBezTo>
                <a:cubicBezTo>
                  <a:pt x="43" y="1"/>
                  <a:pt x="42" y="1"/>
                  <a:pt x="40" y="2"/>
                </a:cubicBezTo>
                <a:cubicBezTo>
                  <a:pt x="40" y="2"/>
                  <a:pt x="40" y="2"/>
                  <a:pt x="40" y="2"/>
                </a:cubicBezTo>
                <a:cubicBezTo>
                  <a:pt x="38" y="2"/>
                  <a:pt x="37" y="2"/>
                  <a:pt x="35" y="2"/>
                </a:cubicBezTo>
                <a:cubicBezTo>
                  <a:pt x="35" y="2"/>
                  <a:pt x="35" y="2"/>
                  <a:pt x="35" y="2"/>
                </a:cubicBezTo>
                <a:cubicBezTo>
                  <a:pt x="28" y="3"/>
                  <a:pt x="20" y="3"/>
                  <a:pt x="11" y="3"/>
                </a:cubicBezTo>
                <a:cubicBezTo>
                  <a:pt x="11" y="3"/>
                  <a:pt x="11" y="3"/>
                  <a:pt x="11" y="3"/>
                </a:cubicBezTo>
                <a:cubicBezTo>
                  <a:pt x="11" y="3"/>
                  <a:pt x="11" y="3"/>
                  <a:pt x="10" y="3"/>
                </a:cubicBezTo>
                <a:cubicBezTo>
                  <a:pt x="9" y="3"/>
                  <a:pt x="8" y="3"/>
                  <a:pt x="7" y="3"/>
                </a:cubicBezTo>
                <a:cubicBezTo>
                  <a:pt x="5" y="3"/>
                  <a:pt x="4" y="3"/>
                  <a:pt x="3" y="3"/>
                </a:cubicBezTo>
                <a:cubicBezTo>
                  <a:pt x="3" y="3"/>
                  <a:pt x="2" y="3"/>
                  <a:pt x="2" y="3"/>
                </a:cubicBezTo>
                <a:cubicBezTo>
                  <a:pt x="0" y="24"/>
                  <a:pt x="0" y="24"/>
                  <a:pt x="0" y="24"/>
                </a:cubicBezTo>
                <a:cubicBezTo>
                  <a:pt x="3" y="25"/>
                  <a:pt x="7" y="25"/>
                  <a:pt x="11" y="26"/>
                </a:cubicBezTo>
                <a:cubicBezTo>
                  <a:pt x="13" y="26"/>
                  <a:pt x="15" y="26"/>
                  <a:pt x="17" y="26"/>
                </a:cubicBezTo>
                <a:cubicBezTo>
                  <a:pt x="18" y="26"/>
                  <a:pt x="18" y="26"/>
                  <a:pt x="18" y="26"/>
                </a:cubicBezTo>
                <a:cubicBezTo>
                  <a:pt x="22" y="27"/>
                  <a:pt x="27" y="27"/>
                  <a:pt x="31" y="27"/>
                </a:cubicBezTo>
                <a:cubicBezTo>
                  <a:pt x="32" y="27"/>
                  <a:pt x="32" y="27"/>
                  <a:pt x="32" y="27"/>
                </a:cubicBezTo>
                <a:cubicBezTo>
                  <a:pt x="33" y="27"/>
                  <a:pt x="34" y="28"/>
                  <a:pt x="34" y="28"/>
                </a:cubicBezTo>
                <a:cubicBezTo>
                  <a:pt x="35" y="28"/>
                  <a:pt x="35" y="28"/>
                  <a:pt x="35" y="28"/>
                </a:cubicBezTo>
                <a:cubicBezTo>
                  <a:pt x="36" y="28"/>
                  <a:pt x="36" y="28"/>
                  <a:pt x="37" y="28"/>
                </a:cubicBezTo>
                <a:cubicBezTo>
                  <a:pt x="37" y="28"/>
                  <a:pt x="38" y="28"/>
                  <a:pt x="38" y="28"/>
                </a:cubicBezTo>
                <a:cubicBezTo>
                  <a:pt x="39" y="28"/>
                  <a:pt x="40" y="28"/>
                  <a:pt x="40" y="28"/>
                </a:cubicBezTo>
                <a:cubicBezTo>
                  <a:pt x="44" y="28"/>
                  <a:pt x="47" y="28"/>
                  <a:pt x="50" y="28"/>
                </a:cubicBezTo>
                <a:cubicBezTo>
                  <a:pt x="59" y="29"/>
                  <a:pt x="68" y="29"/>
                  <a:pt x="82" y="32"/>
                </a:cubicBezTo>
                <a:cubicBezTo>
                  <a:pt x="99" y="36"/>
                  <a:pt x="124" y="38"/>
                  <a:pt x="130" y="38"/>
                </a:cubicBezTo>
                <a:cubicBezTo>
                  <a:pt x="131" y="38"/>
                  <a:pt x="131" y="38"/>
                  <a:pt x="132" y="38"/>
                </a:cubicBezTo>
                <a:cubicBezTo>
                  <a:pt x="134" y="39"/>
                  <a:pt x="135" y="40"/>
                  <a:pt x="135" y="41"/>
                </a:cubicBezTo>
                <a:cubicBezTo>
                  <a:pt x="137" y="43"/>
                  <a:pt x="137" y="45"/>
                  <a:pt x="137" y="49"/>
                </a:cubicBezTo>
                <a:cubicBezTo>
                  <a:pt x="137" y="50"/>
                  <a:pt x="137" y="51"/>
                  <a:pt x="137" y="52"/>
                </a:cubicBezTo>
                <a:cubicBezTo>
                  <a:pt x="137" y="53"/>
                  <a:pt x="137" y="55"/>
                  <a:pt x="137" y="57"/>
                </a:cubicBezTo>
                <a:cubicBezTo>
                  <a:pt x="136" y="65"/>
                  <a:pt x="136" y="75"/>
                  <a:pt x="137" y="88"/>
                </a:cubicBezTo>
                <a:cubicBezTo>
                  <a:pt x="138" y="104"/>
                  <a:pt x="138" y="104"/>
                  <a:pt x="138" y="104"/>
                </a:cubicBezTo>
                <a:cubicBezTo>
                  <a:pt x="140" y="124"/>
                  <a:pt x="141" y="137"/>
                  <a:pt x="144" y="173"/>
                </a:cubicBezTo>
                <a:cubicBezTo>
                  <a:pt x="144" y="175"/>
                  <a:pt x="145" y="177"/>
                  <a:pt x="145" y="179"/>
                </a:cubicBezTo>
                <a:cubicBezTo>
                  <a:pt x="147" y="191"/>
                  <a:pt x="149" y="191"/>
                  <a:pt x="149" y="191"/>
                </a:cubicBezTo>
                <a:cubicBezTo>
                  <a:pt x="150" y="191"/>
                  <a:pt x="152" y="190"/>
                  <a:pt x="155" y="189"/>
                </a:cubicBezTo>
                <a:cubicBezTo>
                  <a:pt x="158" y="187"/>
                  <a:pt x="163" y="184"/>
                  <a:pt x="168" y="184"/>
                </a:cubicBezTo>
                <a:cubicBezTo>
                  <a:pt x="170" y="184"/>
                  <a:pt x="172" y="185"/>
                  <a:pt x="174" y="186"/>
                </a:cubicBezTo>
                <a:cubicBezTo>
                  <a:pt x="177" y="187"/>
                  <a:pt x="179" y="188"/>
                  <a:pt x="181" y="188"/>
                </a:cubicBezTo>
                <a:cubicBezTo>
                  <a:pt x="182" y="188"/>
                  <a:pt x="182" y="188"/>
                  <a:pt x="183" y="187"/>
                </a:cubicBezTo>
                <a:cubicBezTo>
                  <a:pt x="185" y="186"/>
                  <a:pt x="187" y="184"/>
                  <a:pt x="190" y="184"/>
                </a:cubicBezTo>
                <a:cubicBezTo>
                  <a:pt x="192" y="184"/>
                  <a:pt x="194" y="185"/>
                  <a:pt x="197" y="185"/>
                </a:cubicBezTo>
                <a:cubicBezTo>
                  <a:pt x="200" y="187"/>
                  <a:pt x="200" y="187"/>
                  <a:pt x="200" y="187"/>
                </a:cubicBezTo>
                <a:cubicBezTo>
                  <a:pt x="212" y="190"/>
                  <a:pt x="217" y="191"/>
                  <a:pt x="239" y="205"/>
                </a:cubicBezTo>
                <a:cubicBezTo>
                  <a:pt x="252" y="214"/>
                  <a:pt x="254" y="214"/>
                  <a:pt x="256" y="214"/>
                </a:cubicBezTo>
                <a:cubicBezTo>
                  <a:pt x="258" y="214"/>
                  <a:pt x="259" y="215"/>
                  <a:pt x="265" y="218"/>
                </a:cubicBezTo>
                <a:cubicBezTo>
                  <a:pt x="266" y="219"/>
                  <a:pt x="268" y="219"/>
                  <a:pt x="269" y="219"/>
                </a:cubicBezTo>
                <a:cubicBezTo>
                  <a:pt x="270" y="219"/>
                  <a:pt x="271" y="218"/>
                  <a:pt x="273" y="216"/>
                </a:cubicBezTo>
                <a:cubicBezTo>
                  <a:pt x="277" y="212"/>
                  <a:pt x="282" y="207"/>
                  <a:pt x="292" y="205"/>
                </a:cubicBezTo>
                <a:cubicBezTo>
                  <a:pt x="308" y="202"/>
                  <a:pt x="312" y="208"/>
                  <a:pt x="318" y="217"/>
                </a:cubicBezTo>
                <a:cubicBezTo>
                  <a:pt x="320" y="220"/>
                  <a:pt x="322" y="223"/>
                  <a:pt x="325" y="226"/>
                </a:cubicBezTo>
                <a:cubicBezTo>
                  <a:pt x="326" y="228"/>
                  <a:pt x="328" y="230"/>
                  <a:pt x="330" y="232"/>
                </a:cubicBezTo>
                <a:cubicBezTo>
                  <a:pt x="334" y="237"/>
                  <a:pt x="336" y="238"/>
                  <a:pt x="337" y="238"/>
                </a:cubicBezTo>
                <a:cubicBezTo>
                  <a:pt x="338" y="238"/>
                  <a:pt x="338" y="238"/>
                  <a:pt x="338" y="238"/>
                </a:cubicBezTo>
                <a:cubicBezTo>
                  <a:pt x="339" y="238"/>
                  <a:pt x="340" y="237"/>
                  <a:pt x="341" y="235"/>
                </a:cubicBezTo>
                <a:cubicBezTo>
                  <a:pt x="345" y="231"/>
                  <a:pt x="350" y="224"/>
                  <a:pt x="361" y="221"/>
                </a:cubicBezTo>
                <a:cubicBezTo>
                  <a:pt x="372" y="218"/>
                  <a:pt x="374" y="216"/>
                  <a:pt x="374" y="216"/>
                </a:cubicBezTo>
                <a:cubicBezTo>
                  <a:pt x="375" y="213"/>
                  <a:pt x="377" y="210"/>
                  <a:pt x="382" y="207"/>
                </a:cubicBezTo>
                <a:cubicBezTo>
                  <a:pt x="385" y="206"/>
                  <a:pt x="387" y="205"/>
                  <a:pt x="388" y="205"/>
                </a:cubicBezTo>
                <a:cubicBezTo>
                  <a:pt x="389" y="205"/>
                  <a:pt x="390" y="205"/>
                  <a:pt x="390" y="206"/>
                </a:cubicBezTo>
                <a:cubicBezTo>
                  <a:pt x="394" y="207"/>
                  <a:pt x="395" y="212"/>
                  <a:pt x="395" y="215"/>
                </a:cubicBezTo>
                <a:cubicBezTo>
                  <a:pt x="396" y="220"/>
                  <a:pt x="396" y="227"/>
                  <a:pt x="402" y="237"/>
                </a:cubicBezTo>
                <a:cubicBezTo>
                  <a:pt x="403" y="239"/>
                  <a:pt x="404" y="240"/>
                  <a:pt x="405" y="241"/>
                </a:cubicBezTo>
                <a:cubicBezTo>
                  <a:pt x="407" y="245"/>
                  <a:pt x="408" y="246"/>
                  <a:pt x="409" y="246"/>
                </a:cubicBezTo>
                <a:cubicBezTo>
                  <a:pt x="410" y="246"/>
                  <a:pt x="412" y="245"/>
                  <a:pt x="414" y="244"/>
                </a:cubicBezTo>
                <a:cubicBezTo>
                  <a:pt x="415" y="243"/>
                  <a:pt x="416" y="243"/>
                  <a:pt x="416" y="243"/>
                </a:cubicBezTo>
                <a:cubicBezTo>
                  <a:pt x="417" y="242"/>
                  <a:pt x="417" y="242"/>
                  <a:pt x="417" y="242"/>
                </a:cubicBezTo>
                <a:cubicBezTo>
                  <a:pt x="418" y="242"/>
                  <a:pt x="418" y="242"/>
                  <a:pt x="419" y="242"/>
                </a:cubicBezTo>
                <a:cubicBezTo>
                  <a:pt x="419" y="241"/>
                  <a:pt x="419" y="241"/>
                  <a:pt x="420" y="241"/>
                </a:cubicBezTo>
                <a:cubicBezTo>
                  <a:pt x="420" y="241"/>
                  <a:pt x="421" y="241"/>
                  <a:pt x="421" y="241"/>
                </a:cubicBezTo>
                <a:cubicBezTo>
                  <a:pt x="422" y="240"/>
                  <a:pt x="422" y="240"/>
                  <a:pt x="423" y="240"/>
                </a:cubicBezTo>
                <a:cubicBezTo>
                  <a:pt x="423" y="240"/>
                  <a:pt x="424" y="240"/>
                  <a:pt x="424" y="240"/>
                </a:cubicBezTo>
                <a:cubicBezTo>
                  <a:pt x="425" y="239"/>
                  <a:pt x="425" y="239"/>
                  <a:pt x="426" y="239"/>
                </a:cubicBezTo>
                <a:cubicBezTo>
                  <a:pt x="427" y="239"/>
                  <a:pt x="427" y="239"/>
                  <a:pt x="428" y="239"/>
                </a:cubicBezTo>
                <a:cubicBezTo>
                  <a:pt x="428" y="238"/>
                  <a:pt x="429" y="238"/>
                  <a:pt x="429" y="238"/>
                </a:cubicBezTo>
                <a:cubicBezTo>
                  <a:pt x="430" y="238"/>
                  <a:pt x="431" y="238"/>
                  <a:pt x="432" y="238"/>
                </a:cubicBezTo>
                <a:cubicBezTo>
                  <a:pt x="432" y="237"/>
                  <a:pt x="433" y="237"/>
                  <a:pt x="433" y="237"/>
                </a:cubicBezTo>
                <a:cubicBezTo>
                  <a:pt x="434" y="237"/>
                  <a:pt x="435" y="237"/>
                  <a:pt x="436" y="237"/>
                </a:cubicBezTo>
                <a:cubicBezTo>
                  <a:pt x="437" y="237"/>
                  <a:pt x="437" y="236"/>
                  <a:pt x="438" y="236"/>
                </a:cubicBezTo>
                <a:cubicBezTo>
                  <a:pt x="438" y="236"/>
                  <a:pt x="438" y="236"/>
                  <a:pt x="439" y="236"/>
                </a:cubicBezTo>
                <a:lnTo>
                  <a:pt x="429" y="66"/>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8" name="Freeform 27"/>
          <p:cNvSpPr>
            <a:spLocks/>
          </p:cNvSpPr>
          <p:nvPr/>
        </p:nvSpPr>
        <p:spPr bwMode="auto">
          <a:xfrm>
            <a:off x="12572219" y="9082598"/>
            <a:ext cx="913142" cy="923636"/>
          </a:xfrm>
          <a:custGeom>
            <a:avLst/>
            <a:gdLst>
              <a:gd name="T0" fmla="*/ 240 w 253"/>
              <a:gd name="T1" fmla="*/ 223 h 256"/>
              <a:gd name="T2" fmla="*/ 249 w 253"/>
              <a:gd name="T3" fmla="*/ 205 h 256"/>
              <a:gd name="T4" fmla="*/ 217 w 253"/>
              <a:gd name="T5" fmla="*/ 208 h 256"/>
              <a:gd name="T6" fmla="*/ 194 w 253"/>
              <a:gd name="T7" fmla="*/ 188 h 256"/>
              <a:gd name="T8" fmla="*/ 210 w 253"/>
              <a:gd name="T9" fmla="*/ 164 h 256"/>
              <a:gd name="T10" fmla="*/ 230 w 253"/>
              <a:gd name="T11" fmla="*/ 174 h 256"/>
              <a:gd name="T12" fmla="*/ 253 w 253"/>
              <a:gd name="T13" fmla="*/ 174 h 256"/>
              <a:gd name="T14" fmla="*/ 252 w 253"/>
              <a:gd name="T15" fmla="*/ 172 h 256"/>
              <a:gd name="T16" fmla="*/ 251 w 253"/>
              <a:gd name="T17" fmla="*/ 168 h 256"/>
              <a:gd name="T18" fmla="*/ 236 w 253"/>
              <a:gd name="T19" fmla="*/ 162 h 256"/>
              <a:gd name="T20" fmla="*/ 239 w 253"/>
              <a:gd name="T21" fmla="*/ 132 h 256"/>
              <a:gd name="T22" fmla="*/ 209 w 253"/>
              <a:gd name="T23" fmla="*/ 138 h 256"/>
              <a:gd name="T24" fmla="*/ 186 w 253"/>
              <a:gd name="T25" fmla="*/ 134 h 256"/>
              <a:gd name="T26" fmla="*/ 150 w 253"/>
              <a:gd name="T27" fmla="*/ 146 h 256"/>
              <a:gd name="T28" fmla="*/ 140 w 253"/>
              <a:gd name="T29" fmla="*/ 144 h 256"/>
              <a:gd name="T30" fmla="*/ 126 w 253"/>
              <a:gd name="T31" fmla="*/ 133 h 256"/>
              <a:gd name="T32" fmla="*/ 132 w 253"/>
              <a:gd name="T33" fmla="*/ 115 h 256"/>
              <a:gd name="T34" fmla="*/ 142 w 253"/>
              <a:gd name="T35" fmla="*/ 83 h 256"/>
              <a:gd name="T36" fmla="*/ 161 w 253"/>
              <a:gd name="T37" fmla="*/ 45 h 256"/>
              <a:gd name="T38" fmla="*/ 156 w 253"/>
              <a:gd name="T39" fmla="*/ 31 h 256"/>
              <a:gd name="T40" fmla="*/ 149 w 253"/>
              <a:gd name="T41" fmla="*/ 18 h 256"/>
              <a:gd name="T42" fmla="*/ 148 w 253"/>
              <a:gd name="T43" fmla="*/ 13 h 256"/>
              <a:gd name="T44" fmla="*/ 147 w 253"/>
              <a:gd name="T45" fmla="*/ 10 h 256"/>
              <a:gd name="T46" fmla="*/ 147 w 253"/>
              <a:gd name="T47" fmla="*/ 5 h 256"/>
              <a:gd name="T48" fmla="*/ 147 w 253"/>
              <a:gd name="T49" fmla="*/ 2 h 256"/>
              <a:gd name="T50" fmla="*/ 7 w 253"/>
              <a:gd name="T51" fmla="*/ 5 h 256"/>
              <a:gd name="T52" fmla="*/ 5 w 253"/>
              <a:gd name="T53" fmla="*/ 12 h 256"/>
              <a:gd name="T54" fmla="*/ 3 w 253"/>
              <a:gd name="T55" fmla="*/ 50 h 256"/>
              <a:gd name="T56" fmla="*/ 17 w 253"/>
              <a:gd name="T57" fmla="*/ 121 h 256"/>
              <a:gd name="T58" fmla="*/ 21 w 253"/>
              <a:gd name="T59" fmla="*/ 159 h 256"/>
              <a:gd name="T60" fmla="*/ 26 w 253"/>
              <a:gd name="T61" fmla="*/ 203 h 256"/>
              <a:gd name="T62" fmla="*/ 26 w 253"/>
              <a:gd name="T63" fmla="*/ 209 h 256"/>
              <a:gd name="T64" fmla="*/ 44 w 253"/>
              <a:gd name="T65" fmla="*/ 210 h 256"/>
              <a:gd name="T66" fmla="*/ 65 w 253"/>
              <a:gd name="T67" fmla="*/ 209 h 256"/>
              <a:gd name="T68" fmla="*/ 86 w 253"/>
              <a:gd name="T69" fmla="*/ 216 h 256"/>
              <a:gd name="T70" fmla="*/ 105 w 253"/>
              <a:gd name="T71" fmla="*/ 219 h 256"/>
              <a:gd name="T72" fmla="*/ 131 w 253"/>
              <a:gd name="T73" fmla="*/ 203 h 256"/>
              <a:gd name="T74" fmla="*/ 146 w 253"/>
              <a:gd name="T75" fmla="*/ 219 h 256"/>
              <a:gd name="T76" fmla="*/ 155 w 253"/>
              <a:gd name="T77" fmla="*/ 225 h 256"/>
              <a:gd name="T78" fmla="*/ 174 w 253"/>
              <a:gd name="T79" fmla="*/ 248 h 256"/>
              <a:gd name="T80" fmla="*/ 190 w 253"/>
              <a:gd name="T81" fmla="*/ 236 h 256"/>
              <a:gd name="T82" fmla="*/ 196 w 253"/>
              <a:gd name="T83" fmla="*/ 242 h 256"/>
              <a:gd name="T84" fmla="*/ 207 w 253"/>
              <a:gd name="T85" fmla="*/ 243 h 256"/>
              <a:gd name="T86" fmla="*/ 218 w 253"/>
              <a:gd name="T87" fmla="*/ 222 h 256"/>
              <a:gd name="T88" fmla="*/ 242 w 253"/>
              <a:gd name="T89" fmla="*/ 2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3" h="256">
                <a:moveTo>
                  <a:pt x="243" y="228"/>
                </a:moveTo>
                <a:cubicBezTo>
                  <a:pt x="244" y="228"/>
                  <a:pt x="244" y="228"/>
                  <a:pt x="244" y="228"/>
                </a:cubicBezTo>
                <a:cubicBezTo>
                  <a:pt x="242" y="227"/>
                  <a:pt x="240" y="225"/>
                  <a:pt x="240" y="223"/>
                </a:cubicBezTo>
                <a:cubicBezTo>
                  <a:pt x="239" y="218"/>
                  <a:pt x="242" y="216"/>
                  <a:pt x="245" y="214"/>
                </a:cubicBezTo>
                <a:cubicBezTo>
                  <a:pt x="246" y="213"/>
                  <a:pt x="247" y="212"/>
                  <a:pt x="247" y="212"/>
                </a:cubicBezTo>
                <a:cubicBezTo>
                  <a:pt x="249" y="205"/>
                  <a:pt x="249" y="205"/>
                  <a:pt x="249" y="205"/>
                </a:cubicBezTo>
                <a:cubicBezTo>
                  <a:pt x="248" y="206"/>
                  <a:pt x="247" y="206"/>
                  <a:pt x="247" y="206"/>
                </a:cubicBezTo>
                <a:cubicBezTo>
                  <a:pt x="245" y="206"/>
                  <a:pt x="245" y="206"/>
                  <a:pt x="245" y="206"/>
                </a:cubicBezTo>
                <a:cubicBezTo>
                  <a:pt x="243" y="206"/>
                  <a:pt x="236" y="206"/>
                  <a:pt x="217" y="208"/>
                </a:cubicBezTo>
                <a:cubicBezTo>
                  <a:pt x="215" y="208"/>
                  <a:pt x="213" y="208"/>
                  <a:pt x="211" y="208"/>
                </a:cubicBezTo>
                <a:cubicBezTo>
                  <a:pt x="202" y="208"/>
                  <a:pt x="197" y="206"/>
                  <a:pt x="194" y="202"/>
                </a:cubicBezTo>
                <a:cubicBezTo>
                  <a:pt x="192" y="197"/>
                  <a:pt x="193" y="192"/>
                  <a:pt x="194" y="188"/>
                </a:cubicBezTo>
                <a:cubicBezTo>
                  <a:pt x="195" y="187"/>
                  <a:pt x="195" y="185"/>
                  <a:pt x="195" y="184"/>
                </a:cubicBezTo>
                <a:cubicBezTo>
                  <a:pt x="196" y="176"/>
                  <a:pt x="201" y="171"/>
                  <a:pt x="206" y="167"/>
                </a:cubicBezTo>
                <a:cubicBezTo>
                  <a:pt x="208" y="166"/>
                  <a:pt x="209" y="165"/>
                  <a:pt x="210" y="164"/>
                </a:cubicBezTo>
                <a:cubicBezTo>
                  <a:pt x="212" y="162"/>
                  <a:pt x="214" y="162"/>
                  <a:pt x="216" y="162"/>
                </a:cubicBezTo>
                <a:cubicBezTo>
                  <a:pt x="220" y="162"/>
                  <a:pt x="222" y="165"/>
                  <a:pt x="225" y="168"/>
                </a:cubicBezTo>
                <a:cubicBezTo>
                  <a:pt x="226" y="170"/>
                  <a:pt x="228" y="172"/>
                  <a:pt x="230" y="174"/>
                </a:cubicBezTo>
                <a:cubicBezTo>
                  <a:pt x="230" y="175"/>
                  <a:pt x="233" y="176"/>
                  <a:pt x="240" y="176"/>
                </a:cubicBezTo>
                <a:cubicBezTo>
                  <a:pt x="245" y="176"/>
                  <a:pt x="250" y="175"/>
                  <a:pt x="253" y="175"/>
                </a:cubicBezTo>
                <a:cubicBezTo>
                  <a:pt x="253" y="175"/>
                  <a:pt x="253" y="175"/>
                  <a:pt x="253" y="174"/>
                </a:cubicBezTo>
                <a:cubicBezTo>
                  <a:pt x="253" y="174"/>
                  <a:pt x="253" y="174"/>
                  <a:pt x="253" y="173"/>
                </a:cubicBezTo>
                <a:cubicBezTo>
                  <a:pt x="253" y="173"/>
                  <a:pt x="253" y="173"/>
                  <a:pt x="253" y="173"/>
                </a:cubicBezTo>
                <a:cubicBezTo>
                  <a:pt x="253" y="173"/>
                  <a:pt x="253" y="172"/>
                  <a:pt x="252" y="172"/>
                </a:cubicBezTo>
                <a:cubicBezTo>
                  <a:pt x="252" y="171"/>
                  <a:pt x="252" y="171"/>
                  <a:pt x="252" y="171"/>
                </a:cubicBezTo>
                <a:cubicBezTo>
                  <a:pt x="252" y="170"/>
                  <a:pt x="252" y="170"/>
                  <a:pt x="252" y="170"/>
                </a:cubicBezTo>
                <a:cubicBezTo>
                  <a:pt x="252" y="169"/>
                  <a:pt x="251" y="168"/>
                  <a:pt x="251" y="168"/>
                </a:cubicBezTo>
                <a:cubicBezTo>
                  <a:pt x="251" y="166"/>
                  <a:pt x="251" y="166"/>
                  <a:pt x="251" y="166"/>
                </a:cubicBezTo>
                <a:cubicBezTo>
                  <a:pt x="251" y="166"/>
                  <a:pt x="250" y="166"/>
                  <a:pt x="249" y="166"/>
                </a:cubicBezTo>
                <a:cubicBezTo>
                  <a:pt x="246" y="166"/>
                  <a:pt x="242" y="166"/>
                  <a:pt x="236" y="162"/>
                </a:cubicBezTo>
                <a:cubicBezTo>
                  <a:pt x="233" y="161"/>
                  <a:pt x="229" y="158"/>
                  <a:pt x="229" y="154"/>
                </a:cubicBezTo>
                <a:cubicBezTo>
                  <a:pt x="228" y="149"/>
                  <a:pt x="231" y="146"/>
                  <a:pt x="233" y="143"/>
                </a:cubicBezTo>
                <a:cubicBezTo>
                  <a:pt x="235" y="140"/>
                  <a:pt x="238" y="136"/>
                  <a:pt x="239" y="132"/>
                </a:cubicBezTo>
                <a:cubicBezTo>
                  <a:pt x="238" y="132"/>
                  <a:pt x="237" y="132"/>
                  <a:pt x="236" y="133"/>
                </a:cubicBezTo>
                <a:cubicBezTo>
                  <a:pt x="231" y="135"/>
                  <a:pt x="225" y="137"/>
                  <a:pt x="217" y="138"/>
                </a:cubicBezTo>
                <a:cubicBezTo>
                  <a:pt x="214" y="138"/>
                  <a:pt x="211" y="138"/>
                  <a:pt x="209" y="138"/>
                </a:cubicBezTo>
                <a:cubicBezTo>
                  <a:pt x="203" y="138"/>
                  <a:pt x="200" y="137"/>
                  <a:pt x="198" y="135"/>
                </a:cubicBezTo>
                <a:cubicBezTo>
                  <a:pt x="197" y="135"/>
                  <a:pt x="196" y="134"/>
                  <a:pt x="193" y="134"/>
                </a:cubicBezTo>
                <a:cubicBezTo>
                  <a:pt x="189" y="133"/>
                  <a:pt x="190" y="133"/>
                  <a:pt x="186" y="134"/>
                </a:cubicBezTo>
                <a:cubicBezTo>
                  <a:pt x="183" y="136"/>
                  <a:pt x="178" y="139"/>
                  <a:pt x="165" y="142"/>
                </a:cubicBezTo>
                <a:cubicBezTo>
                  <a:pt x="164" y="143"/>
                  <a:pt x="164" y="143"/>
                  <a:pt x="164" y="143"/>
                </a:cubicBezTo>
                <a:cubicBezTo>
                  <a:pt x="153" y="146"/>
                  <a:pt x="151" y="146"/>
                  <a:pt x="150" y="146"/>
                </a:cubicBezTo>
                <a:cubicBezTo>
                  <a:pt x="148" y="146"/>
                  <a:pt x="147" y="146"/>
                  <a:pt x="146" y="145"/>
                </a:cubicBezTo>
                <a:cubicBezTo>
                  <a:pt x="146" y="144"/>
                  <a:pt x="144" y="144"/>
                  <a:pt x="142" y="144"/>
                </a:cubicBezTo>
                <a:cubicBezTo>
                  <a:pt x="140" y="144"/>
                  <a:pt x="140" y="144"/>
                  <a:pt x="140" y="144"/>
                </a:cubicBezTo>
                <a:cubicBezTo>
                  <a:pt x="139" y="144"/>
                  <a:pt x="138" y="144"/>
                  <a:pt x="138" y="144"/>
                </a:cubicBezTo>
                <a:cubicBezTo>
                  <a:pt x="131" y="144"/>
                  <a:pt x="127" y="144"/>
                  <a:pt x="126" y="140"/>
                </a:cubicBezTo>
                <a:cubicBezTo>
                  <a:pt x="124" y="137"/>
                  <a:pt x="125" y="134"/>
                  <a:pt x="126" y="133"/>
                </a:cubicBezTo>
                <a:cubicBezTo>
                  <a:pt x="126" y="132"/>
                  <a:pt x="126" y="132"/>
                  <a:pt x="126" y="132"/>
                </a:cubicBezTo>
                <a:cubicBezTo>
                  <a:pt x="126" y="132"/>
                  <a:pt x="126" y="131"/>
                  <a:pt x="127" y="131"/>
                </a:cubicBezTo>
                <a:cubicBezTo>
                  <a:pt x="123" y="123"/>
                  <a:pt x="128" y="119"/>
                  <a:pt x="132" y="115"/>
                </a:cubicBezTo>
                <a:cubicBezTo>
                  <a:pt x="134" y="113"/>
                  <a:pt x="136" y="110"/>
                  <a:pt x="139" y="107"/>
                </a:cubicBezTo>
                <a:cubicBezTo>
                  <a:pt x="142" y="103"/>
                  <a:pt x="142" y="102"/>
                  <a:pt x="141" y="98"/>
                </a:cubicBezTo>
                <a:cubicBezTo>
                  <a:pt x="140" y="95"/>
                  <a:pt x="140" y="90"/>
                  <a:pt x="142" y="83"/>
                </a:cubicBezTo>
                <a:cubicBezTo>
                  <a:pt x="146" y="74"/>
                  <a:pt x="149" y="67"/>
                  <a:pt x="152" y="62"/>
                </a:cubicBezTo>
                <a:cubicBezTo>
                  <a:pt x="153" y="60"/>
                  <a:pt x="154" y="58"/>
                  <a:pt x="155" y="56"/>
                </a:cubicBezTo>
                <a:cubicBezTo>
                  <a:pt x="156" y="52"/>
                  <a:pt x="159" y="48"/>
                  <a:pt x="161" y="45"/>
                </a:cubicBezTo>
                <a:cubicBezTo>
                  <a:pt x="162" y="43"/>
                  <a:pt x="163" y="42"/>
                  <a:pt x="164" y="41"/>
                </a:cubicBezTo>
                <a:cubicBezTo>
                  <a:pt x="163" y="39"/>
                  <a:pt x="161" y="37"/>
                  <a:pt x="158" y="33"/>
                </a:cubicBezTo>
                <a:cubicBezTo>
                  <a:pt x="156" y="31"/>
                  <a:pt x="156" y="31"/>
                  <a:pt x="156" y="31"/>
                </a:cubicBezTo>
                <a:cubicBezTo>
                  <a:pt x="153" y="27"/>
                  <a:pt x="152" y="26"/>
                  <a:pt x="150" y="20"/>
                </a:cubicBezTo>
                <a:cubicBezTo>
                  <a:pt x="150" y="20"/>
                  <a:pt x="149" y="19"/>
                  <a:pt x="149" y="18"/>
                </a:cubicBezTo>
                <a:cubicBezTo>
                  <a:pt x="149" y="18"/>
                  <a:pt x="149" y="18"/>
                  <a:pt x="149" y="18"/>
                </a:cubicBezTo>
                <a:cubicBezTo>
                  <a:pt x="149" y="17"/>
                  <a:pt x="149" y="17"/>
                  <a:pt x="148" y="16"/>
                </a:cubicBezTo>
                <a:cubicBezTo>
                  <a:pt x="148" y="16"/>
                  <a:pt x="148" y="16"/>
                  <a:pt x="148" y="15"/>
                </a:cubicBezTo>
                <a:cubicBezTo>
                  <a:pt x="148" y="15"/>
                  <a:pt x="148" y="14"/>
                  <a:pt x="148" y="13"/>
                </a:cubicBezTo>
                <a:cubicBezTo>
                  <a:pt x="148" y="13"/>
                  <a:pt x="148" y="13"/>
                  <a:pt x="148" y="13"/>
                </a:cubicBezTo>
                <a:cubicBezTo>
                  <a:pt x="148" y="12"/>
                  <a:pt x="148" y="11"/>
                  <a:pt x="148" y="11"/>
                </a:cubicBezTo>
                <a:cubicBezTo>
                  <a:pt x="147" y="11"/>
                  <a:pt x="147" y="10"/>
                  <a:pt x="147" y="10"/>
                </a:cubicBezTo>
                <a:cubicBezTo>
                  <a:pt x="147" y="9"/>
                  <a:pt x="147" y="9"/>
                  <a:pt x="147" y="8"/>
                </a:cubicBezTo>
                <a:cubicBezTo>
                  <a:pt x="147" y="8"/>
                  <a:pt x="147" y="8"/>
                  <a:pt x="147" y="7"/>
                </a:cubicBezTo>
                <a:cubicBezTo>
                  <a:pt x="147" y="7"/>
                  <a:pt x="147" y="6"/>
                  <a:pt x="147" y="5"/>
                </a:cubicBezTo>
                <a:cubicBezTo>
                  <a:pt x="147" y="5"/>
                  <a:pt x="147" y="5"/>
                  <a:pt x="147" y="4"/>
                </a:cubicBezTo>
                <a:cubicBezTo>
                  <a:pt x="147" y="4"/>
                  <a:pt x="147" y="3"/>
                  <a:pt x="147" y="3"/>
                </a:cubicBezTo>
                <a:cubicBezTo>
                  <a:pt x="147" y="3"/>
                  <a:pt x="147" y="2"/>
                  <a:pt x="147" y="2"/>
                </a:cubicBezTo>
                <a:cubicBezTo>
                  <a:pt x="147" y="2"/>
                  <a:pt x="147" y="1"/>
                  <a:pt x="147" y="1"/>
                </a:cubicBezTo>
                <a:cubicBezTo>
                  <a:pt x="147" y="1"/>
                  <a:pt x="147" y="0"/>
                  <a:pt x="147" y="0"/>
                </a:cubicBezTo>
                <a:cubicBezTo>
                  <a:pt x="7" y="5"/>
                  <a:pt x="7" y="5"/>
                  <a:pt x="7" y="5"/>
                </a:cubicBezTo>
                <a:cubicBezTo>
                  <a:pt x="6" y="6"/>
                  <a:pt x="6" y="7"/>
                  <a:pt x="6" y="8"/>
                </a:cubicBezTo>
                <a:cubicBezTo>
                  <a:pt x="6" y="8"/>
                  <a:pt x="6" y="8"/>
                  <a:pt x="6" y="9"/>
                </a:cubicBezTo>
                <a:cubicBezTo>
                  <a:pt x="5" y="10"/>
                  <a:pt x="5" y="11"/>
                  <a:pt x="5" y="12"/>
                </a:cubicBezTo>
                <a:cubicBezTo>
                  <a:pt x="5" y="12"/>
                  <a:pt x="5" y="13"/>
                  <a:pt x="5" y="13"/>
                </a:cubicBezTo>
                <a:cubicBezTo>
                  <a:pt x="4" y="15"/>
                  <a:pt x="4" y="16"/>
                  <a:pt x="4" y="18"/>
                </a:cubicBezTo>
                <a:cubicBezTo>
                  <a:pt x="0" y="37"/>
                  <a:pt x="0" y="40"/>
                  <a:pt x="3" y="50"/>
                </a:cubicBezTo>
                <a:cubicBezTo>
                  <a:pt x="4" y="55"/>
                  <a:pt x="6" y="62"/>
                  <a:pt x="7" y="74"/>
                </a:cubicBezTo>
                <a:cubicBezTo>
                  <a:pt x="10" y="92"/>
                  <a:pt x="12" y="97"/>
                  <a:pt x="13" y="101"/>
                </a:cubicBezTo>
                <a:cubicBezTo>
                  <a:pt x="15" y="106"/>
                  <a:pt x="16" y="109"/>
                  <a:pt x="17" y="121"/>
                </a:cubicBezTo>
                <a:cubicBezTo>
                  <a:pt x="18" y="129"/>
                  <a:pt x="18" y="133"/>
                  <a:pt x="18" y="136"/>
                </a:cubicBezTo>
                <a:cubicBezTo>
                  <a:pt x="18" y="138"/>
                  <a:pt x="18" y="140"/>
                  <a:pt x="19" y="142"/>
                </a:cubicBezTo>
                <a:cubicBezTo>
                  <a:pt x="19" y="145"/>
                  <a:pt x="19" y="150"/>
                  <a:pt x="21" y="159"/>
                </a:cubicBezTo>
                <a:cubicBezTo>
                  <a:pt x="22" y="164"/>
                  <a:pt x="22" y="167"/>
                  <a:pt x="23" y="170"/>
                </a:cubicBezTo>
                <a:cubicBezTo>
                  <a:pt x="23" y="171"/>
                  <a:pt x="23" y="172"/>
                  <a:pt x="23" y="173"/>
                </a:cubicBezTo>
                <a:cubicBezTo>
                  <a:pt x="25" y="183"/>
                  <a:pt x="25" y="185"/>
                  <a:pt x="26" y="203"/>
                </a:cubicBezTo>
                <a:cubicBezTo>
                  <a:pt x="26" y="204"/>
                  <a:pt x="26" y="205"/>
                  <a:pt x="26" y="206"/>
                </a:cubicBezTo>
                <a:cubicBezTo>
                  <a:pt x="26" y="206"/>
                  <a:pt x="26" y="207"/>
                  <a:pt x="26" y="207"/>
                </a:cubicBezTo>
                <a:cubicBezTo>
                  <a:pt x="26" y="208"/>
                  <a:pt x="26" y="208"/>
                  <a:pt x="26" y="209"/>
                </a:cubicBezTo>
                <a:cubicBezTo>
                  <a:pt x="26" y="209"/>
                  <a:pt x="26" y="209"/>
                  <a:pt x="26" y="209"/>
                </a:cubicBezTo>
                <a:cubicBezTo>
                  <a:pt x="36" y="210"/>
                  <a:pt x="36" y="210"/>
                  <a:pt x="36" y="210"/>
                </a:cubicBezTo>
                <a:cubicBezTo>
                  <a:pt x="41" y="210"/>
                  <a:pt x="43" y="210"/>
                  <a:pt x="44" y="210"/>
                </a:cubicBezTo>
                <a:cubicBezTo>
                  <a:pt x="45" y="210"/>
                  <a:pt x="46" y="209"/>
                  <a:pt x="55" y="209"/>
                </a:cubicBezTo>
                <a:cubicBezTo>
                  <a:pt x="58" y="209"/>
                  <a:pt x="60" y="209"/>
                  <a:pt x="61" y="209"/>
                </a:cubicBezTo>
                <a:cubicBezTo>
                  <a:pt x="63" y="209"/>
                  <a:pt x="64" y="209"/>
                  <a:pt x="65" y="209"/>
                </a:cubicBezTo>
                <a:cubicBezTo>
                  <a:pt x="66" y="209"/>
                  <a:pt x="67" y="209"/>
                  <a:pt x="69" y="209"/>
                </a:cubicBezTo>
                <a:cubicBezTo>
                  <a:pt x="70" y="210"/>
                  <a:pt x="72" y="210"/>
                  <a:pt x="76" y="211"/>
                </a:cubicBezTo>
                <a:cubicBezTo>
                  <a:pt x="83" y="213"/>
                  <a:pt x="84" y="213"/>
                  <a:pt x="86" y="216"/>
                </a:cubicBezTo>
                <a:cubicBezTo>
                  <a:pt x="88" y="218"/>
                  <a:pt x="90" y="221"/>
                  <a:pt x="99" y="227"/>
                </a:cubicBezTo>
                <a:cubicBezTo>
                  <a:pt x="102" y="228"/>
                  <a:pt x="103" y="230"/>
                  <a:pt x="104" y="230"/>
                </a:cubicBezTo>
                <a:cubicBezTo>
                  <a:pt x="104" y="227"/>
                  <a:pt x="104" y="223"/>
                  <a:pt x="105" y="219"/>
                </a:cubicBezTo>
                <a:cubicBezTo>
                  <a:pt x="109" y="212"/>
                  <a:pt x="110" y="211"/>
                  <a:pt x="116" y="209"/>
                </a:cubicBezTo>
                <a:cubicBezTo>
                  <a:pt x="117" y="208"/>
                  <a:pt x="120" y="207"/>
                  <a:pt x="123" y="206"/>
                </a:cubicBezTo>
                <a:cubicBezTo>
                  <a:pt x="127" y="204"/>
                  <a:pt x="129" y="203"/>
                  <a:pt x="131" y="203"/>
                </a:cubicBezTo>
                <a:cubicBezTo>
                  <a:pt x="135" y="203"/>
                  <a:pt x="136" y="207"/>
                  <a:pt x="137" y="208"/>
                </a:cubicBezTo>
                <a:cubicBezTo>
                  <a:pt x="137" y="208"/>
                  <a:pt x="137" y="208"/>
                  <a:pt x="138" y="208"/>
                </a:cubicBezTo>
                <a:cubicBezTo>
                  <a:pt x="144" y="210"/>
                  <a:pt x="145" y="216"/>
                  <a:pt x="146" y="219"/>
                </a:cubicBezTo>
                <a:cubicBezTo>
                  <a:pt x="147" y="221"/>
                  <a:pt x="147" y="223"/>
                  <a:pt x="148" y="224"/>
                </a:cubicBezTo>
                <a:cubicBezTo>
                  <a:pt x="148" y="225"/>
                  <a:pt x="148" y="225"/>
                  <a:pt x="148" y="225"/>
                </a:cubicBezTo>
                <a:cubicBezTo>
                  <a:pt x="150" y="225"/>
                  <a:pt x="152" y="225"/>
                  <a:pt x="155" y="225"/>
                </a:cubicBezTo>
                <a:cubicBezTo>
                  <a:pt x="161" y="227"/>
                  <a:pt x="162" y="229"/>
                  <a:pt x="164" y="233"/>
                </a:cubicBezTo>
                <a:cubicBezTo>
                  <a:pt x="165" y="236"/>
                  <a:pt x="167" y="239"/>
                  <a:pt x="171" y="245"/>
                </a:cubicBezTo>
                <a:cubicBezTo>
                  <a:pt x="172" y="246"/>
                  <a:pt x="173" y="247"/>
                  <a:pt x="174" y="248"/>
                </a:cubicBezTo>
                <a:cubicBezTo>
                  <a:pt x="175" y="246"/>
                  <a:pt x="176" y="243"/>
                  <a:pt x="179" y="242"/>
                </a:cubicBezTo>
                <a:cubicBezTo>
                  <a:pt x="183" y="240"/>
                  <a:pt x="185" y="239"/>
                  <a:pt x="186" y="238"/>
                </a:cubicBezTo>
                <a:cubicBezTo>
                  <a:pt x="187" y="237"/>
                  <a:pt x="188" y="236"/>
                  <a:pt x="190" y="236"/>
                </a:cubicBezTo>
                <a:cubicBezTo>
                  <a:pt x="191" y="236"/>
                  <a:pt x="191" y="236"/>
                  <a:pt x="191" y="236"/>
                </a:cubicBezTo>
                <a:cubicBezTo>
                  <a:pt x="193" y="237"/>
                  <a:pt x="193" y="237"/>
                  <a:pt x="193" y="237"/>
                </a:cubicBezTo>
                <a:cubicBezTo>
                  <a:pt x="194" y="238"/>
                  <a:pt x="194" y="239"/>
                  <a:pt x="196" y="242"/>
                </a:cubicBezTo>
                <a:cubicBezTo>
                  <a:pt x="199" y="250"/>
                  <a:pt x="202" y="254"/>
                  <a:pt x="203" y="256"/>
                </a:cubicBezTo>
                <a:cubicBezTo>
                  <a:pt x="207" y="254"/>
                  <a:pt x="213" y="252"/>
                  <a:pt x="219" y="248"/>
                </a:cubicBezTo>
                <a:cubicBezTo>
                  <a:pt x="213" y="247"/>
                  <a:pt x="209" y="247"/>
                  <a:pt x="207" y="243"/>
                </a:cubicBezTo>
                <a:cubicBezTo>
                  <a:pt x="206" y="242"/>
                  <a:pt x="206" y="239"/>
                  <a:pt x="206" y="237"/>
                </a:cubicBezTo>
                <a:cubicBezTo>
                  <a:pt x="209" y="230"/>
                  <a:pt x="210" y="229"/>
                  <a:pt x="217" y="223"/>
                </a:cubicBezTo>
                <a:cubicBezTo>
                  <a:pt x="218" y="222"/>
                  <a:pt x="218" y="222"/>
                  <a:pt x="218" y="222"/>
                </a:cubicBezTo>
                <a:cubicBezTo>
                  <a:pt x="220" y="220"/>
                  <a:pt x="223" y="219"/>
                  <a:pt x="225" y="219"/>
                </a:cubicBezTo>
                <a:cubicBezTo>
                  <a:pt x="229" y="219"/>
                  <a:pt x="231" y="221"/>
                  <a:pt x="234" y="223"/>
                </a:cubicBezTo>
                <a:cubicBezTo>
                  <a:pt x="236" y="225"/>
                  <a:pt x="239" y="227"/>
                  <a:pt x="242" y="228"/>
                </a:cubicBezTo>
                <a:lnTo>
                  <a:pt x="243" y="228"/>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5" name="Rectangle 14"/>
          <p:cNvSpPr/>
          <p:nvPr/>
        </p:nvSpPr>
        <p:spPr>
          <a:xfrm>
            <a:off x="5960093" y="2898682"/>
            <a:ext cx="5469907" cy="1525546"/>
          </a:xfrm>
          <a:prstGeom prst="rect">
            <a:avLst/>
          </a:prstGeom>
        </p:spPr>
        <p:txBody>
          <a:bodyPr wrap="square">
            <a:spAutoFit/>
          </a:bodyPr>
          <a:lstStyle/>
          <a:p>
            <a:pPr>
              <a:lnSpc>
                <a:spcPct val="95000"/>
              </a:lnSpc>
              <a:spcAft>
                <a:spcPts val="1600"/>
              </a:spcAft>
            </a:pPr>
            <a:r>
              <a:rPr lang="en-US" sz="3600"/>
              <a:t>Province 01</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16" name="Rectangle 15"/>
          <p:cNvSpPr/>
          <p:nvPr/>
        </p:nvSpPr>
        <p:spPr>
          <a:xfrm>
            <a:off x="5960093" y="5820184"/>
            <a:ext cx="5469907" cy="1525546"/>
          </a:xfrm>
          <a:prstGeom prst="rect">
            <a:avLst/>
          </a:prstGeom>
        </p:spPr>
        <p:txBody>
          <a:bodyPr wrap="square">
            <a:spAutoFit/>
          </a:bodyPr>
          <a:lstStyle/>
          <a:p>
            <a:pPr>
              <a:lnSpc>
                <a:spcPct val="95000"/>
              </a:lnSpc>
              <a:spcAft>
                <a:spcPts val="1600"/>
              </a:spcAft>
            </a:pPr>
            <a:r>
              <a:rPr lang="en-US" sz="3600"/>
              <a:t>Province 02</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29" name="Rectangle 28"/>
          <p:cNvSpPr/>
          <p:nvPr/>
        </p:nvSpPr>
        <p:spPr>
          <a:xfrm>
            <a:off x="5960093" y="8741686"/>
            <a:ext cx="5469907" cy="1525546"/>
          </a:xfrm>
          <a:prstGeom prst="rect">
            <a:avLst/>
          </a:prstGeom>
        </p:spPr>
        <p:txBody>
          <a:bodyPr wrap="square">
            <a:spAutoFit/>
          </a:bodyPr>
          <a:lstStyle/>
          <a:p>
            <a:pPr>
              <a:lnSpc>
                <a:spcPct val="95000"/>
              </a:lnSpc>
              <a:spcAft>
                <a:spcPts val="1600"/>
              </a:spcAft>
            </a:pPr>
            <a:r>
              <a:rPr lang="en-US" sz="3600"/>
              <a:t>Province 03</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30" name="Rectangle 29"/>
          <p:cNvSpPr/>
          <p:nvPr/>
        </p:nvSpPr>
        <p:spPr>
          <a:xfrm>
            <a:off x="13961093" y="2898682"/>
            <a:ext cx="5522661" cy="1525546"/>
          </a:xfrm>
          <a:prstGeom prst="rect">
            <a:avLst/>
          </a:prstGeom>
        </p:spPr>
        <p:txBody>
          <a:bodyPr wrap="square">
            <a:spAutoFit/>
          </a:bodyPr>
          <a:lstStyle/>
          <a:p>
            <a:pPr>
              <a:lnSpc>
                <a:spcPct val="95000"/>
              </a:lnSpc>
              <a:spcAft>
                <a:spcPts val="1600"/>
              </a:spcAft>
            </a:pPr>
            <a:r>
              <a:rPr lang="en-US" sz="3600"/>
              <a:t>Province 04</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31" name="Rectangle 30"/>
          <p:cNvSpPr/>
          <p:nvPr/>
        </p:nvSpPr>
        <p:spPr>
          <a:xfrm>
            <a:off x="13961093" y="5820184"/>
            <a:ext cx="5522661" cy="1525546"/>
          </a:xfrm>
          <a:prstGeom prst="rect">
            <a:avLst/>
          </a:prstGeom>
        </p:spPr>
        <p:txBody>
          <a:bodyPr wrap="square">
            <a:spAutoFit/>
          </a:bodyPr>
          <a:lstStyle/>
          <a:p>
            <a:pPr>
              <a:lnSpc>
                <a:spcPct val="95000"/>
              </a:lnSpc>
              <a:spcAft>
                <a:spcPts val="1600"/>
              </a:spcAft>
            </a:pPr>
            <a:r>
              <a:rPr lang="en-US" sz="3600"/>
              <a:t>Province 05</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32" name="Rectangle 31"/>
          <p:cNvSpPr/>
          <p:nvPr/>
        </p:nvSpPr>
        <p:spPr>
          <a:xfrm>
            <a:off x="13961093" y="8741686"/>
            <a:ext cx="5522661" cy="1525546"/>
          </a:xfrm>
          <a:prstGeom prst="rect">
            <a:avLst/>
          </a:prstGeom>
        </p:spPr>
        <p:txBody>
          <a:bodyPr wrap="square">
            <a:spAutoFit/>
          </a:bodyPr>
          <a:lstStyle/>
          <a:p>
            <a:pPr>
              <a:lnSpc>
                <a:spcPct val="95000"/>
              </a:lnSpc>
              <a:spcAft>
                <a:spcPts val="1600"/>
              </a:spcAft>
            </a:pPr>
            <a:r>
              <a:rPr lang="en-US" sz="3600"/>
              <a:t>Province 06</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Tree>
    <p:extLst>
      <p:ext uri="{BB962C8B-B14F-4D97-AF65-F5344CB8AC3E}">
        <p14:creationId xmlns:p14="http://schemas.microsoft.com/office/powerpoint/2010/main" val="1580080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28</a:t>
            </a:fld>
            <a:endParaRPr lang="en-US"/>
          </a:p>
        </p:txBody>
      </p:sp>
      <p:sp>
        <p:nvSpPr>
          <p:cNvPr id="15" name="Freeform 14"/>
          <p:cNvSpPr>
            <a:spLocks/>
          </p:cNvSpPr>
          <p:nvPr/>
        </p:nvSpPr>
        <p:spPr bwMode="auto">
          <a:xfrm>
            <a:off x="4459994" y="6272616"/>
            <a:ext cx="1099442" cy="700600"/>
          </a:xfrm>
          <a:custGeom>
            <a:avLst/>
            <a:gdLst>
              <a:gd name="T0" fmla="*/ 12 w 305"/>
              <a:gd name="T1" fmla="*/ 35 h 194"/>
              <a:gd name="T2" fmla="*/ 0 w 305"/>
              <a:gd name="T3" fmla="*/ 56 h 194"/>
              <a:gd name="T4" fmla="*/ 38 w 305"/>
              <a:gd name="T5" fmla="*/ 181 h 194"/>
              <a:gd name="T6" fmla="*/ 39 w 305"/>
              <a:gd name="T7" fmla="*/ 194 h 194"/>
              <a:gd name="T8" fmla="*/ 191 w 305"/>
              <a:gd name="T9" fmla="*/ 188 h 194"/>
              <a:gd name="T10" fmla="*/ 192 w 305"/>
              <a:gd name="T11" fmla="*/ 188 h 194"/>
              <a:gd name="T12" fmla="*/ 196 w 305"/>
              <a:gd name="T13" fmla="*/ 188 h 194"/>
              <a:gd name="T14" fmla="*/ 196 w 305"/>
              <a:gd name="T15" fmla="*/ 188 h 194"/>
              <a:gd name="T16" fmla="*/ 199 w 305"/>
              <a:gd name="T17" fmla="*/ 188 h 194"/>
              <a:gd name="T18" fmla="*/ 200 w 305"/>
              <a:gd name="T19" fmla="*/ 188 h 194"/>
              <a:gd name="T20" fmla="*/ 202 w 305"/>
              <a:gd name="T21" fmla="*/ 187 h 194"/>
              <a:gd name="T22" fmla="*/ 203 w 305"/>
              <a:gd name="T23" fmla="*/ 187 h 194"/>
              <a:gd name="T24" fmla="*/ 205 w 305"/>
              <a:gd name="T25" fmla="*/ 187 h 194"/>
              <a:gd name="T26" fmla="*/ 206 w 305"/>
              <a:gd name="T27" fmla="*/ 187 h 194"/>
              <a:gd name="T28" fmla="*/ 207 w 305"/>
              <a:gd name="T29" fmla="*/ 187 h 194"/>
              <a:gd name="T30" fmla="*/ 208 w 305"/>
              <a:gd name="T31" fmla="*/ 187 h 194"/>
              <a:gd name="T32" fmla="*/ 215 w 305"/>
              <a:gd name="T33" fmla="*/ 187 h 194"/>
              <a:gd name="T34" fmla="*/ 247 w 305"/>
              <a:gd name="T35" fmla="*/ 191 h 194"/>
              <a:gd name="T36" fmla="*/ 251 w 305"/>
              <a:gd name="T37" fmla="*/ 192 h 194"/>
              <a:gd name="T38" fmla="*/ 262 w 305"/>
              <a:gd name="T39" fmla="*/ 194 h 194"/>
              <a:gd name="T40" fmla="*/ 263 w 305"/>
              <a:gd name="T41" fmla="*/ 194 h 194"/>
              <a:gd name="T42" fmla="*/ 263 w 305"/>
              <a:gd name="T43" fmla="*/ 193 h 194"/>
              <a:gd name="T44" fmla="*/ 267 w 305"/>
              <a:gd name="T45" fmla="*/ 187 h 194"/>
              <a:gd name="T46" fmla="*/ 268 w 305"/>
              <a:gd name="T47" fmla="*/ 177 h 194"/>
              <a:gd name="T48" fmla="*/ 263 w 305"/>
              <a:gd name="T49" fmla="*/ 157 h 194"/>
              <a:gd name="T50" fmla="*/ 261 w 305"/>
              <a:gd name="T51" fmla="*/ 151 h 194"/>
              <a:gd name="T52" fmla="*/ 261 w 305"/>
              <a:gd name="T53" fmla="*/ 150 h 194"/>
              <a:gd name="T54" fmla="*/ 261 w 305"/>
              <a:gd name="T55" fmla="*/ 135 h 194"/>
              <a:gd name="T56" fmla="*/ 269 w 305"/>
              <a:gd name="T57" fmla="*/ 128 h 194"/>
              <a:gd name="T58" fmla="*/ 280 w 305"/>
              <a:gd name="T59" fmla="*/ 123 h 194"/>
              <a:gd name="T60" fmla="*/ 291 w 305"/>
              <a:gd name="T61" fmla="*/ 119 h 194"/>
              <a:gd name="T62" fmla="*/ 300 w 305"/>
              <a:gd name="T63" fmla="*/ 117 h 194"/>
              <a:gd name="T64" fmla="*/ 305 w 305"/>
              <a:gd name="T65" fmla="*/ 118 h 194"/>
              <a:gd name="T66" fmla="*/ 305 w 305"/>
              <a:gd name="T67" fmla="*/ 112 h 194"/>
              <a:gd name="T68" fmla="*/ 305 w 305"/>
              <a:gd name="T69" fmla="*/ 103 h 194"/>
              <a:gd name="T70" fmla="*/ 305 w 305"/>
              <a:gd name="T71" fmla="*/ 97 h 194"/>
              <a:gd name="T72" fmla="*/ 300 w 305"/>
              <a:gd name="T73" fmla="*/ 84 h 194"/>
              <a:gd name="T74" fmla="*/ 297 w 305"/>
              <a:gd name="T75" fmla="*/ 81 h 194"/>
              <a:gd name="T76" fmla="*/ 289 w 305"/>
              <a:gd name="T77" fmla="*/ 75 h 194"/>
              <a:gd name="T78" fmla="*/ 278 w 305"/>
              <a:gd name="T79" fmla="*/ 67 h 194"/>
              <a:gd name="T80" fmla="*/ 267 w 305"/>
              <a:gd name="T81" fmla="*/ 63 h 194"/>
              <a:gd name="T82" fmla="*/ 255 w 305"/>
              <a:gd name="T83" fmla="*/ 46 h 194"/>
              <a:gd name="T84" fmla="*/ 251 w 305"/>
              <a:gd name="T85" fmla="*/ 26 h 194"/>
              <a:gd name="T86" fmla="*/ 249 w 305"/>
              <a:gd name="T87" fmla="*/ 18 h 194"/>
              <a:gd name="T88" fmla="*/ 244 w 305"/>
              <a:gd name="T89" fmla="*/ 9 h 194"/>
              <a:gd name="T90" fmla="*/ 18 w 305"/>
              <a:gd name="T91" fmla="*/ 0 h 194"/>
              <a:gd name="T92" fmla="*/ 12 w 305"/>
              <a:gd name="T93" fmla="*/ 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5" h="194">
                <a:moveTo>
                  <a:pt x="12" y="35"/>
                </a:moveTo>
                <a:cubicBezTo>
                  <a:pt x="10" y="42"/>
                  <a:pt x="5" y="50"/>
                  <a:pt x="0" y="56"/>
                </a:cubicBezTo>
                <a:cubicBezTo>
                  <a:pt x="22" y="79"/>
                  <a:pt x="41" y="156"/>
                  <a:pt x="38" y="181"/>
                </a:cubicBezTo>
                <a:cubicBezTo>
                  <a:pt x="38" y="185"/>
                  <a:pt x="38" y="189"/>
                  <a:pt x="39" y="194"/>
                </a:cubicBezTo>
                <a:cubicBezTo>
                  <a:pt x="62" y="193"/>
                  <a:pt x="153" y="190"/>
                  <a:pt x="191" y="188"/>
                </a:cubicBezTo>
                <a:cubicBezTo>
                  <a:pt x="191" y="188"/>
                  <a:pt x="192" y="188"/>
                  <a:pt x="192" y="188"/>
                </a:cubicBezTo>
                <a:cubicBezTo>
                  <a:pt x="193" y="188"/>
                  <a:pt x="194" y="188"/>
                  <a:pt x="196" y="188"/>
                </a:cubicBezTo>
                <a:cubicBezTo>
                  <a:pt x="196" y="188"/>
                  <a:pt x="196" y="188"/>
                  <a:pt x="196" y="188"/>
                </a:cubicBezTo>
                <a:cubicBezTo>
                  <a:pt x="197" y="188"/>
                  <a:pt x="198" y="188"/>
                  <a:pt x="199" y="188"/>
                </a:cubicBezTo>
                <a:cubicBezTo>
                  <a:pt x="199" y="188"/>
                  <a:pt x="200" y="188"/>
                  <a:pt x="200" y="188"/>
                </a:cubicBezTo>
                <a:cubicBezTo>
                  <a:pt x="201" y="188"/>
                  <a:pt x="201" y="188"/>
                  <a:pt x="202" y="187"/>
                </a:cubicBezTo>
                <a:cubicBezTo>
                  <a:pt x="203" y="187"/>
                  <a:pt x="203" y="187"/>
                  <a:pt x="203" y="187"/>
                </a:cubicBezTo>
                <a:cubicBezTo>
                  <a:pt x="204" y="187"/>
                  <a:pt x="204" y="187"/>
                  <a:pt x="205" y="187"/>
                </a:cubicBezTo>
                <a:cubicBezTo>
                  <a:pt x="205" y="187"/>
                  <a:pt x="205" y="187"/>
                  <a:pt x="206" y="187"/>
                </a:cubicBezTo>
                <a:cubicBezTo>
                  <a:pt x="206" y="187"/>
                  <a:pt x="206" y="187"/>
                  <a:pt x="207" y="187"/>
                </a:cubicBezTo>
                <a:cubicBezTo>
                  <a:pt x="207" y="187"/>
                  <a:pt x="208" y="187"/>
                  <a:pt x="208" y="187"/>
                </a:cubicBezTo>
                <a:cubicBezTo>
                  <a:pt x="210" y="187"/>
                  <a:pt x="212" y="187"/>
                  <a:pt x="215" y="187"/>
                </a:cubicBezTo>
                <a:cubicBezTo>
                  <a:pt x="226" y="187"/>
                  <a:pt x="240" y="189"/>
                  <a:pt x="247" y="191"/>
                </a:cubicBezTo>
                <a:cubicBezTo>
                  <a:pt x="248" y="191"/>
                  <a:pt x="250" y="191"/>
                  <a:pt x="251" y="192"/>
                </a:cubicBezTo>
                <a:cubicBezTo>
                  <a:pt x="255" y="193"/>
                  <a:pt x="259" y="194"/>
                  <a:pt x="262" y="194"/>
                </a:cubicBezTo>
                <a:cubicBezTo>
                  <a:pt x="262" y="194"/>
                  <a:pt x="262" y="194"/>
                  <a:pt x="263" y="194"/>
                </a:cubicBezTo>
                <a:cubicBezTo>
                  <a:pt x="263" y="193"/>
                  <a:pt x="263" y="193"/>
                  <a:pt x="263" y="193"/>
                </a:cubicBezTo>
                <a:cubicBezTo>
                  <a:pt x="264" y="190"/>
                  <a:pt x="266" y="188"/>
                  <a:pt x="267" y="187"/>
                </a:cubicBezTo>
                <a:cubicBezTo>
                  <a:pt x="269" y="185"/>
                  <a:pt x="269" y="185"/>
                  <a:pt x="268" y="177"/>
                </a:cubicBezTo>
                <a:cubicBezTo>
                  <a:pt x="266" y="167"/>
                  <a:pt x="265" y="161"/>
                  <a:pt x="263" y="157"/>
                </a:cubicBezTo>
                <a:cubicBezTo>
                  <a:pt x="263" y="155"/>
                  <a:pt x="262" y="153"/>
                  <a:pt x="261" y="151"/>
                </a:cubicBezTo>
                <a:cubicBezTo>
                  <a:pt x="261" y="150"/>
                  <a:pt x="261" y="150"/>
                  <a:pt x="261" y="150"/>
                </a:cubicBezTo>
                <a:cubicBezTo>
                  <a:pt x="260" y="145"/>
                  <a:pt x="259" y="140"/>
                  <a:pt x="261" y="135"/>
                </a:cubicBezTo>
                <a:cubicBezTo>
                  <a:pt x="262" y="132"/>
                  <a:pt x="265" y="130"/>
                  <a:pt x="269" y="128"/>
                </a:cubicBezTo>
                <a:cubicBezTo>
                  <a:pt x="275" y="126"/>
                  <a:pt x="276" y="125"/>
                  <a:pt x="280" y="123"/>
                </a:cubicBezTo>
                <a:cubicBezTo>
                  <a:pt x="283" y="122"/>
                  <a:pt x="286" y="121"/>
                  <a:pt x="291" y="119"/>
                </a:cubicBezTo>
                <a:cubicBezTo>
                  <a:pt x="294" y="117"/>
                  <a:pt x="297" y="117"/>
                  <a:pt x="300" y="117"/>
                </a:cubicBezTo>
                <a:cubicBezTo>
                  <a:pt x="302" y="117"/>
                  <a:pt x="304" y="117"/>
                  <a:pt x="305" y="118"/>
                </a:cubicBezTo>
                <a:cubicBezTo>
                  <a:pt x="305" y="116"/>
                  <a:pt x="305" y="115"/>
                  <a:pt x="305" y="112"/>
                </a:cubicBezTo>
                <a:cubicBezTo>
                  <a:pt x="305" y="109"/>
                  <a:pt x="305" y="106"/>
                  <a:pt x="305" y="103"/>
                </a:cubicBezTo>
                <a:cubicBezTo>
                  <a:pt x="305" y="101"/>
                  <a:pt x="305" y="99"/>
                  <a:pt x="305" y="97"/>
                </a:cubicBezTo>
                <a:cubicBezTo>
                  <a:pt x="305" y="90"/>
                  <a:pt x="305" y="89"/>
                  <a:pt x="300" y="84"/>
                </a:cubicBezTo>
                <a:cubicBezTo>
                  <a:pt x="299" y="83"/>
                  <a:pt x="298" y="82"/>
                  <a:pt x="297" y="81"/>
                </a:cubicBezTo>
                <a:cubicBezTo>
                  <a:pt x="294" y="78"/>
                  <a:pt x="292" y="77"/>
                  <a:pt x="289" y="75"/>
                </a:cubicBezTo>
                <a:cubicBezTo>
                  <a:pt x="287" y="74"/>
                  <a:pt x="284" y="71"/>
                  <a:pt x="278" y="67"/>
                </a:cubicBezTo>
                <a:cubicBezTo>
                  <a:pt x="273" y="64"/>
                  <a:pt x="270" y="63"/>
                  <a:pt x="267" y="63"/>
                </a:cubicBezTo>
                <a:cubicBezTo>
                  <a:pt x="261" y="62"/>
                  <a:pt x="258" y="60"/>
                  <a:pt x="255" y="46"/>
                </a:cubicBezTo>
                <a:cubicBezTo>
                  <a:pt x="252" y="35"/>
                  <a:pt x="252" y="29"/>
                  <a:pt x="251" y="26"/>
                </a:cubicBezTo>
                <a:cubicBezTo>
                  <a:pt x="250" y="22"/>
                  <a:pt x="250" y="20"/>
                  <a:pt x="249" y="18"/>
                </a:cubicBezTo>
                <a:cubicBezTo>
                  <a:pt x="248" y="14"/>
                  <a:pt x="245" y="11"/>
                  <a:pt x="244" y="9"/>
                </a:cubicBezTo>
                <a:cubicBezTo>
                  <a:pt x="223" y="9"/>
                  <a:pt x="55" y="8"/>
                  <a:pt x="18" y="0"/>
                </a:cubicBezTo>
                <a:cubicBezTo>
                  <a:pt x="17" y="13"/>
                  <a:pt x="15" y="28"/>
                  <a:pt x="12" y="3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a:off x="12100701" y="8589287"/>
            <a:ext cx="1860392" cy="2154278"/>
          </a:xfrm>
          <a:custGeom>
            <a:avLst/>
            <a:gdLst>
              <a:gd name="T0" fmla="*/ 393 w 516"/>
              <a:gd name="T1" fmla="*/ 264 h 597"/>
              <a:gd name="T2" fmla="*/ 387 w 516"/>
              <a:gd name="T3" fmla="*/ 248 h 597"/>
              <a:gd name="T4" fmla="*/ 357 w 516"/>
              <a:gd name="T5" fmla="*/ 263 h 597"/>
              <a:gd name="T6" fmla="*/ 327 w 516"/>
              <a:gd name="T7" fmla="*/ 275 h 597"/>
              <a:gd name="T8" fmla="*/ 294 w 516"/>
              <a:gd name="T9" fmla="*/ 263 h 597"/>
              <a:gd name="T10" fmla="*/ 253 w 516"/>
              <a:gd name="T11" fmla="*/ 277 h 597"/>
              <a:gd name="T12" fmla="*/ 241 w 516"/>
              <a:gd name="T13" fmla="*/ 278 h 597"/>
              <a:gd name="T14" fmla="*/ 205 w 516"/>
              <a:gd name="T15" fmla="*/ 264 h 597"/>
              <a:gd name="T16" fmla="*/ 183 w 516"/>
              <a:gd name="T17" fmla="*/ 186 h 597"/>
              <a:gd name="T18" fmla="*/ 173 w 516"/>
              <a:gd name="T19" fmla="*/ 128 h 597"/>
              <a:gd name="T20" fmla="*/ 148 w 516"/>
              <a:gd name="T21" fmla="*/ 43 h 597"/>
              <a:gd name="T22" fmla="*/ 146 w 516"/>
              <a:gd name="T23" fmla="*/ 36 h 597"/>
              <a:gd name="T24" fmla="*/ 144 w 516"/>
              <a:gd name="T25" fmla="*/ 31 h 597"/>
              <a:gd name="T26" fmla="*/ 142 w 516"/>
              <a:gd name="T27" fmla="*/ 26 h 597"/>
              <a:gd name="T28" fmla="*/ 140 w 516"/>
              <a:gd name="T29" fmla="*/ 20 h 597"/>
              <a:gd name="T30" fmla="*/ 133 w 516"/>
              <a:gd name="T31" fmla="*/ 4 h 597"/>
              <a:gd name="T32" fmla="*/ 131 w 516"/>
              <a:gd name="T33" fmla="*/ 0 h 597"/>
              <a:gd name="T34" fmla="*/ 10 w 516"/>
              <a:gd name="T35" fmla="*/ 14 h 597"/>
              <a:gd name="T36" fmla="*/ 10 w 516"/>
              <a:gd name="T37" fmla="*/ 26 h 597"/>
              <a:gd name="T38" fmla="*/ 10 w 516"/>
              <a:gd name="T39" fmla="*/ 36 h 597"/>
              <a:gd name="T40" fmla="*/ 10 w 516"/>
              <a:gd name="T41" fmla="*/ 45 h 597"/>
              <a:gd name="T42" fmla="*/ 9 w 516"/>
              <a:gd name="T43" fmla="*/ 57 h 597"/>
              <a:gd name="T44" fmla="*/ 4 w 516"/>
              <a:gd name="T45" fmla="*/ 85 h 597"/>
              <a:gd name="T46" fmla="*/ 13 w 516"/>
              <a:gd name="T47" fmla="*/ 209 h 597"/>
              <a:gd name="T48" fmla="*/ 11 w 516"/>
              <a:gd name="T49" fmla="*/ 304 h 597"/>
              <a:gd name="T50" fmla="*/ 14 w 516"/>
              <a:gd name="T51" fmla="*/ 305 h 597"/>
              <a:gd name="T52" fmla="*/ 16 w 516"/>
              <a:gd name="T53" fmla="*/ 307 h 597"/>
              <a:gd name="T54" fmla="*/ 17 w 516"/>
              <a:gd name="T55" fmla="*/ 310 h 597"/>
              <a:gd name="T56" fmla="*/ 23 w 516"/>
              <a:gd name="T57" fmla="*/ 313 h 597"/>
              <a:gd name="T58" fmla="*/ 26 w 516"/>
              <a:gd name="T59" fmla="*/ 286 h 597"/>
              <a:gd name="T60" fmla="*/ 42 w 516"/>
              <a:gd name="T61" fmla="*/ 308 h 597"/>
              <a:gd name="T62" fmla="*/ 53 w 516"/>
              <a:gd name="T63" fmla="*/ 315 h 597"/>
              <a:gd name="T64" fmla="*/ 104 w 516"/>
              <a:gd name="T65" fmla="*/ 298 h 597"/>
              <a:gd name="T66" fmla="*/ 130 w 516"/>
              <a:gd name="T67" fmla="*/ 285 h 597"/>
              <a:gd name="T68" fmla="*/ 164 w 516"/>
              <a:gd name="T69" fmla="*/ 311 h 597"/>
              <a:gd name="T70" fmla="*/ 196 w 516"/>
              <a:gd name="T71" fmla="*/ 334 h 597"/>
              <a:gd name="T72" fmla="*/ 234 w 516"/>
              <a:gd name="T73" fmla="*/ 319 h 597"/>
              <a:gd name="T74" fmla="*/ 259 w 516"/>
              <a:gd name="T75" fmla="*/ 306 h 597"/>
              <a:gd name="T76" fmla="*/ 299 w 516"/>
              <a:gd name="T77" fmla="*/ 339 h 597"/>
              <a:gd name="T78" fmla="*/ 349 w 516"/>
              <a:gd name="T79" fmla="*/ 376 h 597"/>
              <a:gd name="T80" fmla="*/ 366 w 516"/>
              <a:gd name="T81" fmla="*/ 387 h 597"/>
              <a:gd name="T82" fmla="*/ 354 w 516"/>
              <a:gd name="T83" fmla="*/ 445 h 597"/>
              <a:gd name="T84" fmla="*/ 369 w 516"/>
              <a:gd name="T85" fmla="*/ 487 h 597"/>
              <a:gd name="T86" fmla="*/ 385 w 516"/>
              <a:gd name="T87" fmla="*/ 512 h 597"/>
              <a:gd name="T88" fmla="*/ 401 w 516"/>
              <a:gd name="T89" fmla="*/ 538 h 597"/>
              <a:gd name="T90" fmla="*/ 449 w 516"/>
              <a:gd name="T91" fmla="*/ 560 h 597"/>
              <a:gd name="T92" fmla="*/ 477 w 516"/>
              <a:gd name="T93" fmla="*/ 596 h 597"/>
              <a:gd name="T94" fmla="*/ 504 w 516"/>
              <a:gd name="T95" fmla="*/ 590 h 597"/>
              <a:gd name="T96" fmla="*/ 514 w 516"/>
              <a:gd name="T97" fmla="*/ 524 h 597"/>
              <a:gd name="T98" fmla="*/ 514 w 516"/>
              <a:gd name="T99" fmla="*/ 495 h 597"/>
              <a:gd name="T100" fmla="*/ 475 w 516"/>
              <a:gd name="T101" fmla="*/ 406 h 597"/>
              <a:gd name="T102" fmla="*/ 449 w 516"/>
              <a:gd name="T103" fmla="*/ 340 h 597"/>
              <a:gd name="T104" fmla="*/ 411 w 516"/>
              <a:gd name="T105" fmla="*/ 308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 h="597">
                <a:moveTo>
                  <a:pt x="411" y="308"/>
                </a:moveTo>
                <a:cubicBezTo>
                  <a:pt x="405" y="299"/>
                  <a:pt x="401" y="297"/>
                  <a:pt x="398" y="294"/>
                </a:cubicBezTo>
                <a:cubicBezTo>
                  <a:pt x="392" y="290"/>
                  <a:pt x="390" y="286"/>
                  <a:pt x="392" y="273"/>
                </a:cubicBezTo>
                <a:cubicBezTo>
                  <a:pt x="392" y="269"/>
                  <a:pt x="393" y="267"/>
                  <a:pt x="393" y="264"/>
                </a:cubicBezTo>
                <a:cubicBezTo>
                  <a:pt x="395" y="253"/>
                  <a:pt x="394" y="252"/>
                  <a:pt x="393" y="251"/>
                </a:cubicBezTo>
                <a:cubicBezTo>
                  <a:pt x="393" y="251"/>
                  <a:pt x="393" y="251"/>
                  <a:pt x="393" y="251"/>
                </a:cubicBezTo>
                <a:cubicBezTo>
                  <a:pt x="392" y="250"/>
                  <a:pt x="391" y="250"/>
                  <a:pt x="389" y="249"/>
                </a:cubicBezTo>
                <a:cubicBezTo>
                  <a:pt x="389" y="249"/>
                  <a:pt x="388" y="249"/>
                  <a:pt x="387" y="248"/>
                </a:cubicBezTo>
                <a:cubicBezTo>
                  <a:pt x="383" y="247"/>
                  <a:pt x="380" y="246"/>
                  <a:pt x="378" y="246"/>
                </a:cubicBezTo>
                <a:cubicBezTo>
                  <a:pt x="376" y="246"/>
                  <a:pt x="375" y="246"/>
                  <a:pt x="372" y="249"/>
                </a:cubicBezTo>
                <a:cubicBezTo>
                  <a:pt x="372" y="250"/>
                  <a:pt x="372" y="250"/>
                  <a:pt x="373" y="251"/>
                </a:cubicBezTo>
                <a:cubicBezTo>
                  <a:pt x="373" y="255"/>
                  <a:pt x="371" y="256"/>
                  <a:pt x="357" y="263"/>
                </a:cubicBezTo>
                <a:cubicBezTo>
                  <a:pt x="352" y="266"/>
                  <a:pt x="348" y="268"/>
                  <a:pt x="346" y="270"/>
                </a:cubicBezTo>
                <a:cubicBezTo>
                  <a:pt x="345" y="271"/>
                  <a:pt x="344" y="272"/>
                  <a:pt x="343" y="272"/>
                </a:cubicBezTo>
                <a:cubicBezTo>
                  <a:pt x="341" y="274"/>
                  <a:pt x="339" y="276"/>
                  <a:pt x="335" y="276"/>
                </a:cubicBezTo>
                <a:cubicBezTo>
                  <a:pt x="333" y="276"/>
                  <a:pt x="331" y="276"/>
                  <a:pt x="327" y="275"/>
                </a:cubicBezTo>
                <a:cubicBezTo>
                  <a:pt x="324" y="274"/>
                  <a:pt x="321" y="274"/>
                  <a:pt x="317" y="273"/>
                </a:cubicBezTo>
                <a:cubicBezTo>
                  <a:pt x="316" y="272"/>
                  <a:pt x="316" y="272"/>
                  <a:pt x="316" y="272"/>
                </a:cubicBezTo>
                <a:cubicBezTo>
                  <a:pt x="314" y="272"/>
                  <a:pt x="312" y="271"/>
                  <a:pt x="311" y="271"/>
                </a:cubicBezTo>
                <a:cubicBezTo>
                  <a:pt x="300" y="268"/>
                  <a:pt x="297" y="265"/>
                  <a:pt x="294" y="263"/>
                </a:cubicBezTo>
                <a:cubicBezTo>
                  <a:pt x="293" y="262"/>
                  <a:pt x="293" y="262"/>
                  <a:pt x="292" y="262"/>
                </a:cubicBezTo>
                <a:cubicBezTo>
                  <a:pt x="291" y="262"/>
                  <a:pt x="287" y="263"/>
                  <a:pt x="281" y="265"/>
                </a:cubicBezTo>
                <a:cubicBezTo>
                  <a:pt x="270" y="269"/>
                  <a:pt x="266" y="271"/>
                  <a:pt x="263" y="273"/>
                </a:cubicBezTo>
                <a:cubicBezTo>
                  <a:pt x="260" y="275"/>
                  <a:pt x="258" y="277"/>
                  <a:pt x="253" y="277"/>
                </a:cubicBezTo>
                <a:cubicBezTo>
                  <a:pt x="252" y="277"/>
                  <a:pt x="251" y="277"/>
                  <a:pt x="249" y="277"/>
                </a:cubicBezTo>
                <a:cubicBezTo>
                  <a:pt x="247" y="276"/>
                  <a:pt x="245" y="276"/>
                  <a:pt x="244" y="277"/>
                </a:cubicBezTo>
                <a:cubicBezTo>
                  <a:pt x="244" y="277"/>
                  <a:pt x="243" y="278"/>
                  <a:pt x="241" y="278"/>
                </a:cubicBezTo>
                <a:cubicBezTo>
                  <a:pt x="241" y="278"/>
                  <a:pt x="241" y="278"/>
                  <a:pt x="241" y="278"/>
                </a:cubicBezTo>
                <a:cubicBezTo>
                  <a:pt x="239" y="278"/>
                  <a:pt x="237" y="277"/>
                  <a:pt x="231" y="275"/>
                </a:cubicBezTo>
                <a:cubicBezTo>
                  <a:pt x="224" y="274"/>
                  <a:pt x="219" y="273"/>
                  <a:pt x="216" y="273"/>
                </a:cubicBezTo>
                <a:cubicBezTo>
                  <a:pt x="211" y="272"/>
                  <a:pt x="208" y="272"/>
                  <a:pt x="206" y="265"/>
                </a:cubicBezTo>
                <a:cubicBezTo>
                  <a:pt x="205" y="265"/>
                  <a:pt x="205" y="265"/>
                  <a:pt x="205" y="264"/>
                </a:cubicBezTo>
                <a:cubicBezTo>
                  <a:pt x="204" y="263"/>
                  <a:pt x="201" y="260"/>
                  <a:pt x="199" y="256"/>
                </a:cubicBezTo>
                <a:cubicBezTo>
                  <a:pt x="193" y="250"/>
                  <a:pt x="188" y="247"/>
                  <a:pt x="183" y="245"/>
                </a:cubicBezTo>
                <a:cubicBezTo>
                  <a:pt x="173" y="240"/>
                  <a:pt x="166" y="235"/>
                  <a:pt x="171" y="213"/>
                </a:cubicBezTo>
                <a:cubicBezTo>
                  <a:pt x="174" y="198"/>
                  <a:pt x="179" y="191"/>
                  <a:pt x="183" y="186"/>
                </a:cubicBezTo>
                <a:cubicBezTo>
                  <a:pt x="187" y="181"/>
                  <a:pt x="188" y="178"/>
                  <a:pt x="186" y="167"/>
                </a:cubicBezTo>
                <a:cubicBezTo>
                  <a:pt x="185" y="160"/>
                  <a:pt x="184" y="156"/>
                  <a:pt x="184" y="154"/>
                </a:cubicBezTo>
                <a:cubicBezTo>
                  <a:pt x="183" y="151"/>
                  <a:pt x="183" y="151"/>
                  <a:pt x="182" y="148"/>
                </a:cubicBezTo>
                <a:cubicBezTo>
                  <a:pt x="180" y="145"/>
                  <a:pt x="178" y="139"/>
                  <a:pt x="173" y="128"/>
                </a:cubicBezTo>
                <a:cubicBezTo>
                  <a:pt x="167" y="114"/>
                  <a:pt x="164" y="110"/>
                  <a:pt x="162" y="108"/>
                </a:cubicBezTo>
                <a:cubicBezTo>
                  <a:pt x="158" y="103"/>
                  <a:pt x="157" y="101"/>
                  <a:pt x="154" y="81"/>
                </a:cubicBezTo>
                <a:cubicBezTo>
                  <a:pt x="153" y="72"/>
                  <a:pt x="153" y="72"/>
                  <a:pt x="153" y="72"/>
                </a:cubicBezTo>
                <a:cubicBezTo>
                  <a:pt x="150" y="50"/>
                  <a:pt x="150" y="50"/>
                  <a:pt x="148" y="43"/>
                </a:cubicBezTo>
                <a:cubicBezTo>
                  <a:pt x="147" y="40"/>
                  <a:pt x="147" y="40"/>
                  <a:pt x="147" y="40"/>
                </a:cubicBezTo>
                <a:cubicBezTo>
                  <a:pt x="147" y="40"/>
                  <a:pt x="147" y="39"/>
                  <a:pt x="147" y="38"/>
                </a:cubicBezTo>
                <a:cubicBezTo>
                  <a:pt x="147" y="38"/>
                  <a:pt x="146" y="38"/>
                  <a:pt x="146" y="37"/>
                </a:cubicBezTo>
                <a:cubicBezTo>
                  <a:pt x="146" y="37"/>
                  <a:pt x="146" y="37"/>
                  <a:pt x="146" y="36"/>
                </a:cubicBezTo>
                <a:cubicBezTo>
                  <a:pt x="146" y="36"/>
                  <a:pt x="146" y="35"/>
                  <a:pt x="146" y="35"/>
                </a:cubicBezTo>
                <a:cubicBezTo>
                  <a:pt x="145" y="35"/>
                  <a:pt x="145" y="34"/>
                  <a:pt x="145" y="34"/>
                </a:cubicBezTo>
                <a:cubicBezTo>
                  <a:pt x="145" y="33"/>
                  <a:pt x="145" y="33"/>
                  <a:pt x="145" y="32"/>
                </a:cubicBezTo>
                <a:cubicBezTo>
                  <a:pt x="145" y="32"/>
                  <a:pt x="144" y="32"/>
                  <a:pt x="144" y="31"/>
                </a:cubicBezTo>
                <a:cubicBezTo>
                  <a:pt x="144" y="31"/>
                  <a:pt x="144" y="30"/>
                  <a:pt x="144" y="30"/>
                </a:cubicBezTo>
                <a:cubicBezTo>
                  <a:pt x="143" y="29"/>
                  <a:pt x="143" y="29"/>
                  <a:pt x="143" y="29"/>
                </a:cubicBezTo>
                <a:cubicBezTo>
                  <a:pt x="143" y="28"/>
                  <a:pt x="143" y="27"/>
                  <a:pt x="142" y="27"/>
                </a:cubicBezTo>
                <a:cubicBezTo>
                  <a:pt x="142" y="26"/>
                  <a:pt x="142" y="26"/>
                  <a:pt x="142" y="26"/>
                </a:cubicBezTo>
                <a:cubicBezTo>
                  <a:pt x="142" y="25"/>
                  <a:pt x="142" y="25"/>
                  <a:pt x="141" y="24"/>
                </a:cubicBezTo>
                <a:cubicBezTo>
                  <a:pt x="141" y="24"/>
                  <a:pt x="141" y="23"/>
                  <a:pt x="141" y="23"/>
                </a:cubicBezTo>
                <a:cubicBezTo>
                  <a:pt x="141" y="22"/>
                  <a:pt x="140" y="22"/>
                  <a:pt x="140" y="21"/>
                </a:cubicBezTo>
                <a:cubicBezTo>
                  <a:pt x="140" y="21"/>
                  <a:pt x="140" y="21"/>
                  <a:pt x="140" y="20"/>
                </a:cubicBezTo>
                <a:cubicBezTo>
                  <a:pt x="138" y="16"/>
                  <a:pt x="136" y="11"/>
                  <a:pt x="134" y="7"/>
                </a:cubicBezTo>
                <a:cubicBezTo>
                  <a:pt x="134" y="7"/>
                  <a:pt x="134" y="7"/>
                  <a:pt x="134" y="7"/>
                </a:cubicBezTo>
                <a:cubicBezTo>
                  <a:pt x="134" y="6"/>
                  <a:pt x="133" y="5"/>
                  <a:pt x="133" y="5"/>
                </a:cubicBezTo>
                <a:cubicBezTo>
                  <a:pt x="133" y="5"/>
                  <a:pt x="133" y="4"/>
                  <a:pt x="133" y="4"/>
                </a:cubicBezTo>
                <a:cubicBezTo>
                  <a:pt x="133" y="4"/>
                  <a:pt x="132" y="3"/>
                  <a:pt x="132" y="3"/>
                </a:cubicBezTo>
                <a:cubicBezTo>
                  <a:pt x="132" y="2"/>
                  <a:pt x="132" y="2"/>
                  <a:pt x="132" y="1"/>
                </a:cubicBezTo>
                <a:cubicBezTo>
                  <a:pt x="131" y="1"/>
                  <a:pt x="131" y="1"/>
                  <a:pt x="131" y="1"/>
                </a:cubicBezTo>
                <a:cubicBezTo>
                  <a:pt x="131" y="0"/>
                  <a:pt x="131" y="0"/>
                  <a:pt x="131" y="0"/>
                </a:cubicBezTo>
                <a:cubicBezTo>
                  <a:pt x="123" y="0"/>
                  <a:pt x="123" y="0"/>
                  <a:pt x="123" y="0"/>
                </a:cubicBezTo>
                <a:cubicBezTo>
                  <a:pt x="10" y="10"/>
                  <a:pt x="10" y="10"/>
                  <a:pt x="10" y="10"/>
                </a:cubicBezTo>
                <a:cubicBezTo>
                  <a:pt x="10" y="11"/>
                  <a:pt x="10" y="12"/>
                  <a:pt x="10" y="14"/>
                </a:cubicBezTo>
                <a:cubicBezTo>
                  <a:pt x="10" y="14"/>
                  <a:pt x="10" y="14"/>
                  <a:pt x="10" y="14"/>
                </a:cubicBezTo>
                <a:cubicBezTo>
                  <a:pt x="10" y="16"/>
                  <a:pt x="10" y="18"/>
                  <a:pt x="10" y="21"/>
                </a:cubicBezTo>
                <a:cubicBezTo>
                  <a:pt x="10" y="21"/>
                  <a:pt x="10" y="21"/>
                  <a:pt x="10" y="22"/>
                </a:cubicBezTo>
                <a:cubicBezTo>
                  <a:pt x="10" y="23"/>
                  <a:pt x="10" y="24"/>
                  <a:pt x="10" y="25"/>
                </a:cubicBezTo>
                <a:cubicBezTo>
                  <a:pt x="10" y="25"/>
                  <a:pt x="10" y="26"/>
                  <a:pt x="10" y="26"/>
                </a:cubicBezTo>
                <a:cubicBezTo>
                  <a:pt x="10" y="27"/>
                  <a:pt x="10" y="28"/>
                  <a:pt x="10" y="30"/>
                </a:cubicBezTo>
                <a:cubicBezTo>
                  <a:pt x="10" y="30"/>
                  <a:pt x="10" y="30"/>
                  <a:pt x="10" y="30"/>
                </a:cubicBezTo>
                <a:cubicBezTo>
                  <a:pt x="10" y="32"/>
                  <a:pt x="10" y="33"/>
                  <a:pt x="10" y="35"/>
                </a:cubicBezTo>
                <a:cubicBezTo>
                  <a:pt x="10" y="35"/>
                  <a:pt x="10" y="35"/>
                  <a:pt x="10" y="36"/>
                </a:cubicBezTo>
                <a:cubicBezTo>
                  <a:pt x="10" y="37"/>
                  <a:pt x="10" y="38"/>
                  <a:pt x="10" y="39"/>
                </a:cubicBezTo>
                <a:cubicBezTo>
                  <a:pt x="10" y="40"/>
                  <a:pt x="10" y="40"/>
                  <a:pt x="10" y="41"/>
                </a:cubicBezTo>
                <a:cubicBezTo>
                  <a:pt x="10" y="42"/>
                  <a:pt x="10" y="43"/>
                  <a:pt x="10" y="44"/>
                </a:cubicBezTo>
                <a:cubicBezTo>
                  <a:pt x="10" y="45"/>
                  <a:pt x="10" y="45"/>
                  <a:pt x="10" y="45"/>
                </a:cubicBezTo>
                <a:cubicBezTo>
                  <a:pt x="9" y="47"/>
                  <a:pt x="9" y="49"/>
                  <a:pt x="9" y="50"/>
                </a:cubicBezTo>
                <a:cubicBezTo>
                  <a:pt x="9" y="51"/>
                  <a:pt x="9" y="51"/>
                  <a:pt x="9" y="51"/>
                </a:cubicBezTo>
                <a:cubicBezTo>
                  <a:pt x="9" y="53"/>
                  <a:pt x="9" y="54"/>
                  <a:pt x="9" y="55"/>
                </a:cubicBezTo>
                <a:cubicBezTo>
                  <a:pt x="9" y="56"/>
                  <a:pt x="9" y="56"/>
                  <a:pt x="9" y="57"/>
                </a:cubicBezTo>
                <a:cubicBezTo>
                  <a:pt x="8" y="58"/>
                  <a:pt x="8" y="59"/>
                  <a:pt x="8" y="61"/>
                </a:cubicBezTo>
                <a:cubicBezTo>
                  <a:pt x="8" y="61"/>
                  <a:pt x="8" y="62"/>
                  <a:pt x="8" y="62"/>
                </a:cubicBezTo>
                <a:cubicBezTo>
                  <a:pt x="8" y="64"/>
                  <a:pt x="7" y="65"/>
                  <a:pt x="7" y="67"/>
                </a:cubicBezTo>
                <a:cubicBezTo>
                  <a:pt x="5" y="80"/>
                  <a:pt x="4" y="83"/>
                  <a:pt x="4" y="85"/>
                </a:cubicBezTo>
                <a:cubicBezTo>
                  <a:pt x="3" y="87"/>
                  <a:pt x="3" y="87"/>
                  <a:pt x="1" y="102"/>
                </a:cubicBezTo>
                <a:cubicBezTo>
                  <a:pt x="0" y="116"/>
                  <a:pt x="0" y="118"/>
                  <a:pt x="2" y="126"/>
                </a:cubicBezTo>
                <a:cubicBezTo>
                  <a:pt x="4" y="133"/>
                  <a:pt x="6" y="144"/>
                  <a:pt x="9" y="171"/>
                </a:cubicBezTo>
                <a:cubicBezTo>
                  <a:pt x="11" y="200"/>
                  <a:pt x="12" y="205"/>
                  <a:pt x="13" y="209"/>
                </a:cubicBezTo>
                <a:cubicBezTo>
                  <a:pt x="13" y="212"/>
                  <a:pt x="13" y="214"/>
                  <a:pt x="14" y="230"/>
                </a:cubicBezTo>
                <a:cubicBezTo>
                  <a:pt x="15" y="250"/>
                  <a:pt x="14" y="254"/>
                  <a:pt x="14" y="262"/>
                </a:cubicBezTo>
                <a:cubicBezTo>
                  <a:pt x="13" y="268"/>
                  <a:pt x="12" y="276"/>
                  <a:pt x="11" y="294"/>
                </a:cubicBezTo>
                <a:cubicBezTo>
                  <a:pt x="11" y="297"/>
                  <a:pt x="11" y="300"/>
                  <a:pt x="11" y="304"/>
                </a:cubicBezTo>
                <a:cubicBezTo>
                  <a:pt x="11" y="304"/>
                  <a:pt x="12" y="304"/>
                  <a:pt x="12" y="304"/>
                </a:cubicBezTo>
                <a:cubicBezTo>
                  <a:pt x="12" y="304"/>
                  <a:pt x="12" y="304"/>
                  <a:pt x="13" y="304"/>
                </a:cubicBezTo>
                <a:cubicBezTo>
                  <a:pt x="13" y="304"/>
                  <a:pt x="13" y="304"/>
                  <a:pt x="13" y="305"/>
                </a:cubicBezTo>
                <a:cubicBezTo>
                  <a:pt x="14" y="305"/>
                  <a:pt x="14" y="305"/>
                  <a:pt x="14" y="305"/>
                </a:cubicBezTo>
                <a:cubicBezTo>
                  <a:pt x="14" y="305"/>
                  <a:pt x="14" y="305"/>
                  <a:pt x="14" y="306"/>
                </a:cubicBezTo>
                <a:cubicBezTo>
                  <a:pt x="15" y="306"/>
                  <a:pt x="15" y="306"/>
                  <a:pt x="15" y="306"/>
                </a:cubicBezTo>
                <a:cubicBezTo>
                  <a:pt x="15" y="306"/>
                  <a:pt x="15" y="306"/>
                  <a:pt x="15" y="307"/>
                </a:cubicBezTo>
                <a:cubicBezTo>
                  <a:pt x="15" y="307"/>
                  <a:pt x="16" y="307"/>
                  <a:pt x="16" y="307"/>
                </a:cubicBezTo>
                <a:cubicBezTo>
                  <a:pt x="16" y="308"/>
                  <a:pt x="16" y="308"/>
                  <a:pt x="16" y="308"/>
                </a:cubicBezTo>
                <a:cubicBezTo>
                  <a:pt x="16" y="308"/>
                  <a:pt x="16" y="308"/>
                  <a:pt x="16" y="309"/>
                </a:cubicBezTo>
                <a:cubicBezTo>
                  <a:pt x="17" y="309"/>
                  <a:pt x="17" y="309"/>
                  <a:pt x="17" y="309"/>
                </a:cubicBezTo>
                <a:cubicBezTo>
                  <a:pt x="17" y="309"/>
                  <a:pt x="17" y="310"/>
                  <a:pt x="17" y="310"/>
                </a:cubicBezTo>
                <a:cubicBezTo>
                  <a:pt x="17" y="310"/>
                  <a:pt x="17" y="310"/>
                  <a:pt x="17" y="310"/>
                </a:cubicBezTo>
                <a:cubicBezTo>
                  <a:pt x="17" y="310"/>
                  <a:pt x="17" y="311"/>
                  <a:pt x="17" y="311"/>
                </a:cubicBezTo>
                <a:cubicBezTo>
                  <a:pt x="19" y="311"/>
                  <a:pt x="21" y="311"/>
                  <a:pt x="22" y="312"/>
                </a:cubicBezTo>
                <a:cubicBezTo>
                  <a:pt x="22" y="312"/>
                  <a:pt x="23" y="312"/>
                  <a:pt x="23" y="313"/>
                </a:cubicBezTo>
                <a:cubicBezTo>
                  <a:pt x="24" y="309"/>
                  <a:pt x="24" y="306"/>
                  <a:pt x="25" y="303"/>
                </a:cubicBezTo>
                <a:cubicBezTo>
                  <a:pt x="25" y="299"/>
                  <a:pt x="25" y="297"/>
                  <a:pt x="26" y="295"/>
                </a:cubicBezTo>
                <a:cubicBezTo>
                  <a:pt x="26" y="294"/>
                  <a:pt x="26" y="293"/>
                  <a:pt x="26" y="292"/>
                </a:cubicBezTo>
                <a:cubicBezTo>
                  <a:pt x="25" y="291"/>
                  <a:pt x="25" y="289"/>
                  <a:pt x="26" y="286"/>
                </a:cubicBezTo>
                <a:cubicBezTo>
                  <a:pt x="27" y="284"/>
                  <a:pt x="27" y="284"/>
                  <a:pt x="27" y="284"/>
                </a:cubicBezTo>
                <a:cubicBezTo>
                  <a:pt x="29" y="284"/>
                  <a:pt x="29" y="284"/>
                  <a:pt x="29" y="284"/>
                </a:cubicBezTo>
                <a:cubicBezTo>
                  <a:pt x="32" y="284"/>
                  <a:pt x="32" y="285"/>
                  <a:pt x="36" y="292"/>
                </a:cubicBezTo>
                <a:cubicBezTo>
                  <a:pt x="40" y="300"/>
                  <a:pt x="41" y="304"/>
                  <a:pt x="42" y="308"/>
                </a:cubicBezTo>
                <a:cubicBezTo>
                  <a:pt x="42" y="310"/>
                  <a:pt x="42" y="311"/>
                  <a:pt x="43" y="313"/>
                </a:cubicBezTo>
                <a:cubicBezTo>
                  <a:pt x="44" y="316"/>
                  <a:pt x="44" y="319"/>
                  <a:pt x="43" y="321"/>
                </a:cubicBezTo>
                <a:cubicBezTo>
                  <a:pt x="43" y="321"/>
                  <a:pt x="43" y="321"/>
                  <a:pt x="43" y="321"/>
                </a:cubicBezTo>
                <a:cubicBezTo>
                  <a:pt x="50" y="317"/>
                  <a:pt x="52" y="316"/>
                  <a:pt x="53" y="315"/>
                </a:cubicBezTo>
                <a:cubicBezTo>
                  <a:pt x="56" y="312"/>
                  <a:pt x="57" y="312"/>
                  <a:pt x="67" y="310"/>
                </a:cubicBezTo>
                <a:cubicBezTo>
                  <a:pt x="75" y="308"/>
                  <a:pt x="77" y="308"/>
                  <a:pt x="78" y="307"/>
                </a:cubicBezTo>
                <a:cubicBezTo>
                  <a:pt x="79" y="306"/>
                  <a:pt x="81" y="306"/>
                  <a:pt x="88" y="304"/>
                </a:cubicBezTo>
                <a:cubicBezTo>
                  <a:pt x="98" y="302"/>
                  <a:pt x="99" y="301"/>
                  <a:pt x="104" y="298"/>
                </a:cubicBezTo>
                <a:cubicBezTo>
                  <a:pt x="106" y="296"/>
                  <a:pt x="108" y="295"/>
                  <a:pt x="111" y="293"/>
                </a:cubicBezTo>
                <a:cubicBezTo>
                  <a:pt x="115" y="291"/>
                  <a:pt x="115" y="289"/>
                  <a:pt x="116" y="287"/>
                </a:cubicBezTo>
                <a:cubicBezTo>
                  <a:pt x="117" y="285"/>
                  <a:pt x="118" y="281"/>
                  <a:pt x="122" y="281"/>
                </a:cubicBezTo>
                <a:cubicBezTo>
                  <a:pt x="124" y="281"/>
                  <a:pt x="126" y="282"/>
                  <a:pt x="130" y="285"/>
                </a:cubicBezTo>
                <a:cubicBezTo>
                  <a:pt x="135" y="288"/>
                  <a:pt x="137" y="291"/>
                  <a:pt x="137" y="294"/>
                </a:cubicBezTo>
                <a:cubicBezTo>
                  <a:pt x="138" y="295"/>
                  <a:pt x="139" y="296"/>
                  <a:pt x="143" y="298"/>
                </a:cubicBezTo>
                <a:cubicBezTo>
                  <a:pt x="148" y="301"/>
                  <a:pt x="151" y="302"/>
                  <a:pt x="153" y="303"/>
                </a:cubicBezTo>
                <a:cubicBezTo>
                  <a:pt x="157" y="304"/>
                  <a:pt x="159" y="305"/>
                  <a:pt x="164" y="311"/>
                </a:cubicBezTo>
                <a:cubicBezTo>
                  <a:pt x="164" y="312"/>
                  <a:pt x="166" y="313"/>
                  <a:pt x="166" y="316"/>
                </a:cubicBezTo>
                <a:cubicBezTo>
                  <a:pt x="167" y="316"/>
                  <a:pt x="168" y="317"/>
                  <a:pt x="169" y="318"/>
                </a:cubicBezTo>
                <a:cubicBezTo>
                  <a:pt x="180" y="327"/>
                  <a:pt x="187" y="329"/>
                  <a:pt x="191" y="330"/>
                </a:cubicBezTo>
                <a:cubicBezTo>
                  <a:pt x="193" y="330"/>
                  <a:pt x="195" y="331"/>
                  <a:pt x="196" y="334"/>
                </a:cubicBezTo>
                <a:cubicBezTo>
                  <a:pt x="197" y="335"/>
                  <a:pt x="197" y="337"/>
                  <a:pt x="197" y="338"/>
                </a:cubicBezTo>
                <a:cubicBezTo>
                  <a:pt x="205" y="334"/>
                  <a:pt x="207" y="333"/>
                  <a:pt x="208" y="333"/>
                </a:cubicBezTo>
                <a:cubicBezTo>
                  <a:pt x="210" y="332"/>
                  <a:pt x="211" y="332"/>
                  <a:pt x="220" y="327"/>
                </a:cubicBezTo>
                <a:cubicBezTo>
                  <a:pt x="229" y="323"/>
                  <a:pt x="232" y="320"/>
                  <a:pt x="234" y="319"/>
                </a:cubicBezTo>
                <a:cubicBezTo>
                  <a:pt x="237" y="317"/>
                  <a:pt x="238" y="315"/>
                  <a:pt x="243" y="314"/>
                </a:cubicBezTo>
                <a:cubicBezTo>
                  <a:pt x="247" y="313"/>
                  <a:pt x="248" y="311"/>
                  <a:pt x="250" y="309"/>
                </a:cubicBezTo>
                <a:cubicBezTo>
                  <a:pt x="251" y="308"/>
                  <a:pt x="253" y="306"/>
                  <a:pt x="257" y="306"/>
                </a:cubicBezTo>
                <a:cubicBezTo>
                  <a:pt x="258" y="306"/>
                  <a:pt x="258" y="306"/>
                  <a:pt x="259" y="306"/>
                </a:cubicBezTo>
                <a:cubicBezTo>
                  <a:pt x="260" y="306"/>
                  <a:pt x="261" y="306"/>
                  <a:pt x="262" y="306"/>
                </a:cubicBezTo>
                <a:cubicBezTo>
                  <a:pt x="271" y="306"/>
                  <a:pt x="278" y="310"/>
                  <a:pt x="284" y="320"/>
                </a:cubicBezTo>
                <a:cubicBezTo>
                  <a:pt x="288" y="325"/>
                  <a:pt x="288" y="330"/>
                  <a:pt x="286" y="335"/>
                </a:cubicBezTo>
                <a:cubicBezTo>
                  <a:pt x="290" y="336"/>
                  <a:pt x="296" y="338"/>
                  <a:pt x="299" y="339"/>
                </a:cubicBezTo>
                <a:cubicBezTo>
                  <a:pt x="315" y="344"/>
                  <a:pt x="324" y="344"/>
                  <a:pt x="331" y="344"/>
                </a:cubicBezTo>
                <a:cubicBezTo>
                  <a:pt x="339" y="344"/>
                  <a:pt x="345" y="344"/>
                  <a:pt x="347" y="356"/>
                </a:cubicBezTo>
                <a:cubicBezTo>
                  <a:pt x="349" y="362"/>
                  <a:pt x="348" y="367"/>
                  <a:pt x="345" y="369"/>
                </a:cubicBezTo>
                <a:cubicBezTo>
                  <a:pt x="346" y="371"/>
                  <a:pt x="347" y="373"/>
                  <a:pt x="349" y="376"/>
                </a:cubicBezTo>
                <a:cubicBezTo>
                  <a:pt x="354" y="385"/>
                  <a:pt x="358" y="385"/>
                  <a:pt x="359" y="385"/>
                </a:cubicBezTo>
                <a:cubicBezTo>
                  <a:pt x="360" y="385"/>
                  <a:pt x="360" y="384"/>
                  <a:pt x="360" y="384"/>
                </a:cubicBezTo>
                <a:cubicBezTo>
                  <a:pt x="361" y="384"/>
                  <a:pt x="361" y="384"/>
                  <a:pt x="361" y="384"/>
                </a:cubicBezTo>
                <a:cubicBezTo>
                  <a:pt x="364" y="384"/>
                  <a:pt x="365" y="386"/>
                  <a:pt x="366" y="387"/>
                </a:cubicBezTo>
                <a:cubicBezTo>
                  <a:pt x="368" y="391"/>
                  <a:pt x="367" y="393"/>
                  <a:pt x="362" y="404"/>
                </a:cubicBezTo>
                <a:cubicBezTo>
                  <a:pt x="352" y="425"/>
                  <a:pt x="351" y="432"/>
                  <a:pt x="351" y="433"/>
                </a:cubicBezTo>
                <a:cubicBezTo>
                  <a:pt x="350" y="438"/>
                  <a:pt x="350" y="438"/>
                  <a:pt x="350" y="438"/>
                </a:cubicBezTo>
                <a:cubicBezTo>
                  <a:pt x="351" y="440"/>
                  <a:pt x="352" y="442"/>
                  <a:pt x="354" y="445"/>
                </a:cubicBezTo>
                <a:cubicBezTo>
                  <a:pt x="359" y="455"/>
                  <a:pt x="364" y="456"/>
                  <a:pt x="368" y="457"/>
                </a:cubicBezTo>
                <a:cubicBezTo>
                  <a:pt x="371" y="458"/>
                  <a:pt x="374" y="459"/>
                  <a:pt x="375" y="462"/>
                </a:cubicBezTo>
                <a:cubicBezTo>
                  <a:pt x="377" y="465"/>
                  <a:pt x="376" y="469"/>
                  <a:pt x="376" y="472"/>
                </a:cubicBezTo>
                <a:cubicBezTo>
                  <a:pt x="374" y="478"/>
                  <a:pt x="371" y="483"/>
                  <a:pt x="369" y="487"/>
                </a:cubicBezTo>
                <a:cubicBezTo>
                  <a:pt x="366" y="493"/>
                  <a:pt x="366" y="494"/>
                  <a:pt x="367" y="496"/>
                </a:cubicBezTo>
                <a:cubicBezTo>
                  <a:pt x="369" y="500"/>
                  <a:pt x="370" y="503"/>
                  <a:pt x="370" y="505"/>
                </a:cubicBezTo>
                <a:cubicBezTo>
                  <a:pt x="371" y="507"/>
                  <a:pt x="371" y="507"/>
                  <a:pt x="378" y="510"/>
                </a:cubicBezTo>
                <a:cubicBezTo>
                  <a:pt x="382" y="512"/>
                  <a:pt x="384" y="512"/>
                  <a:pt x="385" y="512"/>
                </a:cubicBezTo>
                <a:cubicBezTo>
                  <a:pt x="389" y="513"/>
                  <a:pt x="390" y="515"/>
                  <a:pt x="393" y="520"/>
                </a:cubicBezTo>
                <a:cubicBezTo>
                  <a:pt x="395" y="524"/>
                  <a:pt x="395" y="524"/>
                  <a:pt x="395" y="524"/>
                </a:cubicBezTo>
                <a:cubicBezTo>
                  <a:pt x="398" y="530"/>
                  <a:pt x="398" y="534"/>
                  <a:pt x="397" y="538"/>
                </a:cubicBezTo>
                <a:cubicBezTo>
                  <a:pt x="398" y="538"/>
                  <a:pt x="399" y="538"/>
                  <a:pt x="401" y="538"/>
                </a:cubicBezTo>
                <a:cubicBezTo>
                  <a:pt x="410" y="538"/>
                  <a:pt x="414" y="536"/>
                  <a:pt x="416" y="534"/>
                </a:cubicBezTo>
                <a:cubicBezTo>
                  <a:pt x="418" y="534"/>
                  <a:pt x="420" y="533"/>
                  <a:pt x="422" y="533"/>
                </a:cubicBezTo>
                <a:cubicBezTo>
                  <a:pt x="426" y="533"/>
                  <a:pt x="429" y="537"/>
                  <a:pt x="437" y="546"/>
                </a:cubicBezTo>
                <a:cubicBezTo>
                  <a:pt x="444" y="557"/>
                  <a:pt x="447" y="559"/>
                  <a:pt x="449" y="560"/>
                </a:cubicBezTo>
                <a:cubicBezTo>
                  <a:pt x="452" y="562"/>
                  <a:pt x="453" y="564"/>
                  <a:pt x="458" y="572"/>
                </a:cubicBezTo>
                <a:cubicBezTo>
                  <a:pt x="462" y="581"/>
                  <a:pt x="461" y="586"/>
                  <a:pt x="461" y="590"/>
                </a:cubicBezTo>
                <a:cubicBezTo>
                  <a:pt x="461" y="590"/>
                  <a:pt x="463" y="591"/>
                  <a:pt x="465" y="591"/>
                </a:cubicBezTo>
                <a:cubicBezTo>
                  <a:pt x="471" y="593"/>
                  <a:pt x="475" y="594"/>
                  <a:pt x="477" y="596"/>
                </a:cubicBezTo>
                <a:cubicBezTo>
                  <a:pt x="479" y="597"/>
                  <a:pt x="480" y="597"/>
                  <a:pt x="481" y="597"/>
                </a:cubicBezTo>
                <a:cubicBezTo>
                  <a:pt x="483" y="597"/>
                  <a:pt x="485" y="596"/>
                  <a:pt x="490" y="592"/>
                </a:cubicBezTo>
                <a:cubicBezTo>
                  <a:pt x="492" y="590"/>
                  <a:pt x="495" y="588"/>
                  <a:pt x="498" y="588"/>
                </a:cubicBezTo>
                <a:cubicBezTo>
                  <a:pt x="500" y="588"/>
                  <a:pt x="502" y="589"/>
                  <a:pt x="504" y="590"/>
                </a:cubicBezTo>
                <a:cubicBezTo>
                  <a:pt x="504" y="587"/>
                  <a:pt x="504" y="582"/>
                  <a:pt x="504" y="580"/>
                </a:cubicBezTo>
                <a:cubicBezTo>
                  <a:pt x="504" y="563"/>
                  <a:pt x="503" y="555"/>
                  <a:pt x="502" y="549"/>
                </a:cubicBezTo>
                <a:cubicBezTo>
                  <a:pt x="501" y="542"/>
                  <a:pt x="500" y="539"/>
                  <a:pt x="505" y="531"/>
                </a:cubicBezTo>
                <a:cubicBezTo>
                  <a:pt x="507" y="526"/>
                  <a:pt x="510" y="524"/>
                  <a:pt x="514" y="524"/>
                </a:cubicBezTo>
                <a:cubicBezTo>
                  <a:pt x="515" y="524"/>
                  <a:pt x="515" y="524"/>
                  <a:pt x="515" y="524"/>
                </a:cubicBezTo>
                <a:cubicBezTo>
                  <a:pt x="516" y="523"/>
                  <a:pt x="516" y="520"/>
                  <a:pt x="515" y="515"/>
                </a:cubicBezTo>
                <a:cubicBezTo>
                  <a:pt x="514" y="504"/>
                  <a:pt x="515" y="500"/>
                  <a:pt x="515" y="498"/>
                </a:cubicBezTo>
                <a:cubicBezTo>
                  <a:pt x="515" y="497"/>
                  <a:pt x="514" y="496"/>
                  <a:pt x="514" y="495"/>
                </a:cubicBezTo>
                <a:cubicBezTo>
                  <a:pt x="512" y="492"/>
                  <a:pt x="510" y="487"/>
                  <a:pt x="507" y="479"/>
                </a:cubicBezTo>
                <a:cubicBezTo>
                  <a:pt x="500" y="464"/>
                  <a:pt x="500" y="461"/>
                  <a:pt x="499" y="458"/>
                </a:cubicBezTo>
                <a:cubicBezTo>
                  <a:pt x="498" y="456"/>
                  <a:pt x="498" y="453"/>
                  <a:pt x="489" y="434"/>
                </a:cubicBezTo>
                <a:cubicBezTo>
                  <a:pt x="480" y="414"/>
                  <a:pt x="477" y="410"/>
                  <a:pt x="475" y="406"/>
                </a:cubicBezTo>
                <a:cubicBezTo>
                  <a:pt x="473" y="403"/>
                  <a:pt x="471" y="400"/>
                  <a:pt x="466" y="390"/>
                </a:cubicBezTo>
                <a:cubicBezTo>
                  <a:pt x="462" y="380"/>
                  <a:pt x="460" y="377"/>
                  <a:pt x="459" y="375"/>
                </a:cubicBezTo>
                <a:cubicBezTo>
                  <a:pt x="457" y="371"/>
                  <a:pt x="456" y="369"/>
                  <a:pt x="452" y="357"/>
                </a:cubicBezTo>
                <a:cubicBezTo>
                  <a:pt x="449" y="349"/>
                  <a:pt x="449" y="344"/>
                  <a:pt x="449" y="340"/>
                </a:cubicBezTo>
                <a:cubicBezTo>
                  <a:pt x="448" y="339"/>
                  <a:pt x="445" y="337"/>
                  <a:pt x="442" y="335"/>
                </a:cubicBezTo>
                <a:cubicBezTo>
                  <a:pt x="439" y="333"/>
                  <a:pt x="439" y="333"/>
                  <a:pt x="439" y="333"/>
                </a:cubicBezTo>
                <a:cubicBezTo>
                  <a:pt x="431" y="327"/>
                  <a:pt x="428" y="326"/>
                  <a:pt x="425" y="325"/>
                </a:cubicBezTo>
                <a:cubicBezTo>
                  <a:pt x="420" y="324"/>
                  <a:pt x="419" y="322"/>
                  <a:pt x="411" y="308"/>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9" name="Freeform 28"/>
          <p:cNvSpPr>
            <a:spLocks/>
          </p:cNvSpPr>
          <p:nvPr/>
        </p:nvSpPr>
        <p:spPr bwMode="auto">
          <a:xfrm>
            <a:off x="12706840" y="6058763"/>
            <a:ext cx="648118" cy="1128306"/>
          </a:xfrm>
          <a:custGeom>
            <a:avLst/>
            <a:gdLst>
              <a:gd name="T0" fmla="*/ 179 w 180"/>
              <a:gd name="T1" fmla="*/ 250 h 313"/>
              <a:gd name="T2" fmla="*/ 180 w 180"/>
              <a:gd name="T3" fmla="*/ 221 h 313"/>
              <a:gd name="T4" fmla="*/ 174 w 180"/>
              <a:gd name="T5" fmla="*/ 162 h 313"/>
              <a:gd name="T6" fmla="*/ 167 w 180"/>
              <a:gd name="T7" fmla="*/ 91 h 313"/>
              <a:gd name="T8" fmla="*/ 173 w 180"/>
              <a:gd name="T9" fmla="*/ 55 h 313"/>
              <a:gd name="T10" fmla="*/ 75 w 180"/>
              <a:gd name="T11" fmla="*/ 0 h 313"/>
              <a:gd name="T12" fmla="*/ 75 w 180"/>
              <a:gd name="T13" fmla="*/ 2 h 313"/>
              <a:gd name="T14" fmla="*/ 74 w 180"/>
              <a:gd name="T15" fmla="*/ 4 h 313"/>
              <a:gd name="T16" fmla="*/ 74 w 180"/>
              <a:gd name="T17" fmla="*/ 7 h 313"/>
              <a:gd name="T18" fmla="*/ 72 w 180"/>
              <a:gd name="T19" fmla="*/ 12 h 313"/>
              <a:gd name="T20" fmla="*/ 49 w 180"/>
              <a:gd name="T21" fmla="*/ 47 h 313"/>
              <a:gd name="T22" fmla="*/ 20 w 180"/>
              <a:gd name="T23" fmla="*/ 89 h 313"/>
              <a:gd name="T24" fmla="*/ 17 w 180"/>
              <a:gd name="T25" fmla="*/ 96 h 313"/>
              <a:gd name="T26" fmla="*/ 26 w 180"/>
              <a:gd name="T27" fmla="*/ 106 h 313"/>
              <a:gd name="T28" fmla="*/ 27 w 180"/>
              <a:gd name="T29" fmla="*/ 108 h 313"/>
              <a:gd name="T30" fmla="*/ 27 w 180"/>
              <a:gd name="T31" fmla="*/ 111 h 313"/>
              <a:gd name="T32" fmla="*/ 27 w 180"/>
              <a:gd name="T33" fmla="*/ 114 h 313"/>
              <a:gd name="T34" fmla="*/ 27 w 180"/>
              <a:gd name="T35" fmla="*/ 116 h 313"/>
              <a:gd name="T36" fmla="*/ 27 w 180"/>
              <a:gd name="T37" fmla="*/ 119 h 313"/>
              <a:gd name="T38" fmla="*/ 27 w 180"/>
              <a:gd name="T39" fmla="*/ 122 h 313"/>
              <a:gd name="T40" fmla="*/ 26 w 180"/>
              <a:gd name="T41" fmla="*/ 125 h 313"/>
              <a:gd name="T42" fmla="*/ 25 w 180"/>
              <a:gd name="T43" fmla="*/ 128 h 313"/>
              <a:gd name="T44" fmla="*/ 25 w 180"/>
              <a:gd name="T45" fmla="*/ 130 h 313"/>
              <a:gd name="T46" fmla="*/ 24 w 180"/>
              <a:gd name="T47" fmla="*/ 133 h 313"/>
              <a:gd name="T48" fmla="*/ 23 w 180"/>
              <a:gd name="T49" fmla="*/ 135 h 313"/>
              <a:gd name="T50" fmla="*/ 21 w 180"/>
              <a:gd name="T51" fmla="*/ 141 h 313"/>
              <a:gd name="T52" fmla="*/ 28 w 180"/>
              <a:gd name="T53" fmla="*/ 168 h 313"/>
              <a:gd name="T54" fmla="*/ 37 w 180"/>
              <a:gd name="T55" fmla="*/ 179 h 313"/>
              <a:gd name="T56" fmla="*/ 34 w 180"/>
              <a:gd name="T57" fmla="*/ 196 h 313"/>
              <a:gd name="T58" fmla="*/ 25 w 180"/>
              <a:gd name="T59" fmla="*/ 212 h 313"/>
              <a:gd name="T60" fmla="*/ 15 w 180"/>
              <a:gd name="T61" fmla="*/ 241 h 313"/>
              <a:gd name="T62" fmla="*/ 3 w 180"/>
              <a:gd name="T63" fmla="*/ 268 h 313"/>
              <a:gd name="T64" fmla="*/ 1 w 180"/>
              <a:gd name="T65" fmla="*/ 279 h 313"/>
              <a:gd name="T66" fmla="*/ 8 w 180"/>
              <a:gd name="T67" fmla="*/ 279 h 313"/>
              <a:gd name="T68" fmla="*/ 17 w 180"/>
              <a:gd name="T69" fmla="*/ 281 h 313"/>
              <a:gd name="T70" fmla="*/ 29 w 180"/>
              <a:gd name="T71" fmla="*/ 277 h 313"/>
              <a:gd name="T72" fmla="*/ 56 w 180"/>
              <a:gd name="T73" fmla="*/ 268 h 313"/>
              <a:gd name="T74" fmla="*/ 68 w 180"/>
              <a:gd name="T75" fmla="*/ 271 h 313"/>
              <a:gd name="T76" fmla="*/ 75 w 180"/>
              <a:gd name="T77" fmla="*/ 272 h 313"/>
              <a:gd name="T78" fmla="*/ 100 w 180"/>
              <a:gd name="T79" fmla="*/ 268 h 313"/>
              <a:gd name="T80" fmla="*/ 112 w 180"/>
              <a:gd name="T81" fmla="*/ 268 h 313"/>
              <a:gd name="T82" fmla="*/ 105 w 180"/>
              <a:gd name="T83" fmla="*/ 295 h 313"/>
              <a:gd name="T84" fmla="*/ 105 w 180"/>
              <a:gd name="T85" fmla="*/ 298 h 313"/>
              <a:gd name="T86" fmla="*/ 125 w 180"/>
              <a:gd name="T87" fmla="*/ 309 h 313"/>
              <a:gd name="T88" fmla="*/ 135 w 180"/>
              <a:gd name="T89" fmla="*/ 310 h 313"/>
              <a:gd name="T90" fmla="*/ 146 w 180"/>
              <a:gd name="T91" fmla="*/ 308 h 313"/>
              <a:gd name="T92" fmla="*/ 158 w 180"/>
              <a:gd name="T93" fmla="*/ 311 h 313"/>
              <a:gd name="T94" fmla="*/ 171 w 180"/>
              <a:gd name="T95" fmla="*/ 308 h 313"/>
              <a:gd name="T96" fmla="*/ 177 w 180"/>
              <a:gd name="T97" fmla="*/ 28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0" h="313">
                <a:moveTo>
                  <a:pt x="177" y="283"/>
                </a:moveTo>
                <a:cubicBezTo>
                  <a:pt x="178" y="264"/>
                  <a:pt x="179" y="256"/>
                  <a:pt x="179" y="250"/>
                </a:cubicBezTo>
                <a:cubicBezTo>
                  <a:pt x="180" y="244"/>
                  <a:pt x="180" y="241"/>
                  <a:pt x="180" y="227"/>
                </a:cubicBezTo>
                <a:cubicBezTo>
                  <a:pt x="180" y="225"/>
                  <a:pt x="180" y="223"/>
                  <a:pt x="180" y="221"/>
                </a:cubicBezTo>
                <a:cubicBezTo>
                  <a:pt x="179" y="205"/>
                  <a:pt x="179" y="204"/>
                  <a:pt x="178" y="201"/>
                </a:cubicBezTo>
                <a:cubicBezTo>
                  <a:pt x="178" y="198"/>
                  <a:pt x="177" y="192"/>
                  <a:pt x="174" y="162"/>
                </a:cubicBezTo>
                <a:cubicBezTo>
                  <a:pt x="172" y="136"/>
                  <a:pt x="170" y="126"/>
                  <a:pt x="168" y="119"/>
                </a:cubicBezTo>
                <a:cubicBezTo>
                  <a:pt x="166" y="110"/>
                  <a:pt x="165" y="106"/>
                  <a:pt x="167" y="91"/>
                </a:cubicBezTo>
                <a:cubicBezTo>
                  <a:pt x="169" y="75"/>
                  <a:pt x="169" y="74"/>
                  <a:pt x="170" y="72"/>
                </a:cubicBezTo>
                <a:cubicBezTo>
                  <a:pt x="170" y="70"/>
                  <a:pt x="171" y="68"/>
                  <a:pt x="173" y="55"/>
                </a:cubicBezTo>
                <a:cubicBezTo>
                  <a:pt x="176" y="34"/>
                  <a:pt x="176" y="10"/>
                  <a:pt x="175" y="0"/>
                </a:cubicBezTo>
                <a:cubicBezTo>
                  <a:pt x="75" y="0"/>
                  <a:pt x="75" y="0"/>
                  <a:pt x="75" y="0"/>
                </a:cubicBezTo>
                <a:cubicBezTo>
                  <a:pt x="75" y="1"/>
                  <a:pt x="75" y="1"/>
                  <a:pt x="75" y="1"/>
                </a:cubicBezTo>
                <a:cubicBezTo>
                  <a:pt x="75" y="1"/>
                  <a:pt x="75" y="2"/>
                  <a:pt x="75" y="2"/>
                </a:cubicBezTo>
                <a:cubicBezTo>
                  <a:pt x="75" y="2"/>
                  <a:pt x="75" y="3"/>
                  <a:pt x="75" y="3"/>
                </a:cubicBezTo>
                <a:cubicBezTo>
                  <a:pt x="75" y="3"/>
                  <a:pt x="75" y="4"/>
                  <a:pt x="74" y="4"/>
                </a:cubicBezTo>
                <a:cubicBezTo>
                  <a:pt x="74" y="5"/>
                  <a:pt x="74" y="5"/>
                  <a:pt x="74" y="5"/>
                </a:cubicBezTo>
                <a:cubicBezTo>
                  <a:pt x="74" y="6"/>
                  <a:pt x="74" y="7"/>
                  <a:pt x="74" y="7"/>
                </a:cubicBezTo>
                <a:cubicBezTo>
                  <a:pt x="73" y="8"/>
                  <a:pt x="73" y="8"/>
                  <a:pt x="73" y="8"/>
                </a:cubicBezTo>
                <a:cubicBezTo>
                  <a:pt x="73" y="9"/>
                  <a:pt x="73" y="10"/>
                  <a:pt x="72" y="12"/>
                </a:cubicBezTo>
                <a:cubicBezTo>
                  <a:pt x="69" y="23"/>
                  <a:pt x="66" y="27"/>
                  <a:pt x="60" y="34"/>
                </a:cubicBezTo>
                <a:cubicBezTo>
                  <a:pt x="57" y="37"/>
                  <a:pt x="54" y="41"/>
                  <a:pt x="49" y="47"/>
                </a:cubicBezTo>
                <a:cubicBezTo>
                  <a:pt x="40" y="59"/>
                  <a:pt x="36" y="65"/>
                  <a:pt x="31" y="73"/>
                </a:cubicBezTo>
                <a:cubicBezTo>
                  <a:pt x="28" y="78"/>
                  <a:pt x="25" y="83"/>
                  <a:pt x="20" y="89"/>
                </a:cubicBezTo>
                <a:cubicBezTo>
                  <a:pt x="18" y="93"/>
                  <a:pt x="17" y="95"/>
                  <a:pt x="16" y="96"/>
                </a:cubicBezTo>
                <a:cubicBezTo>
                  <a:pt x="17" y="96"/>
                  <a:pt x="17" y="96"/>
                  <a:pt x="17" y="96"/>
                </a:cubicBezTo>
                <a:cubicBezTo>
                  <a:pt x="20" y="98"/>
                  <a:pt x="23" y="100"/>
                  <a:pt x="25" y="104"/>
                </a:cubicBezTo>
                <a:cubicBezTo>
                  <a:pt x="26" y="105"/>
                  <a:pt x="26" y="105"/>
                  <a:pt x="26" y="106"/>
                </a:cubicBezTo>
                <a:cubicBezTo>
                  <a:pt x="26" y="106"/>
                  <a:pt x="26" y="107"/>
                  <a:pt x="27" y="107"/>
                </a:cubicBezTo>
                <a:cubicBezTo>
                  <a:pt x="27" y="107"/>
                  <a:pt x="27" y="108"/>
                  <a:pt x="27" y="108"/>
                </a:cubicBezTo>
                <a:cubicBezTo>
                  <a:pt x="27" y="109"/>
                  <a:pt x="27" y="109"/>
                  <a:pt x="27" y="109"/>
                </a:cubicBezTo>
                <a:cubicBezTo>
                  <a:pt x="27" y="110"/>
                  <a:pt x="27" y="110"/>
                  <a:pt x="27" y="111"/>
                </a:cubicBezTo>
                <a:cubicBezTo>
                  <a:pt x="27" y="111"/>
                  <a:pt x="27" y="112"/>
                  <a:pt x="27" y="112"/>
                </a:cubicBezTo>
                <a:cubicBezTo>
                  <a:pt x="27" y="113"/>
                  <a:pt x="27" y="113"/>
                  <a:pt x="27" y="114"/>
                </a:cubicBezTo>
                <a:cubicBezTo>
                  <a:pt x="27" y="114"/>
                  <a:pt x="27" y="114"/>
                  <a:pt x="27" y="115"/>
                </a:cubicBezTo>
                <a:cubicBezTo>
                  <a:pt x="27" y="115"/>
                  <a:pt x="27" y="116"/>
                  <a:pt x="27" y="116"/>
                </a:cubicBezTo>
                <a:cubicBezTo>
                  <a:pt x="27" y="117"/>
                  <a:pt x="27" y="117"/>
                  <a:pt x="27" y="118"/>
                </a:cubicBezTo>
                <a:cubicBezTo>
                  <a:pt x="27" y="118"/>
                  <a:pt x="27" y="119"/>
                  <a:pt x="27" y="119"/>
                </a:cubicBezTo>
                <a:cubicBezTo>
                  <a:pt x="27" y="120"/>
                  <a:pt x="27" y="120"/>
                  <a:pt x="27" y="121"/>
                </a:cubicBezTo>
                <a:cubicBezTo>
                  <a:pt x="27" y="121"/>
                  <a:pt x="27" y="122"/>
                  <a:pt x="27" y="122"/>
                </a:cubicBezTo>
                <a:cubicBezTo>
                  <a:pt x="27" y="123"/>
                  <a:pt x="27" y="123"/>
                  <a:pt x="26" y="123"/>
                </a:cubicBezTo>
                <a:cubicBezTo>
                  <a:pt x="26" y="124"/>
                  <a:pt x="26" y="124"/>
                  <a:pt x="26" y="125"/>
                </a:cubicBezTo>
                <a:cubicBezTo>
                  <a:pt x="26" y="125"/>
                  <a:pt x="26" y="126"/>
                  <a:pt x="26" y="126"/>
                </a:cubicBezTo>
                <a:cubicBezTo>
                  <a:pt x="26" y="127"/>
                  <a:pt x="26" y="127"/>
                  <a:pt x="25" y="128"/>
                </a:cubicBezTo>
                <a:cubicBezTo>
                  <a:pt x="25" y="128"/>
                  <a:pt x="25" y="129"/>
                  <a:pt x="25" y="129"/>
                </a:cubicBezTo>
                <a:cubicBezTo>
                  <a:pt x="25" y="129"/>
                  <a:pt x="25" y="130"/>
                  <a:pt x="25" y="130"/>
                </a:cubicBezTo>
                <a:cubicBezTo>
                  <a:pt x="25" y="131"/>
                  <a:pt x="24" y="131"/>
                  <a:pt x="24" y="132"/>
                </a:cubicBezTo>
                <a:cubicBezTo>
                  <a:pt x="24" y="132"/>
                  <a:pt x="24" y="132"/>
                  <a:pt x="24" y="133"/>
                </a:cubicBezTo>
                <a:cubicBezTo>
                  <a:pt x="24" y="133"/>
                  <a:pt x="24" y="134"/>
                  <a:pt x="24" y="134"/>
                </a:cubicBezTo>
                <a:cubicBezTo>
                  <a:pt x="23" y="134"/>
                  <a:pt x="23" y="135"/>
                  <a:pt x="23" y="135"/>
                </a:cubicBezTo>
                <a:cubicBezTo>
                  <a:pt x="22" y="137"/>
                  <a:pt x="22" y="139"/>
                  <a:pt x="21" y="141"/>
                </a:cubicBezTo>
                <a:cubicBezTo>
                  <a:pt x="21" y="141"/>
                  <a:pt x="21" y="141"/>
                  <a:pt x="21" y="141"/>
                </a:cubicBezTo>
                <a:cubicBezTo>
                  <a:pt x="21" y="147"/>
                  <a:pt x="22" y="157"/>
                  <a:pt x="23" y="160"/>
                </a:cubicBezTo>
                <a:cubicBezTo>
                  <a:pt x="25" y="165"/>
                  <a:pt x="25" y="165"/>
                  <a:pt x="28" y="168"/>
                </a:cubicBezTo>
                <a:cubicBezTo>
                  <a:pt x="30" y="170"/>
                  <a:pt x="30" y="170"/>
                  <a:pt x="30" y="170"/>
                </a:cubicBezTo>
                <a:cubicBezTo>
                  <a:pt x="33" y="174"/>
                  <a:pt x="35" y="177"/>
                  <a:pt x="37" y="179"/>
                </a:cubicBezTo>
                <a:cubicBezTo>
                  <a:pt x="37" y="180"/>
                  <a:pt x="37" y="181"/>
                  <a:pt x="38" y="181"/>
                </a:cubicBezTo>
                <a:cubicBezTo>
                  <a:pt x="41" y="185"/>
                  <a:pt x="38" y="191"/>
                  <a:pt x="34" y="196"/>
                </a:cubicBezTo>
                <a:cubicBezTo>
                  <a:pt x="32" y="199"/>
                  <a:pt x="29" y="203"/>
                  <a:pt x="28" y="206"/>
                </a:cubicBezTo>
                <a:cubicBezTo>
                  <a:pt x="27" y="208"/>
                  <a:pt x="26" y="210"/>
                  <a:pt x="25" y="212"/>
                </a:cubicBezTo>
                <a:cubicBezTo>
                  <a:pt x="22" y="218"/>
                  <a:pt x="19" y="224"/>
                  <a:pt x="16" y="232"/>
                </a:cubicBezTo>
                <a:cubicBezTo>
                  <a:pt x="14" y="236"/>
                  <a:pt x="15" y="238"/>
                  <a:pt x="15" y="241"/>
                </a:cubicBezTo>
                <a:cubicBezTo>
                  <a:pt x="16" y="247"/>
                  <a:pt x="16" y="252"/>
                  <a:pt x="11" y="260"/>
                </a:cubicBezTo>
                <a:cubicBezTo>
                  <a:pt x="8" y="263"/>
                  <a:pt x="5" y="266"/>
                  <a:pt x="3" y="268"/>
                </a:cubicBezTo>
                <a:cubicBezTo>
                  <a:pt x="2" y="269"/>
                  <a:pt x="0" y="270"/>
                  <a:pt x="0" y="271"/>
                </a:cubicBezTo>
                <a:cubicBezTo>
                  <a:pt x="1" y="274"/>
                  <a:pt x="1" y="277"/>
                  <a:pt x="1" y="279"/>
                </a:cubicBezTo>
                <a:cubicBezTo>
                  <a:pt x="2" y="279"/>
                  <a:pt x="4" y="279"/>
                  <a:pt x="6" y="279"/>
                </a:cubicBezTo>
                <a:cubicBezTo>
                  <a:pt x="8" y="279"/>
                  <a:pt x="8" y="279"/>
                  <a:pt x="8" y="279"/>
                </a:cubicBezTo>
                <a:cubicBezTo>
                  <a:pt x="9" y="279"/>
                  <a:pt x="10" y="279"/>
                  <a:pt x="10" y="279"/>
                </a:cubicBezTo>
                <a:cubicBezTo>
                  <a:pt x="13" y="279"/>
                  <a:pt x="16" y="279"/>
                  <a:pt x="17" y="281"/>
                </a:cubicBezTo>
                <a:cubicBezTo>
                  <a:pt x="19" y="280"/>
                  <a:pt x="23" y="279"/>
                  <a:pt x="28" y="277"/>
                </a:cubicBezTo>
                <a:cubicBezTo>
                  <a:pt x="29" y="277"/>
                  <a:pt x="29" y="277"/>
                  <a:pt x="29" y="277"/>
                </a:cubicBezTo>
                <a:cubicBezTo>
                  <a:pt x="41" y="274"/>
                  <a:pt x="46" y="271"/>
                  <a:pt x="49" y="270"/>
                </a:cubicBezTo>
                <a:cubicBezTo>
                  <a:pt x="52" y="269"/>
                  <a:pt x="54" y="268"/>
                  <a:pt x="56" y="268"/>
                </a:cubicBezTo>
                <a:cubicBezTo>
                  <a:pt x="57" y="268"/>
                  <a:pt x="59" y="268"/>
                  <a:pt x="61" y="268"/>
                </a:cubicBezTo>
                <a:cubicBezTo>
                  <a:pt x="64" y="269"/>
                  <a:pt x="66" y="270"/>
                  <a:pt x="68" y="271"/>
                </a:cubicBezTo>
                <a:cubicBezTo>
                  <a:pt x="69" y="272"/>
                  <a:pt x="70" y="272"/>
                  <a:pt x="73" y="272"/>
                </a:cubicBezTo>
                <a:cubicBezTo>
                  <a:pt x="74" y="272"/>
                  <a:pt x="75" y="272"/>
                  <a:pt x="75" y="272"/>
                </a:cubicBezTo>
                <a:cubicBezTo>
                  <a:pt x="77" y="272"/>
                  <a:pt x="79" y="272"/>
                  <a:pt x="82" y="272"/>
                </a:cubicBezTo>
                <a:cubicBezTo>
                  <a:pt x="89" y="272"/>
                  <a:pt x="95" y="269"/>
                  <a:pt x="100" y="268"/>
                </a:cubicBezTo>
                <a:cubicBezTo>
                  <a:pt x="103" y="266"/>
                  <a:pt x="105" y="266"/>
                  <a:pt x="107" y="266"/>
                </a:cubicBezTo>
                <a:cubicBezTo>
                  <a:pt x="110" y="266"/>
                  <a:pt x="112" y="267"/>
                  <a:pt x="112" y="268"/>
                </a:cubicBezTo>
                <a:cubicBezTo>
                  <a:pt x="114" y="272"/>
                  <a:pt x="114" y="276"/>
                  <a:pt x="113" y="279"/>
                </a:cubicBezTo>
                <a:cubicBezTo>
                  <a:pt x="111" y="287"/>
                  <a:pt x="108" y="292"/>
                  <a:pt x="105" y="295"/>
                </a:cubicBezTo>
                <a:cubicBezTo>
                  <a:pt x="105" y="296"/>
                  <a:pt x="104" y="296"/>
                  <a:pt x="104" y="297"/>
                </a:cubicBezTo>
                <a:cubicBezTo>
                  <a:pt x="104" y="297"/>
                  <a:pt x="104" y="297"/>
                  <a:pt x="105" y="298"/>
                </a:cubicBezTo>
                <a:cubicBezTo>
                  <a:pt x="110" y="300"/>
                  <a:pt x="113" y="300"/>
                  <a:pt x="115" y="300"/>
                </a:cubicBezTo>
                <a:cubicBezTo>
                  <a:pt x="119" y="301"/>
                  <a:pt x="123" y="301"/>
                  <a:pt x="125" y="309"/>
                </a:cubicBezTo>
                <a:cubicBezTo>
                  <a:pt x="126" y="311"/>
                  <a:pt x="126" y="312"/>
                  <a:pt x="126" y="313"/>
                </a:cubicBezTo>
                <a:cubicBezTo>
                  <a:pt x="128" y="312"/>
                  <a:pt x="131" y="310"/>
                  <a:pt x="135" y="310"/>
                </a:cubicBezTo>
                <a:cubicBezTo>
                  <a:pt x="139" y="308"/>
                  <a:pt x="141" y="308"/>
                  <a:pt x="143" y="308"/>
                </a:cubicBezTo>
                <a:cubicBezTo>
                  <a:pt x="144" y="308"/>
                  <a:pt x="145" y="308"/>
                  <a:pt x="146" y="308"/>
                </a:cubicBezTo>
                <a:cubicBezTo>
                  <a:pt x="147" y="309"/>
                  <a:pt x="148" y="309"/>
                  <a:pt x="151" y="309"/>
                </a:cubicBezTo>
                <a:cubicBezTo>
                  <a:pt x="154" y="310"/>
                  <a:pt x="156" y="310"/>
                  <a:pt x="158" y="311"/>
                </a:cubicBezTo>
                <a:cubicBezTo>
                  <a:pt x="159" y="311"/>
                  <a:pt x="160" y="311"/>
                  <a:pt x="161" y="311"/>
                </a:cubicBezTo>
                <a:cubicBezTo>
                  <a:pt x="162" y="311"/>
                  <a:pt x="165" y="310"/>
                  <a:pt x="171" y="308"/>
                </a:cubicBezTo>
                <a:cubicBezTo>
                  <a:pt x="173" y="307"/>
                  <a:pt x="175" y="307"/>
                  <a:pt x="177" y="307"/>
                </a:cubicBezTo>
                <a:cubicBezTo>
                  <a:pt x="176" y="304"/>
                  <a:pt x="176" y="300"/>
                  <a:pt x="177" y="283"/>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0" name="Freeform 29"/>
          <p:cNvSpPr>
            <a:spLocks/>
          </p:cNvSpPr>
          <p:nvPr/>
        </p:nvSpPr>
        <p:spPr bwMode="auto">
          <a:xfrm>
            <a:off x="12596634" y="3288139"/>
            <a:ext cx="868534" cy="826550"/>
          </a:xfrm>
          <a:custGeom>
            <a:avLst/>
            <a:gdLst>
              <a:gd name="T0" fmla="*/ 228 w 241"/>
              <a:gd name="T1" fmla="*/ 82 h 229"/>
              <a:gd name="T2" fmla="*/ 229 w 241"/>
              <a:gd name="T3" fmla="*/ 71 h 229"/>
              <a:gd name="T4" fmla="*/ 231 w 241"/>
              <a:gd name="T5" fmla="*/ 65 h 229"/>
              <a:gd name="T6" fmla="*/ 232 w 241"/>
              <a:gd name="T7" fmla="*/ 61 h 229"/>
              <a:gd name="T8" fmla="*/ 234 w 241"/>
              <a:gd name="T9" fmla="*/ 55 h 229"/>
              <a:gd name="T10" fmla="*/ 236 w 241"/>
              <a:gd name="T11" fmla="*/ 50 h 229"/>
              <a:gd name="T12" fmla="*/ 238 w 241"/>
              <a:gd name="T13" fmla="*/ 44 h 229"/>
              <a:gd name="T14" fmla="*/ 239 w 241"/>
              <a:gd name="T15" fmla="*/ 40 h 229"/>
              <a:gd name="T16" fmla="*/ 241 w 241"/>
              <a:gd name="T17" fmla="*/ 36 h 229"/>
              <a:gd name="T18" fmla="*/ 240 w 241"/>
              <a:gd name="T19" fmla="*/ 35 h 229"/>
              <a:gd name="T20" fmla="*/ 235 w 241"/>
              <a:gd name="T21" fmla="*/ 31 h 229"/>
              <a:gd name="T22" fmla="*/ 225 w 241"/>
              <a:gd name="T23" fmla="*/ 18 h 229"/>
              <a:gd name="T24" fmla="*/ 215 w 241"/>
              <a:gd name="T25" fmla="*/ 11 h 229"/>
              <a:gd name="T26" fmla="*/ 204 w 241"/>
              <a:gd name="T27" fmla="*/ 12 h 229"/>
              <a:gd name="T28" fmla="*/ 182 w 241"/>
              <a:gd name="T29" fmla="*/ 14 h 229"/>
              <a:gd name="T30" fmla="*/ 141 w 241"/>
              <a:gd name="T31" fmla="*/ 13 h 229"/>
              <a:gd name="T32" fmla="*/ 104 w 241"/>
              <a:gd name="T33" fmla="*/ 21 h 229"/>
              <a:gd name="T34" fmla="*/ 81 w 241"/>
              <a:gd name="T35" fmla="*/ 15 h 229"/>
              <a:gd name="T36" fmla="*/ 60 w 241"/>
              <a:gd name="T37" fmla="*/ 0 h 229"/>
              <a:gd name="T38" fmla="*/ 39 w 241"/>
              <a:gd name="T39" fmla="*/ 5 h 229"/>
              <a:gd name="T40" fmla="*/ 32 w 241"/>
              <a:gd name="T41" fmla="*/ 7 h 229"/>
              <a:gd name="T42" fmla="*/ 26 w 241"/>
              <a:gd name="T43" fmla="*/ 8 h 229"/>
              <a:gd name="T44" fmla="*/ 20 w 241"/>
              <a:gd name="T45" fmla="*/ 10 h 229"/>
              <a:gd name="T46" fmla="*/ 14 w 241"/>
              <a:gd name="T47" fmla="*/ 11 h 229"/>
              <a:gd name="T48" fmla="*/ 9 w 241"/>
              <a:gd name="T49" fmla="*/ 12 h 229"/>
              <a:gd name="T50" fmla="*/ 4 w 241"/>
              <a:gd name="T51" fmla="*/ 13 h 229"/>
              <a:gd name="T52" fmla="*/ 1 w 241"/>
              <a:gd name="T53" fmla="*/ 14 h 229"/>
              <a:gd name="T54" fmla="*/ 1 w 241"/>
              <a:gd name="T55" fmla="*/ 20 h 229"/>
              <a:gd name="T56" fmla="*/ 17 w 241"/>
              <a:gd name="T57" fmla="*/ 190 h 229"/>
              <a:gd name="T58" fmla="*/ 34 w 241"/>
              <a:gd name="T59" fmla="*/ 190 h 229"/>
              <a:gd name="T60" fmla="*/ 40 w 241"/>
              <a:gd name="T61" fmla="*/ 202 h 229"/>
              <a:gd name="T62" fmla="*/ 35 w 241"/>
              <a:gd name="T63" fmla="*/ 229 h 229"/>
              <a:gd name="T64" fmla="*/ 178 w 241"/>
              <a:gd name="T65" fmla="*/ 200 h 229"/>
              <a:gd name="T66" fmla="*/ 168 w 241"/>
              <a:gd name="T67" fmla="*/ 188 h 229"/>
              <a:gd name="T68" fmla="*/ 185 w 241"/>
              <a:gd name="T69" fmla="*/ 156 h 229"/>
              <a:gd name="T70" fmla="*/ 206 w 241"/>
              <a:gd name="T71" fmla="*/ 126 h 229"/>
              <a:gd name="T72" fmla="*/ 223 w 241"/>
              <a:gd name="T73" fmla="*/ 104 h 229"/>
              <a:gd name="T74" fmla="*/ 228 w 241"/>
              <a:gd name="T75" fmla="*/ 8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229">
                <a:moveTo>
                  <a:pt x="228" y="84"/>
                </a:moveTo>
                <a:cubicBezTo>
                  <a:pt x="228" y="84"/>
                  <a:pt x="228" y="83"/>
                  <a:pt x="228" y="82"/>
                </a:cubicBezTo>
                <a:cubicBezTo>
                  <a:pt x="228" y="80"/>
                  <a:pt x="228" y="78"/>
                  <a:pt x="229" y="74"/>
                </a:cubicBezTo>
                <a:cubicBezTo>
                  <a:pt x="229" y="73"/>
                  <a:pt x="229" y="72"/>
                  <a:pt x="229" y="71"/>
                </a:cubicBezTo>
                <a:cubicBezTo>
                  <a:pt x="230" y="70"/>
                  <a:pt x="230" y="70"/>
                  <a:pt x="230" y="70"/>
                </a:cubicBezTo>
                <a:cubicBezTo>
                  <a:pt x="230" y="68"/>
                  <a:pt x="230" y="67"/>
                  <a:pt x="231" y="65"/>
                </a:cubicBezTo>
                <a:cubicBezTo>
                  <a:pt x="231" y="65"/>
                  <a:pt x="231" y="65"/>
                  <a:pt x="231" y="65"/>
                </a:cubicBezTo>
                <a:cubicBezTo>
                  <a:pt x="231" y="63"/>
                  <a:pt x="232" y="62"/>
                  <a:pt x="232" y="61"/>
                </a:cubicBezTo>
                <a:cubicBezTo>
                  <a:pt x="232" y="60"/>
                  <a:pt x="232" y="60"/>
                  <a:pt x="232" y="59"/>
                </a:cubicBezTo>
                <a:cubicBezTo>
                  <a:pt x="233" y="58"/>
                  <a:pt x="233" y="56"/>
                  <a:pt x="234" y="55"/>
                </a:cubicBezTo>
                <a:cubicBezTo>
                  <a:pt x="234" y="54"/>
                  <a:pt x="234" y="54"/>
                  <a:pt x="234" y="54"/>
                </a:cubicBezTo>
                <a:cubicBezTo>
                  <a:pt x="235" y="53"/>
                  <a:pt x="235" y="51"/>
                  <a:pt x="236" y="50"/>
                </a:cubicBezTo>
                <a:cubicBezTo>
                  <a:pt x="236" y="50"/>
                  <a:pt x="236" y="49"/>
                  <a:pt x="236" y="49"/>
                </a:cubicBezTo>
                <a:cubicBezTo>
                  <a:pt x="236" y="47"/>
                  <a:pt x="237" y="46"/>
                  <a:pt x="238" y="44"/>
                </a:cubicBezTo>
                <a:cubicBezTo>
                  <a:pt x="238" y="44"/>
                  <a:pt x="238" y="44"/>
                  <a:pt x="238" y="43"/>
                </a:cubicBezTo>
                <a:cubicBezTo>
                  <a:pt x="238" y="42"/>
                  <a:pt x="239" y="41"/>
                  <a:pt x="239" y="40"/>
                </a:cubicBezTo>
                <a:cubicBezTo>
                  <a:pt x="239" y="40"/>
                  <a:pt x="239" y="40"/>
                  <a:pt x="240" y="39"/>
                </a:cubicBezTo>
                <a:cubicBezTo>
                  <a:pt x="240" y="38"/>
                  <a:pt x="240" y="37"/>
                  <a:pt x="241" y="36"/>
                </a:cubicBezTo>
                <a:cubicBezTo>
                  <a:pt x="241" y="36"/>
                  <a:pt x="241" y="36"/>
                  <a:pt x="241" y="36"/>
                </a:cubicBezTo>
                <a:cubicBezTo>
                  <a:pt x="241" y="36"/>
                  <a:pt x="240" y="35"/>
                  <a:pt x="240" y="35"/>
                </a:cubicBezTo>
                <a:cubicBezTo>
                  <a:pt x="239" y="34"/>
                  <a:pt x="238" y="33"/>
                  <a:pt x="237" y="32"/>
                </a:cubicBezTo>
                <a:cubicBezTo>
                  <a:pt x="236" y="32"/>
                  <a:pt x="236" y="32"/>
                  <a:pt x="235" y="31"/>
                </a:cubicBezTo>
                <a:cubicBezTo>
                  <a:pt x="234" y="30"/>
                  <a:pt x="233" y="28"/>
                  <a:pt x="231" y="27"/>
                </a:cubicBezTo>
                <a:cubicBezTo>
                  <a:pt x="228" y="23"/>
                  <a:pt x="226" y="20"/>
                  <a:pt x="225" y="18"/>
                </a:cubicBezTo>
                <a:cubicBezTo>
                  <a:pt x="224" y="16"/>
                  <a:pt x="224" y="15"/>
                  <a:pt x="221" y="14"/>
                </a:cubicBezTo>
                <a:cubicBezTo>
                  <a:pt x="219" y="12"/>
                  <a:pt x="218" y="11"/>
                  <a:pt x="215" y="11"/>
                </a:cubicBezTo>
                <a:cubicBezTo>
                  <a:pt x="214" y="11"/>
                  <a:pt x="214" y="11"/>
                  <a:pt x="213" y="11"/>
                </a:cubicBezTo>
                <a:cubicBezTo>
                  <a:pt x="211" y="12"/>
                  <a:pt x="208" y="12"/>
                  <a:pt x="204" y="12"/>
                </a:cubicBezTo>
                <a:cubicBezTo>
                  <a:pt x="202" y="13"/>
                  <a:pt x="199" y="13"/>
                  <a:pt x="196" y="14"/>
                </a:cubicBezTo>
                <a:cubicBezTo>
                  <a:pt x="193" y="14"/>
                  <a:pt x="188" y="14"/>
                  <a:pt x="182" y="14"/>
                </a:cubicBezTo>
                <a:cubicBezTo>
                  <a:pt x="176" y="14"/>
                  <a:pt x="170" y="14"/>
                  <a:pt x="163" y="14"/>
                </a:cubicBezTo>
                <a:cubicBezTo>
                  <a:pt x="155" y="14"/>
                  <a:pt x="148" y="13"/>
                  <a:pt x="141" y="13"/>
                </a:cubicBezTo>
                <a:cubicBezTo>
                  <a:pt x="127" y="13"/>
                  <a:pt x="119" y="14"/>
                  <a:pt x="113" y="16"/>
                </a:cubicBezTo>
                <a:cubicBezTo>
                  <a:pt x="108" y="17"/>
                  <a:pt x="106" y="20"/>
                  <a:pt x="104" y="21"/>
                </a:cubicBezTo>
                <a:cubicBezTo>
                  <a:pt x="103" y="22"/>
                  <a:pt x="101" y="24"/>
                  <a:pt x="98" y="24"/>
                </a:cubicBezTo>
                <a:cubicBezTo>
                  <a:pt x="95" y="24"/>
                  <a:pt x="91" y="22"/>
                  <a:pt x="81" y="15"/>
                </a:cubicBezTo>
                <a:cubicBezTo>
                  <a:pt x="73" y="10"/>
                  <a:pt x="69" y="6"/>
                  <a:pt x="66" y="4"/>
                </a:cubicBezTo>
                <a:cubicBezTo>
                  <a:pt x="63" y="1"/>
                  <a:pt x="62" y="0"/>
                  <a:pt x="60" y="0"/>
                </a:cubicBezTo>
                <a:cubicBezTo>
                  <a:pt x="57" y="0"/>
                  <a:pt x="52" y="1"/>
                  <a:pt x="45" y="3"/>
                </a:cubicBezTo>
                <a:cubicBezTo>
                  <a:pt x="43" y="4"/>
                  <a:pt x="41" y="4"/>
                  <a:pt x="39" y="5"/>
                </a:cubicBezTo>
                <a:cubicBezTo>
                  <a:pt x="39" y="5"/>
                  <a:pt x="38" y="5"/>
                  <a:pt x="38" y="5"/>
                </a:cubicBezTo>
                <a:cubicBezTo>
                  <a:pt x="36" y="6"/>
                  <a:pt x="34" y="6"/>
                  <a:pt x="32" y="7"/>
                </a:cubicBezTo>
                <a:cubicBezTo>
                  <a:pt x="32" y="7"/>
                  <a:pt x="32" y="7"/>
                  <a:pt x="32" y="7"/>
                </a:cubicBezTo>
                <a:cubicBezTo>
                  <a:pt x="30" y="7"/>
                  <a:pt x="28" y="8"/>
                  <a:pt x="26" y="8"/>
                </a:cubicBezTo>
                <a:cubicBezTo>
                  <a:pt x="26" y="8"/>
                  <a:pt x="25" y="8"/>
                  <a:pt x="25" y="8"/>
                </a:cubicBezTo>
                <a:cubicBezTo>
                  <a:pt x="23" y="9"/>
                  <a:pt x="22" y="9"/>
                  <a:pt x="20" y="10"/>
                </a:cubicBezTo>
                <a:cubicBezTo>
                  <a:pt x="20" y="10"/>
                  <a:pt x="19" y="10"/>
                  <a:pt x="19" y="10"/>
                </a:cubicBezTo>
                <a:cubicBezTo>
                  <a:pt x="17" y="10"/>
                  <a:pt x="16" y="11"/>
                  <a:pt x="14" y="11"/>
                </a:cubicBezTo>
                <a:cubicBezTo>
                  <a:pt x="14" y="11"/>
                  <a:pt x="13" y="11"/>
                  <a:pt x="13" y="11"/>
                </a:cubicBezTo>
                <a:cubicBezTo>
                  <a:pt x="12" y="12"/>
                  <a:pt x="11" y="12"/>
                  <a:pt x="9" y="12"/>
                </a:cubicBezTo>
                <a:cubicBezTo>
                  <a:pt x="9" y="12"/>
                  <a:pt x="8" y="12"/>
                  <a:pt x="8" y="13"/>
                </a:cubicBezTo>
                <a:cubicBezTo>
                  <a:pt x="7" y="13"/>
                  <a:pt x="5" y="13"/>
                  <a:pt x="4" y="13"/>
                </a:cubicBezTo>
                <a:cubicBezTo>
                  <a:pt x="4" y="13"/>
                  <a:pt x="3" y="14"/>
                  <a:pt x="3" y="14"/>
                </a:cubicBezTo>
                <a:cubicBezTo>
                  <a:pt x="2" y="14"/>
                  <a:pt x="1" y="14"/>
                  <a:pt x="1" y="14"/>
                </a:cubicBezTo>
                <a:cubicBezTo>
                  <a:pt x="0" y="14"/>
                  <a:pt x="0" y="14"/>
                  <a:pt x="0" y="14"/>
                </a:cubicBezTo>
                <a:cubicBezTo>
                  <a:pt x="1" y="20"/>
                  <a:pt x="1" y="20"/>
                  <a:pt x="1" y="20"/>
                </a:cubicBezTo>
                <a:cubicBezTo>
                  <a:pt x="11" y="190"/>
                  <a:pt x="11" y="190"/>
                  <a:pt x="11" y="190"/>
                </a:cubicBezTo>
                <a:cubicBezTo>
                  <a:pt x="13" y="190"/>
                  <a:pt x="15" y="190"/>
                  <a:pt x="17" y="190"/>
                </a:cubicBezTo>
                <a:cubicBezTo>
                  <a:pt x="24" y="190"/>
                  <a:pt x="29" y="190"/>
                  <a:pt x="33" y="190"/>
                </a:cubicBezTo>
                <a:cubicBezTo>
                  <a:pt x="33" y="190"/>
                  <a:pt x="34" y="190"/>
                  <a:pt x="34" y="190"/>
                </a:cubicBezTo>
                <a:cubicBezTo>
                  <a:pt x="40" y="190"/>
                  <a:pt x="44" y="190"/>
                  <a:pt x="44" y="194"/>
                </a:cubicBezTo>
                <a:cubicBezTo>
                  <a:pt x="45" y="199"/>
                  <a:pt x="42" y="201"/>
                  <a:pt x="40" y="202"/>
                </a:cubicBezTo>
                <a:cubicBezTo>
                  <a:pt x="39" y="203"/>
                  <a:pt x="37" y="204"/>
                  <a:pt x="36" y="205"/>
                </a:cubicBezTo>
                <a:cubicBezTo>
                  <a:pt x="39" y="213"/>
                  <a:pt x="38" y="219"/>
                  <a:pt x="35" y="229"/>
                </a:cubicBezTo>
                <a:cubicBezTo>
                  <a:pt x="174" y="225"/>
                  <a:pt x="174" y="225"/>
                  <a:pt x="174" y="225"/>
                </a:cubicBezTo>
                <a:cubicBezTo>
                  <a:pt x="178" y="216"/>
                  <a:pt x="181" y="204"/>
                  <a:pt x="178" y="200"/>
                </a:cubicBezTo>
                <a:cubicBezTo>
                  <a:pt x="177" y="198"/>
                  <a:pt x="176" y="197"/>
                  <a:pt x="174" y="196"/>
                </a:cubicBezTo>
                <a:cubicBezTo>
                  <a:pt x="171" y="194"/>
                  <a:pt x="169" y="193"/>
                  <a:pt x="168" y="188"/>
                </a:cubicBezTo>
                <a:cubicBezTo>
                  <a:pt x="167" y="183"/>
                  <a:pt x="170" y="178"/>
                  <a:pt x="174" y="172"/>
                </a:cubicBezTo>
                <a:cubicBezTo>
                  <a:pt x="178" y="166"/>
                  <a:pt x="182" y="161"/>
                  <a:pt x="185" y="156"/>
                </a:cubicBezTo>
                <a:cubicBezTo>
                  <a:pt x="190" y="149"/>
                  <a:pt x="194" y="142"/>
                  <a:pt x="203" y="130"/>
                </a:cubicBezTo>
                <a:cubicBezTo>
                  <a:pt x="204" y="128"/>
                  <a:pt x="205" y="127"/>
                  <a:pt x="206" y="126"/>
                </a:cubicBezTo>
                <a:cubicBezTo>
                  <a:pt x="209" y="122"/>
                  <a:pt x="212" y="119"/>
                  <a:pt x="214" y="116"/>
                </a:cubicBezTo>
                <a:cubicBezTo>
                  <a:pt x="218" y="111"/>
                  <a:pt x="221" y="109"/>
                  <a:pt x="223" y="104"/>
                </a:cubicBezTo>
                <a:cubicBezTo>
                  <a:pt x="223" y="102"/>
                  <a:pt x="224" y="100"/>
                  <a:pt x="225" y="98"/>
                </a:cubicBezTo>
                <a:cubicBezTo>
                  <a:pt x="227" y="89"/>
                  <a:pt x="228" y="87"/>
                  <a:pt x="228" y="84"/>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1" name="Freeform 30"/>
          <p:cNvSpPr>
            <a:spLocks/>
          </p:cNvSpPr>
          <p:nvPr/>
        </p:nvSpPr>
        <p:spPr bwMode="auto">
          <a:xfrm>
            <a:off x="4444250" y="3071662"/>
            <a:ext cx="1115186" cy="1259504"/>
          </a:xfrm>
          <a:custGeom>
            <a:avLst/>
            <a:gdLst>
              <a:gd name="T0" fmla="*/ 1 w 309"/>
              <a:gd name="T1" fmla="*/ 64 h 349"/>
              <a:gd name="T2" fmla="*/ 17 w 309"/>
              <a:gd name="T3" fmla="*/ 103 h 349"/>
              <a:gd name="T4" fmla="*/ 17 w 309"/>
              <a:gd name="T5" fmla="*/ 167 h 349"/>
              <a:gd name="T6" fmla="*/ 24 w 309"/>
              <a:gd name="T7" fmla="*/ 230 h 349"/>
              <a:gd name="T8" fmla="*/ 34 w 309"/>
              <a:gd name="T9" fmla="*/ 259 h 349"/>
              <a:gd name="T10" fmla="*/ 27 w 309"/>
              <a:gd name="T11" fmla="*/ 339 h 349"/>
              <a:gd name="T12" fmla="*/ 31 w 309"/>
              <a:gd name="T13" fmla="*/ 340 h 349"/>
              <a:gd name="T14" fmla="*/ 33 w 309"/>
              <a:gd name="T15" fmla="*/ 341 h 349"/>
              <a:gd name="T16" fmla="*/ 38 w 309"/>
              <a:gd name="T17" fmla="*/ 341 h 349"/>
              <a:gd name="T18" fmla="*/ 41 w 309"/>
              <a:gd name="T19" fmla="*/ 342 h 349"/>
              <a:gd name="T20" fmla="*/ 46 w 309"/>
              <a:gd name="T21" fmla="*/ 342 h 349"/>
              <a:gd name="T22" fmla="*/ 50 w 309"/>
              <a:gd name="T23" fmla="*/ 343 h 349"/>
              <a:gd name="T24" fmla="*/ 56 w 309"/>
              <a:gd name="T25" fmla="*/ 343 h 349"/>
              <a:gd name="T26" fmla="*/ 60 w 309"/>
              <a:gd name="T27" fmla="*/ 343 h 349"/>
              <a:gd name="T28" fmla="*/ 67 w 309"/>
              <a:gd name="T29" fmla="*/ 344 h 349"/>
              <a:gd name="T30" fmla="*/ 72 w 309"/>
              <a:gd name="T31" fmla="*/ 344 h 349"/>
              <a:gd name="T32" fmla="*/ 80 w 309"/>
              <a:gd name="T33" fmla="*/ 345 h 349"/>
              <a:gd name="T34" fmla="*/ 84 w 309"/>
              <a:gd name="T35" fmla="*/ 345 h 349"/>
              <a:gd name="T36" fmla="*/ 167 w 309"/>
              <a:gd name="T37" fmla="*/ 347 h 349"/>
              <a:gd name="T38" fmla="*/ 177 w 309"/>
              <a:gd name="T39" fmla="*/ 348 h 349"/>
              <a:gd name="T40" fmla="*/ 196 w 309"/>
              <a:gd name="T41" fmla="*/ 348 h 349"/>
              <a:gd name="T42" fmla="*/ 217 w 309"/>
              <a:gd name="T43" fmla="*/ 348 h 349"/>
              <a:gd name="T44" fmla="*/ 235 w 309"/>
              <a:gd name="T45" fmla="*/ 348 h 349"/>
              <a:gd name="T46" fmla="*/ 257 w 309"/>
              <a:gd name="T47" fmla="*/ 348 h 349"/>
              <a:gd name="T48" fmla="*/ 259 w 309"/>
              <a:gd name="T49" fmla="*/ 346 h 349"/>
              <a:gd name="T50" fmla="*/ 254 w 309"/>
              <a:gd name="T51" fmla="*/ 324 h 349"/>
              <a:gd name="T52" fmla="*/ 243 w 309"/>
              <a:gd name="T53" fmla="*/ 317 h 349"/>
              <a:gd name="T54" fmla="*/ 210 w 309"/>
              <a:gd name="T55" fmla="*/ 292 h 349"/>
              <a:gd name="T56" fmla="*/ 195 w 309"/>
              <a:gd name="T57" fmla="*/ 289 h 349"/>
              <a:gd name="T58" fmla="*/ 185 w 309"/>
              <a:gd name="T59" fmla="*/ 250 h 349"/>
              <a:gd name="T60" fmla="*/ 184 w 309"/>
              <a:gd name="T61" fmla="*/ 235 h 349"/>
              <a:gd name="T62" fmla="*/ 189 w 309"/>
              <a:gd name="T63" fmla="*/ 197 h 349"/>
              <a:gd name="T64" fmla="*/ 198 w 309"/>
              <a:gd name="T65" fmla="*/ 195 h 349"/>
              <a:gd name="T66" fmla="*/ 214 w 309"/>
              <a:gd name="T67" fmla="*/ 166 h 349"/>
              <a:gd name="T68" fmla="*/ 216 w 309"/>
              <a:gd name="T69" fmla="*/ 148 h 349"/>
              <a:gd name="T70" fmla="*/ 217 w 309"/>
              <a:gd name="T71" fmla="*/ 135 h 349"/>
              <a:gd name="T72" fmla="*/ 229 w 309"/>
              <a:gd name="T73" fmla="*/ 116 h 349"/>
              <a:gd name="T74" fmla="*/ 266 w 309"/>
              <a:gd name="T75" fmla="*/ 89 h 349"/>
              <a:gd name="T76" fmla="*/ 286 w 309"/>
              <a:gd name="T77" fmla="*/ 69 h 349"/>
              <a:gd name="T78" fmla="*/ 309 w 309"/>
              <a:gd name="T79" fmla="*/ 62 h 349"/>
              <a:gd name="T80" fmla="*/ 301 w 309"/>
              <a:gd name="T81" fmla="*/ 53 h 349"/>
              <a:gd name="T82" fmla="*/ 280 w 309"/>
              <a:gd name="T83" fmla="*/ 51 h 349"/>
              <a:gd name="T84" fmla="*/ 257 w 309"/>
              <a:gd name="T85" fmla="*/ 55 h 349"/>
              <a:gd name="T86" fmla="*/ 237 w 309"/>
              <a:gd name="T87" fmla="*/ 55 h 349"/>
              <a:gd name="T88" fmla="*/ 207 w 309"/>
              <a:gd name="T89" fmla="*/ 43 h 349"/>
              <a:gd name="T90" fmla="*/ 192 w 309"/>
              <a:gd name="T91" fmla="*/ 19 h 349"/>
              <a:gd name="T92" fmla="*/ 160 w 309"/>
              <a:gd name="T93" fmla="*/ 21 h 349"/>
              <a:gd name="T94" fmla="*/ 143 w 309"/>
              <a:gd name="T95" fmla="*/ 29 h 349"/>
              <a:gd name="T96" fmla="*/ 128 w 309"/>
              <a:gd name="T97" fmla="*/ 26 h 349"/>
              <a:gd name="T98" fmla="*/ 70 w 309"/>
              <a:gd name="T99"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9" h="349">
                <a:moveTo>
                  <a:pt x="11" y="0"/>
                </a:moveTo>
                <a:cubicBezTo>
                  <a:pt x="10" y="7"/>
                  <a:pt x="8" y="23"/>
                  <a:pt x="3" y="48"/>
                </a:cubicBezTo>
                <a:cubicBezTo>
                  <a:pt x="0" y="61"/>
                  <a:pt x="1" y="64"/>
                  <a:pt x="1" y="64"/>
                </a:cubicBezTo>
                <a:cubicBezTo>
                  <a:pt x="1" y="64"/>
                  <a:pt x="2" y="64"/>
                  <a:pt x="3" y="65"/>
                </a:cubicBezTo>
                <a:cubicBezTo>
                  <a:pt x="6" y="66"/>
                  <a:pt x="11" y="67"/>
                  <a:pt x="14" y="75"/>
                </a:cubicBezTo>
                <a:cubicBezTo>
                  <a:pt x="18" y="87"/>
                  <a:pt x="18" y="92"/>
                  <a:pt x="17" y="103"/>
                </a:cubicBezTo>
                <a:cubicBezTo>
                  <a:pt x="16" y="108"/>
                  <a:pt x="16" y="114"/>
                  <a:pt x="15" y="122"/>
                </a:cubicBezTo>
                <a:cubicBezTo>
                  <a:pt x="15" y="127"/>
                  <a:pt x="15" y="127"/>
                  <a:pt x="15" y="127"/>
                </a:cubicBezTo>
                <a:cubicBezTo>
                  <a:pt x="14" y="150"/>
                  <a:pt x="14" y="156"/>
                  <a:pt x="17" y="167"/>
                </a:cubicBezTo>
                <a:cubicBezTo>
                  <a:pt x="20" y="178"/>
                  <a:pt x="20" y="191"/>
                  <a:pt x="18" y="198"/>
                </a:cubicBezTo>
                <a:cubicBezTo>
                  <a:pt x="19" y="201"/>
                  <a:pt x="20" y="209"/>
                  <a:pt x="22" y="221"/>
                </a:cubicBezTo>
                <a:cubicBezTo>
                  <a:pt x="23" y="225"/>
                  <a:pt x="24" y="229"/>
                  <a:pt x="24" y="230"/>
                </a:cubicBezTo>
                <a:cubicBezTo>
                  <a:pt x="25" y="230"/>
                  <a:pt x="25" y="230"/>
                  <a:pt x="25" y="230"/>
                </a:cubicBezTo>
                <a:cubicBezTo>
                  <a:pt x="26" y="231"/>
                  <a:pt x="28" y="233"/>
                  <a:pt x="31" y="238"/>
                </a:cubicBezTo>
                <a:cubicBezTo>
                  <a:pt x="37" y="247"/>
                  <a:pt x="37" y="250"/>
                  <a:pt x="34" y="259"/>
                </a:cubicBezTo>
                <a:cubicBezTo>
                  <a:pt x="32" y="262"/>
                  <a:pt x="30" y="268"/>
                  <a:pt x="28" y="277"/>
                </a:cubicBezTo>
                <a:cubicBezTo>
                  <a:pt x="21" y="305"/>
                  <a:pt x="21" y="331"/>
                  <a:pt x="26" y="339"/>
                </a:cubicBezTo>
                <a:cubicBezTo>
                  <a:pt x="27" y="339"/>
                  <a:pt x="27" y="339"/>
                  <a:pt x="27" y="339"/>
                </a:cubicBezTo>
                <a:cubicBezTo>
                  <a:pt x="27" y="339"/>
                  <a:pt x="28" y="339"/>
                  <a:pt x="28" y="339"/>
                </a:cubicBezTo>
                <a:cubicBezTo>
                  <a:pt x="28" y="339"/>
                  <a:pt x="28" y="339"/>
                  <a:pt x="28" y="339"/>
                </a:cubicBezTo>
                <a:cubicBezTo>
                  <a:pt x="29" y="340"/>
                  <a:pt x="30" y="340"/>
                  <a:pt x="31" y="340"/>
                </a:cubicBezTo>
                <a:cubicBezTo>
                  <a:pt x="31" y="340"/>
                  <a:pt x="31" y="340"/>
                  <a:pt x="31" y="340"/>
                </a:cubicBezTo>
                <a:cubicBezTo>
                  <a:pt x="32" y="340"/>
                  <a:pt x="33" y="340"/>
                  <a:pt x="33" y="341"/>
                </a:cubicBezTo>
                <a:cubicBezTo>
                  <a:pt x="33" y="341"/>
                  <a:pt x="33" y="341"/>
                  <a:pt x="33" y="341"/>
                </a:cubicBezTo>
                <a:cubicBezTo>
                  <a:pt x="34" y="341"/>
                  <a:pt x="35" y="341"/>
                  <a:pt x="35" y="341"/>
                </a:cubicBezTo>
                <a:cubicBezTo>
                  <a:pt x="35" y="341"/>
                  <a:pt x="36" y="341"/>
                  <a:pt x="36" y="341"/>
                </a:cubicBezTo>
                <a:cubicBezTo>
                  <a:pt x="36" y="341"/>
                  <a:pt x="37" y="341"/>
                  <a:pt x="38" y="341"/>
                </a:cubicBezTo>
                <a:cubicBezTo>
                  <a:pt x="38" y="341"/>
                  <a:pt x="38" y="341"/>
                  <a:pt x="38" y="341"/>
                </a:cubicBezTo>
                <a:cubicBezTo>
                  <a:pt x="39" y="341"/>
                  <a:pt x="39" y="341"/>
                  <a:pt x="40" y="342"/>
                </a:cubicBezTo>
                <a:cubicBezTo>
                  <a:pt x="40" y="342"/>
                  <a:pt x="41" y="342"/>
                  <a:pt x="41" y="342"/>
                </a:cubicBezTo>
                <a:cubicBezTo>
                  <a:pt x="41" y="342"/>
                  <a:pt x="42" y="342"/>
                  <a:pt x="43" y="342"/>
                </a:cubicBezTo>
                <a:cubicBezTo>
                  <a:pt x="43" y="342"/>
                  <a:pt x="43" y="342"/>
                  <a:pt x="44" y="342"/>
                </a:cubicBezTo>
                <a:cubicBezTo>
                  <a:pt x="44" y="342"/>
                  <a:pt x="45" y="342"/>
                  <a:pt x="46" y="342"/>
                </a:cubicBezTo>
                <a:cubicBezTo>
                  <a:pt x="46" y="342"/>
                  <a:pt x="46" y="342"/>
                  <a:pt x="46" y="342"/>
                </a:cubicBezTo>
                <a:cubicBezTo>
                  <a:pt x="47" y="342"/>
                  <a:pt x="48" y="342"/>
                  <a:pt x="49" y="342"/>
                </a:cubicBezTo>
                <a:cubicBezTo>
                  <a:pt x="49" y="343"/>
                  <a:pt x="49" y="343"/>
                  <a:pt x="50" y="343"/>
                </a:cubicBezTo>
                <a:cubicBezTo>
                  <a:pt x="51" y="343"/>
                  <a:pt x="51" y="343"/>
                  <a:pt x="52" y="343"/>
                </a:cubicBezTo>
                <a:cubicBezTo>
                  <a:pt x="53" y="343"/>
                  <a:pt x="53" y="343"/>
                  <a:pt x="53" y="343"/>
                </a:cubicBezTo>
                <a:cubicBezTo>
                  <a:pt x="54" y="343"/>
                  <a:pt x="55" y="343"/>
                  <a:pt x="56" y="343"/>
                </a:cubicBezTo>
                <a:cubicBezTo>
                  <a:pt x="56" y="343"/>
                  <a:pt x="56" y="343"/>
                  <a:pt x="56" y="343"/>
                </a:cubicBezTo>
                <a:cubicBezTo>
                  <a:pt x="57" y="343"/>
                  <a:pt x="58" y="343"/>
                  <a:pt x="59" y="343"/>
                </a:cubicBezTo>
                <a:cubicBezTo>
                  <a:pt x="60" y="343"/>
                  <a:pt x="60" y="343"/>
                  <a:pt x="60" y="343"/>
                </a:cubicBezTo>
                <a:cubicBezTo>
                  <a:pt x="61" y="343"/>
                  <a:pt x="62" y="344"/>
                  <a:pt x="63" y="344"/>
                </a:cubicBezTo>
                <a:cubicBezTo>
                  <a:pt x="63" y="344"/>
                  <a:pt x="64" y="344"/>
                  <a:pt x="64" y="344"/>
                </a:cubicBezTo>
                <a:cubicBezTo>
                  <a:pt x="65" y="344"/>
                  <a:pt x="66" y="344"/>
                  <a:pt x="67" y="344"/>
                </a:cubicBezTo>
                <a:cubicBezTo>
                  <a:pt x="67" y="344"/>
                  <a:pt x="67" y="344"/>
                  <a:pt x="68" y="344"/>
                </a:cubicBezTo>
                <a:cubicBezTo>
                  <a:pt x="69" y="344"/>
                  <a:pt x="70" y="344"/>
                  <a:pt x="71" y="344"/>
                </a:cubicBezTo>
                <a:cubicBezTo>
                  <a:pt x="71" y="344"/>
                  <a:pt x="72" y="344"/>
                  <a:pt x="72" y="344"/>
                </a:cubicBezTo>
                <a:cubicBezTo>
                  <a:pt x="73" y="344"/>
                  <a:pt x="74" y="344"/>
                  <a:pt x="75" y="344"/>
                </a:cubicBezTo>
                <a:cubicBezTo>
                  <a:pt x="76" y="344"/>
                  <a:pt x="76" y="344"/>
                  <a:pt x="76" y="344"/>
                </a:cubicBezTo>
                <a:cubicBezTo>
                  <a:pt x="77" y="344"/>
                  <a:pt x="78" y="345"/>
                  <a:pt x="80" y="345"/>
                </a:cubicBezTo>
                <a:cubicBezTo>
                  <a:pt x="80" y="345"/>
                  <a:pt x="80" y="345"/>
                  <a:pt x="80" y="345"/>
                </a:cubicBezTo>
                <a:cubicBezTo>
                  <a:pt x="81" y="345"/>
                  <a:pt x="83" y="345"/>
                  <a:pt x="84" y="345"/>
                </a:cubicBezTo>
                <a:cubicBezTo>
                  <a:pt x="84" y="345"/>
                  <a:pt x="84" y="345"/>
                  <a:pt x="84" y="345"/>
                </a:cubicBezTo>
                <a:cubicBezTo>
                  <a:pt x="108" y="346"/>
                  <a:pt x="136" y="347"/>
                  <a:pt x="162" y="347"/>
                </a:cubicBezTo>
                <a:cubicBezTo>
                  <a:pt x="162" y="347"/>
                  <a:pt x="163" y="347"/>
                  <a:pt x="163" y="347"/>
                </a:cubicBezTo>
                <a:cubicBezTo>
                  <a:pt x="164" y="347"/>
                  <a:pt x="166" y="347"/>
                  <a:pt x="167" y="347"/>
                </a:cubicBezTo>
                <a:cubicBezTo>
                  <a:pt x="167" y="347"/>
                  <a:pt x="167" y="347"/>
                  <a:pt x="167" y="347"/>
                </a:cubicBezTo>
                <a:cubicBezTo>
                  <a:pt x="171" y="348"/>
                  <a:pt x="174" y="348"/>
                  <a:pt x="177" y="348"/>
                </a:cubicBezTo>
                <a:cubicBezTo>
                  <a:pt x="177" y="348"/>
                  <a:pt x="177" y="348"/>
                  <a:pt x="177" y="348"/>
                </a:cubicBezTo>
                <a:cubicBezTo>
                  <a:pt x="182" y="348"/>
                  <a:pt x="186" y="348"/>
                  <a:pt x="191" y="348"/>
                </a:cubicBezTo>
                <a:cubicBezTo>
                  <a:pt x="191" y="348"/>
                  <a:pt x="191" y="348"/>
                  <a:pt x="192" y="348"/>
                </a:cubicBezTo>
                <a:cubicBezTo>
                  <a:pt x="193" y="348"/>
                  <a:pt x="194" y="348"/>
                  <a:pt x="196" y="348"/>
                </a:cubicBezTo>
                <a:cubicBezTo>
                  <a:pt x="196" y="348"/>
                  <a:pt x="196" y="348"/>
                  <a:pt x="196" y="348"/>
                </a:cubicBezTo>
                <a:cubicBezTo>
                  <a:pt x="203" y="348"/>
                  <a:pt x="210" y="348"/>
                  <a:pt x="216" y="348"/>
                </a:cubicBezTo>
                <a:cubicBezTo>
                  <a:pt x="217" y="348"/>
                  <a:pt x="217" y="348"/>
                  <a:pt x="217" y="348"/>
                </a:cubicBezTo>
                <a:cubicBezTo>
                  <a:pt x="219" y="348"/>
                  <a:pt x="222" y="348"/>
                  <a:pt x="224" y="348"/>
                </a:cubicBezTo>
                <a:cubicBezTo>
                  <a:pt x="224" y="348"/>
                  <a:pt x="224" y="348"/>
                  <a:pt x="225" y="348"/>
                </a:cubicBezTo>
                <a:cubicBezTo>
                  <a:pt x="228" y="348"/>
                  <a:pt x="232" y="348"/>
                  <a:pt x="235" y="348"/>
                </a:cubicBezTo>
                <a:cubicBezTo>
                  <a:pt x="246" y="349"/>
                  <a:pt x="253" y="349"/>
                  <a:pt x="256" y="349"/>
                </a:cubicBezTo>
                <a:cubicBezTo>
                  <a:pt x="256" y="349"/>
                  <a:pt x="256" y="348"/>
                  <a:pt x="256" y="348"/>
                </a:cubicBezTo>
                <a:cubicBezTo>
                  <a:pt x="256" y="348"/>
                  <a:pt x="257" y="348"/>
                  <a:pt x="257" y="348"/>
                </a:cubicBezTo>
                <a:cubicBezTo>
                  <a:pt x="257" y="348"/>
                  <a:pt x="257" y="347"/>
                  <a:pt x="257" y="347"/>
                </a:cubicBezTo>
                <a:cubicBezTo>
                  <a:pt x="258" y="347"/>
                  <a:pt x="258" y="347"/>
                  <a:pt x="258" y="347"/>
                </a:cubicBezTo>
                <a:cubicBezTo>
                  <a:pt x="258" y="346"/>
                  <a:pt x="258" y="346"/>
                  <a:pt x="259" y="346"/>
                </a:cubicBezTo>
                <a:cubicBezTo>
                  <a:pt x="259" y="346"/>
                  <a:pt x="259" y="346"/>
                  <a:pt x="259" y="345"/>
                </a:cubicBezTo>
                <a:cubicBezTo>
                  <a:pt x="259" y="345"/>
                  <a:pt x="259" y="345"/>
                  <a:pt x="259" y="344"/>
                </a:cubicBezTo>
                <a:cubicBezTo>
                  <a:pt x="259" y="339"/>
                  <a:pt x="259" y="339"/>
                  <a:pt x="254" y="324"/>
                </a:cubicBezTo>
                <a:cubicBezTo>
                  <a:pt x="254" y="322"/>
                  <a:pt x="253" y="321"/>
                  <a:pt x="253" y="320"/>
                </a:cubicBezTo>
                <a:cubicBezTo>
                  <a:pt x="252" y="320"/>
                  <a:pt x="252" y="321"/>
                  <a:pt x="251" y="321"/>
                </a:cubicBezTo>
                <a:cubicBezTo>
                  <a:pt x="248" y="321"/>
                  <a:pt x="246" y="320"/>
                  <a:pt x="243" y="317"/>
                </a:cubicBezTo>
                <a:cubicBezTo>
                  <a:pt x="240" y="316"/>
                  <a:pt x="239" y="314"/>
                  <a:pt x="237" y="313"/>
                </a:cubicBezTo>
                <a:cubicBezTo>
                  <a:pt x="233" y="311"/>
                  <a:pt x="231" y="309"/>
                  <a:pt x="218" y="298"/>
                </a:cubicBezTo>
                <a:cubicBezTo>
                  <a:pt x="217" y="297"/>
                  <a:pt x="212" y="293"/>
                  <a:pt x="210" y="292"/>
                </a:cubicBezTo>
                <a:cubicBezTo>
                  <a:pt x="210" y="292"/>
                  <a:pt x="210" y="292"/>
                  <a:pt x="209" y="292"/>
                </a:cubicBezTo>
                <a:cubicBezTo>
                  <a:pt x="209" y="292"/>
                  <a:pt x="208" y="292"/>
                  <a:pt x="208" y="292"/>
                </a:cubicBezTo>
                <a:cubicBezTo>
                  <a:pt x="205" y="292"/>
                  <a:pt x="201" y="291"/>
                  <a:pt x="195" y="289"/>
                </a:cubicBezTo>
                <a:cubicBezTo>
                  <a:pt x="185" y="284"/>
                  <a:pt x="182" y="282"/>
                  <a:pt x="181" y="278"/>
                </a:cubicBezTo>
                <a:cubicBezTo>
                  <a:pt x="181" y="277"/>
                  <a:pt x="182" y="275"/>
                  <a:pt x="182" y="274"/>
                </a:cubicBezTo>
                <a:cubicBezTo>
                  <a:pt x="179" y="267"/>
                  <a:pt x="181" y="260"/>
                  <a:pt x="185" y="250"/>
                </a:cubicBezTo>
                <a:cubicBezTo>
                  <a:pt x="186" y="247"/>
                  <a:pt x="187" y="244"/>
                  <a:pt x="188" y="241"/>
                </a:cubicBezTo>
                <a:cubicBezTo>
                  <a:pt x="188" y="240"/>
                  <a:pt x="189" y="239"/>
                  <a:pt x="189" y="238"/>
                </a:cubicBezTo>
                <a:cubicBezTo>
                  <a:pt x="188" y="237"/>
                  <a:pt x="186" y="237"/>
                  <a:pt x="184" y="235"/>
                </a:cubicBezTo>
                <a:cubicBezTo>
                  <a:pt x="179" y="228"/>
                  <a:pt x="180" y="221"/>
                  <a:pt x="181" y="212"/>
                </a:cubicBezTo>
                <a:cubicBezTo>
                  <a:pt x="181" y="209"/>
                  <a:pt x="181" y="209"/>
                  <a:pt x="181" y="209"/>
                </a:cubicBezTo>
                <a:cubicBezTo>
                  <a:pt x="182" y="201"/>
                  <a:pt x="184" y="198"/>
                  <a:pt x="189" y="197"/>
                </a:cubicBezTo>
                <a:cubicBezTo>
                  <a:pt x="189" y="197"/>
                  <a:pt x="189" y="197"/>
                  <a:pt x="190" y="197"/>
                </a:cubicBezTo>
                <a:cubicBezTo>
                  <a:pt x="192" y="195"/>
                  <a:pt x="195" y="195"/>
                  <a:pt x="197" y="195"/>
                </a:cubicBezTo>
                <a:cubicBezTo>
                  <a:pt x="198" y="195"/>
                  <a:pt x="198" y="195"/>
                  <a:pt x="198" y="195"/>
                </a:cubicBezTo>
                <a:cubicBezTo>
                  <a:pt x="200" y="195"/>
                  <a:pt x="203" y="195"/>
                  <a:pt x="205" y="193"/>
                </a:cubicBezTo>
                <a:cubicBezTo>
                  <a:pt x="207" y="192"/>
                  <a:pt x="208" y="188"/>
                  <a:pt x="210" y="181"/>
                </a:cubicBezTo>
                <a:cubicBezTo>
                  <a:pt x="211" y="176"/>
                  <a:pt x="212" y="171"/>
                  <a:pt x="214" y="166"/>
                </a:cubicBezTo>
                <a:cubicBezTo>
                  <a:pt x="218" y="154"/>
                  <a:pt x="217" y="149"/>
                  <a:pt x="217" y="149"/>
                </a:cubicBezTo>
                <a:cubicBezTo>
                  <a:pt x="216" y="149"/>
                  <a:pt x="216" y="149"/>
                  <a:pt x="216" y="149"/>
                </a:cubicBezTo>
                <a:cubicBezTo>
                  <a:pt x="216" y="148"/>
                  <a:pt x="216" y="148"/>
                  <a:pt x="216" y="148"/>
                </a:cubicBezTo>
                <a:cubicBezTo>
                  <a:pt x="216" y="148"/>
                  <a:pt x="216" y="145"/>
                  <a:pt x="216" y="142"/>
                </a:cubicBezTo>
                <a:cubicBezTo>
                  <a:pt x="217" y="134"/>
                  <a:pt x="217" y="134"/>
                  <a:pt x="217" y="134"/>
                </a:cubicBezTo>
                <a:cubicBezTo>
                  <a:pt x="217" y="135"/>
                  <a:pt x="217" y="135"/>
                  <a:pt x="217" y="135"/>
                </a:cubicBezTo>
                <a:cubicBezTo>
                  <a:pt x="218" y="133"/>
                  <a:pt x="219" y="131"/>
                  <a:pt x="220" y="130"/>
                </a:cubicBezTo>
                <a:cubicBezTo>
                  <a:pt x="221" y="129"/>
                  <a:pt x="222" y="128"/>
                  <a:pt x="223" y="127"/>
                </a:cubicBezTo>
                <a:cubicBezTo>
                  <a:pt x="225" y="123"/>
                  <a:pt x="228" y="120"/>
                  <a:pt x="229" y="116"/>
                </a:cubicBezTo>
                <a:cubicBezTo>
                  <a:pt x="231" y="108"/>
                  <a:pt x="234" y="106"/>
                  <a:pt x="246" y="102"/>
                </a:cubicBezTo>
                <a:cubicBezTo>
                  <a:pt x="251" y="100"/>
                  <a:pt x="251" y="100"/>
                  <a:pt x="251" y="100"/>
                </a:cubicBezTo>
                <a:cubicBezTo>
                  <a:pt x="263" y="95"/>
                  <a:pt x="264" y="94"/>
                  <a:pt x="266" y="89"/>
                </a:cubicBezTo>
                <a:cubicBezTo>
                  <a:pt x="267" y="88"/>
                  <a:pt x="268" y="86"/>
                  <a:pt x="269" y="84"/>
                </a:cubicBezTo>
                <a:cubicBezTo>
                  <a:pt x="274" y="76"/>
                  <a:pt x="276" y="75"/>
                  <a:pt x="279" y="73"/>
                </a:cubicBezTo>
                <a:cubicBezTo>
                  <a:pt x="281" y="72"/>
                  <a:pt x="283" y="71"/>
                  <a:pt x="286" y="69"/>
                </a:cubicBezTo>
                <a:cubicBezTo>
                  <a:pt x="293" y="64"/>
                  <a:pt x="294" y="64"/>
                  <a:pt x="298" y="64"/>
                </a:cubicBezTo>
                <a:cubicBezTo>
                  <a:pt x="299" y="63"/>
                  <a:pt x="301" y="63"/>
                  <a:pt x="306" y="63"/>
                </a:cubicBezTo>
                <a:cubicBezTo>
                  <a:pt x="307" y="62"/>
                  <a:pt x="308" y="62"/>
                  <a:pt x="309" y="62"/>
                </a:cubicBezTo>
                <a:cubicBezTo>
                  <a:pt x="308" y="60"/>
                  <a:pt x="307" y="58"/>
                  <a:pt x="307" y="55"/>
                </a:cubicBezTo>
                <a:cubicBezTo>
                  <a:pt x="306" y="55"/>
                  <a:pt x="304" y="54"/>
                  <a:pt x="303" y="53"/>
                </a:cubicBezTo>
                <a:cubicBezTo>
                  <a:pt x="302" y="53"/>
                  <a:pt x="302" y="53"/>
                  <a:pt x="301" y="53"/>
                </a:cubicBezTo>
                <a:cubicBezTo>
                  <a:pt x="298" y="54"/>
                  <a:pt x="295" y="55"/>
                  <a:pt x="292" y="55"/>
                </a:cubicBezTo>
                <a:cubicBezTo>
                  <a:pt x="287" y="55"/>
                  <a:pt x="284" y="54"/>
                  <a:pt x="283" y="52"/>
                </a:cubicBezTo>
                <a:cubicBezTo>
                  <a:pt x="282" y="52"/>
                  <a:pt x="281" y="51"/>
                  <a:pt x="280" y="51"/>
                </a:cubicBezTo>
                <a:cubicBezTo>
                  <a:pt x="277" y="50"/>
                  <a:pt x="274" y="52"/>
                  <a:pt x="269" y="53"/>
                </a:cubicBezTo>
                <a:cubicBezTo>
                  <a:pt x="268" y="54"/>
                  <a:pt x="267" y="54"/>
                  <a:pt x="266" y="55"/>
                </a:cubicBezTo>
                <a:cubicBezTo>
                  <a:pt x="263" y="56"/>
                  <a:pt x="260" y="56"/>
                  <a:pt x="257" y="55"/>
                </a:cubicBezTo>
                <a:cubicBezTo>
                  <a:pt x="257" y="55"/>
                  <a:pt x="257" y="55"/>
                  <a:pt x="257" y="56"/>
                </a:cubicBezTo>
                <a:cubicBezTo>
                  <a:pt x="256" y="57"/>
                  <a:pt x="255" y="59"/>
                  <a:pt x="252" y="59"/>
                </a:cubicBezTo>
                <a:cubicBezTo>
                  <a:pt x="250" y="59"/>
                  <a:pt x="246" y="58"/>
                  <a:pt x="237" y="55"/>
                </a:cubicBezTo>
                <a:cubicBezTo>
                  <a:pt x="229" y="52"/>
                  <a:pt x="226" y="52"/>
                  <a:pt x="225" y="52"/>
                </a:cubicBezTo>
                <a:cubicBezTo>
                  <a:pt x="224" y="54"/>
                  <a:pt x="223" y="55"/>
                  <a:pt x="221" y="55"/>
                </a:cubicBezTo>
                <a:cubicBezTo>
                  <a:pt x="219" y="55"/>
                  <a:pt x="218" y="54"/>
                  <a:pt x="207" y="43"/>
                </a:cubicBezTo>
                <a:cubicBezTo>
                  <a:pt x="196" y="32"/>
                  <a:pt x="194" y="24"/>
                  <a:pt x="193" y="20"/>
                </a:cubicBezTo>
                <a:cubicBezTo>
                  <a:pt x="193" y="19"/>
                  <a:pt x="193" y="19"/>
                  <a:pt x="193" y="19"/>
                </a:cubicBezTo>
                <a:cubicBezTo>
                  <a:pt x="193" y="19"/>
                  <a:pt x="192" y="19"/>
                  <a:pt x="192" y="19"/>
                </a:cubicBezTo>
                <a:cubicBezTo>
                  <a:pt x="190" y="19"/>
                  <a:pt x="186" y="19"/>
                  <a:pt x="181" y="20"/>
                </a:cubicBezTo>
                <a:cubicBezTo>
                  <a:pt x="175" y="21"/>
                  <a:pt x="170" y="21"/>
                  <a:pt x="166" y="21"/>
                </a:cubicBezTo>
                <a:cubicBezTo>
                  <a:pt x="163" y="21"/>
                  <a:pt x="162" y="21"/>
                  <a:pt x="160" y="21"/>
                </a:cubicBezTo>
                <a:cubicBezTo>
                  <a:pt x="159" y="21"/>
                  <a:pt x="159" y="20"/>
                  <a:pt x="151" y="23"/>
                </a:cubicBezTo>
                <a:cubicBezTo>
                  <a:pt x="148" y="25"/>
                  <a:pt x="147" y="25"/>
                  <a:pt x="147" y="26"/>
                </a:cubicBezTo>
                <a:cubicBezTo>
                  <a:pt x="146" y="29"/>
                  <a:pt x="143" y="29"/>
                  <a:pt x="143" y="29"/>
                </a:cubicBezTo>
                <a:cubicBezTo>
                  <a:pt x="143" y="29"/>
                  <a:pt x="143" y="29"/>
                  <a:pt x="143" y="29"/>
                </a:cubicBezTo>
                <a:cubicBezTo>
                  <a:pt x="142" y="29"/>
                  <a:pt x="141" y="29"/>
                  <a:pt x="139" y="29"/>
                </a:cubicBezTo>
                <a:cubicBezTo>
                  <a:pt x="137" y="28"/>
                  <a:pt x="134" y="27"/>
                  <a:pt x="128" y="26"/>
                </a:cubicBezTo>
                <a:cubicBezTo>
                  <a:pt x="119" y="24"/>
                  <a:pt x="111" y="21"/>
                  <a:pt x="105" y="18"/>
                </a:cubicBezTo>
                <a:cubicBezTo>
                  <a:pt x="103" y="17"/>
                  <a:pt x="102" y="17"/>
                  <a:pt x="101" y="15"/>
                </a:cubicBezTo>
                <a:cubicBezTo>
                  <a:pt x="93" y="8"/>
                  <a:pt x="77" y="2"/>
                  <a:pt x="70" y="0"/>
                </a:cubicBezTo>
                <a:cubicBezTo>
                  <a:pt x="68" y="1"/>
                  <a:pt x="63" y="1"/>
                  <a:pt x="51" y="1"/>
                </a:cubicBezTo>
                <a:cubicBezTo>
                  <a:pt x="41" y="1"/>
                  <a:pt x="28" y="1"/>
                  <a:pt x="11" y="0"/>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32" name="Freeform 31"/>
          <p:cNvSpPr>
            <a:spLocks/>
          </p:cNvSpPr>
          <p:nvPr/>
        </p:nvSpPr>
        <p:spPr bwMode="auto">
          <a:xfrm>
            <a:off x="4459993" y="9014376"/>
            <a:ext cx="1214896" cy="1060084"/>
          </a:xfrm>
          <a:custGeom>
            <a:avLst/>
            <a:gdLst>
              <a:gd name="T0" fmla="*/ 208 w 337"/>
              <a:gd name="T1" fmla="*/ 5 h 294"/>
              <a:gd name="T2" fmla="*/ 173 w 337"/>
              <a:gd name="T3" fmla="*/ 0 h 294"/>
              <a:gd name="T4" fmla="*/ 0 w 337"/>
              <a:gd name="T5" fmla="*/ 7 h 294"/>
              <a:gd name="T6" fmla="*/ 38 w 337"/>
              <a:gd name="T7" fmla="*/ 48 h 294"/>
              <a:gd name="T8" fmla="*/ 33 w 337"/>
              <a:gd name="T9" fmla="*/ 78 h 294"/>
              <a:gd name="T10" fmla="*/ 57 w 337"/>
              <a:gd name="T11" fmla="*/ 101 h 294"/>
              <a:gd name="T12" fmla="*/ 56 w 337"/>
              <a:gd name="T13" fmla="*/ 227 h 294"/>
              <a:gd name="T14" fmla="*/ 62 w 337"/>
              <a:gd name="T15" fmla="*/ 268 h 294"/>
              <a:gd name="T16" fmla="*/ 125 w 337"/>
              <a:gd name="T17" fmla="*/ 254 h 294"/>
              <a:gd name="T18" fmla="*/ 150 w 337"/>
              <a:gd name="T19" fmla="*/ 270 h 294"/>
              <a:gd name="T20" fmla="*/ 164 w 337"/>
              <a:gd name="T21" fmla="*/ 277 h 294"/>
              <a:gd name="T22" fmla="*/ 177 w 337"/>
              <a:gd name="T23" fmla="*/ 270 h 294"/>
              <a:gd name="T24" fmla="*/ 228 w 337"/>
              <a:gd name="T25" fmla="*/ 267 h 294"/>
              <a:gd name="T26" fmla="*/ 260 w 337"/>
              <a:gd name="T27" fmla="*/ 267 h 294"/>
              <a:gd name="T28" fmla="*/ 280 w 337"/>
              <a:gd name="T29" fmla="*/ 265 h 294"/>
              <a:gd name="T30" fmla="*/ 297 w 337"/>
              <a:gd name="T31" fmla="*/ 277 h 294"/>
              <a:gd name="T32" fmla="*/ 313 w 337"/>
              <a:gd name="T33" fmla="*/ 293 h 294"/>
              <a:gd name="T34" fmla="*/ 317 w 337"/>
              <a:gd name="T35" fmla="*/ 294 h 294"/>
              <a:gd name="T36" fmla="*/ 318 w 337"/>
              <a:gd name="T37" fmla="*/ 293 h 294"/>
              <a:gd name="T38" fmla="*/ 317 w 337"/>
              <a:gd name="T39" fmla="*/ 272 h 294"/>
              <a:gd name="T40" fmla="*/ 336 w 337"/>
              <a:gd name="T41" fmla="*/ 246 h 294"/>
              <a:gd name="T42" fmla="*/ 333 w 337"/>
              <a:gd name="T43" fmla="*/ 240 h 294"/>
              <a:gd name="T44" fmla="*/ 323 w 337"/>
              <a:gd name="T45" fmla="*/ 227 h 294"/>
              <a:gd name="T46" fmla="*/ 320 w 337"/>
              <a:gd name="T47" fmla="*/ 222 h 294"/>
              <a:gd name="T48" fmla="*/ 312 w 337"/>
              <a:gd name="T49" fmla="*/ 193 h 294"/>
              <a:gd name="T50" fmla="*/ 302 w 337"/>
              <a:gd name="T51" fmla="*/ 182 h 294"/>
              <a:gd name="T52" fmla="*/ 291 w 337"/>
              <a:gd name="T53" fmla="*/ 165 h 294"/>
              <a:gd name="T54" fmla="*/ 278 w 337"/>
              <a:gd name="T55" fmla="*/ 168 h 294"/>
              <a:gd name="T56" fmla="*/ 269 w 337"/>
              <a:gd name="T57" fmla="*/ 166 h 294"/>
              <a:gd name="T58" fmla="*/ 268 w 337"/>
              <a:gd name="T59" fmla="*/ 154 h 294"/>
              <a:gd name="T60" fmla="*/ 275 w 337"/>
              <a:gd name="T61" fmla="*/ 124 h 294"/>
              <a:gd name="T62" fmla="*/ 279 w 337"/>
              <a:gd name="T63" fmla="*/ 120 h 294"/>
              <a:gd name="T64" fmla="*/ 274 w 337"/>
              <a:gd name="T65" fmla="*/ 112 h 294"/>
              <a:gd name="T66" fmla="*/ 265 w 337"/>
              <a:gd name="T67" fmla="*/ 115 h 294"/>
              <a:gd name="T68" fmla="*/ 257 w 337"/>
              <a:gd name="T69" fmla="*/ 115 h 294"/>
              <a:gd name="T70" fmla="*/ 249 w 337"/>
              <a:gd name="T71" fmla="*/ 109 h 294"/>
              <a:gd name="T72" fmla="*/ 247 w 337"/>
              <a:gd name="T73" fmla="*/ 94 h 294"/>
              <a:gd name="T74" fmla="*/ 233 w 337"/>
              <a:gd name="T75" fmla="*/ 78 h 294"/>
              <a:gd name="T76" fmla="*/ 207 w 337"/>
              <a:gd name="T77" fmla="*/ 34 h 294"/>
              <a:gd name="T78" fmla="*/ 207 w 337"/>
              <a:gd name="T79" fmla="*/ 1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7" h="294">
                <a:moveTo>
                  <a:pt x="211" y="6"/>
                </a:moveTo>
                <a:cubicBezTo>
                  <a:pt x="210" y="6"/>
                  <a:pt x="209" y="5"/>
                  <a:pt x="208" y="5"/>
                </a:cubicBezTo>
                <a:cubicBezTo>
                  <a:pt x="206" y="5"/>
                  <a:pt x="205" y="4"/>
                  <a:pt x="203" y="4"/>
                </a:cubicBezTo>
                <a:cubicBezTo>
                  <a:pt x="197" y="2"/>
                  <a:pt x="183" y="0"/>
                  <a:pt x="173" y="0"/>
                </a:cubicBezTo>
                <a:cubicBezTo>
                  <a:pt x="171" y="0"/>
                  <a:pt x="169" y="0"/>
                  <a:pt x="167" y="0"/>
                </a:cubicBezTo>
                <a:cubicBezTo>
                  <a:pt x="158" y="2"/>
                  <a:pt x="29" y="6"/>
                  <a:pt x="0" y="7"/>
                </a:cubicBezTo>
                <a:cubicBezTo>
                  <a:pt x="5" y="21"/>
                  <a:pt x="12" y="32"/>
                  <a:pt x="15" y="35"/>
                </a:cubicBezTo>
                <a:cubicBezTo>
                  <a:pt x="38" y="48"/>
                  <a:pt x="38" y="48"/>
                  <a:pt x="38" y="48"/>
                </a:cubicBezTo>
                <a:cubicBezTo>
                  <a:pt x="28" y="72"/>
                  <a:pt x="28" y="72"/>
                  <a:pt x="28" y="72"/>
                </a:cubicBezTo>
                <a:cubicBezTo>
                  <a:pt x="29" y="74"/>
                  <a:pt x="31" y="78"/>
                  <a:pt x="33" y="78"/>
                </a:cubicBezTo>
                <a:cubicBezTo>
                  <a:pt x="36" y="79"/>
                  <a:pt x="48" y="83"/>
                  <a:pt x="50" y="92"/>
                </a:cubicBezTo>
                <a:cubicBezTo>
                  <a:pt x="51" y="93"/>
                  <a:pt x="54" y="98"/>
                  <a:pt x="57" y="101"/>
                </a:cubicBezTo>
                <a:cubicBezTo>
                  <a:pt x="59" y="102"/>
                  <a:pt x="59" y="102"/>
                  <a:pt x="59" y="102"/>
                </a:cubicBezTo>
                <a:cubicBezTo>
                  <a:pt x="56" y="227"/>
                  <a:pt x="56" y="227"/>
                  <a:pt x="56" y="227"/>
                </a:cubicBezTo>
                <a:cubicBezTo>
                  <a:pt x="51" y="230"/>
                  <a:pt x="51" y="230"/>
                  <a:pt x="51" y="230"/>
                </a:cubicBezTo>
                <a:cubicBezTo>
                  <a:pt x="62" y="268"/>
                  <a:pt x="62" y="268"/>
                  <a:pt x="62" y="268"/>
                </a:cubicBezTo>
                <a:cubicBezTo>
                  <a:pt x="69" y="267"/>
                  <a:pt x="88" y="262"/>
                  <a:pt x="108" y="257"/>
                </a:cubicBezTo>
                <a:cubicBezTo>
                  <a:pt x="117" y="255"/>
                  <a:pt x="122" y="254"/>
                  <a:pt x="125" y="254"/>
                </a:cubicBezTo>
                <a:cubicBezTo>
                  <a:pt x="130" y="254"/>
                  <a:pt x="132" y="256"/>
                  <a:pt x="136" y="259"/>
                </a:cubicBezTo>
                <a:cubicBezTo>
                  <a:pt x="139" y="262"/>
                  <a:pt x="142" y="265"/>
                  <a:pt x="150" y="270"/>
                </a:cubicBezTo>
                <a:cubicBezTo>
                  <a:pt x="154" y="273"/>
                  <a:pt x="162" y="278"/>
                  <a:pt x="163" y="278"/>
                </a:cubicBezTo>
                <a:cubicBezTo>
                  <a:pt x="163" y="278"/>
                  <a:pt x="164" y="277"/>
                  <a:pt x="164" y="277"/>
                </a:cubicBezTo>
                <a:cubicBezTo>
                  <a:pt x="164" y="277"/>
                  <a:pt x="165" y="276"/>
                  <a:pt x="165" y="276"/>
                </a:cubicBezTo>
                <a:cubicBezTo>
                  <a:pt x="167" y="274"/>
                  <a:pt x="170" y="272"/>
                  <a:pt x="177" y="270"/>
                </a:cubicBezTo>
                <a:cubicBezTo>
                  <a:pt x="182" y="268"/>
                  <a:pt x="192" y="267"/>
                  <a:pt x="206" y="267"/>
                </a:cubicBezTo>
                <a:cubicBezTo>
                  <a:pt x="213" y="267"/>
                  <a:pt x="220" y="267"/>
                  <a:pt x="228" y="267"/>
                </a:cubicBezTo>
                <a:cubicBezTo>
                  <a:pt x="235" y="268"/>
                  <a:pt x="241" y="268"/>
                  <a:pt x="247" y="268"/>
                </a:cubicBezTo>
                <a:cubicBezTo>
                  <a:pt x="253" y="268"/>
                  <a:pt x="257" y="268"/>
                  <a:pt x="260" y="267"/>
                </a:cubicBezTo>
                <a:cubicBezTo>
                  <a:pt x="263" y="267"/>
                  <a:pt x="266" y="266"/>
                  <a:pt x="268" y="266"/>
                </a:cubicBezTo>
                <a:cubicBezTo>
                  <a:pt x="274" y="265"/>
                  <a:pt x="277" y="265"/>
                  <a:pt x="280" y="265"/>
                </a:cubicBezTo>
                <a:cubicBezTo>
                  <a:pt x="284" y="265"/>
                  <a:pt x="287" y="266"/>
                  <a:pt x="291" y="269"/>
                </a:cubicBezTo>
                <a:cubicBezTo>
                  <a:pt x="295" y="272"/>
                  <a:pt x="296" y="274"/>
                  <a:pt x="297" y="277"/>
                </a:cubicBezTo>
                <a:cubicBezTo>
                  <a:pt x="298" y="278"/>
                  <a:pt x="299" y="280"/>
                  <a:pt x="302" y="283"/>
                </a:cubicBezTo>
                <a:cubicBezTo>
                  <a:pt x="305" y="286"/>
                  <a:pt x="309" y="290"/>
                  <a:pt x="313" y="293"/>
                </a:cubicBezTo>
                <a:cubicBezTo>
                  <a:pt x="315" y="294"/>
                  <a:pt x="316" y="294"/>
                  <a:pt x="317" y="294"/>
                </a:cubicBezTo>
                <a:cubicBezTo>
                  <a:pt x="317" y="294"/>
                  <a:pt x="317" y="294"/>
                  <a:pt x="317" y="294"/>
                </a:cubicBezTo>
                <a:cubicBezTo>
                  <a:pt x="317" y="294"/>
                  <a:pt x="318" y="294"/>
                  <a:pt x="318" y="293"/>
                </a:cubicBezTo>
                <a:cubicBezTo>
                  <a:pt x="318" y="293"/>
                  <a:pt x="318" y="293"/>
                  <a:pt x="318" y="293"/>
                </a:cubicBezTo>
                <a:cubicBezTo>
                  <a:pt x="319" y="288"/>
                  <a:pt x="319" y="284"/>
                  <a:pt x="318" y="280"/>
                </a:cubicBezTo>
                <a:cubicBezTo>
                  <a:pt x="317" y="278"/>
                  <a:pt x="317" y="275"/>
                  <a:pt x="317" y="272"/>
                </a:cubicBezTo>
                <a:cubicBezTo>
                  <a:pt x="318" y="265"/>
                  <a:pt x="325" y="255"/>
                  <a:pt x="334" y="248"/>
                </a:cubicBezTo>
                <a:cubicBezTo>
                  <a:pt x="335" y="247"/>
                  <a:pt x="336" y="247"/>
                  <a:pt x="336" y="246"/>
                </a:cubicBezTo>
                <a:cubicBezTo>
                  <a:pt x="336" y="246"/>
                  <a:pt x="337" y="246"/>
                  <a:pt x="337" y="246"/>
                </a:cubicBezTo>
                <a:cubicBezTo>
                  <a:pt x="336" y="244"/>
                  <a:pt x="334" y="243"/>
                  <a:pt x="333" y="240"/>
                </a:cubicBezTo>
                <a:cubicBezTo>
                  <a:pt x="332" y="238"/>
                  <a:pt x="330" y="235"/>
                  <a:pt x="328" y="233"/>
                </a:cubicBezTo>
                <a:cubicBezTo>
                  <a:pt x="326" y="231"/>
                  <a:pt x="324" y="229"/>
                  <a:pt x="323" y="227"/>
                </a:cubicBezTo>
                <a:cubicBezTo>
                  <a:pt x="320" y="222"/>
                  <a:pt x="320" y="222"/>
                  <a:pt x="320" y="222"/>
                </a:cubicBezTo>
                <a:cubicBezTo>
                  <a:pt x="320" y="222"/>
                  <a:pt x="320" y="222"/>
                  <a:pt x="320" y="222"/>
                </a:cubicBezTo>
                <a:cubicBezTo>
                  <a:pt x="319" y="220"/>
                  <a:pt x="318" y="217"/>
                  <a:pt x="318" y="214"/>
                </a:cubicBezTo>
                <a:cubicBezTo>
                  <a:pt x="317" y="206"/>
                  <a:pt x="316" y="199"/>
                  <a:pt x="312" y="193"/>
                </a:cubicBezTo>
                <a:cubicBezTo>
                  <a:pt x="311" y="191"/>
                  <a:pt x="310" y="191"/>
                  <a:pt x="309" y="190"/>
                </a:cubicBezTo>
                <a:cubicBezTo>
                  <a:pt x="307" y="189"/>
                  <a:pt x="304" y="188"/>
                  <a:pt x="302" y="182"/>
                </a:cubicBezTo>
                <a:cubicBezTo>
                  <a:pt x="300" y="176"/>
                  <a:pt x="298" y="172"/>
                  <a:pt x="294" y="167"/>
                </a:cubicBezTo>
                <a:cubicBezTo>
                  <a:pt x="293" y="166"/>
                  <a:pt x="292" y="165"/>
                  <a:pt x="291" y="165"/>
                </a:cubicBezTo>
                <a:cubicBezTo>
                  <a:pt x="289" y="165"/>
                  <a:pt x="287" y="166"/>
                  <a:pt x="285" y="167"/>
                </a:cubicBezTo>
                <a:cubicBezTo>
                  <a:pt x="283" y="167"/>
                  <a:pt x="281" y="168"/>
                  <a:pt x="278" y="168"/>
                </a:cubicBezTo>
                <a:cubicBezTo>
                  <a:pt x="277" y="168"/>
                  <a:pt x="276" y="168"/>
                  <a:pt x="275" y="168"/>
                </a:cubicBezTo>
                <a:cubicBezTo>
                  <a:pt x="273" y="168"/>
                  <a:pt x="271" y="167"/>
                  <a:pt x="269" y="166"/>
                </a:cubicBezTo>
                <a:cubicBezTo>
                  <a:pt x="267" y="163"/>
                  <a:pt x="267" y="159"/>
                  <a:pt x="268" y="155"/>
                </a:cubicBezTo>
                <a:cubicBezTo>
                  <a:pt x="268" y="155"/>
                  <a:pt x="268" y="154"/>
                  <a:pt x="268" y="154"/>
                </a:cubicBezTo>
                <a:cubicBezTo>
                  <a:pt x="268" y="151"/>
                  <a:pt x="269" y="147"/>
                  <a:pt x="268" y="143"/>
                </a:cubicBezTo>
                <a:cubicBezTo>
                  <a:pt x="268" y="131"/>
                  <a:pt x="271" y="127"/>
                  <a:pt x="275" y="124"/>
                </a:cubicBezTo>
                <a:cubicBezTo>
                  <a:pt x="277" y="123"/>
                  <a:pt x="278" y="122"/>
                  <a:pt x="279" y="121"/>
                </a:cubicBezTo>
                <a:cubicBezTo>
                  <a:pt x="279" y="121"/>
                  <a:pt x="279" y="120"/>
                  <a:pt x="279" y="120"/>
                </a:cubicBezTo>
                <a:cubicBezTo>
                  <a:pt x="279" y="120"/>
                  <a:pt x="279" y="120"/>
                  <a:pt x="279" y="120"/>
                </a:cubicBezTo>
                <a:cubicBezTo>
                  <a:pt x="278" y="118"/>
                  <a:pt x="276" y="116"/>
                  <a:pt x="274" y="112"/>
                </a:cubicBezTo>
                <a:cubicBezTo>
                  <a:pt x="274" y="112"/>
                  <a:pt x="274" y="112"/>
                  <a:pt x="274" y="112"/>
                </a:cubicBezTo>
                <a:cubicBezTo>
                  <a:pt x="272" y="113"/>
                  <a:pt x="269" y="114"/>
                  <a:pt x="265" y="115"/>
                </a:cubicBezTo>
                <a:cubicBezTo>
                  <a:pt x="262" y="115"/>
                  <a:pt x="260" y="115"/>
                  <a:pt x="258" y="115"/>
                </a:cubicBezTo>
                <a:cubicBezTo>
                  <a:pt x="258" y="115"/>
                  <a:pt x="257" y="115"/>
                  <a:pt x="257" y="115"/>
                </a:cubicBezTo>
                <a:cubicBezTo>
                  <a:pt x="253" y="115"/>
                  <a:pt x="251" y="113"/>
                  <a:pt x="249" y="110"/>
                </a:cubicBezTo>
                <a:cubicBezTo>
                  <a:pt x="249" y="109"/>
                  <a:pt x="249" y="109"/>
                  <a:pt x="249" y="109"/>
                </a:cubicBezTo>
                <a:cubicBezTo>
                  <a:pt x="244" y="104"/>
                  <a:pt x="246" y="99"/>
                  <a:pt x="247" y="96"/>
                </a:cubicBezTo>
                <a:cubicBezTo>
                  <a:pt x="247" y="95"/>
                  <a:pt x="247" y="94"/>
                  <a:pt x="247" y="94"/>
                </a:cubicBezTo>
                <a:cubicBezTo>
                  <a:pt x="247" y="91"/>
                  <a:pt x="243" y="87"/>
                  <a:pt x="239" y="81"/>
                </a:cubicBezTo>
                <a:cubicBezTo>
                  <a:pt x="237" y="79"/>
                  <a:pt x="236" y="79"/>
                  <a:pt x="233" y="78"/>
                </a:cubicBezTo>
                <a:cubicBezTo>
                  <a:pt x="231" y="78"/>
                  <a:pt x="228" y="77"/>
                  <a:pt x="224" y="76"/>
                </a:cubicBezTo>
                <a:cubicBezTo>
                  <a:pt x="212" y="71"/>
                  <a:pt x="207" y="42"/>
                  <a:pt x="207" y="34"/>
                </a:cubicBezTo>
                <a:cubicBezTo>
                  <a:pt x="208" y="30"/>
                  <a:pt x="208" y="26"/>
                  <a:pt x="207" y="22"/>
                </a:cubicBezTo>
                <a:cubicBezTo>
                  <a:pt x="207" y="20"/>
                  <a:pt x="207" y="18"/>
                  <a:pt x="207" y="16"/>
                </a:cubicBezTo>
                <a:cubicBezTo>
                  <a:pt x="207" y="12"/>
                  <a:pt x="209" y="9"/>
                  <a:pt x="211" y="6"/>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3" name="Rectangle 22"/>
          <p:cNvSpPr/>
          <p:nvPr/>
        </p:nvSpPr>
        <p:spPr>
          <a:xfrm>
            <a:off x="5960093" y="2898682"/>
            <a:ext cx="5469907" cy="1525546"/>
          </a:xfrm>
          <a:prstGeom prst="rect">
            <a:avLst/>
          </a:prstGeom>
        </p:spPr>
        <p:txBody>
          <a:bodyPr wrap="square">
            <a:spAutoFit/>
          </a:bodyPr>
          <a:lstStyle/>
          <a:p>
            <a:pPr>
              <a:lnSpc>
                <a:spcPct val="95000"/>
              </a:lnSpc>
              <a:spcAft>
                <a:spcPts val="1600"/>
              </a:spcAft>
            </a:pPr>
            <a:r>
              <a:rPr lang="en-US" sz="3600"/>
              <a:t>Province 01</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24" name="Rectangle 23"/>
          <p:cNvSpPr/>
          <p:nvPr/>
        </p:nvSpPr>
        <p:spPr>
          <a:xfrm>
            <a:off x="5960093" y="5820184"/>
            <a:ext cx="5469907" cy="1525546"/>
          </a:xfrm>
          <a:prstGeom prst="rect">
            <a:avLst/>
          </a:prstGeom>
        </p:spPr>
        <p:txBody>
          <a:bodyPr wrap="square">
            <a:spAutoFit/>
          </a:bodyPr>
          <a:lstStyle/>
          <a:p>
            <a:pPr>
              <a:lnSpc>
                <a:spcPct val="95000"/>
              </a:lnSpc>
              <a:spcAft>
                <a:spcPts val="1600"/>
              </a:spcAft>
            </a:pPr>
            <a:r>
              <a:rPr lang="en-US" sz="3600"/>
              <a:t>Province 02</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25" name="Rectangle 24"/>
          <p:cNvSpPr/>
          <p:nvPr/>
        </p:nvSpPr>
        <p:spPr>
          <a:xfrm>
            <a:off x="5960093" y="8741686"/>
            <a:ext cx="5469907" cy="1525546"/>
          </a:xfrm>
          <a:prstGeom prst="rect">
            <a:avLst/>
          </a:prstGeom>
        </p:spPr>
        <p:txBody>
          <a:bodyPr wrap="square">
            <a:spAutoFit/>
          </a:bodyPr>
          <a:lstStyle/>
          <a:p>
            <a:pPr>
              <a:lnSpc>
                <a:spcPct val="95000"/>
              </a:lnSpc>
              <a:spcAft>
                <a:spcPts val="1600"/>
              </a:spcAft>
            </a:pPr>
            <a:r>
              <a:rPr lang="en-US" sz="3600"/>
              <a:t>Province 03</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26" name="Rectangle 25"/>
          <p:cNvSpPr/>
          <p:nvPr/>
        </p:nvSpPr>
        <p:spPr>
          <a:xfrm>
            <a:off x="13961093" y="2898682"/>
            <a:ext cx="5522661" cy="1525546"/>
          </a:xfrm>
          <a:prstGeom prst="rect">
            <a:avLst/>
          </a:prstGeom>
        </p:spPr>
        <p:txBody>
          <a:bodyPr wrap="square">
            <a:spAutoFit/>
          </a:bodyPr>
          <a:lstStyle/>
          <a:p>
            <a:pPr>
              <a:lnSpc>
                <a:spcPct val="95000"/>
              </a:lnSpc>
              <a:spcAft>
                <a:spcPts val="1600"/>
              </a:spcAft>
            </a:pPr>
            <a:r>
              <a:rPr lang="en-US" sz="3600"/>
              <a:t>Province 04</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27" name="Rectangle 26"/>
          <p:cNvSpPr/>
          <p:nvPr/>
        </p:nvSpPr>
        <p:spPr>
          <a:xfrm>
            <a:off x="13961093" y="5820184"/>
            <a:ext cx="5522661" cy="1525546"/>
          </a:xfrm>
          <a:prstGeom prst="rect">
            <a:avLst/>
          </a:prstGeom>
        </p:spPr>
        <p:txBody>
          <a:bodyPr wrap="square">
            <a:spAutoFit/>
          </a:bodyPr>
          <a:lstStyle/>
          <a:p>
            <a:pPr>
              <a:lnSpc>
                <a:spcPct val="95000"/>
              </a:lnSpc>
              <a:spcAft>
                <a:spcPts val="1600"/>
              </a:spcAft>
            </a:pPr>
            <a:r>
              <a:rPr lang="en-US" sz="3600"/>
              <a:t>Province 05</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
        <p:nvSpPr>
          <p:cNvPr id="28" name="Rectangle 27"/>
          <p:cNvSpPr/>
          <p:nvPr/>
        </p:nvSpPr>
        <p:spPr>
          <a:xfrm>
            <a:off x="13961093" y="8741686"/>
            <a:ext cx="5522661" cy="1525546"/>
          </a:xfrm>
          <a:prstGeom prst="rect">
            <a:avLst/>
          </a:prstGeom>
        </p:spPr>
        <p:txBody>
          <a:bodyPr wrap="square">
            <a:spAutoFit/>
          </a:bodyPr>
          <a:lstStyle/>
          <a:p>
            <a:pPr>
              <a:lnSpc>
                <a:spcPct val="95000"/>
              </a:lnSpc>
              <a:spcAft>
                <a:spcPts val="1600"/>
              </a:spcAft>
            </a:pPr>
            <a:r>
              <a:rPr lang="en-US" sz="3600"/>
              <a:t>Province 06</a:t>
            </a:r>
            <a:r>
              <a:rPr lang="mn-MN" sz="3600"/>
              <a:t> | 355.</a:t>
            </a:r>
            <a:r>
              <a:rPr lang="en-US" sz="3600"/>
              <a:t>000</a:t>
            </a:r>
          </a:p>
          <a:p>
            <a:pPr>
              <a:lnSpc>
                <a:spcPct val="95000"/>
              </a:lnSpc>
              <a:spcAft>
                <a:spcPts val="1600"/>
              </a:spcAft>
            </a:pPr>
            <a:r>
              <a:rPr lang="en-US" sz="2400"/>
              <a:t>Lorem ipsum dolor sit amet, consectetur adipiscing elit.</a:t>
            </a:r>
            <a:endParaRPr lang="en-US" sz="4400">
              <a:solidFill>
                <a:schemeClr val="tx1">
                  <a:lumMod val="60000"/>
                  <a:lumOff val="40000"/>
                </a:schemeClr>
              </a:solidFill>
            </a:endParaRPr>
          </a:p>
        </p:txBody>
      </p:sp>
    </p:spTree>
    <p:extLst>
      <p:ext uri="{BB962C8B-B14F-4D97-AF65-F5344CB8AC3E}">
        <p14:creationId xmlns:p14="http://schemas.microsoft.com/office/powerpoint/2010/main" val="42672836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29</a:t>
            </a:fld>
            <a:endParaRPr lang="en-US"/>
          </a:p>
        </p:txBody>
      </p:sp>
      <p:sp>
        <p:nvSpPr>
          <p:cNvPr id="4" name="Freeform 3"/>
          <p:cNvSpPr>
            <a:spLocks/>
          </p:cNvSpPr>
          <p:nvPr/>
        </p:nvSpPr>
        <p:spPr bwMode="auto">
          <a:xfrm>
            <a:off x="6945228" y="2759142"/>
            <a:ext cx="4206042" cy="3481370"/>
          </a:xfrm>
          <a:custGeom>
            <a:avLst/>
            <a:gdLst>
              <a:gd name="T0" fmla="*/ 328 w 410"/>
              <a:gd name="T1" fmla="*/ 319 h 339"/>
              <a:gd name="T2" fmla="*/ 340 w 410"/>
              <a:gd name="T3" fmla="*/ 286 h 339"/>
              <a:gd name="T4" fmla="*/ 359 w 410"/>
              <a:gd name="T5" fmla="*/ 222 h 339"/>
              <a:gd name="T6" fmla="*/ 348 w 410"/>
              <a:gd name="T7" fmla="*/ 204 h 339"/>
              <a:gd name="T8" fmla="*/ 346 w 410"/>
              <a:gd name="T9" fmla="*/ 188 h 339"/>
              <a:gd name="T10" fmla="*/ 372 w 410"/>
              <a:gd name="T11" fmla="*/ 162 h 339"/>
              <a:gd name="T12" fmla="*/ 407 w 410"/>
              <a:gd name="T13" fmla="*/ 129 h 339"/>
              <a:gd name="T14" fmla="*/ 394 w 410"/>
              <a:gd name="T15" fmla="*/ 105 h 339"/>
              <a:gd name="T16" fmla="*/ 287 w 410"/>
              <a:gd name="T17" fmla="*/ 82 h 339"/>
              <a:gd name="T18" fmla="*/ 207 w 410"/>
              <a:gd name="T19" fmla="*/ 62 h 339"/>
              <a:gd name="T20" fmla="*/ 173 w 410"/>
              <a:gd name="T21" fmla="*/ 53 h 339"/>
              <a:gd name="T22" fmla="*/ 160 w 410"/>
              <a:gd name="T23" fmla="*/ 52 h 339"/>
              <a:gd name="T24" fmla="*/ 158 w 410"/>
              <a:gd name="T25" fmla="*/ 51 h 339"/>
              <a:gd name="T26" fmla="*/ 156 w 410"/>
              <a:gd name="T27" fmla="*/ 51 h 339"/>
              <a:gd name="T28" fmla="*/ 154 w 410"/>
              <a:gd name="T29" fmla="*/ 50 h 339"/>
              <a:gd name="T30" fmla="*/ 152 w 410"/>
              <a:gd name="T31" fmla="*/ 49 h 339"/>
              <a:gd name="T32" fmla="*/ 150 w 410"/>
              <a:gd name="T33" fmla="*/ 48 h 339"/>
              <a:gd name="T34" fmla="*/ 148 w 410"/>
              <a:gd name="T35" fmla="*/ 46 h 339"/>
              <a:gd name="T36" fmla="*/ 146 w 410"/>
              <a:gd name="T37" fmla="*/ 45 h 339"/>
              <a:gd name="T38" fmla="*/ 144 w 410"/>
              <a:gd name="T39" fmla="*/ 43 h 339"/>
              <a:gd name="T40" fmla="*/ 142 w 410"/>
              <a:gd name="T41" fmla="*/ 41 h 339"/>
              <a:gd name="T42" fmla="*/ 141 w 410"/>
              <a:gd name="T43" fmla="*/ 39 h 339"/>
              <a:gd name="T44" fmla="*/ 139 w 410"/>
              <a:gd name="T45" fmla="*/ 37 h 339"/>
              <a:gd name="T46" fmla="*/ 138 w 410"/>
              <a:gd name="T47" fmla="*/ 34 h 339"/>
              <a:gd name="T48" fmla="*/ 137 w 410"/>
              <a:gd name="T49" fmla="*/ 31 h 339"/>
              <a:gd name="T50" fmla="*/ 136 w 410"/>
              <a:gd name="T51" fmla="*/ 28 h 339"/>
              <a:gd name="T52" fmla="*/ 136 w 410"/>
              <a:gd name="T53" fmla="*/ 25 h 339"/>
              <a:gd name="T54" fmla="*/ 124 w 410"/>
              <a:gd name="T55" fmla="*/ 3 h 339"/>
              <a:gd name="T56" fmla="*/ 106 w 410"/>
              <a:gd name="T57" fmla="*/ 2 h 339"/>
              <a:gd name="T58" fmla="*/ 39 w 410"/>
              <a:gd name="T59" fmla="*/ 145 h 339"/>
              <a:gd name="T60" fmla="*/ 16 w 410"/>
              <a:gd name="T61" fmla="*/ 169 h 339"/>
              <a:gd name="T62" fmla="*/ 10 w 410"/>
              <a:gd name="T63" fmla="*/ 187 h 339"/>
              <a:gd name="T64" fmla="*/ 12 w 410"/>
              <a:gd name="T65" fmla="*/ 200 h 339"/>
              <a:gd name="T66" fmla="*/ 7 w 410"/>
              <a:gd name="T67" fmla="*/ 207 h 339"/>
              <a:gd name="T68" fmla="*/ 0 w 410"/>
              <a:gd name="T69" fmla="*/ 2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0" h="339">
                <a:moveTo>
                  <a:pt x="324" y="339"/>
                </a:moveTo>
                <a:cubicBezTo>
                  <a:pt x="325" y="333"/>
                  <a:pt x="326" y="323"/>
                  <a:pt x="328" y="319"/>
                </a:cubicBezTo>
                <a:cubicBezTo>
                  <a:pt x="329" y="317"/>
                  <a:pt x="329" y="317"/>
                  <a:pt x="329" y="317"/>
                </a:cubicBezTo>
                <a:cubicBezTo>
                  <a:pt x="331" y="311"/>
                  <a:pt x="336" y="298"/>
                  <a:pt x="340" y="286"/>
                </a:cubicBezTo>
                <a:cubicBezTo>
                  <a:pt x="340" y="284"/>
                  <a:pt x="340" y="282"/>
                  <a:pt x="341" y="281"/>
                </a:cubicBezTo>
                <a:cubicBezTo>
                  <a:pt x="344" y="265"/>
                  <a:pt x="353" y="232"/>
                  <a:pt x="359" y="222"/>
                </a:cubicBezTo>
                <a:cubicBezTo>
                  <a:pt x="361" y="218"/>
                  <a:pt x="361" y="215"/>
                  <a:pt x="361" y="213"/>
                </a:cubicBezTo>
                <a:cubicBezTo>
                  <a:pt x="358" y="212"/>
                  <a:pt x="351" y="210"/>
                  <a:pt x="348" y="204"/>
                </a:cubicBezTo>
                <a:cubicBezTo>
                  <a:pt x="347" y="203"/>
                  <a:pt x="347" y="203"/>
                  <a:pt x="346" y="202"/>
                </a:cubicBezTo>
                <a:cubicBezTo>
                  <a:pt x="343" y="196"/>
                  <a:pt x="345" y="192"/>
                  <a:pt x="346" y="188"/>
                </a:cubicBezTo>
                <a:cubicBezTo>
                  <a:pt x="346" y="187"/>
                  <a:pt x="347" y="186"/>
                  <a:pt x="347" y="185"/>
                </a:cubicBezTo>
                <a:cubicBezTo>
                  <a:pt x="349" y="177"/>
                  <a:pt x="357" y="171"/>
                  <a:pt x="372" y="162"/>
                </a:cubicBezTo>
                <a:cubicBezTo>
                  <a:pt x="375" y="160"/>
                  <a:pt x="375" y="160"/>
                  <a:pt x="375" y="160"/>
                </a:cubicBezTo>
                <a:cubicBezTo>
                  <a:pt x="385" y="153"/>
                  <a:pt x="395" y="147"/>
                  <a:pt x="407" y="129"/>
                </a:cubicBezTo>
                <a:cubicBezTo>
                  <a:pt x="410" y="124"/>
                  <a:pt x="410" y="121"/>
                  <a:pt x="410" y="120"/>
                </a:cubicBezTo>
                <a:cubicBezTo>
                  <a:pt x="408" y="113"/>
                  <a:pt x="398" y="107"/>
                  <a:pt x="394" y="105"/>
                </a:cubicBezTo>
                <a:cubicBezTo>
                  <a:pt x="390" y="104"/>
                  <a:pt x="328" y="86"/>
                  <a:pt x="291" y="83"/>
                </a:cubicBezTo>
                <a:cubicBezTo>
                  <a:pt x="289" y="82"/>
                  <a:pt x="288" y="82"/>
                  <a:pt x="287" y="82"/>
                </a:cubicBezTo>
                <a:cubicBezTo>
                  <a:pt x="284" y="82"/>
                  <a:pt x="282" y="82"/>
                  <a:pt x="280" y="82"/>
                </a:cubicBezTo>
                <a:cubicBezTo>
                  <a:pt x="244" y="82"/>
                  <a:pt x="228" y="78"/>
                  <a:pt x="207" y="62"/>
                </a:cubicBezTo>
                <a:cubicBezTo>
                  <a:pt x="197" y="54"/>
                  <a:pt x="187" y="53"/>
                  <a:pt x="179" y="53"/>
                </a:cubicBezTo>
                <a:cubicBezTo>
                  <a:pt x="177" y="53"/>
                  <a:pt x="175" y="53"/>
                  <a:pt x="173" y="53"/>
                </a:cubicBezTo>
                <a:cubicBezTo>
                  <a:pt x="171" y="53"/>
                  <a:pt x="169" y="53"/>
                  <a:pt x="168" y="53"/>
                </a:cubicBezTo>
                <a:cubicBezTo>
                  <a:pt x="164" y="53"/>
                  <a:pt x="162" y="53"/>
                  <a:pt x="160" y="52"/>
                </a:cubicBezTo>
                <a:cubicBezTo>
                  <a:pt x="160" y="52"/>
                  <a:pt x="159" y="52"/>
                  <a:pt x="159" y="52"/>
                </a:cubicBezTo>
                <a:cubicBezTo>
                  <a:pt x="159" y="52"/>
                  <a:pt x="158" y="52"/>
                  <a:pt x="158" y="51"/>
                </a:cubicBezTo>
                <a:cubicBezTo>
                  <a:pt x="158" y="51"/>
                  <a:pt x="157" y="51"/>
                  <a:pt x="157" y="51"/>
                </a:cubicBezTo>
                <a:cubicBezTo>
                  <a:pt x="157" y="51"/>
                  <a:pt x="157" y="51"/>
                  <a:pt x="156" y="51"/>
                </a:cubicBezTo>
                <a:cubicBezTo>
                  <a:pt x="156" y="51"/>
                  <a:pt x="156" y="50"/>
                  <a:pt x="155" y="50"/>
                </a:cubicBezTo>
                <a:cubicBezTo>
                  <a:pt x="155" y="50"/>
                  <a:pt x="155" y="50"/>
                  <a:pt x="154" y="50"/>
                </a:cubicBezTo>
                <a:cubicBezTo>
                  <a:pt x="154" y="50"/>
                  <a:pt x="154" y="49"/>
                  <a:pt x="153" y="49"/>
                </a:cubicBezTo>
                <a:cubicBezTo>
                  <a:pt x="153" y="49"/>
                  <a:pt x="153" y="49"/>
                  <a:pt x="152" y="49"/>
                </a:cubicBezTo>
                <a:cubicBezTo>
                  <a:pt x="152" y="49"/>
                  <a:pt x="152" y="48"/>
                  <a:pt x="151" y="48"/>
                </a:cubicBezTo>
                <a:cubicBezTo>
                  <a:pt x="151" y="48"/>
                  <a:pt x="151" y="48"/>
                  <a:pt x="150" y="48"/>
                </a:cubicBezTo>
                <a:cubicBezTo>
                  <a:pt x="150" y="47"/>
                  <a:pt x="150" y="47"/>
                  <a:pt x="149" y="47"/>
                </a:cubicBezTo>
                <a:cubicBezTo>
                  <a:pt x="149" y="47"/>
                  <a:pt x="149" y="46"/>
                  <a:pt x="148" y="46"/>
                </a:cubicBezTo>
                <a:cubicBezTo>
                  <a:pt x="148" y="46"/>
                  <a:pt x="147" y="46"/>
                  <a:pt x="147" y="45"/>
                </a:cubicBezTo>
                <a:cubicBezTo>
                  <a:pt x="147" y="45"/>
                  <a:pt x="146" y="45"/>
                  <a:pt x="146" y="45"/>
                </a:cubicBezTo>
                <a:cubicBezTo>
                  <a:pt x="146" y="44"/>
                  <a:pt x="145" y="44"/>
                  <a:pt x="145" y="44"/>
                </a:cubicBezTo>
                <a:cubicBezTo>
                  <a:pt x="145" y="44"/>
                  <a:pt x="144" y="43"/>
                  <a:pt x="144" y="43"/>
                </a:cubicBezTo>
                <a:cubicBezTo>
                  <a:pt x="144" y="43"/>
                  <a:pt x="144" y="42"/>
                  <a:pt x="143" y="42"/>
                </a:cubicBezTo>
                <a:cubicBezTo>
                  <a:pt x="143" y="42"/>
                  <a:pt x="143" y="41"/>
                  <a:pt x="142" y="41"/>
                </a:cubicBezTo>
                <a:cubicBezTo>
                  <a:pt x="142" y="41"/>
                  <a:pt x="142" y="40"/>
                  <a:pt x="141" y="40"/>
                </a:cubicBezTo>
                <a:cubicBezTo>
                  <a:pt x="141" y="40"/>
                  <a:pt x="141" y="39"/>
                  <a:pt x="141" y="39"/>
                </a:cubicBezTo>
                <a:cubicBezTo>
                  <a:pt x="140" y="39"/>
                  <a:pt x="140" y="38"/>
                  <a:pt x="140" y="38"/>
                </a:cubicBezTo>
                <a:cubicBezTo>
                  <a:pt x="140" y="37"/>
                  <a:pt x="139" y="37"/>
                  <a:pt x="139" y="37"/>
                </a:cubicBezTo>
                <a:cubicBezTo>
                  <a:pt x="139" y="36"/>
                  <a:pt x="139" y="36"/>
                  <a:pt x="138" y="35"/>
                </a:cubicBezTo>
                <a:cubicBezTo>
                  <a:pt x="138" y="35"/>
                  <a:pt x="138" y="34"/>
                  <a:pt x="138" y="34"/>
                </a:cubicBezTo>
                <a:cubicBezTo>
                  <a:pt x="138" y="34"/>
                  <a:pt x="138" y="33"/>
                  <a:pt x="137" y="33"/>
                </a:cubicBezTo>
                <a:cubicBezTo>
                  <a:pt x="137" y="32"/>
                  <a:pt x="137" y="32"/>
                  <a:pt x="137" y="31"/>
                </a:cubicBezTo>
                <a:cubicBezTo>
                  <a:pt x="137" y="31"/>
                  <a:pt x="137" y="30"/>
                  <a:pt x="137" y="30"/>
                </a:cubicBezTo>
                <a:cubicBezTo>
                  <a:pt x="137" y="29"/>
                  <a:pt x="136" y="29"/>
                  <a:pt x="136" y="28"/>
                </a:cubicBezTo>
                <a:cubicBezTo>
                  <a:pt x="136" y="28"/>
                  <a:pt x="136" y="27"/>
                  <a:pt x="136" y="26"/>
                </a:cubicBezTo>
                <a:cubicBezTo>
                  <a:pt x="136" y="26"/>
                  <a:pt x="136" y="25"/>
                  <a:pt x="136" y="25"/>
                </a:cubicBezTo>
                <a:cubicBezTo>
                  <a:pt x="136" y="24"/>
                  <a:pt x="136" y="24"/>
                  <a:pt x="136" y="24"/>
                </a:cubicBezTo>
                <a:cubicBezTo>
                  <a:pt x="132" y="15"/>
                  <a:pt x="127" y="5"/>
                  <a:pt x="124" y="3"/>
                </a:cubicBezTo>
                <a:cubicBezTo>
                  <a:pt x="121" y="1"/>
                  <a:pt x="116" y="0"/>
                  <a:pt x="112" y="0"/>
                </a:cubicBezTo>
                <a:cubicBezTo>
                  <a:pt x="108" y="0"/>
                  <a:pt x="106" y="1"/>
                  <a:pt x="106" y="2"/>
                </a:cubicBezTo>
                <a:cubicBezTo>
                  <a:pt x="103" y="6"/>
                  <a:pt x="89" y="39"/>
                  <a:pt x="83" y="60"/>
                </a:cubicBezTo>
                <a:cubicBezTo>
                  <a:pt x="76" y="83"/>
                  <a:pt x="57" y="120"/>
                  <a:pt x="39" y="145"/>
                </a:cubicBezTo>
                <a:cubicBezTo>
                  <a:pt x="28" y="159"/>
                  <a:pt x="27" y="160"/>
                  <a:pt x="24" y="161"/>
                </a:cubicBezTo>
                <a:cubicBezTo>
                  <a:pt x="24" y="161"/>
                  <a:pt x="22" y="162"/>
                  <a:pt x="16" y="169"/>
                </a:cubicBezTo>
                <a:cubicBezTo>
                  <a:pt x="14" y="171"/>
                  <a:pt x="12" y="173"/>
                  <a:pt x="11" y="175"/>
                </a:cubicBezTo>
                <a:cubicBezTo>
                  <a:pt x="12" y="178"/>
                  <a:pt x="11" y="182"/>
                  <a:pt x="10" y="187"/>
                </a:cubicBezTo>
                <a:cubicBezTo>
                  <a:pt x="8" y="195"/>
                  <a:pt x="9" y="197"/>
                  <a:pt x="9" y="198"/>
                </a:cubicBezTo>
                <a:cubicBezTo>
                  <a:pt x="12" y="200"/>
                  <a:pt x="12" y="200"/>
                  <a:pt x="12" y="200"/>
                </a:cubicBezTo>
                <a:cubicBezTo>
                  <a:pt x="10" y="207"/>
                  <a:pt x="10" y="207"/>
                  <a:pt x="10" y="207"/>
                </a:cubicBezTo>
                <a:cubicBezTo>
                  <a:pt x="7" y="207"/>
                  <a:pt x="7" y="207"/>
                  <a:pt x="7" y="207"/>
                </a:cubicBezTo>
                <a:cubicBezTo>
                  <a:pt x="6" y="207"/>
                  <a:pt x="6" y="207"/>
                  <a:pt x="6" y="207"/>
                </a:cubicBezTo>
                <a:cubicBezTo>
                  <a:pt x="4" y="211"/>
                  <a:pt x="2" y="223"/>
                  <a:pt x="0" y="237"/>
                </a:cubicBezTo>
                <a:lnTo>
                  <a:pt x="324" y="339"/>
                </a:ln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5" name="Rectangle 4"/>
          <p:cNvSpPr/>
          <p:nvPr/>
        </p:nvSpPr>
        <p:spPr>
          <a:xfrm>
            <a:off x="11563088" y="3016850"/>
            <a:ext cx="6477262" cy="3420936"/>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Oregon province</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
        <p:nvSpPr>
          <p:cNvPr id="18" name="TextBox 17"/>
          <p:cNvSpPr txBox="1"/>
          <p:nvPr/>
        </p:nvSpPr>
        <p:spPr>
          <a:xfrm>
            <a:off x="7594429" y="3668565"/>
            <a:ext cx="2882520" cy="1754326"/>
          </a:xfrm>
          <a:prstGeom prst="rect">
            <a:avLst/>
          </a:prstGeom>
          <a:noFill/>
        </p:spPr>
        <p:txBody>
          <a:bodyPr wrap="none" rtlCol="0">
            <a:spAutoFit/>
          </a:bodyPr>
          <a:lstStyle/>
          <a:p>
            <a:r>
              <a:rPr lang="en-US" sz="10800">
                <a:solidFill>
                  <a:srgbClr val="FFFFFF"/>
                </a:solidFill>
              </a:rPr>
              <a:t>86%</a:t>
            </a:r>
          </a:p>
        </p:txBody>
      </p:sp>
      <p:sp>
        <p:nvSpPr>
          <p:cNvPr id="20" name="Rectangle 19"/>
          <p:cNvSpPr/>
          <p:nvPr/>
        </p:nvSpPr>
        <p:spPr>
          <a:xfrm>
            <a:off x="5361313" y="7507230"/>
            <a:ext cx="1877438" cy="2123658"/>
          </a:xfrm>
          <a:prstGeom prst="rect">
            <a:avLst/>
          </a:prstGeom>
        </p:spPr>
        <p:txBody>
          <a:bodyPr wrap="none">
            <a:spAutoFit/>
          </a:bodyPr>
          <a:lstStyle/>
          <a:p>
            <a:r>
              <a:rPr lang="en-US" sz="13200">
                <a:solidFill>
                  <a:schemeClr val="accent2"/>
                </a:solidFill>
                <a:latin typeface="dt-people-06" panose="02000509000000000000" pitchFamily="49" charset="0"/>
                <a:cs typeface="Arial" panose="020B0604020202020204" pitchFamily="34" charset="0"/>
              </a:rPr>
              <a:t>L</a:t>
            </a:r>
            <a:endParaRPr lang="en-US" sz="13200"/>
          </a:p>
        </p:txBody>
      </p:sp>
      <p:sp>
        <p:nvSpPr>
          <p:cNvPr id="21" name="TextBox 20"/>
          <p:cNvSpPr txBox="1"/>
          <p:nvPr/>
        </p:nvSpPr>
        <p:spPr>
          <a:xfrm>
            <a:off x="7160429" y="7162545"/>
            <a:ext cx="1984840" cy="1200330"/>
          </a:xfrm>
          <a:prstGeom prst="rect">
            <a:avLst/>
          </a:prstGeom>
          <a:noFill/>
        </p:spPr>
        <p:txBody>
          <a:bodyPr wrap="none" rtlCol="0">
            <a:spAutoFit/>
          </a:bodyPr>
          <a:lstStyle/>
          <a:p>
            <a:r>
              <a:rPr lang="en-US" sz="7200"/>
              <a:t>45%</a:t>
            </a:r>
          </a:p>
        </p:txBody>
      </p:sp>
      <p:sp>
        <p:nvSpPr>
          <p:cNvPr id="22" name="Rectangle 21"/>
          <p:cNvSpPr/>
          <p:nvPr/>
        </p:nvSpPr>
        <p:spPr>
          <a:xfrm>
            <a:off x="7160430" y="8340419"/>
            <a:ext cx="4218896" cy="830997"/>
          </a:xfrm>
          <a:prstGeom prst="rect">
            <a:avLst/>
          </a:prstGeom>
        </p:spPr>
        <p:txBody>
          <a:bodyPr wrap="square">
            <a:spAutoFit/>
          </a:bodyPr>
          <a:lstStyle/>
          <a:p>
            <a:r>
              <a:rPr lang="en-US" sz="2400"/>
              <a:t>Lorem ipsum dolor sit amet, consectetur adipiscing elit</a:t>
            </a:r>
          </a:p>
        </p:txBody>
      </p:sp>
      <p:sp>
        <p:nvSpPr>
          <p:cNvPr id="24" name="Rectangle 23"/>
          <p:cNvSpPr/>
          <p:nvPr/>
        </p:nvSpPr>
        <p:spPr>
          <a:xfrm>
            <a:off x="12066071" y="7507230"/>
            <a:ext cx="1877438" cy="2123658"/>
          </a:xfrm>
          <a:prstGeom prst="rect">
            <a:avLst/>
          </a:prstGeom>
        </p:spPr>
        <p:txBody>
          <a:bodyPr wrap="none">
            <a:spAutoFit/>
          </a:bodyPr>
          <a:lstStyle/>
          <a:p>
            <a:r>
              <a:rPr lang="en-US" sz="13200">
                <a:solidFill>
                  <a:schemeClr val="accent1"/>
                </a:solidFill>
                <a:latin typeface="dt-people-04" panose="02000509000000000000" pitchFamily="49" charset="0"/>
                <a:cs typeface="Arial" panose="020B0604020202020204" pitchFamily="34" charset="0"/>
              </a:rPr>
              <a:t>U</a:t>
            </a:r>
            <a:endParaRPr lang="en-US" sz="13200"/>
          </a:p>
        </p:txBody>
      </p:sp>
      <p:sp>
        <p:nvSpPr>
          <p:cNvPr id="25" name="TextBox 24"/>
          <p:cNvSpPr txBox="1"/>
          <p:nvPr/>
        </p:nvSpPr>
        <p:spPr>
          <a:xfrm>
            <a:off x="13865187" y="7162545"/>
            <a:ext cx="1984840" cy="1200330"/>
          </a:xfrm>
          <a:prstGeom prst="rect">
            <a:avLst/>
          </a:prstGeom>
          <a:noFill/>
        </p:spPr>
        <p:txBody>
          <a:bodyPr wrap="none" rtlCol="0">
            <a:spAutoFit/>
          </a:bodyPr>
          <a:lstStyle/>
          <a:p>
            <a:r>
              <a:rPr lang="en-US" sz="7200"/>
              <a:t>55%</a:t>
            </a:r>
          </a:p>
        </p:txBody>
      </p:sp>
      <p:sp>
        <p:nvSpPr>
          <p:cNvPr id="26" name="Rectangle 25"/>
          <p:cNvSpPr/>
          <p:nvPr/>
        </p:nvSpPr>
        <p:spPr>
          <a:xfrm>
            <a:off x="13865188" y="8340419"/>
            <a:ext cx="4346612" cy="830997"/>
          </a:xfrm>
          <a:prstGeom prst="rect">
            <a:avLst/>
          </a:prstGeom>
        </p:spPr>
        <p:txBody>
          <a:bodyPr wrap="square">
            <a:spAutoFit/>
          </a:bodyPr>
          <a:lstStyle/>
          <a:p>
            <a:r>
              <a:rPr lang="en-US" sz="2400"/>
              <a:t>Lorem ipsum dolor sit amet, consectetur adipiscing elit</a:t>
            </a:r>
          </a:p>
        </p:txBody>
      </p:sp>
    </p:spTree>
    <p:extLst>
      <p:ext uri="{BB962C8B-B14F-4D97-AF65-F5344CB8AC3E}">
        <p14:creationId xmlns:p14="http://schemas.microsoft.com/office/powerpoint/2010/main" val="25258338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51"/>
          <p:cNvSpPr>
            <a:spLocks/>
          </p:cNvSpPr>
          <p:nvPr/>
        </p:nvSpPr>
        <p:spPr bwMode="auto">
          <a:xfrm rot="5400000">
            <a:off x="9004262" y="5187269"/>
            <a:ext cx="6367475" cy="10317515"/>
          </a:xfrm>
          <a:custGeom>
            <a:avLst/>
            <a:gdLst>
              <a:gd name="T0" fmla="*/ 373 w 398"/>
              <a:gd name="T1" fmla="*/ 373 h 647"/>
              <a:gd name="T2" fmla="*/ 118 w 398"/>
              <a:gd name="T3" fmla="*/ 627 h 647"/>
              <a:gd name="T4" fmla="*/ 72 w 398"/>
              <a:gd name="T5" fmla="*/ 647 h 647"/>
              <a:gd name="T6" fmla="*/ 25 w 398"/>
              <a:gd name="T7" fmla="*/ 627 h 647"/>
              <a:gd name="T8" fmla="*/ 25 w 398"/>
              <a:gd name="T9" fmla="*/ 535 h 647"/>
              <a:gd name="T10" fmla="*/ 233 w 398"/>
              <a:gd name="T11" fmla="*/ 327 h 647"/>
              <a:gd name="T12" fmla="*/ 25 w 398"/>
              <a:gd name="T13" fmla="*/ 119 h 647"/>
              <a:gd name="T14" fmla="*/ 25 w 398"/>
              <a:gd name="T15" fmla="*/ 26 h 647"/>
              <a:gd name="T16" fmla="*/ 118 w 398"/>
              <a:gd name="T17" fmla="*/ 26 h 647"/>
              <a:gd name="T18" fmla="*/ 373 w 398"/>
              <a:gd name="T19" fmla="*/ 280 h 647"/>
              <a:gd name="T20" fmla="*/ 373 w 398"/>
              <a:gd name="T21" fmla="*/ 37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647">
                <a:moveTo>
                  <a:pt x="373" y="373"/>
                </a:moveTo>
                <a:cubicBezTo>
                  <a:pt x="118" y="627"/>
                  <a:pt x="118" y="627"/>
                  <a:pt x="118" y="627"/>
                </a:cubicBezTo>
                <a:cubicBezTo>
                  <a:pt x="105" y="640"/>
                  <a:pt x="89" y="647"/>
                  <a:pt x="72" y="647"/>
                </a:cubicBezTo>
                <a:cubicBezTo>
                  <a:pt x="55" y="647"/>
                  <a:pt x="38" y="640"/>
                  <a:pt x="25" y="627"/>
                </a:cubicBezTo>
                <a:cubicBezTo>
                  <a:pt x="0" y="602"/>
                  <a:pt x="0" y="560"/>
                  <a:pt x="25" y="535"/>
                </a:cubicBezTo>
                <a:cubicBezTo>
                  <a:pt x="233" y="327"/>
                  <a:pt x="233" y="327"/>
                  <a:pt x="233" y="327"/>
                </a:cubicBezTo>
                <a:cubicBezTo>
                  <a:pt x="25" y="119"/>
                  <a:pt x="25" y="119"/>
                  <a:pt x="25" y="119"/>
                </a:cubicBezTo>
                <a:cubicBezTo>
                  <a:pt x="0" y="93"/>
                  <a:pt x="0" y="51"/>
                  <a:pt x="25" y="26"/>
                </a:cubicBezTo>
                <a:cubicBezTo>
                  <a:pt x="51" y="0"/>
                  <a:pt x="93" y="0"/>
                  <a:pt x="118" y="26"/>
                </a:cubicBezTo>
                <a:cubicBezTo>
                  <a:pt x="373" y="280"/>
                  <a:pt x="373" y="280"/>
                  <a:pt x="373" y="280"/>
                </a:cubicBezTo>
                <a:cubicBezTo>
                  <a:pt x="398" y="306"/>
                  <a:pt x="398" y="347"/>
                  <a:pt x="373" y="373"/>
                </a:cubicBezTo>
                <a:close/>
              </a:path>
            </a:pathLst>
          </a:custGeom>
          <a:solidFill>
            <a:schemeClr val="accent1"/>
          </a:solidFill>
          <a:ln>
            <a:noFill/>
          </a:ln>
          <a:effectLst>
            <a:outerShdw blurRad="622300" dist="381000" dir="27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Title 1"/>
          <p:cNvSpPr txBox="1">
            <a:spLocks/>
          </p:cNvSpPr>
          <p:nvPr/>
        </p:nvSpPr>
        <p:spPr>
          <a:xfrm>
            <a:off x="7672545" y="1270881"/>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Our Creative Team</a:t>
            </a:r>
          </a:p>
          <a:p>
            <a:pPr algn="ctr"/>
            <a:r>
              <a:rPr lang="en-US" sz="3200">
                <a:latin typeface="+mn-lt"/>
              </a:rPr>
              <a:t>Create great subtitle is in here</a:t>
            </a:r>
            <a:endParaRPr lang="en-US" sz="6400">
              <a:latin typeface="+mn-lt"/>
            </a:endParaRPr>
          </a:p>
        </p:txBody>
      </p:sp>
      <p:sp>
        <p:nvSpPr>
          <p:cNvPr id="7" name="Rectangle: Rounded Corners 80"/>
          <p:cNvSpPr/>
          <p:nvPr/>
        </p:nvSpPr>
        <p:spPr>
          <a:xfrm>
            <a:off x="11503691" y="275916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Round Same Side Corner Rectangle 10"/>
          <p:cNvSpPr/>
          <p:nvPr/>
        </p:nvSpPr>
        <p:spPr>
          <a:xfrm flipV="1">
            <a:off x="5931765"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6282456"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14" name="Rounded Rectangle 13"/>
          <p:cNvSpPr/>
          <p:nvPr/>
        </p:nvSpPr>
        <p:spPr>
          <a:xfrm>
            <a:off x="6844432"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15" name="Rounded Rectangle 14"/>
          <p:cNvSpPr/>
          <p:nvPr/>
        </p:nvSpPr>
        <p:spPr>
          <a:xfrm>
            <a:off x="7406408"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16" name="Rounded Rectangle 15"/>
          <p:cNvSpPr/>
          <p:nvPr/>
        </p:nvSpPr>
        <p:spPr>
          <a:xfrm>
            <a:off x="7968384"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18" name="Rounded Rectangle 17"/>
          <p:cNvSpPr/>
          <p:nvPr/>
        </p:nvSpPr>
        <p:spPr>
          <a:xfrm>
            <a:off x="8530360"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19" name="Rounded Rectangle 18"/>
          <p:cNvSpPr/>
          <p:nvPr/>
        </p:nvSpPr>
        <p:spPr>
          <a:xfrm>
            <a:off x="9092336"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20" name="Rectangle 19"/>
          <p:cNvSpPr/>
          <p:nvPr/>
        </p:nvSpPr>
        <p:spPr>
          <a:xfrm>
            <a:off x="6282456" y="8301237"/>
            <a:ext cx="3413113" cy="812979"/>
          </a:xfrm>
          <a:prstGeom prst="rect">
            <a:avLst/>
          </a:prstGeom>
        </p:spPr>
        <p:txBody>
          <a:bodyPr wrap="square">
            <a:spAutoFit/>
          </a:bodyPr>
          <a:lstStyle/>
          <a:p>
            <a:pPr algn="ctr">
              <a:lnSpc>
                <a:spcPts val="2400"/>
              </a:lnSpc>
              <a:spcBef>
                <a:spcPts val="800"/>
              </a:spcBef>
            </a:pPr>
            <a:r>
              <a:rPr lang="en-US" sz="3600" dirty="0">
                <a:solidFill>
                  <a:srgbClr val="252944"/>
                </a:solidFill>
                <a:ea typeface="Roboto Thin" charset="0"/>
                <a:cs typeface="Roboto Thin" charset="0"/>
              </a:rPr>
              <a:t>Jane Marta</a:t>
            </a:r>
          </a:p>
          <a:p>
            <a:pPr algn="ctr">
              <a:lnSpc>
                <a:spcPts val="2400"/>
              </a:lnSpc>
              <a:spcBef>
                <a:spcPts val="800"/>
              </a:spcBef>
            </a:pPr>
            <a:r>
              <a:rPr lang="en-US" sz="2400" dirty="0">
                <a:solidFill>
                  <a:srgbClr val="252944"/>
                </a:solidFill>
                <a:ea typeface="Roboto Thin" charset="0"/>
                <a:cs typeface="Roboto Thin" charset="0"/>
              </a:rPr>
              <a:t>Art Director</a:t>
            </a:r>
          </a:p>
        </p:txBody>
      </p:sp>
      <p:sp>
        <p:nvSpPr>
          <p:cNvPr id="22" name="Round Same Side Corner Rectangle 21"/>
          <p:cNvSpPr/>
          <p:nvPr/>
        </p:nvSpPr>
        <p:spPr>
          <a:xfrm flipV="1">
            <a:off x="10340107"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ounded Rectangle 22"/>
          <p:cNvSpPr/>
          <p:nvPr/>
        </p:nvSpPr>
        <p:spPr>
          <a:xfrm>
            <a:off x="10690798"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24" name="Rounded Rectangle 23"/>
          <p:cNvSpPr/>
          <p:nvPr/>
        </p:nvSpPr>
        <p:spPr>
          <a:xfrm>
            <a:off x="11252774"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25" name="Rounded Rectangle 24"/>
          <p:cNvSpPr/>
          <p:nvPr/>
        </p:nvSpPr>
        <p:spPr>
          <a:xfrm>
            <a:off x="11814750"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26" name="Rounded Rectangle 25"/>
          <p:cNvSpPr/>
          <p:nvPr/>
        </p:nvSpPr>
        <p:spPr>
          <a:xfrm>
            <a:off x="12376726"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27" name="Rounded Rectangle 26"/>
          <p:cNvSpPr/>
          <p:nvPr/>
        </p:nvSpPr>
        <p:spPr>
          <a:xfrm>
            <a:off x="12938702"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28" name="Rounded Rectangle 27"/>
          <p:cNvSpPr/>
          <p:nvPr/>
        </p:nvSpPr>
        <p:spPr>
          <a:xfrm>
            <a:off x="13500678"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29" name="Rectangle 28"/>
          <p:cNvSpPr/>
          <p:nvPr/>
        </p:nvSpPr>
        <p:spPr>
          <a:xfrm>
            <a:off x="10690798" y="8301237"/>
            <a:ext cx="3413113" cy="810478"/>
          </a:xfrm>
          <a:prstGeom prst="rect">
            <a:avLst/>
          </a:prstGeom>
        </p:spPr>
        <p:txBody>
          <a:bodyPr wrap="square">
            <a:spAutoFit/>
          </a:bodyPr>
          <a:lstStyle/>
          <a:p>
            <a:pPr algn="ctr">
              <a:lnSpc>
                <a:spcPts val="2400"/>
              </a:lnSpc>
              <a:spcBef>
                <a:spcPts val="800"/>
              </a:spcBef>
            </a:pPr>
            <a:r>
              <a:rPr lang="en-US" sz="3600">
                <a:solidFill>
                  <a:srgbClr val="252944"/>
                </a:solidFill>
                <a:ea typeface="Roboto Thin" charset="0"/>
                <a:cs typeface="Roboto Thin" charset="0"/>
              </a:rPr>
              <a:t>Michelle Dior</a:t>
            </a:r>
          </a:p>
          <a:p>
            <a:pPr algn="ctr">
              <a:lnSpc>
                <a:spcPts val="2400"/>
              </a:lnSpc>
              <a:spcBef>
                <a:spcPts val="800"/>
              </a:spcBef>
            </a:pPr>
            <a:r>
              <a:rPr lang="en-US" sz="2400">
                <a:solidFill>
                  <a:srgbClr val="252944"/>
                </a:solidFill>
                <a:ea typeface="Roboto Thin" charset="0"/>
                <a:cs typeface="Roboto Thin" charset="0"/>
              </a:rPr>
              <a:t>Co-Founder</a:t>
            </a:r>
          </a:p>
        </p:txBody>
      </p:sp>
      <p:sp>
        <p:nvSpPr>
          <p:cNvPr id="31" name="Round Same Side Corner Rectangle 30"/>
          <p:cNvSpPr/>
          <p:nvPr/>
        </p:nvSpPr>
        <p:spPr>
          <a:xfrm flipV="1">
            <a:off x="14748450"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ounded Rectangle 31"/>
          <p:cNvSpPr/>
          <p:nvPr/>
        </p:nvSpPr>
        <p:spPr>
          <a:xfrm>
            <a:off x="15099141"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33" name="Rounded Rectangle 32"/>
          <p:cNvSpPr/>
          <p:nvPr/>
        </p:nvSpPr>
        <p:spPr>
          <a:xfrm>
            <a:off x="15661117"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34" name="Rounded Rectangle 33"/>
          <p:cNvSpPr/>
          <p:nvPr/>
        </p:nvSpPr>
        <p:spPr>
          <a:xfrm>
            <a:off x="16223093"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35" name="Rounded Rectangle 34"/>
          <p:cNvSpPr/>
          <p:nvPr/>
        </p:nvSpPr>
        <p:spPr>
          <a:xfrm>
            <a:off x="16785069"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36" name="Rounded Rectangle 35"/>
          <p:cNvSpPr/>
          <p:nvPr/>
        </p:nvSpPr>
        <p:spPr>
          <a:xfrm>
            <a:off x="17347045"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37" name="Rounded Rectangle 36"/>
          <p:cNvSpPr/>
          <p:nvPr/>
        </p:nvSpPr>
        <p:spPr>
          <a:xfrm>
            <a:off x="17909021"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38" name="Rectangle 37"/>
          <p:cNvSpPr/>
          <p:nvPr/>
        </p:nvSpPr>
        <p:spPr>
          <a:xfrm>
            <a:off x="15099141" y="8301237"/>
            <a:ext cx="3413113" cy="810478"/>
          </a:xfrm>
          <a:prstGeom prst="rect">
            <a:avLst/>
          </a:prstGeom>
        </p:spPr>
        <p:txBody>
          <a:bodyPr wrap="square">
            <a:spAutoFit/>
          </a:bodyPr>
          <a:lstStyle/>
          <a:p>
            <a:pPr algn="ctr">
              <a:lnSpc>
                <a:spcPts val="2400"/>
              </a:lnSpc>
              <a:spcBef>
                <a:spcPts val="800"/>
              </a:spcBef>
            </a:pPr>
            <a:r>
              <a:rPr lang="en-US" sz="3600">
                <a:solidFill>
                  <a:srgbClr val="252944"/>
                </a:solidFill>
                <a:ea typeface="Roboto Thin" charset="0"/>
                <a:cs typeface="Roboto Thin" charset="0"/>
              </a:rPr>
              <a:t>Connor John</a:t>
            </a:r>
          </a:p>
          <a:p>
            <a:pPr algn="ctr">
              <a:lnSpc>
                <a:spcPts val="2400"/>
              </a:lnSpc>
              <a:spcBef>
                <a:spcPts val="800"/>
              </a:spcBef>
            </a:pPr>
            <a:r>
              <a:rPr lang="en-US" sz="2400">
                <a:solidFill>
                  <a:srgbClr val="252944"/>
                </a:solidFill>
                <a:ea typeface="Roboto Thin" charset="0"/>
                <a:cs typeface="Roboto Thin" charset="0"/>
              </a:rPr>
              <a:t>Online Advisor</a:t>
            </a:r>
          </a:p>
        </p:txBody>
      </p:sp>
      <p:sp>
        <p:nvSpPr>
          <p:cNvPr id="2" name="Picture Placeholder 1"/>
          <p:cNvSpPr>
            <a:spLocks noGrp="1"/>
          </p:cNvSpPr>
          <p:nvPr>
            <p:ph type="pic" sz="quarter" idx="20"/>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22"/>
          </p:nvPr>
        </p:nvSpPr>
        <p:spPr/>
      </p:sp>
    </p:spTree>
    <p:extLst>
      <p:ext uri="{BB962C8B-B14F-4D97-AF65-F5344CB8AC3E}">
        <p14:creationId xmlns:p14="http://schemas.microsoft.com/office/powerpoint/2010/main" val="3957916470"/>
      </p:ext>
    </p:extLst>
  </p:cSld>
  <p:clrMapOvr>
    <a:masterClrMapping/>
  </p:clrMapOvr>
  <p:transition spd="slow">
    <p:push dir="u"/>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13"/>
          <p:cNvSpPr>
            <a:spLocks/>
          </p:cNvSpPr>
          <p:nvPr/>
        </p:nvSpPr>
        <p:spPr bwMode="auto">
          <a:xfrm>
            <a:off x="6912195" y="2162125"/>
            <a:ext cx="3656060" cy="5753156"/>
          </a:xfrm>
          <a:custGeom>
            <a:avLst/>
            <a:gdLst>
              <a:gd name="T0" fmla="*/ 271 w 336"/>
              <a:gd name="T1" fmla="*/ 333 h 529"/>
              <a:gd name="T2" fmla="*/ 272 w 336"/>
              <a:gd name="T3" fmla="*/ 320 h 529"/>
              <a:gd name="T4" fmla="*/ 280 w 336"/>
              <a:gd name="T5" fmla="*/ 262 h 529"/>
              <a:gd name="T6" fmla="*/ 291 w 336"/>
              <a:gd name="T7" fmla="*/ 239 h 529"/>
              <a:gd name="T8" fmla="*/ 292 w 336"/>
              <a:gd name="T9" fmla="*/ 237 h 529"/>
              <a:gd name="T10" fmla="*/ 294 w 336"/>
              <a:gd name="T11" fmla="*/ 230 h 529"/>
              <a:gd name="T12" fmla="*/ 295 w 336"/>
              <a:gd name="T13" fmla="*/ 225 h 529"/>
              <a:gd name="T14" fmla="*/ 303 w 336"/>
              <a:gd name="T15" fmla="*/ 199 h 529"/>
              <a:gd name="T16" fmla="*/ 336 w 336"/>
              <a:gd name="T17" fmla="*/ 90 h 529"/>
              <a:gd name="T18" fmla="*/ 323 w 336"/>
              <a:gd name="T19" fmla="*/ 80 h 529"/>
              <a:gd name="T20" fmla="*/ 317 w 336"/>
              <a:gd name="T21" fmla="*/ 84 h 529"/>
              <a:gd name="T22" fmla="*/ 264 w 336"/>
              <a:gd name="T23" fmla="*/ 74 h 529"/>
              <a:gd name="T24" fmla="*/ 232 w 336"/>
              <a:gd name="T25" fmla="*/ 53 h 529"/>
              <a:gd name="T26" fmla="*/ 220 w 336"/>
              <a:gd name="T27" fmla="*/ 49 h 529"/>
              <a:gd name="T28" fmla="*/ 211 w 336"/>
              <a:gd name="T29" fmla="*/ 50 h 529"/>
              <a:gd name="T30" fmla="*/ 207 w 336"/>
              <a:gd name="T31" fmla="*/ 49 h 529"/>
              <a:gd name="T32" fmla="*/ 201 w 336"/>
              <a:gd name="T33" fmla="*/ 47 h 529"/>
              <a:gd name="T34" fmla="*/ 195 w 336"/>
              <a:gd name="T35" fmla="*/ 44 h 529"/>
              <a:gd name="T36" fmla="*/ 192 w 336"/>
              <a:gd name="T37" fmla="*/ 42 h 529"/>
              <a:gd name="T38" fmla="*/ 0 w 336"/>
              <a:gd name="T39" fmla="*/ 192 h 529"/>
              <a:gd name="T40" fmla="*/ 74 w 336"/>
              <a:gd name="T41" fmla="*/ 322 h 529"/>
              <a:gd name="T42" fmla="*/ 134 w 336"/>
              <a:gd name="T43" fmla="*/ 409 h 529"/>
              <a:gd name="T44" fmla="*/ 171 w 336"/>
              <a:gd name="T45" fmla="*/ 516 h 529"/>
              <a:gd name="T46" fmla="*/ 176 w 336"/>
              <a:gd name="T47" fmla="*/ 520 h 529"/>
              <a:gd name="T48" fmla="*/ 183 w 336"/>
              <a:gd name="T49" fmla="*/ 522 h 529"/>
              <a:gd name="T50" fmla="*/ 187 w 336"/>
              <a:gd name="T51" fmla="*/ 524 h 529"/>
              <a:gd name="T52" fmla="*/ 198 w 336"/>
              <a:gd name="T53" fmla="*/ 528 h 529"/>
              <a:gd name="T54" fmla="*/ 201 w 336"/>
              <a:gd name="T55" fmla="*/ 529 h 529"/>
              <a:gd name="T56" fmla="*/ 204 w 336"/>
              <a:gd name="T57" fmla="*/ 525 h 529"/>
              <a:gd name="T58" fmla="*/ 205 w 336"/>
              <a:gd name="T59" fmla="*/ 520 h 529"/>
              <a:gd name="T60" fmla="*/ 206 w 336"/>
              <a:gd name="T61" fmla="*/ 516 h 529"/>
              <a:gd name="T62" fmla="*/ 207 w 336"/>
              <a:gd name="T63" fmla="*/ 512 h 529"/>
              <a:gd name="T64" fmla="*/ 207 w 336"/>
              <a:gd name="T65" fmla="*/ 508 h 529"/>
              <a:gd name="T66" fmla="*/ 207 w 336"/>
              <a:gd name="T67" fmla="*/ 505 h 529"/>
              <a:gd name="T68" fmla="*/ 207 w 336"/>
              <a:gd name="T69" fmla="*/ 501 h 529"/>
              <a:gd name="T70" fmla="*/ 207 w 336"/>
              <a:gd name="T71" fmla="*/ 498 h 529"/>
              <a:gd name="T72" fmla="*/ 206 w 336"/>
              <a:gd name="T73" fmla="*/ 495 h 529"/>
              <a:gd name="T74" fmla="*/ 206 w 336"/>
              <a:gd name="T75" fmla="*/ 492 h 529"/>
              <a:gd name="T76" fmla="*/ 218 w 336"/>
              <a:gd name="T77" fmla="*/ 452 h 529"/>
              <a:gd name="T78" fmla="*/ 242 w 336"/>
              <a:gd name="T79" fmla="*/ 461 h 529"/>
              <a:gd name="T80" fmla="*/ 244 w 336"/>
              <a:gd name="T81" fmla="*/ 450 h 529"/>
              <a:gd name="T82" fmla="*/ 244 w 336"/>
              <a:gd name="T83" fmla="*/ 447 h 529"/>
              <a:gd name="T84" fmla="*/ 270 w 336"/>
              <a:gd name="T85" fmla="*/ 33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6" h="529">
                <a:moveTo>
                  <a:pt x="270" y="336"/>
                </a:moveTo>
                <a:cubicBezTo>
                  <a:pt x="270" y="336"/>
                  <a:pt x="270" y="336"/>
                  <a:pt x="270" y="335"/>
                </a:cubicBezTo>
                <a:cubicBezTo>
                  <a:pt x="270" y="334"/>
                  <a:pt x="270" y="333"/>
                  <a:pt x="271" y="333"/>
                </a:cubicBezTo>
                <a:cubicBezTo>
                  <a:pt x="271" y="332"/>
                  <a:pt x="271" y="331"/>
                  <a:pt x="271" y="330"/>
                </a:cubicBezTo>
                <a:cubicBezTo>
                  <a:pt x="271" y="330"/>
                  <a:pt x="271" y="329"/>
                  <a:pt x="271" y="328"/>
                </a:cubicBezTo>
                <a:cubicBezTo>
                  <a:pt x="272" y="326"/>
                  <a:pt x="272" y="323"/>
                  <a:pt x="272" y="320"/>
                </a:cubicBezTo>
                <a:cubicBezTo>
                  <a:pt x="273" y="311"/>
                  <a:pt x="274" y="304"/>
                  <a:pt x="276" y="300"/>
                </a:cubicBezTo>
                <a:cubicBezTo>
                  <a:pt x="277" y="298"/>
                  <a:pt x="277" y="290"/>
                  <a:pt x="277" y="285"/>
                </a:cubicBezTo>
                <a:cubicBezTo>
                  <a:pt x="278" y="274"/>
                  <a:pt x="278" y="266"/>
                  <a:pt x="280" y="262"/>
                </a:cubicBezTo>
                <a:cubicBezTo>
                  <a:pt x="281" y="258"/>
                  <a:pt x="284" y="253"/>
                  <a:pt x="286" y="248"/>
                </a:cubicBezTo>
                <a:cubicBezTo>
                  <a:pt x="288" y="245"/>
                  <a:pt x="291" y="241"/>
                  <a:pt x="291" y="240"/>
                </a:cubicBezTo>
                <a:cubicBezTo>
                  <a:pt x="291" y="239"/>
                  <a:pt x="291" y="239"/>
                  <a:pt x="291" y="239"/>
                </a:cubicBezTo>
                <a:cubicBezTo>
                  <a:pt x="291" y="239"/>
                  <a:pt x="291" y="239"/>
                  <a:pt x="291" y="239"/>
                </a:cubicBezTo>
                <a:cubicBezTo>
                  <a:pt x="291" y="238"/>
                  <a:pt x="291" y="238"/>
                  <a:pt x="291" y="238"/>
                </a:cubicBezTo>
                <a:cubicBezTo>
                  <a:pt x="292" y="237"/>
                  <a:pt x="292" y="237"/>
                  <a:pt x="292" y="237"/>
                </a:cubicBezTo>
                <a:cubicBezTo>
                  <a:pt x="292" y="237"/>
                  <a:pt x="292" y="236"/>
                  <a:pt x="292" y="236"/>
                </a:cubicBezTo>
                <a:cubicBezTo>
                  <a:pt x="292" y="234"/>
                  <a:pt x="293" y="233"/>
                  <a:pt x="293" y="231"/>
                </a:cubicBezTo>
                <a:cubicBezTo>
                  <a:pt x="294" y="231"/>
                  <a:pt x="294" y="230"/>
                  <a:pt x="294" y="230"/>
                </a:cubicBezTo>
                <a:cubicBezTo>
                  <a:pt x="294" y="229"/>
                  <a:pt x="294" y="229"/>
                  <a:pt x="294" y="228"/>
                </a:cubicBezTo>
                <a:cubicBezTo>
                  <a:pt x="295" y="227"/>
                  <a:pt x="295" y="226"/>
                  <a:pt x="295" y="226"/>
                </a:cubicBezTo>
                <a:cubicBezTo>
                  <a:pt x="295" y="225"/>
                  <a:pt x="295" y="225"/>
                  <a:pt x="295" y="225"/>
                </a:cubicBezTo>
                <a:cubicBezTo>
                  <a:pt x="296" y="224"/>
                  <a:pt x="296" y="222"/>
                  <a:pt x="296" y="221"/>
                </a:cubicBezTo>
                <a:cubicBezTo>
                  <a:pt x="298" y="217"/>
                  <a:pt x="299" y="212"/>
                  <a:pt x="301" y="206"/>
                </a:cubicBezTo>
                <a:cubicBezTo>
                  <a:pt x="302" y="204"/>
                  <a:pt x="302" y="201"/>
                  <a:pt x="303" y="199"/>
                </a:cubicBezTo>
                <a:cubicBezTo>
                  <a:pt x="305" y="193"/>
                  <a:pt x="307" y="188"/>
                  <a:pt x="308" y="182"/>
                </a:cubicBezTo>
                <a:cubicBezTo>
                  <a:pt x="316" y="155"/>
                  <a:pt x="326" y="125"/>
                  <a:pt x="331" y="106"/>
                </a:cubicBezTo>
                <a:cubicBezTo>
                  <a:pt x="334" y="99"/>
                  <a:pt x="335" y="94"/>
                  <a:pt x="336" y="90"/>
                </a:cubicBezTo>
                <a:cubicBezTo>
                  <a:pt x="336" y="90"/>
                  <a:pt x="336" y="90"/>
                  <a:pt x="336" y="90"/>
                </a:cubicBezTo>
                <a:cubicBezTo>
                  <a:pt x="333" y="88"/>
                  <a:pt x="330" y="86"/>
                  <a:pt x="327" y="83"/>
                </a:cubicBezTo>
                <a:cubicBezTo>
                  <a:pt x="326" y="82"/>
                  <a:pt x="324" y="81"/>
                  <a:pt x="323" y="80"/>
                </a:cubicBezTo>
                <a:cubicBezTo>
                  <a:pt x="322" y="79"/>
                  <a:pt x="320" y="78"/>
                  <a:pt x="319" y="78"/>
                </a:cubicBezTo>
                <a:cubicBezTo>
                  <a:pt x="319" y="78"/>
                  <a:pt x="319" y="78"/>
                  <a:pt x="318" y="78"/>
                </a:cubicBezTo>
                <a:cubicBezTo>
                  <a:pt x="319" y="79"/>
                  <a:pt x="319" y="82"/>
                  <a:pt x="317" y="84"/>
                </a:cubicBezTo>
                <a:cubicBezTo>
                  <a:pt x="316" y="87"/>
                  <a:pt x="312" y="88"/>
                  <a:pt x="310" y="88"/>
                </a:cubicBezTo>
                <a:cubicBezTo>
                  <a:pt x="307" y="88"/>
                  <a:pt x="303" y="87"/>
                  <a:pt x="298" y="86"/>
                </a:cubicBezTo>
                <a:cubicBezTo>
                  <a:pt x="275" y="81"/>
                  <a:pt x="272" y="79"/>
                  <a:pt x="264" y="74"/>
                </a:cubicBezTo>
                <a:cubicBezTo>
                  <a:pt x="262" y="73"/>
                  <a:pt x="261" y="72"/>
                  <a:pt x="259" y="70"/>
                </a:cubicBezTo>
                <a:cubicBezTo>
                  <a:pt x="251" y="66"/>
                  <a:pt x="243" y="61"/>
                  <a:pt x="238" y="57"/>
                </a:cubicBezTo>
                <a:cubicBezTo>
                  <a:pt x="236" y="55"/>
                  <a:pt x="233" y="54"/>
                  <a:pt x="232" y="53"/>
                </a:cubicBezTo>
                <a:cubicBezTo>
                  <a:pt x="231" y="53"/>
                  <a:pt x="230" y="52"/>
                  <a:pt x="229" y="51"/>
                </a:cubicBezTo>
                <a:cubicBezTo>
                  <a:pt x="228" y="50"/>
                  <a:pt x="226" y="48"/>
                  <a:pt x="223" y="48"/>
                </a:cubicBezTo>
                <a:cubicBezTo>
                  <a:pt x="222" y="48"/>
                  <a:pt x="221" y="49"/>
                  <a:pt x="220" y="49"/>
                </a:cubicBezTo>
                <a:cubicBezTo>
                  <a:pt x="218" y="50"/>
                  <a:pt x="216" y="50"/>
                  <a:pt x="214" y="50"/>
                </a:cubicBezTo>
                <a:cubicBezTo>
                  <a:pt x="214" y="50"/>
                  <a:pt x="214" y="50"/>
                  <a:pt x="214" y="50"/>
                </a:cubicBezTo>
                <a:cubicBezTo>
                  <a:pt x="213" y="50"/>
                  <a:pt x="212" y="50"/>
                  <a:pt x="211" y="50"/>
                </a:cubicBezTo>
                <a:cubicBezTo>
                  <a:pt x="211" y="50"/>
                  <a:pt x="210" y="50"/>
                  <a:pt x="210" y="50"/>
                </a:cubicBezTo>
                <a:cubicBezTo>
                  <a:pt x="209" y="50"/>
                  <a:pt x="208" y="50"/>
                  <a:pt x="207" y="49"/>
                </a:cubicBezTo>
                <a:cubicBezTo>
                  <a:pt x="207" y="49"/>
                  <a:pt x="207" y="49"/>
                  <a:pt x="207" y="49"/>
                </a:cubicBezTo>
                <a:cubicBezTo>
                  <a:pt x="206" y="49"/>
                  <a:pt x="205" y="49"/>
                  <a:pt x="204" y="48"/>
                </a:cubicBezTo>
                <a:cubicBezTo>
                  <a:pt x="204" y="48"/>
                  <a:pt x="204" y="48"/>
                  <a:pt x="203" y="48"/>
                </a:cubicBezTo>
                <a:cubicBezTo>
                  <a:pt x="202" y="48"/>
                  <a:pt x="201" y="47"/>
                  <a:pt x="201" y="47"/>
                </a:cubicBezTo>
                <a:cubicBezTo>
                  <a:pt x="200" y="47"/>
                  <a:pt x="200" y="47"/>
                  <a:pt x="200" y="47"/>
                </a:cubicBezTo>
                <a:cubicBezTo>
                  <a:pt x="198" y="46"/>
                  <a:pt x="197" y="45"/>
                  <a:pt x="195" y="44"/>
                </a:cubicBezTo>
                <a:cubicBezTo>
                  <a:pt x="195" y="44"/>
                  <a:pt x="195" y="44"/>
                  <a:pt x="195" y="44"/>
                </a:cubicBezTo>
                <a:cubicBezTo>
                  <a:pt x="194" y="44"/>
                  <a:pt x="194" y="43"/>
                  <a:pt x="193" y="43"/>
                </a:cubicBezTo>
                <a:cubicBezTo>
                  <a:pt x="193" y="43"/>
                  <a:pt x="193" y="43"/>
                  <a:pt x="193" y="43"/>
                </a:cubicBezTo>
                <a:cubicBezTo>
                  <a:pt x="193" y="43"/>
                  <a:pt x="192" y="43"/>
                  <a:pt x="192" y="42"/>
                </a:cubicBezTo>
                <a:cubicBezTo>
                  <a:pt x="153" y="30"/>
                  <a:pt x="153" y="30"/>
                  <a:pt x="153" y="30"/>
                </a:cubicBezTo>
                <a:cubicBezTo>
                  <a:pt x="57" y="0"/>
                  <a:pt x="57" y="0"/>
                  <a:pt x="57" y="0"/>
                </a:cubicBezTo>
                <a:cubicBezTo>
                  <a:pt x="0" y="192"/>
                  <a:pt x="0" y="192"/>
                  <a:pt x="0" y="192"/>
                </a:cubicBezTo>
                <a:cubicBezTo>
                  <a:pt x="12" y="209"/>
                  <a:pt x="63" y="286"/>
                  <a:pt x="67" y="297"/>
                </a:cubicBezTo>
                <a:cubicBezTo>
                  <a:pt x="70" y="304"/>
                  <a:pt x="71" y="309"/>
                  <a:pt x="72" y="313"/>
                </a:cubicBezTo>
                <a:cubicBezTo>
                  <a:pt x="73" y="316"/>
                  <a:pt x="73" y="319"/>
                  <a:pt x="74" y="322"/>
                </a:cubicBezTo>
                <a:cubicBezTo>
                  <a:pt x="76" y="325"/>
                  <a:pt x="78" y="328"/>
                  <a:pt x="84" y="335"/>
                </a:cubicBezTo>
                <a:cubicBezTo>
                  <a:pt x="88" y="339"/>
                  <a:pt x="93" y="345"/>
                  <a:pt x="99" y="353"/>
                </a:cubicBezTo>
                <a:cubicBezTo>
                  <a:pt x="115" y="374"/>
                  <a:pt x="125" y="388"/>
                  <a:pt x="134" y="409"/>
                </a:cubicBezTo>
                <a:cubicBezTo>
                  <a:pt x="135" y="411"/>
                  <a:pt x="137" y="415"/>
                  <a:pt x="138" y="418"/>
                </a:cubicBezTo>
                <a:cubicBezTo>
                  <a:pt x="142" y="427"/>
                  <a:pt x="146" y="442"/>
                  <a:pt x="151" y="458"/>
                </a:cubicBezTo>
                <a:cubicBezTo>
                  <a:pt x="158" y="478"/>
                  <a:pt x="167" y="506"/>
                  <a:pt x="171" y="516"/>
                </a:cubicBezTo>
                <a:cubicBezTo>
                  <a:pt x="172" y="517"/>
                  <a:pt x="173" y="518"/>
                  <a:pt x="173" y="519"/>
                </a:cubicBezTo>
                <a:cubicBezTo>
                  <a:pt x="174" y="519"/>
                  <a:pt x="175" y="519"/>
                  <a:pt x="176" y="520"/>
                </a:cubicBezTo>
                <a:cubicBezTo>
                  <a:pt x="176" y="520"/>
                  <a:pt x="176" y="520"/>
                  <a:pt x="176" y="520"/>
                </a:cubicBezTo>
                <a:cubicBezTo>
                  <a:pt x="177" y="520"/>
                  <a:pt x="178" y="521"/>
                  <a:pt x="179" y="521"/>
                </a:cubicBezTo>
                <a:cubicBezTo>
                  <a:pt x="179" y="521"/>
                  <a:pt x="179" y="521"/>
                  <a:pt x="180" y="521"/>
                </a:cubicBezTo>
                <a:cubicBezTo>
                  <a:pt x="181" y="521"/>
                  <a:pt x="182" y="522"/>
                  <a:pt x="183" y="522"/>
                </a:cubicBezTo>
                <a:cubicBezTo>
                  <a:pt x="183" y="522"/>
                  <a:pt x="183" y="522"/>
                  <a:pt x="183" y="522"/>
                </a:cubicBezTo>
                <a:cubicBezTo>
                  <a:pt x="184" y="523"/>
                  <a:pt x="186" y="523"/>
                  <a:pt x="187" y="524"/>
                </a:cubicBezTo>
                <a:cubicBezTo>
                  <a:pt x="187" y="524"/>
                  <a:pt x="187" y="524"/>
                  <a:pt x="187" y="524"/>
                </a:cubicBezTo>
                <a:cubicBezTo>
                  <a:pt x="190" y="525"/>
                  <a:pt x="193" y="526"/>
                  <a:pt x="195" y="527"/>
                </a:cubicBezTo>
                <a:cubicBezTo>
                  <a:pt x="195" y="527"/>
                  <a:pt x="195" y="527"/>
                  <a:pt x="195" y="527"/>
                </a:cubicBezTo>
                <a:cubicBezTo>
                  <a:pt x="196" y="527"/>
                  <a:pt x="197" y="528"/>
                  <a:pt x="198" y="528"/>
                </a:cubicBezTo>
                <a:cubicBezTo>
                  <a:pt x="199" y="528"/>
                  <a:pt x="199" y="528"/>
                  <a:pt x="199" y="528"/>
                </a:cubicBezTo>
                <a:cubicBezTo>
                  <a:pt x="200" y="528"/>
                  <a:pt x="201" y="529"/>
                  <a:pt x="201" y="529"/>
                </a:cubicBezTo>
                <a:cubicBezTo>
                  <a:pt x="201" y="529"/>
                  <a:pt x="201" y="529"/>
                  <a:pt x="201" y="529"/>
                </a:cubicBezTo>
                <a:cubicBezTo>
                  <a:pt x="202" y="528"/>
                  <a:pt x="202" y="528"/>
                  <a:pt x="202" y="528"/>
                </a:cubicBezTo>
                <a:cubicBezTo>
                  <a:pt x="202" y="527"/>
                  <a:pt x="203" y="526"/>
                  <a:pt x="203" y="526"/>
                </a:cubicBezTo>
                <a:cubicBezTo>
                  <a:pt x="203" y="526"/>
                  <a:pt x="203" y="525"/>
                  <a:pt x="204" y="525"/>
                </a:cubicBezTo>
                <a:cubicBezTo>
                  <a:pt x="204" y="524"/>
                  <a:pt x="204" y="524"/>
                  <a:pt x="204" y="523"/>
                </a:cubicBezTo>
                <a:cubicBezTo>
                  <a:pt x="204" y="523"/>
                  <a:pt x="205" y="522"/>
                  <a:pt x="205" y="522"/>
                </a:cubicBezTo>
                <a:cubicBezTo>
                  <a:pt x="205" y="521"/>
                  <a:pt x="205" y="521"/>
                  <a:pt x="205" y="520"/>
                </a:cubicBezTo>
                <a:cubicBezTo>
                  <a:pt x="205" y="520"/>
                  <a:pt x="205" y="519"/>
                  <a:pt x="206" y="519"/>
                </a:cubicBezTo>
                <a:cubicBezTo>
                  <a:pt x="206" y="519"/>
                  <a:pt x="206" y="518"/>
                  <a:pt x="206" y="518"/>
                </a:cubicBezTo>
                <a:cubicBezTo>
                  <a:pt x="206" y="517"/>
                  <a:pt x="206" y="517"/>
                  <a:pt x="206" y="516"/>
                </a:cubicBezTo>
                <a:cubicBezTo>
                  <a:pt x="206" y="516"/>
                  <a:pt x="207" y="515"/>
                  <a:pt x="207" y="515"/>
                </a:cubicBezTo>
                <a:cubicBezTo>
                  <a:pt x="207" y="514"/>
                  <a:pt x="207" y="514"/>
                  <a:pt x="207" y="514"/>
                </a:cubicBezTo>
                <a:cubicBezTo>
                  <a:pt x="207" y="513"/>
                  <a:pt x="207" y="513"/>
                  <a:pt x="207" y="512"/>
                </a:cubicBezTo>
                <a:cubicBezTo>
                  <a:pt x="207" y="512"/>
                  <a:pt x="207" y="511"/>
                  <a:pt x="207" y="511"/>
                </a:cubicBezTo>
                <a:cubicBezTo>
                  <a:pt x="207" y="511"/>
                  <a:pt x="207" y="510"/>
                  <a:pt x="207" y="510"/>
                </a:cubicBezTo>
                <a:cubicBezTo>
                  <a:pt x="207" y="509"/>
                  <a:pt x="207" y="509"/>
                  <a:pt x="207" y="508"/>
                </a:cubicBezTo>
                <a:cubicBezTo>
                  <a:pt x="207" y="508"/>
                  <a:pt x="207" y="508"/>
                  <a:pt x="207" y="507"/>
                </a:cubicBezTo>
                <a:cubicBezTo>
                  <a:pt x="207" y="507"/>
                  <a:pt x="207" y="506"/>
                  <a:pt x="207" y="506"/>
                </a:cubicBezTo>
                <a:cubicBezTo>
                  <a:pt x="207" y="505"/>
                  <a:pt x="207" y="505"/>
                  <a:pt x="207" y="505"/>
                </a:cubicBezTo>
                <a:cubicBezTo>
                  <a:pt x="207" y="504"/>
                  <a:pt x="207" y="504"/>
                  <a:pt x="207" y="504"/>
                </a:cubicBezTo>
                <a:cubicBezTo>
                  <a:pt x="207" y="503"/>
                  <a:pt x="207" y="503"/>
                  <a:pt x="207" y="502"/>
                </a:cubicBezTo>
                <a:cubicBezTo>
                  <a:pt x="207" y="502"/>
                  <a:pt x="207" y="502"/>
                  <a:pt x="207" y="501"/>
                </a:cubicBezTo>
                <a:cubicBezTo>
                  <a:pt x="207" y="501"/>
                  <a:pt x="207" y="500"/>
                  <a:pt x="207" y="500"/>
                </a:cubicBezTo>
                <a:cubicBezTo>
                  <a:pt x="207" y="500"/>
                  <a:pt x="207" y="499"/>
                  <a:pt x="207" y="499"/>
                </a:cubicBezTo>
                <a:cubicBezTo>
                  <a:pt x="207" y="499"/>
                  <a:pt x="207" y="498"/>
                  <a:pt x="207" y="498"/>
                </a:cubicBezTo>
                <a:cubicBezTo>
                  <a:pt x="207" y="498"/>
                  <a:pt x="207" y="497"/>
                  <a:pt x="207" y="497"/>
                </a:cubicBezTo>
                <a:cubicBezTo>
                  <a:pt x="206" y="497"/>
                  <a:pt x="206" y="496"/>
                  <a:pt x="206" y="496"/>
                </a:cubicBezTo>
                <a:cubicBezTo>
                  <a:pt x="206" y="496"/>
                  <a:pt x="206" y="495"/>
                  <a:pt x="206" y="495"/>
                </a:cubicBezTo>
                <a:cubicBezTo>
                  <a:pt x="206" y="495"/>
                  <a:pt x="206" y="494"/>
                  <a:pt x="206" y="494"/>
                </a:cubicBezTo>
                <a:cubicBezTo>
                  <a:pt x="206" y="494"/>
                  <a:pt x="206" y="493"/>
                  <a:pt x="206" y="493"/>
                </a:cubicBezTo>
                <a:cubicBezTo>
                  <a:pt x="206" y="493"/>
                  <a:pt x="206" y="492"/>
                  <a:pt x="206" y="492"/>
                </a:cubicBezTo>
                <a:cubicBezTo>
                  <a:pt x="205" y="490"/>
                  <a:pt x="205" y="488"/>
                  <a:pt x="205" y="487"/>
                </a:cubicBezTo>
                <a:cubicBezTo>
                  <a:pt x="204" y="479"/>
                  <a:pt x="208" y="464"/>
                  <a:pt x="210" y="458"/>
                </a:cubicBezTo>
                <a:cubicBezTo>
                  <a:pt x="212" y="454"/>
                  <a:pt x="215" y="452"/>
                  <a:pt x="218" y="452"/>
                </a:cubicBezTo>
                <a:cubicBezTo>
                  <a:pt x="222" y="452"/>
                  <a:pt x="225" y="454"/>
                  <a:pt x="227" y="457"/>
                </a:cubicBezTo>
                <a:cubicBezTo>
                  <a:pt x="228" y="458"/>
                  <a:pt x="236" y="461"/>
                  <a:pt x="240" y="461"/>
                </a:cubicBezTo>
                <a:cubicBezTo>
                  <a:pt x="241" y="461"/>
                  <a:pt x="242" y="461"/>
                  <a:pt x="242" y="461"/>
                </a:cubicBezTo>
                <a:cubicBezTo>
                  <a:pt x="244" y="459"/>
                  <a:pt x="244" y="459"/>
                  <a:pt x="244" y="459"/>
                </a:cubicBezTo>
                <a:cubicBezTo>
                  <a:pt x="244" y="458"/>
                  <a:pt x="244" y="457"/>
                  <a:pt x="244" y="457"/>
                </a:cubicBezTo>
                <a:cubicBezTo>
                  <a:pt x="245" y="455"/>
                  <a:pt x="245" y="452"/>
                  <a:pt x="244" y="450"/>
                </a:cubicBezTo>
                <a:cubicBezTo>
                  <a:pt x="244" y="449"/>
                  <a:pt x="244" y="449"/>
                  <a:pt x="244" y="449"/>
                </a:cubicBezTo>
                <a:cubicBezTo>
                  <a:pt x="244" y="448"/>
                  <a:pt x="244" y="448"/>
                  <a:pt x="244" y="448"/>
                </a:cubicBezTo>
                <a:cubicBezTo>
                  <a:pt x="244" y="447"/>
                  <a:pt x="244" y="447"/>
                  <a:pt x="244" y="447"/>
                </a:cubicBezTo>
                <a:cubicBezTo>
                  <a:pt x="255" y="408"/>
                  <a:pt x="255" y="408"/>
                  <a:pt x="255" y="408"/>
                </a:cubicBezTo>
                <a:cubicBezTo>
                  <a:pt x="256" y="405"/>
                  <a:pt x="256" y="405"/>
                  <a:pt x="256" y="405"/>
                </a:cubicBezTo>
                <a:cubicBezTo>
                  <a:pt x="256" y="402"/>
                  <a:pt x="266" y="356"/>
                  <a:pt x="270" y="336"/>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30</a:t>
            </a:fld>
            <a:endParaRPr lang="en-US"/>
          </a:p>
        </p:txBody>
      </p:sp>
      <p:sp>
        <p:nvSpPr>
          <p:cNvPr id="4" name="Rectangle 3"/>
          <p:cNvSpPr/>
          <p:nvPr/>
        </p:nvSpPr>
        <p:spPr>
          <a:xfrm>
            <a:off x="10458188" y="3645500"/>
            <a:ext cx="8736102" cy="2689967"/>
          </a:xfrm>
          <a:prstGeom prst="rect">
            <a:avLst/>
          </a:prstGeom>
        </p:spPr>
        <p:txBody>
          <a:bodyPr wrap="square" lIns="146304" tIns="0" rIns="0" bIns="0">
            <a:spAutoFit/>
          </a:bodyPr>
          <a:lstStyle/>
          <a:p>
            <a:pPr>
              <a:lnSpc>
                <a:spcPct val="95000"/>
              </a:lnSpc>
            </a:pPr>
            <a:r>
              <a:rPr lang="en-US" sz="6400">
                <a:ea typeface="Open Sans" panose="020B0606030504020204" pitchFamily="34" charset="0"/>
                <a:cs typeface="Open Sans" panose="020B0606030504020204" pitchFamily="34" charset="0"/>
              </a:rPr>
              <a:t>Oregon province</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
        <p:nvSpPr>
          <p:cNvPr id="5" name="TextBox 4"/>
          <p:cNvSpPr txBox="1"/>
          <p:nvPr/>
        </p:nvSpPr>
        <p:spPr>
          <a:xfrm>
            <a:off x="7205569" y="3391763"/>
            <a:ext cx="2882520" cy="1754326"/>
          </a:xfrm>
          <a:prstGeom prst="rect">
            <a:avLst/>
          </a:prstGeom>
          <a:noFill/>
        </p:spPr>
        <p:txBody>
          <a:bodyPr wrap="none" rtlCol="0">
            <a:spAutoFit/>
          </a:bodyPr>
          <a:lstStyle/>
          <a:p>
            <a:r>
              <a:rPr lang="en-US" sz="10800">
                <a:solidFill>
                  <a:srgbClr val="FFFFFF"/>
                </a:solidFill>
              </a:rPr>
              <a:t>75%</a:t>
            </a:r>
          </a:p>
        </p:txBody>
      </p:sp>
      <p:sp>
        <p:nvSpPr>
          <p:cNvPr id="15" name="Rectangle 14"/>
          <p:cNvSpPr/>
          <p:nvPr/>
        </p:nvSpPr>
        <p:spPr>
          <a:xfrm>
            <a:off x="5361313" y="7507230"/>
            <a:ext cx="1877438" cy="2123658"/>
          </a:xfrm>
          <a:prstGeom prst="rect">
            <a:avLst/>
          </a:prstGeom>
        </p:spPr>
        <p:txBody>
          <a:bodyPr wrap="none">
            <a:spAutoFit/>
          </a:bodyPr>
          <a:lstStyle/>
          <a:p>
            <a:r>
              <a:rPr lang="en-US" sz="13200">
                <a:solidFill>
                  <a:schemeClr val="accent2"/>
                </a:solidFill>
                <a:latin typeface="dt-people-06" panose="02000509000000000000" pitchFamily="49" charset="0"/>
                <a:cs typeface="Arial" panose="020B0604020202020204" pitchFamily="34" charset="0"/>
              </a:rPr>
              <a:t>L</a:t>
            </a:r>
            <a:endParaRPr lang="en-US" sz="13200"/>
          </a:p>
        </p:txBody>
      </p:sp>
      <p:sp>
        <p:nvSpPr>
          <p:cNvPr id="16" name="TextBox 15"/>
          <p:cNvSpPr txBox="1"/>
          <p:nvPr/>
        </p:nvSpPr>
        <p:spPr>
          <a:xfrm>
            <a:off x="7160429" y="7162545"/>
            <a:ext cx="1984840" cy="1200330"/>
          </a:xfrm>
          <a:prstGeom prst="rect">
            <a:avLst/>
          </a:prstGeom>
          <a:noFill/>
        </p:spPr>
        <p:txBody>
          <a:bodyPr wrap="none" rtlCol="0">
            <a:spAutoFit/>
          </a:bodyPr>
          <a:lstStyle/>
          <a:p>
            <a:r>
              <a:rPr lang="en-US" sz="7200"/>
              <a:t>45%</a:t>
            </a:r>
          </a:p>
        </p:txBody>
      </p:sp>
      <p:sp>
        <p:nvSpPr>
          <p:cNvPr id="17" name="Rectangle 16"/>
          <p:cNvSpPr/>
          <p:nvPr/>
        </p:nvSpPr>
        <p:spPr>
          <a:xfrm>
            <a:off x="7160430" y="8340419"/>
            <a:ext cx="4218896" cy="830997"/>
          </a:xfrm>
          <a:prstGeom prst="rect">
            <a:avLst/>
          </a:prstGeom>
        </p:spPr>
        <p:txBody>
          <a:bodyPr wrap="square">
            <a:spAutoFit/>
          </a:bodyPr>
          <a:lstStyle/>
          <a:p>
            <a:r>
              <a:rPr lang="en-US" sz="2400"/>
              <a:t>Lorem ipsum dolor sit amet, consectetur adipiscing elit</a:t>
            </a:r>
          </a:p>
        </p:txBody>
      </p:sp>
      <p:sp>
        <p:nvSpPr>
          <p:cNvPr id="18" name="Rectangle 17"/>
          <p:cNvSpPr/>
          <p:nvPr/>
        </p:nvSpPr>
        <p:spPr>
          <a:xfrm>
            <a:off x="12066071" y="7507230"/>
            <a:ext cx="1877438" cy="2123658"/>
          </a:xfrm>
          <a:prstGeom prst="rect">
            <a:avLst/>
          </a:prstGeom>
        </p:spPr>
        <p:txBody>
          <a:bodyPr wrap="none">
            <a:spAutoFit/>
          </a:bodyPr>
          <a:lstStyle/>
          <a:p>
            <a:r>
              <a:rPr lang="en-US" sz="13200">
                <a:solidFill>
                  <a:schemeClr val="accent1"/>
                </a:solidFill>
                <a:latin typeface="dt-people-04" panose="02000509000000000000" pitchFamily="49" charset="0"/>
                <a:cs typeface="Arial" panose="020B0604020202020204" pitchFamily="34" charset="0"/>
              </a:rPr>
              <a:t>U</a:t>
            </a:r>
            <a:endParaRPr lang="en-US" sz="13200"/>
          </a:p>
        </p:txBody>
      </p:sp>
      <p:sp>
        <p:nvSpPr>
          <p:cNvPr id="19" name="TextBox 18"/>
          <p:cNvSpPr txBox="1"/>
          <p:nvPr/>
        </p:nvSpPr>
        <p:spPr>
          <a:xfrm>
            <a:off x="13865187" y="7162545"/>
            <a:ext cx="1984840" cy="1200330"/>
          </a:xfrm>
          <a:prstGeom prst="rect">
            <a:avLst/>
          </a:prstGeom>
          <a:noFill/>
        </p:spPr>
        <p:txBody>
          <a:bodyPr wrap="none" rtlCol="0">
            <a:spAutoFit/>
          </a:bodyPr>
          <a:lstStyle/>
          <a:p>
            <a:r>
              <a:rPr lang="en-US" sz="7200"/>
              <a:t>55%</a:t>
            </a:r>
          </a:p>
        </p:txBody>
      </p:sp>
      <p:sp>
        <p:nvSpPr>
          <p:cNvPr id="20" name="Rectangle 19"/>
          <p:cNvSpPr/>
          <p:nvPr/>
        </p:nvSpPr>
        <p:spPr>
          <a:xfrm>
            <a:off x="13865188" y="8340419"/>
            <a:ext cx="4346612" cy="830997"/>
          </a:xfrm>
          <a:prstGeom prst="rect">
            <a:avLst/>
          </a:prstGeom>
        </p:spPr>
        <p:txBody>
          <a:bodyPr wrap="square">
            <a:spAutoFit/>
          </a:bodyPr>
          <a:lstStyle/>
          <a:p>
            <a:r>
              <a:rPr lang="en-US" sz="2400"/>
              <a:t>Lorem ipsum dolor sit amet, consectetur adipiscing elit</a:t>
            </a:r>
          </a:p>
        </p:txBody>
      </p:sp>
    </p:spTree>
    <p:extLst>
      <p:ext uri="{BB962C8B-B14F-4D97-AF65-F5344CB8AC3E}">
        <p14:creationId xmlns:p14="http://schemas.microsoft.com/office/powerpoint/2010/main" val="5456524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
          <p:cNvSpPr>
            <a:spLocks/>
          </p:cNvSpPr>
          <p:nvPr/>
        </p:nvSpPr>
        <p:spPr bwMode="auto">
          <a:xfrm>
            <a:off x="4517631" y="2160127"/>
            <a:ext cx="7205068" cy="7212450"/>
          </a:xfrm>
          <a:custGeom>
            <a:avLst/>
            <a:gdLst>
              <a:gd name="T0" fmla="*/ 708 w 711"/>
              <a:gd name="T1" fmla="*/ 420 h 711"/>
              <a:gd name="T2" fmla="*/ 703 w 711"/>
              <a:gd name="T3" fmla="*/ 382 h 711"/>
              <a:gd name="T4" fmla="*/ 699 w 711"/>
              <a:gd name="T5" fmla="*/ 351 h 711"/>
              <a:gd name="T6" fmla="*/ 688 w 711"/>
              <a:gd name="T7" fmla="*/ 261 h 711"/>
              <a:gd name="T8" fmla="*/ 693 w 711"/>
              <a:gd name="T9" fmla="*/ 243 h 711"/>
              <a:gd name="T10" fmla="*/ 694 w 711"/>
              <a:gd name="T11" fmla="*/ 212 h 711"/>
              <a:gd name="T12" fmla="*/ 674 w 711"/>
              <a:gd name="T13" fmla="*/ 211 h 711"/>
              <a:gd name="T14" fmla="*/ 626 w 711"/>
              <a:gd name="T15" fmla="*/ 208 h 711"/>
              <a:gd name="T16" fmla="*/ 616 w 711"/>
              <a:gd name="T17" fmla="*/ 182 h 711"/>
              <a:gd name="T18" fmla="*/ 578 w 711"/>
              <a:gd name="T19" fmla="*/ 208 h 711"/>
              <a:gd name="T20" fmla="*/ 542 w 711"/>
              <a:gd name="T21" fmla="*/ 189 h 711"/>
              <a:gd name="T22" fmla="*/ 525 w 711"/>
              <a:gd name="T23" fmla="*/ 181 h 711"/>
              <a:gd name="T24" fmla="*/ 492 w 711"/>
              <a:gd name="T25" fmla="*/ 192 h 711"/>
              <a:gd name="T26" fmla="*/ 430 w 711"/>
              <a:gd name="T27" fmla="*/ 162 h 711"/>
              <a:gd name="T28" fmla="*/ 418 w 711"/>
              <a:gd name="T29" fmla="*/ 161 h 711"/>
              <a:gd name="T30" fmla="*/ 389 w 711"/>
              <a:gd name="T31" fmla="*/ 163 h 711"/>
              <a:gd name="T32" fmla="*/ 367 w 711"/>
              <a:gd name="T33" fmla="*/ 142 h 711"/>
              <a:gd name="T34" fmla="*/ 360 w 711"/>
              <a:gd name="T35" fmla="*/ 55 h 711"/>
              <a:gd name="T36" fmla="*/ 311 w 711"/>
              <a:gd name="T37" fmla="*/ 7 h 711"/>
              <a:gd name="T38" fmla="*/ 271 w 711"/>
              <a:gd name="T39" fmla="*/ 3 h 711"/>
              <a:gd name="T40" fmla="*/ 196 w 711"/>
              <a:gd name="T41" fmla="*/ 296 h 711"/>
              <a:gd name="T42" fmla="*/ 7 w 711"/>
              <a:gd name="T43" fmla="*/ 294 h 711"/>
              <a:gd name="T44" fmla="*/ 41 w 711"/>
              <a:gd name="T45" fmla="*/ 326 h 711"/>
              <a:gd name="T46" fmla="*/ 83 w 711"/>
              <a:gd name="T47" fmla="*/ 356 h 711"/>
              <a:gd name="T48" fmla="*/ 89 w 711"/>
              <a:gd name="T49" fmla="*/ 400 h 711"/>
              <a:gd name="T50" fmla="*/ 118 w 711"/>
              <a:gd name="T51" fmla="*/ 458 h 711"/>
              <a:gd name="T52" fmla="*/ 164 w 711"/>
              <a:gd name="T53" fmla="*/ 487 h 711"/>
              <a:gd name="T54" fmla="*/ 198 w 711"/>
              <a:gd name="T55" fmla="*/ 446 h 711"/>
              <a:gd name="T56" fmla="*/ 236 w 711"/>
              <a:gd name="T57" fmla="*/ 432 h 711"/>
              <a:gd name="T58" fmla="*/ 312 w 711"/>
              <a:gd name="T59" fmla="*/ 501 h 711"/>
              <a:gd name="T60" fmla="*/ 321 w 711"/>
              <a:gd name="T61" fmla="*/ 552 h 711"/>
              <a:gd name="T62" fmla="*/ 363 w 711"/>
              <a:gd name="T63" fmla="*/ 556 h 711"/>
              <a:gd name="T64" fmla="*/ 380 w 711"/>
              <a:gd name="T65" fmla="*/ 584 h 711"/>
              <a:gd name="T66" fmla="*/ 389 w 711"/>
              <a:gd name="T67" fmla="*/ 646 h 711"/>
              <a:gd name="T68" fmla="*/ 429 w 711"/>
              <a:gd name="T69" fmla="*/ 668 h 711"/>
              <a:gd name="T70" fmla="*/ 482 w 711"/>
              <a:gd name="T71" fmla="*/ 699 h 711"/>
              <a:gd name="T72" fmla="*/ 511 w 711"/>
              <a:gd name="T73" fmla="*/ 710 h 711"/>
              <a:gd name="T74" fmla="*/ 515 w 711"/>
              <a:gd name="T75" fmla="*/ 686 h 711"/>
              <a:gd name="T76" fmla="*/ 513 w 711"/>
              <a:gd name="T77" fmla="*/ 579 h 711"/>
              <a:gd name="T78" fmla="*/ 552 w 711"/>
              <a:gd name="T79" fmla="*/ 537 h 711"/>
              <a:gd name="T80" fmla="*/ 554 w 711"/>
              <a:gd name="T81" fmla="*/ 512 h 711"/>
              <a:gd name="T82" fmla="*/ 590 w 711"/>
              <a:gd name="T83" fmla="*/ 526 h 711"/>
              <a:gd name="T84" fmla="*/ 626 w 711"/>
              <a:gd name="T85" fmla="*/ 459 h 711"/>
              <a:gd name="T86" fmla="*/ 644 w 711"/>
              <a:gd name="T87" fmla="*/ 456 h 711"/>
              <a:gd name="T88" fmla="*/ 667 w 711"/>
              <a:gd name="T89" fmla="*/ 475 h 711"/>
              <a:gd name="T90" fmla="*/ 711 w 711"/>
              <a:gd name="T91" fmla="*/ 45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1" h="711">
                <a:moveTo>
                  <a:pt x="711" y="455"/>
                </a:moveTo>
                <a:cubicBezTo>
                  <a:pt x="711" y="453"/>
                  <a:pt x="711" y="451"/>
                  <a:pt x="711" y="448"/>
                </a:cubicBezTo>
                <a:cubicBezTo>
                  <a:pt x="710" y="432"/>
                  <a:pt x="709" y="430"/>
                  <a:pt x="708" y="420"/>
                </a:cubicBezTo>
                <a:cubicBezTo>
                  <a:pt x="707" y="417"/>
                  <a:pt x="707" y="412"/>
                  <a:pt x="706" y="406"/>
                </a:cubicBezTo>
                <a:cubicBezTo>
                  <a:pt x="705" y="403"/>
                  <a:pt x="705" y="401"/>
                  <a:pt x="705" y="398"/>
                </a:cubicBezTo>
                <a:cubicBezTo>
                  <a:pt x="703" y="389"/>
                  <a:pt x="703" y="387"/>
                  <a:pt x="703" y="382"/>
                </a:cubicBezTo>
                <a:cubicBezTo>
                  <a:pt x="703" y="380"/>
                  <a:pt x="703" y="377"/>
                  <a:pt x="702" y="372"/>
                </a:cubicBezTo>
                <a:cubicBezTo>
                  <a:pt x="702" y="371"/>
                  <a:pt x="702" y="369"/>
                  <a:pt x="702" y="367"/>
                </a:cubicBezTo>
                <a:cubicBezTo>
                  <a:pt x="701" y="357"/>
                  <a:pt x="700" y="355"/>
                  <a:pt x="699" y="351"/>
                </a:cubicBezTo>
                <a:cubicBezTo>
                  <a:pt x="697" y="346"/>
                  <a:pt x="695" y="340"/>
                  <a:pt x="692" y="321"/>
                </a:cubicBezTo>
                <a:cubicBezTo>
                  <a:pt x="691" y="310"/>
                  <a:pt x="689" y="303"/>
                  <a:pt x="688" y="298"/>
                </a:cubicBezTo>
                <a:cubicBezTo>
                  <a:pt x="685" y="286"/>
                  <a:pt x="684" y="282"/>
                  <a:pt x="688" y="261"/>
                </a:cubicBezTo>
                <a:cubicBezTo>
                  <a:pt x="689" y="256"/>
                  <a:pt x="690" y="253"/>
                  <a:pt x="691" y="250"/>
                </a:cubicBezTo>
                <a:cubicBezTo>
                  <a:pt x="691" y="250"/>
                  <a:pt x="691" y="250"/>
                  <a:pt x="691" y="250"/>
                </a:cubicBezTo>
                <a:cubicBezTo>
                  <a:pt x="693" y="243"/>
                  <a:pt x="693" y="243"/>
                  <a:pt x="693" y="243"/>
                </a:cubicBezTo>
                <a:cubicBezTo>
                  <a:pt x="693" y="241"/>
                  <a:pt x="694" y="239"/>
                  <a:pt x="694" y="237"/>
                </a:cubicBezTo>
                <a:cubicBezTo>
                  <a:pt x="697" y="226"/>
                  <a:pt x="697" y="224"/>
                  <a:pt x="695" y="219"/>
                </a:cubicBezTo>
                <a:cubicBezTo>
                  <a:pt x="694" y="217"/>
                  <a:pt x="694" y="215"/>
                  <a:pt x="694" y="212"/>
                </a:cubicBezTo>
                <a:cubicBezTo>
                  <a:pt x="695" y="211"/>
                  <a:pt x="695" y="211"/>
                  <a:pt x="695" y="210"/>
                </a:cubicBezTo>
                <a:cubicBezTo>
                  <a:pt x="692" y="210"/>
                  <a:pt x="688" y="210"/>
                  <a:pt x="684" y="210"/>
                </a:cubicBezTo>
                <a:cubicBezTo>
                  <a:pt x="681" y="211"/>
                  <a:pt x="678" y="211"/>
                  <a:pt x="674" y="211"/>
                </a:cubicBezTo>
                <a:cubicBezTo>
                  <a:pt x="661" y="213"/>
                  <a:pt x="653" y="216"/>
                  <a:pt x="648" y="218"/>
                </a:cubicBezTo>
                <a:cubicBezTo>
                  <a:pt x="645" y="220"/>
                  <a:pt x="642" y="221"/>
                  <a:pt x="640" y="221"/>
                </a:cubicBezTo>
                <a:cubicBezTo>
                  <a:pt x="634" y="221"/>
                  <a:pt x="631" y="217"/>
                  <a:pt x="626" y="208"/>
                </a:cubicBezTo>
                <a:cubicBezTo>
                  <a:pt x="620" y="196"/>
                  <a:pt x="618" y="186"/>
                  <a:pt x="618" y="182"/>
                </a:cubicBezTo>
                <a:cubicBezTo>
                  <a:pt x="618" y="182"/>
                  <a:pt x="618" y="182"/>
                  <a:pt x="618" y="181"/>
                </a:cubicBezTo>
                <a:cubicBezTo>
                  <a:pt x="617" y="182"/>
                  <a:pt x="617" y="182"/>
                  <a:pt x="616" y="182"/>
                </a:cubicBezTo>
                <a:cubicBezTo>
                  <a:pt x="613" y="184"/>
                  <a:pt x="613" y="185"/>
                  <a:pt x="613" y="185"/>
                </a:cubicBezTo>
                <a:cubicBezTo>
                  <a:pt x="611" y="190"/>
                  <a:pt x="609" y="192"/>
                  <a:pt x="594" y="196"/>
                </a:cubicBezTo>
                <a:cubicBezTo>
                  <a:pt x="585" y="199"/>
                  <a:pt x="581" y="204"/>
                  <a:pt x="578" y="208"/>
                </a:cubicBezTo>
                <a:cubicBezTo>
                  <a:pt x="576" y="211"/>
                  <a:pt x="573" y="214"/>
                  <a:pt x="569" y="214"/>
                </a:cubicBezTo>
                <a:cubicBezTo>
                  <a:pt x="565" y="214"/>
                  <a:pt x="561" y="211"/>
                  <a:pt x="555" y="205"/>
                </a:cubicBezTo>
                <a:cubicBezTo>
                  <a:pt x="549" y="199"/>
                  <a:pt x="545" y="193"/>
                  <a:pt x="542" y="189"/>
                </a:cubicBezTo>
                <a:cubicBezTo>
                  <a:pt x="542" y="188"/>
                  <a:pt x="541" y="187"/>
                  <a:pt x="541" y="187"/>
                </a:cubicBezTo>
                <a:cubicBezTo>
                  <a:pt x="538" y="182"/>
                  <a:pt x="536" y="180"/>
                  <a:pt x="531" y="180"/>
                </a:cubicBezTo>
                <a:cubicBezTo>
                  <a:pt x="529" y="180"/>
                  <a:pt x="527" y="180"/>
                  <a:pt x="525" y="181"/>
                </a:cubicBezTo>
                <a:cubicBezTo>
                  <a:pt x="517" y="182"/>
                  <a:pt x="513" y="186"/>
                  <a:pt x="509" y="189"/>
                </a:cubicBezTo>
                <a:cubicBezTo>
                  <a:pt x="507" y="192"/>
                  <a:pt x="504" y="194"/>
                  <a:pt x="500" y="194"/>
                </a:cubicBezTo>
                <a:cubicBezTo>
                  <a:pt x="497" y="194"/>
                  <a:pt x="495" y="194"/>
                  <a:pt x="492" y="192"/>
                </a:cubicBezTo>
                <a:cubicBezTo>
                  <a:pt x="488" y="190"/>
                  <a:pt x="487" y="190"/>
                  <a:pt x="486" y="189"/>
                </a:cubicBezTo>
                <a:cubicBezTo>
                  <a:pt x="483" y="189"/>
                  <a:pt x="480" y="188"/>
                  <a:pt x="466" y="179"/>
                </a:cubicBezTo>
                <a:cubicBezTo>
                  <a:pt x="445" y="166"/>
                  <a:pt x="441" y="165"/>
                  <a:pt x="430" y="162"/>
                </a:cubicBezTo>
                <a:cubicBezTo>
                  <a:pt x="426" y="161"/>
                  <a:pt x="426" y="161"/>
                  <a:pt x="426" y="161"/>
                </a:cubicBezTo>
                <a:cubicBezTo>
                  <a:pt x="424" y="160"/>
                  <a:pt x="422" y="160"/>
                  <a:pt x="421" y="160"/>
                </a:cubicBezTo>
                <a:cubicBezTo>
                  <a:pt x="420" y="160"/>
                  <a:pt x="419" y="160"/>
                  <a:pt x="418" y="161"/>
                </a:cubicBezTo>
                <a:cubicBezTo>
                  <a:pt x="417" y="162"/>
                  <a:pt x="415" y="163"/>
                  <a:pt x="412" y="163"/>
                </a:cubicBezTo>
                <a:cubicBezTo>
                  <a:pt x="409" y="163"/>
                  <a:pt x="406" y="162"/>
                  <a:pt x="402" y="161"/>
                </a:cubicBezTo>
                <a:cubicBezTo>
                  <a:pt x="398" y="159"/>
                  <a:pt x="393" y="161"/>
                  <a:pt x="389" y="163"/>
                </a:cubicBezTo>
                <a:cubicBezTo>
                  <a:pt x="386" y="165"/>
                  <a:pt x="383" y="167"/>
                  <a:pt x="380" y="167"/>
                </a:cubicBezTo>
                <a:cubicBezTo>
                  <a:pt x="380" y="167"/>
                  <a:pt x="380" y="167"/>
                  <a:pt x="380" y="167"/>
                </a:cubicBezTo>
                <a:cubicBezTo>
                  <a:pt x="371" y="167"/>
                  <a:pt x="369" y="155"/>
                  <a:pt x="367" y="142"/>
                </a:cubicBezTo>
                <a:cubicBezTo>
                  <a:pt x="367" y="141"/>
                  <a:pt x="367" y="140"/>
                  <a:pt x="367" y="139"/>
                </a:cubicBezTo>
                <a:cubicBezTo>
                  <a:pt x="363" y="104"/>
                  <a:pt x="362" y="90"/>
                  <a:pt x="361" y="70"/>
                </a:cubicBezTo>
                <a:cubicBezTo>
                  <a:pt x="360" y="55"/>
                  <a:pt x="360" y="55"/>
                  <a:pt x="360" y="55"/>
                </a:cubicBezTo>
                <a:cubicBezTo>
                  <a:pt x="358" y="40"/>
                  <a:pt x="359" y="29"/>
                  <a:pt x="360" y="21"/>
                </a:cubicBezTo>
                <a:cubicBezTo>
                  <a:pt x="360" y="19"/>
                  <a:pt x="360" y="15"/>
                  <a:pt x="360" y="13"/>
                </a:cubicBezTo>
                <a:cubicBezTo>
                  <a:pt x="352" y="13"/>
                  <a:pt x="328" y="11"/>
                  <a:pt x="311" y="7"/>
                </a:cubicBezTo>
                <a:cubicBezTo>
                  <a:pt x="306" y="6"/>
                  <a:pt x="302" y="5"/>
                  <a:pt x="298" y="5"/>
                </a:cubicBezTo>
                <a:cubicBezTo>
                  <a:pt x="292" y="4"/>
                  <a:pt x="286" y="4"/>
                  <a:pt x="281" y="4"/>
                </a:cubicBezTo>
                <a:cubicBezTo>
                  <a:pt x="278" y="4"/>
                  <a:pt x="274" y="4"/>
                  <a:pt x="271" y="3"/>
                </a:cubicBezTo>
                <a:cubicBezTo>
                  <a:pt x="260" y="3"/>
                  <a:pt x="239" y="1"/>
                  <a:pt x="230" y="0"/>
                </a:cubicBezTo>
                <a:cubicBezTo>
                  <a:pt x="217" y="130"/>
                  <a:pt x="201" y="285"/>
                  <a:pt x="198" y="294"/>
                </a:cubicBezTo>
                <a:cubicBezTo>
                  <a:pt x="197" y="295"/>
                  <a:pt x="197" y="295"/>
                  <a:pt x="196" y="296"/>
                </a:cubicBezTo>
                <a:cubicBezTo>
                  <a:pt x="194" y="298"/>
                  <a:pt x="189" y="299"/>
                  <a:pt x="173" y="299"/>
                </a:cubicBezTo>
                <a:cubicBezTo>
                  <a:pt x="127" y="299"/>
                  <a:pt x="21" y="288"/>
                  <a:pt x="0" y="285"/>
                </a:cubicBezTo>
                <a:cubicBezTo>
                  <a:pt x="1" y="287"/>
                  <a:pt x="2" y="290"/>
                  <a:pt x="7" y="294"/>
                </a:cubicBezTo>
                <a:cubicBezTo>
                  <a:pt x="16" y="300"/>
                  <a:pt x="18" y="303"/>
                  <a:pt x="22" y="307"/>
                </a:cubicBezTo>
                <a:cubicBezTo>
                  <a:pt x="24" y="310"/>
                  <a:pt x="26" y="312"/>
                  <a:pt x="32" y="317"/>
                </a:cubicBezTo>
                <a:cubicBezTo>
                  <a:pt x="36" y="321"/>
                  <a:pt x="39" y="324"/>
                  <a:pt x="41" y="326"/>
                </a:cubicBezTo>
                <a:cubicBezTo>
                  <a:pt x="45" y="330"/>
                  <a:pt x="47" y="333"/>
                  <a:pt x="57" y="338"/>
                </a:cubicBezTo>
                <a:cubicBezTo>
                  <a:pt x="60" y="340"/>
                  <a:pt x="63" y="341"/>
                  <a:pt x="65" y="342"/>
                </a:cubicBezTo>
                <a:cubicBezTo>
                  <a:pt x="76" y="348"/>
                  <a:pt x="79" y="350"/>
                  <a:pt x="83" y="356"/>
                </a:cubicBezTo>
                <a:cubicBezTo>
                  <a:pt x="86" y="361"/>
                  <a:pt x="86" y="363"/>
                  <a:pt x="87" y="368"/>
                </a:cubicBezTo>
                <a:cubicBezTo>
                  <a:pt x="87" y="371"/>
                  <a:pt x="88" y="375"/>
                  <a:pt x="89" y="381"/>
                </a:cubicBezTo>
                <a:cubicBezTo>
                  <a:pt x="90" y="388"/>
                  <a:pt x="90" y="394"/>
                  <a:pt x="89" y="400"/>
                </a:cubicBezTo>
                <a:cubicBezTo>
                  <a:pt x="89" y="409"/>
                  <a:pt x="88" y="416"/>
                  <a:pt x="94" y="427"/>
                </a:cubicBezTo>
                <a:cubicBezTo>
                  <a:pt x="99" y="436"/>
                  <a:pt x="99" y="442"/>
                  <a:pt x="99" y="447"/>
                </a:cubicBezTo>
                <a:cubicBezTo>
                  <a:pt x="100" y="451"/>
                  <a:pt x="100" y="453"/>
                  <a:pt x="118" y="458"/>
                </a:cubicBezTo>
                <a:cubicBezTo>
                  <a:pt x="132" y="461"/>
                  <a:pt x="139" y="462"/>
                  <a:pt x="145" y="462"/>
                </a:cubicBezTo>
                <a:cubicBezTo>
                  <a:pt x="152" y="463"/>
                  <a:pt x="155" y="463"/>
                  <a:pt x="160" y="471"/>
                </a:cubicBezTo>
                <a:cubicBezTo>
                  <a:pt x="164" y="475"/>
                  <a:pt x="164" y="482"/>
                  <a:pt x="164" y="487"/>
                </a:cubicBezTo>
                <a:cubicBezTo>
                  <a:pt x="164" y="486"/>
                  <a:pt x="164" y="486"/>
                  <a:pt x="165" y="486"/>
                </a:cubicBezTo>
                <a:cubicBezTo>
                  <a:pt x="169" y="481"/>
                  <a:pt x="172" y="476"/>
                  <a:pt x="174" y="472"/>
                </a:cubicBezTo>
                <a:cubicBezTo>
                  <a:pt x="178" y="464"/>
                  <a:pt x="183" y="456"/>
                  <a:pt x="198" y="446"/>
                </a:cubicBezTo>
                <a:cubicBezTo>
                  <a:pt x="206" y="442"/>
                  <a:pt x="206" y="438"/>
                  <a:pt x="206" y="434"/>
                </a:cubicBezTo>
                <a:cubicBezTo>
                  <a:pt x="206" y="431"/>
                  <a:pt x="206" y="424"/>
                  <a:pt x="213" y="424"/>
                </a:cubicBezTo>
                <a:cubicBezTo>
                  <a:pt x="217" y="424"/>
                  <a:pt x="222" y="426"/>
                  <a:pt x="236" y="432"/>
                </a:cubicBezTo>
                <a:cubicBezTo>
                  <a:pt x="251" y="439"/>
                  <a:pt x="261" y="442"/>
                  <a:pt x="268" y="444"/>
                </a:cubicBezTo>
                <a:cubicBezTo>
                  <a:pt x="281" y="447"/>
                  <a:pt x="286" y="449"/>
                  <a:pt x="297" y="468"/>
                </a:cubicBezTo>
                <a:cubicBezTo>
                  <a:pt x="308" y="488"/>
                  <a:pt x="309" y="492"/>
                  <a:pt x="312" y="501"/>
                </a:cubicBezTo>
                <a:cubicBezTo>
                  <a:pt x="313" y="506"/>
                  <a:pt x="315" y="512"/>
                  <a:pt x="319" y="522"/>
                </a:cubicBezTo>
                <a:cubicBezTo>
                  <a:pt x="324" y="536"/>
                  <a:pt x="322" y="545"/>
                  <a:pt x="321" y="550"/>
                </a:cubicBezTo>
                <a:cubicBezTo>
                  <a:pt x="321" y="551"/>
                  <a:pt x="321" y="552"/>
                  <a:pt x="321" y="552"/>
                </a:cubicBezTo>
                <a:cubicBezTo>
                  <a:pt x="324" y="554"/>
                  <a:pt x="333" y="555"/>
                  <a:pt x="337" y="556"/>
                </a:cubicBezTo>
                <a:cubicBezTo>
                  <a:pt x="342" y="557"/>
                  <a:pt x="347" y="557"/>
                  <a:pt x="351" y="557"/>
                </a:cubicBezTo>
                <a:cubicBezTo>
                  <a:pt x="356" y="557"/>
                  <a:pt x="360" y="556"/>
                  <a:pt x="363" y="556"/>
                </a:cubicBezTo>
                <a:cubicBezTo>
                  <a:pt x="365" y="556"/>
                  <a:pt x="367" y="555"/>
                  <a:pt x="368" y="555"/>
                </a:cubicBezTo>
                <a:cubicBezTo>
                  <a:pt x="376" y="555"/>
                  <a:pt x="377" y="563"/>
                  <a:pt x="378" y="573"/>
                </a:cubicBezTo>
                <a:cubicBezTo>
                  <a:pt x="379" y="581"/>
                  <a:pt x="380" y="583"/>
                  <a:pt x="380" y="584"/>
                </a:cubicBezTo>
                <a:cubicBezTo>
                  <a:pt x="380" y="585"/>
                  <a:pt x="381" y="587"/>
                  <a:pt x="383" y="604"/>
                </a:cubicBezTo>
                <a:cubicBezTo>
                  <a:pt x="385" y="618"/>
                  <a:pt x="385" y="627"/>
                  <a:pt x="385" y="633"/>
                </a:cubicBezTo>
                <a:cubicBezTo>
                  <a:pt x="385" y="641"/>
                  <a:pt x="385" y="642"/>
                  <a:pt x="389" y="646"/>
                </a:cubicBezTo>
                <a:cubicBezTo>
                  <a:pt x="390" y="647"/>
                  <a:pt x="391" y="648"/>
                  <a:pt x="392" y="650"/>
                </a:cubicBezTo>
                <a:cubicBezTo>
                  <a:pt x="395" y="652"/>
                  <a:pt x="399" y="654"/>
                  <a:pt x="404" y="656"/>
                </a:cubicBezTo>
                <a:cubicBezTo>
                  <a:pt x="421" y="665"/>
                  <a:pt x="426" y="667"/>
                  <a:pt x="429" y="668"/>
                </a:cubicBezTo>
                <a:cubicBezTo>
                  <a:pt x="433" y="670"/>
                  <a:pt x="434" y="671"/>
                  <a:pt x="447" y="679"/>
                </a:cubicBezTo>
                <a:cubicBezTo>
                  <a:pt x="458" y="686"/>
                  <a:pt x="461" y="690"/>
                  <a:pt x="463" y="693"/>
                </a:cubicBezTo>
                <a:cubicBezTo>
                  <a:pt x="464" y="695"/>
                  <a:pt x="465" y="696"/>
                  <a:pt x="482" y="699"/>
                </a:cubicBezTo>
                <a:cubicBezTo>
                  <a:pt x="497" y="702"/>
                  <a:pt x="505" y="707"/>
                  <a:pt x="509" y="710"/>
                </a:cubicBezTo>
                <a:cubicBezTo>
                  <a:pt x="510" y="711"/>
                  <a:pt x="511" y="711"/>
                  <a:pt x="511" y="711"/>
                </a:cubicBezTo>
                <a:cubicBezTo>
                  <a:pt x="511" y="711"/>
                  <a:pt x="511" y="710"/>
                  <a:pt x="511" y="710"/>
                </a:cubicBezTo>
                <a:cubicBezTo>
                  <a:pt x="513" y="703"/>
                  <a:pt x="516" y="702"/>
                  <a:pt x="517" y="702"/>
                </a:cubicBezTo>
                <a:cubicBezTo>
                  <a:pt x="518" y="702"/>
                  <a:pt x="518" y="702"/>
                  <a:pt x="518" y="702"/>
                </a:cubicBezTo>
                <a:cubicBezTo>
                  <a:pt x="517" y="696"/>
                  <a:pt x="515" y="689"/>
                  <a:pt x="515" y="686"/>
                </a:cubicBezTo>
                <a:cubicBezTo>
                  <a:pt x="509" y="661"/>
                  <a:pt x="502" y="648"/>
                  <a:pt x="498" y="640"/>
                </a:cubicBezTo>
                <a:cubicBezTo>
                  <a:pt x="490" y="626"/>
                  <a:pt x="489" y="620"/>
                  <a:pt x="501" y="600"/>
                </a:cubicBezTo>
                <a:cubicBezTo>
                  <a:pt x="509" y="589"/>
                  <a:pt x="511" y="583"/>
                  <a:pt x="513" y="579"/>
                </a:cubicBezTo>
                <a:cubicBezTo>
                  <a:pt x="517" y="573"/>
                  <a:pt x="518" y="571"/>
                  <a:pt x="530" y="559"/>
                </a:cubicBezTo>
                <a:cubicBezTo>
                  <a:pt x="540" y="550"/>
                  <a:pt x="546" y="544"/>
                  <a:pt x="550" y="540"/>
                </a:cubicBezTo>
                <a:cubicBezTo>
                  <a:pt x="551" y="539"/>
                  <a:pt x="552" y="538"/>
                  <a:pt x="552" y="537"/>
                </a:cubicBezTo>
                <a:cubicBezTo>
                  <a:pt x="543" y="527"/>
                  <a:pt x="539" y="522"/>
                  <a:pt x="540" y="516"/>
                </a:cubicBezTo>
                <a:cubicBezTo>
                  <a:pt x="541" y="515"/>
                  <a:pt x="542" y="512"/>
                  <a:pt x="547" y="512"/>
                </a:cubicBezTo>
                <a:cubicBezTo>
                  <a:pt x="554" y="512"/>
                  <a:pt x="554" y="512"/>
                  <a:pt x="554" y="512"/>
                </a:cubicBezTo>
                <a:cubicBezTo>
                  <a:pt x="567" y="512"/>
                  <a:pt x="577" y="513"/>
                  <a:pt x="582" y="518"/>
                </a:cubicBezTo>
                <a:cubicBezTo>
                  <a:pt x="585" y="522"/>
                  <a:pt x="584" y="526"/>
                  <a:pt x="583" y="530"/>
                </a:cubicBezTo>
                <a:cubicBezTo>
                  <a:pt x="585" y="529"/>
                  <a:pt x="587" y="528"/>
                  <a:pt x="590" y="526"/>
                </a:cubicBezTo>
                <a:cubicBezTo>
                  <a:pt x="621" y="503"/>
                  <a:pt x="626" y="498"/>
                  <a:pt x="626" y="498"/>
                </a:cubicBezTo>
                <a:cubicBezTo>
                  <a:pt x="627" y="498"/>
                  <a:pt x="633" y="492"/>
                  <a:pt x="632" y="486"/>
                </a:cubicBezTo>
                <a:cubicBezTo>
                  <a:pt x="632" y="478"/>
                  <a:pt x="628" y="464"/>
                  <a:pt x="626" y="459"/>
                </a:cubicBezTo>
                <a:cubicBezTo>
                  <a:pt x="624" y="456"/>
                  <a:pt x="622" y="453"/>
                  <a:pt x="624" y="450"/>
                </a:cubicBezTo>
                <a:cubicBezTo>
                  <a:pt x="624" y="447"/>
                  <a:pt x="626" y="446"/>
                  <a:pt x="628" y="446"/>
                </a:cubicBezTo>
                <a:cubicBezTo>
                  <a:pt x="630" y="446"/>
                  <a:pt x="632" y="447"/>
                  <a:pt x="644" y="456"/>
                </a:cubicBezTo>
                <a:cubicBezTo>
                  <a:pt x="655" y="465"/>
                  <a:pt x="657" y="470"/>
                  <a:pt x="658" y="473"/>
                </a:cubicBezTo>
                <a:cubicBezTo>
                  <a:pt x="658" y="473"/>
                  <a:pt x="659" y="474"/>
                  <a:pt x="659" y="474"/>
                </a:cubicBezTo>
                <a:cubicBezTo>
                  <a:pt x="659" y="474"/>
                  <a:pt x="662" y="475"/>
                  <a:pt x="667" y="475"/>
                </a:cubicBezTo>
                <a:cubicBezTo>
                  <a:pt x="670" y="476"/>
                  <a:pt x="673" y="476"/>
                  <a:pt x="676" y="476"/>
                </a:cubicBezTo>
                <a:cubicBezTo>
                  <a:pt x="690" y="476"/>
                  <a:pt x="698" y="472"/>
                  <a:pt x="703" y="463"/>
                </a:cubicBezTo>
                <a:cubicBezTo>
                  <a:pt x="705" y="458"/>
                  <a:pt x="708" y="455"/>
                  <a:pt x="711" y="455"/>
                </a:cubicBezTo>
                <a:close/>
              </a:path>
            </a:pathLst>
          </a:custGeom>
          <a:solidFill>
            <a:schemeClr val="accent1"/>
          </a:solidFill>
          <a:ln>
            <a:noFill/>
          </a:ln>
          <a:effectLst/>
          <a:scene3d>
            <a:camera prst="orthographicFront">
              <a:rot lat="0" lon="0" rev="0"/>
            </a:camera>
            <a:lightRig rig="threePt" dir="t"/>
          </a:scene3d>
          <a:sp3d extrusionH="95250"/>
        </p:spPr>
        <p:txBody>
          <a:bodyPr vert="horz" wrap="square" lIns="182880" tIns="91440" rIns="182880" bIns="91440" numCol="1" anchor="t" anchorCtr="0" compatLnSpc="1">
            <a:prstTxWarp prst="textNoShape">
              <a:avLst/>
            </a:prstTxWarp>
          </a:bodyPr>
          <a:lstStyle/>
          <a:p>
            <a:endParaRPr lang="en-US" sz="3600"/>
          </a:p>
        </p:txBody>
      </p:sp>
      <p:sp>
        <p:nvSpPr>
          <p:cNvPr id="2" name="Slide Number Placeholder 1"/>
          <p:cNvSpPr>
            <a:spLocks noGrp="1"/>
          </p:cNvSpPr>
          <p:nvPr>
            <p:ph type="sldNum" sz="quarter" idx="4294967295"/>
          </p:nvPr>
        </p:nvSpPr>
        <p:spPr>
          <a:xfrm>
            <a:off x="23166387" y="12661900"/>
            <a:ext cx="1219200" cy="498476"/>
          </a:xfrm>
        </p:spPr>
        <p:txBody>
          <a:bodyPr/>
          <a:lstStyle/>
          <a:p>
            <a:fld id="{8E5CEF3C-9B2D-40F3-803E-74AC2A770255}" type="slidenum">
              <a:rPr lang="en-US" smtClean="0"/>
              <a:pPr/>
              <a:t>31</a:t>
            </a:fld>
            <a:endParaRPr lang="en-US"/>
          </a:p>
        </p:txBody>
      </p:sp>
      <p:sp>
        <p:nvSpPr>
          <p:cNvPr id="5" name="TextBox 4"/>
          <p:cNvSpPr txBox="1"/>
          <p:nvPr/>
        </p:nvSpPr>
        <p:spPr>
          <a:xfrm>
            <a:off x="7063761" y="4816444"/>
            <a:ext cx="2882520" cy="1754326"/>
          </a:xfrm>
          <a:prstGeom prst="rect">
            <a:avLst/>
          </a:prstGeom>
          <a:noFill/>
        </p:spPr>
        <p:txBody>
          <a:bodyPr wrap="none" rtlCol="0">
            <a:spAutoFit/>
          </a:bodyPr>
          <a:lstStyle/>
          <a:p>
            <a:r>
              <a:rPr lang="en-US" sz="10800">
                <a:solidFill>
                  <a:srgbClr val="FFFFFF"/>
                </a:solidFill>
              </a:rPr>
              <a:t>99%</a:t>
            </a:r>
          </a:p>
        </p:txBody>
      </p:sp>
      <p:sp>
        <p:nvSpPr>
          <p:cNvPr id="6" name="Rectangle 5"/>
          <p:cNvSpPr/>
          <p:nvPr/>
        </p:nvSpPr>
        <p:spPr>
          <a:xfrm>
            <a:off x="10458188" y="3645500"/>
            <a:ext cx="8736102" cy="2689967"/>
          </a:xfrm>
          <a:prstGeom prst="rect">
            <a:avLst/>
          </a:prstGeom>
        </p:spPr>
        <p:txBody>
          <a:bodyPr wrap="square" lIns="146304" tIns="0" rIns="0" bIns="0">
            <a:spAutoFit/>
          </a:bodyPr>
          <a:lstStyle/>
          <a:p>
            <a:pPr>
              <a:lnSpc>
                <a:spcPct val="95000"/>
              </a:lnSpc>
            </a:pPr>
            <a:r>
              <a:rPr lang="en-US" sz="6400">
                <a:ea typeface="Open Sans" panose="020B0606030504020204" pitchFamily="34" charset="0"/>
                <a:cs typeface="Open Sans" panose="020B0606030504020204" pitchFamily="34" charset="0"/>
              </a:rPr>
              <a:t>Texas province</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
        <p:nvSpPr>
          <p:cNvPr id="8" name="Rectangle 7"/>
          <p:cNvSpPr/>
          <p:nvPr/>
        </p:nvSpPr>
        <p:spPr>
          <a:xfrm>
            <a:off x="5361313" y="7507230"/>
            <a:ext cx="1877438" cy="2123658"/>
          </a:xfrm>
          <a:prstGeom prst="rect">
            <a:avLst/>
          </a:prstGeom>
        </p:spPr>
        <p:txBody>
          <a:bodyPr wrap="none">
            <a:spAutoFit/>
          </a:bodyPr>
          <a:lstStyle/>
          <a:p>
            <a:r>
              <a:rPr lang="en-US" sz="13200">
                <a:solidFill>
                  <a:schemeClr val="accent2"/>
                </a:solidFill>
                <a:latin typeface="dt-people-06" panose="02000509000000000000" pitchFamily="49" charset="0"/>
                <a:cs typeface="Arial" panose="020B0604020202020204" pitchFamily="34" charset="0"/>
              </a:rPr>
              <a:t>L</a:t>
            </a:r>
            <a:endParaRPr lang="en-US" sz="13200"/>
          </a:p>
        </p:txBody>
      </p:sp>
      <p:sp>
        <p:nvSpPr>
          <p:cNvPr id="9" name="TextBox 8"/>
          <p:cNvSpPr txBox="1"/>
          <p:nvPr/>
        </p:nvSpPr>
        <p:spPr>
          <a:xfrm>
            <a:off x="7160429" y="7162545"/>
            <a:ext cx="1984840" cy="1200330"/>
          </a:xfrm>
          <a:prstGeom prst="rect">
            <a:avLst/>
          </a:prstGeom>
          <a:noFill/>
        </p:spPr>
        <p:txBody>
          <a:bodyPr wrap="none" rtlCol="0">
            <a:spAutoFit/>
          </a:bodyPr>
          <a:lstStyle/>
          <a:p>
            <a:r>
              <a:rPr lang="en-US" sz="7200"/>
              <a:t>45%</a:t>
            </a:r>
          </a:p>
        </p:txBody>
      </p:sp>
      <p:sp>
        <p:nvSpPr>
          <p:cNvPr id="10" name="Rectangle 9"/>
          <p:cNvSpPr/>
          <p:nvPr/>
        </p:nvSpPr>
        <p:spPr>
          <a:xfrm>
            <a:off x="7160430" y="8340419"/>
            <a:ext cx="4218896" cy="830997"/>
          </a:xfrm>
          <a:prstGeom prst="rect">
            <a:avLst/>
          </a:prstGeom>
        </p:spPr>
        <p:txBody>
          <a:bodyPr wrap="square">
            <a:spAutoFit/>
          </a:bodyPr>
          <a:lstStyle/>
          <a:p>
            <a:r>
              <a:rPr lang="en-US" sz="2400"/>
              <a:t>Lorem ipsum dolor sit amet, consectetur adipiscing elit</a:t>
            </a:r>
          </a:p>
        </p:txBody>
      </p:sp>
      <p:sp>
        <p:nvSpPr>
          <p:cNvPr id="11" name="Rectangle 10"/>
          <p:cNvSpPr/>
          <p:nvPr/>
        </p:nvSpPr>
        <p:spPr>
          <a:xfrm>
            <a:off x="12066071" y="7507230"/>
            <a:ext cx="1877438" cy="2123658"/>
          </a:xfrm>
          <a:prstGeom prst="rect">
            <a:avLst/>
          </a:prstGeom>
        </p:spPr>
        <p:txBody>
          <a:bodyPr wrap="none">
            <a:spAutoFit/>
          </a:bodyPr>
          <a:lstStyle/>
          <a:p>
            <a:r>
              <a:rPr lang="en-US" sz="13200">
                <a:solidFill>
                  <a:schemeClr val="accent1"/>
                </a:solidFill>
                <a:latin typeface="dt-people-04" panose="02000509000000000000" pitchFamily="49" charset="0"/>
                <a:cs typeface="Arial" panose="020B0604020202020204" pitchFamily="34" charset="0"/>
              </a:rPr>
              <a:t>U</a:t>
            </a:r>
            <a:endParaRPr lang="en-US" sz="13200"/>
          </a:p>
        </p:txBody>
      </p:sp>
      <p:sp>
        <p:nvSpPr>
          <p:cNvPr id="12" name="TextBox 11"/>
          <p:cNvSpPr txBox="1"/>
          <p:nvPr/>
        </p:nvSpPr>
        <p:spPr>
          <a:xfrm>
            <a:off x="13865187" y="7162545"/>
            <a:ext cx="1984840" cy="1200330"/>
          </a:xfrm>
          <a:prstGeom prst="rect">
            <a:avLst/>
          </a:prstGeom>
          <a:noFill/>
        </p:spPr>
        <p:txBody>
          <a:bodyPr wrap="none" rtlCol="0">
            <a:spAutoFit/>
          </a:bodyPr>
          <a:lstStyle/>
          <a:p>
            <a:r>
              <a:rPr lang="en-US" sz="7200"/>
              <a:t>55%</a:t>
            </a:r>
          </a:p>
        </p:txBody>
      </p:sp>
      <p:sp>
        <p:nvSpPr>
          <p:cNvPr id="13" name="Rectangle 12"/>
          <p:cNvSpPr/>
          <p:nvPr/>
        </p:nvSpPr>
        <p:spPr>
          <a:xfrm>
            <a:off x="13865188" y="8340419"/>
            <a:ext cx="4346612" cy="830997"/>
          </a:xfrm>
          <a:prstGeom prst="rect">
            <a:avLst/>
          </a:prstGeom>
        </p:spPr>
        <p:txBody>
          <a:bodyPr wrap="square">
            <a:spAutoFit/>
          </a:bodyPr>
          <a:lstStyle/>
          <a:p>
            <a:r>
              <a:rPr lang="en-US" sz="2400"/>
              <a:t>Lorem ipsum dolor sit amet, consectetur adipiscing elit</a:t>
            </a:r>
          </a:p>
        </p:txBody>
      </p:sp>
    </p:spTree>
    <p:extLst>
      <p:ext uri="{BB962C8B-B14F-4D97-AF65-F5344CB8AC3E}">
        <p14:creationId xmlns:p14="http://schemas.microsoft.com/office/powerpoint/2010/main" val="8640488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a:off x="12483367" y="8822733"/>
            <a:ext cx="1657350" cy="1654176"/>
          </a:xfrm>
          <a:custGeom>
            <a:avLst/>
            <a:gdLst>
              <a:gd name="T0" fmla="*/ 81 w 220"/>
              <a:gd name="T1" fmla="*/ 211 h 220"/>
              <a:gd name="T2" fmla="*/ 91 w 220"/>
              <a:gd name="T3" fmla="*/ 205 h 220"/>
              <a:gd name="T4" fmla="*/ 100 w 220"/>
              <a:gd name="T5" fmla="*/ 218 h 220"/>
              <a:gd name="T6" fmla="*/ 122 w 220"/>
              <a:gd name="T7" fmla="*/ 217 h 220"/>
              <a:gd name="T8" fmla="*/ 134 w 220"/>
              <a:gd name="T9" fmla="*/ 206 h 220"/>
              <a:gd name="T10" fmla="*/ 134 w 220"/>
              <a:gd name="T11" fmla="*/ 92 h 220"/>
              <a:gd name="T12" fmla="*/ 151 w 220"/>
              <a:gd name="T13" fmla="*/ 85 h 220"/>
              <a:gd name="T14" fmla="*/ 151 w 220"/>
              <a:gd name="T15" fmla="*/ 26 h 220"/>
              <a:gd name="T16" fmla="*/ 167 w 220"/>
              <a:gd name="T17" fmla="*/ 24 h 220"/>
              <a:gd name="T18" fmla="*/ 187 w 220"/>
              <a:gd name="T19" fmla="*/ 18 h 220"/>
              <a:gd name="T20" fmla="*/ 196 w 220"/>
              <a:gd name="T21" fmla="*/ 25 h 220"/>
              <a:gd name="T22" fmla="*/ 208 w 220"/>
              <a:gd name="T23" fmla="*/ 17 h 220"/>
              <a:gd name="T24" fmla="*/ 220 w 220"/>
              <a:gd name="T25" fmla="*/ 15 h 220"/>
              <a:gd name="T26" fmla="*/ 219 w 220"/>
              <a:gd name="T27" fmla="*/ 11 h 220"/>
              <a:gd name="T28" fmla="*/ 182 w 220"/>
              <a:gd name="T29" fmla="*/ 13 h 220"/>
              <a:gd name="T30" fmla="*/ 155 w 220"/>
              <a:gd name="T31" fmla="*/ 15 h 220"/>
              <a:gd name="T32" fmla="*/ 117 w 220"/>
              <a:gd name="T33" fmla="*/ 15 h 220"/>
              <a:gd name="T34" fmla="*/ 111 w 220"/>
              <a:gd name="T35" fmla="*/ 9 h 220"/>
              <a:gd name="T36" fmla="*/ 51 w 220"/>
              <a:gd name="T37" fmla="*/ 9 h 220"/>
              <a:gd name="T38" fmla="*/ 36 w 220"/>
              <a:gd name="T39" fmla="*/ 5 h 220"/>
              <a:gd name="T40" fmla="*/ 19 w 220"/>
              <a:gd name="T41" fmla="*/ 4 h 220"/>
              <a:gd name="T42" fmla="*/ 12 w 220"/>
              <a:gd name="T43" fmla="*/ 0 h 220"/>
              <a:gd name="T44" fmla="*/ 6 w 220"/>
              <a:gd name="T45" fmla="*/ 5 h 220"/>
              <a:gd name="T46" fmla="*/ 0 w 220"/>
              <a:gd name="T47" fmla="*/ 6 h 220"/>
              <a:gd name="T48" fmla="*/ 10 w 220"/>
              <a:gd name="T49" fmla="*/ 29 h 220"/>
              <a:gd name="T50" fmla="*/ 27 w 220"/>
              <a:gd name="T51" fmla="*/ 64 h 220"/>
              <a:gd name="T52" fmla="*/ 44 w 220"/>
              <a:gd name="T53" fmla="*/ 100 h 220"/>
              <a:gd name="T54" fmla="*/ 45 w 220"/>
              <a:gd name="T55" fmla="*/ 129 h 220"/>
              <a:gd name="T56" fmla="*/ 51 w 220"/>
              <a:gd name="T57" fmla="*/ 157 h 220"/>
              <a:gd name="T58" fmla="*/ 63 w 220"/>
              <a:gd name="T59" fmla="*/ 199 h 220"/>
              <a:gd name="T60" fmla="*/ 74 w 220"/>
              <a:gd name="T61" fmla="*/ 212 h 220"/>
              <a:gd name="T62" fmla="*/ 81 w 220"/>
              <a:gd name="T63" fmla="*/ 2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220">
                <a:moveTo>
                  <a:pt x="81" y="211"/>
                </a:moveTo>
                <a:cubicBezTo>
                  <a:pt x="81" y="207"/>
                  <a:pt x="87" y="200"/>
                  <a:pt x="91" y="205"/>
                </a:cubicBezTo>
                <a:cubicBezTo>
                  <a:pt x="95" y="211"/>
                  <a:pt x="93" y="218"/>
                  <a:pt x="100" y="218"/>
                </a:cubicBezTo>
                <a:cubicBezTo>
                  <a:pt x="107" y="218"/>
                  <a:pt x="120" y="220"/>
                  <a:pt x="122" y="217"/>
                </a:cubicBezTo>
                <a:cubicBezTo>
                  <a:pt x="124" y="214"/>
                  <a:pt x="134" y="212"/>
                  <a:pt x="134" y="206"/>
                </a:cubicBezTo>
                <a:cubicBezTo>
                  <a:pt x="134" y="200"/>
                  <a:pt x="134" y="96"/>
                  <a:pt x="134" y="92"/>
                </a:cubicBezTo>
                <a:cubicBezTo>
                  <a:pt x="134" y="88"/>
                  <a:pt x="151" y="92"/>
                  <a:pt x="151" y="85"/>
                </a:cubicBezTo>
                <a:cubicBezTo>
                  <a:pt x="151" y="78"/>
                  <a:pt x="151" y="26"/>
                  <a:pt x="151" y="26"/>
                </a:cubicBezTo>
                <a:cubicBezTo>
                  <a:pt x="151" y="26"/>
                  <a:pt x="164" y="25"/>
                  <a:pt x="167" y="24"/>
                </a:cubicBezTo>
                <a:cubicBezTo>
                  <a:pt x="171" y="23"/>
                  <a:pt x="184" y="16"/>
                  <a:pt x="187" y="18"/>
                </a:cubicBezTo>
                <a:cubicBezTo>
                  <a:pt x="190" y="20"/>
                  <a:pt x="194" y="27"/>
                  <a:pt x="196" y="25"/>
                </a:cubicBezTo>
                <a:cubicBezTo>
                  <a:pt x="198" y="22"/>
                  <a:pt x="203" y="17"/>
                  <a:pt x="208" y="17"/>
                </a:cubicBezTo>
                <a:cubicBezTo>
                  <a:pt x="211" y="17"/>
                  <a:pt x="216" y="16"/>
                  <a:pt x="220" y="15"/>
                </a:cubicBezTo>
                <a:cubicBezTo>
                  <a:pt x="219" y="13"/>
                  <a:pt x="219" y="12"/>
                  <a:pt x="219" y="11"/>
                </a:cubicBezTo>
                <a:cubicBezTo>
                  <a:pt x="219" y="6"/>
                  <a:pt x="187" y="12"/>
                  <a:pt x="182" y="13"/>
                </a:cubicBezTo>
                <a:cubicBezTo>
                  <a:pt x="177" y="15"/>
                  <a:pt x="161" y="18"/>
                  <a:pt x="155" y="15"/>
                </a:cubicBezTo>
                <a:cubicBezTo>
                  <a:pt x="150" y="12"/>
                  <a:pt x="117" y="15"/>
                  <a:pt x="117" y="15"/>
                </a:cubicBezTo>
                <a:cubicBezTo>
                  <a:pt x="111" y="9"/>
                  <a:pt x="111" y="9"/>
                  <a:pt x="111" y="9"/>
                </a:cubicBezTo>
                <a:cubicBezTo>
                  <a:pt x="111" y="9"/>
                  <a:pt x="57" y="9"/>
                  <a:pt x="51" y="9"/>
                </a:cubicBezTo>
                <a:cubicBezTo>
                  <a:pt x="45" y="9"/>
                  <a:pt x="41" y="8"/>
                  <a:pt x="36" y="5"/>
                </a:cubicBezTo>
                <a:cubicBezTo>
                  <a:pt x="31" y="1"/>
                  <a:pt x="25" y="1"/>
                  <a:pt x="19" y="4"/>
                </a:cubicBezTo>
                <a:cubicBezTo>
                  <a:pt x="13" y="6"/>
                  <a:pt x="16" y="0"/>
                  <a:pt x="12" y="0"/>
                </a:cubicBezTo>
                <a:cubicBezTo>
                  <a:pt x="7" y="0"/>
                  <a:pt x="6" y="5"/>
                  <a:pt x="6" y="5"/>
                </a:cubicBezTo>
                <a:cubicBezTo>
                  <a:pt x="0" y="6"/>
                  <a:pt x="0" y="6"/>
                  <a:pt x="0" y="6"/>
                </a:cubicBezTo>
                <a:cubicBezTo>
                  <a:pt x="0" y="11"/>
                  <a:pt x="4" y="21"/>
                  <a:pt x="10" y="29"/>
                </a:cubicBezTo>
                <a:cubicBezTo>
                  <a:pt x="16" y="37"/>
                  <a:pt x="23" y="52"/>
                  <a:pt x="27" y="64"/>
                </a:cubicBezTo>
                <a:cubicBezTo>
                  <a:pt x="31" y="77"/>
                  <a:pt x="42" y="91"/>
                  <a:pt x="44" y="100"/>
                </a:cubicBezTo>
                <a:cubicBezTo>
                  <a:pt x="47" y="110"/>
                  <a:pt x="42" y="123"/>
                  <a:pt x="45" y="129"/>
                </a:cubicBezTo>
                <a:cubicBezTo>
                  <a:pt x="48" y="136"/>
                  <a:pt x="50" y="146"/>
                  <a:pt x="51" y="157"/>
                </a:cubicBezTo>
                <a:cubicBezTo>
                  <a:pt x="53" y="167"/>
                  <a:pt x="54" y="189"/>
                  <a:pt x="63" y="199"/>
                </a:cubicBezTo>
                <a:cubicBezTo>
                  <a:pt x="67" y="202"/>
                  <a:pt x="70" y="207"/>
                  <a:pt x="74" y="212"/>
                </a:cubicBezTo>
                <a:cubicBezTo>
                  <a:pt x="78" y="213"/>
                  <a:pt x="81" y="213"/>
                  <a:pt x="81" y="211"/>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6"/>
          <p:cNvSpPr>
            <a:spLocks/>
          </p:cNvSpPr>
          <p:nvPr/>
        </p:nvSpPr>
        <p:spPr bwMode="auto">
          <a:xfrm>
            <a:off x="14140704" y="8641776"/>
            <a:ext cx="1044576" cy="908050"/>
          </a:xfrm>
          <a:custGeom>
            <a:avLst/>
            <a:gdLst>
              <a:gd name="T0" fmla="*/ 92 w 139"/>
              <a:gd name="T1" fmla="*/ 6 h 121"/>
              <a:gd name="T2" fmla="*/ 89 w 139"/>
              <a:gd name="T3" fmla="*/ 0 h 121"/>
              <a:gd name="T4" fmla="*/ 74 w 139"/>
              <a:gd name="T5" fmla="*/ 0 h 121"/>
              <a:gd name="T6" fmla="*/ 65 w 139"/>
              <a:gd name="T7" fmla="*/ 9 h 121"/>
              <a:gd name="T8" fmla="*/ 49 w 139"/>
              <a:gd name="T9" fmla="*/ 22 h 121"/>
              <a:gd name="T10" fmla="*/ 31 w 139"/>
              <a:gd name="T11" fmla="*/ 41 h 121"/>
              <a:gd name="T12" fmla="*/ 9 w 139"/>
              <a:gd name="T13" fmla="*/ 37 h 121"/>
              <a:gd name="T14" fmla="*/ 0 w 139"/>
              <a:gd name="T15" fmla="*/ 39 h 121"/>
              <a:gd name="T16" fmla="*/ 10 w 139"/>
              <a:gd name="T17" fmla="*/ 49 h 121"/>
              <a:gd name="T18" fmla="*/ 19 w 139"/>
              <a:gd name="T19" fmla="*/ 69 h 121"/>
              <a:gd name="T20" fmla="*/ 37 w 139"/>
              <a:gd name="T21" fmla="*/ 82 h 121"/>
              <a:gd name="T22" fmla="*/ 44 w 139"/>
              <a:gd name="T23" fmla="*/ 95 h 121"/>
              <a:gd name="T24" fmla="*/ 56 w 139"/>
              <a:gd name="T25" fmla="*/ 107 h 121"/>
              <a:gd name="T26" fmla="*/ 68 w 139"/>
              <a:gd name="T27" fmla="*/ 114 h 121"/>
              <a:gd name="T28" fmla="*/ 85 w 139"/>
              <a:gd name="T29" fmla="*/ 117 h 121"/>
              <a:gd name="T30" fmla="*/ 104 w 139"/>
              <a:gd name="T31" fmla="*/ 121 h 121"/>
              <a:gd name="T32" fmla="*/ 122 w 139"/>
              <a:gd name="T33" fmla="*/ 103 h 121"/>
              <a:gd name="T34" fmla="*/ 126 w 139"/>
              <a:gd name="T35" fmla="*/ 86 h 121"/>
              <a:gd name="T36" fmla="*/ 136 w 139"/>
              <a:gd name="T37" fmla="*/ 73 h 121"/>
              <a:gd name="T38" fmla="*/ 130 w 139"/>
              <a:gd name="T39" fmla="*/ 60 h 121"/>
              <a:gd name="T40" fmla="*/ 135 w 139"/>
              <a:gd name="T41" fmla="*/ 45 h 121"/>
              <a:gd name="T42" fmla="*/ 134 w 139"/>
              <a:gd name="T43" fmla="*/ 18 h 121"/>
              <a:gd name="T44" fmla="*/ 114 w 139"/>
              <a:gd name="T45" fmla="*/ 11 h 121"/>
              <a:gd name="T46" fmla="*/ 92 w 139"/>
              <a:gd name="T47"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9" h="121">
                <a:moveTo>
                  <a:pt x="92" y="6"/>
                </a:moveTo>
                <a:cubicBezTo>
                  <a:pt x="89" y="0"/>
                  <a:pt x="89" y="0"/>
                  <a:pt x="89" y="0"/>
                </a:cubicBezTo>
                <a:cubicBezTo>
                  <a:pt x="74" y="0"/>
                  <a:pt x="74" y="0"/>
                  <a:pt x="74" y="0"/>
                </a:cubicBezTo>
                <a:cubicBezTo>
                  <a:pt x="65" y="3"/>
                  <a:pt x="65" y="6"/>
                  <a:pt x="65" y="9"/>
                </a:cubicBezTo>
                <a:cubicBezTo>
                  <a:pt x="65" y="12"/>
                  <a:pt x="55" y="19"/>
                  <a:pt x="49" y="22"/>
                </a:cubicBezTo>
                <a:cubicBezTo>
                  <a:pt x="42" y="24"/>
                  <a:pt x="35" y="39"/>
                  <a:pt x="31" y="41"/>
                </a:cubicBezTo>
                <a:cubicBezTo>
                  <a:pt x="27" y="43"/>
                  <a:pt x="13" y="38"/>
                  <a:pt x="9" y="37"/>
                </a:cubicBezTo>
                <a:cubicBezTo>
                  <a:pt x="7" y="37"/>
                  <a:pt x="4" y="38"/>
                  <a:pt x="0" y="39"/>
                </a:cubicBezTo>
                <a:cubicBezTo>
                  <a:pt x="3" y="43"/>
                  <a:pt x="8" y="49"/>
                  <a:pt x="10" y="49"/>
                </a:cubicBezTo>
                <a:cubicBezTo>
                  <a:pt x="12" y="49"/>
                  <a:pt x="13" y="67"/>
                  <a:pt x="19" y="69"/>
                </a:cubicBezTo>
                <a:cubicBezTo>
                  <a:pt x="25" y="72"/>
                  <a:pt x="37" y="78"/>
                  <a:pt x="37" y="82"/>
                </a:cubicBezTo>
                <a:cubicBezTo>
                  <a:pt x="37" y="85"/>
                  <a:pt x="44" y="89"/>
                  <a:pt x="44" y="95"/>
                </a:cubicBezTo>
                <a:cubicBezTo>
                  <a:pt x="44" y="100"/>
                  <a:pt x="51" y="107"/>
                  <a:pt x="56" y="107"/>
                </a:cubicBezTo>
                <a:cubicBezTo>
                  <a:pt x="67" y="106"/>
                  <a:pt x="68" y="111"/>
                  <a:pt x="68" y="114"/>
                </a:cubicBezTo>
                <a:cubicBezTo>
                  <a:pt x="68" y="117"/>
                  <a:pt x="83" y="114"/>
                  <a:pt x="85" y="117"/>
                </a:cubicBezTo>
                <a:cubicBezTo>
                  <a:pt x="86" y="120"/>
                  <a:pt x="101" y="119"/>
                  <a:pt x="104" y="121"/>
                </a:cubicBezTo>
                <a:cubicBezTo>
                  <a:pt x="110" y="115"/>
                  <a:pt x="119" y="107"/>
                  <a:pt x="122" y="103"/>
                </a:cubicBezTo>
                <a:cubicBezTo>
                  <a:pt x="126" y="97"/>
                  <a:pt x="123" y="89"/>
                  <a:pt x="126" y="86"/>
                </a:cubicBezTo>
                <a:cubicBezTo>
                  <a:pt x="130" y="84"/>
                  <a:pt x="139" y="74"/>
                  <a:pt x="136" y="73"/>
                </a:cubicBezTo>
                <a:cubicBezTo>
                  <a:pt x="133" y="72"/>
                  <a:pt x="135" y="65"/>
                  <a:pt x="130" y="60"/>
                </a:cubicBezTo>
                <a:cubicBezTo>
                  <a:pt x="126" y="56"/>
                  <a:pt x="136" y="53"/>
                  <a:pt x="135" y="45"/>
                </a:cubicBezTo>
                <a:cubicBezTo>
                  <a:pt x="134" y="36"/>
                  <a:pt x="136" y="19"/>
                  <a:pt x="134" y="18"/>
                </a:cubicBezTo>
                <a:cubicBezTo>
                  <a:pt x="132" y="16"/>
                  <a:pt x="121" y="16"/>
                  <a:pt x="114" y="11"/>
                </a:cubicBezTo>
                <a:cubicBezTo>
                  <a:pt x="107" y="6"/>
                  <a:pt x="92" y="6"/>
                  <a:pt x="92" y="6"/>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a:off x="13493009" y="8933864"/>
            <a:ext cx="1158878" cy="1257302"/>
          </a:xfrm>
          <a:custGeom>
            <a:avLst/>
            <a:gdLst>
              <a:gd name="T0" fmla="*/ 142 w 154"/>
              <a:gd name="T1" fmla="*/ 68 h 167"/>
              <a:gd name="T2" fmla="*/ 130 w 154"/>
              <a:gd name="T3" fmla="*/ 56 h 167"/>
              <a:gd name="T4" fmla="*/ 123 w 154"/>
              <a:gd name="T5" fmla="*/ 43 h 167"/>
              <a:gd name="T6" fmla="*/ 105 w 154"/>
              <a:gd name="T7" fmla="*/ 30 h 167"/>
              <a:gd name="T8" fmla="*/ 96 w 154"/>
              <a:gd name="T9" fmla="*/ 10 h 167"/>
              <a:gd name="T10" fmla="*/ 86 w 154"/>
              <a:gd name="T11" fmla="*/ 0 h 167"/>
              <a:gd name="T12" fmla="*/ 74 w 154"/>
              <a:gd name="T13" fmla="*/ 2 h 167"/>
              <a:gd name="T14" fmla="*/ 62 w 154"/>
              <a:gd name="T15" fmla="*/ 10 h 167"/>
              <a:gd name="T16" fmla="*/ 53 w 154"/>
              <a:gd name="T17" fmla="*/ 3 h 167"/>
              <a:gd name="T18" fmla="*/ 33 w 154"/>
              <a:gd name="T19" fmla="*/ 9 h 167"/>
              <a:gd name="T20" fmla="*/ 17 w 154"/>
              <a:gd name="T21" fmla="*/ 11 h 167"/>
              <a:gd name="T22" fmla="*/ 17 w 154"/>
              <a:gd name="T23" fmla="*/ 70 h 167"/>
              <a:gd name="T24" fmla="*/ 0 w 154"/>
              <a:gd name="T25" fmla="*/ 77 h 167"/>
              <a:gd name="T26" fmla="*/ 0 w 154"/>
              <a:gd name="T27" fmla="*/ 128 h 167"/>
              <a:gd name="T28" fmla="*/ 8 w 154"/>
              <a:gd name="T29" fmla="*/ 133 h 167"/>
              <a:gd name="T30" fmla="*/ 13 w 154"/>
              <a:gd name="T31" fmla="*/ 153 h 167"/>
              <a:gd name="T32" fmla="*/ 10 w 154"/>
              <a:gd name="T33" fmla="*/ 157 h 167"/>
              <a:gd name="T34" fmla="*/ 13 w 154"/>
              <a:gd name="T35" fmla="*/ 164 h 167"/>
              <a:gd name="T36" fmla="*/ 30 w 154"/>
              <a:gd name="T37" fmla="*/ 163 h 167"/>
              <a:gd name="T38" fmla="*/ 46 w 154"/>
              <a:gd name="T39" fmla="*/ 145 h 167"/>
              <a:gd name="T40" fmla="*/ 58 w 154"/>
              <a:gd name="T41" fmla="*/ 136 h 167"/>
              <a:gd name="T42" fmla="*/ 78 w 154"/>
              <a:gd name="T43" fmla="*/ 143 h 167"/>
              <a:gd name="T44" fmla="*/ 95 w 154"/>
              <a:gd name="T45" fmla="*/ 135 h 167"/>
              <a:gd name="T46" fmla="*/ 102 w 154"/>
              <a:gd name="T47" fmla="*/ 122 h 167"/>
              <a:gd name="T48" fmla="*/ 116 w 154"/>
              <a:gd name="T49" fmla="*/ 112 h 167"/>
              <a:gd name="T50" fmla="*/ 124 w 154"/>
              <a:gd name="T51" fmla="*/ 100 h 167"/>
              <a:gd name="T52" fmla="*/ 137 w 154"/>
              <a:gd name="T53" fmla="*/ 90 h 167"/>
              <a:gd name="T54" fmla="*/ 148 w 154"/>
              <a:gd name="T55" fmla="*/ 83 h 167"/>
              <a:gd name="T56" fmla="*/ 154 w 154"/>
              <a:gd name="T57" fmla="*/ 75 h 167"/>
              <a:gd name="T58" fmla="*/ 154 w 154"/>
              <a:gd name="T59" fmla="*/ 75 h 167"/>
              <a:gd name="T60" fmla="*/ 142 w 154"/>
              <a:gd name="T61" fmla="*/ 6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 h="167">
                <a:moveTo>
                  <a:pt x="142" y="68"/>
                </a:moveTo>
                <a:cubicBezTo>
                  <a:pt x="137" y="68"/>
                  <a:pt x="130" y="61"/>
                  <a:pt x="130" y="56"/>
                </a:cubicBezTo>
                <a:cubicBezTo>
                  <a:pt x="130" y="50"/>
                  <a:pt x="123" y="46"/>
                  <a:pt x="123" y="43"/>
                </a:cubicBezTo>
                <a:cubicBezTo>
                  <a:pt x="123" y="39"/>
                  <a:pt x="111" y="33"/>
                  <a:pt x="105" y="30"/>
                </a:cubicBezTo>
                <a:cubicBezTo>
                  <a:pt x="99" y="28"/>
                  <a:pt x="98" y="10"/>
                  <a:pt x="96" y="10"/>
                </a:cubicBezTo>
                <a:cubicBezTo>
                  <a:pt x="94" y="10"/>
                  <a:pt x="89" y="4"/>
                  <a:pt x="86" y="0"/>
                </a:cubicBezTo>
                <a:cubicBezTo>
                  <a:pt x="82" y="1"/>
                  <a:pt x="77" y="2"/>
                  <a:pt x="74" y="2"/>
                </a:cubicBezTo>
                <a:cubicBezTo>
                  <a:pt x="69" y="2"/>
                  <a:pt x="64" y="7"/>
                  <a:pt x="62" y="10"/>
                </a:cubicBezTo>
                <a:cubicBezTo>
                  <a:pt x="60" y="12"/>
                  <a:pt x="56" y="5"/>
                  <a:pt x="53" y="3"/>
                </a:cubicBezTo>
                <a:cubicBezTo>
                  <a:pt x="50" y="1"/>
                  <a:pt x="37" y="8"/>
                  <a:pt x="33" y="9"/>
                </a:cubicBezTo>
                <a:cubicBezTo>
                  <a:pt x="30" y="10"/>
                  <a:pt x="17" y="11"/>
                  <a:pt x="17" y="11"/>
                </a:cubicBezTo>
                <a:cubicBezTo>
                  <a:pt x="17" y="11"/>
                  <a:pt x="17" y="63"/>
                  <a:pt x="17" y="70"/>
                </a:cubicBezTo>
                <a:cubicBezTo>
                  <a:pt x="17" y="77"/>
                  <a:pt x="0" y="73"/>
                  <a:pt x="0" y="77"/>
                </a:cubicBezTo>
                <a:cubicBezTo>
                  <a:pt x="0" y="79"/>
                  <a:pt x="0" y="102"/>
                  <a:pt x="0" y="128"/>
                </a:cubicBezTo>
                <a:cubicBezTo>
                  <a:pt x="3" y="129"/>
                  <a:pt x="7" y="131"/>
                  <a:pt x="8" y="133"/>
                </a:cubicBezTo>
                <a:cubicBezTo>
                  <a:pt x="10" y="138"/>
                  <a:pt x="14" y="149"/>
                  <a:pt x="13" y="153"/>
                </a:cubicBezTo>
                <a:cubicBezTo>
                  <a:pt x="12" y="156"/>
                  <a:pt x="10" y="154"/>
                  <a:pt x="10" y="157"/>
                </a:cubicBezTo>
                <a:cubicBezTo>
                  <a:pt x="10" y="160"/>
                  <a:pt x="8" y="164"/>
                  <a:pt x="13" y="164"/>
                </a:cubicBezTo>
                <a:cubicBezTo>
                  <a:pt x="18" y="164"/>
                  <a:pt x="27" y="167"/>
                  <a:pt x="30" y="163"/>
                </a:cubicBezTo>
                <a:cubicBezTo>
                  <a:pt x="34" y="159"/>
                  <a:pt x="46" y="150"/>
                  <a:pt x="46" y="145"/>
                </a:cubicBezTo>
                <a:cubicBezTo>
                  <a:pt x="47" y="141"/>
                  <a:pt x="49" y="131"/>
                  <a:pt x="58" y="136"/>
                </a:cubicBezTo>
                <a:cubicBezTo>
                  <a:pt x="67" y="142"/>
                  <a:pt x="67" y="143"/>
                  <a:pt x="78" y="143"/>
                </a:cubicBezTo>
                <a:cubicBezTo>
                  <a:pt x="90" y="143"/>
                  <a:pt x="93" y="142"/>
                  <a:pt x="95" y="135"/>
                </a:cubicBezTo>
                <a:cubicBezTo>
                  <a:pt x="97" y="128"/>
                  <a:pt x="95" y="122"/>
                  <a:pt x="102" y="122"/>
                </a:cubicBezTo>
                <a:cubicBezTo>
                  <a:pt x="108" y="122"/>
                  <a:pt x="116" y="116"/>
                  <a:pt x="116" y="112"/>
                </a:cubicBezTo>
                <a:cubicBezTo>
                  <a:pt x="116" y="107"/>
                  <a:pt x="119" y="100"/>
                  <a:pt x="124" y="100"/>
                </a:cubicBezTo>
                <a:cubicBezTo>
                  <a:pt x="128" y="100"/>
                  <a:pt x="136" y="95"/>
                  <a:pt x="137" y="90"/>
                </a:cubicBezTo>
                <a:cubicBezTo>
                  <a:pt x="138" y="84"/>
                  <a:pt x="146" y="86"/>
                  <a:pt x="148" y="83"/>
                </a:cubicBezTo>
                <a:cubicBezTo>
                  <a:pt x="149" y="82"/>
                  <a:pt x="152" y="78"/>
                  <a:pt x="154" y="75"/>
                </a:cubicBezTo>
                <a:cubicBezTo>
                  <a:pt x="154" y="75"/>
                  <a:pt x="154" y="75"/>
                  <a:pt x="154" y="75"/>
                </a:cubicBezTo>
                <a:cubicBezTo>
                  <a:pt x="154" y="72"/>
                  <a:pt x="153" y="67"/>
                  <a:pt x="142" y="68"/>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p:cNvSpPr>
          <p:nvPr/>
        </p:nvSpPr>
        <p:spPr bwMode="auto">
          <a:xfrm>
            <a:off x="14861443" y="10016538"/>
            <a:ext cx="171450" cy="219078"/>
          </a:xfrm>
          <a:custGeom>
            <a:avLst/>
            <a:gdLst>
              <a:gd name="T0" fmla="*/ 11 w 23"/>
              <a:gd name="T1" fmla="*/ 0 h 29"/>
              <a:gd name="T2" fmla="*/ 0 w 23"/>
              <a:gd name="T3" fmla="*/ 13 h 29"/>
              <a:gd name="T4" fmla="*/ 10 w 23"/>
              <a:gd name="T5" fmla="*/ 29 h 29"/>
              <a:gd name="T6" fmla="*/ 20 w 23"/>
              <a:gd name="T7" fmla="*/ 25 h 29"/>
              <a:gd name="T8" fmla="*/ 23 w 23"/>
              <a:gd name="T9" fmla="*/ 20 h 29"/>
              <a:gd name="T10" fmla="*/ 21 w 23"/>
              <a:gd name="T11" fmla="*/ 5 h 29"/>
              <a:gd name="T12" fmla="*/ 11 w 23"/>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23" h="29">
                <a:moveTo>
                  <a:pt x="11" y="0"/>
                </a:moveTo>
                <a:cubicBezTo>
                  <a:pt x="7" y="0"/>
                  <a:pt x="0" y="11"/>
                  <a:pt x="0" y="13"/>
                </a:cubicBezTo>
                <a:cubicBezTo>
                  <a:pt x="0" y="15"/>
                  <a:pt x="5" y="28"/>
                  <a:pt x="10" y="29"/>
                </a:cubicBezTo>
                <a:cubicBezTo>
                  <a:pt x="16" y="29"/>
                  <a:pt x="20" y="29"/>
                  <a:pt x="20" y="25"/>
                </a:cubicBezTo>
                <a:cubicBezTo>
                  <a:pt x="20" y="23"/>
                  <a:pt x="22" y="21"/>
                  <a:pt x="23" y="20"/>
                </a:cubicBezTo>
                <a:cubicBezTo>
                  <a:pt x="22" y="17"/>
                  <a:pt x="22" y="10"/>
                  <a:pt x="21" y="5"/>
                </a:cubicBezTo>
                <a:cubicBezTo>
                  <a:pt x="18" y="3"/>
                  <a:pt x="14" y="0"/>
                  <a:pt x="11" y="0"/>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 name="Freeform 9"/>
          <p:cNvSpPr>
            <a:spLocks/>
          </p:cNvSpPr>
          <p:nvPr/>
        </p:nvSpPr>
        <p:spPr bwMode="auto">
          <a:xfrm>
            <a:off x="14388357" y="10391188"/>
            <a:ext cx="292102" cy="317502"/>
          </a:xfrm>
          <a:custGeom>
            <a:avLst/>
            <a:gdLst>
              <a:gd name="T0" fmla="*/ 28 w 39"/>
              <a:gd name="T1" fmla="*/ 4 h 42"/>
              <a:gd name="T2" fmla="*/ 10 w 39"/>
              <a:gd name="T3" fmla="*/ 11 h 42"/>
              <a:gd name="T4" fmla="*/ 0 w 39"/>
              <a:gd name="T5" fmla="*/ 26 h 42"/>
              <a:gd name="T6" fmla="*/ 10 w 39"/>
              <a:gd name="T7" fmla="*/ 41 h 42"/>
              <a:gd name="T8" fmla="*/ 17 w 39"/>
              <a:gd name="T9" fmla="*/ 42 h 42"/>
              <a:gd name="T10" fmla="*/ 21 w 39"/>
              <a:gd name="T11" fmla="*/ 32 h 42"/>
              <a:gd name="T12" fmla="*/ 33 w 39"/>
              <a:gd name="T13" fmla="*/ 29 h 42"/>
              <a:gd name="T14" fmla="*/ 39 w 39"/>
              <a:gd name="T15" fmla="*/ 17 h 42"/>
              <a:gd name="T16" fmla="*/ 28 w 39"/>
              <a:gd name="T17"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2">
                <a:moveTo>
                  <a:pt x="28" y="4"/>
                </a:moveTo>
                <a:cubicBezTo>
                  <a:pt x="26" y="0"/>
                  <a:pt x="12" y="7"/>
                  <a:pt x="10" y="11"/>
                </a:cubicBezTo>
                <a:cubicBezTo>
                  <a:pt x="8" y="15"/>
                  <a:pt x="0" y="26"/>
                  <a:pt x="0" y="26"/>
                </a:cubicBezTo>
                <a:cubicBezTo>
                  <a:pt x="10" y="41"/>
                  <a:pt x="10" y="41"/>
                  <a:pt x="10" y="41"/>
                </a:cubicBezTo>
                <a:cubicBezTo>
                  <a:pt x="17" y="42"/>
                  <a:pt x="17" y="42"/>
                  <a:pt x="17" y="42"/>
                </a:cubicBezTo>
                <a:cubicBezTo>
                  <a:pt x="17" y="42"/>
                  <a:pt x="19" y="36"/>
                  <a:pt x="21" y="32"/>
                </a:cubicBezTo>
                <a:cubicBezTo>
                  <a:pt x="23" y="28"/>
                  <a:pt x="33" y="33"/>
                  <a:pt x="33" y="29"/>
                </a:cubicBezTo>
                <a:cubicBezTo>
                  <a:pt x="33" y="25"/>
                  <a:pt x="39" y="21"/>
                  <a:pt x="39" y="17"/>
                </a:cubicBezTo>
                <a:cubicBezTo>
                  <a:pt x="39" y="13"/>
                  <a:pt x="30" y="8"/>
                  <a:pt x="28" y="4"/>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10"/>
          <p:cNvSpPr>
            <a:spLocks noEditPoints="1"/>
          </p:cNvSpPr>
          <p:nvPr/>
        </p:nvSpPr>
        <p:spPr bwMode="auto">
          <a:xfrm>
            <a:off x="13042169" y="9499014"/>
            <a:ext cx="2089150" cy="1841502"/>
          </a:xfrm>
          <a:custGeom>
            <a:avLst/>
            <a:gdLst>
              <a:gd name="T0" fmla="*/ 265 w 278"/>
              <a:gd name="T1" fmla="*/ 91 h 245"/>
              <a:gd name="T2" fmla="*/ 265 w 278"/>
              <a:gd name="T3" fmla="*/ 89 h 245"/>
              <a:gd name="T4" fmla="*/ 262 w 278"/>
              <a:gd name="T5" fmla="*/ 94 h 245"/>
              <a:gd name="T6" fmla="*/ 252 w 278"/>
              <a:gd name="T7" fmla="*/ 98 h 245"/>
              <a:gd name="T8" fmla="*/ 242 w 278"/>
              <a:gd name="T9" fmla="*/ 82 h 245"/>
              <a:gd name="T10" fmla="*/ 253 w 278"/>
              <a:gd name="T11" fmla="*/ 69 h 245"/>
              <a:gd name="T12" fmla="*/ 263 w 278"/>
              <a:gd name="T13" fmla="*/ 74 h 245"/>
              <a:gd name="T14" fmla="*/ 263 w 278"/>
              <a:gd name="T15" fmla="*/ 71 h 245"/>
              <a:gd name="T16" fmla="*/ 262 w 278"/>
              <a:gd name="T17" fmla="*/ 40 h 245"/>
              <a:gd name="T18" fmla="*/ 251 w 278"/>
              <a:gd name="T19" fmla="*/ 7 h 245"/>
              <a:gd name="T20" fmla="*/ 231 w 278"/>
              <a:gd name="T21" fmla="*/ 3 h 245"/>
              <a:gd name="T22" fmla="*/ 214 w 278"/>
              <a:gd name="T23" fmla="*/ 0 h 245"/>
              <a:gd name="T24" fmla="*/ 208 w 278"/>
              <a:gd name="T25" fmla="*/ 8 h 245"/>
              <a:gd name="T26" fmla="*/ 197 w 278"/>
              <a:gd name="T27" fmla="*/ 15 h 245"/>
              <a:gd name="T28" fmla="*/ 184 w 278"/>
              <a:gd name="T29" fmla="*/ 25 h 245"/>
              <a:gd name="T30" fmla="*/ 176 w 278"/>
              <a:gd name="T31" fmla="*/ 37 h 245"/>
              <a:gd name="T32" fmla="*/ 162 w 278"/>
              <a:gd name="T33" fmla="*/ 47 h 245"/>
              <a:gd name="T34" fmla="*/ 155 w 278"/>
              <a:gd name="T35" fmla="*/ 60 h 245"/>
              <a:gd name="T36" fmla="*/ 138 w 278"/>
              <a:gd name="T37" fmla="*/ 68 h 245"/>
              <a:gd name="T38" fmla="*/ 118 w 278"/>
              <a:gd name="T39" fmla="*/ 61 h 245"/>
              <a:gd name="T40" fmla="*/ 106 w 278"/>
              <a:gd name="T41" fmla="*/ 70 h 245"/>
              <a:gd name="T42" fmla="*/ 90 w 278"/>
              <a:gd name="T43" fmla="*/ 88 h 245"/>
              <a:gd name="T44" fmla="*/ 73 w 278"/>
              <a:gd name="T45" fmla="*/ 89 h 245"/>
              <a:gd name="T46" fmla="*/ 70 w 278"/>
              <a:gd name="T47" fmla="*/ 82 h 245"/>
              <a:gd name="T48" fmla="*/ 73 w 278"/>
              <a:gd name="T49" fmla="*/ 78 h 245"/>
              <a:gd name="T50" fmla="*/ 68 w 278"/>
              <a:gd name="T51" fmla="*/ 58 h 245"/>
              <a:gd name="T52" fmla="*/ 60 w 278"/>
              <a:gd name="T53" fmla="*/ 53 h 245"/>
              <a:gd name="T54" fmla="*/ 60 w 278"/>
              <a:gd name="T55" fmla="*/ 116 h 245"/>
              <a:gd name="T56" fmla="*/ 48 w 278"/>
              <a:gd name="T57" fmla="*/ 127 h 245"/>
              <a:gd name="T58" fmla="*/ 26 w 278"/>
              <a:gd name="T59" fmla="*/ 128 h 245"/>
              <a:gd name="T60" fmla="*/ 17 w 278"/>
              <a:gd name="T61" fmla="*/ 115 h 245"/>
              <a:gd name="T62" fmla="*/ 7 w 278"/>
              <a:gd name="T63" fmla="*/ 121 h 245"/>
              <a:gd name="T64" fmla="*/ 0 w 278"/>
              <a:gd name="T65" fmla="*/ 122 h 245"/>
              <a:gd name="T66" fmla="*/ 13 w 278"/>
              <a:gd name="T67" fmla="*/ 150 h 245"/>
              <a:gd name="T68" fmla="*/ 30 w 278"/>
              <a:gd name="T69" fmla="*/ 184 h 245"/>
              <a:gd name="T70" fmla="*/ 30 w 278"/>
              <a:gd name="T71" fmla="*/ 201 h 245"/>
              <a:gd name="T72" fmla="*/ 30 w 278"/>
              <a:gd name="T73" fmla="*/ 215 h 245"/>
              <a:gd name="T74" fmla="*/ 35 w 278"/>
              <a:gd name="T75" fmla="*/ 229 h 245"/>
              <a:gd name="T76" fmla="*/ 43 w 278"/>
              <a:gd name="T77" fmla="*/ 234 h 245"/>
              <a:gd name="T78" fmla="*/ 52 w 278"/>
              <a:gd name="T79" fmla="*/ 241 h 245"/>
              <a:gd name="T80" fmla="*/ 63 w 278"/>
              <a:gd name="T81" fmla="*/ 240 h 245"/>
              <a:gd name="T82" fmla="*/ 84 w 278"/>
              <a:gd name="T83" fmla="*/ 235 h 245"/>
              <a:gd name="T84" fmla="*/ 100 w 278"/>
              <a:gd name="T85" fmla="*/ 229 h 245"/>
              <a:gd name="T86" fmla="*/ 126 w 278"/>
              <a:gd name="T87" fmla="*/ 228 h 245"/>
              <a:gd name="T88" fmla="*/ 143 w 278"/>
              <a:gd name="T89" fmla="*/ 226 h 245"/>
              <a:gd name="T90" fmla="*/ 154 w 278"/>
              <a:gd name="T91" fmla="*/ 224 h 245"/>
              <a:gd name="T92" fmla="*/ 168 w 278"/>
              <a:gd name="T93" fmla="*/ 219 h 245"/>
              <a:gd name="T94" fmla="*/ 204 w 278"/>
              <a:gd name="T95" fmla="*/ 197 h 245"/>
              <a:gd name="T96" fmla="*/ 245 w 278"/>
              <a:gd name="T97" fmla="*/ 146 h 245"/>
              <a:gd name="T98" fmla="*/ 270 w 278"/>
              <a:gd name="T99" fmla="*/ 119 h 245"/>
              <a:gd name="T100" fmla="*/ 278 w 278"/>
              <a:gd name="T101" fmla="*/ 90 h 245"/>
              <a:gd name="T102" fmla="*/ 265 w 278"/>
              <a:gd name="T103" fmla="*/ 91 h 245"/>
              <a:gd name="T104" fmla="*/ 212 w 278"/>
              <a:gd name="T105" fmla="*/ 148 h 245"/>
              <a:gd name="T106" fmla="*/ 200 w 278"/>
              <a:gd name="T107" fmla="*/ 151 h 245"/>
              <a:gd name="T108" fmla="*/ 196 w 278"/>
              <a:gd name="T109" fmla="*/ 161 h 245"/>
              <a:gd name="T110" fmla="*/ 189 w 278"/>
              <a:gd name="T111" fmla="*/ 160 h 245"/>
              <a:gd name="T112" fmla="*/ 179 w 278"/>
              <a:gd name="T113" fmla="*/ 145 h 245"/>
              <a:gd name="T114" fmla="*/ 189 w 278"/>
              <a:gd name="T115" fmla="*/ 130 h 245"/>
              <a:gd name="T116" fmla="*/ 207 w 278"/>
              <a:gd name="T117" fmla="*/ 123 h 245"/>
              <a:gd name="T118" fmla="*/ 218 w 278"/>
              <a:gd name="T119" fmla="*/ 136 h 245"/>
              <a:gd name="T120" fmla="*/ 212 w 278"/>
              <a:gd name="T121" fmla="*/ 14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8" h="245">
                <a:moveTo>
                  <a:pt x="265" y="91"/>
                </a:moveTo>
                <a:cubicBezTo>
                  <a:pt x="265" y="91"/>
                  <a:pt x="265" y="90"/>
                  <a:pt x="265" y="89"/>
                </a:cubicBezTo>
                <a:cubicBezTo>
                  <a:pt x="264" y="90"/>
                  <a:pt x="262" y="92"/>
                  <a:pt x="262" y="94"/>
                </a:cubicBezTo>
                <a:cubicBezTo>
                  <a:pt x="262" y="98"/>
                  <a:pt x="258" y="98"/>
                  <a:pt x="252" y="98"/>
                </a:cubicBezTo>
                <a:cubicBezTo>
                  <a:pt x="247" y="97"/>
                  <a:pt x="242" y="84"/>
                  <a:pt x="242" y="82"/>
                </a:cubicBezTo>
                <a:cubicBezTo>
                  <a:pt x="242" y="80"/>
                  <a:pt x="249" y="69"/>
                  <a:pt x="253" y="69"/>
                </a:cubicBezTo>
                <a:cubicBezTo>
                  <a:pt x="256" y="69"/>
                  <a:pt x="260" y="72"/>
                  <a:pt x="263" y="74"/>
                </a:cubicBezTo>
                <a:cubicBezTo>
                  <a:pt x="263" y="73"/>
                  <a:pt x="263" y="72"/>
                  <a:pt x="263" y="71"/>
                </a:cubicBezTo>
                <a:cubicBezTo>
                  <a:pt x="264" y="69"/>
                  <a:pt x="266" y="42"/>
                  <a:pt x="262" y="40"/>
                </a:cubicBezTo>
                <a:cubicBezTo>
                  <a:pt x="257" y="37"/>
                  <a:pt x="252" y="10"/>
                  <a:pt x="251" y="7"/>
                </a:cubicBezTo>
                <a:cubicBezTo>
                  <a:pt x="249" y="5"/>
                  <a:pt x="232" y="6"/>
                  <a:pt x="231" y="3"/>
                </a:cubicBezTo>
                <a:cubicBezTo>
                  <a:pt x="229" y="0"/>
                  <a:pt x="214" y="3"/>
                  <a:pt x="214" y="0"/>
                </a:cubicBezTo>
                <a:cubicBezTo>
                  <a:pt x="212" y="3"/>
                  <a:pt x="209" y="7"/>
                  <a:pt x="208" y="8"/>
                </a:cubicBezTo>
                <a:cubicBezTo>
                  <a:pt x="206" y="11"/>
                  <a:pt x="198" y="9"/>
                  <a:pt x="197" y="15"/>
                </a:cubicBezTo>
                <a:cubicBezTo>
                  <a:pt x="196" y="20"/>
                  <a:pt x="188" y="25"/>
                  <a:pt x="184" y="25"/>
                </a:cubicBezTo>
                <a:cubicBezTo>
                  <a:pt x="179" y="25"/>
                  <a:pt x="176" y="32"/>
                  <a:pt x="176" y="37"/>
                </a:cubicBezTo>
                <a:cubicBezTo>
                  <a:pt x="176" y="41"/>
                  <a:pt x="168" y="47"/>
                  <a:pt x="162" y="47"/>
                </a:cubicBezTo>
                <a:cubicBezTo>
                  <a:pt x="155" y="47"/>
                  <a:pt x="157" y="53"/>
                  <a:pt x="155" y="60"/>
                </a:cubicBezTo>
                <a:cubicBezTo>
                  <a:pt x="153" y="67"/>
                  <a:pt x="150" y="68"/>
                  <a:pt x="138" y="68"/>
                </a:cubicBezTo>
                <a:cubicBezTo>
                  <a:pt x="127" y="68"/>
                  <a:pt x="127" y="67"/>
                  <a:pt x="118" y="61"/>
                </a:cubicBezTo>
                <a:cubicBezTo>
                  <a:pt x="109" y="56"/>
                  <a:pt x="107" y="66"/>
                  <a:pt x="106" y="70"/>
                </a:cubicBezTo>
                <a:cubicBezTo>
                  <a:pt x="106" y="75"/>
                  <a:pt x="94" y="84"/>
                  <a:pt x="90" y="88"/>
                </a:cubicBezTo>
                <a:cubicBezTo>
                  <a:pt x="87" y="92"/>
                  <a:pt x="78" y="89"/>
                  <a:pt x="73" y="89"/>
                </a:cubicBezTo>
                <a:cubicBezTo>
                  <a:pt x="68" y="89"/>
                  <a:pt x="70" y="85"/>
                  <a:pt x="70" y="82"/>
                </a:cubicBezTo>
                <a:cubicBezTo>
                  <a:pt x="70" y="79"/>
                  <a:pt x="72" y="81"/>
                  <a:pt x="73" y="78"/>
                </a:cubicBezTo>
                <a:cubicBezTo>
                  <a:pt x="74" y="74"/>
                  <a:pt x="70" y="63"/>
                  <a:pt x="68" y="58"/>
                </a:cubicBezTo>
                <a:cubicBezTo>
                  <a:pt x="67" y="56"/>
                  <a:pt x="63" y="54"/>
                  <a:pt x="60" y="53"/>
                </a:cubicBezTo>
                <a:cubicBezTo>
                  <a:pt x="60" y="82"/>
                  <a:pt x="60" y="113"/>
                  <a:pt x="60" y="116"/>
                </a:cubicBezTo>
                <a:cubicBezTo>
                  <a:pt x="60" y="122"/>
                  <a:pt x="50" y="124"/>
                  <a:pt x="48" y="127"/>
                </a:cubicBezTo>
                <a:cubicBezTo>
                  <a:pt x="46" y="130"/>
                  <a:pt x="33" y="128"/>
                  <a:pt x="26" y="128"/>
                </a:cubicBezTo>
                <a:cubicBezTo>
                  <a:pt x="19" y="128"/>
                  <a:pt x="21" y="121"/>
                  <a:pt x="17" y="115"/>
                </a:cubicBezTo>
                <a:cubicBezTo>
                  <a:pt x="13" y="110"/>
                  <a:pt x="7" y="117"/>
                  <a:pt x="7" y="121"/>
                </a:cubicBezTo>
                <a:cubicBezTo>
                  <a:pt x="7" y="123"/>
                  <a:pt x="4" y="123"/>
                  <a:pt x="0" y="122"/>
                </a:cubicBezTo>
                <a:cubicBezTo>
                  <a:pt x="6" y="131"/>
                  <a:pt x="10" y="142"/>
                  <a:pt x="13" y="150"/>
                </a:cubicBezTo>
                <a:cubicBezTo>
                  <a:pt x="17" y="164"/>
                  <a:pt x="27" y="176"/>
                  <a:pt x="30" y="184"/>
                </a:cubicBezTo>
                <a:cubicBezTo>
                  <a:pt x="32" y="192"/>
                  <a:pt x="35" y="200"/>
                  <a:pt x="30" y="201"/>
                </a:cubicBezTo>
                <a:cubicBezTo>
                  <a:pt x="24" y="201"/>
                  <a:pt x="24" y="206"/>
                  <a:pt x="30" y="215"/>
                </a:cubicBezTo>
                <a:cubicBezTo>
                  <a:pt x="35" y="223"/>
                  <a:pt x="31" y="228"/>
                  <a:pt x="35" y="229"/>
                </a:cubicBezTo>
                <a:cubicBezTo>
                  <a:pt x="40" y="230"/>
                  <a:pt x="39" y="234"/>
                  <a:pt x="43" y="234"/>
                </a:cubicBezTo>
                <a:cubicBezTo>
                  <a:pt x="47" y="234"/>
                  <a:pt x="49" y="238"/>
                  <a:pt x="52" y="241"/>
                </a:cubicBezTo>
                <a:cubicBezTo>
                  <a:pt x="54" y="245"/>
                  <a:pt x="60" y="245"/>
                  <a:pt x="63" y="240"/>
                </a:cubicBezTo>
                <a:cubicBezTo>
                  <a:pt x="66" y="236"/>
                  <a:pt x="75" y="235"/>
                  <a:pt x="84" y="235"/>
                </a:cubicBezTo>
                <a:cubicBezTo>
                  <a:pt x="93" y="235"/>
                  <a:pt x="91" y="231"/>
                  <a:pt x="100" y="229"/>
                </a:cubicBezTo>
                <a:cubicBezTo>
                  <a:pt x="108" y="226"/>
                  <a:pt x="119" y="226"/>
                  <a:pt x="126" y="228"/>
                </a:cubicBezTo>
                <a:cubicBezTo>
                  <a:pt x="134" y="231"/>
                  <a:pt x="139" y="229"/>
                  <a:pt x="143" y="226"/>
                </a:cubicBezTo>
                <a:cubicBezTo>
                  <a:pt x="146" y="224"/>
                  <a:pt x="153" y="230"/>
                  <a:pt x="154" y="224"/>
                </a:cubicBezTo>
                <a:cubicBezTo>
                  <a:pt x="154" y="218"/>
                  <a:pt x="162" y="219"/>
                  <a:pt x="168" y="219"/>
                </a:cubicBezTo>
                <a:cubicBezTo>
                  <a:pt x="175" y="219"/>
                  <a:pt x="191" y="209"/>
                  <a:pt x="204" y="197"/>
                </a:cubicBezTo>
                <a:cubicBezTo>
                  <a:pt x="217" y="185"/>
                  <a:pt x="238" y="158"/>
                  <a:pt x="245" y="146"/>
                </a:cubicBezTo>
                <a:cubicBezTo>
                  <a:pt x="252" y="134"/>
                  <a:pt x="264" y="124"/>
                  <a:pt x="270" y="119"/>
                </a:cubicBezTo>
                <a:cubicBezTo>
                  <a:pt x="274" y="115"/>
                  <a:pt x="277" y="100"/>
                  <a:pt x="278" y="90"/>
                </a:cubicBezTo>
                <a:cubicBezTo>
                  <a:pt x="272" y="90"/>
                  <a:pt x="265" y="91"/>
                  <a:pt x="265" y="91"/>
                </a:cubicBezTo>
                <a:close/>
                <a:moveTo>
                  <a:pt x="212" y="148"/>
                </a:moveTo>
                <a:cubicBezTo>
                  <a:pt x="212" y="152"/>
                  <a:pt x="202" y="147"/>
                  <a:pt x="200" y="151"/>
                </a:cubicBezTo>
                <a:cubicBezTo>
                  <a:pt x="198" y="155"/>
                  <a:pt x="196" y="161"/>
                  <a:pt x="196" y="161"/>
                </a:cubicBezTo>
                <a:cubicBezTo>
                  <a:pt x="189" y="160"/>
                  <a:pt x="189" y="160"/>
                  <a:pt x="189" y="160"/>
                </a:cubicBezTo>
                <a:cubicBezTo>
                  <a:pt x="179" y="145"/>
                  <a:pt x="179" y="145"/>
                  <a:pt x="179" y="145"/>
                </a:cubicBezTo>
                <a:cubicBezTo>
                  <a:pt x="179" y="145"/>
                  <a:pt x="187" y="134"/>
                  <a:pt x="189" y="130"/>
                </a:cubicBezTo>
                <a:cubicBezTo>
                  <a:pt x="191" y="126"/>
                  <a:pt x="205" y="119"/>
                  <a:pt x="207" y="123"/>
                </a:cubicBezTo>
                <a:cubicBezTo>
                  <a:pt x="209" y="127"/>
                  <a:pt x="218" y="132"/>
                  <a:pt x="218" y="136"/>
                </a:cubicBezTo>
                <a:cubicBezTo>
                  <a:pt x="218" y="140"/>
                  <a:pt x="212" y="144"/>
                  <a:pt x="212" y="148"/>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 name="Freeform 11"/>
          <p:cNvSpPr>
            <a:spLocks/>
          </p:cNvSpPr>
          <p:nvPr/>
        </p:nvSpPr>
        <p:spPr bwMode="auto">
          <a:xfrm>
            <a:off x="12483352" y="7340014"/>
            <a:ext cx="1527176" cy="1616078"/>
          </a:xfrm>
          <a:custGeom>
            <a:avLst/>
            <a:gdLst>
              <a:gd name="T0" fmla="*/ 12 w 203"/>
              <a:gd name="T1" fmla="*/ 197 h 215"/>
              <a:gd name="T2" fmla="*/ 19 w 203"/>
              <a:gd name="T3" fmla="*/ 201 h 215"/>
              <a:gd name="T4" fmla="*/ 36 w 203"/>
              <a:gd name="T5" fmla="*/ 202 h 215"/>
              <a:gd name="T6" fmla="*/ 51 w 203"/>
              <a:gd name="T7" fmla="*/ 206 h 215"/>
              <a:gd name="T8" fmla="*/ 111 w 203"/>
              <a:gd name="T9" fmla="*/ 206 h 215"/>
              <a:gd name="T10" fmla="*/ 117 w 203"/>
              <a:gd name="T11" fmla="*/ 212 h 215"/>
              <a:gd name="T12" fmla="*/ 155 w 203"/>
              <a:gd name="T13" fmla="*/ 212 h 215"/>
              <a:gd name="T14" fmla="*/ 182 w 203"/>
              <a:gd name="T15" fmla="*/ 210 h 215"/>
              <a:gd name="T16" fmla="*/ 187 w 203"/>
              <a:gd name="T17" fmla="*/ 209 h 215"/>
              <a:gd name="T18" fmla="*/ 167 w 203"/>
              <a:gd name="T19" fmla="*/ 182 h 215"/>
              <a:gd name="T20" fmla="*/ 169 w 203"/>
              <a:gd name="T21" fmla="*/ 125 h 215"/>
              <a:gd name="T22" fmla="*/ 195 w 203"/>
              <a:gd name="T23" fmla="*/ 125 h 215"/>
              <a:gd name="T24" fmla="*/ 199 w 203"/>
              <a:gd name="T25" fmla="*/ 121 h 215"/>
              <a:gd name="T26" fmla="*/ 203 w 203"/>
              <a:gd name="T27" fmla="*/ 87 h 215"/>
              <a:gd name="T28" fmla="*/ 198 w 203"/>
              <a:gd name="T29" fmla="*/ 86 h 215"/>
              <a:gd name="T30" fmla="*/ 183 w 203"/>
              <a:gd name="T31" fmla="*/ 88 h 215"/>
              <a:gd name="T32" fmla="*/ 174 w 203"/>
              <a:gd name="T33" fmla="*/ 93 h 215"/>
              <a:gd name="T34" fmla="*/ 174 w 203"/>
              <a:gd name="T35" fmla="*/ 79 h 215"/>
              <a:gd name="T36" fmla="*/ 165 w 203"/>
              <a:gd name="T37" fmla="*/ 65 h 215"/>
              <a:gd name="T38" fmla="*/ 167 w 203"/>
              <a:gd name="T39" fmla="*/ 40 h 215"/>
              <a:gd name="T40" fmla="*/ 164 w 203"/>
              <a:gd name="T41" fmla="*/ 26 h 215"/>
              <a:gd name="T42" fmla="*/ 153 w 203"/>
              <a:gd name="T43" fmla="*/ 24 h 215"/>
              <a:gd name="T44" fmla="*/ 144 w 203"/>
              <a:gd name="T45" fmla="*/ 20 h 215"/>
              <a:gd name="T46" fmla="*/ 131 w 203"/>
              <a:gd name="T47" fmla="*/ 20 h 215"/>
              <a:gd name="T48" fmla="*/ 124 w 203"/>
              <a:gd name="T49" fmla="*/ 36 h 215"/>
              <a:gd name="T50" fmla="*/ 104 w 203"/>
              <a:gd name="T51" fmla="*/ 39 h 215"/>
              <a:gd name="T52" fmla="*/ 89 w 203"/>
              <a:gd name="T53" fmla="*/ 28 h 215"/>
              <a:gd name="T54" fmla="*/ 82 w 203"/>
              <a:gd name="T55" fmla="*/ 15 h 215"/>
              <a:gd name="T56" fmla="*/ 79 w 203"/>
              <a:gd name="T57" fmla="*/ 0 h 215"/>
              <a:gd name="T58" fmla="*/ 23 w 203"/>
              <a:gd name="T59" fmla="*/ 0 h 215"/>
              <a:gd name="T60" fmla="*/ 13 w 203"/>
              <a:gd name="T61" fmla="*/ 6 h 215"/>
              <a:gd name="T62" fmla="*/ 28 w 203"/>
              <a:gd name="T63" fmla="*/ 42 h 215"/>
              <a:gd name="T64" fmla="*/ 25 w 203"/>
              <a:gd name="T65" fmla="*/ 60 h 215"/>
              <a:gd name="T66" fmla="*/ 36 w 203"/>
              <a:gd name="T67" fmla="*/ 96 h 215"/>
              <a:gd name="T68" fmla="*/ 24 w 203"/>
              <a:gd name="T69" fmla="*/ 122 h 215"/>
              <a:gd name="T70" fmla="*/ 11 w 203"/>
              <a:gd name="T71" fmla="*/ 155 h 215"/>
              <a:gd name="T72" fmla="*/ 2 w 203"/>
              <a:gd name="T73" fmla="*/ 179 h 215"/>
              <a:gd name="T74" fmla="*/ 0 w 203"/>
              <a:gd name="T75" fmla="*/ 202 h 215"/>
              <a:gd name="T76" fmla="*/ 0 w 203"/>
              <a:gd name="T77" fmla="*/ 203 h 215"/>
              <a:gd name="T78" fmla="*/ 6 w 203"/>
              <a:gd name="T79" fmla="*/ 202 h 215"/>
              <a:gd name="T80" fmla="*/ 12 w 203"/>
              <a:gd name="T81" fmla="*/ 19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15">
                <a:moveTo>
                  <a:pt x="12" y="197"/>
                </a:moveTo>
                <a:cubicBezTo>
                  <a:pt x="16" y="197"/>
                  <a:pt x="13" y="203"/>
                  <a:pt x="19" y="201"/>
                </a:cubicBezTo>
                <a:cubicBezTo>
                  <a:pt x="25" y="198"/>
                  <a:pt x="31" y="198"/>
                  <a:pt x="36" y="202"/>
                </a:cubicBezTo>
                <a:cubicBezTo>
                  <a:pt x="41" y="205"/>
                  <a:pt x="45" y="206"/>
                  <a:pt x="51" y="206"/>
                </a:cubicBezTo>
                <a:cubicBezTo>
                  <a:pt x="57" y="206"/>
                  <a:pt x="111" y="206"/>
                  <a:pt x="111" y="206"/>
                </a:cubicBezTo>
                <a:cubicBezTo>
                  <a:pt x="117" y="212"/>
                  <a:pt x="117" y="212"/>
                  <a:pt x="117" y="212"/>
                </a:cubicBezTo>
                <a:cubicBezTo>
                  <a:pt x="117" y="212"/>
                  <a:pt x="150" y="209"/>
                  <a:pt x="155" y="212"/>
                </a:cubicBezTo>
                <a:cubicBezTo>
                  <a:pt x="161" y="215"/>
                  <a:pt x="177" y="212"/>
                  <a:pt x="182" y="210"/>
                </a:cubicBezTo>
                <a:cubicBezTo>
                  <a:pt x="183" y="210"/>
                  <a:pt x="185" y="210"/>
                  <a:pt x="187" y="209"/>
                </a:cubicBezTo>
                <a:cubicBezTo>
                  <a:pt x="167" y="182"/>
                  <a:pt x="167" y="182"/>
                  <a:pt x="167" y="182"/>
                </a:cubicBezTo>
                <a:cubicBezTo>
                  <a:pt x="169" y="125"/>
                  <a:pt x="169" y="125"/>
                  <a:pt x="169" y="125"/>
                </a:cubicBezTo>
                <a:cubicBezTo>
                  <a:pt x="195" y="125"/>
                  <a:pt x="195" y="125"/>
                  <a:pt x="195" y="125"/>
                </a:cubicBezTo>
                <a:cubicBezTo>
                  <a:pt x="199" y="121"/>
                  <a:pt x="199" y="121"/>
                  <a:pt x="199" y="121"/>
                </a:cubicBezTo>
                <a:cubicBezTo>
                  <a:pt x="203" y="87"/>
                  <a:pt x="203" y="87"/>
                  <a:pt x="203" y="87"/>
                </a:cubicBezTo>
                <a:cubicBezTo>
                  <a:pt x="201" y="86"/>
                  <a:pt x="200" y="86"/>
                  <a:pt x="198" y="86"/>
                </a:cubicBezTo>
                <a:cubicBezTo>
                  <a:pt x="193" y="89"/>
                  <a:pt x="188" y="88"/>
                  <a:pt x="183" y="88"/>
                </a:cubicBezTo>
                <a:cubicBezTo>
                  <a:pt x="177" y="88"/>
                  <a:pt x="177" y="93"/>
                  <a:pt x="174" y="93"/>
                </a:cubicBezTo>
                <a:cubicBezTo>
                  <a:pt x="170" y="92"/>
                  <a:pt x="173" y="83"/>
                  <a:pt x="174" y="79"/>
                </a:cubicBezTo>
                <a:cubicBezTo>
                  <a:pt x="174" y="75"/>
                  <a:pt x="169" y="68"/>
                  <a:pt x="165" y="65"/>
                </a:cubicBezTo>
                <a:cubicBezTo>
                  <a:pt x="161" y="62"/>
                  <a:pt x="170" y="43"/>
                  <a:pt x="167" y="40"/>
                </a:cubicBezTo>
                <a:cubicBezTo>
                  <a:pt x="165" y="38"/>
                  <a:pt x="164" y="32"/>
                  <a:pt x="164" y="26"/>
                </a:cubicBezTo>
                <a:cubicBezTo>
                  <a:pt x="164" y="21"/>
                  <a:pt x="160" y="24"/>
                  <a:pt x="153" y="24"/>
                </a:cubicBezTo>
                <a:cubicBezTo>
                  <a:pt x="145" y="24"/>
                  <a:pt x="144" y="20"/>
                  <a:pt x="144" y="20"/>
                </a:cubicBezTo>
                <a:cubicBezTo>
                  <a:pt x="144" y="20"/>
                  <a:pt x="135" y="18"/>
                  <a:pt x="131" y="20"/>
                </a:cubicBezTo>
                <a:cubicBezTo>
                  <a:pt x="126" y="23"/>
                  <a:pt x="127" y="36"/>
                  <a:pt x="124" y="36"/>
                </a:cubicBezTo>
                <a:cubicBezTo>
                  <a:pt x="121" y="35"/>
                  <a:pt x="111" y="36"/>
                  <a:pt x="104" y="39"/>
                </a:cubicBezTo>
                <a:cubicBezTo>
                  <a:pt x="96" y="41"/>
                  <a:pt x="93" y="37"/>
                  <a:pt x="89" y="28"/>
                </a:cubicBezTo>
                <a:cubicBezTo>
                  <a:pt x="85" y="19"/>
                  <a:pt x="81" y="22"/>
                  <a:pt x="82" y="15"/>
                </a:cubicBezTo>
                <a:cubicBezTo>
                  <a:pt x="84" y="8"/>
                  <a:pt x="79" y="0"/>
                  <a:pt x="79" y="0"/>
                </a:cubicBezTo>
                <a:cubicBezTo>
                  <a:pt x="79" y="0"/>
                  <a:pt x="28" y="0"/>
                  <a:pt x="23" y="0"/>
                </a:cubicBezTo>
                <a:cubicBezTo>
                  <a:pt x="21" y="1"/>
                  <a:pt x="17" y="3"/>
                  <a:pt x="13" y="6"/>
                </a:cubicBezTo>
                <a:cubicBezTo>
                  <a:pt x="16" y="18"/>
                  <a:pt x="26" y="37"/>
                  <a:pt x="28" y="42"/>
                </a:cubicBezTo>
                <a:cubicBezTo>
                  <a:pt x="31" y="47"/>
                  <a:pt x="25" y="51"/>
                  <a:pt x="25" y="60"/>
                </a:cubicBezTo>
                <a:cubicBezTo>
                  <a:pt x="25" y="69"/>
                  <a:pt x="35" y="85"/>
                  <a:pt x="36" y="96"/>
                </a:cubicBezTo>
                <a:cubicBezTo>
                  <a:pt x="37" y="107"/>
                  <a:pt x="30" y="114"/>
                  <a:pt x="24" y="122"/>
                </a:cubicBezTo>
                <a:cubicBezTo>
                  <a:pt x="18" y="129"/>
                  <a:pt x="11" y="145"/>
                  <a:pt x="11" y="155"/>
                </a:cubicBezTo>
                <a:cubicBezTo>
                  <a:pt x="11" y="165"/>
                  <a:pt x="2" y="175"/>
                  <a:pt x="2" y="179"/>
                </a:cubicBezTo>
                <a:cubicBezTo>
                  <a:pt x="3" y="184"/>
                  <a:pt x="1" y="197"/>
                  <a:pt x="0" y="202"/>
                </a:cubicBezTo>
                <a:cubicBezTo>
                  <a:pt x="0" y="203"/>
                  <a:pt x="0" y="203"/>
                  <a:pt x="0" y="203"/>
                </a:cubicBezTo>
                <a:cubicBezTo>
                  <a:pt x="6" y="202"/>
                  <a:pt x="6" y="202"/>
                  <a:pt x="6" y="202"/>
                </a:cubicBezTo>
                <a:cubicBezTo>
                  <a:pt x="6" y="202"/>
                  <a:pt x="7" y="197"/>
                  <a:pt x="12" y="197"/>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12"/>
          <p:cNvSpPr>
            <a:spLocks/>
          </p:cNvSpPr>
          <p:nvPr/>
        </p:nvSpPr>
        <p:spPr bwMode="auto">
          <a:xfrm>
            <a:off x="13740665" y="7641633"/>
            <a:ext cx="1504950" cy="1323976"/>
          </a:xfrm>
          <a:custGeom>
            <a:avLst/>
            <a:gdLst>
              <a:gd name="T0" fmla="*/ 154 w 200"/>
              <a:gd name="T1" fmla="*/ 7 h 176"/>
              <a:gd name="T2" fmla="*/ 141 w 200"/>
              <a:gd name="T3" fmla="*/ 0 h 176"/>
              <a:gd name="T4" fmla="*/ 120 w 200"/>
              <a:gd name="T5" fmla="*/ 3 h 176"/>
              <a:gd name="T6" fmla="*/ 116 w 200"/>
              <a:gd name="T7" fmla="*/ 15 h 176"/>
              <a:gd name="T8" fmla="*/ 113 w 200"/>
              <a:gd name="T9" fmla="*/ 24 h 176"/>
              <a:gd name="T10" fmla="*/ 113 w 200"/>
              <a:gd name="T11" fmla="*/ 43 h 176"/>
              <a:gd name="T12" fmla="*/ 109 w 200"/>
              <a:gd name="T13" fmla="*/ 59 h 176"/>
              <a:gd name="T14" fmla="*/ 120 w 200"/>
              <a:gd name="T15" fmla="*/ 73 h 176"/>
              <a:gd name="T16" fmla="*/ 132 w 200"/>
              <a:gd name="T17" fmla="*/ 69 h 176"/>
              <a:gd name="T18" fmla="*/ 134 w 200"/>
              <a:gd name="T19" fmla="*/ 82 h 176"/>
              <a:gd name="T20" fmla="*/ 131 w 200"/>
              <a:gd name="T21" fmla="*/ 89 h 176"/>
              <a:gd name="T22" fmla="*/ 119 w 200"/>
              <a:gd name="T23" fmla="*/ 89 h 176"/>
              <a:gd name="T24" fmla="*/ 112 w 200"/>
              <a:gd name="T25" fmla="*/ 75 h 176"/>
              <a:gd name="T26" fmla="*/ 99 w 200"/>
              <a:gd name="T27" fmla="*/ 72 h 176"/>
              <a:gd name="T28" fmla="*/ 90 w 200"/>
              <a:gd name="T29" fmla="*/ 62 h 176"/>
              <a:gd name="T30" fmla="*/ 83 w 200"/>
              <a:gd name="T31" fmla="*/ 65 h 176"/>
              <a:gd name="T32" fmla="*/ 76 w 200"/>
              <a:gd name="T33" fmla="*/ 67 h 176"/>
              <a:gd name="T34" fmla="*/ 61 w 200"/>
              <a:gd name="T35" fmla="*/ 63 h 176"/>
              <a:gd name="T36" fmla="*/ 56 w 200"/>
              <a:gd name="T37" fmla="*/ 54 h 176"/>
              <a:gd name="T38" fmla="*/ 45 w 200"/>
              <a:gd name="T39" fmla="*/ 55 h 176"/>
              <a:gd name="T40" fmla="*/ 40 w 200"/>
              <a:gd name="T41" fmla="*/ 51 h 176"/>
              <a:gd name="T42" fmla="*/ 36 w 200"/>
              <a:gd name="T43" fmla="*/ 47 h 176"/>
              <a:gd name="T44" fmla="*/ 32 w 200"/>
              <a:gd name="T45" fmla="*/ 81 h 176"/>
              <a:gd name="T46" fmla="*/ 28 w 200"/>
              <a:gd name="T47" fmla="*/ 85 h 176"/>
              <a:gd name="T48" fmla="*/ 2 w 200"/>
              <a:gd name="T49" fmla="*/ 85 h 176"/>
              <a:gd name="T50" fmla="*/ 0 w 200"/>
              <a:gd name="T51" fmla="*/ 142 h 176"/>
              <a:gd name="T52" fmla="*/ 20 w 200"/>
              <a:gd name="T53" fmla="*/ 169 h 176"/>
              <a:gd name="T54" fmla="*/ 52 w 200"/>
              <a:gd name="T55" fmla="*/ 168 h 176"/>
              <a:gd name="T56" fmla="*/ 53 w 200"/>
              <a:gd name="T57" fmla="*/ 172 h 176"/>
              <a:gd name="T58" fmla="*/ 62 w 200"/>
              <a:gd name="T59" fmla="*/ 170 h 176"/>
              <a:gd name="T60" fmla="*/ 84 w 200"/>
              <a:gd name="T61" fmla="*/ 174 h 176"/>
              <a:gd name="T62" fmla="*/ 102 w 200"/>
              <a:gd name="T63" fmla="*/ 155 h 176"/>
              <a:gd name="T64" fmla="*/ 118 w 200"/>
              <a:gd name="T65" fmla="*/ 142 h 176"/>
              <a:gd name="T66" fmla="*/ 127 w 200"/>
              <a:gd name="T67" fmla="*/ 133 h 176"/>
              <a:gd name="T68" fmla="*/ 142 w 200"/>
              <a:gd name="T69" fmla="*/ 133 h 176"/>
              <a:gd name="T70" fmla="*/ 143 w 200"/>
              <a:gd name="T71" fmla="*/ 133 h 176"/>
              <a:gd name="T72" fmla="*/ 140 w 200"/>
              <a:gd name="T73" fmla="*/ 120 h 176"/>
              <a:gd name="T74" fmla="*/ 188 w 200"/>
              <a:gd name="T75" fmla="*/ 103 h 176"/>
              <a:gd name="T76" fmla="*/ 185 w 200"/>
              <a:gd name="T77" fmla="*/ 95 h 176"/>
              <a:gd name="T78" fmla="*/ 187 w 200"/>
              <a:gd name="T79" fmla="*/ 78 h 176"/>
              <a:gd name="T80" fmla="*/ 194 w 200"/>
              <a:gd name="T81" fmla="*/ 74 h 176"/>
              <a:gd name="T82" fmla="*/ 194 w 200"/>
              <a:gd name="T83" fmla="*/ 46 h 176"/>
              <a:gd name="T84" fmla="*/ 200 w 200"/>
              <a:gd name="T85" fmla="*/ 42 h 176"/>
              <a:gd name="T86" fmla="*/ 192 w 200"/>
              <a:gd name="T87" fmla="*/ 23 h 176"/>
              <a:gd name="T88" fmla="*/ 170 w 200"/>
              <a:gd name="T89" fmla="*/ 14 h 176"/>
              <a:gd name="T90" fmla="*/ 154 w 200"/>
              <a:gd name="T91" fmla="*/ 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0" h="176">
                <a:moveTo>
                  <a:pt x="154" y="7"/>
                </a:moveTo>
                <a:cubicBezTo>
                  <a:pt x="151" y="7"/>
                  <a:pt x="146" y="4"/>
                  <a:pt x="141" y="0"/>
                </a:cubicBezTo>
                <a:cubicBezTo>
                  <a:pt x="138" y="4"/>
                  <a:pt x="126" y="3"/>
                  <a:pt x="120" y="3"/>
                </a:cubicBezTo>
                <a:cubicBezTo>
                  <a:pt x="114" y="3"/>
                  <a:pt x="119" y="12"/>
                  <a:pt x="116" y="15"/>
                </a:cubicBezTo>
                <a:cubicBezTo>
                  <a:pt x="112" y="18"/>
                  <a:pt x="110" y="23"/>
                  <a:pt x="113" y="24"/>
                </a:cubicBezTo>
                <a:cubicBezTo>
                  <a:pt x="116" y="26"/>
                  <a:pt x="113" y="39"/>
                  <a:pt x="113" y="43"/>
                </a:cubicBezTo>
                <a:cubicBezTo>
                  <a:pt x="113" y="48"/>
                  <a:pt x="106" y="58"/>
                  <a:pt x="109" y="59"/>
                </a:cubicBezTo>
                <a:cubicBezTo>
                  <a:pt x="111" y="61"/>
                  <a:pt x="115" y="72"/>
                  <a:pt x="120" y="73"/>
                </a:cubicBezTo>
                <a:cubicBezTo>
                  <a:pt x="126" y="75"/>
                  <a:pt x="129" y="69"/>
                  <a:pt x="132" y="69"/>
                </a:cubicBezTo>
                <a:cubicBezTo>
                  <a:pt x="134" y="69"/>
                  <a:pt x="134" y="76"/>
                  <a:pt x="134" y="82"/>
                </a:cubicBezTo>
                <a:cubicBezTo>
                  <a:pt x="134" y="87"/>
                  <a:pt x="131" y="89"/>
                  <a:pt x="131" y="89"/>
                </a:cubicBezTo>
                <a:cubicBezTo>
                  <a:pt x="131" y="89"/>
                  <a:pt x="123" y="93"/>
                  <a:pt x="119" y="89"/>
                </a:cubicBezTo>
                <a:cubicBezTo>
                  <a:pt x="115" y="86"/>
                  <a:pt x="112" y="78"/>
                  <a:pt x="112" y="75"/>
                </a:cubicBezTo>
                <a:cubicBezTo>
                  <a:pt x="112" y="72"/>
                  <a:pt x="103" y="72"/>
                  <a:pt x="99" y="72"/>
                </a:cubicBezTo>
                <a:cubicBezTo>
                  <a:pt x="95" y="72"/>
                  <a:pt x="91" y="65"/>
                  <a:pt x="90" y="62"/>
                </a:cubicBezTo>
                <a:cubicBezTo>
                  <a:pt x="88" y="59"/>
                  <a:pt x="83" y="63"/>
                  <a:pt x="83" y="65"/>
                </a:cubicBezTo>
                <a:cubicBezTo>
                  <a:pt x="83" y="67"/>
                  <a:pt x="80" y="67"/>
                  <a:pt x="76" y="67"/>
                </a:cubicBezTo>
                <a:cubicBezTo>
                  <a:pt x="72" y="67"/>
                  <a:pt x="64" y="61"/>
                  <a:pt x="61" y="63"/>
                </a:cubicBezTo>
                <a:cubicBezTo>
                  <a:pt x="58" y="64"/>
                  <a:pt x="55" y="57"/>
                  <a:pt x="56" y="54"/>
                </a:cubicBezTo>
                <a:cubicBezTo>
                  <a:pt x="56" y="51"/>
                  <a:pt x="48" y="53"/>
                  <a:pt x="45" y="55"/>
                </a:cubicBezTo>
                <a:cubicBezTo>
                  <a:pt x="42" y="56"/>
                  <a:pt x="40" y="51"/>
                  <a:pt x="40" y="51"/>
                </a:cubicBezTo>
                <a:cubicBezTo>
                  <a:pt x="40" y="51"/>
                  <a:pt x="39" y="48"/>
                  <a:pt x="36" y="47"/>
                </a:cubicBezTo>
                <a:cubicBezTo>
                  <a:pt x="32" y="81"/>
                  <a:pt x="32" y="81"/>
                  <a:pt x="32" y="81"/>
                </a:cubicBezTo>
                <a:cubicBezTo>
                  <a:pt x="28" y="85"/>
                  <a:pt x="28" y="85"/>
                  <a:pt x="28" y="85"/>
                </a:cubicBezTo>
                <a:cubicBezTo>
                  <a:pt x="2" y="85"/>
                  <a:pt x="2" y="85"/>
                  <a:pt x="2" y="85"/>
                </a:cubicBezTo>
                <a:cubicBezTo>
                  <a:pt x="0" y="142"/>
                  <a:pt x="0" y="142"/>
                  <a:pt x="0" y="142"/>
                </a:cubicBezTo>
                <a:cubicBezTo>
                  <a:pt x="20" y="169"/>
                  <a:pt x="20" y="169"/>
                  <a:pt x="20" y="169"/>
                </a:cubicBezTo>
                <a:cubicBezTo>
                  <a:pt x="30" y="167"/>
                  <a:pt x="52" y="164"/>
                  <a:pt x="52" y="168"/>
                </a:cubicBezTo>
                <a:cubicBezTo>
                  <a:pt x="52" y="169"/>
                  <a:pt x="52" y="170"/>
                  <a:pt x="53" y="172"/>
                </a:cubicBezTo>
                <a:cubicBezTo>
                  <a:pt x="57" y="171"/>
                  <a:pt x="60" y="170"/>
                  <a:pt x="62" y="170"/>
                </a:cubicBezTo>
                <a:cubicBezTo>
                  <a:pt x="66" y="171"/>
                  <a:pt x="80" y="176"/>
                  <a:pt x="84" y="174"/>
                </a:cubicBezTo>
                <a:cubicBezTo>
                  <a:pt x="88" y="172"/>
                  <a:pt x="95" y="157"/>
                  <a:pt x="102" y="155"/>
                </a:cubicBezTo>
                <a:cubicBezTo>
                  <a:pt x="108" y="152"/>
                  <a:pt x="118" y="145"/>
                  <a:pt x="118" y="142"/>
                </a:cubicBezTo>
                <a:cubicBezTo>
                  <a:pt x="118" y="139"/>
                  <a:pt x="118" y="136"/>
                  <a:pt x="127" y="133"/>
                </a:cubicBezTo>
                <a:cubicBezTo>
                  <a:pt x="142" y="133"/>
                  <a:pt x="142" y="133"/>
                  <a:pt x="142" y="133"/>
                </a:cubicBezTo>
                <a:cubicBezTo>
                  <a:pt x="143" y="133"/>
                  <a:pt x="143" y="133"/>
                  <a:pt x="143" y="133"/>
                </a:cubicBezTo>
                <a:cubicBezTo>
                  <a:pt x="140" y="120"/>
                  <a:pt x="140" y="120"/>
                  <a:pt x="140" y="120"/>
                </a:cubicBezTo>
                <a:cubicBezTo>
                  <a:pt x="140" y="120"/>
                  <a:pt x="185" y="103"/>
                  <a:pt x="188" y="103"/>
                </a:cubicBezTo>
                <a:cubicBezTo>
                  <a:pt x="186" y="99"/>
                  <a:pt x="184" y="96"/>
                  <a:pt x="185" y="95"/>
                </a:cubicBezTo>
                <a:cubicBezTo>
                  <a:pt x="186" y="94"/>
                  <a:pt x="187" y="82"/>
                  <a:pt x="187" y="78"/>
                </a:cubicBezTo>
                <a:cubicBezTo>
                  <a:pt x="187" y="75"/>
                  <a:pt x="198" y="77"/>
                  <a:pt x="194" y="74"/>
                </a:cubicBezTo>
                <a:cubicBezTo>
                  <a:pt x="191" y="70"/>
                  <a:pt x="192" y="50"/>
                  <a:pt x="194" y="46"/>
                </a:cubicBezTo>
                <a:cubicBezTo>
                  <a:pt x="195" y="41"/>
                  <a:pt x="200" y="46"/>
                  <a:pt x="200" y="42"/>
                </a:cubicBezTo>
                <a:cubicBezTo>
                  <a:pt x="200" y="38"/>
                  <a:pt x="194" y="27"/>
                  <a:pt x="192" y="23"/>
                </a:cubicBezTo>
                <a:cubicBezTo>
                  <a:pt x="190" y="21"/>
                  <a:pt x="174" y="15"/>
                  <a:pt x="170" y="14"/>
                </a:cubicBezTo>
                <a:cubicBezTo>
                  <a:pt x="165" y="13"/>
                  <a:pt x="158" y="7"/>
                  <a:pt x="154" y="7"/>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13"/>
          <p:cNvSpPr>
            <a:spLocks/>
          </p:cNvSpPr>
          <p:nvPr/>
        </p:nvSpPr>
        <p:spPr bwMode="auto">
          <a:xfrm>
            <a:off x="14636002" y="6708186"/>
            <a:ext cx="254000" cy="219078"/>
          </a:xfrm>
          <a:custGeom>
            <a:avLst/>
            <a:gdLst>
              <a:gd name="T0" fmla="*/ 27 w 34"/>
              <a:gd name="T1" fmla="*/ 0 h 29"/>
              <a:gd name="T2" fmla="*/ 18 w 34"/>
              <a:gd name="T3" fmla="*/ 3 h 29"/>
              <a:gd name="T4" fmla="*/ 9 w 34"/>
              <a:gd name="T5" fmla="*/ 4 h 29"/>
              <a:gd name="T6" fmla="*/ 7 w 34"/>
              <a:gd name="T7" fmla="*/ 6 h 29"/>
              <a:gd name="T8" fmla="*/ 4 w 34"/>
              <a:gd name="T9" fmla="*/ 17 h 29"/>
              <a:gd name="T10" fmla="*/ 0 w 34"/>
              <a:gd name="T11" fmla="*/ 22 h 29"/>
              <a:gd name="T12" fmla="*/ 3 w 34"/>
              <a:gd name="T13" fmla="*/ 27 h 29"/>
              <a:gd name="T14" fmla="*/ 9 w 34"/>
              <a:gd name="T15" fmla="*/ 28 h 29"/>
              <a:gd name="T16" fmla="*/ 18 w 34"/>
              <a:gd name="T17" fmla="*/ 22 h 29"/>
              <a:gd name="T18" fmla="*/ 33 w 34"/>
              <a:gd name="T19" fmla="*/ 19 h 29"/>
              <a:gd name="T20" fmla="*/ 30 w 34"/>
              <a:gd name="T21" fmla="*/ 7 h 29"/>
              <a:gd name="T22" fmla="*/ 27 w 34"/>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9">
                <a:moveTo>
                  <a:pt x="27" y="0"/>
                </a:moveTo>
                <a:cubicBezTo>
                  <a:pt x="24" y="1"/>
                  <a:pt x="19" y="2"/>
                  <a:pt x="18" y="3"/>
                </a:cubicBezTo>
                <a:cubicBezTo>
                  <a:pt x="15" y="4"/>
                  <a:pt x="14" y="5"/>
                  <a:pt x="9" y="4"/>
                </a:cubicBezTo>
                <a:cubicBezTo>
                  <a:pt x="9" y="5"/>
                  <a:pt x="8" y="6"/>
                  <a:pt x="7" y="6"/>
                </a:cubicBezTo>
                <a:cubicBezTo>
                  <a:pt x="3" y="8"/>
                  <a:pt x="4" y="17"/>
                  <a:pt x="4" y="17"/>
                </a:cubicBezTo>
                <a:cubicBezTo>
                  <a:pt x="4" y="17"/>
                  <a:pt x="0" y="18"/>
                  <a:pt x="0" y="22"/>
                </a:cubicBezTo>
                <a:cubicBezTo>
                  <a:pt x="0" y="25"/>
                  <a:pt x="2" y="27"/>
                  <a:pt x="3" y="27"/>
                </a:cubicBezTo>
                <a:cubicBezTo>
                  <a:pt x="5" y="27"/>
                  <a:pt x="7" y="27"/>
                  <a:pt x="9" y="28"/>
                </a:cubicBezTo>
                <a:cubicBezTo>
                  <a:pt x="19" y="29"/>
                  <a:pt x="18" y="22"/>
                  <a:pt x="18" y="22"/>
                </a:cubicBezTo>
                <a:cubicBezTo>
                  <a:pt x="18" y="22"/>
                  <a:pt x="32" y="23"/>
                  <a:pt x="33" y="19"/>
                </a:cubicBezTo>
                <a:cubicBezTo>
                  <a:pt x="34" y="14"/>
                  <a:pt x="30" y="7"/>
                  <a:pt x="30" y="7"/>
                </a:cubicBezTo>
                <a:lnTo>
                  <a:pt x="27" y="0"/>
                </a:ln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14"/>
          <p:cNvSpPr>
            <a:spLocks/>
          </p:cNvSpPr>
          <p:nvPr/>
        </p:nvSpPr>
        <p:spPr bwMode="auto">
          <a:xfrm>
            <a:off x="16201293" y="4958774"/>
            <a:ext cx="1352550" cy="1809750"/>
          </a:xfrm>
          <a:custGeom>
            <a:avLst/>
            <a:gdLst>
              <a:gd name="T0" fmla="*/ 42 w 180"/>
              <a:gd name="T1" fmla="*/ 46 h 241"/>
              <a:gd name="T2" fmla="*/ 54 w 180"/>
              <a:gd name="T3" fmla="*/ 56 h 241"/>
              <a:gd name="T4" fmla="*/ 89 w 180"/>
              <a:gd name="T5" fmla="*/ 68 h 241"/>
              <a:gd name="T6" fmla="*/ 113 w 180"/>
              <a:gd name="T7" fmla="*/ 74 h 241"/>
              <a:gd name="T8" fmla="*/ 119 w 180"/>
              <a:gd name="T9" fmla="*/ 78 h 241"/>
              <a:gd name="T10" fmla="*/ 73 w 180"/>
              <a:gd name="T11" fmla="*/ 124 h 241"/>
              <a:gd name="T12" fmla="*/ 53 w 180"/>
              <a:gd name="T13" fmla="*/ 127 h 241"/>
              <a:gd name="T14" fmla="*/ 31 w 180"/>
              <a:gd name="T15" fmla="*/ 139 h 241"/>
              <a:gd name="T16" fmla="*/ 17 w 180"/>
              <a:gd name="T17" fmla="*/ 141 h 241"/>
              <a:gd name="T18" fmla="*/ 8 w 180"/>
              <a:gd name="T19" fmla="*/ 153 h 241"/>
              <a:gd name="T20" fmla="*/ 0 w 180"/>
              <a:gd name="T21" fmla="*/ 166 h 241"/>
              <a:gd name="T22" fmla="*/ 1 w 180"/>
              <a:gd name="T23" fmla="*/ 228 h 241"/>
              <a:gd name="T24" fmla="*/ 10 w 180"/>
              <a:gd name="T25" fmla="*/ 241 h 241"/>
              <a:gd name="T26" fmla="*/ 48 w 180"/>
              <a:gd name="T27" fmla="*/ 201 h 241"/>
              <a:gd name="T28" fmla="*/ 79 w 180"/>
              <a:gd name="T29" fmla="*/ 178 h 241"/>
              <a:gd name="T30" fmla="*/ 122 w 180"/>
              <a:gd name="T31" fmla="*/ 136 h 241"/>
              <a:gd name="T32" fmla="*/ 142 w 180"/>
              <a:gd name="T33" fmla="*/ 104 h 241"/>
              <a:gd name="T34" fmla="*/ 157 w 180"/>
              <a:gd name="T35" fmla="*/ 77 h 241"/>
              <a:gd name="T36" fmla="*/ 173 w 180"/>
              <a:gd name="T37" fmla="*/ 42 h 241"/>
              <a:gd name="T38" fmla="*/ 179 w 180"/>
              <a:gd name="T39" fmla="*/ 12 h 241"/>
              <a:gd name="T40" fmla="*/ 168 w 180"/>
              <a:gd name="T41" fmla="*/ 6 h 241"/>
              <a:gd name="T42" fmla="*/ 129 w 180"/>
              <a:gd name="T43" fmla="*/ 17 h 241"/>
              <a:gd name="T44" fmla="*/ 101 w 180"/>
              <a:gd name="T45" fmla="*/ 23 h 241"/>
              <a:gd name="T46" fmla="*/ 79 w 180"/>
              <a:gd name="T47" fmla="*/ 27 h 241"/>
              <a:gd name="T48" fmla="*/ 50 w 180"/>
              <a:gd name="T49" fmla="*/ 25 h 241"/>
              <a:gd name="T50" fmla="*/ 41 w 180"/>
              <a:gd name="T51" fmla="*/ 15 h 241"/>
              <a:gd name="T52" fmla="*/ 31 w 180"/>
              <a:gd name="T53" fmla="*/ 30 h 241"/>
              <a:gd name="T54" fmla="*/ 42 w 180"/>
              <a:gd name="T55" fmla="*/ 4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0" h="241">
                <a:moveTo>
                  <a:pt x="42" y="46"/>
                </a:moveTo>
                <a:cubicBezTo>
                  <a:pt x="45" y="47"/>
                  <a:pt x="50" y="55"/>
                  <a:pt x="54" y="56"/>
                </a:cubicBezTo>
                <a:cubicBezTo>
                  <a:pt x="57" y="57"/>
                  <a:pt x="76" y="63"/>
                  <a:pt x="89" y="68"/>
                </a:cubicBezTo>
                <a:cubicBezTo>
                  <a:pt x="101" y="73"/>
                  <a:pt x="109" y="74"/>
                  <a:pt x="113" y="74"/>
                </a:cubicBezTo>
                <a:cubicBezTo>
                  <a:pt x="116" y="74"/>
                  <a:pt x="122" y="75"/>
                  <a:pt x="119" y="78"/>
                </a:cubicBezTo>
                <a:cubicBezTo>
                  <a:pt x="115" y="80"/>
                  <a:pt x="78" y="118"/>
                  <a:pt x="73" y="124"/>
                </a:cubicBezTo>
                <a:cubicBezTo>
                  <a:pt x="68" y="129"/>
                  <a:pt x="64" y="127"/>
                  <a:pt x="53" y="127"/>
                </a:cubicBezTo>
                <a:cubicBezTo>
                  <a:pt x="42" y="127"/>
                  <a:pt x="34" y="139"/>
                  <a:pt x="31" y="139"/>
                </a:cubicBezTo>
                <a:cubicBezTo>
                  <a:pt x="29" y="139"/>
                  <a:pt x="22" y="140"/>
                  <a:pt x="17" y="141"/>
                </a:cubicBezTo>
                <a:cubicBezTo>
                  <a:pt x="8" y="153"/>
                  <a:pt x="8" y="153"/>
                  <a:pt x="8" y="153"/>
                </a:cubicBezTo>
                <a:cubicBezTo>
                  <a:pt x="0" y="166"/>
                  <a:pt x="0" y="166"/>
                  <a:pt x="0" y="166"/>
                </a:cubicBezTo>
                <a:cubicBezTo>
                  <a:pt x="1" y="228"/>
                  <a:pt x="1" y="228"/>
                  <a:pt x="1" y="228"/>
                </a:cubicBezTo>
                <a:cubicBezTo>
                  <a:pt x="10" y="241"/>
                  <a:pt x="10" y="241"/>
                  <a:pt x="10" y="241"/>
                </a:cubicBezTo>
                <a:cubicBezTo>
                  <a:pt x="17" y="232"/>
                  <a:pt x="35" y="215"/>
                  <a:pt x="48" y="201"/>
                </a:cubicBezTo>
                <a:cubicBezTo>
                  <a:pt x="63" y="185"/>
                  <a:pt x="70" y="182"/>
                  <a:pt x="79" y="178"/>
                </a:cubicBezTo>
                <a:cubicBezTo>
                  <a:pt x="87" y="174"/>
                  <a:pt x="107" y="153"/>
                  <a:pt x="122" y="136"/>
                </a:cubicBezTo>
                <a:cubicBezTo>
                  <a:pt x="130" y="124"/>
                  <a:pt x="140" y="112"/>
                  <a:pt x="142" y="104"/>
                </a:cubicBezTo>
                <a:cubicBezTo>
                  <a:pt x="143" y="95"/>
                  <a:pt x="151" y="85"/>
                  <a:pt x="157" y="77"/>
                </a:cubicBezTo>
                <a:cubicBezTo>
                  <a:pt x="163" y="69"/>
                  <a:pt x="174" y="48"/>
                  <a:pt x="173" y="42"/>
                </a:cubicBezTo>
                <a:cubicBezTo>
                  <a:pt x="173" y="36"/>
                  <a:pt x="178" y="23"/>
                  <a:pt x="179" y="12"/>
                </a:cubicBezTo>
                <a:cubicBezTo>
                  <a:pt x="180" y="1"/>
                  <a:pt x="171" y="0"/>
                  <a:pt x="168" y="6"/>
                </a:cubicBezTo>
                <a:cubicBezTo>
                  <a:pt x="165" y="12"/>
                  <a:pt x="143" y="16"/>
                  <a:pt x="129" y="17"/>
                </a:cubicBezTo>
                <a:cubicBezTo>
                  <a:pt x="115" y="17"/>
                  <a:pt x="106" y="18"/>
                  <a:pt x="101" y="23"/>
                </a:cubicBezTo>
                <a:cubicBezTo>
                  <a:pt x="96" y="28"/>
                  <a:pt x="83" y="22"/>
                  <a:pt x="79" y="27"/>
                </a:cubicBezTo>
                <a:cubicBezTo>
                  <a:pt x="74" y="33"/>
                  <a:pt x="56" y="37"/>
                  <a:pt x="50" y="25"/>
                </a:cubicBezTo>
                <a:cubicBezTo>
                  <a:pt x="48" y="20"/>
                  <a:pt x="44" y="17"/>
                  <a:pt x="41" y="15"/>
                </a:cubicBezTo>
                <a:cubicBezTo>
                  <a:pt x="36" y="20"/>
                  <a:pt x="30" y="28"/>
                  <a:pt x="31" y="30"/>
                </a:cubicBezTo>
                <a:cubicBezTo>
                  <a:pt x="33" y="33"/>
                  <a:pt x="39" y="44"/>
                  <a:pt x="42" y="46"/>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a:off x="9241683" y="1644059"/>
            <a:ext cx="1565278" cy="1247776"/>
          </a:xfrm>
          <a:custGeom>
            <a:avLst/>
            <a:gdLst>
              <a:gd name="T0" fmla="*/ 77 w 208"/>
              <a:gd name="T1" fmla="*/ 166 h 166"/>
              <a:gd name="T2" fmla="*/ 76 w 208"/>
              <a:gd name="T3" fmla="*/ 143 h 166"/>
              <a:gd name="T4" fmla="*/ 104 w 208"/>
              <a:gd name="T5" fmla="*/ 124 h 166"/>
              <a:gd name="T6" fmla="*/ 115 w 208"/>
              <a:gd name="T7" fmla="*/ 121 h 166"/>
              <a:gd name="T8" fmla="*/ 131 w 208"/>
              <a:gd name="T9" fmla="*/ 118 h 166"/>
              <a:gd name="T10" fmla="*/ 140 w 208"/>
              <a:gd name="T11" fmla="*/ 108 h 166"/>
              <a:gd name="T12" fmla="*/ 153 w 208"/>
              <a:gd name="T13" fmla="*/ 103 h 166"/>
              <a:gd name="T14" fmla="*/ 160 w 208"/>
              <a:gd name="T15" fmla="*/ 98 h 166"/>
              <a:gd name="T16" fmla="*/ 163 w 208"/>
              <a:gd name="T17" fmla="*/ 87 h 166"/>
              <a:gd name="T18" fmla="*/ 168 w 208"/>
              <a:gd name="T19" fmla="*/ 83 h 166"/>
              <a:gd name="T20" fmla="*/ 179 w 208"/>
              <a:gd name="T21" fmla="*/ 76 h 166"/>
              <a:gd name="T22" fmla="*/ 204 w 208"/>
              <a:gd name="T23" fmla="*/ 75 h 166"/>
              <a:gd name="T24" fmla="*/ 208 w 208"/>
              <a:gd name="T25" fmla="*/ 69 h 166"/>
              <a:gd name="T26" fmla="*/ 201 w 208"/>
              <a:gd name="T27" fmla="*/ 57 h 166"/>
              <a:gd name="T28" fmla="*/ 200 w 208"/>
              <a:gd name="T29" fmla="*/ 41 h 166"/>
              <a:gd name="T30" fmla="*/ 195 w 208"/>
              <a:gd name="T31" fmla="*/ 23 h 166"/>
              <a:gd name="T32" fmla="*/ 192 w 208"/>
              <a:gd name="T33" fmla="*/ 17 h 166"/>
              <a:gd name="T34" fmla="*/ 172 w 208"/>
              <a:gd name="T35" fmla="*/ 13 h 166"/>
              <a:gd name="T36" fmla="*/ 142 w 208"/>
              <a:gd name="T37" fmla="*/ 10 h 166"/>
              <a:gd name="T38" fmla="*/ 126 w 208"/>
              <a:gd name="T39" fmla="*/ 2 h 166"/>
              <a:gd name="T40" fmla="*/ 107 w 208"/>
              <a:gd name="T41" fmla="*/ 38 h 166"/>
              <a:gd name="T42" fmla="*/ 81 w 208"/>
              <a:gd name="T43" fmla="*/ 50 h 166"/>
              <a:gd name="T44" fmla="*/ 68 w 208"/>
              <a:gd name="T45" fmla="*/ 65 h 166"/>
              <a:gd name="T46" fmla="*/ 58 w 208"/>
              <a:gd name="T47" fmla="*/ 81 h 166"/>
              <a:gd name="T48" fmla="*/ 58 w 208"/>
              <a:gd name="T49" fmla="*/ 108 h 166"/>
              <a:gd name="T50" fmla="*/ 38 w 208"/>
              <a:gd name="T51" fmla="*/ 136 h 166"/>
              <a:gd name="T52" fmla="*/ 12 w 208"/>
              <a:gd name="T53" fmla="*/ 153 h 166"/>
              <a:gd name="T54" fmla="*/ 0 w 208"/>
              <a:gd name="T55" fmla="*/ 160 h 166"/>
              <a:gd name="T56" fmla="*/ 64 w 208"/>
              <a:gd name="T57" fmla="*/ 160 h 166"/>
              <a:gd name="T58" fmla="*/ 77 w 208"/>
              <a:gd name="T5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8" h="166">
                <a:moveTo>
                  <a:pt x="77" y="166"/>
                </a:moveTo>
                <a:cubicBezTo>
                  <a:pt x="76" y="155"/>
                  <a:pt x="76" y="144"/>
                  <a:pt x="76" y="143"/>
                </a:cubicBezTo>
                <a:cubicBezTo>
                  <a:pt x="77" y="140"/>
                  <a:pt x="100" y="127"/>
                  <a:pt x="104" y="124"/>
                </a:cubicBezTo>
                <a:cubicBezTo>
                  <a:pt x="108" y="122"/>
                  <a:pt x="115" y="126"/>
                  <a:pt x="115" y="121"/>
                </a:cubicBezTo>
                <a:cubicBezTo>
                  <a:pt x="115" y="117"/>
                  <a:pt x="125" y="119"/>
                  <a:pt x="131" y="118"/>
                </a:cubicBezTo>
                <a:cubicBezTo>
                  <a:pt x="136" y="117"/>
                  <a:pt x="140" y="113"/>
                  <a:pt x="140" y="108"/>
                </a:cubicBezTo>
                <a:cubicBezTo>
                  <a:pt x="140" y="102"/>
                  <a:pt x="147" y="104"/>
                  <a:pt x="153" y="103"/>
                </a:cubicBezTo>
                <a:cubicBezTo>
                  <a:pt x="158" y="102"/>
                  <a:pt x="157" y="98"/>
                  <a:pt x="160" y="98"/>
                </a:cubicBezTo>
                <a:cubicBezTo>
                  <a:pt x="164" y="98"/>
                  <a:pt x="162" y="93"/>
                  <a:pt x="163" y="87"/>
                </a:cubicBezTo>
                <a:cubicBezTo>
                  <a:pt x="163" y="82"/>
                  <a:pt x="163" y="83"/>
                  <a:pt x="168" y="83"/>
                </a:cubicBezTo>
                <a:cubicBezTo>
                  <a:pt x="173" y="83"/>
                  <a:pt x="179" y="80"/>
                  <a:pt x="179" y="76"/>
                </a:cubicBezTo>
                <a:cubicBezTo>
                  <a:pt x="179" y="73"/>
                  <a:pt x="201" y="75"/>
                  <a:pt x="204" y="75"/>
                </a:cubicBezTo>
                <a:cubicBezTo>
                  <a:pt x="207" y="75"/>
                  <a:pt x="208" y="71"/>
                  <a:pt x="208" y="69"/>
                </a:cubicBezTo>
                <a:cubicBezTo>
                  <a:pt x="207" y="66"/>
                  <a:pt x="204" y="57"/>
                  <a:pt x="201" y="57"/>
                </a:cubicBezTo>
                <a:cubicBezTo>
                  <a:pt x="198" y="56"/>
                  <a:pt x="200" y="48"/>
                  <a:pt x="200" y="41"/>
                </a:cubicBezTo>
                <a:cubicBezTo>
                  <a:pt x="200" y="34"/>
                  <a:pt x="199" y="28"/>
                  <a:pt x="195" y="23"/>
                </a:cubicBezTo>
                <a:cubicBezTo>
                  <a:pt x="194" y="22"/>
                  <a:pt x="193" y="20"/>
                  <a:pt x="192" y="17"/>
                </a:cubicBezTo>
                <a:cubicBezTo>
                  <a:pt x="186" y="18"/>
                  <a:pt x="178" y="13"/>
                  <a:pt x="172" y="13"/>
                </a:cubicBezTo>
                <a:cubicBezTo>
                  <a:pt x="163" y="13"/>
                  <a:pt x="149" y="17"/>
                  <a:pt x="142" y="10"/>
                </a:cubicBezTo>
                <a:cubicBezTo>
                  <a:pt x="136" y="2"/>
                  <a:pt x="131" y="0"/>
                  <a:pt x="126" y="2"/>
                </a:cubicBezTo>
                <a:cubicBezTo>
                  <a:pt x="121" y="5"/>
                  <a:pt x="113" y="30"/>
                  <a:pt x="107" y="38"/>
                </a:cubicBezTo>
                <a:cubicBezTo>
                  <a:pt x="102" y="45"/>
                  <a:pt x="88" y="50"/>
                  <a:pt x="81" y="50"/>
                </a:cubicBezTo>
                <a:cubicBezTo>
                  <a:pt x="74" y="50"/>
                  <a:pt x="73" y="61"/>
                  <a:pt x="68" y="65"/>
                </a:cubicBezTo>
                <a:cubicBezTo>
                  <a:pt x="63" y="69"/>
                  <a:pt x="65" y="76"/>
                  <a:pt x="58" y="81"/>
                </a:cubicBezTo>
                <a:cubicBezTo>
                  <a:pt x="52" y="87"/>
                  <a:pt x="55" y="102"/>
                  <a:pt x="58" y="108"/>
                </a:cubicBezTo>
                <a:cubicBezTo>
                  <a:pt x="62" y="113"/>
                  <a:pt x="46" y="131"/>
                  <a:pt x="38" y="136"/>
                </a:cubicBezTo>
                <a:cubicBezTo>
                  <a:pt x="29" y="141"/>
                  <a:pt x="26" y="151"/>
                  <a:pt x="12" y="153"/>
                </a:cubicBezTo>
                <a:cubicBezTo>
                  <a:pt x="7" y="154"/>
                  <a:pt x="3" y="157"/>
                  <a:pt x="0" y="160"/>
                </a:cubicBezTo>
                <a:cubicBezTo>
                  <a:pt x="21" y="160"/>
                  <a:pt x="53" y="160"/>
                  <a:pt x="64" y="160"/>
                </a:cubicBezTo>
                <a:cubicBezTo>
                  <a:pt x="78" y="160"/>
                  <a:pt x="75" y="163"/>
                  <a:pt x="77" y="166"/>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16"/>
          <p:cNvSpPr>
            <a:spLocks/>
          </p:cNvSpPr>
          <p:nvPr/>
        </p:nvSpPr>
        <p:spPr bwMode="auto">
          <a:xfrm>
            <a:off x="11911867" y="1418650"/>
            <a:ext cx="565150" cy="1060450"/>
          </a:xfrm>
          <a:custGeom>
            <a:avLst/>
            <a:gdLst>
              <a:gd name="T0" fmla="*/ 21 w 75"/>
              <a:gd name="T1" fmla="*/ 36 h 141"/>
              <a:gd name="T2" fmla="*/ 15 w 75"/>
              <a:gd name="T3" fmla="*/ 54 h 141"/>
              <a:gd name="T4" fmla="*/ 4 w 75"/>
              <a:gd name="T5" fmla="*/ 66 h 141"/>
              <a:gd name="T6" fmla="*/ 11 w 75"/>
              <a:gd name="T7" fmla="*/ 84 h 141"/>
              <a:gd name="T8" fmla="*/ 19 w 75"/>
              <a:gd name="T9" fmla="*/ 95 h 141"/>
              <a:gd name="T10" fmla="*/ 32 w 75"/>
              <a:gd name="T11" fmla="*/ 106 h 141"/>
              <a:gd name="T12" fmla="*/ 40 w 75"/>
              <a:gd name="T13" fmla="*/ 136 h 141"/>
              <a:gd name="T14" fmla="*/ 42 w 75"/>
              <a:gd name="T15" fmla="*/ 141 h 141"/>
              <a:gd name="T16" fmla="*/ 49 w 75"/>
              <a:gd name="T17" fmla="*/ 134 h 141"/>
              <a:gd name="T18" fmla="*/ 52 w 75"/>
              <a:gd name="T19" fmla="*/ 121 h 141"/>
              <a:gd name="T20" fmla="*/ 53 w 75"/>
              <a:gd name="T21" fmla="*/ 113 h 141"/>
              <a:gd name="T22" fmla="*/ 67 w 75"/>
              <a:gd name="T23" fmla="*/ 100 h 141"/>
              <a:gd name="T24" fmla="*/ 74 w 75"/>
              <a:gd name="T25" fmla="*/ 95 h 141"/>
              <a:gd name="T26" fmla="*/ 75 w 75"/>
              <a:gd name="T27" fmla="*/ 86 h 141"/>
              <a:gd name="T28" fmla="*/ 68 w 75"/>
              <a:gd name="T29" fmla="*/ 79 h 141"/>
              <a:gd name="T30" fmla="*/ 61 w 75"/>
              <a:gd name="T31" fmla="*/ 73 h 141"/>
              <a:gd name="T32" fmla="*/ 47 w 75"/>
              <a:gd name="T33" fmla="*/ 67 h 141"/>
              <a:gd name="T34" fmla="*/ 61 w 75"/>
              <a:gd name="T35" fmla="*/ 55 h 141"/>
              <a:gd name="T36" fmla="*/ 61 w 75"/>
              <a:gd name="T37" fmla="*/ 32 h 141"/>
              <a:gd name="T38" fmla="*/ 64 w 75"/>
              <a:gd name="T39" fmla="*/ 16 h 141"/>
              <a:gd name="T40" fmla="*/ 62 w 75"/>
              <a:gd name="T41" fmla="*/ 10 h 141"/>
              <a:gd name="T42" fmla="*/ 54 w 75"/>
              <a:gd name="T43" fmla="*/ 7 h 141"/>
              <a:gd name="T44" fmla="*/ 30 w 75"/>
              <a:gd name="T45" fmla="*/ 6 h 141"/>
              <a:gd name="T46" fmla="*/ 21 w 75"/>
              <a:gd name="T47" fmla="*/ 9 h 141"/>
              <a:gd name="T48" fmla="*/ 21 w 75"/>
              <a:gd name="T49" fmla="*/ 3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141">
                <a:moveTo>
                  <a:pt x="21" y="36"/>
                </a:moveTo>
                <a:cubicBezTo>
                  <a:pt x="25" y="42"/>
                  <a:pt x="20" y="52"/>
                  <a:pt x="15" y="54"/>
                </a:cubicBezTo>
                <a:cubicBezTo>
                  <a:pt x="11" y="56"/>
                  <a:pt x="8" y="66"/>
                  <a:pt x="4" y="66"/>
                </a:cubicBezTo>
                <a:cubicBezTo>
                  <a:pt x="0" y="66"/>
                  <a:pt x="4" y="81"/>
                  <a:pt x="11" y="84"/>
                </a:cubicBezTo>
                <a:cubicBezTo>
                  <a:pt x="19" y="87"/>
                  <a:pt x="19" y="92"/>
                  <a:pt x="19" y="95"/>
                </a:cubicBezTo>
                <a:cubicBezTo>
                  <a:pt x="19" y="98"/>
                  <a:pt x="29" y="101"/>
                  <a:pt x="32" y="106"/>
                </a:cubicBezTo>
                <a:cubicBezTo>
                  <a:pt x="35" y="110"/>
                  <a:pt x="40" y="129"/>
                  <a:pt x="40" y="136"/>
                </a:cubicBezTo>
                <a:cubicBezTo>
                  <a:pt x="40" y="138"/>
                  <a:pt x="41" y="140"/>
                  <a:pt x="42" y="141"/>
                </a:cubicBezTo>
                <a:cubicBezTo>
                  <a:pt x="44" y="139"/>
                  <a:pt x="47" y="137"/>
                  <a:pt x="49" y="134"/>
                </a:cubicBezTo>
                <a:cubicBezTo>
                  <a:pt x="51" y="130"/>
                  <a:pt x="53" y="123"/>
                  <a:pt x="52" y="121"/>
                </a:cubicBezTo>
                <a:cubicBezTo>
                  <a:pt x="51" y="119"/>
                  <a:pt x="51" y="115"/>
                  <a:pt x="53" y="113"/>
                </a:cubicBezTo>
                <a:cubicBezTo>
                  <a:pt x="56" y="111"/>
                  <a:pt x="65" y="101"/>
                  <a:pt x="67" y="100"/>
                </a:cubicBezTo>
                <a:cubicBezTo>
                  <a:pt x="68" y="100"/>
                  <a:pt x="74" y="101"/>
                  <a:pt x="74" y="95"/>
                </a:cubicBezTo>
                <a:cubicBezTo>
                  <a:pt x="74" y="93"/>
                  <a:pt x="74" y="89"/>
                  <a:pt x="75" y="86"/>
                </a:cubicBezTo>
                <a:cubicBezTo>
                  <a:pt x="70" y="83"/>
                  <a:pt x="68" y="80"/>
                  <a:pt x="68" y="79"/>
                </a:cubicBezTo>
                <a:cubicBezTo>
                  <a:pt x="68" y="75"/>
                  <a:pt x="63" y="70"/>
                  <a:pt x="61" y="73"/>
                </a:cubicBezTo>
                <a:cubicBezTo>
                  <a:pt x="58" y="76"/>
                  <a:pt x="48" y="73"/>
                  <a:pt x="47" y="67"/>
                </a:cubicBezTo>
                <a:cubicBezTo>
                  <a:pt x="46" y="60"/>
                  <a:pt x="54" y="61"/>
                  <a:pt x="61" y="55"/>
                </a:cubicBezTo>
                <a:cubicBezTo>
                  <a:pt x="68" y="49"/>
                  <a:pt x="69" y="38"/>
                  <a:pt x="61" y="32"/>
                </a:cubicBezTo>
                <a:cubicBezTo>
                  <a:pt x="54" y="25"/>
                  <a:pt x="59" y="22"/>
                  <a:pt x="64" y="16"/>
                </a:cubicBezTo>
                <a:cubicBezTo>
                  <a:pt x="70" y="11"/>
                  <a:pt x="65" y="8"/>
                  <a:pt x="62" y="10"/>
                </a:cubicBezTo>
                <a:cubicBezTo>
                  <a:pt x="59" y="13"/>
                  <a:pt x="55" y="14"/>
                  <a:pt x="54" y="7"/>
                </a:cubicBezTo>
                <a:cubicBezTo>
                  <a:pt x="53" y="1"/>
                  <a:pt x="36" y="0"/>
                  <a:pt x="30" y="6"/>
                </a:cubicBezTo>
                <a:cubicBezTo>
                  <a:pt x="28" y="8"/>
                  <a:pt x="24" y="9"/>
                  <a:pt x="21" y="9"/>
                </a:cubicBezTo>
                <a:cubicBezTo>
                  <a:pt x="19" y="19"/>
                  <a:pt x="18" y="32"/>
                  <a:pt x="21" y="36"/>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17"/>
          <p:cNvSpPr>
            <a:spLocks/>
          </p:cNvSpPr>
          <p:nvPr/>
        </p:nvSpPr>
        <p:spPr bwMode="auto">
          <a:xfrm>
            <a:off x="9813180" y="1456738"/>
            <a:ext cx="2717800" cy="2606678"/>
          </a:xfrm>
          <a:custGeom>
            <a:avLst/>
            <a:gdLst>
              <a:gd name="T0" fmla="*/ 124 w 361"/>
              <a:gd name="T1" fmla="*/ 66 h 347"/>
              <a:gd name="T2" fmla="*/ 125 w 361"/>
              <a:gd name="T3" fmla="*/ 82 h 347"/>
              <a:gd name="T4" fmla="*/ 132 w 361"/>
              <a:gd name="T5" fmla="*/ 94 h 347"/>
              <a:gd name="T6" fmla="*/ 128 w 361"/>
              <a:gd name="T7" fmla="*/ 100 h 347"/>
              <a:gd name="T8" fmla="*/ 103 w 361"/>
              <a:gd name="T9" fmla="*/ 101 h 347"/>
              <a:gd name="T10" fmla="*/ 92 w 361"/>
              <a:gd name="T11" fmla="*/ 108 h 347"/>
              <a:gd name="T12" fmla="*/ 87 w 361"/>
              <a:gd name="T13" fmla="*/ 112 h 347"/>
              <a:gd name="T14" fmla="*/ 84 w 361"/>
              <a:gd name="T15" fmla="*/ 123 h 347"/>
              <a:gd name="T16" fmla="*/ 77 w 361"/>
              <a:gd name="T17" fmla="*/ 128 h 347"/>
              <a:gd name="T18" fmla="*/ 64 w 361"/>
              <a:gd name="T19" fmla="*/ 133 h 347"/>
              <a:gd name="T20" fmla="*/ 55 w 361"/>
              <a:gd name="T21" fmla="*/ 143 h 347"/>
              <a:gd name="T22" fmla="*/ 39 w 361"/>
              <a:gd name="T23" fmla="*/ 146 h 347"/>
              <a:gd name="T24" fmla="*/ 28 w 361"/>
              <a:gd name="T25" fmla="*/ 149 h 347"/>
              <a:gd name="T26" fmla="*/ 0 w 361"/>
              <a:gd name="T27" fmla="*/ 168 h 347"/>
              <a:gd name="T28" fmla="*/ 1 w 361"/>
              <a:gd name="T29" fmla="*/ 191 h 347"/>
              <a:gd name="T30" fmla="*/ 4 w 361"/>
              <a:gd name="T31" fmla="*/ 194 h 347"/>
              <a:gd name="T32" fmla="*/ 172 w 361"/>
              <a:gd name="T33" fmla="*/ 306 h 347"/>
              <a:gd name="T34" fmla="*/ 183 w 361"/>
              <a:gd name="T35" fmla="*/ 322 h 347"/>
              <a:gd name="T36" fmla="*/ 203 w 361"/>
              <a:gd name="T37" fmla="*/ 328 h 347"/>
              <a:gd name="T38" fmla="*/ 211 w 361"/>
              <a:gd name="T39" fmla="*/ 347 h 347"/>
              <a:gd name="T40" fmla="*/ 228 w 361"/>
              <a:gd name="T41" fmla="*/ 343 h 347"/>
              <a:gd name="T42" fmla="*/ 255 w 361"/>
              <a:gd name="T43" fmla="*/ 334 h 347"/>
              <a:gd name="T44" fmla="*/ 287 w 361"/>
              <a:gd name="T45" fmla="*/ 309 h 347"/>
              <a:gd name="T46" fmla="*/ 361 w 361"/>
              <a:gd name="T47" fmla="*/ 262 h 347"/>
              <a:gd name="T48" fmla="*/ 361 w 361"/>
              <a:gd name="T49" fmla="*/ 262 h 347"/>
              <a:gd name="T50" fmla="*/ 352 w 361"/>
              <a:gd name="T51" fmla="*/ 248 h 347"/>
              <a:gd name="T52" fmla="*/ 340 w 361"/>
              <a:gd name="T53" fmla="*/ 244 h 347"/>
              <a:gd name="T54" fmla="*/ 327 w 361"/>
              <a:gd name="T55" fmla="*/ 237 h 347"/>
              <a:gd name="T56" fmla="*/ 326 w 361"/>
              <a:gd name="T57" fmla="*/ 223 h 347"/>
              <a:gd name="T58" fmla="*/ 318 w 361"/>
              <a:gd name="T59" fmla="*/ 213 h 347"/>
              <a:gd name="T60" fmla="*/ 325 w 361"/>
              <a:gd name="T61" fmla="*/ 204 h 347"/>
              <a:gd name="T62" fmla="*/ 323 w 361"/>
              <a:gd name="T63" fmla="*/ 196 h 347"/>
              <a:gd name="T64" fmla="*/ 323 w 361"/>
              <a:gd name="T65" fmla="*/ 185 h 347"/>
              <a:gd name="T66" fmla="*/ 324 w 361"/>
              <a:gd name="T67" fmla="*/ 174 h 347"/>
              <a:gd name="T68" fmla="*/ 325 w 361"/>
              <a:gd name="T69" fmla="*/ 155 h 347"/>
              <a:gd name="T70" fmla="*/ 317 w 361"/>
              <a:gd name="T71" fmla="*/ 139 h 347"/>
              <a:gd name="T72" fmla="*/ 321 w 361"/>
              <a:gd name="T73" fmla="*/ 136 h 347"/>
              <a:gd name="T74" fmla="*/ 319 w 361"/>
              <a:gd name="T75" fmla="*/ 131 h 347"/>
              <a:gd name="T76" fmla="*/ 311 w 361"/>
              <a:gd name="T77" fmla="*/ 101 h 347"/>
              <a:gd name="T78" fmla="*/ 298 w 361"/>
              <a:gd name="T79" fmla="*/ 90 h 347"/>
              <a:gd name="T80" fmla="*/ 290 w 361"/>
              <a:gd name="T81" fmla="*/ 79 h 347"/>
              <a:gd name="T82" fmla="*/ 283 w 361"/>
              <a:gd name="T83" fmla="*/ 61 h 347"/>
              <a:gd name="T84" fmla="*/ 294 w 361"/>
              <a:gd name="T85" fmla="*/ 49 h 347"/>
              <a:gd name="T86" fmla="*/ 300 w 361"/>
              <a:gd name="T87" fmla="*/ 31 h 347"/>
              <a:gd name="T88" fmla="*/ 300 w 361"/>
              <a:gd name="T89" fmla="*/ 4 h 347"/>
              <a:gd name="T90" fmla="*/ 283 w 361"/>
              <a:gd name="T91" fmla="*/ 1 h 347"/>
              <a:gd name="T92" fmla="*/ 266 w 361"/>
              <a:gd name="T93" fmla="*/ 2 h 347"/>
              <a:gd name="T94" fmla="*/ 242 w 361"/>
              <a:gd name="T95" fmla="*/ 7 h 347"/>
              <a:gd name="T96" fmla="*/ 177 w 361"/>
              <a:gd name="T97" fmla="*/ 11 h 347"/>
              <a:gd name="T98" fmla="*/ 150 w 361"/>
              <a:gd name="T99" fmla="*/ 26 h 347"/>
              <a:gd name="T100" fmla="*/ 123 w 361"/>
              <a:gd name="T101" fmla="*/ 40 h 347"/>
              <a:gd name="T102" fmla="*/ 116 w 361"/>
              <a:gd name="T103" fmla="*/ 42 h 347"/>
              <a:gd name="T104" fmla="*/ 119 w 361"/>
              <a:gd name="T105" fmla="*/ 48 h 347"/>
              <a:gd name="T106" fmla="*/ 124 w 361"/>
              <a:gd name="T107" fmla="*/ 66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1" h="347">
                <a:moveTo>
                  <a:pt x="124" y="66"/>
                </a:moveTo>
                <a:cubicBezTo>
                  <a:pt x="124" y="73"/>
                  <a:pt x="122" y="81"/>
                  <a:pt x="125" y="82"/>
                </a:cubicBezTo>
                <a:cubicBezTo>
                  <a:pt x="128" y="82"/>
                  <a:pt x="131" y="91"/>
                  <a:pt x="132" y="94"/>
                </a:cubicBezTo>
                <a:cubicBezTo>
                  <a:pt x="132" y="96"/>
                  <a:pt x="131" y="100"/>
                  <a:pt x="128" y="100"/>
                </a:cubicBezTo>
                <a:cubicBezTo>
                  <a:pt x="125" y="100"/>
                  <a:pt x="103" y="98"/>
                  <a:pt x="103" y="101"/>
                </a:cubicBezTo>
                <a:cubicBezTo>
                  <a:pt x="103" y="105"/>
                  <a:pt x="97" y="108"/>
                  <a:pt x="92" y="108"/>
                </a:cubicBezTo>
                <a:cubicBezTo>
                  <a:pt x="87" y="108"/>
                  <a:pt x="87" y="107"/>
                  <a:pt x="87" y="112"/>
                </a:cubicBezTo>
                <a:cubicBezTo>
                  <a:pt x="86" y="118"/>
                  <a:pt x="88" y="123"/>
                  <a:pt x="84" y="123"/>
                </a:cubicBezTo>
                <a:cubicBezTo>
                  <a:pt x="81" y="123"/>
                  <a:pt x="82" y="127"/>
                  <a:pt x="77" y="128"/>
                </a:cubicBezTo>
                <a:cubicBezTo>
                  <a:pt x="71" y="129"/>
                  <a:pt x="64" y="127"/>
                  <a:pt x="64" y="133"/>
                </a:cubicBezTo>
                <a:cubicBezTo>
                  <a:pt x="64" y="138"/>
                  <a:pt x="60" y="142"/>
                  <a:pt x="55" y="143"/>
                </a:cubicBezTo>
                <a:cubicBezTo>
                  <a:pt x="49" y="144"/>
                  <a:pt x="39" y="142"/>
                  <a:pt x="39" y="146"/>
                </a:cubicBezTo>
                <a:cubicBezTo>
                  <a:pt x="39" y="151"/>
                  <a:pt x="32" y="147"/>
                  <a:pt x="28" y="149"/>
                </a:cubicBezTo>
                <a:cubicBezTo>
                  <a:pt x="24" y="152"/>
                  <a:pt x="1" y="165"/>
                  <a:pt x="0" y="168"/>
                </a:cubicBezTo>
                <a:cubicBezTo>
                  <a:pt x="0" y="169"/>
                  <a:pt x="0" y="180"/>
                  <a:pt x="1" y="191"/>
                </a:cubicBezTo>
                <a:cubicBezTo>
                  <a:pt x="1" y="192"/>
                  <a:pt x="2" y="193"/>
                  <a:pt x="4" y="194"/>
                </a:cubicBezTo>
                <a:cubicBezTo>
                  <a:pt x="13" y="199"/>
                  <a:pt x="167" y="301"/>
                  <a:pt x="172" y="306"/>
                </a:cubicBezTo>
                <a:cubicBezTo>
                  <a:pt x="177" y="311"/>
                  <a:pt x="183" y="322"/>
                  <a:pt x="183" y="322"/>
                </a:cubicBezTo>
                <a:cubicBezTo>
                  <a:pt x="183" y="322"/>
                  <a:pt x="194" y="323"/>
                  <a:pt x="203" y="328"/>
                </a:cubicBezTo>
                <a:cubicBezTo>
                  <a:pt x="211" y="333"/>
                  <a:pt x="211" y="347"/>
                  <a:pt x="211" y="347"/>
                </a:cubicBezTo>
                <a:cubicBezTo>
                  <a:pt x="211" y="347"/>
                  <a:pt x="222" y="344"/>
                  <a:pt x="228" y="343"/>
                </a:cubicBezTo>
                <a:cubicBezTo>
                  <a:pt x="234" y="342"/>
                  <a:pt x="255" y="334"/>
                  <a:pt x="255" y="334"/>
                </a:cubicBezTo>
                <a:cubicBezTo>
                  <a:pt x="287" y="309"/>
                  <a:pt x="287" y="309"/>
                  <a:pt x="287" y="309"/>
                </a:cubicBezTo>
                <a:cubicBezTo>
                  <a:pt x="361" y="262"/>
                  <a:pt x="361" y="262"/>
                  <a:pt x="361" y="262"/>
                </a:cubicBezTo>
                <a:cubicBezTo>
                  <a:pt x="361" y="262"/>
                  <a:pt x="361" y="262"/>
                  <a:pt x="361" y="262"/>
                </a:cubicBezTo>
                <a:cubicBezTo>
                  <a:pt x="359" y="254"/>
                  <a:pt x="356" y="248"/>
                  <a:pt x="352" y="248"/>
                </a:cubicBezTo>
                <a:cubicBezTo>
                  <a:pt x="348" y="248"/>
                  <a:pt x="345" y="244"/>
                  <a:pt x="340" y="244"/>
                </a:cubicBezTo>
                <a:cubicBezTo>
                  <a:pt x="335" y="244"/>
                  <a:pt x="328" y="241"/>
                  <a:pt x="327" y="237"/>
                </a:cubicBezTo>
                <a:cubicBezTo>
                  <a:pt x="327" y="232"/>
                  <a:pt x="329" y="229"/>
                  <a:pt x="326" y="223"/>
                </a:cubicBezTo>
                <a:cubicBezTo>
                  <a:pt x="322" y="218"/>
                  <a:pt x="318" y="215"/>
                  <a:pt x="318" y="213"/>
                </a:cubicBezTo>
                <a:cubicBezTo>
                  <a:pt x="318" y="210"/>
                  <a:pt x="324" y="205"/>
                  <a:pt x="325" y="204"/>
                </a:cubicBezTo>
                <a:cubicBezTo>
                  <a:pt x="326" y="203"/>
                  <a:pt x="323" y="199"/>
                  <a:pt x="323" y="196"/>
                </a:cubicBezTo>
                <a:cubicBezTo>
                  <a:pt x="323" y="193"/>
                  <a:pt x="320" y="188"/>
                  <a:pt x="323" y="185"/>
                </a:cubicBezTo>
                <a:cubicBezTo>
                  <a:pt x="325" y="182"/>
                  <a:pt x="327" y="179"/>
                  <a:pt x="324" y="174"/>
                </a:cubicBezTo>
                <a:cubicBezTo>
                  <a:pt x="321" y="168"/>
                  <a:pt x="328" y="163"/>
                  <a:pt x="325" y="155"/>
                </a:cubicBezTo>
                <a:cubicBezTo>
                  <a:pt x="321" y="148"/>
                  <a:pt x="316" y="142"/>
                  <a:pt x="317" y="139"/>
                </a:cubicBezTo>
                <a:cubicBezTo>
                  <a:pt x="317" y="138"/>
                  <a:pt x="319" y="137"/>
                  <a:pt x="321" y="136"/>
                </a:cubicBezTo>
                <a:cubicBezTo>
                  <a:pt x="320" y="135"/>
                  <a:pt x="319" y="133"/>
                  <a:pt x="319" y="131"/>
                </a:cubicBezTo>
                <a:cubicBezTo>
                  <a:pt x="319" y="124"/>
                  <a:pt x="314" y="105"/>
                  <a:pt x="311" y="101"/>
                </a:cubicBezTo>
                <a:cubicBezTo>
                  <a:pt x="308" y="96"/>
                  <a:pt x="298" y="93"/>
                  <a:pt x="298" y="90"/>
                </a:cubicBezTo>
                <a:cubicBezTo>
                  <a:pt x="298" y="87"/>
                  <a:pt x="298" y="82"/>
                  <a:pt x="290" y="79"/>
                </a:cubicBezTo>
                <a:cubicBezTo>
                  <a:pt x="283" y="76"/>
                  <a:pt x="279" y="61"/>
                  <a:pt x="283" y="61"/>
                </a:cubicBezTo>
                <a:cubicBezTo>
                  <a:pt x="287" y="61"/>
                  <a:pt x="290" y="51"/>
                  <a:pt x="294" y="49"/>
                </a:cubicBezTo>
                <a:cubicBezTo>
                  <a:pt x="299" y="47"/>
                  <a:pt x="304" y="37"/>
                  <a:pt x="300" y="31"/>
                </a:cubicBezTo>
                <a:cubicBezTo>
                  <a:pt x="297" y="27"/>
                  <a:pt x="298" y="14"/>
                  <a:pt x="300" y="4"/>
                </a:cubicBezTo>
                <a:cubicBezTo>
                  <a:pt x="293" y="4"/>
                  <a:pt x="285" y="1"/>
                  <a:pt x="283" y="1"/>
                </a:cubicBezTo>
                <a:cubicBezTo>
                  <a:pt x="280" y="0"/>
                  <a:pt x="271" y="2"/>
                  <a:pt x="266" y="2"/>
                </a:cubicBezTo>
                <a:cubicBezTo>
                  <a:pt x="260" y="3"/>
                  <a:pt x="246" y="12"/>
                  <a:pt x="242" y="7"/>
                </a:cubicBezTo>
                <a:cubicBezTo>
                  <a:pt x="237" y="3"/>
                  <a:pt x="190" y="11"/>
                  <a:pt x="177" y="11"/>
                </a:cubicBezTo>
                <a:cubicBezTo>
                  <a:pt x="163" y="12"/>
                  <a:pt x="158" y="26"/>
                  <a:pt x="150" y="26"/>
                </a:cubicBezTo>
                <a:cubicBezTo>
                  <a:pt x="142" y="26"/>
                  <a:pt x="129" y="32"/>
                  <a:pt x="123" y="40"/>
                </a:cubicBezTo>
                <a:cubicBezTo>
                  <a:pt x="121" y="42"/>
                  <a:pt x="118" y="42"/>
                  <a:pt x="116" y="42"/>
                </a:cubicBezTo>
                <a:cubicBezTo>
                  <a:pt x="117" y="45"/>
                  <a:pt x="118" y="47"/>
                  <a:pt x="119" y="48"/>
                </a:cubicBezTo>
                <a:cubicBezTo>
                  <a:pt x="123" y="53"/>
                  <a:pt x="124" y="59"/>
                  <a:pt x="124" y="66"/>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 name="Freeform 18"/>
          <p:cNvSpPr>
            <a:spLocks/>
          </p:cNvSpPr>
          <p:nvPr/>
        </p:nvSpPr>
        <p:spPr bwMode="auto">
          <a:xfrm>
            <a:off x="12191254" y="2063176"/>
            <a:ext cx="1984376" cy="1901826"/>
          </a:xfrm>
          <a:custGeom>
            <a:avLst/>
            <a:gdLst>
              <a:gd name="T0" fmla="*/ 30 w 264"/>
              <a:gd name="T1" fmla="*/ 14 h 253"/>
              <a:gd name="T2" fmla="*/ 16 w 264"/>
              <a:gd name="T3" fmla="*/ 27 h 253"/>
              <a:gd name="T4" fmla="*/ 15 w 264"/>
              <a:gd name="T5" fmla="*/ 35 h 253"/>
              <a:gd name="T6" fmla="*/ 12 w 264"/>
              <a:gd name="T7" fmla="*/ 48 h 253"/>
              <a:gd name="T8" fmla="*/ 1 w 264"/>
              <a:gd name="T9" fmla="*/ 58 h 253"/>
              <a:gd name="T10" fmla="*/ 9 w 264"/>
              <a:gd name="T11" fmla="*/ 74 h 253"/>
              <a:gd name="T12" fmla="*/ 8 w 264"/>
              <a:gd name="T13" fmla="*/ 93 h 253"/>
              <a:gd name="T14" fmla="*/ 7 w 264"/>
              <a:gd name="T15" fmla="*/ 104 h 253"/>
              <a:gd name="T16" fmla="*/ 7 w 264"/>
              <a:gd name="T17" fmla="*/ 115 h 253"/>
              <a:gd name="T18" fmla="*/ 9 w 264"/>
              <a:gd name="T19" fmla="*/ 123 h 253"/>
              <a:gd name="T20" fmla="*/ 2 w 264"/>
              <a:gd name="T21" fmla="*/ 132 h 253"/>
              <a:gd name="T22" fmla="*/ 10 w 264"/>
              <a:gd name="T23" fmla="*/ 142 h 253"/>
              <a:gd name="T24" fmla="*/ 11 w 264"/>
              <a:gd name="T25" fmla="*/ 156 h 253"/>
              <a:gd name="T26" fmla="*/ 24 w 264"/>
              <a:gd name="T27" fmla="*/ 163 h 253"/>
              <a:gd name="T28" fmla="*/ 36 w 264"/>
              <a:gd name="T29" fmla="*/ 167 h 253"/>
              <a:gd name="T30" fmla="*/ 45 w 264"/>
              <a:gd name="T31" fmla="*/ 181 h 253"/>
              <a:gd name="T32" fmla="*/ 71 w 264"/>
              <a:gd name="T33" fmla="*/ 186 h 253"/>
              <a:gd name="T34" fmla="*/ 82 w 264"/>
              <a:gd name="T35" fmla="*/ 197 h 253"/>
              <a:gd name="T36" fmla="*/ 111 w 264"/>
              <a:gd name="T37" fmla="*/ 181 h 253"/>
              <a:gd name="T38" fmla="*/ 243 w 264"/>
              <a:gd name="T39" fmla="*/ 253 h 253"/>
              <a:gd name="T40" fmla="*/ 243 w 264"/>
              <a:gd name="T41" fmla="*/ 243 h 253"/>
              <a:gd name="T42" fmla="*/ 259 w 264"/>
              <a:gd name="T43" fmla="*/ 243 h 253"/>
              <a:gd name="T44" fmla="*/ 259 w 264"/>
              <a:gd name="T45" fmla="*/ 74 h 253"/>
              <a:gd name="T46" fmla="*/ 259 w 264"/>
              <a:gd name="T47" fmla="*/ 48 h 253"/>
              <a:gd name="T48" fmla="*/ 261 w 264"/>
              <a:gd name="T49" fmla="*/ 27 h 253"/>
              <a:gd name="T50" fmla="*/ 263 w 264"/>
              <a:gd name="T51" fmla="*/ 22 h 253"/>
              <a:gd name="T52" fmla="*/ 262 w 264"/>
              <a:gd name="T53" fmla="*/ 22 h 253"/>
              <a:gd name="T54" fmla="*/ 239 w 264"/>
              <a:gd name="T55" fmla="*/ 15 h 253"/>
              <a:gd name="T56" fmla="*/ 213 w 264"/>
              <a:gd name="T57" fmla="*/ 2 h 253"/>
              <a:gd name="T58" fmla="*/ 174 w 264"/>
              <a:gd name="T59" fmla="*/ 22 h 253"/>
              <a:gd name="T60" fmla="*/ 176 w 264"/>
              <a:gd name="T61" fmla="*/ 44 h 253"/>
              <a:gd name="T62" fmla="*/ 150 w 264"/>
              <a:gd name="T63" fmla="*/ 44 h 253"/>
              <a:gd name="T64" fmla="*/ 118 w 264"/>
              <a:gd name="T65" fmla="*/ 33 h 253"/>
              <a:gd name="T66" fmla="*/ 100 w 264"/>
              <a:gd name="T67" fmla="*/ 21 h 253"/>
              <a:gd name="T68" fmla="*/ 89 w 264"/>
              <a:gd name="T69" fmla="*/ 11 h 253"/>
              <a:gd name="T70" fmla="*/ 58 w 264"/>
              <a:gd name="T71" fmla="*/ 4 h 253"/>
              <a:gd name="T72" fmla="*/ 38 w 264"/>
              <a:gd name="T73" fmla="*/ 0 h 253"/>
              <a:gd name="T74" fmla="*/ 37 w 264"/>
              <a:gd name="T75" fmla="*/ 9 h 253"/>
              <a:gd name="T76" fmla="*/ 30 w 264"/>
              <a:gd name="T77" fmla="*/ 1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253">
                <a:moveTo>
                  <a:pt x="30" y="14"/>
                </a:moveTo>
                <a:cubicBezTo>
                  <a:pt x="28" y="15"/>
                  <a:pt x="19" y="25"/>
                  <a:pt x="16" y="27"/>
                </a:cubicBezTo>
                <a:cubicBezTo>
                  <a:pt x="14" y="29"/>
                  <a:pt x="14" y="33"/>
                  <a:pt x="15" y="35"/>
                </a:cubicBezTo>
                <a:cubicBezTo>
                  <a:pt x="16" y="37"/>
                  <a:pt x="14" y="44"/>
                  <a:pt x="12" y="48"/>
                </a:cubicBezTo>
                <a:cubicBezTo>
                  <a:pt x="9" y="53"/>
                  <a:pt x="1" y="56"/>
                  <a:pt x="1" y="58"/>
                </a:cubicBezTo>
                <a:cubicBezTo>
                  <a:pt x="0" y="61"/>
                  <a:pt x="5" y="67"/>
                  <a:pt x="9" y="74"/>
                </a:cubicBezTo>
                <a:cubicBezTo>
                  <a:pt x="12" y="82"/>
                  <a:pt x="5" y="87"/>
                  <a:pt x="8" y="93"/>
                </a:cubicBezTo>
                <a:cubicBezTo>
                  <a:pt x="11" y="98"/>
                  <a:pt x="9" y="101"/>
                  <a:pt x="7" y="104"/>
                </a:cubicBezTo>
                <a:cubicBezTo>
                  <a:pt x="4" y="107"/>
                  <a:pt x="7" y="112"/>
                  <a:pt x="7" y="115"/>
                </a:cubicBezTo>
                <a:cubicBezTo>
                  <a:pt x="7" y="118"/>
                  <a:pt x="10" y="122"/>
                  <a:pt x="9" y="123"/>
                </a:cubicBezTo>
                <a:cubicBezTo>
                  <a:pt x="8" y="124"/>
                  <a:pt x="2" y="129"/>
                  <a:pt x="2" y="132"/>
                </a:cubicBezTo>
                <a:cubicBezTo>
                  <a:pt x="2" y="134"/>
                  <a:pt x="6" y="137"/>
                  <a:pt x="10" y="142"/>
                </a:cubicBezTo>
                <a:cubicBezTo>
                  <a:pt x="13" y="148"/>
                  <a:pt x="11" y="151"/>
                  <a:pt x="11" y="156"/>
                </a:cubicBezTo>
                <a:cubicBezTo>
                  <a:pt x="12" y="160"/>
                  <a:pt x="19" y="163"/>
                  <a:pt x="24" y="163"/>
                </a:cubicBezTo>
                <a:cubicBezTo>
                  <a:pt x="29" y="163"/>
                  <a:pt x="32" y="167"/>
                  <a:pt x="36" y="167"/>
                </a:cubicBezTo>
                <a:cubicBezTo>
                  <a:pt x="40" y="167"/>
                  <a:pt x="43" y="173"/>
                  <a:pt x="45" y="181"/>
                </a:cubicBezTo>
                <a:cubicBezTo>
                  <a:pt x="47" y="182"/>
                  <a:pt x="64" y="182"/>
                  <a:pt x="71" y="186"/>
                </a:cubicBezTo>
                <a:cubicBezTo>
                  <a:pt x="78" y="191"/>
                  <a:pt x="82" y="197"/>
                  <a:pt x="82" y="197"/>
                </a:cubicBezTo>
                <a:cubicBezTo>
                  <a:pt x="111" y="181"/>
                  <a:pt x="111" y="181"/>
                  <a:pt x="111" y="181"/>
                </a:cubicBezTo>
                <a:cubicBezTo>
                  <a:pt x="243" y="253"/>
                  <a:pt x="243" y="253"/>
                  <a:pt x="243" y="253"/>
                </a:cubicBezTo>
                <a:cubicBezTo>
                  <a:pt x="243" y="243"/>
                  <a:pt x="243" y="243"/>
                  <a:pt x="243" y="243"/>
                </a:cubicBezTo>
                <a:cubicBezTo>
                  <a:pt x="259" y="243"/>
                  <a:pt x="259" y="243"/>
                  <a:pt x="259" y="243"/>
                </a:cubicBezTo>
                <a:cubicBezTo>
                  <a:pt x="259" y="243"/>
                  <a:pt x="259" y="85"/>
                  <a:pt x="259" y="74"/>
                </a:cubicBezTo>
                <a:cubicBezTo>
                  <a:pt x="259" y="62"/>
                  <a:pt x="254" y="54"/>
                  <a:pt x="259" y="48"/>
                </a:cubicBezTo>
                <a:cubicBezTo>
                  <a:pt x="264" y="42"/>
                  <a:pt x="257" y="38"/>
                  <a:pt x="261" y="27"/>
                </a:cubicBezTo>
                <a:cubicBezTo>
                  <a:pt x="262" y="25"/>
                  <a:pt x="262" y="24"/>
                  <a:pt x="263" y="22"/>
                </a:cubicBezTo>
                <a:cubicBezTo>
                  <a:pt x="263" y="22"/>
                  <a:pt x="262" y="22"/>
                  <a:pt x="262" y="22"/>
                </a:cubicBezTo>
                <a:cubicBezTo>
                  <a:pt x="261" y="18"/>
                  <a:pt x="254" y="18"/>
                  <a:pt x="239" y="15"/>
                </a:cubicBezTo>
                <a:cubicBezTo>
                  <a:pt x="224" y="13"/>
                  <a:pt x="229" y="3"/>
                  <a:pt x="213" y="2"/>
                </a:cubicBezTo>
                <a:cubicBezTo>
                  <a:pt x="196" y="1"/>
                  <a:pt x="174" y="14"/>
                  <a:pt x="174" y="22"/>
                </a:cubicBezTo>
                <a:cubicBezTo>
                  <a:pt x="174" y="29"/>
                  <a:pt x="182" y="37"/>
                  <a:pt x="176" y="44"/>
                </a:cubicBezTo>
                <a:cubicBezTo>
                  <a:pt x="171" y="52"/>
                  <a:pt x="158" y="52"/>
                  <a:pt x="150" y="44"/>
                </a:cubicBezTo>
                <a:cubicBezTo>
                  <a:pt x="141" y="36"/>
                  <a:pt x="128" y="33"/>
                  <a:pt x="118" y="33"/>
                </a:cubicBezTo>
                <a:cubicBezTo>
                  <a:pt x="107" y="33"/>
                  <a:pt x="100" y="26"/>
                  <a:pt x="100" y="21"/>
                </a:cubicBezTo>
                <a:cubicBezTo>
                  <a:pt x="101" y="15"/>
                  <a:pt x="98" y="12"/>
                  <a:pt x="89" y="11"/>
                </a:cubicBezTo>
                <a:cubicBezTo>
                  <a:pt x="80" y="9"/>
                  <a:pt x="73" y="2"/>
                  <a:pt x="58" y="4"/>
                </a:cubicBezTo>
                <a:cubicBezTo>
                  <a:pt x="49" y="6"/>
                  <a:pt x="42" y="3"/>
                  <a:pt x="38" y="0"/>
                </a:cubicBezTo>
                <a:cubicBezTo>
                  <a:pt x="37" y="3"/>
                  <a:pt x="37" y="7"/>
                  <a:pt x="37" y="9"/>
                </a:cubicBezTo>
                <a:cubicBezTo>
                  <a:pt x="37" y="15"/>
                  <a:pt x="31" y="14"/>
                  <a:pt x="30" y="14"/>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 name="Freeform 19"/>
          <p:cNvSpPr>
            <a:spLocks/>
          </p:cNvSpPr>
          <p:nvPr/>
        </p:nvSpPr>
        <p:spPr bwMode="auto">
          <a:xfrm>
            <a:off x="8774969" y="4717461"/>
            <a:ext cx="377826" cy="127000"/>
          </a:xfrm>
          <a:custGeom>
            <a:avLst/>
            <a:gdLst>
              <a:gd name="T0" fmla="*/ 25 w 50"/>
              <a:gd name="T1" fmla="*/ 11 h 17"/>
              <a:gd name="T2" fmla="*/ 39 w 50"/>
              <a:gd name="T3" fmla="*/ 15 h 17"/>
              <a:gd name="T4" fmla="*/ 50 w 50"/>
              <a:gd name="T5" fmla="*/ 12 h 17"/>
              <a:gd name="T6" fmla="*/ 41 w 50"/>
              <a:gd name="T7" fmla="*/ 10 h 17"/>
              <a:gd name="T8" fmla="*/ 24 w 50"/>
              <a:gd name="T9" fmla="*/ 3 h 17"/>
              <a:gd name="T10" fmla="*/ 2 w 50"/>
              <a:gd name="T11" fmla="*/ 7 h 17"/>
              <a:gd name="T12" fmla="*/ 0 w 50"/>
              <a:gd name="T13" fmla="*/ 17 h 17"/>
              <a:gd name="T14" fmla="*/ 5 w 50"/>
              <a:gd name="T15" fmla="*/ 16 h 17"/>
              <a:gd name="T16" fmla="*/ 25 w 50"/>
              <a:gd name="T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
                <a:moveTo>
                  <a:pt x="25" y="11"/>
                </a:moveTo>
                <a:cubicBezTo>
                  <a:pt x="28" y="7"/>
                  <a:pt x="34" y="14"/>
                  <a:pt x="39" y="15"/>
                </a:cubicBezTo>
                <a:cubicBezTo>
                  <a:pt x="45" y="15"/>
                  <a:pt x="50" y="12"/>
                  <a:pt x="50" y="12"/>
                </a:cubicBezTo>
                <a:cubicBezTo>
                  <a:pt x="50" y="12"/>
                  <a:pt x="49" y="11"/>
                  <a:pt x="41" y="10"/>
                </a:cubicBezTo>
                <a:cubicBezTo>
                  <a:pt x="32" y="10"/>
                  <a:pt x="32" y="0"/>
                  <a:pt x="24" y="3"/>
                </a:cubicBezTo>
                <a:cubicBezTo>
                  <a:pt x="17" y="7"/>
                  <a:pt x="11" y="8"/>
                  <a:pt x="2" y="7"/>
                </a:cubicBezTo>
                <a:cubicBezTo>
                  <a:pt x="2" y="10"/>
                  <a:pt x="0" y="14"/>
                  <a:pt x="0" y="17"/>
                </a:cubicBezTo>
                <a:cubicBezTo>
                  <a:pt x="2" y="17"/>
                  <a:pt x="4" y="16"/>
                  <a:pt x="5" y="16"/>
                </a:cubicBezTo>
                <a:cubicBezTo>
                  <a:pt x="10" y="16"/>
                  <a:pt x="21" y="14"/>
                  <a:pt x="25" y="11"/>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 name="Freeform 20"/>
          <p:cNvSpPr>
            <a:spLocks/>
          </p:cNvSpPr>
          <p:nvPr/>
        </p:nvSpPr>
        <p:spPr bwMode="auto">
          <a:xfrm>
            <a:off x="8692409" y="4365038"/>
            <a:ext cx="774702" cy="600078"/>
          </a:xfrm>
          <a:custGeom>
            <a:avLst/>
            <a:gdLst>
              <a:gd name="T0" fmla="*/ 23 w 103"/>
              <a:gd name="T1" fmla="*/ 77 h 80"/>
              <a:gd name="T2" fmla="*/ 33 w 103"/>
              <a:gd name="T3" fmla="*/ 73 h 80"/>
              <a:gd name="T4" fmla="*/ 58 w 103"/>
              <a:gd name="T5" fmla="*/ 71 h 80"/>
              <a:gd name="T6" fmla="*/ 63 w 103"/>
              <a:gd name="T7" fmla="*/ 72 h 80"/>
              <a:gd name="T8" fmla="*/ 63 w 103"/>
              <a:gd name="T9" fmla="*/ 71 h 80"/>
              <a:gd name="T10" fmla="*/ 75 w 103"/>
              <a:gd name="T11" fmla="*/ 76 h 80"/>
              <a:gd name="T12" fmla="*/ 100 w 103"/>
              <a:gd name="T13" fmla="*/ 77 h 80"/>
              <a:gd name="T14" fmla="*/ 102 w 103"/>
              <a:gd name="T15" fmla="*/ 76 h 80"/>
              <a:gd name="T16" fmla="*/ 102 w 103"/>
              <a:gd name="T17" fmla="*/ 65 h 80"/>
              <a:gd name="T18" fmla="*/ 93 w 103"/>
              <a:gd name="T19" fmla="*/ 54 h 80"/>
              <a:gd name="T20" fmla="*/ 91 w 103"/>
              <a:gd name="T21" fmla="*/ 43 h 80"/>
              <a:gd name="T22" fmla="*/ 87 w 103"/>
              <a:gd name="T23" fmla="*/ 39 h 80"/>
              <a:gd name="T24" fmla="*/ 78 w 103"/>
              <a:gd name="T25" fmla="*/ 27 h 80"/>
              <a:gd name="T26" fmla="*/ 65 w 103"/>
              <a:gd name="T27" fmla="*/ 11 h 80"/>
              <a:gd name="T28" fmla="*/ 59 w 103"/>
              <a:gd name="T29" fmla="*/ 11 h 80"/>
              <a:gd name="T30" fmla="*/ 50 w 103"/>
              <a:gd name="T31" fmla="*/ 2 h 80"/>
              <a:gd name="T32" fmla="*/ 36 w 103"/>
              <a:gd name="T33" fmla="*/ 3 h 80"/>
              <a:gd name="T34" fmla="*/ 20 w 103"/>
              <a:gd name="T35" fmla="*/ 3 h 80"/>
              <a:gd name="T36" fmla="*/ 11 w 103"/>
              <a:gd name="T37" fmla="*/ 12 h 80"/>
              <a:gd name="T38" fmla="*/ 10 w 103"/>
              <a:gd name="T39" fmla="*/ 12 h 80"/>
              <a:gd name="T40" fmla="*/ 6 w 103"/>
              <a:gd name="T41" fmla="*/ 26 h 80"/>
              <a:gd name="T42" fmla="*/ 12 w 103"/>
              <a:gd name="T43" fmla="*/ 51 h 80"/>
              <a:gd name="T44" fmla="*/ 13 w 103"/>
              <a:gd name="T45" fmla="*/ 54 h 80"/>
              <a:gd name="T46" fmla="*/ 35 w 103"/>
              <a:gd name="T47" fmla="*/ 50 h 80"/>
              <a:gd name="T48" fmla="*/ 52 w 103"/>
              <a:gd name="T49" fmla="*/ 57 h 80"/>
              <a:gd name="T50" fmla="*/ 61 w 103"/>
              <a:gd name="T51" fmla="*/ 59 h 80"/>
              <a:gd name="T52" fmla="*/ 50 w 103"/>
              <a:gd name="T53" fmla="*/ 62 h 80"/>
              <a:gd name="T54" fmla="*/ 36 w 103"/>
              <a:gd name="T55" fmla="*/ 58 h 80"/>
              <a:gd name="T56" fmla="*/ 16 w 103"/>
              <a:gd name="T57" fmla="*/ 63 h 80"/>
              <a:gd name="T58" fmla="*/ 11 w 103"/>
              <a:gd name="T59" fmla="*/ 64 h 80"/>
              <a:gd name="T60" fmla="*/ 13 w 103"/>
              <a:gd name="T61" fmla="*/ 72 h 80"/>
              <a:gd name="T62" fmla="*/ 15 w 103"/>
              <a:gd name="T63" fmla="*/ 74 h 80"/>
              <a:gd name="T64" fmla="*/ 23 w 103"/>
              <a:gd name="T65"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80">
                <a:moveTo>
                  <a:pt x="23" y="77"/>
                </a:moveTo>
                <a:cubicBezTo>
                  <a:pt x="27" y="77"/>
                  <a:pt x="33" y="73"/>
                  <a:pt x="33" y="73"/>
                </a:cubicBezTo>
                <a:cubicBezTo>
                  <a:pt x="33" y="73"/>
                  <a:pt x="55" y="71"/>
                  <a:pt x="58" y="71"/>
                </a:cubicBezTo>
                <a:cubicBezTo>
                  <a:pt x="60" y="71"/>
                  <a:pt x="61" y="71"/>
                  <a:pt x="63" y="72"/>
                </a:cubicBezTo>
                <a:cubicBezTo>
                  <a:pt x="63" y="71"/>
                  <a:pt x="63" y="71"/>
                  <a:pt x="63" y="71"/>
                </a:cubicBezTo>
                <a:cubicBezTo>
                  <a:pt x="63" y="71"/>
                  <a:pt x="74" y="73"/>
                  <a:pt x="75" y="76"/>
                </a:cubicBezTo>
                <a:cubicBezTo>
                  <a:pt x="76" y="78"/>
                  <a:pt x="92" y="80"/>
                  <a:pt x="100" y="77"/>
                </a:cubicBezTo>
                <a:cubicBezTo>
                  <a:pt x="101" y="77"/>
                  <a:pt x="102" y="77"/>
                  <a:pt x="102" y="76"/>
                </a:cubicBezTo>
                <a:cubicBezTo>
                  <a:pt x="103" y="73"/>
                  <a:pt x="103" y="67"/>
                  <a:pt x="102" y="65"/>
                </a:cubicBezTo>
                <a:cubicBezTo>
                  <a:pt x="102" y="63"/>
                  <a:pt x="96" y="57"/>
                  <a:pt x="93" y="54"/>
                </a:cubicBezTo>
                <a:cubicBezTo>
                  <a:pt x="90" y="51"/>
                  <a:pt x="91" y="43"/>
                  <a:pt x="91" y="43"/>
                </a:cubicBezTo>
                <a:cubicBezTo>
                  <a:pt x="87" y="39"/>
                  <a:pt x="87" y="39"/>
                  <a:pt x="87" y="39"/>
                </a:cubicBezTo>
                <a:cubicBezTo>
                  <a:pt x="87" y="39"/>
                  <a:pt x="85" y="29"/>
                  <a:pt x="78" y="27"/>
                </a:cubicBezTo>
                <a:cubicBezTo>
                  <a:pt x="70" y="24"/>
                  <a:pt x="65" y="11"/>
                  <a:pt x="65" y="11"/>
                </a:cubicBezTo>
                <a:cubicBezTo>
                  <a:pt x="59" y="11"/>
                  <a:pt x="59" y="11"/>
                  <a:pt x="59" y="11"/>
                </a:cubicBezTo>
                <a:cubicBezTo>
                  <a:pt x="59" y="11"/>
                  <a:pt x="54" y="5"/>
                  <a:pt x="50" y="2"/>
                </a:cubicBezTo>
                <a:cubicBezTo>
                  <a:pt x="45" y="0"/>
                  <a:pt x="36" y="3"/>
                  <a:pt x="36" y="3"/>
                </a:cubicBezTo>
                <a:cubicBezTo>
                  <a:pt x="36" y="3"/>
                  <a:pt x="26" y="5"/>
                  <a:pt x="20" y="3"/>
                </a:cubicBezTo>
                <a:cubicBezTo>
                  <a:pt x="14" y="2"/>
                  <a:pt x="15" y="11"/>
                  <a:pt x="11" y="12"/>
                </a:cubicBezTo>
                <a:cubicBezTo>
                  <a:pt x="10" y="12"/>
                  <a:pt x="10" y="12"/>
                  <a:pt x="10" y="12"/>
                </a:cubicBezTo>
                <a:cubicBezTo>
                  <a:pt x="9" y="17"/>
                  <a:pt x="8" y="22"/>
                  <a:pt x="6" y="26"/>
                </a:cubicBezTo>
                <a:cubicBezTo>
                  <a:pt x="0" y="34"/>
                  <a:pt x="8" y="47"/>
                  <a:pt x="12" y="51"/>
                </a:cubicBezTo>
                <a:cubicBezTo>
                  <a:pt x="13" y="51"/>
                  <a:pt x="13" y="53"/>
                  <a:pt x="13" y="54"/>
                </a:cubicBezTo>
                <a:cubicBezTo>
                  <a:pt x="22" y="55"/>
                  <a:pt x="28" y="54"/>
                  <a:pt x="35" y="50"/>
                </a:cubicBezTo>
                <a:cubicBezTo>
                  <a:pt x="43" y="47"/>
                  <a:pt x="43" y="57"/>
                  <a:pt x="52" y="57"/>
                </a:cubicBezTo>
                <a:cubicBezTo>
                  <a:pt x="60" y="58"/>
                  <a:pt x="61" y="59"/>
                  <a:pt x="61" y="59"/>
                </a:cubicBezTo>
                <a:cubicBezTo>
                  <a:pt x="61" y="59"/>
                  <a:pt x="56" y="62"/>
                  <a:pt x="50" y="62"/>
                </a:cubicBezTo>
                <a:cubicBezTo>
                  <a:pt x="45" y="61"/>
                  <a:pt x="39" y="54"/>
                  <a:pt x="36" y="58"/>
                </a:cubicBezTo>
                <a:cubicBezTo>
                  <a:pt x="32" y="61"/>
                  <a:pt x="21" y="63"/>
                  <a:pt x="16" y="63"/>
                </a:cubicBezTo>
                <a:cubicBezTo>
                  <a:pt x="15" y="63"/>
                  <a:pt x="13" y="64"/>
                  <a:pt x="11" y="64"/>
                </a:cubicBezTo>
                <a:cubicBezTo>
                  <a:pt x="11" y="67"/>
                  <a:pt x="11" y="70"/>
                  <a:pt x="13" y="72"/>
                </a:cubicBezTo>
                <a:cubicBezTo>
                  <a:pt x="14" y="73"/>
                  <a:pt x="14" y="74"/>
                  <a:pt x="15" y="74"/>
                </a:cubicBezTo>
                <a:cubicBezTo>
                  <a:pt x="23" y="72"/>
                  <a:pt x="21" y="77"/>
                  <a:pt x="23" y="77"/>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 name="Freeform 21"/>
          <p:cNvSpPr>
            <a:spLocks/>
          </p:cNvSpPr>
          <p:nvPr/>
        </p:nvSpPr>
        <p:spPr bwMode="auto">
          <a:xfrm>
            <a:off x="8806717" y="4898438"/>
            <a:ext cx="361950" cy="219078"/>
          </a:xfrm>
          <a:custGeom>
            <a:avLst/>
            <a:gdLst>
              <a:gd name="T0" fmla="*/ 25 w 48"/>
              <a:gd name="T1" fmla="*/ 27 h 29"/>
              <a:gd name="T2" fmla="*/ 39 w 48"/>
              <a:gd name="T3" fmla="*/ 18 h 29"/>
              <a:gd name="T4" fmla="*/ 45 w 48"/>
              <a:gd name="T5" fmla="*/ 16 h 29"/>
              <a:gd name="T6" fmla="*/ 44 w 48"/>
              <a:gd name="T7" fmla="*/ 8 h 29"/>
              <a:gd name="T8" fmla="*/ 48 w 48"/>
              <a:gd name="T9" fmla="*/ 1 h 29"/>
              <a:gd name="T10" fmla="*/ 43 w 48"/>
              <a:gd name="T11" fmla="*/ 0 h 29"/>
              <a:gd name="T12" fmla="*/ 18 w 48"/>
              <a:gd name="T13" fmla="*/ 2 h 29"/>
              <a:gd name="T14" fmla="*/ 8 w 48"/>
              <a:gd name="T15" fmla="*/ 6 h 29"/>
              <a:gd name="T16" fmla="*/ 0 w 48"/>
              <a:gd name="T17" fmla="*/ 3 h 29"/>
              <a:gd name="T18" fmla="*/ 14 w 48"/>
              <a:gd name="T19" fmla="*/ 14 h 29"/>
              <a:gd name="T20" fmla="*/ 21 w 48"/>
              <a:gd name="T21" fmla="*/ 27 h 29"/>
              <a:gd name="T22" fmla="*/ 23 w 48"/>
              <a:gd name="T23" fmla="*/ 29 h 29"/>
              <a:gd name="T24" fmla="*/ 25 w 48"/>
              <a:gd name="T2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29">
                <a:moveTo>
                  <a:pt x="25" y="27"/>
                </a:moveTo>
                <a:cubicBezTo>
                  <a:pt x="29" y="24"/>
                  <a:pt x="36" y="17"/>
                  <a:pt x="39" y="18"/>
                </a:cubicBezTo>
                <a:cubicBezTo>
                  <a:pt x="42" y="20"/>
                  <a:pt x="45" y="17"/>
                  <a:pt x="45" y="16"/>
                </a:cubicBezTo>
                <a:cubicBezTo>
                  <a:pt x="45" y="14"/>
                  <a:pt x="40" y="9"/>
                  <a:pt x="44" y="8"/>
                </a:cubicBezTo>
                <a:cubicBezTo>
                  <a:pt x="47" y="7"/>
                  <a:pt x="48" y="3"/>
                  <a:pt x="48" y="1"/>
                </a:cubicBezTo>
                <a:cubicBezTo>
                  <a:pt x="46" y="0"/>
                  <a:pt x="45" y="0"/>
                  <a:pt x="43" y="0"/>
                </a:cubicBezTo>
                <a:cubicBezTo>
                  <a:pt x="40" y="0"/>
                  <a:pt x="18" y="2"/>
                  <a:pt x="18" y="2"/>
                </a:cubicBezTo>
                <a:cubicBezTo>
                  <a:pt x="18" y="2"/>
                  <a:pt x="12" y="6"/>
                  <a:pt x="8" y="6"/>
                </a:cubicBezTo>
                <a:cubicBezTo>
                  <a:pt x="6" y="6"/>
                  <a:pt x="8" y="1"/>
                  <a:pt x="0" y="3"/>
                </a:cubicBezTo>
                <a:cubicBezTo>
                  <a:pt x="4" y="9"/>
                  <a:pt x="5" y="12"/>
                  <a:pt x="14" y="14"/>
                </a:cubicBezTo>
                <a:cubicBezTo>
                  <a:pt x="24" y="17"/>
                  <a:pt x="13" y="22"/>
                  <a:pt x="21" y="27"/>
                </a:cubicBezTo>
                <a:cubicBezTo>
                  <a:pt x="22" y="28"/>
                  <a:pt x="22" y="28"/>
                  <a:pt x="23" y="29"/>
                </a:cubicBezTo>
                <a:cubicBezTo>
                  <a:pt x="24" y="28"/>
                  <a:pt x="24" y="27"/>
                  <a:pt x="25" y="27"/>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 name="Freeform 22"/>
          <p:cNvSpPr>
            <a:spLocks/>
          </p:cNvSpPr>
          <p:nvPr/>
        </p:nvSpPr>
        <p:spPr bwMode="auto">
          <a:xfrm>
            <a:off x="12838952" y="5092116"/>
            <a:ext cx="1600200" cy="1130302"/>
          </a:xfrm>
          <a:custGeom>
            <a:avLst/>
            <a:gdLst>
              <a:gd name="T0" fmla="*/ 196 w 213"/>
              <a:gd name="T1" fmla="*/ 85 h 150"/>
              <a:gd name="T2" fmla="*/ 190 w 213"/>
              <a:gd name="T3" fmla="*/ 73 h 150"/>
              <a:gd name="T4" fmla="*/ 179 w 213"/>
              <a:gd name="T5" fmla="*/ 64 h 150"/>
              <a:gd name="T6" fmla="*/ 172 w 213"/>
              <a:gd name="T7" fmla="*/ 53 h 150"/>
              <a:gd name="T8" fmla="*/ 158 w 213"/>
              <a:gd name="T9" fmla="*/ 47 h 150"/>
              <a:gd name="T10" fmla="*/ 156 w 213"/>
              <a:gd name="T11" fmla="*/ 41 h 150"/>
              <a:gd name="T12" fmla="*/ 148 w 213"/>
              <a:gd name="T13" fmla="*/ 40 h 150"/>
              <a:gd name="T14" fmla="*/ 151 w 213"/>
              <a:gd name="T15" fmla="*/ 34 h 150"/>
              <a:gd name="T16" fmla="*/ 149 w 213"/>
              <a:gd name="T17" fmla="*/ 19 h 150"/>
              <a:gd name="T18" fmla="*/ 137 w 213"/>
              <a:gd name="T19" fmla="*/ 2 h 150"/>
              <a:gd name="T20" fmla="*/ 134 w 213"/>
              <a:gd name="T21" fmla="*/ 2 h 150"/>
              <a:gd name="T22" fmla="*/ 120 w 213"/>
              <a:gd name="T23" fmla="*/ 7 h 150"/>
              <a:gd name="T24" fmla="*/ 116 w 213"/>
              <a:gd name="T25" fmla="*/ 16 h 150"/>
              <a:gd name="T26" fmla="*/ 99 w 213"/>
              <a:gd name="T27" fmla="*/ 33 h 150"/>
              <a:gd name="T28" fmla="*/ 75 w 213"/>
              <a:gd name="T29" fmla="*/ 38 h 150"/>
              <a:gd name="T30" fmla="*/ 74 w 213"/>
              <a:gd name="T31" fmla="*/ 47 h 150"/>
              <a:gd name="T32" fmla="*/ 58 w 213"/>
              <a:gd name="T33" fmla="*/ 56 h 150"/>
              <a:gd name="T34" fmla="*/ 39 w 213"/>
              <a:gd name="T35" fmla="*/ 61 h 150"/>
              <a:gd name="T36" fmla="*/ 28 w 213"/>
              <a:gd name="T37" fmla="*/ 61 h 150"/>
              <a:gd name="T38" fmla="*/ 18 w 213"/>
              <a:gd name="T39" fmla="*/ 65 h 150"/>
              <a:gd name="T40" fmla="*/ 17 w 213"/>
              <a:gd name="T41" fmla="*/ 63 h 150"/>
              <a:gd name="T42" fmla="*/ 8 w 213"/>
              <a:gd name="T43" fmla="*/ 74 h 150"/>
              <a:gd name="T44" fmla="*/ 0 w 213"/>
              <a:gd name="T45" fmla="*/ 92 h 150"/>
              <a:gd name="T46" fmla="*/ 2 w 213"/>
              <a:gd name="T47" fmla="*/ 106 h 150"/>
              <a:gd name="T48" fmla="*/ 7 w 213"/>
              <a:gd name="T49" fmla="*/ 120 h 150"/>
              <a:gd name="T50" fmla="*/ 10 w 213"/>
              <a:gd name="T51" fmla="*/ 130 h 150"/>
              <a:gd name="T52" fmla="*/ 14 w 213"/>
              <a:gd name="T53" fmla="*/ 136 h 150"/>
              <a:gd name="T54" fmla="*/ 25 w 213"/>
              <a:gd name="T55" fmla="*/ 147 h 150"/>
              <a:gd name="T56" fmla="*/ 28 w 213"/>
              <a:gd name="T57" fmla="*/ 150 h 150"/>
              <a:gd name="T58" fmla="*/ 29 w 213"/>
              <a:gd name="T59" fmla="*/ 148 h 150"/>
              <a:gd name="T60" fmla="*/ 32 w 213"/>
              <a:gd name="T61" fmla="*/ 135 h 150"/>
              <a:gd name="T62" fmla="*/ 42 w 213"/>
              <a:gd name="T63" fmla="*/ 133 h 150"/>
              <a:gd name="T64" fmla="*/ 49 w 213"/>
              <a:gd name="T65" fmla="*/ 131 h 150"/>
              <a:gd name="T66" fmla="*/ 64 w 213"/>
              <a:gd name="T67" fmla="*/ 133 h 150"/>
              <a:gd name="T68" fmla="*/ 64 w 213"/>
              <a:gd name="T69" fmla="*/ 121 h 150"/>
              <a:gd name="T70" fmla="*/ 82 w 213"/>
              <a:gd name="T71" fmla="*/ 108 h 150"/>
              <a:gd name="T72" fmla="*/ 96 w 213"/>
              <a:gd name="T73" fmla="*/ 117 h 150"/>
              <a:gd name="T74" fmla="*/ 129 w 213"/>
              <a:gd name="T75" fmla="*/ 124 h 150"/>
              <a:gd name="T76" fmla="*/ 135 w 213"/>
              <a:gd name="T77" fmla="*/ 112 h 150"/>
              <a:gd name="T78" fmla="*/ 148 w 213"/>
              <a:gd name="T79" fmla="*/ 112 h 150"/>
              <a:gd name="T80" fmla="*/ 167 w 213"/>
              <a:gd name="T81" fmla="*/ 106 h 150"/>
              <a:gd name="T82" fmla="*/ 180 w 213"/>
              <a:gd name="T83" fmla="*/ 104 h 150"/>
              <a:gd name="T84" fmla="*/ 200 w 213"/>
              <a:gd name="T85" fmla="*/ 106 h 150"/>
              <a:gd name="T86" fmla="*/ 213 w 213"/>
              <a:gd name="T87" fmla="*/ 104 h 150"/>
              <a:gd name="T88" fmla="*/ 208 w 213"/>
              <a:gd name="T89" fmla="*/ 94 h 150"/>
              <a:gd name="T90" fmla="*/ 196 w 213"/>
              <a:gd name="T91" fmla="*/ 8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3" h="150">
                <a:moveTo>
                  <a:pt x="196" y="85"/>
                </a:moveTo>
                <a:cubicBezTo>
                  <a:pt x="196" y="82"/>
                  <a:pt x="196" y="79"/>
                  <a:pt x="190" y="73"/>
                </a:cubicBezTo>
                <a:cubicBezTo>
                  <a:pt x="184" y="68"/>
                  <a:pt x="179" y="67"/>
                  <a:pt x="179" y="64"/>
                </a:cubicBezTo>
                <a:cubicBezTo>
                  <a:pt x="179" y="61"/>
                  <a:pt x="177" y="59"/>
                  <a:pt x="172" y="53"/>
                </a:cubicBezTo>
                <a:cubicBezTo>
                  <a:pt x="167" y="47"/>
                  <a:pt x="158" y="47"/>
                  <a:pt x="158" y="47"/>
                </a:cubicBezTo>
                <a:cubicBezTo>
                  <a:pt x="156" y="41"/>
                  <a:pt x="156" y="41"/>
                  <a:pt x="156" y="41"/>
                </a:cubicBezTo>
                <a:cubicBezTo>
                  <a:pt x="148" y="40"/>
                  <a:pt x="148" y="40"/>
                  <a:pt x="148" y="40"/>
                </a:cubicBezTo>
                <a:cubicBezTo>
                  <a:pt x="148" y="40"/>
                  <a:pt x="144" y="37"/>
                  <a:pt x="151" y="34"/>
                </a:cubicBezTo>
                <a:cubicBezTo>
                  <a:pt x="157" y="31"/>
                  <a:pt x="151" y="22"/>
                  <a:pt x="149" y="19"/>
                </a:cubicBezTo>
                <a:cubicBezTo>
                  <a:pt x="149" y="16"/>
                  <a:pt x="140" y="5"/>
                  <a:pt x="137" y="2"/>
                </a:cubicBezTo>
                <a:cubicBezTo>
                  <a:pt x="136" y="2"/>
                  <a:pt x="135" y="2"/>
                  <a:pt x="134" y="2"/>
                </a:cubicBezTo>
                <a:cubicBezTo>
                  <a:pt x="131" y="0"/>
                  <a:pt x="123" y="4"/>
                  <a:pt x="120" y="7"/>
                </a:cubicBezTo>
                <a:cubicBezTo>
                  <a:pt x="116" y="11"/>
                  <a:pt x="119" y="13"/>
                  <a:pt x="116" y="16"/>
                </a:cubicBezTo>
                <a:cubicBezTo>
                  <a:pt x="114" y="18"/>
                  <a:pt x="105" y="26"/>
                  <a:pt x="99" y="33"/>
                </a:cubicBezTo>
                <a:cubicBezTo>
                  <a:pt x="94" y="40"/>
                  <a:pt x="79" y="36"/>
                  <a:pt x="75" y="38"/>
                </a:cubicBezTo>
                <a:cubicBezTo>
                  <a:pt x="70" y="41"/>
                  <a:pt x="77" y="45"/>
                  <a:pt x="74" y="47"/>
                </a:cubicBezTo>
                <a:cubicBezTo>
                  <a:pt x="71" y="50"/>
                  <a:pt x="61" y="54"/>
                  <a:pt x="58" y="56"/>
                </a:cubicBezTo>
                <a:cubicBezTo>
                  <a:pt x="55" y="57"/>
                  <a:pt x="43" y="57"/>
                  <a:pt x="39" y="61"/>
                </a:cubicBezTo>
                <a:cubicBezTo>
                  <a:pt x="36" y="66"/>
                  <a:pt x="32" y="56"/>
                  <a:pt x="28" y="61"/>
                </a:cubicBezTo>
                <a:cubicBezTo>
                  <a:pt x="25" y="66"/>
                  <a:pt x="20" y="67"/>
                  <a:pt x="18" y="65"/>
                </a:cubicBezTo>
                <a:cubicBezTo>
                  <a:pt x="18" y="65"/>
                  <a:pt x="17" y="64"/>
                  <a:pt x="17" y="63"/>
                </a:cubicBezTo>
                <a:cubicBezTo>
                  <a:pt x="14" y="67"/>
                  <a:pt x="10" y="70"/>
                  <a:pt x="8" y="74"/>
                </a:cubicBezTo>
                <a:cubicBezTo>
                  <a:pt x="6" y="82"/>
                  <a:pt x="0" y="88"/>
                  <a:pt x="0" y="92"/>
                </a:cubicBezTo>
                <a:cubicBezTo>
                  <a:pt x="0" y="95"/>
                  <a:pt x="2" y="100"/>
                  <a:pt x="2" y="106"/>
                </a:cubicBezTo>
                <a:cubicBezTo>
                  <a:pt x="2" y="112"/>
                  <a:pt x="4" y="115"/>
                  <a:pt x="7" y="120"/>
                </a:cubicBezTo>
                <a:cubicBezTo>
                  <a:pt x="11" y="124"/>
                  <a:pt x="10" y="130"/>
                  <a:pt x="10" y="130"/>
                </a:cubicBezTo>
                <a:cubicBezTo>
                  <a:pt x="10" y="130"/>
                  <a:pt x="11" y="132"/>
                  <a:pt x="14" y="136"/>
                </a:cubicBezTo>
                <a:cubicBezTo>
                  <a:pt x="16" y="139"/>
                  <a:pt x="24" y="144"/>
                  <a:pt x="25" y="147"/>
                </a:cubicBezTo>
                <a:cubicBezTo>
                  <a:pt x="25" y="148"/>
                  <a:pt x="26" y="149"/>
                  <a:pt x="28" y="150"/>
                </a:cubicBezTo>
                <a:cubicBezTo>
                  <a:pt x="28" y="149"/>
                  <a:pt x="28" y="149"/>
                  <a:pt x="29" y="148"/>
                </a:cubicBezTo>
                <a:cubicBezTo>
                  <a:pt x="33" y="143"/>
                  <a:pt x="32" y="135"/>
                  <a:pt x="32" y="135"/>
                </a:cubicBezTo>
                <a:cubicBezTo>
                  <a:pt x="42" y="133"/>
                  <a:pt x="42" y="133"/>
                  <a:pt x="42" y="133"/>
                </a:cubicBezTo>
                <a:cubicBezTo>
                  <a:pt x="49" y="131"/>
                  <a:pt x="49" y="131"/>
                  <a:pt x="49" y="131"/>
                </a:cubicBezTo>
                <a:cubicBezTo>
                  <a:pt x="64" y="133"/>
                  <a:pt x="64" y="133"/>
                  <a:pt x="64" y="133"/>
                </a:cubicBezTo>
                <a:cubicBezTo>
                  <a:pt x="64" y="121"/>
                  <a:pt x="64" y="121"/>
                  <a:pt x="64" y="121"/>
                </a:cubicBezTo>
                <a:cubicBezTo>
                  <a:pt x="64" y="121"/>
                  <a:pt x="75" y="108"/>
                  <a:pt x="82" y="108"/>
                </a:cubicBezTo>
                <a:cubicBezTo>
                  <a:pt x="90" y="108"/>
                  <a:pt x="96" y="117"/>
                  <a:pt x="96" y="117"/>
                </a:cubicBezTo>
                <a:cubicBezTo>
                  <a:pt x="129" y="124"/>
                  <a:pt x="129" y="124"/>
                  <a:pt x="129" y="124"/>
                </a:cubicBezTo>
                <a:cubicBezTo>
                  <a:pt x="129" y="124"/>
                  <a:pt x="131" y="114"/>
                  <a:pt x="135" y="112"/>
                </a:cubicBezTo>
                <a:cubicBezTo>
                  <a:pt x="138" y="110"/>
                  <a:pt x="144" y="114"/>
                  <a:pt x="148" y="112"/>
                </a:cubicBezTo>
                <a:cubicBezTo>
                  <a:pt x="153" y="110"/>
                  <a:pt x="159" y="106"/>
                  <a:pt x="167" y="106"/>
                </a:cubicBezTo>
                <a:cubicBezTo>
                  <a:pt x="174" y="106"/>
                  <a:pt x="177" y="111"/>
                  <a:pt x="180" y="104"/>
                </a:cubicBezTo>
                <a:cubicBezTo>
                  <a:pt x="184" y="98"/>
                  <a:pt x="200" y="106"/>
                  <a:pt x="200" y="106"/>
                </a:cubicBezTo>
                <a:cubicBezTo>
                  <a:pt x="213" y="104"/>
                  <a:pt x="213" y="104"/>
                  <a:pt x="213" y="104"/>
                </a:cubicBezTo>
                <a:cubicBezTo>
                  <a:pt x="208" y="94"/>
                  <a:pt x="208" y="94"/>
                  <a:pt x="208" y="94"/>
                </a:cubicBezTo>
                <a:cubicBezTo>
                  <a:pt x="208" y="94"/>
                  <a:pt x="196" y="88"/>
                  <a:pt x="196" y="85"/>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 name="Freeform 23"/>
          <p:cNvSpPr>
            <a:spLocks/>
          </p:cNvSpPr>
          <p:nvPr/>
        </p:nvSpPr>
        <p:spPr bwMode="auto">
          <a:xfrm>
            <a:off x="11311793" y="4723814"/>
            <a:ext cx="1555750" cy="1285878"/>
          </a:xfrm>
          <a:custGeom>
            <a:avLst/>
            <a:gdLst>
              <a:gd name="T0" fmla="*/ 127 w 207"/>
              <a:gd name="T1" fmla="*/ 125 h 171"/>
              <a:gd name="T2" fmla="*/ 137 w 207"/>
              <a:gd name="T3" fmla="*/ 123 h 171"/>
              <a:gd name="T4" fmla="*/ 150 w 207"/>
              <a:gd name="T5" fmla="*/ 132 h 171"/>
              <a:gd name="T6" fmla="*/ 157 w 207"/>
              <a:gd name="T7" fmla="*/ 124 h 171"/>
              <a:gd name="T8" fmla="*/ 170 w 207"/>
              <a:gd name="T9" fmla="*/ 97 h 171"/>
              <a:gd name="T10" fmla="*/ 178 w 207"/>
              <a:gd name="T11" fmla="*/ 87 h 171"/>
              <a:gd name="T12" fmla="*/ 180 w 207"/>
              <a:gd name="T13" fmla="*/ 78 h 171"/>
              <a:gd name="T14" fmla="*/ 184 w 207"/>
              <a:gd name="T15" fmla="*/ 67 h 171"/>
              <a:gd name="T16" fmla="*/ 194 w 207"/>
              <a:gd name="T17" fmla="*/ 48 h 171"/>
              <a:gd name="T18" fmla="*/ 205 w 207"/>
              <a:gd name="T19" fmla="*/ 42 h 171"/>
              <a:gd name="T20" fmla="*/ 204 w 207"/>
              <a:gd name="T21" fmla="*/ 31 h 171"/>
              <a:gd name="T22" fmla="*/ 196 w 207"/>
              <a:gd name="T23" fmla="*/ 24 h 171"/>
              <a:gd name="T24" fmla="*/ 197 w 207"/>
              <a:gd name="T25" fmla="*/ 15 h 171"/>
              <a:gd name="T26" fmla="*/ 191 w 207"/>
              <a:gd name="T27" fmla="*/ 8 h 171"/>
              <a:gd name="T28" fmla="*/ 185 w 207"/>
              <a:gd name="T29" fmla="*/ 4 h 171"/>
              <a:gd name="T30" fmla="*/ 172 w 207"/>
              <a:gd name="T31" fmla="*/ 15 h 171"/>
              <a:gd name="T32" fmla="*/ 158 w 207"/>
              <a:gd name="T33" fmla="*/ 12 h 171"/>
              <a:gd name="T34" fmla="*/ 136 w 207"/>
              <a:gd name="T35" fmla="*/ 11 h 171"/>
              <a:gd name="T36" fmla="*/ 123 w 207"/>
              <a:gd name="T37" fmla="*/ 20 h 171"/>
              <a:gd name="T38" fmla="*/ 106 w 207"/>
              <a:gd name="T39" fmla="*/ 20 h 171"/>
              <a:gd name="T40" fmla="*/ 93 w 207"/>
              <a:gd name="T41" fmla="*/ 12 h 171"/>
              <a:gd name="T42" fmla="*/ 79 w 207"/>
              <a:gd name="T43" fmla="*/ 16 h 171"/>
              <a:gd name="T44" fmla="*/ 69 w 207"/>
              <a:gd name="T45" fmla="*/ 7 h 171"/>
              <a:gd name="T46" fmla="*/ 55 w 207"/>
              <a:gd name="T47" fmla="*/ 3 h 171"/>
              <a:gd name="T48" fmla="*/ 45 w 207"/>
              <a:gd name="T49" fmla="*/ 7 h 171"/>
              <a:gd name="T50" fmla="*/ 29 w 207"/>
              <a:gd name="T51" fmla="*/ 7 h 171"/>
              <a:gd name="T52" fmla="*/ 25 w 207"/>
              <a:gd name="T53" fmla="*/ 21 h 171"/>
              <a:gd name="T54" fmla="*/ 17 w 207"/>
              <a:gd name="T55" fmla="*/ 33 h 171"/>
              <a:gd name="T56" fmla="*/ 15 w 207"/>
              <a:gd name="T57" fmla="*/ 36 h 171"/>
              <a:gd name="T58" fmla="*/ 17 w 207"/>
              <a:gd name="T59" fmla="*/ 48 h 171"/>
              <a:gd name="T60" fmla="*/ 15 w 207"/>
              <a:gd name="T61" fmla="*/ 73 h 171"/>
              <a:gd name="T62" fmla="*/ 9 w 207"/>
              <a:gd name="T63" fmla="*/ 83 h 171"/>
              <a:gd name="T64" fmla="*/ 1 w 207"/>
              <a:gd name="T65" fmla="*/ 95 h 171"/>
              <a:gd name="T66" fmla="*/ 2 w 207"/>
              <a:gd name="T67" fmla="*/ 116 h 171"/>
              <a:gd name="T68" fmla="*/ 7 w 207"/>
              <a:gd name="T69" fmla="*/ 129 h 171"/>
              <a:gd name="T70" fmla="*/ 7 w 207"/>
              <a:gd name="T71" fmla="*/ 129 h 171"/>
              <a:gd name="T72" fmla="*/ 33 w 207"/>
              <a:gd name="T73" fmla="*/ 136 h 171"/>
              <a:gd name="T74" fmla="*/ 50 w 207"/>
              <a:gd name="T75" fmla="*/ 154 h 171"/>
              <a:gd name="T76" fmla="*/ 59 w 207"/>
              <a:gd name="T77" fmla="*/ 169 h 171"/>
              <a:gd name="T78" fmla="*/ 76 w 207"/>
              <a:gd name="T79" fmla="*/ 165 h 171"/>
              <a:gd name="T80" fmla="*/ 100 w 207"/>
              <a:gd name="T81" fmla="*/ 162 h 171"/>
              <a:gd name="T82" fmla="*/ 102 w 207"/>
              <a:gd name="T83" fmla="*/ 162 h 171"/>
              <a:gd name="T84" fmla="*/ 107 w 207"/>
              <a:gd name="T85" fmla="*/ 143 h 171"/>
              <a:gd name="T86" fmla="*/ 127 w 207"/>
              <a:gd name="T87" fmla="*/ 12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7" h="171">
                <a:moveTo>
                  <a:pt x="127" y="125"/>
                </a:moveTo>
                <a:cubicBezTo>
                  <a:pt x="129" y="124"/>
                  <a:pt x="134" y="126"/>
                  <a:pt x="137" y="123"/>
                </a:cubicBezTo>
                <a:cubicBezTo>
                  <a:pt x="141" y="120"/>
                  <a:pt x="149" y="127"/>
                  <a:pt x="150" y="132"/>
                </a:cubicBezTo>
                <a:cubicBezTo>
                  <a:pt x="151" y="137"/>
                  <a:pt x="154" y="130"/>
                  <a:pt x="157" y="124"/>
                </a:cubicBezTo>
                <a:cubicBezTo>
                  <a:pt x="160" y="118"/>
                  <a:pt x="170" y="101"/>
                  <a:pt x="170" y="97"/>
                </a:cubicBezTo>
                <a:cubicBezTo>
                  <a:pt x="170" y="93"/>
                  <a:pt x="178" y="90"/>
                  <a:pt x="178" y="87"/>
                </a:cubicBezTo>
                <a:cubicBezTo>
                  <a:pt x="178" y="85"/>
                  <a:pt x="177" y="79"/>
                  <a:pt x="180" y="78"/>
                </a:cubicBezTo>
                <a:cubicBezTo>
                  <a:pt x="183" y="77"/>
                  <a:pt x="185" y="69"/>
                  <a:pt x="184" y="67"/>
                </a:cubicBezTo>
                <a:cubicBezTo>
                  <a:pt x="184" y="64"/>
                  <a:pt x="193" y="50"/>
                  <a:pt x="194" y="48"/>
                </a:cubicBezTo>
                <a:cubicBezTo>
                  <a:pt x="196" y="46"/>
                  <a:pt x="204" y="47"/>
                  <a:pt x="205" y="42"/>
                </a:cubicBezTo>
                <a:cubicBezTo>
                  <a:pt x="205" y="37"/>
                  <a:pt x="207" y="32"/>
                  <a:pt x="204" y="31"/>
                </a:cubicBezTo>
                <a:cubicBezTo>
                  <a:pt x="200" y="30"/>
                  <a:pt x="196" y="27"/>
                  <a:pt x="196" y="24"/>
                </a:cubicBezTo>
                <a:cubicBezTo>
                  <a:pt x="196" y="23"/>
                  <a:pt x="197" y="18"/>
                  <a:pt x="197" y="15"/>
                </a:cubicBezTo>
                <a:cubicBezTo>
                  <a:pt x="193" y="14"/>
                  <a:pt x="193" y="10"/>
                  <a:pt x="191" y="8"/>
                </a:cubicBezTo>
                <a:cubicBezTo>
                  <a:pt x="188" y="5"/>
                  <a:pt x="188" y="3"/>
                  <a:pt x="185" y="4"/>
                </a:cubicBezTo>
                <a:cubicBezTo>
                  <a:pt x="181" y="5"/>
                  <a:pt x="177" y="14"/>
                  <a:pt x="172" y="15"/>
                </a:cubicBezTo>
                <a:cubicBezTo>
                  <a:pt x="168" y="17"/>
                  <a:pt x="161" y="13"/>
                  <a:pt x="158" y="12"/>
                </a:cubicBezTo>
                <a:cubicBezTo>
                  <a:pt x="155" y="10"/>
                  <a:pt x="141" y="12"/>
                  <a:pt x="136" y="11"/>
                </a:cubicBezTo>
                <a:cubicBezTo>
                  <a:pt x="131" y="11"/>
                  <a:pt x="127" y="17"/>
                  <a:pt x="123" y="20"/>
                </a:cubicBezTo>
                <a:cubicBezTo>
                  <a:pt x="120" y="22"/>
                  <a:pt x="109" y="21"/>
                  <a:pt x="106" y="20"/>
                </a:cubicBezTo>
                <a:cubicBezTo>
                  <a:pt x="103" y="18"/>
                  <a:pt x="96" y="12"/>
                  <a:pt x="93" y="12"/>
                </a:cubicBezTo>
                <a:cubicBezTo>
                  <a:pt x="90" y="12"/>
                  <a:pt x="84" y="13"/>
                  <a:pt x="79" y="16"/>
                </a:cubicBezTo>
                <a:cubicBezTo>
                  <a:pt x="73" y="20"/>
                  <a:pt x="72" y="11"/>
                  <a:pt x="69" y="7"/>
                </a:cubicBezTo>
                <a:cubicBezTo>
                  <a:pt x="66" y="4"/>
                  <a:pt x="59" y="7"/>
                  <a:pt x="55" y="3"/>
                </a:cubicBezTo>
                <a:cubicBezTo>
                  <a:pt x="51" y="0"/>
                  <a:pt x="48" y="7"/>
                  <a:pt x="45" y="7"/>
                </a:cubicBezTo>
                <a:cubicBezTo>
                  <a:pt x="41" y="6"/>
                  <a:pt x="32" y="4"/>
                  <a:pt x="29" y="7"/>
                </a:cubicBezTo>
                <a:cubicBezTo>
                  <a:pt x="26" y="9"/>
                  <a:pt x="26" y="19"/>
                  <a:pt x="25" y="21"/>
                </a:cubicBezTo>
                <a:cubicBezTo>
                  <a:pt x="23" y="22"/>
                  <a:pt x="17" y="29"/>
                  <a:pt x="17" y="33"/>
                </a:cubicBezTo>
                <a:cubicBezTo>
                  <a:pt x="17" y="34"/>
                  <a:pt x="16" y="36"/>
                  <a:pt x="15" y="36"/>
                </a:cubicBezTo>
                <a:cubicBezTo>
                  <a:pt x="16" y="41"/>
                  <a:pt x="17" y="46"/>
                  <a:pt x="17" y="48"/>
                </a:cubicBezTo>
                <a:cubicBezTo>
                  <a:pt x="18" y="51"/>
                  <a:pt x="19" y="69"/>
                  <a:pt x="15" y="73"/>
                </a:cubicBezTo>
                <a:cubicBezTo>
                  <a:pt x="11" y="76"/>
                  <a:pt x="9" y="83"/>
                  <a:pt x="9" y="83"/>
                </a:cubicBezTo>
                <a:cubicBezTo>
                  <a:pt x="9" y="83"/>
                  <a:pt x="3" y="87"/>
                  <a:pt x="1" y="95"/>
                </a:cubicBezTo>
                <a:cubicBezTo>
                  <a:pt x="0" y="104"/>
                  <a:pt x="2" y="109"/>
                  <a:pt x="2" y="116"/>
                </a:cubicBezTo>
                <a:cubicBezTo>
                  <a:pt x="2" y="120"/>
                  <a:pt x="5" y="123"/>
                  <a:pt x="7" y="129"/>
                </a:cubicBezTo>
                <a:cubicBezTo>
                  <a:pt x="7" y="129"/>
                  <a:pt x="7" y="129"/>
                  <a:pt x="7" y="129"/>
                </a:cubicBezTo>
                <a:cubicBezTo>
                  <a:pt x="10" y="133"/>
                  <a:pt x="25" y="134"/>
                  <a:pt x="33" y="136"/>
                </a:cubicBezTo>
                <a:cubicBezTo>
                  <a:pt x="41" y="138"/>
                  <a:pt x="50" y="149"/>
                  <a:pt x="50" y="154"/>
                </a:cubicBezTo>
                <a:cubicBezTo>
                  <a:pt x="49" y="158"/>
                  <a:pt x="55" y="167"/>
                  <a:pt x="59" y="169"/>
                </a:cubicBezTo>
                <a:cubicBezTo>
                  <a:pt x="63" y="171"/>
                  <a:pt x="72" y="165"/>
                  <a:pt x="76" y="165"/>
                </a:cubicBezTo>
                <a:cubicBezTo>
                  <a:pt x="81" y="165"/>
                  <a:pt x="96" y="165"/>
                  <a:pt x="100" y="162"/>
                </a:cubicBezTo>
                <a:cubicBezTo>
                  <a:pt x="100" y="161"/>
                  <a:pt x="101" y="161"/>
                  <a:pt x="102" y="162"/>
                </a:cubicBezTo>
                <a:cubicBezTo>
                  <a:pt x="106" y="152"/>
                  <a:pt x="107" y="143"/>
                  <a:pt x="107" y="143"/>
                </a:cubicBezTo>
                <a:cubicBezTo>
                  <a:pt x="107" y="143"/>
                  <a:pt x="125" y="125"/>
                  <a:pt x="127" y="125"/>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 name="Freeform 24"/>
          <p:cNvSpPr>
            <a:spLocks/>
          </p:cNvSpPr>
          <p:nvPr/>
        </p:nvSpPr>
        <p:spPr bwMode="auto">
          <a:xfrm>
            <a:off x="11064145" y="4920659"/>
            <a:ext cx="390526" cy="812800"/>
          </a:xfrm>
          <a:custGeom>
            <a:avLst/>
            <a:gdLst>
              <a:gd name="T0" fmla="*/ 34 w 52"/>
              <a:gd name="T1" fmla="*/ 69 h 108"/>
              <a:gd name="T2" fmla="*/ 42 w 52"/>
              <a:gd name="T3" fmla="*/ 57 h 108"/>
              <a:gd name="T4" fmla="*/ 48 w 52"/>
              <a:gd name="T5" fmla="*/ 47 h 108"/>
              <a:gd name="T6" fmla="*/ 50 w 52"/>
              <a:gd name="T7" fmla="*/ 22 h 108"/>
              <a:gd name="T8" fmla="*/ 48 w 52"/>
              <a:gd name="T9" fmla="*/ 10 h 108"/>
              <a:gd name="T10" fmla="*/ 43 w 52"/>
              <a:gd name="T11" fmla="*/ 10 h 108"/>
              <a:gd name="T12" fmla="*/ 37 w 52"/>
              <a:gd name="T13" fmla="*/ 2 h 108"/>
              <a:gd name="T14" fmla="*/ 31 w 52"/>
              <a:gd name="T15" fmla="*/ 10 h 108"/>
              <a:gd name="T16" fmla="*/ 27 w 52"/>
              <a:gd name="T17" fmla="*/ 17 h 108"/>
              <a:gd name="T18" fmla="*/ 12 w 52"/>
              <a:gd name="T19" fmla="*/ 20 h 108"/>
              <a:gd name="T20" fmla="*/ 2 w 52"/>
              <a:gd name="T21" fmla="*/ 26 h 108"/>
              <a:gd name="T22" fmla="*/ 0 w 52"/>
              <a:gd name="T23" fmla="*/ 26 h 108"/>
              <a:gd name="T24" fmla="*/ 9 w 52"/>
              <a:gd name="T25" fmla="*/ 43 h 108"/>
              <a:gd name="T26" fmla="*/ 13 w 52"/>
              <a:gd name="T27" fmla="*/ 56 h 108"/>
              <a:gd name="T28" fmla="*/ 15 w 52"/>
              <a:gd name="T29" fmla="*/ 76 h 108"/>
              <a:gd name="T30" fmla="*/ 17 w 52"/>
              <a:gd name="T31" fmla="*/ 108 h 108"/>
              <a:gd name="T32" fmla="*/ 28 w 52"/>
              <a:gd name="T33" fmla="*/ 107 h 108"/>
              <a:gd name="T34" fmla="*/ 40 w 52"/>
              <a:gd name="T35" fmla="*/ 103 h 108"/>
              <a:gd name="T36" fmla="*/ 35 w 52"/>
              <a:gd name="T37" fmla="*/ 90 h 108"/>
              <a:gd name="T38" fmla="*/ 34 w 52"/>
              <a:gd name="T39"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08">
                <a:moveTo>
                  <a:pt x="34" y="69"/>
                </a:moveTo>
                <a:cubicBezTo>
                  <a:pt x="36" y="61"/>
                  <a:pt x="42" y="57"/>
                  <a:pt x="42" y="57"/>
                </a:cubicBezTo>
                <a:cubicBezTo>
                  <a:pt x="42" y="57"/>
                  <a:pt x="44" y="50"/>
                  <a:pt x="48" y="47"/>
                </a:cubicBezTo>
                <a:cubicBezTo>
                  <a:pt x="52" y="43"/>
                  <a:pt x="51" y="25"/>
                  <a:pt x="50" y="22"/>
                </a:cubicBezTo>
                <a:cubicBezTo>
                  <a:pt x="50" y="20"/>
                  <a:pt x="49" y="15"/>
                  <a:pt x="48" y="10"/>
                </a:cubicBezTo>
                <a:cubicBezTo>
                  <a:pt x="47" y="11"/>
                  <a:pt x="45" y="11"/>
                  <a:pt x="43" y="10"/>
                </a:cubicBezTo>
                <a:cubicBezTo>
                  <a:pt x="38" y="8"/>
                  <a:pt x="42" y="3"/>
                  <a:pt x="37" y="2"/>
                </a:cubicBezTo>
                <a:cubicBezTo>
                  <a:pt x="32" y="0"/>
                  <a:pt x="30" y="6"/>
                  <a:pt x="31" y="10"/>
                </a:cubicBezTo>
                <a:cubicBezTo>
                  <a:pt x="32" y="14"/>
                  <a:pt x="29" y="14"/>
                  <a:pt x="27" y="17"/>
                </a:cubicBezTo>
                <a:cubicBezTo>
                  <a:pt x="24" y="19"/>
                  <a:pt x="15" y="20"/>
                  <a:pt x="12" y="20"/>
                </a:cubicBezTo>
                <a:cubicBezTo>
                  <a:pt x="9" y="20"/>
                  <a:pt x="6" y="25"/>
                  <a:pt x="2" y="26"/>
                </a:cubicBezTo>
                <a:cubicBezTo>
                  <a:pt x="2" y="27"/>
                  <a:pt x="1" y="27"/>
                  <a:pt x="0" y="26"/>
                </a:cubicBezTo>
                <a:cubicBezTo>
                  <a:pt x="0" y="40"/>
                  <a:pt x="3" y="39"/>
                  <a:pt x="9" y="43"/>
                </a:cubicBezTo>
                <a:cubicBezTo>
                  <a:pt x="16" y="47"/>
                  <a:pt x="9" y="53"/>
                  <a:pt x="13" y="56"/>
                </a:cubicBezTo>
                <a:cubicBezTo>
                  <a:pt x="16" y="59"/>
                  <a:pt x="14" y="67"/>
                  <a:pt x="15" y="76"/>
                </a:cubicBezTo>
                <a:cubicBezTo>
                  <a:pt x="16" y="82"/>
                  <a:pt x="16" y="97"/>
                  <a:pt x="17" y="108"/>
                </a:cubicBezTo>
                <a:cubicBezTo>
                  <a:pt x="21" y="107"/>
                  <a:pt x="25" y="107"/>
                  <a:pt x="28" y="107"/>
                </a:cubicBezTo>
                <a:cubicBezTo>
                  <a:pt x="34" y="107"/>
                  <a:pt x="37" y="100"/>
                  <a:pt x="40" y="103"/>
                </a:cubicBezTo>
                <a:cubicBezTo>
                  <a:pt x="38" y="97"/>
                  <a:pt x="35" y="94"/>
                  <a:pt x="35" y="90"/>
                </a:cubicBezTo>
                <a:cubicBezTo>
                  <a:pt x="35" y="83"/>
                  <a:pt x="33" y="78"/>
                  <a:pt x="34" y="69"/>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 name="Freeform 25"/>
          <p:cNvSpPr>
            <a:spLocks/>
          </p:cNvSpPr>
          <p:nvPr/>
        </p:nvSpPr>
        <p:spPr bwMode="auto">
          <a:xfrm>
            <a:off x="10943495" y="5101638"/>
            <a:ext cx="247650" cy="676278"/>
          </a:xfrm>
          <a:custGeom>
            <a:avLst/>
            <a:gdLst>
              <a:gd name="T0" fmla="*/ 29 w 33"/>
              <a:gd name="T1" fmla="*/ 32 h 90"/>
              <a:gd name="T2" fmla="*/ 25 w 33"/>
              <a:gd name="T3" fmla="*/ 19 h 90"/>
              <a:gd name="T4" fmla="*/ 16 w 33"/>
              <a:gd name="T5" fmla="*/ 2 h 90"/>
              <a:gd name="T6" fmla="*/ 3 w 33"/>
              <a:gd name="T7" fmla="*/ 0 h 90"/>
              <a:gd name="T8" fmla="*/ 0 w 33"/>
              <a:gd name="T9" fmla="*/ 1 h 90"/>
              <a:gd name="T10" fmla="*/ 4 w 33"/>
              <a:gd name="T11" fmla="*/ 12 h 90"/>
              <a:gd name="T12" fmla="*/ 8 w 33"/>
              <a:gd name="T13" fmla="*/ 22 h 90"/>
              <a:gd name="T14" fmla="*/ 9 w 33"/>
              <a:gd name="T15" fmla="*/ 46 h 90"/>
              <a:gd name="T16" fmla="*/ 13 w 33"/>
              <a:gd name="T17" fmla="*/ 70 h 90"/>
              <a:gd name="T18" fmla="*/ 20 w 33"/>
              <a:gd name="T19" fmla="*/ 90 h 90"/>
              <a:gd name="T20" fmla="*/ 23 w 33"/>
              <a:gd name="T21" fmla="*/ 88 h 90"/>
              <a:gd name="T22" fmla="*/ 33 w 33"/>
              <a:gd name="T23" fmla="*/ 84 h 90"/>
              <a:gd name="T24" fmla="*/ 31 w 33"/>
              <a:gd name="T25" fmla="*/ 52 h 90"/>
              <a:gd name="T26" fmla="*/ 29 w 33"/>
              <a:gd name="T27" fmla="*/ 3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90">
                <a:moveTo>
                  <a:pt x="29" y="32"/>
                </a:moveTo>
                <a:cubicBezTo>
                  <a:pt x="25" y="29"/>
                  <a:pt x="32" y="23"/>
                  <a:pt x="25" y="19"/>
                </a:cubicBezTo>
                <a:cubicBezTo>
                  <a:pt x="19" y="15"/>
                  <a:pt x="16" y="16"/>
                  <a:pt x="16" y="2"/>
                </a:cubicBezTo>
                <a:cubicBezTo>
                  <a:pt x="12" y="2"/>
                  <a:pt x="7" y="1"/>
                  <a:pt x="3" y="0"/>
                </a:cubicBezTo>
                <a:cubicBezTo>
                  <a:pt x="2" y="0"/>
                  <a:pt x="1" y="0"/>
                  <a:pt x="0" y="1"/>
                </a:cubicBezTo>
                <a:cubicBezTo>
                  <a:pt x="1" y="5"/>
                  <a:pt x="3" y="11"/>
                  <a:pt x="4" y="12"/>
                </a:cubicBezTo>
                <a:cubicBezTo>
                  <a:pt x="7" y="13"/>
                  <a:pt x="9" y="16"/>
                  <a:pt x="8" y="22"/>
                </a:cubicBezTo>
                <a:cubicBezTo>
                  <a:pt x="8" y="28"/>
                  <a:pt x="6" y="41"/>
                  <a:pt x="9" y="46"/>
                </a:cubicBezTo>
                <a:cubicBezTo>
                  <a:pt x="11" y="52"/>
                  <a:pt x="13" y="61"/>
                  <a:pt x="13" y="70"/>
                </a:cubicBezTo>
                <a:cubicBezTo>
                  <a:pt x="13" y="76"/>
                  <a:pt x="16" y="84"/>
                  <a:pt x="20" y="90"/>
                </a:cubicBezTo>
                <a:cubicBezTo>
                  <a:pt x="21" y="89"/>
                  <a:pt x="22" y="89"/>
                  <a:pt x="23" y="88"/>
                </a:cubicBezTo>
                <a:cubicBezTo>
                  <a:pt x="25" y="86"/>
                  <a:pt x="29" y="85"/>
                  <a:pt x="33" y="84"/>
                </a:cubicBezTo>
                <a:cubicBezTo>
                  <a:pt x="32" y="73"/>
                  <a:pt x="32" y="58"/>
                  <a:pt x="31" y="52"/>
                </a:cubicBezTo>
                <a:cubicBezTo>
                  <a:pt x="30" y="43"/>
                  <a:pt x="32" y="35"/>
                  <a:pt x="29" y="32"/>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7" name="Freeform 26"/>
          <p:cNvSpPr>
            <a:spLocks/>
          </p:cNvSpPr>
          <p:nvPr/>
        </p:nvSpPr>
        <p:spPr bwMode="auto">
          <a:xfrm>
            <a:off x="12076969" y="4838124"/>
            <a:ext cx="971550" cy="1495426"/>
          </a:xfrm>
          <a:custGeom>
            <a:avLst/>
            <a:gdLst>
              <a:gd name="T0" fmla="*/ 54 w 129"/>
              <a:gd name="T1" fmla="*/ 190 h 199"/>
              <a:gd name="T2" fmla="*/ 100 w 129"/>
              <a:gd name="T3" fmla="*/ 191 h 199"/>
              <a:gd name="T4" fmla="*/ 124 w 129"/>
              <a:gd name="T5" fmla="*/ 199 h 199"/>
              <a:gd name="T6" fmla="*/ 129 w 129"/>
              <a:gd name="T7" fmla="*/ 184 h 199"/>
              <a:gd name="T8" fmla="*/ 126 w 129"/>
              <a:gd name="T9" fmla="*/ 181 h 199"/>
              <a:gd name="T10" fmla="*/ 115 w 129"/>
              <a:gd name="T11" fmla="*/ 170 h 199"/>
              <a:gd name="T12" fmla="*/ 111 w 129"/>
              <a:gd name="T13" fmla="*/ 164 h 199"/>
              <a:gd name="T14" fmla="*/ 108 w 129"/>
              <a:gd name="T15" fmla="*/ 154 h 199"/>
              <a:gd name="T16" fmla="*/ 103 w 129"/>
              <a:gd name="T17" fmla="*/ 140 h 199"/>
              <a:gd name="T18" fmla="*/ 101 w 129"/>
              <a:gd name="T19" fmla="*/ 126 h 199"/>
              <a:gd name="T20" fmla="*/ 109 w 129"/>
              <a:gd name="T21" fmla="*/ 108 h 199"/>
              <a:gd name="T22" fmla="*/ 118 w 129"/>
              <a:gd name="T23" fmla="*/ 97 h 199"/>
              <a:gd name="T24" fmla="*/ 113 w 129"/>
              <a:gd name="T25" fmla="*/ 85 h 199"/>
              <a:gd name="T26" fmla="*/ 98 w 129"/>
              <a:gd name="T27" fmla="*/ 70 h 199"/>
              <a:gd name="T28" fmla="*/ 94 w 129"/>
              <a:gd name="T29" fmla="*/ 58 h 199"/>
              <a:gd name="T30" fmla="*/ 109 w 129"/>
              <a:gd name="T31" fmla="*/ 56 h 199"/>
              <a:gd name="T32" fmla="*/ 116 w 129"/>
              <a:gd name="T33" fmla="*/ 53 h 199"/>
              <a:gd name="T34" fmla="*/ 109 w 129"/>
              <a:gd name="T35" fmla="*/ 32 h 199"/>
              <a:gd name="T36" fmla="*/ 107 w 129"/>
              <a:gd name="T37" fmla="*/ 16 h 199"/>
              <a:gd name="T38" fmla="*/ 96 w 129"/>
              <a:gd name="T39" fmla="*/ 0 h 199"/>
              <a:gd name="T40" fmla="*/ 95 w 129"/>
              <a:gd name="T41" fmla="*/ 0 h 199"/>
              <a:gd name="T42" fmla="*/ 94 w 129"/>
              <a:gd name="T43" fmla="*/ 9 h 199"/>
              <a:gd name="T44" fmla="*/ 102 w 129"/>
              <a:gd name="T45" fmla="*/ 16 h 199"/>
              <a:gd name="T46" fmla="*/ 103 w 129"/>
              <a:gd name="T47" fmla="*/ 27 h 199"/>
              <a:gd name="T48" fmla="*/ 92 w 129"/>
              <a:gd name="T49" fmla="*/ 33 h 199"/>
              <a:gd name="T50" fmla="*/ 82 w 129"/>
              <a:gd name="T51" fmla="*/ 52 h 199"/>
              <a:gd name="T52" fmla="*/ 78 w 129"/>
              <a:gd name="T53" fmla="*/ 63 h 199"/>
              <a:gd name="T54" fmla="*/ 76 w 129"/>
              <a:gd name="T55" fmla="*/ 72 h 199"/>
              <a:gd name="T56" fmla="*/ 68 w 129"/>
              <a:gd name="T57" fmla="*/ 82 h 199"/>
              <a:gd name="T58" fmla="*/ 55 w 129"/>
              <a:gd name="T59" fmla="*/ 109 h 199"/>
              <a:gd name="T60" fmla="*/ 48 w 129"/>
              <a:gd name="T61" fmla="*/ 117 h 199"/>
              <a:gd name="T62" fmla="*/ 35 w 129"/>
              <a:gd name="T63" fmla="*/ 108 h 199"/>
              <a:gd name="T64" fmla="*/ 25 w 129"/>
              <a:gd name="T65" fmla="*/ 110 h 199"/>
              <a:gd name="T66" fmla="*/ 5 w 129"/>
              <a:gd name="T67" fmla="*/ 128 h 199"/>
              <a:gd name="T68" fmla="*/ 0 w 129"/>
              <a:gd name="T69" fmla="*/ 147 h 199"/>
              <a:gd name="T70" fmla="*/ 8 w 129"/>
              <a:gd name="T71" fmla="*/ 157 h 199"/>
              <a:gd name="T72" fmla="*/ 21 w 129"/>
              <a:gd name="T73" fmla="*/ 159 h 199"/>
              <a:gd name="T74" fmla="*/ 26 w 129"/>
              <a:gd name="T75" fmla="*/ 176 h 199"/>
              <a:gd name="T76" fmla="*/ 22 w 129"/>
              <a:gd name="T77" fmla="*/ 192 h 199"/>
              <a:gd name="T78" fmla="*/ 46 w 129"/>
              <a:gd name="T79" fmla="*/ 192 h 199"/>
              <a:gd name="T80" fmla="*/ 54 w 129"/>
              <a:gd name="T81" fmla="*/ 19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199">
                <a:moveTo>
                  <a:pt x="54" y="190"/>
                </a:moveTo>
                <a:cubicBezTo>
                  <a:pt x="54" y="190"/>
                  <a:pt x="95" y="192"/>
                  <a:pt x="100" y="191"/>
                </a:cubicBezTo>
                <a:cubicBezTo>
                  <a:pt x="105" y="190"/>
                  <a:pt x="124" y="199"/>
                  <a:pt x="124" y="199"/>
                </a:cubicBezTo>
                <a:cubicBezTo>
                  <a:pt x="124" y="199"/>
                  <a:pt x="125" y="190"/>
                  <a:pt x="129" y="184"/>
                </a:cubicBezTo>
                <a:cubicBezTo>
                  <a:pt x="127" y="183"/>
                  <a:pt x="126" y="182"/>
                  <a:pt x="126" y="181"/>
                </a:cubicBezTo>
                <a:cubicBezTo>
                  <a:pt x="125" y="178"/>
                  <a:pt x="117" y="173"/>
                  <a:pt x="115" y="170"/>
                </a:cubicBezTo>
                <a:cubicBezTo>
                  <a:pt x="112" y="166"/>
                  <a:pt x="111" y="164"/>
                  <a:pt x="111" y="164"/>
                </a:cubicBezTo>
                <a:cubicBezTo>
                  <a:pt x="111" y="164"/>
                  <a:pt x="112" y="158"/>
                  <a:pt x="108" y="154"/>
                </a:cubicBezTo>
                <a:cubicBezTo>
                  <a:pt x="105" y="149"/>
                  <a:pt x="103" y="146"/>
                  <a:pt x="103" y="140"/>
                </a:cubicBezTo>
                <a:cubicBezTo>
                  <a:pt x="103" y="134"/>
                  <a:pt x="101" y="129"/>
                  <a:pt x="101" y="126"/>
                </a:cubicBezTo>
                <a:cubicBezTo>
                  <a:pt x="101" y="122"/>
                  <a:pt x="107" y="116"/>
                  <a:pt x="109" y="108"/>
                </a:cubicBezTo>
                <a:cubicBezTo>
                  <a:pt x="111" y="104"/>
                  <a:pt x="115" y="101"/>
                  <a:pt x="118" y="97"/>
                </a:cubicBezTo>
                <a:cubicBezTo>
                  <a:pt x="116" y="95"/>
                  <a:pt x="114" y="90"/>
                  <a:pt x="113" y="85"/>
                </a:cubicBezTo>
                <a:cubicBezTo>
                  <a:pt x="111" y="78"/>
                  <a:pt x="105" y="76"/>
                  <a:pt x="98" y="70"/>
                </a:cubicBezTo>
                <a:cubicBezTo>
                  <a:pt x="92" y="64"/>
                  <a:pt x="94" y="60"/>
                  <a:pt x="94" y="58"/>
                </a:cubicBezTo>
                <a:cubicBezTo>
                  <a:pt x="94" y="55"/>
                  <a:pt x="103" y="55"/>
                  <a:pt x="109" y="56"/>
                </a:cubicBezTo>
                <a:cubicBezTo>
                  <a:pt x="115" y="56"/>
                  <a:pt x="119" y="55"/>
                  <a:pt x="116" y="53"/>
                </a:cubicBezTo>
                <a:cubicBezTo>
                  <a:pt x="114" y="52"/>
                  <a:pt x="109" y="40"/>
                  <a:pt x="109" y="32"/>
                </a:cubicBezTo>
                <a:cubicBezTo>
                  <a:pt x="110" y="23"/>
                  <a:pt x="107" y="21"/>
                  <a:pt x="107" y="16"/>
                </a:cubicBezTo>
                <a:cubicBezTo>
                  <a:pt x="108" y="12"/>
                  <a:pt x="102" y="0"/>
                  <a:pt x="96" y="0"/>
                </a:cubicBezTo>
                <a:cubicBezTo>
                  <a:pt x="96" y="0"/>
                  <a:pt x="96" y="0"/>
                  <a:pt x="95" y="0"/>
                </a:cubicBezTo>
                <a:cubicBezTo>
                  <a:pt x="95" y="3"/>
                  <a:pt x="94" y="8"/>
                  <a:pt x="94" y="9"/>
                </a:cubicBezTo>
                <a:cubicBezTo>
                  <a:pt x="94" y="12"/>
                  <a:pt x="98" y="15"/>
                  <a:pt x="102" y="16"/>
                </a:cubicBezTo>
                <a:cubicBezTo>
                  <a:pt x="105" y="17"/>
                  <a:pt x="103" y="22"/>
                  <a:pt x="103" y="27"/>
                </a:cubicBezTo>
                <a:cubicBezTo>
                  <a:pt x="102" y="32"/>
                  <a:pt x="94" y="31"/>
                  <a:pt x="92" y="33"/>
                </a:cubicBezTo>
                <a:cubicBezTo>
                  <a:pt x="91" y="35"/>
                  <a:pt x="82" y="49"/>
                  <a:pt x="82" y="52"/>
                </a:cubicBezTo>
                <a:cubicBezTo>
                  <a:pt x="83" y="54"/>
                  <a:pt x="81" y="62"/>
                  <a:pt x="78" y="63"/>
                </a:cubicBezTo>
                <a:cubicBezTo>
                  <a:pt x="75" y="64"/>
                  <a:pt x="76" y="70"/>
                  <a:pt x="76" y="72"/>
                </a:cubicBezTo>
                <a:cubicBezTo>
                  <a:pt x="76" y="75"/>
                  <a:pt x="68" y="78"/>
                  <a:pt x="68" y="82"/>
                </a:cubicBezTo>
                <a:cubicBezTo>
                  <a:pt x="68" y="86"/>
                  <a:pt x="58" y="103"/>
                  <a:pt x="55" y="109"/>
                </a:cubicBezTo>
                <a:cubicBezTo>
                  <a:pt x="52" y="115"/>
                  <a:pt x="49" y="122"/>
                  <a:pt x="48" y="117"/>
                </a:cubicBezTo>
                <a:cubicBezTo>
                  <a:pt x="47" y="112"/>
                  <a:pt x="39" y="105"/>
                  <a:pt x="35" y="108"/>
                </a:cubicBezTo>
                <a:cubicBezTo>
                  <a:pt x="32" y="111"/>
                  <a:pt x="27" y="109"/>
                  <a:pt x="25" y="110"/>
                </a:cubicBezTo>
                <a:cubicBezTo>
                  <a:pt x="23" y="110"/>
                  <a:pt x="5" y="128"/>
                  <a:pt x="5" y="128"/>
                </a:cubicBezTo>
                <a:cubicBezTo>
                  <a:pt x="5" y="128"/>
                  <a:pt x="4" y="137"/>
                  <a:pt x="0" y="147"/>
                </a:cubicBezTo>
                <a:cubicBezTo>
                  <a:pt x="3" y="148"/>
                  <a:pt x="5" y="153"/>
                  <a:pt x="8" y="157"/>
                </a:cubicBezTo>
                <a:cubicBezTo>
                  <a:pt x="11" y="162"/>
                  <a:pt x="18" y="158"/>
                  <a:pt x="21" y="159"/>
                </a:cubicBezTo>
                <a:cubicBezTo>
                  <a:pt x="24" y="161"/>
                  <a:pt x="27" y="173"/>
                  <a:pt x="26" y="176"/>
                </a:cubicBezTo>
                <a:cubicBezTo>
                  <a:pt x="25" y="180"/>
                  <a:pt x="20" y="188"/>
                  <a:pt x="22" y="192"/>
                </a:cubicBezTo>
                <a:cubicBezTo>
                  <a:pt x="46" y="192"/>
                  <a:pt x="46" y="192"/>
                  <a:pt x="46" y="192"/>
                </a:cubicBezTo>
                <a:lnTo>
                  <a:pt x="54" y="190"/>
                </a:ln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8" name="Freeform 27"/>
          <p:cNvSpPr>
            <a:spLocks/>
          </p:cNvSpPr>
          <p:nvPr/>
        </p:nvSpPr>
        <p:spPr bwMode="auto">
          <a:xfrm>
            <a:off x="9829067" y="5152438"/>
            <a:ext cx="806450" cy="828678"/>
          </a:xfrm>
          <a:custGeom>
            <a:avLst/>
            <a:gdLst>
              <a:gd name="T0" fmla="*/ 101 w 107"/>
              <a:gd name="T1" fmla="*/ 92 h 110"/>
              <a:gd name="T2" fmla="*/ 94 w 107"/>
              <a:gd name="T3" fmla="*/ 73 h 110"/>
              <a:gd name="T4" fmla="*/ 100 w 107"/>
              <a:gd name="T5" fmla="*/ 56 h 110"/>
              <a:gd name="T6" fmla="*/ 107 w 107"/>
              <a:gd name="T7" fmla="*/ 44 h 110"/>
              <a:gd name="T8" fmla="*/ 101 w 107"/>
              <a:gd name="T9" fmla="*/ 17 h 110"/>
              <a:gd name="T10" fmla="*/ 98 w 107"/>
              <a:gd name="T11" fmla="*/ 16 h 110"/>
              <a:gd name="T12" fmla="*/ 77 w 107"/>
              <a:gd name="T13" fmla="*/ 18 h 110"/>
              <a:gd name="T14" fmla="*/ 62 w 107"/>
              <a:gd name="T15" fmla="*/ 11 h 110"/>
              <a:gd name="T16" fmla="*/ 49 w 107"/>
              <a:gd name="T17" fmla="*/ 7 h 110"/>
              <a:gd name="T18" fmla="*/ 42 w 107"/>
              <a:gd name="T19" fmla="*/ 5 h 110"/>
              <a:gd name="T20" fmla="*/ 34 w 107"/>
              <a:gd name="T21" fmla="*/ 6 h 110"/>
              <a:gd name="T22" fmla="*/ 24 w 107"/>
              <a:gd name="T23" fmla="*/ 10 h 110"/>
              <a:gd name="T24" fmla="*/ 15 w 107"/>
              <a:gd name="T25" fmla="*/ 8 h 110"/>
              <a:gd name="T26" fmla="*/ 9 w 107"/>
              <a:gd name="T27" fmla="*/ 9 h 110"/>
              <a:gd name="T28" fmla="*/ 9 w 107"/>
              <a:gd name="T29" fmla="*/ 23 h 110"/>
              <a:gd name="T30" fmla="*/ 12 w 107"/>
              <a:gd name="T31" fmla="*/ 31 h 110"/>
              <a:gd name="T32" fmla="*/ 16 w 107"/>
              <a:gd name="T33" fmla="*/ 42 h 110"/>
              <a:gd name="T34" fmla="*/ 8 w 107"/>
              <a:gd name="T35" fmla="*/ 43 h 110"/>
              <a:gd name="T36" fmla="*/ 9 w 107"/>
              <a:gd name="T37" fmla="*/ 53 h 110"/>
              <a:gd name="T38" fmla="*/ 4 w 107"/>
              <a:gd name="T39" fmla="*/ 63 h 110"/>
              <a:gd name="T40" fmla="*/ 2 w 107"/>
              <a:gd name="T41" fmla="*/ 75 h 110"/>
              <a:gd name="T42" fmla="*/ 8 w 107"/>
              <a:gd name="T43" fmla="*/ 80 h 110"/>
              <a:gd name="T44" fmla="*/ 21 w 107"/>
              <a:gd name="T45" fmla="*/ 94 h 110"/>
              <a:gd name="T46" fmla="*/ 16 w 107"/>
              <a:gd name="T47" fmla="*/ 110 h 110"/>
              <a:gd name="T48" fmla="*/ 67 w 107"/>
              <a:gd name="T49" fmla="*/ 99 h 110"/>
              <a:gd name="T50" fmla="*/ 101 w 107"/>
              <a:gd name="T51" fmla="*/ 100 h 110"/>
              <a:gd name="T52" fmla="*/ 101 w 107"/>
              <a:gd name="T53" fmla="*/ 9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7" h="110">
                <a:moveTo>
                  <a:pt x="101" y="92"/>
                </a:moveTo>
                <a:cubicBezTo>
                  <a:pt x="99" y="89"/>
                  <a:pt x="94" y="76"/>
                  <a:pt x="94" y="73"/>
                </a:cubicBezTo>
                <a:cubicBezTo>
                  <a:pt x="94" y="70"/>
                  <a:pt x="101" y="60"/>
                  <a:pt x="100" y="56"/>
                </a:cubicBezTo>
                <a:cubicBezTo>
                  <a:pt x="100" y="51"/>
                  <a:pt x="107" y="48"/>
                  <a:pt x="107" y="44"/>
                </a:cubicBezTo>
                <a:cubicBezTo>
                  <a:pt x="107" y="41"/>
                  <a:pt x="105" y="27"/>
                  <a:pt x="101" y="17"/>
                </a:cubicBezTo>
                <a:cubicBezTo>
                  <a:pt x="100" y="17"/>
                  <a:pt x="99" y="17"/>
                  <a:pt x="98" y="16"/>
                </a:cubicBezTo>
                <a:cubicBezTo>
                  <a:pt x="95" y="13"/>
                  <a:pt x="82" y="13"/>
                  <a:pt x="77" y="18"/>
                </a:cubicBezTo>
                <a:cubicBezTo>
                  <a:pt x="73" y="23"/>
                  <a:pt x="63" y="14"/>
                  <a:pt x="62" y="11"/>
                </a:cubicBezTo>
                <a:cubicBezTo>
                  <a:pt x="60" y="9"/>
                  <a:pt x="54" y="3"/>
                  <a:pt x="49" y="7"/>
                </a:cubicBezTo>
                <a:cubicBezTo>
                  <a:pt x="43" y="10"/>
                  <a:pt x="42" y="9"/>
                  <a:pt x="42" y="5"/>
                </a:cubicBezTo>
                <a:cubicBezTo>
                  <a:pt x="43" y="0"/>
                  <a:pt x="35" y="1"/>
                  <a:pt x="34" y="6"/>
                </a:cubicBezTo>
                <a:cubicBezTo>
                  <a:pt x="33" y="10"/>
                  <a:pt x="26" y="13"/>
                  <a:pt x="24" y="10"/>
                </a:cubicBezTo>
                <a:cubicBezTo>
                  <a:pt x="22" y="7"/>
                  <a:pt x="17" y="3"/>
                  <a:pt x="15" y="8"/>
                </a:cubicBezTo>
                <a:cubicBezTo>
                  <a:pt x="14" y="11"/>
                  <a:pt x="11" y="10"/>
                  <a:pt x="9" y="9"/>
                </a:cubicBezTo>
                <a:cubicBezTo>
                  <a:pt x="8" y="15"/>
                  <a:pt x="7" y="21"/>
                  <a:pt x="9" y="23"/>
                </a:cubicBezTo>
                <a:cubicBezTo>
                  <a:pt x="13" y="25"/>
                  <a:pt x="13" y="29"/>
                  <a:pt x="12" y="31"/>
                </a:cubicBezTo>
                <a:cubicBezTo>
                  <a:pt x="12" y="33"/>
                  <a:pt x="18" y="39"/>
                  <a:pt x="16" y="42"/>
                </a:cubicBezTo>
                <a:cubicBezTo>
                  <a:pt x="13" y="44"/>
                  <a:pt x="9" y="39"/>
                  <a:pt x="8" y="43"/>
                </a:cubicBezTo>
                <a:cubicBezTo>
                  <a:pt x="6" y="47"/>
                  <a:pt x="11" y="50"/>
                  <a:pt x="9" y="53"/>
                </a:cubicBezTo>
                <a:cubicBezTo>
                  <a:pt x="7" y="56"/>
                  <a:pt x="3" y="57"/>
                  <a:pt x="4" y="63"/>
                </a:cubicBezTo>
                <a:cubicBezTo>
                  <a:pt x="5" y="69"/>
                  <a:pt x="4" y="73"/>
                  <a:pt x="2" y="75"/>
                </a:cubicBezTo>
                <a:cubicBezTo>
                  <a:pt x="0" y="77"/>
                  <a:pt x="3" y="77"/>
                  <a:pt x="8" y="80"/>
                </a:cubicBezTo>
                <a:cubicBezTo>
                  <a:pt x="13" y="84"/>
                  <a:pt x="22" y="88"/>
                  <a:pt x="21" y="94"/>
                </a:cubicBezTo>
                <a:cubicBezTo>
                  <a:pt x="21" y="99"/>
                  <a:pt x="18" y="100"/>
                  <a:pt x="16" y="110"/>
                </a:cubicBezTo>
                <a:cubicBezTo>
                  <a:pt x="27" y="110"/>
                  <a:pt x="45" y="102"/>
                  <a:pt x="67" y="99"/>
                </a:cubicBezTo>
                <a:cubicBezTo>
                  <a:pt x="81" y="96"/>
                  <a:pt x="93" y="98"/>
                  <a:pt x="101" y="100"/>
                </a:cubicBezTo>
                <a:cubicBezTo>
                  <a:pt x="102" y="97"/>
                  <a:pt x="102" y="94"/>
                  <a:pt x="101" y="92"/>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9" name="Freeform 28"/>
          <p:cNvSpPr>
            <a:spLocks/>
          </p:cNvSpPr>
          <p:nvPr/>
        </p:nvSpPr>
        <p:spPr bwMode="auto">
          <a:xfrm>
            <a:off x="10537093" y="5107985"/>
            <a:ext cx="555626" cy="841376"/>
          </a:xfrm>
          <a:custGeom>
            <a:avLst/>
            <a:gdLst>
              <a:gd name="T0" fmla="*/ 63 w 74"/>
              <a:gd name="T1" fmla="*/ 45 h 112"/>
              <a:gd name="T2" fmla="*/ 62 w 74"/>
              <a:gd name="T3" fmla="*/ 21 h 112"/>
              <a:gd name="T4" fmla="*/ 58 w 74"/>
              <a:gd name="T5" fmla="*/ 11 h 112"/>
              <a:gd name="T6" fmla="*/ 54 w 74"/>
              <a:gd name="T7" fmla="*/ 0 h 112"/>
              <a:gd name="T8" fmla="*/ 50 w 74"/>
              <a:gd name="T9" fmla="*/ 4 h 112"/>
              <a:gd name="T10" fmla="*/ 6 w 74"/>
              <a:gd name="T11" fmla="*/ 3 h 112"/>
              <a:gd name="T12" fmla="*/ 9 w 74"/>
              <a:gd name="T13" fmla="*/ 20 h 112"/>
              <a:gd name="T14" fmla="*/ 7 w 74"/>
              <a:gd name="T15" fmla="*/ 23 h 112"/>
              <a:gd name="T16" fmla="*/ 13 w 74"/>
              <a:gd name="T17" fmla="*/ 50 h 112"/>
              <a:gd name="T18" fmla="*/ 6 w 74"/>
              <a:gd name="T19" fmla="*/ 62 h 112"/>
              <a:gd name="T20" fmla="*/ 0 w 74"/>
              <a:gd name="T21" fmla="*/ 79 h 112"/>
              <a:gd name="T22" fmla="*/ 7 w 74"/>
              <a:gd name="T23" fmla="*/ 98 h 112"/>
              <a:gd name="T24" fmla="*/ 7 w 74"/>
              <a:gd name="T25" fmla="*/ 106 h 112"/>
              <a:gd name="T26" fmla="*/ 20 w 74"/>
              <a:gd name="T27" fmla="*/ 111 h 112"/>
              <a:gd name="T28" fmla="*/ 53 w 74"/>
              <a:gd name="T29" fmla="*/ 98 h 112"/>
              <a:gd name="T30" fmla="*/ 74 w 74"/>
              <a:gd name="T31" fmla="*/ 89 h 112"/>
              <a:gd name="T32" fmla="*/ 67 w 74"/>
              <a:gd name="T33" fmla="*/ 69 h 112"/>
              <a:gd name="T34" fmla="*/ 63 w 74"/>
              <a:gd name="T35" fmla="*/ 4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12">
                <a:moveTo>
                  <a:pt x="63" y="45"/>
                </a:moveTo>
                <a:cubicBezTo>
                  <a:pt x="60" y="40"/>
                  <a:pt x="62" y="27"/>
                  <a:pt x="62" y="21"/>
                </a:cubicBezTo>
                <a:cubicBezTo>
                  <a:pt x="63" y="15"/>
                  <a:pt x="61" y="12"/>
                  <a:pt x="58" y="11"/>
                </a:cubicBezTo>
                <a:cubicBezTo>
                  <a:pt x="57" y="10"/>
                  <a:pt x="55" y="4"/>
                  <a:pt x="54" y="0"/>
                </a:cubicBezTo>
                <a:cubicBezTo>
                  <a:pt x="51" y="1"/>
                  <a:pt x="51" y="6"/>
                  <a:pt x="50" y="4"/>
                </a:cubicBezTo>
                <a:cubicBezTo>
                  <a:pt x="48" y="1"/>
                  <a:pt x="8" y="0"/>
                  <a:pt x="6" y="3"/>
                </a:cubicBezTo>
                <a:cubicBezTo>
                  <a:pt x="4" y="6"/>
                  <a:pt x="10" y="17"/>
                  <a:pt x="9" y="20"/>
                </a:cubicBezTo>
                <a:cubicBezTo>
                  <a:pt x="9" y="22"/>
                  <a:pt x="8" y="23"/>
                  <a:pt x="7" y="23"/>
                </a:cubicBezTo>
                <a:cubicBezTo>
                  <a:pt x="11" y="33"/>
                  <a:pt x="13" y="47"/>
                  <a:pt x="13" y="50"/>
                </a:cubicBezTo>
                <a:cubicBezTo>
                  <a:pt x="13" y="54"/>
                  <a:pt x="6" y="57"/>
                  <a:pt x="6" y="62"/>
                </a:cubicBezTo>
                <a:cubicBezTo>
                  <a:pt x="7" y="66"/>
                  <a:pt x="0" y="76"/>
                  <a:pt x="0" y="79"/>
                </a:cubicBezTo>
                <a:cubicBezTo>
                  <a:pt x="0" y="82"/>
                  <a:pt x="5" y="95"/>
                  <a:pt x="7" y="98"/>
                </a:cubicBezTo>
                <a:cubicBezTo>
                  <a:pt x="8" y="100"/>
                  <a:pt x="8" y="103"/>
                  <a:pt x="7" y="106"/>
                </a:cubicBezTo>
                <a:cubicBezTo>
                  <a:pt x="14" y="108"/>
                  <a:pt x="19" y="111"/>
                  <a:pt x="20" y="111"/>
                </a:cubicBezTo>
                <a:cubicBezTo>
                  <a:pt x="23" y="112"/>
                  <a:pt x="45" y="102"/>
                  <a:pt x="53" y="98"/>
                </a:cubicBezTo>
                <a:cubicBezTo>
                  <a:pt x="60" y="94"/>
                  <a:pt x="68" y="92"/>
                  <a:pt x="74" y="89"/>
                </a:cubicBezTo>
                <a:cubicBezTo>
                  <a:pt x="70" y="83"/>
                  <a:pt x="67" y="75"/>
                  <a:pt x="67" y="69"/>
                </a:cubicBezTo>
                <a:cubicBezTo>
                  <a:pt x="67" y="60"/>
                  <a:pt x="65" y="51"/>
                  <a:pt x="63" y="45"/>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 name="Freeform 29"/>
          <p:cNvSpPr>
            <a:spLocks/>
          </p:cNvSpPr>
          <p:nvPr/>
        </p:nvSpPr>
        <p:spPr bwMode="auto">
          <a:xfrm>
            <a:off x="8978169" y="4898448"/>
            <a:ext cx="987426" cy="742950"/>
          </a:xfrm>
          <a:custGeom>
            <a:avLst/>
            <a:gdLst>
              <a:gd name="T0" fmla="*/ 44 w 131"/>
              <a:gd name="T1" fmla="*/ 52 h 99"/>
              <a:gd name="T2" fmla="*/ 52 w 131"/>
              <a:gd name="T3" fmla="*/ 50 h 99"/>
              <a:gd name="T4" fmla="*/ 65 w 131"/>
              <a:gd name="T5" fmla="*/ 48 h 99"/>
              <a:gd name="T6" fmla="*/ 79 w 131"/>
              <a:gd name="T7" fmla="*/ 65 h 99"/>
              <a:gd name="T8" fmla="*/ 81 w 131"/>
              <a:gd name="T9" fmla="*/ 75 h 99"/>
              <a:gd name="T10" fmla="*/ 81 w 131"/>
              <a:gd name="T11" fmla="*/ 76 h 99"/>
              <a:gd name="T12" fmla="*/ 94 w 131"/>
              <a:gd name="T13" fmla="*/ 74 h 99"/>
              <a:gd name="T14" fmla="*/ 99 w 131"/>
              <a:gd name="T15" fmla="*/ 89 h 99"/>
              <a:gd name="T16" fmla="*/ 107 w 131"/>
              <a:gd name="T17" fmla="*/ 95 h 99"/>
              <a:gd name="T18" fmla="*/ 114 w 131"/>
              <a:gd name="T19" fmla="*/ 90 h 99"/>
              <a:gd name="T20" fmla="*/ 117 w 131"/>
              <a:gd name="T21" fmla="*/ 92 h 99"/>
              <a:gd name="T22" fmla="*/ 122 w 131"/>
              <a:gd name="T23" fmla="*/ 87 h 99"/>
              <a:gd name="T24" fmla="*/ 121 w 131"/>
              <a:gd name="T25" fmla="*/ 77 h 99"/>
              <a:gd name="T26" fmla="*/ 129 w 131"/>
              <a:gd name="T27" fmla="*/ 76 h 99"/>
              <a:gd name="T28" fmla="*/ 125 w 131"/>
              <a:gd name="T29" fmla="*/ 65 h 99"/>
              <a:gd name="T30" fmla="*/ 122 w 131"/>
              <a:gd name="T31" fmla="*/ 57 h 99"/>
              <a:gd name="T32" fmla="*/ 122 w 131"/>
              <a:gd name="T33" fmla="*/ 43 h 99"/>
              <a:gd name="T34" fmla="*/ 120 w 131"/>
              <a:gd name="T35" fmla="*/ 41 h 99"/>
              <a:gd name="T36" fmla="*/ 116 w 131"/>
              <a:gd name="T37" fmla="*/ 31 h 99"/>
              <a:gd name="T38" fmla="*/ 116 w 131"/>
              <a:gd name="T39" fmla="*/ 25 h 99"/>
              <a:gd name="T40" fmla="*/ 110 w 131"/>
              <a:gd name="T41" fmla="*/ 16 h 99"/>
              <a:gd name="T42" fmla="*/ 103 w 131"/>
              <a:gd name="T43" fmla="*/ 4 h 99"/>
              <a:gd name="T44" fmla="*/ 91 w 131"/>
              <a:gd name="T45" fmla="*/ 12 h 99"/>
              <a:gd name="T46" fmla="*/ 79 w 131"/>
              <a:gd name="T47" fmla="*/ 11 h 99"/>
              <a:gd name="T48" fmla="*/ 69 w 131"/>
              <a:gd name="T49" fmla="*/ 13 h 99"/>
              <a:gd name="T50" fmla="*/ 64 w 131"/>
              <a:gd name="T51" fmla="*/ 8 h 99"/>
              <a:gd name="T52" fmla="*/ 64 w 131"/>
              <a:gd name="T53" fmla="*/ 5 h 99"/>
              <a:gd name="T54" fmla="*/ 62 w 131"/>
              <a:gd name="T55" fmla="*/ 6 h 99"/>
              <a:gd name="T56" fmla="*/ 37 w 131"/>
              <a:gd name="T57" fmla="*/ 5 h 99"/>
              <a:gd name="T58" fmla="*/ 25 w 131"/>
              <a:gd name="T59" fmla="*/ 0 h 99"/>
              <a:gd name="T60" fmla="*/ 21 w 131"/>
              <a:gd name="T61" fmla="*/ 8 h 99"/>
              <a:gd name="T62" fmla="*/ 22 w 131"/>
              <a:gd name="T63" fmla="*/ 16 h 99"/>
              <a:gd name="T64" fmla="*/ 16 w 131"/>
              <a:gd name="T65" fmla="*/ 18 h 99"/>
              <a:gd name="T66" fmla="*/ 2 w 131"/>
              <a:gd name="T67" fmla="*/ 27 h 99"/>
              <a:gd name="T68" fmla="*/ 0 w 131"/>
              <a:gd name="T69" fmla="*/ 29 h 99"/>
              <a:gd name="T70" fmla="*/ 12 w 131"/>
              <a:gd name="T71" fmla="*/ 44 h 99"/>
              <a:gd name="T72" fmla="*/ 32 w 131"/>
              <a:gd name="T73" fmla="*/ 65 h 99"/>
              <a:gd name="T74" fmla="*/ 44 w 131"/>
              <a:gd name="T7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 h="99">
                <a:moveTo>
                  <a:pt x="44" y="52"/>
                </a:moveTo>
                <a:cubicBezTo>
                  <a:pt x="44" y="48"/>
                  <a:pt x="48" y="50"/>
                  <a:pt x="52" y="50"/>
                </a:cubicBezTo>
                <a:cubicBezTo>
                  <a:pt x="56" y="51"/>
                  <a:pt x="61" y="48"/>
                  <a:pt x="65" y="48"/>
                </a:cubicBezTo>
                <a:cubicBezTo>
                  <a:pt x="69" y="48"/>
                  <a:pt x="79" y="61"/>
                  <a:pt x="79" y="65"/>
                </a:cubicBezTo>
                <a:cubicBezTo>
                  <a:pt x="79" y="69"/>
                  <a:pt x="79" y="72"/>
                  <a:pt x="81" y="75"/>
                </a:cubicBezTo>
                <a:cubicBezTo>
                  <a:pt x="81" y="76"/>
                  <a:pt x="81" y="76"/>
                  <a:pt x="81" y="76"/>
                </a:cubicBezTo>
                <a:cubicBezTo>
                  <a:pt x="88" y="75"/>
                  <a:pt x="93" y="74"/>
                  <a:pt x="94" y="74"/>
                </a:cubicBezTo>
                <a:cubicBezTo>
                  <a:pt x="96" y="74"/>
                  <a:pt x="100" y="83"/>
                  <a:pt x="99" y="89"/>
                </a:cubicBezTo>
                <a:cubicBezTo>
                  <a:pt x="98" y="95"/>
                  <a:pt x="105" y="99"/>
                  <a:pt x="107" y="95"/>
                </a:cubicBezTo>
                <a:cubicBezTo>
                  <a:pt x="110" y="91"/>
                  <a:pt x="113" y="86"/>
                  <a:pt x="114" y="90"/>
                </a:cubicBezTo>
                <a:cubicBezTo>
                  <a:pt x="114" y="91"/>
                  <a:pt x="116" y="92"/>
                  <a:pt x="117" y="92"/>
                </a:cubicBezTo>
                <a:cubicBezTo>
                  <a:pt x="118" y="90"/>
                  <a:pt x="120" y="89"/>
                  <a:pt x="122" y="87"/>
                </a:cubicBezTo>
                <a:cubicBezTo>
                  <a:pt x="124" y="84"/>
                  <a:pt x="119" y="81"/>
                  <a:pt x="121" y="77"/>
                </a:cubicBezTo>
                <a:cubicBezTo>
                  <a:pt x="122" y="73"/>
                  <a:pt x="126" y="78"/>
                  <a:pt x="129" y="76"/>
                </a:cubicBezTo>
                <a:cubicBezTo>
                  <a:pt x="131" y="73"/>
                  <a:pt x="125" y="67"/>
                  <a:pt x="125" y="65"/>
                </a:cubicBezTo>
                <a:cubicBezTo>
                  <a:pt x="126" y="63"/>
                  <a:pt x="126" y="59"/>
                  <a:pt x="122" y="57"/>
                </a:cubicBezTo>
                <a:cubicBezTo>
                  <a:pt x="120" y="55"/>
                  <a:pt x="121" y="49"/>
                  <a:pt x="122" y="43"/>
                </a:cubicBezTo>
                <a:cubicBezTo>
                  <a:pt x="122" y="42"/>
                  <a:pt x="121" y="41"/>
                  <a:pt x="120" y="41"/>
                </a:cubicBezTo>
                <a:cubicBezTo>
                  <a:pt x="118" y="37"/>
                  <a:pt x="120" y="31"/>
                  <a:pt x="116" y="31"/>
                </a:cubicBezTo>
                <a:cubicBezTo>
                  <a:pt x="112" y="31"/>
                  <a:pt x="113" y="26"/>
                  <a:pt x="116" y="25"/>
                </a:cubicBezTo>
                <a:cubicBezTo>
                  <a:pt x="119" y="24"/>
                  <a:pt x="110" y="20"/>
                  <a:pt x="110" y="16"/>
                </a:cubicBezTo>
                <a:cubicBezTo>
                  <a:pt x="110" y="13"/>
                  <a:pt x="105" y="4"/>
                  <a:pt x="103" y="4"/>
                </a:cubicBezTo>
                <a:cubicBezTo>
                  <a:pt x="101" y="3"/>
                  <a:pt x="94" y="12"/>
                  <a:pt x="91" y="12"/>
                </a:cubicBezTo>
                <a:cubicBezTo>
                  <a:pt x="88" y="12"/>
                  <a:pt x="81" y="6"/>
                  <a:pt x="79" y="11"/>
                </a:cubicBezTo>
                <a:cubicBezTo>
                  <a:pt x="77" y="16"/>
                  <a:pt x="72" y="9"/>
                  <a:pt x="69" y="13"/>
                </a:cubicBezTo>
                <a:cubicBezTo>
                  <a:pt x="66" y="17"/>
                  <a:pt x="64" y="8"/>
                  <a:pt x="64" y="8"/>
                </a:cubicBezTo>
                <a:cubicBezTo>
                  <a:pt x="64" y="8"/>
                  <a:pt x="64" y="7"/>
                  <a:pt x="64" y="5"/>
                </a:cubicBezTo>
                <a:cubicBezTo>
                  <a:pt x="64" y="6"/>
                  <a:pt x="63" y="6"/>
                  <a:pt x="62" y="6"/>
                </a:cubicBezTo>
                <a:cubicBezTo>
                  <a:pt x="54" y="9"/>
                  <a:pt x="38" y="7"/>
                  <a:pt x="37" y="5"/>
                </a:cubicBezTo>
                <a:cubicBezTo>
                  <a:pt x="36" y="2"/>
                  <a:pt x="25" y="0"/>
                  <a:pt x="25" y="0"/>
                </a:cubicBezTo>
                <a:cubicBezTo>
                  <a:pt x="25" y="0"/>
                  <a:pt x="25" y="6"/>
                  <a:pt x="21" y="8"/>
                </a:cubicBezTo>
                <a:cubicBezTo>
                  <a:pt x="17" y="9"/>
                  <a:pt x="22" y="14"/>
                  <a:pt x="22" y="16"/>
                </a:cubicBezTo>
                <a:cubicBezTo>
                  <a:pt x="22" y="17"/>
                  <a:pt x="19" y="20"/>
                  <a:pt x="16" y="18"/>
                </a:cubicBezTo>
                <a:cubicBezTo>
                  <a:pt x="13" y="17"/>
                  <a:pt x="6" y="24"/>
                  <a:pt x="2" y="27"/>
                </a:cubicBezTo>
                <a:cubicBezTo>
                  <a:pt x="1" y="27"/>
                  <a:pt x="1" y="28"/>
                  <a:pt x="0" y="29"/>
                </a:cubicBezTo>
                <a:cubicBezTo>
                  <a:pt x="6" y="33"/>
                  <a:pt x="5" y="39"/>
                  <a:pt x="12" y="44"/>
                </a:cubicBezTo>
                <a:cubicBezTo>
                  <a:pt x="19" y="49"/>
                  <a:pt x="27" y="55"/>
                  <a:pt x="32" y="65"/>
                </a:cubicBezTo>
                <a:cubicBezTo>
                  <a:pt x="37" y="61"/>
                  <a:pt x="43" y="55"/>
                  <a:pt x="44" y="52"/>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 name="Freeform 30"/>
          <p:cNvSpPr>
            <a:spLocks/>
          </p:cNvSpPr>
          <p:nvPr/>
        </p:nvSpPr>
        <p:spPr bwMode="auto">
          <a:xfrm>
            <a:off x="9444883" y="5454072"/>
            <a:ext cx="549278" cy="527050"/>
          </a:xfrm>
          <a:custGeom>
            <a:avLst/>
            <a:gdLst>
              <a:gd name="T0" fmla="*/ 59 w 73"/>
              <a:gd name="T1" fmla="*/ 40 h 70"/>
              <a:gd name="T2" fmla="*/ 53 w 73"/>
              <a:gd name="T3" fmla="*/ 35 h 70"/>
              <a:gd name="T4" fmla="*/ 55 w 73"/>
              <a:gd name="T5" fmla="*/ 23 h 70"/>
              <a:gd name="T6" fmla="*/ 55 w 73"/>
              <a:gd name="T7" fmla="*/ 18 h 70"/>
              <a:gd name="T8" fmla="*/ 52 w 73"/>
              <a:gd name="T9" fmla="*/ 16 h 70"/>
              <a:gd name="T10" fmla="*/ 45 w 73"/>
              <a:gd name="T11" fmla="*/ 21 h 70"/>
              <a:gd name="T12" fmla="*/ 37 w 73"/>
              <a:gd name="T13" fmla="*/ 15 h 70"/>
              <a:gd name="T14" fmla="*/ 32 w 73"/>
              <a:gd name="T15" fmla="*/ 0 h 70"/>
              <a:gd name="T16" fmla="*/ 19 w 73"/>
              <a:gd name="T17" fmla="*/ 2 h 70"/>
              <a:gd name="T18" fmla="*/ 18 w 73"/>
              <a:gd name="T19" fmla="*/ 11 h 70"/>
              <a:gd name="T20" fmla="*/ 4 w 73"/>
              <a:gd name="T21" fmla="*/ 23 h 70"/>
              <a:gd name="T22" fmla="*/ 0 w 73"/>
              <a:gd name="T23" fmla="*/ 29 h 70"/>
              <a:gd name="T24" fmla="*/ 23 w 73"/>
              <a:gd name="T25" fmla="*/ 44 h 70"/>
              <a:gd name="T26" fmla="*/ 63 w 73"/>
              <a:gd name="T27" fmla="*/ 69 h 70"/>
              <a:gd name="T28" fmla="*/ 67 w 73"/>
              <a:gd name="T29" fmla="*/ 70 h 70"/>
              <a:gd name="T30" fmla="*/ 72 w 73"/>
              <a:gd name="T31" fmla="*/ 54 h 70"/>
              <a:gd name="T32" fmla="*/ 59 w 73"/>
              <a:gd name="T33" fmla="*/ 4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70">
                <a:moveTo>
                  <a:pt x="59" y="40"/>
                </a:moveTo>
                <a:cubicBezTo>
                  <a:pt x="54" y="37"/>
                  <a:pt x="51" y="37"/>
                  <a:pt x="53" y="35"/>
                </a:cubicBezTo>
                <a:cubicBezTo>
                  <a:pt x="55" y="33"/>
                  <a:pt x="56" y="29"/>
                  <a:pt x="55" y="23"/>
                </a:cubicBezTo>
                <a:cubicBezTo>
                  <a:pt x="55" y="21"/>
                  <a:pt x="55" y="19"/>
                  <a:pt x="55" y="18"/>
                </a:cubicBezTo>
                <a:cubicBezTo>
                  <a:pt x="54" y="18"/>
                  <a:pt x="52" y="17"/>
                  <a:pt x="52" y="16"/>
                </a:cubicBezTo>
                <a:cubicBezTo>
                  <a:pt x="51" y="12"/>
                  <a:pt x="48" y="17"/>
                  <a:pt x="45" y="21"/>
                </a:cubicBezTo>
                <a:cubicBezTo>
                  <a:pt x="43" y="25"/>
                  <a:pt x="36" y="21"/>
                  <a:pt x="37" y="15"/>
                </a:cubicBezTo>
                <a:cubicBezTo>
                  <a:pt x="38" y="9"/>
                  <a:pt x="34" y="0"/>
                  <a:pt x="32" y="0"/>
                </a:cubicBezTo>
                <a:cubicBezTo>
                  <a:pt x="31" y="0"/>
                  <a:pt x="26" y="1"/>
                  <a:pt x="19" y="2"/>
                </a:cubicBezTo>
                <a:cubicBezTo>
                  <a:pt x="20" y="5"/>
                  <a:pt x="18" y="8"/>
                  <a:pt x="18" y="11"/>
                </a:cubicBezTo>
                <a:cubicBezTo>
                  <a:pt x="17" y="15"/>
                  <a:pt x="8" y="20"/>
                  <a:pt x="4" y="23"/>
                </a:cubicBezTo>
                <a:cubicBezTo>
                  <a:pt x="3" y="24"/>
                  <a:pt x="1" y="26"/>
                  <a:pt x="0" y="29"/>
                </a:cubicBezTo>
                <a:cubicBezTo>
                  <a:pt x="7" y="33"/>
                  <a:pt x="16" y="38"/>
                  <a:pt x="23" y="44"/>
                </a:cubicBezTo>
                <a:cubicBezTo>
                  <a:pt x="35" y="53"/>
                  <a:pt x="54" y="66"/>
                  <a:pt x="63" y="69"/>
                </a:cubicBezTo>
                <a:cubicBezTo>
                  <a:pt x="64" y="69"/>
                  <a:pt x="66" y="70"/>
                  <a:pt x="67" y="70"/>
                </a:cubicBezTo>
                <a:cubicBezTo>
                  <a:pt x="69" y="60"/>
                  <a:pt x="72" y="59"/>
                  <a:pt x="72" y="54"/>
                </a:cubicBezTo>
                <a:cubicBezTo>
                  <a:pt x="73" y="48"/>
                  <a:pt x="64" y="44"/>
                  <a:pt x="59" y="40"/>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 name="Freeform 31"/>
          <p:cNvSpPr>
            <a:spLocks/>
          </p:cNvSpPr>
          <p:nvPr/>
        </p:nvSpPr>
        <p:spPr bwMode="auto">
          <a:xfrm>
            <a:off x="9219452" y="5260398"/>
            <a:ext cx="384176" cy="412750"/>
          </a:xfrm>
          <a:custGeom>
            <a:avLst/>
            <a:gdLst>
              <a:gd name="T0" fmla="*/ 48 w 51"/>
              <a:gd name="T1" fmla="*/ 37 h 55"/>
              <a:gd name="T2" fmla="*/ 49 w 51"/>
              <a:gd name="T3" fmla="*/ 27 h 55"/>
              <a:gd name="T4" fmla="*/ 47 w 51"/>
              <a:gd name="T5" fmla="*/ 17 h 55"/>
              <a:gd name="T6" fmla="*/ 33 w 51"/>
              <a:gd name="T7" fmla="*/ 0 h 55"/>
              <a:gd name="T8" fmla="*/ 20 w 51"/>
              <a:gd name="T9" fmla="*/ 2 h 55"/>
              <a:gd name="T10" fmla="*/ 12 w 51"/>
              <a:gd name="T11" fmla="*/ 4 h 55"/>
              <a:gd name="T12" fmla="*/ 0 w 51"/>
              <a:gd name="T13" fmla="*/ 17 h 55"/>
              <a:gd name="T14" fmla="*/ 2 w 51"/>
              <a:gd name="T15" fmla="*/ 24 h 55"/>
              <a:gd name="T16" fmla="*/ 16 w 51"/>
              <a:gd name="T17" fmla="*/ 45 h 55"/>
              <a:gd name="T18" fmla="*/ 30 w 51"/>
              <a:gd name="T19" fmla="*/ 55 h 55"/>
              <a:gd name="T20" fmla="*/ 34 w 51"/>
              <a:gd name="T21" fmla="*/ 49 h 55"/>
              <a:gd name="T22" fmla="*/ 48 w 51"/>
              <a:gd name="T23" fmla="*/ 3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55">
                <a:moveTo>
                  <a:pt x="48" y="37"/>
                </a:moveTo>
                <a:cubicBezTo>
                  <a:pt x="49" y="34"/>
                  <a:pt x="51" y="30"/>
                  <a:pt x="49" y="27"/>
                </a:cubicBezTo>
                <a:cubicBezTo>
                  <a:pt x="47" y="24"/>
                  <a:pt x="47" y="21"/>
                  <a:pt x="47" y="17"/>
                </a:cubicBezTo>
                <a:cubicBezTo>
                  <a:pt x="47" y="13"/>
                  <a:pt x="37" y="0"/>
                  <a:pt x="33" y="0"/>
                </a:cubicBezTo>
                <a:cubicBezTo>
                  <a:pt x="29" y="0"/>
                  <a:pt x="24" y="3"/>
                  <a:pt x="20" y="2"/>
                </a:cubicBezTo>
                <a:cubicBezTo>
                  <a:pt x="16" y="2"/>
                  <a:pt x="12" y="0"/>
                  <a:pt x="12" y="4"/>
                </a:cubicBezTo>
                <a:cubicBezTo>
                  <a:pt x="11" y="7"/>
                  <a:pt x="5" y="13"/>
                  <a:pt x="0" y="17"/>
                </a:cubicBezTo>
                <a:cubicBezTo>
                  <a:pt x="1" y="19"/>
                  <a:pt x="2" y="21"/>
                  <a:pt x="2" y="24"/>
                </a:cubicBezTo>
                <a:cubicBezTo>
                  <a:pt x="6" y="38"/>
                  <a:pt x="10" y="40"/>
                  <a:pt x="16" y="45"/>
                </a:cubicBezTo>
                <a:cubicBezTo>
                  <a:pt x="19" y="48"/>
                  <a:pt x="24" y="51"/>
                  <a:pt x="30" y="55"/>
                </a:cubicBezTo>
                <a:cubicBezTo>
                  <a:pt x="31" y="52"/>
                  <a:pt x="33" y="50"/>
                  <a:pt x="34" y="49"/>
                </a:cubicBezTo>
                <a:cubicBezTo>
                  <a:pt x="38" y="46"/>
                  <a:pt x="47" y="41"/>
                  <a:pt x="48" y="37"/>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3" name="Freeform 32"/>
          <p:cNvSpPr>
            <a:spLocks/>
          </p:cNvSpPr>
          <p:nvPr/>
        </p:nvSpPr>
        <p:spPr bwMode="auto">
          <a:xfrm>
            <a:off x="8730517" y="2847400"/>
            <a:ext cx="1098550" cy="885826"/>
          </a:xfrm>
          <a:custGeom>
            <a:avLst/>
            <a:gdLst>
              <a:gd name="T0" fmla="*/ 68 w 146"/>
              <a:gd name="T1" fmla="*/ 90 h 118"/>
              <a:gd name="T2" fmla="*/ 86 w 146"/>
              <a:gd name="T3" fmla="*/ 77 h 118"/>
              <a:gd name="T4" fmla="*/ 86 w 146"/>
              <a:gd name="T5" fmla="*/ 31 h 118"/>
              <a:gd name="T6" fmla="*/ 144 w 146"/>
              <a:gd name="T7" fmla="*/ 31 h 118"/>
              <a:gd name="T8" fmla="*/ 145 w 146"/>
              <a:gd name="T9" fmla="*/ 6 h 118"/>
              <a:gd name="T10" fmla="*/ 132 w 146"/>
              <a:gd name="T11" fmla="*/ 0 h 118"/>
              <a:gd name="T12" fmla="*/ 68 w 146"/>
              <a:gd name="T13" fmla="*/ 0 h 118"/>
              <a:gd name="T14" fmla="*/ 58 w 146"/>
              <a:gd name="T15" fmla="*/ 15 h 118"/>
              <a:gd name="T16" fmla="*/ 35 w 146"/>
              <a:gd name="T17" fmla="*/ 47 h 118"/>
              <a:gd name="T18" fmla="*/ 5 w 146"/>
              <a:gd name="T19" fmla="*/ 101 h 118"/>
              <a:gd name="T20" fmla="*/ 0 w 146"/>
              <a:gd name="T21" fmla="*/ 118 h 118"/>
              <a:gd name="T22" fmla="*/ 68 w 146"/>
              <a:gd name="T23" fmla="*/ 118 h 118"/>
              <a:gd name="T24" fmla="*/ 68 w 146"/>
              <a:gd name="T25" fmla="*/ 9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118">
                <a:moveTo>
                  <a:pt x="68" y="90"/>
                </a:moveTo>
                <a:cubicBezTo>
                  <a:pt x="68" y="86"/>
                  <a:pt x="86" y="81"/>
                  <a:pt x="86" y="77"/>
                </a:cubicBezTo>
                <a:cubicBezTo>
                  <a:pt x="86" y="73"/>
                  <a:pt x="86" y="31"/>
                  <a:pt x="86" y="31"/>
                </a:cubicBezTo>
                <a:cubicBezTo>
                  <a:pt x="86" y="31"/>
                  <a:pt x="143" y="32"/>
                  <a:pt x="144" y="31"/>
                </a:cubicBezTo>
                <a:cubicBezTo>
                  <a:pt x="145" y="31"/>
                  <a:pt x="145" y="18"/>
                  <a:pt x="145" y="6"/>
                </a:cubicBezTo>
                <a:cubicBezTo>
                  <a:pt x="143" y="3"/>
                  <a:pt x="146" y="0"/>
                  <a:pt x="132" y="0"/>
                </a:cubicBezTo>
                <a:cubicBezTo>
                  <a:pt x="121" y="0"/>
                  <a:pt x="89" y="0"/>
                  <a:pt x="68" y="0"/>
                </a:cubicBezTo>
                <a:cubicBezTo>
                  <a:pt x="63" y="4"/>
                  <a:pt x="60" y="10"/>
                  <a:pt x="58" y="15"/>
                </a:cubicBezTo>
                <a:cubicBezTo>
                  <a:pt x="55" y="24"/>
                  <a:pt x="36" y="36"/>
                  <a:pt x="35" y="47"/>
                </a:cubicBezTo>
                <a:cubicBezTo>
                  <a:pt x="35" y="59"/>
                  <a:pt x="17" y="77"/>
                  <a:pt x="5" y="101"/>
                </a:cubicBezTo>
                <a:cubicBezTo>
                  <a:pt x="2" y="108"/>
                  <a:pt x="0" y="113"/>
                  <a:pt x="0" y="118"/>
                </a:cubicBezTo>
                <a:cubicBezTo>
                  <a:pt x="68" y="118"/>
                  <a:pt x="68" y="118"/>
                  <a:pt x="68" y="118"/>
                </a:cubicBezTo>
                <a:cubicBezTo>
                  <a:pt x="68" y="118"/>
                  <a:pt x="68" y="94"/>
                  <a:pt x="68" y="90"/>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4" name="Freeform 33"/>
          <p:cNvSpPr>
            <a:spLocks/>
          </p:cNvSpPr>
          <p:nvPr/>
        </p:nvSpPr>
        <p:spPr bwMode="auto">
          <a:xfrm>
            <a:off x="8724152" y="2891848"/>
            <a:ext cx="1577976" cy="1736726"/>
          </a:xfrm>
          <a:custGeom>
            <a:avLst/>
            <a:gdLst>
              <a:gd name="T0" fmla="*/ 16 w 210"/>
              <a:gd name="T1" fmla="*/ 199 h 231"/>
              <a:gd name="T2" fmla="*/ 32 w 210"/>
              <a:gd name="T3" fmla="*/ 199 h 231"/>
              <a:gd name="T4" fmla="*/ 46 w 210"/>
              <a:gd name="T5" fmla="*/ 198 h 231"/>
              <a:gd name="T6" fmla="*/ 55 w 210"/>
              <a:gd name="T7" fmla="*/ 207 h 231"/>
              <a:gd name="T8" fmla="*/ 61 w 210"/>
              <a:gd name="T9" fmla="*/ 207 h 231"/>
              <a:gd name="T10" fmla="*/ 74 w 210"/>
              <a:gd name="T11" fmla="*/ 223 h 231"/>
              <a:gd name="T12" fmla="*/ 82 w 210"/>
              <a:gd name="T13" fmla="*/ 231 h 231"/>
              <a:gd name="T14" fmla="*/ 91 w 210"/>
              <a:gd name="T15" fmla="*/ 225 h 231"/>
              <a:gd name="T16" fmla="*/ 101 w 210"/>
              <a:gd name="T17" fmla="*/ 221 h 231"/>
              <a:gd name="T18" fmla="*/ 110 w 210"/>
              <a:gd name="T19" fmla="*/ 220 h 231"/>
              <a:gd name="T20" fmla="*/ 122 w 210"/>
              <a:gd name="T21" fmla="*/ 220 h 231"/>
              <a:gd name="T22" fmla="*/ 133 w 210"/>
              <a:gd name="T23" fmla="*/ 217 h 231"/>
              <a:gd name="T24" fmla="*/ 201 w 210"/>
              <a:gd name="T25" fmla="*/ 217 h 231"/>
              <a:gd name="T26" fmla="*/ 203 w 210"/>
              <a:gd name="T27" fmla="*/ 202 h 231"/>
              <a:gd name="T28" fmla="*/ 197 w 210"/>
              <a:gd name="T29" fmla="*/ 196 h 231"/>
              <a:gd name="T30" fmla="*/ 181 w 210"/>
              <a:gd name="T31" fmla="*/ 43 h 231"/>
              <a:gd name="T32" fmla="*/ 210 w 210"/>
              <a:gd name="T33" fmla="*/ 43 h 231"/>
              <a:gd name="T34" fmla="*/ 149 w 210"/>
              <a:gd name="T35" fmla="*/ 3 h 231"/>
              <a:gd name="T36" fmla="*/ 146 w 210"/>
              <a:gd name="T37" fmla="*/ 0 h 231"/>
              <a:gd name="T38" fmla="*/ 145 w 210"/>
              <a:gd name="T39" fmla="*/ 25 h 231"/>
              <a:gd name="T40" fmla="*/ 87 w 210"/>
              <a:gd name="T41" fmla="*/ 25 h 231"/>
              <a:gd name="T42" fmla="*/ 87 w 210"/>
              <a:gd name="T43" fmla="*/ 71 h 231"/>
              <a:gd name="T44" fmla="*/ 69 w 210"/>
              <a:gd name="T45" fmla="*/ 84 h 231"/>
              <a:gd name="T46" fmla="*/ 69 w 210"/>
              <a:gd name="T47" fmla="*/ 112 h 231"/>
              <a:gd name="T48" fmla="*/ 1 w 210"/>
              <a:gd name="T49" fmla="*/ 112 h 231"/>
              <a:gd name="T50" fmla="*/ 10 w 210"/>
              <a:gd name="T51" fmla="*/ 131 h 231"/>
              <a:gd name="T52" fmla="*/ 14 w 210"/>
              <a:gd name="T53" fmla="*/ 159 h 231"/>
              <a:gd name="T54" fmla="*/ 9 w 210"/>
              <a:gd name="T55" fmla="*/ 193 h 231"/>
              <a:gd name="T56" fmla="*/ 6 w 210"/>
              <a:gd name="T57" fmla="*/ 208 h 231"/>
              <a:gd name="T58" fmla="*/ 7 w 210"/>
              <a:gd name="T59" fmla="*/ 208 h 231"/>
              <a:gd name="T60" fmla="*/ 16 w 210"/>
              <a:gd name="T61" fmla="*/ 19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0" h="231">
                <a:moveTo>
                  <a:pt x="16" y="199"/>
                </a:moveTo>
                <a:cubicBezTo>
                  <a:pt x="22" y="201"/>
                  <a:pt x="32" y="199"/>
                  <a:pt x="32" y="199"/>
                </a:cubicBezTo>
                <a:cubicBezTo>
                  <a:pt x="32" y="199"/>
                  <a:pt x="41" y="196"/>
                  <a:pt x="46" y="198"/>
                </a:cubicBezTo>
                <a:cubicBezTo>
                  <a:pt x="50" y="201"/>
                  <a:pt x="55" y="207"/>
                  <a:pt x="55" y="207"/>
                </a:cubicBezTo>
                <a:cubicBezTo>
                  <a:pt x="61" y="207"/>
                  <a:pt x="61" y="207"/>
                  <a:pt x="61" y="207"/>
                </a:cubicBezTo>
                <a:cubicBezTo>
                  <a:pt x="61" y="207"/>
                  <a:pt x="66" y="220"/>
                  <a:pt x="74" y="223"/>
                </a:cubicBezTo>
                <a:cubicBezTo>
                  <a:pt x="78" y="224"/>
                  <a:pt x="80" y="228"/>
                  <a:pt x="82" y="231"/>
                </a:cubicBezTo>
                <a:cubicBezTo>
                  <a:pt x="87" y="231"/>
                  <a:pt x="91" y="229"/>
                  <a:pt x="91" y="225"/>
                </a:cubicBezTo>
                <a:cubicBezTo>
                  <a:pt x="91" y="220"/>
                  <a:pt x="93" y="214"/>
                  <a:pt x="101" y="221"/>
                </a:cubicBezTo>
                <a:cubicBezTo>
                  <a:pt x="109" y="228"/>
                  <a:pt x="109" y="222"/>
                  <a:pt x="110" y="220"/>
                </a:cubicBezTo>
                <a:cubicBezTo>
                  <a:pt x="112" y="217"/>
                  <a:pt x="117" y="220"/>
                  <a:pt x="122" y="220"/>
                </a:cubicBezTo>
                <a:cubicBezTo>
                  <a:pt x="127" y="220"/>
                  <a:pt x="133" y="217"/>
                  <a:pt x="133" y="217"/>
                </a:cubicBezTo>
                <a:cubicBezTo>
                  <a:pt x="133" y="217"/>
                  <a:pt x="197" y="218"/>
                  <a:pt x="201" y="217"/>
                </a:cubicBezTo>
                <a:cubicBezTo>
                  <a:pt x="204" y="215"/>
                  <a:pt x="203" y="202"/>
                  <a:pt x="203" y="202"/>
                </a:cubicBezTo>
                <a:cubicBezTo>
                  <a:pt x="197" y="196"/>
                  <a:pt x="197" y="196"/>
                  <a:pt x="197" y="196"/>
                </a:cubicBezTo>
                <a:cubicBezTo>
                  <a:pt x="181" y="43"/>
                  <a:pt x="181" y="43"/>
                  <a:pt x="181" y="43"/>
                </a:cubicBezTo>
                <a:cubicBezTo>
                  <a:pt x="210" y="43"/>
                  <a:pt x="210" y="43"/>
                  <a:pt x="210" y="43"/>
                </a:cubicBezTo>
                <a:cubicBezTo>
                  <a:pt x="179" y="23"/>
                  <a:pt x="152" y="5"/>
                  <a:pt x="149" y="3"/>
                </a:cubicBezTo>
                <a:cubicBezTo>
                  <a:pt x="147" y="2"/>
                  <a:pt x="146" y="1"/>
                  <a:pt x="146" y="0"/>
                </a:cubicBezTo>
                <a:cubicBezTo>
                  <a:pt x="146" y="12"/>
                  <a:pt x="146" y="25"/>
                  <a:pt x="145" y="25"/>
                </a:cubicBezTo>
                <a:cubicBezTo>
                  <a:pt x="144" y="26"/>
                  <a:pt x="87" y="25"/>
                  <a:pt x="87" y="25"/>
                </a:cubicBezTo>
                <a:cubicBezTo>
                  <a:pt x="87" y="25"/>
                  <a:pt x="87" y="67"/>
                  <a:pt x="87" y="71"/>
                </a:cubicBezTo>
                <a:cubicBezTo>
                  <a:pt x="87" y="75"/>
                  <a:pt x="69" y="80"/>
                  <a:pt x="69" y="84"/>
                </a:cubicBezTo>
                <a:cubicBezTo>
                  <a:pt x="69" y="88"/>
                  <a:pt x="69" y="112"/>
                  <a:pt x="69" y="112"/>
                </a:cubicBezTo>
                <a:cubicBezTo>
                  <a:pt x="1" y="112"/>
                  <a:pt x="1" y="112"/>
                  <a:pt x="1" y="112"/>
                </a:cubicBezTo>
                <a:cubicBezTo>
                  <a:pt x="0" y="123"/>
                  <a:pt x="7" y="127"/>
                  <a:pt x="10" y="131"/>
                </a:cubicBezTo>
                <a:cubicBezTo>
                  <a:pt x="16" y="137"/>
                  <a:pt x="6" y="148"/>
                  <a:pt x="14" y="159"/>
                </a:cubicBezTo>
                <a:cubicBezTo>
                  <a:pt x="22" y="170"/>
                  <a:pt x="12" y="187"/>
                  <a:pt x="9" y="193"/>
                </a:cubicBezTo>
                <a:cubicBezTo>
                  <a:pt x="7" y="196"/>
                  <a:pt x="6" y="202"/>
                  <a:pt x="6" y="208"/>
                </a:cubicBezTo>
                <a:cubicBezTo>
                  <a:pt x="6" y="208"/>
                  <a:pt x="6" y="208"/>
                  <a:pt x="7" y="208"/>
                </a:cubicBezTo>
                <a:cubicBezTo>
                  <a:pt x="11" y="207"/>
                  <a:pt x="10" y="198"/>
                  <a:pt x="16" y="199"/>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5" name="Freeform 34"/>
          <p:cNvSpPr>
            <a:spLocks/>
          </p:cNvSpPr>
          <p:nvPr/>
        </p:nvSpPr>
        <p:spPr bwMode="auto">
          <a:xfrm>
            <a:off x="9340107" y="3215685"/>
            <a:ext cx="2174878" cy="2035176"/>
          </a:xfrm>
          <a:custGeom>
            <a:avLst/>
            <a:gdLst>
              <a:gd name="T0" fmla="*/ 274 w 289"/>
              <a:gd name="T1" fmla="*/ 113 h 271"/>
              <a:gd name="T2" fmla="*/ 266 w 289"/>
              <a:gd name="T3" fmla="*/ 94 h 271"/>
              <a:gd name="T4" fmla="*/ 246 w 289"/>
              <a:gd name="T5" fmla="*/ 88 h 271"/>
              <a:gd name="T6" fmla="*/ 235 w 289"/>
              <a:gd name="T7" fmla="*/ 72 h 271"/>
              <a:gd name="T8" fmla="*/ 128 w 289"/>
              <a:gd name="T9" fmla="*/ 0 h 271"/>
              <a:gd name="T10" fmla="*/ 99 w 289"/>
              <a:gd name="T11" fmla="*/ 0 h 271"/>
              <a:gd name="T12" fmla="*/ 115 w 289"/>
              <a:gd name="T13" fmla="*/ 153 h 271"/>
              <a:gd name="T14" fmla="*/ 121 w 289"/>
              <a:gd name="T15" fmla="*/ 159 h 271"/>
              <a:gd name="T16" fmla="*/ 119 w 289"/>
              <a:gd name="T17" fmla="*/ 174 h 271"/>
              <a:gd name="T18" fmla="*/ 51 w 289"/>
              <a:gd name="T19" fmla="*/ 174 h 271"/>
              <a:gd name="T20" fmla="*/ 40 w 289"/>
              <a:gd name="T21" fmla="*/ 177 h 271"/>
              <a:gd name="T22" fmla="*/ 28 w 289"/>
              <a:gd name="T23" fmla="*/ 177 h 271"/>
              <a:gd name="T24" fmla="*/ 19 w 289"/>
              <a:gd name="T25" fmla="*/ 178 h 271"/>
              <a:gd name="T26" fmla="*/ 9 w 289"/>
              <a:gd name="T27" fmla="*/ 182 h 271"/>
              <a:gd name="T28" fmla="*/ 0 w 289"/>
              <a:gd name="T29" fmla="*/ 188 h 271"/>
              <a:gd name="T30" fmla="*/ 1 w 289"/>
              <a:gd name="T31" fmla="*/ 192 h 271"/>
              <a:gd name="T32" fmla="*/ 5 w 289"/>
              <a:gd name="T33" fmla="*/ 196 h 271"/>
              <a:gd name="T34" fmla="*/ 7 w 289"/>
              <a:gd name="T35" fmla="*/ 207 h 271"/>
              <a:gd name="T36" fmla="*/ 16 w 289"/>
              <a:gd name="T37" fmla="*/ 218 h 271"/>
              <a:gd name="T38" fmla="*/ 16 w 289"/>
              <a:gd name="T39" fmla="*/ 232 h 271"/>
              <a:gd name="T40" fmla="*/ 21 w 289"/>
              <a:gd name="T41" fmla="*/ 237 h 271"/>
              <a:gd name="T42" fmla="*/ 31 w 289"/>
              <a:gd name="T43" fmla="*/ 235 h 271"/>
              <a:gd name="T44" fmla="*/ 43 w 289"/>
              <a:gd name="T45" fmla="*/ 236 h 271"/>
              <a:gd name="T46" fmla="*/ 55 w 289"/>
              <a:gd name="T47" fmla="*/ 228 h 271"/>
              <a:gd name="T48" fmla="*/ 62 w 289"/>
              <a:gd name="T49" fmla="*/ 240 h 271"/>
              <a:gd name="T50" fmla="*/ 68 w 289"/>
              <a:gd name="T51" fmla="*/ 249 h 271"/>
              <a:gd name="T52" fmla="*/ 68 w 289"/>
              <a:gd name="T53" fmla="*/ 255 h 271"/>
              <a:gd name="T54" fmla="*/ 72 w 289"/>
              <a:gd name="T55" fmla="*/ 265 h 271"/>
              <a:gd name="T56" fmla="*/ 80 w 289"/>
              <a:gd name="T57" fmla="*/ 266 h 271"/>
              <a:gd name="T58" fmla="*/ 89 w 289"/>
              <a:gd name="T59" fmla="*/ 268 h 271"/>
              <a:gd name="T60" fmla="*/ 99 w 289"/>
              <a:gd name="T61" fmla="*/ 264 h 271"/>
              <a:gd name="T62" fmla="*/ 107 w 289"/>
              <a:gd name="T63" fmla="*/ 263 h 271"/>
              <a:gd name="T64" fmla="*/ 114 w 289"/>
              <a:gd name="T65" fmla="*/ 265 h 271"/>
              <a:gd name="T66" fmla="*/ 119 w 289"/>
              <a:gd name="T67" fmla="*/ 264 h 271"/>
              <a:gd name="T68" fmla="*/ 123 w 289"/>
              <a:gd name="T69" fmla="*/ 250 h 271"/>
              <a:gd name="T70" fmla="*/ 122 w 289"/>
              <a:gd name="T71" fmla="*/ 239 h 271"/>
              <a:gd name="T72" fmla="*/ 136 w 289"/>
              <a:gd name="T73" fmla="*/ 233 h 271"/>
              <a:gd name="T74" fmla="*/ 142 w 289"/>
              <a:gd name="T75" fmla="*/ 222 h 271"/>
              <a:gd name="T76" fmla="*/ 147 w 289"/>
              <a:gd name="T77" fmla="*/ 209 h 271"/>
              <a:gd name="T78" fmla="*/ 158 w 289"/>
              <a:gd name="T79" fmla="*/ 210 h 271"/>
              <a:gd name="T80" fmla="*/ 166 w 289"/>
              <a:gd name="T81" fmla="*/ 202 h 271"/>
              <a:gd name="T82" fmla="*/ 174 w 289"/>
              <a:gd name="T83" fmla="*/ 197 h 271"/>
              <a:gd name="T84" fmla="*/ 181 w 289"/>
              <a:gd name="T85" fmla="*/ 194 h 271"/>
              <a:gd name="T86" fmla="*/ 196 w 289"/>
              <a:gd name="T87" fmla="*/ 188 h 271"/>
              <a:gd name="T88" fmla="*/ 208 w 289"/>
              <a:gd name="T89" fmla="*/ 182 h 271"/>
              <a:gd name="T90" fmla="*/ 230 w 289"/>
              <a:gd name="T91" fmla="*/ 183 h 271"/>
              <a:gd name="T92" fmla="*/ 244 w 289"/>
              <a:gd name="T93" fmla="*/ 178 h 271"/>
              <a:gd name="T94" fmla="*/ 271 w 289"/>
              <a:gd name="T95" fmla="*/ 176 h 271"/>
              <a:gd name="T96" fmla="*/ 282 w 289"/>
              <a:gd name="T97" fmla="*/ 168 h 271"/>
              <a:gd name="T98" fmla="*/ 288 w 289"/>
              <a:gd name="T99" fmla="*/ 155 h 271"/>
              <a:gd name="T100" fmla="*/ 289 w 289"/>
              <a:gd name="T101" fmla="*/ 109 h 271"/>
              <a:gd name="T102" fmla="*/ 274 w 289"/>
              <a:gd name="T103" fmla="*/ 11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 h="271">
                <a:moveTo>
                  <a:pt x="274" y="113"/>
                </a:moveTo>
                <a:cubicBezTo>
                  <a:pt x="274" y="113"/>
                  <a:pt x="274" y="99"/>
                  <a:pt x="266" y="94"/>
                </a:cubicBezTo>
                <a:cubicBezTo>
                  <a:pt x="257" y="89"/>
                  <a:pt x="246" y="88"/>
                  <a:pt x="246" y="88"/>
                </a:cubicBezTo>
                <a:cubicBezTo>
                  <a:pt x="246" y="88"/>
                  <a:pt x="240" y="77"/>
                  <a:pt x="235" y="72"/>
                </a:cubicBezTo>
                <a:cubicBezTo>
                  <a:pt x="232" y="69"/>
                  <a:pt x="175" y="31"/>
                  <a:pt x="128" y="0"/>
                </a:cubicBezTo>
                <a:cubicBezTo>
                  <a:pt x="99" y="0"/>
                  <a:pt x="99" y="0"/>
                  <a:pt x="99" y="0"/>
                </a:cubicBezTo>
                <a:cubicBezTo>
                  <a:pt x="115" y="153"/>
                  <a:pt x="115" y="153"/>
                  <a:pt x="115" y="153"/>
                </a:cubicBezTo>
                <a:cubicBezTo>
                  <a:pt x="121" y="159"/>
                  <a:pt x="121" y="159"/>
                  <a:pt x="121" y="159"/>
                </a:cubicBezTo>
                <a:cubicBezTo>
                  <a:pt x="121" y="159"/>
                  <a:pt x="122" y="172"/>
                  <a:pt x="119" y="174"/>
                </a:cubicBezTo>
                <a:cubicBezTo>
                  <a:pt x="115" y="175"/>
                  <a:pt x="51" y="174"/>
                  <a:pt x="51" y="174"/>
                </a:cubicBezTo>
                <a:cubicBezTo>
                  <a:pt x="51" y="174"/>
                  <a:pt x="45" y="177"/>
                  <a:pt x="40" y="177"/>
                </a:cubicBezTo>
                <a:cubicBezTo>
                  <a:pt x="35" y="177"/>
                  <a:pt x="30" y="174"/>
                  <a:pt x="28" y="177"/>
                </a:cubicBezTo>
                <a:cubicBezTo>
                  <a:pt x="27" y="179"/>
                  <a:pt x="27" y="185"/>
                  <a:pt x="19" y="178"/>
                </a:cubicBezTo>
                <a:cubicBezTo>
                  <a:pt x="11" y="171"/>
                  <a:pt x="9" y="177"/>
                  <a:pt x="9" y="182"/>
                </a:cubicBezTo>
                <a:cubicBezTo>
                  <a:pt x="9" y="186"/>
                  <a:pt x="5" y="188"/>
                  <a:pt x="0" y="188"/>
                </a:cubicBezTo>
                <a:cubicBezTo>
                  <a:pt x="1" y="190"/>
                  <a:pt x="1" y="192"/>
                  <a:pt x="1" y="192"/>
                </a:cubicBezTo>
                <a:cubicBezTo>
                  <a:pt x="5" y="196"/>
                  <a:pt x="5" y="196"/>
                  <a:pt x="5" y="196"/>
                </a:cubicBezTo>
                <a:cubicBezTo>
                  <a:pt x="5" y="196"/>
                  <a:pt x="4" y="204"/>
                  <a:pt x="7" y="207"/>
                </a:cubicBezTo>
                <a:cubicBezTo>
                  <a:pt x="10" y="210"/>
                  <a:pt x="16" y="216"/>
                  <a:pt x="16" y="218"/>
                </a:cubicBezTo>
                <a:cubicBezTo>
                  <a:pt x="17" y="221"/>
                  <a:pt x="16" y="232"/>
                  <a:pt x="16" y="232"/>
                </a:cubicBezTo>
                <a:cubicBezTo>
                  <a:pt x="16" y="232"/>
                  <a:pt x="18" y="241"/>
                  <a:pt x="21" y="237"/>
                </a:cubicBezTo>
                <a:cubicBezTo>
                  <a:pt x="24" y="233"/>
                  <a:pt x="29" y="240"/>
                  <a:pt x="31" y="235"/>
                </a:cubicBezTo>
                <a:cubicBezTo>
                  <a:pt x="33" y="230"/>
                  <a:pt x="40" y="236"/>
                  <a:pt x="43" y="236"/>
                </a:cubicBezTo>
                <a:cubicBezTo>
                  <a:pt x="46" y="236"/>
                  <a:pt x="53" y="227"/>
                  <a:pt x="55" y="228"/>
                </a:cubicBezTo>
                <a:cubicBezTo>
                  <a:pt x="57" y="228"/>
                  <a:pt x="62" y="237"/>
                  <a:pt x="62" y="240"/>
                </a:cubicBezTo>
                <a:cubicBezTo>
                  <a:pt x="62" y="244"/>
                  <a:pt x="71" y="248"/>
                  <a:pt x="68" y="249"/>
                </a:cubicBezTo>
                <a:cubicBezTo>
                  <a:pt x="65" y="250"/>
                  <a:pt x="64" y="255"/>
                  <a:pt x="68" y="255"/>
                </a:cubicBezTo>
                <a:cubicBezTo>
                  <a:pt x="72" y="255"/>
                  <a:pt x="70" y="261"/>
                  <a:pt x="72" y="265"/>
                </a:cubicBezTo>
                <a:cubicBezTo>
                  <a:pt x="74" y="268"/>
                  <a:pt x="78" y="270"/>
                  <a:pt x="80" y="266"/>
                </a:cubicBezTo>
                <a:cubicBezTo>
                  <a:pt x="82" y="261"/>
                  <a:pt x="87" y="265"/>
                  <a:pt x="89" y="268"/>
                </a:cubicBezTo>
                <a:cubicBezTo>
                  <a:pt x="91" y="271"/>
                  <a:pt x="98" y="268"/>
                  <a:pt x="99" y="264"/>
                </a:cubicBezTo>
                <a:cubicBezTo>
                  <a:pt x="100" y="259"/>
                  <a:pt x="108" y="258"/>
                  <a:pt x="107" y="263"/>
                </a:cubicBezTo>
                <a:cubicBezTo>
                  <a:pt x="107" y="267"/>
                  <a:pt x="108" y="268"/>
                  <a:pt x="114" y="265"/>
                </a:cubicBezTo>
                <a:cubicBezTo>
                  <a:pt x="115" y="263"/>
                  <a:pt x="117" y="263"/>
                  <a:pt x="119" y="264"/>
                </a:cubicBezTo>
                <a:cubicBezTo>
                  <a:pt x="120" y="258"/>
                  <a:pt x="122" y="252"/>
                  <a:pt x="123" y="250"/>
                </a:cubicBezTo>
                <a:cubicBezTo>
                  <a:pt x="125" y="247"/>
                  <a:pt x="120" y="240"/>
                  <a:pt x="122" y="239"/>
                </a:cubicBezTo>
                <a:cubicBezTo>
                  <a:pt x="125" y="238"/>
                  <a:pt x="134" y="240"/>
                  <a:pt x="136" y="233"/>
                </a:cubicBezTo>
                <a:cubicBezTo>
                  <a:pt x="139" y="226"/>
                  <a:pt x="142" y="222"/>
                  <a:pt x="142" y="222"/>
                </a:cubicBezTo>
                <a:cubicBezTo>
                  <a:pt x="142" y="222"/>
                  <a:pt x="143" y="207"/>
                  <a:pt x="147" y="209"/>
                </a:cubicBezTo>
                <a:cubicBezTo>
                  <a:pt x="152" y="212"/>
                  <a:pt x="158" y="216"/>
                  <a:pt x="158" y="210"/>
                </a:cubicBezTo>
                <a:cubicBezTo>
                  <a:pt x="159" y="204"/>
                  <a:pt x="164" y="207"/>
                  <a:pt x="166" y="202"/>
                </a:cubicBezTo>
                <a:cubicBezTo>
                  <a:pt x="167" y="196"/>
                  <a:pt x="170" y="196"/>
                  <a:pt x="174" y="197"/>
                </a:cubicBezTo>
                <a:cubicBezTo>
                  <a:pt x="178" y="198"/>
                  <a:pt x="181" y="197"/>
                  <a:pt x="181" y="194"/>
                </a:cubicBezTo>
                <a:cubicBezTo>
                  <a:pt x="181" y="191"/>
                  <a:pt x="189" y="192"/>
                  <a:pt x="196" y="188"/>
                </a:cubicBezTo>
                <a:cubicBezTo>
                  <a:pt x="202" y="183"/>
                  <a:pt x="206" y="180"/>
                  <a:pt x="208" y="182"/>
                </a:cubicBezTo>
                <a:cubicBezTo>
                  <a:pt x="211" y="185"/>
                  <a:pt x="228" y="184"/>
                  <a:pt x="230" y="183"/>
                </a:cubicBezTo>
                <a:cubicBezTo>
                  <a:pt x="233" y="182"/>
                  <a:pt x="238" y="177"/>
                  <a:pt x="244" y="178"/>
                </a:cubicBezTo>
                <a:cubicBezTo>
                  <a:pt x="250" y="180"/>
                  <a:pt x="265" y="176"/>
                  <a:pt x="271" y="176"/>
                </a:cubicBezTo>
                <a:cubicBezTo>
                  <a:pt x="278" y="176"/>
                  <a:pt x="280" y="170"/>
                  <a:pt x="282" y="168"/>
                </a:cubicBezTo>
                <a:cubicBezTo>
                  <a:pt x="284" y="166"/>
                  <a:pt x="286" y="157"/>
                  <a:pt x="288" y="155"/>
                </a:cubicBezTo>
                <a:cubicBezTo>
                  <a:pt x="289" y="154"/>
                  <a:pt x="289" y="122"/>
                  <a:pt x="289" y="109"/>
                </a:cubicBezTo>
                <a:cubicBezTo>
                  <a:pt x="283" y="111"/>
                  <a:pt x="274" y="113"/>
                  <a:pt x="274" y="113"/>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6" name="Freeform 35"/>
          <p:cNvSpPr>
            <a:spLocks/>
          </p:cNvSpPr>
          <p:nvPr/>
        </p:nvSpPr>
        <p:spPr bwMode="auto">
          <a:xfrm>
            <a:off x="10235452" y="4568248"/>
            <a:ext cx="1066800" cy="758826"/>
          </a:xfrm>
          <a:custGeom>
            <a:avLst/>
            <a:gdLst>
              <a:gd name="T0" fmla="*/ 141 w 142"/>
              <a:gd name="T1" fmla="*/ 57 h 101"/>
              <a:gd name="T2" fmla="*/ 134 w 142"/>
              <a:gd name="T3" fmla="*/ 54 h 101"/>
              <a:gd name="T4" fmla="*/ 133 w 142"/>
              <a:gd name="T5" fmla="*/ 44 h 101"/>
              <a:gd name="T6" fmla="*/ 124 w 142"/>
              <a:gd name="T7" fmla="*/ 45 h 101"/>
              <a:gd name="T8" fmla="*/ 117 w 142"/>
              <a:gd name="T9" fmla="*/ 39 h 101"/>
              <a:gd name="T10" fmla="*/ 114 w 142"/>
              <a:gd name="T11" fmla="*/ 32 h 101"/>
              <a:gd name="T12" fmla="*/ 106 w 142"/>
              <a:gd name="T13" fmla="*/ 23 h 101"/>
              <a:gd name="T14" fmla="*/ 100 w 142"/>
              <a:gd name="T15" fmla="*/ 13 h 101"/>
              <a:gd name="T16" fmla="*/ 100 w 142"/>
              <a:gd name="T17" fmla="*/ 4 h 101"/>
              <a:gd name="T18" fmla="*/ 89 w 142"/>
              <a:gd name="T19" fmla="*/ 2 h 101"/>
              <a:gd name="T20" fmla="*/ 77 w 142"/>
              <a:gd name="T21" fmla="*/ 8 h 101"/>
              <a:gd name="T22" fmla="*/ 62 w 142"/>
              <a:gd name="T23" fmla="*/ 14 h 101"/>
              <a:gd name="T24" fmla="*/ 55 w 142"/>
              <a:gd name="T25" fmla="*/ 17 h 101"/>
              <a:gd name="T26" fmla="*/ 47 w 142"/>
              <a:gd name="T27" fmla="*/ 22 h 101"/>
              <a:gd name="T28" fmla="*/ 39 w 142"/>
              <a:gd name="T29" fmla="*/ 30 h 101"/>
              <a:gd name="T30" fmla="*/ 28 w 142"/>
              <a:gd name="T31" fmla="*/ 29 h 101"/>
              <a:gd name="T32" fmla="*/ 23 w 142"/>
              <a:gd name="T33" fmla="*/ 42 h 101"/>
              <a:gd name="T34" fmla="*/ 17 w 142"/>
              <a:gd name="T35" fmla="*/ 53 h 101"/>
              <a:gd name="T36" fmla="*/ 3 w 142"/>
              <a:gd name="T37" fmla="*/ 59 h 101"/>
              <a:gd name="T38" fmla="*/ 4 w 142"/>
              <a:gd name="T39" fmla="*/ 70 h 101"/>
              <a:gd name="T40" fmla="*/ 0 w 142"/>
              <a:gd name="T41" fmla="*/ 84 h 101"/>
              <a:gd name="T42" fmla="*/ 8 w 142"/>
              <a:gd name="T43" fmla="*/ 89 h 101"/>
              <a:gd name="T44" fmla="*/ 23 w 142"/>
              <a:gd name="T45" fmla="*/ 96 h 101"/>
              <a:gd name="T46" fmla="*/ 44 w 142"/>
              <a:gd name="T47" fmla="*/ 94 h 101"/>
              <a:gd name="T48" fmla="*/ 49 w 142"/>
              <a:gd name="T49" fmla="*/ 92 h 101"/>
              <a:gd name="T50" fmla="*/ 46 w 142"/>
              <a:gd name="T51" fmla="*/ 75 h 101"/>
              <a:gd name="T52" fmla="*/ 90 w 142"/>
              <a:gd name="T53" fmla="*/ 76 h 101"/>
              <a:gd name="T54" fmla="*/ 97 w 142"/>
              <a:gd name="T55" fmla="*/ 71 h 101"/>
              <a:gd name="T56" fmla="*/ 112 w 142"/>
              <a:gd name="T57" fmla="*/ 73 h 101"/>
              <a:gd name="T58" fmla="*/ 122 w 142"/>
              <a:gd name="T59" fmla="*/ 67 h 101"/>
              <a:gd name="T60" fmla="*/ 137 w 142"/>
              <a:gd name="T61" fmla="*/ 64 h 101"/>
              <a:gd name="T62" fmla="*/ 141 w 142"/>
              <a:gd name="T63" fmla="*/ 57 h 101"/>
              <a:gd name="T64" fmla="*/ 141 w 142"/>
              <a:gd name="T65" fmla="*/ 5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101">
                <a:moveTo>
                  <a:pt x="141" y="57"/>
                </a:moveTo>
                <a:cubicBezTo>
                  <a:pt x="138" y="54"/>
                  <a:pt x="135" y="54"/>
                  <a:pt x="134" y="54"/>
                </a:cubicBezTo>
                <a:cubicBezTo>
                  <a:pt x="133" y="54"/>
                  <a:pt x="134" y="45"/>
                  <a:pt x="133" y="44"/>
                </a:cubicBezTo>
                <a:cubicBezTo>
                  <a:pt x="132" y="43"/>
                  <a:pt x="127" y="46"/>
                  <a:pt x="124" y="45"/>
                </a:cubicBezTo>
                <a:cubicBezTo>
                  <a:pt x="121" y="44"/>
                  <a:pt x="120" y="39"/>
                  <a:pt x="117" y="39"/>
                </a:cubicBezTo>
                <a:cubicBezTo>
                  <a:pt x="114" y="39"/>
                  <a:pt x="114" y="36"/>
                  <a:pt x="114" y="32"/>
                </a:cubicBezTo>
                <a:cubicBezTo>
                  <a:pt x="114" y="29"/>
                  <a:pt x="109" y="26"/>
                  <a:pt x="106" y="23"/>
                </a:cubicBezTo>
                <a:cubicBezTo>
                  <a:pt x="103" y="21"/>
                  <a:pt x="102" y="14"/>
                  <a:pt x="100" y="13"/>
                </a:cubicBezTo>
                <a:cubicBezTo>
                  <a:pt x="99" y="13"/>
                  <a:pt x="100" y="8"/>
                  <a:pt x="100" y="4"/>
                </a:cubicBezTo>
                <a:cubicBezTo>
                  <a:pt x="95" y="4"/>
                  <a:pt x="91" y="3"/>
                  <a:pt x="89" y="2"/>
                </a:cubicBezTo>
                <a:cubicBezTo>
                  <a:pt x="87" y="0"/>
                  <a:pt x="83" y="3"/>
                  <a:pt x="77" y="8"/>
                </a:cubicBezTo>
                <a:cubicBezTo>
                  <a:pt x="70" y="12"/>
                  <a:pt x="62" y="11"/>
                  <a:pt x="62" y="14"/>
                </a:cubicBezTo>
                <a:cubicBezTo>
                  <a:pt x="62" y="17"/>
                  <a:pt x="59" y="18"/>
                  <a:pt x="55" y="17"/>
                </a:cubicBezTo>
                <a:cubicBezTo>
                  <a:pt x="51" y="16"/>
                  <a:pt x="48" y="16"/>
                  <a:pt x="47" y="22"/>
                </a:cubicBezTo>
                <a:cubicBezTo>
                  <a:pt x="45" y="27"/>
                  <a:pt x="40" y="24"/>
                  <a:pt x="39" y="30"/>
                </a:cubicBezTo>
                <a:cubicBezTo>
                  <a:pt x="39" y="36"/>
                  <a:pt x="33" y="32"/>
                  <a:pt x="28" y="29"/>
                </a:cubicBezTo>
                <a:cubicBezTo>
                  <a:pt x="24" y="27"/>
                  <a:pt x="23" y="42"/>
                  <a:pt x="23" y="42"/>
                </a:cubicBezTo>
                <a:cubicBezTo>
                  <a:pt x="23" y="42"/>
                  <a:pt x="20" y="46"/>
                  <a:pt x="17" y="53"/>
                </a:cubicBezTo>
                <a:cubicBezTo>
                  <a:pt x="15" y="60"/>
                  <a:pt x="6" y="58"/>
                  <a:pt x="3" y="59"/>
                </a:cubicBezTo>
                <a:cubicBezTo>
                  <a:pt x="1" y="60"/>
                  <a:pt x="6" y="67"/>
                  <a:pt x="4" y="70"/>
                </a:cubicBezTo>
                <a:cubicBezTo>
                  <a:pt x="3" y="72"/>
                  <a:pt x="1" y="78"/>
                  <a:pt x="0" y="84"/>
                </a:cubicBezTo>
                <a:cubicBezTo>
                  <a:pt x="3" y="84"/>
                  <a:pt x="7" y="87"/>
                  <a:pt x="8" y="89"/>
                </a:cubicBezTo>
                <a:cubicBezTo>
                  <a:pt x="9" y="92"/>
                  <a:pt x="19" y="101"/>
                  <a:pt x="23" y="96"/>
                </a:cubicBezTo>
                <a:cubicBezTo>
                  <a:pt x="28" y="91"/>
                  <a:pt x="41" y="91"/>
                  <a:pt x="44" y="94"/>
                </a:cubicBezTo>
                <a:cubicBezTo>
                  <a:pt x="47" y="97"/>
                  <a:pt x="49" y="95"/>
                  <a:pt x="49" y="92"/>
                </a:cubicBezTo>
                <a:cubicBezTo>
                  <a:pt x="50" y="89"/>
                  <a:pt x="44" y="78"/>
                  <a:pt x="46" y="75"/>
                </a:cubicBezTo>
                <a:cubicBezTo>
                  <a:pt x="48" y="72"/>
                  <a:pt x="88" y="73"/>
                  <a:pt x="90" y="76"/>
                </a:cubicBezTo>
                <a:cubicBezTo>
                  <a:pt x="91" y="78"/>
                  <a:pt x="91" y="71"/>
                  <a:pt x="97" y="71"/>
                </a:cubicBezTo>
                <a:cubicBezTo>
                  <a:pt x="102" y="72"/>
                  <a:pt x="109" y="74"/>
                  <a:pt x="112" y="73"/>
                </a:cubicBezTo>
                <a:cubicBezTo>
                  <a:pt x="116" y="72"/>
                  <a:pt x="119" y="67"/>
                  <a:pt x="122" y="67"/>
                </a:cubicBezTo>
                <a:cubicBezTo>
                  <a:pt x="125" y="67"/>
                  <a:pt x="134" y="66"/>
                  <a:pt x="137" y="64"/>
                </a:cubicBezTo>
                <a:cubicBezTo>
                  <a:pt x="139" y="61"/>
                  <a:pt x="142" y="61"/>
                  <a:pt x="141" y="57"/>
                </a:cubicBezTo>
                <a:cubicBezTo>
                  <a:pt x="141" y="57"/>
                  <a:pt x="141" y="57"/>
                  <a:pt x="141" y="57"/>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7" name="Freeform 36"/>
          <p:cNvSpPr>
            <a:spLocks/>
          </p:cNvSpPr>
          <p:nvPr/>
        </p:nvSpPr>
        <p:spPr bwMode="auto">
          <a:xfrm>
            <a:off x="10981591" y="3425248"/>
            <a:ext cx="2028826" cy="1584326"/>
          </a:xfrm>
          <a:custGeom>
            <a:avLst/>
            <a:gdLst>
              <a:gd name="T0" fmla="*/ 257 w 270"/>
              <a:gd name="T1" fmla="*/ 31 h 211"/>
              <a:gd name="T2" fmla="*/ 256 w 270"/>
              <a:gd name="T3" fmla="*/ 9 h 211"/>
              <a:gd name="T4" fmla="*/ 243 w 270"/>
              <a:gd name="T5" fmla="*/ 16 h 211"/>
              <a:gd name="T6" fmla="*/ 232 w 270"/>
              <a:gd name="T7" fmla="*/ 5 h 211"/>
              <a:gd name="T8" fmla="*/ 206 w 270"/>
              <a:gd name="T9" fmla="*/ 0 h 211"/>
              <a:gd name="T10" fmla="*/ 132 w 270"/>
              <a:gd name="T11" fmla="*/ 47 h 211"/>
              <a:gd name="T12" fmla="*/ 100 w 270"/>
              <a:gd name="T13" fmla="*/ 72 h 211"/>
              <a:gd name="T14" fmla="*/ 73 w 270"/>
              <a:gd name="T15" fmla="*/ 81 h 211"/>
              <a:gd name="T16" fmla="*/ 71 w 270"/>
              <a:gd name="T17" fmla="*/ 81 h 211"/>
              <a:gd name="T18" fmla="*/ 70 w 270"/>
              <a:gd name="T19" fmla="*/ 127 h 211"/>
              <a:gd name="T20" fmla="*/ 64 w 270"/>
              <a:gd name="T21" fmla="*/ 140 h 211"/>
              <a:gd name="T22" fmla="*/ 53 w 270"/>
              <a:gd name="T23" fmla="*/ 148 h 211"/>
              <a:gd name="T24" fmla="*/ 26 w 270"/>
              <a:gd name="T25" fmla="*/ 150 h 211"/>
              <a:gd name="T26" fmla="*/ 12 w 270"/>
              <a:gd name="T27" fmla="*/ 155 h 211"/>
              <a:gd name="T28" fmla="*/ 1 w 270"/>
              <a:gd name="T29" fmla="*/ 156 h 211"/>
              <a:gd name="T30" fmla="*/ 1 w 270"/>
              <a:gd name="T31" fmla="*/ 165 h 211"/>
              <a:gd name="T32" fmla="*/ 7 w 270"/>
              <a:gd name="T33" fmla="*/ 175 h 211"/>
              <a:gd name="T34" fmla="*/ 15 w 270"/>
              <a:gd name="T35" fmla="*/ 184 h 211"/>
              <a:gd name="T36" fmla="*/ 18 w 270"/>
              <a:gd name="T37" fmla="*/ 191 h 211"/>
              <a:gd name="T38" fmla="*/ 25 w 270"/>
              <a:gd name="T39" fmla="*/ 197 h 211"/>
              <a:gd name="T40" fmla="*/ 34 w 270"/>
              <a:gd name="T41" fmla="*/ 196 h 211"/>
              <a:gd name="T42" fmla="*/ 35 w 270"/>
              <a:gd name="T43" fmla="*/ 206 h 211"/>
              <a:gd name="T44" fmla="*/ 42 w 270"/>
              <a:gd name="T45" fmla="*/ 209 h 211"/>
              <a:gd name="T46" fmla="*/ 48 w 270"/>
              <a:gd name="T47" fmla="*/ 201 h 211"/>
              <a:gd name="T48" fmla="*/ 54 w 270"/>
              <a:gd name="T49" fmla="*/ 209 h 211"/>
              <a:gd name="T50" fmla="*/ 61 w 270"/>
              <a:gd name="T51" fmla="*/ 206 h 211"/>
              <a:gd name="T52" fmla="*/ 69 w 270"/>
              <a:gd name="T53" fmla="*/ 194 h 211"/>
              <a:gd name="T54" fmla="*/ 73 w 270"/>
              <a:gd name="T55" fmla="*/ 180 h 211"/>
              <a:gd name="T56" fmla="*/ 89 w 270"/>
              <a:gd name="T57" fmla="*/ 180 h 211"/>
              <a:gd name="T58" fmla="*/ 99 w 270"/>
              <a:gd name="T59" fmla="*/ 176 h 211"/>
              <a:gd name="T60" fmla="*/ 113 w 270"/>
              <a:gd name="T61" fmla="*/ 180 h 211"/>
              <a:gd name="T62" fmla="*/ 123 w 270"/>
              <a:gd name="T63" fmla="*/ 189 h 211"/>
              <a:gd name="T64" fmla="*/ 137 w 270"/>
              <a:gd name="T65" fmla="*/ 185 h 211"/>
              <a:gd name="T66" fmla="*/ 150 w 270"/>
              <a:gd name="T67" fmla="*/ 193 h 211"/>
              <a:gd name="T68" fmla="*/ 167 w 270"/>
              <a:gd name="T69" fmla="*/ 193 h 211"/>
              <a:gd name="T70" fmla="*/ 180 w 270"/>
              <a:gd name="T71" fmla="*/ 184 h 211"/>
              <a:gd name="T72" fmla="*/ 202 w 270"/>
              <a:gd name="T73" fmla="*/ 185 h 211"/>
              <a:gd name="T74" fmla="*/ 216 w 270"/>
              <a:gd name="T75" fmla="*/ 188 h 211"/>
              <a:gd name="T76" fmla="*/ 229 w 270"/>
              <a:gd name="T77" fmla="*/ 177 h 211"/>
              <a:gd name="T78" fmla="*/ 231 w 270"/>
              <a:gd name="T79" fmla="*/ 177 h 211"/>
              <a:gd name="T80" fmla="*/ 231 w 270"/>
              <a:gd name="T81" fmla="*/ 172 h 211"/>
              <a:gd name="T82" fmla="*/ 235 w 270"/>
              <a:gd name="T83" fmla="*/ 157 h 211"/>
              <a:gd name="T84" fmla="*/ 262 w 270"/>
              <a:gd name="T85" fmla="*/ 122 h 211"/>
              <a:gd name="T86" fmla="*/ 264 w 270"/>
              <a:gd name="T87" fmla="*/ 79 h 211"/>
              <a:gd name="T88" fmla="*/ 267 w 270"/>
              <a:gd name="T89" fmla="*/ 60 h 211"/>
              <a:gd name="T90" fmla="*/ 264 w 270"/>
              <a:gd name="T91" fmla="*/ 47 h 211"/>
              <a:gd name="T92" fmla="*/ 257 w 270"/>
              <a:gd name="T93" fmla="*/ 3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0" h="211">
                <a:moveTo>
                  <a:pt x="257" y="31"/>
                </a:moveTo>
                <a:cubicBezTo>
                  <a:pt x="257" y="29"/>
                  <a:pt x="257" y="17"/>
                  <a:pt x="256" y="9"/>
                </a:cubicBezTo>
                <a:cubicBezTo>
                  <a:pt x="243" y="16"/>
                  <a:pt x="243" y="16"/>
                  <a:pt x="243" y="16"/>
                </a:cubicBezTo>
                <a:cubicBezTo>
                  <a:pt x="243" y="16"/>
                  <a:pt x="239" y="10"/>
                  <a:pt x="232" y="5"/>
                </a:cubicBezTo>
                <a:cubicBezTo>
                  <a:pt x="224" y="0"/>
                  <a:pt x="206" y="0"/>
                  <a:pt x="206" y="0"/>
                </a:cubicBezTo>
                <a:cubicBezTo>
                  <a:pt x="132" y="47"/>
                  <a:pt x="132" y="47"/>
                  <a:pt x="132" y="47"/>
                </a:cubicBezTo>
                <a:cubicBezTo>
                  <a:pt x="100" y="72"/>
                  <a:pt x="100" y="72"/>
                  <a:pt x="100" y="72"/>
                </a:cubicBezTo>
                <a:cubicBezTo>
                  <a:pt x="100" y="72"/>
                  <a:pt x="79" y="80"/>
                  <a:pt x="73" y="81"/>
                </a:cubicBezTo>
                <a:cubicBezTo>
                  <a:pt x="72" y="81"/>
                  <a:pt x="72" y="81"/>
                  <a:pt x="71" y="81"/>
                </a:cubicBezTo>
                <a:cubicBezTo>
                  <a:pt x="71" y="94"/>
                  <a:pt x="71" y="126"/>
                  <a:pt x="70" y="127"/>
                </a:cubicBezTo>
                <a:cubicBezTo>
                  <a:pt x="68" y="129"/>
                  <a:pt x="66" y="138"/>
                  <a:pt x="64" y="140"/>
                </a:cubicBezTo>
                <a:cubicBezTo>
                  <a:pt x="62" y="142"/>
                  <a:pt x="60" y="148"/>
                  <a:pt x="53" y="148"/>
                </a:cubicBezTo>
                <a:cubicBezTo>
                  <a:pt x="47" y="148"/>
                  <a:pt x="32" y="152"/>
                  <a:pt x="26" y="150"/>
                </a:cubicBezTo>
                <a:cubicBezTo>
                  <a:pt x="20" y="149"/>
                  <a:pt x="15" y="154"/>
                  <a:pt x="12" y="155"/>
                </a:cubicBezTo>
                <a:cubicBezTo>
                  <a:pt x="11" y="156"/>
                  <a:pt x="6" y="156"/>
                  <a:pt x="1" y="156"/>
                </a:cubicBezTo>
                <a:cubicBezTo>
                  <a:pt x="1" y="160"/>
                  <a:pt x="0" y="165"/>
                  <a:pt x="1" y="165"/>
                </a:cubicBezTo>
                <a:cubicBezTo>
                  <a:pt x="3" y="166"/>
                  <a:pt x="4" y="173"/>
                  <a:pt x="7" y="175"/>
                </a:cubicBezTo>
                <a:cubicBezTo>
                  <a:pt x="10" y="178"/>
                  <a:pt x="15" y="181"/>
                  <a:pt x="15" y="184"/>
                </a:cubicBezTo>
                <a:cubicBezTo>
                  <a:pt x="15" y="188"/>
                  <a:pt x="15" y="191"/>
                  <a:pt x="18" y="191"/>
                </a:cubicBezTo>
                <a:cubicBezTo>
                  <a:pt x="21" y="191"/>
                  <a:pt x="22" y="196"/>
                  <a:pt x="25" y="197"/>
                </a:cubicBezTo>
                <a:cubicBezTo>
                  <a:pt x="28" y="198"/>
                  <a:pt x="33" y="195"/>
                  <a:pt x="34" y="196"/>
                </a:cubicBezTo>
                <a:cubicBezTo>
                  <a:pt x="35" y="197"/>
                  <a:pt x="34" y="206"/>
                  <a:pt x="35" y="206"/>
                </a:cubicBezTo>
                <a:cubicBezTo>
                  <a:pt x="36" y="206"/>
                  <a:pt x="39" y="206"/>
                  <a:pt x="42" y="209"/>
                </a:cubicBezTo>
                <a:cubicBezTo>
                  <a:pt x="41" y="205"/>
                  <a:pt x="43" y="199"/>
                  <a:pt x="48" y="201"/>
                </a:cubicBezTo>
                <a:cubicBezTo>
                  <a:pt x="53" y="202"/>
                  <a:pt x="49" y="207"/>
                  <a:pt x="54" y="209"/>
                </a:cubicBezTo>
                <a:cubicBezTo>
                  <a:pt x="59" y="211"/>
                  <a:pt x="61" y="209"/>
                  <a:pt x="61" y="206"/>
                </a:cubicBezTo>
                <a:cubicBezTo>
                  <a:pt x="61" y="202"/>
                  <a:pt x="67" y="195"/>
                  <a:pt x="69" y="194"/>
                </a:cubicBezTo>
                <a:cubicBezTo>
                  <a:pt x="70" y="192"/>
                  <a:pt x="70" y="182"/>
                  <a:pt x="73" y="180"/>
                </a:cubicBezTo>
                <a:cubicBezTo>
                  <a:pt x="76" y="177"/>
                  <a:pt x="85" y="179"/>
                  <a:pt x="89" y="180"/>
                </a:cubicBezTo>
                <a:cubicBezTo>
                  <a:pt x="92" y="180"/>
                  <a:pt x="95" y="173"/>
                  <a:pt x="99" y="176"/>
                </a:cubicBezTo>
                <a:cubicBezTo>
                  <a:pt x="103" y="180"/>
                  <a:pt x="110" y="177"/>
                  <a:pt x="113" y="180"/>
                </a:cubicBezTo>
                <a:cubicBezTo>
                  <a:pt x="116" y="184"/>
                  <a:pt x="117" y="193"/>
                  <a:pt x="123" y="189"/>
                </a:cubicBezTo>
                <a:cubicBezTo>
                  <a:pt x="128" y="186"/>
                  <a:pt x="134" y="185"/>
                  <a:pt x="137" y="185"/>
                </a:cubicBezTo>
                <a:cubicBezTo>
                  <a:pt x="140" y="185"/>
                  <a:pt x="147" y="191"/>
                  <a:pt x="150" y="193"/>
                </a:cubicBezTo>
                <a:cubicBezTo>
                  <a:pt x="153" y="194"/>
                  <a:pt x="164" y="195"/>
                  <a:pt x="167" y="193"/>
                </a:cubicBezTo>
                <a:cubicBezTo>
                  <a:pt x="171" y="190"/>
                  <a:pt x="175" y="184"/>
                  <a:pt x="180" y="184"/>
                </a:cubicBezTo>
                <a:cubicBezTo>
                  <a:pt x="185" y="185"/>
                  <a:pt x="199" y="183"/>
                  <a:pt x="202" y="185"/>
                </a:cubicBezTo>
                <a:cubicBezTo>
                  <a:pt x="205" y="186"/>
                  <a:pt x="212" y="190"/>
                  <a:pt x="216" y="188"/>
                </a:cubicBezTo>
                <a:cubicBezTo>
                  <a:pt x="221" y="187"/>
                  <a:pt x="225" y="178"/>
                  <a:pt x="229" y="177"/>
                </a:cubicBezTo>
                <a:cubicBezTo>
                  <a:pt x="230" y="177"/>
                  <a:pt x="230" y="177"/>
                  <a:pt x="231" y="177"/>
                </a:cubicBezTo>
                <a:cubicBezTo>
                  <a:pt x="231" y="175"/>
                  <a:pt x="231" y="173"/>
                  <a:pt x="231" y="172"/>
                </a:cubicBezTo>
                <a:cubicBezTo>
                  <a:pt x="231" y="162"/>
                  <a:pt x="233" y="166"/>
                  <a:pt x="235" y="157"/>
                </a:cubicBezTo>
                <a:cubicBezTo>
                  <a:pt x="236" y="147"/>
                  <a:pt x="260" y="123"/>
                  <a:pt x="262" y="122"/>
                </a:cubicBezTo>
                <a:cubicBezTo>
                  <a:pt x="264" y="120"/>
                  <a:pt x="264" y="84"/>
                  <a:pt x="264" y="79"/>
                </a:cubicBezTo>
                <a:cubicBezTo>
                  <a:pt x="264" y="74"/>
                  <a:pt x="265" y="68"/>
                  <a:pt x="267" y="60"/>
                </a:cubicBezTo>
                <a:cubicBezTo>
                  <a:pt x="270" y="53"/>
                  <a:pt x="264" y="54"/>
                  <a:pt x="264" y="47"/>
                </a:cubicBezTo>
                <a:cubicBezTo>
                  <a:pt x="265" y="40"/>
                  <a:pt x="257" y="35"/>
                  <a:pt x="257" y="31"/>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8" name="Freeform 37"/>
          <p:cNvSpPr>
            <a:spLocks/>
          </p:cNvSpPr>
          <p:nvPr/>
        </p:nvSpPr>
        <p:spPr bwMode="auto">
          <a:xfrm>
            <a:off x="12718305" y="3425238"/>
            <a:ext cx="1308102" cy="2171702"/>
          </a:xfrm>
          <a:custGeom>
            <a:avLst/>
            <a:gdLst>
              <a:gd name="T0" fmla="*/ 173 w 174"/>
              <a:gd name="T1" fmla="*/ 72 h 289"/>
              <a:gd name="T2" fmla="*/ 41 w 174"/>
              <a:gd name="T3" fmla="*/ 0 h 289"/>
              <a:gd name="T4" fmla="*/ 25 w 174"/>
              <a:gd name="T5" fmla="*/ 9 h 289"/>
              <a:gd name="T6" fmla="*/ 26 w 174"/>
              <a:gd name="T7" fmla="*/ 31 h 289"/>
              <a:gd name="T8" fmla="*/ 33 w 174"/>
              <a:gd name="T9" fmla="*/ 47 h 289"/>
              <a:gd name="T10" fmla="*/ 36 w 174"/>
              <a:gd name="T11" fmla="*/ 60 h 289"/>
              <a:gd name="T12" fmla="*/ 33 w 174"/>
              <a:gd name="T13" fmla="*/ 79 h 289"/>
              <a:gd name="T14" fmla="*/ 31 w 174"/>
              <a:gd name="T15" fmla="*/ 122 h 289"/>
              <a:gd name="T16" fmla="*/ 4 w 174"/>
              <a:gd name="T17" fmla="*/ 157 h 289"/>
              <a:gd name="T18" fmla="*/ 0 w 174"/>
              <a:gd name="T19" fmla="*/ 172 h 289"/>
              <a:gd name="T20" fmla="*/ 0 w 174"/>
              <a:gd name="T21" fmla="*/ 177 h 289"/>
              <a:gd name="T22" fmla="*/ 4 w 174"/>
              <a:gd name="T23" fmla="*/ 181 h 289"/>
              <a:gd name="T24" fmla="*/ 11 w 174"/>
              <a:gd name="T25" fmla="*/ 188 h 289"/>
              <a:gd name="T26" fmla="*/ 22 w 174"/>
              <a:gd name="T27" fmla="*/ 204 h 289"/>
              <a:gd name="T28" fmla="*/ 24 w 174"/>
              <a:gd name="T29" fmla="*/ 220 h 289"/>
              <a:gd name="T30" fmla="*/ 31 w 174"/>
              <a:gd name="T31" fmla="*/ 241 h 289"/>
              <a:gd name="T32" fmla="*/ 24 w 174"/>
              <a:gd name="T33" fmla="*/ 244 h 289"/>
              <a:gd name="T34" fmla="*/ 9 w 174"/>
              <a:gd name="T35" fmla="*/ 246 h 289"/>
              <a:gd name="T36" fmla="*/ 13 w 174"/>
              <a:gd name="T37" fmla="*/ 258 h 289"/>
              <a:gd name="T38" fmla="*/ 28 w 174"/>
              <a:gd name="T39" fmla="*/ 273 h 289"/>
              <a:gd name="T40" fmla="*/ 34 w 174"/>
              <a:gd name="T41" fmla="*/ 287 h 289"/>
              <a:gd name="T42" fmla="*/ 44 w 174"/>
              <a:gd name="T43" fmla="*/ 283 h 289"/>
              <a:gd name="T44" fmla="*/ 55 w 174"/>
              <a:gd name="T45" fmla="*/ 283 h 289"/>
              <a:gd name="T46" fmla="*/ 74 w 174"/>
              <a:gd name="T47" fmla="*/ 278 h 289"/>
              <a:gd name="T48" fmla="*/ 90 w 174"/>
              <a:gd name="T49" fmla="*/ 269 h 289"/>
              <a:gd name="T50" fmla="*/ 91 w 174"/>
              <a:gd name="T51" fmla="*/ 260 h 289"/>
              <a:gd name="T52" fmla="*/ 115 w 174"/>
              <a:gd name="T53" fmla="*/ 255 h 289"/>
              <a:gd name="T54" fmla="*/ 132 w 174"/>
              <a:gd name="T55" fmla="*/ 238 h 289"/>
              <a:gd name="T56" fmla="*/ 136 w 174"/>
              <a:gd name="T57" fmla="*/ 229 h 289"/>
              <a:gd name="T58" fmla="*/ 150 w 174"/>
              <a:gd name="T59" fmla="*/ 224 h 289"/>
              <a:gd name="T60" fmla="*/ 153 w 174"/>
              <a:gd name="T61" fmla="*/ 224 h 289"/>
              <a:gd name="T62" fmla="*/ 153 w 174"/>
              <a:gd name="T63" fmla="*/ 224 h 289"/>
              <a:gd name="T64" fmla="*/ 155 w 174"/>
              <a:gd name="T65" fmla="*/ 216 h 289"/>
              <a:gd name="T66" fmla="*/ 146 w 174"/>
              <a:gd name="T67" fmla="*/ 206 h 289"/>
              <a:gd name="T68" fmla="*/ 143 w 174"/>
              <a:gd name="T69" fmla="*/ 193 h 289"/>
              <a:gd name="T70" fmla="*/ 141 w 174"/>
              <a:gd name="T71" fmla="*/ 183 h 289"/>
              <a:gd name="T72" fmla="*/ 142 w 174"/>
              <a:gd name="T73" fmla="*/ 170 h 289"/>
              <a:gd name="T74" fmla="*/ 149 w 174"/>
              <a:gd name="T75" fmla="*/ 158 h 289"/>
              <a:gd name="T76" fmla="*/ 156 w 174"/>
              <a:gd name="T77" fmla="*/ 147 h 289"/>
              <a:gd name="T78" fmla="*/ 171 w 174"/>
              <a:gd name="T79" fmla="*/ 137 h 289"/>
              <a:gd name="T80" fmla="*/ 173 w 174"/>
              <a:gd name="T81" fmla="*/ 119 h 289"/>
              <a:gd name="T82" fmla="*/ 173 w 174"/>
              <a:gd name="T83" fmla="*/ 7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4" h="289">
                <a:moveTo>
                  <a:pt x="173" y="72"/>
                </a:moveTo>
                <a:cubicBezTo>
                  <a:pt x="41" y="0"/>
                  <a:pt x="41" y="0"/>
                  <a:pt x="41" y="0"/>
                </a:cubicBezTo>
                <a:cubicBezTo>
                  <a:pt x="25" y="9"/>
                  <a:pt x="25" y="9"/>
                  <a:pt x="25" y="9"/>
                </a:cubicBezTo>
                <a:cubicBezTo>
                  <a:pt x="26" y="17"/>
                  <a:pt x="26" y="29"/>
                  <a:pt x="26" y="31"/>
                </a:cubicBezTo>
                <a:cubicBezTo>
                  <a:pt x="26" y="35"/>
                  <a:pt x="34" y="40"/>
                  <a:pt x="33" y="47"/>
                </a:cubicBezTo>
                <a:cubicBezTo>
                  <a:pt x="33" y="54"/>
                  <a:pt x="39" y="53"/>
                  <a:pt x="36" y="60"/>
                </a:cubicBezTo>
                <a:cubicBezTo>
                  <a:pt x="34" y="68"/>
                  <a:pt x="33" y="74"/>
                  <a:pt x="33" y="79"/>
                </a:cubicBezTo>
                <a:cubicBezTo>
                  <a:pt x="33" y="84"/>
                  <a:pt x="33" y="120"/>
                  <a:pt x="31" y="122"/>
                </a:cubicBezTo>
                <a:cubicBezTo>
                  <a:pt x="29" y="123"/>
                  <a:pt x="5" y="147"/>
                  <a:pt x="4" y="157"/>
                </a:cubicBezTo>
                <a:cubicBezTo>
                  <a:pt x="2" y="166"/>
                  <a:pt x="0" y="162"/>
                  <a:pt x="0" y="172"/>
                </a:cubicBezTo>
                <a:cubicBezTo>
                  <a:pt x="0" y="173"/>
                  <a:pt x="0" y="175"/>
                  <a:pt x="0" y="177"/>
                </a:cubicBezTo>
                <a:cubicBezTo>
                  <a:pt x="1" y="178"/>
                  <a:pt x="2" y="179"/>
                  <a:pt x="4" y="181"/>
                </a:cubicBezTo>
                <a:cubicBezTo>
                  <a:pt x="6" y="183"/>
                  <a:pt x="6" y="188"/>
                  <a:pt x="11" y="188"/>
                </a:cubicBezTo>
                <a:cubicBezTo>
                  <a:pt x="17" y="188"/>
                  <a:pt x="23" y="200"/>
                  <a:pt x="22" y="204"/>
                </a:cubicBezTo>
                <a:cubicBezTo>
                  <a:pt x="22" y="209"/>
                  <a:pt x="25" y="211"/>
                  <a:pt x="24" y="220"/>
                </a:cubicBezTo>
                <a:cubicBezTo>
                  <a:pt x="24" y="228"/>
                  <a:pt x="29" y="240"/>
                  <a:pt x="31" y="241"/>
                </a:cubicBezTo>
                <a:cubicBezTo>
                  <a:pt x="34" y="243"/>
                  <a:pt x="30" y="244"/>
                  <a:pt x="24" y="244"/>
                </a:cubicBezTo>
                <a:cubicBezTo>
                  <a:pt x="18" y="243"/>
                  <a:pt x="9" y="243"/>
                  <a:pt x="9" y="246"/>
                </a:cubicBezTo>
                <a:cubicBezTo>
                  <a:pt x="9" y="248"/>
                  <a:pt x="7" y="252"/>
                  <a:pt x="13" y="258"/>
                </a:cubicBezTo>
                <a:cubicBezTo>
                  <a:pt x="20" y="264"/>
                  <a:pt x="26" y="266"/>
                  <a:pt x="28" y="273"/>
                </a:cubicBezTo>
                <a:cubicBezTo>
                  <a:pt x="30" y="280"/>
                  <a:pt x="32" y="286"/>
                  <a:pt x="34" y="287"/>
                </a:cubicBezTo>
                <a:cubicBezTo>
                  <a:pt x="36" y="289"/>
                  <a:pt x="41" y="288"/>
                  <a:pt x="44" y="283"/>
                </a:cubicBezTo>
                <a:cubicBezTo>
                  <a:pt x="48" y="278"/>
                  <a:pt x="52" y="288"/>
                  <a:pt x="55" y="283"/>
                </a:cubicBezTo>
                <a:cubicBezTo>
                  <a:pt x="59" y="279"/>
                  <a:pt x="71" y="279"/>
                  <a:pt x="74" y="278"/>
                </a:cubicBezTo>
                <a:cubicBezTo>
                  <a:pt x="77" y="276"/>
                  <a:pt x="87" y="272"/>
                  <a:pt x="90" y="269"/>
                </a:cubicBezTo>
                <a:cubicBezTo>
                  <a:pt x="93" y="267"/>
                  <a:pt x="86" y="263"/>
                  <a:pt x="91" y="260"/>
                </a:cubicBezTo>
                <a:cubicBezTo>
                  <a:pt x="95" y="258"/>
                  <a:pt x="110" y="262"/>
                  <a:pt x="115" y="255"/>
                </a:cubicBezTo>
                <a:cubicBezTo>
                  <a:pt x="121" y="248"/>
                  <a:pt x="130" y="240"/>
                  <a:pt x="132" y="238"/>
                </a:cubicBezTo>
                <a:cubicBezTo>
                  <a:pt x="135" y="235"/>
                  <a:pt x="132" y="233"/>
                  <a:pt x="136" y="229"/>
                </a:cubicBezTo>
                <a:cubicBezTo>
                  <a:pt x="139" y="226"/>
                  <a:pt x="147" y="222"/>
                  <a:pt x="150" y="224"/>
                </a:cubicBezTo>
                <a:cubicBezTo>
                  <a:pt x="151" y="224"/>
                  <a:pt x="152" y="224"/>
                  <a:pt x="153" y="224"/>
                </a:cubicBezTo>
                <a:cubicBezTo>
                  <a:pt x="153" y="224"/>
                  <a:pt x="153" y="224"/>
                  <a:pt x="153" y="224"/>
                </a:cubicBezTo>
                <a:cubicBezTo>
                  <a:pt x="155" y="216"/>
                  <a:pt x="155" y="216"/>
                  <a:pt x="155" y="216"/>
                </a:cubicBezTo>
                <a:cubicBezTo>
                  <a:pt x="155" y="216"/>
                  <a:pt x="146" y="212"/>
                  <a:pt x="146" y="206"/>
                </a:cubicBezTo>
                <a:cubicBezTo>
                  <a:pt x="146" y="199"/>
                  <a:pt x="148" y="193"/>
                  <a:pt x="143" y="193"/>
                </a:cubicBezTo>
                <a:cubicBezTo>
                  <a:pt x="138" y="193"/>
                  <a:pt x="137" y="187"/>
                  <a:pt x="141" y="183"/>
                </a:cubicBezTo>
                <a:cubicBezTo>
                  <a:pt x="145" y="179"/>
                  <a:pt x="134" y="170"/>
                  <a:pt x="142" y="170"/>
                </a:cubicBezTo>
                <a:cubicBezTo>
                  <a:pt x="149" y="170"/>
                  <a:pt x="144" y="159"/>
                  <a:pt x="149" y="158"/>
                </a:cubicBezTo>
                <a:cubicBezTo>
                  <a:pt x="155" y="156"/>
                  <a:pt x="156" y="152"/>
                  <a:pt x="156" y="147"/>
                </a:cubicBezTo>
                <a:cubicBezTo>
                  <a:pt x="156" y="142"/>
                  <a:pt x="168" y="138"/>
                  <a:pt x="171" y="137"/>
                </a:cubicBezTo>
                <a:cubicBezTo>
                  <a:pt x="174" y="136"/>
                  <a:pt x="173" y="119"/>
                  <a:pt x="173" y="119"/>
                </a:cubicBezTo>
                <a:lnTo>
                  <a:pt x="173" y="72"/>
                </a:ln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9" name="Freeform 38"/>
          <p:cNvSpPr>
            <a:spLocks/>
          </p:cNvSpPr>
          <p:nvPr/>
        </p:nvSpPr>
        <p:spPr bwMode="auto">
          <a:xfrm>
            <a:off x="14102615" y="2228259"/>
            <a:ext cx="1419226" cy="1422400"/>
          </a:xfrm>
          <a:custGeom>
            <a:avLst/>
            <a:gdLst>
              <a:gd name="T0" fmla="*/ 177 w 189"/>
              <a:gd name="T1" fmla="*/ 41 h 189"/>
              <a:gd name="T2" fmla="*/ 164 w 189"/>
              <a:gd name="T3" fmla="*/ 11 h 189"/>
              <a:gd name="T4" fmla="*/ 162 w 189"/>
              <a:gd name="T5" fmla="*/ 13 h 189"/>
              <a:gd name="T6" fmla="*/ 144 w 189"/>
              <a:gd name="T7" fmla="*/ 12 h 189"/>
              <a:gd name="T8" fmla="*/ 122 w 189"/>
              <a:gd name="T9" fmla="*/ 8 h 189"/>
              <a:gd name="T10" fmla="*/ 86 w 189"/>
              <a:gd name="T11" fmla="*/ 14 h 189"/>
              <a:gd name="T12" fmla="*/ 67 w 189"/>
              <a:gd name="T13" fmla="*/ 15 h 189"/>
              <a:gd name="T14" fmla="*/ 35 w 189"/>
              <a:gd name="T15" fmla="*/ 7 h 189"/>
              <a:gd name="T16" fmla="*/ 9 w 189"/>
              <a:gd name="T17" fmla="*/ 0 h 189"/>
              <a:gd name="T18" fmla="*/ 7 w 189"/>
              <a:gd name="T19" fmla="*/ 5 h 189"/>
              <a:gd name="T20" fmla="*/ 5 w 189"/>
              <a:gd name="T21" fmla="*/ 26 h 189"/>
              <a:gd name="T22" fmla="*/ 5 w 189"/>
              <a:gd name="T23" fmla="*/ 52 h 189"/>
              <a:gd name="T24" fmla="*/ 5 w 189"/>
              <a:gd name="T25" fmla="*/ 185 h 189"/>
              <a:gd name="T26" fmla="*/ 111 w 189"/>
              <a:gd name="T27" fmla="*/ 185 h 189"/>
              <a:gd name="T28" fmla="*/ 117 w 189"/>
              <a:gd name="T29" fmla="*/ 181 h 189"/>
              <a:gd name="T30" fmla="*/ 125 w 189"/>
              <a:gd name="T31" fmla="*/ 184 h 189"/>
              <a:gd name="T32" fmla="*/ 148 w 189"/>
              <a:gd name="T33" fmla="*/ 184 h 189"/>
              <a:gd name="T34" fmla="*/ 157 w 189"/>
              <a:gd name="T35" fmla="*/ 189 h 189"/>
              <a:gd name="T36" fmla="*/ 167 w 189"/>
              <a:gd name="T37" fmla="*/ 181 h 189"/>
              <a:gd name="T38" fmla="*/ 178 w 189"/>
              <a:gd name="T39" fmla="*/ 169 h 189"/>
              <a:gd name="T40" fmla="*/ 188 w 189"/>
              <a:gd name="T41" fmla="*/ 162 h 189"/>
              <a:gd name="T42" fmla="*/ 188 w 189"/>
              <a:gd name="T43" fmla="*/ 162 h 189"/>
              <a:gd name="T44" fmla="*/ 188 w 189"/>
              <a:gd name="T45" fmla="*/ 155 h 189"/>
              <a:gd name="T46" fmla="*/ 180 w 189"/>
              <a:gd name="T47" fmla="*/ 136 h 189"/>
              <a:gd name="T48" fmla="*/ 162 w 189"/>
              <a:gd name="T49" fmla="*/ 100 h 189"/>
              <a:gd name="T50" fmla="*/ 153 w 189"/>
              <a:gd name="T51" fmla="*/ 83 h 189"/>
              <a:gd name="T52" fmla="*/ 142 w 189"/>
              <a:gd name="T53" fmla="*/ 63 h 189"/>
              <a:gd name="T54" fmla="*/ 134 w 189"/>
              <a:gd name="T55" fmla="*/ 32 h 189"/>
              <a:gd name="T56" fmla="*/ 145 w 189"/>
              <a:gd name="T57" fmla="*/ 54 h 189"/>
              <a:gd name="T58" fmla="*/ 163 w 189"/>
              <a:gd name="T59" fmla="*/ 77 h 189"/>
              <a:gd name="T60" fmla="*/ 173 w 189"/>
              <a:gd name="T61" fmla="*/ 52 h 189"/>
              <a:gd name="T62" fmla="*/ 174 w 189"/>
              <a:gd name="T63" fmla="*/ 53 h 189"/>
              <a:gd name="T64" fmla="*/ 174 w 189"/>
              <a:gd name="T65" fmla="*/ 48 h 189"/>
              <a:gd name="T66" fmla="*/ 177 w 189"/>
              <a:gd name="T67" fmla="*/ 4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9" h="189">
                <a:moveTo>
                  <a:pt x="177" y="41"/>
                </a:moveTo>
                <a:cubicBezTo>
                  <a:pt x="164" y="11"/>
                  <a:pt x="164" y="11"/>
                  <a:pt x="164" y="11"/>
                </a:cubicBezTo>
                <a:cubicBezTo>
                  <a:pt x="163" y="12"/>
                  <a:pt x="163" y="13"/>
                  <a:pt x="162" y="13"/>
                </a:cubicBezTo>
                <a:cubicBezTo>
                  <a:pt x="160" y="15"/>
                  <a:pt x="152" y="10"/>
                  <a:pt x="144" y="12"/>
                </a:cubicBezTo>
                <a:cubicBezTo>
                  <a:pt x="136" y="14"/>
                  <a:pt x="130" y="12"/>
                  <a:pt x="122" y="8"/>
                </a:cubicBezTo>
                <a:cubicBezTo>
                  <a:pt x="115" y="4"/>
                  <a:pt x="89" y="9"/>
                  <a:pt x="86" y="14"/>
                </a:cubicBezTo>
                <a:cubicBezTo>
                  <a:pt x="83" y="19"/>
                  <a:pt x="74" y="19"/>
                  <a:pt x="67" y="15"/>
                </a:cubicBezTo>
                <a:cubicBezTo>
                  <a:pt x="59" y="12"/>
                  <a:pt x="49" y="8"/>
                  <a:pt x="35" y="7"/>
                </a:cubicBezTo>
                <a:cubicBezTo>
                  <a:pt x="22" y="5"/>
                  <a:pt x="11" y="3"/>
                  <a:pt x="9" y="0"/>
                </a:cubicBezTo>
                <a:cubicBezTo>
                  <a:pt x="8" y="2"/>
                  <a:pt x="8" y="3"/>
                  <a:pt x="7" y="5"/>
                </a:cubicBezTo>
                <a:cubicBezTo>
                  <a:pt x="3" y="16"/>
                  <a:pt x="10" y="20"/>
                  <a:pt x="5" y="26"/>
                </a:cubicBezTo>
                <a:cubicBezTo>
                  <a:pt x="0" y="32"/>
                  <a:pt x="5" y="40"/>
                  <a:pt x="5" y="52"/>
                </a:cubicBezTo>
                <a:cubicBezTo>
                  <a:pt x="5" y="60"/>
                  <a:pt x="5" y="138"/>
                  <a:pt x="5" y="185"/>
                </a:cubicBezTo>
                <a:cubicBezTo>
                  <a:pt x="111" y="185"/>
                  <a:pt x="111" y="185"/>
                  <a:pt x="111" y="185"/>
                </a:cubicBezTo>
                <a:cubicBezTo>
                  <a:pt x="111" y="185"/>
                  <a:pt x="114" y="183"/>
                  <a:pt x="117" y="181"/>
                </a:cubicBezTo>
                <a:cubicBezTo>
                  <a:pt x="120" y="179"/>
                  <a:pt x="125" y="184"/>
                  <a:pt x="125" y="184"/>
                </a:cubicBezTo>
                <a:cubicBezTo>
                  <a:pt x="148" y="184"/>
                  <a:pt x="148" y="184"/>
                  <a:pt x="148" y="184"/>
                </a:cubicBezTo>
                <a:cubicBezTo>
                  <a:pt x="148" y="184"/>
                  <a:pt x="152" y="189"/>
                  <a:pt x="157" y="189"/>
                </a:cubicBezTo>
                <a:cubicBezTo>
                  <a:pt x="162" y="189"/>
                  <a:pt x="159" y="181"/>
                  <a:pt x="167" y="181"/>
                </a:cubicBezTo>
                <a:cubicBezTo>
                  <a:pt x="175" y="181"/>
                  <a:pt x="173" y="169"/>
                  <a:pt x="178" y="169"/>
                </a:cubicBezTo>
                <a:cubicBezTo>
                  <a:pt x="183" y="169"/>
                  <a:pt x="182" y="170"/>
                  <a:pt x="188" y="162"/>
                </a:cubicBezTo>
                <a:cubicBezTo>
                  <a:pt x="188" y="162"/>
                  <a:pt x="188" y="162"/>
                  <a:pt x="188" y="162"/>
                </a:cubicBezTo>
                <a:cubicBezTo>
                  <a:pt x="188" y="160"/>
                  <a:pt x="188" y="157"/>
                  <a:pt x="188" y="155"/>
                </a:cubicBezTo>
                <a:cubicBezTo>
                  <a:pt x="189" y="147"/>
                  <a:pt x="184" y="147"/>
                  <a:pt x="180" y="136"/>
                </a:cubicBezTo>
                <a:cubicBezTo>
                  <a:pt x="176" y="124"/>
                  <a:pt x="162" y="107"/>
                  <a:pt x="162" y="100"/>
                </a:cubicBezTo>
                <a:cubicBezTo>
                  <a:pt x="161" y="94"/>
                  <a:pt x="153" y="90"/>
                  <a:pt x="153" y="83"/>
                </a:cubicBezTo>
                <a:cubicBezTo>
                  <a:pt x="154" y="75"/>
                  <a:pt x="150" y="75"/>
                  <a:pt x="142" y="63"/>
                </a:cubicBezTo>
                <a:cubicBezTo>
                  <a:pt x="134" y="52"/>
                  <a:pt x="131" y="32"/>
                  <a:pt x="134" y="32"/>
                </a:cubicBezTo>
                <a:cubicBezTo>
                  <a:pt x="136" y="31"/>
                  <a:pt x="143" y="48"/>
                  <a:pt x="145" y="54"/>
                </a:cubicBezTo>
                <a:cubicBezTo>
                  <a:pt x="148" y="60"/>
                  <a:pt x="157" y="77"/>
                  <a:pt x="163" y="77"/>
                </a:cubicBezTo>
                <a:cubicBezTo>
                  <a:pt x="169" y="77"/>
                  <a:pt x="171" y="51"/>
                  <a:pt x="173" y="52"/>
                </a:cubicBezTo>
                <a:cubicBezTo>
                  <a:pt x="173" y="52"/>
                  <a:pt x="173" y="52"/>
                  <a:pt x="174" y="53"/>
                </a:cubicBezTo>
                <a:cubicBezTo>
                  <a:pt x="174" y="48"/>
                  <a:pt x="174" y="48"/>
                  <a:pt x="174" y="48"/>
                </a:cubicBezTo>
                <a:lnTo>
                  <a:pt x="177" y="41"/>
                </a:ln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0" name="Freeform 39"/>
          <p:cNvSpPr>
            <a:spLocks/>
          </p:cNvSpPr>
          <p:nvPr/>
        </p:nvSpPr>
        <p:spPr bwMode="auto">
          <a:xfrm>
            <a:off x="12099178" y="6266872"/>
            <a:ext cx="739776" cy="809626"/>
          </a:xfrm>
          <a:custGeom>
            <a:avLst/>
            <a:gdLst>
              <a:gd name="T0" fmla="*/ 49 w 98"/>
              <a:gd name="T1" fmla="*/ 103 h 108"/>
              <a:gd name="T2" fmla="*/ 51 w 98"/>
              <a:gd name="T3" fmla="*/ 89 h 108"/>
              <a:gd name="T4" fmla="*/ 62 w 98"/>
              <a:gd name="T5" fmla="*/ 82 h 108"/>
              <a:gd name="T6" fmla="*/ 69 w 98"/>
              <a:gd name="T7" fmla="*/ 72 h 108"/>
              <a:gd name="T8" fmla="*/ 79 w 98"/>
              <a:gd name="T9" fmla="*/ 83 h 108"/>
              <a:gd name="T10" fmla="*/ 92 w 98"/>
              <a:gd name="T11" fmla="*/ 85 h 108"/>
              <a:gd name="T12" fmla="*/ 97 w 98"/>
              <a:gd name="T13" fmla="*/ 65 h 108"/>
              <a:gd name="T14" fmla="*/ 93 w 98"/>
              <a:gd name="T15" fmla="*/ 46 h 108"/>
              <a:gd name="T16" fmla="*/ 90 w 98"/>
              <a:gd name="T17" fmla="*/ 32 h 108"/>
              <a:gd name="T18" fmla="*/ 92 w 98"/>
              <a:gd name="T19" fmla="*/ 19 h 108"/>
              <a:gd name="T20" fmla="*/ 75 w 98"/>
              <a:gd name="T21" fmla="*/ 19 h 108"/>
              <a:gd name="T22" fmla="*/ 77 w 98"/>
              <a:gd name="T23" fmla="*/ 1 h 108"/>
              <a:gd name="T24" fmla="*/ 51 w 98"/>
              <a:gd name="T25" fmla="*/ 0 h 108"/>
              <a:gd name="T26" fmla="*/ 48 w 98"/>
              <a:gd name="T27" fmla="*/ 1 h 108"/>
              <a:gd name="T28" fmla="*/ 47 w 98"/>
              <a:gd name="T29" fmla="*/ 23 h 108"/>
              <a:gd name="T30" fmla="*/ 23 w 98"/>
              <a:gd name="T31" fmla="*/ 24 h 108"/>
              <a:gd name="T32" fmla="*/ 15 w 98"/>
              <a:gd name="T33" fmla="*/ 25 h 108"/>
              <a:gd name="T34" fmla="*/ 12 w 98"/>
              <a:gd name="T35" fmla="*/ 29 h 108"/>
              <a:gd name="T36" fmla="*/ 19 w 98"/>
              <a:gd name="T37" fmla="*/ 37 h 108"/>
              <a:gd name="T38" fmla="*/ 10 w 98"/>
              <a:gd name="T39" fmla="*/ 45 h 108"/>
              <a:gd name="T40" fmla="*/ 3 w 98"/>
              <a:gd name="T41" fmla="*/ 56 h 108"/>
              <a:gd name="T42" fmla="*/ 11 w 98"/>
              <a:gd name="T43" fmla="*/ 71 h 108"/>
              <a:gd name="T44" fmla="*/ 24 w 98"/>
              <a:gd name="T45" fmla="*/ 87 h 108"/>
              <a:gd name="T46" fmla="*/ 41 w 98"/>
              <a:gd name="T47" fmla="*/ 108 h 108"/>
              <a:gd name="T48" fmla="*/ 49 w 98"/>
              <a:gd name="T49" fmla="*/ 10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08">
                <a:moveTo>
                  <a:pt x="49" y="103"/>
                </a:moveTo>
                <a:cubicBezTo>
                  <a:pt x="58" y="103"/>
                  <a:pt x="54" y="98"/>
                  <a:pt x="51" y="89"/>
                </a:cubicBezTo>
                <a:cubicBezTo>
                  <a:pt x="48" y="81"/>
                  <a:pt x="57" y="82"/>
                  <a:pt x="62" y="82"/>
                </a:cubicBezTo>
                <a:cubicBezTo>
                  <a:pt x="67" y="82"/>
                  <a:pt x="65" y="72"/>
                  <a:pt x="69" y="72"/>
                </a:cubicBezTo>
                <a:cubicBezTo>
                  <a:pt x="74" y="72"/>
                  <a:pt x="75" y="84"/>
                  <a:pt x="79" y="83"/>
                </a:cubicBezTo>
                <a:cubicBezTo>
                  <a:pt x="83" y="82"/>
                  <a:pt x="87" y="86"/>
                  <a:pt x="92" y="85"/>
                </a:cubicBezTo>
                <a:cubicBezTo>
                  <a:pt x="97" y="84"/>
                  <a:pt x="97" y="73"/>
                  <a:pt x="97" y="65"/>
                </a:cubicBezTo>
                <a:cubicBezTo>
                  <a:pt x="97" y="56"/>
                  <a:pt x="98" y="50"/>
                  <a:pt x="93" y="46"/>
                </a:cubicBezTo>
                <a:cubicBezTo>
                  <a:pt x="88" y="43"/>
                  <a:pt x="83" y="36"/>
                  <a:pt x="90" y="32"/>
                </a:cubicBezTo>
                <a:cubicBezTo>
                  <a:pt x="96" y="29"/>
                  <a:pt x="97" y="23"/>
                  <a:pt x="92" y="19"/>
                </a:cubicBezTo>
                <a:cubicBezTo>
                  <a:pt x="87" y="14"/>
                  <a:pt x="75" y="23"/>
                  <a:pt x="75" y="19"/>
                </a:cubicBezTo>
                <a:cubicBezTo>
                  <a:pt x="75" y="16"/>
                  <a:pt x="76" y="8"/>
                  <a:pt x="77" y="1"/>
                </a:cubicBezTo>
                <a:cubicBezTo>
                  <a:pt x="64" y="0"/>
                  <a:pt x="51" y="0"/>
                  <a:pt x="51" y="0"/>
                </a:cubicBezTo>
                <a:cubicBezTo>
                  <a:pt x="48" y="1"/>
                  <a:pt x="48" y="1"/>
                  <a:pt x="48" y="1"/>
                </a:cubicBezTo>
                <a:cubicBezTo>
                  <a:pt x="48" y="13"/>
                  <a:pt x="47" y="23"/>
                  <a:pt x="47" y="23"/>
                </a:cubicBezTo>
                <a:cubicBezTo>
                  <a:pt x="47" y="23"/>
                  <a:pt x="28" y="24"/>
                  <a:pt x="23" y="24"/>
                </a:cubicBezTo>
                <a:cubicBezTo>
                  <a:pt x="22" y="24"/>
                  <a:pt x="20" y="24"/>
                  <a:pt x="15" y="25"/>
                </a:cubicBezTo>
                <a:cubicBezTo>
                  <a:pt x="15" y="26"/>
                  <a:pt x="13" y="28"/>
                  <a:pt x="12" y="29"/>
                </a:cubicBezTo>
                <a:cubicBezTo>
                  <a:pt x="10" y="31"/>
                  <a:pt x="18" y="34"/>
                  <a:pt x="19" y="37"/>
                </a:cubicBezTo>
                <a:cubicBezTo>
                  <a:pt x="20" y="41"/>
                  <a:pt x="9" y="40"/>
                  <a:pt x="10" y="45"/>
                </a:cubicBezTo>
                <a:cubicBezTo>
                  <a:pt x="10" y="49"/>
                  <a:pt x="6" y="53"/>
                  <a:pt x="3" y="56"/>
                </a:cubicBezTo>
                <a:cubicBezTo>
                  <a:pt x="0" y="58"/>
                  <a:pt x="11" y="68"/>
                  <a:pt x="11" y="71"/>
                </a:cubicBezTo>
                <a:cubicBezTo>
                  <a:pt x="11" y="74"/>
                  <a:pt x="14" y="77"/>
                  <a:pt x="24" y="87"/>
                </a:cubicBezTo>
                <a:cubicBezTo>
                  <a:pt x="33" y="96"/>
                  <a:pt x="29" y="98"/>
                  <a:pt x="41" y="108"/>
                </a:cubicBezTo>
                <a:cubicBezTo>
                  <a:pt x="42" y="106"/>
                  <a:pt x="45" y="103"/>
                  <a:pt x="49" y="103"/>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1" name="Freeform 40"/>
          <p:cNvSpPr>
            <a:spLocks/>
          </p:cNvSpPr>
          <p:nvPr/>
        </p:nvSpPr>
        <p:spPr bwMode="auto">
          <a:xfrm>
            <a:off x="12175393" y="6273209"/>
            <a:ext cx="285750" cy="180976"/>
          </a:xfrm>
          <a:custGeom>
            <a:avLst/>
            <a:gdLst>
              <a:gd name="T0" fmla="*/ 37 w 38"/>
              <a:gd name="T1" fmla="*/ 22 h 24"/>
              <a:gd name="T2" fmla="*/ 38 w 38"/>
              <a:gd name="T3" fmla="*/ 0 h 24"/>
              <a:gd name="T4" fmla="*/ 33 w 38"/>
              <a:gd name="T5" fmla="*/ 1 h 24"/>
              <a:gd name="T6" fmla="*/ 9 w 38"/>
              <a:gd name="T7" fmla="*/ 1 h 24"/>
              <a:gd name="T8" fmla="*/ 10 w 38"/>
              <a:gd name="T9" fmla="*/ 1 h 24"/>
              <a:gd name="T10" fmla="*/ 6 w 38"/>
              <a:gd name="T11" fmla="*/ 13 h 24"/>
              <a:gd name="T12" fmla="*/ 5 w 38"/>
              <a:gd name="T13" fmla="*/ 19 h 24"/>
              <a:gd name="T14" fmla="*/ 5 w 38"/>
              <a:gd name="T15" fmla="*/ 24 h 24"/>
              <a:gd name="T16" fmla="*/ 13 w 38"/>
              <a:gd name="T17" fmla="*/ 23 h 24"/>
              <a:gd name="T18" fmla="*/ 37 w 38"/>
              <a:gd name="T1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24">
                <a:moveTo>
                  <a:pt x="37" y="22"/>
                </a:moveTo>
                <a:cubicBezTo>
                  <a:pt x="37" y="22"/>
                  <a:pt x="38" y="12"/>
                  <a:pt x="38" y="0"/>
                </a:cubicBezTo>
                <a:cubicBezTo>
                  <a:pt x="33" y="1"/>
                  <a:pt x="33" y="1"/>
                  <a:pt x="33" y="1"/>
                </a:cubicBezTo>
                <a:cubicBezTo>
                  <a:pt x="9" y="1"/>
                  <a:pt x="9" y="1"/>
                  <a:pt x="9" y="1"/>
                </a:cubicBezTo>
                <a:cubicBezTo>
                  <a:pt x="10" y="1"/>
                  <a:pt x="10" y="1"/>
                  <a:pt x="10" y="1"/>
                </a:cubicBezTo>
                <a:cubicBezTo>
                  <a:pt x="12" y="5"/>
                  <a:pt x="11" y="11"/>
                  <a:pt x="6" y="13"/>
                </a:cubicBezTo>
                <a:cubicBezTo>
                  <a:pt x="0" y="14"/>
                  <a:pt x="0" y="19"/>
                  <a:pt x="5" y="19"/>
                </a:cubicBezTo>
                <a:cubicBezTo>
                  <a:pt x="7" y="20"/>
                  <a:pt x="7" y="22"/>
                  <a:pt x="5" y="24"/>
                </a:cubicBezTo>
                <a:cubicBezTo>
                  <a:pt x="10" y="23"/>
                  <a:pt x="12" y="23"/>
                  <a:pt x="13" y="23"/>
                </a:cubicBezTo>
                <a:cubicBezTo>
                  <a:pt x="18" y="23"/>
                  <a:pt x="37" y="22"/>
                  <a:pt x="37" y="22"/>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2" name="Freeform 41"/>
          <p:cNvSpPr>
            <a:spLocks/>
          </p:cNvSpPr>
          <p:nvPr/>
        </p:nvSpPr>
        <p:spPr bwMode="auto">
          <a:xfrm>
            <a:off x="12410328" y="6079546"/>
            <a:ext cx="917576" cy="1149350"/>
          </a:xfrm>
          <a:custGeom>
            <a:avLst/>
            <a:gdLst>
              <a:gd name="T0" fmla="*/ 33 w 122"/>
              <a:gd name="T1" fmla="*/ 144 h 153"/>
              <a:gd name="T2" fmla="*/ 45 w 122"/>
              <a:gd name="T3" fmla="*/ 145 h 153"/>
              <a:gd name="T4" fmla="*/ 58 w 122"/>
              <a:gd name="T5" fmla="*/ 146 h 153"/>
              <a:gd name="T6" fmla="*/ 66 w 122"/>
              <a:gd name="T7" fmla="*/ 145 h 153"/>
              <a:gd name="T8" fmla="*/ 77 w 122"/>
              <a:gd name="T9" fmla="*/ 136 h 153"/>
              <a:gd name="T10" fmla="*/ 83 w 122"/>
              <a:gd name="T11" fmla="*/ 123 h 153"/>
              <a:gd name="T12" fmla="*/ 84 w 122"/>
              <a:gd name="T13" fmla="*/ 94 h 153"/>
              <a:gd name="T14" fmla="*/ 99 w 122"/>
              <a:gd name="T15" fmla="*/ 75 h 153"/>
              <a:gd name="T16" fmla="*/ 112 w 122"/>
              <a:gd name="T17" fmla="*/ 38 h 153"/>
              <a:gd name="T18" fmla="*/ 118 w 122"/>
              <a:gd name="T19" fmla="*/ 20 h 153"/>
              <a:gd name="T20" fmla="*/ 121 w 122"/>
              <a:gd name="T21" fmla="*/ 2 h 153"/>
              <a:gd name="T22" fmla="*/ 121 w 122"/>
              <a:gd name="T23" fmla="*/ 2 h 153"/>
              <a:gd name="T24" fmla="*/ 106 w 122"/>
              <a:gd name="T25" fmla="*/ 0 h 153"/>
              <a:gd name="T26" fmla="*/ 99 w 122"/>
              <a:gd name="T27" fmla="*/ 2 h 153"/>
              <a:gd name="T28" fmla="*/ 89 w 122"/>
              <a:gd name="T29" fmla="*/ 4 h 153"/>
              <a:gd name="T30" fmla="*/ 86 w 122"/>
              <a:gd name="T31" fmla="*/ 17 h 153"/>
              <a:gd name="T32" fmla="*/ 80 w 122"/>
              <a:gd name="T33" fmla="*/ 34 h 153"/>
              <a:gd name="T34" fmla="*/ 56 w 122"/>
              <a:gd name="T35" fmla="*/ 26 h 153"/>
              <a:gd name="T36" fmla="*/ 36 w 122"/>
              <a:gd name="T37" fmla="*/ 26 h 153"/>
              <a:gd name="T38" fmla="*/ 34 w 122"/>
              <a:gd name="T39" fmla="*/ 44 h 153"/>
              <a:gd name="T40" fmla="*/ 51 w 122"/>
              <a:gd name="T41" fmla="*/ 44 h 153"/>
              <a:gd name="T42" fmla="*/ 49 w 122"/>
              <a:gd name="T43" fmla="*/ 57 h 153"/>
              <a:gd name="T44" fmla="*/ 52 w 122"/>
              <a:gd name="T45" fmla="*/ 71 h 153"/>
              <a:gd name="T46" fmla="*/ 56 w 122"/>
              <a:gd name="T47" fmla="*/ 90 h 153"/>
              <a:gd name="T48" fmla="*/ 51 w 122"/>
              <a:gd name="T49" fmla="*/ 110 h 153"/>
              <a:gd name="T50" fmla="*/ 38 w 122"/>
              <a:gd name="T51" fmla="*/ 108 h 153"/>
              <a:gd name="T52" fmla="*/ 28 w 122"/>
              <a:gd name="T53" fmla="*/ 97 h 153"/>
              <a:gd name="T54" fmla="*/ 21 w 122"/>
              <a:gd name="T55" fmla="*/ 107 h 153"/>
              <a:gd name="T56" fmla="*/ 10 w 122"/>
              <a:gd name="T57" fmla="*/ 114 h 153"/>
              <a:gd name="T58" fmla="*/ 8 w 122"/>
              <a:gd name="T59" fmla="*/ 128 h 153"/>
              <a:gd name="T60" fmla="*/ 0 w 122"/>
              <a:gd name="T61" fmla="*/ 133 h 153"/>
              <a:gd name="T62" fmla="*/ 2 w 122"/>
              <a:gd name="T63" fmla="*/ 135 h 153"/>
              <a:gd name="T64" fmla="*/ 17 w 122"/>
              <a:gd name="T65" fmla="*/ 153 h 153"/>
              <a:gd name="T66" fmla="*/ 33 w 122"/>
              <a:gd name="T67" fmla="*/ 14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153">
                <a:moveTo>
                  <a:pt x="33" y="144"/>
                </a:moveTo>
                <a:cubicBezTo>
                  <a:pt x="36" y="145"/>
                  <a:pt x="38" y="151"/>
                  <a:pt x="45" y="145"/>
                </a:cubicBezTo>
                <a:cubicBezTo>
                  <a:pt x="51" y="140"/>
                  <a:pt x="58" y="141"/>
                  <a:pt x="58" y="146"/>
                </a:cubicBezTo>
                <a:cubicBezTo>
                  <a:pt x="58" y="152"/>
                  <a:pt x="61" y="151"/>
                  <a:pt x="66" y="145"/>
                </a:cubicBezTo>
                <a:cubicBezTo>
                  <a:pt x="71" y="140"/>
                  <a:pt x="77" y="146"/>
                  <a:pt x="77" y="136"/>
                </a:cubicBezTo>
                <a:cubicBezTo>
                  <a:pt x="77" y="125"/>
                  <a:pt x="83" y="135"/>
                  <a:pt x="83" y="123"/>
                </a:cubicBezTo>
                <a:cubicBezTo>
                  <a:pt x="83" y="111"/>
                  <a:pt x="84" y="99"/>
                  <a:pt x="84" y="94"/>
                </a:cubicBezTo>
                <a:cubicBezTo>
                  <a:pt x="84" y="89"/>
                  <a:pt x="99" y="83"/>
                  <a:pt x="99" y="75"/>
                </a:cubicBezTo>
                <a:cubicBezTo>
                  <a:pt x="99" y="66"/>
                  <a:pt x="112" y="49"/>
                  <a:pt x="112" y="38"/>
                </a:cubicBezTo>
                <a:cubicBezTo>
                  <a:pt x="112" y="27"/>
                  <a:pt x="115" y="25"/>
                  <a:pt x="118" y="20"/>
                </a:cubicBezTo>
                <a:cubicBezTo>
                  <a:pt x="121" y="16"/>
                  <a:pt x="122" y="9"/>
                  <a:pt x="121" y="2"/>
                </a:cubicBezTo>
                <a:cubicBezTo>
                  <a:pt x="121" y="2"/>
                  <a:pt x="121" y="2"/>
                  <a:pt x="121" y="2"/>
                </a:cubicBezTo>
                <a:cubicBezTo>
                  <a:pt x="106" y="0"/>
                  <a:pt x="106" y="0"/>
                  <a:pt x="106" y="0"/>
                </a:cubicBezTo>
                <a:cubicBezTo>
                  <a:pt x="99" y="2"/>
                  <a:pt x="99" y="2"/>
                  <a:pt x="99" y="2"/>
                </a:cubicBezTo>
                <a:cubicBezTo>
                  <a:pt x="89" y="4"/>
                  <a:pt x="89" y="4"/>
                  <a:pt x="89" y="4"/>
                </a:cubicBezTo>
                <a:cubicBezTo>
                  <a:pt x="89" y="4"/>
                  <a:pt x="90" y="12"/>
                  <a:pt x="86" y="17"/>
                </a:cubicBezTo>
                <a:cubicBezTo>
                  <a:pt x="81" y="22"/>
                  <a:pt x="80" y="34"/>
                  <a:pt x="80" y="34"/>
                </a:cubicBezTo>
                <a:cubicBezTo>
                  <a:pt x="80" y="34"/>
                  <a:pt x="61" y="25"/>
                  <a:pt x="56" y="26"/>
                </a:cubicBezTo>
                <a:cubicBezTo>
                  <a:pt x="54" y="26"/>
                  <a:pt x="45" y="26"/>
                  <a:pt x="36" y="26"/>
                </a:cubicBezTo>
                <a:cubicBezTo>
                  <a:pt x="35" y="33"/>
                  <a:pt x="34" y="41"/>
                  <a:pt x="34" y="44"/>
                </a:cubicBezTo>
                <a:cubicBezTo>
                  <a:pt x="34" y="48"/>
                  <a:pt x="46" y="39"/>
                  <a:pt x="51" y="44"/>
                </a:cubicBezTo>
                <a:cubicBezTo>
                  <a:pt x="56" y="48"/>
                  <a:pt x="55" y="54"/>
                  <a:pt x="49" y="57"/>
                </a:cubicBezTo>
                <a:cubicBezTo>
                  <a:pt x="42" y="61"/>
                  <a:pt x="47" y="68"/>
                  <a:pt x="52" y="71"/>
                </a:cubicBezTo>
                <a:cubicBezTo>
                  <a:pt x="57" y="75"/>
                  <a:pt x="56" y="81"/>
                  <a:pt x="56" y="90"/>
                </a:cubicBezTo>
                <a:cubicBezTo>
                  <a:pt x="56" y="98"/>
                  <a:pt x="56" y="109"/>
                  <a:pt x="51" y="110"/>
                </a:cubicBezTo>
                <a:cubicBezTo>
                  <a:pt x="46" y="111"/>
                  <a:pt x="42" y="107"/>
                  <a:pt x="38" y="108"/>
                </a:cubicBezTo>
                <a:cubicBezTo>
                  <a:pt x="34" y="109"/>
                  <a:pt x="33" y="97"/>
                  <a:pt x="28" y="97"/>
                </a:cubicBezTo>
                <a:cubicBezTo>
                  <a:pt x="24" y="97"/>
                  <a:pt x="26" y="107"/>
                  <a:pt x="21" y="107"/>
                </a:cubicBezTo>
                <a:cubicBezTo>
                  <a:pt x="16" y="107"/>
                  <a:pt x="7" y="106"/>
                  <a:pt x="10" y="114"/>
                </a:cubicBezTo>
                <a:cubicBezTo>
                  <a:pt x="13" y="123"/>
                  <a:pt x="17" y="128"/>
                  <a:pt x="8" y="128"/>
                </a:cubicBezTo>
                <a:cubicBezTo>
                  <a:pt x="4" y="128"/>
                  <a:pt x="1" y="131"/>
                  <a:pt x="0" y="133"/>
                </a:cubicBezTo>
                <a:cubicBezTo>
                  <a:pt x="0" y="134"/>
                  <a:pt x="1" y="134"/>
                  <a:pt x="2" y="135"/>
                </a:cubicBezTo>
                <a:cubicBezTo>
                  <a:pt x="9" y="140"/>
                  <a:pt x="13" y="146"/>
                  <a:pt x="17" y="153"/>
                </a:cubicBezTo>
                <a:cubicBezTo>
                  <a:pt x="24" y="148"/>
                  <a:pt x="31" y="144"/>
                  <a:pt x="33" y="144"/>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3" name="Freeform 42"/>
          <p:cNvSpPr>
            <a:spLocks/>
          </p:cNvSpPr>
          <p:nvPr/>
        </p:nvSpPr>
        <p:spPr bwMode="auto">
          <a:xfrm>
            <a:off x="13724793" y="3447472"/>
            <a:ext cx="2165350" cy="2660650"/>
          </a:xfrm>
          <a:custGeom>
            <a:avLst/>
            <a:gdLst>
              <a:gd name="T0" fmla="*/ 217 w 288"/>
              <a:gd name="T1" fmla="*/ 19 h 354"/>
              <a:gd name="T2" fmla="*/ 198 w 288"/>
              <a:gd name="T3" fmla="*/ 22 h 354"/>
              <a:gd name="T4" fmla="*/ 167 w 288"/>
              <a:gd name="T5" fmla="*/ 19 h 354"/>
              <a:gd name="T6" fmla="*/ 55 w 288"/>
              <a:gd name="T7" fmla="*/ 23 h 354"/>
              <a:gd name="T8" fmla="*/ 39 w 288"/>
              <a:gd name="T9" fmla="*/ 59 h 354"/>
              <a:gd name="T10" fmla="*/ 37 w 288"/>
              <a:gd name="T11" fmla="*/ 134 h 354"/>
              <a:gd name="T12" fmla="*/ 15 w 288"/>
              <a:gd name="T13" fmla="*/ 155 h 354"/>
              <a:gd name="T14" fmla="*/ 7 w 288"/>
              <a:gd name="T15" fmla="*/ 180 h 354"/>
              <a:gd name="T16" fmla="*/ 12 w 288"/>
              <a:gd name="T17" fmla="*/ 203 h 354"/>
              <a:gd name="T18" fmla="*/ 19 w 288"/>
              <a:gd name="T19" fmla="*/ 221 h 354"/>
              <a:gd name="T20" fmla="*/ 33 w 288"/>
              <a:gd name="T21" fmla="*/ 253 h 354"/>
              <a:gd name="T22" fmla="*/ 38 w 288"/>
              <a:gd name="T23" fmla="*/ 260 h 354"/>
              <a:gd name="T24" fmla="*/ 54 w 288"/>
              <a:gd name="T25" fmla="*/ 272 h 354"/>
              <a:gd name="T26" fmla="*/ 72 w 288"/>
              <a:gd name="T27" fmla="*/ 292 h 354"/>
              <a:gd name="T28" fmla="*/ 90 w 288"/>
              <a:gd name="T29" fmla="*/ 313 h 354"/>
              <a:gd name="T30" fmla="*/ 99 w 288"/>
              <a:gd name="T31" fmla="*/ 327 h 354"/>
              <a:gd name="T32" fmla="*/ 117 w 288"/>
              <a:gd name="T33" fmla="*/ 336 h 354"/>
              <a:gd name="T34" fmla="*/ 135 w 288"/>
              <a:gd name="T35" fmla="*/ 335 h 354"/>
              <a:gd name="T36" fmla="*/ 168 w 288"/>
              <a:gd name="T37" fmla="*/ 348 h 354"/>
              <a:gd name="T38" fmla="*/ 191 w 288"/>
              <a:gd name="T39" fmla="*/ 347 h 354"/>
              <a:gd name="T40" fmla="*/ 208 w 288"/>
              <a:gd name="T41" fmla="*/ 341 h 354"/>
              <a:gd name="T42" fmla="*/ 224 w 288"/>
              <a:gd name="T43" fmla="*/ 329 h 354"/>
              <a:gd name="T44" fmla="*/ 239 w 288"/>
              <a:gd name="T45" fmla="*/ 333 h 354"/>
              <a:gd name="T46" fmla="*/ 223 w 288"/>
              <a:gd name="T47" fmla="*/ 305 h 354"/>
              <a:gd name="T48" fmla="*/ 192 w 288"/>
              <a:gd name="T49" fmla="*/ 277 h 354"/>
              <a:gd name="T50" fmla="*/ 209 w 288"/>
              <a:gd name="T51" fmla="*/ 264 h 354"/>
              <a:gd name="T52" fmla="*/ 217 w 288"/>
              <a:gd name="T53" fmla="*/ 229 h 354"/>
              <a:gd name="T54" fmla="*/ 229 w 288"/>
              <a:gd name="T55" fmla="*/ 204 h 354"/>
              <a:gd name="T56" fmla="*/ 248 w 288"/>
              <a:gd name="T57" fmla="*/ 183 h 354"/>
              <a:gd name="T58" fmla="*/ 255 w 288"/>
              <a:gd name="T59" fmla="*/ 139 h 354"/>
              <a:gd name="T60" fmla="*/ 271 w 288"/>
              <a:gd name="T61" fmla="*/ 112 h 354"/>
              <a:gd name="T62" fmla="*/ 277 w 288"/>
              <a:gd name="T63" fmla="*/ 87 h 354"/>
              <a:gd name="T64" fmla="*/ 263 w 288"/>
              <a:gd name="T65" fmla="*/ 31 h 354"/>
              <a:gd name="T66" fmla="*/ 238 w 288"/>
              <a:gd name="T67" fmla="*/ 0 h 354"/>
              <a:gd name="T68" fmla="*/ 228 w 288"/>
              <a:gd name="T69" fmla="*/ 7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8" h="354">
                <a:moveTo>
                  <a:pt x="228" y="7"/>
                </a:moveTo>
                <a:cubicBezTo>
                  <a:pt x="223" y="7"/>
                  <a:pt x="225" y="19"/>
                  <a:pt x="217" y="19"/>
                </a:cubicBezTo>
                <a:cubicBezTo>
                  <a:pt x="209" y="19"/>
                  <a:pt x="212" y="27"/>
                  <a:pt x="207" y="27"/>
                </a:cubicBezTo>
                <a:cubicBezTo>
                  <a:pt x="202" y="27"/>
                  <a:pt x="198" y="22"/>
                  <a:pt x="198" y="22"/>
                </a:cubicBezTo>
                <a:cubicBezTo>
                  <a:pt x="175" y="22"/>
                  <a:pt x="175" y="22"/>
                  <a:pt x="175" y="22"/>
                </a:cubicBezTo>
                <a:cubicBezTo>
                  <a:pt x="175" y="22"/>
                  <a:pt x="170" y="17"/>
                  <a:pt x="167" y="19"/>
                </a:cubicBezTo>
                <a:cubicBezTo>
                  <a:pt x="164" y="21"/>
                  <a:pt x="161" y="23"/>
                  <a:pt x="161" y="23"/>
                </a:cubicBezTo>
                <a:cubicBezTo>
                  <a:pt x="55" y="23"/>
                  <a:pt x="55" y="23"/>
                  <a:pt x="55" y="23"/>
                </a:cubicBezTo>
                <a:cubicBezTo>
                  <a:pt x="55" y="44"/>
                  <a:pt x="55" y="59"/>
                  <a:pt x="55" y="59"/>
                </a:cubicBezTo>
                <a:cubicBezTo>
                  <a:pt x="39" y="59"/>
                  <a:pt x="39" y="59"/>
                  <a:pt x="39" y="59"/>
                </a:cubicBezTo>
                <a:cubicBezTo>
                  <a:pt x="39" y="116"/>
                  <a:pt x="39" y="116"/>
                  <a:pt x="39" y="116"/>
                </a:cubicBezTo>
                <a:cubicBezTo>
                  <a:pt x="39" y="116"/>
                  <a:pt x="40" y="133"/>
                  <a:pt x="37" y="134"/>
                </a:cubicBezTo>
                <a:cubicBezTo>
                  <a:pt x="34" y="135"/>
                  <a:pt x="22" y="139"/>
                  <a:pt x="22" y="144"/>
                </a:cubicBezTo>
                <a:cubicBezTo>
                  <a:pt x="22" y="149"/>
                  <a:pt x="21" y="153"/>
                  <a:pt x="15" y="155"/>
                </a:cubicBezTo>
                <a:cubicBezTo>
                  <a:pt x="10" y="156"/>
                  <a:pt x="15" y="167"/>
                  <a:pt x="8" y="167"/>
                </a:cubicBezTo>
                <a:cubicBezTo>
                  <a:pt x="0" y="167"/>
                  <a:pt x="11" y="176"/>
                  <a:pt x="7" y="180"/>
                </a:cubicBezTo>
                <a:cubicBezTo>
                  <a:pt x="3" y="184"/>
                  <a:pt x="4" y="190"/>
                  <a:pt x="9" y="190"/>
                </a:cubicBezTo>
                <a:cubicBezTo>
                  <a:pt x="14" y="190"/>
                  <a:pt x="12" y="196"/>
                  <a:pt x="12" y="203"/>
                </a:cubicBezTo>
                <a:cubicBezTo>
                  <a:pt x="12" y="209"/>
                  <a:pt x="21" y="213"/>
                  <a:pt x="21" y="213"/>
                </a:cubicBezTo>
                <a:cubicBezTo>
                  <a:pt x="19" y="221"/>
                  <a:pt x="19" y="221"/>
                  <a:pt x="19" y="221"/>
                </a:cubicBezTo>
                <a:cubicBezTo>
                  <a:pt x="19" y="221"/>
                  <a:pt x="30" y="235"/>
                  <a:pt x="31" y="238"/>
                </a:cubicBezTo>
                <a:cubicBezTo>
                  <a:pt x="33" y="241"/>
                  <a:pt x="39" y="250"/>
                  <a:pt x="33" y="253"/>
                </a:cubicBezTo>
                <a:cubicBezTo>
                  <a:pt x="26" y="256"/>
                  <a:pt x="30" y="259"/>
                  <a:pt x="30" y="259"/>
                </a:cubicBezTo>
                <a:cubicBezTo>
                  <a:pt x="38" y="260"/>
                  <a:pt x="38" y="260"/>
                  <a:pt x="38" y="260"/>
                </a:cubicBezTo>
                <a:cubicBezTo>
                  <a:pt x="40" y="266"/>
                  <a:pt x="40" y="266"/>
                  <a:pt x="40" y="266"/>
                </a:cubicBezTo>
                <a:cubicBezTo>
                  <a:pt x="40" y="266"/>
                  <a:pt x="49" y="266"/>
                  <a:pt x="54" y="272"/>
                </a:cubicBezTo>
                <a:cubicBezTo>
                  <a:pt x="59" y="278"/>
                  <a:pt x="61" y="280"/>
                  <a:pt x="61" y="283"/>
                </a:cubicBezTo>
                <a:cubicBezTo>
                  <a:pt x="61" y="286"/>
                  <a:pt x="66" y="287"/>
                  <a:pt x="72" y="292"/>
                </a:cubicBezTo>
                <a:cubicBezTo>
                  <a:pt x="78" y="298"/>
                  <a:pt x="78" y="301"/>
                  <a:pt x="78" y="304"/>
                </a:cubicBezTo>
                <a:cubicBezTo>
                  <a:pt x="78" y="307"/>
                  <a:pt x="90" y="313"/>
                  <a:pt x="90" y="313"/>
                </a:cubicBezTo>
                <a:cubicBezTo>
                  <a:pt x="94" y="323"/>
                  <a:pt x="94" y="323"/>
                  <a:pt x="94" y="323"/>
                </a:cubicBezTo>
                <a:cubicBezTo>
                  <a:pt x="96" y="324"/>
                  <a:pt x="98" y="325"/>
                  <a:pt x="99" y="327"/>
                </a:cubicBezTo>
                <a:cubicBezTo>
                  <a:pt x="101" y="333"/>
                  <a:pt x="106" y="336"/>
                  <a:pt x="106" y="336"/>
                </a:cubicBezTo>
                <a:cubicBezTo>
                  <a:pt x="106" y="336"/>
                  <a:pt x="113" y="340"/>
                  <a:pt x="117" y="336"/>
                </a:cubicBezTo>
                <a:cubicBezTo>
                  <a:pt x="121" y="331"/>
                  <a:pt x="127" y="337"/>
                  <a:pt x="127" y="337"/>
                </a:cubicBezTo>
                <a:cubicBezTo>
                  <a:pt x="127" y="337"/>
                  <a:pt x="132" y="333"/>
                  <a:pt x="135" y="335"/>
                </a:cubicBezTo>
                <a:cubicBezTo>
                  <a:pt x="137" y="336"/>
                  <a:pt x="147" y="344"/>
                  <a:pt x="155" y="352"/>
                </a:cubicBezTo>
                <a:cubicBezTo>
                  <a:pt x="156" y="351"/>
                  <a:pt x="164" y="348"/>
                  <a:pt x="168" y="348"/>
                </a:cubicBezTo>
                <a:cubicBezTo>
                  <a:pt x="172" y="347"/>
                  <a:pt x="177" y="354"/>
                  <a:pt x="179" y="352"/>
                </a:cubicBezTo>
                <a:cubicBezTo>
                  <a:pt x="180" y="349"/>
                  <a:pt x="188" y="346"/>
                  <a:pt x="191" y="347"/>
                </a:cubicBezTo>
                <a:cubicBezTo>
                  <a:pt x="194" y="349"/>
                  <a:pt x="202" y="349"/>
                  <a:pt x="202" y="347"/>
                </a:cubicBezTo>
                <a:cubicBezTo>
                  <a:pt x="202" y="345"/>
                  <a:pt x="206" y="343"/>
                  <a:pt x="208" y="341"/>
                </a:cubicBezTo>
                <a:cubicBezTo>
                  <a:pt x="209" y="340"/>
                  <a:pt x="210" y="339"/>
                  <a:pt x="210" y="338"/>
                </a:cubicBezTo>
                <a:cubicBezTo>
                  <a:pt x="211" y="335"/>
                  <a:pt x="220" y="330"/>
                  <a:pt x="224" y="329"/>
                </a:cubicBezTo>
                <a:cubicBezTo>
                  <a:pt x="228" y="328"/>
                  <a:pt x="232" y="328"/>
                  <a:pt x="234" y="330"/>
                </a:cubicBezTo>
                <a:cubicBezTo>
                  <a:pt x="235" y="331"/>
                  <a:pt x="237" y="332"/>
                  <a:pt x="239" y="333"/>
                </a:cubicBezTo>
                <a:cubicBezTo>
                  <a:pt x="240" y="323"/>
                  <a:pt x="242" y="318"/>
                  <a:pt x="239" y="318"/>
                </a:cubicBezTo>
                <a:cubicBezTo>
                  <a:pt x="235" y="318"/>
                  <a:pt x="226" y="313"/>
                  <a:pt x="223" y="305"/>
                </a:cubicBezTo>
                <a:cubicBezTo>
                  <a:pt x="220" y="296"/>
                  <a:pt x="210" y="291"/>
                  <a:pt x="208" y="285"/>
                </a:cubicBezTo>
                <a:cubicBezTo>
                  <a:pt x="206" y="280"/>
                  <a:pt x="194" y="281"/>
                  <a:pt x="192" y="277"/>
                </a:cubicBezTo>
                <a:cubicBezTo>
                  <a:pt x="190" y="273"/>
                  <a:pt x="195" y="273"/>
                  <a:pt x="195" y="267"/>
                </a:cubicBezTo>
                <a:cubicBezTo>
                  <a:pt x="195" y="262"/>
                  <a:pt x="208" y="265"/>
                  <a:pt x="209" y="264"/>
                </a:cubicBezTo>
                <a:cubicBezTo>
                  <a:pt x="210" y="263"/>
                  <a:pt x="211" y="251"/>
                  <a:pt x="211" y="245"/>
                </a:cubicBezTo>
                <a:cubicBezTo>
                  <a:pt x="211" y="238"/>
                  <a:pt x="220" y="232"/>
                  <a:pt x="217" y="229"/>
                </a:cubicBezTo>
                <a:cubicBezTo>
                  <a:pt x="213" y="225"/>
                  <a:pt x="220" y="224"/>
                  <a:pt x="224" y="221"/>
                </a:cubicBezTo>
                <a:cubicBezTo>
                  <a:pt x="228" y="218"/>
                  <a:pt x="225" y="208"/>
                  <a:pt x="229" y="204"/>
                </a:cubicBezTo>
                <a:cubicBezTo>
                  <a:pt x="234" y="200"/>
                  <a:pt x="237" y="191"/>
                  <a:pt x="240" y="191"/>
                </a:cubicBezTo>
                <a:cubicBezTo>
                  <a:pt x="243" y="191"/>
                  <a:pt x="248" y="187"/>
                  <a:pt x="248" y="183"/>
                </a:cubicBezTo>
                <a:cubicBezTo>
                  <a:pt x="248" y="178"/>
                  <a:pt x="255" y="170"/>
                  <a:pt x="254" y="162"/>
                </a:cubicBezTo>
                <a:cubicBezTo>
                  <a:pt x="253" y="155"/>
                  <a:pt x="250" y="145"/>
                  <a:pt x="255" y="139"/>
                </a:cubicBezTo>
                <a:cubicBezTo>
                  <a:pt x="260" y="132"/>
                  <a:pt x="263" y="127"/>
                  <a:pt x="262" y="122"/>
                </a:cubicBezTo>
                <a:cubicBezTo>
                  <a:pt x="260" y="116"/>
                  <a:pt x="268" y="115"/>
                  <a:pt x="271" y="112"/>
                </a:cubicBezTo>
                <a:cubicBezTo>
                  <a:pt x="273" y="110"/>
                  <a:pt x="282" y="106"/>
                  <a:pt x="288" y="96"/>
                </a:cubicBezTo>
                <a:cubicBezTo>
                  <a:pt x="284" y="92"/>
                  <a:pt x="280" y="88"/>
                  <a:pt x="277" y="87"/>
                </a:cubicBezTo>
                <a:cubicBezTo>
                  <a:pt x="271" y="84"/>
                  <a:pt x="267" y="73"/>
                  <a:pt x="267" y="59"/>
                </a:cubicBezTo>
                <a:cubicBezTo>
                  <a:pt x="267" y="46"/>
                  <a:pt x="263" y="35"/>
                  <a:pt x="263" y="31"/>
                </a:cubicBezTo>
                <a:cubicBezTo>
                  <a:pt x="262" y="26"/>
                  <a:pt x="256" y="17"/>
                  <a:pt x="248" y="13"/>
                </a:cubicBezTo>
                <a:cubicBezTo>
                  <a:pt x="242" y="10"/>
                  <a:pt x="239" y="5"/>
                  <a:pt x="238" y="0"/>
                </a:cubicBezTo>
                <a:cubicBezTo>
                  <a:pt x="238" y="0"/>
                  <a:pt x="238" y="0"/>
                  <a:pt x="238" y="0"/>
                </a:cubicBezTo>
                <a:cubicBezTo>
                  <a:pt x="232" y="8"/>
                  <a:pt x="233" y="7"/>
                  <a:pt x="228" y="7"/>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4" name="Freeform 43"/>
          <p:cNvSpPr>
            <a:spLocks/>
          </p:cNvSpPr>
          <p:nvPr/>
        </p:nvSpPr>
        <p:spPr bwMode="auto">
          <a:xfrm>
            <a:off x="16296528" y="4892098"/>
            <a:ext cx="257176" cy="247650"/>
          </a:xfrm>
          <a:custGeom>
            <a:avLst/>
            <a:gdLst>
              <a:gd name="T0" fmla="*/ 12 w 34"/>
              <a:gd name="T1" fmla="*/ 4 h 33"/>
              <a:gd name="T2" fmla="*/ 4 w 34"/>
              <a:gd name="T3" fmla="*/ 16 h 33"/>
              <a:gd name="T4" fmla="*/ 3 w 34"/>
              <a:gd name="T5" fmla="*/ 30 h 33"/>
              <a:gd name="T6" fmla="*/ 13 w 34"/>
              <a:gd name="T7" fmla="*/ 30 h 33"/>
              <a:gd name="T8" fmla="*/ 21 w 34"/>
              <a:gd name="T9" fmla="*/ 33 h 33"/>
              <a:gd name="T10" fmla="*/ 28 w 34"/>
              <a:gd name="T11" fmla="*/ 24 h 33"/>
              <a:gd name="T12" fmla="*/ 19 w 34"/>
              <a:gd name="T13" fmla="*/ 20 h 33"/>
              <a:gd name="T14" fmla="*/ 29 w 34"/>
              <a:gd name="T15" fmla="*/ 12 h 33"/>
              <a:gd name="T16" fmla="*/ 27 w 34"/>
              <a:gd name="T17" fmla="*/ 2 h 33"/>
              <a:gd name="T18" fmla="*/ 25 w 34"/>
              <a:gd name="T19" fmla="*/ 0 h 33"/>
              <a:gd name="T20" fmla="*/ 20 w 34"/>
              <a:gd name="T21" fmla="*/ 3 h 33"/>
              <a:gd name="T22" fmla="*/ 12 w 34"/>
              <a:gd name="T23"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12" y="4"/>
                </a:moveTo>
                <a:cubicBezTo>
                  <a:pt x="11" y="5"/>
                  <a:pt x="7" y="12"/>
                  <a:pt x="4" y="16"/>
                </a:cubicBezTo>
                <a:cubicBezTo>
                  <a:pt x="0" y="20"/>
                  <a:pt x="2" y="28"/>
                  <a:pt x="3" y="30"/>
                </a:cubicBezTo>
                <a:cubicBezTo>
                  <a:pt x="4" y="32"/>
                  <a:pt x="10" y="32"/>
                  <a:pt x="13" y="30"/>
                </a:cubicBezTo>
                <a:cubicBezTo>
                  <a:pt x="15" y="28"/>
                  <a:pt x="17" y="29"/>
                  <a:pt x="21" y="33"/>
                </a:cubicBezTo>
                <a:cubicBezTo>
                  <a:pt x="23" y="30"/>
                  <a:pt x="26" y="27"/>
                  <a:pt x="28" y="24"/>
                </a:cubicBezTo>
                <a:cubicBezTo>
                  <a:pt x="24" y="22"/>
                  <a:pt x="20" y="21"/>
                  <a:pt x="19" y="20"/>
                </a:cubicBezTo>
                <a:cubicBezTo>
                  <a:pt x="17" y="18"/>
                  <a:pt x="24" y="13"/>
                  <a:pt x="29" y="12"/>
                </a:cubicBezTo>
                <a:cubicBezTo>
                  <a:pt x="34" y="11"/>
                  <a:pt x="31" y="5"/>
                  <a:pt x="27" y="2"/>
                </a:cubicBezTo>
                <a:cubicBezTo>
                  <a:pt x="27" y="1"/>
                  <a:pt x="26" y="1"/>
                  <a:pt x="25" y="0"/>
                </a:cubicBezTo>
                <a:cubicBezTo>
                  <a:pt x="23" y="1"/>
                  <a:pt x="21" y="2"/>
                  <a:pt x="20" y="3"/>
                </a:cubicBezTo>
                <a:cubicBezTo>
                  <a:pt x="19" y="5"/>
                  <a:pt x="16" y="4"/>
                  <a:pt x="12" y="4"/>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5" name="Freeform 44"/>
          <p:cNvSpPr>
            <a:spLocks/>
          </p:cNvSpPr>
          <p:nvPr/>
        </p:nvSpPr>
        <p:spPr bwMode="auto">
          <a:xfrm>
            <a:off x="15604391" y="4168198"/>
            <a:ext cx="882650" cy="758826"/>
          </a:xfrm>
          <a:custGeom>
            <a:avLst/>
            <a:gdLst>
              <a:gd name="T0" fmla="*/ 21 w 117"/>
              <a:gd name="T1" fmla="*/ 16 h 101"/>
              <a:gd name="T2" fmla="*/ 12 w 117"/>
              <a:gd name="T3" fmla="*/ 26 h 101"/>
              <a:gd name="T4" fmla="*/ 5 w 117"/>
              <a:gd name="T5" fmla="*/ 43 h 101"/>
              <a:gd name="T6" fmla="*/ 4 w 117"/>
              <a:gd name="T7" fmla="*/ 66 h 101"/>
              <a:gd name="T8" fmla="*/ 18 w 117"/>
              <a:gd name="T9" fmla="*/ 67 h 101"/>
              <a:gd name="T10" fmla="*/ 24 w 117"/>
              <a:gd name="T11" fmla="*/ 61 h 101"/>
              <a:gd name="T12" fmla="*/ 32 w 117"/>
              <a:gd name="T13" fmla="*/ 59 h 101"/>
              <a:gd name="T14" fmla="*/ 43 w 117"/>
              <a:gd name="T15" fmla="*/ 64 h 101"/>
              <a:gd name="T16" fmla="*/ 50 w 117"/>
              <a:gd name="T17" fmla="*/ 64 h 101"/>
              <a:gd name="T18" fmla="*/ 68 w 117"/>
              <a:gd name="T19" fmla="*/ 64 h 101"/>
              <a:gd name="T20" fmla="*/ 104 w 117"/>
              <a:gd name="T21" fmla="*/ 99 h 101"/>
              <a:gd name="T22" fmla="*/ 104 w 117"/>
              <a:gd name="T23" fmla="*/ 100 h 101"/>
              <a:gd name="T24" fmla="*/ 112 w 117"/>
              <a:gd name="T25" fmla="*/ 99 h 101"/>
              <a:gd name="T26" fmla="*/ 117 w 117"/>
              <a:gd name="T27" fmla="*/ 96 h 101"/>
              <a:gd name="T28" fmla="*/ 99 w 117"/>
              <a:gd name="T29" fmla="*/ 75 h 101"/>
              <a:gd name="T30" fmla="*/ 71 w 117"/>
              <a:gd name="T31" fmla="*/ 56 h 101"/>
              <a:gd name="T32" fmla="*/ 60 w 117"/>
              <a:gd name="T33" fmla="*/ 45 h 101"/>
              <a:gd name="T34" fmla="*/ 47 w 117"/>
              <a:gd name="T35" fmla="*/ 20 h 101"/>
              <a:gd name="T36" fmla="*/ 38 w 117"/>
              <a:gd name="T37" fmla="*/ 0 h 101"/>
              <a:gd name="T38" fmla="*/ 21 w 117"/>
              <a:gd name="T39"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01">
                <a:moveTo>
                  <a:pt x="21" y="16"/>
                </a:moveTo>
                <a:cubicBezTo>
                  <a:pt x="18" y="19"/>
                  <a:pt x="10" y="20"/>
                  <a:pt x="12" y="26"/>
                </a:cubicBezTo>
                <a:cubicBezTo>
                  <a:pt x="13" y="31"/>
                  <a:pt x="10" y="36"/>
                  <a:pt x="5" y="43"/>
                </a:cubicBezTo>
                <a:cubicBezTo>
                  <a:pt x="0" y="49"/>
                  <a:pt x="3" y="59"/>
                  <a:pt x="4" y="66"/>
                </a:cubicBezTo>
                <a:cubicBezTo>
                  <a:pt x="10" y="66"/>
                  <a:pt x="17" y="66"/>
                  <a:pt x="18" y="67"/>
                </a:cubicBezTo>
                <a:cubicBezTo>
                  <a:pt x="21" y="70"/>
                  <a:pt x="22" y="67"/>
                  <a:pt x="24" y="61"/>
                </a:cubicBezTo>
                <a:cubicBezTo>
                  <a:pt x="26" y="56"/>
                  <a:pt x="29" y="57"/>
                  <a:pt x="32" y="59"/>
                </a:cubicBezTo>
                <a:cubicBezTo>
                  <a:pt x="35" y="62"/>
                  <a:pt x="37" y="66"/>
                  <a:pt x="43" y="64"/>
                </a:cubicBezTo>
                <a:cubicBezTo>
                  <a:pt x="48" y="61"/>
                  <a:pt x="48" y="63"/>
                  <a:pt x="50" y="64"/>
                </a:cubicBezTo>
                <a:cubicBezTo>
                  <a:pt x="53" y="65"/>
                  <a:pt x="64" y="63"/>
                  <a:pt x="68" y="64"/>
                </a:cubicBezTo>
                <a:cubicBezTo>
                  <a:pt x="71" y="64"/>
                  <a:pt x="104" y="99"/>
                  <a:pt x="104" y="99"/>
                </a:cubicBezTo>
                <a:cubicBezTo>
                  <a:pt x="104" y="99"/>
                  <a:pt x="104" y="99"/>
                  <a:pt x="104" y="100"/>
                </a:cubicBezTo>
                <a:cubicBezTo>
                  <a:pt x="108" y="100"/>
                  <a:pt x="111" y="101"/>
                  <a:pt x="112" y="99"/>
                </a:cubicBezTo>
                <a:cubicBezTo>
                  <a:pt x="113" y="98"/>
                  <a:pt x="115" y="97"/>
                  <a:pt x="117" y="96"/>
                </a:cubicBezTo>
                <a:cubicBezTo>
                  <a:pt x="113" y="92"/>
                  <a:pt x="107" y="85"/>
                  <a:pt x="99" y="75"/>
                </a:cubicBezTo>
                <a:cubicBezTo>
                  <a:pt x="89" y="63"/>
                  <a:pt x="77" y="56"/>
                  <a:pt x="71" y="56"/>
                </a:cubicBezTo>
                <a:cubicBezTo>
                  <a:pt x="65" y="56"/>
                  <a:pt x="64" y="46"/>
                  <a:pt x="60" y="45"/>
                </a:cubicBezTo>
                <a:cubicBezTo>
                  <a:pt x="56" y="45"/>
                  <a:pt x="48" y="29"/>
                  <a:pt x="47" y="20"/>
                </a:cubicBezTo>
                <a:cubicBezTo>
                  <a:pt x="47" y="14"/>
                  <a:pt x="43" y="7"/>
                  <a:pt x="38" y="0"/>
                </a:cubicBezTo>
                <a:cubicBezTo>
                  <a:pt x="32" y="10"/>
                  <a:pt x="23" y="14"/>
                  <a:pt x="21" y="16"/>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6" name="Freeform 45"/>
          <p:cNvSpPr>
            <a:spLocks/>
          </p:cNvSpPr>
          <p:nvPr/>
        </p:nvSpPr>
        <p:spPr bwMode="auto">
          <a:xfrm>
            <a:off x="15153545" y="4590459"/>
            <a:ext cx="1965326" cy="1524000"/>
          </a:xfrm>
          <a:custGeom>
            <a:avLst/>
            <a:gdLst>
              <a:gd name="T0" fmla="*/ 18 w 261"/>
              <a:gd name="T1" fmla="*/ 133 h 203"/>
              <a:gd name="T2" fmla="*/ 33 w 261"/>
              <a:gd name="T3" fmla="*/ 153 h 203"/>
              <a:gd name="T4" fmla="*/ 49 w 261"/>
              <a:gd name="T5" fmla="*/ 166 h 203"/>
              <a:gd name="T6" fmla="*/ 49 w 261"/>
              <a:gd name="T7" fmla="*/ 181 h 203"/>
              <a:gd name="T8" fmla="*/ 54 w 261"/>
              <a:gd name="T9" fmla="*/ 183 h 203"/>
              <a:gd name="T10" fmla="*/ 72 w 261"/>
              <a:gd name="T11" fmla="*/ 187 h 203"/>
              <a:gd name="T12" fmla="*/ 92 w 261"/>
              <a:gd name="T13" fmla="*/ 198 h 203"/>
              <a:gd name="T14" fmla="*/ 112 w 261"/>
              <a:gd name="T15" fmla="*/ 202 h 203"/>
              <a:gd name="T16" fmla="*/ 124 w 261"/>
              <a:gd name="T17" fmla="*/ 192 h 203"/>
              <a:gd name="T18" fmla="*/ 139 w 261"/>
              <a:gd name="T19" fmla="*/ 189 h 203"/>
              <a:gd name="T20" fmla="*/ 147 w 261"/>
              <a:gd name="T21" fmla="*/ 193 h 203"/>
              <a:gd name="T22" fmla="*/ 156 w 261"/>
              <a:gd name="T23" fmla="*/ 190 h 203"/>
              <a:gd name="T24" fmla="*/ 170 w 261"/>
              <a:gd name="T25" fmla="*/ 188 h 203"/>
              <a:gd name="T26" fmla="*/ 192 w 261"/>
              <a:gd name="T27" fmla="*/ 176 h 203"/>
              <a:gd name="T28" fmla="*/ 212 w 261"/>
              <a:gd name="T29" fmla="*/ 173 h 203"/>
              <a:gd name="T30" fmla="*/ 258 w 261"/>
              <a:gd name="T31" fmla="*/ 127 h 203"/>
              <a:gd name="T32" fmla="*/ 252 w 261"/>
              <a:gd name="T33" fmla="*/ 123 h 203"/>
              <a:gd name="T34" fmla="*/ 228 w 261"/>
              <a:gd name="T35" fmla="*/ 117 h 203"/>
              <a:gd name="T36" fmla="*/ 193 w 261"/>
              <a:gd name="T37" fmla="*/ 105 h 203"/>
              <a:gd name="T38" fmla="*/ 181 w 261"/>
              <a:gd name="T39" fmla="*/ 95 h 203"/>
              <a:gd name="T40" fmla="*/ 170 w 261"/>
              <a:gd name="T41" fmla="*/ 79 h 203"/>
              <a:gd name="T42" fmla="*/ 173 w 261"/>
              <a:gd name="T43" fmla="*/ 73 h 203"/>
              <a:gd name="T44" fmla="*/ 165 w 261"/>
              <a:gd name="T45" fmla="*/ 70 h 203"/>
              <a:gd name="T46" fmla="*/ 155 w 261"/>
              <a:gd name="T47" fmla="*/ 70 h 203"/>
              <a:gd name="T48" fmla="*/ 156 w 261"/>
              <a:gd name="T49" fmla="*/ 56 h 203"/>
              <a:gd name="T50" fmla="*/ 164 w 261"/>
              <a:gd name="T51" fmla="*/ 43 h 203"/>
              <a:gd name="T52" fmla="*/ 128 w 261"/>
              <a:gd name="T53" fmla="*/ 8 h 203"/>
              <a:gd name="T54" fmla="*/ 110 w 261"/>
              <a:gd name="T55" fmla="*/ 8 h 203"/>
              <a:gd name="T56" fmla="*/ 103 w 261"/>
              <a:gd name="T57" fmla="*/ 8 h 203"/>
              <a:gd name="T58" fmla="*/ 92 w 261"/>
              <a:gd name="T59" fmla="*/ 3 h 203"/>
              <a:gd name="T60" fmla="*/ 84 w 261"/>
              <a:gd name="T61" fmla="*/ 5 h 203"/>
              <a:gd name="T62" fmla="*/ 78 w 261"/>
              <a:gd name="T63" fmla="*/ 11 h 203"/>
              <a:gd name="T64" fmla="*/ 64 w 261"/>
              <a:gd name="T65" fmla="*/ 10 h 203"/>
              <a:gd name="T66" fmla="*/ 64 w 261"/>
              <a:gd name="T67" fmla="*/ 10 h 203"/>
              <a:gd name="T68" fmla="*/ 58 w 261"/>
              <a:gd name="T69" fmla="*/ 31 h 203"/>
              <a:gd name="T70" fmla="*/ 50 w 261"/>
              <a:gd name="T71" fmla="*/ 39 h 203"/>
              <a:gd name="T72" fmla="*/ 39 w 261"/>
              <a:gd name="T73" fmla="*/ 52 h 203"/>
              <a:gd name="T74" fmla="*/ 34 w 261"/>
              <a:gd name="T75" fmla="*/ 69 h 203"/>
              <a:gd name="T76" fmla="*/ 27 w 261"/>
              <a:gd name="T77" fmla="*/ 77 h 203"/>
              <a:gd name="T78" fmla="*/ 21 w 261"/>
              <a:gd name="T79" fmla="*/ 93 h 203"/>
              <a:gd name="T80" fmla="*/ 19 w 261"/>
              <a:gd name="T81" fmla="*/ 112 h 203"/>
              <a:gd name="T82" fmla="*/ 5 w 261"/>
              <a:gd name="T83" fmla="*/ 115 h 203"/>
              <a:gd name="T84" fmla="*/ 2 w 261"/>
              <a:gd name="T85" fmla="*/ 125 h 203"/>
              <a:gd name="T86" fmla="*/ 18 w 261"/>
              <a:gd name="T87" fmla="*/ 13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1" h="203">
                <a:moveTo>
                  <a:pt x="18" y="133"/>
                </a:moveTo>
                <a:cubicBezTo>
                  <a:pt x="20" y="139"/>
                  <a:pt x="30" y="144"/>
                  <a:pt x="33" y="153"/>
                </a:cubicBezTo>
                <a:cubicBezTo>
                  <a:pt x="36" y="161"/>
                  <a:pt x="45" y="166"/>
                  <a:pt x="49" y="166"/>
                </a:cubicBezTo>
                <a:cubicBezTo>
                  <a:pt x="52" y="166"/>
                  <a:pt x="50" y="171"/>
                  <a:pt x="49" y="181"/>
                </a:cubicBezTo>
                <a:cubicBezTo>
                  <a:pt x="51" y="182"/>
                  <a:pt x="53" y="182"/>
                  <a:pt x="54" y="183"/>
                </a:cubicBezTo>
                <a:cubicBezTo>
                  <a:pt x="57" y="185"/>
                  <a:pt x="68" y="183"/>
                  <a:pt x="72" y="187"/>
                </a:cubicBezTo>
                <a:cubicBezTo>
                  <a:pt x="76" y="190"/>
                  <a:pt x="88" y="198"/>
                  <a:pt x="92" y="198"/>
                </a:cubicBezTo>
                <a:cubicBezTo>
                  <a:pt x="96" y="198"/>
                  <a:pt x="110" y="200"/>
                  <a:pt x="112" y="202"/>
                </a:cubicBezTo>
                <a:cubicBezTo>
                  <a:pt x="114" y="203"/>
                  <a:pt x="117" y="196"/>
                  <a:pt x="124" y="192"/>
                </a:cubicBezTo>
                <a:cubicBezTo>
                  <a:pt x="130" y="189"/>
                  <a:pt x="137" y="187"/>
                  <a:pt x="139" y="189"/>
                </a:cubicBezTo>
                <a:cubicBezTo>
                  <a:pt x="140" y="192"/>
                  <a:pt x="144" y="194"/>
                  <a:pt x="147" y="193"/>
                </a:cubicBezTo>
                <a:cubicBezTo>
                  <a:pt x="148" y="192"/>
                  <a:pt x="152" y="191"/>
                  <a:pt x="156" y="190"/>
                </a:cubicBezTo>
                <a:cubicBezTo>
                  <a:pt x="161" y="189"/>
                  <a:pt x="168" y="188"/>
                  <a:pt x="170" y="188"/>
                </a:cubicBezTo>
                <a:cubicBezTo>
                  <a:pt x="173" y="188"/>
                  <a:pt x="181" y="176"/>
                  <a:pt x="192" y="176"/>
                </a:cubicBezTo>
                <a:cubicBezTo>
                  <a:pt x="203" y="176"/>
                  <a:pt x="207" y="178"/>
                  <a:pt x="212" y="173"/>
                </a:cubicBezTo>
                <a:cubicBezTo>
                  <a:pt x="217" y="167"/>
                  <a:pt x="254" y="129"/>
                  <a:pt x="258" y="127"/>
                </a:cubicBezTo>
                <a:cubicBezTo>
                  <a:pt x="261" y="124"/>
                  <a:pt x="255" y="123"/>
                  <a:pt x="252" y="123"/>
                </a:cubicBezTo>
                <a:cubicBezTo>
                  <a:pt x="248" y="123"/>
                  <a:pt x="240" y="122"/>
                  <a:pt x="228" y="117"/>
                </a:cubicBezTo>
                <a:cubicBezTo>
                  <a:pt x="215" y="112"/>
                  <a:pt x="196" y="106"/>
                  <a:pt x="193" y="105"/>
                </a:cubicBezTo>
                <a:cubicBezTo>
                  <a:pt x="189" y="104"/>
                  <a:pt x="184" y="96"/>
                  <a:pt x="181" y="95"/>
                </a:cubicBezTo>
                <a:cubicBezTo>
                  <a:pt x="178" y="93"/>
                  <a:pt x="172" y="82"/>
                  <a:pt x="170" y="79"/>
                </a:cubicBezTo>
                <a:cubicBezTo>
                  <a:pt x="170" y="78"/>
                  <a:pt x="171" y="75"/>
                  <a:pt x="173" y="73"/>
                </a:cubicBezTo>
                <a:cubicBezTo>
                  <a:pt x="169" y="69"/>
                  <a:pt x="167" y="68"/>
                  <a:pt x="165" y="70"/>
                </a:cubicBezTo>
                <a:cubicBezTo>
                  <a:pt x="162" y="72"/>
                  <a:pt x="156" y="72"/>
                  <a:pt x="155" y="70"/>
                </a:cubicBezTo>
                <a:cubicBezTo>
                  <a:pt x="154" y="68"/>
                  <a:pt x="152" y="60"/>
                  <a:pt x="156" y="56"/>
                </a:cubicBezTo>
                <a:cubicBezTo>
                  <a:pt x="159" y="51"/>
                  <a:pt x="164" y="43"/>
                  <a:pt x="164" y="43"/>
                </a:cubicBezTo>
                <a:cubicBezTo>
                  <a:pt x="164" y="43"/>
                  <a:pt x="131" y="8"/>
                  <a:pt x="128" y="8"/>
                </a:cubicBezTo>
                <a:cubicBezTo>
                  <a:pt x="124" y="7"/>
                  <a:pt x="113" y="9"/>
                  <a:pt x="110" y="8"/>
                </a:cubicBezTo>
                <a:cubicBezTo>
                  <a:pt x="108" y="7"/>
                  <a:pt x="108" y="5"/>
                  <a:pt x="103" y="8"/>
                </a:cubicBezTo>
                <a:cubicBezTo>
                  <a:pt x="97" y="10"/>
                  <a:pt x="95" y="6"/>
                  <a:pt x="92" y="3"/>
                </a:cubicBezTo>
                <a:cubicBezTo>
                  <a:pt x="89" y="1"/>
                  <a:pt x="86" y="0"/>
                  <a:pt x="84" y="5"/>
                </a:cubicBezTo>
                <a:cubicBezTo>
                  <a:pt x="82" y="11"/>
                  <a:pt x="81" y="14"/>
                  <a:pt x="78" y="11"/>
                </a:cubicBezTo>
                <a:cubicBezTo>
                  <a:pt x="77" y="10"/>
                  <a:pt x="70" y="10"/>
                  <a:pt x="64" y="10"/>
                </a:cubicBezTo>
                <a:cubicBezTo>
                  <a:pt x="64" y="10"/>
                  <a:pt x="64" y="10"/>
                  <a:pt x="64" y="10"/>
                </a:cubicBezTo>
                <a:cubicBezTo>
                  <a:pt x="65" y="18"/>
                  <a:pt x="58" y="26"/>
                  <a:pt x="58" y="31"/>
                </a:cubicBezTo>
                <a:cubicBezTo>
                  <a:pt x="58" y="35"/>
                  <a:pt x="53" y="39"/>
                  <a:pt x="50" y="39"/>
                </a:cubicBezTo>
                <a:cubicBezTo>
                  <a:pt x="47" y="39"/>
                  <a:pt x="44" y="48"/>
                  <a:pt x="39" y="52"/>
                </a:cubicBezTo>
                <a:cubicBezTo>
                  <a:pt x="35" y="56"/>
                  <a:pt x="38" y="66"/>
                  <a:pt x="34" y="69"/>
                </a:cubicBezTo>
                <a:cubicBezTo>
                  <a:pt x="30" y="72"/>
                  <a:pt x="23" y="73"/>
                  <a:pt x="27" y="77"/>
                </a:cubicBezTo>
                <a:cubicBezTo>
                  <a:pt x="30" y="80"/>
                  <a:pt x="21" y="86"/>
                  <a:pt x="21" y="93"/>
                </a:cubicBezTo>
                <a:cubicBezTo>
                  <a:pt x="21" y="99"/>
                  <a:pt x="20" y="111"/>
                  <a:pt x="19" y="112"/>
                </a:cubicBezTo>
                <a:cubicBezTo>
                  <a:pt x="18" y="113"/>
                  <a:pt x="5" y="110"/>
                  <a:pt x="5" y="115"/>
                </a:cubicBezTo>
                <a:cubicBezTo>
                  <a:pt x="5" y="121"/>
                  <a:pt x="0" y="121"/>
                  <a:pt x="2" y="125"/>
                </a:cubicBezTo>
                <a:cubicBezTo>
                  <a:pt x="4" y="129"/>
                  <a:pt x="16" y="128"/>
                  <a:pt x="18" y="133"/>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7" name="Freeform 46"/>
          <p:cNvSpPr>
            <a:spLocks/>
          </p:cNvSpPr>
          <p:nvPr/>
        </p:nvSpPr>
        <p:spPr bwMode="auto">
          <a:xfrm>
            <a:off x="15274183" y="5911261"/>
            <a:ext cx="1054102" cy="1273176"/>
          </a:xfrm>
          <a:custGeom>
            <a:avLst/>
            <a:gdLst>
              <a:gd name="T0" fmla="*/ 123 w 140"/>
              <a:gd name="T1" fmla="*/ 39 h 169"/>
              <a:gd name="T2" fmla="*/ 131 w 140"/>
              <a:gd name="T3" fmla="*/ 26 h 169"/>
              <a:gd name="T4" fmla="*/ 140 w 140"/>
              <a:gd name="T5" fmla="*/ 14 h 169"/>
              <a:gd name="T6" fmla="*/ 131 w 140"/>
              <a:gd name="T7" fmla="*/ 17 h 169"/>
              <a:gd name="T8" fmla="*/ 123 w 140"/>
              <a:gd name="T9" fmla="*/ 13 h 169"/>
              <a:gd name="T10" fmla="*/ 108 w 140"/>
              <a:gd name="T11" fmla="*/ 16 h 169"/>
              <a:gd name="T12" fmla="*/ 96 w 140"/>
              <a:gd name="T13" fmla="*/ 26 h 169"/>
              <a:gd name="T14" fmla="*/ 76 w 140"/>
              <a:gd name="T15" fmla="*/ 22 h 169"/>
              <a:gd name="T16" fmla="*/ 56 w 140"/>
              <a:gd name="T17" fmla="*/ 11 h 169"/>
              <a:gd name="T18" fmla="*/ 38 w 140"/>
              <a:gd name="T19" fmla="*/ 7 h 169"/>
              <a:gd name="T20" fmla="*/ 28 w 140"/>
              <a:gd name="T21" fmla="*/ 2 h 169"/>
              <a:gd name="T22" fmla="*/ 18 w 140"/>
              <a:gd name="T23" fmla="*/ 1 h 169"/>
              <a:gd name="T24" fmla="*/ 4 w 140"/>
              <a:gd name="T25" fmla="*/ 10 h 169"/>
              <a:gd name="T26" fmla="*/ 2 w 140"/>
              <a:gd name="T27" fmla="*/ 13 h 169"/>
              <a:gd name="T28" fmla="*/ 10 w 140"/>
              <a:gd name="T29" fmla="*/ 20 h 169"/>
              <a:gd name="T30" fmla="*/ 12 w 140"/>
              <a:gd name="T31" fmla="*/ 33 h 169"/>
              <a:gd name="T32" fmla="*/ 19 w 140"/>
              <a:gd name="T33" fmla="*/ 39 h 169"/>
              <a:gd name="T34" fmla="*/ 18 w 140"/>
              <a:gd name="T35" fmla="*/ 53 h 169"/>
              <a:gd name="T36" fmla="*/ 6 w 140"/>
              <a:gd name="T37" fmla="*/ 73 h 169"/>
              <a:gd name="T38" fmla="*/ 1 w 140"/>
              <a:gd name="T39" fmla="*/ 84 h 169"/>
              <a:gd name="T40" fmla="*/ 13 w 140"/>
              <a:gd name="T41" fmla="*/ 90 h 169"/>
              <a:gd name="T42" fmla="*/ 0 w 140"/>
              <a:gd name="T43" fmla="*/ 102 h 169"/>
              <a:gd name="T44" fmla="*/ 0 w 140"/>
              <a:gd name="T45" fmla="*/ 103 h 169"/>
              <a:gd name="T46" fmla="*/ 66 w 140"/>
              <a:gd name="T47" fmla="*/ 138 h 169"/>
              <a:gd name="T48" fmla="*/ 65 w 140"/>
              <a:gd name="T49" fmla="*/ 149 h 169"/>
              <a:gd name="T50" fmla="*/ 94 w 140"/>
              <a:gd name="T51" fmla="*/ 169 h 169"/>
              <a:gd name="T52" fmla="*/ 111 w 140"/>
              <a:gd name="T53" fmla="*/ 132 h 169"/>
              <a:gd name="T54" fmla="*/ 122 w 140"/>
              <a:gd name="T55" fmla="*/ 123 h 169"/>
              <a:gd name="T56" fmla="*/ 131 w 140"/>
              <a:gd name="T57" fmla="*/ 117 h 169"/>
              <a:gd name="T58" fmla="*/ 133 w 140"/>
              <a:gd name="T59" fmla="*/ 114 h 169"/>
              <a:gd name="T60" fmla="*/ 124 w 140"/>
              <a:gd name="T61" fmla="*/ 101 h 169"/>
              <a:gd name="T62" fmla="*/ 123 w 140"/>
              <a:gd name="T63" fmla="*/ 3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69">
                <a:moveTo>
                  <a:pt x="123" y="39"/>
                </a:moveTo>
                <a:cubicBezTo>
                  <a:pt x="131" y="26"/>
                  <a:pt x="131" y="26"/>
                  <a:pt x="131" y="26"/>
                </a:cubicBezTo>
                <a:cubicBezTo>
                  <a:pt x="140" y="14"/>
                  <a:pt x="140" y="14"/>
                  <a:pt x="140" y="14"/>
                </a:cubicBezTo>
                <a:cubicBezTo>
                  <a:pt x="136" y="15"/>
                  <a:pt x="132" y="16"/>
                  <a:pt x="131" y="17"/>
                </a:cubicBezTo>
                <a:cubicBezTo>
                  <a:pt x="128" y="18"/>
                  <a:pt x="124" y="16"/>
                  <a:pt x="123" y="13"/>
                </a:cubicBezTo>
                <a:cubicBezTo>
                  <a:pt x="121" y="11"/>
                  <a:pt x="114" y="13"/>
                  <a:pt x="108" y="16"/>
                </a:cubicBezTo>
                <a:cubicBezTo>
                  <a:pt x="101" y="20"/>
                  <a:pt x="98" y="27"/>
                  <a:pt x="96" y="26"/>
                </a:cubicBezTo>
                <a:cubicBezTo>
                  <a:pt x="94" y="24"/>
                  <a:pt x="80" y="22"/>
                  <a:pt x="76" y="22"/>
                </a:cubicBezTo>
                <a:cubicBezTo>
                  <a:pt x="72" y="22"/>
                  <a:pt x="60" y="14"/>
                  <a:pt x="56" y="11"/>
                </a:cubicBezTo>
                <a:cubicBezTo>
                  <a:pt x="52" y="7"/>
                  <a:pt x="41" y="9"/>
                  <a:pt x="38" y="7"/>
                </a:cubicBezTo>
                <a:cubicBezTo>
                  <a:pt x="36" y="6"/>
                  <a:pt x="30" y="4"/>
                  <a:pt x="28" y="2"/>
                </a:cubicBezTo>
                <a:cubicBezTo>
                  <a:pt x="26" y="0"/>
                  <a:pt x="22" y="0"/>
                  <a:pt x="18" y="1"/>
                </a:cubicBezTo>
                <a:cubicBezTo>
                  <a:pt x="14" y="2"/>
                  <a:pt x="5" y="7"/>
                  <a:pt x="4" y="10"/>
                </a:cubicBezTo>
                <a:cubicBezTo>
                  <a:pt x="4" y="11"/>
                  <a:pt x="3" y="12"/>
                  <a:pt x="2" y="13"/>
                </a:cubicBezTo>
                <a:cubicBezTo>
                  <a:pt x="10" y="20"/>
                  <a:pt x="10" y="20"/>
                  <a:pt x="10" y="20"/>
                </a:cubicBezTo>
                <a:cubicBezTo>
                  <a:pt x="12" y="33"/>
                  <a:pt x="12" y="33"/>
                  <a:pt x="12" y="33"/>
                </a:cubicBezTo>
                <a:cubicBezTo>
                  <a:pt x="19" y="39"/>
                  <a:pt x="19" y="39"/>
                  <a:pt x="19" y="39"/>
                </a:cubicBezTo>
                <a:cubicBezTo>
                  <a:pt x="19" y="39"/>
                  <a:pt x="19" y="46"/>
                  <a:pt x="18" y="53"/>
                </a:cubicBezTo>
                <a:cubicBezTo>
                  <a:pt x="17" y="60"/>
                  <a:pt x="11" y="69"/>
                  <a:pt x="6" y="73"/>
                </a:cubicBezTo>
                <a:cubicBezTo>
                  <a:pt x="5" y="75"/>
                  <a:pt x="3" y="79"/>
                  <a:pt x="1" y="84"/>
                </a:cubicBezTo>
                <a:cubicBezTo>
                  <a:pt x="8" y="86"/>
                  <a:pt x="13" y="88"/>
                  <a:pt x="13" y="90"/>
                </a:cubicBezTo>
                <a:cubicBezTo>
                  <a:pt x="12" y="95"/>
                  <a:pt x="0" y="93"/>
                  <a:pt x="0" y="102"/>
                </a:cubicBezTo>
                <a:cubicBezTo>
                  <a:pt x="0" y="102"/>
                  <a:pt x="0" y="103"/>
                  <a:pt x="0" y="103"/>
                </a:cubicBezTo>
                <a:cubicBezTo>
                  <a:pt x="66" y="138"/>
                  <a:pt x="66" y="138"/>
                  <a:pt x="66" y="138"/>
                </a:cubicBezTo>
                <a:cubicBezTo>
                  <a:pt x="65" y="149"/>
                  <a:pt x="65" y="149"/>
                  <a:pt x="65" y="149"/>
                </a:cubicBezTo>
                <a:cubicBezTo>
                  <a:pt x="65" y="149"/>
                  <a:pt x="80" y="160"/>
                  <a:pt x="94" y="169"/>
                </a:cubicBezTo>
                <a:cubicBezTo>
                  <a:pt x="100" y="153"/>
                  <a:pt x="109" y="135"/>
                  <a:pt x="111" y="132"/>
                </a:cubicBezTo>
                <a:cubicBezTo>
                  <a:pt x="115" y="126"/>
                  <a:pt x="119" y="127"/>
                  <a:pt x="122" y="123"/>
                </a:cubicBezTo>
                <a:cubicBezTo>
                  <a:pt x="125" y="119"/>
                  <a:pt x="126" y="125"/>
                  <a:pt x="131" y="117"/>
                </a:cubicBezTo>
                <a:cubicBezTo>
                  <a:pt x="132" y="116"/>
                  <a:pt x="132" y="115"/>
                  <a:pt x="133" y="114"/>
                </a:cubicBezTo>
                <a:cubicBezTo>
                  <a:pt x="124" y="101"/>
                  <a:pt x="124" y="101"/>
                  <a:pt x="124" y="101"/>
                </a:cubicBezTo>
                <a:lnTo>
                  <a:pt x="123" y="39"/>
                </a:ln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8" name="Freeform 47"/>
          <p:cNvSpPr>
            <a:spLocks/>
          </p:cNvSpPr>
          <p:nvPr/>
        </p:nvSpPr>
        <p:spPr bwMode="auto">
          <a:xfrm>
            <a:off x="14702680" y="6009685"/>
            <a:ext cx="714376" cy="736600"/>
          </a:xfrm>
          <a:custGeom>
            <a:avLst/>
            <a:gdLst>
              <a:gd name="T0" fmla="*/ 88 w 95"/>
              <a:gd name="T1" fmla="*/ 20 h 98"/>
              <a:gd name="T2" fmla="*/ 86 w 95"/>
              <a:gd name="T3" fmla="*/ 7 h 98"/>
              <a:gd name="T4" fmla="*/ 78 w 95"/>
              <a:gd name="T5" fmla="*/ 0 h 98"/>
              <a:gd name="T6" fmla="*/ 72 w 95"/>
              <a:gd name="T7" fmla="*/ 6 h 98"/>
              <a:gd name="T8" fmla="*/ 61 w 95"/>
              <a:gd name="T9" fmla="*/ 6 h 98"/>
              <a:gd name="T10" fmla="*/ 49 w 95"/>
              <a:gd name="T11" fmla="*/ 11 h 98"/>
              <a:gd name="T12" fmla="*/ 38 w 95"/>
              <a:gd name="T13" fmla="*/ 7 h 98"/>
              <a:gd name="T14" fmla="*/ 25 w 95"/>
              <a:gd name="T15" fmla="*/ 11 h 98"/>
              <a:gd name="T16" fmla="*/ 23 w 95"/>
              <a:gd name="T17" fmla="*/ 26 h 98"/>
              <a:gd name="T18" fmla="*/ 29 w 95"/>
              <a:gd name="T19" fmla="*/ 34 h 98"/>
              <a:gd name="T20" fmla="*/ 24 w 95"/>
              <a:gd name="T21" fmla="*/ 43 h 98"/>
              <a:gd name="T22" fmla="*/ 17 w 95"/>
              <a:gd name="T23" fmla="*/ 48 h 98"/>
              <a:gd name="T24" fmla="*/ 10 w 95"/>
              <a:gd name="T25" fmla="*/ 57 h 98"/>
              <a:gd name="T26" fmla="*/ 6 w 95"/>
              <a:gd name="T27" fmla="*/ 70 h 98"/>
              <a:gd name="T28" fmla="*/ 3 w 95"/>
              <a:gd name="T29" fmla="*/ 85 h 98"/>
              <a:gd name="T30" fmla="*/ 0 w 95"/>
              <a:gd name="T31" fmla="*/ 97 h 98"/>
              <a:gd name="T32" fmla="*/ 9 w 95"/>
              <a:gd name="T33" fmla="*/ 96 h 98"/>
              <a:gd name="T34" fmla="*/ 26 w 95"/>
              <a:gd name="T35" fmla="*/ 91 h 98"/>
              <a:gd name="T36" fmla="*/ 41 w 95"/>
              <a:gd name="T37" fmla="*/ 89 h 98"/>
              <a:gd name="T38" fmla="*/ 54 w 95"/>
              <a:gd name="T39" fmla="*/ 71 h 98"/>
              <a:gd name="T40" fmla="*/ 77 w 95"/>
              <a:gd name="T41" fmla="*/ 71 h 98"/>
              <a:gd name="T42" fmla="*/ 82 w 95"/>
              <a:gd name="T43" fmla="*/ 60 h 98"/>
              <a:gd name="T44" fmla="*/ 94 w 95"/>
              <a:gd name="T45" fmla="*/ 40 h 98"/>
              <a:gd name="T46" fmla="*/ 95 w 95"/>
              <a:gd name="T47" fmla="*/ 26 h 98"/>
              <a:gd name="T48" fmla="*/ 88 w 95"/>
              <a:gd name="T49" fmla="*/ 2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98">
                <a:moveTo>
                  <a:pt x="88" y="20"/>
                </a:moveTo>
                <a:cubicBezTo>
                  <a:pt x="86" y="7"/>
                  <a:pt x="86" y="7"/>
                  <a:pt x="86" y="7"/>
                </a:cubicBezTo>
                <a:cubicBezTo>
                  <a:pt x="78" y="0"/>
                  <a:pt x="78" y="0"/>
                  <a:pt x="78" y="0"/>
                </a:cubicBezTo>
                <a:cubicBezTo>
                  <a:pt x="76" y="2"/>
                  <a:pt x="72" y="4"/>
                  <a:pt x="72" y="6"/>
                </a:cubicBezTo>
                <a:cubicBezTo>
                  <a:pt x="72" y="8"/>
                  <a:pt x="64" y="8"/>
                  <a:pt x="61" y="6"/>
                </a:cubicBezTo>
                <a:cubicBezTo>
                  <a:pt x="58" y="5"/>
                  <a:pt x="50" y="8"/>
                  <a:pt x="49" y="11"/>
                </a:cubicBezTo>
                <a:cubicBezTo>
                  <a:pt x="47" y="13"/>
                  <a:pt x="42" y="6"/>
                  <a:pt x="38" y="7"/>
                </a:cubicBezTo>
                <a:cubicBezTo>
                  <a:pt x="34" y="7"/>
                  <a:pt x="25" y="11"/>
                  <a:pt x="25" y="11"/>
                </a:cubicBezTo>
                <a:cubicBezTo>
                  <a:pt x="25" y="11"/>
                  <a:pt x="23" y="21"/>
                  <a:pt x="23" y="26"/>
                </a:cubicBezTo>
                <a:cubicBezTo>
                  <a:pt x="23" y="30"/>
                  <a:pt x="29" y="31"/>
                  <a:pt x="29" y="34"/>
                </a:cubicBezTo>
                <a:cubicBezTo>
                  <a:pt x="29" y="38"/>
                  <a:pt x="25" y="41"/>
                  <a:pt x="24" y="43"/>
                </a:cubicBezTo>
                <a:cubicBezTo>
                  <a:pt x="24" y="45"/>
                  <a:pt x="21" y="47"/>
                  <a:pt x="17" y="48"/>
                </a:cubicBezTo>
                <a:cubicBezTo>
                  <a:pt x="13" y="49"/>
                  <a:pt x="13" y="55"/>
                  <a:pt x="10" y="57"/>
                </a:cubicBezTo>
                <a:cubicBezTo>
                  <a:pt x="7" y="60"/>
                  <a:pt x="8" y="66"/>
                  <a:pt x="6" y="70"/>
                </a:cubicBezTo>
                <a:cubicBezTo>
                  <a:pt x="4" y="74"/>
                  <a:pt x="3" y="80"/>
                  <a:pt x="3" y="85"/>
                </a:cubicBezTo>
                <a:cubicBezTo>
                  <a:pt x="3" y="89"/>
                  <a:pt x="2" y="94"/>
                  <a:pt x="0" y="97"/>
                </a:cubicBezTo>
                <a:cubicBezTo>
                  <a:pt x="5" y="98"/>
                  <a:pt x="6" y="97"/>
                  <a:pt x="9" y="96"/>
                </a:cubicBezTo>
                <a:cubicBezTo>
                  <a:pt x="12" y="94"/>
                  <a:pt x="26" y="91"/>
                  <a:pt x="26" y="91"/>
                </a:cubicBezTo>
                <a:cubicBezTo>
                  <a:pt x="41" y="89"/>
                  <a:pt x="41" y="89"/>
                  <a:pt x="41" y="89"/>
                </a:cubicBezTo>
                <a:cubicBezTo>
                  <a:pt x="44" y="80"/>
                  <a:pt x="49" y="72"/>
                  <a:pt x="54" y="71"/>
                </a:cubicBezTo>
                <a:cubicBezTo>
                  <a:pt x="61" y="69"/>
                  <a:pt x="70" y="69"/>
                  <a:pt x="77" y="71"/>
                </a:cubicBezTo>
                <a:cubicBezTo>
                  <a:pt x="79" y="66"/>
                  <a:pt x="81" y="62"/>
                  <a:pt x="82" y="60"/>
                </a:cubicBezTo>
                <a:cubicBezTo>
                  <a:pt x="87" y="56"/>
                  <a:pt x="93" y="47"/>
                  <a:pt x="94" y="40"/>
                </a:cubicBezTo>
                <a:cubicBezTo>
                  <a:pt x="95" y="33"/>
                  <a:pt x="95" y="26"/>
                  <a:pt x="95" y="26"/>
                </a:cubicBezTo>
                <a:lnTo>
                  <a:pt x="88" y="20"/>
                </a:ln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9" name="Freeform 48"/>
          <p:cNvSpPr>
            <a:spLocks/>
          </p:cNvSpPr>
          <p:nvPr/>
        </p:nvSpPr>
        <p:spPr bwMode="auto">
          <a:xfrm>
            <a:off x="16471169" y="8098848"/>
            <a:ext cx="971550" cy="1911350"/>
          </a:xfrm>
          <a:custGeom>
            <a:avLst/>
            <a:gdLst>
              <a:gd name="T0" fmla="*/ 109 w 129"/>
              <a:gd name="T1" fmla="*/ 8 h 254"/>
              <a:gd name="T2" fmla="*/ 103 w 129"/>
              <a:gd name="T3" fmla="*/ 13 h 254"/>
              <a:gd name="T4" fmla="*/ 100 w 129"/>
              <a:gd name="T5" fmla="*/ 25 h 254"/>
              <a:gd name="T6" fmla="*/ 90 w 129"/>
              <a:gd name="T7" fmla="*/ 33 h 254"/>
              <a:gd name="T8" fmla="*/ 81 w 129"/>
              <a:gd name="T9" fmla="*/ 41 h 254"/>
              <a:gd name="T10" fmla="*/ 80 w 129"/>
              <a:gd name="T11" fmla="*/ 50 h 254"/>
              <a:gd name="T12" fmla="*/ 68 w 129"/>
              <a:gd name="T13" fmla="*/ 61 h 254"/>
              <a:gd name="T14" fmla="*/ 44 w 129"/>
              <a:gd name="T15" fmla="*/ 73 h 254"/>
              <a:gd name="T16" fmla="*/ 22 w 129"/>
              <a:gd name="T17" fmla="*/ 77 h 254"/>
              <a:gd name="T18" fmla="*/ 14 w 129"/>
              <a:gd name="T19" fmla="*/ 100 h 254"/>
              <a:gd name="T20" fmla="*/ 16 w 129"/>
              <a:gd name="T21" fmla="*/ 131 h 254"/>
              <a:gd name="T22" fmla="*/ 12 w 129"/>
              <a:gd name="T23" fmla="*/ 167 h 254"/>
              <a:gd name="T24" fmla="*/ 6 w 129"/>
              <a:gd name="T25" fmla="*/ 208 h 254"/>
              <a:gd name="T26" fmla="*/ 17 w 129"/>
              <a:gd name="T27" fmla="*/ 241 h 254"/>
              <a:gd name="T28" fmla="*/ 48 w 129"/>
              <a:gd name="T29" fmla="*/ 249 h 254"/>
              <a:gd name="T30" fmla="*/ 66 w 129"/>
              <a:gd name="T31" fmla="*/ 242 h 254"/>
              <a:gd name="T32" fmla="*/ 91 w 129"/>
              <a:gd name="T33" fmla="*/ 169 h 254"/>
              <a:gd name="T34" fmla="*/ 110 w 129"/>
              <a:gd name="T35" fmla="*/ 102 h 254"/>
              <a:gd name="T36" fmla="*/ 113 w 129"/>
              <a:gd name="T37" fmla="*/ 82 h 254"/>
              <a:gd name="T38" fmla="*/ 117 w 129"/>
              <a:gd name="T39" fmla="*/ 71 h 254"/>
              <a:gd name="T40" fmla="*/ 128 w 129"/>
              <a:gd name="T41" fmla="*/ 69 h 254"/>
              <a:gd name="T42" fmla="*/ 121 w 129"/>
              <a:gd name="T43" fmla="*/ 37 h 254"/>
              <a:gd name="T44" fmla="*/ 109 w 129"/>
              <a:gd name="T45" fmla="*/ 8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254">
                <a:moveTo>
                  <a:pt x="109" y="8"/>
                </a:moveTo>
                <a:cubicBezTo>
                  <a:pt x="106" y="0"/>
                  <a:pt x="105" y="11"/>
                  <a:pt x="103" y="13"/>
                </a:cubicBezTo>
                <a:cubicBezTo>
                  <a:pt x="100" y="15"/>
                  <a:pt x="99" y="21"/>
                  <a:pt x="100" y="25"/>
                </a:cubicBezTo>
                <a:cubicBezTo>
                  <a:pt x="100" y="29"/>
                  <a:pt x="94" y="34"/>
                  <a:pt x="90" y="33"/>
                </a:cubicBezTo>
                <a:cubicBezTo>
                  <a:pt x="86" y="33"/>
                  <a:pt x="79" y="35"/>
                  <a:pt x="81" y="41"/>
                </a:cubicBezTo>
                <a:cubicBezTo>
                  <a:pt x="83" y="46"/>
                  <a:pt x="78" y="45"/>
                  <a:pt x="80" y="50"/>
                </a:cubicBezTo>
                <a:cubicBezTo>
                  <a:pt x="83" y="55"/>
                  <a:pt x="75" y="60"/>
                  <a:pt x="68" y="61"/>
                </a:cubicBezTo>
                <a:cubicBezTo>
                  <a:pt x="60" y="61"/>
                  <a:pt x="51" y="74"/>
                  <a:pt x="44" y="73"/>
                </a:cubicBezTo>
                <a:cubicBezTo>
                  <a:pt x="36" y="72"/>
                  <a:pt x="28" y="78"/>
                  <a:pt x="22" y="77"/>
                </a:cubicBezTo>
                <a:cubicBezTo>
                  <a:pt x="15" y="76"/>
                  <a:pt x="20" y="91"/>
                  <a:pt x="14" y="100"/>
                </a:cubicBezTo>
                <a:cubicBezTo>
                  <a:pt x="9" y="109"/>
                  <a:pt x="12" y="120"/>
                  <a:pt x="16" y="131"/>
                </a:cubicBezTo>
                <a:cubicBezTo>
                  <a:pt x="21" y="143"/>
                  <a:pt x="25" y="152"/>
                  <a:pt x="12" y="167"/>
                </a:cubicBezTo>
                <a:cubicBezTo>
                  <a:pt x="0" y="182"/>
                  <a:pt x="1" y="198"/>
                  <a:pt x="6" y="208"/>
                </a:cubicBezTo>
                <a:cubicBezTo>
                  <a:pt x="10" y="218"/>
                  <a:pt x="10" y="234"/>
                  <a:pt x="17" y="241"/>
                </a:cubicBezTo>
                <a:cubicBezTo>
                  <a:pt x="24" y="248"/>
                  <a:pt x="42" y="254"/>
                  <a:pt x="48" y="249"/>
                </a:cubicBezTo>
                <a:cubicBezTo>
                  <a:pt x="53" y="243"/>
                  <a:pt x="59" y="249"/>
                  <a:pt x="66" y="242"/>
                </a:cubicBezTo>
                <a:cubicBezTo>
                  <a:pt x="72" y="235"/>
                  <a:pt x="82" y="195"/>
                  <a:pt x="91" y="169"/>
                </a:cubicBezTo>
                <a:cubicBezTo>
                  <a:pt x="99" y="143"/>
                  <a:pt x="111" y="109"/>
                  <a:pt x="110" y="102"/>
                </a:cubicBezTo>
                <a:cubicBezTo>
                  <a:pt x="109" y="95"/>
                  <a:pt x="116" y="90"/>
                  <a:pt x="113" y="82"/>
                </a:cubicBezTo>
                <a:cubicBezTo>
                  <a:pt x="110" y="75"/>
                  <a:pt x="114" y="65"/>
                  <a:pt x="117" y="71"/>
                </a:cubicBezTo>
                <a:cubicBezTo>
                  <a:pt x="121" y="78"/>
                  <a:pt x="126" y="78"/>
                  <a:pt x="128" y="69"/>
                </a:cubicBezTo>
                <a:cubicBezTo>
                  <a:pt x="129" y="61"/>
                  <a:pt x="121" y="48"/>
                  <a:pt x="121" y="37"/>
                </a:cubicBezTo>
                <a:cubicBezTo>
                  <a:pt x="120" y="25"/>
                  <a:pt x="110" y="14"/>
                  <a:pt x="109" y="8"/>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0" name="Freeform 49"/>
          <p:cNvSpPr>
            <a:spLocks/>
          </p:cNvSpPr>
          <p:nvPr/>
        </p:nvSpPr>
        <p:spPr bwMode="auto">
          <a:xfrm>
            <a:off x="12537343" y="5828724"/>
            <a:ext cx="2384426" cy="2511426"/>
          </a:xfrm>
          <a:custGeom>
            <a:avLst/>
            <a:gdLst>
              <a:gd name="T0" fmla="*/ 283 w 317"/>
              <a:gd name="T1" fmla="*/ 156 h 334"/>
              <a:gd name="T2" fmla="*/ 283 w 317"/>
              <a:gd name="T3" fmla="*/ 145 h 334"/>
              <a:gd name="T4" fmla="*/ 279 w 317"/>
              <a:gd name="T5" fmla="*/ 139 h 334"/>
              <a:gd name="T6" fmla="*/ 286 w 317"/>
              <a:gd name="T7" fmla="*/ 123 h 334"/>
              <a:gd name="T8" fmla="*/ 291 w 317"/>
              <a:gd name="T9" fmla="*/ 109 h 334"/>
              <a:gd name="T10" fmla="*/ 298 w 317"/>
              <a:gd name="T11" fmla="*/ 81 h 334"/>
              <a:gd name="T12" fmla="*/ 312 w 317"/>
              <a:gd name="T13" fmla="*/ 67 h 334"/>
              <a:gd name="T14" fmla="*/ 311 w 317"/>
              <a:gd name="T15" fmla="*/ 50 h 334"/>
              <a:gd name="T16" fmla="*/ 313 w 317"/>
              <a:gd name="T17" fmla="*/ 35 h 334"/>
              <a:gd name="T18" fmla="*/ 285 w 317"/>
              <a:gd name="T19" fmla="*/ 20 h 334"/>
              <a:gd name="T20" fmla="*/ 264 w 317"/>
              <a:gd name="T21" fmla="*/ 19 h 334"/>
              <a:gd name="T22" fmla="*/ 252 w 317"/>
              <a:gd name="T23" fmla="*/ 6 h 334"/>
              <a:gd name="T24" fmla="*/ 240 w 317"/>
              <a:gd name="T25" fmla="*/ 8 h 334"/>
              <a:gd name="T26" fmla="*/ 207 w 317"/>
              <a:gd name="T27" fmla="*/ 8 h 334"/>
              <a:gd name="T28" fmla="*/ 175 w 317"/>
              <a:gd name="T29" fmla="*/ 14 h 334"/>
              <a:gd name="T30" fmla="*/ 136 w 317"/>
              <a:gd name="T31" fmla="*/ 19 h 334"/>
              <a:gd name="T32" fmla="*/ 104 w 317"/>
              <a:gd name="T33" fmla="*/ 23 h 334"/>
              <a:gd name="T34" fmla="*/ 101 w 317"/>
              <a:gd name="T35" fmla="*/ 53 h 334"/>
              <a:gd name="T36" fmla="*/ 82 w 317"/>
              <a:gd name="T37" fmla="*/ 108 h 334"/>
              <a:gd name="T38" fmla="*/ 66 w 317"/>
              <a:gd name="T39" fmla="*/ 156 h 334"/>
              <a:gd name="T40" fmla="*/ 49 w 317"/>
              <a:gd name="T41" fmla="*/ 178 h 334"/>
              <a:gd name="T42" fmla="*/ 28 w 317"/>
              <a:gd name="T43" fmla="*/ 178 h 334"/>
              <a:gd name="T44" fmla="*/ 0 w 317"/>
              <a:gd name="T45" fmla="*/ 186 h 334"/>
              <a:gd name="T46" fmla="*/ 6 w 317"/>
              <a:gd name="T47" fmla="*/ 207 h 334"/>
              <a:gd name="T48" fmla="*/ 72 w 317"/>
              <a:gd name="T49" fmla="*/ 201 h 334"/>
              <a:gd name="T50" fmla="*/ 82 w 317"/>
              <a:gd name="T51" fmla="*/ 229 h 334"/>
              <a:gd name="T52" fmla="*/ 117 w 317"/>
              <a:gd name="T53" fmla="*/ 237 h 334"/>
              <a:gd name="T54" fmla="*/ 137 w 317"/>
              <a:gd name="T55" fmla="*/ 221 h 334"/>
              <a:gd name="T56" fmla="*/ 157 w 317"/>
              <a:gd name="T57" fmla="*/ 227 h 334"/>
              <a:gd name="T58" fmla="*/ 158 w 317"/>
              <a:gd name="T59" fmla="*/ 266 h 334"/>
              <a:gd name="T60" fmla="*/ 167 w 317"/>
              <a:gd name="T61" fmla="*/ 294 h 334"/>
              <a:gd name="T62" fmla="*/ 191 w 317"/>
              <a:gd name="T63" fmla="*/ 287 h 334"/>
              <a:gd name="T64" fmla="*/ 200 w 317"/>
              <a:gd name="T65" fmla="*/ 292 h 334"/>
              <a:gd name="T66" fmla="*/ 216 w 317"/>
              <a:gd name="T67" fmla="*/ 295 h 334"/>
              <a:gd name="T68" fmla="*/ 236 w 317"/>
              <a:gd name="T69" fmla="*/ 308 h 334"/>
              <a:gd name="T70" fmla="*/ 250 w 317"/>
              <a:gd name="T71" fmla="*/ 303 h 334"/>
              <a:gd name="T72" fmla="*/ 272 w 317"/>
              <a:gd name="T73" fmla="*/ 316 h 334"/>
              <a:gd name="T74" fmla="*/ 291 w 317"/>
              <a:gd name="T75" fmla="*/ 330 h 334"/>
              <a:gd name="T76" fmla="*/ 292 w 317"/>
              <a:gd name="T77" fmla="*/ 310 h 334"/>
              <a:gd name="T78" fmla="*/ 269 w 317"/>
              <a:gd name="T79" fmla="*/ 300 h 334"/>
              <a:gd name="T80" fmla="*/ 273 w 317"/>
              <a:gd name="T81" fmla="*/ 265 h 334"/>
              <a:gd name="T82" fmla="*/ 280 w 317"/>
              <a:gd name="T83" fmla="*/ 244 h 334"/>
              <a:gd name="T84" fmla="*/ 302 w 317"/>
              <a:gd name="T85" fmla="*/ 241 h 334"/>
              <a:gd name="T86" fmla="*/ 290 w 317"/>
              <a:gd name="T87" fmla="*/ 22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334">
                <a:moveTo>
                  <a:pt x="290" y="220"/>
                </a:moveTo>
                <a:cubicBezTo>
                  <a:pt x="282" y="216"/>
                  <a:pt x="278" y="158"/>
                  <a:pt x="283" y="156"/>
                </a:cubicBezTo>
                <a:cubicBezTo>
                  <a:pt x="283" y="156"/>
                  <a:pt x="284" y="156"/>
                  <a:pt x="284" y="158"/>
                </a:cubicBezTo>
                <a:cubicBezTo>
                  <a:pt x="283" y="145"/>
                  <a:pt x="283" y="145"/>
                  <a:pt x="283" y="145"/>
                </a:cubicBezTo>
                <a:cubicBezTo>
                  <a:pt x="283" y="145"/>
                  <a:pt x="283" y="144"/>
                  <a:pt x="282" y="144"/>
                </a:cubicBezTo>
                <a:cubicBezTo>
                  <a:pt x="281" y="144"/>
                  <a:pt x="279" y="142"/>
                  <a:pt x="279" y="139"/>
                </a:cubicBezTo>
                <a:cubicBezTo>
                  <a:pt x="279" y="135"/>
                  <a:pt x="283" y="134"/>
                  <a:pt x="283" y="134"/>
                </a:cubicBezTo>
                <a:cubicBezTo>
                  <a:pt x="283" y="134"/>
                  <a:pt x="282" y="125"/>
                  <a:pt x="286" y="123"/>
                </a:cubicBezTo>
                <a:cubicBezTo>
                  <a:pt x="287" y="123"/>
                  <a:pt x="288" y="122"/>
                  <a:pt x="288" y="121"/>
                </a:cubicBezTo>
                <a:cubicBezTo>
                  <a:pt x="290" y="118"/>
                  <a:pt x="291" y="113"/>
                  <a:pt x="291" y="109"/>
                </a:cubicBezTo>
                <a:cubicBezTo>
                  <a:pt x="291" y="104"/>
                  <a:pt x="292" y="98"/>
                  <a:pt x="294" y="94"/>
                </a:cubicBezTo>
                <a:cubicBezTo>
                  <a:pt x="296" y="90"/>
                  <a:pt x="295" y="84"/>
                  <a:pt x="298" y="81"/>
                </a:cubicBezTo>
                <a:cubicBezTo>
                  <a:pt x="301" y="79"/>
                  <a:pt x="301" y="73"/>
                  <a:pt x="305" y="72"/>
                </a:cubicBezTo>
                <a:cubicBezTo>
                  <a:pt x="309" y="71"/>
                  <a:pt x="312" y="69"/>
                  <a:pt x="312" y="67"/>
                </a:cubicBezTo>
                <a:cubicBezTo>
                  <a:pt x="313" y="65"/>
                  <a:pt x="317" y="62"/>
                  <a:pt x="317" y="58"/>
                </a:cubicBezTo>
                <a:cubicBezTo>
                  <a:pt x="317" y="55"/>
                  <a:pt x="311" y="54"/>
                  <a:pt x="311" y="50"/>
                </a:cubicBezTo>
                <a:cubicBezTo>
                  <a:pt x="311" y="45"/>
                  <a:pt x="313" y="35"/>
                  <a:pt x="313" y="35"/>
                </a:cubicBezTo>
                <a:cubicBezTo>
                  <a:pt x="313" y="35"/>
                  <a:pt x="313" y="35"/>
                  <a:pt x="313" y="35"/>
                </a:cubicBezTo>
                <a:cubicBezTo>
                  <a:pt x="305" y="27"/>
                  <a:pt x="295" y="19"/>
                  <a:pt x="293" y="18"/>
                </a:cubicBezTo>
                <a:cubicBezTo>
                  <a:pt x="290" y="16"/>
                  <a:pt x="285" y="20"/>
                  <a:pt x="285" y="20"/>
                </a:cubicBezTo>
                <a:cubicBezTo>
                  <a:pt x="285" y="20"/>
                  <a:pt x="279" y="14"/>
                  <a:pt x="275" y="19"/>
                </a:cubicBezTo>
                <a:cubicBezTo>
                  <a:pt x="271" y="23"/>
                  <a:pt x="264" y="19"/>
                  <a:pt x="264" y="19"/>
                </a:cubicBezTo>
                <a:cubicBezTo>
                  <a:pt x="264" y="19"/>
                  <a:pt x="259" y="16"/>
                  <a:pt x="257" y="10"/>
                </a:cubicBezTo>
                <a:cubicBezTo>
                  <a:pt x="256" y="8"/>
                  <a:pt x="254" y="7"/>
                  <a:pt x="252" y="6"/>
                </a:cubicBezTo>
                <a:cubicBezTo>
                  <a:pt x="253" y="6"/>
                  <a:pt x="253" y="6"/>
                  <a:pt x="253" y="6"/>
                </a:cubicBezTo>
                <a:cubicBezTo>
                  <a:pt x="240" y="8"/>
                  <a:pt x="240" y="8"/>
                  <a:pt x="240" y="8"/>
                </a:cubicBezTo>
                <a:cubicBezTo>
                  <a:pt x="240" y="8"/>
                  <a:pt x="224" y="0"/>
                  <a:pt x="220" y="6"/>
                </a:cubicBezTo>
                <a:cubicBezTo>
                  <a:pt x="217" y="13"/>
                  <a:pt x="214" y="8"/>
                  <a:pt x="207" y="8"/>
                </a:cubicBezTo>
                <a:cubicBezTo>
                  <a:pt x="199" y="8"/>
                  <a:pt x="193" y="12"/>
                  <a:pt x="188" y="14"/>
                </a:cubicBezTo>
                <a:cubicBezTo>
                  <a:pt x="184" y="16"/>
                  <a:pt x="178" y="12"/>
                  <a:pt x="175" y="14"/>
                </a:cubicBezTo>
                <a:cubicBezTo>
                  <a:pt x="171" y="16"/>
                  <a:pt x="169" y="26"/>
                  <a:pt x="169" y="26"/>
                </a:cubicBezTo>
                <a:cubicBezTo>
                  <a:pt x="136" y="19"/>
                  <a:pt x="136" y="19"/>
                  <a:pt x="136" y="19"/>
                </a:cubicBezTo>
                <a:cubicBezTo>
                  <a:pt x="136" y="19"/>
                  <a:pt x="130" y="10"/>
                  <a:pt x="122" y="10"/>
                </a:cubicBezTo>
                <a:cubicBezTo>
                  <a:pt x="115" y="10"/>
                  <a:pt x="104" y="23"/>
                  <a:pt x="104" y="23"/>
                </a:cubicBezTo>
                <a:cubicBezTo>
                  <a:pt x="104" y="35"/>
                  <a:pt x="104" y="35"/>
                  <a:pt x="104" y="35"/>
                </a:cubicBezTo>
                <a:cubicBezTo>
                  <a:pt x="105" y="42"/>
                  <a:pt x="104" y="49"/>
                  <a:pt x="101" y="53"/>
                </a:cubicBezTo>
                <a:cubicBezTo>
                  <a:pt x="98" y="58"/>
                  <a:pt x="95" y="60"/>
                  <a:pt x="95" y="71"/>
                </a:cubicBezTo>
                <a:cubicBezTo>
                  <a:pt x="95" y="82"/>
                  <a:pt x="82" y="99"/>
                  <a:pt x="82" y="108"/>
                </a:cubicBezTo>
                <a:cubicBezTo>
                  <a:pt x="82" y="116"/>
                  <a:pt x="67" y="122"/>
                  <a:pt x="67" y="127"/>
                </a:cubicBezTo>
                <a:cubicBezTo>
                  <a:pt x="67" y="132"/>
                  <a:pt x="66" y="144"/>
                  <a:pt x="66" y="156"/>
                </a:cubicBezTo>
                <a:cubicBezTo>
                  <a:pt x="66" y="168"/>
                  <a:pt x="60" y="158"/>
                  <a:pt x="60" y="169"/>
                </a:cubicBezTo>
                <a:cubicBezTo>
                  <a:pt x="60" y="179"/>
                  <a:pt x="54" y="173"/>
                  <a:pt x="49" y="178"/>
                </a:cubicBezTo>
                <a:cubicBezTo>
                  <a:pt x="44" y="184"/>
                  <a:pt x="41" y="185"/>
                  <a:pt x="41" y="179"/>
                </a:cubicBezTo>
                <a:cubicBezTo>
                  <a:pt x="41" y="174"/>
                  <a:pt x="34" y="173"/>
                  <a:pt x="28" y="178"/>
                </a:cubicBezTo>
                <a:cubicBezTo>
                  <a:pt x="21" y="184"/>
                  <a:pt x="19" y="178"/>
                  <a:pt x="16" y="177"/>
                </a:cubicBezTo>
                <a:cubicBezTo>
                  <a:pt x="14" y="177"/>
                  <a:pt x="7" y="181"/>
                  <a:pt x="0" y="186"/>
                </a:cubicBezTo>
                <a:cubicBezTo>
                  <a:pt x="3" y="192"/>
                  <a:pt x="4" y="199"/>
                  <a:pt x="6" y="205"/>
                </a:cubicBezTo>
                <a:cubicBezTo>
                  <a:pt x="6" y="206"/>
                  <a:pt x="6" y="206"/>
                  <a:pt x="6" y="207"/>
                </a:cubicBezTo>
                <a:cubicBezTo>
                  <a:pt x="10" y="204"/>
                  <a:pt x="14" y="202"/>
                  <a:pt x="16" y="201"/>
                </a:cubicBezTo>
                <a:cubicBezTo>
                  <a:pt x="21" y="201"/>
                  <a:pt x="72" y="201"/>
                  <a:pt x="72" y="201"/>
                </a:cubicBezTo>
                <a:cubicBezTo>
                  <a:pt x="72" y="201"/>
                  <a:pt x="77" y="209"/>
                  <a:pt x="75" y="216"/>
                </a:cubicBezTo>
                <a:cubicBezTo>
                  <a:pt x="74" y="223"/>
                  <a:pt x="78" y="220"/>
                  <a:pt x="82" y="229"/>
                </a:cubicBezTo>
                <a:cubicBezTo>
                  <a:pt x="86" y="238"/>
                  <a:pt x="89" y="242"/>
                  <a:pt x="97" y="240"/>
                </a:cubicBezTo>
                <a:cubicBezTo>
                  <a:pt x="104" y="237"/>
                  <a:pt x="114" y="236"/>
                  <a:pt x="117" y="237"/>
                </a:cubicBezTo>
                <a:cubicBezTo>
                  <a:pt x="120" y="237"/>
                  <a:pt x="119" y="224"/>
                  <a:pt x="124" y="221"/>
                </a:cubicBezTo>
                <a:cubicBezTo>
                  <a:pt x="128" y="219"/>
                  <a:pt x="137" y="221"/>
                  <a:pt x="137" y="221"/>
                </a:cubicBezTo>
                <a:cubicBezTo>
                  <a:pt x="137" y="221"/>
                  <a:pt x="138" y="225"/>
                  <a:pt x="146" y="225"/>
                </a:cubicBezTo>
                <a:cubicBezTo>
                  <a:pt x="153" y="225"/>
                  <a:pt x="157" y="222"/>
                  <a:pt x="157" y="227"/>
                </a:cubicBezTo>
                <a:cubicBezTo>
                  <a:pt x="157" y="233"/>
                  <a:pt x="158" y="239"/>
                  <a:pt x="160" y="241"/>
                </a:cubicBezTo>
                <a:cubicBezTo>
                  <a:pt x="163" y="244"/>
                  <a:pt x="154" y="263"/>
                  <a:pt x="158" y="266"/>
                </a:cubicBezTo>
                <a:cubicBezTo>
                  <a:pt x="162" y="269"/>
                  <a:pt x="167" y="276"/>
                  <a:pt x="167" y="280"/>
                </a:cubicBezTo>
                <a:cubicBezTo>
                  <a:pt x="166" y="284"/>
                  <a:pt x="163" y="293"/>
                  <a:pt x="167" y="294"/>
                </a:cubicBezTo>
                <a:cubicBezTo>
                  <a:pt x="170" y="294"/>
                  <a:pt x="170" y="289"/>
                  <a:pt x="176" y="289"/>
                </a:cubicBezTo>
                <a:cubicBezTo>
                  <a:pt x="181" y="289"/>
                  <a:pt x="186" y="290"/>
                  <a:pt x="191" y="287"/>
                </a:cubicBezTo>
                <a:cubicBezTo>
                  <a:pt x="193" y="287"/>
                  <a:pt x="194" y="287"/>
                  <a:pt x="196" y="288"/>
                </a:cubicBezTo>
                <a:cubicBezTo>
                  <a:pt x="199" y="289"/>
                  <a:pt x="200" y="292"/>
                  <a:pt x="200" y="292"/>
                </a:cubicBezTo>
                <a:cubicBezTo>
                  <a:pt x="200" y="292"/>
                  <a:pt x="202" y="297"/>
                  <a:pt x="205" y="296"/>
                </a:cubicBezTo>
                <a:cubicBezTo>
                  <a:pt x="208" y="294"/>
                  <a:pt x="216" y="292"/>
                  <a:pt x="216" y="295"/>
                </a:cubicBezTo>
                <a:cubicBezTo>
                  <a:pt x="215" y="298"/>
                  <a:pt x="218" y="305"/>
                  <a:pt x="221" y="304"/>
                </a:cubicBezTo>
                <a:cubicBezTo>
                  <a:pt x="224" y="302"/>
                  <a:pt x="232" y="308"/>
                  <a:pt x="236" y="308"/>
                </a:cubicBezTo>
                <a:cubicBezTo>
                  <a:pt x="240" y="308"/>
                  <a:pt x="243" y="308"/>
                  <a:pt x="243" y="306"/>
                </a:cubicBezTo>
                <a:cubicBezTo>
                  <a:pt x="243" y="304"/>
                  <a:pt x="248" y="300"/>
                  <a:pt x="250" y="303"/>
                </a:cubicBezTo>
                <a:cubicBezTo>
                  <a:pt x="251" y="306"/>
                  <a:pt x="255" y="313"/>
                  <a:pt x="259" y="313"/>
                </a:cubicBezTo>
                <a:cubicBezTo>
                  <a:pt x="263" y="313"/>
                  <a:pt x="272" y="313"/>
                  <a:pt x="272" y="316"/>
                </a:cubicBezTo>
                <a:cubicBezTo>
                  <a:pt x="272" y="319"/>
                  <a:pt x="275" y="327"/>
                  <a:pt x="279" y="330"/>
                </a:cubicBezTo>
                <a:cubicBezTo>
                  <a:pt x="283" y="334"/>
                  <a:pt x="291" y="330"/>
                  <a:pt x="291" y="330"/>
                </a:cubicBezTo>
                <a:cubicBezTo>
                  <a:pt x="291" y="330"/>
                  <a:pt x="294" y="328"/>
                  <a:pt x="294" y="323"/>
                </a:cubicBezTo>
                <a:cubicBezTo>
                  <a:pt x="294" y="317"/>
                  <a:pt x="294" y="310"/>
                  <a:pt x="292" y="310"/>
                </a:cubicBezTo>
                <a:cubicBezTo>
                  <a:pt x="289" y="310"/>
                  <a:pt x="286" y="316"/>
                  <a:pt x="280" y="314"/>
                </a:cubicBezTo>
                <a:cubicBezTo>
                  <a:pt x="275" y="313"/>
                  <a:pt x="271" y="302"/>
                  <a:pt x="269" y="300"/>
                </a:cubicBezTo>
                <a:cubicBezTo>
                  <a:pt x="266" y="299"/>
                  <a:pt x="273" y="289"/>
                  <a:pt x="273" y="284"/>
                </a:cubicBezTo>
                <a:cubicBezTo>
                  <a:pt x="273" y="280"/>
                  <a:pt x="276" y="267"/>
                  <a:pt x="273" y="265"/>
                </a:cubicBezTo>
                <a:cubicBezTo>
                  <a:pt x="270" y="264"/>
                  <a:pt x="272" y="259"/>
                  <a:pt x="276" y="256"/>
                </a:cubicBezTo>
                <a:cubicBezTo>
                  <a:pt x="279" y="253"/>
                  <a:pt x="274" y="244"/>
                  <a:pt x="280" y="244"/>
                </a:cubicBezTo>
                <a:cubicBezTo>
                  <a:pt x="286" y="244"/>
                  <a:pt x="298" y="245"/>
                  <a:pt x="301" y="241"/>
                </a:cubicBezTo>
                <a:cubicBezTo>
                  <a:pt x="301" y="241"/>
                  <a:pt x="302" y="241"/>
                  <a:pt x="302" y="241"/>
                </a:cubicBezTo>
                <a:cubicBezTo>
                  <a:pt x="302" y="240"/>
                  <a:pt x="303" y="239"/>
                  <a:pt x="303" y="238"/>
                </a:cubicBezTo>
                <a:cubicBezTo>
                  <a:pt x="299" y="231"/>
                  <a:pt x="295" y="223"/>
                  <a:pt x="290" y="220"/>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1" name="Freeform 50"/>
          <p:cNvSpPr>
            <a:spLocks/>
          </p:cNvSpPr>
          <p:nvPr/>
        </p:nvSpPr>
        <p:spPr bwMode="auto">
          <a:xfrm>
            <a:off x="14658243" y="6876474"/>
            <a:ext cx="209550" cy="276226"/>
          </a:xfrm>
          <a:custGeom>
            <a:avLst/>
            <a:gdLst>
              <a:gd name="T0" fmla="*/ 2 w 28"/>
              <a:gd name="T1" fmla="*/ 19 h 37"/>
              <a:gd name="T2" fmla="*/ 6 w 28"/>
              <a:gd name="T3" fmla="*/ 37 h 37"/>
              <a:gd name="T4" fmla="*/ 14 w 28"/>
              <a:gd name="T5" fmla="*/ 32 h 37"/>
              <a:gd name="T6" fmla="*/ 28 w 28"/>
              <a:gd name="T7" fmla="*/ 12 h 37"/>
              <a:gd name="T8" fmla="*/ 24 w 28"/>
              <a:gd name="T9" fmla="*/ 9 h 37"/>
              <a:gd name="T10" fmla="*/ 23 w 28"/>
              <a:gd name="T11" fmla="*/ 0 h 37"/>
              <a:gd name="T12" fmla="*/ 15 w 28"/>
              <a:gd name="T13" fmla="*/ 0 h 37"/>
              <a:gd name="T14" fmla="*/ 6 w 28"/>
              <a:gd name="T15" fmla="*/ 6 h 37"/>
              <a:gd name="T16" fmla="*/ 0 w 28"/>
              <a:gd name="T17" fmla="*/ 5 h 37"/>
              <a:gd name="T18" fmla="*/ 1 w 28"/>
              <a:gd name="T19" fmla="*/ 6 h 37"/>
              <a:gd name="T20" fmla="*/ 2 w 2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 y="19"/>
                </a:moveTo>
                <a:cubicBezTo>
                  <a:pt x="4" y="22"/>
                  <a:pt x="5" y="29"/>
                  <a:pt x="6" y="37"/>
                </a:cubicBezTo>
                <a:cubicBezTo>
                  <a:pt x="10" y="34"/>
                  <a:pt x="13" y="33"/>
                  <a:pt x="14" y="32"/>
                </a:cubicBezTo>
                <a:cubicBezTo>
                  <a:pt x="18" y="30"/>
                  <a:pt x="28" y="12"/>
                  <a:pt x="28" y="12"/>
                </a:cubicBezTo>
                <a:cubicBezTo>
                  <a:pt x="24" y="9"/>
                  <a:pt x="24" y="9"/>
                  <a:pt x="24" y="9"/>
                </a:cubicBezTo>
                <a:cubicBezTo>
                  <a:pt x="24" y="9"/>
                  <a:pt x="24" y="5"/>
                  <a:pt x="23" y="0"/>
                </a:cubicBezTo>
                <a:cubicBezTo>
                  <a:pt x="19" y="1"/>
                  <a:pt x="15" y="0"/>
                  <a:pt x="15" y="0"/>
                </a:cubicBezTo>
                <a:cubicBezTo>
                  <a:pt x="15" y="0"/>
                  <a:pt x="16" y="7"/>
                  <a:pt x="6" y="6"/>
                </a:cubicBezTo>
                <a:cubicBezTo>
                  <a:pt x="4" y="5"/>
                  <a:pt x="2" y="5"/>
                  <a:pt x="0" y="5"/>
                </a:cubicBezTo>
                <a:cubicBezTo>
                  <a:pt x="1" y="5"/>
                  <a:pt x="1" y="6"/>
                  <a:pt x="1" y="6"/>
                </a:cubicBezTo>
                <a:lnTo>
                  <a:pt x="2" y="19"/>
                </a:ln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2" name="Freeform 51"/>
          <p:cNvSpPr>
            <a:spLocks/>
          </p:cNvSpPr>
          <p:nvPr/>
        </p:nvSpPr>
        <p:spPr bwMode="auto">
          <a:xfrm>
            <a:off x="14794767" y="7949624"/>
            <a:ext cx="1390650" cy="2232026"/>
          </a:xfrm>
          <a:custGeom>
            <a:avLst/>
            <a:gdLst>
              <a:gd name="T0" fmla="*/ 183 w 185"/>
              <a:gd name="T1" fmla="*/ 76 h 297"/>
              <a:gd name="T2" fmla="*/ 178 w 185"/>
              <a:gd name="T3" fmla="*/ 42 h 297"/>
              <a:gd name="T4" fmla="*/ 177 w 185"/>
              <a:gd name="T5" fmla="*/ 1 h 297"/>
              <a:gd name="T6" fmla="*/ 177 w 185"/>
              <a:gd name="T7" fmla="*/ 0 h 297"/>
              <a:gd name="T8" fmla="*/ 159 w 185"/>
              <a:gd name="T9" fmla="*/ 10 h 297"/>
              <a:gd name="T10" fmla="*/ 146 w 185"/>
              <a:gd name="T11" fmla="*/ 13 h 297"/>
              <a:gd name="T12" fmla="*/ 136 w 185"/>
              <a:gd name="T13" fmla="*/ 13 h 297"/>
              <a:gd name="T14" fmla="*/ 130 w 185"/>
              <a:gd name="T15" fmla="*/ 19 h 297"/>
              <a:gd name="T16" fmla="*/ 120 w 185"/>
              <a:gd name="T17" fmla="*/ 20 h 297"/>
              <a:gd name="T18" fmla="*/ 105 w 185"/>
              <a:gd name="T19" fmla="*/ 22 h 297"/>
              <a:gd name="T20" fmla="*/ 100 w 185"/>
              <a:gd name="T21" fmla="*/ 17 h 297"/>
              <a:gd name="T22" fmla="*/ 89 w 185"/>
              <a:gd name="T23" fmla="*/ 19 h 297"/>
              <a:gd name="T24" fmla="*/ 80 w 185"/>
              <a:gd name="T25" fmla="*/ 18 h 297"/>
              <a:gd name="T26" fmla="*/ 79 w 185"/>
              <a:gd name="T27" fmla="*/ 24 h 297"/>
              <a:gd name="T28" fmla="*/ 86 w 185"/>
              <a:gd name="T29" fmla="*/ 61 h 297"/>
              <a:gd name="T30" fmla="*/ 97 w 185"/>
              <a:gd name="T31" fmla="*/ 71 h 297"/>
              <a:gd name="T32" fmla="*/ 97 w 185"/>
              <a:gd name="T33" fmla="*/ 88 h 297"/>
              <a:gd name="T34" fmla="*/ 87 w 185"/>
              <a:gd name="T35" fmla="*/ 100 h 297"/>
              <a:gd name="T36" fmla="*/ 86 w 185"/>
              <a:gd name="T37" fmla="*/ 116 h 297"/>
              <a:gd name="T38" fmla="*/ 70 w 185"/>
              <a:gd name="T39" fmla="*/ 95 h 297"/>
              <a:gd name="T40" fmla="*/ 73 w 185"/>
              <a:gd name="T41" fmla="*/ 72 h 297"/>
              <a:gd name="T42" fmla="*/ 60 w 185"/>
              <a:gd name="T43" fmla="*/ 70 h 297"/>
              <a:gd name="T44" fmla="*/ 48 w 185"/>
              <a:gd name="T45" fmla="*/ 62 h 297"/>
              <a:gd name="T46" fmla="*/ 0 w 185"/>
              <a:gd name="T47" fmla="*/ 79 h 297"/>
              <a:gd name="T48" fmla="*/ 3 w 185"/>
              <a:gd name="T49" fmla="*/ 92 h 297"/>
              <a:gd name="T50" fmla="*/ 2 w 185"/>
              <a:gd name="T51" fmla="*/ 92 h 297"/>
              <a:gd name="T52" fmla="*/ 5 w 185"/>
              <a:gd name="T53" fmla="*/ 98 h 297"/>
              <a:gd name="T54" fmla="*/ 27 w 185"/>
              <a:gd name="T55" fmla="*/ 103 h 297"/>
              <a:gd name="T56" fmla="*/ 47 w 185"/>
              <a:gd name="T57" fmla="*/ 110 h 297"/>
              <a:gd name="T58" fmla="*/ 48 w 185"/>
              <a:gd name="T59" fmla="*/ 137 h 297"/>
              <a:gd name="T60" fmla="*/ 43 w 185"/>
              <a:gd name="T61" fmla="*/ 152 h 297"/>
              <a:gd name="T62" fmla="*/ 49 w 185"/>
              <a:gd name="T63" fmla="*/ 165 h 297"/>
              <a:gd name="T64" fmla="*/ 39 w 185"/>
              <a:gd name="T65" fmla="*/ 178 h 297"/>
              <a:gd name="T66" fmla="*/ 35 w 185"/>
              <a:gd name="T67" fmla="*/ 195 h 297"/>
              <a:gd name="T68" fmla="*/ 17 w 185"/>
              <a:gd name="T69" fmla="*/ 213 h 297"/>
              <a:gd name="T70" fmla="*/ 18 w 185"/>
              <a:gd name="T71" fmla="*/ 213 h 297"/>
              <a:gd name="T72" fmla="*/ 29 w 185"/>
              <a:gd name="T73" fmla="*/ 246 h 297"/>
              <a:gd name="T74" fmla="*/ 30 w 185"/>
              <a:gd name="T75" fmla="*/ 277 h 297"/>
              <a:gd name="T76" fmla="*/ 32 w 185"/>
              <a:gd name="T77" fmla="*/ 297 h 297"/>
              <a:gd name="T78" fmla="*/ 45 w 185"/>
              <a:gd name="T79" fmla="*/ 296 h 297"/>
              <a:gd name="T80" fmla="*/ 46 w 185"/>
              <a:gd name="T81" fmla="*/ 287 h 297"/>
              <a:gd name="T82" fmla="*/ 39 w 185"/>
              <a:gd name="T83" fmla="*/ 281 h 297"/>
              <a:gd name="T84" fmla="*/ 66 w 185"/>
              <a:gd name="T85" fmla="*/ 261 h 297"/>
              <a:gd name="T86" fmla="*/ 88 w 185"/>
              <a:gd name="T87" fmla="*/ 247 h 297"/>
              <a:gd name="T88" fmla="*/ 90 w 185"/>
              <a:gd name="T89" fmla="*/ 222 h 297"/>
              <a:gd name="T90" fmla="*/ 87 w 185"/>
              <a:gd name="T91" fmla="*/ 200 h 297"/>
              <a:gd name="T92" fmla="*/ 78 w 185"/>
              <a:gd name="T93" fmla="*/ 178 h 297"/>
              <a:gd name="T94" fmla="*/ 81 w 185"/>
              <a:gd name="T95" fmla="*/ 165 h 297"/>
              <a:gd name="T96" fmla="*/ 89 w 185"/>
              <a:gd name="T97" fmla="*/ 156 h 297"/>
              <a:gd name="T98" fmla="*/ 103 w 185"/>
              <a:gd name="T99" fmla="*/ 147 h 297"/>
              <a:gd name="T100" fmla="*/ 122 w 185"/>
              <a:gd name="T101" fmla="*/ 127 h 297"/>
              <a:gd name="T102" fmla="*/ 155 w 185"/>
              <a:gd name="T103" fmla="*/ 112 h 297"/>
              <a:gd name="T104" fmla="*/ 183 w 185"/>
              <a:gd name="T105" fmla="*/ 7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5" h="297">
                <a:moveTo>
                  <a:pt x="183" y="76"/>
                </a:moveTo>
                <a:cubicBezTo>
                  <a:pt x="181" y="71"/>
                  <a:pt x="177" y="51"/>
                  <a:pt x="178" y="42"/>
                </a:cubicBezTo>
                <a:cubicBezTo>
                  <a:pt x="179" y="34"/>
                  <a:pt x="177" y="12"/>
                  <a:pt x="177" y="1"/>
                </a:cubicBezTo>
                <a:cubicBezTo>
                  <a:pt x="177" y="1"/>
                  <a:pt x="177" y="0"/>
                  <a:pt x="177" y="0"/>
                </a:cubicBezTo>
                <a:cubicBezTo>
                  <a:pt x="168" y="4"/>
                  <a:pt x="159" y="8"/>
                  <a:pt x="159" y="10"/>
                </a:cubicBezTo>
                <a:cubicBezTo>
                  <a:pt x="157" y="13"/>
                  <a:pt x="150" y="10"/>
                  <a:pt x="146" y="13"/>
                </a:cubicBezTo>
                <a:cubicBezTo>
                  <a:pt x="142" y="17"/>
                  <a:pt x="140" y="14"/>
                  <a:pt x="136" y="13"/>
                </a:cubicBezTo>
                <a:cubicBezTo>
                  <a:pt x="132" y="12"/>
                  <a:pt x="131" y="16"/>
                  <a:pt x="130" y="19"/>
                </a:cubicBezTo>
                <a:cubicBezTo>
                  <a:pt x="130" y="22"/>
                  <a:pt x="123" y="21"/>
                  <a:pt x="120" y="20"/>
                </a:cubicBezTo>
                <a:cubicBezTo>
                  <a:pt x="118" y="20"/>
                  <a:pt x="109" y="22"/>
                  <a:pt x="105" y="22"/>
                </a:cubicBezTo>
                <a:cubicBezTo>
                  <a:pt x="101" y="22"/>
                  <a:pt x="104" y="19"/>
                  <a:pt x="100" y="17"/>
                </a:cubicBezTo>
                <a:cubicBezTo>
                  <a:pt x="95" y="16"/>
                  <a:pt x="92" y="19"/>
                  <a:pt x="89" y="19"/>
                </a:cubicBezTo>
                <a:cubicBezTo>
                  <a:pt x="88" y="19"/>
                  <a:pt x="83" y="19"/>
                  <a:pt x="80" y="18"/>
                </a:cubicBezTo>
                <a:cubicBezTo>
                  <a:pt x="79" y="21"/>
                  <a:pt x="79" y="23"/>
                  <a:pt x="79" y="24"/>
                </a:cubicBezTo>
                <a:cubicBezTo>
                  <a:pt x="75" y="33"/>
                  <a:pt x="86" y="53"/>
                  <a:pt x="86" y="61"/>
                </a:cubicBezTo>
                <a:cubicBezTo>
                  <a:pt x="90" y="64"/>
                  <a:pt x="94" y="68"/>
                  <a:pt x="97" y="71"/>
                </a:cubicBezTo>
                <a:cubicBezTo>
                  <a:pt x="101" y="77"/>
                  <a:pt x="97" y="76"/>
                  <a:pt x="97" y="88"/>
                </a:cubicBezTo>
                <a:cubicBezTo>
                  <a:pt x="98" y="101"/>
                  <a:pt x="92" y="96"/>
                  <a:pt x="87" y="100"/>
                </a:cubicBezTo>
                <a:cubicBezTo>
                  <a:pt x="83" y="104"/>
                  <a:pt x="87" y="113"/>
                  <a:pt x="86" y="116"/>
                </a:cubicBezTo>
                <a:cubicBezTo>
                  <a:pt x="85" y="118"/>
                  <a:pt x="71" y="98"/>
                  <a:pt x="70" y="95"/>
                </a:cubicBezTo>
                <a:cubicBezTo>
                  <a:pt x="69" y="91"/>
                  <a:pt x="75" y="79"/>
                  <a:pt x="73" y="72"/>
                </a:cubicBezTo>
                <a:cubicBezTo>
                  <a:pt x="72" y="65"/>
                  <a:pt x="63" y="69"/>
                  <a:pt x="60" y="70"/>
                </a:cubicBezTo>
                <a:cubicBezTo>
                  <a:pt x="57" y="70"/>
                  <a:pt x="49" y="62"/>
                  <a:pt x="48" y="62"/>
                </a:cubicBezTo>
                <a:cubicBezTo>
                  <a:pt x="46" y="62"/>
                  <a:pt x="0" y="79"/>
                  <a:pt x="0" y="79"/>
                </a:cubicBezTo>
                <a:cubicBezTo>
                  <a:pt x="3" y="92"/>
                  <a:pt x="3" y="92"/>
                  <a:pt x="3" y="92"/>
                </a:cubicBezTo>
                <a:cubicBezTo>
                  <a:pt x="2" y="92"/>
                  <a:pt x="2" y="92"/>
                  <a:pt x="2" y="92"/>
                </a:cubicBezTo>
                <a:cubicBezTo>
                  <a:pt x="5" y="98"/>
                  <a:pt x="5" y="98"/>
                  <a:pt x="5" y="98"/>
                </a:cubicBezTo>
                <a:cubicBezTo>
                  <a:pt x="5" y="98"/>
                  <a:pt x="20" y="98"/>
                  <a:pt x="27" y="103"/>
                </a:cubicBezTo>
                <a:cubicBezTo>
                  <a:pt x="34" y="108"/>
                  <a:pt x="45" y="108"/>
                  <a:pt x="47" y="110"/>
                </a:cubicBezTo>
                <a:cubicBezTo>
                  <a:pt x="49" y="111"/>
                  <a:pt x="47" y="128"/>
                  <a:pt x="48" y="137"/>
                </a:cubicBezTo>
                <a:cubicBezTo>
                  <a:pt x="49" y="145"/>
                  <a:pt x="39" y="148"/>
                  <a:pt x="43" y="152"/>
                </a:cubicBezTo>
                <a:cubicBezTo>
                  <a:pt x="48" y="157"/>
                  <a:pt x="46" y="164"/>
                  <a:pt x="49" y="165"/>
                </a:cubicBezTo>
                <a:cubicBezTo>
                  <a:pt x="52" y="166"/>
                  <a:pt x="43" y="176"/>
                  <a:pt x="39" y="178"/>
                </a:cubicBezTo>
                <a:cubicBezTo>
                  <a:pt x="36" y="181"/>
                  <a:pt x="39" y="189"/>
                  <a:pt x="35" y="195"/>
                </a:cubicBezTo>
                <a:cubicBezTo>
                  <a:pt x="32" y="199"/>
                  <a:pt x="23" y="207"/>
                  <a:pt x="17" y="213"/>
                </a:cubicBezTo>
                <a:cubicBezTo>
                  <a:pt x="18" y="213"/>
                  <a:pt x="18" y="213"/>
                  <a:pt x="18" y="213"/>
                </a:cubicBezTo>
                <a:cubicBezTo>
                  <a:pt x="19" y="216"/>
                  <a:pt x="24" y="243"/>
                  <a:pt x="29" y="246"/>
                </a:cubicBezTo>
                <a:cubicBezTo>
                  <a:pt x="33" y="248"/>
                  <a:pt x="31" y="275"/>
                  <a:pt x="30" y="277"/>
                </a:cubicBezTo>
                <a:cubicBezTo>
                  <a:pt x="30" y="279"/>
                  <a:pt x="32" y="297"/>
                  <a:pt x="32" y="297"/>
                </a:cubicBezTo>
                <a:cubicBezTo>
                  <a:pt x="32" y="297"/>
                  <a:pt x="39" y="296"/>
                  <a:pt x="45" y="296"/>
                </a:cubicBezTo>
                <a:cubicBezTo>
                  <a:pt x="45" y="293"/>
                  <a:pt x="46" y="289"/>
                  <a:pt x="46" y="287"/>
                </a:cubicBezTo>
                <a:cubicBezTo>
                  <a:pt x="46" y="279"/>
                  <a:pt x="41" y="286"/>
                  <a:pt x="39" y="281"/>
                </a:cubicBezTo>
                <a:cubicBezTo>
                  <a:pt x="37" y="276"/>
                  <a:pt x="51" y="266"/>
                  <a:pt x="66" y="261"/>
                </a:cubicBezTo>
                <a:cubicBezTo>
                  <a:pt x="81" y="255"/>
                  <a:pt x="86" y="252"/>
                  <a:pt x="88" y="247"/>
                </a:cubicBezTo>
                <a:cubicBezTo>
                  <a:pt x="89" y="242"/>
                  <a:pt x="88" y="228"/>
                  <a:pt x="90" y="222"/>
                </a:cubicBezTo>
                <a:cubicBezTo>
                  <a:pt x="92" y="216"/>
                  <a:pt x="88" y="213"/>
                  <a:pt x="87" y="200"/>
                </a:cubicBezTo>
                <a:cubicBezTo>
                  <a:pt x="85" y="188"/>
                  <a:pt x="80" y="185"/>
                  <a:pt x="78" y="178"/>
                </a:cubicBezTo>
                <a:cubicBezTo>
                  <a:pt x="76" y="171"/>
                  <a:pt x="77" y="165"/>
                  <a:pt x="81" y="165"/>
                </a:cubicBezTo>
                <a:cubicBezTo>
                  <a:pt x="85" y="165"/>
                  <a:pt x="85" y="163"/>
                  <a:pt x="89" y="156"/>
                </a:cubicBezTo>
                <a:cubicBezTo>
                  <a:pt x="92" y="149"/>
                  <a:pt x="97" y="152"/>
                  <a:pt x="103" y="147"/>
                </a:cubicBezTo>
                <a:cubicBezTo>
                  <a:pt x="110" y="142"/>
                  <a:pt x="111" y="135"/>
                  <a:pt x="122" y="127"/>
                </a:cubicBezTo>
                <a:cubicBezTo>
                  <a:pt x="133" y="118"/>
                  <a:pt x="145" y="119"/>
                  <a:pt x="155" y="112"/>
                </a:cubicBezTo>
                <a:cubicBezTo>
                  <a:pt x="166" y="106"/>
                  <a:pt x="185" y="81"/>
                  <a:pt x="183" y="76"/>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3" name="Freeform 52"/>
          <p:cNvSpPr>
            <a:spLocks/>
          </p:cNvSpPr>
          <p:nvPr/>
        </p:nvSpPr>
        <p:spPr bwMode="auto">
          <a:xfrm>
            <a:off x="14702680" y="6679614"/>
            <a:ext cx="1422400" cy="1435102"/>
          </a:xfrm>
          <a:custGeom>
            <a:avLst/>
            <a:gdLst>
              <a:gd name="T0" fmla="*/ 177 w 189"/>
              <a:gd name="T1" fmla="*/ 153 h 191"/>
              <a:gd name="T2" fmla="*/ 170 w 189"/>
              <a:gd name="T3" fmla="*/ 136 h 191"/>
              <a:gd name="T4" fmla="*/ 168 w 189"/>
              <a:gd name="T5" fmla="*/ 121 h 191"/>
              <a:gd name="T6" fmla="*/ 172 w 189"/>
              <a:gd name="T7" fmla="*/ 108 h 191"/>
              <a:gd name="T8" fmla="*/ 162 w 189"/>
              <a:gd name="T9" fmla="*/ 94 h 191"/>
              <a:gd name="T10" fmla="*/ 170 w 189"/>
              <a:gd name="T11" fmla="*/ 67 h 191"/>
              <a:gd name="T12" fmla="*/ 141 w 189"/>
              <a:gd name="T13" fmla="*/ 47 h 191"/>
              <a:gd name="T14" fmla="*/ 142 w 189"/>
              <a:gd name="T15" fmla="*/ 36 h 191"/>
              <a:gd name="T16" fmla="*/ 76 w 189"/>
              <a:gd name="T17" fmla="*/ 1 h 191"/>
              <a:gd name="T18" fmla="*/ 68 w 189"/>
              <a:gd name="T19" fmla="*/ 18 h 191"/>
              <a:gd name="T20" fmla="*/ 69 w 189"/>
              <a:gd name="T21" fmla="*/ 28 h 191"/>
              <a:gd name="T22" fmla="*/ 41 w 189"/>
              <a:gd name="T23" fmla="*/ 27 h 191"/>
              <a:gd name="T24" fmla="*/ 41 w 189"/>
              <a:gd name="T25" fmla="*/ 0 h 191"/>
              <a:gd name="T26" fmla="*/ 26 w 189"/>
              <a:gd name="T27" fmla="*/ 2 h 191"/>
              <a:gd name="T28" fmla="*/ 18 w 189"/>
              <a:gd name="T29" fmla="*/ 4 h 191"/>
              <a:gd name="T30" fmla="*/ 21 w 189"/>
              <a:gd name="T31" fmla="*/ 11 h 191"/>
              <a:gd name="T32" fmla="*/ 24 w 189"/>
              <a:gd name="T33" fmla="*/ 23 h 191"/>
              <a:gd name="T34" fmla="*/ 17 w 189"/>
              <a:gd name="T35" fmla="*/ 26 h 191"/>
              <a:gd name="T36" fmla="*/ 18 w 189"/>
              <a:gd name="T37" fmla="*/ 35 h 191"/>
              <a:gd name="T38" fmla="*/ 22 w 189"/>
              <a:gd name="T39" fmla="*/ 38 h 191"/>
              <a:gd name="T40" fmla="*/ 8 w 189"/>
              <a:gd name="T41" fmla="*/ 58 h 191"/>
              <a:gd name="T42" fmla="*/ 0 w 189"/>
              <a:gd name="T43" fmla="*/ 63 h 191"/>
              <a:gd name="T44" fmla="*/ 11 w 189"/>
              <a:gd name="T45" fmla="*/ 96 h 191"/>
              <a:gd name="T46" fmla="*/ 20 w 189"/>
              <a:gd name="T47" fmla="*/ 118 h 191"/>
              <a:gd name="T48" fmla="*/ 25 w 189"/>
              <a:gd name="T49" fmla="*/ 132 h 191"/>
              <a:gd name="T50" fmla="*/ 15 w 189"/>
              <a:gd name="T51" fmla="*/ 125 h 191"/>
              <a:gd name="T52" fmla="*/ 14 w 189"/>
              <a:gd name="T53" fmla="*/ 128 h 191"/>
              <a:gd name="T54" fmla="*/ 13 w 189"/>
              <a:gd name="T55" fmla="*/ 128 h 191"/>
              <a:gd name="T56" fmla="*/ 26 w 189"/>
              <a:gd name="T57" fmla="*/ 135 h 191"/>
              <a:gd name="T58" fmla="*/ 42 w 189"/>
              <a:gd name="T59" fmla="*/ 142 h 191"/>
              <a:gd name="T60" fmla="*/ 64 w 189"/>
              <a:gd name="T61" fmla="*/ 151 h 191"/>
              <a:gd name="T62" fmla="*/ 65 w 189"/>
              <a:gd name="T63" fmla="*/ 153 h 191"/>
              <a:gd name="T64" fmla="*/ 77 w 189"/>
              <a:gd name="T65" fmla="*/ 153 h 191"/>
              <a:gd name="T66" fmla="*/ 79 w 189"/>
              <a:gd name="T67" fmla="*/ 152 h 191"/>
              <a:gd name="T68" fmla="*/ 92 w 189"/>
              <a:gd name="T69" fmla="*/ 187 h 191"/>
              <a:gd name="T70" fmla="*/ 101 w 189"/>
              <a:gd name="T71" fmla="*/ 188 h 191"/>
              <a:gd name="T72" fmla="*/ 112 w 189"/>
              <a:gd name="T73" fmla="*/ 186 h 191"/>
              <a:gd name="T74" fmla="*/ 117 w 189"/>
              <a:gd name="T75" fmla="*/ 191 h 191"/>
              <a:gd name="T76" fmla="*/ 132 w 189"/>
              <a:gd name="T77" fmla="*/ 189 h 191"/>
              <a:gd name="T78" fmla="*/ 142 w 189"/>
              <a:gd name="T79" fmla="*/ 188 h 191"/>
              <a:gd name="T80" fmla="*/ 148 w 189"/>
              <a:gd name="T81" fmla="*/ 182 h 191"/>
              <a:gd name="T82" fmla="*/ 158 w 189"/>
              <a:gd name="T83" fmla="*/ 182 h 191"/>
              <a:gd name="T84" fmla="*/ 171 w 189"/>
              <a:gd name="T85" fmla="*/ 179 h 191"/>
              <a:gd name="T86" fmla="*/ 189 w 189"/>
              <a:gd name="T87" fmla="*/ 169 h 191"/>
              <a:gd name="T88" fmla="*/ 177 w 189"/>
              <a:gd name="T89" fmla="*/ 15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191">
                <a:moveTo>
                  <a:pt x="177" y="153"/>
                </a:moveTo>
                <a:cubicBezTo>
                  <a:pt x="176" y="143"/>
                  <a:pt x="170" y="143"/>
                  <a:pt x="170" y="136"/>
                </a:cubicBezTo>
                <a:cubicBezTo>
                  <a:pt x="171" y="129"/>
                  <a:pt x="171" y="122"/>
                  <a:pt x="168" y="121"/>
                </a:cubicBezTo>
                <a:cubicBezTo>
                  <a:pt x="166" y="121"/>
                  <a:pt x="167" y="114"/>
                  <a:pt x="172" y="108"/>
                </a:cubicBezTo>
                <a:cubicBezTo>
                  <a:pt x="176" y="102"/>
                  <a:pt x="164" y="101"/>
                  <a:pt x="162" y="94"/>
                </a:cubicBezTo>
                <a:cubicBezTo>
                  <a:pt x="162" y="90"/>
                  <a:pt x="165" y="79"/>
                  <a:pt x="170" y="67"/>
                </a:cubicBezTo>
                <a:cubicBezTo>
                  <a:pt x="156" y="58"/>
                  <a:pt x="141" y="47"/>
                  <a:pt x="141" y="47"/>
                </a:cubicBezTo>
                <a:cubicBezTo>
                  <a:pt x="142" y="36"/>
                  <a:pt x="142" y="36"/>
                  <a:pt x="142" y="36"/>
                </a:cubicBezTo>
                <a:cubicBezTo>
                  <a:pt x="76" y="1"/>
                  <a:pt x="76" y="1"/>
                  <a:pt x="76" y="1"/>
                </a:cubicBezTo>
                <a:cubicBezTo>
                  <a:pt x="76" y="9"/>
                  <a:pt x="73" y="16"/>
                  <a:pt x="68" y="18"/>
                </a:cubicBezTo>
                <a:cubicBezTo>
                  <a:pt x="63" y="20"/>
                  <a:pt x="75" y="27"/>
                  <a:pt x="69" y="28"/>
                </a:cubicBezTo>
                <a:cubicBezTo>
                  <a:pt x="63" y="30"/>
                  <a:pt x="50" y="23"/>
                  <a:pt x="41" y="27"/>
                </a:cubicBezTo>
                <a:cubicBezTo>
                  <a:pt x="35" y="29"/>
                  <a:pt x="36" y="14"/>
                  <a:pt x="41" y="0"/>
                </a:cubicBezTo>
                <a:cubicBezTo>
                  <a:pt x="26" y="2"/>
                  <a:pt x="26" y="2"/>
                  <a:pt x="26" y="2"/>
                </a:cubicBezTo>
                <a:cubicBezTo>
                  <a:pt x="26" y="2"/>
                  <a:pt x="23" y="3"/>
                  <a:pt x="18" y="4"/>
                </a:cubicBezTo>
                <a:cubicBezTo>
                  <a:pt x="21" y="11"/>
                  <a:pt x="21" y="11"/>
                  <a:pt x="21" y="11"/>
                </a:cubicBezTo>
                <a:cubicBezTo>
                  <a:pt x="21" y="11"/>
                  <a:pt x="25" y="18"/>
                  <a:pt x="24" y="23"/>
                </a:cubicBezTo>
                <a:cubicBezTo>
                  <a:pt x="23" y="25"/>
                  <a:pt x="20" y="26"/>
                  <a:pt x="17" y="26"/>
                </a:cubicBezTo>
                <a:cubicBezTo>
                  <a:pt x="18" y="31"/>
                  <a:pt x="18" y="35"/>
                  <a:pt x="18" y="35"/>
                </a:cubicBezTo>
                <a:cubicBezTo>
                  <a:pt x="22" y="38"/>
                  <a:pt x="22" y="38"/>
                  <a:pt x="22" y="38"/>
                </a:cubicBezTo>
                <a:cubicBezTo>
                  <a:pt x="22" y="38"/>
                  <a:pt x="12" y="56"/>
                  <a:pt x="8" y="58"/>
                </a:cubicBezTo>
                <a:cubicBezTo>
                  <a:pt x="7" y="59"/>
                  <a:pt x="4" y="60"/>
                  <a:pt x="0" y="63"/>
                </a:cubicBezTo>
                <a:cubicBezTo>
                  <a:pt x="3" y="76"/>
                  <a:pt x="6" y="91"/>
                  <a:pt x="11" y="96"/>
                </a:cubicBezTo>
                <a:cubicBezTo>
                  <a:pt x="20" y="104"/>
                  <a:pt x="18" y="113"/>
                  <a:pt x="20" y="118"/>
                </a:cubicBezTo>
                <a:cubicBezTo>
                  <a:pt x="22" y="124"/>
                  <a:pt x="30" y="130"/>
                  <a:pt x="25" y="132"/>
                </a:cubicBezTo>
                <a:cubicBezTo>
                  <a:pt x="21" y="134"/>
                  <a:pt x="18" y="130"/>
                  <a:pt x="15" y="125"/>
                </a:cubicBezTo>
                <a:cubicBezTo>
                  <a:pt x="15" y="126"/>
                  <a:pt x="14" y="127"/>
                  <a:pt x="14" y="128"/>
                </a:cubicBezTo>
                <a:cubicBezTo>
                  <a:pt x="14" y="128"/>
                  <a:pt x="13" y="128"/>
                  <a:pt x="13" y="128"/>
                </a:cubicBezTo>
                <a:cubicBezTo>
                  <a:pt x="18" y="132"/>
                  <a:pt x="23" y="135"/>
                  <a:pt x="26" y="135"/>
                </a:cubicBezTo>
                <a:cubicBezTo>
                  <a:pt x="30" y="135"/>
                  <a:pt x="37" y="141"/>
                  <a:pt x="42" y="142"/>
                </a:cubicBezTo>
                <a:cubicBezTo>
                  <a:pt x="46" y="143"/>
                  <a:pt x="62" y="149"/>
                  <a:pt x="64" y="151"/>
                </a:cubicBezTo>
                <a:cubicBezTo>
                  <a:pt x="64" y="152"/>
                  <a:pt x="64" y="152"/>
                  <a:pt x="65" y="153"/>
                </a:cubicBezTo>
                <a:cubicBezTo>
                  <a:pt x="69" y="153"/>
                  <a:pt x="74" y="153"/>
                  <a:pt x="77" y="153"/>
                </a:cubicBezTo>
                <a:cubicBezTo>
                  <a:pt x="77" y="153"/>
                  <a:pt x="78" y="152"/>
                  <a:pt x="79" y="152"/>
                </a:cubicBezTo>
                <a:cubicBezTo>
                  <a:pt x="85" y="152"/>
                  <a:pt x="92" y="174"/>
                  <a:pt x="92" y="187"/>
                </a:cubicBezTo>
                <a:cubicBezTo>
                  <a:pt x="95" y="188"/>
                  <a:pt x="100" y="188"/>
                  <a:pt x="101" y="188"/>
                </a:cubicBezTo>
                <a:cubicBezTo>
                  <a:pt x="104" y="188"/>
                  <a:pt x="107" y="185"/>
                  <a:pt x="112" y="186"/>
                </a:cubicBezTo>
                <a:cubicBezTo>
                  <a:pt x="116" y="188"/>
                  <a:pt x="113" y="191"/>
                  <a:pt x="117" y="191"/>
                </a:cubicBezTo>
                <a:cubicBezTo>
                  <a:pt x="121" y="191"/>
                  <a:pt x="130" y="189"/>
                  <a:pt x="132" y="189"/>
                </a:cubicBezTo>
                <a:cubicBezTo>
                  <a:pt x="135" y="190"/>
                  <a:pt x="142" y="191"/>
                  <a:pt x="142" y="188"/>
                </a:cubicBezTo>
                <a:cubicBezTo>
                  <a:pt x="143" y="185"/>
                  <a:pt x="144" y="181"/>
                  <a:pt x="148" y="182"/>
                </a:cubicBezTo>
                <a:cubicBezTo>
                  <a:pt x="152" y="183"/>
                  <a:pt x="154" y="186"/>
                  <a:pt x="158" y="182"/>
                </a:cubicBezTo>
                <a:cubicBezTo>
                  <a:pt x="162" y="179"/>
                  <a:pt x="169" y="182"/>
                  <a:pt x="171" y="179"/>
                </a:cubicBezTo>
                <a:cubicBezTo>
                  <a:pt x="171" y="177"/>
                  <a:pt x="180" y="173"/>
                  <a:pt x="189" y="169"/>
                </a:cubicBezTo>
                <a:cubicBezTo>
                  <a:pt x="188" y="159"/>
                  <a:pt x="177" y="164"/>
                  <a:pt x="177" y="153"/>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4" name="Freeform 53"/>
          <p:cNvSpPr>
            <a:spLocks/>
          </p:cNvSpPr>
          <p:nvPr/>
        </p:nvSpPr>
        <p:spPr bwMode="auto">
          <a:xfrm>
            <a:off x="15124969" y="7828964"/>
            <a:ext cx="428626" cy="1006478"/>
          </a:xfrm>
          <a:custGeom>
            <a:avLst/>
            <a:gdLst>
              <a:gd name="T0" fmla="*/ 53 w 57"/>
              <a:gd name="T1" fmla="*/ 87 h 134"/>
              <a:gd name="T2" fmla="*/ 42 w 57"/>
              <a:gd name="T3" fmla="*/ 77 h 134"/>
              <a:gd name="T4" fmla="*/ 42 w 57"/>
              <a:gd name="T5" fmla="*/ 80 h 134"/>
              <a:gd name="T6" fmla="*/ 23 w 57"/>
              <a:gd name="T7" fmla="*/ 53 h 134"/>
              <a:gd name="T8" fmla="*/ 25 w 57"/>
              <a:gd name="T9" fmla="*/ 23 h 134"/>
              <a:gd name="T10" fmla="*/ 21 w 57"/>
              <a:gd name="T11" fmla="*/ 0 h 134"/>
              <a:gd name="T12" fmla="*/ 9 w 57"/>
              <a:gd name="T13" fmla="*/ 0 h 134"/>
              <a:gd name="T14" fmla="*/ 16 w 57"/>
              <a:gd name="T15" fmla="*/ 17 h 134"/>
              <a:gd name="T16" fmla="*/ 10 w 57"/>
              <a:gd name="T17" fmla="*/ 21 h 134"/>
              <a:gd name="T18" fmla="*/ 10 w 57"/>
              <a:gd name="T19" fmla="*/ 49 h 134"/>
              <a:gd name="T20" fmla="*/ 3 w 57"/>
              <a:gd name="T21" fmla="*/ 53 h 134"/>
              <a:gd name="T22" fmla="*/ 1 w 57"/>
              <a:gd name="T23" fmla="*/ 70 h 134"/>
              <a:gd name="T24" fmla="*/ 4 w 57"/>
              <a:gd name="T25" fmla="*/ 78 h 134"/>
              <a:gd name="T26" fmla="*/ 4 w 57"/>
              <a:gd name="T27" fmla="*/ 78 h 134"/>
              <a:gd name="T28" fmla="*/ 16 w 57"/>
              <a:gd name="T29" fmla="*/ 86 h 134"/>
              <a:gd name="T30" fmla="*/ 29 w 57"/>
              <a:gd name="T31" fmla="*/ 88 h 134"/>
              <a:gd name="T32" fmla="*/ 26 w 57"/>
              <a:gd name="T33" fmla="*/ 111 h 134"/>
              <a:gd name="T34" fmla="*/ 42 w 57"/>
              <a:gd name="T35" fmla="*/ 132 h 134"/>
              <a:gd name="T36" fmla="*/ 43 w 57"/>
              <a:gd name="T37" fmla="*/ 116 h 134"/>
              <a:gd name="T38" fmla="*/ 53 w 57"/>
              <a:gd name="T39" fmla="*/ 104 h 134"/>
              <a:gd name="T40" fmla="*/ 53 w 57"/>
              <a:gd name="T41" fmla="*/ 8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34">
                <a:moveTo>
                  <a:pt x="53" y="87"/>
                </a:moveTo>
                <a:cubicBezTo>
                  <a:pt x="50" y="84"/>
                  <a:pt x="46" y="80"/>
                  <a:pt x="42" y="77"/>
                </a:cubicBezTo>
                <a:cubicBezTo>
                  <a:pt x="42" y="78"/>
                  <a:pt x="42" y="79"/>
                  <a:pt x="42" y="80"/>
                </a:cubicBezTo>
                <a:cubicBezTo>
                  <a:pt x="37" y="86"/>
                  <a:pt x="24" y="66"/>
                  <a:pt x="23" y="53"/>
                </a:cubicBezTo>
                <a:cubicBezTo>
                  <a:pt x="21" y="41"/>
                  <a:pt x="30" y="34"/>
                  <a:pt x="25" y="23"/>
                </a:cubicBezTo>
                <a:cubicBezTo>
                  <a:pt x="20" y="13"/>
                  <a:pt x="17" y="3"/>
                  <a:pt x="21" y="0"/>
                </a:cubicBezTo>
                <a:cubicBezTo>
                  <a:pt x="18" y="0"/>
                  <a:pt x="13" y="0"/>
                  <a:pt x="9" y="0"/>
                </a:cubicBezTo>
                <a:cubicBezTo>
                  <a:pt x="12" y="5"/>
                  <a:pt x="16" y="14"/>
                  <a:pt x="16" y="17"/>
                </a:cubicBezTo>
                <a:cubicBezTo>
                  <a:pt x="16" y="21"/>
                  <a:pt x="11" y="16"/>
                  <a:pt x="10" y="21"/>
                </a:cubicBezTo>
                <a:cubicBezTo>
                  <a:pt x="8" y="25"/>
                  <a:pt x="7" y="45"/>
                  <a:pt x="10" y="49"/>
                </a:cubicBezTo>
                <a:cubicBezTo>
                  <a:pt x="14" y="52"/>
                  <a:pt x="3" y="50"/>
                  <a:pt x="3" y="53"/>
                </a:cubicBezTo>
                <a:cubicBezTo>
                  <a:pt x="3" y="57"/>
                  <a:pt x="2" y="69"/>
                  <a:pt x="1" y="70"/>
                </a:cubicBezTo>
                <a:cubicBezTo>
                  <a:pt x="0" y="71"/>
                  <a:pt x="2" y="74"/>
                  <a:pt x="4" y="78"/>
                </a:cubicBezTo>
                <a:cubicBezTo>
                  <a:pt x="4" y="78"/>
                  <a:pt x="4" y="78"/>
                  <a:pt x="4" y="78"/>
                </a:cubicBezTo>
                <a:cubicBezTo>
                  <a:pt x="5" y="78"/>
                  <a:pt x="13" y="86"/>
                  <a:pt x="16" y="86"/>
                </a:cubicBezTo>
                <a:cubicBezTo>
                  <a:pt x="19" y="85"/>
                  <a:pt x="28" y="81"/>
                  <a:pt x="29" y="88"/>
                </a:cubicBezTo>
                <a:cubicBezTo>
                  <a:pt x="31" y="95"/>
                  <a:pt x="25" y="107"/>
                  <a:pt x="26" y="111"/>
                </a:cubicBezTo>
                <a:cubicBezTo>
                  <a:pt x="27" y="114"/>
                  <a:pt x="41" y="134"/>
                  <a:pt x="42" y="132"/>
                </a:cubicBezTo>
                <a:cubicBezTo>
                  <a:pt x="43" y="129"/>
                  <a:pt x="39" y="120"/>
                  <a:pt x="43" y="116"/>
                </a:cubicBezTo>
                <a:cubicBezTo>
                  <a:pt x="48" y="112"/>
                  <a:pt x="54" y="117"/>
                  <a:pt x="53" y="104"/>
                </a:cubicBezTo>
                <a:cubicBezTo>
                  <a:pt x="53" y="92"/>
                  <a:pt x="57" y="93"/>
                  <a:pt x="53" y="87"/>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4" name="Rectangle 113"/>
          <p:cNvSpPr/>
          <p:nvPr/>
        </p:nvSpPr>
        <p:spPr>
          <a:xfrm>
            <a:off x="4890198" y="6151620"/>
            <a:ext cx="6784078" cy="3040832"/>
          </a:xfrm>
          <a:prstGeom prst="rect">
            <a:avLst/>
          </a:prstGeom>
        </p:spPr>
        <p:txBody>
          <a:bodyPr wrap="square" lIns="146304" tIns="0" rIns="0" bIns="0">
            <a:spAutoFit/>
          </a:bodyPr>
          <a:lstStyle/>
          <a:p>
            <a:pPr>
              <a:lnSpc>
                <a:spcPct val="95000"/>
              </a:lnSpc>
            </a:pPr>
            <a:r>
              <a:rPr lang="en-US" sz="6400">
                <a:ea typeface="Open Sans" panose="020B0606030504020204" pitchFamily="34" charset="0"/>
                <a:cs typeface="Open Sans" panose="020B0606030504020204" pitchFamily="34" charset="0"/>
              </a:rPr>
              <a:t>Africa</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grpSp>
        <p:nvGrpSpPr>
          <p:cNvPr id="2" name="Group 1"/>
          <p:cNvGrpSpPr/>
          <p:nvPr/>
        </p:nvGrpSpPr>
        <p:grpSpPr>
          <a:xfrm>
            <a:off x="11072181" y="2479100"/>
            <a:ext cx="1549389" cy="986902"/>
            <a:chOff x="11072181" y="2479100"/>
            <a:chExt cx="1549389" cy="986902"/>
          </a:xfrm>
        </p:grpSpPr>
        <p:sp>
          <p:nvSpPr>
            <p:cNvPr id="57" name="Rectangle 56"/>
            <p:cNvSpPr/>
            <p:nvPr/>
          </p:nvSpPr>
          <p:spPr>
            <a:xfrm>
              <a:off x="11461851" y="2646852"/>
              <a:ext cx="1159719" cy="515350"/>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dirty="0">
                  <a:solidFill>
                    <a:schemeClr val="bg1"/>
                  </a:solidFill>
                </a:rPr>
                <a:t>Libya</a:t>
              </a:r>
            </a:p>
          </p:txBody>
        </p:sp>
        <p:grpSp>
          <p:nvGrpSpPr>
            <p:cNvPr id="5" name="Group 4"/>
            <p:cNvGrpSpPr/>
            <p:nvPr/>
          </p:nvGrpSpPr>
          <p:grpSpPr>
            <a:xfrm>
              <a:off x="11072181" y="2479100"/>
              <a:ext cx="779341" cy="986902"/>
              <a:chOff x="8455581" y="3898505"/>
              <a:chExt cx="779341" cy="986902"/>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3" name="Group 2"/>
              <p:cNvGrpSpPr/>
              <p:nvPr/>
            </p:nvGrpSpPr>
            <p:grpSpPr>
              <a:xfrm>
                <a:off x="8548965" y="3898505"/>
                <a:ext cx="592576" cy="819150"/>
                <a:chOff x="8548965" y="3898505"/>
                <a:chExt cx="592576" cy="819150"/>
              </a:xfrm>
            </p:grpSpPr>
            <p:sp>
              <p:nvSpPr>
                <p:cNvPr id="69"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70"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grpSp>
        <p:nvGrpSpPr>
          <p:cNvPr id="55" name="Group 54"/>
          <p:cNvGrpSpPr/>
          <p:nvPr/>
        </p:nvGrpSpPr>
        <p:grpSpPr>
          <a:xfrm>
            <a:off x="11415235" y="4774181"/>
            <a:ext cx="1978838" cy="986902"/>
            <a:chOff x="11415235" y="4774181"/>
            <a:chExt cx="1978838" cy="986902"/>
          </a:xfrm>
        </p:grpSpPr>
        <p:sp>
          <p:nvSpPr>
            <p:cNvPr id="116" name="Rectangle 115"/>
            <p:cNvSpPr/>
            <p:nvPr/>
          </p:nvSpPr>
          <p:spPr>
            <a:xfrm>
              <a:off x="11894532" y="4932855"/>
              <a:ext cx="1499541" cy="515350"/>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a:solidFill>
                    <a:schemeClr val="bg1"/>
                  </a:solidFill>
                </a:rPr>
                <a:t>Nigeria</a:t>
              </a:r>
            </a:p>
          </p:txBody>
        </p:sp>
        <p:grpSp>
          <p:nvGrpSpPr>
            <p:cNvPr id="130" name="Group 129"/>
            <p:cNvGrpSpPr/>
            <p:nvPr/>
          </p:nvGrpSpPr>
          <p:grpSpPr>
            <a:xfrm>
              <a:off x="11415235" y="4774181"/>
              <a:ext cx="779341" cy="986902"/>
              <a:chOff x="8455581" y="3898505"/>
              <a:chExt cx="779341" cy="986902"/>
            </a:xfrm>
          </p:grpSpPr>
          <p:pic>
            <p:nvPicPr>
              <p:cNvPr id="131" name="Picture 13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132" name="Group 131"/>
              <p:cNvGrpSpPr/>
              <p:nvPr/>
            </p:nvGrpSpPr>
            <p:grpSpPr>
              <a:xfrm>
                <a:off x="8548965" y="3898505"/>
                <a:ext cx="592576" cy="819150"/>
                <a:chOff x="8548965" y="3898505"/>
                <a:chExt cx="592576" cy="819150"/>
              </a:xfrm>
            </p:grpSpPr>
            <p:sp>
              <p:nvSpPr>
                <p:cNvPr id="133"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34"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grpSp>
        <p:nvGrpSpPr>
          <p:cNvPr id="56" name="Group 55"/>
          <p:cNvGrpSpPr/>
          <p:nvPr/>
        </p:nvGrpSpPr>
        <p:grpSpPr>
          <a:xfrm>
            <a:off x="13444054" y="6161295"/>
            <a:ext cx="1932183" cy="986902"/>
            <a:chOff x="13444054" y="6161295"/>
            <a:chExt cx="1932183" cy="986902"/>
          </a:xfrm>
        </p:grpSpPr>
        <p:sp>
          <p:nvSpPr>
            <p:cNvPr id="118" name="Rectangle 117"/>
            <p:cNvSpPr/>
            <p:nvPr/>
          </p:nvSpPr>
          <p:spPr>
            <a:xfrm>
              <a:off x="13876696" y="6342081"/>
              <a:ext cx="1499541" cy="515350"/>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a:solidFill>
                    <a:schemeClr val="bg1"/>
                  </a:solidFill>
                </a:rPr>
                <a:t>Congo</a:t>
              </a:r>
            </a:p>
          </p:txBody>
        </p:sp>
        <p:grpSp>
          <p:nvGrpSpPr>
            <p:cNvPr id="135" name="Group 134"/>
            <p:cNvGrpSpPr/>
            <p:nvPr/>
          </p:nvGrpSpPr>
          <p:grpSpPr>
            <a:xfrm>
              <a:off x="13444054" y="6161295"/>
              <a:ext cx="779341" cy="986902"/>
              <a:chOff x="8455581" y="3898505"/>
              <a:chExt cx="779341" cy="986902"/>
            </a:xfrm>
          </p:grpSpPr>
          <p:pic>
            <p:nvPicPr>
              <p:cNvPr id="136" name="Picture 13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137" name="Group 136"/>
              <p:cNvGrpSpPr/>
              <p:nvPr/>
            </p:nvGrpSpPr>
            <p:grpSpPr>
              <a:xfrm>
                <a:off x="8548965" y="3898505"/>
                <a:ext cx="592576" cy="819150"/>
                <a:chOff x="8548965" y="3898505"/>
                <a:chExt cx="592576" cy="819150"/>
              </a:xfrm>
            </p:grpSpPr>
            <p:sp>
              <p:nvSpPr>
                <p:cNvPr id="138"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39"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grpSp>
        <p:nvGrpSpPr>
          <p:cNvPr id="58" name="Group 57"/>
          <p:cNvGrpSpPr/>
          <p:nvPr/>
        </p:nvGrpSpPr>
        <p:grpSpPr>
          <a:xfrm>
            <a:off x="12734094" y="8966882"/>
            <a:ext cx="1946365" cy="986902"/>
            <a:chOff x="12734094" y="8966882"/>
            <a:chExt cx="1946365" cy="986902"/>
          </a:xfrm>
        </p:grpSpPr>
        <p:sp>
          <p:nvSpPr>
            <p:cNvPr id="124" name="Rectangle 123"/>
            <p:cNvSpPr/>
            <p:nvPr/>
          </p:nvSpPr>
          <p:spPr>
            <a:xfrm>
              <a:off x="13180918" y="9147909"/>
              <a:ext cx="1499541" cy="515350"/>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400">
                  <a:solidFill>
                    <a:schemeClr val="bg1"/>
                  </a:solidFill>
                </a:rPr>
                <a:t>Namibia</a:t>
              </a:r>
            </a:p>
          </p:txBody>
        </p:sp>
        <p:grpSp>
          <p:nvGrpSpPr>
            <p:cNvPr id="140" name="Group 139"/>
            <p:cNvGrpSpPr/>
            <p:nvPr/>
          </p:nvGrpSpPr>
          <p:grpSpPr>
            <a:xfrm>
              <a:off x="12734094" y="8966882"/>
              <a:ext cx="779341" cy="986902"/>
              <a:chOff x="8455581" y="3898505"/>
              <a:chExt cx="779341" cy="986902"/>
            </a:xfrm>
          </p:grpSpPr>
          <p:pic>
            <p:nvPicPr>
              <p:cNvPr id="141" name="Picture 14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142" name="Group 141"/>
              <p:cNvGrpSpPr/>
              <p:nvPr/>
            </p:nvGrpSpPr>
            <p:grpSpPr>
              <a:xfrm>
                <a:off x="8548965" y="3898505"/>
                <a:ext cx="592576" cy="819150"/>
                <a:chOff x="8548965" y="3898505"/>
                <a:chExt cx="592576" cy="819150"/>
              </a:xfrm>
            </p:grpSpPr>
            <p:sp>
              <p:nvSpPr>
                <p:cNvPr id="143"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44"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spTree>
    <p:extLst>
      <p:ext uri="{BB962C8B-B14F-4D97-AF65-F5344CB8AC3E}">
        <p14:creationId xmlns:p14="http://schemas.microsoft.com/office/powerpoint/2010/main" val="2213420772"/>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30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1000" fill="hold"/>
                                            <p:tgtEl>
                                              <p:spTgt spid="52"/>
                                            </p:tgtEl>
                                            <p:attrNameLst>
                                              <p:attrName>ppt_x</p:attrName>
                                            </p:attrNameLst>
                                          </p:cBhvr>
                                          <p:tavLst>
                                            <p:tav tm="0">
                                              <p:val>
                                                <p:strVal val="#ppt_x"/>
                                              </p:val>
                                            </p:tav>
                                            <p:tav tm="100000">
                                              <p:val>
                                                <p:strVal val="#ppt_x"/>
                                              </p:val>
                                            </p:tav>
                                          </p:tavLst>
                                        </p:anim>
                                        <p:anim calcmode="lin" valueType="num">
                                          <p:cBhvr additive="base">
                                            <p:cTn id="20" dur="1000" fill="hold"/>
                                            <p:tgtEl>
                                              <p:spTgt spid="52"/>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40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1000" fill="hold"/>
                                            <p:tgtEl>
                                              <p:spTgt spid="7"/>
                                            </p:tgtEl>
                                            <p:attrNameLst>
                                              <p:attrName>ppt_x</p:attrName>
                                            </p:attrNameLst>
                                          </p:cBhvr>
                                          <p:tavLst>
                                            <p:tav tm="0">
                                              <p:val>
                                                <p:strVal val="#ppt_x"/>
                                              </p:val>
                                            </p:tav>
                                            <p:tav tm="100000">
                                              <p:val>
                                                <p:strVal val="#ppt_x"/>
                                              </p:val>
                                            </p:tav>
                                          </p:tavLst>
                                        </p:anim>
                                        <p:anim calcmode="lin" valueType="num">
                                          <p:cBhvr additive="base">
                                            <p:cTn id="24" dur="1000" fill="hold"/>
                                            <p:tgtEl>
                                              <p:spTgt spid="7"/>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50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1000" fill="hold"/>
                                            <p:tgtEl>
                                              <p:spTgt spid="8"/>
                                            </p:tgtEl>
                                            <p:attrNameLst>
                                              <p:attrName>ppt_x</p:attrName>
                                            </p:attrNameLst>
                                          </p:cBhvr>
                                          <p:tavLst>
                                            <p:tav tm="0">
                                              <p:val>
                                                <p:strVal val="#ppt_x"/>
                                              </p:val>
                                            </p:tav>
                                            <p:tav tm="100000">
                                              <p:val>
                                                <p:strVal val="#ppt_x"/>
                                              </p:val>
                                            </p:tav>
                                          </p:tavLst>
                                        </p:anim>
                                        <p:anim calcmode="lin" valueType="num">
                                          <p:cBhvr additive="base">
                                            <p:cTn id="28" dur="1000" fill="hold"/>
                                            <p:tgtEl>
                                              <p:spTgt spid="8"/>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0" nodeType="withEffect">
                                      <p:stCondLst>
                                        <p:cond delay="6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ppt_x"/>
                                              </p:val>
                                            </p:tav>
                                            <p:tav tm="100000">
                                              <p:val>
                                                <p:strVal val="#ppt_x"/>
                                              </p:val>
                                            </p:tav>
                                          </p:tavLst>
                                        </p:anim>
                                        <p:anim calcmode="lin" valueType="num">
                                          <p:cBhvr additive="base">
                                            <p:cTn id="32" dur="1000" fill="hold"/>
                                            <p:tgtEl>
                                              <p:spTgt spid="6"/>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0" nodeType="withEffect">
                                      <p:stCondLst>
                                        <p:cond delay="70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1000" fill="hold"/>
                                            <p:tgtEl>
                                              <p:spTgt spid="12"/>
                                            </p:tgtEl>
                                            <p:attrNameLst>
                                              <p:attrName>ppt_x</p:attrName>
                                            </p:attrNameLst>
                                          </p:cBhvr>
                                          <p:tavLst>
                                            <p:tav tm="0">
                                              <p:val>
                                                <p:strVal val="#ppt_x"/>
                                              </p:val>
                                            </p:tav>
                                            <p:tav tm="100000">
                                              <p:val>
                                                <p:strVal val="#ppt_x"/>
                                              </p:val>
                                            </p:tav>
                                          </p:tavLst>
                                        </p:anim>
                                        <p:anim calcmode="lin" valueType="num">
                                          <p:cBhvr additive="base">
                                            <p:cTn id="36" dur="1000" fill="hold"/>
                                            <p:tgtEl>
                                              <p:spTgt spid="12"/>
                                            </p:tgtEl>
                                            <p:attrNameLst>
                                              <p:attrName>ppt_y</p:attrName>
                                            </p:attrNameLst>
                                          </p:cBhvr>
                                          <p:tavLst>
                                            <p:tav tm="0">
                                              <p:val>
                                                <p:strVal val="0-#ppt_h/2"/>
                                              </p:val>
                                            </p:tav>
                                            <p:tav tm="100000">
                                              <p:val>
                                                <p:strVal val="#ppt_y"/>
                                              </p:val>
                                            </p:tav>
                                          </p:tavLst>
                                        </p:anim>
                                      </p:childTnLst>
                                    </p:cTn>
                                  </p:par>
                                  <p:par>
                                    <p:cTn id="37" presetID="2" presetClass="entr" presetSubtype="1" decel="100000" fill="hold" grpId="0" nodeType="withEffect">
                                      <p:stCondLst>
                                        <p:cond delay="80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ppt_x"/>
                                              </p:val>
                                            </p:tav>
                                            <p:tav tm="100000">
                                              <p:val>
                                                <p:strVal val="#ppt_x"/>
                                              </p:val>
                                            </p:tav>
                                          </p:tavLst>
                                        </p:anim>
                                        <p:anim calcmode="lin" valueType="num">
                                          <p:cBhvr additive="base">
                                            <p:cTn id="40" dur="1000" fill="hold"/>
                                            <p:tgtEl>
                                              <p:spTgt spid="13"/>
                                            </p:tgtEl>
                                            <p:attrNameLst>
                                              <p:attrName>ppt_y</p:attrName>
                                            </p:attrNameLst>
                                          </p:cBhvr>
                                          <p:tavLst>
                                            <p:tav tm="0">
                                              <p:val>
                                                <p:strVal val="0-#ppt_h/2"/>
                                              </p:val>
                                            </p:tav>
                                            <p:tav tm="100000">
                                              <p:val>
                                                <p:strVal val="#ppt_y"/>
                                              </p:val>
                                            </p:tav>
                                          </p:tavLst>
                                        </p:anim>
                                      </p:childTnLst>
                                    </p:cTn>
                                  </p:par>
                                  <p:par>
                                    <p:cTn id="41" presetID="2" presetClass="entr" presetSubtype="1" decel="100000" fill="hold" grpId="0" nodeType="withEffect">
                                      <p:stCondLst>
                                        <p:cond delay="900"/>
                                      </p:stCondLst>
                                      <p:childTnLst>
                                        <p:set>
                                          <p:cBhvr>
                                            <p:cTn id="42" dur="1" fill="hold">
                                              <p:stCondLst>
                                                <p:cond delay="0"/>
                                              </p:stCondLst>
                                            </p:cTn>
                                            <p:tgtEl>
                                              <p:spTgt spid="54"/>
                                            </p:tgtEl>
                                            <p:attrNameLst>
                                              <p:attrName>style.visibility</p:attrName>
                                            </p:attrNameLst>
                                          </p:cBhvr>
                                          <p:to>
                                            <p:strVal val="visible"/>
                                          </p:to>
                                        </p:set>
                                        <p:anim calcmode="lin" valueType="num">
                                          <p:cBhvr additive="base">
                                            <p:cTn id="43" dur="1000" fill="hold"/>
                                            <p:tgtEl>
                                              <p:spTgt spid="54"/>
                                            </p:tgtEl>
                                            <p:attrNameLst>
                                              <p:attrName>ppt_x</p:attrName>
                                            </p:attrNameLst>
                                          </p:cBhvr>
                                          <p:tavLst>
                                            <p:tav tm="0">
                                              <p:val>
                                                <p:strVal val="#ppt_x"/>
                                              </p:val>
                                            </p:tav>
                                            <p:tav tm="100000">
                                              <p:val>
                                                <p:strVal val="#ppt_x"/>
                                              </p:val>
                                            </p:tav>
                                          </p:tavLst>
                                        </p:anim>
                                        <p:anim calcmode="lin" valueType="num">
                                          <p:cBhvr additive="base">
                                            <p:cTn id="44" dur="1000" fill="hold"/>
                                            <p:tgtEl>
                                              <p:spTgt spid="54"/>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1000"/>
                                      </p:stCondLst>
                                      <p:childTnLst>
                                        <p:set>
                                          <p:cBhvr>
                                            <p:cTn id="46" dur="1" fill="hold">
                                              <p:stCondLst>
                                                <p:cond delay="0"/>
                                              </p:stCondLst>
                                            </p:cTn>
                                            <p:tgtEl>
                                              <p:spTgt spid="49"/>
                                            </p:tgtEl>
                                            <p:attrNameLst>
                                              <p:attrName>style.visibility</p:attrName>
                                            </p:attrNameLst>
                                          </p:cBhvr>
                                          <p:to>
                                            <p:strVal val="visible"/>
                                          </p:to>
                                        </p:set>
                                        <p:anim calcmode="lin" valueType="num">
                                          <p:cBhvr additive="base">
                                            <p:cTn id="47" dur="1000" fill="hold"/>
                                            <p:tgtEl>
                                              <p:spTgt spid="49"/>
                                            </p:tgtEl>
                                            <p:attrNameLst>
                                              <p:attrName>ppt_x</p:attrName>
                                            </p:attrNameLst>
                                          </p:cBhvr>
                                          <p:tavLst>
                                            <p:tav tm="0">
                                              <p:val>
                                                <p:strVal val="#ppt_x"/>
                                              </p:val>
                                            </p:tav>
                                            <p:tav tm="100000">
                                              <p:val>
                                                <p:strVal val="#ppt_x"/>
                                              </p:val>
                                            </p:tav>
                                          </p:tavLst>
                                        </p:anim>
                                        <p:anim calcmode="lin" valueType="num">
                                          <p:cBhvr additive="base">
                                            <p:cTn id="48" dur="1000" fill="hold"/>
                                            <p:tgtEl>
                                              <p:spTgt spid="49"/>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110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120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1000" fill="hold"/>
                                            <p:tgtEl>
                                              <p:spTgt spid="50"/>
                                            </p:tgtEl>
                                            <p:attrNameLst>
                                              <p:attrName>ppt_x</p:attrName>
                                            </p:attrNameLst>
                                          </p:cBhvr>
                                          <p:tavLst>
                                            <p:tav tm="0">
                                              <p:val>
                                                <p:strVal val="#ppt_x"/>
                                              </p:val>
                                            </p:tav>
                                            <p:tav tm="100000">
                                              <p:val>
                                                <p:strVal val="#ppt_x"/>
                                              </p:val>
                                            </p:tav>
                                          </p:tavLst>
                                        </p:anim>
                                        <p:anim calcmode="lin" valueType="num">
                                          <p:cBhvr additive="base">
                                            <p:cTn id="56" dur="1000" fill="hold"/>
                                            <p:tgtEl>
                                              <p:spTgt spid="50"/>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1300"/>
                                      </p:stCondLst>
                                      <p:childTnLst>
                                        <p:set>
                                          <p:cBhvr>
                                            <p:cTn id="58" dur="1" fill="hold">
                                              <p:stCondLst>
                                                <p:cond delay="0"/>
                                              </p:stCondLst>
                                            </p:cTn>
                                            <p:tgtEl>
                                              <p:spTgt spid="42"/>
                                            </p:tgtEl>
                                            <p:attrNameLst>
                                              <p:attrName>style.visibility</p:attrName>
                                            </p:attrNameLst>
                                          </p:cBhvr>
                                          <p:to>
                                            <p:strVal val="visible"/>
                                          </p:to>
                                        </p:set>
                                        <p:anim calcmode="lin" valueType="num">
                                          <p:cBhvr additive="base">
                                            <p:cTn id="59" dur="1000" fill="hold"/>
                                            <p:tgtEl>
                                              <p:spTgt spid="42"/>
                                            </p:tgtEl>
                                            <p:attrNameLst>
                                              <p:attrName>ppt_x</p:attrName>
                                            </p:attrNameLst>
                                          </p:cBhvr>
                                          <p:tavLst>
                                            <p:tav tm="0">
                                              <p:val>
                                                <p:strVal val="#ppt_x"/>
                                              </p:val>
                                            </p:tav>
                                            <p:tav tm="100000">
                                              <p:val>
                                                <p:strVal val="#ppt_x"/>
                                              </p:val>
                                            </p:tav>
                                          </p:tavLst>
                                        </p:anim>
                                        <p:anim calcmode="lin" valueType="num">
                                          <p:cBhvr additive="base">
                                            <p:cTn id="60" dur="1000" fill="hold"/>
                                            <p:tgtEl>
                                              <p:spTgt spid="42"/>
                                            </p:tgtEl>
                                            <p:attrNameLst>
                                              <p:attrName>ppt_y</p:attrName>
                                            </p:attrNameLst>
                                          </p:cBhvr>
                                          <p:tavLst>
                                            <p:tav tm="0">
                                              <p:val>
                                                <p:strVal val="0-#ppt_h/2"/>
                                              </p:val>
                                            </p:tav>
                                            <p:tav tm="100000">
                                              <p:val>
                                                <p:strVal val="#ppt_y"/>
                                              </p:val>
                                            </p:tav>
                                          </p:tavLst>
                                        </p:anim>
                                      </p:childTnLst>
                                    </p:cTn>
                                  </p:par>
                                  <p:par>
                                    <p:cTn id="61" presetID="2" presetClass="entr" presetSubtype="1" decel="10000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 calcmode="lin" valueType="num">
                                          <p:cBhvr additive="base">
                                            <p:cTn id="63" dur="1000" fill="hold"/>
                                            <p:tgtEl>
                                              <p:spTgt spid="51"/>
                                            </p:tgtEl>
                                            <p:attrNameLst>
                                              <p:attrName>ppt_x</p:attrName>
                                            </p:attrNameLst>
                                          </p:cBhvr>
                                          <p:tavLst>
                                            <p:tav tm="0">
                                              <p:val>
                                                <p:strVal val="#ppt_x"/>
                                              </p:val>
                                            </p:tav>
                                            <p:tav tm="100000">
                                              <p:val>
                                                <p:strVal val="#ppt_x"/>
                                              </p:val>
                                            </p:tav>
                                          </p:tavLst>
                                        </p:anim>
                                        <p:anim calcmode="lin" valueType="num">
                                          <p:cBhvr additive="base">
                                            <p:cTn id="64" dur="1000" fill="hold"/>
                                            <p:tgtEl>
                                              <p:spTgt spid="51"/>
                                            </p:tgtEl>
                                            <p:attrNameLst>
                                              <p:attrName>ppt_y</p:attrName>
                                            </p:attrNameLst>
                                          </p:cBhvr>
                                          <p:tavLst>
                                            <p:tav tm="0">
                                              <p:val>
                                                <p:strVal val="0-#ppt_h/2"/>
                                              </p:val>
                                            </p:tav>
                                            <p:tav tm="100000">
                                              <p:val>
                                                <p:strVal val="#ppt_y"/>
                                              </p:val>
                                            </p:tav>
                                          </p:tavLst>
                                        </p:anim>
                                      </p:childTnLst>
                                    </p:cTn>
                                  </p:par>
                                  <p:par>
                                    <p:cTn id="65" presetID="2" presetClass="entr" presetSubtype="1" decel="100000" fill="hold" grpId="0" nodeType="withEffect">
                                      <p:stCondLst>
                                        <p:cond delay="150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1000" fill="hold"/>
                                            <p:tgtEl>
                                              <p:spTgt spid="14"/>
                                            </p:tgtEl>
                                            <p:attrNameLst>
                                              <p:attrName>ppt_x</p:attrName>
                                            </p:attrNameLst>
                                          </p:cBhvr>
                                          <p:tavLst>
                                            <p:tav tm="0">
                                              <p:val>
                                                <p:strVal val="#ppt_x"/>
                                              </p:val>
                                            </p:tav>
                                            <p:tav tm="100000">
                                              <p:val>
                                                <p:strVal val="#ppt_x"/>
                                              </p:val>
                                            </p:tav>
                                          </p:tavLst>
                                        </p:anim>
                                        <p:anim calcmode="lin" valueType="num">
                                          <p:cBhvr additive="base">
                                            <p:cTn id="68" dur="1000" fill="hold"/>
                                            <p:tgtEl>
                                              <p:spTgt spid="14"/>
                                            </p:tgtEl>
                                            <p:attrNameLst>
                                              <p:attrName>ppt_y</p:attrName>
                                            </p:attrNameLst>
                                          </p:cBhvr>
                                          <p:tavLst>
                                            <p:tav tm="0">
                                              <p:val>
                                                <p:strVal val="0-#ppt_h/2"/>
                                              </p:val>
                                            </p:tav>
                                            <p:tav tm="100000">
                                              <p:val>
                                                <p:strVal val="#ppt_y"/>
                                              </p:val>
                                            </p:tav>
                                          </p:tavLst>
                                        </p:anim>
                                      </p:childTnLst>
                                    </p:cTn>
                                  </p:par>
                                  <p:par>
                                    <p:cTn id="69" presetID="2" presetClass="entr" presetSubtype="1" decel="100000" fill="hold" grpId="0" nodeType="withEffect">
                                      <p:stCondLst>
                                        <p:cond delay="160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1000" fill="hold"/>
                                            <p:tgtEl>
                                              <p:spTgt spid="48"/>
                                            </p:tgtEl>
                                            <p:attrNameLst>
                                              <p:attrName>ppt_x</p:attrName>
                                            </p:attrNameLst>
                                          </p:cBhvr>
                                          <p:tavLst>
                                            <p:tav tm="0">
                                              <p:val>
                                                <p:strVal val="#ppt_x"/>
                                              </p:val>
                                            </p:tav>
                                            <p:tav tm="100000">
                                              <p:val>
                                                <p:strVal val="#ppt_x"/>
                                              </p:val>
                                            </p:tav>
                                          </p:tavLst>
                                        </p:anim>
                                        <p:anim calcmode="lin" valueType="num">
                                          <p:cBhvr additive="base">
                                            <p:cTn id="72" dur="1000" fill="hold"/>
                                            <p:tgtEl>
                                              <p:spTgt spid="48"/>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1700"/>
                                      </p:stCondLst>
                                      <p:childTnLst>
                                        <p:set>
                                          <p:cBhvr>
                                            <p:cTn id="74" dur="1" fill="hold">
                                              <p:stCondLst>
                                                <p:cond delay="0"/>
                                              </p:stCondLst>
                                            </p:cTn>
                                            <p:tgtEl>
                                              <p:spTgt spid="47"/>
                                            </p:tgtEl>
                                            <p:attrNameLst>
                                              <p:attrName>style.visibility</p:attrName>
                                            </p:attrNameLst>
                                          </p:cBhvr>
                                          <p:to>
                                            <p:strVal val="visible"/>
                                          </p:to>
                                        </p:set>
                                        <p:anim calcmode="lin" valueType="num">
                                          <p:cBhvr additive="base">
                                            <p:cTn id="75" dur="1000" fill="hold"/>
                                            <p:tgtEl>
                                              <p:spTgt spid="47"/>
                                            </p:tgtEl>
                                            <p:attrNameLst>
                                              <p:attrName>ppt_x</p:attrName>
                                            </p:attrNameLst>
                                          </p:cBhvr>
                                          <p:tavLst>
                                            <p:tav tm="0">
                                              <p:val>
                                                <p:strVal val="#ppt_x"/>
                                              </p:val>
                                            </p:tav>
                                            <p:tav tm="100000">
                                              <p:val>
                                                <p:strVal val="#ppt_x"/>
                                              </p:val>
                                            </p:tav>
                                          </p:tavLst>
                                        </p:anim>
                                        <p:anim calcmode="lin" valueType="num">
                                          <p:cBhvr additive="base">
                                            <p:cTn id="76" dur="1000" fill="hold"/>
                                            <p:tgtEl>
                                              <p:spTgt spid="47"/>
                                            </p:tgtEl>
                                            <p:attrNameLst>
                                              <p:attrName>ppt_y</p:attrName>
                                            </p:attrNameLst>
                                          </p:cBhvr>
                                          <p:tavLst>
                                            <p:tav tm="0">
                                              <p:val>
                                                <p:strVal val="0-#ppt_h/2"/>
                                              </p:val>
                                            </p:tav>
                                            <p:tav tm="100000">
                                              <p:val>
                                                <p:strVal val="#ppt_y"/>
                                              </p:val>
                                            </p:tav>
                                          </p:tavLst>
                                        </p:anim>
                                      </p:childTnLst>
                                    </p:cTn>
                                  </p:par>
                                  <p:par>
                                    <p:cTn id="77" presetID="2" presetClass="entr" presetSubtype="1" decel="100000" fill="hold" grpId="0" nodeType="withEffect">
                                      <p:stCondLst>
                                        <p:cond delay="180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1000" fill="hold"/>
                                            <p:tgtEl>
                                              <p:spTgt spid="15"/>
                                            </p:tgtEl>
                                            <p:attrNameLst>
                                              <p:attrName>ppt_x</p:attrName>
                                            </p:attrNameLst>
                                          </p:cBhvr>
                                          <p:tavLst>
                                            <p:tav tm="0">
                                              <p:val>
                                                <p:strVal val="#ppt_x"/>
                                              </p:val>
                                            </p:tav>
                                            <p:tav tm="100000">
                                              <p:val>
                                                <p:strVal val="#ppt_x"/>
                                              </p:val>
                                            </p:tav>
                                          </p:tavLst>
                                        </p:anim>
                                        <p:anim calcmode="lin" valueType="num">
                                          <p:cBhvr additive="base">
                                            <p:cTn id="80" dur="1000" fill="hold"/>
                                            <p:tgtEl>
                                              <p:spTgt spid="15"/>
                                            </p:tgtEl>
                                            <p:attrNameLst>
                                              <p:attrName>ppt_y</p:attrName>
                                            </p:attrNameLst>
                                          </p:cBhvr>
                                          <p:tavLst>
                                            <p:tav tm="0">
                                              <p:val>
                                                <p:strVal val="0-#ppt_h/2"/>
                                              </p:val>
                                            </p:tav>
                                            <p:tav tm="100000">
                                              <p:val>
                                                <p:strVal val="#ppt_y"/>
                                              </p:val>
                                            </p:tav>
                                          </p:tavLst>
                                        </p:anim>
                                      </p:childTnLst>
                                    </p:cTn>
                                  </p:par>
                                  <p:par>
                                    <p:cTn id="81" presetID="2" presetClass="entr" presetSubtype="1" decel="100000" fill="hold" grpId="0" nodeType="withEffect">
                                      <p:stCondLst>
                                        <p:cond delay="1900"/>
                                      </p:stCondLst>
                                      <p:childTnLst>
                                        <p:set>
                                          <p:cBhvr>
                                            <p:cTn id="82" dur="1" fill="hold">
                                              <p:stCondLst>
                                                <p:cond delay="0"/>
                                              </p:stCondLst>
                                            </p:cTn>
                                            <p:tgtEl>
                                              <p:spTgt spid="46"/>
                                            </p:tgtEl>
                                            <p:attrNameLst>
                                              <p:attrName>style.visibility</p:attrName>
                                            </p:attrNameLst>
                                          </p:cBhvr>
                                          <p:to>
                                            <p:strVal val="visible"/>
                                          </p:to>
                                        </p:set>
                                        <p:anim calcmode="lin" valueType="num">
                                          <p:cBhvr additive="base">
                                            <p:cTn id="83" dur="1000" fill="hold"/>
                                            <p:tgtEl>
                                              <p:spTgt spid="46"/>
                                            </p:tgtEl>
                                            <p:attrNameLst>
                                              <p:attrName>ppt_x</p:attrName>
                                            </p:attrNameLst>
                                          </p:cBhvr>
                                          <p:tavLst>
                                            <p:tav tm="0">
                                              <p:val>
                                                <p:strVal val="#ppt_x"/>
                                              </p:val>
                                            </p:tav>
                                            <p:tav tm="100000">
                                              <p:val>
                                                <p:strVal val="#ppt_x"/>
                                              </p:val>
                                            </p:tav>
                                          </p:tavLst>
                                        </p:anim>
                                        <p:anim calcmode="lin" valueType="num">
                                          <p:cBhvr additive="base">
                                            <p:cTn id="84" dur="1000" fill="hold"/>
                                            <p:tgtEl>
                                              <p:spTgt spid="46"/>
                                            </p:tgtEl>
                                            <p:attrNameLst>
                                              <p:attrName>ppt_y</p:attrName>
                                            </p:attrNameLst>
                                          </p:cBhvr>
                                          <p:tavLst>
                                            <p:tav tm="0">
                                              <p:val>
                                                <p:strVal val="0-#ppt_h/2"/>
                                              </p:val>
                                            </p:tav>
                                            <p:tav tm="100000">
                                              <p:val>
                                                <p:strVal val="#ppt_y"/>
                                              </p:val>
                                            </p:tav>
                                          </p:tavLst>
                                        </p:anim>
                                      </p:childTnLst>
                                    </p:cTn>
                                  </p:par>
                                  <p:par>
                                    <p:cTn id="85" presetID="2" presetClass="entr" presetSubtype="1" decel="100000" fill="hold" grpId="0" nodeType="withEffect">
                                      <p:stCondLst>
                                        <p:cond delay="200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1000" fill="hold"/>
                                            <p:tgtEl>
                                              <p:spTgt spid="44"/>
                                            </p:tgtEl>
                                            <p:attrNameLst>
                                              <p:attrName>ppt_x</p:attrName>
                                            </p:attrNameLst>
                                          </p:cBhvr>
                                          <p:tavLst>
                                            <p:tav tm="0">
                                              <p:val>
                                                <p:strVal val="#ppt_x"/>
                                              </p:val>
                                            </p:tav>
                                            <p:tav tm="100000">
                                              <p:val>
                                                <p:strVal val="#ppt_x"/>
                                              </p:val>
                                            </p:tav>
                                          </p:tavLst>
                                        </p:anim>
                                        <p:anim calcmode="lin" valueType="num">
                                          <p:cBhvr additive="base">
                                            <p:cTn id="88" dur="1000" fill="hold"/>
                                            <p:tgtEl>
                                              <p:spTgt spid="44"/>
                                            </p:tgtEl>
                                            <p:attrNameLst>
                                              <p:attrName>ppt_y</p:attrName>
                                            </p:attrNameLst>
                                          </p:cBhvr>
                                          <p:tavLst>
                                            <p:tav tm="0">
                                              <p:val>
                                                <p:strVal val="0-#ppt_h/2"/>
                                              </p:val>
                                            </p:tav>
                                            <p:tav tm="100000">
                                              <p:val>
                                                <p:strVal val="#ppt_y"/>
                                              </p:val>
                                            </p:tav>
                                          </p:tavLst>
                                        </p:anim>
                                      </p:childTnLst>
                                    </p:cTn>
                                  </p:par>
                                  <p:par>
                                    <p:cTn id="89" presetID="2" presetClass="entr" presetSubtype="1" decel="100000" fill="hold" grpId="0" nodeType="withEffect">
                                      <p:stCondLst>
                                        <p:cond delay="2100"/>
                                      </p:stCondLst>
                                      <p:childTnLst>
                                        <p:set>
                                          <p:cBhvr>
                                            <p:cTn id="90" dur="1" fill="hold">
                                              <p:stCondLst>
                                                <p:cond delay="0"/>
                                              </p:stCondLst>
                                            </p:cTn>
                                            <p:tgtEl>
                                              <p:spTgt spid="45"/>
                                            </p:tgtEl>
                                            <p:attrNameLst>
                                              <p:attrName>style.visibility</p:attrName>
                                            </p:attrNameLst>
                                          </p:cBhvr>
                                          <p:to>
                                            <p:strVal val="visible"/>
                                          </p:to>
                                        </p:set>
                                        <p:anim calcmode="lin" valueType="num">
                                          <p:cBhvr additive="base">
                                            <p:cTn id="91" dur="1000" fill="hold"/>
                                            <p:tgtEl>
                                              <p:spTgt spid="45"/>
                                            </p:tgtEl>
                                            <p:attrNameLst>
                                              <p:attrName>ppt_x</p:attrName>
                                            </p:attrNameLst>
                                          </p:cBhvr>
                                          <p:tavLst>
                                            <p:tav tm="0">
                                              <p:val>
                                                <p:strVal val="#ppt_x"/>
                                              </p:val>
                                            </p:tav>
                                            <p:tav tm="100000">
                                              <p:val>
                                                <p:strVal val="#ppt_x"/>
                                              </p:val>
                                            </p:tav>
                                          </p:tavLst>
                                        </p:anim>
                                        <p:anim calcmode="lin" valueType="num">
                                          <p:cBhvr additive="base">
                                            <p:cTn id="92" dur="1000" fill="hold"/>
                                            <p:tgtEl>
                                              <p:spTgt spid="45"/>
                                            </p:tgtEl>
                                            <p:attrNameLst>
                                              <p:attrName>ppt_y</p:attrName>
                                            </p:attrNameLst>
                                          </p:cBhvr>
                                          <p:tavLst>
                                            <p:tav tm="0">
                                              <p:val>
                                                <p:strVal val="0-#ppt_h/2"/>
                                              </p:val>
                                            </p:tav>
                                            <p:tav tm="100000">
                                              <p:val>
                                                <p:strVal val="#ppt_y"/>
                                              </p:val>
                                            </p:tav>
                                          </p:tavLst>
                                        </p:anim>
                                      </p:childTnLst>
                                    </p:cTn>
                                  </p:par>
                                  <p:par>
                                    <p:cTn id="93" presetID="2" presetClass="entr" presetSubtype="1" decel="100000" fill="hold" grpId="0" nodeType="withEffect">
                                      <p:stCondLst>
                                        <p:cond delay="2200"/>
                                      </p:stCondLst>
                                      <p:childTnLst>
                                        <p:set>
                                          <p:cBhvr>
                                            <p:cTn id="94" dur="1" fill="hold">
                                              <p:stCondLst>
                                                <p:cond delay="0"/>
                                              </p:stCondLst>
                                            </p:cTn>
                                            <p:tgtEl>
                                              <p:spTgt spid="43"/>
                                            </p:tgtEl>
                                            <p:attrNameLst>
                                              <p:attrName>style.visibility</p:attrName>
                                            </p:attrNameLst>
                                          </p:cBhvr>
                                          <p:to>
                                            <p:strVal val="visible"/>
                                          </p:to>
                                        </p:set>
                                        <p:anim calcmode="lin" valueType="num">
                                          <p:cBhvr additive="base">
                                            <p:cTn id="95" dur="1000" fill="hold"/>
                                            <p:tgtEl>
                                              <p:spTgt spid="43"/>
                                            </p:tgtEl>
                                            <p:attrNameLst>
                                              <p:attrName>ppt_x</p:attrName>
                                            </p:attrNameLst>
                                          </p:cBhvr>
                                          <p:tavLst>
                                            <p:tav tm="0">
                                              <p:val>
                                                <p:strVal val="#ppt_x"/>
                                              </p:val>
                                            </p:tav>
                                            <p:tav tm="100000">
                                              <p:val>
                                                <p:strVal val="#ppt_x"/>
                                              </p:val>
                                            </p:tav>
                                          </p:tavLst>
                                        </p:anim>
                                        <p:anim calcmode="lin" valueType="num">
                                          <p:cBhvr additive="base">
                                            <p:cTn id="96" dur="1000" fill="hold"/>
                                            <p:tgtEl>
                                              <p:spTgt spid="43"/>
                                            </p:tgtEl>
                                            <p:attrNameLst>
                                              <p:attrName>ppt_y</p:attrName>
                                            </p:attrNameLst>
                                          </p:cBhvr>
                                          <p:tavLst>
                                            <p:tav tm="0">
                                              <p:val>
                                                <p:strVal val="0-#ppt_h/2"/>
                                              </p:val>
                                            </p:tav>
                                            <p:tav tm="100000">
                                              <p:val>
                                                <p:strVal val="#ppt_y"/>
                                              </p:val>
                                            </p:tav>
                                          </p:tavLst>
                                        </p:anim>
                                      </p:childTnLst>
                                    </p:cTn>
                                  </p:par>
                                  <p:par>
                                    <p:cTn id="97" presetID="2" presetClass="entr" presetSubtype="1" decel="100000" fill="hold" grpId="0" nodeType="withEffect">
                                      <p:stCondLst>
                                        <p:cond delay="2300"/>
                                      </p:stCondLst>
                                      <p:childTnLst>
                                        <p:set>
                                          <p:cBhvr>
                                            <p:cTn id="98" dur="1" fill="hold">
                                              <p:stCondLst>
                                                <p:cond delay="0"/>
                                              </p:stCondLst>
                                            </p:cTn>
                                            <p:tgtEl>
                                              <p:spTgt spid="23"/>
                                            </p:tgtEl>
                                            <p:attrNameLst>
                                              <p:attrName>style.visibility</p:attrName>
                                            </p:attrNameLst>
                                          </p:cBhvr>
                                          <p:to>
                                            <p:strVal val="visible"/>
                                          </p:to>
                                        </p:set>
                                        <p:anim calcmode="lin" valueType="num">
                                          <p:cBhvr additive="base">
                                            <p:cTn id="99" dur="1000" fill="hold"/>
                                            <p:tgtEl>
                                              <p:spTgt spid="23"/>
                                            </p:tgtEl>
                                            <p:attrNameLst>
                                              <p:attrName>ppt_x</p:attrName>
                                            </p:attrNameLst>
                                          </p:cBhvr>
                                          <p:tavLst>
                                            <p:tav tm="0">
                                              <p:val>
                                                <p:strVal val="#ppt_x"/>
                                              </p:val>
                                            </p:tav>
                                            <p:tav tm="100000">
                                              <p:val>
                                                <p:strVal val="#ppt_x"/>
                                              </p:val>
                                            </p:tav>
                                          </p:tavLst>
                                        </p:anim>
                                        <p:anim calcmode="lin" valueType="num">
                                          <p:cBhvr additive="base">
                                            <p:cTn id="100" dur="1000" fill="hold"/>
                                            <p:tgtEl>
                                              <p:spTgt spid="23"/>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2400"/>
                                      </p:stCondLst>
                                      <p:childTnLst>
                                        <p:set>
                                          <p:cBhvr>
                                            <p:cTn id="102" dur="1" fill="hold">
                                              <p:stCondLst>
                                                <p:cond delay="0"/>
                                              </p:stCondLst>
                                            </p:cTn>
                                            <p:tgtEl>
                                              <p:spTgt spid="40"/>
                                            </p:tgtEl>
                                            <p:attrNameLst>
                                              <p:attrName>style.visibility</p:attrName>
                                            </p:attrNameLst>
                                          </p:cBhvr>
                                          <p:to>
                                            <p:strVal val="visible"/>
                                          </p:to>
                                        </p:set>
                                        <p:anim calcmode="lin" valueType="num">
                                          <p:cBhvr additive="base">
                                            <p:cTn id="103" dur="1000" fill="hold"/>
                                            <p:tgtEl>
                                              <p:spTgt spid="40"/>
                                            </p:tgtEl>
                                            <p:attrNameLst>
                                              <p:attrName>ppt_x</p:attrName>
                                            </p:attrNameLst>
                                          </p:cBhvr>
                                          <p:tavLst>
                                            <p:tav tm="0">
                                              <p:val>
                                                <p:strVal val="#ppt_x"/>
                                              </p:val>
                                            </p:tav>
                                            <p:tav tm="100000">
                                              <p:val>
                                                <p:strVal val="#ppt_x"/>
                                              </p:val>
                                            </p:tav>
                                          </p:tavLst>
                                        </p:anim>
                                        <p:anim calcmode="lin" valueType="num">
                                          <p:cBhvr additive="base">
                                            <p:cTn id="104" dur="1000" fill="hold"/>
                                            <p:tgtEl>
                                              <p:spTgt spid="40"/>
                                            </p:tgtEl>
                                            <p:attrNameLst>
                                              <p:attrName>ppt_y</p:attrName>
                                            </p:attrNameLst>
                                          </p:cBhvr>
                                          <p:tavLst>
                                            <p:tav tm="0">
                                              <p:val>
                                                <p:strVal val="0-#ppt_h/2"/>
                                              </p:val>
                                            </p:tav>
                                            <p:tav tm="100000">
                                              <p:val>
                                                <p:strVal val="#ppt_y"/>
                                              </p:val>
                                            </p:tav>
                                          </p:tavLst>
                                        </p:anim>
                                      </p:childTnLst>
                                    </p:cTn>
                                  </p:par>
                                  <p:par>
                                    <p:cTn id="105" presetID="2" presetClass="entr" presetSubtype="1" decel="100000" fill="hold" grpId="0" nodeType="withEffect">
                                      <p:stCondLst>
                                        <p:cond delay="2500"/>
                                      </p:stCondLst>
                                      <p:childTnLst>
                                        <p:set>
                                          <p:cBhvr>
                                            <p:cTn id="106" dur="1" fill="hold">
                                              <p:stCondLst>
                                                <p:cond delay="0"/>
                                              </p:stCondLst>
                                            </p:cTn>
                                            <p:tgtEl>
                                              <p:spTgt spid="41"/>
                                            </p:tgtEl>
                                            <p:attrNameLst>
                                              <p:attrName>style.visibility</p:attrName>
                                            </p:attrNameLst>
                                          </p:cBhvr>
                                          <p:to>
                                            <p:strVal val="visible"/>
                                          </p:to>
                                        </p:set>
                                        <p:anim calcmode="lin" valueType="num">
                                          <p:cBhvr additive="base">
                                            <p:cTn id="107" dur="1000" fill="hold"/>
                                            <p:tgtEl>
                                              <p:spTgt spid="41"/>
                                            </p:tgtEl>
                                            <p:attrNameLst>
                                              <p:attrName>ppt_x</p:attrName>
                                            </p:attrNameLst>
                                          </p:cBhvr>
                                          <p:tavLst>
                                            <p:tav tm="0">
                                              <p:val>
                                                <p:strVal val="#ppt_x"/>
                                              </p:val>
                                            </p:tav>
                                            <p:tav tm="100000">
                                              <p:val>
                                                <p:strVal val="#ppt_x"/>
                                              </p:val>
                                            </p:tav>
                                          </p:tavLst>
                                        </p:anim>
                                        <p:anim calcmode="lin" valueType="num">
                                          <p:cBhvr additive="base">
                                            <p:cTn id="108" dur="1000" fill="hold"/>
                                            <p:tgtEl>
                                              <p:spTgt spid="41"/>
                                            </p:tgtEl>
                                            <p:attrNameLst>
                                              <p:attrName>ppt_y</p:attrName>
                                            </p:attrNameLst>
                                          </p:cBhvr>
                                          <p:tavLst>
                                            <p:tav tm="0">
                                              <p:val>
                                                <p:strVal val="0-#ppt_h/2"/>
                                              </p:val>
                                            </p:tav>
                                            <p:tav tm="100000">
                                              <p:val>
                                                <p:strVal val="#ppt_y"/>
                                              </p:val>
                                            </p:tav>
                                          </p:tavLst>
                                        </p:anim>
                                      </p:childTnLst>
                                    </p:cTn>
                                  </p:par>
                                  <p:par>
                                    <p:cTn id="109" presetID="2" presetClass="entr" presetSubtype="1" decel="100000" fill="hold" grpId="0" nodeType="withEffect">
                                      <p:stCondLst>
                                        <p:cond delay="2600"/>
                                      </p:stCondLst>
                                      <p:childTnLst>
                                        <p:set>
                                          <p:cBhvr>
                                            <p:cTn id="110" dur="1" fill="hold">
                                              <p:stCondLst>
                                                <p:cond delay="0"/>
                                              </p:stCondLst>
                                            </p:cTn>
                                            <p:tgtEl>
                                              <p:spTgt spid="27"/>
                                            </p:tgtEl>
                                            <p:attrNameLst>
                                              <p:attrName>style.visibility</p:attrName>
                                            </p:attrNameLst>
                                          </p:cBhvr>
                                          <p:to>
                                            <p:strVal val="visible"/>
                                          </p:to>
                                        </p:set>
                                        <p:anim calcmode="lin" valueType="num">
                                          <p:cBhvr additive="base">
                                            <p:cTn id="111" dur="1000" fill="hold"/>
                                            <p:tgtEl>
                                              <p:spTgt spid="27"/>
                                            </p:tgtEl>
                                            <p:attrNameLst>
                                              <p:attrName>ppt_x</p:attrName>
                                            </p:attrNameLst>
                                          </p:cBhvr>
                                          <p:tavLst>
                                            <p:tav tm="0">
                                              <p:val>
                                                <p:strVal val="#ppt_x"/>
                                              </p:val>
                                            </p:tav>
                                            <p:tav tm="100000">
                                              <p:val>
                                                <p:strVal val="#ppt_x"/>
                                              </p:val>
                                            </p:tav>
                                          </p:tavLst>
                                        </p:anim>
                                        <p:anim calcmode="lin" valueType="num">
                                          <p:cBhvr additive="base">
                                            <p:cTn id="112" dur="1000" fill="hold"/>
                                            <p:tgtEl>
                                              <p:spTgt spid="27"/>
                                            </p:tgtEl>
                                            <p:attrNameLst>
                                              <p:attrName>ppt_y</p:attrName>
                                            </p:attrNameLst>
                                          </p:cBhvr>
                                          <p:tavLst>
                                            <p:tav tm="0">
                                              <p:val>
                                                <p:strVal val="0-#ppt_h/2"/>
                                              </p:val>
                                            </p:tav>
                                            <p:tav tm="100000">
                                              <p:val>
                                                <p:strVal val="#ppt_y"/>
                                              </p:val>
                                            </p:tav>
                                          </p:tavLst>
                                        </p:anim>
                                      </p:childTnLst>
                                    </p:cTn>
                                  </p:par>
                                  <p:par>
                                    <p:cTn id="113" presetID="2" presetClass="entr" presetSubtype="1" decel="100000" fill="hold" grpId="0" nodeType="withEffect">
                                      <p:stCondLst>
                                        <p:cond delay="270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0-#ppt_h/2"/>
                                              </p:val>
                                            </p:tav>
                                            <p:tav tm="100000">
                                              <p:val>
                                                <p:strVal val="#ppt_y"/>
                                              </p:val>
                                            </p:tav>
                                          </p:tavLst>
                                        </p:anim>
                                      </p:childTnLst>
                                    </p:cTn>
                                  </p:par>
                                  <p:par>
                                    <p:cTn id="117" presetID="2" presetClass="entr" presetSubtype="1" decel="100000" fill="hold" grpId="0" nodeType="withEffect">
                                      <p:stCondLst>
                                        <p:cond delay="280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0-#ppt_h/2"/>
                                              </p:val>
                                            </p:tav>
                                            <p:tav tm="100000">
                                              <p:val>
                                                <p:strVal val="#ppt_y"/>
                                              </p:val>
                                            </p:tav>
                                          </p:tavLst>
                                        </p:anim>
                                      </p:childTnLst>
                                    </p:cTn>
                                  </p:par>
                                  <p:par>
                                    <p:cTn id="121" presetID="2" presetClass="entr" presetSubtype="1" decel="100000" fill="hold" grpId="0" nodeType="withEffect">
                                      <p:stCondLst>
                                        <p:cond delay="2900"/>
                                      </p:stCondLst>
                                      <p:childTnLst>
                                        <p:set>
                                          <p:cBhvr>
                                            <p:cTn id="122" dur="1" fill="hold">
                                              <p:stCondLst>
                                                <p:cond delay="0"/>
                                              </p:stCondLst>
                                            </p:cTn>
                                            <p:tgtEl>
                                              <p:spTgt spid="19"/>
                                            </p:tgtEl>
                                            <p:attrNameLst>
                                              <p:attrName>style.visibility</p:attrName>
                                            </p:attrNameLst>
                                          </p:cBhvr>
                                          <p:to>
                                            <p:strVal val="visible"/>
                                          </p:to>
                                        </p:set>
                                        <p:anim calcmode="lin" valueType="num">
                                          <p:cBhvr additive="base">
                                            <p:cTn id="123" dur="1000" fill="hold"/>
                                            <p:tgtEl>
                                              <p:spTgt spid="19"/>
                                            </p:tgtEl>
                                            <p:attrNameLst>
                                              <p:attrName>ppt_x</p:attrName>
                                            </p:attrNameLst>
                                          </p:cBhvr>
                                          <p:tavLst>
                                            <p:tav tm="0">
                                              <p:val>
                                                <p:strVal val="#ppt_x"/>
                                              </p:val>
                                            </p:tav>
                                            <p:tav tm="100000">
                                              <p:val>
                                                <p:strVal val="#ppt_x"/>
                                              </p:val>
                                            </p:tav>
                                          </p:tavLst>
                                        </p:anim>
                                        <p:anim calcmode="lin" valueType="num">
                                          <p:cBhvr additive="base">
                                            <p:cTn id="124" dur="1000" fill="hold"/>
                                            <p:tgtEl>
                                              <p:spTgt spid="19"/>
                                            </p:tgtEl>
                                            <p:attrNameLst>
                                              <p:attrName>ppt_y</p:attrName>
                                            </p:attrNameLst>
                                          </p:cBhvr>
                                          <p:tavLst>
                                            <p:tav tm="0">
                                              <p:val>
                                                <p:strVal val="0-#ppt_h/2"/>
                                              </p:val>
                                            </p:tav>
                                            <p:tav tm="100000">
                                              <p:val>
                                                <p:strVal val="#ppt_y"/>
                                              </p:val>
                                            </p:tav>
                                          </p:tavLst>
                                        </p:anim>
                                      </p:childTnLst>
                                    </p:cTn>
                                  </p:par>
                                  <p:par>
                                    <p:cTn id="125" presetID="2" presetClass="entr" presetSubtype="1" decel="100000" fill="hold" grpId="0" nodeType="withEffect">
                                      <p:stCondLst>
                                        <p:cond delay="300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1000" fill="hold"/>
                                            <p:tgtEl>
                                              <p:spTgt spid="37"/>
                                            </p:tgtEl>
                                            <p:attrNameLst>
                                              <p:attrName>ppt_x</p:attrName>
                                            </p:attrNameLst>
                                          </p:cBhvr>
                                          <p:tavLst>
                                            <p:tav tm="0">
                                              <p:val>
                                                <p:strVal val="#ppt_x"/>
                                              </p:val>
                                            </p:tav>
                                            <p:tav tm="100000">
                                              <p:val>
                                                <p:strVal val="#ppt_x"/>
                                              </p:val>
                                            </p:tav>
                                          </p:tavLst>
                                        </p:anim>
                                        <p:anim calcmode="lin" valueType="num">
                                          <p:cBhvr additive="base">
                                            <p:cTn id="128" dur="1000" fill="hold"/>
                                            <p:tgtEl>
                                              <p:spTgt spid="37"/>
                                            </p:tgtEl>
                                            <p:attrNameLst>
                                              <p:attrName>ppt_y</p:attrName>
                                            </p:attrNameLst>
                                          </p:cBhvr>
                                          <p:tavLst>
                                            <p:tav tm="0">
                                              <p:val>
                                                <p:strVal val="0-#ppt_h/2"/>
                                              </p:val>
                                            </p:tav>
                                            <p:tav tm="100000">
                                              <p:val>
                                                <p:strVal val="#ppt_y"/>
                                              </p:val>
                                            </p:tav>
                                          </p:tavLst>
                                        </p:anim>
                                      </p:childTnLst>
                                    </p:cTn>
                                  </p:par>
                                  <p:par>
                                    <p:cTn id="129" presetID="2" presetClass="entr" presetSubtype="1" decel="100000" fill="hold" grpId="0" nodeType="withEffect">
                                      <p:stCondLst>
                                        <p:cond delay="3100"/>
                                      </p:stCondLst>
                                      <p:childTnLst>
                                        <p:set>
                                          <p:cBhvr>
                                            <p:cTn id="130" dur="1" fill="hold">
                                              <p:stCondLst>
                                                <p:cond delay="0"/>
                                              </p:stCondLst>
                                            </p:cTn>
                                            <p:tgtEl>
                                              <p:spTgt spid="24"/>
                                            </p:tgtEl>
                                            <p:attrNameLst>
                                              <p:attrName>style.visibility</p:attrName>
                                            </p:attrNameLst>
                                          </p:cBhvr>
                                          <p:to>
                                            <p:strVal val="visible"/>
                                          </p:to>
                                        </p:set>
                                        <p:anim calcmode="lin" valueType="num">
                                          <p:cBhvr additive="base">
                                            <p:cTn id="131" dur="1000" fill="hold"/>
                                            <p:tgtEl>
                                              <p:spTgt spid="24"/>
                                            </p:tgtEl>
                                            <p:attrNameLst>
                                              <p:attrName>ppt_x</p:attrName>
                                            </p:attrNameLst>
                                          </p:cBhvr>
                                          <p:tavLst>
                                            <p:tav tm="0">
                                              <p:val>
                                                <p:strVal val="#ppt_x"/>
                                              </p:val>
                                            </p:tav>
                                            <p:tav tm="100000">
                                              <p:val>
                                                <p:strVal val="#ppt_x"/>
                                              </p:val>
                                            </p:tav>
                                          </p:tavLst>
                                        </p:anim>
                                        <p:anim calcmode="lin" valueType="num">
                                          <p:cBhvr additive="base">
                                            <p:cTn id="132" dur="1000" fill="hold"/>
                                            <p:tgtEl>
                                              <p:spTgt spid="24"/>
                                            </p:tgtEl>
                                            <p:attrNameLst>
                                              <p:attrName>ppt_y</p:attrName>
                                            </p:attrNameLst>
                                          </p:cBhvr>
                                          <p:tavLst>
                                            <p:tav tm="0">
                                              <p:val>
                                                <p:strVal val="0-#ppt_h/2"/>
                                              </p:val>
                                            </p:tav>
                                            <p:tav tm="100000">
                                              <p:val>
                                                <p:strVal val="#ppt_y"/>
                                              </p:val>
                                            </p:tav>
                                          </p:tavLst>
                                        </p:anim>
                                      </p:childTnLst>
                                    </p:cTn>
                                  </p:par>
                                  <p:par>
                                    <p:cTn id="133" presetID="2" presetClass="entr" presetSubtype="1" decel="100000" fill="hold" grpId="0" nodeType="withEffect">
                                      <p:stCondLst>
                                        <p:cond delay="3200"/>
                                      </p:stCondLst>
                                      <p:childTnLst>
                                        <p:set>
                                          <p:cBhvr>
                                            <p:cTn id="134" dur="1" fill="hold">
                                              <p:stCondLst>
                                                <p:cond delay="0"/>
                                              </p:stCondLst>
                                            </p:cTn>
                                            <p:tgtEl>
                                              <p:spTgt spid="25"/>
                                            </p:tgtEl>
                                            <p:attrNameLst>
                                              <p:attrName>style.visibility</p:attrName>
                                            </p:attrNameLst>
                                          </p:cBhvr>
                                          <p:to>
                                            <p:strVal val="visible"/>
                                          </p:to>
                                        </p:set>
                                        <p:anim calcmode="lin" valueType="num">
                                          <p:cBhvr additive="base">
                                            <p:cTn id="135" dur="1000" fill="hold"/>
                                            <p:tgtEl>
                                              <p:spTgt spid="25"/>
                                            </p:tgtEl>
                                            <p:attrNameLst>
                                              <p:attrName>ppt_x</p:attrName>
                                            </p:attrNameLst>
                                          </p:cBhvr>
                                          <p:tavLst>
                                            <p:tav tm="0">
                                              <p:val>
                                                <p:strVal val="#ppt_x"/>
                                              </p:val>
                                            </p:tav>
                                            <p:tav tm="100000">
                                              <p:val>
                                                <p:strVal val="#ppt_x"/>
                                              </p:val>
                                            </p:tav>
                                          </p:tavLst>
                                        </p:anim>
                                        <p:anim calcmode="lin" valueType="num">
                                          <p:cBhvr additive="base">
                                            <p:cTn id="136" dur="1000" fill="hold"/>
                                            <p:tgtEl>
                                              <p:spTgt spid="25"/>
                                            </p:tgtEl>
                                            <p:attrNameLst>
                                              <p:attrName>ppt_y</p:attrName>
                                            </p:attrNameLst>
                                          </p:cBhvr>
                                          <p:tavLst>
                                            <p:tav tm="0">
                                              <p:val>
                                                <p:strVal val="0-#ppt_h/2"/>
                                              </p:val>
                                            </p:tav>
                                            <p:tav tm="100000">
                                              <p:val>
                                                <p:strVal val="#ppt_y"/>
                                              </p:val>
                                            </p:tav>
                                          </p:tavLst>
                                        </p:anim>
                                      </p:childTnLst>
                                    </p:cTn>
                                  </p:par>
                                  <p:par>
                                    <p:cTn id="137" presetID="2" presetClass="entr" presetSubtype="1" decel="100000" fill="hold" grpId="0" nodeType="withEffect">
                                      <p:stCondLst>
                                        <p:cond delay="3300"/>
                                      </p:stCondLst>
                                      <p:childTnLst>
                                        <p:set>
                                          <p:cBhvr>
                                            <p:cTn id="138" dur="1" fill="hold">
                                              <p:stCondLst>
                                                <p:cond delay="0"/>
                                              </p:stCondLst>
                                            </p:cTn>
                                            <p:tgtEl>
                                              <p:spTgt spid="26"/>
                                            </p:tgtEl>
                                            <p:attrNameLst>
                                              <p:attrName>style.visibility</p:attrName>
                                            </p:attrNameLst>
                                          </p:cBhvr>
                                          <p:to>
                                            <p:strVal val="visible"/>
                                          </p:to>
                                        </p:set>
                                        <p:anim calcmode="lin" valueType="num">
                                          <p:cBhvr additive="base">
                                            <p:cTn id="139" dur="1000" fill="hold"/>
                                            <p:tgtEl>
                                              <p:spTgt spid="26"/>
                                            </p:tgtEl>
                                            <p:attrNameLst>
                                              <p:attrName>ppt_x</p:attrName>
                                            </p:attrNameLst>
                                          </p:cBhvr>
                                          <p:tavLst>
                                            <p:tav tm="0">
                                              <p:val>
                                                <p:strVal val="#ppt_x"/>
                                              </p:val>
                                            </p:tav>
                                            <p:tav tm="100000">
                                              <p:val>
                                                <p:strVal val="#ppt_x"/>
                                              </p:val>
                                            </p:tav>
                                          </p:tavLst>
                                        </p:anim>
                                        <p:anim calcmode="lin" valueType="num">
                                          <p:cBhvr additive="base">
                                            <p:cTn id="140" dur="1000" fill="hold"/>
                                            <p:tgtEl>
                                              <p:spTgt spid="26"/>
                                            </p:tgtEl>
                                            <p:attrNameLst>
                                              <p:attrName>ppt_y</p:attrName>
                                            </p:attrNameLst>
                                          </p:cBhvr>
                                          <p:tavLst>
                                            <p:tav tm="0">
                                              <p:val>
                                                <p:strVal val="0-#ppt_h/2"/>
                                              </p:val>
                                            </p:tav>
                                            <p:tav tm="100000">
                                              <p:val>
                                                <p:strVal val="#ppt_y"/>
                                              </p:val>
                                            </p:tav>
                                          </p:tavLst>
                                        </p:anim>
                                      </p:childTnLst>
                                    </p:cTn>
                                  </p:par>
                                  <p:par>
                                    <p:cTn id="141" presetID="2" presetClass="entr" presetSubtype="1" decel="100000" fill="hold" grpId="0" nodeType="withEffect">
                                      <p:stCondLst>
                                        <p:cond delay="3400"/>
                                      </p:stCondLst>
                                      <p:childTnLst>
                                        <p:set>
                                          <p:cBhvr>
                                            <p:cTn id="142" dur="1" fill="hold">
                                              <p:stCondLst>
                                                <p:cond delay="0"/>
                                              </p:stCondLst>
                                            </p:cTn>
                                            <p:tgtEl>
                                              <p:spTgt spid="29"/>
                                            </p:tgtEl>
                                            <p:attrNameLst>
                                              <p:attrName>style.visibility</p:attrName>
                                            </p:attrNameLst>
                                          </p:cBhvr>
                                          <p:to>
                                            <p:strVal val="visible"/>
                                          </p:to>
                                        </p:set>
                                        <p:anim calcmode="lin" valueType="num">
                                          <p:cBhvr additive="base">
                                            <p:cTn id="143" dur="1000" fill="hold"/>
                                            <p:tgtEl>
                                              <p:spTgt spid="29"/>
                                            </p:tgtEl>
                                            <p:attrNameLst>
                                              <p:attrName>ppt_x</p:attrName>
                                            </p:attrNameLst>
                                          </p:cBhvr>
                                          <p:tavLst>
                                            <p:tav tm="0">
                                              <p:val>
                                                <p:strVal val="#ppt_x"/>
                                              </p:val>
                                            </p:tav>
                                            <p:tav tm="100000">
                                              <p:val>
                                                <p:strVal val="#ppt_x"/>
                                              </p:val>
                                            </p:tav>
                                          </p:tavLst>
                                        </p:anim>
                                        <p:anim calcmode="lin" valueType="num">
                                          <p:cBhvr additive="base">
                                            <p:cTn id="144" dur="1000" fill="hold"/>
                                            <p:tgtEl>
                                              <p:spTgt spid="29"/>
                                            </p:tgtEl>
                                            <p:attrNameLst>
                                              <p:attrName>ppt_y</p:attrName>
                                            </p:attrNameLst>
                                          </p:cBhvr>
                                          <p:tavLst>
                                            <p:tav tm="0">
                                              <p:val>
                                                <p:strVal val="0-#ppt_h/2"/>
                                              </p:val>
                                            </p:tav>
                                            <p:tav tm="100000">
                                              <p:val>
                                                <p:strVal val="#ppt_y"/>
                                              </p:val>
                                            </p:tav>
                                          </p:tavLst>
                                        </p:anim>
                                      </p:childTnLst>
                                    </p:cTn>
                                  </p:par>
                                  <p:par>
                                    <p:cTn id="145" presetID="2" presetClass="entr" presetSubtype="1" decel="100000" fill="hold" grpId="0" nodeType="withEffect">
                                      <p:stCondLst>
                                        <p:cond delay="3500"/>
                                      </p:stCondLst>
                                      <p:childTnLst>
                                        <p:set>
                                          <p:cBhvr>
                                            <p:cTn id="146" dur="1" fill="hold">
                                              <p:stCondLst>
                                                <p:cond delay="0"/>
                                              </p:stCondLst>
                                            </p:cTn>
                                            <p:tgtEl>
                                              <p:spTgt spid="28"/>
                                            </p:tgtEl>
                                            <p:attrNameLst>
                                              <p:attrName>style.visibility</p:attrName>
                                            </p:attrNameLst>
                                          </p:cBhvr>
                                          <p:to>
                                            <p:strVal val="visible"/>
                                          </p:to>
                                        </p:set>
                                        <p:anim calcmode="lin" valueType="num">
                                          <p:cBhvr additive="base">
                                            <p:cTn id="147" dur="1000" fill="hold"/>
                                            <p:tgtEl>
                                              <p:spTgt spid="28"/>
                                            </p:tgtEl>
                                            <p:attrNameLst>
                                              <p:attrName>ppt_x</p:attrName>
                                            </p:attrNameLst>
                                          </p:cBhvr>
                                          <p:tavLst>
                                            <p:tav tm="0">
                                              <p:val>
                                                <p:strVal val="#ppt_x"/>
                                              </p:val>
                                            </p:tav>
                                            <p:tav tm="100000">
                                              <p:val>
                                                <p:strVal val="#ppt_x"/>
                                              </p:val>
                                            </p:tav>
                                          </p:tavLst>
                                        </p:anim>
                                        <p:anim calcmode="lin" valueType="num">
                                          <p:cBhvr additive="base">
                                            <p:cTn id="148" dur="1000" fill="hold"/>
                                            <p:tgtEl>
                                              <p:spTgt spid="28"/>
                                            </p:tgtEl>
                                            <p:attrNameLst>
                                              <p:attrName>ppt_y</p:attrName>
                                            </p:attrNameLst>
                                          </p:cBhvr>
                                          <p:tavLst>
                                            <p:tav tm="0">
                                              <p:val>
                                                <p:strVal val="0-#ppt_h/2"/>
                                              </p:val>
                                            </p:tav>
                                            <p:tav tm="100000">
                                              <p:val>
                                                <p:strVal val="#ppt_y"/>
                                              </p:val>
                                            </p:tav>
                                          </p:tavLst>
                                        </p:anim>
                                      </p:childTnLst>
                                    </p:cTn>
                                  </p:par>
                                  <p:par>
                                    <p:cTn id="149" presetID="2" presetClass="entr" presetSubtype="1" decel="100000" fill="hold" grpId="0" nodeType="withEffect">
                                      <p:stCondLst>
                                        <p:cond delay="3600"/>
                                      </p:stCondLst>
                                      <p:childTnLst>
                                        <p:set>
                                          <p:cBhvr>
                                            <p:cTn id="150" dur="1" fill="hold">
                                              <p:stCondLst>
                                                <p:cond delay="0"/>
                                              </p:stCondLst>
                                            </p:cTn>
                                            <p:tgtEl>
                                              <p:spTgt spid="31"/>
                                            </p:tgtEl>
                                            <p:attrNameLst>
                                              <p:attrName>style.visibility</p:attrName>
                                            </p:attrNameLst>
                                          </p:cBhvr>
                                          <p:to>
                                            <p:strVal val="visible"/>
                                          </p:to>
                                        </p:set>
                                        <p:anim calcmode="lin" valueType="num">
                                          <p:cBhvr additive="base">
                                            <p:cTn id="151" dur="1000" fill="hold"/>
                                            <p:tgtEl>
                                              <p:spTgt spid="31"/>
                                            </p:tgtEl>
                                            <p:attrNameLst>
                                              <p:attrName>ppt_x</p:attrName>
                                            </p:attrNameLst>
                                          </p:cBhvr>
                                          <p:tavLst>
                                            <p:tav tm="0">
                                              <p:val>
                                                <p:strVal val="#ppt_x"/>
                                              </p:val>
                                            </p:tav>
                                            <p:tav tm="100000">
                                              <p:val>
                                                <p:strVal val="#ppt_x"/>
                                              </p:val>
                                            </p:tav>
                                          </p:tavLst>
                                        </p:anim>
                                        <p:anim calcmode="lin" valueType="num">
                                          <p:cBhvr additive="base">
                                            <p:cTn id="152" dur="1000" fill="hold"/>
                                            <p:tgtEl>
                                              <p:spTgt spid="31"/>
                                            </p:tgtEl>
                                            <p:attrNameLst>
                                              <p:attrName>ppt_y</p:attrName>
                                            </p:attrNameLst>
                                          </p:cBhvr>
                                          <p:tavLst>
                                            <p:tav tm="0">
                                              <p:val>
                                                <p:strVal val="0-#ppt_h/2"/>
                                              </p:val>
                                            </p:tav>
                                            <p:tav tm="100000">
                                              <p:val>
                                                <p:strVal val="#ppt_y"/>
                                              </p:val>
                                            </p:tav>
                                          </p:tavLst>
                                        </p:anim>
                                      </p:childTnLst>
                                    </p:cTn>
                                  </p:par>
                                  <p:par>
                                    <p:cTn id="153" presetID="2" presetClass="entr" presetSubtype="1" decel="100000" fill="hold" grpId="0" nodeType="withEffect">
                                      <p:stCondLst>
                                        <p:cond delay="3700"/>
                                      </p:stCondLst>
                                      <p:childTnLst>
                                        <p:set>
                                          <p:cBhvr>
                                            <p:cTn id="154" dur="1" fill="hold">
                                              <p:stCondLst>
                                                <p:cond delay="0"/>
                                              </p:stCondLst>
                                            </p:cTn>
                                            <p:tgtEl>
                                              <p:spTgt spid="32"/>
                                            </p:tgtEl>
                                            <p:attrNameLst>
                                              <p:attrName>style.visibility</p:attrName>
                                            </p:attrNameLst>
                                          </p:cBhvr>
                                          <p:to>
                                            <p:strVal val="visible"/>
                                          </p:to>
                                        </p:set>
                                        <p:anim calcmode="lin" valueType="num">
                                          <p:cBhvr additive="base">
                                            <p:cTn id="155" dur="1000" fill="hold"/>
                                            <p:tgtEl>
                                              <p:spTgt spid="32"/>
                                            </p:tgtEl>
                                            <p:attrNameLst>
                                              <p:attrName>ppt_x</p:attrName>
                                            </p:attrNameLst>
                                          </p:cBhvr>
                                          <p:tavLst>
                                            <p:tav tm="0">
                                              <p:val>
                                                <p:strVal val="#ppt_x"/>
                                              </p:val>
                                            </p:tav>
                                            <p:tav tm="100000">
                                              <p:val>
                                                <p:strVal val="#ppt_x"/>
                                              </p:val>
                                            </p:tav>
                                          </p:tavLst>
                                        </p:anim>
                                        <p:anim calcmode="lin" valueType="num">
                                          <p:cBhvr additive="base">
                                            <p:cTn id="156" dur="1000" fill="hold"/>
                                            <p:tgtEl>
                                              <p:spTgt spid="32"/>
                                            </p:tgtEl>
                                            <p:attrNameLst>
                                              <p:attrName>ppt_y</p:attrName>
                                            </p:attrNameLst>
                                          </p:cBhvr>
                                          <p:tavLst>
                                            <p:tav tm="0">
                                              <p:val>
                                                <p:strVal val="0-#ppt_h/2"/>
                                              </p:val>
                                            </p:tav>
                                            <p:tav tm="100000">
                                              <p:val>
                                                <p:strVal val="#ppt_y"/>
                                              </p:val>
                                            </p:tav>
                                          </p:tavLst>
                                        </p:anim>
                                      </p:childTnLst>
                                    </p:cTn>
                                  </p:par>
                                  <p:par>
                                    <p:cTn id="157" presetID="2" presetClass="entr" presetSubtype="1" decel="100000" fill="hold" grpId="0" nodeType="withEffect">
                                      <p:stCondLst>
                                        <p:cond delay="3800"/>
                                      </p:stCondLst>
                                      <p:childTnLst>
                                        <p:set>
                                          <p:cBhvr>
                                            <p:cTn id="158" dur="1" fill="hold">
                                              <p:stCondLst>
                                                <p:cond delay="0"/>
                                              </p:stCondLst>
                                            </p:cTn>
                                            <p:tgtEl>
                                              <p:spTgt spid="30"/>
                                            </p:tgtEl>
                                            <p:attrNameLst>
                                              <p:attrName>style.visibility</p:attrName>
                                            </p:attrNameLst>
                                          </p:cBhvr>
                                          <p:to>
                                            <p:strVal val="visible"/>
                                          </p:to>
                                        </p:set>
                                        <p:anim calcmode="lin" valueType="num">
                                          <p:cBhvr additive="base">
                                            <p:cTn id="159" dur="1000" fill="hold"/>
                                            <p:tgtEl>
                                              <p:spTgt spid="30"/>
                                            </p:tgtEl>
                                            <p:attrNameLst>
                                              <p:attrName>ppt_x</p:attrName>
                                            </p:attrNameLst>
                                          </p:cBhvr>
                                          <p:tavLst>
                                            <p:tav tm="0">
                                              <p:val>
                                                <p:strVal val="#ppt_x"/>
                                              </p:val>
                                            </p:tav>
                                            <p:tav tm="100000">
                                              <p:val>
                                                <p:strVal val="#ppt_x"/>
                                              </p:val>
                                            </p:tav>
                                          </p:tavLst>
                                        </p:anim>
                                        <p:anim calcmode="lin" valueType="num">
                                          <p:cBhvr additive="base">
                                            <p:cTn id="160" dur="1000" fill="hold"/>
                                            <p:tgtEl>
                                              <p:spTgt spid="30"/>
                                            </p:tgtEl>
                                            <p:attrNameLst>
                                              <p:attrName>ppt_y</p:attrName>
                                            </p:attrNameLst>
                                          </p:cBhvr>
                                          <p:tavLst>
                                            <p:tav tm="0">
                                              <p:val>
                                                <p:strVal val="0-#ppt_h/2"/>
                                              </p:val>
                                            </p:tav>
                                            <p:tav tm="100000">
                                              <p:val>
                                                <p:strVal val="#ppt_y"/>
                                              </p:val>
                                            </p:tav>
                                          </p:tavLst>
                                        </p:anim>
                                      </p:childTnLst>
                                    </p:cTn>
                                  </p:par>
                                  <p:par>
                                    <p:cTn id="161" presetID="2" presetClass="entr" presetSubtype="1" decel="100000" fill="hold" grpId="0" nodeType="withEffect">
                                      <p:stCondLst>
                                        <p:cond delay="3900"/>
                                      </p:stCondLst>
                                      <p:childTnLst>
                                        <p:set>
                                          <p:cBhvr>
                                            <p:cTn id="162" dur="1" fill="hold">
                                              <p:stCondLst>
                                                <p:cond delay="0"/>
                                              </p:stCondLst>
                                            </p:cTn>
                                            <p:tgtEl>
                                              <p:spTgt spid="36"/>
                                            </p:tgtEl>
                                            <p:attrNameLst>
                                              <p:attrName>style.visibility</p:attrName>
                                            </p:attrNameLst>
                                          </p:cBhvr>
                                          <p:to>
                                            <p:strVal val="visible"/>
                                          </p:to>
                                        </p:set>
                                        <p:anim calcmode="lin" valueType="num">
                                          <p:cBhvr additive="base">
                                            <p:cTn id="163" dur="1000" fill="hold"/>
                                            <p:tgtEl>
                                              <p:spTgt spid="36"/>
                                            </p:tgtEl>
                                            <p:attrNameLst>
                                              <p:attrName>ppt_x</p:attrName>
                                            </p:attrNameLst>
                                          </p:cBhvr>
                                          <p:tavLst>
                                            <p:tav tm="0">
                                              <p:val>
                                                <p:strVal val="#ppt_x"/>
                                              </p:val>
                                            </p:tav>
                                            <p:tav tm="100000">
                                              <p:val>
                                                <p:strVal val="#ppt_x"/>
                                              </p:val>
                                            </p:tav>
                                          </p:tavLst>
                                        </p:anim>
                                        <p:anim calcmode="lin" valueType="num">
                                          <p:cBhvr additive="base">
                                            <p:cTn id="164" dur="1000" fill="hold"/>
                                            <p:tgtEl>
                                              <p:spTgt spid="36"/>
                                            </p:tgtEl>
                                            <p:attrNameLst>
                                              <p:attrName>ppt_y</p:attrName>
                                            </p:attrNameLst>
                                          </p:cBhvr>
                                          <p:tavLst>
                                            <p:tav tm="0">
                                              <p:val>
                                                <p:strVal val="0-#ppt_h/2"/>
                                              </p:val>
                                            </p:tav>
                                            <p:tav tm="100000">
                                              <p:val>
                                                <p:strVal val="#ppt_y"/>
                                              </p:val>
                                            </p:tav>
                                          </p:tavLst>
                                        </p:anim>
                                      </p:childTnLst>
                                    </p:cTn>
                                  </p:par>
                                  <p:par>
                                    <p:cTn id="165" presetID="2" presetClass="entr" presetSubtype="1" decel="100000" fill="hold" grpId="0" nodeType="withEffect">
                                      <p:stCondLst>
                                        <p:cond delay="4000"/>
                                      </p:stCondLst>
                                      <p:childTnLst>
                                        <p:set>
                                          <p:cBhvr>
                                            <p:cTn id="166" dur="1" fill="hold">
                                              <p:stCondLst>
                                                <p:cond delay="0"/>
                                              </p:stCondLst>
                                            </p:cTn>
                                            <p:tgtEl>
                                              <p:spTgt spid="22"/>
                                            </p:tgtEl>
                                            <p:attrNameLst>
                                              <p:attrName>style.visibility</p:attrName>
                                            </p:attrNameLst>
                                          </p:cBhvr>
                                          <p:to>
                                            <p:strVal val="visible"/>
                                          </p:to>
                                        </p:set>
                                        <p:anim calcmode="lin" valueType="num">
                                          <p:cBhvr additive="base">
                                            <p:cTn id="167" dur="1000" fill="hold"/>
                                            <p:tgtEl>
                                              <p:spTgt spid="22"/>
                                            </p:tgtEl>
                                            <p:attrNameLst>
                                              <p:attrName>ppt_x</p:attrName>
                                            </p:attrNameLst>
                                          </p:cBhvr>
                                          <p:tavLst>
                                            <p:tav tm="0">
                                              <p:val>
                                                <p:strVal val="#ppt_x"/>
                                              </p:val>
                                            </p:tav>
                                            <p:tav tm="100000">
                                              <p:val>
                                                <p:strVal val="#ppt_x"/>
                                              </p:val>
                                            </p:tav>
                                          </p:tavLst>
                                        </p:anim>
                                        <p:anim calcmode="lin" valueType="num">
                                          <p:cBhvr additive="base">
                                            <p:cTn id="168" dur="1000" fill="hold"/>
                                            <p:tgtEl>
                                              <p:spTgt spid="22"/>
                                            </p:tgtEl>
                                            <p:attrNameLst>
                                              <p:attrName>ppt_y</p:attrName>
                                            </p:attrNameLst>
                                          </p:cBhvr>
                                          <p:tavLst>
                                            <p:tav tm="0">
                                              <p:val>
                                                <p:strVal val="0-#ppt_h/2"/>
                                              </p:val>
                                            </p:tav>
                                            <p:tav tm="100000">
                                              <p:val>
                                                <p:strVal val="#ppt_y"/>
                                              </p:val>
                                            </p:tav>
                                          </p:tavLst>
                                        </p:anim>
                                      </p:childTnLst>
                                    </p:cTn>
                                  </p:par>
                                  <p:par>
                                    <p:cTn id="169" presetID="2" presetClass="entr" presetSubtype="1" decel="100000" fill="hold" grpId="0" nodeType="withEffect">
                                      <p:stCondLst>
                                        <p:cond delay="4100"/>
                                      </p:stCondLst>
                                      <p:childTnLst>
                                        <p:set>
                                          <p:cBhvr>
                                            <p:cTn id="170" dur="1" fill="hold">
                                              <p:stCondLst>
                                                <p:cond delay="0"/>
                                              </p:stCondLst>
                                            </p:cTn>
                                            <p:tgtEl>
                                              <p:spTgt spid="21"/>
                                            </p:tgtEl>
                                            <p:attrNameLst>
                                              <p:attrName>style.visibility</p:attrName>
                                            </p:attrNameLst>
                                          </p:cBhvr>
                                          <p:to>
                                            <p:strVal val="visible"/>
                                          </p:to>
                                        </p:set>
                                        <p:anim calcmode="lin" valueType="num">
                                          <p:cBhvr additive="base">
                                            <p:cTn id="171" dur="1000" fill="hold"/>
                                            <p:tgtEl>
                                              <p:spTgt spid="21"/>
                                            </p:tgtEl>
                                            <p:attrNameLst>
                                              <p:attrName>ppt_x</p:attrName>
                                            </p:attrNameLst>
                                          </p:cBhvr>
                                          <p:tavLst>
                                            <p:tav tm="0">
                                              <p:val>
                                                <p:strVal val="#ppt_x"/>
                                              </p:val>
                                            </p:tav>
                                            <p:tav tm="100000">
                                              <p:val>
                                                <p:strVal val="#ppt_x"/>
                                              </p:val>
                                            </p:tav>
                                          </p:tavLst>
                                        </p:anim>
                                        <p:anim calcmode="lin" valueType="num">
                                          <p:cBhvr additive="base">
                                            <p:cTn id="172" dur="1000" fill="hold"/>
                                            <p:tgtEl>
                                              <p:spTgt spid="21"/>
                                            </p:tgtEl>
                                            <p:attrNameLst>
                                              <p:attrName>ppt_y</p:attrName>
                                            </p:attrNameLst>
                                          </p:cBhvr>
                                          <p:tavLst>
                                            <p:tav tm="0">
                                              <p:val>
                                                <p:strVal val="0-#ppt_h/2"/>
                                              </p:val>
                                            </p:tav>
                                            <p:tav tm="100000">
                                              <p:val>
                                                <p:strVal val="#ppt_y"/>
                                              </p:val>
                                            </p:tav>
                                          </p:tavLst>
                                        </p:anim>
                                      </p:childTnLst>
                                    </p:cTn>
                                  </p:par>
                                  <p:par>
                                    <p:cTn id="173" presetID="2" presetClass="entr" presetSubtype="1" decel="100000" fill="hold" grpId="0" nodeType="withEffect">
                                      <p:stCondLst>
                                        <p:cond delay="4200"/>
                                      </p:stCondLst>
                                      <p:childTnLst>
                                        <p:set>
                                          <p:cBhvr>
                                            <p:cTn id="174" dur="1" fill="hold">
                                              <p:stCondLst>
                                                <p:cond delay="0"/>
                                              </p:stCondLst>
                                            </p:cTn>
                                            <p:tgtEl>
                                              <p:spTgt spid="20"/>
                                            </p:tgtEl>
                                            <p:attrNameLst>
                                              <p:attrName>style.visibility</p:attrName>
                                            </p:attrNameLst>
                                          </p:cBhvr>
                                          <p:to>
                                            <p:strVal val="visible"/>
                                          </p:to>
                                        </p:set>
                                        <p:anim calcmode="lin" valueType="num">
                                          <p:cBhvr additive="base">
                                            <p:cTn id="175" dur="1000" fill="hold"/>
                                            <p:tgtEl>
                                              <p:spTgt spid="20"/>
                                            </p:tgtEl>
                                            <p:attrNameLst>
                                              <p:attrName>ppt_x</p:attrName>
                                            </p:attrNameLst>
                                          </p:cBhvr>
                                          <p:tavLst>
                                            <p:tav tm="0">
                                              <p:val>
                                                <p:strVal val="#ppt_x"/>
                                              </p:val>
                                            </p:tav>
                                            <p:tav tm="100000">
                                              <p:val>
                                                <p:strVal val="#ppt_x"/>
                                              </p:val>
                                            </p:tav>
                                          </p:tavLst>
                                        </p:anim>
                                        <p:anim calcmode="lin" valueType="num">
                                          <p:cBhvr additive="base">
                                            <p:cTn id="176" dur="1000" fill="hold"/>
                                            <p:tgtEl>
                                              <p:spTgt spid="20"/>
                                            </p:tgtEl>
                                            <p:attrNameLst>
                                              <p:attrName>ppt_y</p:attrName>
                                            </p:attrNameLst>
                                          </p:cBhvr>
                                          <p:tavLst>
                                            <p:tav tm="0">
                                              <p:val>
                                                <p:strVal val="0-#ppt_h/2"/>
                                              </p:val>
                                            </p:tav>
                                            <p:tav tm="100000">
                                              <p:val>
                                                <p:strVal val="#ppt_y"/>
                                              </p:val>
                                            </p:tav>
                                          </p:tavLst>
                                        </p:anim>
                                      </p:childTnLst>
                                    </p:cTn>
                                  </p:par>
                                  <p:par>
                                    <p:cTn id="177" presetID="2" presetClass="entr" presetSubtype="1" decel="100000" fill="hold" grpId="0" nodeType="withEffect">
                                      <p:stCondLst>
                                        <p:cond delay="4300"/>
                                      </p:stCondLst>
                                      <p:childTnLst>
                                        <p:set>
                                          <p:cBhvr>
                                            <p:cTn id="178" dur="1" fill="hold">
                                              <p:stCondLst>
                                                <p:cond delay="0"/>
                                              </p:stCondLst>
                                            </p:cTn>
                                            <p:tgtEl>
                                              <p:spTgt spid="35"/>
                                            </p:tgtEl>
                                            <p:attrNameLst>
                                              <p:attrName>style.visibility</p:attrName>
                                            </p:attrNameLst>
                                          </p:cBhvr>
                                          <p:to>
                                            <p:strVal val="visible"/>
                                          </p:to>
                                        </p:set>
                                        <p:anim calcmode="lin" valueType="num">
                                          <p:cBhvr additive="base">
                                            <p:cTn id="179" dur="1000" fill="hold"/>
                                            <p:tgtEl>
                                              <p:spTgt spid="35"/>
                                            </p:tgtEl>
                                            <p:attrNameLst>
                                              <p:attrName>ppt_x</p:attrName>
                                            </p:attrNameLst>
                                          </p:cBhvr>
                                          <p:tavLst>
                                            <p:tav tm="0">
                                              <p:val>
                                                <p:strVal val="#ppt_x"/>
                                              </p:val>
                                            </p:tav>
                                            <p:tav tm="100000">
                                              <p:val>
                                                <p:strVal val="#ppt_x"/>
                                              </p:val>
                                            </p:tav>
                                          </p:tavLst>
                                        </p:anim>
                                        <p:anim calcmode="lin" valueType="num">
                                          <p:cBhvr additive="base">
                                            <p:cTn id="180" dur="1000" fill="hold"/>
                                            <p:tgtEl>
                                              <p:spTgt spid="35"/>
                                            </p:tgtEl>
                                            <p:attrNameLst>
                                              <p:attrName>ppt_y</p:attrName>
                                            </p:attrNameLst>
                                          </p:cBhvr>
                                          <p:tavLst>
                                            <p:tav tm="0">
                                              <p:val>
                                                <p:strVal val="0-#ppt_h/2"/>
                                              </p:val>
                                            </p:tav>
                                            <p:tav tm="100000">
                                              <p:val>
                                                <p:strVal val="#ppt_y"/>
                                              </p:val>
                                            </p:tav>
                                          </p:tavLst>
                                        </p:anim>
                                      </p:childTnLst>
                                    </p:cTn>
                                  </p:par>
                                  <p:par>
                                    <p:cTn id="181" presetID="2" presetClass="entr" presetSubtype="1" decel="100000" fill="hold" grpId="0" nodeType="withEffect">
                                      <p:stCondLst>
                                        <p:cond delay="4400"/>
                                      </p:stCondLst>
                                      <p:childTnLst>
                                        <p:set>
                                          <p:cBhvr>
                                            <p:cTn id="182" dur="1" fill="hold">
                                              <p:stCondLst>
                                                <p:cond delay="0"/>
                                              </p:stCondLst>
                                            </p:cTn>
                                            <p:tgtEl>
                                              <p:spTgt spid="34"/>
                                            </p:tgtEl>
                                            <p:attrNameLst>
                                              <p:attrName>style.visibility</p:attrName>
                                            </p:attrNameLst>
                                          </p:cBhvr>
                                          <p:to>
                                            <p:strVal val="visible"/>
                                          </p:to>
                                        </p:set>
                                        <p:anim calcmode="lin" valueType="num">
                                          <p:cBhvr additive="base">
                                            <p:cTn id="183" dur="1000" fill="hold"/>
                                            <p:tgtEl>
                                              <p:spTgt spid="34"/>
                                            </p:tgtEl>
                                            <p:attrNameLst>
                                              <p:attrName>ppt_x</p:attrName>
                                            </p:attrNameLst>
                                          </p:cBhvr>
                                          <p:tavLst>
                                            <p:tav tm="0">
                                              <p:val>
                                                <p:strVal val="#ppt_x"/>
                                              </p:val>
                                            </p:tav>
                                            <p:tav tm="100000">
                                              <p:val>
                                                <p:strVal val="#ppt_x"/>
                                              </p:val>
                                            </p:tav>
                                          </p:tavLst>
                                        </p:anim>
                                        <p:anim calcmode="lin" valueType="num">
                                          <p:cBhvr additive="base">
                                            <p:cTn id="184" dur="1000" fill="hold"/>
                                            <p:tgtEl>
                                              <p:spTgt spid="34"/>
                                            </p:tgtEl>
                                            <p:attrNameLst>
                                              <p:attrName>ppt_y</p:attrName>
                                            </p:attrNameLst>
                                          </p:cBhvr>
                                          <p:tavLst>
                                            <p:tav tm="0">
                                              <p:val>
                                                <p:strVal val="0-#ppt_h/2"/>
                                              </p:val>
                                            </p:tav>
                                            <p:tav tm="100000">
                                              <p:val>
                                                <p:strVal val="#ppt_y"/>
                                              </p:val>
                                            </p:tav>
                                          </p:tavLst>
                                        </p:anim>
                                      </p:childTnLst>
                                    </p:cTn>
                                  </p:par>
                                  <p:par>
                                    <p:cTn id="185" presetID="2" presetClass="entr" presetSubtype="1" decel="100000" fill="hold" grpId="0" nodeType="withEffect">
                                      <p:stCondLst>
                                        <p:cond delay="4500"/>
                                      </p:stCondLst>
                                      <p:childTnLst>
                                        <p:set>
                                          <p:cBhvr>
                                            <p:cTn id="186" dur="1" fill="hold">
                                              <p:stCondLst>
                                                <p:cond delay="0"/>
                                              </p:stCondLst>
                                            </p:cTn>
                                            <p:tgtEl>
                                              <p:spTgt spid="33"/>
                                            </p:tgtEl>
                                            <p:attrNameLst>
                                              <p:attrName>style.visibility</p:attrName>
                                            </p:attrNameLst>
                                          </p:cBhvr>
                                          <p:to>
                                            <p:strVal val="visible"/>
                                          </p:to>
                                        </p:set>
                                        <p:anim calcmode="lin" valueType="num">
                                          <p:cBhvr additive="base">
                                            <p:cTn id="187" dur="1000" fill="hold"/>
                                            <p:tgtEl>
                                              <p:spTgt spid="33"/>
                                            </p:tgtEl>
                                            <p:attrNameLst>
                                              <p:attrName>ppt_x</p:attrName>
                                            </p:attrNameLst>
                                          </p:cBhvr>
                                          <p:tavLst>
                                            <p:tav tm="0">
                                              <p:val>
                                                <p:strVal val="#ppt_x"/>
                                              </p:val>
                                            </p:tav>
                                            <p:tav tm="100000">
                                              <p:val>
                                                <p:strVal val="#ppt_x"/>
                                              </p:val>
                                            </p:tav>
                                          </p:tavLst>
                                        </p:anim>
                                        <p:anim calcmode="lin" valueType="num">
                                          <p:cBhvr additive="base">
                                            <p:cTn id="188" dur="1000" fill="hold"/>
                                            <p:tgtEl>
                                              <p:spTgt spid="33"/>
                                            </p:tgtEl>
                                            <p:attrNameLst>
                                              <p:attrName>ppt_y</p:attrName>
                                            </p:attrNameLst>
                                          </p:cBhvr>
                                          <p:tavLst>
                                            <p:tav tm="0">
                                              <p:val>
                                                <p:strVal val="0-#ppt_h/2"/>
                                              </p:val>
                                            </p:tav>
                                            <p:tav tm="100000">
                                              <p:val>
                                                <p:strVal val="#ppt_y"/>
                                              </p:val>
                                            </p:tav>
                                          </p:tavLst>
                                        </p:anim>
                                      </p:childTnLst>
                                    </p:cTn>
                                  </p:par>
                                  <p:par>
                                    <p:cTn id="189" presetID="2" presetClass="entr" presetSubtype="1" decel="100000" fill="hold" grpId="0" nodeType="withEffect">
                                      <p:stCondLst>
                                        <p:cond delay="4600"/>
                                      </p:stCondLst>
                                      <p:childTnLst>
                                        <p:set>
                                          <p:cBhvr>
                                            <p:cTn id="190" dur="1" fill="hold">
                                              <p:stCondLst>
                                                <p:cond delay="0"/>
                                              </p:stCondLst>
                                            </p:cTn>
                                            <p:tgtEl>
                                              <p:spTgt spid="18"/>
                                            </p:tgtEl>
                                            <p:attrNameLst>
                                              <p:attrName>style.visibility</p:attrName>
                                            </p:attrNameLst>
                                          </p:cBhvr>
                                          <p:to>
                                            <p:strVal val="visible"/>
                                          </p:to>
                                        </p:set>
                                        <p:anim calcmode="lin" valueType="num">
                                          <p:cBhvr additive="base">
                                            <p:cTn id="191" dur="1000" fill="hold"/>
                                            <p:tgtEl>
                                              <p:spTgt spid="18"/>
                                            </p:tgtEl>
                                            <p:attrNameLst>
                                              <p:attrName>ppt_x</p:attrName>
                                            </p:attrNameLst>
                                          </p:cBhvr>
                                          <p:tavLst>
                                            <p:tav tm="0">
                                              <p:val>
                                                <p:strVal val="#ppt_x"/>
                                              </p:val>
                                            </p:tav>
                                            <p:tav tm="100000">
                                              <p:val>
                                                <p:strVal val="#ppt_x"/>
                                              </p:val>
                                            </p:tav>
                                          </p:tavLst>
                                        </p:anim>
                                        <p:anim calcmode="lin" valueType="num">
                                          <p:cBhvr additive="base">
                                            <p:cTn id="192" dur="1000" fill="hold"/>
                                            <p:tgtEl>
                                              <p:spTgt spid="18"/>
                                            </p:tgtEl>
                                            <p:attrNameLst>
                                              <p:attrName>ppt_y</p:attrName>
                                            </p:attrNameLst>
                                          </p:cBhvr>
                                          <p:tavLst>
                                            <p:tav tm="0">
                                              <p:val>
                                                <p:strVal val="0-#ppt_h/2"/>
                                              </p:val>
                                            </p:tav>
                                            <p:tav tm="100000">
                                              <p:val>
                                                <p:strVal val="#ppt_y"/>
                                              </p:val>
                                            </p:tav>
                                          </p:tavLst>
                                        </p:anim>
                                      </p:childTnLst>
                                    </p:cTn>
                                  </p:par>
                                  <p:par>
                                    <p:cTn id="193" presetID="2" presetClass="entr" presetSubtype="1" decel="100000" fill="hold" grpId="0" nodeType="withEffect">
                                      <p:stCondLst>
                                        <p:cond delay="4700"/>
                                      </p:stCondLst>
                                      <p:childTnLst>
                                        <p:set>
                                          <p:cBhvr>
                                            <p:cTn id="194" dur="1" fill="hold">
                                              <p:stCondLst>
                                                <p:cond delay="0"/>
                                              </p:stCondLst>
                                            </p:cTn>
                                            <p:tgtEl>
                                              <p:spTgt spid="16"/>
                                            </p:tgtEl>
                                            <p:attrNameLst>
                                              <p:attrName>style.visibility</p:attrName>
                                            </p:attrNameLst>
                                          </p:cBhvr>
                                          <p:to>
                                            <p:strVal val="visible"/>
                                          </p:to>
                                        </p:set>
                                        <p:anim calcmode="lin" valueType="num">
                                          <p:cBhvr additive="base">
                                            <p:cTn id="195" dur="1000" fill="hold"/>
                                            <p:tgtEl>
                                              <p:spTgt spid="16"/>
                                            </p:tgtEl>
                                            <p:attrNameLst>
                                              <p:attrName>ppt_x</p:attrName>
                                            </p:attrNameLst>
                                          </p:cBhvr>
                                          <p:tavLst>
                                            <p:tav tm="0">
                                              <p:val>
                                                <p:strVal val="#ppt_x"/>
                                              </p:val>
                                            </p:tav>
                                            <p:tav tm="100000">
                                              <p:val>
                                                <p:strVal val="#ppt_x"/>
                                              </p:val>
                                            </p:tav>
                                          </p:tavLst>
                                        </p:anim>
                                        <p:anim calcmode="lin" valueType="num">
                                          <p:cBhvr additive="base">
                                            <p:cTn id="196" dur="1000" fill="hold"/>
                                            <p:tgtEl>
                                              <p:spTgt spid="16"/>
                                            </p:tgtEl>
                                            <p:attrNameLst>
                                              <p:attrName>ppt_y</p:attrName>
                                            </p:attrNameLst>
                                          </p:cBhvr>
                                          <p:tavLst>
                                            <p:tav tm="0">
                                              <p:val>
                                                <p:strVal val="0-#ppt_h/2"/>
                                              </p:val>
                                            </p:tav>
                                            <p:tav tm="100000">
                                              <p:val>
                                                <p:strVal val="#ppt_y"/>
                                              </p:val>
                                            </p:tav>
                                          </p:tavLst>
                                        </p:anim>
                                      </p:childTnLst>
                                    </p:cTn>
                                  </p:par>
                                  <p:par>
                                    <p:cTn id="197" presetID="2" presetClass="entr" presetSubtype="1" decel="100000" fill="hold" grpId="0" nodeType="withEffect">
                                      <p:stCondLst>
                                        <p:cond delay="4800"/>
                                      </p:stCondLst>
                                      <p:childTnLst>
                                        <p:set>
                                          <p:cBhvr>
                                            <p:cTn id="198" dur="1" fill="hold">
                                              <p:stCondLst>
                                                <p:cond delay="0"/>
                                              </p:stCondLst>
                                            </p:cTn>
                                            <p:tgtEl>
                                              <p:spTgt spid="17"/>
                                            </p:tgtEl>
                                            <p:attrNameLst>
                                              <p:attrName>style.visibility</p:attrName>
                                            </p:attrNameLst>
                                          </p:cBhvr>
                                          <p:to>
                                            <p:strVal val="visible"/>
                                          </p:to>
                                        </p:set>
                                        <p:anim calcmode="lin" valueType="num">
                                          <p:cBhvr additive="base">
                                            <p:cTn id="199" dur="1000" fill="hold"/>
                                            <p:tgtEl>
                                              <p:spTgt spid="17"/>
                                            </p:tgtEl>
                                            <p:attrNameLst>
                                              <p:attrName>ppt_x</p:attrName>
                                            </p:attrNameLst>
                                          </p:cBhvr>
                                          <p:tavLst>
                                            <p:tav tm="0">
                                              <p:val>
                                                <p:strVal val="#ppt_x"/>
                                              </p:val>
                                            </p:tav>
                                            <p:tav tm="100000">
                                              <p:val>
                                                <p:strVal val="#ppt_x"/>
                                              </p:val>
                                            </p:tav>
                                          </p:tavLst>
                                        </p:anim>
                                        <p:anim calcmode="lin" valueType="num">
                                          <p:cBhvr additive="base">
                                            <p:cTn id="200" dur="1000" fill="hold"/>
                                            <p:tgtEl>
                                              <p:spTgt spid="17"/>
                                            </p:tgtEl>
                                            <p:attrNameLst>
                                              <p:attrName>ppt_y</p:attrName>
                                            </p:attrNameLst>
                                          </p:cBhvr>
                                          <p:tavLst>
                                            <p:tav tm="0">
                                              <p:val>
                                                <p:strVal val="0-#ppt_h/2"/>
                                              </p:val>
                                            </p:tav>
                                            <p:tav tm="100000">
                                              <p:val>
                                                <p:strVal val="#ppt_y"/>
                                              </p:val>
                                            </p:tav>
                                          </p:tavLst>
                                        </p:anim>
                                      </p:childTnLst>
                                    </p:cTn>
                                  </p:par>
                                  <p:par>
                                    <p:cTn id="201" presetID="2" presetClass="entr" presetSubtype="1" fill="hold" nodeType="withEffect" p14:presetBounceEnd="66667">
                                      <p:stCondLst>
                                        <p:cond delay="4800"/>
                                      </p:stCondLst>
                                      <p:childTnLst>
                                        <p:set>
                                          <p:cBhvr>
                                            <p:cTn id="202" dur="1" fill="hold">
                                              <p:stCondLst>
                                                <p:cond delay="0"/>
                                              </p:stCondLst>
                                            </p:cTn>
                                            <p:tgtEl>
                                              <p:spTgt spid="2"/>
                                            </p:tgtEl>
                                            <p:attrNameLst>
                                              <p:attrName>style.visibility</p:attrName>
                                            </p:attrNameLst>
                                          </p:cBhvr>
                                          <p:to>
                                            <p:strVal val="visible"/>
                                          </p:to>
                                        </p:set>
                                        <p:anim calcmode="lin" valueType="num" p14:bounceEnd="66667">
                                          <p:cBhvr additive="base">
                                            <p:cTn id="203" dur="1500" fill="hold"/>
                                            <p:tgtEl>
                                              <p:spTgt spid="2"/>
                                            </p:tgtEl>
                                            <p:attrNameLst>
                                              <p:attrName>ppt_x</p:attrName>
                                            </p:attrNameLst>
                                          </p:cBhvr>
                                          <p:tavLst>
                                            <p:tav tm="0">
                                              <p:val>
                                                <p:strVal val="#ppt_x"/>
                                              </p:val>
                                            </p:tav>
                                            <p:tav tm="100000">
                                              <p:val>
                                                <p:strVal val="#ppt_x"/>
                                              </p:val>
                                            </p:tav>
                                          </p:tavLst>
                                        </p:anim>
                                        <p:anim calcmode="lin" valueType="num" p14:bounceEnd="66667">
                                          <p:cBhvr additive="base">
                                            <p:cTn id="204" dur="1500" fill="hold"/>
                                            <p:tgtEl>
                                              <p:spTgt spid="2"/>
                                            </p:tgtEl>
                                            <p:attrNameLst>
                                              <p:attrName>ppt_y</p:attrName>
                                            </p:attrNameLst>
                                          </p:cBhvr>
                                          <p:tavLst>
                                            <p:tav tm="0">
                                              <p:val>
                                                <p:strVal val="0-#ppt_h/2"/>
                                              </p:val>
                                            </p:tav>
                                            <p:tav tm="100000">
                                              <p:val>
                                                <p:strVal val="#ppt_y"/>
                                              </p:val>
                                            </p:tav>
                                          </p:tavLst>
                                        </p:anim>
                                      </p:childTnLst>
                                    </p:cTn>
                                  </p:par>
                                  <p:par>
                                    <p:cTn id="205" presetID="2" presetClass="entr" presetSubtype="1" fill="hold" nodeType="withEffect" p14:presetBounceEnd="66667">
                                      <p:stCondLst>
                                        <p:cond delay="4900"/>
                                      </p:stCondLst>
                                      <p:childTnLst>
                                        <p:set>
                                          <p:cBhvr>
                                            <p:cTn id="206" dur="1" fill="hold">
                                              <p:stCondLst>
                                                <p:cond delay="0"/>
                                              </p:stCondLst>
                                            </p:cTn>
                                            <p:tgtEl>
                                              <p:spTgt spid="55"/>
                                            </p:tgtEl>
                                            <p:attrNameLst>
                                              <p:attrName>style.visibility</p:attrName>
                                            </p:attrNameLst>
                                          </p:cBhvr>
                                          <p:to>
                                            <p:strVal val="visible"/>
                                          </p:to>
                                        </p:set>
                                        <p:anim calcmode="lin" valueType="num" p14:bounceEnd="66667">
                                          <p:cBhvr additive="base">
                                            <p:cTn id="207" dur="1500" fill="hold"/>
                                            <p:tgtEl>
                                              <p:spTgt spid="55"/>
                                            </p:tgtEl>
                                            <p:attrNameLst>
                                              <p:attrName>ppt_x</p:attrName>
                                            </p:attrNameLst>
                                          </p:cBhvr>
                                          <p:tavLst>
                                            <p:tav tm="0">
                                              <p:val>
                                                <p:strVal val="#ppt_x"/>
                                              </p:val>
                                            </p:tav>
                                            <p:tav tm="100000">
                                              <p:val>
                                                <p:strVal val="#ppt_x"/>
                                              </p:val>
                                            </p:tav>
                                          </p:tavLst>
                                        </p:anim>
                                        <p:anim calcmode="lin" valueType="num" p14:bounceEnd="66667">
                                          <p:cBhvr additive="base">
                                            <p:cTn id="208" dur="1500" fill="hold"/>
                                            <p:tgtEl>
                                              <p:spTgt spid="55"/>
                                            </p:tgtEl>
                                            <p:attrNameLst>
                                              <p:attrName>ppt_y</p:attrName>
                                            </p:attrNameLst>
                                          </p:cBhvr>
                                          <p:tavLst>
                                            <p:tav tm="0">
                                              <p:val>
                                                <p:strVal val="0-#ppt_h/2"/>
                                              </p:val>
                                            </p:tav>
                                            <p:tav tm="100000">
                                              <p:val>
                                                <p:strVal val="#ppt_y"/>
                                              </p:val>
                                            </p:tav>
                                          </p:tavLst>
                                        </p:anim>
                                      </p:childTnLst>
                                    </p:cTn>
                                  </p:par>
                                  <p:par>
                                    <p:cTn id="209" presetID="2" presetClass="entr" presetSubtype="1" fill="hold" nodeType="withEffect" p14:presetBounceEnd="66667">
                                      <p:stCondLst>
                                        <p:cond delay="5000"/>
                                      </p:stCondLst>
                                      <p:childTnLst>
                                        <p:set>
                                          <p:cBhvr>
                                            <p:cTn id="210" dur="1" fill="hold">
                                              <p:stCondLst>
                                                <p:cond delay="0"/>
                                              </p:stCondLst>
                                            </p:cTn>
                                            <p:tgtEl>
                                              <p:spTgt spid="56"/>
                                            </p:tgtEl>
                                            <p:attrNameLst>
                                              <p:attrName>style.visibility</p:attrName>
                                            </p:attrNameLst>
                                          </p:cBhvr>
                                          <p:to>
                                            <p:strVal val="visible"/>
                                          </p:to>
                                        </p:set>
                                        <p:anim calcmode="lin" valueType="num" p14:bounceEnd="66667">
                                          <p:cBhvr additive="base">
                                            <p:cTn id="211" dur="1500" fill="hold"/>
                                            <p:tgtEl>
                                              <p:spTgt spid="56"/>
                                            </p:tgtEl>
                                            <p:attrNameLst>
                                              <p:attrName>ppt_x</p:attrName>
                                            </p:attrNameLst>
                                          </p:cBhvr>
                                          <p:tavLst>
                                            <p:tav tm="0">
                                              <p:val>
                                                <p:strVal val="#ppt_x"/>
                                              </p:val>
                                            </p:tav>
                                            <p:tav tm="100000">
                                              <p:val>
                                                <p:strVal val="#ppt_x"/>
                                              </p:val>
                                            </p:tav>
                                          </p:tavLst>
                                        </p:anim>
                                        <p:anim calcmode="lin" valueType="num" p14:bounceEnd="66667">
                                          <p:cBhvr additive="base">
                                            <p:cTn id="212" dur="1500" fill="hold"/>
                                            <p:tgtEl>
                                              <p:spTgt spid="56"/>
                                            </p:tgtEl>
                                            <p:attrNameLst>
                                              <p:attrName>ppt_y</p:attrName>
                                            </p:attrNameLst>
                                          </p:cBhvr>
                                          <p:tavLst>
                                            <p:tav tm="0">
                                              <p:val>
                                                <p:strVal val="0-#ppt_h/2"/>
                                              </p:val>
                                            </p:tav>
                                            <p:tav tm="100000">
                                              <p:val>
                                                <p:strVal val="#ppt_y"/>
                                              </p:val>
                                            </p:tav>
                                          </p:tavLst>
                                        </p:anim>
                                      </p:childTnLst>
                                    </p:cTn>
                                  </p:par>
                                  <p:par>
                                    <p:cTn id="213" presetID="2" presetClass="entr" presetSubtype="1" fill="hold" nodeType="withEffect" p14:presetBounceEnd="66667">
                                      <p:stCondLst>
                                        <p:cond delay="5100"/>
                                      </p:stCondLst>
                                      <p:childTnLst>
                                        <p:set>
                                          <p:cBhvr>
                                            <p:cTn id="214" dur="1" fill="hold">
                                              <p:stCondLst>
                                                <p:cond delay="0"/>
                                              </p:stCondLst>
                                            </p:cTn>
                                            <p:tgtEl>
                                              <p:spTgt spid="58"/>
                                            </p:tgtEl>
                                            <p:attrNameLst>
                                              <p:attrName>style.visibility</p:attrName>
                                            </p:attrNameLst>
                                          </p:cBhvr>
                                          <p:to>
                                            <p:strVal val="visible"/>
                                          </p:to>
                                        </p:set>
                                        <p:anim calcmode="lin" valueType="num" p14:bounceEnd="66667">
                                          <p:cBhvr additive="base">
                                            <p:cTn id="215" dur="1500" fill="hold"/>
                                            <p:tgtEl>
                                              <p:spTgt spid="58"/>
                                            </p:tgtEl>
                                            <p:attrNameLst>
                                              <p:attrName>ppt_x</p:attrName>
                                            </p:attrNameLst>
                                          </p:cBhvr>
                                          <p:tavLst>
                                            <p:tav tm="0">
                                              <p:val>
                                                <p:strVal val="#ppt_x"/>
                                              </p:val>
                                            </p:tav>
                                            <p:tav tm="100000">
                                              <p:val>
                                                <p:strVal val="#ppt_x"/>
                                              </p:val>
                                            </p:tav>
                                          </p:tavLst>
                                        </p:anim>
                                        <p:anim calcmode="lin" valueType="num" p14:bounceEnd="66667">
                                          <p:cBhvr additive="base">
                                            <p:cTn id="216" dur="1500" fill="hold"/>
                                            <p:tgtEl>
                                              <p:spTgt spid="5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30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1000" fill="hold"/>
                                            <p:tgtEl>
                                              <p:spTgt spid="52"/>
                                            </p:tgtEl>
                                            <p:attrNameLst>
                                              <p:attrName>ppt_x</p:attrName>
                                            </p:attrNameLst>
                                          </p:cBhvr>
                                          <p:tavLst>
                                            <p:tav tm="0">
                                              <p:val>
                                                <p:strVal val="#ppt_x"/>
                                              </p:val>
                                            </p:tav>
                                            <p:tav tm="100000">
                                              <p:val>
                                                <p:strVal val="#ppt_x"/>
                                              </p:val>
                                            </p:tav>
                                          </p:tavLst>
                                        </p:anim>
                                        <p:anim calcmode="lin" valueType="num">
                                          <p:cBhvr additive="base">
                                            <p:cTn id="20" dur="1000" fill="hold"/>
                                            <p:tgtEl>
                                              <p:spTgt spid="52"/>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40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1000" fill="hold"/>
                                            <p:tgtEl>
                                              <p:spTgt spid="7"/>
                                            </p:tgtEl>
                                            <p:attrNameLst>
                                              <p:attrName>ppt_x</p:attrName>
                                            </p:attrNameLst>
                                          </p:cBhvr>
                                          <p:tavLst>
                                            <p:tav tm="0">
                                              <p:val>
                                                <p:strVal val="#ppt_x"/>
                                              </p:val>
                                            </p:tav>
                                            <p:tav tm="100000">
                                              <p:val>
                                                <p:strVal val="#ppt_x"/>
                                              </p:val>
                                            </p:tav>
                                          </p:tavLst>
                                        </p:anim>
                                        <p:anim calcmode="lin" valueType="num">
                                          <p:cBhvr additive="base">
                                            <p:cTn id="24" dur="1000" fill="hold"/>
                                            <p:tgtEl>
                                              <p:spTgt spid="7"/>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50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1000" fill="hold"/>
                                            <p:tgtEl>
                                              <p:spTgt spid="8"/>
                                            </p:tgtEl>
                                            <p:attrNameLst>
                                              <p:attrName>ppt_x</p:attrName>
                                            </p:attrNameLst>
                                          </p:cBhvr>
                                          <p:tavLst>
                                            <p:tav tm="0">
                                              <p:val>
                                                <p:strVal val="#ppt_x"/>
                                              </p:val>
                                            </p:tav>
                                            <p:tav tm="100000">
                                              <p:val>
                                                <p:strVal val="#ppt_x"/>
                                              </p:val>
                                            </p:tav>
                                          </p:tavLst>
                                        </p:anim>
                                        <p:anim calcmode="lin" valueType="num">
                                          <p:cBhvr additive="base">
                                            <p:cTn id="28" dur="1000" fill="hold"/>
                                            <p:tgtEl>
                                              <p:spTgt spid="8"/>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0" nodeType="withEffect">
                                      <p:stCondLst>
                                        <p:cond delay="6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ppt_x"/>
                                              </p:val>
                                            </p:tav>
                                            <p:tav tm="100000">
                                              <p:val>
                                                <p:strVal val="#ppt_x"/>
                                              </p:val>
                                            </p:tav>
                                          </p:tavLst>
                                        </p:anim>
                                        <p:anim calcmode="lin" valueType="num">
                                          <p:cBhvr additive="base">
                                            <p:cTn id="32" dur="1000" fill="hold"/>
                                            <p:tgtEl>
                                              <p:spTgt spid="6"/>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0" nodeType="withEffect">
                                      <p:stCondLst>
                                        <p:cond delay="70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1000" fill="hold"/>
                                            <p:tgtEl>
                                              <p:spTgt spid="12"/>
                                            </p:tgtEl>
                                            <p:attrNameLst>
                                              <p:attrName>ppt_x</p:attrName>
                                            </p:attrNameLst>
                                          </p:cBhvr>
                                          <p:tavLst>
                                            <p:tav tm="0">
                                              <p:val>
                                                <p:strVal val="#ppt_x"/>
                                              </p:val>
                                            </p:tav>
                                            <p:tav tm="100000">
                                              <p:val>
                                                <p:strVal val="#ppt_x"/>
                                              </p:val>
                                            </p:tav>
                                          </p:tavLst>
                                        </p:anim>
                                        <p:anim calcmode="lin" valueType="num">
                                          <p:cBhvr additive="base">
                                            <p:cTn id="36" dur="1000" fill="hold"/>
                                            <p:tgtEl>
                                              <p:spTgt spid="12"/>
                                            </p:tgtEl>
                                            <p:attrNameLst>
                                              <p:attrName>ppt_y</p:attrName>
                                            </p:attrNameLst>
                                          </p:cBhvr>
                                          <p:tavLst>
                                            <p:tav tm="0">
                                              <p:val>
                                                <p:strVal val="0-#ppt_h/2"/>
                                              </p:val>
                                            </p:tav>
                                            <p:tav tm="100000">
                                              <p:val>
                                                <p:strVal val="#ppt_y"/>
                                              </p:val>
                                            </p:tav>
                                          </p:tavLst>
                                        </p:anim>
                                      </p:childTnLst>
                                    </p:cTn>
                                  </p:par>
                                  <p:par>
                                    <p:cTn id="37" presetID="2" presetClass="entr" presetSubtype="1" decel="100000" fill="hold" grpId="0" nodeType="withEffect">
                                      <p:stCondLst>
                                        <p:cond delay="80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ppt_x"/>
                                              </p:val>
                                            </p:tav>
                                            <p:tav tm="100000">
                                              <p:val>
                                                <p:strVal val="#ppt_x"/>
                                              </p:val>
                                            </p:tav>
                                          </p:tavLst>
                                        </p:anim>
                                        <p:anim calcmode="lin" valueType="num">
                                          <p:cBhvr additive="base">
                                            <p:cTn id="40" dur="1000" fill="hold"/>
                                            <p:tgtEl>
                                              <p:spTgt spid="13"/>
                                            </p:tgtEl>
                                            <p:attrNameLst>
                                              <p:attrName>ppt_y</p:attrName>
                                            </p:attrNameLst>
                                          </p:cBhvr>
                                          <p:tavLst>
                                            <p:tav tm="0">
                                              <p:val>
                                                <p:strVal val="0-#ppt_h/2"/>
                                              </p:val>
                                            </p:tav>
                                            <p:tav tm="100000">
                                              <p:val>
                                                <p:strVal val="#ppt_y"/>
                                              </p:val>
                                            </p:tav>
                                          </p:tavLst>
                                        </p:anim>
                                      </p:childTnLst>
                                    </p:cTn>
                                  </p:par>
                                  <p:par>
                                    <p:cTn id="41" presetID="2" presetClass="entr" presetSubtype="1" decel="100000" fill="hold" grpId="0" nodeType="withEffect">
                                      <p:stCondLst>
                                        <p:cond delay="900"/>
                                      </p:stCondLst>
                                      <p:childTnLst>
                                        <p:set>
                                          <p:cBhvr>
                                            <p:cTn id="42" dur="1" fill="hold">
                                              <p:stCondLst>
                                                <p:cond delay="0"/>
                                              </p:stCondLst>
                                            </p:cTn>
                                            <p:tgtEl>
                                              <p:spTgt spid="54"/>
                                            </p:tgtEl>
                                            <p:attrNameLst>
                                              <p:attrName>style.visibility</p:attrName>
                                            </p:attrNameLst>
                                          </p:cBhvr>
                                          <p:to>
                                            <p:strVal val="visible"/>
                                          </p:to>
                                        </p:set>
                                        <p:anim calcmode="lin" valueType="num">
                                          <p:cBhvr additive="base">
                                            <p:cTn id="43" dur="1000" fill="hold"/>
                                            <p:tgtEl>
                                              <p:spTgt spid="54"/>
                                            </p:tgtEl>
                                            <p:attrNameLst>
                                              <p:attrName>ppt_x</p:attrName>
                                            </p:attrNameLst>
                                          </p:cBhvr>
                                          <p:tavLst>
                                            <p:tav tm="0">
                                              <p:val>
                                                <p:strVal val="#ppt_x"/>
                                              </p:val>
                                            </p:tav>
                                            <p:tav tm="100000">
                                              <p:val>
                                                <p:strVal val="#ppt_x"/>
                                              </p:val>
                                            </p:tav>
                                          </p:tavLst>
                                        </p:anim>
                                        <p:anim calcmode="lin" valueType="num">
                                          <p:cBhvr additive="base">
                                            <p:cTn id="44" dur="1000" fill="hold"/>
                                            <p:tgtEl>
                                              <p:spTgt spid="54"/>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1000"/>
                                      </p:stCondLst>
                                      <p:childTnLst>
                                        <p:set>
                                          <p:cBhvr>
                                            <p:cTn id="46" dur="1" fill="hold">
                                              <p:stCondLst>
                                                <p:cond delay="0"/>
                                              </p:stCondLst>
                                            </p:cTn>
                                            <p:tgtEl>
                                              <p:spTgt spid="49"/>
                                            </p:tgtEl>
                                            <p:attrNameLst>
                                              <p:attrName>style.visibility</p:attrName>
                                            </p:attrNameLst>
                                          </p:cBhvr>
                                          <p:to>
                                            <p:strVal val="visible"/>
                                          </p:to>
                                        </p:set>
                                        <p:anim calcmode="lin" valueType="num">
                                          <p:cBhvr additive="base">
                                            <p:cTn id="47" dur="1000" fill="hold"/>
                                            <p:tgtEl>
                                              <p:spTgt spid="49"/>
                                            </p:tgtEl>
                                            <p:attrNameLst>
                                              <p:attrName>ppt_x</p:attrName>
                                            </p:attrNameLst>
                                          </p:cBhvr>
                                          <p:tavLst>
                                            <p:tav tm="0">
                                              <p:val>
                                                <p:strVal val="#ppt_x"/>
                                              </p:val>
                                            </p:tav>
                                            <p:tav tm="100000">
                                              <p:val>
                                                <p:strVal val="#ppt_x"/>
                                              </p:val>
                                            </p:tav>
                                          </p:tavLst>
                                        </p:anim>
                                        <p:anim calcmode="lin" valueType="num">
                                          <p:cBhvr additive="base">
                                            <p:cTn id="48" dur="1000" fill="hold"/>
                                            <p:tgtEl>
                                              <p:spTgt spid="49"/>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110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120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1000" fill="hold"/>
                                            <p:tgtEl>
                                              <p:spTgt spid="50"/>
                                            </p:tgtEl>
                                            <p:attrNameLst>
                                              <p:attrName>ppt_x</p:attrName>
                                            </p:attrNameLst>
                                          </p:cBhvr>
                                          <p:tavLst>
                                            <p:tav tm="0">
                                              <p:val>
                                                <p:strVal val="#ppt_x"/>
                                              </p:val>
                                            </p:tav>
                                            <p:tav tm="100000">
                                              <p:val>
                                                <p:strVal val="#ppt_x"/>
                                              </p:val>
                                            </p:tav>
                                          </p:tavLst>
                                        </p:anim>
                                        <p:anim calcmode="lin" valueType="num">
                                          <p:cBhvr additive="base">
                                            <p:cTn id="56" dur="1000" fill="hold"/>
                                            <p:tgtEl>
                                              <p:spTgt spid="50"/>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1300"/>
                                      </p:stCondLst>
                                      <p:childTnLst>
                                        <p:set>
                                          <p:cBhvr>
                                            <p:cTn id="58" dur="1" fill="hold">
                                              <p:stCondLst>
                                                <p:cond delay="0"/>
                                              </p:stCondLst>
                                            </p:cTn>
                                            <p:tgtEl>
                                              <p:spTgt spid="42"/>
                                            </p:tgtEl>
                                            <p:attrNameLst>
                                              <p:attrName>style.visibility</p:attrName>
                                            </p:attrNameLst>
                                          </p:cBhvr>
                                          <p:to>
                                            <p:strVal val="visible"/>
                                          </p:to>
                                        </p:set>
                                        <p:anim calcmode="lin" valueType="num">
                                          <p:cBhvr additive="base">
                                            <p:cTn id="59" dur="1000" fill="hold"/>
                                            <p:tgtEl>
                                              <p:spTgt spid="42"/>
                                            </p:tgtEl>
                                            <p:attrNameLst>
                                              <p:attrName>ppt_x</p:attrName>
                                            </p:attrNameLst>
                                          </p:cBhvr>
                                          <p:tavLst>
                                            <p:tav tm="0">
                                              <p:val>
                                                <p:strVal val="#ppt_x"/>
                                              </p:val>
                                            </p:tav>
                                            <p:tav tm="100000">
                                              <p:val>
                                                <p:strVal val="#ppt_x"/>
                                              </p:val>
                                            </p:tav>
                                          </p:tavLst>
                                        </p:anim>
                                        <p:anim calcmode="lin" valueType="num">
                                          <p:cBhvr additive="base">
                                            <p:cTn id="60" dur="1000" fill="hold"/>
                                            <p:tgtEl>
                                              <p:spTgt spid="42"/>
                                            </p:tgtEl>
                                            <p:attrNameLst>
                                              <p:attrName>ppt_y</p:attrName>
                                            </p:attrNameLst>
                                          </p:cBhvr>
                                          <p:tavLst>
                                            <p:tav tm="0">
                                              <p:val>
                                                <p:strVal val="0-#ppt_h/2"/>
                                              </p:val>
                                            </p:tav>
                                            <p:tav tm="100000">
                                              <p:val>
                                                <p:strVal val="#ppt_y"/>
                                              </p:val>
                                            </p:tav>
                                          </p:tavLst>
                                        </p:anim>
                                      </p:childTnLst>
                                    </p:cTn>
                                  </p:par>
                                  <p:par>
                                    <p:cTn id="61" presetID="2" presetClass="entr" presetSubtype="1" decel="10000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 calcmode="lin" valueType="num">
                                          <p:cBhvr additive="base">
                                            <p:cTn id="63" dur="1000" fill="hold"/>
                                            <p:tgtEl>
                                              <p:spTgt spid="51"/>
                                            </p:tgtEl>
                                            <p:attrNameLst>
                                              <p:attrName>ppt_x</p:attrName>
                                            </p:attrNameLst>
                                          </p:cBhvr>
                                          <p:tavLst>
                                            <p:tav tm="0">
                                              <p:val>
                                                <p:strVal val="#ppt_x"/>
                                              </p:val>
                                            </p:tav>
                                            <p:tav tm="100000">
                                              <p:val>
                                                <p:strVal val="#ppt_x"/>
                                              </p:val>
                                            </p:tav>
                                          </p:tavLst>
                                        </p:anim>
                                        <p:anim calcmode="lin" valueType="num">
                                          <p:cBhvr additive="base">
                                            <p:cTn id="64" dur="1000" fill="hold"/>
                                            <p:tgtEl>
                                              <p:spTgt spid="51"/>
                                            </p:tgtEl>
                                            <p:attrNameLst>
                                              <p:attrName>ppt_y</p:attrName>
                                            </p:attrNameLst>
                                          </p:cBhvr>
                                          <p:tavLst>
                                            <p:tav tm="0">
                                              <p:val>
                                                <p:strVal val="0-#ppt_h/2"/>
                                              </p:val>
                                            </p:tav>
                                            <p:tav tm="100000">
                                              <p:val>
                                                <p:strVal val="#ppt_y"/>
                                              </p:val>
                                            </p:tav>
                                          </p:tavLst>
                                        </p:anim>
                                      </p:childTnLst>
                                    </p:cTn>
                                  </p:par>
                                  <p:par>
                                    <p:cTn id="65" presetID="2" presetClass="entr" presetSubtype="1" decel="100000" fill="hold" grpId="0" nodeType="withEffect">
                                      <p:stCondLst>
                                        <p:cond delay="150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1000" fill="hold"/>
                                            <p:tgtEl>
                                              <p:spTgt spid="14"/>
                                            </p:tgtEl>
                                            <p:attrNameLst>
                                              <p:attrName>ppt_x</p:attrName>
                                            </p:attrNameLst>
                                          </p:cBhvr>
                                          <p:tavLst>
                                            <p:tav tm="0">
                                              <p:val>
                                                <p:strVal val="#ppt_x"/>
                                              </p:val>
                                            </p:tav>
                                            <p:tav tm="100000">
                                              <p:val>
                                                <p:strVal val="#ppt_x"/>
                                              </p:val>
                                            </p:tav>
                                          </p:tavLst>
                                        </p:anim>
                                        <p:anim calcmode="lin" valueType="num">
                                          <p:cBhvr additive="base">
                                            <p:cTn id="68" dur="1000" fill="hold"/>
                                            <p:tgtEl>
                                              <p:spTgt spid="14"/>
                                            </p:tgtEl>
                                            <p:attrNameLst>
                                              <p:attrName>ppt_y</p:attrName>
                                            </p:attrNameLst>
                                          </p:cBhvr>
                                          <p:tavLst>
                                            <p:tav tm="0">
                                              <p:val>
                                                <p:strVal val="0-#ppt_h/2"/>
                                              </p:val>
                                            </p:tav>
                                            <p:tav tm="100000">
                                              <p:val>
                                                <p:strVal val="#ppt_y"/>
                                              </p:val>
                                            </p:tav>
                                          </p:tavLst>
                                        </p:anim>
                                      </p:childTnLst>
                                    </p:cTn>
                                  </p:par>
                                  <p:par>
                                    <p:cTn id="69" presetID="2" presetClass="entr" presetSubtype="1" decel="100000" fill="hold" grpId="0" nodeType="withEffect">
                                      <p:stCondLst>
                                        <p:cond delay="160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1000" fill="hold"/>
                                            <p:tgtEl>
                                              <p:spTgt spid="48"/>
                                            </p:tgtEl>
                                            <p:attrNameLst>
                                              <p:attrName>ppt_x</p:attrName>
                                            </p:attrNameLst>
                                          </p:cBhvr>
                                          <p:tavLst>
                                            <p:tav tm="0">
                                              <p:val>
                                                <p:strVal val="#ppt_x"/>
                                              </p:val>
                                            </p:tav>
                                            <p:tav tm="100000">
                                              <p:val>
                                                <p:strVal val="#ppt_x"/>
                                              </p:val>
                                            </p:tav>
                                          </p:tavLst>
                                        </p:anim>
                                        <p:anim calcmode="lin" valueType="num">
                                          <p:cBhvr additive="base">
                                            <p:cTn id="72" dur="1000" fill="hold"/>
                                            <p:tgtEl>
                                              <p:spTgt spid="48"/>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1700"/>
                                      </p:stCondLst>
                                      <p:childTnLst>
                                        <p:set>
                                          <p:cBhvr>
                                            <p:cTn id="74" dur="1" fill="hold">
                                              <p:stCondLst>
                                                <p:cond delay="0"/>
                                              </p:stCondLst>
                                            </p:cTn>
                                            <p:tgtEl>
                                              <p:spTgt spid="47"/>
                                            </p:tgtEl>
                                            <p:attrNameLst>
                                              <p:attrName>style.visibility</p:attrName>
                                            </p:attrNameLst>
                                          </p:cBhvr>
                                          <p:to>
                                            <p:strVal val="visible"/>
                                          </p:to>
                                        </p:set>
                                        <p:anim calcmode="lin" valueType="num">
                                          <p:cBhvr additive="base">
                                            <p:cTn id="75" dur="1000" fill="hold"/>
                                            <p:tgtEl>
                                              <p:spTgt spid="47"/>
                                            </p:tgtEl>
                                            <p:attrNameLst>
                                              <p:attrName>ppt_x</p:attrName>
                                            </p:attrNameLst>
                                          </p:cBhvr>
                                          <p:tavLst>
                                            <p:tav tm="0">
                                              <p:val>
                                                <p:strVal val="#ppt_x"/>
                                              </p:val>
                                            </p:tav>
                                            <p:tav tm="100000">
                                              <p:val>
                                                <p:strVal val="#ppt_x"/>
                                              </p:val>
                                            </p:tav>
                                          </p:tavLst>
                                        </p:anim>
                                        <p:anim calcmode="lin" valueType="num">
                                          <p:cBhvr additive="base">
                                            <p:cTn id="76" dur="1000" fill="hold"/>
                                            <p:tgtEl>
                                              <p:spTgt spid="47"/>
                                            </p:tgtEl>
                                            <p:attrNameLst>
                                              <p:attrName>ppt_y</p:attrName>
                                            </p:attrNameLst>
                                          </p:cBhvr>
                                          <p:tavLst>
                                            <p:tav tm="0">
                                              <p:val>
                                                <p:strVal val="0-#ppt_h/2"/>
                                              </p:val>
                                            </p:tav>
                                            <p:tav tm="100000">
                                              <p:val>
                                                <p:strVal val="#ppt_y"/>
                                              </p:val>
                                            </p:tav>
                                          </p:tavLst>
                                        </p:anim>
                                      </p:childTnLst>
                                    </p:cTn>
                                  </p:par>
                                  <p:par>
                                    <p:cTn id="77" presetID="2" presetClass="entr" presetSubtype="1" decel="100000" fill="hold" grpId="0" nodeType="withEffect">
                                      <p:stCondLst>
                                        <p:cond delay="180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1000" fill="hold"/>
                                            <p:tgtEl>
                                              <p:spTgt spid="15"/>
                                            </p:tgtEl>
                                            <p:attrNameLst>
                                              <p:attrName>ppt_x</p:attrName>
                                            </p:attrNameLst>
                                          </p:cBhvr>
                                          <p:tavLst>
                                            <p:tav tm="0">
                                              <p:val>
                                                <p:strVal val="#ppt_x"/>
                                              </p:val>
                                            </p:tav>
                                            <p:tav tm="100000">
                                              <p:val>
                                                <p:strVal val="#ppt_x"/>
                                              </p:val>
                                            </p:tav>
                                          </p:tavLst>
                                        </p:anim>
                                        <p:anim calcmode="lin" valueType="num">
                                          <p:cBhvr additive="base">
                                            <p:cTn id="80" dur="1000" fill="hold"/>
                                            <p:tgtEl>
                                              <p:spTgt spid="15"/>
                                            </p:tgtEl>
                                            <p:attrNameLst>
                                              <p:attrName>ppt_y</p:attrName>
                                            </p:attrNameLst>
                                          </p:cBhvr>
                                          <p:tavLst>
                                            <p:tav tm="0">
                                              <p:val>
                                                <p:strVal val="0-#ppt_h/2"/>
                                              </p:val>
                                            </p:tav>
                                            <p:tav tm="100000">
                                              <p:val>
                                                <p:strVal val="#ppt_y"/>
                                              </p:val>
                                            </p:tav>
                                          </p:tavLst>
                                        </p:anim>
                                      </p:childTnLst>
                                    </p:cTn>
                                  </p:par>
                                  <p:par>
                                    <p:cTn id="81" presetID="2" presetClass="entr" presetSubtype="1" decel="100000" fill="hold" grpId="0" nodeType="withEffect">
                                      <p:stCondLst>
                                        <p:cond delay="1900"/>
                                      </p:stCondLst>
                                      <p:childTnLst>
                                        <p:set>
                                          <p:cBhvr>
                                            <p:cTn id="82" dur="1" fill="hold">
                                              <p:stCondLst>
                                                <p:cond delay="0"/>
                                              </p:stCondLst>
                                            </p:cTn>
                                            <p:tgtEl>
                                              <p:spTgt spid="46"/>
                                            </p:tgtEl>
                                            <p:attrNameLst>
                                              <p:attrName>style.visibility</p:attrName>
                                            </p:attrNameLst>
                                          </p:cBhvr>
                                          <p:to>
                                            <p:strVal val="visible"/>
                                          </p:to>
                                        </p:set>
                                        <p:anim calcmode="lin" valueType="num">
                                          <p:cBhvr additive="base">
                                            <p:cTn id="83" dur="1000" fill="hold"/>
                                            <p:tgtEl>
                                              <p:spTgt spid="46"/>
                                            </p:tgtEl>
                                            <p:attrNameLst>
                                              <p:attrName>ppt_x</p:attrName>
                                            </p:attrNameLst>
                                          </p:cBhvr>
                                          <p:tavLst>
                                            <p:tav tm="0">
                                              <p:val>
                                                <p:strVal val="#ppt_x"/>
                                              </p:val>
                                            </p:tav>
                                            <p:tav tm="100000">
                                              <p:val>
                                                <p:strVal val="#ppt_x"/>
                                              </p:val>
                                            </p:tav>
                                          </p:tavLst>
                                        </p:anim>
                                        <p:anim calcmode="lin" valueType="num">
                                          <p:cBhvr additive="base">
                                            <p:cTn id="84" dur="1000" fill="hold"/>
                                            <p:tgtEl>
                                              <p:spTgt spid="46"/>
                                            </p:tgtEl>
                                            <p:attrNameLst>
                                              <p:attrName>ppt_y</p:attrName>
                                            </p:attrNameLst>
                                          </p:cBhvr>
                                          <p:tavLst>
                                            <p:tav tm="0">
                                              <p:val>
                                                <p:strVal val="0-#ppt_h/2"/>
                                              </p:val>
                                            </p:tav>
                                            <p:tav tm="100000">
                                              <p:val>
                                                <p:strVal val="#ppt_y"/>
                                              </p:val>
                                            </p:tav>
                                          </p:tavLst>
                                        </p:anim>
                                      </p:childTnLst>
                                    </p:cTn>
                                  </p:par>
                                  <p:par>
                                    <p:cTn id="85" presetID="2" presetClass="entr" presetSubtype="1" decel="100000" fill="hold" grpId="0" nodeType="withEffect">
                                      <p:stCondLst>
                                        <p:cond delay="200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1000" fill="hold"/>
                                            <p:tgtEl>
                                              <p:spTgt spid="44"/>
                                            </p:tgtEl>
                                            <p:attrNameLst>
                                              <p:attrName>ppt_x</p:attrName>
                                            </p:attrNameLst>
                                          </p:cBhvr>
                                          <p:tavLst>
                                            <p:tav tm="0">
                                              <p:val>
                                                <p:strVal val="#ppt_x"/>
                                              </p:val>
                                            </p:tav>
                                            <p:tav tm="100000">
                                              <p:val>
                                                <p:strVal val="#ppt_x"/>
                                              </p:val>
                                            </p:tav>
                                          </p:tavLst>
                                        </p:anim>
                                        <p:anim calcmode="lin" valueType="num">
                                          <p:cBhvr additive="base">
                                            <p:cTn id="88" dur="1000" fill="hold"/>
                                            <p:tgtEl>
                                              <p:spTgt spid="44"/>
                                            </p:tgtEl>
                                            <p:attrNameLst>
                                              <p:attrName>ppt_y</p:attrName>
                                            </p:attrNameLst>
                                          </p:cBhvr>
                                          <p:tavLst>
                                            <p:tav tm="0">
                                              <p:val>
                                                <p:strVal val="0-#ppt_h/2"/>
                                              </p:val>
                                            </p:tav>
                                            <p:tav tm="100000">
                                              <p:val>
                                                <p:strVal val="#ppt_y"/>
                                              </p:val>
                                            </p:tav>
                                          </p:tavLst>
                                        </p:anim>
                                      </p:childTnLst>
                                    </p:cTn>
                                  </p:par>
                                  <p:par>
                                    <p:cTn id="89" presetID="2" presetClass="entr" presetSubtype="1" decel="100000" fill="hold" grpId="0" nodeType="withEffect">
                                      <p:stCondLst>
                                        <p:cond delay="2100"/>
                                      </p:stCondLst>
                                      <p:childTnLst>
                                        <p:set>
                                          <p:cBhvr>
                                            <p:cTn id="90" dur="1" fill="hold">
                                              <p:stCondLst>
                                                <p:cond delay="0"/>
                                              </p:stCondLst>
                                            </p:cTn>
                                            <p:tgtEl>
                                              <p:spTgt spid="45"/>
                                            </p:tgtEl>
                                            <p:attrNameLst>
                                              <p:attrName>style.visibility</p:attrName>
                                            </p:attrNameLst>
                                          </p:cBhvr>
                                          <p:to>
                                            <p:strVal val="visible"/>
                                          </p:to>
                                        </p:set>
                                        <p:anim calcmode="lin" valueType="num">
                                          <p:cBhvr additive="base">
                                            <p:cTn id="91" dur="1000" fill="hold"/>
                                            <p:tgtEl>
                                              <p:spTgt spid="45"/>
                                            </p:tgtEl>
                                            <p:attrNameLst>
                                              <p:attrName>ppt_x</p:attrName>
                                            </p:attrNameLst>
                                          </p:cBhvr>
                                          <p:tavLst>
                                            <p:tav tm="0">
                                              <p:val>
                                                <p:strVal val="#ppt_x"/>
                                              </p:val>
                                            </p:tav>
                                            <p:tav tm="100000">
                                              <p:val>
                                                <p:strVal val="#ppt_x"/>
                                              </p:val>
                                            </p:tav>
                                          </p:tavLst>
                                        </p:anim>
                                        <p:anim calcmode="lin" valueType="num">
                                          <p:cBhvr additive="base">
                                            <p:cTn id="92" dur="1000" fill="hold"/>
                                            <p:tgtEl>
                                              <p:spTgt spid="45"/>
                                            </p:tgtEl>
                                            <p:attrNameLst>
                                              <p:attrName>ppt_y</p:attrName>
                                            </p:attrNameLst>
                                          </p:cBhvr>
                                          <p:tavLst>
                                            <p:tav tm="0">
                                              <p:val>
                                                <p:strVal val="0-#ppt_h/2"/>
                                              </p:val>
                                            </p:tav>
                                            <p:tav tm="100000">
                                              <p:val>
                                                <p:strVal val="#ppt_y"/>
                                              </p:val>
                                            </p:tav>
                                          </p:tavLst>
                                        </p:anim>
                                      </p:childTnLst>
                                    </p:cTn>
                                  </p:par>
                                  <p:par>
                                    <p:cTn id="93" presetID="2" presetClass="entr" presetSubtype="1" decel="100000" fill="hold" grpId="0" nodeType="withEffect">
                                      <p:stCondLst>
                                        <p:cond delay="2200"/>
                                      </p:stCondLst>
                                      <p:childTnLst>
                                        <p:set>
                                          <p:cBhvr>
                                            <p:cTn id="94" dur="1" fill="hold">
                                              <p:stCondLst>
                                                <p:cond delay="0"/>
                                              </p:stCondLst>
                                            </p:cTn>
                                            <p:tgtEl>
                                              <p:spTgt spid="43"/>
                                            </p:tgtEl>
                                            <p:attrNameLst>
                                              <p:attrName>style.visibility</p:attrName>
                                            </p:attrNameLst>
                                          </p:cBhvr>
                                          <p:to>
                                            <p:strVal val="visible"/>
                                          </p:to>
                                        </p:set>
                                        <p:anim calcmode="lin" valueType="num">
                                          <p:cBhvr additive="base">
                                            <p:cTn id="95" dur="1000" fill="hold"/>
                                            <p:tgtEl>
                                              <p:spTgt spid="43"/>
                                            </p:tgtEl>
                                            <p:attrNameLst>
                                              <p:attrName>ppt_x</p:attrName>
                                            </p:attrNameLst>
                                          </p:cBhvr>
                                          <p:tavLst>
                                            <p:tav tm="0">
                                              <p:val>
                                                <p:strVal val="#ppt_x"/>
                                              </p:val>
                                            </p:tav>
                                            <p:tav tm="100000">
                                              <p:val>
                                                <p:strVal val="#ppt_x"/>
                                              </p:val>
                                            </p:tav>
                                          </p:tavLst>
                                        </p:anim>
                                        <p:anim calcmode="lin" valueType="num">
                                          <p:cBhvr additive="base">
                                            <p:cTn id="96" dur="1000" fill="hold"/>
                                            <p:tgtEl>
                                              <p:spTgt spid="43"/>
                                            </p:tgtEl>
                                            <p:attrNameLst>
                                              <p:attrName>ppt_y</p:attrName>
                                            </p:attrNameLst>
                                          </p:cBhvr>
                                          <p:tavLst>
                                            <p:tav tm="0">
                                              <p:val>
                                                <p:strVal val="0-#ppt_h/2"/>
                                              </p:val>
                                            </p:tav>
                                            <p:tav tm="100000">
                                              <p:val>
                                                <p:strVal val="#ppt_y"/>
                                              </p:val>
                                            </p:tav>
                                          </p:tavLst>
                                        </p:anim>
                                      </p:childTnLst>
                                    </p:cTn>
                                  </p:par>
                                  <p:par>
                                    <p:cTn id="97" presetID="2" presetClass="entr" presetSubtype="1" decel="100000" fill="hold" grpId="0" nodeType="withEffect">
                                      <p:stCondLst>
                                        <p:cond delay="2300"/>
                                      </p:stCondLst>
                                      <p:childTnLst>
                                        <p:set>
                                          <p:cBhvr>
                                            <p:cTn id="98" dur="1" fill="hold">
                                              <p:stCondLst>
                                                <p:cond delay="0"/>
                                              </p:stCondLst>
                                            </p:cTn>
                                            <p:tgtEl>
                                              <p:spTgt spid="23"/>
                                            </p:tgtEl>
                                            <p:attrNameLst>
                                              <p:attrName>style.visibility</p:attrName>
                                            </p:attrNameLst>
                                          </p:cBhvr>
                                          <p:to>
                                            <p:strVal val="visible"/>
                                          </p:to>
                                        </p:set>
                                        <p:anim calcmode="lin" valueType="num">
                                          <p:cBhvr additive="base">
                                            <p:cTn id="99" dur="1000" fill="hold"/>
                                            <p:tgtEl>
                                              <p:spTgt spid="23"/>
                                            </p:tgtEl>
                                            <p:attrNameLst>
                                              <p:attrName>ppt_x</p:attrName>
                                            </p:attrNameLst>
                                          </p:cBhvr>
                                          <p:tavLst>
                                            <p:tav tm="0">
                                              <p:val>
                                                <p:strVal val="#ppt_x"/>
                                              </p:val>
                                            </p:tav>
                                            <p:tav tm="100000">
                                              <p:val>
                                                <p:strVal val="#ppt_x"/>
                                              </p:val>
                                            </p:tav>
                                          </p:tavLst>
                                        </p:anim>
                                        <p:anim calcmode="lin" valueType="num">
                                          <p:cBhvr additive="base">
                                            <p:cTn id="100" dur="1000" fill="hold"/>
                                            <p:tgtEl>
                                              <p:spTgt spid="23"/>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2400"/>
                                      </p:stCondLst>
                                      <p:childTnLst>
                                        <p:set>
                                          <p:cBhvr>
                                            <p:cTn id="102" dur="1" fill="hold">
                                              <p:stCondLst>
                                                <p:cond delay="0"/>
                                              </p:stCondLst>
                                            </p:cTn>
                                            <p:tgtEl>
                                              <p:spTgt spid="40"/>
                                            </p:tgtEl>
                                            <p:attrNameLst>
                                              <p:attrName>style.visibility</p:attrName>
                                            </p:attrNameLst>
                                          </p:cBhvr>
                                          <p:to>
                                            <p:strVal val="visible"/>
                                          </p:to>
                                        </p:set>
                                        <p:anim calcmode="lin" valueType="num">
                                          <p:cBhvr additive="base">
                                            <p:cTn id="103" dur="1000" fill="hold"/>
                                            <p:tgtEl>
                                              <p:spTgt spid="40"/>
                                            </p:tgtEl>
                                            <p:attrNameLst>
                                              <p:attrName>ppt_x</p:attrName>
                                            </p:attrNameLst>
                                          </p:cBhvr>
                                          <p:tavLst>
                                            <p:tav tm="0">
                                              <p:val>
                                                <p:strVal val="#ppt_x"/>
                                              </p:val>
                                            </p:tav>
                                            <p:tav tm="100000">
                                              <p:val>
                                                <p:strVal val="#ppt_x"/>
                                              </p:val>
                                            </p:tav>
                                          </p:tavLst>
                                        </p:anim>
                                        <p:anim calcmode="lin" valueType="num">
                                          <p:cBhvr additive="base">
                                            <p:cTn id="104" dur="1000" fill="hold"/>
                                            <p:tgtEl>
                                              <p:spTgt spid="40"/>
                                            </p:tgtEl>
                                            <p:attrNameLst>
                                              <p:attrName>ppt_y</p:attrName>
                                            </p:attrNameLst>
                                          </p:cBhvr>
                                          <p:tavLst>
                                            <p:tav tm="0">
                                              <p:val>
                                                <p:strVal val="0-#ppt_h/2"/>
                                              </p:val>
                                            </p:tav>
                                            <p:tav tm="100000">
                                              <p:val>
                                                <p:strVal val="#ppt_y"/>
                                              </p:val>
                                            </p:tav>
                                          </p:tavLst>
                                        </p:anim>
                                      </p:childTnLst>
                                    </p:cTn>
                                  </p:par>
                                  <p:par>
                                    <p:cTn id="105" presetID="2" presetClass="entr" presetSubtype="1" decel="100000" fill="hold" grpId="0" nodeType="withEffect">
                                      <p:stCondLst>
                                        <p:cond delay="2500"/>
                                      </p:stCondLst>
                                      <p:childTnLst>
                                        <p:set>
                                          <p:cBhvr>
                                            <p:cTn id="106" dur="1" fill="hold">
                                              <p:stCondLst>
                                                <p:cond delay="0"/>
                                              </p:stCondLst>
                                            </p:cTn>
                                            <p:tgtEl>
                                              <p:spTgt spid="41"/>
                                            </p:tgtEl>
                                            <p:attrNameLst>
                                              <p:attrName>style.visibility</p:attrName>
                                            </p:attrNameLst>
                                          </p:cBhvr>
                                          <p:to>
                                            <p:strVal val="visible"/>
                                          </p:to>
                                        </p:set>
                                        <p:anim calcmode="lin" valueType="num">
                                          <p:cBhvr additive="base">
                                            <p:cTn id="107" dur="1000" fill="hold"/>
                                            <p:tgtEl>
                                              <p:spTgt spid="41"/>
                                            </p:tgtEl>
                                            <p:attrNameLst>
                                              <p:attrName>ppt_x</p:attrName>
                                            </p:attrNameLst>
                                          </p:cBhvr>
                                          <p:tavLst>
                                            <p:tav tm="0">
                                              <p:val>
                                                <p:strVal val="#ppt_x"/>
                                              </p:val>
                                            </p:tav>
                                            <p:tav tm="100000">
                                              <p:val>
                                                <p:strVal val="#ppt_x"/>
                                              </p:val>
                                            </p:tav>
                                          </p:tavLst>
                                        </p:anim>
                                        <p:anim calcmode="lin" valueType="num">
                                          <p:cBhvr additive="base">
                                            <p:cTn id="108" dur="1000" fill="hold"/>
                                            <p:tgtEl>
                                              <p:spTgt spid="41"/>
                                            </p:tgtEl>
                                            <p:attrNameLst>
                                              <p:attrName>ppt_y</p:attrName>
                                            </p:attrNameLst>
                                          </p:cBhvr>
                                          <p:tavLst>
                                            <p:tav tm="0">
                                              <p:val>
                                                <p:strVal val="0-#ppt_h/2"/>
                                              </p:val>
                                            </p:tav>
                                            <p:tav tm="100000">
                                              <p:val>
                                                <p:strVal val="#ppt_y"/>
                                              </p:val>
                                            </p:tav>
                                          </p:tavLst>
                                        </p:anim>
                                      </p:childTnLst>
                                    </p:cTn>
                                  </p:par>
                                  <p:par>
                                    <p:cTn id="109" presetID="2" presetClass="entr" presetSubtype="1" decel="100000" fill="hold" grpId="0" nodeType="withEffect">
                                      <p:stCondLst>
                                        <p:cond delay="2600"/>
                                      </p:stCondLst>
                                      <p:childTnLst>
                                        <p:set>
                                          <p:cBhvr>
                                            <p:cTn id="110" dur="1" fill="hold">
                                              <p:stCondLst>
                                                <p:cond delay="0"/>
                                              </p:stCondLst>
                                            </p:cTn>
                                            <p:tgtEl>
                                              <p:spTgt spid="27"/>
                                            </p:tgtEl>
                                            <p:attrNameLst>
                                              <p:attrName>style.visibility</p:attrName>
                                            </p:attrNameLst>
                                          </p:cBhvr>
                                          <p:to>
                                            <p:strVal val="visible"/>
                                          </p:to>
                                        </p:set>
                                        <p:anim calcmode="lin" valueType="num">
                                          <p:cBhvr additive="base">
                                            <p:cTn id="111" dur="1000" fill="hold"/>
                                            <p:tgtEl>
                                              <p:spTgt spid="27"/>
                                            </p:tgtEl>
                                            <p:attrNameLst>
                                              <p:attrName>ppt_x</p:attrName>
                                            </p:attrNameLst>
                                          </p:cBhvr>
                                          <p:tavLst>
                                            <p:tav tm="0">
                                              <p:val>
                                                <p:strVal val="#ppt_x"/>
                                              </p:val>
                                            </p:tav>
                                            <p:tav tm="100000">
                                              <p:val>
                                                <p:strVal val="#ppt_x"/>
                                              </p:val>
                                            </p:tav>
                                          </p:tavLst>
                                        </p:anim>
                                        <p:anim calcmode="lin" valueType="num">
                                          <p:cBhvr additive="base">
                                            <p:cTn id="112" dur="1000" fill="hold"/>
                                            <p:tgtEl>
                                              <p:spTgt spid="27"/>
                                            </p:tgtEl>
                                            <p:attrNameLst>
                                              <p:attrName>ppt_y</p:attrName>
                                            </p:attrNameLst>
                                          </p:cBhvr>
                                          <p:tavLst>
                                            <p:tav tm="0">
                                              <p:val>
                                                <p:strVal val="0-#ppt_h/2"/>
                                              </p:val>
                                            </p:tav>
                                            <p:tav tm="100000">
                                              <p:val>
                                                <p:strVal val="#ppt_y"/>
                                              </p:val>
                                            </p:tav>
                                          </p:tavLst>
                                        </p:anim>
                                      </p:childTnLst>
                                    </p:cTn>
                                  </p:par>
                                  <p:par>
                                    <p:cTn id="113" presetID="2" presetClass="entr" presetSubtype="1" decel="100000" fill="hold" grpId="0" nodeType="withEffect">
                                      <p:stCondLst>
                                        <p:cond delay="270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0-#ppt_h/2"/>
                                              </p:val>
                                            </p:tav>
                                            <p:tav tm="100000">
                                              <p:val>
                                                <p:strVal val="#ppt_y"/>
                                              </p:val>
                                            </p:tav>
                                          </p:tavLst>
                                        </p:anim>
                                      </p:childTnLst>
                                    </p:cTn>
                                  </p:par>
                                  <p:par>
                                    <p:cTn id="117" presetID="2" presetClass="entr" presetSubtype="1" decel="100000" fill="hold" grpId="0" nodeType="withEffect">
                                      <p:stCondLst>
                                        <p:cond delay="280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0-#ppt_h/2"/>
                                              </p:val>
                                            </p:tav>
                                            <p:tav tm="100000">
                                              <p:val>
                                                <p:strVal val="#ppt_y"/>
                                              </p:val>
                                            </p:tav>
                                          </p:tavLst>
                                        </p:anim>
                                      </p:childTnLst>
                                    </p:cTn>
                                  </p:par>
                                  <p:par>
                                    <p:cTn id="121" presetID="2" presetClass="entr" presetSubtype="1" decel="100000" fill="hold" grpId="0" nodeType="withEffect">
                                      <p:stCondLst>
                                        <p:cond delay="2900"/>
                                      </p:stCondLst>
                                      <p:childTnLst>
                                        <p:set>
                                          <p:cBhvr>
                                            <p:cTn id="122" dur="1" fill="hold">
                                              <p:stCondLst>
                                                <p:cond delay="0"/>
                                              </p:stCondLst>
                                            </p:cTn>
                                            <p:tgtEl>
                                              <p:spTgt spid="19"/>
                                            </p:tgtEl>
                                            <p:attrNameLst>
                                              <p:attrName>style.visibility</p:attrName>
                                            </p:attrNameLst>
                                          </p:cBhvr>
                                          <p:to>
                                            <p:strVal val="visible"/>
                                          </p:to>
                                        </p:set>
                                        <p:anim calcmode="lin" valueType="num">
                                          <p:cBhvr additive="base">
                                            <p:cTn id="123" dur="1000" fill="hold"/>
                                            <p:tgtEl>
                                              <p:spTgt spid="19"/>
                                            </p:tgtEl>
                                            <p:attrNameLst>
                                              <p:attrName>ppt_x</p:attrName>
                                            </p:attrNameLst>
                                          </p:cBhvr>
                                          <p:tavLst>
                                            <p:tav tm="0">
                                              <p:val>
                                                <p:strVal val="#ppt_x"/>
                                              </p:val>
                                            </p:tav>
                                            <p:tav tm="100000">
                                              <p:val>
                                                <p:strVal val="#ppt_x"/>
                                              </p:val>
                                            </p:tav>
                                          </p:tavLst>
                                        </p:anim>
                                        <p:anim calcmode="lin" valueType="num">
                                          <p:cBhvr additive="base">
                                            <p:cTn id="124" dur="1000" fill="hold"/>
                                            <p:tgtEl>
                                              <p:spTgt spid="19"/>
                                            </p:tgtEl>
                                            <p:attrNameLst>
                                              <p:attrName>ppt_y</p:attrName>
                                            </p:attrNameLst>
                                          </p:cBhvr>
                                          <p:tavLst>
                                            <p:tav tm="0">
                                              <p:val>
                                                <p:strVal val="0-#ppt_h/2"/>
                                              </p:val>
                                            </p:tav>
                                            <p:tav tm="100000">
                                              <p:val>
                                                <p:strVal val="#ppt_y"/>
                                              </p:val>
                                            </p:tav>
                                          </p:tavLst>
                                        </p:anim>
                                      </p:childTnLst>
                                    </p:cTn>
                                  </p:par>
                                  <p:par>
                                    <p:cTn id="125" presetID="2" presetClass="entr" presetSubtype="1" decel="100000" fill="hold" grpId="0" nodeType="withEffect">
                                      <p:stCondLst>
                                        <p:cond delay="300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1000" fill="hold"/>
                                            <p:tgtEl>
                                              <p:spTgt spid="37"/>
                                            </p:tgtEl>
                                            <p:attrNameLst>
                                              <p:attrName>ppt_x</p:attrName>
                                            </p:attrNameLst>
                                          </p:cBhvr>
                                          <p:tavLst>
                                            <p:tav tm="0">
                                              <p:val>
                                                <p:strVal val="#ppt_x"/>
                                              </p:val>
                                            </p:tav>
                                            <p:tav tm="100000">
                                              <p:val>
                                                <p:strVal val="#ppt_x"/>
                                              </p:val>
                                            </p:tav>
                                          </p:tavLst>
                                        </p:anim>
                                        <p:anim calcmode="lin" valueType="num">
                                          <p:cBhvr additive="base">
                                            <p:cTn id="128" dur="1000" fill="hold"/>
                                            <p:tgtEl>
                                              <p:spTgt spid="37"/>
                                            </p:tgtEl>
                                            <p:attrNameLst>
                                              <p:attrName>ppt_y</p:attrName>
                                            </p:attrNameLst>
                                          </p:cBhvr>
                                          <p:tavLst>
                                            <p:tav tm="0">
                                              <p:val>
                                                <p:strVal val="0-#ppt_h/2"/>
                                              </p:val>
                                            </p:tav>
                                            <p:tav tm="100000">
                                              <p:val>
                                                <p:strVal val="#ppt_y"/>
                                              </p:val>
                                            </p:tav>
                                          </p:tavLst>
                                        </p:anim>
                                      </p:childTnLst>
                                    </p:cTn>
                                  </p:par>
                                  <p:par>
                                    <p:cTn id="129" presetID="2" presetClass="entr" presetSubtype="1" decel="100000" fill="hold" grpId="0" nodeType="withEffect">
                                      <p:stCondLst>
                                        <p:cond delay="3100"/>
                                      </p:stCondLst>
                                      <p:childTnLst>
                                        <p:set>
                                          <p:cBhvr>
                                            <p:cTn id="130" dur="1" fill="hold">
                                              <p:stCondLst>
                                                <p:cond delay="0"/>
                                              </p:stCondLst>
                                            </p:cTn>
                                            <p:tgtEl>
                                              <p:spTgt spid="24"/>
                                            </p:tgtEl>
                                            <p:attrNameLst>
                                              <p:attrName>style.visibility</p:attrName>
                                            </p:attrNameLst>
                                          </p:cBhvr>
                                          <p:to>
                                            <p:strVal val="visible"/>
                                          </p:to>
                                        </p:set>
                                        <p:anim calcmode="lin" valueType="num">
                                          <p:cBhvr additive="base">
                                            <p:cTn id="131" dur="1000" fill="hold"/>
                                            <p:tgtEl>
                                              <p:spTgt spid="24"/>
                                            </p:tgtEl>
                                            <p:attrNameLst>
                                              <p:attrName>ppt_x</p:attrName>
                                            </p:attrNameLst>
                                          </p:cBhvr>
                                          <p:tavLst>
                                            <p:tav tm="0">
                                              <p:val>
                                                <p:strVal val="#ppt_x"/>
                                              </p:val>
                                            </p:tav>
                                            <p:tav tm="100000">
                                              <p:val>
                                                <p:strVal val="#ppt_x"/>
                                              </p:val>
                                            </p:tav>
                                          </p:tavLst>
                                        </p:anim>
                                        <p:anim calcmode="lin" valueType="num">
                                          <p:cBhvr additive="base">
                                            <p:cTn id="132" dur="1000" fill="hold"/>
                                            <p:tgtEl>
                                              <p:spTgt spid="24"/>
                                            </p:tgtEl>
                                            <p:attrNameLst>
                                              <p:attrName>ppt_y</p:attrName>
                                            </p:attrNameLst>
                                          </p:cBhvr>
                                          <p:tavLst>
                                            <p:tav tm="0">
                                              <p:val>
                                                <p:strVal val="0-#ppt_h/2"/>
                                              </p:val>
                                            </p:tav>
                                            <p:tav tm="100000">
                                              <p:val>
                                                <p:strVal val="#ppt_y"/>
                                              </p:val>
                                            </p:tav>
                                          </p:tavLst>
                                        </p:anim>
                                      </p:childTnLst>
                                    </p:cTn>
                                  </p:par>
                                  <p:par>
                                    <p:cTn id="133" presetID="2" presetClass="entr" presetSubtype="1" decel="100000" fill="hold" grpId="0" nodeType="withEffect">
                                      <p:stCondLst>
                                        <p:cond delay="3200"/>
                                      </p:stCondLst>
                                      <p:childTnLst>
                                        <p:set>
                                          <p:cBhvr>
                                            <p:cTn id="134" dur="1" fill="hold">
                                              <p:stCondLst>
                                                <p:cond delay="0"/>
                                              </p:stCondLst>
                                            </p:cTn>
                                            <p:tgtEl>
                                              <p:spTgt spid="25"/>
                                            </p:tgtEl>
                                            <p:attrNameLst>
                                              <p:attrName>style.visibility</p:attrName>
                                            </p:attrNameLst>
                                          </p:cBhvr>
                                          <p:to>
                                            <p:strVal val="visible"/>
                                          </p:to>
                                        </p:set>
                                        <p:anim calcmode="lin" valueType="num">
                                          <p:cBhvr additive="base">
                                            <p:cTn id="135" dur="1000" fill="hold"/>
                                            <p:tgtEl>
                                              <p:spTgt spid="25"/>
                                            </p:tgtEl>
                                            <p:attrNameLst>
                                              <p:attrName>ppt_x</p:attrName>
                                            </p:attrNameLst>
                                          </p:cBhvr>
                                          <p:tavLst>
                                            <p:tav tm="0">
                                              <p:val>
                                                <p:strVal val="#ppt_x"/>
                                              </p:val>
                                            </p:tav>
                                            <p:tav tm="100000">
                                              <p:val>
                                                <p:strVal val="#ppt_x"/>
                                              </p:val>
                                            </p:tav>
                                          </p:tavLst>
                                        </p:anim>
                                        <p:anim calcmode="lin" valueType="num">
                                          <p:cBhvr additive="base">
                                            <p:cTn id="136" dur="1000" fill="hold"/>
                                            <p:tgtEl>
                                              <p:spTgt spid="25"/>
                                            </p:tgtEl>
                                            <p:attrNameLst>
                                              <p:attrName>ppt_y</p:attrName>
                                            </p:attrNameLst>
                                          </p:cBhvr>
                                          <p:tavLst>
                                            <p:tav tm="0">
                                              <p:val>
                                                <p:strVal val="0-#ppt_h/2"/>
                                              </p:val>
                                            </p:tav>
                                            <p:tav tm="100000">
                                              <p:val>
                                                <p:strVal val="#ppt_y"/>
                                              </p:val>
                                            </p:tav>
                                          </p:tavLst>
                                        </p:anim>
                                      </p:childTnLst>
                                    </p:cTn>
                                  </p:par>
                                  <p:par>
                                    <p:cTn id="137" presetID="2" presetClass="entr" presetSubtype="1" decel="100000" fill="hold" grpId="0" nodeType="withEffect">
                                      <p:stCondLst>
                                        <p:cond delay="3300"/>
                                      </p:stCondLst>
                                      <p:childTnLst>
                                        <p:set>
                                          <p:cBhvr>
                                            <p:cTn id="138" dur="1" fill="hold">
                                              <p:stCondLst>
                                                <p:cond delay="0"/>
                                              </p:stCondLst>
                                            </p:cTn>
                                            <p:tgtEl>
                                              <p:spTgt spid="26"/>
                                            </p:tgtEl>
                                            <p:attrNameLst>
                                              <p:attrName>style.visibility</p:attrName>
                                            </p:attrNameLst>
                                          </p:cBhvr>
                                          <p:to>
                                            <p:strVal val="visible"/>
                                          </p:to>
                                        </p:set>
                                        <p:anim calcmode="lin" valueType="num">
                                          <p:cBhvr additive="base">
                                            <p:cTn id="139" dur="1000" fill="hold"/>
                                            <p:tgtEl>
                                              <p:spTgt spid="26"/>
                                            </p:tgtEl>
                                            <p:attrNameLst>
                                              <p:attrName>ppt_x</p:attrName>
                                            </p:attrNameLst>
                                          </p:cBhvr>
                                          <p:tavLst>
                                            <p:tav tm="0">
                                              <p:val>
                                                <p:strVal val="#ppt_x"/>
                                              </p:val>
                                            </p:tav>
                                            <p:tav tm="100000">
                                              <p:val>
                                                <p:strVal val="#ppt_x"/>
                                              </p:val>
                                            </p:tav>
                                          </p:tavLst>
                                        </p:anim>
                                        <p:anim calcmode="lin" valueType="num">
                                          <p:cBhvr additive="base">
                                            <p:cTn id="140" dur="1000" fill="hold"/>
                                            <p:tgtEl>
                                              <p:spTgt spid="26"/>
                                            </p:tgtEl>
                                            <p:attrNameLst>
                                              <p:attrName>ppt_y</p:attrName>
                                            </p:attrNameLst>
                                          </p:cBhvr>
                                          <p:tavLst>
                                            <p:tav tm="0">
                                              <p:val>
                                                <p:strVal val="0-#ppt_h/2"/>
                                              </p:val>
                                            </p:tav>
                                            <p:tav tm="100000">
                                              <p:val>
                                                <p:strVal val="#ppt_y"/>
                                              </p:val>
                                            </p:tav>
                                          </p:tavLst>
                                        </p:anim>
                                      </p:childTnLst>
                                    </p:cTn>
                                  </p:par>
                                  <p:par>
                                    <p:cTn id="141" presetID="2" presetClass="entr" presetSubtype="1" decel="100000" fill="hold" grpId="0" nodeType="withEffect">
                                      <p:stCondLst>
                                        <p:cond delay="3400"/>
                                      </p:stCondLst>
                                      <p:childTnLst>
                                        <p:set>
                                          <p:cBhvr>
                                            <p:cTn id="142" dur="1" fill="hold">
                                              <p:stCondLst>
                                                <p:cond delay="0"/>
                                              </p:stCondLst>
                                            </p:cTn>
                                            <p:tgtEl>
                                              <p:spTgt spid="29"/>
                                            </p:tgtEl>
                                            <p:attrNameLst>
                                              <p:attrName>style.visibility</p:attrName>
                                            </p:attrNameLst>
                                          </p:cBhvr>
                                          <p:to>
                                            <p:strVal val="visible"/>
                                          </p:to>
                                        </p:set>
                                        <p:anim calcmode="lin" valueType="num">
                                          <p:cBhvr additive="base">
                                            <p:cTn id="143" dur="1000" fill="hold"/>
                                            <p:tgtEl>
                                              <p:spTgt spid="29"/>
                                            </p:tgtEl>
                                            <p:attrNameLst>
                                              <p:attrName>ppt_x</p:attrName>
                                            </p:attrNameLst>
                                          </p:cBhvr>
                                          <p:tavLst>
                                            <p:tav tm="0">
                                              <p:val>
                                                <p:strVal val="#ppt_x"/>
                                              </p:val>
                                            </p:tav>
                                            <p:tav tm="100000">
                                              <p:val>
                                                <p:strVal val="#ppt_x"/>
                                              </p:val>
                                            </p:tav>
                                          </p:tavLst>
                                        </p:anim>
                                        <p:anim calcmode="lin" valueType="num">
                                          <p:cBhvr additive="base">
                                            <p:cTn id="144" dur="1000" fill="hold"/>
                                            <p:tgtEl>
                                              <p:spTgt spid="29"/>
                                            </p:tgtEl>
                                            <p:attrNameLst>
                                              <p:attrName>ppt_y</p:attrName>
                                            </p:attrNameLst>
                                          </p:cBhvr>
                                          <p:tavLst>
                                            <p:tav tm="0">
                                              <p:val>
                                                <p:strVal val="0-#ppt_h/2"/>
                                              </p:val>
                                            </p:tav>
                                            <p:tav tm="100000">
                                              <p:val>
                                                <p:strVal val="#ppt_y"/>
                                              </p:val>
                                            </p:tav>
                                          </p:tavLst>
                                        </p:anim>
                                      </p:childTnLst>
                                    </p:cTn>
                                  </p:par>
                                  <p:par>
                                    <p:cTn id="145" presetID="2" presetClass="entr" presetSubtype="1" decel="100000" fill="hold" grpId="0" nodeType="withEffect">
                                      <p:stCondLst>
                                        <p:cond delay="3500"/>
                                      </p:stCondLst>
                                      <p:childTnLst>
                                        <p:set>
                                          <p:cBhvr>
                                            <p:cTn id="146" dur="1" fill="hold">
                                              <p:stCondLst>
                                                <p:cond delay="0"/>
                                              </p:stCondLst>
                                            </p:cTn>
                                            <p:tgtEl>
                                              <p:spTgt spid="28"/>
                                            </p:tgtEl>
                                            <p:attrNameLst>
                                              <p:attrName>style.visibility</p:attrName>
                                            </p:attrNameLst>
                                          </p:cBhvr>
                                          <p:to>
                                            <p:strVal val="visible"/>
                                          </p:to>
                                        </p:set>
                                        <p:anim calcmode="lin" valueType="num">
                                          <p:cBhvr additive="base">
                                            <p:cTn id="147" dur="1000" fill="hold"/>
                                            <p:tgtEl>
                                              <p:spTgt spid="28"/>
                                            </p:tgtEl>
                                            <p:attrNameLst>
                                              <p:attrName>ppt_x</p:attrName>
                                            </p:attrNameLst>
                                          </p:cBhvr>
                                          <p:tavLst>
                                            <p:tav tm="0">
                                              <p:val>
                                                <p:strVal val="#ppt_x"/>
                                              </p:val>
                                            </p:tav>
                                            <p:tav tm="100000">
                                              <p:val>
                                                <p:strVal val="#ppt_x"/>
                                              </p:val>
                                            </p:tav>
                                          </p:tavLst>
                                        </p:anim>
                                        <p:anim calcmode="lin" valueType="num">
                                          <p:cBhvr additive="base">
                                            <p:cTn id="148" dur="1000" fill="hold"/>
                                            <p:tgtEl>
                                              <p:spTgt spid="28"/>
                                            </p:tgtEl>
                                            <p:attrNameLst>
                                              <p:attrName>ppt_y</p:attrName>
                                            </p:attrNameLst>
                                          </p:cBhvr>
                                          <p:tavLst>
                                            <p:tav tm="0">
                                              <p:val>
                                                <p:strVal val="0-#ppt_h/2"/>
                                              </p:val>
                                            </p:tav>
                                            <p:tav tm="100000">
                                              <p:val>
                                                <p:strVal val="#ppt_y"/>
                                              </p:val>
                                            </p:tav>
                                          </p:tavLst>
                                        </p:anim>
                                      </p:childTnLst>
                                    </p:cTn>
                                  </p:par>
                                  <p:par>
                                    <p:cTn id="149" presetID="2" presetClass="entr" presetSubtype="1" decel="100000" fill="hold" grpId="0" nodeType="withEffect">
                                      <p:stCondLst>
                                        <p:cond delay="3600"/>
                                      </p:stCondLst>
                                      <p:childTnLst>
                                        <p:set>
                                          <p:cBhvr>
                                            <p:cTn id="150" dur="1" fill="hold">
                                              <p:stCondLst>
                                                <p:cond delay="0"/>
                                              </p:stCondLst>
                                            </p:cTn>
                                            <p:tgtEl>
                                              <p:spTgt spid="31"/>
                                            </p:tgtEl>
                                            <p:attrNameLst>
                                              <p:attrName>style.visibility</p:attrName>
                                            </p:attrNameLst>
                                          </p:cBhvr>
                                          <p:to>
                                            <p:strVal val="visible"/>
                                          </p:to>
                                        </p:set>
                                        <p:anim calcmode="lin" valueType="num">
                                          <p:cBhvr additive="base">
                                            <p:cTn id="151" dur="1000" fill="hold"/>
                                            <p:tgtEl>
                                              <p:spTgt spid="31"/>
                                            </p:tgtEl>
                                            <p:attrNameLst>
                                              <p:attrName>ppt_x</p:attrName>
                                            </p:attrNameLst>
                                          </p:cBhvr>
                                          <p:tavLst>
                                            <p:tav tm="0">
                                              <p:val>
                                                <p:strVal val="#ppt_x"/>
                                              </p:val>
                                            </p:tav>
                                            <p:tav tm="100000">
                                              <p:val>
                                                <p:strVal val="#ppt_x"/>
                                              </p:val>
                                            </p:tav>
                                          </p:tavLst>
                                        </p:anim>
                                        <p:anim calcmode="lin" valueType="num">
                                          <p:cBhvr additive="base">
                                            <p:cTn id="152" dur="1000" fill="hold"/>
                                            <p:tgtEl>
                                              <p:spTgt spid="31"/>
                                            </p:tgtEl>
                                            <p:attrNameLst>
                                              <p:attrName>ppt_y</p:attrName>
                                            </p:attrNameLst>
                                          </p:cBhvr>
                                          <p:tavLst>
                                            <p:tav tm="0">
                                              <p:val>
                                                <p:strVal val="0-#ppt_h/2"/>
                                              </p:val>
                                            </p:tav>
                                            <p:tav tm="100000">
                                              <p:val>
                                                <p:strVal val="#ppt_y"/>
                                              </p:val>
                                            </p:tav>
                                          </p:tavLst>
                                        </p:anim>
                                      </p:childTnLst>
                                    </p:cTn>
                                  </p:par>
                                  <p:par>
                                    <p:cTn id="153" presetID="2" presetClass="entr" presetSubtype="1" decel="100000" fill="hold" grpId="0" nodeType="withEffect">
                                      <p:stCondLst>
                                        <p:cond delay="3700"/>
                                      </p:stCondLst>
                                      <p:childTnLst>
                                        <p:set>
                                          <p:cBhvr>
                                            <p:cTn id="154" dur="1" fill="hold">
                                              <p:stCondLst>
                                                <p:cond delay="0"/>
                                              </p:stCondLst>
                                            </p:cTn>
                                            <p:tgtEl>
                                              <p:spTgt spid="32"/>
                                            </p:tgtEl>
                                            <p:attrNameLst>
                                              <p:attrName>style.visibility</p:attrName>
                                            </p:attrNameLst>
                                          </p:cBhvr>
                                          <p:to>
                                            <p:strVal val="visible"/>
                                          </p:to>
                                        </p:set>
                                        <p:anim calcmode="lin" valueType="num">
                                          <p:cBhvr additive="base">
                                            <p:cTn id="155" dur="1000" fill="hold"/>
                                            <p:tgtEl>
                                              <p:spTgt spid="32"/>
                                            </p:tgtEl>
                                            <p:attrNameLst>
                                              <p:attrName>ppt_x</p:attrName>
                                            </p:attrNameLst>
                                          </p:cBhvr>
                                          <p:tavLst>
                                            <p:tav tm="0">
                                              <p:val>
                                                <p:strVal val="#ppt_x"/>
                                              </p:val>
                                            </p:tav>
                                            <p:tav tm="100000">
                                              <p:val>
                                                <p:strVal val="#ppt_x"/>
                                              </p:val>
                                            </p:tav>
                                          </p:tavLst>
                                        </p:anim>
                                        <p:anim calcmode="lin" valueType="num">
                                          <p:cBhvr additive="base">
                                            <p:cTn id="156" dur="1000" fill="hold"/>
                                            <p:tgtEl>
                                              <p:spTgt spid="32"/>
                                            </p:tgtEl>
                                            <p:attrNameLst>
                                              <p:attrName>ppt_y</p:attrName>
                                            </p:attrNameLst>
                                          </p:cBhvr>
                                          <p:tavLst>
                                            <p:tav tm="0">
                                              <p:val>
                                                <p:strVal val="0-#ppt_h/2"/>
                                              </p:val>
                                            </p:tav>
                                            <p:tav tm="100000">
                                              <p:val>
                                                <p:strVal val="#ppt_y"/>
                                              </p:val>
                                            </p:tav>
                                          </p:tavLst>
                                        </p:anim>
                                      </p:childTnLst>
                                    </p:cTn>
                                  </p:par>
                                  <p:par>
                                    <p:cTn id="157" presetID="2" presetClass="entr" presetSubtype="1" decel="100000" fill="hold" grpId="0" nodeType="withEffect">
                                      <p:stCondLst>
                                        <p:cond delay="3800"/>
                                      </p:stCondLst>
                                      <p:childTnLst>
                                        <p:set>
                                          <p:cBhvr>
                                            <p:cTn id="158" dur="1" fill="hold">
                                              <p:stCondLst>
                                                <p:cond delay="0"/>
                                              </p:stCondLst>
                                            </p:cTn>
                                            <p:tgtEl>
                                              <p:spTgt spid="30"/>
                                            </p:tgtEl>
                                            <p:attrNameLst>
                                              <p:attrName>style.visibility</p:attrName>
                                            </p:attrNameLst>
                                          </p:cBhvr>
                                          <p:to>
                                            <p:strVal val="visible"/>
                                          </p:to>
                                        </p:set>
                                        <p:anim calcmode="lin" valueType="num">
                                          <p:cBhvr additive="base">
                                            <p:cTn id="159" dur="1000" fill="hold"/>
                                            <p:tgtEl>
                                              <p:spTgt spid="30"/>
                                            </p:tgtEl>
                                            <p:attrNameLst>
                                              <p:attrName>ppt_x</p:attrName>
                                            </p:attrNameLst>
                                          </p:cBhvr>
                                          <p:tavLst>
                                            <p:tav tm="0">
                                              <p:val>
                                                <p:strVal val="#ppt_x"/>
                                              </p:val>
                                            </p:tav>
                                            <p:tav tm="100000">
                                              <p:val>
                                                <p:strVal val="#ppt_x"/>
                                              </p:val>
                                            </p:tav>
                                          </p:tavLst>
                                        </p:anim>
                                        <p:anim calcmode="lin" valueType="num">
                                          <p:cBhvr additive="base">
                                            <p:cTn id="160" dur="1000" fill="hold"/>
                                            <p:tgtEl>
                                              <p:spTgt spid="30"/>
                                            </p:tgtEl>
                                            <p:attrNameLst>
                                              <p:attrName>ppt_y</p:attrName>
                                            </p:attrNameLst>
                                          </p:cBhvr>
                                          <p:tavLst>
                                            <p:tav tm="0">
                                              <p:val>
                                                <p:strVal val="0-#ppt_h/2"/>
                                              </p:val>
                                            </p:tav>
                                            <p:tav tm="100000">
                                              <p:val>
                                                <p:strVal val="#ppt_y"/>
                                              </p:val>
                                            </p:tav>
                                          </p:tavLst>
                                        </p:anim>
                                      </p:childTnLst>
                                    </p:cTn>
                                  </p:par>
                                  <p:par>
                                    <p:cTn id="161" presetID="2" presetClass="entr" presetSubtype="1" decel="100000" fill="hold" grpId="0" nodeType="withEffect">
                                      <p:stCondLst>
                                        <p:cond delay="3900"/>
                                      </p:stCondLst>
                                      <p:childTnLst>
                                        <p:set>
                                          <p:cBhvr>
                                            <p:cTn id="162" dur="1" fill="hold">
                                              <p:stCondLst>
                                                <p:cond delay="0"/>
                                              </p:stCondLst>
                                            </p:cTn>
                                            <p:tgtEl>
                                              <p:spTgt spid="36"/>
                                            </p:tgtEl>
                                            <p:attrNameLst>
                                              <p:attrName>style.visibility</p:attrName>
                                            </p:attrNameLst>
                                          </p:cBhvr>
                                          <p:to>
                                            <p:strVal val="visible"/>
                                          </p:to>
                                        </p:set>
                                        <p:anim calcmode="lin" valueType="num">
                                          <p:cBhvr additive="base">
                                            <p:cTn id="163" dur="1000" fill="hold"/>
                                            <p:tgtEl>
                                              <p:spTgt spid="36"/>
                                            </p:tgtEl>
                                            <p:attrNameLst>
                                              <p:attrName>ppt_x</p:attrName>
                                            </p:attrNameLst>
                                          </p:cBhvr>
                                          <p:tavLst>
                                            <p:tav tm="0">
                                              <p:val>
                                                <p:strVal val="#ppt_x"/>
                                              </p:val>
                                            </p:tav>
                                            <p:tav tm="100000">
                                              <p:val>
                                                <p:strVal val="#ppt_x"/>
                                              </p:val>
                                            </p:tav>
                                          </p:tavLst>
                                        </p:anim>
                                        <p:anim calcmode="lin" valueType="num">
                                          <p:cBhvr additive="base">
                                            <p:cTn id="164" dur="1000" fill="hold"/>
                                            <p:tgtEl>
                                              <p:spTgt spid="36"/>
                                            </p:tgtEl>
                                            <p:attrNameLst>
                                              <p:attrName>ppt_y</p:attrName>
                                            </p:attrNameLst>
                                          </p:cBhvr>
                                          <p:tavLst>
                                            <p:tav tm="0">
                                              <p:val>
                                                <p:strVal val="0-#ppt_h/2"/>
                                              </p:val>
                                            </p:tav>
                                            <p:tav tm="100000">
                                              <p:val>
                                                <p:strVal val="#ppt_y"/>
                                              </p:val>
                                            </p:tav>
                                          </p:tavLst>
                                        </p:anim>
                                      </p:childTnLst>
                                    </p:cTn>
                                  </p:par>
                                  <p:par>
                                    <p:cTn id="165" presetID="2" presetClass="entr" presetSubtype="1" decel="100000" fill="hold" grpId="0" nodeType="withEffect">
                                      <p:stCondLst>
                                        <p:cond delay="4000"/>
                                      </p:stCondLst>
                                      <p:childTnLst>
                                        <p:set>
                                          <p:cBhvr>
                                            <p:cTn id="166" dur="1" fill="hold">
                                              <p:stCondLst>
                                                <p:cond delay="0"/>
                                              </p:stCondLst>
                                            </p:cTn>
                                            <p:tgtEl>
                                              <p:spTgt spid="22"/>
                                            </p:tgtEl>
                                            <p:attrNameLst>
                                              <p:attrName>style.visibility</p:attrName>
                                            </p:attrNameLst>
                                          </p:cBhvr>
                                          <p:to>
                                            <p:strVal val="visible"/>
                                          </p:to>
                                        </p:set>
                                        <p:anim calcmode="lin" valueType="num">
                                          <p:cBhvr additive="base">
                                            <p:cTn id="167" dur="1000" fill="hold"/>
                                            <p:tgtEl>
                                              <p:spTgt spid="22"/>
                                            </p:tgtEl>
                                            <p:attrNameLst>
                                              <p:attrName>ppt_x</p:attrName>
                                            </p:attrNameLst>
                                          </p:cBhvr>
                                          <p:tavLst>
                                            <p:tav tm="0">
                                              <p:val>
                                                <p:strVal val="#ppt_x"/>
                                              </p:val>
                                            </p:tav>
                                            <p:tav tm="100000">
                                              <p:val>
                                                <p:strVal val="#ppt_x"/>
                                              </p:val>
                                            </p:tav>
                                          </p:tavLst>
                                        </p:anim>
                                        <p:anim calcmode="lin" valueType="num">
                                          <p:cBhvr additive="base">
                                            <p:cTn id="168" dur="1000" fill="hold"/>
                                            <p:tgtEl>
                                              <p:spTgt spid="22"/>
                                            </p:tgtEl>
                                            <p:attrNameLst>
                                              <p:attrName>ppt_y</p:attrName>
                                            </p:attrNameLst>
                                          </p:cBhvr>
                                          <p:tavLst>
                                            <p:tav tm="0">
                                              <p:val>
                                                <p:strVal val="0-#ppt_h/2"/>
                                              </p:val>
                                            </p:tav>
                                            <p:tav tm="100000">
                                              <p:val>
                                                <p:strVal val="#ppt_y"/>
                                              </p:val>
                                            </p:tav>
                                          </p:tavLst>
                                        </p:anim>
                                      </p:childTnLst>
                                    </p:cTn>
                                  </p:par>
                                  <p:par>
                                    <p:cTn id="169" presetID="2" presetClass="entr" presetSubtype="1" decel="100000" fill="hold" grpId="0" nodeType="withEffect">
                                      <p:stCondLst>
                                        <p:cond delay="4100"/>
                                      </p:stCondLst>
                                      <p:childTnLst>
                                        <p:set>
                                          <p:cBhvr>
                                            <p:cTn id="170" dur="1" fill="hold">
                                              <p:stCondLst>
                                                <p:cond delay="0"/>
                                              </p:stCondLst>
                                            </p:cTn>
                                            <p:tgtEl>
                                              <p:spTgt spid="21"/>
                                            </p:tgtEl>
                                            <p:attrNameLst>
                                              <p:attrName>style.visibility</p:attrName>
                                            </p:attrNameLst>
                                          </p:cBhvr>
                                          <p:to>
                                            <p:strVal val="visible"/>
                                          </p:to>
                                        </p:set>
                                        <p:anim calcmode="lin" valueType="num">
                                          <p:cBhvr additive="base">
                                            <p:cTn id="171" dur="1000" fill="hold"/>
                                            <p:tgtEl>
                                              <p:spTgt spid="21"/>
                                            </p:tgtEl>
                                            <p:attrNameLst>
                                              <p:attrName>ppt_x</p:attrName>
                                            </p:attrNameLst>
                                          </p:cBhvr>
                                          <p:tavLst>
                                            <p:tav tm="0">
                                              <p:val>
                                                <p:strVal val="#ppt_x"/>
                                              </p:val>
                                            </p:tav>
                                            <p:tav tm="100000">
                                              <p:val>
                                                <p:strVal val="#ppt_x"/>
                                              </p:val>
                                            </p:tav>
                                          </p:tavLst>
                                        </p:anim>
                                        <p:anim calcmode="lin" valueType="num">
                                          <p:cBhvr additive="base">
                                            <p:cTn id="172" dur="1000" fill="hold"/>
                                            <p:tgtEl>
                                              <p:spTgt spid="21"/>
                                            </p:tgtEl>
                                            <p:attrNameLst>
                                              <p:attrName>ppt_y</p:attrName>
                                            </p:attrNameLst>
                                          </p:cBhvr>
                                          <p:tavLst>
                                            <p:tav tm="0">
                                              <p:val>
                                                <p:strVal val="0-#ppt_h/2"/>
                                              </p:val>
                                            </p:tav>
                                            <p:tav tm="100000">
                                              <p:val>
                                                <p:strVal val="#ppt_y"/>
                                              </p:val>
                                            </p:tav>
                                          </p:tavLst>
                                        </p:anim>
                                      </p:childTnLst>
                                    </p:cTn>
                                  </p:par>
                                  <p:par>
                                    <p:cTn id="173" presetID="2" presetClass="entr" presetSubtype="1" decel="100000" fill="hold" grpId="0" nodeType="withEffect">
                                      <p:stCondLst>
                                        <p:cond delay="4200"/>
                                      </p:stCondLst>
                                      <p:childTnLst>
                                        <p:set>
                                          <p:cBhvr>
                                            <p:cTn id="174" dur="1" fill="hold">
                                              <p:stCondLst>
                                                <p:cond delay="0"/>
                                              </p:stCondLst>
                                            </p:cTn>
                                            <p:tgtEl>
                                              <p:spTgt spid="20"/>
                                            </p:tgtEl>
                                            <p:attrNameLst>
                                              <p:attrName>style.visibility</p:attrName>
                                            </p:attrNameLst>
                                          </p:cBhvr>
                                          <p:to>
                                            <p:strVal val="visible"/>
                                          </p:to>
                                        </p:set>
                                        <p:anim calcmode="lin" valueType="num">
                                          <p:cBhvr additive="base">
                                            <p:cTn id="175" dur="1000" fill="hold"/>
                                            <p:tgtEl>
                                              <p:spTgt spid="20"/>
                                            </p:tgtEl>
                                            <p:attrNameLst>
                                              <p:attrName>ppt_x</p:attrName>
                                            </p:attrNameLst>
                                          </p:cBhvr>
                                          <p:tavLst>
                                            <p:tav tm="0">
                                              <p:val>
                                                <p:strVal val="#ppt_x"/>
                                              </p:val>
                                            </p:tav>
                                            <p:tav tm="100000">
                                              <p:val>
                                                <p:strVal val="#ppt_x"/>
                                              </p:val>
                                            </p:tav>
                                          </p:tavLst>
                                        </p:anim>
                                        <p:anim calcmode="lin" valueType="num">
                                          <p:cBhvr additive="base">
                                            <p:cTn id="176" dur="1000" fill="hold"/>
                                            <p:tgtEl>
                                              <p:spTgt spid="20"/>
                                            </p:tgtEl>
                                            <p:attrNameLst>
                                              <p:attrName>ppt_y</p:attrName>
                                            </p:attrNameLst>
                                          </p:cBhvr>
                                          <p:tavLst>
                                            <p:tav tm="0">
                                              <p:val>
                                                <p:strVal val="0-#ppt_h/2"/>
                                              </p:val>
                                            </p:tav>
                                            <p:tav tm="100000">
                                              <p:val>
                                                <p:strVal val="#ppt_y"/>
                                              </p:val>
                                            </p:tav>
                                          </p:tavLst>
                                        </p:anim>
                                      </p:childTnLst>
                                    </p:cTn>
                                  </p:par>
                                  <p:par>
                                    <p:cTn id="177" presetID="2" presetClass="entr" presetSubtype="1" decel="100000" fill="hold" grpId="0" nodeType="withEffect">
                                      <p:stCondLst>
                                        <p:cond delay="4300"/>
                                      </p:stCondLst>
                                      <p:childTnLst>
                                        <p:set>
                                          <p:cBhvr>
                                            <p:cTn id="178" dur="1" fill="hold">
                                              <p:stCondLst>
                                                <p:cond delay="0"/>
                                              </p:stCondLst>
                                            </p:cTn>
                                            <p:tgtEl>
                                              <p:spTgt spid="35"/>
                                            </p:tgtEl>
                                            <p:attrNameLst>
                                              <p:attrName>style.visibility</p:attrName>
                                            </p:attrNameLst>
                                          </p:cBhvr>
                                          <p:to>
                                            <p:strVal val="visible"/>
                                          </p:to>
                                        </p:set>
                                        <p:anim calcmode="lin" valueType="num">
                                          <p:cBhvr additive="base">
                                            <p:cTn id="179" dur="1000" fill="hold"/>
                                            <p:tgtEl>
                                              <p:spTgt spid="35"/>
                                            </p:tgtEl>
                                            <p:attrNameLst>
                                              <p:attrName>ppt_x</p:attrName>
                                            </p:attrNameLst>
                                          </p:cBhvr>
                                          <p:tavLst>
                                            <p:tav tm="0">
                                              <p:val>
                                                <p:strVal val="#ppt_x"/>
                                              </p:val>
                                            </p:tav>
                                            <p:tav tm="100000">
                                              <p:val>
                                                <p:strVal val="#ppt_x"/>
                                              </p:val>
                                            </p:tav>
                                          </p:tavLst>
                                        </p:anim>
                                        <p:anim calcmode="lin" valueType="num">
                                          <p:cBhvr additive="base">
                                            <p:cTn id="180" dur="1000" fill="hold"/>
                                            <p:tgtEl>
                                              <p:spTgt spid="35"/>
                                            </p:tgtEl>
                                            <p:attrNameLst>
                                              <p:attrName>ppt_y</p:attrName>
                                            </p:attrNameLst>
                                          </p:cBhvr>
                                          <p:tavLst>
                                            <p:tav tm="0">
                                              <p:val>
                                                <p:strVal val="0-#ppt_h/2"/>
                                              </p:val>
                                            </p:tav>
                                            <p:tav tm="100000">
                                              <p:val>
                                                <p:strVal val="#ppt_y"/>
                                              </p:val>
                                            </p:tav>
                                          </p:tavLst>
                                        </p:anim>
                                      </p:childTnLst>
                                    </p:cTn>
                                  </p:par>
                                  <p:par>
                                    <p:cTn id="181" presetID="2" presetClass="entr" presetSubtype="1" decel="100000" fill="hold" grpId="0" nodeType="withEffect">
                                      <p:stCondLst>
                                        <p:cond delay="4400"/>
                                      </p:stCondLst>
                                      <p:childTnLst>
                                        <p:set>
                                          <p:cBhvr>
                                            <p:cTn id="182" dur="1" fill="hold">
                                              <p:stCondLst>
                                                <p:cond delay="0"/>
                                              </p:stCondLst>
                                            </p:cTn>
                                            <p:tgtEl>
                                              <p:spTgt spid="34"/>
                                            </p:tgtEl>
                                            <p:attrNameLst>
                                              <p:attrName>style.visibility</p:attrName>
                                            </p:attrNameLst>
                                          </p:cBhvr>
                                          <p:to>
                                            <p:strVal val="visible"/>
                                          </p:to>
                                        </p:set>
                                        <p:anim calcmode="lin" valueType="num">
                                          <p:cBhvr additive="base">
                                            <p:cTn id="183" dur="1000" fill="hold"/>
                                            <p:tgtEl>
                                              <p:spTgt spid="34"/>
                                            </p:tgtEl>
                                            <p:attrNameLst>
                                              <p:attrName>ppt_x</p:attrName>
                                            </p:attrNameLst>
                                          </p:cBhvr>
                                          <p:tavLst>
                                            <p:tav tm="0">
                                              <p:val>
                                                <p:strVal val="#ppt_x"/>
                                              </p:val>
                                            </p:tav>
                                            <p:tav tm="100000">
                                              <p:val>
                                                <p:strVal val="#ppt_x"/>
                                              </p:val>
                                            </p:tav>
                                          </p:tavLst>
                                        </p:anim>
                                        <p:anim calcmode="lin" valueType="num">
                                          <p:cBhvr additive="base">
                                            <p:cTn id="184" dur="1000" fill="hold"/>
                                            <p:tgtEl>
                                              <p:spTgt spid="34"/>
                                            </p:tgtEl>
                                            <p:attrNameLst>
                                              <p:attrName>ppt_y</p:attrName>
                                            </p:attrNameLst>
                                          </p:cBhvr>
                                          <p:tavLst>
                                            <p:tav tm="0">
                                              <p:val>
                                                <p:strVal val="0-#ppt_h/2"/>
                                              </p:val>
                                            </p:tav>
                                            <p:tav tm="100000">
                                              <p:val>
                                                <p:strVal val="#ppt_y"/>
                                              </p:val>
                                            </p:tav>
                                          </p:tavLst>
                                        </p:anim>
                                      </p:childTnLst>
                                    </p:cTn>
                                  </p:par>
                                  <p:par>
                                    <p:cTn id="185" presetID="2" presetClass="entr" presetSubtype="1" decel="100000" fill="hold" grpId="0" nodeType="withEffect">
                                      <p:stCondLst>
                                        <p:cond delay="4500"/>
                                      </p:stCondLst>
                                      <p:childTnLst>
                                        <p:set>
                                          <p:cBhvr>
                                            <p:cTn id="186" dur="1" fill="hold">
                                              <p:stCondLst>
                                                <p:cond delay="0"/>
                                              </p:stCondLst>
                                            </p:cTn>
                                            <p:tgtEl>
                                              <p:spTgt spid="33"/>
                                            </p:tgtEl>
                                            <p:attrNameLst>
                                              <p:attrName>style.visibility</p:attrName>
                                            </p:attrNameLst>
                                          </p:cBhvr>
                                          <p:to>
                                            <p:strVal val="visible"/>
                                          </p:to>
                                        </p:set>
                                        <p:anim calcmode="lin" valueType="num">
                                          <p:cBhvr additive="base">
                                            <p:cTn id="187" dur="1000" fill="hold"/>
                                            <p:tgtEl>
                                              <p:spTgt spid="33"/>
                                            </p:tgtEl>
                                            <p:attrNameLst>
                                              <p:attrName>ppt_x</p:attrName>
                                            </p:attrNameLst>
                                          </p:cBhvr>
                                          <p:tavLst>
                                            <p:tav tm="0">
                                              <p:val>
                                                <p:strVal val="#ppt_x"/>
                                              </p:val>
                                            </p:tav>
                                            <p:tav tm="100000">
                                              <p:val>
                                                <p:strVal val="#ppt_x"/>
                                              </p:val>
                                            </p:tav>
                                          </p:tavLst>
                                        </p:anim>
                                        <p:anim calcmode="lin" valueType="num">
                                          <p:cBhvr additive="base">
                                            <p:cTn id="188" dur="1000" fill="hold"/>
                                            <p:tgtEl>
                                              <p:spTgt spid="33"/>
                                            </p:tgtEl>
                                            <p:attrNameLst>
                                              <p:attrName>ppt_y</p:attrName>
                                            </p:attrNameLst>
                                          </p:cBhvr>
                                          <p:tavLst>
                                            <p:tav tm="0">
                                              <p:val>
                                                <p:strVal val="0-#ppt_h/2"/>
                                              </p:val>
                                            </p:tav>
                                            <p:tav tm="100000">
                                              <p:val>
                                                <p:strVal val="#ppt_y"/>
                                              </p:val>
                                            </p:tav>
                                          </p:tavLst>
                                        </p:anim>
                                      </p:childTnLst>
                                    </p:cTn>
                                  </p:par>
                                  <p:par>
                                    <p:cTn id="189" presetID="2" presetClass="entr" presetSubtype="1" decel="100000" fill="hold" grpId="0" nodeType="withEffect">
                                      <p:stCondLst>
                                        <p:cond delay="4600"/>
                                      </p:stCondLst>
                                      <p:childTnLst>
                                        <p:set>
                                          <p:cBhvr>
                                            <p:cTn id="190" dur="1" fill="hold">
                                              <p:stCondLst>
                                                <p:cond delay="0"/>
                                              </p:stCondLst>
                                            </p:cTn>
                                            <p:tgtEl>
                                              <p:spTgt spid="18"/>
                                            </p:tgtEl>
                                            <p:attrNameLst>
                                              <p:attrName>style.visibility</p:attrName>
                                            </p:attrNameLst>
                                          </p:cBhvr>
                                          <p:to>
                                            <p:strVal val="visible"/>
                                          </p:to>
                                        </p:set>
                                        <p:anim calcmode="lin" valueType="num">
                                          <p:cBhvr additive="base">
                                            <p:cTn id="191" dur="1000" fill="hold"/>
                                            <p:tgtEl>
                                              <p:spTgt spid="18"/>
                                            </p:tgtEl>
                                            <p:attrNameLst>
                                              <p:attrName>ppt_x</p:attrName>
                                            </p:attrNameLst>
                                          </p:cBhvr>
                                          <p:tavLst>
                                            <p:tav tm="0">
                                              <p:val>
                                                <p:strVal val="#ppt_x"/>
                                              </p:val>
                                            </p:tav>
                                            <p:tav tm="100000">
                                              <p:val>
                                                <p:strVal val="#ppt_x"/>
                                              </p:val>
                                            </p:tav>
                                          </p:tavLst>
                                        </p:anim>
                                        <p:anim calcmode="lin" valueType="num">
                                          <p:cBhvr additive="base">
                                            <p:cTn id="192" dur="1000" fill="hold"/>
                                            <p:tgtEl>
                                              <p:spTgt spid="18"/>
                                            </p:tgtEl>
                                            <p:attrNameLst>
                                              <p:attrName>ppt_y</p:attrName>
                                            </p:attrNameLst>
                                          </p:cBhvr>
                                          <p:tavLst>
                                            <p:tav tm="0">
                                              <p:val>
                                                <p:strVal val="0-#ppt_h/2"/>
                                              </p:val>
                                            </p:tav>
                                            <p:tav tm="100000">
                                              <p:val>
                                                <p:strVal val="#ppt_y"/>
                                              </p:val>
                                            </p:tav>
                                          </p:tavLst>
                                        </p:anim>
                                      </p:childTnLst>
                                    </p:cTn>
                                  </p:par>
                                  <p:par>
                                    <p:cTn id="193" presetID="2" presetClass="entr" presetSubtype="1" decel="100000" fill="hold" grpId="0" nodeType="withEffect">
                                      <p:stCondLst>
                                        <p:cond delay="4700"/>
                                      </p:stCondLst>
                                      <p:childTnLst>
                                        <p:set>
                                          <p:cBhvr>
                                            <p:cTn id="194" dur="1" fill="hold">
                                              <p:stCondLst>
                                                <p:cond delay="0"/>
                                              </p:stCondLst>
                                            </p:cTn>
                                            <p:tgtEl>
                                              <p:spTgt spid="16"/>
                                            </p:tgtEl>
                                            <p:attrNameLst>
                                              <p:attrName>style.visibility</p:attrName>
                                            </p:attrNameLst>
                                          </p:cBhvr>
                                          <p:to>
                                            <p:strVal val="visible"/>
                                          </p:to>
                                        </p:set>
                                        <p:anim calcmode="lin" valueType="num">
                                          <p:cBhvr additive="base">
                                            <p:cTn id="195" dur="1000" fill="hold"/>
                                            <p:tgtEl>
                                              <p:spTgt spid="16"/>
                                            </p:tgtEl>
                                            <p:attrNameLst>
                                              <p:attrName>ppt_x</p:attrName>
                                            </p:attrNameLst>
                                          </p:cBhvr>
                                          <p:tavLst>
                                            <p:tav tm="0">
                                              <p:val>
                                                <p:strVal val="#ppt_x"/>
                                              </p:val>
                                            </p:tav>
                                            <p:tav tm="100000">
                                              <p:val>
                                                <p:strVal val="#ppt_x"/>
                                              </p:val>
                                            </p:tav>
                                          </p:tavLst>
                                        </p:anim>
                                        <p:anim calcmode="lin" valueType="num">
                                          <p:cBhvr additive="base">
                                            <p:cTn id="196" dur="1000" fill="hold"/>
                                            <p:tgtEl>
                                              <p:spTgt spid="16"/>
                                            </p:tgtEl>
                                            <p:attrNameLst>
                                              <p:attrName>ppt_y</p:attrName>
                                            </p:attrNameLst>
                                          </p:cBhvr>
                                          <p:tavLst>
                                            <p:tav tm="0">
                                              <p:val>
                                                <p:strVal val="0-#ppt_h/2"/>
                                              </p:val>
                                            </p:tav>
                                            <p:tav tm="100000">
                                              <p:val>
                                                <p:strVal val="#ppt_y"/>
                                              </p:val>
                                            </p:tav>
                                          </p:tavLst>
                                        </p:anim>
                                      </p:childTnLst>
                                    </p:cTn>
                                  </p:par>
                                  <p:par>
                                    <p:cTn id="197" presetID="2" presetClass="entr" presetSubtype="1" decel="100000" fill="hold" grpId="0" nodeType="withEffect">
                                      <p:stCondLst>
                                        <p:cond delay="4800"/>
                                      </p:stCondLst>
                                      <p:childTnLst>
                                        <p:set>
                                          <p:cBhvr>
                                            <p:cTn id="198" dur="1" fill="hold">
                                              <p:stCondLst>
                                                <p:cond delay="0"/>
                                              </p:stCondLst>
                                            </p:cTn>
                                            <p:tgtEl>
                                              <p:spTgt spid="17"/>
                                            </p:tgtEl>
                                            <p:attrNameLst>
                                              <p:attrName>style.visibility</p:attrName>
                                            </p:attrNameLst>
                                          </p:cBhvr>
                                          <p:to>
                                            <p:strVal val="visible"/>
                                          </p:to>
                                        </p:set>
                                        <p:anim calcmode="lin" valueType="num">
                                          <p:cBhvr additive="base">
                                            <p:cTn id="199" dur="1000" fill="hold"/>
                                            <p:tgtEl>
                                              <p:spTgt spid="17"/>
                                            </p:tgtEl>
                                            <p:attrNameLst>
                                              <p:attrName>ppt_x</p:attrName>
                                            </p:attrNameLst>
                                          </p:cBhvr>
                                          <p:tavLst>
                                            <p:tav tm="0">
                                              <p:val>
                                                <p:strVal val="#ppt_x"/>
                                              </p:val>
                                            </p:tav>
                                            <p:tav tm="100000">
                                              <p:val>
                                                <p:strVal val="#ppt_x"/>
                                              </p:val>
                                            </p:tav>
                                          </p:tavLst>
                                        </p:anim>
                                        <p:anim calcmode="lin" valueType="num">
                                          <p:cBhvr additive="base">
                                            <p:cTn id="200" dur="1000" fill="hold"/>
                                            <p:tgtEl>
                                              <p:spTgt spid="17"/>
                                            </p:tgtEl>
                                            <p:attrNameLst>
                                              <p:attrName>ppt_y</p:attrName>
                                            </p:attrNameLst>
                                          </p:cBhvr>
                                          <p:tavLst>
                                            <p:tav tm="0">
                                              <p:val>
                                                <p:strVal val="0-#ppt_h/2"/>
                                              </p:val>
                                            </p:tav>
                                            <p:tav tm="100000">
                                              <p:val>
                                                <p:strVal val="#ppt_y"/>
                                              </p:val>
                                            </p:tav>
                                          </p:tavLst>
                                        </p:anim>
                                      </p:childTnLst>
                                    </p:cTn>
                                  </p:par>
                                  <p:par>
                                    <p:cTn id="201" presetID="2" presetClass="entr" presetSubtype="1" fill="hold" nodeType="withEffect">
                                      <p:stCondLst>
                                        <p:cond delay="4800"/>
                                      </p:stCondLst>
                                      <p:childTnLst>
                                        <p:set>
                                          <p:cBhvr>
                                            <p:cTn id="202" dur="1" fill="hold">
                                              <p:stCondLst>
                                                <p:cond delay="0"/>
                                              </p:stCondLst>
                                            </p:cTn>
                                            <p:tgtEl>
                                              <p:spTgt spid="2"/>
                                            </p:tgtEl>
                                            <p:attrNameLst>
                                              <p:attrName>style.visibility</p:attrName>
                                            </p:attrNameLst>
                                          </p:cBhvr>
                                          <p:to>
                                            <p:strVal val="visible"/>
                                          </p:to>
                                        </p:set>
                                        <p:anim calcmode="lin" valueType="num">
                                          <p:cBhvr additive="base">
                                            <p:cTn id="203" dur="1500" fill="hold"/>
                                            <p:tgtEl>
                                              <p:spTgt spid="2"/>
                                            </p:tgtEl>
                                            <p:attrNameLst>
                                              <p:attrName>ppt_x</p:attrName>
                                            </p:attrNameLst>
                                          </p:cBhvr>
                                          <p:tavLst>
                                            <p:tav tm="0">
                                              <p:val>
                                                <p:strVal val="#ppt_x"/>
                                              </p:val>
                                            </p:tav>
                                            <p:tav tm="100000">
                                              <p:val>
                                                <p:strVal val="#ppt_x"/>
                                              </p:val>
                                            </p:tav>
                                          </p:tavLst>
                                        </p:anim>
                                        <p:anim calcmode="lin" valueType="num">
                                          <p:cBhvr additive="base">
                                            <p:cTn id="204" dur="1500" fill="hold"/>
                                            <p:tgtEl>
                                              <p:spTgt spid="2"/>
                                            </p:tgtEl>
                                            <p:attrNameLst>
                                              <p:attrName>ppt_y</p:attrName>
                                            </p:attrNameLst>
                                          </p:cBhvr>
                                          <p:tavLst>
                                            <p:tav tm="0">
                                              <p:val>
                                                <p:strVal val="0-#ppt_h/2"/>
                                              </p:val>
                                            </p:tav>
                                            <p:tav tm="100000">
                                              <p:val>
                                                <p:strVal val="#ppt_y"/>
                                              </p:val>
                                            </p:tav>
                                          </p:tavLst>
                                        </p:anim>
                                      </p:childTnLst>
                                    </p:cTn>
                                  </p:par>
                                  <p:par>
                                    <p:cTn id="205" presetID="2" presetClass="entr" presetSubtype="1" fill="hold" nodeType="withEffect">
                                      <p:stCondLst>
                                        <p:cond delay="4900"/>
                                      </p:stCondLst>
                                      <p:childTnLst>
                                        <p:set>
                                          <p:cBhvr>
                                            <p:cTn id="206" dur="1" fill="hold">
                                              <p:stCondLst>
                                                <p:cond delay="0"/>
                                              </p:stCondLst>
                                            </p:cTn>
                                            <p:tgtEl>
                                              <p:spTgt spid="55"/>
                                            </p:tgtEl>
                                            <p:attrNameLst>
                                              <p:attrName>style.visibility</p:attrName>
                                            </p:attrNameLst>
                                          </p:cBhvr>
                                          <p:to>
                                            <p:strVal val="visible"/>
                                          </p:to>
                                        </p:set>
                                        <p:anim calcmode="lin" valueType="num">
                                          <p:cBhvr additive="base">
                                            <p:cTn id="207" dur="1500" fill="hold"/>
                                            <p:tgtEl>
                                              <p:spTgt spid="55"/>
                                            </p:tgtEl>
                                            <p:attrNameLst>
                                              <p:attrName>ppt_x</p:attrName>
                                            </p:attrNameLst>
                                          </p:cBhvr>
                                          <p:tavLst>
                                            <p:tav tm="0">
                                              <p:val>
                                                <p:strVal val="#ppt_x"/>
                                              </p:val>
                                            </p:tav>
                                            <p:tav tm="100000">
                                              <p:val>
                                                <p:strVal val="#ppt_x"/>
                                              </p:val>
                                            </p:tav>
                                          </p:tavLst>
                                        </p:anim>
                                        <p:anim calcmode="lin" valueType="num">
                                          <p:cBhvr additive="base">
                                            <p:cTn id="208" dur="1500" fill="hold"/>
                                            <p:tgtEl>
                                              <p:spTgt spid="55"/>
                                            </p:tgtEl>
                                            <p:attrNameLst>
                                              <p:attrName>ppt_y</p:attrName>
                                            </p:attrNameLst>
                                          </p:cBhvr>
                                          <p:tavLst>
                                            <p:tav tm="0">
                                              <p:val>
                                                <p:strVal val="0-#ppt_h/2"/>
                                              </p:val>
                                            </p:tav>
                                            <p:tav tm="100000">
                                              <p:val>
                                                <p:strVal val="#ppt_y"/>
                                              </p:val>
                                            </p:tav>
                                          </p:tavLst>
                                        </p:anim>
                                      </p:childTnLst>
                                    </p:cTn>
                                  </p:par>
                                  <p:par>
                                    <p:cTn id="209" presetID="2" presetClass="entr" presetSubtype="1" fill="hold" nodeType="withEffect">
                                      <p:stCondLst>
                                        <p:cond delay="5000"/>
                                      </p:stCondLst>
                                      <p:childTnLst>
                                        <p:set>
                                          <p:cBhvr>
                                            <p:cTn id="210" dur="1" fill="hold">
                                              <p:stCondLst>
                                                <p:cond delay="0"/>
                                              </p:stCondLst>
                                            </p:cTn>
                                            <p:tgtEl>
                                              <p:spTgt spid="56"/>
                                            </p:tgtEl>
                                            <p:attrNameLst>
                                              <p:attrName>style.visibility</p:attrName>
                                            </p:attrNameLst>
                                          </p:cBhvr>
                                          <p:to>
                                            <p:strVal val="visible"/>
                                          </p:to>
                                        </p:set>
                                        <p:anim calcmode="lin" valueType="num">
                                          <p:cBhvr additive="base">
                                            <p:cTn id="211" dur="1500" fill="hold"/>
                                            <p:tgtEl>
                                              <p:spTgt spid="56"/>
                                            </p:tgtEl>
                                            <p:attrNameLst>
                                              <p:attrName>ppt_x</p:attrName>
                                            </p:attrNameLst>
                                          </p:cBhvr>
                                          <p:tavLst>
                                            <p:tav tm="0">
                                              <p:val>
                                                <p:strVal val="#ppt_x"/>
                                              </p:val>
                                            </p:tav>
                                            <p:tav tm="100000">
                                              <p:val>
                                                <p:strVal val="#ppt_x"/>
                                              </p:val>
                                            </p:tav>
                                          </p:tavLst>
                                        </p:anim>
                                        <p:anim calcmode="lin" valueType="num">
                                          <p:cBhvr additive="base">
                                            <p:cTn id="212" dur="1500" fill="hold"/>
                                            <p:tgtEl>
                                              <p:spTgt spid="56"/>
                                            </p:tgtEl>
                                            <p:attrNameLst>
                                              <p:attrName>ppt_y</p:attrName>
                                            </p:attrNameLst>
                                          </p:cBhvr>
                                          <p:tavLst>
                                            <p:tav tm="0">
                                              <p:val>
                                                <p:strVal val="0-#ppt_h/2"/>
                                              </p:val>
                                            </p:tav>
                                            <p:tav tm="100000">
                                              <p:val>
                                                <p:strVal val="#ppt_y"/>
                                              </p:val>
                                            </p:tav>
                                          </p:tavLst>
                                        </p:anim>
                                      </p:childTnLst>
                                    </p:cTn>
                                  </p:par>
                                  <p:par>
                                    <p:cTn id="213" presetID="2" presetClass="entr" presetSubtype="1" fill="hold" nodeType="withEffect">
                                      <p:stCondLst>
                                        <p:cond delay="5100"/>
                                      </p:stCondLst>
                                      <p:childTnLst>
                                        <p:set>
                                          <p:cBhvr>
                                            <p:cTn id="214" dur="1" fill="hold">
                                              <p:stCondLst>
                                                <p:cond delay="0"/>
                                              </p:stCondLst>
                                            </p:cTn>
                                            <p:tgtEl>
                                              <p:spTgt spid="58"/>
                                            </p:tgtEl>
                                            <p:attrNameLst>
                                              <p:attrName>style.visibility</p:attrName>
                                            </p:attrNameLst>
                                          </p:cBhvr>
                                          <p:to>
                                            <p:strVal val="visible"/>
                                          </p:to>
                                        </p:set>
                                        <p:anim calcmode="lin" valueType="num">
                                          <p:cBhvr additive="base">
                                            <p:cTn id="215" dur="1500" fill="hold"/>
                                            <p:tgtEl>
                                              <p:spTgt spid="58"/>
                                            </p:tgtEl>
                                            <p:attrNameLst>
                                              <p:attrName>ppt_x</p:attrName>
                                            </p:attrNameLst>
                                          </p:cBhvr>
                                          <p:tavLst>
                                            <p:tav tm="0">
                                              <p:val>
                                                <p:strVal val="#ppt_x"/>
                                              </p:val>
                                            </p:tav>
                                            <p:tav tm="100000">
                                              <p:val>
                                                <p:strVal val="#ppt_x"/>
                                              </p:val>
                                            </p:tav>
                                          </p:tavLst>
                                        </p:anim>
                                        <p:anim calcmode="lin" valueType="num">
                                          <p:cBhvr additive="base">
                                            <p:cTn id="216" dur="1500" fill="hold"/>
                                            <p:tgtEl>
                                              <p:spTgt spid="5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
          <p:cNvSpPr>
            <a:spLocks/>
          </p:cNvSpPr>
          <p:nvPr/>
        </p:nvSpPr>
        <p:spPr bwMode="auto">
          <a:xfrm>
            <a:off x="8852760" y="7418266"/>
            <a:ext cx="1409282" cy="1081544"/>
          </a:xfrm>
          <a:custGeom>
            <a:avLst/>
            <a:gdLst>
              <a:gd name="T0" fmla="*/ 200 w 200"/>
              <a:gd name="T1" fmla="*/ 111 h 153"/>
              <a:gd name="T2" fmla="*/ 192 w 200"/>
              <a:gd name="T3" fmla="*/ 115 h 153"/>
              <a:gd name="T4" fmla="*/ 151 w 200"/>
              <a:gd name="T5" fmla="*/ 120 h 153"/>
              <a:gd name="T6" fmla="*/ 140 w 200"/>
              <a:gd name="T7" fmla="*/ 119 h 153"/>
              <a:gd name="T8" fmla="*/ 115 w 200"/>
              <a:gd name="T9" fmla="*/ 140 h 153"/>
              <a:gd name="T10" fmla="*/ 117 w 200"/>
              <a:gd name="T11" fmla="*/ 150 h 153"/>
              <a:gd name="T12" fmla="*/ 113 w 200"/>
              <a:gd name="T13" fmla="*/ 153 h 153"/>
              <a:gd name="T14" fmla="*/ 110 w 200"/>
              <a:gd name="T15" fmla="*/ 141 h 153"/>
              <a:gd name="T16" fmla="*/ 86 w 200"/>
              <a:gd name="T17" fmla="*/ 134 h 153"/>
              <a:gd name="T18" fmla="*/ 87 w 200"/>
              <a:gd name="T19" fmla="*/ 121 h 153"/>
              <a:gd name="T20" fmla="*/ 83 w 200"/>
              <a:gd name="T21" fmla="*/ 109 h 153"/>
              <a:gd name="T22" fmla="*/ 76 w 200"/>
              <a:gd name="T23" fmla="*/ 120 h 153"/>
              <a:gd name="T24" fmla="*/ 42 w 200"/>
              <a:gd name="T25" fmla="*/ 134 h 153"/>
              <a:gd name="T26" fmla="*/ 0 w 200"/>
              <a:gd name="T27" fmla="*/ 115 h 153"/>
              <a:gd name="T28" fmla="*/ 7 w 200"/>
              <a:gd name="T29" fmla="*/ 0 h 153"/>
              <a:gd name="T30" fmla="*/ 31 w 200"/>
              <a:gd name="T31" fmla="*/ 16 h 153"/>
              <a:gd name="T32" fmla="*/ 52 w 200"/>
              <a:gd name="T33" fmla="*/ 22 h 153"/>
              <a:gd name="T34" fmla="*/ 60 w 200"/>
              <a:gd name="T35" fmla="*/ 42 h 153"/>
              <a:gd name="T36" fmla="*/ 87 w 200"/>
              <a:gd name="T37" fmla="*/ 64 h 153"/>
              <a:gd name="T38" fmla="*/ 99 w 200"/>
              <a:gd name="T39" fmla="*/ 64 h 153"/>
              <a:gd name="T40" fmla="*/ 160 w 200"/>
              <a:gd name="T41" fmla="*/ 71 h 153"/>
              <a:gd name="T42" fmla="*/ 165 w 200"/>
              <a:gd name="T43" fmla="*/ 87 h 153"/>
              <a:gd name="T44" fmla="*/ 200 w 200"/>
              <a:gd name="T45" fmla="*/ 111 h 153"/>
              <a:gd name="T46" fmla="*/ 200 w 200"/>
              <a:gd name="T47" fmla="*/ 1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0" h="153">
                <a:moveTo>
                  <a:pt x="200" y="111"/>
                </a:moveTo>
                <a:cubicBezTo>
                  <a:pt x="198" y="114"/>
                  <a:pt x="194" y="116"/>
                  <a:pt x="192" y="115"/>
                </a:cubicBezTo>
                <a:cubicBezTo>
                  <a:pt x="176" y="111"/>
                  <a:pt x="165" y="124"/>
                  <a:pt x="151" y="120"/>
                </a:cubicBezTo>
                <a:cubicBezTo>
                  <a:pt x="147" y="119"/>
                  <a:pt x="142" y="118"/>
                  <a:pt x="140" y="119"/>
                </a:cubicBezTo>
                <a:cubicBezTo>
                  <a:pt x="133" y="129"/>
                  <a:pt x="128" y="138"/>
                  <a:pt x="115" y="140"/>
                </a:cubicBezTo>
                <a:cubicBezTo>
                  <a:pt x="113" y="141"/>
                  <a:pt x="119" y="146"/>
                  <a:pt x="117" y="150"/>
                </a:cubicBezTo>
                <a:cubicBezTo>
                  <a:pt x="116" y="151"/>
                  <a:pt x="114" y="152"/>
                  <a:pt x="113" y="153"/>
                </a:cubicBezTo>
                <a:cubicBezTo>
                  <a:pt x="113" y="149"/>
                  <a:pt x="109" y="145"/>
                  <a:pt x="110" y="141"/>
                </a:cubicBezTo>
                <a:cubicBezTo>
                  <a:pt x="101" y="144"/>
                  <a:pt x="94" y="137"/>
                  <a:pt x="86" y="134"/>
                </a:cubicBezTo>
                <a:cubicBezTo>
                  <a:pt x="80" y="130"/>
                  <a:pt x="83" y="127"/>
                  <a:pt x="87" y="121"/>
                </a:cubicBezTo>
                <a:cubicBezTo>
                  <a:pt x="91" y="117"/>
                  <a:pt x="86" y="110"/>
                  <a:pt x="83" y="109"/>
                </a:cubicBezTo>
                <a:cubicBezTo>
                  <a:pt x="77" y="107"/>
                  <a:pt x="80" y="119"/>
                  <a:pt x="76" y="120"/>
                </a:cubicBezTo>
                <a:cubicBezTo>
                  <a:pt x="63" y="124"/>
                  <a:pt x="53" y="141"/>
                  <a:pt x="42" y="134"/>
                </a:cubicBezTo>
                <a:cubicBezTo>
                  <a:pt x="29" y="126"/>
                  <a:pt x="13" y="122"/>
                  <a:pt x="0" y="115"/>
                </a:cubicBezTo>
                <a:cubicBezTo>
                  <a:pt x="7" y="0"/>
                  <a:pt x="7" y="0"/>
                  <a:pt x="7" y="0"/>
                </a:cubicBezTo>
                <a:cubicBezTo>
                  <a:pt x="18" y="1"/>
                  <a:pt x="28" y="3"/>
                  <a:pt x="31" y="16"/>
                </a:cubicBezTo>
                <a:cubicBezTo>
                  <a:pt x="33" y="25"/>
                  <a:pt x="44" y="23"/>
                  <a:pt x="52" y="22"/>
                </a:cubicBezTo>
                <a:cubicBezTo>
                  <a:pt x="52" y="30"/>
                  <a:pt x="55" y="37"/>
                  <a:pt x="60" y="42"/>
                </a:cubicBezTo>
                <a:cubicBezTo>
                  <a:pt x="68" y="50"/>
                  <a:pt x="78" y="56"/>
                  <a:pt x="87" y="64"/>
                </a:cubicBezTo>
                <a:cubicBezTo>
                  <a:pt x="89" y="66"/>
                  <a:pt x="96" y="64"/>
                  <a:pt x="99" y="64"/>
                </a:cubicBezTo>
                <a:cubicBezTo>
                  <a:pt x="119" y="67"/>
                  <a:pt x="140" y="69"/>
                  <a:pt x="160" y="71"/>
                </a:cubicBezTo>
                <a:cubicBezTo>
                  <a:pt x="164" y="72"/>
                  <a:pt x="161" y="83"/>
                  <a:pt x="165" y="87"/>
                </a:cubicBezTo>
                <a:cubicBezTo>
                  <a:pt x="176" y="97"/>
                  <a:pt x="188" y="102"/>
                  <a:pt x="200" y="111"/>
                </a:cubicBezTo>
                <a:cubicBezTo>
                  <a:pt x="200" y="111"/>
                  <a:pt x="200" y="111"/>
                  <a:pt x="200" y="111"/>
                </a:cubicBezTo>
                <a:close/>
              </a:path>
            </a:pathLst>
          </a:custGeom>
          <a:solidFill>
            <a:schemeClr val="accent1"/>
          </a:solidFill>
          <a:ln w="15875" cap="flat">
            <a:solidFill>
              <a:schemeClr val="bg1"/>
            </a:solidFill>
            <a:prstDash val="solid"/>
            <a:miter lim="800000"/>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2" name="Freeform 11"/>
          <p:cNvSpPr>
            <a:spLocks/>
          </p:cNvSpPr>
          <p:nvPr/>
        </p:nvSpPr>
        <p:spPr bwMode="auto">
          <a:xfrm>
            <a:off x="8879566" y="6393334"/>
            <a:ext cx="2231610" cy="1769796"/>
          </a:xfrm>
          <a:custGeom>
            <a:avLst/>
            <a:gdLst>
              <a:gd name="T0" fmla="*/ 193 w 316"/>
              <a:gd name="T1" fmla="*/ 251 h 251"/>
              <a:gd name="T2" fmla="*/ 158 w 316"/>
              <a:gd name="T3" fmla="*/ 227 h 251"/>
              <a:gd name="T4" fmla="*/ 153 w 316"/>
              <a:gd name="T5" fmla="*/ 211 h 251"/>
              <a:gd name="T6" fmla="*/ 92 w 316"/>
              <a:gd name="T7" fmla="*/ 204 h 251"/>
              <a:gd name="T8" fmla="*/ 80 w 316"/>
              <a:gd name="T9" fmla="*/ 204 h 251"/>
              <a:gd name="T10" fmla="*/ 53 w 316"/>
              <a:gd name="T11" fmla="*/ 182 h 251"/>
              <a:gd name="T12" fmla="*/ 45 w 316"/>
              <a:gd name="T13" fmla="*/ 162 h 251"/>
              <a:gd name="T14" fmla="*/ 24 w 316"/>
              <a:gd name="T15" fmla="*/ 156 h 251"/>
              <a:gd name="T16" fmla="*/ 0 w 316"/>
              <a:gd name="T17" fmla="*/ 140 h 251"/>
              <a:gd name="T18" fmla="*/ 8 w 316"/>
              <a:gd name="T19" fmla="*/ 0 h 251"/>
              <a:gd name="T20" fmla="*/ 198 w 316"/>
              <a:gd name="T21" fmla="*/ 15 h 251"/>
              <a:gd name="T22" fmla="*/ 216 w 316"/>
              <a:gd name="T23" fmla="*/ 8 h 251"/>
              <a:gd name="T24" fmla="*/ 258 w 316"/>
              <a:gd name="T25" fmla="*/ 31 h 251"/>
              <a:gd name="T26" fmla="*/ 285 w 316"/>
              <a:gd name="T27" fmla="*/ 13 h 251"/>
              <a:gd name="T28" fmla="*/ 314 w 316"/>
              <a:gd name="T29" fmla="*/ 12 h 251"/>
              <a:gd name="T30" fmla="*/ 316 w 316"/>
              <a:gd name="T31" fmla="*/ 24 h 251"/>
              <a:gd name="T32" fmla="*/ 311 w 316"/>
              <a:gd name="T33" fmla="*/ 32 h 251"/>
              <a:gd name="T34" fmla="*/ 301 w 316"/>
              <a:gd name="T35" fmla="*/ 61 h 251"/>
              <a:gd name="T36" fmla="*/ 296 w 316"/>
              <a:gd name="T37" fmla="*/ 74 h 251"/>
              <a:gd name="T38" fmla="*/ 263 w 316"/>
              <a:gd name="T39" fmla="*/ 125 h 251"/>
              <a:gd name="T40" fmla="*/ 257 w 316"/>
              <a:gd name="T41" fmla="*/ 135 h 251"/>
              <a:gd name="T42" fmla="*/ 242 w 316"/>
              <a:gd name="T43" fmla="*/ 149 h 251"/>
              <a:gd name="T44" fmla="*/ 236 w 316"/>
              <a:gd name="T45" fmla="*/ 149 h 251"/>
              <a:gd name="T46" fmla="*/ 238 w 316"/>
              <a:gd name="T47" fmla="*/ 158 h 251"/>
              <a:gd name="T48" fmla="*/ 230 w 316"/>
              <a:gd name="T49" fmla="*/ 163 h 251"/>
              <a:gd name="T50" fmla="*/ 228 w 316"/>
              <a:gd name="T51" fmla="*/ 173 h 251"/>
              <a:gd name="T52" fmla="*/ 222 w 316"/>
              <a:gd name="T53" fmla="*/ 178 h 251"/>
              <a:gd name="T54" fmla="*/ 217 w 316"/>
              <a:gd name="T55" fmla="*/ 193 h 251"/>
              <a:gd name="T56" fmla="*/ 195 w 316"/>
              <a:gd name="T57" fmla="*/ 245 h 251"/>
              <a:gd name="T58" fmla="*/ 193 w 316"/>
              <a:gd name="T59"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6" h="251">
                <a:moveTo>
                  <a:pt x="193" y="251"/>
                </a:moveTo>
                <a:cubicBezTo>
                  <a:pt x="181" y="242"/>
                  <a:pt x="169" y="237"/>
                  <a:pt x="158" y="227"/>
                </a:cubicBezTo>
                <a:cubicBezTo>
                  <a:pt x="154" y="223"/>
                  <a:pt x="157" y="212"/>
                  <a:pt x="153" y="211"/>
                </a:cubicBezTo>
                <a:cubicBezTo>
                  <a:pt x="133" y="209"/>
                  <a:pt x="112" y="207"/>
                  <a:pt x="92" y="204"/>
                </a:cubicBezTo>
                <a:cubicBezTo>
                  <a:pt x="89" y="204"/>
                  <a:pt x="82" y="206"/>
                  <a:pt x="80" y="204"/>
                </a:cubicBezTo>
                <a:cubicBezTo>
                  <a:pt x="71" y="196"/>
                  <a:pt x="61" y="190"/>
                  <a:pt x="53" y="182"/>
                </a:cubicBezTo>
                <a:cubicBezTo>
                  <a:pt x="48" y="177"/>
                  <a:pt x="45" y="170"/>
                  <a:pt x="45" y="162"/>
                </a:cubicBezTo>
                <a:cubicBezTo>
                  <a:pt x="37" y="163"/>
                  <a:pt x="26" y="165"/>
                  <a:pt x="24" y="156"/>
                </a:cubicBezTo>
                <a:cubicBezTo>
                  <a:pt x="21" y="143"/>
                  <a:pt x="11" y="141"/>
                  <a:pt x="0" y="140"/>
                </a:cubicBezTo>
                <a:cubicBezTo>
                  <a:pt x="8" y="0"/>
                  <a:pt x="8" y="0"/>
                  <a:pt x="8" y="0"/>
                </a:cubicBezTo>
                <a:cubicBezTo>
                  <a:pt x="198" y="15"/>
                  <a:pt x="198" y="15"/>
                  <a:pt x="198" y="15"/>
                </a:cubicBezTo>
                <a:cubicBezTo>
                  <a:pt x="202" y="10"/>
                  <a:pt x="210" y="8"/>
                  <a:pt x="216" y="8"/>
                </a:cubicBezTo>
                <a:cubicBezTo>
                  <a:pt x="249" y="6"/>
                  <a:pt x="249" y="33"/>
                  <a:pt x="258" y="31"/>
                </a:cubicBezTo>
                <a:cubicBezTo>
                  <a:pt x="265" y="33"/>
                  <a:pt x="276" y="15"/>
                  <a:pt x="285" y="13"/>
                </a:cubicBezTo>
                <a:cubicBezTo>
                  <a:pt x="295" y="10"/>
                  <a:pt x="305" y="21"/>
                  <a:pt x="314" y="12"/>
                </a:cubicBezTo>
                <a:cubicBezTo>
                  <a:pt x="315" y="16"/>
                  <a:pt x="315" y="20"/>
                  <a:pt x="316" y="24"/>
                </a:cubicBezTo>
                <a:cubicBezTo>
                  <a:pt x="313" y="25"/>
                  <a:pt x="312" y="30"/>
                  <a:pt x="311" y="32"/>
                </a:cubicBezTo>
                <a:cubicBezTo>
                  <a:pt x="305" y="40"/>
                  <a:pt x="306" y="53"/>
                  <a:pt x="301" y="61"/>
                </a:cubicBezTo>
                <a:cubicBezTo>
                  <a:pt x="299" y="65"/>
                  <a:pt x="297" y="71"/>
                  <a:pt x="296" y="74"/>
                </a:cubicBezTo>
                <a:cubicBezTo>
                  <a:pt x="289" y="92"/>
                  <a:pt x="280" y="112"/>
                  <a:pt x="263" y="125"/>
                </a:cubicBezTo>
                <a:cubicBezTo>
                  <a:pt x="260" y="127"/>
                  <a:pt x="260" y="133"/>
                  <a:pt x="257" y="135"/>
                </a:cubicBezTo>
                <a:cubicBezTo>
                  <a:pt x="253" y="139"/>
                  <a:pt x="247" y="144"/>
                  <a:pt x="242" y="149"/>
                </a:cubicBezTo>
                <a:cubicBezTo>
                  <a:pt x="241" y="150"/>
                  <a:pt x="237" y="148"/>
                  <a:pt x="236" y="149"/>
                </a:cubicBezTo>
                <a:cubicBezTo>
                  <a:pt x="234" y="152"/>
                  <a:pt x="240" y="155"/>
                  <a:pt x="238" y="158"/>
                </a:cubicBezTo>
                <a:cubicBezTo>
                  <a:pt x="236" y="161"/>
                  <a:pt x="231" y="161"/>
                  <a:pt x="230" y="163"/>
                </a:cubicBezTo>
                <a:cubicBezTo>
                  <a:pt x="228" y="165"/>
                  <a:pt x="230" y="171"/>
                  <a:pt x="228" y="173"/>
                </a:cubicBezTo>
                <a:cubicBezTo>
                  <a:pt x="228" y="175"/>
                  <a:pt x="223" y="176"/>
                  <a:pt x="222" y="178"/>
                </a:cubicBezTo>
                <a:cubicBezTo>
                  <a:pt x="220" y="183"/>
                  <a:pt x="219" y="189"/>
                  <a:pt x="217" y="193"/>
                </a:cubicBezTo>
                <a:cubicBezTo>
                  <a:pt x="206" y="210"/>
                  <a:pt x="193" y="225"/>
                  <a:pt x="195" y="245"/>
                </a:cubicBezTo>
                <a:cubicBezTo>
                  <a:pt x="195" y="247"/>
                  <a:pt x="194" y="249"/>
                  <a:pt x="193" y="251"/>
                </a:cubicBezTo>
              </a:path>
            </a:pathLst>
          </a:custGeom>
          <a:solidFill>
            <a:schemeClr val="accent1"/>
          </a:solidFill>
          <a:ln w="15875" cap="flat">
            <a:solidFill>
              <a:schemeClr val="bg1"/>
            </a:solidFill>
            <a:prstDash val="solid"/>
            <a:miter lim="800000"/>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14"/>
          <p:cNvSpPr>
            <a:spLocks/>
          </p:cNvSpPr>
          <p:nvPr/>
        </p:nvSpPr>
        <p:spPr bwMode="auto">
          <a:xfrm>
            <a:off x="6939954" y="5818296"/>
            <a:ext cx="2052842" cy="2413356"/>
          </a:xfrm>
          <a:custGeom>
            <a:avLst/>
            <a:gdLst>
              <a:gd name="T0" fmla="*/ 4 w 291"/>
              <a:gd name="T1" fmla="*/ 158 h 342"/>
              <a:gd name="T2" fmla="*/ 0 w 291"/>
              <a:gd name="T3" fmla="*/ 0 h 342"/>
              <a:gd name="T4" fmla="*/ 0 w 291"/>
              <a:gd name="T5" fmla="*/ 0 h 342"/>
              <a:gd name="T6" fmla="*/ 222 w 291"/>
              <a:gd name="T7" fmla="*/ 3 h 342"/>
              <a:gd name="T8" fmla="*/ 291 w 291"/>
              <a:gd name="T9" fmla="*/ 4 h 342"/>
              <a:gd name="T10" fmla="*/ 286 w 291"/>
              <a:gd name="T11" fmla="*/ 87 h 342"/>
              <a:gd name="T12" fmla="*/ 278 w 291"/>
              <a:gd name="T13" fmla="*/ 227 h 342"/>
              <a:gd name="T14" fmla="*/ 271 w 291"/>
              <a:gd name="T15" fmla="*/ 342 h 342"/>
              <a:gd name="T16" fmla="*/ 259 w 291"/>
              <a:gd name="T17" fmla="*/ 332 h 342"/>
              <a:gd name="T18" fmla="*/ 247 w 291"/>
              <a:gd name="T19" fmla="*/ 319 h 342"/>
              <a:gd name="T20" fmla="*/ 247 w 291"/>
              <a:gd name="T21" fmla="*/ 290 h 342"/>
              <a:gd name="T22" fmla="*/ 241 w 291"/>
              <a:gd name="T23" fmla="*/ 283 h 342"/>
              <a:gd name="T24" fmla="*/ 236 w 291"/>
              <a:gd name="T25" fmla="*/ 260 h 342"/>
              <a:gd name="T26" fmla="*/ 207 w 291"/>
              <a:gd name="T27" fmla="*/ 265 h 342"/>
              <a:gd name="T28" fmla="*/ 211 w 291"/>
              <a:gd name="T29" fmla="*/ 225 h 342"/>
              <a:gd name="T30" fmla="*/ 197 w 291"/>
              <a:gd name="T31" fmla="*/ 251 h 342"/>
              <a:gd name="T32" fmla="*/ 180 w 291"/>
              <a:gd name="T33" fmla="*/ 249 h 342"/>
              <a:gd name="T34" fmla="*/ 190 w 291"/>
              <a:gd name="T35" fmla="*/ 244 h 342"/>
              <a:gd name="T36" fmla="*/ 200 w 291"/>
              <a:gd name="T37" fmla="*/ 217 h 342"/>
              <a:gd name="T38" fmla="*/ 202 w 291"/>
              <a:gd name="T39" fmla="*/ 176 h 342"/>
              <a:gd name="T40" fmla="*/ 190 w 291"/>
              <a:gd name="T41" fmla="*/ 204 h 342"/>
              <a:gd name="T42" fmla="*/ 158 w 291"/>
              <a:gd name="T43" fmla="*/ 236 h 342"/>
              <a:gd name="T44" fmla="*/ 162 w 291"/>
              <a:gd name="T45" fmla="*/ 245 h 342"/>
              <a:gd name="T46" fmla="*/ 152 w 291"/>
              <a:gd name="T47" fmla="*/ 247 h 342"/>
              <a:gd name="T48" fmla="*/ 148 w 291"/>
              <a:gd name="T49" fmla="*/ 223 h 342"/>
              <a:gd name="T50" fmla="*/ 122 w 291"/>
              <a:gd name="T51" fmla="*/ 191 h 342"/>
              <a:gd name="T52" fmla="*/ 123 w 291"/>
              <a:gd name="T53" fmla="*/ 183 h 342"/>
              <a:gd name="T54" fmla="*/ 102 w 291"/>
              <a:gd name="T55" fmla="*/ 167 h 342"/>
              <a:gd name="T56" fmla="*/ 79 w 291"/>
              <a:gd name="T57" fmla="*/ 163 h 342"/>
              <a:gd name="T58" fmla="*/ 61 w 291"/>
              <a:gd name="T59" fmla="*/ 154 h 342"/>
              <a:gd name="T60" fmla="*/ 6 w 291"/>
              <a:gd name="T61" fmla="*/ 158 h 342"/>
              <a:gd name="T62" fmla="*/ 4 w 291"/>
              <a:gd name="T63" fmla="*/ 158 h 342"/>
              <a:gd name="T64" fmla="*/ 4 w 291"/>
              <a:gd name="T65" fmla="*/ 15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42">
                <a:moveTo>
                  <a:pt x="4" y="158"/>
                </a:moveTo>
                <a:cubicBezTo>
                  <a:pt x="0" y="0"/>
                  <a:pt x="0" y="0"/>
                  <a:pt x="0" y="0"/>
                </a:cubicBezTo>
                <a:cubicBezTo>
                  <a:pt x="0" y="0"/>
                  <a:pt x="0" y="0"/>
                  <a:pt x="0" y="0"/>
                </a:cubicBezTo>
                <a:cubicBezTo>
                  <a:pt x="222" y="3"/>
                  <a:pt x="222" y="3"/>
                  <a:pt x="222" y="3"/>
                </a:cubicBezTo>
                <a:cubicBezTo>
                  <a:pt x="291" y="4"/>
                  <a:pt x="291" y="4"/>
                  <a:pt x="291" y="4"/>
                </a:cubicBezTo>
                <a:cubicBezTo>
                  <a:pt x="286" y="87"/>
                  <a:pt x="286" y="87"/>
                  <a:pt x="286" y="87"/>
                </a:cubicBezTo>
                <a:cubicBezTo>
                  <a:pt x="278" y="227"/>
                  <a:pt x="278" y="227"/>
                  <a:pt x="278" y="227"/>
                </a:cubicBezTo>
                <a:cubicBezTo>
                  <a:pt x="271" y="342"/>
                  <a:pt x="271" y="342"/>
                  <a:pt x="271" y="342"/>
                </a:cubicBezTo>
                <a:cubicBezTo>
                  <a:pt x="266" y="339"/>
                  <a:pt x="262" y="336"/>
                  <a:pt x="259" y="332"/>
                </a:cubicBezTo>
                <a:cubicBezTo>
                  <a:pt x="255" y="328"/>
                  <a:pt x="251" y="324"/>
                  <a:pt x="247" y="319"/>
                </a:cubicBezTo>
                <a:cubicBezTo>
                  <a:pt x="241" y="309"/>
                  <a:pt x="251" y="300"/>
                  <a:pt x="247" y="290"/>
                </a:cubicBezTo>
                <a:cubicBezTo>
                  <a:pt x="245" y="287"/>
                  <a:pt x="242" y="286"/>
                  <a:pt x="241" y="283"/>
                </a:cubicBezTo>
                <a:cubicBezTo>
                  <a:pt x="239" y="275"/>
                  <a:pt x="243" y="262"/>
                  <a:pt x="236" y="260"/>
                </a:cubicBezTo>
                <a:cubicBezTo>
                  <a:pt x="226" y="259"/>
                  <a:pt x="218" y="268"/>
                  <a:pt x="207" y="265"/>
                </a:cubicBezTo>
                <a:cubicBezTo>
                  <a:pt x="220" y="255"/>
                  <a:pt x="220" y="238"/>
                  <a:pt x="211" y="225"/>
                </a:cubicBezTo>
                <a:cubicBezTo>
                  <a:pt x="206" y="234"/>
                  <a:pt x="203" y="243"/>
                  <a:pt x="197" y="251"/>
                </a:cubicBezTo>
                <a:cubicBezTo>
                  <a:pt x="192" y="258"/>
                  <a:pt x="186" y="253"/>
                  <a:pt x="180" y="249"/>
                </a:cubicBezTo>
                <a:cubicBezTo>
                  <a:pt x="185" y="251"/>
                  <a:pt x="188" y="247"/>
                  <a:pt x="190" y="244"/>
                </a:cubicBezTo>
                <a:cubicBezTo>
                  <a:pt x="198" y="236"/>
                  <a:pt x="194" y="227"/>
                  <a:pt x="200" y="217"/>
                </a:cubicBezTo>
                <a:cubicBezTo>
                  <a:pt x="207" y="206"/>
                  <a:pt x="212" y="188"/>
                  <a:pt x="202" y="176"/>
                </a:cubicBezTo>
                <a:cubicBezTo>
                  <a:pt x="201" y="186"/>
                  <a:pt x="197" y="197"/>
                  <a:pt x="190" y="204"/>
                </a:cubicBezTo>
                <a:cubicBezTo>
                  <a:pt x="180" y="215"/>
                  <a:pt x="167" y="223"/>
                  <a:pt x="158" y="236"/>
                </a:cubicBezTo>
                <a:cubicBezTo>
                  <a:pt x="156" y="240"/>
                  <a:pt x="162" y="243"/>
                  <a:pt x="162" y="245"/>
                </a:cubicBezTo>
                <a:cubicBezTo>
                  <a:pt x="161" y="249"/>
                  <a:pt x="153" y="252"/>
                  <a:pt x="152" y="247"/>
                </a:cubicBezTo>
                <a:cubicBezTo>
                  <a:pt x="150" y="239"/>
                  <a:pt x="152" y="230"/>
                  <a:pt x="148" y="223"/>
                </a:cubicBezTo>
                <a:cubicBezTo>
                  <a:pt x="142" y="210"/>
                  <a:pt x="134" y="200"/>
                  <a:pt x="122" y="191"/>
                </a:cubicBezTo>
                <a:cubicBezTo>
                  <a:pt x="121" y="189"/>
                  <a:pt x="124" y="184"/>
                  <a:pt x="123" y="183"/>
                </a:cubicBezTo>
                <a:cubicBezTo>
                  <a:pt x="120" y="174"/>
                  <a:pt x="110" y="165"/>
                  <a:pt x="102" y="167"/>
                </a:cubicBezTo>
                <a:cubicBezTo>
                  <a:pt x="93" y="169"/>
                  <a:pt x="88" y="160"/>
                  <a:pt x="79" y="163"/>
                </a:cubicBezTo>
                <a:cubicBezTo>
                  <a:pt x="74" y="164"/>
                  <a:pt x="67" y="157"/>
                  <a:pt x="61" y="154"/>
                </a:cubicBezTo>
                <a:cubicBezTo>
                  <a:pt x="43" y="147"/>
                  <a:pt x="23" y="152"/>
                  <a:pt x="6" y="158"/>
                </a:cubicBezTo>
                <a:cubicBezTo>
                  <a:pt x="6" y="158"/>
                  <a:pt x="5" y="158"/>
                  <a:pt x="4" y="158"/>
                </a:cubicBezTo>
                <a:cubicBezTo>
                  <a:pt x="4" y="158"/>
                  <a:pt x="4" y="158"/>
                  <a:pt x="4" y="158"/>
                </a:cubicBezTo>
                <a:close/>
              </a:path>
            </a:pathLst>
          </a:custGeom>
          <a:solidFill>
            <a:schemeClr val="accent1"/>
          </a:solidFill>
          <a:ln w="15875" cap="flat">
            <a:solidFill>
              <a:schemeClr val="bg1"/>
            </a:solidFill>
            <a:prstDash val="solid"/>
            <a:miter lim="800000"/>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6" name="Freeform 5"/>
          <p:cNvSpPr>
            <a:spLocks/>
          </p:cNvSpPr>
          <p:nvPr/>
        </p:nvSpPr>
        <p:spPr bwMode="auto">
          <a:xfrm>
            <a:off x="9323505" y="8726252"/>
            <a:ext cx="613768" cy="691232"/>
          </a:xfrm>
          <a:custGeom>
            <a:avLst/>
            <a:gdLst>
              <a:gd name="T0" fmla="*/ 75 w 87"/>
              <a:gd name="T1" fmla="*/ 14 h 98"/>
              <a:gd name="T2" fmla="*/ 64 w 87"/>
              <a:gd name="T3" fmla="*/ 17 h 98"/>
              <a:gd name="T4" fmla="*/ 64 w 87"/>
              <a:gd name="T5" fmla="*/ 21 h 98"/>
              <a:gd name="T6" fmla="*/ 12 w 87"/>
              <a:gd name="T7" fmla="*/ 2 h 98"/>
              <a:gd name="T8" fmla="*/ 4 w 87"/>
              <a:gd name="T9" fmla="*/ 1 h 98"/>
              <a:gd name="T10" fmla="*/ 5 w 87"/>
              <a:gd name="T11" fmla="*/ 27 h 98"/>
              <a:gd name="T12" fmla="*/ 17 w 87"/>
              <a:gd name="T13" fmla="*/ 50 h 98"/>
              <a:gd name="T14" fmla="*/ 12 w 87"/>
              <a:gd name="T15" fmla="*/ 53 h 98"/>
              <a:gd name="T16" fmla="*/ 29 w 87"/>
              <a:gd name="T17" fmla="*/ 90 h 98"/>
              <a:gd name="T18" fmla="*/ 48 w 87"/>
              <a:gd name="T19" fmla="*/ 91 h 98"/>
              <a:gd name="T20" fmla="*/ 60 w 87"/>
              <a:gd name="T21" fmla="*/ 70 h 98"/>
              <a:gd name="T22" fmla="*/ 68 w 87"/>
              <a:gd name="T23" fmla="*/ 81 h 98"/>
              <a:gd name="T24" fmla="*/ 73 w 87"/>
              <a:gd name="T25" fmla="*/ 55 h 98"/>
              <a:gd name="T26" fmla="*/ 77 w 87"/>
              <a:gd name="T27" fmla="*/ 57 h 98"/>
              <a:gd name="T28" fmla="*/ 83 w 87"/>
              <a:gd name="T29" fmla="*/ 28 h 98"/>
              <a:gd name="T30" fmla="*/ 75 w 87"/>
              <a:gd name="T31" fmla="*/ 1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8">
                <a:moveTo>
                  <a:pt x="75" y="14"/>
                </a:moveTo>
                <a:cubicBezTo>
                  <a:pt x="70" y="14"/>
                  <a:pt x="68" y="16"/>
                  <a:pt x="64" y="17"/>
                </a:cubicBezTo>
                <a:cubicBezTo>
                  <a:pt x="63" y="17"/>
                  <a:pt x="64" y="21"/>
                  <a:pt x="64" y="21"/>
                </a:cubicBezTo>
                <a:cubicBezTo>
                  <a:pt x="44" y="23"/>
                  <a:pt x="28" y="14"/>
                  <a:pt x="12" y="2"/>
                </a:cubicBezTo>
                <a:cubicBezTo>
                  <a:pt x="10" y="0"/>
                  <a:pt x="4" y="0"/>
                  <a:pt x="4" y="1"/>
                </a:cubicBezTo>
                <a:cubicBezTo>
                  <a:pt x="1" y="10"/>
                  <a:pt x="0" y="21"/>
                  <a:pt x="5" y="27"/>
                </a:cubicBezTo>
                <a:cubicBezTo>
                  <a:pt x="10" y="35"/>
                  <a:pt x="12" y="43"/>
                  <a:pt x="17" y="50"/>
                </a:cubicBezTo>
                <a:cubicBezTo>
                  <a:pt x="14" y="50"/>
                  <a:pt x="13" y="51"/>
                  <a:pt x="12" y="53"/>
                </a:cubicBezTo>
                <a:cubicBezTo>
                  <a:pt x="11" y="68"/>
                  <a:pt x="22" y="78"/>
                  <a:pt x="29" y="90"/>
                </a:cubicBezTo>
                <a:cubicBezTo>
                  <a:pt x="33" y="98"/>
                  <a:pt x="41" y="90"/>
                  <a:pt x="48" y="91"/>
                </a:cubicBezTo>
                <a:cubicBezTo>
                  <a:pt x="48" y="81"/>
                  <a:pt x="53" y="77"/>
                  <a:pt x="60" y="70"/>
                </a:cubicBezTo>
                <a:cubicBezTo>
                  <a:pt x="62" y="69"/>
                  <a:pt x="58" y="79"/>
                  <a:pt x="68" y="81"/>
                </a:cubicBezTo>
                <a:cubicBezTo>
                  <a:pt x="68" y="70"/>
                  <a:pt x="67" y="64"/>
                  <a:pt x="73" y="55"/>
                </a:cubicBezTo>
                <a:cubicBezTo>
                  <a:pt x="74" y="54"/>
                  <a:pt x="76" y="55"/>
                  <a:pt x="77" y="57"/>
                </a:cubicBezTo>
                <a:cubicBezTo>
                  <a:pt x="81" y="46"/>
                  <a:pt x="76" y="38"/>
                  <a:pt x="83" y="28"/>
                </a:cubicBezTo>
                <a:cubicBezTo>
                  <a:pt x="87" y="21"/>
                  <a:pt x="80" y="13"/>
                  <a:pt x="75" y="14"/>
                </a:cubicBezTo>
                <a:close/>
              </a:path>
            </a:pathLst>
          </a:custGeom>
          <a:solidFill>
            <a:schemeClr val="accent1"/>
          </a:solidFill>
          <a:ln w="15875" cap="flat">
            <a:solidFill>
              <a:schemeClr val="bg1"/>
            </a:solidFill>
            <a:prstDash val="solid"/>
            <a:miter lim="800000"/>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13"/>
          <p:cNvSpPr>
            <a:spLocks/>
          </p:cNvSpPr>
          <p:nvPr/>
        </p:nvSpPr>
        <p:spPr bwMode="auto">
          <a:xfrm>
            <a:off x="8504166" y="2865665"/>
            <a:ext cx="2618938" cy="3798802"/>
          </a:xfrm>
          <a:custGeom>
            <a:avLst/>
            <a:gdLst>
              <a:gd name="T0" fmla="*/ 64 w 371"/>
              <a:gd name="T1" fmla="*/ 505 h 538"/>
              <a:gd name="T2" fmla="*/ 254 w 371"/>
              <a:gd name="T3" fmla="*/ 520 h 538"/>
              <a:gd name="T4" fmla="*/ 272 w 371"/>
              <a:gd name="T5" fmla="*/ 513 h 538"/>
              <a:gd name="T6" fmla="*/ 314 w 371"/>
              <a:gd name="T7" fmla="*/ 536 h 538"/>
              <a:gd name="T8" fmla="*/ 341 w 371"/>
              <a:gd name="T9" fmla="*/ 518 h 538"/>
              <a:gd name="T10" fmla="*/ 370 w 371"/>
              <a:gd name="T11" fmla="*/ 517 h 538"/>
              <a:gd name="T12" fmla="*/ 367 w 371"/>
              <a:gd name="T13" fmla="*/ 442 h 538"/>
              <a:gd name="T14" fmla="*/ 359 w 371"/>
              <a:gd name="T15" fmla="*/ 435 h 538"/>
              <a:gd name="T16" fmla="*/ 350 w 371"/>
              <a:gd name="T17" fmla="*/ 404 h 538"/>
              <a:gd name="T18" fmla="*/ 346 w 371"/>
              <a:gd name="T19" fmla="*/ 405 h 538"/>
              <a:gd name="T20" fmla="*/ 325 w 371"/>
              <a:gd name="T21" fmla="*/ 372 h 538"/>
              <a:gd name="T22" fmla="*/ 324 w 371"/>
              <a:gd name="T23" fmla="*/ 345 h 538"/>
              <a:gd name="T24" fmla="*/ 316 w 371"/>
              <a:gd name="T25" fmla="*/ 341 h 538"/>
              <a:gd name="T26" fmla="*/ 318 w 371"/>
              <a:gd name="T27" fmla="*/ 352 h 538"/>
              <a:gd name="T28" fmla="*/ 307 w 371"/>
              <a:gd name="T29" fmla="*/ 342 h 538"/>
              <a:gd name="T30" fmla="*/ 305 w 371"/>
              <a:gd name="T31" fmla="*/ 350 h 538"/>
              <a:gd name="T32" fmla="*/ 299 w 371"/>
              <a:gd name="T33" fmla="*/ 345 h 538"/>
              <a:gd name="T34" fmla="*/ 285 w 371"/>
              <a:gd name="T35" fmla="*/ 299 h 538"/>
              <a:gd name="T36" fmla="*/ 271 w 371"/>
              <a:gd name="T37" fmla="*/ 271 h 538"/>
              <a:gd name="T38" fmla="*/ 252 w 371"/>
              <a:gd name="T39" fmla="*/ 258 h 538"/>
              <a:gd name="T40" fmla="*/ 247 w 371"/>
              <a:gd name="T41" fmla="*/ 258 h 538"/>
              <a:gd name="T42" fmla="*/ 242 w 371"/>
              <a:gd name="T43" fmla="*/ 247 h 538"/>
              <a:gd name="T44" fmla="*/ 228 w 371"/>
              <a:gd name="T45" fmla="*/ 239 h 538"/>
              <a:gd name="T46" fmla="*/ 219 w 371"/>
              <a:gd name="T47" fmla="*/ 180 h 538"/>
              <a:gd name="T48" fmla="*/ 208 w 371"/>
              <a:gd name="T49" fmla="*/ 170 h 538"/>
              <a:gd name="T50" fmla="*/ 200 w 371"/>
              <a:gd name="T51" fmla="*/ 146 h 538"/>
              <a:gd name="T52" fmla="*/ 199 w 371"/>
              <a:gd name="T53" fmla="*/ 122 h 538"/>
              <a:gd name="T54" fmla="*/ 182 w 371"/>
              <a:gd name="T55" fmla="*/ 101 h 538"/>
              <a:gd name="T56" fmla="*/ 167 w 371"/>
              <a:gd name="T57" fmla="*/ 107 h 538"/>
              <a:gd name="T58" fmla="*/ 161 w 371"/>
              <a:gd name="T59" fmla="*/ 81 h 538"/>
              <a:gd name="T60" fmla="*/ 146 w 371"/>
              <a:gd name="T61" fmla="*/ 33 h 538"/>
              <a:gd name="T62" fmla="*/ 137 w 371"/>
              <a:gd name="T63" fmla="*/ 0 h 538"/>
              <a:gd name="T64" fmla="*/ 133 w 371"/>
              <a:gd name="T65" fmla="*/ 5 h 538"/>
              <a:gd name="T66" fmla="*/ 127 w 371"/>
              <a:gd name="T67" fmla="*/ 5 h 538"/>
              <a:gd name="T68" fmla="*/ 110 w 371"/>
              <a:gd name="T69" fmla="*/ 45 h 538"/>
              <a:gd name="T70" fmla="*/ 112 w 371"/>
              <a:gd name="T71" fmla="*/ 56 h 538"/>
              <a:gd name="T72" fmla="*/ 107 w 371"/>
              <a:gd name="T73" fmla="*/ 74 h 538"/>
              <a:gd name="T74" fmla="*/ 107 w 371"/>
              <a:gd name="T75" fmla="*/ 121 h 538"/>
              <a:gd name="T76" fmla="*/ 91 w 371"/>
              <a:gd name="T77" fmla="*/ 165 h 538"/>
              <a:gd name="T78" fmla="*/ 78 w 371"/>
              <a:gd name="T79" fmla="*/ 187 h 538"/>
              <a:gd name="T80" fmla="*/ 44 w 371"/>
              <a:gd name="T81" fmla="*/ 183 h 538"/>
              <a:gd name="T82" fmla="*/ 33 w 371"/>
              <a:gd name="T83" fmla="*/ 169 h 538"/>
              <a:gd name="T84" fmla="*/ 11 w 371"/>
              <a:gd name="T85" fmla="*/ 152 h 538"/>
              <a:gd name="T86" fmla="*/ 0 w 371"/>
              <a:gd name="T87" fmla="*/ 421 h 538"/>
              <a:gd name="T88" fmla="*/ 69 w 371"/>
              <a:gd name="T89" fmla="*/ 422 h 538"/>
              <a:gd name="T90" fmla="*/ 64 w 371"/>
              <a:gd name="T91" fmla="*/ 50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1" h="538">
                <a:moveTo>
                  <a:pt x="64" y="505"/>
                </a:moveTo>
                <a:cubicBezTo>
                  <a:pt x="254" y="520"/>
                  <a:pt x="254" y="520"/>
                  <a:pt x="254" y="520"/>
                </a:cubicBezTo>
                <a:cubicBezTo>
                  <a:pt x="258" y="515"/>
                  <a:pt x="266" y="513"/>
                  <a:pt x="272" y="513"/>
                </a:cubicBezTo>
                <a:cubicBezTo>
                  <a:pt x="305" y="511"/>
                  <a:pt x="305" y="538"/>
                  <a:pt x="314" y="536"/>
                </a:cubicBezTo>
                <a:cubicBezTo>
                  <a:pt x="321" y="538"/>
                  <a:pt x="332" y="520"/>
                  <a:pt x="341" y="518"/>
                </a:cubicBezTo>
                <a:cubicBezTo>
                  <a:pt x="351" y="515"/>
                  <a:pt x="361" y="526"/>
                  <a:pt x="370" y="517"/>
                </a:cubicBezTo>
                <a:cubicBezTo>
                  <a:pt x="367" y="492"/>
                  <a:pt x="371" y="467"/>
                  <a:pt x="367" y="442"/>
                </a:cubicBezTo>
                <a:cubicBezTo>
                  <a:pt x="366" y="439"/>
                  <a:pt x="364" y="435"/>
                  <a:pt x="359" y="435"/>
                </a:cubicBezTo>
                <a:cubicBezTo>
                  <a:pt x="363" y="422"/>
                  <a:pt x="350" y="416"/>
                  <a:pt x="350" y="404"/>
                </a:cubicBezTo>
                <a:cubicBezTo>
                  <a:pt x="350" y="406"/>
                  <a:pt x="347" y="407"/>
                  <a:pt x="346" y="405"/>
                </a:cubicBezTo>
                <a:cubicBezTo>
                  <a:pt x="338" y="394"/>
                  <a:pt x="327" y="385"/>
                  <a:pt x="325" y="372"/>
                </a:cubicBezTo>
                <a:cubicBezTo>
                  <a:pt x="324" y="364"/>
                  <a:pt x="326" y="354"/>
                  <a:pt x="324" y="345"/>
                </a:cubicBezTo>
                <a:cubicBezTo>
                  <a:pt x="324" y="343"/>
                  <a:pt x="320" y="341"/>
                  <a:pt x="316" y="341"/>
                </a:cubicBezTo>
                <a:cubicBezTo>
                  <a:pt x="319" y="344"/>
                  <a:pt x="318" y="348"/>
                  <a:pt x="318" y="352"/>
                </a:cubicBezTo>
                <a:cubicBezTo>
                  <a:pt x="315" y="348"/>
                  <a:pt x="311" y="343"/>
                  <a:pt x="307" y="342"/>
                </a:cubicBezTo>
                <a:cubicBezTo>
                  <a:pt x="294" y="339"/>
                  <a:pt x="306" y="347"/>
                  <a:pt x="305" y="350"/>
                </a:cubicBezTo>
                <a:cubicBezTo>
                  <a:pt x="304" y="346"/>
                  <a:pt x="299" y="349"/>
                  <a:pt x="299" y="345"/>
                </a:cubicBezTo>
                <a:cubicBezTo>
                  <a:pt x="294" y="329"/>
                  <a:pt x="295" y="312"/>
                  <a:pt x="285" y="299"/>
                </a:cubicBezTo>
                <a:cubicBezTo>
                  <a:pt x="279" y="292"/>
                  <a:pt x="279" y="275"/>
                  <a:pt x="271" y="271"/>
                </a:cubicBezTo>
                <a:cubicBezTo>
                  <a:pt x="262" y="267"/>
                  <a:pt x="261" y="262"/>
                  <a:pt x="252" y="258"/>
                </a:cubicBezTo>
                <a:cubicBezTo>
                  <a:pt x="252" y="259"/>
                  <a:pt x="247" y="257"/>
                  <a:pt x="247" y="258"/>
                </a:cubicBezTo>
                <a:cubicBezTo>
                  <a:pt x="248" y="253"/>
                  <a:pt x="246" y="249"/>
                  <a:pt x="242" y="247"/>
                </a:cubicBezTo>
                <a:cubicBezTo>
                  <a:pt x="237" y="244"/>
                  <a:pt x="230" y="243"/>
                  <a:pt x="228" y="239"/>
                </a:cubicBezTo>
                <a:cubicBezTo>
                  <a:pt x="219" y="221"/>
                  <a:pt x="218" y="200"/>
                  <a:pt x="219" y="180"/>
                </a:cubicBezTo>
                <a:cubicBezTo>
                  <a:pt x="219" y="176"/>
                  <a:pt x="209" y="174"/>
                  <a:pt x="208" y="170"/>
                </a:cubicBezTo>
                <a:cubicBezTo>
                  <a:pt x="204" y="163"/>
                  <a:pt x="203" y="154"/>
                  <a:pt x="200" y="146"/>
                </a:cubicBezTo>
                <a:cubicBezTo>
                  <a:pt x="197" y="138"/>
                  <a:pt x="207" y="129"/>
                  <a:pt x="199" y="122"/>
                </a:cubicBezTo>
                <a:cubicBezTo>
                  <a:pt x="193" y="115"/>
                  <a:pt x="186" y="109"/>
                  <a:pt x="182" y="101"/>
                </a:cubicBezTo>
                <a:cubicBezTo>
                  <a:pt x="177" y="104"/>
                  <a:pt x="171" y="110"/>
                  <a:pt x="167" y="107"/>
                </a:cubicBezTo>
                <a:cubicBezTo>
                  <a:pt x="161" y="101"/>
                  <a:pt x="163" y="90"/>
                  <a:pt x="161" y="81"/>
                </a:cubicBezTo>
                <a:cubicBezTo>
                  <a:pt x="157" y="65"/>
                  <a:pt x="153" y="49"/>
                  <a:pt x="146" y="33"/>
                </a:cubicBezTo>
                <a:cubicBezTo>
                  <a:pt x="142" y="24"/>
                  <a:pt x="139" y="12"/>
                  <a:pt x="137" y="0"/>
                </a:cubicBezTo>
                <a:cubicBezTo>
                  <a:pt x="135" y="1"/>
                  <a:pt x="134" y="2"/>
                  <a:pt x="133" y="5"/>
                </a:cubicBezTo>
                <a:cubicBezTo>
                  <a:pt x="130" y="5"/>
                  <a:pt x="127" y="4"/>
                  <a:pt x="127" y="5"/>
                </a:cubicBezTo>
                <a:cubicBezTo>
                  <a:pt x="122" y="19"/>
                  <a:pt x="117" y="32"/>
                  <a:pt x="110" y="45"/>
                </a:cubicBezTo>
                <a:cubicBezTo>
                  <a:pt x="108" y="49"/>
                  <a:pt x="115" y="52"/>
                  <a:pt x="112" y="56"/>
                </a:cubicBezTo>
                <a:cubicBezTo>
                  <a:pt x="108" y="62"/>
                  <a:pt x="108" y="69"/>
                  <a:pt x="107" y="74"/>
                </a:cubicBezTo>
                <a:cubicBezTo>
                  <a:pt x="102" y="90"/>
                  <a:pt x="110" y="105"/>
                  <a:pt x="107" y="121"/>
                </a:cubicBezTo>
                <a:cubicBezTo>
                  <a:pt x="104" y="137"/>
                  <a:pt x="98" y="152"/>
                  <a:pt x="91" y="165"/>
                </a:cubicBezTo>
                <a:cubicBezTo>
                  <a:pt x="87" y="173"/>
                  <a:pt x="85" y="182"/>
                  <a:pt x="78" y="187"/>
                </a:cubicBezTo>
                <a:cubicBezTo>
                  <a:pt x="68" y="196"/>
                  <a:pt x="53" y="192"/>
                  <a:pt x="44" y="183"/>
                </a:cubicBezTo>
                <a:cubicBezTo>
                  <a:pt x="40" y="179"/>
                  <a:pt x="37" y="173"/>
                  <a:pt x="33" y="169"/>
                </a:cubicBezTo>
                <a:cubicBezTo>
                  <a:pt x="26" y="162"/>
                  <a:pt x="19" y="157"/>
                  <a:pt x="11" y="152"/>
                </a:cubicBezTo>
                <a:cubicBezTo>
                  <a:pt x="0" y="421"/>
                  <a:pt x="0" y="421"/>
                  <a:pt x="0" y="421"/>
                </a:cubicBezTo>
                <a:cubicBezTo>
                  <a:pt x="69" y="422"/>
                  <a:pt x="69" y="422"/>
                  <a:pt x="69" y="422"/>
                </a:cubicBezTo>
                <a:cubicBezTo>
                  <a:pt x="64" y="505"/>
                  <a:pt x="64" y="505"/>
                  <a:pt x="64" y="505"/>
                </a:cubicBezTo>
                <a:close/>
              </a:path>
            </a:pathLst>
          </a:custGeom>
          <a:solidFill>
            <a:schemeClr val="accent1"/>
          </a:solidFill>
          <a:ln w="15875" cap="flat">
            <a:solidFill>
              <a:schemeClr val="bg1"/>
            </a:solidFill>
            <a:prstDash val="solid"/>
            <a:miter lim="800000"/>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p:cNvSpPr>
          <p:nvPr/>
        </p:nvSpPr>
        <p:spPr bwMode="auto">
          <a:xfrm>
            <a:off x="6874403" y="2880568"/>
            <a:ext cx="1710204" cy="2958596"/>
          </a:xfrm>
          <a:custGeom>
            <a:avLst/>
            <a:gdLst>
              <a:gd name="T0" fmla="*/ 0 w 242"/>
              <a:gd name="T1" fmla="*/ 108 h 419"/>
              <a:gd name="T2" fmla="*/ 2 w 242"/>
              <a:gd name="T3" fmla="*/ 109 h 419"/>
              <a:gd name="T4" fmla="*/ 15 w 242"/>
              <a:gd name="T5" fmla="*/ 114 h 419"/>
              <a:gd name="T6" fmla="*/ 12 w 242"/>
              <a:gd name="T7" fmla="*/ 106 h 419"/>
              <a:gd name="T8" fmla="*/ 14 w 242"/>
              <a:gd name="T9" fmla="*/ 100 h 419"/>
              <a:gd name="T10" fmla="*/ 10 w 242"/>
              <a:gd name="T11" fmla="*/ 97 h 419"/>
              <a:gd name="T12" fmla="*/ 22 w 242"/>
              <a:gd name="T13" fmla="*/ 66 h 419"/>
              <a:gd name="T14" fmla="*/ 30 w 242"/>
              <a:gd name="T15" fmla="*/ 65 h 419"/>
              <a:gd name="T16" fmla="*/ 28 w 242"/>
              <a:gd name="T17" fmla="*/ 55 h 419"/>
              <a:gd name="T18" fmla="*/ 32 w 242"/>
              <a:gd name="T19" fmla="*/ 43 h 419"/>
              <a:gd name="T20" fmla="*/ 41 w 242"/>
              <a:gd name="T21" fmla="*/ 45 h 419"/>
              <a:gd name="T22" fmla="*/ 39 w 242"/>
              <a:gd name="T23" fmla="*/ 34 h 419"/>
              <a:gd name="T24" fmla="*/ 52 w 242"/>
              <a:gd name="T25" fmla="*/ 44 h 419"/>
              <a:gd name="T26" fmla="*/ 52 w 242"/>
              <a:gd name="T27" fmla="*/ 32 h 419"/>
              <a:gd name="T28" fmla="*/ 97 w 242"/>
              <a:gd name="T29" fmla="*/ 28 h 419"/>
              <a:gd name="T30" fmla="*/ 94 w 242"/>
              <a:gd name="T31" fmla="*/ 15 h 419"/>
              <a:gd name="T32" fmla="*/ 73 w 242"/>
              <a:gd name="T33" fmla="*/ 9 h 419"/>
              <a:gd name="T34" fmla="*/ 75 w 242"/>
              <a:gd name="T35" fmla="*/ 0 h 419"/>
              <a:gd name="T36" fmla="*/ 92 w 242"/>
              <a:gd name="T37" fmla="*/ 4 h 419"/>
              <a:gd name="T38" fmla="*/ 104 w 242"/>
              <a:gd name="T39" fmla="*/ 7 h 419"/>
              <a:gd name="T40" fmla="*/ 133 w 242"/>
              <a:gd name="T41" fmla="*/ 19 h 419"/>
              <a:gd name="T42" fmla="*/ 138 w 242"/>
              <a:gd name="T43" fmla="*/ 32 h 419"/>
              <a:gd name="T44" fmla="*/ 151 w 242"/>
              <a:gd name="T45" fmla="*/ 23 h 419"/>
              <a:gd name="T46" fmla="*/ 166 w 242"/>
              <a:gd name="T47" fmla="*/ 31 h 419"/>
              <a:gd name="T48" fmla="*/ 179 w 242"/>
              <a:gd name="T49" fmla="*/ 26 h 419"/>
              <a:gd name="T50" fmla="*/ 178 w 242"/>
              <a:gd name="T51" fmla="*/ 36 h 419"/>
              <a:gd name="T52" fmla="*/ 187 w 242"/>
              <a:gd name="T53" fmla="*/ 28 h 419"/>
              <a:gd name="T54" fmla="*/ 189 w 242"/>
              <a:gd name="T55" fmla="*/ 38 h 419"/>
              <a:gd name="T56" fmla="*/ 198 w 242"/>
              <a:gd name="T57" fmla="*/ 34 h 419"/>
              <a:gd name="T58" fmla="*/ 191 w 242"/>
              <a:gd name="T59" fmla="*/ 28 h 419"/>
              <a:gd name="T60" fmla="*/ 200 w 242"/>
              <a:gd name="T61" fmla="*/ 26 h 419"/>
              <a:gd name="T62" fmla="*/ 201 w 242"/>
              <a:gd name="T63" fmla="*/ 29 h 419"/>
              <a:gd name="T64" fmla="*/ 208 w 242"/>
              <a:gd name="T65" fmla="*/ 40 h 419"/>
              <a:gd name="T66" fmla="*/ 199 w 242"/>
              <a:gd name="T67" fmla="*/ 56 h 419"/>
              <a:gd name="T68" fmla="*/ 189 w 242"/>
              <a:gd name="T69" fmla="*/ 56 h 419"/>
              <a:gd name="T70" fmla="*/ 189 w 242"/>
              <a:gd name="T71" fmla="*/ 74 h 419"/>
              <a:gd name="T72" fmla="*/ 173 w 242"/>
              <a:gd name="T73" fmla="*/ 96 h 419"/>
              <a:gd name="T74" fmla="*/ 160 w 242"/>
              <a:gd name="T75" fmla="*/ 99 h 419"/>
              <a:gd name="T76" fmla="*/ 162 w 242"/>
              <a:gd name="T77" fmla="*/ 103 h 419"/>
              <a:gd name="T78" fmla="*/ 169 w 242"/>
              <a:gd name="T79" fmla="*/ 104 h 419"/>
              <a:gd name="T80" fmla="*/ 169 w 242"/>
              <a:gd name="T81" fmla="*/ 108 h 419"/>
              <a:gd name="T82" fmla="*/ 178 w 242"/>
              <a:gd name="T83" fmla="*/ 114 h 419"/>
              <a:gd name="T84" fmla="*/ 185 w 242"/>
              <a:gd name="T85" fmla="*/ 112 h 419"/>
              <a:gd name="T86" fmla="*/ 206 w 242"/>
              <a:gd name="T87" fmla="*/ 135 h 419"/>
              <a:gd name="T88" fmla="*/ 216 w 242"/>
              <a:gd name="T89" fmla="*/ 136 h 419"/>
              <a:gd name="T90" fmla="*/ 242 w 242"/>
              <a:gd name="T91" fmla="*/ 150 h 419"/>
              <a:gd name="T92" fmla="*/ 231 w 242"/>
              <a:gd name="T93" fmla="*/ 419 h 419"/>
              <a:gd name="T94" fmla="*/ 9 w 242"/>
              <a:gd name="T95" fmla="*/ 416 h 419"/>
              <a:gd name="T96" fmla="*/ 0 w 242"/>
              <a:gd name="T97" fmla="*/ 108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2" h="419">
                <a:moveTo>
                  <a:pt x="0" y="108"/>
                </a:moveTo>
                <a:cubicBezTo>
                  <a:pt x="1" y="108"/>
                  <a:pt x="2" y="108"/>
                  <a:pt x="2" y="109"/>
                </a:cubicBezTo>
                <a:cubicBezTo>
                  <a:pt x="6" y="112"/>
                  <a:pt x="11" y="113"/>
                  <a:pt x="15" y="114"/>
                </a:cubicBezTo>
                <a:cubicBezTo>
                  <a:pt x="18" y="114"/>
                  <a:pt x="17" y="108"/>
                  <a:pt x="12" y="106"/>
                </a:cubicBezTo>
                <a:cubicBezTo>
                  <a:pt x="15" y="104"/>
                  <a:pt x="15" y="101"/>
                  <a:pt x="14" y="100"/>
                </a:cubicBezTo>
                <a:cubicBezTo>
                  <a:pt x="13" y="98"/>
                  <a:pt x="10" y="102"/>
                  <a:pt x="10" y="97"/>
                </a:cubicBezTo>
                <a:cubicBezTo>
                  <a:pt x="9" y="85"/>
                  <a:pt x="17" y="76"/>
                  <a:pt x="22" y="66"/>
                </a:cubicBezTo>
                <a:cubicBezTo>
                  <a:pt x="23" y="65"/>
                  <a:pt x="28" y="67"/>
                  <a:pt x="30" y="65"/>
                </a:cubicBezTo>
                <a:cubicBezTo>
                  <a:pt x="32" y="62"/>
                  <a:pt x="26" y="58"/>
                  <a:pt x="28" y="55"/>
                </a:cubicBezTo>
                <a:cubicBezTo>
                  <a:pt x="31" y="51"/>
                  <a:pt x="33" y="48"/>
                  <a:pt x="32" y="43"/>
                </a:cubicBezTo>
                <a:cubicBezTo>
                  <a:pt x="35" y="44"/>
                  <a:pt x="40" y="49"/>
                  <a:pt x="41" y="45"/>
                </a:cubicBezTo>
                <a:cubicBezTo>
                  <a:pt x="36" y="42"/>
                  <a:pt x="40" y="38"/>
                  <a:pt x="39" y="34"/>
                </a:cubicBezTo>
                <a:cubicBezTo>
                  <a:pt x="45" y="37"/>
                  <a:pt x="45" y="49"/>
                  <a:pt x="52" y="44"/>
                </a:cubicBezTo>
                <a:cubicBezTo>
                  <a:pt x="55" y="42"/>
                  <a:pt x="47" y="31"/>
                  <a:pt x="52" y="32"/>
                </a:cubicBezTo>
                <a:cubicBezTo>
                  <a:pt x="65" y="34"/>
                  <a:pt x="83" y="28"/>
                  <a:pt x="97" y="28"/>
                </a:cubicBezTo>
                <a:cubicBezTo>
                  <a:pt x="91" y="24"/>
                  <a:pt x="98" y="18"/>
                  <a:pt x="94" y="15"/>
                </a:cubicBezTo>
                <a:cubicBezTo>
                  <a:pt x="89" y="10"/>
                  <a:pt x="81" y="10"/>
                  <a:pt x="73" y="9"/>
                </a:cubicBezTo>
                <a:cubicBezTo>
                  <a:pt x="69" y="8"/>
                  <a:pt x="76" y="4"/>
                  <a:pt x="75" y="0"/>
                </a:cubicBezTo>
                <a:cubicBezTo>
                  <a:pt x="81" y="6"/>
                  <a:pt x="87" y="1"/>
                  <a:pt x="92" y="4"/>
                </a:cubicBezTo>
                <a:cubicBezTo>
                  <a:pt x="95" y="6"/>
                  <a:pt x="100" y="12"/>
                  <a:pt x="104" y="7"/>
                </a:cubicBezTo>
                <a:cubicBezTo>
                  <a:pt x="103" y="23"/>
                  <a:pt x="123" y="18"/>
                  <a:pt x="133" y="19"/>
                </a:cubicBezTo>
                <a:cubicBezTo>
                  <a:pt x="139" y="20"/>
                  <a:pt x="138" y="27"/>
                  <a:pt x="138" y="32"/>
                </a:cubicBezTo>
                <a:cubicBezTo>
                  <a:pt x="138" y="24"/>
                  <a:pt x="145" y="25"/>
                  <a:pt x="151" y="23"/>
                </a:cubicBezTo>
                <a:cubicBezTo>
                  <a:pt x="152" y="32"/>
                  <a:pt x="161" y="35"/>
                  <a:pt x="166" y="31"/>
                </a:cubicBezTo>
                <a:cubicBezTo>
                  <a:pt x="170" y="28"/>
                  <a:pt x="176" y="21"/>
                  <a:pt x="179" y="26"/>
                </a:cubicBezTo>
                <a:cubicBezTo>
                  <a:pt x="181" y="28"/>
                  <a:pt x="176" y="34"/>
                  <a:pt x="178" y="36"/>
                </a:cubicBezTo>
                <a:cubicBezTo>
                  <a:pt x="182" y="37"/>
                  <a:pt x="181" y="26"/>
                  <a:pt x="187" y="28"/>
                </a:cubicBezTo>
                <a:cubicBezTo>
                  <a:pt x="191" y="30"/>
                  <a:pt x="185" y="36"/>
                  <a:pt x="189" y="38"/>
                </a:cubicBezTo>
                <a:cubicBezTo>
                  <a:pt x="194" y="41"/>
                  <a:pt x="195" y="35"/>
                  <a:pt x="198" y="34"/>
                </a:cubicBezTo>
                <a:cubicBezTo>
                  <a:pt x="197" y="31"/>
                  <a:pt x="194" y="29"/>
                  <a:pt x="191" y="28"/>
                </a:cubicBezTo>
                <a:cubicBezTo>
                  <a:pt x="194" y="26"/>
                  <a:pt x="197" y="24"/>
                  <a:pt x="200" y="26"/>
                </a:cubicBezTo>
                <a:cubicBezTo>
                  <a:pt x="201" y="26"/>
                  <a:pt x="200" y="29"/>
                  <a:pt x="201" y="29"/>
                </a:cubicBezTo>
                <a:cubicBezTo>
                  <a:pt x="205" y="33"/>
                  <a:pt x="213" y="36"/>
                  <a:pt x="208" y="40"/>
                </a:cubicBezTo>
                <a:cubicBezTo>
                  <a:pt x="203" y="44"/>
                  <a:pt x="202" y="51"/>
                  <a:pt x="199" y="56"/>
                </a:cubicBezTo>
                <a:cubicBezTo>
                  <a:pt x="197" y="60"/>
                  <a:pt x="193" y="56"/>
                  <a:pt x="189" y="56"/>
                </a:cubicBezTo>
                <a:cubicBezTo>
                  <a:pt x="182" y="57"/>
                  <a:pt x="176" y="72"/>
                  <a:pt x="189" y="74"/>
                </a:cubicBezTo>
                <a:cubicBezTo>
                  <a:pt x="182" y="81"/>
                  <a:pt x="180" y="91"/>
                  <a:pt x="173" y="96"/>
                </a:cubicBezTo>
                <a:cubicBezTo>
                  <a:pt x="169" y="99"/>
                  <a:pt x="163" y="92"/>
                  <a:pt x="160" y="99"/>
                </a:cubicBezTo>
                <a:cubicBezTo>
                  <a:pt x="160" y="100"/>
                  <a:pt x="161" y="103"/>
                  <a:pt x="162" y="103"/>
                </a:cubicBezTo>
                <a:cubicBezTo>
                  <a:pt x="164" y="104"/>
                  <a:pt x="167" y="103"/>
                  <a:pt x="169" y="104"/>
                </a:cubicBezTo>
                <a:cubicBezTo>
                  <a:pt x="170" y="104"/>
                  <a:pt x="169" y="107"/>
                  <a:pt x="169" y="108"/>
                </a:cubicBezTo>
                <a:cubicBezTo>
                  <a:pt x="176" y="106"/>
                  <a:pt x="174" y="110"/>
                  <a:pt x="178" y="114"/>
                </a:cubicBezTo>
                <a:cubicBezTo>
                  <a:pt x="180" y="117"/>
                  <a:pt x="183" y="115"/>
                  <a:pt x="185" y="112"/>
                </a:cubicBezTo>
                <a:cubicBezTo>
                  <a:pt x="187" y="124"/>
                  <a:pt x="202" y="123"/>
                  <a:pt x="206" y="135"/>
                </a:cubicBezTo>
                <a:cubicBezTo>
                  <a:pt x="206" y="136"/>
                  <a:pt x="212" y="134"/>
                  <a:pt x="216" y="136"/>
                </a:cubicBezTo>
                <a:cubicBezTo>
                  <a:pt x="225" y="140"/>
                  <a:pt x="233" y="144"/>
                  <a:pt x="242" y="150"/>
                </a:cubicBezTo>
                <a:cubicBezTo>
                  <a:pt x="231" y="419"/>
                  <a:pt x="231" y="419"/>
                  <a:pt x="231" y="419"/>
                </a:cubicBezTo>
                <a:cubicBezTo>
                  <a:pt x="9" y="416"/>
                  <a:pt x="9" y="416"/>
                  <a:pt x="9" y="416"/>
                </a:cubicBezTo>
                <a:cubicBezTo>
                  <a:pt x="0" y="108"/>
                  <a:pt x="0" y="108"/>
                  <a:pt x="0" y="108"/>
                </a:cubicBezTo>
                <a:close/>
              </a:path>
            </a:pathLst>
          </a:custGeom>
          <a:solidFill>
            <a:schemeClr val="accent1"/>
          </a:solidFill>
          <a:ln w="15875" cap="flat">
            <a:solidFill>
              <a:schemeClr val="bg1"/>
            </a:solidFill>
            <a:prstDash val="solid"/>
            <a:miter lim="800000"/>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a:off x="4264397" y="3431758"/>
            <a:ext cx="2702364" cy="4376816"/>
          </a:xfrm>
          <a:custGeom>
            <a:avLst/>
            <a:gdLst>
              <a:gd name="T0" fmla="*/ 317 w 383"/>
              <a:gd name="T1" fmla="*/ 515 h 620"/>
              <a:gd name="T2" fmla="*/ 287 w 383"/>
              <a:gd name="T3" fmla="*/ 538 h 620"/>
              <a:gd name="T4" fmla="*/ 210 w 383"/>
              <a:gd name="T5" fmla="*/ 570 h 620"/>
              <a:gd name="T6" fmla="*/ 181 w 383"/>
              <a:gd name="T7" fmla="*/ 594 h 620"/>
              <a:gd name="T8" fmla="*/ 142 w 383"/>
              <a:gd name="T9" fmla="*/ 614 h 620"/>
              <a:gd name="T10" fmla="*/ 102 w 383"/>
              <a:gd name="T11" fmla="*/ 610 h 620"/>
              <a:gd name="T12" fmla="*/ 80 w 383"/>
              <a:gd name="T13" fmla="*/ 608 h 620"/>
              <a:gd name="T14" fmla="*/ 82 w 383"/>
              <a:gd name="T15" fmla="*/ 583 h 620"/>
              <a:gd name="T16" fmla="*/ 85 w 383"/>
              <a:gd name="T17" fmla="*/ 558 h 620"/>
              <a:gd name="T18" fmla="*/ 67 w 383"/>
              <a:gd name="T19" fmla="*/ 500 h 620"/>
              <a:gd name="T20" fmla="*/ 38 w 383"/>
              <a:gd name="T21" fmla="*/ 444 h 620"/>
              <a:gd name="T22" fmla="*/ 2 w 383"/>
              <a:gd name="T23" fmla="*/ 382 h 620"/>
              <a:gd name="T24" fmla="*/ 12 w 383"/>
              <a:gd name="T25" fmla="*/ 388 h 620"/>
              <a:gd name="T26" fmla="*/ 6 w 383"/>
              <a:gd name="T27" fmla="*/ 366 h 620"/>
              <a:gd name="T28" fmla="*/ 15 w 383"/>
              <a:gd name="T29" fmla="*/ 382 h 620"/>
              <a:gd name="T30" fmla="*/ 28 w 383"/>
              <a:gd name="T31" fmla="*/ 366 h 620"/>
              <a:gd name="T32" fmla="*/ 5 w 383"/>
              <a:gd name="T33" fmla="*/ 288 h 620"/>
              <a:gd name="T34" fmla="*/ 10 w 383"/>
              <a:gd name="T35" fmla="*/ 254 h 620"/>
              <a:gd name="T36" fmla="*/ 29 w 383"/>
              <a:gd name="T37" fmla="*/ 248 h 620"/>
              <a:gd name="T38" fmla="*/ 79 w 383"/>
              <a:gd name="T39" fmla="*/ 209 h 620"/>
              <a:gd name="T40" fmla="*/ 80 w 383"/>
              <a:gd name="T41" fmla="*/ 212 h 620"/>
              <a:gd name="T42" fmla="*/ 127 w 383"/>
              <a:gd name="T43" fmla="*/ 202 h 620"/>
              <a:gd name="T44" fmla="*/ 156 w 383"/>
              <a:gd name="T45" fmla="*/ 189 h 620"/>
              <a:gd name="T46" fmla="*/ 211 w 383"/>
              <a:gd name="T47" fmla="*/ 130 h 620"/>
              <a:gd name="T48" fmla="*/ 226 w 383"/>
              <a:gd name="T49" fmla="*/ 82 h 620"/>
              <a:gd name="T50" fmla="*/ 241 w 383"/>
              <a:gd name="T51" fmla="*/ 113 h 620"/>
              <a:gd name="T52" fmla="*/ 244 w 383"/>
              <a:gd name="T53" fmla="*/ 98 h 620"/>
              <a:gd name="T54" fmla="*/ 250 w 383"/>
              <a:gd name="T55" fmla="*/ 102 h 620"/>
              <a:gd name="T56" fmla="*/ 241 w 383"/>
              <a:gd name="T57" fmla="*/ 87 h 620"/>
              <a:gd name="T58" fmla="*/ 252 w 383"/>
              <a:gd name="T59" fmla="*/ 75 h 620"/>
              <a:gd name="T60" fmla="*/ 275 w 383"/>
              <a:gd name="T61" fmla="*/ 62 h 620"/>
              <a:gd name="T62" fmla="*/ 266 w 383"/>
              <a:gd name="T63" fmla="*/ 53 h 620"/>
              <a:gd name="T64" fmla="*/ 299 w 383"/>
              <a:gd name="T65" fmla="*/ 19 h 620"/>
              <a:gd name="T66" fmla="*/ 304 w 383"/>
              <a:gd name="T67" fmla="*/ 14 h 620"/>
              <a:gd name="T68" fmla="*/ 349 w 383"/>
              <a:gd name="T69" fmla="*/ 23 h 620"/>
              <a:gd name="T70" fmla="*/ 360 w 383"/>
              <a:gd name="T71" fmla="*/ 28 h 620"/>
              <a:gd name="T72" fmla="*/ 383 w 383"/>
              <a:gd name="T73" fmla="*/ 496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3" h="620">
                <a:moveTo>
                  <a:pt x="383" y="496"/>
                </a:moveTo>
                <a:cubicBezTo>
                  <a:pt x="362" y="503"/>
                  <a:pt x="341" y="512"/>
                  <a:pt x="317" y="515"/>
                </a:cubicBezTo>
                <a:cubicBezTo>
                  <a:pt x="308" y="516"/>
                  <a:pt x="306" y="530"/>
                  <a:pt x="297" y="533"/>
                </a:cubicBezTo>
                <a:cubicBezTo>
                  <a:pt x="293" y="535"/>
                  <a:pt x="287" y="537"/>
                  <a:pt x="287" y="538"/>
                </a:cubicBezTo>
                <a:cubicBezTo>
                  <a:pt x="286" y="551"/>
                  <a:pt x="280" y="566"/>
                  <a:pt x="272" y="567"/>
                </a:cubicBezTo>
                <a:cubicBezTo>
                  <a:pt x="253" y="569"/>
                  <a:pt x="231" y="568"/>
                  <a:pt x="210" y="570"/>
                </a:cubicBezTo>
                <a:cubicBezTo>
                  <a:pt x="200" y="571"/>
                  <a:pt x="189" y="575"/>
                  <a:pt x="184" y="584"/>
                </a:cubicBezTo>
                <a:cubicBezTo>
                  <a:pt x="182" y="586"/>
                  <a:pt x="179" y="590"/>
                  <a:pt x="181" y="594"/>
                </a:cubicBezTo>
                <a:cubicBezTo>
                  <a:pt x="177" y="595"/>
                  <a:pt x="174" y="592"/>
                  <a:pt x="172" y="593"/>
                </a:cubicBezTo>
                <a:cubicBezTo>
                  <a:pt x="161" y="599"/>
                  <a:pt x="152" y="606"/>
                  <a:pt x="142" y="614"/>
                </a:cubicBezTo>
                <a:cubicBezTo>
                  <a:pt x="137" y="617"/>
                  <a:pt x="129" y="612"/>
                  <a:pt x="122" y="616"/>
                </a:cubicBezTo>
                <a:cubicBezTo>
                  <a:pt x="112" y="620"/>
                  <a:pt x="112" y="612"/>
                  <a:pt x="102" y="610"/>
                </a:cubicBezTo>
                <a:cubicBezTo>
                  <a:pt x="102" y="612"/>
                  <a:pt x="94" y="609"/>
                  <a:pt x="95" y="612"/>
                </a:cubicBezTo>
                <a:cubicBezTo>
                  <a:pt x="92" y="606"/>
                  <a:pt x="86" y="608"/>
                  <a:pt x="80" y="608"/>
                </a:cubicBezTo>
                <a:cubicBezTo>
                  <a:pt x="82" y="599"/>
                  <a:pt x="68" y="592"/>
                  <a:pt x="76" y="583"/>
                </a:cubicBezTo>
                <a:cubicBezTo>
                  <a:pt x="77" y="582"/>
                  <a:pt x="81" y="584"/>
                  <a:pt x="82" y="583"/>
                </a:cubicBezTo>
                <a:cubicBezTo>
                  <a:pt x="86" y="577"/>
                  <a:pt x="90" y="570"/>
                  <a:pt x="88" y="563"/>
                </a:cubicBezTo>
                <a:cubicBezTo>
                  <a:pt x="88" y="561"/>
                  <a:pt x="85" y="560"/>
                  <a:pt x="85" y="558"/>
                </a:cubicBezTo>
                <a:cubicBezTo>
                  <a:pt x="84" y="554"/>
                  <a:pt x="85" y="549"/>
                  <a:pt x="85" y="545"/>
                </a:cubicBezTo>
                <a:cubicBezTo>
                  <a:pt x="87" y="528"/>
                  <a:pt x="73" y="515"/>
                  <a:pt x="67" y="500"/>
                </a:cubicBezTo>
                <a:cubicBezTo>
                  <a:pt x="62" y="486"/>
                  <a:pt x="58" y="472"/>
                  <a:pt x="52" y="458"/>
                </a:cubicBezTo>
                <a:cubicBezTo>
                  <a:pt x="50" y="452"/>
                  <a:pt x="42" y="449"/>
                  <a:pt x="38" y="444"/>
                </a:cubicBezTo>
                <a:cubicBezTo>
                  <a:pt x="30" y="434"/>
                  <a:pt x="33" y="422"/>
                  <a:pt x="27" y="411"/>
                </a:cubicBezTo>
                <a:cubicBezTo>
                  <a:pt x="21" y="400"/>
                  <a:pt x="3" y="397"/>
                  <a:pt x="2" y="382"/>
                </a:cubicBezTo>
                <a:cubicBezTo>
                  <a:pt x="2" y="379"/>
                  <a:pt x="6" y="380"/>
                  <a:pt x="8" y="380"/>
                </a:cubicBezTo>
                <a:cubicBezTo>
                  <a:pt x="8" y="383"/>
                  <a:pt x="16" y="383"/>
                  <a:pt x="12" y="388"/>
                </a:cubicBezTo>
                <a:cubicBezTo>
                  <a:pt x="15" y="385"/>
                  <a:pt x="19" y="395"/>
                  <a:pt x="18" y="389"/>
                </a:cubicBezTo>
                <a:cubicBezTo>
                  <a:pt x="17" y="380"/>
                  <a:pt x="3" y="375"/>
                  <a:pt x="6" y="366"/>
                </a:cubicBezTo>
                <a:cubicBezTo>
                  <a:pt x="7" y="366"/>
                  <a:pt x="11" y="365"/>
                  <a:pt x="12" y="367"/>
                </a:cubicBezTo>
                <a:cubicBezTo>
                  <a:pt x="18" y="370"/>
                  <a:pt x="14" y="377"/>
                  <a:pt x="15" y="382"/>
                </a:cubicBezTo>
                <a:cubicBezTo>
                  <a:pt x="22" y="376"/>
                  <a:pt x="24" y="388"/>
                  <a:pt x="31" y="386"/>
                </a:cubicBezTo>
                <a:cubicBezTo>
                  <a:pt x="26" y="380"/>
                  <a:pt x="30" y="373"/>
                  <a:pt x="28" y="366"/>
                </a:cubicBezTo>
                <a:cubicBezTo>
                  <a:pt x="24" y="356"/>
                  <a:pt x="11" y="351"/>
                  <a:pt x="7" y="341"/>
                </a:cubicBezTo>
                <a:cubicBezTo>
                  <a:pt x="0" y="324"/>
                  <a:pt x="0" y="307"/>
                  <a:pt x="5" y="288"/>
                </a:cubicBezTo>
                <a:cubicBezTo>
                  <a:pt x="6" y="287"/>
                  <a:pt x="2" y="286"/>
                  <a:pt x="2" y="285"/>
                </a:cubicBezTo>
                <a:cubicBezTo>
                  <a:pt x="1" y="274"/>
                  <a:pt x="5" y="264"/>
                  <a:pt x="10" y="254"/>
                </a:cubicBezTo>
                <a:cubicBezTo>
                  <a:pt x="13" y="260"/>
                  <a:pt x="13" y="266"/>
                  <a:pt x="12" y="272"/>
                </a:cubicBezTo>
                <a:cubicBezTo>
                  <a:pt x="22" y="267"/>
                  <a:pt x="20" y="253"/>
                  <a:pt x="29" y="248"/>
                </a:cubicBezTo>
                <a:cubicBezTo>
                  <a:pt x="34" y="245"/>
                  <a:pt x="41" y="242"/>
                  <a:pt x="45" y="238"/>
                </a:cubicBezTo>
                <a:cubicBezTo>
                  <a:pt x="57" y="227"/>
                  <a:pt x="66" y="217"/>
                  <a:pt x="79" y="209"/>
                </a:cubicBezTo>
                <a:cubicBezTo>
                  <a:pt x="81" y="207"/>
                  <a:pt x="70" y="214"/>
                  <a:pt x="78" y="216"/>
                </a:cubicBezTo>
                <a:cubicBezTo>
                  <a:pt x="79" y="216"/>
                  <a:pt x="80" y="214"/>
                  <a:pt x="80" y="212"/>
                </a:cubicBezTo>
                <a:cubicBezTo>
                  <a:pt x="81" y="213"/>
                  <a:pt x="83" y="214"/>
                  <a:pt x="82" y="216"/>
                </a:cubicBezTo>
                <a:cubicBezTo>
                  <a:pt x="98" y="215"/>
                  <a:pt x="110" y="204"/>
                  <a:pt x="127" y="202"/>
                </a:cubicBezTo>
                <a:cubicBezTo>
                  <a:pt x="128" y="202"/>
                  <a:pt x="126" y="199"/>
                  <a:pt x="124" y="198"/>
                </a:cubicBezTo>
                <a:cubicBezTo>
                  <a:pt x="133" y="187"/>
                  <a:pt x="146" y="195"/>
                  <a:pt x="156" y="189"/>
                </a:cubicBezTo>
                <a:cubicBezTo>
                  <a:pt x="168" y="180"/>
                  <a:pt x="182" y="175"/>
                  <a:pt x="189" y="162"/>
                </a:cubicBezTo>
                <a:cubicBezTo>
                  <a:pt x="195" y="149"/>
                  <a:pt x="216" y="140"/>
                  <a:pt x="211" y="130"/>
                </a:cubicBezTo>
                <a:cubicBezTo>
                  <a:pt x="204" y="113"/>
                  <a:pt x="210" y="97"/>
                  <a:pt x="225" y="88"/>
                </a:cubicBezTo>
                <a:cubicBezTo>
                  <a:pt x="226" y="87"/>
                  <a:pt x="225" y="83"/>
                  <a:pt x="226" y="82"/>
                </a:cubicBezTo>
                <a:cubicBezTo>
                  <a:pt x="227" y="79"/>
                  <a:pt x="231" y="80"/>
                  <a:pt x="231" y="82"/>
                </a:cubicBezTo>
                <a:cubicBezTo>
                  <a:pt x="232" y="93"/>
                  <a:pt x="243" y="101"/>
                  <a:pt x="241" y="113"/>
                </a:cubicBezTo>
                <a:cubicBezTo>
                  <a:pt x="243" y="113"/>
                  <a:pt x="247" y="114"/>
                  <a:pt x="247" y="113"/>
                </a:cubicBezTo>
                <a:cubicBezTo>
                  <a:pt x="250" y="108"/>
                  <a:pt x="241" y="103"/>
                  <a:pt x="244" y="98"/>
                </a:cubicBezTo>
                <a:cubicBezTo>
                  <a:pt x="244" y="97"/>
                  <a:pt x="246" y="97"/>
                  <a:pt x="248" y="98"/>
                </a:cubicBezTo>
                <a:cubicBezTo>
                  <a:pt x="249" y="98"/>
                  <a:pt x="251" y="100"/>
                  <a:pt x="250" y="102"/>
                </a:cubicBezTo>
                <a:cubicBezTo>
                  <a:pt x="252" y="102"/>
                  <a:pt x="254" y="102"/>
                  <a:pt x="257" y="102"/>
                </a:cubicBezTo>
                <a:cubicBezTo>
                  <a:pt x="256" y="94"/>
                  <a:pt x="248" y="90"/>
                  <a:pt x="241" y="87"/>
                </a:cubicBezTo>
                <a:cubicBezTo>
                  <a:pt x="236" y="86"/>
                  <a:pt x="239" y="77"/>
                  <a:pt x="243" y="75"/>
                </a:cubicBezTo>
                <a:cubicBezTo>
                  <a:pt x="246" y="74"/>
                  <a:pt x="250" y="74"/>
                  <a:pt x="252" y="75"/>
                </a:cubicBezTo>
                <a:cubicBezTo>
                  <a:pt x="256" y="79"/>
                  <a:pt x="260" y="80"/>
                  <a:pt x="266" y="79"/>
                </a:cubicBezTo>
                <a:cubicBezTo>
                  <a:pt x="264" y="71"/>
                  <a:pt x="272" y="68"/>
                  <a:pt x="275" y="62"/>
                </a:cubicBezTo>
                <a:cubicBezTo>
                  <a:pt x="271" y="62"/>
                  <a:pt x="266" y="68"/>
                  <a:pt x="264" y="65"/>
                </a:cubicBezTo>
                <a:cubicBezTo>
                  <a:pt x="262" y="63"/>
                  <a:pt x="262" y="56"/>
                  <a:pt x="266" y="53"/>
                </a:cubicBezTo>
                <a:cubicBezTo>
                  <a:pt x="273" y="47"/>
                  <a:pt x="278" y="40"/>
                  <a:pt x="282" y="33"/>
                </a:cubicBezTo>
                <a:cubicBezTo>
                  <a:pt x="286" y="27"/>
                  <a:pt x="293" y="23"/>
                  <a:pt x="299" y="19"/>
                </a:cubicBezTo>
                <a:cubicBezTo>
                  <a:pt x="301" y="22"/>
                  <a:pt x="300" y="26"/>
                  <a:pt x="304" y="28"/>
                </a:cubicBezTo>
                <a:cubicBezTo>
                  <a:pt x="305" y="22"/>
                  <a:pt x="306" y="20"/>
                  <a:pt x="304" y="14"/>
                </a:cubicBezTo>
                <a:cubicBezTo>
                  <a:pt x="311" y="12"/>
                  <a:pt x="309" y="4"/>
                  <a:pt x="313" y="3"/>
                </a:cubicBezTo>
                <a:cubicBezTo>
                  <a:pt x="328" y="0"/>
                  <a:pt x="340" y="13"/>
                  <a:pt x="349" y="23"/>
                </a:cubicBezTo>
                <a:cubicBezTo>
                  <a:pt x="354" y="28"/>
                  <a:pt x="344" y="40"/>
                  <a:pt x="349" y="50"/>
                </a:cubicBezTo>
                <a:cubicBezTo>
                  <a:pt x="348" y="41"/>
                  <a:pt x="357" y="36"/>
                  <a:pt x="360" y="28"/>
                </a:cubicBezTo>
                <a:cubicBezTo>
                  <a:pt x="363" y="30"/>
                  <a:pt x="367" y="29"/>
                  <a:pt x="370" y="30"/>
                </a:cubicBezTo>
                <a:cubicBezTo>
                  <a:pt x="383" y="496"/>
                  <a:pt x="383" y="496"/>
                  <a:pt x="383" y="496"/>
                </a:cubicBezTo>
                <a:close/>
              </a:path>
            </a:pathLst>
          </a:custGeom>
          <a:solidFill>
            <a:schemeClr val="accent1"/>
          </a:solidFill>
          <a:ln w="15875" cap="flat">
            <a:solidFill>
              <a:schemeClr val="bg1"/>
            </a:solidFill>
            <a:prstDash val="solid"/>
            <a:miter lim="800000"/>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83" name="Rectangle 82"/>
          <p:cNvSpPr/>
          <p:nvPr/>
        </p:nvSpPr>
        <p:spPr>
          <a:xfrm>
            <a:off x="11242654" y="8548738"/>
            <a:ext cx="1672258" cy="675056"/>
          </a:xfrm>
          <a:prstGeom prst="rect">
            <a:avLst/>
          </a:prstGeom>
        </p:spPr>
        <p:txBody>
          <a:bodyPr wrap="none">
            <a:noAutofit/>
          </a:bodyPr>
          <a:lstStyle/>
          <a:p>
            <a:pPr algn="r">
              <a:lnSpc>
                <a:spcPct val="95000"/>
              </a:lnSpc>
            </a:pPr>
            <a:r>
              <a:rPr lang="en-US" sz="2934"/>
              <a:t>2016</a:t>
            </a:r>
          </a:p>
        </p:txBody>
      </p:sp>
      <p:sp>
        <p:nvSpPr>
          <p:cNvPr id="88" name="Rectangle 87"/>
          <p:cNvSpPr/>
          <p:nvPr/>
        </p:nvSpPr>
        <p:spPr>
          <a:xfrm>
            <a:off x="11242654" y="7441618"/>
            <a:ext cx="1672258" cy="675056"/>
          </a:xfrm>
          <a:prstGeom prst="rect">
            <a:avLst/>
          </a:prstGeom>
        </p:spPr>
        <p:txBody>
          <a:bodyPr wrap="none">
            <a:noAutofit/>
          </a:bodyPr>
          <a:lstStyle/>
          <a:p>
            <a:pPr algn="r">
              <a:lnSpc>
                <a:spcPct val="95000"/>
              </a:lnSpc>
            </a:pPr>
            <a:r>
              <a:rPr lang="en-US" sz="2934"/>
              <a:t>2015</a:t>
            </a:r>
          </a:p>
        </p:txBody>
      </p:sp>
      <p:sp>
        <p:nvSpPr>
          <p:cNvPr id="89" name="Rectangle 88"/>
          <p:cNvSpPr/>
          <p:nvPr/>
        </p:nvSpPr>
        <p:spPr>
          <a:xfrm>
            <a:off x="11242654" y="6334502"/>
            <a:ext cx="1672258" cy="675056"/>
          </a:xfrm>
          <a:prstGeom prst="rect">
            <a:avLst/>
          </a:prstGeom>
        </p:spPr>
        <p:txBody>
          <a:bodyPr wrap="none">
            <a:noAutofit/>
          </a:bodyPr>
          <a:lstStyle/>
          <a:p>
            <a:pPr algn="r">
              <a:lnSpc>
                <a:spcPct val="95000"/>
              </a:lnSpc>
            </a:pPr>
            <a:r>
              <a:rPr lang="en-US" sz="2934"/>
              <a:t>2014</a:t>
            </a:r>
          </a:p>
        </p:txBody>
      </p:sp>
      <p:sp>
        <p:nvSpPr>
          <p:cNvPr id="90" name="Rectangle 89"/>
          <p:cNvSpPr/>
          <p:nvPr/>
        </p:nvSpPr>
        <p:spPr>
          <a:xfrm>
            <a:off x="11242654" y="5227382"/>
            <a:ext cx="1672258" cy="675056"/>
          </a:xfrm>
          <a:prstGeom prst="rect">
            <a:avLst/>
          </a:prstGeom>
        </p:spPr>
        <p:txBody>
          <a:bodyPr wrap="none">
            <a:noAutofit/>
          </a:bodyPr>
          <a:lstStyle/>
          <a:p>
            <a:pPr algn="r">
              <a:lnSpc>
                <a:spcPct val="95000"/>
              </a:lnSpc>
            </a:pPr>
            <a:r>
              <a:rPr lang="en-US" sz="2934" dirty="0"/>
              <a:t>2013</a:t>
            </a:r>
          </a:p>
        </p:txBody>
      </p:sp>
      <p:sp>
        <p:nvSpPr>
          <p:cNvPr id="95" name="Rounded Rectangle 94"/>
          <p:cNvSpPr/>
          <p:nvPr/>
        </p:nvSpPr>
        <p:spPr>
          <a:xfrm rot="5400000">
            <a:off x="16152523" y="2203650"/>
            <a:ext cx="658368" cy="6722520"/>
          </a:xfrm>
          <a:prstGeom prst="roundRect">
            <a:avLst>
              <a:gd name="adj" fmla="val 50000"/>
            </a:avLst>
          </a:prstGeom>
          <a:solidFill>
            <a:schemeClr val="tx1">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400">
              <a:solidFill>
                <a:srgbClr val="FFFFFF"/>
              </a:solidFill>
            </a:endParaRPr>
          </a:p>
        </p:txBody>
      </p:sp>
      <p:sp>
        <p:nvSpPr>
          <p:cNvPr id="96" name="Rounded Rectangle 95"/>
          <p:cNvSpPr/>
          <p:nvPr/>
        </p:nvSpPr>
        <p:spPr>
          <a:xfrm rot="5400000">
            <a:off x="16152523" y="3310770"/>
            <a:ext cx="658368" cy="6722520"/>
          </a:xfrm>
          <a:prstGeom prst="roundRect">
            <a:avLst>
              <a:gd name="adj" fmla="val 50000"/>
            </a:avLst>
          </a:prstGeom>
          <a:solidFill>
            <a:schemeClr val="tx1">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400">
              <a:solidFill>
                <a:srgbClr val="FFFFFF"/>
              </a:solidFill>
            </a:endParaRPr>
          </a:p>
        </p:txBody>
      </p:sp>
      <p:sp>
        <p:nvSpPr>
          <p:cNvPr id="97" name="Rounded Rectangle 96"/>
          <p:cNvSpPr/>
          <p:nvPr/>
        </p:nvSpPr>
        <p:spPr>
          <a:xfrm rot="5400000">
            <a:off x="16152523" y="4417890"/>
            <a:ext cx="658368" cy="6722520"/>
          </a:xfrm>
          <a:prstGeom prst="roundRect">
            <a:avLst>
              <a:gd name="adj" fmla="val 50000"/>
            </a:avLst>
          </a:prstGeom>
          <a:solidFill>
            <a:schemeClr val="tx1">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400">
              <a:solidFill>
                <a:srgbClr val="FFFFFF"/>
              </a:solidFill>
            </a:endParaRPr>
          </a:p>
        </p:txBody>
      </p:sp>
      <p:sp>
        <p:nvSpPr>
          <p:cNvPr id="98" name="Rounded Rectangle 97"/>
          <p:cNvSpPr/>
          <p:nvPr/>
        </p:nvSpPr>
        <p:spPr>
          <a:xfrm rot="5400000">
            <a:off x="16152523" y="5525010"/>
            <a:ext cx="658368" cy="6722520"/>
          </a:xfrm>
          <a:prstGeom prst="roundRect">
            <a:avLst>
              <a:gd name="adj" fmla="val 50000"/>
            </a:avLst>
          </a:prstGeom>
          <a:solidFill>
            <a:schemeClr val="tx1">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400">
              <a:solidFill>
                <a:srgbClr val="FFFFFF"/>
              </a:solidFill>
            </a:endParaRPr>
          </a:p>
        </p:txBody>
      </p:sp>
      <p:sp>
        <p:nvSpPr>
          <p:cNvPr id="100" name="Rectangle 99"/>
          <p:cNvSpPr/>
          <p:nvPr/>
        </p:nvSpPr>
        <p:spPr>
          <a:xfrm>
            <a:off x="18523260" y="9683626"/>
            <a:ext cx="1870898" cy="521297"/>
          </a:xfrm>
          <a:prstGeom prst="rect">
            <a:avLst/>
          </a:prstGeom>
        </p:spPr>
        <p:txBody>
          <a:bodyPr wrap="square">
            <a:spAutoFit/>
          </a:bodyPr>
          <a:lstStyle/>
          <a:p>
            <a:pPr>
              <a:lnSpc>
                <a:spcPct val="95000"/>
              </a:lnSpc>
            </a:pPr>
            <a:r>
              <a:rPr lang="en-US" sz="2934"/>
              <a:t>100%</a:t>
            </a:r>
          </a:p>
        </p:txBody>
      </p:sp>
      <p:sp>
        <p:nvSpPr>
          <p:cNvPr id="101" name="Rectangle 100"/>
          <p:cNvSpPr/>
          <p:nvPr/>
        </p:nvSpPr>
        <p:spPr>
          <a:xfrm>
            <a:off x="17138078" y="9683627"/>
            <a:ext cx="1870898" cy="521297"/>
          </a:xfrm>
          <a:prstGeom prst="rect">
            <a:avLst/>
          </a:prstGeom>
        </p:spPr>
        <p:txBody>
          <a:bodyPr wrap="square">
            <a:spAutoFit/>
          </a:bodyPr>
          <a:lstStyle/>
          <a:p>
            <a:pPr>
              <a:lnSpc>
                <a:spcPct val="95000"/>
              </a:lnSpc>
            </a:pPr>
            <a:r>
              <a:rPr lang="en-US" sz="2934"/>
              <a:t>75%</a:t>
            </a:r>
          </a:p>
        </p:txBody>
      </p:sp>
      <p:sp>
        <p:nvSpPr>
          <p:cNvPr id="102" name="Rectangle 101"/>
          <p:cNvSpPr/>
          <p:nvPr/>
        </p:nvSpPr>
        <p:spPr>
          <a:xfrm>
            <a:off x="15752894" y="9683627"/>
            <a:ext cx="1870898" cy="521297"/>
          </a:xfrm>
          <a:prstGeom prst="rect">
            <a:avLst/>
          </a:prstGeom>
        </p:spPr>
        <p:txBody>
          <a:bodyPr wrap="square">
            <a:spAutoFit/>
          </a:bodyPr>
          <a:lstStyle/>
          <a:p>
            <a:pPr>
              <a:lnSpc>
                <a:spcPct val="95000"/>
              </a:lnSpc>
            </a:pPr>
            <a:r>
              <a:rPr lang="en-US" sz="2934"/>
              <a:t>50%</a:t>
            </a:r>
          </a:p>
        </p:txBody>
      </p:sp>
      <p:sp>
        <p:nvSpPr>
          <p:cNvPr id="103" name="Rectangle 102"/>
          <p:cNvSpPr/>
          <p:nvPr/>
        </p:nvSpPr>
        <p:spPr>
          <a:xfrm>
            <a:off x="12982520" y="9683627"/>
            <a:ext cx="1870898" cy="521297"/>
          </a:xfrm>
          <a:prstGeom prst="rect">
            <a:avLst/>
          </a:prstGeom>
        </p:spPr>
        <p:txBody>
          <a:bodyPr wrap="square">
            <a:spAutoFit/>
          </a:bodyPr>
          <a:lstStyle/>
          <a:p>
            <a:pPr>
              <a:lnSpc>
                <a:spcPct val="95000"/>
              </a:lnSpc>
            </a:pPr>
            <a:r>
              <a:rPr lang="en-US" sz="2934"/>
              <a:t>0%</a:t>
            </a:r>
          </a:p>
        </p:txBody>
      </p:sp>
      <p:sp>
        <p:nvSpPr>
          <p:cNvPr id="104" name="Rectangle 103"/>
          <p:cNvSpPr/>
          <p:nvPr/>
        </p:nvSpPr>
        <p:spPr>
          <a:xfrm>
            <a:off x="14367706" y="9683627"/>
            <a:ext cx="1870898" cy="521297"/>
          </a:xfrm>
          <a:prstGeom prst="rect">
            <a:avLst/>
          </a:prstGeom>
        </p:spPr>
        <p:txBody>
          <a:bodyPr wrap="square">
            <a:spAutoFit/>
          </a:bodyPr>
          <a:lstStyle/>
          <a:p>
            <a:pPr>
              <a:lnSpc>
                <a:spcPct val="95000"/>
              </a:lnSpc>
            </a:pPr>
            <a:r>
              <a:rPr lang="en-US" sz="2934"/>
              <a:t>25%</a:t>
            </a:r>
          </a:p>
        </p:txBody>
      </p:sp>
      <p:sp>
        <p:nvSpPr>
          <p:cNvPr id="105" name="Rounded Rectangle 104"/>
          <p:cNvSpPr/>
          <p:nvPr/>
        </p:nvSpPr>
        <p:spPr>
          <a:xfrm>
            <a:off x="13120451" y="5227378"/>
            <a:ext cx="2233968" cy="658368"/>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243840" bIns="243840" rtlCol="0" anchor="ctr" anchorCtr="0"/>
          <a:lstStyle/>
          <a:p>
            <a:r>
              <a:rPr lang="en-US" sz="2666">
                <a:solidFill>
                  <a:srgbClr val="FFFFFF"/>
                </a:solidFill>
              </a:rPr>
              <a:t>18%</a:t>
            </a:r>
          </a:p>
        </p:txBody>
      </p:sp>
      <p:sp>
        <p:nvSpPr>
          <p:cNvPr id="106" name="Rounded Rectangle 105"/>
          <p:cNvSpPr/>
          <p:nvPr/>
        </p:nvSpPr>
        <p:spPr>
          <a:xfrm>
            <a:off x="13120448" y="6334498"/>
            <a:ext cx="3647854" cy="658368"/>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243840" bIns="243840" rtlCol="0" anchor="ctr" anchorCtr="0"/>
          <a:lstStyle/>
          <a:p>
            <a:r>
              <a:rPr lang="en-US" sz="2666">
                <a:solidFill>
                  <a:srgbClr val="FFFFFF"/>
                </a:solidFill>
              </a:rPr>
              <a:t>45%</a:t>
            </a:r>
          </a:p>
        </p:txBody>
      </p:sp>
      <p:sp>
        <p:nvSpPr>
          <p:cNvPr id="107" name="Rounded Rectangle 106"/>
          <p:cNvSpPr/>
          <p:nvPr/>
        </p:nvSpPr>
        <p:spPr>
          <a:xfrm>
            <a:off x="13120448" y="7441618"/>
            <a:ext cx="3530030" cy="658368"/>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243840" bIns="243840" rtlCol="0" anchor="ctr" anchorCtr="0"/>
          <a:lstStyle/>
          <a:p>
            <a:r>
              <a:rPr lang="en-US" sz="2666">
                <a:solidFill>
                  <a:srgbClr val="FFFFFF"/>
                </a:solidFill>
              </a:rPr>
              <a:t>40%</a:t>
            </a:r>
          </a:p>
        </p:txBody>
      </p:sp>
      <p:sp>
        <p:nvSpPr>
          <p:cNvPr id="108" name="Rounded Rectangle 107"/>
          <p:cNvSpPr/>
          <p:nvPr/>
        </p:nvSpPr>
        <p:spPr>
          <a:xfrm>
            <a:off x="13120447" y="8548738"/>
            <a:ext cx="4706608" cy="65836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243840" bIns="243840" rtlCol="0" anchor="ctr" anchorCtr="0"/>
          <a:lstStyle/>
          <a:p>
            <a:r>
              <a:rPr lang="en-US" sz="2666">
                <a:solidFill>
                  <a:srgbClr val="FFFFFF"/>
                </a:solidFill>
              </a:rPr>
              <a:t>68%</a:t>
            </a:r>
          </a:p>
        </p:txBody>
      </p:sp>
      <p:sp>
        <p:nvSpPr>
          <p:cNvPr id="109" name="Rectangle 108"/>
          <p:cNvSpPr/>
          <p:nvPr/>
        </p:nvSpPr>
        <p:spPr>
          <a:xfrm>
            <a:off x="13209268" y="1517538"/>
            <a:ext cx="6882419" cy="3070071"/>
          </a:xfrm>
          <a:prstGeom prst="rect">
            <a:avLst/>
          </a:prstGeom>
        </p:spPr>
        <p:txBody>
          <a:bodyPr wrap="square" lIns="146304" tIns="0" rIns="0" bIns="0">
            <a:spAutoFit/>
          </a:bodyPr>
          <a:lstStyle/>
          <a:p>
            <a:pPr>
              <a:lnSpc>
                <a:spcPct val="95000"/>
              </a:lnSpc>
            </a:pPr>
            <a:r>
              <a:rPr lang="en-US" sz="6600" dirty="0">
                <a:ea typeface="Open Sans" panose="020B0606030504020204" pitchFamily="34" charset="0"/>
                <a:cs typeface="Open Sans" panose="020B0606030504020204" pitchFamily="34" charset="0"/>
              </a:rPr>
              <a:t>Australlia</a:t>
            </a:r>
            <a:endParaRPr lang="en-US" sz="7466" dirty="0">
              <a:ea typeface="Open Sans" panose="020B0606030504020204" pitchFamily="34" charset="0"/>
              <a:cs typeface="Open Sans" panose="020B0606030504020204" pitchFamily="34" charset="0"/>
            </a:endParaRPr>
          </a:p>
          <a:p>
            <a:pPr>
              <a:lnSpc>
                <a:spcPct val="95000"/>
              </a:lnSpc>
              <a:spcAft>
                <a:spcPts val="1600"/>
              </a:spcAft>
            </a:pPr>
            <a:r>
              <a:rPr lang="en-US" sz="2400" dirty="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dirty="0">
              <a:solidFill>
                <a:schemeClr val="tx1">
                  <a:lumMod val="60000"/>
                  <a:lumOff val="40000"/>
                </a:schemeClr>
              </a:solidFill>
            </a:endParaRPr>
          </a:p>
        </p:txBody>
      </p:sp>
      <p:grpSp>
        <p:nvGrpSpPr>
          <p:cNvPr id="37" name="Group 36"/>
          <p:cNvGrpSpPr/>
          <p:nvPr/>
        </p:nvGrpSpPr>
        <p:grpSpPr>
          <a:xfrm>
            <a:off x="7345793" y="4271615"/>
            <a:ext cx="779341" cy="986902"/>
            <a:chOff x="8455581" y="3898505"/>
            <a:chExt cx="779341" cy="986902"/>
          </a:xfrm>
        </p:grpSpPr>
        <p:pic>
          <p:nvPicPr>
            <p:cNvPr id="38" name="Picture 3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39" name="Group 38"/>
            <p:cNvGrpSpPr/>
            <p:nvPr/>
          </p:nvGrpSpPr>
          <p:grpSpPr>
            <a:xfrm>
              <a:off x="8548965" y="3898505"/>
              <a:ext cx="592576" cy="819150"/>
              <a:chOff x="8548965" y="3898505"/>
              <a:chExt cx="592576" cy="819150"/>
            </a:xfrm>
          </p:grpSpPr>
          <p:sp>
            <p:nvSpPr>
              <p:cNvPr id="40"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41"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42" name="Group 41"/>
          <p:cNvGrpSpPr/>
          <p:nvPr/>
        </p:nvGrpSpPr>
        <p:grpSpPr>
          <a:xfrm>
            <a:off x="9168700" y="5029533"/>
            <a:ext cx="779341" cy="986902"/>
            <a:chOff x="8455581" y="3898505"/>
            <a:chExt cx="779341" cy="986902"/>
          </a:xfrm>
        </p:grpSpPr>
        <p:pic>
          <p:nvPicPr>
            <p:cNvPr id="43" name="Picture 4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44" name="Group 43"/>
            <p:cNvGrpSpPr/>
            <p:nvPr/>
          </p:nvGrpSpPr>
          <p:grpSpPr>
            <a:xfrm>
              <a:off x="8548965" y="3898505"/>
              <a:ext cx="592576" cy="819150"/>
              <a:chOff x="8548965" y="3898505"/>
              <a:chExt cx="592576" cy="819150"/>
            </a:xfrm>
          </p:grpSpPr>
          <p:sp>
            <p:nvSpPr>
              <p:cNvPr id="45"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46"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47" name="Group 46"/>
          <p:cNvGrpSpPr/>
          <p:nvPr/>
        </p:nvGrpSpPr>
        <p:grpSpPr>
          <a:xfrm>
            <a:off x="5336998" y="5556562"/>
            <a:ext cx="779341" cy="986902"/>
            <a:chOff x="8455581" y="3898505"/>
            <a:chExt cx="779341" cy="986902"/>
          </a:xfrm>
        </p:grpSpPr>
        <p:pic>
          <p:nvPicPr>
            <p:cNvPr id="48" name="Picture 4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49" name="Group 48"/>
            <p:cNvGrpSpPr/>
            <p:nvPr/>
          </p:nvGrpSpPr>
          <p:grpSpPr>
            <a:xfrm>
              <a:off x="8548965" y="3898505"/>
              <a:ext cx="592576" cy="819150"/>
              <a:chOff x="8548965" y="3898505"/>
              <a:chExt cx="592576" cy="819150"/>
            </a:xfrm>
          </p:grpSpPr>
          <p:sp>
            <p:nvSpPr>
              <p:cNvPr id="50"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51"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Tree>
    <p:extLst>
      <p:ext uri="{BB962C8B-B14F-4D97-AF65-F5344CB8AC3E}">
        <p14:creationId xmlns:p14="http://schemas.microsoft.com/office/powerpoint/2010/main" val="2065412707"/>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667">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6667">
                                          <p:cBhvr additive="base">
                                            <p:cTn id="7" dur="15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8" dur="1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6667">
                                      <p:stCondLst>
                                        <p:cond delay="100"/>
                                      </p:stCondLst>
                                      <p:childTnLst>
                                        <p:set>
                                          <p:cBhvr>
                                            <p:cTn id="10" dur="1" fill="hold">
                                              <p:stCondLst>
                                                <p:cond delay="0"/>
                                              </p:stCondLst>
                                            </p:cTn>
                                            <p:tgtEl>
                                              <p:spTgt spid="12"/>
                                            </p:tgtEl>
                                            <p:attrNameLst>
                                              <p:attrName>style.visibility</p:attrName>
                                            </p:attrNameLst>
                                          </p:cBhvr>
                                          <p:to>
                                            <p:strVal val="visible"/>
                                          </p:to>
                                        </p:set>
                                        <p:anim calcmode="lin" valueType="num" p14:bounceEnd="66667">
                                          <p:cBhvr additive="base">
                                            <p:cTn id="11" dur="1500" fill="hold"/>
                                            <p:tgtEl>
                                              <p:spTgt spid="12"/>
                                            </p:tgtEl>
                                            <p:attrNameLst>
                                              <p:attrName>ppt_x</p:attrName>
                                            </p:attrNameLst>
                                          </p:cBhvr>
                                          <p:tavLst>
                                            <p:tav tm="0">
                                              <p:val>
                                                <p:strVal val="#ppt_x"/>
                                              </p:val>
                                            </p:tav>
                                            <p:tav tm="100000">
                                              <p:val>
                                                <p:strVal val="#ppt_x"/>
                                              </p:val>
                                            </p:tav>
                                          </p:tavLst>
                                        </p:anim>
                                        <p:anim calcmode="lin" valueType="num" p14:bounceEnd="66667">
                                          <p:cBhvr additive="base">
                                            <p:cTn id="12" dur="1500" fill="hold"/>
                                            <p:tgtEl>
                                              <p:spTgt spid="1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6667">
                                      <p:stCondLst>
                                        <p:cond delay="200"/>
                                      </p:stCondLst>
                                      <p:childTnLst>
                                        <p:set>
                                          <p:cBhvr>
                                            <p:cTn id="14" dur="1" fill="hold">
                                              <p:stCondLst>
                                                <p:cond delay="0"/>
                                              </p:stCondLst>
                                            </p:cTn>
                                            <p:tgtEl>
                                              <p:spTgt spid="15"/>
                                            </p:tgtEl>
                                            <p:attrNameLst>
                                              <p:attrName>style.visibility</p:attrName>
                                            </p:attrNameLst>
                                          </p:cBhvr>
                                          <p:to>
                                            <p:strVal val="visible"/>
                                          </p:to>
                                        </p:set>
                                        <p:anim calcmode="lin" valueType="num" p14:bounceEnd="66667">
                                          <p:cBhvr additive="base">
                                            <p:cTn id="15" dur="15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16" dur="1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6667">
                                      <p:stCondLst>
                                        <p:cond delay="300"/>
                                      </p:stCondLst>
                                      <p:childTnLst>
                                        <p:set>
                                          <p:cBhvr>
                                            <p:cTn id="18" dur="1" fill="hold">
                                              <p:stCondLst>
                                                <p:cond delay="0"/>
                                              </p:stCondLst>
                                            </p:cTn>
                                            <p:tgtEl>
                                              <p:spTgt spid="6"/>
                                            </p:tgtEl>
                                            <p:attrNameLst>
                                              <p:attrName>style.visibility</p:attrName>
                                            </p:attrNameLst>
                                          </p:cBhvr>
                                          <p:to>
                                            <p:strVal val="visible"/>
                                          </p:to>
                                        </p:set>
                                        <p:anim calcmode="lin" valueType="num" p14:bounceEnd="66667">
                                          <p:cBhvr additive="base">
                                            <p:cTn id="19" dur="1500" fill="hold"/>
                                            <p:tgtEl>
                                              <p:spTgt spid="6"/>
                                            </p:tgtEl>
                                            <p:attrNameLst>
                                              <p:attrName>ppt_x</p:attrName>
                                            </p:attrNameLst>
                                          </p:cBhvr>
                                          <p:tavLst>
                                            <p:tav tm="0">
                                              <p:val>
                                                <p:strVal val="#ppt_x"/>
                                              </p:val>
                                            </p:tav>
                                            <p:tav tm="100000">
                                              <p:val>
                                                <p:strVal val="#ppt_x"/>
                                              </p:val>
                                            </p:tav>
                                          </p:tavLst>
                                        </p:anim>
                                        <p:anim calcmode="lin" valueType="num" p14:bounceEnd="66667">
                                          <p:cBhvr additive="base">
                                            <p:cTn id="20" dur="1500" fill="hold"/>
                                            <p:tgtEl>
                                              <p:spTgt spid="6"/>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14:presetBounceEnd="66667">
                                      <p:stCondLst>
                                        <p:cond delay="400"/>
                                      </p:stCondLst>
                                      <p:childTnLst>
                                        <p:set>
                                          <p:cBhvr>
                                            <p:cTn id="22" dur="1" fill="hold">
                                              <p:stCondLst>
                                                <p:cond delay="0"/>
                                              </p:stCondLst>
                                            </p:cTn>
                                            <p:tgtEl>
                                              <p:spTgt spid="14"/>
                                            </p:tgtEl>
                                            <p:attrNameLst>
                                              <p:attrName>style.visibility</p:attrName>
                                            </p:attrNameLst>
                                          </p:cBhvr>
                                          <p:to>
                                            <p:strVal val="visible"/>
                                          </p:to>
                                        </p:set>
                                        <p:anim calcmode="lin" valueType="num" p14:bounceEnd="66667">
                                          <p:cBhvr additive="base">
                                            <p:cTn id="23" dur="15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24" dur="1500" fill="hold"/>
                                            <p:tgtEl>
                                              <p:spTgt spid="14"/>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14:presetBounceEnd="66667">
                                      <p:stCondLst>
                                        <p:cond delay="500"/>
                                      </p:stCondLst>
                                      <p:childTnLst>
                                        <p:set>
                                          <p:cBhvr>
                                            <p:cTn id="26" dur="1" fill="hold">
                                              <p:stCondLst>
                                                <p:cond delay="0"/>
                                              </p:stCondLst>
                                            </p:cTn>
                                            <p:tgtEl>
                                              <p:spTgt spid="9"/>
                                            </p:tgtEl>
                                            <p:attrNameLst>
                                              <p:attrName>style.visibility</p:attrName>
                                            </p:attrNameLst>
                                          </p:cBhvr>
                                          <p:to>
                                            <p:strVal val="visible"/>
                                          </p:to>
                                        </p:set>
                                        <p:anim calcmode="lin" valueType="num" p14:bounceEnd="66667">
                                          <p:cBhvr additive="base">
                                            <p:cTn id="27" dur="1500" fill="hold"/>
                                            <p:tgtEl>
                                              <p:spTgt spid="9"/>
                                            </p:tgtEl>
                                            <p:attrNameLst>
                                              <p:attrName>ppt_x</p:attrName>
                                            </p:attrNameLst>
                                          </p:cBhvr>
                                          <p:tavLst>
                                            <p:tav tm="0">
                                              <p:val>
                                                <p:strVal val="#ppt_x"/>
                                              </p:val>
                                            </p:tav>
                                            <p:tav tm="100000">
                                              <p:val>
                                                <p:strVal val="#ppt_x"/>
                                              </p:val>
                                            </p:tav>
                                          </p:tavLst>
                                        </p:anim>
                                        <p:anim calcmode="lin" valueType="num" p14:bounceEnd="66667">
                                          <p:cBhvr additive="base">
                                            <p:cTn id="28" dur="1500" fill="hold"/>
                                            <p:tgtEl>
                                              <p:spTgt spid="9"/>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14:presetBounceEnd="66667">
                                      <p:stCondLst>
                                        <p:cond delay="600"/>
                                      </p:stCondLst>
                                      <p:childTnLst>
                                        <p:set>
                                          <p:cBhvr>
                                            <p:cTn id="30" dur="1" fill="hold">
                                              <p:stCondLst>
                                                <p:cond delay="0"/>
                                              </p:stCondLst>
                                            </p:cTn>
                                            <p:tgtEl>
                                              <p:spTgt spid="8"/>
                                            </p:tgtEl>
                                            <p:attrNameLst>
                                              <p:attrName>style.visibility</p:attrName>
                                            </p:attrNameLst>
                                          </p:cBhvr>
                                          <p:to>
                                            <p:strVal val="visible"/>
                                          </p:to>
                                        </p:set>
                                        <p:anim calcmode="lin" valueType="num" p14:bounceEnd="66667">
                                          <p:cBhvr additive="base">
                                            <p:cTn id="31" dur="1500" fill="hold"/>
                                            <p:tgtEl>
                                              <p:spTgt spid="8"/>
                                            </p:tgtEl>
                                            <p:attrNameLst>
                                              <p:attrName>ppt_x</p:attrName>
                                            </p:attrNameLst>
                                          </p:cBhvr>
                                          <p:tavLst>
                                            <p:tav tm="0">
                                              <p:val>
                                                <p:strVal val="#ppt_x"/>
                                              </p:val>
                                            </p:tav>
                                            <p:tav tm="100000">
                                              <p:val>
                                                <p:strVal val="#ppt_x"/>
                                              </p:val>
                                            </p:tav>
                                          </p:tavLst>
                                        </p:anim>
                                        <p:anim calcmode="lin" valueType="num" p14:bounceEnd="66667">
                                          <p:cBhvr additive="base">
                                            <p:cTn id="32" dur="1500" fill="hold"/>
                                            <p:tgtEl>
                                              <p:spTgt spid="8"/>
                                            </p:tgtEl>
                                            <p:attrNameLst>
                                              <p:attrName>ppt_y</p:attrName>
                                            </p:attrNameLst>
                                          </p:cBhvr>
                                          <p:tavLst>
                                            <p:tav tm="0">
                                              <p:val>
                                                <p:strVal val="0-#ppt_h/2"/>
                                              </p:val>
                                            </p:tav>
                                            <p:tav tm="100000">
                                              <p:val>
                                                <p:strVal val="#ppt_y"/>
                                              </p:val>
                                            </p:tav>
                                          </p:tavLst>
                                        </p:anim>
                                      </p:childTnLst>
                                    </p:cTn>
                                  </p:par>
                                  <p:par>
                                    <p:cTn id="33" presetID="10" presetClass="entr" presetSubtype="0" fill="hold" nodeType="withEffect">
                                      <p:stCondLst>
                                        <p:cond delay="110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500"/>
                                            <p:tgtEl>
                                              <p:spTgt spid="47"/>
                                            </p:tgtEl>
                                          </p:cBhvr>
                                        </p:animEffect>
                                      </p:childTnLst>
                                    </p:cTn>
                                  </p:par>
                                  <p:par>
                                    <p:cTn id="36" presetID="10" presetClass="entr" presetSubtype="0" fill="hold" nodeType="withEffect">
                                      <p:stCondLst>
                                        <p:cond delay="1300"/>
                                      </p:stCondLst>
                                      <p:childTnLst>
                                        <p:set>
                                          <p:cBhvr>
                                            <p:cTn id="37" dur="1" fill="hold">
                                              <p:stCondLst>
                                                <p:cond delay="0"/>
                                              </p:stCondLst>
                                            </p:cTn>
                                            <p:tgtEl>
                                              <p:spTgt spid="37"/>
                                            </p:tgtEl>
                                            <p:attrNameLst>
                                              <p:attrName>style.visibility</p:attrName>
                                            </p:attrNameLst>
                                          </p:cBhvr>
                                          <p:to>
                                            <p:strVal val="visible"/>
                                          </p:to>
                                        </p:set>
                                        <p:animEffect transition="in" filter="fade">
                                          <p:cBhvr>
                                            <p:cTn id="38" dur="500"/>
                                            <p:tgtEl>
                                              <p:spTgt spid="37"/>
                                            </p:tgtEl>
                                          </p:cBhvr>
                                        </p:animEffect>
                                      </p:childTnLst>
                                    </p:cTn>
                                  </p:par>
                                  <p:par>
                                    <p:cTn id="39" presetID="10" presetClass="entr" presetSubtype="0" fill="hold" nodeType="withEffect">
                                      <p:stCondLst>
                                        <p:cond delay="1100"/>
                                      </p:stCondLst>
                                      <p:childTnLst>
                                        <p:set>
                                          <p:cBhvr>
                                            <p:cTn id="40" dur="1" fill="hold">
                                              <p:stCondLst>
                                                <p:cond delay="0"/>
                                              </p:stCondLst>
                                            </p:cTn>
                                            <p:tgtEl>
                                              <p:spTgt spid="42"/>
                                            </p:tgtEl>
                                            <p:attrNameLst>
                                              <p:attrName>style.visibility</p:attrName>
                                            </p:attrNameLst>
                                          </p:cBhvr>
                                          <p:to>
                                            <p:strVal val="visible"/>
                                          </p:to>
                                        </p:set>
                                        <p:animEffect transition="in" filter="fade">
                                          <p:cBhvr>
                                            <p:cTn id="4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5" grpId="0" animBg="1"/>
          <p:bldP spid="6" grpId="0" animBg="1"/>
          <p:bldP spid="14" grpId="0" animBg="1"/>
          <p:bldP spid="9" grpId="0" animBg="1"/>
          <p:bldP spid="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500" fill="hold"/>
                                            <p:tgtEl>
                                              <p:spTgt spid="7"/>
                                            </p:tgtEl>
                                            <p:attrNameLst>
                                              <p:attrName>ppt_x</p:attrName>
                                            </p:attrNameLst>
                                          </p:cBhvr>
                                          <p:tavLst>
                                            <p:tav tm="0">
                                              <p:val>
                                                <p:strVal val="#ppt_x"/>
                                              </p:val>
                                            </p:tav>
                                            <p:tav tm="100000">
                                              <p:val>
                                                <p:strVal val="#ppt_x"/>
                                              </p:val>
                                            </p:tav>
                                          </p:tavLst>
                                        </p:anim>
                                        <p:anim calcmode="lin" valueType="num">
                                          <p:cBhvr additive="base">
                                            <p:cTn id="8" dur="15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500" fill="hold"/>
                                            <p:tgtEl>
                                              <p:spTgt spid="12"/>
                                            </p:tgtEl>
                                            <p:attrNameLst>
                                              <p:attrName>ppt_x</p:attrName>
                                            </p:attrNameLst>
                                          </p:cBhvr>
                                          <p:tavLst>
                                            <p:tav tm="0">
                                              <p:val>
                                                <p:strVal val="#ppt_x"/>
                                              </p:val>
                                            </p:tav>
                                            <p:tav tm="100000">
                                              <p:val>
                                                <p:strVal val="#ppt_x"/>
                                              </p:val>
                                            </p:tav>
                                          </p:tavLst>
                                        </p:anim>
                                        <p:anim calcmode="lin" valueType="num">
                                          <p:cBhvr additive="base">
                                            <p:cTn id="12" dur="1500" fill="hold"/>
                                            <p:tgtEl>
                                              <p:spTgt spid="1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500" fill="hold"/>
                                            <p:tgtEl>
                                              <p:spTgt spid="15"/>
                                            </p:tgtEl>
                                            <p:attrNameLst>
                                              <p:attrName>ppt_x</p:attrName>
                                            </p:attrNameLst>
                                          </p:cBhvr>
                                          <p:tavLst>
                                            <p:tav tm="0">
                                              <p:val>
                                                <p:strVal val="#ppt_x"/>
                                              </p:val>
                                            </p:tav>
                                            <p:tav tm="100000">
                                              <p:val>
                                                <p:strVal val="#ppt_x"/>
                                              </p:val>
                                            </p:tav>
                                          </p:tavLst>
                                        </p:anim>
                                        <p:anim calcmode="lin" valueType="num">
                                          <p:cBhvr additive="base">
                                            <p:cTn id="16" dur="1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500" fill="hold"/>
                                            <p:tgtEl>
                                              <p:spTgt spid="6"/>
                                            </p:tgtEl>
                                            <p:attrNameLst>
                                              <p:attrName>ppt_x</p:attrName>
                                            </p:attrNameLst>
                                          </p:cBhvr>
                                          <p:tavLst>
                                            <p:tav tm="0">
                                              <p:val>
                                                <p:strVal val="#ppt_x"/>
                                              </p:val>
                                            </p:tav>
                                            <p:tav tm="100000">
                                              <p:val>
                                                <p:strVal val="#ppt_x"/>
                                              </p:val>
                                            </p:tav>
                                          </p:tavLst>
                                        </p:anim>
                                        <p:anim calcmode="lin" valueType="num">
                                          <p:cBhvr additive="base">
                                            <p:cTn id="20" dur="1500" fill="hold"/>
                                            <p:tgtEl>
                                              <p:spTgt spid="6"/>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40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1500" fill="hold"/>
                                            <p:tgtEl>
                                              <p:spTgt spid="14"/>
                                            </p:tgtEl>
                                            <p:attrNameLst>
                                              <p:attrName>ppt_x</p:attrName>
                                            </p:attrNameLst>
                                          </p:cBhvr>
                                          <p:tavLst>
                                            <p:tav tm="0">
                                              <p:val>
                                                <p:strVal val="#ppt_x"/>
                                              </p:val>
                                            </p:tav>
                                            <p:tav tm="100000">
                                              <p:val>
                                                <p:strVal val="#ppt_x"/>
                                              </p:val>
                                            </p:tav>
                                          </p:tavLst>
                                        </p:anim>
                                        <p:anim calcmode="lin" valueType="num">
                                          <p:cBhvr additive="base">
                                            <p:cTn id="24" dur="1500" fill="hold"/>
                                            <p:tgtEl>
                                              <p:spTgt spid="14"/>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50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1500" fill="hold"/>
                                            <p:tgtEl>
                                              <p:spTgt spid="9"/>
                                            </p:tgtEl>
                                            <p:attrNameLst>
                                              <p:attrName>ppt_x</p:attrName>
                                            </p:attrNameLst>
                                          </p:cBhvr>
                                          <p:tavLst>
                                            <p:tav tm="0">
                                              <p:val>
                                                <p:strVal val="#ppt_x"/>
                                              </p:val>
                                            </p:tav>
                                            <p:tav tm="100000">
                                              <p:val>
                                                <p:strVal val="#ppt_x"/>
                                              </p:val>
                                            </p:tav>
                                          </p:tavLst>
                                        </p:anim>
                                        <p:anim calcmode="lin" valueType="num">
                                          <p:cBhvr additive="base">
                                            <p:cTn id="28" dur="1500" fill="hold"/>
                                            <p:tgtEl>
                                              <p:spTgt spid="9"/>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60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1500" fill="hold"/>
                                            <p:tgtEl>
                                              <p:spTgt spid="8"/>
                                            </p:tgtEl>
                                            <p:attrNameLst>
                                              <p:attrName>ppt_x</p:attrName>
                                            </p:attrNameLst>
                                          </p:cBhvr>
                                          <p:tavLst>
                                            <p:tav tm="0">
                                              <p:val>
                                                <p:strVal val="#ppt_x"/>
                                              </p:val>
                                            </p:tav>
                                            <p:tav tm="100000">
                                              <p:val>
                                                <p:strVal val="#ppt_x"/>
                                              </p:val>
                                            </p:tav>
                                          </p:tavLst>
                                        </p:anim>
                                        <p:anim calcmode="lin" valueType="num">
                                          <p:cBhvr additive="base">
                                            <p:cTn id="32" dur="1500" fill="hold"/>
                                            <p:tgtEl>
                                              <p:spTgt spid="8"/>
                                            </p:tgtEl>
                                            <p:attrNameLst>
                                              <p:attrName>ppt_y</p:attrName>
                                            </p:attrNameLst>
                                          </p:cBhvr>
                                          <p:tavLst>
                                            <p:tav tm="0">
                                              <p:val>
                                                <p:strVal val="0-#ppt_h/2"/>
                                              </p:val>
                                            </p:tav>
                                            <p:tav tm="100000">
                                              <p:val>
                                                <p:strVal val="#ppt_y"/>
                                              </p:val>
                                            </p:tav>
                                          </p:tavLst>
                                        </p:anim>
                                      </p:childTnLst>
                                    </p:cTn>
                                  </p:par>
                                  <p:par>
                                    <p:cTn id="33" presetID="10" presetClass="entr" presetSubtype="0" fill="hold" nodeType="withEffect">
                                      <p:stCondLst>
                                        <p:cond delay="110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500"/>
                                            <p:tgtEl>
                                              <p:spTgt spid="47"/>
                                            </p:tgtEl>
                                          </p:cBhvr>
                                        </p:animEffect>
                                      </p:childTnLst>
                                    </p:cTn>
                                  </p:par>
                                  <p:par>
                                    <p:cTn id="36" presetID="10" presetClass="entr" presetSubtype="0" fill="hold" nodeType="withEffect">
                                      <p:stCondLst>
                                        <p:cond delay="1300"/>
                                      </p:stCondLst>
                                      <p:childTnLst>
                                        <p:set>
                                          <p:cBhvr>
                                            <p:cTn id="37" dur="1" fill="hold">
                                              <p:stCondLst>
                                                <p:cond delay="0"/>
                                              </p:stCondLst>
                                            </p:cTn>
                                            <p:tgtEl>
                                              <p:spTgt spid="37"/>
                                            </p:tgtEl>
                                            <p:attrNameLst>
                                              <p:attrName>style.visibility</p:attrName>
                                            </p:attrNameLst>
                                          </p:cBhvr>
                                          <p:to>
                                            <p:strVal val="visible"/>
                                          </p:to>
                                        </p:set>
                                        <p:animEffect transition="in" filter="fade">
                                          <p:cBhvr>
                                            <p:cTn id="38" dur="500"/>
                                            <p:tgtEl>
                                              <p:spTgt spid="37"/>
                                            </p:tgtEl>
                                          </p:cBhvr>
                                        </p:animEffect>
                                      </p:childTnLst>
                                    </p:cTn>
                                  </p:par>
                                  <p:par>
                                    <p:cTn id="39" presetID="10" presetClass="entr" presetSubtype="0" fill="hold" nodeType="withEffect">
                                      <p:stCondLst>
                                        <p:cond delay="1100"/>
                                      </p:stCondLst>
                                      <p:childTnLst>
                                        <p:set>
                                          <p:cBhvr>
                                            <p:cTn id="40" dur="1" fill="hold">
                                              <p:stCondLst>
                                                <p:cond delay="0"/>
                                              </p:stCondLst>
                                            </p:cTn>
                                            <p:tgtEl>
                                              <p:spTgt spid="42"/>
                                            </p:tgtEl>
                                            <p:attrNameLst>
                                              <p:attrName>style.visibility</p:attrName>
                                            </p:attrNameLst>
                                          </p:cBhvr>
                                          <p:to>
                                            <p:strVal val="visible"/>
                                          </p:to>
                                        </p:set>
                                        <p:animEffect transition="in" filter="fade">
                                          <p:cBhvr>
                                            <p:cTn id="41"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5" grpId="0" animBg="1"/>
          <p:bldP spid="6" grpId="0" animBg="1"/>
          <p:bldP spid="14" grpId="0" animBg="1"/>
          <p:bldP spid="9" grpId="0" animBg="1"/>
          <p:bldP spid="8" grpId="0" animBg="1"/>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hidden="1"/>
          <p:cNvSpPr txBox="1"/>
          <p:nvPr/>
        </p:nvSpPr>
        <p:spPr>
          <a:xfrm flipH="1">
            <a:off x="956504" y="735020"/>
            <a:ext cx="6161998" cy="1569660"/>
          </a:xfrm>
          <a:prstGeom prst="rect">
            <a:avLst/>
          </a:prstGeom>
          <a:noFill/>
        </p:spPr>
        <p:txBody>
          <a:bodyPr wrap="square" rtlCol="0">
            <a:spAutoFit/>
          </a:bodyPr>
          <a:lstStyle/>
          <a:p>
            <a:r>
              <a:rPr lang="en-US" sz="9600" b="1">
                <a:solidFill>
                  <a:schemeClr val="accent1"/>
                </a:solidFill>
              </a:rPr>
              <a:t>Russia</a:t>
            </a:r>
          </a:p>
        </p:txBody>
      </p:sp>
      <p:sp>
        <p:nvSpPr>
          <p:cNvPr id="5" name="TextBox 4" hidden="1"/>
          <p:cNvSpPr txBox="1"/>
          <p:nvPr/>
        </p:nvSpPr>
        <p:spPr>
          <a:xfrm flipH="1">
            <a:off x="956500" y="2019734"/>
            <a:ext cx="6001978" cy="1200329"/>
          </a:xfrm>
          <a:prstGeom prst="rect">
            <a:avLst/>
          </a:prstGeom>
          <a:noFill/>
        </p:spPr>
        <p:txBody>
          <a:bodyPr wrap="square" rtlCol="0">
            <a:spAutoFit/>
          </a:bodyPr>
          <a:lstStyle/>
          <a:p>
            <a:r>
              <a:rPr lang="en-US" sz="3600"/>
              <a:t>Your great subtitle</a:t>
            </a:r>
            <a:r>
              <a:rPr lang="en-US" sz="3600">
                <a:solidFill>
                  <a:schemeClr val="accent4"/>
                </a:solidFill>
              </a:rPr>
              <a:t> in this line</a:t>
            </a:r>
          </a:p>
        </p:txBody>
      </p:sp>
      <p:sp>
        <p:nvSpPr>
          <p:cNvPr id="177" name="Freeform 174"/>
          <p:cNvSpPr>
            <a:spLocks/>
          </p:cNvSpPr>
          <p:nvPr/>
        </p:nvSpPr>
        <p:spPr bwMode="auto">
          <a:xfrm>
            <a:off x="3284119" y="5426153"/>
            <a:ext cx="101600" cy="92078"/>
          </a:xfrm>
          <a:custGeom>
            <a:avLst/>
            <a:gdLst>
              <a:gd name="T0" fmla="*/ 2 w 11"/>
              <a:gd name="T1" fmla="*/ 1 h 10"/>
              <a:gd name="T2" fmla="*/ 4 w 11"/>
              <a:gd name="T3" fmla="*/ 4 h 10"/>
              <a:gd name="T4" fmla="*/ 7 w 11"/>
              <a:gd name="T5" fmla="*/ 0 h 10"/>
              <a:gd name="T6" fmla="*/ 11 w 11"/>
              <a:gd name="T7" fmla="*/ 5 h 10"/>
              <a:gd name="T8" fmla="*/ 6 w 11"/>
              <a:gd name="T9" fmla="*/ 10 h 10"/>
              <a:gd name="T10" fmla="*/ 0 w 11"/>
              <a:gd name="T11" fmla="*/ 5 h 10"/>
              <a:gd name="T12" fmla="*/ 2 w 11"/>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2" y="1"/>
                </a:moveTo>
                <a:cubicBezTo>
                  <a:pt x="4" y="2"/>
                  <a:pt x="4" y="3"/>
                  <a:pt x="4" y="4"/>
                </a:cubicBezTo>
                <a:cubicBezTo>
                  <a:pt x="4" y="5"/>
                  <a:pt x="8" y="3"/>
                  <a:pt x="7" y="0"/>
                </a:cubicBezTo>
                <a:cubicBezTo>
                  <a:pt x="9" y="0"/>
                  <a:pt x="11" y="3"/>
                  <a:pt x="11" y="5"/>
                </a:cubicBezTo>
                <a:cubicBezTo>
                  <a:pt x="11" y="7"/>
                  <a:pt x="9" y="10"/>
                  <a:pt x="6" y="10"/>
                </a:cubicBezTo>
                <a:cubicBezTo>
                  <a:pt x="3" y="10"/>
                  <a:pt x="0" y="7"/>
                  <a:pt x="0" y="5"/>
                </a:cubicBezTo>
                <a:cubicBezTo>
                  <a:pt x="0" y="3"/>
                  <a:pt x="1" y="2"/>
                  <a:pt x="2" y="1"/>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8" name="Freeform 175"/>
          <p:cNvSpPr>
            <a:spLocks/>
          </p:cNvSpPr>
          <p:nvPr/>
        </p:nvSpPr>
        <p:spPr bwMode="auto">
          <a:xfrm>
            <a:off x="13488588" y="4048201"/>
            <a:ext cx="1428750" cy="1714502"/>
          </a:xfrm>
          <a:custGeom>
            <a:avLst/>
            <a:gdLst>
              <a:gd name="T0" fmla="*/ 146 w 153"/>
              <a:gd name="T1" fmla="*/ 38 h 183"/>
              <a:gd name="T2" fmla="*/ 152 w 153"/>
              <a:gd name="T3" fmla="*/ 64 h 183"/>
              <a:gd name="T4" fmla="*/ 137 w 153"/>
              <a:gd name="T5" fmla="*/ 60 h 183"/>
              <a:gd name="T6" fmla="*/ 124 w 153"/>
              <a:gd name="T7" fmla="*/ 60 h 183"/>
              <a:gd name="T8" fmla="*/ 118 w 153"/>
              <a:gd name="T9" fmla="*/ 70 h 183"/>
              <a:gd name="T10" fmla="*/ 117 w 153"/>
              <a:gd name="T11" fmla="*/ 84 h 183"/>
              <a:gd name="T12" fmla="*/ 124 w 153"/>
              <a:gd name="T13" fmla="*/ 97 h 183"/>
              <a:gd name="T14" fmla="*/ 127 w 153"/>
              <a:gd name="T15" fmla="*/ 114 h 183"/>
              <a:gd name="T16" fmla="*/ 133 w 153"/>
              <a:gd name="T17" fmla="*/ 124 h 183"/>
              <a:gd name="T18" fmla="*/ 146 w 153"/>
              <a:gd name="T19" fmla="*/ 122 h 183"/>
              <a:gd name="T20" fmla="*/ 142 w 153"/>
              <a:gd name="T21" fmla="*/ 134 h 183"/>
              <a:gd name="T22" fmla="*/ 135 w 153"/>
              <a:gd name="T23" fmla="*/ 144 h 183"/>
              <a:gd name="T24" fmla="*/ 124 w 153"/>
              <a:gd name="T25" fmla="*/ 156 h 183"/>
              <a:gd name="T26" fmla="*/ 122 w 153"/>
              <a:gd name="T27" fmla="*/ 147 h 183"/>
              <a:gd name="T28" fmla="*/ 112 w 153"/>
              <a:gd name="T29" fmla="*/ 153 h 183"/>
              <a:gd name="T30" fmla="*/ 96 w 153"/>
              <a:gd name="T31" fmla="*/ 163 h 183"/>
              <a:gd name="T32" fmla="*/ 99 w 153"/>
              <a:gd name="T33" fmla="*/ 172 h 183"/>
              <a:gd name="T34" fmla="*/ 86 w 153"/>
              <a:gd name="T35" fmla="*/ 182 h 183"/>
              <a:gd name="T36" fmla="*/ 78 w 153"/>
              <a:gd name="T37" fmla="*/ 176 h 183"/>
              <a:gd name="T38" fmla="*/ 68 w 153"/>
              <a:gd name="T39" fmla="*/ 176 h 183"/>
              <a:gd name="T40" fmla="*/ 56 w 153"/>
              <a:gd name="T41" fmla="*/ 180 h 183"/>
              <a:gd name="T42" fmla="*/ 57 w 153"/>
              <a:gd name="T43" fmla="*/ 171 h 183"/>
              <a:gd name="T44" fmla="*/ 57 w 153"/>
              <a:gd name="T45" fmla="*/ 165 h 183"/>
              <a:gd name="T46" fmla="*/ 45 w 153"/>
              <a:gd name="T47" fmla="*/ 155 h 183"/>
              <a:gd name="T48" fmla="*/ 28 w 153"/>
              <a:gd name="T49" fmla="*/ 161 h 183"/>
              <a:gd name="T50" fmla="*/ 23 w 153"/>
              <a:gd name="T51" fmla="*/ 153 h 183"/>
              <a:gd name="T52" fmla="*/ 8 w 153"/>
              <a:gd name="T53" fmla="*/ 141 h 183"/>
              <a:gd name="T54" fmla="*/ 4 w 153"/>
              <a:gd name="T55" fmla="*/ 128 h 183"/>
              <a:gd name="T56" fmla="*/ 6 w 153"/>
              <a:gd name="T57" fmla="*/ 119 h 183"/>
              <a:gd name="T58" fmla="*/ 14 w 153"/>
              <a:gd name="T59" fmla="*/ 116 h 183"/>
              <a:gd name="T60" fmla="*/ 7 w 153"/>
              <a:gd name="T61" fmla="*/ 107 h 183"/>
              <a:gd name="T62" fmla="*/ 17 w 153"/>
              <a:gd name="T63" fmla="*/ 101 h 183"/>
              <a:gd name="T64" fmla="*/ 23 w 153"/>
              <a:gd name="T65" fmla="*/ 96 h 183"/>
              <a:gd name="T66" fmla="*/ 30 w 153"/>
              <a:gd name="T67" fmla="*/ 89 h 183"/>
              <a:gd name="T68" fmla="*/ 37 w 153"/>
              <a:gd name="T69" fmla="*/ 80 h 183"/>
              <a:gd name="T70" fmla="*/ 26 w 153"/>
              <a:gd name="T71" fmla="*/ 68 h 183"/>
              <a:gd name="T72" fmla="*/ 19 w 153"/>
              <a:gd name="T73" fmla="*/ 53 h 183"/>
              <a:gd name="T74" fmla="*/ 19 w 153"/>
              <a:gd name="T75" fmla="*/ 47 h 183"/>
              <a:gd name="T76" fmla="*/ 22 w 153"/>
              <a:gd name="T77" fmla="*/ 41 h 183"/>
              <a:gd name="T78" fmla="*/ 29 w 153"/>
              <a:gd name="T79" fmla="*/ 35 h 183"/>
              <a:gd name="T80" fmla="*/ 38 w 153"/>
              <a:gd name="T81" fmla="*/ 29 h 183"/>
              <a:gd name="T82" fmla="*/ 38 w 153"/>
              <a:gd name="T83" fmla="*/ 18 h 183"/>
              <a:gd name="T84" fmla="*/ 42 w 153"/>
              <a:gd name="T85" fmla="*/ 12 h 183"/>
              <a:gd name="T86" fmla="*/ 55 w 153"/>
              <a:gd name="T87" fmla="*/ 18 h 183"/>
              <a:gd name="T88" fmla="*/ 72 w 153"/>
              <a:gd name="T89" fmla="*/ 16 h 183"/>
              <a:gd name="T90" fmla="*/ 83 w 153"/>
              <a:gd name="T91" fmla="*/ 10 h 183"/>
              <a:gd name="T92" fmla="*/ 99 w 153"/>
              <a:gd name="T93" fmla="*/ 2 h 183"/>
              <a:gd name="T94" fmla="*/ 106 w 153"/>
              <a:gd name="T95" fmla="*/ 11 h 183"/>
              <a:gd name="T96" fmla="*/ 112 w 153"/>
              <a:gd name="T97" fmla="*/ 14 h 183"/>
              <a:gd name="T98" fmla="*/ 119 w 153"/>
              <a:gd name="T99" fmla="*/ 22 h 183"/>
              <a:gd name="T100" fmla="*/ 132 w 153"/>
              <a:gd name="T101" fmla="*/ 24 h 183"/>
              <a:gd name="T102" fmla="*/ 136 w 153"/>
              <a:gd name="T103" fmla="*/ 35 h 183"/>
              <a:gd name="T104" fmla="*/ 142 w 153"/>
              <a:gd name="T105" fmla="*/ 37 h 183"/>
              <a:gd name="T106" fmla="*/ 146 w 153"/>
              <a:gd name="T107" fmla="*/ 3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3" h="183">
                <a:moveTo>
                  <a:pt x="146" y="37"/>
                </a:moveTo>
                <a:cubicBezTo>
                  <a:pt x="146" y="37"/>
                  <a:pt x="146" y="37"/>
                  <a:pt x="146" y="38"/>
                </a:cubicBezTo>
                <a:cubicBezTo>
                  <a:pt x="147" y="39"/>
                  <a:pt x="151" y="54"/>
                  <a:pt x="152" y="57"/>
                </a:cubicBezTo>
                <a:cubicBezTo>
                  <a:pt x="152" y="60"/>
                  <a:pt x="153" y="64"/>
                  <a:pt x="152" y="64"/>
                </a:cubicBezTo>
                <a:cubicBezTo>
                  <a:pt x="151" y="64"/>
                  <a:pt x="148" y="60"/>
                  <a:pt x="146" y="61"/>
                </a:cubicBezTo>
                <a:cubicBezTo>
                  <a:pt x="143" y="62"/>
                  <a:pt x="140" y="62"/>
                  <a:pt x="137" y="60"/>
                </a:cubicBezTo>
                <a:cubicBezTo>
                  <a:pt x="135" y="58"/>
                  <a:pt x="133" y="51"/>
                  <a:pt x="130" y="53"/>
                </a:cubicBezTo>
                <a:cubicBezTo>
                  <a:pt x="127" y="55"/>
                  <a:pt x="126" y="60"/>
                  <a:pt x="124" y="60"/>
                </a:cubicBezTo>
                <a:cubicBezTo>
                  <a:pt x="123" y="60"/>
                  <a:pt x="121" y="61"/>
                  <a:pt x="120" y="63"/>
                </a:cubicBezTo>
                <a:cubicBezTo>
                  <a:pt x="118" y="64"/>
                  <a:pt x="120" y="68"/>
                  <a:pt x="118" y="70"/>
                </a:cubicBezTo>
                <a:cubicBezTo>
                  <a:pt x="115" y="72"/>
                  <a:pt x="115" y="74"/>
                  <a:pt x="115" y="77"/>
                </a:cubicBezTo>
                <a:cubicBezTo>
                  <a:pt x="115" y="80"/>
                  <a:pt x="113" y="80"/>
                  <a:pt x="117" y="84"/>
                </a:cubicBezTo>
                <a:cubicBezTo>
                  <a:pt x="121" y="87"/>
                  <a:pt x="121" y="87"/>
                  <a:pt x="121" y="90"/>
                </a:cubicBezTo>
                <a:cubicBezTo>
                  <a:pt x="121" y="93"/>
                  <a:pt x="122" y="95"/>
                  <a:pt x="124" y="97"/>
                </a:cubicBezTo>
                <a:cubicBezTo>
                  <a:pt x="126" y="101"/>
                  <a:pt x="124" y="102"/>
                  <a:pt x="124" y="105"/>
                </a:cubicBezTo>
                <a:cubicBezTo>
                  <a:pt x="123" y="107"/>
                  <a:pt x="124" y="111"/>
                  <a:pt x="127" y="114"/>
                </a:cubicBezTo>
                <a:cubicBezTo>
                  <a:pt x="129" y="117"/>
                  <a:pt x="130" y="118"/>
                  <a:pt x="130" y="120"/>
                </a:cubicBezTo>
                <a:cubicBezTo>
                  <a:pt x="130" y="123"/>
                  <a:pt x="133" y="124"/>
                  <a:pt x="133" y="124"/>
                </a:cubicBezTo>
                <a:cubicBezTo>
                  <a:pt x="135" y="124"/>
                  <a:pt x="137" y="122"/>
                  <a:pt x="138" y="120"/>
                </a:cubicBezTo>
                <a:cubicBezTo>
                  <a:pt x="138" y="118"/>
                  <a:pt x="145" y="118"/>
                  <a:pt x="146" y="122"/>
                </a:cubicBezTo>
                <a:cubicBezTo>
                  <a:pt x="147" y="126"/>
                  <a:pt x="143" y="126"/>
                  <a:pt x="142" y="128"/>
                </a:cubicBezTo>
                <a:cubicBezTo>
                  <a:pt x="141" y="130"/>
                  <a:pt x="145" y="133"/>
                  <a:pt x="142" y="134"/>
                </a:cubicBezTo>
                <a:cubicBezTo>
                  <a:pt x="139" y="134"/>
                  <a:pt x="137" y="135"/>
                  <a:pt x="136" y="137"/>
                </a:cubicBezTo>
                <a:cubicBezTo>
                  <a:pt x="135" y="139"/>
                  <a:pt x="135" y="141"/>
                  <a:pt x="135" y="144"/>
                </a:cubicBezTo>
                <a:cubicBezTo>
                  <a:pt x="134" y="146"/>
                  <a:pt x="131" y="145"/>
                  <a:pt x="130" y="147"/>
                </a:cubicBezTo>
                <a:cubicBezTo>
                  <a:pt x="130" y="151"/>
                  <a:pt x="127" y="156"/>
                  <a:pt x="124" y="156"/>
                </a:cubicBezTo>
                <a:cubicBezTo>
                  <a:pt x="120" y="155"/>
                  <a:pt x="118" y="154"/>
                  <a:pt x="120" y="151"/>
                </a:cubicBezTo>
                <a:cubicBezTo>
                  <a:pt x="122" y="149"/>
                  <a:pt x="125" y="147"/>
                  <a:pt x="122" y="147"/>
                </a:cubicBezTo>
                <a:cubicBezTo>
                  <a:pt x="120" y="147"/>
                  <a:pt x="118" y="146"/>
                  <a:pt x="114" y="148"/>
                </a:cubicBezTo>
                <a:cubicBezTo>
                  <a:pt x="110" y="150"/>
                  <a:pt x="115" y="153"/>
                  <a:pt x="112" y="153"/>
                </a:cubicBezTo>
                <a:cubicBezTo>
                  <a:pt x="108" y="153"/>
                  <a:pt x="101" y="155"/>
                  <a:pt x="99" y="157"/>
                </a:cubicBezTo>
                <a:cubicBezTo>
                  <a:pt x="96" y="159"/>
                  <a:pt x="96" y="159"/>
                  <a:pt x="96" y="163"/>
                </a:cubicBezTo>
                <a:cubicBezTo>
                  <a:pt x="97" y="166"/>
                  <a:pt x="99" y="165"/>
                  <a:pt x="98" y="167"/>
                </a:cubicBezTo>
                <a:cubicBezTo>
                  <a:pt x="96" y="168"/>
                  <a:pt x="103" y="170"/>
                  <a:pt x="99" y="172"/>
                </a:cubicBezTo>
                <a:cubicBezTo>
                  <a:pt x="95" y="175"/>
                  <a:pt x="92" y="172"/>
                  <a:pt x="91" y="176"/>
                </a:cubicBezTo>
                <a:cubicBezTo>
                  <a:pt x="90" y="179"/>
                  <a:pt x="89" y="180"/>
                  <a:pt x="86" y="182"/>
                </a:cubicBezTo>
                <a:cubicBezTo>
                  <a:pt x="84" y="182"/>
                  <a:pt x="84" y="183"/>
                  <a:pt x="82" y="183"/>
                </a:cubicBezTo>
                <a:cubicBezTo>
                  <a:pt x="78" y="176"/>
                  <a:pt x="78" y="176"/>
                  <a:pt x="78" y="176"/>
                </a:cubicBezTo>
                <a:cubicBezTo>
                  <a:pt x="75" y="178"/>
                  <a:pt x="75" y="178"/>
                  <a:pt x="75" y="178"/>
                </a:cubicBezTo>
                <a:cubicBezTo>
                  <a:pt x="68" y="176"/>
                  <a:pt x="68" y="176"/>
                  <a:pt x="68" y="176"/>
                </a:cubicBezTo>
                <a:cubicBezTo>
                  <a:pt x="62" y="181"/>
                  <a:pt x="62" y="181"/>
                  <a:pt x="62" y="181"/>
                </a:cubicBezTo>
                <a:cubicBezTo>
                  <a:pt x="56" y="180"/>
                  <a:pt x="56" y="180"/>
                  <a:pt x="56" y="180"/>
                </a:cubicBezTo>
                <a:cubicBezTo>
                  <a:pt x="55" y="175"/>
                  <a:pt x="55" y="175"/>
                  <a:pt x="55" y="175"/>
                </a:cubicBezTo>
                <a:cubicBezTo>
                  <a:pt x="57" y="171"/>
                  <a:pt x="57" y="171"/>
                  <a:pt x="57" y="171"/>
                </a:cubicBezTo>
                <a:cubicBezTo>
                  <a:pt x="61" y="170"/>
                  <a:pt x="61" y="170"/>
                  <a:pt x="61" y="170"/>
                </a:cubicBezTo>
                <a:cubicBezTo>
                  <a:pt x="57" y="165"/>
                  <a:pt x="57" y="165"/>
                  <a:pt x="57" y="165"/>
                </a:cubicBezTo>
                <a:cubicBezTo>
                  <a:pt x="57" y="162"/>
                  <a:pt x="57" y="162"/>
                  <a:pt x="57" y="162"/>
                </a:cubicBezTo>
                <a:cubicBezTo>
                  <a:pt x="45" y="155"/>
                  <a:pt x="45" y="155"/>
                  <a:pt x="45" y="155"/>
                </a:cubicBezTo>
                <a:cubicBezTo>
                  <a:pt x="34" y="155"/>
                  <a:pt x="34" y="155"/>
                  <a:pt x="34" y="155"/>
                </a:cubicBezTo>
                <a:cubicBezTo>
                  <a:pt x="28" y="161"/>
                  <a:pt x="28" y="161"/>
                  <a:pt x="28" y="161"/>
                </a:cubicBezTo>
                <a:cubicBezTo>
                  <a:pt x="25" y="161"/>
                  <a:pt x="25" y="161"/>
                  <a:pt x="25" y="161"/>
                </a:cubicBezTo>
                <a:cubicBezTo>
                  <a:pt x="23" y="153"/>
                  <a:pt x="23" y="153"/>
                  <a:pt x="23" y="153"/>
                </a:cubicBezTo>
                <a:cubicBezTo>
                  <a:pt x="16" y="149"/>
                  <a:pt x="16" y="149"/>
                  <a:pt x="16" y="149"/>
                </a:cubicBezTo>
                <a:cubicBezTo>
                  <a:pt x="8" y="141"/>
                  <a:pt x="8" y="141"/>
                  <a:pt x="8" y="141"/>
                </a:cubicBezTo>
                <a:cubicBezTo>
                  <a:pt x="4" y="133"/>
                  <a:pt x="4" y="133"/>
                  <a:pt x="4" y="133"/>
                </a:cubicBezTo>
                <a:cubicBezTo>
                  <a:pt x="4" y="128"/>
                  <a:pt x="4" y="128"/>
                  <a:pt x="4" y="128"/>
                </a:cubicBezTo>
                <a:cubicBezTo>
                  <a:pt x="0" y="124"/>
                  <a:pt x="0" y="124"/>
                  <a:pt x="0" y="124"/>
                </a:cubicBezTo>
                <a:cubicBezTo>
                  <a:pt x="6" y="119"/>
                  <a:pt x="6" y="119"/>
                  <a:pt x="6" y="119"/>
                </a:cubicBezTo>
                <a:cubicBezTo>
                  <a:pt x="12" y="116"/>
                  <a:pt x="12" y="116"/>
                  <a:pt x="12" y="116"/>
                </a:cubicBezTo>
                <a:cubicBezTo>
                  <a:pt x="14" y="116"/>
                  <a:pt x="14" y="116"/>
                  <a:pt x="14" y="116"/>
                </a:cubicBezTo>
                <a:cubicBezTo>
                  <a:pt x="17" y="112"/>
                  <a:pt x="17" y="112"/>
                  <a:pt x="17" y="112"/>
                </a:cubicBezTo>
                <a:cubicBezTo>
                  <a:pt x="7" y="107"/>
                  <a:pt x="7" y="107"/>
                  <a:pt x="7" y="107"/>
                </a:cubicBezTo>
                <a:cubicBezTo>
                  <a:pt x="12" y="104"/>
                  <a:pt x="12" y="104"/>
                  <a:pt x="12" y="104"/>
                </a:cubicBezTo>
                <a:cubicBezTo>
                  <a:pt x="17" y="101"/>
                  <a:pt x="17" y="101"/>
                  <a:pt x="17" y="101"/>
                </a:cubicBezTo>
                <a:cubicBezTo>
                  <a:pt x="18" y="95"/>
                  <a:pt x="18" y="95"/>
                  <a:pt x="18" y="95"/>
                </a:cubicBezTo>
                <a:cubicBezTo>
                  <a:pt x="23" y="96"/>
                  <a:pt x="23" y="96"/>
                  <a:pt x="23" y="96"/>
                </a:cubicBezTo>
                <a:cubicBezTo>
                  <a:pt x="28" y="96"/>
                  <a:pt x="28" y="96"/>
                  <a:pt x="28" y="96"/>
                </a:cubicBezTo>
                <a:cubicBezTo>
                  <a:pt x="30" y="89"/>
                  <a:pt x="30" y="89"/>
                  <a:pt x="30" y="89"/>
                </a:cubicBezTo>
                <a:cubicBezTo>
                  <a:pt x="32" y="82"/>
                  <a:pt x="32" y="82"/>
                  <a:pt x="32" y="82"/>
                </a:cubicBezTo>
                <a:cubicBezTo>
                  <a:pt x="37" y="80"/>
                  <a:pt x="37" y="80"/>
                  <a:pt x="37" y="80"/>
                </a:cubicBezTo>
                <a:cubicBezTo>
                  <a:pt x="35" y="75"/>
                  <a:pt x="35" y="75"/>
                  <a:pt x="35" y="75"/>
                </a:cubicBezTo>
                <a:cubicBezTo>
                  <a:pt x="26" y="68"/>
                  <a:pt x="26" y="68"/>
                  <a:pt x="26" y="68"/>
                </a:cubicBezTo>
                <a:cubicBezTo>
                  <a:pt x="27" y="60"/>
                  <a:pt x="27" y="60"/>
                  <a:pt x="27" y="60"/>
                </a:cubicBezTo>
                <a:cubicBezTo>
                  <a:pt x="19" y="53"/>
                  <a:pt x="19" y="53"/>
                  <a:pt x="19" y="53"/>
                </a:cubicBezTo>
                <a:cubicBezTo>
                  <a:pt x="25" y="49"/>
                  <a:pt x="25" y="49"/>
                  <a:pt x="25" y="49"/>
                </a:cubicBezTo>
                <a:cubicBezTo>
                  <a:pt x="19" y="47"/>
                  <a:pt x="19" y="47"/>
                  <a:pt x="19" y="47"/>
                </a:cubicBezTo>
                <a:cubicBezTo>
                  <a:pt x="18" y="43"/>
                  <a:pt x="18" y="43"/>
                  <a:pt x="18" y="43"/>
                </a:cubicBezTo>
                <a:cubicBezTo>
                  <a:pt x="22" y="41"/>
                  <a:pt x="22" y="41"/>
                  <a:pt x="22" y="41"/>
                </a:cubicBezTo>
                <a:cubicBezTo>
                  <a:pt x="23" y="35"/>
                  <a:pt x="23" y="35"/>
                  <a:pt x="23" y="35"/>
                </a:cubicBezTo>
                <a:cubicBezTo>
                  <a:pt x="29" y="35"/>
                  <a:pt x="29" y="35"/>
                  <a:pt x="29" y="35"/>
                </a:cubicBezTo>
                <a:cubicBezTo>
                  <a:pt x="29" y="29"/>
                  <a:pt x="29" y="29"/>
                  <a:pt x="29" y="29"/>
                </a:cubicBezTo>
                <a:cubicBezTo>
                  <a:pt x="38" y="29"/>
                  <a:pt x="38" y="29"/>
                  <a:pt x="38" y="29"/>
                </a:cubicBezTo>
                <a:cubicBezTo>
                  <a:pt x="39" y="24"/>
                  <a:pt x="39" y="24"/>
                  <a:pt x="39" y="24"/>
                </a:cubicBezTo>
                <a:cubicBezTo>
                  <a:pt x="38" y="18"/>
                  <a:pt x="38" y="18"/>
                  <a:pt x="38" y="18"/>
                </a:cubicBezTo>
                <a:cubicBezTo>
                  <a:pt x="35" y="14"/>
                  <a:pt x="35" y="14"/>
                  <a:pt x="35" y="14"/>
                </a:cubicBezTo>
                <a:cubicBezTo>
                  <a:pt x="42" y="12"/>
                  <a:pt x="42" y="12"/>
                  <a:pt x="42" y="12"/>
                </a:cubicBezTo>
                <a:cubicBezTo>
                  <a:pt x="50" y="19"/>
                  <a:pt x="50" y="19"/>
                  <a:pt x="50" y="19"/>
                </a:cubicBezTo>
                <a:cubicBezTo>
                  <a:pt x="55" y="18"/>
                  <a:pt x="55" y="18"/>
                  <a:pt x="55" y="18"/>
                </a:cubicBezTo>
                <a:cubicBezTo>
                  <a:pt x="58" y="15"/>
                  <a:pt x="58" y="15"/>
                  <a:pt x="58" y="15"/>
                </a:cubicBezTo>
                <a:cubicBezTo>
                  <a:pt x="72" y="16"/>
                  <a:pt x="72" y="16"/>
                  <a:pt x="72" y="16"/>
                </a:cubicBezTo>
                <a:cubicBezTo>
                  <a:pt x="75" y="8"/>
                  <a:pt x="75" y="8"/>
                  <a:pt x="75" y="8"/>
                </a:cubicBezTo>
                <a:cubicBezTo>
                  <a:pt x="83" y="10"/>
                  <a:pt x="83" y="10"/>
                  <a:pt x="83" y="10"/>
                </a:cubicBezTo>
                <a:cubicBezTo>
                  <a:pt x="91" y="0"/>
                  <a:pt x="91" y="0"/>
                  <a:pt x="91" y="0"/>
                </a:cubicBezTo>
                <a:cubicBezTo>
                  <a:pt x="99" y="2"/>
                  <a:pt x="99" y="2"/>
                  <a:pt x="99" y="2"/>
                </a:cubicBezTo>
                <a:cubicBezTo>
                  <a:pt x="100" y="8"/>
                  <a:pt x="100" y="8"/>
                  <a:pt x="100" y="8"/>
                </a:cubicBezTo>
                <a:cubicBezTo>
                  <a:pt x="106" y="11"/>
                  <a:pt x="106" y="11"/>
                  <a:pt x="106" y="11"/>
                </a:cubicBezTo>
                <a:cubicBezTo>
                  <a:pt x="106" y="14"/>
                  <a:pt x="106" y="14"/>
                  <a:pt x="106" y="14"/>
                </a:cubicBezTo>
                <a:cubicBezTo>
                  <a:pt x="112" y="14"/>
                  <a:pt x="112" y="14"/>
                  <a:pt x="112" y="14"/>
                </a:cubicBezTo>
                <a:cubicBezTo>
                  <a:pt x="117" y="18"/>
                  <a:pt x="117" y="18"/>
                  <a:pt x="117" y="18"/>
                </a:cubicBezTo>
                <a:cubicBezTo>
                  <a:pt x="119" y="22"/>
                  <a:pt x="119" y="22"/>
                  <a:pt x="119" y="22"/>
                </a:cubicBezTo>
                <a:cubicBezTo>
                  <a:pt x="126" y="25"/>
                  <a:pt x="126" y="25"/>
                  <a:pt x="126" y="25"/>
                </a:cubicBezTo>
                <a:cubicBezTo>
                  <a:pt x="132" y="24"/>
                  <a:pt x="132" y="24"/>
                  <a:pt x="132" y="24"/>
                </a:cubicBezTo>
                <a:cubicBezTo>
                  <a:pt x="134" y="28"/>
                  <a:pt x="134" y="28"/>
                  <a:pt x="134" y="28"/>
                </a:cubicBezTo>
                <a:cubicBezTo>
                  <a:pt x="136" y="35"/>
                  <a:pt x="136" y="35"/>
                  <a:pt x="136" y="35"/>
                </a:cubicBezTo>
                <a:cubicBezTo>
                  <a:pt x="142" y="34"/>
                  <a:pt x="142" y="34"/>
                  <a:pt x="142" y="34"/>
                </a:cubicBezTo>
                <a:cubicBezTo>
                  <a:pt x="142" y="37"/>
                  <a:pt x="142" y="37"/>
                  <a:pt x="142" y="37"/>
                </a:cubicBezTo>
                <a:cubicBezTo>
                  <a:pt x="146" y="37"/>
                  <a:pt x="146" y="37"/>
                  <a:pt x="146" y="37"/>
                </a:cubicBezTo>
                <a:cubicBezTo>
                  <a:pt x="146" y="37"/>
                  <a:pt x="146" y="37"/>
                  <a:pt x="146" y="37"/>
                </a:cubicBezTo>
                <a:close/>
              </a:path>
            </a:pathLst>
          </a:custGeom>
          <a:solidFill>
            <a:schemeClr val="tx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9" name="Freeform 176"/>
          <p:cNvSpPr>
            <a:spLocks/>
          </p:cNvSpPr>
          <p:nvPr/>
        </p:nvSpPr>
        <p:spPr bwMode="auto">
          <a:xfrm>
            <a:off x="14647449" y="6699327"/>
            <a:ext cx="1273176" cy="1235078"/>
          </a:xfrm>
          <a:custGeom>
            <a:avLst/>
            <a:gdLst>
              <a:gd name="T0" fmla="*/ 1 w 136"/>
              <a:gd name="T1" fmla="*/ 3 h 132"/>
              <a:gd name="T2" fmla="*/ 5 w 136"/>
              <a:gd name="T3" fmla="*/ 9 h 132"/>
              <a:gd name="T4" fmla="*/ 11 w 136"/>
              <a:gd name="T5" fmla="*/ 13 h 132"/>
              <a:gd name="T6" fmla="*/ 12 w 136"/>
              <a:gd name="T7" fmla="*/ 18 h 132"/>
              <a:gd name="T8" fmla="*/ 8 w 136"/>
              <a:gd name="T9" fmla="*/ 25 h 132"/>
              <a:gd name="T10" fmla="*/ 17 w 136"/>
              <a:gd name="T11" fmla="*/ 32 h 132"/>
              <a:gd name="T12" fmla="*/ 29 w 136"/>
              <a:gd name="T13" fmla="*/ 46 h 132"/>
              <a:gd name="T14" fmla="*/ 44 w 136"/>
              <a:gd name="T15" fmla="*/ 50 h 132"/>
              <a:gd name="T16" fmla="*/ 50 w 136"/>
              <a:gd name="T17" fmla="*/ 60 h 132"/>
              <a:gd name="T18" fmla="*/ 63 w 136"/>
              <a:gd name="T19" fmla="*/ 70 h 132"/>
              <a:gd name="T20" fmla="*/ 78 w 136"/>
              <a:gd name="T21" fmla="*/ 89 h 132"/>
              <a:gd name="T22" fmla="*/ 88 w 136"/>
              <a:gd name="T23" fmla="*/ 95 h 132"/>
              <a:gd name="T24" fmla="*/ 96 w 136"/>
              <a:gd name="T25" fmla="*/ 105 h 132"/>
              <a:gd name="T26" fmla="*/ 103 w 136"/>
              <a:gd name="T27" fmla="*/ 112 h 132"/>
              <a:gd name="T28" fmla="*/ 108 w 136"/>
              <a:gd name="T29" fmla="*/ 120 h 132"/>
              <a:gd name="T30" fmla="*/ 120 w 136"/>
              <a:gd name="T31" fmla="*/ 130 h 132"/>
              <a:gd name="T32" fmla="*/ 123 w 136"/>
              <a:gd name="T33" fmla="*/ 125 h 132"/>
              <a:gd name="T34" fmla="*/ 117 w 136"/>
              <a:gd name="T35" fmla="*/ 116 h 132"/>
              <a:gd name="T36" fmla="*/ 122 w 136"/>
              <a:gd name="T37" fmla="*/ 112 h 132"/>
              <a:gd name="T38" fmla="*/ 126 w 136"/>
              <a:gd name="T39" fmla="*/ 110 h 132"/>
              <a:gd name="T40" fmla="*/ 135 w 136"/>
              <a:gd name="T41" fmla="*/ 113 h 132"/>
              <a:gd name="T42" fmla="*/ 129 w 136"/>
              <a:gd name="T43" fmla="*/ 105 h 132"/>
              <a:gd name="T44" fmla="*/ 123 w 136"/>
              <a:gd name="T45" fmla="*/ 106 h 132"/>
              <a:gd name="T46" fmla="*/ 116 w 136"/>
              <a:gd name="T47" fmla="*/ 102 h 132"/>
              <a:gd name="T48" fmla="*/ 104 w 136"/>
              <a:gd name="T49" fmla="*/ 101 h 132"/>
              <a:gd name="T50" fmla="*/ 94 w 136"/>
              <a:gd name="T51" fmla="*/ 89 h 132"/>
              <a:gd name="T52" fmla="*/ 86 w 136"/>
              <a:gd name="T53" fmla="*/ 77 h 132"/>
              <a:gd name="T54" fmla="*/ 86 w 136"/>
              <a:gd name="T55" fmla="*/ 67 h 132"/>
              <a:gd name="T56" fmla="*/ 97 w 136"/>
              <a:gd name="T57" fmla="*/ 63 h 132"/>
              <a:gd name="T58" fmla="*/ 104 w 136"/>
              <a:gd name="T59" fmla="*/ 64 h 132"/>
              <a:gd name="T60" fmla="*/ 91 w 136"/>
              <a:gd name="T61" fmla="*/ 59 h 132"/>
              <a:gd name="T62" fmla="*/ 56 w 136"/>
              <a:gd name="T63" fmla="*/ 39 h 132"/>
              <a:gd name="T64" fmla="*/ 46 w 136"/>
              <a:gd name="T65" fmla="*/ 34 h 132"/>
              <a:gd name="T66" fmla="*/ 38 w 136"/>
              <a:gd name="T67" fmla="*/ 28 h 132"/>
              <a:gd name="T68" fmla="*/ 32 w 136"/>
              <a:gd name="T69" fmla="*/ 20 h 132"/>
              <a:gd name="T70" fmla="*/ 19 w 136"/>
              <a:gd name="T71" fmla="*/ 11 h 132"/>
              <a:gd name="T72" fmla="*/ 9 w 136"/>
              <a:gd name="T73" fmla="*/ 5 h 132"/>
              <a:gd name="T74" fmla="*/ 4 w 136"/>
              <a:gd name="T75" fmla="*/ 0 h 132"/>
              <a:gd name="T76" fmla="*/ 1 w 136"/>
              <a:gd name="T77"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32">
                <a:moveTo>
                  <a:pt x="1" y="3"/>
                </a:moveTo>
                <a:cubicBezTo>
                  <a:pt x="0" y="5"/>
                  <a:pt x="2" y="9"/>
                  <a:pt x="5" y="9"/>
                </a:cubicBezTo>
                <a:cubicBezTo>
                  <a:pt x="7" y="9"/>
                  <a:pt x="9" y="10"/>
                  <a:pt x="11" y="13"/>
                </a:cubicBezTo>
                <a:cubicBezTo>
                  <a:pt x="13" y="16"/>
                  <a:pt x="15" y="18"/>
                  <a:pt x="12" y="18"/>
                </a:cubicBezTo>
                <a:cubicBezTo>
                  <a:pt x="9" y="18"/>
                  <a:pt x="7" y="22"/>
                  <a:pt x="8" y="25"/>
                </a:cubicBezTo>
                <a:cubicBezTo>
                  <a:pt x="10" y="27"/>
                  <a:pt x="15" y="30"/>
                  <a:pt x="17" y="32"/>
                </a:cubicBezTo>
                <a:cubicBezTo>
                  <a:pt x="19" y="34"/>
                  <a:pt x="25" y="43"/>
                  <a:pt x="29" y="46"/>
                </a:cubicBezTo>
                <a:cubicBezTo>
                  <a:pt x="32" y="48"/>
                  <a:pt x="38" y="47"/>
                  <a:pt x="44" y="50"/>
                </a:cubicBezTo>
                <a:cubicBezTo>
                  <a:pt x="48" y="52"/>
                  <a:pt x="49" y="56"/>
                  <a:pt x="50" y="60"/>
                </a:cubicBezTo>
                <a:cubicBezTo>
                  <a:pt x="51" y="64"/>
                  <a:pt x="60" y="67"/>
                  <a:pt x="63" y="70"/>
                </a:cubicBezTo>
                <a:cubicBezTo>
                  <a:pt x="66" y="73"/>
                  <a:pt x="76" y="86"/>
                  <a:pt x="78" y="89"/>
                </a:cubicBezTo>
                <a:cubicBezTo>
                  <a:pt x="79" y="93"/>
                  <a:pt x="85" y="93"/>
                  <a:pt x="88" y="95"/>
                </a:cubicBezTo>
                <a:cubicBezTo>
                  <a:pt x="91" y="96"/>
                  <a:pt x="95" y="103"/>
                  <a:pt x="96" y="105"/>
                </a:cubicBezTo>
                <a:cubicBezTo>
                  <a:pt x="97" y="108"/>
                  <a:pt x="100" y="109"/>
                  <a:pt x="103" y="112"/>
                </a:cubicBezTo>
                <a:cubicBezTo>
                  <a:pt x="107" y="114"/>
                  <a:pt x="107" y="116"/>
                  <a:pt x="108" y="120"/>
                </a:cubicBezTo>
                <a:cubicBezTo>
                  <a:pt x="108" y="126"/>
                  <a:pt x="117" y="128"/>
                  <a:pt x="120" y="130"/>
                </a:cubicBezTo>
                <a:cubicBezTo>
                  <a:pt x="123" y="132"/>
                  <a:pt x="125" y="127"/>
                  <a:pt x="123" y="125"/>
                </a:cubicBezTo>
                <a:cubicBezTo>
                  <a:pt x="121" y="123"/>
                  <a:pt x="117" y="118"/>
                  <a:pt x="117" y="116"/>
                </a:cubicBezTo>
                <a:cubicBezTo>
                  <a:pt x="117" y="113"/>
                  <a:pt x="120" y="112"/>
                  <a:pt x="122" y="112"/>
                </a:cubicBezTo>
                <a:cubicBezTo>
                  <a:pt x="123" y="112"/>
                  <a:pt x="122" y="109"/>
                  <a:pt x="126" y="110"/>
                </a:cubicBezTo>
                <a:cubicBezTo>
                  <a:pt x="130" y="110"/>
                  <a:pt x="134" y="116"/>
                  <a:pt x="135" y="113"/>
                </a:cubicBezTo>
                <a:cubicBezTo>
                  <a:pt x="136" y="110"/>
                  <a:pt x="130" y="107"/>
                  <a:pt x="129" y="105"/>
                </a:cubicBezTo>
                <a:cubicBezTo>
                  <a:pt x="126" y="103"/>
                  <a:pt x="125" y="108"/>
                  <a:pt x="123" y="106"/>
                </a:cubicBezTo>
                <a:cubicBezTo>
                  <a:pt x="120" y="105"/>
                  <a:pt x="117" y="104"/>
                  <a:pt x="116" y="102"/>
                </a:cubicBezTo>
                <a:cubicBezTo>
                  <a:pt x="114" y="101"/>
                  <a:pt x="107" y="103"/>
                  <a:pt x="104" y="101"/>
                </a:cubicBezTo>
                <a:cubicBezTo>
                  <a:pt x="101" y="99"/>
                  <a:pt x="97" y="93"/>
                  <a:pt x="94" y="89"/>
                </a:cubicBezTo>
                <a:cubicBezTo>
                  <a:pt x="90" y="85"/>
                  <a:pt x="88" y="80"/>
                  <a:pt x="86" y="77"/>
                </a:cubicBezTo>
                <a:cubicBezTo>
                  <a:pt x="85" y="73"/>
                  <a:pt x="84" y="69"/>
                  <a:pt x="86" y="67"/>
                </a:cubicBezTo>
                <a:cubicBezTo>
                  <a:pt x="88" y="65"/>
                  <a:pt x="91" y="61"/>
                  <a:pt x="97" y="63"/>
                </a:cubicBezTo>
                <a:cubicBezTo>
                  <a:pt x="103" y="65"/>
                  <a:pt x="105" y="65"/>
                  <a:pt x="104" y="64"/>
                </a:cubicBezTo>
                <a:cubicBezTo>
                  <a:pt x="103" y="63"/>
                  <a:pt x="95" y="61"/>
                  <a:pt x="91" y="59"/>
                </a:cubicBezTo>
                <a:cubicBezTo>
                  <a:pt x="88" y="57"/>
                  <a:pt x="59" y="42"/>
                  <a:pt x="56" y="39"/>
                </a:cubicBezTo>
                <a:cubicBezTo>
                  <a:pt x="53" y="36"/>
                  <a:pt x="48" y="36"/>
                  <a:pt x="46" y="34"/>
                </a:cubicBezTo>
                <a:cubicBezTo>
                  <a:pt x="43" y="32"/>
                  <a:pt x="42" y="32"/>
                  <a:pt x="38" y="28"/>
                </a:cubicBezTo>
                <a:cubicBezTo>
                  <a:pt x="35" y="24"/>
                  <a:pt x="35" y="23"/>
                  <a:pt x="32" y="20"/>
                </a:cubicBezTo>
                <a:cubicBezTo>
                  <a:pt x="29" y="17"/>
                  <a:pt x="22" y="13"/>
                  <a:pt x="19" y="11"/>
                </a:cubicBezTo>
                <a:cubicBezTo>
                  <a:pt x="15" y="9"/>
                  <a:pt x="12" y="8"/>
                  <a:pt x="9" y="5"/>
                </a:cubicBezTo>
                <a:cubicBezTo>
                  <a:pt x="6" y="1"/>
                  <a:pt x="6" y="0"/>
                  <a:pt x="4" y="0"/>
                </a:cubicBezTo>
                <a:cubicBezTo>
                  <a:pt x="1" y="1"/>
                  <a:pt x="1" y="3"/>
                  <a:pt x="1" y="3"/>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0" name="Freeform 177"/>
          <p:cNvSpPr>
            <a:spLocks/>
          </p:cNvSpPr>
          <p:nvPr/>
        </p:nvSpPr>
        <p:spPr bwMode="auto">
          <a:xfrm>
            <a:off x="14161675" y="8077277"/>
            <a:ext cx="561976" cy="447678"/>
          </a:xfrm>
          <a:custGeom>
            <a:avLst/>
            <a:gdLst>
              <a:gd name="T0" fmla="*/ 59 w 60"/>
              <a:gd name="T1" fmla="*/ 18 h 48"/>
              <a:gd name="T2" fmla="*/ 56 w 60"/>
              <a:gd name="T3" fmla="*/ 14 h 48"/>
              <a:gd name="T4" fmla="*/ 50 w 60"/>
              <a:gd name="T5" fmla="*/ 10 h 48"/>
              <a:gd name="T6" fmla="*/ 42 w 60"/>
              <a:gd name="T7" fmla="*/ 20 h 48"/>
              <a:gd name="T8" fmla="*/ 38 w 60"/>
              <a:gd name="T9" fmla="*/ 25 h 48"/>
              <a:gd name="T10" fmla="*/ 34 w 60"/>
              <a:gd name="T11" fmla="*/ 33 h 48"/>
              <a:gd name="T12" fmla="*/ 31 w 60"/>
              <a:gd name="T13" fmla="*/ 39 h 48"/>
              <a:gd name="T14" fmla="*/ 18 w 60"/>
              <a:gd name="T15" fmla="*/ 47 h 48"/>
              <a:gd name="T16" fmla="*/ 9 w 60"/>
              <a:gd name="T17" fmla="*/ 45 h 48"/>
              <a:gd name="T18" fmla="*/ 6 w 60"/>
              <a:gd name="T19" fmla="*/ 40 h 48"/>
              <a:gd name="T20" fmla="*/ 0 w 60"/>
              <a:gd name="T21" fmla="*/ 36 h 48"/>
              <a:gd name="T22" fmla="*/ 0 w 60"/>
              <a:gd name="T23" fmla="*/ 36 h 48"/>
              <a:gd name="T24" fmla="*/ 0 w 60"/>
              <a:gd name="T25" fmla="*/ 31 h 48"/>
              <a:gd name="T26" fmla="*/ 0 w 60"/>
              <a:gd name="T27" fmla="*/ 25 h 48"/>
              <a:gd name="T28" fmla="*/ 2 w 60"/>
              <a:gd name="T29" fmla="*/ 23 h 48"/>
              <a:gd name="T30" fmla="*/ 7 w 60"/>
              <a:gd name="T31" fmla="*/ 23 h 48"/>
              <a:gd name="T32" fmla="*/ 11 w 60"/>
              <a:gd name="T33" fmla="*/ 18 h 48"/>
              <a:gd name="T34" fmla="*/ 11 w 60"/>
              <a:gd name="T35" fmla="*/ 12 h 48"/>
              <a:gd name="T36" fmla="*/ 20 w 60"/>
              <a:gd name="T37" fmla="*/ 12 h 48"/>
              <a:gd name="T38" fmla="*/ 24 w 60"/>
              <a:gd name="T39" fmla="*/ 10 h 48"/>
              <a:gd name="T40" fmla="*/ 31 w 60"/>
              <a:gd name="T41" fmla="*/ 14 h 48"/>
              <a:gd name="T42" fmla="*/ 36 w 60"/>
              <a:gd name="T43" fmla="*/ 11 h 48"/>
              <a:gd name="T44" fmla="*/ 40 w 60"/>
              <a:gd name="T45" fmla="*/ 10 h 48"/>
              <a:gd name="T46" fmla="*/ 44 w 60"/>
              <a:gd name="T47" fmla="*/ 6 h 48"/>
              <a:gd name="T48" fmla="*/ 53 w 60"/>
              <a:gd name="T49" fmla="*/ 4 h 48"/>
              <a:gd name="T50" fmla="*/ 57 w 60"/>
              <a:gd name="T51" fmla="*/ 0 h 48"/>
              <a:gd name="T52" fmla="*/ 60 w 60"/>
              <a:gd name="T53" fmla="*/ 1 h 48"/>
              <a:gd name="T54" fmla="*/ 59 w 60"/>
              <a:gd name="T55" fmla="*/ 18 h 48"/>
              <a:gd name="T56" fmla="*/ 59 w 60"/>
              <a:gd name="T57"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48">
                <a:moveTo>
                  <a:pt x="59" y="18"/>
                </a:moveTo>
                <a:cubicBezTo>
                  <a:pt x="56" y="17"/>
                  <a:pt x="56" y="14"/>
                  <a:pt x="56" y="14"/>
                </a:cubicBezTo>
                <a:cubicBezTo>
                  <a:pt x="55" y="12"/>
                  <a:pt x="52" y="8"/>
                  <a:pt x="50" y="10"/>
                </a:cubicBezTo>
                <a:cubicBezTo>
                  <a:pt x="48" y="13"/>
                  <a:pt x="42" y="16"/>
                  <a:pt x="42" y="20"/>
                </a:cubicBezTo>
                <a:cubicBezTo>
                  <a:pt x="42" y="23"/>
                  <a:pt x="40" y="23"/>
                  <a:pt x="38" y="25"/>
                </a:cubicBezTo>
                <a:cubicBezTo>
                  <a:pt x="35" y="27"/>
                  <a:pt x="34" y="30"/>
                  <a:pt x="34" y="33"/>
                </a:cubicBezTo>
                <a:cubicBezTo>
                  <a:pt x="34" y="35"/>
                  <a:pt x="34" y="37"/>
                  <a:pt x="31" y="39"/>
                </a:cubicBezTo>
                <a:cubicBezTo>
                  <a:pt x="28" y="40"/>
                  <a:pt x="20" y="46"/>
                  <a:pt x="18" y="47"/>
                </a:cubicBezTo>
                <a:cubicBezTo>
                  <a:pt x="15" y="48"/>
                  <a:pt x="11" y="47"/>
                  <a:pt x="9" y="45"/>
                </a:cubicBezTo>
                <a:cubicBezTo>
                  <a:pt x="7" y="43"/>
                  <a:pt x="8" y="40"/>
                  <a:pt x="6" y="40"/>
                </a:cubicBezTo>
                <a:cubicBezTo>
                  <a:pt x="3" y="39"/>
                  <a:pt x="1" y="38"/>
                  <a:pt x="0" y="36"/>
                </a:cubicBezTo>
                <a:cubicBezTo>
                  <a:pt x="0" y="36"/>
                  <a:pt x="0" y="36"/>
                  <a:pt x="0" y="36"/>
                </a:cubicBezTo>
                <a:cubicBezTo>
                  <a:pt x="0" y="31"/>
                  <a:pt x="0" y="31"/>
                  <a:pt x="0" y="31"/>
                </a:cubicBezTo>
                <a:cubicBezTo>
                  <a:pt x="0" y="25"/>
                  <a:pt x="0" y="25"/>
                  <a:pt x="0" y="25"/>
                </a:cubicBezTo>
                <a:cubicBezTo>
                  <a:pt x="0" y="25"/>
                  <a:pt x="2" y="23"/>
                  <a:pt x="2" y="23"/>
                </a:cubicBezTo>
                <a:cubicBezTo>
                  <a:pt x="7" y="23"/>
                  <a:pt x="7" y="23"/>
                  <a:pt x="7" y="23"/>
                </a:cubicBezTo>
                <a:cubicBezTo>
                  <a:pt x="11" y="18"/>
                  <a:pt x="11" y="18"/>
                  <a:pt x="11" y="18"/>
                </a:cubicBezTo>
                <a:cubicBezTo>
                  <a:pt x="11" y="12"/>
                  <a:pt x="11" y="12"/>
                  <a:pt x="11" y="12"/>
                </a:cubicBezTo>
                <a:cubicBezTo>
                  <a:pt x="20" y="12"/>
                  <a:pt x="20" y="12"/>
                  <a:pt x="20" y="12"/>
                </a:cubicBezTo>
                <a:cubicBezTo>
                  <a:pt x="24" y="10"/>
                  <a:pt x="24" y="10"/>
                  <a:pt x="24" y="10"/>
                </a:cubicBezTo>
                <a:cubicBezTo>
                  <a:pt x="31" y="14"/>
                  <a:pt x="31" y="14"/>
                  <a:pt x="31" y="14"/>
                </a:cubicBezTo>
                <a:cubicBezTo>
                  <a:pt x="36" y="11"/>
                  <a:pt x="36" y="11"/>
                  <a:pt x="36" y="11"/>
                </a:cubicBezTo>
                <a:cubicBezTo>
                  <a:pt x="40" y="10"/>
                  <a:pt x="40" y="10"/>
                  <a:pt x="40" y="10"/>
                </a:cubicBezTo>
                <a:cubicBezTo>
                  <a:pt x="44" y="6"/>
                  <a:pt x="44" y="6"/>
                  <a:pt x="44" y="6"/>
                </a:cubicBezTo>
                <a:cubicBezTo>
                  <a:pt x="53" y="4"/>
                  <a:pt x="53" y="4"/>
                  <a:pt x="53" y="4"/>
                </a:cubicBezTo>
                <a:cubicBezTo>
                  <a:pt x="57" y="0"/>
                  <a:pt x="57" y="0"/>
                  <a:pt x="57" y="0"/>
                </a:cubicBezTo>
                <a:cubicBezTo>
                  <a:pt x="60" y="1"/>
                  <a:pt x="60" y="1"/>
                  <a:pt x="60" y="1"/>
                </a:cubicBezTo>
                <a:cubicBezTo>
                  <a:pt x="59" y="18"/>
                  <a:pt x="59" y="18"/>
                  <a:pt x="59" y="18"/>
                </a:cubicBezTo>
                <a:cubicBezTo>
                  <a:pt x="59" y="18"/>
                  <a:pt x="59" y="18"/>
                  <a:pt x="59" y="18"/>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1" name="Freeform 178"/>
          <p:cNvSpPr>
            <a:spLocks/>
          </p:cNvSpPr>
          <p:nvPr/>
        </p:nvSpPr>
        <p:spPr bwMode="auto">
          <a:xfrm>
            <a:off x="12148736" y="7232729"/>
            <a:ext cx="2041526" cy="1209678"/>
          </a:xfrm>
          <a:custGeom>
            <a:avLst/>
            <a:gdLst>
              <a:gd name="T0" fmla="*/ 214 w 218"/>
              <a:gd name="T1" fmla="*/ 125 h 129"/>
              <a:gd name="T2" fmla="*/ 196 w 218"/>
              <a:gd name="T3" fmla="*/ 122 h 129"/>
              <a:gd name="T4" fmla="*/ 178 w 218"/>
              <a:gd name="T5" fmla="*/ 123 h 129"/>
              <a:gd name="T6" fmla="*/ 159 w 218"/>
              <a:gd name="T7" fmla="*/ 123 h 129"/>
              <a:gd name="T8" fmla="*/ 147 w 218"/>
              <a:gd name="T9" fmla="*/ 112 h 129"/>
              <a:gd name="T10" fmla="*/ 126 w 218"/>
              <a:gd name="T11" fmla="*/ 96 h 129"/>
              <a:gd name="T12" fmla="*/ 105 w 218"/>
              <a:gd name="T13" fmla="*/ 84 h 129"/>
              <a:gd name="T14" fmla="*/ 77 w 218"/>
              <a:gd name="T15" fmla="*/ 85 h 129"/>
              <a:gd name="T16" fmla="*/ 57 w 218"/>
              <a:gd name="T17" fmla="*/ 96 h 129"/>
              <a:gd name="T18" fmla="*/ 48 w 218"/>
              <a:gd name="T19" fmla="*/ 89 h 129"/>
              <a:gd name="T20" fmla="*/ 48 w 218"/>
              <a:gd name="T21" fmla="*/ 81 h 129"/>
              <a:gd name="T22" fmla="*/ 41 w 218"/>
              <a:gd name="T23" fmla="*/ 75 h 129"/>
              <a:gd name="T24" fmla="*/ 37 w 218"/>
              <a:gd name="T25" fmla="*/ 63 h 129"/>
              <a:gd name="T26" fmla="*/ 31 w 218"/>
              <a:gd name="T27" fmla="*/ 63 h 129"/>
              <a:gd name="T28" fmla="*/ 26 w 218"/>
              <a:gd name="T29" fmla="*/ 58 h 129"/>
              <a:gd name="T30" fmla="*/ 17 w 218"/>
              <a:gd name="T31" fmla="*/ 61 h 129"/>
              <a:gd name="T32" fmla="*/ 11 w 218"/>
              <a:gd name="T33" fmla="*/ 59 h 129"/>
              <a:gd name="T34" fmla="*/ 12 w 218"/>
              <a:gd name="T35" fmla="*/ 52 h 129"/>
              <a:gd name="T36" fmla="*/ 4 w 218"/>
              <a:gd name="T37" fmla="*/ 52 h 129"/>
              <a:gd name="T38" fmla="*/ 0 w 218"/>
              <a:gd name="T39" fmla="*/ 47 h 129"/>
              <a:gd name="T40" fmla="*/ 14 w 218"/>
              <a:gd name="T41" fmla="*/ 40 h 129"/>
              <a:gd name="T42" fmla="*/ 22 w 218"/>
              <a:gd name="T43" fmla="*/ 40 h 129"/>
              <a:gd name="T44" fmla="*/ 33 w 218"/>
              <a:gd name="T45" fmla="*/ 41 h 129"/>
              <a:gd name="T46" fmla="*/ 45 w 218"/>
              <a:gd name="T47" fmla="*/ 40 h 129"/>
              <a:gd name="T48" fmla="*/ 54 w 218"/>
              <a:gd name="T49" fmla="*/ 37 h 129"/>
              <a:gd name="T50" fmla="*/ 70 w 218"/>
              <a:gd name="T51" fmla="*/ 40 h 129"/>
              <a:gd name="T52" fmla="*/ 75 w 218"/>
              <a:gd name="T53" fmla="*/ 39 h 129"/>
              <a:gd name="T54" fmla="*/ 82 w 218"/>
              <a:gd name="T55" fmla="*/ 39 h 129"/>
              <a:gd name="T56" fmla="*/ 99 w 218"/>
              <a:gd name="T57" fmla="*/ 31 h 129"/>
              <a:gd name="T58" fmla="*/ 104 w 218"/>
              <a:gd name="T59" fmla="*/ 26 h 129"/>
              <a:gd name="T60" fmla="*/ 116 w 218"/>
              <a:gd name="T61" fmla="*/ 23 h 129"/>
              <a:gd name="T62" fmla="*/ 130 w 218"/>
              <a:gd name="T63" fmla="*/ 9 h 129"/>
              <a:gd name="T64" fmla="*/ 139 w 218"/>
              <a:gd name="T65" fmla="*/ 6 h 129"/>
              <a:gd name="T66" fmla="*/ 149 w 218"/>
              <a:gd name="T67" fmla="*/ 1 h 129"/>
              <a:gd name="T68" fmla="*/ 157 w 218"/>
              <a:gd name="T69" fmla="*/ 2 h 129"/>
              <a:gd name="T70" fmla="*/ 152 w 218"/>
              <a:gd name="T71" fmla="*/ 14 h 129"/>
              <a:gd name="T72" fmla="*/ 149 w 218"/>
              <a:gd name="T73" fmla="*/ 24 h 129"/>
              <a:gd name="T74" fmla="*/ 147 w 218"/>
              <a:gd name="T75" fmla="*/ 36 h 129"/>
              <a:gd name="T76" fmla="*/ 157 w 218"/>
              <a:gd name="T77" fmla="*/ 41 h 129"/>
              <a:gd name="T78" fmla="*/ 171 w 218"/>
              <a:gd name="T79" fmla="*/ 48 h 129"/>
              <a:gd name="T80" fmla="*/ 182 w 218"/>
              <a:gd name="T81" fmla="*/ 37 h 129"/>
              <a:gd name="T82" fmla="*/ 188 w 218"/>
              <a:gd name="T83" fmla="*/ 30 h 129"/>
              <a:gd name="T84" fmla="*/ 194 w 218"/>
              <a:gd name="T85" fmla="*/ 25 h 129"/>
              <a:gd name="T86" fmla="*/ 204 w 218"/>
              <a:gd name="T87" fmla="*/ 20 h 129"/>
              <a:gd name="T88" fmla="*/ 212 w 218"/>
              <a:gd name="T89" fmla="*/ 32 h 129"/>
              <a:gd name="T90" fmla="*/ 204 w 218"/>
              <a:gd name="T91" fmla="*/ 41 h 129"/>
              <a:gd name="T92" fmla="*/ 196 w 218"/>
              <a:gd name="T93" fmla="*/ 43 h 129"/>
              <a:gd name="T94" fmla="*/ 202 w 218"/>
              <a:gd name="T95" fmla="*/ 52 h 129"/>
              <a:gd name="T96" fmla="*/ 197 w 218"/>
              <a:gd name="T97" fmla="*/ 62 h 129"/>
              <a:gd name="T98" fmla="*/ 192 w 218"/>
              <a:gd name="T99" fmla="*/ 69 h 129"/>
              <a:gd name="T100" fmla="*/ 190 w 218"/>
              <a:gd name="T101" fmla="*/ 77 h 129"/>
              <a:gd name="T102" fmla="*/ 191 w 218"/>
              <a:gd name="T103" fmla="*/ 90 h 129"/>
              <a:gd name="T104" fmla="*/ 200 w 218"/>
              <a:gd name="T105" fmla="*/ 97 h 129"/>
              <a:gd name="T106" fmla="*/ 207 w 218"/>
              <a:gd name="T107" fmla="*/ 96 h 129"/>
              <a:gd name="T108" fmla="*/ 211 w 218"/>
              <a:gd name="T109" fmla="*/ 102 h 129"/>
              <a:gd name="T110" fmla="*/ 218 w 218"/>
              <a:gd name="T111" fmla="*/ 107 h 129"/>
              <a:gd name="T112" fmla="*/ 215 w 218"/>
              <a:gd name="T113" fmla="*/ 115 h 129"/>
              <a:gd name="T114" fmla="*/ 215 w 218"/>
              <a:gd name="T115" fmla="*/ 12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129">
                <a:moveTo>
                  <a:pt x="215" y="126"/>
                </a:moveTo>
                <a:cubicBezTo>
                  <a:pt x="214" y="125"/>
                  <a:pt x="214" y="125"/>
                  <a:pt x="214" y="125"/>
                </a:cubicBezTo>
                <a:cubicBezTo>
                  <a:pt x="213" y="122"/>
                  <a:pt x="210" y="121"/>
                  <a:pt x="210" y="123"/>
                </a:cubicBezTo>
                <a:cubicBezTo>
                  <a:pt x="208" y="126"/>
                  <a:pt x="200" y="125"/>
                  <a:pt x="196" y="122"/>
                </a:cubicBezTo>
                <a:cubicBezTo>
                  <a:pt x="192" y="119"/>
                  <a:pt x="191" y="121"/>
                  <a:pt x="187" y="123"/>
                </a:cubicBezTo>
                <a:cubicBezTo>
                  <a:pt x="183" y="126"/>
                  <a:pt x="181" y="121"/>
                  <a:pt x="178" y="123"/>
                </a:cubicBezTo>
                <a:cubicBezTo>
                  <a:pt x="175" y="125"/>
                  <a:pt x="171" y="129"/>
                  <a:pt x="168" y="129"/>
                </a:cubicBezTo>
                <a:cubicBezTo>
                  <a:pt x="165" y="128"/>
                  <a:pt x="162" y="127"/>
                  <a:pt x="159" y="123"/>
                </a:cubicBezTo>
                <a:cubicBezTo>
                  <a:pt x="157" y="118"/>
                  <a:pt x="155" y="122"/>
                  <a:pt x="154" y="120"/>
                </a:cubicBezTo>
                <a:cubicBezTo>
                  <a:pt x="154" y="118"/>
                  <a:pt x="148" y="113"/>
                  <a:pt x="147" y="112"/>
                </a:cubicBezTo>
                <a:cubicBezTo>
                  <a:pt x="144" y="112"/>
                  <a:pt x="139" y="107"/>
                  <a:pt x="137" y="105"/>
                </a:cubicBezTo>
                <a:cubicBezTo>
                  <a:pt x="135" y="103"/>
                  <a:pt x="126" y="98"/>
                  <a:pt x="126" y="96"/>
                </a:cubicBezTo>
                <a:cubicBezTo>
                  <a:pt x="125" y="94"/>
                  <a:pt x="117" y="93"/>
                  <a:pt x="116" y="90"/>
                </a:cubicBezTo>
                <a:cubicBezTo>
                  <a:pt x="114" y="86"/>
                  <a:pt x="107" y="85"/>
                  <a:pt x="105" y="84"/>
                </a:cubicBezTo>
                <a:cubicBezTo>
                  <a:pt x="103" y="82"/>
                  <a:pt x="94" y="84"/>
                  <a:pt x="90" y="86"/>
                </a:cubicBezTo>
                <a:cubicBezTo>
                  <a:pt x="86" y="89"/>
                  <a:pt x="81" y="86"/>
                  <a:pt x="77" y="85"/>
                </a:cubicBezTo>
                <a:cubicBezTo>
                  <a:pt x="73" y="84"/>
                  <a:pt x="70" y="89"/>
                  <a:pt x="67" y="91"/>
                </a:cubicBezTo>
                <a:cubicBezTo>
                  <a:pt x="64" y="93"/>
                  <a:pt x="61" y="94"/>
                  <a:pt x="57" y="96"/>
                </a:cubicBezTo>
                <a:cubicBezTo>
                  <a:pt x="54" y="90"/>
                  <a:pt x="54" y="90"/>
                  <a:pt x="54" y="90"/>
                </a:cubicBezTo>
                <a:cubicBezTo>
                  <a:pt x="48" y="89"/>
                  <a:pt x="48" y="89"/>
                  <a:pt x="48" y="89"/>
                </a:cubicBezTo>
                <a:cubicBezTo>
                  <a:pt x="44" y="83"/>
                  <a:pt x="44" y="83"/>
                  <a:pt x="44" y="83"/>
                </a:cubicBezTo>
                <a:cubicBezTo>
                  <a:pt x="48" y="81"/>
                  <a:pt x="48" y="81"/>
                  <a:pt x="48" y="81"/>
                </a:cubicBezTo>
                <a:cubicBezTo>
                  <a:pt x="45" y="76"/>
                  <a:pt x="45" y="76"/>
                  <a:pt x="45" y="76"/>
                </a:cubicBezTo>
                <a:cubicBezTo>
                  <a:pt x="41" y="75"/>
                  <a:pt x="41" y="75"/>
                  <a:pt x="41" y="75"/>
                </a:cubicBezTo>
                <a:cubicBezTo>
                  <a:pt x="41" y="68"/>
                  <a:pt x="41" y="68"/>
                  <a:pt x="41" y="68"/>
                </a:cubicBezTo>
                <a:cubicBezTo>
                  <a:pt x="37" y="63"/>
                  <a:pt x="37" y="63"/>
                  <a:pt x="37" y="63"/>
                </a:cubicBezTo>
                <a:cubicBezTo>
                  <a:pt x="34" y="61"/>
                  <a:pt x="34" y="61"/>
                  <a:pt x="34" y="61"/>
                </a:cubicBezTo>
                <a:cubicBezTo>
                  <a:pt x="31" y="63"/>
                  <a:pt x="31" y="63"/>
                  <a:pt x="31" y="63"/>
                </a:cubicBezTo>
                <a:cubicBezTo>
                  <a:pt x="28" y="63"/>
                  <a:pt x="28" y="63"/>
                  <a:pt x="28" y="63"/>
                </a:cubicBezTo>
                <a:cubicBezTo>
                  <a:pt x="26" y="58"/>
                  <a:pt x="26" y="58"/>
                  <a:pt x="26" y="58"/>
                </a:cubicBezTo>
                <a:cubicBezTo>
                  <a:pt x="23" y="56"/>
                  <a:pt x="23" y="56"/>
                  <a:pt x="23" y="56"/>
                </a:cubicBezTo>
                <a:cubicBezTo>
                  <a:pt x="17" y="61"/>
                  <a:pt x="17" y="61"/>
                  <a:pt x="17" y="61"/>
                </a:cubicBezTo>
                <a:cubicBezTo>
                  <a:pt x="17" y="63"/>
                  <a:pt x="17" y="63"/>
                  <a:pt x="17" y="63"/>
                </a:cubicBezTo>
                <a:cubicBezTo>
                  <a:pt x="11" y="59"/>
                  <a:pt x="11" y="59"/>
                  <a:pt x="11" y="59"/>
                </a:cubicBezTo>
                <a:cubicBezTo>
                  <a:pt x="14" y="55"/>
                  <a:pt x="14" y="55"/>
                  <a:pt x="14" y="55"/>
                </a:cubicBezTo>
                <a:cubicBezTo>
                  <a:pt x="12" y="52"/>
                  <a:pt x="12" y="52"/>
                  <a:pt x="12" y="52"/>
                </a:cubicBezTo>
                <a:cubicBezTo>
                  <a:pt x="8" y="53"/>
                  <a:pt x="8" y="53"/>
                  <a:pt x="8" y="53"/>
                </a:cubicBezTo>
                <a:cubicBezTo>
                  <a:pt x="4" y="52"/>
                  <a:pt x="4" y="52"/>
                  <a:pt x="4" y="52"/>
                </a:cubicBezTo>
                <a:cubicBezTo>
                  <a:pt x="1" y="49"/>
                  <a:pt x="1" y="49"/>
                  <a:pt x="1" y="49"/>
                </a:cubicBezTo>
                <a:cubicBezTo>
                  <a:pt x="0" y="47"/>
                  <a:pt x="0" y="47"/>
                  <a:pt x="0" y="47"/>
                </a:cubicBezTo>
                <a:cubicBezTo>
                  <a:pt x="8" y="40"/>
                  <a:pt x="8" y="40"/>
                  <a:pt x="8" y="40"/>
                </a:cubicBezTo>
                <a:cubicBezTo>
                  <a:pt x="14" y="40"/>
                  <a:pt x="14" y="40"/>
                  <a:pt x="14" y="40"/>
                </a:cubicBezTo>
                <a:cubicBezTo>
                  <a:pt x="17" y="36"/>
                  <a:pt x="17" y="36"/>
                  <a:pt x="17" y="36"/>
                </a:cubicBezTo>
                <a:cubicBezTo>
                  <a:pt x="22" y="40"/>
                  <a:pt x="22" y="40"/>
                  <a:pt x="22" y="40"/>
                </a:cubicBezTo>
                <a:cubicBezTo>
                  <a:pt x="26" y="38"/>
                  <a:pt x="26" y="38"/>
                  <a:pt x="26" y="38"/>
                </a:cubicBezTo>
                <a:cubicBezTo>
                  <a:pt x="33" y="41"/>
                  <a:pt x="33" y="41"/>
                  <a:pt x="33" y="41"/>
                </a:cubicBezTo>
                <a:cubicBezTo>
                  <a:pt x="37" y="37"/>
                  <a:pt x="37" y="37"/>
                  <a:pt x="37" y="37"/>
                </a:cubicBezTo>
                <a:cubicBezTo>
                  <a:pt x="45" y="40"/>
                  <a:pt x="45" y="40"/>
                  <a:pt x="45" y="40"/>
                </a:cubicBezTo>
                <a:cubicBezTo>
                  <a:pt x="48" y="36"/>
                  <a:pt x="48" y="36"/>
                  <a:pt x="48" y="36"/>
                </a:cubicBezTo>
                <a:cubicBezTo>
                  <a:pt x="54" y="37"/>
                  <a:pt x="54" y="37"/>
                  <a:pt x="54" y="37"/>
                </a:cubicBezTo>
                <a:cubicBezTo>
                  <a:pt x="62" y="43"/>
                  <a:pt x="62" y="43"/>
                  <a:pt x="62" y="43"/>
                </a:cubicBezTo>
                <a:cubicBezTo>
                  <a:pt x="70" y="40"/>
                  <a:pt x="70" y="40"/>
                  <a:pt x="70" y="40"/>
                </a:cubicBezTo>
                <a:cubicBezTo>
                  <a:pt x="72" y="37"/>
                  <a:pt x="72" y="37"/>
                  <a:pt x="72" y="37"/>
                </a:cubicBezTo>
                <a:cubicBezTo>
                  <a:pt x="75" y="39"/>
                  <a:pt x="75" y="39"/>
                  <a:pt x="75" y="39"/>
                </a:cubicBezTo>
                <a:cubicBezTo>
                  <a:pt x="78" y="36"/>
                  <a:pt x="78" y="36"/>
                  <a:pt x="78" y="36"/>
                </a:cubicBezTo>
                <a:cubicBezTo>
                  <a:pt x="82" y="39"/>
                  <a:pt x="82" y="39"/>
                  <a:pt x="82" y="39"/>
                </a:cubicBezTo>
                <a:cubicBezTo>
                  <a:pt x="92" y="29"/>
                  <a:pt x="92" y="29"/>
                  <a:pt x="92" y="29"/>
                </a:cubicBezTo>
                <a:cubicBezTo>
                  <a:pt x="99" y="31"/>
                  <a:pt x="99" y="31"/>
                  <a:pt x="99" y="31"/>
                </a:cubicBezTo>
                <a:cubicBezTo>
                  <a:pt x="100" y="27"/>
                  <a:pt x="100" y="27"/>
                  <a:pt x="100" y="27"/>
                </a:cubicBezTo>
                <a:cubicBezTo>
                  <a:pt x="104" y="26"/>
                  <a:pt x="104" y="26"/>
                  <a:pt x="104" y="26"/>
                </a:cubicBezTo>
                <a:cubicBezTo>
                  <a:pt x="110" y="26"/>
                  <a:pt x="110" y="26"/>
                  <a:pt x="110" y="26"/>
                </a:cubicBezTo>
                <a:cubicBezTo>
                  <a:pt x="116" y="23"/>
                  <a:pt x="116" y="23"/>
                  <a:pt x="116" y="23"/>
                </a:cubicBezTo>
                <a:cubicBezTo>
                  <a:pt x="115" y="19"/>
                  <a:pt x="115" y="19"/>
                  <a:pt x="115" y="19"/>
                </a:cubicBezTo>
                <a:cubicBezTo>
                  <a:pt x="130" y="9"/>
                  <a:pt x="130" y="9"/>
                  <a:pt x="130" y="9"/>
                </a:cubicBezTo>
                <a:cubicBezTo>
                  <a:pt x="135" y="9"/>
                  <a:pt x="135" y="9"/>
                  <a:pt x="135" y="9"/>
                </a:cubicBezTo>
                <a:cubicBezTo>
                  <a:pt x="139" y="6"/>
                  <a:pt x="139" y="6"/>
                  <a:pt x="139" y="6"/>
                </a:cubicBezTo>
                <a:cubicBezTo>
                  <a:pt x="144" y="5"/>
                  <a:pt x="144" y="5"/>
                  <a:pt x="144" y="5"/>
                </a:cubicBezTo>
                <a:cubicBezTo>
                  <a:pt x="149" y="1"/>
                  <a:pt x="149" y="1"/>
                  <a:pt x="149" y="1"/>
                </a:cubicBezTo>
                <a:cubicBezTo>
                  <a:pt x="154" y="0"/>
                  <a:pt x="154" y="0"/>
                  <a:pt x="154" y="0"/>
                </a:cubicBezTo>
                <a:cubicBezTo>
                  <a:pt x="157" y="2"/>
                  <a:pt x="157" y="2"/>
                  <a:pt x="157" y="2"/>
                </a:cubicBezTo>
                <a:cubicBezTo>
                  <a:pt x="154" y="11"/>
                  <a:pt x="154" y="11"/>
                  <a:pt x="154" y="11"/>
                </a:cubicBezTo>
                <a:cubicBezTo>
                  <a:pt x="152" y="14"/>
                  <a:pt x="152" y="14"/>
                  <a:pt x="152" y="14"/>
                </a:cubicBezTo>
                <a:cubicBezTo>
                  <a:pt x="153" y="21"/>
                  <a:pt x="153" y="21"/>
                  <a:pt x="153" y="21"/>
                </a:cubicBezTo>
                <a:cubicBezTo>
                  <a:pt x="149" y="24"/>
                  <a:pt x="149" y="24"/>
                  <a:pt x="149" y="24"/>
                </a:cubicBezTo>
                <a:cubicBezTo>
                  <a:pt x="152" y="29"/>
                  <a:pt x="152" y="29"/>
                  <a:pt x="152" y="29"/>
                </a:cubicBezTo>
                <a:cubicBezTo>
                  <a:pt x="147" y="36"/>
                  <a:pt x="147" y="36"/>
                  <a:pt x="147" y="36"/>
                </a:cubicBezTo>
                <a:cubicBezTo>
                  <a:pt x="151" y="40"/>
                  <a:pt x="151" y="40"/>
                  <a:pt x="151" y="40"/>
                </a:cubicBezTo>
                <a:cubicBezTo>
                  <a:pt x="157" y="41"/>
                  <a:pt x="157" y="41"/>
                  <a:pt x="157" y="41"/>
                </a:cubicBezTo>
                <a:cubicBezTo>
                  <a:pt x="164" y="38"/>
                  <a:pt x="164" y="38"/>
                  <a:pt x="164" y="38"/>
                </a:cubicBezTo>
                <a:cubicBezTo>
                  <a:pt x="171" y="48"/>
                  <a:pt x="171" y="48"/>
                  <a:pt x="171" y="48"/>
                </a:cubicBezTo>
                <a:cubicBezTo>
                  <a:pt x="176" y="44"/>
                  <a:pt x="176" y="44"/>
                  <a:pt x="176" y="44"/>
                </a:cubicBezTo>
                <a:cubicBezTo>
                  <a:pt x="182" y="37"/>
                  <a:pt x="182" y="37"/>
                  <a:pt x="182" y="37"/>
                </a:cubicBezTo>
                <a:cubicBezTo>
                  <a:pt x="187" y="36"/>
                  <a:pt x="187" y="36"/>
                  <a:pt x="187" y="36"/>
                </a:cubicBezTo>
                <a:cubicBezTo>
                  <a:pt x="188" y="30"/>
                  <a:pt x="188" y="30"/>
                  <a:pt x="188" y="30"/>
                </a:cubicBezTo>
                <a:cubicBezTo>
                  <a:pt x="190" y="26"/>
                  <a:pt x="190" y="26"/>
                  <a:pt x="190" y="26"/>
                </a:cubicBezTo>
                <a:cubicBezTo>
                  <a:pt x="194" y="25"/>
                  <a:pt x="194" y="25"/>
                  <a:pt x="194" y="25"/>
                </a:cubicBezTo>
                <a:cubicBezTo>
                  <a:pt x="197" y="20"/>
                  <a:pt x="197" y="20"/>
                  <a:pt x="197" y="20"/>
                </a:cubicBezTo>
                <a:cubicBezTo>
                  <a:pt x="204" y="20"/>
                  <a:pt x="204" y="20"/>
                  <a:pt x="204" y="20"/>
                </a:cubicBezTo>
                <a:cubicBezTo>
                  <a:pt x="208" y="26"/>
                  <a:pt x="208" y="26"/>
                  <a:pt x="208" y="26"/>
                </a:cubicBezTo>
                <a:cubicBezTo>
                  <a:pt x="212" y="32"/>
                  <a:pt x="212" y="32"/>
                  <a:pt x="212" y="32"/>
                </a:cubicBezTo>
                <a:cubicBezTo>
                  <a:pt x="211" y="38"/>
                  <a:pt x="211" y="38"/>
                  <a:pt x="211" y="38"/>
                </a:cubicBezTo>
                <a:cubicBezTo>
                  <a:pt x="204" y="41"/>
                  <a:pt x="204" y="41"/>
                  <a:pt x="204" y="41"/>
                </a:cubicBezTo>
                <a:cubicBezTo>
                  <a:pt x="198" y="40"/>
                  <a:pt x="198" y="40"/>
                  <a:pt x="198" y="40"/>
                </a:cubicBezTo>
                <a:cubicBezTo>
                  <a:pt x="196" y="43"/>
                  <a:pt x="196" y="43"/>
                  <a:pt x="196" y="43"/>
                </a:cubicBezTo>
                <a:cubicBezTo>
                  <a:pt x="202" y="48"/>
                  <a:pt x="202" y="48"/>
                  <a:pt x="202" y="48"/>
                </a:cubicBezTo>
                <a:cubicBezTo>
                  <a:pt x="202" y="52"/>
                  <a:pt x="202" y="52"/>
                  <a:pt x="202" y="52"/>
                </a:cubicBezTo>
                <a:cubicBezTo>
                  <a:pt x="197" y="54"/>
                  <a:pt x="197" y="54"/>
                  <a:pt x="197" y="54"/>
                </a:cubicBezTo>
                <a:cubicBezTo>
                  <a:pt x="197" y="62"/>
                  <a:pt x="197" y="62"/>
                  <a:pt x="197" y="62"/>
                </a:cubicBezTo>
                <a:cubicBezTo>
                  <a:pt x="192" y="65"/>
                  <a:pt x="192" y="65"/>
                  <a:pt x="192" y="65"/>
                </a:cubicBezTo>
                <a:cubicBezTo>
                  <a:pt x="192" y="69"/>
                  <a:pt x="192" y="69"/>
                  <a:pt x="192" y="69"/>
                </a:cubicBezTo>
                <a:cubicBezTo>
                  <a:pt x="188" y="73"/>
                  <a:pt x="188" y="73"/>
                  <a:pt x="188" y="73"/>
                </a:cubicBezTo>
                <a:cubicBezTo>
                  <a:pt x="190" y="77"/>
                  <a:pt x="190" y="77"/>
                  <a:pt x="190" y="77"/>
                </a:cubicBezTo>
                <a:cubicBezTo>
                  <a:pt x="188" y="82"/>
                  <a:pt x="188" y="82"/>
                  <a:pt x="188" y="82"/>
                </a:cubicBezTo>
                <a:cubicBezTo>
                  <a:pt x="191" y="90"/>
                  <a:pt x="191" y="90"/>
                  <a:pt x="191" y="90"/>
                </a:cubicBezTo>
                <a:cubicBezTo>
                  <a:pt x="197" y="93"/>
                  <a:pt x="197" y="93"/>
                  <a:pt x="197" y="93"/>
                </a:cubicBezTo>
                <a:cubicBezTo>
                  <a:pt x="200" y="97"/>
                  <a:pt x="200" y="97"/>
                  <a:pt x="200" y="97"/>
                </a:cubicBezTo>
                <a:cubicBezTo>
                  <a:pt x="204" y="94"/>
                  <a:pt x="204" y="94"/>
                  <a:pt x="204" y="94"/>
                </a:cubicBezTo>
                <a:cubicBezTo>
                  <a:pt x="207" y="96"/>
                  <a:pt x="207" y="96"/>
                  <a:pt x="207" y="96"/>
                </a:cubicBezTo>
                <a:cubicBezTo>
                  <a:pt x="208" y="99"/>
                  <a:pt x="208" y="99"/>
                  <a:pt x="208" y="99"/>
                </a:cubicBezTo>
                <a:cubicBezTo>
                  <a:pt x="211" y="102"/>
                  <a:pt x="211" y="102"/>
                  <a:pt x="211" y="102"/>
                </a:cubicBezTo>
                <a:cubicBezTo>
                  <a:pt x="213" y="106"/>
                  <a:pt x="213" y="106"/>
                  <a:pt x="213" y="106"/>
                </a:cubicBezTo>
                <a:cubicBezTo>
                  <a:pt x="218" y="107"/>
                  <a:pt x="218" y="107"/>
                  <a:pt x="218" y="107"/>
                </a:cubicBezTo>
                <a:cubicBezTo>
                  <a:pt x="217" y="113"/>
                  <a:pt x="217" y="113"/>
                  <a:pt x="217" y="113"/>
                </a:cubicBezTo>
                <a:cubicBezTo>
                  <a:pt x="217" y="113"/>
                  <a:pt x="215" y="114"/>
                  <a:pt x="215" y="115"/>
                </a:cubicBezTo>
                <a:cubicBezTo>
                  <a:pt x="215" y="121"/>
                  <a:pt x="215" y="121"/>
                  <a:pt x="215" y="121"/>
                </a:cubicBezTo>
                <a:cubicBezTo>
                  <a:pt x="215" y="126"/>
                  <a:pt x="215" y="126"/>
                  <a:pt x="215" y="126"/>
                </a:cubicBezTo>
                <a:cubicBezTo>
                  <a:pt x="215" y="126"/>
                  <a:pt x="215" y="126"/>
                  <a:pt x="215" y="126"/>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2" name="Freeform 179"/>
          <p:cNvSpPr>
            <a:spLocks noEditPoints="1"/>
          </p:cNvSpPr>
          <p:nvPr/>
        </p:nvSpPr>
        <p:spPr bwMode="auto">
          <a:xfrm>
            <a:off x="6322595" y="3140163"/>
            <a:ext cx="1628776" cy="2089150"/>
          </a:xfrm>
          <a:custGeom>
            <a:avLst/>
            <a:gdLst>
              <a:gd name="T0" fmla="*/ 96 w 174"/>
              <a:gd name="T1" fmla="*/ 11 h 223"/>
              <a:gd name="T2" fmla="*/ 106 w 174"/>
              <a:gd name="T3" fmla="*/ 8 h 223"/>
              <a:gd name="T4" fmla="*/ 93 w 174"/>
              <a:gd name="T5" fmla="*/ 2 h 223"/>
              <a:gd name="T6" fmla="*/ 130 w 174"/>
              <a:gd name="T7" fmla="*/ 32 h 223"/>
              <a:gd name="T8" fmla="*/ 131 w 174"/>
              <a:gd name="T9" fmla="*/ 39 h 223"/>
              <a:gd name="T10" fmla="*/ 142 w 174"/>
              <a:gd name="T11" fmla="*/ 35 h 223"/>
              <a:gd name="T12" fmla="*/ 156 w 174"/>
              <a:gd name="T13" fmla="*/ 34 h 223"/>
              <a:gd name="T14" fmla="*/ 172 w 174"/>
              <a:gd name="T15" fmla="*/ 34 h 223"/>
              <a:gd name="T16" fmla="*/ 161 w 174"/>
              <a:gd name="T17" fmla="*/ 31 h 223"/>
              <a:gd name="T18" fmla="*/ 160 w 174"/>
              <a:gd name="T19" fmla="*/ 26 h 223"/>
              <a:gd name="T20" fmla="*/ 153 w 174"/>
              <a:gd name="T21" fmla="*/ 29 h 223"/>
              <a:gd name="T22" fmla="*/ 143 w 174"/>
              <a:gd name="T23" fmla="*/ 34 h 223"/>
              <a:gd name="T24" fmla="*/ 130 w 174"/>
              <a:gd name="T25" fmla="*/ 32 h 223"/>
              <a:gd name="T26" fmla="*/ 130 w 174"/>
              <a:gd name="T27" fmla="*/ 16 h 223"/>
              <a:gd name="T28" fmla="*/ 137 w 174"/>
              <a:gd name="T29" fmla="*/ 15 h 223"/>
              <a:gd name="T30" fmla="*/ 146 w 174"/>
              <a:gd name="T31" fmla="*/ 10 h 223"/>
              <a:gd name="T32" fmla="*/ 147 w 174"/>
              <a:gd name="T33" fmla="*/ 15 h 223"/>
              <a:gd name="T34" fmla="*/ 143 w 174"/>
              <a:gd name="T35" fmla="*/ 23 h 223"/>
              <a:gd name="T36" fmla="*/ 131 w 174"/>
              <a:gd name="T37" fmla="*/ 23 h 223"/>
              <a:gd name="T38" fmla="*/ 95 w 174"/>
              <a:gd name="T39" fmla="*/ 15 h 223"/>
              <a:gd name="T40" fmla="*/ 105 w 174"/>
              <a:gd name="T41" fmla="*/ 14 h 223"/>
              <a:gd name="T42" fmla="*/ 116 w 174"/>
              <a:gd name="T43" fmla="*/ 12 h 223"/>
              <a:gd name="T44" fmla="*/ 109 w 174"/>
              <a:gd name="T45" fmla="*/ 19 h 223"/>
              <a:gd name="T46" fmla="*/ 96 w 174"/>
              <a:gd name="T47" fmla="*/ 21 h 223"/>
              <a:gd name="T48" fmla="*/ 95 w 174"/>
              <a:gd name="T49" fmla="*/ 15 h 223"/>
              <a:gd name="T50" fmla="*/ 16 w 174"/>
              <a:gd name="T51" fmla="*/ 177 h 223"/>
              <a:gd name="T52" fmla="*/ 1 w 174"/>
              <a:gd name="T53" fmla="*/ 184 h 223"/>
              <a:gd name="T54" fmla="*/ 8 w 174"/>
              <a:gd name="T55" fmla="*/ 192 h 223"/>
              <a:gd name="T56" fmla="*/ 3 w 174"/>
              <a:gd name="T57" fmla="*/ 200 h 223"/>
              <a:gd name="T58" fmla="*/ 11 w 174"/>
              <a:gd name="T59" fmla="*/ 196 h 223"/>
              <a:gd name="T60" fmla="*/ 5 w 174"/>
              <a:gd name="T61" fmla="*/ 207 h 223"/>
              <a:gd name="T62" fmla="*/ 16 w 174"/>
              <a:gd name="T63" fmla="*/ 218 h 223"/>
              <a:gd name="T64" fmla="*/ 31 w 174"/>
              <a:gd name="T65" fmla="*/ 218 h 223"/>
              <a:gd name="T66" fmla="*/ 30 w 174"/>
              <a:gd name="T67" fmla="*/ 197 h 223"/>
              <a:gd name="T68" fmla="*/ 42 w 174"/>
              <a:gd name="T69" fmla="*/ 179 h 223"/>
              <a:gd name="T70" fmla="*/ 58 w 174"/>
              <a:gd name="T71" fmla="*/ 171 h 223"/>
              <a:gd name="T72" fmla="*/ 80 w 174"/>
              <a:gd name="T73" fmla="*/ 156 h 223"/>
              <a:gd name="T74" fmla="*/ 102 w 174"/>
              <a:gd name="T75" fmla="*/ 144 h 223"/>
              <a:gd name="T76" fmla="*/ 143 w 174"/>
              <a:gd name="T77" fmla="*/ 138 h 223"/>
              <a:gd name="T78" fmla="*/ 148 w 174"/>
              <a:gd name="T79" fmla="*/ 121 h 223"/>
              <a:gd name="T80" fmla="*/ 120 w 174"/>
              <a:gd name="T81" fmla="*/ 128 h 223"/>
              <a:gd name="T82" fmla="*/ 94 w 174"/>
              <a:gd name="T83" fmla="*/ 127 h 223"/>
              <a:gd name="T84" fmla="*/ 71 w 174"/>
              <a:gd name="T85" fmla="*/ 135 h 223"/>
              <a:gd name="T86" fmla="*/ 60 w 174"/>
              <a:gd name="T87" fmla="*/ 144 h 223"/>
              <a:gd name="T88" fmla="*/ 41 w 174"/>
              <a:gd name="T89" fmla="*/ 153 h 223"/>
              <a:gd name="T90" fmla="*/ 37 w 174"/>
              <a:gd name="T91" fmla="*/ 163 h 223"/>
              <a:gd name="T92" fmla="*/ 23 w 174"/>
              <a:gd name="T93" fmla="*/ 16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223">
                <a:moveTo>
                  <a:pt x="93" y="6"/>
                </a:moveTo>
                <a:cubicBezTo>
                  <a:pt x="94" y="8"/>
                  <a:pt x="93" y="12"/>
                  <a:pt x="96" y="11"/>
                </a:cubicBezTo>
                <a:cubicBezTo>
                  <a:pt x="99" y="10"/>
                  <a:pt x="102" y="8"/>
                  <a:pt x="103" y="9"/>
                </a:cubicBezTo>
                <a:cubicBezTo>
                  <a:pt x="103" y="11"/>
                  <a:pt x="109" y="11"/>
                  <a:pt x="106" y="8"/>
                </a:cubicBezTo>
                <a:cubicBezTo>
                  <a:pt x="105" y="5"/>
                  <a:pt x="100" y="4"/>
                  <a:pt x="98" y="4"/>
                </a:cubicBezTo>
                <a:cubicBezTo>
                  <a:pt x="97" y="4"/>
                  <a:pt x="94" y="0"/>
                  <a:pt x="93" y="2"/>
                </a:cubicBezTo>
                <a:cubicBezTo>
                  <a:pt x="93" y="4"/>
                  <a:pt x="93" y="6"/>
                  <a:pt x="93" y="6"/>
                </a:cubicBezTo>
                <a:close/>
                <a:moveTo>
                  <a:pt x="130" y="32"/>
                </a:moveTo>
                <a:cubicBezTo>
                  <a:pt x="128" y="32"/>
                  <a:pt x="125" y="34"/>
                  <a:pt x="126" y="37"/>
                </a:cubicBezTo>
                <a:cubicBezTo>
                  <a:pt x="127" y="39"/>
                  <a:pt x="129" y="40"/>
                  <a:pt x="131" y="39"/>
                </a:cubicBezTo>
                <a:cubicBezTo>
                  <a:pt x="134" y="38"/>
                  <a:pt x="136" y="40"/>
                  <a:pt x="137" y="39"/>
                </a:cubicBezTo>
                <a:cubicBezTo>
                  <a:pt x="138" y="37"/>
                  <a:pt x="140" y="33"/>
                  <a:pt x="142" y="35"/>
                </a:cubicBezTo>
                <a:cubicBezTo>
                  <a:pt x="143" y="36"/>
                  <a:pt x="148" y="39"/>
                  <a:pt x="149" y="39"/>
                </a:cubicBezTo>
                <a:cubicBezTo>
                  <a:pt x="152" y="39"/>
                  <a:pt x="153" y="34"/>
                  <a:pt x="156" y="34"/>
                </a:cubicBezTo>
                <a:cubicBezTo>
                  <a:pt x="159" y="33"/>
                  <a:pt x="160" y="37"/>
                  <a:pt x="162" y="38"/>
                </a:cubicBezTo>
                <a:cubicBezTo>
                  <a:pt x="165" y="38"/>
                  <a:pt x="171" y="39"/>
                  <a:pt x="172" y="34"/>
                </a:cubicBezTo>
                <a:cubicBezTo>
                  <a:pt x="174" y="30"/>
                  <a:pt x="173" y="26"/>
                  <a:pt x="171" y="27"/>
                </a:cubicBezTo>
                <a:cubicBezTo>
                  <a:pt x="168" y="28"/>
                  <a:pt x="162" y="31"/>
                  <a:pt x="161" y="31"/>
                </a:cubicBezTo>
                <a:cubicBezTo>
                  <a:pt x="159" y="31"/>
                  <a:pt x="157" y="32"/>
                  <a:pt x="156" y="30"/>
                </a:cubicBezTo>
                <a:cubicBezTo>
                  <a:pt x="156" y="29"/>
                  <a:pt x="161" y="29"/>
                  <a:pt x="160" y="26"/>
                </a:cubicBezTo>
                <a:cubicBezTo>
                  <a:pt x="159" y="23"/>
                  <a:pt x="153" y="23"/>
                  <a:pt x="152" y="25"/>
                </a:cubicBezTo>
                <a:cubicBezTo>
                  <a:pt x="152" y="27"/>
                  <a:pt x="155" y="28"/>
                  <a:pt x="153" y="29"/>
                </a:cubicBezTo>
                <a:cubicBezTo>
                  <a:pt x="150" y="29"/>
                  <a:pt x="151" y="28"/>
                  <a:pt x="148" y="29"/>
                </a:cubicBezTo>
                <a:cubicBezTo>
                  <a:pt x="144" y="29"/>
                  <a:pt x="145" y="33"/>
                  <a:pt x="143" y="34"/>
                </a:cubicBezTo>
                <a:cubicBezTo>
                  <a:pt x="141" y="34"/>
                  <a:pt x="138" y="33"/>
                  <a:pt x="137" y="33"/>
                </a:cubicBezTo>
                <a:cubicBezTo>
                  <a:pt x="135" y="33"/>
                  <a:pt x="130" y="32"/>
                  <a:pt x="130" y="32"/>
                </a:cubicBezTo>
                <a:close/>
                <a:moveTo>
                  <a:pt x="128" y="19"/>
                </a:moveTo>
                <a:cubicBezTo>
                  <a:pt x="128" y="19"/>
                  <a:pt x="131" y="18"/>
                  <a:pt x="130" y="16"/>
                </a:cubicBezTo>
                <a:cubicBezTo>
                  <a:pt x="129" y="14"/>
                  <a:pt x="134" y="14"/>
                  <a:pt x="134" y="14"/>
                </a:cubicBezTo>
                <a:cubicBezTo>
                  <a:pt x="134" y="14"/>
                  <a:pt x="134" y="15"/>
                  <a:pt x="137" y="15"/>
                </a:cubicBezTo>
                <a:cubicBezTo>
                  <a:pt x="140" y="13"/>
                  <a:pt x="137" y="12"/>
                  <a:pt x="139" y="12"/>
                </a:cubicBezTo>
                <a:cubicBezTo>
                  <a:pt x="140" y="12"/>
                  <a:pt x="145" y="11"/>
                  <a:pt x="146" y="10"/>
                </a:cubicBezTo>
                <a:cubicBezTo>
                  <a:pt x="146" y="8"/>
                  <a:pt x="149" y="9"/>
                  <a:pt x="151" y="12"/>
                </a:cubicBezTo>
                <a:cubicBezTo>
                  <a:pt x="153" y="15"/>
                  <a:pt x="149" y="15"/>
                  <a:pt x="147" y="15"/>
                </a:cubicBezTo>
                <a:cubicBezTo>
                  <a:pt x="146" y="14"/>
                  <a:pt x="145" y="16"/>
                  <a:pt x="143" y="18"/>
                </a:cubicBezTo>
                <a:cubicBezTo>
                  <a:pt x="142" y="20"/>
                  <a:pt x="143" y="21"/>
                  <a:pt x="143" y="23"/>
                </a:cubicBezTo>
                <a:cubicBezTo>
                  <a:pt x="141" y="25"/>
                  <a:pt x="138" y="27"/>
                  <a:pt x="135" y="27"/>
                </a:cubicBezTo>
                <a:cubicBezTo>
                  <a:pt x="133" y="27"/>
                  <a:pt x="132" y="25"/>
                  <a:pt x="131" y="23"/>
                </a:cubicBezTo>
                <a:cubicBezTo>
                  <a:pt x="130" y="20"/>
                  <a:pt x="125" y="19"/>
                  <a:pt x="128" y="19"/>
                </a:cubicBezTo>
                <a:close/>
                <a:moveTo>
                  <a:pt x="95" y="15"/>
                </a:moveTo>
                <a:cubicBezTo>
                  <a:pt x="96" y="15"/>
                  <a:pt x="99" y="15"/>
                  <a:pt x="99" y="13"/>
                </a:cubicBezTo>
                <a:cubicBezTo>
                  <a:pt x="100" y="11"/>
                  <a:pt x="103" y="13"/>
                  <a:pt x="105" y="14"/>
                </a:cubicBezTo>
                <a:cubicBezTo>
                  <a:pt x="106" y="15"/>
                  <a:pt x="109" y="13"/>
                  <a:pt x="110" y="11"/>
                </a:cubicBezTo>
                <a:cubicBezTo>
                  <a:pt x="111" y="8"/>
                  <a:pt x="117" y="11"/>
                  <a:pt x="116" y="12"/>
                </a:cubicBezTo>
                <a:cubicBezTo>
                  <a:pt x="115" y="14"/>
                  <a:pt x="117" y="15"/>
                  <a:pt x="117" y="16"/>
                </a:cubicBezTo>
                <a:cubicBezTo>
                  <a:pt x="116" y="17"/>
                  <a:pt x="111" y="19"/>
                  <a:pt x="109" y="19"/>
                </a:cubicBezTo>
                <a:cubicBezTo>
                  <a:pt x="106" y="19"/>
                  <a:pt x="105" y="21"/>
                  <a:pt x="103" y="21"/>
                </a:cubicBezTo>
                <a:cubicBezTo>
                  <a:pt x="100" y="23"/>
                  <a:pt x="97" y="23"/>
                  <a:pt x="96" y="21"/>
                </a:cubicBezTo>
                <a:cubicBezTo>
                  <a:pt x="93" y="19"/>
                  <a:pt x="91" y="19"/>
                  <a:pt x="92" y="17"/>
                </a:cubicBezTo>
                <a:cubicBezTo>
                  <a:pt x="93" y="15"/>
                  <a:pt x="95" y="15"/>
                  <a:pt x="95" y="15"/>
                </a:cubicBezTo>
                <a:close/>
                <a:moveTo>
                  <a:pt x="21" y="171"/>
                </a:moveTo>
                <a:cubicBezTo>
                  <a:pt x="19" y="173"/>
                  <a:pt x="19" y="176"/>
                  <a:pt x="16" y="177"/>
                </a:cubicBezTo>
                <a:cubicBezTo>
                  <a:pt x="13" y="179"/>
                  <a:pt x="13" y="179"/>
                  <a:pt x="9" y="177"/>
                </a:cubicBezTo>
                <a:cubicBezTo>
                  <a:pt x="6" y="176"/>
                  <a:pt x="3" y="182"/>
                  <a:pt x="1" y="184"/>
                </a:cubicBezTo>
                <a:cubicBezTo>
                  <a:pt x="0" y="186"/>
                  <a:pt x="1" y="190"/>
                  <a:pt x="3" y="190"/>
                </a:cubicBezTo>
                <a:cubicBezTo>
                  <a:pt x="5" y="190"/>
                  <a:pt x="8" y="192"/>
                  <a:pt x="8" y="192"/>
                </a:cubicBezTo>
                <a:cubicBezTo>
                  <a:pt x="9" y="193"/>
                  <a:pt x="6" y="190"/>
                  <a:pt x="3" y="193"/>
                </a:cubicBezTo>
                <a:cubicBezTo>
                  <a:pt x="1" y="196"/>
                  <a:pt x="2" y="200"/>
                  <a:pt x="3" y="200"/>
                </a:cubicBezTo>
                <a:cubicBezTo>
                  <a:pt x="3" y="202"/>
                  <a:pt x="8" y="198"/>
                  <a:pt x="9" y="196"/>
                </a:cubicBezTo>
                <a:cubicBezTo>
                  <a:pt x="9" y="194"/>
                  <a:pt x="10" y="194"/>
                  <a:pt x="11" y="196"/>
                </a:cubicBezTo>
                <a:cubicBezTo>
                  <a:pt x="11" y="198"/>
                  <a:pt x="12" y="202"/>
                  <a:pt x="9" y="203"/>
                </a:cubicBezTo>
                <a:cubicBezTo>
                  <a:pt x="7" y="204"/>
                  <a:pt x="5" y="205"/>
                  <a:pt x="5" y="207"/>
                </a:cubicBezTo>
                <a:cubicBezTo>
                  <a:pt x="6" y="209"/>
                  <a:pt x="8" y="212"/>
                  <a:pt x="9" y="213"/>
                </a:cubicBezTo>
                <a:cubicBezTo>
                  <a:pt x="10" y="213"/>
                  <a:pt x="14" y="216"/>
                  <a:pt x="16" y="218"/>
                </a:cubicBezTo>
                <a:cubicBezTo>
                  <a:pt x="19" y="220"/>
                  <a:pt x="24" y="221"/>
                  <a:pt x="25" y="223"/>
                </a:cubicBezTo>
                <a:cubicBezTo>
                  <a:pt x="28" y="223"/>
                  <a:pt x="34" y="222"/>
                  <a:pt x="31" y="218"/>
                </a:cubicBezTo>
                <a:cubicBezTo>
                  <a:pt x="28" y="215"/>
                  <a:pt x="28" y="209"/>
                  <a:pt x="28" y="207"/>
                </a:cubicBezTo>
                <a:cubicBezTo>
                  <a:pt x="28" y="204"/>
                  <a:pt x="29" y="201"/>
                  <a:pt x="30" y="197"/>
                </a:cubicBezTo>
                <a:cubicBezTo>
                  <a:pt x="30" y="194"/>
                  <a:pt x="30" y="190"/>
                  <a:pt x="33" y="187"/>
                </a:cubicBezTo>
                <a:cubicBezTo>
                  <a:pt x="36" y="184"/>
                  <a:pt x="38" y="182"/>
                  <a:pt x="42" y="179"/>
                </a:cubicBezTo>
                <a:cubicBezTo>
                  <a:pt x="45" y="175"/>
                  <a:pt x="48" y="175"/>
                  <a:pt x="50" y="173"/>
                </a:cubicBezTo>
                <a:cubicBezTo>
                  <a:pt x="51" y="171"/>
                  <a:pt x="56" y="172"/>
                  <a:pt x="58" y="171"/>
                </a:cubicBezTo>
                <a:cubicBezTo>
                  <a:pt x="59" y="169"/>
                  <a:pt x="69" y="163"/>
                  <a:pt x="71" y="161"/>
                </a:cubicBezTo>
                <a:cubicBezTo>
                  <a:pt x="73" y="160"/>
                  <a:pt x="78" y="157"/>
                  <a:pt x="80" y="156"/>
                </a:cubicBezTo>
                <a:cubicBezTo>
                  <a:pt x="82" y="155"/>
                  <a:pt x="89" y="153"/>
                  <a:pt x="91" y="151"/>
                </a:cubicBezTo>
                <a:cubicBezTo>
                  <a:pt x="93" y="150"/>
                  <a:pt x="92" y="146"/>
                  <a:pt x="102" y="144"/>
                </a:cubicBezTo>
                <a:cubicBezTo>
                  <a:pt x="112" y="142"/>
                  <a:pt x="118" y="142"/>
                  <a:pt x="124" y="142"/>
                </a:cubicBezTo>
                <a:cubicBezTo>
                  <a:pt x="130" y="142"/>
                  <a:pt x="140" y="138"/>
                  <a:pt x="143" y="138"/>
                </a:cubicBezTo>
                <a:cubicBezTo>
                  <a:pt x="145" y="138"/>
                  <a:pt x="151" y="136"/>
                  <a:pt x="153" y="131"/>
                </a:cubicBezTo>
                <a:cubicBezTo>
                  <a:pt x="154" y="127"/>
                  <a:pt x="154" y="121"/>
                  <a:pt x="148" y="121"/>
                </a:cubicBezTo>
                <a:cubicBezTo>
                  <a:pt x="142" y="122"/>
                  <a:pt x="140" y="124"/>
                  <a:pt x="134" y="127"/>
                </a:cubicBezTo>
                <a:cubicBezTo>
                  <a:pt x="128" y="129"/>
                  <a:pt x="123" y="130"/>
                  <a:pt x="120" y="128"/>
                </a:cubicBezTo>
                <a:cubicBezTo>
                  <a:pt x="116" y="126"/>
                  <a:pt x="111" y="121"/>
                  <a:pt x="107" y="123"/>
                </a:cubicBezTo>
                <a:cubicBezTo>
                  <a:pt x="103" y="126"/>
                  <a:pt x="100" y="127"/>
                  <a:pt x="94" y="127"/>
                </a:cubicBezTo>
                <a:cubicBezTo>
                  <a:pt x="88" y="127"/>
                  <a:pt x="81" y="129"/>
                  <a:pt x="78" y="131"/>
                </a:cubicBezTo>
                <a:cubicBezTo>
                  <a:pt x="75" y="134"/>
                  <a:pt x="73" y="136"/>
                  <a:pt x="71" y="135"/>
                </a:cubicBezTo>
                <a:cubicBezTo>
                  <a:pt x="69" y="134"/>
                  <a:pt x="68" y="136"/>
                  <a:pt x="67" y="140"/>
                </a:cubicBezTo>
                <a:cubicBezTo>
                  <a:pt x="66" y="144"/>
                  <a:pt x="64" y="143"/>
                  <a:pt x="60" y="144"/>
                </a:cubicBezTo>
                <a:cubicBezTo>
                  <a:pt x="56" y="146"/>
                  <a:pt x="56" y="149"/>
                  <a:pt x="51" y="150"/>
                </a:cubicBezTo>
                <a:cubicBezTo>
                  <a:pt x="47" y="152"/>
                  <a:pt x="42" y="151"/>
                  <a:pt x="41" y="153"/>
                </a:cubicBezTo>
                <a:cubicBezTo>
                  <a:pt x="40" y="156"/>
                  <a:pt x="43" y="158"/>
                  <a:pt x="41" y="159"/>
                </a:cubicBezTo>
                <a:cubicBezTo>
                  <a:pt x="37" y="161"/>
                  <a:pt x="43" y="163"/>
                  <a:pt x="37" y="163"/>
                </a:cubicBezTo>
                <a:cubicBezTo>
                  <a:pt x="31" y="163"/>
                  <a:pt x="28" y="164"/>
                  <a:pt x="28" y="165"/>
                </a:cubicBezTo>
                <a:cubicBezTo>
                  <a:pt x="27" y="166"/>
                  <a:pt x="25" y="166"/>
                  <a:pt x="23" y="167"/>
                </a:cubicBezTo>
                <a:cubicBezTo>
                  <a:pt x="22" y="168"/>
                  <a:pt x="21" y="171"/>
                  <a:pt x="21" y="171"/>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3" name="Freeform 180"/>
          <p:cNvSpPr>
            <a:spLocks/>
          </p:cNvSpPr>
          <p:nvPr/>
        </p:nvSpPr>
        <p:spPr bwMode="auto">
          <a:xfrm>
            <a:off x="4068358" y="5200720"/>
            <a:ext cx="1470026" cy="1273176"/>
          </a:xfrm>
          <a:custGeom>
            <a:avLst/>
            <a:gdLst>
              <a:gd name="T0" fmla="*/ 38 w 157"/>
              <a:gd name="T1" fmla="*/ 24 h 136"/>
              <a:gd name="T2" fmla="*/ 50 w 157"/>
              <a:gd name="T3" fmla="*/ 20 h 136"/>
              <a:gd name="T4" fmla="*/ 47 w 157"/>
              <a:gd name="T5" fmla="*/ 6 h 136"/>
              <a:gd name="T6" fmla="*/ 58 w 157"/>
              <a:gd name="T7" fmla="*/ 5 h 136"/>
              <a:gd name="T8" fmla="*/ 64 w 157"/>
              <a:gd name="T9" fmla="*/ 23 h 136"/>
              <a:gd name="T10" fmla="*/ 76 w 157"/>
              <a:gd name="T11" fmla="*/ 29 h 136"/>
              <a:gd name="T12" fmla="*/ 83 w 157"/>
              <a:gd name="T13" fmla="*/ 13 h 136"/>
              <a:gd name="T14" fmla="*/ 105 w 157"/>
              <a:gd name="T15" fmla="*/ 13 h 136"/>
              <a:gd name="T16" fmla="*/ 120 w 157"/>
              <a:gd name="T17" fmla="*/ 20 h 136"/>
              <a:gd name="T18" fmla="*/ 126 w 157"/>
              <a:gd name="T19" fmla="*/ 23 h 136"/>
              <a:gd name="T20" fmla="*/ 130 w 157"/>
              <a:gd name="T21" fmla="*/ 36 h 136"/>
              <a:gd name="T22" fmla="*/ 138 w 157"/>
              <a:gd name="T23" fmla="*/ 46 h 136"/>
              <a:gd name="T24" fmla="*/ 149 w 157"/>
              <a:gd name="T25" fmla="*/ 51 h 136"/>
              <a:gd name="T26" fmla="*/ 157 w 157"/>
              <a:gd name="T27" fmla="*/ 52 h 136"/>
              <a:gd name="T28" fmla="*/ 148 w 157"/>
              <a:gd name="T29" fmla="*/ 64 h 136"/>
              <a:gd name="T30" fmla="*/ 150 w 157"/>
              <a:gd name="T31" fmla="*/ 75 h 136"/>
              <a:gd name="T32" fmla="*/ 148 w 157"/>
              <a:gd name="T33" fmla="*/ 85 h 136"/>
              <a:gd name="T34" fmla="*/ 130 w 157"/>
              <a:gd name="T35" fmla="*/ 83 h 136"/>
              <a:gd name="T36" fmla="*/ 119 w 157"/>
              <a:gd name="T37" fmla="*/ 73 h 136"/>
              <a:gd name="T38" fmla="*/ 107 w 157"/>
              <a:gd name="T39" fmla="*/ 67 h 136"/>
              <a:gd name="T40" fmla="*/ 105 w 157"/>
              <a:gd name="T41" fmla="*/ 74 h 136"/>
              <a:gd name="T42" fmla="*/ 109 w 157"/>
              <a:gd name="T43" fmla="*/ 85 h 136"/>
              <a:gd name="T44" fmla="*/ 105 w 157"/>
              <a:gd name="T45" fmla="*/ 90 h 136"/>
              <a:gd name="T46" fmla="*/ 107 w 157"/>
              <a:gd name="T47" fmla="*/ 97 h 136"/>
              <a:gd name="T48" fmla="*/ 98 w 157"/>
              <a:gd name="T49" fmla="*/ 102 h 136"/>
              <a:gd name="T50" fmla="*/ 96 w 157"/>
              <a:gd name="T51" fmla="*/ 110 h 136"/>
              <a:gd name="T52" fmla="*/ 106 w 157"/>
              <a:gd name="T53" fmla="*/ 108 h 136"/>
              <a:gd name="T54" fmla="*/ 117 w 157"/>
              <a:gd name="T55" fmla="*/ 107 h 136"/>
              <a:gd name="T56" fmla="*/ 102 w 157"/>
              <a:gd name="T57" fmla="*/ 126 h 136"/>
              <a:gd name="T58" fmla="*/ 98 w 157"/>
              <a:gd name="T59" fmla="*/ 136 h 136"/>
              <a:gd name="T60" fmla="*/ 86 w 157"/>
              <a:gd name="T61" fmla="*/ 136 h 136"/>
              <a:gd name="T62" fmla="*/ 85 w 157"/>
              <a:gd name="T63" fmla="*/ 132 h 136"/>
              <a:gd name="T64" fmla="*/ 74 w 157"/>
              <a:gd name="T65" fmla="*/ 130 h 136"/>
              <a:gd name="T66" fmla="*/ 72 w 157"/>
              <a:gd name="T67" fmla="*/ 124 h 136"/>
              <a:gd name="T68" fmla="*/ 67 w 157"/>
              <a:gd name="T69" fmla="*/ 118 h 136"/>
              <a:gd name="T70" fmla="*/ 59 w 157"/>
              <a:gd name="T71" fmla="*/ 118 h 136"/>
              <a:gd name="T72" fmla="*/ 52 w 157"/>
              <a:gd name="T73" fmla="*/ 110 h 136"/>
              <a:gd name="T74" fmla="*/ 41 w 157"/>
              <a:gd name="T75" fmla="*/ 111 h 136"/>
              <a:gd name="T76" fmla="*/ 33 w 157"/>
              <a:gd name="T77" fmla="*/ 101 h 136"/>
              <a:gd name="T78" fmla="*/ 27 w 157"/>
              <a:gd name="T79" fmla="*/ 96 h 136"/>
              <a:gd name="T80" fmla="*/ 17 w 157"/>
              <a:gd name="T81" fmla="*/ 92 h 136"/>
              <a:gd name="T82" fmla="*/ 8 w 157"/>
              <a:gd name="T83" fmla="*/ 87 h 136"/>
              <a:gd name="T84" fmla="*/ 4 w 157"/>
              <a:gd name="T85" fmla="*/ 82 h 136"/>
              <a:gd name="T86" fmla="*/ 0 w 157"/>
              <a:gd name="T87" fmla="*/ 74 h 136"/>
              <a:gd name="T88" fmla="*/ 6 w 157"/>
              <a:gd name="T89" fmla="*/ 64 h 136"/>
              <a:gd name="T90" fmla="*/ 14 w 157"/>
              <a:gd name="T91" fmla="*/ 56 h 136"/>
              <a:gd name="T92" fmla="*/ 19 w 157"/>
              <a:gd name="T93" fmla="*/ 47 h 136"/>
              <a:gd name="T94" fmla="*/ 17 w 157"/>
              <a:gd name="T95" fmla="*/ 40 h 136"/>
              <a:gd name="T96" fmla="*/ 23 w 157"/>
              <a:gd name="T97" fmla="*/ 29 h 136"/>
              <a:gd name="T98" fmla="*/ 29 w 157"/>
              <a:gd name="T99" fmla="*/ 25 h 136"/>
              <a:gd name="T100" fmla="*/ 35 w 157"/>
              <a:gd name="T101" fmla="*/ 1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36">
                <a:moveTo>
                  <a:pt x="35" y="19"/>
                </a:moveTo>
                <a:cubicBezTo>
                  <a:pt x="36" y="21"/>
                  <a:pt x="37" y="23"/>
                  <a:pt x="38" y="24"/>
                </a:cubicBezTo>
                <a:cubicBezTo>
                  <a:pt x="39" y="27"/>
                  <a:pt x="42" y="28"/>
                  <a:pt x="45" y="27"/>
                </a:cubicBezTo>
                <a:cubicBezTo>
                  <a:pt x="49" y="26"/>
                  <a:pt x="52" y="23"/>
                  <a:pt x="50" y="20"/>
                </a:cubicBezTo>
                <a:cubicBezTo>
                  <a:pt x="49" y="18"/>
                  <a:pt x="45" y="19"/>
                  <a:pt x="45" y="14"/>
                </a:cubicBezTo>
                <a:cubicBezTo>
                  <a:pt x="47" y="10"/>
                  <a:pt x="47" y="7"/>
                  <a:pt x="47" y="6"/>
                </a:cubicBezTo>
                <a:cubicBezTo>
                  <a:pt x="46" y="5"/>
                  <a:pt x="50" y="3"/>
                  <a:pt x="52" y="4"/>
                </a:cubicBezTo>
                <a:cubicBezTo>
                  <a:pt x="55" y="5"/>
                  <a:pt x="57" y="0"/>
                  <a:pt x="58" y="5"/>
                </a:cubicBezTo>
                <a:cubicBezTo>
                  <a:pt x="60" y="10"/>
                  <a:pt x="59" y="14"/>
                  <a:pt x="60" y="16"/>
                </a:cubicBezTo>
                <a:cubicBezTo>
                  <a:pt x="61" y="18"/>
                  <a:pt x="64" y="20"/>
                  <a:pt x="64" y="23"/>
                </a:cubicBezTo>
                <a:cubicBezTo>
                  <a:pt x="64" y="26"/>
                  <a:pt x="67" y="29"/>
                  <a:pt x="68" y="29"/>
                </a:cubicBezTo>
                <a:cubicBezTo>
                  <a:pt x="69" y="30"/>
                  <a:pt x="75" y="33"/>
                  <a:pt x="76" y="29"/>
                </a:cubicBezTo>
                <a:cubicBezTo>
                  <a:pt x="77" y="25"/>
                  <a:pt x="77" y="21"/>
                  <a:pt x="79" y="18"/>
                </a:cubicBezTo>
                <a:cubicBezTo>
                  <a:pt x="80" y="14"/>
                  <a:pt x="79" y="13"/>
                  <a:pt x="83" y="13"/>
                </a:cubicBezTo>
                <a:cubicBezTo>
                  <a:pt x="87" y="13"/>
                  <a:pt x="93" y="13"/>
                  <a:pt x="96" y="13"/>
                </a:cubicBezTo>
                <a:cubicBezTo>
                  <a:pt x="99" y="14"/>
                  <a:pt x="103" y="14"/>
                  <a:pt x="105" y="13"/>
                </a:cubicBezTo>
                <a:cubicBezTo>
                  <a:pt x="107" y="12"/>
                  <a:pt x="111" y="10"/>
                  <a:pt x="114" y="12"/>
                </a:cubicBezTo>
                <a:cubicBezTo>
                  <a:pt x="117" y="14"/>
                  <a:pt x="119" y="18"/>
                  <a:pt x="120" y="20"/>
                </a:cubicBezTo>
                <a:cubicBezTo>
                  <a:pt x="121" y="22"/>
                  <a:pt x="119" y="23"/>
                  <a:pt x="119" y="25"/>
                </a:cubicBezTo>
                <a:cubicBezTo>
                  <a:pt x="120" y="27"/>
                  <a:pt x="123" y="25"/>
                  <a:pt x="126" y="23"/>
                </a:cubicBezTo>
                <a:cubicBezTo>
                  <a:pt x="130" y="32"/>
                  <a:pt x="130" y="32"/>
                  <a:pt x="130" y="32"/>
                </a:cubicBezTo>
                <a:cubicBezTo>
                  <a:pt x="130" y="36"/>
                  <a:pt x="130" y="36"/>
                  <a:pt x="130" y="36"/>
                </a:cubicBezTo>
                <a:cubicBezTo>
                  <a:pt x="137" y="42"/>
                  <a:pt x="137" y="42"/>
                  <a:pt x="137" y="42"/>
                </a:cubicBezTo>
                <a:cubicBezTo>
                  <a:pt x="138" y="46"/>
                  <a:pt x="138" y="46"/>
                  <a:pt x="138" y="46"/>
                </a:cubicBezTo>
                <a:cubicBezTo>
                  <a:pt x="144" y="51"/>
                  <a:pt x="144" y="51"/>
                  <a:pt x="144" y="51"/>
                </a:cubicBezTo>
                <a:cubicBezTo>
                  <a:pt x="149" y="51"/>
                  <a:pt x="149" y="51"/>
                  <a:pt x="149" y="51"/>
                </a:cubicBezTo>
                <a:cubicBezTo>
                  <a:pt x="150" y="47"/>
                  <a:pt x="150" y="47"/>
                  <a:pt x="150" y="47"/>
                </a:cubicBezTo>
                <a:cubicBezTo>
                  <a:pt x="157" y="52"/>
                  <a:pt x="157" y="52"/>
                  <a:pt x="157" y="52"/>
                </a:cubicBezTo>
                <a:cubicBezTo>
                  <a:pt x="152" y="58"/>
                  <a:pt x="152" y="58"/>
                  <a:pt x="152" y="58"/>
                </a:cubicBezTo>
                <a:cubicBezTo>
                  <a:pt x="148" y="64"/>
                  <a:pt x="148" y="64"/>
                  <a:pt x="148" y="64"/>
                </a:cubicBezTo>
                <a:cubicBezTo>
                  <a:pt x="152" y="70"/>
                  <a:pt x="152" y="70"/>
                  <a:pt x="152" y="70"/>
                </a:cubicBezTo>
                <a:cubicBezTo>
                  <a:pt x="150" y="75"/>
                  <a:pt x="150" y="75"/>
                  <a:pt x="150" y="75"/>
                </a:cubicBezTo>
                <a:cubicBezTo>
                  <a:pt x="153" y="80"/>
                  <a:pt x="153" y="80"/>
                  <a:pt x="153" y="80"/>
                </a:cubicBezTo>
                <a:cubicBezTo>
                  <a:pt x="148" y="85"/>
                  <a:pt x="148" y="85"/>
                  <a:pt x="148" y="85"/>
                </a:cubicBezTo>
                <a:cubicBezTo>
                  <a:pt x="137" y="80"/>
                  <a:pt x="137" y="80"/>
                  <a:pt x="137" y="80"/>
                </a:cubicBezTo>
                <a:cubicBezTo>
                  <a:pt x="130" y="83"/>
                  <a:pt x="130" y="83"/>
                  <a:pt x="130" y="83"/>
                </a:cubicBezTo>
                <a:cubicBezTo>
                  <a:pt x="127" y="76"/>
                  <a:pt x="127" y="76"/>
                  <a:pt x="127" y="76"/>
                </a:cubicBezTo>
                <a:cubicBezTo>
                  <a:pt x="119" y="73"/>
                  <a:pt x="119" y="73"/>
                  <a:pt x="119" y="73"/>
                </a:cubicBezTo>
                <a:cubicBezTo>
                  <a:pt x="112" y="69"/>
                  <a:pt x="112" y="69"/>
                  <a:pt x="112" y="69"/>
                </a:cubicBezTo>
                <a:cubicBezTo>
                  <a:pt x="107" y="67"/>
                  <a:pt x="107" y="67"/>
                  <a:pt x="107" y="67"/>
                </a:cubicBezTo>
                <a:cubicBezTo>
                  <a:pt x="105" y="67"/>
                  <a:pt x="105" y="67"/>
                  <a:pt x="105" y="67"/>
                </a:cubicBezTo>
                <a:cubicBezTo>
                  <a:pt x="105" y="74"/>
                  <a:pt x="105" y="74"/>
                  <a:pt x="105" y="74"/>
                </a:cubicBezTo>
                <a:cubicBezTo>
                  <a:pt x="110" y="77"/>
                  <a:pt x="110" y="77"/>
                  <a:pt x="110" y="77"/>
                </a:cubicBezTo>
                <a:cubicBezTo>
                  <a:pt x="109" y="85"/>
                  <a:pt x="109" y="85"/>
                  <a:pt x="109" y="85"/>
                </a:cubicBezTo>
                <a:cubicBezTo>
                  <a:pt x="105" y="87"/>
                  <a:pt x="105" y="87"/>
                  <a:pt x="105" y="87"/>
                </a:cubicBezTo>
                <a:cubicBezTo>
                  <a:pt x="105" y="90"/>
                  <a:pt x="105" y="90"/>
                  <a:pt x="105" y="90"/>
                </a:cubicBezTo>
                <a:cubicBezTo>
                  <a:pt x="107" y="93"/>
                  <a:pt x="107" y="93"/>
                  <a:pt x="107" y="93"/>
                </a:cubicBezTo>
                <a:cubicBezTo>
                  <a:pt x="107" y="97"/>
                  <a:pt x="107" y="97"/>
                  <a:pt x="107" y="97"/>
                </a:cubicBezTo>
                <a:cubicBezTo>
                  <a:pt x="100" y="97"/>
                  <a:pt x="100" y="97"/>
                  <a:pt x="100" y="97"/>
                </a:cubicBezTo>
                <a:cubicBezTo>
                  <a:pt x="98" y="102"/>
                  <a:pt x="98" y="102"/>
                  <a:pt x="98" y="102"/>
                </a:cubicBezTo>
                <a:cubicBezTo>
                  <a:pt x="95" y="106"/>
                  <a:pt x="95" y="106"/>
                  <a:pt x="95" y="106"/>
                </a:cubicBezTo>
                <a:cubicBezTo>
                  <a:pt x="96" y="110"/>
                  <a:pt x="96" y="110"/>
                  <a:pt x="96" y="110"/>
                </a:cubicBezTo>
                <a:cubicBezTo>
                  <a:pt x="102" y="112"/>
                  <a:pt x="102" y="112"/>
                  <a:pt x="102" y="112"/>
                </a:cubicBezTo>
                <a:cubicBezTo>
                  <a:pt x="106" y="108"/>
                  <a:pt x="106" y="108"/>
                  <a:pt x="106" y="108"/>
                </a:cubicBezTo>
                <a:cubicBezTo>
                  <a:pt x="110" y="106"/>
                  <a:pt x="110" y="106"/>
                  <a:pt x="110" y="106"/>
                </a:cubicBezTo>
                <a:cubicBezTo>
                  <a:pt x="117" y="107"/>
                  <a:pt x="117" y="107"/>
                  <a:pt x="117" y="107"/>
                </a:cubicBezTo>
                <a:cubicBezTo>
                  <a:pt x="121" y="112"/>
                  <a:pt x="121" y="112"/>
                  <a:pt x="121" y="112"/>
                </a:cubicBezTo>
                <a:cubicBezTo>
                  <a:pt x="102" y="126"/>
                  <a:pt x="102" y="126"/>
                  <a:pt x="102" y="126"/>
                </a:cubicBezTo>
                <a:cubicBezTo>
                  <a:pt x="105" y="128"/>
                  <a:pt x="105" y="128"/>
                  <a:pt x="105" y="128"/>
                </a:cubicBezTo>
                <a:cubicBezTo>
                  <a:pt x="98" y="136"/>
                  <a:pt x="98" y="136"/>
                  <a:pt x="98" y="136"/>
                </a:cubicBezTo>
                <a:cubicBezTo>
                  <a:pt x="94" y="133"/>
                  <a:pt x="94" y="133"/>
                  <a:pt x="94" y="133"/>
                </a:cubicBezTo>
                <a:cubicBezTo>
                  <a:pt x="86" y="136"/>
                  <a:pt x="86" y="136"/>
                  <a:pt x="86" y="136"/>
                </a:cubicBezTo>
                <a:cubicBezTo>
                  <a:pt x="84" y="135"/>
                  <a:pt x="84" y="135"/>
                  <a:pt x="84" y="135"/>
                </a:cubicBezTo>
                <a:cubicBezTo>
                  <a:pt x="85" y="132"/>
                  <a:pt x="85" y="132"/>
                  <a:pt x="85" y="132"/>
                </a:cubicBezTo>
                <a:cubicBezTo>
                  <a:pt x="78" y="126"/>
                  <a:pt x="78" y="126"/>
                  <a:pt x="78" y="126"/>
                </a:cubicBezTo>
                <a:cubicBezTo>
                  <a:pt x="74" y="130"/>
                  <a:pt x="74" y="130"/>
                  <a:pt x="74" y="130"/>
                </a:cubicBezTo>
                <a:cubicBezTo>
                  <a:pt x="73" y="126"/>
                  <a:pt x="73" y="126"/>
                  <a:pt x="73" y="126"/>
                </a:cubicBezTo>
                <a:cubicBezTo>
                  <a:pt x="72" y="124"/>
                  <a:pt x="72" y="124"/>
                  <a:pt x="72" y="124"/>
                </a:cubicBezTo>
                <a:cubicBezTo>
                  <a:pt x="64" y="120"/>
                  <a:pt x="64" y="120"/>
                  <a:pt x="64" y="120"/>
                </a:cubicBezTo>
                <a:cubicBezTo>
                  <a:pt x="67" y="118"/>
                  <a:pt x="67" y="118"/>
                  <a:pt x="67" y="118"/>
                </a:cubicBezTo>
                <a:cubicBezTo>
                  <a:pt x="61" y="114"/>
                  <a:pt x="61" y="114"/>
                  <a:pt x="61" y="114"/>
                </a:cubicBezTo>
                <a:cubicBezTo>
                  <a:pt x="59" y="118"/>
                  <a:pt x="59" y="118"/>
                  <a:pt x="59" y="118"/>
                </a:cubicBezTo>
                <a:cubicBezTo>
                  <a:pt x="53" y="114"/>
                  <a:pt x="53" y="114"/>
                  <a:pt x="53" y="114"/>
                </a:cubicBezTo>
                <a:cubicBezTo>
                  <a:pt x="52" y="110"/>
                  <a:pt x="52" y="110"/>
                  <a:pt x="52" y="110"/>
                </a:cubicBezTo>
                <a:cubicBezTo>
                  <a:pt x="46" y="110"/>
                  <a:pt x="46" y="110"/>
                  <a:pt x="46" y="110"/>
                </a:cubicBezTo>
                <a:cubicBezTo>
                  <a:pt x="41" y="111"/>
                  <a:pt x="41" y="111"/>
                  <a:pt x="41" y="111"/>
                </a:cubicBezTo>
                <a:cubicBezTo>
                  <a:pt x="39" y="106"/>
                  <a:pt x="39" y="106"/>
                  <a:pt x="39" y="106"/>
                </a:cubicBezTo>
                <a:cubicBezTo>
                  <a:pt x="33" y="101"/>
                  <a:pt x="33" y="101"/>
                  <a:pt x="33" y="101"/>
                </a:cubicBezTo>
                <a:cubicBezTo>
                  <a:pt x="30" y="99"/>
                  <a:pt x="30" y="99"/>
                  <a:pt x="30" y="99"/>
                </a:cubicBezTo>
                <a:cubicBezTo>
                  <a:pt x="27" y="96"/>
                  <a:pt x="27" y="96"/>
                  <a:pt x="27" y="96"/>
                </a:cubicBezTo>
                <a:cubicBezTo>
                  <a:pt x="17" y="97"/>
                  <a:pt x="17" y="97"/>
                  <a:pt x="17" y="97"/>
                </a:cubicBezTo>
                <a:cubicBezTo>
                  <a:pt x="17" y="92"/>
                  <a:pt x="17" y="92"/>
                  <a:pt x="17" y="92"/>
                </a:cubicBezTo>
                <a:cubicBezTo>
                  <a:pt x="11" y="91"/>
                  <a:pt x="11" y="91"/>
                  <a:pt x="11" y="91"/>
                </a:cubicBezTo>
                <a:cubicBezTo>
                  <a:pt x="8" y="87"/>
                  <a:pt x="8" y="87"/>
                  <a:pt x="8" y="87"/>
                </a:cubicBezTo>
                <a:cubicBezTo>
                  <a:pt x="4" y="85"/>
                  <a:pt x="4" y="85"/>
                  <a:pt x="4" y="85"/>
                </a:cubicBezTo>
                <a:cubicBezTo>
                  <a:pt x="4" y="82"/>
                  <a:pt x="4" y="82"/>
                  <a:pt x="4" y="82"/>
                </a:cubicBezTo>
                <a:cubicBezTo>
                  <a:pt x="0" y="79"/>
                  <a:pt x="0" y="79"/>
                  <a:pt x="0" y="79"/>
                </a:cubicBezTo>
                <a:cubicBezTo>
                  <a:pt x="0" y="74"/>
                  <a:pt x="0" y="74"/>
                  <a:pt x="0" y="74"/>
                </a:cubicBezTo>
                <a:cubicBezTo>
                  <a:pt x="2" y="68"/>
                  <a:pt x="2" y="68"/>
                  <a:pt x="2" y="68"/>
                </a:cubicBezTo>
                <a:cubicBezTo>
                  <a:pt x="6" y="64"/>
                  <a:pt x="6" y="64"/>
                  <a:pt x="6" y="64"/>
                </a:cubicBezTo>
                <a:cubicBezTo>
                  <a:pt x="5" y="62"/>
                  <a:pt x="5" y="62"/>
                  <a:pt x="5" y="62"/>
                </a:cubicBezTo>
                <a:cubicBezTo>
                  <a:pt x="14" y="56"/>
                  <a:pt x="14" y="56"/>
                  <a:pt x="14" y="56"/>
                </a:cubicBezTo>
                <a:cubicBezTo>
                  <a:pt x="14" y="50"/>
                  <a:pt x="14" y="50"/>
                  <a:pt x="14" y="50"/>
                </a:cubicBezTo>
                <a:cubicBezTo>
                  <a:pt x="19" y="47"/>
                  <a:pt x="19" y="47"/>
                  <a:pt x="19" y="47"/>
                </a:cubicBezTo>
                <a:cubicBezTo>
                  <a:pt x="21" y="43"/>
                  <a:pt x="21" y="43"/>
                  <a:pt x="21" y="43"/>
                </a:cubicBezTo>
                <a:cubicBezTo>
                  <a:pt x="17" y="40"/>
                  <a:pt x="17" y="40"/>
                  <a:pt x="17" y="40"/>
                </a:cubicBezTo>
                <a:cubicBezTo>
                  <a:pt x="16" y="33"/>
                  <a:pt x="16" y="33"/>
                  <a:pt x="16" y="33"/>
                </a:cubicBezTo>
                <a:cubicBezTo>
                  <a:pt x="23" y="29"/>
                  <a:pt x="23" y="29"/>
                  <a:pt x="23" y="29"/>
                </a:cubicBezTo>
                <a:cubicBezTo>
                  <a:pt x="22" y="22"/>
                  <a:pt x="22" y="22"/>
                  <a:pt x="22" y="22"/>
                </a:cubicBezTo>
                <a:cubicBezTo>
                  <a:pt x="29" y="25"/>
                  <a:pt x="29" y="25"/>
                  <a:pt x="29" y="25"/>
                </a:cubicBezTo>
                <a:cubicBezTo>
                  <a:pt x="35" y="19"/>
                  <a:pt x="35" y="19"/>
                  <a:pt x="35" y="19"/>
                </a:cubicBezTo>
                <a:cubicBezTo>
                  <a:pt x="35" y="19"/>
                  <a:pt x="35" y="19"/>
                  <a:pt x="35" y="19"/>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4" name="Freeform 181"/>
          <p:cNvSpPr>
            <a:spLocks/>
          </p:cNvSpPr>
          <p:nvPr/>
        </p:nvSpPr>
        <p:spPr bwMode="auto">
          <a:xfrm>
            <a:off x="4350934" y="4273620"/>
            <a:ext cx="860426" cy="965200"/>
          </a:xfrm>
          <a:custGeom>
            <a:avLst/>
            <a:gdLst>
              <a:gd name="T0" fmla="*/ 0 w 92"/>
              <a:gd name="T1" fmla="*/ 40 h 103"/>
              <a:gd name="T2" fmla="*/ 5 w 92"/>
              <a:gd name="T3" fmla="*/ 33 h 103"/>
              <a:gd name="T4" fmla="*/ 19 w 92"/>
              <a:gd name="T5" fmla="*/ 31 h 103"/>
              <a:gd name="T6" fmla="*/ 24 w 92"/>
              <a:gd name="T7" fmla="*/ 24 h 103"/>
              <a:gd name="T8" fmla="*/ 26 w 92"/>
              <a:gd name="T9" fmla="*/ 18 h 103"/>
              <a:gd name="T10" fmla="*/ 28 w 92"/>
              <a:gd name="T11" fmla="*/ 10 h 103"/>
              <a:gd name="T12" fmla="*/ 37 w 92"/>
              <a:gd name="T13" fmla="*/ 6 h 103"/>
              <a:gd name="T14" fmla="*/ 43 w 92"/>
              <a:gd name="T15" fmla="*/ 2 h 103"/>
              <a:gd name="T16" fmla="*/ 47 w 92"/>
              <a:gd name="T17" fmla="*/ 4 h 103"/>
              <a:gd name="T18" fmla="*/ 55 w 92"/>
              <a:gd name="T19" fmla="*/ 4 h 103"/>
              <a:gd name="T20" fmla="*/ 61 w 92"/>
              <a:gd name="T21" fmla="*/ 8 h 103"/>
              <a:gd name="T22" fmla="*/ 65 w 92"/>
              <a:gd name="T23" fmla="*/ 4 h 103"/>
              <a:gd name="T24" fmla="*/ 68 w 92"/>
              <a:gd name="T25" fmla="*/ 7 h 103"/>
              <a:gd name="T26" fmla="*/ 74 w 92"/>
              <a:gd name="T27" fmla="*/ 10 h 103"/>
              <a:gd name="T28" fmla="*/ 74 w 92"/>
              <a:gd name="T29" fmla="*/ 16 h 103"/>
              <a:gd name="T30" fmla="*/ 69 w 92"/>
              <a:gd name="T31" fmla="*/ 15 h 103"/>
              <a:gd name="T32" fmla="*/ 72 w 92"/>
              <a:gd name="T33" fmla="*/ 22 h 103"/>
              <a:gd name="T34" fmla="*/ 80 w 92"/>
              <a:gd name="T35" fmla="*/ 33 h 103"/>
              <a:gd name="T36" fmla="*/ 86 w 92"/>
              <a:gd name="T37" fmla="*/ 44 h 103"/>
              <a:gd name="T38" fmla="*/ 87 w 92"/>
              <a:gd name="T39" fmla="*/ 62 h 103"/>
              <a:gd name="T40" fmla="*/ 90 w 92"/>
              <a:gd name="T41" fmla="*/ 76 h 103"/>
              <a:gd name="T42" fmla="*/ 91 w 92"/>
              <a:gd name="T43" fmla="*/ 87 h 103"/>
              <a:gd name="T44" fmla="*/ 86 w 92"/>
              <a:gd name="T45" fmla="*/ 97 h 103"/>
              <a:gd name="T46" fmla="*/ 62 w 92"/>
              <a:gd name="T47" fmla="*/ 103 h 103"/>
              <a:gd name="T48" fmla="*/ 49 w 92"/>
              <a:gd name="T49" fmla="*/ 97 h 103"/>
              <a:gd name="T50" fmla="*/ 43 w 92"/>
              <a:gd name="T51" fmla="*/ 84 h 103"/>
              <a:gd name="T52" fmla="*/ 35 w 92"/>
              <a:gd name="T53" fmla="*/ 74 h 103"/>
              <a:gd name="T54" fmla="*/ 30 w 92"/>
              <a:gd name="T55" fmla="*/ 62 h 103"/>
              <a:gd name="T56" fmla="*/ 28 w 92"/>
              <a:gd name="T57" fmla="*/ 53 h 103"/>
              <a:gd name="T58" fmla="*/ 26 w 92"/>
              <a:gd name="T59" fmla="*/ 50 h 103"/>
              <a:gd name="T60" fmla="*/ 24 w 92"/>
              <a:gd name="T61" fmla="*/ 62 h 103"/>
              <a:gd name="T62" fmla="*/ 24 w 92"/>
              <a:gd name="T63" fmla="*/ 63 h 103"/>
              <a:gd name="T64" fmla="*/ 13 w 92"/>
              <a:gd name="T65" fmla="*/ 59 h 103"/>
              <a:gd name="T66" fmla="*/ 10 w 92"/>
              <a:gd name="T67" fmla="*/ 56 h 103"/>
              <a:gd name="T68" fmla="*/ 12 w 92"/>
              <a:gd name="T69" fmla="*/ 48 h 103"/>
              <a:gd name="T70" fmla="*/ 0 w 92"/>
              <a:gd name="T71" fmla="*/ 40 h 103"/>
              <a:gd name="T72" fmla="*/ 0 w 92"/>
              <a:gd name="T73" fmla="*/ 4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03">
                <a:moveTo>
                  <a:pt x="0" y="40"/>
                </a:moveTo>
                <a:cubicBezTo>
                  <a:pt x="2" y="37"/>
                  <a:pt x="4" y="34"/>
                  <a:pt x="5" y="33"/>
                </a:cubicBezTo>
                <a:cubicBezTo>
                  <a:pt x="7" y="29"/>
                  <a:pt x="14" y="31"/>
                  <a:pt x="19" y="31"/>
                </a:cubicBezTo>
                <a:cubicBezTo>
                  <a:pt x="25" y="31"/>
                  <a:pt x="24" y="27"/>
                  <a:pt x="24" y="24"/>
                </a:cubicBezTo>
                <a:cubicBezTo>
                  <a:pt x="24" y="22"/>
                  <a:pt x="27" y="20"/>
                  <a:pt x="26" y="18"/>
                </a:cubicBezTo>
                <a:cubicBezTo>
                  <a:pt x="24" y="15"/>
                  <a:pt x="26" y="12"/>
                  <a:pt x="28" y="10"/>
                </a:cubicBezTo>
                <a:cubicBezTo>
                  <a:pt x="31" y="9"/>
                  <a:pt x="33" y="6"/>
                  <a:pt x="37" y="6"/>
                </a:cubicBezTo>
                <a:cubicBezTo>
                  <a:pt x="41" y="5"/>
                  <a:pt x="40" y="4"/>
                  <a:pt x="43" y="2"/>
                </a:cubicBezTo>
                <a:cubicBezTo>
                  <a:pt x="46" y="0"/>
                  <a:pt x="47" y="4"/>
                  <a:pt x="47" y="4"/>
                </a:cubicBezTo>
                <a:cubicBezTo>
                  <a:pt x="47" y="4"/>
                  <a:pt x="52" y="7"/>
                  <a:pt x="55" y="4"/>
                </a:cubicBezTo>
                <a:cubicBezTo>
                  <a:pt x="57" y="2"/>
                  <a:pt x="59" y="8"/>
                  <a:pt x="61" y="8"/>
                </a:cubicBezTo>
                <a:cubicBezTo>
                  <a:pt x="62" y="8"/>
                  <a:pt x="65" y="6"/>
                  <a:pt x="65" y="4"/>
                </a:cubicBezTo>
                <a:cubicBezTo>
                  <a:pt x="67" y="6"/>
                  <a:pt x="65" y="8"/>
                  <a:pt x="68" y="7"/>
                </a:cubicBezTo>
                <a:cubicBezTo>
                  <a:pt x="72" y="7"/>
                  <a:pt x="74" y="7"/>
                  <a:pt x="74" y="10"/>
                </a:cubicBezTo>
                <a:cubicBezTo>
                  <a:pt x="76" y="12"/>
                  <a:pt x="77" y="16"/>
                  <a:pt x="74" y="16"/>
                </a:cubicBezTo>
                <a:cubicBezTo>
                  <a:pt x="72" y="15"/>
                  <a:pt x="71" y="14"/>
                  <a:pt x="69" y="15"/>
                </a:cubicBezTo>
                <a:cubicBezTo>
                  <a:pt x="68" y="16"/>
                  <a:pt x="71" y="20"/>
                  <a:pt x="72" y="22"/>
                </a:cubicBezTo>
                <a:cubicBezTo>
                  <a:pt x="74" y="25"/>
                  <a:pt x="75" y="31"/>
                  <a:pt x="80" y="33"/>
                </a:cubicBezTo>
                <a:cubicBezTo>
                  <a:pt x="84" y="36"/>
                  <a:pt x="86" y="41"/>
                  <a:pt x="86" y="44"/>
                </a:cubicBezTo>
                <a:cubicBezTo>
                  <a:pt x="85" y="47"/>
                  <a:pt x="86" y="58"/>
                  <a:pt x="87" y="62"/>
                </a:cubicBezTo>
                <a:cubicBezTo>
                  <a:pt x="87" y="66"/>
                  <a:pt x="87" y="70"/>
                  <a:pt x="90" y="76"/>
                </a:cubicBezTo>
                <a:cubicBezTo>
                  <a:pt x="92" y="81"/>
                  <a:pt x="92" y="85"/>
                  <a:pt x="91" y="87"/>
                </a:cubicBezTo>
                <a:cubicBezTo>
                  <a:pt x="90" y="89"/>
                  <a:pt x="87" y="95"/>
                  <a:pt x="86" y="97"/>
                </a:cubicBezTo>
                <a:cubicBezTo>
                  <a:pt x="84" y="101"/>
                  <a:pt x="68" y="103"/>
                  <a:pt x="62" y="103"/>
                </a:cubicBezTo>
                <a:cubicBezTo>
                  <a:pt x="57" y="103"/>
                  <a:pt x="52" y="100"/>
                  <a:pt x="49" y="97"/>
                </a:cubicBezTo>
                <a:cubicBezTo>
                  <a:pt x="46" y="94"/>
                  <a:pt x="46" y="87"/>
                  <a:pt x="43" y="84"/>
                </a:cubicBezTo>
                <a:cubicBezTo>
                  <a:pt x="40" y="80"/>
                  <a:pt x="34" y="78"/>
                  <a:pt x="35" y="74"/>
                </a:cubicBezTo>
                <a:cubicBezTo>
                  <a:pt x="35" y="70"/>
                  <a:pt x="31" y="65"/>
                  <a:pt x="30" y="62"/>
                </a:cubicBezTo>
                <a:cubicBezTo>
                  <a:pt x="28" y="59"/>
                  <a:pt x="29" y="56"/>
                  <a:pt x="28" y="53"/>
                </a:cubicBezTo>
                <a:cubicBezTo>
                  <a:pt x="27" y="50"/>
                  <a:pt x="27" y="47"/>
                  <a:pt x="26" y="50"/>
                </a:cubicBezTo>
                <a:cubicBezTo>
                  <a:pt x="24" y="53"/>
                  <a:pt x="26" y="58"/>
                  <a:pt x="24" y="62"/>
                </a:cubicBezTo>
                <a:cubicBezTo>
                  <a:pt x="24" y="62"/>
                  <a:pt x="24" y="62"/>
                  <a:pt x="24" y="63"/>
                </a:cubicBezTo>
                <a:cubicBezTo>
                  <a:pt x="13" y="59"/>
                  <a:pt x="13" y="59"/>
                  <a:pt x="13" y="59"/>
                </a:cubicBezTo>
                <a:cubicBezTo>
                  <a:pt x="10" y="56"/>
                  <a:pt x="10" y="56"/>
                  <a:pt x="10" y="56"/>
                </a:cubicBezTo>
                <a:cubicBezTo>
                  <a:pt x="12" y="48"/>
                  <a:pt x="12" y="48"/>
                  <a:pt x="12" y="48"/>
                </a:cubicBezTo>
                <a:cubicBezTo>
                  <a:pt x="0" y="40"/>
                  <a:pt x="0" y="40"/>
                  <a:pt x="0" y="40"/>
                </a:cubicBezTo>
                <a:cubicBezTo>
                  <a:pt x="0" y="40"/>
                  <a:pt x="0" y="40"/>
                  <a:pt x="0" y="40"/>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5" name="Freeform 182"/>
          <p:cNvSpPr>
            <a:spLocks/>
          </p:cNvSpPr>
          <p:nvPr/>
        </p:nvSpPr>
        <p:spPr bwMode="auto">
          <a:xfrm>
            <a:off x="3519084" y="5705561"/>
            <a:ext cx="1241426" cy="908050"/>
          </a:xfrm>
          <a:custGeom>
            <a:avLst/>
            <a:gdLst>
              <a:gd name="T0" fmla="*/ 368 w 391"/>
              <a:gd name="T1" fmla="*/ 245 h 286"/>
              <a:gd name="T2" fmla="*/ 344 w 391"/>
              <a:gd name="T3" fmla="*/ 245 h 286"/>
              <a:gd name="T4" fmla="*/ 350 w 391"/>
              <a:gd name="T5" fmla="*/ 269 h 286"/>
              <a:gd name="T6" fmla="*/ 344 w 391"/>
              <a:gd name="T7" fmla="*/ 283 h 286"/>
              <a:gd name="T8" fmla="*/ 318 w 391"/>
              <a:gd name="T9" fmla="*/ 283 h 286"/>
              <a:gd name="T10" fmla="*/ 294 w 391"/>
              <a:gd name="T11" fmla="*/ 286 h 286"/>
              <a:gd name="T12" fmla="*/ 259 w 391"/>
              <a:gd name="T13" fmla="*/ 257 h 286"/>
              <a:gd name="T14" fmla="*/ 238 w 391"/>
              <a:gd name="T15" fmla="*/ 233 h 286"/>
              <a:gd name="T16" fmla="*/ 203 w 391"/>
              <a:gd name="T17" fmla="*/ 210 h 286"/>
              <a:gd name="T18" fmla="*/ 168 w 391"/>
              <a:gd name="T19" fmla="*/ 210 h 286"/>
              <a:gd name="T20" fmla="*/ 120 w 391"/>
              <a:gd name="T21" fmla="*/ 201 h 286"/>
              <a:gd name="T22" fmla="*/ 112 w 391"/>
              <a:gd name="T23" fmla="*/ 165 h 286"/>
              <a:gd name="T24" fmla="*/ 76 w 391"/>
              <a:gd name="T25" fmla="*/ 154 h 286"/>
              <a:gd name="T26" fmla="*/ 50 w 391"/>
              <a:gd name="T27" fmla="*/ 127 h 286"/>
              <a:gd name="T28" fmla="*/ 17 w 391"/>
              <a:gd name="T29" fmla="*/ 124 h 286"/>
              <a:gd name="T30" fmla="*/ 14 w 391"/>
              <a:gd name="T31" fmla="*/ 97 h 286"/>
              <a:gd name="T32" fmla="*/ 8 w 391"/>
              <a:gd name="T33" fmla="*/ 74 h 286"/>
              <a:gd name="T34" fmla="*/ 20 w 391"/>
              <a:gd name="T35" fmla="*/ 71 h 286"/>
              <a:gd name="T36" fmla="*/ 64 w 391"/>
              <a:gd name="T37" fmla="*/ 30 h 286"/>
              <a:gd name="T38" fmla="*/ 94 w 391"/>
              <a:gd name="T39" fmla="*/ 6 h 286"/>
              <a:gd name="T40" fmla="*/ 120 w 391"/>
              <a:gd name="T41" fmla="*/ 3 h 286"/>
              <a:gd name="T42" fmla="*/ 147 w 391"/>
              <a:gd name="T43" fmla="*/ 6 h 286"/>
              <a:gd name="T44" fmla="*/ 176 w 391"/>
              <a:gd name="T45" fmla="*/ 6 h 286"/>
              <a:gd name="T46" fmla="*/ 179 w 391"/>
              <a:gd name="T47" fmla="*/ 44 h 286"/>
              <a:gd name="T48" fmla="*/ 173 w 391"/>
              <a:gd name="T49" fmla="*/ 74 h 286"/>
              <a:gd name="T50" fmla="*/ 185 w 391"/>
              <a:gd name="T51" fmla="*/ 92 h 286"/>
              <a:gd name="T52" fmla="*/ 203 w 391"/>
              <a:gd name="T53" fmla="*/ 112 h 286"/>
              <a:gd name="T54" fmla="*/ 223 w 391"/>
              <a:gd name="T55" fmla="*/ 127 h 286"/>
              <a:gd name="T56" fmla="*/ 262 w 391"/>
              <a:gd name="T57" fmla="*/ 136 h 286"/>
              <a:gd name="T58" fmla="*/ 288 w 391"/>
              <a:gd name="T59" fmla="*/ 154 h 286"/>
              <a:gd name="T60" fmla="*/ 309 w 391"/>
              <a:gd name="T61" fmla="*/ 165 h 286"/>
              <a:gd name="T62" fmla="*/ 330 w 391"/>
              <a:gd name="T63" fmla="*/ 177 h 286"/>
              <a:gd name="T64" fmla="*/ 353 w 391"/>
              <a:gd name="T65" fmla="*/ 177 h 286"/>
              <a:gd name="T66" fmla="*/ 362 w 391"/>
              <a:gd name="T67" fmla="*/ 195 h 286"/>
              <a:gd name="T68" fmla="*/ 388 w 391"/>
              <a:gd name="T69" fmla="*/ 215 h 286"/>
              <a:gd name="T70" fmla="*/ 391 w 391"/>
              <a:gd name="T71" fmla="*/ 22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1" h="286">
                <a:moveTo>
                  <a:pt x="391" y="224"/>
                </a:moveTo>
                <a:lnTo>
                  <a:pt x="368" y="245"/>
                </a:lnTo>
                <a:lnTo>
                  <a:pt x="353" y="239"/>
                </a:lnTo>
                <a:lnTo>
                  <a:pt x="344" y="245"/>
                </a:lnTo>
                <a:lnTo>
                  <a:pt x="359" y="260"/>
                </a:lnTo>
                <a:lnTo>
                  <a:pt x="350" y="269"/>
                </a:lnTo>
                <a:lnTo>
                  <a:pt x="350" y="277"/>
                </a:lnTo>
                <a:lnTo>
                  <a:pt x="344" y="283"/>
                </a:lnTo>
                <a:lnTo>
                  <a:pt x="327" y="269"/>
                </a:lnTo>
                <a:lnTo>
                  <a:pt x="318" y="283"/>
                </a:lnTo>
                <a:lnTo>
                  <a:pt x="303" y="280"/>
                </a:lnTo>
                <a:lnTo>
                  <a:pt x="294" y="286"/>
                </a:lnTo>
                <a:lnTo>
                  <a:pt x="282" y="269"/>
                </a:lnTo>
                <a:lnTo>
                  <a:pt x="259" y="257"/>
                </a:lnTo>
                <a:lnTo>
                  <a:pt x="253" y="248"/>
                </a:lnTo>
                <a:lnTo>
                  <a:pt x="238" y="233"/>
                </a:lnTo>
                <a:lnTo>
                  <a:pt x="221" y="230"/>
                </a:lnTo>
                <a:lnTo>
                  <a:pt x="203" y="210"/>
                </a:lnTo>
                <a:lnTo>
                  <a:pt x="191" y="215"/>
                </a:lnTo>
                <a:lnTo>
                  <a:pt x="168" y="210"/>
                </a:lnTo>
                <a:lnTo>
                  <a:pt x="141" y="218"/>
                </a:lnTo>
                <a:lnTo>
                  <a:pt x="120" y="201"/>
                </a:lnTo>
                <a:lnTo>
                  <a:pt x="120" y="177"/>
                </a:lnTo>
                <a:lnTo>
                  <a:pt x="112" y="165"/>
                </a:lnTo>
                <a:lnTo>
                  <a:pt x="103" y="171"/>
                </a:lnTo>
                <a:lnTo>
                  <a:pt x="76" y="154"/>
                </a:lnTo>
                <a:lnTo>
                  <a:pt x="50" y="154"/>
                </a:lnTo>
                <a:lnTo>
                  <a:pt x="50" y="127"/>
                </a:lnTo>
                <a:lnTo>
                  <a:pt x="20" y="127"/>
                </a:lnTo>
                <a:lnTo>
                  <a:pt x="17" y="124"/>
                </a:lnTo>
                <a:lnTo>
                  <a:pt x="23" y="112"/>
                </a:lnTo>
                <a:lnTo>
                  <a:pt x="14" y="97"/>
                </a:lnTo>
                <a:lnTo>
                  <a:pt x="0" y="92"/>
                </a:lnTo>
                <a:lnTo>
                  <a:pt x="8" y="74"/>
                </a:lnTo>
                <a:lnTo>
                  <a:pt x="8" y="71"/>
                </a:lnTo>
                <a:lnTo>
                  <a:pt x="20" y="71"/>
                </a:lnTo>
                <a:lnTo>
                  <a:pt x="44" y="68"/>
                </a:lnTo>
                <a:lnTo>
                  <a:pt x="64" y="30"/>
                </a:lnTo>
                <a:lnTo>
                  <a:pt x="85" y="21"/>
                </a:lnTo>
                <a:lnTo>
                  <a:pt x="94" y="6"/>
                </a:lnTo>
                <a:lnTo>
                  <a:pt x="106" y="12"/>
                </a:lnTo>
                <a:lnTo>
                  <a:pt x="120" y="3"/>
                </a:lnTo>
                <a:lnTo>
                  <a:pt x="141" y="0"/>
                </a:lnTo>
                <a:lnTo>
                  <a:pt x="147" y="6"/>
                </a:lnTo>
                <a:lnTo>
                  <a:pt x="159" y="6"/>
                </a:lnTo>
                <a:lnTo>
                  <a:pt x="176" y="6"/>
                </a:lnTo>
                <a:lnTo>
                  <a:pt x="191" y="30"/>
                </a:lnTo>
                <a:lnTo>
                  <a:pt x="179" y="44"/>
                </a:lnTo>
                <a:lnTo>
                  <a:pt x="173" y="59"/>
                </a:lnTo>
                <a:lnTo>
                  <a:pt x="173" y="74"/>
                </a:lnTo>
                <a:lnTo>
                  <a:pt x="185" y="83"/>
                </a:lnTo>
                <a:lnTo>
                  <a:pt x="185" y="92"/>
                </a:lnTo>
                <a:lnTo>
                  <a:pt x="194" y="97"/>
                </a:lnTo>
                <a:lnTo>
                  <a:pt x="203" y="112"/>
                </a:lnTo>
                <a:lnTo>
                  <a:pt x="223" y="112"/>
                </a:lnTo>
                <a:lnTo>
                  <a:pt x="223" y="127"/>
                </a:lnTo>
                <a:lnTo>
                  <a:pt x="250" y="124"/>
                </a:lnTo>
                <a:lnTo>
                  <a:pt x="262" y="136"/>
                </a:lnTo>
                <a:lnTo>
                  <a:pt x="271" y="139"/>
                </a:lnTo>
                <a:lnTo>
                  <a:pt x="288" y="154"/>
                </a:lnTo>
                <a:lnTo>
                  <a:pt x="294" y="168"/>
                </a:lnTo>
                <a:lnTo>
                  <a:pt x="309" y="165"/>
                </a:lnTo>
                <a:lnTo>
                  <a:pt x="324" y="165"/>
                </a:lnTo>
                <a:lnTo>
                  <a:pt x="330" y="177"/>
                </a:lnTo>
                <a:lnTo>
                  <a:pt x="347" y="189"/>
                </a:lnTo>
                <a:lnTo>
                  <a:pt x="353" y="177"/>
                </a:lnTo>
                <a:lnTo>
                  <a:pt x="371" y="189"/>
                </a:lnTo>
                <a:lnTo>
                  <a:pt x="362" y="195"/>
                </a:lnTo>
                <a:lnTo>
                  <a:pt x="385" y="207"/>
                </a:lnTo>
                <a:lnTo>
                  <a:pt x="388" y="215"/>
                </a:lnTo>
                <a:lnTo>
                  <a:pt x="391" y="224"/>
                </a:lnTo>
                <a:lnTo>
                  <a:pt x="391" y="224"/>
                </a:lnTo>
                <a:lnTo>
                  <a:pt x="391" y="224"/>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6" name="Freeform 183"/>
          <p:cNvSpPr>
            <a:spLocks/>
          </p:cNvSpPr>
          <p:nvPr/>
        </p:nvSpPr>
        <p:spPr bwMode="auto">
          <a:xfrm>
            <a:off x="3020594" y="5264229"/>
            <a:ext cx="701678" cy="666750"/>
          </a:xfrm>
          <a:custGeom>
            <a:avLst/>
            <a:gdLst>
              <a:gd name="T0" fmla="*/ 12 w 75"/>
              <a:gd name="T1" fmla="*/ 12 h 71"/>
              <a:gd name="T2" fmla="*/ 15 w 75"/>
              <a:gd name="T3" fmla="*/ 10 h 71"/>
              <a:gd name="T4" fmla="*/ 23 w 75"/>
              <a:gd name="T5" fmla="*/ 13 h 71"/>
              <a:gd name="T6" fmla="*/ 28 w 75"/>
              <a:gd name="T7" fmla="*/ 16 h 71"/>
              <a:gd name="T8" fmla="*/ 30 w 75"/>
              <a:gd name="T9" fmla="*/ 18 h 71"/>
              <a:gd name="T10" fmla="*/ 28 w 75"/>
              <a:gd name="T11" fmla="*/ 22 h 71"/>
              <a:gd name="T12" fmla="*/ 34 w 75"/>
              <a:gd name="T13" fmla="*/ 27 h 71"/>
              <a:gd name="T14" fmla="*/ 39 w 75"/>
              <a:gd name="T15" fmla="*/ 22 h 71"/>
              <a:gd name="T16" fmla="*/ 35 w 75"/>
              <a:gd name="T17" fmla="*/ 17 h 71"/>
              <a:gd name="T18" fmla="*/ 34 w 75"/>
              <a:gd name="T19" fmla="*/ 16 h 71"/>
              <a:gd name="T20" fmla="*/ 30 w 75"/>
              <a:gd name="T21" fmla="*/ 10 h 71"/>
              <a:gd name="T22" fmla="*/ 30 w 75"/>
              <a:gd name="T23" fmla="*/ 2 h 71"/>
              <a:gd name="T24" fmla="*/ 27 w 75"/>
              <a:gd name="T25" fmla="*/ 0 h 71"/>
              <a:gd name="T26" fmla="*/ 51 w 75"/>
              <a:gd name="T27" fmla="*/ 0 h 71"/>
              <a:gd name="T28" fmla="*/ 51 w 75"/>
              <a:gd name="T29" fmla="*/ 0 h 71"/>
              <a:gd name="T30" fmla="*/ 51 w 75"/>
              <a:gd name="T31" fmla="*/ 9 h 71"/>
              <a:gd name="T32" fmla="*/ 63 w 75"/>
              <a:gd name="T33" fmla="*/ 39 h 71"/>
              <a:gd name="T34" fmla="*/ 69 w 75"/>
              <a:gd name="T35" fmla="*/ 42 h 71"/>
              <a:gd name="T36" fmla="*/ 75 w 75"/>
              <a:gd name="T37" fmla="*/ 58 h 71"/>
              <a:gd name="T38" fmla="*/ 68 w 75"/>
              <a:gd name="T39" fmla="*/ 70 h 71"/>
              <a:gd name="T40" fmla="*/ 60 w 75"/>
              <a:gd name="T41" fmla="*/ 71 h 71"/>
              <a:gd name="T42" fmla="*/ 56 w 75"/>
              <a:gd name="T43" fmla="*/ 71 h 71"/>
              <a:gd name="T44" fmla="*/ 54 w 75"/>
              <a:gd name="T45" fmla="*/ 66 h 71"/>
              <a:gd name="T46" fmla="*/ 48 w 75"/>
              <a:gd name="T47" fmla="*/ 64 h 71"/>
              <a:gd name="T48" fmla="*/ 51 w 75"/>
              <a:gd name="T49" fmla="*/ 58 h 71"/>
              <a:gd name="T50" fmla="*/ 48 w 75"/>
              <a:gd name="T51" fmla="*/ 56 h 71"/>
              <a:gd name="T52" fmla="*/ 48 w 75"/>
              <a:gd name="T53" fmla="*/ 54 h 71"/>
              <a:gd name="T54" fmla="*/ 43 w 75"/>
              <a:gd name="T55" fmla="*/ 54 h 71"/>
              <a:gd name="T56" fmla="*/ 42 w 75"/>
              <a:gd name="T57" fmla="*/ 55 h 71"/>
              <a:gd name="T58" fmla="*/ 39 w 75"/>
              <a:gd name="T59" fmla="*/ 53 h 71"/>
              <a:gd name="T60" fmla="*/ 41 w 75"/>
              <a:gd name="T61" fmla="*/ 48 h 71"/>
              <a:gd name="T62" fmla="*/ 35 w 75"/>
              <a:gd name="T63" fmla="*/ 44 h 71"/>
              <a:gd name="T64" fmla="*/ 32 w 75"/>
              <a:gd name="T65" fmla="*/ 46 h 71"/>
              <a:gd name="T66" fmla="*/ 29 w 75"/>
              <a:gd name="T67" fmla="*/ 46 h 71"/>
              <a:gd name="T68" fmla="*/ 24 w 75"/>
              <a:gd name="T69" fmla="*/ 44 h 71"/>
              <a:gd name="T70" fmla="*/ 16 w 75"/>
              <a:gd name="T71" fmla="*/ 44 h 71"/>
              <a:gd name="T72" fmla="*/ 15 w 75"/>
              <a:gd name="T73" fmla="*/ 41 h 71"/>
              <a:gd name="T74" fmla="*/ 11 w 75"/>
              <a:gd name="T75" fmla="*/ 44 h 71"/>
              <a:gd name="T76" fmla="*/ 7 w 75"/>
              <a:gd name="T77" fmla="*/ 43 h 71"/>
              <a:gd name="T78" fmla="*/ 7 w 75"/>
              <a:gd name="T79" fmla="*/ 43 h 71"/>
              <a:gd name="T80" fmla="*/ 5 w 75"/>
              <a:gd name="T81" fmla="*/ 38 h 71"/>
              <a:gd name="T82" fmla="*/ 7 w 75"/>
              <a:gd name="T83" fmla="*/ 34 h 71"/>
              <a:gd name="T84" fmla="*/ 6 w 75"/>
              <a:gd name="T85" fmla="*/ 29 h 71"/>
              <a:gd name="T86" fmla="*/ 2 w 75"/>
              <a:gd name="T87" fmla="*/ 24 h 71"/>
              <a:gd name="T88" fmla="*/ 3 w 75"/>
              <a:gd name="T89" fmla="*/ 21 h 71"/>
              <a:gd name="T90" fmla="*/ 0 w 75"/>
              <a:gd name="T91" fmla="*/ 19 h 71"/>
              <a:gd name="T92" fmla="*/ 12 w 75"/>
              <a:gd name="T93" fmla="*/ 18 h 71"/>
              <a:gd name="T94" fmla="*/ 12 w 75"/>
              <a:gd name="T95" fmla="*/ 1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 h="71">
                <a:moveTo>
                  <a:pt x="12" y="12"/>
                </a:moveTo>
                <a:cubicBezTo>
                  <a:pt x="14" y="12"/>
                  <a:pt x="14" y="11"/>
                  <a:pt x="15" y="10"/>
                </a:cubicBezTo>
                <a:cubicBezTo>
                  <a:pt x="17" y="8"/>
                  <a:pt x="22" y="11"/>
                  <a:pt x="23" y="13"/>
                </a:cubicBezTo>
                <a:cubicBezTo>
                  <a:pt x="24" y="16"/>
                  <a:pt x="27" y="15"/>
                  <a:pt x="28" y="16"/>
                </a:cubicBezTo>
                <a:cubicBezTo>
                  <a:pt x="29" y="16"/>
                  <a:pt x="30" y="17"/>
                  <a:pt x="30" y="18"/>
                </a:cubicBezTo>
                <a:cubicBezTo>
                  <a:pt x="30" y="19"/>
                  <a:pt x="28" y="21"/>
                  <a:pt x="28" y="22"/>
                </a:cubicBezTo>
                <a:cubicBezTo>
                  <a:pt x="28" y="25"/>
                  <a:pt x="31" y="27"/>
                  <a:pt x="34" y="27"/>
                </a:cubicBezTo>
                <a:cubicBezTo>
                  <a:pt x="37" y="27"/>
                  <a:pt x="39" y="25"/>
                  <a:pt x="39" y="22"/>
                </a:cubicBezTo>
                <a:cubicBezTo>
                  <a:pt x="39" y="20"/>
                  <a:pt x="37" y="17"/>
                  <a:pt x="35" y="17"/>
                </a:cubicBezTo>
                <a:cubicBezTo>
                  <a:pt x="34" y="16"/>
                  <a:pt x="34" y="16"/>
                  <a:pt x="34" y="16"/>
                </a:cubicBezTo>
                <a:cubicBezTo>
                  <a:pt x="30" y="13"/>
                  <a:pt x="30" y="12"/>
                  <a:pt x="30" y="10"/>
                </a:cubicBezTo>
                <a:cubicBezTo>
                  <a:pt x="31" y="7"/>
                  <a:pt x="36" y="6"/>
                  <a:pt x="30" y="2"/>
                </a:cubicBezTo>
                <a:cubicBezTo>
                  <a:pt x="28" y="2"/>
                  <a:pt x="27" y="1"/>
                  <a:pt x="27" y="0"/>
                </a:cubicBezTo>
                <a:cubicBezTo>
                  <a:pt x="35" y="0"/>
                  <a:pt x="45" y="0"/>
                  <a:pt x="51" y="0"/>
                </a:cubicBezTo>
                <a:cubicBezTo>
                  <a:pt x="51" y="0"/>
                  <a:pt x="51" y="0"/>
                  <a:pt x="51" y="0"/>
                </a:cubicBezTo>
                <a:cubicBezTo>
                  <a:pt x="51" y="9"/>
                  <a:pt x="51" y="9"/>
                  <a:pt x="51" y="9"/>
                </a:cubicBezTo>
                <a:cubicBezTo>
                  <a:pt x="63" y="39"/>
                  <a:pt x="63" y="39"/>
                  <a:pt x="63" y="39"/>
                </a:cubicBezTo>
                <a:cubicBezTo>
                  <a:pt x="69" y="42"/>
                  <a:pt x="69" y="42"/>
                  <a:pt x="69" y="42"/>
                </a:cubicBezTo>
                <a:cubicBezTo>
                  <a:pt x="75" y="58"/>
                  <a:pt x="75" y="58"/>
                  <a:pt x="75" y="58"/>
                </a:cubicBezTo>
                <a:cubicBezTo>
                  <a:pt x="68" y="70"/>
                  <a:pt x="68" y="70"/>
                  <a:pt x="68" y="70"/>
                </a:cubicBezTo>
                <a:cubicBezTo>
                  <a:pt x="60" y="71"/>
                  <a:pt x="60" y="71"/>
                  <a:pt x="60" y="71"/>
                </a:cubicBezTo>
                <a:cubicBezTo>
                  <a:pt x="56" y="71"/>
                  <a:pt x="56" y="71"/>
                  <a:pt x="56" y="71"/>
                </a:cubicBezTo>
                <a:cubicBezTo>
                  <a:pt x="54" y="66"/>
                  <a:pt x="54" y="66"/>
                  <a:pt x="54" y="66"/>
                </a:cubicBezTo>
                <a:cubicBezTo>
                  <a:pt x="48" y="64"/>
                  <a:pt x="48" y="64"/>
                  <a:pt x="48" y="64"/>
                </a:cubicBezTo>
                <a:cubicBezTo>
                  <a:pt x="51" y="58"/>
                  <a:pt x="51" y="58"/>
                  <a:pt x="51" y="58"/>
                </a:cubicBezTo>
                <a:cubicBezTo>
                  <a:pt x="48" y="56"/>
                  <a:pt x="48" y="56"/>
                  <a:pt x="48" y="56"/>
                </a:cubicBezTo>
                <a:cubicBezTo>
                  <a:pt x="48" y="54"/>
                  <a:pt x="48" y="54"/>
                  <a:pt x="48" y="54"/>
                </a:cubicBezTo>
                <a:cubicBezTo>
                  <a:pt x="43" y="54"/>
                  <a:pt x="43" y="54"/>
                  <a:pt x="43" y="54"/>
                </a:cubicBezTo>
                <a:cubicBezTo>
                  <a:pt x="42" y="55"/>
                  <a:pt x="42" y="55"/>
                  <a:pt x="42" y="55"/>
                </a:cubicBezTo>
                <a:cubicBezTo>
                  <a:pt x="39" y="53"/>
                  <a:pt x="39" y="53"/>
                  <a:pt x="39" y="53"/>
                </a:cubicBezTo>
                <a:cubicBezTo>
                  <a:pt x="41" y="48"/>
                  <a:pt x="41" y="48"/>
                  <a:pt x="41" y="48"/>
                </a:cubicBezTo>
                <a:cubicBezTo>
                  <a:pt x="35" y="44"/>
                  <a:pt x="35" y="44"/>
                  <a:pt x="35" y="44"/>
                </a:cubicBezTo>
                <a:cubicBezTo>
                  <a:pt x="32" y="46"/>
                  <a:pt x="32" y="46"/>
                  <a:pt x="32" y="46"/>
                </a:cubicBezTo>
                <a:cubicBezTo>
                  <a:pt x="29" y="46"/>
                  <a:pt x="29" y="46"/>
                  <a:pt x="29" y="46"/>
                </a:cubicBezTo>
                <a:cubicBezTo>
                  <a:pt x="24" y="44"/>
                  <a:pt x="24" y="44"/>
                  <a:pt x="24" y="44"/>
                </a:cubicBezTo>
                <a:cubicBezTo>
                  <a:pt x="16" y="44"/>
                  <a:pt x="16" y="44"/>
                  <a:pt x="16" y="44"/>
                </a:cubicBezTo>
                <a:cubicBezTo>
                  <a:pt x="15" y="41"/>
                  <a:pt x="15" y="41"/>
                  <a:pt x="15" y="41"/>
                </a:cubicBezTo>
                <a:cubicBezTo>
                  <a:pt x="11" y="44"/>
                  <a:pt x="11" y="44"/>
                  <a:pt x="11" y="44"/>
                </a:cubicBezTo>
                <a:cubicBezTo>
                  <a:pt x="7" y="43"/>
                  <a:pt x="7" y="43"/>
                  <a:pt x="7" y="43"/>
                </a:cubicBezTo>
                <a:cubicBezTo>
                  <a:pt x="7" y="43"/>
                  <a:pt x="7" y="43"/>
                  <a:pt x="7" y="43"/>
                </a:cubicBezTo>
                <a:cubicBezTo>
                  <a:pt x="5" y="38"/>
                  <a:pt x="5" y="38"/>
                  <a:pt x="5" y="38"/>
                </a:cubicBezTo>
                <a:cubicBezTo>
                  <a:pt x="7" y="34"/>
                  <a:pt x="7" y="34"/>
                  <a:pt x="7" y="34"/>
                </a:cubicBezTo>
                <a:cubicBezTo>
                  <a:pt x="6" y="29"/>
                  <a:pt x="6" y="29"/>
                  <a:pt x="6" y="29"/>
                </a:cubicBezTo>
                <a:cubicBezTo>
                  <a:pt x="2" y="24"/>
                  <a:pt x="2" y="24"/>
                  <a:pt x="2" y="24"/>
                </a:cubicBezTo>
                <a:cubicBezTo>
                  <a:pt x="3" y="21"/>
                  <a:pt x="3" y="21"/>
                  <a:pt x="3" y="21"/>
                </a:cubicBezTo>
                <a:cubicBezTo>
                  <a:pt x="0" y="19"/>
                  <a:pt x="0" y="19"/>
                  <a:pt x="0" y="19"/>
                </a:cubicBezTo>
                <a:cubicBezTo>
                  <a:pt x="5" y="19"/>
                  <a:pt x="10" y="19"/>
                  <a:pt x="12" y="18"/>
                </a:cubicBezTo>
                <a:cubicBezTo>
                  <a:pt x="13" y="17"/>
                  <a:pt x="13" y="15"/>
                  <a:pt x="12" y="12"/>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7" name="Freeform 184"/>
          <p:cNvSpPr>
            <a:spLocks/>
          </p:cNvSpPr>
          <p:nvPr/>
        </p:nvSpPr>
        <p:spPr bwMode="auto">
          <a:xfrm>
            <a:off x="2918994" y="5648405"/>
            <a:ext cx="673102" cy="450850"/>
          </a:xfrm>
          <a:custGeom>
            <a:avLst/>
            <a:gdLst>
              <a:gd name="T0" fmla="*/ 206 w 212"/>
              <a:gd name="T1" fmla="*/ 142 h 142"/>
              <a:gd name="T2" fmla="*/ 174 w 212"/>
              <a:gd name="T3" fmla="*/ 127 h 142"/>
              <a:gd name="T4" fmla="*/ 174 w 212"/>
              <a:gd name="T5" fmla="*/ 130 h 142"/>
              <a:gd name="T6" fmla="*/ 168 w 212"/>
              <a:gd name="T7" fmla="*/ 133 h 142"/>
              <a:gd name="T8" fmla="*/ 156 w 212"/>
              <a:gd name="T9" fmla="*/ 124 h 142"/>
              <a:gd name="T10" fmla="*/ 144 w 212"/>
              <a:gd name="T11" fmla="*/ 124 h 142"/>
              <a:gd name="T12" fmla="*/ 139 w 212"/>
              <a:gd name="T13" fmla="*/ 115 h 142"/>
              <a:gd name="T14" fmla="*/ 139 w 212"/>
              <a:gd name="T15" fmla="*/ 104 h 142"/>
              <a:gd name="T16" fmla="*/ 121 w 212"/>
              <a:gd name="T17" fmla="*/ 101 h 142"/>
              <a:gd name="T18" fmla="*/ 112 w 212"/>
              <a:gd name="T19" fmla="*/ 110 h 142"/>
              <a:gd name="T20" fmla="*/ 97 w 212"/>
              <a:gd name="T21" fmla="*/ 110 h 142"/>
              <a:gd name="T22" fmla="*/ 91 w 212"/>
              <a:gd name="T23" fmla="*/ 115 h 142"/>
              <a:gd name="T24" fmla="*/ 83 w 212"/>
              <a:gd name="T25" fmla="*/ 115 h 142"/>
              <a:gd name="T26" fmla="*/ 71 w 212"/>
              <a:gd name="T27" fmla="*/ 110 h 142"/>
              <a:gd name="T28" fmla="*/ 56 w 212"/>
              <a:gd name="T29" fmla="*/ 110 h 142"/>
              <a:gd name="T30" fmla="*/ 53 w 212"/>
              <a:gd name="T31" fmla="*/ 104 h 142"/>
              <a:gd name="T32" fmla="*/ 38 w 212"/>
              <a:gd name="T33" fmla="*/ 104 h 142"/>
              <a:gd name="T34" fmla="*/ 32 w 212"/>
              <a:gd name="T35" fmla="*/ 98 h 142"/>
              <a:gd name="T36" fmla="*/ 9 w 212"/>
              <a:gd name="T37" fmla="*/ 95 h 142"/>
              <a:gd name="T38" fmla="*/ 0 w 212"/>
              <a:gd name="T39" fmla="*/ 86 h 142"/>
              <a:gd name="T40" fmla="*/ 0 w 212"/>
              <a:gd name="T41" fmla="*/ 71 h 142"/>
              <a:gd name="T42" fmla="*/ 12 w 212"/>
              <a:gd name="T43" fmla="*/ 71 h 142"/>
              <a:gd name="T44" fmla="*/ 15 w 212"/>
              <a:gd name="T45" fmla="*/ 59 h 142"/>
              <a:gd name="T46" fmla="*/ 27 w 212"/>
              <a:gd name="T47" fmla="*/ 51 h 142"/>
              <a:gd name="T48" fmla="*/ 38 w 212"/>
              <a:gd name="T49" fmla="*/ 39 h 142"/>
              <a:gd name="T50" fmla="*/ 30 w 212"/>
              <a:gd name="T51" fmla="*/ 24 h 142"/>
              <a:gd name="T52" fmla="*/ 35 w 212"/>
              <a:gd name="T53" fmla="*/ 15 h 142"/>
              <a:gd name="T54" fmla="*/ 41 w 212"/>
              <a:gd name="T55" fmla="*/ 9 h 142"/>
              <a:gd name="T56" fmla="*/ 53 w 212"/>
              <a:gd name="T57" fmla="*/ 6 h 142"/>
              <a:gd name="T58" fmla="*/ 53 w 212"/>
              <a:gd name="T59" fmla="*/ 6 h 142"/>
              <a:gd name="T60" fmla="*/ 62 w 212"/>
              <a:gd name="T61" fmla="*/ 6 h 142"/>
              <a:gd name="T62" fmla="*/ 77 w 212"/>
              <a:gd name="T63" fmla="*/ 0 h 142"/>
              <a:gd name="T64" fmla="*/ 80 w 212"/>
              <a:gd name="T65" fmla="*/ 9 h 142"/>
              <a:gd name="T66" fmla="*/ 103 w 212"/>
              <a:gd name="T67" fmla="*/ 9 h 142"/>
              <a:gd name="T68" fmla="*/ 118 w 212"/>
              <a:gd name="T69" fmla="*/ 15 h 142"/>
              <a:gd name="T70" fmla="*/ 127 w 212"/>
              <a:gd name="T71" fmla="*/ 12 h 142"/>
              <a:gd name="T72" fmla="*/ 136 w 212"/>
              <a:gd name="T73" fmla="*/ 6 h 142"/>
              <a:gd name="T74" fmla="*/ 153 w 212"/>
              <a:gd name="T75" fmla="*/ 18 h 142"/>
              <a:gd name="T76" fmla="*/ 147 w 212"/>
              <a:gd name="T77" fmla="*/ 36 h 142"/>
              <a:gd name="T78" fmla="*/ 153 w 212"/>
              <a:gd name="T79" fmla="*/ 42 h 142"/>
              <a:gd name="T80" fmla="*/ 159 w 212"/>
              <a:gd name="T81" fmla="*/ 36 h 142"/>
              <a:gd name="T82" fmla="*/ 174 w 212"/>
              <a:gd name="T83" fmla="*/ 36 h 142"/>
              <a:gd name="T84" fmla="*/ 174 w 212"/>
              <a:gd name="T85" fmla="*/ 45 h 142"/>
              <a:gd name="T86" fmla="*/ 186 w 212"/>
              <a:gd name="T87" fmla="*/ 48 h 142"/>
              <a:gd name="T88" fmla="*/ 174 w 212"/>
              <a:gd name="T89" fmla="*/ 68 h 142"/>
              <a:gd name="T90" fmla="*/ 192 w 212"/>
              <a:gd name="T91" fmla="*/ 71 h 142"/>
              <a:gd name="T92" fmla="*/ 197 w 212"/>
              <a:gd name="T93" fmla="*/ 92 h 142"/>
              <a:gd name="T94" fmla="*/ 189 w 212"/>
              <a:gd name="T95" fmla="*/ 110 h 142"/>
              <a:gd name="T96" fmla="*/ 203 w 212"/>
              <a:gd name="T97" fmla="*/ 115 h 142"/>
              <a:gd name="T98" fmla="*/ 212 w 212"/>
              <a:gd name="T99" fmla="*/ 130 h 142"/>
              <a:gd name="T100" fmla="*/ 206 w 212"/>
              <a:gd name="T101" fmla="*/ 142 h 142"/>
              <a:gd name="T102" fmla="*/ 206 w 212"/>
              <a:gd name="T103" fmla="*/ 142 h 142"/>
              <a:gd name="T104" fmla="*/ 206 w 212"/>
              <a:gd name="T10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142">
                <a:moveTo>
                  <a:pt x="206" y="142"/>
                </a:moveTo>
                <a:lnTo>
                  <a:pt x="174" y="127"/>
                </a:lnTo>
                <a:lnTo>
                  <a:pt x="174" y="130"/>
                </a:lnTo>
                <a:lnTo>
                  <a:pt x="168" y="133"/>
                </a:lnTo>
                <a:lnTo>
                  <a:pt x="156" y="124"/>
                </a:lnTo>
                <a:lnTo>
                  <a:pt x="144" y="124"/>
                </a:lnTo>
                <a:lnTo>
                  <a:pt x="139" y="115"/>
                </a:lnTo>
                <a:lnTo>
                  <a:pt x="139" y="104"/>
                </a:lnTo>
                <a:lnTo>
                  <a:pt x="121" y="101"/>
                </a:lnTo>
                <a:lnTo>
                  <a:pt x="112" y="110"/>
                </a:lnTo>
                <a:lnTo>
                  <a:pt x="97" y="110"/>
                </a:lnTo>
                <a:lnTo>
                  <a:pt x="91" y="115"/>
                </a:lnTo>
                <a:lnTo>
                  <a:pt x="83" y="115"/>
                </a:lnTo>
                <a:lnTo>
                  <a:pt x="71" y="110"/>
                </a:lnTo>
                <a:lnTo>
                  <a:pt x="56" y="110"/>
                </a:lnTo>
                <a:lnTo>
                  <a:pt x="53" y="104"/>
                </a:lnTo>
                <a:lnTo>
                  <a:pt x="38" y="104"/>
                </a:lnTo>
                <a:lnTo>
                  <a:pt x="32" y="98"/>
                </a:lnTo>
                <a:lnTo>
                  <a:pt x="9" y="95"/>
                </a:lnTo>
                <a:lnTo>
                  <a:pt x="0" y="86"/>
                </a:lnTo>
                <a:lnTo>
                  <a:pt x="0" y="71"/>
                </a:lnTo>
                <a:lnTo>
                  <a:pt x="12" y="71"/>
                </a:lnTo>
                <a:lnTo>
                  <a:pt x="15" y="59"/>
                </a:lnTo>
                <a:lnTo>
                  <a:pt x="27" y="51"/>
                </a:lnTo>
                <a:lnTo>
                  <a:pt x="38" y="39"/>
                </a:lnTo>
                <a:lnTo>
                  <a:pt x="30" y="24"/>
                </a:lnTo>
                <a:lnTo>
                  <a:pt x="35" y="15"/>
                </a:lnTo>
                <a:lnTo>
                  <a:pt x="41" y="9"/>
                </a:lnTo>
                <a:lnTo>
                  <a:pt x="53" y="6"/>
                </a:lnTo>
                <a:lnTo>
                  <a:pt x="53" y="6"/>
                </a:lnTo>
                <a:lnTo>
                  <a:pt x="62" y="6"/>
                </a:lnTo>
                <a:lnTo>
                  <a:pt x="77" y="0"/>
                </a:lnTo>
                <a:lnTo>
                  <a:pt x="80" y="9"/>
                </a:lnTo>
                <a:lnTo>
                  <a:pt x="103" y="9"/>
                </a:lnTo>
                <a:lnTo>
                  <a:pt x="118" y="15"/>
                </a:lnTo>
                <a:lnTo>
                  <a:pt x="127" y="12"/>
                </a:lnTo>
                <a:lnTo>
                  <a:pt x="136" y="6"/>
                </a:lnTo>
                <a:lnTo>
                  <a:pt x="153" y="18"/>
                </a:lnTo>
                <a:lnTo>
                  <a:pt x="147" y="36"/>
                </a:lnTo>
                <a:lnTo>
                  <a:pt x="153" y="42"/>
                </a:lnTo>
                <a:lnTo>
                  <a:pt x="159" y="36"/>
                </a:lnTo>
                <a:lnTo>
                  <a:pt x="174" y="36"/>
                </a:lnTo>
                <a:lnTo>
                  <a:pt x="174" y="45"/>
                </a:lnTo>
                <a:lnTo>
                  <a:pt x="186" y="48"/>
                </a:lnTo>
                <a:lnTo>
                  <a:pt x="174" y="68"/>
                </a:lnTo>
                <a:lnTo>
                  <a:pt x="192" y="71"/>
                </a:lnTo>
                <a:lnTo>
                  <a:pt x="197" y="92"/>
                </a:lnTo>
                <a:lnTo>
                  <a:pt x="189" y="110"/>
                </a:lnTo>
                <a:lnTo>
                  <a:pt x="203" y="115"/>
                </a:lnTo>
                <a:lnTo>
                  <a:pt x="212" y="130"/>
                </a:lnTo>
                <a:lnTo>
                  <a:pt x="206" y="142"/>
                </a:lnTo>
                <a:lnTo>
                  <a:pt x="206" y="142"/>
                </a:lnTo>
                <a:lnTo>
                  <a:pt x="206" y="142"/>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8" name="Freeform 185"/>
          <p:cNvSpPr>
            <a:spLocks/>
          </p:cNvSpPr>
          <p:nvPr/>
        </p:nvSpPr>
        <p:spPr bwMode="auto">
          <a:xfrm>
            <a:off x="2601493" y="5435677"/>
            <a:ext cx="485776" cy="682626"/>
          </a:xfrm>
          <a:custGeom>
            <a:avLst/>
            <a:gdLst>
              <a:gd name="T0" fmla="*/ 34 w 52"/>
              <a:gd name="T1" fmla="*/ 52 h 73"/>
              <a:gd name="T2" fmla="*/ 32 w 52"/>
              <a:gd name="T3" fmla="*/ 56 h 73"/>
              <a:gd name="T4" fmla="*/ 28 w 52"/>
              <a:gd name="T5" fmla="*/ 58 h 73"/>
              <a:gd name="T6" fmla="*/ 29 w 52"/>
              <a:gd name="T7" fmla="*/ 63 h 73"/>
              <a:gd name="T8" fmla="*/ 26 w 52"/>
              <a:gd name="T9" fmla="*/ 68 h 73"/>
              <a:gd name="T10" fmla="*/ 22 w 52"/>
              <a:gd name="T11" fmla="*/ 69 h 73"/>
              <a:gd name="T12" fmla="*/ 20 w 52"/>
              <a:gd name="T13" fmla="*/ 73 h 73"/>
              <a:gd name="T14" fmla="*/ 18 w 52"/>
              <a:gd name="T15" fmla="*/ 69 h 73"/>
              <a:gd name="T16" fmla="*/ 14 w 52"/>
              <a:gd name="T17" fmla="*/ 69 h 73"/>
              <a:gd name="T18" fmla="*/ 13 w 52"/>
              <a:gd name="T19" fmla="*/ 64 h 73"/>
              <a:gd name="T20" fmla="*/ 8 w 52"/>
              <a:gd name="T21" fmla="*/ 58 h 73"/>
              <a:gd name="T22" fmla="*/ 7 w 52"/>
              <a:gd name="T23" fmla="*/ 54 h 73"/>
              <a:gd name="T24" fmla="*/ 3 w 52"/>
              <a:gd name="T25" fmla="*/ 47 h 73"/>
              <a:gd name="T26" fmla="*/ 1 w 52"/>
              <a:gd name="T27" fmla="*/ 41 h 73"/>
              <a:gd name="T28" fmla="*/ 9 w 52"/>
              <a:gd name="T29" fmla="*/ 33 h 73"/>
              <a:gd name="T30" fmla="*/ 10 w 52"/>
              <a:gd name="T31" fmla="*/ 25 h 73"/>
              <a:gd name="T32" fmla="*/ 19 w 52"/>
              <a:gd name="T33" fmla="*/ 23 h 73"/>
              <a:gd name="T34" fmla="*/ 20 w 52"/>
              <a:gd name="T35" fmla="*/ 15 h 73"/>
              <a:gd name="T36" fmla="*/ 29 w 52"/>
              <a:gd name="T37" fmla="*/ 14 h 73"/>
              <a:gd name="T38" fmla="*/ 34 w 52"/>
              <a:gd name="T39" fmla="*/ 8 h 73"/>
              <a:gd name="T40" fmla="*/ 43 w 52"/>
              <a:gd name="T41" fmla="*/ 1 h 73"/>
              <a:gd name="T42" fmla="*/ 45 w 52"/>
              <a:gd name="T43" fmla="*/ 0 h 73"/>
              <a:gd name="T44" fmla="*/ 48 w 52"/>
              <a:gd name="T45" fmla="*/ 3 h 73"/>
              <a:gd name="T46" fmla="*/ 47 w 52"/>
              <a:gd name="T47" fmla="*/ 6 h 73"/>
              <a:gd name="T48" fmla="*/ 51 w 52"/>
              <a:gd name="T49" fmla="*/ 11 h 73"/>
              <a:gd name="T50" fmla="*/ 52 w 52"/>
              <a:gd name="T51" fmla="*/ 16 h 73"/>
              <a:gd name="T52" fmla="*/ 50 w 52"/>
              <a:gd name="T53" fmla="*/ 20 h 73"/>
              <a:gd name="T54" fmla="*/ 52 w 52"/>
              <a:gd name="T55" fmla="*/ 25 h 73"/>
              <a:gd name="T56" fmla="*/ 48 w 52"/>
              <a:gd name="T57" fmla="*/ 26 h 73"/>
              <a:gd name="T58" fmla="*/ 46 w 52"/>
              <a:gd name="T59" fmla="*/ 28 h 73"/>
              <a:gd name="T60" fmla="*/ 44 w 52"/>
              <a:gd name="T61" fmla="*/ 31 h 73"/>
              <a:gd name="T62" fmla="*/ 47 w 52"/>
              <a:gd name="T63" fmla="*/ 36 h 73"/>
              <a:gd name="T64" fmla="*/ 44 w 52"/>
              <a:gd name="T65" fmla="*/ 40 h 73"/>
              <a:gd name="T66" fmla="*/ 39 w 52"/>
              <a:gd name="T67" fmla="*/ 43 h 73"/>
              <a:gd name="T68" fmla="*/ 38 w 52"/>
              <a:gd name="T69" fmla="*/ 47 h 73"/>
              <a:gd name="T70" fmla="*/ 34 w 52"/>
              <a:gd name="T71" fmla="*/ 47 h 73"/>
              <a:gd name="T72" fmla="*/ 34 w 52"/>
              <a:gd name="T73" fmla="*/ 52 h 73"/>
              <a:gd name="T74" fmla="*/ 34 w 52"/>
              <a:gd name="T75" fmla="*/ 5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73">
                <a:moveTo>
                  <a:pt x="34" y="52"/>
                </a:moveTo>
                <a:cubicBezTo>
                  <a:pt x="32" y="56"/>
                  <a:pt x="32" y="56"/>
                  <a:pt x="32" y="56"/>
                </a:cubicBezTo>
                <a:cubicBezTo>
                  <a:pt x="28" y="58"/>
                  <a:pt x="28" y="58"/>
                  <a:pt x="28" y="58"/>
                </a:cubicBezTo>
                <a:cubicBezTo>
                  <a:pt x="29" y="63"/>
                  <a:pt x="29" y="63"/>
                  <a:pt x="29" y="63"/>
                </a:cubicBezTo>
                <a:cubicBezTo>
                  <a:pt x="26" y="68"/>
                  <a:pt x="26" y="68"/>
                  <a:pt x="26" y="68"/>
                </a:cubicBezTo>
                <a:cubicBezTo>
                  <a:pt x="22" y="69"/>
                  <a:pt x="22" y="69"/>
                  <a:pt x="22" y="69"/>
                </a:cubicBezTo>
                <a:cubicBezTo>
                  <a:pt x="20" y="73"/>
                  <a:pt x="20" y="73"/>
                  <a:pt x="20" y="73"/>
                </a:cubicBezTo>
                <a:cubicBezTo>
                  <a:pt x="18" y="69"/>
                  <a:pt x="18" y="69"/>
                  <a:pt x="18" y="69"/>
                </a:cubicBezTo>
                <a:cubicBezTo>
                  <a:pt x="14" y="69"/>
                  <a:pt x="14" y="69"/>
                  <a:pt x="14" y="69"/>
                </a:cubicBezTo>
                <a:cubicBezTo>
                  <a:pt x="14" y="68"/>
                  <a:pt x="13" y="66"/>
                  <a:pt x="13" y="64"/>
                </a:cubicBezTo>
                <a:cubicBezTo>
                  <a:pt x="13" y="60"/>
                  <a:pt x="12" y="58"/>
                  <a:pt x="8" y="58"/>
                </a:cubicBezTo>
                <a:cubicBezTo>
                  <a:pt x="5" y="57"/>
                  <a:pt x="4" y="56"/>
                  <a:pt x="7" y="54"/>
                </a:cubicBezTo>
                <a:cubicBezTo>
                  <a:pt x="10" y="51"/>
                  <a:pt x="5" y="49"/>
                  <a:pt x="3" y="47"/>
                </a:cubicBezTo>
                <a:cubicBezTo>
                  <a:pt x="1" y="45"/>
                  <a:pt x="2" y="42"/>
                  <a:pt x="1" y="41"/>
                </a:cubicBezTo>
                <a:cubicBezTo>
                  <a:pt x="0" y="39"/>
                  <a:pt x="6" y="36"/>
                  <a:pt x="9" y="33"/>
                </a:cubicBezTo>
                <a:cubicBezTo>
                  <a:pt x="11" y="30"/>
                  <a:pt x="10" y="27"/>
                  <a:pt x="10" y="25"/>
                </a:cubicBezTo>
                <a:cubicBezTo>
                  <a:pt x="11" y="24"/>
                  <a:pt x="17" y="25"/>
                  <a:pt x="19" y="23"/>
                </a:cubicBezTo>
                <a:cubicBezTo>
                  <a:pt x="19" y="22"/>
                  <a:pt x="20" y="15"/>
                  <a:pt x="20" y="15"/>
                </a:cubicBezTo>
                <a:cubicBezTo>
                  <a:pt x="20" y="15"/>
                  <a:pt x="26" y="14"/>
                  <a:pt x="29" y="14"/>
                </a:cubicBezTo>
                <a:cubicBezTo>
                  <a:pt x="32" y="13"/>
                  <a:pt x="33" y="11"/>
                  <a:pt x="34" y="8"/>
                </a:cubicBezTo>
                <a:cubicBezTo>
                  <a:pt x="34" y="5"/>
                  <a:pt x="38" y="2"/>
                  <a:pt x="43" y="1"/>
                </a:cubicBezTo>
                <a:cubicBezTo>
                  <a:pt x="44" y="1"/>
                  <a:pt x="44" y="0"/>
                  <a:pt x="45" y="0"/>
                </a:cubicBezTo>
                <a:cubicBezTo>
                  <a:pt x="48" y="3"/>
                  <a:pt x="48" y="3"/>
                  <a:pt x="48" y="3"/>
                </a:cubicBezTo>
                <a:cubicBezTo>
                  <a:pt x="47" y="6"/>
                  <a:pt x="47" y="6"/>
                  <a:pt x="47" y="6"/>
                </a:cubicBezTo>
                <a:cubicBezTo>
                  <a:pt x="51" y="11"/>
                  <a:pt x="51" y="11"/>
                  <a:pt x="51" y="11"/>
                </a:cubicBezTo>
                <a:cubicBezTo>
                  <a:pt x="52" y="16"/>
                  <a:pt x="52" y="16"/>
                  <a:pt x="52" y="16"/>
                </a:cubicBezTo>
                <a:cubicBezTo>
                  <a:pt x="50" y="20"/>
                  <a:pt x="50" y="20"/>
                  <a:pt x="50" y="20"/>
                </a:cubicBezTo>
                <a:cubicBezTo>
                  <a:pt x="52" y="25"/>
                  <a:pt x="52" y="25"/>
                  <a:pt x="52" y="25"/>
                </a:cubicBezTo>
                <a:cubicBezTo>
                  <a:pt x="48" y="26"/>
                  <a:pt x="48" y="26"/>
                  <a:pt x="48" y="26"/>
                </a:cubicBezTo>
                <a:cubicBezTo>
                  <a:pt x="46" y="28"/>
                  <a:pt x="46" y="28"/>
                  <a:pt x="46" y="28"/>
                </a:cubicBezTo>
                <a:cubicBezTo>
                  <a:pt x="44" y="31"/>
                  <a:pt x="44" y="31"/>
                  <a:pt x="44" y="31"/>
                </a:cubicBezTo>
                <a:cubicBezTo>
                  <a:pt x="47" y="36"/>
                  <a:pt x="47" y="36"/>
                  <a:pt x="47" y="36"/>
                </a:cubicBezTo>
                <a:cubicBezTo>
                  <a:pt x="44" y="40"/>
                  <a:pt x="44" y="40"/>
                  <a:pt x="44" y="40"/>
                </a:cubicBezTo>
                <a:cubicBezTo>
                  <a:pt x="39" y="43"/>
                  <a:pt x="39" y="43"/>
                  <a:pt x="39" y="43"/>
                </a:cubicBezTo>
                <a:cubicBezTo>
                  <a:pt x="38" y="47"/>
                  <a:pt x="38" y="47"/>
                  <a:pt x="38" y="47"/>
                </a:cubicBezTo>
                <a:cubicBezTo>
                  <a:pt x="34" y="47"/>
                  <a:pt x="34" y="47"/>
                  <a:pt x="34" y="47"/>
                </a:cubicBezTo>
                <a:cubicBezTo>
                  <a:pt x="34" y="52"/>
                  <a:pt x="34" y="52"/>
                  <a:pt x="34" y="52"/>
                </a:cubicBezTo>
                <a:cubicBezTo>
                  <a:pt x="34" y="52"/>
                  <a:pt x="34" y="52"/>
                  <a:pt x="34" y="52"/>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9" name="Freeform 186"/>
          <p:cNvSpPr>
            <a:spLocks/>
          </p:cNvSpPr>
          <p:nvPr/>
        </p:nvSpPr>
        <p:spPr bwMode="auto">
          <a:xfrm>
            <a:off x="2658650" y="7515301"/>
            <a:ext cx="869950" cy="720726"/>
          </a:xfrm>
          <a:custGeom>
            <a:avLst/>
            <a:gdLst>
              <a:gd name="T0" fmla="*/ 93 w 93"/>
              <a:gd name="T1" fmla="*/ 56 h 77"/>
              <a:gd name="T2" fmla="*/ 91 w 93"/>
              <a:gd name="T3" fmla="*/ 58 h 77"/>
              <a:gd name="T4" fmla="*/ 82 w 93"/>
              <a:gd name="T5" fmla="*/ 62 h 77"/>
              <a:gd name="T6" fmla="*/ 77 w 93"/>
              <a:gd name="T7" fmla="*/ 73 h 77"/>
              <a:gd name="T8" fmla="*/ 66 w 93"/>
              <a:gd name="T9" fmla="*/ 77 h 77"/>
              <a:gd name="T10" fmla="*/ 63 w 93"/>
              <a:gd name="T11" fmla="*/ 70 h 77"/>
              <a:gd name="T12" fmla="*/ 55 w 93"/>
              <a:gd name="T13" fmla="*/ 71 h 77"/>
              <a:gd name="T14" fmla="*/ 49 w 93"/>
              <a:gd name="T15" fmla="*/ 69 h 77"/>
              <a:gd name="T16" fmla="*/ 49 w 93"/>
              <a:gd name="T17" fmla="*/ 68 h 77"/>
              <a:gd name="T18" fmla="*/ 41 w 93"/>
              <a:gd name="T19" fmla="*/ 68 h 77"/>
              <a:gd name="T20" fmla="*/ 39 w 93"/>
              <a:gd name="T21" fmla="*/ 73 h 77"/>
              <a:gd name="T22" fmla="*/ 36 w 93"/>
              <a:gd name="T23" fmla="*/ 72 h 77"/>
              <a:gd name="T24" fmla="*/ 32 w 93"/>
              <a:gd name="T25" fmla="*/ 70 h 77"/>
              <a:gd name="T26" fmla="*/ 32 w 93"/>
              <a:gd name="T27" fmla="*/ 65 h 77"/>
              <a:gd name="T28" fmla="*/ 30 w 93"/>
              <a:gd name="T29" fmla="*/ 64 h 77"/>
              <a:gd name="T30" fmla="*/ 28 w 93"/>
              <a:gd name="T31" fmla="*/ 68 h 77"/>
              <a:gd name="T32" fmla="*/ 27 w 93"/>
              <a:gd name="T33" fmla="*/ 71 h 77"/>
              <a:gd name="T34" fmla="*/ 24 w 93"/>
              <a:gd name="T35" fmla="*/ 69 h 77"/>
              <a:gd name="T36" fmla="*/ 18 w 93"/>
              <a:gd name="T37" fmla="*/ 70 h 77"/>
              <a:gd name="T38" fmla="*/ 15 w 93"/>
              <a:gd name="T39" fmla="*/ 68 h 77"/>
              <a:gd name="T40" fmla="*/ 12 w 93"/>
              <a:gd name="T41" fmla="*/ 71 h 77"/>
              <a:gd name="T42" fmla="*/ 12 w 93"/>
              <a:gd name="T43" fmla="*/ 71 h 77"/>
              <a:gd name="T44" fmla="*/ 11 w 93"/>
              <a:gd name="T45" fmla="*/ 70 h 77"/>
              <a:gd name="T46" fmla="*/ 7 w 93"/>
              <a:gd name="T47" fmla="*/ 65 h 77"/>
              <a:gd name="T48" fmla="*/ 7 w 93"/>
              <a:gd name="T49" fmla="*/ 60 h 77"/>
              <a:gd name="T50" fmla="*/ 6 w 93"/>
              <a:gd name="T51" fmla="*/ 54 h 77"/>
              <a:gd name="T52" fmla="*/ 2 w 93"/>
              <a:gd name="T53" fmla="*/ 50 h 77"/>
              <a:gd name="T54" fmla="*/ 5 w 93"/>
              <a:gd name="T55" fmla="*/ 46 h 77"/>
              <a:gd name="T56" fmla="*/ 9 w 93"/>
              <a:gd name="T57" fmla="*/ 44 h 77"/>
              <a:gd name="T58" fmla="*/ 14 w 93"/>
              <a:gd name="T59" fmla="*/ 46 h 77"/>
              <a:gd name="T60" fmla="*/ 19 w 93"/>
              <a:gd name="T61" fmla="*/ 44 h 77"/>
              <a:gd name="T62" fmla="*/ 21 w 93"/>
              <a:gd name="T63" fmla="*/ 37 h 77"/>
              <a:gd name="T64" fmla="*/ 19 w 93"/>
              <a:gd name="T65" fmla="*/ 31 h 77"/>
              <a:gd name="T66" fmla="*/ 26 w 93"/>
              <a:gd name="T67" fmla="*/ 24 h 77"/>
              <a:gd name="T68" fmla="*/ 27 w 93"/>
              <a:gd name="T69" fmla="*/ 21 h 77"/>
              <a:gd name="T70" fmla="*/ 23 w 93"/>
              <a:gd name="T71" fmla="*/ 13 h 77"/>
              <a:gd name="T72" fmla="*/ 24 w 93"/>
              <a:gd name="T73" fmla="*/ 13 h 77"/>
              <a:gd name="T74" fmla="*/ 31 w 93"/>
              <a:gd name="T75" fmla="*/ 5 h 77"/>
              <a:gd name="T76" fmla="*/ 31 w 93"/>
              <a:gd name="T77" fmla="*/ 2 h 77"/>
              <a:gd name="T78" fmla="*/ 39 w 93"/>
              <a:gd name="T79" fmla="*/ 2 h 77"/>
              <a:gd name="T80" fmla="*/ 43 w 93"/>
              <a:gd name="T81" fmla="*/ 0 h 77"/>
              <a:gd name="T82" fmla="*/ 47 w 93"/>
              <a:gd name="T83" fmla="*/ 2 h 77"/>
              <a:gd name="T84" fmla="*/ 51 w 93"/>
              <a:gd name="T85" fmla="*/ 4 h 77"/>
              <a:gd name="T86" fmla="*/ 56 w 93"/>
              <a:gd name="T87" fmla="*/ 4 h 77"/>
              <a:gd name="T88" fmla="*/ 57 w 93"/>
              <a:gd name="T89" fmla="*/ 14 h 77"/>
              <a:gd name="T90" fmla="*/ 62 w 93"/>
              <a:gd name="T91" fmla="*/ 15 h 77"/>
              <a:gd name="T92" fmla="*/ 66 w 93"/>
              <a:gd name="T93" fmla="*/ 17 h 77"/>
              <a:gd name="T94" fmla="*/ 67 w 93"/>
              <a:gd name="T95" fmla="*/ 19 h 77"/>
              <a:gd name="T96" fmla="*/ 70 w 93"/>
              <a:gd name="T97" fmla="*/ 18 h 77"/>
              <a:gd name="T98" fmla="*/ 78 w 93"/>
              <a:gd name="T99" fmla="*/ 25 h 77"/>
              <a:gd name="T100" fmla="*/ 77 w 93"/>
              <a:gd name="T101" fmla="*/ 30 h 77"/>
              <a:gd name="T102" fmla="*/ 74 w 93"/>
              <a:gd name="T103" fmla="*/ 34 h 77"/>
              <a:gd name="T104" fmla="*/ 77 w 93"/>
              <a:gd name="T105" fmla="*/ 37 h 77"/>
              <a:gd name="T106" fmla="*/ 80 w 93"/>
              <a:gd name="T107" fmla="*/ 36 h 77"/>
              <a:gd name="T108" fmla="*/ 84 w 93"/>
              <a:gd name="T109" fmla="*/ 37 h 77"/>
              <a:gd name="T110" fmla="*/ 84 w 93"/>
              <a:gd name="T111" fmla="*/ 42 h 77"/>
              <a:gd name="T112" fmla="*/ 86 w 93"/>
              <a:gd name="T113" fmla="*/ 43 h 77"/>
              <a:gd name="T114" fmla="*/ 90 w 93"/>
              <a:gd name="T115" fmla="*/ 44 h 77"/>
              <a:gd name="T116" fmla="*/ 90 w 93"/>
              <a:gd name="T117" fmla="*/ 47 h 77"/>
              <a:gd name="T118" fmla="*/ 93 w 93"/>
              <a:gd name="T119" fmla="*/ 49 h 77"/>
              <a:gd name="T120" fmla="*/ 93 w 93"/>
              <a:gd name="T121" fmla="*/ 56 h 77"/>
              <a:gd name="T122" fmla="*/ 93 w 93"/>
              <a:gd name="T123"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 h="77">
                <a:moveTo>
                  <a:pt x="93" y="56"/>
                </a:moveTo>
                <a:cubicBezTo>
                  <a:pt x="93" y="56"/>
                  <a:pt x="92" y="58"/>
                  <a:pt x="91" y="58"/>
                </a:cubicBezTo>
                <a:cubicBezTo>
                  <a:pt x="87" y="62"/>
                  <a:pt x="86" y="59"/>
                  <a:pt x="82" y="62"/>
                </a:cubicBezTo>
                <a:cubicBezTo>
                  <a:pt x="78" y="64"/>
                  <a:pt x="79" y="68"/>
                  <a:pt x="77" y="73"/>
                </a:cubicBezTo>
                <a:cubicBezTo>
                  <a:pt x="75" y="76"/>
                  <a:pt x="71" y="74"/>
                  <a:pt x="66" y="77"/>
                </a:cubicBezTo>
                <a:cubicBezTo>
                  <a:pt x="63" y="70"/>
                  <a:pt x="63" y="70"/>
                  <a:pt x="63" y="70"/>
                </a:cubicBezTo>
                <a:cubicBezTo>
                  <a:pt x="55" y="71"/>
                  <a:pt x="55" y="71"/>
                  <a:pt x="55" y="71"/>
                </a:cubicBezTo>
                <a:cubicBezTo>
                  <a:pt x="49" y="69"/>
                  <a:pt x="49" y="69"/>
                  <a:pt x="49" y="69"/>
                </a:cubicBezTo>
                <a:cubicBezTo>
                  <a:pt x="49" y="68"/>
                  <a:pt x="49" y="68"/>
                  <a:pt x="49" y="68"/>
                </a:cubicBezTo>
                <a:cubicBezTo>
                  <a:pt x="41" y="68"/>
                  <a:pt x="41" y="68"/>
                  <a:pt x="41" y="68"/>
                </a:cubicBezTo>
                <a:cubicBezTo>
                  <a:pt x="39" y="73"/>
                  <a:pt x="39" y="73"/>
                  <a:pt x="39" y="73"/>
                </a:cubicBezTo>
                <a:cubicBezTo>
                  <a:pt x="36" y="72"/>
                  <a:pt x="36" y="72"/>
                  <a:pt x="36" y="72"/>
                </a:cubicBezTo>
                <a:cubicBezTo>
                  <a:pt x="32" y="70"/>
                  <a:pt x="32" y="70"/>
                  <a:pt x="32" y="70"/>
                </a:cubicBezTo>
                <a:cubicBezTo>
                  <a:pt x="32" y="65"/>
                  <a:pt x="32" y="65"/>
                  <a:pt x="32" y="65"/>
                </a:cubicBezTo>
                <a:cubicBezTo>
                  <a:pt x="30" y="64"/>
                  <a:pt x="30" y="64"/>
                  <a:pt x="30" y="64"/>
                </a:cubicBezTo>
                <a:cubicBezTo>
                  <a:pt x="28" y="68"/>
                  <a:pt x="28" y="68"/>
                  <a:pt x="28" y="68"/>
                </a:cubicBezTo>
                <a:cubicBezTo>
                  <a:pt x="27" y="71"/>
                  <a:pt x="27" y="71"/>
                  <a:pt x="27" y="71"/>
                </a:cubicBezTo>
                <a:cubicBezTo>
                  <a:pt x="24" y="69"/>
                  <a:pt x="24" y="69"/>
                  <a:pt x="24" y="69"/>
                </a:cubicBezTo>
                <a:cubicBezTo>
                  <a:pt x="18" y="70"/>
                  <a:pt x="18" y="70"/>
                  <a:pt x="18" y="70"/>
                </a:cubicBezTo>
                <a:cubicBezTo>
                  <a:pt x="15" y="68"/>
                  <a:pt x="15" y="68"/>
                  <a:pt x="15" y="68"/>
                </a:cubicBezTo>
                <a:cubicBezTo>
                  <a:pt x="12" y="71"/>
                  <a:pt x="12" y="71"/>
                  <a:pt x="12" y="71"/>
                </a:cubicBezTo>
                <a:cubicBezTo>
                  <a:pt x="12" y="71"/>
                  <a:pt x="12" y="71"/>
                  <a:pt x="12" y="71"/>
                </a:cubicBezTo>
                <a:cubicBezTo>
                  <a:pt x="12" y="71"/>
                  <a:pt x="12" y="70"/>
                  <a:pt x="11" y="70"/>
                </a:cubicBezTo>
                <a:cubicBezTo>
                  <a:pt x="10" y="70"/>
                  <a:pt x="7" y="67"/>
                  <a:pt x="7" y="65"/>
                </a:cubicBezTo>
                <a:cubicBezTo>
                  <a:pt x="6" y="63"/>
                  <a:pt x="6" y="62"/>
                  <a:pt x="7" y="60"/>
                </a:cubicBezTo>
                <a:cubicBezTo>
                  <a:pt x="8" y="58"/>
                  <a:pt x="8" y="55"/>
                  <a:pt x="6" y="54"/>
                </a:cubicBezTo>
                <a:cubicBezTo>
                  <a:pt x="4" y="52"/>
                  <a:pt x="0" y="52"/>
                  <a:pt x="2" y="50"/>
                </a:cubicBezTo>
                <a:cubicBezTo>
                  <a:pt x="3" y="50"/>
                  <a:pt x="5" y="48"/>
                  <a:pt x="5" y="46"/>
                </a:cubicBezTo>
                <a:cubicBezTo>
                  <a:pt x="5" y="44"/>
                  <a:pt x="9" y="43"/>
                  <a:pt x="9" y="44"/>
                </a:cubicBezTo>
                <a:cubicBezTo>
                  <a:pt x="10" y="44"/>
                  <a:pt x="10" y="46"/>
                  <a:pt x="14" y="46"/>
                </a:cubicBezTo>
                <a:cubicBezTo>
                  <a:pt x="18" y="46"/>
                  <a:pt x="17" y="47"/>
                  <a:pt x="19" y="44"/>
                </a:cubicBezTo>
                <a:cubicBezTo>
                  <a:pt x="21" y="41"/>
                  <a:pt x="22" y="40"/>
                  <a:pt x="21" y="37"/>
                </a:cubicBezTo>
                <a:cubicBezTo>
                  <a:pt x="20" y="35"/>
                  <a:pt x="18" y="32"/>
                  <a:pt x="19" y="31"/>
                </a:cubicBezTo>
                <a:cubicBezTo>
                  <a:pt x="21" y="29"/>
                  <a:pt x="25" y="25"/>
                  <a:pt x="26" y="24"/>
                </a:cubicBezTo>
                <a:cubicBezTo>
                  <a:pt x="27" y="23"/>
                  <a:pt x="28" y="22"/>
                  <a:pt x="27" y="21"/>
                </a:cubicBezTo>
                <a:cubicBezTo>
                  <a:pt x="25" y="19"/>
                  <a:pt x="24" y="15"/>
                  <a:pt x="23" y="13"/>
                </a:cubicBezTo>
                <a:cubicBezTo>
                  <a:pt x="24" y="13"/>
                  <a:pt x="24" y="13"/>
                  <a:pt x="24" y="13"/>
                </a:cubicBezTo>
                <a:cubicBezTo>
                  <a:pt x="24" y="13"/>
                  <a:pt x="31" y="7"/>
                  <a:pt x="31" y="5"/>
                </a:cubicBezTo>
                <a:cubicBezTo>
                  <a:pt x="31" y="4"/>
                  <a:pt x="31" y="2"/>
                  <a:pt x="31" y="2"/>
                </a:cubicBezTo>
                <a:cubicBezTo>
                  <a:pt x="39" y="2"/>
                  <a:pt x="39" y="2"/>
                  <a:pt x="39" y="2"/>
                </a:cubicBezTo>
                <a:cubicBezTo>
                  <a:pt x="39" y="2"/>
                  <a:pt x="40" y="0"/>
                  <a:pt x="43" y="0"/>
                </a:cubicBezTo>
                <a:cubicBezTo>
                  <a:pt x="44" y="0"/>
                  <a:pt x="47" y="0"/>
                  <a:pt x="47" y="2"/>
                </a:cubicBezTo>
                <a:cubicBezTo>
                  <a:pt x="47" y="3"/>
                  <a:pt x="50" y="4"/>
                  <a:pt x="51" y="4"/>
                </a:cubicBezTo>
                <a:cubicBezTo>
                  <a:pt x="56" y="4"/>
                  <a:pt x="56" y="4"/>
                  <a:pt x="56" y="4"/>
                </a:cubicBezTo>
                <a:cubicBezTo>
                  <a:pt x="57" y="14"/>
                  <a:pt x="57" y="14"/>
                  <a:pt x="57" y="14"/>
                </a:cubicBezTo>
                <a:cubicBezTo>
                  <a:pt x="57" y="14"/>
                  <a:pt x="60" y="13"/>
                  <a:pt x="62" y="15"/>
                </a:cubicBezTo>
                <a:cubicBezTo>
                  <a:pt x="64" y="16"/>
                  <a:pt x="66" y="17"/>
                  <a:pt x="66" y="17"/>
                </a:cubicBezTo>
                <a:cubicBezTo>
                  <a:pt x="67" y="19"/>
                  <a:pt x="67" y="19"/>
                  <a:pt x="67" y="19"/>
                </a:cubicBezTo>
                <a:cubicBezTo>
                  <a:pt x="70" y="18"/>
                  <a:pt x="70" y="18"/>
                  <a:pt x="70" y="18"/>
                </a:cubicBezTo>
                <a:cubicBezTo>
                  <a:pt x="78" y="25"/>
                  <a:pt x="78" y="25"/>
                  <a:pt x="78" y="25"/>
                </a:cubicBezTo>
                <a:cubicBezTo>
                  <a:pt x="77" y="30"/>
                  <a:pt x="77" y="30"/>
                  <a:pt x="77" y="30"/>
                </a:cubicBezTo>
                <a:cubicBezTo>
                  <a:pt x="74" y="34"/>
                  <a:pt x="74" y="34"/>
                  <a:pt x="74" y="34"/>
                </a:cubicBezTo>
                <a:cubicBezTo>
                  <a:pt x="77" y="37"/>
                  <a:pt x="77" y="37"/>
                  <a:pt x="77" y="37"/>
                </a:cubicBezTo>
                <a:cubicBezTo>
                  <a:pt x="80" y="36"/>
                  <a:pt x="80" y="36"/>
                  <a:pt x="80" y="36"/>
                </a:cubicBezTo>
                <a:cubicBezTo>
                  <a:pt x="84" y="37"/>
                  <a:pt x="84" y="37"/>
                  <a:pt x="84" y="37"/>
                </a:cubicBezTo>
                <a:cubicBezTo>
                  <a:pt x="84" y="42"/>
                  <a:pt x="84" y="42"/>
                  <a:pt x="84" y="42"/>
                </a:cubicBezTo>
                <a:cubicBezTo>
                  <a:pt x="86" y="43"/>
                  <a:pt x="86" y="43"/>
                  <a:pt x="86" y="43"/>
                </a:cubicBezTo>
                <a:cubicBezTo>
                  <a:pt x="90" y="44"/>
                  <a:pt x="90" y="44"/>
                  <a:pt x="90" y="44"/>
                </a:cubicBezTo>
                <a:cubicBezTo>
                  <a:pt x="90" y="47"/>
                  <a:pt x="90" y="47"/>
                  <a:pt x="90" y="47"/>
                </a:cubicBezTo>
                <a:cubicBezTo>
                  <a:pt x="93" y="49"/>
                  <a:pt x="93" y="49"/>
                  <a:pt x="93" y="49"/>
                </a:cubicBezTo>
                <a:cubicBezTo>
                  <a:pt x="93" y="56"/>
                  <a:pt x="93" y="56"/>
                  <a:pt x="93" y="56"/>
                </a:cubicBezTo>
                <a:cubicBezTo>
                  <a:pt x="93" y="56"/>
                  <a:pt x="93" y="56"/>
                  <a:pt x="93" y="56"/>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0" name="Freeform 187"/>
          <p:cNvSpPr>
            <a:spLocks noEditPoints="1"/>
          </p:cNvSpPr>
          <p:nvPr/>
        </p:nvSpPr>
        <p:spPr bwMode="auto">
          <a:xfrm>
            <a:off x="2957094" y="8150297"/>
            <a:ext cx="393702" cy="647702"/>
          </a:xfrm>
          <a:custGeom>
            <a:avLst/>
            <a:gdLst>
              <a:gd name="T0" fmla="*/ 34 w 42"/>
              <a:gd name="T1" fmla="*/ 9 h 69"/>
              <a:gd name="T2" fmla="*/ 33 w 42"/>
              <a:gd name="T3" fmla="*/ 9 h 69"/>
              <a:gd name="T4" fmla="*/ 34 w 42"/>
              <a:gd name="T5" fmla="*/ 19 h 69"/>
              <a:gd name="T6" fmla="*/ 30 w 42"/>
              <a:gd name="T7" fmla="*/ 26 h 69"/>
              <a:gd name="T8" fmla="*/ 39 w 42"/>
              <a:gd name="T9" fmla="*/ 31 h 69"/>
              <a:gd name="T10" fmla="*/ 41 w 42"/>
              <a:gd name="T11" fmla="*/ 39 h 69"/>
              <a:gd name="T12" fmla="*/ 40 w 42"/>
              <a:gd name="T13" fmla="*/ 51 h 69"/>
              <a:gd name="T14" fmla="*/ 36 w 42"/>
              <a:gd name="T15" fmla="*/ 56 h 69"/>
              <a:gd name="T16" fmla="*/ 33 w 42"/>
              <a:gd name="T17" fmla="*/ 57 h 69"/>
              <a:gd name="T18" fmla="*/ 37 w 42"/>
              <a:gd name="T19" fmla="*/ 66 h 69"/>
              <a:gd name="T20" fmla="*/ 31 w 42"/>
              <a:gd name="T21" fmla="*/ 67 h 69"/>
              <a:gd name="T22" fmla="*/ 23 w 42"/>
              <a:gd name="T23" fmla="*/ 69 h 69"/>
              <a:gd name="T24" fmla="*/ 18 w 42"/>
              <a:gd name="T25" fmla="*/ 67 h 69"/>
              <a:gd name="T26" fmla="*/ 10 w 42"/>
              <a:gd name="T27" fmla="*/ 65 h 69"/>
              <a:gd name="T28" fmla="*/ 4 w 42"/>
              <a:gd name="T29" fmla="*/ 63 h 69"/>
              <a:gd name="T30" fmla="*/ 4 w 42"/>
              <a:gd name="T31" fmla="*/ 63 h 69"/>
              <a:gd name="T32" fmla="*/ 4 w 42"/>
              <a:gd name="T33" fmla="*/ 54 h 69"/>
              <a:gd name="T34" fmla="*/ 4 w 42"/>
              <a:gd name="T35" fmla="*/ 52 h 69"/>
              <a:gd name="T36" fmla="*/ 1 w 42"/>
              <a:gd name="T37" fmla="*/ 48 h 69"/>
              <a:gd name="T38" fmla="*/ 2 w 42"/>
              <a:gd name="T39" fmla="*/ 45 h 69"/>
              <a:gd name="T40" fmla="*/ 4 w 42"/>
              <a:gd name="T41" fmla="*/ 44 h 69"/>
              <a:gd name="T42" fmla="*/ 8 w 42"/>
              <a:gd name="T43" fmla="*/ 46 h 69"/>
              <a:gd name="T44" fmla="*/ 8 w 42"/>
              <a:gd name="T45" fmla="*/ 44 h 69"/>
              <a:gd name="T46" fmla="*/ 14 w 42"/>
              <a:gd name="T47" fmla="*/ 44 h 69"/>
              <a:gd name="T48" fmla="*/ 15 w 42"/>
              <a:gd name="T49" fmla="*/ 41 h 69"/>
              <a:gd name="T50" fmla="*/ 14 w 42"/>
              <a:gd name="T51" fmla="*/ 40 h 69"/>
              <a:gd name="T52" fmla="*/ 14 w 42"/>
              <a:gd name="T53" fmla="*/ 38 h 69"/>
              <a:gd name="T54" fmla="*/ 14 w 42"/>
              <a:gd name="T55" fmla="*/ 36 h 69"/>
              <a:gd name="T56" fmla="*/ 15 w 42"/>
              <a:gd name="T57" fmla="*/ 33 h 69"/>
              <a:gd name="T58" fmla="*/ 18 w 42"/>
              <a:gd name="T59" fmla="*/ 30 h 69"/>
              <a:gd name="T60" fmla="*/ 19 w 42"/>
              <a:gd name="T61" fmla="*/ 26 h 69"/>
              <a:gd name="T62" fmla="*/ 14 w 42"/>
              <a:gd name="T63" fmla="*/ 27 h 69"/>
              <a:gd name="T64" fmla="*/ 11 w 42"/>
              <a:gd name="T65" fmla="*/ 23 h 69"/>
              <a:gd name="T66" fmla="*/ 10 w 42"/>
              <a:gd name="T67" fmla="*/ 17 h 69"/>
              <a:gd name="T68" fmla="*/ 12 w 42"/>
              <a:gd name="T69" fmla="*/ 12 h 69"/>
              <a:gd name="T70" fmla="*/ 10 w 42"/>
              <a:gd name="T71" fmla="*/ 11 h 69"/>
              <a:gd name="T72" fmla="*/ 8 w 42"/>
              <a:gd name="T73" fmla="*/ 5 h 69"/>
              <a:gd name="T74" fmla="*/ 7 w 42"/>
              <a:gd name="T75" fmla="*/ 5 h 69"/>
              <a:gd name="T76" fmla="*/ 9 w 42"/>
              <a:gd name="T77" fmla="*/ 1 h 69"/>
              <a:gd name="T78" fmla="*/ 17 w 42"/>
              <a:gd name="T79" fmla="*/ 0 h 69"/>
              <a:gd name="T80" fmla="*/ 17 w 42"/>
              <a:gd name="T81" fmla="*/ 1 h 69"/>
              <a:gd name="T82" fmla="*/ 23 w 42"/>
              <a:gd name="T83" fmla="*/ 3 h 69"/>
              <a:gd name="T84" fmla="*/ 31 w 42"/>
              <a:gd name="T85" fmla="*/ 2 h 69"/>
              <a:gd name="T86" fmla="*/ 34 w 42"/>
              <a:gd name="T87" fmla="*/ 9 h 69"/>
              <a:gd name="T88" fmla="*/ 0 w 42"/>
              <a:gd name="T89" fmla="*/ 67 h 69"/>
              <a:gd name="T90" fmla="*/ 0 w 42"/>
              <a:gd name="T91" fmla="*/ 67 h 69"/>
              <a:gd name="T92" fmla="*/ 0 w 42"/>
              <a:gd name="T93" fmla="*/ 6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69">
                <a:moveTo>
                  <a:pt x="34" y="9"/>
                </a:moveTo>
                <a:cubicBezTo>
                  <a:pt x="33" y="9"/>
                  <a:pt x="33" y="9"/>
                  <a:pt x="33" y="9"/>
                </a:cubicBezTo>
                <a:cubicBezTo>
                  <a:pt x="28" y="12"/>
                  <a:pt x="32" y="15"/>
                  <a:pt x="34" y="19"/>
                </a:cubicBezTo>
                <a:cubicBezTo>
                  <a:pt x="36" y="23"/>
                  <a:pt x="29" y="23"/>
                  <a:pt x="30" y="26"/>
                </a:cubicBezTo>
                <a:cubicBezTo>
                  <a:pt x="31" y="30"/>
                  <a:pt x="36" y="30"/>
                  <a:pt x="39" y="31"/>
                </a:cubicBezTo>
                <a:cubicBezTo>
                  <a:pt x="42" y="32"/>
                  <a:pt x="41" y="36"/>
                  <a:pt x="41" y="39"/>
                </a:cubicBezTo>
                <a:cubicBezTo>
                  <a:pt x="41" y="42"/>
                  <a:pt x="40" y="44"/>
                  <a:pt x="40" y="51"/>
                </a:cubicBezTo>
                <a:cubicBezTo>
                  <a:pt x="40" y="58"/>
                  <a:pt x="36" y="57"/>
                  <a:pt x="36" y="56"/>
                </a:cubicBezTo>
                <a:cubicBezTo>
                  <a:pt x="36" y="54"/>
                  <a:pt x="31" y="53"/>
                  <a:pt x="33" y="57"/>
                </a:cubicBezTo>
                <a:cubicBezTo>
                  <a:pt x="35" y="59"/>
                  <a:pt x="36" y="63"/>
                  <a:pt x="37" y="66"/>
                </a:cubicBezTo>
                <a:cubicBezTo>
                  <a:pt x="36" y="67"/>
                  <a:pt x="33" y="67"/>
                  <a:pt x="31" y="67"/>
                </a:cubicBezTo>
                <a:cubicBezTo>
                  <a:pt x="29" y="67"/>
                  <a:pt x="27" y="68"/>
                  <a:pt x="23" y="69"/>
                </a:cubicBezTo>
                <a:cubicBezTo>
                  <a:pt x="20" y="69"/>
                  <a:pt x="24" y="67"/>
                  <a:pt x="18" y="67"/>
                </a:cubicBezTo>
                <a:cubicBezTo>
                  <a:pt x="13" y="67"/>
                  <a:pt x="11" y="67"/>
                  <a:pt x="10" y="65"/>
                </a:cubicBezTo>
                <a:cubicBezTo>
                  <a:pt x="8" y="64"/>
                  <a:pt x="8" y="63"/>
                  <a:pt x="4" y="63"/>
                </a:cubicBezTo>
                <a:cubicBezTo>
                  <a:pt x="4" y="63"/>
                  <a:pt x="4" y="63"/>
                  <a:pt x="4" y="63"/>
                </a:cubicBezTo>
                <a:cubicBezTo>
                  <a:pt x="4" y="54"/>
                  <a:pt x="4" y="54"/>
                  <a:pt x="4" y="54"/>
                </a:cubicBezTo>
                <a:cubicBezTo>
                  <a:pt x="4" y="52"/>
                  <a:pt x="4" y="52"/>
                  <a:pt x="4" y="52"/>
                </a:cubicBezTo>
                <a:cubicBezTo>
                  <a:pt x="1" y="48"/>
                  <a:pt x="1" y="48"/>
                  <a:pt x="1" y="48"/>
                </a:cubicBezTo>
                <a:cubicBezTo>
                  <a:pt x="2" y="45"/>
                  <a:pt x="2" y="45"/>
                  <a:pt x="2" y="45"/>
                </a:cubicBezTo>
                <a:cubicBezTo>
                  <a:pt x="4" y="44"/>
                  <a:pt x="4" y="44"/>
                  <a:pt x="4" y="44"/>
                </a:cubicBezTo>
                <a:cubicBezTo>
                  <a:pt x="8" y="46"/>
                  <a:pt x="8" y="46"/>
                  <a:pt x="8" y="46"/>
                </a:cubicBezTo>
                <a:cubicBezTo>
                  <a:pt x="8" y="44"/>
                  <a:pt x="8" y="44"/>
                  <a:pt x="8" y="44"/>
                </a:cubicBezTo>
                <a:cubicBezTo>
                  <a:pt x="14" y="44"/>
                  <a:pt x="14" y="44"/>
                  <a:pt x="14" y="44"/>
                </a:cubicBezTo>
                <a:cubicBezTo>
                  <a:pt x="15" y="41"/>
                  <a:pt x="15" y="41"/>
                  <a:pt x="15" y="41"/>
                </a:cubicBezTo>
                <a:cubicBezTo>
                  <a:pt x="14" y="40"/>
                  <a:pt x="14" y="40"/>
                  <a:pt x="14" y="40"/>
                </a:cubicBezTo>
                <a:cubicBezTo>
                  <a:pt x="14" y="38"/>
                  <a:pt x="14" y="38"/>
                  <a:pt x="14" y="38"/>
                </a:cubicBezTo>
                <a:cubicBezTo>
                  <a:pt x="14" y="36"/>
                  <a:pt x="14" y="36"/>
                  <a:pt x="14" y="36"/>
                </a:cubicBezTo>
                <a:cubicBezTo>
                  <a:pt x="15" y="33"/>
                  <a:pt x="15" y="33"/>
                  <a:pt x="15" y="33"/>
                </a:cubicBezTo>
                <a:cubicBezTo>
                  <a:pt x="18" y="30"/>
                  <a:pt x="18" y="30"/>
                  <a:pt x="18" y="30"/>
                </a:cubicBezTo>
                <a:cubicBezTo>
                  <a:pt x="19" y="26"/>
                  <a:pt x="19" y="26"/>
                  <a:pt x="19" y="26"/>
                </a:cubicBezTo>
                <a:cubicBezTo>
                  <a:pt x="14" y="27"/>
                  <a:pt x="14" y="27"/>
                  <a:pt x="14" y="27"/>
                </a:cubicBezTo>
                <a:cubicBezTo>
                  <a:pt x="11" y="23"/>
                  <a:pt x="11" y="23"/>
                  <a:pt x="11" y="23"/>
                </a:cubicBezTo>
                <a:cubicBezTo>
                  <a:pt x="10" y="17"/>
                  <a:pt x="10" y="17"/>
                  <a:pt x="10" y="17"/>
                </a:cubicBezTo>
                <a:cubicBezTo>
                  <a:pt x="12" y="12"/>
                  <a:pt x="12" y="12"/>
                  <a:pt x="12" y="12"/>
                </a:cubicBezTo>
                <a:cubicBezTo>
                  <a:pt x="10" y="11"/>
                  <a:pt x="10" y="11"/>
                  <a:pt x="10" y="11"/>
                </a:cubicBezTo>
                <a:cubicBezTo>
                  <a:pt x="8" y="5"/>
                  <a:pt x="8" y="5"/>
                  <a:pt x="8" y="5"/>
                </a:cubicBezTo>
                <a:cubicBezTo>
                  <a:pt x="7" y="5"/>
                  <a:pt x="7" y="5"/>
                  <a:pt x="7" y="5"/>
                </a:cubicBezTo>
                <a:cubicBezTo>
                  <a:pt x="9" y="1"/>
                  <a:pt x="9" y="1"/>
                  <a:pt x="9" y="1"/>
                </a:cubicBezTo>
                <a:cubicBezTo>
                  <a:pt x="17" y="0"/>
                  <a:pt x="17" y="0"/>
                  <a:pt x="17" y="0"/>
                </a:cubicBezTo>
                <a:cubicBezTo>
                  <a:pt x="17" y="1"/>
                  <a:pt x="17" y="1"/>
                  <a:pt x="17" y="1"/>
                </a:cubicBezTo>
                <a:cubicBezTo>
                  <a:pt x="23" y="3"/>
                  <a:pt x="23" y="3"/>
                  <a:pt x="23" y="3"/>
                </a:cubicBezTo>
                <a:cubicBezTo>
                  <a:pt x="31" y="2"/>
                  <a:pt x="31" y="2"/>
                  <a:pt x="31" y="2"/>
                </a:cubicBezTo>
                <a:cubicBezTo>
                  <a:pt x="34" y="9"/>
                  <a:pt x="34" y="9"/>
                  <a:pt x="34" y="9"/>
                </a:cubicBezTo>
                <a:close/>
                <a:moveTo>
                  <a:pt x="0" y="67"/>
                </a:moveTo>
                <a:cubicBezTo>
                  <a:pt x="0" y="67"/>
                  <a:pt x="0" y="67"/>
                  <a:pt x="0" y="67"/>
                </a:cubicBezTo>
                <a:cubicBezTo>
                  <a:pt x="0" y="67"/>
                  <a:pt x="0" y="67"/>
                  <a:pt x="0" y="67"/>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1" name="Freeform 188"/>
          <p:cNvSpPr>
            <a:spLocks/>
          </p:cNvSpPr>
          <p:nvPr/>
        </p:nvSpPr>
        <p:spPr bwMode="auto">
          <a:xfrm>
            <a:off x="2134774" y="7588323"/>
            <a:ext cx="784226" cy="777878"/>
          </a:xfrm>
          <a:custGeom>
            <a:avLst/>
            <a:gdLst>
              <a:gd name="T0" fmla="*/ 23 w 84"/>
              <a:gd name="T1" fmla="*/ 69 h 83"/>
              <a:gd name="T2" fmla="*/ 20 w 84"/>
              <a:gd name="T3" fmla="*/ 67 h 83"/>
              <a:gd name="T4" fmla="*/ 20 w 84"/>
              <a:gd name="T5" fmla="*/ 68 h 83"/>
              <a:gd name="T6" fmla="*/ 21 w 84"/>
              <a:gd name="T7" fmla="*/ 60 h 83"/>
              <a:gd name="T8" fmla="*/ 12 w 84"/>
              <a:gd name="T9" fmla="*/ 52 h 83"/>
              <a:gd name="T10" fmla="*/ 14 w 84"/>
              <a:gd name="T11" fmla="*/ 46 h 83"/>
              <a:gd name="T12" fmla="*/ 16 w 84"/>
              <a:gd name="T13" fmla="*/ 44 h 83"/>
              <a:gd name="T14" fmla="*/ 8 w 84"/>
              <a:gd name="T15" fmla="*/ 37 h 83"/>
              <a:gd name="T16" fmla="*/ 2 w 84"/>
              <a:gd name="T17" fmla="*/ 36 h 83"/>
              <a:gd name="T18" fmla="*/ 0 w 84"/>
              <a:gd name="T19" fmla="*/ 25 h 83"/>
              <a:gd name="T20" fmla="*/ 5 w 84"/>
              <a:gd name="T21" fmla="*/ 28 h 83"/>
              <a:gd name="T22" fmla="*/ 14 w 84"/>
              <a:gd name="T23" fmla="*/ 29 h 83"/>
              <a:gd name="T24" fmla="*/ 4 w 84"/>
              <a:gd name="T25" fmla="*/ 22 h 83"/>
              <a:gd name="T26" fmla="*/ 3 w 84"/>
              <a:gd name="T27" fmla="*/ 21 h 83"/>
              <a:gd name="T28" fmla="*/ 6 w 84"/>
              <a:gd name="T29" fmla="*/ 17 h 83"/>
              <a:gd name="T30" fmla="*/ 12 w 84"/>
              <a:gd name="T31" fmla="*/ 15 h 83"/>
              <a:gd name="T32" fmla="*/ 18 w 84"/>
              <a:gd name="T33" fmla="*/ 17 h 83"/>
              <a:gd name="T34" fmla="*/ 25 w 84"/>
              <a:gd name="T35" fmla="*/ 19 h 83"/>
              <a:gd name="T36" fmla="*/ 31 w 84"/>
              <a:gd name="T37" fmla="*/ 24 h 83"/>
              <a:gd name="T38" fmla="*/ 38 w 84"/>
              <a:gd name="T39" fmla="*/ 19 h 83"/>
              <a:gd name="T40" fmla="*/ 43 w 84"/>
              <a:gd name="T41" fmla="*/ 12 h 83"/>
              <a:gd name="T42" fmla="*/ 47 w 84"/>
              <a:gd name="T43" fmla="*/ 8 h 83"/>
              <a:gd name="T44" fmla="*/ 53 w 84"/>
              <a:gd name="T45" fmla="*/ 7 h 83"/>
              <a:gd name="T46" fmla="*/ 58 w 84"/>
              <a:gd name="T47" fmla="*/ 3 h 83"/>
              <a:gd name="T48" fmla="*/ 58 w 84"/>
              <a:gd name="T49" fmla="*/ 1 h 83"/>
              <a:gd name="T50" fmla="*/ 60 w 84"/>
              <a:gd name="T51" fmla="*/ 0 h 83"/>
              <a:gd name="T52" fmla="*/ 61 w 84"/>
              <a:gd name="T53" fmla="*/ 4 h 83"/>
              <a:gd name="T54" fmla="*/ 65 w 84"/>
              <a:gd name="T55" fmla="*/ 4 h 83"/>
              <a:gd name="T56" fmla="*/ 68 w 84"/>
              <a:gd name="T57" fmla="*/ 7 h 83"/>
              <a:gd name="T58" fmla="*/ 72 w 84"/>
              <a:gd name="T59" fmla="*/ 6 h 83"/>
              <a:gd name="T60" fmla="*/ 73 w 84"/>
              <a:gd name="T61" fmla="*/ 4 h 83"/>
              <a:gd name="T62" fmla="*/ 79 w 84"/>
              <a:gd name="T63" fmla="*/ 4 h 83"/>
              <a:gd name="T64" fmla="*/ 83 w 84"/>
              <a:gd name="T65" fmla="*/ 13 h 83"/>
              <a:gd name="T66" fmla="*/ 82 w 84"/>
              <a:gd name="T67" fmla="*/ 16 h 83"/>
              <a:gd name="T68" fmla="*/ 75 w 84"/>
              <a:gd name="T69" fmla="*/ 23 h 83"/>
              <a:gd name="T70" fmla="*/ 77 w 84"/>
              <a:gd name="T71" fmla="*/ 30 h 83"/>
              <a:gd name="T72" fmla="*/ 75 w 84"/>
              <a:gd name="T73" fmla="*/ 36 h 83"/>
              <a:gd name="T74" fmla="*/ 70 w 84"/>
              <a:gd name="T75" fmla="*/ 38 h 83"/>
              <a:gd name="T76" fmla="*/ 65 w 84"/>
              <a:gd name="T77" fmla="*/ 36 h 83"/>
              <a:gd name="T78" fmla="*/ 61 w 84"/>
              <a:gd name="T79" fmla="*/ 38 h 83"/>
              <a:gd name="T80" fmla="*/ 58 w 84"/>
              <a:gd name="T81" fmla="*/ 42 h 83"/>
              <a:gd name="T82" fmla="*/ 62 w 84"/>
              <a:gd name="T83" fmla="*/ 46 h 83"/>
              <a:gd name="T84" fmla="*/ 63 w 84"/>
              <a:gd name="T85" fmla="*/ 52 h 83"/>
              <a:gd name="T86" fmla="*/ 63 w 84"/>
              <a:gd name="T87" fmla="*/ 57 h 83"/>
              <a:gd name="T88" fmla="*/ 67 w 84"/>
              <a:gd name="T89" fmla="*/ 62 h 83"/>
              <a:gd name="T90" fmla="*/ 68 w 84"/>
              <a:gd name="T91" fmla="*/ 67 h 83"/>
              <a:gd name="T92" fmla="*/ 72 w 84"/>
              <a:gd name="T93" fmla="*/ 68 h 83"/>
              <a:gd name="T94" fmla="*/ 75 w 84"/>
              <a:gd name="T95" fmla="*/ 69 h 83"/>
              <a:gd name="T96" fmla="*/ 72 w 84"/>
              <a:gd name="T97" fmla="*/ 74 h 83"/>
              <a:gd name="T98" fmla="*/ 65 w 84"/>
              <a:gd name="T99" fmla="*/ 78 h 83"/>
              <a:gd name="T100" fmla="*/ 59 w 84"/>
              <a:gd name="T101" fmla="*/ 79 h 83"/>
              <a:gd name="T102" fmla="*/ 56 w 84"/>
              <a:gd name="T103" fmla="*/ 82 h 83"/>
              <a:gd name="T104" fmla="*/ 49 w 84"/>
              <a:gd name="T105" fmla="*/ 81 h 83"/>
              <a:gd name="T106" fmla="*/ 46 w 84"/>
              <a:gd name="T107" fmla="*/ 73 h 83"/>
              <a:gd name="T108" fmla="*/ 40 w 84"/>
              <a:gd name="T109" fmla="*/ 71 h 83"/>
              <a:gd name="T110" fmla="*/ 40 w 84"/>
              <a:gd name="T111" fmla="*/ 65 h 83"/>
              <a:gd name="T112" fmla="*/ 36 w 84"/>
              <a:gd name="T113" fmla="*/ 67 h 83"/>
              <a:gd name="T114" fmla="*/ 31 w 84"/>
              <a:gd name="T115" fmla="*/ 68 h 83"/>
              <a:gd name="T116" fmla="*/ 26 w 84"/>
              <a:gd name="T117" fmla="*/ 67 h 83"/>
              <a:gd name="T118" fmla="*/ 23 w 84"/>
              <a:gd name="T119" fmla="*/ 69 h 83"/>
              <a:gd name="T120" fmla="*/ 23 w 84"/>
              <a:gd name="T121" fmla="*/ 6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 h="83">
                <a:moveTo>
                  <a:pt x="23" y="69"/>
                </a:moveTo>
                <a:cubicBezTo>
                  <a:pt x="22" y="68"/>
                  <a:pt x="22" y="67"/>
                  <a:pt x="20" y="67"/>
                </a:cubicBezTo>
                <a:cubicBezTo>
                  <a:pt x="20" y="67"/>
                  <a:pt x="20" y="67"/>
                  <a:pt x="20" y="68"/>
                </a:cubicBezTo>
                <a:cubicBezTo>
                  <a:pt x="21" y="60"/>
                  <a:pt x="21" y="60"/>
                  <a:pt x="21" y="60"/>
                </a:cubicBezTo>
                <a:cubicBezTo>
                  <a:pt x="21" y="60"/>
                  <a:pt x="12" y="52"/>
                  <a:pt x="12" y="52"/>
                </a:cubicBezTo>
                <a:cubicBezTo>
                  <a:pt x="14" y="52"/>
                  <a:pt x="14" y="47"/>
                  <a:pt x="14" y="46"/>
                </a:cubicBezTo>
                <a:cubicBezTo>
                  <a:pt x="14" y="46"/>
                  <a:pt x="16" y="44"/>
                  <a:pt x="16" y="44"/>
                </a:cubicBezTo>
                <a:cubicBezTo>
                  <a:pt x="16" y="44"/>
                  <a:pt x="10" y="36"/>
                  <a:pt x="8" y="37"/>
                </a:cubicBezTo>
                <a:cubicBezTo>
                  <a:pt x="6" y="38"/>
                  <a:pt x="3" y="38"/>
                  <a:pt x="2" y="36"/>
                </a:cubicBezTo>
                <a:cubicBezTo>
                  <a:pt x="2" y="36"/>
                  <a:pt x="0" y="28"/>
                  <a:pt x="0" y="25"/>
                </a:cubicBezTo>
                <a:cubicBezTo>
                  <a:pt x="1" y="25"/>
                  <a:pt x="3" y="27"/>
                  <a:pt x="5" y="28"/>
                </a:cubicBezTo>
                <a:cubicBezTo>
                  <a:pt x="6" y="29"/>
                  <a:pt x="13" y="32"/>
                  <a:pt x="14" y="29"/>
                </a:cubicBezTo>
                <a:cubicBezTo>
                  <a:pt x="14" y="27"/>
                  <a:pt x="7" y="23"/>
                  <a:pt x="4" y="22"/>
                </a:cubicBezTo>
                <a:cubicBezTo>
                  <a:pt x="3" y="22"/>
                  <a:pt x="3" y="22"/>
                  <a:pt x="3" y="21"/>
                </a:cubicBezTo>
                <a:cubicBezTo>
                  <a:pt x="4" y="20"/>
                  <a:pt x="6" y="18"/>
                  <a:pt x="6" y="17"/>
                </a:cubicBezTo>
                <a:cubicBezTo>
                  <a:pt x="7" y="15"/>
                  <a:pt x="9" y="15"/>
                  <a:pt x="12" y="15"/>
                </a:cubicBezTo>
                <a:cubicBezTo>
                  <a:pt x="16" y="16"/>
                  <a:pt x="15" y="17"/>
                  <a:pt x="18" y="17"/>
                </a:cubicBezTo>
                <a:cubicBezTo>
                  <a:pt x="21" y="16"/>
                  <a:pt x="23" y="17"/>
                  <a:pt x="25" y="19"/>
                </a:cubicBezTo>
                <a:cubicBezTo>
                  <a:pt x="26" y="22"/>
                  <a:pt x="28" y="23"/>
                  <a:pt x="31" y="24"/>
                </a:cubicBezTo>
                <a:cubicBezTo>
                  <a:pt x="33" y="25"/>
                  <a:pt x="37" y="20"/>
                  <a:pt x="38" y="19"/>
                </a:cubicBezTo>
                <a:cubicBezTo>
                  <a:pt x="40" y="17"/>
                  <a:pt x="42" y="14"/>
                  <a:pt x="43" y="12"/>
                </a:cubicBezTo>
                <a:cubicBezTo>
                  <a:pt x="43" y="10"/>
                  <a:pt x="44" y="10"/>
                  <a:pt x="47" y="8"/>
                </a:cubicBezTo>
                <a:cubicBezTo>
                  <a:pt x="49" y="5"/>
                  <a:pt x="50" y="7"/>
                  <a:pt x="53" y="7"/>
                </a:cubicBezTo>
                <a:cubicBezTo>
                  <a:pt x="56" y="7"/>
                  <a:pt x="56" y="6"/>
                  <a:pt x="58" y="3"/>
                </a:cubicBezTo>
                <a:cubicBezTo>
                  <a:pt x="58" y="2"/>
                  <a:pt x="58" y="2"/>
                  <a:pt x="58" y="1"/>
                </a:cubicBezTo>
                <a:cubicBezTo>
                  <a:pt x="60" y="0"/>
                  <a:pt x="60" y="0"/>
                  <a:pt x="60" y="0"/>
                </a:cubicBezTo>
                <a:cubicBezTo>
                  <a:pt x="61" y="4"/>
                  <a:pt x="61" y="4"/>
                  <a:pt x="61" y="4"/>
                </a:cubicBezTo>
                <a:cubicBezTo>
                  <a:pt x="65" y="4"/>
                  <a:pt x="65" y="4"/>
                  <a:pt x="65" y="4"/>
                </a:cubicBezTo>
                <a:cubicBezTo>
                  <a:pt x="65" y="4"/>
                  <a:pt x="67" y="7"/>
                  <a:pt x="68" y="7"/>
                </a:cubicBezTo>
                <a:cubicBezTo>
                  <a:pt x="69" y="7"/>
                  <a:pt x="72" y="7"/>
                  <a:pt x="72" y="6"/>
                </a:cubicBezTo>
                <a:cubicBezTo>
                  <a:pt x="72" y="5"/>
                  <a:pt x="73" y="4"/>
                  <a:pt x="73" y="4"/>
                </a:cubicBezTo>
                <a:cubicBezTo>
                  <a:pt x="79" y="4"/>
                  <a:pt x="79" y="4"/>
                  <a:pt x="79" y="4"/>
                </a:cubicBezTo>
                <a:cubicBezTo>
                  <a:pt x="80" y="6"/>
                  <a:pt x="81" y="11"/>
                  <a:pt x="83" y="13"/>
                </a:cubicBezTo>
                <a:cubicBezTo>
                  <a:pt x="84" y="14"/>
                  <a:pt x="83" y="15"/>
                  <a:pt x="82" y="16"/>
                </a:cubicBezTo>
                <a:cubicBezTo>
                  <a:pt x="81" y="17"/>
                  <a:pt x="77" y="21"/>
                  <a:pt x="75" y="23"/>
                </a:cubicBezTo>
                <a:cubicBezTo>
                  <a:pt x="74" y="24"/>
                  <a:pt x="76" y="27"/>
                  <a:pt x="77" y="30"/>
                </a:cubicBezTo>
                <a:cubicBezTo>
                  <a:pt x="78" y="32"/>
                  <a:pt x="77" y="33"/>
                  <a:pt x="75" y="36"/>
                </a:cubicBezTo>
                <a:cubicBezTo>
                  <a:pt x="73" y="39"/>
                  <a:pt x="74" y="38"/>
                  <a:pt x="70" y="38"/>
                </a:cubicBezTo>
                <a:cubicBezTo>
                  <a:pt x="66" y="38"/>
                  <a:pt x="66" y="36"/>
                  <a:pt x="65" y="36"/>
                </a:cubicBezTo>
                <a:cubicBezTo>
                  <a:pt x="65" y="35"/>
                  <a:pt x="61" y="36"/>
                  <a:pt x="61" y="38"/>
                </a:cubicBezTo>
                <a:cubicBezTo>
                  <a:pt x="61" y="40"/>
                  <a:pt x="59" y="42"/>
                  <a:pt x="58" y="42"/>
                </a:cubicBezTo>
                <a:cubicBezTo>
                  <a:pt x="56" y="44"/>
                  <a:pt x="60" y="44"/>
                  <a:pt x="62" y="46"/>
                </a:cubicBezTo>
                <a:cubicBezTo>
                  <a:pt x="64" y="47"/>
                  <a:pt x="64" y="50"/>
                  <a:pt x="63" y="52"/>
                </a:cubicBezTo>
                <a:cubicBezTo>
                  <a:pt x="62" y="54"/>
                  <a:pt x="62" y="55"/>
                  <a:pt x="63" y="57"/>
                </a:cubicBezTo>
                <a:cubicBezTo>
                  <a:pt x="63" y="59"/>
                  <a:pt x="66" y="62"/>
                  <a:pt x="67" y="62"/>
                </a:cubicBezTo>
                <a:cubicBezTo>
                  <a:pt x="68" y="63"/>
                  <a:pt x="68" y="65"/>
                  <a:pt x="68" y="67"/>
                </a:cubicBezTo>
                <a:cubicBezTo>
                  <a:pt x="68" y="69"/>
                  <a:pt x="69" y="69"/>
                  <a:pt x="72" y="68"/>
                </a:cubicBezTo>
                <a:cubicBezTo>
                  <a:pt x="74" y="67"/>
                  <a:pt x="75" y="67"/>
                  <a:pt x="75" y="69"/>
                </a:cubicBezTo>
                <a:cubicBezTo>
                  <a:pt x="75" y="70"/>
                  <a:pt x="75" y="72"/>
                  <a:pt x="72" y="74"/>
                </a:cubicBezTo>
                <a:cubicBezTo>
                  <a:pt x="70" y="76"/>
                  <a:pt x="69" y="79"/>
                  <a:pt x="65" y="78"/>
                </a:cubicBezTo>
                <a:cubicBezTo>
                  <a:pt x="60" y="77"/>
                  <a:pt x="60" y="78"/>
                  <a:pt x="59" y="79"/>
                </a:cubicBezTo>
                <a:cubicBezTo>
                  <a:pt x="59" y="80"/>
                  <a:pt x="58" y="82"/>
                  <a:pt x="56" y="82"/>
                </a:cubicBezTo>
                <a:cubicBezTo>
                  <a:pt x="53" y="83"/>
                  <a:pt x="51" y="83"/>
                  <a:pt x="49" y="81"/>
                </a:cubicBezTo>
                <a:cubicBezTo>
                  <a:pt x="47" y="80"/>
                  <a:pt x="47" y="75"/>
                  <a:pt x="46" y="73"/>
                </a:cubicBezTo>
                <a:cubicBezTo>
                  <a:pt x="46" y="71"/>
                  <a:pt x="40" y="71"/>
                  <a:pt x="40" y="71"/>
                </a:cubicBezTo>
                <a:cubicBezTo>
                  <a:pt x="40" y="70"/>
                  <a:pt x="40" y="67"/>
                  <a:pt x="40" y="65"/>
                </a:cubicBezTo>
                <a:cubicBezTo>
                  <a:pt x="40" y="63"/>
                  <a:pt x="36" y="65"/>
                  <a:pt x="36" y="67"/>
                </a:cubicBezTo>
                <a:cubicBezTo>
                  <a:pt x="36" y="69"/>
                  <a:pt x="33" y="68"/>
                  <a:pt x="31" y="68"/>
                </a:cubicBezTo>
                <a:cubicBezTo>
                  <a:pt x="28" y="67"/>
                  <a:pt x="26" y="67"/>
                  <a:pt x="26" y="67"/>
                </a:cubicBezTo>
                <a:cubicBezTo>
                  <a:pt x="23" y="69"/>
                  <a:pt x="23" y="69"/>
                  <a:pt x="23" y="69"/>
                </a:cubicBezTo>
                <a:cubicBezTo>
                  <a:pt x="23" y="69"/>
                  <a:pt x="23" y="69"/>
                  <a:pt x="23" y="69"/>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2" name="Freeform 189"/>
          <p:cNvSpPr>
            <a:spLocks/>
          </p:cNvSpPr>
          <p:nvPr/>
        </p:nvSpPr>
        <p:spPr bwMode="auto">
          <a:xfrm>
            <a:off x="4265208" y="6388179"/>
            <a:ext cx="974726" cy="955678"/>
          </a:xfrm>
          <a:custGeom>
            <a:avLst/>
            <a:gdLst>
              <a:gd name="T0" fmla="*/ 42 w 307"/>
              <a:gd name="T1" fmla="*/ 116 h 301"/>
              <a:gd name="T2" fmla="*/ 68 w 307"/>
              <a:gd name="T3" fmla="*/ 116 h 301"/>
              <a:gd name="T4" fmla="*/ 100 w 307"/>
              <a:gd name="T5" fmla="*/ 110 h 301"/>
              <a:gd name="T6" fmla="*/ 115 w 307"/>
              <a:gd name="T7" fmla="*/ 62 h 301"/>
              <a:gd name="T8" fmla="*/ 124 w 307"/>
              <a:gd name="T9" fmla="*/ 45 h 301"/>
              <a:gd name="T10" fmla="*/ 118 w 307"/>
              <a:gd name="T11" fmla="*/ 24 h 301"/>
              <a:gd name="T12" fmla="*/ 168 w 307"/>
              <a:gd name="T13" fmla="*/ 0 h 301"/>
              <a:gd name="T14" fmla="*/ 186 w 307"/>
              <a:gd name="T15" fmla="*/ 27 h 301"/>
              <a:gd name="T16" fmla="*/ 186 w 307"/>
              <a:gd name="T17" fmla="*/ 45 h 301"/>
              <a:gd name="T18" fmla="*/ 168 w 307"/>
              <a:gd name="T19" fmla="*/ 59 h 301"/>
              <a:gd name="T20" fmla="*/ 159 w 307"/>
              <a:gd name="T21" fmla="*/ 80 h 301"/>
              <a:gd name="T22" fmla="*/ 168 w 307"/>
              <a:gd name="T23" fmla="*/ 98 h 301"/>
              <a:gd name="T24" fmla="*/ 165 w 307"/>
              <a:gd name="T25" fmla="*/ 127 h 301"/>
              <a:gd name="T26" fmla="*/ 183 w 307"/>
              <a:gd name="T27" fmla="*/ 121 h 301"/>
              <a:gd name="T28" fmla="*/ 198 w 307"/>
              <a:gd name="T29" fmla="*/ 104 h 301"/>
              <a:gd name="T30" fmla="*/ 221 w 307"/>
              <a:gd name="T31" fmla="*/ 118 h 301"/>
              <a:gd name="T32" fmla="*/ 242 w 307"/>
              <a:gd name="T33" fmla="*/ 124 h 301"/>
              <a:gd name="T34" fmla="*/ 259 w 307"/>
              <a:gd name="T35" fmla="*/ 116 h 301"/>
              <a:gd name="T36" fmla="*/ 295 w 307"/>
              <a:gd name="T37" fmla="*/ 130 h 301"/>
              <a:gd name="T38" fmla="*/ 307 w 307"/>
              <a:gd name="T39" fmla="*/ 154 h 301"/>
              <a:gd name="T40" fmla="*/ 271 w 307"/>
              <a:gd name="T41" fmla="*/ 186 h 301"/>
              <a:gd name="T42" fmla="*/ 277 w 307"/>
              <a:gd name="T43" fmla="*/ 204 h 301"/>
              <a:gd name="T44" fmla="*/ 259 w 307"/>
              <a:gd name="T45" fmla="*/ 231 h 301"/>
              <a:gd name="T46" fmla="*/ 248 w 307"/>
              <a:gd name="T47" fmla="*/ 216 h 301"/>
              <a:gd name="T48" fmla="*/ 206 w 307"/>
              <a:gd name="T49" fmla="*/ 201 h 301"/>
              <a:gd name="T50" fmla="*/ 180 w 307"/>
              <a:gd name="T51" fmla="*/ 242 h 301"/>
              <a:gd name="T52" fmla="*/ 153 w 307"/>
              <a:gd name="T53" fmla="*/ 237 h 301"/>
              <a:gd name="T54" fmla="*/ 136 w 307"/>
              <a:gd name="T55" fmla="*/ 269 h 301"/>
              <a:gd name="T56" fmla="*/ 109 w 307"/>
              <a:gd name="T57" fmla="*/ 301 h 301"/>
              <a:gd name="T58" fmla="*/ 92 w 307"/>
              <a:gd name="T59" fmla="*/ 266 h 301"/>
              <a:gd name="T60" fmla="*/ 95 w 307"/>
              <a:gd name="T61" fmla="*/ 231 h 301"/>
              <a:gd name="T62" fmla="*/ 77 w 307"/>
              <a:gd name="T63" fmla="*/ 210 h 301"/>
              <a:gd name="T64" fmla="*/ 50 w 307"/>
              <a:gd name="T65" fmla="*/ 198 h 301"/>
              <a:gd name="T66" fmla="*/ 33 w 307"/>
              <a:gd name="T67" fmla="*/ 204 h 301"/>
              <a:gd name="T68" fmla="*/ 0 w 307"/>
              <a:gd name="T69" fmla="*/ 189 h 301"/>
              <a:gd name="T70" fmla="*/ 30 w 307"/>
              <a:gd name="T71" fmla="*/ 169 h 301"/>
              <a:gd name="T72" fmla="*/ 68 w 307"/>
              <a:gd name="T73" fmla="*/ 157 h 301"/>
              <a:gd name="T74" fmla="*/ 33 w 307"/>
              <a:gd name="T75" fmla="*/ 127 h 301"/>
              <a:gd name="T76" fmla="*/ 33 w 307"/>
              <a:gd name="T77" fmla="*/ 12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 h="301">
                <a:moveTo>
                  <a:pt x="33" y="127"/>
                </a:moveTo>
                <a:lnTo>
                  <a:pt x="42" y="116"/>
                </a:lnTo>
                <a:lnTo>
                  <a:pt x="59" y="113"/>
                </a:lnTo>
                <a:lnTo>
                  <a:pt x="68" y="116"/>
                </a:lnTo>
                <a:lnTo>
                  <a:pt x="80" y="110"/>
                </a:lnTo>
                <a:lnTo>
                  <a:pt x="100" y="110"/>
                </a:lnTo>
                <a:lnTo>
                  <a:pt x="103" y="74"/>
                </a:lnTo>
                <a:lnTo>
                  <a:pt x="115" y="62"/>
                </a:lnTo>
                <a:lnTo>
                  <a:pt x="115" y="54"/>
                </a:lnTo>
                <a:lnTo>
                  <a:pt x="124" y="45"/>
                </a:lnTo>
                <a:lnTo>
                  <a:pt x="106" y="30"/>
                </a:lnTo>
                <a:lnTo>
                  <a:pt x="118" y="24"/>
                </a:lnTo>
                <a:lnTo>
                  <a:pt x="133" y="30"/>
                </a:lnTo>
                <a:lnTo>
                  <a:pt x="168" y="0"/>
                </a:lnTo>
                <a:lnTo>
                  <a:pt x="189" y="15"/>
                </a:lnTo>
                <a:lnTo>
                  <a:pt x="186" y="27"/>
                </a:lnTo>
                <a:lnTo>
                  <a:pt x="195" y="30"/>
                </a:lnTo>
                <a:lnTo>
                  <a:pt x="186" y="45"/>
                </a:lnTo>
                <a:lnTo>
                  <a:pt x="183" y="59"/>
                </a:lnTo>
                <a:lnTo>
                  <a:pt x="168" y="59"/>
                </a:lnTo>
                <a:lnTo>
                  <a:pt x="165" y="71"/>
                </a:lnTo>
                <a:lnTo>
                  <a:pt x="159" y="80"/>
                </a:lnTo>
                <a:lnTo>
                  <a:pt x="156" y="92"/>
                </a:lnTo>
                <a:lnTo>
                  <a:pt x="168" y="98"/>
                </a:lnTo>
                <a:lnTo>
                  <a:pt x="168" y="118"/>
                </a:lnTo>
                <a:lnTo>
                  <a:pt x="165" y="127"/>
                </a:lnTo>
                <a:lnTo>
                  <a:pt x="171" y="130"/>
                </a:lnTo>
                <a:lnTo>
                  <a:pt x="183" y="121"/>
                </a:lnTo>
                <a:lnTo>
                  <a:pt x="186" y="110"/>
                </a:lnTo>
                <a:lnTo>
                  <a:pt x="198" y="104"/>
                </a:lnTo>
                <a:lnTo>
                  <a:pt x="215" y="116"/>
                </a:lnTo>
                <a:lnTo>
                  <a:pt x="221" y="118"/>
                </a:lnTo>
                <a:lnTo>
                  <a:pt x="233" y="110"/>
                </a:lnTo>
                <a:lnTo>
                  <a:pt x="242" y="124"/>
                </a:lnTo>
                <a:lnTo>
                  <a:pt x="251" y="124"/>
                </a:lnTo>
                <a:lnTo>
                  <a:pt x="259" y="116"/>
                </a:lnTo>
                <a:lnTo>
                  <a:pt x="271" y="116"/>
                </a:lnTo>
                <a:lnTo>
                  <a:pt x="295" y="130"/>
                </a:lnTo>
                <a:lnTo>
                  <a:pt x="307" y="142"/>
                </a:lnTo>
                <a:lnTo>
                  <a:pt x="307" y="154"/>
                </a:lnTo>
                <a:lnTo>
                  <a:pt x="280" y="175"/>
                </a:lnTo>
                <a:lnTo>
                  <a:pt x="271" y="186"/>
                </a:lnTo>
                <a:lnTo>
                  <a:pt x="277" y="195"/>
                </a:lnTo>
                <a:lnTo>
                  <a:pt x="277" y="204"/>
                </a:lnTo>
                <a:lnTo>
                  <a:pt x="274" y="219"/>
                </a:lnTo>
                <a:lnTo>
                  <a:pt x="259" y="231"/>
                </a:lnTo>
                <a:lnTo>
                  <a:pt x="242" y="228"/>
                </a:lnTo>
                <a:lnTo>
                  <a:pt x="248" y="216"/>
                </a:lnTo>
                <a:lnTo>
                  <a:pt x="224" y="210"/>
                </a:lnTo>
                <a:lnTo>
                  <a:pt x="206" y="201"/>
                </a:lnTo>
                <a:lnTo>
                  <a:pt x="189" y="222"/>
                </a:lnTo>
                <a:lnTo>
                  <a:pt x="180" y="242"/>
                </a:lnTo>
                <a:lnTo>
                  <a:pt x="168" y="245"/>
                </a:lnTo>
                <a:lnTo>
                  <a:pt x="153" y="237"/>
                </a:lnTo>
                <a:lnTo>
                  <a:pt x="139" y="245"/>
                </a:lnTo>
                <a:lnTo>
                  <a:pt x="136" y="269"/>
                </a:lnTo>
                <a:lnTo>
                  <a:pt x="121" y="293"/>
                </a:lnTo>
                <a:lnTo>
                  <a:pt x="109" y="301"/>
                </a:lnTo>
                <a:lnTo>
                  <a:pt x="97" y="290"/>
                </a:lnTo>
                <a:lnTo>
                  <a:pt x="92" y="266"/>
                </a:lnTo>
                <a:lnTo>
                  <a:pt x="92" y="254"/>
                </a:lnTo>
                <a:lnTo>
                  <a:pt x="95" y="231"/>
                </a:lnTo>
                <a:lnTo>
                  <a:pt x="80" y="228"/>
                </a:lnTo>
                <a:lnTo>
                  <a:pt x="77" y="210"/>
                </a:lnTo>
                <a:lnTo>
                  <a:pt x="62" y="210"/>
                </a:lnTo>
                <a:lnTo>
                  <a:pt x="50" y="198"/>
                </a:lnTo>
                <a:lnTo>
                  <a:pt x="42" y="210"/>
                </a:lnTo>
                <a:lnTo>
                  <a:pt x="33" y="204"/>
                </a:lnTo>
                <a:lnTo>
                  <a:pt x="18" y="210"/>
                </a:lnTo>
                <a:lnTo>
                  <a:pt x="0" y="189"/>
                </a:lnTo>
                <a:lnTo>
                  <a:pt x="21" y="169"/>
                </a:lnTo>
                <a:lnTo>
                  <a:pt x="30" y="169"/>
                </a:lnTo>
                <a:lnTo>
                  <a:pt x="47" y="172"/>
                </a:lnTo>
                <a:lnTo>
                  <a:pt x="68" y="157"/>
                </a:lnTo>
                <a:lnTo>
                  <a:pt x="33" y="124"/>
                </a:lnTo>
                <a:lnTo>
                  <a:pt x="33" y="127"/>
                </a:lnTo>
                <a:lnTo>
                  <a:pt x="33" y="127"/>
                </a:lnTo>
                <a:lnTo>
                  <a:pt x="33" y="127"/>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3" name="Freeform 190"/>
          <p:cNvSpPr>
            <a:spLocks/>
          </p:cNvSpPr>
          <p:nvPr/>
        </p:nvSpPr>
        <p:spPr bwMode="auto">
          <a:xfrm>
            <a:off x="3582584" y="6718377"/>
            <a:ext cx="898526" cy="523878"/>
          </a:xfrm>
          <a:custGeom>
            <a:avLst/>
            <a:gdLst>
              <a:gd name="T0" fmla="*/ 12 w 283"/>
              <a:gd name="T1" fmla="*/ 106 h 165"/>
              <a:gd name="T2" fmla="*/ 12 w 283"/>
              <a:gd name="T3" fmla="*/ 94 h 165"/>
              <a:gd name="T4" fmla="*/ 0 w 283"/>
              <a:gd name="T5" fmla="*/ 82 h 165"/>
              <a:gd name="T6" fmla="*/ 0 w 283"/>
              <a:gd name="T7" fmla="*/ 68 h 165"/>
              <a:gd name="T8" fmla="*/ 12 w 283"/>
              <a:gd name="T9" fmla="*/ 62 h 165"/>
              <a:gd name="T10" fmla="*/ 21 w 283"/>
              <a:gd name="T11" fmla="*/ 62 h 165"/>
              <a:gd name="T12" fmla="*/ 30 w 283"/>
              <a:gd name="T13" fmla="*/ 53 h 165"/>
              <a:gd name="T14" fmla="*/ 44 w 283"/>
              <a:gd name="T15" fmla="*/ 50 h 165"/>
              <a:gd name="T16" fmla="*/ 59 w 283"/>
              <a:gd name="T17" fmla="*/ 47 h 165"/>
              <a:gd name="T18" fmla="*/ 77 w 283"/>
              <a:gd name="T19" fmla="*/ 44 h 165"/>
              <a:gd name="T20" fmla="*/ 89 w 283"/>
              <a:gd name="T21" fmla="*/ 35 h 165"/>
              <a:gd name="T22" fmla="*/ 92 w 283"/>
              <a:gd name="T23" fmla="*/ 20 h 165"/>
              <a:gd name="T24" fmla="*/ 100 w 283"/>
              <a:gd name="T25" fmla="*/ 14 h 165"/>
              <a:gd name="T26" fmla="*/ 112 w 283"/>
              <a:gd name="T27" fmla="*/ 23 h 165"/>
              <a:gd name="T28" fmla="*/ 130 w 283"/>
              <a:gd name="T29" fmla="*/ 23 h 165"/>
              <a:gd name="T30" fmla="*/ 130 w 283"/>
              <a:gd name="T31" fmla="*/ 12 h 165"/>
              <a:gd name="T32" fmla="*/ 159 w 283"/>
              <a:gd name="T33" fmla="*/ 12 h 165"/>
              <a:gd name="T34" fmla="*/ 168 w 283"/>
              <a:gd name="T35" fmla="*/ 14 h 165"/>
              <a:gd name="T36" fmla="*/ 174 w 283"/>
              <a:gd name="T37" fmla="*/ 9 h 165"/>
              <a:gd name="T38" fmla="*/ 183 w 283"/>
              <a:gd name="T39" fmla="*/ 9 h 165"/>
              <a:gd name="T40" fmla="*/ 201 w 283"/>
              <a:gd name="T41" fmla="*/ 0 h 165"/>
              <a:gd name="T42" fmla="*/ 209 w 283"/>
              <a:gd name="T43" fmla="*/ 0 h 165"/>
              <a:gd name="T44" fmla="*/ 221 w 283"/>
              <a:gd name="T45" fmla="*/ 17 h 165"/>
              <a:gd name="T46" fmla="*/ 242 w 283"/>
              <a:gd name="T47" fmla="*/ 17 h 165"/>
              <a:gd name="T48" fmla="*/ 248 w 283"/>
              <a:gd name="T49" fmla="*/ 23 h 165"/>
              <a:gd name="T50" fmla="*/ 248 w 283"/>
              <a:gd name="T51" fmla="*/ 20 h 165"/>
              <a:gd name="T52" fmla="*/ 283 w 283"/>
              <a:gd name="T53" fmla="*/ 53 h 165"/>
              <a:gd name="T54" fmla="*/ 262 w 283"/>
              <a:gd name="T55" fmla="*/ 68 h 165"/>
              <a:gd name="T56" fmla="*/ 245 w 283"/>
              <a:gd name="T57" fmla="*/ 65 h 165"/>
              <a:gd name="T58" fmla="*/ 236 w 283"/>
              <a:gd name="T59" fmla="*/ 65 h 165"/>
              <a:gd name="T60" fmla="*/ 215 w 283"/>
              <a:gd name="T61" fmla="*/ 85 h 165"/>
              <a:gd name="T62" fmla="*/ 192 w 283"/>
              <a:gd name="T63" fmla="*/ 74 h 165"/>
              <a:gd name="T64" fmla="*/ 186 w 283"/>
              <a:gd name="T65" fmla="*/ 82 h 165"/>
              <a:gd name="T66" fmla="*/ 165 w 283"/>
              <a:gd name="T67" fmla="*/ 82 h 165"/>
              <a:gd name="T68" fmla="*/ 168 w 283"/>
              <a:gd name="T69" fmla="*/ 94 h 165"/>
              <a:gd name="T70" fmla="*/ 156 w 283"/>
              <a:gd name="T71" fmla="*/ 106 h 165"/>
              <a:gd name="T72" fmla="*/ 165 w 283"/>
              <a:gd name="T73" fmla="*/ 118 h 165"/>
              <a:gd name="T74" fmla="*/ 145 w 283"/>
              <a:gd name="T75" fmla="*/ 130 h 165"/>
              <a:gd name="T76" fmla="*/ 145 w 283"/>
              <a:gd name="T77" fmla="*/ 147 h 165"/>
              <a:gd name="T78" fmla="*/ 118 w 283"/>
              <a:gd name="T79" fmla="*/ 165 h 165"/>
              <a:gd name="T80" fmla="*/ 127 w 283"/>
              <a:gd name="T81" fmla="*/ 165 h 165"/>
              <a:gd name="T82" fmla="*/ 115 w 283"/>
              <a:gd name="T83" fmla="*/ 162 h 165"/>
              <a:gd name="T84" fmla="*/ 115 w 283"/>
              <a:gd name="T85" fmla="*/ 150 h 165"/>
              <a:gd name="T86" fmla="*/ 100 w 283"/>
              <a:gd name="T87" fmla="*/ 150 h 165"/>
              <a:gd name="T88" fmla="*/ 97 w 283"/>
              <a:gd name="T89" fmla="*/ 156 h 165"/>
              <a:gd name="T90" fmla="*/ 83 w 283"/>
              <a:gd name="T91" fmla="*/ 156 h 165"/>
              <a:gd name="T92" fmla="*/ 71 w 283"/>
              <a:gd name="T93" fmla="*/ 162 h 165"/>
              <a:gd name="T94" fmla="*/ 59 w 283"/>
              <a:gd name="T95" fmla="*/ 162 h 165"/>
              <a:gd name="T96" fmla="*/ 59 w 283"/>
              <a:gd name="T97" fmla="*/ 153 h 165"/>
              <a:gd name="T98" fmla="*/ 47 w 283"/>
              <a:gd name="T99" fmla="*/ 141 h 165"/>
              <a:gd name="T100" fmla="*/ 47 w 283"/>
              <a:gd name="T101" fmla="*/ 130 h 165"/>
              <a:gd name="T102" fmla="*/ 36 w 283"/>
              <a:gd name="T103" fmla="*/ 121 h 165"/>
              <a:gd name="T104" fmla="*/ 36 w 283"/>
              <a:gd name="T105" fmla="*/ 112 h 165"/>
              <a:gd name="T106" fmla="*/ 21 w 283"/>
              <a:gd name="T107" fmla="*/ 112 h 165"/>
              <a:gd name="T108" fmla="*/ 12 w 283"/>
              <a:gd name="T109" fmla="*/ 106 h 165"/>
              <a:gd name="T110" fmla="*/ 12 w 283"/>
              <a:gd name="T111" fmla="*/ 106 h 165"/>
              <a:gd name="T112" fmla="*/ 12 w 283"/>
              <a:gd name="T113"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165">
                <a:moveTo>
                  <a:pt x="12" y="106"/>
                </a:moveTo>
                <a:lnTo>
                  <a:pt x="12" y="94"/>
                </a:lnTo>
                <a:lnTo>
                  <a:pt x="0" y="82"/>
                </a:lnTo>
                <a:lnTo>
                  <a:pt x="0" y="68"/>
                </a:lnTo>
                <a:lnTo>
                  <a:pt x="12" y="62"/>
                </a:lnTo>
                <a:lnTo>
                  <a:pt x="21" y="62"/>
                </a:lnTo>
                <a:lnTo>
                  <a:pt x="30" y="53"/>
                </a:lnTo>
                <a:lnTo>
                  <a:pt x="44" y="50"/>
                </a:lnTo>
                <a:lnTo>
                  <a:pt x="59" y="47"/>
                </a:lnTo>
                <a:lnTo>
                  <a:pt x="77" y="44"/>
                </a:lnTo>
                <a:lnTo>
                  <a:pt x="89" y="35"/>
                </a:lnTo>
                <a:lnTo>
                  <a:pt x="92" y="20"/>
                </a:lnTo>
                <a:lnTo>
                  <a:pt x="100" y="14"/>
                </a:lnTo>
                <a:lnTo>
                  <a:pt x="112" y="23"/>
                </a:lnTo>
                <a:lnTo>
                  <a:pt x="130" y="23"/>
                </a:lnTo>
                <a:lnTo>
                  <a:pt x="130" y="12"/>
                </a:lnTo>
                <a:lnTo>
                  <a:pt x="159" y="12"/>
                </a:lnTo>
                <a:lnTo>
                  <a:pt x="168" y="14"/>
                </a:lnTo>
                <a:lnTo>
                  <a:pt x="174" y="9"/>
                </a:lnTo>
                <a:lnTo>
                  <a:pt x="183" y="9"/>
                </a:lnTo>
                <a:lnTo>
                  <a:pt x="201" y="0"/>
                </a:lnTo>
                <a:lnTo>
                  <a:pt x="209" y="0"/>
                </a:lnTo>
                <a:lnTo>
                  <a:pt x="221" y="17"/>
                </a:lnTo>
                <a:lnTo>
                  <a:pt x="242" y="17"/>
                </a:lnTo>
                <a:lnTo>
                  <a:pt x="248" y="23"/>
                </a:lnTo>
                <a:lnTo>
                  <a:pt x="248" y="20"/>
                </a:lnTo>
                <a:lnTo>
                  <a:pt x="283" y="53"/>
                </a:lnTo>
                <a:lnTo>
                  <a:pt x="262" y="68"/>
                </a:lnTo>
                <a:lnTo>
                  <a:pt x="245" y="65"/>
                </a:lnTo>
                <a:lnTo>
                  <a:pt x="236" y="65"/>
                </a:lnTo>
                <a:lnTo>
                  <a:pt x="215" y="85"/>
                </a:lnTo>
                <a:lnTo>
                  <a:pt x="192" y="74"/>
                </a:lnTo>
                <a:lnTo>
                  <a:pt x="186" y="82"/>
                </a:lnTo>
                <a:lnTo>
                  <a:pt x="165" y="82"/>
                </a:lnTo>
                <a:lnTo>
                  <a:pt x="168" y="94"/>
                </a:lnTo>
                <a:lnTo>
                  <a:pt x="156" y="106"/>
                </a:lnTo>
                <a:lnTo>
                  <a:pt x="165" y="118"/>
                </a:lnTo>
                <a:lnTo>
                  <a:pt x="145" y="130"/>
                </a:lnTo>
                <a:lnTo>
                  <a:pt x="145" y="147"/>
                </a:lnTo>
                <a:lnTo>
                  <a:pt x="118" y="165"/>
                </a:lnTo>
                <a:lnTo>
                  <a:pt x="127" y="165"/>
                </a:lnTo>
                <a:lnTo>
                  <a:pt x="115" y="162"/>
                </a:lnTo>
                <a:lnTo>
                  <a:pt x="115" y="150"/>
                </a:lnTo>
                <a:lnTo>
                  <a:pt x="100" y="150"/>
                </a:lnTo>
                <a:lnTo>
                  <a:pt x="97" y="156"/>
                </a:lnTo>
                <a:lnTo>
                  <a:pt x="83" y="156"/>
                </a:lnTo>
                <a:lnTo>
                  <a:pt x="71" y="162"/>
                </a:lnTo>
                <a:lnTo>
                  <a:pt x="59" y="162"/>
                </a:lnTo>
                <a:lnTo>
                  <a:pt x="59" y="153"/>
                </a:lnTo>
                <a:lnTo>
                  <a:pt x="47" y="141"/>
                </a:lnTo>
                <a:lnTo>
                  <a:pt x="47" y="130"/>
                </a:lnTo>
                <a:lnTo>
                  <a:pt x="36" y="121"/>
                </a:lnTo>
                <a:lnTo>
                  <a:pt x="36" y="112"/>
                </a:lnTo>
                <a:lnTo>
                  <a:pt x="21" y="112"/>
                </a:lnTo>
                <a:lnTo>
                  <a:pt x="12" y="106"/>
                </a:lnTo>
                <a:lnTo>
                  <a:pt x="12" y="106"/>
                </a:lnTo>
                <a:lnTo>
                  <a:pt x="12" y="106"/>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4" name="Freeform 191"/>
          <p:cNvSpPr>
            <a:spLocks/>
          </p:cNvSpPr>
          <p:nvPr/>
        </p:nvSpPr>
        <p:spPr bwMode="auto">
          <a:xfrm>
            <a:off x="3350796" y="7156529"/>
            <a:ext cx="495302" cy="469902"/>
          </a:xfrm>
          <a:custGeom>
            <a:avLst/>
            <a:gdLst>
              <a:gd name="T0" fmla="*/ 0 w 53"/>
              <a:gd name="T1" fmla="*/ 25 h 50"/>
              <a:gd name="T2" fmla="*/ 0 w 53"/>
              <a:gd name="T3" fmla="*/ 24 h 50"/>
              <a:gd name="T4" fmla="*/ 6 w 53"/>
              <a:gd name="T5" fmla="*/ 25 h 50"/>
              <a:gd name="T6" fmla="*/ 6 w 53"/>
              <a:gd name="T7" fmla="*/ 18 h 50"/>
              <a:gd name="T8" fmla="*/ 3 w 53"/>
              <a:gd name="T9" fmla="*/ 15 h 50"/>
              <a:gd name="T10" fmla="*/ 5 w 53"/>
              <a:gd name="T11" fmla="*/ 8 h 50"/>
              <a:gd name="T12" fmla="*/ 4 w 53"/>
              <a:gd name="T13" fmla="*/ 4 h 50"/>
              <a:gd name="T14" fmla="*/ 9 w 53"/>
              <a:gd name="T15" fmla="*/ 0 h 50"/>
              <a:gd name="T16" fmla="*/ 12 w 53"/>
              <a:gd name="T17" fmla="*/ 0 h 50"/>
              <a:gd name="T18" fmla="*/ 13 w 53"/>
              <a:gd name="T19" fmla="*/ 3 h 50"/>
              <a:gd name="T20" fmla="*/ 16 w 53"/>
              <a:gd name="T21" fmla="*/ 3 h 50"/>
              <a:gd name="T22" fmla="*/ 20 w 53"/>
              <a:gd name="T23" fmla="*/ 6 h 50"/>
              <a:gd name="T24" fmla="*/ 25 w 53"/>
              <a:gd name="T25" fmla="*/ 7 h 50"/>
              <a:gd name="T26" fmla="*/ 29 w 53"/>
              <a:gd name="T27" fmla="*/ 9 h 50"/>
              <a:gd name="T28" fmla="*/ 29 w 53"/>
              <a:gd name="T29" fmla="*/ 15 h 50"/>
              <a:gd name="T30" fmla="*/ 34 w 53"/>
              <a:gd name="T31" fmla="*/ 19 h 50"/>
              <a:gd name="T32" fmla="*/ 37 w 53"/>
              <a:gd name="T33" fmla="*/ 18 h 50"/>
              <a:gd name="T34" fmla="*/ 42 w 53"/>
              <a:gd name="T35" fmla="*/ 19 h 50"/>
              <a:gd name="T36" fmla="*/ 47 w 53"/>
              <a:gd name="T37" fmla="*/ 23 h 50"/>
              <a:gd name="T38" fmla="*/ 52 w 53"/>
              <a:gd name="T39" fmla="*/ 24 h 50"/>
              <a:gd name="T40" fmla="*/ 53 w 53"/>
              <a:gd name="T41" fmla="*/ 29 h 50"/>
              <a:gd name="T42" fmla="*/ 52 w 53"/>
              <a:gd name="T43" fmla="*/ 33 h 50"/>
              <a:gd name="T44" fmla="*/ 50 w 53"/>
              <a:gd name="T45" fmla="*/ 37 h 50"/>
              <a:gd name="T46" fmla="*/ 53 w 53"/>
              <a:gd name="T47" fmla="*/ 39 h 50"/>
              <a:gd name="T48" fmla="*/ 51 w 53"/>
              <a:gd name="T49" fmla="*/ 43 h 50"/>
              <a:gd name="T50" fmla="*/ 44 w 53"/>
              <a:gd name="T51" fmla="*/ 50 h 50"/>
              <a:gd name="T52" fmla="*/ 41 w 53"/>
              <a:gd name="T53" fmla="*/ 48 h 50"/>
              <a:gd name="T54" fmla="*/ 39 w 53"/>
              <a:gd name="T55" fmla="*/ 48 h 50"/>
              <a:gd name="T56" fmla="*/ 35 w 53"/>
              <a:gd name="T57" fmla="*/ 49 h 50"/>
              <a:gd name="T58" fmla="*/ 21 w 53"/>
              <a:gd name="T59" fmla="*/ 42 h 50"/>
              <a:gd name="T60" fmla="*/ 18 w 53"/>
              <a:gd name="T61" fmla="*/ 37 h 50"/>
              <a:gd name="T62" fmla="*/ 13 w 53"/>
              <a:gd name="T63" fmla="*/ 37 h 50"/>
              <a:gd name="T64" fmla="*/ 4 w 53"/>
              <a:gd name="T65" fmla="*/ 33 h 50"/>
              <a:gd name="T66" fmla="*/ 4 w 53"/>
              <a:gd name="T67" fmla="*/ 29 h 50"/>
              <a:gd name="T68" fmla="*/ 2 w 53"/>
              <a:gd name="T69" fmla="*/ 28 h 50"/>
              <a:gd name="T70" fmla="*/ 0 w 53"/>
              <a:gd name="T71" fmla="*/ 25 h 50"/>
              <a:gd name="T72" fmla="*/ 0 w 53"/>
              <a:gd name="T73"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0" y="25"/>
                </a:moveTo>
                <a:cubicBezTo>
                  <a:pt x="0" y="24"/>
                  <a:pt x="0" y="24"/>
                  <a:pt x="0" y="24"/>
                </a:cubicBezTo>
                <a:cubicBezTo>
                  <a:pt x="6" y="25"/>
                  <a:pt x="6" y="25"/>
                  <a:pt x="6" y="25"/>
                </a:cubicBezTo>
                <a:cubicBezTo>
                  <a:pt x="6" y="18"/>
                  <a:pt x="6" y="18"/>
                  <a:pt x="6" y="18"/>
                </a:cubicBezTo>
                <a:cubicBezTo>
                  <a:pt x="3" y="15"/>
                  <a:pt x="3" y="15"/>
                  <a:pt x="3" y="15"/>
                </a:cubicBezTo>
                <a:cubicBezTo>
                  <a:pt x="5" y="8"/>
                  <a:pt x="5" y="8"/>
                  <a:pt x="5" y="8"/>
                </a:cubicBezTo>
                <a:cubicBezTo>
                  <a:pt x="4" y="4"/>
                  <a:pt x="4" y="4"/>
                  <a:pt x="4" y="4"/>
                </a:cubicBezTo>
                <a:cubicBezTo>
                  <a:pt x="9" y="0"/>
                  <a:pt x="9" y="0"/>
                  <a:pt x="9" y="0"/>
                </a:cubicBezTo>
                <a:cubicBezTo>
                  <a:pt x="12" y="0"/>
                  <a:pt x="12" y="0"/>
                  <a:pt x="12" y="0"/>
                </a:cubicBezTo>
                <a:cubicBezTo>
                  <a:pt x="13" y="3"/>
                  <a:pt x="13" y="3"/>
                  <a:pt x="13" y="3"/>
                </a:cubicBezTo>
                <a:cubicBezTo>
                  <a:pt x="16" y="3"/>
                  <a:pt x="16" y="3"/>
                  <a:pt x="16" y="3"/>
                </a:cubicBezTo>
                <a:cubicBezTo>
                  <a:pt x="20" y="6"/>
                  <a:pt x="20" y="6"/>
                  <a:pt x="20" y="6"/>
                </a:cubicBezTo>
                <a:cubicBezTo>
                  <a:pt x="25" y="7"/>
                  <a:pt x="25" y="7"/>
                  <a:pt x="25" y="7"/>
                </a:cubicBezTo>
                <a:cubicBezTo>
                  <a:pt x="29" y="9"/>
                  <a:pt x="29" y="9"/>
                  <a:pt x="29" y="9"/>
                </a:cubicBezTo>
                <a:cubicBezTo>
                  <a:pt x="29" y="15"/>
                  <a:pt x="29" y="15"/>
                  <a:pt x="29" y="15"/>
                </a:cubicBezTo>
                <a:cubicBezTo>
                  <a:pt x="34" y="19"/>
                  <a:pt x="34" y="19"/>
                  <a:pt x="34" y="19"/>
                </a:cubicBezTo>
                <a:cubicBezTo>
                  <a:pt x="37" y="18"/>
                  <a:pt x="37" y="18"/>
                  <a:pt x="37" y="18"/>
                </a:cubicBezTo>
                <a:cubicBezTo>
                  <a:pt x="42" y="19"/>
                  <a:pt x="42" y="19"/>
                  <a:pt x="42" y="19"/>
                </a:cubicBezTo>
                <a:cubicBezTo>
                  <a:pt x="47" y="23"/>
                  <a:pt x="47" y="23"/>
                  <a:pt x="47" y="23"/>
                </a:cubicBezTo>
                <a:cubicBezTo>
                  <a:pt x="52" y="24"/>
                  <a:pt x="52" y="24"/>
                  <a:pt x="52" y="24"/>
                </a:cubicBezTo>
                <a:cubicBezTo>
                  <a:pt x="52" y="24"/>
                  <a:pt x="53" y="28"/>
                  <a:pt x="53" y="29"/>
                </a:cubicBezTo>
                <a:cubicBezTo>
                  <a:pt x="52" y="33"/>
                  <a:pt x="52" y="33"/>
                  <a:pt x="52" y="33"/>
                </a:cubicBezTo>
                <a:cubicBezTo>
                  <a:pt x="50" y="37"/>
                  <a:pt x="50" y="37"/>
                  <a:pt x="50" y="37"/>
                </a:cubicBezTo>
                <a:cubicBezTo>
                  <a:pt x="53" y="39"/>
                  <a:pt x="53" y="39"/>
                  <a:pt x="53" y="39"/>
                </a:cubicBezTo>
                <a:cubicBezTo>
                  <a:pt x="51" y="43"/>
                  <a:pt x="51" y="43"/>
                  <a:pt x="51" y="43"/>
                </a:cubicBezTo>
                <a:cubicBezTo>
                  <a:pt x="44" y="50"/>
                  <a:pt x="44" y="50"/>
                  <a:pt x="44" y="50"/>
                </a:cubicBezTo>
                <a:cubicBezTo>
                  <a:pt x="41" y="48"/>
                  <a:pt x="41" y="48"/>
                  <a:pt x="41" y="48"/>
                </a:cubicBezTo>
                <a:cubicBezTo>
                  <a:pt x="39" y="48"/>
                  <a:pt x="39" y="48"/>
                  <a:pt x="39" y="48"/>
                </a:cubicBezTo>
                <a:cubicBezTo>
                  <a:pt x="35" y="49"/>
                  <a:pt x="35" y="49"/>
                  <a:pt x="35" y="49"/>
                </a:cubicBezTo>
                <a:cubicBezTo>
                  <a:pt x="21" y="42"/>
                  <a:pt x="21" y="42"/>
                  <a:pt x="21" y="42"/>
                </a:cubicBezTo>
                <a:cubicBezTo>
                  <a:pt x="18" y="37"/>
                  <a:pt x="18" y="37"/>
                  <a:pt x="18" y="37"/>
                </a:cubicBezTo>
                <a:cubicBezTo>
                  <a:pt x="13" y="37"/>
                  <a:pt x="13" y="37"/>
                  <a:pt x="13" y="37"/>
                </a:cubicBezTo>
                <a:cubicBezTo>
                  <a:pt x="4" y="33"/>
                  <a:pt x="4" y="33"/>
                  <a:pt x="4" y="33"/>
                </a:cubicBezTo>
                <a:cubicBezTo>
                  <a:pt x="4" y="29"/>
                  <a:pt x="4" y="29"/>
                  <a:pt x="4" y="29"/>
                </a:cubicBezTo>
                <a:cubicBezTo>
                  <a:pt x="2" y="28"/>
                  <a:pt x="2" y="28"/>
                  <a:pt x="2" y="28"/>
                </a:cubicBezTo>
                <a:cubicBezTo>
                  <a:pt x="0" y="25"/>
                  <a:pt x="0" y="25"/>
                  <a:pt x="0" y="25"/>
                </a:cubicBezTo>
                <a:cubicBezTo>
                  <a:pt x="0" y="25"/>
                  <a:pt x="0" y="25"/>
                  <a:pt x="0" y="25"/>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5" name="Freeform 192"/>
          <p:cNvSpPr>
            <a:spLocks/>
          </p:cNvSpPr>
          <p:nvPr/>
        </p:nvSpPr>
        <p:spPr bwMode="auto">
          <a:xfrm>
            <a:off x="4087395" y="7708974"/>
            <a:ext cx="1196976" cy="1041400"/>
          </a:xfrm>
          <a:custGeom>
            <a:avLst/>
            <a:gdLst>
              <a:gd name="T0" fmla="*/ 114 w 128"/>
              <a:gd name="T1" fmla="*/ 82 h 111"/>
              <a:gd name="T2" fmla="*/ 125 w 128"/>
              <a:gd name="T3" fmla="*/ 97 h 111"/>
              <a:gd name="T4" fmla="*/ 117 w 128"/>
              <a:gd name="T5" fmla="*/ 110 h 111"/>
              <a:gd name="T6" fmla="*/ 102 w 128"/>
              <a:gd name="T7" fmla="*/ 102 h 111"/>
              <a:gd name="T8" fmla="*/ 89 w 128"/>
              <a:gd name="T9" fmla="*/ 98 h 111"/>
              <a:gd name="T10" fmla="*/ 82 w 128"/>
              <a:gd name="T11" fmla="*/ 88 h 111"/>
              <a:gd name="T12" fmla="*/ 70 w 128"/>
              <a:gd name="T13" fmla="*/ 89 h 111"/>
              <a:gd name="T14" fmla="*/ 56 w 128"/>
              <a:gd name="T15" fmla="*/ 81 h 111"/>
              <a:gd name="T16" fmla="*/ 40 w 128"/>
              <a:gd name="T17" fmla="*/ 73 h 111"/>
              <a:gd name="T18" fmla="*/ 31 w 128"/>
              <a:gd name="T19" fmla="*/ 74 h 111"/>
              <a:gd name="T20" fmla="*/ 29 w 128"/>
              <a:gd name="T21" fmla="*/ 58 h 111"/>
              <a:gd name="T22" fmla="*/ 19 w 128"/>
              <a:gd name="T23" fmla="*/ 45 h 111"/>
              <a:gd name="T24" fmla="*/ 6 w 128"/>
              <a:gd name="T25" fmla="*/ 41 h 111"/>
              <a:gd name="T26" fmla="*/ 0 w 128"/>
              <a:gd name="T27" fmla="*/ 34 h 111"/>
              <a:gd name="T28" fmla="*/ 0 w 128"/>
              <a:gd name="T29" fmla="*/ 31 h 111"/>
              <a:gd name="T30" fmla="*/ 11 w 128"/>
              <a:gd name="T31" fmla="*/ 31 h 111"/>
              <a:gd name="T32" fmla="*/ 21 w 128"/>
              <a:gd name="T33" fmla="*/ 25 h 111"/>
              <a:gd name="T34" fmla="*/ 28 w 128"/>
              <a:gd name="T35" fmla="*/ 21 h 111"/>
              <a:gd name="T36" fmla="*/ 42 w 128"/>
              <a:gd name="T37" fmla="*/ 8 h 111"/>
              <a:gd name="T38" fmla="*/ 45 w 128"/>
              <a:gd name="T39" fmla="*/ 0 h 111"/>
              <a:gd name="T40" fmla="*/ 53 w 128"/>
              <a:gd name="T41" fmla="*/ 4 h 111"/>
              <a:gd name="T42" fmla="*/ 54 w 128"/>
              <a:gd name="T43" fmla="*/ 10 h 111"/>
              <a:gd name="T44" fmla="*/ 57 w 128"/>
              <a:gd name="T45" fmla="*/ 20 h 111"/>
              <a:gd name="T46" fmla="*/ 55 w 128"/>
              <a:gd name="T47" fmla="*/ 25 h 111"/>
              <a:gd name="T48" fmla="*/ 64 w 128"/>
              <a:gd name="T49" fmla="*/ 35 h 111"/>
              <a:gd name="T50" fmla="*/ 65 w 128"/>
              <a:gd name="T51" fmla="*/ 45 h 111"/>
              <a:gd name="T52" fmla="*/ 63 w 128"/>
              <a:gd name="T53" fmla="*/ 52 h 111"/>
              <a:gd name="T54" fmla="*/ 70 w 128"/>
              <a:gd name="T55" fmla="*/ 53 h 111"/>
              <a:gd name="T56" fmla="*/ 74 w 128"/>
              <a:gd name="T57" fmla="*/ 57 h 111"/>
              <a:gd name="T58" fmla="*/ 68 w 128"/>
              <a:gd name="T59" fmla="*/ 62 h 111"/>
              <a:gd name="T60" fmla="*/ 70 w 128"/>
              <a:gd name="T61" fmla="*/ 66 h 111"/>
              <a:gd name="T62" fmla="*/ 71 w 128"/>
              <a:gd name="T63" fmla="*/ 72 h 111"/>
              <a:gd name="T64" fmla="*/ 79 w 128"/>
              <a:gd name="T65" fmla="*/ 76 h 111"/>
              <a:gd name="T66" fmla="*/ 90 w 128"/>
              <a:gd name="T67" fmla="*/ 78 h 111"/>
              <a:gd name="T68" fmla="*/ 99 w 128"/>
              <a:gd name="T69" fmla="*/ 70 h 111"/>
              <a:gd name="T70" fmla="*/ 105 w 128"/>
              <a:gd name="T71" fmla="*/ 72 h 111"/>
              <a:gd name="T72" fmla="*/ 115 w 128"/>
              <a:gd name="T73" fmla="*/ 72 h 111"/>
              <a:gd name="T74" fmla="*/ 114 w 128"/>
              <a:gd name="T75" fmla="*/ 79 h 111"/>
              <a:gd name="T76" fmla="*/ 114 w 128"/>
              <a:gd name="T7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111">
                <a:moveTo>
                  <a:pt x="114" y="82"/>
                </a:moveTo>
                <a:cubicBezTo>
                  <a:pt x="114" y="82"/>
                  <a:pt x="114" y="82"/>
                  <a:pt x="114" y="82"/>
                </a:cubicBezTo>
                <a:cubicBezTo>
                  <a:pt x="111" y="83"/>
                  <a:pt x="117" y="88"/>
                  <a:pt x="119" y="91"/>
                </a:cubicBezTo>
                <a:cubicBezTo>
                  <a:pt x="120" y="93"/>
                  <a:pt x="122" y="95"/>
                  <a:pt x="125" y="97"/>
                </a:cubicBezTo>
                <a:cubicBezTo>
                  <a:pt x="128" y="100"/>
                  <a:pt x="127" y="102"/>
                  <a:pt x="124" y="105"/>
                </a:cubicBezTo>
                <a:cubicBezTo>
                  <a:pt x="123" y="108"/>
                  <a:pt x="122" y="111"/>
                  <a:pt x="117" y="110"/>
                </a:cubicBezTo>
                <a:cubicBezTo>
                  <a:pt x="111" y="109"/>
                  <a:pt x="105" y="107"/>
                  <a:pt x="105" y="105"/>
                </a:cubicBezTo>
                <a:cubicBezTo>
                  <a:pt x="105" y="104"/>
                  <a:pt x="104" y="102"/>
                  <a:pt x="102" y="102"/>
                </a:cubicBezTo>
                <a:cubicBezTo>
                  <a:pt x="102" y="102"/>
                  <a:pt x="100" y="105"/>
                  <a:pt x="98" y="105"/>
                </a:cubicBezTo>
                <a:cubicBezTo>
                  <a:pt x="96" y="105"/>
                  <a:pt x="90" y="100"/>
                  <a:pt x="89" y="98"/>
                </a:cubicBezTo>
                <a:cubicBezTo>
                  <a:pt x="87" y="96"/>
                  <a:pt x="86" y="95"/>
                  <a:pt x="87" y="92"/>
                </a:cubicBezTo>
                <a:cubicBezTo>
                  <a:pt x="89" y="89"/>
                  <a:pt x="84" y="91"/>
                  <a:pt x="82" y="88"/>
                </a:cubicBezTo>
                <a:cubicBezTo>
                  <a:pt x="80" y="86"/>
                  <a:pt x="78" y="86"/>
                  <a:pt x="77" y="87"/>
                </a:cubicBezTo>
                <a:cubicBezTo>
                  <a:pt x="77" y="89"/>
                  <a:pt x="70" y="91"/>
                  <a:pt x="70" y="89"/>
                </a:cubicBezTo>
                <a:cubicBezTo>
                  <a:pt x="69" y="87"/>
                  <a:pt x="68" y="84"/>
                  <a:pt x="67" y="82"/>
                </a:cubicBezTo>
                <a:cubicBezTo>
                  <a:pt x="65" y="79"/>
                  <a:pt x="60" y="78"/>
                  <a:pt x="56" y="81"/>
                </a:cubicBezTo>
                <a:cubicBezTo>
                  <a:pt x="53" y="83"/>
                  <a:pt x="46" y="85"/>
                  <a:pt x="46" y="83"/>
                </a:cubicBezTo>
                <a:cubicBezTo>
                  <a:pt x="45" y="80"/>
                  <a:pt x="40" y="76"/>
                  <a:pt x="40" y="73"/>
                </a:cubicBezTo>
                <a:cubicBezTo>
                  <a:pt x="40" y="70"/>
                  <a:pt x="36" y="70"/>
                  <a:pt x="35" y="74"/>
                </a:cubicBezTo>
                <a:cubicBezTo>
                  <a:pt x="35" y="77"/>
                  <a:pt x="29" y="78"/>
                  <a:pt x="31" y="74"/>
                </a:cubicBezTo>
                <a:cubicBezTo>
                  <a:pt x="32" y="70"/>
                  <a:pt x="33" y="69"/>
                  <a:pt x="32" y="68"/>
                </a:cubicBezTo>
                <a:cubicBezTo>
                  <a:pt x="31" y="66"/>
                  <a:pt x="30" y="62"/>
                  <a:pt x="29" y="58"/>
                </a:cubicBezTo>
                <a:cubicBezTo>
                  <a:pt x="29" y="54"/>
                  <a:pt x="27" y="54"/>
                  <a:pt x="22" y="52"/>
                </a:cubicBezTo>
                <a:cubicBezTo>
                  <a:pt x="15" y="48"/>
                  <a:pt x="19" y="47"/>
                  <a:pt x="19" y="45"/>
                </a:cubicBezTo>
                <a:cubicBezTo>
                  <a:pt x="19" y="42"/>
                  <a:pt x="15" y="41"/>
                  <a:pt x="12" y="42"/>
                </a:cubicBezTo>
                <a:cubicBezTo>
                  <a:pt x="9" y="43"/>
                  <a:pt x="6" y="43"/>
                  <a:pt x="6" y="41"/>
                </a:cubicBezTo>
                <a:cubicBezTo>
                  <a:pt x="5" y="40"/>
                  <a:pt x="6" y="39"/>
                  <a:pt x="3" y="35"/>
                </a:cubicBezTo>
                <a:cubicBezTo>
                  <a:pt x="2" y="35"/>
                  <a:pt x="1" y="34"/>
                  <a:pt x="0" y="34"/>
                </a:cubicBezTo>
                <a:cubicBezTo>
                  <a:pt x="0" y="34"/>
                  <a:pt x="0" y="34"/>
                  <a:pt x="0" y="34"/>
                </a:cubicBezTo>
                <a:cubicBezTo>
                  <a:pt x="0" y="31"/>
                  <a:pt x="0" y="31"/>
                  <a:pt x="0" y="31"/>
                </a:cubicBezTo>
                <a:cubicBezTo>
                  <a:pt x="0" y="31"/>
                  <a:pt x="0" y="31"/>
                  <a:pt x="0" y="31"/>
                </a:cubicBezTo>
                <a:cubicBezTo>
                  <a:pt x="11" y="31"/>
                  <a:pt x="11" y="31"/>
                  <a:pt x="11" y="31"/>
                </a:cubicBezTo>
                <a:cubicBezTo>
                  <a:pt x="15" y="26"/>
                  <a:pt x="15" y="26"/>
                  <a:pt x="15" y="26"/>
                </a:cubicBezTo>
                <a:cubicBezTo>
                  <a:pt x="21" y="25"/>
                  <a:pt x="21" y="25"/>
                  <a:pt x="21" y="25"/>
                </a:cubicBezTo>
                <a:cubicBezTo>
                  <a:pt x="22" y="23"/>
                  <a:pt x="22" y="23"/>
                  <a:pt x="22" y="23"/>
                </a:cubicBezTo>
                <a:cubicBezTo>
                  <a:pt x="28" y="21"/>
                  <a:pt x="28" y="21"/>
                  <a:pt x="28" y="21"/>
                </a:cubicBezTo>
                <a:cubicBezTo>
                  <a:pt x="33" y="15"/>
                  <a:pt x="33" y="15"/>
                  <a:pt x="33" y="15"/>
                </a:cubicBezTo>
                <a:cubicBezTo>
                  <a:pt x="42" y="8"/>
                  <a:pt x="42" y="8"/>
                  <a:pt x="42" y="8"/>
                </a:cubicBezTo>
                <a:cubicBezTo>
                  <a:pt x="44" y="4"/>
                  <a:pt x="44" y="4"/>
                  <a:pt x="44" y="4"/>
                </a:cubicBezTo>
                <a:cubicBezTo>
                  <a:pt x="45" y="0"/>
                  <a:pt x="45" y="0"/>
                  <a:pt x="45" y="0"/>
                </a:cubicBezTo>
                <a:cubicBezTo>
                  <a:pt x="50" y="0"/>
                  <a:pt x="50" y="0"/>
                  <a:pt x="50" y="0"/>
                </a:cubicBezTo>
                <a:cubicBezTo>
                  <a:pt x="53" y="4"/>
                  <a:pt x="53" y="4"/>
                  <a:pt x="53" y="4"/>
                </a:cubicBezTo>
                <a:cubicBezTo>
                  <a:pt x="50" y="7"/>
                  <a:pt x="50" y="7"/>
                  <a:pt x="50" y="7"/>
                </a:cubicBezTo>
                <a:cubicBezTo>
                  <a:pt x="54" y="10"/>
                  <a:pt x="54" y="10"/>
                  <a:pt x="54" y="10"/>
                </a:cubicBezTo>
                <a:cubicBezTo>
                  <a:pt x="55" y="17"/>
                  <a:pt x="55" y="17"/>
                  <a:pt x="55" y="17"/>
                </a:cubicBezTo>
                <a:cubicBezTo>
                  <a:pt x="57" y="20"/>
                  <a:pt x="57" y="20"/>
                  <a:pt x="57" y="20"/>
                </a:cubicBezTo>
                <a:cubicBezTo>
                  <a:pt x="55" y="22"/>
                  <a:pt x="55" y="22"/>
                  <a:pt x="55" y="22"/>
                </a:cubicBezTo>
                <a:cubicBezTo>
                  <a:pt x="55" y="25"/>
                  <a:pt x="55" y="25"/>
                  <a:pt x="55" y="25"/>
                </a:cubicBezTo>
                <a:cubicBezTo>
                  <a:pt x="61" y="29"/>
                  <a:pt x="61" y="29"/>
                  <a:pt x="61" y="29"/>
                </a:cubicBezTo>
                <a:cubicBezTo>
                  <a:pt x="64" y="35"/>
                  <a:pt x="64" y="35"/>
                  <a:pt x="64" y="35"/>
                </a:cubicBezTo>
                <a:cubicBezTo>
                  <a:pt x="63" y="41"/>
                  <a:pt x="63" y="41"/>
                  <a:pt x="63" y="41"/>
                </a:cubicBezTo>
                <a:cubicBezTo>
                  <a:pt x="65" y="45"/>
                  <a:pt x="65" y="45"/>
                  <a:pt x="65" y="45"/>
                </a:cubicBezTo>
                <a:cubicBezTo>
                  <a:pt x="63" y="49"/>
                  <a:pt x="63" y="49"/>
                  <a:pt x="63" y="49"/>
                </a:cubicBezTo>
                <a:cubicBezTo>
                  <a:pt x="63" y="52"/>
                  <a:pt x="63" y="52"/>
                  <a:pt x="63" y="52"/>
                </a:cubicBezTo>
                <a:cubicBezTo>
                  <a:pt x="67" y="54"/>
                  <a:pt x="67" y="54"/>
                  <a:pt x="67" y="54"/>
                </a:cubicBezTo>
                <a:cubicBezTo>
                  <a:pt x="70" y="53"/>
                  <a:pt x="70" y="53"/>
                  <a:pt x="70" y="53"/>
                </a:cubicBezTo>
                <a:cubicBezTo>
                  <a:pt x="74" y="53"/>
                  <a:pt x="74" y="53"/>
                  <a:pt x="74" y="53"/>
                </a:cubicBezTo>
                <a:cubicBezTo>
                  <a:pt x="74" y="57"/>
                  <a:pt x="74" y="57"/>
                  <a:pt x="74" y="57"/>
                </a:cubicBezTo>
                <a:cubicBezTo>
                  <a:pt x="69" y="59"/>
                  <a:pt x="69" y="59"/>
                  <a:pt x="69" y="59"/>
                </a:cubicBezTo>
                <a:cubicBezTo>
                  <a:pt x="68" y="62"/>
                  <a:pt x="68" y="62"/>
                  <a:pt x="68" y="62"/>
                </a:cubicBezTo>
                <a:cubicBezTo>
                  <a:pt x="68" y="62"/>
                  <a:pt x="74" y="62"/>
                  <a:pt x="73" y="63"/>
                </a:cubicBezTo>
                <a:cubicBezTo>
                  <a:pt x="73" y="64"/>
                  <a:pt x="70" y="66"/>
                  <a:pt x="70" y="66"/>
                </a:cubicBezTo>
                <a:cubicBezTo>
                  <a:pt x="70" y="70"/>
                  <a:pt x="70" y="70"/>
                  <a:pt x="70" y="70"/>
                </a:cubicBezTo>
                <a:cubicBezTo>
                  <a:pt x="71" y="72"/>
                  <a:pt x="71" y="72"/>
                  <a:pt x="71" y="72"/>
                </a:cubicBezTo>
                <a:cubicBezTo>
                  <a:pt x="73" y="73"/>
                  <a:pt x="73" y="73"/>
                  <a:pt x="73" y="73"/>
                </a:cubicBezTo>
                <a:cubicBezTo>
                  <a:pt x="79" y="76"/>
                  <a:pt x="79" y="76"/>
                  <a:pt x="79" y="76"/>
                </a:cubicBezTo>
                <a:cubicBezTo>
                  <a:pt x="83" y="73"/>
                  <a:pt x="83" y="73"/>
                  <a:pt x="83" y="73"/>
                </a:cubicBezTo>
                <a:cubicBezTo>
                  <a:pt x="90" y="78"/>
                  <a:pt x="90" y="78"/>
                  <a:pt x="90" y="78"/>
                </a:cubicBezTo>
                <a:cubicBezTo>
                  <a:pt x="98" y="70"/>
                  <a:pt x="98" y="70"/>
                  <a:pt x="98" y="70"/>
                </a:cubicBezTo>
                <a:cubicBezTo>
                  <a:pt x="99" y="70"/>
                  <a:pt x="99" y="70"/>
                  <a:pt x="99" y="70"/>
                </a:cubicBezTo>
                <a:cubicBezTo>
                  <a:pt x="98" y="71"/>
                  <a:pt x="98" y="71"/>
                  <a:pt x="98" y="71"/>
                </a:cubicBezTo>
                <a:cubicBezTo>
                  <a:pt x="105" y="72"/>
                  <a:pt x="105" y="72"/>
                  <a:pt x="105" y="72"/>
                </a:cubicBezTo>
                <a:cubicBezTo>
                  <a:pt x="110" y="71"/>
                  <a:pt x="110" y="71"/>
                  <a:pt x="110" y="71"/>
                </a:cubicBezTo>
                <a:cubicBezTo>
                  <a:pt x="115" y="72"/>
                  <a:pt x="115" y="72"/>
                  <a:pt x="115" y="72"/>
                </a:cubicBezTo>
                <a:cubicBezTo>
                  <a:pt x="117" y="75"/>
                  <a:pt x="117" y="75"/>
                  <a:pt x="117" y="75"/>
                </a:cubicBezTo>
                <a:cubicBezTo>
                  <a:pt x="114" y="79"/>
                  <a:pt x="114" y="79"/>
                  <a:pt x="114" y="79"/>
                </a:cubicBezTo>
                <a:cubicBezTo>
                  <a:pt x="112" y="80"/>
                  <a:pt x="112" y="80"/>
                  <a:pt x="112" y="80"/>
                </a:cubicBezTo>
                <a:cubicBezTo>
                  <a:pt x="114" y="82"/>
                  <a:pt x="114" y="82"/>
                  <a:pt x="114" y="82"/>
                </a:cubicBezTo>
                <a:cubicBezTo>
                  <a:pt x="114" y="82"/>
                  <a:pt x="114" y="82"/>
                  <a:pt x="114" y="82"/>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6" name="Freeform 193"/>
          <p:cNvSpPr>
            <a:spLocks/>
          </p:cNvSpPr>
          <p:nvPr/>
        </p:nvSpPr>
        <p:spPr bwMode="auto">
          <a:xfrm>
            <a:off x="3172995" y="7391473"/>
            <a:ext cx="914400" cy="825502"/>
          </a:xfrm>
          <a:custGeom>
            <a:avLst/>
            <a:gdLst>
              <a:gd name="T0" fmla="*/ 98 w 98"/>
              <a:gd name="T1" fmla="*/ 68 h 88"/>
              <a:gd name="T2" fmla="*/ 91 w 98"/>
              <a:gd name="T3" fmla="*/ 71 h 88"/>
              <a:gd name="T4" fmla="*/ 78 w 98"/>
              <a:gd name="T5" fmla="*/ 71 h 88"/>
              <a:gd name="T6" fmla="*/ 73 w 98"/>
              <a:gd name="T7" fmla="*/ 71 h 88"/>
              <a:gd name="T8" fmla="*/ 63 w 98"/>
              <a:gd name="T9" fmla="*/ 72 h 88"/>
              <a:gd name="T10" fmla="*/ 56 w 98"/>
              <a:gd name="T11" fmla="*/ 82 h 88"/>
              <a:gd name="T12" fmla="*/ 44 w 98"/>
              <a:gd name="T13" fmla="*/ 80 h 88"/>
              <a:gd name="T14" fmla="*/ 44 w 98"/>
              <a:gd name="T15" fmla="*/ 67 h 88"/>
              <a:gd name="T16" fmla="*/ 38 w 98"/>
              <a:gd name="T17" fmla="*/ 69 h 88"/>
              <a:gd name="T18" fmla="*/ 38 w 98"/>
              <a:gd name="T19" fmla="*/ 62 h 88"/>
              <a:gd name="T20" fmla="*/ 35 w 98"/>
              <a:gd name="T21" fmla="*/ 60 h 88"/>
              <a:gd name="T22" fmla="*/ 35 w 98"/>
              <a:gd name="T23" fmla="*/ 57 h 88"/>
              <a:gd name="T24" fmla="*/ 31 w 98"/>
              <a:gd name="T25" fmla="*/ 56 h 88"/>
              <a:gd name="T26" fmla="*/ 29 w 98"/>
              <a:gd name="T27" fmla="*/ 55 h 88"/>
              <a:gd name="T28" fmla="*/ 29 w 98"/>
              <a:gd name="T29" fmla="*/ 50 h 88"/>
              <a:gd name="T30" fmla="*/ 25 w 98"/>
              <a:gd name="T31" fmla="*/ 49 h 88"/>
              <a:gd name="T32" fmla="*/ 22 w 98"/>
              <a:gd name="T33" fmla="*/ 50 h 88"/>
              <a:gd name="T34" fmla="*/ 19 w 98"/>
              <a:gd name="T35" fmla="*/ 47 h 88"/>
              <a:gd name="T36" fmla="*/ 22 w 98"/>
              <a:gd name="T37" fmla="*/ 43 h 88"/>
              <a:gd name="T38" fmla="*/ 23 w 98"/>
              <a:gd name="T39" fmla="*/ 38 h 88"/>
              <a:gd name="T40" fmla="*/ 15 w 98"/>
              <a:gd name="T41" fmla="*/ 31 h 88"/>
              <a:gd name="T42" fmla="*/ 12 w 98"/>
              <a:gd name="T43" fmla="*/ 32 h 88"/>
              <a:gd name="T44" fmla="*/ 11 w 98"/>
              <a:gd name="T45" fmla="*/ 30 h 88"/>
              <a:gd name="T46" fmla="*/ 7 w 98"/>
              <a:gd name="T47" fmla="*/ 28 h 88"/>
              <a:gd name="T48" fmla="*/ 2 w 98"/>
              <a:gd name="T49" fmla="*/ 27 h 88"/>
              <a:gd name="T50" fmla="*/ 0 w 98"/>
              <a:gd name="T51" fmla="*/ 17 h 88"/>
              <a:gd name="T52" fmla="*/ 0 w 98"/>
              <a:gd name="T53" fmla="*/ 17 h 88"/>
              <a:gd name="T54" fmla="*/ 3 w 98"/>
              <a:gd name="T55" fmla="*/ 15 h 88"/>
              <a:gd name="T56" fmla="*/ 0 w 98"/>
              <a:gd name="T57" fmla="*/ 11 h 88"/>
              <a:gd name="T58" fmla="*/ 6 w 98"/>
              <a:gd name="T59" fmla="*/ 10 h 88"/>
              <a:gd name="T60" fmla="*/ 17 w 98"/>
              <a:gd name="T61" fmla="*/ 3 h 88"/>
              <a:gd name="T62" fmla="*/ 19 w 98"/>
              <a:gd name="T63" fmla="*/ 0 h 88"/>
              <a:gd name="T64" fmla="*/ 21 w 98"/>
              <a:gd name="T65" fmla="*/ 3 h 88"/>
              <a:gd name="T66" fmla="*/ 23 w 98"/>
              <a:gd name="T67" fmla="*/ 5 h 88"/>
              <a:gd name="T68" fmla="*/ 23 w 98"/>
              <a:gd name="T69" fmla="*/ 8 h 88"/>
              <a:gd name="T70" fmla="*/ 32 w 98"/>
              <a:gd name="T71" fmla="*/ 13 h 88"/>
              <a:gd name="T72" fmla="*/ 37 w 98"/>
              <a:gd name="T73" fmla="*/ 13 h 88"/>
              <a:gd name="T74" fmla="*/ 40 w 98"/>
              <a:gd name="T75" fmla="*/ 17 h 88"/>
              <a:gd name="T76" fmla="*/ 54 w 98"/>
              <a:gd name="T77" fmla="*/ 24 h 88"/>
              <a:gd name="T78" fmla="*/ 58 w 98"/>
              <a:gd name="T79" fmla="*/ 23 h 88"/>
              <a:gd name="T80" fmla="*/ 60 w 98"/>
              <a:gd name="T81" fmla="*/ 23 h 88"/>
              <a:gd name="T82" fmla="*/ 63 w 98"/>
              <a:gd name="T83" fmla="*/ 25 h 88"/>
              <a:gd name="T84" fmla="*/ 69 w 98"/>
              <a:gd name="T85" fmla="*/ 33 h 88"/>
              <a:gd name="T86" fmla="*/ 78 w 98"/>
              <a:gd name="T87" fmla="*/ 33 h 88"/>
              <a:gd name="T88" fmla="*/ 82 w 98"/>
              <a:gd name="T89" fmla="*/ 38 h 88"/>
              <a:gd name="T90" fmla="*/ 84 w 98"/>
              <a:gd name="T91" fmla="*/ 44 h 88"/>
              <a:gd name="T92" fmla="*/ 88 w 98"/>
              <a:gd name="T93" fmla="*/ 45 h 88"/>
              <a:gd name="T94" fmla="*/ 91 w 98"/>
              <a:gd name="T95" fmla="*/ 51 h 88"/>
              <a:gd name="T96" fmla="*/ 95 w 98"/>
              <a:gd name="T97" fmla="*/ 55 h 88"/>
              <a:gd name="T98" fmla="*/ 94 w 98"/>
              <a:gd name="T99" fmla="*/ 59 h 88"/>
              <a:gd name="T100" fmla="*/ 98 w 98"/>
              <a:gd name="T101" fmla="*/ 65 h 88"/>
              <a:gd name="T102" fmla="*/ 98 w 98"/>
              <a:gd name="T103" fmla="*/ 68 h 88"/>
              <a:gd name="T104" fmla="*/ 98 w 98"/>
              <a:gd name="T105"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 h="88">
                <a:moveTo>
                  <a:pt x="98" y="68"/>
                </a:moveTo>
                <a:cubicBezTo>
                  <a:pt x="96" y="67"/>
                  <a:pt x="93" y="69"/>
                  <a:pt x="91" y="71"/>
                </a:cubicBezTo>
                <a:cubicBezTo>
                  <a:pt x="87" y="72"/>
                  <a:pt x="79" y="72"/>
                  <a:pt x="78" y="71"/>
                </a:cubicBezTo>
                <a:cubicBezTo>
                  <a:pt x="77" y="69"/>
                  <a:pt x="74" y="68"/>
                  <a:pt x="73" y="71"/>
                </a:cubicBezTo>
                <a:cubicBezTo>
                  <a:pt x="71" y="74"/>
                  <a:pt x="69" y="73"/>
                  <a:pt x="63" y="72"/>
                </a:cubicBezTo>
                <a:cubicBezTo>
                  <a:pt x="58" y="71"/>
                  <a:pt x="57" y="75"/>
                  <a:pt x="56" y="82"/>
                </a:cubicBezTo>
                <a:cubicBezTo>
                  <a:pt x="54" y="88"/>
                  <a:pt x="44" y="83"/>
                  <a:pt x="44" y="80"/>
                </a:cubicBezTo>
                <a:cubicBezTo>
                  <a:pt x="45" y="78"/>
                  <a:pt x="45" y="71"/>
                  <a:pt x="44" y="67"/>
                </a:cubicBezTo>
                <a:cubicBezTo>
                  <a:pt x="44" y="65"/>
                  <a:pt x="41" y="67"/>
                  <a:pt x="38" y="69"/>
                </a:cubicBezTo>
                <a:cubicBezTo>
                  <a:pt x="38" y="62"/>
                  <a:pt x="38" y="62"/>
                  <a:pt x="38" y="62"/>
                </a:cubicBezTo>
                <a:cubicBezTo>
                  <a:pt x="35" y="60"/>
                  <a:pt x="35" y="60"/>
                  <a:pt x="35" y="60"/>
                </a:cubicBezTo>
                <a:cubicBezTo>
                  <a:pt x="35" y="57"/>
                  <a:pt x="35" y="57"/>
                  <a:pt x="35" y="57"/>
                </a:cubicBezTo>
                <a:cubicBezTo>
                  <a:pt x="31" y="56"/>
                  <a:pt x="31" y="56"/>
                  <a:pt x="31" y="56"/>
                </a:cubicBezTo>
                <a:cubicBezTo>
                  <a:pt x="29" y="55"/>
                  <a:pt x="29" y="55"/>
                  <a:pt x="29" y="55"/>
                </a:cubicBezTo>
                <a:cubicBezTo>
                  <a:pt x="29" y="50"/>
                  <a:pt x="29" y="50"/>
                  <a:pt x="29" y="50"/>
                </a:cubicBezTo>
                <a:cubicBezTo>
                  <a:pt x="25" y="49"/>
                  <a:pt x="25" y="49"/>
                  <a:pt x="25" y="49"/>
                </a:cubicBezTo>
                <a:cubicBezTo>
                  <a:pt x="22" y="50"/>
                  <a:pt x="22" y="50"/>
                  <a:pt x="22" y="50"/>
                </a:cubicBezTo>
                <a:cubicBezTo>
                  <a:pt x="19" y="47"/>
                  <a:pt x="19" y="47"/>
                  <a:pt x="19" y="47"/>
                </a:cubicBezTo>
                <a:cubicBezTo>
                  <a:pt x="22" y="43"/>
                  <a:pt x="22" y="43"/>
                  <a:pt x="22" y="43"/>
                </a:cubicBezTo>
                <a:cubicBezTo>
                  <a:pt x="23" y="38"/>
                  <a:pt x="23" y="38"/>
                  <a:pt x="23" y="38"/>
                </a:cubicBezTo>
                <a:cubicBezTo>
                  <a:pt x="15" y="31"/>
                  <a:pt x="15" y="31"/>
                  <a:pt x="15" y="31"/>
                </a:cubicBezTo>
                <a:cubicBezTo>
                  <a:pt x="12" y="32"/>
                  <a:pt x="12" y="32"/>
                  <a:pt x="12" y="32"/>
                </a:cubicBezTo>
                <a:cubicBezTo>
                  <a:pt x="11" y="30"/>
                  <a:pt x="11" y="30"/>
                  <a:pt x="11" y="30"/>
                </a:cubicBezTo>
                <a:cubicBezTo>
                  <a:pt x="11" y="30"/>
                  <a:pt x="9" y="29"/>
                  <a:pt x="7" y="28"/>
                </a:cubicBezTo>
                <a:cubicBezTo>
                  <a:pt x="5" y="26"/>
                  <a:pt x="2" y="27"/>
                  <a:pt x="2" y="27"/>
                </a:cubicBezTo>
                <a:cubicBezTo>
                  <a:pt x="0" y="17"/>
                  <a:pt x="0" y="17"/>
                  <a:pt x="0" y="17"/>
                </a:cubicBezTo>
                <a:cubicBezTo>
                  <a:pt x="0" y="17"/>
                  <a:pt x="0" y="17"/>
                  <a:pt x="0" y="17"/>
                </a:cubicBezTo>
                <a:cubicBezTo>
                  <a:pt x="3" y="15"/>
                  <a:pt x="3" y="15"/>
                  <a:pt x="3" y="15"/>
                </a:cubicBezTo>
                <a:cubicBezTo>
                  <a:pt x="0" y="11"/>
                  <a:pt x="0" y="11"/>
                  <a:pt x="0" y="11"/>
                </a:cubicBezTo>
                <a:cubicBezTo>
                  <a:pt x="6" y="10"/>
                  <a:pt x="6" y="10"/>
                  <a:pt x="6" y="10"/>
                </a:cubicBezTo>
                <a:cubicBezTo>
                  <a:pt x="17" y="3"/>
                  <a:pt x="17" y="3"/>
                  <a:pt x="17" y="3"/>
                </a:cubicBezTo>
                <a:cubicBezTo>
                  <a:pt x="19" y="0"/>
                  <a:pt x="19" y="0"/>
                  <a:pt x="19" y="0"/>
                </a:cubicBezTo>
                <a:cubicBezTo>
                  <a:pt x="21" y="3"/>
                  <a:pt x="21" y="3"/>
                  <a:pt x="21" y="3"/>
                </a:cubicBezTo>
                <a:cubicBezTo>
                  <a:pt x="23" y="5"/>
                  <a:pt x="23" y="5"/>
                  <a:pt x="23" y="5"/>
                </a:cubicBezTo>
                <a:cubicBezTo>
                  <a:pt x="23" y="8"/>
                  <a:pt x="23" y="8"/>
                  <a:pt x="23" y="8"/>
                </a:cubicBezTo>
                <a:cubicBezTo>
                  <a:pt x="32" y="13"/>
                  <a:pt x="32" y="13"/>
                  <a:pt x="32" y="13"/>
                </a:cubicBezTo>
                <a:cubicBezTo>
                  <a:pt x="37" y="13"/>
                  <a:pt x="37" y="13"/>
                  <a:pt x="37" y="13"/>
                </a:cubicBezTo>
                <a:cubicBezTo>
                  <a:pt x="40" y="17"/>
                  <a:pt x="40" y="17"/>
                  <a:pt x="40" y="17"/>
                </a:cubicBezTo>
                <a:cubicBezTo>
                  <a:pt x="54" y="24"/>
                  <a:pt x="54" y="24"/>
                  <a:pt x="54" y="24"/>
                </a:cubicBezTo>
                <a:cubicBezTo>
                  <a:pt x="58" y="23"/>
                  <a:pt x="58" y="23"/>
                  <a:pt x="58" y="23"/>
                </a:cubicBezTo>
                <a:cubicBezTo>
                  <a:pt x="60" y="23"/>
                  <a:pt x="60" y="23"/>
                  <a:pt x="60" y="23"/>
                </a:cubicBezTo>
                <a:cubicBezTo>
                  <a:pt x="63" y="25"/>
                  <a:pt x="63" y="25"/>
                  <a:pt x="63" y="25"/>
                </a:cubicBezTo>
                <a:cubicBezTo>
                  <a:pt x="69" y="33"/>
                  <a:pt x="69" y="33"/>
                  <a:pt x="69" y="33"/>
                </a:cubicBezTo>
                <a:cubicBezTo>
                  <a:pt x="78" y="33"/>
                  <a:pt x="78" y="33"/>
                  <a:pt x="78" y="33"/>
                </a:cubicBezTo>
                <a:cubicBezTo>
                  <a:pt x="82" y="38"/>
                  <a:pt x="82" y="38"/>
                  <a:pt x="82" y="38"/>
                </a:cubicBezTo>
                <a:cubicBezTo>
                  <a:pt x="84" y="44"/>
                  <a:pt x="84" y="44"/>
                  <a:pt x="84" y="44"/>
                </a:cubicBezTo>
                <a:cubicBezTo>
                  <a:pt x="88" y="45"/>
                  <a:pt x="88" y="45"/>
                  <a:pt x="88" y="45"/>
                </a:cubicBezTo>
                <a:cubicBezTo>
                  <a:pt x="91" y="51"/>
                  <a:pt x="91" y="51"/>
                  <a:pt x="91" y="51"/>
                </a:cubicBezTo>
                <a:cubicBezTo>
                  <a:pt x="95" y="55"/>
                  <a:pt x="95" y="55"/>
                  <a:pt x="95" y="55"/>
                </a:cubicBezTo>
                <a:cubicBezTo>
                  <a:pt x="94" y="59"/>
                  <a:pt x="94" y="59"/>
                  <a:pt x="94" y="59"/>
                </a:cubicBezTo>
                <a:cubicBezTo>
                  <a:pt x="98" y="65"/>
                  <a:pt x="98" y="65"/>
                  <a:pt x="98" y="65"/>
                </a:cubicBezTo>
                <a:cubicBezTo>
                  <a:pt x="98" y="68"/>
                  <a:pt x="98" y="68"/>
                  <a:pt x="98" y="68"/>
                </a:cubicBezTo>
                <a:cubicBezTo>
                  <a:pt x="98" y="68"/>
                  <a:pt x="98" y="68"/>
                  <a:pt x="98" y="68"/>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7" name="Freeform 194"/>
          <p:cNvSpPr>
            <a:spLocks/>
          </p:cNvSpPr>
          <p:nvPr/>
        </p:nvSpPr>
        <p:spPr bwMode="auto">
          <a:xfrm>
            <a:off x="3919132" y="7569272"/>
            <a:ext cx="590550" cy="431800"/>
          </a:xfrm>
          <a:custGeom>
            <a:avLst/>
            <a:gdLst>
              <a:gd name="T0" fmla="*/ 0 w 63"/>
              <a:gd name="T1" fmla="*/ 16 h 46"/>
              <a:gd name="T2" fmla="*/ 6 w 63"/>
              <a:gd name="T3" fmla="*/ 15 h 46"/>
              <a:gd name="T4" fmla="*/ 5 w 63"/>
              <a:gd name="T5" fmla="*/ 11 h 46"/>
              <a:gd name="T6" fmla="*/ 3 w 63"/>
              <a:gd name="T7" fmla="*/ 7 h 46"/>
              <a:gd name="T8" fmla="*/ 5 w 63"/>
              <a:gd name="T9" fmla="*/ 3 h 46"/>
              <a:gd name="T10" fmla="*/ 10 w 63"/>
              <a:gd name="T11" fmla="*/ 3 h 46"/>
              <a:gd name="T12" fmla="*/ 15 w 63"/>
              <a:gd name="T13" fmla="*/ 0 h 46"/>
              <a:gd name="T14" fmla="*/ 18 w 63"/>
              <a:gd name="T15" fmla="*/ 4 h 46"/>
              <a:gd name="T16" fmla="*/ 23 w 63"/>
              <a:gd name="T17" fmla="*/ 2 h 46"/>
              <a:gd name="T18" fmla="*/ 27 w 63"/>
              <a:gd name="T19" fmla="*/ 4 h 46"/>
              <a:gd name="T20" fmla="*/ 31 w 63"/>
              <a:gd name="T21" fmla="*/ 9 h 46"/>
              <a:gd name="T22" fmla="*/ 38 w 63"/>
              <a:gd name="T23" fmla="*/ 5 h 46"/>
              <a:gd name="T24" fmla="*/ 42 w 63"/>
              <a:gd name="T25" fmla="*/ 0 h 46"/>
              <a:gd name="T26" fmla="*/ 49 w 63"/>
              <a:gd name="T27" fmla="*/ 6 h 46"/>
              <a:gd name="T28" fmla="*/ 53 w 63"/>
              <a:gd name="T29" fmla="*/ 3 h 46"/>
              <a:gd name="T30" fmla="*/ 63 w 63"/>
              <a:gd name="T31" fmla="*/ 8 h 46"/>
              <a:gd name="T32" fmla="*/ 61 w 63"/>
              <a:gd name="T33" fmla="*/ 12 h 46"/>
              <a:gd name="T34" fmla="*/ 63 w 63"/>
              <a:gd name="T35" fmla="*/ 15 h 46"/>
              <a:gd name="T36" fmla="*/ 63 w 63"/>
              <a:gd name="T37" fmla="*/ 15 h 46"/>
              <a:gd name="T38" fmla="*/ 62 w 63"/>
              <a:gd name="T39" fmla="*/ 19 h 46"/>
              <a:gd name="T40" fmla="*/ 60 w 63"/>
              <a:gd name="T41" fmla="*/ 23 h 46"/>
              <a:gd name="T42" fmla="*/ 51 w 63"/>
              <a:gd name="T43" fmla="*/ 29 h 46"/>
              <a:gd name="T44" fmla="*/ 46 w 63"/>
              <a:gd name="T45" fmla="*/ 36 h 46"/>
              <a:gd name="T46" fmla="*/ 40 w 63"/>
              <a:gd name="T47" fmla="*/ 37 h 46"/>
              <a:gd name="T48" fmla="*/ 39 w 63"/>
              <a:gd name="T49" fmla="*/ 39 h 46"/>
              <a:gd name="T50" fmla="*/ 33 w 63"/>
              <a:gd name="T51" fmla="*/ 41 h 46"/>
              <a:gd name="T52" fmla="*/ 29 w 63"/>
              <a:gd name="T53" fmla="*/ 46 h 46"/>
              <a:gd name="T54" fmla="*/ 18 w 63"/>
              <a:gd name="T55" fmla="*/ 46 h 46"/>
              <a:gd name="T56" fmla="*/ 18 w 63"/>
              <a:gd name="T57" fmla="*/ 46 h 46"/>
              <a:gd name="T58" fmla="*/ 14 w 63"/>
              <a:gd name="T59" fmla="*/ 39 h 46"/>
              <a:gd name="T60" fmla="*/ 15 w 63"/>
              <a:gd name="T61" fmla="*/ 36 h 46"/>
              <a:gd name="T62" fmla="*/ 11 w 63"/>
              <a:gd name="T63" fmla="*/ 32 h 46"/>
              <a:gd name="T64" fmla="*/ 8 w 63"/>
              <a:gd name="T65" fmla="*/ 26 h 46"/>
              <a:gd name="T66" fmla="*/ 4 w 63"/>
              <a:gd name="T67" fmla="*/ 25 h 46"/>
              <a:gd name="T68" fmla="*/ 2 w 63"/>
              <a:gd name="T69" fmla="*/ 19 h 46"/>
              <a:gd name="T70" fmla="*/ 0 w 63"/>
              <a:gd name="T71" fmla="*/ 16 h 46"/>
              <a:gd name="T72" fmla="*/ 0 w 63"/>
              <a:gd name="T73" fmla="*/ 1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46">
                <a:moveTo>
                  <a:pt x="0" y="16"/>
                </a:moveTo>
                <a:cubicBezTo>
                  <a:pt x="6" y="15"/>
                  <a:pt x="6" y="15"/>
                  <a:pt x="6" y="15"/>
                </a:cubicBezTo>
                <a:cubicBezTo>
                  <a:pt x="5" y="11"/>
                  <a:pt x="5" y="11"/>
                  <a:pt x="5" y="11"/>
                </a:cubicBezTo>
                <a:cubicBezTo>
                  <a:pt x="5" y="11"/>
                  <a:pt x="3" y="8"/>
                  <a:pt x="3" y="7"/>
                </a:cubicBezTo>
                <a:cubicBezTo>
                  <a:pt x="3" y="7"/>
                  <a:pt x="5" y="3"/>
                  <a:pt x="5" y="3"/>
                </a:cubicBezTo>
                <a:cubicBezTo>
                  <a:pt x="10" y="3"/>
                  <a:pt x="10" y="3"/>
                  <a:pt x="10" y="3"/>
                </a:cubicBezTo>
                <a:cubicBezTo>
                  <a:pt x="15" y="0"/>
                  <a:pt x="15" y="0"/>
                  <a:pt x="15" y="0"/>
                </a:cubicBezTo>
                <a:cubicBezTo>
                  <a:pt x="18" y="4"/>
                  <a:pt x="18" y="4"/>
                  <a:pt x="18" y="4"/>
                </a:cubicBezTo>
                <a:cubicBezTo>
                  <a:pt x="23" y="2"/>
                  <a:pt x="23" y="2"/>
                  <a:pt x="23" y="2"/>
                </a:cubicBezTo>
                <a:cubicBezTo>
                  <a:pt x="27" y="4"/>
                  <a:pt x="27" y="4"/>
                  <a:pt x="27" y="4"/>
                </a:cubicBezTo>
                <a:cubicBezTo>
                  <a:pt x="31" y="9"/>
                  <a:pt x="31" y="9"/>
                  <a:pt x="31" y="9"/>
                </a:cubicBezTo>
                <a:cubicBezTo>
                  <a:pt x="38" y="5"/>
                  <a:pt x="38" y="5"/>
                  <a:pt x="38" y="5"/>
                </a:cubicBezTo>
                <a:cubicBezTo>
                  <a:pt x="42" y="0"/>
                  <a:pt x="42" y="0"/>
                  <a:pt x="42" y="0"/>
                </a:cubicBezTo>
                <a:cubicBezTo>
                  <a:pt x="49" y="6"/>
                  <a:pt x="49" y="6"/>
                  <a:pt x="49" y="6"/>
                </a:cubicBezTo>
                <a:cubicBezTo>
                  <a:pt x="53" y="3"/>
                  <a:pt x="53" y="3"/>
                  <a:pt x="53" y="3"/>
                </a:cubicBezTo>
                <a:cubicBezTo>
                  <a:pt x="63" y="8"/>
                  <a:pt x="63" y="8"/>
                  <a:pt x="63" y="8"/>
                </a:cubicBezTo>
                <a:cubicBezTo>
                  <a:pt x="61" y="12"/>
                  <a:pt x="61" y="12"/>
                  <a:pt x="61" y="12"/>
                </a:cubicBezTo>
                <a:cubicBezTo>
                  <a:pt x="63" y="15"/>
                  <a:pt x="63" y="15"/>
                  <a:pt x="63" y="15"/>
                </a:cubicBezTo>
                <a:cubicBezTo>
                  <a:pt x="63" y="15"/>
                  <a:pt x="63" y="15"/>
                  <a:pt x="63" y="15"/>
                </a:cubicBezTo>
                <a:cubicBezTo>
                  <a:pt x="62" y="19"/>
                  <a:pt x="62" y="19"/>
                  <a:pt x="62" y="19"/>
                </a:cubicBezTo>
                <a:cubicBezTo>
                  <a:pt x="60" y="23"/>
                  <a:pt x="60" y="23"/>
                  <a:pt x="60" y="23"/>
                </a:cubicBezTo>
                <a:cubicBezTo>
                  <a:pt x="51" y="29"/>
                  <a:pt x="51" y="29"/>
                  <a:pt x="51" y="29"/>
                </a:cubicBezTo>
                <a:cubicBezTo>
                  <a:pt x="46" y="36"/>
                  <a:pt x="46" y="36"/>
                  <a:pt x="46" y="36"/>
                </a:cubicBezTo>
                <a:cubicBezTo>
                  <a:pt x="40" y="37"/>
                  <a:pt x="40" y="37"/>
                  <a:pt x="40" y="37"/>
                </a:cubicBezTo>
                <a:cubicBezTo>
                  <a:pt x="39" y="39"/>
                  <a:pt x="39" y="39"/>
                  <a:pt x="39" y="39"/>
                </a:cubicBezTo>
                <a:cubicBezTo>
                  <a:pt x="33" y="41"/>
                  <a:pt x="33" y="41"/>
                  <a:pt x="33" y="41"/>
                </a:cubicBezTo>
                <a:cubicBezTo>
                  <a:pt x="29" y="46"/>
                  <a:pt x="29" y="46"/>
                  <a:pt x="29" y="46"/>
                </a:cubicBezTo>
                <a:cubicBezTo>
                  <a:pt x="18" y="46"/>
                  <a:pt x="18" y="46"/>
                  <a:pt x="18" y="46"/>
                </a:cubicBezTo>
                <a:cubicBezTo>
                  <a:pt x="18" y="46"/>
                  <a:pt x="18" y="46"/>
                  <a:pt x="18" y="46"/>
                </a:cubicBezTo>
                <a:cubicBezTo>
                  <a:pt x="14" y="39"/>
                  <a:pt x="14" y="39"/>
                  <a:pt x="14" y="39"/>
                </a:cubicBezTo>
                <a:cubicBezTo>
                  <a:pt x="15" y="36"/>
                  <a:pt x="15" y="36"/>
                  <a:pt x="15" y="36"/>
                </a:cubicBezTo>
                <a:cubicBezTo>
                  <a:pt x="11" y="32"/>
                  <a:pt x="11" y="32"/>
                  <a:pt x="11" y="32"/>
                </a:cubicBezTo>
                <a:cubicBezTo>
                  <a:pt x="8" y="26"/>
                  <a:pt x="8" y="26"/>
                  <a:pt x="8" y="26"/>
                </a:cubicBezTo>
                <a:cubicBezTo>
                  <a:pt x="4" y="25"/>
                  <a:pt x="4" y="25"/>
                  <a:pt x="4" y="25"/>
                </a:cubicBezTo>
                <a:cubicBezTo>
                  <a:pt x="2" y="19"/>
                  <a:pt x="2" y="19"/>
                  <a:pt x="2" y="19"/>
                </a:cubicBezTo>
                <a:cubicBezTo>
                  <a:pt x="0" y="16"/>
                  <a:pt x="0" y="16"/>
                  <a:pt x="0" y="16"/>
                </a:cubicBezTo>
                <a:cubicBezTo>
                  <a:pt x="0" y="16"/>
                  <a:pt x="0" y="16"/>
                  <a:pt x="0" y="16"/>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8" name="Freeform 195"/>
          <p:cNvSpPr>
            <a:spLocks/>
          </p:cNvSpPr>
          <p:nvPr/>
        </p:nvSpPr>
        <p:spPr bwMode="auto">
          <a:xfrm>
            <a:off x="3760384" y="7327987"/>
            <a:ext cx="542926" cy="390526"/>
          </a:xfrm>
          <a:custGeom>
            <a:avLst/>
            <a:gdLst>
              <a:gd name="T0" fmla="*/ 6 w 58"/>
              <a:gd name="T1" fmla="*/ 6 h 42"/>
              <a:gd name="T2" fmla="*/ 9 w 58"/>
              <a:gd name="T3" fmla="*/ 2 h 42"/>
              <a:gd name="T4" fmla="*/ 14 w 58"/>
              <a:gd name="T5" fmla="*/ 6 h 42"/>
              <a:gd name="T6" fmla="*/ 21 w 58"/>
              <a:gd name="T7" fmla="*/ 5 h 42"/>
              <a:gd name="T8" fmla="*/ 21 w 58"/>
              <a:gd name="T9" fmla="*/ 1 h 42"/>
              <a:gd name="T10" fmla="*/ 23 w 58"/>
              <a:gd name="T11" fmla="*/ 0 h 42"/>
              <a:gd name="T12" fmla="*/ 30 w 58"/>
              <a:gd name="T13" fmla="*/ 4 h 42"/>
              <a:gd name="T14" fmla="*/ 30 w 58"/>
              <a:gd name="T15" fmla="*/ 7 h 42"/>
              <a:gd name="T16" fmla="*/ 34 w 58"/>
              <a:gd name="T17" fmla="*/ 6 h 42"/>
              <a:gd name="T18" fmla="*/ 37 w 58"/>
              <a:gd name="T19" fmla="*/ 7 h 42"/>
              <a:gd name="T20" fmla="*/ 46 w 58"/>
              <a:gd name="T21" fmla="*/ 15 h 42"/>
              <a:gd name="T22" fmla="*/ 49 w 58"/>
              <a:gd name="T23" fmla="*/ 14 h 42"/>
              <a:gd name="T24" fmla="*/ 51 w 58"/>
              <a:gd name="T25" fmla="*/ 12 h 42"/>
              <a:gd name="T26" fmla="*/ 53 w 58"/>
              <a:gd name="T27" fmla="*/ 16 h 42"/>
              <a:gd name="T28" fmla="*/ 54 w 58"/>
              <a:gd name="T29" fmla="*/ 20 h 42"/>
              <a:gd name="T30" fmla="*/ 58 w 58"/>
              <a:gd name="T31" fmla="*/ 25 h 42"/>
              <a:gd name="T32" fmla="*/ 58 w 58"/>
              <a:gd name="T33" fmla="*/ 27 h 42"/>
              <a:gd name="T34" fmla="*/ 58 w 58"/>
              <a:gd name="T35" fmla="*/ 26 h 42"/>
              <a:gd name="T36" fmla="*/ 55 w 58"/>
              <a:gd name="T37" fmla="*/ 31 h 42"/>
              <a:gd name="T38" fmla="*/ 48 w 58"/>
              <a:gd name="T39" fmla="*/ 36 h 42"/>
              <a:gd name="T40" fmla="*/ 44 w 58"/>
              <a:gd name="T41" fmla="*/ 30 h 42"/>
              <a:gd name="T42" fmla="*/ 40 w 58"/>
              <a:gd name="T43" fmla="*/ 28 h 42"/>
              <a:gd name="T44" fmla="*/ 35 w 58"/>
              <a:gd name="T45" fmla="*/ 30 h 42"/>
              <a:gd name="T46" fmla="*/ 32 w 58"/>
              <a:gd name="T47" fmla="*/ 26 h 42"/>
              <a:gd name="T48" fmla="*/ 27 w 58"/>
              <a:gd name="T49" fmla="*/ 29 h 42"/>
              <a:gd name="T50" fmla="*/ 22 w 58"/>
              <a:gd name="T51" fmla="*/ 29 h 42"/>
              <a:gd name="T52" fmla="*/ 20 w 58"/>
              <a:gd name="T53" fmla="*/ 34 h 42"/>
              <a:gd name="T54" fmla="*/ 22 w 58"/>
              <a:gd name="T55" fmla="*/ 38 h 42"/>
              <a:gd name="T56" fmla="*/ 23 w 58"/>
              <a:gd name="T57" fmla="*/ 41 h 42"/>
              <a:gd name="T58" fmla="*/ 17 w 58"/>
              <a:gd name="T59" fmla="*/ 42 h 42"/>
              <a:gd name="T60" fmla="*/ 15 w 58"/>
              <a:gd name="T61" fmla="*/ 40 h 42"/>
              <a:gd name="T62" fmla="*/ 6 w 58"/>
              <a:gd name="T63" fmla="*/ 40 h 42"/>
              <a:gd name="T64" fmla="*/ 0 w 58"/>
              <a:gd name="T65" fmla="*/ 33 h 42"/>
              <a:gd name="T66" fmla="*/ 0 w 58"/>
              <a:gd name="T67" fmla="*/ 33 h 42"/>
              <a:gd name="T68" fmla="*/ 7 w 58"/>
              <a:gd name="T69" fmla="*/ 25 h 42"/>
              <a:gd name="T70" fmla="*/ 9 w 58"/>
              <a:gd name="T71" fmla="*/ 21 h 42"/>
              <a:gd name="T72" fmla="*/ 6 w 58"/>
              <a:gd name="T73" fmla="*/ 19 h 42"/>
              <a:gd name="T74" fmla="*/ 8 w 58"/>
              <a:gd name="T75" fmla="*/ 15 h 42"/>
              <a:gd name="T76" fmla="*/ 9 w 58"/>
              <a:gd name="T77" fmla="*/ 11 h 42"/>
              <a:gd name="T78" fmla="*/ 8 w 58"/>
              <a:gd name="T79" fmla="*/ 6 h 42"/>
              <a:gd name="T80" fmla="*/ 6 w 58"/>
              <a:gd name="T81" fmla="*/ 6 h 42"/>
              <a:gd name="T82" fmla="*/ 6 w 58"/>
              <a:gd name="T83"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42">
                <a:moveTo>
                  <a:pt x="6" y="6"/>
                </a:moveTo>
                <a:cubicBezTo>
                  <a:pt x="9" y="2"/>
                  <a:pt x="9" y="2"/>
                  <a:pt x="9" y="2"/>
                </a:cubicBezTo>
                <a:cubicBezTo>
                  <a:pt x="14" y="6"/>
                  <a:pt x="14" y="6"/>
                  <a:pt x="14" y="6"/>
                </a:cubicBezTo>
                <a:cubicBezTo>
                  <a:pt x="21" y="5"/>
                  <a:pt x="21" y="5"/>
                  <a:pt x="21" y="5"/>
                </a:cubicBezTo>
                <a:cubicBezTo>
                  <a:pt x="21" y="1"/>
                  <a:pt x="21" y="1"/>
                  <a:pt x="21" y="1"/>
                </a:cubicBezTo>
                <a:cubicBezTo>
                  <a:pt x="23" y="0"/>
                  <a:pt x="23" y="0"/>
                  <a:pt x="23" y="0"/>
                </a:cubicBezTo>
                <a:cubicBezTo>
                  <a:pt x="30" y="4"/>
                  <a:pt x="30" y="4"/>
                  <a:pt x="30" y="4"/>
                </a:cubicBezTo>
                <a:cubicBezTo>
                  <a:pt x="30" y="7"/>
                  <a:pt x="30" y="7"/>
                  <a:pt x="30" y="7"/>
                </a:cubicBezTo>
                <a:cubicBezTo>
                  <a:pt x="34" y="6"/>
                  <a:pt x="34" y="6"/>
                  <a:pt x="34" y="6"/>
                </a:cubicBezTo>
                <a:cubicBezTo>
                  <a:pt x="37" y="7"/>
                  <a:pt x="37" y="7"/>
                  <a:pt x="37" y="7"/>
                </a:cubicBezTo>
                <a:cubicBezTo>
                  <a:pt x="46" y="15"/>
                  <a:pt x="46" y="15"/>
                  <a:pt x="46" y="15"/>
                </a:cubicBezTo>
                <a:cubicBezTo>
                  <a:pt x="49" y="14"/>
                  <a:pt x="49" y="14"/>
                  <a:pt x="49" y="14"/>
                </a:cubicBezTo>
                <a:cubicBezTo>
                  <a:pt x="51" y="12"/>
                  <a:pt x="51" y="12"/>
                  <a:pt x="51" y="12"/>
                </a:cubicBezTo>
                <a:cubicBezTo>
                  <a:pt x="53" y="16"/>
                  <a:pt x="53" y="16"/>
                  <a:pt x="53" y="16"/>
                </a:cubicBezTo>
                <a:cubicBezTo>
                  <a:pt x="54" y="20"/>
                  <a:pt x="54" y="20"/>
                  <a:pt x="54" y="20"/>
                </a:cubicBezTo>
                <a:cubicBezTo>
                  <a:pt x="58" y="25"/>
                  <a:pt x="58" y="25"/>
                  <a:pt x="58" y="25"/>
                </a:cubicBezTo>
                <a:cubicBezTo>
                  <a:pt x="58" y="27"/>
                  <a:pt x="58" y="27"/>
                  <a:pt x="58" y="27"/>
                </a:cubicBezTo>
                <a:cubicBezTo>
                  <a:pt x="58" y="26"/>
                  <a:pt x="58" y="26"/>
                  <a:pt x="58" y="26"/>
                </a:cubicBezTo>
                <a:cubicBezTo>
                  <a:pt x="55" y="31"/>
                  <a:pt x="55" y="31"/>
                  <a:pt x="55" y="31"/>
                </a:cubicBezTo>
                <a:cubicBezTo>
                  <a:pt x="48" y="36"/>
                  <a:pt x="48" y="36"/>
                  <a:pt x="48" y="36"/>
                </a:cubicBezTo>
                <a:cubicBezTo>
                  <a:pt x="44" y="30"/>
                  <a:pt x="44" y="30"/>
                  <a:pt x="44" y="30"/>
                </a:cubicBezTo>
                <a:cubicBezTo>
                  <a:pt x="40" y="28"/>
                  <a:pt x="40" y="28"/>
                  <a:pt x="40" y="28"/>
                </a:cubicBezTo>
                <a:cubicBezTo>
                  <a:pt x="35" y="30"/>
                  <a:pt x="35" y="30"/>
                  <a:pt x="35" y="30"/>
                </a:cubicBezTo>
                <a:cubicBezTo>
                  <a:pt x="32" y="26"/>
                  <a:pt x="32" y="26"/>
                  <a:pt x="32" y="26"/>
                </a:cubicBezTo>
                <a:cubicBezTo>
                  <a:pt x="27" y="29"/>
                  <a:pt x="27" y="29"/>
                  <a:pt x="27" y="29"/>
                </a:cubicBezTo>
                <a:cubicBezTo>
                  <a:pt x="22" y="29"/>
                  <a:pt x="22" y="29"/>
                  <a:pt x="22" y="29"/>
                </a:cubicBezTo>
                <a:cubicBezTo>
                  <a:pt x="22" y="29"/>
                  <a:pt x="20" y="33"/>
                  <a:pt x="20" y="34"/>
                </a:cubicBezTo>
                <a:cubicBezTo>
                  <a:pt x="20" y="34"/>
                  <a:pt x="22" y="38"/>
                  <a:pt x="22" y="38"/>
                </a:cubicBezTo>
                <a:cubicBezTo>
                  <a:pt x="23" y="41"/>
                  <a:pt x="23" y="41"/>
                  <a:pt x="23" y="41"/>
                </a:cubicBezTo>
                <a:cubicBezTo>
                  <a:pt x="17" y="42"/>
                  <a:pt x="17" y="42"/>
                  <a:pt x="17" y="42"/>
                </a:cubicBezTo>
                <a:cubicBezTo>
                  <a:pt x="15" y="40"/>
                  <a:pt x="15" y="40"/>
                  <a:pt x="15" y="40"/>
                </a:cubicBezTo>
                <a:cubicBezTo>
                  <a:pt x="6" y="40"/>
                  <a:pt x="6" y="40"/>
                  <a:pt x="6" y="40"/>
                </a:cubicBezTo>
                <a:cubicBezTo>
                  <a:pt x="0" y="33"/>
                  <a:pt x="0" y="33"/>
                  <a:pt x="0" y="33"/>
                </a:cubicBezTo>
                <a:cubicBezTo>
                  <a:pt x="0" y="33"/>
                  <a:pt x="0" y="33"/>
                  <a:pt x="0" y="33"/>
                </a:cubicBezTo>
                <a:cubicBezTo>
                  <a:pt x="7" y="25"/>
                  <a:pt x="7" y="25"/>
                  <a:pt x="7" y="25"/>
                </a:cubicBezTo>
                <a:cubicBezTo>
                  <a:pt x="9" y="21"/>
                  <a:pt x="9" y="21"/>
                  <a:pt x="9" y="21"/>
                </a:cubicBezTo>
                <a:cubicBezTo>
                  <a:pt x="6" y="19"/>
                  <a:pt x="6" y="19"/>
                  <a:pt x="6" y="19"/>
                </a:cubicBezTo>
                <a:cubicBezTo>
                  <a:pt x="8" y="15"/>
                  <a:pt x="8" y="15"/>
                  <a:pt x="8" y="15"/>
                </a:cubicBezTo>
                <a:cubicBezTo>
                  <a:pt x="9" y="11"/>
                  <a:pt x="9" y="11"/>
                  <a:pt x="9" y="11"/>
                </a:cubicBezTo>
                <a:cubicBezTo>
                  <a:pt x="9" y="10"/>
                  <a:pt x="8" y="6"/>
                  <a:pt x="8" y="6"/>
                </a:cubicBezTo>
                <a:cubicBezTo>
                  <a:pt x="6" y="6"/>
                  <a:pt x="6" y="6"/>
                  <a:pt x="6" y="6"/>
                </a:cubicBezTo>
                <a:cubicBezTo>
                  <a:pt x="6" y="6"/>
                  <a:pt x="6" y="6"/>
                  <a:pt x="6" y="6"/>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9" name="Freeform 196"/>
          <p:cNvSpPr>
            <a:spLocks/>
          </p:cNvSpPr>
          <p:nvPr/>
        </p:nvSpPr>
        <p:spPr bwMode="auto">
          <a:xfrm>
            <a:off x="3769893" y="6372296"/>
            <a:ext cx="841376" cy="409576"/>
          </a:xfrm>
          <a:custGeom>
            <a:avLst/>
            <a:gdLst>
              <a:gd name="T0" fmla="*/ 62 w 265"/>
              <a:gd name="T1" fmla="*/ 11 h 129"/>
              <a:gd name="T2" fmla="*/ 89 w 265"/>
              <a:gd name="T3" fmla="*/ 0 h 129"/>
              <a:gd name="T4" fmla="*/ 112 w 265"/>
              <a:gd name="T5" fmla="*/ 5 h 129"/>
              <a:gd name="T6" fmla="*/ 124 w 265"/>
              <a:gd name="T7" fmla="*/ 0 h 129"/>
              <a:gd name="T8" fmla="*/ 142 w 265"/>
              <a:gd name="T9" fmla="*/ 20 h 129"/>
              <a:gd name="T10" fmla="*/ 159 w 265"/>
              <a:gd name="T11" fmla="*/ 26 h 129"/>
              <a:gd name="T12" fmla="*/ 174 w 265"/>
              <a:gd name="T13" fmla="*/ 38 h 129"/>
              <a:gd name="T14" fmla="*/ 177 w 265"/>
              <a:gd name="T15" fmla="*/ 50 h 129"/>
              <a:gd name="T16" fmla="*/ 203 w 265"/>
              <a:gd name="T17" fmla="*/ 59 h 129"/>
              <a:gd name="T18" fmla="*/ 215 w 265"/>
              <a:gd name="T19" fmla="*/ 76 h 129"/>
              <a:gd name="T20" fmla="*/ 224 w 265"/>
              <a:gd name="T21" fmla="*/ 70 h 129"/>
              <a:gd name="T22" fmla="*/ 236 w 265"/>
              <a:gd name="T23" fmla="*/ 73 h 129"/>
              <a:gd name="T24" fmla="*/ 248 w 265"/>
              <a:gd name="T25" fmla="*/ 59 h 129"/>
              <a:gd name="T26" fmla="*/ 265 w 265"/>
              <a:gd name="T27" fmla="*/ 73 h 129"/>
              <a:gd name="T28" fmla="*/ 259 w 265"/>
              <a:gd name="T29" fmla="*/ 79 h 129"/>
              <a:gd name="T30" fmla="*/ 256 w 265"/>
              <a:gd name="T31" fmla="*/ 115 h 129"/>
              <a:gd name="T32" fmla="*/ 236 w 265"/>
              <a:gd name="T33" fmla="*/ 115 h 129"/>
              <a:gd name="T34" fmla="*/ 224 w 265"/>
              <a:gd name="T35" fmla="*/ 121 h 129"/>
              <a:gd name="T36" fmla="*/ 215 w 265"/>
              <a:gd name="T37" fmla="*/ 115 h 129"/>
              <a:gd name="T38" fmla="*/ 198 w 265"/>
              <a:gd name="T39" fmla="*/ 121 h 129"/>
              <a:gd name="T40" fmla="*/ 189 w 265"/>
              <a:gd name="T41" fmla="*/ 129 h 129"/>
              <a:gd name="T42" fmla="*/ 183 w 265"/>
              <a:gd name="T43" fmla="*/ 126 h 129"/>
              <a:gd name="T44" fmla="*/ 162 w 265"/>
              <a:gd name="T45" fmla="*/ 126 h 129"/>
              <a:gd name="T46" fmla="*/ 150 w 265"/>
              <a:gd name="T47" fmla="*/ 109 h 129"/>
              <a:gd name="T48" fmla="*/ 142 w 265"/>
              <a:gd name="T49" fmla="*/ 106 h 129"/>
              <a:gd name="T50" fmla="*/ 124 w 265"/>
              <a:gd name="T51" fmla="*/ 118 h 129"/>
              <a:gd name="T52" fmla="*/ 115 w 265"/>
              <a:gd name="T53" fmla="*/ 115 h 129"/>
              <a:gd name="T54" fmla="*/ 109 w 265"/>
              <a:gd name="T55" fmla="*/ 123 h 129"/>
              <a:gd name="T56" fmla="*/ 100 w 265"/>
              <a:gd name="T57" fmla="*/ 121 h 129"/>
              <a:gd name="T58" fmla="*/ 89 w 265"/>
              <a:gd name="T59" fmla="*/ 121 h 129"/>
              <a:gd name="T60" fmla="*/ 91 w 265"/>
              <a:gd name="T61" fmla="*/ 106 h 129"/>
              <a:gd name="T62" fmla="*/ 74 w 265"/>
              <a:gd name="T63" fmla="*/ 97 h 129"/>
              <a:gd name="T64" fmla="*/ 80 w 265"/>
              <a:gd name="T65" fmla="*/ 82 h 129"/>
              <a:gd name="T66" fmla="*/ 62 w 265"/>
              <a:gd name="T67" fmla="*/ 82 h 129"/>
              <a:gd name="T68" fmla="*/ 47 w 265"/>
              <a:gd name="T69" fmla="*/ 70 h 129"/>
              <a:gd name="T70" fmla="*/ 44 w 265"/>
              <a:gd name="T71" fmla="*/ 59 h 129"/>
              <a:gd name="T72" fmla="*/ 38 w 265"/>
              <a:gd name="T73" fmla="*/ 59 h 129"/>
              <a:gd name="T74" fmla="*/ 30 w 265"/>
              <a:gd name="T75" fmla="*/ 67 h 129"/>
              <a:gd name="T76" fmla="*/ 21 w 265"/>
              <a:gd name="T77" fmla="*/ 64 h 129"/>
              <a:gd name="T78" fmla="*/ 9 w 265"/>
              <a:gd name="T79" fmla="*/ 64 h 129"/>
              <a:gd name="T80" fmla="*/ 0 w 265"/>
              <a:gd name="T81" fmla="*/ 50 h 129"/>
              <a:gd name="T82" fmla="*/ 3 w 265"/>
              <a:gd name="T83" fmla="*/ 47 h 129"/>
              <a:gd name="T84" fmla="*/ 15 w 265"/>
              <a:gd name="T85" fmla="*/ 47 h 129"/>
              <a:gd name="T86" fmla="*/ 30 w 265"/>
              <a:gd name="T87" fmla="*/ 29 h 129"/>
              <a:gd name="T88" fmla="*/ 38 w 265"/>
              <a:gd name="T89" fmla="*/ 32 h 129"/>
              <a:gd name="T90" fmla="*/ 41 w 265"/>
              <a:gd name="T91" fmla="*/ 23 h 129"/>
              <a:gd name="T92" fmla="*/ 59 w 265"/>
              <a:gd name="T93" fmla="*/ 23 h 129"/>
              <a:gd name="T94" fmla="*/ 62 w 265"/>
              <a:gd name="T95" fmla="*/ 11 h 129"/>
              <a:gd name="T96" fmla="*/ 62 w 265"/>
              <a:gd name="T97" fmla="*/ 11 h 129"/>
              <a:gd name="T98" fmla="*/ 62 w 265"/>
              <a:gd name="T99" fmla="*/ 1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5" h="129">
                <a:moveTo>
                  <a:pt x="62" y="11"/>
                </a:moveTo>
                <a:lnTo>
                  <a:pt x="89" y="0"/>
                </a:lnTo>
                <a:lnTo>
                  <a:pt x="112" y="5"/>
                </a:lnTo>
                <a:lnTo>
                  <a:pt x="124" y="0"/>
                </a:lnTo>
                <a:lnTo>
                  <a:pt x="142" y="20"/>
                </a:lnTo>
                <a:lnTo>
                  <a:pt x="159" y="26"/>
                </a:lnTo>
                <a:lnTo>
                  <a:pt x="174" y="38"/>
                </a:lnTo>
                <a:lnTo>
                  <a:pt x="177" y="50"/>
                </a:lnTo>
                <a:lnTo>
                  <a:pt x="203" y="59"/>
                </a:lnTo>
                <a:lnTo>
                  <a:pt x="215" y="76"/>
                </a:lnTo>
                <a:lnTo>
                  <a:pt x="224" y="70"/>
                </a:lnTo>
                <a:lnTo>
                  <a:pt x="236" y="73"/>
                </a:lnTo>
                <a:lnTo>
                  <a:pt x="248" y="59"/>
                </a:lnTo>
                <a:lnTo>
                  <a:pt x="265" y="73"/>
                </a:lnTo>
                <a:lnTo>
                  <a:pt x="259" y="79"/>
                </a:lnTo>
                <a:lnTo>
                  <a:pt x="256" y="115"/>
                </a:lnTo>
                <a:lnTo>
                  <a:pt x="236" y="115"/>
                </a:lnTo>
                <a:lnTo>
                  <a:pt x="224" y="121"/>
                </a:lnTo>
                <a:lnTo>
                  <a:pt x="215" y="115"/>
                </a:lnTo>
                <a:lnTo>
                  <a:pt x="198" y="121"/>
                </a:lnTo>
                <a:lnTo>
                  <a:pt x="189" y="129"/>
                </a:lnTo>
                <a:lnTo>
                  <a:pt x="183" y="126"/>
                </a:lnTo>
                <a:lnTo>
                  <a:pt x="162" y="126"/>
                </a:lnTo>
                <a:lnTo>
                  <a:pt x="150" y="109"/>
                </a:lnTo>
                <a:lnTo>
                  <a:pt x="142" y="106"/>
                </a:lnTo>
                <a:lnTo>
                  <a:pt x="124" y="118"/>
                </a:lnTo>
                <a:lnTo>
                  <a:pt x="115" y="115"/>
                </a:lnTo>
                <a:lnTo>
                  <a:pt x="109" y="123"/>
                </a:lnTo>
                <a:lnTo>
                  <a:pt x="100" y="121"/>
                </a:lnTo>
                <a:lnTo>
                  <a:pt x="89" y="121"/>
                </a:lnTo>
                <a:lnTo>
                  <a:pt x="91" y="106"/>
                </a:lnTo>
                <a:lnTo>
                  <a:pt x="74" y="97"/>
                </a:lnTo>
                <a:lnTo>
                  <a:pt x="80" y="82"/>
                </a:lnTo>
                <a:lnTo>
                  <a:pt x="62" y="82"/>
                </a:lnTo>
                <a:lnTo>
                  <a:pt x="47" y="70"/>
                </a:lnTo>
                <a:lnTo>
                  <a:pt x="44" y="59"/>
                </a:lnTo>
                <a:lnTo>
                  <a:pt x="38" y="59"/>
                </a:lnTo>
                <a:lnTo>
                  <a:pt x="30" y="67"/>
                </a:lnTo>
                <a:lnTo>
                  <a:pt x="21" y="64"/>
                </a:lnTo>
                <a:lnTo>
                  <a:pt x="9" y="64"/>
                </a:lnTo>
                <a:lnTo>
                  <a:pt x="0" y="50"/>
                </a:lnTo>
                <a:lnTo>
                  <a:pt x="3" y="47"/>
                </a:lnTo>
                <a:lnTo>
                  <a:pt x="15" y="47"/>
                </a:lnTo>
                <a:lnTo>
                  <a:pt x="30" y="29"/>
                </a:lnTo>
                <a:lnTo>
                  <a:pt x="38" y="32"/>
                </a:lnTo>
                <a:lnTo>
                  <a:pt x="41" y="23"/>
                </a:lnTo>
                <a:lnTo>
                  <a:pt x="59" y="23"/>
                </a:lnTo>
                <a:lnTo>
                  <a:pt x="62" y="11"/>
                </a:lnTo>
                <a:lnTo>
                  <a:pt x="62" y="11"/>
                </a:lnTo>
                <a:lnTo>
                  <a:pt x="62" y="11"/>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0" name="Freeform 197"/>
          <p:cNvSpPr>
            <a:spLocks/>
          </p:cNvSpPr>
          <p:nvPr/>
        </p:nvSpPr>
        <p:spPr bwMode="auto">
          <a:xfrm>
            <a:off x="3601619" y="6521522"/>
            <a:ext cx="457200" cy="355600"/>
          </a:xfrm>
          <a:custGeom>
            <a:avLst/>
            <a:gdLst>
              <a:gd name="T0" fmla="*/ 142 w 144"/>
              <a:gd name="T1" fmla="*/ 74 h 112"/>
              <a:gd name="T2" fmla="*/ 124 w 144"/>
              <a:gd name="T3" fmla="*/ 74 h 112"/>
              <a:gd name="T4" fmla="*/ 124 w 144"/>
              <a:gd name="T5" fmla="*/ 85 h 112"/>
              <a:gd name="T6" fmla="*/ 106 w 144"/>
              <a:gd name="T7" fmla="*/ 85 h 112"/>
              <a:gd name="T8" fmla="*/ 94 w 144"/>
              <a:gd name="T9" fmla="*/ 74 h 112"/>
              <a:gd name="T10" fmla="*/ 86 w 144"/>
              <a:gd name="T11" fmla="*/ 82 h 112"/>
              <a:gd name="T12" fmla="*/ 83 w 144"/>
              <a:gd name="T13" fmla="*/ 97 h 112"/>
              <a:gd name="T14" fmla="*/ 71 w 144"/>
              <a:gd name="T15" fmla="*/ 106 h 112"/>
              <a:gd name="T16" fmla="*/ 53 w 144"/>
              <a:gd name="T17" fmla="*/ 109 h 112"/>
              <a:gd name="T18" fmla="*/ 38 w 144"/>
              <a:gd name="T19" fmla="*/ 112 h 112"/>
              <a:gd name="T20" fmla="*/ 44 w 144"/>
              <a:gd name="T21" fmla="*/ 109 h 112"/>
              <a:gd name="T22" fmla="*/ 50 w 144"/>
              <a:gd name="T23" fmla="*/ 71 h 112"/>
              <a:gd name="T24" fmla="*/ 24 w 144"/>
              <a:gd name="T25" fmla="*/ 44 h 112"/>
              <a:gd name="T26" fmla="*/ 6 w 144"/>
              <a:gd name="T27" fmla="*/ 38 h 112"/>
              <a:gd name="T28" fmla="*/ 6 w 144"/>
              <a:gd name="T29" fmla="*/ 29 h 112"/>
              <a:gd name="T30" fmla="*/ 9 w 144"/>
              <a:gd name="T31" fmla="*/ 15 h 112"/>
              <a:gd name="T32" fmla="*/ 0 w 144"/>
              <a:gd name="T33" fmla="*/ 6 h 112"/>
              <a:gd name="T34" fmla="*/ 12 w 144"/>
              <a:gd name="T35" fmla="*/ 0 h 112"/>
              <a:gd name="T36" fmla="*/ 33 w 144"/>
              <a:gd name="T37" fmla="*/ 0 h 112"/>
              <a:gd name="T38" fmla="*/ 38 w 144"/>
              <a:gd name="T39" fmla="*/ 6 h 112"/>
              <a:gd name="T40" fmla="*/ 53 w 144"/>
              <a:gd name="T41" fmla="*/ 6 h 112"/>
              <a:gd name="T42" fmla="*/ 53 w 144"/>
              <a:gd name="T43" fmla="*/ 3 h 112"/>
              <a:gd name="T44" fmla="*/ 62 w 144"/>
              <a:gd name="T45" fmla="*/ 17 h 112"/>
              <a:gd name="T46" fmla="*/ 74 w 144"/>
              <a:gd name="T47" fmla="*/ 17 h 112"/>
              <a:gd name="T48" fmla="*/ 83 w 144"/>
              <a:gd name="T49" fmla="*/ 20 h 112"/>
              <a:gd name="T50" fmla="*/ 91 w 144"/>
              <a:gd name="T51" fmla="*/ 12 h 112"/>
              <a:gd name="T52" fmla="*/ 97 w 144"/>
              <a:gd name="T53" fmla="*/ 12 h 112"/>
              <a:gd name="T54" fmla="*/ 100 w 144"/>
              <a:gd name="T55" fmla="*/ 23 h 112"/>
              <a:gd name="T56" fmla="*/ 115 w 144"/>
              <a:gd name="T57" fmla="*/ 35 h 112"/>
              <a:gd name="T58" fmla="*/ 133 w 144"/>
              <a:gd name="T59" fmla="*/ 35 h 112"/>
              <a:gd name="T60" fmla="*/ 127 w 144"/>
              <a:gd name="T61" fmla="*/ 50 h 112"/>
              <a:gd name="T62" fmla="*/ 144 w 144"/>
              <a:gd name="T63" fmla="*/ 59 h 112"/>
              <a:gd name="T64" fmla="*/ 142 w 144"/>
              <a:gd name="T65" fmla="*/ 74 h 112"/>
              <a:gd name="T66" fmla="*/ 142 w 144"/>
              <a:gd name="T67" fmla="*/ 74 h 112"/>
              <a:gd name="T68" fmla="*/ 142 w 144"/>
              <a:gd name="T69"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112">
                <a:moveTo>
                  <a:pt x="142" y="74"/>
                </a:moveTo>
                <a:lnTo>
                  <a:pt x="124" y="74"/>
                </a:lnTo>
                <a:lnTo>
                  <a:pt x="124" y="85"/>
                </a:lnTo>
                <a:lnTo>
                  <a:pt x="106" y="85"/>
                </a:lnTo>
                <a:lnTo>
                  <a:pt x="94" y="74"/>
                </a:lnTo>
                <a:lnTo>
                  <a:pt x="86" y="82"/>
                </a:lnTo>
                <a:lnTo>
                  <a:pt x="83" y="97"/>
                </a:lnTo>
                <a:lnTo>
                  <a:pt x="71" y="106"/>
                </a:lnTo>
                <a:lnTo>
                  <a:pt x="53" y="109"/>
                </a:lnTo>
                <a:lnTo>
                  <a:pt x="38" y="112"/>
                </a:lnTo>
                <a:lnTo>
                  <a:pt x="44" y="109"/>
                </a:lnTo>
                <a:lnTo>
                  <a:pt x="50" y="71"/>
                </a:lnTo>
                <a:lnTo>
                  <a:pt x="24" y="44"/>
                </a:lnTo>
                <a:lnTo>
                  <a:pt x="6" y="38"/>
                </a:lnTo>
                <a:lnTo>
                  <a:pt x="6" y="29"/>
                </a:lnTo>
                <a:lnTo>
                  <a:pt x="9" y="15"/>
                </a:lnTo>
                <a:lnTo>
                  <a:pt x="0" y="6"/>
                </a:lnTo>
                <a:lnTo>
                  <a:pt x="12" y="0"/>
                </a:lnTo>
                <a:lnTo>
                  <a:pt x="33" y="0"/>
                </a:lnTo>
                <a:lnTo>
                  <a:pt x="38" y="6"/>
                </a:lnTo>
                <a:lnTo>
                  <a:pt x="53" y="6"/>
                </a:lnTo>
                <a:lnTo>
                  <a:pt x="53" y="3"/>
                </a:lnTo>
                <a:lnTo>
                  <a:pt x="62" y="17"/>
                </a:lnTo>
                <a:lnTo>
                  <a:pt x="74" y="17"/>
                </a:lnTo>
                <a:lnTo>
                  <a:pt x="83" y="20"/>
                </a:lnTo>
                <a:lnTo>
                  <a:pt x="91" y="12"/>
                </a:lnTo>
                <a:lnTo>
                  <a:pt x="97" y="12"/>
                </a:lnTo>
                <a:lnTo>
                  <a:pt x="100" y="23"/>
                </a:lnTo>
                <a:lnTo>
                  <a:pt x="115" y="35"/>
                </a:lnTo>
                <a:lnTo>
                  <a:pt x="133" y="35"/>
                </a:lnTo>
                <a:lnTo>
                  <a:pt x="127" y="50"/>
                </a:lnTo>
                <a:lnTo>
                  <a:pt x="144" y="59"/>
                </a:lnTo>
                <a:lnTo>
                  <a:pt x="142" y="74"/>
                </a:lnTo>
                <a:lnTo>
                  <a:pt x="142" y="74"/>
                </a:lnTo>
                <a:lnTo>
                  <a:pt x="142" y="74"/>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1" name="Freeform 198"/>
          <p:cNvSpPr>
            <a:spLocks/>
          </p:cNvSpPr>
          <p:nvPr/>
        </p:nvSpPr>
        <p:spPr bwMode="auto">
          <a:xfrm>
            <a:off x="3395258" y="6512001"/>
            <a:ext cx="365126" cy="422278"/>
          </a:xfrm>
          <a:custGeom>
            <a:avLst/>
            <a:gdLst>
              <a:gd name="T0" fmla="*/ 109 w 115"/>
              <a:gd name="T1" fmla="*/ 115 h 133"/>
              <a:gd name="T2" fmla="*/ 103 w 115"/>
              <a:gd name="T3" fmla="*/ 115 h 133"/>
              <a:gd name="T4" fmla="*/ 89 w 115"/>
              <a:gd name="T5" fmla="*/ 118 h 133"/>
              <a:gd name="T6" fmla="*/ 80 w 115"/>
              <a:gd name="T7" fmla="*/ 127 h 133"/>
              <a:gd name="T8" fmla="*/ 71 w 115"/>
              <a:gd name="T9" fmla="*/ 127 h 133"/>
              <a:gd name="T10" fmla="*/ 62 w 115"/>
              <a:gd name="T11" fmla="*/ 133 h 133"/>
              <a:gd name="T12" fmla="*/ 53 w 115"/>
              <a:gd name="T13" fmla="*/ 130 h 133"/>
              <a:gd name="T14" fmla="*/ 42 w 115"/>
              <a:gd name="T15" fmla="*/ 118 h 133"/>
              <a:gd name="T16" fmla="*/ 39 w 115"/>
              <a:gd name="T17" fmla="*/ 109 h 133"/>
              <a:gd name="T18" fmla="*/ 30 w 115"/>
              <a:gd name="T19" fmla="*/ 103 h 133"/>
              <a:gd name="T20" fmla="*/ 24 w 115"/>
              <a:gd name="T21" fmla="*/ 94 h 133"/>
              <a:gd name="T22" fmla="*/ 21 w 115"/>
              <a:gd name="T23" fmla="*/ 94 h 133"/>
              <a:gd name="T24" fmla="*/ 24 w 115"/>
              <a:gd name="T25" fmla="*/ 82 h 133"/>
              <a:gd name="T26" fmla="*/ 30 w 115"/>
              <a:gd name="T27" fmla="*/ 71 h 133"/>
              <a:gd name="T28" fmla="*/ 30 w 115"/>
              <a:gd name="T29" fmla="*/ 59 h 133"/>
              <a:gd name="T30" fmla="*/ 15 w 115"/>
              <a:gd name="T31" fmla="*/ 56 h 133"/>
              <a:gd name="T32" fmla="*/ 15 w 115"/>
              <a:gd name="T33" fmla="*/ 38 h 133"/>
              <a:gd name="T34" fmla="*/ 3 w 115"/>
              <a:gd name="T35" fmla="*/ 41 h 133"/>
              <a:gd name="T36" fmla="*/ 0 w 115"/>
              <a:gd name="T37" fmla="*/ 29 h 133"/>
              <a:gd name="T38" fmla="*/ 9 w 115"/>
              <a:gd name="T39" fmla="*/ 23 h 133"/>
              <a:gd name="T40" fmla="*/ 12 w 115"/>
              <a:gd name="T41" fmla="*/ 18 h 133"/>
              <a:gd name="T42" fmla="*/ 15 w 115"/>
              <a:gd name="T43" fmla="*/ 9 h 133"/>
              <a:gd name="T44" fmla="*/ 24 w 115"/>
              <a:gd name="T45" fmla="*/ 0 h 133"/>
              <a:gd name="T46" fmla="*/ 47 w 115"/>
              <a:gd name="T47" fmla="*/ 15 h 133"/>
              <a:gd name="T48" fmla="*/ 65 w 115"/>
              <a:gd name="T49" fmla="*/ 12 h 133"/>
              <a:gd name="T50" fmla="*/ 74 w 115"/>
              <a:gd name="T51" fmla="*/ 18 h 133"/>
              <a:gd name="T52" fmla="*/ 68 w 115"/>
              <a:gd name="T53" fmla="*/ 32 h 133"/>
              <a:gd name="T54" fmla="*/ 68 w 115"/>
              <a:gd name="T55" fmla="*/ 41 h 133"/>
              <a:gd name="T56" fmla="*/ 89 w 115"/>
              <a:gd name="T57" fmla="*/ 47 h 133"/>
              <a:gd name="T58" fmla="*/ 115 w 115"/>
              <a:gd name="T59" fmla="*/ 74 h 133"/>
              <a:gd name="T60" fmla="*/ 109 w 115"/>
              <a:gd name="T61" fmla="*/ 115 h 133"/>
              <a:gd name="T62" fmla="*/ 109 w 115"/>
              <a:gd name="T63" fmla="*/ 115 h 133"/>
              <a:gd name="T64" fmla="*/ 109 w 115"/>
              <a:gd name="T65"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133">
                <a:moveTo>
                  <a:pt x="109" y="115"/>
                </a:moveTo>
                <a:lnTo>
                  <a:pt x="103" y="115"/>
                </a:lnTo>
                <a:lnTo>
                  <a:pt x="89" y="118"/>
                </a:lnTo>
                <a:lnTo>
                  <a:pt x="80" y="127"/>
                </a:lnTo>
                <a:lnTo>
                  <a:pt x="71" y="127"/>
                </a:lnTo>
                <a:lnTo>
                  <a:pt x="62" y="133"/>
                </a:lnTo>
                <a:lnTo>
                  <a:pt x="53" y="130"/>
                </a:lnTo>
                <a:lnTo>
                  <a:pt x="42" y="118"/>
                </a:lnTo>
                <a:lnTo>
                  <a:pt x="39" y="109"/>
                </a:lnTo>
                <a:lnTo>
                  <a:pt x="30" y="103"/>
                </a:lnTo>
                <a:lnTo>
                  <a:pt x="24" y="94"/>
                </a:lnTo>
                <a:lnTo>
                  <a:pt x="21" y="94"/>
                </a:lnTo>
                <a:lnTo>
                  <a:pt x="24" y="82"/>
                </a:lnTo>
                <a:lnTo>
                  <a:pt x="30" y="71"/>
                </a:lnTo>
                <a:lnTo>
                  <a:pt x="30" y="59"/>
                </a:lnTo>
                <a:lnTo>
                  <a:pt x="15" y="56"/>
                </a:lnTo>
                <a:lnTo>
                  <a:pt x="15" y="38"/>
                </a:lnTo>
                <a:lnTo>
                  <a:pt x="3" y="41"/>
                </a:lnTo>
                <a:lnTo>
                  <a:pt x="0" y="29"/>
                </a:lnTo>
                <a:lnTo>
                  <a:pt x="9" y="23"/>
                </a:lnTo>
                <a:lnTo>
                  <a:pt x="12" y="18"/>
                </a:lnTo>
                <a:lnTo>
                  <a:pt x="15" y="9"/>
                </a:lnTo>
                <a:lnTo>
                  <a:pt x="24" y="0"/>
                </a:lnTo>
                <a:lnTo>
                  <a:pt x="47" y="15"/>
                </a:lnTo>
                <a:lnTo>
                  <a:pt x="65" y="12"/>
                </a:lnTo>
                <a:lnTo>
                  <a:pt x="74" y="18"/>
                </a:lnTo>
                <a:lnTo>
                  <a:pt x="68" y="32"/>
                </a:lnTo>
                <a:lnTo>
                  <a:pt x="68" y="41"/>
                </a:lnTo>
                <a:lnTo>
                  <a:pt x="89" y="47"/>
                </a:lnTo>
                <a:lnTo>
                  <a:pt x="115" y="74"/>
                </a:lnTo>
                <a:lnTo>
                  <a:pt x="109" y="115"/>
                </a:lnTo>
                <a:lnTo>
                  <a:pt x="109" y="115"/>
                </a:lnTo>
                <a:lnTo>
                  <a:pt x="109" y="115"/>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2" name="Freeform 199"/>
          <p:cNvSpPr>
            <a:spLocks/>
          </p:cNvSpPr>
          <p:nvPr/>
        </p:nvSpPr>
        <p:spPr bwMode="auto">
          <a:xfrm>
            <a:off x="3471443" y="6194511"/>
            <a:ext cx="485776" cy="365126"/>
          </a:xfrm>
          <a:custGeom>
            <a:avLst/>
            <a:gdLst>
              <a:gd name="T0" fmla="*/ 65 w 153"/>
              <a:gd name="T1" fmla="*/ 0 h 115"/>
              <a:gd name="T2" fmla="*/ 91 w 153"/>
              <a:gd name="T3" fmla="*/ 0 h 115"/>
              <a:gd name="T4" fmla="*/ 118 w 153"/>
              <a:gd name="T5" fmla="*/ 17 h 115"/>
              <a:gd name="T6" fmla="*/ 127 w 153"/>
              <a:gd name="T7" fmla="*/ 14 h 115"/>
              <a:gd name="T8" fmla="*/ 135 w 153"/>
              <a:gd name="T9" fmla="*/ 23 h 115"/>
              <a:gd name="T10" fmla="*/ 135 w 153"/>
              <a:gd name="T11" fmla="*/ 50 h 115"/>
              <a:gd name="T12" fmla="*/ 153 w 153"/>
              <a:gd name="T13" fmla="*/ 67 h 115"/>
              <a:gd name="T14" fmla="*/ 153 w 153"/>
              <a:gd name="T15" fmla="*/ 79 h 115"/>
              <a:gd name="T16" fmla="*/ 135 w 153"/>
              <a:gd name="T17" fmla="*/ 79 h 115"/>
              <a:gd name="T18" fmla="*/ 132 w 153"/>
              <a:gd name="T19" fmla="*/ 88 h 115"/>
              <a:gd name="T20" fmla="*/ 124 w 153"/>
              <a:gd name="T21" fmla="*/ 88 h 115"/>
              <a:gd name="T22" fmla="*/ 109 w 153"/>
              <a:gd name="T23" fmla="*/ 103 h 115"/>
              <a:gd name="T24" fmla="*/ 97 w 153"/>
              <a:gd name="T25" fmla="*/ 103 h 115"/>
              <a:gd name="T26" fmla="*/ 94 w 153"/>
              <a:gd name="T27" fmla="*/ 112 h 115"/>
              <a:gd name="T28" fmla="*/ 79 w 153"/>
              <a:gd name="T29" fmla="*/ 109 h 115"/>
              <a:gd name="T30" fmla="*/ 74 w 153"/>
              <a:gd name="T31" fmla="*/ 103 h 115"/>
              <a:gd name="T32" fmla="*/ 53 w 153"/>
              <a:gd name="T33" fmla="*/ 103 h 115"/>
              <a:gd name="T34" fmla="*/ 41 w 153"/>
              <a:gd name="T35" fmla="*/ 112 h 115"/>
              <a:gd name="T36" fmla="*/ 23 w 153"/>
              <a:gd name="T37" fmla="*/ 115 h 115"/>
              <a:gd name="T38" fmla="*/ 0 w 153"/>
              <a:gd name="T39" fmla="*/ 100 h 115"/>
              <a:gd name="T40" fmla="*/ 0 w 153"/>
              <a:gd name="T41" fmla="*/ 94 h 115"/>
              <a:gd name="T42" fmla="*/ 6 w 153"/>
              <a:gd name="T43" fmla="*/ 82 h 115"/>
              <a:gd name="T44" fmla="*/ 29 w 153"/>
              <a:gd name="T45" fmla="*/ 67 h 115"/>
              <a:gd name="T46" fmla="*/ 23 w 153"/>
              <a:gd name="T47" fmla="*/ 53 h 115"/>
              <a:gd name="T48" fmla="*/ 32 w 153"/>
              <a:gd name="T49" fmla="*/ 44 h 115"/>
              <a:gd name="T50" fmla="*/ 29 w 153"/>
              <a:gd name="T51" fmla="*/ 26 h 115"/>
              <a:gd name="T52" fmla="*/ 41 w 153"/>
              <a:gd name="T53" fmla="*/ 20 h 115"/>
              <a:gd name="T54" fmla="*/ 47 w 153"/>
              <a:gd name="T55" fmla="*/ 20 h 115"/>
              <a:gd name="T56" fmla="*/ 53 w 153"/>
              <a:gd name="T57" fmla="*/ 8 h 115"/>
              <a:gd name="T58" fmla="*/ 65 w 153"/>
              <a:gd name="T59" fmla="*/ 0 h 115"/>
              <a:gd name="T60" fmla="*/ 65 w 153"/>
              <a:gd name="T61" fmla="*/ 0 h 115"/>
              <a:gd name="T62" fmla="*/ 65 w 153"/>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3" h="115">
                <a:moveTo>
                  <a:pt x="65" y="0"/>
                </a:moveTo>
                <a:lnTo>
                  <a:pt x="91" y="0"/>
                </a:lnTo>
                <a:lnTo>
                  <a:pt x="118" y="17"/>
                </a:lnTo>
                <a:lnTo>
                  <a:pt x="127" y="14"/>
                </a:lnTo>
                <a:lnTo>
                  <a:pt x="135" y="23"/>
                </a:lnTo>
                <a:lnTo>
                  <a:pt x="135" y="50"/>
                </a:lnTo>
                <a:lnTo>
                  <a:pt x="153" y="67"/>
                </a:lnTo>
                <a:lnTo>
                  <a:pt x="153" y="79"/>
                </a:lnTo>
                <a:lnTo>
                  <a:pt x="135" y="79"/>
                </a:lnTo>
                <a:lnTo>
                  <a:pt x="132" y="88"/>
                </a:lnTo>
                <a:lnTo>
                  <a:pt x="124" y="88"/>
                </a:lnTo>
                <a:lnTo>
                  <a:pt x="109" y="103"/>
                </a:lnTo>
                <a:lnTo>
                  <a:pt x="97" y="103"/>
                </a:lnTo>
                <a:lnTo>
                  <a:pt x="94" y="112"/>
                </a:lnTo>
                <a:lnTo>
                  <a:pt x="79" y="109"/>
                </a:lnTo>
                <a:lnTo>
                  <a:pt x="74" y="103"/>
                </a:lnTo>
                <a:lnTo>
                  <a:pt x="53" y="103"/>
                </a:lnTo>
                <a:lnTo>
                  <a:pt x="41" y="112"/>
                </a:lnTo>
                <a:lnTo>
                  <a:pt x="23" y="115"/>
                </a:lnTo>
                <a:lnTo>
                  <a:pt x="0" y="100"/>
                </a:lnTo>
                <a:lnTo>
                  <a:pt x="0" y="94"/>
                </a:lnTo>
                <a:lnTo>
                  <a:pt x="6" y="82"/>
                </a:lnTo>
                <a:lnTo>
                  <a:pt x="29" y="67"/>
                </a:lnTo>
                <a:lnTo>
                  <a:pt x="23" y="53"/>
                </a:lnTo>
                <a:lnTo>
                  <a:pt x="32" y="44"/>
                </a:lnTo>
                <a:lnTo>
                  <a:pt x="29" y="26"/>
                </a:lnTo>
                <a:lnTo>
                  <a:pt x="41" y="20"/>
                </a:lnTo>
                <a:lnTo>
                  <a:pt x="47" y="20"/>
                </a:lnTo>
                <a:lnTo>
                  <a:pt x="53" y="8"/>
                </a:lnTo>
                <a:lnTo>
                  <a:pt x="65" y="0"/>
                </a:lnTo>
                <a:lnTo>
                  <a:pt x="65" y="0"/>
                </a:lnTo>
                <a:lnTo>
                  <a:pt x="65" y="0"/>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3" name="Freeform 200"/>
          <p:cNvSpPr>
            <a:spLocks/>
          </p:cNvSpPr>
          <p:nvPr/>
        </p:nvSpPr>
        <p:spPr bwMode="auto">
          <a:xfrm>
            <a:off x="2788819" y="5921445"/>
            <a:ext cx="889000" cy="523878"/>
          </a:xfrm>
          <a:custGeom>
            <a:avLst/>
            <a:gdLst>
              <a:gd name="T0" fmla="*/ 0 w 280"/>
              <a:gd name="T1" fmla="*/ 62 h 165"/>
              <a:gd name="T2" fmla="*/ 6 w 280"/>
              <a:gd name="T3" fmla="*/ 50 h 165"/>
              <a:gd name="T4" fmla="*/ 18 w 280"/>
              <a:gd name="T5" fmla="*/ 47 h 165"/>
              <a:gd name="T6" fmla="*/ 26 w 280"/>
              <a:gd name="T7" fmla="*/ 32 h 165"/>
              <a:gd name="T8" fmla="*/ 23 w 280"/>
              <a:gd name="T9" fmla="*/ 18 h 165"/>
              <a:gd name="T10" fmla="*/ 35 w 280"/>
              <a:gd name="T11" fmla="*/ 12 h 165"/>
              <a:gd name="T12" fmla="*/ 38 w 280"/>
              <a:gd name="T13" fmla="*/ 0 h 165"/>
              <a:gd name="T14" fmla="*/ 50 w 280"/>
              <a:gd name="T15" fmla="*/ 9 h 165"/>
              <a:gd name="T16" fmla="*/ 73 w 280"/>
              <a:gd name="T17" fmla="*/ 12 h 165"/>
              <a:gd name="T18" fmla="*/ 79 w 280"/>
              <a:gd name="T19" fmla="*/ 18 h 165"/>
              <a:gd name="T20" fmla="*/ 94 w 280"/>
              <a:gd name="T21" fmla="*/ 18 h 165"/>
              <a:gd name="T22" fmla="*/ 94 w 280"/>
              <a:gd name="T23" fmla="*/ 24 h 165"/>
              <a:gd name="T24" fmla="*/ 112 w 280"/>
              <a:gd name="T25" fmla="*/ 24 h 165"/>
              <a:gd name="T26" fmla="*/ 124 w 280"/>
              <a:gd name="T27" fmla="*/ 29 h 165"/>
              <a:gd name="T28" fmla="*/ 129 w 280"/>
              <a:gd name="T29" fmla="*/ 29 h 165"/>
              <a:gd name="T30" fmla="*/ 138 w 280"/>
              <a:gd name="T31" fmla="*/ 24 h 165"/>
              <a:gd name="T32" fmla="*/ 153 w 280"/>
              <a:gd name="T33" fmla="*/ 24 h 165"/>
              <a:gd name="T34" fmla="*/ 162 w 280"/>
              <a:gd name="T35" fmla="*/ 18 h 165"/>
              <a:gd name="T36" fmla="*/ 177 w 280"/>
              <a:gd name="T37" fmla="*/ 18 h 165"/>
              <a:gd name="T38" fmla="*/ 180 w 280"/>
              <a:gd name="T39" fmla="*/ 29 h 165"/>
              <a:gd name="T40" fmla="*/ 185 w 280"/>
              <a:gd name="T41" fmla="*/ 38 h 165"/>
              <a:gd name="T42" fmla="*/ 197 w 280"/>
              <a:gd name="T43" fmla="*/ 38 h 165"/>
              <a:gd name="T44" fmla="*/ 209 w 280"/>
              <a:gd name="T45" fmla="*/ 50 h 165"/>
              <a:gd name="T46" fmla="*/ 215 w 280"/>
              <a:gd name="T47" fmla="*/ 44 h 165"/>
              <a:gd name="T48" fmla="*/ 215 w 280"/>
              <a:gd name="T49" fmla="*/ 41 h 165"/>
              <a:gd name="T50" fmla="*/ 250 w 280"/>
              <a:gd name="T51" fmla="*/ 59 h 165"/>
              <a:gd name="T52" fmla="*/ 277 w 280"/>
              <a:gd name="T53" fmla="*/ 59 h 165"/>
              <a:gd name="T54" fmla="*/ 280 w 280"/>
              <a:gd name="T55" fmla="*/ 86 h 165"/>
              <a:gd name="T56" fmla="*/ 265 w 280"/>
              <a:gd name="T57" fmla="*/ 91 h 165"/>
              <a:gd name="T58" fmla="*/ 259 w 280"/>
              <a:gd name="T59" fmla="*/ 106 h 165"/>
              <a:gd name="T60" fmla="*/ 256 w 280"/>
              <a:gd name="T61" fmla="*/ 106 h 165"/>
              <a:gd name="T62" fmla="*/ 244 w 280"/>
              <a:gd name="T63" fmla="*/ 112 h 165"/>
              <a:gd name="T64" fmla="*/ 247 w 280"/>
              <a:gd name="T65" fmla="*/ 130 h 165"/>
              <a:gd name="T66" fmla="*/ 238 w 280"/>
              <a:gd name="T67" fmla="*/ 136 h 165"/>
              <a:gd name="T68" fmla="*/ 244 w 280"/>
              <a:gd name="T69" fmla="*/ 153 h 165"/>
              <a:gd name="T70" fmla="*/ 221 w 280"/>
              <a:gd name="T71" fmla="*/ 165 h 165"/>
              <a:gd name="T72" fmla="*/ 203 w 280"/>
              <a:gd name="T73" fmla="*/ 162 h 165"/>
              <a:gd name="T74" fmla="*/ 182 w 280"/>
              <a:gd name="T75" fmla="*/ 153 h 165"/>
              <a:gd name="T76" fmla="*/ 174 w 280"/>
              <a:gd name="T77" fmla="*/ 153 h 165"/>
              <a:gd name="T78" fmla="*/ 156 w 280"/>
              <a:gd name="T79" fmla="*/ 147 h 165"/>
              <a:gd name="T80" fmla="*/ 141 w 280"/>
              <a:gd name="T81" fmla="*/ 145 h 165"/>
              <a:gd name="T82" fmla="*/ 132 w 280"/>
              <a:gd name="T83" fmla="*/ 127 h 165"/>
              <a:gd name="T84" fmla="*/ 121 w 280"/>
              <a:gd name="T85" fmla="*/ 139 h 165"/>
              <a:gd name="T86" fmla="*/ 106 w 280"/>
              <a:gd name="T87" fmla="*/ 139 h 165"/>
              <a:gd name="T88" fmla="*/ 106 w 280"/>
              <a:gd name="T89" fmla="*/ 142 h 165"/>
              <a:gd name="T90" fmla="*/ 94 w 280"/>
              <a:gd name="T91" fmla="*/ 127 h 165"/>
              <a:gd name="T92" fmla="*/ 82 w 280"/>
              <a:gd name="T93" fmla="*/ 118 h 165"/>
              <a:gd name="T94" fmla="*/ 79 w 280"/>
              <a:gd name="T95" fmla="*/ 106 h 165"/>
              <a:gd name="T96" fmla="*/ 73 w 280"/>
              <a:gd name="T97" fmla="*/ 103 h 165"/>
              <a:gd name="T98" fmla="*/ 62 w 280"/>
              <a:gd name="T99" fmla="*/ 106 h 165"/>
              <a:gd name="T100" fmla="*/ 47 w 280"/>
              <a:gd name="T101" fmla="*/ 109 h 165"/>
              <a:gd name="T102" fmla="*/ 15 w 280"/>
              <a:gd name="T103" fmla="*/ 86 h 165"/>
              <a:gd name="T104" fmla="*/ 15 w 280"/>
              <a:gd name="T105" fmla="*/ 74 h 165"/>
              <a:gd name="T106" fmla="*/ 0 w 280"/>
              <a:gd name="T107" fmla="*/ 62 h 165"/>
              <a:gd name="T108" fmla="*/ 0 w 280"/>
              <a:gd name="T109" fmla="*/ 62 h 165"/>
              <a:gd name="T110" fmla="*/ 0 w 280"/>
              <a:gd name="T111" fmla="*/ 6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165">
                <a:moveTo>
                  <a:pt x="0" y="62"/>
                </a:moveTo>
                <a:lnTo>
                  <a:pt x="6" y="50"/>
                </a:lnTo>
                <a:lnTo>
                  <a:pt x="18" y="47"/>
                </a:lnTo>
                <a:lnTo>
                  <a:pt x="26" y="32"/>
                </a:lnTo>
                <a:lnTo>
                  <a:pt x="23" y="18"/>
                </a:lnTo>
                <a:lnTo>
                  <a:pt x="35" y="12"/>
                </a:lnTo>
                <a:lnTo>
                  <a:pt x="38" y="0"/>
                </a:lnTo>
                <a:lnTo>
                  <a:pt x="50" y="9"/>
                </a:lnTo>
                <a:lnTo>
                  <a:pt x="73" y="12"/>
                </a:lnTo>
                <a:lnTo>
                  <a:pt x="79" y="18"/>
                </a:lnTo>
                <a:lnTo>
                  <a:pt x="94" y="18"/>
                </a:lnTo>
                <a:lnTo>
                  <a:pt x="94" y="24"/>
                </a:lnTo>
                <a:lnTo>
                  <a:pt x="112" y="24"/>
                </a:lnTo>
                <a:lnTo>
                  <a:pt x="124" y="29"/>
                </a:lnTo>
                <a:lnTo>
                  <a:pt x="129" y="29"/>
                </a:lnTo>
                <a:lnTo>
                  <a:pt x="138" y="24"/>
                </a:lnTo>
                <a:lnTo>
                  <a:pt x="153" y="24"/>
                </a:lnTo>
                <a:lnTo>
                  <a:pt x="162" y="18"/>
                </a:lnTo>
                <a:lnTo>
                  <a:pt x="177" y="18"/>
                </a:lnTo>
                <a:lnTo>
                  <a:pt x="180" y="29"/>
                </a:lnTo>
                <a:lnTo>
                  <a:pt x="185" y="38"/>
                </a:lnTo>
                <a:lnTo>
                  <a:pt x="197" y="38"/>
                </a:lnTo>
                <a:lnTo>
                  <a:pt x="209" y="50"/>
                </a:lnTo>
                <a:lnTo>
                  <a:pt x="215" y="44"/>
                </a:lnTo>
                <a:lnTo>
                  <a:pt x="215" y="41"/>
                </a:lnTo>
                <a:lnTo>
                  <a:pt x="250" y="59"/>
                </a:lnTo>
                <a:lnTo>
                  <a:pt x="277" y="59"/>
                </a:lnTo>
                <a:lnTo>
                  <a:pt x="280" y="86"/>
                </a:lnTo>
                <a:lnTo>
                  <a:pt x="265" y="91"/>
                </a:lnTo>
                <a:lnTo>
                  <a:pt x="259" y="106"/>
                </a:lnTo>
                <a:lnTo>
                  <a:pt x="256" y="106"/>
                </a:lnTo>
                <a:lnTo>
                  <a:pt x="244" y="112"/>
                </a:lnTo>
                <a:lnTo>
                  <a:pt x="247" y="130"/>
                </a:lnTo>
                <a:lnTo>
                  <a:pt x="238" y="136"/>
                </a:lnTo>
                <a:lnTo>
                  <a:pt x="244" y="153"/>
                </a:lnTo>
                <a:lnTo>
                  <a:pt x="221" y="165"/>
                </a:lnTo>
                <a:lnTo>
                  <a:pt x="203" y="162"/>
                </a:lnTo>
                <a:lnTo>
                  <a:pt x="182" y="153"/>
                </a:lnTo>
                <a:lnTo>
                  <a:pt x="174" y="153"/>
                </a:lnTo>
                <a:lnTo>
                  <a:pt x="156" y="147"/>
                </a:lnTo>
                <a:lnTo>
                  <a:pt x="141" y="145"/>
                </a:lnTo>
                <a:lnTo>
                  <a:pt x="132" y="127"/>
                </a:lnTo>
                <a:lnTo>
                  <a:pt x="121" y="139"/>
                </a:lnTo>
                <a:lnTo>
                  <a:pt x="106" y="139"/>
                </a:lnTo>
                <a:lnTo>
                  <a:pt x="106" y="142"/>
                </a:lnTo>
                <a:lnTo>
                  <a:pt x="94" y="127"/>
                </a:lnTo>
                <a:lnTo>
                  <a:pt x="82" y="118"/>
                </a:lnTo>
                <a:lnTo>
                  <a:pt x="79" y="106"/>
                </a:lnTo>
                <a:lnTo>
                  <a:pt x="73" y="103"/>
                </a:lnTo>
                <a:lnTo>
                  <a:pt x="62" y="106"/>
                </a:lnTo>
                <a:lnTo>
                  <a:pt x="47" y="109"/>
                </a:lnTo>
                <a:lnTo>
                  <a:pt x="15" y="86"/>
                </a:lnTo>
                <a:lnTo>
                  <a:pt x="15" y="74"/>
                </a:lnTo>
                <a:lnTo>
                  <a:pt x="0" y="62"/>
                </a:lnTo>
                <a:lnTo>
                  <a:pt x="0" y="62"/>
                </a:lnTo>
                <a:lnTo>
                  <a:pt x="0" y="62"/>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4" name="Freeform 201"/>
          <p:cNvSpPr>
            <a:spLocks/>
          </p:cNvSpPr>
          <p:nvPr/>
        </p:nvSpPr>
        <p:spPr bwMode="auto">
          <a:xfrm>
            <a:off x="2525296" y="6080205"/>
            <a:ext cx="600078" cy="479426"/>
          </a:xfrm>
          <a:custGeom>
            <a:avLst/>
            <a:gdLst>
              <a:gd name="T0" fmla="*/ 2 w 64"/>
              <a:gd name="T1" fmla="*/ 45 h 51"/>
              <a:gd name="T2" fmla="*/ 4 w 64"/>
              <a:gd name="T3" fmla="*/ 42 h 51"/>
              <a:gd name="T4" fmla="*/ 4 w 64"/>
              <a:gd name="T5" fmla="*/ 37 h 51"/>
              <a:gd name="T6" fmla="*/ 1 w 64"/>
              <a:gd name="T7" fmla="*/ 32 h 51"/>
              <a:gd name="T8" fmla="*/ 4 w 64"/>
              <a:gd name="T9" fmla="*/ 28 h 51"/>
              <a:gd name="T10" fmla="*/ 3 w 64"/>
              <a:gd name="T11" fmla="*/ 23 h 51"/>
              <a:gd name="T12" fmla="*/ 7 w 64"/>
              <a:gd name="T13" fmla="*/ 17 h 51"/>
              <a:gd name="T14" fmla="*/ 7 w 64"/>
              <a:gd name="T15" fmla="*/ 11 h 51"/>
              <a:gd name="T16" fmla="*/ 15 w 64"/>
              <a:gd name="T17" fmla="*/ 8 h 51"/>
              <a:gd name="T18" fmla="*/ 20 w 64"/>
              <a:gd name="T19" fmla="*/ 3 h 51"/>
              <a:gd name="T20" fmla="*/ 22 w 64"/>
              <a:gd name="T21" fmla="*/ 0 h 51"/>
              <a:gd name="T22" fmla="*/ 26 w 64"/>
              <a:gd name="T23" fmla="*/ 0 h 51"/>
              <a:gd name="T24" fmla="*/ 28 w 64"/>
              <a:gd name="T25" fmla="*/ 4 h 51"/>
              <a:gd name="T26" fmla="*/ 33 w 64"/>
              <a:gd name="T27" fmla="*/ 8 h 51"/>
              <a:gd name="T28" fmla="*/ 33 w 64"/>
              <a:gd name="T29" fmla="*/ 12 h 51"/>
              <a:gd name="T30" fmla="*/ 44 w 64"/>
              <a:gd name="T31" fmla="*/ 20 h 51"/>
              <a:gd name="T32" fmla="*/ 49 w 64"/>
              <a:gd name="T33" fmla="*/ 19 h 51"/>
              <a:gd name="T34" fmla="*/ 53 w 64"/>
              <a:gd name="T35" fmla="*/ 18 h 51"/>
              <a:gd name="T36" fmla="*/ 55 w 64"/>
              <a:gd name="T37" fmla="*/ 19 h 51"/>
              <a:gd name="T38" fmla="*/ 56 w 64"/>
              <a:gd name="T39" fmla="*/ 23 h 51"/>
              <a:gd name="T40" fmla="*/ 60 w 64"/>
              <a:gd name="T41" fmla="*/ 26 h 51"/>
              <a:gd name="T42" fmla="*/ 64 w 64"/>
              <a:gd name="T43" fmla="*/ 31 h 51"/>
              <a:gd name="T44" fmla="*/ 63 w 64"/>
              <a:gd name="T45" fmla="*/ 36 h 51"/>
              <a:gd name="T46" fmla="*/ 58 w 64"/>
              <a:gd name="T47" fmla="*/ 37 h 51"/>
              <a:gd name="T48" fmla="*/ 53 w 64"/>
              <a:gd name="T49" fmla="*/ 44 h 51"/>
              <a:gd name="T50" fmla="*/ 47 w 64"/>
              <a:gd name="T51" fmla="*/ 44 h 51"/>
              <a:gd name="T52" fmla="*/ 41 w 64"/>
              <a:gd name="T53" fmla="*/ 47 h 51"/>
              <a:gd name="T54" fmla="*/ 35 w 64"/>
              <a:gd name="T55" fmla="*/ 43 h 51"/>
              <a:gd name="T56" fmla="*/ 32 w 64"/>
              <a:gd name="T57" fmla="*/ 44 h 51"/>
              <a:gd name="T58" fmla="*/ 29 w 64"/>
              <a:gd name="T59" fmla="*/ 39 h 51"/>
              <a:gd name="T60" fmla="*/ 24 w 64"/>
              <a:gd name="T61" fmla="*/ 39 h 51"/>
              <a:gd name="T62" fmla="*/ 22 w 64"/>
              <a:gd name="T63" fmla="*/ 42 h 51"/>
              <a:gd name="T64" fmla="*/ 19 w 64"/>
              <a:gd name="T65" fmla="*/ 42 h 51"/>
              <a:gd name="T66" fmla="*/ 17 w 64"/>
              <a:gd name="T67" fmla="*/ 44 h 51"/>
              <a:gd name="T68" fmla="*/ 17 w 64"/>
              <a:gd name="T69" fmla="*/ 43 h 51"/>
              <a:gd name="T70" fmla="*/ 10 w 64"/>
              <a:gd name="T71" fmla="*/ 46 h 51"/>
              <a:gd name="T72" fmla="*/ 5 w 64"/>
              <a:gd name="T73" fmla="*/ 51 h 51"/>
              <a:gd name="T74" fmla="*/ 4 w 64"/>
              <a:gd name="T75" fmla="*/ 46 h 51"/>
              <a:gd name="T76" fmla="*/ 2 w 64"/>
              <a:gd name="T77" fmla="*/ 45 h 51"/>
              <a:gd name="T78" fmla="*/ 2 w 64"/>
              <a:gd name="T79"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51">
                <a:moveTo>
                  <a:pt x="2" y="45"/>
                </a:moveTo>
                <a:cubicBezTo>
                  <a:pt x="3" y="44"/>
                  <a:pt x="3" y="44"/>
                  <a:pt x="4" y="42"/>
                </a:cubicBezTo>
                <a:cubicBezTo>
                  <a:pt x="4" y="38"/>
                  <a:pt x="4" y="39"/>
                  <a:pt x="4" y="37"/>
                </a:cubicBezTo>
                <a:cubicBezTo>
                  <a:pt x="4" y="35"/>
                  <a:pt x="1" y="34"/>
                  <a:pt x="1" y="32"/>
                </a:cubicBezTo>
                <a:cubicBezTo>
                  <a:pt x="0" y="29"/>
                  <a:pt x="4" y="29"/>
                  <a:pt x="4" y="28"/>
                </a:cubicBezTo>
                <a:cubicBezTo>
                  <a:pt x="4" y="27"/>
                  <a:pt x="3" y="25"/>
                  <a:pt x="3" y="23"/>
                </a:cubicBezTo>
                <a:cubicBezTo>
                  <a:pt x="2" y="21"/>
                  <a:pt x="6" y="18"/>
                  <a:pt x="7" y="17"/>
                </a:cubicBezTo>
                <a:cubicBezTo>
                  <a:pt x="8" y="16"/>
                  <a:pt x="7" y="12"/>
                  <a:pt x="7" y="11"/>
                </a:cubicBezTo>
                <a:cubicBezTo>
                  <a:pt x="8" y="9"/>
                  <a:pt x="13" y="9"/>
                  <a:pt x="15" y="8"/>
                </a:cubicBezTo>
                <a:cubicBezTo>
                  <a:pt x="18" y="8"/>
                  <a:pt x="16" y="4"/>
                  <a:pt x="20" y="3"/>
                </a:cubicBezTo>
                <a:cubicBezTo>
                  <a:pt x="21" y="2"/>
                  <a:pt x="22" y="1"/>
                  <a:pt x="22" y="0"/>
                </a:cubicBezTo>
                <a:cubicBezTo>
                  <a:pt x="26" y="0"/>
                  <a:pt x="26" y="0"/>
                  <a:pt x="26" y="0"/>
                </a:cubicBezTo>
                <a:cubicBezTo>
                  <a:pt x="28" y="4"/>
                  <a:pt x="28" y="4"/>
                  <a:pt x="28" y="4"/>
                </a:cubicBezTo>
                <a:cubicBezTo>
                  <a:pt x="33" y="8"/>
                  <a:pt x="33" y="8"/>
                  <a:pt x="33" y="8"/>
                </a:cubicBezTo>
                <a:cubicBezTo>
                  <a:pt x="33" y="12"/>
                  <a:pt x="33" y="12"/>
                  <a:pt x="33" y="12"/>
                </a:cubicBezTo>
                <a:cubicBezTo>
                  <a:pt x="44" y="20"/>
                  <a:pt x="44" y="20"/>
                  <a:pt x="44" y="20"/>
                </a:cubicBezTo>
                <a:cubicBezTo>
                  <a:pt x="49" y="19"/>
                  <a:pt x="49" y="19"/>
                  <a:pt x="49" y="19"/>
                </a:cubicBezTo>
                <a:cubicBezTo>
                  <a:pt x="53" y="18"/>
                  <a:pt x="53" y="18"/>
                  <a:pt x="53" y="18"/>
                </a:cubicBezTo>
                <a:cubicBezTo>
                  <a:pt x="55" y="19"/>
                  <a:pt x="55" y="19"/>
                  <a:pt x="55" y="19"/>
                </a:cubicBezTo>
                <a:cubicBezTo>
                  <a:pt x="56" y="23"/>
                  <a:pt x="56" y="23"/>
                  <a:pt x="56" y="23"/>
                </a:cubicBezTo>
                <a:cubicBezTo>
                  <a:pt x="60" y="26"/>
                  <a:pt x="60" y="26"/>
                  <a:pt x="60" y="26"/>
                </a:cubicBezTo>
                <a:cubicBezTo>
                  <a:pt x="64" y="31"/>
                  <a:pt x="64" y="31"/>
                  <a:pt x="64" y="31"/>
                </a:cubicBezTo>
                <a:cubicBezTo>
                  <a:pt x="63" y="36"/>
                  <a:pt x="63" y="36"/>
                  <a:pt x="63" y="36"/>
                </a:cubicBezTo>
                <a:cubicBezTo>
                  <a:pt x="58" y="37"/>
                  <a:pt x="58" y="37"/>
                  <a:pt x="58" y="37"/>
                </a:cubicBezTo>
                <a:cubicBezTo>
                  <a:pt x="53" y="44"/>
                  <a:pt x="53" y="44"/>
                  <a:pt x="53" y="44"/>
                </a:cubicBezTo>
                <a:cubicBezTo>
                  <a:pt x="47" y="44"/>
                  <a:pt x="47" y="44"/>
                  <a:pt x="47" y="44"/>
                </a:cubicBezTo>
                <a:cubicBezTo>
                  <a:pt x="41" y="47"/>
                  <a:pt x="41" y="47"/>
                  <a:pt x="41" y="47"/>
                </a:cubicBezTo>
                <a:cubicBezTo>
                  <a:pt x="35" y="43"/>
                  <a:pt x="35" y="43"/>
                  <a:pt x="35" y="43"/>
                </a:cubicBezTo>
                <a:cubicBezTo>
                  <a:pt x="32" y="44"/>
                  <a:pt x="32" y="44"/>
                  <a:pt x="32" y="44"/>
                </a:cubicBezTo>
                <a:cubicBezTo>
                  <a:pt x="29" y="39"/>
                  <a:pt x="29" y="39"/>
                  <a:pt x="29" y="39"/>
                </a:cubicBezTo>
                <a:cubicBezTo>
                  <a:pt x="24" y="39"/>
                  <a:pt x="24" y="39"/>
                  <a:pt x="24" y="39"/>
                </a:cubicBezTo>
                <a:cubicBezTo>
                  <a:pt x="22" y="42"/>
                  <a:pt x="22" y="42"/>
                  <a:pt x="22" y="42"/>
                </a:cubicBezTo>
                <a:cubicBezTo>
                  <a:pt x="19" y="42"/>
                  <a:pt x="19" y="42"/>
                  <a:pt x="19" y="42"/>
                </a:cubicBezTo>
                <a:cubicBezTo>
                  <a:pt x="17" y="44"/>
                  <a:pt x="17" y="44"/>
                  <a:pt x="17" y="44"/>
                </a:cubicBezTo>
                <a:cubicBezTo>
                  <a:pt x="17" y="43"/>
                  <a:pt x="17" y="43"/>
                  <a:pt x="17" y="43"/>
                </a:cubicBezTo>
                <a:cubicBezTo>
                  <a:pt x="10" y="46"/>
                  <a:pt x="10" y="46"/>
                  <a:pt x="10" y="46"/>
                </a:cubicBezTo>
                <a:cubicBezTo>
                  <a:pt x="5" y="51"/>
                  <a:pt x="5" y="51"/>
                  <a:pt x="5" y="51"/>
                </a:cubicBezTo>
                <a:cubicBezTo>
                  <a:pt x="4" y="46"/>
                  <a:pt x="4" y="46"/>
                  <a:pt x="4" y="46"/>
                </a:cubicBezTo>
                <a:cubicBezTo>
                  <a:pt x="2" y="45"/>
                  <a:pt x="2" y="45"/>
                  <a:pt x="2" y="45"/>
                </a:cubicBezTo>
                <a:cubicBezTo>
                  <a:pt x="2" y="45"/>
                  <a:pt x="2" y="45"/>
                  <a:pt x="2" y="45"/>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5" name="Freeform 202"/>
          <p:cNvSpPr>
            <a:spLocks/>
          </p:cNvSpPr>
          <p:nvPr/>
        </p:nvSpPr>
        <p:spPr bwMode="auto">
          <a:xfrm>
            <a:off x="2264944" y="6426273"/>
            <a:ext cx="466726" cy="393702"/>
          </a:xfrm>
          <a:custGeom>
            <a:avLst/>
            <a:gdLst>
              <a:gd name="T0" fmla="*/ 22 w 50"/>
              <a:gd name="T1" fmla="*/ 40 h 42"/>
              <a:gd name="T2" fmla="*/ 23 w 50"/>
              <a:gd name="T3" fmla="*/ 31 h 42"/>
              <a:gd name="T4" fmla="*/ 18 w 50"/>
              <a:gd name="T5" fmla="*/ 27 h 42"/>
              <a:gd name="T6" fmla="*/ 11 w 50"/>
              <a:gd name="T7" fmla="*/ 25 h 42"/>
              <a:gd name="T8" fmla="*/ 9 w 50"/>
              <a:gd name="T9" fmla="*/ 21 h 42"/>
              <a:gd name="T10" fmla="*/ 4 w 50"/>
              <a:gd name="T11" fmla="*/ 21 h 42"/>
              <a:gd name="T12" fmla="*/ 1 w 50"/>
              <a:gd name="T13" fmla="*/ 18 h 42"/>
              <a:gd name="T14" fmla="*/ 4 w 50"/>
              <a:gd name="T15" fmla="*/ 12 h 42"/>
              <a:gd name="T16" fmla="*/ 10 w 50"/>
              <a:gd name="T17" fmla="*/ 4 h 42"/>
              <a:gd name="T18" fmla="*/ 14 w 50"/>
              <a:gd name="T19" fmla="*/ 0 h 42"/>
              <a:gd name="T20" fmla="*/ 18 w 50"/>
              <a:gd name="T21" fmla="*/ 5 h 42"/>
              <a:gd name="T22" fmla="*/ 26 w 50"/>
              <a:gd name="T23" fmla="*/ 8 h 42"/>
              <a:gd name="T24" fmla="*/ 30 w 50"/>
              <a:gd name="T25" fmla="*/ 8 h 42"/>
              <a:gd name="T26" fmla="*/ 32 w 50"/>
              <a:gd name="T27" fmla="*/ 9 h 42"/>
              <a:gd name="T28" fmla="*/ 33 w 50"/>
              <a:gd name="T29" fmla="*/ 14 h 42"/>
              <a:gd name="T30" fmla="*/ 38 w 50"/>
              <a:gd name="T31" fmla="*/ 8 h 42"/>
              <a:gd name="T32" fmla="*/ 45 w 50"/>
              <a:gd name="T33" fmla="*/ 6 h 42"/>
              <a:gd name="T34" fmla="*/ 47 w 50"/>
              <a:gd name="T35" fmla="*/ 6 h 42"/>
              <a:gd name="T36" fmla="*/ 48 w 50"/>
              <a:gd name="T37" fmla="*/ 12 h 42"/>
              <a:gd name="T38" fmla="*/ 48 w 50"/>
              <a:gd name="T39" fmla="*/ 15 h 42"/>
              <a:gd name="T40" fmla="*/ 48 w 50"/>
              <a:gd name="T41" fmla="*/ 19 h 42"/>
              <a:gd name="T42" fmla="*/ 45 w 50"/>
              <a:gd name="T43" fmla="*/ 21 h 42"/>
              <a:gd name="T44" fmla="*/ 46 w 50"/>
              <a:gd name="T45" fmla="*/ 24 h 42"/>
              <a:gd name="T46" fmla="*/ 50 w 50"/>
              <a:gd name="T47" fmla="*/ 27 h 42"/>
              <a:gd name="T48" fmla="*/ 50 w 50"/>
              <a:gd name="T49" fmla="*/ 30 h 42"/>
              <a:gd name="T50" fmla="*/ 48 w 50"/>
              <a:gd name="T51" fmla="*/ 31 h 42"/>
              <a:gd name="T52" fmla="*/ 48 w 50"/>
              <a:gd name="T53" fmla="*/ 34 h 42"/>
              <a:gd name="T54" fmla="*/ 45 w 50"/>
              <a:gd name="T55" fmla="*/ 36 h 42"/>
              <a:gd name="T56" fmla="*/ 43 w 50"/>
              <a:gd name="T57" fmla="*/ 33 h 42"/>
              <a:gd name="T58" fmla="*/ 39 w 50"/>
              <a:gd name="T59" fmla="*/ 34 h 42"/>
              <a:gd name="T60" fmla="*/ 39 w 50"/>
              <a:gd name="T61" fmla="*/ 38 h 42"/>
              <a:gd name="T62" fmla="*/ 34 w 50"/>
              <a:gd name="T63" fmla="*/ 40 h 42"/>
              <a:gd name="T64" fmla="*/ 33 w 50"/>
              <a:gd name="T65" fmla="*/ 42 h 42"/>
              <a:gd name="T66" fmla="*/ 29 w 50"/>
              <a:gd name="T67" fmla="*/ 41 h 42"/>
              <a:gd name="T68" fmla="*/ 25 w 50"/>
              <a:gd name="T69" fmla="*/ 40 h 42"/>
              <a:gd name="T70" fmla="*/ 21 w 50"/>
              <a:gd name="T71" fmla="*/ 40 h 42"/>
              <a:gd name="T72" fmla="*/ 22 w 50"/>
              <a:gd name="T73" fmla="*/ 40 h 42"/>
              <a:gd name="T74" fmla="*/ 22 w 50"/>
              <a:gd name="T75"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0" h="42">
                <a:moveTo>
                  <a:pt x="22" y="40"/>
                </a:moveTo>
                <a:cubicBezTo>
                  <a:pt x="23" y="38"/>
                  <a:pt x="23" y="34"/>
                  <a:pt x="23" y="31"/>
                </a:cubicBezTo>
                <a:cubicBezTo>
                  <a:pt x="23" y="29"/>
                  <a:pt x="20" y="29"/>
                  <a:pt x="18" y="27"/>
                </a:cubicBezTo>
                <a:cubicBezTo>
                  <a:pt x="16" y="25"/>
                  <a:pt x="12" y="27"/>
                  <a:pt x="11" y="25"/>
                </a:cubicBezTo>
                <a:cubicBezTo>
                  <a:pt x="11" y="23"/>
                  <a:pt x="10" y="21"/>
                  <a:pt x="9" y="21"/>
                </a:cubicBezTo>
                <a:cubicBezTo>
                  <a:pt x="8" y="21"/>
                  <a:pt x="7" y="21"/>
                  <a:pt x="4" y="21"/>
                </a:cubicBezTo>
                <a:cubicBezTo>
                  <a:pt x="2" y="21"/>
                  <a:pt x="0" y="21"/>
                  <a:pt x="1" y="18"/>
                </a:cubicBezTo>
                <a:cubicBezTo>
                  <a:pt x="1" y="15"/>
                  <a:pt x="4" y="14"/>
                  <a:pt x="4" y="12"/>
                </a:cubicBezTo>
                <a:cubicBezTo>
                  <a:pt x="4" y="10"/>
                  <a:pt x="10" y="9"/>
                  <a:pt x="10" y="4"/>
                </a:cubicBezTo>
                <a:cubicBezTo>
                  <a:pt x="10" y="0"/>
                  <a:pt x="12" y="0"/>
                  <a:pt x="14" y="0"/>
                </a:cubicBezTo>
                <a:cubicBezTo>
                  <a:pt x="16" y="0"/>
                  <a:pt x="18" y="1"/>
                  <a:pt x="18" y="5"/>
                </a:cubicBezTo>
                <a:cubicBezTo>
                  <a:pt x="18" y="9"/>
                  <a:pt x="23" y="8"/>
                  <a:pt x="26" y="8"/>
                </a:cubicBezTo>
                <a:cubicBezTo>
                  <a:pt x="28" y="8"/>
                  <a:pt x="29" y="8"/>
                  <a:pt x="30" y="8"/>
                </a:cubicBezTo>
                <a:cubicBezTo>
                  <a:pt x="32" y="9"/>
                  <a:pt x="32" y="9"/>
                  <a:pt x="32" y="9"/>
                </a:cubicBezTo>
                <a:cubicBezTo>
                  <a:pt x="33" y="14"/>
                  <a:pt x="33" y="14"/>
                  <a:pt x="33" y="14"/>
                </a:cubicBezTo>
                <a:cubicBezTo>
                  <a:pt x="38" y="8"/>
                  <a:pt x="38" y="8"/>
                  <a:pt x="38" y="8"/>
                </a:cubicBezTo>
                <a:cubicBezTo>
                  <a:pt x="45" y="6"/>
                  <a:pt x="45" y="6"/>
                  <a:pt x="45" y="6"/>
                </a:cubicBezTo>
                <a:cubicBezTo>
                  <a:pt x="47" y="6"/>
                  <a:pt x="47" y="6"/>
                  <a:pt x="47" y="6"/>
                </a:cubicBezTo>
                <a:cubicBezTo>
                  <a:pt x="48" y="12"/>
                  <a:pt x="48" y="12"/>
                  <a:pt x="48" y="12"/>
                </a:cubicBezTo>
                <a:cubicBezTo>
                  <a:pt x="48" y="15"/>
                  <a:pt x="48" y="15"/>
                  <a:pt x="48" y="15"/>
                </a:cubicBezTo>
                <a:cubicBezTo>
                  <a:pt x="48" y="19"/>
                  <a:pt x="48" y="19"/>
                  <a:pt x="48" y="19"/>
                </a:cubicBezTo>
                <a:cubicBezTo>
                  <a:pt x="45" y="21"/>
                  <a:pt x="45" y="21"/>
                  <a:pt x="45" y="21"/>
                </a:cubicBezTo>
                <a:cubicBezTo>
                  <a:pt x="46" y="24"/>
                  <a:pt x="46" y="24"/>
                  <a:pt x="46" y="24"/>
                </a:cubicBezTo>
                <a:cubicBezTo>
                  <a:pt x="50" y="27"/>
                  <a:pt x="50" y="27"/>
                  <a:pt x="50" y="27"/>
                </a:cubicBezTo>
                <a:cubicBezTo>
                  <a:pt x="50" y="30"/>
                  <a:pt x="50" y="30"/>
                  <a:pt x="50" y="30"/>
                </a:cubicBezTo>
                <a:cubicBezTo>
                  <a:pt x="48" y="31"/>
                  <a:pt x="48" y="31"/>
                  <a:pt x="48" y="31"/>
                </a:cubicBezTo>
                <a:cubicBezTo>
                  <a:pt x="48" y="34"/>
                  <a:pt x="48" y="34"/>
                  <a:pt x="48" y="34"/>
                </a:cubicBezTo>
                <a:cubicBezTo>
                  <a:pt x="45" y="36"/>
                  <a:pt x="45" y="36"/>
                  <a:pt x="45" y="36"/>
                </a:cubicBezTo>
                <a:cubicBezTo>
                  <a:pt x="43" y="33"/>
                  <a:pt x="43" y="33"/>
                  <a:pt x="43" y="33"/>
                </a:cubicBezTo>
                <a:cubicBezTo>
                  <a:pt x="39" y="34"/>
                  <a:pt x="39" y="34"/>
                  <a:pt x="39" y="34"/>
                </a:cubicBezTo>
                <a:cubicBezTo>
                  <a:pt x="39" y="38"/>
                  <a:pt x="39" y="38"/>
                  <a:pt x="39" y="38"/>
                </a:cubicBezTo>
                <a:cubicBezTo>
                  <a:pt x="34" y="40"/>
                  <a:pt x="34" y="40"/>
                  <a:pt x="34" y="40"/>
                </a:cubicBezTo>
                <a:cubicBezTo>
                  <a:pt x="33" y="42"/>
                  <a:pt x="33" y="42"/>
                  <a:pt x="33" y="42"/>
                </a:cubicBezTo>
                <a:cubicBezTo>
                  <a:pt x="29" y="41"/>
                  <a:pt x="29" y="41"/>
                  <a:pt x="29" y="41"/>
                </a:cubicBezTo>
                <a:cubicBezTo>
                  <a:pt x="25" y="40"/>
                  <a:pt x="25" y="40"/>
                  <a:pt x="25" y="40"/>
                </a:cubicBezTo>
                <a:cubicBezTo>
                  <a:pt x="21" y="40"/>
                  <a:pt x="21" y="40"/>
                  <a:pt x="21" y="40"/>
                </a:cubicBezTo>
                <a:cubicBezTo>
                  <a:pt x="22" y="40"/>
                  <a:pt x="22" y="40"/>
                  <a:pt x="22" y="40"/>
                </a:cubicBezTo>
                <a:cubicBezTo>
                  <a:pt x="22" y="40"/>
                  <a:pt x="22" y="40"/>
                  <a:pt x="22" y="40"/>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6" name="Freeform 203"/>
          <p:cNvSpPr>
            <a:spLocks/>
          </p:cNvSpPr>
          <p:nvPr/>
        </p:nvSpPr>
        <p:spPr bwMode="auto">
          <a:xfrm>
            <a:off x="2366545" y="6800923"/>
            <a:ext cx="460376" cy="422278"/>
          </a:xfrm>
          <a:custGeom>
            <a:avLst/>
            <a:gdLst>
              <a:gd name="T0" fmla="*/ 3 w 49"/>
              <a:gd name="T1" fmla="*/ 28 h 45"/>
              <a:gd name="T2" fmla="*/ 4 w 49"/>
              <a:gd name="T3" fmla="*/ 27 h 45"/>
              <a:gd name="T4" fmla="*/ 6 w 49"/>
              <a:gd name="T5" fmla="*/ 19 h 45"/>
              <a:gd name="T6" fmla="*/ 1 w 49"/>
              <a:gd name="T7" fmla="*/ 13 h 45"/>
              <a:gd name="T8" fmla="*/ 3 w 49"/>
              <a:gd name="T9" fmla="*/ 5 h 45"/>
              <a:gd name="T10" fmla="*/ 8 w 49"/>
              <a:gd name="T11" fmla="*/ 5 h 45"/>
              <a:gd name="T12" fmla="*/ 10 w 49"/>
              <a:gd name="T13" fmla="*/ 0 h 45"/>
              <a:gd name="T14" fmla="*/ 14 w 49"/>
              <a:gd name="T15" fmla="*/ 0 h 45"/>
              <a:gd name="T16" fmla="*/ 18 w 49"/>
              <a:gd name="T17" fmla="*/ 1 h 45"/>
              <a:gd name="T18" fmla="*/ 22 w 49"/>
              <a:gd name="T19" fmla="*/ 2 h 45"/>
              <a:gd name="T20" fmla="*/ 28 w 49"/>
              <a:gd name="T21" fmla="*/ 5 h 45"/>
              <a:gd name="T22" fmla="*/ 29 w 49"/>
              <a:gd name="T23" fmla="*/ 10 h 45"/>
              <a:gd name="T24" fmla="*/ 32 w 49"/>
              <a:gd name="T25" fmla="*/ 10 h 45"/>
              <a:gd name="T26" fmla="*/ 34 w 49"/>
              <a:gd name="T27" fmla="*/ 15 h 45"/>
              <a:gd name="T28" fmla="*/ 37 w 49"/>
              <a:gd name="T29" fmla="*/ 21 h 45"/>
              <a:gd name="T30" fmla="*/ 38 w 49"/>
              <a:gd name="T31" fmla="*/ 26 h 45"/>
              <a:gd name="T32" fmla="*/ 44 w 49"/>
              <a:gd name="T33" fmla="*/ 29 h 45"/>
              <a:gd name="T34" fmla="*/ 43 w 49"/>
              <a:gd name="T35" fmla="*/ 32 h 45"/>
              <a:gd name="T36" fmla="*/ 49 w 49"/>
              <a:gd name="T37" fmla="*/ 37 h 45"/>
              <a:gd name="T38" fmla="*/ 46 w 49"/>
              <a:gd name="T39" fmla="*/ 38 h 45"/>
              <a:gd name="T40" fmla="*/ 43 w 49"/>
              <a:gd name="T41" fmla="*/ 38 h 45"/>
              <a:gd name="T42" fmla="*/ 41 w 49"/>
              <a:gd name="T43" fmla="*/ 39 h 45"/>
              <a:gd name="T44" fmla="*/ 40 w 49"/>
              <a:gd name="T45" fmla="*/ 43 h 45"/>
              <a:gd name="T46" fmla="*/ 39 w 49"/>
              <a:gd name="T47" fmla="*/ 43 h 45"/>
              <a:gd name="T48" fmla="*/ 38 w 49"/>
              <a:gd name="T49" fmla="*/ 45 h 45"/>
              <a:gd name="T50" fmla="*/ 34 w 49"/>
              <a:gd name="T51" fmla="*/ 38 h 45"/>
              <a:gd name="T52" fmla="*/ 25 w 49"/>
              <a:gd name="T53" fmla="*/ 34 h 45"/>
              <a:gd name="T54" fmla="*/ 18 w 49"/>
              <a:gd name="T55" fmla="*/ 34 h 45"/>
              <a:gd name="T56" fmla="*/ 16 w 49"/>
              <a:gd name="T57" fmla="*/ 30 h 45"/>
              <a:gd name="T58" fmla="*/ 12 w 49"/>
              <a:gd name="T59" fmla="*/ 26 h 45"/>
              <a:gd name="T60" fmla="*/ 12 w 49"/>
              <a:gd name="T61" fmla="*/ 29 h 45"/>
              <a:gd name="T62" fmla="*/ 7 w 49"/>
              <a:gd name="T63" fmla="*/ 29 h 45"/>
              <a:gd name="T64" fmla="*/ 3 w 49"/>
              <a:gd name="T65" fmla="*/ 28 h 45"/>
              <a:gd name="T66" fmla="*/ 3 w 49"/>
              <a:gd name="T67"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45">
                <a:moveTo>
                  <a:pt x="3" y="28"/>
                </a:moveTo>
                <a:cubicBezTo>
                  <a:pt x="3" y="28"/>
                  <a:pt x="4" y="27"/>
                  <a:pt x="4" y="27"/>
                </a:cubicBezTo>
                <a:cubicBezTo>
                  <a:pt x="6" y="26"/>
                  <a:pt x="6" y="21"/>
                  <a:pt x="6" y="19"/>
                </a:cubicBezTo>
                <a:cubicBezTo>
                  <a:pt x="6" y="17"/>
                  <a:pt x="3" y="15"/>
                  <a:pt x="1" y="13"/>
                </a:cubicBezTo>
                <a:cubicBezTo>
                  <a:pt x="0" y="12"/>
                  <a:pt x="2" y="8"/>
                  <a:pt x="3" y="5"/>
                </a:cubicBezTo>
                <a:cubicBezTo>
                  <a:pt x="5" y="3"/>
                  <a:pt x="6" y="3"/>
                  <a:pt x="8" y="5"/>
                </a:cubicBezTo>
                <a:cubicBezTo>
                  <a:pt x="10" y="6"/>
                  <a:pt x="9" y="2"/>
                  <a:pt x="10" y="0"/>
                </a:cubicBezTo>
                <a:cubicBezTo>
                  <a:pt x="14" y="0"/>
                  <a:pt x="14" y="0"/>
                  <a:pt x="14" y="0"/>
                </a:cubicBezTo>
                <a:cubicBezTo>
                  <a:pt x="18" y="1"/>
                  <a:pt x="18" y="1"/>
                  <a:pt x="18" y="1"/>
                </a:cubicBezTo>
                <a:cubicBezTo>
                  <a:pt x="22" y="2"/>
                  <a:pt x="22" y="2"/>
                  <a:pt x="22" y="2"/>
                </a:cubicBezTo>
                <a:cubicBezTo>
                  <a:pt x="28" y="5"/>
                  <a:pt x="28" y="5"/>
                  <a:pt x="28" y="5"/>
                </a:cubicBezTo>
                <a:cubicBezTo>
                  <a:pt x="29" y="10"/>
                  <a:pt x="29" y="10"/>
                  <a:pt x="29" y="10"/>
                </a:cubicBezTo>
                <a:cubicBezTo>
                  <a:pt x="32" y="10"/>
                  <a:pt x="32" y="10"/>
                  <a:pt x="32" y="10"/>
                </a:cubicBezTo>
                <a:cubicBezTo>
                  <a:pt x="34" y="15"/>
                  <a:pt x="34" y="15"/>
                  <a:pt x="34" y="15"/>
                </a:cubicBezTo>
                <a:cubicBezTo>
                  <a:pt x="37" y="21"/>
                  <a:pt x="37" y="21"/>
                  <a:pt x="37" y="21"/>
                </a:cubicBezTo>
                <a:cubicBezTo>
                  <a:pt x="38" y="26"/>
                  <a:pt x="38" y="26"/>
                  <a:pt x="38" y="26"/>
                </a:cubicBezTo>
                <a:cubicBezTo>
                  <a:pt x="44" y="29"/>
                  <a:pt x="44" y="29"/>
                  <a:pt x="44" y="29"/>
                </a:cubicBezTo>
                <a:cubicBezTo>
                  <a:pt x="43" y="32"/>
                  <a:pt x="43" y="32"/>
                  <a:pt x="43" y="32"/>
                </a:cubicBezTo>
                <a:cubicBezTo>
                  <a:pt x="49" y="37"/>
                  <a:pt x="49" y="37"/>
                  <a:pt x="49" y="37"/>
                </a:cubicBezTo>
                <a:cubicBezTo>
                  <a:pt x="46" y="38"/>
                  <a:pt x="46" y="38"/>
                  <a:pt x="46" y="38"/>
                </a:cubicBezTo>
                <a:cubicBezTo>
                  <a:pt x="43" y="38"/>
                  <a:pt x="43" y="38"/>
                  <a:pt x="43" y="38"/>
                </a:cubicBezTo>
                <a:cubicBezTo>
                  <a:pt x="41" y="39"/>
                  <a:pt x="41" y="39"/>
                  <a:pt x="41" y="39"/>
                </a:cubicBezTo>
                <a:cubicBezTo>
                  <a:pt x="40" y="43"/>
                  <a:pt x="40" y="43"/>
                  <a:pt x="40" y="43"/>
                </a:cubicBezTo>
                <a:cubicBezTo>
                  <a:pt x="39" y="43"/>
                  <a:pt x="39" y="43"/>
                  <a:pt x="39" y="43"/>
                </a:cubicBezTo>
                <a:cubicBezTo>
                  <a:pt x="38" y="45"/>
                  <a:pt x="38" y="45"/>
                  <a:pt x="38" y="45"/>
                </a:cubicBezTo>
                <a:cubicBezTo>
                  <a:pt x="34" y="38"/>
                  <a:pt x="34" y="38"/>
                  <a:pt x="34" y="38"/>
                </a:cubicBezTo>
                <a:cubicBezTo>
                  <a:pt x="25" y="34"/>
                  <a:pt x="25" y="34"/>
                  <a:pt x="25" y="34"/>
                </a:cubicBezTo>
                <a:cubicBezTo>
                  <a:pt x="18" y="34"/>
                  <a:pt x="18" y="34"/>
                  <a:pt x="18" y="34"/>
                </a:cubicBezTo>
                <a:cubicBezTo>
                  <a:pt x="16" y="30"/>
                  <a:pt x="16" y="30"/>
                  <a:pt x="16" y="30"/>
                </a:cubicBezTo>
                <a:cubicBezTo>
                  <a:pt x="12" y="26"/>
                  <a:pt x="12" y="26"/>
                  <a:pt x="12" y="26"/>
                </a:cubicBezTo>
                <a:cubicBezTo>
                  <a:pt x="12" y="29"/>
                  <a:pt x="12" y="29"/>
                  <a:pt x="12" y="29"/>
                </a:cubicBezTo>
                <a:cubicBezTo>
                  <a:pt x="7" y="29"/>
                  <a:pt x="7" y="29"/>
                  <a:pt x="7" y="29"/>
                </a:cubicBezTo>
                <a:cubicBezTo>
                  <a:pt x="3" y="28"/>
                  <a:pt x="3" y="28"/>
                  <a:pt x="3" y="28"/>
                </a:cubicBezTo>
                <a:cubicBezTo>
                  <a:pt x="3" y="28"/>
                  <a:pt x="3" y="28"/>
                  <a:pt x="3" y="28"/>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7" name="Freeform 204"/>
          <p:cNvSpPr>
            <a:spLocks/>
          </p:cNvSpPr>
          <p:nvPr/>
        </p:nvSpPr>
        <p:spPr bwMode="auto">
          <a:xfrm>
            <a:off x="3020592" y="7093027"/>
            <a:ext cx="422278" cy="403226"/>
          </a:xfrm>
          <a:custGeom>
            <a:avLst/>
            <a:gdLst>
              <a:gd name="T0" fmla="*/ 133 w 133"/>
              <a:gd name="T1" fmla="*/ 20 h 127"/>
              <a:gd name="T2" fmla="*/ 130 w 133"/>
              <a:gd name="T3" fmla="*/ 20 h 127"/>
              <a:gd name="T4" fmla="*/ 115 w 133"/>
              <a:gd name="T5" fmla="*/ 32 h 127"/>
              <a:gd name="T6" fmla="*/ 118 w 133"/>
              <a:gd name="T7" fmla="*/ 44 h 127"/>
              <a:gd name="T8" fmla="*/ 115 w 133"/>
              <a:gd name="T9" fmla="*/ 65 h 127"/>
              <a:gd name="T10" fmla="*/ 121 w 133"/>
              <a:gd name="T11" fmla="*/ 74 h 127"/>
              <a:gd name="T12" fmla="*/ 121 w 133"/>
              <a:gd name="T13" fmla="*/ 94 h 127"/>
              <a:gd name="T14" fmla="*/ 104 w 133"/>
              <a:gd name="T15" fmla="*/ 91 h 127"/>
              <a:gd name="T16" fmla="*/ 101 w 133"/>
              <a:gd name="T17" fmla="*/ 103 h 127"/>
              <a:gd name="T18" fmla="*/ 65 w 133"/>
              <a:gd name="T19" fmla="*/ 124 h 127"/>
              <a:gd name="T20" fmla="*/ 51 w 133"/>
              <a:gd name="T21" fmla="*/ 127 h 127"/>
              <a:gd name="T22" fmla="*/ 56 w 133"/>
              <a:gd name="T23" fmla="*/ 127 h 127"/>
              <a:gd name="T24" fmla="*/ 30 w 133"/>
              <a:gd name="T25" fmla="*/ 94 h 127"/>
              <a:gd name="T26" fmla="*/ 6 w 133"/>
              <a:gd name="T27" fmla="*/ 79 h 127"/>
              <a:gd name="T28" fmla="*/ 9 w 133"/>
              <a:gd name="T29" fmla="*/ 74 h 127"/>
              <a:gd name="T30" fmla="*/ 0 w 133"/>
              <a:gd name="T31" fmla="*/ 62 h 127"/>
              <a:gd name="T32" fmla="*/ 24 w 133"/>
              <a:gd name="T33" fmla="*/ 62 h 127"/>
              <a:gd name="T34" fmla="*/ 24 w 133"/>
              <a:gd name="T35" fmla="*/ 50 h 127"/>
              <a:gd name="T36" fmla="*/ 21 w 133"/>
              <a:gd name="T37" fmla="*/ 47 h 127"/>
              <a:gd name="T38" fmla="*/ 21 w 133"/>
              <a:gd name="T39" fmla="*/ 32 h 127"/>
              <a:gd name="T40" fmla="*/ 15 w 133"/>
              <a:gd name="T41" fmla="*/ 23 h 127"/>
              <a:gd name="T42" fmla="*/ 30 w 133"/>
              <a:gd name="T43" fmla="*/ 17 h 127"/>
              <a:gd name="T44" fmla="*/ 54 w 133"/>
              <a:gd name="T45" fmla="*/ 0 h 127"/>
              <a:gd name="T46" fmla="*/ 74 w 133"/>
              <a:gd name="T47" fmla="*/ 0 h 127"/>
              <a:gd name="T48" fmla="*/ 86 w 133"/>
              <a:gd name="T49" fmla="*/ 12 h 127"/>
              <a:gd name="T50" fmla="*/ 101 w 133"/>
              <a:gd name="T51" fmla="*/ 12 h 127"/>
              <a:gd name="T52" fmla="*/ 107 w 133"/>
              <a:gd name="T53" fmla="*/ 6 h 127"/>
              <a:gd name="T54" fmla="*/ 112 w 133"/>
              <a:gd name="T55" fmla="*/ 12 h 127"/>
              <a:gd name="T56" fmla="*/ 127 w 133"/>
              <a:gd name="T57" fmla="*/ 12 h 127"/>
              <a:gd name="T58" fmla="*/ 133 w 133"/>
              <a:gd name="T59" fmla="*/ 20 h 127"/>
              <a:gd name="T60" fmla="*/ 133 w 133"/>
              <a:gd name="T61" fmla="*/ 20 h 127"/>
              <a:gd name="T62" fmla="*/ 133 w 133"/>
              <a:gd name="T63"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 h="127">
                <a:moveTo>
                  <a:pt x="133" y="20"/>
                </a:moveTo>
                <a:lnTo>
                  <a:pt x="130" y="20"/>
                </a:lnTo>
                <a:lnTo>
                  <a:pt x="115" y="32"/>
                </a:lnTo>
                <a:lnTo>
                  <a:pt x="118" y="44"/>
                </a:lnTo>
                <a:lnTo>
                  <a:pt x="115" y="65"/>
                </a:lnTo>
                <a:lnTo>
                  <a:pt x="121" y="74"/>
                </a:lnTo>
                <a:lnTo>
                  <a:pt x="121" y="94"/>
                </a:lnTo>
                <a:lnTo>
                  <a:pt x="104" y="91"/>
                </a:lnTo>
                <a:lnTo>
                  <a:pt x="101" y="103"/>
                </a:lnTo>
                <a:lnTo>
                  <a:pt x="65" y="124"/>
                </a:lnTo>
                <a:lnTo>
                  <a:pt x="51" y="127"/>
                </a:lnTo>
                <a:lnTo>
                  <a:pt x="56" y="127"/>
                </a:lnTo>
                <a:lnTo>
                  <a:pt x="30" y="94"/>
                </a:lnTo>
                <a:lnTo>
                  <a:pt x="6" y="79"/>
                </a:lnTo>
                <a:lnTo>
                  <a:pt x="9" y="74"/>
                </a:lnTo>
                <a:lnTo>
                  <a:pt x="0" y="62"/>
                </a:lnTo>
                <a:lnTo>
                  <a:pt x="24" y="62"/>
                </a:lnTo>
                <a:lnTo>
                  <a:pt x="24" y="50"/>
                </a:lnTo>
                <a:lnTo>
                  <a:pt x="21" y="47"/>
                </a:lnTo>
                <a:lnTo>
                  <a:pt x="21" y="32"/>
                </a:lnTo>
                <a:lnTo>
                  <a:pt x="15" y="23"/>
                </a:lnTo>
                <a:lnTo>
                  <a:pt x="30" y="17"/>
                </a:lnTo>
                <a:lnTo>
                  <a:pt x="54" y="0"/>
                </a:lnTo>
                <a:lnTo>
                  <a:pt x="74" y="0"/>
                </a:lnTo>
                <a:lnTo>
                  <a:pt x="86" y="12"/>
                </a:lnTo>
                <a:lnTo>
                  <a:pt x="101" y="12"/>
                </a:lnTo>
                <a:lnTo>
                  <a:pt x="107" y="6"/>
                </a:lnTo>
                <a:lnTo>
                  <a:pt x="112" y="12"/>
                </a:lnTo>
                <a:lnTo>
                  <a:pt x="127" y="12"/>
                </a:lnTo>
                <a:lnTo>
                  <a:pt x="133" y="20"/>
                </a:lnTo>
                <a:lnTo>
                  <a:pt x="133" y="20"/>
                </a:lnTo>
                <a:lnTo>
                  <a:pt x="133" y="20"/>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8" name="Freeform 205"/>
          <p:cNvSpPr>
            <a:spLocks/>
          </p:cNvSpPr>
          <p:nvPr/>
        </p:nvSpPr>
        <p:spPr bwMode="auto">
          <a:xfrm>
            <a:off x="2366546" y="7054927"/>
            <a:ext cx="374650" cy="441326"/>
          </a:xfrm>
          <a:custGeom>
            <a:avLst/>
            <a:gdLst>
              <a:gd name="T0" fmla="*/ 28 w 40"/>
              <a:gd name="T1" fmla="*/ 47 h 47"/>
              <a:gd name="T2" fmla="*/ 24 w 40"/>
              <a:gd name="T3" fmla="*/ 43 h 47"/>
              <a:gd name="T4" fmla="*/ 22 w 40"/>
              <a:gd name="T5" fmla="*/ 37 h 47"/>
              <a:gd name="T6" fmla="*/ 17 w 40"/>
              <a:gd name="T7" fmla="*/ 35 h 47"/>
              <a:gd name="T8" fmla="*/ 15 w 40"/>
              <a:gd name="T9" fmla="*/ 31 h 47"/>
              <a:gd name="T10" fmla="*/ 18 w 40"/>
              <a:gd name="T11" fmla="*/ 24 h 47"/>
              <a:gd name="T12" fmla="*/ 11 w 40"/>
              <a:gd name="T13" fmla="*/ 21 h 47"/>
              <a:gd name="T14" fmla="*/ 5 w 40"/>
              <a:gd name="T15" fmla="*/ 15 h 47"/>
              <a:gd name="T16" fmla="*/ 2 w 40"/>
              <a:gd name="T17" fmla="*/ 9 h 47"/>
              <a:gd name="T18" fmla="*/ 0 w 40"/>
              <a:gd name="T19" fmla="*/ 5 h 47"/>
              <a:gd name="T20" fmla="*/ 2 w 40"/>
              <a:gd name="T21" fmla="*/ 2 h 47"/>
              <a:gd name="T22" fmla="*/ 7 w 40"/>
              <a:gd name="T23" fmla="*/ 2 h 47"/>
              <a:gd name="T24" fmla="*/ 12 w 40"/>
              <a:gd name="T25" fmla="*/ 2 h 47"/>
              <a:gd name="T26" fmla="*/ 12 w 40"/>
              <a:gd name="T27" fmla="*/ 0 h 47"/>
              <a:gd name="T28" fmla="*/ 16 w 40"/>
              <a:gd name="T29" fmla="*/ 3 h 47"/>
              <a:gd name="T30" fmla="*/ 18 w 40"/>
              <a:gd name="T31" fmla="*/ 7 h 47"/>
              <a:gd name="T32" fmla="*/ 25 w 40"/>
              <a:gd name="T33" fmla="*/ 7 h 47"/>
              <a:gd name="T34" fmla="*/ 34 w 40"/>
              <a:gd name="T35" fmla="*/ 12 h 47"/>
              <a:gd name="T36" fmla="*/ 38 w 40"/>
              <a:gd name="T37" fmla="*/ 18 h 47"/>
              <a:gd name="T38" fmla="*/ 38 w 40"/>
              <a:gd name="T39" fmla="*/ 21 h 47"/>
              <a:gd name="T40" fmla="*/ 38 w 40"/>
              <a:gd name="T41" fmla="*/ 24 h 47"/>
              <a:gd name="T42" fmla="*/ 40 w 40"/>
              <a:gd name="T43" fmla="*/ 27 h 47"/>
              <a:gd name="T44" fmla="*/ 35 w 40"/>
              <a:gd name="T45" fmla="*/ 29 h 47"/>
              <a:gd name="T46" fmla="*/ 36 w 40"/>
              <a:gd name="T47" fmla="*/ 37 h 47"/>
              <a:gd name="T48" fmla="*/ 32 w 40"/>
              <a:gd name="T49" fmla="*/ 39 h 47"/>
              <a:gd name="T50" fmla="*/ 32 w 40"/>
              <a:gd name="T51" fmla="*/ 41 h 47"/>
              <a:gd name="T52" fmla="*/ 31 w 40"/>
              <a:gd name="T53" fmla="*/ 42 h 47"/>
              <a:gd name="T54" fmla="*/ 31 w 40"/>
              <a:gd name="T55" fmla="*/ 45 h 47"/>
              <a:gd name="T56" fmla="*/ 28 w 40"/>
              <a:gd name="T57" fmla="*/ 47 h 47"/>
              <a:gd name="T58" fmla="*/ 28 w 40"/>
              <a:gd name="T5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47">
                <a:moveTo>
                  <a:pt x="28" y="47"/>
                </a:moveTo>
                <a:cubicBezTo>
                  <a:pt x="26" y="46"/>
                  <a:pt x="25" y="45"/>
                  <a:pt x="24" y="43"/>
                </a:cubicBezTo>
                <a:cubicBezTo>
                  <a:pt x="23" y="40"/>
                  <a:pt x="22" y="40"/>
                  <a:pt x="22" y="37"/>
                </a:cubicBezTo>
                <a:cubicBezTo>
                  <a:pt x="22" y="35"/>
                  <a:pt x="19" y="37"/>
                  <a:pt x="17" y="35"/>
                </a:cubicBezTo>
                <a:cubicBezTo>
                  <a:pt x="15" y="33"/>
                  <a:pt x="15" y="33"/>
                  <a:pt x="15" y="31"/>
                </a:cubicBezTo>
                <a:cubicBezTo>
                  <a:pt x="15" y="29"/>
                  <a:pt x="18" y="27"/>
                  <a:pt x="18" y="24"/>
                </a:cubicBezTo>
                <a:cubicBezTo>
                  <a:pt x="18" y="21"/>
                  <a:pt x="14" y="22"/>
                  <a:pt x="11" y="21"/>
                </a:cubicBezTo>
                <a:cubicBezTo>
                  <a:pt x="8" y="19"/>
                  <a:pt x="5" y="18"/>
                  <a:pt x="5" y="15"/>
                </a:cubicBezTo>
                <a:cubicBezTo>
                  <a:pt x="5" y="13"/>
                  <a:pt x="5" y="9"/>
                  <a:pt x="2" y="9"/>
                </a:cubicBezTo>
                <a:cubicBezTo>
                  <a:pt x="1" y="9"/>
                  <a:pt x="0" y="7"/>
                  <a:pt x="0" y="5"/>
                </a:cubicBezTo>
                <a:cubicBezTo>
                  <a:pt x="0" y="4"/>
                  <a:pt x="2" y="2"/>
                  <a:pt x="2" y="2"/>
                </a:cubicBezTo>
                <a:cubicBezTo>
                  <a:pt x="7" y="2"/>
                  <a:pt x="7" y="2"/>
                  <a:pt x="7" y="2"/>
                </a:cubicBezTo>
                <a:cubicBezTo>
                  <a:pt x="12" y="2"/>
                  <a:pt x="12" y="2"/>
                  <a:pt x="12" y="2"/>
                </a:cubicBezTo>
                <a:cubicBezTo>
                  <a:pt x="12" y="0"/>
                  <a:pt x="12" y="0"/>
                  <a:pt x="12" y="0"/>
                </a:cubicBezTo>
                <a:cubicBezTo>
                  <a:pt x="16" y="3"/>
                  <a:pt x="16" y="3"/>
                  <a:pt x="16" y="3"/>
                </a:cubicBezTo>
                <a:cubicBezTo>
                  <a:pt x="18" y="7"/>
                  <a:pt x="18" y="7"/>
                  <a:pt x="18" y="7"/>
                </a:cubicBezTo>
                <a:cubicBezTo>
                  <a:pt x="25" y="7"/>
                  <a:pt x="25" y="7"/>
                  <a:pt x="25" y="7"/>
                </a:cubicBezTo>
                <a:cubicBezTo>
                  <a:pt x="34" y="12"/>
                  <a:pt x="34" y="12"/>
                  <a:pt x="34" y="12"/>
                </a:cubicBezTo>
                <a:cubicBezTo>
                  <a:pt x="38" y="18"/>
                  <a:pt x="38" y="18"/>
                  <a:pt x="38" y="18"/>
                </a:cubicBezTo>
                <a:cubicBezTo>
                  <a:pt x="38" y="21"/>
                  <a:pt x="38" y="21"/>
                  <a:pt x="38" y="21"/>
                </a:cubicBezTo>
                <a:cubicBezTo>
                  <a:pt x="38" y="24"/>
                  <a:pt x="38" y="24"/>
                  <a:pt x="38" y="24"/>
                </a:cubicBezTo>
                <a:cubicBezTo>
                  <a:pt x="40" y="27"/>
                  <a:pt x="40" y="27"/>
                  <a:pt x="40" y="27"/>
                </a:cubicBezTo>
                <a:cubicBezTo>
                  <a:pt x="35" y="29"/>
                  <a:pt x="35" y="29"/>
                  <a:pt x="35" y="29"/>
                </a:cubicBezTo>
                <a:cubicBezTo>
                  <a:pt x="36" y="37"/>
                  <a:pt x="36" y="37"/>
                  <a:pt x="36" y="37"/>
                </a:cubicBezTo>
                <a:cubicBezTo>
                  <a:pt x="32" y="39"/>
                  <a:pt x="32" y="39"/>
                  <a:pt x="32" y="39"/>
                </a:cubicBezTo>
                <a:cubicBezTo>
                  <a:pt x="32" y="41"/>
                  <a:pt x="32" y="41"/>
                  <a:pt x="32" y="41"/>
                </a:cubicBezTo>
                <a:cubicBezTo>
                  <a:pt x="31" y="42"/>
                  <a:pt x="31" y="42"/>
                  <a:pt x="31" y="42"/>
                </a:cubicBezTo>
                <a:cubicBezTo>
                  <a:pt x="31" y="45"/>
                  <a:pt x="31" y="45"/>
                  <a:pt x="31" y="45"/>
                </a:cubicBezTo>
                <a:cubicBezTo>
                  <a:pt x="28" y="47"/>
                  <a:pt x="28" y="47"/>
                  <a:pt x="28" y="47"/>
                </a:cubicBezTo>
                <a:cubicBezTo>
                  <a:pt x="28" y="47"/>
                  <a:pt x="28" y="47"/>
                  <a:pt x="28" y="47"/>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9" name="Freeform 206"/>
          <p:cNvSpPr>
            <a:spLocks/>
          </p:cNvSpPr>
          <p:nvPr/>
        </p:nvSpPr>
        <p:spPr bwMode="auto">
          <a:xfrm>
            <a:off x="2620550" y="7140655"/>
            <a:ext cx="577850" cy="514350"/>
          </a:xfrm>
          <a:custGeom>
            <a:avLst/>
            <a:gdLst>
              <a:gd name="T0" fmla="*/ 6 w 62"/>
              <a:gd name="T1" fmla="*/ 49 h 55"/>
              <a:gd name="T2" fmla="*/ 3 w 62"/>
              <a:gd name="T3" fmla="*/ 44 h 55"/>
              <a:gd name="T4" fmla="*/ 0 w 62"/>
              <a:gd name="T5" fmla="*/ 38 h 55"/>
              <a:gd name="T6" fmla="*/ 0 w 62"/>
              <a:gd name="T7" fmla="*/ 38 h 55"/>
              <a:gd name="T8" fmla="*/ 3 w 62"/>
              <a:gd name="T9" fmla="*/ 36 h 55"/>
              <a:gd name="T10" fmla="*/ 3 w 62"/>
              <a:gd name="T11" fmla="*/ 33 h 55"/>
              <a:gd name="T12" fmla="*/ 5 w 62"/>
              <a:gd name="T13" fmla="*/ 32 h 55"/>
              <a:gd name="T14" fmla="*/ 5 w 62"/>
              <a:gd name="T15" fmla="*/ 29 h 55"/>
              <a:gd name="T16" fmla="*/ 9 w 62"/>
              <a:gd name="T17" fmla="*/ 27 h 55"/>
              <a:gd name="T18" fmla="*/ 8 w 62"/>
              <a:gd name="T19" fmla="*/ 20 h 55"/>
              <a:gd name="T20" fmla="*/ 13 w 62"/>
              <a:gd name="T21" fmla="*/ 18 h 55"/>
              <a:gd name="T22" fmla="*/ 10 w 62"/>
              <a:gd name="T23" fmla="*/ 15 h 55"/>
              <a:gd name="T24" fmla="*/ 11 w 62"/>
              <a:gd name="T25" fmla="*/ 11 h 55"/>
              <a:gd name="T26" fmla="*/ 12 w 62"/>
              <a:gd name="T27" fmla="*/ 7 h 55"/>
              <a:gd name="T28" fmla="*/ 13 w 62"/>
              <a:gd name="T29" fmla="*/ 7 h 55"/>
              <a:gd name="T30" fmla="*/ 14 w 62"/>
              <a:gd name="T31" fmla="*/ 3 h 55"/>
              <a:gd name="T32" fmla="*/ 16 w 62"/>
              <a:gd name="T33" fmla="*/ 2 h 55"/>
              <a:gd name="T34" fmla="*/ 19 w 62"/>
              <a:gd name="T35" fmla="*/ 2 h 55"/>
              <a:gd name="T36" fmla="*/ 22 w 62"/>
              <a:gd name="T37" fmla="*/ 1 h 55"/>
              <a:gd name="T38" fmla="*/ 27 w 62"/>
              <a:gd name="T39" fmla="*/ 0 h 55"/>
              <a:gd name="T40" fmla="*/ 29 w 62"/>
              <a:gd name="T41" fmla="*/ 4 h 55"/>
              <a:gd name="T42" fmla="*/ 35 w 62"/>
              <a:gd name="T43" fmla="*/ 6 h 55"/>
              <a:gd name="T44" fmla="*/ 34 w 62"/>
              <a:gd name="T45" fmla="*/ 11 h 55"/>
              <a:gd name="T46" fmla="*/ 36 w 62"/>
              <a:gd name="T47" fmla="*/ 11 h 55"/>
              <a:gd name="T48" fmla="*/ 41 w 62"/>
              <a:gd name="T49" fmla="*/ 13 h 55"/>
              <a:gd name="T50" fmla="*/ 46 w 62"/>
              <a:gd name="T51" fmla="*/ 20 h 55"/>
              <a:gd name="T52" fmla="*/ 45 w 62"/>
              <a:gd name="T53" fmla="*/ 22 h 55"/>
              <a:gd name="T54" fmla="*/ 53 w 62"/>
              <a:gd name="T55" fmla="*/ 27 h 55"/>
              <a:gd name="T56" fmla="*/ 62 w 62"/>
              <a:gd name="T57" fmla="*/ 38 h 55"/>
              <a:gd name="T58" fmla="*/ 60 w 62"/>
              <a:gd name="T59" fmla="*/ 38 h 55"/>
              <a:gd name="T60" fmla="*/ 62 w 62"/>
              <a:gd name="T61" fmla="*/ 42 h 55"/>
              <a:gd name="T62" fmla="*/ 60 w 62"/>
              <a:gd name="T63" fmla="*/ 44 h 55"/>
              <a:gd name="T64" fmla="*/ 55 w 62"/>
              <a:gd name="T65" fmla="*/ 44 h 55"/>
              <a:gd name="T66" fmla="*/ 51 w 62"/>
              <a:gd name="T67" fmla="*/ 42 h 55"/>
              <a:gd name="T68" fmla="*/ 47 w 62"/>
              <a:gd name="T69" fmla="*/ 40 h 55"/>
              <a:gd name="T70" fmla="*/ 43 w 62"/>
              <a:gd name="T71" fmla="*/ 42 h 55"/>
              <a:gd name="T72" fmla="*/ 35 w 62"/>
              <a:gd name="T73" fmla="*/ 42 h 55"/>
              <a:gd name="T74" fmla="*/ 35 w 62"/>
              <a:gd name="T75" fmla="*/ 45 h 55"/>
              <a:gd name="T76" fmla="*/ 28 w 62"/>
              <a:gd name="T77" fmla="*/ 52 h 55"/>
              <a:gd name="T78" fmla="*/ 21 w 62"/>
              <a:gd name="T79" fmla="*/ 52 h 55"/>
              <a:gd name="T80" fmla="*/ 19 w 62"/>
              <a:gd name="T81" fmla="*/ 54 h 55"/>
              <a:gd name="T82" fmla="*/ 16 w 62"/>
              <a:gd name="T83" fmla="*/ 55 h 55"/>
              <a:gd name="T84" fmla="*/ 13 w 62"/>
              <a:gd name="T85" fmla="*/ 52 h 55"/>
              <a:gd name="T86" fmla="*/ 9 w 62"/>
              <a:gd name="T87" fmla="*/ 52 h 55"/>
              <a:gd name="T88" fmla="*/ 8 w 62"/>
              <a:gd name="T89" fmla="*/ 48 h 55"/>
              <a:gd name="T90" fmla="*/ 6 w 62"/>
              <a:gd name="T91" fmla="*/ 49 h 55"/>
              <a:gd name="T92" fmla="*/ 6 w 62"/>
              <a:gd name="T93"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55">
                <a:moveTo>
                  <a:pt x="6" y="49"/>
                </a:moveTo>
                <a:cubicBezTo>
                  <a:pt x="5" y="47"/>
                  <a:pt x="3" y="46"/>
                  <a:pt x="3" y="44"/>
                </a:cubicBezTo>
                <a:cubicBezTo>
                  <a:pt x="3" y="42"/>
                  <a:pt x="1" y="39"/>
                  <a:pt x="0" y="38"/>
                </a:cubicBezTo>
                <a:cubicBezTo>
                  <a:pt x="0" y="38"/>
                  <a:pt x="0" y="38"/>
                  <a:pt x="0" y="38"/>
                </a:cubicBezTo>
                <a:cubicBezTo>
                  <a:pt x="3" y="36"/>
                  <a:pt x="3" y="36"/>
                  <a:pt x="3" y="36"/>
                </a:cubicBezTo>
                <a:cubicBezTo>
                  <a:pt x="3" y="33"/>
                  <a:pt x="3" y="33"/>
                  <a:pt x="3" y="33"/>
                </a:cubicBezTo>
                <a:cubicBezTo>
                  <a:pt x="5" y="32"/>
                  <a:pt x="5" y="32"/>
                  <a:pt x="5" y="32"/>
                </a:cubicBezTo>
                <a:cubicBezTo>
                  <a:pt x="5" y="29"/>
                  <a:pt x="5" y="29"/>
                  <a:pt x="5" y="29"/>
                </a:cubicBezTo>
                <a:cubicBezTo>
                  <a:pt x="9" y="27"/>
                  <a:pt x="9" y="27"/>
                  <a:pt x="9" y="27"/>
                </a:cubicBezTo>
                <a:cubicBezTo>
                  <a:pt x="8" y="20"/>
                  <a:pt x="8" y="20"/>
                  <a:pt x="8" y="20"/>
                </a:cubicBezTo>
                <a:cubicBezTo>
                  <a:pt x="13" y="18"/>
                  <a:pt x="13" y="18"/>
                  <a:pt x="13" y="18"/>
                </a:cubicBezTo>
                <a:cubicBezTo>
                  <a:pt x="10" y="15"/>
                  <a:pt x="10" y="15"/>
                  <a:pt x="10" y="15"/>
                </a:cubicBezTo>
                <a:cubicBezTo>
                  <a:pt x="11" y="11"/>
                  <a:pt x="11" y="11"/>
                  <a:pt x="11" y="11"/>
                </a:cubicBezTo>
                <a:cubicBezTo>
                  <a:pt x="12" y="7"/>
                  <a:pt x="12" y="7"/>
                  <a:pt x="12" y="7"/>
                </a:cubicBezTo>
                <a:cubicBezTo>
                  <a:pt x="13" y="7"/>
                  <a:pt x="13" y="7"/>
                  <a:pt x="13" y="7"/>
                </a:cubicBezTo>
                <a:cubicBezTo>
                  <a:pt x="14" y="3"/>
                  <a:pt x="14" y="3"/>
                  <a:pt x="14" y="3"/>
                </a:cubicBezTo>
                <a:cubicBezTo>
                  <a:pt x="16" y="2"/>
                  <a:pt x="16" y="2"/>
                  <a:pt x="16" y="2"/>
                </a:cubicBezTo>
                <a:cubicBezTo>
                  <a:pt x="19" y="2"/>
                  <a:pt x="19" y="2"/>
                  <a:pt x="19" y="2"/>
                </a:cubicBezTo>
                <a:cubicBezTo>
                  <a:pt x="22" y="1"/>
                  <a:pt x="22" y="1"/>
                  <a:pt x="22" y="1"/>
                </a:cubicBezTo>
                <a:cubicBezTo>
                  <a:pt x="27" y="0"/>
                  <a:pt x="27" y="0"/>
                  <a:pt x="27" y="0"/>
                </a:cubicBezTo>
                <a:cubicBezTo>
                  <a:pt x="29" y="4"/>
                  <a:pt x="29" y="4"/>
                  <a:pt x="29" y="4"/>
                </a:cubicBezTo>
                <a:cubicBezTo>
                  <a:pt x="35" y="6"/>
                  <a:pt x="35" y="6"/>
                  <a:pt x="35" y="6"/>
                </a:cubicBezTo>
                <a:cubicBezTo>
                  <a:pt x="34" y="11"/>
                  <a:pt x="34" y="11"/>
                  <a:pt x="34" y="11"/>
                </a:cubicBezTo>
                <a:cubicBezTo>
                  <a:pt x="36" y="11"/>
                  <a:pt x="36" y="11"/>
                  <a:pt x="36" y="11"/>
                </a:cubicBezTo>
                <a:cubicBezTo>
                  <a:pt x="41" y="13"/>
                  <a:pt x="41" y="13"/>
                  <a:pt x="41" y="13"/>
                </a:cubicBezTo>
                <a:cubicBezTo>
                  <a:pt x="46" y="20"/>
                  <a:pt x="46" y="20"/>
                  <a:pt x="46" y="20"/>
                </a:cubicBezTo>
                <a:cubicBezTo>
                  <a:pt x="45" y="22"/>
                  <a:pt x="45" y="22"/>
                  <a:pt x="45" y="22"/>
                </a:cubicBezTo>
                <a:cubicBezTo>
                  <a:pt x="53" y="27"/>
                  <a:pt x="53" y="27"/>
                  <a:pt x="53" y="27"/>
                </a:cubicBezTo>
                <a:cubicBezTo>
                  <a:pt x="62" y="38"/>
                  <a:pt x="62" y="38"/>
                  <a:pt x="62" y="38"/>
                </a:cubicBezTo>
                <a:cubicBezTo>
                  <a:pt x="60" y="38"/>
                  <a:pt x="60" y="38"/>
                  <a:pt x="60" y="38"/>
                </a:cubicBezTo>
                <a:cubicBezTo>
                  <a:pt x="62" y="42"/>
                  <a:pt x="62" y="42"/>
                  <a:pt x="62" y="42"/>
                </a:cubicBezTo>
                <a:cubicBezTo>
                  <a:pt x="60" y="44"/>
                  <a:pt x="60" y="44"/>
                  <a:pt x="60" y="44"/>
                </a:cubicBezTo>
                <a:cubicBezTo>
                  <a:pt x="59" y="44"/>
                  <a:pt x="55" y="44"/>
                  <a:pt x="55" y="44"/>
                </a:cubicBezTo>
                <a:cubicBezTo>
                  <a:pt x="54" y="44"/>
                  <a:pt x="51" y="43"/>
                  <a:pt x="51" y="42"/>
                </a:cubicBezTo>
                <a:cubicBezTo>
                  <a:pt x="51" y="40"/>
                  <a:pt x="48" y="40"/>
                  <a:pt x="47" y="40"/>
                </a:cubicBezTo>
                <a:cubicBezTo>
                  <a:pt x="44" y="40"/>
                  <a:pt x="43" y="42"/>
                  <a:pt x="43" y="42"/>
                </a:cubicBezTo>
                <a:cubicBezTo>
                  <a:pt x="35" y="42"/>
                  <a:pt x="35" y="42"/>
                  <a:pt x="35" y="42"/>
                </a:cubicBezTo>
                <a:cubicBezTo>
                  <a:pt x="35" y="42"/>
                  <a:pt x="35" y="44"/>
                  <a:pt x="35" y="45"/>
                </a:cubicBezTo>
                <a:cubicBezTo>
                  <a:pt x="35" y="47"/>
                  <a:pt x="28" y="52"/>
                  <a:pt x="28" y="52"/>
                </a:cubicBezTo>
                <a:cubicBezTo>
                  <a:pt x="21" y="52"/>
                  <a:pt x="21" y="52"/>
                  <a:pt x="21" y="52"/>
                </a:cubicBezTo>
                <a:cubicBezTo>
                  <a:pt x="21" y="52"/>
                  <a:pt x="19" y="53"/>
                  <a:pt x="19" y="54"/>
                </a:cubicBezTo>
                <a:cubicBezTo>
                  <a:pt x="19" y="55"/>
                  <a:pt x="17" y="55"/>
                  <a:pt x="16" y="55"/>
                </a:cubicBezTo>
                <a:cubicBezTo>
                  <a:pt x="15" y="55"/>
                  <a:pt x="13" y="52"/>
                  <a:pt x="13" y="52"/>
                </a:cubicBezTo>
                <a:cubicBezTo>
                  <a:pt x="9" y="52"/>
                  <a:pt x="9" y="52"/>
                  <a:pt x="9" y="52"/>
                </a:cubicBezTo>
                <a:cubicBezTo>
                  <a:pt x="8" y="48"/>
                  <a:pt x="8" y="48"/>
                  <a:pt x="8" y="48"/>
                </a:cubicBezTo>
                <a:cubicBezTo>
                  <a:pt x="6" y="49"/>
                  <a:pt x="6" y="49"/>
                  <a:pt x="6" y="49"/>
                </a:cubicBezTo>
                <a:cubicBezTo>
                  <a:pt x="6" y="49"/>
                  <a:pt x="6" y="49"/>
                  <a:pt x="6" y="49"/>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0" name="Freeform 207"/>
          <p:cNvSpPr>
            <a:spLocks/>
          </p:cNvSpPr>
          <p:nvPr/>
        </p:nvSpPr>
        <p:spPr bwMode="auto">
          <a:xfrm>
            <a:off x="3096792" y="6810447"/>
            <a:ext cx="523878" cy="346078"/>
          </a:xfrm>
          <a:custGeom>
            <a:avLst/>
            <a:gdLst>
              <a:gd name="T0" fmla="*/ 159 w 165"/>
              <a:gd name="T1" fmla="*/ 39 h 109"/>
              <a:gd name="T2" fmla="*/ 156 w 165"/>
              <a:gd name="T3" fmla="*/ 39 h 109"/>
              <a:gd name="T4" fmla="*/ 153 w 165"/>
              <a:gd name="T5" fmla="*/ 53 h 109"/>
              <a:gd name="T6" fmla="*/ 165 w 165"/>
              <a:gd name="T7" fmla="*/ 65 h 109"/>
              <a:gd name="T8" fmla="*/ 165 w 165"/>
              <a:gd name="T9" fmla="*/ 80 h 109"/>
              <a:gd name="T10" fmla="*/ 147 w 165"/>
              <a:gd name="T11" fmla="*/ 83 h 109"/>
              <a:gd name="T12" fmla="*/ 138 w 165"/>
              <a:gd name="T13" fmla="*/ 95 h 109"/>
              <a:gd name="T14" fmla="*/ 130 w 165"/>
              <a:gd name="T15" fmla="*/ 95 h 109"/>
              <a:gd name="T16" fmla="*/ 130 w 165"/>
              <a:gd name="T17" fmla="*/ 101 h 109"/>
              <a:gd name="T18" fmla="*/ 118 w 165"/>
              <a:gd name="T19" fmla="*/ 109 h 109"/>
              <a:gd name="T20" fmla="*/ 109 w 165"/>
              <a:gd name="T21" fmla="*/ 109 h 109"/>
              <a:gd name="T22" fmla="*/ 103 w 165"/>
              <a:gd name="T23" fmla="*/ 101 h 109"/>
              <a:gd name="T24" fmla="*/ 88 w 165"/>
              <a:gd name="T25" fmla="*/ 101 h 109"/>
              <a:gd name="T26" fmla="*/ 83 w 165"/>
              <a:gd name="T27" fmla="*/ 95 h 109"/>
              <a:gd name="T28" fmla="*/ 74 w 165"/>
              <a:gd name="T29" fmla="*/ 101 h 109"/>
              <a:gd name="T30" fmla="*/ 62 w 165"/>
              <a:gd name="T31" fmla="*/ 101 h 109"/>
              <a:gd name="T32" fmla="*/ 50 w 165"/>
              <a:gd name="T33" fmla="*/ 89 h 109"/>
              <a:gd name="T34" fmla="*/ 32 w 165"/>
              <a:gd name="T35" fmla="*/ 86 h 109"/>
              <a:gd name="T36" fmla="*/ 30 w 165"/>
              <a:gd name="T37" fmla="*/ 71 h 109"/>
              <a:gd name="T38" fmla="*/ 18 w 165"/>
              <a:gd name="T39" fmla="*/ 59 h 109"/>
              <a:gd name="T40" fmla="*/ 6 w 165"/>
              <a:gd name="T41" fmla="*/ 65 h 109"/>
              <a:gd name="T42" fmla="*/ 6 w 165"/>
              <a:gd name="T43" fmla="*/ 56 h 109"/>
              <a:gd name="T44" fmla="*/ 6 w 165"/>
              <a:gd name="T45" fmla="*/ 47 h 109"/>
              <a:gd name="T46" fmla="*/ 0 w 165"/>
              <a:gd name="T47" fmla="*/ 45 h 109"/>
              <a:gd name="T48" fmla="*/ 6 w 165"/>
              <a:gd name="T49" fmla="*/ 39 h 109"/>
              <a:gd name="T50" fmla="*/ 21 w 165"/>
              <a:gd name="T51" fmla="*/ 30 h 109"/>
              <a:gd name="T52" fmla="*/ 21 w 165"/>
              <a:gd name="T53" fmla="*/ 18 h 109"/>
              <a:gd name="T54" fmla="*/ 35 w 165"/>
              <a:gd name="T55" fmla="*/ 9 h 109"/>
              <a:gd name="T56" fmla="*/ 41 w 165"/>
              <a:gd name="T57" fmla="*/ 3 h 109"/>
              <a:gd name="T58" fmla="*/ 50 w 165"/>
              <a:gd name="T59" fmla="*/ 3 h 109"/>
              <a:gd name="T60" fmla="*/ 56 w 165"/>
              <a:gd name="T61" fmla="*/ 6 h 109"/>
              <a:gd name="T62" fmla="*/ 71 w 165"/>
              <a:gd name="T63" fmla="*/ 0 h 109"/>
              <a:gd name="T64" fmla="*/ 85 w 165"/>
              <a:gd name="T65" fmla="*/ 6 h 109"/>
              <a:gd name="T66" fmla="*/ 97 w 165"/>
              <a:gd name="T67" fmla="*/ 0 h 109"/>
              <a:gd name="T68" fmla="*/ 118 w 165"/>
              <a:gd name="T69" fmla="*/ 0 h 109"/>
              <a:gd name="T70" fmla="*/ 124 w 165"/>
              <a:gd name="T71" fmla="*/ 9 h 109"/>
              <a:gd name="T72" fmla="*/ 133 w 165"/>
              <a:gd name="T73" fmla="*/ 15 h 109"/>
              <a:gd name="T74" fmla="*/ 136 w 165"/>
              <a:gd name="T75" fmla="*/ 24 h 109"/>
              <a:gd name="T76" fmla="*/ 147 w 165"/>
              <a:gd name="T77" fmla="*/ 33 h 109"/>
              <a:gd name="T78" fmla="*/ 159 w 165"/>
              <a:gd name="T79" fmla="*/ 39 h 109"/>
              <a:gd name="T80" fmla="*/ 159 w 165"/>
              <a:gd name="T81" fmla="*/ 39 h 109"/>
              <a:gd name="T82" fmla="*/ 159 w 165"/>
              <a:gd name="T83" fmla="*/ 3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5" h="109">
                <a:moveTo>
                  <a:pt x="159" y="39"/>
                </a:moveTo>
                <a:lnTo>
                  <a:pt x="156" y="39"/>
                </a:lnTo>
                <a:lnTo>
                  <a:pt x="153" y="53"/>
                </a:lnTo>
                <a:lnTo>
                  <a:pt x="165" y="65"/>
                </a:lnTo>
                <a:lnTo>
                  <a:pt x="165" y="80"/>
                </a:lnTo>
                <a:lnTo>
                  <a:pt x="147" y="83"/>
                </a:lnTo>
                <a:lnTo>
                  <a:pt x="138" y="95"/>
                </a:lnTo>
                <a:lnTo>
                  <a:pt x="130" y="95"/>
                </a:lnTo>
                <a:lnTo>
                  <a:pt x="130" y="101"/>
                </a:lnTo>
                <a:lnTo>
                  <a:pt x="118" y="109"/>
                </a:lnTo>
                <a:lnTo>
                  <a:pt x="109" y="109"/>
                </a:lnTo>
                <a:lnTo>
                  <a:pt x="103" y="101"/>
                </a:lnTo>
                <a:lnTo>
                  <a:pt x="88" y="101"/>
                </a:lnTo>
                <a:lnTo>
                  <a:pt x="83" y="95"/>
                </a:lnTo>
                <a:lnTo>
                  <a:pt x="74" y="101"/>
                </a:lnTo>
                <a:lnTo>
                  <a:pt x="62" y="101"/>
                </a:lnTo>
                <a:lnTo>
                  <a:pt x="50" y="89"/>
                </a:lnTo>
                <a:lnTo>
                  <a:pt x="32" y="86"/>
                </a:lnTo>
                <a:lnTo>
                  <a:pt x="30" y="71"/>
                </a:lnTo>
                <a:lnTo>
                  <a:pt x="18" y="59"/>
                </a:lnTo>
                <a:lnTo>
                  <a:pt x="6" y="65"/>
                </a:lnTo>
                <a:lnTo>
                  <a:pt x="6" y="56"/>
                </a:lnTo>
                <a:lnTo>
                  <a:pt x="6" y="47"/>
                </a:lnTo>
                <a:lnTo>
                  <a:pt x="0" y="45"/>
                </a:lnTo>
                <a:lnTo>
                  <a:pt x="6" y="39"/>
                </a:lnTo>
                <a:lnTo>
                  <a:pt x="21" y="30"/>
                </a:lnTo>
                <a:lnTo>
                  <a:pt x="21" y="18"/>
                </a:lnTo>
                <a:lnTo>
                  <a:pt x="35" y="9"/>
                </a:lnTo>
                <a:lnTo>
                  <a:pt x="41" y="3"/>
                </a:lnTo>
                <a:lnTo>
                  <a:pt x="50" y="3"/>
                </a:lnTo>
                <a:lnTo>
                  <a:pt x="56" y="6"/>
                </a:lnTo>
                <a:lnTo>
                  <a:pt x="71" y="0"/>
                </a:lnTo>
                <a:lnTo>
                  <a:pt x="85" y="6"/>
                </a:lnTo>
                <a:lnTo>
                  <a:pt x="97" y="0"/>
                </a:lnTo>
                <a:lnTo>
                  <a:pt x="118" y="0"/>
                </a:lnTo>
                <a:lnTo>
                  <a:pt x="124" y="9"/>
                </a:lnTo>
                <a:lnTo>
                  <a:pt x="133" y="15"/>
                </a:lnTo>
                <a:lnTo>
                  <a:pt x="136" y="24"/>
                </a:lnTo>
                <a:lnTo>
                  <a:pt x="147" y="33"/>
                </a:lnTo>
                <a:lnTo>
                  <a:pt x="159" y="39"/>
                </a:lnTo>
                <a:lnTo>
                  <a:pt x="159" y="39"/>
                </a:lnTo>
                <a:lnTo>
                  <a:pt x="159" y="39"/>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1" name="Freeform 208"/>
          <p:cNvSpPr>
            <a:spLocks/>
          </p:cNvSpPr>
          <p:nvPr/>
        </p:nvSpPr>
        <p:spPr bwMode="auto">
          <a:xfrm>
            <a:off x="2769776" y="6959672"/>
            <a:ext cx="428626" cy="330200"/>
          </a:xfrm>
          <a:custGeom>
            <a:avLst/>
            <a:gdLst>
              <a:gd name="T0" fmla="*/ 3 w 135"/>
              <a:gd name="T1" fmla="*/ 36 h 104"/>
              <a:gd name="T2" fmla="*/ 24 w 135"/>
              <a:gd name="T3" fmla="*/ 30 h 104"/>
              <a:gd name="T4" fmla="*/ 26 w 135"/>
              <a:gd name="T5" fmla="*/ 27 h 104"/>
              <a:gd name="T6" fmla="*/ 24 w 135"/>
              <a:gd name="T7" fmla="*/ 21 h 104"/>
              <a:gd name="T8" fmla="*/ 35 w 135"/>
              <a:gd name="T9" fmla="*/ 12 h 104"/>
              <a:gd name="T10" fmla="*/ 41 w 135"/>
              <a:gd name="T11" fmla="*/ 0 h 104"/>
              <a:gd name="T12" fmla="*/ 56 w 135"/>
              <a:gd name="T13" fmla="*/ 0 h 104"/>
              <a:gd name="T14" fmla="*/ 65 w 135"/>
              <a:gd name="T15" fmla="*/ 12 h 104"/>
              <a:gd name="T16" fmla="*/ 77 w 135"/>
              <a:gd name="T17" fmla="*/ 12 h 104"/>
              <a:gd name="T18" fmla="*/ 82 w 135"/>
              <a:gd name="T19" fmla="*/ 3 h 104"/>
              <a:gd name="T20" fmla="*/ 94 w 135"/>
              <a:gd name="T21" fmla="*/ 3 h 104"/>
              <a:gd name="T22" fmla="*/ 103 w 135"/>
              <a:gd name="T23" fmla="*/ 0 h 104"/>
              <a:gd name="T24" fmla="*/ 109 w 135"/>
              <a:gd name="T25" fmla="*/ 0 h 104"/>
              <a:gd name="T26" fmla="*/ 109 w 135"/>
              <a:gd name="T27" fmla="*/ 12 h 104"/>
              <a:gd name="T28" fmla="*/ 109 w 135"/>
              <a:gd name="T29" fmla="*/ 18 h 104"/>
              <a:gd name="T30" fmla="*/ 121 w 135"/>
              <a:gd name="T31" fmla="*/ 12 h 104"/>
              <a:gd name="T32" fmla="*/ 133 w 135"/>
              <a:gd name="T33" fmla="*/ 24 h 104"/>
              <a:gd name="T34" fmla="*/ 135 w 135"/>
              <a:gd name="T35" fmla="*/ 42 h 104"/>
              <a:gd name="T36" fmla="*/ 130 w 135"/>
              <a:gd name="T37" fmla="*/ 42 h 104"/>
              <a:gd name="T38" fmla="*/ 109 w 135"/>
              <a:gd name="T39" fmla="*/ 59 h 104"/>
              <a:gd name="T40" fmla="*/ 94 w 135"/>
              <a:gd name="T41" fmla="*/ 65 h 104"/>
              <a:gd name="T42" fmla="*/ 100 w 135"/>
              <a:gd name="T43" fmla="*/ 74 h 104"/>
              <a:gd name="T44" fmla="*/ 100 w 135"/>
              <a:gd name="T45" fmla="*/ 89 h 104"/>
              <a:gd name="T46" fmla="*/ 103 w 135"/>
              <a:gd name="T47" fmla="*/ 92 h 104"/>
              <a:gd name="T48" fmla="*/ 103 w 135"/>
              <a:gd name="T49" fmla="*/ 104 h 104"/>
              <a:gd name="T50" fmla="*/ 79 w 135"/>
              <a:gd name="T51" fmla="*/ 104 h 104"/>
              <a:gd name="T52" fmla="*/ 74 w 135"/>
              <a:gd name="T53" fmla="*/ 95 h 104"/>
              <a:gd name="T54" fmla="*/ 59 w 135"/>
              <a:gd name="T55" fmla="*/ 89 h 104"/>
              <a:gd name="T56" fmla="*/ 53 w 135"/>
              <a:gd name="T57" fmla="*/ 89 h 104"/>
              <a:gd name="T58" fmla="*/ 53 w 135"/>
              <a:gd name="T59" fmla="*/ 74 h 104"/>
              <a:gd name="T60" fmla="*/ 38 w 135"/>
              <a:gd name="T61" fmla="*/ 71 h 104"/>
              <a:gd name="T62" fmla="*/ 32 w 135"/>
              <a:gd name="T63" fmla="*/ 59 h 104"/>
              <a:gd name="T64" fmla="*/ 18 w 135"/>
              <a:gd name="T65" fmla="*/ 59 h 104"/>
              <a:gd name="T66" fmla="*/ 18 w 135"/>
              <a:gd name="T67" fmla="*/ 59 h 104"/>
              <a:gd name="T68" fmla="*/ 0 w 135"/>
              <a:gd name="T69" fmla="*/ 48 h 104"/>
              <a:gd name="T70" fmla="*/ 3 w 135"/>
              <a:gd name="T71" fmla="*/ 36 h 104"/>
              <a:gd name="T72" fmla="*/ 3 w 135"/>
              <a:gd name="T73" fmla="*/ 36 h 104"/>
              <a:gd name="T74" fmla="*/ 3 w 135"/>
              <a:gd name="T75" fmla="*/ 3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5" h="104">
                <a:moveTo>
                  <a:pt x="3" y="36"/>
                </a:moveTo>
                <a:lnTo>
                  <a:pt x="24" y="30"/>
                </a:lnTo>
                <a:lnTo>
                  <a:pt x="26" y="27"/>
                </a:lnTo>
                <a:lnTo>
                  <a:pt x="24" y="21"/>
                </a:lnTo>
                <a:lnTo>
                  <a:pt x="35" y="12"/>
                </a:lnTo>
                <a:lnTo>
                  <a:pt x="41" y="0"/>
                </a:lnTo>
                <a:lnTo>
                  <a:pt x="56" y="0"/>
                </a:lnTo>
                <a:lnTo>
                  <a:pt x="65" y="12"/>
                </a:lnTo>
                <a:lnTo>
                  <a:pt x="77" y="12"/>
                </a:lnTo>
                <a:lnTo>
                  <a:pt x="82" y="3"/>
                </a:lnTo>
                <a:lnTo>
                  <a:pt x="94" y="3"/>
                </a:lnTo>
                <a:lnTo>
                  <a:pt x="103" y="0"/>
                </a:lnTo>
                <a:lnTo>
                  <a:pt x="109" y="0"/>
                </a:lnTo>
                <a:lnTo>
                  <a:pt x="109" y="12"/>
                </a:lnTo>
                <a:lnTo>
                  <a:pt x="109" y="18"/>
                </a:lnTo>
                <a:lnTo>
                  <a:pt x="121" y="12"/>
                </a:lnTo>
                <a:lnTo>
                  <a:pt x="133" y="24"/>
                </a:lnTo>
                <a:lnTo>
                  <a:pt x="135" y="42"/>
                </a:lnTo>
                <a:lnTo>
                  <a:pt x="130" y="42"/>
                </a:lnTo>
                <a:lnTo>
                  <a:pt x="109" y="59"/>
                </a:lnTo>
                <a:lnTo>
                  <a:pt x="94" y="65"/>
                </a:lnTo>
                <a:lnTo>
                  <a:pt x="100" y="74"/>
                </a:lnTo>
                <a:lnTo>
                  <a:pt x="100" y="89"/>
                </a:lnTo>
                <a:lnTo>
                  <a:pt x="103" y="92"/>
                </a:lnTo>
                <a:lnTo>
                  <a:pt x="103" y="104"/>
                </a:lnTo>
                <a:lnTo>
                  <a:pt x="79" y="104"/>
                </a:lnTo>
                <a:lnTo>
                  <a:pt x="74" y="95"/>
                </a:lnTo>
                <a:lnTo>
                  <a:pt x="59" y="89"/>
                </a:lnTo>
                <a:lnTo>
                  <a:pt x="53" y="89"/>
                </a:lnTo>
                <a:lnTo>
                  <a:pt x="53" y="74"/>
                </a:lnTo>
                <a:lnTo>
                  <a:pt x="38" y="71"/>
                </a:lnTo>
                <a:lnTo>
                  <a:pt x="32" y="59"/>
                </a:lnTo>
                <a:lnTo>
                  <a:pt x="18" y="59"/>
                </a:lnTo>
                <a:lnTo>
                  <a:pt x="18" y="59"/>
                </a:lnTo>
                <a:lnTo>
                  <a:pt x="0" y="48"/>
                </a:lnTo>
                <a:lnTo>
                  <a:pt x="3" y="36"/>
                </a:lnTo>
                <a:lnTo>
                  <a:pt x="3" y="36"/>
                </a:lnTo>
                <a:lnTo>
                  <a:pt x="3" y="36"/>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2" name="Freeform 209"/>
          <p:cNvSpPr>
            <a:spLocks/>
          </p:cNvSpPr>
          <p:nvPr/>
        </p:nvSpPr>
        <p:spPr bwMode="auto">
          <a:xfrm>
            <a:off x="2572926" y="6708853"/>
            <a:ext cx="365126" cy="365126"/>
          </a:xfrm>
          <a:custGeom>
            <a:avLst/>
            <a:gdLst>
              <a:gd name="T0" fmla="*/ 0 w 115"/>
              <a:gd name="T1" fmla="*/ 35 h 115"/>
              <a:gd name="T2" fmla="*/ 3 w 115"/>
              <a:gd name="T3" fmla="*/ 26 h 115"/>
              <a:gd name="T4" fmla="*/ 15 w 115"/>
              <a:gd name="T5" fmla="*/ 23 h 115"/>
              <a:gd name="T6" fmla="*/ 15 w 115"/>
              <a:gd name="T7" fmla="*/ 12 h 115"/>
              <a:gd name="T8" fmla="*/ 30 w 115"/>
              <a:gd name="T9" fmla="*/ 9 h 115"/>
              <a:gd name="T10" fmla="*/ 35 w 115"/>
              <a:gd name="T11" fmla="*/ 15 h 115"/>
              <a:gd name="T12" fmla="*/ 41 w 115"/>
              <a:gd name="T13" fmla="*/ 12 h 115"/>
              <a:gd name="T14" fmla="*/ 41 w 115"/>
              <a:gd name="T15" fmla="*/ 0 h 115"/>
              <a:gd name="T16" fmla="*/ 50 w 115"/>
              <a:gd name="T17" fmla="*/ 0 h 115"/>
              <a:gd name="T18" fmla="*/ 65 w 115"/>
              <a:gd name="T19" fmla="*/ 6 h 115"/>
              <a:gd name="T20" fmla="*/ 80 w 115"/>
              <a:gd name="T21" fmla="*/ 6 h 115"/>
              <a:gd name="T22" fmla="*/ 86 w 115"/>
              <a:gd name="T23" fmla="*/ 9 h 115"/>
              <a:gd name="T24" fmla="*/ 88 w 115"/>
              <a:gd name="T25" fmla="*/ 26 h 115"/>
              <a:gd name="T26" fmla="*/ 103 w 115"/>
              <a:gd name="T27" fmla="*/ 47 h 115"/>
              <a:gd name="T28" fmla="*/ 115 w 115"/>
              <a:gd name="T29" fmla="*/ 56 h 115"/>
              <a:gd name="T30" fmla="*/ 115 w 115"/>
              <a:gd name="T31" fmla="*/ 79 h 115"/>
              <a:gd name="T32" fmla="*/ 103 w 115"/>
              <a:gd name="T33" fmla="*/ 79 h 115"/>
              <a:gd name="T34" fmla="*/ 97 w 115"/>
              <a:gd name="T35" fmla="*/ 91 h 115"/>
              <a:gd name="T36" fmla="*/ 86 w 115"/>
              <a:gd name="T37" fmla="*/ 100 h 115"/>
              <a:gd name="T38" fmla="*/ 88 w 115"/>
              <a:gd name="T39" fmla="*/ 106 h 115"/>
              <a:gd name="T40" fmla="*/ 86 w 115"/>
              <a:gd name="T41" fmla="*/ 109 h 115"/>
              <a:gd name="T42" fmla="*/ 65 w 115"/>
              <a:gd name="T43" fmla="*/ 115 h 115"/>
              <a:gd name="T44" fmla="*/ 65 w 115"/>
              <a:gd name="T45" fmla="*/ 115 h 115"/>
              <a:gd name="T46" fmla="*/ 47 w 115"/>
              <a:gd name="T47" fmla="*/ 106 h 115"/>
              <a:gd name="T48" fmla="*/ 44 w 115"/>
              <a:gd name="T49" fmla="*/ 91 h 115"/>
              <a:gd name="T50" fmla="*/ 35 w 115"/>
              <a:gd name="T51" fmla="*/ 74 h 115"/>
              <a:gd name="T52" fmla="*/ 30 w 115"/>
              <a:gd name="T53" fmla="*/ 59 h 115"/>
              <a:gd name="T54" fmla="*/ 21 w 115"/>
              <a:gd name="T55" fmla="*/ 59 h 115"/>
              <a:gd name="T56" fmla="*/ 15 w 115"/>
              <a:gd name="T57" fmla="*/ 44 h 115"/>
              <a:gd name="T58" fmla="*/ 0 w 115"/>
              <a:gd name="T59" fmla="*/ 35 h 115"/>
              <a:gd name="T60" fmla="*/ 0 w 115"/>
              <a:gd name="T61" fmla="*/ 35 h 115"/>
              <a:gd name="T62" fmla="*/ 0 w 115"/>
              <a:gd name="T63" fmla="*/ 35 h 115"/>
              <a:gd name="T64" fmla="*/ 0 w 115"/>
              <a:gd name="T65" fmla="*/ 3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115">
                <a:moveTo>
                  <a:pt x="0" y="35"/>
                </a:moveTo>
                <a:lnTo>
                  <a:pt x="3" y="26"/>
                </a:lnTo>
                <a:lnTo>
                  <a:pt x="15" y="23"/>
                </a:lnTo>
                <a:lnTo>
                  <a:pt x="15" y="12"/>
                </a:lnTo>
                <a:lnTo>
                  <a:pt x="30" y="9"/>
                </a:lnTo>
                <a:lnTo>
                  <a:pt x="35" y="15"/>
                </a:lnTo>
                <a:lnTo>
                  <a:pt x="41" y="12"/>
                </a:lnTo>
                <a:lnTo>
                  <a:pt x="41" y="0"/>
                </a:lnTo>
                <a:lnTo>
                  <a:pt x="50" y="0"/>
                </a:lnTo>
                <a:lnTo>
                  <a:pt x="65" y="6"/>
                </a:lnTo>
                <a:lnTo>
                  <a:pt x="80" y="6"/>
                </a:lnTo>
                <a:lnTo>
                  <a:pt x="86" y="9"/>
                </a:lnTo>
                <a:lnTo>
                  <a:pt x="88" y="26"/>
                </a:lnTo>
                <a:lnTo>
                  <a:pt x="103" y="47"/>
                </a:lnTo>
                <a:lnTo>
                  <a:pt x="115" y="56"/>
                </a:lnTo>
                <a:lnTo>
                  <a:pt x="115" y="79"/>
                </a:lnTo>
                <a:lnTo>
                  <a:pt x="103" y="79"/>
                </a:lnTo>
                <a:lnTo>
                  <a:pt x="97" y="91"/>
                </a:lnTo>
                <a:lnTo>
                  <a:pt x="86" y="100"/>
                </a:lnTo>
                <a:lnTo>
                  <a:pt x="88" y="106"/>
                </a:lnTo>
                <a:lnTo>
                  <a:pt x="86" y="109"/>
                </a:lnTo>
                <a:lnTo>
                  <a:pt x="65" y="115"/>
                </a:lnTo>
                <a:lnTo>
                  <a:pt x="65" y="115"/>
                </a:lnTo>
                <a:lnTo>
                  <a:pt x="47" y="106"/>
                </a:lnTo>
                <a:lnTo>
                  <a:pt x="44" y="91"/>
                </a:lnTo>
                <a:lnTo>
                  <a:pt x="35" y="74"/>
                </a:lnTo>
                <a:lnTo>
                  <a:pt x="30" y="59"/>
                </a:lnTo>
                <a:lnTo>
                  <a:pt x="21" y="59"/>
                </a:lnTo>
                <a:lnTo>
                  <a:pt x="15" y="44"/>
                </a:lnTo>
                <a:lnTo>
                  <a:pt x="0" y="35"/>
                </a:lnTo>
                <a:lnTo>
                  <a:pt x="0" y="35"/>
                </a:lnTo>
                <a:lnTo>
                  <a:pt x="0" y="35"/>
                </a:lnTo>
                <a:lnTo>
                  <a:pt x="0" y="35"/>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3" name="Freeform 210"/>
          <p:cNvSpPr>
            <a:spLocks noEditPoints="1"/>
          </p:cNvSpPr>
          <p:nvPr/>
        </p:nvSpPr>
        <p:spPr bwMode="auto">
          <a:xfrm>
            <a:off x="2836443" y="6670753"/>
            <a:ext cx="355600" cy="336550"/>
          </a:xfrm>
          <a:custGeom>
            <a:avLst/>
            <a:gdLst>
              <a:gd name="T0" fmla="*/ 0 w 112"/>
              <a:gd name="T1" fmla="*/ 21 h 106"/>
              <a:gd name="T2" fmla="*/ 11 w 112"/>
              <a:gd name="T3" fmla="*/ 9 h 106"/>
              <a:gd name="T4" fmla="*/ 26 w 112"/>
              <a:gd name="T5" fmla="*/ 9 h 106"/>
              <a:gd name="T6" fmla="*/ 29 w 112"/>
              <a:gd name="T7" fmla="*/ 3 h 106"/>
              <a:gd name="T8" fmla="*/ 41 w 112"/>
              <a:gd name="T9" fmla="*/ 0 h 106"/>
              <a:gd name="T10" fmla="*/ 58 w 112"/>
              <a:gd name="T11" fmla="*/ 12 h 106"/>
              <a:gd name="T12" fmla="*/ 64 w 112"/>
              <a:gd name="T13" fmla="*/ 12 h 106"/>
              <a:gd name="T14" fmla="*/ 64 w 112"/>
              <a:gd name="T15" fmla="*/ 0 h 106"/>
              <a:gd name="T16" fmla="*/ 73 w 112"/>
              <a:gd name="T17" fmla="*/ 0 h 106"/>
              <a:gd name="T18" fmla="*/ 85 w 112"/>
              <a:gd name="T19" fmla="*/ 9 h 106"/>
              <a:gd name="T20" fmla="*/ 88 w 112"/>
              <a:gd name="T21" fmla="*/ 3 h 106"/>
              <a:gd name="T22" fmla="*/ 97 w 112"/>
              <a:gd name="T23" fmla="*/ 9 h 106"/>
              <a:gd name="T24" fmla="*/ 112 w 112"/>
              <a:gd name="T25" fmla="*/ 12 h 106"/>
              <a:gd name="T26" fmla="*/ 106 w 112"/>
              <a:gd name="T27" fmla="*/ 32 h 106"/>
              <a:gd name="T28" fmla="*/ 106 w 112"/>
              <a:gd name="T29" fmla="*/ 44 h 106"/>
              <a:gd name="T30" fmla="*/ 109 w 112"/>
              <a:gd name="T31" fmla="*/ 56 h 106"/>
              <a:gd name="T32" fmla="*/ 103 w 112"/>
              <a:gd name="T33" fmla="*/ 62 h 106"/>
              <a:gd name="T34" fmla="*/ 103 w 112"/>
              <a:gd name="T35" fmla="*/ 74 h 106"/>
              <a:gd name="T36" fmla="*/ 88 w 112"/>
              <a:gd name="T37" fmla="*/ 83 h 106"/>
              <a:gd name="T38" fmla="*/ 82 w 112"/>
              <a:gd name="T39" fmla="*/ 89 h 106"/>
              <a:gd name="T40" fmla="*/ 79 w 112"/>
              <a:gd name="T41" fmla="*/ 89 h 106"/>
              <a:gd name="T42" fmla="*/ 73 w 112"/>
              <a:gd name="T43" fmla="*/ 94 h 106"/>
              <a:gd name="T44" fmla="*/ 61 w 112"/>
              <a:gd name="T45" fmla="*/ 94 h 106"/>
              <a:gd name="T46" fmla="*/ 56 w 112"/>
              <a:gd name="T47" fmla="*/ 103 h 106"/>
              <a:gd name="T48" fmla="*/ 44 w 112"/>
              <a:gd name="T49" fmla="*/ 103 h 106"/>
              <a:gd name="T50" fmla="*/ 35 w 112"/>
              <a:gd name="T51" fmla="*/ 89 h 106"/>
              <a:gd name="T52" fmla="*/ 20 w 112"/>
              <a:gd name="T53" fmla="*/ 91 h 106"/>
              <a:gd name="T54" fmla="*/ 35 w 112"/>
              <a:gd name="T55" fmla="*/ 89 h 106"/>
              <a:gd name="T56" fmla="*/ 35 w 112"/>
              <a:gd name="T57" fmla="*/ 68 h 106"/>
              <a:gd name="T58" fmla="*/ 20 w 112"/>
              <a:gd name="T59" fmla="*/ 59 h 106"/>
              <a:gd name="T60" fmla="*/ 5 w 112"/>
              <a:gd name="T61" fmla="*/ 38 h 106"/>
              <a:gd name="T62" fmla="*/ 3 w 112"/>
              <a:gd name="T63" fmla="*/ 24 h 106"/>
              <a:gd name="T64" fmla="*/ 0 w 112"/>
              <a:gd name="T65" fmla="*/ 21 h 106"/>
              <a:gd name="T66" fmla="*/ 0 w 112"/>
              <a:gd name="T67" fmla="*/ 21 h 106"/>
              <a:gd name="T68" fmla="*/ 0 w 112"/>
              <a:gd name="T69" fmla="*/ 21 h 106"/>
              <a:gd name="T70" fmla="*/ 0 w 112"/>
              <a:gd name="T71" fmla="*/ 21 h 106"/>
              <a:gd name="T72" fmla="*/ 11 w 112"/>
              <a:gd name="T73" fmla="*/ 106 h 106"/>
              <a:gd name="T74" fmla="*/ 11 w 112"/>
              <a:gd name="T75" fmla="*/ 106 h 106"/>
              <a:gd name="T76" fmla="*/ 14 w 112"/>
              <a:gd name="T77" fmla="*/ 103 h 106"/>
              <a:gd name="T78" fmla="*/ 11 w 112"/>
              <a:gd name="T79" fmla="*/ 106 h 106"/>
              <a:gd name="T80" fmla="*/ 11 w 112"/>
              <a:gd name="T81" fmla="*/ 106 h 106"/>
              <a:gd name="T82" fmla="*/ 11 w 112"/>
              <a:gd name="T8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06">
                <a:moveTo>
                  <a:pt x="0" y="21"/>
                </a:moveTo>
                <a:lnTo>
                  <a:pt x="11" y="9"/>
                </a:lnTo>
                <a:lnTo>
                  <a:pt x="26" y="9"/>
                </a:lnTo>
                <a:lnTo>
                  <a:pt x="29" y="3"/>
                </a:lnTo>
                <a:lnTo>
                  <a:pt x="41" y="0"/>
                </a:lnTo>
                <a:lnTo>
                  <a:pt x="58" y="12"/>
                </a:lnTo>
                <a:lnTo>
                  <a:pt x="64" y="12"/>
                </a:lnTo>
                <a:lnTo>
                  <a:pt x="64" y="0"/>
                </a:lnTo>
                <a:lnTo>
                  <a:pt x="73" y="0"/>
                </a:lnTo>
                <a:lnTo>
                  <a:pt x="85" y="9"/>
                </a:lnTo>
                <a:lnTo>
                  <a:pt x="88" y="3"/>
                </a:lnTo>
                <a:lnTo>
                  <a:pt x="97" y="9"/>
                </a:lnTo>
                <a:lnTo>
                  <a:pt x="112" y="12"/>
                </a:lnTo>
                <a:lnTo>
                  <a:pt x="106" y="32"/>
                </a:lnTo>
                <a:lnTo>
                  <a:pt x="106" y="44"/>
                </a:lnTo>
                <a:lnTo>
                  <a:pt x="109" y="56"/>
                </a:lnTo>
                <a:lnTo>
                  <a:pt x="103" y="62"/>
                </a:lnTo>
                <a:lnTo>
                  <a:pt x="103" y="74"/>
                </a:lnTo>
                <a:lnTo>
                  <a:pt x="88" y="83"/>
                </a:lnTo>
                <a:lnTo>
                  <a:pt x="82" y="89"/>
                </a:lnTo>
                <a:lnTo>
                  <a:pt x="79" y="89"/>
                </a:lnTo>
                <a:lnTo>
                  <a:pt x="73" y="94"/>
                </a:lnTo>
                <a:lnTo>
                  <a:pt x="61" y="94"/>
                </a:lnTo>
                <a:lnTo>
                  <a:pt x="56" y="103"/>
                </a:lnTo>
                <a:lnTo>
                  <a:pt x="44" y="103"/>
                </a:lnTo>
                <a:lnTo>
                  <a:pt x="35" y="89"/>
                </a:lnTo>
                <a:lnTo>
                  <a:pt x="20" y="91"/>
                </a:lnTo>
                <a:lnTo>
                  <a:pt x="35" y="89"/>
                </a:lnTo>
                <a:lnTo>
                  <a:pt x="35" y="68"/>
                </a:lnTo>
                <a:lnTo>
                  <a:pt x="20" y="59"/>
                </a:lnTo>
                <a:lnTo>
                  <a:pt x="5" y="38"/>
                </a:lnTo>
                <a:lnTo>
                  <a:pt x="3" y="24"/>
                </a:lnTo>
                <a:lnTo>
                  <a:pt x="0" y="21"/>
                </a:lnTo>
                <a:lnTo>
                  <a:pt x="0" y="21"/>
                </a:lnTo>
                <a:lnTo>
                  <a:pt x="0" y="21"/>
                </a:lnTo>
                <a:lnTo>
                  <a:pt x="0" y="21"/>
                </a:lnTo>
                <a:close/>
                <a:moveTo>
                  <a:pt x="11" y="106"/>
                </a:moveTo>
                <a:lnTo>
                  <a:pt x="11" y="106"/>
                </a:lnTo>
                <a:lnTo>
                  <a:pt x="14" y="103"/>
                </a:lnTo>
                <a:lnTo>
                  <a:pt x="11" y="106"/>
                </a:lnTo>
                <a:lnTo>
                  <a:pt x="11" y="106"/>
                </a:lnTo>
                <a:lnTo>
                  <a:pt x="11" y="106"/>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4" name="Freeform 211"/>
          <p:cNvSpPr>
            <a:spLocks/>
          </p:cNvSpPr>
          <p:nvPr/>
        </p:nvSpPr>
        <p:spPr bwMode="auto">
          <a:xfrm>
            <a:off x="2684048" y="6445323"/>
            <a:ext cx="488950" cy="292102"/>
          </a:xfrm>
          <a:custGeom>
            <a:avLst/>
            <a:gdLst>
              <a:gd name="T0" fmla="*/ 0 w 154"/>
              <a:gd name="T1" fmla="*/ 12 h 92"/>
              <a:gd name="T2" fmla="*/ 6 w 154"/>
              <a:gd name="T3" fmla="*/ 9 h 92"/>
              <a:gd name="T4" fmla="*/ 15 w 154"/>
              <a:gd name="T5" fmla="*/ 9 h 92"/>
              <a:gd name="T6" fmla="*/ 21 w 154"/>
              <a:gd name="T7" fmla="*/ 0 h 92"/>
              <a:gd name="T8" fmla="*/ 33 w 154"/>
              <a:gd name="T9" fmla="*/ 0 h 92"/>
              <a:gd name="T10" fmla="*/ 45 w 154"/>
              <a:gd name="T11" fmla="*/ 15 h 92"/>
              <a:gd name="T12" fmla="*/ 53 w 154"/>
              <a:gd name="T13" fmla="*/ 12 h 92"/>
              <a:gd name="T14" fmla="*/ 71 w 154"/>
              <a:gd name="T15" fmla="*/ 24 h 92"/>
              <a:gd name="T16" fmla="*/ 89 w 154"/>
              <a:gd name="T17" fmla="*/ 12 h 92"/>
              <a:gd name="T18" fmla="*/ 112 w 154"/>
              <a:gd name="T19" fmla="*/ 15 h 92"/>
              <a:gd name="T20" fmla="*/ 130 w 154"/>
              <a:gd name="T21" fmla="*/ 33 h 92"/>
              <a:gd name="T22" fmla="*/ 145 w 154"/>
              <a:gd name="T23" fmla="*/ 33 h 92"/>
              <a:gd name="T24" fmla="*/ 154 w 154"/>
              <a:gd name="T25" fmla="*/ 47 h 92"/>
              <a:gd name="T26" fmla="*/ 142 w 154"/>
              <a:gd name="T27" fmla="*/ 59 h 92"/>
              <a:gd name="T28" fmla="*/ 142 w 154"/>
              <a:gd name="T29" fmla="*/ 77 h 92"/>
              <a:gd name="T30" fmla="*/ 136 w 154"/>
              <a:gd name="T31" fmla="*/ 74 h 92"/>
              <a:gd name="T32" fmla="*/ 133 w 154"/>
              <a:gd name="T33" fmla="*/ 80 h 92"/>
              <a:gd name="T34" fmla="*/ 121 w 154"/>
              <a:gd name="T35" fmla="*/ 68 h 92"/>
              <a:gd name="T36" fmla="*/ 112 w 154"/>
              <a:gd name="T37" fmla="*/ 71 h 92"/>
              <a:gd name="T38" fmla="*/ 112 w 154"/>
              <a:gd name="T39" fmla="*/ 83 h 92"/>
              <a:gd name="T40" fmla="*/ 106 w 154"/>
              <a:gd name="T41" fmla="*/ 83 h 92"/>
              <a:gd name="T42" fmla="*/ 89 w 154"/>
              <a:gd name="T43" fmla="*/ 71 h 92"/>
              <a:gd name="T44" fmla="*/ 77 w 154"/>
              <a:gd name="T45" fmla="*/ 74 h 92"/>
              <a:gd name="T46" fmla="*/ 74 w 154"/>
              <a:gd name="T47" fmla="*/ 80 h 92"/>
              <a:gd name="T48" fmla="*/ 59 w 154"/>
              <a:gd name="T49" fmla="*/ 80 h 92"/>
              <a:gd name="T50" fmla="*/ 48 w 154"/>
              <a:gd name="T51" fmla="*/ 92 h 92"/>
              <a:gd name="T52" fmla="*/ 45 w 154"/>
              <a:gd name="T53" fmla="*/ 89 h 92"/>
              <a:gd name="T54" fmla="*/ 30 w 154"/>
              <a:gd name="T55" fmla="*/ 89 h 92"/>
              <a:gd name="T56" fmla="*/ 15 w 154"/>
              <a:gd name="T57" fmla="*/ 83 h 92"/>
              <a:gd name="T58" fmla="*/ 15 w 154"/>
              <a:gd name="T59" fmla="*/ 74 h 92"/>
              <a:gd name="T60" fmla="*/ 3 w 154"/>
              <a:gd name="T61" fmla="*/ 65 h 92"/>
              <a:gd name="T62" fmla="*/ 0 w 154"/>
              <a:gd name="T63" fmla="*/ 56 h 92"/>
              <a:gd name="T64" fmla="*/ 9 w 154"/>
              <a:gd name="T65" fmla="*/ 50 h 92"/>
              <a:gd name="T66" fmla="*/ 9 w 154"/>
              <a:gd name="T67" fmla="*/ 39 h 92"/>
              <a:gd name="T68" fmla="*/ 6 w 154"/>
              <a:gd name="T69" fmla="*/ 30 h 92"/>
              <a:gd name="T70" fmla="*/ 6 w 154"/>
              <a:gd name="T71" fmla="*/ 12 h 92"/>
              <a:gd name="T72" fmla="*/ 0 w 154"/>
              <a:gd name="T73" fmla="*/ 12 h 92"/>
              <a:gd name="T74" fmla="*/ 0 w 154"/>
              <a:gd name="T75" fmla="*/ 12 h 92"/>
              <a:gd name="T76" fmla="*/ 0 w 154"/>
              <a:gd name="T77" fmla="*/ 1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4" h="92">
                <a:moveTo>
                  <a:pt x="0" y="12"/>
                </a:moveTo>
                <a:lnTo>
                  <a:pt x="6" y="9"/>
                </a:lnTo>
                <a:lnTo>
                  <a:pt x="15" y="9"/>
                </a:lnTo>
                <a:lnTo>
                  <a:pt x="21" y="0"/>
                </a:lnTo>
                <a:lnTo>
                  <a:pt x="33" y="0"/>
                </a:lnTo>
                <a:lnTo>
                  <a:pt x="45" y="15"/>
                </a:lnTo>
                <a:lnTo>
                  <a:pt x="53" y="12"/>
                </a:lnTo>
                <a:lnTo>
                  <a:pt x="71" y="24"/>
                </a:lnTo>
                <a:lnTo>
                  <a:pt x="89" y="12"/>
                </a:lnTo>
                <a:lnTo>
                  <a:pt x="112" y="15"/>
                </a:lnTo>
                <a:lnTo>
                  <a:pt x="130" y="33"/>
                </a:lnTo>
                <a:lnTo>
                  <a:pt x="145" y="33"/>
                </a:lnTo>
                <a:lnTo>
                  <a:pt x="154" y="47"/>
                </a:lnTo>
                <a:lnTo>
                  <a:pt x="142" y="59"/>
                </a:lnTo>
                <a:lnTo>
                  <a:pt x="142" y="77"/>
                </a:lnTo>
                <a:lnTo>
                  <a:pt x="136" y="74"/>
                </a:lnTo>
                <a:lnTo>
                  <a:pt x="133" y="80"/>
                </a:lnTo>
                <a:lnTo>
                  <a:pt x="121" y="68"/>
                </a:lnTo>
                <a:lnTo>
                  <a:pt x="112" y="71"/>
                </a:lnTo>
                <a:lnTo>
                  <a:pt x="112" y="83"/>
                </a:lnTo>
                <a:lnTo>
                  <a:pt x="106" y="83"/>
                </a:lnTo>
                <a:lnTo>
                  <a:pt x="89" y="71"/>
                </a:lnTo>
                <a:lnTo>
                  <a:pt x="77" y="74"/>
                </a:lnTo>
                <a:lnTo>
                  <a:pt x="74" y="80"/>
                </a:lnTo>
                <a:lnTo>
                  <a:pt x="59" y="80"/>
                </a:lnTo>
                <a:lnTo>
                  <a:pt x="48" y="92"/>
                </a:lnTo>
                <a:lnTo>
                  <a:pt x="45" y="89"/>
                </a:lnTo>
                <a:lnTo>
                  <a:pt x="30" y="89"/>
                </a:lnTo>
                <a:lnTo>
                  <a:pt x="15" y="83"/>
                </a:lnTo>
                <a:lnTo>
                  <a:pt x="15" y="74"/>
                </a:lnTo>
                <a:lnTo>
                  <a:pt x="3" y="65"/>
                </a:lnTo>
                <a:lnTo>
                  <a:pt x="0" y="56"/>
                </a:lnTo>
                <a:lnTo>
                  <a:pt x="9" y="50"/>
                </a:lnTo>
                <a:lnTo>
                  <a:pt x="9" y="39"/>
                </a:lnTo>
                <a:lnTo>
                  <a:pt x="6" y="30"/>
                </a:lnTo>
                <a:lnTo>
                  <a:pt x="6" y="12"/>
                </a:lnTo>
                <a:lnTo>
                  <a:pt x="0" y="12"/>
                </a:lnTo>
                <a:lnTo>
                  <a:pt x="0" y="12"/>
                </a:lnTo>
                <a:lnTo>
                  <a:pt x="0" y="12"/>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5" name="Freeform 212"/>
          <p:cNvSpPr>
            <a:spLocks noEditPoints="1"/>
          </p:cNvSpPr>
          <p:nvPr/>
        </p:nvSpPr>
        <p:spPr bwMode="auto">
          <a:xfrm>
            <a:off x="3020594" y="6334197"/>
            <a:ext cx="469902" cy="523878"/>
          </a:xfrm>
          <a:custGeom>
            <a:avLst/>
            <a:gdLst>
              <a:gd name="T0" fmla="*/ 48 w 148"/>
              <a:gd name="T1" fmla="*/ 9 h 165"/>
              <a:gd name="T2" fmla="*/ 68 w 148"/>
              <a:gd name="T3" fmla="*/ 15 h 165"/>
              <a:gd name="T4" fmla="*/ 101 w 148"/>
              <a:gd name="T5" fmla="*/ 23 h 165"/>
              <a:gd name="T6" fmla="*/ 130 w 148"/>
              <a:gd name="T7" fmla="*/ 32 h 165"/>
              <a:gd name="T8" fmla="*/ 142 w 148"/>
              <a:gd name="T9" fmla="*/ 50 h 165"/>
              <a:gd name="T10" fmla="*/ 130 w 148"/>
              <a:gd name="T11" fmla="*/ 74 h 165"/>
              <a:gd name="T12" fmla="*/ 118 w 148"/>
              <a:gd name="T13" fmla="*/ 85 h 165"/>
              <a:gd name="T14" fmla="*/ 133 w 148"/>
              <a:gd name="T15" fmla="*/ 94 h 165"/>
              <a:gd name="T16" fmla="*/ 148 w 148"/>
              <a:gd name="T17" fmla="*/ 115 h 165"/>
              <a:gd name="T18" fmla="*/ 139 w 148"/>
              <a:gd name="T19" fmla="*/ 138 h 165"/>
              <a:gd name="T20" fmla="*/ 121 w 148"/>
              <a:gd name="T21" fmla="*/ 150 h 165"/>
              <a:gd name="T22" fmla="*/ 95 w 148"/>
              <a:gd name="T23" fmla="*/ 150 h 165"/>
              <a:gd name="T24" fmla="*/ 74 w 148"/>
              <a:gd name="T25" fmla="*/ 153 h 165"/>
              <a:gd name="T26" fmla="*/ 59 w 148"/>
              <a:gd name="T27" fmla="*/ 159 h 165"/>
              <a:gd name="T28" fmla="*/ 51 w 148"/>
              <a:gd name="T29" fmla="*/ 150 h 165"/>
              <a:gd name="T30" fmla="*/ 54 w 148"/>
              <a:gd name="T31" fmla="*/ 118 h 165"/>
              <a:gd name="T32" fmla="*/ 36 w 148"/>
              <a:gd name="T33" fmla="*/ 112 h 165"/>
              <a:gd name="T34" fmla="*/ 48 w 148"/>
              <a:gd name="T35" fmla="*/ 82 h 165"/>
              <a:gd name="T36" fmla="*/ 24 w 148"/>
              <a:gd name="T37" fmla="*/ 68 h 165"/>
              <a:gd name="T38" fmla="*/ 0 w 148"/>
              <a:gd name="T39" fmla="*/ 50 h 165"/>
              <a:gd name="T40" fmla="*/ 33 w 148"/>
              <a:gd name="T41" fmla="*/ 26 h 165"/>
              <a:gd name="T42" fmla="*/ 33 w 148"/>
              <a:gd name="T43" fmla="*/ 9 h 165"/>
              <a:gd name="T44" fmla="*/ 33 w 148"/>
              <a:gd name="T45" fmla="*/ 9 h 165"/>
              <a:gd name="T46" fmla="*/ 65 w 148"/>
              <a:gd name="T47" fmla="*/ 68 h 165"/>
              <a:gd name="T48" fmla="*/ 65 w 148"/>
              <a:gd name="T49" fmla="*/ 82 h 165"/>
              <a:gd name="T50" fmla="*/ 74 w 148"/>
              <a:gd name="T51" fmla="*/ 91 h 165"/>
              <a:gd name="T52" fmla="*/ 86 w 148"/>
              <a:gd name="T53" fmla="*/ 91 h 165"/>
              <a:gd name="T54" fmla="*/ 95 w 148"/>
              <a:gd name="T55" fmla="*/ 79 h 165"/>
              <a:gd name="T56" fmla="*/ 95 w 148"/>
              <a:gd name="T57" fmla="*/ 65 h 165"/>
              <a:gd name="T58" fmla="*/ 77 w 148"/>
              <a:gd name="T59" fmla="*/ 56 h 165"/>
              <a:gd name="T60" fmla="*/ 65 w 148"/>
              <a:gd name="T61" fmla="*/ 68 h 165"/>
              <a:gd name="T62" fmla="*/ 65 w 148"/>
              <a:gd name="T63" fmla="*/ 6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65">
                <a:moveTo>
                  <a:pt x="33" y="9"/>
                </a:moveTo>
                <a:lnTo>
                  <a:pt x="48" y="9"/>
                </a:lnTo>
                <a:lnTo>
                  <a:pt x="59" y="0"/>
                </a:lnTo>
                <a:lnTo>
                  <a:pt x="68" y="15"/>
                </a:lnTo>
                <a:lnTo>
                  <a:pt x="83" y="17"/>
                </a:lnTo>
                <a:lnTo>
                  <a:pt x="101" y="23"/>
                </a:lnTo>
                <a:lnTo>
                  <a:pt x="109" y="23"/>
                </a:lnTo>
                <a:lnTo>
                  <a:pt x="130" y="32"/>
                </a:lnTo>
                <a:lnTo>
                  <a:pt x="148" y="38"/>
                </a:lnTo>
                <a:lnTo>
                  <a:pt x="142" y="50"/>
                </a:lnTo>
                <a:lnTo>
                  <a:pt x="133" y="65"/>
                </a:lnTo>
                <a:lnTo>
                  <a:pt x="130" y="74"/>
                </a:lnTo>
                <a:lnTo>
                  <a:pt x="127" y="79"/>
                </a:lnTo>
                <a:lnTo>
                  <a:pt x="118" y="85"/>
                </a:lnTo>
                <a:lnTo>
                  <a:pt x="121" y="97"/>
                </a:lnTo>
                <a:lnTo>
                  <a:pt x="133" y="94"/>
                </a:lnTo>
                <a:lnTo>
                  <a:pt x="133" y="112"/>
                </a:lnTo>
                <a:lnTo>
                  <a:pt x="148" y="115"/>
                </a:lnTo>
                <a:lnTo>
                  <a:pt x="148" y="127"/>
                </a:lnTo>
                <a:lnTo>
                  <a:pt x="139" y="138"/>
                </a:lnTo>
                <a:lnTo>
                  <a:pt x="139" y="150"/>
                </a:lnTo>
                <a:lnTo>
                  <a:pt x="121" y="150"/>
                </a:lnTo>
                <a:lnTo>
                  <a:pt x="109" y="156"/>
                </a:lnTo>
                <a:lnTo>
                  <a:pt x="95" y="150"/>
                </a:lnTo>
                <a:lnTo>
                  <a:pt x="77" y="156"/>
                </a:lnTo>
                <a:lnTo>
                  <a:pt x="74" y="153"/>
                </a:lnTo>
                <a:lnTo>
                  <a:pt x="65" y="153"/>
                </a:lnTo>
                <a:lnTo>
                  <a:pt x="59" y="159"/>
                </a:lnTo>
                <a:lnTo>
                  <a:pt x="51" y="165"/>
                </a:lnTo>
                <a:lnTo>
                  <a:pt x="51" y="150"/>
                </a:lnTo>
                <a:lnTo>
                  <a:pt x="51" y="138"/>
                </a:lnTo>
                <a:lnTo>
                  <a:pt x="54" y="118"/>
                </a:lnTo>
                <a:lnTo>
                  <a:pt x="39" y="115"/>
                </a:lnTo>
                <a:lnTo>
                  <a:pt x="36" y="112"/>
                </a:lnTo>
                <a:lnTo>
                  <a:pt x="36" y="94"/>
                </a:lnTo>
                <a:lnTo>
                  <a:pt x="48" y="82"/>
                </a:lnTo>
                <a:lnTo>
                  <a:pt x="39" y="68"/>
                </a:lnTo>
                <a:lnTo>
                  <a:pt x="24" y="68"/>
                </a:lnTo>
                <a:lnTo>
                  <a:pt x="6" y="50"/>
                </a:lnTo>
                <a:lnTo>
                  <a:pt x="0" y="50"/>
                </a:lnTo>
                <a:lnTo>
                  <a:pt x="15" y="32"/>
                </a:lnTo>
                <a:lnTo>
                  <a:pt x="33" y="26"/>
                </a:lnTo>
                <a:lnTo>
                  <a:pt x="33" y="12"/>
                </a:lnTo>
                <a:lnTo>
                  <a:pt x="33" y="9"/>
                </a:lnTo>
                <a:lnTo>
                  <a:pt x="33" y="9"/>
                </a:lnTo>
                <a:lnTo>
                  <a:pt x="33" y="9"/>
                </a:lnTo>
                <a:lnTo>
                  <a:pt x="33" y="9"/>
                </a:lnTo>
                <a:close/>
                <a:moveTo>
                  <a:pt x="65" y="68"/>
                </a:moveTo>
                <a:lnTo>
                  <a:pt x="68" y="76"/>
                </a:lnTo>
                <a:lnTo>
                  <a:pt x="65" y="82"/>
                </a:lnTo>
                <a:lnTo>
                  <a:pt x="62" y="91"/>
                </a:lnTo>
                <a:lnTo>
                  <a:pt x="74" y="91"/>
                </a:lnTo>
                <a:lnTo>
                  <a:pt x="80" y="85"/>
                </a:lnTo>
                <a:lnTo>
                  <a:pt x="86" y="91"/>
                </a:lnTo>
                <a:lnTo>
                  <a:pt x="95" y="91"/>
                </a:lnTo>
                <a:lnTo>
                  <a:pt x="95" y="79"/>
                </a:lnTo>
                <a:lnTo>
                  <a:pt x="104" y="74"/>
                </a:lnTo>
                <a:lnTo>
                  <a:pt x="95" y="65"/>
                </a:lnTo>
                <a:lnTo>
                  <a:pt x="92" y="53"/>
                </a:lnTo>
                <a:lnTo>
                  <a:pt x="77" y="56"/>
                </a:lnTo>
                <a:lnTo>
                  <a:pt x="77" y="68"/>
                </a:lnTo>
                <a:lnTo>
                  <a:pt x="65" y="68"/>
                </a:lnTo>
                <a:lnTo>
                  <a:pt x="65" y="68"/>
                </a:lnTo>
                <a:lnTo>
                  <a:pt x="65" y="68"/>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6" name="Freeform 213"/>
          <p:cNvSpPr>
            <a:spLocks/>
          </p:cNvSpPr>
          <p:nvPr/>
        </p:nvSpPr>
        <p:spPr bwMode="auto">
          <a:xfrm>
            <a:off x="3217444" y="6502479"/>
            <a:ext cx="142878" cy="120650"/>
          </a:xfrm>
          <a:custGeom>
            <a:avLst/>
            <a:gdLst>
              <a:gd name="T0" fmla="*/ 3 w 45"/>
              <a:gd name="T1" fmla="*/ 15 h 38"/>
              <a:gd name="T2" fmla="*/ 15 w 45"/>
              <a:gd name="T3" fmla="*/ 15 h 38"/>
              <a:gd name="T4" fmla="*/ 15 w 45"/>
              <a:gd name="T5" fmla="*/ 3 h 38"/>
              <a:gd name="T6" fmla="*/ 30 w 45"/>
              <a:gd name="T7" fmla="*/ 0 h 38"/>
              <a:gd name="T8" fmla="*/ 33 w 45"/>
              <a:gd name="T9" fmla="*/ 12 h 38"/>
              <a:gd name="T10" fmla="*/ 45 w 45"/>
              <a:gd name="T11" fmla="*/ 18 h 38"/>
              <a:gd name="T12" fmla="*/ 33 w 45"/>
              <a:gd name="T13" fmla="*/ 26 h 38"/>
              <a:gd name="T14" fmla="*/ 33 w 45"/>
              <a:gd name="T15" fmla="*/ 38 h 38"/>
              <a:gd name="T16" fmla="*/ 24 w 45"/>
              <a:gd name="T17" fmla="*/ 38 h 38"/>
              <a:gd name="T18" fmla="*/ 18 w 45"/>
              <a:gd name="T19" fmla="*/ 32 h 38"/>
              <a:gd name="T20" fmla="*/ 12 w 45"/>
              <a:gd name="T21" fmla="*/ 38 h 38"/>
              <a:gd name="T22" fmla="*/ 0 w 45"/>
              <a:gd name="T23" fmla="*/ 38 h 38"/>
              <a:gd name="T24" fmla="*/ 3 w 45"/>
              <a:gd name="T25" fmla="*/ 29 h 38"/>
              <a:gd name="T26" fmla="*/ 3 w 45"/>
              <a:gd name="T27" fmla="*/ 23 h 38"/>
              <a:gd name="T28" fmla="*/ 3 w 45"/>
              <a:gd name="T29" fmla="*/ 15 h 38"/>
              <a:gd name="T30" fmla="*/ 3 w 45"/>
              <a:gd name="T31" fmla="*/ 15 h 38"/>
              <a:gd name="T32" fmla="*/ 3 w 45"/>
              <a:gd name="T3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38">
                <a:moveTo>
                  <a:pt x="3" y="15"/>
                </a:moveTo>
                <a:lnTo>
                  <a:pt x="15" y="15"/>
                </a:lnTo>
                <a:lnTo>
                  <a:pt x="15" y="3"/>
                </a:lnTo>
                <a:lnTo>
                  <a:pt x="30" y="0"/>
                </a:lnTo>
                <a:lnTo>
                  <a:pt x="33" y="12"/>
                </a:lnTo>
                <a:lnTo>
                  <a:pt x="45" y="18"/>
                </a:lnTo>
                <a:lnTo>
                  <a:pt x="33" y="26"/>
                </a:lnTo>
                <a:lnTo>
                  <a:pt x="33" y="38"/>
                </a:lnTo>
                <a:lnTo>
                  <a:pt x="24" y="38"/>
                </a:lnTo>
                <a:lnTo>
                  <a:pt x="18" y="32"/>
                </a:lnTo>
                <a:lnTo>
                  <a:pt x="12" y="38"/>
                </a:lnTo>
                <a:lnTo>
                  <a:pt x="0" y="38"/>
                </a:lnTo>
                <a:lnTo>
                  <a:pt x="3" y="29"/>
                </a:lnTo>
                <a:lnTo>
                  <a:pt x="3" y="23"/>
                </a:lnTo>
                <a:lnTo>
                  <a:pt x="3" y="15"/>
                </a:lnTo>
                <a:lnTo>
                  <a:pt x="3" y="15"/>
                </a:lnTo>
                <a:lnTo>
                  <a:pt x="3" y="15"/>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7" name="Freeform 214"/>
          <p:cNvSpPr>
            <a:spLocks/>
          </p:cNvSpPr>
          <p:nvPr/>
        </p:nvSpPr>
        <p:spPr bwMode="auto">
          <a:xfrm>
            <a:off x="6052719" y="7448625"/>
            <a:ext cx="1196976" cy="879478"/>
          </a:xfrm>
          <a:custGeom>
            <a:avLst/>
            <a:gdLst>
              <a:gd name="T0" fmla="*/ 120 w 128"/>
              <a:gd name="T1" fmla="*/ 47 h 94"/>
              <a:gd name="T2" fmla="*/ 105 w 128"/>
              <a:gd name="T3" fmla="*/ 44 h 94"/>
              <a:gd name="T4" fmla="*/ 100 w 128"/>
              <a:gd name="T5" fmla="*/ 47 h 94"/>
              <a:gd name="T6" fmla="*/ 88 w 128"/>
              <a:gd name="T7" fmla="*/ 42 h 94"/>
              <a:gd name="T8" fmla="*/ 83 w 128"/>
              <a:gd name="T9" fmla="*/ 39 h 94"/>
              <a:gd name="T10" fmla="*/ 80 w 128"/>
              <a:gd name="T11" fmla="*/ 34 h 94"/>
              <a:gd name="T12" fmla="*/ 73 w 128"/>
              <a:gd name="T13" fmla="*/ 45 h 94"/>
              <a:gd name="T14" fmla="*/ 71 w 128"/>
              <a:gd name="T15" fmla="*/ 52 h 94"/>
              <a:gd name="T16" fmla="*/ 76 w 128"/>
              <a:gd name="T17" fmla="*/ 57 h 94"/>
              <a:gd name="T18" fmla="*/ 82 w 128"/>
              <a:gd name="T19" fmla="*/ 64 h 94"/>
              <a:gd name="T20" fmla="*/ 77 w 128"/>
              <a:gd name="T21" fmla="*/ 67 h 94"/>
              <a:gd name="T22" fmla="*/ 68 w 128"/>
              <a:gd name="T23" fmla="*/ 72 h 94"/>
              <a:gd name="T24" fmla="*/ 66 w 128"/>
              <a:gd name="T25" fmla="*/ 80 h 94"/>
              <a:gd name="T26" fmla="*/ 61 w 128"/>
              <a:gd name="T27" fmla="*/ 86 h 94"/>
              <a:gd name="T28" fmla="*/ 58 w 128"/>
              <a:gd name="T29" fmla="*/ 92 h 94"/>
              <a:gd name="T30" fmla="*/ 50 w 128"/>
              <a:gd name="T31" fmla="*/ 90 h 94"/>
              <a:gd name="T32" fmla="*/ 33 w 128"/>
              <a:gd name="T33" fmla="*/ 86 h 94"/>
              <a:gd name="T34" fmla="*/ 24 w 128"/>
              <a:gd name="T35" fmla="*/ 75 h 94"/>
              <a:gd name="T36" fmla="*/ 20 w 128"/>
              <a:gd name="T37" fmla="*/ 66 h 94"/>
              <a:gd name="T38" fmla="*/ 8 w 128"/>
              <a:gd name="T39" fmla="*/ 63 h 94"/>
              <a:gd name="T40" fmla="*/ 0 w 128"/>
              <a:gd name="T41" fmla="*/ 51 h 94"/>
              <a:gd name="T42" fmla="*/ 5 w 128"/>
              <a:gd name="T43" fmla="*/ 40 h 94"/>
              <a:gd name="T44" fmla="*/ 7 w 128"/>
              <a:gd name="T45" fmla="*/ 32 h 94"/>
              <a:gd name="T46" fmla="*/ 15 w 128"/>
              <a:gd name="T47" fmla="*/ 30 h 94"/>
              <a:gd name="T48" fmla="*/ 21 w 128"/>
              <a:gd name="T49" fmla="*/ 29 h 94"/>
              <a:gd name="T50" fmla="*/ 25 w 128"/>
              <a:gd name="T51" fmla="*/ 22 h 94"/>
              <a:gd name="T52" fmla="*/ 31 w 128"/>
              <a:gd name="T53" fmla="*/ 16 h 94"/>
              <a:gd name="T54" fmla="*/ 41 w 128"/>
              <a:gd name="T55" fmla="*/ 11 h 94"/>
              <a:gd name="T56" fmla="*/ 48 w 128"/>
              <a:gd name="T57" fmla="*/ 13 h 94"/>
              <a:gd name="T58" fmla="*/ 60 w 128"/>
              <a:gd name="T59" fmla="*/ 10 h 94"/>
              <a:gd name="T60" fmla="*/ 72 w 128"/>
              <a:gd name="T61" fmla="*/ 5 h 94"/>
              <a:gd name="T62" fmla="*/ 76 w 128"/>
              <a:gd name="T63" fmla="*/ 1 h 94"/>
              <a:gd name="T64" fmla="*/ 91 w 128"/>
              <a:gd name="T65" fmla="*/ 7 h 94"/>
              <a:gd name="T66" fmla="*/ 103 w 128"/>
              <a:gd name="T67" fmla="*/ 22 h 94"/>
              <a:gd name="T68" fmla="*/ 109 w 128"/>
              <a:gd name="T69" fmla="*/ 26 h 94"/>
              <a:gd name="T70" fmla="*/ 118 w 128"/>
              <a:gd name="T71" fmla="*/ 35 h 94"/>
              <a:gd name="T72" fmla="*/ 128 w 128"/>
              <a:gd name="T73" fmla="*/ 39 h 94"/>
              <a:gd name="T74" fmla="*/ 128 w 128"/>
              <a:gd name="T75" fmla="*/ 4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94">
                <a:moveTo>
                  <a:pt x="128" y="41"/>
                </a:moveTo>
                <a:cubicBezTo>
                  <a:pt x="120" y="47"/>
                  <a:pt x="120" y="47"/>
                  <a:pt x="120" y="47"/>
                </a:cubicBezTo>
                <a:cubicBezTo>
                  <a:pt x="109" y="47"/>
                  <a:pt x="109" y="47"/>
                  <a:pt x="109" y="47"/>
                </a:cubicBezTo>
                <a:cubicBezTo>
                  <a:pt x="105" y="44"/>
                  <a:pt x="105" y="44"/>
                  <a:pt x="105" y="44"/>
                </a:cubicBezTo>
                <a:cubicBezTo>
                  <a:pt x="103" y="47"/>
                  <a:pt x="103" y="47"/>
                  <a:pt x="103" y="47"/>
                </a:cubicBezTo>
                <a:cubicBezTo>
                  <a:pt x="100" y="47"/>
                  <a:pt x="100" y="47"/>
                  <a:pt x="100" y="47"/>
                </a:cubicBezTo>
                <a:cubicBezTo>
                  <a:pt x="95" y="45"/>
                  <a:pt x="95" y="45"/>
                  <a:pt x="95" y="45"/>
                </a:cubicBezTo>
                <a:cubicBezTo>
                  <a:pt x="88" y="42"/>
                  <a:pt x="88" y="42"/>
                  <a:pt x="88" y="42"/>
                </a:cubicBezTo>
                <a:cubicBezTo>
                  <a:pt x="84" y="42"/>
                  <a:pt x="84" y="42"/>
                  <a:pt x="84" y="42"/>
                </a:cubicBezTo>
                <a:cubicBezTo>
                  <a:pt x="83" y="39"/>
                  <a:pt x="83" y="39"/>
                  <a:pt x="83" y="39"/>
                </a:cubicBezTo>
                <a:cubicBezTo>
                  <a:pt x="86" y="36"/>
                  <a:pt x="86" y="36"/>
                  <a:pt x="86" y="36"/>
                </a:cubicBezTo>
                <a:cubicBezTo>
                  <a:pt x="80" y="34"/>
                  <a:pt x="80" y="34"/>
                  <a:pt x="80" y="34"/>
                </a:cubicBezTo>
                <a:cubicBezTo>
                  <a:pt x="73" y="42"/>
                  <a:pt x="73" y="42"/>
                  <a:pt x="73" y="42"/>
                </a:cubicBezTo>
                <a:cubicBezTo>
                  <a:pt x="73" y="45"/>
                  <a:pt x="73" y="45"/>
                  <a:pt x="73" y="45"/>
                </a:cubicBezTo>
                <a:cubicBezTo>
                  <a:pt x="74" y="49"/>
                  <a:pt x="74" y="49"/>
                  <a:pt x="74" y="49"/>
                </a:cubicBezTo>
                <a:cubicBezTo>
                  <a:pt x="71" y="52"/>
                  <a:pt x="71" y="52"/>
                  <a:pt x="71" y="52"/>
                </a:cubicBezTo>
                <a:cubicBezTo>
                  <a:pt x="70" y="53"/>
                  <a:pt x="70" y="53"/>
                  <a:pt x="70" y="53"/>
                </a:cubicBezTo>
                <a:cubicBezTo>
                  <a:pt x="76" y="57"/>
                  <a:pt x="76" y="57"/>
                  <a:pt x="76" y="57"/>
                </a:cubicBezTo>
                <a:cubicBezTo>
                  <a:pt x="79" y="60"/>
                  <a:pt x="79" y="60"/>
                  <a:pt x="79" y="60"/>
                </a:cubicBezTo>
                <a:cubicBezTo>
                  <a:pt x="82" y="64"/>
                  <a:pt x="82" y="64"/>
                  <a:pt x="82" y="64"/>
                </a:cubicBezTo>
                <a:cubicBezTo>
                  <a:pt x="80" y="66"/>
                  <a:pt x="80" y="66"/>
                  <a:pt x="80" y="66"/>
                </a:cubicBezTo>
                <a:cubicBezTo>
                  <a:pt x="77" y="67"/>
                  <a:pt x="77" y="67"/>
                  <a:pt x="77" y="67"/>
                </a:cubicBezTo>
                <a:cubicBezTo>
                  <a:pt x="74" y="68"/>
                  <a:pt x="74" y="68"/>
                  <a:pt x="74" y="68"/>
                </a:cubicBezTo>
                <a:cubicBezTo>
                  <a:pt x="68" y="72"/>
                  <a:pt x="68" y="72"/>
                  <a:pt x="68" y="72"/>
                </a:cubicBezTo>
                <a:cubicBezTo>
                  <a:pt x="68" y="78"/>
                  <a:pt x="68" y="78"/>
                  <a:pt x="68" y="78"/>
                </a:cubicBezTo>
                <a:cubicBezTo>
                  <a:pt x="66" y="80"/>
                  <a:pt x="66" y="80"/>
                  <a:pt x="66" y="80"/>
                </a:cubicBezTo>
                <a:cubicBezTo>
                  <a:pt x="62" y="82"/>
                  <a:pt x="62" y="82"/>
                  <a:pt x="62" y="82"/>
                </a:cubicBezTo>
                <a:cubicBezTo>
                  <a:pt x="61" y="86"/>
                  <a:pt x="61" y="86"/>
                  <a:pt x="61" y="86"/>
                </a:cubicBezTo>
                <a:cubicBezTo>
                  <a:pt x="58" y="88"/>
                  <a:pt x="58" y="88"/>
                  <a:pt x="58" y="88"/>
                </a:cubicBezTo>
                <a:cubicBezTo>
                  <a:pt x="58" y="92"/>
                  <a:pt x="58" y="92"/>
                  <a:pt x="58" y="92"/>
                </a:cubicBezTo>
                <a:cubicBezTo>
                  <a:pt x="57" y="92"/>
                  <a:pt x="56" y="92"/>
                  <a:pt x="54" y="92"/>
                </a:cubicBezTo>
                <a:cubicBezTo>
                  <a:pt x="52" y="94"/>
                  <a:pt x="51" y="92"/>
                  <a:pt x="50" y="90"/>
                </a:cubicBezTo>
                <a:cubicBezTo>
                  <a:pt x="49" y="88"/>
                  <a:pt x="44" y="84"/>
                  <a:pt x="39" y="84"/>
                </a:cubicBezTo>
                <a:cubicBezTo>
                  <a:pt x="36" y="84"/>
                  <a:pt x="36" y="86"/>
                  <a:pt x="33" y="86"/>
                </a:cubicBezTo>
                <a:cubicBezTo>
                  <a:pt x="34" y="79"/>
                  <a:pt x="34" y="79"/>
                  <a:pt x="34" y="79"/>
                </a:cubicBezTo>
                <a:cubicBezTo>
                  <a:pt x="24" y="75"/>
                  <a:pt x="24" y="75"/>
                  <a:pt x="24" y="75"/>
                </a:cubicBezTo>
                <a:cubicBezTo>
                  <a:pt x="24" y="70"/>
                  <a:pt x="24" y="70"/>
                  <a:pt x="24" y="70"/>
                </a:cubicBezTo>
                <a:cubicBezTo>
                  <a:pt x="20" y="66"/>
                  <a:pt x="20" y="66"/>
                  <a:pt x="20" y="66"/>
                </a:cubicBezTo>
                <a:cubicBezTo>
                  <a:pt x="14" y="65"/>
                  <a:pt x="14" y="65"/>
                  <a:pt x="14" y="65"/>
                </a:cubicBezTo>
                <a:cubicBezTo>
                  <a:pt x="8" y="63"/>
                  <a:pt x="8" y="63"/>
                  <a:pt x="8" y="63"/>
                </a:cubicBezTo>
                <a:cubicBezTo>
                  <a:pt x="6" y="57"/>
                  <a:pt x="6" y="57"/>
                  <a:pt x="6" y="57"/>
                </a:cubicBezTo>
                <a:cubicBezTo>
                  <a:pt x="0" y="51"/>
                  <a:pt x="0" y="51"/>
                  <a:pt x="0" y="51"/>
                </a:cubicBezTo>
                <a:cubicBezTo>
                  <a:pt x="4" y="45"/>
                  <a:pt x="4" y="45"/>
                  <a:pt x="4" y="45"/>
                </a:cubicBezTo>
                <a:cubicBezTo>
                  <a:pt x="5" y="40"/>
                  <a:pt x="5" y="40"/>
                  <a:pt x="5" y="40"/>
                </a:cubicBezTo>
                <a:cubicBezTo>
                  <a:pt x="7" y="35"/>
                  <a:pt x="7" y="35"/>
                  <a:pt x="7" y="35"/>
                </a:cubicBezTo>
                <a:cubicBezTo>
                  <a:pt x="7" y="32"/>
                  <a:pt x="7" y="32"/>
                  <a:pt x="7" y="32"/>
                </a:cubicBezTo>
                <a:cubicBezTo>
                  <a:pt x="11" y="28"/>
                  <a:pt x="11" y="28"/>
                  <a:pt x="11" y="28"/>
                </a:cubicBezTo>
                <a:cubicBezTo>
                  <a:pt x="15" y="30"/>
                  <a:pt x="15" y="30"/>
                  <a:pt x="15" y="30"/>
                </a:cubicBezTo>
                <a:cubicBezTo>
                  <a:pt x="17" y="27"/>
                  <a:pt x="17" y="27"/>
                  <a:pt x="17" y="27"/>
                </a:cubicBezTo>
                <a:cubicBezTo>
                  <a:pt x="21" y="29"/>
                  <a:pt x="21" y="29"/>
                  <a:pt x="21" y="29"/>
                </a:cubicBezTo>
                <a:cubicBezTo>
                  <a:pt x="27" y="26"/>
                  <a:pt x="27" y="26"/>
                  <a:pt x="27" y="26"/>
                </a:cubicBezTo>
                <a:cubicBezTo>
                  <a:pt x="25" y="22"/>
                  <a:pt x="25" y="22"/>
                  <a:pt x="25" y="22"/>
                </a:cubicBezTo>
                <a:cubicBezTo>
                  <a:pt x="27" y="15"/>
                  <a:pt x="27" y="15"/>
                  <a:pt x="27" y="15"/>
                </a:cubicBezTo>
                <a:cubicBezTo>
                  <a:pt x="31" y="16"/>
                  <a:pt x="31" y="16"/>
                  <a:pt x="31" y="16"/>
                </a:cubicBezTo>
                <a:cubicBezTo>
                  <a:pt x="40" y="16"/>
                  <a:pt x="40" y="16"/>
                  <a:pt x="40" y="16"/>
                </a:cubicBezTo>
                <a:cubicBezTo>
                  <a:pt x="41" y="11"/>
                  <a:pt x="41" y="11"/>
                  <a:pt x="41" y="11"/>
                </a:cubicBezTo>
                <a:cubicBezTo>
                  <a:pt x="43" y="11"/>
                  <a:pt x="43" y="11"/>
                  <a:pt x="43" y="11"/>
                </a:cubicBezTo>
                <a:cubicBezTo>
                  <a:pt x="48" y="13"/>
                  <a:pt x="48" y="13"/>
                  <a:pt x="48" y="13"/>
                </a:cubicBezTo>
                <a:cubicBezTo>
                  <a:pt x="52" y="10"/>
                  <a:pt x="52" y="10"/>
                  <a:pt x="52" y="10"/>
                </a:cubicBezTo>
                <a:cubicBezTo>
                  <a:pt x="60" y="10"/>
                  <a:pt x="60" y="10"/>
                  <a:pt x="60" y="10"/>
                </a:cubicBezTo>
                <a:cubicBezTo>
                  <a:pt x="65" y="7"/>
                  <a:pt x="65" y="7"/>
                  <a:pt x="65" y="7"/>
                </a:cubicBezTo>
                <a:cubicBezTo>
                  <a:pt x="72" y="5"/>
                  <a:pt x="72" y="5"/>
                  <a:pt x="72" y="5"/>
                </a:cubicBezTo>
                <a:cubicBezTo>
                  <a:pt x="72" y="0"/>
                  <a:pt x="72" y="0"/>
                  <a:pt x="72" y="0"/>
                </a:cubicBezTo>
                <a:cubicBezTo>
                  <a:pt x="76" y="1"/>
                  <a:pt x="76" y="1"/>
                  <a:pt x="76" y="1"/>
                </a:cubicBezTo>
                <a:cubicBezTo>
                  <a:pt x="83" y="6"/>
                  <a:pt x="83" y="6"/>
                  <a:pt x="83" y="6"/>
                </a:cubicBezTo>
                <a:cubicBezTo>
                  <a:pt x="91" y="7"/>
                  <a:pt x="91" y="7"/>
                  <a:pt x="91" y="7"/>
                </a:cubicBezTo>
                <a:cubicBezTo>
                  <a:pt x="100" y="15"/>
                  <a:pt x="100" y="15"/>
                  <a:pt x="100" y="15"/>
                </a:cubicBezTo>
                <a:cubicBezTo>
                  <a:pt x="103" y="22"/>
                  <a:pt x="103" y="22"/>
                  <a:pt x="103" y="22"/>
                </a:cubicBezTo>
                <a:cubicBezTo>
                  <a:pt x="103" y="26"/>
                  <a:pt x="103" y="26"/>
                  <a:pt x="103" y="26"/>
                </a:cubicBezTo>
                <a:cubicBezTo>
                  <a:pt x="109" y="26"/>
                  <a:pt x="109" y="26"/>
                  <a:pt x="109" y="26"/>
                </a:cubicBezTo>
                <a:cubicBezTo>
                  <a:pt x="109" y="31"/>
                  <a:pt x="109" y="31"/>
                  <a:pt x="109" y="31"/>
                </a:cubicBezTo>
                <a:cubicBezTo>
                  <a:pt x="118" y="35"/>
                  <a:pt x="118" y="35"/>
                  <a:pt x="118" y="35"/>
                </a:cubicBezTo>
                <a:cubicBezTo>
                  <a:pt x="123" y="36"/>
                  <a:pt x="123" y="36"/>
                  <a:pt x="123" y="36"/>
                </a:cubicBezTo>
                <a:cubicBezTo>
                  <a:pt x="128" y="39"/>
                  <a:pt x="128" y="39"/>
                  <a:pt x="128" y="39"/>
                </a:cubicBezTo>
                <a:cubicBezTo>
                  <a:pt x="128" y="41"/>
                  <a:pt x="128" y="41"/>
                  <a:pt x="128" y="41"/>
                </a:cubicBezTo>
                <a:cubicBezTo>
                  <a:pt x="128" y="41"/>
                  <a:pt x="128" y="41"/>
                  <a:pt x="128" y="41"/>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8" name="Freeform 215"/>
          <p:cNvSpPr>
            <a:spLocks/>
          </p:cNvSpPr>
          <p:nvPr/>
        </p:nvSpPr>
        <p:spPr bwMode="auto">
          <a:xfrm>
            <a:off x="5605047" y="7823272"/>
            <a:ext cx="765176" cy="485776"/>
          </a:xfrm>
          <a:custGeom>
            <a:avLst/>
            <a:gdLst>
              <a:gd name="T0" fmla="*/ 81 w 82"/>
              <a:gd name="T1" fmla="*/ 46 h 52"/>
              <a:gd name="T2" fmla="*/ 81 w 82"/>
              <a:gd name="T3" fmla="*/ 46 h 52"/>
              <a:gd name="T4" fmla="*/ 76 w 82"/>
              <a:gd name="T5" fmla="*/ 49 h 52"/>
              <a:gd name="T6" fmla="*/ 66 w 82"/>
              <a:gd name="T7" fmla="*/ 50 h 52"/>
              <a:gd name="T8" fmla="*/ 56 w 82"/>
              <a:gd name="T9" fmla="*/ 49 h 52"/>
              <a:gd name="T10" fmla="*/ 45 w 82"/>
              <a:gd name="T11" fmla="*/ 46 h 52"/>
              <a:gd name="T12" fmla="*/ 36 w 82"/>
              <a:gd name="T13" fmla="*/ 49 h 52"/>
              <a:gd name="T14" fmla="*/ 27 w 82"/>
              <a:gd name="T15" fmla="*/ 47 h 52"/>
              <a:gd name="T16" fmla="*/ 15 w 82"/>
              <a:gd name="T17" fmla="*/ 46 h 52"/>
              <a:gd name="T18" fmla="*/ 11 w 82"/>
              <a:gd name="T19" fmla="*/ 45 h 52"/>
              <a:gd name="T20" fmla="*/ 14 w 82"/>
              <a:gd name="T21" fmla="*/ 40 h 52"/>
              <a:gd name="T22" fmla="*/ 11 w 82"/>
              <a:gd name="T23" fmla="*/ 36 h 52"/>
              <a:gd name="T24" fmla="*/ 5 w 82"/>
              <a:gd name="T25" fmla="*/ 34 h 52"/>
              <a:gd name="T26" fmla="*/ 1 w 82"/>
              <a:gd name="T27" fmla="*/ 33 h 52"/>
              <a:gd name="T28" fmla="*/ 0 w 82"/>
              <a:gd name="T29" fmla="*/ 28 h 52"/>
              <a:gd name="T30" fmla="*/ 3 w 82"/>
              <a:gd name="T31" fmla="*/ 28 h 52"/>
              <a:gd name="T32" fmla="*/ 6 w 82"/>
              <a:gd name="T33" fmla="*/ 25 h 52"/>
              <a:gd name="T34" fmla="*/ 5 w 82"/>
              <a:gd name="T35" fmla="*/ 22 h 52"/>
              <a:gd name="T36" fmla="*/ 7 w 82"/>
              <a:gd name="T37" fmla="*/ 19 h 52"/>
              <a:gd name="T38" fmla="*/ 13 w 82"/>
              <a:gd name="T39" fmla="*/ 19 h 52"/>
              <a:gd name="T40" fmla="*/ 15 w 82"/>
              <a:gd name="T41" fmla="*/ 15 h 52"/>
              <a:gd name="T42" fmla="*/ 14 w 82"/>
              <a:gd name="T43" fmla="*/ 5 h 52"/>
              <a:gd name="T44" fmla="*/ 12 w 82"/>
              <a:gd name="T45" fmla="*/ 3 h 52"/>
              <a:gd name="T46" fmla="*/ 19 w 82"/>
              <a:gd name="T47" fmla="*/ 0 h 52"/>
              <a:gd name="T48" fmla="*/ 27 w 82"/>
              <a:gd name="T49" fmla="*/ 3 h 52"/>
              <a:gd name="T50" fmla="*/ 34 w 82"/>
              <a:gd name="T51" fmla="*/ 3 h 52"/>
              <a:gd name="T52" fmla="*/ 37 w 82"/>
              <a:gd name="T53" fmla="*/ 7 h 52"/>
              <a:gd name="T54" fmla="*/ 46 w 82"/>
              <a:gd name="T55" fmla="*/ 3 h 52"/>
              <a:gd name="T56" fmla="*/ 52 w 82"/>
              <a:gd name="T57" fmla="*/ 5 h 52"/>
              <a:gd name="T58" fmla="*/ 48 w 82"/>
              <a:gd name="T59" fmla="*/ 11 h 52"/>
              <a:gd name="T60" fmla="*/ 54 w 82"/>
              <a:gd name="T61" fmla="*/ 17 h 52"/>
              <a:gd name="T62" fmla="*/ 56 w 82"/>
              <a:gd name="T63" fmla="*/ 23 h 52"/>
              <a:gd name="T64" fmla="*/ 62 w 82"/>
              <a:gd name="T65" fmla="*/ 25 h 52"/>
              <a:gd name="T66" fmla="*/ 68 w 82"/>
              <a:gd name="T67" fmla="*/ 26 h 52"/>
              <a:gd name="T68" fmla="*/ 72 w 82"/>
              <a:gd name="T69" fmla="*/ 30 h 52"/>
              <a:gd name="T70" fmla="*/ 72 w 82"/>
              <a:gd name="T71" fmla="*/ 36 h 52"/>
              <a:gd name="T72" fmla="*/ 82 w 82"/>
              <a:gd name="T73" fmla="*/ 39 h 52"/>
              <a:gd name="T74" fmla="*/ 81 w 82"/>
              <a:gd name="T75" fmla="*/ 46 h 52"/>
              <a:gd name="T76" fmla="*/ 81 w 82"/>
              <a:gd name="T77"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52">
                <a:moveTo>
                  <a:pt x="81" y="46"/>
                </a:moveTo>
                <a:cubicBezTo>
                  <a:pt x="81" y="46"/>
                  <a:pt x="81" y="46"/>
                  <a:pt x="81" y="46"/>
                </a:cubicBezTo>
                <a:cubicBezTo>
                  <a:pt x="78" y="46"/>
                  <a:pt x="78" y="49"/>
                  <a:pt x="76" y="49"/>
                </a:cubicBezTo>
                <a:cubicBezTo>
                  <a:pt x="75" y="50"/>
                  <a:pt x="68" y="50"/>
                  <a:pt x="66" y="50"/>
                </a:cubicBezTo>
                <a:cubicBezTo>
                  <a:pt x="65" y="49"/>
                  <a:pt x="59" y="49"/>
                  <a:pt x="56" y="49"/>
                </a:cubicBezTo>
                <a:cubicBezTo>
                  <a:pt x="52" y="49"/>
                  <a:pt x="49" y="49"/>
                  <a:pt x="45" y="46"/>
                </a:cubicBezTo>
                <a:cubicBezTo>
                  <a:pt x="42" y="44"/>
                  <a:pt x="39" y="46"/>
                  <a:pt x="36" y="49"/>
                </a:cubicBezTo>
                <a:cubicBezTo>
                  <a:pt x="33" y="52"/>
                  <a:pt x="30" y="47"/>
                  <a:pt x="27" y="47"/>
                </a:cubicBezTo>
                <a:cubicBezTo>
                  <a:pt x="24" y="46"/>
                  <a:pt x="19" y="46"/>
                  <a:pt x="15" y="46"/>
                </a:cubicBezTo>
                <a:cubicBezTo>
                  <a:pt x="14" y="45"/>
                  <a:pt x="12" y="45"/>
                  <a:pt x="11" y="45"/>
                </a:cubicBezTo>
                <a:cubicBezTo>
                  <a:pt x="14" y="40"/>
                  <a:pt x="14" y="40"/>
                  <a:pt x="14" y="40"/>
                </a:cubicBezTo>
                <a:cubicBezTo>
                  <a:pt x="11" y="36"/>
                  <a:pt x="11" y="36"/>
                  <a:pt x="11" y="36"/>
                </a:cubicBezTo>
                <a:cubicBezTo>
                  <a:pt x="5" y="34"/>
                  <a:pt x="5" y="34"/>
                  <a:pt x="5" y="34"/>
                </a:cubicBezTo>
                <a:cubicBezTo>
                  <a:pt x="1" y="33"/>
                  <a:pt x="1" y="33"/>
                  <a:pt x="1" y="33"/>
                </a:cubicBezTo>
                <a:cubicBezTo>
                  <a:pt x="0" y="28"/>
                  <a:pt x="0" y="28"/>
                  <a:pt x="0" y="28"/>
                </a:cubicBezTo>
                <a:cubicBezTo>
                  <a:pt x="3" y="28"/>
                  <a:pt x="3" y="28"/>
                  <a:pt x="3" y="28"/>
                </a:cubicBezTo>
                <a:cubicBezTo>
                  <a:pt x="6" y="25"/>
                  <a:pt x="6" y="25"/>
                  <a:pt x="6" y="25"/>
                </a:cubicBezTo>
                <a:cubicBezTo>
                  <a:pt x="5" y="22"/>
                  <a:pt x="5" y="22"/>
                  <a:pt x="5" y="22"/>
                </a:cubicBezTo>
                <a:cubicBezTo>
                  <a:pt x="7" y="19"/>
                  <a:pt x="7" y="19"/>
                  <a:pt x="7" y="19"/>
                </a:cubicBezTo>
                <a:cubicBezTo>
                  <a:pt x="13" y="19"/>
                  <a:pt x="13" y="19"/>
                  <a:pt x="13" y="19"/>
                </a:cubicBezTo>
                <a:cubicBezTo>
                  <a:pt x="15" y="15"/>
                  <a:pt x="15" y="15"/>
                  <a:pt x="15" y="15"/>
                </a:cubicBezTo>
                <a:cubicBezTo>
                  <a:pt x="14" y="5"/>
                  <a:pt x="14" y="5"/>
                  <a:pt x="14" y="5"/>
                </a:cubicBezTo>
                <a:cubicBezTo>
                  <a:pt x="12" y="3"/>
                  <a:pt x="12" y="3"/>
                  <a:pt x="12" y="3"/>
                </a:cubicBezTo>
                <a:cubicBezTo>
                  <a:pt x="19" y="0"/>
                  <a:pt x="19" y="0"/>
                  <a:pt x="19" y="0"/>
                </a:cubicBezTo>
                <a:cubicBezTo>
                  <a:pt x="27" y="3"/>
                  <a:pt x="27" y="3"/>
                  <a:pt x="27" y="3"/>
                </a:cubicBezTo>
                <a:cubicBezTo>
                  <a:pt x="34" y="3"/>
                  <a:pt x="34" y="3"/>
                  <a:pt x="34" y="3"/>
                </a:cubicBezTo>
                <a:cubicBezTo>
                  <a:pt x="37" y="7"/>
                  <a:pt x="37" y="7"/>
                  <a:pt x="37" y="7"/>
                </a:cubicBezTo>
                <a:cubicBezTo>
                  <a:pt x="46" y="3"/>
                  <a:pt x="46" y="3"/>
                  <a:pt x="46" y="3"/>
                </a:cubicBezTo>
                <a:cubicBezTo>
                  <a:pt x="52" y="5"/>
                  <a:pt x="52" y="5"/>
                  <a:pt x="52" y="5"/>
                </a:cubicBezTo>
                <a:cubicBezTo>
                  <a:pt x="48" y="11"/>
                  <a:pt x="48" y="11"/>
                  <a:pt x="48" y="11"/>
                </a:cubicBezTo>
                <a:cubicBezTo>
                  <a:pt x="54" y="17"/>
                  <a:pt x="54" y="17"/>
                  <a:pt x="54" y="17"/>
                </a:cubicBezTo>
                <a:cubicBezTo>
                  <a:pt x="56" y="23"/>
                  <a:pt x="56" y="23"/>
                  <a:pt x="56" y="23"/>
                </a:cubicBezTo>
                <a:cubicBezTo>
                  <a:pt x="62" y="25"/>
                  <a:pt x="62" y="25"/>
                  <a:pt x="62" y="25"/>
                </a:cubicBezTo>
                <a:cubicBezTo>
                  <a:pt x="68" y="26"/>
                  <a:pt x="68" y="26"/>
                  <a:pt x="68" y="26"/>
                </a:cubicBezTo>
                <a:cubicBezTo>
                  <a:pt x="72" y="30"/>
                  <a:pt x="72" y="30"/>
                  <a:pt x="72" y="30"/>
                </a:cubicBezTo>
                <a:cubicBezTo>
                  <a:pt x="72" y="36"/>
                  <a:pt x="72" y="36"/>
                  <a:pt x="72" y="36"/>
                </a:cubicBezTo>
                <a:cubicBezTo>
                  <a:pt x="82" y="39"/>
                  <a:pt x="82" y="39"/>
                  <a:pt x="82" y="39"/>
                </a:cubicBezTo>
                <a:cubicBezTo>
                  <a:pt x="81" y="46"/>
                  <a:pt x="81" y="46"/>
                  <a:pt x="81" y="46"/>
                </a:cubicBezTo>
                <a:cubicBezTo>
                  <a:pt x="81" y="46"/>
                  <a:pt x="81" y="46"/>
                  <a:pt x="81" y="46"/>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9" name="Freeform 216"/>
          <p:cNvSpPr>
            <a:spLocks/>
          </p:cNvSpPr>
          <p:nvPr/>
        </p:nvSpPr>
        <p:spPr bwMode="auto">
          <a:xfrm>
            <a:off x="5004971" y="7718513"/>
            <a:ext cx="739776" cy="768350"/>
          </a:xfrm>
          <a:custGeom>
            <a:avLst/>
            <a:gdLst>
              <a:gd name="T0" fmla="*/ 67 w 79"/>
              <a:gd name="T1" fmla="*/ 56 h 82"/>
              <a:gd name="T2" fmla="*/ 48 w 79"/>
              <a:gd name="T3" fmla="*/ 51 h 82"/>
              <a:gd name="T4" fmla="*/ 44 w 79"/>
              <a:gd name="T5" fmla="*/ 60 h 82"/>
              <a:gd name="T6" fmla="*/ 50 w 79"/>
              <a:gd name="T7" fmla="*/ 69 h 82"/>
              <a:gd name="T8" fmla="*/ 41 w 79"/>
              <a:gd name="T9" fmla="*/ 69 h 82"/>
              <a:gd name="T10" fmla="*/ 32 w 79"/>
              <a:gd name="T11" fmla="*/ 80 h 82"/>
              <a:gd name="T12" fmla="*/ 16 w 79"/>
              <a:gd name="T13" fmla="*/ 81 h 82"/>
              <a:gd name="T14" fmla="*/ 16 w 79"/>
              <a:gd name="T15" fmla="*/ 79 h 82"/>
              <a:gd name="T16" fmla="*/ 17 w 79"/>
              <a:gd name="T17" fmla="*/ 72 h 82"/>
              <a:gd name="T18" fmla="*/ 7 w 79"/>
              <a:gd name="T19" fmla="*/ 72 h 82"/>
              <a:gd name="T20" fmla="*/ 3 w 79"/>
              <a:gd name="T21" fmla="*/ 67 h 82"/>
              <a:gd name="T22" fmla="*/ 9 w 79"/>
              <a:gd name="T23" fmla="*/ 58 h 82"/>
              <a:gd name="T24" fmla="*/ 11 w 79"/>
              <a:gd name="T25" fmla="*/ 55 h 82"/>
              <a:gd name="T26" fmla="*/ 16 w 79"/>
              <a:gd name="T27" fmla="*/ 46 h 82"/>
              <a:gd name="T28" fmla="*/ 23 w 79"/>
              <a:gd name="T29" fmla="*/ 39 h 82"/>
              <a:gd name="T30" fmla="*/ 29 w 79"/>
              <a:gd name="T31" fmla="*/ 41 h 82"/>
              <a:gd name="T32" fmla="*/ 34 w 79"/>
              <a:gd name="T33" fmla="*/ 38 h 82"/>
              <a:gd name="T34" fmla="*/ 30 w 79"/>
              <a:gd name="T35" fmla="*/ 31 h 82"/>
              <a:gd name="T36" fmla="*/ 23 w 79"/>
              <a:gd name="T37" fmla="*/ 32 h 82"/>
              <a:gd name="T38" fmla="*/ 15 w 79"/>
              <a:gd name="T39" fmla="*/ 31 h 82"/>
              <a:gd name="T40" fmla="*/ 12 w 79"/>
              <a:gd name="T41" fmla="*/ 21 h 82"/>
              <a:gd name="T42" fmla="*/ 12 w 79"/>
              <a:gd name="T43" fmla="*/ 12 h 82"/>
              <a:gd name="T44" fmla="*/ 21 w 79"/>
              <a:gd name="T45" fmla="*/ 13 h 82"/>
              <a:gd name="T46" fmla="*/ 26 w 79"/>
              <a:gd name="T47" fmla="*/ 20 h 82"/>
              <a:gd name="T48" fmla="*/ 33 w 79"/>
              <a:gd name="T49" fmla="*/ 18 h 82"/>
              <a:gd name="T50" fmla="*/ 41 w 79"/>
              <a:gd name="T51" fmla="*/ 12 h 82"/>
              <a:gd name="T52" fmla="*/ 44 w 79"/>
              <a:gd name="T53" fmla="*/ 1 h 82"/>
              <a:gd name="T54" fmla="*/ 51 w 79"/>
              <a:gd name="T55" fmla="*/ 4 h 82"/>
              <a:gd name="T56" fmla="*/ 66 w 79"/>
              <a:gd name="T57" fmla="*/ 12 h 82"/>
              <a:gd name="T58" fmla="*/ 78 w 79"/>
              <a:gd name="T59" fmla="*/ 16 h 82"/>
              <a:gd name="T60" fmla="*/ 77 w 79"/>
              <a:gd name="T61" fmla="*/ 30 h 82"/>
              <a:gd name="T62" fmla="*/ 69 w 79"/>
              <a:gd name="T63" fmla="*/ 33 h 82"/>
              <a:gd name="T64" fmla="*/ 67 w 79"/>
              <a:gd name="T65" fmla="*/ 39 h 82"/>
              <a:gd name="T66" fmla="*/ 65 w 79"/>
              <a:gd name="T67" fmla="*/ 44 h 82"/>
              <a:gd name="T68" fmla="*/ 75 w 79"/>
              <a:gd name="T69" fmla="*/ 47 h 82"/>
              <a:gd name="T70" fmla="*/ 75 w 79"/>
              <a:gd name="T71" fmla="*/ 5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2">
                <a:moveTo>
                  <a:pt x="75" y="56"/>
                </a:moveTo>
                <a:cubicBezTo>
                  <a:pt x="72" y="56"/>
                  <a:pt x="69" y="56"/>
                  <a:pt x="67" y="56"/>
                </a:cubicBezTo>
                <a:cubicBezTo>
                  <a:pt x="64" y="56"/>
                  <a:pt x="63" y="56"/>
                  <a:pt x="60" y="54"/>
                </a:cubicBezTo>
                <a:cubicBezTo>
                  <a:pt x="57" y="52"/>
                  <a:pt x="49" y="50"/>
                  <a:pt x="48" y="51"/>
                </a:cubicBezTo>
                <a:cubicBezTo>
                  <a:pt x="47" y="52"/>
                  <a:pt x="47" y="53"/>
                  <a:pt x="44" y="55"/>
                </a:cubicBezTo>
                <a:cubicBezTo>
                  <a:pt x="42" y="58"/>
                  <a:pt x="44" y="58"/>
                  <a:pt x="44" y="60"/>
                </a:cubicBezTo>
                <a:cubicBezTo>
                  <a:pt x="45" y="61"/>
                  <a:pt x="44" y="61"/>
                  <a:pt x="42" y="63"/>
                </a:cubicBezTo>
                <a:cubicBezTo>
                  <a:pt x="41" y="64"/>
                  <a:pt x="44" y="66"/>
                  <a:pt x="50" y="69"/>
                </a:cubicBezTo>
                <a:cubicBezTo>
                  <a:pt x="55" y="73"/>
                  <a:pt x="51" y="73"/>
                  <a:pt x="49" y="74"/>
                </a:cubicBezTo>
                <a:cubicBezTo>
                  <a:pt x="47" y="75"/>
                  <a:pt x="43" y="71"/>
                  <a:pt x="41" y="69"/>
                </a:cubicBezTo>
                <a:cubicBezTo>
                  <a:pt x="38" y="67"/>
                  <a:pt x="35" y="70"/>
                  <a:pt x="32" y="71"/>
                </a:cubicBezTo>
                <a:cubicBezTo>
                  <a:pt x="29" y="73"/>
                  <a:pt x="31" y="78"/>
                  <a:pt x="32" y="80"/>
                </a:cubicBezTo>
                <a:cubicBezTo>
                  <a:pt x="32" y="82"/>
                  <a:pt x="31" y="81"/>
                  <a:pt x="26" y="81"/>
                </a:cubicBezTo>
                <a:cubicBezTo>
                  <a:pt x="23" y="81"/>
                  <a:pt x="19" y="80"/>
                  <a:pt x="16" y="81"/>
                </a:cubicBezTo>
                <a:cubicBezTo>
                  <a:pt x="14" y="80"/>
                  <a:pt x="14" y="80"/>
                  <a:pt x="14" y="80"/>
                </a:cubicBezTo>
                <a:cubicBezTo>
                  <a:pt x="16" y="79"/>
                  <a:pt x="16" y="79"/>
                  <a:pt x="16" y="79"/>
                </a:cubicBezTo>
                <a:cubicBezTo>
                  <a:pt x="19" y="75"/>
                  <a:pt x="19" y="75"/>
                  <a:pt x="19" y="75"/>
                </a:cubicBezTo>
                <a:cubicBezTo>
                  <a:pt x="17" y="72"/>
                  <a:pt x="17" y="72"/>
                  <a:pt x="17" y="72"/>
                </a:cubicBezTo>
                <a:cubicBezTo>
                  <a:pt x="12" y="70"/>
                  <a:pt x="12" y="70"/>
                  <a:pt x="12" y="70"/>
                </a:cubicBezTo>
                <a:cubicBezTo>
                  <a:pt x="7" y="72"/>
                  <a:pt x="7" y="72"/>
                  <a:pt x="7" y="72"/>
                </a:cubicBezTo>
                <a:cubicBezTo>
                  <a:pt x="0" y="70"/>
                  <a:pt x="0" y="70"/>
                  <a:pt x="0" y="70"/>
                </a:cubicBezTo>
                <a:cubicBezTo>
                  <a:pt x="0" y="70"/>
                  <a:pt x="3" y="68"/>
                  <a:pt x="3" y="67"/>
                </a:cubicBezTo>
                <a:cubicBezTo>
                  <a:pt x="4" y="67"/>
                  <a:pt x="7" y="63"/>
                  <a:pt x="7" y="63"/>
                </a:cubicBezTo>
                <a:cubicBezTo>
                  <a:pt x="9" y="58"/>
                  <a:pt x="9" y="58"/>
                  <a:pt x="9" y="58"/>
                </a:cubicBezTo>
                <a:cubicBezTo>
                  <a:pt x="11" y="58"/>
                  <a:pt x="11" y="58"/>
                  <a:pt x="11" y="58"/>
                </a:cubicBezTo>
                <a:cubicBezTo>
                  <a:pt x="11" y="55"/>
                  <a:pt x="11" y="55"/>
                  <a:pt x="11" y="55"/>
                </a:cubicBezTo>
                <a:cubicBezTo>
                  <a:pt x="15" y="51"/>
                  <a:pt x="15" y="51"/>
                  <a:pt x="15" y="51"/>
                </a:cubicBezTo>
                <a:cubicBezTo>
                  <a:pt x="16" y="46"/>
                  <a:pt x="16" y="46"/>
                  <a:pt x="16" y="46"/>
                </a:cubicBezTo>
                <a:cubicBezTo>
                  <a:pt x="21" y="42"/>
                  <a:pt x="21" y="42"/>
                  <a:pt x="21" y="42"/>
                </a:cubicBezTo>
                <a:cubicBezTo>
                  <a:pt x="23" y="39"/>
                  <a:pt x="23" y="39"/>
                  <a:pt x="23" y="39"/>
                </a:cubicBezTo>
                <a:cubicBezTo>
                  <a:pt x="27" y="39"/>
                  <a:pt x="27" y="39"/>
                  <a:pt x="27" y="39"/>
                </a:cubicBezTo>
                <a:cubicBezTo>
                  <a:pt x="29" y="41"/>
                  <a:pt x="29" y="41"/>
                  <a:pt x="29" y="41"/>
                </a:cubicBezTo>
                <a:cubicBezTo>
                  <a:pt x="33" y="42"/>
                  <a:pt x="33" y="42"/>
                  <a:pt x="33" y="42"/>
                </a:cubicBezTo>
                <a:cubicBezTo>
                  <a:pt x="34" y="38"/>
                  <a:pt x="34" y="38"/>
                  <a:pt x="34" y="38"/>
                </a:cubicBezTo>
                <a:cubicBezTo>
                  <a:pt x="32" y="34"/>
                  <a:pt x="32" y="34"/>
                  <a:pt x="32" y="34"/>
                </a:cubicBezTo>
                <a:cubicBezTo>
                  <a:pt x="30" y="31"/>
                  <a:pt x="30" y="31"/>
                  <a:pt x="30" y="31"/>
                </a:cubicBezTo>
                <a:cubicBezTo>
                  <a:pt x="25" y="31"/>
                  <a:pt x="25" y="31"/>
                  <a:pt x="25" y="31"/>
                </a:cubicBezTo>
                <a:cubicBezTo>
                  <a:pt x="23" y="32"/>
                  <a:pt x="23" y="32"/>
                  <a:pt x="23" y="32"/>
                </a:cubicBezTo>
                <a:cubicBezTo>
                  <a:pt x="19" y="32"/>
                  <a:pt x="19" y="32"/>
                  <a:pt x="19" y="32"/>
                </a:cubicBezTo>
                <a:cubicBezTo>
                  <a:pt x="15" y="31"/>
                  <a:pt x="15" y="31"/>
                  <a:pt x="15" y="31"/>
                </a:cubicBezTo>
                <a:cubicBezTo>
                  <a:pt x="12" y="27"/>
                  <a:pt x="12" y="27"/>
                  <a:pt x="12" y="27"/>
                </a:cubicBezTo>
                <a:cubicBezTo>
                  <a:pt x="12" y="21"/>
                  <a:pt x="12" y="21"/>
                  <a:pt x="12" y="21"/>
                </a:cubicBezTo>
                <a:cubicBezTo>
                  <a:pt x="9" y="15"/>
                  <a:pt x="9" y="15"/>
                  <a:pt x="9" y="15"/>
                </a:cubicBezTo>
                <a:cubicBezTo>
                  <a:pt x="12" y="12"/>
                  <a:pt x="12" y="12"/>
                  <a:pt x="12" y="12"/>
                </a:cubicBezTo>
                <a:cubicBezTo>
                  <a:pt x="16" y="10"/>
                  <a:pt x="16" y="10"/>
                  <a:pt x="16" y="10"/>
                </a:cubicBezTo>
                <a:cubicBezTo>
                  <a:pt x="21" y="13"/>
                  <a:pt x="21" y="13"/>
                  <a:pt x="21" y="13"/>
                </a:cubicBezTo>
                <a:cubicBezTo>
                  <a:pt x="26" y="16"/>
                  <a:pt x="26" y="16"/>
                  <a:pt x="26" y="16"/>
                </a:cubicBezTo>
                <a:cubicBezTo>
                  <a:pt x="26" y="20"/>
                  <a:pt x="26" y="20"/>
                  <a:pt x="26" y="20"/>
                </a:cubicBezTo>
                <a:cubicBezTo>
                  <a:pt x="31" y="21"/>
                  <a:pt x="31" y="21"/>
                  <a:pt x="31" y="21"/>
                </a:cubicBezTo>
                <a:cubicBezTo>
                  <a:pt x="33" y="18"/>
                  <a:pt x="33" y="18"/>
                  <a:pt x="33" y="18"/>
                </a:cubicBezTo>
                <a:cubicBezTo>
                  <a:pt x="39" y="17"/>
                  <a:pt x="39" y="17"/>
                  <a:pt x="39" y="17"/>
                </a:cubicBezTo>
                <a:cubicBezTo>
                  <a:pt x="41" y="12"/>
                  <a:pt x="41" y="12"/>
                  <a:pt x="41" y="12"/>
                </a:cubicBezTo>
                <a:cubicBezTo>
                  <a:pt x="41" y="12"/>
                  <a:pt x="44" y="8"/>
                  <a:pt x="44" y="8"/>
                </a:cubicBezTo>
                <a:cubicBezTo>
                  <a:pt x="44" y="1"/>
                  <a:pt x="44" y="1"/>
                  <a:pt x="44" y="1"/>
                </a:cubicBezTo>
                <a:cubicBezTo>
                  <a:pt x="47" y="0"/>
                  <a:pt x="47" y="0"/>
                  <a:pt x="47" y="0"/>
                </a:cubicBezTo>
                <a:cubicBezTo>
                  <a:pt x="51" y="4"/>
                  <a:pt x="51" y="4"/>
                  <a:pt x="51" y="4"/>
                </a:cubicBezTo>
                <a:cubicBezTo>
                  <a:pt x="59" y="8"/>
                  <a:pt x="59" y="8"/>
                  <a:pt x="59" y="8"/>
                </a:cubicBezTo>
                <a:cubicBezTo>
                  <a:pt x="66" y="12"/>
                  <a:pt x="66" y="12"/>
                  <a:pt x="66" y="12"/>
                </a:cubicBezTo>
                <a:cubicBezTo>
                  <a:pt x="69" y="8"/>
                  <a:pt x="69" y="8"/>
                  <a:pt x="69" y="8"/>
                </a:cubicBezTo>
                <a:cubicBezTo>
                  <a:pt x="78" y="16"/>
                  <a:pt x="78" y="16"/>
                  <a:pt x="78" y="16"/>
                </a:cubicBezTo>
                <a:cubicBezTo>
                  <a:pt x="79" y="26"/>
                  <a:pt x="79" y="26"/>
                  <a:pt x="79" y="26"/>
                </a:cubicBezTo>
                <a:cubicBezTo>
                  <a:pt x="77" y="30"/>
                  <a:pt x="77" y="30"/>
                  <a:pt x="77" y="30"/>
                </a:cubicBezTo>
                <a:cubicBezTo>
                  <a:pt x="71" y="30"/>
                  <a:pt x="71" y="30"/>
                  <a:pt x="71" y="30"/>
                </a:cubicBezTo>
                <a:cubicBezTo>
                  <a:pt x="69" y="33"/>
                  <a:pt x="69" y="33"/>
                  <a:pt x="69" y="33"/>
                </a:cubicBezTo>
                <a:cubicBezTo>
                  <a:pt x="70" y="36"/>
                  <a:pt x="70" y="36"/>
                  <a:pt x="70" y="36"/>
                </a:cubicBezTo>
                <a:cubicBezTo>
                  <a:pt x="67" y="39"/>
                  <a:pt x="67" y="39"/>
                  <a:pt x="67" y="39"/>
                </a:cubicBezTo>
                <a:cubicBezTo>
                  <a:pt x="64" y="39"/>
                  <a:pt x="64" y="39"/>
                  <a:pt x="64" y="39"/>
                </a:cubicBezTo>
                <a:cubicBezTo>
                  <a:pt x="65" y="44"/>
                  <a:pt x="65" y="44"/>
                  <a:pt x="65" y="44"/>
                </a:cubicBezTo>
                <a:cubicBezTo>
                  <a:pt x="69" y="46"/>
                  <a:pt x="69" y="46"/>
                  <a:pt x="69" y="46"/>
                </a:cubicBezTo>
                <a:cubicBezTo>
                  <a:pt x="75" y="47"/>
                  <a:pt x="75" y="47"/>
                  <a:pt x="75" y="47"/>
                </a:cubicBezTo>
                <a:cubicBezTo>
                  <a:pt x="78" y="52"/>
                  <a:pt x="78" y="52"/>
                  <a:pt x="78" y="52"/>
                </a:cubicBezTo>
                <a:cubicBezTo>
                  <a:pt x="75" y="56"/>
                  <a:pt x="75" y="56"/>
                  <a:pt x="75" y="56"/>
                </a:cubicBezTo>
                <a:cubicBezTo>
                  <a:pt x="75" y="56"/>
                  <a:pt x="75" y="56"/>
                  <a:pt x="75" y="56"/>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0" name="Freeform 217"/>
          <p:cNvSpPr>
            <a:spLocks/>
          </p:cNvSpPr>
          <p:nvPr/>
        </p:nvSpPr>
        <p:spPr bwMode="auto">
          <a:xfrm>
            <a:off x="5230412" y="6781877"/>
            <a:ext cx="1073150" cy="1108078"/>
          </a:xfrm>
          <a:custGeom>
            <a:avLst/>
            <a:gdLst>
              <a:gd name="T0" fmla="*/ 241 w 338"/>
              <a:gd name="T1" fmla="*/ 9 h 349"/>
              <a:gd name="T2" fmla="*/ 280 w 338"/>
              <a:gd name="T3" fmla="*/ 48 h 349"/>
              <a:gd name="T4" fmla="*/ 297 w 338"/>
              <a:gd name="T5" fmla="*/ 74 h 349"/>
              <a:gd name="T6" fmla="*/ 291 w 338"/>
              <a:gd name="T7" fmla="*/ 104 h 349"/>
              <a:gd name="T8" fmla="*/ 291 w 338"/>
              <a:gd name="T9" fmla="*/ 139 h 349"/>
              <a:gd name="T10" fmla="*/ 297 w 338"/>
              <a:gd name="T11" fmla="*/ 163 h 349"/>
              <a:gd name="T12" fmla="*/ 294 w 338"/>
              <a:gd name="T13" fmla="*/ 186 h 349"/>
              <a:gd name="T14" fmla="*/ 318 w 338"/>
              <a:gd name="T15" fmla="*/ 213 h 349"/>
              <a:gd name="T16" fmla="*/ 327 w 338"/>
              <a:gd name="T17" fmla="*/ 231 h 349"/>
              <a:gd name="T18" fmla="*/ 338 w 338"/>
              <a:gd name="T19" fmla="*/ 254 h 349"/>
              <a:gd name="T20" fmla="*/ 338 w 338"/>
              <a:gd name="T21" fmla="*/ 287 h 349"/>
              <a:gd name="T22" fmla="*/ 309 w 338"/>
              <a:gd name="T23" fmla="*/ 290 h 349"/>
              <a:gd name="T24" fmla="*/ 291 w 338"/>
              <a:gd name="T25" fmla="*/ 292 h 349"/>
              <a:gd name="T26" fmla="*/ 280 w 338"/>
              <a:gd name="T27" fmla="*/ 313 h 349"/>
              <a:gd name="T28" fmla="*/ 271 w 338"/>
              <a:gd name="T29" fmla="*/ 343 h 349"/>
              <a:gd name="T30" fmla="*/ 226 w 338"/>
              <a:gd name="T31" fmla="*/ 349 h 349"/>
              <a:gd name="T32" fmla="*/ 200 w 338"/>
              <a:gd name="T33" fmla="*/ 334 h 349"/>
              <a:gd name="T34" fmla="*/ 153 w 338"/>
              <a:gd name="T35" fmla="*/ 337 h 349"/>
              <a:gd name="T36" fmla="*/ 123 w 338"/>
              <a:gd name="T37" fmla="*/ 328 h 349"/>
              <a:gd name="T38" fmla="*/ 79 w 338"/>
              <a:gd name="T39" fmla="*/ 307 h 349"/>
              <a:gd name="T40" fmla="*/ 56 w 338"/>
              <a:gd name="T41" fmla="*/ 298 h 349"/>
              <a:gd name="T42" fmla="*/ 38 w 338"/>
              <a:gd name="T43" fmla="*/ 295 h 349"/>
              <a:gd name="T44" fmla="*/ 0 w 338"/>
              <a:gd name="T45" fmla="*/ 272 h 349"/>
              <a:gd name="T46" fmla="*/ 20 w 338"/>
              <a:gd name="T47" fmla="*/ 236 h 349"/>
              <a:gd name="T48" fmla="*/ 53 w 338"/>
              <a:gd name="T49" fmla="*/ 233 h 349"/>
              <a:gd name="T50" fmla="*/ 70 w 338"/>
              <a:gd name="T51" fmla="*/ 213 h 349"/>
              <a:gd name="T52" fmla="*/ 97 w 338"/>
              <a:gd name="T53" fmla="*/ 213 h 349"/>
              <a:gd name="T54" fmla="*/ 106 w 338"/>
              <a:gd name="T55" fmla="*/ 192 h 349"/>
              <a:gd name="T56" fmla="*/ 135 w 338"/>
              <a:gd name="T57" fmla="*/ 177 h 349"/>
              <a:gd name="T58" fmla="*/ 138 w 338"/>
              <a:gd name="T59" fmla="*/ 154 h 349"/>
              <a:gd name="T60" fmla="*/ 129 w 338"/>
              <a:gd name="T61" fmla="*/ 130 h 349"/>
              <a:gd name="T62" fmla="*/ 141 w 338"/>
              <a:gd name="T63" fmla="*/ 104 h 349"/>
              <a:gd name="T64" fmla="*/ 188 w 338"/>
              <a:gd name="T65" fmla="*/ 65 h 349"/>
              <a:gd name="T66" fmla="*/ 200 w 338"/>
              <a:gd name="T67" fmla="*/ 36 h 349"/>
              <a:gd name="T68" fmla="*/ 215 w 338"/>
              <a:gd name="T69" fmla="*/ 15 h 349"/>
              <a:gd name="T70" fmla="*/ 226 w 338"/>
              <a:gd name="T71" fmla="*/ 0 h 349"/>
              <a:gd name="T72" fmla="*/ 226 w 338"/>
              <a:gd name="T73" fmla="*/ 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8" h="349">
                <a:moveTo>
                  <a:pt x="226" y="0"/>
                </a:moveTo>
                <a:lnTo>
                  <a:pt x="241" y="9"/>
                </a:lnTo>
                <a:lnTo>
                  <a:pt x="238" y="18"/>
                </a:lnTo>
                <a:lnTo>
                  <a:pt x="280" y="48"/>
                </a:lnTo>
                <a:lnTo>
                  <a:pt x="285" y="65"/>
                </a:lnTo>
                <a:lnTo>
                  <a:pt x="297" y="74"/>
                </a:lnTo>
                <a:lnTo>
                  <a:pt x="297" y="95"/>
                </a:lnTo>
                <a:lnTo>
                  <a:pt x="291" y="104"/>
                </a:lnTo>
                <a:lnTo>
                  <a:pt x="291" y="124"/>
                </a:lnTo>
                <a:lnTo>
                  <a:pt x="291" y="139"/>
                </a:lnTo>
                <a:lnTo>
                  <a:pt x="300" y="154"/>
                </a:lnTo>
                <a:lnTo>
                  <a:pt x="297" y="163"/>
                </a:lnTo>
                <a:lnTo>
                  <a:pt x="291" y="174"/>
                </a:lnTo>
                <a:lnTo>
                  <a:pt x="294" y="186"/>
                </a:lnTo>
                <a:lnTo>
                  <a:pt x="312" y="192"/>
                </a:lnTo>
                <a:lnTo>
                  <a:pt x="318" y="213"/>
                </a:lnTo>
                <a:lnTo>
                  <a:pt x="330" y="216"/>
                </a:lnTo>
                <a:lnTo>
                  <a:pt x="327" y="231"/>
                </a:lnTo>
                <a:lnTo>
                  <a:pt x="330" y="248"/>
                </a:lnTo>
                <a:lnTo>
                  <a:pt x="338" y="254"/>
                </a:lnTo>
                <a:lnTo>
                  <a:pt x="333" y="275"/>
                </a:lnTo>
                <a:lnTo>
                  <a:pt x="338" y="287"/>
                </a:lnTo>
                <a:lnTo>
                  <a:pt x="321" y="295"/>
                </a:lnTo>
                <a:lnTo>
                  <a:pt x="309" y="290"/>
                </a:lnTo>
                <a:lnTo>
                  <a:pt x="303" y="298"/>
                </a:lnTo>
                <a:lnTo>
                  <a:pt x="291" y="292"/>
                </a:lnTo>
                <a:lnTo>
                  <a:pt x="280" y="304"/>
                </a:lnTo>
                <a:lnTo>
                  <a:pt x="280" y="313"/>
                </a:lnTo>
                <a:lnTo>
                  <a:pt x="274" y="328"/>
                </a:lnTo>
                <a:lnTo>
                  <a:pt x="271" y="343"/>
                </a:lnTo>
                <a:lnTo>
                  <a:pt x="253" y="334"/>
                </a:lnTo>
                <a:lnTo>
                  <a:pt x="226" y="349"/>
                </a:lnTo>
                <a:lnTo>
                  <a:pt x="218" y="334"/>
                </a:lnTo>
                <a:lnTo>
                  <a:pt x="200" y="334"/>
                </a:lnTo>
                <a:lnTo>
                  <a:pt x="173" y="328"/>
                </a:lnTo>
                <a:lnTo>
                  <a:pt x="153" y="337"/>
                </a:lnTo>
                <a:lnTo>
                  <a:pt x="132" y="319"/>
                </a:lnTo>
                <a:lnTo>
                  <a:pt x="123" y="328"/>
                </a:lnTo>
                <a:lnTo>
                  <a:pt x="103" y="316"/>
                </a:lnTo>
                <a:lnTo>
                  <a:pt x="79" y="307"/>
                </a:lnTo>
                <a:lnTo>
                  <a:pt x="67" y="295"/>
                </a:lnTo>
                <a:lnTo>
                  <a:pt x="56" y="298"/>
                </a:lnTo>
                <a:lnTo>
                  <a:pt x="44" y="307"/>
                </a:lnTo>
                <a:lnTo>
                  <a:pt x="38" y="295"/>
                </a:lnTo>
                <a:lnTo>
                  <a:pt x="20" y="292"/>
                </a:lnTo>
                <a:lnTo>
                  <a:pt x="0" y="272"/>
                </a:lnTo>
                <a:lnTo>
                  <a:pt x="14" y="254"/>
                </a:lnTo>
                <a:lnTo>
                  <a:pt x="20" y="236"/>
                </a:lnTo>
                <a:lnTo>
                  <a:pt x="41" y="239"/>
                </a:lnTo>
                <a:lnTo>
                  <a:pt x="53" y="233"/>
                </a:lnTo>
                <a:lnTo>
                  <a:pt x="59" y="216"/>
                </a:lnTo>
                <a:lnTo>
                  <a:pt x="70" y="213"/>
                </a:lnTo>
                <a:lnTo>
                  <a:pt x="85" y="222"/>
                </a:lnTo>
                <a:lnTo>
                  <a:pt x="97" y="213"/>
                </a:lnTo>
                <a:lnTo>
                  <a:pt x="88" y="201"/>
                </a:lnTo>
                <a:lnTo>
                  <a:pt x="106" y="192"/>
                </a:lnTo>
                <a:lnTo>
                  <a:pt x="120" y="192"/>
                </a:lnTo>
                <a:lnTo>
                  <a:pt x="135" y="177"/>
                </a:lnTo>
                <a:lnTo>
                  <a:pt x="123" y="166"/>
                </a:lnTo>
                <a:lnTo>
                  <a:pt x="138" y="154"/>
                </a:lnTo>
                <a:lnTo>
                  <a:pt x="138" y="139"/>
                </a:lnTo>
                <a:lnTo>
                  <a:pt x="129" y="130"/>
                </a:lnTo>
                <a:lnTo>
                  <a:pt x="132" y="115"/>
                </a:lnTo>
                <a:lnTo>
                  <a:pt x="141" y="104"/>
                </a:lnTo>
                <a:lnTo>
                  <a:pt x="159" y="104"/>
                </a:lnTo>
                <a:lnTo>
                  <a:pt x="188" y="65"/>
                </a:lnTo>
                <a:lnTo>
                  <a:pt x="200" y="51"/>
                </a:lnTo>
                <a:lnTo>
                  <a:pt x="200" y="36"/>
                </a:lnTo>
                <a:lnTo>
                  <a:pt x="215" y="27"/>
                </a:lnTo>
                <a:lnTo>
                  <a:pt x="215" y="15"/>
                </a:lnTo>
                <a:lnTo>
                  <a:pt x="224" y="3"/>
                </a:lnTo>
                <a:lnTo>
                  <a:pt x="226" y="0"/>
                </a:lnTo>
                <a:lnTo>
                  <a:pt x="226" y="0"/>
                </a:lnTo>
                <a:lnTo>
                  <a:pt x="226" y="0"/>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1" name="Freeform 218"/>
          <p:cNvSpPr>
            <a:spLocks/>
          </p:cNvSpPr>
          <p:nvPr/>
        </p:nvSpPr>
        <p:spPr bwMode="auto">
          <a:xfrm>
            <a:off x="7249695" y="7477211"/>
            <a:ext cx="1552576" cy="1009650"/>
          </a:xfrm>
          <a:custGeom>
            <a:avLst/>
            <a:gdLst>
              <a:gd name="T0" fmla="*/ 35 w 489"/>
              <a:gd name="T1" fmla="*/ 197 h 318"/>
              <a:gd name="T2" fmla="*/ 74 w 489"/>
              <a:gd name="T3" fmla="*/ 209 h 318"/>
              <a:gd name="T4" fmla="*/ 156 w 489"/>
              <a:gd name="T5" fmla="*/ 265 h 318"/>
              <a:gd name="T6" fmla="*/ 206 w 489"/>
              <a:gd name="T7" fmla="*/ 280 h 318"/>
              <a:gd name="T8" fmla="*/ 247 w 489"/>
              <a:gd name="T9" fmla="*/ 265 h 318"/>
              <a:gd name="T10" fmla="*/ 262 w 489"/>
              <a:gd name="T11" fmla="*/ 301 h 318"/>
              <a:gd name="T12" fmla="*/ 262 w 489"/>
              <a:gd name="T13" fmla="*/ 312 h 318"/>
              <a:gd name="T14" fmla="*/ 289 w 489"/>
              <a:gd name="T15" fmla="*/ 301 h 318"/>
              <a:gd name="T16" fmla="*/ 321 w 489"/>
              <a:gd name="T17" fmla="*/ 295 h 318"/>
              <a:gd name="T18" fmla="*/ 377 w 489"/>
              <a:gd name="T19" fmla="*/ 277 h 318"/>
              <a:gd name="T20" fmla="*/ 404 w 489"/>
              <a:gd name="T21" fmla="*/ 280 h 318"/>
              <a:gd name="T22" fmla="*/ 427 w 489"/>
              <a:gd name="T23" fmla="*/ 277 h 318"/>
              <a:gd name="T24" fmla="*/ 457 w 489"/>
              <a:gd name="T25" fmla="*/ 259 h 318"/>
              <a:gd name="T26" fmla="*/ 474 w 489"/>
              <a:gd name="T27" fmla="*/ 221 h 318"/>
              <a:gd name="T28" fmla="*/ 483 w 489"/>
              <a:gd name="T29" fmla="*/ 203 h 318"/>
              <a:gd name="T30" fmla="*/ 451 w 489"/>
              <a:gd name="T31" fmla="*/ 197 h 318"/>
              <a:gd name="T32" fmla="*/ 442 w 489"/>
              <a:gd name="T33" fmla="*/ 165 h 318"/>
              <a:gd name="T34" fmla="*/ 459 w 489"/>
              <a:gd name="T35" fmla="*/ 124 h 318"/>
              <a:gd name="T36" fmla="*/ 436 w 489"/>
              <a:gd name="T37" fmla="*/ 106 h 318"/>
              <a:gd name="T38" fmla="*/ 362 w 489"/>
              <a:gd name="T39" fmla="*/ 79 h 318"/>
              <a:gd name="T40" fmla="*/ 336 w 489"/>
              <a:gd name="T41" fmla="*/ 79 h 318"/>
              <a:gd name="T42" fmla="*/ 342 w 489"/>
              <a:gd name="T43" fmla="*/ 53 h 318"/>
              <a:gd name="T44" fmla="*/ 295 w 489"/>
              <a:gd name="T45" fmla="*/ 9 h 318"/>
              <a:gd name="T46" fmla="*/ 262 w 489"/>
              <a:gd name="T47" fmla="*/ 35 h 318"/>
              <a:gd name="T48" fmla="*/ 230 w 489"/>
              <a:gd name="T49" fmla="*/ 26 h 318"/>
              <a:gd name="T50" fmla="*/ 194 w 489"/>
              <a:gd name="T51" fmla="*/ 17 h 318"/>
              <a:gd name="T52" fmla="*/ 162 w 489"/>
              <a:gd name="T53" fmla="*/ 9 h 318"/>
              <a:gd name="T54" fmla="*/ 121 w 489"/>
              <a:gd name="T55" fmla="*/ 0 h 318"/>
              <a:gd name="T56" fmla="*/ 77 w 489"/>
              <a:gd name="T57" fmla="*/ 38 h 318"/>
              <a:gd name="T58" fmla="*/ 56 w 489"/>
              <a:gd name="T59" fmla="*/ 65 h 318"/>
              <a:gd name="T60" fmla="*/ 29 w 489"/>
              <a:gd name="T61" fmla="*/ 91 h 318"/>
              <a:gd name="T62" fmla="*/ 3 w 489"/>
              <a:gd name="T63" fmla="*/ 112 h 318"/>
              <a:gd name="T64" fmla="*/ 0 w 489"/>
              <a:gd name="T65" fmla="*/ 144 h 318"/>
              <a:gd name="T66" fmla="*/ 9 w 489"/>
              <a:gd name="T67" fmla="*/ 165 h 318"/>
              <a:gd name="T68" fmla="*/ 21 w 489"/>
              <a:gd name="T69" fmla="*/ 197 h 318"/>
              <a:gd name="T70" fmla="*/ 21 w 489"/>
              <a:gd name="T71" fmla="*/ 19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9" h="318">
                <a:moveTo>
                  <a:pt x="21" y="197"/>
                </a:moveTo>
                <a:lnTo>
                  <a:pt x="35" y="197"/>
                </a:lnTo>
                <a:lnTo>
                  <a:pt x="47" y="209"/>
                </a:lnTo>
                <a:lnTo>
                  <a:pt x="74" y="209"/>
                </a:lnTo>
                <a:lnTo>
                  <a:pt x="121" y="224"/>
                </a:lnTo>
                <a:lnTo>
                  <a:pt x="156" y="265"/>
                </a:lnTo>
                <a:lnTo>
                  <a:pt x="191" y="265"/>
                </a:lnTo>
                <a:lnTo>
                  <a:pt x="206" y="280"/>
                </a:lnTo>
                <a:lnTo>
                  <a:pt x="239" y="277"/>
                </a:lnTo>
                <a:lnTo>
                  <a:pt x="247" y="265"/>
                </a:lnTo>
                <a:lnTo>
                  <a:pt x="265" y="271"/>
                </a:lnTo>
                <a:lnTo>
                  <a:pt x="262" y="301"/>
                </a:lnTo>
                <a:lnTo>
                  <a:pt x="265" y="307"/>
                </a:lnTo>
                <a:lnTo>
                  <a:pt x="262" y="312"/>
                </a:lnTo>
                <a:lnTo>
                  <a:pt x="268" y="318"/>
                </a:lnTo>
                <a:lnTo>
                  <a:pt x="289" y="301"/>
                </a:lnTo>
                <a:lnTo>
                  <a:pt x="309" y="304"/>
                </a:lnTo>
                <a:lnTo>
                  <a:pt x="321" y="295"/>
                </a:lnTo>
                <a:lnTo>
                  <a:pt x="350" y="295"/>
                </a:lnTo>
                <a:lnTo>
                  <a:pt x="377" y="277"/>
                </a:lnTo>
                <a:lnTo>
                  <a:pt x="401" y="277"/>
                </a:lnTo>
                <a:lnTo>
                  <a:pt x="404" y="280"/>
                </a:lnTo>
                <a:lnTo>
                  <a:pt x="418" y="271"/>
                </a:lnTo>
                <a:lnTo>
                  <a:pt x="427" y="277"/>
                </a:lnTo>
                <a:lnTo>
                  <a:pt x="454" y="259"/>
                </a:lnTo>
                <a:lnTo>
                  <a:pt x="457" y="259"/>
                </a:lnTo>
                <a:lnTo>
                  <a:pt x="462" y="239"/>
                </a:lnTo>
                <a:lnTo>
                  <a:pt x="474" y="221"/>
                </a:lnTo>
                <a:lnTo>
                  <a:pt x="489" y="218"/>
                </a:lnTo>
                <a:lnTo>
                  <a:pt x="483" y="203"/>
                </a:lnTo>
                <a:lnTo>
                  <a:pt x="471" y="197"/>
                </a:lnTo>
                <a:lnTo>
                  <a:pt x="451" y="197"/>
                </a:lnTo>
                <a:lnTo>
                  <a:pt x="448" y="186"/>
                </a:lnTo>
                <a:lnTo>
                  <a:pt x="442" y="165"/>
                </a:lnTo>
                <a:lnTo>
                  <a:pt x="468" y="130"/>
                </a:lnTo>
                <a:lnTo>
                  <a:pt x="459" y="124"/>
                </a:lnTo>
                <a:lnTo>
                  <a:pt x="439" y="124"/>
                </a:lnTo>
                <a:lnTo>
                  <a:pt x="436" y="106"/>
                </a:lnTo>
                <a:lnTo>
                  <a:pt x="409" y="76"/>
                </a:lnTo>
                <a:lnTo>
                  <a:pt x="362" y="79"/>
                </a:lnTo>
                <a:lnTo>
                  <a:pt x="350" y="82"/>
                </a:lnTo>
                <a:lnTo>
                  <a:pt x="336" y="79"/>
                </a:lnTo>
                <a:lnTo>
                  <a:pt x="327" y="65"/>
                </a:lnTo>
                <a:lnTo>
                  <a:pt x="342" y="53"/>
                </a:lnTo>
                <a:lnTo>
                  <a:pt x="327" y="23"/>
                </a:lnTo>
                <a:lnTo>
                  <a:pt x="295" y="9"/>
                </a:lnTo>
                <a:lnTo>
                  <a:pt x="265" y="20"/>
                </a:lnTo>
                <a:lnTo>
                  <a:pt x="262" y="35"/>
                </a:lnTo>
                <a:lnTo>
                  <a:pt x="241" y="23"/>
                </a:lnTo>
                <a:lnTo>
                  <a:pt x="230" y="26"/>
                </a:lnTo>
                <a:lnTo>
                  <a:pt x="209" y="12"/>
                </a:lnTo>
                <a:lnTo>
                  <a:pt x="194" y="17"/>
                </a:lnTo>
                <a:lnTo>
                  <a:pt x="168" y="14"/>
                </a:lnTo>
                <a:lnTo>
                  <a:pt x="162" y="9"/>
                </a:lnTo>
                <a:lnTo>
                  <a:pt x="135" y="9"/>
                </a:lnTo>
                <a:lnTo>
                  <a:pt x="121" y="0"/>
                </a:lnTo>
                <a:lnTo>
                  <a:pt x="94" y="6"/>
                </a:lnTo>
                <a:lnTo>
                  <a:pt x="77" y="38"/>
                </a:lnTo>
                <a:lnTo>
                  <a:pt x="77" y="62"/>
                </a:lnTo>
                <a:lnTo>
                  <a:pt x="56" y="65"/>
                </a:lnTo>
                <a:lnTo>
                  <a:pt x="32" y="82"/>
                </a:lnTo>
                <a:lnTo>
                  <a:pt x="29" y="91"/>
                </a:lnTo>
                <a:lnTo>
                  <a:pt x="6" y="109"/>
                </a:lnTo>
                <a:lnTo>
                  <a:pt x="3" y="112"/>
                </a:lnTo>
                <a:lnTo>
                  <a:pt x="0" y="130"/>
                </a:lnTo>
                <a:lnTo>
                  <a:pt x="0" y="144"/>
                </a:lnTo>
                <a:lnTo>
                  <a:pt x="9" y="150"/>
                </a:lnTo>
                <a:lnTo>
                  <a:pt x="9" y="165"/>
                </a:lnTo>
                <a:lnTo>
                  <a:pt x="21" y="189"/>
                </a:lnTo>
                <a:lnTo>
                  <a:pt x="21" y="197"/>
                </a:lnTo>
                <a:lnTo>
                  <a:pt x="21" y="197"/>
                </a:lnTo>
                <a:lnTo>
                  <a:pt x="21" y="197"/>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2" name="Freeform 219"/>
          <p:cNvSpPr>
            <a:spLocks/>
          </p:cNvSpPr>
          <p:nvPr/>
        </p:nvSpPr>
        <p:spPr bwMode="auto">
          <a:xfrm>
            <a:off x="9551588" y="6762824"/>
            <a:ext cx="2422526" cy="2438400"/>
          </a:xfrm>
          <a:custGeom>
            <a:avLst/>
            <a:gdLst>
              <a:gd name="T0" fmla="*/ 98 w 259"/>
              <a:gd name="T1" fmla="*/ 4 h 260"/>
              <a:gd name="T2" fmla="*/ 92 w 259"/>
              <a:gd name="T3" fmla="*/ 19 h 260"/>
              <a:gd name="T4" fmla="*/ 98 w 259"/>
              <a:gd name="T5" fmla="*/ 35 h 260"/>
              <a:gd name="T6" fmla="*/ 94 w 259"/>
              <a:gd name="T7" fmla="*/ 47 h 260"/>
              <a:gd name="T8" fmla="*/ 84 w 259"/>
              <a:gd name="T9" fmla="*/ 61 h 260"/>
              <a:gd name="T10" fmla="*/ 91 w 259"/>
              <a:gd name="T11" fmla="*/ 81 h 260"/>
              <a:gd name="T12" fmla="*/ 95 w 259"/>
              <a:gd name="T13" fmla="*/ 90 h 260"/>
              <a:gd name="T14" fmla="*/ 102 w 259"/>
              <a:gd name="T15" fmla="*/ 105 h 260"/>
              <a:gd name="T16" fmla="*/ 88 w 259"/>
              <a:gd name="T17" fmla="*/ 112 h 260"/>
              <a:gd name="T18" fmla="*/ 76 w 259"/>
              <a:gd name="T19" fmla="*/ 105 h 260"/>
              <a:gd name="T20" fmla="*/ 70 w 259"/>
              <a:gd name="T21" fmla="*/ 116 h 260"/>
              <a:gd name="T22" fmla="*/ 57 w 259"/>
              <a:gd name="T23" fmla="*/ 142 h 260"/>
              <a:gd name="T24" fmla="*/ 46 w 259"/>
              <a:gd name="T25" fmla="*/ 136 h 260"/>
              <a:gd name="T26" fmla="*/ 35 w 259"/>
              <a:gd name="T27" fmla="*/ 141 h 260"/>
              <a:gd name="T28" fmla="*/ 21 w 259"/>
              <a:gd name="T29" fmla="*/ 149 h 260"/>
              <a:gd name="T30" fmla="*/ 22 w 259"/>
              <a:gd name="T31" fmla="*/ 162 h 260"/>
              <a:gd name="T32" fmla="*/ 15 w 259"/>
              <a:gd name="T33" fmla="*/ 175 h 260"/>
              <a:gd name="T34" fmla="*/ 14 w 259"/>
              <a:gd name="T35" fmla="*/ 188 h 260"/>
              <a:gd name="T36" fmla="*/ 12 w 259"/>
              <a:gd name="T37" fmla="*/ 203 h 260"/>
              <a:gd name="T38" fmla="*/ 3 w 259"/>
              <a:gd name="T39" fmla="*/ 209 h 260"/>
              <a:gd name="T40" fmla="*/ 15 w 259"/>
              <a:gd name="T41" fmla="*/ 223 h 260"/>
              <a:gd name="T42" fmla="*/ 37 w 259"/>
              <a:gd name="T43" fmla="*/ 231 h 260"/>
              <a:gd name="T44" fmla="*/ 61 w 259"/>
              <a:gd name="T45" fmla="*/ 226 h 260"/>
              <a:gd name="T46" fmla="*/ 71 w 259"/>
              <a:gd name="T47" fmla="*/ 235 h 260"/>
              <a:gd name="T48" fmla="*/ 94 w 259"/>
              <a:gd name="T49" fmla="*/ 242 h 260"/>
              <a:gd name="T50" fmla="*/ 110 w 259"/>
              <a:gd name="T51" fmla="*/ 255 h 260"/>
              <a:gd name="T52" fmla="*/ 124 w 259"/>
              <a:gd name="T53" fmla="*/ 256 h 260"/>
              <a:gd name="T54" fmla="*/ 142 w 259"/>
              <a:gd name="T55" fmla="*/ 237 h 260"/>
              <a:gd name="T56" fmla="*/ 165 w 259"/>
              <a:gd name="T57" fmla="*/ 193 h 260"/>
              <a:gd name="T58" fmla="*/ 159 w 259"/>
              <a:gd name="T59" fmla="*/ 159 h 260"/>
              <a:gd name="T60" fmla="*/ 154 w 259"/>
              <a:gd name="T61" fmla="*/ 140 h 260"/>
              <a:gd name="T62" fmla="*/ 166 w 259"/>
              <a:gd name="T63" fmla="*/ 132 h 260"/>
              <a:gd name="T64" fmla="*/ 181 w 259"/>
              <a:gd name="T65" fmla="*/ 131 h 260"/>
              <a:gd name="T66" fmla="*/ 186 w 259"/>
              <a:gd name="T67" fmla="*/ 128 h 260"/>
              <a:gd name="T68" fmla="*/ 199 w 259"/>
              <a:gd name="T69" fmla="*/ 128 h 260"/>
              <a:gd name="T70" fmla="*/ 215 w 259"/>
              <a:gd name="T71" fmla="*/ 127 h 260"/>
              <a:gd name="T72" fmla="*/ 222 w 259"/>
              <a:gd name="T73" fmla="*/ 115 h 260"/>
              <a:gd name="T74" fmla="*/ 238 w 259"/>
              <a:gd name="T75" fmla="*/ 109 h 260"/>
              <a:gd name="T76" fmla="*/ 241 w 259"/>
              <a:gd name="T77" fmla="*/ 111 h 260"/>
              <a:gd name="T78" fmla="*/ 255 w 259"/>
              <a:gd name="T79" fmla="*/ 103 h 260"/>
              <a:gd name="T80" fmla="*/ 240 w 259"/>
              <a:gd name="T81" fmla="*/ 92 h 260"/>
              <a:gd name="T82" fmla="*/ 242 w 259"/>
              <a:gd name="T83" fmla="*/ 85 h 260"/>
              <a:gd name="T84" fmla="*/ 250 w 259"/>
              <a:gd name="T85" fmla="*/ 78 h 260"/>
              <a:gd name="T86" fmla="*/ 259 w 259"/>
              <a:gd name="T87" fmla="*/ 74 h 260"/>
              <a:gd name="T88" fmla="*/ 246 w 259"/>
              <a:gd name="T89" fmla="*/ 63 h 260"/>
              <a:gd name="T90" fmla="*/ 236 w 259"/>
              <a:gd name="T91" fmla="*/ 55 h 260"/>
              <a:gd name="T92" fmla="*/ 225 w 259"/>
              <a:gd name="T93" fmla="*/ 55 h 260"/>
              <a:gd name="T94" fmla="*/ 213 w 259"/>
              <a:gd name="T95" fmla="*/ 47 h 260"/>
              <a:gd name="T96" fmla="*/ 196 w 259"/>
              <a:gd name="T97" fmla="*/ 55 h 260"/>
              <a:gd name="T98" fmla="*/ 193 w 259"/>
              <a:gd name="T99" fmla="*/ 66 h 260"/>
              <a:gd name="T100" fmla="*/ 183 w 259"/>
              <a:gd name="T101" fmla="*/ 83 h 260"/>
              <a:gd name="T102" fmla="*/ 179 w 259"/>
              <a:gd name="T103" fmla="*/ 81 h 260"/>
              <a:gd name="T104" fmla="*/ 169 w 259"/>
              <a:gd name="T105" fmla="*/ 84 h 260"/>
              <a:gd name="T106" fmla="*/ 150 w 259"/>
              <a:gd name="T107" fmla="*/ 94 h 260"/>
              <a:gd name="T108" fmla="*/ 144 w 259"/>
              <a:gd name="T109" fmla="*/ 61 h 260"/>
              <a:gd name="T110" fmla="*/ 137 w 259"/>
              <a:gd name="T111" fmla="*/ 46 h 260"/>
              <a:gd name="T112" fmla="*/ 132 w 259"/>
              <a:gd name="T113" fmla="*/ 38 h 260"/>
              <a:gd name="T114" fmla="*/ 131 w 259"/>
              <a:gd name="T115" fmla="*/ 30 h 260"/>
              <a:gd name="T116" fmla="*/ 123 w 259"/>
              <a:gd name="T117" fmla="*/ 19 h 260"/>
              <a:gd name="T118" fmla="*/ 109 w 259"/>
              <a:gd name="T119" fmla="*/ 11 h 260"/>
              <a:gd name="T120" fmla="*/ 108 w 259"/>
              <a:gd name="T12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260">
                <a:moveTo>
                  <a:pt x="108" y="0"/>
                </a:moveTo>
                <a:cubicBezTo>
                  <a:pt x="103" y="3"/>
                  <a:pt x="103" y="3"/>
                  <a:pt x="103" y="3"/>
                </a:cubicBezTo>
                <a:cubicBezTo>
                  <a:pt x="98" y="4"/>
                  <a:pt x="98" y="4"/>
                  <a:pt x="98" y="4"/>
                </a:cubicBezTo>
                <a:cubicBezTo>
                  <a:pt x="90" y="9"/>
                  <a:pt x="90" y="9"/>
                  <a:pt x="90" y="9"/>
                </a:cubicBezTo>
                <a:cubicBezTo>
                  <a:pt x="90" y="14"/>
                  <a:pt x="90" y="14"/>
                  <a:pt x="90" y="14"/>
                </a:cubicBezTo>
                <a:cubicBezTo>
                  <a:pt x="92" y="19"/>
                  <a:pt x="92" y="19"/>
                  <a:pt x="92" y="19"/>
                </a:cubicBezTo>
                <a:cubicBezTo>
                  <a:pt x="91" y="24"/>
                  <a:pt x="91" y="24"/>
                  <a:pt x="91" y="24"/>
                </a:cubicBezTo>
                <a:cubicBezTo>
                  <a:pt x="91" y="28"/>
                  <a:pt x="91" y="28"/>
                  <a:pt x="91" y="28"/>
                </a:cubicBezTo>
                <a:cubicBezTo>
                  <a:pt x="98" y="35"/>
                  <a:pt x="98" y="35"/>
                  <a:pt x="98" y="35"/>
                </a:cubicBezTo>
                <a:cubicBezTo>
                  <a:pt x="96" y="39"/>
                  <a:pt x="96" y="39"/>
                  <a:pt x="96" y="39"/>
                </a:cubicBezTo>
                <a:cubicBezTo>
                  <a:pt x="99" y="43"/>
                  <a:pt x="99" y="43"/>
                  <a:pt x="99" y="43"/>
                </a:cubicBezTo>
                <a:cubicBezTo>
                  <a:pt x="94" y="47"/>
                  <a:pt x="94" y="47"/>
                  <a:pt x="94" y="47"/>
                </a:cubicBezTo>
                <a:cubicBezTo>
                  <a:pt x="94" y="53"/>
                  <a:pt x="94" y="53"/>
                  <a:pt x="94" y="53"/>
                </a:cubicBezTo>
                <a:cubicBezTo>
                  <a:pt x="91" y="57"/>
                  <a:pt x="91" y="57"/>
                  <a:pt x="91" y="57"/>
                </a:cubicBezTo>
                <a:cubicBezTo>
                  <a:pt x="84" y="61"/>
                  <a:pt x="84" y="61"/>
                  <a:pt x="84" y="61"/>
                </a:cubicBezTo>
                <a:cubicBezTo>
                  <a:pt x="85" y="70"/>
                  <a:pt x="85" y="70"/>
                  <a:pt x="85" y="70"/>
                </a:cubicBezTo>
                <a:cubicBezTo>
                  <a:pt x="84" y="76"/>
                  <a:pt x="84" y="76"/>
                  <a:pt x="84" y="76"/>
                </a:cubicBezTo>
                <a:cubicBezTo>
                  <a:pt x="91" y="81"/>
                  <a:pt x="91" y="81"/>
                  <a:pt x="91" y="81"/>
                </a:cubicBezTo>
                <a:cubicBezTo>
                  <a:pt x="96" y="80"/>
                  <a:pt x="96" y="80"/>
                  <a:pt x="96" y="80"/>
                </a:cubicBezTo>
                <a:cubicBezTo>
                  <a:pt x="99" y="89"/>
                  <a:pt x="99" y="89"/>
                  <a:pt x="99" y="89"/>
                </a:cubicBezTo>
                <a:cubicBezTo>
                  <a:pt x="95" y="90"/>
                  <a:pt x="95" y="90"/>
                  <a:pt x="95" y="90"/>
                </a:cubicBezTo>
                <a:cubicBezTo>
                  <a:pt x="95" y="95"/>
                  <a:pt x="95" y="95"/>
                  <a:pt x="95" y="95"/>
                </a:cubicBezTo>
                <a:cubicBezTo>
                  <a:pt x="100" y="96"/>
                  <a:pt x="100" y="96"/>
                  <a:pt x="100" y="96"/>
                </a:cubicBezTo>
                <a:cubicBezTo>
                  <a:pt x="102" y="105"/>
                  <a:pt x="102" y="105"/>
                  <a:pt x="102" y="105"/>
                </a:cubicBezTo>
                <a:cubicBezTo>
                  <a:pt x="97" y="109"/>
                  <a:pt x="97" y="109"/>
                  <a:pt x="97" y="109"/>
                </a:cubicBezTo>
                <a:cubicBezTo>
                  <a:pt x="94" y="113"/>
                  <a:pt x="94" y="113"/>
                  <a:pt x="94" y="113"/>
                </a:cubicBezTo>
                <a:cubicBezTo>
                  <a:pt x="88" y="112"/>
                  <a:pt x="88" y="112"/>
                  <a:pt x="88" y="112"/>
                </a:cubicBezTo>
                <a:cubicBezTo>
                  <a:pt x="85" y="110"/>
                  <a:pt x="85" y="110"/>
                  <a:pt x="85" y="110"/>
                </a:cubicBezTo>
                <a:cubicBezTo>
                  <a:pt x="80" y="109"/>
                  <a:pt x="80" y="109"/>
                  <a:pt x="80" y="109"/>
                </a:cubicBezTo>
                <a:cubicBezTo>
                  <a:pt x="76" y="105"/>
                  <a:pt x="76" y="105"/>
                  <a:pt x="76" y="105"/>
                </a:cubicBezTo>
                <a:cubicBezTo>
                  <a:pt x="71" y="107"/>
                  <a:pt x="71" y="107"/>
                  <a:pt x="71" y="107"/>
                </a:cubicBezTo>
                <a:cubicBezTo>
                  <a:pt x="68" y="110"/>
                  <a:pt x="68" y="110"/>
                  <a:pt x="68" y="110"/>
                </a:cubicBezTo>
                <a:cubicBezTo>
                  <a:pt x="70" y="116"/>
                  <a:pt x="70" y="116"/>
                  <a:pt x="70" y="116"/>
                </a:cubicBezTo>
                <a:cubicBezTo>
                  <a:pt x="58" y="129"/>
                  <a:pt x="58" y="129"/>
                  <a:pt x="58" y="129"/>
                </a:cubicBezTo>
                <a:cubicBezTo>
                  <a:pt x="55" y="138"/>
                  <a:pt x="55" y="138"/>
                  <a:pt x="55" y="138"/>
                </a:cubicBezTo>
                <a:cubicBezTo>
                  <a:pt x="57" y="142"/>
                  <a:pt x="57" y="142"/>
                  <a:pt x="57" y="142"/>
                </a:cubicBezTo>
                <a:cubicBezTo>
                  <a:pt x="56" y="146"/>
                  <a:pt x="56" y="146"/>
                  <a:pt x="56" y="146"/>
                </a:cubicBezTo>
                <a:cubicBezTo>
                  <a:pt x="50" y="143"/>
                  <a:pt x="50" y="143"/>
                  <a:pt x="50" y="143"/>
                </a:cubicBezTo>
                <a:cubicBezTo>
                  <a:pt x="46" y="136"/>
                  <a:pt x="46" y="136"/>
                  <a:pt x="46" y="136"/>
                </a:cubicBezTo>
                <a:cubicBezTo>
                  <a:pt x="42" y="134"/>
                  <a:pt x="42" y="134"/>
                  <a:pt x="42" y="134"/>
                </a:cubicBezTo>
                <a:cubicBezTo>
                  <a:pt x="40" y="136"/>
                  <a:pt x="40" y="136"/>
                  <a:pt x="40" y="136"/>
                </a:cubicBezTo>
                <a:cubicBezTo>
                  <a:pt x="35" y="141"/>
                  <a:pt x="35" y="141"/>
                  <a:pt x="35" y="141"/>
                </a:cubicBezTo>
                <a:cubicBezTo>
                  <a:pt x="27" y="142"/>
                  <a:pt x="27" y="142"/>
                  <a:pt x="27" y="142"/>
                </a:cubicBezTo>
                <a:cubicBezTo>
                  <a:pt x="22" y="142"/>
                  <a:pt x="22" y="142"/>
                  <a:pt x="22" y="142"/>
                </a:cubicBezTo>
                <a:cubicBezTo>
                  <a:pt x="21" y="149"/>
                  <a:pt x="21" y="149"/>
                  <a:pt x="21" y="149"/>
                </a:cubicBezTo>
                <a:cubicBezTo>
                  <a:pt x="17" y="152"/>
                  <a:pt x="17" y="152"/>
                  <a:pt x="17" y="152"/>
                </a:cubicBezTo>
                <a:cubicBezTo>
                  <a:pt x="18" y="157"/>
                  <a:pt x="18" y="157"/>
                  <a:pt x="18" y="157"/>
                </a:cubicBezTo>
                <a:cubicBezTo>
                  <a:pt x="22" y="162"/>
                  <a:pt x="22" y="162"/>
                  <a:pt x="22" y="162"/>
                </a:cubicBezTo>
                <a:cubicBezTo>
                  <a:pt x="24" y="169"/>
                  <a:pt x="24" y="169"/>
                  <a:pt x="24" y="169"/>
                </a:cubicBezTo>
                <a:cubicBezTo>
                  <a:pt x="19" y="173"/>
                  <a:pt x="19" y="173"/>
                  <a:pt x="19" y="173"/>
                </a:cubicBezTo>
                <a:cubicBezTo>
                  <a:pt x="15" y="175"/>
                  <a:pt x="15" y="175"/>
                  <a:pt x="15" y="175"/>
                </a:cubicBezTo>
                <a:cubicBezTo>
                  <a:pt x="12" y="176"/>
                  <a:pt x="12" y="176"/>
                  <a:pt x="12" y="176"/>
                </a:cubicBezTo>
                <a:cubicBezTo>
                  <a:pt x="10" y="183"/>
                  <a:pt x="10" y="183"/>
                  <a:pt x="10" y="183"/>
                </a:cubicBezTo>
                <a:cubicBezTo>
                  <a:pt x="14" y="188"/>
                  <a:pt x="14" y="188"/>
                  <a:pt x="14" y="188"/>
                </a:cubicBezTo>
                <a:cubicBezTo>
                  <a:pt x="12" y="193"/>
                  <a:pt x="12" y="193"/>
                  <a:pt x="12" y="193"/>
                </a:cubicBezTo>
                <a:cubicBezTo>
                  <a:pt x="13" y="200"/>
                  <a:pt x="13" y="200"/>
                  <a:pt x="13" y="200"/>
                </a:cubicBezTo>
                <a:cubicBezTo>
                  <a:pt x="12" y="203"/>
                  <a:pt x="12" y="203"/>
                  <a:pt x="12" y="203"/>
                </a:cubicBezTo>
                <a:cubicBezTo>
                  <a:pt x="12" y="206"/>
                  <a:pt x="12" y="206"/>
                  <a:pt x="12" y="206"/>
                </a:cubicBezTo>
                <a:cubicBezTo>
                  <a:pt x="6" y="207"/>
                  <a:pt x="6" y="207"/>
                  <a:pt x="6" y="207"/>
                </a:cubicBezTo>
                <a:cubicBezTo>
                  <a:pt x="3" y="209"/>
                  <a:pt x="3" y="209"/>
                  <a:pt x="3" y="209"/>
                </a:cubicBezTo>
                <a:cubicBezTo>
                  <a:pt x="0" y="211"/>
                  <a:pt x="0" y="211"/>
                  <a:pt x="0" y="211"/>
                </a:cubicBezTo>
                <a:cubicBezTo>
                  <a:pt x="1" y="217"/>
                  <a:pt x="1" y="217"/>
                  <a:pt x="1" y="217"/>
                </a:cubicBezTo>
                <a:cubicBezTo>
                  <a:pt x="15" y="223"/>
                  <a:pt x="15" y="223"/>
                  <a:pt x="15" y="223"/>
                </a:cubicBezTo>
                <a:cubicBezTo>
                  <a:pt x="22" y="225"/>
                  <a:pt x="22" y="225"/>
                  <a:pt x="22" y="225"/>
                </a:cubicBezTo>
                <a:cubicBezTo>
                  <a:pt x="31" y="227"/>
                  <a:pt x="31" y="227"/>
                  <a:pt x="31" y="227"/>
                </a:cubicBezTo>
                <a:cubicBezTo>
                  <a:pt x="37" y="231"/>
                  <a:pt x="37" y="231"/>
                  <a:pt x="37" y="231"/>
                </a:cubicBezTo>
                <a:cubicBezTo>
                  <a:pt x="47" y="230"/>
                  <a:pt x="47" y="230"/>
                  <a:pt x="47" y="230"/>
                </a:cubicBezTo>
                <a:cubicBezTo>
                  <a:pt x="50" y="235"/>
                  <a:pt x="50" y="235"/>
                  <a:pt x="50" y="235"/>
                </a:cubicBezTo>
                <a:cubicBezTo>
                  <a:pt x="61" y="226"/>
                  <a:pt x="61" y="226"/>
                  <a:pt x="61" y="226"/>
                </a:cubicBezTo>
                <a:cubicBezTo>
                  <a:pt x="65" y="229"/>
                  <a:pt x="65" y="229"/>
                  <a:pt x="65" y="229"/>
                </a:cubicBezTo>
                <a:cubicBezTo>
                  <a:pt x="65" y="231"/>
                  <a:pt x="65" y="231"/>
                  <a:pt x="65" y="231"/>
                </a:cubicBezTo>
                <a:cubicBezTo>
                  <a:pt x="71" y="235"/>
                  <a:pt x="71" y="235"/>
                  <a:pt x="71" y="235"/>
                </a:cubicBezTo>
                <a:cubicBezTo>
                  <a:pt x="78" y="235"/>
                  <a:pt x="78" y="235"/>
                  <a:pt x="78" y="235"/>
                </a:cubicBezTo>
                <a:cubicBezTo>
                  <a:pt x="89" y="244"/>
                  <a:pt x="89" y="244"/>
                  <a:pt x="89" y="244"/>
                </a:cubicBezTo>
                <a:cubicBezTo>
                  <a:pt x="94" y="242"/>
                  <a:pt x="94" y="242"/>
                  <a:pt x="94" y="242"/>
                </a:cubicBezTo>
                <a:cubicBezTo>
                  <a:pt x="102" y="248"/>
                  <a:pt x="102" y="248"/>
                  <a:pt x="102" y="248"/>
                </a:cubicBezTo>
                <a:cubicBezTo>
                  <a:pt x="108" y="248"/>
                  <a:pt x="108" y="248"/>
                  <a:pt x="108" y="248"/>
                </a:cubicBezTo>
                <a:cubicBezTo>
                  <a:pt x="110" y="255"/>
                  <a:pt x="110" y="255"/>
                  <a:pt x="110" y="255"/>
                </a:cubicBezTo>
                <a:cubicBezTo>
                  <a:pt x="117" y="256"/>
                  <a:pt x="117" y="256"/>
                  <a:pt x="117" y="256"/>
                </a:cubicBezTo>
                <a:cubicBezTo>
                  <a:pt x="121" y="260"/>
                  <a:pt x="121" y="260"/>
                  <a:pt x="121" y="260"/>
                </a:cubicBezTo>
                <a:cubicBezTo>
                  <a:pt x="124" y="256"/>
                  <a:pt x="124" y="256"/>
                  <a:pt x="124" y="256"/>
                </a:cubicBezTo>
                <a:cubicBezTo>
                  <a:pt x="128" y="256"/>
                  <a:pt x="128" y="256"/>
                  <a:pt x="128" y="256"/>
                </a:cubicBezTo>
                <a:cubicBezTo>
                  <a:pt x="129" y="249"/>
                  <a:pt x="129" y="249"/>
                  <a:pt x="129" y="249"/>
                </a:cubicBezTo>
                <a:cubicBezTo>
                  <a:pt x="142" y="237"/>
                  <a:pt x="142" y="237"/>
                  <a:pt x="142" y="237"/>
                </a:cubicBezTo>
                <a:cubicBezTo>
                  <a:pt x="144" y="230"/>
                  <a:pt x="144" y="230"/>
                  <a:pt x="144" y="230"/>
                </a:cubicBezTo>
                <a:cubicBezTo>
                  <a:pt x="164" y="211"/>
                  <a:pt x="164" y="211"/>
                  <a:pt x="164" y="211"/>
                </a:cubicBezTo>
                <a:cubicBezTo>
                  <a:pt x="165" y="193"/>
                  <a:pt x="165" y="193"/>
                  <a:pt x="165" y="193"/>
                </a:cubicBezTo>
                <a:cubicBezTo>
                  <a:pt x="169" y="182"/>
                  <a:pt x="169" y="182"/>
                  <a:pt x="169" y="182"/>
                </a:cubicBezTo>
                <a:cubicBezTo>
                  <a:pt x="162" y="180"/>
                  <a:pt x="162" y="180"/>
                  <a:pt x="162" y="180"/>
                </a:cubicBezTo>
                <a:cubicBezTo>
                  <a:pt x="159" y="159"/>
                  <a:pt x="159" y="159"/>
                  <a:pt x="159" y="159"/>
                </a:cubicBezTo>
                <a:cubicBezTo>
                  <a:pt x="163" y="153"/>
                  <a:pt x="163" y="153"/>
                  <a:pt x="163" y="153"/>
                </a:cubicBezTo>
                <a:cubicBezTo>
                  <a:pt x="156" y="148"/>
                  <a:pt x="156" y="148"/>
                  <a:pt x="156" y="148"/>
                </a:cubicBezTo>
                <a:cubicBezTo>
                  <a:pt x="154" y="140"/>
                  <a:pt x="154" y="140"/>
                  <a:pt x="154" y="140"/>
                </a:cubicBezTo>
                <a:cubicBezTo>
                  <a:pt x="160" y="137"/>
                  <a:pt x="160" y="137"/>
                  <a:pt x="160" y="137"/>
                </a:cubicBezTo>
                <a:cubicBezTo>
                  <a:pt x="165" y="138"/>
                  <a:pt x="165" y="138"/>
                  <a:pt x="165" y="138"/>
                </a:cubicBezTo>
                <a:cubicBezTo>
                  <a:pt x="166" y="132"/>
                  <a:pt x="166" y="132"/>
                  <a:pt x="166" y="132"/>
                </a:cubicBezTo>
                <a:cubicBezTo>
                  <a:pt x="169" y="132"/>
                  <a:pt x="169" y="132"/>
                  <a:pt x="169" y="132"/>
                </a:cubicBezTo>
                <a:cubicBezTo>
                  <a:pt x="175" y="133"/>
                  <a:pt x="175" y="133"/>
                  <a:pt x="175" y="133"/>
                </a:cubicBezTo>
                <a:cubicBezTo>
                  <a:pt x="181" y="131"/>
                  <a:pt x="181" y="131"/>
                  <a:pt x="181" y="131"/>
                </a:cubicBezTo>
                <a:cubicBezTo>
                  <a:pt x="181" y="127"/>
                  <a:pt x="181" y="127"/>
                  <a:pt x="181" y="127"/>
                </a:cubicBezTo>
                <a:cubicBezTo>
                  <a:pt x="184" y="123"/>
                  <a:pt x="184" y="123"/>
                  <a:pt x="184" y="123"/>
                </a:cubicBezTo>
                <a:cubicBezTo>
                  <a:pt x="186" y="128"/>
                  <a:pt x="186" y="128"/>
                  <a:pt x="186" y="128"/>
                </a:cubicBezTo>
                <a:cubicBezTo>
                  <a:pt x="193" y="128"/>
                  <a:pt x="193" y="128"/>
                  <a:pt x="193" y="128"/>
                </a:cubicBezTo>
                <a:cubicBezTo>
                  <a:pt x="197" y="124"/>
                  <a:pt x="197" y="124"/>
                  <a:pt x="197" y="124"/>
                </a:cubicBezTo>
                <a:cubicBezTo>
                  <a:pt x="199" y="128"/>
                  <a:pt x="199" y="128"/>
                  <a:pt x="199" y="128"/>
                </a:cubicBezTo>
                <a:cubicBezTo>
                  <a:pt x="207" y="128"/>
                  <a:pt x="207" y="128"/>
                  <a:pt x="207" y="128"/>
                </a:cubicBezTo>
                <a:cubicBezTo>
                  <a:pt x="209" y="124"/>
                  <a:pt x="209" y="124"/>
                  <a:pt x="209" y="124"/>
                </a:cubicBezTo>
                <a:cubicBezTo>
                  <a:pt x="215" y="127"/>
                  <a:pt x="215" y="127"/>
                  <a:pt x="215" y="127"/>
                </a:cubicBezTo>
                <a:cubicBezTo>
                  <a:pt x="219" y="123"/>
                  <a:pt x="219" y="123"/>
                  <a:pt x="219" y="123"/>
                </a:cubicBezTo>
                <a:cubicBezTo>
                  <a:pt x="224" y="123"/>
                  <a:pt x="224" y="123"/>
                  <a:pt x="224" y="123"/>
                </a:cubicBezTo>
                <a:cubicBezTo>
                  <a:pt x="222" y="115"/>
                  <a:pt x="222" y="115"/>
                  <a:pt x="222" y="115"/>
                </a:cubicBezTo>
                <a:cubicBezTo>
                  <a:pt x="228" y="110"/>
                  <a:pt x="228" y="110"/>
                  <a:pt x="228" y="110"/>
                </a:cubicBezTo>
                <a:cubicBezTo>
                  <a:pt x="232" y="106"/>
                  <a:pt x="232" y="106"/>
                  <a:pt x="232" y="106"/>
                </a:cubicBezTo>
                <a:cubicBezTo>
                  <a:pt x="238" y="109"/>
                  <a:pt x="238" y="109"/>
                  <a:pt x="238" y="109"/>
                </a:cubicBezTo>
                <a:cubicBezTo>
                  <a:pt x="233" y="113"/>
                  <a:pt x="233" y="113"/>
                  <a:pt x="233" y="113"/>
                </a:cubicBezTo>
                <a:cubicBezTo>
                  <a:pt x="236" y="113"/>
                  <a:pt x="236" y="113"/>
                  <a:pt x="236" y="113"/>
                </a:cubicBezTo>
                <a:cubicBezTo>
                  <a:pt x="241" y="111"/>
                  <a:pt x="241" y="111"/>
                  <a:pt x="241" y="111"/>
                </a:cubicBezTo>
                <a:cubicBezTo>
                  <a:pt x="246" y="113"/>
                  <a:pt x="246" y="113"/>
                  <a:pt x="246" y="113"/>
                </a:cubicBezTo>
                <a:cubicBezTo>
                  <a:pt x="253" y="105"/>
                  <a:pt x="253" y="105"/>
                  <a:pt x="253" y="105"/>
                </a:cubicBezTo>
                <a:cubicBezTo>
                  <a:pt x="255" y="103"/>
                  <a:pt x="255" y="103"/>
                  <a:pt x="255" y="103"/>
                </a:cubicBezTo>
                <a:cubicBezTo>
                  <a:pt x="252" y="99"/>
                  <a:pt x="252" y="99"/>
                  <a:pt x="252" y="99"/>
                </a:cubicBezTo>
                <a:cubicBezTo>
                  <a:pt x="248" y="101"/>
                  <a:pt x="248" y="101"/>
                  <a:pt x="248" y="101"/>
                </a:cubicBezTo>
                <a:cubicBezTo>
                  <a:pt x="240" y="92"/>
                  <a:pt x="240" y="92"/>
                  <a:pt x="240" y="92"/>
                </a:cubicBezTo>
                <a:cubicBezTo>
                  <a:pt x="243" y="89"/>
                  <a:pt x="243" y="89"/>
                  <a:pt x="243" y="89"/>
                </a:cubicBezTo>
                <a:cubicBezTo>
                  <a:pt x="240" y="86"/>
                  <a:pt x="240" y="86"/>
                  <a:pt x="240" y="86"/>
                </a:cubicBezTo>
                <a:cubicBezTo>
                  <a:pt x="242" y="85"/>
                  <a:pt x="242" y="85"/>
                  <a:pt x="242" y="85"/>
                </a:cubicBezTo>
                <a:cubicBezTo>
                  <a:pt x="241" y="80"/>
                  <a:pt x="241" y="80"/>
                  <a:pt x="241" y="80"/>
                </a:cubicBezTo>
                <a:cubicBezTo>
                  <a:pt x="246" y="76"/>
                  <a:pt x="246" y="76"/>
                  <a:pt x="246" y="76"/>
                </a:cubicBezTo>
                <a:cubicBezTo>
                  <a:pt x="250" y="78"/>
                  <a:pt x="250" y="78"/>
                  <a:pt x="250" y="78"/>
                </a:cubicBezTo>
                <a:cubicBezTo>
                  <a:pt x="254" y="79"/>
                  <a:pt x="254" y="79"/>
                  <a:pt x="254" y="79"/>
                </a:cubicBezTo>
                <a:cubicBezTo>
                  <a:pt x="258" y="78"/>
                  <a:pt x="258" y="78"/>
                  <a:pt x="258" y="78"/>
                </a:cubicBezTo>
                <a:cubicBezTo>
                  <a:pt x="259" y="74"/>
                  <a:pt x="259" y="74"/>
                  <a:pt x="259" y="74"/>
                </a:cubicBezTo>
                <a:cubicBezTo>
                  <a:pt x="250" y="65"/>
                  <a:pt x="250" y="65"/>
                  <a:pt x="250" y="65"/>
                </a:cubicBezTo>
                <a:cubicBezTo>
                  <a:pt x="249" y="63"/>
                  <a:pt x="249" y="63"/>
                  <a:pt x="249" y="63"/>
                </a:cubicBezTo>
                <a:cubicBezTo>
                  <a:pt x="246" y="63"/>
                  <a:pt x="246" y="63"/>
                  <a:pt x="246" y="63"/>
                </a:cubicBezTo>
                <a:cubicBezTo>
                  <a:pt x="246" y="59"/>
                  <a:pt x="246" y="59"/>
                  <a:pt x="246" y="59"/>
                </a:cubicBezTo>
                <a:cubicBezTo>
                  <a:pt x="239" y="52"/>
                  <a:pt x="239" y="52"/>
                  <a:pt x="239" y="52"/>
                </a:cubicBezTo>
                <a:cubicBezTo>
                  <a:pt x="236" y="55"/>
                  <a:pt x="236" y="55"/>
                  <a:pt x="236" y="55"/>
                </a:cubicBezTo>
                <a:cubicBezTo>
                  <a:pt x="234" y="57"/>
                  <a:pt x="234" y="57"/>
                  <a:pt x="234" y="57"/>
                </a:cubicBezTo>
                <a:cubicBezTo>
                  <a:pt x="229" y="59"/>
                  <a:pt x="229" y="59"/>
                  <a:pt x="229" y="59"/>
                </a:cubicBezTo>
                <a:cubicBezTo>
                  <a:pt x="225" y="55"/>
                  <a:pt x="225" y="55"/>
                  <a:pt x="225" y="55"/>
                </a:cubicBezTo>
                <a:cubicBezTo>
                  <a:pt x="224" y="51"/>
                  <a:pt x="224" y="51"/>
                  <a:pt x="224" y="51"/>
                </a:cubicBezTo>
                <a:cubicBezTo>
                  <a:pt x="218" y="49"/>
                  <a:pt x="218" y="49"/>
                  <a:pt x="218" y="49"/>
                </a:cubicBezTo>
                <a:cubicBezTo>
                  <a:pt x="213" y="47"/>
                  <a:pt x="213" y="47"/>
                  <a:pt x="213" y="47"/>
                </a:cubicBezTo>
                <a:cubicBezTo>
                  <a:pt x="212" y="47"/>
                  <a:pt x="202" y="47"/>
                  <a:pt x="202" y="47"/>
                </a:cubicBezTo>
                <a:cubicBezTo>
                  <a:pt x="198" y="51"/>
                  <a:pt x="198" y="51"/>
                  <a:pt x="198" y="51"/>
                </a:cubicBezTo>
                <a:cubicBezTo>
                  <a:pt x="196" y="55"/>
                  <a:pt x="196" y="55"/>
                  <a:pt x="196" y="55"/>
                </a:cubicBezTo>
                <a:cubicBezTo>
                  <a:pt x="193" y="57"/>
                  <a:pt x="193" y="57"/>
                  <a:pt x="193" y="57"/>
                </a:cubicBezTo>
                <a:cubicBezTo>
                  <a:pt x="197" y="62"/>
                  <a:pt x="197" y="62"/>
                  <a:pt x="197" y="62"/>
                </a:cubicBezTo>
                <a:cubicBezTo>
                  <a:pt x="193" y="66"/>
                  <a:pt x="193" y="66"/>
                  <a:pt x="193" y="66"/>
                </a:cubicBezTo>
                <a:cubicBezTo>
                  <a:pt x="189" y="72"/>
                  <a:pt x="189" y="72"/>
                  <a:pt x="189" y="72"/>
                </a:cubicBezTo>
                <a:cubicBezTo>
                  <a:pt x="190" y="80"/>
                  <a:pt x="190" y="80"/>
                  <a:pt x="190" y="80"/>
                </a:cubicBezTo>
                <a:cubicBezTo>
                  <a:pt x="183" y="83"/>
                  <a:pt x="183" y="83"/>
                  <a:pt x="183" y="83"/>
                </a:cubicBezTo>
                <a:cubicBezTo>
                  <a:pt x="183" y="88"/>
                  <a:pt x="183" y="88"/>
                  <a:pt x="183" y="88"/>
                </a:cubicBezTo>
                <a:cubicBezTo>
                  <a:pt x="180" y="86"/>
                  <a:pt x="180" y="86"/>
                  <a:pt x="180" y="86"/>
                </a:cubicBezTo>
                <a:cubicBezTo>
                  <a:pt x="179" y="81"/>
                  <a:pt x="179" y="81"/>
                  <a:pt x="179" y="81"/>
                </a:cubicBezTo>
                <a:cubicBezTo>
                  <a:pt x="177" y="79"/>
                  <a:pt x="177" y="79"/>
                  <a:pt x="177" y="79"/>
                </a:cubicBezTo>
                <a:cubicBezTo>
                  <a:pt x="173" y="82"/>
                  <a:pt x="173" y="82"/>
                  <a:pt x="173" y="82"/>
                </a:cubicBezTo>
                <a:cubicBezTo>
                  <a:pt x="169" y="84"/>
                  <a:pt x="169" y="84"/>
                  <a:pt x="169" y="84"/>
                </a:cubicBezTo>
                <a:cubicBezTo>
                  <a:pt x="162" y="86"/>
                  <a:pt x="162" y="86"/>
                  <a:pt x="162" y="86"/>
                </a:cubicBezTo>
                <a:cubicBezTo>
                  <a:pt x="156" y="93"/>
                  <a:pt x="156" y="93"/>
                  <a:pt x="156" y="93"/>
                </a:cubicBezTo>
                <a:cubicBezTo>
                  <a:pt x="150" y="94"/>
                  <a:pt x="150" y="94"/>
                  <a:pt x="150" y="94"/>
                </a:cubicBezTo>
                <a:cubicBezTo>
                  <a:pt x="143" y="88"/>
                  <a:pt x="143" y="88"/>
                  <a:pt x="143" y="88"/>
                </a:cubicBezTo>
                <a:cubicBezTo>
                  <a:pt x="143" y="70"/>
                  <a:pt x="143" y="70"/>
                  <a:pt x="143" y="70"/>
                </a:cubicBezTo>
                <a:cubicBezTo>
                  <a:pt x="144" y="61"/>
                  <a:pt x="144" y="61"/>
                  <a:pt x="144" y="61"/>
                </a:cubicBezTo>
                <a:cubicBezTo>
                  <a:pt x="145" y="53"/>
                  <a:pt x="145" y="53"/>
                  <a:pt x="145" y="53"/>
                </a:cubicBezTo>
                <a:cubicBezTo>
                  <a:pt x="137" y="49"/>
                  <a:pt x="137" y="49"/>
                  <a:pt x="137" y="49"/>
                </a:cubicBezTo>
                <a:cubicBezTo>
                  <a:pt x="137" y="46"/>
                  <a:pt x="137" y="46"/>
                  <a:pt x="137" y="46"/>
                </a:cubicBezTo>
                <a:cubicBezTo>
                  <a:pt x="134" y="43"/>
                  <a:pt x="134" y="43"/>
                  <a:pt x="134" y="43"/>
                </a:cubicBezTo>
                <a:cubicBezTo>
                  <a:pt x="132" y="41"/>
                  <a:pt x="132" y="41"/>
                  <a:pt x="132" y="41"/>
                </a:cubicBezTo>
                <a:cubicBezTo>
                  <a:pt x="132" y="38"/>
                  <a:pt x="132" y="38"/>
                  <a:pt x="132" y="38"/>
                </a:cubicBezTo>
                <a:cubicBezTo>
                  <a:pt x="134" y="36"/>
                  <a:pt x="134" y="36"/>
                  <a:pt x="134" y="36"/>
                </a:cubicBezTo>
                <a:cubicBezTo>
                  <a:pt x="134" y="32"/>
                  <a:pt x="134" y="32"/>
                  <a:pt x="134" y="32"/>
                </a:cubicBezTo>
                <a:cubicBezTo>
                  <a:pt x="131" y="30"/>
                  <a:pt x="131" y="30"/>
                  <a:pt x="131" y="30"/>
                </a:cubicBezTo>
                <a:cubicBezTo>
                  <a:pt x="124" y="28"/>
                  <a:pt x="124" y="28"/>
                  <a:pt x="124" y="28"/>
                </a:cubicBezTo>
                <a:cubicBezTo>
                  <a:pt x="125" y="23"/>
                  <a:pt x="125" y="23"/>
                  <a:pt x="125" y="23"/>
                </a:cubicBezTo>
                <a:cubicBezTo>
                  <a:pt x="123" y="19"/>
                  <a:pt x="123" y="19"/>
                  <a:pt x="123" y="19"/>
                </a:cubicBezTo>
                <a:cubicBezTo>
                  <a:pt x="120" y="14"/>
                  <a:pt x="120" y="14"/>
                  <a:pt x="120" y="14"/>
                </a:cubicBezTo>
                <a:cubicBezTo>
                  <a:pt x="116" y="10"/>
                  <a:pt x="116" y="10"/>
                  <a:pt x="116" y="10"/>
                </a:cubicBezTo>
                <a:cubicBezTo>
                  <a:pt x="109" y="11"/>
                  <a:pt x="109" y="11"/>
                  <a:pt x="109" y="11"/>
                </a:cubicBezTo>
                <a:cubicBezTo>
                  <a:pt x="106" y="7"/>
                  <a:pt x="106" y="7"/>
                  <a:pt x="106" y="7"/>
                </a:cubicBezTo>
                <a:cubicBezTo>
                  <a:pt x="112" y="4"/>
                  <a:pt x="112" y="4"/>
                  <a:pt x="112" y="4"/>
                </a:cubicBezTo>
                <a:cubicBezTo>
                  <a:pt x="108" y="0"/>
                  <a:pt x="108" y="0"/>
                  <a:pt x="108" y="0"/>
                </a:cubicBezTo>
                <a:cubicBezTo>
                  <a:pt x="108" y="0"/>
                  <a:pt x="108" y="0"/>
                  <a:pt x="108" y="0"/>
                </a:cubicBezTo>
                <a:close/>
              </a:path>
            </a:pathLst>
          </a:custGeom>
          <a:solidFill>
            <a:schemeClr val="tx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3" name="Freeform 220"/>
          <p:cNvSpPr>
            <a:spLocks/>
          </p:cNvSpPr>
          <p:nvPr/>
        </p:nvSpPr>
        <p:spPr bwMode="auto">
          <a:xfrm>
            <a:off x="6586134" y="7766137"/>
            <a:ext cx="730250" cy="946150"/>
          </a:xfrm>
          <a:custGeom>
            <a:avLst/>
            <a:gdLst>
              <a:gd name="T0" fmla="*/ 72 w 78"/>
              <a:gd name="T1" fmla="*/ 12 h 101"/>
              <a:gd name="T2" fmla="*/ 75 w 78"/>
              <a:gd name="T3" fmla="*/ 19 h 101"/>
              <a:gd name="T4" fmla="*/ 78 w 78"/>
              <a:gd name="T5" fmla="*/ 33 h 101"/>
              <a:gd name="T6" fmla="*/ 75 w 78"/>
              <a:gd name="T7" fmla="*/ 48 h 101"/>
              <a:gd name="T8" fmla="*/ 68 w 78"/>
              <a:gd name="T9" fmla="*/ 58 h 101"/>
              <a:gd name="T10" fmla="*/ 59 w 78"/>
              <a:gd name="T11" fmla="*/ 69 h 101"/>
              <a:gd name="T12" fmla="*/ 62 w 78"/>
              <a:gd name="T13" fmla="*/ 85 h 101"/>
              <a:gd name="T14" fmla="*/ 58 w 78"/>
              <a:gd name="T15" fmla="*/ 93 h 101"/>
              <a:gd name="T16" fmla="*/ 50 w 78"/>
              <a:gd name="T17" fmla="*/ 98 h 101"/>
              <a:gd name="T18" fmla="*/ 37 w 78"/>
              <a:gd name="T19" fmla="*/ 100 h 101"/>
              <a:gd name="T20" fmla="*/ 27 w 78"/>
              <a:gd name="T21" fmla="*/ 99 h 101"/>
              <a:gd name="T22" fmla="*/ 31 w 78"/>
              <a:gd name="T23" fmla="*/ 91 h 101"/>
              <a:gd name="T24" fmla="*/ 20 w 78"/>
              <a:gd name="T25" fmla="*/ 89 h 101"/>
              <a:gd name="T26" fmla="*/ 14 w 78"/>
              <a:gd name="T27" fmla="*/ 81 h 101"/>
              <a:gd name="T28" fmla="*/ 2 w 78"/>
              <a:gd name="T29" fmla="*/ 78 h 101"/>
              <a:gd name="T30" fmla="*/ 6 w 78"/>
              <a:gd name="T31" fmla="*/ 70 h 101"/>
              <a:gd name="T32" fmla="*/ 4 w 78"/>
              <a:gd name="T33" fmla="*/ 60 h 101"/>
              <a:gd name="T34" fmla="*/ 1 w 78"/>
              <a:gd name="T35" fmla="*/ 54 h 101"/>
              <a:gd name="T36" fmla="*/ 5 w 78"/>
              <a:gd name="T37" fmla="*/ 48 h 101"/>
              <a:gd name="T38" fmla="*/ 11 w 78"/>
              <a:gd name="T39" fmla="*/ 44 h 101"/>
              <a:gd name="T40" fmla="*/ 17 w 78"/>
              <a:gd name="T41" fmla="*/ 34 h 101"/>
              <a:gd name="T42" fmla="*/ 23 w 78"/>
              <a:gd name="T43" fmla="*/ 32 h 101"/>
              <a:gd name="T44" fmla="*/ 22 w 78"/>
              <a:gd name="T45" fmla="*/ 26 h 101"/>
              <a:gd name="T46" fmla="*/ 13 w 78"/>
              <a:gd name="T47" fmla="*/ 19 h 101"/>
              <a:gd name="T48" fmla="*/ 17 w 78"/>
              <a:gd name="T49" fmla="*/ 15 h 101"/>
              <a:gd name="T50" fmla="*/ 16 w 78"/>
              <a:gd name="T51" fmla="*/ 8 h 101"/>
              <a:gd name="T52" fmla="*/ 29 w 78"/>
              <a:gd name="T53" fmla="*/ 2 h 101"/>
              <a:gd name="T54" fmla="*/ 27 w 78"/>
              <a:gd name="T55" fmla="*/ 8 h 101"/>
              <a:gd name="T56" fmla="*/ 38 w 78"/>
              <a:gd name="T57" fmla="*/ 11 h 101"/>
              <a:gd name="T58" fmla="*/ 46 w 78"/>
              <a:gd name="T59" fmla="*/ 12 h 101"/>
              <a:gd name="T60" fmla="*/ 53 w 78"/>
              <a:gd name="T61" fmla="*/ 12 h 101"/>
              <a:gd name="T62" fmla="*/ 72 w 78"/>
              <a:gd name="T63" fmla="*/ 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01">
                <a:moveTo>
                  <a:pt x="72" y="6"/>
                </a:moveTo>
                <a:cubicBezTo>
                  <a:pt x="72" y="12"/>
                  <a:pt x="72" y="12"/>
                  <a:pt x="72" y="12"/>
                </a:cubicBezTo>
                <a:cubicBezTo>
                  <a:pt x="72" y="18"/>
                  <a:pt x="72" y="18"/>
                  <a:pt x="72" y="18"/>
                </a:cubicBezTo>
                <a:cubicBezTo>
                  <a:pt x="75" y="19"/>
                  <a:pt x="75" y="19"/>
                  <a:pt x="75" y="19"/>
                </a:cubicBezTo>
                <a:cubicBezTo>
                  <a:pt x="75" y="25"/>
                  <a:pt x="75" y="25"/>
                  <a:pt x="75" y="25"/>
                </a:cubicBezTo>
                <a:cubicBezTo>
                  <a:pt x="78" y="33"/>
                  <a:pt x="78" y="33"/>
                  <a:pt x="78" y="33"/>
                </a:cubicBezTo>
                <a:cubicBezTo>
                  <a:pt x="78" y="45"/>
                  <a:pt x="78" y="45"/>
                  <a:pt x="78" y="45"/>
                </a:cubicBezTo>
                <a:cubicBezTo>
                  <a:pt x="75" y="48"/>
                  <a:pt x="75" y="48"/>
                  <a:pt x="75" y="48"/>
                </a:cubicBezTo>
                <a:cubicBezTo>
                  <a:pt x="73" y="55"/>
                  <a:pt x="73" y="55"/>
                  <a:pt x="73" y="55"/>
                </a:cubicBezTo>
                <a:cubicBezTo>
                  <a:pt x="68" y="58"/>
                  <a:pt x="68" y="58"/>
                  <a:pt x="68" y="58"/>
                </a:cubicBezTo>
                <a:cubicBezTo>
                  <a:pt x="61" y="61"/>
                  <a:pt x="61" y="61"/>
                  <a:pt x="61" y="61"/>
                </a:cubicBezTo>
                <a:cubicBezTo>
                  <a:pt x="59" y="69"/>
                  <a:pt x="59" y="69"/>
                  <a:pt x="59" y="69"/>
                </a:cubicBezTo>
                <a:cubicBezTo>
                  <a:pt x="60" y="81"/>
                  <a:pt x="60" y="81"/>
                  <a:pt x="60" y="81"/>
                </a:cubicBezTo>
                <a:cubicBezTo>
                  <a:pt x="62" y="85"/>
                  <a:pt x="62" y="85"/>
                  <a:pt x="62" y="85"/>
                </a:cubicBezTo>
                <a:cubicBezTo>
                  <a:pt x="59" y="90"/>
                  <a:pt x="59" y="90"/>
                  <a:pt x="59" y="90"/>
                </a:cubicBezTo>
                <a:cubicBezTo>
                  <a:pt x="58" y="93"/>
                  <a:pt x="58" y="93"/>
                  <a:pt x="58" y="93"/>
                </a:cubicBezTo>
                <a:cubicBezTo>
                  <a:pt x="56" y="93"/>
                  <a:pt x="55" y="94"/>
                  <a:pt x="54" y="95"/>
                </a:cubicBezTo>
                <a:cubicBezTo>
                  <a:pt x="53" y="97"/>
                  <a:pt x="50" y="98"/>
                  <a:pt x="50" y="98"/>
                </a:cubicBezTo>
                <a:cubicBezTo>
                  <a:pt x="49" y="98"/>
                  <a:pt x="44" y="98"/>
                  <a:pt x="43" y="100"/>
                </a:cubicBezTo>
                <a:cubicBezTo>
                  <a:pt x="41" y="101"/>
                  <a:pt x="37" y="101"/>
                  <a:pt x="37" y="100"/>
                </a:cubicBezTo>
                <a:cubicBezTo>
                  <a:pt x="37" y="99"/>
                  <a:pt x="34" y="98"/>
                  <a:pt x="33" y="99"/>
                </a:cubicBezTo>
                <a:cubicBezTo>
                  <a:pt x="31" y="101"/>
                  <a:pt x="28" y="100"/>
                  <a:pt x="27" y="99"/>
                </a:cubicBezTo>
                <a:cubicBezTo>
                  <a:pt x="27" y="97"/>
                  <a:pt x="25" y="96"/>
                  <a:pt x="27" y="95"/>
                </a:cubicBezTo>
                <a:cubicBezTo>
                  <a:pt x="28" y="93"/>
                  <a:pt x="31" y="91"/>
                  <a:pt x="31" y="91"/>
                </a:cubicBezTo>
                <a:cubicBezTo>
                  <a:pt x="31" y="91"/>
                  <a:pt x="27" y="89"/>
                  <a:pt x="25" y="88"/>
                </a:cubicBezTo>
                <a:cubicBezTo>
                  <a:pt x="24" y="87"/>
                  <a:pt x="22" y="87"/>
                  <a:pt x="20" y="89"/>
                </a:cubicBezTo>
                <a:cubicBezTo>
                  <a:pt x="18" y="90"/>
                  <a:pt x="18" y="85"/>
                  <a:pt x="18" y="83"/>
                </a:cubicBezTo>
                <a:cubicBezTo>
                  <a:pt x="18" y="82"/>
                  <a:pt x="15" y="79"/>
                  <a:pt x="14" y="81"/>
                </a:cubicBezTo>
                <a:cubicBezTo>
                  <a:pt x="12" y="83"/>
                  <a:pt x="7" y="83"/>
                  <a:pt x="7" y="82"/>
                </a:cubicBezTo>
                <a:cubicBezTo>
                  <a:pt x="6" y="81"/>
                  <a:pt x="3" y="81"/>
                  <a:pt x="2" y="78"/>
                </a:cubicBezTo>
                <a:cubicBezTo>
                  <a:pt x="0" y="77"/>
                  <a:pt x="3" y="77"/>
                  <a:pt x="3" y="75"/>
                </a:cubicBezTo>
                <a:cubicBezTo>
                  <a:pt x="5" y="74"/>
                  <a:pt x="6" y="72"/>
                  <a:pt x="6" y="70"/>
                </a:cubicBezTo>
                <a:cubicBezTo>
                  <a:pt x="6" y="68"/>
                  <a:pt x="5" y="66"/>
                  <a:pt x="6" y="65"/>
                </a:cubicBezTo>
                <a:cubicBezTo>
                  <a:pt x="6" y="64"/>
                  <a:pt x="5" y="62"/>
                  <a:pt x="4" y="60"/>
                </a:cubicBezTo>
                <a:cubicBezTo>
                  <a:pt x="4" y="59"/>
                  <a:pt x="3" y="58"/>
                  <a:pt x="1" y="58"/>
                </a:cubicBezTo>
                <a:cubicBezTo>
                  <a:pt x="1" y="54"/>
                  <a:pt x="1" y="54"/>
                  <a:pt x="1" y="54"/>
                </a:cubicBezTo>
                <a:cubicBezTo>
                  <a:pt x="4" y="52"/>
                  <a:pt x="4" y="52"/>
                  <a:pt x="4" y="52"/>
                </a:cubicBezTo>
                <a:cubicBezTo>
                  <a:pt x="5" y="48"/>
                  <a:pt x="5" y="48"/>
                  <a:pt x="5" y="48"/>
                </a:cubicBezTo>
                <a:cubicBezTo>
                  <a:pt x="9" y="46"/>
                  <a:pt x="9" y="46"/>
                  <a:pt x="9" y="46"/>
                </a:cubicBezTo>
                <a:cubicBezTo>
                  <a:pt x="11" y="44"/>
                  <a:pt x="11" y="44"/>
                  <a:pt x="11" y="44"/>
                </a:cubicBezTo>
                <a:cubicBezTo>
                  <a:pt x="11" y="38"/>
                  <a:pt x="11" y="38"/>
                  <a:pt x="11" y="38"/>
                </a:cubicBezTo>
                <a:cubicBezTo>
                  <a:pt x="17" y="34"/>
                  <a:pt x="17" y="34"/>
                  <a:pt x="17" y="34"/>
                </a:cubicBezTo>
                <a:cubicBezTo>
                  <a:pt x="20" y="33"/>
                  <a:pt x="20" y="33"/>
                  <a:pt x="20" y="33"/>
                </a:cubicBezTo>
                <a:cubicBezTo>
                  <a:pt x="23" y="32"/>
                  <a:pt x="23" y="32"/>
                  <a:pt x="23" y="32"/>
                </a:cubicBezTo>
                <a:cubicBezTo>
                  <a:pt x="25" y="30"/>
                  <a:pt x="25" y="30"/>
                  <a:pt x="25" y="30"/>
                </a:cubicBezTo>
                <a:cubicBezTo>
                  <a:pt x="22" y="26"/>
                  <a:pt x="22" y="26"/>
                  <a:pt x="22" y="26"/>
                </a:cubicBezTo>
                <a:cubicBezTo>
                  <a:pt x="19" y="23"/>
                  <a:pt x="19" y="23"/>
                  <a:pt x="19" y="23"/>
                </a:cubicBezTo>
                <a:cubicBezTo>
                  <a:pt x="13" y="19"/>
                  <a:pt x="13" y="19"/>
                  <a:pt x="13" y="19"/>
                </a:cubicBezTo>
                <a:cubicBezTo>
                  <a:pt x="14" y="18"/>
                  <a:pt x="14" y="18"/>
                  <a:pt x="14" y="18"/>
                </a:cubicBezTo>
                <a:cubicBezTo>
                  <a:pt x="17" y="15"/>
                  <a:pt x="17" y="15"/>
                  <a:pt x="17" y="15"/>
                </a:cubicBezTo>
                <a:cubicBezTo>
                  <a:pt x="16" y="11"/>
                  <a:pt x="16" y="11"/>
                  <a:pt x="16" y="11"/>
                </a:cubicBezTo>
                <a:cubicBezTo>
                  <a:pt x="16" y="8"/>
                  <a:pt x="16" y="8"/>
                  <a:pt x="16" y="8"/>
                </a:cubicBezTo>
                <a:cubicBezTo>
                  <a:pt x="23" y="0"/>
                  <a:pt x="23" y="0"/>
                  <a:pt x="23" y="0"/>
                </a:cubicBezTo>
                <a:cubicBezTo>
                  <a:pt x="29" y="2"/>
                  <a:pt x="29" y="2"/>
                  <a:pt x="29" y="2"/>
                </a:cubicBezTo>
                <a:cubicBezTo>
                  <a:pt x="26" y="5"/>
                  <a:pt x="26" y="5"/>
                  <a:pt x="26" y="5"/>
                </a:cubicBezTo>
                <a:cubicBezTo>
                  <a:pt x="27" y="8"/>
                  <a:pt x="27" y="8"/>
                  <a:pt x="27" y="8"/>
                </a:cubicBezTo>
                <a:cubicBezTo>
                  <a:pt x="31" y="8"/>
                  <a:pt x="31" y="8"/>
                  <a:pt x="31" y="8"/>
                </a:cubicBezTo>
                <a:cubicBezTo>
                  <a:pt x="38" y="11"/>
                  <a:pt x="38" y="11"/>
                  <a:pt x="38" y="11"/>
                </a:cubicBezTo>
                <a:cubicBezTo>
                  <a:pt x="43" y="13"/>
                  <a:pt x="43" y="13"/>
                  <a:pt x="43" y="13"/>
                </a:cubicBezTo>
                <a:cubicBezTo>
                  <a:pt x="46" y="12"/>
                  <a:pt x="46" y="12"/>
                  <a:pt x="46" y="12"/>
                </a:cubicBezTo>
                <a:cubicBezTo>
                  <a:pt x="48" y="10"/>
                  <a:pt x="48" y="10"/>
                  <a:pt x="48" y="10"/>
                </a:cubicBezTo>
                <a:cubicBezTo>
                  <a:pt x="53" y="12"/>
                  <a:pt x="53" y="12"/>
                  <a:pt x="53" y="12"/>
                </a:cubicBezTo>
                <a:cubicBezTo>
                  <a:pt x="63" y="13"/>
                  <a:pt x="63" y="13"/>
                  <a:pt x="63" y="13"/>
                </a:cubicBezTo>
                <a:cubicBezTo>
                  <a:pt x="72" y="6"/>
                  <a:pt x="72" y="6"/>
                  <a:pt x="72" y="6"/>
                </a:cubicBezTo>
                <a:cubicBezTo>
                  <a:pt x="72" y="6"/>
                  <a:pt x="72" y="6"/>
                  <a:pt x="72" y="6"/>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4" name="Freeform 221"/>
          <p:cNvSpPr>
            <a:spLocks noEditPoints="1"/>
          </p:cNvSpPr>
          <p:nvPr/>
        </p:nvSpPr>
        <p:spPr bwMode="auto">
          <a:xfrm>
            <a:off x="14339490" y="3400501"/>
            <a:ext cx="2178050" cy="3063878"/>
          </a:xfrm>
          <a:custGeom>
            <a:avLst/>
            <a:gdLst>
              <a:gd name="T0" fmla="*/ 111 w 233"/>
              <a:gd name="T1" fmla="*/ 20 h 327"/>
              <a:gd name="T2" fmla="*/ 121 w 233"/>
              <a:gd name="T3" fmla="*/ 45 h 327"/>
              <a:gd name="T4" fmla="*/ 114 w 233"/>
              <a:gd name="T5" fmla="*/ 56 h 327"/>
              <a:gd name="T6" fmla="*/ 110 w 233"/>
              <a:gd name="T7" fmla="*/ 91 h 327"/>
              <a:gd name="T8" fmla="*/ 100 w 233"/>
              <a:gd name="T9" fmla="*/ 97 h 327"/>
              <a:gd name="T10" fmla="*/ 96 w 233"/>
              <a:gd name="T11" fmla="*/ 109 h 327"/>
              <a:gd name="T12" fmla="*/ 109 w 233"/>
              <a:gd name="T13" fmla="*/ 130 h 327"/>
              <a:gd name="T14" fmla="*/ 132 w 233"/>
              <a:gd name="T15" fmla="*/ 137 h 327"/>
              <a:gd name="T16" fmla="*/ 152 w 233"/>
              <a:gd name="T17" fmla="*/ 149 h 327"/>
              <a:gd name="T18" fmla="*/ 159 w 233"/>
              <a:gd name="T19" fmla="*/ 158 h 327"/>
              <a:gd name="T20" fmla="*/ 173 w 233"/>
              <a:gd name="T21" fmla="*/ 175 h 327"/>
              <a:gd name="T22" fmla="*/ 180 w 233"/>
              <a:gd name="T23" fmla="*/ 194 h 327"/>
              <a:gd name="T24" fmla="*/ 195 w 233"/>
              <a:gd name="T25" fmla="*/ 219 h 327"/>
              <a:gd name="T26" fmla="*/ 211 w 233"/>
              <a:gd name="T27" fmla="*/ 245 h 327"/>
              <a:gd name="T28" fmla="*/ 190 w 233"/>
              <a:gd name="T29" fmla="*/ 261 h 327"/>
              <a:gd name="T30" fmla="*/ 109 w 233"/>
              <a:gd name="T31" fmla="*/ 216 h 327"/>
              <a:gd name="T32" fmla="*/ 96 w 233"/>
              <a:gd name="T33" fmla="*/ 189 h 327"/>
              <a:gd name="T34" fmla="*/ 90 w 233"/>
              <a:gd name="T35" fmla="*/ 155 h 327"/>
              <a:gd name="T36" fmla="*/ 77 w 233"/>
              <a:gd name="T37" fmla="*/ 122 h 327"/>
              <a:gd name="T38" fmla="*/ 70 w 233"/>
              <a:gd name="T39" fmla="*/ 97 h 327"/>
              <a:gd name="T40" fmla="*/ 52 w 233"/>
              <a:gd name="T41" fmla="*/ 76 h 327"/>
              <a:gd name="T42" fmla="*/ 46 w 233"/>
              <a:gd name="T43" fmla="*/ 93 h 327"/>
              <a:gd name="T44" fmla="*/ 55 w 233"/>
              <a:gd name="T45" fmla="*/ 106 h 327"/>
              <a:gd name="T46" fmla="*/ 45 w 233"/>
              <a:gd name="T47" fmla="*/ 104 h 327"/>
              <a:gd name="T48" fmla="*/ 35 w 233"/>
              <a:gd name="T49" fmla="*/ 94 h 327"/>
              <a:gd name="T50" fmla="*/ 21 w 233"/>
              <a:gd name="T51" fmla="*/ 83 h 327"/>
              <a:gd name="T52" fmla="*/ 9 w 233"/>
              <a:gd name="T53" fmla="*/ 77 h 327"/>
              <a:gd name="T54" fmla="*/ 1 w 233"/>
              <a:gd name="T55" fmla="*/ 63 h 327"/>
              <a:gd name="T56" fmla="*/ 7 w 233"/>
              <a:gd name="T57" fmla="*/ 54 h 327"/>
              <a:gd name="T58" fmla="*/ 20 w 233"/>
              <a:gd name="T59" fmla="*/ 44 h 327"/>
              <a:gd name="T60" fmla="*/ 33 w 233"/>
              <a:gd name="T61" fmla="*/ 32 h 327"/>
              <a:gd name="T62" fmla="*/ 55 w 233"/>
              <a:gd name="T63" fmla="*/ 38 h 327"/>
              <a:gd name="T64" fmla="*/ 68 w 233"/>
              <a:gd name="T65" fmla="*/ 38 h 327"/>
              <a:gd name="T66" fmla="*/ 80 w 233"/>
              <a:gd name="T67" fmla="*/ 35 h 327"/>
              <a:gd name="T68" fmla="*/ 88 w 233"/>
              <a:gd name="T69" fmla="*/ 14 h 327"/>
              <a:gd name="T70" fmla="*/ 98 w 233"/>
              <a:gd name="T71" fmla="*/ 4 h 327"/>
              <a:gd name="T72" fmla="*/ 230 w 233"/>
              <a:gd name="T73" fmla="*/ 323 h 327"/>
              <a:gd name="T74" fmla="*/ 232 w 233"/>
              <a:gd name="T75" fmla="*/ 326 h 327"/>
              <a:gd name="T76" fmla="*/ 230 w 233"/>
              <a:gd name="T77" fmla="*/ 323 h 327"/>
              <a:gd name="T78" fmla="*/ 223 w 233"/>
              <a:gd name="T79" fmla="*/ 311 h 327"/>
              <a:gd name="T80" fmla="*/ 216 w 233"/>
              <a:gd name="T81" fmla="*/ 292 h 327"/>
              <a:gd name="T82" fmla="*/ 214 w 233"/>
              <a:gd name="T83" fmla="*/ 282 h 327"/>
              <a:gd name="T84" fmla="*/ 214 w 233"/>
              <a:gd name="T85" fmla="*/ 136 h 327"/>
              <a:gd name="T86" fmla="*/ 113 w 233"/>
              <a:gd name="T87" fmla="*/ 112 h 327"/>
              <a:gd name="T88" fmla="*/ 120 w 233"/>
              <a:gd name="T89" fmla="*/ 126 h 327"/>
              <a:gd name="T90" fmla="*/ 113 w 233"/>
              <a:gd name="T91" fmla="*/ 11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327">
                <a:moveTo>
                  <a:pt x="106" y="0"/>
                </a:moveTo>
                <a:cubicBezTo>
                  <a:pt x="107" y="2"/>
                  <a:pt x="108" y="4"/>
                  <a:pt x="108" y="8"/>
                </a:cubicBezTo>
                <a:cubicBezTo>
                  <a:pt x="108" y="11"/>
                  <a:pt x="109" y="18"/>
                  <a:pt x="111" y="20"/>
                </a:cubicBezTo>
                <a:cubicBezTo>
                  <a:pt x="113" y="23"/>
                  <a:pt x="115" y="26"/>
                  <a:pt x="116" y="28"/>
                </a:cubicBezTo>
                <a:cubicBezTo>
                  <a:pt x="117" y="31"/>
                  <a:pt x="118" y="33"/>
                  <a:pt x="119" y="36"/>
                </a:cubicBezTo>
                <a:cubicBezTo>
                  <a:pt x="119" y="39"/>
                  <a:pt x="120" y="43"/>
                  <a:pt x="121" y="45"/>
                </a:cubicBezTo>
                <a:cubicBezTo>
                  <a:pt x="121" y="46"/>
                  <a:pt x="126" y="50"/>
                  <a:pt x="128" y="51"/>
                </a:cubicBezTo>
                <a:cubicBezTo>
                  <a:pt x="130" y="52"/>
                  <a:pt x="128" y="54"/>
                  <a:pt x="124" y="55"/>
                </a:cubicBezTo>
                <a:cubicBezTo>
                  <a:pt x="119" y="55"/>
                  <a:pt x="117" y="56"/>
                  <a:pt x="114" y="56"/>
                </a:cubicBezTo>
                <a:cubicBezTo>
                  <a:pt x="113" y="58"/>
                  <a:pt x="108" y="59"/>
                  <a:pt x="105" y="67"/>
                </a:cubicBezTo>
                <a:cubicBezTo>
                  <a:pt x="103" y="76"/>
                  <a:pt x="104" y="78"/>
                  <a:pt x="106" y="82"/>
                </a:cubicBezTo>
                <a:cubicBezTo>
                  <a:pt x="108" y="86"/>
                  <a:pt x="110" y="91"/>
                  <a:pt x="110" y="91"/>
                </a:cubicBezTo>
                <a:cubicBezTo>
                  <a:pt x="110" y="91"/>
                  <a:pt x="104" y="89"/>
                  <a:pt x="103" y="88"/>
                </a:cubicBezTo>
                <a:cubicBezTo>
                  <a:pt x="102" y="87"/>
                  <a:pt x="97" y="85"/>
                  <a:pt x="97" y="85"/>
                </a:cubicBezTo>
                <a:cubicBezTo>
                  <a:pt x="97" y="85"/>
                  <a:pt x="98" y="94"/>
                  <a:pt x="100" y="97"/>
                </a:cubicBezTo>
                <a:cubicBezTo>
                  <a:pt x="102" y="99"/>
                  <a:pt x="104" y="99"/>
                  <a:pt x="102" y="101"/>
                </a:cubicBezTo>
                <a:cubicBezTo>
                  <a:pt x="100" y="102"/>
                  <a:pt x="97" y="100"/>
                  <a:pt x="96" y="104"/>
                </a:cubicBezTo>
                <a:cubicBezTo>
                  <a:pt x="96" y="108"/>
                  <a:pt x="97" y="108"/>
                  <a:pt x="96" y="109"/>
                </a:cubicBezTo>
                <a:cubicBezTo>
                  <a:pt x="93" y="110"/>
                  <a:pt x="94" y="110"/>
                  <a:pt x="96" y="113"/>
                </a:cubicBezTo>
                <a:cubicBezTo>
                  <a:pt x="97" y="116"/>
                  <a:pt x="102" y="118"/>
                  <a:pt x="104" y="121"/>
                </a:cubicBezTo>
                <a:cubicBezTo>
                  <a:pt x="105" y="124"/>
                  <a:pt x="108" y="125"/>
                  <a:pt x="109" y="130"/>
                </a:cubicBezTo>
                <a:cubicBezTo>
                  <a:pt x="111" y="135"/>
                  <a:pt x="115" y="143"/>
                  <a:pt x="119" y="145"/>
                </a:cubicBezTo>
                <a:cubicBezTo>
                  <a:pt x="122" y="148"/>
                  <a:pt x="129" y="147"/>
                  <a:pt x="128" y="144"/>
                </a:cubicBezTo>
                <a:cubicBezTo>
                  <a:pt x="127" y="142"/>
                  <a:pt x="128" y="138"/>
                  <a:pt x="132" y="137"/>
                </a:cubicBezTo>
                <a:cubicBezTo>
                  <a:pt x="135" y="137"/>
                  <a:pt x="139" y="139"/>
                  <a:pt x="139" y="142"/>
                </a:cubicBezTo>
                <a:cubicBezTo>
                  <a:pt x="139" y="145"/>
                  <a:pt x="141" y="146"/>
                  <a:pt x="143" y="147"/>
                </a:cubicBezTo>
                <a:cubicBezTo>
                  <a:pt x="146" y="148"/>
                  <a:pt x="151" y="151"/>
                  <a:pt x="152" y="149"/>
                </a:cubicBezTo>
                <a:cubicBezTo>
                  <a:pt x="153" y="149"/>
                  <a:pt x="157" y="147"/>
                  <a:pt x="160" y="148"/>
                </a:cubicBezTo>
                <a:cubicBezTo>
                  <a:pt x="162" y="149"/>
                  <a:pt x="168" y="153"/>
                  <a:pt x="165" y="155"/>
                </a:cubicBezTo>
                <a:cubicBezTo>
                  <a:pt x="163" y="158"/>
                  <a:pt x="160" y="158"/>
                  <a:pt x="159" y="158"/>
                </a:cubicBezTo>
                <a:cubicBezTo>
                  <a:pt x="158" y="158"/>
                  <a:pt x="158" y="160"/>
                  <a:pt x="159" y="162"/>
                </a:cubicBezTo>
                <a:cubicBezTo>
                  <a:pt x="159" y="164"/>
                  <a:pt x="161" y="165"/>
                  <a:pt x="164" y="169"/>
                </a:cubicBezTo>
                <a:cubicBezTo>
                  <a:pt x="166" y="172"/>
                  <a:pt x="167" y="173"/>
                  <a:pt x="173" y="175"/>
                </a:cubicBezTo>
                <a:cubicBezTo>
                  <a:pt x="179" y="178"/>
                  <a:pt x="184" y="175"/>
                  <a:pt x="186" y="178"/>
                </a:cubicBezTo>
                <a:cubicBezTo>
                  <a:pt x="186" y="180"/>
                  <a:pt x="188" y="185"/>
                  <a:pt x="186" y="187"/>
                </a:cubicBezTo>
                <a:cubicBezTo>
                  <a:pt x="183" y="189"/>
                  <a:pt x="180" y="187"/>
                  <a:pt x="180" y="194"/>
                </a:cubicBezTo>
                <a:cubicBezTo>
                  <a:pt x="180" y="200"/>
                  <a:pt x="180" y="203"/>
                  <a:pt x="182" y="205"/>
                </a:cubicBezTo>
                <a:cubicBezTo>
                  <a:pt x="184" y="208"/>
                  <a:pt x="200" y="214"/>
                  <a:pt x="200" y="215"/>
                </a:cubicBezTo>
                <a:cubicBezTo>
                  <a:pt x="201" y="217"/>
                  <a:pt x="195" y="216"/>
                  <a:pt x="195" y="219"/>
                </a:cubicBezTo>
                <a:cubicBezTo>
                  <a:pt x="195" y="222"/>
                  <a:pt x="195" y="223"/>
                  <a:pt x="195" y="226"/>
                </a:cubicBezTo>
                <a:cubicBezTo>
                  <a:pt x="195" y="230"/>
                  <a:pt x="197" y="232"/>
                  <a:pt x="199" y="234"/>
                </a:cubicBezTo>
                <a:cubicBezTo>
                  <a:pt x="202" y="237"/>
                  <a:pt x="209" y="241"/>
                  <a:pt x="211" y="245"/>
                </a:cubicBezTo>
                <a:cubicBezTo>
                  <a:pt x="212" y="249"/>
                  <a:pt x="214" y="272"/>
                  <a:pt x="214" y="272"/>
                </a:cubicBezTo>
                <a:cubicBezTo>
                  <a:pt x="214" y="272"/>
                  <a:pt x="209" y="270"/>
                  <a:pt x="205" y="269"/>
                </a:cubicBezTo>
                <a:cubicBezTo>
                  <a:pt x="202" y="268"/>
                  <a:pt x="195" y="265"/>
                  <a:pt x="190" y="261"/>
                </a:cubicBezTo>
                <a:cubicBezTo>
                  <a:pt x="185" y="258"/>
                  <a:pt x="182" y="261"/>
                  <a:pt x="171" y="255"/>
                </a:cubicBezTo>
                <a:cubicBezTo>
                  <a:pt x="161" y="249"/>
                  <a:pt x="146" y="242"/>
                  <a:pt x="138" y="238"/>
                </a:cubicBezTo>
                <a:cubicBezTo>
                  <a:pt x="129" y="234"/>
                  <a:pt x="114" y="222"/>
                  <a:pt x="109" y="216"/>
                </a:cubicBezTo>
                <a:cubicBezTo>
                  <a:pt x="104" y="211"/>
                  <a:pt x="105" y="203"/>
                  <a:pt x="102" y="200"/>
                </a:cubicBezTo>
                <a:cubicBezTo>
                  <a:pt x="99" y="197"/>
                  <a:pt x="94" y="195"/>
                  <a:pt x="93" y="194"/>
                </a:cubicBezTo>
                <a:cubicBezTo>
                  <a:pt x="91" y="192"/>
                  <a:pt x="95" y="192"/>
                  <a:pt x="96" y="189"/>
                </a:cubicBezTo>
                <a:cubicBezTo>
                  <a:pt x="96" y="187"/>
                  <a:pt x="93" y="185"/>
                  <a:pt x="95" y="182"/>
                </a:cubicBezTo>
                <a:cubicBezTo>
                  <a:pt x="97" y="179"/>
                  <a:pt x="99" y="176"/>
                  <a:pt x="97" y="174"/>
                </a:cubicBezTo>
                <a:cubicBezTo>
                  <a:pt x="96" y="172"/>
                  <a:pt x="95" y="160"/>
                  <a:pt x="90" y="155"/>
                </a:cubicBezTo>
                <a:cubicBezTo>
                  <a:pt x="86" y="152"/>
                  <a:pt x="84" y="147"/>
                  <a:pt x="84" y="143"/>
                </a:cubicBezTo>
                <a:cubicBezTo>
                  <a:pt x="84" y="139"/>
                  <a:pt x="83" y="135"/>
                  <a:pt x="81" y="133"/>
                </a:cubicBezTo>
                <a:cubicBezTo>
                  <a:pt x="79" y="129"/>
                  <a:pt x="80" y="124"/>
                  <a:pt x="77" y="122"/>
                </a:cubicBezTo>
                <a:cubicBezTo>
                  <a:pt x="74" y="120"/>
                  <a:pt x="74" y="118"/>
                  <a:pt x="74" y="114"/>
                </a:cubicBezTo>
                <a:cubicBezTo>
                  <a:pt x="74" y="110"/>
                  <a:pt x="77" y="107"/>
                  <a:pt x="74" y="104"/>
                </a:cubicBezTo>
                <a:cubicBezTo>
                  <a:pt x="72" y="101"/>
                  <a:pt x="70" y="99"/>
                  <a:pt x="70" y="97"/>
                </a:cubicBezTo>
                <a:cubicBezTo>
                  <a:pt x="69" y="94"/>
                  <a:pt x="67" y="96"/>
                  <a:pt x="63" y="93"/>
                </a:cubicBezTo>
                <a:cubicBezTo>
                  <a:pt x="58" y="90"/>
                  <a:pt x="52" y="86"/>
                  <a:pt x="51" y="83"/>
                </a:cubicBezTo>
                <a:cubicBezTo>
                  <a:pt x="50" y="81"/>
                  <a:pt x="50" y="77"/>
                  <a:pt x="52" y="76"/>
                </a:cubicBezTo>
                <a:cubicBezTo>
                  <a:pt x="53" y="74"/>
                  <a:pt x="53" y="72"/>
                  <a:pt x="50" y="74"/>
                </a:cubicBezTo>
                <a:cubicBezTo>
                  <a:pt x="47" y="76"/>
                  <a:pt x="43" y="81"/>
                  <a:pt x="43" y="84"/>
                </a:cubicBezTo>
                <a:cubicBezTo>
                  <a:pt x="42" y="87"/>
                  <a:pt x="43" y="89"/>
                  <a:pt x="46" y="93"/>
                </a:cubicBezTo>
                <a:cubicBezTo>
                  <a:pt x="50" y="96"/>
                  <a:pt x="51" y="99"/>
                  <a:pt x="55" y="97"/>
                </a:cubicBezTo>
                <a:cubicBezTo>
                  <a:pt x="59" y="96"/>
                  <a:pt x="61" y="100"/>
                  <a:pt x="59" y="102"/>
                </a:cubicBezTo>
                <a:cubicBezTo>
                  <a:pt x="57" y="104"/>
                  <a:pt x="55" y="105"/>
                  <a:pt x="55" y="106"/>
                </a:cubicBezTo>
                <a:cubicBezTo>
                  <a:pt x="51" y="106"/>
                  <a:pt x="51" y="106"/>
                  <a:pt x="51" y="106"/>
                </a:cubicBezTo>
                <a:cubicBezTo>
                  <a:pt x="51" y="103"/>
                  <a:pt x="51" y="103"/>
                  <a:pt x="51" y="103"/>
                </a:cubicBezTo>
                <a:cubicBezTo>
                  <a:pt x="45" y="104"/>
                  <a:pt x="45" y="104"/>
                  <a:pt x="45" y="104"/>
                </a:cubicBezTo>
                <a:cubicBezTo>
                  <a:pt x="43" y="97"/>
                  <a:pt x="43" y="97"/>
                  <a:pt x="43" y="97"/>
                </a:cubicBezTo>
                <a:cubicBezTo>
                  <a:pt x="41" y="93"/>
                  <a:pt x="41" y="93"/>
                  <a:pt x="41" y="93"/>
                </a:cubicBezTo>
                <a:cubicBezTo>
                  <a:pt x="35" y="94"/>
                  <a:pt x="35" y="94"/>
                  <a:pt x="35" y="94"/>
                </a:cubicBezTo>
                <a:cubicBezTo>
                  <a:pt x="28" y="91"/>
                  <a:pt x="28" y="91"/>
                  <a:pt x="28" y="91"/>
                </a:cubicBezTo>
                <a:cubicBezTo>
                  <a:pt x="26" y="87"/>
                  <a:pt x="26" y="87"/>
                  <a:pt x="26" y="87"/>
                </a:cubicBezTo>
                <a:cubicBezTo>
                  <a:pt x="21" y="83"/>
                  <a:pt x="21" y="83"/>
                  <a:pt x="21" y="83"/>
                </a:cubicBezTo>
                <a:cubicBezTo>
                  <a:pt x="15" y="83"/>
                  <a:pt x="15" y="83"/>
                  <a:pt x="15" y="83"/>
                </a:cubicBezTo>
                <a:cubicBezTo>
                  <a:pt x="15" y="80"/>
                  <a:pt x="15" y="80"/>
                  <a:pt x="15" y="80"/>
                </a:cubicBezTo>
                <a:cubicBezTo>
                  <a:pt x="9" y="77"/>
                  <a:pt x="9" y="77"/>
                  <a:pt x="9" y="77"/>
                </a:cubicBezTo>
                <a:cubicBezTo>
                  <a:pt x="9" y="70"/>
                  <a:pt x="9" y="70"/>
                  <a:pt x="9" y="70"/>
                </a:cubicBezTo>
                <a:cubicBezTo>
                  <a:pt x="0" y="70"/>
                  <a:pt x="0" y="70"/>
                  <a:pt x="0" y="70"/>
                </a:cubicBezTo>
                <a:cubicBezTo>
                  <a:pt x="1" y="63"/>
                  <a:pt x="1" y="63"/>
                  <a:pt x="1" y="63"/>
                </a:cubicBezTo>
                <a:cubicBezTo>
                  <a:pt x="4" y="60"/>
                  <a:pt x="4" y="60"/>
                  <a:pt x="4" y="60"/>
                </a:cubicBezTo>
                <a:cubicBezTo>
                  <a:pt x="11" y="55"/>
                  <a:pt x="11" y="55"/>
                  <a:pt x="11" y="55"/>
                </a:cubicBezTo>
                <a:cubicBezTo>
                  <a:pt x="7" y="54"/>
                  <a:pt x="7" y="54"/>
                  <a:pt x="7" y="54"/>
                </a:cubicBezTo>
                <a:cubicBezTo>
                  <a:pt x="11" y="51"/>
                  <a:pt x="11" y="51"/>
                  <a:pt x="11" y="51"/>
                </a:cubicBezTo>
                <a:cubicBezTo>
                  <a:pt x="18" y="50"/>
                  <a:pt x="18" y="50"/>
                  <a:pt x="18" y="50"/>
                </a:cubicBezTo>
                <a:cubicBezTo>
                  <a:pt x="20" y="44"/>
                  <a:pt x="20" y="44"/>
                  <a:pt x="20" y="44"/>
                </a:cubicBezTo>
                <a:cubicBezTo>
                  <a:pt x="21" y="39"/>
                  <a:pt x="21" y="39"/>
                  <a:pt x="21" y="39"/>
                </a:cubicBezTo>
                <a:cubicBezTo>
                  <a:pt x="30" y="37"/>
                  <a:pt x="30" y="37"/>
                  <a:pt x="30" y="37"/>
                </a:cubicBezTo>
                <a:cubicBezTo>
                  <a:pt x="33" y="32"/>
                  <a:pt x="33" y="32"/>
                  <a:pt x="33" y="32"/>
                </a:cubicBezTo>
                <a:cubicBezTo>
                  <a:pt x="42" y="33"/>
                  <a:pt x="42" y="33"/>
                  <a:pt x="42" y="33"/>
                </a:cubicBezTo>
                <a:cubicBezTo>
                  <a:pt x="51" y="30"/>
                  <a:pt x="51" y="30"/>
                  <a:pt x="51" y="30"/>
                </a:cubicBezTo>
                <a:cubicBezTo>
                  <a:pt x="55" y="38"/>
                  <a:pt x="55" y="38"/>
                  <a:pt x="55" y="38"/>
                </a:cubicBezTo>
                <a:cubicBezTo>
                  <a:pt x="59" y="43"/>
                  <a:pt x="59" y="43"/>
                  <a:pt x="59" y="43"/>
                </a:cubicBezTo>
                <a:cubicBezTo>
                  <a:pt x="65" y="39"/>
                  <a:pt x="65" y="39"/>
                  <a:pt x="65" y="39"/>
                </a:cubicBezTo>
                <a:cubicBezTo>
                  <a:pt x="68" y="38"/>
                  <a:pt x="68" y="38"/>
                  <a:pt x="68" y="38"/>
                </a:cubicBezTo>
                <a:cubicBezTo>
                  <a:pt x="74" y="34"/>
                  <a:pt x="74" y="34"/>
                  <a:pt x="74" y="34"/>
                </a:cubicBezTo>
                <a:cubicBezTo>
                  <a:pt x="77" y="36"/>
                  <a:pt x="77" y="36"/>
                  <a:pt x="77" y="36"/>
                </a:cubicBezTo>
                <a:cubicBezTo>
                  <a:pt x="80" y="35"/>
                  <a:pt x="80" y="35"/>
                  <a:pt x="80" y="35"/>
                </a:cubicBezTo>
                <a:cubicBezTo>
                  <a:pt x="86" y="23"/>
                  <a:pt x="86" y="23"/>
                  <a:pt x="86" y="23"/>
                </a:cubicBezTo>
                <a:cubicBezTo>
                  <a:pt x="83" y="20"/>
                  <a:pt x="83" y="20"/>
                  <a:pt x="83" y="20"/>
                </a:cubicBezTo>
                <a:cubicBezTo>
                  <a:pt x="88" y="14"/>
                  <a:pt x="88" y="14"/>
                  <a:pt x="88" y="14"/>
                </a:cubicBezTo>
                <a:cubicBezTo>
                  <a:pt x="90" y="2"/>
                  <a:pt x="90" y="2"/>
                  <a:pt x="90" y="2"/>
                </a:cubicBezTo>
                <a:cubicBezTo>
                  <a:pt x="95" y="2"/>
                  <a:pt x="95" y="2"/>
                  <a:pt x="95" y="2"/>
                </a:cubicBezTo>
                <a:cubicBezTo>
                  <a:pt x="98" y="4"/>
                  <a:pt x="98" y="4"/>
                  <a:pt x="98" y="4"/>
                </a:cubicBezTo>
                <a:cubicBezTo>
                  <a:pt x="103" y="3"/>
                  <a:pt x="103" y="3"/>
                  <a:pt x="103" y="3"/>
                </a:cubicBezTo>
                <a:cubicBezTo>
                  <a:pt x="106" y="0"/>
                  <a:pt x="106" y="0"/>
                  <a:pt x="106" y="0"/>
                </a:cubicBezTo>
                <a:close/>
                <a:moveTo>
                  <a:pt x="230" y="323"/>
                </a:moveTo>
                <a:cubicBezTo>
                  <a:pt x="230" y="322"/>
                  <a:pt x="230" y="322"/>
                  <a:pt x="231" y="322"/>
                </a:cubicBezTo>
                <a:cubicBezTo>
                  <a:pt x="232" y="322"/>
                  <a:pt x="232" y="322"/>
                  <a:pt x="232" y="323"/>
                </a:cubicBezTo>
                <a:cubicBezTo>
                  <a:pt x="233" y="324"/>
                  <a:pt x="232" y="326"/>
                  <a:pt x="232" y="326"/>
                </a:cubicBezTo>
                <a:cubicBezTo>
                  <a:pt x="232" y="327"/>
                  <a:pt x="232" y="327"/>
                  <a:pt x="231" y="327"/>
                </a:cubicBezTo>
                <a:cubicBezTo>
                  <a:pt x="230" y="326"/>
                  <a:pt x="230" y="326"/>
                  <a:pt x="230" y="326"/>
                </a:cubicBezTo>
                <a:cubicBezTo>
                  <a:pt x="230" y="326"/>
                  <a:pt x="231" y="324"/>
                  <a:pt x="230" y="323"/>
                </a:cubicBezTo>
                <a:close/>
                <a:moveTo>
                  <a:pt x="223" y="307"/>
                </a:moveTo>
                <a:cubicBezTo>
                  <a:pt x="226" y="307"/>
                  <a:pt x="232" y="311"/>
                  <a:pt x="229" y="312"/>
                </a:cubicBezTo>
                <a:cubicBezTo>
                  <a:pt x="226" y="313"/>
                  <a:pt x="224" y="313"/>
                  <a:pt x="223" y="311"/>
                </a:cubicBezTo>
                <a:cubicBezTo>
                  <a:pt x="223" y="309"/>
                  <a:pt x="223" y="307"/>
                  <a:pt x="223" y="307"/>
                </a:cubicBezTo>
                <a:close/>
                <a:moveTo>
                  <a:pt x="214" y="282"/>
                </a:moveTo>
                <a:cubicBezTo>
                  <a:pt x="214" y="284"/>
                  <a:pt x="217" y="288"/>
                  <a:pt x="216" y="292"/>
                </a:cubicBezTo>
                <a:cubicBezTo>
                  <a:pt x="214" y="297"/>
                  <a:pt x="219" y="299"/>
                  <a:pt x="220" y="295"/>
                </a:cubicBezTo>
                <a:cubicBezTo>
                  <a:pt x="221" y="290"/>
                  <a:pt x="223" y="287"/>
                  <a:pt x="219" y="284"/>
                </a:cubicBezTo>
                <a:cubicBezTo>
                  <a:pt x="216" y="280"/>
                  <a:pt x="214" y="282"/>
                  <a:pt x="214" y="282"/>
                </a:cubicBezTo>
                <a:close/>
                <a:moveTo>
                  <a:pt x="199" y="131"/>
                </a:moveTo>
                <a:cubicBezTo>
                  <a:pt x="199" y="131"/>
                  <a:pt x="197" y="133"/>
                  <a:pt x="198" y="135"/>
                </a:cubicBezTo>
                <a:cubicBezTo>
                  <a:pt x="198" y="137"/>
                  <a:pt x="211" y="137"/>
                  <a:pt x="214" y="136"/>
                </a:cubicBezTo>
                <a:cubicBezTo>
                  <a:pt x="217" y="135"/>
                  <a:pt x="212" y="131"/>
                  <a:pt x="211" y="132"/>
                </a:cubicBezTo>
                <a:cubicBezTo>
                  <a:pt x="208" y="132"/>
                  <a:pt x="201" y="131"/>
                  <a:pt x="199" y="131"/>
                </a:cubicBezTo>
                <a:close/>
                <a:moveTo>
                  <a:pt x="113" y="112"/>
                </a:moveTo>
                <a:cubicBezTo>
                  <a:pt x="112" y="114"/>
                  <a:pt x="113" y="118"/>
                  <a:pt x="114" y="120"/>
                </a:cubicBezTo>
                <a:cubicBezTo>
                  <a:pt x="114" y="121"/>
                  <a:pt x="116" y="121"/>
                  <a:pt x="117" y="122"/>
                </a:cubicBezTo>
                <a:cubicBezTo>
                  <a:pt x="119" y="123"/>
                  <a:pt x="118" y="126"/>
                  <a:pt x="120" y="126"/>
                </a:cubicBezTo>
                <a:cubicBezTo>
                  <a:pt x="121" y="127"/>
                  <a:pt x="121" y="122"/>
                  <a:pt x="121" y="117"/>
                </a:cubicBezTo>
                <a:cubicBezTo>
                  <a:pt x="120" y="113"/>
                  <a:pt x="121" y="112"/>
                  <a:pt x="119" y="112"/>
                </a:cubicBezTo>
                <a:cubicBezTo>
                  <a:pt x="117" y="112"/>
                  <a:pt x="113" y="112"/>
                  <a:pt x="113" y="112"/>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5" name="Freeform 222"/>
          <p:cNvSpPr>
            <a:spLocks/>
          </p:cNvSpPr>
          <p:nvPr/>
        </p:nvSpPr>
        <p:spPr bwMode="auto">
          <a:xfrm>
            <a:off x="14609362" y="7889963"/>
            <a:ext cx="720726" cy="1479550"/>
          </a:xfrm>
          <a:custGeom>
            <a:avLst/>
            <a:gdLst>
              <a:gd name="T0" fmla="*/ 70 w 77"/>
              <a:gd name="T1" fmla="*/ 14 h 158"/>
              <a:gd name="T2" fmla="*/ 77 w 77"/>
              <a:gd name="T3" fmla="*/ 37 h 158"/>
              <a:gd name="T4" fmla="*/ 76 w 77"/>
              <a:gd name="T5" fmla="*/ 77 h 158"/>
              <a:gd name="T6" fmla="*/ 76 w 77"/>
              <a:gd name="T7" fmla="*/ 101 h 158"/>
              <a:gd name="T8" fmla="*/ 68 w 77"/>
              <a:gd name="T9" fmla="*/ 122 h 158"/>
              <a:gd name="T10" fmla="*/ 59 w 77"/>
              <a:gd name="T11" fmla="*/ 134 h 158"/>
              <a:gd name="T12" fmla="*/ 49 w 77"/>
              <a:gd name="T13" fmla="*/ 136 h 158"/>
              <a:gd name="T14" fmla="*/ 41 w 77"/>
              <a:gd name="T15" fmla="*/ 133 h 158"/>
              <a:gd name="T16" fmla="*/ 33 w 77"/>
              <a:gd name="T17" fmla="*/ 139 h 158"/>
              <a:gd name="T18" fmla="*/ 33 w 77"/>
              <a:gd name="T19" fmla="*/ 151 h 158"/>
              <a:gd name="T20" fmla="*/ 29 w 77"/>
              <a:gd name="T21" fmla="*/ 158 h 158"/>
              <a:gd name="T22" fmla="*/ 28 w 77"/>
              <a:gd name="T23" fmla="*/ 147 h 158"/>
              <a:gd name="T24" fmla="*/ 22 w 77"/>
              <a:gd name="T25" fmla="*/ 134 h 158"/>
              <a:gd name="T26" fmla="*/ 3 w 77"/>
              <a:gd name="T27" fmla="*/ 116 h 158"/>
              <a:gd name="T28" fmla="*/ 7 w 77"/>
              <a:gd name="T29" fmla="*/ 101 h 158"/>
              <a:gd name="T30" fmla="*/ 24 w 77"/>
              <a:gd name="T31" fmla="*/ 91 h 158"/>
              <a:gd name="T32" fmla="*/ 23 w 77"/>
              <a:gd name="T33" fmla="*/ 78 h 158"/>
              <a:gd name="T34" fmla="*/ 20 w 77"/>
              <a:gd name="T35" fmla="*/ 66 h 158"/>
              <a:gd name="T36" fmla="*/ 24 w 77"/>
              <a:gd name="T37" fmla="*/ 60 h 158"/>
              <a:gd name="T38" fmla="*/ 24 w 77"/>
              <a:gd name="T39" fmla="*/ 49 h 158"/>
              <a:gd name="T40" fmla="*/ 33 w 77"/>
              <a:gd name="T41" fmla="*/ 48 h 158"/>
              <a:gd name="T42" fmla="*/ 43 w 77"/>
              <a:gd name="T43" fmla="*/ 47 h 158"/>
              <a:gd name="T44" fmla="*/ 51 w 77"/>
              <a:gd name="T45" fmla="*/ 41 h 158"/>
              <a:gd name="T46" fmla="*/ 48 w 77"/>
              <a:gd name="T47" fmla="*/ 34 h 158"/>
              <a:gd name="T48" fmla="*/ 57 w 77"/>
              <a:gd name="T49" fmla="*/ 26 h 158"/>
              <a:gd name="T50" fmla="*/ 57 w 77"/>
              <a:gd name="T51" fmla="*/ 14 h 158"/>
              <a:gd name="T52" fmla="*/ 52 w 77"/>
              <a:gd name="T53" fmla="*/ 18 h 158"/>
              <a:gd name="T54" fmla="*/ 45 w 77"/>
              <a:gd name="T55" fmla="*/ 14 h 158"/>
              <a:gd name="T56" fmla="*/ 41 w 77"/>
              <a:gd name="T57" fmla="*/ 11 h 158"/>
              <a:gd name="T58" fmla="*/ 48 w 77"/>
              <a:gd name="T59" fmla="*/ 1 h 158"/>
              <a:gd name="T60" fmla="*/ 57 w 77"/>
              <a:gd name="T61" fmla="*/ 4 h 158"/>
              <a:gd name="T62" fmla="*/ 62 w 77"/>
              <a:gd name="T63" fmla="*/ 10 h 158"/>
              <a:gd name="T64" fmla="*/ 70 w 77"/>
              <a:gd name="T65" fmla="*/ 1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158">
                <a:moveTo>
                  <a:pt x="70" y="12"/>
                </a:moveTo>
                <a:cubicBezTo>
                  <a:pt x="70" y="12"/>
                  <a:pt x="70" y="13"/>
                  <a:pt x="70" y="14"/>
                </a:cubicBezTo>
                <a:cubicBezTo>
                  <a:pt x="72" y="21"/>
                  <a:pt x="70" y="22"/>
                  <a:pt x="73" y="25"/>
                </a:cubicBezTo>
                <a:cubicBezTo>
                  <a:pt x="76" y="29"/>
                  <a:pt x="76" y="33"/>
                  <a:pt x="77" y="37"/>
                </a:cubicBezTo>
                <a:cubicBezTo>
                  <a:pt x="77" y="41"/>
                  <a:pt x="74" y="56"/>
                  <a:pt x="75" y="63"/>
                </a:cubicBezTo>
                <a:cubicBezTo>
                  <a:pt x="76" y="70"/>
                  <a:pt x="77" y="70"/>
                  <a:pt x="76" y="77"/>
                </a:cubicBezTo>
                <a:cubicBezTo>
                  <a:pt x="73" y="84"/>
                  <a:pt x="73" y="83"/>
                  <a:pt x="74" y="86"/>
                </a:cubicBezTo>
                <a:cubicBezTo>
                  <a:pt x="76" y="88"/>
                  <a:pt x="76" y="98"/>
                  <a:pt x="76" y="101"/>
                </a:cubicBezTo>
                <a:cubicBezTo>
                  <a:pt x="75" y="105"/>
                  <a:pt x="73" y="111"/>
                  <a:pt x="72" y="115"/>
                </a:cubicBezTo>
                <a:cubicBezTo>
                  <a:pt x="70" y="120"/>
                  <a:pt x="68" y="118"/>
                  <a:pt x="68" y="122"/>
                </a:cubicBezTo>
                <a:cubicBezTo>
                  <a:pt x="67" y="124"/>
                  <a:pt x="64" y="128"/>
                  <a:pt x="63" y="129"/>
                </a:cubicBezTo>
                <a:cubicBezTo>
                  <a:pt x="62" y="130"/>
                  <a:pt x="61" y="134"/>
                  <a:pt x="59" y="134"/>
                </a:cubicBezTo>
                <a:cubicBezTo>
                  <a:pt x="58" y="134"/>
                  <a:pt x="54" y="133"/>
                  <a:pt x="53" y="134"/>
                </a:cubicBezTo>
                <a:cubicBezTo>
                  <a:pt x="51" y="136"/>
                  <a:pt x="51" y="135"/>
                  <a:pt x="49" y="136"/>
                </a:cubicBezTo>
                <a:cubicBezTo>
                  <a:pt x="48" y="136"/>
                  <a:pt x="46" y="138"/>
                  <a:pt x="45" y="136"/>
                </a:cubicBezTo>
                <a:cubicBezTo>
                  <a:pt x="45" y="134"/>
                  <a:pt x="42" y="132"/>
                  <a:pt x="41" y="133"/>
                </a:cubicBezTo>
                <a:cubicBezTo>
                  <a:pt x="40" y="135"/>
                  <a:pt x="39" y="136"/>
                  <a:pt x="37" y="135"/>
                </a:cubicBezTo>
                <a:cubicBezTo>
                  <a:pt x="35" y="134"/>
                  <a:pt x="33" y="137"/>
                  <a:pt x="33" y="139"/>
                </a:cubicBezTo>
                <a:cubicBezTo>
                  <a:pt x="34" y="140"/>
                  <a:pt x="34" y="143"/>
                  <a:pt x="33" y="144"/>
                </a:cubicBezTo>
                <a:cubicBezTo>
                  <a:pt x="32" y="145"/>
                  <a:pt x="34" y="151"/>
                  <a:pt x="33" y="151"/>
                </a:cubicBezTo>
                <a:cubicBezTo>
                  <a:pt x="32" y="151"/>
                  <a:pt x="30" y="152"/>
                  <a:pt x="29" y="153"/>
                </a:cubicBezTo>
                <a:cubicBezTo>
                  <a:pt x="29" y="154"/>
                  <a:pt x="30" y="156"/>
                  <a:pt x="29" y="158"/>
                </a:cubicBezTo>
                <a:cubicBezTo>
                  <a:pt x="26" y="157"/>
                  <a:pt x="24" y="155"/>
                  <a:pt x="23" y="154"/>
                </a:cubicBezTo>
                <a:cubicBezTo>
                  <a:pt x="23" y="152"/>
                  <a:pt x="25" y="150"/>
                  <a:pt x="28" y="147"/>
                </a:cubicBezTo>
                <a:cubicBezTo>
                  <a:pt x="31" y="145"/>
                  <a:pt x="28" y="145"/>
                  <a:pt x="27" y="142"/>
                </a:cubicBezTo>
                <a:cubicBezTo>
                  <a:pt x="26" y="140"/>
                  <a:pt x="23" y="137"/>
                  <a:pt x="22" y="134"/>
                </a:cubicBezTo>
                <a:cubicBezTo>
                  <a:pt x="20" y="130"/>
                  <a:pt x="16" y="126"/>
                  <a:pt x="13" y="123"/>
                </a:cubicBezTo>
                <a:cubicBezTo>
                  <a:pt x="11" y="119"/>
                  <a:pt x="5" y="118"/>
                  <a:pt x="3" y="116"/>
                </a:cubicBezTo>
                <a:cubicBezTo>
                  <a:pt x="0" y="114"/>
                  <a:pt x="4" y="112"/>
                  <a:pt x="7" y="109"/>
                </a:cubicBezTo>
                <a:cubicBezTo>
                  <a:pt x="10" y="107"/>
                  <a:pt x="6" y="105"/>
                  <a:pt x="7" y="101"/>
                </a:cubicBezTo>
                <a:cubicBezTo>
                  <a:pt x="10" y="97"/>
                  <a:pt x="20" y="99"/>
                  <a:pt x="24" y="98"/>
                </a:cubicBezTo>
                <a:cubicBezTo>
                  <a:pt x="29" y="96"/>
                  <a:pt x="26" y="94"/>
                  <a:pt x="24" y="91"/>
                </a:cubicBezTo>
                <a:cubicBezTo>
                  <a:pt x="23" y="89"/>
                  <a:pt x="23" y="87"/>
                  <a:pt x="25" y="85"/>
                </a:cubicBezTo>
                <a:cubicBezTo>
                  <a:pt x="26" y="84"/>
                  <a:pt x="23" y="80"/>
                  <a:pt x="23" y="78"/>
                </a:cubicBezTo>
                <a:cubicBezTo>
                  <a:pt x="23" y="78"/>
                  <a:pt x="23" y="74"/>
                  <a:pt x="23" y="72"/>
                </a:cubicBezTo>
                <a:cubicBezTo>
                  <a:pt x="23" y="70"/>
                  <a:pt x="21" y="68"/>
                  <a:pt x="20" y="66"/>
                </a:cubicBezTo>
                <a:cubicBezTo>
                  <a:pt x="20" y="65"/>
                  <a:pt x="19" y="64"/>
                  <a:pt x="18" y="62"/>
                </a:cubicBezTo>
                <a:cubicBezTo>
                  <a:pt x="24" y="60"/>
                  <a:pt x="24" y="60"/>
                  <a:pt x="24" y="60"/>
                </a:cubicBezTo>
                <a:cubicBezTo>
                  <a:pt x="22" y="55"/>
                  <a:pt x="22" y="55"/>
                  <a:pt x="22" y="55"/>
                </a:cubicBezTo>
                <a:cubicBezTo>
                  <a:pt x="24" y="49"/>
                  <a:pt x="24" y="49"/>
                  <a:pt x="24" y="49"/>
                </a:cubicBezTo>
                <a:cubicBezTo>
                  <a:pt x="27" y="45"/>
                  <a:pt x="27" y="45"/>
                  <a:pt x="27" y="45"/>
                </a:cubicBezTo>
                <a:cubicBezTo>
                  <a:pt x="33" y="48"/>
                  <a:pt x="33" y="48"/>
                  <a:pt x="33" y="48"/>
                </a:cubicBezTo>
                <a:cubicBezTo>
                  <a:pt x="39" y="46"/>
                  <a:pt x="39" y="46"/>
                  <a:pt x="39" y="46"/>
                </a:cubicBezTo>
                <a:cubicBezTo>
                  <a:pt x="43" y="47"/>
                  <a:pt x="43" y="47"/>
                  <a:pt x="43" y="47"/>
                </a:cubicBezTo>
                <a:cubicBezTo>
                  <a:pt x="46" y="45"/>
                  <a:pt x="46" y="45"/>
                  <a:pt x="46" y="45"/>
                </a:cubicBezTo>
                <a:cubicBezTo>
                  <a:pt x="51" y="41"/>
                  <a:pt x="51" y="41"/>
                  <a:pt x="51" y="41"/>
                </a:cubicBezTo>
                <a:cubicBezTo>
                  <a:pt x="50" y="35"/>
                  <a:pt x="50" y="35"/>
                  <a:pt x="50" y="35"/>
                </a:cubicBezTo>
                <a:cubicBezTo>
                  <a:pt x="48" y="34"/>
                  <a:pt x="48" y="34"/>
                  <a:pt x="48" y="34"/>
                </a:cubicBezTo>
                <a:cubicBezTo>
                  <a:pt x="51" y="28"/>
                  <a:pt x="51" y="28"/>
                  <a:pt x="51" y="28"/>
                </a:cubicBezTo>
                <a:cubicBezTo>
                  <a:pt x="57" y="26"/>
                  <a:pt x="57" y="26"/>
                  <a:pt x="57" y="26"/>
                </a:cubicBezTo>
                <a:cubicBezTo>
                  <a:pt x="58" y="19"/>
                  <a:pt x="58" y="19"/>
                  <a:pt x="58" y="19"/>
                </a:cubicBezTo>
                <a:cubicBezTo>
                  <a:pt x="57" y="14"/>
                  <a:pt x="57" y="14"/>
                  <a:pt x="57" y="14"/>
                </a:cubicBezTo>
                <a:cubicBezTo>
                  <a:pt x="54" y="15"/>
                  <a:pt x="54" y="15"/>
                  <a:pt x="54" y="15"/>
                </a:cubicBezTo>
                <a:cubicBezTo>
                  <a:pt x="52" y="18"/>
                  <a:pt x="52" y="18"/>
                  <a:pt x="52" y="18"/>
                </a:cubicBezTo>
                <a:cubicBezTo>
                  <a:pt x="48" y="18"/>
                  <a:pt x="48" y="18"/>
                  <a:pt x="48" y="18"/>
                </a:cubicBezTo>
                <a:cubicBezTo>
                  <a:pt x="45" y="14"/>
                  <a:pt x="45" y="14"/>
                  <a:pt x="45" y="14"/>
                </a:cubicBezTo>
                <a:cubicBezTo>
                  <a:pt x="42" y="15"/>
                  <a:pt x="42" y="15"/>
                  <a:pt x="42" y="15"/>
                </a:cubicBezTo>
                <a:cubicBezTo>
                  <a:pt x="41" y="11"/>
                  <a:pt x="41" y="11"/>
                  <a:pt x="41" y="11"/>
                </a:cubicBezTo>
                <a:cubicBezTo>
                  <a:pt x="47" y="8"/>
                  <a:pt x="47" y="8"/>
                  <a:pt x="47" y="8"/>
                </a:cubicBezTo>
                <a:cubicBezTo>
                  <a:pt x="48" y="1"/>
                  <a:pt x="48" y="1"/>
                  <a:pt x="48" y="1"/>
                </a:cubicBezTo>
                <a:cubicBezTo>
                  <a:pt x="51" y="0"/>
                  <a:pt x="51" y="0"/>
                  <a:pt x="51" y="0"/>
                </a:cubicBezTo>
                <a:cubicBezTo>
                  <a:pt x="57" y="4"/>
                  <a:pt x="57" y="4"/>
                  <a:pt x="57" y="4"/>
                </a:cubicBezTo>
                <a:cubicBezTo>
                  <a:pt x="63" y="6"/>
                  <a:pt x="63" y="6"/>
                  <a:pt x="63" y="6"/>
                </a:cubicBezTo>
                <a:cubicBezTo>
                  <a:pt x="62" y="10"/>
                  <a:pt x="62" y="10"/>
                  <a:pt x="62" y="10"/>
                </a:cubicBezTo>
                <a:cubicBezTo>
                  <a:pt x="67" y="14"/>
                  <a:pt x="67" y="14"/>
                  <a:pt x="67" y="14"/>
                </a:cubicBezTo>
                <a:cubicBezTo>
                  <a:pt x="70" y="12"/>
                  <a:pt x="70" y="12"/>
                  <a:pt x="70" y="12"/>
                </a:cubicBezTo>
                <a:cubicBezTo>
                  <a:pt x="70" y="12"/>
                  <a:pt x="70" y="12"/>
                  <a:pt x="70" y="12"/>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6" name="Freeform 223"/>
          <p:cNvSpPr>
            <a:spLocks noEditPoints="1"/>
          </p:cNvSpPr>
          <p:nvPr/>
        </p:nvSpPr>
        <p:spPr bwMode="auto">
          <a:xfrm>
            <a:off x="13180597" y="5489661"/>
            <a:ext cx="2082800" cy="2978150"/>
          </a:xfrm>
          <a:custGeom>
            <a:avLst/>
            <a:gdLst>
              <a:gd name="T0" fmla="*/ 104 w 223"/>
              <a:gd name="T1" fmla="*/ 39 h 318"/>
              <a:gd name="T2" fmla="*/ 85 w 223"/>
              <a:gd name="T3" fmla="*/ 96 h 318"/>
              <a:gd name="T4" fmla="*/ 77 w 223"/>
              <a:gd name="T5" fmla="*/ 173 h 318"/>
              <a:gd name="T6" fmla="*/ 107 w 223"/>
              <a:gd name="T7" fmla="*/ 176 h 318"/>
              <a:gd name="T8" fmla="*/ 116 w 223"/>
              <a:gd name="T9" fmla="*/ 183 h 318"/>
              <a:gd name="T10" fmla="*/ 122 w 223"/>
              <a:gd name="T11" fmla="*/ 160 h 318"/>
              <a:gd name="T12" fmla="*/ 163 w 223"/>
              <a:gd name="T13" fmla="*/ 158 h 318"/>
              <a:gd name="T14" fmla="*/ 177 w 223"/>
              <a:gd name="T15" fmla="*/ 173 h 318"/>
              <a:gd name="T16" fmla="*/ 191 w 223"/>
              <a:gd name="T17" fmla="*/ 204 h 318"/>
              <a:gd name="T18" fmla="*/ 222 w 223"/>
              <a:gd name="T19" fmla="*/ 242 h 318"/>
              <a:gd name="T20" fmla="*/ 215 w 223"/>
              <a:gd name="T21" fmla="*/ 266 h 318"/>
              <a:gd name="T22" fmla="*/ 200 w 223"/>
              <a:gd name="T23" fmla="*/ 257 h 318"/>
              <a:gd name="T24" fmla="*/ 198 w 223"/>
              <a:gd name="T25" fmla="*/ 271 h 318"/>
              <a:gd name="T26" fmla="*/ 209 w 223"/>
              <a:gd name="T27" fmla="*/ 271 h 318"/>
              <a:gd name="T28" fmla="*/ 201 w 223"/>
              <a:gd name="T29" fmla="*/ 290 h 318"/>
              <a:gd name="T30" fmla="*/ 196 w 223"/>
              <a:gd name="T31" fmla="*/ 304 h 318"/>
              <a:gd name="T32" fmla="*/ 177 w 223"/>
              <a:gd name="T33" fmla="*/ 306 h 318"/>
              <a:gd name="T34" fmla="*/ 169 w 223"/>
              <a:gd name="T35" fmla="*/ 314 h 318"/>
              <a:gd name="T36" fmla="*/ 163 w 223"/>
              <a:gd name="T37" fmla="*/ 295 h 318"/>
              <a:gd name="T38" fmla="*/ 148 w 223"/>
              <a:gd name="T39" fmla="*/ 282 h 318"/>
              <a:gd name="T40" fmla="*/ 129 w 223"/>
              <a:gd name="T41" fmla="*/ 287 h 318"/>
              <a:gd name="T42" fmla="*/ 112 w 223"/>
              <a:gd name="T43" fmla="*/ 299 h 318"/>
              <a:gd name="T44" fmla="*/ 101 w 223"/>
              <a:gd name="T45" fmla="*/ 289 h 318"/>
              <a:gd name="T46" fmla="*/ 90 w 223"/>
              <a:gd name="T47" fmla="*/ 283 h 318"/>
              <a:gd name="T48" fmla="*/ 80 w 223"/>
              <a:gd name="T49" fmla="*/ 263 h 318"/>
              <a:gd name="T50" fmla="*/ 88 w 223"/>
              <a:gd name="T51" fmla="*/ 248 h 318"/>
              <a:gd name="T52" fmla="*/ 86 w 223"/>
              <a:gd name="T53" fmla="*/ 229 h 318"/>
              <a:gd name="T54" fmla="*/ 102 w 223"/>
              <a:gd name="T55" fmla="*/ 218 h 318"/>
              <a:gd name="T56" fmla="*/ 84 w 223"/>
              <a:gd name="T57" fmla="*/ 212 h 318"/>
              <a:gd name="T58" fmla="*/ 73 w 223"/>
              <a:gd name="T59" fmla="*/ 223 h 318"/>
              <a:gd name="T60" fmla="*/ 47 w 223"/>
              <a:gd name="T61" fmla="*/ 227 h 318"/>
              <a:gd name="T62" fmla="*/ 39 w 223"/>
              <a:gd name="T63" fmla="*/ 210 h 318"/>
              <a:gd name="T64" fmla="*/ 47 w 223"/>
              <a:gd name="T65" fmla="*/ 188 h 318"/>
              <a:gd name="T66" fmla="*/ 29 w 223"/>
              <a:gd name="T67" fmla="*/ 192 h 318"/>
              <a:gd name="T68" fmla="*/ 20 w 223"/>
              <a:gd name="T69" fmla="*/ 185 h 318"/>
              <a:gd name="T70" fmla="*/ 14 w 223"/>
              <a:gd name="T71" fmla="*/ 170 h 318"/>
              <a:gd name="T72" fmla="*/ 7 w 223"/>
              <a:gd name="T73" fmla="*/ 161 h 318"/>
              <a:gd name="T74" fmla="*/ 4 w 223"/>
              <a:gd name="T75" fmla="*/ 150 h 318"/>
              <a:gd name="T76" fmla="*/ 0 w 223"/>
              <a:gd name="T77" fmla="*/ 133 h 318"/>
              <a:gd name="T78" fmla="*/ 7 w 223"/>
              <a:gd name="T79" fmla="*/ 118 h 318"/>
              <a:gd name="T80" fmla="*/ 20 w 223"/>
              <a:gd name="T81" fmla="*/ 107 h 318"/>
              <a:gd name="T82" fmla="*/ 32 w 223"/>
              <a:gd name="T83" fmla="*/ 87 h 318"/>
              <a:gd name="T84" fmla="*/ 29 w 223"/>
              <a:gd name="T85" fmla="*/ 71 h 318"/>
              <a:gd name="T86" fmla="*/ 24 w 223"/>
              <a:gd name="T87" fmla="*/ 51 h 318"/>
              <a:gd name="T88" fmla="*/ 18 w 223"/>
              <a:gd name="T89" fmla="*/ 25 h 318"/>
              <a:gd name="T90" fmla="*/ 43 w 223"/>
              <a:gd name="T91" fmla="*/ 22 h 318"/>
              <a:gd name="T92" fmla="*/ 56 w 223"/>
              <a:gd name="T93" fmla="*/ 6 h 318"/>
              <a:gd name="T94" fmla="*/ 90 w 223"/>
              <a:gd name="T95" fmla="*/ 8 h 318"/>
              <a:gd name="T96" fmla="*/ 88 w 223"/>
              <a:gd name="T97" fmla="*/ 21 h 318"/>
              <a:gd name="T98" fmla="*/ 107 w 223"/>
              <a:gd name="T99" fmla="*/ 24 h 318"/>
              <a:gd name="T100" fmla="*/ 98 w 223"/>
              <a:gd name="T101" fmla="*/ 16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3" h="318">
                <a:moveTo>
                  <a:pt x="115" y="29"/>
                </a:moveTo>
                <a:cubicBezTo>
                  <a:pt x="113" y="30"/>
                  <a:pt x="111" y="31"/>
                  <a:pt x="112" y="32"/>
                </a:cubicBezTo>
                <a:cubicBezTo>
                  <a:pt x="113" y="34"/>
                  <a:pt x="116" y="36"/>
                  <a:pt x="113" y="37"/>
                </a:cubicBezTo>
                <a:cubicBezTo>
                  <a:pt x="109" y="38"/>
                  <a:pt x="107" y="38"/>
                  <a:pt x="104" y="39"/>
                </a:cubicBezTo>
                <a:cubicBezTo>
                  <a:pt x="101" y="41"/>
                  <a:pt x="88" y="50"/>
                  <a:pt x="84" y="57"/>
                </a:cubicBezTo>
                <a:cubicBezTo>
                  <a:pt x="80" y="64"/>
                  <a:pt x="80" y="68"/>
                  <a:pt x="82" y="72"/>
                </a:cubicBezTo>
                <a:cubicBezTo>
                  <a:pt x="83" y="76"/>
                  <a:pt x="83" y="81"/>
                  <a:pt x="82" y="84"/>
                </a:cubicBezTo>
                <a:cubicBezTo>
                  <a:pt x="80" y="87"/>
                  <a:pt x="87" y="92"/>
                  <a:pt x="85" y="96"/>
                </a:cubicBezTo>
                <a:cubicBezTo>
                  <a:pt x="83" y="101"/>
                  <a:pt x="85" y="111"/>
                  <a:pt x="85" y="116"/>
                </a:cubicBezTo>
                <a:cubicBezTo>
                  <a:pt x="85" y="121"/>
                  <a:pt x="84" y="133"/>
                  <a:pt x="85" y="139"/>
                </a:cubicBezTo>
                <a:cubicBezTo>
                  <a:pt x="86" y="146"/>
                  <a:pt x="79" y="152"/>
                  <a:pt x="79" y="158"/>
                </a:cubicBezTo>
                <a:cubicBezTo>
                  <a:pt x="77" y="164"/>
                  <a:pt x="80" y="169"/>
                  <a:pt x="77" y="173"/>
                </a:cubicBezTo>
                <a:cubicBezTo>
                  <a:pt x="74" y="176"/>
                  <a:pt x="82" y="184"/>
                  <a:pt x="89" y="177"/>
                </a:cubicBezTo>
                <a:cubicBezTo>
                  <a:pt x="97" y="170"/>
                  <a:pt x="97" y="168"/>
                  <a:pt x="101" y="175"/>
                </a:cubicBezTo>
                <a:cubicBezTo>
                  <a:pt x="104" y="182"/>
                  <a:pt x="107" y="184"/>
                  <a:pt x="109" y="181"/>
                </a:cubicBezTo>
                <a:cubicBezTo>
                  <a:pt x="110" y="179"/>
                  <a:pt x="110" y="179"/>
                  <a:pt x="107" y="176"/>
                </a:cubicBezTo>
                <a:cubicBezTo>
                  <a:pt x="105" y="173"/>
                  <a:pt x="106" y="168"/>
                  <a:pt x="108" y="171"/>
                </a:cubicBezTo>
                <a:cubicBezTo>
                  <a:pt x="111" y="175"/>
                  <a:pt x="113" y="176"/>
                  <a:pt x="113" y="175"/>
                </a:cubicBezTo>
                <a:cubicBezTo>
                  <a:pt x="114" y="175"/>
                  <a:pt x="117" y="173"/>
                  <a:pt x="117" y="176"/>
                </a:cubicBezTo>
                <a:cubicBezTo>
                  <a:pt x="117" y="178"/>
                  <a:pt x="114" y="183"/>
                  <a:pt x="116" y="183"/>
                </a:cubicBezTo>
                <a:cubicBezTo>
                  <a:pt x="118" y="184"/>
                  <a:pt x="124" y="179"/>
                  <a:pt x="123" y="177"/>
                </a:cubicBezTo>
                <a:cubicBezTo>
                  <a:pt x="123" y="176"/>
                  <a:pt x="123" y="174"/>
                  <a:pt x="124" y="172"/>
                </a:cubicBezTo>
                <a:cubicBezTo>
                  <a:pt x="125" y="171"/>
                  <a:pt x="124" y="166"/>
                  <a:pt x="121" y="165"/>
                </a:cubicBezTo>
                <a:cubicBezTo>
                  <a:pt x="119" y="163"/>
                  <a:pt x="119" y="161"/>
                  <a:pt x="122" y="160"/>
                </a:cubicBezTo>
                <a:cubicBezTo>
                  <a:pt x="124" y="160"/>
                  <a:pt x="129" y="158"/>
                  <a:pt x="129" y="157"/>
                </a:cubicBezTo>
                <a:cubicBezTo>
                  <a:pt x="129" y="156"/>
                  <a:pt x="135" y="154"/>
                  <a:pt x="138" y="155"/>
                </a:cubicBezTo>
                <a:cubicBezTo>
                  <a:pt x="142" y="156"/>
                  <a:pt x="144" y="157"/>
                  <a:pt x="149" y="157"/>
                </a:cubicBezTo>
                <a:cubicBezTo>
                  <a:pt x="153" y="156"/>
                  <a:pt x="163" y="155"/>
                  <a:pt x="163" y="158"/>
                </a:cubicBezTo>
                <a:cubicBezTo>
                  <a:pt x="163" y="160"/>
                  <a:pt x="164" y="162"/>
                  <a:pt x="163" y="163"/>
                </a:cubicBezTo>
                <a:cubicBezTo>
                  <a:pt x="162" y="164"/>
                  <a:pt x="168" y="166"/>
                  <a:pt x="170" y="167"/>
                </a:cubicBezTo>
                <a:cubicBezTo>
                  <a:pt x="172" y="168"/>
                  <a:pt x="173" y="169"/>
                  <a:pt x="174" y="171"/>
                </a:cubicBezTo>
                <a:cubicBezTo>
                  <a:pt x="175" y="173"/>
                  <a:pt x="176" y="172"/>
                  <a:pt x="177" y="173"/>
                </a:cubicBezTo>
                <a:cubicBezTo>
                  <a:pt x="178" y="174"/>
                  <a:pt x="180" y="172"/>
                  <a:pt x="181" y="176"/>
                </a:cubicBezTo>
                <a:cubicBezTo>
                  <a:pt x="181" y="180"/>
                  <a:pt x="182" y="181"/>
                  <a:pt x="182" y="184"/>
                </a:cubicBezTo>
                <a:cubicBezTo>
                  <a:pt x="183" y="187"/>
                  <a:pt x="185" y="189"/>
                  <a:pt x="185" y="190"/>
                </a:cubicBezTo>
                <a:cubicBezTo>
                  <a:pt x="185" y="191"/>
                  <a:pt x="188" y="200"/>
                  <a:pt x="191" y="204"/>
                </a:cubicBezTo>
                <a:cubicBezTo>
                  <a:pt x="196" y="208"/>
                  <a:pt x="201" y="208"/>
                  <a:pt x="203" y="212"/>
                </a:cubicBezTo>
                <a:cubicBezTo>
                  <a:pt x="203" y="216"/>
                  <a:pt x="205" y="215"/>
                  <a:pt x="206" y="218"/>
                </a:cubicBezTo>
                <a:cubicBezTo>
                  <a:pt x="208" y="220"/>
                  <a:pt x="209" y="222"/>
                  <a:pt x="211" y="226"/>
                </a:cubicBezTo>
                <a:cubicBezTo>
                  <a:pt x="212" y="230"/>
                  <a:pt x="221" y="239"/>
                  <a:pt x="222" y="242"/>
                </a:cubicBezTo>
                <a:cubicBezTo>
                  <a:pt x="222" y="245"/>
                  <a:pt x="219" y="250"/>
                  <a:pt x="220" y="257"/>
                </a:cubicBezTo>
                <a:cubicBezTo>
                  <a:pt x="221" y="264"/>
                  <a:pt x="222" y="262"/>
                  <a:pt x="223" y="268"/>
                </a:cubicBezTo>
                <a:cubicBezTo>
                  <a:pt x="219" y="270"/>
                  <a:pt x="219" y="270"/>
                  <a:pt x="219" y="270"/>
                </a:cubicBezTo>
                <a:cubicBezTo>
                  <a:pt x="215" y="266"/>
                  <a:pt x="215" y="266"/>
                  <a:pt x="215" y="266"/>
                </a:cubicBezTo>
                <a:cubicBezTo>
                  <a:pt x="216" y="262"/>
                  <a:pt x="216" y="262"/>
                  <a:pt x="216" y="262"/>
                </a:cubicBezTo>
                <a:cubicBezTo>
                  <a:pt x="209" y="260"/>
                  <a:pt x="209" y="260"/>
                  <a:pt x="209" y="260"/>
                </a:cubicBezTo>
                <a:cubicBezTo>
                  <a:pt x="203" y="256"/>
                  <a:pt x="203" y="256"/>
                  <a:pt x="203" y="256"/>
                </a:cubicBezTo>
                <a:cubicBezTo>
                  <a:pt x="200" y="257"/>
                  <a:pt x="200" y="257"/>
                  <a:pt x="200" y="257"/>
                </a:cubicBezTo>
                <a:cubicBezTo>
                  <a:pt x="200" y="264"/>
                  <a:pt x="200" y="264"/>
                  <a:pt x="200" y="264"/>
                </a:cubicBezTo>
                <a:cubicBezTo>
                  <a:pt x="194" y="267"/>
                  <a:pt x="194" y="267"/>
                  <a:pt x="194" y="267"/>
                </a:cubicBezTo>
                <a:cubicBezTo>
                  <a:pt x="194" y="271"/>
                  <a:pt x="194" y="271"/>
                  <a:pt x="194" y="271"/>
                </a:cubicBezTo>
                <a:cubicBezTo>
                  <a:pt x="198" y="271"/>
                  <a:pt x="198" y="271"/>
                  <a:pt x="198" y="271"/>
                </a:cubicBezTo>
                <a:cubicBezTo>
                  <a:pt x="201" y="274"/>
                  <a:pt x="201" y="274"/>
                  <a:pt x="201" y="274"/>
                </a:cubicBezTo>
                <a:cubicBezTo>
                  <a:pt x="205" y="274"/>
                  <a:pt x="205" y="274"/>
                  <a:pt x="205" y="274"/>
                </a:cubicBezTo>
                <a:cubicBezTo>
                  <a:pt x="207" y="271"/>
                  <a:pt x="207" y="271"/>
                  <a:pt x="207" y="271"/>
                </a:cubicBezTo>
                <a:cubicBezTo>
                  <a:pt x="209" y="271"/>
                  <a:pt x="209" y="271"/>
                  <a:pt x="209" y="271"/>
                </a:cubicBezTo>
                <a:cubicBezTo>
                  <a:pt x="210" y="275"/>
                  <a:pt x="210" y="275"/>
                  <a:pt x="210" y="275"/>
                </a:cubicBezTo>
                <a:cubicBezTo>
                  <a:pt x="209" y="283"/>
                  <a:pt x="209" y="283"/>
                  <a:pt x="209" y="283"/>
                </a:cubicBezTo>
                <a:cubicBezTo>
                  <a:pt x="204" y="285"/>
                  <a:pt x="204" y="285"/>
                  <a:pt x="204" y="285"/>
                </a:cubicBezTo>
                <a:cubicBezTo>
                  <a:pt x="201" y="290"/>
                  <a:pt x="201" y="290"/>
                  <a:pt x="201" y="290"/>
                </a:cubicBezTo>
                <a:cubicBezTo>
                  <a:pt x="203" y="291"/>
                  <a:pt x="203" y="291"/>
                  <a:pt x="203" y="291"/>
                </a:cubicBezTo>
                <a:cubicBezTo>
                  <a:pt x="204" y="297"/>
                  <a:pt x="204" y="297"/>
                  <a:pt x="204" y="297"/>
                </a:cubicBezTo>
                <a:cubicBezTo>
                  <a:pt x="199" y="302"/>
                  <a:pt x="199" y="302"/>
                  <a:pt x="199" y="302"/>
                </a:cubicBezTo>
                <a:cubicBezTo>
                  <a:pt x="196" y="304"/>
                  <a:pt x="196" y="304"/>
                  <a:pt x="196" y="304"/>
                </a:cubicBezTo>
                <a:cubicBezTo>
                  <a:pt x="192" y="302"/>
                  <a:pt x="192" y="302"/>
                  <a:pt x="192" y="302"/>
                </a:cubicBezTo>
                <a:cubicBezTo>
                  <a:pt x="186" y="304"/>
                  <a:pt x="186" y="304"/>
                  <a:pt x="186" y="304"/>
                </a:cubicBezTo>
                <a:cubicBezTo>
                  <a:pt x="180" y="302"/>
                  <a:pt x="180" y="302"/>
                  <a:pt x="180" y="302"/>
                </a:cubicBezTo>
                <a:cubicBezTo>
                  <a:pt x="177" y="306"/>
                  <a:pt x="177" y="306"/>
                  <a:pt x="177" y="306"/>
                </a:cubicBezTo>
                <a:cubicBezTo>
                  <a:pt x="175" y="312"/>
                  <a:pt x="175" y="312"/>
                  <a:pt x="175" y="312"/>
                </a:cubicBezTo>
                <a:cubicBezTo>
                  <a:pt x="177" y="316"/>
                  <a:pt x="177" y="316"/>
                  <a:pt x="177" y="316"/>
                </a:cubicBezTo>
                <a:cubicBezTo>
                  <a:pt x="171" y="318"/>
                  <a:pt x="171" y="318"/>
                  <a:pt x="171" y="318"/>
                </a:cubicBezTo>
                <a:cubicBezTo>
                  <a:pt x="170" y="318"/>
                  <a:pt x="170" y="316"/>
                  <a:pt x="169" y="314"/>
                </a:cubicBezTo>
                <a:cubicBezTo>
                  <a:pt x="168" y="310"/>
                  <a:pt x="169" y="311"/>
                  <a:pt x="167" y="307"/>
                </a:cubicBezTo>
                <a:cubicBezTo>
                  <a:pt x="165" y="304"/>
                  <a:pt x="167" y="304"/>
                  <a:pt x="168" y="301"/>
                </a:cubicBezTo>
                <a:cubicBezTo>
                  <a:pt x="168" y="297"/>
                  <a:pt x="168" y="295"/>
                  <a:pt x="165" y="295"/>
                </a:cubicBezTo>
                <a:cubicBezTo>
                  <a:pt x="164" y="295"/>
                  <a:pt x="164" y="295"/>
                  <a:pt x="163" y="295"/>
                </a:cubicBezTo>
                <a:cubicBezTo>
                  <a:pt x="164" y="277"/>
                  <a:pt x="164" y="277"/>
                  <a:pt x="164" y="277"/>
                </a:cubicBezTo>
                <a:cubicBezTo>
                  <a:pt x="162" y="277"/>
                  <a:pt x="162" y="277"/>
                  <a:pt x="162" y="277"/>
                </a:cubicBezTo>
                <a:cubicBezTo>
                  <a:pt x="157" y="281"/>
                  <a:pt x="157" y="281"/>
                  <a:pt x="157" y="281"/>
                </a:cubicBezTo>
                <a:cubicBezTo>
                  <a:pt x="148" y="282"/>
                  <a:pt x="148" y="282"/>
                  <a:pt x="148" y="282"/>
                </a:cubicBezTo>
                <a:cubicBezTo>
                  <a:pt x="144" y="287"/>
                  <a:pt x="144" y="287"/>
                  <a:pt x="144" y="287"/>
                </a:cubicBezTo>
                <a:cubicBezTo>
                  <a:pt x="141" y="287"/>
                  <a:pt x="141" y="287"/>
                  <a:pt x="141" y="287"/>
                </a:cubicBezTo>
                <a:cubicBezTo>
                  <a:pt x="136" y="290"/>
                  <a:pt x="136" y="290"/>
                  <a:pt x="136" y="290"/>
                </a:cubicBezTo>
                <a:cubicBezTo>
                  <a:pt x="129" y="287"/>
                  <a:pt x="129" y="287"/>
                  <a:pt x="129" y="287"/>
                </a:cubicBezTo>
                <a:cubicBezTo>
                  <a:pt x="125" y="289"/>
                  <a:pt x="125" y="289"/>
                  <a:pt x="125" y="289"/>
                </a:cubicBezTo>
                <a:cubicBezTo>
                  <a:pt x="116" y="288"/>
                  <a:pt x="116" y="288"/>
                  <a:pt x="116" y="288"/>
                </a:cubicBezTo>
                <a:cubicBezTo>
                  <a:pt x="116" y="295"/>
                  <a:pt x="116" y="295"/>
                  <a:pt x="116" y="295"/>
                </a:cubicBezTo>
                <a:cubicBezTo>
                  <a:pt x="112" y="299"/>
                  <a:pt x="112" y="299"/>
                  <a:pt x="112" y="299"/>
                </a:cubicBezTo>
                <a:cubicBezTo>
                  <a:pt x="107" y="300"/>
                  <a:pt x="107" y="300"/>
                  <a:pt x="107" y="300"/>
                </a:cubicBezTo>
                <a:cubicBezTo>
                  <a:pt x="108" y="293"/>
                  <a:pt x="108" y="293"/>
                  <a:pt x="108" y="293"/>
                </a:cubicBezTo>
                <a:cubicBezTo>
                  <a:pt x="103" y="292"/>
                  <a:pt x="103" y="292"/>
                  <a:pt x="103" y="292"/>
                </a:cubicBezTo>
                <a:cubicBezTo>
                  <a:pt x="101" y="289"/>
                  <a:pt x="101" y="289"/>
                  <a:pt x="101" y="289"/>
                </a:cubicBezTo>
                <a:cubicBezTo>
                  <a:pt x="98" y="285"/>
                  <a:pt x="98" y="285"/>
                  <a:pt x="98" y="285"/>
                </a:cubicBezTo>
                <a:cubicBezTo>
                  <a:pt x="97" y="282"/>
                  <a:pt x="97" y="282"/>
                  <a:pt x="97" y="282"/>
                </a:cubicBezTo>
                <a:cubicBezTo>
                  <a:pt x="94" y="281"/>
                  <a:pt x="94" y="281"/>
                  <a:pt x="94" y="281"/>
                </a:cubicBezTo>
                <a:cubicBezTo>
                  <a:pt x="90" y="283"/>
                  <a:pt x="90" y="283"/>
                  <a:pt x="90" y="283"/>
                </a:cubicBezTo>
                <a:cubicBezTo>
                  <a:pt x="87" y="279"/>
                  <a:pt x="87" y="279"/>
                  <a:pt x="87" y="279"/>
                </a:cubicBezTo>
                <a:cubicBezTo>
                  <a:pt x="81" y="277"/>
                  <a:pt x="81" y="277"/>
                  <a:pt x="81" y="277"/>
                </a:cubicBezTo>
                <a:cubicBezTo>
                  <a:pt x="79" y="268"/>
                  <a:pt x="79" y="268"/>
                  <a:pt x="79" y="268"/>
                </a:cubicBezTo>
                <a:cubicBezTo>
                  <a:pt x="80" y="263"/>
                  <a:pt x="80" y="263"/>
                  <a:pt x="80" y="263"/>
                </a:cubicBezTo>
                <a:cubicBezTo>
                  <a:pt x="79" y="259"/>
                  <a:pt x="79" y="259"/>
                  <a:pt x="79" y="259"/>
                </a:cubicBezTo>
                <a:cubicBezTo>
                  <a:pt x="82" y="256"/>
                  <a:pt x="82" y="256"/>
                  <a:pt x="82" y="256"/>
                </a:cubicBezTo>
                <a:cubicBezTo>
                  <a:pt x="82" y="252"/>
                  <a:pt x="82" y="252"/>
                  <a:pt x="82" y="252"/>
                </a:cubicBezTo>
                <a:cubicBezTo>
                  <a:pt x="88" y="248"/>
                  <a:pt x="88" y="248"/>
                  <a:pt x="88" y="248"/>
                </a:cubicBezTo>
                <a:cubicBezTo>
                  <a:pt x="87" y="241"/>
                  <a:pt x="87" y="241"/>
                  <a:pt x="87" y="241"/>
                </a:cubicBezTo>
                <a:cubicBezTo>
                  <a:pt x="92" y="238"/>
                  <a:pt x="92" y="238"/>
                  <a:pt x="92" y="238"/>
                </a:cubicBezTo>
                <a:cubicBezTo>
                  <a:pt x="92" y="235"/>
                  <a:pt x="92" y="235"/>
                  <a:pt x="92" y="235"/>
                </a:cubicBezTo>
                <a:cubicBezTo>
                  <a:pt x="86" y="229"/>
                  <a:pt x="86" y="229"/>
                  <a:pt x="86" y="229"/>
                </a:cubicBezTo>
                <a:cubicBezTo>
                  <a:pt x="88" y="227"/>
                  <a:pt x="88" y="227"/>
                  <a:pt x="88" y="227"/>
                </a:cubicBezTo>
                <a:cubicBezTo>
                  <a:pt x="94" y="227"/>
                  <a:pt x="94" y="227"/>
                  <a:pt x="94" y="227"/>
                </a:cubicBezTo>
                <a:cubicBezTo>
                  <a:pt x="101" y="225"/>
                  <a:pt x="101" y="225"/>
                  <a:pt x="101" y="225"/>
                </a:cubicBezTo>
                <a:cubicBezTo>
                  <a:pt x="102" y="218"/>
                  <a:pt x="102" y="218"/>
                  <a:pt x="102" y="218"/>
                </a:cubicBezTo>
                <a:cubicBezTo>
                  <a:pt x="98" y="212"/>
                  <a:pt x="98" y="212"/>
                  <a:pt x="98" y="212"/>
                </a:cubicBezTo>
                <a:cubicBezTo>
                  <a:pt x="94" y="206"/>
                  <a:pt x="94" y="206"/>
                  <a:pt x="94" y="206"/>
                </a:cubicBezTo>
                <a:cubicBezTo>
                  <a:pt x="88" y="206"/>
                  <a:pt x="88" y="206"/>
                  <a:pt x="88" y="206"/>
                </a:cubicBezTo>
                <a:cubicBezTo>
                  <a:pt x="84" y="212"/>
                  <a:pt x="84" y="212"/>
                  <a:pt x="84" y="212"/>
                </a:cubicBezTo>
                <a:cubicBezTo>
                  <a:pt x="80" y="212"/>
                  <a:pt x="80" y="212"/>
                  <a:pt x="80" y="212"/>
                </a:cubicBezTo>
                <a:cubicBezTo>
                  <a:pt x="78" y="216"/>
                  <a:pt x="78" y="216"/>
                  <a:pt x="78" y="216"/>
                </a:cubicBezTo>
                <a:cubicBezTo>
                  <a:pt x="77" y="223"/>
                  <a:pt x="77" y="223"/>
                  <a:pt x="77" y="223"/>
                </a:cubicBezTo>
                <a:cubicBezTo>
                  <a:pt x="73" y="223"/>
                  <a:pt x="73" y="223"/>
                  <a:pt x="73" y="223"/>
                </a:cubicBezTo>
                <a:cubicBezTo>
                  <a:pt x="66" y="231"/>
                  <a:pt x="66" y="231"/>
                  <a:pt x="66" y="231"/>
                </a:cubicBezTo>
                <a:cubicBezTo>
                  <a:pt x="61" y="234"/>
                  <a:pt x="61" y="234"/>
                  <a:pt x="61" y="234"/>
                </a:cubicBezTo>
                <a:cubicBezTo>
                  <a:pt x="54" y="224"/>
                  <a:pt x="54" y="224"/>
                  <a:pt x="54" y="224"/>
                </a:cubicBezTo>
                <a:cubicBezTo>
                  <a:pt x="47" y="227"/>
                  <a:pt x="47" y="227"/>
                  <a:pt x="47" y="227"/>
                </a:cubicBezTo>
                <a:cubicBezTo>
                  <a:pt x="41" y="226"/>
                  <a:pt x="41" y="226"/>
                  <a:pt x="41" y="226"/>
                </a:cubicBezTo>
                <a:cubicBezTo>
                  <a:pt x="37" y="222"/>
                  <a:pt x="37" y="222"/>
                  <a:pt x="37" y="222"/>
                </a:cubicBezTo>
                <a:cubicBezTo>
                  <a:pt x="42" y="215"/>
                  <a:pt x="42" y="215"/>
                  <a:pt x="42" y="215"/>
                </a:cubicBezTo>
                <a:cubicBezTo>
                  <a:pt x="39" y="210"/>
                  <a:pt x="39" y="210"/>
                  <a:pt x="39" y="210"/>
                </a:cubicBezTo>
                <a:cubicBezTo>
                  <a:pt x="43" y="207"/>
                  <a:pt x="43" y="207"/>
                  <a:pt x="43" y="207"/>
                </a:cubicBezTo>
                <a:cubicBezTo>
                  <a:pt x="42" y="200"/>
                  <a:pt x="42" y="200"/>
                  <a:pt x="42" y="200"/>
                </a:cubicBezTo>
                <a:cubicBezTo>
                  <a:pt x="45" y="198"/>
                  <a:pt x="45" y="198"/>
                  <a:pt x="45" y="198"/>
                </a:cubicBezTo>
                <a:cubicBezTo>
                  <a:pt x="47" y="188"/>
                  <a:pt x="47" y="188"/>
                  <a:pt x="47" y="188"/>
                </a:cubicBezTo>
                <a:cubicBezTo>
                  <a:pt x="45" y="187"/>
                  <a:pt x="45" y="187"/>
                  <a:pt x="45" y="187"/>
                </a:cubicBezTo>
                <a:cubicBezTo>
                  <a:pt x="39" y="187"/>
                  <a:pt x="39" y="187"/>
                  <a:pt x="39" y="187"/>
                </a:cubicBezTo>
                <a:cubicBezTo>
                  <a:pt x="34" y="191"/>
                  <a:pt x="34" y="191"/>
                  <a:pt x="34" y="191"/>
                </a:cubicBezTo>
                <a:cubicBezTo>
                  <a:pt x="29" y="192"/>
                  <a:pt x="29" y="192"/>
                  <a:pt x="29" y="192"/>
                </a:cubicBezTo>
                <a:cubicBezTo>
                  <a:pt x="25" y="195"/>
                  <a:pt x="25" y="195"/>
                  <a:pt x="25" y="195"/>
                </a:cubicBezTo>
                <a:cubicBezTo>
                  <a:pt x="22" y="196"/>
                  <a:pt x="22" y="196"/>
                  <a:pt x="22" y="196"/>
                </a:cubicBezTo>
                <a:cubicBezTo>
                  <a:pt x="19" y="191"/>
                  <a:pt x="19" y="191"/>
                  <a:pt x="19" y="191"/>
                </a:cubicBezTo>
                <a:cubicBezTo>
                  <a:pt x="20" y="185"/>
                  <a:pt x="20" y="185"/>
                  <a:pt x="20" y="185"/>
                </a:cubicBezTo>
                <a:cubicBezTo>
                  <a:pt x="16" y="182"/>
                  <a:pt x="16" y="182"/>
                  <a:pt x="16" y="182"/>
                </a:cubicBezTo>
                <a:cubicBezTo>
                  <a:pt x="20" y="178"/>
                  <a:pt x="20" y="178"/>
                  <a:pt x="20" y="178"/>
                </a:cubicBezTo>
                <a:cubicBezTo>
                  <a:pt x="20" y="172"/>
                  <a:pt x="20" y="172"/>
                  <a:pt x="20" y="172"/>
                </a:cubicBezTo>
                <a:cubicBezTo>
                  <a:pt x="14" y="170"/>
                  <a:pt x="14" y="170"/>
                  <a:pt x="14" y="170"/>
                </a:cubicBezTo>
                <a:cubicBezTo>
                  <a:pt x="6" y="171"/>
                  <a:pt x="6" y="171"/>
                  <a:pt x="6" y="171"/>
                </a:cubicBezTo>
                <a:cubicBezTo>
                  <a:pt x="5" y="168"/>
                  <a:pt x="5" y="168"/>
                  <a:pt x="5" y="168"/>
                </a:cubicBezTo>
                <a:cubicBezTo>
                  <a:pt x="10" y="164"/>
                  <a:pt x="10" y="164"/>
                  <a:pt x="10" y="164"/>
                </a:cubicBezTo>
                <a:cubicBezTo>
                  <a:pt x="7" y="161"/>
                  <a:pt x="7" y="161"/>
                  <a:pt x="7" y="161"/>
                </a:cubicBezTo>
                <a:cubicBezTo>
                  <a:pt x="10" y="155"/>
                  <a:pt x="10" y="155"/>
                  <a:pt x="10" y="155"/>
                </a:cubicBezTo>
                <a:cubicBezTo>
                  <a:pt x="5" y="154"/>
                  <a:pt x="5" y="154"/>
                  <a:pt x="5" y="154"/>
                </a:cubicBezTo>
                <a:cubicBezTo>
                  <a:pt x="0" y="150"/>
                  <a:pt x="0" y="150"/>
                  <a:pt x="0" y="150"/>
                </a:cubicBezTo>
                <a:cubicBezTo>
                  <a:pt x="4" y="150"/>
                  <a:pt x="4" y="150"/>
                  <a:pt x="4" y="150"/>
                </a:cubicBezTo>
                <a:cubicBezTo>
                  <a:pt x="4" y="144"/>
                  <a:pt x="4" y="144"/>
                  <a:pt x="4" y="144"/>
                </a:cubicBezTo>
                <a:cubicBezTo>
                  <a:pt x="1" y="139"/>
                  <a:pt x="1" y="139"/>
                  <a:pt x="1" y="139"/>
                </a:cubicBezTo>
                <a:cubicBezTo>
                  <a:pt x="4" y="136"/>
                  <a:pt x="4" y="136"/>
                  <a:pt x="4" y="136"/>
                </a:cubicBezTo>
                <a:cubicBezTo>
                  <a:pt x="0" y="133"/>
                  <a:pt x="0" y="133"/>
                  <a:pt x="0" y="133"/>
                </a:cubicBezTo>
                <a:cubicBezTo>
                  <a:pt x="3" y="129"/>
                  <a:pt x="3" y="129"/>
                  <a:pt x="3" y="129"/>
                </a:cubicBezTo>
                <a:cubicBezTo>
                  <a:pt x="1" y="128"/>
                  <a:pt x="1" y="128"/>
                  <a:pt x="1" y="128"/>
                </a:cubicBezTo>
                <a:cubicBezTo>
                  <a:pt x="1" y="122"/>
                  <a:pt x="1" y="122"/>
                  <a:pt x="1" y="122"/>
                </a:cubicBezTo>
                <a:cubicBezTo>
                  <a:pt x="7" y="118"/>
                  <a:pt x="7" y="118"/>
                  <a:pt x="7" y="118"/>
                </a:cubicBezTo>
                <a:cubicBezTo>
                  <a:pt x="13" y="118"/>
                  <a:pt x="13" y="118"/>
                  <a:pt x="13" y="118"/>
                </a:cubicBezTo>
                <a:cubicBezTo>
                  <a:pt x="20" y="115"/>
                  <a:pt x="20" y="115"/>
                  <a:pt x="20" y="115"/>
                </a:cubicBezTo>
                <a:cubicBezTo>
                  <a:pt x="22" y="110"/>
                  <a:pt x="22" y="110"/>
                  <a:pt x="22" y="110"/>
                </a:cubicBezTo>
                <a:cubicBezTo>
                  <a:pt x="20" y="107"/>
                  <a:pt x="20" y="107"/>
                  <a:pt x="20" y="107"/>
                </a:cubicBezTo>
                <a:cubicBezTo>
                  <a:pt x="20" y="103"/>
                  <a:pt x="20" y="103"/>
                  <a:pt x="20" y="103"/>
                </a:cubicBezTo>
                <a:cubicBezTo>
                  <a:pt x="26" y="103"/>
                  <a:pt x="26" y="103"/>
                  <a:pt x="26" y="103"/>
                </a:cubicBezTo>
                <a:cubicBezTo>
                  <a:pt x="33" y="97"/>
                  <a:pt x="33" y="97"/>
                  <a:pt x="33" y="97"/>
                </a:cubicBezTo>
                <a:cubicBezTo>
                  <a:pt x="32" y="87"/>
                  <a:pt x="32" y="87"/>
                  <a:pt x="32" y="87"/>
                </a:cubicBezTo>
                <a:cubicBezTo>
                  <a:pt x="38" y="86"/>
                  <a:pt x="38" y="86"/>
                  <a:pt x="38" y="86"/>
                </a:cubicBezTo>
                <a:cubicBezTo>
                  <a:pt x="38" y="83"/>
                  <a:pt x="38" y="83"/>
                  <a:pt x="38" y="83"/>
                </a:cubicBezTo>
                <a:cubicBezTo>
                  <a:pt x="33" y="77"/>
                  <a:pt x="33" y="77"/>
                  <a:pt x="33" y="77"/>
                </a:cubicBezTo>
                <a:cubicBezTo>
                  <a:pt x="29" y="71"/>
                  <a:pt x="29" y="71"/>
                  <a:pt x="29" y="71"/>
                </a:cubicBezTo>
                <a:cubicBezTo>
                  <a:pt x="21" y="69"/>
                  <a:pt x="21" y="69"/>
                  <a:pt x="21" y="69"/>
                </a:cubicBezTo>
                <a:cubicBezTo>
                  <a:pt x="21" y="60"/>
                  <a:pt x="21" y="60"/>
                  <a:pt x="21" y="60"/>
                </a:cubicBezTo>
                <a:cubicBezTo>
                  <a:pt x="19" y="56"/>
                  <a:pt x="19" y="56"/>
                  <a:pt x="19" y="56"/>
                </a:cubicBezTo>
                <a:cubicBezTo>
                  <a:pt x="24" y="51"/>
                  <a:pt x="24" y="51"/>
                  <a:pt x="24" y="51"/>
                </a:cubicBezTo>
                <a:cubicBezTo>
                  <a:pt x="23" y="39"/>
                  <a:pt x="23" y="39"/>
                  <a:pt x="23" y="39"/>
                </a:cubicBezTo>
                <a:cubicBezTo>
                  <a:pt x="20" y="33"/>
                  <a:pt x="20" y="33"/>
                  <a:pt x="20" y="33"/>
                </a:cubicBezTo>
                <a:cubicBezTo>
                  <a:pt x="17" y="30"/>
                  <a:pt x="17" y="30"/>
                  <a:pt x="17" y="30"/>
                </a:cubicBezTo>
                <a:cubicBezTo>
                  <a:pt x="18" y="25"/>
                  <a:pt x="18" y="25"/>
                  <a:pt x="18" y="25"/>
                </a:cubicBezTo>
                <a:cubicBezTo>
                  <a:pt x="24" y="25"/>
                  <a:pt x="24" y="25"/>
                  <a:pt x="24" y="25"/>
                </a:cubicBezTo>
                <a:cubicBezTo>
                  <a:pt x="32" y="28"/>
                  <a:pt x="32" y="28"/>
                  <a:pt x="32" y="28"/>
                </a:cubicBezTo>
                <a:cubicBezTo>
                  <a:pt x="37" y="27"/>
                  <a:pt x="37" y="27"/>
                  <a:pt x="37" y="27"/>
                </a:cubicBezTo>
                <a:cubicBezTo>
                  <a:pt x="43" y="22"/>
                  <a:pt x="43" y="22"/>
                  <a:pt x="43" y="22"/>
                </a:cubicBezTo>
                <a:cubicBezTo>
                  <a:pt x="48" y="16"/>
                  <a:pt x="48" y="16"/>
                  <a:pt x="48" y="16"/>
                </a:cubicBezTo>
                <a:cubicBezTo>
                  <a:pt x="52" y="16"/>
                  <a:pt x="52" y="16"/>
                  <a:pt x="52" y="16"/>
                </a:cubicBezTo>
                <a:cubicBezTo>
                  <a:pt x="58" y="18"/>
                  <a:pt x="58" y="18"/>
                  <a:pt x="58" y="18"/>
                </a:cubicBezTo>
                <a:cubicBezTo>
                  <a:pt x="56" y="6"/>
                  <a:pt x="56" y="6"/>
                  <a:pt x="56" y="6"/>
                </a:cubicBezTo>
                <a:cubicBezTo>
                  <a:pt x="60" y="6"/>
                  <a:pt x="60" y="6"/>
                  <a:pt x="60" y="6"/>
                </a:cubicBezTo>
                <a:cubicBezTo>
                  <a:pt x="66" y="0"/>
                  <a:pt x="66" y="0"/>
                  <a:pt x="66" y="0"/>
                </a:cubicBezTo>
                <a:cubicBezTo>
                  <a:pt x="78" y="1"/>
                  <a:pt x="78" y="1"/>
                  <a:pt x="78" y="1"/>
                </a:cubicBezTo>
                <a:cubicBezTo>
                  <a:pt x="90" y="8"/>
                  <a:pt x="90" y="8"/>
                  <a:pt x="90" y="8"/>
                </a:cubicBezTo>
                <a:cubicBezTo>
                  <a:pt x="90" y="11"/>
                  <a:pt x="90" y="11"/>
                  <a:pt x="90" y="11"/>
                </a:cubicBezTo>
                <a:cubicBezTo>
                  <a:pt x="94" y="15"/>
                  <a:pt x="94" y="15"/>
                  <a:pt x="94" y="15"/>
                </a:cubicBezTo>
                <a:cubicBezTo>
                  <a:pt x="90" y="16"/>
                  <a:pt x="90" y="16"/>
                  <a:pt x="90" y="16"/>
                </a:cubicBezTo>
                <a:cubicBezTo>
                  <a:pt x="88" y="21"/>
                  <a:pt x="88" y="21"/>
                  <a:pt x="88" y="21"/>
                </a:cubicBezTo>
                <a:cubicBezTo>
                  <a:pt x="89" y="25"/>
                  <a:pt x="89" y="25"/>
                  <a:pt x="89" y="25"/>
                </a:cubicBezTo>
                <a:cubicBezTo>
                  <a:pt x="94" y="27"/>
                  <a:pt x="94" y="27"/>
                  <a:pt x="94" y="27"/>
                </a:cubicBezTo>
                <a:cubicBezTo>
                  <a:pt x="101" y="21"/>
                  <a:pt x="101" y="21"/>
                  <a:pt x="101" y="21"/>
                </a:cubicBezTo>
                <a:cubicBezTo>
                  <a:pt x="107" y="24"/>
                  <a:pt x="107" y="24"/>
                  <a:pt x="107" y="24"/>
                </a:cubicBezTo>
                <a:cubicBezTo>
                  <a:pt x="111" y="21"/>
                  <a:pt x="111" y="21"/>
                  <a:pt x="111" y="21"/>
                </a:cubicBezTo>
                <a:cubicBezTo>
                  <a:pt x="115" y="29"/>
                  <a:pt x="115" y="29"/>
                  <a:pt x="115" y="29"/>
                </a:cubicBezTo>
                <a:close/>
                <a:moveTo>
                  <a:pt x="98" y="157"/>
                </a:moveTo>
                <a:cubicBezTo>
                  <a:pt x="97" y="160"/>
                  <a:pt x="97" y="161"/>
                  <a:pt x="98" y="162"/>
                </a:cubicBezTo>
                <a:cubicBezTo>
                  <a:pt x="101" y="164"/>
                  <a:pt x="102" y="162"/>
                  <a:pt x="104" y="163"/>
                </a:cubicBezTo>
                <a:cubicBezTo>
                  <a:pt x="105" y="165"/>
                  <a:pt x="107" y="162"/>
                  <a:pt x="105" y="159"/>
                </a:cubicBezTo>
                <a:cubicBezTo>
                  <a:pt x="103" y="155"/>
                  <a:pt x="103" y="154"/>
                  <a:pt x="98" y="157"/>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7" name="Freeform 224"/>
          <p:cNvSpPr>
            <a:spLocks/>
          </p:cNvSpPr>
          <p:nvPr/>
        </p:nvSpPr>
        <p:spPr bwMode="auto">
          <a:xfrm>
            <a:off x="2153820" y="8216974"/>
            <a:ext cx="549278" cy="635000"/>
          </a:xfrm>
          <a:custGeom>
            <a:avLst/>
            <a:gdLst>
              <a:gd name="T0" fmla="*/ 4 w 59"/>
              <a:gd name="T1" fmla="*/ 47 h 68"/>
              <a:gd name="T2" fmla="*/ 5 w 59"/>
              <a:gd name="T3" fmla="*/ 47 h 68"/>
              <a:gd name="T4" fmla="*/ 10 w 59"/>
              <a:gd name="T5" fmla="*/ 47 h 68"/>
              <a:gd name="T6" fmla="*/ 13 w 59"/>
              <a:gd name="T7" fmla="*/ 49 h 68"/>
              <a:gd name="T8" fmla="*/ 17 w 59"/>
              <a:gd name="T9" fmla="*/ 55 h 68"/>
              <a:gd name="T10" fmla="*/ 21 w 59"/>
              <a:gd name="T11" fmla="*/ 54 h 68"/>
              <a:gd name="T12" fmla="*/ 25 w 59"/>
              <a:gd name="T13" fmla="*/ 57 h 68"/>
              <a:gd name="T14" fmla="*/ 25 w 59"/>
              <a:gd name="T15" fmla="*/ 60 h 68"/>
              <a:gd name="T16" fmla="*/ 25 w 59"/>
              <a:gd name="T17" fmla="*/ 60 h 68"/>
              <a:gd name="T18" fmla="*/ 25 w 59"/>
              <a:gd name="T19" fmla="*/ 60 h 68"/>
              <a:gd name="T20" fmla="*/ 28 w 59"/>
              <a:gd name="T21" fmla="*/ 62 h 68"/>
              <a:gd name="T22" fmla="*/ 30 w 59"/>
              <a:gd name="T23" fmla="*/ 64 h 68"/>
              <a:gd name="T24" fmla="*/ 30 w 59"/>
              <a:gd name="T25" fmla="*/ 68 h 68"/>
              <a:gd name="T26" fmla="*/ 31 w 59"/>
              <a:gd name="T27" fmla="*/ 68 h 68"/>
              <a:gd name="T28" fmla="*/ 34 w 59"/>
              <a:gd name="T29" fmla="*/ 64 h 68"/>
              <a:gd name="T30" fmla="*/ 39 w 59"/>
              <a:gd name="T31" fmla="*/ 68 h 68"/>
              <a:gd name="T32" fmla="*/ 43 w 59"/>
              <a:gd name="T33" fmla="*/ 68 h 68"/>
              <a:gd name="T34" fmla="*/ 43 w 59"/>
              <a:gd name="T35" fmla="*/ 68 h 68"/>
              <a:gd name="T36" fmla="*/ 43 w 59"/>
              <a:gd name="T37" fmla="*/ 66 h 68"/>
              <a:gd name="T38" fmla="*/ 43 w 59"/>
              <a:gd name="T39" fmla="*/ 62 h 68"/>
              <a:gd name="T40" fmla="*/ 47 w 59"/>
              <a:gd name="T41" fmla="*/ 61 h 68"/>
              <a:gd name="T42" fmla="*/ 48 w 59"/>
              <a:gd name="T43" fmla="*/ 56 h 68"/>
              <a:gd name="T44" fmla="*/ 54 w 59"/>
              <a:gd name="T45" fmla="*/ 57 h 68"/>
              <a:gd name="T46" fmla="*/ 59 w 59"/>
              <a:gd name="T47" fmla="*/ 54 h 68"/>
              <a:gd name="T48" fmla="*/ 59 w 59"/>
              <a:gd name="T49" fmla="*/ 53 h 68"/>
              <a:gd name="T50" fmla="*/ 58 w 59"/>
              <a:gd name="T51" fmla="*/ 47 h 68"/>
              <a:gd name="T52" fmla="*/ 56 w 59"/>
              <a:gd name="T53" fmla="*/ 43 h 68"/>
              <a:gd name="T54" fmla="*/ 53 w 59"/>
              <a:gd name="T55" fmla="*/ 37 h 68"/>
              <a:gd name="T56" fmla="*/ 47 w 59"/>
              <a:gd name="T57" fmla="*/ 29 h 68"/>
              <a:gd name="T58" fmla="*/ 47 w 59"/>
              <a:gd name="T59" fmla="*/ 23 h 68"/>
              <a:gd name="T60" fmla="*/ 43 w 59"/>
              <a:gd name="T61" fmla="*/ 18 h 68"/>
              <a:gd name="T62" fmla="*/ 39 w 59"/>
              <a:gd name="T63" fmla="*/ 11 h 68"/>
              <a:gd name="T64" fmla="*/ 32 w 59"/>
              <a:gd name="T65" fmla="*/ 10 h 68"/>
              <a:gd name="T66" fmla="*/ 28 w 59"/>
              <a:gd name="T67" fmla="*/ 6 h 68"/>
              <a:gd name="T68" fmla="*/ 23 w 59"/>
              <a:gd name="T69" fmla="*/ 4 h 68"/>
              <a:gd name="T70" fmla="*/ 18 w 59"/>
              <a:gd name="T71" fmla="*/ 0 h 68"/>
              <a:gd name="T72" fmla="*/ 12 w 59"/>
              <a:gd name="T73" fmla="*/ 3 h 68"/>
              <a:gd name="T74" fmla="*/ 5 w 59"/>
              <a:gd name="T75" fmla="*/ 2 h 68"/>
              <a:gd name="T76" fmla="*/ 4 w 59"/>
              <a:gd name="T77" fmla="*/ 6 h 68"/>
              <a:gd name="T78" fmla="*/ 6 w 59"/>
              <a:gd name="T79" fmla="*/ 10 h 68"/>
              <a:gd name="T80" fmla="*/ 6 w 59"/>
              <a:gd name="T81" fmla="*/ 14 h 68"/>
              <a:gd name="T82" fmla="*/ 7 w 59"/>
              <a:gd name="T83" fmla="*/ 18 h 68"/>
              <a:gd name="T84" fmla="*/ 0 w 59"/>
              <a:gd name="T85" fmla="*/ 21 h 68"/>
              <a:gd name="T86" fmla="*/ 0 w 59"/>
              <a:gd name="T87" fmla="*/ 27 h 68"/>
              <a:gd name="T88" fmla="*/ 2 w 59"/>
              <a:gd name="T89" fmla="*/ 27 h 68"/>
              <a:gd name="T90" fmla="*/ 3 w 59"/>
              <a:gd name="T91" fmla="*/ 29 h 68"/>
              <a:gd name="T92" fmla="*/ 4 w 59"/>
              <a:gd name="T93" fmla="*/ 33 h 68"/>
              <a:gd name="T94" fmla="*/ 7 w 59"/>
              <a:gd name="T95" fmla="*/ 37 h 68"/>
              <a:gd name="T96" fmla="*/ 3 w 59"/>
              <a:gd name="T97" fmla="*/ 38 h 68"/>
              <a:gd name="T98" fmla="*/ 3 w 59"/>
              <a:gd name="T99" fmla="*/ 40 h 68"/>
              <a:gd name="T100" fmla="*/ 5 w 59"/>
              <a:gd name="T101" fmla="*/ 43 h 68"/>
              <a:gd name="T102" fmla="*/ 4 w 59"/>
              <a:gd name="T103" fmla="*/ 45 h 68"/>
              <a:gd name="T104" fmla="*/ 4 w 59"/>
              <a:gd name="T105" fmla="*/ 47 h 68"/>
              <a:gd name="T106" fmla="*/ 4 w 59"/>
              <a:gd name="T107"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68">
                <a:moveTo>
                  <a:pt x="4" y="47"/>
                </a:moveTo>
                <a:cubicBezTo>
                  <a:pt x="5" y="47"/>
                  <a:pt x="5" y="47"/>
                  <a:pt x="5" y="47"/>
                </a:cubicBezTo>
                <a:cubicBezTo>
                  <a:pt x="10" y="47"/>
                  <a:pt x="10" y="47"/>
                  <a:pt x="10" y="47"/>
                </a:cubicBezTo>
                <a:cubicBezTo>
                  <a:pt x="13" y="49"/>
                  <a:pt x="13" y="49"/>
                  <a:pt x="13" y="49"/>
                </a:cubicBezTo>
                <a:cubicBezTo>
                  <a:pt x="17" y="55"/>
                  <a:pt x="17" y="55"/>
                  <a:pt x="17" y="55"/>
                </a:cubicBezTo>
                <a:cubicBezTo>
                  <a:pt x="21" y="54"/>
                  <a:pt x="21" y="54"/>
                  <a:pt x="21" y="54"/>
                </a:cubicBezTo>
                <a:cubicBezTo>
                  <a:pt x="25" y="57"/>
                  <a:pt x="25" y="57"/>
                  <a:pt x="25" y="57"/>
                </a:cubicBezTo>
                <a:cubicBezTo>
                  <a:pt x="25" y="60"/>
                  <a:pt x="25" y="60"/>
                  <a:pt x="25" y="60"/>
                </a:cubicBezTo>
                <a:cubicBezTo>
                  <a:pt x="25" y="60"/>
                  <a:pt x="25" y="60"/>
                  <a:pt x="25" y="60"/>
                </a:cubicBezTo>
                <a:cubicBezTo>
                  <a:pt x="25" y="60"/>
                  <a:pt x="25" y="60"/>
                  <a:pt x="25" y="60"/>
                </a:cubicBezTo>
                <a:cubicBezTo>
                  <a:pt x="28" y="62"/>
                  <a:pt x="28" y="62"/>
                  <a:pt x="28" y="62"/>
                </a:cubicBezTo>
                <a:cubicBezTo>
                  <a:pt x="30" y="64"/>
                  <a:pt x="30" y="64"/>
                  <a:pt x="30" y="64"/>
                </a:cubicBezTo>
                <a:cubicBezTo>
                  <a:pt x="30" y="68"/>
                  <a:pt x="30" y="68"/>
                  <a:pt x="30" y="68"/>
                </a:cubicBezTo>
                <a:cubicBezTo>
                  <a:pt x="31" y="68"/>
                  <a:pt x="31" y="68"/>
                  <a:pt x="31" y="68"/>
                </a:cubicBezTo>
                <a:cubicBezTo>
                  <a:pt x="32" y="67"/>
                  <a:pt x="34" y="64"/>
                  <a:pt x="34" y="64"/>
                </a:cubicBezTo>
                <a:cubicBezTo>
                  <a:pt x="34" y="64"/>
                  <a:pt x="38" y="68"/>
                  <a:pt x="39" y="68"/>
                </a:cubicBezTo>
                <a:cubicBezTo>
                  <a:pt x="39" y="68"/>
                  <a:pt x="40" y="68"/>
                  <a:pt x="43" y="68"/>
                </a:cubicBezTo>
                <a:cubicBezTo>
                  <a:pt x="43" y="68"/>
                  <a:pt x="43" y="68"/>
                  <a:pt x="43" y="68"/>
                </a:cubicBezTo>
                <a:cubicBezTo>
                  <a:pt x="43" y="68"/>
                  <a:pt x="45" y="67"/>
                  <a:pt x="43" y="66"/>
                </a:cubicBezTo>
                <a:cubicBezTo>
                  <a:pt x="43" y="64"/>
                  <a:pt x="42" y="62"/>
                  <a:pt x="43" y="62"/>
                </a:cubicBezTo>
                <a:cubicBezTo>
                  <a:pt x="43" y="62"/>
                  <a:pt x="47" y="62"/>
                  <a:pt x="47" y="61"/>
                </a:cubicBezTo>
                <a:cubicBezTo>
                  <a:pt x="47" y="60"/>
                  <a:pt x="47" y="56"/>
                  <a:pt x="48" y="56"/>
                </a:cubicBezTo>
                <a:cubicBezTo>
                  <a:pt x="50" y="56"/>
                  <a:pt x="52" y="58"/>
                  <a:pt x="54" y="57"/>
                </a:cubicBezTo>
                <a:cubicBezTo>
                  <a:pt x="55" y="56"/>
                  <a:pt x="56" y="55"/>
                  <a:pt x="59" y="54"/>
                </a:cubicBezTo>
                <a:cubicBezTo>
                  <a:pt x="59" y="53"/>
                  <a:pt x="59" y="53"/>
                  <a:pt x="59" y="53"/>
                </a:cubicBezTo>
                <a:cubicBezTo>
                  <a:pt x="59" y="53"/>
                  <a:pt x="59" y="49"/>
                  <a:pt x="58" y="47"/>
                </a:cubicBezTo>
                <a:cubicBezTo>
                  <a:pt x="58" y="47"/>
                  <a:pt x="56" y="45"/>
                  <a:pt x="56" y="43"/>
                </a:cubicBezTo>
                <a:cubicBezTo>
                  <a:pt x="56" y="41"/>
                  <a:pt x="53" y="40"/>
                  <a:pt x="53" y="37"/>
                </a:cubicBezTo>
                <a:cubicBezTo>
                  <a:pt x="52" y="33"/>
                  <a:pt x="47" y="32"/>
                  <a:pt x="47" y="29"/>
                </a:cubicBezTo>
                <a:cubicBezTo>
                  <a:pt x="47" y="27"/>
                  <a:pt x="50" y="25"/>
                  <a:pt x="47" y="23"/>
                </a:cubicBezTo>
                <a:cubicBezTo>
                  <a:pt x="45" y="20"/>
                  <a:pt x="44" y="22"/>
                  <a:pt x="43" y="18"/>
                </a:cubicBezTo>
                <a:cubicBezTo>
                  <a:pt x="41" y="14"/>
                  <a:pt x="41" y="12"/>
                  <a:pt x="39" y="11"/>
                </a:cubicBezTo>
                <a:cubicBezTo>
                  <a:pt x="37" y="10"/>
                  <a:pt x="34" y="12"/>
                  <a:pt x="32" y="10"/>
                </a:cubicBezTo>
                <a:cubicBezTo>
                  <a:pt x="31" y="8"/>
                  <a:pt x="30" y="6"/>
                  <a:pt x="28" y="6"/>
                </a:cubicBezTo>
                <a:cubicBezTo>
                  <a:pt x="25" y="7"/>
                  <a:pt x="25" y="8"/>
                  <a:pt x="23" y="4"/>
                </a:cubicBezTo>
                <a:cubicBezTo>
                  <a:pt x="21" y="2"/>
                  <a:pt x="21" y="0"/>
                  <a:pt x="18" y="0"/>
                </a:cubicBezTo>
                <a:cubicBezTo>
                  <a:pt x="16" y="1"/>
                  <a:pt x="14" y="4"/>
                  <a:pt x="12" y="3"/>
                </a:cubicBezTo>
                <a:cubicBezTo>
                  <a:pt x="10" y="2"/>
                  <a:pt x="7" y="0"/>
                  <a:pt x="5" y="2"/>
                </a:cubicBezTo>
                <a:cubicBezTo>
                  <a:pt x="3" y="4"/>
                  <a:pt x="6" y="6"/>
                  <a:pt x="4" y="6"/>
                </a:cubicBezTo>
                <a:cubicBezTo>
                  <a:pt x="3" y="8"/>
                  <a:pt x="5" y="10"/>
                  <a:pt x="6" y="10"/>
                </a:cubicBezTo>
                <a:cubicBezTo>
                  <a:pt x="7" y="11"/>
                  <a:pt x="7" y="13"/>
                  <a:pt x="6" y="14"/>
                </a:cubicBezTo>
                <a:cubicBezTo>
                  <a:pt x="5" y="15"/>
                  <a:pt x="8" y="17"/>
                  <a:pt x="7" y="18"/>
                </a:cubicBezTo>
                <a:cubicBezTo>
                  <a:pt x="7" y="18"/>
                  <a:pt x="0" y="21"/>
                  <a:pt x="0" y="21"/>
                </a:cubicBezTo>
                <a:cubicBezTo>
                  <a:pt x="0" y="21"/>
                  <a:pt x="0" y="25"/>
                  <a:pt x="0" y="27"/>
                </a:cubicBezTo>
                <a:cubicBezTo>
                  <a:pt x="2" y="27"/>
                  <a:pt x="2" y="27"/>
                  <a:pt x="2" y="27"/>
                </a:cubicBezTo>
                <a:cubicBezTo>
                  <a:pt x="3" y="29"/>
                  <a:pt x="3" y="29"/>
                  <a:pt x="3" y="29"/>
                </a:cubicBezTo>
                <a:cubicBezTo>
                  <a:pt x="4" y="33"/>
                  <a:pt x="4" y="33"/>
                  <a:pt x="4" y="33"/>
                </a:cubicBezTo>
                <a:cubicBezTo>
                  <a:pt x="7" y="37"/>
                  <a:pt x="7" y="37"/>
                  <a:pt x="7" y="37"/>
                </a:cubicBezTo>
                <a:cubicBezTo>
                  <a:pt x="7" y="37"/>
                  <a:pt x="3" y="37"/>
                  <a:pt x="3" y="38"/>
                </a:cubicBezTo>
                <a:cubicBezTo>
                  <a:pt x="2" y="39"/>
                  <a:pt x="3" y="40"/>
                  <a:pt x="3" y="40"/>
                </a:cubicBezTo>
                <a:cubicBezTo>
                  <a:pt x="5" y="43"/>
                  <a:pt x="5" y="43"/>
                  <a:pt x="5" y="43"/>
                </a:cubicBezTo>
                <a:cubicBezTo>
                  <a:pt x="4" y="45"/>
                  <a:pt x="4" y="45"/>
                  <a:pt x="4" y="45"/>
                </a:cubicBezTo>
                <a:cubicBezTo>
                  <a:pt x="4" y="47"/>
                  <a:pt x="4" y="47"/>
                  <a:pt x="4" y="47"/>
                </a:cubicBezTo>
                <a:cubicBezTo>
                  <a:pt x="4" y="47"/>
                  <a:pt x="4" y="47"/>
                  <a:pt x="4" y="47"/>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8" name="Freeform 225"/>
          <p:cNvSpPr>
            <a:spLocks noEditPoints="1"/>
          </p:cNvSpPr>
          <p:nvPr/>
        </p:nvSpPr>
        <p:spPr bwMode="auto">
          <a:xfrm>
            <a:off x="1693443" y="7804223"/>
            <a:ext cx="638176" cy="701678"/>
          </a:xfrm>
          <a:custGeom>
            <a:avLst/>
            <a:gdLst>
              <a:gd name="T0" fmla="*/ 67 w 68"/>
              <a:gd name="T1" fmla="*/ 45 h 75"/>
              <a:gd name="T2" fmla="*/ 61 w 68"/>
              <a:gd name="T3" fmla="*/ 47 h 75"/>
              <a:gd name="T4" fmla="*/ 54 w 68"/>
              <a:gd name="T5" fmla="*/ 46 h 75"/>
              <a:gd name="T6" fmla="*/ 53 w 68"/>
              <a:gd name="T7" fmla="*/ 51 h 75"/>
              <a:gd name="T8" fmla="*/ 55 w 68"/>
              <a:gd name="T9" fmla="*/ 55 h 75"/>
              <a:gd name="T10" fmla="*/ 55 w 68"/>
              <a:gd name="T11" fmla="*/ 58 h 75"/>
              <a:gd name="T12" fmla="*/ 56 w 68"/>
              <a:gd name="T13" fmla="*/ 62 h 75"/>
              <a:gd name="T14" fmla="*/ 49 w 68"/>
              <a:gd name="T15" fmla="*/ 65 h 75"/>
              <a:gd name="T16" fmla="*/ 49 w 68"/>
              <a:gd name="T17" fmla="*/ 71 h 75"/>
              <a:gd name="T18" fmla="*/ 45 w 68"/>
              <a:gd name="T19" fmla="*/ 75 h 75"/>
              <a:gd name="T20" fmla="*/ 39 w 68"/>
              <a:gd name="T21" fmla="*/ 73 h 75"/>
              <a:gd name="T22" fmla="*/ 35 w 68"/>
              <a:gd name="T23" fmla="*/ 69 h 75"/>
              <a:gd name="T24" fmla="*/ 30 w 68"/>
              <a:gd name="T25" fmla="*/ 72 h 75"/>
              <a:gd name="T26" fmla="*/ 25 w 68"/>
              <a:gd name="T27" fmla="*/ 74 h 75"/>
              <a:gd name="T28" fmla="*/ 24 w 68"/>
              <a:gd name="T29" fmla="*/ 75 h 75"/>
              <a:gd name="T30" fmla="*/ 17 w 68"/>
              <a:gd name="T31" fmla="*/ 69 h 75"/>
              <a:gd name="T32" fmla="*/ 14 w 68"/>
              <a:gd name="T33" fmla="*/ 70 h 75"/>
              <a:gd name="T34" fmla="*/ 14 w 68"/>
              <a:gd name="T35" fmla="*/ 66 h 75"/>
              <a:gd name="T36" fmla="*/ 13 w 68"/>
              <a:gd name="T37" fmla="*/ 50 h 75"/>
              <a:gd name="T38" fmla="*/ 6 w 68"/>
              <a:gd name="T39" fmla="*/ 37 h 75"/>
              <a:gd name="T40" fmla="*/ 5 w 68"/>
              <a:gd name="T41" fmla="*/ 28 h 75"/>
              <a:gd name="T42" fmla="*/ 2 w 68"/>
              <a:gd name="T43" fmla="*/ 22 h 75"/>
              <a:gd name="T44" fmla="*/ 2 w 68"/>
              <a:gd name="T45" fmla="*/ 15 h 75"/>
              <a:gd name="T46" fmla="*/ 5 w 68"/>
              <a:gd name="T47" fmla="*/ 9 h 75"/>
              <a:gd name="T48" fmla="*/ 10 w 68"/>
              <a:gd name="T49" fmla="*/ 14 h 75"/>
              <a:gd name="T50" fmla="*/ 16 w 68"/>
              <a:gd name="T51" fmla="*/ 17 h 75"/>
              <a:gd name="T52" fmla="*/ 20 w 68"/>
              <a:gd name="T53" fmla="*/ 13 h 75"/>
              <a:gd name="T54" fmla="*/ 29 w 68"/>
              <a:gd name="T55" fmla="*/ 12 h 75"/>
              <a:gd name="T56" fmla="*/ 36 w 68"/>
              <a:gd name="T57" fmla="*/ 12 h 75"/>
              <a:gd name="T58" fmla="*/ 33 w 68"/>
              <a:gd name="T59" fmla="*/ 3 h 75"/>
              <a:gd name="T60" fmla="*/ 41 w 68"/>
              <a:gd name="T61" fmla="*/ 3 h 75"/>
              <a:gd name="T62" fmla="*/ 46 w 68"/>
              <a:gd name="T63" fmla="*/ 2 h 75"/>
              <a:gd name="T64" fmla="*/ 46 w 68"/>
              <a:gd name="T65" fmla="*/ 2 h 75"/>
              <a:gd name="T66" fmla="*/ 49 w 68"/>
              <a:gd name="T67" fmla="*/ 13 h 75"/>
              <a:gd name="T68" fmla="*/ 55 w 68"/>
              <a:gd name="T69" fmla="*/ 14 h 75"/>
              <a:gd name="T70" fmla="*/ 62 w 68"/>
              <a:gd name="T71" fmla="*/ 21 h 75"/>
              <a:gd name="T72" fmla="*/ 61 w 68"/>
              <a:gd name="T73" fmla="*/ 24 h 75"/>
              <a:gd name="T74" fmla="*/ 59 w 68"/>
              <a:gd name="T75" fmla="*/ 29 h 75"/>
              <a:gd name="T76" fmla="*/ 68 w 68"/>
              <a:gd name="T77" fmla="*/ 37 h 75"/>
              <a:gd name="T78" fmla="*/ 67 w 68"/>
              <a:gd name="T79" fmla="*/ 45 h 75"/>
              <a:gd name="T80" fmla="*/ 21 w 68"/>
              <a:gd name="T81" fmla="*/ 36 h 75"/>
              <a:gd name="T82" fmla="*/ 22 w 68"/>
              <a:gd name="T83" fmla="*/ 42 h 75"/>
              <a:gd name="T84" fmla="*/ 27 w 68"/>
              <a:gd name="T85" fmla="*/ 45 h 75"/>
              <a:gd name="T86" fmla="*/ 34 w 68"/>
              <a:gd name="T87" fmla="*/ 48 h 75"/>
              <a:gd name="T88" fmla="*/ 29 w 68"/>
              <a:gd name="T89" fmla="*/ 51 h 75"/>
              <a:gd name="T90" fmla="*/ 27 w 68"/>
              <a:gd name="T91" fmla="*/ 57 h 75"/>
              <a:gd name="T92" fmla="*/ 26 w 68"/>
              <a:gd name="T93" fmla="*/ 61 h 75"/>
              <a:gd name="T94" fmla="*/ 18 w 68"/>
              <a:gd name="T95" fmla="*/ 61 h 75"/>
              <a:gd name="T96" fmla="*/ 23 w 68"/>
              <a:gd name="T97" fmla="*/ 68 h 75"/>
              <a:gd name="T98" fmla="*/ 30 w 68"/>
              <a:gd name="T99" fmla="*/ 63 h 75"/>
              <a:gd name="T100" fmla="*/ 38 w 68"/>
              <a:gd name="T101" fmla="*/ 57 h 75"/>
              <a:gd name="T102" fmla="*/ 41 w 68"/>
              <a:gd name="T103" fmla="*/ 53 h 75"/>
              <a:gd name="T104" fmla="*/ 38 w 68"/>
              <a:gd name="T105" fmla="*/ 45 h 75"/>
              <a:gd name="T106" fmla="*/ 33 w 68"/>
              <a:gd name="T107" fmla="*/ 40 h 75"/>
              <a:gd name="T108" fmla="*/ 26 w 68"/>
              <a:gd name="T109" fmla="*/ 37 h 75"/>
              <a:gd name="T110" fmla="*/ 21 w 68"/>
              <a:gd name="T111" fmla="*/ 3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75">
                <a:moveTo>
                  <a:pt x="67" y="45"/>
                </a:moveTo>
                <a:cubicBezTo>
                  <a:pt x="65" y="46"/>
                  <a:pt x="62" y="48"/>
                  <a:pt x="61" y="47"/>
                </a:cubicBezTo>
                <a:cubicBezTo>
                  <a:pt x="59" y="47"/>
                  <a:pt x="56" y="44"/>
                  <a:pt x="54" y="46"/>
                </a:cubicBezTo>
                <a:cubicBezTo>
                  <a:pt x="52" y="48"/>
                  <a:pt x="55" y="50"/>
                  <a:pt x="53" y="51"/>
                </a:cubicBezTo>
                <a:cubicBezTo>
                  <a:pt x="52" y="52"/>
                  <a:pt x="54" y="54"/>
                  <a:pt x="55" y="55"/>
                </a:cubicBezTo>
                <a:cubicBezTo>
                  <a:pt x="56" y="55"/>
                  <a:pt x="56" y="57"/>
                  <a:pt x="55" y="58"/>
                </a:cubicBezTo>
                <a:cubicBezTo>
                  <a:pt x="54" y="59"/>
                  <a:pt x="57" y="61"/>
                  <a:pt x="56" y="62"/>
                </a:cubicBezTo>
                <a:cubicBezTo>
                  <a:pt x="56" y="63"/>
                  <a:pt x="49" y="65"/>
                  <a:pt x="49" y="65"/>
                </a:cubicBezTo>
                <a:cubicBezTo>
                  <a:pt x="49" y="65"/>
                  <a:pt x="50" y="70"/>
                  <a:pt x="49" y="71"/>
                </a:cubicBezTo>
                <a:cubicBezTo>
                  <a:pt x="48" y="73"/>
                  <a:pt x="46" y="75"/>
                  <a:pt x="45" y="75"/>
                </a:cubicBezTo>
                <a:cubicBezTo>
                  <a:pt x="43" y="75"/>
                  <a:pt x="40" y="75"/>
                  <a:pt x="39" y="73"/>
                </a:cubicBezTo>
                <a:cubicBezTo>
                  <a:pt x="38" y="73"/>
                  <a:pt x="37" y="69"/>
                  <a:pt x="35" y="69"/>
                </a:cubicBezTo>
                <a:cubicBezTo>
                  <a:pt x="34" y="70"/>
                  <a:pt x="30" y="71"/>
                  <a:pt x="30" y="72"/>
                </a:cubicBezTo>
                <a:cubicBezTo>
                  <a:pt x="29" y="72"/>
                  <a:pt x="26" y="73"/>
                  <a:pt x="25" y="74"/>
                </a:cubicBezTo>
                <a:cubicBezTo>
                  <a:pt x="24" y="74"/>
                  <a:pt x="24" y="75"/>
                  <a:pt x="24" y="75"/>
                </a:cubicBezTo>
                <a:cubicBezTo>
                  <a:pt x="21" y="73"/>
                  <a:pt x="18" y="71"/>
                  <a:pt x="17" y="69"/>
                </a:cubicBezTo>
                <a:cubicBezTo>
                  <a:pt x="17" y="69"/>
                  <a:pt x="15" y="69"/>
                  <a:pt x="14" y="70"/>
                </a:cubicBezTo>
                <a:cubicBezTo>
                  <a:pt x="14" y="69"/>
                  <a:pt x="14" y="67"/>
                  <a:pt x="14" y="66"/>
                </a:cubicBezTo>
                <a:cubicBezTo>
                  <a:pt x="14" y="63"/>
                  <a:pt x="14" y="54"/>
                  <a:pt x="13" y="50"/>
                </a:cubicBezTo>
                <a:cubicBezTo>
                  <a:pt x="13" y="47"/>
                  <a:pt x="7" y="39"/>
                  <a:pt x="6" y="37"/>
                </a:cubicBezTo>
                <a:cubicBezTo>
                  <a:pt x="6" y="34"/>
                  <a:pt x="8" y="31"/>
                  <a:pt x="5" y="28"/>
                </a:cubicBezTo>
                <a:cubicBezTo>
                  <a:pt x="3" y="26"/>
                  <a:pt x="0" y="24"/>
                  <a:pt x="2" y="22"/>
                </a:cubicBezTo>
                <a:cubicBezTo>
                  <a:pt x="3" y="19"/>
                  <a:pt x="5" y="17"/>
                  <a:pt x="2" y="15"/>
                </a:cubicBezTo>
                <a:cubicBezTo>
                  <a:pt x="0" y="13"/>
                  <a:pt x="3" y="9"/>
                  <a:pt x="5" y="9"/>
                </a:cubicBezTo>
                <a:cubicBezTo>
                  <a:pt x="7" y="9"/>
                  <a:pt x="9" y="11"/>
                  <a:pt x="10" y="14"/>
                </a:cubicBezTo>
                <a:cubicBezTo>
                  <a:pt x="11" y="18"/>
                  <a:pt x="16" y="20"/>
                  <a:pt x="16" y="17"/>
                </a:cubicBezTo>
                <a:cubicBezTo>
                  <a:pt x="17" y="14"/>
                  <a:pt x="17" y="13"/>
                  <a:pt x="20" y="13"/>
                </a:cubicBezTo>
                <a:cubicBezTo>
                  <a:pt x="23" y="13"/>
                  <a:pt x="27" y="13"/>
                  <a:pt x="29" y="12"/>
                </a:cubicBezTo>
                <a:cubicBezTo>
                  <a:pt x="31" y="11"/>
                  <a:pt x="37" y="17"/>
                  <a:pt x="36" y="12"/>
                </a:cubicBezTo>
                <a:cubicBezTo>
                  <a:pt x="34" y="7"/>
                  <a:pt x="31" y="5"/>
                  <a:pt x="33" y="3"/>
                </a:cubicBezTo>
                <a:cubicBezTo>
                  <a:pt x="35" y="1"/>
                  <a:pt x="41" y="0"/>
                  <a:pt x="41" y="3"/>
                </a:cubicBezTo>
                <a:cubicBezTo>
                  <a:pt x="42" y="6"/>
                  <a:pt x="45" y="3"/>
                  <a:pt x="46" y="2"/>
                </a:cubicBezTo>
                <a:cubicBezTo>
                  <a:pt x="46" y="2"/>
                  <a:pt x="46" y="2"/>
                  <a:pt x="46" y="2"/>
                </a:cubicBezTo>
                <a:cubicBezTo>
                  <a:pt x="47" y="5"/>
                  <a:pt x="49" y="13"/>
                  <a:pt x="49" y="13"/>
                </a:cubicBezTo>
                <a:cubicBezTo>
                  <a:pt x="49" y="15"/>
                  <a:pt x="53" y="15"/>
                  <a:pt x="55" y="14"/>
                </a:cubicBezTo>
                <a:cubicBezTo>
                  <a:pt x="57" y="13"/>
                  <a:pt x="62" y="21"/>
                  <a:pt x="62" y="21"/>
                </a:cubicBezTo>
                <a:cubicBezTo>
                  <a:pt x="62" y="21"/>
                  <a:pt x="61" y="23"/>
                  <a:pt x="61" y="24"/>
                </a:cubicBezTo>
                <a:cubicBezTo>
                  <a:pt x="61" y="24"/>
                  <a:pt x="61" y="29"/>
                  <a:pt x="59" y="29"/>
                </a:cubicBezTo>
                <a:cubicBezTo>
                  <a:pt x="59" y="29"/>
                  <a:pt x="68" y="37"/>
                  <a:pt x="68" y="37"/>
                </a:cubicBezTo>
                <a:cubicBezTo>
                  <a:pt x="67" y="45"/>
                  <a:pt x="67" y="45"/>
                  <a:pt x="67" y="45"/>
                </a:cubicBezTo>
                <a:close/>
                <a:moveTo>
                  <a:pt x="21" y="36"/>
                </a:moveTo>
                <a:cubicBezTo>
                  <a:pt x="21" y="40"/>
                  <a:pt x="21" y="40"/>
                  <a:pt x="22" y="42"/>
                </a:cubicBezTo>
                <a:cubicBezTo>
                  <a:pt x="23" y="44"/>
                  <a:pt x="24" y="44"/>
                  <a:pt x="27" y="45"/>
                </a:cubicBezTo>
                <a:cubicBezTo>
                  <a:pt x="30" y="46"/>
                  <a:pt x="34" y="45"/>
                  <a:pt x="34" y="48"/>
                </a:cubicBezTo>
                <a:cubicBezTo>
                  <a:pt x="33" y="51"/>
                  <a:pt x="31" y="49"/>
                  <a:pt x="29" y="51"/>
                </a:cubicBezTo>
                <a:cubicBezTo>
                  <a:pt x="27" y="53"/>
                  <a:pt x="27" y="56"/>
                  <a:pt x="27" y="57"/>
                </a:cubicBezTo>
                <a:cubicBezTo>
                  <a:pt x="28" y="57"/>
                  <a:pt x="30" y="61"/>
                  <a:pt x="26" y="61"/>
                </a:cubicBezTo>
                <a:cubicBezTo>
                  <a:pt x="22" y="61"/>
                  <a:pt x="18" y="59"/>
                  <a:pt x="18" y="61"/>
                </a:cubicBezTo>
                <a:cubicBezTo>
                  <a:pt x="18" y="63"/>
                  <a:pt x="23" y="68"/>
                  <a:pt x="23" y="68"/>
                </a:cubicBezTo>
                <a:cubicBezTo>
                  <a:pt x="23" y="68"/>
                  <a:pt x="28" y="66"/>
                  <a:pt x="30" y="63"/>
                </a:cubicBezTo>
                <a:cubicBezTo>
                  <a:pt x="31" y="60"/>
                  <a:pt x="37" y="55"/>
                  <a:pt x="38" y="57"/>
                </a:cubicBezTo>
                <a:cubicBezTo>
                  <a:pt x="39" y="59"/>
                  <a:pt x="41" y="57"/>
                  <a:pt x="41" y="53"/>
                </a:cubicBezTo>
                <a:cubicBezTo>
                  <a:pt x="42" y="49"/>
                  <a:pt x="42" y="49"/>
                  <a:pt x="38" y="45"/>
                </a:cubicBezTo>
                <a:cubicBezTo>
                  <a:pt x="34" y="42"/>
                  <a:pt x="37" y="41"/>
                  <a:pt x="33" y="40"/>
                </a:cubicBezTo>
                <a:cubicBezTo>
                  <a:pt x="29" y="40"/>
                  <a:pt x="26" y="38"/>
                  <a:pt x="26" y="37"/>
                </a:cubicBezTo>
                <a:cubicBezTo>
                  <a:pt x="26" y="36"/>
                  <a:pt x="21" y="36"/>
                  <a:pt x="21" y="36"/>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9" name="Freeform 226"/>
          <p:cNvSpPr>
            <a:spLocks/>
          </p:cNvSpPr>
          <p:nvPr/>
        </p:nvSpPr>
        <p:spPr bwMode="auto">
          <a:xfrm>
            <a:off x="4938308" y="6651701"/>
            <a:ext cx="974726" cy="1003302"/>
          </a:xfrm>
          <a:custGeom>
            <a:avLst/>
            <a:gdLst>
              <a:gd name="T0" fmla="*/ 68 w 307"/>
              <a:gd name="T1" fmla="*/ 30 h 316"/>
              <a:gd name="T2" fmla="*/ 71 w 307"/>
              <a:gd name="T3" fmla="*/ 18 h 316"/>
              <a:gd name="T4" fmla="*/ 71 w 307"/>
              <a:gd name="T5" fmla="*/ 3 h 316"/>
              <a:gd name="T6" fmla="*/ 95 w 307"/>
              <a:gd name="T7" fmla="*/ 3 h 316"/>
              <a:gd name="T8" fmla="*/ 106 w 307"/>
              <a:gd name="T9" fmla="*/ 0 h 316"/>
              <a:gd name="T10" fmla="*/ 115 w 307"/>
              <a:gd name="T11" fmla="*/ 21 h 316"/>
              <a:gd name="T12" fmla="*/ 139 w 307"/>
              <a:gd name="T13" fmla="*/ 24 h 316"/>
              <a:gd name="T14" fmla="*/ 171 w 307"/>
              <a:gd name="T15" fmla="*/ 33 h 316"/>
              <a:gd name="T16" fmla="*/ 195 w 307"/>
              <a:gd name="T17" fmla="*/ 33 h 316"/>
              <a:gd name="T18" fmla="*/ 210 w 307"/>
              <a:gd name="T19" fmla="*/ 38 h 316"/>
              <a:gd name="T20" fmla="*/ 239 w 307"/>
              <a:gd name="T21" fmla="*/ 33 h 316"/>
              <a:gd name="T22" fmla="*/ 307 w 307"/>
              <a:gd name="T23" fmla="*/ 56 h 316"/>
              <a:gd name="T24" fmla="*/ 292 w 307"/>
              <a:gd name="T25" fmla="*/ 77 h 316"/>
              <a:gd name="T26" fmla="*/ 280 w 307"/>
              <a:gd name="T27" fmla="*/ 106 h 316"/>
              <a:gd name="T28" fmla="*/ 233 w 307"/>
              <a:gd name="T29" fmla="*/ 145 h 316"/>
              <a:gd name="T30" fmla="*/ 221 w 307"/>
              <a:gd name="T31" fmla="*/ 171 h 316"/>
              <a:gd name="T32" fmla="*/ 230 w 307"/>
              <a:gd name="T33" fmla="*/ 195 h 316"/>
              <a:gd name="T34" fmla="*/ 227 w 307"/>
              <a:gd name="T35" fmla="*/ 218 h 316"/>
              <a:gd name="T36" fmla="*/ 198 w 307"/>
              <a:gd name="T37" fmla="*/ 233 h 316"/>
              <a:gd name="T38" fmla="*/ 189 w 307"/>
              <a:gd name="T39" fmla="*/ 254 h 316"/>
              <a:gd name="T40" fmla="*/ 162 w 307"/>
              <a:gd name="T41" fmla="*/ 254 h 316"/>
              <a:gd name="T42" fmla="*/ 145 w 307"/>
              <a:gd name="T43" fmla="*/ 274 h 316"/>
              <a:gd name="T44" fmla="*/ 112 w 307"/>
              <a:gd name="T45" fmla="*/ 277 h 316"/>
              <a:gd name="T46" fmla="*/ 92 w 307"/>
              <a:gd name="T47" fmla="*/ 313 h 316"/>
              <a:gd name="T48" fmla="*/ 71 w 307"/>
              <a:gd name="T49" fmla="*/ 313 h 316"/>
              <a:gd name="T50" fmla="*/ 53 w 307"/>
              <a:gd name="T51" fmla="*/ 292 h 316"/>
              <a:gd name="T52" fmla="*/ 33 w 307"/>
              <a:gd name="T53" fmla="*/ 280 h 316"/>
              <a:gd name="T54" fmla="*/ 15 w 307"/>
              <a:gd name="T55" fmla="*/ 260 h 316"/>
              <a:gd name="T56" fmla="*/ 6 w 307"/>
              <a:gd name="T57" fmla="*/ 263 h 316"/>
              <a:gd name="T58" fmla="*/ 0 w 307"/>
              <a:gd name="T59" fmla="*/ 236 h 316"/>
              <a:gd name="T60" fmla="*/ 30 w 307"/>
              <a:gd name="T61" fmla="*/ 204 h 316"/>
              <a:gd name="T62" fmla="*/ 42 w 307"/>
              <a:gd name="T63" fmla="*/ 177 h 316"/>
              <a:gd name="T64" fmla="*/ 33 w 307"/>
              <a:gd name="T65" fmla="*/ 145 h 316"/>
              <a:gd name="T66" fmla="*/ 62 w 307"/>
              <a:gd name="T67" fmla="*/ 136 h 316"/>
              <a:gd name="T68" fmla="*/ 65 w 307"/>
              <a:gd name="T69" fmla="*/ 112 h 316"/>
              <a:gd name="T70" fmla="*/ 71 w 307"/>
              <a:gd name="T71" fmla="*/ 92 h 316"/>
              <a:gd name="T72" fmla="*/ 98 w 307"/>
              <a:gd name="T73" fmla="*/ 56 h 316"/>
              <a:gd name="T74" fmla="*/ 59 w 307"/>
              <a:gd name="T75" fmla="*/ 33 h 316"/>
              <a:gd name="T76" fmla="*/ 59 w 307"/>
              <a:gd name="T77" fmla="*/ 33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 h="316">
                <a:moveTo>
                  <a:pt x="59" y="33"/>
                </a:moveTo>
                <a:lnTo>
                  <a:pt x="68" y="30"/>
                </a:lnTo>
                <a:lnTo>
                  <a:pt x="71" y="27"/>
                </a:lnTo>
                <a:lnTo>
                  <a:pt x="71" y="18"/>
                </a:lnTo>
                <a:lnTo>
                  <a:pt x="65" y="12"/>
                </a:lnTo>
                <a:lnTo>
                  <a:pt x="71" y="3"/>
                </a:lnTo>
                <a:lnTo>
                  <a:pt x="89" y="9"/>
                </a:lnTo>
                <a:lnTo>
                  <a:pt x="95" y="3"/>
                </a:lnTo>
                <a:lnTo>
                  <a:pt x="98" y="6"/>
                </a:lnTo>
                <a:lnTo>
                  <a:pt x="106" y="0"/>
                </a:lnTo>
                <a:lnTo>
                  <a:pt x="118" y="9"/>
                </a:lnTo>
                <a:lnTo>
                  <a:pt x="115" y="21"/>
                </a:lnTo>
                <a:lnTo>
                  <a:pt x="127" y="27"/>
                </a:lnTo>
                <a:lnTo>
                  <a:pt x="139" y="24"/>
                </a:lnTo>
                <a:lnTo>
                  <a:pt x="162" y="38"/>
                </a:lnTo>
                <a:lnTo>
                  <a:pt x="171" y="33"/>
                </a:lnTo>
                <a:lnTo>
                  <a:pt x="189" y="41"/>
                </a:lnTo>
                <a:lnTo>
                  <a:pt x="195" y="33"/>
                </a:lnTo>
                <a:lnTo>
                  <a:pt x="204" y="35"/>
                </a:lnTo>
                <a:lnTo>
                  <a:pt x="210" y="38"/>
                </a:lnTo>
                <a:lnTo>
                  <a:pt x="221" y="27"/>
                </a:lnTo>
                <a:lnTo>
                  <a:pt x="239" y="33"/>
                </a:lnTo>
                <a:lnTo>
                  <a:pt x="277" y="53"/>
                </a:lnTo>
                <a:lnTo>
                  <a:pt x="307" y="56"/>
                </a:lnTo>
                <a:lnTo>
                  <a:pt x="307" y="68"/>
                </a:lnTo>
                <a:lnTo>
                  <a:pt x="292" y="77"/>
                </a:lnTo>
                <a:lnTo>
                  <a:pt x="292" y="92"/>
                </a:lnTo>
                <a:lnTo>
                  <a:pt x="280" y="106"/>
                </a:lnTo>
                <a:lnTo>
                  <a:pt x="251" y="145"/>
                </a:lnTo>
                <a:lnTo>
                  <a:pt x="233" y="145"/>
                </a:lnTo>
                <a:lnTo>
                  <a:pt x="224" y="154"/>
                </a:lnTo>
                <a:lnTo>
                  <a:pt x="221" y="171"/>
                </a:lnTo>
                <a:lnTo>
                  <a:pt x="230" y="180"/>
                </a:lnTo>
                <a:lnTo>
                  <a:pt x="230" y="195"/>
                </a:lnTo>
                <a:lnTo>
                  <a:pt x="215" y="207"/>
                </a:lnTo>
                <a:lnTo>
                  <a:pt x="227" y="218"/>
                </a:lnTo>
                <a:lnTo>
                  <a:pt x="212" y="233"/>
                </a:lnTo>
                <a:lnTo>
                  <a:pt x="198" y="233"/>
                </a:lnTo>
                <a:lnTo>
                  <a:pt x="180" y="242"/>
                </a:lnTo>
                <a:lnTo>
                  <a:pt x="189" y="254"/>
                </a:lnTo>
                <a:lnTo>
                  <a:pt x="177" y="263"/>
                </a:lnTo>
                <a:lnTo>
                  <a:pt x="162" y="254"/>
                </a:lnTo>
                <a:lnTo>
                  <a:pt x="151" y="257"/>
                </a:lnTo>
                <a:lnTo>
                  <a:pt x="145" y="274"/>
                </a:lnTo>
                <a:lnTo>
                  <a:pt x="136" y="280"/>
                </a:lnTo>
                <a:lnTo>
                  <a:pt x="112" y="277"/>
                </a:lnTo>
                <a:lnTo>
                  <a:pt x="109" y="295"/>
                </a:lnTo>
                <a:lnTo>
                  <a:pt x="92" y="313"/>
                </a:lnTo>
                <a:lnTo>
                  <a:pt x="92" y="316"/>
                </a:lnTo>
                <a:lnTo>
                  <a:pt x="71" y="313"/>
                </a:lnTo>
                <a:lnTo>
                  <a:pt x="65" y="292"/>
                </a:lnTo>
                <a:lnTo>
                  <a:pt x="53" y="292"/>
                </a:lnTo>
                <a:lnTo>
                  <a:pt x="45" y="277"/>
                </a:lnTo>
                <a:lnTo>
                  <a:pt x="33" y="280"/>
                </a:lnTo>
                <a:lnTo>
                  <a:pt x="15" y="272"/>
                </a:lnTo>
                <a:lnTo>
                  <a:pt x="15" y="260"/>
                </a:lnTo>
                <a:lnTo>
                  <a:pt x="9" y="260"/>
                </a:lnTo>
                <a:lnTo>
                  <a:pt x="6" y="263"/>
                </a:lnTo>
                <a:lnTo>
                  <a:pt x="0" y="248"/>
                </a:lnTo>
                <a:lnTo>
                  <a:pt x="0" y="236"/>
                </a:lnTo>
                <a:lnTo>
                  <a:pt x="27" y="227"/>
                </a:lnTo>
                <a:lnTo>
                  <a:pt x="30" y="204"/>
                </a:lnTo>
                <a:lnTo>
                  <a:pt x="33" y="186"/>
                </a:lnTo>
                <a:lnTo>
                  <a:pt x="42" y="177"/>
                </a:lnTo>
                <a:lnTo>
                  <a:pt x="45" y="145"/>
                </a:lnTo>
                <a:lnTo>
                  <a:pt x="33" y="145"/>
                </a:lnTo>
                <a:lnTo>
                  <a:pt x="50" y="148"/>
                </a:lnTo>
                <a:lnTo>
                  <a:pt x="62" y="136"/>
                </a:lnTo>
                <a:lnTo>
                  <a:pt x="65" y="118"/>
                </a:lnTo>
                <a:lnTo>
                  <a:pt x="65" y="112"/>
                </a:lnTo>
                <a:lnTo>
                  <a:pt x="62" y="103"/>
                </a:lnTo>
                <a:lnTo>
                  <a:pt x="71" y="92"/>
                </a:lnTo>
                <a:lnTo>
                  <a:pt x="98" y="71"/>
                </a:lnTo>
                <a:lnTo>
                  <a:pt x="98" y="56"/>
                </a:lnTo>
                <a:lnTo>
                  <a:pt x="83" y="47"/>
                </a:lnTo>
                <a:lnTo>
                  <a:pt x="59" y="33"/>
                </a:lnTo>
                <a:lnTo>
                  <a:pt x="59" y="33"/>
                </a:lnTo>
                <a:lnTo>
                  <a:pt x="59" y="33"/>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0" name="Freeform 227"/>
          <p:cNvSpPr>
            <a:spLocks noEditPoints="1"/>
          </p:cNvSpPr>
          <p:nvPr/>
        </p:nvSpPr>
        <p:spPr bwMode="auto">
          <a:xfrm>
            <a:off x="8043445" y="3514798"/>
            <a:ext cx="2517776" cy="5721352"/>
          </a:xfrm>
          <a:custGeom>
            <a:avLst/>
            <a:gdLst>
              <a:gd name="T0" fmla="*/ 71 w 269"/>
              <a:gd name="T1" fmla="*/ 519 h 611"/>
              <a:gd name="T2" fmla="*/ 84 w 269"/>
              <a:gd name="T3" fmla="*/ 548 h 611"/>
              <a:gd name="T4" fmla="*/ 106 w 269"/>
              <a:gd name="T5" fmla="*/ 559 h 611"/>
              <a:gd name="T6" fmla="*/ 108 w 269"/>
              <a:gd name="T7" fmla="*/ 589 h 611"/>
              <a:gd name="T8" fmla="*/ 134 w 269"/>
              <a:gd name="T9" fmla="*/ 604 h 611"/>
              <a:gd name="T10" fmla="*/ 150 w 269"/>
              <a:gd name="T11" fmla="*/ 579 h 611"/>
              <a:gd name="T12" fmla="*/ 177 w 269"/>
              <a:gd name="T13" fmla="*/ 571 h 611"/>
              <a:gd name="T14" fmla="*/ 173 w 269"/>
              <a:gd name="T15" fmla="*/ 550 h 611"/>
              <a:gd name="T16" fmla="*/ 177 w 269"/>
              <a:gd name="T17" fmla="*/ 523 h 611"/>
              <a:gd name="T18" fmla="*/ 182 w 269"/>
              <a:gd name="T19" fmla="*/ 496 h 611"/>
              <a:gd name="T20" fmla="*/ 207 w 269"/>
              <a:gd name="T21" fmla="*/ 484 h 611"/>
              <a:gd name="T22" fmla="*/ 231 w 269"/>
              <a:gd name="T23" fmla="*/ 463 h 611"/>
              <a:gd name="T24" fmla="*/ 249 w 269"/>
              <a:gd name="T25" fmla="*/ 459 h 611"/>
              <a:gd name="T26" fmla="*/ 256 w 269"/>
              <a:gd name="T27" fmla="*/ 438 h 611"/>
              <a:gd name="T28" fmla="*/ 246 w 269"/>
              <a:gd name="T29" fmla="*/ 409 h 611"/>
              <a:gd name="T30" fmla="*/ 259 w 269"/>
              <a:gd name="T31" fmla="*/ 382 h 611"/>
              <a:gd name="T32" fmla="*/ 259 w 269"/>
              <a:gd name="T33" fmla="*/ 351 h 611"/>
              <a:gd name="T34" fmla="*/ 258 w 269"/>
              <a:gd name="T35" fmla="*/ 344 h 611"/>
              <a:gd name="T36" fmla="*/ 241 w 269"/>
              <a:gd name="T37" fmla="*/ 338 h 611"/>
              <a:gd name="T38" fmla="*/ 233 w 269"/>
              <a:gd name="T39" fmla="*/ 306 h 611"/>
              <a:gd name="T40" fmla="*/ 230 w 269"/>
              <a:gd name="T41" fmla="*/ 290 h 611"/>
              <a:gd name="T42" fmla="*/ 221 w 269"/>
              <a:gd name="T43" fmla="*/ 243 h 611"/>
              <a:gd name="T44" fmla="*/ 239 w 269"/>
              <a:gd name="T45" fmla="*/ 226 h 611"/>
              <a:gd name="T46" fmla="*/ 255 w 269"/>
              <a:gd name="T47" fmla="*/ 202 h 611"/>
              <a:gd name="T48" fmla="*/ 237 w 269"/>
              <a:gd name="T49" fmla="*/ 176 h 611"/>
              <a:gd name="T50" fmla="*/ 224 w 269"/>
              <a:gd name="T51" fmla="*/ 148 h 611"/>
              <a:gd name="T52" fmla="*/ 204 w 269"/>
              <a:gd name="T53" fmla="*/ 167 h 611"/>
              <a:gd name="T54" fmla="*/ 215 w 269"/>
              <a:gd name="T55" fmla="*/ 141 h 611"/>
              <a:gd name="T56" fmla="*/ 226 w 269"/>
              <a:gd name="T57" fmla="*/ 101 h 611"/>
              <a:gd name="T58" fmla="*/ 180 w 269"/>
              <a:gd name="T59" fmla="*/ 97 h 611"/>
              <a:gd name="T60" fmla="*/ 149 w 269"/>
              <a:gd name="T61" fmla="*/ 93 h 611"/>
              <a:gd name="T62" fmla="*/ 121 w 269"/>
              <a:gd name="T63" fmla="*/ 116 h 611"/>
              <a:gd name="T64" fmla="*/ 69 w 269"/>
              <a:gd name="T65" fmla="*/ 143 h 611"/>
              <a:gd name="T66" fmla="*/ 48 w 269"/>
              <a:gd name="T67" fmla="*/ 168 h 611"/>
              <a:gd name="T68" fmla="*/ 37 w 269"/>
              <a:gd name="T69" fmla="*/ 222 h 611"/>
              <a:gd name="T70" fmla="*/ 36 w 269"/>
              <a:gd name="T71" fmla="*/ 208 h 611"/>
              <a:gd name="T72" fmla="*/ 17 w 269"/>
              <a:gd name="T73" fmla="*/ 205 h 611"/>
              <a:gd name="T74" fmla="*/ 16 w 269"/>
              <a:gd name="T75" fmla="*/ 234 h 611"/>
              <a:gd name="T76" fmla="*/ 12 w 269"/>
              <a:gd name="T77" fmla="*/ 257 h 611"/>
              <a:gd name="T78" fmla="*/ 25 w 269"/>
              <a:gd name="T79" fmla="*/ 261 h 611"/>
              <a:gd name="T80" fmla="*/ 18 w 269"/>
              <a:gd name="T81" fmla="*/ 287 h 611"/>
              <a:gd name="T82" fmla="*/ 26 w 269"/>
              <a:gd name="T83" fmla="*/ 309 h 611"/>
              <a:gd name="T84" fmla="*/ 27 w 269"/>
              <a:gd name="T85" fmla="*/ 332 h 611"/>
              <a:gd name="T86" fmla="*/ 40 w 269"/>
              <a:gd name="T87" fmla="*/ 351 h 611"/>
              <a:gd name="T88" fmla="*/ 39 w 269"/>
              <a:gd name="T89" fmla="*/ 377 h 611"/>
              <a:gd name="T90" fmla="*/ 31 w 269"/>
              <a:gd name="T91" fmla="*/ 410 h 611"/>
              <a:gd name="T92" fmla="*/ 27 w 269"/>
              <a:gd name="T93" fmla="*/ 445 h 611"/>
              <a:gd name="T94" fmla="*/ 64 w 269"/>
              <a:gd name="T95" fmla="*/ 465 h 611"/>
              <a:gd name="T96" fmla="*/ 75 w 269"/>
              <a:gd name="T97" fmla="*/ 490 h 611"/>
              <a:gd name="T98" fmla="*/ 143 w 269"/>
              <a:gd name="T99" fmla="*/ 42 h 611"/>
              <a:gd name="T100" fmla="*/ 164 w 269"/>
              <a:gd name="T101" fmla="*/ 58 h 611"/>
              <a:gd name="T102" fmla="*/ 105 w 269"/>
              <a:gd name="T103" fmla="*/ 33 h 611"/>
              <a:gd name="T104" fmla="*/ 99 w 269"/>
              <a:gd name="T105" fmla="*/ 10 h 611"/>
              <a:gd name="T106" fmla="*/ 110 w 269"/>
              <a:gd name="T107" fmla="*/ 27 h 611"/>
              <a:gd name="T108" fmla="*/ 135 w 269"/>
              <a:gd name="T109" fmla="*/ 51 h 611"/>
              <a:gd name="T110" fmla="*/ 105 w 269"/>
              <a:gd name="T111" fmla="*/ 3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9" h="611">
                <a:moveTo>
                  <a:pt x="0" y="220"/>
                </a:moveTo>
                <a:cubicBezTo>
                  <a:pt x="0" y="220"/>
                  <a:pt x="0" y="220"/>
                  <a:pt x="0" y="220"/>
                </a:cubicBezTo>
                <a:cubicBezTo>
                  <a:pt x="0" y="220"/>
                  <a:pt x="0" y="220"/>
                  <a:pt x="0" y="220"/>
                </a:cubicBezTo>
                <a:cubicBezTo>
                  <a:pt x="0" y="220"/>
                  <a:pt x="0" y="220"/>
                  <a:pt x="0" y="220"/>
                </a:cubicBezTo>
                <a:close/>
                <a:moveTo>
                  <a:pt x="71" y="511"/>
                </a:moveTo>
                <a:cubicBezTo>
                  <a:pt x="71" y="519"/>
                  <a:pt x="71" y="519"/>
                  <a:pt x="71" y="519"/>
                </a:cubicBezTo>
                <a:cubicBezTo>
                  <a:pt x="77" y="523"/>
                  <a:pt x="77" y="523"/>
                  <a:pt x="77" y="523"/>
                </a:cubicBezTo>
                <a:cubicBezTo>
                  <a:pt x="80" y="527"/>
                  <a:pt x="80" y="527"/>
                  <a:pt x="80" y="527"/>
                </a:cubicBezTo>
                <a:cubicBezTo>
                  <a:pt x="80" y="534"/>
                  <a:pt x="80" y="534"/>
                  <a:pt x="80" y="534"/>
                </a:cubicBezTo>
                <a:cubicBezTo>
                  <a:pt x="74" y="539"/>
                  <a:pt x="74" y="539"/>
                  <a:pt x="74" y="539"/>
                </a:cubicBezTo>
                <a:cubicBezTo>
                  <a:pt x="80" y="548"/>
                  <a:pt x="80" y="548"/>
                  <a:pt x="80" y="548"/>
                </a:cubicBezTo>
                <a:cubicBezTo>
                  <a:pt x="84" y="548"/>
                  <a:pt x="84" y="548"/>
                  <a:pt x="84" y="548"/>
                </a:cubicBezTo>
                <a:cubicBezTo>
                  <a:pt x="87" y="546"/>
                  <a:pt x="87" y="546"/>
                  <a:pt x="87" y="546"/>
                </a:cubicBezTo>
                <a:cubicBezTo>
                  <a:pt x="97" y="548"/>
                  <a:pt x="97" y="548"/>
                  <a:pt x="97" y="548"/>
                </a:cubicBezTo>
                <a:cubicBezTo>
                  <a:pt x="100" y="547"/>
                  <a:pt x="100" y="547"/>
                  <a:pt x="100" y="547"/>
                </a:cubicBezTo>
                <a:cubicBezTo>
                  <a:pt x="102" y="550"/>
                  <a:pt x="102" y="550"/>
                  <a:pt x="102" y="550"/>
                </a:cubicBezTo>
                <a:cubicBezTo>
                  <a:pt x="100" y="554"/>
                  <a:pt x="100" y="554"/>
                  <a:pt x="100" y="554"/>
                </a:cubicBezTo>
                <a:cubicBezTo>
                  <a:pt x="106" y="559"/>
                  <a:pt x="106" y="559"/>
                  <a:pt x="106" y="559"/>
                </a:cubicBezTo>
                <a:cubicBezTo>
                  <a:pt x="106" y="565"/>
                  <a:pt x="106" y="565"/>
                  <a:pt x="106" y="565"/>
                </a:cubicBezTo>
                <a:cubicBezTo>
                  <a:pt x="112" y="570"/>
                  <a:pt x="112" y="570"/>
                  <a:pt x="112" y="570"/>
                </a:cubicBezTo>
                <a:cubicBezTo>
                  <a:pt x="112" y="576"/>
                  <a:pt x="112" y="576"/>
                  <a:pt x="112" y="576"/>
                </a:cubicBezTo>
                <a:cubicBezTo>
                  <a:pt x="114" y="580"/>
                  <a:pt x="114" y="580"/>
                  <a:pt x="114" y="580"/>
                </a:cubicBezTo>
                <a:cubicBezTo>
                  <a:pt x="107" y="585"/>
                  <a:pt x="107" y="585"/>
                  <a:pt x="107" y="585"/>
                </a:cubicBezTo>
                <a:cubicBezTo>
                  <a:pt x="108" y="589"/>
                  <a:pt x="108" y="589"/>
                  <a:pt x="108" y="589"/>
                </a:cubicBezTo>
                <a:cubicBezTo>
                  <a:pt x="99" y="596"/>
                  <a:pt x="99" y="596"/>
                  <a:pt x="99" y="596"/>
                </a:cubicBezTo>
                <a:cubicBezTo>
                  <a:pt x="95" y="606"/>
                  <a:pt x="95" y="606"/>
                  <a:pt x="95" y="606"/>
                </a:cubicBezTo>
                <a:cubicBezTo>
                  <a:pt x="104" y="610"/>
                  <a:pt x="104" y="610"/>
                  <a:pt x="104" y="610"/>
                </a:cubicBezTo>
                <a:cubicBezTo>
                  <a:pt x="115" y="611"/>
                  <a:pt x="115" y="611"/>
                  <a:pt x="115" y="611"/>
                </a:cubicBezTo>
                <a:cubicBezTo>
                  <a:pt x="124" y="610"/>
                  <a:pt x="124" y="610"/>
                  <a:pt x="124" y="610"/>
                </a:cubicBezTo>
                <a:cubicBezTo>
                  <a:pt x="134" y="604"/>
                  <a:pt x="134" y="604"/>
                  <a:pt x="134" y="604"/>
                </a:cubicBezTo>
                <a:cubicBezTo>
                  <a:pt x="139" y="604"/>
                  <a:pt x="139" y="604"/>
                  <a:pt x="139" y="604"/>
                </a:cubicBezTo>
                <a:cubicBezTo>
                  <a:pt x="139" y="598"/>
                  <a:pt x="139" y="598"/>
                  <a:pt x="139" y="598"/>
                </a:cubicBezTo>
                <a:cubicBezTo>
                  <a:pt x="143" y="594"/>
                  <a:pt x="143" y="594"/>
                  <a:pt x="143" y="594"/>
                </a:cubicBezTo>
                <a:cubicBezTo>
                  <a:pt x="143" y="590"/>
                  <a:pt x="143" y="590"/>
                  <a:pt x="143" y="590"/>
                </a:cubicBezTo>
                <a:cubicBezTo>
                  <a:pt x="149" y="588"/>
                  <a:pt x="149" y="588"/>
                  <a:pt x="149" y="588"/>
                </a:cubicBezTo>
                <a:cubicBezTo>
                  <a:pt x="150" y="579"/>
                  <a:pt x="150" y="579"/>
                  <a:pt x="150" y="579"/>
                </a:cubicBezTo>
                <a:cubicBezTo>
                  <a:pt x="156" y="578"/>
                  <a:pt x="156" y="578"/>
                  <a:pt x="156" y="578"/>
                </a:cubicBezTo>
                <a:cubicBezTo>
                  <a:pt x="161" y="578"/>
                  <a:pt x="161" y="578"/>
                  <a:pt x="161" y="578"/>
                </a:cubicBezTo>
                <a:cubicBezTo>
                  <a:pt x="163" y="576"/>
                  <a:pt x="163" y="576"/>
                  <a:pt x="163" y="576"/>
                </a:cubicBezTo>
                <a:cubicBezTo>
                  <a:pt x="171" y="575"/>
                  <a:pt x="171" y="575"/>
                  <a:pt x="171" y="575"/>
                </a:cubicBezTo>
                <a:cubicBezTo>
                  <a:pt x="175" y="573"/>
                  <a:pt x="175" y="573"/>
                  <a:pt x="175" y="573"/>
                </a:cubicBezTo>
                <a:cubicBezTo>
                  <a:pt x="177" y="571"/>
                  <a:pt x="177" y="571"/>
                  <a:pt x="177" y="571"/>
                </a:cubicBezTo>
                <a:cubicBezTo>
                  <a:pt x="162" y="564"/>
                  <a:pt x="162" y="564"/>
                  <a:pt x="162" y="564"/>
                </a:cubicBezTo>
                <a:cubicBezTo>
                  <a:pt x="161" y="558"/>
                  <a:pt x="161" y="558"/>
                  <a:pt x="161" y="558"/>
                </a:cubicBezTo>
                <a:cubicBezTo>
                  <a:pt x="164" y="556"/>
                  <a:pt x="164" y="556"/>
                  <a:pt x="164" y="556"/>
                </a:cubicBezTo>
                <a:cubicBezTo>
                  <a:pt x="168" y="554"/>
                  <a:pt x="168" y="554"/>
                  <a:pt x="168" y="554"/>
                </a:cubicBezTo>
                <a:cubicBezTo>
                  <a:pt x="173" y="554"/>
                  <a:pt x="173" y="554"/>
                  <a:pt x="173" y="554"/>
                </a:cubicBezTo>
                <a:cubicBezTo>
                  <a:pt x="173" y="550"/>
                  <a:pt x="173" y="550"/>
                  <a:pt x="173" y="550"/>
                </a:cubicBezTo>
                <a:cubicBezTo>
                  <a:pt x="174" y="548"/>
                  <a:pt x="174" y="548"/>
                  <a:pt x="174" y="548"/>
                </a:cubicBezTo>
                <a:cubicBezTo>
                  <a:pt x="173" y="540"/>
                  <a:pt x="173" y="540"/>
                  <a:pt x="173" y="540"/>
                </a:cubicBezTo>
                <a:cubicBezTo>
                  <a:pt x="175" y="535"/>
                  <a:pt x="175" y="535"/>
                  <a:pt x="175" y="535"/>
                </a:cubicBezTo>
                <a:cubicBezTo>
                  <a:pt x="171" y="530"/>
                  <a:pt x="171" y="530"/>
                  <a:pt x="171" y="530"/>
                </a:cubicBezTo>
                <a:cubicBezTo>
                  <a:pt x="173" y="523"/>
                  <a:pt x="173" y="523"/>
                  <a:pt x="173" y="523"/>
                </a:cubicBezTo>
                <a:cubicBezTo>
                  <a:pt x="177" y="523"/>
                  <a:pt x="177" y="523"/>
                  <a:pt x="177" y="523"/>
                </a:cubicBezTo>
                <a:cubicBezTo>
                  <a:pt x="180" y="520"/>
                  <a:pt x="180" y="520"/>
                  <a:pt x="180" y="520"/>
                </a:cubicBezTo>
                <a:cubicBezTo>
                  <a:pt x="185" y="516"/>
                  <a:pt x="185" y="516"/>
                  <a:pt x="185" y="516"/>
                </a:cubicBezTo>
                <a:cubicBezTo>
                  <a:pt x="183" y="509"/>
                  <a:pt x="183" y="509"/>
                  <a:pt x="183" y="509"/>
                </a:cubicBezTo>
                <a:cubicBezTo>
                  <a:pt x="179" y="504"/>
                  <a:pt x="179" y="504"/>
                  <a:pt x="179" y="504"/>
                </a:cubicBezTo>
                <a:cubicBezTo>
                  <a:pt x="178" y="499"/>
                  <a:pt x="178" y="499"/>
                  <a:pt x="178" y="499"/>
                </a:cubicBezTo>
                <a:cubicBezTo>
                  <a:pt x="182" y="496"/>
                  <a:pt x="182" y="496"/>
                  <a:pt x="182" y="496"/>
                </a:cubicBezTo>
                <a:cubicBezTo>
                  <a:pt x="183" y="490"/>
                  <a:pt x="183" y="490"/>
                  <a:pt x="183" y="490"/>
                </a:cubicBezTo>
                <a:cubicBezTo>
                  <a:pt x="188" y="489"/>
                  <a:pt x="188" y="489"/>
                  <a:pt x="188" y="489"/>
                </a:cubicBezTo>
                <a:cubicBezTo>
                  <a:pt x="196" y="488"/>
                  <a:pt x="196" y="488"/>
                  <a:pt x="196" y="488"/>
                </a:cubicBezTo>
                <a:cubicBezTo>
                  <a:pt x="201" y="483"/>
                  <a:pt x="201" y="483"/>
                  <a:pt x="201" y="483"/>
                </a:cubicBezTo>
                <a:cubicBezTo>
                  <a:pt x="203" y="481"/>
                  <a:pt x="203" y="481"/>
                  <a:pt x="203" y="481"/>
                </a:cubicBezTo>
                <a:cubicBezTo>
                  <a:pt x="207" y="484"/>
                  <a:pt x="207" y="484"/>
                  <a:pt x="207" y="484"/>
                </a:cubicBezTo>
                <a:cubicBezTo>
                  <a:pt x="212" y="490"/>
                  <a:pt x="212" y="490"/>
                  <a:pt x="212" y="490"/>
                </a:cubicBezTo>
                <a:cubicBezTo>
                  <a:pt x="217" y="493"/>
                  <a:pt x="217" y="493"/>
                  <a:pt x="217" y="493"/>
                </a:cubicBezTo>
                <a:cubicBezTo>
                  <a:pt x="218" y="490"/>
                  <a:pt x="218" y="490"/>
                  <a:pt x="218" y="490"/>
                </a:cubicBezTo>
                <a:cubicBezTo>
                  <a:pt x="216" y="486"/>
                  <a:pt x="216" y="486"/>
                  <a:pt x="216" y="486"/>
                </a:cubicBezTo>
                <a:cubicBezTo>
                  <a:pt x="219" y="476"/>
                  <a:pt x="219" y="476"/>
                  <a:pt x="219" y="476"/>
                </a:cubicBezTo>
                <a:cubicBezTo>
                  <a:pt x="231" y="463"/>
                  <a:pt x="231" y="463"/>
                  <a:pt x="231" y="463"/>
                </a:cubicBezTo>
                <a:cubicBezTo>
                  <a:pt x="230" y="457"/>
                  <a:pt x="230" y="457"/>
                  <a:pt x="230" y="457"/>
                </a:cubicBezTo>
                <a:cubicBezTo>
                  <a:pt x="233" y="454"/>
                  <a:pt x="233" y="454"/>
                  <a:pt x="233" y="454"/>
                </a:cubicBezTo>
                <a:cubicBezTo>
                  <a:pt x="237" y="452"/>
                  <a:pt x="237" y="452"/>
                  <a:pt x="237" y="452"/>
                </a:cubicBezTo>
                <a:cubicBezTo>
                  <a:pt x="241" y="457"/>
                  <a:pt x="241" y="457"/>
                  <a:pt x="241" y="457"/>
                </a:cubicBezTo>
                <a:cubicBezTo>
                  <a:pt x="246" y="457"/>
                  <a:pt x="246" y="457"/>
                  <a:pt x="246" y="457"/>
                </a:cubicBezTo>
                <a:cubicBezTo>
                  <a:pt x="249" y="459"/>
                  <a:pt x="249" y="459"/>
                  <a:pt x="249" y="459"/>
                </a:cubicBezTo>
                <a:cubicBezTo>
                  <a:pt x="255" y="460"/>
                  <a:pt x="255" y="460"/>
                  <a:pt x="255" y="460"/>
                </a:cubicBezTo>
                <a:cubicBezTo>
                  <a:pt x="258" y="456"/>
                  <a:pt x="258" y="456"/>
                  <a:pt x="258" y="456"/>
                </a:cubicBezTo>
                <a:cubicBezTo>
                  <a:pt x="263" y="452"/>
                  <a:pt x="263" y="452"/>
                  <a:pt x="263" y="452"/>
                </a:cubicBezTo>
                <a:cubicBezTo>
                  <a:pt x="261" y="443"/>
                  <a:pt x="261" y="443"/>
                  <a:pt x="261" y="443"/>
                </a:cubicBezTo>
                <a:cubicBezTo>
                  <a:pt x="256" y="442"/>
                  <a:pt x="256" y="442"/>
                  <a:pt x="256" y="442"/>
                </a:cubicBezTo>
                <a:cubicBezTo>
                  <a:pt x="256" y="438"/>
                  <a:pt x="256" y="438"/>
                  <a:pt x="256" y="438"/>
                </a:cubicBezTo>
                <a:cubicBezTo>
                  <a:pt x="260" y="436"/>
                  <a:pt x="260" y="436"/>
                  <a:pt x="260" y="436"/>
                </a:cubicBezTo>
                <a:cubicBezTo>
                  <a:pt x="257" y="427"/>
                  <a:pt x="257" y="427"/>
                  <a:pt x="257" y="427"/>
                </a:cubicBezTo>
                <a:cubicBezTo>
                  <a:pt x="252" y="428"/>
                  <a:pt x="252" y="428"/>
                  <a:pt x="252" y="428"/>
                </a:cubicBezTo>
                <a:cubicBezTo>
                  <a:pt x="245" y="423"/>
                  <a:pt x="245" y="423"/>
                  <a:pt x="245" y="423"/>
                </a:cubicBezTo>
                <a:cubicBezTo>
                  <a:pt x="246" y="417"/>
                  <a:pt x="246" y="417"/>
                  <a:pt x="246" y="417"/>
                </a:cubicBezTo>
                <a:cubicBezTo>
                  <a:pt x="246" y="409"/>
                  <a:pt x="246" y="409"/>
                  <a:pt x="246" y="409"/>
                </a:cubicBezTo>
                <a:cubicBezTo>
                  <a:pt x="252" y="404"/>
                  <a:pt x="252" y="404"/>
                  <a:pt x="252" y="404"/>
                </a:cubicBezTo>
                <a:cubicBezTo>
                  <a:pt x="255" y="400"/>
                  <a:pt x="255" y="400"/>
                  <a:pt x="255" y="400"/>
                </a:cubicBezTo>
                <a:cubicBezTo>
                  <a:pt x="255" y="394"/>
                  <a:pt x="255" y="394"/>
                  <a:pt x="255" y="394"/>
                </a:cubicBezTo>
                <a:cubicBezTo>
                  <a:pt x="260" y="390"/>
                  <a:pt x="260" y="390"/>
                  <a:pt x="260" y="390"/>
                </a:cubicBezTo>
                <a:cubicBezTo>
                  <a:pt x="258" y="386"/>
                  <a:pt x="258" y="386"/>
                  <a:pt x="258" y="386"/>
                </a:cubicBezTo>
                <a:cubicBezTo>
                  <a:pt x="259" y="382"/>
                  <a:pt x="259" y="382"/>
                  <a:pt x="259" y="382"/>
                </a:cubicBezTo>
                <a:cubicBezTo>
                  <a:pt x="252" y="376"/>
                  <a:pt x="252" y="376"/>
                  <a:pt x="252" y="376"/>
                </a:cubicBezTo>
                <a:cubicBezTo>
                  <a:pt x="252" y="371"/>
                  <a:pt x="252" y="371"/>
                  <a:pt x="252" y="371"/>
                </a:cubicBezTo>
                <a:cubicBezTo>
                  <a:pt x="253" y="366"/>
                  <a:pt x="253" y="366"/>
                  <a:pt x="253" y="366"/>
                </a:cubicBezTo>
                <a:cubicBezTo>
                  <a:pt x="251" y="361"/>
                  <a:pt x="251" y="361"/>
                  <a:pt x="251" y="361"/>
                </a:cubicBezTo>
                <a:cubicBezTo>
                  <a:pt x="252" y="356"/>
                  <a:pt x="252" y="356"/>
                  <a:pt x="252" y="356"/>
                </a:cubicBezTo>
                <a:cubicBezTo>
                  <a:pt x="259" y="351"/>
                  <a:pt x="259" y="351"/>
                  <a:pt x="259" y="351"/>
                </a:cubicBezTo>
                <a:cubicBezTo>
                  <a:pt x="264" y="351"/>
                  <a:pt x="264" y="351"/>
                  <a:pt x="264" y="351"/>
                </a:cubicBezTo>
                <a:cubicBezTo>
                  <a:pt x="269" y="347"/>
                  <a:pt x="269" y="347"/>
                  <a:pt x="269" y="347"/>
                </a:cubicBezTo>
                <a:cubicBezTo>
                  <a:pt x="268" y="343"/>
                  <a:pt x="268" y="343"/>
                  <a:pt x="268" y="343"/>
                </a:cubicBezTo>
                <a:cubicBezTo>
                  <a:pt x="265" y="343"/>
                  <a:pt x="265" y="343"/>
                  <a:pt x="265" y="343"/>
                </a:cubicBezTo>
                <a:cubicBezTo>
                  <a:pt x="262" y="345"/>
                  <a:pt x="262" y="345"/>
                  <a:pt x="262" y="345"/>
                </a:cubicBezTo>
                <a:cubicBezTo>
                  <a:pt x="258" y="344"/>
                  <a:pt x="258" y="344"/>
                  <a:pt x="258" y="344"/>
                </a:cubicBezTo>
                <a:cubicBezTo>
                  <a:pt x="254" y="346"/>
                  <a:pt x="254" y="346"/>
                  <a:pt x="254" y="346"/>
                </a:cubicBezTo>
                <a:cubicBezTo>
                  <a:pt x="251" y="344"/>
                  <a:pt x="251" y="344"/>
                  <a:pt x="251" y="344"/>
                </a:cubicBezTo>
                <a:cubicBezTo>
                  <a:pt x="246" y="346"/>
                  <a:pt x="246" y="346"/>
                  <a:pt x="246" y="346"/>
                </a:cubicBezTo>
                <a:cubicBezTo>
                  <a:pt x="240" y="345"/>
                  <a:pt x="240" y="345"/>
                  <a:pt x="240" y="345"/>
                </a:cubicBezTo>
                <a:cubicBezTo>
                  <a:pt x="240" y="339"/>
                  <a:pt x="240" y="339"/>
                  <a:pt x="240" y="339"/>
                </a:cubicBezTo>
                <a:cubicBezTo>
                  <a:pt x="241" y="338"/>
                  <a:pt x="241" y="338"/>
                  <a:pt x="241" y="338"/>
                </a:cubicBezTo>
                <a:cubicBezTo>
                  <a:pt x="241" y="333"/>
                  <a:pt x="241" y="333"/>
                  <a:pt x="241" y="333"/>
                </a:cubicBezTo>
                <a:cubicBezTo>
                  <a:pt x="244" y="324"/>
                  <a:pt x="244" y="324"/>
                  <a:pt x="244" y="324"/>
                </a:cubicBezTo>
                <a:cubicBezTo>
                  <a:pt x="239" y="318"/>
                  <a:pt x="239" y="318"/>
                  <a:pt x="239" y="318"/>
                </a:cubicBezTo>
                <a:cubicBezTo>
                  <a:pt x="238" y="312"/>
                  <a:pt x="238" y="312"/>
                  <a:pt x="238" y="312"/>
                </a:cubicBezTo>
                <a:cubicBezTo>
                  <a:pt x="233" y="309"/>
                  <a:pt x="233" y="309"/>
                  <a:pt x="233" y="309"/>
                </a:cubicBezTo>
                <a:cubicBezTo>
                  <a:pt x="233" y="306"/>
                  <a:pt x="233" y="306"/>
                  <a:pt x="233" y="306"/>
                </a:cubicBezTo>
                <a:cubicBezTo>
                  <a:pt x="235" y="304"/>
                  <a:pt x="235" y="304"/>
                  <a:pt x="235" y="304"/>
                </a:cubicBezTo>
                <a:cubicBezTo>
                  <a:pt x="233" y="301"/>
                  <a:pt x="233" y="301"/>
                  <a:pt x="233" y="301"/>
                </a:cubicBezTo>
                <a:cubicBezTo>
                  <a:pt x="233" y="298"/>
                  <a:pt x="233" y="298"/>
                  <a:pt x="233" y="298"/>
                </a:cubicBezTo>
                <a:cubicBezTo>
                  <a:pt x="226" y="298"/>
                  <a:pt x="226" y="298"/>
                  <a:pt x="226" y="298"/>
                </a:cubicBezTo>
                <a:cubicBezTo>
                  <a:pt x="225" y="295"/>
                  <a:pt x="225" y="295"/>
                  <a:pt x="225" y="295"/>
                </a:cubicBezTo>
                <a:cubicBezTo>
                  <a:pt x="230" y="290"/>
                  <a:pt x="230" y="290"/>
                  <a:pt x="230" y="290"/>
                </a:cubicBezTo>
                <a:cubicBezTo>
                  <a:pt x="234" y="289"/>
                  <a:pt x="234" y="289"/>
                  <a:pt x="234" y="289"/>
                </a:cubicBezTo>
                <a:cubicBezTo>
                  <a:pt x="231" y="270"/>
                  <a:pt x="231" y="270"/>
                  <a:pt x="231" y="270"/>
                </a:cubicBezTo>
                <a:cubicBezTo>
                  <a:pt x="228" y="263"/>
                  <a:pt x="228" y="263"/>
                  <a:pt x="228" y="263"/>
                </a:cubicBezTo>
                <a:cubicBezTo>
                  <a:pt x="227" y="255"/>
                  <a:pt x="227" y="255"/>
                  <a:pt x="227" y="255"/>
                </a:cubicBezTo>
                <a:cubicBezTo>
                  <a:pt x="220" y="247"/>
                  <a:pt x="220" y="247"/>
                  <a:pt x="220" y="247"/>
                </a:cubicBezTo>
                <a:cubicBezTo>
                  <a:pt x="221" y="243"/>
                  <a:pt x="221" y="243"/>
                  <a:pt x="221" y="243"/>
                </a:cubicBezTo>
                <a:cubicBezTo>
                  <a:pt x="224" y="243"/>
                  <a:pt x="224" y="243"/>
                  <a:pt x="224" y="243"/>
                </a:cubicBezTo>
                <a:cubicBezTo>
                  <a:pt x="230" y="234"/>
                  <a:pt x="230" y="234"/>
                  <a:pt x="230" y="234"/>
                </a:cubicBezTo>
                <a:cubicBezTo>
                  <a:pt x="236" y="235"/>
                  <a:pt x="236" y="235"/>
                  <a:pt x="236" y="235"/>
                </a:cubicBezTo>
                <a:cubicBezTo>
                  <a:pt x="240" y="235"/>
                  <a:pt x="240" y="235"/>
                  <a:pt x="240" y="235"/>
                </a:cubicBezTo>
                <a:cubicBezTo>
                  <a:pt x="242" y="229"/>
                  <a:pt x="242" y="229"/>
                  <a:pt x="242" y="229"/>
                </a:cubicBezTo>
                <a:cubicBezTo>
                  <a:pt x="239" y="226"/>
                  <a:pt x="239" y="226"/>
                  <a:pt x="239" y="226"/>
                </a:cubicBezTo>
                <a:cubicBezTo>
                  <a:pt x="240" y="220"/>
                  <a:pt x="240" y="220"/>
                  <a:pt x="240" y="220"/>
                </a:cubicBezTo>
                <a:cubicBezTo>
                  <a:pt x="243" y="220"/>
                  <a:pt x="243" y="220"/>
                  <a:pt x="243" y="220"/>
                </a:cubicBezTo>
                <a:cubicBezTo>
                  <a:pt x="243" y="213"/>
                  <a:pt x="243" y="213"/>
                  <a:pt x="243" y="213"/>
                </a:cubicBezTo>
                <a:cubicBezTo>
                  <a:pt x="252" y="205"/>
                  <a:pt x="252" y="205"/>
                  <a:pt x="252" y="205"/>
                </a:cubicBezTo>
                <a:cubicBezTo>
                  <a:pt x="252" y="202"/>
                  <a:pt x="252" y="202"/>
                  <a:pt x="252" y="202"/>
                </a:cubicBezTo>
                <a:cubicBezTo>
                  <a:pt x="255" y="202"/>
                  <a:pt x="255" y="202"/>
                  <a:pt x="255" y="202"/>
                </a:cubicBezTo>
                <a:cubicBezTo>
                  <a:pt x="255" y="196"/>
                  <a:pt x="255" y="196"/>
                  <a:pt x="255" y="196"/>
                </a:cubicBezTo>
                <a:cubicBezTo>
                  <a:pt x="250" y="197"/>
                  <a:pt x="250" y="197"/>
                  <a:pt x="250" y="197"/>
                </a:cubicBezTo>
                <a:cubicBezTo>
                  <a:pt x="248" y="192"/>
                  <a:pt x="248" y="192"/>
                  <a:pt x="248" y="192"/>
                </a:cubicBezTo>
                <a:cubicBezTo>
                  <a:pt x="246" y="185"/>
                  <a:pt x="246" y="185"/>
                  <a:pt x="246" y="185"/>
                </a:cubicBezTo>
                <a:cubicBezTo>
                  <a:pt x="238" y="178"/>
                  <a:pt x="238" y="178"/>
                  <a:pt x="238" y="178"/>
                </a:cubicBezTo>
                <a:cubicBezTo>
                  <a:pt x="237" y="176"/>
                  <a:pt x="237" y="176"/>
                  <a:pt x="237" y="176"/>
                </a:cubicBezTo>
                <a:cubicBezTo>
                  <a:pt x="232" y="175"/>
                  <a:pt x="232" y="175"/>
                  <a:pt x="232" y="175"/>
                </a:cubicBezTo>
                <a:cubicBezTo>
                  <a:pt x="230" y="171"/>
                  <a:pt x="230" y="171"/>
                  <a:pt x="230" y="171"/>
                </a:cubicBezTo>
                <a:cubicBezTo>
                  <a:pt x="230" y="165"/>
                  <a:pt x="230" y="165"/>
                  <a:pt x="230" y="165"/>
                </a:cubicBezTo>
                <a:cubicBezTo>
                  <a:pt x="225" y="159"/>
                  <a:pt x="225" y="159"/>
                  <a:pt x="225" y="159"/>
                </a:cubicBezTo>
                <a:cubicBezTo>
                  <a:pt x="228" y="154"/>
                  <a:pt x="228" y="154"/>
                  <a:pt x="228" y="154"/>
                </a:cubicBezTo>
                <a:cubicBezTo>
                  <a:pt x="224" y="148"/>
                  <a:pt x="224" y="148"/>
                  <a:pt x="224" y="148"/>
                </a:cubicBezTo>
                <a:cubicBezTo>
                  <a:pt x="223" y="145"/>
                  <a:pt x="223" y="145"/>
                  <a:pt x="223" y="145"/>
                </a:cubicBezTo>
                <a:cubicBezTo>
                  <a:pt x="221" y="147"/>
                  <a:pt x="218" y="146"/>
                  <a:pt x="217" y="147"/>
                </a:cubicBezTo>
                <a:cubicBezTo>
                  <a:pt x="216" y="149"/>
                  <a:pt x="216" y="153"/>
                  <a:pt x="218" y="153"/>
                </a:cubicBezTo>
                <a:cubicBezTo>
                  <a:pt x="220" y="153"/>
                  <a:pt x="224" y="152"/>
                  <a:pt x="222" y="155"/>
                </a:cubicBezTo>
                <a:cubicBezTo>
                  <a:pt x="220" y="157"/>
                  <a:pt x="214" y="162"/>
                  <a:pt x="212" y="162"/>
                </a:cubicBezTo>
                <a:cubicBezTo>
                  <a:pt x="209" y="164"/>
                  <a:pt x="207" y="165"/>
                  <a:pt x="204" y="167"/>
                </a:cubicBezTo>
                <a:cubicBezTo>
                  <a:pt x="202" y="168"/>
                  <a:pt x="196" y="170"/>
                  <a:pt x="197" y="169"/>
                </a:cubicBezTo>
                <a:cubicBezTo>
                  <a:pt x="199" y="168"/>
                  <a:pt x="199" y="167"/>
                  <a:pt x="200" y="165"/>
                </a:cubicBezTo>
                <a:cubicBezTo>
                  <a:pt x="201" y="164"/>
                  <a:pt x="202" y="162"/>
                  <a:pt x="204" y="160"/>
                </a:cubicBezTo>
                <a:cubicBezTo>
                  <a:pt x="205" y="158"/>
                  <a:pt x="207" y="156"/>
                  <a:pt x="209" y="154"/>
                </a:cubicBezTo>
                <a:cubicBezTo>
                  <a:pt x="211" y="152"/>
                  <a:pt x="212" y="150"/>
                  <a:pt x="212" y="149"/>
                </a:cubicBezTo>
                <a:cubicBezTo>
                  <a:pt x="213" y="147"/>
                  <a:pt x="215" y="145"/>
                  <a:pt x="215" y="141"/>
                </a:cubicBezTo>
                <a:cubicBezTo>
                  <a:pt x="217" y="138"/>
                  <a:pt x="216" y="137"/>
                  <a:pt x="219" y="133"/>
                </a:cubicBezTo>
                <a:cubicBezTo>
                  <a:pt x="221" y="130"/>
                  <a:pt x="223" y="131"/>
                  <a:pt x="224" y="128"/>
                </a:cubicBezTo>
                <a:cubicBezTo>
                  <a:pt x="225" y="126"/>
                  <a:pt x="224" y="124"/>
                  <a:pt x="227" y="122"/>
                </a:cubicBezTo>
                <a:cubicBezTo>
                  <a:pt x="230" y="120"/>
                  <a:pt x="230" y="118"/>
                  <a:pt x="230" y="112"/>
                </a:cubicBezTo>
                <a:cubicBezTo>
                  <a:pt x="230" y="107"/>
                  <a:pt x="228" y="109"/>
                  <a:pt x="228" y="106"/>
                </a:cubicBezTo>
                <a:cubicBezTo>
                  <a:pt x="227" y="104"/>
                  <a:pt x="227" y="102"/>
                  <a:pt x="226" y="101"/>
                </a:cubicBezTo>
                <a:cubicBezTo>
                  <a:pt x="225" y="99"/>
                  <a:pt x="221" y="96"/>
                  <a:pt x="220" y="95"/>
                </a:cubicBezTo>
                <a:cubicBezTo>
                  <a:pt x="218" y="95"/>
                  <a:pt x="215" y="94"/>
                  <a:pt x="211" y="91"/>
                </a:cubicBezTo>
                <a:cubicBezTo>
                  <a:pt x="207" y="87"/>
                  <a:pt x="205" y="87"/>
                  <a:pt x="203" y="89"/>
                </a:cubicBezTo>
                <a:cubicBezTo>
                  <a:pt x="201" y="91"/>
                  <a:pt x="196" y="90"/>
                  <a:pt x="191" y="91"/>
                </a:cubicBezTo>
                <a:cubicBezTo>
                  <a:pt x="187" y="92"/>
                  <a:pt x="190" y="94"/>
                  <a:pt x="187" y="97"/>
                </a:cubicBezTo>
                <a:cubicBezTo>
                  <a:pt x="183" y="100"/>
                  <a:pt x="179" y="99"/>
                  <a:pt x="180" y="97"/>
                </a:cubicBezTo>
                <a:cubicBezTo>
                  <a:pt x="182" y="95"/>
                  <a:pt x="184" y="88"/>
                  <a:pt x="183" y="88"/>
                </a:cubicBezTo>
                <a:cubicBezTo>
                  <a:pt x="182" y="87"/>
                  <a:pt x="176" y="87"/>
                  <a:pt x="174" y="87"/>
                </a:cubicBezTo>
                <a:cubicBezTo>
                  <a:pt x="172" y="88"/>
                  <a:pt x="166" y="88"/>
                  <a:pt x="170" y="85"/>
                </a:cubicBezTo>
                <a:cubicBezTo>
                  <a:pt x="174" y="81"/>
                  <a:pt x="174" y="81"/>
                  <a:pt x="170" y="79"/>
                </a:cubicBezTo>
                <a:cubicBezTo>
                  <a:pt x="166" y="76"/>
                  <a:pt x="162" y="76"/>
                  <a:pt x="157" y="79"/>
                </a:cubicBezTo>
                <a:cubicBezTo>
                  <a:pt x="152" y="82"/>
                  <a:pt x="152" y="87"/>
                  <a:pt x="149" y="93"/>
                </a:cubicBezTo>
                <a:cubicBezTo>
                  <a:pt x="146" y="99"/>
                  <a:pt x="147" y="99"/>
                  <a:pt x="149" y="101"/>
                </a:cubicBezTo>
                <a:cubicBezTo>
                  <a:pt x="151" y="104"/>
                  <a:pt x="146" y="105"/>
                  <a:pt x="144" y="106"/>
                </a:cubicBezTo>
                <a:cubicBezTo>
                  <a:pt x="142" y="106"/>
                  <a:pt x="139" y="106"/>
                  <a:pt x="139" y="109"/>
                </a:cubicBezTo>
                <a:cubicBezTo>
                  <a:pt x="140" y="112"/>
                  <a:pt x="139" y="112"/>
                  <a:pt x="137" y="113"/>
                </a:cubicBezTo>
                <a:cubicBezTo>
                  <a:pt x="134" y="114"/>
                  <a:pt x="132" y="117"/>
                  <a:pt x="129" y="119"/>
                </a:cubicBezTo>
                <a:cubicBezTo>
                  <a:pt x="127" y="121"/>
                  <a:pt x="122" y="118"/>
                  <a:pt x="121" y="116"/>
                </a:cubicBezTo>
                <a:cubicBezTo>
                  <a:pt x="118" y="113"/>
                  <a:pt x="107" y="116"/>
                  <a:pt x="103" y="118"/>
                </a:cubicBezTo>
                <a:cubicBezTo>
                  <a:pt x="100" y="121"/>
                  <a:pt x="106" y="124"/>
                  <a:pt x="102" y="124"/>
                </a:cubicBezTo>
                <a:cubicBezTo>
                  <a:pt x="99" y="125"/>
                  <a:pt x="93" y="128"/>
                  <a:pt x="90" y="128"/>
                </a:cubicBezTo>
                <a:cubicBezTo>
                  <a:pt x="86" y="128"/>
                  <a:pt x="81" y="133"/>
                  <a:pt x="78" y="136"/>
                </a:cubicBezTo>
                <a:cubicBezTo>
                  <a:pt x="75" y="139"/>
                  <a:pt x="74" y="137"/>
                  <a:pt x="70" y="137"/>
                </a:cubicBezTo>
                <a:cubicBezTo>
                  <a:pt x="65" y="137"/>
                  <a:pt x="69" y="141"/>
                  <a:pt x="69" y="143"/>
                </a:cubicBezTo>
                <a:cubicBezTo>
                  <a:pt x="70" y="146"/>
                  <a:pt x="65" y="147"/>
                  <a:pt x="63" y="145"/>
                </a:cubicBezTo>
                <a:cubicBezTo>
                  <a:pt x="62" y="144"/>
                  <a:pt x="59" y="147"/>
                  <a:pt x="61" y="149"/>
                </a:cubicBezTo>
                <a:cubicBezTo>
                  <a:pt x="64" y="151"/>
                  <a:pt x="65" y="153"/>
                  <a:pt x="62" y="153"/>
                </a:cubicBezTo>
                <a:cubicBezTo>
                  <a:pt x="59" y="153"/>
                  <a:pt x="63" y="158"/>
                  <a:pt x="65" y="159"/>
                </a:cubicBezTo>
                <a:cubicBezTo>
                  <a:pt x="66" y="159"/>
                  <a:pt x="73" y="164"/>
                  <a:pt x="64" y="165"/>
                </a:cubicBezTo>
                <a:cubicBezTo>
                  <a:pt x="54" y="166"/>
                  <a:pt x="52" y="168"/>
                  <a:pt x="48" y="168"/>
                </a:cubicBezTo>
                <a:cubicBezTo>
                  <a:pt x="44" y="168"/>
                  <a:pt x="36" y="168"/>
                  <a:pt x="28" y="168"/>
                </a:cubicBezTo>
                <a:cubicBezTo>
                  <a:pt x="21" y="167"/>
                  <a:pt x="19" y="173"/>
                  <a:pt x="22" y="178"/>
                </a:cubicBezTo>
                <a:cubicBezTo>
                  <a:pt x="26" y="183"/>
                  <a:pt x="21" y="185"/>
                  <a:pt x="22" y="190"/>
                </a:cubicBezTo>
                <a:cubicBezTo>
                  <a:pt x="24" y="194"/>
                  <a:pt x="30" y="197"/>
                  <a:pt x="33" y="200"/>
                </a:cubicBezTo>
                <a:cubicBezTo>
                  <a:pt x="36" y="203"/>
                  <a:pt x="43" y="209"/>
                  <a:pt x="40" y="213"/>
                </a:cubicBezTo>
                <a:cubicBezTo>
                  <a:pt x="37" y="216"/>
                  <a:pt x="36" y="219"/>
                  <a:pt x="37" y="222"/>
                </a:cubicBezTo>
                <a:cubicBezTo>
                  <a:pt x="37" y="226"/>
                  <a:pt x="39" y="234"/>
                  <a:pt x="37" y="234"/>
                </a:cubicBezTo>
                <a:cubicBezTo>
                  <a:pt x="35" y="236"/>
                  <a:pt x="34" y="243"/>
                  <a:pt x="32" y="241"/>
                </a:cubicBezTo>
                <a:cubicBezTo>
                  <a:pt x="31" y="238"/>
                  <a:pt x="33" y="234"/>
                  <a:pt x="34" y="228"/>
                </a:cubicBezTo>
                <a:cubicBezTo>
                  <a:pt x="35" y="222"/>
                  <a:pt x="32" y="226"/>
                  <a:pt x="31" y="224"/>
                </a:cubicBezTo>
                <a:cubicBezTo>
                  <a:pt x="30" y="222"/>
                  <a:pt x="31" y="220"/>
                  <a:pt x="34" y="216"/>
                </a:cubicBezTo>
                <a:cubicBezTo>
                  <a:pt x="37" y="211"/>
                  <a:pt x="37" y="210"/>
                  <a:pt x="36" y="208"/>
                </a:cubicBezTo>
                <a:cubicBezTo>
                  <a:pt x="34" y="205"/>
                  <a:pt x="27" y="208"/>
                  <a:pt x="24" y="206"/>
                </a:cubicBezTo>
                <a:cubicBezTo>
                  <a:pt x="21" y="204"/>
                  <a:pt x="18" y="199"/>
                  <a:pt x="16" y="195"/>
                </a:cubicBezTo>
                <a:cubicBezTo>
                  <a:pt x="15" y="192"/>
                  <a:pt x="9" y="191"/>
                  <a:pt x="5" y="192"/>
                </a:cubicBezTo>
                <a:cubicBezTo>
                  <a:pt x="4" y="197"/>
                  <a:pt x="4" y="197"/>
                  <a:pt x="4" y="197"/>
                </a:cubicBezTo>
                <a:cubicBezTo>
                  <a:pt x="12" y="201"/>
                  <a:pt x="12" y="201"/>
                  <a:pt x="12" y="201"/>
                </a:cubicBezTo>
                <a:cubicBezTo>
                  <a:pt x="17" y="205"/>
                  <a:pt x="17" y="205"/>
                  <a:pt x="17" y="205"/>
                </a:cubicBezTo>
                <a:cubicBezTo>
                  <a:pt x="15" y="210"/>
                  <a:pt x="15" y="210"/>
                  <a:pt x="15" y="210"/>
                </a:cubicBezTo>
                <a:cubicBezTo>
                  <a:pt x="12" y="209"/>
                  <a:pt x="12" y="209"/>
                  <a:pt x="12" y="209"/>
                </a:cubicBezTo>
                <a:cubicBezTo>
                  <a:pt x="7" y="215"/>
                  <a:pt x="7" y="215"/>
                  <a:pt x="7" y="215"/>
                </a:cubicBezTo>
                <a:cubicBezTo>
                  <a:pt x="10" y="218"/>
                  <a:pt x="10" y="218"/>
                  <a:pt x="10" y="218"/>
                </a:cubicBezTo>
                <a:cubicBezTo>
                  <a:pt x="16" y="222"/>
                  <a:pt x="16" y="222"/>
                  <a:pt x="16" y="222"/>
                </a:cubicBezTo>
                <a:cubicBezTo>
                  <a:pt x="16" y="234"/>
                  <a:pt x="16" y="234"/>
                  <a:pt x="16" y="234"/>
                </a:cubicBezTo>
                <a:cubicBezTo>
                  <a:pt x="11" y="235"/>
                  <a:pt x="11" y="235"/>
                  <a:pt x="11" y="235"/>
                </a:cubicBezTo>
                <a:cubicBezTo>
                  <a:pt x="0" y="245"/>
                  <a:pt x="0" y="245"/>
                  <a:pt x="0" y="245"/>
                </a:cubicBezTo>
                <a:cubicBezTo>
                  <a:pt x="0" y="249"/>
                  <a:pt x="0" y="249"/>
                  <a:pt x="0" y="249"/>
                </a:cubicBezTo>
                <a:cubicBezTo>
                  <a:pt x="6" y="256"/>
                  <a:pt x="6" y="256"/>
                  <a:pt x="6" y="256"/>
                </a:cubicBezTo>
                <a:cubicBezTo>
                  <a:pt x="11" y="256"/>
                  <a:pt x="11" y="256"/>
                  <a:pt x="11" y="256"/>
                </a:cubicBezTo>
                <a:cubicBezTo>
                  <a:pt x="12" y="257"/>
                  <a:pt x="12" y="257"/>
                  <a:pt x="12" y="257"/>
                </a:cubicBezTo>
                <a:cubicBezTo>
                  <a:pt x="14" y="261"/>
                  <a:pt x="14" y="261"/>
                  <a:pt x="14" y="261"/>
                </a:cubicBezTo>
                <a:cubicBezTo>
                  <a:pt x="16" y="258"/>
                  <a:pt x="16" y="258"/>
                  <a:pt x="16" y="258"/>
                </a:cubicBezTo>
                <a:cubicBezTo>
                  <a:pt x="20" y="259"/>
                  <a:pt x="20" y="259"/>
                  <a:pt x="20" y="259"/>
                </a:cubicBezTo>
                <a:cubicBezTo>
                  <a:pt x="24" y="257"/>
                  <a:pt x="24" y="257"/>
                  <a:pt x="24" y="257"/>
                </a:cubicBezTo>
                <a:cubicBezTo>
                  <a:pt x="24" y="257"/>
                  <a:pt x="24" y="260"/>
                  <a:pt x="24" y="261"/>
                </a:cubicBezTo>
                <a:cubicBezTo>
                  <a:pt x="24" y="261"/>
                  <a:pt x="25" y="261"/>
                  <a:pt x="25" y="261"/>
                </a:cubicBezTo>
                <a:cubicBezTo>
                  <a:pt x="26" y="265"/>
                  <a:pt x="26" y="265"/>
                  <a:pt x="26" y="265"/>
                </a:cubicBezTo>
                <a:cubicBezTo>
                  <a:pt x="28" y="272"/>
                  <a:pt x="28" y="272"/>
                  <a:pt x="28" y="272"/>
                </a:cubicBezTo>
                <a:cubicBezTo>
                  <a:pt x="25" y="274"/>
                  <a:pt x="25" y="274"/>
                  <a:pt x="25" y="274"/>
                </a:cubicBezTo>
                <a:cubicBezTo>
                  <a:pt x="27" y="280"/>
                  <a:pt x="27" y="280"/>
                  <a:pt x="27" y="280"/>
                </a:cubicBezTo>
                <a:cubicBezTo>
                  <a:pt x="22" y="287"/>
                  <a:pt x="22" y="287"/>
                  <a:pt x="22" y="287"/>
                </a:cubicBezTo>
                <a:cubicBezTo>
                  <a:pt x="18" y="287"/>
                  <a:pt x="18" y="287"/>
                  <a:pt x="18" y="287"/>
                </a:cubicBezTo>
                <a:cubicBezTo>
                  <a:pt x="18" y="292"/>
                  <a:pt x="18" y="292"/>
                  <a:pt x="18" y="292"/>
                </a:cubicBezTo>
                <a:cubicBezTo>
                  <a:pt x="23" y="296"/>
                  <a:pt x="23" y="296"/>
                  <a:pt x="23" y="296"/>
                </a:cubicBezTo>
                <a:cubicBezTo>
                  <a:pt x="18" y="301"/>
                  <a:pt x="18" y="301"/>
                  <a:pt x="18" y="301"/>
                </a:cubicBezTo>
                <a:cubicBezTo>
                  <a:pt x="21" y="303"/>
                  <a:pt x="21" y="303"/>
                  <a:pt x="21" y="303"/>
                </a:cubicBezTo>
                <a:cubicBezTo>
                  <a:pt x="21" y="307"/>
                  <a:pt x="21" y="307"/>
                  <a:pt x="21" y="307"/>
                </a:cubicBezTo>
                <a:cubicBezTo>
                  <a:pt x="26" y="309"/>
                  <a:pt x="26" y="309"/>
                  <a:pt x="26" y="309"/>
                </a:cubicBezTo>
                <a:cubicBezTo>
                  <a:pt x="29" y="312"/>
                  <a:pt x="29" y="312"/>
                  <a:pt x="29" y="312"/>
                </a:cubicBezTo>
                <a:cubicBezTo>
                  <a:pt x="25" y="317"/>
                  <a:pt x="25" y="317"/>
                  <a:pt x="25" y="317"/>
                </a:cubicBezTo>
                <a:cubicBezTo>
                  <a:pt x="28" y="319"/>
                  <a:pt x="28" y="319"/>
                  <a:pt x="28" y="319"/>
                </a:cubicBezTo>
                <a:cubicBezTo>
                  <a:pt x="28" y="325"/>
                  <a:pt x="28" y="325"/>
                  <a:pt x="28" y="325"/>
                </a:cubicBezTo>
                <a:cubicBezTo>
                  <a:pt x="24" y="326"/>
                  <a:pt x="24" y="326"/>
                  <a:pt x="24" y="326"/>
                </a:cubicBezTo>
                <a:cubicBezTo>
                  <a:pt x="27" y="332"/>
                  <a:pt x="27" y="332"/>
                  <a:pt x="27" y="332"/>
                </a:cubicBezTo>
                <a:cubicBezTo>
                  <a:pt x="31" y="331"/>
                  <a:pt x="31" y="331"/>
                  <a:pt x="31" y="331"/>
                </a:cubicBezTo>
                <a:cubicBezTo>
                  <a:pt x="36" y="335"/>
                  <a:pt x="36" y="335"/>
                  <a:pt x="36" y="335"/>
                </a:cubicBezTo>
                <a:cubicBezTo>
                  <a:pt x="38" y="342"/>
                  <a:pt x="38" y="342"/>
                  <a:pt x="38" y="342"/>
                </a:cubicBezTo>
                <a:cubicBezTo>
                  <a:pt x="34" y="346"/>
                  <a:pt x="34" y="346"/>
                  <a:pt x="34" y="346"/>
                </a:cubicBezTo>
                <a:cubicBezTo>
                  <a:pt x="36" y="351"/>
                  <a:pt x="36" y="351"/>
                  <a:pt x="36" y="351"/>
                </a:cubicBezTo>
                <a:cubicBezTo>
                  <a:pt x="40" y="351"/>
                  <a:pt x="40" y="351"/>
                  <a:pt x="40" y="351"/>
                </a:cubicBezTo>
                <a:cubicBezTo>
                  <a:pt x="45" y="354"/>
                  <a:pt x="45" y="354"/>
                  <a:pt x="45" y="354"/>
                </a:cubicBezTo>
                <a:cubicBezTo>
                  <a:pt x="48" y="351"/>
                  <a:pt x="48" y="351"/>
                  <a:pt x="48" y="351"/>
                </a:cubicBezTo>
                <a:cubicBezTo>
                  <a:pt x="48" y="361"/>
                  <a:pt x="48" y="361"/>
                  <a:pt x="48" y="361"/>
                </a:cubicBezTo>
                <a:cubicBezTo>
                  <a:pt x="50" y="365"/>
                  <a:pt x="50" y="365"/>
                  <a:pt x="50" y="365"/>
                </a:cubicBezTo>
                <a:cubicBezTo>
                  <a:pt x="43" y="371"/>
                  <a:pt x="43" y="371"/>
                  <a:pt x="43" y="371"/>
                </a:cubicBezTo>
                <a:cubicBezTo>
                  <a:pt x="39" y="377"/>
                  <a:pt x="39" y="377"/>
                  <a:pt x="39" y="377"/>
                </a:cubicBezTo>
                <a:cubicBezTo>
                  <a:pt x="43" y="382"/>
                  <a:pt x="43" y="382"/>
                  <a:pt x="43" y="382"/>
                </a:cubicBezTo>
                <a:cubicBezTo>
                  <a:pt x="44" y="388"/>
                  <a:pt x="44" y="388"/>
                  <a:pt x="44" y="388"/>
                </a:cubicBezTo>
                <a:cubicBezTo>
                  <a:pt x="40" y="390"/>
                  <a:pt x="40" y="390"/>
                  <a:pt x="40" y="390"/>
                </a:cubicBezTo>
                <a:cubicBezTo>
                  <a:pt x="39" y="396"/>
                  <a:pt x="39" y="396"/>
                  <a:pt x="39" y="396"/>
                </a:cubicBezTo>
                <a:cubicBezTo>
                  <a:pt x="31" y="403"/>
                  <a:pt x="31" y="403"/>
                  <a:pt x="31" y="403"/>
                </a:cubicBezTo>
                <a:cubicBezTo>
                  <a:pt x="31" y="410"/>
                  <a:pt x="31" y="410"/>
                  <a:pt x="31" y="410"/>
                </a:cubicBezTo>
                <a:cubicBezTo>
                  <a:pt x="44" y="417"/>
                  <a:pt x="44" y="417"/>
                  <a:pt x="44" y="417"/>
                </a:cubicBezTo>
                <a:cubicBezTo>
                  <a:pt x="39" y="424"/>
                  <a:pt x="39" y="424"/>
                  <a:pt x="39" y="424"/>
                </a:cubicBezTo>
                <a:cubicBezTo>
                  <a:pt x="34" y="425"/>
                  <a:pt x="34" y="425"/>
                  <a:pt x="34" y="425"/>
                </a:cubicBezTo>
                <a:cubicBezTo>
                  <a:pt x="26" y="431"/>
                  <a:pt x="26" y="431"/>
                  <a:pt x="26" y="431"/>
                </a:cubicBezTo>
                <a:cubicBezTo>
                  <a:pt x="31" y="441"/>
                  <a:pt x="31" y="441"/>
                  <a:pt x="31" y="441"/>
                </a:cubicBezTo>
                <a:cubicBezTo>
                  <a:pt x="27" y="445"/>
                  <a:pt x="27" y="445"/>
                  <a:pt x="27" y="445"/>
                </a:cubicBezTo>
                <a:cubicBezTo>
                  <a:pt x="29" y="450"/>
                  <a:pt x="29" y="450"/>
                  <a:pt x="29" y="450"/>
                </a:cubicBezTo>
                <a:cubicBezTo>
                  <a:pt x="34" y="451"/>
                  <a:pt x="34" y="451"/>
                  <a:pt x="34" y="451"/>
                </a:cubicBezTo>
                <a:cubicBezTo>
                  <a:pt x="38" y="450"/>
                  <a:pt x="38" y="450"/>
                  <a:pt x="38" y="450"/>
                </a:cubicBezTo>
                <a:cubicBezTo>
                  <a:pt x="54" y="449"/>
                  <a:pt x="54" y="449"/>
                  <a:pt x="54" y="449"/>
                </a:cubicBezTo>
                <a:cubicBezTo>
                  <a:pt x="63" y="459"/>
                  <a:pt x="63" y="459"/>
                  <a:pt x="63" y="459"/>
                </a:cubicBezTo>
                <a:cubicBezTo>
                  <a:pt x="64" y="465"/>
                  <a:pt x="64" y="465"/>
                  <a:pt x="64" y="465"/>
                </a:cubicBezTo>
                <a:cubicBezTo>
                  <a:pt x="71" y="465"/>
                  <a:pt x="71" y="465"/>
                  <a:pt x="71" y="465"/>
                </a:cubicBezTo>
                <a:cubicBezTo>
                  <a:pt x="74" y="467"/>
                  <a:pt x="74" y="467"/>
                  <a:pt x="74" y="467"/>
                </a:cubicBezTo>
                <a:cubicBezTo>
                  <a:pt x="65" y="479"/>
                  <a:pt x="65" y="479"/>
                  <a:pt x="65" y="479"/>
                </a:cubicBezTo>
                <a:cubicBezTo>
                  <a:pt x="67" y="486"/>
                  <a:pt x="67" y="486"/>
                  <a:pt x="67" y="486"/>
                </a:cubicBezTo>
                <a:cubicBezTo>
                  <a:pt x="68" y="490"/>
                  <a:pt x="68" y="490"/>
                  <a:pt x="68" y="490"/>
                </a:cubicBezTo>
                <a:cubicBezTo>
                  <a:pt x="75" y="490"/>
                  <a:pt x="75" y="490"/>
                  <a:pt x="75" y="490"/>
                </a:cubicBezTo>
                <a:cubicBezTo>
                  <a:pt x="80" y="492"/>
                  <a:pt x="80" y="492"/>
                  <a:pt x="80" y="492"/>
                </a:cubicBezTo>
                <a:cubicBezTo>
                  <a:pt x="81" y="497"/>
                  <a:pt x="81" y="497"/>
                  <a:pt x="81" y="497"/>
                </a:cubicBezTo>
                <a:cubicBezTo>
                  <a:pt x="76" y="498"/>
                  <a:pt x="76" y="498"/>
                  <a:pt x="76" y="498"/>
                </a:cubicBezTo>
                <a:cubicBezTo>
                  <a:pt x="72" y="504"/>
                  <a:pt x="72" y="504"/>
                  <a:pt x="72" y="504"/>
                </a:cubicBezTo>
                <a:cubicBezTo>
                  <a:pt x="71" y="511"/>
                  <a:pt x="71" y="511"/>
                  <a:pt x="71" y="511"/>
                </a:cubicBezTo>
                <a:close/>
                <a:moveTo>
                  <a:pt x="143" y="42"/>
                </a:moveTo>
                <a:cubicBezTo>
                  <a:pt x="140" y="45"/>
                  <a:pt x="140" y="47"/>
                  <a:pt x="140" y="50"/>
                </a:cubicBezTo>
                <a:cubicBezTo>
                  <a:pt x="140" y="51"/>
                  <a:pt x="140" y="58"/>
                  <a:pt x="138" y="61"/>
                </a:cubicBezTo>
                <a:cubicBezTo>
                  <a:pt x="137" y="65"/>
                  <a:pt x="136" y="70"/>
                  <a:pt x="136" y="73"/>
                </a:cubicBezTo>
                <a:cubicBezTo>
                  <a:pt x="136" y="75"/>
                  <a:pt x="141" y="74"/>
                  <a:pt x="144" y="71"/>
                </a:cubicBezTo>
                <a:cubicBezTo>
                  <a:pt x="147" y="68"/>
                  <a:pt x="150" y="67"/>
                  <a:pt x="154" y="67"/>
                </a:cubicBezTo>
                <a:cubicBezTo>
                  <a:pt x="157" y="67"/>
                  <a:pt x="164" y="60"/>
                  <a:pt x="164" y="58"/>
                </a:cubicBezTo>
                <a:cubicBezTo>
                  <a:pt x="165" y="56"/>
                  <a:pt x="159" y="49"/>
                  <a:pt x="156" y="47"/>
                </a:cubicBezTo>
                <a:cubicBezTo>
                  <a:pt x="154" y="44"/>
                  <a:pt x="151" y="45"/>
                  <a:pt x="150" y="45"/>
                </a:cubicBezTo>
                <a:cubicBezTo>
                  <a:pt x="150" y="46"/>
                  <a:pt x="149" y="46"/>
                  <a:pt x="149" y="44"/>
                </a:cubicBezTo>
                <a:cubicBezTo>
                  <a:pt x="148" y="42"/>
                  <a:pt x="146" y="41"/>
                  <a:pt x="145" y="41"/>
                </a:cubicBezTo>
                <a:cubicBezTo>
                  <a:pt x="143" y="41"/>
                  <a:pt x="143" y="42"/>
                  <a:pt x="143" y="42"/>
                </a:cubicBezTo>
                <a:close/>
                <a:moveTo>
                  <a:pt x="105" y="33"/>
                </a:moveTo>
                <a:cubicBezTo>
                  <a:pt x="103" y="34"/>
                  <a:pt x="102" y="39"/>
                  <a:pt x="100" y="38"/>
                </a:cubicBezTo>
                <a:cubicBezTo>
                  <a:pt x="99" y="37"/>
                  <a:pt x="93" y="35"/>
                  <a:pt x="91" y="34"/>
                </a:cubicBezTo>
                <a:cubicBezTo>
                  <a:pt x="90" y="33"/>
                  <a:pt x="91" y="29"/>
                  <a:pt x="94" y="30"/>
                </a:cubicBezTo>
                <a:cubicBezTo>
                  <a:pt x="97" y="30"/>
                  <a:pt x="101" y="30"/>
                  <a:pt x="97" y="26"/>
                </a:cubicBezTo>
                <a:cubicBezTo>
                  <a:pt x="94" y="23"/>
                  <a:pt x="93" y="23"/>
                  <a:pt x="97" y="19"/>
                </a:cubicBezTo>
                <a:cubicBezTo>
                  <a:pt x="100" y="16"/>
                  <a:pt x="99" y="13"/>
                  <a:pt x="99" y="10"/>
                </a:cubicBezTo>
                <a:cubicBezTo>
                  <a:pt x="99" y="8"/>
                  <a:pt x="107" y="8"/>
                  <a:pt x="107" y="6"/>
                </a:cubicBezTo>
                <a:cubicBezTo>
                  <a:pt x="108" y="3"/>
                  <a:pt x="109" y="0"/>
                  <a:pt x="112" y="4"/>
                </a:cubicBezTo>
                <a:cubicBezTo>
                  <a:pt x="115" y="8"/>
                  <a:pt x="117" y="10"/>
                  <a:pt x="119" y="11"/>
                </a:cubicBezTo>
                <a:cubicBezTo>
                  <a:pt x="121" y="12"/>
                  <a:pt x="118" y="14"/>
                  <a:pt x="118" y="16"/>
                </a:cubicBezTo>
                <a:cubicBezTo>
                  <a:pt x="117" y="18"/>
                  <a:pt x="119" y="22"/>
                  <a:pt x="118" y="23"/>
                </a:cubicBezTo>
                <a:cubicBezTo>
                  <a:pt x="118" y="24"/>
                  <a:pt x="111" y="26"/>
                  <a:pt x="110" y="27"/>
                </a:cubicBezTo>
                <a:cubicBezTo>
                  <a:pt x="110" y="27"/>
                  <a:pt x="116" y="27"/>
                  <a:pt x="118" y="26"/>
                </a:cubicBezTo>
                <a:cubicBezTo>
                  <a:pt x="121" y="25"/>
                  <a:pt x="121" y="25"/>
                  <a:pt x="121" y="28"/>
                </a:cubicBezTo>
                <a:cubicBezTo>
                  <a:pt x="121" y="30"/>
                  <a:pt x="126" y="32"/>
                  <a:pt x="127" y="30"/>
                </a:cubicBezTo>
                <a:cubicBezTo>
                  <a:pt x="127" y="28"/>
                  <a:pt x="131" y="29"/>
                  <a:pt x="133" y="33"/>
                </a:cubicBezTo>
                <a:cubicBezTo>
                  <a:pt x="134" y="38"/>
                  <a:pt x="133" y="42"/>
                  <a:pt x="133" y="44"/>
                </a:cubicBezTo>
                <a:cubicBezTo>
                  <a:pt x="133" y="46"/>
                  <a:pt x="135" y="48"/>
                  <a:pt x="135" y="51"/>
                </a:cubicBezTo>
                <a:cubicBezTo>
                  <a:pt x="135" y="54"/>
                  <a:pt x="129" y="56"/>
                  <a:pt x="126" y="57"/>
                </a:cubicBezTo>
                <a:cubicBezTo>
                  <a:pt x="124" y="57"/>
                  <a:pt x="116" y="50"/>
                  <a:pt x="112" y="51"/>
                </a:cubicBezTo>
                <a:cubicBezTo>
                  <a:pt x="109" y="52"/>
                  <a:pt x="108" y="47"/>
                  <a:pt x="106" y="45"/>
                </a:cubicBezTo>
                <a:cubicBezTo>
                  <a:pt x="105" y="43"/>
                  <a:pt x="103" y="44"/>
                  <a:pt x="103" y="41"/>
                </a:cubicBezTo>
                <a:cubicBezTo>
                  <a:pt x="104" y="38"/>
                  <a:pt x="107" y="36"/>
                  <a:pt x="107" y="35"/>
                </a:cubicBezTo>
                <a:cubicBezTo>
                  <a:pt x="106" y="33"/>
                  <a:pt x="105" y="33"/>
                  <a:pt x="105" y="33"/>
                </a:cubicBezTo>
                <a:close/>
              </a:path>
            </a:pathLst>
          </a:custGeom>
          <a:solidFill>
            <a:schemeClr val="tx1"/>
          </a:solidFill>
          <a:ln w="3175"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1" name="Freeform 228"/>
          <p:cNvSpPr>
            <a:spLocks/>
          </p:cNvSpPr>
          <p:nvPr/>
        </p:nvSpPr>
        <p:spPr bwMode="auto">
          <a:xfrm>
            <a:off x="11243849" y="7477209"/>
            <a:ext cx="1447800" cy="1911350"/>
          </a:xfrm>
          <a:custGeom>
            <a:avLst/>
            <a:gdLst>
              <a:gd name="T0" fmla="*/ 73 w 155"/>
              <a:gd name="T1" fmla="*/ 3 h 204"/>
              <a:gd name="T2" fmla="*/ 66 w 155"/>
              <a:gd name="T3" fmla="*/ 0 h 204"/>
              <a:gd name="T4" fmla="*/ 61 w 155"/>
              <a:gd name="T5" fmla="*/ 9 h 204"/>
              <a:gd name="T6" fmla="*/ 62 w 155"/>
              <a:gd name="T7" fmla="*/ 13 h 204"/>
              <a:gd name="T8" fmla="*/ 67 w 155"/>
              <a:gd name="T9" fmla="*/ 25 h 204"/>
              <a:gd name="T10" fmla="*/ 74 w 155"/>
              <a:gd name="T11" fmla="*/ 27 h 204"/>
              <a:gd name="T12" fmla="*/ 66 w 155"/>
              <a:gd name="T13" fmla="*/ 38 h 204"/>
              <a:gd name="T14" fmla="*/ 55 w 155"/>
              <a:gd name="T15" fmla="*/ 38 h 204"/>
              <a:gd name="T16" fmla="*/ 50 w 155"/>
              <a:gd name="T17" fmla="*/ 43 h 204"/>
              <a:gd name="T18" fmla="*/ 58 w 155"/>
              <a:gd name="T19" fmla="*/ 52 h 204"/>
              <a:gd name="T20" fmla="*/ 65 w 155"/>
              <a:gd name="T21" fmla="*/ 64 h 204"/>
              <a:gd name="T22" fmla="*/ 73 w 155"/>
              <a:gd name="T23" fmla="*/ 63 h 204"/>
              <a:gd name="T24" fmla="*/ 82 w 155"/>
              <a:gd name="T25" fmla="*/ 77 h 204"/>
              <a:gd name="T26" fmla="*/ 74 w 155"/>
              <a:gd name="T27" fmla="*/ 82 h 204"/>
              <a:gd name="T28" fmla="*/ 57 w 155"/>
              <a:gd name="T29" fmla="*/ 102 h 204"/>
              <a:gd name="T30" fmla="*/ 60 w 155"/>
              <a:gd name="T31" fmla="*/ 113 h 204"/>
              <a:gd name="T32" fmla="*/ 63 w 155"/>
              <a:gd name="T33" fmla="*/ 124 h 204"/>
              <a:gd name="T34" fmla="*/ 40 w 155"/>
              <a:gd name="T35" fmla="*/ 138 h 204"/>
              <a:gd name="T36" fmla="*/ 32 w 155"/>
              <a:gd name="T37" fmla="*/ 150 h 204"/>
              <a:gd name="T38" fmla="*/ 21 w 155"/>
              <a:gd name="T39" fmla="*/ 158 h 204"/>
              <a:gd name="T40" fmla="*/ 2 w 155"/>
              <a:gd name="T41" fmla="*/ 165 h 204"/>
              <a:gd name="T42" fmla="*/ 1 w 155"/>
              <a:gd name="T43" fmla="*/ 175 h 204"/>
              <a:gd name="T44" fmla="*/ 7 w 155"/>
              <a:gd name="T45" fmla="*/ 185 h 204"/>
              <a:gd name="T46" fmla="*/ 0 w 155"/>
              <a:gd name="T47" fmla="*/ 195 h 204"/>
              <a:gd name="T48" fmla="*/ 7 w 155"/>
              <a:gd name="T49" fmla="*/ 202 h 204"/>
              <a:gd name="T50" fmla="*/ 25 w 155"/>
              <a:gd name="T51" fmla="*/ 202 h 204"/>
              <a:gd name="T52" fmla="*/ 41 w 155"/>
              <a:gd name="T53" fmla="*/ 200 h 204"/>
              <a:gd name="T54" fmla="*/ 67 w 155"/>
              <a:gd name="T55" fmla="*/ 185 h 204"/>
              <a:gd name="T56" fmla="*/ 78 w 155"/>
              <a:gd name="T57" fmla="*/ 171 h 204"/>
              <a:gd name="T58" fmla="*/ 99 w 155"/>
              <a:gd name="T59" fmla="*/ 165 h 204"/>
              <a:gd name="T60" fmla="*/ 117 w 155"/>
              <a:gd name="T61" fmla="*/ 160 h 204"/>
              <a:gd name="T62" fmla="*/ 135 w 155"/>
              <a:gd name="T63" fmla="*/ 162 h 204"/>
              <a:gd name="T64" fmla="*/ 150 w 155"/>
              <a:gd name="T65" fmla="*/ 148 h 204"/>
              <a:gd name="T66" fmla="*/ 148 w 155"/>
              <a:gd name="T67" fmla="*/ 135 h 204"/>
              <a:gd name="T68" fmla="*/ 149 w 155"/>
              <a:gd name="T69" fmla="*/ 119 h 204"/>
              <a:gd name="T70" fmla="*/ 151 w 155"/>
              <a:gd name="T71" fmla="*/ 98 h 204"/>
              <a:gd name="T72" fmla="*/ 141 w 155"/>
              <a:gd name="T73" fmla="*/ 96 h 204"/>
              <a:gd name="T74" fmla="*/ 141 w 155"/>
              <a:gd name="T75" fmla="*/ 81 h 204"/>
              <a:gd name="T76" fmla="*/ 155 w 155"/>
              <a:gd name="T77" fmla="*/ 71 h 204"/>
              <a:gd name="T78" fmla="*/ 146 w 155"/>
              <a:gd name="T79" fmla="*/ 63 h 204"/>
              <a:gd name="T80" fmla="*/ 146 w 155"/>
              <a:gd name="T81" fmla="*/ 55 h 204"/>
              <a:gd name="T82" fmla="*/ 138 w 155"/>
              <a:gd name="T83" fmla="*/ 50 h 204"/>
              <a:gd name="T84" fmla="*/ 135 w 155"/>
              <a:gd name="T85" fmla="*/ 37 h 204"/>
              <a:gd name="T86" fmla="*/ 129 w 155"/>
              <a:gd name="T87" fmla="*/ 38 h 204"/>
              <a:gd name="T88" fmla="*/ 124 w 155"/>
              <a:gd name="T89" fmla="*/ 33 h 204"/>
              <a:gd name="T90" fmla="*/ 115 w 155"/>
              <a:gd name="T91" fmla="*/ 35 h 204"/>
              <a:gd name="T92" fmla="*/ 108 w 155"/>
              <a:gd name="T93" fmla="*/ 34 h 204"/>
              <a:gd name="T94" fmla="*/ 110 w 155"/>
              <a:gd name="T95" fmla="*/ 27 h 204"/>
              <a:gd name="T96" fmla="*/ 101 w 155"/>
              <a:gd name="T97" fmla="*/ 26 h 204"/>
              <a:gd name="T98" fmla="*/ 97 w 155"/>
              <a:gd name="T99" fmla="*/ 21 h 204"/>
              <a:gd name="T100" fmla="*/ 94 w 155"/>
              <a:gd name="T101" fmla="*/ 17 h 204"/>
              <a:gd name="T102" fmla="*/ 86 w 155"/>
              <a:gd name="T103" fmla="*/ 10 h 204"/>
              <a:gd name="T104" fmla="*/ 80 w 155"/>
              <a:gd name="T105" fmla="*/ 4 h 204"/>
              <a:gd name="T106" fmla="*/ 78 w 155"/>
              <a:gd name="T107" fmla="*/ 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 h="204">
                <a:moveTo>
                  <a:pt x="78" y="2"/>
                </a:moveTo>
                <a:cubicBezTo>
                  <a:pt x="73" y="3"/>
                  <a:pt x="73" y="3"/>
                  <a:pt x="73" y="3"/>
                </a:cubicBezTo>
                <a:cubicBezTo>
                  <a:pt x="69" y="2"/>
                  <a:pt x="69" y="2"/>
                  <a:pt x="69" y="2"/>
                </a:cubicBezTo>
                <a:cubicBezTo>
                  <a:pt x="66" y="0"/>
                  <a:pt x="66" y="0"/>
                  <a:pt x="66" y="0"/>
                </a:cubicBezTo>
                <a:cubicBezTo>
                  <a:pt x="60" y="4"/>
                  <a:pt x="60" y="4"/>
                  <a:pt x="60" y="4"/>
                </a:cubicBezTo>
                <a:cubicBezTo>
                  <a:pt x="61" y="9"/>
                  <a:pt x="61" y="9"/>
                  <a:pt x="61" y="9"/>
                </a:cubicBezTo>
                <a:cubicBezTo>
                  <a:pt x="59" y="11"/>
                  <a:pt x="59" y="11"/>
                  <a:pt x="59" y="11"/>
                </a:cubicBezTo>
                <a:cubicBezTo>
                  <a:pt x="62" y="13"/>
                  <a:pt x="62" y="13"/>
                  <a:pt x="62" y="13"/>
                </a:cubicBezTo>
                <a:cubicBezTo>
                  <a:pt x="59" y="16"/>
                  <a:pt x="59" y="16"/>
                  <a:pt x="59" y="16"/>
                </a:cubicBezTo>
                <a:cubicBezTo>
                  <a:pt x="67" y="25"/>
                  <a:pt x="67" y="25"/>
                  <a:pt x="67" y="25"/>
                </a:cubicBezTo>
                <a:cubicBezTo>
                  <a:pt x="72" y="23"/>
                  <a:pt x="72" y="23"/>
                  <a:pt x="72" y="23"/>
                </a:cubicBezTo>
                <a:cubicBezTo>
                  <a:pt x="74" y="27"/>
                  <a:pt x="74" y="27"/>
                  <a:pt x="74" y="27"/>
                </a:cubicBezTo>
                <a:cubicBezTo>
                  <a:pt x="72" y="29"/>
                  <a:pt x="72" y="29"/>
                  <a:pt x="72" y="29"/>
                </a:cubicBezTo>
                <a:cubicBezTo>
                  <a:pt x="66" y="38"/>
                  <a:pt x="66" y="38"/>
                  <a:pt x="66" y="38"/>
                </a:cubicBezTo>
                <a:cubicBezTo>
                  <a:pt x="60" y="36"/>
                  <a:pt x="60" y="36"/>
                  <a:pt x="60" y="36"/>
                </a:cubicBezTo>
                <a:cubicBezTo>
                  <a:pt x="55" y="38"/>
                  <a:pt x="55" y="38"/>
                  <a:pt x="55" y="38"/>
                </a:cubicBezTo>
                <a:cubicBezTo>
                  <a:pt x="52" y="38"/>
                  <a:pt x="52" y="38"/>
                  <a:pt x="52" y="38"/>
                </a:cubicBezTo>
                <a:cubicBezTo>
                  <a:pt x="50" y="43"/>
                  <a:pt x="50" y="43"/>
                  <a:pt x="50" y="43"/>
                </a:cubicBezTo>
                <a:cubicBezTo>
                  <a:pt x="56" y="46"/>
                  <a:pt x="56" y="46"/>
                  <a:pt x="56" y="46"/>
                </a:cubicBezTo>
                <a:cubicBezTo>
                  <a:pt x="58" y="52"/>
                  <a:pt x="58" y="52"/>
                  <a:pt x="58" y="52"/>
                </a:cubicBezTo>
                <a:cubicBezTo>
                  <a:pt x="63" y="57"/>
                  <a:pt x="63" y="57"/>
                  <a:pt x="63" y="57"/>
                </a:cubicBezTo>
                <a:cubicBezTo>
                  <a:pt x="65" y="64"/>
                  <a:pt x="65" y="64"/>
                  <a:pt x="65" y="64"/>
                </a:cubicBezTo>
                <a:cubicBezTo>
                  <a:pt x="69" y="64"/>
                  <a:pt x="69" y="64"/>
                  <a:pt x="69" y="64"/>
                </a:cubicBezTo>
                <a:cubicBezTo>
                  <a:pt x="73" y="63"/>
                  <a:pt x="73" y="63"/>
                  <a:pt x="73" y="63"/>
                </a:cubicBezTo>
                <a:cubicBezTo>
                  <a:pt x="81" y="70"/>
                  <a:pt x="81" y="70"/>
                  <a:pt x="81" y="70"/>
                </a:cubicBezTo>
                <a:cubicBezTo>
                  <a:pt x="82" y="77"/>
                  <a:pt x="82" y="77"/>
                  <a:pt x="82" y="77"/>
                </a:cubicBezTo>
                <a:cubicBezTo>
                  <a:pt x="81" y="81"/>
                  <a:pt x="81" y="81"/>
                  <a:pt x="81" y="81"/>
                </a:cubicBezTo>
                <a:cubicBezTo>
                  <a:pt x="74" y="82"/>
                  <a:pt x="74" y="82"/>
                  <a:pt x="74" y="82"/>
                </a:cubicBezTo>
                <a:cubicBezTo>
                  <a:pt x="63" y="97"/>
                  <a:pt x="63" y="97"/>
                  <a:pt x="63" y="97"/>
                </a:cubicBezTo>
                <a:cubicBezTo>
                  <a:pt x="57" y="102"/>
                  <a:pt x="57" y="102"/>
                  <a:pt x="57" y="102"/>
                </a:cubicBezTo>
                <a:cubicBezTo>
                  <a:pt x="56" y="107"/>
                  <a:pt x="56" y="107"/>
                  <a:pt x="56" y="107"/>
                </a:cubicBezTo>
                <a:cubicBezTo>
                  <a:pt x="60" y="113"/>
                  <a:pt x="60" y="113"/>
                  <a:pt x="60" y="113"/>
                </a:cubicBezTo>
                <a:cubicBezTo>
                  <a:pt x="64" y="117"/>
                  <a:pt x="64" y="117"/>
                  <a:pt x="64" y="117"/>
                </a:cubicBezTo>
                <a:cubicBezTo>
                  <a:pt x="63" y="124"/>
                  <a:pt x="63" y="124"/>
                  <a:pt x="63" y="124"/>
                </a:cubicBezTo>
                <a:cubicBezTo>
                  <a:pt x="53" y="133"/>
                  <a:pt x="53" y="133"/>
                  <a:pt x="53" y="133"/>
                </a:cubicBezTo>
                <a:cubicBezTo>
                  <a:pt x="40" y="138"/>
                  <a:pt x="40" y="138"/>
                  <a:pt x="40" y="138"/>
                </a:cubicBezTo>
                <a:cubicBezTo>
                  <a:pt x="39" y="145"/>
                  <a:pt x="39" y="145"/>
                  <a:pt x="39" y="145"/>
                </a:cubicBezTo>
                <a:cubicBezTo>
                  <a:pt x="32" y="150"/>
                  <a:pt x="32" y="150"/>
                  <a:pt x="32" y="150"/>
                </a:cubicBezTo>
                <a:cubicBezTo>
                  <a:pt x="30" y="158"/>
                  <a:pt x="30" y="158"/>
                  <a:pt x="30" y="158"/>
                </a:cubicBezTo>
                <a:cubicBezTo>
                  <a:pt x="21" y="158"/>
                  <a:pt x="21" y="158"/>
                  <a:pt x="21" y="158"/>
                </a:cubicBezTo>
                <a:cubicBezTo>
                  <a:pt x="10" y="165"/>
                  <a:pt x="10" y="165"/>
                  <a:pt x="10" y="165"/>
                </a:cubicBezTo>
                <a:cubicBezTo>
                  <a:pt x="2" y="165"/>
                  <a:pt x="2" y="165"/>
                  <a:pt x="2" y="165"/>
                </a:cubicBezTo>
                <a:cubicBezTo>
                  <a:pt x="2" y="171"/>
                  <a:pt x="2" y="171"/>
                  <a:pt x="2" y="171"/>
                </a:cubicBezTo>
                <a:cubicBezTo>
                  <a:pt x="1" y="175"/>
                  <a:pt x="1" y="175"/>
                  <a:pt x="1" y="175"/>
                </a:cubicBezTo>
                <a:cubicBezTo>
                  <a:pt x="2" y="185"/>
                  <a:pt x="2" y="185"/>
                  <a:pt x="2" y="185"/>
                </a:cubicBezTo>
                <a:cubicBezTo>
                  <a:pt x="7" y="185"/>
                  <a:pt x="7" y="185"/>
                  <a:pt x="7" y="185"/>
                </a:cubicBezTo>
                <a:cubicBezTo>
                  <a:pt x="0" y="190"/>
                  <a:pt x="0" y="190"/>
                  <a:pt x="0" y="190"/>
                </a:cubicBezTo>
                <a:cubicBezTo>
                  <a:pt x="0" y="195"/>
                  <a:pt x="0" y="195"/>
                  <a:pt x="0" y="195"/>
                </a:cubicBezTo>
                <a:cubicBezTo>
                  <a:pt x="0" y="195"/>
                  <a:pt x="0" y="196"/>
                  <a:pt x="0" y="196"/>
                </a:cubicBezTo>
                <a:cubicBezTo>
                  <a:pt x="0" y="200"/>
                  <a:pt x="5" y="200"/>
                  <a:pt x="7" y="202"/>
                </a:cubicBezTo>
                <a:cubicBezTo>
                  <a:pt x="9" y="204"/>
                  <a:pt x="15" y="204"/>
                  <a:pt x="18" y="203"/>
                </a:cubicBezTo>
                <a:cubicBezTo>
                  <a:pt x="20" y="202"/>
                  <a:pt x="22" y="200"/>
                  <a:pt x="25" y="202"/>
                </a:cubicBezTo>
                <a:cubicBezTo>
                  <a:pt x="28" y="204"/>
                  <a:pt x="31" y="202"/>
                  <a:pt x="34" y="202"/>
                </a:cubicBezTo>
                <a:cubicBezTo>
                  <a:pt x="37" y="202"/>
                  <a:pt x="39" y="199"/>
                  <a:pt x="41" y="200"/>
                </a:cubicBezTo>
                <a:cubicBezTo>
                  <a:pt x="44" y="201"/>
                  <a:pt x="47" y="198"/>
                  <a:pt x="48" y="196"/>
                </a:cubicBezTo>
                <a:cubicBezTo>
                  <a:pt x="50" y="194"/>
                  <a:pt x="62" y="185"/>
                  <a:pt x="67" y="185"/>
                </a:cubicBezTo>
                <a:cubicBezTo>
                  <a:pt x="72" y="185"/>
                  <a:pt x="72" y="183"/>
                  <a:pt x="73" y="179"/>
                </a:cubicBezTo>
                <a:cubicBezTo>
                  <a:pt x="74" y="175"/>
                  <a:pt x="76" y="175"/>
                  <a:pt x="78" y="171"/>
                </a:cubicBezTo>
                <a:cubicBezTo>
                  <a:pt x="81" y="168"/>
                  <a:pt x="84" y="164"/>
                  <a:pt x="88" y="164"/>
                </a:cubicBezTo>
                <a:cubicBezTo>
                  <a:pt x="91" y="164"/>
                  <a:pt x="96" y="163"/>
                  <a:pt x="99" y="165"/>
                </a:cubicBezTo>
                <a:cubicBezTo>
                  <a:pt x="101" y="167"/>
                  <a:pt x="107" y="164"/>
                  <a:pt x="110" y="162"/>
                </a:cubicBezTo>
                <a:cubicBezTo>
                  <a:pt x="113" y="160"/>
                  <a:pt x="116" y="159"/>
                  <a:pt x="117" y="160"/>
                </a:cubicBezTo>
                <a:cubicBezTo>
                  <a:pt x="119" y="162"/>
                  <a:pt x="121" y="162"/>
                  <a:pt x="124" y="162"/>
                </a:cubicBezTo>
                <a:cubicBezTo>
                  <a:pt x="127" y="162"/>
                  <a:pt x="131" y="163"/>
                  <a:pt x="135" y="162"/>
                </a:cubicBezTo>
                <a:cubicBezTo>
                  <a:pt x="138" y="162"/>
                  <a:pt x="141" y="159"/>
                  <a:pt x="142" y="156"/>
                </a:cubicBezTo>
                <a:cubicBezTo>
                  <a:pt x="143" y="154"/>
                  <a:pt x="146" y="149"/>
                  <a:pt x="150" y="148"/>
                </a:cubicBezTo>
                <a:cubicBezTo>
                  <a:pt x="153" y="146"/>
                  <a:pt x="154" y="144"/>
                  <a:pt x="152" y="142"/>
                </a:cubicBezTo>
                <a:cubicBezTo>
                  <a:pt x="150" y="139"/>
                  <a:pt x="147" y="137"/>
                  <a:pt x="148" y="135"/>
                </a:cubicBezTo>
                <a:cubicBezTo>
                  <a:pt x="149" y="133"/>
                  <a:pt x="149" y="131"/>
                  <a:pt x="149" y="129"/>
                </a:cubicBezTo>
                <a:cubicBezTo>
                  <a:pt x="148" y="126"/>
                  <a:pt x="149" y="123"/>
                  <a:pt x="149" y="119"/>
                </a:cubicBezTo>
                <a:cubicBezTo>
                  <a:pt x="149" y="115"/>
                  <a:pt x="148" y="113"/>
                  <a:pt x="150" y="111"/>
                </a:cubicBezTo>
                <a:cubicBezTo>
                  <a:pt x="151" y="108"/>
                  <a:pt x="153" y="101"/>
                  <a:pt x="151" y="98"/>
                </a:cubicBezTo>
                <a:cubicBezTo>
                  <a:pt x="148" y="96"/>
                  <a:pt x="151" y="94"/>
                  <a:pt x="147" y="93"/>
                </a:cubicBezTo>
                <a:cubicBezTo>
                  <a:pt x="145" y="92"/>
                  <a:pt x="143" y="94"/>
                  <a:pt x="141" y="96"/>
                </a:cubicBezTo>
                <a:cubicBezTo>
                  <a:pt x="139" y="97"/>
                  <a:pt x="136" y="97"/>
                  <a:pt x="138" y="93"/>
                </a:cubicBezTo>
                <a:cubicBezTo>
                  <a:pt x="138" y="88"/>
                  <a:pt x="141" y="83"/>
                  <a:pt x="141" y="81"/>
                </a:cubicBezTo>
                <a:cubicBezTo>
                  <a:pt x="141" y="79"/>
                  <a:pt x="150" y="75"/>
                  <a:pt x="153" y="73"/>
                </a:cubicBezTo>
                <a:cubicBezTo>
                  <a:pt x="154" y="71"/>
                  <a:pt x="154" y="71"/>
                  <a:pt x="155" y="71"/>
                </a:cubicBezTo>
                <a:cubicBezTo>
                  <a:pt x="151" y="65"/>
                  <a:pt x="151" y="65"/>
                  <a:pt x="151" y="65"/>
                </a:cubicBezTo>
                <a:cubicBezTo>
                  <a:pt x="146" y="63"/>
                  <a:pt x="146" y="63"/>
                  <a:pt x="146" y="63"/>
                </a:cubicBezTo>
                <a:cubicBezTo>
                  <a:pt x="141" y="57"/>
                  <a:pt x="141" y="57"/>
                  <a:pt x="141" y="57"/>
                </a:cubicBezTo>
                <a:cubicBezTo>
                  <a:pt x="146" y="55"/>
                  <a:pt x="146" y="55"/>
                  <a:pt x="146" y="55"/>
                </a:cubicBezTo>
                <a:cubicBezTo>
                  <a:pt x="142" y="50"/>
                  <a:pt x="142" y="50"/>
                  <a:pt x="142" y="50"/>
                </a:cubicBezTo>
                <a:cubicBezTo>
                  <a:pt x="138" y="50"/>
                  <a:pt x="138" y="50"/>
                  <a:pt x="138" y="50"/>
                </a:cubicBezTo>
                <a:cubicBezTo>
                  <a:pt x="138" y="42"/>
                  <a:pt x="138" y="42"/>
                  <a:pt x="138" y="42"/>
                </a:cubicBezTo>
                <a:cubicBezTo>
                  <a:pt x="135" y="37"/>
                  <a:pt x="135" y="37"/>
                  <a:pt x="135" y="37"/>
                </a:cubicBezTo>
                <a:cubicBezTo>
                  <a:pt x="132" y="35"/>
                  <a:pt x="132" y="35"/>
                  <a:pt x="132" y="35"/>
                </a:cubicBezTo>
                <a:cubicBezTo>
                  <a:pt x="129" y="38"/>
                  <a:pt x="129" y="38"/>
                  <a:pt x="129" y="38"/>
                </a:cubicBezTo>
                <a:cubicBezTo>
                  <a:pt x="125" y="37"/>
                  <a:pt x="125" y="37"/>
                  <a:pt x="125" y="37"/>
                </a:cubicBezTo>
                <a:cubicBezTo>
                  <a:pt x="124" y="33"/>
                  <a:pt x="124" y="33"/>
                  <a:pt x="124" y="33"/>
                </a:cubicBezTo>
                <a:cubicBezTo>
                  <a:pt x="120" y="31"/>
                  <a:pt x="120" y="31"/>
                  <a:pt x="120" y="31"/>
                </a:cubicBezTo>
                <a:cubicBezTo>
                  <a:pt x="115" y="35"/>
                  <a:pt x="115" y="35"/>
                  <a:pt x="115" y="35"/>
                </a:cubicBezTo>
                <a:cubicBezTo>
                  <a:pt x="114" y="37"/>
                  <a:pt x="114" y="37"/>
                  <a:pt x="114" y="37"/>
                </a:cubicBezTo>
                <a:cubicBezTo>
                  <a:pt x="108" y="34"/>
                  <a:pt x="108" y="34"/>
                  <a:pt x="108" y="34"/>
                </a:cubicBezTo>
                <a:cubicBezTo>
                  <a:pt x="112" y="29"/>
                  <a:pt x="112" y="29"/>
                  <a:pt x="112" y="29"/>
                </a:cubicBezTo>
                <a:cubicBezTo>
                  <a:pt x="110" y="27"/>
                  <a:pt x="110" y="27"/>
                  <a:pt x="110" y="27"/>
                </a:cubicBezTo>
                <a:cubicBezTo>
                  <a:pt x="105" y="27"/>
                  <a:pt x="105" y="27"/>
                  <a:pt x="105" y="27"/>
                </a:cubicBezTo>
                <a:cubicBezTo>
                  <a:pt x="101" y="26"/>
                  <a:pt x="101" y="26"/>
                  <a:pt x="101" y="26"/>
                </a:cubicBezTo>
                <a:cubicBezTo>
                  <a:pt x="98" y="23"/>
                  <a:pt x="98" y="23"/>
                  <a:pt x="98" y="23"/>
                </a:cubicBezTo>
                <a:cubicBezTo>
                  <a:pt x="97" y="21"/>
                  <a:pt x="97" y="21"/>
                  <a:pt x="97" y="21"/>
                </a:cubicBezTo>
                <a:cubicBezTo>
                  <a:pt x="95" y="21"/>
                  <a:pt x="95" y="21"/>
                  <a:pt x="95" y="21"/>
                </a:cubicBezTo>
                <a:cubicBezTo>
                  <a:pt x="94" y="17"/>
                  <a:pt x="94" y="17"/>
                  <a:pt x="94" y="17"/>
                </a:cubicBezTo>
                <a:cubicBezTo>
                  <a:pt x="91" y="14"/>
                  <a:pt x="91" y="14"/>
                  <a:pt x="91" y="14"/>
                </a:cubicBezTo>
                <a:cubicBezTo>
                  <a:pt x="86" y="10"/>
                  <a:pt x="86" y="10"/>
                  <a:pt x="86" y="10"/>
                </a:cubicBezTo>
                <a:cubicBezTo>
                  <a:pt x="81" y="9"/>
                  <a:pt x="81" y="9"/>
                  <a:pt x="81" y="9"/>
                </a:cubicBezTo>
                <a:cubicBezTo>
                  <a:pt x="80" y="4"/>
                  <a:pt x="80" y="4"/>
                  <a:pt x="80" y="4"/>
                </a:cubicBezTo>
                <a:cubicBezTo>
                  <a:pt x="78" y="2"/>
                  <a:pt x="78" y="2"/>
                  <a:pt x="78" y="2"/>
                </a:cubicBezTo>
                <a:cubicBezTo>
                  <a:pt x="78" y="2"/>
                  <a:pt x="78" y="2"/>
                  <a:pt x="78" y="2"/>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2" name="Freeform 229"/>
          <p:cNvSpPr>
            <a:spLocks/>
          </p:cNvSpPr>
          <p:nvPr/>
        </p:nvSpPr>
        <p:spPr bwMode="auto">
          <a:xfrm>
            <a:off x="7360836" y="8721796"/>
            <a:ext cx="1152526" cy="711200"/>
          </a:xfrm>
          <a:custGeom>
            <a:avLst/>
            <a:gdLst>
              <a:gd name="T0" fmla="*/ 100 w 123"/>
              <a:gd name="T1" fmla="*/ 0 h 76"/>
              <a:gd name="T2" fmla="*/ 102 w 123"/>
              <a:gd name="T3" fmla="*/ 6 h 76"/>
              <a:gd name="T4" fmla="*/ 108 w 123"/>
              <a:gd name="T5" fmla="*/ 7 h 76"/>
              <a:gd name="T6" fmla="*/ 110 w 123"/>
              <a:gd name="T7" fmla="*/ 12 h 76"/>
              <a:gd name="T8" fmla="*/ 113 w 123"/>
              <a:gd name="T9" fmla="*/ 19 h 76"/>
              <a:gd name="T10" fmla="*/ 123 w 123"/>
              <a:gd name="T11" fmla="*/ 21 h 76"/>
              <a:gd name="T12" fmla="*/ 122 w 123"/>
              <a:gd name="T13" fmla="*/ 25 h 76"/>
              <a:gd name="T14" fmla="*/ 116 w 123"/>
              <a:gd name="T15" fmla="*/ 25 h 76"/>
              <a:gd name="T16" fmla="*/ 120 w 123"/>
              <a:gd name="T17" fmla="*/ 32 h 76"/>
              <a:gd name="T18" fmla="*/ 122 w 123"/>
              <a:gd name="T19" fmla="*/ 37 h 76"/>
              <a:gd name="T20" fmla="*/ 116 w 123"/>
              <a:gd name="T21" fmla="*/ 41 h 76"/>
              <a:gd name="T22" fmla="*/ 119 w 123"/>
              <a:gd name="T23" fmla="*/ 45 h 76"/>
              <a:gd name="T24" fmla="*/ 115 w 123"/>
              <a:gd name="T25" fmla="*/ 49 h 76"/>
              <a:gd name="T26" fmla="*/ 111 w 123"/>
              <a:gd name="T27" fmla="*/ 51 h 76"/>
              <a:gd name="T28" fmla="*/ 107 w 123"/>
              <a:gd name="T29" fmla="*/ 48 h 76"/>
              <a:gd name="T30" fmla="*/ 104 w 123"/>
              <a:gd name="T31" fmla="*/ 50 h 76"/>
              <a:gd name="T32" fmla="*/ 103 w 123"/>
              <a:gd name="T33" fmla="*/ 55 h 76"/>
              <a:gd name="T34" fmla="*/ 97 w 123"/>
              <a:gd name="T35" fmla="*/ 60 h 76"/>
              <a:gd name="T36" fmla="*/ 91 w 123"/>
              <a:gd name="T37" fmla="*/ 60 h 76"/>
              <a:gd name="T38" fmla="*/ 79 w 123"/>
              <a:gd name="T39" fmla="*/ 65 h 76"/>
              <a:gd name="T40" fmla="*/ 84 w 123"/>
              <a:gd name="T41" fmla="*/ 70 h 76"/>
              <a:gd name="T42" fmla="*/ 85 w 123"/>
              <a:gd name="T43" fmla="*/ 75 h 76"/>
              <a:gd name="T44" fmla="*/ 79 w 123"/>
              <a:gd name="T45" fmla="*/ 76 h 76"/>
              <a:gd name="T46" fmla="*/ 75 w 123"/>
              <a:gd name="T47" fmla="*/ 70 h 76"/>
              <a:gd name="T48" fmla="*/ 63 w 123"/>
              <a:gd name="T49" fmla="*/ 67 h 76"/>
              <a:gd name="T50" fmla="*/ 54 w 123"/>
              <a:gd name="T51" fmla="*/ 70 h 76"/>
              <a:gd name="T52" fmla="*/ 44 w 123"/>
              <a:gd name="T53" fmla="*/ 68 h 76"/>
              <a:gd name="T54" fmla="*/ 38 w 123"/>
              <a:gd name="T55" fmla="*/ 65 h 76"/>
              <a:gd name="T56" fmla="*/ 37 w 123"/>
              <a:gd name="T57" fmla="*/ 59 h 76"/>
              <a:gd name="T58" fmla="*/ 31 w 123"/>
              <a:gd name="T59" fmla="*/ 58 h 76"/>
              <a:gd name="T60" fmla="*/ 29 w 123"/>
              <a:gd name="T61" fmla="*/ 63 h 76"/>
              <a:gd name="T62" fmla="*/ 22 w 123"/>
              <a:gd name="T63" fmla="*/ 65 h 76"/>
              <a:gd name="T64" fmla="*/ 7 w 123"/>
              <a:gd name="T65" fmla="*/ 27 h 76"/>
              <a:gd name="T66" fmla="*/ 0 w 123"/>
              <a:gd name="T67" fmla="*/ 12 h 76"/>
              <a:gd name="T68" fmla="*/ 5 w 123"/>
              <a:gd name="T69" fmla="*/ 7 h 76"/>
              <a:gd name="T70" fmla="*/ 9 w 123"/>
              <a:gd name="T71" fmla="*/ 10 h 76"/>
              <a:gd name="T72" fmla="*/ 13 w 123"/>
              <a:gd name="T73" fmla="*/ 9 h 76"/>
              <a:gd name="T74" fmla="*/ 17 w 123"/>
              <a:gd name="T75" fmla="*/ 8 h 76"/>
              <a:gd name="T76" fmla="*/ 26 w 123"/>
              <a:gd name="T77" fmla="*/ 8 h 76"/>
              <a:gd name="T78" fmla="*/ 32 w 123"/>
              <a:gd name="T79" fmla="*/ 3 h 76"/>
              <a:gd name="T80" fmla="*/ 40 w 123"/>
              <a:gd name="T81" fmla="*/ 0 h 76"/>
              <a:gd name="T82" fmla="*/ 47 w 123"/>
              <a:gd name="T83" fmla="*/ 0 h 76"/>
              <a:gd name="T84" fmla="*/ 53 w 123"/>
              <a:gd name="T85" fmla="*/ 6 h 76"/>
              <a:gd name="T86" fmla="*/ 53 w 123"/>
              <a:gd name="T87" fmla="*/ 11 h 76"/>
              <a:gd name="T88" fmla="*/ 63 w 123"/>
              <a:gd name="T89" fmla="*/ 18 h 76"/>
              <a:gd name="T90" fmla="*/ 66 w 123"/>
              <a:gd name="T91" fmla="*/ 12 h 76"/>
              <a:gd name="T92" fmla="*/ 72 w 123"/>
              <a:gd name="T93" fmla="*/ 6 h 76"/>
              <a:gd name="T94" fmla="*/ 75 w 123"/>
              <a:gd name="T95" fmla="*/ 9 h 76"/>
              <a:gd name="T96" fmla="*/ 79 w 123"/>
              <a:gd name="T97" fmla="*/ 6 h 76"/>
              <a:gd name="T98" fmla="*/ 82 w 123"/>
              <a:gd name="T99" fmla="*/ 8 h 76"/>
              <a:gd name="T100" fmla="*/ 86 w 123"/>
              <a:gd name="T101" fmla="*/ 5 h 76"/>
              <a:gd name="T102" fmla="*/ 93 w 123"/>
              <a:gd name="T103" fmla="*/ 5 h 76"/>
              <a:gd name="T104" fmla="*/ 100 w 123"/>
              <a:gd name="T105" fmla="*/ 0 h 76"/>
              <a:gd name="T106" fmla="*/ 100 w 123"/>
              <a:gd name="T10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3" h="76">
                <a:moveTo>
                  <a:pt x="100" y="0"/>
                </a:moveTo>
                <a:cubicBezTo>
                  <a:pt x="102" y="6"/>
                  <a:pt x="102" y="6"/>
                  <a:pt x="102" y="6"/>
                </a:cubicBezTo>
                <a:cubicBezTo>
                  <a:pt x="108" y="7"/>
                  <a:pt x="108" y="7"/>
                  <a:pt x="108" y="7"/>
                </a:cubicBezTo>
                <a:cubicBezTo>
                  <a:pt x="110" y="12"/>
                  <a:pt x="110" y="12"/>
                  <a:pt x="110" y="12"/>
                </a:cubicBezTo>
                <a:cubicBezTo>
                  <a:pt x="113" y="19"/>
                  <a:pt x="113" y="19"/>
                  <a:pt x="113" y="19"/>
                </a:cubicBezTo>
                <a:cubicBezTo>
                  <a:pt x="123" y="21"/>
                  <a:pt x="123" y="21"/>
                  <a:pt x="123" y="21"/>
                </a:cubicBezTo>
                <a:cubicBezTo>
                  <a:pt x="122" y="25"/>
                  <a:pt x="122" y="25"/>
                  <a:pt x="122" y="25"/>
                </a:cubicBezTo>
                <a:cubicBezTo>
                  <a:pt x="116" y="25"/>
                  <a:pt x="116" y="25"/>
                  <a:pt x="116" y="25"/>
                </a:cubicBezTo>
                <a:cubicBezTo>
                  <a:pt x="120" y="32"/>
                  <a:pt x="120" y="32"/>
                  <a:pt x="120" y="32"/>
                </a:cubicBezTo>
                <a:cubicBezTo>
                  <a:pt x="122" y="37"/>
                  <a:pt x="122" y="37"/>
                  <a:pt x="122" y="37"/>
                </a:cubicBezTo>
                <a:cubicBezTo>
                  <a:pt x="116" y="41"/>
                  <a:pt x="116" y="41"/>
                  <a:pt x="116" y="41"/>
                </a:cubicBezTo>
                <a:cubicBezTo>
                  <a:pt x="119" y="45"/>
                  <a:pt x="119" y="45"/>
                  <a:pt x="119" y="45"/>
                </a:cubicBezTo>
                <a:cubicBezTo>
                  <a:pt x="115" y="49"/>
                  <a:pt x="115" y="49"/>
                  <a:pt x="115" y="49"/>
                </a:cubicBezTo>
                <a:cubicBezTo>
                  <a:pt x="111" y="51"/>
                  <a:pt x="111" y="51"/>
                  <a:pt x="111" y="51"/>
                </a:cubicBezTo>
                <a:cubicBezTo>
                  <a:pt x="107" y="48"/>
                  <a:pt x="107" y="48"/>
                  <a:pt x="107" y="48"/>
                </a:cubicBezTo>
                <a:cubicBezTo>
                  <a:pt x="104" y="50"/>
                  <a:pt x="104" y="50"/>
                  <a:pt x="104" y="50"/>
                </a:cubicBezTo>
                <a:cubicBezTo>
                  <a:pt x="103" y="55"/>
                  <a:pt x="103" y="55"/>
                  <a:pt x="103" y="55"/>
                </a:cubicBezTo>
                <a:cubicBezTo>
                  <a:pt x="97" y="60"/>
                  <a:pt x="97" y="60"/>
                  <a:pt x="97" y="60"/>
                </a:cubicBezTo>
                <a:cubicBezTo>
                  <a:pt x="91" y="60"/>
                  <a:pt x="91" y="60"/>
                  <a:pt x="91" y="60"/>
                </a:cubicBezTo>
                <a:cubicBezTo>
                  <a:pt x="79" y="65"/>
                  <a:pt x="79" y="65"/>
                  <a:pt x="79" y="65"/>
                </a:cubicBezTo>
                <a:cubicBezTo>
                  <a:pt x="84" y="70"/>
                  <a:pt x="84" y="70"/>
                  <a:pt x="84" y="70"/>
                </a:cubicBezTo>
                <a:cubicBezTo>
                  <a:pt x="85" y="75"/>
                  <a:pt x="85" y="75"/>
                  <a:pt x="85" y="75"/>
                </a:cubicBezTo>
                <a:cubicBezTo>
                  <a:pt x="79" y="76"/>
                  <a:pt x="79" y="76"/>
                  <a:pt x="79" y="76"/>
                </a:cubicBezTo>
                <a:cubicBezTo>
                  <a:pt x="79" y="74"/>
                  <a:pt x="78" y="72"/>
                  <a:pt x="75" y="70"/>
                </a:cubicBezTo>
                <a:cubicBezTo>
                  <a:pt x="70" y="66"/>
                  <a:pt x="65" y="65"/>
                  <a:pt x="63" y="67"/>
                </a:cubicBezTo>
                <a:cubicBezTo>
                  <a:pt x="62" y="68"/>
                  <a:pt x="57" y="71"/>
                  <a:pt x="54" y="70"/>
                </a:cubicBezTo>
                <a:cubicBezTo>
                  <a:pt x="51" y="69"/>
                  <a:pt x="47" y="71"/>
                  <a:pt x="44" y="68"/>
                </a:cubicBezTo>
                <a:cubicBezTo>
                  <a:pt x="41" y="66"/>
                  <a:pt x="39" y="67"/>
                  <a:pt x="38" y="65"/>
                </a:cubicBezTo>
                <a:cubicBezTo>
                  <a:pt x="37" y="63"/>
                  <a:pt x="37" y="61"/>
                  <a:pt x="37" y="59"/>
                </a:cubicBezTo>
                <a:cubicBezTo>
                  <a:pt x="38" y="57"/>
                  <a:pt x="34" y="57"/>
                  <a:pt x="31" y="58"/>
                </a:cubicBezTo>
                <a:cubicBezTo>
                  <a:pt x="28" y="58"/>
                  <a:pt x="29" y="63"/>
                  <a:pt x="29" y="63"/>
                </a:cubicBezTo>
                <a:cubicBezTo>
                  <a:pt x="22" y="65"/>
                  <a:pt x="22" y="65"/>
                  <a:pt x="22" y="65"/>
                </a:cubicBezTo>
                <a:cubicBezTo>
                  <a:pt x="22" y="65"/>
                  <a:pt x="8" y="34"/>
                  <a:pt x="7" y="27"/>
                </a:cubicBezTo>
                <a:cubicBezTo>
                  <a:pt x="5" y="23"/>
                  <a:pt x="2" y="16"/>
                  <a:pt x="0" y="12"/>
                </a:cubicBezTo>
                <a:cubicBezTo>
                  <a:pt x="5" y="7"/>
                  <a:pt x="5" y="7"/>
                  <a:pt x="5" y="7"/>
                </a:cubicBezTo>
                <a:cubicBezTo>
                  <a:pt x="9" y="10"/>
                  <a:pt x="9" y="10"/>
                  <a:pt x="9" y="10"/>
                </a:cubicBezTo>
                <a:cubicBezTo>
                  <a:pt x="13" y="9"/>
                  <a:pt x="13" y="9"/>
                  <a:pt x="13" y="9"/>
                </a:cubicBezTo>
                <a:cubicBezTo>
                  <a:pt x="17" y="8"/>
                  <a:pt x="17" y="8"/>
                  <a:pt x="17" y="8"/>
                </a:cubicBezTo>
                <a:cubicBezTo>
                  <a:pt x="26" y="8"/>
                  <a:pt x="26" y="8"/>
                  <a:pt x="26" y="8"/>
                </a:cubicBezTo>
                <a:cubicBezTo>
                  <a:pt x="32" y="3"/>
                  <a:pt x="32" y="3"/>
                  <a:pt x="32" y="3"/>
                </a:cubicBezTo>
                <a:cubicBezTo>
                  <a:pt x="40" y="0"/>
                  <a:pt x="40" y="0"/>
                  <a:pt x="40" y="0"/>
                </a:cubicBezTo>
                <a:cubicBezTo>
                  <a:pt x="47" y="0"/>
                  <a:pt x="47" y="0"/>
                  <a:pt x="47" y="0"/>
                </a:cubicBezTo>
                <a:cubicBezTo>
                  <a:pt x="53" y="6"/>
                  <a:pt x="53" y="6"/>
                  <a:pt x="53" y="6"/>
                </a:cubicBezTo>
                <a:cubicBezTo>
                  <a:pt x="53" y="11"/>
                  <a:pt x="53" y="11"/>
                  <a:pt x="53" y="11"/>
                </a:cubicBezTo>
                <a:cubicBezTo>
                  <a:pt x="63" y="18"/>
                  <a:pt x="63" y="18"/>
                  <a:pt x="63" y="18"/>
                </a:cubicBezTo>
                <a:cubicBezTo>
                  <a:pt x="66" y="12"/>
                  <a:pt x="66" y="12"/>
                  <a:pt x="66" y="12"/>
                </a:cubicBezTo>
                <a:cubicBezTo>
                  <a:pt x="72" y="6"/>
                  <a:pt x="72" y="6"/>
                  <a:pt x="72" y="6"/>
                </a:cubicBezTo>
                <a:cubicBezTo>
                  <a:pt x="75" y="9"/>
                  <a:pt x="75" y="9"/>
                  <a:pt x="75" y="9"/>
                </a:cubicBezTo>
                <a:cubicBezTo>
                  <a:pt x="79" y="6"/>
                  <a:pt x="79" y="6"/>
                  <a:pt x="79" y="6"/>
                </a:cubicBezTo>
                <a:cubicBezTo>
                  <a:pt x="82" y="8"/>
                  <a:pt x="82" y="8"/>
                  <a:pt x="82" y="8"/>
                </a:cubicBezTo>
                <a:cubicBezTo>
                  <a:pt x="86" y="5"/>
                  <a:pt x="86" y="5"/>
                  <a:pt x="86" y="5"/>
                </a:cubicBezTo>
                <a:cubicBezTo>
                  <a:pt x="93" y="5"/>
                  <a:pt x="93" y="5"/>
                  <a:pt x="93" y="5"/>
                </a:cubicBezTo>
                <a:cubicBezTo>
                  <a:pt x="100" y="0"/>
                  <a:pt x="100" y="0"/>
                  <a:pt x="100" y="0"/>
                </a:cubicBezTo>
                <a:cubicBezTo>
                  <a:pt x="100" y="0"/>
                  <a:pt x="100" y="0"/>
                  <a:pt x="100" y="0"/>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3" name="Freeform 230"/>
          <p:cNvSpPr>
            <a:spLocks/>
          </p:cNvSpPr>
          <p:nvPr/>
        </p:nvSpPr>
        <p:spPr bwMode="auto">
          <a:xfrm>
            <a:off x="7129045" y="8102672"/>
            <a:ext cx="1168400" cy="787400"/>
          </a:xfrm>
          <a:custGeom>
            <a:avLst/>
            <a:gdLst>
              <a:gd name="T0" fmla="*/ 20 w 125"/>
              <a:gd name="T1" fmla="*/ 0 h 84"/>
              <a:gd name="T2" fmla="*/ 25 w 125"/>
              <a:gd name="T3" fmla="*/ 0 h 84"/>
              <a:gd name="T4" fmla="*/ 29 w 125"/>
              <a:gd name="T5" fmla="*/ 4 h 84"/>
              <a:gd name="T6" fmla="*/ 38 w 125"/>
              <a:gd name="T7" fmla="*/ 4 h 84"/>
              <a:gd name="T8" fmla="*/ 54 w 125"/>
              <a:gd name="T9" fmla="*/ 9 h 84"/>
              <a:gd name="T10" fmla="*/ 66 w 125"/>
              <a:gd name="T11" fmla="*/ 23 h 84"/>
              <a:gd name="T12" fmla="*/ 78 w 125"/>
              <a:gd name="T13" fmla="*/ 23 h 84"/>
              <a:gd name="T14" fmla="*/ 83 w 125"/>
              <a:gd name="T15" fmla="*/ 28 h 84"/>
              <a:gd name="T16" fmla="*/ 94 w 125"/>
              <a:gd name="T17" fmla="*/ 27 h 84"/>
              <a:gd name="T18" fmla="*/ 97 w 125"/>
              <a:gd name="T19" fmla="*/ 23 h 84"/>
              <a:gd name="T20" fmla="*/ 103 w 125"/>
              <a:gd name="T21" fmla="*/ 25 h 84"/>
              <a:gd name="T22" fmla="*/ 102 w 125"/>
              <a:gd name="T23" fmla="*/ 35 h 84"/>
              <a:gd name="T24" fmla="*/ 103 w 125"/>
              <a:gd name="T25" fmla="*/ 37 h 84"/>
              <a:gd name="T26" fmla="*/ 102 w 125"/>
              <a:gd name="T27" fmla="*/ 39 h 84"/>
              <a:gd name="T28" fmla="*/ 104 w 125"/>
              <a:gd name="T29" fmla="*/ 41 h 84"/>
              <a:gd name="T30" fmla="*/ 111 w 125"/>
              <a:gd name="T31" fmla="*/ 35 h 84"/>
              <a:gd name="T32" fmla="*/ 118 w 125"/>
              <a:gd name="T33" fmla="*/ 36 h 84"/>
              <a:gd name="T34" fmla="*/ 119 w 125"/>
              <a:gd name="T35" fmla="*/ 43 h 84"/>
              <a:gd name="T36" fmla="*/ 122 w 125"/>
              <a:gd name="T37" fmla="*/ 51 h 84"/>
              <a:gd name="T38" fmla="*/ 120 w 125"/>
              <a:gd name="T39" fmla="*/ 59 h 84"/>
              <a:gd name="T40" fmla="*/ 125 w 125"/>
              <a:gd name="T41" fmla="*/ 66 h 84"/>
              <a:gd name="T42" fmla="*/ 118 w 125"/>
              <a:gd name="T43" fmla="*/ 71 h 84"/>
              <a:gd name="T44" fmla="*/ 111 w 125"/>
              <a:gd name="T45" fmla="*/ 71 h 84"/>
              <a:gd name="T46" fmla="*/ 107 w 125"/>
              <a:gd name="T47" fmla="*/ 74 h 84"/>
              <a:gd name="T48" fmla="*/ 103 w 125"/>
              <a:gd name="T49" fmla="*/ 72 h 84"/>
              <a:gd name="T50" fmla="*/ 100 w 125"/>
              <a:gd name="T51" fmla="*/ 75 h 84"/>
              <a:gd name="T52" fmla="*/ 97 w 125"/>
              <a:gd name="T53" fmla="*/ 72 h 84"/>
              <a:gd name="T54" fmla="*/ 91 w 125"/>
              <a:gd name="T55" fmla="*/ 78 h 84"/>
              <a:gd name="T56" fmla="*/ 88 w 125"/>
              <a:gd name="T57" fmla="*/ 84 h 84"/>
              <a:gd name="T58" fmla="*/ 78 w 125"/>
              <a:gd name="T59" fmla="*/ 77 h 84"/>
              <a:gd name="T60" fmla="*/ 78 w 125"/>
              <a:gd name="T61" fmla="*/ 72 h 84"/>
              <a:gd name="T62" fmla="*/ 72 w 125"/>
              <a:gd name="T63" fmla="*/ 66 h 84"/>
              <a:gd name="T64" fmla="*/ 65 w 125"/>
              <a:gd name="T65" fmla="*/ 66 h 84"/>
              <a:gd name="T66" fmla="*/ 57 w 125"/>
              <a:gd name="T67" fmla="*/ 69 h 84"/>
              <a:gd name="T68" fmla="*/ 51 w 125"/>
              <a:gd name="T69" fmla="*/ 74 h 84"/>
              <a:gd name="T70" fmla="*/ 42 w 125"/>
              <a:gd name="T71" fmla="*/ 74 h 84"/>
              <a:gd name="T72" fmla="*/ 38 w 125"/>
              <a:gd name="T73" fmla="*/ 75 h 84"/>
              <a:gd name="T74" fmla="*/ 34 w 125"/>
              <a:gd name="T75" fmla="*/ 76 h 84"/>
              <a:gd name="T76" fmla="*/ 30 w 125"/>
              <a:gd name="T77" fmla="*/ 73 h 84"/>
              <a:gd name="T78" fmla="*/ 25 w 125"/>
              <a:gd name="T79" fmla="*/ 78 h 84"/>
              <a:gd name="T80" fmla="*/ 21 w 125"/>
              <a:gd name="T81" fmla="*/ 73 h 84"/>
              <a:gd name="T82" fmla="*/ 12 w 125"/>
              <a:gd name="T83" fmla="*/ 61 h 84"/>
              <a:gd name="T84" fmla="*/ 16 w 125"/>
              <a:gd name="T85" fmla="*/ 58 h 84"/>
              <a:gd name="T86" fmla="*/ 15 w 125"/>
              <a:gd name="T87" fmla="*/ 55 h 84"/>
              <a:gd name="T88" fmla="*/ 8 w 125"/>
              <a:gd name="T89" fmla="*/ 56 h 84"/>
              <a:gd name="T90" fmla="*/ 2 w 125"/>
              <a:gd name="T91" fmla="*/ 57 h 84"/>
              <a:gd name="T92" fmla="*/ 0 w 125"/>
              <a:gd name="T93" fmla="*/ 57 h 84"/>
              <a:gd name="T94" fmla="*/ 1 w 125"/>
              <a:gd name="T95" fmla="*/ 54 h 84"/>
              <a:gd name="T96" fmla="*/ 4 w 125"/>
              <a:gd name="T97" fmla="*/ 49 h 84"/>
              <a:gd name="T98" fmla="*/ 1 w 125"/>
              <a:gd name="T99" fmla="*/ 45 h 84"/>
              <a:gd name="T100" fmla="*/ 1 w 125"/>
              <a:gd name="T101" fmla="*/ 33 h 84"/>
              <a:gd name="T102" fmla="*/ 3 w 125"/>
              <a:gd name="T103" fmla="*/ 25 h 84"/>
              <a:gd name="T104" fmla="*/ 10 w 125"/>
              <a:gd name="T105" fmla="*/ 22 h 84"/>
              <a:gd name="T106" fmla="*/ 15 w 125"/>
              <a:gd name="T107" fmla="*/ 19 h 84"/>
              <a:gd name="T108" fmla="*/ 16 w 125"/>
              <a:gd name="T109" fmla="*/ 12 h 84"/>
              <a:gd name="T110" fmla="*/ 20 w 125"/>
              <a:gd name="T111" fmla="*/ 9 h 84"/>
              <a:gd name="T112" fmla="*/ 20 w 125"/>
              <a:gd name="T113" fmla="*/ 0 h 84"/>
              <a:gd name="T114" fmla="*/ 20 w 125"/>
              <a:gd name="T11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5" h="84">
                <a:moveTo>
                  <a:pt x="20" y="0"/>
                </a:moveTo>
                <a:cubicBezTo>
                  <a:pt x="25" y="0"/>
                  <a:pt x="25" y="0"/>
                  <a:pt x="25" y="0"/>
                </a:cubicBezTo>
                <a:cubicBezTo>
                  <a:pt x="29" y="4"/>
                  <a:pt x="29" y="4"/>
                  <a:pt x="29" y="4"/>
                </a:cubicBezTo>
                <a:cubicBezTo>
                  <a:pt x="38" y="4"/>
                  <a:pt x="38" y="4"/>
                  <a:pt x="38" y="4"/>
                </a:cubicBezTo>
                <a:cubicBezTo>
                  <a:pt x="54" y="9"/>
                  <a:pt x="54" y="9"/>
                  <a:pt x="54" y="9"/>
                </a:cubicBezTo>
                <a:cubicBezTo>
                  <a:pt x="66" y="23"/>
                  <a:pt x="66" y="23"/>
                  <a:pt x="66" y="23"/>
                </a:cubicBezTo>
                <a:cubicBezTo>
                  <a:pt x="78" y="23"/>
                  <a:pt x="78" y="23"/>
                  <a:pt x="78" y="23"/>
                </a:cubicBezTo>
                <a:cubicBezTo>
                  <a:pt x="83" y="28"/>
                  <a:pt x="83" y="28"/>
                  <a:pt x="83" y="28"/>
                </a:cubicBezTo>
                <a:cubicBezTo>
                  <a:pt x="94" y="27"/>
                  <a:pt x="94" y="27"/>
                  <a:pt x="94" y="27"/>
                </a:cubicBezTo>
                <a:cubicBezTo>
                  <a:pt x="97" y="23"/>
                  <a:pt x="97" y="23"/>
                  <a:pt x="97" y="23"/>
                </a:cubicBezTo>
                <a:cubicBezTo>
                  <a:pt x="103" y="25"/>
                  <a:pt x="103" y="25"/>
                  <a:pt x="103" y="25"/>
                </a:cubicBezTo>
                <a:cubicBezTo>
                  <a:pt x="102" y="35"/>
                  <a:pt x="102" y="35"/>
                  <a:pt x="102" y="35"/>
                </a:cubicBezTo>
                <a:cubicBezTo>
                  <a:pt x="103" y="37"/>
                  <a:pt x="103" y="37"/>
                  <a:pt x="103" y="37"/>
                </a:cubicBezTo>
                <a:cubicBezTo>
                  <a:pt x="102" y="39"/>
                  <a:pt x="102" y="39"/>
                  <a:pt x="102" y="39"/>
                </a:cubicBezTo>
                <a:cubicBezTo>
                  <a:pt x="104" y="41"/>
                  <a:pt x="104" y="41"/>
                  <a:pt x="104" y="41"/>
                </a:cubicBezTo>
                <a:cubicBezTo>
                  <a:pt x="111" y="35"/>
                  <a:pt x="111" y="35"/>
                  <a:pt x="111" y="35"/>
                </a:cubicBezTo>
                <a:cubicBezTo>
                  <a:pt x="118" y="36"/>
                  <a:pt x="118" y="36"/>
                  <a:pt x="118" y="36"/>
                </a:cubicBezTo>
                <a:cubicBezTo>
                  <a:pt x="119" y="43"/>
                  <a:pt x="119" y="43"/>
                  <a:pt x="119" y="43"/>
                </a:cubicBezTo>
                <a:cubicBezTo>
                  <a:pt x="122" y="51"/>
                  <a:pt x="122" y="51"/>
                  <a:pt x="122" y="51"/>
                </a:cubicBezTo>
                <a:cubicBezTo>
                  <a:pt x="122" y="51"/>
                  <a:pt x="120" y="59"/>
                  <a:pt x="120" y="59"/>
                </a:cubicBezTo>
                <a:cubicBezTo>
                  <a:pt x="125" y="66"/>
                  <a:pt x="125" y="66"/>
                  <a:pt x="125" y="66"/>
                </a:cubicBezTo>
                <a:cubicBezTo>
                  <a:pt x="118" y="71"/>
                  <a:pt x="118" y="71"/>
                  <a:pt x="118" y="71"/>
                </a:cubicBezTo>
                <a:cubicBezTo>
                  <a:pt x="111" y="71"/>
                  <a:pt x="111" y="71"/>
                  <a:pt x="111" y="71"/>
                </a:cubicBezTo>
                <a:cubicBezTo>
                  <a:pt x="107" y="74"/>
                  <a:pt x="107" y="74"/>
                  <a:pt x="107" y="74"/>
                </a:cubicBezTo>
                <a:cubicBezTo>
                  <a:pt x="103" y="72"/>
                  <a:pt x="103" y="72"/>
                  <a:pt x="103" y="72"/>
                </a:cubicBezTo>
                <a:cubicBezTo>
                  <a:pt x="100" y="75"/>
                  <a:pt x="100" y="75"/>
                  <a:pt x="100" y="75"/>
                </a:cubicBezTo>
                <a:cubicBezTo>
                  <a:pt x="97" y="72"/>
                  <a:pt x="97" y="72"/>
                  <a:pt x="97" y="72"/>
                </a:cubicBezTo>
                <a:cubicBezTo>
                  <a:pt x="91" y="78"/>
                  <a:pt x="91" y="78"/>
                  <a:pt x="91" y="78"/>
                </a:cubicBezTo>
                <a:cubicBezTo>
                  <a:pt x="88" y="84"/>
                  <a:pt x="88" y="84"/>
                  <a:pt x="88" y="84"/>
                </a:cubicBezTo>
                <a:cubicBezTo>
                  <a:pt x="78" y="77"/>
                  <a:pt x="78" y="77"/>
                  <a:pt x="78" y="77"/>
                </a:cubicBezTo>
                <a:cubicBezTo>
                  <a:pt x="78" y="72"/>
                  <a:pt x="78" y="72"/>
                  <a:pt x="78" y="72"/>
                </a:cubicBezTo>
                <a:cubicBezTo>
                  <a:pt x="72" y="66"/>
                  <a:pt x="72" y="66"/>
                  <a:pt x="72" y="66"/>
                </a:cubicBezTo>
                <a:cubicBezTo>
                  <a:pt x="65" y="66"/>
                  <a:pt x="65" y="66"/>
                  <a:pt x="65" y="66"/>
                </a:cubicBezTo>
                <a:cubicBezTo>
                  <a:pt x="57" y="69"/>
                  <a:pt x="57" y="69"/>
                  <a:pt x="57" y="69"/>
                </a:cubicBezTo>
                <a:cubicBezTo>
                  <a:pt x="51" y="74"/>
                  <a:pt x="51" y="74"/>
                  <a:pt x="51" y="74"/>
                </a:cubicBezTo>
                <a:cubicBezTo>
                  <a:pt x="42" y="74"/>
                  <a:pt x="42" y="74"/>
                  <a:pt x="42" y="74"/>
                </a:cubicBezTo>
                <a:cubicBezTo>
                  <a:pt x="38" y="75"/>
                  <a:pt x="38" y="75"/>
                  <a:pt x="38" y="75"/>
                </a:cubicBezTo>
                <a:cubicBezTo>
                  <a:pt x="34" y="76"/>
                  <a:pt x="34" y="76"/>
                  <a:pt x="34" y="76"/>
                </a:cubicBezTo>
                <a:cubicBezTo>
                  <a:pt x="30" y="73"/>
                  <a:pt x="30" y="73"/>
                  <a:pt x="30" y="73"/>
                </a:cubicBezTo>
                <a:cubicBezTo>
                  <a:pt x="25" y="78"/>
                  <a:pt x="25" y="78"/>
                  <a:pt x="25" y="78"/>
                </a:cubicBezTo>
                <a:cubicBezTo>
                  <a:pt x="23" y="76"/>
                  <a:pt x="22" y="74"/>
                  <a:pt x="21" y="73"/>
                </a:cubicBezTo>
                <a:cubicBezTo>
                  <a:pt x="17" y="70"/>
                  <a:pt x="12" y="63"/>
                  <a:pt x="12" y="61"/>
                </a:cubicBezTo>
                <a:cubicBezTo>
                  <a:pt x="12" y="58"/>
                  <a:pt x="13" y="59"/>
                  <a:pt x="16" y="58"/>
                </a:cubicBezTo>
                <a:cubicBezTo>
                  <a:pt x="17" y="57"/>
                  <a:pt x="16" y="55"/>
                  <a:pt x="15" y="55"/>
                </a:cubicBezTo>
                <a:cubicBezTo>
                  <a:pt x="13" y="55"/>
                  <a:pt x="10" y="55"/>
                  <a:pt x="8" y="56"/>
                </a:cubicBezTo>
                <a:cubicBezTo>
                  <a:pt x="7" y="56"/>
                  <a:pt x="4" y="57"/>
                  <a:pt x="2" y="57"/>
                </a:cubicBezTo>
                <a:cubicBezTo>
                  <a:pt x="1" y="57"/>
                  <a:pt x="1" y="57"/>
                  <a:pt x="0" y="57"/>
                </a:cubicBezTo>
                <a:cubicBezTo>
                  <a:pt x="1" y="54"/>
                  <a:pt x="1" y="54"/>
                  <a:pt x="1" y="54"/>
                </a:cubicBezTo>
                <a:cubicBezTo>
                  <a:pt x="4" y="49"/>
                  <a:pt x="4" y="49"/>
                  <a:pt x="4" y="49"/>
                </a:cubicBezTo>
                <a:cubicBezTo>
                  <a:pt x="1" y="45"/>
                  <a:pt x="1" y="45"/>
                  <a:pt x="1" y="45"/>
                </a:cubicBezTo>
                <a:cubicBezTo>
                  <a:pt x="1" y="33"/>
                  <a:pt x="1" y="33"/>
                  <a:pt x="1" y="33"/>
                </a:cubicBezTo>
                <a:cubicBezTo>
                  <a:pt x="3" y="25"/>
                  <a:pt x="3" y="25"/>
                  <a:pt x="3" y="25"/>
                </a:cubicBezTo>
                <a:cubicBezTo>
                  <a:pt x="10" y="22"/>
                  <a:pt x="10" y="22"/>
                  <a:pt x="10" y="22"/>
                </a:cubicBezTo>
                <a:cubicBezTo>
                  <a:pt x="15" y="19"/>
                  <a:pt x="15" y="19"/>
                  <a:pt x="15" y="19"/>
                </a:cubicBezTo>
                <a:cubicBezTo>
                  <a:pt x="16" y="12"/>
                  <a:pt x="16" y="12"/>
                  <a:pt x="16" y="12"/>
                </a:cubicBezTo>
                <a:cubicBezTo>
                  <a:pt x="20" y="9"/>
                  <a:pt x="20" y="9"/>
                  <a:pt x="20" y="9"/>
                </a:cubicBezTo>
                <a:cubicBezTo>
                  <a:pt x="20" y="0"/>
                  <a:pt x="20" y="0"/>
                  <a:pt x="20" y="0"/>
                </a:cubicBezTo>
                <a:cubicBezTo>
                  <a:pt x="20" y="0"/>
                  <a:pt x="20" y="0"/>
                  <a:pt x="20" y="0"/>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4" name="Freeform 231"/>
          <p:cNvSpPr>
            <a:spLocks/>
          </p:cNvSpPr>
          <p:nvPr/>
        </p:nvSpPr>
        <p:spPr bwMode="auto">
          <a:xfrm>
            <a:off x="8230788" y="8299537"/>
            <a:ext cx="552450" cy="873126"/>
          </a:xfrm>
          <a:custGeom>
            <a:avLst/>
            <a:gdLst>
              <a:gd name="T0" fmla="*/ 0 w 59"/>
              <a:gd name="T1" fmla="*/ 15 h 93"/>
              <a:gd name="T2" fmla="*/ 4 w 59"/>
              <a:gd name="T3" fmla="*/ 11 h 93"/>
              <a:gd name="T4" fmla="*/ 14 w 59"/>
              <a:gd name="T5" fmla="*/ 12 h 93"/>
              <a:gd name="T6" fmla="*/ 23 w 59"/>
              <a:gd name="T7" fmla="*/ 6 h 93"/>
              <a:gd name="T8" fmla="*/ 31 w 59"/>
              <a:gd name="T9" fmla="*/ 6 h 93"/>
              <a:gd name="T10" fmla="*/ 32 w 59"/>
              <a:gd name="T11" fmla="*/ 7 h 93"/>
              <a:gd name="T12" fmla="*/ 37 w 59"/>
              <a:gd name="T13" fmla="*/ 4 h 93"/>
              <a:gd name="T14" fmla="*/ 40 w 59"/>
              <a:gd name="T15" fmla="*/ 6 h 93"/>
              <a:gd name="T16" fmla="*/ 49 w 59"/>
              <a:gd name="T17" fmla="*/ 0 h 93"/>
              <a:gd name="T18" fmla="*/ 50 w 59"/>
              <a:gd name="T19" fmla="*/ 0 h 93"/>
              <a:gd name="T20" fmla="*/ 51 w 59"/>
              <a:gd name="T21" fmla="*/ 7 h 93"/>
              <a:gd name="T22" fmla="*/ 56 w 59"/>
              <a:gd name="T23" fmla="*/ 11 h 93"/>
              <a:gd name="T24" fmla="*/ 59 w 59"/>
              <a:gd name="T25" fmla="*/ 15 h 93"/>
              <a:gd name="T26" fmla="*/ 59 w 59"/>
              <a:gd name="T27" fmla="*/ 23 h 93"/>
              <a:gd name="T28" fmla="*/ 49 w 59"/>
              <a:gd name="T29" fmla="*/ 30 h 93"/>
              <a:gd name="T30" fmla="*/ 52 w 59"/>
              <a:gd name="T31" fmla="*/ 38 h 93"/>
              <a:gd name="T32" fmla="*/ 52 w 59"/>
              <a:gd name="T33" fmla="*/ 47 h 93"/>
              <a:gd name="T34" fmla="*/ 47 w 59"/>
              <a:gd name="T35" fmla="*/ 50 h 93"/>
              <a:gd name="T36" fmla="*/ 49 w 59"/>
              <a:gd name="T37" fmla="*/ 51 h 93"/>
              <a:gd name="T38" fmla="*/ 53 w 59"/>
              <a:gd name="T39" fmla="*/ 50 h 93"/>
              <a:gd name="T40" fmla="*/ 59 w 59"/>
              <a:gd name="T41" fmla="*/ 51 h 93"/>
              <a:gd name="T42" fmla="*/ 56 w 59"/>
              <a:gd name="T43" fmla="*/ 54 h 93"/>
              <a:gd name="T44" fmla="*/ 56 w 59"/>
              <a:gd name="T45" fmla="*/ 61 h 93"/>
              <a:gd name="T46" fmla="*/ 51 w 59"/>
              <a:gd name="T47" fmla="*/ 68 h 93"/>
              <a:gd name="T48" fmla="*/ 56 w 59"/>
              <a:gd name="T49" fmla="*/ 72 h 93"/>
              <a:gd name="T50" fmla="*/ 54 w 59"/>
              <a:gd name="T51" fmla="*/ 77 h 93"/>
              <a:gd name="T52" fmla="*/ 58 w 59"/>
              <a:gd name="T53" fmla="*/ 83 h 93"/>
              <a:gd name="T54" fmla="*/ 50 w 59"/>
              <a:gd name="T55" fmla="*/ 88 h 93"/>
              <a:gd name="T56" fmla="*/ 50 w 59"/>
              <a:gd name="T57" fmla="*/ 93 h 93"/>
              <a:gd name="T58" fmla="*/ 47 w 59"/>
              <a:gd name="T59" fmla="*/ 92 h 93"/>
              <a:gd name="T60" fmla="*/ 47 w 59"/>
              <a:gd name="T61" fmla="*/ 89 h 93"/>
              <a:gd name="T62" fmla="*/ 43 w 59"/>
              <a:gd name="T63" fmla="*/ 88 h 93"/>
              <a:gd name="T64" fmla="*/ 38 w 59"/>
              <a:gd name="T65" fmla="*/ 85 h 93"/>
              <a:gd name="T66" fmla="*/ 33 w 59"/>
              <a:gd name="T67" fmla="*/ 86 h 93"/>
              <a:gd name="T68" fmla="*/ 29 w 59"/>
              <a:gd name="T69" fmla="*/ 83 h 93"/>
              <a:gd name="T70" fmla="*/ 27 w 59"/>
              <a:gd name="T71" fmla="*/ 77 h 93"/>
              <a:gd name="T72" fmla="*/ 23 w 59"/>
              <a:gd name="T73" fmla="*/ 70 h 93"/>
              <a:gd name="T74" fmla="*/ 29 w 59"/>
              <a:gd name="T75" fmla="*/ 70 h 93"/>
              <a:gd name="T76" fmla="*/ 30 w 59"/>
              <a:gd name="T77" fmla="*/ 66 h 93"/>
              <a:gd name="T78" fmla="*/ 20 w 59"/>
              <a:gd name="T79" fmla="*/ 64 h 93"/>
              <a:gd name="T80" fmla="*/ 17 w 59"/>
              <a:gd name="T81" fmla="*/ 57 h 93"/>
              <a:gd name="T82" fmla="*/ 15 w 59"/>
              <a:gd name="T83" fmla="*/ 52 h 93"/>
              <a:gd name="T84" fmla="*/ 9 w 59"/>
              <a:gd name="T85" fmla="*/ 51 h 93"/>
              <a:gd name="T86" fmla="*/ 7 w 59"/>
              <a:gd name="T87" fmla="*/ 45 h 93"/>
              <a:gd name="T88" fmla="*/ 2 w 59"/>
              <a:gd name="T89" fmla="*/ 38 h 93"/>
              <a:gd name="T90" fmla="*/ 4 w 59"/>
              <a:gd name="T91" fmla="*/ 30 h 93"/>
              <a:gd name="T92" fmla="*/ 1 w 59"/>
              <a:gd name="T93" fmla="*/ 21 h 93"/>
              <a:gd name="T94" fmla="*/ 0 w 59"/>
              <a:gd name="T95" fmla="*/ 15 h 93"/>
              <a:gd name="T96" fmla="*/ 0 w 59"/>
              <a:gd name="T97" fmla="*/ 1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93">
                <a:moveTo>
                  <a:pt x="0" y="15"/>
                </a:moveTo>
                <a:cubicBezTo>
                  <a:pt x="4" y="11"/>
                  <a:pt x="4" y="11"/>
                  <a:pt x="4" y="11"/>
                </a:cubicBezTo>
                <a:cubicBezTo>
                  <a:pt x="14" y="12"/>
                  <a:pt x="14" y="12"/>
                  <a:pt x="14" y="12"/>
                </a:cubicBezTo>
                <a:cubicBezTo>
                  <a:pt x="23" y="6"/>
                  <a:pt x="23" y="6"/>
                  <a:pt x="23" y="6"/>
                </a:cubicBezTo>
                <a:cubicBezTo>
                  <a:pt x="31" y="6"/>
                  <a:pt x="31" y="6"/>
                  <a:pt x="31" y="6"/>
                </a:cubicBezTo>
                <a:cubicBezTo>
                  <a:pt x="32" y="7"/>
                  <a:pt x="32" y="7"/>
                  <a:pt x="32" y="7"/>
                </a:cubicBezTo>
                <a:cubicBezTo>
                  <a:pt x="37" y="4"/>
                  <a:pt x="37" y="4"/>
                  <a:pt x="37" y="4"/>
                </a:cubicBezTo>
                <a:cubicBezTo>
                  <a:pt x="40" y="6"/>
                  <a:pt x="40" y="6"/>
                  <a:pt x="40" y="6"/>
                </a:cubicBezTo>
                <a:cubicBezTo>
                  <a:pt x="49" y="0"/>
                  <a:pt x="49" y="0"/>
                  <a:pt x="49" y="0"/>
                </a:cubicBezTo>
                <a:cubicBezTo>
                  <a:pt x="50" y="0"/>
                  <a:pt x="50" y="0"/>
                  <a:pt x="50" y="0"/>
                </a:cubicBezTo>
                <a:cubicBezTo>
                  <a:pt x="51" y="7"/>
                  <a:pt x="51" y="7"/>
                  <a:pt x="51" y="7"/>
                </a:cubicBezTo>
                <a:cubicBezTo>
                  <a:pt x="56" y="11"/>
                  <a:pt x="56" y="11"/>
                  <a:pt x="56" y="11"/>
                </a:cubicBezTo>
                <a:cubicBezTo>
                  <a:pt x="59" y="15"/>
                  <a:pt x="59" y="15"/>
                  <a:pt x="59" y="15"/>
                </a:cubicBezTo>
                <a:cubicBezTo>
                  <a:pt x="59" y="23"/>
                  <a:pt x="59" y="23"/>
                  <a:pt x="59" y="23"/>
                </a:cubicBezTo>
                <a:cubicBezTo>
                  <a:pt x="49" y="30"/>
                  <a:pt x="49" y="30"/>
                  <a:pt x="49" y="30"/>
                </a:cubicBezTo>
                <a:cubicBezTo>
                  <a:pt x="52" y="38"/>
                  <a:pt x="52" y="38"/>
                  <a:pt x="52" y="38"/>
                </a:cubicBezTo>
                <a:cubicBezTo>
                  <a:pt x="52" y="47"/>
                  <a:pt x="52" y="47"/>
                  <a:pt x="52" y="47"/>
                </a:cubicBezTo>
                <a:cubicBezTo>
                  <a:pt x="47" y="50"/>
                  <a:pt x="47" y="50"/>
                  <a:pt x="47" y="50"/>
                </a:cubicBezTo>
                <a:cubicBezTo>
                  <a:pt x="49" y="51"/>
                  <a:pt x="49" y="51"/>
                  <a:pt x="49" y="51"/>
                </a:cubicBezTo>
                <a:cubicBezTo>
                  <a:pt x="53" y="50"/>
                  <a:pt x="53" y="50"/>
                  <a:pt x="53" y="50"/>
                </a:cubicBezTo>
                <a:cubicBezTo>
                  <a:pt x="59" y="51"/>
                  <a:pt x="59" y="51"/>
                  <a:pt x="59" y="51"/>
                </a:cubicBezTo>
                <a:cubicBezTo>
                  <a:pt x="56" y="54"/>
                  <a:pt x="56" y="54"/>
                  <a:pt x="56" y="54"/>
                </a:cubicBezTo>
                <a:cubicBezTo>
                  <a:pt x="56" y="61"/>
                  <a:pt x="56" y="61"/>
                  <a:pt x="56" y="61"/>
                </a:cubicBezTo>
                <a:cubicBezTo>
                  <a:pt x="51" y="68"/>
                  <a:pt x="51" y="68"/>
                  <a:pt x="51" y="68"/>
                </a:cubicBezTo>
                <a:cubicBezTo>
                  <a:pt x="56" y="72"/>
                  <a:pt x="56" y="72"/>
                  <a:pt x="56" y="72"/>
                </a:cubicBezTo>
                <a:cubicBezTo>
                  <a:pt x="54" y="77"/>
                  <a:pt x="54" y="77"/>
                  <a:pt x="54" y="77"/>
                </a:cubicBezTo>
                <a:cubicBezTo>
                  <a:pt x="58" y="83"/>
                  <a:pt x="58" y="83"/>
                  <a:pt x="58" y="83"/>
                </a:cubicBezTo>
                <a:cubicBezTo>
                  <a:pt x="50" y="88"/>
                  <a:pt x="50" y="88"/>
                  <a:pt x="50" y="88"/>
                </a:cubicBezTo>
                <a:cubicBezTo>
                  <a:pt x="50" y="93"/>
                  <a:pt x="50" y="93"/>
                  <a:pt x="50" y="93"/>
                </a:cubicBezTo>
                <a:cubicBezTo>
                  <a:pt x="47" y="92"/>
                  <a:pt x="47" y="92"/>
                  <a:pt x="47" y="92"/>
                </a:cubicBezTo>
                <a:cubicBezTo>
                  <a:pt x="47" y="89"/>
                  <a:pt x="47" y="89"/>
                  <a:pt x="47" y="89"/>
                </a:cubicBezTo>
                <a:cubicBezTo>
                  <a:pt x="43" y="88"/>
                  <a:pt x="43" y="88"/>
                  <a:pt x="43" y="88"/>
                </a:cubicBezTo>
                <a:cubicBezTo>
                  <a:pt x="38" y="85"/>
                  <a:pt x="38" y="85"/>
                  <a:pt x="38" y="85"/>
                </a:cubicBezTo>
                <a:cubicBezTo>
                  <a:pt x="33" y="86"/>
                  <a:pt x="33" y="86"/>
                  <a:pt x="33" y="86"/>
                </a:cubicBezTo>
                <a:cubicBezTo>
                  <a:pt x="29" y="83"/>
                  <a:pt x="29" y="83"/>
                  <a:pt x="29" y="83"/>
                </a:cubicBezTo>
                <a:cubicBezTo>
                  <a:pt x="27" y="77"/>
                  <a:pt x="27" y="77"/>
                  <a:pt x="27" y="77"/>
                </a:cubicBezTo>
                <a:cubicBezTo>
                  <a:pt x="23" y="70"/>
                  <a:pt x="23" y="70"/>
                  <a:pt x="23" y="70"/>
                </a:cubicBezTo>
                <a:cubicBezTo>
                  <a:pt x="29" y="70"/>
                  <a:pt x="29" y="70"/>
                  <a:pt x="29" y="70"/>
                </a:cubicBezTo>
                <a:cubicBezTo>
                  <a:pt x="30" y="66"/>
                  <a:pt x="30" y="66"/>
                  <a:pt x="30" y="66"/>
                </a:cubicBezTo>
                <a:cubicBezTo>
                  <a:pt x="20" y="64"/>
                  <a:pt x="20" y="64"/>
                  <a:pt x="20" y="64"/>
                </a:cubicBezTo>
                <a:cubicBezTo>
                  <a:pt x="17" y="57"/>
                  <a:pt x="17" y="57"/>
                  <a:pt x="17" y="57"/>
                </a:cubicBezTo>
                <a:cubicBezTo>
                  <a:pt x="15" y="52"/>
                  <a:pt x="15" y="52"/>
                  <a:pt x="15" y="52"/>
                </a:cubicBezTo>
                <a:cubicBezTo>
                  <a:pt x="9" y="51"/>
                  <a:pt x="9" y="51"/>
                  <a:pt x="9" y="51"/>
                </a:cubicBezTo>
                <a:cubicBezTo>
                  <a:pt x="7" y="45"/>
                  <a:pt x="7" y="45"/>
                  <a:pt x="7" y="45"/>
                </a:cubicBezTo>
                <a:cubicBezTo>
                  <a:pt x="2" y="38"/>
                  <a:pt x="2" y="38"/>
                  <a:pt x="2" y="38"/>
                </a:cubicBezTo>
                <a:cubicBezTo>
                  <a:pt x="2" y="38"/>
                  <a:pt x="4" y="30"/>
                  <a:pt x="4" y="30"/>
                </a:cubicBezTo>
                <a:cubicBezTo>
                  <a:pt x="1" y="21"/>
                  <a:pt x="1" y="21"/>
                  <a:pt x="1" y="21"/>
                </a:cubicBezTo>
                <a:cubicBezTo>
                  <a:pt x="0" y="15"/>
                  <a:pt x="0" y="15"/>
                  <a:pt x="0" y="15"/>
                </a:cubicBezTo>
                <a:cubicBezTo>
                  <a:pt x="0" y="15"/>
                  <a:pt x="0" y="15"/>
                  <a:pt x="0" y="15"/>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5" name="Freeform 232"/>
          <p:cNvSpPr>
            <a:spLocks noEditPoints="1"/>
          </p:cNvSpPr>
          <p:nvPr/>
        </p:nvSpPr>
        <p:spPr bwMode="auto">
          <a:xfrm>
            <a:off x="10100850" y="3543375"/>
            <a:ext cx="3752854" cy="4130678"/>
          </a:xfrm>
          <a:custGeom>
            <a:avLst/>
            <a:gdLst>
              <a:gd name="T0" fmla="*/ 22 w 401"/>
              <a:gd name="T1" fmla="*/ 145 h 441"/>
              <a:gd name="T2" fmla="*/ 89 w 401"/>
              <a:gd name="T3" fmla="*/ 134 h 441"/>
              <a:gd name="T4" fmla="*/ 123 w 401"/>
              <a:gd name="T5" fmla="*/ 115 h 441"/>
              <a:gd name="T6" fmla="*/ 129 w 401"/>
              <a:gd name="T7" fmla="*/ 133 h 441"/>
              <a:gd name="T8" fmla="*/ 168 w 401"/>
              <a:gd name="T9" fmla="*/ 126 h 441"/>
              <a:gd name="T10" fmla="*/ 206 w 401"/>
              <a:gd name="T11" fmla="*/ 102 h 441"/>
              <a:gd name="T12" fmla="*/ 190 w 401"/>
              <a:gd name="T13" fmla="*/ 76 h 441"/>
              <a:gd name="T14" fmla="*/ 228 w 401"/>
              <a:gd name="T15" fmla="*/ 62 h 441"/>
              <a:gd name="T16" fmla="*/ 254 w 401"/>
              <a:gd name="T17" fmla="*/ 53 h 441"/>
              <a:gd name="T18" fmla="*/ 308 w 401"/>
              <a:gd name="T19" fmla="*/ 15 h 441"/>
              <a:gd name="T20" fmla="*/ 352 w 401"/>
              <a:gd name="T21" fmla="*/ 13 h 441"/>
              <a:gd name="T22" fmla="*/ 371 w 401"/>
              <a:gd name="T23" fmla="*/ 31 h 441"/>
              <a:gd name="T24" fmla="*/ 371 w 401"/>
              <a:gd name="T25" fmla="*/ 61 h 441"/>
              <a:gd name="T26" fmla="*/ 400 w 401"/>
              <a:gd name="T27" fmla="*/ 83 h 441"/>
              <a:gd name="T28" fmla="*/ 381 w 401"/>
              <a:gd name="T29" fmla="*/ 100 h 441"/>
              <a:gd name="T30" fmla="*/ 399 w 401"/>
              <a:gd name="T31" fmla="*/ 134 h 441"/>
              <a:gd name="T32" fmla="*/ 379 w 401"/>
              <a:gd name="T33" fmla="*/ 154 h 441"/>
              <a:gd name="T34" fmla="*/ 368 w 401"/>
              <a:gd name="T35" fmla="*/ 173 h 441"/>
              <a:gd name="T36" fmla="*/ 385 w 401"/>
              <a:gd name="T37" fmla="*/ 207 h 441"/>
              <a:gd name="T38" fmla="*/ 372 w 401"/>
              <a:gd name="T39" fmla="*/ 230 h 441"/>
              <a:gd name="T40" fmla="*/ 349 w 401"/>
              <a:gd name="T41" fmla="*/ 241 h 441"/>
              <a:gd name="T42" fmla="*/ 358 w 401"/>
              <a:gd name="T43" fmla="*/ 279 h 441"/>
              <a:gd name="T44" fmla="*/ 355 w 401"/>
              <a:gd name="T45" fmla="*/ 311 h 441"/>
              <a:gd name="T46" fmla="*/ 337 w 401"/>
              <a:gd name="T47" fmla="*/ 326 h 441"/>
              <a:gd name="T48" fmla="*/ 330 w 401"/>
              <a:gd name="T49" fmla="*/ 347 h 441"/>
              <a:gd name="T50" fmla="*/ 337 w 401"/>
              <a:gd name="T51" fmla="*/ 369 h 441"/>
              <a:gd name="T52" fmla="*/ 349 w 401"/>
              <a:gd name="T53" fmla="*/ 386 h 441"/>
              <a:gd name="T54" fmla="*/ 349 w 401"/>
              <a:gd name="T55" fmla="*/ 403 h 441"/>
              <a:gd name="T56" fmla="*/ 318 w 401"/>
              <a:gd name="T57" fmla="*/ 425 h 441"/>
              <a:gd name="T58" fmla="*/ 289 w 401"/>
              <a:gd name="T59" fmla="*/ 434 h 441"/>
              <a:gd name="T60" fmla="*/ 252 w 401"/>
              <a:gd name="T61" fmla="*/ 435 h 441"/>
              <a:gd name="T62" fmla="*/ 219 w 401"/>
              <a:gd name="T63" fmla="*/ 441 h 441"/>
              <a:gd name="T64" fmla="*/ 202 w 401"/>
              <a:gd name="T65" fmla="*/ 424 h 441"/>
              <a:gd name="T66" fmla="*/ 187 w 401"/>
              <a:gd name="T67" fmla="*/ 403 h 441"/>
              <a:gd name="T68" fmla="*/ 165 w 401"/>
              <a:gd name="T69" fmla="*/ 395 h 441"/>
              <a:gd name="T70" fmla="*/ 134 w 401"/>
              <a:gd name="T71" fmla="*/ 401 h 441"/>
              <a:gd name="T72" fmla="*/ 124 w 401"/>
              <a:gd name="T73" fmla="*/ 432 h 441"/>
              <a:gd name="T74" fmla="*/ 103 w 401"/>
              <a:gd name="T75" fmla="*/ 430 h 441"/>
              <a:gd name="T76" fmla="*/ 86 w 401"/>
              <a:gd name="T77" fmla="*/ 397 h 441"/>
              <a:gd name="T78" fmla="*/ 75 w 401"/>
              <a:gd name="T79" fmla="*/ 380 h 441"/>
              <a:gd name="T80" fmla="*/ 61 w 401"/>
              <a:gd name="T81" fmla="*/ 357 h 441"/>
              <a:gd name="T82" fmla="*/ 48 w 401"/>
              <a:gd name="T83" fmla="*/ 340 h 441"/>
              <a:gd name="T84" fmla="*/ 25 w 401"/>
              <a:gd name="T85" fmla="*/ 343 h 441"/>
              <a:gd name="T86" fmla="*/ 19 w 401"/>
              <a:gd name="T87" fmla="*/ 315 h 441"/>
              <a:gd name="T88" fmla="*/ 12 w 401"/>
              <a:gd name="T89" fmla="*/ 295 h 441"/>
              <a:gd name="T90" fmla="*/ 8 w 401"/>
              <a:gd name="T91" fmla="*/ 260 h 441"/>
              <a:gd name="T92" fmla="*/ 16 w 401"/>
              <a:gd name="T93" fmla="*/ 232 h 441"/>
              <a:gd name="T94" fmla="*/ 23 w 401"/>
              <a:gd name="T95" fmla="*/ 210 h 441"/>
              <a:gd name="T96" fmla="*/ 28 w 401"/>
              <a:gd name="T97" fmla="*/ 189 h 441"/>
              <a:gd name="T98" fmla="*/ 10 w 401"/>
              <a:gd name="T99" fmla="*/ 162 h 441"/>
              <a:gd name="T100" fmla="*/ 177 w 401"/>
              <a:gd name="T101" fmla="*/ 17 h 441"/>
              <a:gd name="T102" fmla="*/ 190 w 401"/>
              <a:gd name="T103" fmla="*/ 4 h 441"/>
              <a:gd name="T104" fmla="*/ 168 w 401"/>
              <a:gd name="T105" fmla="*/ 36 h 441"/>
              <a:gd name="T106" fmla="*/ 153 w 401"/>
              <a:gd name="T107" fmla="*/ 18 h 441"/>
              <a:gd name="T108" fmla="*/ 128 w 401"/>
              <a:gd name="T109" fmla="*/ 32 h 441"/>
              <a:gd name="T110" fmla="*/ 164 w 401"/>
              <a:gd name="T111" fmla="*/ 36 h 441"/>
              <a:gd name="T112" fmla="*/ 178 w 401"/>
              <a:gd name="T113" fmla="*/ 66 h 441"/>
              <a:gd name="T114" fmla="*/ 177 w 401"/>
              <a:gd name="T115" fmla="*/ 6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1" h="441">
                <a:moveTo>
                  <a:pt x="3" y="142"/>
                </a:moveTo>
                <a:cubicBezTo>
                  <a:pt x="3" y="142"/>
                  <a:pt x="3" y="142"/>
                  <a:pt x="3" y="142"/>
                </a:cubicBezTo>
                <a:cubicBezTo>
                  <a:pt x="5" y="141"/>
                  <a:pt x="7" y="140"/>
                  <a:pt x="8" y="142"/>
                </a:cubicBezTo>
                <a:cubicBezTo>
                  <a:pt x="9" y="145"/>
                  <a:pt x="12" y="146"/>
                  <a:pt x="14" y="144"/>
                </a:cubicBezTo>
                <a:cubicBezTo>
                  <a:pt x="16" y="142"/>
                  <a:pt x="16" y="139"/>
                  <a:pt x="19" y="140"/>
                </a:cubicBezTo>
                <a:cubicBezTo>
                  <a:pt x="21" y="141"/>
                  <a:pt x="22" y="145"/>
                  <a:pt x="22" y="145"/>
                </a:cubicBezTo>
                <a:cubicBezTo>
                  <a:pt x="24" y="145"/>
                  <a:pt x="28" y="143"/>
                  <a:pt x="31" y="141"/>
                </a:cubicBezTo>
                <a:cubicBezTo>
                  <a:pt x="32" y="139"/>
                  <a:pt x="39" y="138"/>
                  <a:pt x="46" y="137"/>
                </a:cubicBezTo>
                <a:cubicBezTo>
                  <a:pt x="53" y="135"/>
                  <a:pt x="56" y="133"/>
                  <a:pt x="56" y="135"/>
                </a:cubicBezTo>
                <a:cubicBezTo>
                  <a:pt x="56" y="138"/>
                  <a:pt x="56" y="140"/>
                  <a:pt x="61" y="142"/>
                </a:cubicBezTo>
                <a:cubicBezTo>
                  <a:pt x="65" y="143"/>
                  <a:pt x="75" y="140"/>
                  <a:pt x="78" y="138"/>
                </a:cubicBezTo>
                <a:cubicBezTo>
                  <a:pt x="81" y="135"/>
                  <a:pt x="87" y="136"/>
                  <a:pt x="89" y="134"/>
                </a:cubicBezTo>
                <a:cubicBezTo>
                  <a:pt x="90" y="131"/>
                  <a:pt x="88" y="129"/>
                  <a:pt x="86" y="127"/>
                </a:cubicBezTo>
                <a:cubicBezTo>
                  <a:pt x="84" y="126"/>
                  <a:pt x="81" y="123"/>
                  <a:pt x="83" y="120"/>
                </a:cubicBezTo>
                <a:cubicBezTo>
                  <a:pt x="84" y="117"/>
                  <a:pt x="87" y="114"/>
                  <a:pt x="90" y="116"/>
                </a:cubicBezTo>
                <a:cubicBezTo>
                  <a:pt x="93" y="117"/>
                  <a:pt x="100" y="117"/>
                  <a:pt x="102" y="115"/>
                </a:cubicBezTo>
                <a:cubicBezTo>
                  <a:pt x="104" y="114"/>
                  <a:pt x="109" y="111"/>
                  <a:pt x="112" y="112"/>
                </a:cubicBezTo>
                <a:cubicBezTo>
                  <a:pt x="114" y="113"/>
                  <a:pt x="122" y="113"/>
                  <a:pt x="123" y="115"/>
                </a:cubicBezTo>
                <a:cubicBezTo>
                  <a:pt x="124" y="117"/>
                  <a:pt x="125" y="119"/>
                  <a:pt x="124" y="119"/>
                </a:cubicBezTo>
                <a:cubicBezTo>
                  <a:pt x="122" y="121"/>
                  <a:pt x="128" y="120"/>
                  <a:pt x="129" y="120"/>
                </a:cubicBezTo>
                <a:cubicBezTo>
                  <a:pt x="130" y="121"/>
                  <a:pt x="127" y="125"/>
                  <a:pt x="125" y="126"/>
                </a:cubicBezTo>
                <a:cubicBezTo>
                  <a:pt x="123" y="127"/>
                  <a:pt x="130" y="123"/>
                  <a:pt x="133" y="125"/>
                </a:cubicBezTo>
                <a:cubicBezTo>
                  <a:pt x="136" y="128"/>
                  <a:pt x="138" y="128"/>
                  <a:pt x="137" y="130"/>
                </a:cubicBezTo>
                <a:cubicBezTo>
                  <a:pt x="135" y="131"/>
                  <a:pt x="131" y="131"/>
                  <a:pt x="129" y="133"/>
                </a:cubicBezTo>
                <a:cubicBezTo>
                  <a:pt x="128" y="133"/>
                  <a:pt x="132" y="133"/>
                  <a:pt x="137" y="137"/>
                </a:cubicBezTo>
                <a:cubicBezTo>
                  <a:pt x="143" y="140"/>
                  <a:pt x="152" y="146"/>
                  <a:pt x="153" y="147"/>
                </a:cubicBezTo>
                <a:cubicBezTo>
                  <a:pt x="155" y="148"/>
                  <a:pt x="165" y="150"/>
                  <a:pt x="165" y="146"/>
                </a:cubicBezTo>
                <a:cubicBezTo>
                  <a:pt x="165" y="142"/>
                  <a:pt x="162" y="136"/>
                  <a:pt x="160" y="132"/>
                </a:cubicBezTo>
                <a:cubicBezTo>
                  <a:pt x="158" y="129"/>
                  <a:pt x="157" y="123"/>
                  <a:pt x="159" y="123"/>
                </a:cubicBezTo>
                <a:cubicBezTo>
                  <a:pt x="160" y="123"/>
                  <a:pt x="165" y="125"/>
                  <a:pt x="168" y="126"/>
                </a:cubicBezTo>
                <a:cubicBezTo>
                  <a:pt x="171" y="127"/>
                  <a:pt x="178" y="125"/>
                  <a:pt x="178" y="124"/>
                </a:cubicBezTo>
                <a:cubicBezTo>
                  <a:pt x="179" y="123"/>
                  <a:pt x="178" y="117"/>
                  <a:pt x="184" y="115"/>
                </a:cubicBezTo>
                <a:cubicBezTo>
                  <a:pt x="188" y="113"/>
                  <a:pt x="190" y="112"/>
                  <a:pt x="194" y="113"/>
                </a:cubicBezTo>
                <a:cubicBezTo>
                  <a:pt x="199" y="115"/>
                  <a:pt x="200" y="111"/>
                  <a:pt x="197" y="110"/>
                </a:cubicBezTo>
                <a:cubicBezTo>
                  <a:pt x="195" y="109"/>
                  <a:pt x="195" y="107"/>
                  <a:pt x="197" y="105"/>
                </a:cubicBezTo>
                <a:cubicBezTo>
                  <a:pt x="200" y="104"/>
                  <a:pt x="206" y="104"/>
                  <a:pt x="206" y="102"/>
                </a:cubicBezTo>
                <a:cubicBezTo>
                  <a:pt x="205" y="100"/>
                  <a:pt x="198" y="96"/>
                  <a:pt x="197" y="94"/>
                </a:cubicBezTo>
                <a:cubicBezTo>
                  <a:pt x="197" y="92"/>
                  <a:pt x="198" y="88"/>
                  <a:pt x="196" y="89"/>
                </a:cubicBezTo>
                <a:cubicBezTo>
                  <a:pt x="195" y="90"/>
                  <a:pt x="193" y="94"/>
                  <a:pt x="190" y="90"/>
                </a:cubicBezTo>
                <a:cubicBezTo>
                  <a:pt x="187" y="87"/>
                  <a:pt x="190" y="86"/>
                  <a:pt x="193" y="85"/>
                </a:cubicBezTo>
                <a:cubicBezTo>
                  <a:pt x="196" y="84"/>
                  <a:pt x="196" y="81"/>
                  <a:pt x="195" y="80"/>
                </a:cubicBezTo>
                <a:cubicBezTo>
                  <a:pt x="194" y="79"/>
                  <a:pt x="189" y="77"/>
                  <a:pt x="190" y="76"/>
                </a:cubicBezTo>
                <a:cubicBezTo>
                  <a:pt x="190" y="75"/>
                  <a:pt x="191" y="73"/>
                  <a:pt x="194" y="73"/>
                </a:cubicBezTo>
                <a:cubicBezTo>
                  <a:pt x="196" y="74"/>
                  <a:pt x="202" y="71"/>
                  <a:pt x="205" y="69"/>
                </a:cubicBezTo>
                <a:cubicBezTo>
                  <a:pt x="208" y="66"/>
                  <a:pt x="212" y="65"/>
                  <a:pt x="216" y="62"/>
                </a:cubicBezTo>
                <a:cubicBezTo>
                  <a:pt x="219" y="60"/>
                  <a:pt x="225" y="56"/>
                  <a:pt x="226" y="58"/>
                </a:cubicBezTo>
                <a:cubicBezTo>
                  <a:pt x="228" y="59"/>
                  <a:pt x="223" y="62"/>
                  <a:pt x="222" y="64"/>
                </a:cubicBezTo>
                <a:cubicBezTo>
                  <a:pt x="221" y="66"/>
                  <a:pt x="227" y="63"/>
                  <a:pt x="228" y="62"/>
                </a:cubicBezTo>
                <a:cubicBezTo>
                  <a:pt x="230" y="61"/>
                  <a:pt x="231" y="64"/>
                  <a:pt x="231" y="65"/>
                </a:cubicBezTo>
                <a:cubicBezTo>
                  <a:pt x="232" y="67"/>
                  <a:pt x="234" y="64"/>
                  <a:pt x="232" y="61"/>
                </a:cubicBezTo>
                <a:cubicBezTo>
                  <a:pt x="230" y="57"/>
                  <a:pt x="231" y="55"/>
                  <a:pt x="233" y="53"/>
                </a:cubicBezTo>
                <a:cubicBezTo>
                  <a:pt x="236" y="51"/>
                  <a:pt x="241" y="48"/>
                  <a:pt x="246" y="46"/>
                </a:cubicBezTo>
                <a:cubicBezTo>
                  <a:pt x="250" y="45"/>
                  <a:pt x="254" y="46"/>
                  <a:pt x="253" y="48"/>
                </a:cubicBezTo>
                <a:cubicBezTo>
                  <a:pt x="252" y="51"/>
                  <a:pt x="250" y="55"/>
                  <a:pt x="254" y="53"/>
                </a:cubicBezTo>
                <a:cubicBezTo>
                  <a:pt x="258" y="53"/>
                  <a:pt x="261" y="50"/>
                  <a:pt x="262" y="51"/>
                </a:cubicBezTo>
                <a:cubicBezTo>
                  <a:pt x="264" y="53"/>
                  <a:pt x="267" y="53"/>
                  <a:pt x="269" y="50"/>
                </a:cubicBezTo>
                <a:cubicBezTo>
                  <a:pt x="271" y="47"/>
                  <a:pt x="277" y="46"/>
                  <a:pt x="278" y="48"/>
                </a:cubicBezTo>
                <a:cubicBezTo>
                  <a:pt x="280" y="51"/>
                  <a:pt x="288" y="48"/>
                  <a:pt x="290" y="43"/>
                </a:cubicBezTo>
                <a:cubicBezTo>
                  <a:pt x="291" y="38"/>
                  <a:pt x="291" y="33"/>
                  <a:pt x="296" y="29"/>
                </a:cubicBezTo>
                <a:cubicBezTo>
                  <a:pt x="299" y="25"/>
                  <a:pt x="302" y="20"/>
                  <a:pt x="308" y="15"/>
                </a:cubicBezTo>
                <a:cubicBezTo>
                  <a:pt x="314" y="10"/>
                  <a:pt x="324" y="11"/>
                  <a:pt x="328" y="13"/>
                </a:cubicBezTo>
                <a:cubicBezTo>
                  <a:pt x="333" y="15"/>
                  <a:pt x="331" y="17"/>
                  <a:pt x="335" y="19"/>
                </a:cubicBezTo>
                <a:cubicBezTo>
                  <a:pt x="338" y="22"/>
                  <a:pt x="342" y="17"/>
                  <a:pt x="343" y="15"/>
                </a:cubicBezTo>
                <a:cubicBezTo>
                  <a:pt x="344" y="13"/>
                  <a:pt x="348" y="16"/>
                  <a:pt x="351" y="18"/>
                </a:cubicBezTo>
                <a:cubicBezTo>
                  <a:pt x="354" y="21"/>
                  <a:pt x="358" y="22"/>
                  <a:pt x="358" y="20"/>
                </a:cubicBezTo>
                <a:cubicBezTo>
                  <a:pt x="358" y="19"/>
                  <a:pt x="354" y="17"/>
                  <a:pt x="352" y="13"/>
                </a:cubicBezTo>
                <a:cubicBezTo>
                  <a:pt x="349" y="10"/>
                  <a:pt x="349" y="9"/>
                  <a:pt x="351" y="6"/>
                </a:cubicBezTo>
                <a:cubicBezTo>
                  <a:pt x="360" y="11"/>
                  <a:pt x="360" y="11"/>
                  <a:pt x="360" y="11"/>
                </a:cubicBezTo>
                <a:cubicBezTo>
                  <a:pt x="370" y="15"/>
                  <a:pt x="370" y="15"/>
                  <a:pt x="370" y="15"/>
                </a:cubicBezTo>
                <a:cubicBezTo>
                  <a:pt x="374" y="18"/>
                  <a:pt x="374" y="18"/>
                  <a:pt x="374" y="18"/>
                </a:cubicBezTo>
                <a:cubicBezTo>
                  <a:pt x="379" y="24"/>
                  <a:pt x="379" y="24"/>
                  <a:pt x="379" y="24"/>
                </a:cubicBezTo>
                <a:cubicBezTo>
                  <a:pt x="371" y="31"/>
                  <a:pt x="371" y="31"/>
                  <a:pt x="371" y="31"/>
                </a:cubicBezTo>
                <a:cubicBezTo>
                  <a:pt x="371" y="36"/>
                  <a:pt x="371" y="36"/>
                  <a:pt x="371" y="36"/>
                </a:cubicBezTo>
                <a:cubicBezTo>
                  <a:pt x="368" y="42"/>
                  <a:pt x="368" y="42"/>
                  <a:pt x="368" y="42"/>
                </a:cubicBezTo>
                <a:cubicBezTo>
                  <a:pt x="366" y="45"/>
                  <a:pt x="366" y="45"/>
                  <a:pt x="366" y="45"/>
                </a:cubicBezTo>
                <a:cubicBezTo>
                  <a:pt x="365" y="51"/>
                  <a:pt x="365" y="51"/>
                  <a:pt x="365" y="51"/>
                </a:cubicBezTo>
                <a:cubicBezTo>
                  <a:pt x="371" y="56"/>
                  <a:pt x="371" y="56"/>
                  <a:pt x="371" y="56"/>
                </a:cubicBezTo>
                <a:cubicBezTo>
                  <a:pt x="371" y="61"/>
                  <a:pt x="371" y="61"/>
                  <a:pt x="371" y="61"/>
                </a:cubicBezTo>
                <a:cubicBezTo>
                  <a:pt x="380" y="61"/>
                  <a:pt x="380" y="61"/>
                  <a:pt x="380" y="61"/>
                </a:cubicBezTo>
                <a:cubicBezTo>
                  <a:pt x="388" y="61"/>
                  <a:pt x="388" y="61"/>
                  <a:pt x="388" y="61"/>
                </a:cubicBezTo>
                <a:cubicBezTo>
                  <a:pt x="396" y="67"/>
                  <a:pt x="396" y="67"/>
                  <a:pt x="396" y="67"/>
                </a:cubicBezTo>
                <a:cubicBezTo>
                  <a:pt x="400" y="71"/>
                  <a:pt x="400" y="71"/>
                  <a:pt x="400" y="71"/>
                </a:cubicBezTo>
                <a:cubicBezTo>
                  <a:pt x="401" y="78"/>
                  <a:pt x="401" y="78"/>
                  <a:pt x="401" y="78"/>
                </a:cubicBezTo>
                <a:cubicBezTo>
                  <a:pt x="400" y="83"/>
                  <a:pt x="400" y="83"/>
                  <a:pt x="400" y="83"/>
                </a:cubicBezTo>
                <a:cubicBezTo>
                  <a:pt x="391" y="83"/>
                  <a:pt x="391" y="83"/>
                  <a:pt x="391" y="83"/>
                </a:cubicBezTo>
                <a:cubicBezTo>
                  <a:pt x="391" y="88"/>
                  <a:pt x="391" y="88"/>
                  <a:pt x="391" y="88"/>
                </a:cubicBezTo>
                <a:cubicBezTo>
                  <a:pt x="385" y="88"/>
                  <a:pt x="385" y="88"/>
                  <a:pt x="385" y="88"/>
                </a:cubicBezTo>
                <a:cubicBezTo>
                  <a:pt x="384" y="95"/>
                  <a:pt x="384" y="95"/>
                  <a:pt x="384" y="95"/>
                </a:cubicBezTo>
                <a:cubicBezTo>
                  <a:pt x="380" y="97"/>
                  <a:pt x="380" y="97"/>
                  <a:pt x="380" y="97"/>
                </a:cubicBezTo>
                <a:cubicBezTo>
                  <a:pt x="381" y="100"/>
                  <a:pt x="381" y="100"/>
                  <a:pt x="381" y="100"/>
                </a:cubicBezTo>
                <a:cubicBezTo>
                  <a:pt x="387" y="103"/>
                  <a:pt x="387" y="103"/>
                  <a:pt x="387" y="103"/>
                </a:cubicBezTo>
                <a:cubicBezTo>
                  <a:pt x="381" y="107"/>
                  <a:pt x="381" y="107"/>
                  <a:pt x="381" y="107"/>
                </a:cubicBezTo>
                <a:cubicBezTo>
                  <a:pt x="389" y="113"/>
                  <a:pt x="389" y="113"/>
                  <a:pt x="389" y="113"/>
                </a:cubicBezTo>
                <a:cubicBezTo>
                  <a:pt x="388" y="122"/>
                  <a:pt x="388" y="122"/>
                  <a:pt x="388" y="122"/>
                </a:cubicBezTo>
                <a:cubicBezTo>
                  <a:pt x="397" y="129"/>
                  <a:pt x="397" y="129"/>
                  <a:pt x="397" y="129"/>
                </a:cubicBezTo>
                <a:cubicBezTo>
                  <a:pt x="399" y="134"/>
                  <a:pt x="399" y="134"/>
                  <a:pt x="399" y="134"/>
                </a:cubicBezTo>
                <a:cubicBezTo>
                  <a:pt x="394" y="136"/>
                  <a:pt x="394" y="136"/>
                  <a:pt x="394" y="136"/>
                </a:cubicBezTo>
                <a:cubicBezTo>
                  <a:pt x="392" y="142"/>
                  <a:pt x="392" y="142"/>
                  <a:pt x="392" y="142"/>
                </a:cubicBezTo>
                <a:cubicBezTo>
                  <a:pt x="390" y="150"/>
                  <a:pt x="390" y="150"/>
                  <a:pt x="390" y="150"/>
                </a:cubicBezTo>
                <a:cubicBezTo>
                  <a:pt x="385" y="150"/>
                  <a:pt x="385" y="150"/>
                  <a:pt x="385" y="150"/>
                </a:cubicBezTo>
                <a:cubicBezTo>
                  <a:pt x="380" y="149"/>
                  <a:pt x="380" y="149"/>
                  <a:pt x="380" y="149"/>
                </a:cubicBezTo>
                <a:cubicBezTo>
                  <a:pt x="379" y="154"/>
                  <a:pt x="379" y="154"/>
                  <a:pt x="379" y="154"/>
                </a:cubicBezTo>
                <a:cubicBezTo>
                  <a:pt x="374" y="158"/>
                  <a:pt x="374" y="158"/>
                  <a:pt x="374" y="158"/>
                </a:cubicBezTo>
                <a:cubicBezTo>
                  <a:pt x="369" y="161"/>
                  <a:pt x="369" y="161"/>
                  <a:pt x="369" y="161"/>
                </a:cubicBezTo>
                <a:cubicBezTo>
                  <a:pt x="379" y="165"/>
                  <a:pt x="379" y="165"/>
                  <a:pt x="379" y="165"/>
                </a:cubicBezTo>
                <a:cubicBezTo>
                  <a:pt x="376" y="169"/>
                  <a:pt x="376" y="169"/>
                  <a:pt x="376" y="169"/>
                </a:cubicBezTo>
                <a:cubicBezTo>
                  <a:pt x="374" y="170"/>
                  <a:pt x="374" y="170"/>
                  <a:pt x="374" y="170"/>
                </a:cubicBezTo>
                <a:cubicBezTo>
                  <a:pt x="368" y="173"/>
                  <a:pt x="368" y="173"/>
                  <a:pt x="368" y="173"/>
                </a:cubicBezTo>
                <a:cubicBezTo>
                  <a:pt x="362" y="177"/>
                  <a:pt x="362" y="177"/>
                  <a:pt x="362" y="177"/>
                </a:cubicBezTo>
                <a:cubicBezTo>
                  <a:pt x="365" y="181"/>
                  <a:pt x="365" y="181"/>
                  <a:pt x="365" y="181"/>
                </a:cubicBezTo>
                <a:cubicBezTo>
                  <a:pt x="366" y="187"/>
                  <a:pt x="366" y="187"/>
                  <a:pt x="366" y="187"/>
                </a:cubicBezTo>
                <a:cubicBezTo>
                  <a:pt x="370" y="194"/>
                  <a:pt x="370" y="194"/>
                  <a:pt x="370" y="194"/>
                </a:cubicBezTo>
                <a:cubicBezTo>
                  <a:pt x="378" y="202"/>
                  <a:pt x="378" y="202"/>
                  <a:pt x="378" y="202"/>
                </a:cubicBezTo>
                <a:cubicBezTo>
                  <a:pt x="385" y="207"/>
                  <a:pt x="385" y="207"/>
                  <a:pt x="385" y="207"/>
                </a:cubicBezTo>
                <a:cubicBezTo>
                  <a:pt x="387" y="214"/>
                  <a:pt x="387" y="214"/>
                  <a:pt x="387" y="214"/>
                </a:cubicBezTo>
                <a:cubicBezTo>
                  <a:pt x="385" y="214"/>
                  <a:pt x="385" y="214"/>
                  <a:pt x="385" y="214"/>
                </a:cubicBezTo>
                <a:cubicBezTo>
                  <a:pt x="387" y="227"/>
                  <a:pt x="387" y="227"/>
                  <a:pt x="387" y="227"/>
                </a:cubicBezTo>
                <a:cubicBezTo>
                  <a:pt x="381" y="224"/>
                  <a:pt x="381" y="224"/>
                  <a:pt x="381" y="224"/>
                </a:cubicBezTo>
                <a:cubicBezTo>
                  <a:pt x="377" y="225"/>
                  <a:pt x="377" y="225"/>
                  <a:pt x="377" y="225"/>
                </a:cubicBezTo>
                <a:cubicBezTo>
                  <a:pt x="372" y="230"/>
                  <a:pt x="372" y="230"/>
                  <a:pt x="372" y="230"/>
                </a:cubicBezTo>
                <a:cubicBezTo>
                  <a:pt x="366" y="235"/>
                  <a:pt x="366" y="235"/>
                  <a:pt x="366" y="235"/>
                </a:cubicBezTo>
                <a:cubicBezTo>
                  <a:pt x="362" y="236"/>
                  <a:pt x="362" y="236"/>
                  <a:pt x="362" y="236"/>
                </a:cubicBezTo>
                <a:cubicBezTo>
                  <a:pt x="353" y="233"/>
                  <a:pt x="353" y="233"/>
                  <a:pt x="353" y="233"/>
                </a:cubicBezTo>
                <a:cubicBezTo>
                  <a:pt x="347" y="233"/>
                  <a:pt x="347" y="233"/>
                  <a:pt x="347" y="233"/>
                </a:cubicBezTo>
                <a:cubicBezTo>
                  <a:pt x="346" y="238"/>
                  <a:pt x="346" y="238"/>
                  <a:pt x="346" y="238"/>
                </a:cubicBezTo>
                <a:cubicBezTo>
                  <a:pt x="349" y="241"/>
                  <a:pt x="349" y="241"/>
                  <a:pt x="349" y="241"/>
                </a:cubicBezTo>
                <a:cubicBezTo>
                  <a:pt x="352" y="247"/>
                  <a:pt x="352" y="247"/>
                  <a:pt x="352" y="247"/>
                </a:cubicBezTo>
                <a:cubicBezTo>
                  <a:pt x="353" y="259"/>
                  <a:pt x="353" y="259"/>
                  <a:pt x="353" y="259"/>
                </a:cubicBezTo>
                <a:cubicBezTo>
                  <a:pt x="348" y="264"/>
                  <a:pt x="348" y="264"/>
                  <a:pt x="348" y="264"/>
                </a:cubicBezTo>
                <a:cubicBezTo>
                  <a:pt x="350" y="268"/>
                  <a:pt x="350" y="268"/>
                  <a:pt x="350" y="268"/>
                </a:cubicBezTo>
                <a:cubicBezTo>
                  <a:pt x="350" y="277"/>
                  <a:pt x="350" y="277"/>
                  <a:pt x="350" y="277"/>
                </a:cubicBezTo>
                <a:cubicBezTo>
                  <a:pt x="358" y="279"/>
                  <a:pt x="358" y="279"/>
                  <a:pt x="358" y="279"/>
                </a:cubicBezTo>
                <a:cubicBezTo>
                  <a:pt x="362" y="285"/>
                  <a:pt x="362" y="285"/>
                  <a:pt x="362" y="285"/>
                </a:cubicBezTo>
                <a:cubicBezTo>
                  <a:pt x="368" y="291"/>
                  <a:pt x="368" y="291"/>
                  <a:pt x="368" y="291"/>
                </a:cubicBezTo>
                <a:cubicBezTo>
                  <a:pt x="368" y="294"/>
                  <a:pt x="368" y="294"/>
                  <a:pt x="368" y="294"/>
                </a:cubicBezTo>
                <a:cubicBezTo>
                  <a:pt x="362" y="295"/>
                  <a:pt x="362" y="295"/>
                  <a:pt x="362" y="295"/>
                </a:cubicBezTo>
                <a:cubicBezTo>
                  <a:pt x="362" y="305"/>
                  <a:pt x="362" y="305"/>
                  <a:pt x="362" y="305"/>
                </a:cubicBezTo>
                <a:cubicBezTo>
                  <a:pt x="355" y="311"/>
                  <a:pt x="355" y="311"/>
                  <a:pt x="355" y="311"/>
                </a:cubicBezTo>
                <a:cubicBezTo>
                  <a:pt x="349" y="311"/>
                  <a:pt x="349" y="311"/>
                  <a:pt x="349" y="311"/>
                </a:cubicBezTo>
                <a:cubicBezTo>
                  <a:pt x="349" y="315"/>
                  <a:pt x="349" y="315"/>
                  <a:pt x="349" y="315"/>
                </a:cubicBezTo>
                <a:cubicBezTo>
                  <a:pt x="351" y="318"/>
                  <a:pt x="351" y="318"/>
                  <a:pt x="351" y="318"/>
                </a:cubicBezTo>
                <a:cubicBezTo>
                  <a:pt x="349" y="323"/>
                  <a:pt x="349" y="323"/>
                  <a:pt x="349" y="323"/>
                </a:cubicBezTo>
                <a:cubicBezTo>
                  <a:pt x="342" y="326"/>
                  <a:pt x="342" y="326"/>
                  <a:pt x="342" y="326"/>
                </a:cubicBezTo>
                <a:cubicBezTo>
                  <a:pt x="337" y="326"/>
                  <a:pt x="337" y="326"/>
                  <a:pt x="337" y="326"/>
                </a:cubicBezTo>
                <a:cubicBezTo>
                  <a:pt x="330" y="330"/>
                  <a:pt x="330" y="330"/>
                  <a:pt x="330" y="330"/>
                </a:cubicBezTo>
                <a:cubicBezTo>
                  <a:pt x="330" y="336"/>
                  <a:pt x="330" y="336"/>
                  <a:pt x="330" y="336"/>
                </a:cubicBezTo>
                <a:cubicBezTo>
                  <a:pt x="332" y="337"/>
                  <a:pt x="332" y="337"/>
                  <a:pt x="332" y="337"/>
                </a:cubicBezTo>
                <a:cubicBezTo>
                  <a:pt x="329" y="341"/>
                  <a:pt x="329" y="341"/>
                  <a:pt x="329" y="341"/>
                </a:cubicBezTo>
                <a:cubicBezTo>
                  <a:pt x="333" y="344"/>
                  <a:pt x="333" y="344"/>
                  <a:pt x="333" y="344"/>
                </a:cubicBezTo>
                <a:cubicBezTo>
                  <a:pt x="330" y="347"/>
                  <a:pt x="330" y="347"/>
                  <a:pt x="330" y="347"/>
                </a:cubicBezTo>
                <a:cubicBezTo>
                  <a:pt x="334" y="352"/>
                  <a:pt x="334" y="352"/>
                  <a:pt x="334" y="352"/>
                </a:cubicBezTo>
                <a:cubicBezTo>
                  <a:pt x="334" y="357"/>
                  <a:pt x="334" y="357"/>
                  <a:pt x="334" y="357"/>
                </a:cubicBezTo>
                <a:cubicBezTo>
                  <a:pt x="329" y="357"/>
                  <a:pt x="329" y="357"/>
                  <a:pt x="329" y="357"/>
                </a:cubicBezTo>
                <a:cubicBezTo>
                  <a:pt x="334" y="362"/>
                  <a:pt x="334" y="362"/>
                  <a:pt x="334" y="362"/>
                </a:cubicBezTo>
                <a:cubicBezTo>
                  <a:pt x="339" y="363"/>
                  <a:pt x="339" y="363"/>
                  <a:pt x="339" y="363"/>
                </a:cubicBezTo>
                <a:cubicBezTo>
                  <a:pt x="337" y="369"/>
                  <a:pt x="337" y="369"/>
                  <a:pt x="337" y="369"/>
                </a:cubicBezTo>
                <a:cubicBezTo>
                  <a:pt x="339" y="372"/>
                  <a:pt x="339" y="372"/>
                  <a:pt x="339" y="372"/>
                </a:cubicBezTo>
                <a:cubicBezTo>
                  <a:pt x="334" y="376"/>
                  <a:pt x="334" y="376"/>
                  <a:pt x="334" y="376"/>
                </a:cubicBezTo>
                <a:cubicBezTo>
                  <a:pt x="335" y="379"/>
                  <a:pt x="335" y="379"/>
                  <a:pt x="335" y="379"/>
                </a:cubicBezTo>
                <a:cubicBezTo>
                  <a:pt x="343" y="378"/>
                  <a:pt x="343" y="378"/>
                  <a:pt x="343" y="378"/>
                </a:cubicBezTo>
                <a:cubicBezTo>
                  <a:pt x="349" y="380"/>
                  <a:pt x="349" y="380"/>
                  <a:pt x="349" y="380"/>
                </a:cubicBezTo>
                <a:cubicBezTo>
                  <a:pt x="349" y="386"/>
                  <a:pt x="349" y="386"/>
                  <a:pt x="349" y="386"/>
                </a:cubicBezTo>
                <a:cubicBezTo>
                  <a:pt x="345" y="390"/>
                  <a:pt x="345" y="390"/>
                  <a:pt x="345" y="390"/>
                </a:cubicBezTo>
                <a:cubicBezTo>
                  <a:pt x="349" y="392"/>
                  <a:pt x="349" y="392"/>
                  <a:pt x="349" y="392"/>
                </a:cubicBezTo>
                <a:cubicBezTo>
                  <a:pt x="348" y="399"/>
                  <a:pt x="348" y="399"/>
                  <a:pt x="348" y="399"/>
                </a:cubicBezTo>
                <a:cubicBezTo>
                  <a:pt x="351" y="403"/>
                  <a:pt x="351" y="403"/>
                  <a:pt x="351" y="403"/>
                </a:cubicBezTo>
                <a:cubicBezTo>
                  <a:pt x="354" y="403"/>
                  <a:pt x="354" y="403"/>
                  <a:pt x="354" y="403"/>
                </a:cubicBezTo>
                <a:cubicBezTo>
                  <a:pt x="349" y="403"/>
                  <a:pt x="349" y="403"/>
                  <a:pt x="349" y="403"/>
                </a:cubicBezTo>
                <a:cubicBezTo>
                  <a:pt x="334" y="413"/>
                  <a:pt x="334" y="413"/>
                  <a:pt x="334" y="413"/>
                </a:cubicBezTo>
                <a:cubicBezTo>
                  <a:pt x="335" y="417"/>
                  <a:pt x="335" y="417"/>
                  <a:pt x="335" y="417"/>
                </a:cubicBezTo>
                <a:cubicBezTo>
                  <a:pt x="329" y="420"/>
                  <a:pt x="329" y="420"/>
                  <a:pt x="329" y="420"/>
                </a:cubicBezTo>
                <a:cubicBezTo>
                  <a:pt x="323" y="420"/>
                  <a:pt x="323" y="420"/>
                  <a:pt x="323" y="420"/>
                </a:cubicBezTo>
                <a:cubicBezTo>
                  <a:pt x="319" y="421"/>
                  <a:pt x="319" y="421"/>
                  <a:pt x="319" y="421"/>
                </a:cubicBezTo>
                <a:cubicBezTo>
                  <a:pt x="318" y="425"/>
                  <a:pt x="318" y="425"/>
                  <a:pt x="318" y="425"/>
                </a:cubicBezTo>
                <a:cubicBezTo>
                  <a:pt x="311" y="424"/>
                  <a:pt x="311" y="424"/>
                  <a:pt x="311" y="424"/>
                </a:cubicBezTo>
                <a:cubicBezTo>
                  <a:pt x="302" y="433"/>
                  <a:pt x="302" y="433"/>
                  <a:pt x="302" y="433"/>
                </a:cubicBezTo>
                <a:cubicBezTo>
                  <a:pt x="297" y="430"/>
                  <a:pt x="297" y="430"/>
                  <a:pt x="297" y="430"/>
                </a:cubicBezTo>
                <a:cubicBezTo>
                  <a:pt x="294" y="433"/>
                  <a:pt x="294" y="433"/>
                  <a:pt x="294" y="433"/>
                </a:cubicBezTo>
                <a:cubicBezTo>
                  <a:pt x="291" y="431"/>
                  <a:pt x="291" y="431"/>
                  <a:pt x="291" y="431"/>
                </a:cubicBezTo>
                <a:cubicBezTo>
                  <a:pt x="289" y="434"/>
                  <a:pt x="289" y="434"/>
                  <a:pt x="289" y="434"/>
                </a:cubicBezTo>
                <a:cubicBezTo>
                  <a:pt x="281" y="437"/>
                  <a:pt x="281" y="437"/>
                  <a:pt x="281" y="437"/>
                </a:cubicBezTo>
                <a:cubicBezTo>
                  <a:pt x="273" y="431"/>
                  <a:pt x="273" y="431"/>
                  <a:pt x="273" y="431"/>
                </a:cubicBezTo>
                <a:cubicBezTo>
                  <a:pt x="267" y="430"/>
                  <a:pt x="267" y="430"/>
                  <a:pt x="267" y="430"/>
                </a:cubicBezTo>
                <a:cubicBezTo>
                  <a:pt x="265" y="434"/>
                  <a:pt x="265" y="434"/>
                  <a:pt x="265" y="434"/>
                </a:cubicBezTo>
                <a:cubicBezTo>
                  <a:pt x="256" y="431"/>
                  <a:pt x="256" y="431"/>
                  <a:pt x="256" y="431"/>
                </a:cubicBezTo>
                <a:cubicBezTo>
                  <a:pt x="252" y="435"/>
                  <a:pt x="252" y="435"/>
                  <a:pt x="252" y="435"/>
                </a:cubicBezTo>
                <a:cubicBezTo>
                  <a:pt x="246" y="432"/>
                  <a:pt x="246" y="432"/>
                  <a:pt x="246" y="432"/>
                </a:cubicBezTo>
                <a:cubicBezTo>
                  <a:pt x="241" y="434"/>
                  <a:pt x="241" y="434"/>
                  <a:pt x="241" y="434"/>
                </a:cubicBezTo>
                <a:cubicBezTo>
                  <a:pt x="236" y="430"/>
                  <a:pt x="236" y="430"/>
                  <a:pt x="236" y="430"/>
                </a:cubicBezTo>
                <a:cubicBezTo>
                  <a:pt x="234" y="434"/>
                  <a:pt x="234" y="434"/>
                  <a:pt x="234" y="434"/>
                </a:cubicBezTo>
                <a:cubicBezTo>
                  <a:pt x="228" y="434"/>
                  <a:pt x="228" y="434"/>
                  <a:pt x="228" y="434"/>
                </a:cubicBezTo>
                <a:cubicBezTo>
                  <a:pt x="219" y="441"/>
                  <a:pt x="219" y="441"/>
                  <a:pt x="219" y="441"/>
                </a:cubicBezTo>
                <a:cubicBezTo>
                  <a:pt x="217" y="440"/>
                  <a:pt x="217" y="440"/>
                  <a:pt x="217" y="440"/>
                </a:cubicBezTo>
                <a:cubicBezTo>
                  <a:pt x="216" y="436"/>
                  <a:pt x="216" y="436"/>
                  <a:pt x="216" y="436"/>
                </a:cubicBezTo>
                <a:cubicBezTo>
                  <a:pt x="212" y="434"/>
                  <a:pt x="212" y="434"/>
                  <a:pt x="212" y="434"/>
                </a:cubicBezTo>
                <a:cubicBezTo>
                  <a:pt x="208" y="430"/>
                  <a:pt x="208" y="430"/>
                  <a:pt x="208" y="430"/>
                </a:cubicBezTo>
                <a:cubicBezTo>
                  <a:pt x="203" y="429"/>
                  <a:pt x="203" y="429"/>
                  <a:pt x="203" y="429"/>
                </a:cubicBezTo>
                <a:cubicBezTo>
                  <a:pt x="202" y="424"/>
                  <a:pt x="202" y="424"/>
                  <a:pt x="202" y="424"/>
                </a:cubicBezTo>
                <a:cubicBezTo>
                  <a:pt x="199" y="421"/>
                  <a:pt x="199" y="421"/>
                  <a:pt x="199" y="421"/>
                </a:cubicBezTo>
                <a:cubicBezTo>
                  <a:pt x="200" y="417"/>
                  <a:pt x="200" y="417"/>
                  <a:pt x="200" y="417"/>
                </a:cubicBezTo>
                <a:cubicBezTo>
                  <a:pt x="191" y="409"/>
                  <a:pt x="191" y="409"/>
                  <a:pt x="191" y="409"/>
                </a:cubicBezTo>
                <a:cubicBezTo>
                  <a:pt x="190" y="407"/>
                  <a:pt x="190" y="407"/>
                  <a:pt x="190" y="407"/>
                </a:cubicBezTo>
                <a:cubicBezTo>
                  <a:pt x="187" y="407"/>
                  <a:pt x="187" y="407"/>
                  <a:pt x="187" y="407"/>
                </a:cubicBezTo>
                <a:cubicBezTo>
                  <a:pt x="187" y="403"/>
                  <a:pt x="187" y="403"/>
                  <a:pt x="187" y="403"/>
                </a:cubicBezTo>
                <a:cubicBezTo>
                  <a:pt x="180" y="396"/>
                  <a:pt x="180" y="396"/>
                  <a:pt x="180" y="396"/>
                </a:cubicBezTo>
                <a:cubicBezTo>
                  <a:pt x="177" y="399"/>
                  <a:pt x="177" y="399"/>
                  <a:pt x="177" y="399"/>
                </a:cubicBezTo>
                <a:cubicBezTo>
                  <a:pt x="175" y="401"/>
                  <a:pt x="175" y="401"/>
                  <a:pt x="175" y="401"/>
                </a:cubicBezTo>
                <a:cubicBezTo>
                  <a:pt x="170" y="403"/>
                  <a:pt x="170" y="403"/>
                  <a:pt x="170" y="403"/>
                </a:cubicBezTo>
                <a:cubicBezTo>
                  <a:pt x="166" y="399"/>
                  <a:pt x="166" y="399"/>
                  <a:pt x="166" y="399"/>
                </a:cubicBezTo>
                <a:cubicBezTo>
                  <a:pt x="165" y="395"/>
                  <a:pt x="165" y="395"/>
                  <a:pt x="165" y="395"/>
                </a:cubicBezTo>
                <a:cubicBezTo>
                  <a:pt x="159" y="393"/>
                  <a:pt x="159" y="393"/>
                  <a:pt x="159" y="393"/>
                </a:cubicBezTo>
                <a:cubicBezTo>
                  <a:pt x="154" y="391"/>
                  <a:pt x="154" y="391"/>
                  <a:pt x="154" y="391"/>
                </a:cubicBezTo>
                <a:cubicBezTo>
                  <a:pt x="153" y="391"/>
                  <a:pt x="143" y="391"/>
                  <a:pt x="143" y="391"/>
                </a:cubicBezTo>
                <a:cubicBezTo>
                  <a:pt x="139" y="395"/>
                  <a:pt x="139" y="395"/>
                  <a:pt x="139" y="395"/>
                </a:cubicBezTo>
                <a:cubicBezTo>
                  <a:pt x="137" y="399"/>
                  <a:pt x="137" y="399"/>
                  <a:pt x="137" y="399"/>
                </a:cubicBezTo>
                <a:cubicBezTo>
                  <a:pt x="134" y="401"/>
                  <a:pt x="134" y="401"/>
                  <a:pt x="134" y="401"/>
                </a:cubicBezTo>
                <a:cubicBezTo>
                  <a:pt x="138" y="406"/>
                  <a:pt x="138" y="406"/>
                  <a:pt x="138" y="406"/>
                </a:cubicBezTo>
                <a:cubicBezTo>
                  <a:pt x="134" y="410"/>
                  <a:pt x="134" y="410"/>
                  <a:pt x="134" y="410"/>
                </a:cubicBezTo>
                <a:cubicBezTo>
                  <a:pt x="130" y="415"/>
                  <a:pt x="130" y="415"/>
                  <a:pt x="130" y="415"/>
                </a:cubicBezTo>
                <a:cubicBezTo>
                  <a:pt x="131" y="424"/>
                  <a:pt x="131" y="424"/>
                  <a:pt x="131" y="424"/>
                </a:cubicBezTo>
                <a:cubicBezTo>
                  <a:pt x="124" y="427"/>
                  <a:pt x="124" y="427"/>
                  <a:pt x="124" y="427"/>
                </a:cubicBezTo>
                <a:cubicBezTo>
                  <a:pt x="124" y="432"/>
                  <a:pt x="124" y="432"/>
                  <a:pt x="124" y="432"/>
                </a:cubicBezTo>
                <a:cubicBezTo>
                  <a:pt x="121" y="430"/>
                  <a:pt x="121" y="430"/>
                  <a:pt x="121" y="430"/>
                </a:cubicBezTo>
                <a:cubicBezTo>
                  <a:pt x="120" y="425"/>
                  <a:pt x="120" y="425"/>
                  <a:pt x="120" y="425"/>
                </a:cubicBezTo>
                <a:cubicBezTo>
                  <a:pt x="118" y="423"/>
                  <a:pt x="118" y="423"/>
                  <a:pt x="118" y="423"/>
                </a:cubicBezTo>
                <a:cubicBezTo>
                  <a:pt x="114" y="426"/>
                  <a:pt x="114" y="426"/>
                  <a:pt x="114" y="426"/>
                </a:cubicBezTo>
                <a:cubicBezTo>
                  <a:pt x="110" y="428"/>
                  <a:pt x="110" y="428"/>
                  <a:pt x="110" y="428"/>
                </a:cubicBezTo>
                <a:cubicBezTo>
                  <a:pt x="103" y="430"/>
                  <a:pt x="103" y="430"/>
                  <a:pt x="103" y="430"/>
                </a:cubicBezTo>
                <a:cubicBezTo>
                  <a:pt x="97" y="437"/>
                  <a:pt x="97" y="437"/>
                  <a:pt x="97" y="437"/>
                </a:cubicBezTo>
                <a:cubicBezTo>
                  <a:pt x="91" y="438"/>
                  <a:pt x="91" y="438"/>
                  <a:pt x="91" y="438"/>
                </a:cubicBezTo>
                <a:cubicBezTo>
                  <a:pt x="84" y="432"/>
                  <a:pt x="84" y="432"/>
                  <a:pt x="84" y="432"/>
                </a:cubicBezTo>
                <a:cubicBezTo>
                  <a:pt x="84" y="413"/>
                  <a:pt x="84" y="413"/>
                  <a:pt x="84" y="413"/>
                </a:cubicBezTo>
                <a:cubicBezTo>
                  <a:pt x="85" y="405"/>
                  <a:pt x="85" y="405"/>
                  <a:pt x="85" y="405"/>
                </a:cubicBezTo>
                <a:cubicBezTo>
                  <a:pt x="86" y="397"/>
                  <a:pt x="86" y="397"/>
                  <a:pt x="86" y="397"/>
                </a:cubicBezTo>
                <a:cubicBezTo>
                  <a:pt x="78" y="393"/>
                  <a:pt x="78" y="393"/>
                  <a:pt x="78" y="393"/>
                </a:cubicBezTo>
                <a:cubicBezTo>
                  <a:pt x="78" y="390"/>
                  <a:pt x="78" y="390"/>
                  <a:pt x="78" y="390"/>
                </a:cubicBezTo>
                <a:cubicBezTo>
                  <a:pt x="75" y="386"/>
                  <a:pt x="75" y="386"/>
                  <a:pt x="75" y="386"/>
                </a:cubicBezTo>
                <a:cubicBezTo>
                  <a:pt x="73" y="385"/>
                  <a:pt x="73" y="385"/>
                  <a:pt x="73" y="385"/>
                </a:cubicBezTo>
                <a:cubicBezTo>
                  <a:pt x="73" y="382"/>
                  <a:pt x="73" y="382"/>
                  <a:pt x="73" y="382"/>
                </a:cubicBezTo>
                <a:cubicBezTo>
                  <a:pt x="75" y="380"/>
                  <a:pt x="75" y="380"/>
                  <a:pt x="75" y="380"/>
                </a:cubicBezTo>
                <a:cubicBezTo>
                  <a:pt x="75" y="376"/>
                  <a:pt x="75" y="376"/>
                  <a:pt x="75" y="376"/>
                </a:cubicBezTo>
                <a:cubicBezTo>
                  <a:pt x="72" y="374"/>
                  <a:pt x="72" y="374"/>
                  <a:pt x="72" y="374"/>
                </a:cubicBezTo>
                <a:cubicBezTo>
                  <a:pt x="65" y="372"/>
                  <a:pt x="65" y="372"/>
                  <a:pt x="65" y="372"/>
                </a:cubicBezTo>
                <a:cubicBezTo>
                  <a:pt x="66" y="367"/>
                  <a:pt x="66" y="367"/>
                  <a:pt x="66" y="367"/>
                </a:cubicBezTo>
                <a:cubicBezTo>
                  <a:pt x="64" y="363"/>
                  <a:pt x="64" y="363"/>
                  <a:pt x="64" y="363"/>
                </a:cubicBezTo>
                <a:cubicBezTo>
                  <a:pt x="61" y="357"/>
                  <a:pt x="61" y="357"/>
                  <a:pt x="61" y="357"/>
                </a:cubicBezTo>
                <a:cubicBezTo>
                  <a:pt x="57" y="353"/>
                  <a:pt x="57" y="353"/>
                  <a:pt x="57" y="353"/>
                </a:cubicBezTo>
                <a:cubicBezTo>
                  <a:pt x="50" y="355"/>
                  <a:pt x="50" y="355"/>
                  <a:pt x="50" y="355"/>
                </a:cubicBezTo>
                <a:cubicBezTo>
                  <a:pt x="47" y="351"/>
                  <a:pt x="47" y="351"/>
                  <a:pt x="47" y="351"/>
                </a:cubicBezTo>
                <a:cubicBezTo>
                  <a:pt x="53" y="348"/>
                  <a:pt x="53" y="348"/>
                  <a:pt x="53" y="348"/>
                </a:cubicBezTo>
                <a:cubicBezTo>
                  <a:pt x="49" y="344"/>
                  <a:pt x="49" y="344"/>
                  <a:pt x="49" y="344"/>
                </a:cubicBezTo>
                <a:cubicBezTo>
                  <a:pt x="48" y="340"/>
                  <a:pt x="48" y="340"/>
                  <a:pt x="48" y="340"/>
                </a:cubicBezTo>
                <a:cubicBezTo>
                  <a:pt x="45" y="340"/>
                  <a:pt x="45" y="340"/>
                  <a:pt x="45" y="340"/>
                </a:cubicBezTo>
                <a:cubicBezTo>
                  <a:pt x="42" y="342"/>
                  <a:pt x="42" y="342"/>
                  <a:pt x="42" y="342"/>
                </a:cubicBezTo>
                <a:cubicBezTo>
                  <a:pt x="37" y="341"/>
                  <a:pt x="37" y="341"/>
                  <a:pt x="37" y="341"/>
                </a:cubicBezTo>
                <a:cubicBezTo>
                  <a:pt x="34" y="343"/>
                  <a:pt x="34" y="343"/>
                  <a:pt x="34" y="343"/>
                </a:cubicBezTo>
                <a:cubicBezTo>
                  <a:pt x="31" y="341"/>
                  <a:pt x="31" y="341"/>
                  <a:pt x="31" y="341"/>
                </a:cubicBezTo>
                <a:cubicBezTo>
                  <a:pt x="25" y="343"/>
                  <a:pt x="25" y="343"/>
                  <a:pt x="25" y="343"/>
                </a:cubicBezTo>
                <a:cubicBezTo>
                  <a:pt x="20" y="342"/>
                  <a:pt x="20" y="342"/>
                  <a:pt x="20" y="342"/>
                </a:cubicBezTo>
                <a:cubicBezTo>
                  <a:pt x="20" y="336"/>
                  <a:pt x="20" y="336"/>
                  <a:pt x="20" y="336"/>
                </a:cubicBezTo>
                <a:cubicBezTo>
                  <a:pt x="21" y="334"/>
                  <a:pt x="21" y="334"/>
                  <a:pt x="21" y="334"/>
                </a:cubicBezTo>
                <a:cubicBezTo>
                  <a:pt x="21" y="330"/>
                  <a:pt x="21" y="330"/>
                  <a:pt x="21" y="330"/>
                </a:cubicBezTo>
                <a:cubicBezTo>
                  <a:pt x="24" y="320"/>
                  <a:pt x="24" y="320"/>
                  <a:pt x="24" y="320"/>
                </a:cubicBezTo>
                <a:cubicBezTo>
                  <a:pt x="19" y="315"/>
                  <a:pt x="19" y="315"/>
                  <a:pt x="19" y="315"/>
                </a:cubicBezTo>
                <a:cubicBezTo>
                  <a:pt x="18" y="309"/>
                  <a:pt x="18" y="309"/>
                  <a:pt x="18" y="309"/>
                </a:cubicBezTo>
                <a:cubicBezTo>
                  <a:pt x="13" y="306"/>
                  <a:pt x="13" y="306"/>
                  <a:pt x="13" y="306"/>
                </a:cubicBezTo>
                <a:cubicBezTo>
                  <a:pt x="12" y="303"/>
                  <a:pt x="12" y="303"/>
                  <a:pt x="12" y="303"/>
                </a:cubicBezTo>
                <a:cubicBezTo>
                  <a:pt x="15" y="301"/>
                  <a:pt x="15" y="301"/>
                  <a:pt x="15" y="301"/>
                </a:cubicBezTo>
                <a:cubicBezTo>
                  <a:pt x="12" y="298"/>
                  <a:pt x="12" y="298"/>
                  <a:pt x="12" y="298"/>
                </a:cubicBezTo>
                <a:cubicBezTo>
                  <a:pt x="12" y="295"/>
                  <a:pt x="12" y="295"/>
                  <a:pt x="12" y="295"/>
                </a:cubicBezTo>
                <a:cubicBezTo>
                  <a:pt x="6" y="295"/>
                  <a:pt x="6" y="295"/>
                  <a:pt x="6" y="295"/>
                </a:cubicBezTo>
                <a:cubicBezTo>
                  <a:pt x="5" y="292"/>
                  <a:pt x="5" y="292"/>
                  <a:pt x="5" y="292"/>
                </a:cubicBezTo>
                <a:cubicBezTo>
                  <a:pt x="10" y="287"/>
                  <a:pt x="10" y="287"/>
                  <a:pt x="10" y="287"/>
                </a:cubicBezTo>
                <a:cubicBezTo>
                  <a:pt x="14" y="286"/>
                  <a:pt x="14" y="286"/>
                  <a:pt x="14" y="286"/>
                </a:cubicBezTo>
                <a:cubicBezTo>
                  <a:pt x="11" y="266"/>
                  <a:pt x="11" y="266"/>
                  <a:pt x="11" y="266"/>
                </a:cubicBezTo>
                <a:cubicBezTo>
                  <a:pt x="8" y="260"/>
                  <a:pt x="8" y="260"/>
                  <a:pt x="8" y="260"/>
                </a:cubicBezTo>
                <a:cubicBezTo>
                  <a:pt x="6" y="252"/>
                  <a:pt x="6" y="252"/>
                  <a:pt x="6" y="252"/>
                </a:cubicBezTo>
                <a:cubicBezTo>
                  <a:pt x="0" y="244"/>
                  <a:pt x="0" y="244"/>
                  <a:pt x="0" y="244"/>
                </a:cubicBezTo>
                <a:cubicBezTo>
                  <a:pt x="0" y="240"/>
                  <a:pt x="0" y="240"/>
                  <a:pt x="0" y="240"/>
                </a:cubicBezTo>
                <a:cubicBezTo>
                  <a:pt x="3" y="239"/>
                  <a:pt x="3" y="239"/>
                  <a:pt x="3" y="239"/>
                </a:cubicBezTo>
                <a:cubicBezTo>
                  <a:pt x="10" y="231"/>
                  <a:pt x="10" y="231"/>
                  <a:pt x="10" y="231"/>
                </a:cubicBezTo>
                <a:cubicBezTo>
                  <a:pt x="16" y="232"/>
                  <a:pt x="16" y="232"/>
                  <a:pt x="16" y="232"/>
                </a:cubicBezTo>
                <a:cubicBezTo>
                  <a:pt x="19" y="232"/>
                  <a:pt x="19" y="232"/>
                  <a:pt x="19" y="232"/>
                </a:cubicBezTo>
                <a:cubicBezTo>
                  <a:pt x="22" y="226"/>
                  <a:pt x="22" y="226"/>
                  <a:pt x="22" y="226"/>
                </a:cubicBezTo>
                <a:cubicBezTo>
                  <a:pt x="19" y="223"/>
                  <a:pt x="19" y="223"/>
                  <a:pt x="19" y="223"/>
                </a:cubicBezTo>
                <a:cubicBezTo>
                  <a:pt x="20" y="217"/>
                  <a:pt x="20" y="217"/>
                  <a:pt x="20" y="217"/>
                </a:cubicBezTo>
                <a:cubicBezTo>
                  <a:pt x="23" y="217"/>
                  <a:pt x="23" y="217"/>
                  <a:pt x="23" y="217"/>
                </a:cubicBezTo>
                <a:cubicBezTo>
                  <a:pt x="23" y="210"/>
                  <a:pt x="23" y="210"/>
                  <a:pt x="23" y="210"/>
                </a:cubicBezTo>
                <a:cubicBezTo>
                  <a:pt x="31" y="202"/>
                  <a:pt x="31" y="202"/>
                  <a:pt x="31" y="202"/>
                </a:cubicBezTo>
                <a:cubicBezTo>
                  <a:pt x="32" y="199"/>
                  <a:pt x="32" y="199"/>
                  <a:pt x="32" y="199"/>
                </a:cubicBezTo>
                <a:cubicBezTo>
                  <a:pt x="34" y="199"/>
                  <a:pt x="34" y="199"/>
                  <a:pt x="34" y="199"/>
                </a:cubicBezTo>
                <a:cubicBezTo>
                  <a:pt x="35" y="193"/>
                  <a:pt x="35" y="193"/>
                  <a:pt x="35" y="193"/>
                </a:cubicBezTo>
                <a:cubicBezTo>
                  <a:pt x="30" y="194"/>
                  <a:pt x="30" y="194"/>
                  <a:pt x="30" y="194"/>
                </a:cubicBezTo>
                <a:cubicBezTo>
                  <a:pt x="28" y="189"/>
                  <a:pt x="28" y="189"/>
                  <a:pt x="28" y="189"/>
                </a:cubicBezTo>
                <a:cubicBezTo>
                  <a:pt x="26" y="182"/>
                  <a:pt x="26" y="182"/>
                  <a:pt x="26" y="182"/>
                </a:cubicBezTo>
                <a:cubicBezTo>
                  <a:pt x="18" y="175"/>
                  <a:pt x="18" y="175"/>
                  <a:pt x="18" y="175"/>
                </a:cubicBezTo>
                <a:cubicBezTo>
                  <a:pt x="17" y="173"/>
                  <a:pt x="17" y="173"/>
                  <a:pt x="17" y="173"/>
                </a:cubicBezTo>
                <a:cubicBezTo>
                  <a:pt x="12" y="172"/>
                  <a:pt x="12" y="172"/>
                  <a:pt x="12" y="172"/>
                </a:cubicBezTo>
                <a:cubicBezTo>
                  <a:pt x="9" y="168"/>
                  <a:pt x="9" y="168"/>
                  <a:pt x="9" y="168"/>
                </a:cubicBezTo>
                <a:cubicBezTo>
                  <a:pt x="10" y="162"/>
                  <a:pt x="10" y="162"/>
                  <a:pt x="10" y="162"/>
                </a:cubicBezTo>
                <a:cubicBezTo>
                  <a:pt x="5" y="156"/>
                  <a:pt x="5" y="156"/>
                  <a:pt x="5" y="156"/>
                </a:cubicBezTo>
                <a:cubicBezTo>
                  <a:pt x="8" y="151"/>
                  <a:pt x="8" y="151"/>
                  <a:pt x="8" y="151"/>
                </a:cubicBezTo>
                <a:cubicBezTo>
                  <a:pt x="4" y="145"/>
                  <a:pt x="4" y="145"/>
                  <a:pt x="4" y="145"/>
                </a:cubicBezTo>
                <a:cubicBezTo>
                  <a:pt x="3" y="142"/>
                  <a:pt x="3" y="142"/>
                  <a:pt x="3" y="142"/>
                </a:cubicBezTo>
                <a:close/>
                <a:moveTo>
                  <a:pt x="173" y="12"/>
                </a:moveTo>
                <a:cubicBezTo>
                  <a:pt x="173" y="12"/>
                  <a:pt x="174" y="15"/>
                  <a:pt x="177" y="17"/>
                </a:cubicBezTo>
                <a:cubicBezTo>
                  <a:pt x="180" y="20"/>
                  <a:pt x="183" y="17"/>
                  <a:pt x="185" y="17"/>
                </a:cubicBezTo>
                <a:cubicBezTo>
                  <a:pt x="187" y="18"/>
                  <a:pt x="190" y="17"/>
                  <a:pt x="193" y="15"/>
                </a:cubicBezTo>
                <a:cubicBezTo>
                  <a:pt x="196" y="15"/>
                  <a:pt x="199" y="11"/>
                  <a:pt x="200" y="9"/>
                </a:cubicBezTo>
                <a:cubicBezTo>
                  <a:pt x="202" y="6"/>
                  <a:pt x="203" y="5"/>
                  <a:pt x="201" y="2"/>
                </a:cubicBezTo>
                <a:cubicBezTo>
                  <a:pt x="199" y="0"/>
                  <a:pt x="196" y="0"/>
                  <a:pt x="196" y="1"/>
                </a:cubicBezTo>
                <a:cubicBezTo>
                  <a:pt x="194" y="1"/>
                  <a:pt x="190" y="2"/>
                  <a:pt x="190" y="4"/>
                </a:cubicBezTo>
                <a:cubicBezTo>
                  <a:pt x="189" y="6"/>
                  <a:pt x="187" y="7"/>
                  <a:pt x="186" y="6"/>
                </a:cubicBezTo>
                <a:cubicBezTo>
                  <a:pt x="184" y="5"/>
                  <a:pt x="182" y="6"/>
                  <a:pt x="181" y="7"/>
                </a:cubicBezTo>
                <a:cubicBezTo>
                  <a:pt x="179" y="9"/>
                  <a:pt x="181" y="11"/>
                  <a:pt x="178" y="11"/>
                </a:cubicBezTo>
                <a:cubicBezTo>
                  <a:pt x="176" y="11"/>
                  <a:pt x="173" y="12"/>
                  <a:pt x="173" y="12"/>
                </a:cubicBezTo>
                <a:close/>
                <a:moveTo>
                  <a:pt x="164" y="36"/>
                </a:moveTo>
                <a:cubicBezTo>
                  <a:pt x="164" y="36"/>
                  <a:pt x="167" y="36"/>
                  <a:pt x="168" y="36"/>
                </a:cubicBezTo>
                <a:cubicBezTo>
                  <a:pt x="169" y="36"/>
                  <a:pt x="170" y="33"/>
                  <a:pt x="170" y="32"/>
                </a:cubicBezTo>
                <a:cubicBezTo>
                  <a:pt x="169" y="31"/>
                  <a:pt x="166" y="30"/>
                  <a:pt x="168" y="30"/>
                </a:cubicBezTo>
                <a:cubicBezTo>
                  <a:pt x="169" y="30"/>
                  <a:pt x="171" y="30"/>
                  <a:pt x="172" y="28"/>
                </a:cubicBezTo>
                <a:cubicBezTo>
                  <a:pt x="174" y="26"/>
                  <a:pt x="171" y="24"/>
                  <a:pt x="170" y="22"/>
                </a:cubicBezTo>
                <a:cubicBezTo>
                  <a:pt x="168" y="19"/>
                  <a:pt x="167" y="16"/>
                  <a:pt x="164" y="15"/>
                </a:cubicBezTo>
                <a:cubicBezTo>
                  <a:pt x="161" y="14"/>
                  <a:pt x="155" y="17"/>
                  <a:pt x="153" y="18"/>
                </a:cubicBezTo>
                <a:cubicBezTo>
                  <a:pt x="152" y="19"/>
                  <a:pt x="150" y="22"/>
                  <a:pt x="149" y="21"/>
                </a:cubicBezTo>
                <a:cubicBezTo>
                  <a:pt x="147" y="20"/>
                  <a:pt x="143" y="20"/>
                  <a:pt x="142" y="22"/>
                </a:cubicBezTo>
                <a:cubicBezTo>
                  <a:pt x="141" y="24"/>
                  <a:pt x="145" y="27"/>
                  <a:pt x="146" y="28"/>
                </a:cubicBezTo>
                <a:cubicBezTo>
                  <a:pt x="146" y="29"/>
                  <a:pt x="143" y="31"/>
                  <a:pt x="142" y="30"/>
                </a:cubicBezTo>
                <a:cubicBezTo>
                  <a:pt x="140" y="28"/>
                  <a:pt x="138" y="33"/>
                  <a:pt x="135" y="30"/>
                </a:cubicBezTo>
                <a:cubicBezTo>
                  <a:pt x="132" y="27"/>
                  <a:pt x="128" y="30"/>
                  <a:pt x="128" y="32"/>
                </a:cubicBezTo>
                <a:cubicBezTo>
                  <a:pt x="127" y="34"/>
                  <a:pt x="127" y="42"/>
                  <a:pt x="131" y="45"/>
                </a:cubicBezTo>
                <a:cubicBezTo>
                  <a:pt x="134" y="48"/>
                  <a:pt x="134" y="50"/>
                  <a:pt x="136" y="51"/>
                </a:cubicBezTo>
                <a:cubicBezTo>
                  <a:pt x="138" y="53"/>
                  <a:pt x="153" y="53"/>
                  <a:pt x="154" y="53"/>
                </a:cubicBezTo>
                <a:cubicBezTo>
                  <a:pt x="156" y="53"/>
                  <a:pt x="152" y="48"/>
                  <a:pt x="153" y="46"/>
                </a:cubicBezTo>
                <a:cubicBezTo>
                  <a:pt x="153" y="43"/>
                  <a:pt x="156" y="44"/>
                  <a:pt x="157" y="42"/>
                </a:cubicBezTo>
                <a:cubicBezTo>
                  <a:pt x="159" y="40"/>
                  <a:pt x="164" y="36"/>
                  <a:pt x="164" y="36"/>
                </a:cubicBezTo>
                <a:close/>
                <a:moveTo>
                  <a:pt x="168" y="53"/>
                </a:moveTo>
                <a:cubicBezTo>
                  <a:pt x="167" y="55"/>
                  <a:pt x="166" y="59"/>
                  <a:pt x="169" y="60"/>
                </a:cubicBezTo>
                <a:cubicBezTo>
                  <a:pt x="171" y="61"/>
                  <a:pt x="175" y="57"/>
                  <a:pt x="174" y="55"/>
                </a:cubicBezTo>
                <a:cubicBezTo>
                  <a:pt x="172" y="52"/>
                  <a:pt x="168" y="53"/>
                  <a:pt x="168" y="53"/>
                </a:cubicBezTo>
                <a:close/>
                <a:moveTo>
                  <a:pt x="177" y="61"/>
                </a:moveTo>
                <a:cubicBezTo>
                  <a:pt x="177" y="61"/>
                  <a:pt x="179" y="64"/>
                  <a:pt x="178" y="66"/>
                </a:cubicBezTo>
                <a:cubicBezTo>
                  <a:pt x="176" y="67"/>
                  <a:pt x="178" y="72"/>
                  <a:pt x="179" y="69"/>
                </a:cubicBezTo>
                <a:cubicBezTo>
                  <a:pt x="181" y="67"/>
                  <a:pt x="184" y="66"/>
                  <a:pt x="186" y="66"/>
                </a:cubicBezTo>
                <a:cubicBezTo>
                  <a:pt x="187" y="66"/>
                  <a:pt x="198" y="61"/>
                  <a:pt x="197" y="58"/>
                </a:cubicBezTo>
                <a:cubicBezTo>
                  <a:pt x="197" y="55"/>
                  <a:pt x="195" y="55"/>
                  <a:pt x="189" y="54"/>
                </a:cubicBezTo>
                <a:cubicBezTo>
                  <a:pt x="184" y="53"/>
                  <a:pt x="181" y="54"/>
                  <a:pt x="178" y="55"/>
                </a:cubicBezTo>
                <a:cubicBezTo>
                  <a:pt x="177" y="56"/>
                  <a:pt x="177" y="61"/>
                  <a:pt x="177" y="61"/>
                </a:cubicBezTo>
                <a:close/>
                <a:moveTo>
                  <a:pt x="11" y="128"/>
                </a:moveTo>
                <a:cubicBezTo>
                  <a:pt x="8" y="129"/>
                  <a:pt x="6" y="133"/>
                  <a:pt x="3" y="134"/>
                </a:cubicBezTo>
                <a:cubicBezTo>
                  <a:pt x="0" y="135"/>
                  <a:pt x="8" y="138"/>
                  <a:pt x="12" y="138"/>
                </a:cubicBezTo>
                <a:cubicBezTo>
                  <a:pt x="15" y="138"/>
                  <a:pt x="17" y="133"/>
                  <a:pt x="16" y="131"/>
                </a:cubicBezTo>
                <a:cubicBezTo>
                  <a:pt x="16" y="128"/>
                  <a:pt x="11" y="128"/>
                  <a:pt x="11" y="128"/>
                </a:cubicBezTo>
                <a:close/>
              </a:path>
            </a:pathLst>
          </a:custGeom>
          <a:solidFill>
            <a:schemeClr val="tx1"/>
          </a:solidFill>
          <a:ln w="3175"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6" name="Freeform 233"/>
          <p:cNvSpPr>
            <a:spLocks/>
          </p:cNvSpPr>
          <p:nvPr/>
        </p:nvSpPr>
        <p:spPr bwMode="auto">
          <a:xfrm>
            <a:off x="4760502" y="5657920"/>
            <a:ext cx="2225678" cy="1171576"/>
          </a:xfrm>
          <a:custGeom>
            <a:avLst/>
            <a:gdLst>
              <a:gd name="T0" fmla="*/ 687 w 701"/>
              <a:gd name="T1" fmla="*/ 83 h 369"/>
              <a:gd name="T2" fmla="*/ 699 w 701"/>
              <a:gd name="T3" fmla="*/ 112 h 369"/>
              <a:gd name="T4" fmla="*/ 651 w 701"/>
              <a:gd name="T5" fmla="*/ 133 h 369"/>
              <a:gd name="T6" fmla="*/ 572 w 701"/>
              <a:gd name="T7" fmla="*/ 163 h 369"/>
              <a:gd name="T8" fmla="*/ 501 w 701"/>
              <a:gd name="T9" fmla="*/ 207 h 369"/>
              <a:gd name="T10" fmla="*/ 478 w 701"/>
              <a:gd name="T11" fmla="*/ 198 h 369"/>
              <a:gd name="T12" fmla="*/ 430 w 701"/>
              <a:gd name="T13" fmla="*/ 251 h 369"/>
              <a:gd name="T14" fmla="*/ 401 w 701"/>
              <a:gd name="T15" fmla="*/ 295 h 369"/>
              <a:gd name="T16" fmla="*/ 395 w 701"/>
              <a:gd name="T17" fmla="*/ 328 h 369"/>
              <a:gd name="T18" fmla="*/ 372 w 701"/>
              <a:gd name="T19" fmla="*/ 357 h 369"/>
              <a:gd name="T20" fmla="*/ 295 w 701"/>
              <a:gd name="T21" fmla="*/ 346 h 369"/>
              <a:gd name="T22" fmla="*/ 260 w 701"/>
              <a:gd name="T23" fmla="*/ 348 h 369"/>
              <a:gd name="T24" fmla="*/ 227 w 701"/>
              <a:gd name="T25" fmla="*/ 346 h 369"/>
              <a:gd name="T26" fmla="*/ 183 w 701"/>
              <a:gd name="T27" fmla="*/ 340 h 369"/>
              <a:gd name="T28" fmla="*/ 162 w 701"/>
              <a:gd name="T29" fmla="*/ 313 h 369"/>
              <a:gd name="T30" fmla="*/ 145 w 701"/>
              <a:gd name="T31" fmla="*/ 322 h 369"/>
              <a:gd name="T32" fmla="*/ 127 w 701"/>
              <a:gd name="T33" fmla="*/ 331 h 369"/>
              <a:gd name="T34" fmla="*/ 103 w 701"/>
              <a:gd name="T35" fmla="*/ 346 h 369"/>
              <a:gd name="T36" fmla="*/ 80 w 701"/>
              <a:gd name="T37" fmla="*/ 340 h 369"/>
              <a:gd name="T38" fmla="*/ 45 w 701"/>
              <a:gd name="T39" fmla="*/ 334 h 369"/>
              <a:gd name="T40" fmla="*/ 15 w 701"/>
              <a:gd name="T41" fmla="*/ 360 h 369"/>
              <a:gd name="T42" fmla="*/ 12 w 701"/>
              <a:gd name="T43" fmla="*/ 328 h 369"/>
              <a:gd name="T44" fmla="*/ 9 w 701"/>
              <a:gd name="T45" fmla="*/ 301 h 369"/>
              <a:gd name="T46" fmla="*/ 30 w 701"/>
              <a:gd name="T47" fmla="*/ 272 h 369"/>
              <a:gd name="T48" fmla="*/ 36 w 701"/>
              <a:gd name="T49" fmla="*/ 257 h 369"/>
              <a:gd name="T50" fmla="*/ 92 w 701"/>
              <a:gd name="T51" fmla="*/ 233 h 369"/>
              <a:gd name="T52" fmla="*/ 127 w 701"/>
              <a:gd name="T53" fmla="*/ 171 h 369"/>
              <a:gd name="T54" fmla="*/ 83 w 701"/>
              <a:gd name="T55" fmla="*/ 186 h 369"/>
              <a:gd name="T56" fmla="*/ 71 w 701"/>
              <a:gd name="T57" fmla="*/ 157 h 369"/>
              <a:gd name="T58" fmla="*/ 98 w 701"/>
              <a:gd name="T59" fmla="*/ 130 h 369"/>
              <a:gd name="T60" fmla="*/ 103 w 701"/>
              <a:gd name="T61" fmla="*/ 107 h 369"/>
              <a:gd name="T62" fmla="*/ 92 w 701"/>
              <a:gd name="T63" fmla="*/ 53 h 369"/>
              <a:gd name="T64" fmla="*/ 133 w 701"/>
              <a:gd name="T65" fmla="*/ 71 h 369"/>
              <a:gd name="T66" fmla="*/ 186 w 701"/>
              <a:gd name="T67" fmla="*/ 92 h 369"/>
              <a:gd name="T68" fmla="*/ 224 w 701"/>
              <a:gd name="T69" fmla="*/ 77 h 369"/>
              <a:gd name="T70" fmla="*/ 230 w 701"/>
              <a:gd name="T71" fmla="*/ 27 h 369"/>
              <a:gd name="T72" fmla="*/ 330 w 701"/>
              <a:gd name="T73" fmla="*/ 0 h 369"/>
              <a:gd name="T74" fmla="*/ 392 w 701"/>
              <a:gd name="T75" fmla="*/ 21 h 369"/>
              <a:gd name="T76" fmla="*/ 457 w 701"/>
              <a:gd name="T77" fmla="*/ 65 h 369"/>
              <a:gd name="T78" fmla="*/ 557 w 701"/>
              <a:gd name="T79" fmla="*/ 101 h 369"/>
              <a:gd name="T80" fmla="*/ 622 w 701"/>
              <a:gd name="T81" fmla="*/ 74 h 369"/>
              <a:gd name="T82" fmla="*/ 666 w 701"/>
              <a:gd name="T83" fmla="*/ 65 h 369"/>
              <a:gd name="T84" fmla="*/ 701 w 701"/>
              <a:gd name="T85" fmla="*/ 5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1" h="369">
                <a:moveTo>
                  <a:pt x="701" y="59"/>
                </a:moveTo>
                <a:lnTo>
                  <a:pt x="690" y="65"/>
                </a:lnTo>
                <a:lnTo>
                  <a:pt x="687" y="83"/>
                </a:lnTo>
                <a:lnTo>
                  <a:pt x="699" y="95"/>
                </a:lnTo>
                <a:lnTo>
                  <a:pt x="684" y="104"/>
                </a:lnTo>
                <a:lnTo>
                  <a:pt x="699" y="112"/>
                </a:lnTo>
                <a:lnTo>
                  <a:pt x="678" y="118"/>
                </a:lnTo>
                <a:lnTo>
                  <a:pt x="663" y="133"/>
                </a:lnTo>
                <a:lnTo>
                  <a:pt x="651" y="133"/>
                </a:lnTo>
                <a:lnTo>
                  <a:pt x="648" y="148"/>
                </a:lnTo>
                <a:lnTo>
                  <a:pt x="607" y="148"/>
                </a:lnTo>
                <a:lnTo>
                  <a:pt x="572" y="163"/>
                </a:lnTo>
                <a:lnTo>
                  <a:pt x="569" y="177"/>
                </a:lnTo>
                <a:lnTo>
                  <a:pt x="539" y="177"/>
                </a:lnTo>
                <a:lnTo>
                  <a:pt x="501" y="207"/>
                </a:lnTo>
                <a:lnTo>
                  <a:pt x="486" y="210"/>
                </a:lnTo>
                <a:lnTo>
                  <a:pt x="492" y="201"/>
                </a:lnTo>
                <a:lnTo>
                  <a:pt x="478" y="198"/>
                </a:lnTo>
                <a:lnTo>
                  <a:pt x="445" y="228"/>
                </a:lnTo>
                <a:lnTo>
                  <a:pt x="448" y="245"/>
                </a:lnTo>
                <a:lnTo>
                  <a:pt x="430" y="251"/>
                </a:lnTo>
                <a:lnTo>
                  <a:pt x="430" y="269"/>
                </a:lnTo>
                <a:lnTo>
                  <a:pt x="407" y="278"/>
                </a:lnTo>
                <a:lnTo>
                  <a:pt x="401" y="295"/>
                </a:lnTo>
                <a:lnTo>
                  <a:pt x="404" y="307"/>
                </a:lnTo>
                <a:lnTo>
                  <a:pt x="401" y="313"/>
                </a:lnTo>
                <a:lnTo>
                  <a:pt x="395" y="328"/>
                </a:lnTo>
                <a:lnTo>
                  <a:pt x="377" y="346"/>
                </a:lnTo>
                <a:lnTo>
                  <a:pt x="377" y="354"/>
                </a:lnTo>
                <a:lnTo>
                  <a:pt x="372" y="357"/>
                </a:lnTo>
                <a:lnTo>
                  <a:pt x="363" y="369"/>
                </a:lnTo>
                <a:lnTo>
                  <a:pt x="336" y="366"/>
                </a:lnTo>
                <a:lnTo>
                  <a:pt x="295" y="346"/>
                </a:lnTo>
                <a:lnTo>
                  <a:pt x="277" y="340"/>
                </a:lnTo>
                <a:lnTo>
                  <a:pt x="266" y="351"/>
                </a:lnTo>
                <a:lnTo>
                  <a:pt x="260" y="348"/>
                </a:lnTo>
                <a:lnTo>
                  <a:pt x="251" y="346"/>
                </a:lnTo>
                <a:lnTo>
                  <a:pt x="245" y="354"/>
                </a:lnTo>
                <a:lnTo>
                  <a:pt x="227" y="346"/>
                </a:lnTo>
                <a:lnTo>
                  <a:pt x="218" y="351"/>
                </a:lnTo>
                <a:lnTo>
                  <a:pt x="195" y="337"/>
                </a:lnTo>
                <a:lnTo>
                  <a:pt x="183" y="340"/>
                </a:lnTo>
                <a:lnTo>
                  <a:pt x="174" y="334"/>
                </a:lnTo>
                <a:lnTo>
                  <a:pt x="174" y="322"/>
                </a:lnTo>
                <a:lnTo>
                  <a:pt x="162" y="313"/>
                </a:lnTo>
                <a:lnTo>
                  <a:pt x="154" y="319"/>
                </a:lnTo>
                <a:lnTo>
                  <a:pt x="151" y="316"/>
                </a:lnTo>
                <a:lnTo>
                  <a:pt x="145" y="322"/>
                </a:lnTo>
                <a:lnTo>
                  <a:pt x="127" y="316"/>
                </a:lnTo>
                <a:lnTo>
                  <a:pt x="121" y="328"/>
                </a:lnTo>
                <a:lnTo>
                  <a:pt x="127" y="331"/>
                </a:lnTo>
                <a:lnTo>
                  <a:pt x="127" y="340"/>
                </a:lnTo>
                <a:lnTo>
                  <a:pt x="124" y="343"/>
                </a:lnTo>
                <a:lnTo>
                  <a:pt x="103" y="346"/>
                </a:lnTo>
                <a:lnTo>
                  <a:pt x="98" y="351"/>
                </a:lnTo>
                <a:lnTo>
                  <a:pt x="89" y="351"/>
                </a:lnTo>
                <a:lnTo>
                  <a:pt x="80" y="340"/>
                </a:lnTo>
                <a:lnTo>
                  <a:pt x="65" y="348"/>
                </a:lnTo>
                <a:lnTo>
                  <a:pt x="59" y="346"/>
                </a:lnTo>
                <a:lnTo>
                  <a:pt x="45" y="334"/>
                </a:lnTo>
                <a:lnTo>
                  <a:pt x="30" y="340"/>
                </a:lnTo>
                <a:lnTo>
                  <a:pt x="27" y="351"/>
                </a:lnTo>
                <a:lnTo>
                  <a:pt x="15" y="360"/>
                </a:lnTo>
                <a:lnTo>
                  <a:pt x="9" y="357"/>
                </a:lnTo>
                <a:lnTo>
                  <a:pt x="12" y="348"/>
                </a:lnTo>
                <a:lnTo>
                  <a:pt x="12" y="328"/>
                </a:lnTo>
                <a:lnTo>
                  <a:pt x="0" y="322"/>
                </a:lnTo>
                <a:lnTo>
                  <a:pt x="3" y="310"/>
                </a:lnTo>
                <a:lnTo>
                  <a:pt x="9" y="301"/>
                </a:lnTo>
                <a:lnTo>
                  <a:pt x="15" y="289"/>
                </a:lnTo>
                <a:lnTo>
                  <a:pt x="27" y="289"/>
                </a:lnTo>
                <a:lnTo>
                  <a:pt x="30" y="272"/>
                </a:lnTo>
                <a:lnTo>
                  <a:pt x="39" y="260"/>
                </a:lnTo>
                <a:lnTo>
                  <a:pt x="30" y="254"/>
                </a:lnTo>
                <a:lnTo>
                  <a:pt x="36" y="257"/>
                </a:lnTo>
                <a:lnTo>
                  <a:pt x="59" y="248"/>
                </a:lnTo>
                <a:lnTo>
                  <a:pt x="71" y="257"/>
                </a:lnTo>
                <a:lnTo>
                  <a:pt x="92" y="233"/>
                </a:lnTo>
                <a:lnTo>
                  <a:pt x="83" y="228"/>
                </a:lnTo>
                <a:lnTo>
                  <a:pt x="139" y="186"/>
                </a:lnTo>
                <a:lnTo>
                  <a:pt x="127" y="171"/>
                </a:lnTo>
                <a:lnTo>
                  <a:pt x="106" y="169"/>
                </a:lnTo>
                <a:lnTo>
                  <a:pt x="95" y="174"/>
                </a:lnTo>
                <a:lnTo>
                  <a:pt x="83" y="186"/>
                </a:lnTo>
                <a:lnTo>
                  <a:pt x="62" y="180"/>
                </a:lnTo>
                <a:lnTo>
                  <a:pt x="62" y="166"/>
                </a:lnTo>
                <a:lnTo>
                  <a:pt x="71" y="157"/>
                </a:lnTo>
                <a:lnTo>
                  <a:pt x="77" y="142"/>
                </a:lnTo>
                <a:lnTo>
                  <a:pt x="98" y="142"/>
                </a:lnTo>
                <a:lnTo>
                  <a:pt x="98" y="130"/>
                </a:lnTo>
                <a:lnTo>
                  <a:pt x="92" y="121"/>
                </a:lnTo>
                <a:lnTo>
                  <a:pt x="92" y="112"/>
                </a:lnTo>
                <a:lnTo>
                  <a:pt x="103" y="107"/>
                </a:lnTo>
                <a:lnTo>
                  <a:pt x="106" y="83"/>
                </a:lnTo>
                <a:lnTo>
                  <a:pt x="92" y="74"/>
                </a:lnTo>
                <a:lnTo>
                  <a:pt x="92" y="53"/>
                </a:lnTo>
                <a:lnTo>
                  <a:pt x="98" y="53"/>
                </a:lnTo>
                <a:lnTo>
                  <a:pt x="112" y="59"/>
                </a:lnTo>
                <a:lnTo>
                  <a:pt x="133" y="71"/>
                </a:lnTo>
                <a:lnTo>
                  <a:pt x="154" y="83"/>
                </a:lnTo>
                <a:lnTo>
                  <a:pt x="165" y="101"/>
                </a:lnTo>
                <a:lnTo>
                  <a:pt x="186" y="92"/>
                </a:lnTo>
                <a:lnTo>
                  <a:pt x="218" y="107"/>
                </a:lnTo>
                <a:lnTo>
                  <a:pt x="233" y="92"/>
                </a:lnTo>
                <a:lnTo>
                  <a:pt x="224" y="77"/>
                </a:lnTo>
                <a:lnTo>
                  <a:pt x="227" y="65"/>
                </a:lnTo>
                <a:lnTo>
                  <a:pt x="218" y="45"/>
                </a:lnTo>
                <a:lnTo>
                  <a:pt x="230" y="27"/>
                </a:lnTo>
                <a:lnTo>
                  <a:pt x="245" y="9"/>
                </a:lnTo>
                <a:lnTo>
                  <a:pt x="324" y="9"/>
                </a:lnTo>
                <a:lnTo>
                  <a:pt x="330" y="0"/>
                </a:lnTo>
                <a:lnTo>
                  <a:pt x="360" y="3"/>
                </a:lnTo>
                <a:lnTo>
                  <a:pt x="374" y="18"/>
                </a:lnTo>
                <a:lnTo>
                  <a:pt x="392" y="21"/>
                </a:lnTo>
                <a:lnTo>
                  <a:pt x="425" y="45"/>
                </a:lnTo>
                <a:lnTo>
                  <a:pt x="442" y="50"/>
                </a:lnTo>
                <a:lnTo>
                  <a:pt x="457" y="65"/>
                </a:lnTo>
                <a:lnTo>
                  <a:pt x="486" y="68"/>
                </a:lnTo>
                <a:lnTo>
                  <a:pt x="537" y="101"/>
                </a:lnTo>
                <a:lnTo>
                  <a:pt x="557" y="101"/>
                </a:lnTo>
                <a:lnTo>
                  <a:pt x="566" y="107"/>
                </a:lnTo>
                <a:lnTo>
                  <a:pt x="601" y="98"/>
                </a:lnTo>
                <a:lnTo>
                  <a:pt x="622" y="74"/>
                </a:lnTo>
                <a:lnTo>
                  <a:pt x="643" y="80"/>
                </a:lnTo>
                <a:lnTo>
                  <a:pt x="651" y="65"/>
                </a:lnTo>
                <a:lnTo>
                  <a:pt x="666" y="65"/>
                </a:lnTo>
                <a:lnTo>
                  <a:pt x="684" y="50"/>
                </a:lnTo>
                <a:lnTo>
                  <a:pt x="701" y="59"/>
                </a:lnTo>
                <a:lnTo>
                  <a:pt x="701" y="59"/>
                </a:lnTo>
                <a:lnTo>
                  <a:pt x="701" y="59"/>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7" name="Freeform 234"/>
          <p:cNvSpPr>
            <a:spLocks/>
          </p:cNvSpPr>
          <p:nvPr/>
        </p:nvSpPr>
        <p:spPr bwMode="auto">
          <a:xfrm>
            <a:off x="3500036" y="4648285"/>
            <a:ext cx="1101726" cy="1152526"/>
          </a:xfrm>
          <a:custGeom>
            <a:avLst/>
            <a:gdLst>
              <a:gd name="T0" fmla="*/ 0 w 118"/>
              <a:gd name="T1" fmla="*/ 66 h 123"/>
              <a:gd name="T2" fmla="*/ 25 w 118"/>
              <a:gd name="T3" fmla="*/ 66 h 123"/>
              <a:gd name="T4" fmla="*/ 42 w 118"/>
              <a:gd name="T5" fmla="*/ 63 h 123"/>
              <a:gd name="T6" fmla="*/ 46 w 118"/>
              <a:gd name="T7" fmla="*/ 55 h 123"/>
              <a:gd name="T8" fmla="*/ 47 w 118"/>
              <a:gd name="T9" fmla="*/ 42 h 123"/>
              <a:gd name="T10" fmla="*/ 54 w 118"/>
              <a:gd name="T11" fmla="*/ 40 h 123"/>
              <a:gd name="T12" fmla="*/ 59 w 118"/>
              <a:gd name="T13" fmla="*/ 33 h 123"/>
              <a:gd name="T14" fmla="*/ 62 w 118"/>
              <a:gd name="T15" fmla="*/ 28 h 123"/>
              <a:gd name="T16" fmla="*/ 63 w 118"/>
              <a:gd name="T17" fmla="*/ 24 h 123"/>
              <a:gd name="T18" fmla="*/ 69 w 118"/>
              <a:gd name="T19" fmla="*/ 20 h 123"/>
              <a:gd name="T20" fmla="*/ 77 w 118"/>
              <a:gd name="T21" fmla="*/ 14 h 123"/>
              <a:gd name="T22" fmla="*/ 82 w 118"/>
              <a:gd name="T23" fmla="*/ 15 h 123"/>
              <a:gd name="T24" fmla="*/ 91 w 118"/>
              <a:gd name="T25" fmla="*/ 0 h 123"/>
              <a:gd name="T26" fmla="*/ 102 w 118"/>
              <a:gd name="T27" fmla="*/ 8 h 123"/>
              <a:gd name="T28" fmla="*/ 101 w 118"/>
              <a:gd name="T29" fmla="*/ 16 h 123"/>
              <a:gd name="T30" fmla="*/ 104 w 118"/>
              <a:gd name="T31" fmla="*/ 19 h 123"/>
              <a:gd name="T32" fmla="*/ 115 w 118"/>
              <a:gd name="T33" fmla="*/ 22 h 123"/>
              <a:gd name="T34" fmla="*/ 115 w 118"/>
              <a:gd name="T35" fmla="*/ 29 h 123"/>
              <a:gd name="T36" fmla="*/ 115 w 118"/>
              <a:gd name="T37" fmla="*/ 39 h 123"/>
              <a:gd name="T38" fmla="*/ 106 w 118"/>
              <a:gd name="T39" fmla="*/ 44 h 123"/>
              <a:gd name="T40" fmla="*/ 101 w 118"/>
              <a:gd name="T41" fmla="*/ 47 h 123"/>
              <a:gd name="T42" fmla="*/ 96 w 118"/>
              <a:gd name="T43" fmla="*/ 57 h 123"/>
              <a:gd name="T44" fmla="*/ 92 w 118"/>
              <a:gd name="T45" fmla="*/ 63 h 123"/>
              <a:gd name="T46" fmla="*/ 96 w 118"/>
              <a:gd name="T47" fmla="*/ 69 h 123"/>
              <a:gd name="T48" fmla="*/ 95 w 118"/>
              <a:gd name="T49" fmla="*/ 76 h 123"/>
              <a:gd name="T50" fmla="*/ 96 w 118"/>
              <a:gd name="T51" fmla="*/ 78 h 123"/>
              <a:gd name="T52" fmla="*/ 90 w 118"/>
              <a:gd name="T53" fmla="*/ 84 h 123"/>
              <a:gd name="T54" fmla="*/ 83 w 118"/>
              <a:gd name="T55" fmla="*/ 81 h 123"/>
              <a:gd name="T56" fmla="*/ 84 w 118"/>
              <a:gd name="T57" fmla="*/ 88 h 123"/>
              <a:gd name="T58" fmla="*/ 77 w 118"/>
              <a:gd name="T59" fmla="*/ 92 h 123"/>
              <a:gd name="T60" fmla="*/ 78 w 118"/>
              <a:gd name="T61" fmla="*/ 99 h 123"/>
              <a:gd name="T62" fmla="*/ 82 w 118"/>
              <a:gd name="T63" fmla="*/ 102 h 123"/>
              <a:gd name="T64" fmla="*/ 80 w 118"/>
              <a:gd name="T65" fmla="*/ 106 h 123"/>
              <a:gd name="T66" fmla="*/ 75 w 118"/>
              <a:gd name="T67" fmla="*/ 109 h 123"/>
              <a:gd name="T68" fmla="*/ 75 w 118"/>
              <a:gd name="T69" fmla="*/ 115 h 123"/>
              <a:gd name="T70" fmla="*/ 65 w 118"/>
              <a:gd name="T71" fmla="*/ 121 h 123"/>
              <a:gd name="T72" fmla="*/ 62 w 118"/>
              <a:gd name="T73" fmla="*/ 115 h 123"/>
              <a:gd name="T74" fmla="*/ 56 w 118"/>
              <a:gd name="T75" fmla="*/ 115 h 123"/>
              <a:gd name="T76" fmla="*/ 53 w 118"/>
              <a:gd name="T77" fmla="*/ 115 h 123"/>
              <a:gd name="T78" fmla="*/ 50 w 118"/>
              <a:gd name="T79" fmla="*/ 113 h 123"/>
              <a:gd name="T80" fmla="*/ 43 w 118"/>
              <a:gd name="T81" fmla="*/ 114 h 123"/>
              <a:gd name="T82" fmla="*/ 38 w 118"/>
              <a:gd name="T83" fmla="*/ 117 h 123"/>
              <a:gd name="T84" fmla="*/ 34 w 118"/>
              <a:gd name="T85" fmla="*/ 115 h 123"/>
              <a:gd name="T86" fmla="*/ 31 w 118"/>
              <a:gd name="T87" fmla="*/ 120 h 123"/>
              <a:gd name="T88" fmla="*/ 25 w 118"/>
              <a:gd name="T89" fmla="*/ 123 h 123"/>
              <a:gd name="T90" fmla="*/ 19 w 118"/>
              <a:gd name="T91" fmla="*/ 108 h 123"/>
              <a:gd name="T92" fmla="*/ 12 w 118"/>
              <a:gd name="T93" fmla="*/ 105 h 123"/>
              <a:gd name="T94" fmla="*/ 0 w 118"/>
              <a:gd name="T95" fmla="*/ 75 h 123"/>
              <a:gd name="T96" fmla="*/ 0 w 118"/>
              <a:gd name="T97" fmla="*/ 66 h 123"/>
              <a:gd name="T98" fmla="*/ 0 w 118"/>
              <a:gd name="T99" fmla="*/ 6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123">
                <a:moveTo>
                  <a:pt x="0" y="66"/>
                </a:moveTo>
                <a:cubicBezTo>
                  <a:pt x="25" y="66"/>
                  <a:pt x="25" y="66"/>
                  <a:pt x="25" y="66"/>
                </a:cubicBezTo>
                <a:cubicBezTo>
                  <a:pt x="33" y="66"/>
                  <a:pt x="36" y="64"/>
                  <a:pt x="42" y="63"/>
                </a:cubicBezTo>
                <a:cubicBezTo>
                  <a:pt x="47" y="63"/>
                  <a:pt x="45" y="59"/>
                  <a:pt x="46" y="55"/>
                </a:cubicBezTo>
                <a:cubicBezTo>
                  <a:pt x="46" y="51"/>
                  <a:pt x="47" y="44"/>
                  <a:pt x="47" y="42"/>
                </a:cubicBezTo>
                <a:cubicBezTo>
                  <a:pt x="47" y="40"/>
                  <a:pt x="50" y="40"/>
                  <a:pt x="54" y="40"/>
                </a:cubicBezTo>
                <a:cubicBezTo>
                  <a:pt x="59" y="40"/>
                  <a:pt x="59" y="38"/>
                  <a:pt x="59" y="33"/>
                </a:cubicBezTo>
                <a:cubicBezTo>
                  <a:pt x="59" y="28"/>
                  <a:pt x="59" y="28"/>
                  <a:pt x="62" y="28"/>
                </a:cubicBezTo>
                <a:cubicBezTo>
                  <a:pt x="65" y="28"/>
                  <a:pt x="64" y="27"/>
                  <a:pt x="63" y="24"/>
                </a:cubicBezTo>
                <a:cubicBezTo>
                  <a:pt x="63" y="22"/>
                  <a:pt x="68" y="22"/>
                  <a:pt x="69" y="20"/>
                </a:cubicBezTo>
                <a:cubicBezTo>
                  <a:pt x="71" y="19"/>
                  <a:pt x="75" y="16"/>
                  <a:pt x="77" y="14"/>
                </a:cubicBezTo>
                <a:cubicBezTo>
                  <a:pt x="80" y="13"/>
                  <a:pt x="81" y="16"/>
                  <a:pt x="82" y="15"/>
                </a:cubicBezTo>
                <a:cubicBezTo>
                  <a:pt x="83" y="14"/>
                  <a:pt x="87" y="6"/>
                  <a:pt x="91" y="0"/>
                </a:cubicBezTo>
                <a:cubicBezTo>
                  <a:pt x="102" y="8"/>
                  <a:pt x="102" y="8"/>
                  <a:pt x="102" y="8"/>
                </a:cubicBezTo>
                <a:cubicBezTo>
                  <a:pt x="101" y="16"/>
                  <a:pt x="101" y="16"/>
                  <a:pt x="101" y="16"/>
                </a:cubicBezTo>
                <a:cubicBezTo>
                  <a:pt x="104" y="19"/>
                  <a:pt x="104" y="19"/>
                  <a:pt x="104" y="19"/>
                </a:cubicBezTo>
                <a:cubicBezTo>
                  <a:pt x="115" y="22"/>
                  <a:pt x="115" y="22"/>
                  <a:pt x="115" y="22"/>
                </a:cubicBezTo>
                <a:cubicBezTo>
                  <a:pt x="114" y="25"/>
                  <a:pt x="112" y="24"/>
                  <a:pt x="115" y="29"/>
                </a:cubicBezTo>
                <a:cubicBezTo>
                  <a:pt x="118" y="36"/>
                  <a:pt x="116" y="38"/>
                  <a:pt x="115" y="39"/>
                </a:cubicBezTo>
                <a:cubicBezTo>
                  <a:pt x="113" y="40"/>
                  <a:pt x="109" y="44"/>
                  <a:pt x="106" y="44"/>
                </a:cubicBezTo>
                <a:cubicBezTo>
                  <a:pt x="104" y="44"/>
                  <a:pt x="101" y="44"/>
                  <a:pt x="101" y="47"/>
                </a:cubicBezTo>
                <a:cubicBezTo>
                  <a:pt x="101" y="51"/>
                  <a:pt x="99" y="56"/>
                  <a:pt x="96" y="57"/>
                </a:cubicBezTo>
                <a:cubicBezTo>
                  <a:pt x="92" y="59"/>
                  <a:pt x="93" y="61"/>
                  <a:pt x="92" y="63"/>
                </a:cubicBezTo>
                <a:cubicBezTo>
                  <a:pt x="91" y="64"/>
                  <a:pt x="96" y="66"/>
                  <a:pt x="96" y="69"/>
                </a:cubicBezTo>
                <a:cubicBezTo>
                  <a:pt x="96" y="72"/>
                  <a:pt x="94" y="73"/>
                  <a:pt x="95" y="76"/>
                </a:cubicBezTo>
                <a:cubicBezTo>
                  <a:pt x="95" y="78"/>
                  <a:pt x="95" y="78"/>
                  <a:pt x="96" y="78"/>
                </a:cubicBezTo>
                <a:cubicBezTo>
                  <a:pt x="90" y="84"/>
                  <a:pt x="90" y="84"/>
                  <a:pt x="90" y="84"/>
                </a:cubicBezTo>
                <a:cubicBezTo>
                  <a:pt x="83" y="81"/>
                  <a:pt x="83" y="81"/>
                  <a:pt x="83" y="81"/>
                </a:cubicBezTo>
                <a:cubicBezTo>
                  <a:pt x="84" y="88"/>
                  <a:pt x="84" y="88"/>
                  <a:pt x="84" y="88"/>
                </a:cubicBezTo>
                <a:cubicBezTo>
                  <a:pt x="77" y="92"/>
                  <a:pt x="77" y="92"/>
                  <a:pt x="77" y="92"/>
                </a:cubicBezTo>
                <a:cubicBezTo>
                  <a:pt x="78" y="99"/>
                  <a:pt x="78" y="99"/>
                  <a:pt x="78" y="99"/>
                </a:cubicBezTo>
                <a:cubicBezTo>
                  <a:pt x="82" y="102"/>
                  <a:pt x="82" y="102"/>
                  <a:pt x="82" y="102"/>
                </a:cubicBezTo>
                <a:cubicBezTo>
                  <a:pt x="80" y="106"/>
                  <a:pt x="80" y="106"/>
                  <a:pt x="80" y="106"/>
                </a:cubicBezTo>
                <a:cubicBezTo>
                  <a:pt x="75" y="109"/>
                  <a:pt x="75" y="109"/>
                  <a:pt x="75" y="109"/>
                </a:cubicBezTo>
                <a:cubicBezTo>
                  <a:pt x="75" y="115"/>
                  <a:pt x="75" y="115"/>
                  <a:pt x="75" y="115"/>
                </a:cubicBezTo>
                <a:cubicBezTo>
                  <a:pt x="65" y="121"/>
                  <a:pt x="65" y="121"/>
                  <a:pt x="65" y="121"/>
                </a:cubicBezTo>
                <a:cubicBezTo>
                  <a:pt x="62" y="115"/>
                  <a:pt x="62" y="115"/>
                  <a:pt x="62" y="115"/>
                </a:cubicBezTo>
                <a:cubicBezTo>
                  <a:pt x="56" y="115"/>
                  <a:pt x="56" y="115"/>
                  <a:pt x="56" y="115"/>
                </a:cubicBezTo>
                <a:cubicBezTo>
                  <a:pt x="53" y="115"/>
                  <a:pt x="53" y="115"/>
                  <a:pt x="53" y="115"/>
                </a:cubicBezTo>
                <a:cubicBezTo>
                  <a:pt x="50" y="113"/>
                  <a:pt x="50" y="113"/>
                  <a:pt x="50" y="113"/>
                </a:cubicBezTo>
                <a:cubicBezTo>
                  <a:pt x="43" y="114"/>
                  <a:pt x="43" y="114"/>
                  <a:pt x="43" y="114"/>
                </a:cubicBezTo>
                <a:cubicBezTo>
                  <a:pt x="38" y="117"/>
                  <a:pt x="38" y="117"/>
                  <a:pt x="38" y="117"/>
                </a:cubicBezTo>
                <a:cubicBezTo>
                  <a:pt x="34" y="115"/>
                  <a:pt x="34" y="115"/>
                  <a:pt x="34" y="115"/>
                </a:cubicBezTo>
                <a:cubicBezTo>
                  <a:pt x="31" y="120"/>
                  <a:pt x="31" y="120"/>
                  <a:pt x="31" y="120"/>
                </a:cubicBezTo>
                <a:cubicBezTo>
                  <a:pt x="25" y="123"/>
                  <a:pt x="25" y="123"/>
                  <a:pt x="25" y="123"/>
                </a:cubicBezTo>
                <a:cubicBezTo>
                  <a:pt x="19" y="108"/>
                  <a:pt x="19" y="108"/>
                  <a:pt x="19" y="108"/>
                </a:cubicBezTo>
                <a:cubicBezTo>
                  <a:pt x="12" y="105"/>
                  <a:pt x="12" y="105"/>
                  <a:pt x="12" y="105"/>
                </a:cubicBezTo>
                <a:cubicBezTo>
                  <a:pt x="0" y="75"/>
                  <a:pt x="0" y="75"/>
                  <a:pt x="0" y="75"/>
                </a:cubicBezTo>
                <a:cubicBezTo>
                  <a:pt x="0" y="66"/>
                  <a:pt x="0" y="66"/>
                  <a:pt x="0" y="66"/>
                </a:cubicBezTo>
                <a:cubicBezTo>
                  <a:pt x="0" y="66"/>
                  <a:pt x="0" y="66"/>
                  <a:pt x="0" y="66"/>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8" name="Freeform 235"/>
          <p:cNvSpPr>
            <a:spLocks/>
          </p:cNvSpPr>
          <p:nvPr/>
        </p:nvSpPr>
        <p:spPr bwMode="auto">
          <a:xfrm>
            <a:off x="1918872" y="8451922"/>
            <a:ext cx="298450" cy="231776"/>
          </a:xfrm>
          <a:custGeom>
            <a:avLst/>
            <a:gdLst>
              <a:gd name="T0" fmla="*/ 25 w 32"/>
              <a:gd name="T1" fmla="*/ 1 h 25"/>
              <a:gd name="T2" fmla="*/ 27 w 32"/>
              <a:gd name="T3" fmla="*/ 2 h 25"/>
              <a:gd name="T4" fmla="*/ 28 w 32"/>
              <a:gd name="T5" fmla="*/ 4 h 25"/>
              <a:gd name="T6" fmla="*/ 29 w 32"/>
              <a:gd name="T7" fmla="*/ 8 h 25"/>
              <a:gd name="T8" fmla="*/ 32 w 32"/>
              <a:gd name="T9" fmla="*/ 12 h 25"/>
              <a:gd name="T10" fmla="*/ 28 w 32"/>
              <a:gd name="T11" fmla="*/ 13 h 25"/>
              <a:gd name="T12" fmla="*/ 28 w 32"/>
              <a:gd name="T13" fmla="*/ 15 h 25"/>
              <a:gd name="T14" fmla="*/ 30 w 32"/>
              <a:gd name="T15" fmla="*/ 18 h 25"/>
              <a:gd name="T16" fmla="*/ 29 w 32"/>
              <a:gd name="T17" fmla="*/ 20 h 25"/>
              <a:gd name="T18" fmla="*/ 28 w 32"/>
              <a:gd name="T19" fmla="*/ 22 h 25"/>
              <a:gd name="T20" fmla="*/ 28 w 32"/>
              <a:gd name="T21" fmla="*/ 22 h 25"/>
              <a:gd name="T22" fmla="*/ 22 w 32"/>
              <a:gd name="T23" fmla="*/ 24 h 25"/>
              <a:gd name="T24" fmla="*/ 18 w 32"/>
              <a:gd name="T25" fmla="*/ 25 h 25"/>
              <a:gd name="T26" fmla="*/ 18 w 32"/>
              <a:gd name="T27" fmla="*/ 25 h 25"/>
              <a:gd name="T28" fmla="*/ 11 w 32"/>
              <a:gd name="T29" fmla="*/ 21 h 25"/>
              <a:gd name="T30" fmla="*/ 4 w 32"/>
              <a:gd name="T31" fmla="*/ 10 h 25"/>
              <a:gd name="T32" fmla="*/ 0 w 32"/>
              <a:gd name="T33" fmla="*/ 5 h 25"/>
              <a:gd name="T34" fmla="*/ 2 w 32"/>
              <a:gd name="T35" fmla="*/ 5 h 25"/>
              <a:gd name="T36" fmla="*/ 6 w 32"/>
              <a:gd name="T37" fmla="*/ 3 h 25"/>
              <a:gd name="T38" fmla="*/ 11 w 32"/>
              <a:gd name="T39" fmla="*/ 0 h 25"/>
              <a:gd name="T40" fmla="*/ 15 w 32"/>
              <a:gd name="T41" fmla="*/ 4 h 25"/>
              <a:gd name="T42" fmla="*/ 21 w 32"/>
              <a:gd name="T43" fmla="*/ 5 h 25"/>
              <a:gd name="T44" fmla="*/ 25 w 32"/>
              <a:gd name="T45" fmla="*/ 2 h 25"/>
              <a:gd name="T46" fmla="*/ 25 w 32"/>
              <a:gd name="T47"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25">
                <a:moveTo>
                  <a:pt x="25" y="1"/>
                </a:moveTo>
                <a:cubicBezTo>
                  <a:pt x="27" y="2"/>
                  <a:pt x="27" y="2"/>
                  <a:pt x="27" y="2"/>
                </a:cubicBezTo>
                <a:cubicBezTo>
                  <a:pt x="28" y="4"/>
                  <a:pt x="28" y="4"/>
                  <a:pt x="28" y="4"/>
                </a:cubicBezTo>
                <a:cubicBezTo>
                  <a:pt x="29" y="8"/>
                  <a:pt x="29" y="8"/>
                  <a:pt x="29" y="8"/>
                </a:cubicBezTo>
                <a:cubicBezTo>
                  <a:pt x="32" y="12"/>
                  <a:pt x="32" y="12"/>
                  <a:pt x="32" y="12"/>
                </a:cubicBezTo>
                <a:cubicBezTo>
                  <a:pt x="32" y="12"/>
                  <a:pt x="28" y="12"/>
                  <a:pt x="28" y="13"/>
                </a:cubicBezTo>
                <a:cubicBezTo>
                  <a:pt x="27" y="14"/>
                  <a:pt x="28" y="15"/>
                  <a:pt x="28" y="15"/>
                </a:cubicBezTo>
                <a:cubicBezTo>
                  <a:pt x="30" y="18"/>
                  <a:pt x="30" y="18"/>
                  <a:pt x="30" y="18"/>
                </a:cubicBezTo>
                <a:cubicBezTo>
                  <a:pt x="29" y="20"/>
                  <a:pt x="29" y="20"/>
                  <a:pt x="29" y="20"/>
                </a:cubicBezTo>
                <a:cubicBezTo>
                  <a:pt x="28" y="22"/>
                  <a:pt x="28" y="22"/>
                  <a:pt x="28" y="22"/>
                </a:cubicBezTo>
                <a:cubicBezTo>
                  <a:pt x="28" y="22"/>
                  <a:pt x="28" y="22"/>
                  <a:pt x="28" y="22"/>
                </a:cubicBezTo>
                <a:cubicBezTo>
                  <a:pt x="22" y="24"/>
                  <a:pt x="22" y="24"/>
                  <a:pt x="22" y="24"/>
                </a:cubicBezTo>
                <a:cubicBezTo>
                  <a:pt x="22" y="24"/>
                  <a:pt x="20" y="24"/>
                  <a:pt x="18" y="25"/>
                </a:cubicBezTo>
                <a:cubicBezTo>
                  <a:pt x="18" y="25"/>
                  <a:pt x="18" y="25"/>
                  <a:pt x="18" y="25"/>
                </a:cubicBezTo>
                <a:cubicBezTo>
                  <a:pt x="16" y="23"/>
                  <a:pt x="13" y="23"/>
                  <a:pt x="11" y="21"/>
                </a:cubicBezTo>
                <a:cubicBezTo>
                  <a:pt x="8" y="19"/>
                  <a:pt x="5" y="15"/>
                  <a:pt x="4" y="10"/>
                </a:cubicBezTo>
                <a:cubicBezTo>
                  <a:pt x="3" y="8"/>
                  <a:pt x="2" y="7"/>
                  <a:pt x="0" y="5"/>
                </a:cubicBezTo>
                <a:cubicBezTo>
                  <a:pt x="1" y="5"/>
                  <a:pt x="1" y="5"/>
                  <a:pt x="2" y="5"/>
                </a:cubicBezTo>
                <a:cubicBezTo>
                  <a:pt x="2" y="3"/>
                  <a:pt x="5" y="3"/>
                  <a:pt x="6" y="3"/>
                </a:cubicBezTo>
                <a:cubicBezTo>
                  <a:pt x="7" y="2"/>
                  <a:pt x="10" y="1"/>
                  <a:pt x="11" y="0"/>
                </a:cubicBezTo>
                <a:cubicBezTo>
                  <a:pt x="13" y="0"/>
                  <a:pt x="14" y="3"/>
                  <a:pt x="15" y="4"/>
                </a:cubicBezTo>
                <a:cubicBezTo>
                  <a:pt x="16" y="5"/>
                  <a:pt x="19" y="5"/>
                  <a:pt x="21" y="5"/>
                </a:cubicBezTo>
                <a:cubicBezTo>
                  <a:pt x="22" y="5"/>
                  <a:pt x="24" y="4"/>
                  <a:pt x="25" y="2"/>
                </a:cubicBezTo>
                <a:cubicBezTo>
                  <a:pt x="25" y="2"/>
                  <a:pt x="25" y="1"/>
                  <a:pt x="25" y="1"/>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9" name="Freeform 236"/>
          <p:cNvSpPr>
            <a:spLocks/>
          </p:cNvSpPr>
          <p:nvPr/>
        </p:nvSpPr>
        <p:spPr bwMode="auto">
          <a:xfrm>
            <a:off x="2087146" y="8655123"/>
            <a:ext cx="298450" cy="190502"/>
          </a:xfrm>
          <a:custGeom>
            <a:avLst/>
            <a:gdLst>
              <a:gd name="T0" fmla="*/ 0 w 32"/>
              <a:gd name="T1" fmla="*/ 3 h 20"/>
              <a:gd name="T2" fmla="*/ 4 w 32"/>
              <a:gd name="T3" fmla="*/ 2 h 20"/>
              <a:gd name="T4" fmla="*/ 10 w 32"/>
              <a:gd name="T5" fmla="*/ 0 h 20"/>
              <a:gd name="T6" fmla="*/ 12 w 32"/>
              <a:gd name="T7" fmla="*/ 0 h 20"/>
              <a:gd name="T8" fmla="*/ 17 w 32"/>
              <a:gd name="T9" fmla="*/ 0 h 20"/>
              <a:gd name="T10" fmla="*/ 20 w 32"/>
              <a:gd name="T11" fmla="*/ 2 h 20"/>
              <a:gd name="T12" fmla="*/ 24 w 32"/>
              <a:gd name="T13" fmla="*/ 8 h 20"/>
              <a:gd name="T14" fmla="*/ 28 w 32"/>
              <a:gd name="T15" fmla="*/ 7 h 20"/>
              <a:gd name="T16" fmla="*/ 32 w 32"/>
              <a:gd name="T17" fmla="*/ 10 h 20"/>
              <a:gd name="T18" fmla="*/ 32 w 32"/>
              <a:gd name="T19" fmla="*/ 13 h 20"/>
              <a:gd name="T20" fmla="*/ 32 w 32"/>
              <a:gd name="T21" fmla="*/ 13 h 20"/>
              <a:gd name="T22" fmla="*/ 32 w 32"/>
              <a:gd name="T23" fmla="*/ 13 h 20"/>
              <a:gd name="T24" fmla="*/ 29 w 32"/>
              <a:gd name="T25" fmla="*/ 14 h 20"/>
              <a:gd name="T26" fmla="*/ 29 w 32"/>
              <a:gd name="T27" fmla="*/ 18 h 20"/>
              <a:gd name="T28" fmla="*/ 26 w 32"/>
              <a:gd name="T29" fmla="*/ 18 h 20"/>
              <a:gd name="T30" fmla="*/ 22 w 32"/>
              <a:gd name="T31" fmla="*/ 20 h 20"/>
              <a:gd name="T32" fmla="*/ 20 w 32"/>
              <a:gd name="T33" fmla="*/ 19 h 20"/>
              <a:gd name="T34" fmla="*/ 15 w 32"/>
              <a:gd name="T35" fmla="*/ 18 h 20"/>
              <a:gd name="T36" fmla="*/ 9 w 32"/>
              <a:gd name="T37" fmla="*/ 20 h 20"/>
              <a:gd name="T38" fmla="*/ 9 w 32"/>
              <a:gd name="T39" fmla="*/ 18 h 20"/>
              <a:gd name="T40" fmla="*/ 8 w 32"/>
              <a:gd name="T41" fmla="*/ 12 h 20"/>
              <a:gd name="T42" fmla="*/ 0 w 32"/>
              <a:gd name="T43"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20">
                <a:moveTo>
                  <a:pt x="0" y="3"/>
                </a:moveTo>
                <a:cubicBezTo>
                  <a:pt x="3" y="2"/>
                  <a:pt x="4" y="2"/>
                  <a:pt x="4" y="2"/>
                </a:cubicBezTo>
                <a:cubicBezTo>
                  <a:pt x="10" y="0"/>
                  <a:pt x="10" y="0"/>
                  <a:pt x="10" y="0"/>
                </a:cubicBezTo>
                <a:cubicBezTo>
                  <a:pt x="12" y="0"/>
                  <a:pt x="12" y="0"/>
                  <a:pt x="12" y="0"/>
                </a:cubicBezTo>
                <a:cubicBezTo>
                  <a:pt x="17" y="0"/>
                  <a:pt x="17" y="0"/>
                  <a:pt x="17" y="0"/>
                </a:cubicBezTo>
                <a:cubicBezTo>
                  <a:pt x="20" y="2"/>
                  <a:pt x="20" y="2"/>
                  <a:pt x="20" y="2"/>
                </a:cubicBezTo>
                <a:cubicBezTo>
                  <a:pt x="24" y="8"/>
                  <a:pt x="24" y="8"/>
                  <a:pt x="24" y="8"/>
                </a:cubicBezTo>
                <a:cubicBezTo>
                  <a:pt x="28" y="7"/>
                  <a:pt x="28" y="7"/>
                  <a:pt x="28" y="7"/>
                </a:cubicBezTo>
                <a:cubicBezTo>
                  <a:pt x="32" y="10"/>
                  <a:pt x="32" y="10"/>
                  <a:pt x="32" y="10"/>
                </a:cubicBezTo>
                <a:cubicBezTo>
                  <a:pt x="32" y="13"/>
                  <a:pt x="32" y="13"/>
                  <a:pt x="32" y="13"/>
                </a:cubicBezTo>
                <a:cubicBezTo>
                  <a:pt x="32" y="13"/>
                  <a:pt x="32" y="13"/>
                  <a:pt x="32" y="13"/>
                </a:cubicBezTo>
                <a:cubicBezTo>
                  <a:pt x="32" y="13"/>
                  <a:pt x="32" y="13"/>
                  <a:pt x="32" y="13"/>
                </a:cubicBezTo>
                <a:cubicBezTo>
                  <a:pt x="29" y="14"/>
                  <a:pt x="29" y="14"/>
                  <a:pt x="29" y="14"/>
                </a:cubicBezTo>
                <a:cubicBezTo>
                  <a:pt x="29" y="18"/>
                  <a:pt x="29" y="18"/>
                  <a:pt x="29" y="18"/>
                </a:cubicBezTo>
                <a:cubicBezTo>
                  <a:pt x="26" y="18"/>
                  <a:pt x="26" y="18"/>
                  <a:pt x="26" y="18"/>
                </a:cubicBezTo>
                <a:cubicBezTo>
                  <a:pt x="22" y="20"/>
                  <a:pt x="22" y="20"/>
                  <a:pt x="22" y="20"/>
                </a:cubicBezTo>
                <a:cubicBezTo>
                  <a:pt x="20" y="19"/>
                  <a:pt x="20" y="19"/>
                  <a:pt x="20" y="19"/>
                </a:cubicBezTo>
                <a:cubicBezTo>
                  <a:pt x="15" y="18"/>
                  <a:pt x="15" y="18"/>
                  <a:pt x="15" y="18"/>
                </a:cubicBezTo>
                <a:cubicBezTo>
                  <a:pt x="9" y="20"/>
                  <a:pt x="9" y="20"/>
                  <a:pt x="9" y="20"/>
                </a:cubicBezTo>
                <a:cubicBezTo>
                  <a:pt x="9" y="19"/>
                  <a:pt x="9" y="18"/>
                  <a:pt x="9" y="18"/>
                </a:cubicBezTo>
                <a:cubicBezTo>
                  <a:pt x="6" y="16"/>
                  <a:pt x="6" y="15"/>
                  <a:pt x="8" y="12"/>
                </a:cubicBezTo>
                <a:cubicBezTo>
                  <a:pt x="9" y="9"/>
                  <a:pt x="2" y="6"/>
                  <a:pt x="0" y="3"/>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0" name="Freeform 237"/>
          <p:cNvSpPr>
            <a:spLocks/>
          </p:cNvSpPr>
          <p:nvPr/>
        </p:nvSpPr>
        <p:spPr bwMode="auto">
          <a:xfrm>
            <a:off x="2169696" y="8788472"/>
            <a:ext cx="263526" cy="177800"/>
          </a:xfrm>
          <a:custGeom>
            <a:avLst/>
            <a:gdLst>
              <a:gd name="T0" fmla="*/ 0 w 28"/>
              <a:gd name="T1" fmla="*/ 6 h 19"/>
              <a:gd name="T2" fmla="*/ 6 w 28"/>
              <a:gd name="T3" fmla="*/ 4 h 19"/>
              <a:gd name="T4" fmla="*/ 11 w 28"/>
              <a:gd name="T5" fmla="*/ 5 h 19"/>
              <a:gd name="T6" fmla="*/ 13 w 28"/>
              <a:gd name="T7" fmla="*/ 6 h 19"/>
              <a:gd name="T8" fmla="*/ 18 w 28"/>
              <a:gd name="T9" fmla="*/ 4 h 19"/>
              <a:gd name="T10" fmla="*/ 20 w 28"/>
              <a:gd name="T11" fmla="*/ 4 h 19"/>
              <a:gd name="T12" fmla="*/ 20 w 28"/>
              <a:gd name="T13" fmla="*/ 0 h 19"/>
              <a:gd name="T14" fmla="*/ 23 w 28"/>
              <a:gd name="T15" fmla="*/ 0 h 19"/>
              <a:gd name="T16" fmla="*/ 26 w 28"/>
              <a:gd name="T17" fmla="*/ 1 h 19"/>
              <a:gd name="T18" fmla="*/ 28 w 28"/>
              <a:gd name="T19" fmla="*/ 3 h 19"/>
              <a:gd name="T20" fmla="*/ 28 w 28"/>
              <a:gd name="T21" fmla="*/ 7 h 19"/>
              <a:gd name="T22" fmla="*/ 24 w 28"/>
              <a:gd name="T23" fmla="*/ 7 h 19"/>
              <a:gd name="T24" fmla="*/ 24 w 28"/>
              <a:gd name="T25" fmla="*/ 8 h 19"/>
              <a:gd name="T26" fmla="*/ 21 w 28"/>
              <a:gd name="T27" fmla="*/ 7 h 19"/>
              <a:gd name="T28" fmla="*/ 19 w 28"/>
              <a:gd name="T29" fmla="*/ 11 h 19"/>
              <a:gd name="T30" fmla="*/ 19 w 28"/>
              <a:gd name="T31" fmla="*/ 15 h 19"/>
              <a:gd name="T32" fmla="*/ 18 w 28"/>
              <a:gd name="T33" fmla="*/ 18 h 19"/>
              <a:gd name="T34" fmla="*/ 15 w 28"/>
              <a:gd name="T35" fmla="*/ 19 h 19"/>
              <a:gd name="T36" fmla="*/ 11 w 28"/>
              <a:gd name="T37" fmla="*/ 17 h 19"/>
              <a:gd name="T38" fmla="*/ 2 w 28"/>
              <a:gd name="T39" fmla="*/ 14 h 19"/>
              <a:gd name="T40" fmla="*/ 3 w 28"/>
              <a:gd name="T41" fmla="*/ 9 h 19"/>
              <a:gd name="T42" fmla="*/ 0 w 28"/>
              <a:gd name="T4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9">
                <a:moveTo>
                  <a:pt x="0" y="6"/>
                </a:moveTo>
                <a:cubicBezTo>
                  <a:pt x="6" y="4"/>
                  <a:pt x="6" y="4"/>
                  <a:pt x="6" y="4"/>
                </a:cubicBezTo>
                <a:cubicBezTo>
                  <a:pt x="11" y="5"/>
                  <a:pt x="11" y="5"/>
                  <a:pt x="11" y="5"/>
                </a:cubicBezTo>
                <a:cubicBezTo>
                  <a:pt x="13" y="6"/>
                  <a:pt x="13" y="6"/>
                  <a:pt x="13" y="6"/>
                </a:cubicBezTo>
                <a:cubicBezTo>
                  <a:pt x="18" y="4"/>
                  <a:pt x="18" y="4"/>
                  <a:pt x="18" y="4"/>
                </a:cubicBezTo>
                <a:cubicBezTo>
                  <a:pt x="20" y="4"/>
                  <a:pt x="20" y="4"/>
                  <a:pt x="20" y="4"/>
                </a:cubicBezTo>
                <a:cubicBezTo>
                  <a:pt x="20" y="0"/>
                  <a:pt x="20" y="0"/>
                  <a:pt x="20" y="0"/>
                </a:cubicBezTo>
                <a:cubicBezTo>
                  <a:pt x="23" y="0"/>
                  <a:pt x="23" y="0"/>
                  <a:pt x="23" y="0"/>
                </a:cubicBezTo>
                <a:cubicBezTo>
                  <a:pt x="26" y="1"/>
                  <a:pt x="26" y="1"/>
                  <a:pt x="26" y="1"/>
                </a:cubicBezTo>
                <a:cubicBezTo>
                  <a:pt x="28" y="3"/>
                  <a:pt x="28" y="3"/>
                  <a:pt x="28" y="3"/>
                </a:cubicBezTo>
                <a:cubicBezTo>
                  <a:pt x="28" y="7"/>
                  <a:pt x="28" y="7"/>
                  <a:pt x="28" y="7"/>
                </a:cubicBezTo>
                <a:cubicBezTo>
                  <a:pt x="27" y="7"/>
                  <a:pt x="24" y="7"/>
                  <a:pt x="24" y="7"/>
                </a:cubicBezTo>
                <a:cubicBezTo>
                  <a:pt x="24" y="8"/>
                  <a:pt x="24" y="8"/>
                  <a:pt x="24" y="8"/>
                </a:cubicBezTo>
                <a:cubicBezTo>
                  <a:pt x="21" y="7"/>
                  <a:pt x="21" y="7"/>
                  <a:pt x="21" y="7"/>
                </a:cubicBezTo>
                <a:cubicBezTo>
                  <a:pt x="21" y="7"/>
                  <a:pt x="19" y="10"/>
                  <a:pt x="19" y="11"/>
                </a:cubicBezTo>
                <a:cubicBezTo>
                  <a:pt x="19" y="11"/>
                  <a:pt x="19" y="15"/>
                  <a:pt x="19" y="15"/>
                </a:cubicBezTo>
                <a:cubicBezTo>
                  <a:pt x="19" y="15"/>
                  <a:pt x="18" y="18"/>
                  <a:pt x="18" y="18"/>
                </a:cubicBezTo>
                <a:cubicBezTo>
                  <a:pt x="18" y="18"/>
                  <a:pt x="16" y="19"/>
                  <a:pt x="15" y="19"/>
                </a:cubicBezTo>
                <a:cubicBezTo>
                  <a:pt x="14" y="18"/>
                  <a:pt x="12" y="17"/>
                  <a:pt x="11" y="17"/>
                </a:cubicBezTo>
                <a:cubicBezTo>
                  <a:pt x="9" y="15"/>
                  <a:pt x="4" y="16"/>
                  <a:pt x="2" y="14"/>
                </a:cubicBezTo>
                <a:cubicBezTo>
                  <a:pt x="1" y="12"/>
                  <a:pt x="2" y="11"/>
                  <a:pt x="3" y="9"/>
                </a:cubicBezTo>
                <a:cubicBezTo>
                  <a:pt x="3" y="8"/>
                  <a:pt x="1" y="7"/>
                  <a:pt x="0" y="6"/>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1" name="Freeform 238"/>
          <p:cNvSpPr>
            <a:spLocks/>
          </p:cNvSpPr>
          <p:nvPr/>
        </p:nvSpPr>
        <p:spPr bwMode="auto">
          <a:xfrm>
            <a:off x="2312568" y="8851975"/>
            <a:ext cx="139702" cy="187326"/>
          </a:xfrm>
          <a:custGeom>
            <a:avLst/>
            <a:gdLst>
              <a:gd name="T0" fmla="*/ 9 w 15"/>
              <a:gd name="T1" fmla="*/ 1 h 20"/>
              <a:gd name="T2" fmla="*/ 5 w 15"/>
              <a:gd name="T3" fmla="*/ 0 h 20"/>
              <a:gd name="T4" fmla="*/ 4 w 15"/>
              <a:gd name="T5" fmla="*/ 4 h 20"/>
              <a:gd name="T6" fmla="*/ 4 w 15"/>
              <a:gd name="T7" fmla="*/ 8 h 20"/>
              <a:gd name="T8" fmla="*/ 2 w 15"/>
              <a:gd name="T9" fmla="*/ 11 h 20"/>
              <a:gd name="T10" fmla="*/ 0 w 15"/>
              <a:gd name="T11" fmla="*/ 12 h 20"/>
              <a:gd name="T12" fmla="*/ 1 w 15"/>
              <a:gd name="T13" fmla="*/ 13 h 20"/>
              <a:gd name="T14" fmla="*/ 4 w 15"/>
              <a:gd name="T15" fmla="*/ 20 h 20"/>
              <a:gd name="T16" fmla="*/ 11 w 15"/>
              <a:gd name="T17" fmla="*/ 16 h 20"/>
              <a:gd name="T18" fmla="*/ 15 w 15"/>
              <a:gd name="T19" fmla="*/ 6 h 20"/>
              <a:gd name="T20" fmla="*/ 9 w 15"/>
              <a:gd name="T2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0">
                <a:moveTo>
                  <a:pt x="9" y="1"/>
                </a:moveTo>
                <a:cubicBezTo>
                  <a:pt x="5" y="0"/>
                  <a:pt x="5" y="0"/>
                  <a:pt x="5" y="0"/>
                </a:cubicBezTo>
                <a:cubicBezTo>
                  <a:pt x="5" y="0"/>
                  <a:pt x="4" y="3"/>
                  <a:pt x="4" y="4"/>
                </a:cubicBezTo>
                <a:cubicBezTo>
                  <a:pt x="4" y="4"/>
                  <a:pt x="4" y="8"/>
                  <a:pt x="4" y="8"/>
                </a:cubicBezTo>
                <a:cubicBezTo>
                  <a:pt x="4" y="8"/>
                  <a:pt x="3" y="11"/>
                  <a:pt x="2" y="11"/>
                </a:cubicBezTo>
                <a:cubicBezTo>
                  <a:pt x="2" y="11"/>
                  <a:pt x="1" y="12"/>
                  <a:pt x="0" y="12"/>
                </a:cubicBezTo>
                <a:cubicBezTo>
                  <a:pt x="1" y="13"/>
                  <a:pt x="1" y="13"/>
                  <a:pt x="1" y="13"/>
                </a:cubicBezTo>
                <a:cubicBezTo>
                  <a:pt x="1" y="14"/>
                  <a:pt x="3" y="17"/>
                  <a:pt x="4" y="20"/>
                </a:cubicBezTo>
                <a:cubicBezTo>
                  <a:pt x="7" y="19"/>
                  <a:pt x="10" y="17"/>
                  <a:pt x="11" y="16"/>
                </a:cubicBezTo>
                <a:cubicBezTo>
                  <a:pt x="12" y="12"/>
                  <a:pt x="15" y="6"/>
                  <a:pt x="15" y="6"/>
                </a:cubicBezTo>
                <a:cubicBezTo>
                  <a:pt x="15" y="6"/>
                  <a:pt x="10" y="2"/>
                  <a:pt x="9" y="1"/>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2" name="Freeform 239"/>
          <p:cNvSpPr>
            <a:spLocks/>
          </p:cNvSpPr>
          <p:nvPr/>
        </p:nvSpPr>
        <p:spPr bwMode="auto">
          <a:xfrm>
            <a:off x="2357024" y="8721797"/>
            <a:ext cx="441326" cy="749302"/>
          </a:xfrm>
          <a:custGeom>
            <a:avLst/>
            <a:gdLst>
              <a:gd name="T0" fmla="*/ 0 w 47"/>
              <a:gd name="T1" fmla="*/ 44 h 80"/>
              <a:gd name="T2" fmla="*/ 5 w 47"/>
              <a:gd name="T3" fmla="*/ 42 h 80"/>
              <a:gd name="T4" fmla="*/ 12 w 47"/>
              <a:gd name="T5" fmla="*/ 40 h 80"/>
              <a:gd name="T6" fmla="*/ 15 w 47"/>
              <a:gd name="T7" fmla="*/ 38 h 80"/>
              <a:gd name="T8" fmla="*/ 19 w 47"/>
              <a:gd name="T9" fmla="*/ 41 h 80"/>
              <a:gd name="T10" fmla="*/ 21 w 47"/>
              <a:gd name="T11" fmla="*/ 34 h 80"/>
              <a:gd name="T12" fmla="*/ 33 w 47"/>
              <a:gd name="T13" fmla="*/ 27 h 80"/>
              <a:gd name="T14" fmla="*/ 33 w 47"/>
              <a:gd name="T15" fmla="*/ 21 h 80"/>
              <a:gd name="T16" fmla="*/ 28 w 47"/>
              <a:gd name="T17" fmla="*/ 21 h 80"/>
              <a:gd name="T18" fmla="*/ 25 w 47"/>
              <a:gd name="T19" fmla="*/ 19 h 80"/>
              <a:gd name="T20" fmla="*/ 21 w 47"/>
              <a:gd name="T21" fmla="*/ 15 h 80"/>
              <a:gd name="T22" fmla="*/ 21 w 47"/>
              <a:gd name="T23" fmla="*/ 12 h 80"/>
              <a:gd name="T24" fmla="*/ 21 w 47"/>
              <a:gd name="T25" fmla="*/ 8 h 80"/>
              <a:gd name="T26" fmla="*/ 25 w 47"/>
              <a:gd name="T27" fmla="*/ 7 h 80"/>
              <a:gd name="T28" fmla="*/ 26 w 47"/>
              <a:gd name="T29" fmla="*/ 2 h 80"/>
              <a:gd name="T30" fmla="*/ 32 w 47"/>
              <a:gd name="T31" fmla="*/ 3 h 80"/>
              <a:gd name="T32" fmla="*/ 37 w 47"/>
              <a:gd name="T33" fmla="*/ 0 h 80"/>
              <a:gd name="T34" fmla="*/ 45 w 47"/>
              <a:gd name="T35" fmla="*/ 6 h 80"/>
              <a:gd name="T36" fmla="*/ 46 w 47"/>
              <a:gd name="T37" fmla="*/ 10 h 80"/>
              <a:gd name="T38" fmla="*/ 46 w 47"/>
              <a:gd name="T39" fmla="*/ 12 h 80"/>
              <a:gd name="T40" fmla="*/ 45 w 47"/>
              <a:gd name="T41" fmla="*/ 17 h 80"/>
              <a:gd name="T42" fmla="*/ 46 w 47"/>
              <a:gd name="T43" fmla="*/ 29 h 80"/>
              <a:gd name="T44" fmla="*/ 43 w 47"/>
              <a:gd name="T45" fmla="*/ 35 h 80"/>
              <a:gd name="T46" fmla="*/ 37 w 47"/>
              <a:gd name="T47" fmla="*/ 46 h 80"/>
              <a:gd name="T48" fmla="*/ 34 w 47"/>
              <a:gd name="T49" fmla="*/ 56 h 80"/>
              <a:gd name="T50" fmla="*/ 36 w 47"/>
              <a:gd name="T51" fmla="*/ 69 h 80"/>
              <a:gd name="T52" fmla="*/ 37 w 47"/>
              <a:gd name="T53" fmla="*/ 76 h 80"/>
              <a:gd name="T54" fmla="*/ 31 w 47"/>
              <a:gd name="T55" fmla="*/ 77 h 80"/>
              <a:gd name="T56" fmla="*/ 21 w 47"/>
              <a:gd name="T57" fmla="*/ 78 h 80"/>
              <a:gd name="T58" fmla="*/ 13 w 47"/>
              <a:gd name="T59" fmla="*/ 75 h 80"/>
              <a:gd name="T60" fmla="*/ 10 w 47"/>
              <a:gd name="T61" fmla="*/ 66 h 80"/>
              <a:gd name="T62" fmla="*/ 9 w 47"/>
              <a:gd name="T63" fmla="*/ 57 h 80"/>
              <a:gd name="T64" fmla="*/ 1 w 47"/>
              <a:gd name="T65" fmla="*/ 48 h 80"/>
              <a:gd name="T66" fmla="*/ 0 w 47"/>
              <a:gd name="T67" fmla="*/ 4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80">
                <a:moveTo>
                  <a:pt x="0" y="44"/>
                </a:moveTo>
                <a:cubicBezTo>
                  <a:pt x="1" y="43"/>
                  <a:pt x="3" y="42"/>
                  <a:pt x="5" y="42"/>
                </a:cubicBezTo>
                <a:cubicBezTo>
                  <a:pt x="10" y="41"/>
                  <a:pt x="12" y="40"/>
                  <a:pt x="12" y="40"/>
                </a:cubicBezTo>
                <a:cubicBezTo>
                  <a:pt x="12" y="39"/>
                  <a:pt x="15" y="38"/>
                  <a:pt x="15" y="38"/>
                </a:cubicBezTo>
                <a:cubicBezTo>
                  <a:pt x="19" y="41"/>
                  <a:pt x="19" y="41"/>
                  <a:pt x="19" y="41"/>
                </a:cubicBezTo>
                <a:cubicBezTo>
                  <a:pt x="19" y="41"/>
                  <a:pt x="20" y="37"/>
                  <a:pt x="21" y="34"/>
                </a:cubicBezTo>
                <a:cubicBezTo>
                  <a:pt x="24" y="31"/>
                  <a:pt x="33" y="27"/>
                  <a:pt x="33" y="27"/>
                </a:cubicBezTo>
                <a:cubicBezTo>
                  <a:pt x="33" y="21"/>
                  <a:pt x="33" y="21"/>
                  <a:pt x="33" y="21"/>
                </a:cubicBezTo>
                <a:cubicBezTo>
                  <a:pt x="28" y="21"/>
                  <a:pt x="28" y="21"/>
                  <a:pt x="28" y="21"/>
                </a:cubicBezTo>
                <a:cubicBezTo>
                  <a:pt x="28" y="21"/>
                  <a:pt x="27" y="20"/>
                  <a:pt x="25" y="19"/>
                </a:cubicBezTo>
                <a:cubicBezTo>
                  <a:pt x="24" y="17"/>
                  <a:pt x="21" y="15"/>
                  <a:pt x="21" y="15"/>
                </a:cubicBezTo>
                <a:cubicBezTo>
                  <a:pt x="21" y="15"/>
                  <a:pt x="23" y="13"/>
                  <a:pt x="21" y="12"/>
                </a:cubicBezTo>
                <a:cubicBezTo>
                  <a:pt x="21" y="10"/>
                  <a:pt x="20" y="8"/>
                  <a:pt x="21" y="8"/>
                </a:cubicBezTo>
                <a:cubicBezTo>
                  <a:pt x="21" y="8"/>
                  <a:pt x="25" y="8"/>
                  <a:pt x="25" y="7"/>
                </a:cubicBezTo>
                <a:cubicBezTo>
                  <a:pt x="25" y="6"/>
                  <a:pt x="25" y="2"/>
                  <a:pt x="26" y="2"/>
                </a:cubicBezTo>
                <a:cubicBezTo>
                  <a:pt x="28" y="2"/>
                  <a:pt x="30" y="4"/>
                  <a:pt x="32" y="3"/>
                </a:cubicBezTo>
                <a:cubicBezTo>
                  <a:pt x="33" y="2"/>
                  <a:pt x="34" y="1"/>
                  <a:pt x="37" y="0"/>
                </a:cubicBezTo>
                <a:cubicBezTo>
                  <a:pt x="45" y="6"/>
                  <a:pt x="45" y="6"/>
                  <a:pt x="45" y="6"/>
                </a:cubicBezTo>
                <a:cubicBezTo>
                  <a:pt x="46" y="10"/>
                  <a:pt x="46" y="10"/>
                  <a:pt x="46" y="10"/>
                </a:cubicBezTo>
                <a:cubicBezTo>
                  <a:pt x="46" y="12"/>
                  <a:pt x="46" y="12"/>
                  <a:pt x="46" y="12"/>
                </a:cubicBezTo>
                <a:cubicBezTo>
                  <a:pt x="45" y="13"/>
                  <a:pt x="45" y="14"/>
                  <a:pt x="45" y="17"/>
                </a:cubicBezTo>
                <a:cubicBezTo>
                  <a:pt x="46" y="20"/>
                  <a:pt x="46" y="27"/>
                  <a:pt x="46" y="29"/>
                </a:cubicBezTo>
                <a:cubicBezTo>
                  <a:pt x="46" y="33"/>
                  <a:pt x="47" y="33"/>
                  <a:pt x="43" y="35"/>
                </a:cubicBezTo>
                <a:cubicBezTo>
                  <a:pt x="37" y="38"/>
                  <a:pt x="37" y="43"/>
                  <a:pt x="37" y="46"/>
                </a:cubicBezTo>
                <a:cubicBezTo>
                  <a:pt x="37" y="50"/>
                  <a:pt x="34" y="53"/>
                  <a:pt x="34" y="56"/>
                </a:cubicBezTo>
                <a:cubicBezTo>
                  <a:pt x="34" y="59"/>
                  <a:pt x="36" y="65"/>
                  <a:pt x="36" y="69"/>
                </a:cubicBezTo>
                <a:cubicBezTo>
                  <a:pt x="36" y="72"/>
                  <a:pt x="37" y="74"/>
                  <a:pt x="37" y="76"/>
                </a:cubicBezTo>
                <a:cubicBezTo>
                  <a:pt x="34" y="77"/>
                  <a:pt x="32" y="77"/>
                  <a:pt x="31" y="77"/>
                </a:cubicBezTo>
                <a:cubicBezTo>
                  <a:pt x="26" y="77"/>
                  <a:pt x="23" y="77"/>
                  <a:pt x="21" y="78"/>
                </a:cubicBezTo>
                <a:cubicBezTo>
                  <a:pt x="19" y="80"/>
                  <a:pt x="15" y="77"/>
                  <a:pt x="13" y="75"/>
                </a:cubicBezTo>
                <a:cubicBezTo>
                  <a:pt x="12" y="73"/>
                  <a:pt x="10" y="68"/>
                  <a:pt x="10" y="66"/>
                </a:cubicBezTo>
                <a:cubicBezTo>
                  <a:pt x="10" y="64"/>
                  <a:pt x="9" y="60"/>
                  <a:pt x="9" y="57"/>
                </a:cubicBezTo>
                <a:cubicBezTo>
                  <a:pt x="9" y="54"/>
                  <a:pt x="2" y="50"/>
                  <a:pt x="1" y="48"/>
                </a:cubicBezTo>
                <a:cubicBezTo>
                  <a:pt x="0" y="46"/>
                  <a:pt x="0" y="46"/>
                  <a:pt x="0" y="44"/>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3" name="Freeform 240"/>
          <p:cNvSpPr>
            <a:spLocks/>
          </p:cNvSpPr>
          <p:nvPr/>
        </p:nvSpPr>
        <p:spPr bwMode="auto">
          <a:xfrm>
            <a:off x="2347494" y="8817047"/>
            <a:ext cx="320678" cy="317502"/>
          </a:xfrm>
          <a:custGeom>
            <a:avLst/>
            <a:gdLst>
              <a:gd name="T0" fmla="*/ 0 w 34"/>
              <a:gd name="T1" fmla="*/ 25 h 34"/>
              <a:gd name="T2" fmla="*/ 7 w 34"/>
              <a:gd name="T3" fmla="*/ 20 h 34"/>
              <a:gd name="T4" fmla="*/ 11 w 34"/>
              <a:gd name="T5" fmla="*/ 11 h 34"/>
              <a:gd name="T6" fmla="*/ 5 w 34"/>
              <a:gd name="T7" fmla="*/ 4 h 34"/>
              <a:gd name="T8" fmla="*/ 11 w 34"/>
              <a:gd name="T9" fmla="*/ 4 h 34"/>
              <a:gd name="T10" fmla="*/ 14 w 34"/>
              <a:gd name="T11" fmla="*/ 0 h 34"/>
              <a:gd name="T12" fmla="*/ 18 w 34"/>
              <a:gd name="T13" fmla="*/ 4 h 34"/>
              <a:gd name="T14" fmla="*/ 22 w 34"/>
              <a:gd name="T15" fmla="*/ 4 h 34"/>
              <a:gd name="T16" fmla="*/ 27 w 34"/>
              <a:gd name="T17" fmla="*/ 9 h 34"/>
              <a:gd name="T18" fmla="*/ 29 w 34"/>
              <a:gd name="T19" fmla="*/ 11 h 34"/>
              <a:gd name="T20" fmla="*/ 34 w 34"/>
              <a:gd name="T21" fmla="*/ 11 h 34"/>
              <a:gd name="T22" fmla="*/ 34 w 34"/>
              <a:gd name="T23" fmla="*/ 17 h 34"/>
              <a:gd name="T24" fmla="*/ 23 w 34"/>
              <a:gd name="T25" fmla="*/ 24 h 34"/>
              <a:gd name="T26" fmla="*/ 21 w 34"/>
              <a:gd name="T27" fmla="*/ 31 h 34"/>
              <a:gd name="T28" fmla="*/ 17 w 34"/>
              <a:gd name="T29" fmla="*/ 27 h 34"/>
              <a:gd name="T30" fmla="*/ 14 w 34"/>
              <a:gd name="T31" fmla="*/ 29 h 34"/>
              <a:gd name="T32" fmla="*/ 6 w 34"/>
              <a:gd name="T33" fmla="*/ 31 h 34"/>
              <a:gd name="T34" fmla="*/ 1 w 34"/>
              <a:gd name="T35" fmla="*/ 34 h 34"/>
              <a:gd name="T36" fmla="*/ 1 w 34"/>
              <a:gd name="T37" fmla="*/ 29 h 34"/>
              <a:gd name="T38" fmla="*/ 0 w 34"/>
              <a:gd name="T39"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 h="34">
                <a:moveTo>
                  <a:pt x="0" y="25"/>
                </a:moveTo>
                <a:cubicBezTo>
                  <a:pt x="3" y="23"/>
                  <a:pt x="6" y="21"/>
                  <a:pt x="7" y="20"/>
                </a:cubicBezTo>
                <a:cubicBezTo>
                  <a:pt x="8" y="17"/>
                  <a:pt x="11" y="11"/>
                  <a:pt x="11" y="11"/>
                </a:cubicBezTo>
                <a:cubicBezTo>
                  <a:pt x="11" y="11"/>
                  <a:pt x="5" y="6"/>
                  <a:pt x="5" y="4"/>
                </a:cubicBezTo>
                <a:cubicBezTo>
                  <a:pt x="5" y="3"/>
                  <a:pt x="10" y="4"/>
                  <a:pt x="11" y="4"/>
                </a:cubicBezTo>
                <a:cubicBezTo>
                  <a:pt x="11" y="3"/>
                  <a:pt x="14" y="0"/>
                  <a:pt x="14" y="0"/>
                </a:cubicBezTo>
                <a:cubicBezTo>
                  <a:pt x="14" y="0"/>
                  <a:pt x="18" y="4"/>
                  <a:pt x="18" y="4"/>
                </a:cubicBezTo>
                <a:cubicBezTo>
                  <a:pt x="18" y="4"/>
                  <a:pt x="20" y="4"/>
                  <a:pt x="22" y="4"/>
                </a:cubicBezTo>
                <a:cubicBezTo>
                  <a:pt x="23" y="5"/>
                  <a:pt x="25" y="7"/>
                  <a:pt x="27" y="9"/>
                </a:cubicBezTo>
                <a:cubicBezTo>
                  <a:pt x="28" y="10"/>
                  <a:pt x="29" y="11"/>
                  <a:pt x="29" y="11"/>
                </a:cubicBezTo>
                <a:cubicBezTo>
                  <a:pt x="34" y="11"/>
                  <a:pt x="34" y="11"/>
                  <a:pt x="34" y="11"/>
                </a:cubicBezTo>
                <a:cubicBezTo>
                  <a:pt x="34" y="17"/>
                  <a:pt x="34" y="17"/>
                  <a:pt x="34" y="17"/>
                </a:cubicBezTo>
                <a:cubicBezTo>
                  <a:pt x="34" y="17"/>
                  <a:pt x="25" y="21"/>
                  <a:pt x="23" y="24"/>
                </a:cubicBezTo>
                <a:cubicBezTo>
                  <a:pt x="21" y="27"/>
                  <a:pt x="21" y="31"/>
                  <a:pt x="21" y="31"/>
                </a:cubicBezTo>
                <a:cubicBezTo>
                  <a:pt x="17" y="27"/>
                  <a:pt x="17" y="27"/>
                  <a:pt x="17" y="27"/>
                </a:cubicBezTo>
                <a:cubicBezTo>
                  <a:pt x="17" y="27"/>
                  <a:pt x="14" y="29"/>
                  <a:pt x="14" y="29"/>
                </a:cubicBezTo>
                <a:cubicBezTo>
                  <a:pt x="13" y="29"/>
                  <a:pt x="11" y="31"/>
                  <a:pt x="6" y="31"/>
                </a:cubicBezTo>
                <a:cubicBezTo>
                  <a:pt x="4" y="31"/>
                  <a:pt x="2" y="33"/>
                  <a:pt x="1" y="34"/>
                </a:cubicBezTo>
                <a:cubicBezTo>
                  <a:pt x="1" y="33"/>
                  <a:pt x="1" y="31"/>
                  <a:pt x="1" y="29"/>
                </a:cubicBezTo>
                <a:cubicBezTo>
                  <a:pt x="1" y="28"/>
                  <a:pt x="1" y="26"/>
                  <a:pt x="0" y="25"/>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4" name="Freeform 241"/>
          <p:cNvSpPr>
            <a:spLocks/>
          </p:cNvSpPr>
          <p:nvPr/>
        </p:nvSpPr>
        <p:spPr bwMode="auto">
          <a:xfrm>
            <a:off x="2347495" y="8121725"/>
            <a:ext cx="787400" cy="704850"/>
          </a:xfrm>
          <a:custGeom>
            <a:avLst/>
            <a:gdLst>
              <a:gd name="T0" fmla="*/ 65 w 84"/>
              <a:gd name="T1" fmla="*/ 70 h 75"/>
              <a:gd name="T2" fmla="*/ 48 w 84"/>
              <a:gd name="T3" fmla="*/ 75 h 75"/>
              <a:gd name="T4" fmla="*/ 46 w 84"/>
              <a:gd name="T5" fmla="*/ 69 h 75"/>
              <a:gd name="T6" fmla="*/ 37 w 84"/>
              <a:gd name="T7" fmla="*/ 57 h 75"/>
              <a:gd name="T8" fmla="*/ 32 w 84"/>
              <a:gd name="T9" fmla="*/ 47 h 75"/>
              <a:gd name="T10" fmla="*/ 27 w 84"/>
              <a:gd name="T11" fmla="*/ 32 h 75"/>
              <a:gd name="T12" fmla="*/ 18 w 84"/>
              <a:gd name="T13" fmla="*/ 21 h 75"/>
              <a:gd name="T14" fmla="*/ 7 w 84"/>
              <a:gd name="T15" fmla="*/ 16 h 75"/>
              <a:gd name="T16" fmla="*/ 0 w 84"/>
              <a:gd name="T17" fmla="*/ 12 h 75"/>
              <a:gd name="T18" fmla="*/ 8 w 84"/>
              <a:gd name="T19" fmla="*/ 11 h 75"/>
              <a:gd name="T20" fmla="*/ 17 w 84"/>
              <a:gd name="T21" fmla="*/ 8 h 75"/>
              <a:gd name="T22" fmla="*/ 23 w 84"/>
              <a:gd name="T23" fmla="*/ 16 h 75"/>
              <a:gd name="T24" fmla="*/ 33 w 84"/>
              <a:gd name="T25" fmla="*/ 25 h 75"/>
              <a:gd name="T26" fmla="*/ 42 w 84"/>
              <a:gd name="T27" fmla="*/ 20 h 75"/>
              <a:gd name="T28" fmla="*/ 52 w 84"/>
              <a:gd name="T29" fmla="*/ 12 h 75"/>
              <a:gd name="T30" fmla="*/ 46 w 84"/>
              <a:gd name="T31" fmla="*/ 10 h 75"/>
              <a:gd name="T32" fmla="*/ 49 w 84"/>
              <a:gd name="T33" fmla="*/ 3 h 75"/>
              <a:gd name="T34" fmla="*/ 57 w 84"/>
              <a:gd name="T35" fmla="*/ 4 h 75"/>
              <a:gd name="T36" fmla="*/ 61 w 84"/>
              <a:gd name="T37" fmla="*/ 3 h 75"/>
              <a:gd name="T38" fmla="*/ 65 w 84"/>
              <a:gd name="T39" fmla="*/ 0 h 75"/>
              <a:gd name="T40" fmla="*/ 69 w 84"/>
              <a:gd name="T41" fmla="*/ 7 h 75"/>
              <a:gd name="T42" fmla="*/ 75 w 84"/>
              <a:gd name="T43" fmla="*/ 14 h 75"/>
              <a:gd name="T44" fmla="*/ 75 w 84"/>
              <a:gd name="T45" fmla="*/ 20 h 75"/>
              <a:gd name="T46" fmla="*/ 79 w 84"/>
              <a:gd name="T47" fmla="*/ 30 h 75"/>
              <a:gd name="T48" fmla="*/ 83 w 84"/>
              <a:gd name="T49" fmla="*/ 33 h 75"/>
              <a:gd name="T50" fmla="*/ 80 w 84"/>
              <a:gd name="T51" fmla="*/ 39 h 75"/>
              <a:gd name="T52" fmla="*/ 79 w 84"/>
              <a:gd name="T53" fmla="*/ 43 h 75"/>
              <a:gd name="T54" fmla="*/ 79 w 84"/>
              <a:gd name="T55" fmla="*/ 47 h 75"/>
              <a:gd name="T56" fmla="*/ 74 w 84"/>
              <a:gd name="T57" fmla="*/ 49 h 75"/>
              <a:gd name="T58" fmla="*/ 67 w 84"/>
              <a:gd name="T59" fmla="*/ 48 h 75"/>
              <a:gd name="T60" fmla="*/ 69 w 84"/>
              <a:gd name="T61" fmla="*/ 55 h 75"/>
              <a:gd name="T62" fmla="*/ 70 w 84"/>
              <a:gd name="T63"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75">
                <a:moveTo>
                  <a:pt x="70" y="66"/>
                </a:moveTo>
                <a:cubicBezTo>
                  <a:pt x="67" y="67"/>
                  <a:pt x="65" y="70"/>
                  <a:pt x="65" y="70"/>
                </a:cubicBezTo>
                <a:cubicBezTo>
                  <a:pt x="60" y="71"/>
                  <a:pt x="56" y="73"/>
                  <a:pt x="52" y="74"/>
                </a:cubicBezTo>
                <a:cubicBezTo>
                  <a:pt x="50" y="75"/>
                  <a:pt x="49" y="75"/>
                  <a:pt x="48" y="75"/>
                </a:cubicBezTo>
                <a:cubicBezTo>
                  <a:pt x="47" y="73"/>
                  <a:pt x="47" y="73"/>
                  <a:pt x="47" y="73"/>
                </a:cubicBezTo>
                <a:cubicBezTo>
                  <a:pt x="46" y="69"/>
                  <a:pt x="46" y="69"/>
                  <a:pt x="46" y="69"/>
                </a:cubicBezTo>
                <a:cubicBezTo>
                  <a:pt x="38" y="63"/>
                  <a:pt x="38" y="63"/>
                  <a:pt x="38" y="63"/>
                </a:cubicBezTo>
                <a:cubicBezTo>
                  <a:pt x="38" y="63"/>
                  <a:pt x="38" y="59"/>
                  <a:pt x="37" y="57"/>
                </a:cubicBezTo>
                <a:cubicBezTo>
                  <a:pt x="37" y="57"/>
                  <a:pt x="36" y="55"/>
                  <a:pt x="36" y="53"/>
                </a:cubicBezTo>
                <a:cubicBezTo>
                  <a:pt x="36" y="51"/>
                  <a:pt x="33" y="50"/>
                  <a:pt x="32" y="47"/>
                </a:cubicBezTo>
                <a:cubicBezTo>
                  <a:pt x="31" y="43"/>
                  <a:pt x="26" y="42"/>
                  <a:pt x="26" y="39"/>
                </a:cubicBezTo>
                <a:cubicBezTo>
                  <a:pt x="27" y="37"/>
                  <a:pt x="29" y="34"/>
                  <a:pt x="27" y="32"/>
                </a:cubicBezTo>
                <a:cubicBezTo>
                  <a:pt x="24" y="30"/>
                  <a:pt x="24" y="32"/>
                  <a:pt x="22" y="28"/>
                </a:cubicBezTo>
                <a:cubicBezTo>
                  <a:pt x="21" y="24"/>
                  <a:pt x="21" y="22"/>
                  <a:pt x="18" y="21"/>
                </a:cubicBezTo>
                <a:cubicBezTo>
                  <a:pt x="17" y="20"/>
                  <a:pt x="14" y="22"/>
                  <a:pt x="11" y="20"/>
                </a:cubicBezTo>
                <a:cubicBezTo>
                  <a:pt x="10" y="18"/>
                  <a:pt x="9" y="16"/>
                  <a:pt x="7" y="16"/>
                </a:cubicBezTo>
                <a:cubicBezTo>
                  <a:pt x="5" y="17"/>
                  <a:pt x="4" y="18"/>
                  <a:pt x="2" y="14"/>
                </a:cubicBezTo>
                <a:cubicBezTo>
                  <a:pt x="2" y="14"/>
                  <a:pt x="1" y="12"/>
                  <a:pt x="0" y="12"/>
                </a:cubicBezTo>
                <a:cubicBezTo>
                  <a:pt x="3" y="10"/>
                  <a:pt x="3" y="10"/>
                  <a:pt x="3" y="10"/>
                </a:cubicBezTo>
                <a:cubicBezTo>
                  <a:pt x="3" y="10"/>
                  <a:pt x="5" y="10"/>
                  <a:pt x="8" y="11"/>
                </a:cubicBezTo>
                <a:cubicBezTo>
                  <a:pt x="10" y="11"/>
                  <a:pt x="13" y="12"/>
                  <a:pt x="13" y="10"/>
                </a:cubicBezTo>
                <a:cubicBezTo>
                  <a:pt x="13" y="8"/>
                  <a:pt x="17" y="6"/>
                  <a:pt x="17" y="8"/>
                </a:cubicBezTo>
                <a:cubicBezTo>
                  <a:pt x="17" y="10"/>
                  <a:pt x="17" y="13"/>
                  <a:pt x="18" y="14"/>
                </a:cubicBezTo>
                <a:cubicBezTo>
                  <a:pt x="18" y="14"/>
                  <a:pt x="23" y="14"/>
                  <a:pt x="23" y="16"/>
                </a:cubicBezTo>
                <a:cubicBezTo>
                  <a:pt x="24" y="18"/>
                  <a:pt x="24" y="22"/>
                  <a:pt x="26" y="24"/>
                </a:cubicBezTo>
                <a:cubicBezTo>
                  <a:pt x="28" y="26"/>
                  <a:pt x="30" y="26"/>
                  <a:pt x="33" y="25"/>
                </a:cubicBezTo>
                <a:cubicBezTo>
                  <a:pt x="35" y="24"/>
                  <a:pt x="36" y="23"/>
                  <a:pt x="36" y="22"/>
                </a:cubicBezTo>
                <a:cubicBezTo>
                  <a:pt x="37" y="20"/>
                  <a:pt x="37" y="20"/>
                  <a:pt x="42" y="20"/>
                </a:cubicBezTo>
                <a:cubicBezTo>
                  <a:pt x="46" y="22"/>
                  <a:pt x="47" y="19"/>
                  <a:pt x="49" y="17"/>
                </a:cubicBezTo>
                <a:cubicBezTo>
                  <a:pt x="52" y="15"/>
                  <a:pt x="52" y="13"/>
                  <a:pt x="52" y="12"/>
                </a:cubicBezTo>
                <a:cubicBezTo>
                  <a:pt x="52" y="10"/>
                  <a:pt x="51" y="10"/>
                  <a:pt x="49" y="11"/>
                </a:cubicBezTo>
                <a:cubicBezTo>
                  <a:pt x="46" y="12"/>
                  <a:pt x="45" y="12"/>
                  <a:pt x="46" y="10"/>
                </a:cubicBezTo>
                <a:cubicBezTo>
                  <a:pt x="46" y="9"/>
                  <a:pt x="46" y="7"/>
                  <a:pt x="45" y="6"/>
                </a:cubicBezTo>
                <a:cubicBezTo>
                  <a:pt x="49" y="3"/>
                  <a:pt x="49" y="3"/>
                  <a:pt x="49" y="3"/>
                </a:cubicBezTo>
                <a:cubicBezTo>
                  <a:pt x="52" y="5"/>
                  <a:pt x="52" y="5"/>
                  <a:pt x="52" y="5"/>
                </a:cubicBezTo>
                <a:cubicBezTo>
                  <a:pt x="57" y="4"/>
                  <a:pt x="57" y="4"/>
                  <a:pt x="57" y="4"/>
                </a:cubicBezTo>
                <a:cubicBezTo>
                  <a:pt x="60" y="6"/>
                  <a:pt x="60" y="6"/>
                  <a:pt x="60" y="6"/>
                </a:cubicBezTo>
                <a:cubicBezTo>
                  <a:pt x="61" y="3"/>
                  <a:pt x="61" y="3"/>
                  <a:pt x="61" y="3"/>
                </a:cubicBezTo>
                <a:cubicBezTo>
                  <a:pt x="63" y="0"/>
                  <a:pt x="63" y="0"/>
                  <a:pt x="63" y="0"/>
                </a:cubicBezTo>
                <a:cubicBezTo>
                  <a:pt x="65" y="0"/>
                  <a:pt x="65" y="0"/>
                  <a:pt x="65" y="0"/>
                </a:cubicBezTo>
                <a:cubicBezTo>
                  <a:pt x="65" y="5"/>
                  <a:pt x="65" y="5"/>
                  <a:pt x="65" y="5"/>
                </a:cubicBezTo>
                <a:cubicBezTo>
                  <a:pt x="69" y="7"/>
                  <a:pt x="69" y="7"/>
                  <a:pt x="69" y="7"/>
                </a:cubicBezTo>
                <a:cubicBezTo>
                  <a:pt x="73" y="8"/>
                  <a:pt x="73" y="8"/>
                  <a:pt x="73" y="8"/>
                </a:cubicBezTo>
                <a:cubicBezTo>
                  <a:pt x="75" y="14"/>
                  <a:pt x="75" y="14"/>
                  <a:pt x="75" y="14"/>
                </a:cubicBezTo>
                <a:cubicBezTo>
                  <a:pt x="77" y="15"/>
                  <a:pt x="77" y="15"/>
                  <a:pt x="77" y="15"/>
                </a:cubicBezTo>
                <a:cubicBezTo>
                  <a:pt x="75" y="20"/>
                  <a:pt x="75" y="20"/>
                  <a:pt x="75" y="20"/>
                </a:cubicBezTo>
                <a:cubicBezTo>
                  <a:pt x="76" y="26"/>
                  <a:pt x="76" y="26"/>
                  <a:pt x="76" y="26"/>
                </a:cubicBezTo>
                <a:cubicBezTo>
                  <a:pt x="79" y="30"/>
                  <a:pt x="79" y="30"/>
                  <a:pt x="79" y="30"/>
                </a:cubicBezTo>
                <a:cubicBezTo>
                  <a:pt x="84" y="29"/>
                  <a:pt x="84" y="29"/>
                  <a:pt x="84" y="29"/>
                </a:cubicBezTo>
                <a:cubicBezTo>
                  <a:pt x="83" y="33"/>
                  <a:pt x="83" y="33"/>
                  <a:pt x="83" y="33"/>
                </a:cubicBezTo>
                <a:cubicBezTo>
                  <a:pt x="80" y="36"/>
                  <a:pt x="80" y="36"/>
                  <a:pt x="80" y="36"/>
                </a:cubicBezTo>
                <a:cubicBezTo>
                  <a:pt x="80" y="39"/>
                  <a:pt x="80" y="39"/>
                  <a:pt x="80" y="39"/>
                </a:cubicBezTo>
                <a:cubicBezTo>
                  <a:pt x="79" y="41"/>
                  <a:pt x="79" y="41"/>
                  <a:pt x="79" y="41"/>
                </a:cubicBezTo>
                <a:cubicBezTo>
                  <a:pt x="79" y="43"/>
                  <a:pt x="79" y="43"/>
                  <a:pt x="79" y="43"/>
                </a:cubicBezTo>
                <a:cubicBezTo>
                  <a:pt x="80" y="44"/>
                  <a:pt x="80" y="44"/>
                  <a:pt x="80" y="44"/>
                </a:cubicBezTo>
                <a:cubicBezTo>
                  <a:pt x="79" y="47"/>
                  <a:pt x="79" y="47"/>
                  <a:pt x="79" y="47"/>
                </a:cubicBezTo>
                <a:cubicBezTo>
                  <a:pt x="74" y="47"/>
                  <a:pt x="74" y="47"/>
                  <a:pt x="74" y="47"/>
                </a:cubicBezTo>
                <a:cubicBezTo>
                  <a:pt x="74" y="49"/>
                  <a:pt x="74" y="49"/>
                  <a:pt x="74" y="49"/>
                </a:cubicBezTo>
                <a:cubicBezTo>
                  <a:pt x="70" y="47"/>
                  <a:pt x="70" y="47"/>
                  <a:pt x="70" y="47"/>
                </a:cubicBezTo>
                <a:cubicBezTo>
                  <a:pt x="67" y="48"/>
                  <a:pt x="67" y="48"/>
                  <a:pt x="67" y="48"/>
                </a:cubicBezTo>
                <a:cubicBezTo>
                  <a:pt x="67" y="51"/>
                  <a:pt x="67" y="51"/>
                  <a:pt x="67" y="51"/>
                </a:cubicBezTo>
                <a:cubicBezTo>
                  <a:pt x="69" y="55"/>
                  <a:pt x="69" y="55"/>
                  <a:pt x="69" y="55"/>
                </a:cubicBezTo>
                <a:cubicBezTo>
                  <a:pt x="70" y="57"/>
                  <a:pt x="70" y="57"/>
                  <a:pt x="70" y="57"/>
                </a:cubicBezTo>
                <a:cubicBezTo>
                  <a:pt x="70" y="66"/>
                  <a:pt x="70" y="66"/>
                  <a:pt x="70" y="66"/>
                </a:cubicBezTo>
                <a:cubicBezTo>
                  <a:pt x="70" y="66"/>
                  <a:pt x="70" y="66"/>
                  <a:pt x="70" y="66"/>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5" name="Freeform 242"/>
          <p:cNvSpPr>
            <a:spLocks/>
          </p:cNvSpPr>
          <p:nvPr/>
        </p:nvSpPr>
        <p:spPr bwMode="auto">
          <a:xfrm>
            <a:off x="1861722" y="8131249"/>
            <a:ext cx="225426" cy="311150"/>
          </a:xfrm>
          <a:custGeom>
            <a:avLst/>
            <a:gdLst>
              <a:gd name="T0" fmla="*/ 3 w 24"/>
              <a:gd name="T1" fmla="*/ 0 h 33"/>
              <a:gd name="T2" fmla="*/ 4 w 24"/>
              <a:gd name="T3" fmla="*/ 7 h 33"/>
              <a:gd name="T4" fmla="*/ 10 w 24"/>
              <a:gd name="T5" fmla="*/ 10 h 33"/>
              <a:gd name="T6" fmla="*/ 16 w 24"/>
              <a:gd name="T7" fmla="*/ 13 h 33"/>
              <a:gd name="T8" fmla="*/ 11 w 24"/>
              <a:gd name="T9" fmla="*/ 16 h 33"/>
              <a:gd name="T10" fmla="*/ 10 w 24"/>
              <a:gd name="T11" fmla="*/ 21 h 33"/>
              <a:gd name="T12" fmla="*/ 8 w 24"/>
              <a:gd name="T13" fmla="*/ 25 h 33"/>
              <a:gd name="T14" fmla="*/ 0 w 24"/>
              <a:gd name="T15" fmla="*/ 26 h 33"/>
              <a:gd name="T16" fmla="*/ 5 w 24"/>
              <a:gd name="T17" fmla="*/ 33 h 33"/>
              <a:gd name="T18" fmla="*/ 12 w 24"/>
              <a:gd name="T19" fmla="*/ 28 h 33"/>
              <a:gd name="T20" fmla="*/ 20 w 24"/>
              <a:gd name="T21" fmla="*/ 22 h 33"/>
              <a:gd name="T22" fmla="*/ 24 w 24"/>
              <a:gd name="T23" fmla="*/ 18 h 33"/>
              <a:gd name="T24" fmla="*/ 20 w 24"/>
              <a:gd name="T25" fmla="*/ 10 h 33"/>
              <a:gd name="T26" fmla="*/ 15 w 24"/>
              <a:gd name="T27" fmla="*/ 5 h 33"/>
              <a:gd name="T28" fmla="*/ 8 w 24"/>
              <a:gd name="T29" fmla="*/ 2 h 33"/>
              <a:gd name="T30" fmla="*/ 3 w 24"/>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33">
                <a:moveTo>
                  <a:pt x="3" y="0"/>
                </a:moveTo>
                <a:cubicBezTo>
                  <a:pt x="3" y="5"/>
                  <a:pt x="3" y="5"/>
                  <a:pt x="4" y="7"/>
                </a:cubicBezTo>
                <a:cubicBezTo>
                  <a:pt x="5" y="9"/>
                  <a:pt x="6" y="9"/>
                  <a:pt x="10" y="10"/>
                </a:cubicBezTo>
                <a:cubicBezTo>
                  <a:pt x="13" y="11"/>
                  <a:pt x="17" y="10"/>
                  <a:pt x="16" y="13"/>
                </a:cubicBezTo>
                <a:cubicBezTo>
                  <a:pt x="15" y="15"/>
                  <a:pt x="13" y="14"/>
                  <a:pt x="11" y="16"/>
                </a:cubicBezTo>
                <a:cubicBezTo>
                  <a:pt x="10" y="18"/>
                  <a:pt x="10" y="21"/>
                  <a:pt x="10" y="21"/>
                </a:cubicBezTo>
                <a:cubicBezTo>
                  <a:pt x="10" y="22"/>
                  <a:pt x="12" y="25"/>
                  <a:pt x="8" y="25"/>
                </a:cubicBezTo>
                <a:cubicBezTo>
                  <a:pt x="4" y="25"/>
                  <a:pt x="0" y="24"/>
                  <a:pt x="0" y="26"/>
                </a:cubicBezTo>
                <a:cubicBezTo>
                  <a:pt x="0" y="27"/>
                  <a:pt x="5" y="33"/>
                  <a:pt x="5" y="33"/>
                </a:cubicBezTo>
                <a:cubicBezTo>
                  <a:pt x="5" y="33"/>
                  <a:pt x="10" y="31"/>
                  <a:pt x="12" y="28"/>
                </a:cubicBezTo>
                <a:cubicBezTo>
                  <a:pt x="13" y="25"/>
                  <a:pt x="20" y="19"/>
                  <a:pt x="20" y="22"/>
                </a:cubicBezTo>
                <a:cubicBezTo>
                  <a:pt x="21" y="24"/>
                  <a:pt x="24" y="21"/>
                  <a:pt x="24" y="18"/>
                </a:cubicBezTo>
                <a:cubicBezTo>
                  <a:pt x="24" y="14"/>
                  <a:pt x="24" y="13"/>
                  <a:pt x="20" y="10"/>
                </a:cubicBezTo>
                <a:cubicBezTo>
                  <a:pt x="17" y="7"/>
                  <a:pt x="20" y="6"/>
                  <a:pt x="15" y="5"/>
                </a:cubicBezTo>
                <a:cubicBezTo>
                  <a:pt x="11" y="5"/>
                  <a:pt x="8" y="3"/>
                  <a:pt x="8" y="2"/>
                </a:cubicBezTo>
                <a:cubicBezTo>
                  <a:pt x="8" y="0"/>
                  <a:pt x="3" y="0"/>
                  <a:pt x="3" y="0"/>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6" name="Freeform 243"/>
          <p:cNvSpPr>
            <a:spLocks/>
          </p:cNvSpPr>
          <p:nvPr/>
        </p:nvSpPr>
        <p:spPr bwMode="auto">
          <a:xfrm>
            <a:off x="4592219" y="7477209"/>
            <a:ext cx="815976" cy="974726"/>
          </a:xfrm>
          <a:custGeom>
            <a:avLst/>
            <a:gdLst>
              <a:gd name="T0" fmla="*/ 75 w 87"/>
              <a:gd name="T1" fmla="*/ 25 h 104"/>
              <a:gd name="T2" fmla="*/ 83 w 87"/>
              <a:gd name="T3" fmla="*/ 31 h 104"/>
              <a:gd name="T4" fmla="*/ 87 w 87"/>
              <a:gd name="T5" fmla="*/ 33 h 104"/>
              <a:gd name="T6" fmla="*/ 83 w 87"/>
              <a:gd name="T7" fmla="*/ 42 h 104"/>
              <a:gd name="T8" fmla="*/ 75 w 87"/>
              <a:gd name="T9" fmla="*/ 47 h 104"/>
              <a:gd name="T10" fmla="*/ 69 w 87"/>
              <a:gd name="T11" fmla="*/ 42 h 104"/>
              <a:gd name="T12" fmla="*/ 60 w 87"/>
              <a:gd name="T13" fmla="*/ 36 h 104"/>
              <a:gd name="T14" fmla="*/ 53 w 87"/>
              <a:gd name="T15" fmla="*/ 41 h 104"/>
              <a:gd name="T16" fmla="*/ 56 w 87"/>
              <a:gd name="T17" fmla="*/ 52 h 104"/>
              <a:gd name="T18" fmla="*/ 63 w 87"/>
              <a:gd name="T19" fmla="*/ 58 h 104"/>
              <a:gd name="T20" fmla="*/ 69 w 87"/>
              <a:gd name="T21" fmla="*/ 56 h 104"/>
              <a:gd name="T22" fmla="*/ 76 w 87"/>
              <a:gd name="T23" fmla="*/ 60 h 104"/>
              <a:gd name="T24" fmla="*/ 77 w 87"/>
              <a:gd name="T25" fmla="*/ 68 h 104"/>
              <a:gd name="T26" fmla="*/ 71 w 87"/>
              <a:gd name="T27" fmla="*/ 64 h 104"/>
              <a:gd name="T28" fmla="*/ 65 w 87"/>
              <a:gd name="T29" fmla="*/ 68 h 104"/>
              <a:gd name="T30" fmla="*/ 59 w 87"/>
              <a:gd name="T31" fmla="*/ 77 h 104"/>
              <a:gd name="T32" fmla="*/ 55 w 87"/>
              <a:gd name="T33" fmla="*/ 83 h 104"/>
              <a:gd name="T34" fmla="*/ 51 w 87"/>
              <a:gd name="T35" fmla="*/ 89 h 104"/>
              <a:gd name="T36" fmla="*/ 45 w 87"/>
              <a:gd name="T37" fmla="*/ 96 h 104"/>
              <a:gd name="T38" fmla="*/ 36 w 87"/>
              <a:gd name="T39" fmla="*/ 104 h 104"/>
              <a:gd name="T40" fmla="*/ 25 w 87"/>
              <a:gd name="T41" fmla="*/ 101 h 104"/>
              <a:gd name="T42" fmla="*/ 17 w 87"/>
              <a:gd name="T43" fmla="*/ 97 h 104"/>
              <a:gd name="T44" fmla="*/ 16 w 87"/>
              <a:gd name="T45" fmla="*/ 91 h 104"/>
              <a:gd name="T46" fmla="*/ 14 w 87"/>
              <a:gd name="T47" fmla="*/ 87 h 104"/>
              <a:gd name="T48" fmla="*/ 20 w 87"/>
              <a:gd name="T49" fmla="*/ 82 h 104"/>
              <a:gd name="T50" fmla="*/ 16 w 87"/>
              <a:gd name="T51" fmla="*/ 78 h 104"/>
              <a:gd name="T52" fmla="*/ 9 w 87"/>
              <a:gd name="T53" fmla="*/ 77 h 104"/>
              <a:gd name="T54" fmla="*/ 11 w 87"/>
              <a:gd name="T55" fmla="*/ 70 h 104"/>
              <a:gd name="T56" fmla="*/ 10 w 87"/>
              <a:gd name="T57" fmla="*/ 60 h 104"/>
              <a:gd name="T58" fmla="*/ 1 w 87"/>
              <a:gd name="T59" fmla="*/ 50 h 104"/>
              <a:gd name="T60" fmla="*/ 3 w 87"/>
              <a:gd name="T61" fmla="*/ 45 h 104"/>
              <a:gd name="T62" fmla="*/ 0 w 87"/>
              <a:gd name="T63" fmla="*/ 35 h 104"/>
              <a:gd name="T64" fmla="*/ 5 w 87"/>
              <a:gd name="T65" fmla="*/ 28 h 104"/>
              <a:gd name="T66" fmla="*/ 13 w 87"/>
              <a:gd name="T67" fmla="*/ 24 h 104"/>
              <a:gd name="T68" fmla="*/ 18 w 87"/>
              <a:gd name="T69" fmla="*/ 17 h 104"/>
              <a:gd name="T70" fmla="*/ 27 w 87"/>
              <a:gd name="T71" fmla="*/ 12 h 104"/>
              <a:gd name="T72" fmla="*/ 25 w 87"/>
              <a:gd name="T73" fmla="*/ 6 h 104"/>
              <a:gd name="T74" fmla="*/ 42 w 87"/>
              <a:gd name="T75" fmla="*/ 0 h 104"/>
              <a:gd name="T76" fmla="*/ 48 w 87"/>
              <a:gd name="T77" fmla="*/ 7 h 104"/>
              <a:gd name="T78" fmla="*/ 54 w 87"/>
              <a:gd name="T79" fmla="*/ 11 h 104"/>
              <a:gd name="T80" fmla="*/ 61 w 87"/>
              <a:gd name="T81" fmla="*/ 18 h 104"/>
              <a:gd name="T82" fmla="*/ 68 w 87"/>
              <a:gd name="T83" fmla="*/ 1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4">
                <a:moveTo>
                  <a:pt x="68" y="19"/>
                </a:moveTo>
                <a:cubicBezTo>
                  <a:pt x="75" y="25"/>
                  <a:pt x="75" y="25"/>
                  <a:pt x="75" y="25"/>
                </a:cubicBezTo>
                <a:cubicBezTo>
                  <a:pt x="81" y="26"/>
                  <a:pt x="81" y="26"/>
                  <a:pt x="81" y="26"/>
                </a:cubicBezTo>
                <a:cubicBezTo>
                  <a:pt x="83" y="31"/>
                  <a:pt x="83" y="31"/>
                  <a:pt x="83" y="31"/>
                </a:cubicBezTo>
                <a:cubicBezTo>
                  <a:pt x="87" y="27"/>
                  <a:pt x="87" y="27"/>
                  <a:pt x="87" y="27"/>
                </a:cubicBezTo>
                <a:cubicBezTo>
                  <a:pt x="87" y="33"/>
                  <a:pt x="87" y="33"/>
                  <a:pt x="87" y="33"/>
                </a:cubicBezTo>
                <a:cubicBezTo>
                  <a:pt x="87" y="33"/>
                  <a:pt x="85" y="38"/>
                  <a:pt x="84" y="38"/>
                </a:cubicBezTo>
                <a:cubicBezTo>
                  <a:pt x="83" y="42"/>
                  <a:pt x="83" y="42"/>
                  <a:pt x="83" y="42"/>
                </a:cubicBezTo>
                <a:cubicBezTo>
                  <a:pt x="77" y="44"/>
                  <a:pt x="77" y="44"/>
                  <a:pt x="77" y="44"/>
                </a:cubicBezTo>
                <a:cubicBezTo>
                  <a:pt x="75" y="47"/>
                  <a:pt x="75" y="47"/>
                  <a:pt x="75" y="47"/>
                </a:cubicBezTo>
                <a:cubicBezTo>
                  <a:pt x="69" y="46"/>
                  <a:pt x="69" y="46"/>
                  <a:pt x="69" y="46"/>
                </a:cubicBezTo>
                <a:cubicBezTo>
                  <a:pt x="69" y="42"/>
                  <a:pt x="69" y="42"/>
                  <a:pt x="69" y="42"/>
                </a:cubicBezTo>
                <a:cubicBezTo>
                  <a:pt x="65" y="39"/>
                  <a:pt x="65" y="39"/>
                  <a:pt x="65" y="39"/>
                </a:cubicBezTo>
                <a:cubicBezTo>
                  <a:pt x="60" y="36"/>
                  <a:pt x="60" y="36"/>
                  <a:pt x="60" y="36"/>
                </a:cubicBezTo>
                <a:cubicBezTo>
                  <a:pt x="56" y="38"/>
                  <a:pt x="56" y="38"/>
                  <a:pt x="56" y="38"/>
                </a:cubicBezTo>
                <a:cubicBezTo>
                  <a:pt x="53" y="41"/>
                  <a:pt x="53" y="41"/>
                  <a:pt x="53" y="41"/>
                </a:cubicBezTo>
                <a:cubicBezTo>
                  <a:pt x="56" y="47"/>
                  <a:pt x="56" y="47"/>
                  <a:pt x="56" y="47"/>
                </a:cubicBezTo>
                <a:cubicBezTo>
                  <a:pt x="56" y="52"/>
                  <a:pt x="56" y="52"/>
                  <a:pt x="56" y="52"/>
                </a:cubicBezTo>
                <a:cubicBezTo>
                  <a:pt x="59" y="56"/>
                  <a:pt x="59" y="56"/>
                  <a:pt x="59" y="56"/>
                </a:cubicBezTo>
                <a:cubicBezTo>
                  <a:pt x="63" y="58"/>
                  <a:pt x="63" y="58"/>
                  <a:pt x="63" y="58"/>
                </a:cubicBezTo>
                <a:cubicBezTo>
                  <a:pt x="67" y="58"/>
                  <a:pt x="67" y="58"/>
                  <a:pt x="67" y="58"/>
                </a:cubicBezTo>
                <a:cubicBezTo>
                  <a:pt x="69" y="56"/>
                  <a:pt x="69" y="56"/>
                  <a:pt x="69" y="56"/>
                </a:cubicBezTo>
                <a:cubicBezTo>
                  <a:pt x="74" y="57"/>
                  <a:pt x="74" y="57"/>
                  <a:pt x="74" y="57"/>
                </a:cubicBezTo>
                <a:cubicBezTo>
                  <a:pt x="76" y="60"/>
                  <a:pt x="76" y="60"/>
                  <a:pt x="76" y="60"/>
                </a:cubicBezTo>
                <a:cubicBezTo>
                  <a:pt x="78" y="64"/>
                  <a:pt x="78" y="64"/>
                  <a:pt x="78" y="64"/>
                </a:cubicBezTo>
                <a:cubicBezTo>
                  <a:pt x="77" y="68"/>
                  <a:pt x="77" y="68"/>
                  <a:pt x="77" y="68"/>
                </a:cubicBezTo>
                <a:cubicBezTo>
                  <a:pt x="73" y="67"/>
                  <a:pt x="73" y="67"/>
                  <a:pt x="73" y="67"/>
                </a:cubicBezTo>
                <a:cubicBezTo>
                  <a:pt x="71" y="64"/>
                  <a:pt x="71" y="64"/>
                  <a:pt x="71" y="64"/>
                </a:cubicBezTo>
                <a:cubicBezTo>
                  <a:pt x="67" y="65"/>
                  <a:pt x="67" y="65"/>
                  <a:pt x="67" y="65"/>
                </a:cubicBezTo>
                <a:cubicBezTo>
                  <a:pt x="65" y="68"/>
                  <a:pt x="65" y="68"/>
                  <a:pt x="65" y="68"/>
                </a:cubicBezTo>
                <a:cubicBezTo>
                  <a:pt x="60" y="72"/>
                  <a:pt x="60" y="72"/>
                  <a:pt x="60" y="72"/>
                </a:cubicBezTo>
                <a:cubicBezTo>
                  <a:pt x="59" y="77"/>
                  <a:pt x="59" y="77"/>
                  <a:pt x="59" y="77"/>
                </a:cubicBezTo>
                <a:cubicBezTo>
                  <a:pt x="55" y="81"/>
                  <a:pt x="55" y="81"/>
                  <a:pt x="55" y="81"/>
                </a:cubicBezTo>
                <a:cubicBezTo>
                  <a:pt x="55" y="83"/>
                  <a:pt x="55" y="83"/>
                  <a:pt x="55" y="83"/>
                </a:cubicBezTo>
                <a:cubicBezTo>
                  <a:pt x="53" y="83"/>
                  <a:pt x="53" y="83"/>
                  <a:pt x="53" y="83"/>
                </a:cubicBezTo>
                <a:cubicBezTo>
                  <a:pt x="51" y="89"/>
                  <a:pt x="51" y="89"/>
                  <a:pt x="51" y="89"/>
                </a:cubicBezTo>
                <a:cubicBezTo>
                  <a:pt x="51" y="89"/>
                  <a:pt x="48" y="93"/>
                  <a:pt x="47" y="93"/>
                </a:cubicBezTo>
                <a:cubicBezTo>
                  <a:pt x="47" y="93"/>
                  <a:pt x="45" y="95"/>
                  <a:pt x="45" y="96"/>
                </a:cubicBezTo>
                <a:cubicBezTo>
                  <a:pt x="44" y="96"/>
                  <a:pt x="44" y="96"/>
                  <a:pt x="44" y="96"/>
                </a:cubicBezTo>
                <a:cubicBezTo>
                  <a:pt x="36" y="104"/>
                  <a:pt x="36" y="104"/>
                  <a:pt x="36" y="104"/>
                </a:cubicBezTo>
                <a:cubicBezTo>
                  <a:pt x="29" y="98"/>
                  <a:pt x="29" y="98"/>
                  <a:pt x="29" y="98"/>
                </a:cubicBezTo>
                <a:cubicBezTo>
                  <a:pt x="25" y="101"/>
                  <a:pt x="25" y="101"/>
                  <a:pt x="25" y="101"/>
                </a:cubicBezTo>
                <a:cubicBezTo>
                  <a:pt x="19" y="98"/>
                  <a:pt x="19" y="98"/>
                  <a:pt x="19" y="98"/>
                </a:cubicBezTo>
                <a:cubicBezTo>
                  <a:pt x="17" y="97"/>
                  <a:pt x="17" y="97"/>
                  <a:pt x="17" y="97"/>
                </a:cubicBezTo>
                <a:cubicBezTo>
                  <a:pt x="16" y="96"/>
                  <a:pt x="16" y="96"/>
                  <a:pt x="16" y="96"/>
                </a:cubicBezTo>
                <a:cubicBezTo>
                  <a:pt x="16" y="91"/>
                  <a:pt x="16" y="91"/>
                  <a:pt x="16" y="91"/>
                </a:cubicBezTo>
                <a:cubicBezTo>
                  <a:pt x="16" y="91"/>
                  <a:pt x="19" y="89"/>
                  <a:pt x="19" y="88"/>
                </a:cubicBezTo>
                <a:cubicBezTo>
                  <a:pt x="20" y="87"/>
                  <a:pt x="14" y="87"/>
                  <a:pt x="14" y="87"/>
                </a:cubicBezTo>
                <a:cubicBezTo>
                  <a:pt x="15" y="84"/>
                  <a:pt x="15" y="84"/>
                  <a:pt x="15" y="84"/>
                </a:cubicBezTo>
                <a:cubicBezTo>
                  <a:pt x="20" y="82"/>
                  <a:pt x="20" y="82"/>
                  <a:pt x="20" y="82"/>
                </a:cubicBezTo>
                <a:cubicBezTo>
                  <a:pt x="20" y="78"/>
                  <a:pt x="20" y="78"/>
                  <a:pt x="20" y="78"/>
                </a:cubicBezTo>
                <a:cubicBezTo>
                  <a:pt x="16" y="78"/>
                  <a:pt x="16" y="78"/>
                  <a:pt x="16" y="78"/>
                </a:cubicBezTo>
                <a:cubicBezTo>
                  <a:pt x="13" y="79"/>
                  <a:pt x="13" y="79"/>
                  <a:pt x="13" y="79"/>
                </a:cubicBezTo>
                <a:cubicBezTo>
                  <a:pt x="9" y="77"/>
                  <a:pt x="9" y="77"/>
                  <a:pt x="9" y="77"/>
                </a:cubicBezTo>
                <a:cubicBezTo>
                  <a:pt x="9" y="74"/>
                  <a:pt x="9" y="74"/>
                  <a:pt x="9" y="74"/>
                </a:cubicBezTo>
                <a:cubicBezTo>
                  <a:pt x="11" y="70"/>
                  <a:pt x="11" y="70"/>
                  <a:pt x="11" y="70"/>
                </a:cubicBezTo>
                <a:cubicBezTo>
                  <a:pt x="9" y="66"/>
                  <a:pt x="9" y="66"/>
                  <a:pt x="9" y="66"/>
                </a:cubicBezTo>
                <a:cubicBezTo>
                  <a:pt x="10" y="60"/>
                  <a:pt x="10" y="60"/>
                  <a:pt x="10" y="60"/>
                </a:cubicBezTo>
                <a:cubicBezTo>
                  <a:pt x="7" y="54"/>
                  <a:pt x="7" y="54"/>
                  <a:pt x="7" y="54"/>
                </a:cubicBezTo>
                <a:cubicBezTo>
                  <a:pt x="1" y="50"/>
                  <a:pt x="1" y="50"/>
                  <a:pt x="1" y="50"/>
                </a:cubicBezTo>
                <a:cubicBezTo>
                  <a:pt x="1" y="47"/>
                  <a:pt x="1" y="47"/>
                  <a:pt x="1" y="47"/>
                </a:cubicBezTo>
                <a:cubicBezTo>
                  <a:pt x="3" y="45"/>
                  <a:pt x="3" y="45"/>
                  <a:pt x="3" y="45"/>
                </a:cubicBezTo>
                <a:cubicBezTo>
                  <a:pt x="1" y="42"/>
                  <a:pt x="1" y="42"/>
                  <a:pt x="1" y="42"/>
                </a:cubicBezTo>
                <a:cubicBezTo>
                  <a:pt x="0" y="35"/>
                  <a:pt x="0" y="35"/>
                  <a:pt x="0" y="35"/>
                </a:cubicBezTo>
                <a:cubicBezTo>
                  <a:pt x="5" y="31"/>
                  <a:pt x="5" y="31"/>
                  <a:pt x="5" y="31"/>
                </a:cubicBezTo>
                <a:cubicBezTo>
                  <a:pt x="5" y="28"/>
                  <a:pt x="5" y="28"/>
                  <a:pt x="5" y="28"/>
                </a:cubicBezTo>
                <a:cubicBezTo>
                  <a:pt x="8" y="27"/>
                  <a:pt x="8" y="27"/>
                  <a:pt x="8" y="27"/>
                </a:cubicBezTo>
                <a:cubicBezTo>
                  <a:pt x="13" y="24"/>
                  <a:pt x="13" y="24"/>
                  <a:pt x="13" y="24"/>
                </a:cubicBezTo>
                <a:cubicBezTo>
                  <a:pt x="11" y="17"/>
                  <a:pt x="11" y="17"/>
                  <a:pt x="11" y="17"/>
                </a:cubicBezTo>
                <a:cubicBezTo>
                  <a:pt x="18" y="17"/>
                  <a:pt x="18" y="17"/>
                  <a:pt x="18" y="17"/>
                </a:cubicBezTo>
                <a:cubicBezTo>
                  <a:pt x="23" y="15"/>
                  <a:pt x="23" y="15"/>
                  <a:pt x="23" y="15"/>
                </a:cubicBezTo>
                <a:cubicBezTo>
                  <a:pt x="27" y="12"/>
                  <a:pt x="27" y="12"/>
                  <a:pt x="27" y="12"/>
                </a:cubicBezTo>
                <a:cubicBezTo>
                  <a:pt x="26" y="9"/>
                  <a:pt x="26" y="9"/>
                  <a:pt x="26" y="9"/>
                </a:cubicBezTo>
                <a:cubicBezTo>
                  <a:pt x="25" y="6"/>
                  <a:pt x="25" y="6"/>
                  <a:pt x="25" y="6"/>
                </a:cubicBezTo>
                <a:cubicBezTo>
                  <a:pt x="39" y="0"/>
                  <a:pt x="39" y="0"/>
                  <a:pt x="39" y="0"/>
                </a:cubicBezTo>
                <a:cubicBezTo>
                  <a:pt x="42" y="0"/>
                  <a:pt x="42" y="0"/>
                  <a:pt x="42" y="0"/>
                </a:cubicBezTo>
                <a:cubicBezTo>
                  <a:pt x="42" y="4"/>
                  <a:pt x="42" y="4"/>
                  <a:pt x="42" y="4"/>
                </a:cubicBezTo>
                <a:cubicBezTo>
                  <a:pt x="48" y="7"/>
                  <a:pt x="48" y="7"/>
                  <a:pt x="48" y="7"/>
                </a:cubicBezTo>
                <a:cubicBezTo>
                  <a:pt x="52" y="6"/>
                  <a:pt x="52" y="6"/>
                  <a:pt x="52" y="6"/>
                </a:cubicBezTo>
                <a:cubicBezTo>
                  <a:pt x="54" y="11"/>
                  <a:pt x="54" y="11"/>
                  <a:pt x="54" y="11"/>
                </a:cubicBezTo>
                <a:cubicBezTo>
                  <a:pt x="59" y="11"/>
                  <a:pt x="59" y="11"/>
                  <a:pt x="59" y="11"/>
                </a:cubicBezTo>
                <a:cubicBezTo>
                  <a:pt x="61" y="18"/>
                  <a:pt x="61" y="18"/>
                  <a:pt x="61" y="18"/>
                </a:cubicBezTo>
                <a:cubicBezTo>
                  <a:pt x="68" y="19"/>
                  <a:pt x="68" y="19"/>
                  <a:pt x="68" y="19"/>
                </a:cubicBezTo>
                <a:cubicBezTo>
                  <a:pt x="68" y="19"/>
                  <a:pt x="68" y="19"/>
                  <a:pt x="68" y="19"/>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7" name="Freeform 244"/>
          <p:cNvSpPr>
            <a:spLocks/>
          </p:cNvSpPr>
          <p:nvPr/>
        </p:nvSpPr>
        <p:spPr bwMode="auto">
          <a:xfrm>
            <a:off x="3461924" y="7054929"/>
            <a:ext cx="523878" cy="317502"/>
          </a:xfrm>
          <a:custGeom>
            <a:avLst/>
            <a:gdLst>
              <a:gd name="T0" fmla="*/ 0 w 165"/>
              <a:gd name="T1" fmla="*/ 32 h 100"/>
              <a:gd name="T2" fmla="*/ 3 w 165"/>
              <a:gd name="T3" fmla="*/ 32 h 100"/>
              <a:gd name="T4" fmla="*/ 15 w 165"/>
              <a:gd name="T5" fmla="*/ 24 h 100"/>
              <a:gd name="T6" fmla="*/ 15 w 165"/>
              <a:gd name="T7" fmla="*/ 18 h 100"/>
              <a:gd name="T8" fmla="*/ 23 w 165"/>
              <a:gd name="T9" fmla="*/ 18 h 100"/>
              <a:gd name="T10" fmla="*/ 32 w 165"/>
              <a:gd name="T11" fmla="*/ 6 h 100"/>
              <a:gd name="T12" fmla="*/ 50 w 165"/>
              <a:gd name="T13" fmla="*/ 6 h 100"/>
              <a:gd name="T14" fmla="*/ 50 w 165"/>
              <a:gd name="T15" fmla="*/ 0 h 100"/>
              <a:gd name="T16" fmla="*/ 59 w 165"/>
              <a:gd name="T17" fmla="*/ 6 h 100"/>
              <a:gd name="T18" fmla="*/ 77 w 165"/>
              <a:gd name="T19" fmla="*/ 6 h 100"/>
              <a:gd name="T20" fmla="*/ 77 w 165"/>
              <a:gd name="T21" fmla="*/ 15 h 100"/>
              <a:gd name="T22" fmla="*/ 85 w 165"/>
              <a:gd name="T23" fmla="*/ 24 h 100"/>
              <a:gd name="T24" fmla="*/ 85 w 165"/>
              <a:gd name="T25" fmla="*/ 35 h 100"/>
              <a:gd name="T26" fmla="*/ 97 w 165"/>
              <a:gd name="T27" fmla="*/ 47 h 100"/>
              <a:gd name="T28" fmla="*/ 97 w 165"/>
              <a:gd name="T29" fmla="*/ 53 h 100"/>
              <a:gd name="T30" fmla="*/ 112 w 165"/>
              <a:gd name="T31" fmla="*/ 53 h 100"/>
              <a:gd name="T32" fmla="*/ 124 w 165"/>
              <a:gd name="T33" fmla="*/ 47 h 100"/>
              <a:gd name="T34" fmla="*/ 135 w 165"/>
              <a:gd name="T35" fmla="*/ 50 h 100"/>
              <a:gd name="T36" fmla="*/ 138 w 165"/>
              <a:gd name="T37" fmla="*/ 41 h 100"/>
              <a:gd name="T38" fmla="*/ 153 w 165"/>
              <a:gd name="T39" fmla="*/ 44 h 100"/>
              <a:gd name="T40" fmla="*/ 153 w 165"/>
              <a:gd name="T41" fmla="*/ 56 h 100"/>
              <a:gd name="T42" fmla="*/ 165 w 165"/>
              <a:gd name="T43" fmla="*/ 59 h 100"/>
              <a:gd name="T44" fmla="*/ 165 w 165"/>
              <a:gd name="T45" fmla="*/ 71 h 100"/>
              <a:gd name="T46" fmla="*/ 159 w 165"/>
              <a:gd name="T47" fmla="*/ 74 h 100"/>
              <a:gd name="T48" fmla="*/ 162 w 165"/>
              <a:gd name="T49" fmla="*/ 83 h 100"/>
              <a:gd name="T50" fmla="*/ 156 w 165"/>
              <a:gd name="T51" fmla="*/ 88 h 100"/>
              <a:gd name="T52" fmla="*/ 159 w 165"/>
              <a:gd name="T53" fmla="*/ 100 h 100"/>
              <a:gd name="T54" fmla="*/ 135 w 165"/>
              <a:gd name="T55" fmla="*/ 100 h 100"/>
              <a:gd name="T56" fmla="*/ 124 w 165"/>
              <a:gd name="T57" fmla="*/ 91 h 100"/>
              <a:gd name="T58" fmla="*/ 112 w 165"/>
              <a:gd name="T59" fmla="*/ 100 h 100"/>
              <a:gd name="T60" fmla="*/ 103 w 165"/>
              <a:gd name="T61" fmla="*/ 100 h 100"/>
              <a:gd name="T62" fmla="*/ 88 w 165"/>
              <a:gd name="T63" fmla="*/ 88 h 100"/>
              <a:gd name="T64" fmla="*/ 74 w 165"/>
              <a:gd name="T65" fmla="*/ 86 h 100"/>
              <a:gd name="T66" fmla="*/ 65 w 165"/>
              <a:gd name="T67" fmla="*/ 88 h 100"/>
              <a:gd name="T68" fmla="*/ 50 w 165"/>
              <a:gd name="T69" fmla="*/ 77 h 100"/>
              <a:gd name="T70" fmla="*/ 50 w 165"/>
              <a:gd name="T71" fmla="*/ 59 h 100"/>
              <a:gd name="T72" fmla="*/ 41 w 165"/>
              <a:gd name="T73" fmla="*/ 53 h 100"/>
              <a:gd name="T74" fmla="*/ 23 w 165"/>
              <a:gd name="T75" fmla="*/ 50 h 100"/>
              <a:gd name="T76" fmla="*/ 12 w 165"/>
              <a:gd name="T77" fmla="*/ 41 h 100"/>
              <a:gd name="T78" fmla="*/ 3 w 165"/>
              <a:gd name="T79" fmla="*/ 41 h 100"/>
              <a:gd name="T80" fmla="*/ 0 w 165"/>
              <a:gd name="T81" fmla="*/ 32 h 100"/>
              <a:gd name="T82" fmla="*/ 0 w 165"/>
              <a:gd name="T83" fmla="*/ 32 h 100"/>
              <a:gd name="T84" fmla="*/ 0 w 165"/>
              <a:gd name="T85" fmla="*/ 3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5" h="100">
                <a:moveTo>
                  <a:pt x="0" y="32"/>
                </a:moveTo>
                <a:lnTo>
                  <a:pt x="3" y="32"/>
                </a:lnTo>
                <a:lnTo>
                  <a:pt x="15" y="24"/>
                </a:lnTo>
                <a:lnTo>
                  <a:pt x="15" y="18"/>
                </a:lnTo>
                <a:lnTo>
                  <a:pt x="23" y="18"/>
                </a:lnTo>
                <a:lnTo>
                  <a:pt x="32" y="6"/>
                </a:lnTo>
                <a:lnTo>
                  <a:pt x="50" y="6"/>
                </a:lnTo>
                <a:lnTo>
                  <a:pt x="50" y="0"/>
                </a:lnTo>
                <a:lnTo>
                  <a:pt x="59" y="6"/>
                </a:lnTo>
                <a:lnTo>
                  <a:pt x="77" y="6"/>
                </a:lnTo>
                <a:lnTo>
                  <a:pt x="77" y="15"/>
                </a:lnTo>
                <a:lnTo>
                  <a:pt x="85" y="24"/>
                </a:lnTo>
                <a:lnTo>
                  <a:pt x="85" y="35"/>
                </a:lnTo>
                <a:lnTo>
                  <a:pt x="97" y="47"/>
                </a:lnTo>
                <a:lnTo>
                  <a:pt x="97" y="53"/>
                </a:lnTo>
                <a:lnTo>
                  <a:pt x="112" y="53"/>
                </a:lnTo>
                <a:lnTo>
                  <a:pt x="124" y="47"/>
                </a:lnTo>
                <a:lnTo>
                  <a:pt x="135" y="50"/>
                </a:lnTo>
                <a:lnTo>
                  <a:pt x="138" y="41"/>
                </a:lnTo>
                <a:lnTo>
                  <a:pt x="153" y="44"/>
                </a:lnTo>
                <a:lnTo>
                  <a:pt x="153" y="56"/>
                </a:lnTo>
                <a:lnTo>
                  <a:pt x="165" y="59"/>
                </a:lnTo>
                <a:lnTo>
                  <a:pt x="165" y="71"/>
                </a:lnTo>
                <a:lnTo>
                  <a:pt x="159" y="74"/>
                </a:lnTo>
                <a:lnTo>
                  <a:pt x="162" y="83"/>
                </a:lnTo>
                <a:lnTo>
                  <a:pt x="156" y="88"/>
                </a:lnTo>
                <a:lnTo>
                  <a:pt x="159" y="100"/>
                </a:lnTo>
                <a:lnTo>
                  <a:pt x="135" y="100"/>
                </a:lnTo>
                <a:lnTo>
                  <a:pt x="124" y="91"/>
                </a:lnTo>
                <a:lnTo>
                  <a:pt x="112" y="100"/>
                </a:lnTo>
                <a:lnTo>
                  <a:pt x="103" y="100"/>
                </a:lnTo>
                <a:lnTo>
                  <a:pt x="88" y="88"/>
                </a:lnTo>
                <a:lnTo>
                  <a:pt x="74" y="86"/>
                </a:lnTo>
                <a:lnTo>
                  <a:pt x="65" y="88"/>
                </a:lnTo>
                <a:lnTo>
                  <a:pt x="50" y="77"/>
                </a:lnTo>
                <a:lnTo>
                  <a:pt x="50" y="59"/>
                </a:lnTo>
                <a:lnTo>
                  <a:pt x="41" y="53"/>
                </a:lnTo>
                <a:lnTo>
                  <a:pt x="23" y="50"/>
                </a:lnTo>
                <a:lnTo>
                  <a:pt x="12" y="41"/>
                </a:lnTo>
                <a:lnTo>
                  <a:pt x="3" y="41"/>
                </a:lnTo>
                <a:lnTo>
                  <a:pt x="0" y="32"/>
                </a:lnTo>
                <a:lnTo>
                  <a:pt x="0" y="32"/>
                </a:lnTo>
                <a:lnTo>
                  <a:pt x="0" y="32"/>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8" name="Freeform 245"/>
          <p:cNvSpPr>
            <a:spLocks/>
          </p:cNvSpPr>
          <p:nvPr/>
        </p:nvSpPr>
        <p:spPr bwMode="auto">
          <a:xfrm>
            <a:off x="4033419" y="7194624"/>
            <a:ext cx="812800" cy="609600"/>
          </a:xfrm>
          <a:custGeom>
            <a:avLst/>
            <a:gdLst>
              <a:gd name="T0" fmla="*/ 0 w 256"/>
              <a:gd name="T1" fmla="*/ 50 h 192"/>
              <a:gd name="T2" fmla="*/ 11 w 256"/>
              <a:gd name="T3" fmla="*/ 47 h 192"/>
              <a:gd name="T4" fmla="*/ 29 w 256"/>
              <a:gd name="T5" fmla="*/ 53 h 192"/>
              <a:gd name="T6" fmla="*/ 47 w 256"/>
              <a:gd name="T7" fmla="*/ 47 h 192"/>
              <a:gd name="T8" fmla="*/ 47 w 256"/>
              <a:gd name="T9" fmla="*/ 30 h 192"/>
              <a:gd name="T10" fmla="*/ 73 w 256"/>
              <a:gd name="T11" fmla="*/ 21 h 192"/>
              <a:gd name="T12" fmla="*/ 88 w 256"/>
              <a:gd name="T13" fmla="*/ 15 h 192"/>
              <a:gd name="T14" fmla="*/ 109 w 256"/>
              <a:gd name="T15" fmla="*/ 9 h 192"/>
              <a:gd name="T16" fmla="*/ 120 w 256"/>
              <a:gd name="T17" fmla="*/ 0 h 192"/>
              <a:gd name="T18" fmla="*/ 129 w 256"/>
              <a:gd name="T19" fmla="*/ 6 h 192"/>
              <a:gd name="T20" fmla="*/ 150 w 256"/>
              <a:gd name="T21" fmla="*/ 6 h 192"/>
              <a:gd name="T22" fmla="*/ 156 w 256"/>
              <a:gd name="T23" fmla="*/ 15 h 192"/>
              <a:gd name="T24" fmla="*/ 165 w 256"/>
              <a:gd name="T25" fmla="*/ 12 h 192"/>
              <a:gd name="T26" fmla="*/ 170 w 256"/>
              <a:gd name="T27" fmla="*/ 33 h 192"/>
              <a:gd name="T28" fmla="*/ 182 w 256"/>
              <a:gd name="T29" fmla="*/ 47 h 192"/>
              <a:gd name="T30" fmla="*/ 200 w 256"/>
              <a:gd name="T31" fmla="*/ 53 h 192"/>
              <a:gd name="T32" fmla="*/ 215 w 256"/>
              <a:gd name="T33" fmla="*/ 65 h 192"/>
              <a:gd name="T34" fmla="*/ 226 w 256"/>
              <a:gd name="T35" fmla="*/ 71 h 192"/>
              <a:gd name="T36" fmla="*/ 238 w 256"/>
              <a:gd name="T37" fmla="*/ 77 h 192"/>
              <a:gd name="T38" fmla="*/ 238 w 256"/>
              <a:gd name="T39" fmla="*/ 83 h 192"/>
              <a:gd name="T40" fmla="*/ 247 w 256"/>
              <a:gd name="T41" fmla="*/ 89 h 192"/>
              <a:gd name="T42" fmla="*/ 238 w 256"/>
              <a:gd name="T43" fmla="*/ 101 h 192"/>
              <a:gd name="T44" fmla="*/ 253 w 256"/>
              <a:gd name="T45" fmla="*/ 106 h 192"/>
              <a:gd name="T46" fmla="*/ 250 w 256"/>
              <a:gd name="T47" fmla="*/ 106 h 192"/>
              <a:gd name="T48" fmla="*/ 253 w 256"/>
              <a:gd name="T49" fmla="*/ 112 h 192"/>
              <a:gd name="T50" fmla="*/ 256 w 256"/>
              <a:gd name="T51" fmla="*/ 124 h 192"/>
              <a:gd name="T52" fmla="*/ 244 w 256"/>
              <a:gd name="T53" fmla="*/ 133 h 192"/>
              <a:gd name="T54" fmla="*/ 229 w 256"/>
              <a:gd name="T55" fmla="*/ 136 h 192"/>
              <a:gd name="T56" fmla="*/ 209 w 256"/>
              <a:gd name="T57" fmla="*/ 136 h 192"/>
              <a:gd name="T58" fmla="*/ 215 w 256"/>
              <a:gd name="T59" fmla="*/ 160 h 192"/>
              <a:gd name="T60" fmla="*/ 200 w 256"/>
              <a:gd name="T61" fmla="*/ 168 h 192"/>
              <a:gd name="T62" fmla="*/ 191 w 256"/>
              <a:gd name="T63" fmla="*/ 171 h 192"/>
              <a:gd name="T64" fmla="*/ 191 w 256"/>
              <a:gd name="T65" fmla="*/ 180 h 192"/>
              <a:gd name="T66" fmla="*/ 176 w 256"/>
              <a:gd name="T67" fmla="*/ 192 h 192"/>
              <a:gd name="T68" fmla="*/ 176 w 256"/>
              <a:gd name="T69" fmla="*/ 192 h 192"/>
              <a:gd name="T70" fmla="*/ 165 w 256"/>
              <a:gd name="T71" fmla="*/ 183 h 192"/>
              <a:gd name="T72" fmla="*/ 170 w 256"/>
              <a:gd name="T73" fmla="*/ 174 h 192"/>
              <a:gd name="T74" fmla="*/ 165 w 256"/>
              <a:gd name="T75" fmla="*/ 162 h 192"/>
              <a:gd name="T76" fmla="*/ 150 w 256"/>
              <a:gd name="T77" fmla="*/ 162 h 192"/>
              <a:gd name="T78" fmla="*/ 144 w 256"/>
              <a:gd name="T79" fmla="*/ 154 h 192"/>
              <a:gd name="T80" fmla="*/ 150 w 256"/>
              <a:gd name="T81" fmla="*/ 142 h 192"/>
              <a:gd name="T82" fmla="*/ 120 w 256"/>
              <a:gd name="T83" fmla="*/ 127 h 192"/>
              <a:gd name="T84" fmla="*/ 109 w 256"/>
              <a:gd name="T85" fmla="*/ 136 h 192"/>
              <a:gd name="T86" fmla="*/ 88 w 256"/>
              <a:gd name="T87" fmla="*/ 118 h 192"/>
              <a:gd name="T88" fmla="*/ 88 w 256"/>
              <a:gd name="T89" fmla="*/ 121 h 192"/>
              <a:gd name="T90" fmla="*/ 88 w 256"/>
              <a:gd name="T91" fmla="*/ 112 h 192"/>
              <a:gd name="T92" fmla="*/ 73 w 256"/>
              <a:gd name="T93" fmla="*/ 101 h 192"/>
              <a:gd name="T94" fmla="*/ 73 w 256"/>
              <a:gd name="T95" fmla="*/ 89 h 192"/>
              <a:gd name="T96" fmla="*/ 64 w 256"/>
              <a:gd name="T97" fmla="*/ 77 h 192"/>
              <a:gd name="T98" fmla="*/ 59 w 256"/>
              <a:gd name="T99" fmla="*/ 83 h 192"/>
              <a:gd name="T100" fmla="*/ 53 w 256"/>
              <a:gd name="T101" fmla="*/ 83 h 192"/>
              <a:gd name="T102" fmla="*/ 26 w 256"/>
              <a:gd name="T103" fmla="*/ 62 h 192"/>
              <a:gd name="T104" fmla="*/ 14 w 256"/>
              <a:gd name="T105" fmla="*/ 59 h 192"/>
              <a:gd name="T106" fmla="*/ 3 w 256"/>
              <a:gd name="T107" fmla="*/ 62 h 192"/>
              <a:gd name="T108" fmla="*/ 3 w 256"/>
              <a:gd name="T109" fmla="*/ 53 h 192"/>
              <a:gd name="T110" fmla="*/ 0 w 256"/>
              <a:gd name="T111" fmla="*/ 50 h 192"/>
              <a:gd name="T112" fmla="*/ 0 w 256"/>
              <a:gd name="T113" fmla="*/ 50 h 192"/>
              <a:gd name="T114" fmla="*/ 0 w 256"/>
              <a:gd name="T115" fmla="*/ 5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6" h="192">
                <a:moveTo>
                  <a:pt x="0" y="50"/>
                </a:moveTo>
                <a:lnTo>
                  <a:pt x="11" y="47"/>
                </a:lnTo>
                <a:lnTo>
                  <a:pt x="29" y="53"/>
                </a:lnTo>
                <a:lnTo>
                  <a:pt x="47" y="47"/>
                </a:lnTo>
                <a:lnTo>
                  <a:pt x="47" y="30"/>
                </a:lnTo>
                <a:lnTo>
                  <a:pt x="73" y="21"/>
                </a:lnTo>
                <a:lnTo>
                  <a:pt x="88" y="15"/>
                </a:lnTo>
                <a:lnTo>
                  <a:pt x="109" y="9"/>
                </a:lnTo>
                <a:lnTo>
                  <a:pt x="120" y="0"/>
                </a:lnTo>
                <a:lnTo>
                  <a:pt x="129" y="6"/>
                </a:lnTo>
                <a:lnTo>
                  <a:pt x="150" y="6"/>
                </a:lnTo>
                <a:lnTo>
                  <a:pt x="156" y="15"/>
                </a:lnTo>
                <a:lnTo>
                  <a:pt x="165" y="12"/>
                </a:lnTo>
                <a:lnTo>
                  <a:pt x="170" y="33"/>
                </a:lnTo>
                <a:lnTo>
                  <a:pt x="182" y="47"/>
                </a:lnTo>
                <a:lnTo>
                  <a:pt x="200" y="53"/>
                </a:lnTo>
                <a:lnTo>
                  <a:pt x="215" y="65"/>
                </a:lnTo>
                <a:lnTo>
                  <a:pt x="226" y="71"/>
                </a:lnTo>
                <a:lnTo>
                  <a:pt x="238" y="77"/>
                </a:lnTo>
                <a:lnTo>
                  <a:pt x="238" y="83"/>
                </a:lnTo>
                <a:lnTo>
                  <a:pt x="247" y="89"/>
                </a:lnTo>
                <a:lnTo>
                  <a:pt x="238" y="101"/>
                </a:lnTo>
                <a:lnTo>
                  <a:pt x="253" y="106"/>
                </a:lnTo>
                <a:lnTo>
                  <a:pt x="250" y="106"/>
                </a:lnTo>
                <a:lnTo>
                  <a:pt x="253" y="112"/>
                </a:lnTo>
                <a:lnTo>
                  <a:pt x="256" y="124"/>
                </a:lnTo>
                <a:lnTo>
                  <a:pt x="244" y="133"/>
                </a:lnTo>
                <a:lnTo>
                  <a:pt x="229" y="136"/>
                </a:lnTo>
                <a:lnTo>
                  <a:pt x="209" y="136"/>
                </a:lnTo>
                <a:lnTo>
                  <a:pt x="215" y="160"/>
                </a:lnTo>
                <a:lnTo>
                  <a:pt x="200" y="168"/>
                </a:lnTo>
                <a:lnTo>
                  <a:pt x="191" y="171"/>
                </a:lnTo>
                <a:lnTo>
                  <a:pt x="191" y="180"/>
                </a:lnTo>
                <a:lnTo>
                  <a:pt x="176" y="192"/>
                </a:lnTo>
                <a:lnTo>
                  <a:pt x="176" y="192"/>
                </a:lnTo>
                <a:lnTo>
                  <a:pt x="165" y="183"/>
                </a:lnTo>
                <a:lnTo>
                  <a:pt x="170" y="174"/>
                </a:lnTo>
                <a:lnTo>
                  <a:pt x="165" y="162"/>
                </a:lnTo>
                <a:lnTo>
                  <a:pt x="150" y="162"/>
                </a:lnTo>
                <a:lnTo>
                  <a:pt x="144" y="154"/>
                </a:lnTo>
                <a:lnTo>
                  <a:pt x="150" y="142"/>
                </a:lnTo>
                <a:lnTo>
                  <a:pt x="120" y="127"/>
                </a:lnTo>
                <a:lnTo>
                  <a:pt x="109" y="136"/>
                </a:lnTo>
                <a:lnTo>
                  <a:pt x="88" y="118"/>
                </a:lnTo>
                <a:lnTo>
                  <a:pt x="88" y="121"/>
                </a:lnTo>
                <a:lnTo>
                  <a:pt x="88" y="112"/>
                </a:lnTo>
                <a:lnTo>
                  <a:pt x="73" y="101"/>
                </a:lnTo>
                <a:lnTo>
                  <a:pt x="73" y="89"/>
                </a:lnTo>
                <a:lnTo>
                  <a:pt x="64" y="77"/>
                </a:lnTo>
                <a:lnTo>
                  <a:pt x="59" y="83"/>
                </a:lnTo>
                <a:lnTo>
                  <a:pt x="53" y="83"/>
                </a:lnTo>
                <a:lnTo>
                  <a:pt x="26" y="62"/>
                </a:lnTo>
                <a:lnTo>
                  <a:pt x="14" y="59"/>
                </a:lnTo>
                <a:lnTo>
                  <a:pt x="3" y="62"/>
                </a:lnTo>
                <a:lnTo>
                  <a:pt x="3" y="53"/>
                </a:lnTo>
                <a:lnTo>
                  <a:pt x="0" y="50"/>
                </a:lnTo>
                <a:lnTo>
                  <a:pt x="0" y="50"/>
                </a:lnTo>
                <a:lnTo>
                  <a:pt x="0" y="50"/>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9" name="Freeform 246"/>
          <p:cNvSpPr>
            <a:spLocks/>
          </p:cNvSpPr>
          <p:nvPr/>
        </p:nvSpPr>
        <p:spPr bwMode="auto">
          <a:xfrm>
            <a:off x="3957236" y="7093037"/>
            <a:ext cx="327026" cy="260350"/>
          </a:xfrm>
          <a:custGeom>
            <a:avLst/>
            <a:gdLst>
              <a:gd name="T0" fmla="*/ 0 w 103"/>
              <a:gd name="T1" fmla="*/ 47 h 82"/>
              <a:gd name="T2" fmla="*/ 27 w 103"/>
              <a:gd name="T3" fmla="*/ 29 h 82"/>
              <a:gd name="T4" fmla="*/ 27 w 103"/>
              <a:gd name="T5" fmla="*/ 12 h 82"/>
              <a:gd name="T6" fmla="*/ 47 w 103"/>
              <a:gd name="T7" fmla="*/ 0 h 82"/>
              <a:gd name="T8" fmla="*/ 62 w 103"/>
              <a:gd name="T9" fmla="*/ 6 h 82"/>
              <a:gd name="T10" fmla="*/ 91 w 103"/>
              <a:gd name="T11" fmla="*/ 6 h 82"/>
              <a:gd name="T12" fmla="*/ 91 w 103"/>
              <a:gd name="T13" fmla="*/ 15 h 82"/>
              <a:gd name="T14" fmla="*/ 103 w 103"/>
              <a:gd name="T15" fmla="*/ 23 h 82"/>
              <a:gd name="T16" fmla="*/ 91 w 103"/>
              <a:gd name="T17" fmla="*/ 35 h 82"/>
              <a:gd name="T18" fmla="*/ 103 w 103"/>
              <a:gd name="T19" fmla="*/ 50 h 82"/>
              <a:gd name="T20" fmla="*/ 97 w 103"/>
              <a:gd name="T21" fmla="*/ 53 h 82"/>
              <a:gd name="T22" fmla="*/ 71 w 103"/>
              <a:gd name="T23" fmla="*/ 59 h 82"/>
              <a:gd name="T24" fmla="*/ 71 w 103"/>
              <a:gd name="T25" fmla="*/ 79 h 82"/>
              <a:gd name="T26" fmla="*/ 53 w 103"/>
              <a:gd name="T27" fmla="*/ 82 h 82"/>
              <a:gd name="T28" fmla="*/ 35 w 103"/>
              <a:gd name="T29" fmla="*/ 79 h 82"/>
              <a:gd name="T30" fmla="*/ 24 w 103"/>
              <a:gd name="T31" fmla="*/ 82 h 82"/>
              <a:gd name="T32" fmla="*/ 6 w 103"/>
              <a:gd name="T33" fmla="*/ 71 h 82"/>
              <a:gd name="T34" fmla="*/ 6 w 103"/>
              <a:gd name="T35" fmla="*/ 71 h 82"/>
              <a:gd name="T36" fmla="*/ 3 w 103"/>
              <a:gd name="T37" fmla="*/ 62 h 82"/>
              <a:gd name="T38" fmla="*/ 9 w 103"/>
              <a:gd name="T39" fmla="*/ 59 h 82"/>
              <a:gd name="T40" fmla="*/ 9 w 103"/>
              <a:gd name="T41" fmla="*/ 47 h 82"/>
              <a:gd name="T42" fmla="*/ 0 w 103"/>
              <a:gd name="T43" fmla="*/ 47 h 82"/>
              <a:gd name="T44" fmla="*/ 0 w 103"/>
              <a:gd name="T45" fmla="*/ 47 h 82"/>
              <a:gd name="T46" fmla="*/ 0 w 103"/>
              <a:gd name="T47" fmla="*/ 4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82">
                <a:moveTo>
                  <a:pt x="0" y="47"/>
                </a:moveTo>
                <a:lnTo>
                  <a:pt x="27" y="29"/>
                </a:lnTo>
                <a:lnTo>
                  <a:pt x="27" y="12"/>
                </a:lnTo>
                <a:lnTo>
                  <a:pt x="47" y="0"/>
                </a:lnTo>
                <a:lnTo>
                  <a:pt x="62" y="6"/>
                </a:lnTo>
                <a:lnTo>
                  <a:pt x="91" y="6"/>
                </a:lnTo>
                <a:lnTo>
                  <a:pt x="91" y="15"/>
                </a:lnTo>
                <a:lnTo>
                  <a:pt x="103" y="23"/>
                </a:lnTo>
                <a:lnTo>
                  <a:pt x="91" y="35"/>
                </a:lnTo>
                <a:lnTo>
                  <a:pt x="103" y="50"/>
                </a:lnTo>
                <a:lnTo>
                  <a:pt x="97" y="53"/>
                </a:lnTo>
                <a:lnTo>
                  <a:pt x="71" y="59"/>
                </a:lnTo>
                <a:lnTo>
                  <a:pt x="71" y="79"/>
                </a:lnTo>
                <a:lnTo>
                  <a:pt x="53" y="82"/>
                </a:lnTo>
                <a:lnTo>
                  <a:pt x="35" y="79"/>
                </a:lnTo>
                <a:lnTo>
                  <a:pt x="24" y="82"/>
                </a:lnTo>
                <a:lnTo>
                  <a:pt x="6" y="71"/>
                </a:lnTo>
                <a:lnTo>
                  <a:pt x="6" y="71"/>
                </a:lnTo>
                <a:lnTo>
                  <a:pt x="3" y="62"/>
                </a:lnTo>
                <a:lnTo>
                  <a:pt x="9" y="59"/>
                </a:lnTo>
                <a:lnTo>
                  <a:pt x="9" y="47"/>
                </a:lnTo>
                <a:lnTo>
                  <a:pt x="0" y="47"/>
                </a:lnTo>
                <a:lnTo>
                  <a:pt x="0" y="47"/>
                </a:lnTo>
                <a:lnTo>
                  <a:pt x="0" y="47"/>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0" name="Freeform 247"/>
          <p:cNvSpPr>
            <a:spLocks/>
          </p:cNvSpPr>
          <p:nvPr/>
        </p:nvSpPr>
        <p:spPr bwMode="auto">
          <a:xfrm>
            <a:off x="4077884" y="6953324"/>
            <a:ext cx="488950" cy="307976"/>
          </a:xfrm>
          <a:custGeom>
            <a:avLst/>
            <a:gdLst>
              <a:gd name="T0" fmla="*/ 59 w 154"/>
              <a:gd name="T1" fmla="*/ 11 h 97"/>
              <a:gd name="T2" fmla="*/ 77 w 154"/>
              <a:gd name="T3" fmla="*/ 32 h 97"/>
              <a:gd name="T4" fmla="*/ 95 w 154"/>
              <a:gd name="T5" fmla="*/ 26 h 97"/>
              <a:gd name="T6" fmla="*/ 101 w 154"/>
              <a:gd name="T7" fmla="*/ 32 h 97"/>
              <a:gd name="T8" fmla="*/ 109 w 154"/>
              <a:gd name="T9" fmla="*/ 20 h 97"/>
              <a:gd name="T10" fmla="*/ 121 w 154"/>
              <a:gd name="T11" fmla="*/ 32 h 97"/>
              <a:gd name="T12" fmla="*/ 136 w 154"/>
              <a:gd name="T13" fmla="*/ 32 h 97"/>
              <a:gd name="T14" fmla="*/ 139 w 154"/>
              <a:gd name="T15" fmla="*/ 50 h 97"/>
              <a:gd name="T16" fmla="*/ 154 w 154"/>
              <a:gd name="T17" fmla="*/ 53 h 97"/>
              <a:gd name="T18" fmla="*/ 151 w 154"/>
              <a:gd name="T19" fmla="*/ 73 h 97"/>
              <a:gd name="T20" fmla="*/ 151 w 154"/>
              <a:gd name="T21" fmla="*/ 88 h 97"/>
              <a:gd name="T22" fmla="*/ 139 w 154"/>
              <a:gd name="T23" fmla="*/ 91 h 97"/>
              <a:gd name="T24" fmla="*/ 136 w 154"/>
              <a:gd name="T25" fmla="*/ 82 h 97"/>
              <a:gd name="T26" fmla="*/ 115 w 154"/>
              <a:gd name="T27" fmla="*/ 82 h 97"/>
              <a:gd name="T28" fmla="*/ 106 w 154"/>
              <a:gd name="T29" fmla="*/ 76 h 97"/>
              <a:gd name="T30" fmla="*/ 95 w 154"/>
              <a:gd name="T31" fmla="*/ 85 h 97"/>
              <a:gd name="T32" fmla="*/ 74 w 154"/>
              <a:gd name="T33" fmla="*/ 91 h 97"/>
              <a:gd name="T34" fmla="*/ 59 w 154"/>
              <a:gd name="T35" fmla="*/ 97 h 97"/>
              <a:gd name="T36" fmla="*/ 65 w 154"/>
              <a:gd name="T37" fmla="*/ 94 h 97"/>
              <a:gd name="T38" fmla="*/ 53 w 154"/>
              <a:gd name="T39" fmla="*/ 79 h 97"/>
              <a:gd name="T40" fmla="*/ 65 w 154"/>
              <a:gd name="T41" fmla="*/ 67 h 97"/>
              <a:gd name="T42" fmla="*/ 53 w 154"/>
              <a:gd name="T43" fmla="*/ 59 h 97"/>
              <a:gd name="T44" fmla="*/ 53 w 154"/>
              <a:gd name="T45" fmla="*/ 50 h 97"/>
              <a:gd name="T46" fmla="*/ 24 w 154"/>
              <a:gd name="T47" fmla="*/ 50 h 97"/>
              <a:gd name="T48" fmla="*/ 12 w 154"/>
              <a:gd name="T49" fmla="*/ 44 h 97"/>
              <a:gd name="T50" fmla="*/ 0 w 154"/>
              <a:gd name="T51" fmla="*/ 32 h 97"/>
              <a:gd name="T52" fmla="*/ 12 w 154"/>
              <a:gd name="T53" fmla="*/ 20 h 97"/>
              <a:gd name="T54" fmla="*/ 12 w 154"/>
              <a:gd name="T55" fmla="*/ 8 h 97"/>
              <a:gd name="T56" fmla="*/ 33 w 154"/>
              <a:gd name="T57" fmla="*/ 8 h 97"/>
              <a:gd name="T58" fmla="*/ 39 w 154"/>
              <a:gd name="T59" fmla="*/ 0 h 97"/>
              <a:gd name="T60" fmla="*/ 59 w 154"/>
              <a:gd name="T61" fmla="*/ 11 h 97"/>
              <a:gd name="T62" fmla="*/ 59 w 154"/>
              <a:gd name="T63" fmla="*/ 11 h 97"/>
              <a:gd name="T64" fmla="*/ 59 w 154"/>
              <a:gd name="T65" fmla="*/ 1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97">
                <a:moveTo>
                  <a:pt x="59" y="11"/>
                </a:moveTo>
                <a:lnTo>
                  <a:pt x="77" y="32"/>
                </a:lnTo>
                <a:lnTo>
                  <a:pt x="95" y="26"/>
                </a:lnTo>
                <a:lnTo>
                  <a:pt x="101" y="32"/>
                </a:lnTo>
                <a:lnTo>
                  <a:pt x="109" y="20"/>
                </a:lnTo>
                <a:lnTo>
                  <a:pt x="121" y="32"/>
                </a:lnTo>
                <a:lnTo>
                  <a:pt x="136" y="32"/>
                </a:lnTo>
                <a:lnTo>
                  <a:pt x="139" y="50"/>
                </a:lnTo>
                <a:lnTo>
                  <a:pt x="154" y="53"/>
                </a:lnTo>
                <a:lnTo>
                  <a:pt x="151" y="73"/>
                </a:lnTo>
                <a:lnTo>
                  <a:pt x="151" y="88"/>
                </a:lnTo>
                <a:lnTo>
                  <a:pt x="139" y="91"/>
                </a:lnTo>
                <a:lnTo>
                  <a:pt x="136" y="82"/>
                </a:lnTo>
                <a:lnTo>
                  <a:pt x="115" y="82"/>
                </a:lnTo>
                <a:lnTo>
                  <a:pt x="106" y="76"/>
                </a:lnTo>
                <a:lnTo>
                  <a:pt x="95" y="85"/>
                </a:lnTo>
                <a:lnTo>
                  <a:pt x="74" y="91"/>
                </a:lnTo>
                <a:lnTo>
                  <a:pt x="59" y="97"/>
                </a:lnTo>
                <a:lnTo>
                  <a:pt x="65" y="94"/>
                </a:lnTo>
                <a:lnTo>
                  <a:pt x="53" y="79"/>
                </a:lnTo>
                <a:lnTo>
                  <a:pt x="65" y="67"/>
                </a:lnTo>
                <a:lnTo>
                  <a:pt x="53" y="59"/>
                </a:lnTo>
                <a:lnTo>
                  <a:pt x="53" y="50"/>
                </a:lnTo>
                <a:lnTo>
                  <a:pt x="24" y="50"/>
                </a:lnTo>
                <a:lnTo>
                  <a:pt x="12" y="44"/>
                </a:lnTo>
                <a:lnTo>
                  <a:pt x="0" y="32"/>
                </a:lnTo>
                <a:lnTo>
                  <a:pt x="12" y="20"/>
                </a:lnTo>
                <a:lnTo>
                  <a:pt x="12" y="8"/>
                </a:lnTo>
                <a:lnTo>
                  <a:pt x="33" y="8"/>
                </a:lnTo>
                <a:lnTo>
                  <a:pt x="39" y="0"/>
                </a:lnTo>
                <a:lnTo>
                  <a:pt x="59" y="11"/>
                </a:lnTo>
                <a:lnTo>
                  <a:pt x="59" y="11"/>
                </a:lnTo>
                <a:lnTo>
                  <a:pt x="59" y="11"/>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1" name="Freeform 248"/>
          <p:cNvSpPr>
            <a:spLocks/>
          </p:cNvSpPr>
          <p:nvPr/>
        </p:nvSpPr>
        <p:spPr bwMode="auto">
          <a:xfrm>
            <a:off x="4611276" y="7016837"/>
            <a:ext cx="469902" cy="514350"/>
          </a:xfrm>
          <a:custGeom>
            <a:avLst/>
            <a:gdLst>
              <a:gd name="T0" fmla="*/ 106 w 148"/>
              <a:gd name="T1" fmla="*/ 148 h 162"/>
              <a:gd name="T2" fmla="*/ 100 w 148"/>
              <a:gd name="T3" fmla="*/ 133 h 162"/>
              <a:gd name="T4" fmla="*/ 100 w 148"/>
              <a:gd name="T5" fmla="*/ 121 h 162"/>
              <a:gd name="T6" fmla="*/ 127 w 148"/>
              <a:gd name="T7" fmla="*/ 112 h 162"/>
              <a:gd name="T8" fmla="*/ 133 w 148"/>
              <a:gd name="T9" fmla="*/ 89 h 162"/>
              <a:gd name="T10" fmla="*/ 136 w 148"/>
              <a:gd name="T11" fmla="*/ 71 h 162"/>
              <a:gd name="T12" fmla="*/ 145 w 148"/>
              <a:gd name="T13" fmla="*/ 62 h 162"/>
              <a:gd name="T14" fmla="*/ 148 w 148"/>
              <a:gd name="T15" fmla="*/ 30 h 162"/>
              <a:gd name="T16" fmla="*/ 136 w 148"/>
              <a:gd name="T17" fmla="*/ 30 h 162"/>
              <a:gd name="T18" fmla="*/ 139 w 148"/>
              <a:gd name="T19" fmla="*/ 15 h 162"/>
              <a:gd name="T20" fmla="*/ 115 w 148"/>
              <a:gd name="T21" fmla="*/ 12 h 162"/>
              <a:gd name="T22" fmla="*/ 97 w 148"/>
              <a:gd name="T23" fmla="*/ 0 h 162"/>
              <a:gd name="T24" fmla="*/ 80 w 148"/>
              <a:gd name="T25" fmla="*/ 24 h 162"/>
              <a:gd name="T26" fmla="*/ 71 w 148"/>
              <a:gd name="T27" fmla="*/ 44 h 162"/>
              <a:gd name="T28" fmla="*/ 59 w 148"/>
              <a:gd name="T29" fmla="*/ 44 h 162"/>
              <a:gd name="T30" fmla="*/ 44 w 148"/>
              <a:gd name="T31" fmla="*/ 39 h 162"/>
              <a:gd name="T32" fmla="*/ 30 w 148"/>
              <a:gd name="T33" fmla="*/ 44 h 162"/>
              <a:gd name="T34" fmla="*/ 27 w 148"/>
              <a:gd name="T35" fmla="*/ 71 h 162"/>
              <a:gd name="T36" fmla="*/ 12 w 148"/>
              <a:gd name="T37" fmla="*/ 95 h 162"/>
              <a:gd name="T38" fmla="*/ 0 w 148"/>
              <a:gd name="T39" fmla="*/ 103 h 162"/>
              <a:gd name="T40" fmla="*/ 0 w 148"/>
              <a:gd name="T41" fmla="*/ 103 h 162"/>
              <a:gd name="T42" fmla="*/ 18 w 148"/>
              <a:gd name="T43" fmla="*/ 109 h 162"/>
              <a:gd name="T44" fmla="*/ 33 w 148"/>
              <a:gd name="T45" fmla="*/ 121 h 162"/>
              <a:gd name="T46" fmla="*/ 44 w 148"/>
              <a:gd name="T47" fmla="*/ 127 h 162"/>
              <a:gd name="T48" fmla="*/ 56 w 148"/>
              <a:gd name="T49" fmla="*/ 133 h 162"/>
              <a:gd name="T50" fmla="*/ 56 w 148"/>
              <a:gd name="T51" fmla="*/ 139 h 162"/>
              <a:gd name="T52" fmla="*/ 65 w 148"/>
              <a:gd name="T53" fmla="*/ 145 h 162"/>
              <a:gd name="T54" fmla="*/ 53 w 148"/>
              <a:gd name="T55" fmla="*/ 157 h 162"/>
              <a:gd name="T56" fmla="*/ 71 w 148"/>
              <a:gd name="T57" fmla="*/ 162 h 162"/>
              <a:gd name="T58" fmla="*/ 106 w 148"/>
              <a:gd name="T59" fmla="*/ 148 h 162"/>
              <a:gd name="T60" fmla="*/ 106 w 148"/>
              <a:gd name="T61" fmla="*/ 148 h 162"/>
              <a:gd name="T62" fmla="*/ 106 w 148"/>
              <a:gd name="T63" fmla="*/ 14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62">
                <a:moveTo>
                  <a:pt x="106" y="148"/>
                </a:moveTo>
                <a:lnTo>
                  <a:pt x="100" y="133"/>
                </a:lnTo>
                <a:lnTo>
                  <a:pt x="100" y="121"/>
                </a:lnTo>
                <a:lnTo>
                  <a:pt x="127" y="112"/>
                </a:lnTo>
                <a:lnTo>
                  <a:pt x="133" y="89"/>
                </a:lnTo>
                <a:lnTo>
                  <a:pt x="136" y="71"/>
                </a:lnTo>
                <a:lnTo>
                  <a:pt x="145" y="62"/>
                </a:lnTo>
                <a:lnTo>
                  <a:pt x="148" y="30"/>
                </a:lnTo>
                <a:lnTo>
                  <a:pt x="136" y="30"/>
                </a:lnTo>
                <a:lnTo>
                  <a:pt x="139" y="15"/>
                </a:lnTo>
                <a:lnTo>
                  <a:pt x="115" y="12"/>
                </a:lnTo>
                <a:lnTo>
                  <a:pt x="97" y="0"/>
                </a:lnTo>
                <a:lnTo>
                  <a:pt x="80" y="24"/>
                </a:lnTo>
                <a:lnTo>
                  <a:pt x="71" y="44"/>
                </a:lnTo>
                <a:lnTo>
                  <a:pt x="59" y="44"/>
                </a:lnTo>
                <a:lnTo>
                  <a:pt x="44" y="39"/>
                </a:lnTo>
                <a:lnTo>
                  <a:pt x="30" y="44"/>
                </a:lnTo>
                <a:lnTo>
                  <a:pt x="27" y="71"/>
                </a:lnTo>
                <a:lnTo>
                  <a:pt x="12" y="95"/>
                </a:lnTo>
                <a:lnTo>
                  <a:pt x="0" y="103"/>
                </a:lnTo>
                <a:lnTo>
                  <a:pt x="0" y="103"/>
                </a:lnTo>
                <a:lnTo>
                  <a:pt x="18" y="109"/>
                </a:lnTo>
                <a:lnTo>
                  <a:pt x="33" y="121"/>
                </a:lnTo>
                <a:lnTo>
                  <a:pt x="44" y="127"/>
                </a:lnTo>
                <a:lnTo>
                  <a:pt x="56" y="133"/>
                </a:lnTo>
                <a:lnTo>
                  <a:pt x="56" y="139"/>
                </a:lnTo>
                <a:lnTo>
                  <a:pt x="65" y="145"/>
                </a:lnTo>
                <a:lnTo>
                  <a:pt x="53" y="157"/>
                </a:lnTo>
                <a:lnTo>
                  <a:pt x="71" y="162"/>
                </a:lnTo>
                <a:lnTo>
                  <a:pt x="106" y="148"/>
                </a:lnTo>
                <a:lnTo>
                  <a:pt x="106" y="148"/>
                </a:lnTo>
                <a:lnTo>
                  <a:pt x="106" y="148"/>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2" name="Freeform 249"/>
          <p:cNvSpPr>
            <a:spLocks/>
          </p:cNvSpPr>
          <p:nvPr/>
        </p:nvSpPr>
        <p:spPr bwMode="auto">
          <a:xfrm>
            <a:off x="9961148" y="7756611"/>
            <a:ext cx="2047878" cy="1631950"/>
          </a:xfrm>
          <a:custGeom>
            <a:avLst/>
            <a:gdLst>
              <a:gd name="T0" fmla="*/ 17 w 219"/>
              <a:gd name="T1" fmla="*/ 120 h 174"/>
              <a:gd name="T2" fmla="*/ 21 w 219"/>
              <a:gd name="T3" fmla="*/ 125 h 174"/>
              <a:gd name="T4" fmla="*/ 34 w 219"/>
              <a:gd name="T5" fmla="*/ 130 h 174"/>
              <a:gd name="T6" fmla="*/ 50 w 219"/>
              <a:gd name="T7" fmla="*/ 137 h 174"/>
              <a:gd name="T8" fmla="*/ 64 w 219"/>
              <a:gd name="T9" fmla="*/ 142 h 174"/>
              <a:gd name="T10" fmla="*/ 73 w 219"/>
              <a:gd name="T11" fmla="*/ 150 h 174"/>
              <a:gd name="T12" fmla="*/ 81 w 219"/>
              <a:gd name="T13" fmla="*/ 151 h 174"/>
              <a:gd name="T14" fmla="*/ 85 w 219"/>
              <a:gd name="T15" fmla="*/ 143 h 174"/>
              <a:gd name="T16" fmla="*/ 100 w 219"/>
              <a:gd name="T17" fmla="*/ 124 h 174"/>
              <a:gd name="T18" fmla="*/ 122 w 219"/>
              <a:gd name="T19" fmla="*/ 87 h 174"/>
              <a:gd name="T20" fmla="*/ 118 w 219"/>
              <a:gd name="T21" fmla="*/ 74 h 174"/>
              <a:gd name="T22" fmla="*/ 119 w 219"/>
              <a:gd name="T23" fmla="*/ 47 h 174"/>
              <a:gd name="T24" fmla="*/ 110 w 219"/>
              <a:gd name="T25" fmla="*/ 35 h 174"/>
              <a:gd name="T26" fmla="*/ 122 w 219"/>
              <a:gd name="T27" fmla="*/ 33 h 174"/>
              <a:gd name="T28" fmla="*/ 125 w 219"/>
              <a:gd name="T29" fmla="*/ 26 h 174"/>
              <a:gd name="T30" fmla="*/ 137 w 219"/>
              <a:gd name="T31" fmla="*/ 25 h 174"/>
              <a:gd name="T32" fmla="*/ 140 w 219"/>
              <a:gd name="T33" fmla="*/ 17 h 174"/>
              <a:gd name="T34" fmla="*/ 150 w 219"/>
              <a:gd name="T35" fmla="*/ 22 h 174"/>
              <a:gd name="T36" fmla="*/ 156 w 219"/>
              <a:gd name="T37" fmla="*/ 22 h 174"/>
              <a:gd name="T38" fmla="*/ 165 w 219"/>
              <a:gd name="T39" fmla="*/ 18 h 174"/>
              <a:gd name="T40" fmla="*/ 175 w 219"/>
              <a:gd name="T41" fmla="*/ 17 h 174"/>
              <a:gd name="T42" fmla="*/ 178 w 219"/>
              <a:gd name="T43" fmla="*/ 9 h 174"/>
              <a:gd name="T44" fmla="*/ 188 w 219"/>
              <a:gd name="T45" fmla="*/ 0 h 174"/>
              <a:gd name="T46" fmla="*/ 189 w 219"/>
              <a:gd name="T47" fmla="*/ 8 h 174"/>
              <a:gd name="T48" fmla="*/ 193 w 219"/>
              <a:gd name="T49" fmla="*/ 16 h 174"/>
              <a:gd name="T50" fmla="*/ 200 w 219"/>
              <a:gd name="T51" fmla="*/ 27 h 174"/>
              <a:gd name="T52" fmla="*/ 206 w 219"/>
              <a:gd name="T53" fmla="*/ 34 h 174"/>
              <a:gd name="T54" fmla="*/ 218 w 219"/>
              <a:gd name="T55" fmla="*/ 40 h 174"/>
              <a:gd name="T56" fmla="*/ 218 w 219"/>
              <a:gd name="T57" fmla="*/ 51 h 174"/>
              <a:gd name="T58" fmla="*/ 200 w 219"/>
              <a:gd name="T59" fmla="*/ 67 h 174"/>
              <a:gd name="T60" fmla="*/ 193 w 219"/>
              <a:gd name="T61" fmla="*/ 77 h 174"/>
              <a:gd name="T62" fmla="*/ 201 w 219"/>
              <a:gd name="T63" fmla="*/ 87 h 174"/>
              <a:gd name="T64" fmla="*/ 190 w 219"/>
              <a:gd name="T65" fmla="*/ 103 h 174"/>
              <a:gd name="T66" fmla="*/ 176 w 219"/>
              <a:gd name="T67" fmla="*/ 115 h 174"/>
              <a:gd name="T68" fmla="*/ 167 w 219"/>
              <a:gd name="T69" fmla="*/ 128 h 174"/>
              <a:gd name="T70" fmla="*/ 147 w 219"/>
              <a:gd name="T71" fmla="*/ 135 h 174"/>
              <a:gd name="T72" fmla="*/ 139 w 219"/>
              <a:gd name="T73" fmla="*/ 141 h 174"/>
              <a:gd name="T74" fmla="*/ 139 w 219"/>
              <a:gd name="T75" fmla="*/ 155 h 174"/>
              <a:gd name="T76" fmla="*/ 137 w 219"/>
              <a:gd name="T77" fmla="*/ 160 h 174"/>
              <a:gd name="T78" fmla="*/ 133 w 219"/>
              <a:gd name="T79" fmla="*/ 166 h 174"/>
              <a:gd name="T80" fmla="*/ 118 w 219"/>
              <a:gd name="T81" fmla="*/ 161 h 174"/>
              <a:gd name="T82" fmla="*/ 92 w 219"/>
              <a:gd name="T83" fmla="*/ 166 h 174"/>
              <a:gd name="T84" fmla="*/ 77 w 219"/>
              <a:gd name="T85" fmla="*/ 174 h 174"/>
              <a:gd name="T86" fmla="*/ 55 w 219"/>
              <a:gd name="T87" fmla="*/ 164 h 174"/>
              <a:gd name="T88" fmla="*/ 44 w 219"/>
              <a:gd name="T89" fmla="*/ 152 h 174"/>
              <a:gd name="T90" fmla="*/ 26 w 219"/>
              <a:gd name="T91" fmla="*/ 148 h 174"/>
              <a:gd name="T92" fmla="*/ 8 w 219"/>
              <a:gd name="T93" fmla="*/ 145 h 174"/>
              <a:gd name="T94" fmla="*/ 0 w 219"/>
              <a:gd name="T95" fmla="*/ 139 h 174"/>
              <a:gd name="T96" fmla="*/ 7 w 219"/>
              <a:gd name="T97" fmla="*/ 12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174">
                <a:moveTo>
                  <a:pt x="7" y="129"/>
                </a:moveTo>
                <a:cubicBezTo>
                  <a:pt x="17" y="120"/>
                  <a:pt x="17" y="120"/>
                  <a:pt x="17" y="120"/>
                </a:cubicBezTo>
                <a:cubicBezTo>
                  <a:pt x="22" y="123"/>
                  <a:pt x="22" y="123"/>
                  <a:pt x="22" y="123"/>
                </a:cubicBezTo>
                <a:cubicBezTo>
                  <a:pt x="21" y="125"/>
                  <a:pt x="21" y="125"/>
                  <a:pt x="21" y="125"/>
                </a:cubicBezTo>
                <a:cubicBezTo>
                  <a:pt x="27" y="129"/>
                  <a:pt x="27" y="129"/>
                  <a:pt x="27" y="129"/>
                </a:cubicBezTo>
                <a:cubicBezTo>
                  <a:pt x="34" y="130"/>
                  <a:pt x="34" y="130"/>
                  <a:pt x="34" y="130"/>
                </a:cubicBezTo>
                <a:cubicBezTo>
                  <a:pt x="45" y="138"/>
                  <a:pt x="45" y="138"/>
                  <a:pt x="45" y="138"/>
                </a:cubicBezTo>
                <a:cubicBezTo>
                  <a:pt x="50" y="137"/>
                  <a:pt x="50" y="137"/>
                  <a:pt x="50" y="137"/>
                </a:cubicBezTo>
                <a:cubicBezTo>
                  <a:pt x="58" y="143"/>
                  <a:pt x="58" y="143"/>
                  <a:pt x="58" y="143"/>
                </a:cubicBezTo>
                <a:cubicBezTo>
                  <a:pt x="64" y="142"/>
                  <a:pt x="64" y="142"/>
                  <a:pt x="64" y="142"/>
                </a:cubicBezTo>
                <a:cubicBezTo>
                  <a:pt x="66" y="149"/>
                  <a:pt x="66" y="149"/>
                  <a:pt x="66" y="149"/>
                </a:cubicBezTo>
                <a:cubicBezTo>
                  <a:pt x="73" y="150"/>
                  <a:pt x="73" y="150"/>
                  <a:pt x="73" y="150"/>
                </a:cubicBezTo>
                <a:cubicBezTo>
                  <a:pt x="77" y="154"/>
                  <a:pt x="77" y="154"/>
                  <a:pt x="77" y="154"/>
                </a:cubicBezTo>
                <a:cubicBezTo>
                  <a:pt x="81" y="151"/>
                  <a:pt x="81" y="151"/>
                  <a:pt x="81" y="151"/>
                </a:cubicBezTo>
                <a:cubicBezTo>
                  <a:pt x="84" y="151"/>
                  <a:pt x="84" y="151"/>
                  <a:pt x="84" y="151"/>
                </a:cubicBezTo>
                <a:cubicBezTo>
                  <a:pt x="85" y="143"/>
                  <a:pt x="85" y="143"/>
                  <a:pt x="85" y="143"/>
                </a:cubicBezTo>
                <a:cubicBezTo>
                  <a:pt x="98" y="131"/>
                  <a:pt x="98" y="131"/>
                  <a:pt x="98" y="131"/>
                </a:cubicBezTo>
                <a:cubicBezTo>
                  <a:pt x="100" y="124"/>
                  <a:pt x="100" y="124"/>
                  <a:pt x="100" y="124"/>
                </a:cubicBezTo>
                <a:cubicBezTo>
                  <a:pt x="120" y="106"/>
                  <a:pt x="120" y="106"/>
                  <a:pt x="120" y="106"/>
                </a:cubicBezTo>
                <a:cubicBezTo>
                  <a:pt x="122" y="87"/>
                  <a:pt x="122" y="87"/>
                  <a:pt x="122" y="87"/>
                </a:cubicBezTo>
                <a:cubicBezTo>
                  <a:pt x="125" y="76"/>
                  <a:pt x="125" y="76"/>
                  <a:pt x="125" y="76"/>
                </a:cubicBezTo>
                <a:cubicBezTo>
                  <a:pt x="118" y="74"/>
                  <a:pt x="118" y="74"/>
                  <a:pt x="118" y="74"/>
                </a:cubicBezTo>
                <a:cubicBezTo>
                  <a:pt x="115" y="53"/>
                  <a:pt x="115" y="53"/>
                  <a:pt x="115" y="53"/>
                </a:cubicBezTo>
                <a:cubicBezTo>
                  <a:pt x="119" y="47"/>
                  <a:pt x="119" y="47"/>
                  <a:pt x="119" y="47"/>
                </a:cubicBezTo>
                <a:cubicBezTo>
                  <a:pt x="112" y="43"/>
                  <a:pt x="112" y="43"/>
                  <a:pt x="112" y="43"/>
                </a:cubicBezTo>
                <a:cubicBezTo>
                  <a:pt x="110" y="35"/>
                  <a:pt x="110" y="35"/>
                  <a:pt x="110" y="35"/>
                </a:cubicBezTo>
                <a:cubicBezTo>
                  <a:pt x="116" y="31"/>
                  <a:pt x="116" y="31"/>
                  <a:pt x="116" y="31"/>
                </a:cubicBezTo>
                <a:cubicBezTo>
                  <a:pt x="122" y="33"/>
                  <a:pt x="122" y="33"/>
                  <a:pt x="122" y="33"/>
                </a:cubicBezTo>
                <a:cubicBezTo>
                  <a:pt x="122" y="27"/>
                  <a:pt x="122" y="27"/>
                  <a:pt x="122" y="27"/>
                </a:cubicBezTo>
                <a:cubicBezTo>
                  <a:pt x="125" y="26"/>
                  <a:pt x="125" y="26"/>
                  <a:pt x="125" y="26"/>
                </a:cubicBezTo>
                <a:cubicBezTo>
                  <a:pt x="131" y="27"/>
                  <a:pt x="131" y="27"/>
                  <a:pt x="131" y="27"/>
                </a:cubicBezTo>
                <a:cubicBezTo>
                  <a:pt x="137" y="25"/>
                  <a:pt x="137" y="25"/>
                  <a:pt x="137" y="25"/>
                </a:cubicBezTo>
                <a:cubicBezTo>
                  <a:pt x="137" y="21"/>
                  <a:pt x="137" y="21"/>
                  <a:pt x="137" y="21"/>
                </a:cubicBezTo>
                <a:cubicBezTo>
                  <a:pt x="140" y="17"/>
                  <a:pt x="140" y="17"/>
                  <a:pt x="140" y="17"/>
                </a:cubicBezTo>
                <a:cubicBezTo>
                  <a:pt x="142" y="22"/>
                  <a:pt x="142" y="22"/>
                  <a:pt x="142" y="22"/>
                </a:cubicBezTo>
                <a:cubicBezTo>
                  <a:pt x="150" y="22"/>
                  <a:pt x="150" y="22"/>
                  <a:pt x="150" y="22"/>
                </a:cubicBezTo>
                <a:cubicBezTo>
                  <a:pt x="153" y="18"/>
                  <a:pt x="153" y="18"/>
                  <a:pt x="153" y="18"/>
                </a:cubicBezTo>
                <a:cubicBezTo>
                  <a:pt x="156" y="22"/>
                  <a:pt x="156" y="22"/>
                  <a:pt x="156" y="22"/>
                </a:cubicBezTo>
                <a:cubicBezTo>
                  <a:pt x="163" y="22"/>
                  <a:pt x="163" y="22"/>
                  <a:pt x="163" y="22"/>
                </a:cubicBezTo>
                <a:cubicBezTo>
                  <a:pt x="165" y="18"/>
                  <a:pt x="165" y="18"/>
                  <a:pt x="165" y="18"/>
                </a:cubicBezTo>
                <a:cubicBezTo>
                  <a:pt x="171" y="21"/>
                  <a:pt x="171" y="21"/>
                  <a:pt x="171" y="21"/>
                </a:cubicBezTo>
                <a:cubicBezTo>
                  <a:pt x="175" y="17"/>
                  <a:pt x="175" y="17"/>
                  <a:pt x="175" y="17"/>
                </a:cubicBezTo>
                <a:cubicBezTo>
                  <a:pt x="180" y="17"/>
                  <a:pt x="180" y="17"/>
                  <a:pt x="180" y="17"/>
                </a:cubicBezTo>
                <a:cubicBezTo>
                  <a:pt x="178" y="9"/>
                  <a:pt x="178" y="9"/>
                  <a:pt x="178" y="9"/>
                </a:cubicBezTo>
                <a:cubicBezTo>
                  <a:pt x="184" y="4"/>
                  <a:pt x="184" y="4"/>
                  <a:pt x="184" y="4"/>
                </a:cubicBezTo>
                <a:cubicBezTo>
                  <a:pt x="188" y="0"/>
                  <a:pt x="188" y="0"/>
                  <a:pt x="188" y="0"/>
                </a:cubicBezTo>
                <a:cubicBezTo>
                  <a:pt x="194" y="3"/>
                  <a:pt x="194" y="3"/>
                  <a:pt x="194" y="3"/>
                </a:cubicBezTo>
                <a:cubicBezTo>
                  <a:pt x="189" y="8"/>
                  <a:pt x="189" y="8"/>
                  <a:pt x="189" y="8"/>
                </a:cubicBezTo>
                <a:cubicBezTo>
                  <a:pt x="187" y="13"/>
                  <a:pt x="187" y="13"/>
                  <a:pt x="187" y="13"/>
                </a:cubicBezTo>
                <a:cubicBezTo>
                  <a:pt x="193" y="16"/>
                  <a:pt x="193" y="16"/>
                  <a:pt x="193" y="16"/>
                </a:cubicBezTo>
                <a:cubicBezTo>
                  <a:pt x="195" y="22"/>
                  <a:pt x="195" y="22"/>
                  <a:pt x="195" y="22"/>
                </a:cubicBezTo>
                <a:cubicBezTo>
                  <a:pt x="200" y="27"/>
                  <a:pt x="200" y="27"/>
                  <a:pt x="200" y="27"/>
                </a:cubicBezTo>
                <a:cubicBezTo>
                  <a:pt x="202" y="34"/>
                  <a:pt x="202" y="34"/>
                  <a:pt x="202" y="34"/>
                </a:cubicBezTo>
                <a:cubicBezTo>
                  <a:pt x="206" y="34"/>
                  <a:pt x="206" y="34"/>
                  <a:pt x="206" y="34"/>
                </a:cubicBezTo>
                <a:cubicBezTo>
                  <a:pt x="210" y="33"/>
                  <a:pt x="210" y="33"/>
                  <a:pt x="210" y="33"/>
                </a:cubicBezTo>
                <a:cubicBezTo>
                  <a:pt x="218" y="40"/>
                  <a:pt x="218" y="40"/>
                  <a:pt x="218" y="40"/>
                </a:cubicBezTo>
                <a:cubicBezTo>
                  <a:pt x="219" y="47"/>
                  <a:pt x="219" y="47"/>
                  <a:pt x="219" y="47"/>
                </a:cubicBezTo>
                <a:cubicBezTo>
                  <a:pt x="218" y="51"/>
                  <a:pt x="218" y="51"/>
                  <a:pt x="218" y="51"/>
                </a:cubicBezTo>
                <a:cubicBezTo>
                  <a:pt x="211" y="52"/>
                  <a:pt x="211" y="52"/>
                  <a:pt x="211" y="52"/>
                </a:cubicBezTo>
                <a:cubicBezTo>
                  <a:pt x="200" y="67"/>
                  <a:pt x="200" y="67"/>
                  <a:pt x="200" y="67"/>
                </a:cubicBezTo>
                <a:cubicBezTo>
                  <a:pt x="194" y="72"/>
                  <a:pt x="194" y="72"/>
                  <a:pt x="194" y="72"/>
                </a:cubicBezTo>
                <a:cubicBezTo>
                  <a:pt x="193" y="77"/>
                  <a:pt x="193" y="77"/>
                  <a:pt x="193" y="77"/>
                </a:cubicBezTo>
                <a:cubicBezTo>
                  <a:pt x="197" y="83"/>
                  <a:pt x="197" y="83"/>
                  <a:pt x="197" y="83"/>
                </a:cubicBezTo>
                <a:cubicBezTo>
                  <a:pt x="201" y="87"/>
                  <a:pt x="201" y="87"/>
                  <a:pt x="201" y="87"/>
                </a:cubicBezTo>
                <a:cubicBezTo>
                  <a:pt x="200" y="94"/>
                  <a:pt x="200" y="94"/>
                  <a:pt x="200" y="94"/>
                </a:cubicBezTo>
                <a:cubicBezTo>
                  <a:pt x="190" y="103"/>
                  <a:pt x="190" y="103"/>
                  <a:pt x="190" y="103"/>
                </a:cubicBezTo>
                <a:cubicBezTo>
                  <a:pt x="177" y="108"/>
                  <a:pt x="177" y="108"/>
                  <a:pt x="177" y="108"/>
                </a:cubicBezTo>
                <a:cubicBezTo>
                  <a:pt x="176" y="115"/>
                  <a:pt x="176" y="115"/>
                  <a:pt x="176" y="115"/>
                </a:cubicBezTo>
                <a:cubicBezTo>
                  <a:pt x="169" y="120"/>
                  <a:pt x="169" y="120"/>
                  <a:pt x="169" y="120"/>
                </a:cubicBezTo>
                <a:cubicBezTo>
                  <a:pt x="167" y="128"/>
                  <a:pt x="167" y="128"/>
                  <a:pt x="167" y="128"/>
                </a:cubicBezTo>
                <a:cubicBezTo>
                  <a:pt x="158" y="128"/>
                  <a:pt x="158" y="128"/>
                  <a:pt x="158" y="128"/>
                </a:cubicBezTo>
                <a:cubicBezTo>
                  <a:pt x="147" y="135"/>
                  <a:pt x="147" y="135"/>
                  <a:pt x="147" y="135"/>
                </a:cubicBezTo>
                <a:cubicBezTo>
                  <a:pt x="139" y="135"/>
                  <a:pt x="139" y="135"/>
                  <a:pt x="139" y="135"/>
                </a:cubicBezTo>
                <a:cubicBezTo>
                  <a:pt x="139" y="141"/>
                  <a:pt x="139" y="141"/>
                  <a:pt x="139" y="141"/>
                </a:cubicBezTo>
                <a:cubicBezTo>
                  <a:pt x="138" y="145"/>
                  <a:pt x="138" y="145"/>
                  <a:pt x="138" y="145"/>
                </a:cubicBezTo>
                <a:cubicBezTo>
                  <a:pt x="139" y="155"/>
                  <a:pt x="139" y="155"/>
                  <a:pt x="139" y="155"/>
                </a:cubicBezTo>
                <a:cubicBezTo>
                  <a:pt x="144" y="155"/>
                  <a:pt x="144" y="155"/>
                  <a:pt x="144" y="155"/>
                </a:cubicBezTo>
                <a:cubicBezTo>
                  <a:pt x="137" y="160"/>
                  <a:pt x="137" y="160"/>
                  <a:pt x="137" y="160"/>
                </a:cubicBezTo>
                <a:cubicBezTo>
                  <a:pt x="137" y="165"/>
                  <a:pt x="137" y="165"/>
                  <a:pt x="137" y="165"/>
                </a:cubicBezTo>
                <a:cubicBezTo>
                  <a:pt x="136" y="164"/>
                  <a:pt x="134" y="166"/>
                  <a:pt x="133" y="166"/>
                </a:cubicBezTo>
                <a:cubicBezTo>
                  <a:pt x="131" y="167"/>
                  <a:pt x="125" y="168"/>
                  <a:pt x="124" y="165"/>
                </a:cubicBezTo>
                <a:cubicBezTo>
                  <a:pt x="124" y="162"/>
                  <a:pt x="120" y="161"/>
                  <a:pt x="118" y="161"/>
                </a:cubicBezTo>
                <a:cubicBezTo>
                  <a:pt x="115" y="160"/>
                  <a:pt x="115" y="165"/>
                  <a:pt x="110" y="163"/>
                </a:cubicBezTo>
                <a:cubicBezTo>
                  <a:pt x="105" y="160"/>
                  <a:pt x="96" y="164"/>
                  <a:pt x="92" y="166"/>
                </a:cubicBezTo>
                <a:cubicBezTo>
                  <a:pt x="88" y="166"/>
                  <a:pt x="87" y="170"/>
                  <a:pt x="84" y="171"/>
                </a:cubicBezTo>
                <a:cubicBezTo>
                  <a:pt x="82" y="171"/>
                  <a:pt x="78" y="174"/>
                  <a:pt x="77" y="174"/>
                </a:cubicBezTo>
                <a:cubicBezTo>
                  <a:pt x="75" y="174"/>
                  <a:pt x="65" y="172"/>
                  <a:pt x="60" y="170"/>
                </a:cubicBezTo>
                <a:cubicBezTo>
                  <a:pt x="56" y="167"/>
                  <a:pt x="56" y="167"/>
                  <a:pt x="55" y="164"/>
                </a:cubicBezTo>
                <a:cubicBezTo>
                  <a:pt x="54" y="162"/>
                  <a:pt x="53" y="158"/>
                  <a:pt x="51" y="154"/>
                </a:cubicBezTo>
                <a:cubicBezTo>
                  <a:pt x="50" y="151"/>
                  <a:pt x="47" y="152"/>
                  <a:pt x="44" y="152"/>
                </a:cubicBezTo>
                <a:cubicBezTo>
                  <a:pt x="39" y="152"/>
                  <a:pt x="36" y="151"/>
                  <a:pt x="35" y="151"/>
                </a:cubicBezTo>
                <a:cubicBezTo>
                  <a:pt x="35" y="150"/>
                  <a:pt x="31" y="148"/>
                  <a:pt x="26" y="148"/>
                </a:cubicBezTo>
                <a:cubicBezTo>
                  <a:pt x="22" y="149"/>
                  <a:pt x="20" y="149"/>
                  <a:pt x="16" y="148"/>
                </a:cubicBezTo>
                <a:cubicBezTo>
                  <a:pt x="12" y="147"/>
                  <a:pt x="11" y="147"/>
                  <a:pt x="8" y="145"/>
                </a:cubicBezTo>
                <a:cubicBezTo>
                  <a:pt x="7" y="144"/>
                  <a:pt x="5" y="145"/>
                  <a:pt x="4" y="146"/>
                </a:cubicBezTo>
                <a:cubicBezTo>
                  <a:pt x="0" y="139"/>
                  <a:pt x="0" y="139"/>
                  <a:pt x="0" y="139"/>
                </a:cubicBezTo>
                <a:cubicBezTo>
                  <a:pt x="3" y="134"/>
                  <a:pt x="3" y="134"/>
                  <a:pt x="3" y="134"/>
                </a:cubicBezTo>
                <a:cubicBezTo>
                  <a:pt x="7" y="129"/>
                  <a:pt x="7" y="129"/>
                  <a:pt x="7" y="129"/>
                </a:cubicBezTo>
                <a:cubicBezTo>
                  <a:pt x="7" y="129"/>
                  <a:pt x="7" y="129"/>
                  <a:pt x="7" y="129"/>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3" name="Freeform 250"/>
          <p:cNvSpPr>
            <a:spLocks noEditPoints="1"/>
          </p:cNvSpPr>
          <p:nvPr/>
        </p:nvSpPr>
        <p:spPr bwMode="auto">
          <a:xfrm>
            <a:off x="8745123" y="8851987"/>
            <a:ext cx="1273176" cy="758826"/>
          </a:xfrm>
          <a:custGeom>
            <a:avLst/>
            <a:gdLst>
              <a:gd name="T0" fmla="*/ 0 w 136"/>
              <a:gd name="T1" fmla="*/ 46 h 81"/>
              <a:gd name="T2" fmla="*/ 9 w 136"/>
              <a:gd name="T3" fmla="*/ 46 h 81"/>
              <a:gd name="T4" fmla="*/ 16 w 136"/>
              <a:gd name="T5" fmla="*/ 42 h 81"/>
              <a:gd name="T6" fmla="*/ 16 w 136"/>
              <a:gd name="T7" fmla="*/ 36 h 81"/>
              <a:gd name="T8" fmla="*/ 20 w 136"/>
              <a:gd name="T9" fmla="*/ 36 h 81"/>
              <a:gd name="T10" fmla="*/ 29 w 136"/>
              <a:gd name="T11" fmla="*/ 40 h 81"/>
              <a:gd name="T12" fmla="*/ 40 w 136"/>
              <a:gd name="T13" fmla="*/ 41 h 81"/>
              <a:gd name="T14" fmla="*/ 50 w 136"/>
              <a:gd name="T15" fmla="*/ 40 h 81"/>
              <a:gd name="T16" fmla="*/ 59 w 136"/>
              <a:gd name="T17" fmla="*/ 34 h 81"/>
              <a:gd name="T18" fmla="*/ 64 w 136"/>
              <a:gd name="T19" fmla="*/ 34 h 81"/>
              <a:gd name="T20" fmla="*/ 64 w 136"/>
              <a:gd name="T21" fmla="*/ 27 h 81"/>
              <a:gd name="T22" fmla="*/ 68 w 136"/>
              <a:gd name="T23" fmla="*/ 24 h 81"/>
              <a:gd name="T24" fmla="*/ 68 w 136"/>
              <a:gd name="T25" fmla="*/ 20 h 81"/>
              <a:gd name="T26" fmla="*/ 74 w 136"/>
              <a:gd name="T27" fmla="*/ 18 h 81"/>
              <a:gd name="T28" fmla="*/ 75 w 136"/>
              <a:gd name="T29" fmla="*/ 9 h 81"/>
              <a:gd name="T30" fmla="*/ 81 w 136"/>
              <a:gd name="T31" fmla="*/ 8 h 81"/>
              <a:gd name="T32" fmla="*/ 86 w 136"/>
              <a:gd name="T33" fmla="*/ 8 h 81"/>
              <a:gd name="T34" fmla="*/ 88 w 136"/>
              <a:gd name="T35" fmla="*/ 6 h 81"/>
              <a:gd name="T36" fmla="*/ 96 w 136"/>
              <a:gd name="T37" fmla="*/ 4 h 81"/>
              <a:gd name="T38" fmla="*/ 100 w 136"/>
              <a:gd name="T39" fmla="*/ 3 h 81"/>
              <a:gd name="T40" fmla="*/ 102 w 136"/>
              <a:gd name="T41" fmla="*/ 0 h 81"/>
              <a:gd name="T42" fmla="*/ 108 w 136"/>
              <a:gd name="T43" fmla="*/ 2 h 81"/>
              <a:gd name="T44" fmla="*/ 117 w 136"/>
              <a:gd name="T45" fmla="*/ 4 h 81"/>
              <a:gd name="T46" fmla="*/ 124 w 136"/>
              <a:gd name="T47" fmla="*/ 8 h 81"/>
              <a:gd name="T48" fmla="*/ 133 w 136"/>
              <a:gd name="T49" fmla="*/ 7 h 81"/>
              <a:gd name="T50" fmla="*/ 136 w 136"/>
              <a:gd name="T51" fmla="*/ 12 h 81"/>
              <a:gd name="T52" fmla="*/ 133 w 136"/>
              <a:gd name="T53" fmla="*/ 17 h 81"/>
              <a:gd name="T54" fmla="*/ 130 w 136"/>
              <a:gd name="T55" fmla="*/ 21 h 81"/>
              <a:gd name="T56" fmla="*/ 134 w 136"/>
              <a:gd name="T57" fmla="*/ 29 h 81"/>
              <a:gd name="T58" fmla="*/ 134 w 136"/>
              <a:gd name="T59" fmla="*/ 31 h 81"/>
              <a:gd name="T60" fmla="*/ 130 w 136"/>
              <a:gd name="T61" fmla="*/ 35 h 81"/>
              <a:gd name="T62" fmla="*/ 126 w 136"/>
              <a:gd name="T63" fmla="*/ 40 h 81"/>
              <a:gd name="T64" fmla="*/ 122 w 136"/>
              <a:gd name="T65" fmla="*/ 49 h 81"/>
              <a:gd name="T66" fmla="*/ 127 w 136"/>
              <a:gd name="T67" fmla="*/ 58 h 81"/>
              <a:gd name="T68" fmla="*/ 129 w 136"/>
              <a:gd name="T69" fmla="*/ 67 h 81"/>
              <a:gd name="T70" fmla="*/ 123 w 136"/>
              <a:gd name="T71" fmla="*/ 73 h 81"/>
              <a:gd name="T72" fmla="*/ 115 w 136"/>
              <a:gd name="T73" fmla="*/ 74 h 81"/>
              <a:gd name="T74" fmla="*/ 108 w 136"/>
              <a:gd name="T75" fmla="*/ 73 h 81"/>
              <a:gd name="T76" fmla="*/ 102 w 136"/>
              <a:gd name="T77" fmla="*/ 72 h 81"/>
              <a:gd name="T78" fmla="*/ 95 w 136"/>
              <a:gd name="T79" fmla="*/ 74 h 81"/>
              <a:gd name="T80" fmla="*/ 86 w 136"/>
              <a:gd name="T81" fmla="*/ 73 h 81"/>
              <a:gd name="T82" fmla="*/ 76 w 136"/>
              <a:gd name="T83" fmla="*/ 69 h 81"/>
              <a:gd name="T84" fmla="*/ 74 w 136"/>
              <a:gd name="T85" fmla="*/ 63 h 81"/>
              <a:gd name="T86" fmla="*/ 66 w 136"/>
              <a:gd name="T87" fmla="*/ 62 h 81"/>
              <a:gd name="T88" fmla="*/ 60 w 136"/>
              <a:gd name="T89" fmla="*/ 63 h 81"/>
              <a:gd name="T90" fmla="*/ 52 w 136"/>
              <a:gd name="T91" fmla="*/ 60 h 81"/>
              <a:gd name="T92" fmla="*/ 46 w 136"/>
              <a:gd name="T93" fmla="*/ 59 h 81"/>
              <a:gd name="T94" fmla="*/ 41 w 136"/>
              <a:gd name="T95" fmla="*/ 61 h 81"/>
              <a:gd name="T96" fmla="*/ 35 w 136"/>
              <a:gd name="T97" fmla="*/ 64 h 81"/>
              <a:gd name="T98" fmla="*/ 31 w 136"/>
              <a:gd name="T99" fmla="*/ 66 h 81"/>
              <a:gd name="T100" fmla="*/ 25 w 136"/>
              <a:gd name="T101" fmla="*/ 69 h 81"/>
              <a:gd name="T102" fmla="*/ 18 w 136"/>
              <a:gd name="T103" fmla="*/ 73 h 81"/>
              <a:gd name="T104" fmla="*/ 12 w 136"/>
              <a:gd name="T105" fmla="*/ 76 h 81"/>
              <a:gd name="T106" fmla="*/ 9 w 136"/>
              <a:gd name="T107" fmla="*/ 78 h 81"/>
              <a:gd name="T108" fmla="*/ 8 w 136"/>
              <a:gd name="T109" fmla="*/ 76 h 81"/>
              <a:gd name="T110" fmla="*/ 3 w 136"/>
              <a:gd name="T111" fmla="*/ 71 h 81"/>
              <a:gd name="T112" fmla="*/ 10 w 136"/>
              <a:gd name="T113" fmla="*/ 69 h 81"/>
              <a:gd name="T114" fmla="*/ 10 w 136"/>
              <a:gd name="T115" fmla="*/ 65 h 81"/>
              <a:gd name="T116" fmla="*/ 1 w 136"/>
              <a:gd name="T117" fmla="*/ 57 h 81"/>
              <a:gd name="T118" fmla="*/ 0 w 136"/>
              <a:gd name="T119" fmla="*/ 46 h 81"/>
              <a:gd name="T120" fmla="*/ 9 w 136"/>
              <a:gd name="T121" fmla="*/ 81 h 81"/>
              <a:gd name="T122" fmla="*/ 9 w 136"/>
              <a:gd name="T123" fmla="*/ 81 h 81"/>
              <a:gd name="T124" fmla="*/ 9 w 136"/>
              <a:gd name="T12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81">
                <a:moveTo>
                  <a:pt x="0" y="46"/>
                </a:moveTo>
                <a:cubicBezTo>
                  <a:pt x="9" y="46"/>
                  <a:pt x="9" y="46"/>
                  <a:pt x="9" y="46"/>
                </a:cubicBezTo>
                <a:cubicBezTo>
                  <a:pt x="16" y="42"/>
                  <a:pt x="16" y="42"/>
                  <a:pt x="16" y="42"/>
                </a:cubicBezTo>
                <a:cubicBezTo>
                  <a:pt x="16" y="36"/>
                  <a:pt x="16" y="36"/>
                  <a:pt x="16" y="36"/>
                </a:cubicBezTo>
                <a:cubicBezTo>
                  <a:pt x="20" y="36"/>
                  <a:pt x="20" y="36"/>
                  <a:pt x="20" y="36"/>
                </a:cubicBezTo>
                <a:cubicBezTo>
                  <a:pt x="29" y="40"/>
                  <a:pt x="29" y="40"/>
                  <a:pt x="29" y="40"/>
                </a:cubicBezTo>
                <a:cubicBezTo>
                  <a:pt x="40" y="41"/>
                  <a:pt x="40" y="41"/>
                  <a:pt x="40" y="41"/>
                </a:cubicBezTo>
                <a:cubicBezTo>
                  <a:pt x="50" y="40"/>
                  <a:pt x="50" y="40"/>
                  <a:pt x="50" y="40"/>
                </a:cubicBezTo>
                <a:cubicBezTo>
                  <a:pt x="59" y="34"/>
                  <a:pt x="59" y="34"/>
                  <a:pt x="59" y="34"/>
                </a:cubicBezTo>
                <a:cubicBezTo>
                  <a:pt x="64" y="34"/>
                  <a:pt x="64" y="34"/>
                  <a:pt x="64" y="34"/>
                </a:cubicBezTo>
                <a:cubicBezTo>
                  <a:pt x="64" y="27"/>
                  <a:pt x="64" y="27"/>
                  <a:pt x="64" y="27"/>
                </a:cubicBezTo>
                <a:cubicBezTo>
                  <a:pt x="68" y="24"/>
                  <a:pt x="68" y="24"/>
                  <a:pt x="68" y="24"/>
                </a:cubicBezTo>
                <a:cubicBezTo>
                  <a:pt x="68" y="20"/>
                  <a:pt x="68" y="20"/>
                  <a:pt x="68" y="20"/>
                </a:cubicBezTo>
                <a:cubicBezTo>
                  <a:pt x="74" y="18"/>
                  <a:pt x="74" y="18"/>
                  <a:pt x="74" y="18"/>
                </a:cubicBezTo>
                <a:cubicBezTo>
                  <a:pt x="75" y="9"/>
                  <a:pt x="75" y="9"/>
                  <a:pt x="75" y="9"/>
                </a:cubicBezTo>
                <a:cubicBezTo>
                  <a:pt x="81" y="8"/>
                  <a:pt x="81" y="8"/>
                  <a:pt x="81" y="8"/>
                </a:cubicBezTo>
                <a:cubicBezTo>
                  <a:pt x="86" y="8"/>
                  <a:pt x="86" y="8"/>
                  <a:pt x="86" y="8"/>
                </a:cubicBezTo>
                <a:cubicBezTo>
                  <a:pt x="88" y="6"/>
                  <a:pt x="88" y="6"/>
                  <a:pt x="88" y="6"/>
                </a:cubicBezTo>
                <a:cubicBezTo>
                  <a:pt x="96" y="4"/>
                  <a:pt x="96" y="4"/>
                  <a:pt x="96" y="4"/>
                </a:cubicBezTo>
                <a:cubicBezTo>
                  <a:pt x="100" y="3"/>
                  <a:pt x="100" y="3"/>
                  <a:pt x="100" y="3"/>
                </a:cubicBezTo>
                <a:cubicBezTo>
                  <a:pt x="102" y="0"/>
                  <a:pt x="102" y="0"/>
                  <a:pt x="102" y="0"/>
                </a:cubicBezTo>
                <a:cubicBezTo>
                  <a:pt x="108" y="2"/>
                  <a:pt x="108" y="2"/>
                  <a:pt x="108" y="2"/>
                </a:cubicBezTo>
                <a:cubicBezTo>
                  <a:pt x="117" y="4"/>
                  <a:pt x="117" y="4"/>
                  <a:pt x="117" y="4"/>
                </a:cubicBezTo>
                <a:cubicBezTo>
                  <a:pt x="124" y="8"/>
                  <a:pt x="124" y="8"/>
                  <a:pt x="124" y="8"/>
                </a:cubicBezTo>
                <a:cubicBezTo>
                  <a:pt x="133" y="7"/>
                  <a:pt x="133" y="7"/>
                  <a:pt x="133" y="7"/>
                </a:cubicBezTo>
                <a:cubicBezTo>
                  <a:pt x="136" y="12"/>
                  <a:pt x="136" y="12"/>
                  <a:pt x="136" y="12"/>
                </a:cubicBezTo>
                <a:cubicBezTo>
                  <a:pt x="133" y="17"/>
                  <a:pt x="133" y="17"/>
                  <a:pt x="133" y="17"/>
                </a:cubicBezTo>
                <a:cubicBezTo>
                  <a:pt x="130" y="21"/>
                  <a:pt x="130" y="21"/>
                  <a:pt x="130" y="21"/>
                </a:cubicBezTo>
                <a:cubicBezTo>
                  <a:pt x="134" y="29"/>
                  <a:pt x="134" y="29"/>
                  <a:pt x="134" y="29"/>
                </a:cubicBezTo>
                <a:cubicBezTo>
                  <a:pt x="134" y="29"/>
                  <a:pt x="134" y="30"/>
                  <a:pt x="134" y="31"/>
                </a:cubicBezTo>
                <a:cubicBezTo>
                  <a:pt x="134" y="33"/>
                  <a:pt x="132" y="33"/>
                  <a:pt x="130" y="35"/>
                </a:cubicBezTo>
                <a:cubicBezTo>
                  <a:pt x="127" y="36"/>
                  <a:pt x="128" y="40"/>
                  <a:pt x="126" y="40"/>
                </a:cubicBezTo>
                <a:cubicBezTo>
                  <a:pt x="124" y="41"/>
                  <a:pt x="122" y="46"/>
                  <a:pt x="122" y="49"/>
                </a:cubicBezTo>
                <a:cubicBezTo>
                  <a:pt x="122" y="52"/>
                  <a:pt x="124" y="54"/>
                  <a:pt x="127" y="58"/>
                </a:cubicBezTo>
                <a:cubicBezTo>
                  <a:pt x="130" y="62"/>
                  <a:pt x="132" y="66"/>
                  <a:pt x="129" y="67"/>
                </a:cubicBezTo>
                <a:cubicBezTo>
                  <a:pt x="126" y="69"/>
                  <a:pt x="127" y="69"/>
                  <a:pt x="123" y="73"/>
                </a:cubicBezTo>
                <a:cubicBezTo>
                  <a:pt x="119" y="76"/>
                  <a:pt x="116" y="76"/>
                  <a:pt x="115" y="74"/>
                </a:cubicBezTo>
                <a:cubicBezTo>
                  <a:pt x="113" y="72"/>
                  <a:pt x="110" y="73"/>
                  <a:pt x="108" y="73"/>
                </a:cubicBezTo>
                <a:cubicBezTo>
                  <a:pt x="107" y="73"/>
                  <a:pt x="102" y="73"/>
                  <a:pt x="102" y="72"/>
                </a:cubicBezTo>
                <a:cubicBezTo>
                  <a:pt x="100" y="71"/>
                  <a:pt x="96" y="72"/>
                  <a:pt x="95" y="74"/>
                </a:cubicBezTo>
                <a:cubicBezTo>
                  <a:pt x="93" y="76"/>
                  <a:pt x="90" y="74"/>
                  <a:pt x="86" y="73"/>
                </a:cubicBezTo>
                <a:cubicBezTo>
                  <a:pt x="83" y="73"/>
                  <a:pt x="77" y="71"/>
                  <a:pt x="76" y="69"/>
                </a:cubicBezTo>
                <a:cubicBezTo>
                  <a:pt x="75" y="67"/>
                  <a:pt x="75" y="64"/>
                  <a:pt x="74" y="63"/>
                </a:cubicBezTo>
                <a:cubicBezTo>
                  <a:pt x="74" y="62"/>
                  <a:pt x="68" y="63"/>
                  <a:pt x="66" y="62"/>
                </a:cubicBezTo>
                <a:cubicBezTo>
                  <a:pt x="65" y="61"/>
                  <a:pt x="62" y="63"/>
                  <a:pt x="60" y="63"/>
                </a:cubicBezTo>
                <a:cubicBezTo>
                  <a:pt x="59" y="63"/>
                  <a:pt x="53" y="61"/>
                  <a:pt x="52" y="60"/>
                </a:cubicBezTo>
                <a:cubicBezTo>
                  <a:pt x="50" y="58"/>
                  <a:pt x="49" y="59"/>
                  <a:pt x="46" y="59"/>
                </a:cubicBezTo>
                <a:cubicBezTo>
                  <a:pt x="43" y="59"/>
                  <a:pt x="43" y="61"/>
                  <a:pt x="41" y="61"/>
                </a:cubicBezTo>
                <a:cubicBezTo>
                  <a:pt x="40" y="61"/>
                  <a:pt x="36" y="63"/>
                  <a:pt x="35" y="64"/>
                </a:cubicBezTo>
                <a:cubicBezTo>
                  <a:pt x="34" y="65"/>
                  <a:pt x="33" y="66"/>
                  <a:pt x="31" y="66"/>
                </a:cubicBezTo>
                <a:cubicBezTo>
                  <a:pt x="28" y="67"/>
                  <a:pt x="28" y="69"/>
                  <a:pt x="25" y="69"/>
                </a:cubicBezTo>
                <a:cubicBezTo>
                  <a:pt x="24" y="70"/>
                  <a:pt x="20" y="71"/>
                  <a:pt x="18" y="73"/>
                </a:cubicBezTo>
                <a:cubicBezTo>
                  <a:pt x="16" y="73"/>
                  <a:pt x="15" y="76"/>
                  <a:pt x="12" y="76"/>
                </a:cubicBezTo>
                <a:cubicBezTo>
                  <a:pt x="11" y="76"/>
                  <a:pt x="10" y="77"/>
                  <a:pt x="9" y="78"/>
                </a:cubicBezTo>
                <a:cubicBezTo>
                  <a:pt x="8" y="76"/>
                  <a:pt x="8" y="76"/>
                  <a:pt x="8" y="76"/>
                </a:cubicBezTo>
                <a:cubicBezTo>
                  <a:pt x="3" y="71"/>
                  <a:pt x="3" y="71"/>
                  <a:pt x="3" y="71"/>
                </a:cubicBezTo>
                <a:cubicBezTo>
                  <a:pt x="10" y="69"/>
                  <a:pt x="10" y="69"/>
                  <a:pt x="10" y="69"/>
                </a:cubicBezTo>
                <a:cubicBezTo>
                  <a:pt x="10" y="65"/>
                  <a:pt x="10" y="65"/>
                  <a:pt x="10" y="65"/>
                </a:cubicBezTo>
                <a:cubicBezTo>
                  <a:pt x="1" y="57"/>
                  <a:pt x="1" y="57"/>
                  <a:pt x="1" y="57"/>
                </a:cubicBezTo>
                <a:cubicBezTo>
                  <a:pt x="0" y="46"/>
                  <a:pt x="0" y="46"/>
                  <a:pt x="0" y="46"/>
                </a:cubicBezTo>
                <a:close/>
                <a:moveTo>
                  <a:pt x="9" y="81"/>
                </a:moveTo>
                <a:cubicBezTo>
                  <a:pt x="9" y="81"/>
                  <a:pt x="9" y="81"/>
                  <a:pt x="9" y="81"/>
                </a:cubicBezTo>
                <a:cubicBezTo>
                  <a:pt x="9" y="81"/>
                  <a:pt x="9" y="81"/>
                  <a:pt x="9" y="81"/>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4" name="Freeform 251"/>
          <p:cNvSpPr>
            <a:spLocks/>
          </p:cNvSpPr>
          <p:nvPr/>
        </p:nvSpPr>
        <p:spPr bwMode="auto">
          <a:xfrm>
            <a:off x="8100595" y="9067877"/>
            <a:ext cx="739776" cy="647702"/>
          </a:xfrm>
          <a:custGeom>
            <a:avLst/>
            <a:gdLst>
              <a:gd name="T0" fmla="*/ 0 w 79"/>
              <a:gd name="T1" fmla="*/ 39 h 69"/>
              <a:gd name="T2" fmla="*/ 0 w 79"/>
              <a:gd name="T3" fmla="*/ 44 h 69"/>
              <a:gd name="T4" fmla="*/ 6 w 79"/>
              <a:gd name="T5" fmla="*/ 47 h 69"/>
              <a:gd name="T6" fmla="*/ 12 w 79"/>
              <a:gd name="T7" fmla="*/ 53 h 69"/>
              <a:gd name="T8" fmla="*/ 13 w 79"/>
              <a:gd name="T9" fmla="*/ 58 h 69"/>
              <a:gd name="T10" fmla="*/ 22 w 79"/>
              <a:gd name="T11" fmla="*/ 60 h 69"/>
              <a:gd name="T12" fmla="*/ 28 w 79"/>
              <a:gd name="T13" fmla="*/ 60 h 69"/>
              <a:gd name="T14" fmla="*/ 34 w 79"/>
              <a:gd name="T15" fmla="*/ 56 h 69"/>
              <a:gd name="T16" fmla="*/ 34 w 79"/>
              <a:gd name="T17" fmla="*/ 60 h 69"/>
              <a:gd name="T18" fmla="*/ 39 w 79"/>
              <a:gd name="T19" fmla="*/ 64 h 69"/>
              <a:gd name="T20" fmla="*/ 47 w 79"/>
              <a:gd name="T21" fmla="*/ 69 h 69"/>
              <a:gd name="T22" fmla="*/ 54 w 79"/>
              <a:gd name="T23" fmla="*/ 67 h 69"/>
              <a:gd name="T24" fmla="*/ 59 w 79"/>
              <a:gd name="T25" fmla="*/ 62 h 69"/>
              <a:gd name="T26" fmla="*/ 69 w 79"/>
              <a:gd name="T27" fmla="*/ 62 h 69"/>
              <a:gd name="T28" fmla="*/ 78 w 79"/>
              <a:gd name="T29" fmla="*/ 58 h 69"/>
              <a:gd name="T30" fmla="*/ 78 w 79"/>
              <a:gd name="T31" fmla="*/ 54 h 69"/>
              <a:gd name="T32" fmla="*/ 77 w 79"/>
              <a:gd name="T33" fmla="*/ 53 h 69"/>
              <a:gd name="T34" fmla="*/ 72 w 79"/>
              <a:gd name="T35" fmla="*/ 48 h 69"/>
              <a:gd name="T36" fmla="*/ 79 w 79"/>
              <a:gd name="T37" fmla="*/ 45 h 69"/>
              <a:gd name="T38" fmla="*/ 79 w 79"/>
              <a:gd name="T39" fmla="*/ 42 h 69"/>
              <a:gd name="T40" fmla="*/ 70 w 79"/>
              <a:gd name="T41" fmla="*/ 33 h 69"/>
              <a:gd name="T42" fmla="*/ 69 w 79"/>
              <a:gd name="T43" fmla="*/ 23 h 69"/>
              <a:gd name="T44" fmla="*/ 64 w 79"/>
              <a:gd name="T45" fmla="*/ 23 h 69"/>
              <a:gd name="T46" fmla="*/ 62 w 79"/>
              <a:gd name="T47" fmla="*/ 28 h 69"/>
              <a:gd name="T48" fmla="*/ 57 w 79"/>
              <a:gd name="T49" fmla="*/ 27 h 69"/>
              <a:gd name="T50" fmla="*/ 53 w 79"/>
              <a:gd name="T51" fmla="*/ 23 h 69"/>
              <a:gd name="T52" fmla="*/ 55 w 79"/>
              <a:gd name="T53" fmla="*/ 21 h 69"/>
              <a:gd name="T54" fmla="*/ 55 w 79"/>
              <a:gd name="T55" fmla="*/ 16 h 69"/>
              <a:gd name="T56" fmla="*/ 61 w 79"/>
              <a:gd name="T57" fmla="*/ 10 h 69"/>
              <a:gd name="T58" fmla="*/ 61 w 79"/>
              <a:gd name="T59" fmla="*/ 6 h 69"/>
              <a:gd name="T60" fmla="*/ 57 w 79"/>
              <a:gd name="T61" fmla="*/ 6 h 69"/>
              <a:gd name="T62" fmla="*/ 52 w 79"/>
              <a:gd name="T63" fmla="*/ 3 h 69"/>
              <a:gd name="T64" fmla="*/ 47 w 79"/>
              <a:gd name="T65" fmla="*/ 4 h 69"/>
              <a:gd name="T66" fmla="*/ 43 w 79"/>
              <a:gd name="T67" fmla="*/ 0 h 69"/>
              <a:gd name="T68" fmla="*/ 37 w 79"/>
              <a:gd name="T69" fmla="*/ 4 h 69"/>
              <a:gd name="T70" fmla="*/ 41 w 79"/>
              <a:gd name="T71" fmla="*/ 8 h 69"/>
              <a:gd name="T72" fmla="*/ 36 w 79"/>
              <a:gd name="T73" fmla="*/ 12 h 69"/>
              <a:gd name="T74" fmla="*/ 32 w 79"/>
              <a:gd name="T75" fmla="*/ 14 h 69"/>
              <a:gd name="T76" fmla="*/ 28 w 79"/>
              <a:gd name="T77" fmla="*/ 11 h 69"/>
              <a:gd name="T78" fmla="*/ 25 w 79"/>
              <a:gd name="T79" fmla="*/ 13 h 69"/>
              <a:gd name="T80" fmla="*/ 25 w 79"/>
              <a:gd name="T81" fmla="*/ 18 h 69"/>
              <a:gd name="T82" fmla="*/ 18 w 79"/>
              <a:gd name="T83" fmla="*/ 23 h 69"/>
              <a:gd name="T84" fmla="*/ 12 w 79"/>
              <a:gd name="T85" fmla="*/ 23 h 69"/>
              <a:gd name="T86" fmla="*/ 0 w 79"/>
              <a:gd name="T87" fmla="*/ 28 h 69"/>
              <a:gd name="T88" fmla="*/ 5 w 79"/>
              <a:gd name="T89" fmla="*/ 33 h 69"/>
              <a:gd name="T90" fmla="*/ 6 w 79"/>
              <a:gd name="T91" fmla="*/ 38 h 69"/>
              <a:gd name="T92" fmla="*/ 0 w 79"/>
              <a:gd name="T93" fmla="*/ 39 h 69"/>
              <a:gd name="T94" fmla="*/ 0 w 79"/>
              <a:gd name="T95"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69">
                <a:moveTo>
                  <a:pt x="0" y="39"/>
                </a:moveTo>
                <a:cubicBezTo>
                  <a:pt x="0" y="41"/>
                  <a:pt x="0" y="43"/>
                  <a:pt x="0" y="44"/>
                </a:cubicBezTo>
                <a:cubicBezTo>
                  <a:pt x="0" y="45"/>
                  <a:pt x="4" y="45"/>
                  <a:pt x="6" y="47"/>
                </a:cubicBezTo>
                <a:cubicBezTo>
                  <a:pt x="8" y="48"/>
                  <a:pt x="11" y="50"/>
                  <a:pt x="12" y="53"/>
                </a:cubicBezTo>
                <a:cubicBezTo>
                  <a:pt x="12" y="55"/>
                  <a:pt x="13" y="58"/>
                  <a:pt x="13" y="58"/>
                </a:cubicBezTo>
                <a:cubicBezTo>
                  <a:pt x="13" y="58"/>
                  <a:pt x="21" y="58"/>
                  <a:pt x="22" y="60"/>
                </a:cubicBezTo>
                <a:cubicBezTo>
                  <a:pt x="22" y="60"/>
                  <a:pt x="27" y="62"/>
                  <a:pt x="28" y="60"/>
                </a:cubicBezTo>
                <a:cubicBezTo>
                  <a:pt x="30" y="58"/>
                  <a:pt x="34" y="55"/>
                  <a:pt x="34" y="56"/>
                </a:cubicBezTo>
                <a:cubicBezTo>
                  <a:pt x="34" y="56"/>
                  <a:pt x="34" y="58"/>
                  <a:pt x="34" y="60"/>
                </a:cubicBezTo>
                <a:cubicBezTo>
                  <a:pt x="34" y="60"/>
                  <a:pt x="37" y="62"/>
                  <a:pt x="39" y="64"/>
                </a:cubicBezTo>
                <a:cubicBezTo>
                  <a:pt x="41" y="66"/>
                  <a:pt x="44" y="69"/>
                  <a:pt x="47" y="69"/>
                </a:cubicBezTo>
                <a:cubicBezTo>
                  <a:pt x="49" y="69"/>
                  <a:pt x="53" y="68"/>
                  <a:pt x="54" y="67"/>
                </a:cubicBezTo>
                <a:cubicBezTo>
                  <a:pt x="56" y="65"/>
                  <a:pt x="57" y="62"/>
                  <a:pt x="59" y="62"/>
                </a:cubicBezTo>
                <a:cubicBezTo>
                  <a:pt x="63" y="62"/>
                  <a:pt x="66" y="62"/>
                  <a:pt x="69" y="62"/>
                </a:cubicBezTo>
                <a:cubicBezTo>
                  <a:pt x="71" y="62"/>
                  <a:pt x="78" y="59"/>
                  <a:pt x="78" y="58"/>
                </a:cubicBezTo>
                <a:cubicBezTo>
                  <a:pt x="78" y="57"/>
                  <a:pt x="78" y="56"/>
                  <a:pt x="78" y="54"/>
                </a:cubicBezTo>
                <a:cubicBezTo>
                  <a:pt x="77" y="53"/>
                  <a:pt x="77" y="53"/>
                  <a:pt x="77" y="53"/>
                </a:cubicBezTo>
                <a:cubicBezTo>
                  <a:pt x="72" y="48"/>
                  <a:pt x="72" y="48"/>
                  <a:pt x="72" y="48"/>
                </a:cubicBezTo>
                <a:cubicBezTo>
                  <a:pt x="79" y="45"/>
                  <a:pt x="79" y="45"/>
                  <a:pt x="79" y="45"/>
                </a:cubicBezTo>
                <a:cubicBezTo>
                  <a:pt x="79" y="42"/>
                  <a:pt x="79" y="42"/>
                  <a:pt x="79" y="42"/>
                </a:cubicBezTo>
                <a:cubicBezTo>
                  <a:pt x="70" y="33"/>
                  <a:pt x="70" y="33"/>
                  <a:pt x="70" y="33"/>
                </a:cubicBezTo>
                <a:cubicBezTo>
                  <a:pt x="69" y="23"/>
                  <a:pt x="69" y="23"/>
                  <a:pt x="69" y="23"/>
                </a:cubicBezTo>
                <a:cubicBezTo>
                  <a:pt x="64" y="23"/>
                  <a:pt x="64" y="23"/>
                  <a:pt x="64" y="23"/>
                </a:cubicBezTo>
                <a:cubicBezTo>
                  <a:pt x="62" y="28"/>
                  <a:pt x="62" y="28"/>
                  <a:pt x="62" y="28"/>
                </a:cubicBezTo>
                <a:cubicBezTo>
                  <a:pt x="57" y="27"/>
                  <a:pt x="57" y="27"/>
                  <a:pt x="57" y="27"/>
                </a:cubicBezTo>
                <a:cubicBezTo>
                  <a:pt x="53" y="23"/>
                  <a:pt x="53" y="23"/>
                  <a:pt x="53" y="23"/>
                </a:cubicBezTo>
                <a:cubicBezTo>
                  <a:pt x="55" y="21"/>
                  <a:pt x="55" y="21"/>
                  <a:pt x="55" y="21"/>
                </a:cubicBezTo>
                <a:cubicBezTo>
                  <a:pt x="55" y="16"/>
                  <a:pt x="55" y="16"/>
                  <a:pt x="55" y="16"/>
                </a:cubicBezTo>
                <a:cubicBezTo>
                  <a:pt x="61" y="10"/>
                  <a:pt x="61" y="10"/>
                  <a:pt x="61" y="10"/>
                </a:cubicBezTo>
                <a:cubicBezTo>
                  <a:pt x="61" y="6"/>
                  <a:pt x="61" y="6"/>
                  <a:pt x="61" y="6"/>
                </a:cubicBezTo>
                <a:cubicBezTo>
                  <a:pt x="57" y="6"/>
                  <a:pt x="57" y="6"/>
                  <a:pt x="57" y="6"/>
                </a:cubicBezTo>
                <a:cubicBezTo>
                  <a:pt x="52" y="3"/>
                  <a:pt x="52" y="3"/>
                  <a:pt x="52" y="3"/>
                </a:cubicBezTo>
                <a:cubicBezTo>
                  <a:pt x="47" y="4"/>
                  <a:pt x="47" y="4"/>
                  <a:pt x="47" y="4"/>
                </a:cubicBezTo>
                <a:cubicBezTo>
                  <a:pt x="43" y="0"/>
                  <a:pt x="43" y="0"/>
                  <a:pt x="43" y="0"/>
                </a:cubicBezTo>
                <a:cubicBezTo>
                  <a:pt x="37" y="4"/>
                  <a:pt x="37" y="4"/>
                  <a:pt x="37" y="4"/>
                </a:cubicBezTo>
                <a:cubicBezTo>
                  <a:pt x="41" y="8"/>
                  <a:pt x="41" y="8"/>
                  <a:pt x="41" y="8"/>
                </a:cubicBezTo>
                <a:cubicBezTo>
                  <a:pt x="36" y="12"/>
                  <a:pt x="36" y="12"/>
                  <a:pt x="36" y="12"/>
                </a:cubicBezTo>
                <a:cubicBezTo>
                  <a:pt x="32" y="14"/>
                  <a:pt x="32" y="14"/>
                  <a:pt x="32" y="14"/>
                </a:cubicBezTo>
                <a:cubicBezTo>
                  <a:pt x="28" y="11"/>
                  <a:pt x="28" y="11"/>
                  <a:pt x="28" y="11"/>
                </a:cubicBezTo>
                <a:cubicBezTo>
                  <a:pt x="25" y="13"/>
                  <a:pt x="25" y="13"/>
                  <a:pt x="25" y="13"/>
                </a:cubicBezTo>
                <a:cubicBezTo>
                  <a:pt x="25" y="18"/>
                  <a:pt x="25" y="18"/>
                  <a:pt x="25" y="18"/>
                </a:cubicBezTo>
                <a:cubicBezTo>
                  <a:pt x="18" y="23"/>
                  <a:pt x="18" y="23"/>
                  <a:pt x="18" y="23"/>
                </a:cubicBezTo>
                <a:cubicBezTo>
                  <a:pt x="12" y="23"/>
                  <a:pt x="12" y="23"/>
                  <a:pt x="12" y="23"/>
                </a:cubicBezTo>
                <a:cubicBezTo>
                  <a:pt x="0" y="28"/>
                  <a:pt x="0" y="28"/>
                  <a:pt x="0" y="28"/>
                </a:cubicBezTo>
                <a:cubicBezTo>
                  <a:pt x="5" y="33"/>
                  <a:pt x="5" y="33"/>
                  <a:pt x="5" y="33"/>
                </a:cubicBezTo>
                <a:cubicBezTo>
                  <a:pt x="6" y="38"/>
                  <a:pt x="6" y="38"/>
                  <a:pt x="6" y="38"/>
                </a:cubicBezTo>
                <a:cubicBezTo>
                  <a:pt x="0" y="39"/>
                  <a:pt x="0" y="39"/>
                  <a:pt x="0" y="39"/>
                </a:cubicBezTo>
                <a:cubicBezTo>
                  <a:pt x="0" y="39"/>
                  <a:pt x="0" y="39"/>
                  <a:pt x="0" y="39"/>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5" name="Freeform 252"/>
          <p:cNvSpPr>
            <a:spLocks/>
          </p:cNvSpPr>
          <p:nvPr/>
        </p:nvSpPr>
        <p:spPr bwMode="auto">
          <a:xfrm>
            <a:off x="8595910" y="8563061"/>
            <a:ext cx="514350" cy="768350"/>
          </a:xfrm>
          <a:custGeom>
            <a:avLst/>
            <a:gdLst>
              <a:gd name="T0" fmla="*/ 44 w 162"/>
              <a:gd name="T1" fmla="*/ 0 h 242"/>
              <a:gd name="T2" fmla="*/ 62 w 162"/>
              <a:gd name="T3" fmla="*/ 27 h 242"/>
              <a:gd name="T4" fmla="*/ 77 w 162"/>
              <a:gd name="T5" fmla="*/ 27 h 242"/>
              <a:gd name="T6" fmla="*/ 86 w 162"/>
              <a:gd name="T7" fmla="*/ 21 h 242"/>
              <a:gd name="T8" fmla="*/ 112 w 162"/>
              <a:gd name="T9" fmla="*/ 27 h 242"/>
              <a:gd name="T10" fmla="*/ 124 w 162"/>
              <a:gd name="T11" fmla="*/ 24 h 242"/>
              <a:gd name="T12" fmla="*/ 130 w 162"/>
              <a:gd name="T13" fmla="*/ 32 h 242"/>
              <a:gd name="T14" fmla="*/ 124 w 162"/>
              <a:gd name="T15" fmla="*/ 44 h 242"/>
              <a:gd name="T16" fmla="*/ 139 w 162"/>
              <a:gd name="T17" fmla="*/ 59 h 242"/>
              <a:gd name="T18" fmla="*/ 139 w 162"/>
              <a:gd name="T19" fmla="*/ 77 h 242"/>
              <a:gd name="T20" fmla="*/ 159 w 162"/>
              <a:gd name="T21" fmla="*/ 91 h 242"/>
              <a:gd name="T22" fmla="*/ 156 w 162"/>
              <a:gd name="T23" fmla="*/ 109 h 242"/>
              <a:gd name="T24" fmla="*/ 162 w 162"/>
              <a:gd name="T25" fmla="*/ 121 h 242"/>
              <a:gd name="T26" fmla="*/ 142 w 162"/>
              <a:gd name="T27" fmla="*/ 136 h 242"/>
              <a:gd name="T28" fmla="*/ 144 w 162"/>
              <a:gd name="T29" fmla="*/ 148 h 242"/>
              <a:gd name="T30" fmla="*/ 118 w 162"/>
              <a:gd name="T31" fmla="*/ 168 h 242"/>
              <a:gd name="T32" fmla="*/ 106 w 162"/>
              <a:gd name="T33" fmla="*/ 198 h 242"/>
              <a:gd name="T34" fmla="*/ 91 w 162"/>
              <a:gd name="T35" fmla="*/ 198 h 242"/>
              <a:gd name="T36" fmla="*/ 91 w 162"/>
              <a:gd name="T37" fmla="*/ 215 h 242"/>
              <a:gd name="T38" fmla="*/ 77 w 162"/>
              <a:gd name="T39" fmla="*/ 227 h 242"/>
              <a:gd name="T40" fmla="*/ 47 w 162"/>
              <a:gd name="T41" fmla="*/ 227 h 242"/>
              <a:gd name="T42" fmla="*/ 33 w 162"/>
              <a:gd name="T43" fmla="*/ 227 h 242"/>
              <a:gd name="T44" fmla="*/ 27 w 162"/>
              <a:gd name="T45" fmla="*/ 242 h 242"/>
              <a:gd name="T46" fmla="*/ 12 w 162"/>
              <a:gd name="T47" fmla="*/ 242 h 242"/>
              <a:gd name="T48" fmla="*/ 0 w 162"/>
              <a:gd name="T49" fmla="*/ 227 h 242"/>
              <a:gd name="T50" fmla="*/ 6 w 162"/>
              <a:gd name="T51" fmla="*/ 221 h 242"/>
              <a:gd name="T52" fmla="*/ 6 w 162"/>
              <a:gd name="T53" fmla="*/ 209 h 242"/>
              <a:gd name="T54" fmla="*/ 24 w 162"/>
              <a:gd name="T55" fmla="*/ 189 h 242"/>
              <a:gd name="T56" fmla="*/ 35 w 162"/>
              <a:gd name="T57" fmla="*/ 192 h 242"/>
              <a:gd name="T58" fmla="*/ 35 w 162"/>
              <a:gd name="T59" fmla="*/ 177 h 242"/>
              <a:gd name="T60" fmla="*/ 56 w 162"/>
              <a:gd name="T61" fmla="*/ 162 h 242"/>
              <a:gd name="T62" fmla="*/ 47 w 162"/>
              <a:gd name="T63" fmla="*/ 145 h 242"/>
              <a:gd name="T64" fmla="*/ 53 w 162"/>
              <a:gd name="T65" fmla="*/ 130 h 242"/>
              <a:gd name="T66" fmla="*/ 38 w 162"/>
              <a:gd name="T67" fmla="*/ 118 h 242"/>
              <a:gd name="T68" fmla="*/ 53 w 162"/>
              <a:gd name="T69" fmla="*/ 97 h 242"/>
              <a:gd name="T70" fmla="*/ 53 w 162"/>
              <a:gd name="T71" fmla="*/ 77 h 242"/>
              <a:gd name="T72" fmla="*/ 62 w 162"/>
              <a:gd name="T73" fmla="*/ 68 h 242"/>
              <a:gd name="T74" fmla="*/ 44 w 162"/>
              <a:gd name="T75" fmla="*/ 65 h 242"/>
              <a:gd name="T76" fmla="*/ 30 w 162"/>
              <a:gd name="T77" fmla="*/ 68 h 242"/>
              <a:gd name="T78" fmla="*/ 24 w 162"/>
              <a:gd name="T79" fmla="*/ 65 h 242"/>
              <a:gd name="T80" fmla="*/ 38 w 162"/>
              <a:gd name="T81" fmla="*/ 53 h 242"/>
              <a:gd name="T82" fmla="*/ 38 w 162"/>
              <a:gd name="T83" fmla="*/ 29 h 242"/>
              <a:gd name="T84" fmla="*/ 30 w 162"/>
              <a:gd name="T85" fmla="*/ 6 h 242"/>
              <a:gd name="T86" fmla="*/ 44 w 162"/>
              <a:gd name="T87" fmla="*/ 0 h 242"/>
              <a:gd name="T88" fmla="*/ 44 w 162"/>
              <a:gd name="T89" fmla="*/ 0 h 242"/>
              <a:gd name="T90" fmla="*/ 44 w 162"/>
              <a:gd name="T91"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242">
                <a:moveTo>
                  <a:pt x="44" y="0"/>
                </a:moveTo>
                <a:lnTo>
                  <a:pt x="62" y="27"/>
                </a:lnTo>
                <a:lnTo>
                  <a:pt x="77" y="27"/>
                </a:lnTo>
                <a:lnTo>
                  <a:pt x="86" y="21"/>
                </a:lnTo>
                <a:lnTo>
                  <a:pt x="112" y="27"/>
                </a:lnTo>
                <a:lnTo>
                  <a:pt x="124" y="24"/>
                </a:lnTo>
                <a:lnTo>
                  <a:pt x="130" y="32"/>
                </a:lnTo>
                <a:lnTo>
                  <a:pt x="124" y="44"/>
                </a:lnTo>
                <a:lnTo>
                  <a:pt x="139" y="59"/>
                </a:lnTo>
                <a:lnTo>
                  <a:pt x="139" y="77"/>
                </a:lnTo>
                <a:lnTo>
                  <a:pt x="159" y="91"/>
                </a:lnTo>
                <a:lnTo>
                  <a:pt x="156" y="109"/>
                </a:lnTo>
                <a:lnTo>
                  <a:pt x="162" y="121"/>
                </a:lnTo>
                <a:lnTo>
                  <a:pt x="142" y="136"/>
                </a:lnTo>
                <a:lnTo>
                  <a:pt x="144" y="148"/>
                </a:lnTo>
                <a:lnTo>
                  <a:pt x="118" y="168"/>
                </a:lnTo>
                <a:lnTo>
                  <a:pt x="106" y="198"/>
                </a:lnTo>
                <a:lnTo>
                  <a:pt x="91" y="198"/>
                </a:lnTo>
                <a:lnTo>
                  <a:pt x="91" y="215"/>
                </a:lnTo>
                <a:lnTo>
                  <a:pt x="77" y="227"/>
                </a:lnTo>
                <a:lnTo>
                  <a:pt x="47" y="227"/>
                </a:lnTo>
                <a:lnTo>
                  <a:pt x="33" y="227"/>
                </a:lnTo>
                <a:lnTo>
                  <a:pt x="27" y="242"/>
                </a:lnTo>
                <a:lnTo>
                  <a:pt x="12" y="242"/>
                </a:lnTo>
                <a:lnTo>
                  <a:pt x="0" y="227"/>
                </a:lnTo>
                <a:lnTo>
                  <a:pt x="6" y="221"/>
                </a:lnTo>
                <a:lnTo>
                  <a:pt x="6" y="209"/>
                </a:lnTo>
                <a:lnTo>
                  <a:pt x="24" y="189"/>
                </a:lnTo>
                <a:lnTo>
                  <a:pt x="35" y="192"/>
                </a:lnTo>
                <a:lnTo>
                  <a:pt x="35" y="177"/>
                </a:lnTo>
                <a:lnTo>
                  <a:pt x="56" y="162"/>
                </a:lnTo>
                <a:lnTo>
                  <a:pt x="47" y="145"/>
                </a:lnTo>
                <a:lnTo>
                  <a:pt x="53" y="130"/>
                </a:lnTo>
                <a:lnTo>
                  <a:pt x="38" y="118"/>
                </a:lnTo>
                <a:lnTo>
                  <a:pt x="53" y="97"/>
                </a:lnTo>
                <a:lnTo>
                  <a:pt x="53" y="77"/>
                </a:lnTo>
                <a:lnTo>
                  <a:pt x="62" y="68"/>
                </a:lnTo>
                <a:lnTo>
                  <a:pt x="44" y="65"/>
                </a:lnTo>
                <a:lnTo>
                  <a:pt x="30" y="68"/>
                </a:lnTo>
                <a:lnTo>
                  <a:pt x="24" y="65"/>
                </a:lnTo>
                <a:lnTo>
                  <a:pt x="38" y="53"/>
                </a:lnTo>
                <a:lnTo>
                  <a:pt x="38" y="29"/>
                </a:lnTo>
                <a:lnTo>
                  <a:pt x="30" y="6"/>
                </a:lnTo>
                <a:lnTo>
                  <a:pt x="44" y="0"/>
                </a:lnTo>
                <a:lnTo>
                  <a:pt x="44" y="0"/>
                </a:lnTo>
                <a:lnTo>
                  <a:pt x="44" y="0"/>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6" name="Freeform 253"/>
          <p:cNvSpPr>
            <a:spLocks noEditPoints="1"/>
          </p:cNvSpPr>
          <p:nvPr/>
        </p:nvSpPr>
        <p:spPr bwMode="auto">
          <a:xfrm>
            <a:off x="13383797" y="1930485"/>
            <a:ext cx="2032000" cy="2295526"/>
          </a:xfrm>
          <a:custGeom>
            <a:avLst/>
            <a:gdLst>
              <a:gd name="T0" fmla="*/ 5 w 217"/>
              <a:gd name="T1" fmla="*/ 167 h 245"/>
              <a:gd name="T2" fmla="*/ 17 w 217"/>
              <a:gd name="T3" fmla="*/ 144 h 245"/>
              <a:gd name="T4" fmla="*/ 29 w 217"/>
              <a:gd name="T5" fmla="*/ 137 h 245"/>
              <a:gd name="T6" fmla="*/ 32 w 217"/>
              <a:gd name="T7" fmla="*/ 144 h 245"/>
              <a:gd name="T8" fmla="*/ 41 w 217"/>
              <a:gd name="T9" fmla="*/ 129 h 245"/>
              <a:gd name="T10" fmla="*/ 20 w 217"/>
              <a:gd name="T11" fmla="*/ 122 h 245"/>
              <a:gd name="T12" fmla="*/ 36 w 217"/>
              <a:gd name="T13" fmla="*/ 103 h 245"/>
              <a:gd name="T14" fmla="*/ 58 w 217"/>
              <a:gd name="T15" fmla="*/ 77 h 245"/>
              <a:gd name="T16" fmla="*/ 89 w 217"/>
              <a:gd name="T17" fmla="*/ 57 h 245"/>
              <a:gd name="T18" fmla="*/ 117 w 217"/>
              <a:gd name="T19" fmla="*/ 39 h 245"/>
              <a:gd name="T20" fmla="*/ 136 w 217"/>
              <a:gd name="T21" fmla="*/ 41 h 245"/>
              <a:gd name="T22" fmla="*/ 127 w 217"/>
              <a:gd name="T23" fmla="*/ 36 h 245"/>
              <a:gd name="T24" fmla="*/ 130 w 217"/>
              <a:gd name="T25" fmla="*/ 23 h 245"/>
              <a:gd name="T26" fmla="*/ 155 w 217"/>
              <a:gd name="T27" fmla="*/ 1 h 245"/>
              <a:gd name="T28" fmla="*/ 165 w 217"/>
              <a:gd name="T29" fmla="*/ 12 h 245"/>
              <a:gd name="T30" fmla="*/ 170 w 217"/>
              <a:gd name="T31" fmla="*/ 26 h 245"/>
              <a:gd name="T32" fmla="*/ 187 w 217"/>
              <a:gd name="T33" fmla="*/ 30 h 245"/>
              <a:gd name="T34" fmla="*/ 186 w 217"/>
              <a:gd name="T35" fmla="*/ 43 h 245"/>
              <a:gd name="T36" fmla="*/ 171 w 217"/>
              <a:gd name="T37" fmla="*/ 57 h 245"/>
              <a:gd name="T38" fmla="*/ 155 w 217"/>
              <a:gd name="T39" fmla="*/ 72 h 245"/>
              <a:gd name="T40" fmla="*/ 139 w 217"/>
              <a:gd name="T41" fmla="*/ 76 h 245"/>
              <a:gd name="T42" fmla="*/ 142 w 217"/>
              <a:gd name="T43" fmla="*/ 84 h 245"/>
              <a:gd name="T44" fmla="*/ 158 w 217"/>
              <a:gd name="T45" fmla="*/ 91 h 245"/>
              <a:gd name="T46" fmla="*/ 161 w 217"/>
              <a:gd name="T47" fmla="*/ 109 h 245"/>
              <a:gd name="T48" fmla="*/ 153 w 217"/>
              <a:gd name="T49" fmla="*/ 121 h 245"/>
              <a:gd name="T50" fmla="*/ 167 w 217"/>
              <a:gd name="T51" fmla="*/ 113 h 245"/>
              <a:gd name="T52" fmla="*/ 186 w 217"/>
              <a:gd name="T53" fmla="*/ 110 h 245"/>
              <a:gd name="T54" fmla="*/ 206 w 217"/>
              <a:gd name="T55" fmla="*/ 107 h 245"/>
              <a:gd name="T56" fmla="*/ 200 w 217"/>
              <a:gd name="T57" fmla="*/ 129 h 245"/>
              <a:gd name="T58" fmla="*/ 208 w 217"/>
              <a:gd name="T59" fmla="*/ 154 h 245"/>
              <a:gd name="T60" fmla="*/ 200 w 217"/>
              <a:gd name="T61" fmla="*/ 161 h 245"/>
              <a:gd name="T62" fmla="*/ 190 w 217"/>
              <a:gd name="T63" fmla="*/ 171 h 245"/>
              <a:gd name="T64" fmla="*/ 183 w 217"/>
              <a:gd name="T65" fmla="*/ 192 h 245"/>
              <a:gd name="T66" fmla="*/ 170 w 217"/>
              <a:gd name="T67" fmla="*/ 195 h 245"/>
              <a:gd name="T68" fmla="*/ 157 w 217"/>
              <a:gd name="T69" fmla="*/ 195 h 245"/>
              <a:gd name="T70" fmla="*/ 135 w 217"/>
              <a:gd name="T71" fmla="*/ 189 h 245"/>
              <a:gd name="T72" fmla="*/ 122 w 217"/>
              <a:gd name="T73" fmla="*/ 201 h 245"/>
              <a:gd name="T74" fmla="*/ 109 w 217"/>
              <a:gd name="T75" fmla="*/ 210 h 245"/>
              <a:gd name="T76" fmla="*/ 103 w 217"/>
              <a:gd name="T77" fmla="*/ 220 h 245"/>
              <a:gd name="T78" fmla="*/ 94 w 217"/>
              <a:gd name="T79" fmla="*/ 235 h 245"/>
              <a:gd name="T80" fmla="*/ 69 w 217"/>
              <a:gd name="T81" fmla="*/ 241 h 245"/>
              <a:gd name="T82" fmla="*/ 53 w 217"/>
              <a:gd name="T83" fmla="*/ 237 h 245"/>
              <a:gd name="T84" fmla="*/ 45 w 217"/>
              <a:gd name="T85" fmla="*/ 239 h 245"/>
              <a:gd name="T86" fmla="*/ 20 w 217"/>
              <a:gd name="T87" fmla="*/ 233 h 245"/>
              <a:gd name="T88" fmla="*/ 15 w 217"/>
              <a:gd name="T89" fmla="*/ 217 h 245"/>
              <a:gd name="T90" fmla="*/ 20 w 217"/>
              <a:gd name="T91" fmla="*/ 203 h 245"/>
              <a:gd name="T92" fmla="*/ 19 w 217"/>
              <a:gd name="T93" fmla="*/ 188 h 245"/>
              <a:gd name="T94" fmla="*/ 23 w 217"/>
              <a:gd name="T95" fmla="*/ 41 h 245"/>
              <a:gd name="T96" fmla="*/ 23 w 217"/>
              <a:gd name="T97" fmla="*/ 64 h 245"/>
              <a:gd name="T98" fmla="*/ 30 w 217"/>
              <a:gd name="T99" fmla="*/ 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7" h="245">
                <a:moveTo>
                  <a:pt x="0" y="178"/>
                </a:moveTo>
                <a:cubicBezTo>
                  <a:pt x="0" y="177"/>
                  <a:pt x="1" y="177"/>
                  <a:pt x="1" y="177"/>
                </a:cubicBezTo>
                <a:cubicBezTo>
                  <a:pt x="3" y="172"/>
                  <a:pt x="4" y="169"/>
                  <a:pt x="5" y="167"/>
                </a:cubicBezTo>
                <a:cubicBezTo>
                  <a:pt x="7" y="165"/>
                  <a:pt x="11" y="165"/>
                  <a:pt x="13" y="162"/>
                </a:cubicBezTo>
                <a:cubicBezTo>
                  <a:pt x="16" y="159"/>
                  <a:pt x="20" y="156"/>
                  <a:pt x="20" y="153"/>
                </a:cubicBezTo>
                <a:cubicBezTo>
                  <a:pt x="20" y="150"/>
                  <a:pt x="19" y="146"/>
                  <a:pt x="17" y="144"/>
                </a:cubicBezTo>
                <a:cubicBezTo>
                  <a:pt x="15" y="143"/>
                  <a:pt x="15" y="140"/>
                  <a:pt x="15" y="139"/>
                </a:cubicBezTo>
                <a:cubicBezTo>
                  <a:pt x="16" y="138"/>
                  <a:pt x="21" y="133"/>
                  <a:pt x="23" y="133"/>
                </a:cubicBezTo>
                <a:cubicBezTo>
                  <a:pt x="23" y="132"/>
                  <a:pt x="29" y="136"/>
                  <a:pt x="29" y="137"/>
                </a:cubicBezTo>
                <a:cubicBezTo>
                  <a:pt x="28" y="138"/>
                  <a:pt x="24" y="140"/>
                  <a:pt x="23" y="142"/>
                </a:cubicBezTo>
                <a:cubicBezTo>
                  <a:pt x="22" y="144"/>
                  <a:pt x="26" y="144"/>
                  <a:pt x="27" y="144"/>
                </a:cubicBezTo>
                <a:cubicBezTo>
                  <a:pt x="29" y="145"/>
                  <a:pt x="30" y="145"/>
                  <a:pt x="32" y="144"/>
                </a:cubicBezTo>
                <a:cubicBezTo>
                  <a:pt x="35" y="142"/>
                  <a:pt x="36" y="139"/>
                  <a:pt x="39" y="140"/>
                </a:cubicBezTo>
                <a:cubicBezTo>
                  <a:pt x="41" y="140"/>
                  <a:pt x="45" y="140"/>
                  <a:pt x="46" y="137"/>
                </a:cubicBezTo>
                <a:cubicBezTo>
                  <a:pt x="47" y="135"/>
                  <a:pt x="46" y="130"/>
                  <a:pt x="41" y="129"/>
                </a:cubicBezTo>
                <a:cubicBezTo>
                  <a:pt x="36" y="128"/>
                  <a:pt x="32" y="129"/>
                  <a:pt x="30" y="130"/>
                </a:cubicBezTo>
                <a:cubicBezTo>
                  <a:pt x="30" y="130"/>
                  <a:pt x="28" y="129"/>
                  <a:pt x="26" y="127"/>
                </a:cubicBezTo>
                <a:cubicBezTo>
                  <a:pt x="24" y="125"/>
                  <a:pt x="20" y="123"/>
                  <a:pt x="20" y="122"/>
                </a:cubicBezTo>
                <a:cubicBezTo>
                  <a:pt x="20" y="121"/>
                  <a:pt x="22" y="119"/>
                  <a:pt x="25" y="117"/>
                </a:cubicBezTo>
                <a:cubicBezTo>
                  <a:pt x="28" y="115"/>
                  <a:pt x="32" y="109"/>
                  <a:pt x="33" y="109"/>
                </a:cubicBezTo>
                <a:cubicBezTo>
                  <a:pt x="36" y="109"/>
                  <a:pt x="35" y="105"/>
                  <a:pt x="36" y="103"/>
                </a:cubicBezTo>
                <a:cubicBezTo>
                  <a:pt x="37" y="102"/>
                  <a:pt x="41" y="97"/>
                  <a:pt x="41" y="94"/>
                </a:cubicBezTo>
                <a:cubicBezTo>
                  <a:pt x="40" y="91"/>
                  <a:pt x="40" y="90"/>
                  <a:pt x="45" y="88"/>
                </a:cubicBezTo>
                <a:cubicBezTo>
                  <a:pt x="50" y="84"/>
                  <a:pt x="57" y="80"/>
                  <a:pt x="58" y="77"/>
                </a:cubicBezTo>
                <a:cubicBezTo>
                  <a:pt x="58" y="75"/>
                  <a:pt x="64" y="71"/>
                  <a:pt x="67" y="68"/>
                </a:cubicBezTo>
                <a:cubicBezTo>
                  <a:pt x="72" y="66"/>
                  <a:pt x="74" y="67"/>
                  <a:pt x="77" y="63"/>
                </a:cubicBezTo>
                <a:cubicBezTo>
                  <a:pt x="80" y="60"/>
                  <a:pt x="87" y="59"/>
                  <a:pt x="89" y="57"/>
                </a:cubicBezTo>
                <a:cubicBezTo>
                  <a:pt x="91" y="56"/>
                  <a:pt x="98" y="51"/>
                  <a:pt x="99" y="49"/>
                </a:cubicBezTo>
                <a:cubicBezTo>
                  <a:pt x="101" y="48"/>
                  <a:pt x="108" y="43"/>
                  <a:pt x="111" y="41"/>
                </a:cubicBezTo>
                <a:cubicBezTo>
                  <a:pt x="112" y="40"/>
                  <a:pt x="115" y="41"/>
                  <a:pt x="117" y="39"/>
                </a:cubicBezTo>
                <a:cubicBezTo>
                  <a:pt x="119" y="38"/>
                  <a:pt x="121" y="38"/>
                  <a:pt x="122" y="39"/>
                </a:cubicBezTo>
                <a:cubicBezTo>
                  <a:pt x="123" y="40"/>
                  <a:pt x="126" y="41"/>
                  <a:pt x="129" y="40"/>
                </a:cubicBezTo>
                <a:cubicBezTo>
                  <a:pt x="131" y="39"/>
                  <a:pt x="135" y="41"/>
                  <a:pt x="136" y="41"/>
                </a:cubicBezTo>
                <a:cubicBezTo>
                  <a:pt x="136" y="41"/>
                  <a:pt x="142" y="37"/>
                  <a:pt x="139" y="36"/>
                </a:cubicBezTo>
                <a:cubicBezTo>
                  <a:pt x="137" y="36"/>
                  <a:pt x="136" y="34"/>
                  <a:pt x="133" y="36"/>
                </a:cubicBezTo>
                <a:cubicBezTo>
                  <a:pt x="130" y="36"/>
                  <a:pt x="129" y="35"/>
                  <a:pt x="127" y="36"/>
                </a:cubicBezTo>
                <a:cubicBezTo>
                  <a:pt x="125" y="36"/>
                  <a:pt x="126" y="33"/>
                  <a:pt x="127" y="31"/>
                </a:cubicBezTo>
                <a:cubicBezTo>
                  <a:pt x="129" y="29"/>
                  <a:pt x="130" y="30"/>
                  <a:pt x="131" y="28"/>
                </a:cubicBezTo>
                <a:cubicBezTo>
                  <a:pt x="132" y="26"/>
                  <a:pt x="131" y="24"/>
                  <a:pt x="130" y="23"/>
                </a:cubicBezTo>
                <a:cubicBezTo>
                  <a:pt x="130" y="22"/>
                  <a:pt x="131" y="19"/>
                  <a:pt x="133" y="17"/>
                </a:cubicBezTo>
                <a:cubicBezTo>
                  <a:pt x="134" y="15"/>
                  <a:pt x="137" y="16"/>
                  <a:pt x="139" y="14"/>
                </a:cubicBezTo>
                <a:cubicBezTo>
                  <a:pt x="142" y="12"/>
                  <a:pt x="154" y="3"/>
                  <a:pt x="155" y="1"/>
                </a:cubicBezTo>
                <a:cubicBezTo>
                  <a:pt x="157" y="0"/>
                  <a:pt x="158" y="3"/>
                  <a:pt x="158" y="5"/>
                </a:cubicBezTo>
                <a:cubicBezTo>
                  <a:pt x="158" y="6"/>
                  <a:pt x="159" y="9"/>
                  <a:pt x="161" y="9"/>
                </a:cubicBezTo>
                <a:cubicBezTo>
                  <a:pt x="163" y="10"/>
                  <a:pt x="165" y="11"/>
                  <a:pt x="165" y="12"/>
                </a:cubicBezTo>
                <a:cubicBezTo>
                  <a:pt x="165" y="14"/>
                  <a:pt x="164" y="16"/>
                  <a:pt x="165" y="18"/>
                </a:cubicBezTo>
                <a:cubicBezTo>
                  <a:pt x="166" y="19"/>
                  <a:pt x="167" y="23"/>
                  <a:pt x="166" y="24"/>
                </a:cubicBezTo>
                <a:cubicBezTo>
                  <a:pt x="164" y="25"/>
                  <a:pt x="166" y="28"/>
                  <a:pt x="170" y="26"/>
                </a:cubicBezTo>
                <a:cubicBezTo>
                  <a:pt x="173" y="25"/>
                  <a:pt x="179" y="28"/>
                  <a:pt x="179" y="30"/>
                </a:cubicBezTo>
                <a:cubicBezTo>
                  <a:pt x="179" y="32"/>
                  <a:pt x="180" y="34"/>
                  <a:pt x="183" y="32"/>
                </a:cubicBezTo>
                <a:cubicBezTo>
                  <a:pt x="185" y="31"/>
                  <a:pt x="186" y="30"/>
                  <a:pt x="187" y="30"/>
                </a:cubicBezTo>
                <a:cubicBezTo>
                  <a:pt x="188" y="32"/>
                  <a:pt x="187" y="34"/>
                  <a:pt x="188" y="35"/>
                </a:cubicBezTo>
                <a:cubicBezTo>
                  <a:pt x="188" y="36"/>
                  <a:pt x="191" y="38"/>
                  <a:pt x="190" y="39"/>
                </a:cubicBezTo>
                <a:cubicBezTo>
                  <a:pt x="189" y="41"/>
                  <a:pt x="189" y="41"/>
                  <a:pt x="186" y="43"/>
                </a:cubicBezTo>
                <a:cubicBezTo>
                  <a:pt x="183" y="45"/>
                  <a:pt x="182" y="45"/>
                  <a:pt x="180" y="47"/>
                </a:cubicBezTo>
                <a:cubicBezTo>
                  <a:pt x="178" y="49"/>
                  <a:pt x="176" y="51"/>
                  <a:pt x="174" y="53"/>
                </a:cubicBezTo>
                <a:cubicBezTo>
                  <a:pt x="173" y="55"/>
                  <a:pt x="173" y="57"/>
                  <a:pt x="171" y="57"/>
                </a:cubicBezTo>
                <a:cubicBezTo>
                  <a:pt x="170" y="57"/>
                  <a:pt x="160" y="55"/>
                  <a:pt x="158" y="57"/>
                </a:cubicBezTo>
                <a:cubicBezTo>
                  <a:pt x="156" y="60"/>
                  <a:pt x="152" y="63"/>
                  <a:pt x="154" y="66"/>
                </a:cubicBezTo>
                <a:cubicBezTo>
                  <a:pt x="155" y="69"/>
                  <a:pt x="155" y="70"/>
                  <a:pt x="155" y="72"/>
                </a:cubicBezTo>
                <a:cubicBezTo>
                  <a:pt x="154" y="75"/>
                  <a:pt x="152" y="77"/>
                  <a:pt x="150" y="76"/>
                </a:cubicBezTo>
                <a:cubicBezTo>
                  <a:pt x="148" y="76"/>
                  <a:pt x="146" y="76"/>
                  <a:pt x="145" y="77"/>
                </a:cubicBezTo>
                <a:cubicBezTo>
                  <a:pt x="144" y="77"/>
                  <a:pt x="140" y="78"/>
                  <a:pt x="139" y="76"/>
                </a:cubicBezTo>
                <a:cubicBezTo>
                  <a:pt x="138" y="76"/>
                  <a:pt x="136" y="75"/>
                  <a:pt x="135" y="76"/>
                </a:cubicBezTo>
                <a:cubicBezTo>
                  <a:pt x="134" y="77"/>
                  <a:pt x="136" y="80"/>
                  <a:pt x="136" y="82"/>
                </a:cubicBezTo>
                <a:cubicBezTo>
                  <a:pt x="136" y="84"/>
                  <a:pt x="139" y="84"/>
                  <a:pt x="142" y="84"/>
                </a:cubicBezTo>
                <a:cubicBezTo>
                  <a:pt x="145" y="83"/>
                  <a:pt x="145" y="81"/>
                  <a:pt x="148" y="82"/>
                </a:cubicBezTo>
                <a:cubicBezTo>
                  <a:pt x="150" y="84"/>
                  <a:pt x="151" y="84"/>
                  <a:pt x="155" y="86"/>
                </a:cubicBezTo>
                <a:cubicBezTo>
                  <a:pt x="157" y="88"/>
                  <a:pt x="158" y="87"/>
                  <a:pt x="158" y="91"/>
                </a:cubicBezTo>
                <a:cubicBezTo>
                  <a:pt x="159" y="95"/>
                  <a:pt x="161" y="94"/>
                  <a:pt x="162" y="98"/>
                </a:cubicBezTo>
                <a:cubicBezTo>
                  <a:pt x="164" y="102"/>
                  <a:pt x="164" y="101"/>
                  <a:pt x="164" y="104"/>
                </a:cubicBezTo>
                <a:cubicBezTo>
                  <a:pt x="164" y="107"/>
                  <a:pt x="162" y="107"/>
                  <a:pt x="161" y="109"/>
                </a:cubicBezTo>
                <a:cubicBezTo>
                  <a:pt x="159" y="110"/>
                  <a:pt x="159" y="111"/>
                  <a:pt x="157" y="113"/>
                </a:cubicBezTo>
                <a:cubicBezTo>
                  <a:pt x="154" y="114"/>
                  <a:pt x="151" y="115"/>
                  <a:pt x="151" y="117"/>
                </a:cubicBezTo>
                <a:cubicBezTo>
                  <a:pt x="150" y="119"/>
                  <a:pt x="154" y="120"/>
                  <a:pt x="153" y="121"/>
                </a:cubicBezTo>
                <a:cubicBezTo>
                  <a:pt x="151" y="122"/>
                  <a:pt x="157" y="121"/>
                  <a:pt x="155" y="119"/>
                </a:cubicBezTo>
                <a:cubicBezTo>
                  <a:pt x="154" y="116"/>
                  <a:pt x="157" y="114"/>
                  <a:pt x="158" y="114"/>
                </a:cubicBezTo>
                <a:cubicBezTo>
                  <a:pt x="158" y="114"/>
                  <a:pt x="166" y="115"/>
                  <a:pt x="167" y="113"/>
                </a:cubicBezTo>
                <a:cubicBezTo>
                  <a:pt x="168" y="111"/>
                  <a:pt x="167" y="107"/>
                  <a:pt x="172" y="109"/>
                </a:cubicBezTo>
                <a:cubicBezTo>
                  <a:pt x="177" y="109"/>
                  <a:pt x="174" y="109"/>
                  <a:pt x="177" y="108"/>
                </a:cubicBezTo>
                <a:cubicBezTo>
                  <a:pt x="180" y="108"/>
                  <a:pt x="184" y="109"/>
                  <a:pt x="186" y="110"/>
                </a:cubicBezTo>
                <a:cubicBezTo>
                  <a:pt x="188" y="111"/>
                  <a:pt x="193" y="109"/>
                  <a:pt x="195" y="107"/>
                </a:cubicBezTo>
                <a:cubicBezTo>
                  <a:pt x="195" y="107"/>
                  <a:pt x="199" y="107"/>
                  <a:pt x="200" y="108"/>
                </a:cubicBezTo>
                <a:cubicBezTo>
                  <a:pt x="201" y="109"/>
                  <a:pt x="205" y="108"/>
                  <a:pt x="206" y="107"/>
                </a:cubicBezTo>
                <a:cubicBezTo>
                  <a:pt x="208" y="107"/>
                  <a:pt x="217" y="113"/>
                  <a:pt x="216" y="115"/>
                </a:cubicBezTo>
                <a:cubicBezTo>
                  <a:pt x="214" y="117"/>
                  <a:pt x="208" y="121"/>
                  <a:pt x="206" y="124"/>
                </a:cubicBezTo>
                <a:cubicBezTo>
                  <a:pt x="203" y="126"/>
                  <a:pt x="199" y="127"/>
                  <a:pt x="200" y="129"/>
                </a:cubicBezTo>
                <a:cubicBezTo>
                  <a:pt x="202" y="132"/>
                  <a:pt x="203" y="135"/>
                  <a:pt x="204" y="137"/>
                </a:cubicBezTo>
                <a:cubicBezTo>
                  <a:pt x="205" y="138"/>
                  <a:pt x="208" y="143"/>
                  <a:pt x="207" y="146"/>
                </a:cubicBezTo>
                <a:cubicBezTo>
                  <a:pt x="205" y="150"/>
                  <a:pt x="208" y="150"/>
                  <a:pt x="208" y="154"/>
                </a:cubicBezTo>
                <a:cubicBezTo>
                  <a:pt x="208" y="155"/>
                  <a:pt x="208" y="156"/>
                  <a:pt x="208" y="157"/>
                </a:cubicBezTo>
                <a:cubicBezTo>
                  <a:pt x="205" y="160"/>
                  <a:pt x="205" y="160"/>
                  <a:pt x="205" y="160"/>
                </a:cubicBezTo>
                <a:cubicBezTo>
                  <a:pt x="200" y="161"/>
                  <a:pt x="200" y="161"/>
                  <a:pt x="200" y="161"/>
                </a:cubicBezTo>
                <a:cubicBezTo>
                  <a:pt x="197" y="159"/>
                  <a:pt x="197" y="159"/>
                  <a:pt x="197" y="159"/>
                </a:cubicBezTo>
                <a:cubicBezTo>
                  <a:pt x="192" y="159"/>
                  <a:pt x="192" y="159"/>
                  <a:pt x="192" y="159"/>
                </a:cubicBezTo>
                <a:cubicBezTo>
                  <a:pt x="190" y="171"/>
                  <a:pt x="190" y="171"/>
                  <a:pt x="190" y="171"/>
                </a:cubicBezTo>
                <a:cubicBezTo>
                  <a:pt x="186" y="177"/>
                  <a:pt x="186" y="177"/>
                  <a:pt x="186" y="177"/>
                </a:cubicBezTo>
                <a:cubicBezTo>
                  <a:pt x="189" y="180"/>
                  <a:pt x="189" y="180"/>
                  <a:pt x="189" y="180"/>
                </a:cubicBezTo>
                <a:cubicBezTo>
                  <a:pt x="183" y="192"/>
                  <a:pt x="183" y="192"/>
                  <a:pt x="183" y="192"/>
                </a:cubicBezTo>
                <a:cubicBezTo>
                  <a:pt x="179" y="193"/>
                  <a:pt x="179" y="193"/>
                  <a:pt x="179" y="193"/>
                </a:cubicBezTo>
                <a:cubicBezTo>
                  <a:pt x="177" y="191"/>
                  <a:pt x="177" y="191"/>
                  <a:pt x="177" y="191"/>
                </a:cubicBezTo>
                <a:cubicBezTo>
                  <a:pt x="170" y="195"/>
                  <a:pt x="170" y="195"/>
                  <a:pt x="170" y="195"/>
                </a:cubicBezTo>
                <a:cubicBezTo>
                  <a:pt x="167" y="196"/>
                  <a:pt x="167" y="196"/>
                  <a:pt x="167" y="196"/>
                </a:cubicBezTo>
                <a:cubicBezTo>
                  <a:pt x="161" y="200"/>
                  <a:pt x="161" y="200"/>
                  <a:pt x="161" y="200"/>
                </a:cubicBezTo>
                <a:cubicBezTo>
                  <a:pt x="157" y="195"/>
                  <a:pt x="157" y="195"/>
                  <a:pt x="157" y="195"/>
                </a:cubicBezTo>
                <a:cubicBezTo>
                  <a:pt x="153" y="187"/>
                  <a:pt x="153" y="187"/>
                  <a:pt x="153" y="187"/>
                </a:cubicBezTo>
                <a:cubicBezTo>
                  <a:pt x="144" y="190"/>
                  <a:pt x="144" y="190"/>
                  <a:pt x="144" y="190"/>
                </a:cubicBezTo>
                <a:cubicBezTo>
                  <a:pt x="135" y="189"/>
                  <a:pt x="135" y="189"/>
                  <a:pt x="135" y="189"/>
                </a:cubicBezTo>
                <a:cubicBezTo>
                  <a:pt x="133" y="194"/>
                  <a:pt x="133" y="194"/>
                  <a:pt x="133" y="194"/>
                </a:cubicBezTo>
                <a:cubicBezTo>
                  <a:pt x="123" y="196"/>
                  <a:pt x="123" y="196"/>
                  <a:pt x="123" y="196"/>
                </a:cubicBezTo>
                <a:cubicBezTo>
                  <a:pt x="122" y="201"/>
                  <a:pt x="122" y="201"/>
                  <a:pt x="122" y="201"/>
                </a:cubicBezTo>
                <a:cubicBezTo>
                  <a:pt x="120" y="207"/>
                  <a:pt x="120" y="207"/>
                  <a:pt x="120" y="207"/>
                </a:cubicBezTo>
                <a:cubicBezTo>
                  <a:pt x="113" y="208"/>
                  <a:pt x="113" y="208"/>
                  <a:pt x="113" y="208"/>
                </a:cubicBezTo>
                <a:cubicBezTo>
                  <a:pt x="109" y="210"/>
                  <a:pt x="109" y="210"/>
                  <a:pt x="109" y="210"/>
                </a:cubicBezTo>
                <a:cubicBezTo>
                  <a:pt x="113" y="212"/>
                  <a:pt x="113" y="212"/>
                  <a:pt x="113" y="212"/>
                </a:cubicBezTo>
                <a:cubicBezTo>
                  <a:pt x="106" y="217"/>
                  <a:pt x="106" y="217"/>
                  <a:pt x="106" y="217"/>
                </a:cubicBezTo>
                <a:cubicBezTo>
                  <a:pt x="103" y="220"/>
                  <a:pt x="103" y="220"/>
                  <a:pt x="103" y="220"/>
                </a:cubicBezTo>
                <a:cubicBezTo>
                  <a:pt x="102" y="227"/>
                  <a:pt x="102" y="227"/>
                  <a:pt x="102" y="227"/>
                </a:cubicBezTo>
                <a:cubicBezTo>
                  <a:pt x="102" y="226"/>
                  <a:pt x="102" y="226"/>
                  <a:pt x="102" y="226"/>
                </a:cubicBezTo>
                <a:cubicBezTo>
                  <a:pt x="94" y="235"/>
                  <a:pt x="94" y="235"/>
                  <a:pt x="94" y="235"/>
                </a:cubicBezTo>
                <a:cubicBezTo>
                  <a:pt x="86" y="234"/>
                  <a:pt x="86" y="234"/>
                  <a:pt x="86" y="234"/>
                </a:cubicBezTo>
                <a:cubicBezTo>
                  <a:pt x="83" y="242"/>
                  <a:pt x="83" y="242"/>
                  <a:pt x="83" y="242"/>
                </a:cubicBezTo>
                <a:cubicBezTo>
                  <a:pt x="69" y="241"/>
                  <a:pt x="69" y="241"/>
                  <a:pt x="69" y="241"/>
                </a:cubicBezTo>
                <a:cubicBezTo>
                  <a:pt x="66" y="244"/>
                  <a:pt x="66" y="244"/>
                  <a:pt x="66" y="244"/>
                </a:cubicBezTo>
                <a:cubicBezTo>
                  <a:pt x="61" y="245"/>
                  <a:pt x="61" y="245"/>
                  <a:pt x="61" y="245"/>
                </a:cubicBezTo>
                <a:cubicBezTo>
                  <a:pt x="53" y="237"/>
                  <a:pt x="53" y="237"/>
                  <a:pt x="53" y="237"/>
                </a:cubicBezTo>
                <a:cubicBezTo>
                  <a:pt x="46" y="240"/>
                  <a:pt x="46" y="240"/>
                  <a:pt x="46" y="240"/>
                </a:cubicBezTo>
                <a:cubicBezTo>
                  <a:pt x="49" y="244"/>
                  <a:pt x="49" y="244"/>
                  <a:pt x="49" y="244"/>
                </a:cubicBezTo>
                <a:cubicBezTo>
                  <a:pt x="45" y="239"/>
                  <a:pt x="45" y="239"/>
                  <a:pt x="45" y="239"/>
                </a:cubicBezTo>
                <a:cubicBezTo>
                  <a:pt x="37" y="233"/>
                  <a:pt x="37" y="233"/>
                  <a:pt x="37" y="233"/>
                </a:cubicBezTo>
                <a:cubicBezTo>
                  <a:pt x="30" y="233"/>
                  <a:pt x="30" y="233"/>
                  <a:pt x="30" y="233"/>
                </a:cubicBezTo>
                <a:cubicBezTo>
                  <a:pt x="20" y="233"/>
                  <a:pt x="20" y="233"/>
                  <a:pt x="20" y="233"/>
                </a:cubicBezTo>
                <a:cubicBezTo>
                  <a:pt x="20" y="228"/>
                  <a:pt x="20" y="228"/>
                  <a:pt x="20" y="228"/>
                </a:cubicBezTo>
                <a:cubicBezTo>
                  <a:pt x="14" y="223"/>
                  <a:pt x="14" y="223"/>
                  <a:pt x="14" y="223"/>
                </a:cubicBezTo>
                <a:cubicBezTo>
                  <a:pt x="15" y="217"/>
                  <a:pt x="15" y="217"/>
                  <a:pt x="15" y="217"/>
                </a:cubicBezTo>
                <a:cubicBezTo>
                  <a:pt x="17" y="214"/>
                  <a:pt x="17" y="214"/>
                  <a:pt x="17" y="214"/>
                </a:cubicBezTo>
                <a:cubicBezTo>
                  <a:pt x="20" y="208"/>
                  <a:pt x="20" y="208"/>
                  <a:pt x="20" y="208"/>
                </a:cubicBezTo>
                <a:cubicBezTo>
                  <a:pt x="20" y="203"/>
                  <a:pt x="20" y="203"/>
                  <a:pt x="20" y="203"/>
                </a:cubicBezTo>
                <a:cubicBezTo>
                  <a:pt x="28" y="196"/>
                  <a:pt x="28" y="196"/>
                  <a:pt x="28" y="196"/>
                </a:cubicBezTo>
                <a:cubicBezTo>
                  <a:pt x="23" y="190"/>
                  <a:pt x="23" y="190"/>
                  <a:pt x="23" y="190"/>
                </a:cubicBezTo>
                <a:cubicBezTo>
                  <a:pt x="19" y="188"/>
                  <a:pt x="19" y="188"/>
                  <a:pt x="19" y="188"/>
                </a:cubicBezTo>
                <a:cubicBezTo>
                  <a:pt x="9" y="183"/>
                  <a:pt x="9" y="183"/>
                  <a:pt x="9" y="183"/>
                </a:cubicBezTo>
                <a:cubicBezTo>
                  <a:pt x="0" y="178"/>
                  <a:pt x="0" y="178"/>
                  <a:pt x="0" y="178"/>
                </a:cubicBezTo>
                <a:close/>
                <a:moveTo>
                  <a:pt x="23" y="41"/>
                </a:moveTo>
                <a:cubicBezTo>
                  <a:pt x="23" y="41"/>
                  <a:pt x="17" y="44"/>
                  <a:pt x="16" y="47"/>
                </a:cubicBezTo>
                <a:cubicBezTo>
                  <a:pt x="15" y="51"/>
                  <a:pt x="14" y="53"/>
                  <a:pt x="16" y="57"/>
                </a:cubicBezTo>
                <a:cubicBezTo>
                  <a:pt x="17" y="60"/>
                  <a:pt x="18" y="63"/>
                  <a:pt x="23" y="64"/>
                </a:cubicBezTo>
                <a:cubicBezTo>
                  <a:pt x="27" y="66"/>
                  <a:pt x="30" y="63"/>
                  <a:pt x="28" y="59"/>
                </a:cubicBezTo>
                <a:cubicBezTo>
                  <a:pt x="26" y="56"/>
                  <a:pt x="28" y="55"/>
                  <a:pt x="29" y="53"/>
                </a:cubicBezTo>
                <a:cubicBezTo>
                  <a:pt x="30" y="52"/>
                  <a:pt x="33" y="48"/>
                  <a:pt x="30" y="43"/>
                </a:cubicBezTo>
                <a:cubicBezTo>
                  <a:pt x="29" y="39"/>
                  <a:pt x="26" y="39"/>
                  <a:pt x="23" y="41"/>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7" name="Freeform 254"/>
          <p:cNvSpPr>
            <a:spLocks noEditPoints="1"/>
          </p:cNvSpPr>
          <p:nvPr/>
        </p:nvSpPr>
        <p:spPr bwMode="auto">
          <a:xfrm>
            <a:off x="5239924" y="5013411"/>
            <a:ext cx="1765302" cy="984250"/>
          </a:xfrm>
          <a:custGeom>
            <a:avLst/>
            <a:gdLst>
              <a:gd name="T0" fmla="*/ 0 w 189"/>
              <a:gd name="T1" fmla="*/ 43 h 105"/>
              <a:gd name="T2" fmla="*/ 9 w 189"/>
              <a:gd name="T3" fmla="*/ 26 h 105"/>
              <a:gd name="T4" fmla="*/ 24 w 189"/>
              <a:gd name="T5" fmla="*/ 3 h 105"/>
              <a:gd name="T6" fmla="*/ 40 w 189"/>
              <a:gd name="T7" fmla="*/ 15 h 105"/>
              <a:gd name="T8" fmla="*/ 35 w 189"/>
              <a:gd name="T9" fmla="*/ 31 h 105"/>
              <a:gd name="T10" fmla="*/ 19 w 189"/>
              <a:gd name="T11" fmla="*/ 34 h 105"/>
              <a:gd name="T12" fmla="*/ 23 w 189"/>
              <a:gd name="T13" fmla="*/ 48 h 105"/>
              <a:gd name="T14" fmla="*/ 43 w 189"/>
              <a:gd name="T15" fmla="*/ 40 h 105"/>
              <a:gd name="T16" fmla="*/ 63 w 189"/>
              <a:gd name="T17" fmla="*/ 42 h 105"/>
              <a:gd name="T18" fmla="*/ 88 w 189"/>
              <a:gd name="T19" fmla="*/ 46 h 105"/>
              <a:gd name="T20" fmla="*/ 103 w 189"/>
              <a:gd name="T21" fmla="*/ 42 h 105"/>
              <a:gd name="T22" fmla="*/ 96 w 189"/>
              <a:gd name="T23" fmla="*/ 50 h 105"/>
              <a:gd name="T24" fmla="*/ 101 w 189"/>
              <a:gd name="T25" fmla="*/ 57 h 105"/>
              <a:gd name="T26" fmla="*/ 118 w 189"/>
              <a:gd name="T27" fmla="*/ 56 h 105"/>
              <a:gd name="T28" fmla="*/ 133 w 189"/>
              <a:gd name="T29" fmla="*/ 58 h 105"/>
              <a:gd name="T30" fmla="*/ 138 w 189"/>
              <a:gd name="T31" fmla="*/ 64 h 105"/>
              <a:gd name="T32" fmla="*/ 143 w 189"/>
              <a:gd name="T33" fmla="*/ 66 h 105"/>
              <a:gd name="T34" fmla="*/ 153 w 189"/>
              <a:gd name="T35" fmla="*/ 60 h 105"/>
              <a:gd name="T36" fmla="*/ 150 w 189"/>
              <a:gd name="T37" fmla="*/ 44 h 105"/>
              <a:gd name="T38" fmla="*/ 154 w 189"/>
              <a:gd name="T39" fmla="*/ 31 h 105"/>
              <a:gd name="T40" fmla="*/ 162 w 189"/>
              <a:gd name="T41" fmla="*/ 48 h 105"/>
              <a:gd name="T42" fmla="*/ 181 w 189"/>
              <a:gd name="T43" fmla="*/ 59 h 105"/>
              <a:gd name="T44" fmla="*/ 189 w 189"/>
              <a:gd name="T45" fmla="*/ 71 h 105"/>
              <a:gd name="T46" fmla="*/ 188 w 189"/>
              <a:gd name="T47" fmla="*/ 82 h 105"/>
              <a:gd name="T48" fmla="*/ 187 w 189"/>
              <a:gd name="T49" fmla="*/ 89 h 105"/>
              <a:gd name="T50" fmla="*/ 174 w 189"/>
              <a:gd name="T51" fmla="*/ 91 h 105"/>
              <a:gd name="T52" fmla="*/ 167 w 189"/>
              <a:gd name="T53" fmla="*/ 96 h 105"/>
              <a:gd name="T54" fmla="*/ 153 w 189"/>
              <a:gd name="T55" fmla="*/ 102 h 105"/>
              <a:gd name="T56" fmla="*/ 137 w 189"/>
              <a:gd name="T57" fmla="*/ 103 h 105"/>
              <a:gd name="T58" fmla="*/ 113 w 189"/>
              <a:gd name="T59" fmla="*/ 92 h 105"/>
              <a:gd name="T60" fmla="*/ 99 w 189"/>
              <a:gd name="T61" fmla="*/ 86 h 105"/>
              <a:gd name="T62" fmla="*/ 81 w 189"/>
              <a:gd name="T63" fmla="*/ 77 h 105"/>
              <a:gd name="T64" fmla="*/ 71 w 189"/>
              <a:gd name="T65" fmla="*/ 71 h 105"/>
              <a:gd name="T66" fmla="*/ 59 w 189"/>
              <a:gd name="T67" fmla="*/ 73 h 105"/>
              <a:gd name="T68" fmla="*/ 24 w 189"/>
              <a:gd name="T69" fmla="*/ 68 h 105"/>
              <a:gd name="T70" fmla="*/ 18 w 189"/>
              <a:gd name="T71" fmla="*/ 71 h 105"/>
              <a:gd name="T72" fmla="*/ 12 w 189"/>
              <a:gd name="T73" fmla="*/ 62 h 105"/>
              <a:gd name="T74" fmla="*/ 4 w 189"/>
              <a:gd name="T75" fmla="*/ 52 h 105"/>
              <a:gd name="T76" fmla="*/ 68 w 189"/>
              <a:gd name="T77" fmla="*/ 15 h 105"/>
              <a:gd name="T78" fmla="*/ 74 w 189"/>
              <a:gd name="T79" fmla="*/ 25 h 105"/>
              <a:gd name="T80" fmla="*/ 72 w 189"/>
              <a:gd name="T81" fmla="*/ 1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9" h="105">
                <a:moveTo>
                  <a:pt x="0" y="43"/>
                </a:moveTo>
                <a:cubicBezTo>
                  <a:pt x="0" y="43"/>
                  <a:pt x="0" y="43"/>
                  <a:pt x="0" y="43"/>
                </a:cubicBezTo>
                <a:cubicBezTo>
                  <a:pt x="3" y="40"/>
                  <a:pt x="9" y="37"/>
                  <a:pt x="8" y="34"/>
                </a:cubicBezTo>
                <a:cubicBezTo>
                  <a:pt x="8" y="31"/>
                  <a:pt x="6" y="29"/>
                  <a:pt x="9" y="26"/>
                </a:cubicBezTo>
                <a:cubicBezTo>
                  <a:pt x="12" y="23"/>
                  <a:pt x="24" y="18"/>
                  <a:pt x="24" y="16"/>
                </a:cubicBezTo>
                <a:cubicBezTo>
                  <a:pt x="26" y="13"/>
                  <a:pt x="24" y="4"/>
                  <a:pt x="24" y="3"/>
                </a:cubicBezTo>
                <a:cubicBezTo>
                  <a:pt x="23" y="3"/>
                  <a:pt x="26" y="0"/>
                  <a:pt x="30" y="6"/>
                </a:cubicBezTo>
                <a:cubicBezTo>
                  <a:pt x="33" y="11"/>
                  <a:pt x="37" y="13"/>
                  <a:pt x="40" y="15"/>
                </a:cubicBezTo>
                <a:cubicBezTo>
                  <a:pt x="44" y="16"/>
                  <a:pt x="42" y="22"/>
                  <a:pt x="40" y="26"/>
                </a:cubicBezTo>
                <a:cubicBezTo>
                  <a:pt x="38" y="31"/>
                  <a:pt x="38" y="33"/>
                  <a:pt x="35" y="31"/>
                </a:cubicBezTo>
                <a:cubicBezTo>
                  <a:pt x="31" y="29"/>
                  <a:pt x="25" y="29"/>
                  <a:pt x="23" y="29"/>
                </a:cubicBezTo>
                <a:cubicBezTo>
                  <a:pt x="20" y="31"/>
                  <a:pt x="18" y="31"/>
                  <a:pt x="19" y="34"/>
                </a:cubicBezTo>
                <a:cubicBezTo>
                  <a:pt x="20" y="36"/>
                  <a:pt x="21" y="38"/>
                  <a:pt x="19" y="40"/>
                </a:cubicBezTo>
                <a:cubicBezTo>
                  <a:pt x="18" y="43"/>
                  <a:pt x="20" y="46"/>
                  <a:pt x="23" y="48"/>
                </a:cubicBezTo>
                <a:cubicBezTo>
                  <a:pt x="25" y="49"/>
                  <a:pt x="34" y="50"/>
                  <a:pt x="35" y="48"/>
                </a:cubicBezTo>
                <a:cubicBezTo>
                  <a:pt x="37" y="46"/>
                  <a:pt x="40" y="38"/>
                  <a:pt x="43" y="40"/>
                </a:cubicBezTo>
                <a:cubicBezTo>
                  <a:pt x="46" y="42"/>
                  <a:pt x="49" y="44"/>
                  <a:pt x="52" y="42"/>
                </a:cubicBezTo>
                <a:cubicBezTo>
                  <a:pt x="54" y="40"/>
                  <a:pt x="59" y="44"/>
                  <a:pt x="63" y="42"/>
                </a:cubicBezTo>
                <a:cubicBezTo>
                  <a:pt x="68" y="40"/>
                  <a:pt x="74" y="38"/>
                  <a:pt x="79" y="42"/>
                </a:cubicBezTo>
                <a:cubicBezTo>
                  <a:pt x="84" y="44"/>
                  <a:pt x="86" y="49"/>
                  <a:pt x="88" y="46"/>
                </a:cubicBezTo>
                <a:cubicBezTo>
                  <a:pt x="90" y="42"/>
                  <a:pt x="91" y="41"/>
                  <a:pt x="93" y="40"/>
                </a:cubicBezTo>
                <a:cubicBezTo>
                  <a:pt x="95" y="40"/>
                  <a:pt x="103" y="40"/>
                  <a:pt x="103" y="42"/>
                </a:cubicBezTo>
                <a:cubicBezTo>
                  <a:pt x="104" y="43"/>
                  <a:pt x="102" y="44"/>
                  <a:pt x="100" y="46"/>
                </a:cubicBezTo>
                <a:cubicBezTo>
                  <a:pt x="99" y="48"/>
                  <a:pt x="97" y="49"/>
                  <a:pt x="96" y="50"/>
                </a:cubicBezTo>
                <a:cubicBezTo>
                  <a:pt x="96" y="52"/>
                  <a:pt x="93" y="50"/>
                  <a:pt x="93" y="52"/>
                </a:cubicBezTo>
                <a:cubicBezTo>
                  <a:pt x="94" y="53"/>
                  <a:pt x="98" y="59"/>
                  <a:pt x="101" y="57"/>
                </a:cubicBezTo>
                <a:cubicBezTo>
                  <a:pt x="105" y="55"/>
                  <a:pt x="105" y="54"/>
                  <a:pt x="109" y="54"/>
                </a:cubicBezTo>
                <a:cubicBezTo>
                  <a:pt x="115" y="54"/>
                  <a:pt x="117" y="54"/>
                  <a:pt x="118" y="56"/>
                </a:cubicBezTo>
                <a:cubicBezTo>
                  <a:pt x="119" y="58"/>
                  <a:pt x="121" y="61"/>
                  <a:pt x="124" y="60"/>
                </a:cubicBezTo>
                <a:cubicBezTo>
                  <a:pt x="127" y="58"/>
                  <a:pt x="131" y="58"/>
                  <a:pt x="133" y="58"/>
                </a:cubicBezTo>
                <a:cubicBezTo>
                  <a:pt x="134" y="57"/>
                  <a:pt x="135" y="55"/>
                  <a:pt x="139" y="57"/>
                </a:cubicBezTo>
                <a:cubicBezTo>
                  <a:pt x="143" y="60"/>
                  <a:pt x="140" y="62"/>
                  <a:pt x="138" y="64"/>
                </a:cubicBezTo>
                <a:cubicBezTo>
                  <a:pt x="135" y="67"/>
                  <a:pt x="137" y="69"/>
                  <a:pt x="138" y="71"/>
                </a:cubicBezTo>
                <a:cubicBezTo>
                  <a:pt x="140" y="71"/>
                  <a:pt x="143" y="68"/>
                  <a:pt x="143" y="66"/>
                </a:cubicBezTo>
                <a:cubicBezTo>
                  <a:pt x="142" y="64"/>
                  <a:pt x="148" y="65"/>
                  <a:pt x="149" y="67"/>
                </a:cubicBezTo>
                <a:cubicBezTo>
                  <a:pt x="152" y="68"/>
                  <a:pt x="155" y="62"/>
                  <a:pt x="153" y="60"/>
                </a:cubicBezTo>
                <a:cubicBezTo>
                  <a:pt x="152" y="56"/>
                  <a:pt x="153" y="53"/>
                  <a:pt x="154" y="51"/>
                </a:cubicBezTo>
                <a:cubicBezTo>
                  <a:pt x="155" y="48"/>
                  <a:pt x="153" y="46"/>
                  <a:pt x="150" y="44"/>
                </a:cubicBezTo>
                <a:cubicBezTo>
                  <a:pt x="148" y="42"/>
                  <a:pt x="145" y="40"/>
                  <a:pt x="146" y="35"/>
                </a:cubicBezTo>
                <a:cubicBezTo>
                  <a:pt x="148" y="32"/>
                  <a:pt x="152" y="27"/>
                  <a:pt x="154" y="31"/>
                </a:cubicBezTo>
                <a:cubicBezTo>
                  <a:pt x="156" y="34"/>
                  <a:pt x="159" y="42"/>
                  <a:pt x="159" y="44"/>
                </a:cubicBezTo>
                <a:cubicBezTo>
                  <a:pt x="159" y="46"/>
                  <a:pt x="159" y="49"/>
                  <a:pt x="162" y="48"/>
                </a:cubicBezTo>
                <a:cubicBezTo>
                  <a:pt x="164" y="48"/>
                  <a:pt x="167" y="50"/>
                  <a:pt x="169" y="52"/>
                </a:cubicBezTo>
                <a:cubicBezTo>
                  <a:pt x="171" y="54"/>
                  <a:pt x="176" y="54"/>
                  <a:pt x="181" y="59"/>
                </a:cubicBezTo>
                <a:cubicBezTo>
                  <a:pt x="185" y="64"/>
                  <a:pt x="184" y="65"/>
                  <a:pt x="187" y="69"/>
                </a:cubicBezTo>
                <a:cubicBezTo>
                  <a:pt x="187" y="70"/>
                  <a:pt x="188" y="71"/>
                  <a:pt x="189" y="71"/>
                </a:cubicBezTo>
                <a:cubicBezTo>
                  <a:pt x="183" y="79"/>
                  <a:pt x="183" y="79"/>
                  <a:pt x="183" y="79"/>
                </a:cubicBezTo>
                <a:cubicBezTo>
                  <a:pt x="188" y="82"/>
                  <a:pt x="188" y="82"/>
                  <a:pt x="188" y="82"/>
                </a:cubicBezTo>
                <a:cubicBezTo>
                  <a:pt x="187" y="89"/>
                  <a:pt x="187" y="89"/>
                  <a:pt x="187" y="89"/>
                </a:cubicBezTo>
                <a:cubicBezTo>
                  <a:pt x="187" y="89"/>
                  <a:pt x="187" y="89"/>
                  <a:pt x="187" y="89"/>
                </a:cubicBezTo>
                <a:cubicBezTo>
                  <a:pt x="181" y="87"/>
                  <a:pt x="181" y="87"/>
                  <a:pt x="181" y="87"/>
                </a:cubicBezTo>
                <a:cubicBezTo>
                  <a:pt x="174" y="91"/>
                  <a:pt x="174" y="91"/>
                  <a:pt x="174" y="91"/>
                </a:cubicBezTo>
                <a:cubicBezTo>
                  <a:pt x="169" y="92"/>
                  <a:pt x="169" y="92"/>
                  <a:pt x="169" y="92"/>
                </a:cubicBezTo>
                <a:cubicBezTo>
                  <a:pt x="167" y="96"/>
                  <a:pt x="167" y="96"/>
                  <a:pt x="167" y="96"/>
                </a:cubicBezTo>
                <a:cubicBezTo>
                  <a:pt x="159" y="95"/>
                  <a:pt x="159" y="95"/>
                  <a:pt x="159" y="95"/>
                </a:cubicBezTo>
                <a:cubicBezTo>
                  <a:pt x="153" y="102"/>
                  <a:pt x="153" y="102"/>
                  <a:pt x="153" y="102"/>
                </a:cubicBezTo>
                <a:cubicBezTo>
                  <a:pt x="140" y="105"/>
                  <a:pt x="140" y="105"/>
                  <a:pt x="140" y="105"/>
                </a:cubicBezTo>
                <a:cubicBezTo>
                  <a:pt x="137" y="103"/>
                  <a:pt x="137" y="103"/>
                  <a:pt x="137" y="103"/>
                </a:cubicBezTo>
                <a:cubicBezTo>
                  <a:pt x="131" y="103"/>
                  <a:pt x="131" y="103"/>
                  <a:pt x="131" y="103"/>
                </a:cubicBezTo>
                <a:cubicBezTo>
                  <a:pt x="113" y="92"/>
                  <a:pt x="113" y="92"/>
                  <a:pt x="113" y="92"/>
                </a:cubicBezTo>
                <a:cubicBezTo>
                  <a:pt x="103" y="91"/>
                  <a:pt x="103" y="91"/>
                  <a:pt x="103" y="91"/>
                </a:cubicBezTo>
                <a:cubicBezTo>
                  <a:pt x="99" y="86"/>
                  <a:pt x="99" y="86"/>
                  <a:pt x="99" y="86"/>
                </a:cubicBezTo>
                <a:cubicBezTo>
                  <a:pt x="93" y="84"/>
                  <a:pt x="93" y="84"/>
                  <a:pt x="93" y="84"/>
                </a:cubicBezTo>
                <a:cubicBezTo>
                  <a:pt x="81" y="77"/>
                  <a:pt x="81" y="77"/>
                  <a:pt x="81" y="77"/>
                </a:cubicBezTo>
                <a:cubicBezTo>
                  <a:pt x="75" y="75"/>
                  <a:pt x="75" y="75"/>
                  <a:pt x="75" y="75"/>
                </a:cubicBezTo>
                <a:cubicBezTo>
                  <a:pt x="71" y="71"/>
                  <a:pt x="71" y="71"/>
                  <a:pt x="71" y="71"/>
                </a:cubicBezTo>
                <a:cubicBezTo>
                  <a:pt x="61" y="70"/>
                  <a:pt x="61" y="70"/>
                  <a:pt x="61" y="70"/>
                </a:cubicBezTo>
                <a:cubicBezTo>
                  <a:pt x="59" y="73"/>
                  <a:pt x="59" y="73"/>
                  <a:pt x="59" y="73"/>
                </a:cubicBezTo>
                <a:cubicBezTo>
                  <a:pt x="31" y="72"/>
                  <a:pt x="31" y="72"/>
                  <a:pt x="31" y="72"/>
                </a:cubicBezTo>
                <a:cubicBezTo>
                  <a:pt x="24" y="68"/>
                  <a:pt x="24" y="68"/>
                  <a:pt x="24" y="68"/>
                </a:cubicBezTo>
                <a:cubicBezTo>
                  <a:pt x="23" y="71"/>
                  <a:pt x="23" y="71"/>
                  <a:pt x="23" y="71"/>
                </a:cubicBezTo>
                <a:cubicBezTo>
                  <a:pt x="18" y="71"/>
                  <a:pt x="18" y="71"/>
                  <a:pt x="18" y="71"/>
                </a:cubicBezTo>
                <a:cubicBezTo>
                  <a:pt x="12" y="67"/>
                  <a:pt x="12" y="67"/>
                  <a:pt x="12" y="67"/>
                </a:cubicBezTo>
                <a:cubicBezTo>
                  <a:pt x="12" y="62"/>
                  <a:pt x="12" y="62"/>
                  <a:pt x="12" y="62"/>
                </a:cubicBezTo>
                <a:cubicBezTo>
                  <a:pt x="5" y="56"/>
                  <a:pt x="5" y="56"/>
                  <a:pt x="5" y="56"/>
                </a:cubicBezTo>
                <a:cubicBezTo>
                  <a:pt x="4" y="52"/>
                  <a:pt x="4" y="52"/>
                  <a:pt x="4" y="52"/>
                </a:cubicBezTo>
                <a:cubicBezTo>
                  <a:pt x="0" y="43"/>
                  <a:pt x="0" y="43"/>
                  <a:pt x="0" y="43"/>
                </a:cubicBezTo>
                <a:close/>
                <a:moveTo>
                  <a:pt x="68" y="15"/>
                </a:moveTo>
                <a:cubicBezTo>
                  <a:pt x="62" y="19"/>
                  <a:pt x="62" y="19"/>
                  <a:pt x="62" y="23"/>
                </a:cubicBezTo>
                <a:cubicBezTo>
                  <a:pt x="62" y="27"/>
                  <a:pt x="68" y="26"/>
                  <a:pt x="74" y="25"/>
                </a:cubicBezTo>
                <a:cubicBezTo>
                  <a:pt x="79" y="25"/>
                  <a:pt x="81" y="21"/>
                  <a:pt x="80" y="19"/>
                </a:cubicBezTo>
                <a:cubicBezTo>
                  <a:pt x="79" y="17"/>
                  <a:pt x="76" y="13"/>
                  <a:pt x="72" y="13"/>
                </a:cubicBezTo>
                <a:cubicBezTo>
                  <a:pt x="69" y="13"/>
                  <a:pt x="68" y="15"/>
                  <a:pt x="68" y="15"/>
                </a:cubicBez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8" name="Freeform 255"/>
          <p:cNvSpPr>
            <a:spLocks noEditPoints="1"/>
          </p:cNvSpPr>
          <p:nvPr/>
        </p:nvSpPr>
        <p:spPr bwMode="auto">
          <a:xfrm>
            <a:off x="6436910" y="4975311"/>
            <a:ext cx="2076450" cy="2305050"/>
          </a:xfrm>
          <a:custGeom>
            <a:avLst/>
            <a:gdLst>
              <a:gd name="T0" fmla="*/ 79 w 222"/>
              <a:gd name="T1" fmla="*/ 99 h 246"/>
              <a:gd name="T2" fmla="*/ 77 w 222"/>
              <a:gd name="T3" fmla="*/ 67 h 246"/>
              <a:gd name="T4" fmla="*/ 90 w 222"/>
              <a:gd name="T5" fmla="*/ 39 h 246"/>
              <a:gd name="T6" fmla="*/ 131 w 222"/>
              <a:gd name="T7" fmla="*/ 14 h 246"/>
              <a:gd name="T8" fmla="*/ 130 w 222"/>
              <a:gd name="T9" fmla="*/ 53 h 246"/>
              <a:gd name="T10" fmla="*/ 120 w 222"/>
              <a:gd name="T11" fmla="*/ 101 h 246"/>
              <a:gd name="T12" fmla="*/ 103 w 222"/>
              <a:gd name="T13" fmla="*/ 129 h 246"/>
              <a:gd name="T14" fmla="*/ 78 w 222"/>
              <a:gd name="T15" fmla="*/ 140 h 246"/>
              <a:gd name="T16" fmla="*/ 104 w 222"/>
              <a:gd name="T17" fmla="*/ 142 h 246"/>
              <a:gd name="T18" fmla="*/ 131 w 222"/>
              <a:gd name="T19" fmla="*/ 107 h 246"/>
              <a:gd name="T20" fmla="*/ 153 w 222"/>
              <a:gd name="T21" fmla="*/ 116 h 246"/>
              <a:gd name="T22" fmla="*/ 151 w 222"/>
              <a:gd name="T23" fmla="*/ 126 h 246"/>
              <a:gd name="T24" fmla="*/ 148 w 222"/>
              <a:gd name="T25" fmla="*/ 98 h 246"/>
              <a:gd name="T26" fmla="*/ 127 w 222"/>
              <a:gd name="T27" fmla="*/ 82 h 246"/>
              <a:gd name="T28" fmla="*/ 137 w 222"/>
              <a:gd name="T29" fmla="*/ 43 h 246"/>
              <a:gd name="T30" fmla="*/ 158 w 222"/>
              <a:gd name="T31" fmla="*/ 27 h 246"/>
              <a:gd name="T32" fmla="*/ 164 w 222"/>
              <a:gd name="T33" fmla="*/ 58 h 246"/>
              <a:gd name="T34" fmla="*/ 159 w 222"/>
              <a:gd name="T35" fmla="*/ 41 h 246"/>
              <a:gd name="T36" fmla="*/ 177 w 222"/>
              <a:gd name="T37" fmla="*/ 36 h 246"/>
              <a:gd name="T38" fmla="*/ 187 w 222"/>
              <a:gd name="T39" fmla="*/ 54 h 246"/>
              <a:gd name="T40" fmla="*/ 188 w 222"/>
              <a:gd name="T41" fmla="*/ 66 h 246"/>
              <a:gd name="T42" fmla="*/ 172 w 222"/>
              <a:gd name="T43" fmla="*/ 93 h 246"/>
              <a:gd name="T44" fmla="*/ 186 w 222"/>
              <a:gd name="T45" fmla="*/ 105 h 246"/>
              <a:gd name="T46" fmla="*/ 196 w 222"/>
              <a:gd name="T47" fmla="*/ 105 h 246"/>
              <a:gd name="T48" fmla="*/ 197 w 222"/>
              <a:gd name="T49" fmla="*/ 118 h 246"/>
              <a:gd name="T50" fmla="*/ 190 w 222"/>
              <a:gd name="T51" fmla="*/ 136 h 246"/>
              <a:gd name="T52" fmla="*/ 193 w 222"/>
              <a:gd name="T53" fmla="*/ 151 h 246"/>
              <a:gd name="T54" fmla="*/ 199 w 222"/>
              <a:gd name="T55" fmla="*/ 163 h 246"/>
              <a:gd name="T56" fmla="*/ 203 w 222"/>
              <a:gd name="T57" fmla="*/ 175 h 246"/>
              <a:gd name="T58" fmla="*/ 208 w 222"/>
              <a:gd name="T59" fmla="*/ 194 h 246"/>
              <a:gd name="T60" fmla="*/ 220 w 222"/>
              <a:gd name="T61" fmla="*/ 205 h 246"/>
              <a:gd name="T62" fmla="*/ 215 w 222"/>
              <a:gd name="T63" fmla="*/ 225 h 246"/>
              <a:gd name="T64" fmla="*/ 203 w 222"/>
              <a:gd name="T65" fmla="*/ 246 h 246"/>
              <a:gd name="T66" fmla="*/ 186 w 222"/>
              <a:gd name="T67" fmla="*/ 237 h 246"/>
              <a:gd name="T68" fmla="*/ 170 w 222"/>
              <a:gd name="T69" fmla="*/ 226 h 246"/>
              <a:gd name="T70" fmla="*/ 130 w 222"/>
              <a:gd name="T71" fmla="*/ 229 h 246"/>
              <a:gd name="T72" fmla="*/ 114 w 222"/>
              <a:gd name="T73" fmla="*/ 219 h 246"/>
              <a:gd name="T74" fmla="*/ 97 w 222"/>
              <a:gd name="T75" fmla="*/ 215 h 246"/>
              <a:gd name="T76" fmla="*/ 79 w 222"/>
              <a:gd name="T77" fmla="*/ 200 h 246"/>
              <a:gd name="T78" fmla="*/ 60 w 222"/>
              <a:gd name="T79" fmla="*/ 180 h 246"/>
              <a:gd name="T80" fmla="*/ 43 w 222"/>
              <a:gd name="T81" fmla="*/ 183 h 246"/>
              <a:gd name="T82" fmla="*/ 24 w 222"/>
              <a:gd name="T83" fmla="*/ 169 h 246"/>
              <a:gd name="T84" fmla="*/ 7 w 222"/>
              <a:gd name="T85" fmla="*/ 145 h 246"/>
              <a:gd name="T86" fmla="*/ 27 w 222"/>
              <a:gd name="T87" fmla="*/ 123 h 246"/>
              <a:gd name="T88" fmla="*/ 51 w 222"/>
              <a:gd name="T89" fmla="*/ 113 h 246"/>
              <a:gd name="T90" fmla="*/ 53 w 222"/>
              <a:gd name="T91" fmla="*/ 101 h 246"/>
              <a:gd name="T92" fmla="*/ 55 w 222"/>
              <a:gd name="T93" fmla="*/ 82 h 246"/>
              <a:gd name="T94" fmla="*/ 135 w 222"/>
              <a:gd name="T95" fmla="*/ 8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46">
                <a:moveTo>
                  <a:pt x="61" y="75"/>
                </a:moveTo>
                <a:cubicBezTo>
                  <a:pt x="63" y="78"/>
                  <a:pt x="66" y="78"/>
                  <a:pt x="69" y="82"/>
                </a:cubicBezTo>
                <a:cubicBezTo>
                  <a:pt x="72" y="86"/>
                  <a:pt x="74" y="88"/>
                  <a:pt x="75" y="93"/>
                </a:cubicBezTo>
                <a:cubicBezTo>
                  <a:pt x="76" y="97"/>
                  <a:pt x="78" y="102"/>
                  <a:pt x="79" y="99"/>
                </a:cubicBezTo>
                <a:cubicBezTo>
                  <a:pt x="81" y="97"/>
                  <a:pt x="86" y="95"/>
                  <a:pt x="85" y="91"/>
                </a:cubicBezTo>
                <a:cubicBezTo>
                  <a:pt x="84" y="87"/>
                  <a:pt x="84" y="80"/>
                  <a:pt x="84" y="77"/>
                </a:cubicBezTo>
                <a:cubicBezTo>
                  <a:pt x="85" y="74"/>
                  <a:pt x="82" y="70"/>
                  <a:pt x="79" y="71"/>
                </a:cubicBezTo>
                <a:cubicBezTo>
                  <a:pt x="77" y="72"/>
                  <a:pt x="74" y="70"/>
                  <a:pt x="77" y="67"/>
                </a:cubicBezTo>
                <a:cubicBezTo>
                  <a:pt x="80" y="64"/>
                  <a:pt x="84" y="64"/>
                  <a:pt x="84" y="62"/>
                </a:cubicBezTo>
                <a:cubicBezTo>
                  <a:pt x="84" y="58"/>
                  <a:pt x="85" y="55"/>
                  <a:pt x="87" y="53"/>
                </a:cubicBezTo>
                <a:cubicBezTo>
                  <a:pt x="88" y="51"/>
                  <a:pt x="83" y="51"/>
                  <a:pt x="84" y="47"/>
                </a:cubicBezTo>
                <a:cubicBezTo>
                  <a:pt x="84" y="42"/>
                  <a:pt x="86" y="39"/>
                  <a:pt x="90" y="39"/>
                </a:cubicBezTo>
                <a:cubicBezTo>
                  <a:pt x="96" y="38"/>
                  <a:pt x="99" y="37"/>
                  <a:pt x="101" y="34"/>
                </a:cubicBezTo>
                <a:cubicBezTo>
                  <a:pt x="103" y="31"/>
                  <a:pt x="113" y="20"/>
                  <a:pt x="115" y="16"/>
                </a:cubicBezTo>
                <a:cubicBezTo>
                  <a:pt x="116" y="12"/>
                  <a:pt x="118" y="8"/>
                  <a:pt x="120" y="11"/>
                </a:cubicBezTo>
                <a:cubicBezTo>
                  <a:pt x="123" y="14"/>
                  <a:pt x="127" y="14"/>
                  <a:pt x="131" y="14"/>
                </a:cubicBezTo>
                <a:cubicBezTo>
                  <a:pt x="134" y="14"/>
                  <a:pt x="139" y="19"/>
                  <a:pt x="140" y="22"/>
                </a:cubicBezTo>
                <a:cubicBezTo>
                  <a:pt x="140" y="25"/>
                  <a:pt x="138" y="30"/>
                  <a:pt x="136" y="33"/>
                </a:cubicBezTo>
                <a:cubicBezTo>
                  <a:pt x="134" y="37"/>
                  <a:pt x="125" y="43"/>
                  <a:pt x="126" y="45"/>
                </a:cubicBezTo>
                <a:cubicBezTo>
                  <a:pt x="126" y="49"/>
                  <a:pt x="130" y="50"/>
                  <a:pt x="130" y="53"/>
                </a:cubicBezTo>
                <a:cubicBezTo>
                  <a:pt x="130" y="57"/>
                  <a:pt x="127" y="66"/>
                  <a:pt x="125" y="69"/>
                </a:cubicBezTo>
                <a:cubicBezTo>
                  <a:pt x="122" y="72"/>
                  <a:pt x="122" y="76"/>
                  <a:pt x="122" y="80"/>
                </a:cubicBezTo>
                <a:cubicBezTo>
                  <a:pt x="121" y="84"/>
                  <a:pt x="116" y="90"/>
                  <a:pt x="116" y="91"/>
                </a:cubicBezTo>
                <a:cubicBezTo>
                  <a:pt x="116" y="92"/>
                  <a:pt x="118" y="99"/>
                  <a:pt x="120" y="101"/>
                </a:cubicBezTo>
                <a:cubicBezTo>
                  <a:pt x="121" y="102"/>
                  <a:pt x="122" y="108"/>
                  <a:pt x="120" y="109"/>
                </a:cubicBezTo>
                <a:cubicBezTo>
                  <a:pt x="117" y="110"/>
                  <a:pt x="117" y="113"/>
                  <a:pt x="116" y="117"/>
                </a:cubicBezTo>
                <a:cubicBezTo>
                  <a:pt x="116" y="122"/>
                  <a:pt x="111" y="122"/>
                  <a:pt x="109" y="124"/>
                </a:cubicBezTo>
                <a:cubicBezTo>
                  <a:pt x="107" y="125"/>
                  <a:pt x="106" y="126"/>
                  <a:pt x="103" y="129"/>
                </a:cubicBezTo>
                <a:cubicBezTo>
                  <a:pt x="99" y="132"/>
                  <a:pt x="92" y="135"/>
                  <a:pt x="89" y="135"/>
                </a:cubicBezTo>
                <a:cubicBezTo>
                  <a:pt x="85" y="135"/>
                  <a:pt x="84" y="136"/>
                  <a:pt x="81" y="133"/>
                </a:cubicBezTo>
                <a:cubicBezTo>
                  <a:pt x="77" y="131"/>
                  <a:pt x="75" y="130"/>
                  <a:pt x="73" y="134"/>
                </a:cubicBezTo>
                <a:cubicBezTo>
                  <a:pt x="72" y="138"/>
                  <a:pt x="75" y="138"/>
                  <a:pt x="78" y="140"/>
                </a:cubicBezTo>
                <a:cubicBezTo>
                  <a:pt x="79" y="142"/>
                  <a:pt x="83" y="142"/>
                  <a:pt x="84" y="144"/>
                </a:cubicBezTo>
                <a:cubicBezTo>
                  <a:pt x="84" y="146"/>
                  <a:pt x="89" y="143"/>
                  <a:pt x="90" y="145"/>
                </a:cubicBezTo>
                <a:cubicBezTo>
                  <a:pt x="92" y="148"/>
                  <a:pt x="95" y="150"/>
                  <a:pt x="98" y="147"/>
                </a:cubicBezTo>
                <a:cubicBezTo>
                  <a:pt x="101" y="145"/>
                  <a:pt x="101" y="142"/>
                  <a:pt x="104" y="142"/>
                </a:cubicBezTo>
                <a:cubicBezTo>
                  <a:pt x="107" y="142"/>
                  <a:pt x="118" y="138"/>
                  <a:pt x="118" y="135"/>
                </a:cubicBezTo>
                <a:cubicBezTo>
                  <a:pt x="118" y="132"/>
                  <a:pt x="122" y="130"/>
                  <a:pt x="125" y="128"/>
                </a:cubicBezTo>
                <a:cubicBezTo>
                  <a:pt x="128" y="126"/>
                  <a:pt x="128" y="123"/>
                  <a:pt x="129" y="120"/>
                </a:cubicBezTo>
                <a:cubicBezTo>
                  <a:pt x="131" y="116"/>
                  <a:pt x="131" y="109"/>
                  <a:pt x="131" y="107"/>
                </a:cubicBezTo>
                <a:cubicBezTo>
                  <a:pt x="131" y="104"/>
                  <a:pt x="137" y="103"/>
                  <a:pt x="139" y="103"/>
                </a:cubicBezTo>
                <a:cubicBezTo>
                  <a:pt x="140" y="103"/>
                  <a:pt x="147" y="101"/>
                  <a:pt x="148" y="103"/>
                </a:cubicBezTo>
                <a:cubicBezTo>
                  <a:pt x="150" y="106"/>
                  <a:pt x="150" y="108"/>
                  <a:pt x="151" y="110"/>
                </a:cubicBezTo>
                <a:cubicBezTo>
                  <a:pt x="153" y="111"/>
                  <a:pt x="154" y="113"/>
                  <a:pt x="153" y="116"/>
                </a:cubicBezTo>
                <a:cubicBezTo>
                  <a:pt x="152" y="118"/>
                  <a:pt x="149" y="122"/>
                  <a:pt x="149" y="126"/>
                </a:cubicBezTo>
                <a:cubicBezTo>
                  <a:pt x="149" y="130"/>
                  <a:pt x="149" y="132"/>
                  <a:pt x="155" y="133"/>
                </a:cubicBezTo>
                <a:cubicBezTo>
                  <a:pt x="161" y="134"/>
                  <a:pt x="164" y="133"/>
                  <a:pt x="162" y="131"/>
                </a:cubicBezTo>
                <a:cubicBezTo>
                  <a:pt x="160" y="130"/>
                  <a:pt x="150" y="130"/>
                  <a:pt x="151" y="126"/>
                </a:cubicBezTo>
                <a:cubicBezTo>
                  <a:pt x="153" y="122"/>
                  <a:pt x="153" y="121"/>
                  <a:pt x="156" y="120"/>
                </a:cubicBezTo>
                <a:cubicBezTo>
                  <a:pt x="160" y="120"/>
                  <a:pt x="159" y="117"/>
                  <a:pt x="159" y="114"/>
                </a:cubicBezTo>
                <a:cubicBezTo>
                  <a:pt x="159" y="111"/>
                  <a:pt x="158" y="107"/>
                  <a:pt x="159" y="105"/>
                </a:cubicBezTo>
                <a:cubicBezTo>
                  <a:pt x="159" y="103"/>
                  <a:pt x="151" y="101"/>
                  <a:pt x="148" y="98"/>
                </a:cubicBezTo>
                <a:cubicBezTo>
                  <a:pt x="145" y="95"/>
                  <a:pt x="140" y="95"/>
                  <a:pt x="139" y="97"/>
                </a:cubicBezTo>
                <a:cubicBezTo>
                  <a:pt x="137" y="99"/>
                  <a:pt x="137" y="95"/>
                  <a:pt x="131" y="95"/>
                </a:cubicBezTo>
                <a:cubicBezTo>
                  <a:pt x="125" y="96"/>
                  <a:pt x="128" y="93"/>
                  <a:pt x="130" y="91"/>
                </a:cubicBezTo>
                <a:cubicBezTo>
                  <a:pt x="131" y="88"/>
                  <a:pt x="126" y="84"/>
                  <a:pt x="127" y="82"/>
                </a:cubicBezTo>
                <a:cubicBezTo>
                  <a:pt x="128" y="80"/>
                  <a:pt x="132" y="74"/>
                  <a:pt x="134" y="72"/>
                </a:cubicBezTo>
                <a:cubicBezTo>
                  <a:pt x="137" y="69"/>
                  <a:pt x="138" y="64"/>
                  <a:pt x="137" y="60"/>
                </a:cubicBezTo>
                <a:cubicBezTo>
                  <a:pt x="137" y="56"/>
                  <a:pt x="137" y="51"/>
                  <a:pt x="135" y="49"/>
                </a:cubicBezTo>
                <a:cubicBezTo>
                  <a:pt x="134" y="47"/>
                  <a:pt x="136" y="45"/>
                  <a:pt x="137" y="43"/>
                </a:cubicBezTo>
                <a:cubicBezTo>
                  <a:pt x="140" y="42"/>
                  <a:pt x="145" y="39"/>
                  <a:pt x="148" y="37"/>
                </a:cubicBezTo>
                <a:cubicBezTo>
                  <a:pt x="151" y="35"/>
                  <a:pt x="153" y="35"/>
                  <a:pt x="153" y="32"/>
                </a:cubicBezTo>
                <a:cubicBezTo>
                  <a:pt x="153" y="29"/>
                  <a:pt x="152" y="23"/>
                  <a:pt x="154" y="22"/>
                </a:cubicBezTo>
                <a:cubicBezTo>
                  <a:pt x="156" y="20"/>
                  <a:pt x="158" y="22"/>
                  <a:pt x="158" y="27"/>
                </a:cubicBezTo>
                <a:cubicBezTo>
                  <a:pt x="157" y="32"/>
                  <a:pt x="157" y="36"/>
                  <a:pt x="155" y="39"/>
                </a:cubicBezTo>
                <a:cubicBezTo>
                  <a:pt x="152" y="41"/>
                  <a:pt x="153" y="46"/>
                  <a:pt x="152" y="49"/>
                </a:cubicBezTo>
                <a:cubicBezTo>
                  <a:pt x="150" y="51"/>
                  <a:pt x="152" y="53"/>
                  <a:pt x="154" y="55"/>
                </a:cubicBezTo>
                <a:cubicBezTo>
                  <a:pt x="156" y="56"/>
                  <a:pt x="160" y="58"/>
                  <a:pt x="164" y="58"/>
                </a:cubicBezTo>
                <a:cubicBezTo>
                  <a:pt x="167" y="60"/>
                  <a:pt x="167" y="61"/>
                  <a:pt x="168" y="64"/>
                </a:cubicBezTo>
                <a:cubicBezTo>
                  <a:pt x="171" y="66"/>
                  <a:pt x="175" y="63"/>
                  <a:pt x="171" y="60"/>
                </a:cubicBezTo>
                <a:cubicBezTo>
                  <a:pt x="167" y="56"/>
                  <a:pt x="163" y="55"/>
                  <a:pt x="160" y="52"/>
                </a:cubicBezTo>
                <a:cubicBezTo>
                  <a:pt x="157" y="49"/>
                  <a:pt x="156" y="43"/>
                  <a:pt x="159" y="41"/>
                </a:cubicBezTo>
                <a:cubicBezTo>
                  <a:pt x="162" y="39"/>
                  <a:pt x="166" y="41"/>
                  <a:pt x="167" y="44"/>
                </a:cubicBezTo>
                <a:cubicBezTo>
                  <a:pt x="167" y="47"/>
                  <a:pt x="174" y="48"/>
                  <a:pt x="173" y="44"/>
                </a:cubicBezTo>
                <a:cubicBezTo>
                  <a:pt x="171" y="41"/>
                  <a:pt x="166" y="39"/>
                  <a:pt x="171" y="37"/>
                </a:cubicBezTo>
                <a:cubicBezTo>
                  <a:pt x="173" y="37"/>
                  <a:pt x="175" y="36"/>
                  <a:pt x="177" y="36"/>
                </a:cubicBezTo>
                <a:cubicBezTo>
                  <a:pt x="176" y="41"/>
                  <a:pt x="176" y="41"/>
                  <a:pt x="176" y="41"/>
                </a:cubicBezTo>
                <a:cubicBezTo>
                  <a:pt x="184" y="45"/>
                  <a:pt x="184" y="45"/>
                  <a:pt x="184" y="45"/>
                </a:cubicBezTo>
                <a:cubicBezTo>
                  <a:pt x="189" y="49"/>
                  <a:pt x="189" y="49"/>
                  <a:pt x="189" y="49"/>
                </a:cubicBezTo>
                <a:cubicBezTo>
                  <a:pt x="187" y="54"/>
                  <a:pt x="187" y="54"/>
                  <a:pt x="187" y="54"/>
                </a:cubicBezTo>
                <a:cubicBezTo>
                  <a:pt x="184" y="53"/>
                  <a:pt x="184" y="53"/>
                  <a:pt x="184" y="53"/>
                </a:cubicBezTo>
                <a:cubicBezTo>
                  <a:pt x="179" y="59"/>
                  <a:pt x="179" y="59"/>
                  <a:pt x="179" y="59"/>
                </a:cubicBezTo>
                <a:cubicBezTo>
                  <a:pt x="182" y="62"/>
                  <a:pt x="182" y="62"/>
                  <a:pt x="182" y="62"/>
                </a:cubicBezTo>
                <a:cubicBezTo>
                  <a:pt x="188" y="66"/>
                  <a:pt x="188" y="66"/>
                  <a:pt x="188" y="66"/>
                </a:cubicBezTo>
                <a:cubicBezTo>
                  <a:pt x="188" y="78"/>
                  <a:pt x="188" y="78"/>
                  <a:pt x="188" y="78"/>
                </a:cubicBezTo>
                <a:cubicBezTo>
                  <a:pt x="183" y="79"/>
                  <a:pt x="183" y="79"/>
                  <a:pt x="183" y="79"/>
                </a:cubicBezTo>
                <a:cubicBezTo>
                  <a:pt x="172" y="89"/>
                  <a:pt x="172" y="89"/>
                  <a:pt x="172" y="89"/>
                </a:cubicBezTo>
                <a:cubicBezTo>
                  <a:pt x="172" y="93"/>
                  <a:pt x="172" y="93"/>
                  <a:pt x="172" y="93"/>
                </a:cubicBezTo>
                <a:cubicBezTo>
                  <a:pt x="178" y="100"/>
                  <a:pt x="178" y="100"/>
                  <a:pt x="178" y="100"/>
                </a:cubicBezTo>
                <a:cubicBezTo>
                  <a:pt x="183" y="100"/>
                  <a:pt x="183" y="100"/>
                  <a:pt x="183" y="100"/>
                </a:cubicBezTo>
                <a:cubicBezTo>
                  <a:pt x="184" y="101"/>
                  <a:pt x="184" y="101"/>
                  <a:pt x="184" y="101"/>
                </a:cubicBezTo>
                <a:cubicBezTo>
                  <a:pt x="186" y="105"/>
                  <a:pt x="186" y="105"/>
                  <a:pt x="186" y="105"/>
                </a:cubicBezTo>
                <a:cubicBezTo>
                  <a:pt x="188" y="102"/>
                  <a:pt x="188" y="102"/>
                  <a:pt x="188" y="102"/>
                </a:cubicBezTo>
                <a:cubicBezTo>
                  <a:pt x="192" y="103"/>
                  <a:pt x="192" y="103"/>
                  <a:pt x="192" y="103"/>
                </a:cubicBezTo>
                <a:cubicBezTo>
                  <a:pt x="196" y="101"/>
                  <a:pt x="196" y="101"/>
                  <a:pt x="196" y="101"/>
                </a:cubicBezTo>
                <a:cubicBezTo>
                  <a:pt x="196" y="101"/>
                  <a:pt x="196" y="104"/>
                  <a:pt x="196" y="105"/>
                </a:cubicBezTo>
                <a:cubicBezTo>
                  <a:pt x="196" y="105"/>
                  <a:pt x="197" y="105"/>
                  <a:pt x="197" y="105"/>
                </a:cubicBezTo>
                <a:cubicBezTo>
                  <a:pt x="198" y="109"/>
                  <a:pt x="198" y="109"/>
                  <a:pt x="198" y="109"/>
                </a:cubicBezTo>
                <a:cubicBezTo>
                  <a:pt x="200" y="116"/>
                  <a:pt x="200" y="116"/>
                  <a:pt x="200" y="116"/>
                </a:cubicBezTo>
                <a:cubicBezTo>
                  <a:pt x="197" y="118"/>
                  <a:pt x="197" y="118"/>
                  <a:pt x="197" y="118"/>
                </a:cubicBezTo>
                <a:cubicBezTo>
                  <a:pt x="199" y="124"/>
                  <a:pt x="199" y="124"/>
                  <a:pt x="199" y="124"/>
                </a:cubicBezTo>
                <a:cubicBezTo>
                  <a:pt x="194" y="131"/>
                  <a:pt x="194" y="131"/>
                  <a:pt x="194" y="131"/>
                </a:cubicBezTo>
                <a:cubicBezTo>
                  <a:pt x="190" y="131"/>
                  <a:pt x="190" y="131"/>
                  <a:pt x="190" y="131"/>
                </a:cubicBezTo>
                <a:cubicBezTo>
                  <a:pt x="190" y="136"/>
                  <a:pt x="190" y="136"/>
                  <a:pt x="190" y="136"/>
                </a:cubicBezTo>
                <a:cubicBezTo>
                  <a:pt x="195" y="140"/>
                  <a:pt x="195" y="140"/>
                  <a:pt x="195" y="140"/>
                </a:cubicBezTo>
                <a:cubicBezTo>
                  <a:pt x="190" y="144"/>
                  <a:pt x="190" y="144"/>
                  <a:pt x="190" y="144"/>
                </a:cubicBezTo>
                <a:cubicBezTo>
                  <a:pt x="193" y="147"/>
                  <a:pt x="193" y="147"/>
                  <a:pt x="193" y="147"/>
                </a:cubicBezTo>
                <a:cubicBezTo>
                  <a:pt x="193" y="151"/>
                  <a:pt x="193" y="151"/>
                  <a:pt x="193" y="151"/>
                </a:cubicBezTo>
                <a:cubicBezTo>
                  <a:pt x="198" y="153"/>
                  <a:pt x="198" y="153"/>
                  <a:pt x="198" y="153"/>
                </a:cubicBezTo>
                <a:cubicBezTo>
                  <a:pt x="201" y="156"/>
                  <a:pt x="201" y="156"/>
                  <a:pt x="201" y="156"/>
                </a:cubicBezTo>
                <a:cubicBezTo>
                  <a:pt x="197" y="161"/>
                  <a:pt x="197" y="161"/>
                  <a:pt x="197" y="161"/>
                </a:cubicBezTo>
                <a:cubicBezTo>
                  <a:pt x="199" y="163"/>
                  <a:pt x="199" y="163"/>
                  <a:pt x="199" y="163"/>
                </a:cubicBezTo>
                <a:cubicBezTo>
                  <a:pt x="200" y="169"/>
                  <a:pt x="200" y="169"/>
                  <a:pt x="200" y="169"/>
                </a:cubicBezTo>
                <a:cubicBezTo>
                  <a:pt x="196" y="170"/>
                  <a:pt x="196" y="170"/>
                  <a:pt x="196" y="170"/>
                </a:cubicBezTo>
                <a:cubicBezTo>
                  <a:pt x="199" y="176"/>
                  <a:pt x="199" y="176"/>
                  <a:pt x="199" y="176"/>
                </a:cubicBezTo>
                <a:cubicBezTo>
                  <a:pt x="203" y="175"/>
                  <a:pt x="203" y="175"/>
                  <a:pt x="203" y="175"/>
                </a:cubicBezTo>
                <a:cubicBezTo>
                  <a:pt x="208" y="179"/>
                  <a:pt x="208" y="179"/>
                  <a:pt x="208" y="179"/>
                </a:cubicBezTo>
                <a:cubicBezTo>
                  <a:pt x="210" y="186"/>
                  <a:pt x="210" y="186"/>
                  <a:pt x="210" y="186"/>
                </a:cubicBezTo>
                <a:cubicBezTo>
                  <a:pt x="206" y="190"/>
                  <a:pt x="206" y="190"/>
                  <a:pt x="206" y="190"/>
                </a:cubicBezTo>
                <a:cubicBezTo>
                  <a:pt x="208" y="194"/>
                  <a:pt x="208" y="194"/>
                  <a:pt x="208" y="194"/>
                </a:cubicBezTo>
                <a:cubicBezTo>
                  <a:pt x="212" y="194"/>
                  <a:pt x="212" y="194"/>
                  <a:pt x="212" y="194"/>
                </a:cubicBezTo>
                <a:cubicBezTo>
                  <a:pt x="217" y="198"/>
                  <a:pt x="217" y="198"/>
                  <a:pt x="217" y="198"/>
                </a:cubicBezTo>
                <a:cubicBezTo>
                  <a:pt x="220" y="195"/>
                  <a:pt x="220" y="195"/>
                  <a:pt x="220" y="195"/>
                </a:cubicBezTo>
                <a:cubicBezTo>
                  <a:pt x="220" y="205"/>
                  <a:pt x="220" y="205"/>
                  <a:pt x="220" y="205"/>
                </a:cubicBezTo>
                <a:cubicBezTo>
                  <a:pt x="222" y="209"/>
                  <a:pt x="222" y="209"/>
                  <a:pt x="222" y="209"/>
                </a:cubicBezTo>
                <a:cubicBezTo>
                  <a:pt x="215" y="215"/>
                  <a:pt x="215" y="215"/>
                  <a:pt x="215" y="215"/>
                </a:cubicBezTo>
                <a:cubicBezTo>
                  <a:pt x="211" y="221"/>
                  <a:pt x="211" y="221"/>
                  <a:pt x="211" y="221"/>
                </a:cubicBezTo>
                <a:cubicBezTo>
                  <a:pt x="215" y="225"/>
                  <a:pt x="215" y="225"/>
                  <a:pt x="215" y="225"/>
                </a:cubicBezTo>
                <a:cubicBezTo>
                  <a:pt x="216" y="231"/>
                  <a:pt x="216" y="231"/>
                  <a:pt x="216" y="231"/>
                </a:cubicBezTo>
                <a:cubicBezTo>
                  <a:pt x="212" y="234"/>
                  <a:pt x="212" y="234"/>
                  <a:pt x="212" y="234"/>
                </a:cubicBezTo>
                <a:cubicBezTo>
                  <a:pt x="211" y="240"/>
                  <a:pt x="211" y="240"/>
                  <a:pt x="211" y="240"/>
                </a:cubicBezTo>
                <a:cubicBezTo>
                  <a:pt x="203" y="246"/>
                  <a:pt x="203" y="246"/>
                  <a:pt x="203" y="246"/>
                </a:cubicBezTo>
                <a:cubicBezTo>
                  <a:pt x="200" y="243"/>
                  <a:pt x="200" y="243"/>
                  <a:pt x="200" y="243"/>
                </a:cubicBezTo>
                <a:cubicBezTo>
                  <a:pt x="195" y="241"/>
                  <a:pt x="195" y="241"/>
                  <a:pt x="195" y="241"/>
                </a:cubicBezTo>
                <a:cubicBezTo>
                  <a:pt x="190" y="243"/>
                  <a:pt x="190" y="243"/>
                  <a:pt x="190" y="243"/>
                </a:cubicBezTo>
                <a:cubicBezTo>
                  <a:pt x="186" y="237"/>
                  <a:pt x="186" y="237"/>
                  <a:pt x="186" y="237"/>
                </a:cubicBezTo>
                <a:cubicBezTo>
                  <a:pt x="181" y="234"/>
                  <a:pt x="181" y="234"/>
                  <a:pt x="181" y="234"/>
                </a:cubicBezTo>
                <a:cubicBezTo>
                  <a:pt x="177" y="237"/>
                  <a:pt x="177" y="237"/>
                  <a:pt x="177" y="237"/>
                </a:cubicBezTo>
                <a:cubicBezTo>
                  <a:pt x="171" y="231"/>
                  <a:pt x="171" y="231"/>
                  <a:pt x="171" y="231"/>
                </a:cubicBezTo>
                <a:cubicBezTo>
                  <a:pt x="170" y="226"/>
                  <a:pt x="170" y="226"/>
                  <a:pt x="170" y="226"/>
                </a:cubicBezTo>
                <a:cubicBezTo>
                  <a:pt x="161" y="231"/>
                  <a:pt x="161" y="231"/>
                  <a:pt x="161" y="231"/>
                </a:cubicBezTo>
                <a:cubicBezTo>
                  <a:pt x="159" y="234"/>
                  <a:pt x="159" y="234"/>
                  <a:pt x="159" y="234"/>
                </a:cubicBezTo>
                <a:cubicBezTo>
                  <a:pt x="139" y="235"/>
                  <a:pt x="139" y="235"/>
                  <a:pt x="139" y="235"/>
                </a:cubicBezTo>
                <a:cubicBezTo>
                  <a:pt x="130" y="229"/>
                  <a:pt x="130" y="229"/>
                  <a:pt x="130" y="229"/>
                </a:cubicBezTo>
                <a:cubicBezTo>
                  <a:pt x="131" y="225"/>
                  <a:pt x="131" y="225"/>
                  <a:pt x="131" y="225"/>
                </a:cubicBezTo>
                <a:cubicBezTo>
                  <a:pt x="123" y="222"/>
                  <a:pt x="123" y="222"/>
                  <a:pt x="123" y="222"/>
                </a:cubicBezTo>
                <a:cubicBezTo>
                  <a:pt x="122" y="224"/>
                  <a:pt x="122" y="224"/>
                  <a:pt x="122" y="224"/>
                </a:cubicBezTo>
                <a:cubicBezTo>
                  <a:pt x="114" y="219"/>
                  <a:pt x="114" y="219"/>
                  <a:pt x="114" y="219"/>
                </a:cubicBezTo>
                <a:cubicBezTo>
                  <a:pt x="111" y="218"/>
                  <a:pt x="111" y="218"/>
                  <a:pt x="111" y="218"/>
                </a:cubicBezTo>
                <a:cubicBezTo>
                  <a:pt x="107" y="220"/>
                  <a:pt x="107" y="220"/>
                  <a:pt x="107" y="220"/>
                </a:cubicBezTo>
                <a:cubicBezTo>
                  <a:pt x="100" y="215"/>
                  <a:pt x="100" y="215"/>
                  <a:pt x="100" y="215"/>
                </a:cubicBezTo>
                <a:cubicBezTo>
                  <a:pt x="97" y="215"/>
                  <a:pt x="97" y="215"/>
                  <a:pt x="97" y="215"/>
                </a:cubicBezTo>
                <a:cubicBezTo>
                  <a:pt x="94" y="209"/>
                  <a:pt x="94" y="209"/>
                  <a:pt x="94" y="209"/>
                </a:cubicBezTo>
                <a:cubicBezTo>
                  <a:pt x="81" y="211"/>
                  <a:pt x="81" y="211"/>
                  <a:pt x="81" y="211"/>
                </a:cubicBezTo>
                <a:cubicBezTo>
                  <a:pt x="78" y="204"/>
                  <a:pt x="78" y="204"/>
                  <a:pt x="78" y="204"/>
                </a:cubicBezTo>
                <a:cubicBezTo>
                  <a:pt x="79" y="200"/>
                  <a:pt x="79" y="200"/>
                  <a:pt x="79" y="200"/>
                </a:cubicBezTo>
                <a:cubicBezTo>
                  <a:pt x="74" y="196"/>
                  <a:pt x="74" y="196"/>
                  <a:pt x="74" y="196"/>
                </a:cubicBezTo>
                <a:cubicBezTo>
                  <a:pt x="72" y="186"/>
                  <a:pt x="72" y="186"/>
                  <a:pt x="72" y="186"/>
                </a:cubicBezTo>
                <a:cubicBezTo>
                  <a:pt x="67" y="180"/>
                  <a:pt x="67" y="180"/>
                  <a:pt x="67" y="180"/>
                </a:cubicBezTo>
                <a:cubicBezTo>
                  <a:pt x="60" y="180"/>
                  <a:pt x="60" y="180"/>
                  <a:pt x="60" y="180"/>
                </a:cubicBezTo>
                <a:cubicBezTo>
                  <a:pt x="56" y="183"/>
                  <a:pt x="56" y="183"/>
                  <a:pt x="56" y="183"/>
                </a:cubicBezTo>
                <a:cubicBezTo>
                  <a:pt x="52" y="179"/>
                  <a:pt x="52" y="179"/>
                  <a:pt x="52" y="179"/>
                </a:cubicBezTo>
                <a:cubicBezTo>
                  <a:pt x="49" y="183"/>
                  <a:pt x="49" y="183"/>
                  <a:pt x="49" y="183"/>
                </a:cubicBezTo>
                <a:cubicBezTo>
                  <a:pt x="43" y="183"/>
                  <a:pt x="43" y="183"/>
                  <a:pt x="43" y="183"/>
                </a:cubicBezTo>
                <a:cubicBezTo>
                  <a:pt x="38" y="177"/>
                  <a:pt x="38" y="177"/>
                  <a:pt x="38" y="177"/>
                </a:cubicBezTo>
                <a:cubicBezTo>
                  <a:pt x="41" y="172"/>
                  <a:pt x="41" y="172"/>
                  <a:pt x="41" y="172"/>
                </a:cubicBezTo>
                <a:cubicBezTo>
                  <a:pt x="34" y="165"/>
                  <a:pt x="34" y="165"/>
                  <a:pt x="34" y="165"/>
                </a:cubicBezTo>
                <a:cubicBezTo>
                  <a:pt x="24" y="169"/>
                  <a:pt x="24" y="169"/>
                  <a:pt x="24" y="169"/>
                </a:cubicBezTo>
                <a:cubicBezTo>
                  <a:pt x="19" y="166"/>
                  <a:pt x="19" y="166"/>
                  <a:pt x="19" y="166"/>
                </a:cubicBezTo>
                <a:cubicBezTo>
                  <a:pt x="9" y="165"/>
                  <a:pt x="9" y="165"/>
                  <a:pt x="9" y="165"/>
                </a:cubicBezTo>
                <a:cubicBezTo>
                  <a:pt x="0" y="155"/>
                  <a:pt x="0" y="155"/>
                  <a:pt x="0" y="155"/>
                </a:cubicBezTo>
                <a:cubicBezTo>
                  <a:pt x="7" y="145"/>
                  <a:pt x="7" y="145"/>
                  <a:pt x="7" y="145"/>
                </a:cubicBezTo>
                <a:cubicBezTo>
                  <a:pt x="8" y="133"/>
                  <a:pt x="8" y="133"/>
                  <a:pt x="8" y="133"/>
                </a:cubicBezTo>
                <a:cubicBezTo>
                  <a:pt x="14" y="133"/>
                  <a:pt x="14" y="133"/>
                  <a:pt x="14" y="133"/>
                </a:cubicBezTo>
                <a:cubicBezTo>
                  <a:pt x="15" y="128"/>
                  <a:pt x="15" y="128"/>
                  <a:pt x="15" y="128"/>
                </a:cubicBezTo>
                <a:cubicBezTo>
                  <a:pt x="27" y="123"/>
                  <a:pt x="27" y="123"/>
                  <a:pt x="27" y="123"/>
                </a:cubicBezTo>
                <a:cubicBezTo>
                  <a:pt x="41" y="123"/>
                  <a:pt x="41" y="123"/>
                  <a:pt x="41" y="123"/>
                </a:cubicBezTo>
                <a:cubicBezTo>
                  <a:pt x="42" y="118"/>
                  <a:pt x="42" y="118"/>
                  <a:pt x="42" y="118"/>
                </a:cubicBezTo>
                <a:cubicBezTo>
                  <a:pt x="46" y="118"/>
                  <a:pt x="46" y="118"/>
                  <a:pt x="46" y="118"/>
                </a:cubicBezTo>
                <a:cubicBezTo>
                  <a:pt x="51" y="113"/>
                  <a:pt x="51" y="113"/>
                  <a:pt x="51" y="113"/>
                </a:cubicBezTo>
                <a:cubicBezTo>
                  <a:pt x="57" y="111"/>
                  <a:pt x="57" y="111"/>
                  <a:pt x="57" y="111"/>
                </a:cubicBezTo>
                <a:cubicBezTo>
                  <a:pt x="53" y="108"/>
                  <a:pt x="53" y="108"/>
                  <a:pt x="53" y="108"/>
                </a:cubicBezTo>
                <a:cubicBezTo>
                  <a:pt x="58" y="105"/>
                  <a:pt x="58" y="105"/>
                  <a:pt x="58" y="105"/>
                </a:cubicBezTo>
                <a:cubicBezTo>
                  <a:pt x="53" y="101"/>
                  <a:pt x="53" y="101"/>
                  <a:pt x="53" y="101"/>
                </a:cubicBezTo>
                <a:cubicBezTo>
                  <a:pt x="55" y="95"/>
                  <a:pt x="55" y="95"/>
                  <a:pt x="55" y="95"/>
                </a:cubicBezTo>
                <a:cubicBezTo>
                  <a:pt x="59" y="93"/>
                  <a:pt x="59" y="93"/>
                  <a:pt x="59" y="93"/>
                </a:cubicBezTo>
                <a:cubicBezTo>
                  <a:pt x="60" y="86"/>
                  <a:pt x="60" y="86"/>
                  <a:pt x="60" y="86"/>
                </a:cubicBezTo>
                <a:cubicBezTo>
                  <a:pt x="55" y="82"/>
                  <a:pt x="55" y="82"/>
                  <a:pt x="55" y="82"/>
                </a:cubicBezTo>
                <a:cubicBezTo>
                  <a:pt x="61" y="75"/>
                  <a:pt x="61" y="75"/>
                  <a:pt x="61" y="75"/>
                </a:cubicBezTo>
                <a:close/>
                <a:moveTo>
                  <a:pt x="124" y="8"/>
                </a:moveTo>
                <a:cubicBezTo>
                  <a:pt x="124" y="8"/>
                  <a:pt x="125" y="10"/>
                  <a:pt x="128" y="11"/>
                </a:cubicBezTo>
                <a:cubicBezTo>
                  <a:pt x="131" y="13"/>
                  <a:pt x="135" y="10"/>
                  <a:pt x="135" y="8"/>
                </a:cubicBezTo>
                <a:cubicBezTo>
                  <a:pt x="134" y="5"/>
                  <a:pt x="133" y="6"/>
                  <a:pt x="134" y="4"/>
                </a:cubicBezTo>
                <a:cubicBezTo>
                  <a:pt x="134" y="2"/>
                  <a:pt x="128" y="0"/>
                  <a:pt x="127" y="1"/>
                </a:cubicBezTo>
                <a:cubicBezTo>
                  <a:pt x="125" y="2"/>
                  <a:pt x="124" y="7"/>
                  <a:pt x="124" y="8"/>
                </a:cubicBezTo>
                <a:close/>
              </a:path>
            </a:pathLst>
          </a:custGeom>
          <a:solidFill>
            <a:schemeClr val="tx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9" name="Freeform 256"/>
          <p:cNvSpPr>
            <a:spLocks/>
          </p:cNvSpPr>
          <p:nvPr/>
        </p:nvSpPr>
        <p:spPr bwMode="auto">
          <a:xfrm>
            <a:off x="5957484" y="6219901"/>
            <a:ext cx="2498726" cy="1612902"/>
          </a:xfrm>
          <a:custGeom>
            <a:avLst/>
            <a:gdLst>
              <a:gd name="T0" fmla="*/ 749 w 787"/>
              <a:gd name="T1" fmla="*/ 357 h 508"/>
              <a:gd name="T2" fmla="*/ 772 w 787"/>
              <a:gd name="T3" fmla="*/ 399 h 508"/>
              <a:gd name="T4" fmla="*/ 734 w 787"/>
              <a:gd name="T5" fmla="*/ 419 h 508"/>
              <a:gd name="T6" fmla="*/ 672 w 787"/>
              <a:gd name="T7" fmla="*/ 416 h 508"/>
              <a:gd name="T8" fmla="*/ 648 w 787"/>
              <a:gd name="T9" fmla="*/ 419 h 508"/>
              <a:gd name="T10" fmla="*/ 619 w 787"/>
              <a:gd name="T11" fmla="*/ 408 h 508"/>
              <a:gd name="T12" fmla="*/ 575 w 787"/>
              <a:gd name="T13" fmla="*/ 410 h 508"/>
              <a:gd name="T14" fmla="*/ 542 w 787"/>
              <a:gd name="T15" fmla="*/ 405 h 508"/>
              <a:gd name="T16" fmla="*/ 501 w 787"/>
              <a:gd name="T17" fmla="*/ 402 h 508"/>
              <a:gd name="T18" fmla="*/ 484 w 787"/>
              <a:gd name="T19" fmla="*/ 458 h 508"/>
              <a:gd name="T20" fmla="*/ 439 w 787"/>
              <a:gd name="T21" fmla="*/ 478 h 508"/>
              <a:gd name="T22" fmla="*/ 416 w 787"/>
              <a:gd name="T23" fmla="*/ 505 h 508"/>
              <a:gd name="T24" fmla="*/ 410 w 787"/>
              <a:gd name="T25" fmla="*/ 502 h 508"/>
              <a:gd name="T26" fmla="*/ 377 w 787"/>
              <a:gd name="T27" fmla="*/ 490 h 508"/>
              <a:gd name="T28" fmla="*/ 354 w 787"/>
              <a:gd name="T29" fmla="*/ 464 h 508"/>
              <a:gd name="T30" fmla="*/ 333 w 787"/>
              <a:gd name="T31" fmla="*/ 452 h 508"/>
              <a:gd name="T32" fmla="*/ 301 w 787"/>
              <a:gd name="T33" fmla="*/ 410 h 508"/>
              <a:gd name="T34" fmla="*/ 254 w 787"/>
              <a:gd name="T35" fmla="*/ 390 h 508"/>
              <a:gd name="T36" fmla="*/ 242 w 787"/>
              <a:gd name="T37" fmla="*/ 405 h 508"/>
              <a:gd name="T38" fmla="*/ 210 w 787"/>
              <a:gd name="T39" fmla="*/ 416 h 508"/>
              <a:gd name="T40" fmla="*/ 171 w 787"/>
              <a:gd name="T41" fmla="*/ 425 h 508"/>
              <a:gd name="T42" fmla="*/ 151 w 787"/>
              <a:gd name="T43" fmla="*/ 419 h 508"/>
              <a:gd name="T44" fmla="*/ 121 w 787"/>
              <a:gd name="T45" fmla="*/ 434 h 508"/>
              <a:gd name="T46" fmla="*/ 101 w 787"/>
              <a:gd name="T47" fmla="*/ 425 h 508"/>
              <a:gd name="T48" fmla="*/ 101 w 787"/>
              <a:gd name="T49" fmla="*/ 396 h 508"/>
              <a:gd name="T50" fmla="*/ 83 w 787"/>
              <a:gd name="T51" fmla="*/ 372 h 508"/>
              <a:gd name="T52" fmla="*/ 62 w 787"/>
              <a:gd name="T53" fmla="*/ 351 h 508"/>
              <a:gd name="T54" fmla="*/ 71 w 787"/>
              <a:gd name="T55" fmla="*/ 331 h 508"/>
              <a:gd name="T56" fmla="*/ 62 w 787"/>
              <a:gd name="T57" fmla="*/ 301 h 508"/>
              <a:gd name="T58" fmla="*/ 71 w 787"/>
              <a:gd name="T59" fmla="*/ 272 h 508"/>
              <a:gd name="T60" fmla="*/ 56 w 787"/>
              <a:gd name="T61" fmla="*/ 242 h 508"/>
              <a:gd name="T62" fmla="*/ 9 w 787"/>
              <a:gd name="T63" fmla="*/ 195 h 508"/>
              <a:gd name="T64" fmla="*/ 0 w 787"/>
              <a:gd name="T65" fmla="*/ 177 h 508"/>
              <a:gd name="T66" fmla="*/ 0 w 787"/>
              <a:gd name="T67" fmla="*/ 169 h 508"/>
              <a:gd name="T68" fmla="*/ 24 w 787"/>
              <a:gd name="T69" fmla="*/ 136 h 508"/>
              <a:gd name="T70" fmla="*/ 24 w 787"/>
              <a:gd name="T71" fmla="*/ 118 h 508"/>
              <a:gd name="T72" fmla="*/ 53 w 787"/>
              <a:gd name="T73" fmla="*/ 92 h 508"/>
              <a:gd name="T74" fmla="*/ 71 w 787"/>
              <a:gd name="T75" fmla="*/ 68 h 508"/>
              <a:gd name="T76" fmla="*/ 101 w 787"/>
              <a:gd name="T77" fmla="*/ 21 h 508"/>
              <a:gd name="T78" fmla="*/ 109 w 787"/>
              <a:gd name="T79" fmla="*/ 33 h 508"/>
              <a:gd name="T80" fmla="*/ 162 w 787"/>
              <a:gd name="T81" fmla="*/ 0 h 508"/>
              <a:gd name="T82" fmla="*/ 171 w 787"/>
              <a:gd name="T83" fmla="*/ 36 h 508"/>
              <a:gd name="T84" fmla="*/ 180 w 787"/>
              <a:gd name="T85" fmla="*/ 95 h 508"/>
              <a:gd name="T86" fmla="*/ 221 w 787"/>
              <a:gd name="T87" fmla="*/ 107 h 508"/>
              <a:gd name="T88" fmla="*/ 271 w 787"/>
              <a:gd name="T89" fmla="*/ 115 h 508"/>
              <a:gd name="T90" fmla="*/ 277 w 787"/>
              <a:gd name="T91" fmla="*/ 148 h 508"/>
              <a:gd name="T92" fmla="*/ 304 w 787"/>
              <a:gd name="T93" fmla="*/ 136 h 508"/>
              <a:gd name="T94" fmla="*/ 327 w 787"/>
              <a:gd name="T95" fmla="*/ 139 h 508"/>
              <a:gd name="T96" fmla="*/ 363 w 787"/>
              <a:gd name="T97" fmla="*/ 157 h 508"/>
              <a:gd name="T98" fmla="*/ 383 w 787"/>
              <a:gd name="T99" fmla="*/ 201 h 508"/>
              <a:gd name="T100" fmla="*/ 389 w 787"/>
              <a:gd name="T101" fmla="*/ 231 h 508"/>
              <a:gd name="T102" fmla="*/ 436 w 787"/>
              <a:gd name="T103" fmla="*/ 242 h 508"/>
              <a:gd name="T104" fmla="*/ 466 w 787"/>
              <a:gd name="T105" fmla="*/ 257 h 508"/>
              <a:gd name="T106" fmla="*/ 486 w 787"/>
              <a:gd name="T107" fmla="*/ 257 h 508"/>
              <a:gd name="T108" fmla="*/ 513 w 787"/>
              <a:gd name="T109" fmla="*/ 263 h 508"/>
              <a:gd name="T110" fmla="*/ 534 w 787"/>
              <a:gd name="T111" fmla="*/ 284 h 508"/>
              <a:gd name="T112" fmla="*/ 619 w 787"/>
              <a:gd name="T113" fmla="*/ 298 h 508"/>
              <a:gd name="T114" fmla="*/ 651 w 787"/>
              <a:gd name="T115" fmla="*/ 275 h 508"/>
              <a:gd name="T116" fmla="*/ 672 w 787"/>
              <a:gd name="T117" fmla="*/ 307 h 508"/>
              <a:gd name="T118" fmla="*/ 699 w 787"/>
              <a:gd name="T119" fmla="*/ 307 h 508"/>
              <a:gd name="T120" fmla="*/ 725 w 787"/>
              <a:gd name="T121" fmla="*/ 319 h 508"/>
              <a:gd name="T122" fmla="*/ 749 w 787"/>
              <a:gd name="T123" fmla="*/ 337 h 508"/>
              <a:gd name="T124" fmla="*/ 749 w 787"/>
              <a:gd name="T125" fmla="*/ 33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7" h="508">
                <a:moveTo>
                  <a:pt x="749" y="337"/>
                </a:moveTo>
                <a:lnTo>
                  <a:pt x="749" y="357"/>
                </a:lnTo>
                <a:lnTo>
                  <a:pt x="787" y="381"/>
                </a:lnTo>
                <a:lnTo>
                  <a:pt x="772" y="399"/>
                </a:lnTo>
                <a:lnTo>
                  <a:pt x="755" y="405"/>
                </a:lnTo>
                <a:lnTo>
                  <a:pt x="734" y="419"/>
                </a:lnTo>
                <a:lnTo>
                  <a:pt x="702" y="405"/>
                </a:lnTo>
                <a:lnTo>
                  <a:pt x="672" y="416"/>
                </a:lnTo>
                <a:lnTo>
                  <a:pt x="669" y="431"/>
                </a:lnTo>
                <a:lnTo>
                  <a:pt x="648" y="419"/>
                </a:lnTo>
                <a:lnTo>
                  <a:pt x="637" y="422"/>
                </a:lnTo>
                <a:lnTo>
                  <a:pt x="619" y="408"/>
                </a:lnTo>
                <a:lnTo>
                  <a:pt x="601" y="413"/>
                </a:lnTo>
                <a:lnTo>
                  <a:pt x="575" y="410"/>
                </a:lnTo>
                <a:lnTo>
                  <a:pt x="569" y="405"/>
                </a:lnTo>
                <a:lnTo>
                  <a:pt x="542" y="405"/>
                </a:lnTo>
                <a:lnTo>
                  <a:pt x="531" y="396"/>
                </a:lnTo>
                <a:lnTo>
                  <a:pt x="501" y="402"/>
                </a:lnTo>
                <a:lnTo>
                  <a:pt x="484" y="434"/>
                </a:lnTo>
                <a:lnTo>
                  <a:pt x="484" y="458"/>
                </a:lnTo>
                <a:lnTo>
                  <a:pt x="463" y="461"/>
                </a:lnTo>
                <a:lnTo>
                  <a:pt x="439" y="478"/>
                </a:lnTo>
                <a:lnTo>
                  <a:pt x="436" y="490"/>
                </a:lnTo>
                <a:lnTo>
                  <a:pt x="416" y="505"/>
                </a:lnTo>
                <a:lnTo>
                  <a:pt x="410" y="508"/>
                </a:lnTo>
                <a:lnTo>
                  <a:pt x="410" y="502"/>
                </a:lnTo>
                <a:lnTo>
                  <a:pt x="392" y="496"/>
                </a:lnTo>
                <a:lnTo>
                  <a:pt x="377" y="490"/>
                </a:lnTo>
                <a:lnTo>
                  <a:pt x="354" y="478"/>
                </a:lnTo>
                <a:lnTo>
                  <a:pt x="354" y="464"/>
                </a:lnTo>
                <a:lnTo>
                  <a:pt x="333" y="464"/>
                </a:lnTo>
                <a:lnTo>
                  <a:pt x="333" y="452"/>
                </a:lnTo>
                <a:lnTo>
                  <a:pt x="327" y="431"/>
                </a:lnTo>
                <a:lnTo>
                  <a:pt x="301" y="410"/>
                </a:lnTo>
                <a:lnTo>
                  <a:pt x="274" y="405"/>
                </a:lnTo>
                <a:lnTo>
                  <a:pt x="254" y="390"/>
                </a:lnTo>
                <a:lnTo>
                  <a:pt x="242" y="387"/>
                </a:lnTo>
                <a:lnTo>
                  <a:pt x="242" y="405"/>
                </a:lnTo>
                <a:lnTo>
                  <a:pt x="221" y="408"/>
                </a:lnTo>
                <a:lnTo>
                  <a:pt x="210" y="416"/>
                </a:lnTo>
                <a:lnTo>
                  <a:pt x="183" y="416"/>
                </a:lnTo>
                <a:lnTo>
                  <a:pt x="171" y="425"/>
                </a:lnTo>
                <a:lnTo>
                  <a:pt x="157" y="419"/>
                </a:lnTo>
                <a:lnTo>
                  <a:pt x="151" y="419"/>
                </a:lnTo>
                <a:lnTo>
                  <a:pt x="148" y="434"/>
                </a:lnTo>
                <a:lnTo>
                  <a:pt x="121" y="434"/>
                </a:lnTo>
                <a:lnTo>
                  <a:pt x="109" y="431"/>
                </a:lnTo>
                <a:lnTo>
                  <a:pt x="101" y="425"/>
                </a:lnTo>
                <a:lnTo>
                  <a:pt x="98" y="410"/>
                </a:lnTo>
                <a:lnTo>
                  <a:pt x="101" y="396"/>
                </a:lnTo>
                <a:lnTo>
                  <a:pt x="89" y="390"/>
                </a:lnTo>
                <a:lnTo>
                  <a:pt x="83" y="372"/>
                </a:lnTo>
                <a:lnTo>
                  <a:pt x="65" y="366"/>
                </a:lnTo>
                <a:lnTo>
                  <a:pt x="62" y="351"/>
                </a:lnTo>
                <a:lnTo>
                  <a:pt x="71" y="343"/>
                </a:lnTo>
                <a:lnTo>
                  <a:pt x="71" y="331"/>
                </a:lnTo>
                <a:lnTo>
                  <a:pt x="62" y="316"/>
                </a:lnTo>
                <a:lnTo>
                  <a:pt x="62" y="301"/>
                </a:lnTo>
                <a:lnTo>
                  <a:pt x="62" y="281"/>
                </a:lnTo>
                <a:lnTo>
                  <a:pt x="71" y="272"/>
                </a:lnTo>
                <a:lnTo>
                  <a:pt x="71" y="251"/>
                </a:lnTo>
                <a:lnTo>
                  <a:pt x="56" y="242"/>
                </a:lnTo>
                <a:lnTo>
                  <a:pt x="51" y="225"/>
                </a:lnTo>
                <a:lnTo>
                  <a:pt x="9" y="195"/>
                </a:lnTo>
                <a:lnTo>
                  <a:pt x="12" y="186"/>
                </a:lnTo>
                <a:lnTo>
                  <a:pt x="0" y="177"/>
                </a:lnTo>
                <a:lnTo>
                  <a:pt x="0" y="177"/>
                </a:lnTo>
                <a:lnTo>
                  <a:pt x="0" y="169"/>
                </a:lnTo>
                <a:lnTo>
                  <a:pt x="18" y="151"/>
                </a:lnTo>
                <a:lnTo>
                  <a:pt x="24" y="136"/>
                </a:lnTo>
                <a:lnTo>
                  <a:pt x="27" y="130"/>
                </a:lnTo>
                <a:lnTo>
                  <a:pt x="24" y="118"/>
                </a:lnTo>
                <a:lnTo>
                  <a:pt x="30" y="101"/>
                </a:lnTo>
                <a:lnTo>
                  <a:pt x="53" y="92"/>
                </a:lnTo>
                <a:lnTo>
                  <a:pt x="53" y="74"/>
                </a:lnTo>
                <a:lnTo>
                  <a:pt x="71" y="68"/>
                </a:lnTo>
                <a:lnTo>
                  <a:pt x="68" y="51"/>
                </a:lnTo>
                <a:lnTo>
                  <a:pt x="101" y="21"/>
                </a:lnTo>
                <a:lnTo>
                  <a:pt x="115" y="24"/>
                </a:lnTo>
                <a:lnTo>
                  <a:pt x="109" y="33"/>
                </a:lnTo>
                <a:lnTo>
                  <a:pt x="124" y="30"/>
                </a:lnTo>
                <a:lnTo>
                  <a:pt x="162" y="0"/>
                </a:lnTo>
                <a:lnTo>
                  <a:pt x="174" y="0"/>
                </a:lnTo>
                <a:lnTo>
                  <a:pt x="171" y="36"/>
                </a:lnTo>
                <a:lnTo>
                  <a:pt x="151" y="65"/>
                </a:lnTo>
                <a:lnTo>
                  <a:pt x="180" y="95"/>
                </a:lnTo>
                <a:lnTo>
                  <a:pt x="210" y="98"/>
                </a:lnTo>
                <a:lnTo>
                  <a:pt x="221" y="107"/>
                </a:lnTo>
                <a:lnTo>
                  <a:pt x="251" y="95"/>
                </a:lnTo>
                <a:lnTo>
                  <a:pt x="271" y="115"/>
                </a:lnTo>
                <a:lnTo>
                  <a:pt x="266" y="130"/>
                </a:lnTo>
                <a:lnTo>
                  <a:pt x="277" y="148"/>
                </a:lnTo>
                <a:lnTo>
                  <a:pt x="295" y="148"/>
                </a:lnTo>
                <a:lnTo>
                  <a:pt x="304" y="136"/>
                </a:lnTo>
                <a:lnTo>
                  <a:pt x="316" y="148"/>
                </a:lnTo>
                <a:lnTo>
                  <a:pt x="327" y="139"/>
                </a:lnTo>
                <a:lnTo>
                  <a:pt x="348" y="139"/>
                </a:lnTo>
                <a:lnTo>
                  <a:pt x="363" y="157"/>
                </a:lnTo>
                <a:lnTo>
                  <a:pt x="369" y="186"/>
                </a:lnTo>
                <a:lnTo>
                  <a:pt x="383" y="201"/>
                </a:lnTo>
                <a:lnTo>
                  <a:pt x="380" y="210"/>
                </a:lnTo>
                <a:lnTo>
                  <a:pt x="389" y="231"/>
                </a:lnTo>
                <a:lnTo>
                  <a:pt x="428" y="225"/>
                </a:lnTo>
                <a:lnTo>
                  <a:pt x="436" y="242"/>
                </a:lnTo>
                <a:lnTo>
                  <a:pt x="448" y="242"/>
                </a:lnTo>
                <a:lnTo>
                  <a:pt x="466" y="257"/>
                </a:lnTo>
                <a:lnTo>
                  <a:pt x="478" y="251"/>
                </a:lnTo>
                <a:lnTo>
                  <a:pt x="486" y="257"/>
                </a:lnTo>
                <a:lnTo>
                  <a:pt x="510" y="269"/>
                </a:lnTo>
                <a:lnTo>
                  <a:pt x="513" y="263"/>
                </a:lnTo>
                <a:lnTo>
                  <a:pt x="537" y="272"/>
                </a:lnTo>
                <a:lnTo>
                  <a:pt x="534" y="284"/>
                </a:lnTo>
                <a:lnTo>
                  <a:pt x="560" y="301"/>
                </a:lnTo>
                <a:lnTo>
                  <a:pt x="619" y="298"/>
                </a:lnTo>
                <a:lnTo>
                  <a:pt x="625" y="290"/>
                </a:lnTo>
                <a:lnTo>
                  <a:pt x="651" y="275"/>
                </a:lnTo>
                <a:lnTo>
                  <a:pt x="654" y="290"/>
                </a:lnTo>
                <a:lnTo>
                  <a:pt x="672" y="307"/>
                </a:lnTo>
                <a:lnTo>
                  <a:pt x="681" y="298"/>
                </a:lnTo>
                <a:lnTo>
                  <a:pt x="699" y="307"/>
                </a:lnTo>
                <a:lnTo>
                  <a:pt x="713" y="325"/>
                </a:lnTo>
                <a:lnTo>
                  <a:pt x="725" y="319"/>
                </a:lnTo>
                <a:lnTo>
                  <a:pt x="740" y="325"/>
                </a:lnTo>
                <a:lnTo>
                  <a:pt x="749" y="337"/>
                </a:lnTo>
                <a:lnTo>
                  <a:pt x="749" y="337"/>
                </a:lnTo>
                <a:lnTo>
                  <a:pt x="749" y="337"/>
                </a:lnTo>
                <a:close/>
              </a:path>
            </a:pathLst>
          </a:custGeom>
          <a:solidFill>
            <a:schemeClr val="accent1"/>
          </a:solidFill>
          <a:ln w="4763"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grpSp>
        <p:nvGrpSpPr>
          <p:cNvPr id="110" name="Group 109"/>
          <p:cNvGrpSpPr/>
          <p:nvPr/>
        </p:nvGrpSpPr>
        <p:grpSpPr>
          <a:xfrm>
            <a:off x="7545973" y="5924627"/>
            <a:ext cx="592576" cy="819150"/>
            <a:chOff x="6663454" y="2709445"/>
            <a:chExt cx="431801" cy="596900"/>
          </a:xfrm>
          <a:effectLst>
            <a:outerShdw blurRad="152400" dir="5400000" sx="90000" sy="-19000" rotWithShape="0">
              <a:prstClr val="black">
                <a:alpha val="31000"/>
              </a:prstClr>
            </a:outerShdw>
          </a:effectLst>
        </p:grpSpPr>
        <p:sp>
          <p:nvSpPr>
            <p:cNvPr id="111" name="Freeform 61"/>
            <p:cNvSpPr>
              <a:spLocks/>
            </p:cNvSpPr>
            <p:nvPr/>
          </p:nvSpPr>
          <p:spPr bwMode="auto">
            <a:xfrm>
              <a:off x="6663454" y="2709445"/>
              <a:ext cx="431801" cy="59690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accent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12" name="Oval 62"/>
            <p:cNvSpPr>
              <a:spLocks noChangeArrowheads="1"/>
            </p:cNvSpPr>
            <p:nvPr/>
          </p:nvSpPr>
          <p:spPr bwMode="auto">
            <a:xfrm>
              <a:off x="6787279" y="2831683"/>
              <a:ext cx="184150" cy="1825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113" name="Group 112"/>
          <p:cNvGrpSpPr/>
          <p:nvPr/>
        </p:nvGrpSpPr>
        <p:grpSpPr>
          <a:xfrm>
            <a:off x="8945147" y="6690165"/>
            <a:ext cx="592576" cy="819150"/>
            <a:chOff x="6663454" y="2709445"/>
            <a:chExt cx="431801" cy="596900"/>
          </a:xfrm>
          <a:effectLst>
            <a:outerShdw blurRad="152400" dir="5400000" sx="90000" sy="-19000" rotWithShape="0">
              <a:prstClr val="black">
                <a:alpha val="31000"/>
              </a:prstClr>
            </a:outerShdw>
          </a:effectLst>
        </p:grpSpPr>
        <p:sp>
          <p:nvSpPr>
            <p:cNvPr id="114" name="Freeform 61"/>
            <p:cNvSpPr>
              <a:spLocks/>
            </p:cNvSpPr>
            <p:nvPr/>
          </p:nvSpPr>
          <p:spPr bwMode="auto">
            <a:xfrm>
              <a:off x="6663454" y="2709445"/>
              <a:ext cx="431801" cy="59690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accent2"/>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15" name="Oval 62"/>
            <p:cNvSpPr>
              <a:spLocks noChangeArrowheads="1"/>
            </p:cNvSpPr>
            <p:nvPr/>
          </p:nvSpPr>
          <p:spPr bwMode="auto">
            <a:xfrm>
              <a:off x="6787279" y="2831683"/>
              <a:ext cx="184150" cy="1825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116" name="Group 115"/>
          <p:cNvGrpSpPr/>
          <p:nvPr/>
        </p:nvGrpSpPr>
        <p:grpSpPr>
          <a:xfrm>
            <a:off x="11671459" y="5154977"/>
            <a:ext cx="592576" cy="819150"/>
            <a:chOff x="6663454" y="2709445"/>
            <a:chExt cx="431801" cy="596900"/>
          </a:xfrm>
          <a:effectLst>
            <a:outerShdw blurRad="50800" dist="38100" dir="5400000" algn="t" rotWithShape="0">
              <a:prstClr val="black">
                <a:alpha val="40000"/>
              </a:prstClr>
            </a:outerShdw>
          </a:effectLst>
        </p:grpSpPr>
        <p:sp>
          <p:nvSpPr>
            <p:cNvPr id="117" name="Freeform 61"/>
            <p:cNvSpPr>
              <a:spLocks/>
            </p:cNvSpPr>
            <p:nvPr/>
          </p:nvSpPr>
          <p:spPr bwMode="auto">
            <a:xfrm>
              <a:off x="6663454" y="2709445"/>
              <a:ext cx="431801" cy="59690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accent4"/>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18" name="Oval 62"/>
            <p:cNvSpPr>
              <a:spLocks noChangeArrowheads="1"/>
            </p:cNvSpPr>
            <p:nvPr/>
          </p:nvSpPr>
          <p:spPr bwMode="auto">
            <a:xfrm>
              <a:off x="6787279" y="2831683"/>
              <a:ext cx="184150" cy="1825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119" name="Group 118"/>
          <p:cNvGrpSpPr/>
          <p:nvPr/>
        </p:nvGrpSpPr>
        <p:grpSpPr>
          <a:xfrm>
            <a:off x="10237901" y="7509315"/>
            <a:ext cx="592576" cy="819150"/>
            <a:chOff x="6663454" y="2709445"/>
            <a:chExt cx="431801" cy="596900"/>
          </a:xfrm>
          <a:effectLst>
            <a:outerShdw blurRad="152400" dir="5400000" sx="90000" sy="-19000" rotWithShape="0">
              <a:prstClr val="black">
                <a:alpha val="31000"/>
              </a:prstClr>
            </a:outerShdw>
          </a:effectLst>
        </p:grpSpPr>
        <p:sp>
          <p:nvSpPr>
            <p:cNvPr id="120" name="Freeform 61"/>
            <p:cNvSpPr>
              <a:spLocks/>
            </p:cNvSpPr>
            <p:nvPr/>
          </p:nvSpPr>
          <p:spPr bwMode="auto">
            <a:xfrm>
              <a:off x="6663454" y="2709445"/>
              <a:ext cx="431801" cy="59690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accent3"/>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21" name="Oval 62"/>
            <p:cNvSpPr>
              <a:spLocks noChangeArrowheads="1"/>
            </p:cNvSpPr>
            <p:nvPr/>
          </p:nvSpPr>
          <p:spPr bwMode="auto">
            <a:xfrm>
              <a:off x="6787279" y="2831683"/>
              <a:ext cx="184150" cy="1825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122" name="Group 121"/>
          <p:cNvGrpSpPr/>
          <p:nvPr/>
        </p:nvGrpSpPr>
        <p:grpSpPr>
          <a:xfrm>
            <a:off x="13819375" y="4154569"/>
            <a:ext cx="592576" cy="819150"/>
            <a:chOff x="6663454" y="2709445"/>
            <a:chExt cx="431801" cy="596900"/>
          </a:xfrm>
          <a:effectLst>
            <a:outerShdw blurRad="152400" dir="5400000" sx="90000" sy="-19000" rotWithShape="0">
              <a:prstClr val="black">
                <a:alpha val="31000"/>
              </a:prstClr>
            </a:outerShdw>
          </a:effectLst>
        </p:grpSpPr>
        <p:sp>
          <p:nvSpPr>
            <p:cNvPr id="123" name="Freeform 61"/>
            <p:cNvSpPr>
              <a:spLocks/>
            </p:cNvSpPr>
            <p:nvPr/>
          </p:nvSpPr>
          <p:spPr bwMode="auto">
            <a:xfrm>
              <a:off x="6663454" y="2709445"/>
              <a:ext cx="431801" cy="59690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accent5"/>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24" name="Oval 62"/>
            <p:cNvSpPr>
              <a:spLocks noChangeArrowheads="1"/>
            </p:cNvSpPr>
            <p:nvPr/>
          </p:nvSpPr>
          <p:spPr bwMode="auto">
            <a:xfrm>
              <a:off x="6787279" y="2831683"/>
              <a:ext cx="184150" cy="1825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sp>
        <p:nvSpPr>
          <p:cNvPr id="127" name="Rectangle 126"/>
          <p:cNvSpPr/>
          <p:nvPr/>
        </p:nvSpPr>
        <p:spPr>
          <a:xfrm>
            <a:off x="16936640" y="4445172"/>
            <a:ext cx="5319279" cy="3771802"/>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Russia</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Tree>
    <p:extLst>
      <p:ext uri="{BB962C8B-B14F-4D97-AF65-F5344CB8AC3E}">
        <p14:creationId xmlns:p14="http://schemas.microsoft.com/office/powerpoint/2010/main" val="7417038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430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2" fill="hold" grpId="0" nodeType="withEffect">
                                      <p:stCondLst>
                                        <p:cond delay="470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256"/>
                                            </p:tgtEl>
                                            <p:attrNameLst>
                                              <p:attrName>style.visibility</p:attrName>
                                            </p:attrNameLst>
                                          </p:cBhvr>
                                          <p:to>
                                            <p:strVal val="visible"/>
                                          </p:to>
                                        </p:set>
                                        <p:anim calcmode="lin" valueType="num">
                                          <p:cBhvr>
                                            <p:cTn id="13" dur="500" fill="hold"/>
                                            <p:tgtEl>
                                              <p:spTgt spid="256"/>
                                            </p:tgtEl>
                                            <p:attrNameLst>
                                              <p:attrName>ppt_w</p:attrName>
                                            </p:attrNameLst>
                                          </p:cBhvr>
                                          <p:tavLst>
                                            <p:tav tm="0">
                                              <p:val>
                                                <p:fltVal val="0"/>
                                              </p:val>
                                            </p:tav>
                                            <p:tav tm="100000">
                                              <p:val>
                                                <p:strVal val="#ppt_w"/>
                                              </p:val>
                                            </p:tav>
                                          </p:tavLst>
                                        </p:anim>
                                        <p:anim calcmode="lin" valueType="num">
                                          <p:cBhvr>
                                            <p:cTn id="14" dur="500" fill="hold"/>
                                            <p:tgtEl>
                                              <p:spTgt spid="256"/>
                                            </p:tgtEl>
                                            <p:attrNameLst>
                                              <p:attrName>ppt_h</p:attrName>
                                            </p:attrNameLst>
                                          </p:cBhvr>
                                          <p:tavLst>
                                            <p:tav tm="0">
                                              <p:val>
                                                <p:fltVal val="0"/>
                                              </p:val>
                                            </p:tav>
                                            <p:tav tm="100000">
                                              <p:val>
                                                <p:strVal val="#ppt_h"/>
                                              </p:val>
                                            </p:tav>
                                          </p:tavLst>
                                        </p:anim>
                                        <p:animEffect transition="in" filter="fade">
                                          <p:cBhvr>
                                            <p:cTn id="15" dur="500"/>
                                            <p:tgtEl>
                                              <p:spTgt spid="256"/>
                                            </p:tgtEl>
                                          </p:cBhvr>
                                        </p:animEffect>
                                      </p:childTnLst>
                                    </p:cTn>
                                  </p:par>
                                  <p:par>
                                    <p:cTn id="16" presetID="53" presetClass="entr" presetSubtype="16" fill="hold" grpId="0" nodeType="withEffect">
                                      <p:stCondLst>
                                        <p:cond delay="100"/>
                                      </p:stCondLst>
                                      <p:childTnLst>
                                        <p:set>
                                          <p:cBhvr>
                                            <p:cTn id="17" dur="1" fill="hold">
                                              <p:stCondLst>
                                                <p:cond delay="0"/>
                                              </p:stCondLst>
                                            </p:cTn>
                                            <p:tgtEl>
                                              <p:spTgt spid="224"/>
                                            </p:tgtEl>
                                            <p:attrNameLst>
                                              <p:attrName>style.visibility</p:attrName>
                                            </p:attrNameLst>
                                          </p:cBhvr>
                                          <p:to>
                                            <p:strVal val="visible"/>
                                          </p:to>
                                        </p:set>
                                        <p:anim calcmode="lin" valueType="num">
                                          <p:cBhvr>
                                            <p:cTn id="18" dur="500" fill="hold"/>
                                            <p:tgtEl>
                                              <p:spTgt spid="224"/>
                                            </p:tgtEl>
                                            <p:attrNameLst>
                                              <p:attrName>ppt_w</p:attrName>
                                            </p:attrNameLst>
                                          </p:cBhvr>
                                          <p:tavLst>
                                            <p:tav tm="0">
                                              <p:val>
                                                <p:fltVal val="0"/>
                                              </p:val>
                                            </p:tav>
                                            <p:tav tm="100000">
                                              <p:val>
                                                <p:strVal val="#ppt_w"/>
                                              </p:val>
                                            </p:tav>
                                          </p:tavLst>
                                        </p:anim>
                                        <p:anim calcmode="lin" valueType="num">
                                          <p:cBhvr>
                                            <p:cTn id="19" dur="500" fill="hold"/>
                                            <p:tgtEl>
                                              <p:spTgt spid="224"/>
                                            </p:tgtEl>
                                            <p:attrNameLst>
                                              <p:attrName>ppt_h</p:attrName>
                                            </p:attrNameLst>
                                          </p:cBhvr>
                                          <p:tavLst>
                                            <p:tav tm="0">
                                              <p:val>
                                                <p:fltVal val="0"/>
                                              </p:val>
                                            </p:tav>
                                            <p:tav tm="100000">
                                              <p:val>
                                                <p:strVal val="#ppt_h"/>
                                              </p:val>
                                            </p:tav>
                                          </p:tavLst>
                                        </p:anim>
                                        <p:animEffect transition="in" filter="fade">
                                          <p:cBhvr>
                                            <p:cTn id="20" dur="500"/>
                                            <p:tgtEl>
                                              <p:spTgt spid="224"/>
                                            </p:tgtEl>
                                          </p:cBhvr>
                                        </p:animEffect>
                                      </p:childTnLst>
                                    </p:cTn>
                                  </p:par>
                                  <p:par>
                                    <p:cTn id="21" presetID="53" presetClass="entr" presetSubtype="16" fill="hold" grpId="0" nodeType="withEffect">
                                      <p:stCondLst>
                                        <p:cond delay="200"/>
                                      </p:stCondLst>
                                      <p:childTnLst>
                                        <p:set>
                                          <p:cBhvr>
                                            <p:cTn id="22" dur="1" fill="hold">
                                              <p:stCondLst>
                                                <p:cond delay="0"/>
                                              </p:stCondLst>
                                            </p:cTn>
                                            <p:tgtEl>
                                              <p:spTgt spid="178"/>
                                            </p:tgtEl>
                                            <p:attrNameLst>
                                              <p:attrName>style.visibility</p:attrName>
                                            </p:attrNameLst>
                                          </p:cBhvr>
                                          <p:to>
                                            <p:strVal val="visible"/>
                                          </p:to>
                                        </p:set>
                                        <p:anim calcmode="lin" valueType="num">
                                          <p:cBhvr>
                                            <p:cTn id="23" dur="500" fill="hold"/>
                                            <p:tgtEl>
                                              <p:spTgt spid="178"/>
                                            </p:tgtEl>
                                            <p:attrNameLst>
                                              <p:attrName>ppt_w</p:attrName>
                                            </p:attrNameLst>
                                          </p:cBhvr>
                                          <p:tavLst>
                                            <p:tav tm="0">
                                              <p:val>
                                                <p:fltVal val="0"/>
                                              </p:val>
                                            </p:tav>
                                            <p:tav tm="100000">
                                              <p:val>
                                                <p:strVal val="#ppt_w"/>
                                              </p:val>
                                            </p:tav>
                                          </p:tavLst>
                                        </p:anim>
                                        <p:anim calcmode="lin" valueType="num">
                                          <p:cBhvr>
                                            <p:cTn id="24" dur="500" fill="hold"/>
                                            <p:tgtEl>
                                              <p:spTgt spid="178"/>
                                            </p:tgtEl>
                                            <p:attrNameLst>
                                              <p:attrName>ppt_h</p:attrName>
                                            </p:attrNameLst>
                                          </p:cBhvr>
                                          <p:tavLst>
                                            <p:tav tm="0">
                                              <p:val>
                                                <p:fltVal val="0"/>
                                              </p:val>
                                            </p:tav>
                                            <p:tav tm="100000">
                                              <p:val>
                                                <p:strVal val="#ppt_h"/>
                                              </p:val>
                                            </p:tav>
                                          </p:tavLst>
                                        </p:anim>
                                        <p:animEffect transition="in" filter="fade">
                                          <p:cBhvr>
                                            <p:cTn id="25" dur="500"/>
                                            <p:tgtEl>
                                              <p:spTgt spid="178"/>
                                            </p:tgtEl>
                                          </p:cBhvr>
                                        </p:animEffect>
                                      </p:childTnLst>
                                    </p:cTn>
                                  </p:par>
                                  <p:par>
                                    <p:cTn id="26" presetID="53" presetClass="entr" presetSubtype="16" fill="hold" grpId="0" nodeType="withEffect">
                                      <p:stCondLst>
                                        <p:cond delay="300"/>
                                      </p:stCondLst>
                                      <p:childTnLst>
                                        <p:set>
                                          <p:cBhvr>
                                            <p:cTn id="27" dur="1" fill="hold">
                                              <p:stCondLst>
                                                <p:cond delay="0"/>
                                              </p:stCondLst>
                                            </p:cTn>
                                            <p:tgtEl>
                                              <p:spTgt spid="226"/>
                                            </p:tgtEl>
                                            <p:attrNameLst>
                                              <p:attrName>style.visibility</p:attrName>
                                            </p:attrNameLst>
                                          </p:cBhvr>
                                          <p:to>
                                            <p:strVal val="visible"/>
                                          </p:to>
                                        </p:set>
                                        <p:anim calcmode="lin" valueType="num">
                                          <p:cBhvr>
                                            <p:cTn id="28" dur="500" fill="hold"/>
                                            <p:tgtEl>
                                              <p:spTgt spid="226"/>
                                            </p:tgtEl>
                                            <p:attrNameLst>
                                              <p:attrName>ppt_w</p:attrName>
                                            </p:attrNameLst>
                                          </p:cBhvr>
                                          <p:tavLst>
                                            <p:tav tm="0">
                                              <p:val>
                                                <p:fltVal val="0"/>
                                              </p:val>
                                            </p:tav>
                                            <p:tav tm="100000">
                                              <p:val>
                                                <p:strVal val="#ppt_w"/>
                                              </p:val>
                                            </p:tav>
                                          </p:tavLst>
                                        </p:anim>
                                        <p:anim calcmode="lin" valueType="num">
                                          <p:cBhvr>
                                            <p:cTn id="29" dur="500" fill="hold"/>
                                            <p:tgtEl>
                                              <p:spTgt spid="226"/>
                                            </p:tgtEl>
                                            <p:attrNameLst>
                                              <p:attrName>ppt_h</p:attrName>
                                            </p:attrNameLst>
                                          </p:cBhvr>
                                          <p:tavLst>
                                            <p:tav tm="0">
                                              <p:val>
                                                <p:fltVal val="0"/>
                                              </p:val>
                                            </p:tav>
                                            <p:tav tm="100000">
                                              <p:val>
                                                <p:strVal val="#ppt_h"/>
                                              </p:val>
                                            </p:tav>
                                          </p:tavLst>
                                        </p:anim>
                                        <p:animEffect transition="in" filter="fade">
                                          <p:cBhvr>
                                            <p:cTn id="30" dur="500"/>
                                            <p:tgtEl>
                                              <p:spTgt spid="226"/>
                                            </p:tgtEl>
                                          </p:cBhvr>
                                        </p:animEffect>
                                      </p:childTnLst>
                                    </p:cTn>
                                  </p:par>
                                  <p:par>
                                    <p:cTn id="31" presetID="53" presetClass="entr" presetSubtype="16" fill="hold" grpId="0" nodeType="withEffect">
                                      <p:stCondLst>
                                        <p:cond delay="400"/>
                                      </p:stCondLst>
                                      <p:childTnLst>
                                        <p:set>
                                          <p:cBhvr>
                                            <p:cTn id="32" dur="1" fill="hold">
                                              <p:stCondLst>
                                                <p:cond delay="0"/>
                                              </p:stCondLst>
                                            </p:cTn>
                                            <p:tgtEl>
                                              <p:spTgt spid="179"/>
                                            </p:tgtEl>
                                            <p:attrNameLst>
                                              <p:attrName>style.visibility</p:attrName>
                                            </p:attrNameLst>
                                          </p:cBhvr>
                                          <p:to>
                                            <p:strVal val="visible"/>
                                          </p:to>
                                        </p:set>
                                        <p:anim calcmode="lin" valueType="num">
                                          <p:cBhvr>
                                            <p:cTn id="33" dur="500" fill="hold"/>
                                            <p:tgtEl>
                                              <p:spTgt spid="179"/>
                                            </p:tgtEl>
                                            <p:attrNameLst>
                                              <p:attrName>ppt_w</p:attrName>
                                            </p:attrNameLst>
                                          </p:cBhvr>
                                          <p:tavLst>
                                            <p:tav tm="0">
                                              <p:val>
                                                <p:fltVal val="0"/>
                                              </p:val>
                                            </p:tav>
                                            <p:tav tm="100000">
                                              <p:val>
                                                <p:strVal val="#ppt_w"/>
                                              </p:val>
                                            </p:tav>
                                          </p:tavLst>
                                        </p:anim>
                                        <p:anim calcmode="lin" valueType="num">
                                          <p:cBhvr>
                                            <p:cTn id="34" dur="500" fill="hold"/>
                                            <p:tgtEl>
                                              <p:spTgt spid="179"/>
                                            </p:tgtEl>
                                            <p:attrNameLst>
                                              <p:attrName>ppt_h</p:attrName>
                                            </p:attrNameLst>
                                          </p:cBhvr>
                                          <p:tavLst>
                                            <p:tav tm="0">
                                              <p:val>
                                                <p:fltVal val="0"/>
                                              </p:val>
                                            </p:tav>
                                            <p:tav tm="100000">
                                              <p:val>
                                                <p:strVal val="#ppt_h"/>
                                              </p:val>
                                            </p:tav>
                                          </p:tavLst>
                                        </p:anim>
                                        <p:animEffect transition="in" filter="fade">
                                          <p:cBhvr>
                                            <p:cTn id="35" dur="500"/>
                                            <p:tgtEl>
                                              <p:spTgt spid="17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180"/>
                                            </p:tgtEl>
                                            <p:attrNameLst>
                                              <p:attrName>style.visibility</p:attrName>
                                            </p:attrNameLst>
                                          </p:cBhvr>
                                          <p:to>
                                            <p:strVal val="visible"/>
                                          </p:to>
                                        </p:set>
                                        <p:anim calcmode="lin" valueType="num">
                                          <p:cBhvr>
                                            <p:cTn id="38" dur="500" fill="hold"/>
                                            <p:tgtEl>
                                              <p:spTgt spid="180"/>
                                            </p:tgtEl>
                                            <p:attrNameLst>
                                              <p:attrName>ppt_w</p:attrName>
                                            </p:attrNameLst>
                                          </p:cBhvr>
                                          <p:tavLst>
                                            <p:tav tm="0">
                                              <p:val>
                                                <p:fltVal val="0"/>
                                              </p:val>
                                            </p:tav>
                                            <p:tav tm="100000">
                                              <p:val>
                                                <p:strVal val="#ppt_w"/>
                                              </p:val>
                                            </p:tav>
                                          </p:tavLst>
                                        </p:anim>
                                        <p:anim calcmode="lin" valueType="num">
                                          <p:cBhvr>
                                            <p:cTn id="39" dur="500" fill="hold"/>
                                            <p:tgtEl>
                                              <p:spTgt spid="180"/>
                                            </p:tgtEl>
                                            <p:attrNameLst>
                                              <p:attrName>ppt_h</p:attrName>
                                            </p:attrNameLst>
                                          </p:cBhvr>
                                          <p:tavLst>
                                            <p:tav tm="0">
                                              <p:val>
                                                <p:fltVal val="0"/>
                                              </p:val>
                                            </p:tav>
                                            <p:tav tm="100000">
                                              <p:val>
                                                <p:strVal val="#ppt_h"/>
                                              </p:val>
                                            </p:tav>
                                          </p:tavLst>
                                        </p:anim>
                                        <p:animEffect transition="in" filter="fade">
                                          <p:cBhvr>
                                            <p:cTn id="40" dur="500"/>
                                            <p:tgtEl>
                                              <p:spTgt spid="180"/>
                                            </p:tgtEl>
                                          </p:cBhvr>
                                        </p:animEffect>
                                      </p:childTnLst>
                                    </p:cTn>
                                  </p:par>
                                  <p:par>
                                    <p:cTn id="41" presetID="53" presetClass="entr" presetSubtype="16" fill="hold" grpId="0" nodeType="withEffect">
                                      <p:stCondLst>
                                        <p:cond delay="600"/>
                                      </p:stCondLst>
                                      <p:childTnLst>
                                        <p:set>
                                          <p:cBhvr>
                                            <p:cTn id="42" dur="1" fill="hold">
                                              <p:stCondLst>
                                                <p:cond delay="0"/>
                                              </p:stCondLst>
                                            </p:cTn>
                                            <p:tgtEl>
                                              <p:spTgt spid="225"/>
                                            </p:tgtEl>
                                            <p:attrNameLst>
                                              <p:attrName>style.visibility</p:attrName>
                                            </p:attrNameLst>
                                          </p:cBhvr>
                                          <p:to>
                                            <p:strVal val="visible"/>
                                          </p:to>
                                        </p:set>
                                        <p:anim calcmode="lin" valueType="num">
                                          <p:cBhvr>
                                            <p:cTn id="43" dur="500" fill="hold"/>
                                            <p:tgtEl>
                                              <p:spTgt spid="225"/>
                                            </p:tgtEl>
                                            <p:attrNameLst>
                                              <p:attrName>ppt_w</p:attrName>
                                            </p:attrNameLst>
                                          </p:cBhvr>
                                          <p:tavLst>
                                            <p:tav tm="0">
                                              <p:val>
                                                <p:fltVal val="0"/>
                                              </p:val>
                                            </p:tav>
                                            <p:tav tm="100000">
                                              <p:val>
                                                <p:strVal val="#ppt_w"/>
                                              </p:val>
                                            </p:tav>
                                          </p:tavLst>
                                        </p:anim>
                                        <p:anim calcmode="lin" valueType="num">
                                          <p:cBhvr>
                                            <p:cTn id="44" dur="500" fill="hold"/>
                                            <p:tgtEl>
                                              <p:spTgt spid="225"/>
                                            </p:tgtEl>
                                            <p:attrNameLst>
                                              <p:attrName>ppt_h</p:attrName>
                                            </p:attrNameLst>
                                          </p:cBhvr>
                                          <p:tavLst>
                                            <p:tav tm="0">
                                              <p:val>
                                                <p:fltVal val="0"/>
                                              </p:val>
                                            </p:tav>
                                            <p:tav tm="100000">
                                              <p:val>
                                                <p:strVal val="#ppt_h"/>
                                              </p:val>
                                            </p:tav>
                                          </p:tavLst>
                                        </p:anim>
                                        <p:animEffect transition="in" filter="fade">
                                          <p:cBhvr>
                                            <p:cTn id="45" dur="500"/>
                                            <p:tgtEl>
                                              <p:spTgt spid="225"/>
                                            </p:tgtEl>
                                          </p:cBhvr>
                                        </p:animEffect>
                                      </p:childTnLst>
                                    </p:cTn>
                                  </p:par>
                                  <p:par>
                                    <p:cTn id="46" presetID="53" presetClass="entr" presetSubtype="16" fill="hold" grpId="0" nodeType="withEffect">
                                      <p:stCondLst>
                                        <p:cond delay="700"/>
                                      </p:stCondLst>
                                      <p:childTnLst>
                                        <p:set>
                                          <p:cBhvr>
                                            <p:cTn id="47" dur="1" fill="hold">
                                              <p:stCondLst>
                                                <p:cond delay="0"/>
                                              </p:stCondLst>
                                            </p:cTn>
                                            <p:tgtEl>
                                              <p:spTgt spid="181"/>
                                            </p:tgtEl>
                                            <p:attrNameLst>
                                              <p:attrName>style.visibility</p:attrName>
                                            </p:attrNameLst>
                                          </p:cBhvr>
                                          <p:to>
                                            <p:strVal val="visible"/>
                                          </p:to>
                                        </p:set>
                                        <p:anim calcmode="lin" valueType="num">
                                          <p:cBhvr>
                                            <p:cTn id="48" dur="500" fill="hold"/>
                                            <p:tgtEl>
                                              <p:spTgt spid="181"/>
                                            </p:tgtEl>
                                            <p:attrNameLst>
                                              <p:attrName>ppt_w</p:attrName>
                                            </p:attrNameLst>
                                          </p:cBhvr>
                                          <p:tavLst>
                                            <p:tav tm="0">
                                              <p:val>
                                                <p:fltVal val="0"/>
                                              </p:val>
                                            </p:tav>
                                            <p:tav tm="100000">
                                              <p:val>
                                                <p:strVal val="#ppt_w"/>
                                              </p:val>
                                            </p:tav>
                                          </p:tavLst>
                                        </p:anim>
                                        <p:anim calcmode="lin" valueType="num">
                                          <p:cBhvr>
                                            <p:cTn id="49" dur="500" fill="hold"/>
                                            <p:tgtEl>
                                              <p:spTgt spid="181"/>
                                            </p:tgtEl>
                                            <p:attrNameLst>
                                              <p:attrName>ppt_h</p:attrName>
                                            </p:attrNameLst>
                                          </p:cBhvr>
                                          <p:tavLst>
                                            <p:tav tm="0">
                                              <p:val>
                                                <p:fltVal val="0"/>
                                              </p:val>
                                            </p:tav>
                                            <p:tav tm="100000">
                                              <p:val>
                                                <p:strVal val="#ppt_h"/>
                                              </p:val>
                                            </p:tav>
                                          </p:tavLst>
                                        </p:anim>
                                        <p:animEffect transition="in" filter="fade">
                                          <p:cBhvr>
                                            <p:cTn id="50" dur="500"/>
                                            <p:tgtEl>
                                              <p:spTgt spid="181"/>
                                            </p:tgtEl>
                                          </p:cBhvr>
                                        </p:animEffect>
                                      </p:childTnLst>
                                    </p:cTn>
                                  </p:par>
                                  <p:par>
                                    <p:cTn id="51" presetID="53" presetClass="entr" presetSubtype="16" fill="hold" grpId="0" nodeType="withEffect">
                                      <p:stCondLst>
                                        <p:cond delay="800"/>
                                      </p:stCondLst>
                                      <p:childTnLst>
                                        <p:set>
                                          <p:cBhvr>
                                            <p:cTn id="52" dur="1" fill="hold">
                                              <p:stCondLst>
                                                <p:cond delay="0"/>
                                              </p:stCondLst>
                                            </p:cTn>
                                            <p:tgtEl>
                                              <p:spTgt spid="231"/>
                                            </p:tgtEl>
                                            <p:attrNameLst>
                                              <p:attrName>style.visibility</p:attrName>
                                            </p:attrNameLst>
                                          </p:cBhvr>
                                          <p:to>
                                            <p:strVal val="visible"/>
                                          </p:to>
                                        </p:set>
                                        <p:anim calcmode="lin" valueType="num">
                                          <p:cBhvr>
                                            <p:cTn id="53" dur="500" fill="hold"/>
                                            <p:tgtEl>
                                              <p:spTgt spid="231"/>
                                            </p:tgtEl>
                                            <p:attrNameLst>
                                              <p:attrName>ppt_w</p:attrName>
                                            </p:attrNameLst>
                                          </p:cBhvr>
                                          <p:tavLst>
                                            <p:tav tm="0">
                                              <p:val>
                                                <p:fltVal val="0"/>
                                              </p:val>
                                            </p:tav>
                                            <p:tav tm="100000">
                                              <p:val>
                                                <p:strVal val="#ppt_w"/>
                                              </p:val>
                                            </p:tav>
                                          </p:tavLst>
                                        </p:anim>
                                        <p:anim calcmode="lin" valueType="num">
                                          <p:cBhvr>
                                            <p:cTn id="54" dur="500" fill="hold"/>
                                            <p:tgtEl>
                                              <p:spTgt spid="231"/>
                                            </p:tgtEl>
                                            <p:attrNameLst>
                                              <p:attrName>ppt_h</p:attrName>
                                            </p:attrNameLst>
                                          </p:cBhvr>
                                          <p:tavLst>
                                            <p:tav tm="0">
                                              <p:val>
                                                <p:fltVal val="0"/>
                                              </p:val>
                                            </p:tav>
                                            <p:tav tm="100000">
                                              <p:val>
                                                <p:strVal val="#ppt_h"/>
                                              </p:val>
                                            </p:tav>
                                          </p:tavLst>
                                        </p:anim>
                                        <p:animEffect transition="in" filter="fade">
                                          <p:cBhvr>
                                            <p:cTn id="55" dur="500"/>
                                            <p:tgtEl>
                                              <p:spTgt spid="231"/>
                                            </p:tgtEl>
                                          </p:cBhvr>
                                        </p:animEffect>
                                      </p:childTnLst>
                                    </p:cTn>
                                  </p:par>
                                  <p:par>
                                    <p:cTn id="56" presetID="53" presetClass="entr" presetSubtype="16" fill="hold" grpId="0" nodeType="withEffect">
                                      <p:stCondLst>
                                        <p:cond delay="900"/>
                                      </p:stCondLst>
                                      <p:childTnLst>
                                        <p:set>
                                          <p:cBhvr>
                                            <p:cTn id="57" dur="1" fill="hold">
                                              <p:stCondLst>
                                                <p:cond delay="0"/>
                                              </p:stCondLst>
                                            </p:cTn>
                                            <p:tgtEl>
                                              <p:spTgt spid="252"/>
                                            </p:tgtEl>
                                            <p:attrNameLst>
                                              <p:attrName>style.visibility</p:attrName>
                                            </p:attrNameLst>
                                          </p:cBhvr>
                                          <p:to>
                                            <p:strVal val="visible"/>
                                          </p:to>
                                        </p:set>
                                        <p:anim calcmode="lin" valueType="num">
                                          <p:cBhvr>
                                            <p:cTn id="58" dur="500" fill="hold"/>
                                            <p:tgtEl>
                                              <p:spTgt spid="252"/>
                                            </p:tgtEl>
                                            <p:attrNameLst>
                                              <p:attrName>ppt_w</p:attrName>
                                            </p:attrNameLst>
                                          </p:cBhvr>
                                          <p:tavLst>
                                            <p:tav tm="0">
                                              <p:val>
                                                <p:fltVal val="0"/>
                                              </p:val>
                                            </p:tav>
                                            <p:tav tm="100000">
                                              <p:val>
                                                <p:strVal val="#ppt_w"/>
                                              </p:val>
                                            </p:tav>
                                          </p:tavLst>
                                        </p:anim>
                                        <p:anim calcmode="lin" valueType="num">
                                          <p:cBhvr>
                                            <p:cTn id="59" dur="500" fill="hold"/>
                                            <p:tgtEl>
                                              <p:spTgt spid="252"/>
                                            </p:tgtEl>
                                            <p:attrNameLst>
                                              <p:attrName>ppt_h</p:attrName>
                                            </p:attrNameLst>
                                          </p:cBhvr>
                                          <p:tavLst>
                                            <p:tav tm="0">
                                              <p:val>
                                                <p:fltVal val="0"/>
                                              </p:val>
                                            </p:tav>
                                            <p:tav tm="100000">
                                              <p:val>
                                                <p:strVal val="#ppt_h"/>
                                              </p:val>
                                            </p:tav>
                                          </p:tavLst>
                                        </p:anim>
                                        <p:animEffect transition="in" filter="fade">
                                          <p:cBhvr>
                                            <p:cTn id="60" dur="500"/>
                                            <p:tgtEl>
                                              <p:spTgt spid="252"/>
                                            </p:tgtEl>
                                          </p:cBhvr>
                                        </p:animEffect>
                                      </p:childTnLst>
                                    </p:cTn>
                                  </p:par>
                                  <p:par>
                                    <p:cTn id="61" presetID="53" presetClass="entr" presetSubtype="16" fill="hold" grpId="0" nodeType="withEffect">
                                      <p:stCondLst>
                                        <p:cond delay="1000"/>
                                      </p:stCondLst>
                                      <p:childTnLst>
                                        <p:set>
                                          <p:cBhvr>
                                            <p:cTn id="62" dur="1" fill="hold">
                                              <p:stCondLst>
                                                <p:cond delay="0"/>
                                              </p:stCondLst>
                                            </p:cTn>
                                            <p:tgtEl>
                                              <p:spTgt spid="222"/>
                                            </p:tgtEl>
                                            <p:attrNameLst>
                                              <p:attrName>style.visibility</p:attrName>
                                            </p:attrNameLst>
                                          </p:cBhvr>
                                          <p:to>
                                            <p:strVal val="visible"/>
                                          </p:to>
                                        </p:set>
                                        <p:anim calcmode="lin" valueType="num">
                                          <p:cBhvr>
                                            <p:cTn id="63" dur="500" fill="hold"/>
                                            <p:tgtEl>
                                              <p:spTgt spid="222"/>
                                            </p:tgtEl>
                                            <p:attrNameLst>
                                              <p:attrName>ppt_w</p:attrName>
                                            </p:attrNameLst>
                                          </p:cBhvr>
                                          <p:tavLst>
                                            <p:tav tm="0">
                                              <p:val>
                                                <p:fltVal val="0"/>
                                              </p:val>
                                            </p:tav>
                                            <p:tav tm="100000">
                                              <p:val>
                                                <p:strVal val="#ppt_w"/>
                                              </p:val>
                                            </p:tav>
                                          </p:tavLst>
                                        </p:anim>
                                        <p:anim calcmode="lin" valueType="num">
                                          <p:cBhvr>
                                            <p:cTn id="64" dur="500" fill="hold"/>
                                            <p:tgtEl>
                                              <p:spTgt spid="222"/>
                                            </p:tgtEl>
                                            <p:attrNameLst>
                                              <p:attrName>ppt_h</p:attrName>
                                            </p:attrNameLst>
                                          </p:cBhvr>
                                          <p:tavLst>
                                            <p:tav tm="0">
                                              <p:val>
                                                <p:fltVal val="0"/>
                                              </p:val>
                                            </p:tav>
                                            <p:tav tm="100000">
                                              <p:val>
                                                <p:strVal val="#ppt_h"/>
                                              </p:val>
                                            </p:tav>
                                          </p:tavLst>
                                        </p:anim>
                                        <p:animEffect transition="in" filter="fade">
                                          <p:cBhvr>
                                            <p:cTn id="65" dur="500"/>
                                            <p:tgtEl>
                                              <p:spTgt spid="222"/>
                                            </p:tgtEl>
                                          </p:cBhvr>
                                        </p:animEffect>
                                      </p:childTnLst>
                                    </p:cTn>
                                  </p:par>
                                  <p:par>
                                    <p:cTn id="66" presetID="53" presetClass="entr" presetSubtype="16" fill="hold" grpId="0" nodeType="withEffect">
                                      <p:stCondLst>
                                        <p:cond delay="1100"/>
                                      </p:stCondLst>
                                      <p:childTnLst>
                                        <p:set>
                                          <p:cBhvr>
                                            <p:cTn id="67" dur="1" fill="hold">
                                              <p:stCondLst>
                                                <p:cond delay="0"/>
                                              </p:stCondLst>
                                            </p:cTn>
                                            <p:tgtEl>
                                              <p:spTgt spid="235"/>
                                            </p:tgtEl>
                                            <p:attrNameLst>
                                              <p:attrName>style.visibility</p:attrName>
                                            </p:attrNameLst>
                                          </p:cBhvr>
                                          <p:to>
                                            <p:strVal val="visible"/>
                                          </p:to>
                                        </p:set>
                                        <p:anim calcmode="lin" valueType="num">
                                          <p:cBhvr>
                                            <p:cTn id="68" dur="500" fill="hold"/>
                                            <p:tgtEl>
                                              <p:spTgt spid="235"/>
                                            </p:tgtEl>
                                            <p:attrNameLst>
                                              <p:attrName>ppt_w</p:attrName>
                                            </p:attrNameLst>
                                          </p:cBhvr>
                                          <p:tavLst>
                                            <p:tav tm="0">
                                              <p:val>
                                                <p:fltVal val="0"/>
                                              </p:val>
                                            </p:tav>
                                            <p:tav tm="100000">
                                              <p:val>
                                                <p:strVal val="#ppt_w"/>
                                              </p:val>
                                            </p:tav>
                                          </p:tavLst>
                                        </p:anim>
                                        <p:anim calcmode="lin" valueType="num">
                                          <p:cBhvr>
                                            <p:cTn id="69" dur="500" fill="hold"/>
                                            <p:tgtEl>
                                              <p:spTgt spid="235"/>
                                            </p:tgtEl>
                                            <p:attrNameLst>
                                              <p:attrName>ppt_h</p:attrName>
                                            </p:attrNameLst>
                                          </p:cBhvr>
                                          <p:tavLst>
                                            <p:tav tm="0">
                                              <p:val>
                                                <p:fltVal val="0"/>
                                              </p:val>
                                            </p:tav>
                                            <p:tav tm="100000">
                                              <p:val>
                                                <p:strVal val="#ppt_h"/>
                                              </p:val>
                                            </p:tav>
                                          </p:tavLst>
                                        </p:anim>
                                        <p:animEffect transition="in" filter="fade">
                                          <p:cBhvr>
                                            <p:cTn id="70" dur="500"/>
                                            <p:tgtEl>
                                              <p:spTgt spid="235"/>
                                            </p:tgtEl>
                                          </p:cBhvr>
                                        </p:animEffect>
                                      </p:childTnLst>
                                    </p:cTn>
                                  </p:par>
                                  <p:par>
                                    <p:cTn id="71" presetID="53" presetClass="entr" presetSubtype="16" fill="hold" grpId="0" nodeType="withEffect">
                                      <p:stCondLst>
                                        <p:cond delay="1200"/>
                                      </p:stCondLst>
                                      <p:childTnLst>
                                        <p:set>
                                          <p:cBhvr>
                                            <p:cTn id="72" dur="1" fill="hold">
                                              <p:stCondLst>
                                                <p:cond delay="0"/>
                                              </p:stCondLst>
                                            </p:cTn>
                                            <p:tgtEl>
                                              <p:spTgt spid="253"/>
                                            </p:tgtEl>
                                            <p:attrNameLst>
                                              <p:attrName>style.visibility</p:attrName>
                                            </p:attrNameLst>
                                          </p:cBhvr>
                                          <p:to>
                                            <p:strVal val="visible"/>
                                          </p:to>
                                        </p:set>
                                        <p:anim calcmode="lin" valueType="num">
                                          <p:cBhvr>
                                            <p:cTn id="73" dur="500" fill="hold"/>
                                            <p:tgtEl>
                                              <p:spTgt spid="253"/>
                                            </p:tgtEl>
                                            <p:attrNameLst>
                                              <p:attrName>ppt_w</p:attrName>
                                            </p:attrNameLst>
                                          </p:cBhvr>
                                          <p:tavLst>
                                            <p:tav tm="0">
                                              <p:val>
                                                <p:fltVal val="0"/>
                                              </p:val>
                                            </p:tav>
                                            <p:tav tm="100000">
                                              <p:val>
                                                <p:strVal val="#ppt_w"/>
                                              </p:val>
                                            </p:tav>
                                          </p:tavLst>
                                        </p:anim>
                                        <p:anim calcmode="lin" valueType="num">
                                          <p:cBhvr>
                                            <p:cTn id="74" dur="500" fill="hold"/>
                                            <p:tgtEl>
                                              <p:spTgt spid="253"/>
                                            </p:tgtEl>
                                            <p:attrNameLst>
                                              <p:attrName>ppt_h</p:attrName>
                                            </p:attrNameLst>
                                          </p:cBhvr>
                                          <p:tavLst>
                                            <p:tav tm="0">
                                              <p:val>
                                                <p:fltVal val="0"/>
                                              </p:val>
                                            </p:tav>
                                            <p:tav tm="100000">
                                              <p:val>
                                                <p:strVal val="#ppt_h"/>
                                              </p:val>
                                            </p:tav>
                                          </p:tavLst>
                                        </p:anim>
                                        <p:animEffect transition="in" filter="fade">
                                          <p:cBhvr>
                                            <p:cTn id="75" dur="500"/>
                                            <p:tgtEl>
                                              <p:spTgt spid="253"/>
                                            </p:tgtEl>
                                          </p:cBhvr>
                                        </p:animEffect>
                                      </p:childTnLst>
                                    </p:cTn>
                                  </p:par>
                                  <p:par>
                                    <p:cTn id="76" presetID="53" presetClass="entr" presetSubtype="16" fill="hold" grpId="0" nodeType="withEffect">
                                      <p:stCondLst>
                                        <p:cond delay="1300"/>
                                      </p:stCondLst>
                                      <p:childTnLst>
                                        <p:set>
                                          <p:cBhvr>
                                            <p:cTn id="77" dur="1" fill="hold">
                                              <p:stCondLst>
                                                <p:cond delay="0"/>
                                              </p:stCondLst>
                                            </p:cTn>
                                            <p:tgtEl>
                                              <p:spTgt spid="230"/>
                                            </p:tgtEl>
                                            <p:attrNameLst>
                                              <p:attrName>style.visibility</p:attrName>
                                            </p:attrNameLst>
                                          </p:cBhvr>
                                          <p:to>
                                            <p:strVal val="visible"/>
                                          </p:to>
                                        </p:set>
                                        <p:anim calcmode="lin" valueType="num">
                                          <p:cBhvr>
                                            <p:cTn id="78" dur="500" fill="hold"/>
                                            <p:tgtEl>
                                              <p:spTgt spid="230"/>
                                            </p:tgtEl>
                                            <p:attrNameLst>
                                              <p:attrName>ppt_w</p:attrName>
                                            </p:attrNameLst>
                                          </p:cBhvr>
                                          <p:tavLst>
                                            <p:tav tm="0">
                                              <p:val>
                                                <p:fltVal val="0"/>
                                              </p:val>
                                            </p:tav>
                                            <p:tav tm="100000">
                                              <p:val>
                                                <p:strVal val="#ppt_w"/>
                                              </p:val>
                                            </p:tav>
                                          </p:tavLst>
                                        </p:anim>
                                        <p:anim calcmode="lin" valueType="num">
                                          <p:cBhvr>
                                            <p:cTn id="79" dur="500" fill="hold"/>
                                            <p:tgtEl>
                                              <p:spTgt spid="230"/>
                                            </p:tgtEl>
                                            <p:attrNameLst>
                                              <p:attrName>ppt_h</p:attrName>
                                            </p:attrNameLst>
                                          </p:cBhvr>
                                          <p:tavLst>
                                            <p:tav tm="0">
                                              <p:val>
                                                <p:fltVal val="0"/>
                                              </p:val>
                                            </p:tav>
                                            <p:tav tm="100000">
                                              <p:val>
                                                <p:strVal val="#ppt_h"/>
                                              </p:val>
                                            </p:tav>
                                          </p:tavLst>
                                        </p:anim>
                                        <p:animEffect transition="in" filter="fade">
                                          <p:cBhvr>
                                            <p:cTn id="80" dur="500"/>
                                            <p:tgtEl>
                                              <p:spTgt spid="230"/>
                                            </p:tgtEl>
                                          </p:cBhvr>
                                        </p:animEffect>
                                      </p:childTnLst>
                                    </p:cTn>
                                  </p:par>
                                  <p:par>
                                    <p:cTn id="81" presetID="53" presetClass="entr" presetSubtype="16" fill="hold" grpId="0" nodeType="withEffect">
                                      <p:stCondLst>
                                        <p:cond delay="1400"/>
                                      </p:stCondLst>
                                      <p:childTnLst>
                                        <p:set>
                                          <p:cBhvr>
                                            <p:cTn id="82" dur="1" fill="hold">
                                              <p:stCondLst>
                                                <p:cond delay="0"/>
                                              </p:stCondLst>
                                            </p:cTn>
                                            <p:tgtEl>
                                              <p:spTgt spid="255"/>
                                            </p:tgtEl>
                                            <p:attrNameLst>
                                              <p:attrName>style.visibility</p:attrName>
                                            </p:attrNameLst>
                                          </p:cBhvr>
                                          <p:to>
                                            <p:strVal val="visible"/>
                                          </p:to>
                                        </p:set>
                                        <p:anim calcmode="lin" valueType="num">
                                          <p:cBhvr>
                                            <p:cTn id="83" dur="500" fill="hold"/>
                                            <p:tgtEl>
                                              <p:spTgt spid="255"/>
                                            </p:tgtEl>
                                            <p:attrNameLst>
                                              <p:attrName>ppt_w</p:attrName>
                                            </p:attrNameLst>
                                          </p:cBhvr>
                                          <p:tavLst>
                                            <p:tav tm="0">
                                              <p:val>
                                                <p:fltVal val="0"/>
                                              </p:val>
                                            </p:tav>
                                            <p:tav tm="100000">
                                              <p:val>
                                                <p:strVal val="#ppt_w"/>
                                              </p:val>
                                            </p:tav>
                                          </p:tavLst>
                                        </p:anim>
                                        <p:anim calcmode="lin" valueType="num">
                                          <p:cBhvr>
                                            <p:cTn id="84" dur="500" fill="hold"/>
                                            <p:tgtEl>
                                              <p:spTgt spid="255"/>
                                            </p:tgtEl>
                                            <p:attrNameLst>
                                              <p:attrName>ppt_h</p:attrName>
                                            </p:attrNameLst>
                                          </p:cBhvr>
                                          <p:tavLst>
                                            <p:tav tm="0">
                                              <p:val>
                                                <p:fltVal val="0"/>
                                              </p:val>
                                            </p:tav>
                                            <p:tav tm="100000">
                                              <p:val>
                                                <p:strVal val="#ppt_h"/>
                                              </p:val>
                                            </p:tav>
                                          </p:tavLst>
                                        </p:anim>
                                        <p:animEffect transition="in" filter="fade">
                                          <p:cBhvr>
                                            <p:cTn id="85" dur="500"/>
                                            <p:tgtEl>
                                              <p:spTgt spid="255"/>
                                            </p:tgtEl>
                                          </p:cBhvr>
                                        </p:animEffect>
                                      </p:childTnLst>
                                    </p:cTn>
                                  </p:par>
                                  <p:par>
                                    <p:cTn id="86" presetID="53" presetClass="entr" presetSubtype="16" fill="hold" grpId="0" nodeType="withEffect">
                                      <p:stCondLst>
                                        <p:cond delay="1500"/>
                                      </p:stCondLst>
                                      <p:childTnLst>
                                        <p:set>
                                          <p:cBhvr>
                                            <p:cTn id="87" dur="1" fill="hold">
                                              <p:stCondLst>
                                                <p:cond delay="0"/>
                                              </p:stCondLst>
                                            </p:cTn>
                                            <p:tgtEl>
                                              <p:spTgt spid="254"/>
                                            </p:tgtEl>
                                            <p:attrNameLst>
                                              <p:attrName>style.visibility</p:attrName>
                                            </p:attrNameLst>
                                          </p:cBhvr>
                                          <p:to>
                                            <p:strVal val="visible"/>
                                          </p:to>
                                        </p:set>
                                        <p:anim calcmode="lin" valueType="num">
                                          <p:cBhvr>
                                            <p:cTn id="88" dur="500" fill="hold"/>
                                            <p:tgtEl>
                                              <p:spTgt spid="254"/>
                                            </p:tgtEl>
                                            <p:attrNameLst>
                                              <p:attrName>ppt_w</p:attrName>
                                            </p:attrNameLst>
                                          </p:cBhvr>
                                          <p:tavLst>
                                            <p:tav tm="0">
                                              <p:val>
                                                <p:fltVal val="0"/>
                                              </p:val>
                                            </p:tav>
                                            <p:tav tm="100000">
                                              <p:val>
                                                <p:strVal val="#ppt_w"/>
                                              </p:val>
                                            </p:tav>
                                          </p:tavLst>
                                        </p:anim>
                                        <p:anim calcmode="lin" valueType="num">
                                          <p:cBhvr>
                                            <p:cTn id="89" dur="500" fill="hold"/>
                                            <p:tgtEl>
                                              <p:spTgt spid="254"/>
                                            </p:tgtEl>
                                            <p:attrNameLst>
                                              <p:attrName>ppt_h</p:attrName>
                                            </p:attrNameLst>
                                          </p:cBhvr>
                                          <p:tavLst>
                                            <p:tav tm="0">
                                              <p:val>
                                                <p:fltVal val="0"/>
                                              </p:val>
                                            </p:tav>
                                            <p:tav tm="100000">
                                              <p:val>
                                                <p:strVal val="#ppt_h"/>
                                              </p:val>
                                            </p:tav>
                                          </p:tavLst>
                                        </p:anim>
                                        <p:animEffect transition="in" filter="fade">
                                          <p:cBhvr>
                                            <p:cTn id="90" dur="500"/>
                                            <p:tgtEl>
                                              <p:spTgt spid="254"/>
                                            </p:tgtEl>
                                          </p:cBhvr>
                                        </p:animEffect>
                                      </p:childTnLst>
                                    </p:cTn>
                                  </p:par>
                                  <p:par>
                                    <p:cTn id="91" presetID="53" presetClass="entr" presetSubtype="16" fill="hold" grpId="0" nodeType="withEffect">
                                      <p:stCondLst>
                                        <p:cond delay="1600"/>
                                      </p:stCondLst>
                                      <p:childTnLst>
                                        <p:set>
                                          <p:cBhvr>
                                            <p:cTn id="92" dur="1" fill="hold">
                                              <p:stCondLst>
                                                <p:cond delay="0"/>
                                              </p:stCondLst>
                                            </p:cTn>
                                            <p:tgtEl>
                                              <p:spTgt spid="234"/>
                                            </p:tgtEl>
                                            <p:attrNameLst>
                                              <p:attrName>style.visibility</p:attrName>
                                            </p:attrNameLst>
                                          </p:cBhvr>
                                          <p:to>
                                            <p:strVal val="visible"/>
                                          </p:to>
                                        </p:set>
                                        <p:anim calcmode="lin" valueType="num">
                                          <p:cBhvr>
                                            <p:cTn id="93" dur="500" fill="hold"/>
                                            <p:tgtEl>
                                              <p:spTgt spid="234"/>
                                            </p:tgtEl>
                                            <p:attrNameLst>
                                              <p:attrName>ppt_w</p:attrName>
                                            </p:attrNameLst>
                                          </p:cBhvr>
                                          <p:tavLst>
                                            <p:tav tm="0">
                                              <p:val>
                                                <p:fltVal val="0"/>
                                              </p:val>
                                            </p:tav>
                                            <p:tav tm="100000">
                                              <p:val>
                                                <p:strVal val="#ppt_w"/>
                                              </p:val>
                                            </p:tav>
                                          </p:tavLst>
                                        </p:anim>
                                        <p:anim calcmode="lin" valueType="num">
                                          <p:cBhvr>
                                            <p:cTn id="94" dur="500" fill="hold"/>
                                            <p:tgtEl>
                                              <p:spTgt spid="234"/>
                                            </p:tgtEl>
                                            <p:attrNameLst>
                                              <p:attrName>ppt_h</p:attrName>
                                            </p:attrNameLst>
                                          </p:cBhvr>
                                          <p:tavLst>
                                            <p:tav tm="0">
                                              <p:val>
                                                <p:fltVal val="0"/>
                                              </p:val>
                                            </p:tav>
                                            <p:tav tm="100000">
                                              <p:val>
                                                <p:strVal val="#ppt_h"/>
                                              </p:val>
                                            </p:tav>
                                          </p:tavLst>
                                        </p:anim>
                                        <p:animEffect transition="in" filter="fade">
                                          <p:cBhvr>
                                            <p:cTn id="95" dur="500"/>
                                            <p:tgtEl>
                                              <p:spTgt spid="234"/>
                                            </p:tgtEl>
                                          </p:cBhvr>
                                        </p:animEffect>
                                      </p:childTnLst>
                                    </p:cTn>
                                  </p:par>
                                  <p:par>
                                    <p:cTn id="96" presetID="53" presetClass="entr" presetSubtype="16" fill="hold" grpId="0" nodeType="withEffect">
                                      <p:stCondLst>
                                        <p:cond delay="1700"/>
                                      </p:stCondLst>
                                      <p:childTnLst>
                                        <p:set>
                                          <p:cBhvr>
                                            <p:cTn id="97" dur="1" fill="hold">
                                              <p:stCondLst>
                                                <p:cond delay="0"/>
                                              </p:stCondLst>
                                            </p:cTn>
                                            <p:tgtEl>
                                              <p:spTgt spid="232"/>
                                            </p:tgtEl>
                                            <p:attrNameLst>
                                              <p:attrName>style.visibility</p:attrName>
                                            </p:attrNameLst>
                                          </p:cBhvr>
                                          <p:to>
                                            <p:strVal val="visible"/>
                                          </p:to>
                                        </p:set>
                                        <p:anim calcmode="lin" valueType="num">
                                          <p:cBhvr>
                                            <p:cTn id="98" dur="500" fill="hold"/>
                                            <p:tgtEl>
                                              <p:spTgt spid="232"/>
                                            </p:tgtEl>
                                            <p:attrNameLst>
                                              <p:attrName>ppt_w</p:attrName>
                                            </p:attrNameLst>
                                          </p:cBhvr>
                                          <p:tavLst>
                                            <p:tav tm="0">
                                              <p:val>
                                                <p:fltVal val="0"/>
                                              </p:val>
                                            </p:tav>
                                            <p:tav tm="100000">
                                              <p:val>
                                                <p:strVal val="#ppt_w"/>
                                              </p:val>
                                            </p:tav>
                                          </p:tavLst>
                                        </p:anim>
                                        <p:anim calcmode="lin" valueType="num">
                                          <p:cBhvr>
                                            <p:cTn id="99" dur="500" fill="hold"/>
                                            <p:tgtEl>
                                              <p:spTgt spid="232"/>
                                            </p:tgtEl>
                                            <p:attrNameLst>
                                              <p:attrName>ppt_h</p:attrName>
                                            </p:attrNameLst>
                                          </p:cBhvr>
                                          <p:tavLst>
                                            <p:tav tm="0">
                                              <p:val>
                                                <p:fltVal val="0"/>
                                              </p:val>
                                            </p:tav>
                                            <p:tav tm="100000">
                                              <p:val>
                                                <p:strVal val="#ppt_h"/>
                                              </p:val>
                                            </p:tav>
                                          </p:tavLst>
                                        </p:anim>
                                        <p:animEffect transition="in" filter="fade">
                                          <p:cBhvr>
                                            <p:cTn id="100" dur="500"/>
                                            <p:tgtEl>
                                              <p:spTgt spid="232"/>
                                            </p:tgtEl>
                                          </p:cBhvr>
                                        </p:animEffect>
                                      </p:childTnLst>
                                    </p:cTn>
                                  </p:par>
                                  <p:par>
                                    <p:cTn id="101" presetID="53" presetClass="entr" presetSubtype="16" fill="hold" grpId="0" nodeType="withEffect">
                                      <p:stCondLst>
                                        <p:cond delay="1800"/>
                                      </p:stCondLst>
                                      <p:childTnLst>
                                        <p:set>
                                          <p:cBhvr>
                                            <p:cTn id="102" dur="1" fill="hold">
                                              <p:stCondLst>
                                                <p:cond delay="0"/>
                                              </p:stCondLst>
                                            </p:cTn>
                                            <p:tgtEl>
                                              <p:spTgt spid="233"/>
                                            </p:tgtEl>
                                            <p:attrNameLst>
                                              <p:attrName>style.visibility</p:attrName>
                                            </p:attrNameLst>
                                          </p:cBhvr>
                                          <p:to>
                                            <p:strVal val="visible"/>
                                          </p:to>
                                        </p:set>
                                        <p:anim calcmode="lin" valueType="num">
                                          <p:cBhvr>
                                            <p:cTn id="103" dur="500" fill="hold"/>
                                            <p:tgtEl>
                                              <p:spTgt spid="233"/>
                                            </p:tgtEl>
                                            <p:attrNameLst>
                                              <p:attrName>ppt_w</p:attrName>
                                            </p:attrNameLst>
                                          </p:cBhvr>
                                          <p:tavLst>
                                            <p:tav tm="0">
                                              <p:val>
                                                <p:fltVal val="0"/>
                                              </p:val>
                                            </p:tav>
                                            <p:tav tm="100000">
                                              <p:val>
                                                <p:strVal val="#ppt_w"/>
                                              </p:val>
                                            </p:tav>
                                          </p:tavLst>
                                        </p:anim>
                                        <p:anim calcmode="lin" valueType="num">
                                          <p:cBhvr>
                                            <p:cTn id="104" dur="500" fill="hold"/>
                                            <p:tgtEl>
                                              <p:spTgt spid="233"/>
                                            </p:tgtEl>
                                            <p:attrNameLst>
                                              <p:attrName>ppt_h</p:attrName>
                                            </p:attrNameLst>
                                          </p:cBhvr>
                                          <p:tavLst>
                                            <p:tav tm="0">
                                              <p:val>
                                                <p:fltVal val="0"/>
                                              </p:val>
                                            </p:tav>
                                            <p:tav tm="100000">
                                              <p:val>
                                                <p:strVal val="#ppt_h"/>
                                              </p:val>
                                            </p:tav>
                                          </p:tavLst>
                                        </p:anim>
                                        <p:animEffect transition="in" filter="fade">
                                          <p:cBhvr>
                                            <p:cTn id="105" dur="500"/>
                                            <p:tgtEl>
                                              <p:spTgt spid="233"/>
                                            </p:tgtEl>
                                          </p:cBhvr>
                                        </p:animEffect>
                                      </p:childTnLst>
                                    </p:cTn>
                                  </p:par>
                                  <p:par>
                                    <p:cTn id="106" presetID="53" presetClass="entr" presetSubtype="16" fill="hold" grpId="0" nodeType="withEffect">
                                      <p:stCondLst>
                                        <p:cond delay="1900"/>
                                      </p:stCondLst>
                                      <p:childTnLst>
                                        <p:set>
                                          <p:cBhvr>
                                            <p:cTn id="107" dur="1" fill="hold">
                                              <p:stCondLst>
                                                <p:cond delay="0"/>
                                              </p:stCondLst>
                                            </p:cTn>
                                            <p:tgtEl>
                                              <p:spTgt spid="221"/>
                                            </p:tgtEl>
                                            <p:attrNameLst>
                                              <p:attrName>style.visibility</p:attrName>
                                            </p:attrNameLst>
                                          </p:cBhvr>
                                          <p:to>
                                            <p:strVal val="visible"/>
                                          </p:to>
                                        </p:set>
                                        <p:anim calcmode="lin" valueType="num">
                                          <p:cBhvr>
                                            <p:cTn id="108" dur="500" fill="hold"/>
                                            <p:tgtEl>
                                              <p:spTgt spid="221"/>
                                            </p:tgtEl>
                                            <p:attrNameLst>
                                              <p:attrName>ppt_w</p:attrName>
                                            </p:attrNameLst>
                                          </p:cBhvr>
                                          <p:tavLst>
                                            <p:tav tm="0">
                                              <p:val>
                                                <p:fltVal val="0"/>
                                              </p:val>
                                            </p:tav>
                                            <p:tav tm="100000">
                                              <p:val>
                                                <p:strVal val="#ppt_w"/>
                                              </p:val>
                                            </p:tav>
                                          </p:tavLst>
                                        </p:anim>
                                        <p:anim calcmode="lin" valueType="num">
                                          <p:cBhvr>
                                            <p:cTn id="109" dur="500" fill="hold"/>
                                            <p:tgtEl>
                                              <p:spTgt spid="221"/>
                                            </p:tgtEl>
                                            <p:attrNameLst>
                                              <p:attrName>ppt_h</p:attrName>
                                            </p:attrNameLst>
                                          </p:cBhvr>
                                          <p:tavLst>
                                            <p:tav tm="0">
                                              <p:val>
                                                <p:fltVal val="0"/>
                                              </p:val>
                                            </p:tav>
                                            <p:tav tm="100000">
                                              <p:val>
                                                <p:strVal val="#ppt_h"/>
                                              </p:val>
                                            </p:tav>
                                          </p:tavLst>
                                        </p:anim>
                                        <p:animEffect transition="in" filter="fade">
                                          <p:cBhvr>
                                            <p:cTn id="110" dur="500"/>
                                            <p:tgtEl>
                                              <p:spTgt spid="221"/>
                                            </p:tgtEl>
                                          </p:cBhvr>
                                        </p:animEffect>
                                      </p:childTnLst>
                                    </p:cTn>
                                  </p:par>
                                  <p:par>
                                    <p:cTn id="111" presetID="53" presetClass="entr" presetSubtype="16" fill="hold" grpId="0" nodeType="withEffect">
                                      <p:stCondLst>
                                        <p:cond delay="2000"/>
                                      </p:stCondLst>
                                      <p:childTnLst>
                                        <p:set>
                                          <p:cBhvr>
                                            <p:cTn id="112" dur="1" fill="hold">
                                              <p:stCondLst>
                                                <p:cond delay="0"/>
                                              </p:stCondLst>
                                            </p:cTn>
                                            <p:tgtEl>
                                              <p:spTgt spid="259"/>
                                            </p:tgtEl>
                                            <p:attrNameLst>
                                              <p:attrName>style.visibility</p:attrName>
                                            </p:attrNameLst>
                                          </p:cBhvr>
                                          <p:to>
                                            <p:strVal val="visible"/>
                                          </p:to>
                                        </p:set>
                                        <p:anim calcmode="lin" valueType="num">
                                          <p:cBhvr>
                                            <p:cTn id="113" dur="500" fill="hold"/>
                                            <p:tgtEl>
                                              <p:spTgt spid="259"/>
                                            </p:tgtEl>
                                            <p:attrNameLst>
                                              <p:attrName>ppt_w</p:attrName>
                                            </p:attrNameLst>
                                          </p:cBhvr>
                                          <p:tavLst>
                                            <p:tav tm="0">
                                              <p:val>
                                                <p:fltVal val="0"/>
                                              </p:val>
                                            </p:tav>
                                            <p:tav tm="100000">
                                              <p:val>
                                                <p:strVal val="#ppt_w"/>
                                              </p:val>
                                            </p:tav>
                                          </p:tavLst>
                                        </p:anim>
                                        <p:anim calcmode="lin" valueType="num">
                                          <p:cBhvr>
                                            <p:cTn id="114" dur="500" fill="hold"/>
                                            <p:tgtEl>
                                              <p:spTgt spid="259"/>
                                            </p:tgtEl>
                                            <p:attrNameLst>
                                              <p:attrName>ppt_h</p:attrName>
                                            </p:attrNameLst>
                                          </p:cBhvr>
                                          <p:tavLst>
                                            <p:tav tm="0">
                                              <p:val>
                                                <p:fltVal val="0"/>
                                              </p:val>
                                            </p:tav>
                                            <p:tav tm="100000">
                                              <p:val>
                                                <p:strVal val="#ppt_h"/>
                                              </p:val>
                                            </p:tav>
                                          </p:tavLst>
                                        </p:anim>
                                        <p:animEffect transition="in" filter="fade">
                                          <p:cBhvr>
                                            <p:cTn id="115" dur="500"/>
                                            <p:tgtEl>
                                              <p:spTgt spid="259"/>
                                            </p:tgtEl>
                                          </p:cBhvr>
                                        </p:animEffect>
                                      </p:childTnLst>
                                    </p:cTn>
                                  </p:par>
                                  <p:par>
                                    <p:cTn id="116" presetID="53" presetClass="entr" presetSubtype="16" fill="hold" grpId="0" nodeType="withEffect">
                                      <p:stCondLst>
                                        <p:cond delay="2100"/>
                                      </p:stCondLst>
                                      <p:childTnLst>
                                        <p:set>
                                          <p:cBhvr>
                                            <p:cTn id="117" dur="1" fill="hold">
                                              <p:stCondLst>
                                                <p:cond delay="0"/>
                                              </p:stCondLst>
                                            </p:cTn>
                                            <p:tgtEl>
                                              <p:spTgt spid="258"/>
                                            </p:tgtEl>
                                            <p:attrNameLst>
                                              <p:attrName>style.visibility</p:attrName>
                                            </p:attrNameLst>
                                          </p:cBhvr>
                                          <p:to>
                                            <p:strVal val="visible"/>
                                          </p:to>
                                        </p:set>
                                        <p:anim calcmode="lin" valueType="num">
                                          <p:cBhvr>
                                            <p:cTn id="118" dur="500" fill="hold"/>
                                            <p:tgtEl>
                                              <p:spTgt spid="258"/>
                                            </p:tgtEl>
                                            <p:attrNameLst>
                                              <p:attrName>ppt_w</p:attrName>
                                            </p:attrNameLst>
                                          </p:cBhvr>
                                          <p:tavLst>
                                            <p:tav tm="0">
                                              <p:val>
                                                <p:fltVal val="0"/>
                                              </p:val>
                                            </p:tav>
                                            <p:tav tm="100000">
                                              <p:val>
                                                <p:strVal val="#ppt_w"/>
                                              </p:val>
                                            </p:tav>
                                          </p:tavLst>
                                        </p:anim>
                                        <p:anim calcmode="lin" valueType="num">
                                          <p:cBhvr>
                                            <p:cTn id="119" dur="500" fill="hold"/>
                                            <p:tgtEl>
                                              <p:spTgt spid="258"/>
                                            </p:tgtEl>
                                            <p:attrNameLst>
                                              <p:attrName>ppt_h</p:attrName>
                                            </p:attrNameLst>
                                          </p:cBhvr>
                                          <p:tavLst>
                                            <p:tav tm="0">
                                              <p:val>
                                                <p:fltVal val="0"/>
                                              </p:val>
                                            </p:tav>
                                            <p:tav tm="100000">
                                              <p:val>
                                                <p:strVal val="#ppt_h"/>
                                              </p:val>
                                            </p:tav>
                                          </p:tavLst>
                                        </p:anim>
                                        <p:animEffect transition="in" filter="fade">
                                          <p:cBhvr>
                                            <p:cTn id="120" dur="500"/>
                                            <p:tgtEl>
                                              <p:spTgt spid="258"/>
                                            </p:tgtEl>
                                          </p:cBhvr>
                                        </p:animEffect>
                                      </p:childTnLst>
                                    </p:cTn>
                                  </p:par>
                                  <p:par>
                                    <p:cTn id="121" presetID="53" presetClass="entr" presetSubtype="16" fill="hold" grpId="0" nodeType="withEffect">
                                      <p:stCondLst>
                                        <p:cond delay="2200"/>
                                      </p:stCondLst>
                                      <p:childTnLst>
                                        <p:set>
                                          <p:cBhvr>
                                            <p:cTn id="122" dur="1" fill="hold">
                                              <p:stCondLst>
                                                <p:cond delay="0"/>
                                              </p:stCondLst>
                                            </p:cTn>
                                            <p:tgtEl>
                                              <p:spTgt spid="182"/>
                                            </p:tgtEl>
                                            <p:attrNameLst>
                                              <p:attrName>style.visibility</p:attrName>
                                            </p:attrNameLst>
                                          </p:cBhvr>
                                          <p:to>
                                            <p:strVal val="visible"/>
                                          </p:to>
                                        </p:set>
                                        <p:anim calcmode="lin" valueType="num">
                                          <p:cBhvr>
                                            <p:cTn id="123" dur="500" fill="hold"/>
                                            <p:tgtEl>
                                              <p:spTgt spid="182"/>
                                            </p:tgtEl>
                                            <p:attrNameLst>
                                              <p:attrName>ppt_w</p:attrName>
                                            </p:attrNameLst>
                                          </p:cBhvr>
                                          <p:tavLst>
                                            <p:tav tm="0">
                                              <p:val>
                                                <p:fltVal val="0"/>
                                              </p:val>
                                            </p:tav>
                                            <p:tav tm="100000">
                                              <p:val>
                                                <p:strVal val="#ppt_w"/>
                                              </p:val>
                                            </p:tav>
                                          </p:tavLst>
                                        </p:anim>
                                        <p:anim calcmode="lin" valueType="num">
                                          <p:cBhvr>
                                            <p:cTn id="124" dur="500" fill="hold"/>
                                            <p:tgtEl>
                                              <p:spTgt spid="182"/>
                                            </p:tgtEl>
                                            <p:attrNameLst>
                                              <p:attrName>ppt_h</p:attrName>
                                            </p:attrNameLst>
                                          </p:cBhvr>
                                          <p:tavLst>
                                            <p:tav tm="0">
                                              <p:val>
                                                <p:fltVal val="0"/>
                                              </p:val>
                                            </p:tav>
                                            <p:tav tm="100000">
                                              <p:val>
                                                <p:strVal val="#ppt_h"/>
                                              </p:val>
                                            </p:tav>
                                          </p:tavLst>
                                        </p:anim>
                                        <p:animEffect transition="in" filter="fade">
                                          <p:cBhvr>
                                            <p:cTn id="125" dur="500"/>
                                            <p:tgtEl>
                                              <p:spTgt spid="182"/>
                                            </p:tgtEl>
                                          </p:cBhvr>
                                        </p:animEffect>
                                      </p:childTnLst>
                                    </p:cTn>
                                  </p:par>
                                  <p:par>
                                    <p:cTn id="126" presetID="53" presetClass="entr" presetSubtype="16" fill="hold" grpId="0" nodeType="withEffect">
                                      <p:stCondLst>
                                        <p:cond delay="2300"/>
                                      </p:stCondLst>
                                      <p:childTnLst>
                                        <p:set>
                                          <p:cBhvr>
                                            <p:cTn id="127" dur="1" fill="hold">
                                              <p:stCondLst>
                                                <p:cond delay="0"/>
                                              </p:stCondLst>
                                            </p:cTn>
                                            <p:tgtEl>
                                              <p:spTgt spid="257"/>
                                            </p:tgtEl>
                                            <p:attrNameLst>
                                              <p:attrName>style.visibility</p:attrName>
                                            </p:attrNameLst>
                                          </p:cBhvr>
                                          <p:to>
                                            <p:strVal val="visible"/>
                                          </p:to>
                                        </p:set>
                                        <p:anim calcmode="lin" valueType="num">
                                          <p:cBhvr>
                                            <p:cTn id="128" dur="500" fill="hold"/>
                                            <p:tgtEl>
                                              <p:spTgt spid="257"/>
                                            </p:tgtEl>
                                            <p:attrNameLst>
                                              <p:attrName>ppt_w</p:attrName>
                                            </p:attrNameLst>
                                          </p:cBhvr>
                                          <p:tavLst>
                                            <p:tav tm="0">
                                              <p:val>
                                                <p:fltVal val="0"/>
                                              </p:val>
                                            </p:tav>
                                            <p:tav tm="100000">
                                              <p:val>
                                                <p:strVal val="#ppt_w"/>
                                              </p:val>
                                            </p:tav>
                                          </p:tavLst>
                                        </p:anim>
                                        <p:anim calcmode="lin" valueType="num">
                                          <p:cBhvr>
                                            <p:cTn id="129" dur="500" fill="hold"/>
                                            <p:tgtEl>
                                              <p:spTgt spid="257"/>
                                            </p:tgtEl>
                                            <p:attrNameLst>
                                              <p:attrName>ppt_h</p:attrName>
                                            </p:attrNameLst>
                                          </p:cBhvr>
                                          <p:tavLst>
                                            <p:tav tm="0">
                                              <p:val>
                                                <p:fltVal val="0"/>
                                              </p:val>
                                            </p:tav>
                                            <p:tav tm="100000">
                                              <p:val>
                                                <p:strVal val="#ppt_h"/>
                                              </p:val>
                                            </p:tav>
                                          </p:tavLst>
                                        </p:anim>
                                        <p:animEffect transition="in" filter="fade">
                                          <p:cBhvr>
                                            <p:cTn id="130" dur="500"/>
                                            <p:tgtEl>
                                              <p:spTgt spid="257"/>
                                            </p:tgtEl>
                                          </p:cBhvr>
                                        </p:animEffect>
                                      </p:childTnLst>
                                    </p:cTn>
                                  </p:par>
                                  <p:par>
                                    <p:cTn id="131" presetID="53" presetClass="entr" presetSubtype="16" fill="hold" grpId="0" nodeType="withEffect">
                                      <p:stCondLst>
                                        <p:cond delay="2400"/>
                                      </p:stCondLst>
                                      <p:childTnLst>
                                        <p:set>
                                          <p:cBhvr>
                                            <p:cTn id="132" dur="1" fill="hold">
                                              <p:stCondLst>
                                                <p:cond delay="0"/>
                                              </p:stCondLst>
                                            </p:cTn>
                                            <p:tgtEl>
                                              <p:spTgt spid="236"/>
                                            </p:tgtEl>
                                            <p:attrNameLst>
                                              <p:attrName>style.visibility</p:attrName>
                                            </p:attrNameLst>
                                          </p:cBhvr>
                                          <p:to>
                                            <p:strVal val="visible"/>
                                          </p:to>
                                        </p:set>
                                        <p:anim calcmode="lin" valueType="num">
                                          <p:cBhvr>
                                            <p:cTn id="133" dur="500" fill="hold"/>
                                            <p:tgtEl>
                                              <p:spTgt spid="236"/>
                                            </p:tgtEl>
                                            <p:attrNameLst>
                                              <p:attrName>ppt_w</p:attrName>
                                            </p:attrNameLst>
                                          </p:cBhvr>
                                          <p:tavLst>
                                            <p:tav tm="0">
                                              <p:val>
                                                <p:fltVal val="0"/>
                                              </p:val>
                                            </p:tav>
                                            <p:tav tm="100000">
                                              <p:val>
                                                <p:strVal val="#ppt_w"/>
                                              </p:val>
                                            </p:tav>
                                          </p:tavLst>
                                        </p:anim>
                                        <p:anim calcmode="lin" valueType="num">
                                          <p:cBhvr>
                                            <p:cTn id="134" dur="500" fill="hold"/>
                                            <p:tgtEl>
                                              <p:spTgt spid="236"/>
                                            </p:tgtEl>
                                            <p:attrNameLst>
                                              <p:attrName>ppt_h</p:attrName>
                                            </p:attrNameLst>
                                          </p:cBhvr>
                                          <p:tavLst>
                                            <p:tav tm="0">
                                              <p:val>
                                                <p:fltVal val="0"/>
                                              </p:val>
                                            </p:tav>
                                            <p:tav tm="100000">
                                              <p:val>
                                                <p:strVal val="#ppt_h"/>
                                              </p:val>
                                            </p:tav>
                                          </p:tavLst>
                                        </p:anim>
                                        <p:animEffect transition="in" filter="fade">
                                          <p:cBhvr>
                                            <p:cTn id="135" dur="500"/>
                                            <p:tgtEl>
                                              <p:spTgt spid="236"/>
                                            </p:tgtEl>
                                          </p:cBhvr>
                                        </p:animEffect>
                                      </p:childTnLst>
                                    </p:cTn>
                                  </p:par>
                                  <p:par>
                                    <p:cTn id="136" presetID="53" presetClass="entr" presetSubtype="16" fill="hold" grpId="0" nodeType="withEffect">
                                      <p:stCondLst>
                                        <p:cond delay="2500"/>
                                      </p:stCondLst>
                                      <p:childTnLst>
                                        <p:set>
                                          <p:cBhvr>
                                            <p:cTn id="137" dur="1" fill="hold">
                                              <p:stCondLst>
                                                <p:cond delay="0"/>
                                              </p:stCondLst>
                                            </p:cTn>
                                            <p:tgtEl>
                                              <p:spTgt spid="217"/>
                                            </p:tgtEl>
                                            <p:attrNameLst>
                                              <p:attrName>style.visibility</p:attrName>
                                            </p:attrNameLst>
                                          </p:cBhvr>
                                          <p:to>
                                            <p:strVal val="visible"/>
                                          </p:to>
                                        </p:set>
                                        <p:anim calcmode="lin" valueType="num">
                                          <p:cBhvr>
                                            <p:cTn id="138" dur="500" fill="hold"/>
                                            <p:tgtEl>
                                              <p:spTgt spid="217"/>
                                            </p:tgtEl>
                                            <p:attrNameLst>
                                              <p:attrName>ppt_w</p:attrName>
                                            </p:attrNameLst>
                                          </p:cBhvr>
                                          <p:tavLst>
                                            <p:tav tm="0">
                                              <p:val>
                                                <p:fltVal val="0"/>
                                              </p:val>
                                            </p:tav>
                                            <p:tav tm="100000">
                                              <p:val>
                                                <p:strVal val="#ppt_w"/>
                                              </p:val>
                                            </p:tav>
                                          </p:tavLst>
                                        </p:anim>
                                        <p:anim calcmode="lin" valueType="num">
                                          <p:cBhvr>
                                            <p:cTn id="139" dur="500" fill="hold"/>
                                            <p:tgtEl>
                                              <p:spTgt spid="217"/>
                                            </p:tgtEl>
                                            <p:attrNameLst>
                                              <p:attrName>ppt_h</p:attrName>
                                            </p:attrNameLst>
                                          </p:cBhvr>
                                          <p:tavLst>
                                            <p:tav tm="0">
                                              <p:val>
                                                <p:fltVal val="0"/>
                                              </p:val>
                                            </p:tav>
                                            <p:tav tm="100000">
                                              <p:val>
                                                <p:strVal val="#ppt_h"/>
                                              </p:val>
                                            </p:tav>
                                          </p:tavLst>
                                        </p:anim>
                                        <p:animEffect transition="in" filter="fade">
                                          <p:cBhvr>
                                            <p:cTn id="140" dur="500"/>
                                            <p:tgtEl>
                                              <p:spTgt spid="217"/>
                                            </p:tgtEl>
                                          </p:cBhvr>
                                        </p:animEffect>
                                      </p:childTnLst>
                                    </p:cTn>
                                  </p:par>
                                  <p:par>
                                    <p:cTn id="141" presetID="53" presetClass="entr" presetSubtype="16" fill="hold" grpId="0" nodeType="withEffect">
                                      <p:stCondLst>
                                        <p:cond delay="2600"/>
                                      </p:stCondLst>
                                      <p:childTnLst>
                                        <p:set>
                                          <p:cBhvr>
                                            <p:cTn id="142" dur="1" fill="hold">
                                              <p:stCondLst>
                                                <p:cond delay="0"/>
                                              </p:stCondLst>
                                            </p:cTn>
                                            <p:tgtEl>
                                              <p:spTgt spid="223"/>
                                            </p:tgtEl>
                                            <p:attrNameLst>
                                              <p:attrName>style.visibility</p:attrName>
                                            </p:attrNameLst>
                                          </p:cBhvr>
                                          <p:to>
                                            <p:strVal val="visible"/>
                                          </p:to>
                                        </p:set>
                                        <p:anim calcmode="lin" valueType="num">
                                          <p:cBhvr>
                                            <p:cTn id="143" dur="500" fill="hold"/>
                                            <p:tgtEl>
                                              <p:spTgt spid="223"/>
                                            </p:tgtEl>
                                            <p:attrNameLst>
                                              <p:attrName>ppt_w</p:attrName>
                                            </p:attrNameLst>
                                          </p:cBhvr>
                                          <p:tavLst>
                                            <p:tav tm="0">
                                              <p:val>
                                                <p:fltVal val="0"/>
                                              </p:val>
                                            </p:tav>
                                            <p:tav tm="100000">
                                              <p:val>
                                                <p:strVal val="#ppt_w"/>
                                              </p:val>
                                            </p:tav>
                                          </p:tavLst>
                                        </p:anim>
                                        <p:anim calcmode="lin" valueType="num">
                                          <p:cBhvr>
                                            <p:cTn id="144" dur="500" fill="hold"/>
                                            <p:tgtEl>
                                              <p:spTgt spid="223"/>
                                            </p:tgtEl>
                                            <p:attrNameLst>
                                              <p:attrName>ppt_h</p:attrName>
                                            </p:attrNameLst>
                                          </p:cBhvr>
                                          <p:tavLst>
                                            <p:tav tm="0">
                                              <p:val>
                                                <p:fltVal val="0"/>
                                              </p:val>
                                            </p:tav>
                                            <p:tav tm="100000">
                                              <p:val>
                                                <p:strVal val="#ppt_h"/>
                                              </p:val>
                                            </p:tav>
                                          </p:tavLst>
                                        </p:anim>
                                        <p:animEffect transition="in" filter="fade">
                                          <p:cBhvr>
                                            <p:cTn id="145" dur="500"/>
                                            <p:tgtEl>
                                              <p:spTgt spid="223"/>
                                            </p:tgtEl>
                                          </p:cBhvr>
                                        </p:animEffect>
                                      </p:childTnLst>
                                    </p:cTn>
                                  </p:par>
                                  <p:par>
                                    <p:cTn id="146" presetID="53" presetClass="entr" presetSubtype="16" fill="hold" grpId="0" nodeType="withEffect">
                                      <p:stCondLst>
                                        <p:cond delay="2700"/>
                                      </p:stCondLst>
                                      <p:childTnLst>
                                        <p:set>
                                          <p:cBhvr>
                                            <p:cTn id="147" dur="1" fill="hold">
                                              <p:stCondLst>
                                                <p:cond delay="0"/>
                                              </p:stCondLst>
                                            </p:cTn>
                                            <p:tgtEl>
                                              <p:spTgt spid="218"/>
                                            </p:tgtEl>
                                            <p:attrNameLst>
                                              <p:attrName>style.visibility</p:attrName>
                                            </p:attrNameLst>
                                          </p:cBhvr>
                                          <p:to>
                                            <p:strVal val="visible"/>
                                          </p:to>
                                        </p:set>
                                        <p:anim calcmode="lin" valueType="num">
                                          <p:cBhvr>
                                            <p:cTn id="148" dur="500" fill="hold"/>
                                            <p:tgtEl>
                                              <p:spTgt spid="218"/>
                                            </p:tgtEl>
                                            <p:attrNameLst>
                                              <p:attrName>ppt_w</p:attrName>
                                            </p:attrNameLst>
                                          </p:cBhvr>
                                          <p:tavLst>
                                            <p:tav tm="0">
                                              <p:val>
                                                <p:fltVal val="0"/>
                                              </p:val>
                                            </p:tav>
                                            <p:tav tm="100000">
                                              <p:val>
                                                <p:strVal val="#ppt_w"/>
                                              </p:val>
                                            </p:tav>
                                          </p:tavLst>
                                        </p:anim>
                                        <p:anim calcmode="lin" valueType="num">
                                          <p:cBhvr>
                                            <p:cTn id="149" dur="500" fill="hold"/>
                                            <p:tgtEl>
                                              <p:spTgt spid="218"/>
                                            </p:tgtEl>
                                            <p:attrNameLst>
                                              <p:attrName>ppt_h</p:attrName>
                                            </p:attrNameLst>
                                          </p:cBhvr>
                                          <p:tavLst>
                                            <p:tav tm="0">
                                              <p:val>
                                                <p:fltVal val="0"/>
                                              </p:val>
                                            </p:tav>
                                            <p:tav tm="100000">
                                              <p:val>
                                                <p:strVal val="#ppt_h"/>
                                              </p:val>
                                            </p:tav>
                                          </p:tavLst>
                                        </p:anim>
                                        <p:animEffect transition="in" filter="fade">
                                          <p:cBhvr>
                                            <p:cTn id="150" dur="500"/>
                                            <p:tgtEl>
                                              <p:spTgt spid="218"/>
                                            </p:tgtEl>
                                          </p:cBhvr>
                                        </p:animEffect>
                                      </p:childTnLst>
                                    </p:cTn>
                                  </p:par>
                                  <p:par>
                                    <p:cTn id="151" presetID="53" presetClass="entr" presetSubtype="16" fill="hold" grpId="0" nodeType="withEffect">
                                      <p:stCondLst>
                                        <p:cond delay="2800"/>
                                      </p:stCondLst>
                                      <p:childTnLst>
                                        <p:set>
                                          <p:cBhvr>
                                            <p:cTn id="152" dur="1" fill="hold">
                                              <p:stCondLst>
                                                <p:cond delay="0"/>
                                              </p:stCondLst>
                                            </p:cTn>
                                            <p:tgtEl>
                                              <p:spTgt spid="220"/>
                                            </p:tgtEl>
                                            <p:attrNameLst>
                                              <p:attrName>style.visibility</p:attrName>
                                            </p:attrNameLst>
                                          </p:cBhvr>
                                          <p:to>
                                            <p:strVal val="visible"/>
                                          </p:to>
                                        </p:set>
                                        <p:anim calcmode="lin" valueType="num">
                                          <p:cBhvr>
                                            <p:cTn id="153" dur="500" fill="hold"/>
                                            <p:tgtEl>
                                              <p:spTgt spid="220"/>
                                            </p:tgtEl>
                                            <p:attrNameLst>
                                              <p:attrName>ppt_w</p:attrName>
                                            </p:attrNameLst>
                                          </p:cBhvr>
                                          <p:tavLst>
                                            <p:tav tm="0">
                                              <p:val>
                                                <p:fltVal val="0"/>
                                              </p:val>
                                            </p:tav>
                                            <p:tav tm="100000">
                                              <p:val>
                                                <p:strVal val="#ppt_w"/>
                                              </p:val>
                                            </p:tav>
                                          </p:tavLst>
                                        </p:anim>
                                        <p:anim calcmode="lin" valueType="num">
                                          <p:cBhvr>
                                            <p:cTn id="154" dur="500" fill="hold"/>
                                            <p:tgtEl>
                                              <p:spTgt spid="220"/>
                                            </p:tgtEl>
                                            <p:attrNameLst>
                                              <p:attrName>ppt_h</p:attrName>
                                            </p:attrNameLst>
                                          </p:cBhvr>
                                          <p:tavLst>
                                            <p:tav tm="0">
                                              <p:val>
                                                <p:fltVal val="0"/>
                                              </p:val>
                                            </p:tav>
                                            <p:tav tm="100000">
                                              <p:val>
                                                <p:strVal val="#ppt_h"/>
                                              </p:val>
                                            </p:tav>
                                          </p:tavLst>
                                        </p:anim>
                                        <p:animEffect transition="in" filter="fade">
                                          <p:cBhvr>
                                            <p:cTn id="155" dur="500"/>
                                            <p:tgtEl>
                                              <p:spTgt spid="220"/>
                                            </p:tgtEl>
                                          </p:cBhvr>
                                        </p:animEffect>
                                      </p:childTnLst>
                                    </p:cTn>
                                  </p:par>
                                  <p:par>
                                    <p:cTn id="156" presetID="53" presetClass="entr" presetSubtype="16" fill="hold" grpId="0" nodeType="withEffect">
                                      <p:stCondLst>
                                        <p:cond delay="2900"/>
                                      </p:stCondLst>
                                      <p:childTnLst>
                                        <p:set>
                                          <p:cBhvr>
                                            <p:cTn id="157" dur="1" fill="hold">
                                              <p:stCondLst>
                                                <p:cond delay="0"/>
                                              </p:stCondLst>
                                            </p:cTn>
                                            <p:tgtEl>
                                              <p:spTgt spid="229"/>
                                            </p:tgtEl>
                                            <p:attrNameLst>
                                              <p:attrName>style.visibility</p:attrName>
                                            </p:attrNameLst>
                                          </p:cBhvr>
                                          <p:to>
                                            <p:strVal val="visible"/>
                                          </p:to>
                                        </p:set>
                                        <p:anim calcmode="lin" valueType="num">
                                          <p:cBhvr>
                                            <p:cTn id="158" dur="500" fill="hold"/>
                                            <p:tgtEl>
                                              <p:spTgt spid="229"/>
                                            </p:tgtEl>
                                            <p:attrNameLst>
                                              <p:attrName>ppt_w</p:attrName>
                                            </p:attrNameLst>
                                          </p:cBhvr>
                                          <p:tavLst>
                                            <p:tav tm="0">
                                              <p:val>
                                                <p:fltVal val="0"/>
                                              </p:val>
                                            </p:tav>
                                            <p:tav tm="100000">
                                              <p:val>
                                                <p:strVal val="#ppt_w"/>
                                              </p:val>
                                            </p:tav>
                                          </p:tavLst>
                                        </p:anim>
                                        <p:anim calcmode="lin" valueType="num">
                                          <p:cBhvr>
                                            <p:cTn id="159" dur="500" fill="hold"/>
                                            <p:tgtEl>
                                              <p:spTgt spid="229"/>
                                            </p:tgtEl>
                                            <p:attrNameLst>
                                              <p:attrName>ppt_h</p:attrName>
                                            </p:attrNameLst>
                                          </p:cBhvr>
                                          <p:tavLst>
                                            <p:tav tm="0">
                                              <p:val>
                                                <p:fltVal val="0"/>
                                              </p:val>
                                            </p:tav>
                                            <p:tav tm="100000">
                                              <p:val>
                                                <p:strVal val="#ppt_h"/>
                                              </p:val>
                                            </p:tav>
                                          </p:tavLst>
                                        </p:anim>
                                        <p:animEffect transition="in" filter="fade">
                                          <p:cBhvr>
                                            <p:cTn id="160" dur="500"/>
                                            <p:tgtEl>
                                              <p:spTgt spid="229"/>
                                            </p:tgtEl>
                                          </p:cBhvr>
                                        </p:animEffect>
                                      </p:childTnLst>
                                    </p:cTn>
                                  </p:par>
                                  <p:par>
                                    <p:cTn id="161" presetID="53" presetClass="entr" presetSubtype="16" fill="hold" grpId="0" nodeType="withEffect">
                                      <p:stCondLst>
                                        <p:cond delay="3000"/>
                                      </p:stCondLst>
                                      <p:childTnLst>
                                        <p:set>
                                          <p:cBhvr>
                                            <p:cTn id="162" dur="1" fill="hold">
                                              <p:stCondLst>
                                                <p:cond delay="0"/>
                                              </p:stCondLst>
                                            </p:cTn>
                                            <p:tgtEl>
                                              <p:spTgt spid="183"/>
                                            </p:tgtEl>
                                            <p:attrNameLst>
                                              <p:attrName>style.visibility</p:attrName>
                                            </p:attrNameLst>
                                          </p:cBhvr>
                                          <p:to>
                                            <p:strVal val="visible"/>
                                          </p:to>
                                        </p:set>
                                        <p:anim calcmode="lin" valueType="num">
                                          <p:cBhvr>
                                            <p:cTn id="163" dur="500" fill="hold"/>
                                            <p:tgtEl>
                                              <p:spTgt spid="183"/>
                                            </p:tgtEl>
                                            <p:attrNameLst>
                                              <p:attrName>ppt_w</p:attrName>
                                            </p:attrNameLst>
                                          </p:cBhvr>
                                          <p:tavLst>
                                            <p:tav tm="0">
                                              <p:val>
                                                <p:fltVal val="0"/>
                                              </p:val>
                                            </p:tav>
                                            <p:tav tm="100000">
                                              <p:val>
                                                <p:strVal val="#ppt_w"/>
                                              </p:val>
                                            </p:tav>
                                          </p:tavLst>
                                        </p:anim>
                                        <p:anim calcmode="lin" valueType="num">
                                          <p:cBhvr>
                                            <p:cTn id="164" dur="500" fill="hold"/>
                                            <p:tgtEl>
                                              <p:spTgt spid="183"/>
                                            </p:tgtEl>
                                            <p:attrNameLst>
                                              <p:attrName>ppt_h</p:attrName>
                                            </p:attrNameLst>
                                          </p:cBhvr>
                                          <p:tavLst>
                                            <p:tav tm="0">
                                              <p:val>
                                                <p:fltVal val="0"/>
                                              </p:val>
                                            </p:tav>
                                            <p:tav tm="100000">
                                              <p:val>
                                                <p:strVal val="#ppt_h"/>
                                              </p:val>
                                            </p:tav>
                                          </p:tavLst>
                                        </p:anim>
                                        <p:animEffect transition="in" filter="fade">
                                          <p:cBhvr>
                                            <p:cTn id="165" dur="500"/>
                                            <p:tgtEl>
                                              <p:spTgt spid="183"/>
                                            </p:tgtEl>
                                          </p:cBhvr>
                                        </p:animEffect>
                                      </p:childTnLst>
                                    </p:cTn>
                                  </p:par>
                                  <p:par>
                                    <p:cTn id="166" presetID="53" presetClass="entr" presetSubtype="16" fill="hold" grpId="0" nodeType="withEffect">
                                      <p:stCondLst>
                                        <p:cond delay="3100"/>
                                      </p:stCondLst>
                                      <p:childTnLst>
                                        <p:set>
                                          <p:cBhvr>
                                            <p:cTn id="167" dur="1" fill="hold">
                                              <p:stCondLst>
                                                <p:cond delay="0"/>
                                              </p:stCondLst>
                                            </p:cTn>
                                            <p:tgtEl>
                                              <p:spTgt spid="184"/>
                                            </p:tgtEl>
                                            <p:attrNameLst>
                                              <p:attrName>style.visibility</p:attrName>
                                            </p:attrNameLst>
                                          </p:cBhvr>
                                          <p:to>
                                            <p:strVal val="visible"/>
                                          </p:to>
                                        </p:set>
                                        <p:anim calcmode="lin" valueType="num">
                                          <p:cBhvr>
                                            <p:cTn id="168" dur="500" fill="hold"/>
                                            <p:tgtEl>
                                              <p:spTgt spid="184"/>
                                            </p:tgtEl>
                                            <p:attrNameLst>
                                              <p:attrName>ppt_w</p:attrName>
                                            </p:attrNameLst>
                                          </p:cBhvr>
                                          <p:tavLst>
                                            <p:tav tm="0">
                                              <p:val>
                                                <p:fltVal val="0"/>
                                              </p:val>
                                            </p:tav>
                                            <p:tav tm="100000">
                                              <p:val>
                                                <p:strVal val="#ppt_w"/>
                                              </p:val>
                                            </p:tav>
                                          </p:tavLst>
                                        </p:anim>
                                        <p:anim calcmode="lin" valueType="num">
                                          <p:cBhvr>
                                            <p:cTn id="169" dur="500" fill="hold"/>
                                            <p:tgtEl>
                                              <p:spTgt spid="184"/>
                                            </p:tgtEl>
                                            <p:attrNameLst>
                                              <p:attrName>ppt_h</p:attrName>
                                            </p:attrNameLst>
                                          </p:cBhvr>
                                          <p:tavLst>
                                            <p:tav tm="0">
                                              <p:val>
                                                <p:fltVal val="0"/>
                                              </p:val>
                                            </p:tav>
                                            <p:tav tm="100000">
                                              <p:val>
                                                <p:strVal val="#ppt_h"/>
                                              </p:val>
                                            </p:tav>
                                          </p:tavLst>
                                        </p:anim>
                                        <p:animEffect transition="in" filter="fade">
                                          <p:cBhvr>
                                            <p:cTn id="170" dur="500"/>
                                            <p:tgtEl>
                                              <p:spTgt spid="184"/>
                                            </p:tgtEl>
                                          </p:cBhvr>
                                        </p:animEffect>
                                      </p:childTnLst>
                                    </p:cTn>
                                  </p:par>
                                  <p:par>
                                    <p:cTn id="171" presetID="53" presetClass="entr" presetSubtype="16" fill="hold" grpId="0" nodeType="withEffect">
                                      <p:stCondLst>
                                        <p:cond delay="3200"/>
                                      </p:stCondLst>
                                      <p:childTnLst>
                                        <p:set>
                                          <p:cBhvr>
                                            <p:cTn id="172" dur="1" fill="hold">
                                              <p:stCondLst>
                                                <p:cond delay="0"/>
                                              </p:stCondLst>
                                            </p:cTn>
                                            <p:tgtEl>
                                              <p:spTgt spid="237"/>
                                            </p:tgtEl>
                                            <p:attrNameLst>
                                              <p:attrName>style.visibility</p:attrName>
                                            </p:attrNameLst>
                                          </p:cBhvr>
                                          <p:to>
                                            <p:strVal val="visible"/>
                                          </p:to>
                                        </p:set>
                                        <p:anim calcmode="lin" valueType="num">
                                          <p:cBhvr>
                                            <p:cTn id="173" dur="500" fill="hold"/>
                                            <p:tgtEl>
                                              <p:spTgt spid="237"/>
                                            </p:tgtEl>
                                            <p:attrNameLst>
                                              <p:attrName>ppt_w</p:attrName>
                                            </p:attrNameLst>
                                          </p:cBhvr>
                                          <p:tavLst>
                                            <p:tav tm="0">
                                              <p:val>
                                                <p:fltVal val="0"/>
                                              </p:val>
                                            </p:tav>
                                            <p:tav tm="100000">
                                              <p:val>
                                                <p:strVal val="#ppt_w"/>
                                              </p:val>
                                            </p:tav>
                                          </p:tavLst>
                                        </p:anim>
                                        <p:anim calcmode="lin" valueType="num">
                                          <p:cBhvr>
                                            <p:cTn id="174" dur="500" fill="hold"/>
                                            <p:tgtEl>
                                              <p:spTgt spid="237"/>
                                            </p:tgtEl>
                                            <p:attrNameLst>
                                              <p:attrName>ppt_h</p:attrName>
                                            </p:attrNameLst>
                                          </p:cBhvr>
                                          <p:tavLst>
                                            <p:tav tm="0">
                                              <p:val>
                                                <p:fltVal val="0"/>
                                              </p:val>
                                            </p:tav>
                                            <p:tav tm="100000">
                                              <p:val>
                                                <p:strVal val="#ppt_h"/>
                                              </p:val>
                                            </p:tav>
                                          </p:tavLst>
                                        </p:anim>
                                        <p:animEffect transition="in" filter="fade">
                                          <p:cBhvr>
                                            <p:cTn id="175" dur="500"/>
                                            <p:tgtEl>
                                              <p:spTgt spid="237"/>
                                            </p:tgtEl>
                                          </p:cBhvr>
                                        </p:animEffect>
                                      </p:childTnLst>
                                    </p:cTn>
                                  </p:par>
                                  <p:par>
                                    <p:cTn id="176" presetID="53" presetClass="entr" presetSubtype="16" fill="hold" grpId="0" nodeType="withEffect">
                                      <p:stCondLst>
                                        <p:cond delay="3300"/>
                                      </p:stCondLst>
                                      <p:childTnLst>
                                        <p:set>
                                          <p:cBhvr>
                                            <p:cTn id="177" dur="1" fill="hold">
                                              <p:stCondLst>
                                                <p:cond delay="0"/>
                                              </p:stCondLst>
                                            </p:cTn>
                                            <p:tgtEl>
                                              <p:spTgt spid="186"/>
                                            </p:tgtEl>
                                            <p:attrNameLst>
                                              <p:attrName>style.visibility</p:attrName>
                                            </p:attrNameLst>
                                          </p:cBhvr>
                                          <p:to>
                                            <p:strVal val="visible"/>
                                          </p:to>
                                        </p:set>
                                        <p:anim calcmode="lin" valueType="num">
                                          <p:cBhvr>
                                            <p:cTn id="178" dur="500" fill="hold"/>
                                            <p:tgtEl>
                                              <p:spTgt spid="186"/>
                                            </p:tgtEl>
                                            <p:attrNameLst>
                                              <p:attrName>ppt_w</p:attrName>
                                            </p:attrNameLst>
                                          </p:cBhvr>
                                          <p:tavLst>
                                            <p:tav tm="0">
                                              <p:val>
                                                <p:fltVal val="0"/>
                                              </p:val>
                                            </p:tav>
                                            <p:tav tm="100000">
                                              <p:val>
                                                <p:strVal val="#ppt_w"/>
                                              </p:val>
                                            </p:tav>
                                          </p:tavLst>
                                        </p:anim>
                                        <p:anim calcmode="lin" valueType="num">
                                          <p:cBhvr>
                                            <p:cTn id="179" dur="500" fill="hold"/>
                                            <p:tgtEl>
                                              <p:spTgt spid="186"/>
                                            </p:tgtEl>
                                            <p:attrNameLst>
                                              <p:attrName>ppt_h</p:attrName>
                                            </p:attrNameLst>
                                          </p:cBhvr>
                                          <p:tavLst>
                                            <p:tav tm="0">
                                              <p:val>
                                                <p:fltVal val="0"/>
                                              </p:val>
                                            </p:tav>
                                            <p:tav tm="100000">
                                              <p:val>
                                                <p:strVal val="#ppt_h"/>
                                              </p:val>
                                            </p:tav>
                                          </p:tavLst>
                                        </p:anim>
                                        <p:animEffect transition="in" filter="fade">
                                          <p:cBhvr>
                                            <p:cTn id="180" dur="500"/>
                                            <p:tgtEl>
                                              <p:spTgt spid="186"/>
                                            </p:tgtEl>
                                          </p:cBhvr>
                                        </p:animEffect>
                                      </p:childTnLst>
                                    </p:cTn>
                                  </p:par>
                                  <p:par>
                                    <p:cTn id="181" presetID="53" presetClass="entr" presetSubtype="16" fill="hold" grpId="0" nodeType="withEffect">
                                      <p:stCondLst>
                                        <p:cond delay="3400"/>
                                      </p:stCondLst>
                                      <p:childTnLst>
                                        <p:set>
                                          <p:cBhvr>
                                            <p:cTn id="182" dur="1" fill="hold">
                                              <p:stCondLst>
                                                <p:cond delay="0"/>
                                              </p:stCondLst>
                                            </p:cTn>
                                            <p:tgtEl>
                                              <p:spTgt spid="185"/>
                                            </p:tgtEl>
                                            <p:attrNameLst>
                                              <p:attrName>style.visibility</p:attrName>
                                            </p:attrNameLst>
                                          </p:cBhvr>
                                          <p:to>
                                            <p:strVal val="visible"/>
                                          </p:to>
                                        </p:set>
                                        <p:anim calcmode="lin" valueType="num">
                                          <p:cBhvr>
                                            <p:cTn id="183" dur="500" fill="hold"/>
                                            <p:tgtEl>
                                              <p:spTgt spid="185"/>
                                            </p:tgtEl>
                                            <p:attrNameLst>
                                              <p:attrName>ppt_w</p:attrName>
                                            </p:attrNameLst>
                                          </p:cBhvr>
                                          <p:tavLst>
                                            <p:tav tm="0">
                                              <p:val>
                                                <p:fltVal val="0"/>
                                              </p:val>
                                            </p:tav>
                                            <p:tav tm="100000">
                                              <p:val>
                                                <p:strVal val="#ppt_w"/>
                                              </p:val>
                                            </p:tav>
                                          </p:tavLst>
                                        </p:anim>
                                        <p:anim calcmode="lin" valueType="num">
                                          <p:cBhvr>
                                            <p:cTn id="184" dur="500" fill="hold"/>
                                            <p:tgtEl>
                                              <p:spTgt spid="185"/>
                                            </p:tgtEl>
                                            <p:attrNameLst>
                                              <p:attrName>ppt_h</p:attrName>
                                            </p:attrNameLst>
                                          </p:cBhvr>
                                          <p:tavLst>
                                            <p:tav tm="0">
                                              <p:val>
                                                <p:fltVal val="0"/>
                                              </p:val>
                                            </p:tav>
                                            <p:tav tm="100000">
                                              <p:val>
                                                <p:strVal val="#ppt_h"/>
                                              </p:val>
                                            </p:tav>
                                          </p:tavLst>
                                        </p:anim>
                                        <p:animEffect transition="in" filter="fade">
                                          <p:cBhvr>
                                            <p:cTn id="185" dur="500"/>
                                            <p:tgtEl>
                                              <p:spTgt spid="185"/>
                                            </p:tgtEl>
                                          </p:cBhvr>
                                        </p:animEffect>
                                      </p:childTnLst>
                                    </p:cTn>
                                  </p:par>
                                  <p:par>
                                    <p:cTn id="186" presetID="53" presetClass="entr" presetSubtype="16" fill="hold" grpId="0" nodeType="withEffect">
                                      <p:stCondLst>
                                        <p:cond delay="3500"/>
                                      </p:stCondLst>
                                      <p:childTnLst>
                                        <p:set>
                                          <p:cBhvr>
                                            <p:cTn id="187" dur="1" fill="hold">
                                              <p:stCondLst>
                                                <p:cond delay="0"/>
                                              </p:stCondLst>
                                            </p:cTn>
                                            <p:tgtEl>
                                              <p:spTgt spid="192"/>
                                            </p:tgtEl>
                                            <p:attrNameLst>
                                              <p:attrName>style.visibility</p:attrName>
                                            </p:attrNameLst>
                                          </p:cBhvr>
                                          <p:to>
                                            <p:strVal val="visible"/>
                                          </p:to>
                                        </p:set>
                                        <p:anim calcmode="lin" valueType="num">
                                          <p:cBhvr>
                                            <p:cTn id="188" dur="500" fill="hold"/>
                                            <p:tgtEl>
                                              <p:spTgt spid="192"/>
                                            </p:tgtEl>
                                            <p:attrNameLst>
                                              <p:attrName>ppt_w</p:attrName>
                                            </p:attrNameLst>
                                          </p:cBhvr>
                                          <p:tavLst>
                                            <p:tav tm="0">
                                              <p:val>
                                                <p:fltVal val="0"/>
                                              </p:val>
                                            </p:tav>
                                            <p:tav tm="100000">
                                              <p:val>
                                                <p:strVal val="#ppt_w"/>
                                              </p:val>
                                            </p:tav>
                                          </p:tavLst>
                                        </p:anim>
                                        <p:anim calcmode="lin" valueType="num">
                                          <p:cBhvr>
                                            <p:cTn id="189" dur="500" fill="hold"/>
                                            <p:tgtEl>
                                              <p:spTgt spid="192"/>
                                            </p:tgtEl>
                                            <p:attrNameLst>
                                              <p:attrName>ppt_h</p:attrName>
                                            </p:attrNameLst>
                                          </p:cBhvr>
                                          <p:tavLst>
                                            <p:tav tm="0">
                                              <p:val>
                                                <p:fltVal val="0"/>
                                              </p:val>
                                            </p:tav>
                                            <p:tav tm="100000">
                                              <p:val>
                                                <p:strVal val="#ppt_h"/>
                                              </p:val>
                                            </p:tav>
                                          </p:tavLst>
                                        </p:anim>
                                        <p:animEffect transition="in" filter="fade">
                                          <p:cBhvr>
                                            <p:cTn id="190" dur="500"/>
                                            <p:tgtEl>
                                              <p:spTgt spid="192"/>
                                            </p:tgtEl>
                                          </p:cBhvr>
                                        </p:animEffect>
                                      </p:childTnLst>
                                    </p:cTn>
                                  </p:par>
                                  <p:par>
                                    <p:cTn id="191" presetID="53" presetClass="entr" presetSubtype="16" fill="hold" grpId="0" nodeType="withEffect">
                                      <p:stCondLst>
                                        <p:cond delay="3600"/>
                                      </p:stCondLst>
                                      <p:childTnLst>
                                        <p:set>
                                          <p:cBhvr>
                                            <p:cTn id="192" dur="1" fill="hold">
                                              <p:stCondLst>
                                                <p:cond delay="0"/>
                                              </p:stCondLst>
                                            </p:cTn>
                                            <p:tgtEl>
                                              <p:spTgt spid="251"/>
                                            </p:tgtEl>
                                            <p:attrNameLst>
                                              <p:attrName>style.visibility</p:attrName>
                                            </p:attrNameLst>
                                          </p:cBhvr>
                                          <p:to>
                                            <p:strVal val="visible"/>
                                          </p:to>
                                        </p:set>
                                        <p:anim calcmode="lin" valueType="num">
                                          <p:cBhvr>
                                            <p:cTn id="193" dur="500" fill="hold"/>
                                            <p:tgtEl>
                                              <p:spTgt spid="251"/>
                                            </p:tgtEl>
                                            <p:attrNameLst>
                                              <p:attrName>ppt_w</p:attrName>
                                            </p:attrNameLst>
                                          </p:cBhvr>
                                          <p:tavLst>
                                            <p:tav tm="0">
                                              <p:val>
                                                <p:fltVal val="0"/>
                                              </p:val>
                                            </p:tav>
                                            <p:tav tm="100000">
                                              <p:val>
                                                <p:strVal val="#ppt_w"/>
                                              </p:val>
                                            </p:tav>
                                          </p:tavLst>
                                        </p:anim>
                                        <p:anim calcmode="lin" valueType="num">
                                          <p:cBhvr>
                                            <p:cTn id="194" dur="500" fill="hold"/>
                                            <p:tgtEl>
                                              <p:spTgt spid="251"/>
                                            </p:tgtEl>
                                            <p:attrNameLst>
                                              <p:attrName>ppt_h</p:attrName>
                                            </p:attrNameLst>
                                          </p:cBhvr>
                                          <p:tavLst>
                                            <p:tav tm="0">
                                              <p:val>
                                                <p:fltVal val="0"/>
                                              </p:val>
                                            </p:tav>
                                            <p:tav tm="100000">
                                              <p:val>
                                                <p:strVal val="#ppt_h"/>
                                              </p:val>
                                            </p:tav>
                                          </p:tavLst>
                                        </p:anim>
                                        <p:animEffect transition="in" filter="fade">
                                          <p:cBhvr>
                                            <p:cTn id="195" dur="500"/>
                                            <p:tgtEl>
                                              <p:spTgt spid="251"/>
                                            </p:tgtEl>
                                          </p:cBhvr>
                                        </p:animEffect>
                                      </p:childTnLst>
                                    </p:cTn>
                                  </p:par>
                                  <p:par>
                                    <p:cTn id="196" presetID="53" presetClass="entr" presetSubtype="16" fill="hold" grpId="0" nodeType="withEffect">
                                      <p:stCondLst>
                                        <p:cond delay="3700"/>
                                      </p:stCondLst>
                                      <p:childTnLst>
                                        <p:set>
                                          <p:cBhvr>
                                            <p:cTn id="197" dur="1" fill="hold">
                                              <p:stCondLst>
                                                <p:cond delay="0"/>
                                              </p:stCondLst>
                                            </p:cTn>
                                            <p:tgtEl>
                                              <p:spTgt spid="219"/>
                                            </p:tgtEl>
                                            <p:attrNameLst>
                                              <p:attrName>style.visibility</p:attrName>
                                            </p:attrNameLst>
                                          </p:cBhvr>
                                          <p:to>
                                            <p:strVal val="visible"/>
                                          </p:to>
                                        </p:set>
                                        <p:anim calcmode="lin" valueType="num">
                                          <p:cBhvr>
                                            <p:cTn id="198" dur="500" fill="hold"/>
                                            <p:tgtEl>
                                              <p:spTgt spid="219"/>
                                            </p:tgtEl>
                                            <p:attrNameLst>
                                              <p:attrName>ppt_w</p:attrName>
                                            </p:attrNameLst>
                                          </p:cBhvr>
                                          <p:tavLst>
                                            <p:tav tm="0">
                                              <p:val>
                                                <p:fltVal val="0"/>
                                              </p:val>
                                            </p:tav>
                                            <p:tav tm="100000">
                                              <p:val>
                                                <p:strVal val="#ppt_w"/>
                                              </p:val>
                                            </p:tav>
                                          </p:tavLst>
                                        </p:anim>
                                        <p:anim calcmode="lin" valueType="num">
                                          <p:cBhvr>
                                            <p:cTn id="199" dur="500" fill="hold"/>
                                            <p:tgtEl>
                                              <p:spTgt spid="219"/>
                                            </p:tgtEl>
                                            <p:attrNameLst>
                                              <p:attrName>ppt_h</p:attrName>
                                            </p:attrNameLst>
                                          </p:cBhvr>
                                          <p:tavLst>
                                            <p:tav tm="0">
                                              <p:val>
                                                <p:fltVal val="0"/>
                                              </p:val>
                                            </p:tav>
                                            <p:tav tm="100000">
                                              <p:val>
                                                <p:strVal val="#ppt_h"/>
                                              </p:val>
                                            </p:tav>
                                          </p:tavLst>
                                        </p:anim>
                                        <p:animEffect transition="in" filter="fade">
                                          <p:cBhvr>
                                            <p:cTn id="200" dur="500"/>
                                            <p:tgtEl>
                                              <p:spTgt spid="219"/>
                                            </p:tgtEl>
                                          </p:cBhvr>
                                        </p:animEffect>
                                      </p:childTnLst>
                                    </p:cTn>
                                  </p:par>
                                  <p:par>
                                    <p:cTn id="201" presetID="53" presetClass="entr" presetSubtype="16" fill="hold" grpId="0" nodeType="withEffect">
                                      <p:stCondLst>
                                        <p:cond delay="3800"/>
                                      </p:stCondLst>
                                      <p:childTnLst>
                                        <p:set>
                                          <p:cBhvr>
                                            <p:cTn id="202" dur="1" fill="hold">
                                              <p:stCondLst>
                                                <p:cond delay="0"/>
                                              </p:stCondLst>
                                            </p:cTn>
                                            <p:tgtEl>
                                              <p:spTgt spid="177"/>
                                            </p:tgtEl>
                                            <p:attrNameLst>
                                              <p:attrName>style.visibility</p:attrName>
                                            </p:attrNameLst>
                                          </p:cBhvr>
                                          <p:to>
                                            <p:strVal val="visible"/>
                                          </p:to>
                                        </p:set>
                                        <p:anim calcmode="lin" valueType="num">
                                          <p:cBhvr>
                                            <p:cTn id="203" dur="500" fill="hold"/>
                                            <p:tgtEl>
                                              <p:spTgt spid="177"/>
                                            </p:tgtEl>
                                            <p:attrNameLst>
                                              <p:attrName>ppt_w</p:attrName>
                                            </p:attrNameLst>
                                          </p:cBhvr>
                                          <p:tavLst>
                                            <p:tav tm="0">
                                              <p:val>
                                                <p:fltVal val="0"/>
                                              </p:val>
                                            </p:tav>
                                            <p:tav tm="100000">
                                              <p:val>
                                                <p:strVal val="#ppt_w"/>
                                              </p:val>
                                            </p:tav>
                                          </p:tavLst>
                                        </p:anim>
                                        <p:anim calcmode="lin" valueType="num">
                                          <p:cBhvr>
                                            <p:cTn id="204" dur="500" fill="hold"/>
                                            <p:tgtEl>
                                              <p:spTgt spid="177"/>
                                            </p:tgtEl>
                                            <p:attrNameLst>
                                              <p:attrName>ppt_h</p:attrName>
                                            </p:attrNameLst>
                                          </p:cBhvr>
                                          <p:tavLst>
                                            <p:tav tm="0">
                                              <p:val>
                                                <p:fltVal val="0"/>
                                              </p:val>
                                            </p:tav>
                                            <p:tav tm="100000">
                                              <p:val>
                                                <p:strVal val="#ppt_h"/>
                                              </p:val>
                                            </p:tav>
                                          </p:tavLst>
                                        </p:anim>
                                        <p:animEffect transition="in" filter="fade">
                                          <p:cBhvr>
                                            <p:cTn id="205" dur="500"/>
                                            <p:tgtEl>
                                              <p:spTgt spid="177"/>
                                            </p:tgtEl>
                                          </p:cBhvr>
                                        </p:animEffect>
                                      </p:childTnLst>
                                    </p:cTn>
                                  </p:par>
                                  <p:par>
                                    <p:cTn id="206" presetID="53" presetClass="entr" presetSubtype="16" fill="hold" grpId="0" nodeType="withEffect">
                                      <p:stCondLst>
                                        <p:cond delay="3900"/>
                                      </p:stCondLst>
                                      <p:childTnLst>
                                        <p:set>
                                          <p:cBhvr>
                                            <p:cTn id="207" dur="1" fill="hold">
                                              <p:stCondLst>
                                                <p:cond delay="0"/>
                                              </p:stCondLst>
                                            </p:cTn>
                                            <p:tgtEl>
                                              <p:spTgt spid="188"/>
                                            </p:tgtEl>
                                            <p:attrNameLst>
                                              <p:attrName>style.visibility</p:attrName>
                                            </p:attrNameLst>
                                          </p:cBhvr>
                                          <p:to>
                                            <p:strVal val="visible"/>
                                          </p:to>
                                        </p:set>
                                        <p:anim calcmode="lin" valueType="num">
                                          <p:cBhvr>
                                            <p:cTn id="208" dur="500" fill="hold"/>
                                            <p:tgtEl>
                                              <p:spTgt spid="188"/>
                                            </p:tgtEl>
                                            <p:attrNameLst>
                                              <p:attrName>ppt_w</p:attrName>
                                            </p:attrNameLst>
                                          </p:cBhvr>
                                          <p:tavLst>
                                            <p:tav tm="0">
                                              <p:val>
                                                <p:fltVal val="0"/>
                                              </p:val>
                                            </p:tav>
                                            <p:tav tm="100000">
                                              <p:val>
                                                <p:strVal val="#ppt_w"/>
                                              </p:val>
                                            </p:tav>
                                          </p:tavLst>
                                        </p:anim>
                                        <p:anim calcmode="lin" valueType="num">
                                          <p:cBhvr>
                                            <p:cTn id="209" dur="500" fill="hold"/>
                                            <p:tgtEl>
                                              <p:spTgt spid="188"/>
                                            </p:tgtEl>
                                            <p:attrNameLst>
                                              <p:attrName>ppt_h</p:attrName>
                                            </p:attrNameLst>
                                          </p:cBhvr>
                                          <p:tavLst>
                                            <p:tav tm="0">
                                              <p:val>
                                                <p:fltVal val="0"/>
                                              </p:val>
                                            </p:tav>
                                            <p:tav tm="100000">
                                              <p:val>
                                                <p:strVal val="#ppt_h"/>
                                              </p:val>
                                            </p:tav>
                                          </p:tavLst>
                                        </p:anim>
                                        <p:animEffect transition="in" filter="fade">
                                          <p:cBhvr>
                                            <p:cTn id="210" dur="500"/>
                                            <p:tgtEl>
                                              <p:spTgt spid="188"/>
                                            </p:tgtEl>
                                          </p:cBhvr>
                                        </p:animEffect>
                                      </p:childTnLst>
                                    </p:cTn>
                                  </p:par>
                                  <p:par>
                                    <p:cTn id="211" presetID="53" presetClass="entr" presetSubtype="16" fill="hold" grpId="0" nodeType="withEffect">
                                      <p:stCondLst>
                                        <p:cond delay="4000"/>
                                      </p:stCondLst>
                                      <p:childTnLst>
                                        <p:set>
                                          <p:cBhvr>
                                            <p:cTn id="212" dur="1" fill="hold">
                                              <p:stCondLst>
                                                <p:cond delay="0"/>
                                              </p:stCondLst>
                                            </p:cTn>
                                            <p:tgtEl>
                                              <p:spTgt spid="187"/>
                                            </p:tgtEl>
                                            <p:attrNameLst>
                                              <p:attrName>style.visibility</p:attrName>
                                            </p:attrNameLst>
                                          </p:cBhvr>
                                          <p:to>
                                            <p:strVal val="visible"/>
                                          </p:to>
                                        </p:set>
                                        <p:anim calcmode="lin" valueType="num">
                                          <p:cBhvr>
                                            <p:cTn id="213" dur="500" fill="hold"/>
                                            <p:tgtEl>
                                              <p:spTgt spid="187"/>
                                            </p:tgtEl>
                                            <p:attrNameLst>
                                              <p:attrName>ppt_w</p:attrName>
                                            </p:attrNameLst>
                                          </p:cBhvr>
                                          <p:tavLst>
                                            <p:tav tm="0">
                                              <p:val>
                                                <p:fltVal val="0"/>
                                              </p:val>
                                            </p:tav>
                                            <p:tav tm="100000">
                                              <p:val>
                                                <p:strVal val="#ppt_w"/>
                                              </p:val>
                                            </p:tav>
                                          </p:tavLst>
                                        </p:anim>
                                        <p:anim calcmode="lin" valueType="num">
                                          <p:cBhvr>
                                            <p:cTn id="214" dur="500" fill="hold"/>
                                            <p:tgtEl>
                                              <p:spTgt spid="187"/>
                                            </p:tgtEl>
                                            <p:attrNameLst>
                                              <p:attrName>ppt_h</p:attrName>
                                            </p:attrNameLst>
                                          </p:cBhvr>
                                          <p:tavLst>
                                            <p:tav tm="0">
                                              <p:val>
                                                <p:fltVal val="0"/>
                                              </p:val>
                                            </p:tav>
                                            <p:tav tm="100000">
                                              <p:val>
                                                <p:strVal val="#ppt_h"/>
                                              </p:val>
                                            </p:tav>
                                          </p:tavLst>
                                        </p:anim>
                                        <p:animEffect transition="in" filter="fade">
                                          <p:cBhvr>
                                            <p:cTn id="215" dur="500"/>
                                            <p:tgtEl>
                                              <p:spTgt spid="187"/>
                                            </p:tgtEl>
                                          </p:cBhvr>
                                        </p:animEffect>
                                      </p:childTnLst>
                                    </p:cTn>
                                  </p:par>
                                  <p:par>
                                    <p:cTn id="216" presetID="53" presetClass="entr" presetSubtype="16" fill="hold" grpId="0" nodeType="withEffect">
                                      <p:stCondLst>
                                        <p:cond delay="4100"/>
                                      </p:stCondLst>
                                      <p:childTnLst>
                                        <p:set>
                                          <p:cBhvr>
                                            <p:cTn id="217" dur="1" fill="hold">
                                              <p:stCondLst>
                                                <p:cond delay="0"/>
                                              </p:stCondLst>
                                            </p:cTn>
                                            <p:tgtEl>
                                              <p:spTgt spid="203"/>
                                            </p:tgtEl>
                                            <p:attrNameLst>
                                              <p:attrName>style.visibility</p:attrName>
                                            </p:attrNameLst>
                                          </p:cBhvr>
                                          <p:to>
                                            <p:strVal val="visible"/>
                                          </p:to>
                                        </p:set>
                                        <p:anim calcmode="lin" valueType="num">
                                          <p:cBhvr>
                                            <p:cTn id="218" dur="500" fill="hold"/>
                                            <p:tgtEl>
                                              <p:spTgt spid="203"/>
                                            </p:tgtEl>
                                            <p:attrNameLst>
                                              <p:attrName>ppt_w</p:attrName>
                                            </p:attrNameLst>
                                          </p:cBhvr>
                                          <p:tavLst>
                                            <p:tav tm="0">
                                              <p:val>
                                                <p:fltVal val="0"/>
                                              </p:val>
                                            </p:tav>
                                            <p:tav tm="100000">
                                              <p:val>
                                                <p:strVal val="#ppt_w"/>
                                              </p:val>
                                            </p:tav>
                                          </p:tavLst>
                                        </p:anim>
                                        <p:anim calcmode="lin" valueType="num">
                                          <p:cBhvr>
                                            <p:cTn id="219" dur="500" fill="hold"/>
                                            <p:tgtEl>
                                              <p:spTgt spid="203"/>
                                            </p:tgtEl>
                                            <p:attrNameLst>
                                              <p:attrName>ppt_h</p:attrName>
                                            </p:attrNameLst>
                                          </p:cBhvr>
                                          <p:tavLst>
                                            <p:tav tm="0">
                                              <p:val>
                                                <p:fltVal val="0"/>
                                              </p:val>
                                            </p:tav>
                                            <p:tav tm="100000">
                                              <p:val>
                                                <p:strVal val="#ppt_h"/>
                                              </p:val>
                                            </p:tav>
                                          </p:tavLst>
                                        </p:anim>
                                        <p:animEffect transition="in" filter="fade">
                                          <p:cBhvr>
                                            <p:cTn id="220" dur="500"/>
                                            <p:tgtEl>
                                              <p:spTgt spid="203"/>
                                            </p:tgtEl>
                                          </p:cBhvr>
                                        </p:animEffect>
                                      </p:childTnLst>
                                    </p:cTn>
                                  </p:par>
                                  <p:par>
                                    <p:cTn id="221" presetID="53" presetClass="entr" presetSubtype="16" fill="hold" grpId="0" nodeType="withEffect">
                                      <p:stCondLst>
                                        <p:cond delay="4200"/>
                                      </p:stCondLst>
                                      <p:childTnLst>
                                        <p:set>
                                          <p:cBhvr>
                                            <p:cTn id="222" dur="1" fill="hold">
                                              <p:stCondLst>
                                                <p:cond delay="0"/>
                                              </p:stCondLst>
                                            </p:cTn>
                                            <p:tgtEl>
                                              <p:spTgt spid="202"/>
                                            </p:tgtEl>
                                            <p:attrNameLst>
                                              <p:attrName>style.visibility</p:attrName>
                                            </p:attrNameLst>
                                          </p:cBhvr>
                                          <p:to>
                                            <p:strVal val="visible"/>
                                          </p:to>
                                        </p:set>
                                        <p:anim calcmode="lin" valueType="num">
                                          <p:cBhvr>
                                            <p:cTn id="223" dur="500" fill="hold"/>
                                            <p:tgtEl>
                                              <p:spTgt spid="202"/>
                                            </p:tgtEl>
                                            <p:attrNameLst>
                                              <p:attrName>ppt_w</p:attrName>
                                            </p:attrNameLst>
                                          </p:cBhvr>
                                          <p:tavLst>
                                            <p:tav tm="0">
                                              <p:val>
                                                <p:fltVal val="0"/>
                                              </p:val>
                                            </p:tav>
                                            <p:tav tm="100000">
                                              <p:val>
                                                <p:strVal val="#ppt_w"/>
                                              </p:val>
                                            </p:tav>
                                          </p:tavLst>
                                        </p:anim>
                                        <p:anim calcmode="lin" valueType="num">
                                          <p:cBhvr>
                                            <p:cTn id="224" dur="500" fill="hold"/>
                                            <p:tgtEl>
                                              <p:spTgt spid="202"/>
                                            </p:tgtEl>
                                            <p:attrNameLst>
                                              <p:attrName>ppt_h</p:attrName>
                                            </p:attrNameLst>
                                          </p:cBhvr>
                                          <p:tavLst>
                                            <p:tav tm="0">
                                              <p:val>
                                                <p:fltVal val="0"/>
                                              </p:val>
                                            </p:tav>
                                            <p:tav tm="100000">
                                              <p:val>
                                                <p:strVal val="#ppt_h"/>
                                              </p:val>
                                            </p:tav>
                                          </p:tavLst>
                                        </p:anim>
                                        <p:animEffect transition="in" filter="fade">
                                          <p:cBhvr>
                                            <p:cTn id="225" dur="500"/>
                                            <p:tgtEl>
                                              <p:spTgt spid="202"/>
                                            </p:tgtEl>
                                          </p:cBhvr>
                                        </p:animEffect>
                                      </p:childTnLst>
                                    </p:cTn>
                                  </p:par>
                                  <p:par>
                                    <p:cTn id="226" presetID="53" presetClass="entr" presetSubtype="16" fill="hold" grpId="0" nodeType="withEffect">
                                      <p:stCondLst>
                                        <p:cond delay="4300"/>
                                      </p:stCondLst>
                                      <p:childTnLst>
                                        <p:set>
                                          <p:cBhvr>
                                            <p:cTn id="227" dur="1" fill="hold">
                                              <p:stCondLst>
                                                <p:cond delay="0"/>
                                              </p:stCondLst>
                                            </p:cTn>
                                            <p:tgtEl>
                                              <p:spTgt spid="199"/>
                                            </p:tgtEl>
                                            <p:attrNameLst>
                                              <p:attrName>style.visibility</p:attrName>
                                            </p:attrNameLst>
                                          </p:cBhvr>
                                          <p:to>
                                            <p:strVal val="visible"/>
                                          </p:to>
                                        </p:set>
                                        <p:anim calcmode="lin" valueType="num">
                                          <p:cBhvr>
                                            <p:cTn id="228" dur="500" fill="hold"/>
                                            <p:tgtEl>
                                              <p:spTgt spid="199"/>
                                            </p:tgtEl>
                                            <p:attrNameLst>
                                              <p:attrName>ppt_w</p:attrName>
                                            </p:attrNameLst>
                                          </p:cBhvr>
                                          <p:tavLst>
                                            <p:tav tm="0">
                                              <p:val>
                                                <p:fltVal val="0"/>
                                              </p:val>
                                            </p:tav>
                                            <p:tav tm="100000">
                                              <p:val>
                                                <p:strVal val="#ppt_w"/>
                                              </p:val>
                                            </p:tav>
                                          </p:tavLst>
                                        </p:anim>
                                        <p:anim calcmode="lin" valueType="num">
                                          <p:cBhvr>
                                            <p:cTn id="229" dur="500" fill="hold"/>
                                            <p:tgtEl>
                                              <p:spTgt spid="199"/>
                                            </p:tgtEl>
                                            <p:attrNameLst>
                                              <p:attrName>ppt_h</p:attrName>
                                            </p:attrNameLst>
                                          </p:cBhvr>
                                          <p:tavLst>
                                            <p:tav tm="0">
                                              <p:val>
                                                <p:fltVal val="0"/>
                                              </p:val>
                                            </p:tav>
                                            <p:tav tm="100000">
                                              <p:val>
                                                <p:strVal val="#ppt_h"/>
                                              </p:val>
                                            </p:tav>
                                          </p:tavLst>
                                        </p:anim>
                                        <p:animEffect transition="in" filter="fade">
                                          <p:cBhvr>
                                            <p:cTn id="230" dur="500"/>
                                            <p:tgtEl>
                                              <p:spTgt spid="199"/>
                                            </p:tgtEl>
                                          </p:cBhvr>
                                        </p:animEffect>
                                      </p:childTnLst>
                                    </p:cTn>
                                  </p:par>
                                  <p:par>
                                    <p:cTn id="231" presetID="53" presetClass="entr" presetSubtype="16" fill="hold" grpId="0" nodeType="withEffect">
                                      <p:stCondLst>
                                        <p:cond delay="4400"/>
                                      </p:stCondLst>
                                      <p:childTnLst>
                                        <p:set>
                                          <p:cBhvr>
                                            <p:cTn id="232" dur="1" fill="hold">
                                              <p:stCondLst>
                                                <p:cond delay="0"/>
                                              </p:stCondLst>
                                            </p:cTn>
                                            <p:tgtEl>
                                              <p:spTgt spid="200"/>
                                            </p:tgtEl>
                                            <p:attrNameLst>
                                              <p:attrName>style.visibility</p:attrName>
                                            </p:attrNameLst>
                                          </p:cBhvr>
                                          <p:to>
                                            <p:strVal val="visible"/>
                                          </p:to>
                                        </p:set>
                                        <p:anim calcmode="lin" valueType="num">
                                          <p:cBhvr>
                                            <p:cTn id="233" dur="500" fill="hold"/>
                                            <p:tgtEl>
                                              <p:spTgt spid="200"/>
                                            </p:tgtEl>
                                            <p:attrNameLst>
                                              <p:attrName>ppt_w</p:attrName>
                                            </p:attrNameLst>
                                          </p:cBhvr>
                                          <p:tavLst>
                                            <p:tav tm="0">
                                              <p:val>
                                                <p:fltVal val="0"/>
                                              </p:val>
                                            </p:tav>
                                            <p:tav tm="100000">
                                              <p:val>
                                                <p:strVal val="#ppt_w"/>
                                              </p:val>
                                            </p:tav>
                                          </p:tavLst>
                                        </p:anim>
                                        <p:anim calcmode="lin" valueType="num">
                                          <p:cBhvr>
                                            <p:cTn id="234" dur="500" fill="hold"/>
                                            <p:tgtEl>
                                              <p:spTgt spid="200"/>
                                            </p:tgtEl>
                                            <p:attrNameLst>
                                              <p:attrName>ppt_h</p:attrName>
                                            </p:attrNameLst>
                                          </p:cBhvr>
                                          <p:tavLst>
                                            <p:tav tm="0">
                                              <p:val>
                                                <p:fltVal val="0"/>
                                              </p:val>
                                            </p:tav>
                                            <p:tav tm="100000">
                                              <p:val>
                                                <p:strVal val="#ppt_h"/>
                                              </p:val>
                                            </p:tav>
                                          </p:tavLst>
                                        </p:anim>
                                        <p:animEffect transition="in" filter="fade">
                                          <p:cBhvr>
                                            <p:cTn id="235" dur="500"/>
                                            <p:tgtEl>
                                              <p:spTgt spid="200"/>
                                            </p:tgtEl>
                                          </p:cBhvr>
                                        </p:animEffect>
                                      </p:childTnLst>
                                    </p:cTn>
                                  </p:par>
                                  <p:par>
                                    <p:cTn id="236" presetID="53" presetClass="entr" presetSubtype="16" fill="hold" grpId="0" nodeType="withEffect">
                                      <p:stCondLst>
                                        <p:cond delay="4500"/>
                                      </p:stCondLst>
                                      <p:childTnLst>
                                        <p:set>
                                          <p:cBhvr>
                                            <p:cTn id="237" dur="1" fill="hold">
                                              <p:stCondLst>
                                                <p:cond delay="0"/>
                                              </p:stCondLst>
                                            </p:cTn>
                                            <p:tgtEl>
                                              <p:spTgt spid="193"/>
                                            </p:tgtEl>
                                            <p:attrNameLst>
                                              <p:attrName>style.visibility</p:attrName>
                                            </p:attrNameLst>
                                          </p:cBhvr>
                                          <p:to>
                                            <p:strVal val="visible"/>
                                          </p:to>
                                        </p:set>
                                        <p:anim calcmode="lin" valueType="num">
                                          <p:cBhvr>
                                            <p:cTn id="238" dur="500" fill="hold"/>
                                            <p:tgtEl>
                                              <p:spTgt spid="193"/>
                                            </p:tgtEl>
                                            <p:attrNameLst>
                                              <p:attrName>ppt_w</p:attrName>
                                            </p:attrNameLst>
                                          </p:cBhvr>
                                          <p:tavLst>
                                            <p:tav tm="0">
                                              <p:val>
                                                <p:fltVal val="0"/>
                                              </p:val>
                                            </p:tav>
                                            <p:tav tm="100000">
                                              <p:val>
                                                <p:strVal val="#ppt_w"/>
                                              </p:val>
                                            </p:tav>
                                          </p:tavLst>
                                        </p:anim>
                                        <p:anim calcmode="lin" valueType="num">
                                          <p:cBhvr>
                                            <p:cTn id="239" dur="500" fill="hold"/>
                                            <p:tgtEl>
                                              <p:spTgt spid="193"/>
                                            </p:tgtEl>
                                            <p:attrNameLst>
                                              <p:attrName>ppt_h</p:attrName>
                                            </p:attrNameLst>
                                          </p:cBhvr>
                                          <p:tavLst>
                                            <p:tav tm="0">
                                              <p:val>
                                                <p:fltVal val="0"/>
                                              </p:val>
                                            </p:tav>
                                            <p:tav tm="100000">
                                              <p:val>
                                                <p:strVal val="#ppt_h"/>
                                              </p:val>
                                            </p:tav>
                                          </p:tavLst>
                                        </p:anim>
                                        <p:animEffect transition="in" filter="fade">
                                          <p:cBhvr>
                                            <p:cTn id="240" dur="500"/>
                                            <p:tgtEl>
                                              <p:spTgt spid="193"/>
                                            </p:tgtEl>
                                          </p:cBhvr>
                                        </p:animEffect>
                                      </p:childTnLst>
                                    </p:cTn>
                                  </p:par>
                                  <p:par>
                                    <p:cTn id="241" presetID="53" presetClass="entr" presetSubtype="16" fill="hold" grpId="0" nodeType="withEffect">
                                      <p:stCondLst>
                                        <p:cond delay="4600"/>
                                      </p:stCondLst>
                                      <p:childTnLst>
                                        <p:set>
                                          <p:cBhvr>
                                            <p:cTn id="242" dur="1" fill="hold">
                                              <p:stCondLst>
                                                <p:cond delay="0"/>
                                              </p:stCondLst>
                                            </p:cTn>
                                            <p:tgtEl>
                                              <p:spTgt spid="250"/>
                                            </p:tgtEl>
                                            <p:attrNameLst>
                                              <p:attrName>style.visibility</p:attrName>
                                            </p:attrNameLst>
                                          </p:cBhvr>
                                          <p:to>
                                            <p:strVal val="visible"/>
                                          </p:to>
                                        </p:set>
                                        <p:anim calcmode="lin" valueType="num">
                                          <p:cBhvr>
                                            <p:cTn id="243" dur="500" fill="hold"/>
                                            <p:tgtEl>
                                              <p:spTgt spid="250"/>
                                            </p:tgtEl>
                                            <p:attrNameLst>
                                              <p:attrName>ppt_w</p:attrName>
                                            </p:attrNameLst>
                                          </p:cBhvr>
                                          <p:tavLst>
                                            <p:tav tm="0">
                                              <p:val>
                                                <p:fltVal val="0"/>
                                              </p:val>
                                            </p:tav>
                                            <p:tav tm="100000">
                                              <p:val>
                                                <p:strVal val="#ppt_w"/>
                                              </p:val>
                                            </p:tav>
                                          </p:tavLst>
                                        </p:anim>
                                        <p:anim calcmode="lin" valueType="num">
                                          <p:cBhvr>
                                            <p:cTn id="244" dur="500" fill="hold"/>
                                            <p:tgtEl>
                                              <p:spTgt spid="250"/>
                                            </p:tgtEl>
                                            <p:attrNameLst>
                                              <p:attrName>ppt_h</p:attrName>
                                            </p:attrNameLst>
                                          </p:cBhvr>
                                          <p:tavLst>
                                            <p:tav tm="0">
                                              <p:val>
                                                <p:fltVal val="0"/>
                                              </p:val>
                                            </p:tav>
                                            <p:tav tm="100000">
                                              <p:val>
                                                <p:strVal val="#ppt_h"/>
                                              </p:val>
                                            </p:tav>
                                          </p:tavLst>
                                        </p:anim>
                                        <p:animEffect transition="in" filter="fade">
                                          <p:cBhvr>
                                            <p:cTn id="245" dur="500"/>
                                            <p:tgtEl>
                                              <p:spTgt spid="250"/>
                                            </p:tgtEl>
                                          </p:cBhvr>
                                        </p:animEffect>
                                      </p:childTnLst>
                                    </p:cTn>
                                  </p:par>
                                  <p:par>
                                    <p:cTn id="246" presetID="53" presetClass="entr" presetSubtype="16" fill="hold" grpId="0" nodeType="withEffect">
                                      <p:stCondLst>
                                        <p:cond delay="4700"/>
                                      </p:stCondLst>
                                      <p:childTnLst>
                                        <p:set>
                                          <p:cBhvr>
                                            <p:cTn id="247" dur="1" fill="hold">
                                              <p:stCondLst>
                                                <p:cond delay="0"/>
                                              </p:stCondLst>
                                            </p:cTn>
                                            <p:tgtEl>
                                              <p:spTgt spid="248"/>
                                            </p:tgtEl>
                                            <p:attrNameLst>
                                              <p:attrName>style.visibility</p:attrName>
                                            </p:attrNameLst>
                                          </p:cBhvr>
                                          <p:to>
                                            <p:strVal val="visible"/>
                                          </p:to>
                                        </p:set>
                                        <p:anim calcmode="lin" valueType="num">
                                          <p:cBhvr>
                                            <p:cTn id="248" dur="500" fill="hold"/>
                                            <p:tgtEl>
                                              <p:spTgt spid="248"/>
                                            </p:tgtEl>
                                            <p:attrNameLst>
                                              <p:attrName>ppt_w</p:attrName>
                                            </p:attrNameLst>
                                          </p:cBhvr>
                                          <p:tavLst>
                                            <p:tav tm="0">
                                              <p:val>
                                                <p:fltVal val="0"/>
                                              </p:val>
                                            </p:tav>
                                            <p:tav tm="100000">
                                              <p:val>
                                                <p:strVal val="#ppt_w"/>
                                              </p:val>
                                            </p:tav>
                                          </p:tavLst>
                                        </p:anim>
                                        <p:anim calcmode="lin" valueType="num">
                                          <p:cBhvr>
                                            <p:cTn id="249" dur="500" fill="hold"/>
                                            <p:tgtEl>
                                              <p:spTgt spid="248"/>
                                            </p:tgtEl>
                                            <p:attrNameLst>
                                              <p:attrName>ppt_h</p:attrName>
                                            </p:attrNameLst>
                                          </p:cBhvr>
                                          <p:tavLst>
                                            <p:tav tm="0">
                                              <p:val>
                                                <p:fltVal val="0"/>
                                              </p:val>
                                            </p:tav>
                                            <p:tav tm="100000">
                                              <p:val>
                                                <p:strVal val="#ppt_h"/>
                                              </p:val>
                                            </p:tav>
                                          </p:tavLst>
                                        </p:anim>
                                        <p:animEffect transition="in" filter="fade">
                                          <p:cBhvr>
                                            <p:cTn id="250" dur="500"/>
                                            <p:tgtEl>
                                              <p:spTgt spid="248"/>
                                            </p:tgtEl>
                                          </p:cBhvr>
                                        </p:animEffect>
                                      </p:childTnLst>
                                    </p:cTn>
                                  </p:par>
                                  <p:par>
                                    <p:cTn id="251" presetID="53" presetClass="entr" presetSubtype="16" fill="hold" grpId="0" nodeType="withEffect">
                                      <p:stCondLst>
                                        <p:cond delay="4800"/>
                                      </p:stCondLst>
                                      <p:childTnLst>
                                        <p:set>
                                          <p:cBhvr>
                                            <p:cTn id="252" dur="1" fill="hold">
                                              <p:stCondLst>
                                                <p:cond delay="0"/>
                                              </p:stCondLst>
                                            </p:cTn>
                                            <p:tgtEl>
                                              <p:spTgt spid="246"/>
                                            </p:tgtEl>
                                            <p:attrNameLst>
                                              <p:attrName>style.visibility</p:attrName>
                                            </p:attrNameLst>
                                          </p:cBhvr>
                                          <p:to>
                                            <p:strVal val="visible"/>
                                          </p:to>
                                        </p:set>
                                        <p:anim calcmode="lin" valueType="num">
                                          <p:cBhvr>
                                            <p:cTn id="253" dur="500" fill="hold"/>
                                            <p:tgtEl>
                                              <p:spTgt spid="246"/>
                                            </p:tgtEl>
                                            <p:attrNameLst>
                                              <p:attrName>ppt_w</p:attrName>
                                            </p:attrNameLst>
                                          </p:cBhvr>
                                          <p:tavLst>
                                            <p:tav tm="0">
                                              <p:val>
                                                <p:fltVal val="0"/>
                                              </p:val>
                                            </p:tav>
                                            <p:tav tm="100000">
                                              <p:val>
                                                <p:strVal val="#ppt_w"/>
                                              </p:val>
                                            </p:tav>
                                          </p:tavLst>
                                        </p:anim>
                                        <p:anim calcmode="lin" valueType="num">
                                          <p:cBhvr>
                                            <p:cTn id="254" dur="500" fill="hold"/>
                                            <p:tgtEl>
                                              <p:spTgt spid="246"/>
                                            </p:tgtEl>
                                            <p:attrNameLst>
                                              <p:attrName>ppt_h</p:attrName>
                                            </p:attrNameLst>
                                          </p:cBhvr>
                                          <p:tavLst>
                                            <p:tav tm="0">
                                              <p:val>
                                                <p:fltVal val="0"/>
                                              </p:val>
                                            </p:tav>
                                            <p:tav tm="100000">
                                              <p:val>
                                                <p:strVal val="#ppt_h"/>
                                              </p:val>
                                            </p:tav>
                                          </p:tavLst>
                                        </p:anim>
                                        <p:animEffect transition="in" filter="fade">
                                          <p:cBhvr>
                                            <p:cTn id="255" dur="500"/>
                                            <p:tgtEl>
                                              <p:spTgt spid="246"/>
                                            </p:tgtEl>
                                          </p:cBhvr>
                                        </p:animEffect>
                                      </p:childTnLst>
                                    </p:cTn>
                                  </p:par>
                                  <p:par>
                                    <p:cTn id="256" presetID="53" presetClass="entr" presetSubtype="16" fill="hold" grpId="0" nodeType="withEffect">
                                      <p:stCondLst>
                                        <p:cond delay="4900"/>
                                      </p:stCondLst>
                                      <p:childTnLst>
                                        <p:set>
                                          <p:cBhvr>
                                            <p:cTn id="257" dur="1" fill="hold">
                                              <p:stCondLst>
                                                <p:cond delay="0"/>
                                              </p:stCondLst>
                                            </p:cTn>
                                            <p:tgtEl>
                                              <p:spTgt spid="195"/>
                                            </p:tgtEl>
                                            <p:attrNameLst>
                                              <p:attrName>style.visibility</p:attrName>
                                            </p:attrNameLst>
                                          </p:cBhvr>
                                          <p:to>
                                            <p:strVal val="visible"/>
                                          </p:to>
                                        </p:set>
                                        <p:anim calcmode="lin" valueType="num">
                                          <p:cBhvr>
                                            <p:cTn id="258" dur="500" fill="hold"/>
                                            <p:tgtEl>
                                              <p:spTgt spid="195"/>
                                            </p:tgtEl>
                                            <p:attrNameLst>
                                              <p:attrName>ppt_w</p:attrName>
                                            </p:attrNameLst>
                                          </p:cBhvr>
                                          <p:tavLst>
                                            <p:tav tm="0">
                                              <p:val>
                                                <p:fltVal val="0"/>
                                              </p:val>
                                            </p:tav>
                                            <p:tav tm="100000">
                                              <p:val>
                                                <p:strVal val="#ppt_w"/>
                                              </p:val>
                                            </p:tav>
                                          </p:tavLst>
                                        </p:anim>
                                        <p:anim calcmode="lin" valueType="num">
                                          <p:cBhvr>
                                            <p:cTn id="259" dur="500" fill="hold"/>
                                            <p:tgtEl>
                                              <p:spTgt spid="195"/>
                                            </p:tgtEl>
                                            <p:attrNameLst>
                                              <p:attrName>ppt_h</p:attrName>
                                            </p:attrNameLst>
                                          </p:cBhvr>
                                          <p:tavLst>
                                            <p:tav tm="0">
                                              <p:val>
                                                <p:fltVal val="0"/>
                                              </p:val>
                                            </p:tav>
                                            <p:tav tm="100000">
                                              <p:val>
                                                <p:strVal val="#ppt_h"/>
                                              </p:val>
                                            </p:tav>
                                          </p:tavLst>
                                        </p:anim>
                                        <p:animEffect transition="in" filter="fade">
                                          <p:cBhvr>
                                            <p:cTn id="260" dur="500"/>
                                            <p:tgtEl>
                                              <p:spTgt spid="195"/>
                                            </p:tgtEl>
                                          </p:cBhvr>
                                        </p:animEffect>
                                      </p:childTnLst>
                                    </p:cTn>
                                  </p:par>
                                  <p:par>
                                    <p:cTn id="261" presetID="53" presetClass="entr" presetSubtype="16" fill="hold" grpId="0" nodeType="withEffect">
                                      <p:stCondLst>
                                        <p:cond delay="5000"/>
                                      </p:stCondLst>
                                      <p:childTnLst>
                                        <p:set>
                                          <p:cBhvr>
                                            <p:cTn id="262" dur="1" fill="hold">
                                              <p:stCondLst>
                                                <p:cond delay="0"/>
                                              </p:stCondLst>
                                            </p:cTn>
                                            <p:tgtEl>
                                              <p:spTgt spid="197"/>
                                            </p:tgtEl>
                                            <p:attrNameLst>
                                              <p:attrName>style.visibility</p:attrName>
                                            </p:attrNameLst>
                                          </p:cBhvr>
                                          <p:to>
                                            <p:strVal val="visible"/>
                                          </p:to>
                                        </p:set>
                                        <p:anim calcmode="lin" valueType="num">
                                          <p:cBhvr>
                                            <p:cTn id="263" dur="500" fill="hold"/>
                                            <p:tgtEl>
                                              <p:spTgt spid="197"/>
                                            </p:tgtEl>
                                            <p:attrNameLst>
                                              <p:attrName>ppt_w</p:attrName>
                                            </p:attrNameLst>
                                          </p:cBhvr>
                                          <p:tavLst>
                                            <p:tav tm="0">
                                              <p:val>
                                                <p:fltVal val="0"/>
                                              </p:val>
                                            </p:tav>
                                            <p:tav tm="100000">
                                              <p:val>
                                                <p:strVal val="#ppt_w"/>
                                              </p:val>
                                            </p:tav>
                                          </p:tavLst>
                                        </p:anim>
                                        <p:anim calcmode="lin" valueType="num">
                                          <p:cBhvr>
                                            <p:cTn id="264" dur="500" fill="hold"/>
                                            <p:tgtEl>
                                              <p:spTgt spid="197"/>
                                            </p:tgtEl>
                                            <p:attrNameLst>
                                              <p:attrName>ppt_h</p:attrName>
                                            </p:attrNameLst>
                                          </p:cBhvr>
                                          <p:tavLst>
                                            <p:tav tm="0">
                                              <p:val>
                                                <p:fltVal val="0"/>
                                              </p:val>
                                            </p:tav>
                                            <p:tav tm="100000">
                                              <p:val>
                                                <p:strVal val="#ppt_h"/>
                                              </p:val>
                                            </p:tav>
                                          </p:tavLst>
                                        </p:anim>
                                        <p:animEffect transition="in" filter="fade">
                                          <p:cBhvr>
                                            <p:cTn id="265" dur="500"/>
                                            <p:tgtEl>
                                              <p:spTgt spid="197"/>
                                            </p:tgtEl>
                                          </p:cBhvr>
                                        </p:animEffect>
                                      </p:childTnLst>
                                    </p:cTn>
                                  </p:par>
                                  <p:par>
                                    <p:cTn id="266" presetID="53" presetClass="entr" presetSubtype="16" fill="hold" grpId="0" nodeType="withEffect">
                                      <p:stCondLst>
                                        <p:cond delay="5100"/>
                                      </p:stCondLst>
                                      <p:childTnLst>
                                        <p:set>
                                          <p:cBhvr>
                                            <p:cTn id="267" dur="1" fill="hold">
                                              <p:stCondLst>
                                                <p:cond delay="0"/>
                                              </p:stCondLst>
                                            </p:cTn>
                                            <p:tgtEl>
                                              <p:spTgt spid="198"/>
                                            </p:tgtEl>
                                            <p:attrNameLst>
                                              <p:attrName>style.visibility</p:attrName>
                                            </p:attrNameLst>
                                          </p:cBhvr>
                                          <p:to>
                                            <p:strVal val="visible"/>
                                          </p:to>
                                        </p:set>
                                        <p:anim calcmode="lin" valueType="num">
                                          <p:cBhvr>
                                            <p:cTn id="268" dur="500" fill="hold"/>
                                            <p:tgtEl>
                                              <p:spTgt spid="198"/>
                                            </p:tgtEl>
                                            <p:attrNameLst>
                                              <p:attrName>ppt_w</p:attrName>
                                            </p:attrNameLst>
                                          </p:cBhvr>
                                          <p:tavLst>
                                            <p:tav tm="0">
                                              <p:val>
                                                <p:fltVal val="0"/>
                                              </p:val>
                                            </p:tav>
                                            <p:tav tm="100000">
                                              <p:val>
                                                <p:strVal val="#ppt_w"/>
                                              </p:val>
                                            </p:tav>
                                          </p:tavLst>
                                        </p:anim>
                                        <p:anim calcmode="lin" valueType="num">
                                          <p:cBhvr>
                                            <p:cTn id="269" dur="500" fill="hold"/>
                                            <p:tgtEl>
                                              <p:spTgt spid="198"/>
                                            </p:tgtEl>
                                            <p:attrNameLst>
                                              <p:attrName>ppt_h</p:attrName>
                                            </p:attrNameLst>
                                          </p:cBhvr>
                                          <p:tavLst>
                                            <p:tav tm="0">
                                              <p:val>
                                                <p:fltVal val="0"/>
                                              </p:val>
                                            </p:tav>
                                            <p:tav tm="100000">
                                              <p:val>
                                                <p:strVal val="#ppt_h"/>
                                              </p:val>
                                            </p:tav>
                                          </p:tavLst>
                                        </p:anim>
                                        <p:animEffect transition="in" filter="fade">
                                          <p:cBhvr>
                                            <p:cTn id="270" dur="500"/>
                                            <p:tgtEl>
                                              <p:spTgt spid="198"/>
                                            </p:tgtEl>
                                          </p:cBhvr>
                                        </p:animEffect>
                                      </p:childTnLst>
                                    </p:cTn>
                                  </p:par>
                                  <p:par>
                                    <p:cTn id="271" presetID="53" presetClass="entr" presetSubtype="16" fill="hold" grpId="0" nodeType="withEffect">
                                      <p:stCondLst>
                                        <p:cond delay="5200"/>
                                      </p:stCondLst>
                                      <p:childTnLst>
                                        <p:set>
                                          <p:cBhvr>
                                            <p:cTn id="272" dur="1" fill="hold">
                                              <p:stCondLst>
                                                <p:cond delay="0"/>
                                              </p:stCondLst>
                                            </p:cTn>
                                            <p:tgtEl>
                                              <p:spTgt spid="249"/>
                                            </p:tgtEl>
                                            <p:attrNameLst>
                                              <p:attrName>style.visibility</p:attrName>
                                            </p:attrNameLst>
                                          </p:cBhvr>
                                          <p:to>
                                            <p:strVal val="visible"/>
                                          </p:to>
                                        </p:set>
                                        <p:anim calcmode="lin" valueType="num">
                                          <p:cBhvr>
                                            <p:cTn id="273" dur="500" fill="hold"/>
                                            <p:tgtEl>
                                              <p:spTgt spid="249"/>
                                            </p:tgtEl>
                                            <p:attrNameLst>
                                              <p:attrName>ppt_w</p:attrName>
                                            </p:attrNameLst>
                                          </p:cBhvr>
                                          <p:tavLst>
                                            <p:tav tm="0">
                                              <p:val>
                                                <p:fltVal val="0"/>
                                              </p:val>
                                            </p:tav>
                                            <p:tav tm="100000">
                                              <p:val>
                                                <p:strVal val="#ppt_w"/>
                                              </p:val>
                                            </p:tav>
                                          </p:tavLst>
                                        </p:anim>
                                        <p:anim calcmode="lin" valueType="num">
                                          <p:cBhvr>
                                            <p:cTn id="274" dur="500" fill="hold"/>
                                            <p:tgtEl>
                                              <p:spTgt spid="249"/>
                                            </p:tgtEl>
                                            <p:attrNameLst>
                                              <p:attrName>ppt_h</p:attrName>
                                            </p:attrNameLst>
                                          </p:cBhvr>
                                          <p:tavLst>
                                            <p:tav tm="0">
                                              <p:val>
                                                <p:fltVal val="0"/>
                                              </p:val>
                                            </p:tav>
                                            <p:tav tm="100000">
                                              <p:val>
                                                <p:strVal val="#ppt_h"/>
                                              </p:val>
                                            </p:tav>
                                          </p:tavLst>
                                        </p:anim>
                                        <p:animEffect transition="in" filter="fade">
                                          <p:cBhvr>
                                            <p:cTn id="275" dur="500"/>
                                            <p:tgtEl>
                                              <p:spTgt spid="249"/>
                                            </p:tgtEl>
                                          </p:cBhvr>
                                        </p:animEffect>
                                      </p:childTnLst>
                                    </p:cTn>
                                  </p:par>
                                  <p:par>
                                    <p:cTn id="276" presetID="53" presetClass="entr" presetSubtype="16" fill="hold" grpId="0" nodeType="withEffect">
                                      <p:stCondLst>
                                        <p:cond delay="5300"/>
                                      </p:stCondLst>
                                      <p:childTnLst>
                                        <p:set>
                                          <p:cBhvr>
                                            <p:cTn id="277" dur="1" fill="hold">
                                              <p:stCondLst>
                                                <p:cond delay="0"/>
                                              </p:stCondLst>
                                            </p:cTn>
                                            <p:tgtEl>
                                              <p:spTgt spid="247"/>
                                            </p:tgtEl>
                                            <p:attrNameLst>
                                              <p:attrName>style.visibility</p:attrName>
                                            </p:attrNameLst>
                                          </p:cBhvr>
                                          <p:to>
                                            <p:strVal val="visible"/>
                                          </p:to>
                                        </p:set>
                                        <p:anim calcmode="lin" valueType="num">
                                          <p:cBhvr>
                                            <p:cTn id="278" dur="500" fill="hold"/>
                                            <p:tgtEl>
                                              <p:spTgt spid="247"/>
                                            </p:tgtEl>
                                            <p:attrNameLst>
                                              <p:attrName>ppt_w</p:attrName>
                                            </p:attrNameLst>
                                          </p:cBhvr>
                                          <p:tavLst>
                                            <p:tav tm="0">
                                              <p:val>
                                                <p:fltVal val="0"/>
                                              </p:val>
                                            </p:tav>
                                            <p:tav tm="100000">
                                              <p:val>
                                                <p:strVal val="#ppt_w"/>
                                              </p:val>
                                            </p:tav>
                                          </p:tavLst>
                                        </p:anim>
                                        <p:anim calcmode="lin" valueType="num">
                                          <p:cBhvr>
                                            <p:cTn id="279" dur="500" fill="hold"/>
                                            <p:tgtEl>
                                              <p:spTgt spid="247"/>
                                            </p:tgtEl>
                                            <p:attrNameLst>
                                              <p:attrName>ppt_h</p:attrName>
                                            </p:attrNameLst>
                                          </p:cBhvr>
                                          <p:tavLst>
                                            <p:tav tm="0">
                                              <p:val>
                                                <p:fltVal val="0"/>
                                              </p:val>
                                            </p:tav>
                                            <p:tav tm="100000">
                                              <p:val>
                                                <p:strVal val="#ppt_h"/>
                                              </p:val>
                                            </p:tav>
                                          </p:tavLst>
                                        </p:anim>
                                        <p:animEffect transition="in" filter="fade">
                                          <p:cBhvr>
                                            <p:cTn id="280" dur="500"/>
                                            <p:tgtEl>
                                              <p:spTgt spid="247"/>
                                            </p:tgtEl>
                                          </p:cBhvr>
                                        </p:animEffect>
                                      </p:childTnLst>
                                    </p:cTn>
                                  </p:par>
                                  <p:par>
                                    <p:cTn id="281" presetID="53" presetClass="entr" presetSubtype="16" fill="hold" grpId="0" nodeType="withEffect">
                                      <p:stCondLst>
                                        <p:cond delay="5400"/>
                                      </p:stCondLst>
                                      <p:childTnLst>
                                        <p:set>
                                          <p:cBhvr>
                                            <p:cTn id="282" dur="1" fill="hold">
                                              <p:stCondLst>
                                                <p:cond delay="0"/>
                                              </p:stCondLst>
                                            </p:cTn>
                                            <p:tgtEl>
                                              <p:spTgt spid="210"/>
                                            </p:tgtEl>
                                            <p:attrNameLst>
                                              <p:attrName>style.visibility</p:attrName>
                                            </p:attrNameLst>
                                          </p:cBhvr>
                                          <p:to>
                                            <p:strVal val="visible"/>
                                          </p:to>
                                        </p:set>
                                        <p:anim calcmode="lin" valueType="num">
                                          <p:cBhvr>
                                            <p:cTn id="283" dur="500" fill="hold"/>
                                            <p:tgtEl>
                                              <p:spTgt spid="210"/>
                                            </p:tgtEl>
                                            <p:attrNameLst>
                                              <p:attrName>ppt_w</p:attrName>
                                            </p:attrNameLst>
                                          </p:cBhvr>
                                          <p:tavLst>
                                            <p:tav tm="0">
                                              <p:val>
                                                <p:fltVal val="0"/>
                                              </p:val>
                                            </p:tav>
                                            <p:tav tm="100000">
                                              <p:val>
                                                <p:strVal val="#ppt_w"/>
                                              </p:val>
                                            </p:tav>
                                          </p:tavLst>
                                        </p:anim>
                                        <p:anim calcmode="lin" valueType="num">
                                          <p:cBhvr>
                                            <p:cTn id="284" dur="500" fill="hold"/>
                                            <p:tgtEl>
                                              <p:spTgt spid="210"/>
                                            </p:tgtEl>
                                            <p:attrNameLst>
                                              <p:attrName>ppt_h</p:attrName>
                                            </p:attrNameLst>
                                          </p:cBhvr>
                                          <p:tavLst>
                                            <p:tav tm="0">
                                              <p:val>
                                                <p:fltVal val="0"/>
                                              </p:val>
                                            </p:tav>
                                            <p:tav tm="100000">
                                              <p:val>
                                                <p:strVal val="#ppt_h"/>
                                              </p:val>
                                            </p:tav>
                                          </p:tavLst>
                                        </p:anim>
                                        <p:animEffect transition="in" filter="fade">
                                          <p:cBhvr>
                                            <p:cTn id="285" dur="500"/>
                                            <p:tgtEl>
                                              <p:spTgt spid="210"/>
                                            </p:tgtEl>
                                          </p:cBhvr>
                                        </p:animEffect>
                                      </p:childTnLst>
                                    </p:cTn>
                                  </p:par>
                                  <p:par>
                                    <p:cTn id="286" presetID="53" presetClass="entr" presetSubtype="16" fill="hold" grpId="0" nodeType="withEffect">
                                      <p:stCondLst>
                                        <p:cond delay="5500"/>
                                      </p:stCondLst>
                                      <p:childTnLst>
                                        <p:set>
                                          <p:cBhvr>
                                            <p:cTn id="287" dur="1" fill="hold">
                                              <p:stCondLst>
                                                <p:cond delay="0"/>
                                              </p:stCondLst>
                                            </p:cTn>
                                            <p:tgtEl>
                                              <p:spTgt spid="201"/>
                                            </p:tgtEl>
                                            <p:attrNameLst>
                                              <p:attrName>style.visibility</p:attrName>
                                            </p:attrNameLst>
                                          </p:cBhvr>
                                          <p:to>
                                            <p:strVal val="visible"/>
                                          </p:to>
                                        </p:set>
                                        <p:anim calcmode="lin" valueType="num">
                                          <p:cBhvr>
                                            <p:cTn id="288" dur="500" fill="hold"/>
                                            <p:tgtEl>
                                              <p:spTgt spid="201"/>
                                            </p:tgtEl>
                                            <p:attrNameLst>
                                              <p:attrName>ppt_w</p:attrName>
                                            </p:attrNameLst>
                                          </p:cBhvr>
                                          <p:tavLst>
                                            <p:tav tm="0">
                                              <p:val>
                                                <p:fltVal val="0"/>
                                              </p:val>
                                            </p:tav>
                                            <p:tav tm="100000">
                                              <p:val>
                                                <p:strVal val="#ppt_w"/>
                                              </p:val>
                                            </p:tav>
                                          </p:tavLst>
                                        </p:anim>
                                        <p:anim calcmode="lin" valueType="num">
                                          <p:cBhvr>
                                            <p:cTn id="289" dur="500" fill="hold"/>
                                            <p:tgtEl>
                                              <p:spTgt spid="201"/>
                                            </p:tgtEl>
                                            <p:attrNameLst>
                                              <p:attrName>ppt_h</p:attrName>
                                            </p:attrNameLst>
                                          </p:cBhvr>
                                          <p:tavLst>
                                            <p:tav tm="0">
                                              <p:val>
                                                <p:fltVal val="0"/>
                                              </p:val>
                                            </p:tav>
                                            <p:tav tm="100000">
                                              <p:val>
                                                <p:strVal val="#ppt_h"/>
                                              </p:val>
                                            </p:tav>
                                          </p:tavLst>
                                        </p:anim>
                                        <p:animEffect transition="in" filter="fade">
                                          <p:cBhvr>
                                            <p:cTn id="290" dur="500"/>
                                            <p:tgtEl>
                                              <p:spTgt spid="201"/>
                                            </p:tgtEl>
                                          </p:cBhvr>
                                        </p:animEffect>
                                      </p:childTnLst>
                                    </p:cTn>
                                  </p:par>
                                  <p:par>
                                    <p:cTn id="291" presetID="53" presetClass="entr" presetSubtype="16" fill="hold" grpId="0" nodeType="withEffect">
                                      <p:stCondLst>
                                        <p:cond delay="5600"/>
                                      </p:stCondLst>
                                      <p:childTnLst>
                                        <p:set>
                                          <p:cBhvr>
                                            <p:cTn id="292" dur="1" fill="hold">
                                              <p:stCondLst>
                                                <p:cond delay="0"/>
                                              </p:stCondLst>
                                            </p:cTn>
                                            <p:tgtEl>
                                              <p:spTgt spid="215"/>
                                            </p:tgtEl>
                                            <p:attrNameLst>
                                              <p:attrName>style.visibility</p:attrName>
                                            </p:attrNameLst>
                                          </p:cBhvr>
                                          <p:to>
                                            <p:strVal val="visible"/>
                                          </p:to>
                                        </p:set>
                                        <p:anim calcmode="lin" valueType="num">
                                          <p:cBhvr>
                                            <p:cTn id="293" dur="500" fill="hold"/>
                                            <p:tgtEl>
                                              <p:spTgt spid="215"/>
                                            </p:tgtEl>
                                            <p:attrNameLst>
                                              <p:attrName>ppt_w</p:attrName>
                                            </p:attrNameLst>
                                          </p:cBhvr>
                                          <p:tavLst>
                                            <p:tav tm="0">
                                              <p:val>
                                                <p:fltVal val="0"/>
                                              </p:val>
                                            </p:tav>
                                            <p:tav tm="100000">
                                              <p:val>
                                                <p:strVal val="#ppt_w"/>
                                              </p:val>
                                            </p:tav>
                                          </p:tavLst>
                                        </p:anim>
                                        <p:anim calcmode="lin" valueType="num">
                                          <p:cBhvr>
                                            <p:cTn id="294" dur="500" fill="hold"/>
                                            <p:tgtEl>
                                              <p:spTgt spid="215"/>
                                            </p:tgtEl>
                                            <p:attrNameLst>
                                              <p:attrName>ppt_h</p:attrName>
                                            </p:attrNameLst>
                                          </p:cBhvr>
                                          <p:tavLst>
                                            <p:tav tm="0">
                                              <p:val>
                                                <p:fltVal val="0"/>
                                              </p:val>
                                            </p:tav>
                                            <p:tav tm="100000">
                                              <p:val>
                                                <p:strVal val="#ppt_h"/>
                                              </p:val>
                                            </p:tav>
                                          </p:tavLst>
                                        </p:anim>
                                        <p:animEffect transition="in" filter="fade">
                                          <p:cBhvr>
                                            <p:cTn id="295" dur="500"/>
                                            <p:tgtEl>
                                              <p:spTgt spid="215"/>
                                            </p:tgtEl>
                                          </p:cBhvr>
                                        </p:animEffect>
                                      </p:childTnLst>
                                    </p:cTn>
                                  </p:par>
                                  <p:par>
                                    <p:cTn id="296" presetID="53" presetClass="entr" presetSubtype="16" fill="hold" grpId="0" nodeType="withEffect">
                                      <p:stCondLst>
                                        <p:cond delay="5700"/>
                                      </p:stCondLst>
                                      <p:childTnLst>
                                        <p:set>
                                          <p:cBhvr>
                                            <p:cTn id="297" dur="1" fill="hold">
                                              <p:stCondLst>
                                                <p:cond delay="0"/>
                                              </p:stCondLst>
                                            </p:cTn>
                                            <p:tgtEl>
                                              <p:spTgt spid="216"/>
                                            </p:tgtEl>
                                            <p:attrNameLst>
                                              <p:attrName>style.visibility</p:attrName>
                                            </p:attrNameLst>
                                          </p:cBhvr>
                                          <p:to>
                                            <p:strVal val="visible"/>
                                          </p:to>
                                        </p:set>
                                        <p:anim calcmode="lin" valueType="num">
                                          <p:cBhvr>
                                            <p:cTn id="298" dur="500" fill="hold"/>
                                            <p:tgtEl>
                                              <p:spTgt spid="216"/>
                                            </p:tgtEl>
                                            <p:attrNameLst>
                                              <p:attrName>ppt_w</p:attrName>
                                            </p:attrNameLst>
                                          </p:cBhvr>
                                          <p:tavLst>
                                            <p:tav tm="0">
                                              <p:val>
                                                <p:fltVal val="0"/>
                                              </p:val>
                                            </p:tav>
                                            <p:tav tm="100000">
                                              <p:val>
                                                <p:strVal val="#ppt_w"/>
                                              </p:val>
                                            </p:tav>
                                          </p:tavLst>
                                        </p:anim>
                                        <p:anim calcmode="lin" valueType="num">
                                          <p:cBhvr>
                                            <p:cTn id="299" dur="500" fill="hold"/>
                                            <p:tgtEl>
                                              <p:spTgt spid="216"/>
                                            </p:tgtEl>
                                            <p:attrNameLst>
                                              <p:attrName>ppt_h</p:attrName>
                                            </p:attrNameLst>
                                          </p:cBhvr>
                                          <p:tavLst>
                                            <p:tav tm="0">
                                              <p:val>
                                                <p:fltVal val="0"/>
                                              </p:val>
                                            </p:tav>
                                            <p:tav tm="100000">
                                              <p:val>
                                                <p:strVal val="#ppt_h"/>
                                              </p:val>
                                            </p:tav>
                                          </p:tavLst>
                                        </p:anim>
                                        <p:animEffect transition="in" filter="fade">
                                          <p:cBhvr>
                                            <p:cTn id="300" dur="500"/>
                                            <p:tgtEl>
                                              <p:spTgt spid="216"/>
                                            </p:tgtEl>
                                          </p:cBhvr>
                                        </p:animEffect>
                                      </p:childTnLst>
                                    </p:cTn>
                                  </p:par>
                                  <p:par>
                                    <p:cTn id="301" presetID="53" presetClass="entr" presetSubtype="16" fill="hold" grpId="0" nodeType="withEffect">
                                      <p:stCondLst>
                                        <p:cond delay="5800"/>
                                      </p:stCondLst>
                                      <p:childTnLst>
                                        <p:set>
                                          <p:cBhvr>
                                            <p:cTn id="302" dur="1" fill="hold">
                                              <p:stCondLst>
                                                <p:cond delay="0"/>
                                              </p:stCondLst>
                                            </p:cTn>
                                            <p:tgtEl>
                                              <p:spTgt spid="204"/>
                                            </p:tgtEl>
                                            <p:attrNameLst>
                                              <p:attrName>style.visibility</p:attrName>
                                            </p:attrNameLst>
                                          </p:cBhvr>
                                          <p:to>
                                            <p:strVal val="visible"/>
                                          </p:to>
                                        </p:set>
                                        <p:anim calcmode="lin" valueType="num">
                                          <p:cBhvr>
                                            <p:cTn id="303" dur="500" fill="hold"/>
                                            <p:tgtEl>
                                              <p:spTgt spid="204"/>
                                            </p:tgtEl>
                                            <p:attrNameLst>
                                              <p:attrName>ppt_w</p:attrName>
                                            </p:attrNameLst>
                                          </p:cBhvr>
                                          <p:tavLst>
                                            <p:tav tm="0">
                                              <p:val>
                                                <p:fltVal val="0"/>
                                              </p:val>
                                            </p:tav>
                                            <p:tav tm="100000">
                                              <p:val>
                                                <p:strVal val="#ppt_w"/>
                                              </p:val>
                                            </p:tav>
                                          </p:tavLst>
                                        </p:anim>
                                        <p:anim calcmode="lin" valueType="num">
                                          <p:cBhvr>
                                            <p:cTn id="304" dur="500" fill="hold"/>
                                            <p:tgtEl>
                                              <p:spTgt spid="204"/>
                                            </p:tgtEl>
                                            <p:attrNameLst>
                                              <p:attrName>ppt_h</p:attrName>
                                            </p:attrNameLst>
                                          </p:cBhvr>
                                          <p:tavLst>
                                            <p:tav tm="0">
                                              <p:val>
                                                <p:fltVal val="0"/>
                                              </p:val>
                                            </p:tav>
                                            <p:tav tm="100000">
                                              <p:val>
                                                <p:strVal val="#ppt_h"/>
                                              </p:val>
                                            </p:tav>
                                          </p:tavLst>
                                        </p:anim>
                                        <p:animEffect transition="in" filter="fade">
                                          <p:cBhvr>
                                            <p:cTn id="305" dur="500"/>
                                            <p:tgtEl>
                                              <p:spTgt spid="204"/>
                                            </p:tgtEl>
                                          </p:cBhvr>
                                        </p:animEffect>
                                      </p:childTnLst>
                                    </p:cTn>
                                  </p:par>
                                  <p:par>
                                    <p:cTn id="306" presetID="53" presetClass="entr" presetSubtype="16" fill="hold" grpId="0" nodeType="withEffect">
                                      <p:stCondLst>
                                        <p:cond delay="5900"/>
                                      </p:stCondLst>
                                      <p:childTnLst>
                                        <p:set>
                                          <p:cBhvr>
                                            <p:cTn id="307" dur="1" fill="hold">
                                              <p:stCondLst>
                                                <p:cond delay="0"/>
                                              </p:stCondLst>
                                            </p:cTn>
                                            <p:tgtEl>
                                              <p:spTgt spid="214"/>
                                            </p:tgtEl>
                                            <p:attrNameLst>
                                              <p:attrName>style.visibility</p:attrName>
                                            </p:attrNameLst>
                                          </p:cBhvr>
                                          <p:to>
                                            <p:strVal val="visible"/>
                                          </p:to>
                                        </p:set>
                                        <p:anim calcmode="lin" valueType="num">
                                          <p:cBhvr>
                                            <p:cTn id="308" dur="500" fill="hold"/>
                                            <p:tgtEl>
                                              <p:spTgt spid="214"/>
                                            </p:tgtEl>
                                            <p:attrNameLst>
                                              <p:attrName>ppt_w</p:attrName>
                                            </p:attrNameLst>
                                          </p:cBhvr>
                                          <p:tavLst>
                                            <p:tav tm="0">
                                              <p:val>
                                                <p:fltVal val="0"/>
                                              </p:val>
                                            </p:tav>
                                            <p:tav tm="100000">
                                              <p:val>
                                                <p:strVal val="#ppt_w"/>
                                              </p:val>
                                            </p:tav>
                                          </p:tavLst>
                                        </p:anim>
                                        <p:anim calcmode="lin" valueType="num">
                                          <p:cBhvr>
                                            <p:cTn id="309" dur="500" fill="hold"/>
                                            <p:tgtEl>
                                              <p:spTgt spid="214"/>
                                            </p:tgtEl>
                                            <p:attrNameLst>
                                              <p:attrName>ppt_h</p:attrName>
                                            </p:attrNameLst>
                                          </p:cBhvr>
                                          <p:tavLst>
                                            <p:tav tm="0">
                                              <p:val>
                                                <p:fltVal val="0"/>
                                              </p:val>
                                            </p:tav>
                                            <p:tav tm="100000">
                                              <p:val>
                                                <p:strVal val="#ppt_h"/>
                                              </p:val>
                                            </p:tav>
                                          </p:tavLst>
                                        </p:anim>
                                        <p:animEffect transition="in" filter="fade">
                                          <p:cBhvr>
                                            <p:cTn id="310" dur="500"/>
                                            <p:tgtEl>
                                              <p:spTgt spid="214"/>
                                            </p:tgtEl>
                                          </p:cBhvr>
                                        </p:animEffect>
                                      </p:childTnLst>
                                    </p:cTn>
                                  </p:par>
                                  <p:par>
                                    <p:cTn id="311" presetID="53" presetClass="entr" presetSubtype="16" fill="hold" grpId="0" nodeType="withEffect">
                                      <p:stCondLst>
                                        <p:cond delay="6000"/>
                                      </p:stCondLst>
                                      <p:childTnLst>
                                        <p:set>
                                          <p:cBhvr>
                                            <p:cTn id="312" dur="1" fill="hold">
                                              <p:stCondLst>
                                                <p:cond delay="0"/>
                                              </p:stCondLst>
                                            </p:cTn>
                                            <p:tgtEl>
                                              <p:spTgt spid="205"/>
                                            </p:tgtEl>
                                            <p:attrNameLst>
                                              <p:attrName>style.visibility</p:attrName>
                                            </p:attrNameLst>
                                          </p:cBhvr>
                                          <p:to>
                                            <p:strVal val="visible"/>
                                          </p:to>
                                        </p:set>
                                        <p:anim calcmode="lin" valueType="num">
                                          <p:cBhvr>
                                            <p:cTn id="313" dur="500" fill="hold"/>
                                            <p:tgtEl>
                                              <p:spTgt spid="205"/>
                                            </p:tgtEl>
                                            <p:attrNameLst>
                                              <p:attrName>ppt_w</p:attrName>
                                            </p:attrNameLst>
                                          </p:cBhvr>
                                          <p:tavLst>
                                            <p:tav tm="0">
                                              <p:val>
                                                <p:fltVal val="0"/>
                                              </p:val>
                                            </p:tav>
                                            <p:tav tm="100000">
                                              <p:val>
                                                <p:strVal val="#ppt_w"/>
                                              </p:val>
                                            </p:tav>
                                          </p:tavLst>
                                        </p:anim>
                                        <p:anim calcmode="lin" valueType="num">
                                          <p:cBhvr>
                                            <p:cTn id="314" dur="500" fill="hold"/>
                                            <p:tgtEl>
                                              <p:spTgt spid="205"/>
                                            </p:tgtEl>
                                            <p:attrNameLst>
                                              <p:attrName>ppt_h</p:attrName>
                                            </p:attrNameLst>
                                          </p:cBhvr>
                                          <p:tavLst>
                                            <p:tav tm="0">
                                              <p:val>
                                                <p:fltVal val="0"/>
                                              </p:val>
                                            </p:tav>
                                            <p:tav tm="100000">
                                              <p:val>
                                                <p:strVal val="#ppt_h"/>
                                              </p:val>
                                            </p:tav>
                                          </p:tavLst>
                                        </p:anim>
                                        <p:animEffect transition="in" filter="fade">
                                          <p:cBhvr>
                                            <p:cTn id="315" dur="500"/>
                                            <p:tgtEl>
                                              <p:spTgt spid="205"/>
                                            </p:tgtEl>
                                          </p:cBhvr>
                                        </p:animEffect>
                                      </p:childTnLst>
                                    </p:cTn>
                                  </p:par>
                                  <p:par>
                                    <p:cTn id="316" presetID="53" presetClass="entr" presetSubtype="16" fill="hold" grpId="0" nodeType="withEffect">
                                      <p:stCondLst>
                                        <p:cond delay="6100"/>
                                      </p:stCondLst>
                                      <p:childTnLst>
                                        <p:set>
                                          <p:cBhvr>
                                            <p:cTn id="317" dur="1" fill="hold">
                                              <p:stCondLst>
                                                <p:cond delay="0"/>
                                              </p:stCondLst>
                                            </p:cTn>
                                            <p:tgtEl>
                                              <p:spTgt spid="206"/>
                                            </p:tgtEl>
                                            <p:attrNameLst>
                                              <p:attrName>style.visibility</p:attrName>
                                            </p:attrNameLst>
                                          </p:cBhvr>
                                          <p:to>
                                            <p:strVal val="visible"/>
                                          </p:to>
                                        </p:set>
                                        <p:anim calcmode="lin" valueType="num">
                                          <p:cBhvr>
                                            <p:cTn id="318" dur="500" fill="hold"/>
                                            <p:tgtEl>
                                              <p:spTgt spid="206"/>
                                            </p:tgtEl>
                                            <p:attrNameLst>
                                              <p:attrName>ppt_w</p:attrName>
                                            </p:attrNameLst>
                                          </p:cBhvr>
                                          <p:tavLst>
                                            <p:tav tm="0">
                                              <p:val>
                                                <p:fltVal val="0"/>
                                              </p:val>
                                            </p:tav>
                                            <p:tav tm="100000">
                                              <p:val>
                                                <p:strVal val="#ppt_w"/>
                                              </p:val>
                                            </p:tav>
                                          </p:tavLst>
                                        </p:anim>
                                        <p:anim calcmode="lin" valueType="num">
                                          <p:cBhvr>
                                            <p:cTn id="319" dur="500" fill="hold"/>
                                            <p:tgtEl>
                                              <p:spTgt spid="206"/>
                                            </p:tgtEl>
                                            <p:attrNameLst>
                                              <p:attrName>ppt_h</p:attrName>
                                            </p:attrNameLst>
                                          </p:cBhvr>
                                          <p:tavLst>
                                            <p:tav tm="0">
                                              <p:val>
                                                <p:fltVal val="0"/>
                                              </p:val>
                                            </p:tav>
                                            <p:tav tm="100000">
                                              <p:val>
                                                <p:strVal val="#ppt_h"/>
                                              </p:val>
                                            </p:tav>
                                          </p:tavLst>
                                        </p:anim>
                                        <p:animEffect transition="in" filter="fade">
                                          <p:cBhvr>
                                            <p:cTn id="320" dur="500"/>
                                            <p:tgtEl>
                                              <p:spTgt spid="206"/>
                                            </p:tgtEl>
                                          </p:cBhvr>
                                        </p:animEffect>
                                      </p:childTnLst>
                                    </p:cTn>
                                  </p:par>
                                  <p:par>
                                    <p:cTn id="321" presetID="53" presetClass="entr" presetSubtype="16" fill="hold" grpId="0" nodeType="withEffect">
                                      <p:stCondLst>
                                        <p:cond delay="6200"/>
                                      </p:stCondLst>
                                      <p:childTnLst>
                                        <p:set>
                                          <p:cBhvr>
                                            <p:cTn id="322" dur="1" fill="hold">
                                              <p:stCondLst>
                                                <p:cond delay="0"/>
                                              </p:stCondLst>
                                            </p:cTn>
                                            <p:tgtEl>
                                              <p:spTgt spid="212"/>
                                            </p:tgtEl>
                                            <p:attrNameLst>
                                              <p:attrName>style.visibility</p:attrName>
                                            </p:attrNameLst>
                                          </p:cBhvr>
                                          <p:to>
                                            <p:strVal val="visible"/>
                                          </p:to>
                                        </p:set>
                                        <p:anim calcmode="lin" valueType="num">
                                          <p:cBhvr>
                                            <p:cTn id="323" dur="500" fill="hold"/>
                                            <p:tgtEl>
                                              <p:spTgt spid="212"/>
                                            </p:tgtEl>
                                            <p:attrNameLst>
                                              <p:attrName>ppt_w</p:attrName>
                                            </p:attrNameLst>
                                          </p:cBhvr>
                                          <p:tavLst>
                                            <p:tav tm="0">
                                              <p:val>
                                                <p:fltVal val="0"/>
                                              </p:val>
                                            </p:tav>
                                            <p:tav tm="100000">
                                              <p:val>
                                                <p:strVal val="#ppt_w"/>
                                              </p:val>
                                            </p:tav>
                                          </p:tavLst>
                                        </p:anim>
                                        <p:anim calcmode="lin" valueType="num">
                                          <p:cBhvr>
                                            <p:cTn id="324" dur="500" fill="hold"/>
                                            <p:tgtEl>
                                              <p:spTgt spid="212"/>
                                            </p:tgtEl>
                                            <p:attrNameLst>
                                              <p:attrName>ppt_h</p:attrName>
                                            </p:attrNameLst>
                                          </p:cBhvr>
                                          <p:tavLst>
                                            <p:tav tm="0">
                                              <p:val>
                                                <p:fltVal val="0"/>
                                              </p:val>
                                            </p:tav>
                                            <p:tav tm="100000">
                                              <p:val>
                                                <p:strVal val="#ppt_h"/>
                                              </p:val>
                                            </p:tav>
                                          </p:tavLst>
                                        </p:anim>
                                        <p:animEffect transition="in" filter="fade">
                                          <p:cBhvr>
                                            <p:cTn id="325" dur="500"/>
                                            <p:tgtEl>
                                              <p:spTgt spid="212"/>
                                            </p:tgtEl>
                                          </p:cBhvr>
                                        </p:animEffect>
                                      </p:childTnLst>
                                    </p:cTn>
                                  </p:par>
                                  <p:par>
                                    <p:cTn id="326" presetID="53" presetClass="entr" presetSubtype="16" fill="hold" grpId="0" nodeType="withEffect">
                                      <p:stCondLst>
                                        <p:cond delay="6300"/>
                                      </p:stCondLst>
                                      <p:childTnLst>
                                        <p:set>
                                          <p:cBhvr>
                                            <p:cTn id="327" dur="1" fill="hold">
                                              <p:stCondLst>
                                                <p:cond delay="0"/>
                                              </p:stCondLst>
                                            </p:cTn>
                                            <p:tgtEl>
                                              <p:spTgt spid="213"/>
                                            </p:tgtEl>
                                            <p:attrNameLst>
                                              <p:attrName>style.visibility</p:attrName>
                                            </p:attrNameLst>
                                          </p:cBhvr>
                                          <p:to>
                                            <p:strVal val="visible"/>
                                          </p:to>
                                        </p:set>
                                        <p:anim calcmode="lin" valueType="num">
                                          <p:cBhvr>
                                            <p:cTn id="328" dur="500" fill="hold"/>
                                            <p:tgtEl>
                                              <p:spTgt spid="213"/>
                                            </p:tgtEl>
                                            <p:attrNameLst>
                                              <p:attrName>ppt_w</p:attrName>
                                            </p:attrNameLst>
                                          </p:cBhvr>
                                          <p:tavLst>
                                            <p:tav tm="0">
                                              <p:val>
                                                <p:fltVal val="0"/>
                                              </p:val>
                                            </p:tav>
                                            <p:tav tm="100000">
                                              <p:val>
                                                <p:strVal val="#ppt_w"/>
                                              </p:val>
                                            </p:tav>
                                          </p:tavLst>
                                        </p:anim>
                                        <p:anim calcmode="lin" valueType="num">
                                          <p:cBhvr>
                                            <p:cTn id="329" dur="500" fill="hold"/>
                                            <p:tgtEl>
                                              <p:spTgt spid="213"/>
                                            </p:tgtEl>
                                            <p:attrNameLst>
                                              <p:attrName>ppt_h</p:attrName>
                                            </p:attrNameLst>
                                          </p:cBhvr>
                                          <p:tavLst>
                                            <p:tav tm="0">
                                              <p:val>
                                                <p:fltVal val="0"/>
                                              </p:val>
                                            </p:tav>
                                            <p:tav tm="100000">
                                              <p:val>
                                                <p:strVal val="#ppt_h"/>
                                              </p:val>
                                            </p:tav>
                                          </p:tavLst>
                                        </p:anim>
                                        <p:animEffect transition="in" filter="fade">
                                          <p:cBhvr>
                                            <p:cTn id="330" dur="500"/>
                                            <p:tgtEl>
                                              <p:spTgt spid="213"/>
                                            </p:tgtEl>
                                          </p:cBhvr>
                                        </p:animEffect>
                                      </p:childTnLst>
                                    </p:cTn>
                                  </p:par>
                                  <p:par>
                                    <p:cTn id="331" presetID="53" presetClass="entr" presetSubtype="16" fill="hold" grpId="0" nodeType="withEffect">
                                      <p:stCondLst>
                                        <p:cond delay="6400"/>
                                      </p:stCondLst>
                                      <p:childTnLst>
                                        <p:set>
                                          <p:cBhvr>
                                            <p:cTn id="332" dur="1" fill="hold">
                                              <p:stCondLst>
                                                <p:cond delay="0"/>
                                              </p:stCondLst>
                                            </p:cTn>
                                            <p:tgtEl>
                                              <p:spTgt spid="208"/>
                                            </p:tgtEl>
                                            <p:attrNameLst>
                                              <p:attrName>style.visibility</p:attrName>
                                            </p:attrNameLst>
                                          </p:cBhvr>
                                          <p:to>
                                            <p:strVal val="visible"/>
                                          </p:to>
                                        </p:set>
                                        <p:anim calcmode="lin" valueType="num">
                                          <p:cBhvr>
                                            <p:cTn id="333" dur="500" fill="hold"/>
                                            <p:tgtEl>
                                              <p:spTgt spid="208"/>
                                            </p:tgtEl>
                                            <p:attrNameLst>
                                              <p:attrName>ppt_w</p:attrName>
                                            </p:attrNameLst>
                                          </p:cBhvr>
                                          <p:tavLst>
                                            <p:tav tm="0">
                                              <p:val>
                                                <p:fltVal val="0"/>
                                              </p:val>
                                            </p:tav>
                                            <p:tav tm="100000">
                                              <p:val>
                                                <p:strVal val="#ppt_w"/>
                                              </p:val>
                                            </p:tav>
                                          </p:tavLst>
                                        </p:anim>
                                        <p:anim calcmode="lin" valueType="num">
                                          <p:cBhvr>
                                            <p:cTn id="334" dur="500" fill="hold"/>
                                            <p:tgtEl>
                                              <p:spTgt spid="208"/>
                                            </p:tgtEl>
                                            <p:attrNameLst>
                                              <p:attrName>ppt_h</p:attrName>
                                            </p:attrNameLst>
                                          </p:cBhvr>
                                          <p:tavLst>
                                            <p:tav tm="0">
                                              <p:val>
                                                <p:fltVal val="0"/>
                                              </p:val>
                                            </p:tav>
                                            <p:tav tm="100000">
                                              <p:val>
                                                <p:strVal val="#ppt_h"/>
                                              </p:val>
                                            </p:tav>
                                          </p:tavLst>
                                        </p:anim>
                                        <p:animEffect transition="in" filter="fade">
                                          <p:cBhvr>
                                            <p:cTn id="335" dur="500"/>
                                            <p:tgtEl>
                                              <p:spTgt spid="208"/>
                                            </p:tgtEl>
                                          </p:cBhvr>
                                        </p:animEffect>
                                      </p:childTnLst>
                                    </p:cTn>
                                  </p:par>
                                  <p:par>
                                    <p:cTn id="336" presetID="53" presetClass="entr" presetSubtype="16" fill="hold" grpId="0" nodeType="withEffect">
                                      <p:stCondLst>
                                        <p:cond delay="6500"/>
                                      </p:stCondLst>
                                      <p:childTnLst>
                                        <p:set>
                                          <p:cBhvr>
                                            <p:cTn id="337" dur="1" fill="hold">
                                              <p:stCondLst>
                                                <p:cond delay="0"/>
                                              </p:stCondLst>
                                            </p:cTn>
                                            <p:tgtEl>
                                              <p:spTgt spid="211"/>
                                            </p:tgtEl>
                                            <p:attrNameLst>
                                              <p:attrName>style.visibility</p:attrName>
                                            </p:attrNameLst>
                                          </p:cBhvr>
                                          <p:to>
                                            <p:strVal val="visible"/>
                                          </p:to>
                                        </p:set>
                                        <p:anim calcmode="lin" valueType="num">
                                          <p:cBhvr>
                                            <p:cTn id="338" dur="500" fill="hold"/>
                                            <p:tgtEl>
                                              <p:spTgt spid="211"/>
                                            </p:tgtEl>
                                            <p:attrNameLst>
                                              <p:attrName>ppt_w</p:attrName>
                                            </p:attrNameLst>
                                          </p:cBhvr>
                                          <p:tavLst>
                                            <p:tav tm="0">
                                              <p:val>
                                                <p:fltVal val="0"/>
                                              </p:val>
                                            </p:tav>
                                            <p:tav tm="100000">
                                              <p:val>
                                                <p:strVal val="#ppt_w"/>
                                              </p:val>
                                            </p:tav>
                                          </p:tavLst>
                                        </p:anim>
                                        <p:anim calcmode="lin" valueType="num">
                                          <p:cBhvr>
                                            <p:cTn id="339" dur="500" fill="hold"/>
                                            <p:tgtEl>
                                              <p:spTgt spid="211"/>
                                            </p:tgtEl>
                                            <p:attrNameLst>
                                              <p:attrName>ppt_h</p:attrName>
                                            </p:attrNameLst>
                                          </p:cBhvr>
                                          <p:tavLst>
                                            <p:tav tm="0">
                                              <p:val>
                                                <p:fltVal val="0"/>
                                              </p:val>
                                            </p:tav>
                                            <p:tav tm="100000">
                                              <p:val>
                                                <p:strVal val="#ppt_h"/>
                                              </p:val>
                                            </p:tav>
                                          </p:tavLst>
                                        </p:anim>
                                        <p:animEffect transition="in" filter="fade">
                                          <p:cBhvr>
                                            <p:cTn id="340" dur="500"/>
                                            <p:tgtEl>
                                              <p:spTgt spid="211"/>
                                            </p:tgtEl>
                                          </p:cBhvr>
                                        </p:animEffect>
                                      </p:childTnLst>
                                    </p:cTn>
                                  </p:par>
                                  <p:par>
                                    <p:cTn id="341" presetID="53" presetClass="entr" presetSubtype="16" fill="hold" grpId="0" nodeType="withEffect">
                                      <p:stCondLst>
                                        <p:cond delay="6600"/>
                                      </p:stCondLst>
                                      <p:childTnLst>
                                        <p:set>
                                          <p:cBhvr>
                                            <p:cTn id="342" dur="1" fill="hold">
                                              <p:stCondLst>
                                                <p:cond delay="0"/>
                                              </p:stCondLst>
                                            </p:cTn>
                                            <p:tgtEl>
                                              <p:spTgt spid="207"/>
                                            </p:tgtEl>
                                            <p:attrNameLst>
                                              <p:attrName>style.visibility</p:attrName>
                                            </p:attrNameLst>
                                          </p:cBhvr>
                                          <p:to>
                                            <p:strVal val="visible"/>
                                          </p:to>
                                        </p:set>
                                        <p:anim calcmode="lin" valueType="num">
                                          <p:cBhvr>
                                            <p:cTn id="343" dur="500" fill="hold"/>
                                            <p:tgtEl>
                                              <p:spTgt spid="207"/>
                                            </p:tgtEl>
                                            <p:attrNameLst>
                                              <p:attrName>ppt_w</p:attrName>
                                            </p:attrNameLst>
                                          </p:cBhvr>
                                          <p:tavLst>
                                            <p:tav tm="0">
                                              <p:val>
                                                <p:fltVal val="0"/>
                                              </p:val>
                                            </p:tav>
                                            <p:tav tm="100000">
                                              <p:val>
                                                <p:strVal val="#ppt_w"/>
                                              </p:val>
                                            </p:tav>
                                          </p:tavLst>
                                        </p:anim>
                                        <p:anim calcmode="lin" valueType="num">
                                          <p:cBhvr>
                                            <p:cTn id="344" dur="500" fill="hold"/>
                                            <p:tgtEl>
                                              <p:spTgt spid="207"/>
                                            </p:tgtEl>
                                            <p:attrNameLst>
                                              <p:attrName>ppt_h</p:attrName>
                                            </p:attrNameLst>
                                          </p:cBhvr>
                                          <p:tavLst>
                                            <p:tav tm="0">
                                              <p:val>
                                                <p:fltVal val="0"/>
                                              </p:val>
                                            </p:tav>
                                            <p:tav tm="100000">
                                              <p:val>
                                                <p:strVal val="#ppt_h"/>
                                              </p:val>
                                            </p:tav>
                                          </p:tavLst>
                                        </p:anim>
                                        <p:animEffect transition="in" filter="fade">
                                          <p:cBhvr>
                                            <p:cTn id="345" dur="500"/>
                                            <p:tgtEl>
                                              <p:spTgt spid="207"/>
                                            </p:tgtEl>
                                          </p:cBhvr>
                                        </p:animEffect>
                                      </p:childTnLst>
                                    </p:cTn>
                                  </p:par>
                                  <p:par>
                                    <p:cTn id="346" presetID="53" presetClass="entr" presetSubtype="16" fill="hold" grpId="0" nodeType="withEffect">
                                      <p:stCondLst>
                                        <p:cond delay="6700"/>
                                      </p:stCondLst>
                                      <p:childTnLst>
                                        <p:set>
                                          <p:cBhvr>
                                            <p:cTn id="347" dur="1" fill="hold">
                                              <p:stCondLst>
                                                <p:cond delay="0"/>
                                              </p:stCondLst>
                                            </p:cTn>
                                            <p:tgtEl>
                                              <p:spTgt spid="194"/>
                                            </p:tgtEl>
                                            <p:attrNameLst>
                                              <p:attrName>style.visibility</p:attrName>
                                            </p:attrNameLst>
                                          </p:cBhvr>
                                          <p:to>
                                            <p:strVal val="visible"/>
                                          </p:to>
                                        </p:set>
                                        <p:anim calcmode="lin" valueType="num">
                                          <p:cBhvr>
                                            <p:cTn id="348" dur="500" fill="hold"/>
                                            <p:tgtEl>
                                              <p:spTgt spid="194"/>
                                            </p:tgtEl>
                                            <p:attrNameLst>
                                              <p:attrName>ppt_w</p:attrName>
                                            </p:attrNameLst>
                                          </p:cBhvr>
                                          <p:tavLst>
                                            <p:tav tm="0">
                                              <p:val>
                                                <p:fltVal val="0"/>
                                              </p:val>
                                            </p:tav>
                                            <p:tav tm="100000">
                                              <p:val>
                                                <p:strVal val="#ppt_w"/>
                                              </p:val>
                                            </p:tav>
                                          </p:tavLst>
                                        </p:anim>
                                        <p:anim calcmode="lin" valueType="num">
                                          <p:cBhvr>
                                            <p:cTn id="349" dur="500" fill="hold"/>
                                            <p:tgtEl>
                                              <p:spTgt spid="194"/>
                                            </p:tgtEl>
                                            <p:attrNameLst>
                                              <p:attrName>ppt_h</p:attrName>
                                            </p:attrNameLst>
                                          </p:cBhvr>
                                          <p:tavLst>
                                            <p:tav tm="0">
                                              <p:val>
                                                <p:fltVal val="0"/>
                                              </p:val>
                                            </p:tav>
                                            <p:tav tm="100000">
                                              <p:val>
                                                <p:strVal val="#ppt_h"/>
                                              </p:val>
                                            </p:tav>
                                          </p:tavLst>
                                        </p:anim>
                                        <p:animEffect transition="in" filter="fade">
                                          <p:cBhvr>
                                            <p:cTn id="350" dur="500"/>
                                            <p:tgtEl>
                                              <p:spTgt spid="194"/>
                                            </p:tgtEl>
                                          </p:cBhvr>
                                        </p:animEffect>
                                      </p:childTnLst>
                                    </p:cTn>
                                  </p:par>
                                  <p:par>
                                    <p:cTn id="351" presetID="53" presetClass="entr" presetSubtype="16" fill="hold" grpId="0" nodeType="withEffect">
                                      <p:stCondLst>
                                        <p:cond delay="6800"/>
                                      </p:stCondLst>
                                      <p:childTnLst>
                                        <p:set>
                                          <p:cBhvr>
                                            <p:cTn id="352" dur="1" fill="hold">
                                              <p:stCondLst>
                                                <p:cond delay="0"/>
                                              </p:stCondLst>
                                            </p:cTn>
                                            <p:tgtEl>
                                              <p:spTgt spid="196"/>
                                            </p:tgtEl>
                                            <p:attrNameLst>
                                              <p:attrName>style.visibility</p:attrName>
                                            </p:attrNameLst>
                                          </p:cBhvr>
                                          <p:to>
                                            <p:strVal val="visible"/>
                                          </p:to>
                                        </p:set>
                                        <p:anim calcmode="lin" valueType="num">
                                          <p:cBhvr>
                                            <p:cTn id="353" dur="500" fill="hold"/>
                                            <p:tgtEl>
                                              <p:spTgt spid="196"/>
                                            </p:tgtEl>
                                            <p:attrNameLst>
                                              <p:attrName>ppt_w</p:attrName>
                                            </p:attrNameLst>
                                          </p:cBhvr>
                                          <p:tavLst>
                                            <p:tav tm="0">
                                              <p:val>
                                                <p:fltVal val="0"/>
                                              </p:val>
                                            </p:tav>
                                            <p:tav tm="100000">
                                              <p:val>
                                                <p:strVal val="#ppt_w"/>
                                              </p:val>
                                            </p:tav>
                                          </p:tavLst>
                                        </p:anim>
                                        <p:anim calcmode="lin" valueType="num">
                                          <p:cBhvr>
                                            <p:cTn id="354" dur="500" fill="hold"/>
                                            <p:tgtEl>
                                              <p:spTgt spid="196"/>
                                            </p:tgtEl>
                                            <p:attrNameLst>
                                              <p:attrName>ppt_h</p:attrName>
                                            </p:attrNameLst>
                                          </p:cBhvr>
                                          <p:tavLst>
                                            <p:tav tm="0">
                                              <p:val>
                                                <p:fltVal val="0"/>
                                              </p:val>
                                            </p:tav>
                                            <p:tav tm="100000">
                                              <p:val>
                                                <p:strVal val="#ppt_h"/>
                                              </p:val>
                                            </p:tav>
                                          </p:tavLst>
                                        </p:anim>
                                        <p:animEffect transition="in" filter="fade">
                                          <p:cBhvr>
                                            <p:cTn id="355" dur="500"/>
                                            <p:tgtEl>
                                              <p:spTgt spid="196"/>
                                            </p:tgtEl>
                                          </p:cBhvr>
                                        </p:animEffect>
                                      </p:childTnLst>
                                    </p:cTn>
                                  </p:par>
                                  <p:par>
                                    <p:cTn id="356" presetID="53" presetClass="entr" presetSubtype="16" fill="hold" grpId="0" nodeType="withEffect">
                                      <p:stCondLst>
                                        <p:cond delay="6900"/>
                                      </p:stCondLst>
                                      <p:childTnLst>
                                        <p:set>
                                          <p:cBhvr>
                                            <p:cTn id="357" dur="1" fill="hold">
                                              <p:stCondLst>
                                                <p:cond delay="0"/>
                                              </p:stCondLst>
                                            </p:cTn>
                                            <p:tgtEl>
                                              <p:spTgt spid="209"/>
                                            </p:tgtEl>
                                            <p:attrNameLst>
                                              <p:attrName>style.visibility</p:attrName>
                                            </p:attrNameLst>
                                          </p:cBhvr>
                                          <p:to>
                                            <p:strVal val="visible"/>
                                          </p:to>
                                        </p:set>
                                        <p:anim calcmode="lin" valueType="num">
                                          <p:cBhvr>
                                            <p:cTn id="358" dur="500" fill="hold"/>
                                            <p:tgtEl>
                                              <p:spTgt spid="209"/>
                                            </p:tgtEl>
                                            <p:attrNameLst>
                                              <p:attrName>ppt_w</p:attrName>
                                            </p:attrNameLst>
                                          </p:cBhvr>
                                          <p:tavLst>
                                            <p:tav tm="0">
                                              <p:val>
                                                <p:fltVal val="0"/>
                                              </p:val>
                                            </p:tav>
                                            <p:tav tm="100000">
                                              <p:val>
                                                <p:strVal val="#ppt_w"/>
                                              </p:val>
                                            </p:tav>
                                          </p:tavLst>
                                        </p:anim>
                                        <p:anim calcmode="lin" valueType="num">
                                          <p:cBhvr>
                                            <p:cTn id="359" dur="500" fill="hold"/>
                                            <p:tgtEl>
                                              <p:spTgt spid="209"/>
                                            </p:tgtEl>
                                            <p:attrNameLst>
                                              <p:attrName>ppt_h</p:attrName>
                                            </p:attrNameLst>
                                          </p:cBhvr>
                                          <p:tavLst>
                                            <p:tav tm="0">
                                              <p:val>
                                                <p:fltVal val="0"/>
                                              </p:val>
                                            </p:tav>
                                            <p:tav tm="100000">
                                              <p:val>
                                                <p:strVal val="#ppt_h"/>
                                              </p:val>
                                            </p:tav>
                                          </p:tavLst>
                                        </p:anim>
                                        <p:animEffect transition="in" filter="fade">
                                          <p:cBhvr>
                                            <p:cTn id="360" dur="500"/>
                                            <p:tgtEl>
                                              <p:spTgt spid="209"/>
                                            </p:tgtEl>
                                          </p:cBhvr>
                                        </p:animEffect>
                                      </p:childTnLst>
                                    </p:cTn>
                                  </p:par>
                                  <p:par>
                                    <p:cTn id="361" presetID="53" presetClass="entr" presetSubtype="16" fill="hold" grpId="0" nodeType="withEffect">
                                      <p:stCondLst>
                                        <p:cond delay="7000"/>
                                      </p:stCondLst>
                                      <p:childTnLst>
                                        <p:set>
                                          <p:cBhvr>
                                            <p:cTn id="362" dur="1" fill="hold">
                                              <p:stCondLst>
                                                <p:cond delay="0"/>
                                              </p:stCondLst>
                                            </p:cTn>
                                            <p:tgtEl>
                                              <p:spTgt spid="189"/>
                                            </p:tgtEl>
                                            <p:attrNameLst>
                                              <p:attrName>style.visibility</p:attrName>
                                            </p:attrNameLst>
                                          </p:cBhvr>
                                          <p:to>
                                            <p:strVal val="visible"/>
                                          </p:to>
                                        </p:set>
                                        <p:anim calcmode="lin" valueType="num">
                                          <p:cBhvr>
                                            <p:cTn id="363" dur="500" fill="hold"/>
                                            <p:tgtEl>
                                              <p:spTgt spid="189"/>
                                            </p:tgtEl>
                                            <p:attrNameLst>
                                              <p:attrName>ppt_w</p:attrName>
                                            </p:attrNameLst>
                                          </p:cBhvr>
                                          <p:tavLst>
                                            <p:tav tm="0">
                                              <p:val>
                                                <p:fltVal val="0"/>
                                              </p:val>
                                            </p:tav>
                                            <p:tav tm="100000">
                                              <p:val>
                                                <p:strVal val="#ppt_w"/>
                                              </p:val>
                                            </p:tav>
                                          </p:tavLst>
                                        </p:anim>
                                        <p:anim calcmode="lin" valueType="num">
                                          <p:cBhvr>
                                            <p:cTn id="364" dur="500" fill="hold"/>
                                            <p:tgtEl>
                                              <p:spTgt spid="189"/>
                                            </p:tgtEl>
                                            <p:attrNameLst>
                                              <p:attrName>ppt_h</p:attrName>
                                            </p:attrNameLst>
                                          </p:cBhvr>
                                          <p:tavLst>
                                            <p:tav tm="0">
                                              <p:val>
                                                <p:fltVal val="0"/>
                                              </p:val>
                                            </p:tav>
                                            <p:tav tm="100000">
                                              <p:val>
                                                <p:strVal val="#ppt_h"/>
                                              </p:val>
                                            </p:tav>
                                          </p:tavLst>
                                        </p:anim>
                                        <p:animEffect transition="in" filter="fade">
                                          <p:cBhvr>
                                            <p:cTn id="365" dur="500"/>
                                            <p:tgtEl>
                                              <p:spTgt spid="189"/>
                                            </p:tgtEl>
                                          </p:cBhvr>
                                        </p:animEffect>
                                      </p:childTnLst>
                                    </p:cTn>
                                  </p:par>
                                  <p:par>
                                    <p:cTn id="366" presetID="53" presetClass="entr" presetSubtype="16" fill="hold" grpId="0" nodeType="withEffect">
                                      <p:stCondLst>
                                        <p:cond delay="7100"/>
                                      </p:stCondLst>
                                      <p:childTnLst>
                                        <p:set>
                                          <p:cBhvr>
                                            <p:cTn id="367" dur="1" fill="hold">
                                              <p:stCondLst>
                                                <p:cond delay="0"/>
                                              </p:stCondLst>
                                            </p:cTn>
                                            <p:tgtEl>
                                              <p:spTgt spid="191"/>
                                            </p:tgtEl>
                                            <p:attrNameLst>
                                              <p:attrName>style.visibility</p:attrName>
                                            </p:attrNameLst>
                                          </p:cBhvr>
                                          <p:to>
                                            <p:strVal val="visible"/>
                                          </p:to>
                                        </p:set>
                                        <p:anim calcmode="lin" valueType="num">
                                          <p:cBhvr>
                                            <p:cTn id="368" dur="500" fill="hold"/>
                                            <p:tgtEl>
                                              <p:spTgt spid="191"/>
                                            </p:tgtEl>
                                            <p:attrNameLst>
                                              <p:attrName>ppt_w</p:attrName>
                                            </p:attrNameLst>
                                          </p:cBhvr>
                                          <p:tavLst>
                                            <p:tav tm="0">
                                              <p:val>
                                                <p:fltVal val="0"/>
                                              </p:val>
                                            </p:tav>
                                            <p:tav tm="100000">
                                              <p:val>
                                                <p:strVal val="#ppt_w"/>
                                              </p:val>
                                            </p:tav>
                                          </p:tavLst>
                                        </p:anim>
                                        <p:anim calcmode="lin" valueType="num">
                                          <p:cBhvr>
                                            <p:cTn id="369" dur="500" fill="hold"/>
                                            <p:tgtEl>
                                              <p:spTgt spid="191"/>
                                            </p:tgtEl>
                                            <p:attrNameLst>
                                              <p:attrName>ppt_h</p:attrName>
                                            </p:attrNameLst>
                                          </p:cBhvr>
                                          <p:tavLst>
                                            <p:tav tm="0">
                                              <p:val>
                                                <p:fltVal val="0"/>
                                              </p:val>
                                            </p:tav>
                                            <p:tav tm="100000">
                                              <p:val>
                                                <p:strVal val="#ppt_h"/>
                                              </p:val>
                                            </p:tav>
                                          </p:tavLst>
                                        </p:anim>
                                        <p:animEffect transition="in" filter="fade">
                                          <p:cBhvr>
                                            <p:cTn id="370" dur="500"/>
                                            <p:tgtEl>
                                              <p:spTgt spid="191"/>
                                            </p:tgtEl>
                                          </p:cBhvr>
                                        </p:animEffect>
                                      </p:childTnLst>
                                    </p:cTn>
                                  </p:par>
                                  <p:par>
                                    <p:cTn id="371" presetID="53" presetClass="entr" presetSubtype="16" fill="hold" grpId="0" nodeType="withEffect">
                                      <p:stCondLst>
                                        <p:cond delay="7200"/>
                                      </p:stCondLst>
                                      <p:childTnLst>
                                        <p:set>
                                          <p:cBhvr>
                                            <p:cTn id="372" dur="1" fill="hold">
                                              <p:stCondLst>
                                                <p:cond delay="0"/>
                                              </p:stCondLst>
                                            </p:cTn>
                                            <p:tgtEl>
                                              <p:spTgt spid="190"/>
                                            </p:tgtEl>
                                            <p:attrNameLst>
                                              <p:attrName>style.visibility</p:attrName>
                                            </p:attrNameLst>
                                          </p:cBhvr>
                                          <p:to>
                                            <p:strVal val="visible"/>
                                          </p:to>
                                        </p:set>
                                        <p:anim calcmode="lin" valueType="num">
                                          <p:cBhvr>
                                            <p:cTn id="373" dur="500" fill="hold"/>
                                            <p:tgtEl>
                                              <p:spTgt spid="190"/>
                                            </p:tgtEl>
                                            <p:attrNameLst>
                                              <p:attrName>ppt_w</p:attrName>
                                            </p:attrNameLst>
                                          </p:cBhvr>
                                          <p:tavLst>
                                            <p:tav tm="0">
                                              <p:val>
                                                <p:fltVal val="0"/>
                                              </p:val>
                                            </p:tav>
                                            <p:tav tm="100000">
                                              <p:val>
                                                <p:strVal val="#ppt_w"/>
                                              </p:val>
                                            </p:tav>
                                          </p:tavLst>
                                        </p:anim>
                                        <p:anim calcmode="lin" valueType="num">
                                          <p:cBhvr>
                                            <p:cTn id="374" dur="500" fill="hold"/>
                                            <p:tgtEl>
                                              <p:spTgt spid="190"/>
                                            </p:tgtEl>
                                            <p:attrNameLst>
                                              <p:attrName>ppt_h</p:attrName>
                                            </p:attrNameLst>
                                          </p:cBhvr>
                                          <p:tavLst>
                                            <p:tav tm="0">
                                              <p:val>
                                                <p:fltVal val="0"/>
                                              </p:val>
                                            </p:tav>
                                            <p:tav tm="100000">
                                              <p:val>
                                                <p:strVal val="#ppt_h"/>
                                              </p:val>
                                            </p:tav>
                                          </p:tavLst>
                                        </p:anim>
                                        <p:animEffect transition="in" filter="fade">
                                          <p:cBhvr>
                                            <p:cTn id="375" dur="500"/>
                                            <p:tgtEl>
                                              <p:spTgt spid="190"/>
                                            </p:tgtEl>
                                          </p:cBhvr>
                                        </p:animEffect>
                                      </p:childTnLst>
                                    </p:cTn>
                                  </p:par>
                                  <p:par>
                                    <p:cTn id="376" presetID="53" presetClass="entr" presetSubtype="16" fill="hold" grpId="0" nodeType="withEffect">
                                      <p:stCondLst>
                                        <p:cond delay="7300"/>
                                      </p:stCondLst>
                                      <p:childTnLst>
                                        <p:set>
                                          <p:cBhvr>
                                            <p:cTn id="377" dur="1" fill="hold">
                                              <p:stCondLst>
                                                <p:cond delay="0"/>
                                              </p:stCondLst>
                                            </p:cTn>
                                            <p:tgtEl>
                                              <p:spTgt spid="244"/>
                                            </p:tgtEl>
                                            <p:attrNameLst>
                                              <p:attrName>style.visibility</p:attrName>
                                            </p:attrNameLst>
                                          </p:cBhvr>
                                          <p:to>
                                            <p:strVal val="visible"/>
                                          </p:to>
                                        </p:set>
                                        <p:anim calcmode="lin" valueType="num">
                                          <p:cBhvr>
                                            <p:cTn id="378" dur="500" fill="hold"/>
                                            <p:tgtEl>
                                              <p:spTgt spid="244"/>
                                            </p:tgtEl>
                                            <p:attrNameLst>
                                              <p:attrName>ppt_w</p:attrName>
                                            </p:attrNameLst>
                                          </p:cBhvr>
                                          <p:tavLst>
                                            <p:tav tm="0">
                                              <p:val>
                                                <p:fltVal val="0"/>
                                              </p:val>
                                            </p:tav>
                                            <p:tav tm="100000">
                                              <p:val>
                                                <p:strVal val="#ppt_w"/>
                                              </p:val>
                                            </p:tav>
                                          </p:tavLst>
                                        </p:anim>
                                        <p:anim calcmode="lin" valueType="num">
                                          <p:cBhvr>
                                            <p:cTn id="379" dur="500" fill="hold"/>
                                            <p:tgtEl>
                                              <p:spTgt spid="244"/>
                                            </p:tgtEl>
                                            <p:attrNameLst>
                                              <p:attrName>ppt_h</p:attrName>
                                            </p:attrNameLst>
                                          </p:cBhvr>
                                          <p:tavLst>
                                            <p:tav tm="0">
                                              <p:val>
                                                <p:fltVal val="0"/>
                                              </p:val>
                                            </p:tav>
                                            <p:tav tm="100000">
                                              <p:val>
                                                <p:strVal val="#ppt_h"/>
                                              </p:val>
                                            </p:tav>
                                          </p:tavLst>
                                        </p:anim>
                                        <p:animEffect transition="in" filter="fade">
                                          <p:cBhvr>
                                            <p:cTn id="380" dur="500"/>
                                            <p:tgtEl>
                                              <p:spTgt spid="244"/>
                                            </p:tgtEl>
                                          </p:cBhvr>
                                        </p:animEffect>
                                      </p:childTnLst>
                                    </p:cTn>
                                  </p:par>
                                  <p:par>
                                    <p:cTn id="381" presetID="53" presetClass="entr" presetSubtype="16" fill="hold" grpId="0" nodeType="withEffect">
                                      <p:stCondLst>
                                        <p:cond delay="7400"/>
                                      </p:stCondLst>
                                      <p:childTnLst>
                                        <p:set>
                                          <p:cBhvr>
                                            <p:cTn id="382" dur="1" fill="hold">
                                              <p:stCondLst>
                                                <p:cond delay="0"/>
                                              </p:stCondLst>
                                            </p:cTn>
                                            <p:tgtEl>
                                              <p:spTgt spid="228"/>
                                            </p:tgtEl>
                                            <p:attrNameLst>
                                              <p:attrName>style.visibility</p:attrName>
                                            </p:attrNameLst>
                                          </p:cBhvr>
                                          <p:to>
                                            <p:strVal val="visible"/>
                                          </p:to>
                                        </p:set>
                                        <p:anim calcmode="lin" valueType="num">
                                          <p:cBhvr>
                                            <p:cTn id="383" dur="500" fill="hold"/>
                                            <p:tgtEl>
                                              <p:spTgt spid="228"/>
                                            </p:tgtEl>
                                            <p:attrNameLst>
                                              <p:attrName>ppt_w</p:attrName>
                                            </p:attrNameLst>
                                          </p:cBhvr>
                                          <p:tavLst>
                                            <p:tav tm="0">
                                              <p:val>
                                                <p:fltVal val="0"/>
                                              </p:val>
                                            </p:tav>
                                            <p:tav tm="100000">
                                              <p:val>
                                                <p:strVal val="#ppt_w"/>
                                              </p:val>
                                            </p:tav>
                                          </p:tavLst>
                                        </p:anim>
                                        <p:anim calcmode="lin" valueType="num">
                                          <p:cBhvr>
                                            <p:cTn id="384" dur="500" fill="hold"/>
                                            <p:tgtEl>
                                              <p:spTgt spid="228"/>
                                            </p:tgtEl>
                                            <p:attrNameLst>
                                              <p:attrName>ppt_h</p:attrName>
                                            </p:attrNameLst>
                                          </p:cBhvr>
                                          <p:tavLst>
                                            <p:tav tm="0">
                                              <p:val>
                                                <p:fltVal val="0"/>
                                              </p:val>
                                            </p:tav>
                                            <p:tav tm="100000">
                                              <p:val>
                                                <p:strVal val="#ppt_h"/>
                                              </p:val>
                                            </p:tav>
                                          </p:tavLst>
                                        </p:anim>
                                        <p:animEffect transition="in" filter="fade">
                                          <p:cBhvr>
                                            <p:cTn id="385" dur="500"/>
                                            <p:tgtEl>
                                              <p:spTgt spid="228"/>
                                            </p:tgtEl>
                                          </p:cBhvr>
                                        </p:animEffect>
                                      </p:childTnLst>
                                    </p:cTn>
                                  </p:par>
                                  <p:par>
                                    <p:cTn id="386" presetID="53" presetClass="entr" presetSubtype="16" fill="hold" grpId="0" nodeType="withEffect">
                                      <p:stCondLst>
                                        <p:cond delay="7500"/>
                                      </p:stCondLst>
                                      <p:childTnLst>
                                        <p:set>
                                          <p:cBhvr>
                                            <p:cTn id="387" dur="1" fill="hold">
                                              <p:stCondLst>
                                                <p:cond delay="0"/>
                                              </p:stCondLst>
                                            </p:cTn>
                                            <p:tgtEl>
                                              <p:spTgt spid="245"/>
                                            </p:tgtEl>
                                            <p:attrNameLst>
                                              <p:attrName>style.visibility</p:attrName>
                                            </p:attrNameLst>
                                          </p:cBhvr>
                                          <p:to>
                                            <p:strVal val="visible"/>
                                          </p:to>
                                        </p:set>
                                        <p:anim calcmode="lin" valueType="num">
                                          <p:cBhvr>
                                            <p:cTn id="388" dur="500" fill="hold"/>
                                            <p:tgtEl>
                                              <p:spTgt spid="245"/>
                                            </p:tgtEl>
                                            <p:attrNameLst>
                                              <p:attrName>ppt_w</p:attrName>
                                            </p:attrNameLst>
                                          </p:cBhvr>
                                          <p:tavLst>
                                            <p:tav tm="0">
                                              <p:val>
                                                <p:fltVal val="0"/>
                                              </p:val>
                                            </p:tav>
                                            <p:tav tm="100000">
                                              <p:val>
                                                <p:strVal val="#ppt_w"/>
                                              </p:val>
                                            </p:tav>
                                          </p:tavLst>
                                        </p:anim>
                                        <p:anim calcmode="lin" valueType="num">
                                          <p:cBhvr>
                                            <p:cTn id="389" dur="500" fill="hold"/>
                                            <p:tgtEl>
                                              <p:spTgt spid="245"/>
                                            </p:tgtEl>
                                            <p:attrNameLst>
                                              <p:attrName>ppt_h</p:attrName>
                                            </p:attrNameLst>
                                          </p:cBhvr>
                                          <p:tavLst>
                                            <p:tav tm="0">
                                              <p:val>
                                                <p:fltVal val="0"/>
                                              </p:val>
                                            </p:tav>
                                            <p:tav tm="100000">
                                              <p:val>
                                                <p:strVal val="#ppt_h"/>
                                              </p:val>
                                            </p:tav>
                                          </p:tavLst>
                                        </p:anim>
                                        <p:animEffect transition="in" filter="fade">
                                          <p:cBhvr>
                                            <p:cTn id="390" dur="500"/>
                                            <p:tgtEl>
                                              <p:spTgt spid="245"/>
                                            </p:tgtEl>
                                          </p:cBhvr>
                                        </p:animEffect>
                                      </p:childTnLst>
                                    </p:cTn>
                                  </p:par>
                                  <p:par>
                                    <p:cTn id="391" presetID="53" presetClass="entr" presetSubtype="16" fill="hold" grpId="0" nodeType="withEffect">
                                      <p:stCondLst>
                                        <p:cond delay="7600"/>
                                      </p:stCondLst>
                                      <p:childTnLst>
                                        <p:set>
                                          <p:cBhvr>
                                            <p:cTn id="392" dur="1" fill="hold">
                                              <p:stCondLst>
                                                <p:cond delay="0"/>
                                              </p:stCondLst>
                                            </p:cTn>
                                            <p:tgtEl>
                                              <p:spTgt spid="238"/>
                                            </p:tgtEl>
                                            <p:attrNameLst>
                                              <p:attrName>style.visibility</p:attrName>
                                            </p:attrNameLst>
                                          </p:cBhvr>
                                          <p:to>
                                            <p:strVal val="visible"/>
                                          </p:to>
                                        </p:set>
                                        <p:anim calcmode="lin" valueType="num">
                                          <p:cBhvr>
                                            <p:cTn id="393" dur="500" fill="hold"/>
                                            <p:tgtEl>
                                              <p:spTgt spid="238"/>
                                            </p:tgtEl>
                                            <p:attrNameLst>
                                              <p:attrName>ppt_w</p:attrName>
                                            </p:attrNameLst>
                                          </p:cBhvr>
                                          <p:tavLst>
                                            <p:tav tm="0">
                                              <p:val>
                                                <p:fltVal val="0"/>
                                              </p:val>
                                            </p:tav>
                                            <p:tav tm="100000">
                                              <p:val>
                                                <p:strVal val="#ppt_w"/>
                                              </p:val>
                                            </p:tav>
                                          </p:tavLst>
                                        </p:anim>
                                        <p:anim calcmode="lin" valueType="num">
                                          <p:cBhvr>
                                            <p:cTn id="394" dur="500" fill="hold"/>
                                            <p:tgtEl>
                                              <p:spTgt spid="238"/>
                                            </p:tgtEl>
                                            <p:attrNameLst>
                                              <p:attrName>ppt_h</p:attrName>
                                            </p:attrNameLst>
                                          </p:cBhvr>
                                          <p:tavLst>
                                            <p:tav tm="0">
                                              <p:val>
                                                <p:fltVal val="0"/>
                                              </p:val>
                                            </p:tav>
                                            <p:tav tm="100000">
                                              <p:val>
                                                <p:strVal val="#ppt_h"/>
                                              </p:val>
                                            </p:tav>
                                          </p:tavLst>
                                        </p:anim>
                                        <p:animEffect transition="in" filter="fade">
                                          <p:cBhvr>
                                            <p:cTn id="395" dur="500"/>
                                            <p:tgtEl>
                                              <p:spTgt spid="238"/>
                                            </p:tgtEl>
                                          </p:cBhvr>
                                        </p:animEffect>
                                      </p:childTnLst>
                                    </p:cTn>
                                  </p:par>
                                  <p:par>
                                    <p:cTn id="396" presetID="53" presetClass="entr" presetSubtype="16" fill="hold" grpId="0" nodeType="withEffect">
                                      <p:stCondLst>
                                        <p:cond delay="7700"/>
                                      </p:stCondLst>
                                      <p:childTnLst>
                                        <p:set>
                                          <p:cBhvr>
                                            <p:cTn id="397" dur="1" fill="hold">
                                              <p:stCondLst>
                                                <p:cond delay="0"/>
                                              </p:stCondLst>
                                            </p:cTn>
                                            <p:tgtEl>
                                              <p:spTgt spid="227"/>
                                            </p:tgtEl>
                                            <p:attrNameLst>
                                              <p:attrName>style.visibility</p:attrName>
                                            </p:attrNameLst>
                                          </p:cBhvr>
                                          <p:to>
                                            <p:strVal val="visible"/>
                                          </p:to>
                                        </p:set>
                                        <p:anim calcmode="lin" valueType="num">
                                          <p:cBhvr>
                                            <p:cTn id="398" dur="500" fill="hold"/>
                                            <p:tgtEl>
                                              <p:spTgt spid="227"/>
                                            </p:tgtEl>
                                            <p:attrNameLst>
                                              <p:attrName>ppt_w</p:attrName>
                                            </p:attrNameLst>
                                          </p:cBhvr>
                                          <p:tavLst>
                                            <p:tav tm="0">
                                              <p:val>
                                                <p:fltVal val="0"/>
                                              </p:val>
                                            </p:tav>
                                            <p:tav tm="100000">
                                              <p:val>
                                                <p:strVal val="#ppt_w"/>
                                              </p:val>
                                            </p:tav>
                                          </p:tavLst>
                                        </p:anim>
                                        <p:anim calcmode="lin" valueType="num">
                                          <p:cBhvr>
                                            <p:cTn id="399" dur="500" fill="hold"/>
                                            <p:tgtEl>
                                              <p:spTgt spid="227"/>
                                            </p:tgtEl>
                                            <p:attrNameLst>
                                              <p:attrName>ppt_h</p:attrName>
                                            </p:attrNameLst>
                                          </p:cBhvr>
                                          <p:tavLst>
                                            <p:tav tm="0">
                                              <p:val>
                                                <p:fltVal val="0"/>
                                              </p:val>
                                            </p:tav>
                                            <p:tav tm="100000">
                                              <p:val>
                                                <p:strVal val="#ppt_h"/>
                                              </p:val>
                                            </p:tav>
                                          </p:tavLst>
                                        </p:anim>
                                        <p:animEffect transition="in" filter="fade">
                                          <p:cBhvr>
                                            <p:cTn id="400" dur="500"/>
                                            <p:tgtEl>
                                              <p:spTgt spid="227"/>
                                            </p:tgtEl>
                                          </p:cBhvr>
                                        </p:animEffect>
                                      </p:childTnLst>
                                    </p:cTn>
                                  </p:par>
                                  <p:par>
                                    <p:cTn id="401" presetID="53" presetClass="entr" presetSubtype="16" fill="hold" grpId="0" nodeType="withEffect">
                                      <p:stCondLst>
                                        <p:cond delay="7800"/>
                                      </p:stCondLst>
                                      <p:childTnLst>
                                        <p:set>
                                          <p:cBhvr>
                                            <p:cTn id="402" dur="1" fill="hold">
                                              <p:stCondLst>
                                                <p:cond delay="0"/>
                                              </p:stCondLst>
                                            </p:cTn>
                                            <p:tgtEl>
                                              <p:spTgt spid="239"/>
                                            </p:tgtEl>
                                            <p:attrNameLst>
                                              <p:attrName>style.visibility</p:attrName>
                                            </p:attrNameLst>
                                          </p:cBhvr>
                                          <p:to>
                                            <p:strVal val="visible"/>
                                          </p:to>
                                        </p:set>
                                        <p:anim calcmode="lin" valueType="num">
                                          <p:cBhvr>
                                            <p:cTn id="403" dur="500" fill="hold"/>
                                            <p:tgtEl>
                                              <p:spTgt spid="239"/>
                                            </p:tgtEl>
                                            <p:attrNameLst>
                                              <p:attrName>ppt_w</p:attrName>
                                            </p:attrNameLst>
                                          </p:cBhvr>
                                          <p:tavLst>
                                            <p:tav tm="0">
                                              <p:val>
                                                <p:fltVal val="0"/>
                                              </p:val>
                                            </p:tav>
                                            <p:tav tm="100000">
                                              <p:val>
                                                <p:strVal val="#ppt_w"/>
                                              </p:val>
                                            </p:tav>
                                          </p:tavLst>
                                        </p:anim>
                                        <p:anim calcmode="lin" valueType="num">
                                          <p:cBhvr>
                                            <p:cTn id="404" dur="500" fill="hold"/>
                                            <p:tgtEl>
                                              <p:spTgt spid="239"/>
                                            </p:tgtEl>
                                            <p:attrNameLst>
                                              <p:attrName>ppt_h</p:attrName>
                                            </p:attrNameLst>
                                          </p:cBhvr>
                                          <p:tavLst>
                                            <p:tav tm="0">
                                              <p:val>
                                                <p:fltVal val="0"/>
                                              </p:val>
                                            </p:tav>
                                            <p:tav tm="100000">
                                              <p:val>
                                                <p:strVal val="#ppt_h"/>
                                              </p:val>
                                            </p:tav>
                                          </p:tavLst>
                                        </p:anim>
                                        <p:animEffect transition="in" filter="fade">
                                          <p:cBhvr>
                                            <p:cTn id="405" dur="500"/>
                                            <p:tgtEl>
                                              <p:spTgt spid="239"/>
                                            </p:tgtEl>
                                          </p:cBhvr>
                                        </p:animEffect>
                                      </p:childTnLst>
                                    </p:cTn>
                                  </p:par>
                                  <p:par>
                                    <p:cTn id="406" presetID="53" presetClass="entr" presetSubtype="16" fill="hold" grpId="0" nodeType="withEffect">
                                      <p:stCondLst>
                                        <p:cond delay="7900"/>
                                      </p:stCondLst>
                                      <p:childTnLst>
                                        <p:set>
                                          <p:cBhvr>
                                            <p:cTn id="407" dur="1" fill="hold">
                                              <p:stCondLst>
                                                <p:cond delay="0"/>
                                              </p:stCondLst>
                                            </p:cTn>
                                            <p:tgtEl>
                                              <p:spTgt spid="240"/>
                                            </p:tgtEl>
                                            <p:attrNameLst>
                                              <p:attrName>style.visibility</p:attrName>
                                            </p:attrNameLst>
                                          </p:cBhvr>
                                          <p:to>
                                            <p:strVal val="visible"/>
                                          </p:to>
                                        </p:set>
                                        <p:anim calcmode="lin" valueType="num">
                                          <p:cBhvr>
                                            <p:cTn id="408" dur="500" fill="hold"/>
                                            <p:tgtEl>
                                              <p:spTgt spid="240"/>
                                            </p:tgtEl>
                                            <p:attrNameLst>
                                              <p:attrName>ppt_w</p:attrName>
                                            </p:attrNameLst>
                                          </p:cBhvr>
                                          <p:tavLst>
                                            <p:tav tm="0">
                                              <p:val>
                                                <p:fltVal val="0"/>
                                              </p:val>
                                            </p:tav>
                                            <p:tav tm="100000">
                                              <p:val>
                                                <p:strVal val="#ppt_w"/>
                                              </p:val>
                                            </p:tav>
                                          </p:tavLst>
                                        </p:anim>
                                        <p:anim calcmode="lin" valueType="num">
                                          <p:cBhvr>
                                            <p:cTn id="409" dur="500" fill="hold"/>
                                            <p:tgtEl>
                                              <p:spTgt spid="240"/>
                                            </p:tgtEl>
                                            <p:attrNameLst>
                                              <p:attrName>ppt_h</p:attrName>
                                            </p:attrNameLst>
                                          </p:cBhvr>
                                          <p:tavLst>
                                            <p:tav tm="0">
                                              <p:val>
                                                <p:fltVal val="0"/>
                                              </p:val>
                                            </p:tav>
                                            <p:tav tm="100000">
                                              <p:val>
                                                <p:strVal val="#ppt_h"/>
                                              </p:val>
                                            </p:tav>
                                          </p:tavLst>
                                        </p:anim>
                                        <p:animEffect transition="in" filter="fade">
                                          <p:cBhvr>
                                            <p:cTn id="410" dur="500"/>
                                            <p:tgtEl>
                                              <p:spTgt spid="240"/>
                                            </p:tgtEl>
                                          </p:cBhvr>
                                        </p:animEffect>
                                      </p:childTnLst>
                                    </p:cTn>
                                  </p:par>
                                  <p:par>
                                    <p:cTn id="411" presetID="53" presetClass="entr" presetSubtype="16" fill="hold" grpId="0" nodeType="withEffect">
                                      <p:stCondLst>
                                        <p:cond delay="8000"/>
                                      </p:stCondLst>
                                      <p:childTnLst>
                                        <p:set>
                                          <p:cBhvr>
                                            <p:cTn id="412" dur="1" fill="hold">
                                              <p:stCondLst>
                                                <p:cond delay="0"/>
                                              </p:stCondLst>
                                            </p:cTn>
                                            <p:tgtEl>
                                              <p:spTgt spid="241"/>
                                            </p:tgtEl>
                                            <p:attrNameLst>
                                              <p:attrName>style.visibility</p:attrName>
                                            </p:attrNameLst>
                                          </p:cBhvr>
                                          <p:to>
                                            <p:strVal val="visible"/>
                                          </p:to>
                                        </p:set>
                                        <p:anim calcmode="lin" valueType="num">
                                          <p:cBhvr>
                                            <p:cTn id="413" dur="500" fill="hold"/>
                                            <p:tgtEl>
                                              <p:spTgt spid="241"/>
                                            </p:tgtEl>
                                            <p:attrNameLst>
                                              <p:attrName>ppt_w</p:attrName>
                                            </p:attrNameLst>
                                          </p:cBhvr>
                                          <p:tavLst>
                                            <p:tav tm="0">
                                              <p:val>
                                                <p:fltVal val="0"/>
                                              </p:val>
                                            </p:tav>
                                            <p:tav tm="100000">
                                              <p:val>
                                                <p:strVal val="#ppt_w"/>
                                              </p:val>
                                            </p:tav>
                                          </p:tavLst>
                                        </p:anim>
                                        <p:anim calcmode="lin" valueType="num">
                                          <p:cBhvr>
                                            <p:cTn id="414" dur="500" fill="hold"/>
                                            <p:tgtEl>
                                              <p:spTgt spid="241"/>
                                            </p:tgtEl>
                                            <p:attrNameLst>
                                              <p:attrName>ppt_h</p:attrName>
                                            </p:attrNameLst>
                                          </p:cBhvr>
                                          <p:tavLst>
                                            <p:tav tm="0">
                                              <p:val>
                                                <p:fltVal val="0"/>
                                              </p:val>
                                            </p:tav>
                                            <p:tav tm="100000">
                                              <p:val>
                                                <p:strVal val="#ppt_h"/>
                                              </p:val>
                                            </p:tav>
                                          </p:tavLst>
                                        </p:anim>
                                        <p:animEffect transition="in" filter="fade">
                                          <p:cBhvr>
                                            <p:cTn id="415" dur="500"/>
                                            <p:tgtEl>
                                              <p:spTgt spid="241"/>
                                            </p:tgtEl>
                                          </p:cBhvr>
                                        </p:animEffect>
                                      </p:childTnLst>
                                    </p:cTn>
                                  </p:par>
                                  <p:par>
                                    <p:cTn id="416" presetID="53" presetClass="entr" presetSubtype="16" fill="hold" grpId="0" nodeType="withEffect">
                                      <p:stCondLst>
                                        <p:cond delay="8100"/>
                                      </p:stCondLst>
                                      <p:childTnLst>
                                        <p:set>
                                          <p:cBhvr>
                                            <p:cTn id="417" dur="1" fill="hold">
                                              <p:stCondLst>
                                                <p:cond delay="0"/>
                                              </p:stCondLst>
                                            </p:cTn>
                                            <p:tgtEl>
                                              <p:spTgt spid="243"/>
                                            </p:tgtEl>
                                            <p:attrNameLst>
                                              <p:attrName>style.visibility</p:attrName>
                                            </p:attrNameLst>
                                          </p:cBhvr>
                                          <p:to>
                                            <p:strVal val="visible"/>
                                          </p:to>
                                        </p:set>
                                        <p:anim calcmode="lin" valueType="num">
                                          <p:cBhvr>
                                            <p:cTn id="418" dur="500" fill="hold"/>
                                            <p:tgtEl>
                                              <p:spTgt spid="243"/>
                                            </p:tgtEl>
                                            <p:attrNameLst>
                                              <p:attrName>ppt_w</p:attrName>
                                            </p:attrNameLst>
                                          </p:cBhvr>
                                          <p:tavLst>
                                            <p:tav tm="0">
                                              <p:val>
                                                <p:fltVal val="0"/>
                                              </p:val>
                                            </p:tav>
                                            <p:tav tm="100000">
                                              <p:val>
                                                <p:strVal val="#ppt_w"/>
                                              </p:val>
                                            </p:tav>
                                          </p:tavLst>
                                        </p:anim>
                                        <p:anim calcmode="lin" valueType="num">
                                          <p:cBhvr>
                                            <p:cTn id="419" dur="500" fill="hold"/>
                                            <p:tgtEl>
                                              <p:spTgt spid="243"/>
                                            </p:tgtEl>
                                            <p:attrNameLst>
                                              <p:attrName>ppt_h</p:attrName>
                                            </p:attrNameLst>
                                          </p:cBhvr>
                                          <p:tavLst>
                                            <p:tav tm="0">
                                              <p:val>
                                                <p:fltVal val="0"/>
                                              </p:val>
                                            </p:tav>
                                            <p:tav tm="100000">
                                              <p:val>
                                                <p:strVal val="#ppt_h"/>
                                              </p:val>
                                            </p:tav>
                                          </p:tavLst>
                                        </p:anim>
                                        <p:animEffect transition="in" filter="fade">
                                          <p:cBhvr>
                                            <p:cTn id="420" dur="500"/>
                                            <p:tgtEl>
                                              <p:spTgt spid="243"/>
                                            </p:tgtEl>
                                          </p:cBhvr>
                                        </p:animEffect>
                                      </p:childTnLst>
                                    </p:cTn>
                                  </p:par>
                                  <p:par>
                                    <p:cTn id="421" presetID="53" presetClass="entr" presetSubtype="16" fill="hold" grpId="0" nodeType="withEffect">
                                      <p:stCondLst>
                                        <p:cond delay="8200"/>
                                      </p:stCondLst>
                                      <p:childTnLst>
                                        <p:set>
                                          <p:cBhvr>
                                            <p:cTn id="422" dur="1" fill="hold">
                                              <p:stCondLst>
                                                <p:cond delay="0"/>
                                              </p:stCondLst>
                                            </p:cTn>
                                            <p:tgtEl>
                                              <p:spTgt spid="242"/>
                                            </p:tgtEl>
                                            <p:attrNameLst>
                                              <p:attrName>style.visibility</p:attrName>
                                            </p:attrNameLst>
                                          </p:cBhvr>
                                          <p:to>
                                            <p:strVal val="visible"/>
                                          </p:to>
                                        </p:set>
                                        <p:anim calcmode="lin" valueType="num">
                                          <p:cBhvr>
                                            <p:cTn id="423" dur="500" fill="hold"/>
                                            <p:tgtEl>
                                              <p:spTgt spid="242"/>
                                            </p:tgtEl>
                                            <p:attrNameLst>
                                              <p:attrName>ppt_w</p:attrName>
                                            </p:attrNameLst>
                                          </p:cBhvr>
                                          <p:tavLst>
                                            <p:tav tm="0">
                                              <p:val>
                                                <p:fltVal val="0"/>
                                              </p:val>
                                            </p:tav>
                                            <p:tav tm="100000">
                                              <p:val>
                                                <p:strVal val="#ppt_w"/>
                                              </p:val>
                                            </p:tav>
                                          </p:tavLst>
                                        </p:anim>
                                        <p:anim calcmode="lin" valueType="num">
                                          <p:cBhvr>
                                            <p:cTn id="424" dur="500" fill="hold"/>
                                            <p:tgtEl>
                                              <p:spTgt spid="242"/>
                                            </p:tgtEl>
                                            <p:attrNameLst>
                                              <p:attrName>ppt_h</p:attrName>
                                            </p:attrNameLst>
                                          </p:cBhvr>
                                          <p:tavLst>
                                            <p:tav tm="0">
                                              <p:val>
                                                <p:fltVal val="0"/>
                                              </p:val>
                                            </p:tav>
                                            <p:tav tm="100000">
                                              <p:val>
                                                <p:strVal val="#ppt_h"/>
                                              </p:val>
                                            </p:tav>
                                          </p:tavLst>
                                        </p:anim>
                                        <p:animEffect transition="in" filter="fade">
                                          <p:cBhvr>
                                            <p:cTn id="425" dur="500"/>
                                            <p:tgtEl>
                                              <p:spTgt spid="242"/>
                                            </p:tgtEl>
                                          </p:cBhvr>
                                        </p:animEffect>
                                      </p:childTnLst>
                                    </p:cTn>
                                  </p:par>
                                </p:childTnLst>
                              </p:cTn>
                            </p:par>
                          </p:childTnLst>
                        </p:cTn>
                      </p:par>
                      <p:par>
                        <p:cTn id="426" fill="hold">
                          <p:stCondLst>
                            <p:cond delay="indefinite"/>
                          </p:stCondLst>
                          <p:childTnLst>
                            <p:par>
                              <p:cTn id="427" fill="hold">
                                <p:stCondLst>
                                  <p:cond delay="0"/>
                                </p:stCondLst>
                                <p:childTnLst>
                                  <p:par>
                                    <p:cTn id="428" presetID="2" presetClass="entr" presetSubtype="1" accel="81000" fill="hold" nodeType="clickEffect" p14:presetBounceEnd="48000">
                                      <p:stCondLst>
                                        <p:cond delay="0"/>
                                      </p:stCondLst>
                                      <p:childTnLst>
                                        <p:set>
                                          <p:cBhvr>
                                            <p:cTn id="429" dur="1" fill="hold">
                                              <p:stCondLst>
                                                <p:cond delay="0"/>
                                              </p:stCondLst>
                                            </p:cTn>
                                            <p:tgtEl>
                                              <p:spTgt spid="110"/>
                                            </p:tgtEl>
                                            <p:attrNameLst>
                                              <p:attrName>style.visibility</p:attrName>
                                            </p:attrNameLst>
                                          </p:cBhvr>
                                          <p:to>
                                            <p:strVal val="visible"/>
                                          </p:to>
                                        </p:set>
                                        <p:anim calcmode="lin" valueType="num" p14:bounceEnd="48000">
                                          <p:cBhvr additive="base">
                                            <p:cTn id="430" dur="1000" fill="hold"/>
                                            <p:tgtEl>
                                              <p:spTgt spid="110"/>
                                            </p:tgtEl>
                                            <p:attrNameLst>
                                              <p:attrName>ppt_x</p:attrName>
                                            </p:attrNameLst>
                                          </p:cBhvr>
                                          <p:tavLst>
                                            <p:tav tm="0">
                                              <p:val>
                                                <p:strVal val="#ppt_x"/>
                                              </p:val>
                                            </p:tav>
                                            <p:tav tm="100000">
                                              <p:val>
                                                <p:strVal val="#ppt_x"/>
                                              </p:val>
                                            </p:tav>
                                          </p:tavLst>
                                        </p:anim>
                                        <p:anim calcmode="lin" valueType="num" p14:bounceEnd="48000">
                                          <p:cBhvr additive="base">
                                            <p:cTn id="431" dur="1000" fill="hold"/>
                                            <p:tgtEl>
                                              <p:spTgt spid="110"/>
                                            </p:tgtEl>
                                            <p:attrNameLst>
                                              <p:attrName>ppt_y</p:attrName>
                                            </p:attrNameLst>
                                          </p:cBhvr>
                                          <p:tavLst>
                                            <p:tav tm="0">
                                              <p:val>
                                                <p:strVal val="0-#ppt_h/2"/>
                                              </p:val>
                                            </p:tav>
                                            <p:tav tm="100000">
                                              <p:val>
                                                <p:strVal val="#ppt_y"/>
                                              </p:val>
                                            </p:tav>
                                          </p:tavLst>
                                        </p:anim>
                                      </p:childTnLst>
                                    </p:cTn>
                                  </p:par>
                                </p:childTnLst>
                              </p:cTn>
                            </p:par>
                          </p:childTnLst>
                        </p:cTn>
                      </p:par>
                      <p:par>
                        <p:cTn id="432" fill="hold">
                          <p:stCondLst>
                            <p:cond delay="indefinite"/>
                          </p:stCondLst>
                          <p:childTnLst>
                            <p:par>
                              <p:cTn id="433" fill="hold">
                                <p:stCondLst>
                                  <p:cond delay="0"/>
                                </p:stCondLst>
                                <p:childTnLst>
                                  <p:par>
                                    <p:cTn id="434" presetID="2" presetClass="entr" presetSubtype="1" accel="81000" fill="hold" nodeType="clickEffect" p14:presetBounceEnd="48000">
                                      <p:stCondLst>
                                        <p:cond delay="0"/>
                                      </p:stCondLst>
                                      <p:childTnLst>
                                        <p:set>
                                          <p:cBhvr>
                                            <p:cTn id="435" dur="1" fill="hold">
                                              <p:stCondLst>
                                                <p:cond delay="0"/>
                                              </p:stCondLst>
                                            </p:cTn>
                                            <p:tgtEl>
                                              <p:spTgt spid="113"/>
                                            </p:tgtEl>
                                            <p:attrNameLst>
                                              <p:attrName>style.visibility</p:attrName>
                                            </p:attrNameLst>
                                          </p:cBhvr>
                                          <p:to>
                                            <p:strVal val="visible"/>
                                          </p:to>
                                        </p:set>
                                        <p:anim calcmode="lin" valueType="num" p14:bounceEnd="48000">
                                          <p:cBhvr additive="base">
                                            <p:cTn id="436" dur="1000" fill="hold"/>
                                            <p:tgtEl>
                                              <p:spTgt spid="113"/>
                                            </p:tgtEl>
                                            <p:attrNameLst>
                                              <p:attrName>ppt_x</p:attrName>
                                            </p:attrNameLst>
                                          </p:cBhvr>
                                          <p:tavLst>
                                            <p:tav tm="0">
                                              <p:val>
                                                <p:strVal val="#ppt_x"/>
                                              </p:val>
                                            </p:tav>
                                            <p:tav tm="100000">
                                              <p:val>
                                                <p:strVal val="#ppt_x"/>
                                              </p:val>
                                            </p:tav>
                                          </p:tavLst>
                                        </p:anim>
                                        <p:anim calcmode="lin" valueType="num" p14:bounceEnd="48000">
                                          <p:cBhvr additive="base">
                                            <p:cTn id="437" dur="1000" fill="hold"/>
                                            <p:tgtEl>
                                              <p:spTgt spid="113"/>
                                            </p:tgtEl>
                                            <p:attrNameLst>
                                              <p:attrName>ppt_y</p:attrName>
                                            </p:attrNameLst>
                                          </p:cBhvr>
                                          <p:tavLst>
                                            <p:tav tm="0">
                                              <p:val>
                                                <p:strVal val="0-#ppt_h/2"/>
                                              </p:val>
                                            </p:tav>
                                            <p:tav tm="100000">
                                              <p:val>
                                                <p:strVal val="#ppt_y"/>
                                              </p:val>
                                            </p:tav>
                                          </p:tavLst>
                                        </p:anim>
                                      </p:childTnLst>
                                    </p:cTn>
                                  </p:par>
                                </p:childTnLst>
                              </p:cTn>
                            </p:par>
                          </p:childTnLst>
                        </p:cTn>
                      </p:par>
                      <p:par>
                        <p:cTn id="438" fill="hold">
                          <p:stCondLst>
                            <p:cond delay="indefinite"/>
                          </p:stCondLst>
                          <p:childTnLst>
                            <p:par>
                              <p:cTn id="439" fill="hold">
                                <p:stCondLst>
                                  <p:cond delay="0"/>
                                </p:stCondLst>
                                <p:childTnLst>
                                  <p:par>
                                    <p:cTn id="440" presetID="2" presetClass="entr" presetSubtype="1" accel="81000" fill="hold" nodeType="clickEffect" p14:presetBounceEnd="48000">
                                      <p:stCondLst>
                                        <p:cond delay="0"/>
                                      </p:stCondLst>
                                      <p:childTnLst>
                                        <p:set>
                                          <p:cBhvr>
                                            <p:cTn id="441" dur="1" fill="hold">
                                              <p:stCondLst>
                                                <p:cond delay="0"/>
                                              </p:stCondLst>
                                            </p:cTn>
                                            <p:tgtEl>
                                              <p:spTgt spid="116"/>
                                            </p:tgtEl>
                                            <p:attrNameLst>
                                              <p:attrName>style.visibility</p:attrName>
                                            </p:attrNameLst>
                                          </p:cBhvr>
                                          <p:to>
                                            <p:strVal val="visible"/>
                                          </p:to>
                                        </p:set>
                                        <p:anim calcmode="lin" valueType="num" p14:bounceEnd="48000">
                                          <p:cBhvr additive="base">
                                            <p:cTn id="442" dur="1000" fill="hold"/>
                                            <p:tgtEl>
                                              <p:spTgt spid="116"/>
                                            </p:tgtEl>
                                            <p:attrNameLst>
                                              <p:attrName>ppt_x</p:attrName>
                                            </p:attrNameLst>
                                          </p:cBhvr>
                                          <p:tavLst>
                                            <p:tav tm="0">
                                              <p:val>
                                                <p:strVal val="#ppt_x"/>
                                              </p:val>
                                            </p:tav>
                                            <p:tav tm="100000">
                                              <p:val>
                                                <p:strVal val="#ppt_x"/>
                                              </p:val>
                                            </p:tav>
                                          </p:tavLst>
                                        </p:anim>
                                        <p:anim calcmode="lin" valueType="num" p14:bounceEnd="48000">
                                          <p:cBhvr additive="base">
                                            <p:cTn id="443" dur="1000" fill="hold"/>
                                            <p:tgtEl>
                                              <p:spTgt spid="116"/>
                                            </p:tgtEl>
                                            <p:attrNameLst>
                                              <p:attrName>ppt_y</p:attrName>
                                            </p:attrNameLst>
                                          </p:cBhvr>
                                          <p:tavLst>
                                            <p:tav tm="0">
                                              <p:val>
                                                <p:strVal val="0-#ppt_h/2"/>
                                              </p:val>
                                            </p:tav>
                                            <p:tav tm="100000">
                                              <p:val>
                                                <p:strVal val="#ppt_y"/>
                                              </p:val>
                                            </p:tav>
                                          </p:tavLst>
                                        </p:anim>
                                      </p:childTnLst>
                                    </p:cTn>
                                  </p:par>
                                </p:childTnLst>
                              </p:cTn>
                            </p:par>
                          </p:childTnLst>
                        </p:cTn>
                      </p:par>
                      <p:par>
                        <p:cTn id="444" fill="hold">
                          <p:stCondLst>
                            <p:cond delay="indefinite"/>
                          </p:stCondLst>
                          <p:childTnLst>
                            <p:par>
                              <p:cTn id="445" fill="hold">
                                <p:stCondLst>
                                  <p:cond delay="0"/>
                                </p:stCondLst>
                                <p:childTnLst>
                                  <p:par>
                                    <p:cTn id="446" presetID="2" presetClass="entr" presetSubtype="1" accel="81000" fill="hold" nodeType="clickEffect" p14:presetBounceEnd="48000">
                                      <p:stCondLst>
                                        <p:cond delay="0"/>
                                      </p:stCondLst>
                                      <p:childTnLst>
                                        <p:set>
                                          <p:cBhvr>
                                            <p:cTn id="447" dur="1" fill="hold">
                                              <p:stCondLst>
                                                <p:cond delay="0"/>
                                              </p:stCondLst>
                                            </p:cTn>
                                            <p:tgtEl>
                                              <p:spTgt spid="119"/>
                                            </p:tgtEl>
                                            <p:attrNameLst>
                                              <p:attrName>style.visibility</p:attrName>
                                            </p:attrNameLst>
                                          </p:cBhvr>
                                          <p:to>
                                            <p:strVal val="visible"/>
                                          </p:to>
                                        </p:set>
                                        <p:anim calcmode="lin" valueType="num" p14:bounceEnd="48000">
                                          <p:cBhvr additive="base">
                                            <p:cTn id="448" dur="1000" fill="hold"/>
                                            <p:tgtEl>
                                              <p:spTgt spid="119"/>
                                            </p:tgtEl>
                                            <p:attrNameLst>
                                              <p:attrName>ppt_x</p:attrName>
                                            </p:attrNameLst>
                                          </p:cBhvr>
                                          <p:tavLst>
                                            <p:tav tm="0">
                                              <p:val>
                                                <p:strVal val="#ppt_x"/>
                                              </p:val>
                                            </p:tav>
                                            <p:tav tm="100000">
                                              <p:val>
                                                <p:strVal val="#ppt_x"/>
                                              </p:val>
                                            </p:tav>
                                          </p:tavLst>
                                        </p:anim>
                                        <p:anim calcmode="lin" valueType="num" p14:bounceEnd="48000">
                                          <p:cBhvr additive="base">
                                            <p:cTn id="449" dur="1000" fill="hold"/>
                                            <p:tgtEl>
                                              <p:spTgt spid="119"/>
                                            </p:tgtEl>
                                            <p:attrNameLst>
                                              <p:attrName>ppt_y</p:attrName>
                                            </p:attrNameLst>
                                          </p:cBhvr>
                                          <p:tavLst>
                                            <p:tav tm="0">
                                              <p:val>
                                                <p:strVal val="0-#ppt_h/2"/>
                                              </p:val>
                                            </p:tav>
                                            <p:tav tm="100000">
                                              <p:val>
                                                <p:strVal val="#ppt_y"/>
                                              </p:val>
                                            </p:tav>
                                          </p:tavLst>
                                        </p:anim>
                                      </p:childTnLst>
                                    </p:cTn>
                                  </p:par>
                                </p:childTnLst>
                              </p:cTn>
                            </p:par>
                          </p:childTnLst>
                        </p:cTn>
                      </p:par>
                      <p:par>
                        <p:cTn id="450" fill="hold">
                          <p:stCondLst>
                            <p:cond delay="indefinite"/>
                          </p:stCondLst>
                          <p:childTnLst>
                            <p:par>
                              <p:cTn id="451" fill="hold">
                                <p:stCondLst>
                                  <p:cond delay="0"/>
                                </p:stCondLst>
                                <p:childTnLst>
                                  <p:par>
                                    <p:cTn id="452" presetID="2" presetClass="entr" presetSubtype="1" accel="81000" fill="hold" nodeType="clickEffect" p14:presetBounceEnd="48000">
                                      <p:stCondLst>
                                        <p:cond delay="0"/>
                                      </p:stCondLst>
                                      <p:childTnLst>
                                        <p:set>
                                          <p:cBhvr>
                                            <p:cTn id="453" dur="1" fill="hold">
                                              <p:stCondLst>
                                                <p:cond delay="0"/>
                                              </p:stCondLst>
                                            </p:cTn>
                                            <p:tgtEl>
                                              <p:spTgt spid="122"/>
                                            </p:tgtEl>
                                            <p:attrNameLst>
                                              <p:attrName>style.visibility</p:attrName>
                                            </p:attrNameLst>
                                          </p:cBhvr>
                                          <p:to>
                                            <p:strVal val="visible"/>
                                          </p:to>
                                        </p:set>
                                        <p:anim calcmode="lin" valueType="num" p14:bounceEnd="48000">
                                          <p:cBhvr additive="base">
                                            <p:cTn id="454" dur="1000" fill="hold"/>
                                            <p:tgtEl>
                                              <p:spTgt spid="122"/>
                                            </p:tgtEl>
                                            <p:attrNameLst>
                                              <p:attrName>ppt_x</p:attrName>
                                            </p:attrNameLst>
                                          </p:cBhvr>
                                          <p:tavLst>
                                            <p:tav tm="0">
                                              <p:val>
                                                <p:strVal val="#ppt_x"/>
                                              </p:val>
                                            </p:tav>
                                            <p:tav tm="100000">
                                              <p:val>
                                                <p:strVal val="#ppt_x"/>
                                              </p:val>
                                            </p:tav>
                                          </p:tavLst>
                                        </p:anim>
                                        <p:anim calcmode="lin" valueType="num" p14:bounceEnd="48000">
                                          <p:cBhvr additive="base">
                                            <p:cTn id="455" dur="1000" fill="hold"/>
                                            <p:tgtEl>
                                              <p:spTgt spid="12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77" grpId="0" animBg="1"/>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430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2" fill="hold" grpId="0" nodeType="withEffect">
                                      <p:stCondLst>
                                        <p:cond delay="470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256"/>
                                            </p:tgtEl>
                                            <p:attrNameLst>
                                              <p:attrName>style.visibility</p:attrName>
                                            </p:attrNameLst>
                                          </p:cBhvr>
                                          <p:to>
                                            <p:strVal val="visible"/>
                                          </p:to>
                                        </p:set>
                                        <p:anim calcmode="lin" valueType="num">
                                          <p:cBhvr>
                                            <p:cTn id="13" dur="500" fill="hold"/>
                                            <p:tgtEl>
                                              <p:spTgt spid="256"/>
                                            </p:tgtEl>
                                            <p:attrNameLst>
                                              <p:attrName>ppt_w</p:attrName>
                                            </p:attrNameLst>
                                          </p:cBhvr>
                                          <p:tavLst>
                                            <p:tav tm="0">
                                              <p:val>
                                                <p:fltVal val="0"/>
                                              </p:val>
                                            </p:tav>
                                            <p:tav tm="100000">
                                              <p:val>
                                                <p:strVal val="#ppt_w"/>
                                              </p:val>
                                            </p:tav>
                                          </p:tavLst>
                                        </p:anim>
                                        <p:anim calcmode="lin" valueType="num">
                                          <p:cBhvr>
                                            <p:cTn id="14" dur="500" fill="hold"/>
                                            <p:tgtEl>
                                              <p:spTgt spid="256"/>
                                            </p:tgtEl>
                                            <p:attrNameLst>
                                              <p:attrName>ppt_h</p:attrName>
                                            </p:attrNameLst>
                                          </p:cBhvr>
                                          <p:tavLst>
                                            <p:tav tm="0">
                                              <p:val>
                                                <p:fltVal val="0"/>
                                              </p:val>
                                            </p:tav>
                                            <p:tav tm="100000">
                                              <p:val>
                                                <p:strVal val="#ppt_h"/>
                                              </p:val>
                                            </p:tav>
                                          </p:tavLst>
                                        </p:anim>
                                        <p:animEffect transition="in" filter="fade">
                                          <p:cBhvr>
                                            <p:cTn id="15" dur="500"/>
                                            <p:tgtEl>
                                              <p:spTgt spid="256"/>
                                            </p:tgtEl>
                                          </p:cBhvr>
                                        </p:animEffect>
                                      </p:childTnLst>
                                    </p:cTn>
                                  </p:par>
                                  <p:par>
                                    <p:cTn id="16" presetID="53" presetClass="entr" presetSubtype="16" fill="hold" grpId="0" nodeType="withEffect">
                                      <p:stCondLst>
                                        <p:cond delay="100"/>
                                      </p:stCondLst>
                                      <p:childTnLst>
                                        <p:set>
                                          <p:cBhvr>
                                            <p:cTn id="17" dur="1" fill="hold">
                                              <p:stCondLst>
                                                <p:cond delay="0"/>
                                              </p:stCondLst>
                                            </p:cTn>
                                            <p:tgtEl>
                                              <p:spTgt spid="224"/>
                                            </p:tgtEl>
                                            <p:attrNameLst>
                                              <p:attrName>style.visibility</p:attrName>
                                            </p:attrNameLst>
                                          </p:cBhvr>
                                          <p:to>
                                            <p:strVal val="visible"/>
                                          </p:to>
                                        </p:set>
                                        <p:anim calcmode="lin" valueType="num">
                                          <p:cBhvr>
                                            <p:cTn id="18" dur="500" fill="hold"/>
                                            <p:tgtEl>
                                              <p:spTgt spid="224"/>
                                            </p:tgtEl>
                                            <p:attrNameLst>
                                              <p:attrName>ppt_w</p:attrName>
                                            </p:attrNameLst>
                                          </p:cBhvr>
                                          <p:tavLst>
                                            <p:tav tm="0">
                                              <p:val>
                                                <p:fltVal val="0"/>
                                              </p:val>
                                            </p:tav>
                                            <p:tav tm="100000">
                                              <p:val>
                                                <p:strVal val="#ppt_w"/>
                                              </p:val>
                                            </p:tav>
                                          </p:tavLst>
                                        </p:anim>
                                        <p:anim calcmode="lin" valueType="num">
                                          <p:cBhvr>
                                            <p:cTn id="19" dur="500" fill="hold"/>
                                            <p:tgtEl>
                                              <p:spTgt spid="224"/>
                                            </p:tgtEl>
                                            <p:attrNameLst>
                                              <p:attrName>ppt_h</p:attrName>
                                            </p:attrNameLst>
                                          </p:cBhvr>
                                          <p:tavLst>
                                            <p:tav tm="0">
                                              <p:val>
                                                <p:fltVal val="0"/>
                                              </p:val>
                                            </p:tav>
                                            <p:tav tm="100000">
                                              <p:val>
                                                <p:strVal val="#ppt_h"/>
                                              </p:val>
                                            </p:tav>
                                          </p:tavLst>
                                        </p:anim>
                                        <p:animEffect transition="in" filter="fade">
                                          <p:cBhvr>
                                            <p:cTn id="20" dur="500"/>
                                            <p:tgtEl>
                                              <p:spTgt spid="224"/>
                                            </p:tgtEl>
                                          </p:cBhvr>
                                        </p:animEffect>
                                      </p:childTnLst>
                                    </p:cTn>
                                  </p:par>
                                  <p:par>
                                    <p:cTn id="21" presetID="53" presetClass="entr" presetSubtype="16" fill="hold" grpId="0" nodeType="withEffect">
                                      <p:stCondLst>
                                        <p:cond delay="200"/>
                                      </p:stCondLst>
                                      <p:childTnLst>
                                        <p:set>
                                          <p:cBhvr>
                                            <p:cTn id="22" dur="1" fill="hold">
                                              <p:stCondLst>
                                                <p:cond delay="0"/>
                                              </p:stCondLst>
                                            </p:cTn>
                                            <p:tgtEl>
                                              <p:spTgt spid="178"/>
                                            </p:tgtEl>
                                            <p:attrNameLst>
                                              <p:attrName>style.visibility</p:attrName>
                                            </p:attrNameLst>
                                          </p:cBhvr>
                                          <p:to>
                                            <p:strVal val="visible"/>
                                          </p:to>
                                        </p:set>
                                        <p:anim calcmode="lin" valueType="num">
                                          <p:cBhvr>
                                            <p:cTn id="23" dur="500" fill="hold"/>
                                            <p:tgtEl>
                                              <p:spTgt spid="178"/>
                                            </p:tgtEl>
                                            <p:attrNameLst>
                                              <p:attrName>ppt_w</p:attrName>
                                            </p:attrNameLst>
                                          </p:cBhvr>
                                          <p:tavLst>
                                            <p:tav tm="0">
                                              <p:val>
                                                <p:fltVal val="0"/>
                                              </p:val>
                                            </p:tav>
                                            <p:tav tm="100000">
                                              <p:val>
                                                <p:strVal val="#ppt_w"/>
                                              </p:val>
                                            </p:tav>
                                          </p:tavLst>
                                        </p:anim>
                                        <p:anim calcmode="lin" valueType="num">
                                          <p:cBhvr>
                                            <p:cTn id="24" dur="500" fill="hold"/>
                                            <p:tgtEl>
                                              <p:spTgt spid="178"/>
                                            </p:tgtEl>
                                            <p:attrNameLst>
                                              <p:attrName>ppt_h</p:attrName>
                                            </p:attrNameLst>
                                          </p:cBhvr>
                                          <p:tavLst>
                                            <p:tav tm="0">
                                              <p:val>
                                                <p:fltVal val="0"/>
                                              </p:val>
                                            </p:tav>
                                            <p:tav tm="100000">
                                              <p:val>
                                                <p:strVal val="#ppt_h"/>
                                              </p:val>
                                            </p:tav>
                                          </p:tavLst>
                                        </p:anim>
                                        <p:animEffect transition="in" filter="fade">
                                          <p:cBhvr>
                                            <p:cTn id="25" dur="500"/>
                                            <p:tgtEl>
                                              <p:spTgt spid="178"/>
                                            </p:tgtEl>
                                          </p:cBhvr>
                                        </p:animEffect>
                                      </p:childTnLst>
                                    </p:cTn>
                                  </p:par>
                                  <p:par>
                                    <p:cTn id="26" presetID="53" presetClass="entr" presetSubtype="16" fill="hold" grpId="0" nodeType="withEffect">
                                      <p:stCondLst>
                                        <p:cond delay="300"/>
                                      </p:stCondLst>
                                      <p:childTnLst>
                                        <p:set>
                                          <p:cBhvr>
                                            <p:cTn id="27" dur="1" fill="hold">
                                              <p:stCondLst>
                                                <p:cond delay="0"/>
                                              </p:stCondLst>
                                            </p:cTn>
                                            <p:tgtEl>
                                              <p:spTgt spid="226"/>
                                            </p:tgtEl>
                                            <p:attrNameLst>
                                              <p:attrName>style.visibility</p:attrName>
                                            </p:attrNameLst>
                                          </p:cBhvr>
                                          <p:to>
                                            <p:strVal val="visible"/>
                                          </p:to>
                                        </p:set>
                                        <p:anim calcmode="lin" valueType="num">
                                          <p:cBhvr>
                                            <p:cTn id="28" dur="500" fill="hold"/>
                                            <p:tgtEl>
                                              <p:spTgt spid="226"/>
                                            </p:tgtEl>
                                            <p:attrNameLst>
                                              <p:attrName>ppt_w</p:attrName>
                                            </p:attrNameLst>
                                          </p:cBhvr>
                                          <p:tavLst>
                                            <p:tav tm="0">
                                              <p:val>
                                                <p:fltVal val="0"/>
                                              </p:val>
                                            </p:tav>
                                            <p:tav tm="100000">
                                              <p:val>
                                                <p:strVal val="#ppt_w"/>
                                              </p:val>
                                            </p:tav>
                                          </p:tavLst>
                                        </p:anim>
                                        <p:anim calcmode="lin" valueType="num">
                                          <p:cBhvr>
                                            <p:cTn id="29" dur="500" fill="hold"/>
                                            <p:tgtEl>
                                              <p:spTgt spid="226"/>
                                            </p:tgtEl>
                                            <p:attrNameLst>
                                              <p:attrName>ppt_h</p:attrName>
                                            </p:attrNameLst>
                                          </p:cBhvr>
                                          <p:tavLst>
                                            <p:tav tm="0">
                                              <p:val>
                                                <p:fltVal val="0"/>
                                              </p:val>
                                            </p:tav>
                                            <p:tav tm="100000">
                                              <p:val>
                                                <p:strVal val="#ppt_h"/>
                                              </p:val>
                                            </p:tav>
                                          </p:tavLst>
                                        </p:anim>
                                        <p:animEffect transition="in" filter="fade">
                                          <p:cBhvr>
                                            <p:cTn id="30" dur="500"/>
                                            <p:tgtEl>
                                              <p:spTgt spid="226"/>
                                            </p:tgtEl>
                                          </p:cBhvr>
                                        </p:animEffect>
                                      </p:childTnLst>
                                    </p:cTn>
                                  </p:par>
                                  <p:par>
                                    <p:cTn id="31" presetID="53" presetClass="entr" presetSubtype="16" fill="hold" grpId="0" nodeType="withEffect">
                                      <p:stCondLst>
                                        <p:cond delay="400"/>
                                      </p:stCondLst>
                                      <p:childTnLst>
                                        <p:set>
                                          <p:cBhvr>
                                            <p:cTn id="32" dur="1" fill="hold">
                                              <p:stCondLst>
                                                <p:cond delay="0"/>
                                              </p:stCondLst>
                                            </p:cTn>
                                            <p:tgtEl>
                                              <p:spTgt spid="179"/>
                                            </p:tgtEl>
                                            <p:attrNameLst>
                                              <p:attrName>style.visibility</p:attrName>
                                            </p:attrNameLst>
                                          </p:cBhvr>
                                          <p:to>
                                            <p:strVal val="visible"/>
                                          </p:to>
                                        </p:set>
                                        <p:anim calcmode="lin" valueType="num">
                                          <p:cBhvr>
                                            <p:cTn id="33" dur="500" fill="hold"/>
                                            <p:tgtEl>
                                              <p:spTgt spid="179"/>
                                            </p:tgtEl>
                                            <p:attrNameLst>
                                              <p:attrName>ppt_w</p:attrName>
                                            </p:attrNameLst>
                                          </p:cBhvr>
                                          <p:tavLst>
                                            <p:tav tm="0">
                                              <p:val>
                                                <p:fltVal val="0"/>
                                              </p:val>
                                            </p:tav>
                                            <p:tav tm="100000">
                                              <p:val>
                                                <p:strVal val="#ppt_w"/>
                                              </p:val>
                                            </p:tav>
                                          </p:tavLst>
                                        </p:anim>
                                        <p:anim calcmode="lin" valueType="num">
                                          <p:cBhvr>
                                            <p:cTn id="34" dur="500" fill="hold"/>
                                            <p:tgtEl>
                                              <p:spTgt spid="179"/>
                                            </p:tgtEl>
                                            <p:attrNameLst>
                                              <p:attrName>ppt_h</p:attrName>
                                            </p:attrNameLst>
                                          </p:cBhvr>
                                          <p:tavLst>
                                            <p:tav tm="0">
                                              <p:val>
                                                <p:fltVal val="0"/>
                                              </p:val>
                                            </p:tav>
                                            <p:tav tm="100000">
                                              <p:val>
                                                <p:strVal val="#ppt_h"/>
                                              </p:val>
                                            </p:tav>
                                          </p:tavLst>
                                        </p:anim>
                                        <p:animEffect transition="in" filter="fade">
                                          <p:cBhvr>
                                            <p:cTn id="35" dur="500"/>
                                            <p:tgtEl>
                                              <p:spTgt spid="17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180"/>
                                            </p:tgtEl>
                                            <p:attrNameLst>
                                              <p:attrName>style.visibility</p:attrName>
                                            </p:attrNameLst>
                                          </p:cBhvr>
                                          <p:to>
                                            <p:strVal val="visible"/>
                                          </p:to>
                                        </p:set>
                                        <p:anim calcmode="lin" valueType="num">
                                          <p:cBhvr>
                                            <p:cTn id="38" dur="500" fill="hold"/>
                                            <p:tgtEl>
                                              <p:spTgt spid="180"/>
                                            </p:tgtEl>
                                            <p:attrNameLst>
                                              <p:attrName>ppt_w</p:attrName>
                                            </p:attrNameLst>
                                          </p:cBhvr>
                                          <p:tavLst>
                                            <p:tav tm="0">
                                              <p:val>
                                                <p:fltVal val="0"/>
                                              </p:val>
                                            </p:tav>
                                            <p:tav tm="100000">
                                              <p:val>
                                                <p:strVal val="#ppt_w"/>
                                              </p:val>
                                            </p:tav>
                                          </p:tavLst>
                                        </p:anim>
                                        <p:anim calcmode="lin" valueType="num">
                                          <p:cBhvr>
                                            <p:cTn id="39" dur="500" fill="hold"/>
                                            <p:tgtEl>
                                              <p:spTgt spid="180"/>
                                            </p:tgtEl>
                                            <p:attrNameLst>
                                              <p:attrName>ppt_h</p:attrName>
                                            </p:attrNameLst>
                                          </p:cBhvr>
                                          <p:tavLst>
                                            <p:tav tm="0">
                                              <p:val>
                                                <p:fltVal val="0"/>
                                              </p:val>
                                            </p:tav>
                                            <p:tav tm="100000">
                                              <p:val>
                                                <p:strVal val="#ppt_h"/>
                                              </p:val>
                                            </p:tav>
                                          </p:tavLst>
                                        </p:anim>
                                        <p:animEffect transition="in" filter="fade">
                                          <p:cBhvr>
                                            <p:cTn id="40" dur="500"/>
                                            <p:tgtEl>
                                              <p:spTgt spid="180"/>
                                            </p:tgtEl>
                                          </p:cBhvr>
                                        </p:animEffect>
                                      </p:childTnLst>
                                    </p:cTn>
                                  </p:par>
                                  <p:par>
                                    <p:cTn id="41" presetID="53" presetClass="entr" presetSubtype="16" fill="hold" grpId="0" nodeType="withEffect">
                                      <p:stCondLst>
                                        <p:cond delay="600"/>
                                      </p:stCondLst>
                                      <p:childTnLst>
                                        <p:set>
                                          <p:cBhvr>
                                            <p:cTn id="42" dur="1" fill="hold">
                                              <p:stCondLst>
                                                <p:cond delay="0"/>
                                              </p:stCondLst>
                                            </p:cTn>
                                            <p:tgtEl>
                                              <p:spTgt spid="225"/>
                                            </p:tgtEl>
                                            <p:attrNameLst>
                                              <p:attrName>style.visibility</p:attrName>
                                            </p:attrNameLst>
                                          </p:cBhvr>
                                          <p:to>
                                            <p:strVal val="visible"/>
                                          </p:to>
                                        </p:set>
                                        <p:anim calcmode="lin" valueType="num">
                                          <p:cBhvr>
                                            <p:cTn id="43" dur="500" fill="hold"/>
                                            <p:tgtEl>
                                              <p:spTgt spid="225"/>
                                            </p:tgtEl>
                                            <p:attrNameLst>
                                              <p:attrName>ppt_w</p:attrName>
                                            </p:attrNameLst>
                                          </p:cBhvr>
                                          <p:tavLst>
                                            <p:tav tm="0">
                                              <p:val>
                                                <p:fltVal val="0"/>
                                              </p:val>
                                            </p:tav>
                                            <p:tav tm="100000">
                                              <p:val>
                                                <p:strVal val="#ppt_w"/>
                                              </p:val>
                                            </p:tav>
                                          </p:tavLst>
                                        </p:anim>
                                        <p:anim calcmode="lin" valueType="num">
                                          <p:cBhvr>
                                            <p:cTn id="44" dur="500" fill="hold"/>
                                            <p:tgtEl>
                                              <p:spTgt spid="225"/>
                                            </p:tgtEl>
                                            <p:attrNameLst>
                                              <p:attrName>ppt_h</p:attrName>
                                            </p:attrNameLst>
                                          </p:cBhvr>
                                          <p:tavLst>
                                            <p:tav tm="0">
                                              <p:val>
                                                <p:fltVal val="0"/>
                                              </p:val>
                                            </p:tav>
                                            <p:tav tm="100000">
                                              <p:val>
                                                <p:strVal val="#ppt_h"/>
                                              </p:val>
                                            </p:tav>
                                          </p:tavLst>
                                        </p:anim>
                                        <p:animEffect transition="in" filter="fade">
                                          <p:cBhvr>
                                            <p:cTn id="45" dur="500"/>
                                            <p:tgtEl>
                                              <p:spTgt spid="225"/>
                                            </p:tgtEl>
                                          </p:cBhvr>
                                        </p:animEffect>
                                      </p:childTnLst>
                                    </p:cTn>
                                  </p:par>
                                  <p:par>
                                    <p:cTn id="46" presetID="53" presetClass="entr" presetSubtype="16" fill="hold" grpId="0" nodeType="withEffect">
                                      <p:stCondLst>
                                        <p:cond delay="700"/>
                                      </p:stCondLst>
                                      <p:childTnLst>
                                        <p:set>
                                          <p:cBhvr>
                                            <p:cTn id="47" dur="1" fill="hold">
                                              <p:stCondLst>
                                                <p:cond delay="0"/>
                                              </p:stCondLst>
                                            </p:cTn>
                                            <p:tgtEl>
                                              <p:spTgt spid="181"/>
                                            </p:tgtEl>
                                            <p:attrNameLst>
                                              <p:attrName>style.visibility</p:attrName>
                                            </p:attrNameLst>
                                          </p:cBhvr>
                                          <p:to>
                                            <p:strVal val="visible"/>
                                          </p:to>
                                        </p:set>
                                        <p:anim calcmode="lin" valueType="num">
                                          <p:cBhvr>
                                            <p:cTn id="48" dur="500" fill="hold"/>
                                            <p:tgtEl>
                                              <p:spTgt spid="181"/>
                                            </p:tgtEl>
                                            <p:attrNameLst>
                                              <p:attrName>ppt_w</p:attrName>
                                            </p:attrNameLst>
                                          </p:cBhvr>
                                          <p:tavLst>
                                            <p:tav tm="0">
                                              <p:val>
                                                <p:fltVal val="0"/>
                                              </p:val>
                                            </p:tav>
                                            <p:tav tm="100000">
                                              <p:val>
                                                <p:strVal val="#ppt_w"/>
                                              </p:val>
                                            </p:tav>
                                          </p:tavLst>
                                        </p:anim>
                                        <p:anim calcmode="lin" valueType="num">
                                          <p:cBhvr>
                                            <p:cTn id="49" dur="500" fill="hold"/>
                                            <p:tgtEl>
                                              <p:spTgt spid="181"/>
                                            </p:tgtEl>
                                            <p:attrNameLst>
                                              <p:attrName>ppt_h</p:attrName>
                                            </p:attrNameLst>
                                          </p:cBhvr>
                                          <p:tavLst>
                                            <p:tav tm="0">
                                              <p:val>
                                                <p:fltVal val="0"/>
                                              </p:val>
                                            </p:tav>
                                            <p:tav tm="100000">
                                              <p:val>
                                                <p:strVal val="#ppt_h"/>
                                              </p:val>
                                            </p:tav>
                                          </p:tavLst>
                                        </p:anim>
                                        <p:animEffect transition="in" filter="fade">
                                          <p:cBhvr>
                                            <p:cTn id="50" dur="500"/>
                                            <p:tgtEl>
                                              <p:spTgt spid="181"/>
                                            </p:tgtEl>
                                          </p:cBhvr>
                                        </p:animEffect>
                                      </p:childTnLst>
                                    </p:cTn>
                                  </p:par>
                                  <p:par>
                                    <p:cTn id="51" presetID="53" presetClass="entr" presetSubtype="16" fill="hold" grpId="0" nodeType="withEffect">
                                      <p:stCondLst>
                                        <p:cond delay="800"/>
                                      </p:stCondLst>
                                      <p:childTnLst>
                                        <p:set>
                                          <p:cBhvr>
                                            <p:cTn id="52" dur="1" fill="hold">
                                              <p:stCondLst>
                                                <p:cond delay="0"/>
                                              </p:stCondLst>
                                            </p:cTn>
                                            <p:tgtEl>
                                              <p:spTgt spid="231"/>
                                            </p:tgtEl>
                                            <p:attrNameLst>
                                              <p:attrName>style.visibility</p:attrName>
                                            </p:attrNameLst>
                                          </p:cBhvr>
                                          <p:to>
                                            <p:strVal val="visible"/>
                                          </p:to>
                                        </p:set>
                                        <p:anim calcmode="lin" valueType="num">
                                          <p:cBhvr>
                                            <p:cTn id="53" dur="500" fill="hold"/>
                                            <p:tgtEl>
                                              <p:spTgt spid="231"/>
                                            </p:tgtEl>
                                            <p:attrNameLst>
                                              <p:attrName>ppt_w</p:attrName>
                                            </p:attrNameLst>
                                          </p:cBhvr>
                                          <p:tavLst>
                                            <p:tav tm="0">
                                              <p:val>
                                                <p:fltVal val="0"/>
                                              </p:val>
                                            </p:tav>
                                            <p:tav tm="100000">
                                              <p:val>
                                                <p:strVal val="#ppt_w"/>
                                              </p:val>
                                            </p:tav>
                                          </p:tavLst>
                                        </p:anim>
                                        <p:anim calcmode="lin" valueType="num">
                                          <p:cBhvr>
                                            <p:cTn id="54" dur="500" fill="hold"/>
                                            <p:tgtEl>
                                              <p:spTgt spid="231"/>
                                            </p:tgtEl>
                                            <p:attrNameLst>
                                              <p:attrName>ppt_h</p:attrName>
                                            </p:attrNameLst>
                                          </p:cBhvr>
                                          <p:tavLst>
                                            <p:tav tm="0">
                                              <p:val>
                                                <p:fltVal val="0"/>
                                              </p:val>
                                            </p:tav>
                                            <p:tav tm="100000">
                                              <p:val>
                                                <p:strVal val="#ppt_h"/>
                                              </p:val>
                                            </p:tav>
                                          </p:tavLst>
                                        </p:anim>
                                        <p:animEffect transition="in" filter="fade">
                                          <p:cBhvr>
                                            <p:cTn id="55" dur="500"/>
                                            <p:tgtEl>
                                              <p:spTgt spid="231"/>
                                            </p:tgtEl>
                                          </p:cBhvr>
                                        </p:animEffect>
                                      </p:childTnLst>
                                    </p:cTn>
                                  </p:par>
                                  <p:par>
                                    <p:cTn id="56" presetID="53" presetClass="entr" presetSubtype="16" fill="hold" grpId="0" nodeType="withEffect">
                                      <p:stCondLst>
                                        <p:cond delay="900"/>
                                      </p:stCondLst>
                                      <p:childTnLst>
                                        <p:set>
                                          <p:cBhvr>
                                            <p:cTn id="57" dur="1" fill="hold">
                                              <p:stCondLst>
                                                <p:cond delay="0"/>
                                              </p:stCondLst>
                                            </p:cTn>
                                            <p:tgtEl>
                                              <p:spTgt spid="252"/>
                                            </p:tgtEl>
                                            <p:attrNameLst>
                                              <p:attrName>style.visibility</p:attrName>
                                            </p:attrNameLst>
                                          </p:cBhvr>
                                          <p:to>
                                            <p:strVal val="visible"/>
                                          </p:to>
                                        </p:set>
                                        <p:anim calcmode="lin" valueType="num">
                                          <p:cBhvr>
                                            <p:cTn id="58" dur="500" fill="hold"/>
                                            <p:tgtEl>
                                              <p:spTgt spid="252"/>
                                            </p:tgtEl>
                                            <p:attrNameLst>
                                              <p:attrName>ppt_w</p:attrName>
                                            </p:attrNameLst>
                                          </p:cBhvr>
                                          <p:tavLst>
                                            <p:tav tm="0">
                                              <p:val>
                                                <p:fltVal val="0"/>
                                              </p:val>
                                            </p:tav>
                                            <p:tav tm="100000">
                                              <p:val>
                                                <p:strVal val="#ppt_w"/>
                                              </p:val>
                                            </p:tav>
                                          </p:tavLst>
                                        </p:anim>
                                        <p:anim calcmode="lin" valueType="num">
                                          <p:cBhvr>
                                            <p:cTn id="59" dur="500" fill="hold"/>
                                            <p:tgtEl>
                                              <p:spTgt spid="252"/>
                                            </p:tgtEl>
                                            <p:attrNameLst>
                                              <p:attrName>ppt_h</p:attrName>
                                            </p:attrNameLst>
                                          </p:cBhvr>
                                          <p:tavLst>
                                            <p:tav tm="0">
                                              <p:val>
                                                <p:fltVal val="0"/>
                                              </p:val>
                                            </p:tav>
                                            <p:tav tm="100000">
                                              <p:val>
                                                <p:strVal val="#ppt_h"/>
                                              </p:val>
                                            </p:tav>
                                          </p:tavLst>
                                        </p:anim>
                                        <p:animEffect transition="in" filter="fade">
                                          <p:cBhvr>
                                            <p:cTn id="60" dur="500"/>
                                            <p:tgtEl>
                                              <p:spTgt spid="252"/>
                                            </p:tgtEl>
                                          </p:cBhvr>
                                        </p:animEffect>
                                      </p:childTnLst>
                                    </p:cTn>
                                  </p:par>
                                  <p:par>
                                    <p:cTn id="61" presetID="53" presetClass="entr" presetSubtype="16" fill="hold" grpId="0" nodeType="withEffect">
                                      <p:stCondLst>
                                        <p:cond delay="1000"/>
                                      </p:stCondLst>
                                      <p:childTnLst>
                                        <p:set>
                                          <p:cBhvr>
                                            <p:cTn id="62" dur="1" fill="hold">
                                              <p:stCondLst>
                                                <p:cond delay="0"/>
                                              </p:stCondLst>
                                            </p:cTn>
                                            <p:tgtEl>
                                              <p:spTgt spid="222"/>
                                            </p:tgtEl>
                                            <p:attrNameLst>
                                              <p:attrName>style.visibility</p:attrName>
                                            </p:attrNameLst>
                                          </p:cBhvr>
                                          <p:to>
                                            <p:strVal val="visible"/>
                                          </p:to>
                                        </p:set>
                                        <p:anim calcmode="lin" valueType="num">
                                          <p:cBhvr>
                                            <p:cTn id="63" dur="500" fill="hold"/>
                                            <p:tgtEl>
                                              <p:spTgt spid="222"/>
                                            </p:tgtEl>
                                            <p:attrNameLst>
                                              <p:attrName>ppt_w</p:attrName>
                                            </p:attrNameLst>
                                          </p:cBhvr>
                                          <p:tavLst>
                                            <p:tav tm="0">
                                              <p:val>
                                                <p:fltVal val="0"/>
                                              </p:val>
                                            </p:tav>
                                            <p:tav tm="100000">
                                              <p:val>
                                                <p:strVal val="#ppt_w"/>
                                              </p:val>
                                            </p:tav>
                                          </p:tavLst>
                                        </p:anim>
                                        <p:anim calcmode="lin" valueType="num">
                                          <p:cBhvr>
                                            <p:cTn id="64" dur="500" fill="hold"/>
                                            <p:tgtEl>
                                              <p:spTgt spid="222"/>
                                            </p:tgtEl>
                                            <p:attrNameLst>
                                              <p:attrName>ppt_h</p:attrName>
                                            </p:attrNameLst>
                                          </p:cBhvr>
                                          <p:tavLst>
                                            <p:tav tm="0">
                                              <p:val>
                                                <p:fltVal val="0"/>
                                              </p:val>
                                            </p:tav>
                                            <p:tav tm="100000">
                                              <p:val>
                                                <p:strVal val="#ppt_h"/>
                                              </p:val>
                                            </p:tav>
                                          </p:tavLst>
                                        </p:anim>
                                        <p:animEffect transition="in" filter="fade">
                                          <p:cBhvr>
                                            <p:cTn id="65" dur="500"/>
                                            <p:tgtEl>
                                              <p:spTgt spid="222"/>
                                            </p:tgtEl>
                                          </p:cBhvr>
                                        </p:animEffect>
                                      </p:childTnLst>
                                    </p:cTn>
                                  </p:par>
                                  <p:par>
                                    <p:cTn id="66" presetID="53" presetClass="entr" presetSubtype="16" fill="hold" grpId="0" nodeType="withEffect">
                                      <p:stCondLst>
                                        <p:cond delay="1100"/>
                                      </p:stCondLst>
                                      <p:childTnLst>
                                        <p:set>
                                          <p:cBhvr>
                                            <p:cTn id="67" dur="1" fill="hold">
                                              <p:stCondLst>
                                                <p:cond delay="0"/>
                                              </p:stCondLst>
                                            </p:cTn>
                                            <p:tgtEl>
                                              <p:spTgt spid="235"/>
                                            </p:tgtEl>
                                            <p:attrNameLst>
                                              <p:attrName>style.visibility</p:attrName>
                                            </p:attrNameLst>
                                          </p:cBhvr>
                                          <p:to>
                                            <p:strVal val="visible"/>
                                          </p:to>
                                        </p:set>
                                        <p:anim calcmode="lin" valueType="num">
                                          <p:cBhvr>
                                            <p:cTn id="68" dur="500" fill="hold"/>
                                            <p:tgtEl>
                                              <p:spTgt spid="235"/>
                                            </p:tgtEl>
                                            <p:attrNameLst>
                                              <p:attrName>ppt_w</p:attrName>
                                            </p:attrNameLst>
                                          </p:cBhvr>
                                          <p:tavLst>
                                            <p:tav tm="0">
                                              <p:val>
                                                <p:fltVal val="0"/>
                                              </p:val>
                                            </p:tav>
                                            <p:tav tm="100000">
                                              <p:val>
                                                <p:strVal val="#ppt_w"/>
                                              </p:val>
                                            </p:tav>
                                          </p:tavLst>
                                        </p:anim>
                                        <p:anim calcmode="lin" valueType="num">
                                          <p:cBhvr>
                                            <p:cTn id="69" dur="500" fill="hold"/>
                                            <p:tgtEl>
                                              <p:spTgt spid="235"/>
                                            </p:tgtEl>
                                            <p:attrNameLst>
                                              <p:attrName>ppt_h</p:attrName>
                                            </p:attrNameLst>
                                          </p:cBhvr>
                                          <p:tavLst>
                                            <p:tav tm="0">
                                              <p:val>
                                                <p:fltVal val="0"/>
                                              </p:val>
                                            </p:tav>
                                            <p:tav tm="100000">
                                              <p:val>
                                                <p:strVal val="#ppt_h"/>
                                              </p:val>
                                            </p:tav>
                                          </p:tavLst>
                                        </p:anim>
                                        <p:animEffect transition="in" filter="fade">
                                          <p:cBhvr>
                                            <p:cTn id="70" dur="500"/>
                                            <p:tgtEl>
                                              <p:spTgt spid="235"/>
                                            </p:tgtEl>
                                          </p:cBhvr>
                                        </p:animEffect>
                                      </p:childTnLst>
                                    </p:cTn>
                                  </p:par>
                                  <p:par>
                                    <p:cTn id="71" presetID="53" presetClass="entr" presetSubtype="16" fill="hold" grpId="0" nodeType="withEffect">
                                      <p:stCondLst>
                                        <p:cond delay="1200"/>
                                      </p:stCondLst>
                                      <p:childTnLst>
                                        <p:set>
                                          <p:cBhvr>
                                            <p:cTn id="72" dur="1" fill="hold">
                                              <p:stCondLst>
                                                <p:cond delay="0"/>
                                              </p:stCondLst>
                                            </p:cTn>
                                            <p:tgtEl>
                                              <p:spTgt spid="253"/>
                                            </p:tgtEl>
                                            <p:attrNameLst>
                                              <p:attrName>style.visibility</p:attrName>
                                            </p:attrNameLst>
                                          </p:cBhvr>
                                          <p:to>
                                            <p:strVal val="visible"/>
                                          </p:to>
                                        </p:set>
                                        <p:anim calcmode="lin" valueType="num">
                                          <p:cBhvr>
                                            <p:cTn id="73" dur="500" fill="hold"/>
                                            <p:tgtEl>
                                              <p:spTgt spid="253"/>
                                            </p:tgtEl>
                                            <p:attrNameLst>
                                              <p:attrName>ppt_w</p:attrName>
                                            </p:attrNameLst>
                                          </p:cBhvr>
                                          <p:tavLst>
                                            <p:tav tm="0">
                                              <p:val>
                                                <p:fltVal val="0"/>
                                              </p:val>
                                            </p:tav>
                                            <p:tav tm="100000">
                                              <p:val>
                                                <p:strVal val="#ppt_w"/>
                                              </p:val>
                                            </p:tav>
                                          </p:tavLst>
                                        </p:anim>
                                        <p:anim calcmode="lin" valueType="num">
                                          <p:cBhvr>
                                            <p:cTn id="74" dur="500" fill="hold"/>
                                            <p:tgtEl>
                                              <p:spTgt spid="253"/>
                                            </p:tgtEl>
                                            <p:attrNameLst>
                                              <p:attrName>ppt_h</p:attrName>
                                            </p:attrNameLst>
                                          </p:cBhvr>
                                          <p:tavLst>
                                            <p:tav tm="0">
                                              <p:val>
                                                <p:fltVal val="0"/>
                                              </p:val>
                                            </p:tav>
                                            <p:tav tm="100000">
                                              <p:val>
                                                <p:strVal val="#ppt_h"/>
                                              </p:val>
                                            </p:tav>
                                          </p:tavLst>
                                        </p:anim>
                                        <p:animEffect transition="in" filter="fade">
                                          <p:cBhvr>
                                            <p:cTn id="75" dur="500"/>
                                            <p:tgtEl>
                                              <p:spTgt spid="253"/>
                                            </p:tgtEl>
                                          </p:cBhvr>
                                        </p:animEffect>
                                      </p:childTnLst>
                                    </p:cTn>
                                  </p:par>
                                  <p:par>
                                    <p:cTn id="76" presetID="53" presetClass="entr" presetSubtype="16" fill="hold" grpId="0" nodeType="withEffect">
                                      <p:stCondLst>
                                        <p:cond delay="1300"/>
                                      </p:stCondLst>
                                      <p:childTnLst>
                                        <p:set>
                                          <p:cBhvr>
                                            <p:cTn id="77" dur="1" fill="hold">
                                              <p:stCondLst>
                                                <p:cond delay="0"/>
                                              </p:stCondLst>
                                            </p:cTn>
                                            <p:tgtEl>
                                              <p:spTgt spid="230"/>
                                            </p:tgtEl>
                                            <p:attrNameLst>
                                              <p:attrName>style.visibility</p:attrName>
                                            </p:attrNameLst>
                                          </p:cBhvr>
                                          <p:to>
                                            <p:strVal val="visible"/>
                                          </p:to>
                                        </p:set>
                                        <p:anim calcmode="lin" valueType="num">
                                          <p:cBhvr>
                                            <p:cTn id="78" dur="500" fill="hold"/>
                                            <p:tgtEl>
                                              <p:spTgt spid="230"/>
                                            </p:tgtEl>
                                            <p:attrNameLst>
                                              <p:attrName>ppt_w</p:attrName>
                                            </p:attrNameLst>
                                          </p:cBhvr>
                                          <p:tavLst>
                                            <p:tav tm="0">
                                              <p:val>
                                                <p:fltVal val="0"/>
                                              </p:val>
                                            </p:tav>
                                            <p:tav tm="100000">
                                              <p:val>
                                                <p:strVal val="#ppt_w"/>
                                              </p:val>
                                            </p:tav>
                                          </p:tavLst>
                                        </p:anim>
                                        <p:anim calcmode="lin" valueType="num">
                                          <p:cBhvr>
                                            <p:cTn id="79" dur="500" fill="hold"/>
                                            <p:tgtEl>
                                              <p:spTgt spid="230"/>
                                            </p:tgtEl>
                                            <p:attrNameLst>
                                              <p:attrName>ppt_h</p:attrName>
                                            </p:attrNameLst>
                                          </p:cBhvr>
                                          <p:tavLst>
                                            <p:tav tm="0">
                                              <p:val>
                                                <p:fltVal val="0"/>
                                              </p:val>
                                            </p:tav>
                                            <p:tav tm="100000">
                                              <p:val>
                                                <p:strVal val="#ppt_h"/>
                                              </p:val>
                                            </p:tav>
                                          </p:tavLst>
                                        </p:anim>
                                        <p:animEffect transition="in" filter="fade">
                                          <p:cBhvr>
                                            <p:cTn id="80" dur="500"/>
                                            <p:tgtEl>
                                              <p:spTgt spid="230"/>
                                            </p:tgtEl>
                                          </p:cBhvr>
                                        </p:animEffect>
                                      </p:childTnLst>
                                    </p:cTn>
                                  </p:par>
                                  <p:par>
                                    <p:cTn id="81" presetID="53" presetClass="entr" presetSubtype="16" fill="hold" grpId="0" nodeType="withEffect">
                                      <p:stCondLst>
                                        <p:cond delay="1400"/>
                                      </p:stCondLst>
                                      <p:childTnLst>
                                        <p:set>
                                          <p:cBhvr>
                                            <p:cTn id="82" dur="1" fill="hold">
                                              <p:stCondLst>
                                                <p:cond delay="0"/>
                                              </p:stCondLst>
                                            </p:cTn>
                                            <p:tgtEl>
                                              <p:spTgt spid="255"/>
                                            </p:tgtEl>
                                            <p:attrNameLst>
                                              <p:attrName>style.visibility</p:attrName>
                                            </p:attrNameLst>
                                          </p:cBhvr>
                                          <p:to>
                                            <p:strVal val="visible"/>
                                          </p:to>
                                        </p:set>
                                        <p:anim calcmode="lin" valueType="num">
                                          <p:cBhvr>
                                            <p:cTn id="83" dur="500" fill="hold"/>
                                            <p:tgtEl>
                                              <p:spTgt spid="255"/>
                                            </p:tgtEl>
                                            <p:attrNameLst>
                                              <p:attrName>ppt_w</p:attrName>
                                            </p:attrNameLst>
                                          </p:cBhvr>
                                          <p:tavLst>
                                            <p:tav tm="0">
                                              <p:val>
                                                <p:fltVal val="0"/>
                                              </p:val>
                                            </p:tav>
                                            <p:tav tm="100000">
                                              <p:val>
                                                <p:strVal val="#ppt_w"/>
                                              </p:val>
                                            </p:tav>
                                          </p:tavLst>
                                        </p:anim>
                                        <p:anim calcmode="lin" valueType="num">
                                          <p:cBhvr>
                                            <p:cTn id="84" dur="500" fill="hold"/>
                                            <p:tgtEl>
                                              <p:spTgt spid="255"/>
                                            </p:tgtEl>
                                            <p:attrNameLst>
                                              <p:attrName>ppt_h</p:attrName>
                                            </p:attrNameLst>
                                          </p:cBhvr>
                                          <p:tavLst>
                                            <p:tav tm="0">
                                              <p:val>
                                                <p:fltVal val="0"/>
                                              </p:val>
                                            </p:tav>
                                            <p:tav tm="100000">
                                              <p:val>
                                                <p:strVal val="#ppt_h"/>
                                              </p:val>
                                            </p:tav>
                                          </p:tavLst>
                                        </p:anim>
                                        <p:animEffect transition="in" filter="fade">
                                          <p:cBhvr>
                                            <p:cTn id="85" dur="500"/>
                                            <p:tgtEl>
                                              <p:spTgt spid="255"/>
                                            </p:tgtEl>
                                          </p:cBhvr>
                                        </p:animEffect>
                                      </p:childTnLst>
                                    </p:cTn>
                                  </p:par>
                                  <p:par>
                                    <p:cTn id="86" presetID="53" presetClass="entr" presetSubtype="16" fill="hold" grpId="0" nodeType="withEffect">
                                      <p:stCondLst>
                                        <p:cond delay="1500"/>
                                      </p:stCondLst>
                                      <p:childTnLst>
                                        <p:set>
                                          <p:cBhvr>
                                            <p:cTn id="87" dur="1" fill="hold">
                                              <p:stCondLst>
                                                <p:cond delay="0"/>
                                              </p:stCondLst>
                                            </p:cTn>
                                            <p:tgtEl>
                                              <p:spTgt spid="254"/>
                                            </p:tgtEl>
                                            <p:attrNameLst>
                                              <p:attrName>style.visibility</p:attrName>
                                            </p:attrNameLst>
                                          </p:cBhvr>
                                          <p:to>
                                            <p:strVal val="visible"/>
                                          </p:to>
                                        </p:set>
                                        <p:anim calcmode="lin" valueType="num">
                                          <p:cBhvr>
                                            <p:cTn id="88" dur="500" fill="hold"/>
                                            <p:tgtEl>
                                              <p:spTgt spid="254"/>
                                            </p:tgtEl>
                                            <p:attrNameLst>
                                              <p:attrName>ppt_w</p:attrName>
                                            </p:attrNameLst>
                                          </p:cBhvr>
                                          <p:tavLst>
                                            <p:tav tm="0">
                                              <p:val>
                                                <p:fltVal val="0"/>
                                              </p:val>
                                            </p:tav>
                                            <p:tav tm="100000">
                                              <p:val>
                                                <p:strVal val="#ppt_w"/>
                                              </p:val>
                                            </p:tav>
                                          </p:tavLst>
                                        </p:anim>
                                        <p:anim calcmode="lin" valueType="num">
                                          <p:cBhvr>
                                            <p:cTn id="89" dur="500" fill="hold"/>
                                            <p:tgtEl>
                                              <p:spTgt spid="254"/>
                                            </p:tgtEl>
                                            <p:attrNameLst>
                                              <p:attrName>ppt_h</p:attrName>
                                            </p:attrNameLst>
                                          </p:cBhvr>
                                          <p:tavLst>
                                            <p:tav tm="0">
                                              <p:val>
                                                <p:fltVal val="0"/>
                                              </p:val>
                                            </p:tav>
                                            <p:tav tm="100000">
                                              <p:val>
                                                <p:strVal val="#ppt_h"/>
                                              </p:val>
                                            </p:tav>
                                          </p:tavLst>
                                        </p:anim>
                                        <p:animEffect transition="in" filter="fade">
                                          <p:cBhvr>
                                            <p:cTn id="90" dur="500"/>
                                            <p:tgtEl>
                                              <p:spTgt spid="254"/>
                                            </p:tgtEl>
                                          </p:cBhvr>
                                        </p:animEffect>
                                      </p:childTnLst>
                                    </p:cTn>
                                  </p:par>
                                  <p:par>
                                    <p:cTn id="91" presetID="53" presetClass="entr" presetSubtype="16" fill="hold" grpId="0" nodeType="withEffect">
                                      <p:stCondLst>
                                        <p:cond delay="1600"/>
                                      </p:stCondLst>
                                      <p:childTnLst>
                                        <p:set>
                                          <p:cBhvr>
                                            <p:cTn id="92" dur="1" fill="hold">
                                              <p:stCondLst>
                                                <p:cond delay="0"/>
                                              </p:stCondLst>
                                            </p:cTn>
                                            <p:tgtEl>
                                              <p:spTgt spid="234"/>
                                            </p:tgtEl>
                                            <p:attrNameLst>
                                              <p:attrName>style.visibility</p:attrName>
                                            </p:attrNameLst>
                                          </p:cBhvr>
                                          <p:to>
                                            <p:strVal val="visible"/>
                                          </p:to>
                                        </p:set>
                                        <p:anim calcmode="lin" valueType="num">
                                          <p:cBhvr>
                                            <p:cTn id="93" dur="500" fill="hold"/>
                                            <p:tgtEl>
                                              <p:spTgt spid="234"/>
                                            </p:tgtEl>
                                            <p:attrNameLst>
                                              <p:attrName>ppt_w</p:attrName>
                                            </p:attrNameLst>
                                          </p:cBhvr>
                                          <p:tavLst>
                                            <p:tav tm="0">
                                              <p:val>
                                                <p:fltVal val="0"/>
                                              </p:val>
                                            </p:tav>
                                            <p:tav tm="100000">
                                              <p:val>
                                                <p:strVal val="#ppt_w"/>
                                              </p:val>
                                            </p:tav>
                                          </p:tavLst>
                                        </p:anim>
                                        <p:anim calcmode="lin" valueType="num">
                                          <p:cBhvr>
                                            <p:cTn id="94" dur="500" fill="hold"/>
                                            <p:tgtEl>
                                              <p:spTgt spid="234"/>
                                            </p:tgtEl>
                                            <p:attrNameLst>
                                              <p:attrName>ppt_h</p:attrName>
                                            </p:attrNameLst>
                                          </p:cBhvr>
                                          <p:tavLst>
                                            <p:tav tm="0">
                                              <p:val>
                                                <p:fltVal val="0"/>
                                              </p:val>
                                            </p:tav>
                                            <p:tav tm="100000">
                                              <p:val>
                                                <p:strVal val="#ppt_h"/>
                                              </p:val>
                                            </p:tav>
                                          </p:tavLst>
                                        </p:anim>
                                        <p:animEffect transition="in" filter="fade">
                                          <p:cBhvr>
                                            <p:cTn id="95" dur="500"/>
                                            <p:tgtEl>
                                              <p:spTgt spid="234"/>
                                            </p:tgtEl>
                                          </p:cBhvr>
                                        </p:animEffect>
                                      </p:childTnLst>
                                    </p:cTn>
                                  </p:par>
                                  <p:par>
                                    <p:cTn id="96" presetID="53" presetClass="entr" presetSubtype="16" fill="hold" grpId="0" nodeType="withEffect">
                                      <p:stCondLst>
                                        <p:cond delay="1700"/>
                                      </p:stCondLst>
                                      <p:childTnLst>
                                        <p:set>
                                          <p:cBhvr>
                                            <p:cTn id="97" dur="1" fill="hold">
                                              <p:stCondLst>
                                                <p:cond delay="0"/>
                                              </p:stCondLst>
                                            </p:cTn>
                                            <p:tgtEl>
                                              <p:spTgt spid="232"/>
                                            </p:tgtEl>
                                            <p:attrNameLst>
                                              <p:attrName>style.visibility</p:attrName>
                                            </p:attrNameLst>
                                          </p:cBhvr>
                                          <p:to>
                                            <p:strVal val="visible"/>
                                          </p:to>
                                        </p:set>
                                        <p:anim calcmode="lin" valueType="num">
                                          <p:cBhvr>
                                            <p:cTn id="98" dur="500" fill="hold"/>
                                            <p:tgtEl>
                                              <p:spTgt spid="232"/>
                                            </p:tgtEl>
                                            <p:attrNameLst>
                                              <p:attrName>ppt_w</p:attrName>
                                            </p:attrNameLst>
                                          </p:cBhvr>
                                          <p:tavLst>
                                            <p:tav tm="0">
                                              <p:val>
                                                <p:fltVal val="0"/>
                                              </p:val>
                                            </p:tav>
                                            <p:tav tm="100000">
                                              <p:val>
                                                <p:strVal val="#ppt_w"/>
                                              </p:val>
                                            </p:tav>
                                          </p:tavLst>
                                        </p:anim>
                                        <p:anim calcmode="lin" valueType="num">
                                          <p:cBhvr>
                                            <p:cTn id="99" dur="500" fill="hold"/>
                                            <p:tgtEl>
                                              <p:spTgt spid="232"/>
                                            </p:tgtEl>
                                            <p:attrNameLst>
                                              <p:attrName>ppt_h</p:attrName>
                                            </p:attrNameLst>
                                          </p:cBhvr>
                                          <p:tavLst>
                                            <p:tav tm="0">
                                              <p:val>
                                                <p:fltVal val="0"/>
                                              </p:val>
                                            </p:tav>
                                            <p:tav tm="100000">
                                              <p:val>
                                                <p:strVal val="#ppt_h"/>
                                              </p:val>
                                            </p:tav>
                                          </p:tavLst>
                                        </p:anim>
                                        <p:animEffect transition="in" filter="fade">
                                          <p:cBhvr>
                                            <p:cTn id="100" dur="500"/>
                                            <p:tgtEl>
                                              <p:spTgt spid="232"/>
                                            </p:tgtEl>
                                          </p:cBhvr>
                                        </p:animEffect>
                                      </p:childTnLst>
                                    </p:cTn>
                                  </p:par>
                                  <p:par>
                                    <p:cTn id="101" presetID="53" presetClass="entr" presetSubtype="16" fill="hold" grpId="0" nodeType="withEffect">
                                      <p:stCondLst>
                                        <p:cond delay="1800"/>
                                      </p:stCondLst>
                                      <p:childTnLst>
                                        <p:set>
                                          <p:cBhvr>
                                            <p:cTn id="102" dur="1" fill="hold">
                                              <p:stCondLst>
                                                <p:cond delay="0"/>
                                              </p:stCondLst>
                                            </p:cTn>
                                            <p:tgtEl>
                                              <p:spTgt spid="233"/>
                                            </p:tgtEl>
                                            <p:attrNameLst>
                                              <p:attrName>style.visibility</p:attrName>
                                            </p:attrNameLst>
                                          </p:cBhvr>
                                          <p:to>
                                            <p:strVal val="visible"/>
                                          </p:to>
                                        </p:set>
                                        <p:anim calcmode="lin" valueType="num">
                                          <p:cBhvr>
                                            <p:cTn id="103" dur="500" fill="hold"/>
                                            <p:tgtEl>
                                              <p:spTgt spid="233"/>
                                            </p:tgtEl>
                                            <p:attrNameLst>
                                              <p:attrName>ppt_w</p:attrName>
                                            </p:attrNameLst>
                                          </p:cBhvr>
                                          <p:tavLst>
                                            <p:tav tm="0">
                                              <p:val>
                                                <p:fltVal val="0"/>
                                              </p:val>
                                            </p:tav>
                                            <p:tav tm="100000">
                                              <p:val>
                                                <p:strVal val="#ppt_w"/>
                                              </p:val>
                                            </p:tav>
                                          </p:tavLst>
                                        </p:anim>
                                        <p:anim calcmode="lin" valueType="num">
                                          <p:cBhvr>
                                            <p:cTn id="104" dur="500" fill="hold"/>
                                            <p:tgtEl>
                                              <p:spTgt spid="233"/>
                                            </p:tgtEl>
                                            <p:attrNameLst>
                                              <p:attrName>ppt_h</p:attrName>
                                            </p:attrNameLst>
                                          </p:cBhvr>
                                          <p:tavLst>
                                            <p:tav tm="0">
                                              <p:val>
                                                <p:fltVal val="0"/>
                                              </p:val>
                                            </p:tav>
                                            <p:tav tm="100000">
                                              <p:val>
                                                <p:strVal val="#ppt_h"/>
                                              </p:val>
                                            </p:tav>
                                          </p:tavLst>
                                        </p:anim>
                                        <p:animEffect transition="in" filter="fade">
                                          <p:cBhvr>
                                            <p:cTn id="105" dur="500"/>
                                            <p:tgtEl>
                                              <p:spTgt spid="233"/>
                                            </p:tgtEl>
                                          </p:cBhvr>
                                        </p:animEffect>
                                      </p:childTnLst>
                                    </p:cTn>
                                  </p:par>
                                  <p:par>
                                    <p:cTn id="106" presetID="53" presetClass="entr" presetSubtype="16" fill="hold" grpId="0" nodeType="withEffect">
                                      <p:stCondLst>
                                        <p:cond delay="1900"/>
                                      </p:stCondLst>
                                      <p:childTnLst>
                                        <p:set>
                                          <p:cBhvr>
                                            <p:cTn id="107" dur="1" fill="hold">
                                              <p:stCondLst>
                                                <p:cond delay="0"/>
                                              </p:stCondLst>
                                            </p:cTn>
                                            <p:tgtEl>
                                              <p:spTgt spid="221"/>
                                            </p:tgtEl>
                                            <p:attrNameLst>
                                              <p:attrName>style.visibility</p:attrName>
                                            </p:attrNameLst>
                                          </p:cBhvr>
                                          <p:to>
                                            <p:strVal val="visible"/>
                                          </p:to>
                                        </p:set>
                                        <p:anim calcmode="lin" valueType="num">
                                          <p:cBhvr>
                                            <p:cTn id="108" dur="500" fill="hold"/>
                                            <p:tgtEl>
                                              <p:spTgt spid="221"/>
                                            </p:tgtEl>
                                            <p:attrNameLst>
                                              <p:attrName>ppt_w</p:attrName>
                                            </p:attrNameLst>
                                          </p:cBhvr>
                                          <p:tavLst>
                                            <p:tav tm="0">
                                              <p:val>
                                                <p:fltVal val="0"/>
                                              </p:val>
                                            </p:tav>
                                            <p:tav tm="100000">
                                              <p:val>
                                                <p:strVal val="#ppt_w"/>
                                              </p:val>
                                            </p:tav>
                                          </p:tavLst>
                                        </p:anim>
                                        <p:anim calcmode="lin" valueType="num">
                                          <p:cBhvr>
                                            <p:cTn id="109" dur="500" fill="hold"/>
                                            <p:tgtEl>
                                              <p:spTgt spid="221"/>
                                            </p:tgtEl>
                                            <p:attrNameLst>
                                              <p:attrName>ppt_h</p:attrName>
                                            </p:attrNameLst>
                                          </p:cBhvr>
                                          <p:tavLst>
                                            <p:tav tm="0">
                                              <p:val>
                                                <p:fltVal val="0"/>
                                              </p:val>
                                            </p:tav>
                                            <p:tav tm="100000">
                                              <p:val>
                                                <p:strVal val="#ppt_h"/>
                                              </p:val>
                                            </p:tav>
                                          </p:tavLst>
                                        </p:anim>
                                        <p:animEffect transition="in" filter="fade">
                                          <p:cBhvr>
                                            <p:cTn id="110" dur="500"/>
                                            <p:tgtEl>
                                              <p:spTgt spid="221"/>
                                            </p:tgtEl>
                                          </p:cBhvr>
                                        </p:animEffect>
                                      </p:childTnLst>
                                    </p:cTn>
                                  </p:par>
                                  <p:par>
                                    <p:cTn id="111" presetID="53" presetClass="entr" presetSubtype="16" fill="hold" grpId="0" nodeType="withEffect">
                                      <p:stCondLst>
                                        <p:cond delay="2000"/>
                                      </p:stCondLst>
                                      <p:childTnLst>
                                        <p:set>
                                          <p:cBhvr>
                                            <p:cTn id="112" dur="1" fill="hold">
                                              <p:stCondLst>
                                                <p:cond delay="0"/>
                                              </p:stCondLst>
                                            </p:cTn>
                                            <p:tgtEl>
                                              <p:spTgt spid="259"/>
                                            </p:tgtEl>
                                            <p:attrNameLst>
                                              <p:attrName>style.visibility</p:attrName>
                                            </p:attrNameLst>
                                          </p:cBhvr>
                                          <p:to>
                                            <p:strVal val="visible"/>
                                          </p:to>
                                        </p:set>
                                        <p:anim calcmode="lin" valueType="num">
                                          <p:cBhvr>
                                            <p:cTn id="113" dur="500" fill="hold"/>
                                            <p:tgtEl>
                                              <p:spTgt spid="259"/>
                                            </p:tgtEl>
                                            <p:attrNameLst>
                                              <p:attrName>ppt_w</p:attrName>
                                            </p:attrNameLst>
                                          </p:cBhvr>
                                          <p:tavLst>
                                            <p:tav tm="0">
                                              <p:val>
                                                <p:fltVal val="0"/>
                                              </p:val>
                                            </p:tav>
                                            <p:tav tm="100000">
                                              <p:val>
                                                <p:strVal val="#ppt_w"/>
                                              </p:val>
                                            </p:tav>
                                          </p:tavLst>
                                        </p:anim>
                                        <p:anim calcmode="lin" valueType="num">
                                          <p:cBhvr>
                                            <p:cTn id="114" dur="500" fill="hold"/>
                                            <p:tgtEl>
                                              <p:spTgt spid="259"/>
                                            </p:tgtEl>
                                            <p:attrNameLst>
                                              <p:attrName>ppt_h</p:attrName>
                                            </p:attrNameLst>
                                          </p:cBhvr>
                                          <p:tavLst>
                                            <p:tav tm="0">
                                              <p:val>
                                                <p:fltVal val="0"/>
                                              </p:val>
                                            </p:tav>
                                            <p:tav tm="100000">
                                              <p:val>
                                                <p:strVal val="#ppt_h"/>
                                              </p:val>
                                            </p:tav>
                                          </p:tavLst>
                                        </p:anim>
                                        <p:animEffect transition="in" filter="fade">
                                          <p:cBhvr>
                                            <p:cTn id="115" dur="500"/>
                                            <p:tgtEl>
                                              <p:spTgt spid="259"/>
                                            </p:tgtEl>
                                          </p:cBhvr>
                                        </p:animEffect>
                                      </p:childTnLst>
                                    </p:cTn>
                                  </p:par>
                                  <p:par>
                                    <p:cTn id="116" presetID="53" presetClass="entr" presetSubtype="16" fill="hold" grpId="0" nodeType="withEffect">
                                      <p:stCondLst>
                                        <p:cond delay="2100"/>
                                      </p:stCondLst>
                                      <p:childTnLst>
                                        <p:set>
                                          <p:cBhvr>
                                            <p:cTn id="117" dur="1" fill="hold">
                                              <p:stCondLst>
                                                <p:cond delay="0"/>
                                              </p:stCondLst>
                                            </p:cTn>
                                            <p:tgtEl>
                                              <p:spTgt spid="258"/>
                                            </p:tgtEl>
                                            <p:attrNameLst>
                                              <p:attrName>style.visibility</p:attrName>
                                            </p:attrNameLst>
                                          </p:cBhvr>
                                          <p:to>
                                            <p:strVal val="visible"/>
                                          </p:to>
                                        </p:set>
                                        <p:anim calcmode="lin" valueType="num">
                                          <p:cBhvr>
                                            <p:cTn id="118" dur="500" fill="hold"/>
                                            <p:tgtEl>
                                              <p:spTgt spid="258"/>
                                            </p:tgtEl>
                                            <p:attrNameLst>
                                              <p:attrName>ppt_w</p:attrName>
                                            </p:attrNameLst>
                                          </p:cBhvr>
                                          <p:tavLst>
                                            <p:tav tm="0">
                                              <p:val>
                                                <p:fltVal val="0"/>
                                              </p:val>
                                            </p:tav>
                                            <p:tav tm="100000">
                                              <p:val>
                                                <p:strVal val="#ppt_w"/>
                                              </p:val>
                                            </p:tav>
                                          </p:tavLst>
                                        </p:anim>
                                        <p:anim calcmode="lin" valueType="num">
                                          <p:cBhvr>
                                            <p:cTn id="119" dur="500" fill="hold"/>
                                            <p:tgtEl>
                                              <p:spTgt spid="258"/>
                                            </p:tgtEl>
                                            <p:attrNameLst>
                                              <p:attrName>ppt_h</p:attrName>
                                            </p:attrNameLst>
                                          </p:cBhvr>
                                          <p:tavLst>
                                            <p:tav tm="0">
                                              <p:val>
                                                <p:fltVal val="0"/>
                                              </p:val>
                                            </p:tav>
                                            <p:tav tm="100000">
                                              <p:val>
                                                <p:strVal val="#ppt_h"/>
                                              </p:val>
                                            </p:tav>
                                          </p:tavLst>
                                        </p:anim>
                                        <p:animEffect transition="in" filter="fade">
                                          <p:cBhvr>
                                            <p:cTn id="120" dur="500"/>
                                            <p:tgtEl>
                                              <p:spTgt spid="258"/>
                                            </p:tgtEl>
                                          </p:cBhvr>
                                        </p:animEffect>
                                      </p:childTnLst>
                                    </p:cTn>
                                  </p:par>
                                  <p:par>
                                    <p:cTn id="121" presetID="53" presetClass="entr" presetSubtype="16" fill="hold" grpId="0" nodeType="withEffect">
                                      <p:stCondLst>
                                        <p:cond delay="2200"/>
                                      </p:stCondLst>
                                      <p:childTnLst>
                                        <p:set>
                                          <p:cBhvr>
                                            <p:cTn id="122" dur="1" fill="hold">
                                              <p:stCondLst>
                                                <p:cond delay="0"/>
                                              </p:stCondLst>
                                            </p:cTn>
                                            <p:tgtEl>
                                              <p:spTgt spid="182"/>
                                            </p:tgtEl>
                                            <p:attrNameLst>
                                              <p:attrName>style.visibility</p:attrName>
                                            </p:attrNameLst>
                                          </p:cBhvr>
                                          <p:to>
                                            <p:strVal val="visible"/>
                                          </p:to>
                                        </p:set>
                                        <p:anim calcmode="lin" valueType="num">
                                          <p:cBhvr>
                                            <p:cTn id="123" dur="500" fill="hold"/>
                                            <p:tgtEl>
                                              <p:spTgt spid="182"/>
                                            </p:tgtEl>
                                            <p:attrNameLst>
                                              <p:attrName>ppt_w</p:attrName>
                                            </p:attrNameLst>
                                          </p:cBhvr>
                                          <p:tavLst>
                                            <p:tav tm="0">
                                              <p:val>
                                                <p:fltVal val="0"/>
                                              </p:val>
                                            </p:tav>
                                            <p:tav tm="100000">
                                              <p:val>
                                                <p:strVal val="#ppt_w"/>
                                              </p:val>
                                            </p:tav>
                                          </p:tavLst>
                                        </p:anim>
                                        <p:anim calcmode="lin" valueType="num">
                                          <p:cBhvr>
                                            <p:cTn id="124" dur="500" fill="hold"/>
                                            <p:tgtEl>
                                              <p:spTgt spid="182"/>
                                            </p:tgtEl>
                                            <p:attrNameLst>
                                              <p:attrName>ppt_h</p:attrName>
                                            </p:attrNameLst>
                                          </p:cBhvr>
                                          <p:tavLst>
                                            <p:tav tm="0">
                                              <p:val>
                                                <p:fltVal val="0"/>
                                              </p:val>
                                            </p:tav>
                                            <p:tav tm="100000">
                                              <p:val>
                                                <p:strVal val="#ppt_h"/>
                                              </p:val>
                                            </p:tav>
                                          </p:tavLst>
                                        </p:anim>
                                        <p:animEffect transition="in" filter="fade">
                                          <p:cBhvr>
                                            <p:cTn id="125" dur="500"/>
                                            <p:tgtEl>
                                              <p:spTgt spid="182"/>
                                            </p:tgtEl>
                                          </p:cBhvr>
                                        </p:animEffect>
                                      </p:childTnLst>
                                    </p:cTn>
                                  </p:par>
                                  <p:par>
                                    <p:cTn id="126" presetID="53" presetClass="entr" presetSubtype="16" fill="hold" grpId="0" nodeType="withEffect">
                                      <p:stCondLst>
                                        <p:cond delay="2300"/>
                                      </p:stCondLst>
                                      <p:childTnLst>
                                        <p:set>
                                          <p:cBhvr>
                                            <p:cTn id="127" dur="1" fill="hold">
                                              <p:stCondLst>
                                                <p:cond delay="0"/>
                                              </p:stCondLst>
                                            </p:cTn>
                                            <p:tgtEl>
                                              <p:spTgt spid="257"/>
                                            </p:tgtEl>
                                            <p:attrNameLst>
                                              <p:attrName>style.visibility</p:attrName>
                                            </p:attrNameLst>
                                          </p:cBhvr>
                                          <p:to>
                                            <p:strVal val="visible"/>
                                          </p:to>
                                        </p:set>
                                        <p:anim calcmode="lin" valueType="num">
                                          <p:cBhvr>
                                            <p:cTn id="128" dur="500" fill="hold"/>
                                            <p:tgtEl>
                                              <p:spTgt spid="257"/>
                                            </p:tgtEl>
                                            <p:attrNameLst>
                                              <p:attrName>ppt_w</p:attrName>
                                            </p:attrNameLst>
                                          </p:cBhvr>
                                          <p:tavLst>
                                            <p:tav tm="0">
                                              <p:val>
                                                <p:fltVal val="0"/>
                                              </p:val>
                                            </p:tav>
                                            <p:tav tm="100000">
                                              <p:val>
                                                <p:strVal val="#ppt_w"/>
                                              </p:val>
                                            </p:tav>
                                          </p:tavLst>
                                        </p:anim>
                                        <p:anim calcmode="lin" valueType="num">
                                          <p:cBhvr>
                                            <p:cTn id="129" dur="500" fill="hold"/>
                                            <p:tgtEl>
                                              <p:spTgt spid="257"/>
                                            </p:tgtEl>
                                            <p:attrNameLst>
                                              <p:attrName>ppt_h</p:attrName>
                                            </p:attrNameLst>
                                          </p:cBhvr>
                                          <p:tavLst>
                                            <p:tav tm="0">
                                              <p:val>
                                                <p:fltVal val="0"/>
                                              </p:val>
                                            </p:tav>
                                            <p:tav tm="100000">
                                              <p:val>
                                                <p:strVal val="#ppt_h"/>
                                              </p:val>
                                            </p:tav>
                                          </p:tavLst>
                                        </p:anim>
                                        <p:animEffect transition="in" filter="fade">
                                          <p:cBhvr>
                                            <p:cTn id="130" dur="500"/>
                                            <p:tgtEl>
                                              <p:spTgt spid="257"/>
                                            </p:tgtEl>
                                          </p:cBhvr>
                                        </p:animEffect>
                                      </p:childTnLst>
                                    </p:cTn>
                                  </p:par>
                                  <p:par>
                                    <p:cTn id="131" presetID="53" presetClass="entr" presetSubtype="16" fill="hold" grpId="0" nodeType="withEffect">
                                      <p:stCondLst>
                                        <p:cond delay="2400"/>
                                      </p:stCondLst>
                                      <p:childTnLst>
                                        <p:set>
                                          <p:cBhvr>
                                            <p:cTn id="132" dur="1" fill="hold">
                                              <p:stCondLst>
                                                <p:cond delay="0"/>
                                              </p:stCondLst>
                                            </p:cTn>
                                            <p:tgtEl>
                                              <p:spTgt spid="236"/>
                                            </p:tgtEl>
                                            <p:attrNameLst>
                                              <p:attrName>style.visibility</p:attrName>
                                            </p:attrNameLst>
                                          </p:cBhvr>
                                          <p:to>
                                            <p:strVal val="visible"/>
                                          </p:to>
                                        </p:set>
                                        <p:anim calcmode="lin" valueType="num">
                                          <p:cBhvr>
                                            <p:cTn id="133" dur="500" fill="hold"/>
                                            <p:tgtEl>
                                              <p:spTgt spid="236"/>
                                            </p:tgtEl>
                                            <p:attrNameLst>
                                              <p:attrName>ppt_w</p:attrName>
                                            </p:attrNameLst>
                                          </p:cBhvr>
                                          <p:tavLst>
                                            <p:tav tm="0">
                                              <p:val>
                                                <p:fltVal val="0"/>
                                              </p:val>
                                            </p:tav>
                                            <p:tav tm="100000">
                                              <p:val>
                                                <p:strVal val="#ppt_w"/>
                                              </p:val>
                                            </p:tav>
                                          </p:tavLst>
                                        </p:anim>
                                        <p:anim calcmode="lin" valueType="num">
                                          <p:cBhvr>
                                            <p:cTn id="134" dur="500" fill="hold"/>
                                            <p:tgtEl>
                                              <p:spTgt spid="236"/>
                                            </p:tgtEl>
                                            <p:attrNameLst>
                                              <p:attrName>ppt_h</p:attrName>
                                            </p:attrNameLst>
                                          </p:cBhvr>
                                          <p:tavLst>
                                            <p:tav tm="0">
                                              <p:val>
                                                <p:fltVal val="0"/>
                                              </p:val>
                                            </p:tav>
                                            <p:tav tm="100000">
                                              <p:val>
                                                <p:strVal val="#ppt_h"/>
                                              </p:val>
                                            </p:tav>
                                          </p:tavLst>
                                        </p:anim>
                                        <p:animEffect transition="in" filter="fade">
                                          <p:cBhvr>
                                            <p:cTn id="135" dur="500"/>
                                            <p:tgtEl>
                                              <p:spTgt spid="236"/>
                                            </p:tgtEl>
                                          </p:cBhvr>
                                        </p:animEffect>
                                      </p:childTnLst>
                                    </p:cTn>
                                  </p:par>
                                  <p:par>
                                    <p:cTn id="136" presetID="53" presetClass="entr" presetSubtype="16" fill="hold" grpId="0" nodeType="withEffect">
                                      <p:stCondLst>
                                        <p:cond delay="2500"/>
                                      </p:stCondLst>
                                      <p:childTnLst>
                                        <p:set>
                                          <p:cBhvr>
                                            <p:cTn id="137" dur="1" fill="hold">
                                              <p:stCondLst>
                                                <p:cond delay="0"/>
                                              </p:stCondLst>
                                            </p:cTn>
                                            <p:tgtEl>
                                              <p:spTgt spid="217"/>
                                            </p:tgtEl>
                                            <p:attrNameLst>
                                              <p:attrName>style.visibility</p:attrName>
                                            </p:attrNameLst>
                                          </p:cBhvr>
                                          <p:to>
                                            <p:strVal val="visible"/>
                                          </p:to>
                                        </p:set>
                                        <p:anim calcmode="lin" valueType="num">
                                          <p:cBhvr>
                                            <p:cTn id="138" dur="500" fill="hold"/>
                                            <p:tgtEl>
                                              <p:spTgt spid="217"/>
                                            </p:tgtEl>
                                            <p:attrNameLst>
                                              <p:attrName>ppt_w</p:attrName>
                                            </p:attrNameLst>
                                          </p:cBhvr>
                                          <p:tavLst>
                                            <p:tav tm="0">
                                              <p:val>
                                                <p:fltVal val="0"/>
                                              </p:val>
                                            </p:tav>
                                            <p:tav tm="100000">
                                              <p:val>
                                                <p:strVal val="#ppt_w"/>
                                              </p:val>
                                            </p:tav>
                                          </p:tavLst>
                                        </p:anim>
                                        <p:anim calcmode="lin" valueType="num">
                                          <p:cBhvr>
                                            <p:cTn id="139" dur="500" fill="hold"/>
                                            <p:tgtEl>
                                              <p:spTgt spid="217"/>
                                            </p:tgtEl>
                                            <p:attrNameLst>
                                              <p:attrName>ppt_h</p:attrName>
                                            </p:attrNameLst>
                                          </p:cBhvr>
                                          <p:tavLst>
                                            <p:tav tm="0">
                                              <p:val>
                                                <p:fltVal val="0"/>
                                              </p:val>
                                            </p:tav>
                                            <p:tav tm="100000">
                                              <p:val>
                                                <p:strVal val="#ppt_h"/>
                                              </p:val>
                                            </p:tav>
                                          </p:tavLst>
                                        </p:anim>
                                        <p:animEffect transition="in" filter="fade">
                                          <p:cBhvr>
                                            <p:cTn id="140" dur="500"/>
                                            <p:tgtEl>
                                              <p:spTgt spid="217"/>
                                            </p:tgtEl>
                                          </p:cBhvr>
                                        </p:animEffect>
                                      </p:childTnLst>
                                    </p:cTn>
                                  </p:par>
                                  <p:par>
                                    <p:cTn id="141" presetID="53" presetClass="entr" presetSubtype="16" fill="hold" grpId="0" nodeType="withEffect">
                                      <p:stCondLst>
                                        <p:cond delay="2600"/>
                                      </p:stCondLst>
                                      <p:childTnLst>
                                        <p:set>
                                          <p:cBhvr>
                                            <p:cTn id="142" dur="1" fill="hold">
                                              <p:stCondLst>
                                                <p:cond delay="0"/>
                                              </p:stCondLst>
                                            </p:cTn>
                                            <p:tgtEl>
                                              <p:spTgt spid="223"/>
                                            </p:tgtEl>
                                            <p:attrNameLst>
                                              <p:attrName>style.visibility</p:attrName>
                                            </p:attrNameLst>
                                          </p:cBhvr>
                                          <p:to>
                                            <p:strVal val="visible"/>
                                          </p:to>
                                        </p:set>
                                        <p:anim calcmode="lin" valueType="num">
                                          <p:cBhvr>
                                            <p:cTn id="143" dur="500" fill="hold"/>
                                            <p:tgtEl>
                                              <p:spTgt spid="223"/>
                                            </p:tgtEl>
                                            <p:attrNameLst>
                                              <p:attrName>ppt_w</p:attrName>
                                            </p:attrNameLst>
                                          </p:cBhvr>
                                          <p:tavLst>
                                            <p:tav tm="0">
                                              <p:val>
                                                <p:fltVal val="0"/>
                                              </p:val>
                                            </p:tav>
                                            <p:tav tm="100000">
                                              <p:val>
                                                <p:strVal val="#ppt_w"/>
                                              </p:val>
                                            </p:tav>
                                          </p:tavLst>
                                        </p:anim>
                                        <p:anim calcmode="lin" valueType="num">
                                          <p:cBhvr>
                                            <p:cTn id="144" dur="500" fill="hold"/>
                                            <p:tgtEl>
                                              <p:spTgt spid="223"/>
                                            </p:tgtEl>
                                            <p:attrNameLst>
                                              <p:attrName>ppt_h</p:attrName>
                                            </p:attrNameLst>
                                          </p:cBhvr>
                                          <p:tavLst>
                                            <p:tav tm="0">
                                              <p:val>
                                                <p:fltVal val="0"/>
                                              </p:val>
                                            </p:tav>
                                            <p:tav tm="100000">
                                              <p:val>
                                                <p:strVal val="#ppt_h"/>
                                              </p:val>
                                            </p:tav>
                                          </p:tavLst>
                                        </p:anim>
                                        <p:animEffect transition="in" filter="fade">
                                          <p:cBhvr>
                                            <p:cTn id="145" dur="500"/>
                                            <p:tgtEl>
                                              <p:spTgt spid="223"/>
                                            </p:tgtEl>
                                          </p:cBhvr>
                                        </p:animEffect>
                                      </p:childTnLst>
                                    </p:cTn>
                                  </p:par>
                                  <p:par>
                                    <p:cTn id="146" presetID="53" presetClass="entr" presetSubtype="16" fill="hold" grpId="0" nodeType="withEffect">
                                      <p:stCondLst>
                                        <p:cond delay="2700"/>
                                      </p:stCondLst>
                                      <p:childTnLst>
                                        <p:set>
                                          <p:cBhvr>
                                            <p:cTn id="147" dur="1" fill="hold">
                                              <p:stCondLst>
                                                <p:cond delay="0"/>
                                              </p:stCondLst>
                                            </p:cTn>
                                            <p:tgtEl>
                                              <p:spTgt spid="218"/>
                                            </p:tgtEl>
                                            <p:attrNameLst>
                                              <p:attrName>style.visibility</p:attrName>
                                            </p:attrNameLst>
                                          </p:cBhvr>
                                          <p:to>
                                            <p:strVal val="visible"/>
                                          </p:to>
                                        </p:set>
                                        <p:anim calcmode="lin" valueType="num">
                                          <p:cBhvr>
                                            <p:cTn id="148" dur="500" fill="hold"/>
                                            <p:tgtEl>
                                              <p:spTgt spid="218"/>
                                            </p:tgtEl>
                                            <p:attrNameLst>
                                              <p:attrName>ppt_w</p:attrName>
                                            </p:attrNameLst>
                                          </p:cBhvr>
                                          <p:tavLst>
                                            <p:tav tm="0">
                                              <p:val>
                                                <p:fltVal val="0"/>
                                              </p:val>
                                            </p:tav>
                                            <p:tav tm="100000">
                                              <p:val>
                                                <p:strVal val="#ppt_w"/>
                                              </p:val>
                                            </p:tav>
                                          </p:tavLst>
                                        </p:anim>
                                        <p:anim calcmode="lin" valueType="num">
                                          <p:cBhvr>
                                            <p:cTn id="149" dur="500" fill="hold"/>
                                            <p:tgtEl>
                                              <p:spTgt spid="218"/>
                                            </p:tgtEl>
                                            <p:attrNameLst>
                                              <p:attrName>ppt_h</p:attrName>
                                            </p:attrNameLst>
                                          </p:cBhvr>
                                          <p:tavLst>
                                            <p:tav tm="0">
                                              <p:val>
                                                <p:fltVal val="0"/>
                                              </p:val>
                                            </p:tav>
                                            <p:tav tm="100000">
                                              <p:val>
                                                <p:strVal val="#ppt_h"/>
                                              </p:val>
                                            </p:tav>
                                          </p:tavLst>
                                        </p:anim>
                                        <p:animEffect transition="in" filter="fade">
                                          <p:cBhvr>
                                            <p:cTn id="150" dur="500"/>
                                            <p:tgtEl>
                                              <p:spTgt spid="218"/>
                                            </p:tgtEl>
                                          </p:cBhvr>
                                        </p:animEffect>
                                      </p:childTnLst>
                                    </p:cTn>
                                  </p:par>
                                  <p:par>
                                    <p:cTn id="151" presetID="53" presetClass="entr" presetSubtype="16" fill="hold" grpId="0" nodeType="withEffect">
                                      <p:stCondLst>
                                        <p:cond delay="2800"/>
                                      </p:stCondLst>
                                      <p:childTnLst>
                                        <p:set>
                                          <p:cBhvr>
                                            <p:cTn id="152" dur="1" fill="hold">
                                              <p:stCondLst>
                                                <p:cond delay="0"/>
                                              </p:stCondLst>
                                            </p:cTn>
                                            <p:tgtEl>
                                              <p:spTgt spid="220"/>
                                            </p:tgtEl>
                                            <p:attrNameLst>
                                              <p:attrName>style.visibility</p:attrName>
                                            </p:attrNameLst>
                                          </p:cBhvr>
                                          <p:to>
                                            <p:strVal val="visible"/>
                                          </p:to>
                                        </p:set>
                                        <p:anim calcmode="lin" valueType="num">
                                          <p:cBhvr>
                                            <p:cTn id="153" dur="500" fill="hold"/>
                                            <p:tgtEl>
                                              <p:spTgt spid="220"/>
                                            </p:tgtEl>
                                            <p:attrNameLst>
                                              <p:attrName>ppt_w</p:attrName>
                                            </p:attrNameLst>
                                          </p:cBhvr>
                                          <p:tavLst>
                                            <p:tav tm="0">
                                              <p:val>
                                                <p:fltVal val="0"/>
                                              </p:val>
                                            </p:tav>
                                            <p:tav tm="100000">
                                              <p:val>
                                                <p:strVal val="#ppt_w"/>
                                              </p:val>
                                            </p:tav>
                                          </p:tavLst>
                                        </p:anim>
                                        <p:anim calcmode="lin" valueType="num">
                                          <p:cBhvr>
                                            <p:cTn id="154" dur="500" fill="hold"/>
                                            <p:tgtEl>
                                              <p:spTgt spid="220"/>
                                            </p:tgtEl>
                                            <p:attrNameLst>
                                              <p:attrName>ppt_h</p:attrName>
                                            </p:attrNameLst>
                                          </p:cBhvr>
                                          <p:tavLst>
                                            <p:tav tm="0">
                                              <p:val>
                                                <p:fltVal val="0"/>
                                              </p:val>
                                            </p:tav>
                                            <p:tav tm="100000">
                                              <p:val>
                                                <p:strVal val="#ppt_h"/>
                                              </p:val>
                                            </p:tav>
                                          </p:tavLst>
                                        </p:anim>
                                        <p:animEffect transition="in" filter="fade">
                                          <p:cBhvr>
                                            <p:cTn id="155" dur="500"/>
                                            <p:tgtEl>
                                              <p:spTgt spid="220"/>
                                            </p:tgtEl>
                                          </p:cBhvr>
                                        </p:animEffect>
                                      </p:childTnLst>
                                    </p:cTn>
                                  </p:par>
                                  <p:par>
                                    <p:cTn id="156" presetID="53" presetClass="entr" presetSubtype="16" fill="hold" grpId="0" nodeType="withEffect">
                                      <p:stCondLst>
                                        <p:cond delay="2900"/>
                                      </p:stCondLst>
                                      <p:childTnLst>
                                        <p:set>
                                          <p:cBhvr>
                                            <p:cTn id="157" dur="1" fill="hold">
                                              <p:stCondLst>
                                                <p:cond delay="0"/>
                                              </p:stCondLst>
                                            </p:cTn>
                                            <p:tgtEl>
                                              <p:spTgt spid="229"/>
                                            </p:tgtEl>
                                            <p:attrNameLst>
                                              <p:attrName>style.visibility</p:attrName>
                                            </p:attrNameLst>
                                          </p:cBhvr>
                                          <p:to>
                                            <p:strVal val="visible"/>
                                          </p:to>
                                        </p:set>
                                        <p:anim calcmode="lin" valueType="num">
                                          <p:cBhvr>
                                            <p:cTn id="158" dur="500" fill="hold"/>
                                            <p:tgtEl>
                                              <p:spTgt spid="229"/>
                                            </p:tgtEl>
                                            <p:attrNameLst>
                                              <p:attrName>ppt_w</p:attrName>
                                            </p:attrNameLst>
                                          </p:cBhvr>
                                          <p:tavLst>
                                            <p:tav tm="0">
                                              <p:val>
                                                <p:fltVal val="0"/>
                                              </p:val>
                                            </p:tav>
                                            <p:tav tm="100000">
                                              <p:val>
                                                <p:strVal val="#ppt_w"/>
                                              </p:val>
                                            </p:tav>
                                          </p:tavLst>
                                        </p:anim>
                                        <p:anim calcmode="lin" valueType="num">
                                          <p:cBhvr>
                                            <p:cTn id="159" dur="500" fill="hold"/>
                                            <p:tgtEl>
                                              <p:spTgt spid="229"/>
                                            </p:tgtEl>
                                            <p:attrNameLst>
                                              <p:attrName>ppt_h</p:attrName>
                                            </p:attrNameLst>
                                          </p:cBhvr>
                                          <p:tavLst>
                                            <p:tav tm="0">
                                              <p:val>
                                                <p:fltVal val="0"/>
                                              </p:val>
                                            </p:tav>
                                            <p:tav tm="100000">
                                              <p:val>
                                                <p:strVal val="#ppt_h"/>
                                              </p:val>
                                            </p:tav>
                                          </p:tavLst>
                                        </p:anim>
                                        <p:animEffect transition="in" filter="fade">
                                          <p:cBhvr>
                                            <p:cTn id="160" dur="500"/>
                                            <p:tgtEl>
                                              <p:spTgt spid="229"/>
                                            </p:tgtEl>
                                          </p:cBhvr>
                                        </p:animEffect>
                                      </p:childTnLst>
                                    </p:cTn>
                                  </p:par>
                                  <p:par>
                                    <p:cTn id="161" presetID="53" presetClass="entr" presetSubtype="16" fill="hold" grpId="0" nodeType="withEffect">
                                      <p:stCondLst>
                                        <p:cond delay="3000"/>
                                      </p:stCondLst>
                                      <p:childTnLst>
                                        <p:set>
                                          <p:cBhvr>
                                            <p:cTn id="162" dur="1" fill="hold">
                                              <p:stCondLst>
                                                <p:cond delay="0"/>
                                              </p:stCondLst>
                                            </p:cTn>
                                            <p:tgtEl>
                                              <p:spTgt spid="183"/>
                                            </p:tgtEl>
                                            <p:attrNameLst>
                                              <p:attrName>style.visibility</p:attrName>
                                            </p:attrNameLst>
                                          </p:cBhvr>
                                          <p:to>
                                            <p:strVal val="visible"/>
                                          </p:to>
                                        </p:set>
                                        <p:anim calcmode="lin" valueType="num">
                                          <p:cBhvr>
                                            <p:cTn id="163" dur="500" fill="hold"/>
                                            <p:tgtEl>
                                              <p:spTgt spid="183"/>
                                            </p:tgtEl>
                                            <p:attrNameLst>
                                              <p:attrName>ppt_w</p:attrName>
                                            </p:attrNameLst>
                                          </p:cBhvr>
                                          <p:tavLst>
                                            <p:tav tm="0">
                                              <p:val>
                                                <p:fltVal val="0"/>
                                              </p:val>
                                            </p:tav>
                                            <p:tav tm="100000">
                                              <p:val>
                                                <p:strVal val="#ppt_w"/>
                                              </p:val>
                                            </p:tav>
                                          </p:tavLst>
                                        </p:anim>
                                        <p:anim calcmode="lin" valueType="num">
                                          <p:cBhvr>
                                            <p:cTn id="164" dur="500" fill="hold"/>
                                            <p:tgtEl>
                                              <p:spTgt spid="183"/>
                                            </p:tgtEl>
                                            <p:attrNameLst>
                                              <p:attrName>ppt_h</p:attrName>
                                            </p:attrNameLst>
                                          </p:cBhvr>
                                          <p:tavLst>
                                            <p:tav tm="0">
                                              <p:val>
                                                <p:fltVal val="0"/>
                                              </p:val>
                                            </p:tav>
                                            <p:tav tm="100000">
                                              <p:val>
                                                <p:strVal val="#ppt_h"/>
                                              </p:val>
                                            </p:tav>
                                          </p:tavLst>
                                        </p:anim>
                                        <p:animEffect transition="in" filter="fade">
                                          <p:cBhvr>
                                            <p:cTn id="165" dur="500"/>
                                            <p:tgtEl>
                                              <p:spTgt spid="183"/>
                                            </p:tgtEl>
                                          </p:cBhvr>
                                        </p:animEffect>
                                      </p:childTnLst>
                                    </p:cTn>
                                  </p:par>
                                  <p:par>
                                    <p:cTn id="166" presetID="53" presetClass="entr" presetSubtype="16" fill="hold" grpId="0" nodeType="withEffect">
                                      <p:stCondLst>
                                        <p:cond delay="3100"/>
                                      </p:stCondLst>
                                      <p:childTnLst>
                                        <p:set>
                                          <p:cBhvr>
                                            <p:cTn id="167" dur="1" fill="hold">
                                              <p:stCondLst>
                                                <p:cond delay="0"/>
                                              </p:stCondLst>
                                            </p:cTn>
                                            <p:tgtEl>
                                              <p:spTgt spid="184"/>
                                            </p:tgtEl>
                                            <p:attrNameLst>
                                              <p:attrName>style.visibility</p:attrName>
                                            </p:attrNameLst>
                                          </p:cBhvr>
                                          <p:to>
                                            <p:strVal val="visible"/>
                                          </p:to>
                                        </p:set>
                                        <p:anim calcmode="lin" valueType="num">
                                          <p:cBhvr>
                                            <p:cTn id="168" dur="500" fill="hold"/>
                                            <p:tgtEl>
                                              <p:spTgt spid="184"/>
                                            </p:tgtEl>
                                            <p:attrNameLst>
                                              <p:attrName>ppt_w</p:attrName>
                                            </p:attrNameLst>
                                          </p:cBhvr>
                                          <p:tavLst>
                                            <p:tav tm="0">
                                              <p:val>
                                                <p:fltVal val="0"/>
                                              </p:val>
                                            </p:tav>
                                            <p:tav tm="100000">
                                              <p:val>
                                                <p:strVal val="#ppt_w"/>
                                              </p:val>
                                            </p:tav>
                                          </p:tavLst>
                                        </p:anim>
                                        <p:anim calcmode="lin" valueType="num">
                                          <p:cBhvr>
                                            <p:cTn id="169" dur="500" fill="hold"/>
                                            <p:tgtEl>
                                              <p:spTgt spid="184"/>
                                            </p:tgtEl>
                                            <p:attrNameLst>
                                              <p:attrName>ppt_h</p:attrName>
                                            </p:attrNameLst>
                                          </p:cBhvr>
                                          <p:tavLst>
                                            <p:tav tm="0">
                                              <p:val>
                                                <p:fltVal val="0"/>
                                              </p:val>
                                            </p:tav>
                                            <p:tav tm="100000">
                                              <p:val>
                                                <p:strVal val="#ppt_h"/>
                                              </p:val>
                                            </p:tav>
                                          </p:tavLst>
                                        </p:anim>
                                        <p:animEffect transition="in" filter="fade">
                                          <p:cBhvr>
                                            <p:cTn id="170" dur="500"/>
                                            <p:tgtEl>
                                              <p:spTgt spid="184"/>
                                            </p:tgtEl>
                                          </p:cBhvr>
                                        </p:animEffect>
                                      </p:childTnLst>
                                    </p:cTn>
                                  </p:par>
                                  <p:par>
                                    <p:cTn id="171" presetID="53" presetClass="entr" presetSubtype="16" fill="hold" grpId="0" nodeType="withEffect">
                                      <p:stCondLst>
                                        <p:cond delay="3200"/>
                                      </p:stCondLst>
                                      <p:childTnLst>
                                        <p:set>
                                          <p:cBhvr>
                                            <p:cTn id="172" dur="1" fill="hold">
                                              <p:stCondLst>
                                                <p:cond delay="0"/>
                                              </p:stCondLst>
                                            </p:cTn>
                                            <p:tgtEl>
                                              <p:spTgt spid="237"/>
                                            </p:tgtEl>
                                            <p:attrNameLst>
                                              <p:attrName>style.visibility</p:attrName>
                                            </p:attrNameLst>
                                          </p:cBhvr>
                                          <p:to>
                                            <p:strVal val="visible"/>
                                          </p:to>
                                        </p:set>
                                        <p:anim calcmode="lin" valueType="num">
                                          <p:cBhvr>
                                            <p:cTn id="173" dur="500" fill="hold"/>
                                            <p:tgtEl>
                                              <p:spTgt spid="237"/>
                                            </p:tgtEl>
                                            <p:attrNameLst>
                                              <p:attrName>ppt_w</p:attrName>
                                            </p:attrNameLst>
                                          </p:cBhvr>
                                          <p:tavLst>
                                            <p:tav tm="0">
                                              <p:val>
                                                <p:fltVal val="0"/>
                                              </p:val>
                                            </p:tav>
                                            <p:tav tm="100000">
                                              <p:val>
                                                <p:strVal val="#ppt_w"/>
                                              </p:val>
                                            </p:tav>
                                          </p:tavLst>
                                        </p:anim>
                                        <p:anim calcmode="lin" valueType="num">
                                          <p:cBhvr>
                                            <p:cTn id="174" dur="500" fill="hold"/>
                                            <p:tgtEl>
                                              <p:spTgt spid="237"/>
                                            </p:tgtEl>
                                            <p:attrNameLst>
                                              <p:attrName>ppt_h</p:attrName>
                                            </p:attrNameLst>
                                          </p:cBhvr>
                                          <p:tavLst>
                                            <p:tav tm="0">
                                              <p:val>
                                                <p:fltVal val="0"/>
                                              </p:val>
                                            </p:tav>
                                            <p:tav tm="100000">
                                              <p:val>
                                                <p:strVal val="#ppt_h"/>
                                              </p:val>
                                            </p:tav>
                                          </p:tavLst>
                                        </p:anim>
                                        <p:animEffect transition="in" filter="fade">
                                          <p:cBhvr>
                                            <p:cTn id="175" dur="500"/>
                                            <p:tgtEl>
                                              <p:spTgt spid="237"/>
                                            </p:tgtEl>
                                          </p:cBhvr>
                                        </p:animEffect>
                                      </p:childTnLst>
                                    </p:cTn>
                                  </p:par>
                                  <p:par>
                                    <p:cTn id="176" presetID="53" presetClass="entr" presetSubtype="16" fill="hold" grpId="0" nodeType="withEffect">
                                      <p:stCondLst>
                                        <p:cond delay="3300"/>
                                      </p:stCondLst>
                                      <p:childTnLst>
                                        <p:set>
                                          <p:cBhvr>
                                            <p:cTn id="177" dur="1" fill="hold">
                                              <p:stCondLst>
                                                <p:cond delay="0"/>
                                              </p:stCondLst>
                                            </p:cTn>
                                            <p:tgtEl>
                                              <p:spTgt spid="186"/>
                                            </p:tgtEl>
                                            <p:attrNameLst>
                                              <p:attrName>style.visibility</p:attrName>
                                            </p:attrNameLst>
                                          </p:cBhvr>
                                          <p:to>
                                            <p:strVal val="visible"/>
                                          </p:to>
                                        </p:set>
                                        <p:anim calcmode="lin" valueType="num">
                                          <p:cBhvr>
                                            <p:cTn id="178" dur="500" fill="hold"/>
                                            <p:tgtEl>
                                              <p:spTgt spid="186"/>
                                            </p:tgtEl>
                                            <p:attrNameLst>
                                              <p:attrName>ppt_w</p:attrName>
                                            </p:attrNameLst>
                                          </p:cBhvr>
                                          <p:tavLst>
                                            <p:tav tm="0">
                                              <p:val>
                                                <p:fltVal val="0"/>
                                              </p:val>
                                            </p:tav>
                                            <p:tav tm="100000">
                                              <p:val>
                                                <p:strVal val="#ppt_w"/>
                                              </p:val>
                                            </p:tav>
                                          </p:tavLst>
                                        </p:anim>
                                        <p:anim calcmode="lin" valueType="num">
                                          <p:cBhvr>
                                            <p:cTn id="179" dur="500" fill="hold"/>
                                            <p:tgtEl>
                                              <p:spTgt spid="186"/>
                                            </p:tgtEl>
                                            <p:attrNameLst>
                                              <p:attrName>ppt_h</p:attrName>
                                            </p:attrNameLst>
                                          </p:cBhvr>
                                          <p:tavLst>
                                            <p:tav tm="0">
                                              <p:val>
                                                <p:fltVal val="0"/>
                                              </p:val>
                                            </p:tav>
                                            <p:tav tm="100000">
                                              <p:val>
                                                <p:strVal val="#ppt_h"/>
                                              </p:val>
                                            </p:tav>
                                          </p:tavLst>
                                        </p:anim>
                                        <p:animEffect transition="in" filter="fade">
                                          <p:cBhvr>
                                            <p:cTn id="180" dur="500"/>
                                            <p:tgtEl>
                                              <p:spTgt spid="186"/>
                                            </p:tgtEl>
                                          </p:cBhvr>
                                        </p:animEffect>
                                      </p:childTnLst>
                                    </p:cTn>
                                  </p:par>
                                  <p:par>
                                    <p:cTn id="181" presetID="53" presetClass="entr" presetSubtype="16" fill="hold" grpId="0" nodeType="withEffect">
                                      <p:stCondLst>
                                        <p:cond delay="3400"/>
                                      </p:stCondLst>
                                      <p:childTnLst>
                                        <p:set>
                                          <p:cBhvr>
                                            <p:cTn id="182" dur="1" fill="hold">
                                              <p:stCondLst>
                                                <p:cond delay="0"/>
                                              </p:stCondLst>
                                            </p:cTn>
                                            <p:tgtEl>
                                              <p:spTgt spid="185"/>
                                            </p:tgtEl>
                                            <p:attrNameLst>
                                              <p:attrName>style.visibility</p:attrName>
                                            </p:attrNameLst>
                                          </p:cBhvr>
                                          <p:to>
                                            <p:strVal val="visible"/>
                                          </p:to>
                                        </p:set>
                                        <p:anim calcmode="lin" valueType="num">
                                          <p:cBhvr>
                                            <p:cTn id="183" dur="500" fill="hold"/>
                                            <p:tgtEl>
                                              <p:spTgt spid="185"/>
                                            </p:tgtEl>
                                            <p:attrNameLst>
                                              <p:attrName>ppt_w</p:attrName>
                                            </p:attrNameLst>
                                          </p:cBhvr>
                                          <p:tavLst>
                                            <p:tav tm="0">
                                              <p:val>
                                                <p:fltVal val="0"/>
                                              </p:val>
                                            </p:tav>
                                            <p:tav tm="100000">
                                              <p:val>
                                                <p:strVal val="#ppt_w"/>
                                              </p:val>
                                            </p:tav>
                                          </p:tavLst>
                                        </p:anim>
                                        <p:anim calcmode="lin" valueType="num">
                                          <p:cBhvr>
                                            <p:cTn id="184" dur="500" fill="hold"/>
                                            <p:tgtEl>
                                              <p:spTgt spid="185"/>
                                            </p:tgtEl>
                                            <p:attrNameLst>
                                              <p:attrName>ppt_h</p:attrName>
                                            </p:attrNameLst>
                                          </p:cBhvr>
                                          <p:tavLst>
                                            <p:tav tm="0">
                                              <p:val>
                                                <p:fltVal val="0"/>
                                              </p:val>
                                            </p:tav>
                                            <p:tav tm="100000">
                                              <p:val>
                                                <p:strVal val="#ppt_h"/>
                                              </p:val>
                                            </p:tav>
                                          </p:tavLst>
                                        </p:anim>
                                        <p:animEffect transition="in" filter="fade">
                                          <p:cBhvr>
                                            <p:cTn id="185" dur="500"/>
                                            <p:tgtEl>
                                              <p:spTgt spid="185"/>
                                            </p:tgtEl>
                                          </p:cBhvr>
                                        </p:animEffect>
                                      </p:childTnLst>
                                    </p:cTn>
                                  </p:par>
                                  <p:par>
                                    <p:cTn id="186" presetID="53" presetClass="entr" presetSubtype="16" fill="hold" grpId="0" nodeType="withEffect">
                                      <p:stCondLst>
                                        <p:cond delay="3500"/>
                                      </p:stCondLst>
                                      <p:childTnLst>
                                        <p:set>
                                          <p:cBhvr>
                                            <p:cTn id="187" dur="1" fill="hold">
                                              <p:stCondLst>
                                                <p:cond delay="0"/>
                                              </p:stCondLst>
                                            </p:cTn>
                                            <p:tgtEl>
                                              <p:spTgt spid="192"/>
                                            </p:tgtEl>
                                            <p:attrNameLst>
                                              <p:attrName>style.visibility</p:attrName>
                                            </p:attrNameLst>
                                          </p:cBhvr>
                                          <p:to>
                                            <p:strVal val="visible"/>
                                          </p:to>
                                        </p:set>
                                        <p:anim calcmode="lin" valueType="num">
                                          <p:cBhvr>
                                            <p:cTn id="188" dur="500" fill="hold"/>
                                            <p:tgtEl>
                                              <p:spTgt spid="192"/>
                                            </p:tgtEl>
                                            <p:attrNameLst>
                                              <p:attrName>ppt_w</p:attrName>
                                            </p:attrNameLst>
                                          </p:cBhvr>
                                          <p:tavLst>
                                            <p:tav tm="0">
                                              <p:val>
                                                <p:fltVal val="0"/>
                                              </p:val>
                                            </p:tav>
                                            <p:tav tm="100000">
                                              <p:val>
                                                <p:strVal val="#ppt_w"/>
                                              </p:val>
                                            </p:tav>
                                          </p:tavLst>
                                        </p:anim>
                                        <p:anim calcmode="lin" valueType="num">
                                          <p:cBhvr>
                                            <p:cTn id="189" dur="500" fill="hold"/>
                                            <p:tgtEl>
                                              <p:spTgt spid="192"/>
                                            </p:tgtEl>
                                            <p:attrNameLst>
                                              <p:attrName>ppt_h</p:attrName>
                                            </p:attrNameLst>
                                          </p:cBhvr>
                                          <p:tavLst>
                                            <p:tav tm="0">
                                              <p:val>
                                                <p:fltVal val="0"/>
                                              </p:val>
                                            </p:tav>
                                            <p:tav tm="100000">
                                              <p:val>
                                                <p:strVal val="#ppt_h"/>
                                              </p:val>
                                            </p:tav>
                                          </p:tavLst>
                                        </p:anim>
                                        <p:animEffect transition="in" filter="fade">
                                          <p:cBhvr>
                                            <p:cTn id="190" dur="500"/>
                                            <p:tgtEl>
                                              <p:spTgt spid="192"/>
                                            </p:tgtEl>
                                          </p:cBhvr>
                                        </p:animEffect>
                                      </p:childTnLst>
                                    </p:cTn>
                                  </p:par>
                                  <p:par>
                                    <p:cTn id="191" presetID="53" presetClass="entr" presetSubtype="16" fill="hold" grpId="0" nodeType="withEffect">
                                      <p:stCondLst>
                                        <p:cond delay="3600"/>
                                      </p:stCondLst>
                                      <p:childTnLst>
                                        <p:set>
                                          <p:cBhvr>
                                            <p:cTn id="192" dur="1" fill="hold">
                                              <p:stCondLst>
                                                <p:cond delay="0"/>
                                              </p:stCondLst>
                                            </p:cTn>
                                            <p:tgtEl>
                                              <p:spTgt spid="251"/>
                                            </p:tgtEl>
                                            <p:attrNameLst>
                                              <p:attrName>style.visibility</p:attrName>
                                            </p:attrNameLst>
                                          </p:cBhvr>
                                          <p:to>
                                            <p:strVal val="visible"/>
                                          </p:to>
                                        </p:set>
                                        <p:anim calcmode="lin" valueType="num">
                                          <p:cBhvr>
                                            <p:cTn id="193" dur="500" fill="hold"/>
                                            <p:tgtEl>
                                              <p:spTgt spid="251"/>
                                            </p:tgtEl>
                                            <p:attrNameLst>
                                              <p:attrName>ppt_w</p:attrName>
                                            </p:attrNameLst>
                                          </p:cBhvr>
                                          <p:tavLst>
                                            <p:tav tm="0">
                                              <p:val>
                                                <p:fltVal val="0"/>
                                              </p:val>
                                            </p:tav>
                                            <p:tav tm="100000">
                                              <p:val>
                                                <p:strVal val="#ppt_w"/>
                                              </p:val>
                                            </p:tav>
                                          </p:tavLst>
                                        </p:anim>
                                        <p:anim calcmode="lin" valueType="num">
                                          <p:cBhvr>
                                            <p:cTn id="194" dur="500" fill="hold"/>
                                            <p:tgtEl>
                                              <p:spTgt spid="251"/>
                                            </p:tgtEl>
                                            <p:attrNameLst>
                                              <p:attrName>ppt_h</p:attrName>
                                            </p:attrNameLst>
                                          </p:cBhvr>
                                          <p:tavLst>
                                            <p:tav tm="0">
                                              <p:val>
                                                <p:fltVal val="0"/>
                                              </p:val>
                                            </p:tav>
                                            <p:tav tm="100000">
                                              <p:val>
                                                <p:strVal val="#ppt_h"/>
                                              </p:val>
                                            </p:tav>
                                          </p:tavLst>
                                        </p:anim>
                                        <p:animEffect transition="in" filter="fade">
                                          <p:cBhvr>
                                            <p:cTn id="195" dur="500"/>
                                            <p:tgtEl>
                                              <p:spTgt spid="251"/>
                                            </p:tgtEl>
                                          </p:cBhvr>
                                        </p:animEffect>
                                      </p:childTnLst>
                                    </p:cTn>
                                  </p:par>
                                  <p:par>
                                    <p:cTn id="196" presetID="53" presetClass="entr" presetSubtype="16" fill="hold" grpId="0" nodeType="withEffect">
                                      <p:stCondLst>
                                        <p:cond delay="3700"/>
                                      </p:stCondLst>
                                      <p:childTnLst>
                                        <p:set>
                                          <p:cBhvr>
                                            <p:cTn id="197" dur="1" fill="hold">
                                              <p:stCondLst>
                                                <p:cond delay="0"/>
                                              </p:stCondLst>
                                            </p:cTn>
                                            <p:tgtEl>
                                              <p:spTgt spid="219"/>
                                            </p:tgtEl>
                                            <p:attrNameLst>
                                              <p:attrName>style.visibility</p:attrName>
                                            </p:attrNameLst>
                                          </p:cBhvr>
                                          <p:to>
                                            <p:strVal val="visible"/>
                                          </p:to>
                                        </p:set>
                                        <p:anim calcmode="lin" valueType="num">
                                          <p:cBhvr>
                                            <p:cTn id="198" dur="500" fill="hold"/>
                                            <p:tgtEl>
                                              <p:spTgt spid="219"/>
                                            </p:tgtEl>
                                            <p:attrNameLst>
                                              <p:attrName>ppt_w</p:attrName>
                                            </p:attrNameLst>
                                          </p:cBhvr>
                                          <p:tavLst>
                                            <p:tav tm="0">
                                              <p:val>
                                                <p:fltVal val="0"/>
                                              </p:val>
                                            </p:tav>
                                            <p:tav tm="100000">
                                              <p:val>
                                                <p:strVal val="#ppt_w"/>
                                              </p:val>
                                            </p:tav>
                                          </p:tavLst>
                                        </p:anim>
                                        <p:anim calcmode="lin" valueType="num">
                                          <p:cBhvr>
                                            <p:cTn id="199" dur="500" fill="hold"/>
                                            <p:tgtEl>
                                              <p:spTgt spid="219"/>
                                            </p:tgtEl>
                                            <p:attrNameLst>
                                              <p:attrName>ppt_h</p:attrName>
                                            </p:attrNameLst>
                                          </p:cBhvr>
                                          <p:tavLst>
                                            <p:tav tm="0">
                                              <p:val>
                                                <p:fltVal val="0"/>
                                              </p:val>
                                            </p:tav>
                                            <p:tav tm="100000">
                                              <p:val>
                                                <p:strVal val="#ppt_h"/>
                                              </p:val>
                                            </p:tav>
                                          </p:tavLst>
                                        </p:anim>
                                        <p:animEffect transition="in" filter="fade">
                                          <p:cBhvr>
                                            <p:cTn id="200" dur="500"/>
                                            <p:tgtEl>
                                              <p:spTgt spid="219"/>
                                            </p:tgtEl>
                                          </p:cBhvr>
                                        </p:animEffect>
                                      </p:childTnLst>
                                    </p:cTn>
                                  </p:par>
                                  <p:par>
                                    <p:cTn id="201" presetID="53" presetClass="entr" presetSubtype="16" fill="hold" grpId="0" nodeType="withEffect">
                                      <p:stCondLst>
                                        <p:cond delay="3800"/>
                                      </p:stCondLst>
                                      <p:childTnLst>
                                        <p:set>
                                          <p:cBhvr>
                                            <p:cTn id="202" dur="1" fill="hold">
                                              <p:stCondLst>
                                                <p:cond delay="0"/>
                                              </p:stCondLst>
                                            </p:cTn>
                                            <p:tgtEl>
                                              <p:spTgt spid="177"/>
                                            </p:tgtEl>
                                            <p:attrNameLst>
                                              <p:attrName>style.visibility</p:attrName>
                                            </p:attrNameLst>
                                          </p:cBhvr>
                                          <p:to>
                                            <p:strVal val="visible"/>
                                          </p:to>
                                        </p:set>
                                        <p:anim calcmode="lin" valueType="num">
                                          <p:cBhvr>
                                            <p:cTn id="203" dur="500" fill="hold"/>
                                            <p:tgtEl>
                                              <p:spTgt spid="177"/>
                                            </p:tgtEl>
                                            <p:attrNameLst>
                                              <p:attrName>ppt_w</p:attrName>
                                            </p:attrNameLst>
                                          </p:cBhvr>
                                          <p:tavLst>
                                            <p:tav tm="0">
                                              <p:val>
                                                <p:fltVal val="0"/>
                                              </p:val>
                                            </p:tav>
                                            <p:tav tm="100000">
                                              <p:val>
                                                <p:strVal val="#ppt_w"/>
                                              </p:val>
                                            </p:tav>
                                          </p:tavLst>
                                        </p:anim>
                                        <p:anim calcmode="lin" valueType="num">
                                          <p:cBhvr>
                                            <p:cTn id="204" dur="500" fill="hold"/>
                                            <p:tgtEl>
                                              <p:spTgt spid="177"/>
                                            </p:tgtEl>
                                            <p:attrNameLst>
                                              <p:attrName>ppt_h</p:attrName>
                                            </p:attrNameLst>
                                          </p:cBhvr>
                                          <p:tavLst>
                                            <p:tav tm="0">
                                              <p:val>
                                                <p:fltVal val="0"/>
                                              </p:val>
                                            </p:tav>
                                            <p:tav tm="100000">
                                              <p:val>
                                                <p:strVal val="#ppt_h"/>
                                              </p:val>
                                            </p:tav>
                                          </p:tavLst>
                                        </p:anim>
                                        <p:animEffect transition="in" filter="fade">
                                          <p:cBhvr>
                                            <p:cTn id="205" dur="500"/>
                                            <p:tgtEl>
                                              <p:spTgt spid="177"/>
                                            </p:tgtEl>
                                          </p:cBhvr>
                                        </p:animEffect>
                                      </p:childTnLst>
                                    </p:cTn>
                                  </p:par>
                                  <p:par>
                                    <p:cTn id="206" presetID="53" presetClass="entr" presetSubtype="16" fill="hold" grpId="0" nodeType="withEffect">
                                      <p:stCondLst>
                                        <p:cond delay="3900"/>
                                      </p:stCondLst>
                                      <p:childTnLst>
                                        <p:set>
                                          <p:cBhvr>
                                            <p:cTn id="207" dur="1" fill="hold">
                                              <p:stCondLst>
                                                <p:cond delay="0"/>
                                              </p:stCondLst>
                                            </p:cTn>
                                            <p:tgtEl>
                                              <p:spTgt spid="188"/>
                                            </p:tgtEl>
                                            <p:attrNameLst>
                                              <p:attrName>style.visibility</p:attrName>
                                            </p:attrNameLst>
                                          </p:cBhvr>
                                          <p:to>
                                            <p:strVal val="visible"/>
                                          </p:to>
                                        </p:set>
                                        <p:anim calcmode="lin" valueType="num">
                                          <p:cBhvr>
                                            <p:cTn id="208" dur="500" fill="hold"/>
                                            <p:tgtEl>
                                              <p:spTgt spid="188"/>
                                            </p:tgtEl>
                                            <p:attrNameLst>
                                              <p:attrName>ppt_w</p:attrName>
                                            </p:attrNameLst>
                                          </p:cBhvr>
                                          <p:tavLst>
                                            <p:tav tm="0">
                                              <p:val>
                                                <p:fltVal val="0"/>
                                              </p:val>
                                            </p:tav>
                                            <p:tav tm="100000">
                                              <p:val>
                                                <p:strVal val="#ppt_w"/>
                                              </p:val>
                                            </p:tav>
                                          </p:tavLst>
                                        </p:anim>
                                        <p:anim calcmode="lin" valueType="num">
                                          <p:cBhvr>
                                            <p:cTn id="209" dur="500" fill="hold"/>
                                            <p:tgtEl>
                                              <p:spTgt spid="188"/>
                                            </p:tgtEl>
                                            <p:attrNameLst>
                                              <p:attrName>ppt_h</p:attrName>
                                            </p:attrNameLst>
                                          </p:cBhvr>
                                          <p:tavLst>
                                            <p:tav tm="0">
                                              <p:val>
                                                <p:fltVal val="0"/>
                                              </p:val>
                                            </p:tav>
                                            <p:tav tm="100000">
                                              <p:val>
                                                <p:strVal val="#ppt_h"/>
                                              </p:val>
                                            </p:tav>
                                          </p:tavLst>
                                        </p:anim>
                                        <p:animEffect transition="in" filter="fade">
                                          <p:cBhvr>
                                            <p:cTn id="210" dur="500"/>
                                            <p:tgtEl>
                                              <p:spTgt spid="188"/>
                                            </p:tgtEl>
                                          </p:cBhvr>
                                        </p:animEffect>
                                      </p:childTnLst>
                                    </p:cTn>
                                  </p:par>
                                  <p:par>
                                    <p:cTn id="211" presetID="53" presetClass="entr" presetSubtype="16" fill="hold" grpId="0" nodeType="withEffect">
                                      <p:stCondLst>
                                        <p:cond delay="4000"/>
                                      </p:stCondLst>
                                      <p:childTnLst>
                                        <p:set>
                                          <p:cBhvr>
                                            <p:cTn id="212" dur="1" fill="hold">
                                              <p:stCondLst>
                                                <p:cond delay="0"/>
                                              </p:stCondLst>
                                            </p:cTn>
                                            <p:tgtEl>
                                              <p:spTgt spid="187"/>
                                            </p:tgtEl>
                                            <p:attrNameLst>
                                              <p:attrName>style.visibility</p:attrName>
                                            </p:attrNameLst>
                                          </p:cBhvr>
                                          <p:to>
                                            <p:strVal val="visible"/>
                                          </p:to>
                                        </p:set>
                                        <p:anim calcmode="lin" valueType="num">
                                          <p:cBhvr>
                                            <p:cTn id="213" dur="500" fill="hold"/>
                                            <p:tgtEl>
                                              <p:spTgt spid="187"/>
                                            </p:tgtEl>
                                            <p:attrNameLst>
                                              <p:attrName>ppt_w</p:attrName>
                                            </p:attrNameLst>
                                          </p:cBhvr>
                                          <p:tavLst>
                                            <p:tav tm="0">
                                              <p:val>
                                                <p:fltVal val="0"/>
                                              </p:val>
                                            </p:tav>
                                            <p:tav tm="100000">
                                              <p:val>
                                                <p:strVal val="#ppt_w"/>
                                              </p:val>
                                            </p:tav>
                                          </p:tavLst>
                                        </p:anim>
                                        <p:anim calcmode="lin" valueType="num">
                                          <p:cBhvr>
                                            <p:cTn id="214" dur="500" fill="hold"/>
                                            <p:tgtEl>
                                              <p:spTgt spid="187"/>
                                            </p:tgtEl>
                                            <p:attrNameLst>
                                              <p:attrName>ppt_h</p:attrName>
                                            </p:attrNameLst>
                                          </p:cBhvr>
                                          <p:tavLst>
                                            <p:tav tm="0">
                                              <p:val>
                                                <p:fltVal val="0"/>
                                              </p:val>
                                            </p:tav>
                                            <p:tav tm="100000">
                                              <p:val>
                                                <p:strVal val="#ppt_h"/>
                                              </p:val>
                                            </p:tav>
                                          </p:tavLst>
                                        </p:anim>
                                        <p:animEffect transition="in" filter="fade">
                                          <p:cBhvr>
                                            <p:cTn id="215" dur="500"/>
                                            <p:tgtEl>
                                              <p:spTgt spid="187"/>
                                            </p:tgtEl>
                                          </p:cBhvr>
                                        </p:animEffect>
                                      </p:childTnLst>
                                    </p:cTn>
                                  </p:par>
                                  <p:par>
                                    <p:cTn id="216" presetID="53" presetClass="entr" presetSubtype="16" fill="hold" grpId="0" nodeType="withEffect">
                                      <p:stCondLst>
                                        <p:cond delay="4100"/>
                                      </p:stCondLst>
                                      <p:childTnLst>
                                        <p:set>
                                          <p:cBhvr>
                                            <p:cTn id="217" dur="1" fill="hold">
                                              <p:stCondLst>
                                                <p:cond delay="0"/>
                                              </p:stCondLst>
                                            </p:cTn>
                                            <p:tgtEl>
                                              <p:spTgt spid="203"/>
                                            </p:tgtEl>
                                            <p:attrNameLst>
                                              <p:attrName>style.visibility</p:attrName>
                                            </p:attrNameLst>
                                          </p:cBhvr>
                                          <p:to>
                                            <p:strVal val="visible"/>
                                          </p:to>
                                        </p:set>
                                        <p:anim calcmode="lin" valueType="num">
                                          <p:cBhvr>
                                            <p:cTn id="218" dur="500" fill="hold"/>
                                            <p:tgtEl>
                                              <p:spTgt spid="203"/>
                                            </p:tgtEl>
                                            <p:attrNameLst>
                                              <p:attrName>ppt_w</p:attrName>
                                            </p:attrNameLst>
                                          </p:cBhvr>
                                          <p:tavLst>
                                            <p:tav tm="0">
                                              <p:val>
                                                <p:fltVal val="0"/>
                                              </p:val>
                                            </p:tav>
                                            <p:tav tm="100000">
                                              <p:val>
                                                <p:strVal val="#ppt_w"/>
                                              </p:val>
                                            </p:tav>
                                          </p:tavLst>
                                        </p:anim>
                                        <p:anim calcmode="lin" valueType="num">
                                          <p:cBhvr>
                                            <p:cTn id="219" dur="500" fill="hold"/>
                                            <p:tgtEl>
                                              <p:spTgt spid="203"/>
                                            </p:tgtEl>
                                            <p:attrNameLst>
                                              <p:attrName>ppt_h</p:attrName>
                                            </p:attrNameLst>
                                          </p:cBhvr>
                                          <p:tavLst>
                                            <p:tav tm="0">
                                              <p:val>
                                                <p:fltVal val="0"/>
                                              </p:val>
                                            </p:tav>
                                            <p:tav tm="100000">
                                              <p:val>
                                                <p:strVal val="#ppt_h"/>
                                              </p:val>
                                            </p:tav>
                                          </p:tavLst>
                                        </p:anim>
                                        <p:animEffect transition="in" filter="fade">
                                          <p:cBhvr>
                                            <p:cTn id="220" dur="500"/>
                                            <p:tgtEl>
                                              <p:spTgt spid="203"/>
                                            </p:tgtEl>
                                          </p:cBhvr>
                                        </p:animEffect>
                                      </p:childTnLst>
                                    </p:cTn>
                                  </p:par>
                                  <p:par>
                                    <p:cTn id="221" presetID="53" presetClass="entr" presetSubtype="16" fill="hold" grpId="0" nodeType="withEffect">
                                      <p:stCondLst>
                                        <p:cond delay="4200"/>
                                      </p:stCondLst>
                                      <p:childTnLst>
                                        <p:set>
                                          <p:cBhvr>
                                            <p:cTn id="222" dur="1" fill="hold">
                                              <p:stCondLst>
                                                <p:cond delay="0"/>
                                              </p:stCondLst>
                                            </p:cTn>
                                            <p:tgtEl>
                                              <p:spTgt spid="202"/>
                                            </p:tgtEl>
                                            <p:attrNameLst>
                                              <p:attrName>style.visibility</p:attrName>
                                            </p:attrNameLst>
                                          </p:cBhvr>
                                          <p:to>
                                            <p:strVal val="visible"/>
                                          </p:to>
                                        </p:set>
                                        <p:anim calcmode="lin" valueType="num">
                                          <p:cBhvr>
                                            <p:cTn id="223" dur="500" fill="hold"/>
                                            <p:tgtEl>
                                              <p:spTgt spid="202"/>
                                            </p:tgtEl>
                                            <p:attrNameLst>
                                              <p:attrName>ppt_w</p:attrName>
                                            </p:attrNameLst>
                                          </p:cBhvr>
                                          <p:tavLst>
                                            <p:tav tm="0">
                                              <p:val>
                                                <p:fltVal val="0"/>
                                              </p:val>
                                            </p:tav>
                                            <p:tav tm="100000">
                                              <p:val>
                                                <p:strVal val="#ppt_w"/>
                                              </p:val>
                                            </p:tav>
                                          </p:tavLst>
                                        </p:anim>
                                        <p:anim calcmode="lin" valueType="num">
                                          <p:cBhvr>
                                            <p:cTn id="224" dur="500" fill="hold"/>
                                            <p:tgtEl>
                                              <p:spTgt spid="202"/>
                                            </p:tgtEl>
                                            <p:attrNameLst>
                                              <p:attrName>ppt_h</p:attrName>
                                            </p:attrNameLst>
                                          </p:cBhvr>
                                          <p:tavLst>
                                            <p:tav tm="0">
                                              <p:val>
                                                <p:fltVal val="0"/>
                                              </p:val>
                                            </p:tav>
                                            <p:tav tm="100000">
                                              <p:val>
                                                <p:strVal val="#ppt_h"/>
                                              </p:val>
                                            </p:tav>
                                          </p:tavLst>
                                        </p:anim>
                                        <p:animEffect transition="in" filter="fade">
                                          <p:cBhvr>
                                            <p:cTn id="225" dur="500"/>
                                            <p:tgtEl>
                                              <p:spTgt spid="202"/>
                                            </p:tgtEl>
                                          </p:cBhvr>
                                        </p:animEffect>
                                      </p:childTnLst>
                                    </p:cTn>
                                  </p:par>
                                  <p:par>
                                    <p:cTn id="226" presetID="53" presetClass="entr" presetSubtype="16" fill="hold" grpId="0" nodeType="withEffect">
                                      <p:stCondLst>
                                        <p:cond delay="4300"/>
                                      </p:stCondLst>
                                      <p:childTnLst>
                                        <p:set>
                                          <p:cBhvr>
                                            <p:cTn id="227" dur="1" fill="hold">
                                              <p:stCondLst>
                                                <p:cond delay="0"/>
                                              </p:stCondLst>
                                            </p:cTn>
                                            <p:tgtEl>
                                              <p:spTgt spid="199"/>
                                            </p:tgtEl>
                                            <p:attrNameLst>
                                              <p:attrName>style.visibility</p:attrName>
                                            </p:attrNameLst>
                                          </p:cBhvr>
                                          <p:to>
                                            <p:strVal val="visible"/>
                                          </p:to>
                                        </p:set>
                                        <p:anim calcmode="lin" valueType="num">
                                          <p:cBhvr>
                                            <p:cTn id="228" dur="500" fill="hold"/>
                                            <p:tgtEl>
                                              <p:spTgt spid="199"/>
                                            </p:tgtEl>
                                            <p:attrNameLst>
                                              <p:attrName>ppt_w</p:attrName>
                                            </p:attrNameLst>
                                          </p:cBhvr>
                                          <p:tavLst>
                                            <p:tav tm="0">
                                              <p:val>
                                                <p:fltVal val="0"/>
                                              </p:val>
                                            </p:tav>
                                            <p:tav tm="100000">
                                              <p:val>
                                                <p:strVal val="#ppt_w"/>
                                              </p:val>
                                            </p:tav>
                                          </p:tavLst>
                                        </p:anim>
                                        <p:anim calcmode="lin" valueType="num">
                                          <p:cBhvr>
                                            <p:cTn id="229" dur="500" fill="hold"/>
                                            <p:tgtEl>
                                              <p:spTgt spid="199"/>
                                            </p:tgtEl>
                                            <p:attrNameLst>
                                              <p:attrName>ppt_h</p:attrName>
                                            </p:attrNameLst>
                                          </p:cBhvr>
                                          <p:tavLst>
                                            <p:tav tm="0">
                                              <p:val>
                                                <p:fltVal val="0"/>
                                              </p:val>
                                            </p:tav>
                                            <p:tav tm="100000">
                                              <p:val>
                                                <p:strVal val="#ppt_h"/>
                                              </p:val>
                                            </p:tav>
                                          </p:tavLst>
                                        </p:anim>
                                        <p:animEffect transition="in" filter="fade">
                                          <p:cBhvr>
                                            <p:cTn id="230" dur="500"/>
                                            <p:tgtEl>
                                              <p:spTgt spid="199"/>
                                            </p:tgtEl>
                                          </p:cBhvr>
                                        </p:animEffect>
                                      </p:childTnLst>
                                    </p:cTn>
                                  </p:par>
                                  <p:par>
                                    <p:cTn id="231" presetID="53" presetClass="entr" presetSubtype="16" fill="hold" grpId="0" nodeType="withEffect">
                                      <p:stCondLst>
                                        <p:cond delay="4400"/>
                                      </p:stCondLst>
                                      <p:childTnLst>
                                        <p:set>
                                          <p:cBhvr>
                                            <p:cTn id="232" dur="1" fill="hold">
                                              <p:stCondLst>
                                                <p:cond delay="0"/>
                                              </p:stCondLst>
                                            </p:cTn>
                                            <p:tgtEl>
                                              <p:spTgt spid="200"/>
                                            </p:tgtEl>
                                            <p:attrNameLst>
                                              <p:attrName>style.visibility</p:attrName>
                                            </p:attrNameLst>
                                          </p:cBhvr>
                                          <p:to>
                                            <p:strVal val="visible"/>
                                          </p:to>
                                        </p:set>
                                        <p:anim calcmode="lin" valueType="num">
                                          <p:cBhvr>
                                            <p:cTn id="233" dur="500" fill="hold"/>
                                            <p:tgtEl>
                                              <p:spTgt spid="200"/>
                                            </p:tgtEl>
                                            <p:attrNameLst>
                                              <p:attrName>ppt_w</p:attrName>
                                            </p:attrNameLst>
                                          </p:cBhvr>
                                          <p:tavLst>
                                            <p:tav tm="0">
                                              <p:val>
                                                <p:fltVal val="0"/>
                                              </p:val>
                                            </p:tav>
                                            <p:tav tm="100000">
                                              <p:val>
                                                <p:strVal val="#ppt_w"/>
                                              </p:val>
                                            </p:tav>
                                          </p:tavLst>
                                        </p:anim>
                                        <p:anim calcmode="lin" valueType="num">
                                          <p:cBhvr>
                                            <p:cTn id="234" dur="500" fill="hold"/>
                                            <p:tgtEl>
                                              <p:spTgt spid="200"/>
                                            </p:tgtEl>
                                            <p:attrNameLst>
                                              <p:attrName>ppt_h</p:attrName>
                                            </p:attrNameLst>
                                          </p:cBhvr>
                                          <p:tavLst>
                                            <p:tav tm="0">
                                              <p:val>
                                                <p:fltVal val="0"/>
                                              </p:val>
                                            </p:tav>
                                            <p:tav tm="100000">
                                              <p:val>
                                                <p:strVal val="#ppt_h"/>
                                              </p:val>
                                            </p:tav>
                                          </p:tavLst>
                                        </p:anim>
                                        <p:animEffect transition="in" filter="fade">
                                          <p:cBhvr>
                                            <p:cTn id="235" dur="500"/>
                                            <p:tgtEl>
                                              <p:spTgt spid="200"/>
                                            </p:tgtEl>
                                          </p:cBhvr>
                                        </p:animEffect>
                                      </p:childTnLst>
                                    </p:cTn>
                                  </p:par>
                                  <p:par>
                                    <p:cTn id="236" presetID="53" presetClass="entr" presetSubtype="16" fill="hold" grpId="0" nodeType="withEffect">
                                      <p:stCondLst>
                                        <p:cond delay="4500"/>
                                      </p:stCondLst>
                                      <p:childTnLst>
                                        <p:set>
                                          <p:cBhvr>
                                            <p:cTn id="237" dur="1" fill="hold">
                                              <p:stCondLst>
                                                <p:cond delay="0"/>
                                              </p:stCondLst>
                                            </p:cTn>
                                            <p:tgtEl>
                                              <p:spTgt spid="193"/>
                                            </p:tgtEl>
                                            <p:attrNameLst>
                                              <p:attrName>style.visibility</p:attrName>
                                            </p:attrNameLst>
                                          </p:cBhvr>
                                          <p:to>
                                            <p:strVal val="visible"/>
                                          </p:to>
                                        </p:set>
                                        <p:anim calcmode="lin" valueType="num">
                                          <p:cBhvr>
                                            <p:cTn id="238" dur="500" fill="hold"/>
                                            <p:tgtEl>
                                              <p:spTgt spid="193"/>
                                            </p:tgtEl>
                                            <p:attrNameLst>
                                              <p:attrName>ppt_w</p:attrName>
                                            </p:attrNameLst>
                                          </p:cBhvr>
                                          <p:tavLst>
                                            <p:tav tm="0">
                                              <p:val>
                                                <p:fltVal val="0"/>
                                              </p:val>
                                            </p:tav>
                                            <p:tav tm="100000">
                                              <p:val>
                                                <p:strVal val="#ppt_w"/>
                                              </p:val>
                                            </p:tav>
                                          </p:tavLst>
                                        </p:anim>
                                        <p:anim calcmode="lin" valueType="num">
                                          <p:cBhvr>
                                            <p:cTn id="239" dur="500" fill="hold"/>
                                            <p:tgtEl>
                                              <p:spTgt spid="193"/>
                                            </p:tgtEl>
                                            <p:attrNameLst>
                                              <p:attrName>ppt_h</p:attrName>
                                            </p:attrNameLst>
                                          </p:cBhvr>
                                          <p:tavLst>
                                            <p:tav tm="0">
                                              <p:val>
                                                <p:fltVal val="0"/>
                                              </p:val>
                                            </p:tav>
                                            <p:tav tm="100000">
                                              <p:val>
                                                <p:strVal val="#ppt_h"/>
                                              </p:val>
                                            </p:tav>
                                          </p:tavLst>
                                        </p:anim>
                                        <p:animEffect transition="in" filter="fade">
                                          <p:cBhvr>
                                            <p:cTn id="240" dur="500"/>
                                            <p:tgtEl>
                                              <p:spTgt spid="193"/>
                                            </p:tgtEl>
                                          </p:cBhvr>
                                        </p:animEffect>
                                      </p:childTnLst>
                                    </p:cTn>
                                  </p:par>
                                  <p:par>
                                    <p:cTn id="241" presetID="53" presetClass="entr" presetSubtype="16" fill="hold" grpId="0" nodeType="withEffect">
                                      <p:stCondLst>
                                        <p:cond delay="4600"/>
                                      </p:stCondLst>
                                      <p:childTnLst>
                                        <p:set>
                                          <p:cBhvr>
                                            <p:cTn id="242" dur="1" fill="hold">
                                              <p:stCondLst>
                                                <p:cond delay="0"/>
                                              </p:stCondLst>
                                            </p:cTn>
                                            <p:tgtEl>
                                              <p:spTgt spid="250"/>
                                            </p:tgtEl>
                                            <p:attrNameLst>
                                              <p:attrName>style.visibility</p:attrName>
                                            </p:attrNameLst>
                                          </p:cBhvr>
                                          <p:to>
                                            <p:strVal val="visible"/>
                                          </p:to>
                                        </p:set>
                                        <p:anim calcmode="lin" valueType="num">
                                          <p:cBhvr>
                                            <p:cTn id="243" dur="500" fill="hold"/>
                                            <p:tgtEl>
                                              <p:spTgt spid="250"/>
                                            </p:tgtEl>
                                            <p:attrNameLst>
                                              <p:attrName>ppt_w</p:attrName>
                                            </p:attrNameLst>
                                          </p:cBhvr>
                                          <p:tavLst>
                                            <p:tav tm="0">
                                              <p:val>
                                                <p:fltVal val="0"/>
                                              </p:val>
                                            </p:tav>
                                            <p:tav tm="100000">
                                              <p:val>
                                                <p:strVal val="#ppt_w"/>
                                              </p:val>
                                            </p:tav>
                                          </p:tavLst>
                                        </p:anim>
                                        <p:anim calcmode="lin" valueType="num">
                                          <p:cBhvr>
                                            <p:cTn id="244" dur="500" fill="hold"/>
                                            <p:tgtEl>
                                              <p:spTgt spid="250"/>
                                            </p:tgtEl>
                                            <p:attrNameLst>
                                              <p:attrName>ppt_h</p:attrName>
                                            </p:attrNameLst>
                                          </p:cBhvr>
                                          <p:tavLst>
                                            <p:tav tm="0">
                                              <p:val>
                                                <p:fltVal val="0"/>
                                              </p:val>
                                            </p:tav>
                                            <p:tav tm="100000">
                                              <p:val>
                                                <p:strVal val="#ppt_h"/>
                                              </p:val>
                                            </p:tav>
                                          </p:tavLst>
                                        </p:anim>
                                        <p:animEffect transition="in" filter="fade">
                                          <p:cBhvr>
                                            <p:cTn id="245" dur="500"/>
                                            <p:tgtEl>
                                              <p:spTgt spid="250"/>
                                            </p:tgtEl>
                                          </p:cBhvr>
                                        </p:animEffect>
                                      </p:childTnLst>
                                    </p:cTn>
                                  </p:par>
                                  <p:par>
                                    <p:cTn id="246" presetID="53" presetClass="entr" presetSubtype="16" fill="hold" grpId="0" nodeType="withEffect">
                                      <p:stCondLst>
                                        <p:cond delay="4700"/>
                                      </p:stCondLst>
                                      <p:childTnLst>
                                        <p:set>
                                          <p:cBhvr>
                                            <p:cTn id="247" dur="1" fill="hold">
                                              <p:stCondLst>
                                                <p:cond delay="0"/>
                                              </p:stCondLst>
                                            </p:cTn>
                                            <p:tgtEl>
                                              <p:spTgt spid="248"/>
                                            </p:tgtEl>
                                            <p:attrNameLst>
                                              <p:attrName>style.visibility</p:attrName>
                                            </p:attrNameLst>
                                          </p:cBhvr>
                                          <p:to>
                                            <p:strVal val="visible"/>
                                          </p:to>
                                        </p:set>
                                        <p:anim calcmode="lin" valueType="num">
                                          <p:cBhvr>
                                            <p:cTn id="248" dur="500" fill="hold"/>
                                            <p:tgtEl>
                                              <p:spTgt spid="248"/>
                                            </p:tgtEl>
                                            <p:attrNameLst>
                                              <p:attrName>ppt_w</p:attrName>
                                            </p:attrNameLst>
                                          </p:cBhvr>
                                          <p:tavLst>
                                            <p:tav tm="0">
                                              <p:val>
                                                <p:fltVal val="0"/>
                                              </p:val>
                                            </p:tav>
                                            <p:tav tm="100000">
                                              <p:val>
                                                <p:strVal val="#ppt_w"/>
                                              </p:val>
                                            </p:tav>
                                          </p:tavLst>
                                        </p:anim>
                                        <p:anim calcmode="lin" valueType="num">
                                          <p:cBhvr>
                                            <p:cTn id="249" dur="500" fill="hold"/>
                                            <p:tgtEl>
                                              <p:spTgt spid="248"/>
                                            </p:tgtEl>
                                            <p:attrNameLst>
                                              <p:attrName>ppt_h</p:attrName>
                                            </p:attrNameLst>
                                          </p:cBhvr>
                                          <p:tavLst>
                                            <p:tav tm="0">
                                              <p:val>
                                                <p:fltVal val="0"/>
                                              </p:val>
                                            </p:tav>
                                            <p:tav tm="100000">
                                              <p:val>
                                                <p:strVal val="#ppt_h"/>
                                              </p:val>
                                            </p:tav>
                                          </p:tavLst>
                                        </p:anim>
                                        <p:animEffect transition="in" filter="fade">
                                          <p:cBhvr>
                                            <p:cTn id="250" dur="500"/>
                                            <p:tgtEl>
                                              <p:spTgt spid="248"/>
                                            </p:tgtEl>
                                          </p:cBhvr>
                                        </p:animEffect>
                                      </p:childTnLst>
                                    </p:cTn>
                                  </p:par>
                                  <p:par>
                                    <p:cTn id="251" presetID="53" presetClass="entr" presetSubtype="16" fill="hold" grpId="0" nodeType="withEffect">
                                      <p:stCondLst>
                                        <p:cond delay="4800"/>
                                      </p:stCondLst>
                                      <p:childTnLst>
                                        <p:set>
                                          <p:cBhvr>
                                            <p:cTn id="252" dur="1" fill="hold">
                                              <p:stCondLst>
                                                <p:cond delay="0"/>
                                              </p:stCondLst>
                                            </p:cTn>
                                            <p:tgtEl>
                                              <p:spTgt spid="246"/>
                                            </p:tgtEl>
                                            <p:attrNameLst>
                                              <p:attrName>style.visibility</p:attrName>
                                            </p:attrNameLst>
                                          </p:cBhvr>
                                          <p:to>
                                            <p:strVal val="visible"/>
                                          </p:to>
                                        </p:set>
                                        <p:anim calcmode="lin" valueType="num">
                                          <p:cBhvr>
                                            <p:cTn id="253" dur="500" fill="hold"/>
                                            <p:tgtEl>
                                              <p:spTgt spid="246"/>
                                            </p:tgtEl>
                                            <p:attrNameLst>
                                              <p:attrName>ppt_w</p:attrName>
                                            </p:attrNameLst>
                                          </p:cBhvr>
                                          <p:tavLst>
                                            <p:tav tm="0">
                                              <p:val>
                                                <p:fltVal val="0"/>
                                              </p:val>
                                            </p:tav>
                                            <p:tav tm="100000">
                                              <p:val>
                                                <p:strVal val="#ppt_w"/>
                                              </p:val>
                                            </p:tav>
                                          </p:tavLst>
                                        </p:anim>
                                        <p:anim calcmode="lin" valueType="num">
                                          <p:cBhvr>
                                            <p:cTn id="254" dur="500" fill="hold"/>
                                            <p:tgtEl>
                                              <p:spTgt spid="246"/>
                                            </p:tgtEl>
                                            <p:attrNameLst>
                                              <p:attrName>ppt_h</p:attrName>
                                            </p:attrNameLst>
                                          </p:cBhvr>
                                          <p:tavLst>
                                            <p:tav tm="0">
                                              <p:val>
                                                <p:fltVal val="0"/>
                                              </p:val>
                                            </p:tav>
                                            <p:tav tm="100000">
                                              <p:val>
                                                <p:strVal val="#ppt_h"/>
                                              </p:val>
                                            </p:tav>
                                          </p:tavLst>
                                        </p:anim>
                                        <p:animEffect transition="in" filter="fade">
                                          <p:cBhvr>
                                            <p:cTn id="255" dur="500"/>
                                            <p:tgtEl>
                                              <p:spTgt spid="246"/>
                                            </p:tgtEl>
                                          </p:cBhvr>
                                        </p:animEffect>
                                      </p:childTnLst>
                                    </p:cTn>
                                  </p:par>
                                  <p:par>
                                    <p:cTn id="256" presetID="53" presetClass="entr" presetSubtype="16" fill="hold" grpId="0" nodeType="withEffect">
                                      <p:stCondLst>
                                        <p:cond delay="4900"/>
                                      </p:stCondLst>
                                      <p:childTnLst>
                                        <p:set>
                                          <p:cBhvr>
                                            <p:cTn id="257" dur="1" fill="hold">
                                              <p:stCondLst>
                                                <p:cond delay="0"/>
                                              </p:stCondLst>
                                            </p:cTn>
                                            <p:tgtEl>
                                              <p:spTgt spid="195"/>
                                            </p:tgtEl>
                                            <p:attrNameLst>
                                              <p:attrName>style.visibility</p:attrName>
                                            </p:attrNameLst>
                                          </p:cBhvr>
                                          <p:to>
                                            <p:strVal val="visible"/>
                                          </p:to>
                                        </p:set>
                                        <p:anim calcmode="lin" valueType="num">
                                          <p:cBhvr>
                                            <p:cTn id="258" dur="500" fill="hold"/>
                                            <p:tgtEl>
                                              <p:spTgt spid="195"/>
                                            </p:tgtEl>
                                            <p:attrNameLst>
                                              <p:attrName>ppt_w</p:attrName>
                                            </p:attrNameLst>
                                          </p:cBhvr>
                                          <p:tavLst>
                                            <p:tav tm="0">
                                              <p:val>
                                                <p:fltVal val="0"/>
                                              </p:val>
                                            </p:tav>
                                            <p:tav tm="100000">
                                              <p:val>
                                                <p:strVal val="#ppt_w"/>
                                              </p:val>
                                            </p:tav>
                                          </p:tavLst>
                                        </p:anim>
                                        <p:anim calcmode="lin" valueType="num">
                                          <p:cBhvr>
                                            <p:cTn id="259" dur="500" fill="hold"/>
                                            <p:tgtEl>
                                              <p:spTgt spid="195"/>
                                            </p:tgtEl>
                                            <p:attrNameLst>
                                              <p:attrName>ppt_h</p:attrName>
                                            </p:attrNameLst>
                                          </p:cBhvr>
                                          <p:tavLst>
                                            <p:tav tm="0">
                                              <p:val>
                                                <p:fltVal val="0"/>
                                              </p:val>
                                            </p:tav>
                                            <p:tav tm="100000">
                                              <p:val>
                                                <p:strVal val="#ppt_h"/>
                                              </p:val>
                                            </p:tav>
                                          </p:tavLst>
                                        </p:anim>
                                        <p:animEffect transition="in" filter="fade">
                                          <p:cBhvr>
                                            <p:cTn id="260" dur="500"/>
                                            <p:tgtEl>
                                              <p:spTgt spid="195"/>
                                            </p:tgtEl>
                                          </p:cBhvr>
                                        </p:animEffect>
                                      </p:childTnLst>
                                    </p:cTn>
                                  </p:par>
                                  <p:par>
                                    <p:cTn id="261" presetID="53" presetClass="entr" presetSubtype="16" fill="hold" grpId="0" nodeType="withEffect">
                                      <p:stCondLst>
                                        <p:cond delay="5000"/>
                                      </p:stCondLst>
                                      <p:childTnLst>
                                        <p:set>
                                          <p:cBhvr>
                                            <p:cTn id="262" dur="1" fill="hold">
                                              <p:stCondLst>
                                                <p:cond delay="0"/>
                                              </p:stCondLst>
                                            </p:cTn>
                                            <p:tgtEl>
                                              <p:spTgt spid="197"/>
                                            </p:tgtEl>
                                            <p:attrNameLst>
                                              <p:attrName>style.visibility</p:attrName>
                                            </p:attrNameLst>
                                          </p:cBhvr>
                                          <p:to>
                                            <p:strVal val="visible"/>
                                          </p:to>
                                        </p:set>
                                        <p:anim calcmode="lin" valueType="num">
                                          <p:cBhvr>
                                            <p:cTn id="263" dur="500" fill="hold"/>
                                            <p:tgtEl>
                                              <p:spTgt spid="197"/>
                                            </p:tgtEl>
                                            <p:attrNameLst>
                                              <p:attrName>ppt_w</p:attrName>
                                            </p:attrNameLst>
                                          </p:cBhvr>
                                          <p:tavLst>
                                            <p:tav tm="0">
                                              <p:val>
                                                <p:fltVal val="0"/>
                                              </p:val>
                                            </p:tav>
                                            <p:tav tm="100000">
                                              <p:val>
                                                <p:strVal val="#ppt_w"/>
                                              </p:val>
                                            </p:tav>
                                          </p:tavLst>
                                        </p:anim>
                                        <p:anim calcmode="lin" valueType="num">
                                          <p:cBhvr>
                                            <p:cTn id="264" dur="500" fill="hold"/>
                                            <p:tgtEl>
                                              <p:spTgt spid="197"/>
                                            </p:tgtEl>
                                            <p:attrNameLst>
                                              <p:attrName>ppt_h</p:attrName>
                                            </p:attrNameLst>
                                          </p:cBhvr>
                                          <p:tavLst>
                                            <p:tav tm="0">
                                              <p:val>
                                                <p:fltVal val="0"/>
                                              </p:val>
                                            </p:tav>
                                            <p:tav tm="100000">
                                              <p:val>
                                                <p:strVal val="#ppt_h"/>
                                              </p:val>
                                            </p:tav>
                                          </p:tavLst>
                                        </p:anim>
                                        <p:animEffect transition="in" filter="fade">
                                          <p:cBhvr>
                                            <p:cTn id="265" dur="500"/>
                                            <p:tgtEl>
                                              <p:spTgt spid="197"/>
                                            </p:tgtEl>
                                          </p:cBhvr>
                                        </p:animEffect>
                                      </p:childTnLst>
                                    </p:cTn>
                                  </p:par>
                                  <p:par>
                                    <p:cTn id="266" presetID="53" presetClass="entr" presetSubtype="16" fill="hold" grpId="0" nodeType="withEffect">
                                      <p:stCondLst>
                                        <p:cond delay="5100"/>
                                      </p:stCondLst>
                                      <p:childTnLst>
                                        <p:set>
                                          <p:cBhvr>
                                            <p:cTn id="267" dur="1" fill="hold">
                                              <p:stCondLst>
                                                <p:cond delay="0"/>
                                              </p:stCondLst>
                                            </p:cTn>
                                            <p:tgtEl>
                                              <p:spTgt spid="198"/>
                                            </p:tgtEl>
                                            <p:attrNameLst>
                                              <p:attrName>style.visibility</p:attrName>
                                            </p:attrNameLst>
                                          </p:cBhvr>
                                          <p:to>
                                            <p:strVal val="visible"/>
                                          </p:to>
                                        </p:set>
                                        <p:anim calcmode="lin" valueType="num">
                                          <p:cBhvr>
                                            <p:cTn id="268" dur="500" fill="hold"/>
                                            <p:tgtEl>
                                              <p:spTgt spid="198"/>
                                            </p:tgtEl>
                                            <p:attrNameLst>
                                              <p:attrName>ppt_w</p:attrName>
                                            </p:attrNameLst>
                                          </p:cBhvr>
                                          <p:tavLst>
                                            <p:tav tm="0">
                                              <p:val>
                                                <p:fltVal val="0"/>
                                              </p:val>
                                            </p:tav>
                                            <p:tav tm="100000">
                                              <p:val>
                                                <p:strVal val="#ppt_w"/>
                                              </p:val>
                                            </p:tav>
                                          </p:tavLst>
                                        </p:anim>
                                        <p:anim calcmode="lin" valueType="num">
                                          <p:cBhvr>
                                            <p:cTn id="269" dur="500" fill="hold"/>
                                            <p:tgtEl>
                                              <p:spTgt spid="198"/>
                                            </p:tgtEl>
                                            <p:attrNameLst>
                                              <p:attrName>ppt_h</p:attrName>
                                            </p:attrNameLst>
                                          </p:cBhvr>
                                          <p:tavLst>
                                            <p:tav tm="0">
                                              <p:val>
                                                <p:fltVal val="0"/>
                                              </p:val>
                                            </p:tav>
                                            <p:tav tm="100000">
                                              <p:val>
                                                <p:strVal val="#ppt_h"/>
                                              </p:val>
                                            </p:tav>
                                          </p:tavLst>
                                        </p:anim>
                                        <p:animEffect transition="in" filter="fade">
                                          <p:cBhvr>
                                            <p:cTn id="270" dur="500"/>
                                            <p:tgtEl>
                                              <p:spTgt spid="198"/>
                                            </p:tgtEl>
                                          </p:cBhvr>
                                        </p:animEffect>
                                      </p:childTnLst>
                                    </p:cTn>
                                  </p:par>
                                  <p:par>
                                    <p:cTn id="271" presetID="53" presetClass="entr" presetSubtype="16" fill="hold" grpId="0" nodeType="withEffect">
                                      <p:stCondLst>
                                        <p:cond delay="5200"/>
                                      </p:stCondLst>
                                      <p:childTnLst>
                                        <p:set>
                                          <p:cBhvr>
                                            <p:cTn id="272" dur="1" fill="hold">
                                              <p:stCondLst>
                                                <p:cond delay="0"/>
                                              </p:stCondLst>
                                            </p:cTn>
                                            <p:tgtEl>
                                              <p:spTgt spid="249"/>
                                            </p:tgtEl>
                                            <p:attrNameLst>
                                              <p:attrName>style.visibility</p:attrName>
                                            </p:attrNameLst>
                                          </p:cBhvr>
                                          <p:to>
                                            <p:strVal val="visible"/>
                                          </p:to>
                                        </p:set>
                                        <p:anim calcmode="lin" valueType="num">
                                          <p:cBhvr>
                                            <p:cTn id="273" dur="500" fill="hold"/>
                                            <p:tgtEl>
                                              <p:spTgt spid="249"/>
                                            </p:tgtEl>
                                            <p:attrNameLst>
                                              <p:attrName>ppt_w</p:attrName>
                                            </p:attrNameLst>
                                          </p:cBhvr>
                                          <p:tavLst>
                                            <p:tav tm="0">
                                              <p:val>
                                                <p:fltVal val="0"/>
                                              </p:val>
                                            </p:tav>
                                            <p:tav tm="100000">
                                              <p:val>
                                                <p:strVal val="#ppt_w"/>
                                              </p:val>
                                            </p:tav>
                                          </p:tavLst>
                                        </p:anim>
                                        <p:anim calcmode="lin" valueType="num">
                                          <p:cBhvr>
                                            <p:cTn id="274" dur="500" fill="hold"/>
                                            <p:tgtEl>
                                              <p:spTgt spid="249"/>
                                            </p:tgtEl>
                                            <p:attrNameLst>
                                              <p:attrName>ppt_h</p:attrName>
                                            </p:attrNameLst>
                                          </p:cBhvr>
                                          <p:tavLst>
                                            <p:tav tm="0">
                                              <p:val>
                                                <p:fltVal val="0"/>
                                              </p:val>
                                            </p:tav>
                                            <p:tav tm="100000">
                                              <p:val>
                                                <p:strVal val="#ppt_h"/>
                                              </p:val>
                                            </p:tav>
                                          </p:tavLst>
                                        </p:anim>
                                        <p:animEffect transition="in" filter="fade">
                                          <p:cBhvr>
                                            <p:cTn id="275" dur="500"/>
                                            <p:tgtEl>
                                              <p:spTgt spid="249"/>
                                            </p:tgtEl>
                                          </p:cBhvr>
                                        </p:animEffect>
                                      </p:childTnLst>
                                    </p:cTn>
                                  </p:par>
                                  <p:par>
                                    <p:cTn id="276" presetID="53" presetClass="entr" presetSubtype="16" fill="hold" grpId="0" nodeType="withEffect">
                                      <p:stCondLst>
                                        <p:cond delay="5300"/>
                                      </p:stCondLst>
                                      <p:childTnLst>
                                        <p:set>
                                          <p:cBhvr>
                                            <p:cTn id="277" dur="1" fill="hold">
                                              <p:stCondLst>
                                                <p:cond delay="0"/>
                                              </p:stCondLst>
                                            </p:cTn>
                                            <p:tgtEl>
                                              <p:spTgt spid="247"/>
                                            </p:tgtEl>
                                            <p:attrNameLst>
                                              <p:attrName>style.visibility</p:attrName>
                                            </p:attrNameLst>
                                          </p:cBhvr>
                                          <p:to>
                                            <p:strVal val="visible"/>
                                          </p:to>
                                        </p:set>
                                        <p:anim calcmode="lin" valueType="num">
                                          <p:cBhvr>
                                            <p:cTn id="278" dur="500" fill="hold"/>
                                            <p:tgtEl>
                                              <p:spTgt spid="247"/>
                                            </p:tgtEl>
                                            <p:attrNameLst>
                                              <p:attrName>ppt_w</p:attrName>
                                            </p:attrNameLst>
                                          </p:cBhvr>
                                          <p:tavLst>
                                            <p:tav tm="0">
                                              <p:val>
                                                <p:fltVal val="0"/>
                                              </p:val>
                                            </p:tav>
                                            <p:tav tm="100000">
                                              <p:val>
                                                <p:strVal val="#ppt_w"/>
                                              </p:val>
                                            </p:tav>
                                          </p:tavLst>
                                        </p:anim>
                                        <p:anim calcmode="lin" valueType="num">
                                          <p:cBhvr>
                                            <p:cTn id="279" dur="500" fill="hold"/>
                                            <p:tgtEl>
                                              <p:spTgt spid="247"/>
                                            </p:tgtEl>
                                            <p:attrNameLst>
                                              <p:attrName>ppt_h</p:attrName>
                                            </p:attrNameLst>
                                          </p:cBhvr>
                                          <p:tavLst>
                                            <p:tav tm="0">
                                              <p:val>
                                                <p:fltVal val="0"/>
                                              </p:val>
                                            </p:tav>
                                            <p:tav tm="100000">
                                              <p:val>
                                                <p:strVal val="#ppt_h"/>
                                              </p:val>
                                            </p:tav>
                                          </p:tavLst>
                                        </p:anim>
                                        <p:animEffect transition="in" filter="fade">
                                          <p:cBhvr>
                                            <p:cTn id="280" dur="500"/>
                                            <p:tgtEl>
                                              <p:spTgt spid="247"/>
                                            </p:tgtEl>
                                          </p:cBhvr>
                                        </p:animEffect>
                                      </p:childTnLst>
                                    </p:cTn>
                                  </p:par>
                                  <p:par>
                                    <p:cTn id="281" presetID="53" presetClass="entr" presetSubtype="16" fill="hold" grpId="0" nodeType="withEffect">
                                      <p:stCondLst>
                                        <p:cond delay="5400"/>
                                      </p:stCondLst>
                                      <p:childTnLst>
                                        <p:set>
                                          <p:cBhvr>
                                            <p:cTn id="282" dur="1" fill="hold">
                                              <p:stCondLst>
                                                <p:cond delay="0"/>
                                              </p:stCondLst>
                                            </p:cTn>
                                            <p:tgtEl>
                                              <p:spTgt spid="210"/>
                                            </p:tgtEl>
                                            <p:attrNameLst>
                                              <p:attrName>style.visibility</p:attrName>
                                            </p:attrNameLst>
                                          </p:cBhvr>
                                          <p:to>
                                            <p:strVal val="visible"/>
                                          </p:to>
                                        </p:set>
                                        <p:anim calcmode="lin" valueType="num">
                                          <p:cBhvr>
                                            <p:cTn id="283" dur="500" fill="hold"/>
                                            <p:tgtEl>
                                              <p:spTgt spid="210"/>
                                            </p:tgtEl>
                                            <p:attrNameLst>
                                              <p:attrName>ppt_w</p:attrName>
                                            </p:attrNameLst>
                                          </p:cBhvr>
                                          <p:tavLst>
                                            <p:tav tm="0">
                                              <p:val>
                                                <p:fltVal val="0"/>
                                              </p:val>
                                            </p:tav>
                                            <p:tav tm="100000">
                                              <p:val>
                                                <p:strVal val="#ppt_w"/>
                                              </p:val>
                                            </p:tav>
                                          </p:tavLst>
                                        </p:anim>
                                        <p:anim calcmode="lin" valueType="num">
                                          <p:cBhvr>
                                            <p:cTn id="284" dur="500" fill="hold"/>
                                            <p:tgtEl>
                                              <p:spTgt spid="210"/>
                                            </p:tgtEl>
                                            <p:attrNameLst>
                                              <p:attrName>ppt_h</p:attrName>
                                            </p:attrNameLst>
                                          </p:cBhvr>
                                          <p:tavLst>
                                            <p:tav tm="0">
                                              <p:val>
                                                <p:fltVal val="0"/>
                                              </p:val>
                                            </p:tav>
                                            <p:tav tm="100000">
                                              <p:val>
                                                <p:strVal val="#ppt_h"/>
                                              </p:val>
                                            </p:tav>
                                          </p:tavLst>
                                        </p:anim>
                                        <p:animEffect transition="in" filter="fade">
                                          <p:cBhvr>
                                            <p:cTn id="285" dur="500"/>
                                            <p:tgtEl>
                                              <p:spTgt spid="210"/>
                                            </p:tgtEl>
                                          </p:cBhvr>
                                        </p:animEffect>
                                      </p:childTnLst>
                                    </p:cTn>
                                  </p:par>
                                  <p:par>
                                    <p:cTn id="286" presetID="53" presetClass="entr" presetSubtype="16" fill="hold" grpId="0" nodeType="withEffect">
                                      <p:stCondLst>
                                        <p:cond delay="5500"/>
                                      </p:stCondLst>
                                      <p:childTnLst>
                                        <p:set>
                                          <p:cBhvr>
                                            <p:cTn id="287" dur="1" fill="hold">
                                              <p:stCondLst>
                                                <p:cond delay="0"/>
                                              </p:stCondLst>
                                            </p:cTn>
                                            <p:tgtEl>
                                              <p:spTgt spid="201"/>
                                            </p:tgtEl>
                                            <p:attrNameLst>
                                              <p:attrName>style.visibility</p:attrName>
                                            </p:attrNameLst>
                                          </p:cBhvr>
                                          <p:to>
                                            <p:strVal val="visible"/>
                                          </p:to>
                                        </p:set>
                                        <p:anim calcmode="lin" valueType="num">
                                          <p:cBhvr>
                                            <p:cTn id="288" dur="500" fill="hold"/>
                                            <p:tgtEl>
                                              <p:spTgt spid="201"/>
                                            </p:tgtEl>
                                            <p:attrNameLst>
                                              <p:attrName>ppt_w</p:attrName>
                                            </p:attrNameLst>
                                          </p:cBhvr>
                                          <p:tavLst>
                                            <p:tav tm="0">
                                              <p:val>
                                                <p:fltVal val="0"/>
                                              </p:val>
                                            </p:tav>
                                            <p:tav tm="100000">
                                              <p:val>
                                                <p:strVal val="#ppt_w"/>
                                              </p:val>
                                            </p:tav>
                                          </p:tavLst>
                                        </p:anim>
                                        <p:anim calcmode="lin" valueType="num">
                                          <p:cBhvr>
                                            <p:cTn id="289" dur="500" fill="hold"/>
                                            <p:tgtEl>
                                              <p:spTgt spid="201"/>
                                            </p:tgtEl>
                                            <p:attrNameLst>
                                              <p:attrName>ppt_h</p:attrName>
                                            </p:attrNameLst>
                                          </p:cBhvr>
                                          <p:tavLst>
                                            <p:tav tm="0">
                                              <p:val>
                                                <p:fltVal val="0"/>
                                              </p:val>
                                            </p:tav>
                                            <p:tav tm="100000">
                                              <p:val>
                                                <p:strVal val="#ppt_h"/>
                                              </p:val>
                                            </p:tav>
                                          </p:tavLst>
                                        </p:anim>
                                        <p:animEffect transition="in" filter="fade">
                                          <p:cBhvr>
                                            <p:cTn id="290" dur="500"/>
                                            <p:tgtEl>
                                              <p:spTgt spid="201"/>
                                            </p:tgtEl>
                                          </p:cBhvr>
                                        </p:animEffect>
                                      </p:childTnLst>
                                    </p:cTn>
                                  </p:par>
                                  <p:par>
                                    <p:cTn id="291" presetID="53" presetClass="entr" presetSubtype="16" fill="hold" grpId="0" nodeType="withEffect">
                                      <p:stCondLst>
                                        <p:cond delay="5600"/>
                                      </p:stCondLst>
                                      <p:childTnLst>
                                        <p:set>
                                          <p:cBhvr>
                                            <p:cTn id="292" dur="1" fill="hold">
                                              <p:stCondLst>
                                                <p:cond delay="0"/>
                                              </p:stCondLst>
                                            </p:cTn>
                                            <p:tgtEl>
                                              <p:spTgt spid="215"/>
                                            </p:tgtEl>
                                            <p:attrNameLst>
                                              <p:attrName>style.visibility</p:attrName>
                                            </p:attrNameLst>
                                          </p:cBhvr>
                                          <p:to>
                                            <p:strVal val="visible"/>
                                          </p:to>
                                        </p:set>
                                        <p:anim calcmode="lin" valueType="num">
                                          <p:cBhvr>
                                            <p:cTn id="293" dur="500" fill="hold"/>
                                            <p:tgtEl>
                                              <p:spTgt spid="215"/>
                                            </p:tgtEl>
                                            <p:attrNameLst>
                                              <p:attrName>ppt_w</p:attrName>
                                            </p:attrNameLst>
                                          </p:cBhvr>
                                          <p:tavLst>
                                            <p:tav tm="0">
                                              <p:val>
                                                <p:fltVal val="0"/>
                                              </p:val>
                                            </p:tav>
                                            <p:tav tm="100000">
                                              <p:val>
                                                <p:strVal val="#ppt_w"/>
                                              </p:val>
                                            </p:tav>
                                          </p:tavLst>
                                        </p:anim>
                                        <p:anim calcmode="lin" valueType="num">
                                          <p:cBhvr>
                                            <p:cTn id="294" dur="500" fill="hold"/>
                                            <p:tgtEl>
                                              <p:spTgt spid="215"/>
                                            </p:tgtEl>
                                            <p:attrNameLst>
                                              <p:attrName>ppt_h</p:attrName>
                                            </p:attrNameLst>
                                          </p:cBhvr>
                                          <p:tavLst>
                                            <p:tav tm="0">
                                              <p:val>
                                                <p:fltVal val="0"/>
                                              </p:val>
                                            </p:tav>
                                            <p:tav tm="100000">
                                              <p:val>
                                                <p:strVal val="#ppt_h"/>
                                              </p:val>
                                            </p:tav>
                                          </p:tavLst>
                                        </p:anim>
                                        <p:animEffect transition="in" filter="fade">
                                          <p:cBhvr>
                                            <p:cTn id="295" dur="500"/>
                                            <p:tgtEl>
                                              <p:spTgt spid="215"/>
                                            </p:tgtEl>
                                          </p:cBhvr>
                                        </p:animEffect>
                                      </p:childTnLst>
                                    </p:cTn>
                                  </p:par>
                                  <p:par>
                                    <p:cTn id="296" presetID="53" presetClass="entr" presetSubtype="16" fill="hold" grpId="0" nodeType="withEffect">
                                      <p:stCondLst>
                                        <p:cond delay="5700"/>
                                      </p:stCondLst>
                                      <p:childTnLst>
                                        <p:set>
                                          <p:cBhvr>
                                            <p:cTn id="297" dur="1" fill="hold">
                                              <p:stCondLst>
                                                <p:cond delay="0"/>
                                              </p:stCondLst>
                                            </p:cTn>
                                            <p:tgtEl>
                                              <p:spTgt spid="216"/>
                                            </p:tgtEl>
                                            <p:attrNameLst>
                                              <p:attrName>style.visibility</p:attrName>
                                            </p:attrNameLst>
                                          </p:cBhvr>
                                          <p:to>
                                            <p:strVal val="visible"/>
                                          </p:to>
                                        </p:set>
                                        <p:anim calcmode="lin" valueType="num">
                                          <p:cBhvr>
                                            <p:cTn id="298" dur="500" fill="hold"/>
                                            <p:tgtEl>
                                              <p:spTgt spid="216"/>
                                            </p:tgtEl>
                                            <p:attrNameLst>
                                              <p:attrName>ppt_w</p:attrName>
                                            </p:attrNameLst>
                                          </p:cBhvr>
                                          <p:tavLst>
                                            <p:tav tm="0">
                                              <p:val>
                                                <p:fltVal val="0"/>
                                              </p:val>
                                            </p:tav>
                                            <p:tav tm="100000">
                                              <p:val>
                                                <p:strVal val="#ppt_w"/>
                                              </p:val>
                                            </p:tav>
                                          </p:tavLst>
                                        </p:anim>
                                        <p:anim calcmode="lin" valueType="num">
                                          <p:cBhvr>
                                            <p:cTn id="299" dur="500" fill="hold"/>
                                            <p:tgtEl>
                                              <p:spTgt spid="216"/>
                                            </p:tgtEl>
                                            <p:attrNameLst>
                                              <p:attrName>ppt_h</p:attrName>
                                            </p:attrNameLst>
                                          </p:cBhvr>
                                          <p:tavLst>
                                            <p:tav tm="0">
                                              <p:val>
                                                <p:fltVal val="0"/>
                                              </p:val>
                                            </p:tav>
                                            <p:tav tm="100000">
                                              <p:val>
                                                <p:strVal val="#ppt_h"/>
                                              </p:val>
                                            </p:tav>
                                          </p:tavLst>
                                        </p:anim>
                                        <p:animEffect transition="in" filter="fade">
                                          <p:cBhvr>
                                            <p:cTn id="300" dur="500"/>
                                            <p:tgtEl>
                                              <p:spTgt spid="216"/>
                                            </p:tgtEl>
                                          </p:cBhvr>
                                        </p:animEffect>
                                      </p:childTnLst>
                                    </p:cTn>
                                  </p:par>
                                  <p:par>
                                    <p:cTn id="301" presetID="53" presetClass="entr" presetSubtype="16" fill="hold" grpId="0" nodeType="withEffect">
                                      <p:stCondLst>
                                        <p:cond delay="5800"/>
                                      </p:stCondLst>
                                      <p:childTnLst>
                                        <p:set>
                                          <p:cBhvr>
                                            <p:cTn id="302" dur="1" fill="hold">
                                              <p:stCondLst>
                                                <p:cond delay="0"/>
                                              </p:stCondLst>
                                            </p:cTn>
                                            <p:tgtEl>
                                              <p:spTgt spid="204"/>
                                            </p:tgtEl>
                                            <p:attrNameLst>
                                              <p:attrName>style.visibility</p:attrName>
                                            </p:attrNameLst>
                                          </p:cBhvr>
                                          <p:to>
                                            <p:strVal val="visible"/>
                                          </p:to>
                                        </p:set>
                                        <p:anim calcmode="lin" valueType="num">
                                          <p:cBhvr>
                                            <p:cTn id="303" dur="500" fill="hold"/>
                                            <p:tgtEl>
                                              <p:spTgt spid="204"/>
                                            </p:tgtEl>
                                            <p:attrNameLst>
                                              <p:attrName>ppt_w</p:attrName>
                                            </p:attrNameLst>
                                          </p:cBhvr>
                                          <p:tavLst>
                                            <p:tav tm="0">
                                              <p:val>
                                                <p:fltVal val="0"/>
                                              </p:val>
                                            </p:tav>
                                            <p:tav tm="100000">
                                              <p:val>
                                                <p:strVal val="#ppt_w"/>
                                              </p:val>
                                            </p:tav>
                                          </p:tavLst>
                                        </p:anim>
                                        <p:anim calcmode="lin" valueType="num">
                                          <p:cBhvr>
                                            <p:cTn id="304" dur="500" fill="hold"/>
                                            <p:tgtEl>
                                              <p:spTgt spid="204"/>
                                            </p:tgtEl>
                                            <p:attrNameLst>
                                              <p:attrName>ppt_h</p:attrName>
                                            </p:attrNameLst>
                                          </p:cBhvr>
                                          <p:tavLst>
                                            <p:tav tm="0">
                                              <p:val>
                                                <p:fltVal val="0"/>
                                              </p:val>
                                            </p:tav>
                                            <p:tav tm="100000">
                                              <p:val>
                                                <p:strVal val="#ppt_h"/>
                                              </p:val>
                                            </p:tav>
                                          </p:tavLst>
                                        </p:anim>
                                        <p:animEffect transition="in" filter="fade">
                                          <p:cBhvr>
                                            <p:cTn id="305" dur="500"/>
                                            <p:tgtEl>
                                              <p:spTgt spid="204"/>
                                            </p:tgtEl>
                                          </p:cBhvr>
                                        </p:animEffect>
                                      </p:childTnLst>
                                    </p:cTn>
                                  </p:par>
                                  <p:par>
                                    <p:cTn id="306" presetID="53" presetClass="entr" presetSubtype="16" fill="hold" grpId="0" nodeType="withEffect">
                                      <p:stCondLst>
                                        <p:cond delay="5900"/>
                                      </p:stCondLst>
                                      <p:childTnLst>
                                        <p:set>
                                          <p:cBhvr>
                                            <p:cTn id="307" dur="1" fill="hold">
                                              <p:stCondLst>
                                                <p:cond delay="0"/>
                                              </p:stCondLst>
                                            </p:cTn>
                                            <p:tgtEl>
                                              <p:spTgt spid="214"/>
                                            </p:tgtEl>
                                            <p:attrNameLst>
                                              <p:attrName>style.visibility</p:attrName>
                                            </p:attrNameLst>
                                          </p:cBhvr>
                                          <p:to>
                                            <p:strVal val="visible"/>
                                          </p:to>
                                        </p:set>
                                        <p:anim calcmode="lin" valueType="num">
                                          <p:cBhvr>
                                            <p:cTn id="308" dur="500" fill="hold"/>
                                            <p:tgtEl>
                                              <p:spTgt spid="214"/>
                                            </p:tgtEl>
                                            <p:attrNameLst>
                                              <p:attrName>ppt_w</p:attrName>
                                            </p:attrNameLst>
                                          </p:cBhvr>
                                          <p:tavLst>
                                            <p:tav tm="0">
                                              <p:val>
                                                <p:fltVal val="0"/>
                                              </p:val>
                                            </p:tav>
                                            <p:tav tm="100000">
                                              <p:val>
                                                <p:strVal val="#ppt_w"/>
                                              </p:val>
                                            </p:tav>
                                          </p:tavLst>
                                        </p:anim>
                                        <p:anim calcmode="lin" valueType="num">
                                          <p:cBhvr>
                                            <p:cTn id="309" dur="500" fill="hold"/>
                                            <p:tgtEl>
                                              <p:spTgt spid="214"/>
                                            </p:tgtEl>
                                            <p:attrNameLst>
                                              <p:attrName>ppt_h</p:attrName>
                                            </p:attrNameLst>
                                          </p:cBhvr>
                                          <p:tavLst>
                                            <p:tav tm="0">
                                              <p:val>
                                                <p:fltVal val="0"/>
                                              </p:val>
                                            </p:tav>
                                            <p:tav tm="100000">
                                              <p:val>
                                                <p:strVal val="#ppt_h"/>
                                              </p:val>
                                            </p:tav>
                                          </p:tavLst>
                                        </p:anim>
                                        <p:animEffect transition="in" filter="fade">
                                          <p:cBhvr>
                                            <p:cTn id="310" dur="500"/>
                                            <p:tgtEl>
                                              <p:spTgt spid="214"/>
                                            </p:tgtEl>
                                          </p:cBhvr>
                                        </p:animEffect>
                                      </p:childTnLst>
                                    </p:cTn>
                                  </p:par>
                                  <p:par>
                                    <p:cTn id="311" presetID="53" presetClass="entr" presetSubtype="16" fill="hold" grpId="0" nodeType="withEffect">
                                      <p:stCondLst>
                                        <p:cond delay="6000"/>
                                      </p:stCondLst>
                                      <p:childTnLst>
                                        <p:set>
                                          <p:cBhvr>
                                            <p:cTn id="312" dur="1" fill="hold">
                                              <p:stCondLst>
                                                <p:cond delay="0"/>
                                              </p:stCondLst>
                                            </p:cTn>
                                            <p:tgtEl>
                                              <p:spTgt spid="205"/>
                                            </p:tgtEl>
                                            <p:attrNameLst>
                                              <p:attrName>style.visibility</p:attrName>
                                            </p:attrNameLst>
                                          </p:cBhvr>
                                          <p:to>
                                            <p:strVal val="visible"/>
                                          </p:to>
                                        </p:set>
                                        <p:anim calcmode="lin" valueType="num">
                                          <p:cBhvr>
                                            <p:cTn id="313" dur="500" fill="hold"/>
                                            <p:tgtEl>
                                              <p:spTgt spid="205"/>
                                            </p:tgtEl>
                                            <p:attrNameLst>
                                              <p:attrName>ppt_w</p:attrName>
                                            </p:attrNameLst>
                                          </p:cBhvr>
                                          <p:tavLst>
                                            <p:tav tm="0">
                                              <p:val>
                                                <p:fltVal val="0"/>
                                              </p:val>
                                            </p:tav>
                                            <p:tav tm="100000">
                                              <p:val>
                                                <p:strVal val="#ppt_w"/>
                                              </p:val>
                                            </p:tav>
                                          </p:tavLst>
                                        </p:anim>
                                        <p:anim calcmode="lin" valueType="num">
                                          <p:cBhvr>
                                            <p:cTn id="314" dur="500" fill="hold"/>
                                            <p:tgtEl>
                                              <p:spTgt spid="205"/>
                                            </p:tgtEl>
                                            <p:attrNameLst>
                                              <p:attrName>ppt_h</p:attrName>
                                            </p:attrNameLst>
                                          </p:cBhvr>
                                          <p:tavLst>
                                            <p:tav tm="0">
                                              <p:val>
                                                <p:fltVal val="0"/>
                                              </p:val>
                                            </p:tav>
                                            <p:tav tm="100000">
                                              <p:val>
                                                <p:strVal val="#ppt_h"/>
                                              </p:val>
                                            </p:tav>
                                          </p:tavLst>
                                        </p:anim>
                                        <p:animEffect transition="in" filter="fade">
                                          <p:cBhvr>
                                            <p:cTn id="315" dur="500"/>
                                            <p:tgtEl>
                                              <p:spTgt spid="205"/>
                                            </p:tgtEl>
                                          </p:cBhvr>
                                        </p:animEffect>
                                      </p:childTnLst>
                                    </p:cTn>
                                  </p:par>
                                  <p:par>
                                    <p:cTn id="316" presetID="53" presetClass="entr" presetSubtype="16" fill="hold" grpId="0" nodeType="withEffect">
                                      <p:stCondLst>
                                        <p:cond delay="6100"/>
                                      </p:stCondLst>
                                      <p:childTnLst>
                                        <p:set>
                                          <p:cBhvr>
                                            <p:cTn id="317" dur="1" fill="hold">
                                              <p:stCondLst>
                                                <p:cond delay="0"/>
                                              </p:stCondLst>
                                            </p:cTn>
                                            <p:tgtEl>
                                              <p:spTgt spid="206"/>
                                            </p:tgtEl>
                                            <p:attrNameLst>
                                              <p:attrName>style.visibility</p:attrName>
                                            </p:attrNameLst>
                                          </p:cBhvr>
                                          <p:to>
                                            <p:strVal val="visible"/>
                                          </p:to>
                                        </p:set>
                                        <p:anim calcmode="lin" valueType="num">
                                          <p:cBhvr>
                                            <p:cTn id="318" dur="500" fill="hold"/>
                                            <p:tgtEl>
                                              <p:spTgt spid="206"/>
                                            </p:tgtEl>
                                            <p:attrNameLst>
                                              <p:attrName>ppt_w</p:attrName>
                                            </p:attrNameLst>
                                          </p:cBhvr>
                                          <p:tavLst>
                                            <p:tav tm="0">
                                              <p:val>
                                                <p:fltVal val="0"/>
                                              </p:val>
                                            </p:tav>
                                            <p:tav tm="100000">
                                              <p:val>
                                                <p:strVal val="#ppt_w"/>
                                              </p:val>
                                            </p:tav>
                                          </p:tavLst>
                                        </p:anim>
                                        <p:anim calcmode="lin" valueType="num">
                                          <p:cBhvr>
                                            <p:cTn id="319" dur="500" fill="hold"/>
                                            <p:tgtEl>
                                              <p:spTgt spid="206"/>
                                            </p:tgtEl>
                                            <p:attrNameLst>
                                              <p:attrName>ppt_h</p:attrName>
                                            </p:attrNameLst>
                                          </p:cBhvr>
                                          <p:tavLst>
                                            <p:tav tm="0">
                                              <p:val>
                                                <p:fltVal val="0"/>
                                              </p:val>
                                            </p:tav>
                                            <p:tav tm="100000">
                                              <p:val>
                                                <p:strVal val="#ppt_h"/>
                                              </p:val>
                                            </p:tav>
                                          </p:tavLst>
                                        </p:anim>
                                        <p:animEffect transition="in" filter="fade">
                                          <p:cBhvr>
                                            <p:cTn id="320" dur="500"/>
                                            <p:tgtEl>
                                              <p:spTgt spid="206"/>
                                            </p:tgtEl>
                                          </p:cBhvr>
                                        </p:animEffect>
                                      </p:childTnLst>
                                    </p:cTn>
                                  </p:par>
                                  <p:par>
                                    <p:cTn id="321" presetID="53" presetClass="entr" presetSubtype="16" fill="hold" grpId="0" nodeType="withEffect">
                                      <p:stCondLst>
                                        <p:cond delay="6200"/>
                                      </p:stCondLst>
                                      <p:childTnLst>
                                        <p:set>
                                          <p:cBhvr>
                                            <p:cTn id="322" dur="1" fill="hold">
                                              <p:stCondLst>
                                                <p:cond delay="0"/>
                                              </p:stCondLst>
                                            </p:cTn>
                                            <p:tgtEl>
                                              <p:spTgt spid="212"/>
                                            </p:tgtEl>
                                            <p:attrNameLst>
                                              <p:attrName>style.visibility</p:attrName>
                                            </p:attrNameLst>
                                          </p:cBhvr>
                                          <p:to>
                                            <p:strVal val="visible"/>
                                          </p:to>
                                        </p:set>
                                        <p:anim calcmode="lin" valueType="num">
                                          <p:cBhvr>
                                            <p:cTn id="323" dur="500" fill="hold"/>
                                            <p:tgtEl>
                                              <p:spTgt spid="212"/>
                                            </p:tgtEl>
                                            <p:attrNameLst>
                                              <p:attrName>ppt_w</p:attrName>
                                            </p:attrNameLst>
                                          </p:cBhvr>
                                          <p:tavLst>
                                            <p:tav tm="0">
                                              <p:val>
                                                <p:fltVal val="0"/>
                                              </p:val>
                                            </p:tav>
                                            <p:tav tm="100000">
                                              <p:val>
                                                <p:strVal val="#ppt_w"/>
                                              </p:val>
                                            </p:tav>
                                          </p:tavLst>
                                        </p:anim>
                                        <p:anim calcmode="lin" valueType="num">
                                          <p:cBhvr>
                                            <p:cTn id="324" dur="500" fill="hold"/>
                                            <p:tgtEl>
                                              <p:spTgt spid="212"/>
                                            </p:tgtEl>
                                            <p:attrNameLst>
                                              <p:attrName>ppt_h</p:attrName>
                                            </p:attrNameLst>
                                          </p:cBhvr>
                                          <p:tavLst>
                                            <p:tav tm="0">
                                              <p:val>
                                                <p:fltVal val="0"/>
                                              </p:val>
                                            </p:tav>
                                            <p:tav tm="100000">
                                              <p:val>
                                                <p:strVal val="#ppt_h"/>
                                              </p:val>
                                            </p:tav>
                                          </p:tavLst>
                                        </p:anim>
                                        <p:animEffect transition="in" filter="fade">
                                          <p:cBhvr>
                                            <p:cTn id="325" dur="500"/>
                                            <p:tgtEl>
                                              <p:spTgt spid="212"/>
                                            </p:tgtEl>
                                          </p:cBhvr>
                                        </p:animEffect>
                                      </p:childTnLst>
                                    </p:cTn>
                                  </p:par>
                                  <p:par>
                                    <p:cTn id="326" presetID="53" presetClass="entr" presetSubtype="16" fill="hold" grpId="0" nodeType="withEffect">
                                      <p:stCondLst>
                                        <p:cond delay="6300"/>
                                      </p:stCondLst>
                                      <p:childTnLst>
                                        <p:set>
                                          <p:cBhvr>
                                            <p:cTn id="327" dur="1" fill="hold">
                                              <p:stCondLst>
                                                <p:cond delay="0"/>
                                              </p:stCondLst>
                                            </p:cTn>
                                            <p:tgtEl>
                                              <p:spTgt spid="213"/>
                                            </p:tgtEl>
                                            <p:attrNameLst>
                                              <p:attrName>style.visibility</p:attrName>
                                            </p:attrNameLst>
                                          </p:cBhvr>
                                          <p:to>
                                            <p:strVal val="visible"/>
                                          </p:to>
                                        </p:set>
                                        <p:anim calcmode="lin" valueType="num">
                                          <p:cBhvr>
                                            <p:cTn id="328" dur="500" fill="hold"/>
                                            <p:tgtEl>
                                              <p:spTgt spid="213"/>
                                            </p:tgtEl>
                                            <p:attrNameLst>
                                              <p:attrName>ppt_w</p:attrName>
                                            </p:attrNameLst>
                                          </p:cBhvr>
                                          <p:tavLst>
                                            <p:tav tm="0">
                                              <p:val>
                                                <p:fltVal val="0"/>
                                              </p:val>
                                            </p:tav>
                                            <p:tav tm="100000">
                                              <p:val>
                                                <p:strVal val="#ppt_w"/>
                                              </p:val>
                                            </p:tav>
                                          </p:tavLst>
                                        </p:anim>
                                        <p:anim calcmode="lin" valueType="num">
                                          <p:cBhvr>
                                            <p:cTn id="329" dur="500" fill="hold"/>
                                            <p:tgtEl>
                                              <p:spTgt spid="213"/>
                                            </p:tgtEl>
                                            <p:attrNameLst>
                                              <p:attrName>ppt_h</p:attrName>
                                            </p:attrNameLst>
                                          </p:cBhvr>
                                          <p:tavLst>
                                            <p:tav tm="0">
                                              <p:val>
                                                <p:fltVal val="0"/>
                                              </p:val>
                                            </p:tav>
                                            <p:tav tm="100000">
                                              <p:val>
                                                <p:strVal val="#ppt_h"/>
                                              </p:val>
                                            </p:tav>
                                          </p:tavLst>
                                        </p:anim>
                                        <p:animEffect transition="in" filter="fade">
                                          <p:cBhvr>
                                            <p:cTn id="330" dur="500"/>
                                            <p:tgtEl>
                                              <p:spTgt spid="213"/>
                                            </p:tgtEl>
                                          </p:cBhvr>
                                        </p:animEffect>
                                      </p:childTnLst>
                                    </p:cTn>
                                  </p:par>
                                  <p:par>
                                    <p:cTn id="331" presetID="53" presetClass="entr" presetSubtype="16" fill="hold" grpId="0" nodeType="withEffect">
                                      <p:stCondLst>
                                        <p:cond delay="6400"/>
                                      </p:stCondLst>
                                      <p:childTnLst>
                                        <p:set>
                                          <p:cBhvr>
                                            <p:cTn id="332" dur="1" fill="hold">
                                              <p:stCondLst>
                                                <p:cond delay="0"/>
                                              </p:stCondLst>
                                            </p:cTn>
                                            <p:tgtEl>
                                              <p:spTgt spid="208"/>
                                            </p:tgtEl>
                                            <p:attrNameLst>
                                              <p:attrName>style.visibility</p:attrName>
                                            </p:attrNameLst>
                                          </p:cBhvr>
                                          <p:to>
                                            <p:strVal val="visible"/>
                                          </p:to>
                                        </p:set>
                                        <p:anim calcmode="lin" valueType="num">
                                          <p:cBhvr>
                                            <p:cTn id="333" dur="500" fill="hold"/>
                                            <p:tgtEl>
                                              <p:spTgt spid="208"/>
                                            </p:tgtEl>
                                            <p:attrNameLst>
                                              <p:attrName>ppt_w</p:attrName>
                                            </p:attrNameLst>
                                          </p:cBhvr>
                                          <p:tavLst>
                                            <p:tav tm="0">
                                              <p:val>
                                                <p:fltVal val="0"/>
                                              </p:val>
                                            </p:tav>
                                            <p:tav tm="100000">
                                              <p:val>
                                                <p:strVal val="#ppt_w"/>
                                              </p:val>
                                            </p:tav>
                                          </p:tavLst>
                                        </p:anim>
                                        <p:anim calcmode="lin" valueType="num">
                                          <p:cBhvr>
                                            <p:cTn id="334" dur="500" fill="hold"/>
                                            <p:tgtEl>
                                              <p:spTgt spid="208"/>
                                            </p:tgtEl>
                                            <p:attrNameLst>
                                              <p:attrName>ppt_h</p:attrName>
                                            </p:attrNameLst>
                                          </p:cBhvr>
                                          <p:tavLst>
                                            <p:tav tm="0">
                                              <p:val>
                                                <p:fltVal val="0"/>
                                              </p:val>
                                            </p:tav>
                                            <p:tav tm="100000">
                                              <p:val>
                                                <p:strVal val="#ppt_h"/>
                                              </p:val>
                                            </p:tav>
                                          </p:tavLst>
                                        </p:anim>
                                        <p:animEffect transition="in" filter="fade">
                                          <p:cBhvr>
                                            <p:cTn id="335" dur="500"/>
                                            <p:tgtEl>
                                              <p:spTgt spid="208"/>
                                            </p:tgtEl>
                                          </p:cBhvr>
                                        </p:animEffect>
                                      </p:childTnLst>
                                    </p:cTn>
                                  </p:par>
                                  <p:par>
                                    <p:cTn id="336" presetID="53" presetClass="entr" presetSubtype="16" fill="hold" grpId="0" nodeType="withEffect">
                                      <p:stCondLst>
                                        <p:cond delay="6500"/>
                                      </p:stCondLst>
                                      <p:childTnLst>
                                        <p:set>
                                          <p:cBhvr>
                                            <p:cTn id="337" dur="1" fill="hold">
                                              <p:stCondLst>
                                                <p:cond delay="0"/>
                                              </p:stCondLst>
                                            </p:cTn>
                                            <p:tgtEl>
                                              <p:spTgt spid="211"/>
                                            </p:tgtEl>
                                            <p:attrNameLst>
                                              <p:attrName>style.visibility</p:attrName>
                                            </p:attrNameLst>
                                          </p:cBhvr>
                                          <p:to>
                                            <p:strVal val="visible"/>
                                          </p:to>
                                        </p:set>
                                        <p:anim calcmode="lin" valueType="num">
                                          <p:cBhvr>
                                            <p:cTn id="338" dur="500" fill="hold"/>
                                            <p:tgtEl>
                                              <p:spTgt spid="211"/>
                                            </p:tgtEl>
                                            <p:attrNameLst>
                                              <p:attrName>ppt_w</p:attrName>
                                            </p:attrNameLst>
                                          </p:cBhvr>
                                          <p:tavLst>
                                            <p:tav tm="0">
                                              <p:val>
                                                <p:fltVal val="0"/>
                                              </p:val>
                                            </p:tav>
                                            <p:tav tm="100000">
                                              <p:val>
                                                <p:strVal val="#ppt_w"/>
                                              </p:val>
                                            </p:tav>
                                          </p:tavLst>
                                        </p:anim>
                                        <p:anim calcmode="lin" valueType="num">
                                          <p:cBhvr>
                                            <p:cTn id="339" dur="500" fill="hold"/>
                                            <p:tgtEl>
                                              <p:spTgt spid="211"/>
                                            </p:tgtEl>
                                            <p:attrNameLst>
                                              <p:attrName>ppt_h</p:attrName>
                                            </p:attrNameLst>
                                          </p:cBhvr>
                                          <p:tavLst>
                                            <p:tav tm="0">
                                              <p:val>
                                                <p:fltVal val="0"/>
                                              </p:val>
                                            </p:tav>
                                            <p:tav tm="100000">
                                              <p:val>
                                                <p:strVal val="#ppt_h"/>
                                              </p:val>
                                            </p:tav>
                                          </p:tavLst>
                                        </p:anim>
                                        <p:animEffect transition="in" filter="fade">
                                          <p:cBhvr>
                                            <p:cTn id="340" dur="500"/>
                                            <p:tgtEl>
                                              <p:spTgt spid="211"/>
                                            </p:tgtEl>
                                          </p:cBhvr>
                                        </p:animEffect>
                                      </p:childTnLst>
                                    </p:cTn>
                                  </p:par>
                                  <p:par>
                                    <p:cTn id="341" presetID="53" presetClass="entr" presetSubtype="16" fill="hold" grpId="0" nodeType="withEffect">
                                      <p:stCondLst>
                                        <p:cond delay="6600"/>
                                      </p:stCondLst>
                                      <p:childTnLst>
                                        <p:set>
                                          <p:cBhvr>
                                            <p:cTn id="342" dur="1" fill="hold">
                                              <p:stCondLst>
                                                <p:cond delay="0"/>
                                              </p:stCondLst>
                                            </p:cTn>
                                            <p:tgtEl>
                                              <p:spTgt spid="207"/>
                                            </p:tgtEl>
                                            <p:attrNameLst>
                                              <p:attrName>style.visibility</p:attrName>
                                            </p:attrNameLst>
                                          </p:cBhvr>
                                          <p:to>
                                            <p:strVal val="visible"/>
                                          </p:to>
                                        </p:set>
                                        <p:anim calcmode="lin" valueType="num">
                                          <p:cBhvr>
                                            <p:cTn id="343" dur="500" fill="hold"/>
                                            <p:tgtEl>
                                              <p:spTgt spid="207"/>
                                            </p:tgtEl>
                                            <p:attrNameLst>
                                              <p:attrName>ppt_w</p:attrName>
                                            </p:attrNameLst>
                                          </p:cBhvr>
                                          <p:tavLst>
                                            <p:tav tm="0">
                                              <p:val>
                                                <p:fltVal val="0"/>
                                              </p:val>
                                            </p:tav>
                                            <p:tav tm="100000">
                                              <p:val>
                                                <p:strVal val="#ppt_w"/>
                                              </p:val>
                                            </p:tav>
                                          </p:tavLst>
                                        </p:anim>
                                        <p:anim calcmode="lin" valueType="num">
                                          <p:cBhvr>
                                            <p:cTn id="344" dur="500" fill="hold"/>
                                            <p:tgtEl>
                                              <p:spTgt spid="207"/>
                                            </p:tgtEl>
                                            <p:attrNameLst>
                                              <p:attrName>ppt_h</p:attrName>
                                            </p:attrNameLst>
                                          </p:cBhvr>
                                          <p:tavLst>
                                            <p:tav tm="0">
                                              <p:val>
                                                <p:fltVal val="0"/>
                                              </p:val>
                                            </p:tav>
                                            <p:tav tm="100000">
                                              <p:val>
                                                <p:strVal val="#ppt_h"/>
                                              </p:val>
                                            </p:tav>
                                          </p:tavLst>
                                        </p:anim>
                                        <p:animEffect transition="in" filter="fade">
                                          <p:cBhvr>
                                            <p:cTn id="345" dur="500"/>
                                            <p:tgtEl>
                                              <p:spTgt spid="207"/>
                                            </p:tgtEl>
                                          </p:cBhvr>
                                        </p:animEffect>
                                      </p:childTnLst>
                                    </p:cTn>
                                  </p:par>
                                  <p:par>
                                    <p:cTn id="346" presetID="53" presetClass="entr" presetSubtype="16" fill="hold" grpId="0" nodeType="withEffect">
                                      <p:stCondLst>
                                        <p:cond delay="6700"/>
                                      </p:stCondLst>
                                      <p:childTnLst>
                                        <p:set>
                                          <p:cBhvr>
                                            <p:cTn id="347" dur="1" fill="hold">
                                              <p:stCondLst>
                                                <p:cond delay="0"/>
                                              </p:stCondLst>
                                            </p:cTn>
                                            <p:tgtEl>
                                              <p:spTgt spid="194"/>
                                            </p:tgtEl>
                                            <p:attrNameLst>
                                              <p:attrName>style.visibility</p:attrName>
                                            </p:attrNameLst>
                                          </p:cBhvr>
                                          <p:to>
                                            <p:strVal val="visible"/>
                                          </p:to>
                                        </p:set>
                                        <p:anim calcmode="lin" valueType="num">
                                          <p:cBhvr>
                                            <p:cTn id="348" dur="500" fill="hold"/>
                                            <p:tgtEl>
                                              <p:spTgt spid="194"/>
                                            </p:tgtEl>
                                            <p:attrNameLst>
                                              <p:attrName>ppt_w</p:attrName>
                                            </p:attrNameLst>
                                          </p:cBhvr>
                                          <p:tavLst>
                                            <p:tav tm="0">
                                              <p:val>
                                                <p:fltVal val="0"/>
                                              </p:val>
                                            </p:tav>
                                            <p:tav tm="100000">
                                              <p:val>
                                                <p:strVal val="#ppt_w"/>
                                              </p:val>
                                            </p:tav>
                                          </p:tavLst>
                                        </p:anim>
                                        <p:anim calcmode="lin" valueType="num">
                                          <p:cBhvr>
                                            <p:cTn id="349" dur="500" fill="hold"/>
                                            <p:tgtEl>
                                              <p:spTgt spid="194"/>
                                            </p:tgtEl>
                                            <p:attrNameLst>
                                              <p:attrName>ppt_h</p:attrName>
                                            </p:attrNameLst>
                                          </p:cBhvr>
                                          <p:tavLst>
                                            <p:tav tm="0">
                                              <p:val>
                                                <p:fltVal val="0"/>
                                              </p:val>
                                            </p:tav>
                                            <p:tav tm="100000">
                                              <p:val>
                                                <p:strVal val="#ppt_h"/>
                                              </p:val>
                                            </p:tav>
                                          </p:tavLst>
                                        </p:anim>
                                        <p:animEffect transition="in" filter="fade">
                                          <p:cBhvr>
                                            <p:cTn id="350" dur="500"/>
                                            <p:tgtEl>
                                              <p:spTgt spid="194"/>
                                            </p:tgtEl>
                                          </p:cBhvr>
                                        </p:animEffect>
                                      </p:childTnLst>
                                    </p:cTn>
                                  </p:par>
                                  <p:par>
                                    <p:cTn id="351" presetID="53" presetClass="entr" presetSubtype="16" fill="hold" grpId="0" nodeType="withEffect">
                                      <p:stCondLst>
                                        <p:cond delay="6800"/>
                                      </p:stCondLst>
                                      <p:childTnLst>
                                        <p:set>
                                          <p:cBhvr>
                                            <p:cTn id="352" dur="1" fill="hold">
                                              <p:stCondLst>
                                                <p:cond delay="0"/>
                                              </p:stCondLst>
                                            </p:cTn>
                                            <p:tgtEl>
                                              <p:spTgt spid="196"/>
                                            </p:tgtEl>
                                            <p:attrNameLst>
                                              <p:attrName>style.visibility</p:attrName>
                                            </p:attrNameLst>
                                          </p:cBhvr>
                                          <p:to>
                                            <p:strVal val="visible"/>
                                          </p:to>
                                        </p:set>
                                        <p:anim calcmode="lin" valueType="num">
                                          <p:cBhvr>
                                            <p:cTn id="353" dur="500" fill="hold"/>
                                            <p:tgtEl>
                                              <p:spTgt spid="196"/>
                                            </p:tgtEl>
                                            <p:attrNameLst>
                                              <p:attrName>ppt_w</p:attrName>
                                            </p:attrNameLst>
                                          </p:cBhvr>
                                          <p:tavLst>
                                            <p:tav tm="0">
                                              <p:val>
                                                <p:fltVal val="0"/>
                                              </p:val>
                                            </p:tav>
                                            <p:tav tm="100000">
                                              <p:val>
                                                <p:strVal val="#ppt_w"/>
                                              </p:val>
                                            </p:tav>
                                          </p:tavLst>
                                        </p:anim>
                                        <p:anim calcmode="lin" valueType="num">
                                          <p:cBhvr>
                                            <p:cTn id="354" dur="500" fill="hold"/>
                                            <p:tgtEl>
                                              <p:spTgt spid="196"/>
                                            </p:tgtEl>
                                            <p:attrNameLst>
                                              <p:attrName>ppt_h</p:attrName>
                                            </p:attrNameLst>
                                          </p:cBhvr>
                                          <p:tavLst>
                                            <p:tav tm="0">
                                              <p:val>
                                                <p:fltVal val="0"/>
                                              </p:val>
                                            </p:tav>
                                            <p:tav tm="100000">
                                              <p:val>
                                                <p:strVal val="#ppt_h"/>
                                              </p:val>
                                            </p:tav>
                                          </p:tavLst>
                                        </p:anim>
                                        <p:animEffect transition="in" filter="fade">
                                          <p:cBhvr>
                                            <p:cTn id="355" dur="500"/>
                                            <p:tgtEl>
                                              <p:spTgt spid="196"/>
                                            </p:tgtEl>
                                          </p:cBhvr>
                                        </p:animEffect>
                                      </p:childTnLst>
                                    </p:cTn>
                                  </p:par>
                                  <p:par>
                                    <p:cTn id="356" presetID="53" presetClass="entr" presetSubtype="16" fill="hold" grpId="0" nodeType="withEffect">
                                      <p:stCondLst>
                                        <p:cond delay="6900"/>
                                      </p:stCondLst>
                                      <p:childTnLst>
                                        <p:set>
                                          <p:cBhvr>
                                            <p:cTn id="357" dur="1" fill="hold">
                                              <p:stCondLst>
                                                <p:cond delay="0"/>
                                              </p:stCondLst>
                                            </p:cTn>
                                            <p:tgtEl>
                                              <p:spTgt spid="209"/>
                                            </p:tgtEl>
                                            <p:attrNameLst>
                                              <p:attrName>style.visibility</p:attrName>
                                            </p:attrNameLst>
                                          </p:cBhvr>
                                          <p:to>
                                            <p:strVal val="visible"/>
                                          </p:to>
                                        </p:set>
                                        <p:anim calcmode="lin" valueType="num">
                                          <p:cBhvr>
                                            <p:cTn id="358" dur="500" fill="hold"/>
                                            <p:tgtEl>
                                              <p:spTgt spid="209"/>
                                            </p:tgtEl>
                                            <p:attrNameLst>
                                              <p:attrName>ppt_w</p:attrName>
                                            </p:attrNameLst>
                                          </p:cBhvr>
                                          <p:tavLst>
                                            <p:tav tm="0">
                                              <p:val>
                                                <p:fltVal val="0"/>
                                              </p:val>
                                            </p:tav>
                                            <p:tav tm="100000">
                                              <p:val>
                                                <p:strVal val="#ppt_w"/>
                                              </p:val>
                                            </p:tav>
                                          </p:tavLst>
                                        </p:anim>
                                        <p:anim calcmode="lin" valueType="num">
                                          <p:cBhvr>
                                            <p:cTn id="359" dur="500" fill="hold"/>
                                            <p:tgtEl>
                                              <p:spTgt spid="209"/>
                                            </p:tgtEl>
                                            <p:attrNameLst>
                                              <p:attrName>ppt_h</p:attrName>
                                            </p:attrNameLst>
                                          </p:cBhvr>
                                          <p:tavLst>
                                            <p:tav tm="0">
                                              <p:val>
                                                <p:fltVal val="0"/>
                                              </p:val>
                                            </p:tav>
                                            <p:tav tm="100000">
                                              <p:val>
                                                <p:strVal val="#ppt_h"/>
                                              </p:val>
                                            </p:tav>
                                          </p:tavLst>
                                        </p:anim>
                                        <p:animEffect transition="in" filter="fade">
                                          <p:cBhvr>
                                            <p:cTn id="360" dur="500"/>
                                            <p:tgtEl>
                                              <p:spTgt spid="209"/>
                                            </p:tgtEl>
                                          </p:cBhvr>
                                        </p:animEffect>
                                      </p:childTnLst>
                                    </p:cTn>
                                  </p:par>
                                  <p:par>
                                    <p:cTn id="361" presetID="53" presetClass="entr" presetSubtype="16" fill="hold" grpId="0" nodeType="withEffect">
                                      <p:stCondLst>
                                        <p:cond delay="7000"/>
                                      </p:stCondLst>
                                      <p:childTnLst>
                                        <p:set>
                                          <p:cBhvr>
                                            <p:cTn id="362" dur="1" fill="hold">
                                              <p:stCondLst>
                                                <p:cond delay="0"/>
                                              </p:stCondLst>
                                            </p:cTn>
                                            <p:tgtEl>
                                              <p:spTgt spid="189"/>
                                            </p:tgtEl>
                                            <p:attrNameLst>
                                              <p:attrName>style.visibility</p:attrName>
                                            </p:attrNameLst>
                                          </p:cBhvr>
                                          <p:to>
                                            <p:strVal val="visible"/>
                                          </p:to>
                                        </p:set>
                                        <p:anim calcmode="lin" valueType="num">
                                          <p:cBhvr>
                                            <p:cTn id="363" dur="500" fill="hold"/>
                                            <p:tgtEl>
                                              <p:spTgt spid="189"/>
                                            </p:tgtEl>
                                            <p:attrNameLst>
                                              <p:attrName>ppt_w</p:attrName>
                                            </p:attrNameLst>
                                          </p:cBhvr>
                                          <p:tavLst>
                                            <p:tav tm="0">
                                              <p:val>
                                                <p:fltVal val="0"/>
                                              </p:val>
                                            </p:tav>
                                            <p:tav tm="100000">
                                              <p:val>
                                                <p:strVal val="#ppt_w"/>
                                              </p:val>
                                            </p:tav>
                                          </p:tavLst>
                                        </p:anim>
                                        <p:anim calcmode="lin" valueType="num">
                                          <p:cBhvr>
                                            <p:cTn id="364" dur="500" fill="hold"/>
                                            <p:tgtEl>
                                              <p:spTgt spid="189"/>
                                            </p:tgtEl>
                                            <p:attrNameLst>
                                              <p:attrName>ppt_h</p:attrName>
                                            </p:attrNameLst>
                                          </p:cBhvr>
                                          <p:tavLst>
                                            <p:tav tm="0">
                                              <p:val>
                                                <p:fltVal val="0"/>
                                              </p:val>
                                            </p:tav>
                                            <p:tav tm="100000">
                                              <p:val>
                                                <p:strVal val="#ppt_h"/>
                                              </p:val>
                                            </p:tav>
                                          </p:tavLst>
                                        </p:anim>
                                        <p:animEffect transition="in" filter="fade">
                                          <p:cBhvr>
                                            <p:cTn id="365" dur="500"/>
                                            <p:tgtEl>
                                              <p:spTgt spid="189"/>
                                            </p:tgtEl>
                                          </p:cBhvr>
                                        </p:animEffect>
                                      </p:childTnLst>
                                    </p:cTn>
                                  </p:par>
                                  <p:par>
                                    <p:cTn id="366" presetID="53" presetClass="entr" presetSubtype="16" fill="hold" grpId="0" nodeType="withEffect">
                                      <p:stCondLst>
                                        <p:cond delay="7100"/>
                                      </p:stCondLst>
                                      <p:childTnLst>
                                        <p:set>
                                          <p:cBhvr>
                                            <p:cTn id="367" dur="1" fill="hold">
                                              <p:stCondLst>
                                                <p:cond delay="0"/>
                                              </p:stCondLst>
                                            </p:cTn>
                                            <p:tgtEl>
                                              <p:spTgt spid="191"/>
                                            </p:tgtEl>
                                            <p:attrNameLst>
                                              <p:attrName>style.visibility</p:attrName>
                                            </p:attrNameLst>
                                          </p:cBhvr>
                                          <p:to>
                                            <p:strVal val="visible"/>
                                          </p:to>
                                        </p:set>
                                        <p:anim calcmode="lin" valueType="num">
                                          <p:cBhvr>
                                            <p:cTn id="368" dur="500" fill="hold"/>
                                            <p:tgtEl>
                                              <p:spTgt spid="191"/>
                                            </p:tgtEl>
                                            <p:attrNameLst>
                                              <p:attrName>ppt_w</p:attrName>
                                            </p:attrNameLst>
                                          </p:cBhvr>
                                          <p:tavLst>
                                            <p:tav tm="0">
                                              <p:val>
                                                <p:fltVal val="0"/>
                                              </p:val>
                                            </p:tav>
                                            <p:tav tm="100000">
                                              <p:val>
                                                <p:strVal val="#ppt_w"/>
                                              </p:val>
                                            </p:tav>
                                          </p:tavLst>
                                        </p:anim>
                                        <p:anim calcmode="lin" valueType="num">
                                          <p:cBhvr>
                                            <p:cTn id="369" dur="500" fill="hold"/>
                                            <p:tgtEl>
                                              <p:spTgt spid="191"/>
                                            </p:tgtEl>
                                            <p:attrNameLst>
                                              <p:attrName>ppt_h</p:attrName>
                                            </p:attrNameLst>
                                          </p:cBhvr>
                                          <p:tavLst>
                                            <p:tav tm="0">
                                              <p:val>
                                                <p:fltVal val="0"/>
                                              </p:val>
                                            </p:tav>
                                            <p:tav tm="100000">
                                              <p:val>
                                                <p:strVal val="#ppt_h"/>
                                              </p:val>
                                            </p:tav>
                                          </p:tavLst>
                                        </p:anim>
                                        <p:animEffect transition="in" filter="fade">
                                          <p:cBhvr>
                                            <p:cTn id="370" dur="500"/>
                                            <p:tgtEl>
                                              <p:spTgt spid="191"/>
                                            </p:tgtEl>
                                          </p:cBhvr>
                                        </p:animEffect>
                                      </p:childTnLst>
                                    </p:cTn>
                                  </p:par>
                                  <p:par>
                                    <p:cTn id="371" presetID="53" presetClass="entr" presetSubtype="16" fill="hold" grpId="0" nodeType="withEffect">
                                      <p:stCondLst>
                                        <p:cond delay="7200"/>
                                      </p:stCondLst>
                                      <p:childTnLst>
                                        <p:set>
                                          <p:cBhvr>
                                            <p:cTn id="372" dur="1" fill="hold">
                                              <p:stCondLst>
                                                <p:cond delay="0"/>
                                              </p:stCondLst>
                                            </p:cTn>
                                            <p:tgtEl>
                                              <p:spTgt spid="190"/>
                                            </p:tgtEl>
                                            <p:attrNameLst>
                                              <p:attrName>style.visibility</p:attrName>
                                            </p:attrNameLst>
                                          </p:cBhvr>
                                          <p:to>
                                            <p:strVal val="visible"/>
                                          </p:to>
                                        </p:set>
                                        <p:anim calcmode="lin" valueType="num">
                                          <p:cBhvr>
                                            <p:cTn id="373" dur="500" fill="hold"/>
                                            <p:tgtEl>
                                              <p:spTgt spid="190"/>
                                            </p:tgtEl>
                                            <p:attrNameLst>
                                              <p:attrName>ppt_w</p:attrName>
                                            </p:attrNameLst>
                                          </p:cBhvr>
                                          <p:tavLst>
                                            <p:tav tm="0">
                                              <p:val>
                                                <p:fltVal val="0"/>
                                              </p:val>
                                            </p:tav>
                                            <p:tav tm="100000">
                                              <p:val>
                                                <p:strVal val="#ppt_w"/>
                                              </p:val>
                                            </p:tav>
                                          </p:tavLst>
                                        </p:anim>
                                        <p:anim calcmode="lin" valueType="num">
                                          <p:cBhvr>
                                            <p:cTn id="374" dur="500" fill="hold"/>
                                            <p:tgtEl>
                                              <p:spTgt spid="190"/>
                                            </p:tgtEl>
                                            <p:attrNameLst>
                                              <p:attrName>ppt_h</p:attrName>
                                            </p:attrNameLst>
                                          </p:cBhvr>
                                          <p:tavLst>
                                            <p:tav tm="0">
                                              <p:val>
                                                <p:fltVal val="0"/>
                                              </p:val>
                                            </p:tav>
                                            <p:tav tm="100000">
                                              <p:val>
                                                <p:strVal val="#ppt_h"/>
                                              </p:val>
                                            </p:tav>
                                          </p:tavLst>
                                        </p:anim>
                                        <p:animEffect transition="in" filter="fade">
                                          <p:cBhvr>
                                            <p:cTn id="375" dur="500"/>
                                            <p:tgtEl>
                                              <p:spTgt spid="190"/>
                                            </p:tgtEl>
                                          </p:cBhvr>
                                        </p:animEffect>
                                      </p:childTnLst>
                                    </p:cTn>
                                  </p:par>
                                  <p:par>
                                    <p:cTn id="376" presetID="53" presetClass="entr" presetSubtype="16" fill="hold" grpId="0" nodeType="withEffect">
                                      <p:stCondLst>
                                        <p:cond delay="7300"/>
                                      </p:stCondLst>
                                      <p:childTnLst>
                                        <p:set>
                                          <p:cBhvr>
                                            <p:cTn id="377" dur="1" fill="hold">
                                              <p:stCondLst>
                                                <p:cond delay="0"/>
                                              </p:stCondLst>
                                            </p:cTn>
                                            <p:tgtEl>
                                              <p:spTgt spid="244"/>
                                            </p:tgtEl>
                                            <p:attrNameLst>
                                              <p:attrName>style.visibility</p:attrName>
                                            </p:attrNameLst>
                                          </p:cBhvr>
                                          <p:to>
                                            <p:strVal val="visible"/>
                                          </p:to>
                                        </p:set>
                                        <p:anim calcmode="lin" valueType="num">
                                          <p:cBhvr>
                                            <p:cTn id="378" dur="500" fill="hold"/>
                                            <p:tgtEl>
                                              <p:spTgt spid="244"/>
                                            </p:tgtEl>
                                            <p:attrNameLst>
                                              <p:attrName>ppt_w</p:attrName>
                                            </p:attrNameLst>
                                          </p:cBhvr>
                                          <p:tavLst>
                                            <p:tav tm="0">
                                              <p:val>
                                                <p:fltVal val="0"/>
                                              </p:val>
                                            </p:tav>
                                            <p:tav tm="100000">
                                              <p:val>
                                                <p:strVal val="#ppt_w"/>
                                              </p:val>
                                            </p:tav>
                                          </p:tavLst>
                                        </p:anim>
                                        <p:anim calcmode="lin" valueType="num">
                                          <p:cBhvr>
                                            <p:cTn id="379" dur="500" fill="hold"/>
                                            <p:tgtEl>
                                              <p:spTgt spid="244"/>
                                            </p:tgtEl>
                                            <p:attrNameLst>
                                              <p:attrName>ppt_h</p:attrName>
                                            </p:attrNameLst>
                                          </p:cBhvr>
                                          <p:tavLst>
                                            <p:tav tm="0">
                                              <p:val>
                                                <p:fltVal val="0"/>
                                              </p:val>
                                            </p:tav>
                                            <p:tav tm="100000">
                                              <p:val>
                                                <p:strVal val="#ppt_h"/>
                                              </p:val>
                                            </p:tav>
                                          </p:tavLst>
                                        </p:anim>
                                        <p:animEffect transition="in" filter="fade">
                                          <p:cBhvr>
                                            <p:cTn id="380" dur="500"/>
                                            <p:tgtEl>
                                              <p:spTgt spid="244"/>
                                            </p:tgtEl>
                                          </p:cBhvr>
                                        </p:animEffect>
                                      </p:childTnLst>
                                    </p:cTn>
                                  </p:par>
                                  <p:par>
                                    <p:cTn id="381" presetID="53" presetClass="entr" presetSubtype="16" fill="hold" grpId="0" nodeType="withEffect">
                                      <p:stCondLst>
                                        <p:cond delay="7400"/>
                                      </p:stCondLst>
                                      <p:childTnLst>
                                        <p:set>
                                          <p:cBhvr>
                                            <p:cTn id="382" dur="1" fill="hold">
                                              <p:stCondLst>
                                                <p:cond delay="0"/>
                                              </p:stCondLst>
                                            </p:cTn>
                                            <p:tgtEl>
                                              <p:spTgt spid="228"/>
                                            </p:tgtEl>
                                            <p:attrNameLst>
                                              <p:attrName>style.visibility</p:attrName>
                                            </p:attrNameLst>
                                          </p:cBhvr>
                                          <p:to>
                                            <p:strVal val="visible"/>
                                          </p:to>
                                        </p:set>
                                        <p:anim calcmode="lin" valueType="num">
                                          <p:cBhvr>
                                            <p:cTn id="383" dur="500" fill="hold"/>
                                            <p:tgtEl>
                                              <p:spTgt spid="228"/>
                                            </p:tgtEl>
                                            <p:attrNameLst>
                                              <p:attrName>ppt_w</p:attrName>
                                            </p:attrNameLst>
                                          </p:cBhvr>
                                          <p:tavLst>
                                            <p:tav tm="0">
                                              <p:val>
                                                <p:fltVal val="0"/>
                                              </p:val>
                                            </p:tav>
                                            <p:tav tm="100000">
                                              <p:val>
                                                <p:strVal val="#ppt_w"/>
                                              </p:val>
                                            </p:tav>
                                          </p:tavLst>
                                        </p:anim>
                                        <p:anim calcmode="lin" valueType="num">
                                          <p:cBhvr>
                                            <p:cTn id="384" dur="500" fill="hold"/>
                                            <p:tgtEl>
                                              <p:spTgt spid="228"/>
                                            </p:tgtEl>
                                            <p:attrNameLst>
                                              <p:attrName>ppt_h</p:attrName>
                                            </p:attrNameLst>
                                          </p:cBhvr>
                                          <p:tavLst>
                                            <p:tav tm="0">
                                              <p:val>
                                                <p:fltVal val="0"/>
                                              </p:val>
                                            </p:tav>
                                            <p:tav tm="100000">
                                              <p:val>
                                                <p:strVal val="#ppt_h"/>
                                              </p:val>
                                            </p:tav>
                                          </p:tavLst>
                                        </p:anim>
                                        <p:animEffect transition="in" filter="fade">
                                          <p:cBhvr>
                                            <p:cTn id="385" dur="500"/>
                                            <p:tgtEl>
                                              <p:spTgt spid="228"/>
                                            </p:tgtEl>
                                          </p:cBhvr>
                                        </p:animEffect>
                                      </p:childTnLst>
                                    </p:cTn>
                                  </p:par>
                                  <p:par>
                                    <p:cTn id="386" presetID="53" presetClass="entr" presetSubtype="16" fill="hold" grpId="0" nodeType="withEffect">
                                      <p:stCondLst>
                                        <p:cond delay="7500"/>
                                      </p:stCondLst>
                                      <p:childTnLst>
                                        <p:set>
                                          <p:cBhvr>
                                            <p:cTn id="387" dur="1" fill="hold">
                                              <p:stCondLst>
                                                <p:cond delay="0"/>
                                              </p:stCondLst>
                                            </p:cTn>
                                            <p:tgtEl>
                                              <p:spTgt spid="245"/>
                                            </p:tgtEl>
                                            <p:attrNameLst>
                                              <p:attrName>style.visibility</p:attrName>
                                            </p:attrNameLst>
                                          </p:cBhvr>
                                          <p:to>
                                            <p:strVal val="visible"/>
                                          </p:to>
                                        </p:set>
                                        <p:anim calcmode="lin" valueType="num">
                                          <p:cBhvr>
                                            <p:cTn id="388" dur="500" fill="hold"/>
                                            <p:tgtEl>
                                              <p:spTgt spid="245"/>
                                            </p:tgtEl>
                                            <p:attrNameLst>
                                              <p:attrName>ppt_w</p:attrName>
                                            </p:attrNameLst>
                                          </p:cBhvr>
                                          <p:tavLst>
                                            <p:tav tm="0">
                                              <p:val>
                                                <p:fltVal val="0"/>
                                              </p:val>
                                            </p:tav>
                                            <p:tav tm="100000">
                                              <p:val>
                                                <p:strVal val="#ppt_w"/>
                                              </p:val>
                                            </p:tav>
                                          </p:tavLst>
                                        </p:anim>
                                        <p:anim calcmode="lin" valueType="num">
                                          <p:cBhvr>
                                            <p:cTn id="389" dur="500" fill="hold"/>
                                            <p:tgtEl>
                                              <p:spTgt spid="245"/>
                                            </p:tgtEl>
                                            <p:attrNameLst>
                                              <p:attrName>ppt_h</p:attrName>
                                            </p:attrNameLst>
                                          </p:cBhvr>
                                          <p:tavLst>
                                            <p:tav tm="0">
                                              <p:val>
                                                <p:fltVal val="0"/>
                                              </p:val>
                                            </p:tav>
                                            <p:tav tm="100000">
                                              <p:val>
                                                <p:strVal val="#ppt_h"/>
                                              </p:val>
                                            </p:tav>
                                          </p:tavLst>
                                        </p:anim>
                                        <p:animEffect transition="in" filter="fade">
                                          <p:cBhvr>
                                            <p:cTn id="390" dur="500"/>
                                            <p:tgtEl>
                                              <p:spTgt spid="245"/>
                                            </p:tgtEl>
                                          </p:cBhvr>
                                        </p:animEffect>
                                      </p:childTnLst>
                                    </p:cTn>
                                  </p:par>
                                  <p:par>
                                    <p:cTn id="391" presetID="53" presetClass="entr" presetSubtype="16" fill="hold" grpId="0" nodeType="withEffect">
                                      <p:stCondLst>
                                        <p:cond delay="7600"/>
                                      </p:stCondLst>
                                      <p:childTnLst>
                                        <p:set>
                                          <p:cBhvr>
                                            <p:cTn id="392" dur="1" fill="hold">
                                              <p:stCondLst>
                                                <p:cond delay="0"/>
                                              </p:stCondLst>
                                            </p:cTn>
                                            <p:tgtEl>
                                              <p:spTgt spid="238"/>
                                            </p:tgtEl>
                                            <p:attrNameLst>
                                              <p:attrName>style.visibility</p:attrName>
                                            </p:attrNameLst>
                                          </p:cBhvr>
                                          <p:to>
                                            <p:strVal val="visible"/>
                                          </p:to>
                                        </p:set>
                                        <p:anim calcmode="lin" valueType="num">
                                          <p:cBhvr>
                                            <p:cTn id="393" dur="500" fill="hold"/>
                                            <p:tgtEl>
                                              <p:spTgt spid="238"/>
                                            </p:tgtEl>
                                            <p:attrNameLst>
                                              <p:attrName>ppt_w</p:attrName>
                                            </p:attrNameLst>
                                          </p:cBhvr>
                                          <p:tavLst>
                                            <p:tav tm="0">
                                              <p:val>
                                                <p:fltVal val="0"/>
                                              </p:val>
                                            </p:tav>
                                            <p:tav tm="100000">
                                              <p:val>
                                                <p:strVal val="#ppt_w"/>
                                              </p:val>
                                            </p:tav>
                                          </p:tavLst>
                                        </p:anim>
                                        <p:anim calcmode="lin" valueType="num">
                                          <p:cBhvr>
                                            <p:cTn id="394" dur="500" fill="hold"/>
                                            <p:tgtEl>
                                              <p:spTgt spid="238"/>
                                            </p:tgtEl>
                                            <p:attrNameLst>
                                              <p:attrName>ppt_h</p:attrName>
                                            </p:attrNameLst>
                                          </p:cBhvr>
                                          <p:tavLst>
                                            <p:tav tm="0">
                                              <p:val>
                                                <p:fltVal val="0"/>
                                              </p:val>
                                            </p:tav>
                                            <p:tav tm="100000">
                                              <p:val>
                                                <p:strVal val="#ppt_h"/>
                                              </p:val>
                                            </p:tav>
                                          </p:tavLst>
                                        </p:anim>
                                        <p:animEffect transition="in" filter="fade">
                                          <p:cBhvr>
                                            <p:cTn id="395" dur="500"/>
                                            <p:tgtEl>
                                              <p:spTgt spid="238"/>
                                            </p:tgtEl>
                                          </p:cBhvr>
                                        </p:animEffect>
                                      </p:childTnLst>
                                    </p:cTn>
                                  </p:par>
                                  <p:par>
                                    <p:cTn id="396" presetID="53" presetClass="entr" presetSubtype="16" fill="hold" grpId="0" nodeType="withEffect">
                                      <p:stCondLst>
                                        <p:cond delay="7700"/>
                                      </p:stCondLst>
                                      <p:childTnLst>
                                        <p:set>
                                          <p:cBhvr>
                                            <p:cTn id="397" dur="1" fill="hold">
                                              <p:stCondLst>
                                                <p:cond delay="0"/>
                                              </p:stCondLst>
                                            </p:cTn>
                                            <p:tgtEl>
                                              <p:spTgt spid="227"/>
                                            </p:tgtEl>
                                            <p:attrNameLst>
                                              <p:attrName>style.visibility</p:attrName>
                                            </p:attrNameLst>
                                          </p:cBhvr>
                                          <p:to>
                                            <p:strVal val="visible"/>
                                          </p:to>
                                        </p:set>
                                        <p:anim calcmode="lin" valueType="num">
                                          <p:cBhvr>
                                            <p:cTn id="398" dur="500" fill="hold"/>
                                            <p:tgtEl>
                                              <p:spTgt spid="227"/>
                                            </p:tgtEl>
                                            <p:attrNameLst>
                                              <p:attrName>ppt_w</p:attrName>
                                            </p:attrNameLst>
                                          </p:cBhvr>
                                          <p:tavLst>
                                            <p:tav tm="0">
                                              <p:val>
                                                <p:fltVal val="0"/>
                                              </p:val>
                                            </p:tav>
                                            <p:tav tm="100000">
                                              <p:val>
                                                <p:strVal val="#ppt_w"/>
                                              </p:val>
                                            </p:tav>
                                          </p:tavLst>
                                        </p:anim>
                                        <p:anim calcmode="lin" valueType="num">
                                          <p:cBhvr>
                                            <p:cTn id="399" dur="500" fill="hold"/>
                                            <p:tgtEl>
                                              <p:spTgt spid="227"/>
                                            </p:tgtEl>
                                            <p:attrNameLst>
                                              <p:attrName>ppt_h</p:attrName>
                                            </p:attrNameLst>
                                          </p:cBhvr>
                                          <p:tavLst>
                                            <p:tav tm="0">
                                              <p:val>
                                                <p:fltVal val="0"/>
                                              </p:val>
                                            </p:tav>
                                            <p:tav tm="100000">
                                              <p:val>
                                                <p:strVal val="#ppt_h"/>
                                              </p:val>
                                            </p:tav>
                                          </p:tavLst>
                                        </p:anim>
                                        <p:animEffect transition="in" filter="fade">
                                          <p:cBhvr>
                                            <p:cTn id="400" dur="500"/>
                                            <p:tgtEl>
                                              <p:spTgt spid="227"/>
                                            </p:tgtEl>
                                          </p:cBhvr>
                                        </p:animEffect>
                                      </p:childTnLst>
                                    </p:cTn>
                                  </p:par>
                                  <p:par>
                                    <p:cTn id="401" presetID="53" presetClass="entr" presetSubtype="16" fill="hold" grpId="0" nodeType="withEffect">
                                      <p:stCondLst>
                                        <p:cond delay="7800"/>
                                      </p:stCondLst>
                                      <p:childTnLst>
                                        <p:set>
                                          <p:cBhvr>
                                            <p:cTn id="402" dur="1" fill="hold">
                                              <p:stCondLst>
                                                <p:cond delay="0"/>
                                              </p:stCondLst>
                                            </p:cTn>
                                            <p:tgtEl>
                                              <p:spTgt spid="239"/>
                                            </p:tgtEl>
                                            <p:attrNameLst>
                                              <p:attrName>style.visibility</p:attrName>
                                            </p:attrNameLst>
                                          </p:cBhvr>
                                          <p:to>
                                            <p:strVal val="visible"/>
                                          </p:to>
                                        </p:set>
                                        <p:anim calcmode="lin" valueType="num">
                                          <p:cBhvr>
                                            <p:cTn id="403" dur="500" fill="hold"/>
                                            <p:tgtEl>
                                              <p:spTgt spid="239"/>
                                            </p:tgtEl>
                                            <p:attrNameLst>
                                              <p:attrName>ppt_w</p:attrName>
                                            </p:attrNameLst>
                                          </p:cBhvr>
                                          <p:tavLst>
                                            <p:tav tm="0">
                                              <p:val>
                                                <p:fltVal val="0"/>
                                              </p:val>
                                            </p:tav>
                                            <p:tav tm="100000">
                                              <p:val>
                                                <p:strVal val="#ppt_w"/>
                                              </p:val>
                                            </p:tav>
                                          </p:tavLst>
                                        </p:anim>
                                        <p:anim calcmode="lin" valueType="num">
                                          <p:cBhvr>
                                            <p:cTn id="404" dur="500" fill="hold"/>
                                            <p:tgtEl>
                                              <p:spTgt spid="239"/>
                                            </p:tgtEl>
                                            <p:attrNameLst>
                                              <p:attrName>ppt_h</p:attrName>
                                            </p:attrNameLst>
                                          </p:cBhvr>
                                          <p:tavLst>
                                            <p:tav tm="0">
                                              <p:val>
                                                <p:fltVal val="0"/>
                                              </p:val>
                                            </p:tav>
                                            <p:tav tm="100000">
                                              <p:val>
                                                <p:strVal val="#ppt_h"/>
                                              </p:val>
                                            </p:tav>
                                          </p:tavLst>
                                        </p:anim>
                                        <p:animEffect transition="in" filter="fade">
                                          <p:cBhvr>
                                            <p:cTn id="405" dur="500"/>
                                            <p:tgtEl>
                                              <p:spTgt spid="239"/>
                                            </p:tgtEl>
                                          </p:cBhvr>
                                        </p:animEffect>
                                      </p:childTnLst>
                                    </p:cTn>
                                  </p:par>
                                  <p:par>
                                    <p:cTn id="406" presetID="53" presetClass="entr" presetSubtype="16" fill="hold" grpId="0" nodeType="withEffect">
                                      <p:stCondLst>
                                        <p:cond delay="7900"/>
                                      </p:stCondLst>
                                      <p:childTnLst>
                                        <p:set>
                                          <p:cBhvr>
                                            <p:cTn id="407" dur="1" fill="hold">
                                              <p:stCondLst>
                                                <p:cond delay="0"/>
                                              </p:stCondLst>
                                            </p:cTn>
                                            <p:tgtEl>
                                              <p:spTgt spid="240"/>
                                            </p:tgtEl>
                                            <p:attrNameLst>
                                              <p:attrName>style.visibility</p:attrName>
                                            </p:attrNameLst>
                                          </p:cBhvr>
                                          <p:to>
                                            <p:strVal val="visible"/>
                                          </p:to>
                                        </p:set>
                                        <p:anim calcmode="lin" valueType="num">
                                          <p:cBhvr>
                                            <p:cTn id="408" dur="500" fill="hold"/>
                                            <p:tgtEl>
                                              <p:spTgt spid="240"/>
                                            </p:tgtEl>
                                            <p:attrNameLst>
                                              <p:attrName>ppt_w</p:attrName>
                                            </p:attrNameLst>
                                          </p:cBhvr>
                                          <p:tavLst>
                                            <p:tav tm="0">
                                              <p:val>
                                                <p:fltVal val="0"/>
                                              </p:val>
                                            </p:tav>
                                            <p:tav tm="100000">
                                              <p:val>
                                                <p:strVal val="#ppt_w"/>
                                              </p:val>
                                            </p:tav>
                                          </p:tavLst>
                                        </p:anim>
                                        <p:anim calcmode="lin" valueType="num">
                                          <p:cBhvr>
                                            <p:cTn id="409" dur="500" fill="hold"/>
                                            <p:tgtEl>
                                              <p:spTgt spid="240"/>
                                            </p:tgtEl>
                                            <p:attrNameLst>
                                              <p:attrName>ppt_h</p:attrName>
                                            </p:attrNameLst>
                                          </p:cBhvr>
                                          <p:tavLst>
                                            <p:tav tm="0">
                                              <p:val>
                                                <p:fltVal val="0"/>
                                              </p:val>
                                            </p:tav>
                                            <p:tav tm="100000">
                                              <p:val>
                                                <p:strVal val="#ppt_h"/>
                                              </p:val>
                                            </p:tav>
                                          </p:tavLst>
                                        </p:anim>
                                        <p:animEffect transition="in" filter="fade">
                                          <p:cBhvr>
                                            <p:cTn id="410" dur="500"/>
                                            <p:tgtEl>
                                              <p:spTgt spid="240"/>
                                            </p:tgtEl>
                                          </p:cBhvr>
                                        </p:animEffect>
                                      </p:childTnLst>
                                    </p:cTn>
                                  </p:par>
                                  <p:par>
                                    <p:cTn id="411" presetID="53" presetClass="entr" presetSubtype="16" fill="hold" grpId="0" nodeType="withEffect">
                                      <p:stCondLst>
                                        <p:cond delay="8000"/>
                                      </p:stCondLst>
                                      <p:childTnLst>
                                        <p:set>
                                          <p:cBhvr>
                                            <p:cTn id="412" dur="1" fill="hold">
                                              <p:stCondLst>
                                                <p:cond delay="0"/>
                                              </p:stCondLst>
                                            </p:cTn>
                                            <p:tgtEl>
                                              <p:spTgt spid="241"/>
                                            </p:tgtEl>
                                            <p:attrNameLst>
                                              <p:attrName>style.visibility</p:attrName>
                                            </p:attrNameLst>
                                          </p:cBhvr>
                                          <p:to>
                                            <p:strVal val="visible"/>
                                          </p:to>
                                        </p:set>
                                        <p:anim calcmode="lin" valueType="num">
                                          <p:cBhvr>
                                            <p:cTn id="413" dur="500" fill="hold"/>
                                            <p:tgtEl>
                                              <p:spTgt spid="241"/>
                                            </p:tgtEl>
                                            <p:attrNameLst>
                                              <p:attrName>ppt_w</p:attrName>
                                            </p:attrNameLst>
                                          </p:cBhvr>
                                          <p:tavLst>
                                            <p:tav tm="0">
                                              <p:val>
                                                <p:fltVal val="0"/>
                                              </p:val>
                                            </p:tav>
                                            <p:tav tm="100000">
                                              <p:val>
                                                <p:strVal val="#ppt_w"/>
                                              </p:val>
                                            </p:tav>
                                          </p:tavLst>
                                        </p:anim>
                                        <p:anim calcmode="lin" valueType="num">
                                          <p:cBhvr>
                                            <p:cTn id="414" dur="500" fill="hold"/>
                                            <p:tgtEl>
                                              <p:spTgt spid="241"/>
                                            </p:tgtEl>
                                            <p:attrNameLst>
                                              <p:attrName>ppt_h</p:attrName>
                                            </p:attrNameLst>
                                          </p:cBhvr>
                                          <p:tavLst>
                                            <p:tav tm="0">
                                              <p:val>
                                                <p:fltVal val="0"/>
                                              </p:val>
                                            </p:tav>
                                            <p:tav tm="100000">
                                              <p:val>
                                                <p:strVal val="#ppt_h"/>
                                              </p:val>
                                            </p:tav>
                                          </p:tavLst>
                                        </p:anim>
                                        <p:animEffect transition="in" filter="fade">
                                          <p:cBhvr>
                                            <p:cTn id="415" dur="500"/>
                                            <p:tgtEl>
                                              <p:spTgt spid="241"/>
                                            </p:tgtEl>
                                          </p:cBhvr>
                                        </p:animEffect>
                                      </p:childTnLst>
                                    </p:cTn>
                                  </p:par>
                                  <p:par>
                                    <p:cTn id="416" presetID="53" presetClass="entr" presetSubtype="16" fill="hold" grpId="0" nodeType="withEffect">
                                      <p:stCondLst>
                                        <p:cond delay="8100"/>
                                      </p:stCondLst>
                                      <p:childTnLst>
                                        <p:set>
                                          <p:cBhvr>
                                            <p:cTn id="417" dur="1" fill="hold">
                                              <p:stCondLst>
                                                <p:cond delay="0"/>
                                              </p:stCondLst>
                                            </p:cTn>
                                            <p:tgtEl>
                                              <p:spTgt spid="243"/>
                                            </p:tgtEl>
                                            <p:attrNameLst>
                                              <p:attrName>style.visibility</p:attrName>
                                            </p:attrNameLst>
                                          </p:cBhvr>
                                          <p:to>
                                            <p:strVal val="visible"/>
                                          </p:to>
                                        </p:set>
                                        <p:anim calcmode="lin" valueType="num">
                                          <p:cBhvr>
                                            <p:cTn id="418" dur="500" fill="hold"/>
                                            <p:tgtEl>
                                              <p:spTgt spid="243"/>
                                            </p:tgtEl>
                                            <p:attrNameLst>
                                              <p:attrName>ppt_w</p:attrName>
                                            </p:attrNameLst>
                                          </p:cBhvr>
                                          <p:tavLst>
                                            <p:tav tm="0">
                                              <p:val>
                                                <p:fltVal val="0"/>
                                              </p:val>
                                            </p:tav>
                                            <p:tav tm="100000">
                                              <p:val>
                                                <p:strVal val="#ppt_w"/>
                                              </p:val>
                                            </p:tav>
                                          </p:tavLst>
                                        </p:anim>
                                        <p:anim calcmode="lin" valueType="num">
                                          <p:cBhvr>
                                            <p:cTn id="419" dur="500" fill="hold"/>
                                            <p:tgtEl>
                                              <p:spTgt spid="243"/>
                                            </p:tgtEl>
                                            <p:attrNameLst>
                                              <p:attrName>ppt_h</p:attrName>
                                            </p:attrNameLst>
                                          </p:cBhvr>
                                          <p:tavLst>
                                            <p:tav tm="0">
                                              <p:val>
                                                <p:fltVal val="0"/>
                                              </p:val>
                                            </p:tav>
                                            <p:tav tm="100000">
                                              <p:val>
                                                <p:strVal val="#ppt_h"/>
                                              </p:val>
                                            </p:tav>
                                          </p:tavLst>
                                        </p:anim>
                                        <p:animEffect transition="in" filter="fade">
                                          <p:cBhvr>
                                            <p:cTn id="420" dur="500"/>
                                            <p:tgtEl>
                                              <p:spTgt spid="243"/>
                                            </p:tgtEl>
                                          </p:cBhvr>
                                        </p:animEffect>
                                      </p:childTnLst>
                                    </p:cTn>
                                  </p:par>
                                  <p:par>
                                    <p:cTn id="421" presetID="53" presetClass="entr" presetSubtype="16" fill="hold" grpId="0" nodeType="withEffect">
                                      <p:stCondLst>
                                        <p:cond delay="8200"/>
                                      </p:stCondLst>
                                      <p:childTnLst>
                                        <p:set>
                                          <p:cBhvr>
                                            <p:cTn id="422" dur="1" fill="hold">
                                              <p:stCondLst>
                                                <p:cond delay="0"/>
                                              </p:stCondLst>
                                            </p:cTn>
                                            <p:tgtEl>
                                              <p:spTgt spid="242"/>
                                            </p:tgtEl>
                                            <p:attrNameLst>
                                              <p:attrName>style.visibility</p:attrName>
                                            </p:attrNameLst>
                                          </p:cBhvr>
                                          <p:to>
                                            <p:strVal val="visible"/>
                                          </p:to>
                                        </p:set>
                                        <p:anim calcmode="lin" valueType="num">
                                          <p:cBhvr>
                                            <p:cTn id="423" dur="500" fill="hold"/>
                                            <p:tgtEl>
                                              <p:spTgt spid="242"/>
                                            </p:tgtEl>
                                            <p:attrNameLst>
                                              <p:attrName>ppt_w</p:attrName>
                                            </p:attrNameLst>
                                          </p:cBhvr>
                                          <p:tavLst>
                                            <p:tav tm="0">
                                              <p:val>
                                                <p:fltVal val="0"/>
                                              </p:val>
                                            </p:tav>
                                            <p:tav tm="100000">
                                              <p:val>
                                                <p:strVal val="#ppt_w"/>
                                              </p:val>
                                            </p:tav>
                                          </p:tavLst>
                                        </p:anim>
                                        <p:anim calcmode="lin" valueType="num">
                                          <p:cBhvr>
                                            <p:cTn id="424" dur="500" fill="hold"/>
                                            <p:tgtEl>
                                              <p:spTgt spid="242"/>
                                            </p:tgtEl>
                                            <p:attrNameLst>
                                              <p:attrName>ppt_h</p:attrName>
                                            </p:attrNameLst>
                                          </p:cBhvr>
                                          <p:tavLst>
                                            <p:tav tm="0">
                                              <p:val>
                                                <p:fltVal val="0"/>
                                              </p:val>
                                            </p:tav>
                                            <p:tav tm="100000">
                                              <p:val>
                                                <p:strVal val="#ppt_h"/>
                                              </p:val>
                                            </p:tav>
                                          </p:tavLst>
                                        </p:anim>
                                        <p:animEffect transition="in" filter="fade">
                                          <p:cBhvr>
                                            <p:cTn id="425" dur="500"/>
                                            <p:tgtEl>
                                              <p:spTgt spid="242"/>
                                            </p:tgtEl>
                                          </p:cBhvr>
                                        </p:animEffect>
                                      </p:childTnLst>
                                    </p:cTn>
                                  </p:par>
                                </p:childTnLst>
                              </p:cTn>
                            </p:par>
                          </p:childTnLst>
                        </p:cTn>
                      </p:par>
                      <p:par>
                        <p:cTn id="426" fill="hold">
                          <p:stCondLst>
                            <p:cond delay="indefinite"/>
                          </p:stCondLst>
                          <p:childTnLst>
                            <p:par>
                              <p:cTn id="427" fill="hold">
                                <p:stCondLst>
                                  <p:cond delay="0"/>
                                </p:stCondLst>
                                <p:childTnLst>
                                  <p:par>
                                    <p:cTn id="428" presetID="2" presetClass="entr" presetSubtype="1" accel="81000" fill="hold" nodeType="clickEffect">
                                      <p:stCondLst>
                                        <p:cond delay="0"/>
                                      </p:stCondLst>
                                      <p:childTnLst>
                                        <p:set>
                                          <p:cBhvr>
                                            <p:cTn id="429" dur="1" fill="hold">
                                              <p:stCondLst>
                                                <p:cond delay="0"/>
                                              </p:stCondLst>
                                            </p:cTn>
                                            <p:tgtEl>
                                              <p:spTgt spid="110"/>
                                            </p:tgtEl>
                                            <p:attrNameLst>
                                              <p:attrName>style.visibility</p:attrName>
                                            </p:attrNameLst>
                                          </p:cBhvr>
                                          <p:to>
                                            <p:strVal val="visible"/>
                                          </p:to>
                                        </p:set>
                                        <p:anim calcmode="lin" valueType="num">
                                          <p:cBhvr additive="base">
                                            <p:cTn id="430" dur="1000" fill="hold"/>
                                            <p:tgtEl>
                                              <p:spTgt spid="110"/>
                                            </p:tgtEl>
                                            <p:attrNameLst>
                                              <p:attrName>ppt_x</p:attrName>
                                            </p:attrNameLst>
                                          </p:cBhvr>
                                          <p:tavLst>
                                            <p:tav tm="0">
                                              <p:val>
                                                <p:strVal val="#ppt_x"/>
                                              </p:val>
                                            </p:tav>
                                            <p:tav tm="100000">
                                              <p:val>
                                                <p:strVal val="#ppt_x"/>
                                              </p:val>
                                            </p:tav>
                                          </p:tavLst>
                                        </p:anim>
                                        <p:anim calcmode="lin" valueType="num">
                                          <p:cBhvr additive="base">
                                            <p:cTn id="431" dur="1000" fill="hold"/>
                                            <p:tgtEl>
                                              <p:spTgt spid="110"/>
                                            </p:tgtEl>
                                            <p:attrNameLst>
                                              <p:attrName>ppt_y</p:attrName>
                                            </p:attrNameLst>
                                          </p:cBhvr>
                                          <p:tavLst>
                                            <p:tav tm="0">
                                              <p:val>
                                                <p:strVal val="0-#ppt_h/2"/>
                                              </p:val>
                                            </p:tav>
                                            <p:tav tm="100000">
                                              <p:val>
                                                <p:strVal val="#ppt_y"/>
                                              </p:val>
                                            </p:tav>
                                          </p:tavLst>
                                        </p:anim>
                                      </p:childTnLst>
                                    </p:cTn>
                                  </p:par>
                                </p:childTnLst>
                              </p:cTn>
                            </p:par>
                          </p:childTnLst>
                        </p:cTn>
                      </p:par>
                      <p:par>
                        <p:cTn id="432" fill="hold">
                          <p:stCondLst>
                            <p:cond delay="indefinite"/>
                          </p:stCondLst>
                          <p:childTnLst>
                            <p:par>
                              <p:cTn id="433" fill="hold">
                                <p:stCondLst>
                                  <p:cond delay="0"/>
                                </p:stCondLst>
                                <p:childTnLst>
                                  <p:par>
                                    <p:cTn id="434" presetID="2" presetClass="entr" presetSubtype="1" accel="81000" fill="hold" nodeType="clickEffect">
                                      <p:stCondLst>
                                        <p:cond delay="0"/>
                                      </p:stCondLst>
                                      <p:childTnLst>
                                        <p:set>
                                          <p:cBhvr>
                                            <p:cTn id="435" dur="1" fill="hold">
                                              <p:stCondLst>
                                                <p:cond delay="0"/>
                                              </p:stCondLst>
                                            </p:cTn>
                                            <p:tgtEl>
                                              <p:spTgt spid="113"/>
                                            </p:tgtEl>
                                            <p:attrNameLst>
                                              <p:attrName>style.visibility</p:attrName>
                                            </p:attrNameLst>
                                          </p:cBhvr>
                                          <p:to>
                                            <p:strVal val="visible"/>
                                          </p:to>
                                        </p:set>
                                        <p:anim calcmode="lin" valueType="num">
                                          <p:cBhvr additive="base">
                                            <p:cTn id="436" dur="1000" fill="hold"/>
                                            <p:tgtEl>
                                              <p:spTgt spid="113"/>
                                            </p:tgtEl>
                                            <p:attrNameLst>
                                              <p:attrName>ppt_x</p:attrName>
                                            </p:attrNameLst>
                                          </p:cBhvr>
                                          <p:tavLst>
                                            <p:tav tm="0">
                                              <p:val>
                                                <p:strVal val="#ppt_x"/>
                                              </p:val>
                                            </p:tav>
                                            <p:tav tm="100000">
                                              <p:val>
                                                <p:strVal val="#ppt_x"/>
                                              </p:val>
                                            </p:tav>
                                          </p:tavLst>
                                        </p:anim>
                                        <p:anim calcmode="lin" valueType="num">
                                          <p:cBhvr additive="base">
                                            <p:cTn id="437" dur="1000" fill="hold"/>
                                            <p:tgtEl>
                                              <p:spTgt spid="113"/>
                                            </p:tgtEl>
                                            <p:attrNameLst>
                                              <p:attrName>ppt_y</p:attrName>
                                            </p:attrNameLst>
                                          </p:cBhvr>
                                          <p:tavLst>
                                            <p:tav tm="0">
                                              <p:val>
                                                <p:strVal val="0-#ppt_h/2"/>
                                              </p:val>
                                            </p:tav>
                                            <p:tav tm="100000">
                                              <p:val>
                                                <p:strVal val="#ppt_y"/>
                                              </p:val>
                                            </p:tav>
                                          </p:tavLst>
                                        </p:anim>
                                      </p:childTnLst>
                                    </p:cTn>
                                  </p:par>
                                </p:childTnLst>
                              </p:cTn>
                            </p:par>
                          </p:childTnLst>
                        </p:cTn>
                      </p:par>
                      <p:par>
                        <p:cTn id="438" fill="hold">
                          <p:stCondLst>
                            <p:cond delay="indefinite"/>
                          </p:stCondLst>
                          <p:childTnLst>
                            <p:par>
                              <p:cTn id="439" fill="hold">
                                <p:stCondLst>
                                  <p:cond delay="0"/>
                                </p:stCondLst>
                                <p:childTnLst>
                                  <p:par>
                                    <p:cTn id="440" presetID="2" presetClass="entr" presetSubtype="1" accel="81000" fill="hold" nodeType="clickEffect">
                                      <p:stCondLst>
                                        <p:cond delay="0"/>
                                      </p:stCondLst>
                                      <p:childTnLst>
                                        <p:set>
                                          <p:cBhvr>
                                            <p:cTn id="441" dur="1" fill="hold">
                                              <p:stCondLst>
                                                <p:cond delay="0"/>
                                              </p:stCondLst>
                                            </p:cTn>
                                            <p:tgtEl>
                                              <p:spTgt spid="116"/>
                                            </p:tgtEl>
                                            <p:attrNameLst>
                                              <p:attrName>style.visibility</p:attrName>
                                            </p:attrNameLst>
                                          </p:cBhvr>
                                          <p:to>
                                            <p:strVal val="visible"/>
                                          </p:to>
                                        </p:set>
                                        <p:anim calcmode="lin" valueType="num">
                                          <p:cBhvr additive="base">
                                            <p:cTn id="442" dur="1000" fill="hold"/>
                                            <p:tgtEl>
                                              <p:spTgt spid="116"/>
                                            </p:tgtEl>
                                            <p:attrNameLst>
                                              <p:attrName>ppt_x</p:attrName>
                                            </p:attrNameLst>
                                          </p:cBhvr>
                                          <p:tavLst>
                                            <p:tav tm="0">
                                              <p:val>
                                                <p:strVal val="#ppt_x"/>
                                              </p:val>
                                            </p:tav>
                                            <p:tav tm="100000">
                                              <p:val>
                                                <p:strVal val="#ppt_x"/>
                                              </p:val>
                                            </p:tav>
                                          </p:tavLst>
                                        </p:anim>
                                        <p:anim calcmode="lin" valueType="num">
                                          <p:cBhvr additive="base">
                                            <p:cTn id="443" dur="1000" fill="hold"/>
                                            <p:tgtEl>
                                              <p:spTgt spid="116"/>
                                            </p:tgtEl>
                                            <p:attrNameLst>
                                              <p:attrName>ppt_y</p:attrName>
                                            </p:attrNameLst>
                                          </p:cBhvr>
                                          <p:tavLst>
                                            <p:tav tm="0">
                                              <p:val>
                                                <p:strVal val="0-#ppt_h/2"/>
                                              </p:val>
                                            </p:tav>
                                            <p:tav tm="100000">
                                              <p:val>
                                                <p:strVal val="#ppt_y"/>
                                              </p:val>
                                            </p:tav>
                                          </p:tavLst>
                                        </p:anim>
                                      </p:childTnLst>
                                    </p:cTn>
                                  </p:par>
                                </p:childTnLst>
                              </p:cTn>
                            </p:par>
                          </p:childTnLst>
                        </p:cTn>
                      </p:par>
                      <p:par>
                        <p:cTn id="444" fill="hold">
                          <p:stCondLst>
                            <p:cond delay="indefinite"/>
                          </p:stCondLst>
                          <p:childTnLst>
                            <p:par>
                              <p:cTn id="445" fill="hold">
                                <p:stCondLst>
                                  <p:cond delay="0"/>
                                </p:stCondLst>
                                <p:childTnLst>
                                  <p:par>
                                    <p:cTn id="446" presetID="2" presetClass="entr" presetSubtype="1" accel="81000" fill="hold" nodeType="clickEffect">
                                      <p:stCondLst>
                                        <p:cond delay="0"/>
                                      </p:stCondLst>
                                      <p:childTnLst>
                                        <p:set>
                                          <p:cBhvr>
                                            <p:cTn id="447" dur="1" fill="hold">
                                              <p:stCondLst>
                                                <p:cond delay="0"/>
                                              </p:stCondLst>
                                            </p:cTn>
                                            <p:tgtEl>
                                              <p:spTgt spid="119"/>
                                            </p:tgtEl>
                                            <p:attrNameLst>
                                              <p:attrName>style.visibility</p:attrName>
                                            </p:attrNameLst>
                                          </p:cBhvr>
                                          <p:to>
                                            <p:strVal val="visible"/>
                                          </p:to>
                                        </p:set>
                                        <p:anim calcmode="lin" valueType="num">
                                          <p:cBhvr additive="base">
                                            <p:cTn id="448" dur="1000" fill="hold"/>
                                            <p:tgtEl>
                                              <p:spTgt spid="119"/>
                                            </p:tgtEl>
                                            <p:attrNameLst>
                                              <p:attrName>ppt_x</p:attrName>
                                            </p:attrNameLst>
                                          </p:cBhvr>
                                          <p:tavLst>
                                            <p:tav tm="0">
                                              <p:val>
                                                <p:strVal val="#ppt_x"/>
                                              </p:val>
                                            </p:tav>
                                            <p:tav tm="100000">
                                              <p:val>
                                                <p:strVal val="#ppt_x"/>
                                              </p:val>
                                            </p:tav>
                                          </p:tavLst>
                                        </p:anim>
                                        <p:anim calcmode="lin" valueType="num">
                                          <p:cBhvr additive="base">
                                            <p:cTn id="449" dur="1000" fill="hold"/>
                                            <p:tgtEl>
                                              <p:spTgt spid="119"/>
                                            </p:tgtEl>
                                            <p:attrNameLst>
                                              <p:attrName>ppt_y</p:attrName>
                                            </p:attrNameLst>
                                          </p:cBhvr>
                                          <p:tavLst>
                                            <p:tav tm="0">
                                              <p:val>
                                                <p:strVal val="0-#ppt_h/2"/>
                                              </p:val>
                                            </p:tav>
                                            <p:tav tm="100000">
                                              <p:val>
                                                <p:strVal val="#ppt_y"/>
                                              </p:val>
                                            </p:tav>
                                          </p:tavLst>
                                        </p:anim>
                                      </p:childTnLst>
                                    </p:cTn>
                                  </p:par>
                                </p:childTnLst>
                              </p:cTn>
                            </p:par>
                          </p:childTnLst>
                        </p:cTn>
                      </p:par>
                      <p:par>
                        <p:cTn id="450" fill="hold">
                          <p:stCondLst>
                            <p:cond delay="indefinite"/>
                          </p:stCondLst>
                          <p:childTnLst>
                            <p:par>
                              <p:cTn id="451" fill="hold">
                                <p:stCondLst>
                                  <p:cond delay="0"/>
                                </p:stCondLst>
                                <p:childTnLst>
                                  <p:par>
                                    <p:cTn id="452" presetID="2" presetClass="entr" presetSubtype="1" accel="81000" fill="hold" nodeType="clickEffect">
                                      <p:stCondLst>
                                        <p:cond delay="0"/>
                                      </p:stCondLst>
                                      <p:childTnLst>
                                        <p:set>
                                          <p:cBhvr>
                                            <p:cTn id="453" dur="1" fill="hold">
                                              <p:stCondLst>
                                                <p:cond delay="0"/>
                                              </p:stCondLst>
                                            </p:cTn>
                                            <p:tgtEl>
                                              <p:spTgt spid="122"/>
                                            </p:tgtEl>
                                            <p:attrNameLst>
                                              <p:attrName>style.visibility</p:attrName>
                                            </p:attrNameLst>
                                          </p:cBhvr>
                                          <p:to>
                                            <p:strVal val="visible"/>
                                          </p:to>
                                        </p:set>
                                        <p:anim calcmode="lin" valueType="num">
                                          <p:cBhvr additive="base">
                                            <p:cTn id="454" dur="1000" fill="hold"/>
                                            <p:tgtEl>
                                              <p:spTgt spid="122"/>
                                            </p:tgtEl>
                                            <p:attrNameLst>
                                              <p:attrName>ppt_x</p:attrName>
                                            </p:attrNameLst>
                                          </p:cBhvr>
                                          <p:tavLst>
                                            <p:tav tm="0">
                                              <p:val>
                                                <p:strVal val="#ppt_x"/>
                                              </p:val>
                                            </p:tav>
                                            <p:tav tm="100000">
                                              <p:val>
                                                <p:strVal val="#ppt_x"/>
                                              </p:val>
                                            </p:tav>
                                          </p:tavLst>
                                        </p:anim>
                                        <p:anim calcmode="lin" valueType="num">
                                          <p:cBhvr additive="base">
                                            <p:cTn id="455" dur="1000" fill="hold"/>
                                            <p:tgtEl>
                                              <p:spTgt spid="12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77" grpId="0" animBg="1"/>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a:off x="12940686" y="9820958"/>
            <a:ext cx="615950" cy="460376"/>
          </a:xfrm>
          <a:custGeom>
            <a:avLst/>
            <a:gdLst>
              <a:gd name="T0" fmla="*/ 69 w 82"/>
              <a:gd name="T1" fmla="*/ 1 h 61"/>
              <a:gd name="T2" fmla="*/ 64 w 82"/>
              <a:gd name="T3" fmla="*/ 6 h 61"/>
              <a:gd name="T4" fmla="*/ 57 w 82"/>
              <a:gd name="T5" fmla="*/ 3 h 61"/>
              <a:gd name="T6" fmla="*/ 51 w 82"/>
              <a:gd name="T7" fmla="*/ 6 h 61"/>
              <a:gd name="T8" fmla="*/ 45 w 82"/>
              <a:gd name="T9" fmla="*/ 7 h 61"/>
              <a:gd name="T10" fmla="*/ 40 w 82"/>
              <a:gd name="T11" fmla="*/ 6 h 61"/>
              <a:gd name="T12" fmla="*/ 36 w 82"/>
              <a:gd name="T13" fmla="*/ 3 h 61"/>
              <a:gd name="T14" fmla="*/ 33 w 82"/>
              <a:gd name="T15" fmla="*/ 8 h 61"/>
              <a:gd name="T16" fmla="*/ 29 w 82"/>
              <a:gd name="T17" fmla="*/ 10 h 61"/>
              <a:gd name="T18" fmla="*/ 20 w 82"/>
              <a:gd name="T19" fmla="*/ 8 h 61"/>
              <a:gd name="T20" fmla="*/ 22 w 82"/>
              <a:gd name="T21" fmla="*/ 14 h 61"/>
              <a:gd name="T22" fmla="*/ 15 w 82"/>
              <a:gd name="T23" fmla="*/ 18 h 61"/>
              <a:gd name="T24" fmla="*/ 6 w 82"/>
              <a:gd name="T25" fmla="*/ 24 h 61"/>
              <a:gd name="T26" fmla="*/ 2 w 82"/>
              <a:gd name="T27" fmla="*/ 28 h 61"/>
              <a:gd name="T28" fmla="*/ 3 w 82"/>
              <a:gd name="T29" fmla="*/ 32 h 61"/>
              <a:gd name="T30" fmla="*/ 3 w 82"/>
              <a:gd name="T31" fmla="*/ 40 h 61"/>
              <a:gd name="T32" fmla="*/ 5 w 82"/>
              <a:gd name="T33" fmla="*/ 46 h 61"/>
              <a:gd name="T34" fmla="*/ 8 w 82"/>
              <a:gd name="T35" fmla="*/ 50 h 61"/>
              <a:gd name="T36" fmla="*/ 15 w 82"/>
              <a:gd name="T37" fmla="*/ 53 h 61"/>
              <a:gd name="T38" fmla="*/ 25 w 82"/>
              <a:gd name="T39" fmla="*/ 54 h 61"/>
              <a:gd name="T40" fmla="*/ 39 w 82"/>
              <a:gd name="T41" fmla="*/ 59 h 61"/>
              <a:gd name="T42" fmla="*/ 44 w 82"/>
              <a:gd name="T43" fmla="*/ 53 h 61"/>
              <a:gd name="T44" fmla="*/ 54 w 82"/>
              <a:gd name="T45" fmla="*/ 48 h 61"/>
              <a:gd name="T46" fmla="*/ 60 w 82"/>
              <a:gd name="T47" fmla="*/ 44 h 61"/>
              <a:gd name="T48" fmla="*/ 68 w 82"/>
              <a:gd name="T49" fmla="*/ 40 h 61"/>
              <a:gd name="T50" fmla="*/ 66 w 82"/>
              <a:gd name="T51" fmla="*/ 35 h 61"/>
              <a:gd name="T52" fmla="*/ 72 w 82"/>
              <a:gd name="T53" fmla="*/ 31 h 61"/>
              <a:gd name="T54" fmla="*/ 70 w 82"/>
              <a:gd name="T55" fmla="*/ 26 h 61"/>
              <a:gd name="T56" fmla="*/ 77 w 82"/>
              <a:gd name="T57" fmla="*/ 18 h 61"/>
              <a:gd name="T58" fmla="*/ 82 w 82"/>
              <a:gd name="T59" fmla="*/ 15 h 61"/>
              <a:gd name="T60" fmla="*/ 80 w 82"/>
              <a:gd name="T61" fmla="*/ 6 h 61"/>
              <a:gd name="T62" fmla="*/ 73 w 82"/>
              <a:gd name="T63" fmla="*/ 4 h 61"/>
              <a:gd name="T64" fmla="*/ 69 w 82"/>
              <a:gd name="T65"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 h="61">
                <a:moveTo>
                  <a:pt x="69" y="1"/>
                </a:moveTo>
                <a:cubicBezTo>
                  <a:pt x="69" y="1"/>
                  <a:pt x="67" y="7"/>
                  <a:pt x="64" y="6"/>
                </a:cubicBezTo>
                <a:cubicBezTo>
                  <a:pt x="62" y="4"/>
                  <a:pt x="59" y="3"/>
                  <a:pt x="57" y="3"/>
                </a:cubicBezTo>
                <a:cubicBezTo>
                  <a:pt x="54" y="3"/>
                  <a:pt x="53" y="4"/>
                  <a:pt x="51" y="6"/>
                </a:cubicBezTo>
                <a:cubicBezTo>
                  <a:pt x="49" y="7"/>
                  <a:pt x="47" y="8"/>
                  <a:pt x="45" y="7"/>
                </a:cubicBezTo>
                <a:cubicBezTo>
                  <a:pt x="42" y="6"/>
                  <a:pt x="41" y="8"/>
                  <a:pt x="40" y="6"/>
                </a:cubicBezTo>
                <a:cubicBezTo>
                  <a:pt x="39" y="4"/>
                  <a:pt x="38" y="2"/>
                  <a:pt x="36" y="3"/>
                </a:cubicBezTo>
                <a:cubicBezTo>
                  <a:pt x="34" y="5"/>
                  <a:pt x="33" y="5"/>
                  <a:pt x="33" y="8"/>
                </a:cubicBezTo>
                <a:cubicBezTo>
                  <a:pt x="33" y="10"/>
                  <a:pt x="31" y="11"/>
                  <a:pt x="29" y="10"/>
                </a:cubicBezTo>
                <a:cubicBezTo>
                  <a:pt x="28" y="9"/>
                  <a:pt x="21" y="6"/>
                  <a:pt x="20" y="8"/>
                </a:cubicBezTo>
                <a:cubicBezTo>
                  <a:pt x="20" y="11"/>
                  <a:pt x="24" y="12"/>
                  <a:pt x="22" y="14"/>
                </a:cubicBezTo>
                <a:cubicBezTo>
                  <a:pt x="19" y="15"/>
                  <a:pt x="17" y="17"/>
                  <a:pt x="15" y="18"/>
                </a:cubicBezTo>
                <a:cubicBezTo>
                  <a:pt x="13" y="18"/>
                  <a:pt x="9" y="22"/>
                  <a:pt x="6" y="24"/>
                </a:cubicBezTo>
                <a:cubicBezTo>
                  <a:pt x="4" y="26"/>
                  <a:pt x="0" y="25"/>
                  <a:pt x="2" y="28"/>
                </a:cubicBezTo>
                <a:cubicBezTo>
                  <a:pt x="4" y="30"/>
                  <a:pt x="5" y="30"/>
                  <a:pt x="3" y="32"/>
                </a:cubicBezTo>
                <a:cubicBezTo>
                  <a:pt x="2" y="34"/>
                  <a:pt x="3" y="38"/>
                  <a:pt x="3" y="40"/>
                </a:cubicBezTo>
                <a:cubicBezTo>
                  <a:pt x="3" y="42"/>
                  <a:pt x="5" y="43"/>
                  <a:pt x="5" y="46"/>
                </a:cubicBezTo>
                <a:cubicBezTo>
                  <a:pt x="6" y="49"/>
                  <a:pt x="5" y="48"/>
                  <a:pt x="8" y="50"/>
                </a:cubicBezTo>
                <a:cubicBezTo>
                  <a:pt x="12" y="53"/>
                  <a:pt x="11" y="51"/>
                  <a:pt x="15" y="53"/>
                </a:cubicBezTo>
                <a:cubicBezTo>
                  <a:pt x="19" y="55"/>
                  <a:pt x="22" y="53"/>
                  <a:pt x="25" y="54"/>
                </a:cubicBezTo>
                <a:cubicBezTo>
                  <a:pt x="27" y="56"/>
                  <a:pt x="38" y="61"/>
                  <a:pt x="39" y="59"/>
                </a:cubicBezTo>
                <a:cubicBezTo>
                  <a:pt x="41" y="57"/>
                  <a:pt x="40" y="52"/>
                  <a:pt x="44" y="53"/>
                </a:cubicBezTo>
                <a:cubicBezTo>
                  <a:pt x="48" y="53"/>
                  <a:pt x="53" y="49"/>
                  <a:pt x="54" y="48"/>
                </a:cubicBezTo>
                <a:cubicBezTo>
                  <a:pt x="55" y="46"/>
                  <a:pt x="58" y="44"/>
                  <a:pt x="60" y="44"/>
                </a:cubicBezTo>
                <a:cubicBezTo>
                  <a:pt x="63" y="45"/>
                  <a:pt x="70" y="42"/>
                  <a:pt x="68" y="40"/>
                </a:cubicBezTo>
                <a:cubicBezTo>
                  <a:pt x="66" y="39"/>
                  <a:pt x="64" y="35"/>
                  <a:pt x="66" y="35"/>
                </a:cubicBezTo>
                <a:cubicBezTo>
                  <a:pt x="69" y="34"/>
                  <a:pt x="74" y="32"/>
                  <a:pt x="72" y="31"/>
                </a:cubicBezTo>
                <a:cubicBezTo>
                  <a:pt x="70" y="30"/>
                  <a:pt x="64" y="30"/>
                  <a:pt x="70" y="26"/>
                </a:cubicBezTo>
                <a:cubicBezTo>
                  <a:pt x="75" y="22"/>
                  <a:pt x="75" y="18"/>
                  <a:pt x="77" y="18"/>
                </a:cubicBezTo>
                <a:cubicBezTo>
                  <a:pt x="81" y="18"/>
                  <a:pt x="82" y="19"/>
                  <a:pt x="82" y="15"/>
                </a:cubicBezTo>
                <a:cubicBezTo>
                  <a:pt x="82" y="11"/>
                  <a:pt x="82" y="7"/>
                  <a:pt x="80" y="6"/>
                </a:cubicBezTo>
                <a:cubicBezTo>
                  <a:pt x="78" y="4"/>
                  <a:pt x="74" y="5"/>
                  <a:pt x="73" y="4"/>
                </a:cubicBezTo>
                <a:cubicBezTo>
                  <a:pt x="72" y="3"/>
                  <a:pt x="69" y="0"/>
                  <a:pt x="69" y="1"/>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6"/>
          <p:cNvSpPr>
            <a:spLocks/>
          </p:cNvSpPr>
          <p:nvPr/>
        </p:nvSpPr>
        <p:spPr bwMode="auto">
          <a:xfrm>
            <a:off x="5038994" y="3175682"/>
            <a:ext cx="4537078" cy="2895600"/>
          </a:xfrm>
          <a:custGeom>
            <a:avLst/>
            <a:gdLst>
              <a:gd name="T0" fmla="*/ 520 w 604"/>
              <a:gd name="T1" fmla="*/ 269 h 385"/>
              <a:gd name="T2" fmla="*/ 559 w 604"/>
              <a:gd name="T3" fmla="*/ 246 h 385"/>
              <a:gd name="T4" fmla="*/ 599 w 604"/>
              <a:gd name="T5" fmla="*/ 224 h 385"/>
              <a:gd name="T6" fmla="*/ 599 w 604"/>
              <a:gd name="T7" fmla="*/ 206 h 385"/>
              <a:gd name="T8" fmla="*/ 586 w 604"/>
              <a:gd name="T9" fmla="*/ 180 h 385"/>
              <a:gd name="T10" fmla="*/ 566 w 604"/>
              <a:gd name="T11" fmla="*/ 164 h 385"/>
              <a:gd name="T12" fmla="*/ 549 w 604"/>
              <a:gd name="T13" fmla="*/ 150 h 385"/>
              <a:gd name="T14" fmla="*/ 500 w 604"/>
              <a:gd name="T15" fmla="*/ 136 h 385"/>
              <a:gd name="T16" fmla="*/ 483 w 604"/>
              <a:gd name="T17" fmla="*/ 109 h 385"/>
              <a:gd name="T18" fmla="*/ 491 w 604"/>
              <a:gd name="T19" fmla="*/ 84 h 385"/>
              <a:gd name="T20" fmla="*/ 470 w 604"/>
              <a:gd name="T21" fmla="*/ 51 h 385"/>
              <a:gd name="T22" fmla="*/ 448 w 604"/>
              <a:gd name="T23" fmla="*/ 39 h 385"/>
              <a:gd name="T24" fmla="*/ 434 w 604"/>
              <a:gd name="T25" fmla="*/ 18 h 385"/>
              <a:gd name="T26" fmla="*/ 434 w 604"/>
              <a:gd name="T27" fmla="*/ 3 h 385"/>
              <a:gd name="T28" fmla="*/ 405 w 604"/>
              <a:gd name="T29" fmla="*/ 3 h 385"/>
              <a:gd name="T30" fmla="*/ 388 w 604"/>
              <a:gd name="T31" fmla="*/ 17 h 385"/>
              <a:gd name="T32" fmla="*/ 371 w 604"/>
              <a:gd name="T33" fmla="*/ 36 h 385"/>
              <a:gd name="T34" fmla="*/ 359 w 604"/>
              <a:gd name="T35" fmla="*/ 54 h 385"/>
              <a:gd name="T36" fmla="*/ 341 w 604"/>
              <a:gd name="T37" fmla="*/ 51 h 385"/>
              <a:gd name="T38" fmla="*/ 296 w 604"/>
              <a:gd name="T39" fmla="*/ 55 h 385"/>
              <a:gd name="T40" fmla="*/ 278 w 604"/>
              <a:gd name="T41" fmla="*/ 82 h 385"/>
              <a:gd name="T42" fmla="*/ 271 w 604"/>
              <a:gd name="T43" fmla="*/ 89 h 385"/>
              <a:gd name="T44" fmla="*/ 251 w 604"/>
              <a:gd name="T45" fmla="*/ 83 h 385"/>
              <a:gd name="T46" fmla="*/ 215 w 604"/>
              <a:gd name="T47" fmla="*/ 84 h 385"/>
              <a:gd name="T48" fmla="*/ 220 w 604"/>
              <a:gd name="T49" fmla="*/ 105 h 385"/>
              <a:gd name="T50" fmla="*/ 220 w 604"/>
              <a:gd name="T51" fmla="*/ 136 h 385"/>
              <a:gd name="T52" fmla="*/ 207 w 604"/>
              <a:gd name="T53" fmla="*/ 145 h 385"/>
              <a:gd name="T54" fmla="*/ 192 w 604"/>
              <a:gd name="T55" fmla="*/ 165 h 385"/>
              <a:gd name="T56" fmla="*/ 158 w 604"/>
              <a:gd name="T57" fmla="*/ 170 h 385"/>
              <a:gd name="T58" fmla="*/ 129 w 604"/>
              <a:gd name="T59" fmla="*/ 179 h 385"/>
              <a:gd name="T60" fmla="*/ 94 w 604"/>
              <a:gd name="T61" fmla="*/ 183 h 385"/>
              <a:gd name="T62" fmla="*/ 70 w 604"/>
              <a:gd name="T63" fmla="*/ 183 h 385"/>
              <a:gd name="T64" fmla="*/ 47 w 604"/>
              <a:gd name="T65" fmla="*/ 175 h 385"/>
              <a:gd name="T66" fmla="*/ 23 w 604"/>
              <a:gd name="T67" fmla="*/ 178 h 385"/>
              <a:gd name="T68" fmla="*/ 6 w 604"/>
              <a:gd name="T69" fmla="*/ 196 h 385"/>
              <a:gd name="T70" fmla="*/ 2 w 604"/>
              <a:gd name="T71" fmla="*/ 214 h 385"/>
              <a:gd name="T72" fmla="*/ 27 w 604"/>
              <a:gd name="T73" fmla="*/ 228 h 385"/>
              <a:gd name="T74" fmla="*/ 20 w 604"/>
              <a:gd name="T75" fmla="*/ 252 h 385"/>
              <a:gd name="T76" fmla="*/ 9 w 604"/>
              <a:gd name="T77" fmla="*/ 256 h 385"/>
              <a:gd name="T78" fmla="*/ 3 w 604"/>
              <a:gd name="T79" fmla="*/ 265 h 385"/>
              <a:gd name="T80" fmla="*/ 22 w 604"/>
              <a:gd name="T81" fmla="*/ 273 h 385"/>
              <a:gd name="T82" fmla="*/ 31 w 604"/>
              <a:gd name="T83" fmla="*/ 297 h 385"/>
              <a:gd name="T84" fmla="*/ 47 w 604"/>
              <a:gd name="T85" fmla="*/ 316 h 385"/>
              <a:gd name="T86" fmla="*/ 79 w 604"/>
              <a:gd name="T87" fmla="*/ 339 h 385"/>
              <a:gd name="T88" fmla="*/ 94 w 604"/>
              <a:gd name="T89" fmla="*/ 368 h 385"/>
              <a:gd name="T90" fmla="*/ 117 w 604"/>
              <a:gd name="T91" fmla="*/ 373 h 385"/>
              <a:gd name="T92" fmla="*/ 142 w 604"/>
              <a:gd name="T93" fmla="*/ 349 h 385"/>
              <a:gd name="T94" fmla="*/ 178 w 604"/>
              <a:gd name="T95" fmla="*/ 366 h 385"/>
              <a:gd name="T96" fmla="*/ 206 w 604"/>
              <a:gd name="T97" fmla="*/ 359 h 385"/>
              <a:gd name="T98" fmla="*/ 240 w 604"/>
              <a:gd name="T99" fmla="*/ 372 h 385"/>
              <a:gd name="T100" fmla="*/ 275 w 604"/>
              <a:gd name="T101" fmla="*/ 372 h 385"/>
              <a:gd name="T102" fmla="*/ 333 w 604"/>
              <a:gd name="T103" fmla="*/ 364 h 385"/>
              <a:gd name="T104" fmla="*/ 390 w 604"/>
              <a:gd name="T105" fmla="*/ 378 h 385"/>
              <a:gd name="T106" fmla="*/ 433 w 604"/>
              <a:gd name="T107" fmla="*/ 380 h 385"/>
              <a:gd name="T108" fmla="*/ 437 w 604"/>
              <a:gd name="T109" fmla="*/ 364 h 385"/>
              <a:gd name="T110" fmla="*/ 433 w 604"/>
              <a:gd name="T111" fmla="*/ 344 h 385"/>
              <a:gd name="T112" fmla="*/ 443 w 604"/>
              <a:gd name="T113" fmla="*/ 314 h 385"/>
              <a:gd name="T114" fmla="*/ 495 w 604"/>
              <a:gd name="T115" fmla="*/ 309 h 385"/>
              <a:gd name="T116" fmla="*/ 525 w 604"/>
              <a:gd name="T117" fmla="*/ 308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385">
                <a:moveTo>
                  <a:pt x="521" y="301"/>
                </a:moveTo>
                <a:cubicBezTo>
                  <a:pt x="524" y="298"/>
                  <a:pt x="522" y="292"/>
                  <a:pt x="522" y="288"/>
                </a:cubicBezTo>
                <a:cubicBezTo>
                  <a:pt x="522" y="284"/>
                  <a:pt x="520" y="276"/>
                  <a:pt x="520" y="269"/>
                </a:cubicBezTo>
                <a:cubicBezTo>
                  <a:pt x="521" y="261"/>
                  <a:pt x="530" y="259"/>
                  <a:pt x="535" y="259"/>
                </a:cubicBezTo>
                <a:cubicBezTo>
                  <a:pt x="539" y="259"/>
                  <a:pt x="543" y="258"/>
                  <a:pt x="545" y="254"/>
                </a:cubicBezTo>
                <a:cubicBezTo>
                  <a:pt x="547" y="250"/>
                  <a:pt x="555" y="249"/>
                  <a:pt x="559" y="246"/>
                </a:cubicBezTo>
                <a:cubicBezTo>
                  <a:pt x="563" y="242"/>
                  <a:pt x="568" y="243"/>
                  <a:pt x="574" y="240"/>
                </a:cubicBezTo>
                <a:cubicBezTo>
                  <a:pt x="579" y="237"/>
                  <a:pt x="586" y="239"/>
                  <a:pt x="594" y="237"/>
                </a:cubicBezTo>
                <a:cubicBezTo>
                  <a:pt x="603" y="235"/>
                  <a:pt x="598" y="229"/>
                  <a:pt x="599" y="224"/>
                </a:cubicBezTo>
                <a:cubicBezTo>
                  <a:pt x="600" y="222"/>
                  <a:pt x="602" y="220"/>
                  <a:pt x="604" y="218"/>
                </a:cubicBezTo>
                <a:cubicBezTo>
                  <a:pt x="603" y="218"/>
                  <a:pt x="604" y="217"/>
                  <a:pt x="604" y="215"/>
                </a:cubicBezTo>
                <a:cubicBezTo>
                  <a:pt x="603" y="211"/>
                  <a:pt x="601" y="209"/>
                  <a:pt x="599" y="206"/>
                </a:cubicBezTo>
                <a:cubicBezTo>
                  <a:pt x="597" y="203"/>
                  <a:pt x="594" y="204"/>
                  <a:pt x="594" y="199"/>
                </a:cubicBezTo>
                <a:cubicBezTo>
                  <a:pt x="593" y="193"/>
                  <a:pt x="590" y="189"/>
                  <a:pt x="590" y="186"/>
                </a:cubicBezTo>
                <a:cubicBezTo>
                  <a:pt x="589" y="183"/>
                  <a:pt x="591" y="183"/>
                  <a:pt x="586" y="180"/>
                </a:cubicBezTo>
                <a:cubicBezTo>
                  <a:pt x="581" y="177"/>
                  <a:pt x="585" y="176"/>
                  <a:pt x="584" y="173"/>
                </a:cubicBezTo>
                <a:cubicBezTo>
                  <a:pt x="584" y="169"/>
                  <a:pt x="580" y="170"/>
                  <a:pt x="576" y="169"/>
                </a:cubicBezTo>
                <a:cubicBezTo>
                  <a:pt x="571" y="169"/>
                  <a:pt x="570" y="166"/>
                  <a:pt x="566" y="164"/>
                </a:cubicBezTo>
                <a:cubicBezTo>
                  <a:pt x="561" y="161"/>
                  <a:pt x="565" y="162"/>
                  <a:pt x="561" y="159"/>
                </a:cubicBezTo>
                <a:cubicBezTo>
                  <a:pt x="557" y="155"/>
                  <a:pt x="557" y="156"/>
                  <a:pt x="553" y="155"/>
                </a:cubicBezTo>
                <a:cubicBezTo>
                  <a:pt x="548" y="155"/>
                  <a:pt x="549" y="152"/>
                  <a:pt x="549" y="150"/>
                </a:cubicBezTo>
                <a:cubicBezTo>
                  <a:pt x="548" y="147"/>
                  <a:pt x="544" y="147"/>
                  <a:pt x="540" y="144"/>
                </a:cubicBezTo>
                <a:cubicBezTo>
                  <a:pt x="536" y="141"/>
                  <a:pt x="520" y="141"/>
                  <a:pt x="515" y="140"/>
                </a:cubicBezTo>
                <a:cubicBezTo>
                  <a:pt x="510" y="140"/>
                  <a:pt x="508" y="138"/>
                  <a:pt x="500" y="136"/>
                </a:cubicBezTo>
                <a:cubicBezTo>
                  <a:pt x="492" y="135"/>
                  <a:pt x="497" y="134"/>
                  <a:pt x="485" y="130"/>
                </a:cubicBezTo>
                <a:cubicBezTo>
                  <a:pt x="474" y="127"/>
                  <a:pt x="477" y="123"/>
                  <a:pt x="476" y="119"/>
                </a:cubicBezTo>
                <a:cubicBezTo>
                  <a:pt x="476" y="116"/>
                  <a:pt x="478" y="112"/>
                  <a:pt x="483" y="109"/>
                </a:cubicBezTo>
                <a:cubicBezTo>
                  <a:pt x="489" y="106"/>
                  <a:pt x="489" y="103"/>
                  <a:pt x="486" y="98"/>
                </a:cubicBezTo>
                <a:cubicBezTo>
                  <a:pt x="483" y="94"/>
                  <a:pt x="486" y="95"/>
                  <a:pt x="490" y="92"/>
                </a:cubicBezTo>
                <a:cubicBezTo>
                  <a:pt x="494" y="89"/>
                  <a:pt x="492" y="87"/>
                  <a:pt x="491" y="84"/>
                </a:cubicBezTo>
                <a:cubicBezTo>
                  <a:pt x="491" y="80"/>
                  <a:pt x="489" y="77"/>
                  <a:pt x="485" y="73"/>
                </a:cubicBezTo>
                <a:cubicBezTo>
                  <a:pt x="481" y="70"/>
                  <a:pt x="481" y="60"/>
                  <a:pt x="480" y="56"/>
                </a:cubicBezTo>
                <a:cubicBezTo>
                  <a:pt x="479" y="52"/>
                  <a:pt x="475" y="51"/>
                  <a:pt x="470" y="51"/>
                </a:cubicBezTo>
                <a:cubicBezTo>
                  <a:pt x="464" y="51"/>
                  <a:pt x="466" y="46"/>
                  <a:pt x="463" y="44"/>
                </a:cubicBezTo>
                <a:cubicBezTo>
                  <a:pt x="461" y="41"/>
                  <a:pt x="458" y="43"/>
                  <a:pt x="454" y="45"/>
                </a:cubicBezTo>
                <a:cubicBezTo>
                  <a:pt x="449" y="47"/>
                  <a:pt x="450" y="44"/>
                  <a:pt x="448" y="39"/>
                </a:cubicBezTo>
                <a:cubicBezTo>
                  <a:pt x="446" y="34"/>
                  <a:pt x="445" y="35"/>
                  <a:pt x="444" y="30"/>
                </a:cubicBezTo>
                <a:cubicBezTo>
                  <a:pt x="443" y="25"/>
                  <a:pt x="436" y="25"/>
                  <a:pt x="433" y="24"/>
                </a:cubicBezTo>
                <a:cubicBezTo>
                  <a:pt x="429" y="22"/>
                  <a:pt x="430" y="22"/>
                  <a:pt x="434" y="18"/>
                </a:cubicBezTo>
                <a:cubicBezTo>
                  <a:pt x="437" y="15"/>
                  <a:pt x="431" y="14"/>
                  <a:pt x="429" y="12"/>
                </a:cubicBezTo>
                <a:cubicBezTo>
                  <a:pt x="426" y="10"/>
                  <a:pt x="427" y="10"/>
                  <a:pt x="432" y="8"/>
                </a:cubicBezTo>
                <a:cubicBezTo>
                  <a:pt x="434" y="7"/>
                  <a:pt x="434" y="5"/>
                  <a:pt x="434" y="3"/>
                </a:cubicBezTo>
                <a:cubicBezTo>
                  <a:pt x="434" y="3"/>
                  <a:pt x="433" y="3"/>
                  <a:pt x="430" y="3"/>
                </a:cubicBezTo>
                <a:cubicBezTo>
                  <a:pt x="424" y="3"/>
                  <a:pt x="420" y="4"/>
                  <a:pt x="418" y="3"/>
                </a:cubicBezTo>
                <a:cubicBezTo>
                  <a:pt x="417" y="1"/>
                  <a:pt x="405" y="0"/>
                  <a:pt x="405" y="3"/>
                </a:cubicBezTo>
                <a:cubicBezTo>
                  <a:pt x="405" y="7"/>
                  <a:pt x="408" y="7"/>
                  <a:pt x="404" y="11"/>
                </a:cubicBezTo>
                <a:cubicBezTo>
                  <a:pt x="400" y="14"/>
                  <a:pt x="401" y="15"/>
                  <a:pt x="397" y="16"/>
                </a:cubicBezTo>
                <a:cubicBezTo>
                  <a:pt x="393" y="17"/>
                  <a:pt x="391" y="17"/>
                  <a:pt x="388" y="17"/>
                </a:cubicBezTo>
                <a:cubicBezTo>
                  <a:pt x="384" y="16"/>
                  <a:pt x="383" y="14"/>
                  <a:pt x="379" y="17"/>
                </a:cubicBezTo>
                <a:cubicBezTo>
                  <a:pt x="376" y="20"/>
                  <a:pt x="371" y="25"/>
                  <a:pt x="371" y="28"/>
                </a:cubicBezTo>
                <a:cubicBezTo>
                  <a:pt x="371" y="32"/>
                  <a:pt x="371" y="33"/>
                  <a:pt x="371" y="36"/>
                </a:cubicBezTo>
                <a:cubicBezTo>
                  <a:pt x="370" y="39"/>
                  <a:pt x="369" y="40"/>
                  <a:pt x="371" y="43"/>
                </a:cubicBezTo>
                <a:cubicBezTo>
                  <a:pt x="372" y="46"/>
                  <a:pt x="372" y="46"/>
                  <a:pt x="370" y="49"/>
                </a:cubicBezTo>
                <a:cubicBezTo>
                  <a:pt x="368" y="51"/>
                  <a:pt x="361" y="54"/>
                  <a:pt x="359" y="54"/>
                </a:cubicBezTo>
                <a:cubicBezTo>
                  <a:pt x="357" y="54"/>
                  <a:pt x="352" y="53"/>
                  <a:pt x="351" y="55"/>
                </a:cubicBezTo>
                <a:cubicBezTo>
                  <a:pt x="350" y="57"/>
                  <a:pt x="347" y="56"/>
                  <a:pt x="346" y="55"/>
                </a:cubicBezTo>
                <a:cubicBezTo>
                  <a:pt x="344" y="54"/>
                  <a:pt x="345" y="51"/>
                  <a:pt x="341" y="51"/>
                </a:cubicBezTo>
                <a:cubicBezTo>
                  <a:pt x="336" y="51"/>
                  <a:pt x="328" y="51"/>
                  <a:pt x="324" y="47"/>
                </a:cubicBezTo>
                <a:cubicBezTo>
                  <a:pt x="320" y="43"/>
                  <a:pt x="310" y="32"/>
                  <a:pt x="307" y="40"/>
                </a:cubicBezTo>
                <a:cubicBezTo>
                  <a:pt x="305" y="48"/>
                  <a:pt x="299" y="51"/>
                  <a:pt x="296" y="55"/>
                </a:cubicBezTo>
                <a:cubicBezTo>
                  <a:pt x="293" y="58"/>
                  <a:pt x="291" y="60"/>
                  <a:pt x="287" y="65"/>
                </a:cubicBezTo>
                <a:cubicBezTo>
                  <a:pt x="284" y="69"/>
                  <a:pt x="286" y="72"/>
                  <a:pt x="283" y="74"/>
                </a:cubicBezTo>
                <a:cubicBezTo>
                  <a:pt x="279" y="76"/>
                  <a:pt x="272" y="79"/>
                  <a:pt x="278" y="82"/>
                </a:cubicBezTo>
                <a:cubicBezTo>
                  <a:pt x="283" y="84"/>
                  <a:pt x="286" y="87"/>
                  <a:pt x="283" y="89"/>
                </a:cubicBezTo>
                <a:cubicBezTo>
                  <a:pt x="281" y="92"/>
                  <a:pt x="280" y="97"/>
                  <a:pt x="277" y="93"/>
                </a:cubicBezTo>
                <a:cubicBezTo>
                  <a:pt x="275" y="89"/>
                  <a:pt x="275" y="88"/>
                  <a:pt x="271" y="89"/>
                </a:cubicBezTo>
                <a:cubicBezTo>
                  <a:pt x="268" y="90"/>
                  <a:pt x="264" y="90"/>
                  <a:pt x="263" y="87"/>
                </a:cubicBezTo>
                <a:cubicBezTo>
                  <a:pt x="263" y="84"/>
                  <a:pt x="264" y="81"/>
                  <a:pt x="260" y="82"/>
                </a:cubicBezTo>
                <a:cubicBezTo>
                  <a:pt x="255" y="84"/>
                  <a:pt x="255" y="83"/>
                  <a:pt x="251" y="83"/>
                </a:cubicBezTo>
                <a:cubicBezTo>
                  <a:pt x="248" y="83"/>
                  <a:pt x="244" y="86"/>
                  <a:pt x="240" y="83"/>
                </a:cubicBezTo>
                <a:cubicBezTo>
                  <a:pt x="236" y="81"/>
                  <a:pt x="233" y="84"/>
                  <a:pt x="229" y="84"/>
                </a:cubicBezTo>
                <a:cubicBezTo>
                  <a:pt x="226" y="84"/>
                  <a:pt x="216" y="81"/>
                  <a:pt x="215" y="84"/>
                </a:cubicBezTo>
                <a:cubicBezTo>
                  <a:pt x="215" y="86"/>
                  <a:pt x="213" y="89"/>
                  <a:pt x="218" y="90"/>
                </a:cubicBezTo>
                <a:cubicBezTo>
                  <a:pt x="222" y="91"/>
                  <a:pt x="228" y="91"/>
                  <a:pt x="225" y="95"/>
                </a:cubicBezTo>
                <a:cubicBezTo>
                  <a:pt x="222" y="98"/>
                  <a:pt x="220" y="100"/>
                  <a:pt x="220" y="105"/>
                </a:cubicBezTo>
                <a:cubicBezTo>
                  <a:pt x="220" y="110"/>
                  <a:pt x="218" y="113"/>
                  <a:pt x="220" y="119"/>
                </a:cubicBezTo>
                <a:cubicBezTo>
                  <a:pt x="222" y="126"/>
                  <a:pt x="221" y="127"/>
                  <a:pt x="221" y="130"/>
                </a:cubicBezTo>
                <a:cubicBezTo>
                  <a:pt x="221" y="133"/>
                  <a:pt x="218" y="132"/>
                  <a:pt x="220" y="136"/>
                </a:cubicBezTo>
                <a:cubicBezTo>
                  <a:pt x="222" y="140"/>
                  <a:pt x="220" y="141"/>
                  <a:pt x="218" y="140"/>
                </a:cubicBezTo>
                <a:cubicBezTo>
                  <a:pt x="215" y="138"/>
                  <a:pt x="213" y="137"/>
                  <a:pt x="211" y="140"/>
                </a:cubicBezTo>
                <a:cubicBezTo>
                  <a:pt x="210" y="142"/>
                  <a:pt x="211" y="145"/>
                  <a:pt x="207" y="145"/>
                </a:cubicBezTo>
                <a:cubicBezTo>
                  <a:pt x="203" y="145"/>
                  <a:pt x="201" y="146"/>
                  <a:pt x="201" y="151"/>
                </a:cubicBezTo>
                <a:cubicBezTo>
                  <a:pt x="201" y="155"/>
                  <a:pt x="203" y="158"/>
                  <a:pt x="200" y="161"/>
                </a:cubicBezTo>
                <a:cubicBezTo>
                  <a:pt x="197" y="165"/>
                  <a:pt x="197" y="166"/>
                  <a:pt x="192" y="165"/>
                </a:cubicBezTo>
                <a:cubicBezTo>
                  <a:pt x="187" y="165"/>
                  <a:pt x="186" y="168"/>
                  <a:pt x="182" y="168"/>
                </a:cubicBezTo>
                <a:cubicBezTo>
                  <a:pt x="178" y="168"/>
                  <a:pt x="172" y="166"/>
                  <a:pt x="169" y="168"/>
                </a:cubicBezTo>
                <a:cubicBezTo>
                  <a:pt x="165" y="169"/>
                  <a:pt x="163" y="171"/>
                  <a:pt x="158" y="170"/>
                </a:cubicBezTo>
                <a:cubicBezTo>
                  <a:pt x="154" y="170"/>
                  <a:pt x="153" y="170"/>
                  <a:pt x="149" y="172"/>
                </a:cubicBezTo>
                <a:cubicBezTo>
                  <a:pt x="145" y="173"/>
                  <a:pt x="141" y="175"/>
                  <a:pt x="138" y="178"/>
                </a:cubicBezTo>
                <a:cubicBezTo>
                  <a:pt x="135" y="181"/>
                  <a:pt x="132" y="181"/>
                  <a:pt x="129" y="179"/>
                </a:cubicBezTo>
                <a:cubicBezTo>
                  <a:pt x="127" y="176"/>
                  <a:pt x="115" y="180"/>
                  <a:pt x="113" y="177"/>
                </a:cubicBezTo>
                <a:cubicBezTo>
                  <a:pt x="112" y="173"/>
                  <a:pt x="108" y="169"/>
                  <a:pt x="103" y="173"/>
                </a:cubicBezTo>
                <a:cubicBezTo>
                  <a:pt x="99" y="177"/>
                  <a:pt x="96" y="179"/>
                  <a:pt x="94" y="183"/>
                </a:cubicBezTo>
                <a:cubicBezTo>
                  <a:pt x="91" y="186"/>
                  <a:pt x="85" y="190"/>
                  <a:pt x="83" y="187"/>
                </a:cubicBezTo>
                <a:cubicBezTo>
                  <a:pt x="80" y="184"/>
                  <a:pt x="81" y="184"/>
                  <a:pt x="78" y="184"/>
                </a:cubicBezTo>
                <a:cubicBezTo>
                  <a:pt x="75" y="184"/>
                  <a:pt x="71" y="188"/>
                  <a:pt x="70" y="183"/>
                </a:cubicBezTo>
                <a:cubicBezTo>
                  <a:pt x="69" y="179"/>
                  <a:pt x="70" y="175"/>
                  <a:pt x="67" y="174"/>
                </a:cubicBezTo>
                <a:cubicBezTo>
                  <a:pt x="64" y="174"/>
                  <a:pt x="59" y="179"/>
                  <a:pt x="57" y="177"/>
                </a:cubicBezTo>
                <a:cubicBezTo>
                  <a:pt x="55" y="174"/>
                  <a:pt x="48" y="172"/>
                  <a:pt x="47" y="175"/>
                </a:cubicBezTo>
                <a:cubicBezTo>
                  <a:pt x="45" y="177"/>
                  <a:pt x="43" y="178"/>
                  <a:pt x="41" y="178"/>
                </a:cubicBezTo>
                <a:cubicBezTo>
                  <a:pt x="38" y="178"/>
                  <a:pt x="38" y="181"/>
                  <a:pt x="34" y="181"/>
                </a:cubicBezTo>
                <a:cubicBezTo>
                  <a:pt x="30" y="180"/>
                  <a:pt x="28" y="176"/>
                  <a:pt x="23" y="178"/>
                </a:cubicBezTo>
                <a:cubicBezTo>
                  <a:pt x="19" y="181"/>
                  <a:pt x="17" y="181"/>
                  <a:pt x="17" y="186"/>
                </a:cubicBezTo>
                <a:cubicBezTo>
                  <a:pt x="16" y="191"/>
                  <a:pt x="19" y="192"/>
                  <a:pt x="13" y="192"/>
                </a:cubicBezTo>
                <a:cubicBezTo>
                  <a:pt x="7" y="192"/>
                  <a:pt x="5" y="193"/>
                  <a:pt x="6" y="196"/>
                </a:cubicBezTo>
                <a:cubicBezTo>
                  <a:pt x="6" y="200"/>
                  <a:pt x="0" y="199"/>
                  <a:pt x="4" y="202"/>
                </a:cubicBezTo>
                <a:cubicBezTo>
                  <a:pt x="8" y="205"/>
                  <a:pt x="9" y="206"/>
                  <a:pt x="6" y="208"/>
                </a:cubicBezTo>
                <a:cubicBezTo>
                  <a:pt x="2" y="210"/>
                  <a:pt x="2" y="211"/>
                  <a:pt x="2" y="214"/>
                </a:cubicBezTo>
                <a:cubicBezTo>
                  <a:pt x="2" y="217"/>
                  <a:pt x="5" y="222"/>
                  <a:pt x="8" y="221"/>
                </a:cubicBezTo>
                <a:cubicBezTo>
                  <a:pt x="11" y="218"/>
                  <a:pt x="10" y="217"/>
                  <a:pt x="16" y="219"/>
                </a:cubicBezTo>
                <a:cubicBezTo>
                  <a:pt x="22" y="222"/>
                  <a:pt x="25" y="224"/>
                  <a:pt x="27" y="228"/>
                </a:cubicBezTo>
                <a:cubicBezTo>
                  <a:pt x="28" y="231"/>
                  <a:pt x="23" y="231"/>
                  <a:pt x="23" y="235"/>
                </a:cubicBezTo>
                <a:cubicBezTo>
                  <a:pt x="23" y="240"/>
                  <a:pt x="27" y="243"/>
                  <a:pt x="24" y="246"/>
                </a:cubicBezTo>
                <a:cubicBezTo>
                  <a:pt x="20" y="248"/>
                  <a:pt x="19" y="248"/>
                  <a:pt x="20" y="252"/>
                </a:cubicBezTo>
                <a:cubicBezTo>
                  <a:pt x="21" y="256"/>
                  <a:pt x="24" y="260"/>
                  <a:pt x="20" y="261"/>
                </a:cubicBezTo>
                <a:cubicBezTo>
                  <a:pt x="16" y="263"/>
                  <a:pt x="14" y="264"/>
                  <a:pt x="12" y="261"/>
                </a:cubicBezTo>
                <a:cubicBezTo>
                  <a:pt x="10" y="259"/>
                  <a:pt x="10" y="257"/>
                  <a:pt x="9" y="256"/>
                </a:cubicBezTo>
                <a:cubicBezTo>
                  <a:pt x="8" y="256"/>
                  <a:pt x="6" y="256"/>
                  <a:pt x="6" y="256"/>
                </a:cubicBezTo>
                <a:cubicBezTo>
                  <a:pt x="3" y="256"/>
                  <a:pt x="4" y="258"/>
                  <a:pt x="3" y="260"/>
                </a:cubicBezTo>
                <a:cubicBezTo>
                  <a:pt x="2" y="261"/>
                  <a:pt x="2" y="263"/>
                  <a:pt x="3" y="265"/>
                </a:cubicBezTo>
                <a:cubicBezTo>
                  <a:pt x="3" y="265"/>
                  <a:pt x="3" y="265"/>
                  <a:pt x="4" y="265"/>
                </a:cubicBezTo>
                <a:cubicBezTo>
                  <a:pt x="7" y="265"/>
                  <a:pt x="9" y="266"/>
                  <a:pt x="13" y="269"/>
                </a:cubicBezTo>
                <a:cubicBezTo>
                  <a:pt x="17" y="271"/>
                  <a:pt x="17" y="271"/>
                  <a:pt x="22" y="273"/>
                </a:cubicBezTo>
                <a:cubicBezTo>
                  <a:pt x="27" y="275"/>
                  <a:pt x="25" y="280"/>
                  <a:pt x="28" y="280"/>
                </a:cubicBezTo>
                <a:cubicBezTo>
                  <a:pt x="31" y="281"/>
                  <a:pt x="32" y="283"/>
                  <a:pt x="35" y="288"/>
                </a:cubicBezTo>
                <a:cubicBezTo>
                  <a:pt x="38" y="293"/>
                  <a:pt x="34" y="295"/>
                  <a:pt x="31" y="297"/>
                </a:cubicBezTo>
                <a:cubicBezTo>
                  <a:pt x="29" y="300"/>
                  <a:pt x="31" y="301"/>
                  <a:pt x="33" y="304"/>
                </a:cubicBezTo>
                <a:cubicBezTo>
                  <a:pt x="34" y="307"/>
                  <a:pt x="34" y="310"/>
                  <a:pt x="39" y="310"/>
                </a:cubicBezTo>
                <a:cubicBezTo>
                  <a:pt x="44" y="311"/>
                  <a:pt x="43" y="311"/>
                  <a:pt x="47" y="316"/>
                </a:cubicBezTo>
                <a:cubicBezTo>
                  <a:pt x="51" y="322"/>
                  <a:pt x="58" y="324"/>
                  <a:pt x="63" y="328"/>
                </a:cubicBezTo>
                <a:cubicBezTo>
                  <a:pt x="68" y="332"/>
                  <a:pt x="73" y="331"/>
                  <a:pt x="80" y="331"/>
                </a:cubicBezTo>
                <a:cubicBezTo>
                  <a:pt x="86" y="331"/>
                  <a:pt x="78" y="337"/>
                  <a:pt x="79" y="339"/>
                </a:cubicBezTo>
                <a:cubicBezTo>
                  <a:pt x="79" y="341"/>
                  <a:pt x="80" y="347"/>
                  <a:pt x="79" y="352"/>
                </a:cubicBezTo>
                <a:cubicBezTo>
                  <a:pt x="78" y="356"/>
                  <a:pt x="82" y="358"/>
                  <a:pt x="84" y="361"/>
                </a:cubicBezTo>
                <a:cubicBezTo>
                  <a:pt x="87" y="364"/>
                  <a:pt x="90" y="365"/>
                  <a:pt x="94" y="368"/>
                </a:cubicBezTo>
                <a:cubicBezTo>
                  <a:pt x="95" y="368"/>
                  <a:pt x="96" y="369"/>
                  <a:pt x="96" y="369"/>
                </a:cubicBezTo>
                <a:cubicBezTo>
                  <a:pt x="99" y="370"/>
                  <a:pt x="102" y="371"/>
                  <a:pt x="105" y="372"/>
                </a:cubicBezTo>
                <a:cubicBezTo>
                  <a:pt x="110" y="374"/>
                  <a:pt x="114" y="375"/>
                  <a:pt x="117" y="373"/>
                </a:cubicBezTo>
                <a:cubicBezTo>
                  <a:pt x="121" y="371"/>
                  <a:pt x="120" y="370"/>
                  <a:pt x="121" y="367"/>
                </a:cubicBezTo>
                <a:cubicBezTo>
                  <a:pt x="123" y="364"/>
                  <a:pt x="129" y="360"/>
                  <a:pt x="134" y="357"/>
                </a:cubicBezTo>
                <a:cubicBezTo>
                  <a:pt x="138" y="353"/>
                  <a:pt x="137" y="344"/>
                  <a:pt x="142" y="349"/>
                </a:cubicBezTo>
                <a:cubicBezTo>
                  <a:pt x="147" y="354"/>
                  <a:pt x="147" y="356"/>
                  <a:pt x="151" y="356"/>
                </a:cubicBezTo>
                <a:cubicBezTo>
                  <a:pt x="155" y="357"/>
                  <a:pt x="165" y="356"/>
                  <a:pt x="167" y="360"/>
                </a:cubicBezTo>
                <a:cubicBezTo>
                  <a:pt x="170" y="364"/>
                  <a:pt x="172" y="369"/>
                  <a:pt x="178" y="366"/>
                </a:cubicBezTo>
                <a:cubicBezTo>
                  <a:pt x="183" y="363"/>
                  <a:pt x="185" y="358"/>
                  <a:pt x="190" y="357"/>
                </a:cubicBezTo>
                <a:cubicBezTo>
                  <a:pt x="196" y="357"/>
                  <a:pt x="196" y="354"/>
                  <a:pt x="198" y="357"/>
                </a:cubicBezTo>
                <a:cubicBezTo>
                  <a:pt x="201" y="360"/>
                  <a:pt x="199" y="358"/>
                  <a:pt x="206" y="359"/>
                </a:cubicBezTo>
                <a:cubicBezTo>
                  <a:pt x="214" y="360"/>
                  <a:pt x="218" y="360"/>
                  <a:pt x="221" y="363"/>
                </a:cubicBezTo>
                <a:cubicBezTo>
                  <a:pt x="224" y="365"/>
                  <a:pt x="223" y="369"/>
                  <a:pt x="229" y="370"/>
                </a:cubicBezTo>
                <a:cubicBezTo>
                  <a:pt x="236" y="371"/>
                  <a:pt x="237" y="370"/>
                  <a:pt x="240" y="372"/>
                </a:cubicBezTo>
                <a:cubicBezTo>
                  <a:pt x="242" y="375"/>
                  <a:pt x="246" y="377"/>
                  <a:pt x="250" y="374"/>
                </a:cubicBezTo>
                <a:cubicBezTo>
                  <a:pt x="255" y="371"/>
                  <a:pt x="257" y="371"/>
                  <a:pt x="263" y="371"/>
                </a:cubicBezTo>
                <a:cubicBezTo>
                  <a:pt x="270" y="371"/>
                  <a:pt x="271" y="371"/>
                  <a:pt x="275" y="372"/>
                </a:cubicBezTo>
                <a:cubicBezTo>
                  <a:pt x="280" y="373"/>
                  <a:pt x="282" y="374"/>
                  <a:pt x="288" y="371"/>
                </a:cubicBezTo>
                <a:cubicBezTo>
                  <a:pt x="294" y="368"/>
                  <a:pt x="299" y="363"/>
                  <a:pt x="306" y="364"/>
                </a:cubicBezTo>
                <a:cubicBezTo>
                  <a:pt x="314" y="365"/>
                  <a:pt x="328" y="366"/>
                  <a:pt x="333" y="364"/>
                </a:cubicBezTo>
                <a:cubicBezTo>
                  <a:pt x="338" y="361"/>
                  <a:pt x="338" y="360"/>
                  <a:pt x="346" y="361"/>
                </a:cubicBezTo>
                <a:cubicBezTo>
                  <a:pt x="355" y="363"/>
                  <a:pt x="372" y="369"/>
                  <a:pt x="377" y="373"/>
                </a:cubicBezTo>
                <a:cubicBezTo>
                  <a:pt x="383" y="376"/>
                  <a:pt x="384" y="379"/>
                  <a:pt x="390" y="378"/>
                </a:cubicBezTo>
                <a:cubicBezTo>
                  <a:pt x="396" y="378"/>
                  <a:pt x="399" y="376"/>
                  <a:pt x="406" y="379"/>
                </a:cubicBezTo>
                <a:cubicBezTo>
                  <a:pt x="412" y="382"/>
                  <a:pt x="413" y="385"/>
                  <a:pt x="424" y="383"/>
                </a:cubicBezTo>
                <a:cubicBezTo>
                  <a:pt x="435" y="381"/>
                  <a:pt x="428" y="380"/>
                  <a:pt x="433" y="380"/>
                </a:cubicBezTo>
                <a:cubicBezTo>
                  <a:pt x="438" y="381"/>
                  <a:pt x="441" y="379"/>
                  <a:pt x="434" y="377"/>
                </a:cubicBezTo>
                <a:cubicBezTo>
                  <a:pt x="426" y="374"/>
                  <a:pt x="423" y="372"/>
                  <a:pt x="428" y="368"/>
                </a:cubicBezTo>
                <a:cubicBezTo>
                  <a:pt x="432" y="364"/>
                  <a:pt x="432" y="366"/>
                  <a:pt x="437" y="364"/>
                </a:cubicBezTo>
                <a:cubicBezTo>
                  <a:pt x="443" y="362"/>
                  <a:pt x="440" y="360"/>
                  <a:pt x="442" y="358"/>
                </a:cubicBezTo>
                <a:cubicBezTo>
                  <a:pt x="444" y="356"/>
                  <a:pt x="448" y="355"/>
                  <a:pt x="445" y="351"/>
                </a:cubicBezTo>
                <a:cubicBezTo>
                  <a:pt x="442" y="348"/>
                  <a:pt x="434" y="347"/>
                  <a:pt x="433" y="344"/>
                </a:cubicBezTo>
                <a:cubicBezTo>
                  <a:pt x="432" y="340"/>
                  <a:pt x="422" y="341"/>
                  <a:pt x="423" y="335"/>
                </a:cubicBezTo>
                <a:cubicBezTo>
                  <a:pt x="423" y="330"/>
                  <a:pt x="420" y="323"/>
                  <a:pt x="426" y="320"/>
                </a:cubicBezTo>
                <a:cubicBezTo>
                  <a:pt x="432" y="317"/>
                  <a:pt x="434" y="312"/>
                  <a:pt x="443" y="314"/>
                </a:cubicBezTo>
                <a:cubicBezTo>
                  <a:pt x="451" y="315"/>
                  <a:pt x="453" y="314"/>
                  <a:pt x="463" y="314"/>
                </a:cubicBezTo>
                <a:cubicBezTo>
                  <a:pt x="473" y="314"/>
                  <a:pt x="473" y="310"/>
                  <a:pt x="480" y="311"/>
                </a:cubicBezTo>
                <a:cubicBezTo>
                  <a:pt x="488" y="311"/>
                  <a:pt x="489" y="308"/>
                  <a:pt x="495" y="309"/>
                </a:cubicBezTo>
                <a:cubicBezTo>
                  <a:pt x="501" y="310"/>
                  <a:pt x="505" y="313"/>
                  <a:pt x="508" y="309"/>
                </a:cubicBezTo>
                <a:cubicBezTo>
                  <a:pt x="511" y="306"/>
                  <a:pt x="511" y="303"/>
                  <a:pt x="515" y="306"/>
                </a:cubicBezTo>
                <a:cubicBezTo>
                  <a:pt x="518" y="308"/>
                  <a:pt x="521" y="309"/>
                  <a:pt x="525" y="308"/>
                </a:cubicBezTo>
                <a:cubicBezTo>
                  <a:pt x="522" y="301"/>
                  <a:pt x="519" y="303"/>
                  <a:pt x="521" y="301"/>
                </a:cubicBezTo>
                <a:close/>
              </a:path>
            </a:pathLst>
          </a:custGeom>
          <a:solidFill>
            <a:schemeClr val="accent6"/>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a:off x="5489846" y="5760135"/>
            <a:ext cx="4359278" cy="2219326"/>
          </a:xfrm>
          <a:custGeom>
            <a:avLst/>
            <a:gdLst>
              <a:gd name="T0" fmla="*/ 529 w 580"/>
              <a:gd name="T1" fmla="*/ 172 h 295"/>
              <a:gd name="T2" fmla="*/ 506 w 580"/>
              <a:gd name="T3" fmla="*/ 187 h 295"/>
              <a:gd name="T4" fmla="*/ 483 w 580"/>
              <a:gd name="T5" fmla="*/ 183 h 295"/>
              <a:gd name="T6" fmla="*/ 461 w 580"/>
              <a:gd name="T7" fmla="*/ 160 h 295"/>
              <a:gd name="T8" fmla="*/ 418 w 580"/>
              <a:gd name="T9" fmla="*/ 152 h 295"/>
              <a:gd name="T10" fmla="*/ 389 w 580"/>
              <a:gd name="T11" fmla="*/ 143 h 295"/>
              <a:gd name="T12" fmla="*/ 360 w 580"/>
              <a:gd name="T13" fmla="*/ 130 h 295"/>
              <a:gd name="T14" fmla="*/ 336 w 580"/>
              <a:gd name="T15" fmla="*/ 114 h 295"/>
              <a:gd name="T16" fmla="*/ 323 w 580"/>
              <a:gd name="T17" fmla="*/ 86 h 295"/>
              <a:gd name="T18" fmla="*/ 332 w 580"/>
              <a:gd name="T19" fmla="*/ 75 h 295"/>
              <a:gd name="T20" fmla="*/ 337 w 580"/>
              <a:gd name="T21" fmla="*/ 55 h 295"/>
              <a:gd name="T22" fmla="*/ 332 w 580"/>
              <a:gd name="T23" fmla="*/ 42 h 295"/>
              <a:gd name="T24" fmla="*/ 330 w 580"/>
              <a:gd name="T25" fmla="*/ 34 h 295"/>
              <a:gd name="T26" fmla="*/ 273 w 580"/>
              <a:gd name="T27" fmla="*/ 20 h 295"/>
              <a:gd name="T28" fmla="*/ 215 w 580"/>
              <a:gd name="T29" fmla="*/ 28 h 295"/>
              <a:gd name="T30" fmla="*/ 180 w 580"/>
              <a:gd name="T31" fmla="*/ 28 h 295"/>
              <a:gd name="T32" fmla="*/ 146 w 580"/>
              <a:gd name="T33" fmla="*/ 15 h 295"/>
              <a:gd name="T34" fmla="*/ 118 w 580"/>
              <a:gd name="T35" fmla="*/ 22 h 295"/>
              <a:gd name="T36" fmla="*/ 82 w 580"/>
              <a:gd name="T37" fmla="*/ 5 h 295"/>
              <a:gd name="T38" fmla="*/ 57 w 580"/>
              <a:gd name="T39" fmla="*/ 29 h 295"/>
              <a:gd name="T40" fmla="*/ 27 w 580"/>
              <a:gd name="T41" fmla="*/ 32 h 295"/>
              <a:gd name="T42" fmla="*/ 26 w 580"/>
              <a:gd name="T43" fmla="*/ 53 h 295"/>
              <a:gd name="T44" fmla="*/ 33 w 580"/>
              <a:gd name="T45" fmla="*/ 76 h 295"/>
              <a:gd name="T46" fmla="*/ 12 w 580"/>
              <a:gd name="T47" fmla="*/ 73 h 295"/>
              <a:gd name="T48" fmla="*/ 5 w 580"/>
              <a:gd name="T49" fmla="*/ 91 h 295"/>
              <a:gd name="T50" fmla="*/ 7 w 580"/>
              <a:gd name="T51" fmla="*/ 107 h 295"/>
              <a:gd name="T52" fmla="*/ 22 w 580"/>
              <a:gd name="T53" fmla="*/ 122 h 295"/>
              <a:gd name="T54" fmla="*/ 45 w 580"/>
              <a:gd name="T55" fmla="*/ 144 h 295"/>
              <a:gd name="T56" fmla="*/ 61 w 580"/>
              <a:gd name="T57" fmla="*/ 156 h 295"/>
              <a:gd name="T58" fmla="*/ 87 w 580"/>
              <a:gd name="T59" fmla="*/ 166 h 295"/>
              <a:gd name="T60" fmla="*/ 118 w 580"/>
              <a:gd name="T61" fmla="*/ 200 h 295"/>
              <a:gd name="T62" fmla="*/ 134 w 580"/>
              <a:gd name="T63" fmla="*/ 210 h 295"/>
              <a:gd name="T64" fmla="*/ 158 w 580"/>
              <a:gd name="T65" fmla="*/ 225 h 295"/>
              <a:gd name="T66" fmla="*/ 173 w 580"/>
              <a:gd name="T67" fmla="*/ 236 h 295"/>
              <a:gd name="T68" fmla="*/ 189 w 580"/>
              <a:gd name="T69" fmla="*/ 247 h 295"/>
              <a:gd name="T70" fmla="*/ 214 w 580"/>
              <a:gd name="T71" fmla="*/ 256 h 295"/>
              <a:gd name="T72" fmla="*/ 247 w 580"/>
              <a:gd name="T73" fmla="*/ 259 h 295"/>
              <a:gd name="T74" fmla="*/ 260 w 580"/>
              <a:gd name="T75" fmla="*/ 276 h 295"/>
              <a:gd name="T76" fmla="*/ 302 w 580"/>
              <a:gd name="T77" fmla="*/ 257 h 295"/>
              <a:gd name="T78" fmla="*/ 327 w 580"/>
              <a:gd name="T79" fmla="*/ 270 h 295"/>
              <a:gd name="T80" fmla="*/ 349 w 580"/>
              <a:gd name="T81" fmla="*/ 281 h 295"/>
              <a:gd name="T82" fmla="*/ 381 w 580"/>
              <a:gd name="T83" fmla="*/ 278 h 295"/>
              <a:gd name="T84" fmla="*/ 418 w 580"/>
              <a:gd name="T85" fmla="*/ 261 h 295"/>
              <a:gd name="T86" fmla="*/ 464 w 580"/>
              <a:gd name="T87" fmla="*/ 259 h 295"/>
              <a:gd name="T88" fmla="*/ 493 w 580"/>
              <a:gd name="T89" fmla="*/ 255 h 295"/>
              <a:gd name="T90" fmla="*/ 499 w 580"/>
              <a:gd name="T91" fmla="*/ 266 h 295"/>
              <a:gd name="T92" fmla="*/ 503 w 580"/>
              <a:gd name="T93" fmla="*/ 280 h 295"/>
              <a:gd name="T94" fmla="*/ 527 w 580"/>
              <a:gd name="T95" fmla="*/ 282 h 295"/>
              <a:gd name="T96" fmla="*/ 544 w 580"/>
              <a:gd name="T97" fmla="*/ 294 h 295"/>
              <a:gd name="T98" fmla="*/ 560 w 580"/>
              <a:gd name="T99" fmla="*/ 289 h 295"/>
              <a:gd name="T100" fmla="*/ 567 w 580"/>
              <a:gd name="T101" fmla="*/ 267 h 295"/>
              <a:gd name="T102" fmla="*/ 575 w 580"/>
              <a:gd name="T103" fmla="*/ 239 h 295"/>
              <a:gd name="T104" fmla="*/ 566 w 580"/>
              <a:gd name="T105" fmla="*/ 209 h 295"/>
              <a:gd name="T106" fmla="*/ 564 w 580"/>
              <a:gd name="T107" fmla="*/ 187 h 295"/>
              <a:gd name="T108" fmla="*/ 538 w 580"/>
              <a:gd name="T109" fmla="*/ 16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0" h="295">
                <a:moveTo>
                  <a:pt x="531" y="160"/>
                </a:moveTo>
                <a:cubicBezTo>
                  <a:pt x="527" y="160"/>
                  <a:pt x="529" y="164"/>
                  <a:pt x="530" y="165"/>
                </a:cubicBezTo>
                <a:cubicBezTo>
                  <a:pt x="532" y="167"/>
                  <a:pt x="531" y="169"/>
                  <a:pt x="529" y="172"/>
                </a:cubicBezTo>
                <a:cubicBezTo>
                  <a:pt x="527" y="175"/>
                  <a:pt x="527" y="177"/>
                  <a:pt x="524" y="179"/>
                </a:cubicBezTo>
                <a:cubicBezTo>
                  <a:pt x="520" y="181"/>
                  <a:pt x="521" y="181"/>
                  <a:pt x="515" y="187"/>
                </a:cubicBezTo>
                <a:cubicBezTo>
                  <a:pt x="510" y="193"/>
                  <a:pt x="508" y="189"/>
                  <a:pt x="506" y="187"/>
                </a:cubicBezTo>
                <a:cubicBezTo>
                  <a:pt x="503" y="186"/>
                  <a:pt x="503" y="185"/>
                  <a:pt x="499" y="187"/>
                </a:cubicBezTo>
                <a:cubicBezTo>
                  <a:pt x="495" y="190"/>
                  <a:pt x="494" y="188"/>
                  <a:pt x="491" y="186"/>
                </a:cubicBezTo>
                <a:cubicBezTo>
                  <a:pt x="489" y="184"/>
                  <a:pt x="487" y="184"/>
                  <a:pt x="483" y="183"/>
                </a:cubicBezTo>
                <a:cubicBezTo>
                  <a:pt x="478" y="183"/>
                  <a:pt x="481" y="181"/>
                  <a:pt x="480" y="175"/>
                </a:cubicBezTo>
                <a:cubicBezTo>
                  <a:pt x="479" y="170"/>
                  <a:pt x="473" y="171"/>
                  <a:pt x="470" y="169"/>
                </a:cubicBezTo>
                <a:cubicBezTo>
                  <a:pt x="467" y="167"/>
                  <a:pt x="466" y="164"/>
                  <a:pt x="461" y="160"/>
                </a:cubicBezTo>
                <a:cubicBezTo>
                  <a:pt x="456" y="155"/>
                  <a:pt x="449" y="157"/>
                  <a:pt x="444" y="156"/>
                </a:cubicBezTo>
                <a:cubicBezTo>
                  <a:pt x="439" y="155"/>
                  <a:pt x="438" y="154"/>
                  <a:pt x="433" y="154"/>
                </a:cubicBezTo>
                <a:cubicBezTo>
                  <a:pt x="428" y="154"/>
                  <a:pt x="425" y="153"/>
                  <a:pt x="418" y="152"/>
                </a:cubicBezTo>
                <a:cubicBezTo>
                  <a:pt x="412" y="151"/>
                  <a:pt x="412" y="151"/>
                  <a:pt x="407" y="147"/>
                </a:cubicBezTo>
                <a:cubicBezTo>
                  <a:pt x="402" y="143"/>
                  <a:pt x="401" y="147"/>
                  <a:pt x="396" y="148"/>
                </a:cubicBezTo>
                <a:cubicBezTo>
                  <a:pt x="391" y="149"/>
                  <a:pt x="391" y="146"/>
                  <a:pt x="389" y="143"/>
                </a:cubicBezTo>
                <a:cubicBezTo>
                  <a:pt x="387" y="141"/>
                  <a:pt x="384" y="140"/>
                  <a:pt x="381" y="137"/>
                </a:cubicBezTo>
                <a:cubicBezTo>
                  <a:pt x="379" y="134"/>
                  <a:pt x="374" y="135"/>
                  <a:pt x="370" y="134"/>
                </a:cubicBezTo>
                <a:cubicBezTo>
                  <a:pt x="366" y="133"/>
                  <a:pt x="363" y="132"/>
                  <a:pt x="360" y="130"/>
                </a:cubicBezTo>
                <a:cubicBezTo>
                  <a:pt x="358" y="128"/>
                  <a:pt x="350" y="129"/>
                  <a:pt x="344" y="127"/>
                </a:cubicBezTo>
                <a:cubicBezTo>
                  <a:pt x="338" y="126"/>
                  <a:pt x="339" y="123"/>
                  <a:pt x="339" y="120"/>
                </a:cubicBezTo>
                <a:cubicBezTo>
                  <a:pt x="339" y="117"/>
                  <a:pt x="338" y="116"/>
                  <a:pt x="336" y="114"/>
                </a:cubicBezTo>
                <a:cubicBezTo>
                  <a:pt x="334" y="112"/>
                  <a:pt x="332" y="107"/>
                  <a:pt x="332" y="104"/>
                </a:cubicBezTo>
                <a:cubicBezTo>
                  <a:pt x="331" y="101"/>
                  <a:pt x="328" y="97"/>
                  <a:pt x="324" y="94"/>
                </a:cubicBezTo>
                <a:cubicBezTo>
                  <a:pt x="320" y="91"/>
                  <a:pt x="322" y="89"/>
                  <a:pt x="323" y="86"/>
                </a:cubicBezTo>
                <a:cubicBezTo>
                  <a:pt x="323" y="83"/>
                  <a:pt x="322" y="80"/>
                  <a:pt x="322" y="77"/>
                </a:cubicBezTo>
                <a:cubicBezTo>
                  <a:pt x="322" y="75"/>
                  <a:pt x="326" y="76"/>
                  <a:pt x="329" y="77"/>
                </a:cubicBezTo>
                <a:cubicBezTo>
                  <a:pt x="331" y="78"/>
                  <a:pt x="332" y="77"/>
                  <a:pt x="332" y="75"/>
                </a:cubicBezTo>
                <a:cubicBezTo>
                  <a:pt x="332" y="73"/>
                  <a:pt x="332" y="71"/>
                  <a:pt x="331" y="68"/>
                </a:cubicBezTo>
                <a:cubicBezTo>
                  <a:pt x="329" y="65"/>
                  <a:pt x="333" y="64"/>
                  <a:pt x="335" y="61"/>
                </a:cubicBezTo>
                <a:cubicBezTo>
                  <a:pt x="337" y="57"/>
                  <a:pt x="334" y="57"/>
                  <a:pt x="337" y="55"/>
                </a:cubicBezTo>
                <a:cubicBezTo>
                  <a:pt x="340" y="53"/>
                  <a:pt x="341" y="51"/>
                  <a:pt x="341" y="49"/>
                </a:cubicBezTo>
                <a:cubicBezTo>
                  <a:pt x="341" y="47"/>
                  <a:pt x="340" y="46"/>
                  <a:pt x="337" y="45"/>
                </a:cubicBezTo>
                <a:cubicBezTo>
                  <a:pt x="334" y="43"/>
                  <a:pt x="333" y="44"/>
                  <a:pt x="332" y="42"/>
                </a:cubicBezTo>
                <a:cubicBezTo>
                  <a:pt x="331" y="39"/>
                  <a:pt x="338" y="41"/>
                  <a:pt x="341" y="38"/>
                </a:cubicBezTo>
                <a:cubicBezTo>
                  <a:pt x="342" y="37"/>
                  <a:pt x="342" y="35"/>
                  <a:pt x="342" y="34"/>
                </a:cubicBezTo>
                <a:cubicBezTo>
                  <a:pt x="338" y="33"/>
                  <a:pt x="335" y="34"/>
                  <a:pt x="330" y="34"/>
                </a:cubicBezTo>
                <a:cubicBezTo>
                  <a:pt x="324" y="35"/>
                  <a:pt x="323" y="32"/>
                  <a:pt x="317" y="29"/>
                </a:cubicBezTo>
                <a:cubicBezTo>
                  <a:pt x="312" y="25"/>
                  <a:pt x="295" y="19"/>
                  <a:pt x="286" y="17"/>
                </a:cubicBezTo>
                <a:cubicBezTo>
                  <a:pt x="278" y="16"/>
                  <a:pt x="278" y="17"/>
                  <a:pt x="273" y="20"/>
                </a:cubicBezTo>
                <a:cubicBezTo>
                  <a:pt x="268" y="22"/>
                  <a:pt x="254" y="21"/>
                  <a:pt x="246" y="20"/>
                </a:cubicBezTo>
                <a:cubicBezTo>
                  <a:pt x="239" y="19"/>
                  <a:pt x="234" y="24"/>
                  <a:pt x="228" y="27"/>
                </a:cubicBezTo>
                <a:cubicBezTo>
                  <a:pt x="222" y="30"/>
                  <a:pt x="220" y="29"/>
                  <a:pt x="215" y="28"/>
                </a:cubicBezTo>
                <a:cubicBezTo>
                  <a:pt x="211" y="27"/>
                  <a:pt x="210" y="27"/>
                  <a:pt x="203" y="27"/>
                </a:cubicBezTo>
                <a:cubicBezTo>
                  <a:pt x="197" y="27"/>
                  <a:pt x="195" y="26"/>
                  <a:pt x="190" y="29"/>
                </a:cubicBezTo>
                <a:cubicBezTo>
                  <a:pt x="186" y="33"/>
                  <a:pt x="182" y="31"/>
                  <a:pt x="180" y="28"/>
                </a:cubicBezTo>
                <a:cubicBezTo>
                  <a:pt x="177" y="26"/>
                  <a:pt x="176" y="27"/>
                  <a:pt x="169" y="26"/>
                </a:cubicBezTo>
                <a:cubicBezTo>
                  <a:pt x="163" y="25"/>
                  <a:pt x="164" y="21"/>
                  <a:pt x="161" y="19"/>
                </a:cubicBezTo>
                <a:cubicBezTo>
                  <a:pt x="158" y="16"/>
                  <a:pt x="154" y="16"/>
                  <a:pt x="146" y="15"/>
                </a:cubicBezTo>
                <a:cubicBezTo>
                  <a:pt x="139" y="14"/>
                  <a:pt x="141" y="16"/>
                  <a:pt x="138" y="13"/>
                </a:cubicBezTo>
                <a:cubicBezTo>
                  <a:pt x="136" y="10"/>
                  <a:pt x="136" y="13"/>
                  <a:pt x="130" y="13"/>
                </a:cubicBezTo>
                <a:cubicBezTo>
                  <a:pt x="125" y="14"/>
                  <a:pt x="123" y="19"/>
                  <a:pt x="118" y="22"/>
                </a:cubicBezTo>
                <a:cubicBezTo>
                  <a:pt x="112" y="25"/>
                  <a:pt x="110" y="20"/>
                  <a:pt x="107" y="16"/>
                </a:cubicBezTo>
                <a:cubicBezTo>
                  <a:pt x="105" y="12"/>
                  <a:pt x="95" y="13"/>
                  <a:pt x="91" y="12"/>
                </a:cubicBezTo>
                <a:cubicBezTo>
                  <a:pt x="87" y="12"/>
                  <a:pt x="87" y="10"/>
                  <a:pt x="82" y="5"/>
                </a:cubicBezTo>
                <a:cubicBezTo>
                  <a:pt x="77" y="0"/>
                  <a:pt x="78" y="9"/>
                  <a:pt x="74" y="13"/>
                </a:cubicBezTo>
                <a:cubicBezTo>
                  <a:pt x="69" y="16"/>
                  <a:pt x="63" y="20"/>
                  <a:pt x="61" y="23"/>
                </a:cubicBezTo>
                <a:cubicBezTo>
                  <a:pt x="60" y="26"/>
                  <a:pt x="61" y="27"/>
                  <a:pt x="57" y="29"/>
                </a:cubicBezTo>
                <a:cubicBezTo>
                  <a:pt x="54" y="31"/>
                  <a:pt x="50" y="30"/>
                  <a:pt x="45" y="28"/>
                </a:cubicBezTo>
                <a:cubicBezTo>
                  <a:pt x="42" y="27"/>
                  <a:pt x="39" y="26"/>
                  <a:pt x="36" y="25"/>
                </a:cubicBezTo>
                <a:cubicBezTo>
                  <a:pt x="36" y="27"/>
                  <a:pt x="32" y="29"/>
                  <a:pt x="27" y="32"/>
                </a:cubicBezTo>
                <a:cubicBezTo>
                  <a:pt x="21" y="34"/>
                  <a:pt x="28" y="37"/>
                  <a:pt x="31" y="40"/>
                </a:cubicBezTo>
                <a:cubicBezTo>
                  <a:pt x="33" y="42"/>
                  <a:pt x="30" y="44"/>
                  <a:pt x="26" y="45"/>
                </a:cubicBezTo>
                <a:cubicBezTo>
                  <a:pt x="22" y="46"/>
                  <a:pt x="22" y="50"/>
                  <a:pt x="26" y="53"/>
                </a:cubicBezTo>
                <a:cubicBezTo>
                  <a:pt x="30" y="56"/>
                  <a:pt x="29" y="57"/>
                  <a:pt x="33" y="59"/>
                </a:cubicBezTo>
                <a:cubicBezTo>
                  <a:pt x="36" y="61"/>
                  <a:pt x="35" y="63"/>
                  <a:pt x="32" y="65"/>
                </a:cubicBezTo>
                <a:cubicBezTo>
                  <a:pt x="29" y="67"/>
                  <a:pt x="33" y="70"/>
                  <a:pt x="33" y="76"/>
                </a:cubicBezTo>
                <a:cubicBezTo>
                  <a:pt x="33" y="81"/>
                  <a:pt x="27" y="78"/>
                  <a:pt x="25" y="78"/>
                </a:cubicBezTo>
                <a:cubicBezTo>
                  <a:pt x="22" y="76"/>
                  <a:pt x="21" y="79"/>
                  <a:pt x="17" y="80"/>
                </a:cubicBezTo>
                <a:cubicBezTo>
                  <a:pt x="13" y="80"/>
                  <a:pt x="12" y="77"/>
                  <a:pt x="12" y="73"/>
                </a:cubicBezTo>
                <a:cubicBezTo>
                  <a:pt x="11" y="70"/>
                  <a:pt x="5" y="70"/>
                  <a:pt x="3" y="72"/>
                </a:cubicBezTo>
                <a:cubicBezTo>
                  <a:pt x="0" y="74"/>
                  <a:pt x="1" y="79"/>
                  <a:pt x="3" y="82"/>
                </a:cubicBezTo>
                <a:cubicBezTo>
                  <a:pt x="4" y="85"/>
                  <a:pt x="7" y="88"/>
                  <a:pt x="5" y="91"/>
                </a:cubicBezTo>
                <a:cubicBezTo>
                  <a:pt x="3" y="94"/>
                  <a:pt x="2" y="94"/>
                  <a:pt x="5" y="98"/>
                </a:cubicBezTo>
                <a:cubicBezTo>
                  <a:pt x="7" y="102"/>
                  <a:pt x="2" y="102"/>
                  <a:pt x="3" y="105"/>
                </a:cubicBezTo>
                <a:cubicBezTo>
                  <a:pt x="3" y="107"/>
                  <a:pt x="6" y="108"/>
                  <a:pt x="7" y="107"/>
                </a:cubicBezTo>
                <a:cubicBezTo>
                  <a:pt x="8" y="105"/>
                  <a:pt x="11" y="106"/>
                  <a:pt x="13" y="108"/>
                </a:cubicBezTo>
                <a:cubicBezTo>
                  <a:pt x="14" y="109"/>
                  <a:pt x="15" y="116"/>
                  <a:pt x="16" y="118"/>
                </a:cubicBezTo>
                <a:cubicBezTo>
                  <a:pt x="16" y="121"/>
                  <a:pt x="20" y="123"/>
                  <a:pt x="22" y="122"/>
                </a:cubicBezTo>
                <a:cubicBezTo>
                  <a:pt x="24" y="120"/>
                  <a:pt x="26" y="124"/>
                  <a:pt x="29" y="127"/>
                </a:cubicBezTo>
                <a:cubicBezTo>
                  <a:pt x="31" y="130"/>
                  <a:pt x="36" y="135"/>
                  <a:pt x="37" y="138"/>
                </a:cubicBezTo>
                <a:cubicBezTo>
                  <a:pt x="39" y="141"/>
                  <a:pt x="45" y="142"/>
                  <a:pt x="45" y="144"/>
                </a:cubicBezTo>
                <a:cubicBezTo>
                  <a:pt x="45" y="145"/>
                  <a:pt x="49" y="147"/>
                  <a:pt x="52" y="150"/>
                </a:cubicBezTo>
                <a:cubicBezTo>
                  <a:pt x="54" y="153"/>
                  <a:pt x="55" y="152"/>
                  <a:pt x="54" y="157"/>
                </a:cubicBezTo>
                <a:cubicBezTo>
                  <a:pt x="54" y="163"/>
                  <a:pt x="60" y="158"/>
                  <a:pt x="61" y="156"/>
                </a:cubicBezTo>
                <a:cubicBezTo>
                  <a:pt x="63" y="154"/>
                  <a:pt x="69" y="153"/>
                  <a:pt x="72" y="150"/>
                </a:cubicBezTo>
                <a:cubicBezTo>
                  <a:pt x="76" y="148"/>
                  <a:pt x="76" y="155"/>
                  <a:pt x="79" y="159"/>
                </a:cubicBezTo>
                <a:cubicBezTo>
                  <a:pt x="81" y="163"/>
                  <a:pt x="83" y="160"/>
                  <a:pt x="87" y="166"/>
                </a:cubicBezTo>
                <a:cubicBezTo>
                  <a:pt x="92" y="171"/>
                  <a:pt x="93" y="168"/>
                  <a:pt x="98" y="173"/>
                </a:cubicBezTo>
                <a:cubicBezTo>
                  <a:pt x="103" y="178"/>
                  <a:pt x="107" y="180"/>
                  <a:pt x="111" y="183"/>
                </a:cubicBezTo>
                <a:cubicBezTo>
                  <a:pt x="115" y="185"/>
                  <a:pt x="116" y="196"/>
                  <a:pt x="118" y="200"/>
                </a:cubicBezTo>
                <a:cubicBezTo>
                  <a:pt x="121" y="205"/>
                  <a:pt x="127" y="200"/>
                  <a:pt x="130" y="196"/>
                </a:cubicBezTo>
                <a:cubicBezTo>
                  <a:pt x="134" y="193"/>
                  <a:pt x="134" y="199"/>
                  <a:pt x="134" y="200"/>
                </a:cubicBezTo>
                <a:cubicBezTo>
                  <a:pt x="134" y="202"/>
                  <a:pt x="134" y="207"/>
                  <a:pt x="134" y="210"/>
                </a:cubicBezTo>
                <a:cubicBezTo>
                  <a:pt x="134" y="213"/>
                  <a:pt x="141" y="215"/>
                  <a:pt x="145" y="217"/>
                </a:cubicBezTo>
                <a:cubicBezTo>
                  <a:pt x="149" y="218"/>
                  <a:pt x="150" y="222"/>
                  <a:pt x="155" y="222"/>
                </a:cubicBezTo>
                <a:cubicBezTo>
                  <a:pt x="161" y="222"/>
                  <a:pt x="159" y="223"/>
                  <a:pt x="158" y="225"/>
                </a:cubicBezTo>
                <a:cubicBezTo>
                  <a:pt x="157" y="226"/>
                  <a:pt x="160" y="229"/>
                  <a:pt x="160" y="230"/>
                </a:cubicBezTo>
                <a:cubicBezTo>
                  <a:pt x="160" y="232"/>
                  <a:pt x="165" y="234"/>
                  <a:pt x="167" y="233"/>
                </a:cubicBezTo>
                <a:cubicBezTo>
                  <a:pt x="169" y="232"/>
                  <a:pt x="171" y="234"/>
                  <a:pt x="173" y="236"/>
                </a:cubicBezTo>
                <a:cubicBezTo>
                  <a:pt x="175" y="238"/>
                  <a:pt x="179" y="237"/>
                  <a:pt x="178" y="242"/>
                </a:cubicBezTo>
                <a:cubicBezTo>
                  <a:pt x="182" y="251"/>
                  <a:pt x="183" y="246"/>
                  <a:pt x="185" y="243"/>
                </a:cubicBezTo>
                <a:cubicBezTo>
                  <a:pt x="187" y="241"/>
                  <a:pt x="188" y="244"/>
                  <a:pt x="189" y="247"/>
                </a:cubicBezTo>
                <a:cubicBezTo>
                  <a:pt x="191" y="251"/>
                  <a:pt x="199" y="247"/>
                  <a:pt x="201" y="245"/>
                </a:cubicBezTo>
                <a:cubicBezTo>
                  <a:pt x="204" y="244"/>
                  <a:pt x="205" y="248"/>
                  <a:pt x="206" y="250"/>
                </a:cubicBezTo>
                <a:cubicBezTo>
                  <a:pt x="206" y="251"/>
                  <a:pt x="212" y="253"/>
                  <a:pt x="214" y="256"/>
                </a:cubicBezTo>
                <a:cubicBezTo>
                  <a:pt x="215" y="258"/>
                  <a:pt x="218" y="259"/>
                  <a:pt x="225" y="257"/>
                </a:cubicBezTo>
                <a:cubicBezTo>
                  <a:pt x="231" y="256"/>
                  <a:pt x="230" y="260"/>
                  <a:pt x="236" y="261"/>
                </a:cubicBezTo>
                <a:cubicBezTo>
                  <a:pt x="242" y="261"/>
                  <a:pt x="241" y="258"/>
                  <a:pt x="247" y="259"/>
                </a:cubicBezTo>
                <a:cubicBezTo>
                  <a:pt x="253" y="259"/>
                  <a:pt x="253" y="259"/>
                  <a:pt x="257" y="256"/>
                </a:cubicBezTo>
                <a:cubicBezTo>
                  <a:pt x="262" y="254"/>
                  <a:pt x="264" y="259"/>
                  <a:pt x="265" y="264"/>
                </a:cubicBezTo>
                <a:cubicBezTo>
                  <a:pt x="267" y="268"/>
                  <a:pt x="260" y="270"/>
                  <a:pt x="260" y="276"/>
                </a:cubicBezTo>
                <a:cubicBezTo>
                  <a:pt x="260" y="282"/>
                  <a:pt x="271" y="273"/>
                  <a:pt x="273" y="271"/>
                </a:cubicBezTo>
                <a:cubicBezTo>
                  <a:pt x="275" y="269"/>
                  <a:pt x="282" y="263"/>
                  <a:pt x="285" y="260"/>
                </a:cubicBezTo>
                <a:cubicBezTo>
                  <a:pt x="289" y="257"/>
                  <a:pt x="297" y="258"/>
                  <a:pt x="302" y="257"/>
                </a:cubicBezTo>
                <a:cubicBezTo>
                  <a:pt x="308" y="256"/>
                  <a:pt x="310" y="260"/>
                  <a:pt x="311" y="263"/>
                </a:cubicBezTo>
                <a:cubicBezTo>
                  <a:pt x="312" y="266"/>
                  <a:pt x="311" y="266"/>
                  <a:pt x="316" y="266"/>
                </a:cubicBezTo>
                <a:cubicBezTo>
                  <a:pt x="321" y="266"/>
                  <a:pt x="325" y="267"/>
                  <a:pt x="327" y="270"/>
                </a:cubicBezTo>
                <a:cubicBezTo>
                  <a:pt x="330" y="273"/>
                  <a:pt x="335" y="273"/>
                  <a:pt x="337" y="270"/>
                </a:cubicBezTo>
                <a:cubicBezTo>
                  <a:pt x="338" y="268"/>
                  <a:pt x="342" y="271"/>
                  <a:pt x="348" y="274"/>
                </a:cubicBezTo>
                <a:cubicBezTo>
                  <a:pt x="353" y="278"/>
                  <a:pt x="348" y="278"/>
                  <a:pt x="349" y="281"/>
                </a:cubicBezTo>
                <a:cubicBezTo>
                  <a:pt x="350" y="283"/>
                  <a:pt x="358" y="285"/>
                  <a:pt x="360" y="282"/>
                </a:cubicBezTo>
                <a:cubicBezTo>
                  <a:pt x="362" y="280"/>
                  <a:pt x="365" y="281"/>
                  <a:pt x="368" y="283"/>
                </a:cubicBezTo>
                <a:cubicBezTo>
                  <a:pt x="371" y="285"/>
                  <a:pt x="378" y="282"/>
                  <a:pt x="381" y="278"/>
                </a:cubicBezTo>
                <a:cubicBezTo>
                  <a:pt x="383" y="274"/>
                  <a:pt x="381" y="273"/>
                  <a:pt x="386" y="273"/>
                </a:cubicBezTo>
                <a:cubicBezTo>
                  <a:pt x="392" y="273"/>
                  <a:pt x="393" y="269"/>
                  <a:pt x="398" y="264"/>
                </a:cubicBezTo>
                <a:cubicBezTo>
                  <a:pt x="402" y="260"/>
                  <a:pt x="411" y="262"/>
                  <a:pt x="418" y="261"/>
                </a:cubicBezTo>
                <a:cubicBezTo>
                  <a:pt x="425" y="261"/>
                  <a:pt x="429" y="255"/>
                  <a:pt x="438" y="250"/>
                </a:cubicBezTo>
                <a:cubicBezTo>
                  <a:pt x="447" y="245"/>
                  <a:pt x="450" y="252"/>
                  <a:pt x="452" y="254"/>
                </a:cubicBezTo>
                <a:cubicBezTo>
                  <a:pt x="454" y="255"/>
                  <a:pt x="461" y="256"/>
                  <a:pt x="464" y="259"/>
                </a:cubicBezTo>
                <a:cubicBezTo>
                  <a:pt x="467" y="262"/>
                  <a:pt x="468" y="257"/>
                  <a:pt x="471" y="254"/>
                </a:cubicBezTo>
                <a:cubicBezTo>
                  <a:pt x="475" y="251"/>
                  <a:pt x="477" y="251"/>
                  <a:pt x="482" y="249"/>
                </a:cubicBezTo>
                <a:cubicBezTo>
                  <a:pt x="486" y="248"/>
                  <a:pt x="491" y="252"/>
                  <a:pt x="493" y="255"/>
                </a:cubicBezTo>
                <a:cubicBezTo>
                  <a:pt x="496" y="258"/>
                  <a:pt x="490" y="257"/>
                  <a:pt x="488" y="261"/>
                </a:cubicBezTo>
                <a:cubicBezTo>
                  <a:pt x="487" y="265"/>
                  <a:pt x="492" y="264"/>
                  <a:pt x="494" y="262"/>
                </a:cubicBezTo>
                <a:cubicBezTo>
                  <a:pt x="496" y="260"/>
                  <a:pt x="498" y="262"/>
                  <a:pt x="499" y="266"/>
                </a:cubicBezTo>
                <a:cubicBezTo>
                  <a:pt x="500" y="269"/>
                  <a:pt x="501" y="270"/>
                  <a:pt x="498" y="272"/>
                </a:cubicBezTo>
                <a:cubicBezTo>
                  <a:pt x="495" y="274"/>
                  <a:pt x="493" y="274"/>
                  <a:pt x="492" y="278"/>
                </a:cubicBezTo>
                <a:cubicBezTo>
                  <a:pt x="491" y="282"/>
                  <a:pt x="501" y="278"/>
                  <a:pt x="503" y="280"/>
                </a:cubicBezTo>
                <a:cubicBezTo>
                  <a:pt x="505" y="282"/>
                  <a:pt x="507" y="284"/>
                  <a:pt x="511" y="284"/>
                </a:cubicBezTo>
                <a:cubicBezTo>
                  <a:pt x="516" y="284"/>
                  <a:pt x="515" y="284"/>
                  <a:pt x="519" y="287"/>
                </a:cubicBezTo>
                <a:cubicBezTo>
                  <a:pt x="524" y="290"/>
                  <a:pt x="524" y="285"/>
                  <a:pt x="527" y="282"/>
                </a:cubicBezTo>
                <a:cubicBezTo>
                  <a:pt x="530" y="279"/>
                  <a:pt x="533" y="281"/>
                  <a:pt x="534" y="284"/>
                </a:cubicBezTo>
                <a:cubicBezTo>
                  <a:pt x="536" y="287"/>
                  <a:pt x="537" y="286"/>
                  <a:pt x="541" y="289"/>
                </a:cubicBezTo>
                <a:cubicBezTo>
                  <a:pt x="543" y="290"/>
                  <a:pt x="544" y="292"/>
                  <a:pt x="544" y="294"/>
                </a:cubicBezTo>
                <a:cubicBezTo>
                  <a:pt x="545" y="293"/>
                  <a:pt x="545" y="292"/>
                  <a:pt x="547" y="292"/>
                </a:cubicBezTo>
                <a:cubicBezTo>
                  <a:pt x="552" y="286"/>
                  <a:pt x="550" y="291"/>
                  <a:pt x="554" y="293"/>
                </a:cubicBezTo>
                <a:cubicBezTo>
                  <a:pt x="558" y="295"/>
                  <a:pt x="559" y="293"/>
                  <a:pt x="560" y="289"/>
                </a:cubicBezTo>
                <a:cubicBezTo>
                  <a:pt x="561" y="286"/>
                  <a:pt x="559" y="280"/>
                  <a:pt x="560" y="275"/>
                </a:cubicBezTo>
                <a:cubicBezTo>
                  <a:pt x="560" y="270"/>
                  <a:pt x="561" y="273"/>
                  <a:pt x="567" y="272"/>
                </a:cubicBezTo>
                <a:cubicBezTo>
                  <a:pt x="572" y="271"/>
                  <a:pt x="567" y="272"/>
                  <a:pt x="567" y="267"/>
                </a:cubicBezTo>
                <a:cubicBezTo>
                  <a:pt x="567" y="263"/>
                  <a:pt x="570" y="265"/>
                  <a:pt x="574" y="264"/>
                </a:cubicBezTo>
                <a:cubicBezTo>
                  <a:pt x="578" y="262"/>
                  <a:pt x="575" y="260"/>
                  <a:pt x="574" y="256"/>
                </a:cubicBezTo>
                <a:cubicBezTo>
                  <a:pt x="573" y="252"/>
                  <a:pt x="576" y="243"/>
                  <a:pt x="575" y="239"/>
                </a:cubicBezTo>
                <a:cubicBezTo>
                  <a:pt x="575" y="235"/>
                  <a:pt x="576" y="234"/>
                  <a:pt x="575" y="229"/>
                </a:cubicBezTo>
                <a:cubicBezTo>
                  <a:pt x="575" y="224"/>
                  <a:pt x="573" y="221"/>
                  <a:pt x="573" y="217"/>
                </a:cubicBezTo>
                <a:cubicBezTo>
                  <a:pt x="573" y="214"/>
                  <a:pt x="568" y="213"/>
                  <a:pt x="566" y="209"/>
                </a:cubicBezTo>
                <a:cubicBezTo>
                  <a:pt x="564" y="206"/>
                  <a:pt x="568" y="207"/>
                  <a:pt x="574" y="206"/>
                </a:cubicBezTo>
                <a:cubicBezTo>
                  <a:pt x="580" y="205"/>
                  <a:pt x="572" y="200"/>
                  <a:pt x="568" y="196"/>
                </a:cubicBezTo>
                <a:cubicBezTo>
                  <a:pt x="565" y="193"/>
                  <a:pt x="564" y="191"/>
                  <a:pt x="564" y="187"/>
                </a:cubicBezTo>
                <a:cubicBezTo>
                  <a:pt x="564" y="182"/>
                  <a:pt x="559" y="180"/>
                  <a:pt x="558" y="175"/>
                </a:cubicBezTo>
                <a:cubicBezTo>
                  <a:pt x="557" y="169"/>
                  <a:pt x="554" y="170"/>
                  <a:pt x="550" y="170"/>
                </a:cubicBezTo>
                <a:cubicBezTo>
                  <a:pt x="547" y="169"/>
                  <a:pt x="543" y="166"/>
                  <a:pt x="538" y="164"/>
                </a:cubicBezTo>
                <a:cubicBezTo>
                  <a:pt x="535" y="164"/>
                  <a:pt x="536" y="162"/>
                  <a:pt x="538" y="161"/>
                </a:cubicBezTo>
                <a:cubicBezTo>
                  <a:pt x="536" y="160"/>
                  <a:pt x="534" y="159"/>
                  <a:pt x="531" y="160"/>
                </a:cubicBezTo>
                <a:close/>
              </a:path>
            </a:pathLst>
          </a:custGeom>
          <a:solidFill>
            <a:schemeClr val="accent6"/>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p:cNvSpPr>
          <p:nvPr/>
        </p:nvSpPr>
        <p:spPr bwMode="auto">
          <a:xfrm>
            <a:off x="7893332" y="5452173"/>
            <a:ext cx="2879726" cy="1762126"/>
          </a:xfrm>
          <a:custGeom>
            <a:avLst/>
            <a:gdLst>
              <a:gd name="T0" fmla="*/ 373 w 383"/>
              <a:gd name="T1" fmla="*/ 103 h 234"/>
              <a:gd name="T2" fmla="*/ 366 w 383"/>
              <a:gd name="T3" fmla="*/ 90 h 234"/>
              <a:gd name="T4" fmla="*/ 353 w 383"/>
              <a:gd name="T5" fmla="*/ 68 h 234"/>
              <a:gd name="T6" fmla="*/ 327 w 383"/>
              <a:gd name="T7" fmla="*/ 57 h 234"/>
              <a:gd name="T8" fmla="*/ 305 w 383"/>
              <a:gd name="T9" fmla="*/ 34 h 234"/>
              <a:gd name="T10" fmla="*/ 285 w 383"/>
              <a:gd name="T11" fmla="*/ 32 h 234"/>
              <a:gd name="T12" fmla="*/ 253 w 383"/>
              <a:gd name="T13" fmla="*/ 25 h 234"/>
              <a:gd name="T14" fmla="*/ 213 w 383"/>
              <a:gd name="T15" fmla="*/ 26 h 234"/>
              <a:gd name="T16" fmla="*/ 187 w 383"/>
              <a:gd name="T17" fmla="*/ 17 h 234"/>
              <a:gd name="T18" fmla="*/ 154 w 383"/>
              <a:gd name="T19" fmla="*/ 6 h 234"/>
              <a:gd name="T20" fmla="*/ 128 w 383"/>
              <a:gd name="T21" fmla="*/ 6 h 234"/>
              <a:gd name="T22" fmla="*/ 100 w 383"/>
              <a:gd name="T23" fmla="*/ 8 h 234"/>
              <a:gd name="T24" fmla="*/ 62 w 383"/>
              <a:gd name="T25" fmla="*/ 11 h 234"/>
              <a:gd name="T26" fmla="*/ 43 w 383"/>
              <a:gd name="T27" fmla="*/ 32 h 234"/>
              <a:gd name="T28" fmla="*/ 65 w 383"/>
              <a:gd name="T29" fmla="*/ 49 h 234"/>
              <a:gd name="T30" fmla="*/ 57 w 383"/>
              <a:gd name="T31" fmla="*/ 61 h 234"/>
              <a:gd name="T32" fmla="*/ 54 w 383"/>
              <a:gd name="T33" fmla="*/ 74 h 234"/>
              <a:gd name="T34" fmla="*/ 44 w 383"/>
              <a:gd name="T35" fmla="*/ 80 h 234"/>
              <a:gd name="T36" fmla="*/ 21 w 383"/>
              <a:gd name="T37" fmla="*/ 75 h 234"/>
              <a:gd name="T38" fmla="*/ 12 w 383"/>
              <a:gd name="T39" fmla="*/ 83 h 234"/>
              <a:gd name="T40" fmla="*/ 21 w 383"/>
              <a:gd name="T41" fmla="*/ 90 h 234"/>
              <a:gd name="T42" fmla="*/ 15 w 383"/>
              <a:gd name="T43" fmla="*/ 102 h 234"/>
              <a:gd name="T44" fmla="*/ 12 w 383"/>
              <a:gd name="T45" fmla="*/ 116 h 234"/>
              <a:gd name="T46" fmla="*/ 2 w 383"/>
              <a:gd name="T47" fmla="*/ 118 h 234"/>
              <a:gd name="T48" fmla="*/ 4 w 383"/>
              <a:gd name="T49" fmla="*/ 135 h 234"/>
              <a:gd name="T50" fmla="*/ 16 w 383"/>
              <a:gd name="T51" fmla="*/ 155 h 234"/>
              <a:gd name="T52" fmla="*/ 24 w 383"/>
              <a:gd name="T53" fmla="*/ 168 h 234"/>
              <a:gd name="T54" fmla="*/ 50 w 383"/>
              <a:gd name="T55" fmla="*/ 175 h 234"/>
              <a:gd name="T56" fmla="*/ 69 w 383"/>
              <a:gd name="T57" fmla="*/ 184 h 234"/>
              <a:gd name="T58" fmla="*/ 87 w 383"/>
              <a:gd name="T59" fmla="*/ 188 h 234"/>
              <a:gd name="T60" fmla="*/ 113 w 383"/>
              <a:gd name="T61" fmla="*/ 195 h 234"/>
              <a:gd name="T62" fmla="*/ 141 w 383"/>
              <a:gd name="T63" fmla="*/ 201 h 234"/>
              <a:gd name="T64" fmla="*/ 159 w 383"/>
              <a:gd name="T65" fmla="*/ 216 h 234"/>
              <a:gd name="T66" fmla="*/ 171 w 383"/>
              <a:gd name="T67" fmla="*/ 227 h 234"/>
              <a:gd name="T68" fmla="*/ 185 w 383"/>
              <a:gd name="T69" fmla="*/ 228 h 234"/>
              <a:gd name="T70" fmla="*/ 203 w 383"/>
              <a:gd name="T71" fmla="*/ 220 h 234"/>
              <a:gd name="T72" fmla="*/ 210 w 383"/>
              <a:gd name="T73" fmla="*/ 206 h 234"/>
              <a:gd name="T74" fmla="*/ 218 w 383"/>
              <a:gd name="T75" fmla="*/ 202 h 234"/>
              <a:gd name="T76" fmla="*/ 221 w 383"/>
              <a:gd name="T77" fmla="*/ 192 h 234"/>
              <a:gd name="T78" fmla="*/ 244 w 383"/>
              <a:gd name="T79" fmla="*/ 188 h 234"/>
              <a:gd name="T80" fmla="*/ 262 w 383"/>
              <a:gd name="T81" fmla="*/ 190 h 234"/>
              <a:gd name="T82" fmla="*/ 281 w 383"/>
              <a:gd name="T83" fmla="*/ 192 h 234"/>
              <a:gd name="T84" fmla="*/ 299 w 383"/>
              <a:gd name="T85" fmla="*/ 209 h 234"/>
              <a:gd name="T86" fmla="*/ 319 w 383"/>
              <a:gd name="T87" fmla="*/ 204 h 234"/>
              <a:gd name="T88" fmla="*/ 336 w 383"/>
              <a:gd name="T89" fmla="*/ 201 h 234"/>
              <a:gd name="T90" fmla="*/ 354 w 383"/>
              <a:gd name="T91" fmla="*/ 203 h 234"/>
              <a:gd name="T92" fmla="*/ 362 w 383"/>
              <a:gd name="T93" fmla="*/ 189 h 234"/>
              <a:gd name="T94" fmla="*/ 341 w 383"/>
              <a:gd name="T95" fmla="*/ 178 h 234"/>
              <a:gd name="T96" fmla="*/ 321 w 383"/>
              <a:gd name="T97" fmla="*/ 163 h 234"/>
              <a:gd name="T98" fmla="*/ 340 w 383"/>
              <a:gd name="T99" fmla="*/ 171 h 234"/>
              <a:gd name="T100" fmla="*/ 349 w 383"/>
              <a:gd name="T101" fmla="*/ 154 h 234"/>
              <a:gd name="T102" fmla="*/ 361 w 383"/>
              <a:gd name="T103" fmla="*/ 142 h 234"/>
              <a:gd name="T104" fmla="*/ 368 w 383"/>
              <a:gd name="T105" fmla="*/ 132 h 234"/>
              <a:gd name="T106" fmla="*/ 375 w 383"/>
              <a:gd name="T107" fmla="*/ 129 h 234"/>
              <a:gd name="T108" fmla="*/ 376 w 383"/>
              <a:gd name="T109" fmla="*/ 10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3" h="234">
                <a:moveTo>
                  <a:pt x="376" y="109"/>
                </a:moveTo>
                <a:cubicBezTo>
                  <a:pt x="373" y="106"/>
                  <a:pt x="373" y="105"/>
                  <a:pt x="373" y="103"/>
                </a:cubicBezTo>
                <a:cubicBezTo>
                  <a:pt x="373" y="101"/>
                  <a:pt x="374" y="98"/>
                  <a:pt x="371" y="96"/>
                </a:cubicBezTo>
                <a:cubicBezTo>
                  <a:pt x="362" y="92"/>
                  <a:pt x="364" y="92"/>
                  <a:pt x="366" y="90"/>
                </a:cubicBezTo>
                <a:cubicBezTo>
                  <a:pt x="369" y="87"/>
                  <a:pt x="365" y="84"/>
                  <a:pt x="364" y="80"/>
                </a:cubicBezTo>
                <a:cubicBezTo>
                  <a:pt x="363" y="77"/>
                  <a:pt x="356" y="75"/>
                  <a:pt x="353" y="68"/>
                </a:cubicBezTo>
                <a:cubicBezTo>
                  <a:pt x="350" y="62"/>
                  <a:pt x="344" y="69"/>
                  <a:pt x="339" y="70"/>
                </a:cubicBezTo>
                <a:cubicBezTo>
                  <a:pt x="335" y="70"/>
                  <a:pt x="330" y="61"/>
                  <a:pt x="327" y="57"/>
                </a:cubicBezTo>
                <a:cubicBezTo>
                  <a:pt x="324" y="54"/>
                  <a:pt x="315" y="51"/>
                  <a:pt x="309" y="49"/>
                </a:cubicBezTo>
                <a:cubicBezTo>
                  <a:pt x="303" y="46"/>
                  <a:pt x="305" y="39"/>
                  <a:pt x="305" y="34"/>
                </a:cubicBezTo>
                <a:cubicBezTo>
                  <a:pt x="305" y="29"/>
                  <a:pt x="298" y="34"/>
                  <a:pt x="293" y="36"/>
                </a:cubicBezTo>
                <a:cubicBezTo>
                  <a:pt x="287" y="38"/>
                  <a:pt x="286" y="36"/>
                  <a:pt x="285" y="32"/>
                </a:cubicBezTo>
                <a:cubicBezTo>
                  <a:pt x="285" y="29"/>
                  <a:pt x="277" y="28"/>
                  <a:pt x="267" y="23"/>
                </a:cubicBezTo>
                <a:cubicBezTo>
                  <a:pt x="257" y="17"/>
                  <a:pt x="256" y="22"/>
                  <a:pt x="253" y="25"/>
                </a:cubicBezTo>
                <a:cubicBezTo>
                  <a:pt x="249" y="28"/>
                  <a:pt x="239" y="23"/>
                  <a:pt x="231" y="21"/>
                </a:cubicBezTo>
                <a:cubicBezTo>
                  <a:pt x="223" y="20"/>
                  <a:pt x="222" y="24"/>
                  <a:pt x="213" y="26"/>
                </a:cubicBezTo>
                <a:cubicBezTo>
                  <a:pt x="205" y="29"/>
                  <a:pt x="206" y="29"/>
                  <a:pt x="200" y="28"/>
                </a:cubicBezTo>
                <a:cubicBezTo>
                  <a:pt x="195" y="27"/>
                  <a:pt x="191" y="23"/>
                  <a:pt x="187" y="17"/>
                </a:cubicBezTo>
                <a:cubicBezTo>
                  <a:pt x="183" y="11"/>
                  <a:pt x="180" y="14"/>
                  <a:pt x="174" y="13"/>
                </a:cubicBezTo>
                <a:cubicBezTo>
                  <a:pt x="167" y="12"/>
                  <a:pt x="161" y="7"/>
                  <a:pt x="154" y="6"/>
                </a:cubicBezTo>
                <a:cubicBezTo>
                  <a:pt x="148" y="5"/>
                  <a:pt x="139" y="7"/>
                  <a:pt x="135" y="3"/>
                </a:cubicBezTo>
                <a:cubicBezTo>
                  <a:pt x="131" y="0"/>
                  <a:pt x="131" y="3"/>
                  <a:pt x="128" y="6"/>
                </a:cubicBezTo>
                <a:cubicBezTo>
                  <a:pt x="125" y="10"/>
                  <a:pt x="121" y="7"/>
                  <a:pt x="115" y="6"/>
                </a:cubicBezTo>
                <a:cubicBezTo>
                  <a:pt x="109" y="5"/>
                  <a:pt x="108" y="8"/>
                  <a:pt x="100" y="8"/>
                </a:cubicBezTo>
                <a:cubicBezTo>
                  <a:pt x="93" y="8"/>
                  <a:pt x="93" y="11"/>
                  <a:pt x="83" y="11"/>
                </a:cubicBezTo>
                <a:cubicBezTo>
                  <a:pt x="73" y="11"/>
                  <a:pt x="71" y="12"/>
                  <a:pt x="62" y="11"/>
                </a:cubicBezTo>
                <a:cubicBezTo>
                  <a:pt x="54" y="9"/>
                  <a:pt x="52" y="14"/>
                  <a:pt x="46" y="17"/>
                </a:cubicBezTo>
                <a:cubicBezTo>
                  <a:pt x="40" y="20"/>
                  <a:pt x="43" y="27"/>
                  <a:pt x="43" y="32"/>
                </a:cubicBezTo>
                <a:cubicBezTo>
                  <a:pt x="42" y="38"/>
                  <a:pt x="52" y="37"/>
                  <a:pt x="53" y="41"/>
                </a:cubicBezTo>
                <a:cubicBezTo>
                  <a:pt x="54" y="44"/>
                  <a:pt x="62" y="45"/>
                  <a:pt x="65" y="49"/>
                </a:cubicBezTo>
                <a:cubicBezTo>
                  <a:pt x="68" y="52"/>
                  <a:pt x="63" y="53"/>
                  <a:pt x="62" y="55"/>
                </a:cubicBezTo>
                <a:cubicBezTo>
                  <a:pt x="60" y="57"/>
                  <a:pt x="63" y="59"/>
                  <a:pt x="57" y="61"/>
                </a:cubicBezTo>
                <a:cubicBezTo>
                  <a:pt x="52" y="63"/>
                  <a:pt x="52" y="61"/>
                  <a:pt x="48" y="65"/>
                </a:cubicBezTo>
                <a:cubicBezTo>
                  <a:pt x="43" y="69"/>
                  <a:pt x="46" y="71"/>
                  <a:pt x="54" y="74"/>
                </a:cubicBezTo>
                <a:cubicBezTo>
                  <a:pt x="61" y="76"/>
                  <a:pt x="58" y="78"/>
                  <a:pt x="53" y="77"/>
                </a:cubicBezTo>
                <a:cubicBezTo>
                  <a:pt x="48" y="77"/>
                  <a:pt x="55" y="78"/>
                  <a:pt x="44" y="80"/>
                </a:cubicBezTo>
                <a:cubicBezTo>
                  <a:pt x="32" y="82"/>
                  <a:pt x="32" y="79"/>
                  <a:pt x="25" y="76"/>
                </a:cubicBezTo>
                <a:cubicBezTo>
                  <a:pt x="24" y="75"/>
                  <a:pt x="23" y="75"/>
                  <a:pt x="21" y="75"/>
                </a:cubicBezTo>
                <a:cubicBezTo>
                  <a:pt x="22" y="76"/>
                  <a:pt x="21" y="78"/>
                  <a:pt x="21" y="79"/>
                </a:cubicBezTo>
                <a:cubicBezTo>
                  <a:pt x="18" y="82"/>
                  <a:pt x="11" y="80"/>
                  <a:pt x="12" y="83"/>
                </a:cubicBezTo>
                <a:cubicBezTo>
                  <a:pt x="13" y="85"/>
                  <a:pt x="14" y="84"/>
                  <a:pt x="17" y="86"/>
                </a:cubicBezTo>
                <a:cubicBezTo>
                  <a:pt x="20" y="87"/>
                  <a:pt x="21" y="88"/>
                  <a:pt x="21" y="90"/>
                </a:cubicBezTo>
                <a:cubicBezTo>
                  <a:pt x="20" y="92"/>
                  <a:pt x="20" y="94"/>
                  <a:pt x="17" y="96"/>
                </a:cubicBezTo>
                <a:cubicBezTo>
                  <a:pt x="14" y="98"/>
                  <a:pt x="17" y="98"/>
                  <a:pt x="15" y="102"/>
                </a:cubicBezTo>
                <a:cubicBezTo>
                  <a:pt x="12" y="105"/>
                  <a:pt x="9" y="106"/>
                  <a:pt x="11" y="109"/>
                </a:cubicBezTo>
                <a:cubicBezTo>
                  <a:pt x="12" y="112"/>
                  <a:pt x="12" y="114"/>
                  <a:pt x="12" y="116"/>
                </a:cubicBezTo>
                <a:cubicBezTo>
                  <a:pt x="12" y="118"/>
                  <a:pt x="11" y="119"/>
                  <a:pt x="9" y="118"/>
                </a:cubicBezTo>
                <a:cubicBezTo>
                  <a:pt x="6" y="117"/>
                  <a:pt x="2" y="116"/>
                  <a:pt x="2" y="118"/>
                </a:cubicBezTo>
                <a:cubicBezTo>
                  <a:pt x="2" y="121"/>
                  <a:pt x="3" y="124"/>
                  <a:pt x="3" y="127"/>
                </a:cubicBezTo>
                <a:cubicBezTo>
                  <a:pt x="2" y="130"/>
                  <a:pt x="0" y="132"/>
                  <a:pt x="4" y="135"/>
                </a:cubicBezTo>
                <a:cubicBezTo>
                  <a:pt x="8" y="138"/>
                  <a:pt x="11" y="142"/>
                  <a:pt x="12" y="145"/>
                </a:cubicBezTo>
                <a:cubicBezTo>
                  <a:pt x="12" y="148"/>
                  <a:pt x="13" y="153"/>
                  <a:pt x="16" y="155"/>
                </a:cubicBezTo>
                <a:cubicBezTo>
                  <a:pt x="18" y="157"/>
                  <a:pt x="19" y="158"/>
                  <a:pt x="19" y="161"/>
                </a:cubicBezTo>
                <a:cubicBezTo>
                  <a:pt x="19" y="164"/>
                  <a:pt x="18" y="167"/>
                  <a:pt x="24" y="168"/>
                </a:cubicBezTo>
                <a:cubicBezTo>
                  <a:pt x="30" y="170"/>
                  <a:pt x="38" y="169"/>
                  <a:pt x="40" y="171"/>
                </a:cubicBezTo>
                <a:cubicBezTo>
                  <a:pt x="42" y="173"/>
                  <a:pt x="46" y="174"/>
                  <a:pt x="50" y="175"/>
                </a:cubicBezTo>
                <a:cubicBezTo>
                  <a:pt x="54" y="176"/>
                  <a:pt x="59" y="175"/>
                  <a:pt x="61" y="178"/>
                </a:cubicBezTo>
                <a:cubicBezTo>
                  <a:pt x="63" y="180"/>
                  <a:pt x="67" y="182"/>
                  <a:pt x="69" y="184"/>
                </a:cubicBezTo>
                <a:cubicBezTo>
                  <a:pt x="71" y="187"/>
                  <a:pt x="71" y="190"/>
                  <a:pt x="76" y="189"/>
                </a:cubicBezTo>
                <a:cubicBezTo>
                  <a:pt x="81" y="188"/>
                  <a:pt x="82" y="184"/>
                  <a:pt x="87" y="188"/>
                </a:cubicBezTo>
                <a:cubicBezTo>
                  <a:pt x="92" y="192"/>
                  <a:pt x="92" y="192"/>
                  <a:pt x="98" y="193"/>
                </a:cubicBezTo>
                <a:cubicBezTo>
                  <a:pt x="104" y="194"/>
                  <a:pt x="108" y="195"/>
                  <a:pt x="113" y="195"/>
                </a:cubicBezTo>
                <a:cubicBezTo>
                  <a:pt x="118" y="195"/>
                  <a:pt x="119" y="196"/>
                  <a:pt x="124" y="197"/>
                </a:cubicBezTo>
                <a:cubicBezTo>
                  <a:pt x="129" y="198"/>
                  <a:pt x="136" y="196"/>
                  <a:pt x="141" y="201"/>
                </a:cubicBezTo>
                <a:cubicBezTo>
                  <a:pt x="145" y="205"/>
                  <a:pt x="147" y="208"/>
                  <a:pt x="150" y="210"/>
                </a:cubicBezTo>
                <a:cubicBezTo>
                  <a:pt x="153" y="212"/>
                  <a:pt x="159" y="211"/>
                  <a:pt x="159" y="216"/>
                </a:cubicBezTo>
                <a:cubicBezTo>
                  <a:pt x="160" y="222"/>
                  <a:pt x="158" y="224"/>
                  <a:pt x="163" y="224"/>
                </a:cubicBezTo>
                <a:cubicBezTo>
                  <a:pt x="167" y="225"/>
                  <a:pt x="168" y="225"/>
                  <a:pt x="171" y="227"/>
                </a:cubicBezTo>
                <a:cubicBezTo>
                  <a:pt x="174" y="229"/>
                  <a:pt x="174" y="231"/>
                  <a:pt x="179" y="228"/>
                </a:cubicBezTo>
                <a:cubicBezTo>
                  <a:pt x="183" y="226"/>
                  <a:pt x="183" y="226"/>
                  <a:pt x="185" y="228"/>
                </a:cubicBezTo>
                <a:cubicBezTo>
                  <a:pt x="188" y="230"/>
                  <a:pt x="190" y="234"/>
                  <a:pt x="195" y="228"/>
                </a:cubicBezTo>
                <a:cubicBezTo>
                  <a:pt x="201" y="222"/>
                  <a:pt x="200" y="222"/>
                  <a:pt x="203" y="220"/>
                </a:cubicBezTo>
                <a:cubicBezTo>
                  <a:pt x="207" y="218"/>
                  <a:pt x="207" y="216"/>
                  <a:pt x="209" y="213"/>
                </a:cubicBezTo>
                <a:cubicBezTo>
                  <a:pt x="210" y="209"/>
                  <a:pt x="212" y="208"/>
                  <a:pt x="210" y="206"/>
                </a:cubicBezTo>
                <a:cubicBezTo>
                  <a:pt x="209" y="205"/>
                  <a:pt x="207" y="201"/>
                  <a:pt x="211" y="201"/>
                </a:cubicBezTo>
                <a:cubicBezTo>
                  <a:pt x="214" y="200"/>
                  <a:pt x="216" y="201"/>
                  <a:pt x="218" y="202"/>
                </a:cubicBezTo>
                <a:cubicBezTo>
                  <a:pt x="219" y="202"/>
                  <a:pt x="220" y="202"/>
                  <a:pt x="220" y="201"/>
                </a:cubicBezTo>
                <a:cubicBezTo>
                  <a:pt x="224" y="200"/>
                  <a:pt x="220" y="193"/>
                  <a:pt x="221" y="192"/>
                </a:cubicBezTo>
                <a:cubicBezTo>
                  <a:pt x="223" y="190"/>
                  <a:pt x="225" y="189"/>
                  <a:pt x="230" y="187"/>
                </a:cubicBezTo>
                <a:cubicBezTo>
                  <a:pt x="235" y="185"/>
                  <a:pt x="241" y="188"/>
                  <a:pt x="244" y="188"/>
                </a:cubicBezTo>
                <a:cubicBezTo>
                  <a:pt x="246" y="188"/>
                  <a:pt x="252" y="189"/>
                  <a:pt x="255" y="187"/>
                </a:cubicBezTo>
                <a:cubicBezTo>
                  <a:pt x="257" y="185"/>
                  <a:pt x="259" y="187"/>
                  <a:pt x="262" y="190"/>
                </a:cubicBezTo>
                <a:cubicBezTo>
                  <a:pt x="265" y="194"/>
                  <a:pt x="268" y="192"/>
                  <a:pt x="271" y="195"/>
                </a:cubicBezTo>
                <a:cubicBezTo>
                  <a:pt x="275" y="198"/>
                  <a:pt x="277" y="194"/>
                  <a:pt x="281" y="192"/>
                </a:cubicBezTo>
                <a:cubicBezTo>
                  <a:pt x="285" y="190"/>
                  <a:pt x="288" y="193"/>
                  <a:pt x="289" y="197"/>
                </a:cubicBezTo>
                <a:cubicBezTo>
                  <a:pt x="290" y="200"/>
                  <a:pt x="295" y="205"/>
                  <a:pt x="299" y="209"/>
                </a:cubicBezTo>
                <a:cubicBezTo>
                  <a:pt x="302" y="213"/>
                  <a:pt x="308" y="213"/>
                  <a:pt x="314" y="213"/>
                </a:cubicBezTo>
                <a:cubicBezTo>
                  <a:pt x="320" y="214"/>
                  <a:pt x="319" y="208"/>
                  <a:pt x="319" y="204"/>
                </a:cubicBezTo>
                <a:cubicBezTo>
                  <a:pt x="319" y="201"/>
                  <a:pt x="324" y="198"/>
                  <a:pt x="328" y="196"/>
                </a:cubicBezTo>
                <a:cubicBezTo>
                  <a:pt x="332" y="194"/>
                  <a:pt x="333" y="197"/>
                  <a:pt x="336" y="201"/>
                </a:cubicBezTo>
                <a:cubicBezTo>
                  <a:pt x="339" y="205"/>
                  <a:pt x="343" y="202"/>
                  <a:pt x="347" y="199"/>
                </a:cubicBezTo>
                <a:cubicBezTo>
                  <a:pt x="350" y="196"/>
                  <a:pt x="352" y="200"/>
                  <a:pt x="354" y="203"/>
                </a:cubicBezTo>
                <a:cubicBezTo>
                  <a:pt x="356" y="206"/>
                  <a:pt x="360" y="202"/>
                  <a:pt x="360" y="199"/>
                </a:cubicBezTo>
                <a:cubicBezTo>
                  <a:pt x="360" y="196"/>
                  <a:pt x="362" y="194"/>
                  <a:pt x="362" y="189"/>
                </a:cubicBezTo>
                <a:cubicBezTo>
                  <a:pt x="362" y="184"/>
                  <a:pt x="358" y="186"/>
                  <a:pt x="352" y="185"/>
                </a:cubicBezTo>
                <a:cubicBezTo>
                  <a:pt x="347" y="184"/>
                  <a:pt x="343" y="182"/>
                  <a:pt x="341" y="178"/>
                </a:cubicBezTo>
                <a:cubicBezTo>
                  <a:pt x="339" y="174"/>
                  <a:pt x="332" y="175"/>
                  <a:pt x="325" y="174"/>
                </a:cubicBezTo>
                <a:cubicBezTo>
                  <a:pt x="318" y="172"/>
                  <a:pt x="319" y="168"/>
                  <a:pt x="321" y="163"/>
                </a:cubicBezTo>
                <a:cubicBezTo>
                  <a:pt x="324" y="158"/>
                  <a:pt x="325" y="163"/>
                  <a:pt x="328" y="167"/>
                </a:cubicBezTo>
                <a:cubicBezTo>
                  <a:pt x="332" y="171"/>
                  <a:pt x="335" y="169"/>
                  <a:pt x="340" y="171"/>
                </a:cubicBezTo>
                <a:cubicBezTo>
                  <a:pt x="345" y="172"/>
                  <a:pt x="346" y="170"/>
                  <a:pt x="347" y="167"/>
                </a:cubicBezTo>
                <a:cubicBezTo>
                  <a:pt x="348" y="163"/>
                  <a:pt x="349" y="160"/>
                  <a:pt x="349" y="154"/>
                </a:cubicBezTo>
                <a:cubicBezTo>
                  <a:pt x="349" y="149"/>
                  <a:pt x="355" y="152"/>
                  <a:pt x="358" y="149"/>
                </a:cubicBezTo>
                <a:cubicBezTo>
                  <a:pt x="362" y="146"/>
                  <a:pt x="363" y="144"/>
                  <a:pt x="361" y="142"/>
                </a:cubicBezTo>
                <a:cubicBezTo>
                  <a:pt x="358" y="139"/>
                  <a:pt x="361" y="136"/>
                  <a:pt x="363" y="136"/>
                </a:cubicBezTo>
                <a:cubicBezTo>
                  <a:pt x="365" y="137"/>
                  <a:pt x="367" y="136"/>
                  <a:pt x="368" y="132"/>
                </a:cubicBezTo>
                <a:cubicBezTo>
                  <a:pt x="370" y="128"/>
                  <a:pt x="368" y="132"/>
                  <a:pt x="371" y="134"/>
                </a:cubicBezTo>
                <a:cubicBezTo>
                  <a:pt x="374" y="137"/>
                  <a:pt x="375" y="131"/>
                  <a:pt x="375" y="129"/>
                </a:cubicBezTo>
                <a:cubicBezTo>
                  <a:pt x="376" y="127"/>
                  <a:pt x="378" y="126"/>
                  <a:pt x="380" y="121"/>
                </a:cubicBezTo>
                <a:cubicBezTo>
                  <a:pt x="383" y="117"/>
                  <a:pt x="380" y="112"/>
                  <a:pt x="376" y="109"/>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 name="Freeform 9"/>
          <p:cNvSpPr>
            <a:spLocks/>
          </p:cNvSpPr>
          <p:nvPr/>
        </p:nvSpPr>
        <p:spPr bwMode="auto">
          <a:xfrm>
            <a:off x="13890908" y="2407330"/>
            <a:ext cx="2600326" cy="2060576"/>
          </a:xfrm>
          <a:custGeom>
            <a:avLst/>
            <a:gdLst>
              <a:gd name="T0" fmla="*/ 337 w 346"/>
              <a:gd name="T1" fmla="*/ 111 h 274"/>
              <a:gd name="T2" fmla="*/ 309 w 346"/>
              <a:gd name="T3" fmla="*/ 126 h 274"/>
              <a:gd name="T4" fmla="*/ 292 w 346"/>
              <a:gd name="T5" fmla="*/ 140 h 274"/>
              <a:gd name="T6" fmla="*/ 256 w 346"/>
              <a:gd name="T7" fmla="*/ 146 h 274"/>
              <a:gd name="T8" fmla="*/ 248 w 346"/>
              <a:gd name="T9" fmla="*/ 129 h 274"/>
              <a:gd name="T10" fmla="*/ 234 w 346"/>
              <a:gd name="T11" fmla="*/ 115 h 274"/>
              <a:gd name="T12" fmla="*/ 217 w 346"/>
              <a:gd name="T13" fmla="*/ 107 h 274"/>
              <a:gd name="T14" fmla="*/ 189 w 346"/>
              <a:gd name="T15" fmla="*/ 101 h 274"/>
              <a:gd name="T16" fmla="*/ 160 w 346"/>
              <a:gd name="T17" fmla="*/ 88 h 274"/>
              <a:gd name="T18" fmla="*/ 138 w 346"/>
              <a:gd name="T19" fmla="*/ 61 h 274"/>
              <a:gd name="T20" fmla="*/ 129 w 346"/>
              <a:gd name="T21" fmla="*/ 45 h 274"/>
              <a:gd name="T22" fmla="*/ 116 w 346"/>
              <a:gd name="T23" fmla="*/ 25 h 274"/>
              <a:gd name="T24" fmla="*/ 100 w 346"/>
              <a:gd name="T25" fmla="*/ 12 h 274"/>
              <a:gd name="T26" fmla="*/ 79 w 346"/>
              <a:gd name="T27" fmla="*/ 10 h 274"/>
              <a:gd name="T28" fmla="*/ 42 w 346"/>
              <a:gd name="T29" fmla="*/ 2 h 274"/>
              <a:gd name="T30" fmla="*/ 9 w 346"/>
              <a:gd name="T31" fmla="*/ 12 h 274"/>
              <a:gd name="T32" fmla="*/ 12 w 346"/>
              <a:gd name="T33" fmla="*/ 25 h 274"/>
              <a:gd name="T34" fmla="*/ 25 w 346"/>
              <a:gd name="T35" fmla="*/ 40 h 274"/>
              <a:gd name="T36" fmla="*/ 41 w 346"/>
              <a:gd name="T37" fmla="*/ 45 h 274"/>
              <a:gd name="T38" fmla="*/ 73 w 346"/>
              <a:gd name="T39" fmla="*/ 67 h 274"/>
              <a:gd name="T40" fmla="*/ 110 w 346"/>
              <a:gd name="T41" fmla="*/ 61 h 274"/>
              <a:gd name="T42" fmla="*/ 114 w 346"/>
              <a:gd name="T43" fmla="*/ 86 h 274"/>
              <a:gd name="T44" fmla="*/ 111 w 346"/>
              <a:gd name="T45" fmla="*/ 125 h 274"/>
              <a:gd name="T46" fmla="*/ 103 w 346"/>
              <a:gd name="T47" fmla="*/ 150 h 274"/>
              <a:gd name="T48" fmla="*/ 94 w 346"/>
              <a:gd name="T49" fmla="*/ 147 h 274"/>
              <a:gd name="T50" fmla="*/ 64 w 346"/>
              <a:gd name="T51" fmla="*/ 179 h 274"/>
              <a:gd name="T52" fmla="*/ 77 w 346"/>
              <a:gd name="T53" fmla="*/ 198 h 274"/>
              <a:gd name="T54" fmla="*/ 88 w 346"/>
              <a:gd name="T55" fmla="*/ 204 h 274"/>
              <a:gd name="T56" fmla="*/ 81 w 346"/>
              <a:gd name="T57" fmla="*/ 217 h 274"/>
              <a:gd name="T58" fmla="*/ 102 w 346"/>
              <a:gd name="T59" fmla="*/ 215 h 274"/>
              <a:gd name="T60" fmla="*/ 122 w 346"/>
              <a:gd name="T61" fmla="*/ 235 h 274"/>
              <a:gd name="T62" fmla="*/ 149 w 346"/>
              <a:gd name="T63" fmla="*/ 232 h 274"/>
              <a:gd name="T64" fmla="*/ 172 w 346"/>
              <a:gd name="T65" fmla="*/ 234 h 274"/>
              <a:gd name="T66" fmla="*/ 187 w 346"/>
              <a:gd name="T67" fmla="*/ 250 h 274"/>
              <a:gd name="T68" fmla="*/ 212 w 346"/>
              <a:gd name="T69" fmla="*/ 262 h 274"/>
              <a:gd name="T70" fmla="*/ 219 w 346"/>
              <a:gd name="T71" fmla="*/ 246 h 274"/>
              <a:gd name="T72" fmla="*/ 225 w 346"/>
              <a:gd name="T73" fmla="*/ 262 h 274"/>
              <a:gd name="T74" fmla="*/ 247 w 346"/>
              <a:gd name="T75" fmla="*/ 269 h 274"/>
              <a:gd name="T76" fmla="*/ 263 w 346"/>
              <a:gd name="T77" fmla="*/ 257 h 274"/>
              <a:gd name="T78" fmla="*/ 280 w 346"/>
              <a:gd name="T79" fmla="*/ 266 h 274"/>
              <a:gd name="T80" fmla="*/ 291 w 346"/>
              <a:gd name="T81" fmla="*/ 241 h 274"/>
              <a:gd name="T82" fmla="*/ 293 w 346"/>
              <a:gd name="T83" fmla="*/ 221 h 274"/>
              <a:gd name="T84" fmla="*/ 320 w 346"/>
              <a:gd name="T85" fmla="*/ 214 h 274"/>
              <a:gd name="T86" fmla="*/ 329 w 346"/>
              <a:gd name="T87" fmla="*/ 206 h 274"/>
              <a:gd name="T88" fmla="*/ 333 w 346"/>
              <a:gd name="T89" fmla="*/ 188 h 274"/>
              <a:gd name="T90" fmla="*/ 338 w 346"/>
              <a:gd name="T91" fmla="*/ 172 h 274"/>
              <a:gd name="T92" fmla="*/ 336 w 346"/>
              <a:gd name="T93" fmla="*/ 154 h 274"/>
              <a:gd name="T94" fmla="*/ 342 w 346"/>
              <a:gd name="T95" fmla="*/ 13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6" h="274">
                <a:moveTo>
                  <a:pt x="342" y="127"/>
                </a:moveTo>
                <a:cubicBezTo>
                  <a:pt x="338" y="125"/>
                  <a:pt x="336" y="125"/>
                  <a:pt x="337" y="121"/>
                </a:cubicBezTo>
                <a:cubicBezTo>
                  <a:pt x="338" y="117"/>
                  <a:pt x="340" y="112"/>
                  <a:pt x="337" y="111"/>
                </a:cubicBezTo>
                <a:cubicBezTo>
                  <a:pt x="334" y="111"/>
                  <a:pt x="329" y="113"/>
                  <a:pt x="326" y="115"/>
                </a:cubicBezTo>
                <a:cubicBezTo>
                  <a:pt x="323" y="117"/>
                  <a:pt x="318" y="118"/>
                  <a:pt x="316" y="121"/>
                </a:cubicBezTo>
                <a:cubicBezTo>
                  <a:pt x="313" y="123"/>
                  <a:pt x="313" y="126"/>
                  <a:pt x="309" y="126"/>
                </a:cubicBezTo>
                <a:cubicBezTo>
                  <a:pt x="306" y="126"/>
                  <a:pt x="302" y="127"/>
                  <a:pt x="300" y="129"/>
                </a:cubicBezTo>
                <a:cubicBezTo>
                  <a:pt x="299" y="131"/>
                  <a:pt x="294" y="135"/>
                  <a:pt x="294" y="138"/>
                </a:cubicBezTo>
                <a:cubicBezTo>
                  <a:pt x="295" y="140"/>
                  <a:pt x="295" y="139"/>
                  <a:pt x="292" y="140"/>
                </a:cubicBezTo>
                <a:cubicBezTo>
                  <a:pt x="288" y="141"/>
                  <a:pt x="282" y="143"/>
                  <a:pt x="278" y="144"/>
                </a:cubicBezTo>
                <a:cubicBezTo>
                  <a:pt x="275" y="145"/>
                  <a:pt x="267" y="143"/>
                  <a:pt x="265" y="146"/>
                </a:cubicBezTo>
                <a:cubicBezTo>
                  <a:pt x="262" y="148"/>
                  <a:pt x="259" y="149"/>
                  <a:pt x="256" y="146"/>
                </a:cubicBezTo>
                <a:cubicBezTo>
                  <a:pt x="254" y="143"/>
                  <a:pt x="253" y="140"/>
                  <a:pt x="250" y="138"/>
                </a:cubicBezTo>
                <a:cubicBezTo>
                  <a:pt x="247" y="137"/>
                  <a:pt x="245" y="137"/>
                  <a:pt x="247" y="135"/>
                </a:cubicBezTo>
                <a:cubicBezTo>
                  <a:pt x="249" y="133"/>
                  <a:pt x="250" y="131"/>
                  <a:pt x="248" y="129"/>
                </a:cubicBezTo>
                <a:cubicBezTo>
                  <a:pt x="246" y="127"/>
                  <a:pt x="241" y="126"/>
                  <a:pt x="241" y="123"/>
                </a:cubicBezTo>
                <a:cubicBezTo>
                  <a:pt x="241" y="120"/>
                  <a:pt x="242" y="117"/>
                  <a:pt x="240" y="116"/>
                </a:cubicBezTo>
                <a:cubicBezTo>
                  <a:pt x="238" y="115"/>
                  <a:pt x="235" y="113"/>
                  <a:pt x="234" y="115"/>
                </a:cubicBezTo>
                <a:cubicBezTo>
                  <a:pt x="233" y="117"/>
                  <a:pt x="233" y="117"/>
                  <a:pt x="229" y="115"/>
                </a:cubicBezTo>
                <a:cubicBezTo>
                  <a:pt x="225" y="113"/>
                  <a:pt x="222" y="113"/>
                  <a:pt x="221" y="111"/>
                </a:cubicBezTo>
                <a:cubicBezTo>
                  <a:pt x="220" y="110"/>
                  <a:pt x="217" y="109"/>
                  <a:pt x="217" y="107"/>
                </a:cubicBezTo>
                <a:cubicBezTo>
                  <a:pt x="216" y="106"/>
                  <a:pt x="212" y="102"/>
                  <a:pt x="209" y="104"/>
                </a:cubicBezTo>
                <a:cubicBezTo>
                  <a:pt x="207" y="106"/>
                  <a:pt x="203" y="107"/>
                  <a:pt x="200" y="106"/>
                </a:cubicBezTo>
                <a:cubicBezTo>
                  <a:pt x="196" y="104"/>
                  <a:pt x="191" y="100"/>
                  <a:pt x="189" y="101"/>
                </a:cubicBezTo>
                <a:cubicBezTo>
                  <a:pt x="186" y="103"/>
                  <a:pt x="175" y="107"/>
                  <a:pt x="172" y="104"/>
                </a:cubicBezTo>
                <a:cubicBezTo>
                  <a:pt x="168" y="102"/>
                  <a:pt x="161" y="101"/>
                  <a:pt x="161" y="97"/>
                </a:cubicBezTo>
                <a:cubicBezTo>
                  <a:pt x="162" y="92"/>
                  <a:pt x="164" y="90"/>
                  <a:pt x="160" y="88"/>
                </a:cubicBezTo>
                <a:cubicBezTo>
                  <a:pt x="156" y="85"/>
                  <a:pt x="154" y="83"/>
                  <a:pt x="154" y="81"/>
                </a:cubicBezTo>
                <a:cubicBezTo>
                  <a:pt x="154" y="78"/>
                  <a:pt x="152" y="74"/>
                  <a:pt x="150" y="72"/>
                </a:cubicBezTo>
                <a:cubicBezTo>
                  <a:pt x="148" y="71"/>
                  <a:pt x="138" y="63"/>
                  <a:pt x="138" y="61"/>
                </a:cubicBezTo>
                <a:cubicBezTo>
                  <a:pt x="139" y="59"/>
                  <a:pt x="141" y="58"/>
                  <a:pt x="138" y="56"/>
                </a:cubicBezTo>
                <a:cubicBezTo>
                  <a:pt x="135" y="53"/>
                  <a:pt x="131" y="52"/>
                  <a:pt x="132" y="50"/>
                </a:cubicBezTo>
                <a:cubicBezTo>
                  <a:pt x="132" y="48"/>
                  <a:pt x="133" y="46"/>
                  <a:pt x="129" y="45"/>
                </a:cubicBezTo>
                <a:cubicBezTo>
                  <a:pt x="126" y="43"/>
                  <a:pt x="124" y="41"/>
                  <a:pt x="125" y="38"/>
                </a:cubicBezTo>
                <a:cubicBezTo>
                  <a:pt x="125" y="35"/>
                  <a:pt x="122" y="33"/>
                  <a:pt x="120" y="32"/>
                </a:cubicBezTo>
                <a:cubicBezTo>
                  <a:pt x="119" y="30"/>
                  <a:pt x="120" y="27"/>
                  <a:pt x="116" y="25"/>
                </a:cubicBezTo>
                <a:cubicBezTo>
                  <a:pt x="113" y="23"/>
                  <a:pt x="109" y="24"/>
                  <a:pt x="109" y="21"/>
                </a:cubicBezTo>
                <a:cubicBezTo>
                  <a:pt x="110" y="19"/>
                  <a:pt x="110" y="17"/>
                  <a:pt x="107" y="16"/>
                </a:cubicBezTo>
                <a:cubicBezTo>
                  <a:pt x="103" y="14"/>
                  <a:pt x="101" y="14"/>
                  <a:pt x="100" y="12"/>
                </a:cubicBezTo>
                <a:cubicBezTo>
                  <a:pt x="99" y="10"/>
                  <a:pt x="95" y="9"/>
                  <a:pt x="94" y="8"/>
                </a:cubicBezTo>
                <a:cubicBezTo>
                  <a:pt x="92" y="7"/>
                  <a:pt x="90" y="5"/>
                  <a:pt x="88" y="6"/>
                </a:cubicBezTo>
                <a:cubicBezTo>
                  <a:pt x="86" y="7"/>
                  <a:pt x="83" y="10"/>
                  <a:pt x="79" y="10"/>
                </a:cubicBezTo>
                <a:cubicBezTo>
                  <a:pt x="76" y="10"/>
                  <a:pt x="71" y="7"/>
                  <a:pt x="67" y="5"/>
                </a:cubicBezTo>
                <a:cubicBezTo>
                  <a:pt x="64" y="3"/>
                  <a:pt x="56" y="0"/>
                  <a:pt x="54" y="0"/>
                </a:cubicBezTo>
                <a:cubicBezTo>
                  <a:pt x="51" y="1"/>
                  <a:pt x="44" y="1"/>
                  <a:pt x="42" y="2"/>
                </a:cubicBezTo>
                <a:cubicBezTo>
                  <a:pt x="40" y="4"/>
                  <a:pt x="36" y="6"/>
                  <a:pt x="32" y="6"/>
                </a:cubicBezTo>
                <a:cubicBezTo>
                  <a:pt x="27" y="6"/>
                  <a:pt x="22" y="5"/>
                  <a:pt x="18" y="7"/>
                </a:cubicBezTo>
                <a:cubicBezTo>
                  <a:pt x="15" y="9"/>
                  <a:pt x="13" y="11"/>
                  <a:pt x="9" y="12"/>
                </a:cubicBezTo>
                <a:cubicBezTo>
                  <a:pt x="8" y="12"/>
                  <a:pt x="7" y="12"/>
                  <a:pt x="6" y="12"/>
                </a:cubicBezTo>
                <a:cubicBezTo>
                  <a:pt x="7" y="14"/>
                  <a:pt x="8" y="15"/>
                  <a:pt x="9" y="16"/>
                </a:cubicBezTo>
                <a:cubicBezTo>
                  <a:pt x="14" y="20"/>
                  <a:pt x="17" y="21"/>
                  <a:pt x="12" y="25"/>
                </a:cubicBezTo>
                <a:cubicBezTo>
                  <a:pt x="8" y="29"/>
                  <a:pt x="0" y="35"/>
                  <a:pt x="8" y="37"/>
                </a:cubicBezTo>
                <a:cubicBezTo>
                  <a:pt x="15" y="39"/>
                  <a:pt x="16" y="38"/>
                  <a:pt x="19" y="42"/>
                </a:cubicBezTo>
                <a:cubicBezTo>
                  <a:pt x="22" y="46"/>
                  <a:pt x="25" y="44"/>
                  <a:pt x="25" y="40"/>
                </a:cubicBezTo>
                <a:cubicBezTo>
                  <a:pt x="25" y="36"/>
                  <a:pt x="29" y="33"/>
                  <a:pt x="31" y="36"/>
                </a:cubicBezTo>
                <a:cubicBezTo>
                  <a:pt x="33" y="40"/>
                  <a:pt x="34" y="41"/>
                  <a:pt x="37" y="41"/>
                </a:cubicBezTo>
                <a:cubicBezTo>
                  <a:pt x="40" y="41"/>
                  <a:pt x="42" y="39"/>
                  <a:pt x="41" y="45"/>
                </a:cubicBezTo>
                <a:cubicBezTo>
                  <a:pt x="41" y="50"/>
                  <a:pt x="42" y="55"/>
                  <a:pt x="43" y="59"/>
                </a:cubicBezTo>
                <a:cubicBezTo>
                  <a:pt x="43" y="63"/>
                  <a:pt x="46" y="67"/>
                  <a:pt x="53" y="68"/>
                </a:cubicBezTo>
                <a:cubicBezTo>
                  <a:pt x="59" y="69"/>
                  <a:pt x="67" y="67"/>
                  <a:pt x="73" y="67"/>
                </a:cubicBezTo>
                <a:cubicBezTo>
                  <a:pt x="80" y="66"/>
                  <a:pt x="83" y="68"/>
                  <a:pt x="88" y="64"/>
                </a:cubicBezTo>
                <a:cubicBezTo>
                  <a:pt x="93" y="59"/>
                  <a:pt x="93" y="53"/>
                  <a:pt x="100" y="54"/>
                </a:cubicBezTo>
                <a:cubicBezTo>
                  <a:pt x="108" y="55"/>
                  <a:pt x="105" y="57"/>
                  <a:pt x="110" y="61"/>
                </a:cubicBezTo>
                <a:cubicBezTo>
                  <a:pt x="115" y="65"/>
                  <a:pt x="120" y="66"/>
                  <a:pt x="120" y="69"/>
                </a:cubicBezTo>
                <a:cubicBezTo>
                  <a:pt x="120" y="72"/>
                  <a:pt x="114" y="74"/>
                  <a:pt x="116" y="77"/>
                </a:cubicBezTo>
                <a:cubicBezTo>
                  <a:pt x="118" y="81"/>
                  <a:pt x="116" y="84"/>
                  <a:pt x="114" y="86"/>
                </a:cubicBezTo>
                <a:cubicBezTo>
                  <a:pt x="113" y="88"/>
                  <a:pt x="109" y="93"/>
                  <a:pt x="110" y="98"/>
                </a:cubicBezTo>
                <a:cubicBezTo>
                  <a:pt x="110" y="103"/>
                  <a:pt x="108" y="108"/>
                  <a:pt x="111" y="111"/>
                </a:cubicBezTo>
                <a:cubicBezTo>
                  <a:pt x="114" y="115"/>
                  <a:pt x="114" y="123"/>
                  <a:pt x="111" y="125"/>
                </a:cubicBezTo>
                <a:cubicBezTo>
                  <a:pt x="107" y="127"/>
                  <a:pt x="105" y="128"/>
                  <a:pt x="104" y="130"/>
                </a:cubicBezTo>
                <a:cubicBezTo>
                  <a:pt x="104" y="133"/>
                  <a:pt x="102" y="137"/>
                  <a:pt x="102" y="140"/>
                </a:cubicBezTo>
                <a:cubicBezTo>
                  <a:pt x="102" y="143"/>
                  <a:pt x="102" y="147"/>
                  <a:pt x="103" y="150"/>
                </a:cubicBezTo>
                <a:cubicBezTo>
                  <a:pt x="105" y="152"/>
                  <a:pt x="105" y="159"/>
                  <a:pt x="103" y="157"/>
                </a:cubicBezTo>
                <a:cubicBezTo>
                  <a:pt x="100" y="156"/>
                  <a:pt x="98" y="155"/>
                  <a:pt x="97" y="152"/>
                </a:cubicBezTo>
                <a:cubicBezTo>
                  <a:pt x="96" y="149"/>
                  <a:pt x="97" y="144"/>
                  <a:pt x="94" y="147"/>
                </a:cubicBezTo>
                <a:cubicBezTo>
                  <a:pt x="91" y="150"/>
                  <a:pt x="90" y="153"/>
                  <a:pt x="86" y="157"/>
                </a:cubicBezTo>
                <a:cubicBezTo>
                  <a:pt x="81" y="162"/>
                  <a:pt x="75" y="167"/>
                  <a:pt x="72" y="170"/>
                </a:cubicBezTo>
                <a:cubicBezTo>
                  <a:pt x="70" y="173"/>
                  <a:pt x="67" y="177"/>
                  <a:pt x="64" y="179"/>
                </a:cubicBezTo>
                <a:cubicBezTo>
                  <a:pt x="61" y="181"/>
                  <a:pt x="59" y="185"/>
                  <a:pt x="60" y="188"/>
                </a:cubicBezTo>
                <a:cubicBezTo>
                  <a:pt x="63" y="190"/>
                  <a:pt x="68" y="193"/>
                  <a:pt x="70" y="194"/>
                </a:cubicBezTo>
                <a:cubicBezTo>
                  <a:pt x="72" y="196"/>
                  <a:pt x="71" y="197"/>
                  <a:pt x="77" y="198"/>
                </a:cubicBezTo>
                <a:cubicBezTo>
                  <a:pt x="83" y="200"/>
                  <a:pt x="84" y="201"/>
                  <a:pt x="87" y="199"/>
                </a:cubicBezTo>
                <a:cubicBezTo>
                  <a:pt x="91" y="197"/>
                  <a:pt x="92" y="197"/>
                  <a:pt x="92" y="199"/>
                </a:cubicBezTo>
                <a:cubicBezTo>
                  <a:pt x="92" y="201"/>
                  <a:pt x="91" y="204"/>
                  <a:pt x="88" y="204"/>
                </a:cubicBezTo>
                <a:cubicBezTo>
                  <a:pt x="85" y="205"/>
                  <a:pt x="79" y="204"/>
                  <a:pt x="78" y="206"/>
                </a:cubicBezTo>
                <a:cubicBezTo>
                  <a:pt x="77" y="209"/>
                  <a:pt x="75" y="212"/>
                  <a:pt x="77" y="214"/>
                </a:cubicBezTo>
                <a:cubicBezTo>
                  <a:pt x="78" y="215"/>
                  <a:pt x="81" y="216"/>
                  <a:pt x="81" y="217"/>
                </a:cubicBezTo>
                <a:cubicBezTo>
                  <a:pt x="83" y="217"/>
                  <a:pt x="84" y="216"/>
                  <a:pt x="86" y="216"/>
                </a:cubicBezTo>
                <a:cubicBezTo>
                  <a:pt x="92" y="215"/>
                  <a:pt x="92" y="214"/>
                  <a:pt x="95" y="214"/>
                </a:cubicBezTo>
                <a:cubicBezTo>
                  <a:pt x="99" y="214"/>
                  <a:pt x="100" y="212"/>
                  <a:pt x="102" y="215"/>
                </a:cubicBezTo>
                <a:cubicBezTo>
                  <a:pt x="104" y="219"/>
                  <a:pt x="102" y="223"/>
                  <a:pt x="106" y="225"/>
                </a:cubicBezTo>
                <a:cubicBezTo>
                  <a:pt x="109" y="227"/>
                  <a:pt x="109" y="229"/>
                  <a:pt x="114" y="232"/>
                </a:cubicBezTo>
                <a:cubicBezTo>
                  <a:pt x="118" y="236"/>
                  <a:pt x="119" y="237"/>
                  <a:pt x="122" y="235"/>
                </a:cubicBezTo>
                <a:cubicBezTo>
                  <a:pt x="126" y="234"/>
                  <a:pt x="126" y="231"/>
                  <a:pt x="130" y="233"/>
                </a:cubicBezTo>
                <a:cubicBezTo>
                  <a:pt x="134" y="234"/>
                  <a:pt x="134" y="235"/>
                  <a:pt x="138" y="234"/>
                </a:cubicBezTo>
                <a:cubicBezTo>
                  <a:pt x="142" y="232"/>
                  <a:pt x="146" y="228"/>
                  <a:pt x="149" y="232"/>
                </a:cubicBezTo>
                <a:cubicBezTo>
                  <a:pt x="152" y="235"/>
                  <a:pt x="149" y="236"/>
                  <a:pt x="155" y="237"/>
                </a:cubicBezTo>
                <a:cubicBezTo>
                  <a:pt x="161" y="238"/>
                  <a:pt x="161" y="239"/>
                  <a:pt x="164" y="237"/>
                </a:cubicBezTo>
                <a:cubicBezTo>
                  <a:pt x="166" y="235"/>
                  <a:pt x="166" y="233"/>
                  <a:pt x="172" y="234"/>
                </a:cubicBezTo>
                <a:cubicBezTo>
                  <a:pt x="177" y="235"/>
                  <a:pt x="182" y="237"/>
                  <a:pt x="184" y="239"/>
                </a:cubicBezTo>
                <a:cubicBezTo>
                  <a:pt x="186" y="241"/>
                  <a:pt x="185" y="242"/>
                  <a:pt x="183" y="245"/>
                </a:cubicBezTo>
                <a:cubicBezTo>
                  <a:pt x="181" y="247"/>
                  <a:pt x="183" y="249"/>
                  <a:pt x="187" y="250"/>
                </a:cubicBezTo>
                <a:cubicBezTo>
                  <a:pt x="191" y="250"/>
                  <a:pt x="197" y="246"/>
                  <a:pt x="198" y="249"/>
                </a:cubicBezTo>
                <a:cubicBezTo>
                  <a:pt x="199" y="253"/>
                  <a:pt x="200" y="256"/>
                  <a:pt x="204" y="259"/>
                </a:cubicBezTo>
                <a:cubicBezTo>
                  <a:pt x="207" y="261"/>
                  <a:pt x="210" y="262"/>
                  <a:pt x="212" y="262"/>
                </a:cubicBezTo>
                <a:cubicBezTo>
                  <a:pt x="214" y="262"/>
                  <a:pt x="217" y="261"/>
                  <a:pt x="215" y="259"/>
                </a:cubicBezTo>
                <a:cubicBezTo>
                  <a:pt x="213" y="256"/>
                  <a:pt x="211" y="255"/>
                  <a:pt x="211" y="251"/>
                </a:cubicBezTo>
                <a:cubicBezTo>
                  <a:pt x="212" y="248"/>
                  <a:pt x="214" y="246"/>
                  <a:pt x="219" y="246"/>
                </a:cubicBezTo>
                <a:cubicBezTo>
                  <a:pt x="224" y="247"/>
                  <a:pt x="222" y="248"/>
                  <a:pt x="222" y="251"/>
                </a:cubicBezTo>
                <a:cubicBezTo>
                  <a:pt x="222" y="253"/>
                  <a:pt x="219" y="255"/>
                  <a:pt x="222" y="257"/>
                </a:cubicBezTo>
                <a:cubicBezTo>
                  <a:pt x="225" y="259"/>
                  <a:pt x="226" y="260"/>
                  <a:pt x="225" y="262"/>
                </a:cubicBezTo>
                <a:cubicBezTo>
                  <a:pt x="225" y="264"/>
                  <a:pt x="233" y="264"/>
                  <a:pt x="234" y="268"/>
                </a:cubicBezTo>
                <a:cubicBezTo>
                  <a:pt x="236" y="271"/>
                  <a:pt x="237" y="274"/>
                  <a:pt x="241" y="273"/>
                </a:cubicBezTo>
                <a:cubicBezTo>
                  <a:pt x="245" y="273"/>
                  <a:pt x="247" y="273"/>
                  <a:pt x="247" y="269"/>
                </a:cubicBezTo>
                <a:cubicBezTo>
                  <a:pt x="247" y="265"/>
                  <a:pt x="245" y="263"/>
                  <a:pt x="249" y="263"/>
                </a:cubicBezTo>
                <a:cubicBezTo>
                  <a:pt x="253" y="262"/>
                  <a:pt x="256" y="263"/>
                  <a:pt x="258" y="260"/>
                </a:cubicBezTo>
                <a:cubicBezTo>
                  <a:pt x="259" y="257"/>
                  <a:pt x="262" y="254"/>
                  <a:pt x="263" y="257"/>
                </a:cubicBezTo>
                <a:cubicBezTo>
                  <a:pt x="264" y="260"/>
                  <a:pt x="264" y="261"/>
                  <a:pt x="269" y="259"/>
                </a:cubicBezTo>
                <a:cubicBezTo>
                  <a:pt x="273" y="256"/>
                  <a:pt x="270" y="252"/>
                  <a:pt x="274" y="259"/>
                </a:cubicBezTo>
                <a:cubicBezTo>
                  <a:pt x="278" y="266"/>
                  <a:pt x="276" y="265"/>
                  <a:pt x="280" y="266"/>
                </a:cubicBezTo>
                <a:cubicBezTo>
                  <a:pt x="284" y="266"/>
                  <a:pt x="291" y="267"/>
                  <a:pt x="299" y="267"/>
                </a:cubicBezTo>
                <a:cubicBezTo>
                  <a:pt x="298" y="263"/>
                  <a:pt x="295" y="261"/>
                  <a:pt x="296" y="258"/>
                </a:cubicBezTo>
                <a:cubicBezTo>
                  <a:pt x="296" y="254"/>
                  <a:pt x="295" y="245"/>
                  <a:pt x="291" y="241"/>
                </a:cubicBezTo>
                <a:cubicBezTo>
                  <a:pt x="287" y="238"/>
                  <a:pt x="286" y="234"/>
                  <a:pt x="283" y="232"/>
                </a:cubicBezTo>
                <a:cubicBezTo>
                  <a:pt x="281" y="230"/>
                  <a:pt x="280" y="226"/>
                  <a:pt x="284" y="226"/>
                </a:cubicBezTo>
                <a:cubicBezTo>
                  <a:pt x="287" y="225"/>
                  <a:pt x="293" y="224"/>
                  <a:pt x="293" y="221"/>
                </a:cubicBezTo>
                <a:cubicBezTo>
                  <a:pt x="294" y="218"/>
                  <a:pt x="296" y="211"/>
                  <a:pt x="299" y="211"/>
                </a:cubicBezTo>
                <a:cubicBezTo>
                  <a:pt x="303" y="212"/>
                  <a:pt x="307" y="214"/>
                  <a:pt x="312" y="214"/>
                </a:cubicBezTo>
                <a:cubicBezTo>
                  <a:pt x="316" y="214"/>
                  <a:pt x="318" y="215"/>
                  <a:pt x="320" y="214"/>
                </a:cubicBezTo>
                <a:cubicBezTo>
                  <a:pt x="322" y="213"/>
                  <a:pt x="323" y="213"/>
                  <a:pt x="324" y="214"/>
                </a:cubicBezTo>
                <a:cubicBezTo>
                  <a:pt x="325" y="214"/>
                  <a:pt x="329" y="215"/>
                  <a:pt x="330" y="213"/>
                </a:cubicBezTo>
                <a:cubicBezTo>
                  <a:pt x="330" y="212"/>
                  <a:pt x="330" y="208"/>
                  <a:pt x="329" y="206"/>
                </a:cubicBezTo>
                <a:cubicBezTo>
                  <a:pt x="328" y="204"/>
                  <a:pt x="326" y="201"/>
                  <a:pt x="329" y="200"/>
                </a:cubicBezTo>
                <a:cubicBezTo>
                  <a:pt x="331" y="198"/>
                  <a:pt x="335" y="195"/>
                  <a:pt x="334" y="193"/>
                </a:cubicBezTo>
                <a:cubicBezTo>
                  <a:pt x="332" y="191"/>
                  <a:pt x="331" y="190"/>
                  <a:pt x="333" y="188"/>
                </a:cubicBezTo>
                <a:cubicBezTo>
                  <a:pt x="335" y="187"/>
                  <a:pt x="337" y="187"/>
                  <a:pt x="336" y="185"/>
                </a:cubicBezTo>
                <a:cubicBezTo>
                  <a:pt x="336" y="183"/>
                  <a:pt x="332" y="180"/>
                  <a:pt x="335" y="179"/>
                </a:cubicBezTo>
                <a:cubicBezTo>
                  <a:pt x="339" y="177"/>
                  <a:pt x="340" y="175"/>
                  <a:pt x="338" y="172"/>
                </a:cubicBezTo>
                <a:cubicBezTo>
                  <a:pt x="336" y="169"/>
                  <a:pt x="333" y="168"/>
                  <a:pt x="336" y="167"/>
                </a:cubicBezTo>
                <a:cubicBezTo>
                  <a:pt x="339" y="165"/>
                  <a:pt x="338" y="162"/>
                  <a:pt x="336" y="160"/>
                </a:cubicBezTo>
                <a:cubicBezTo>
                  <a:pt x="335" y="157"/>
                  <a:pt x="335" y="156"/>
                  <a:pt x="336" y="154"/>
                </a:cubicBezTo>
                <a:cubicBezTo>
                  <a:pt x="337" y="152"/>
                  <a:pt x="340" y="150"/>
                  <a:pt x="338" y="148"/>
                </a:cubicBezTo>
                <a:cubicBezTo>
                  <a:pt x="335" y="147"/>
                  <a:pt x="334" y="143"/>
                  <a:pt x="336" y="142"/>
                </a:cubicBezTo>
                <a:cubicBezTo>
                  <a:pt x="339" y="140"/>
                  <a:pt x="340" y="139"/>
                  <a:pt x="342" y="139"/>
                </a:cubicBezTo>
                <a:cubicBezTo>
                  <a:pt x="344" y="139"/>
                  <a:pt x="346" y="136"/>
                  <a:pt x="346" y="134"/>
                </a:cubicBezTo>
                <a:cubicBezTo>
                  <a:pt x="346" y="131"/>
                  <a:pt x="346" y="129"/>
                  <a:pt x="342" y="127"/>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10"/>
          <p:cNvSpPr>
            <a:spLocks/>
          </p:cNvSpPr>
          <p:nvPr/>
        </p:nvSpPr>
        <p:spPr bwMode="auto">
          <a:xfrm>
            <a:off x="13875019" y="4604435"/>
            <a:ext cx="1346200" cy="1104902"/>
          </a:xfrm>
          <a:custGeom>
            <a:avLst/>
            <a:gdLst>
              <a:gd name="T0" fmla="*/ 173 w 179"/>
              <a:gd name="T1" fmla="*/ 55 h 147"/>
              <a:gd name="T2" fmla="*/ 163 w 179"/>
              <a:gd name="T3" fmla="*/ 40 h 147"/>
              <a:gd name="T4" fmla="*/ 160 w 179"/>
              <a:gd name="T5" fmla="*/ 30 h 147"/>
              <a:gd name="T6" fmla="*/ 148 w 179"/>
              <a:gd name="T7" fmla="*/ 19 h 147"/>
              <a:gd name="T8" fmla="*/ 141 w 179"/>
              <a:gd name="T9" fmla="*/ 10 h 147"/>
              <a:gd name="T10" fmla="*/ 133 w 179"/>
              <a:gd name="T11" fmla="*/ 14 h 147"/>
              <a:gd name="T12" fmla="*/ 128 w 179"/>
              <a:gd name="T13" fmla="*/ 7 h 147"/>
              <a:gd name="T14" fmla="*/ 119 w 179"/>
              <a:gd name="T15" fmla="*/ 3 h 147"/>
              <a:gd name="T16" fmla="*/ 114 w 179"/>
              <a:gd name="T17" fmla="*/ 2 h 147"/>
              <a:gd name="T18" fmla="*/ 112 w 179"/>
              <a:gd name="T19" fmla="*/ 5 h 147"/>
              <a:gd name="T20" fmla="*/ 113 w 179"/>
              <a:gd name="T21" fmla="*/ 6 h 147"/>
              <a:gd name="T22" fmla="*/ 110 w 179"/>
              <a:gd name="T23" fmla="*/ 14 h 147"/>
              <a:gd name="T24" fmla="*/ 103 w 179"/>
              <a:gd name="T25" fmla="*/ 19 h 147"/>
              <a:gd name="T26" fmla="*/ 98 w 179"/>
              <a:gd name="T27" fmla="*/ 24 h 147"/>
              <a:gd name="T28" fmla="*/ 91 w 179"/>
              <a:gd name="T29" fmla="*/ 25 h 147"/>
              <a:gd name="T30" fmla="*/ 85 w 179"/>
              <a:gd name="T31" fmla="*/ 24 h 147"/>
              <a:gd name="T32" fmla="*/ 81 w 179"/>
              <a:gd name="T33" fmla="*/ 35 h 147"/>
              <a:gd name="T34" fmla="*/ 71 w 179"/>
              <a:gd name="T35" fmla="*/ 33 h 147"/>
              <a:gd name="T36" fmla="*/ 63 w 179"/>
              <a:gd name="T37" fmla="*/ 35 h 147"/>
              <a:gd name="T38" fmla="*/ 58 w 179"/>
              <a:gd name="T39" fmla="*/ 37 h 147"/>
              <a:gd name="T40" fmla="*/ 53 w 179"/>
              <a:gd name="T41" fmla="*/ 43 h 147"/>
              <a:gd name="T42" fmla="*/ 45 w 179"/>
              <a:gd name="T43" fmla="*/ 46 h 147"/>
              <a:gd name="T44" fmla="*/ 37 w 179"/>
              <a:gd name="T45" fmla="*/ 54 h 147"/>
              <a:gd name="T46" fmla="*/ 29 w 179"/>
              <a:gd name="T47" fmla="*/ 61 h 147"/>
              <a:gd name="T48" fmla="*/ 23 w 179"/>
              <a:gd name="T49" fmla="*/ 52 h 147"/>
              <a:gd name="T50" fmla="*/ 15 w 179"/>
              <a:gd name="T51" fmla="*/ 46 h 147"/>
              <a:gd name="T52" fmla="*/ 10 w 179"/>
              <a:gd name="T53" fmla="*/ 46 h 147"/>
              <a:gd name="T54" fmla="*/ 9 w 179"/>
              <a:gd name="T55" fmla="*/ 52 h 147"/>
              <a:gd name="T56" fmla="*/ 11 w 179"/>
              <a:gd name="T57" fmla="*/ 56 h 147"/>
              <a:gd name="T58" fmla="*/ 12 w 179"/>
              <a:gd name="T59" fmla="*/ 65 h 147"/>
              <a:gd name="T60" fmla="*/ 13 w 179"/>
              <a:gd name="T61" fmla="*/ 74 h 147"/>
              <a:gd name="T62" fmla="*/ 6 w 179"/>
              <a:gd name="T63" fmla="*/ 83 h 147"/>
              <a:gd name="T64" fmla="*/ 2 w 179"/>
              <a:gd name="T65" fmla="*/ 90 h 147"/>
              <a:gd name="T66" fmla="*/ 10 w 179"/>
              <a:gd name="T67" fmla="*/ 95 h 147"/>
              <a:gd name="T68" fmla="*/ 23 w 179"/>
              <a:gd name="T69" fmla="*/ 100 h 147"/>
              <a:gd name="T70" fmla="*/ 34 w 179"/>
              <a:gd name="T71" fmla="*/ 115 h 147"/>
              <a:gd name="T72" fmla="*/ 49 w 179"/>
              <a:gd name="T73" fmla="*/ 101 h 147"/>
              <a:gd name="T74" fmla="*/ 67 w 179"/>
              <a:gd name="T75" fmla="*/ 83 h 147"/>
              <a:gd name="T76" fmla="*/ 87 w 179"/>
              <a:gd name="T77" fmla="*/ 88 h 147"/>
              <a:gd name="T78" fmla="*/ 92 w 179"/>
              <a:gd name="T79" fmla="*/ 98 h 147"/>
              <a:gd name="T80" fmla="*/ 80 w 179"/>
              <a:gd name="T81" fmla="*/ 111 h 147"/>
              <a:gd name="T82" fmla="*/ 74 w 179"/>
              <a:gd name="T83" fmla="*/ 122 h 147"/>
              <a:gd name="T84" fmla="*/ 82 w 179"/>
              <a:gd name="T85" fmla="*/ 128 h 147"/>
              <a:gd name="T86" fmla="*/ 85 w 179"/>
              <a:gd name="T87" fmla="*/ 130 h 147"/>
              <a:gd name="T88" fmla="*/ 77 w 179"/>
              <a:gd name="T89" fmla="*/ 137 h 147"/>
              <a:gd name="T90" fmla="*/ 71 w 179"/>
              <a:gd name="T91" fmla="*/ 144 h 147"/>
              <a:gd name="T92" fmla="*/ 83 w 179"/>
              <a:gd name="T93" fmla="*/ 143 h 147"/>
              <a:gd name="T94" fmla="*/ 98 w 179"/>
              <a:gd name="T95" fmla="*/ 131 h 147"/>
              <a:gd name="T96" fmla="*/ 114 w 179"/>
              <a:gd name="T97" fmla="*/ 117 h 147"/>
              <a:gd name="T98" fmla="*/ 127 w 179"/>
              <a:gd name="T99" fmla="*/ 111 h 147"/>
              <a:gd name="T100" fmla="*/ 141 w 179"/>
              <a:gd name="T101" fmla="*/ 106 h 147"/>
              <a:gd name="T102" fmla="*/ 149 w 179"/>
              <a:gd name="T103" fmla="*/ 103 h 147"/>
              <a:gd name="T104" fmla="*/ 153 w 179"/>
              <a:gd name="T105" fmla="*/ 94 h 147"/>
              <a:gd name="T106" fmla="*/ 172 w 179"/>
              <a:gd name="T107" fmla="*/ 78 h 147"/>
              <a:gd name="T108" fmla="*/ 178 w 179"/>
              <a:gd name="T109" fmla="*/ 76 h 147"/>
              <a:gd name="T110" fmla="*/ 179 w 179"/>
              <a:gd name="T111" fmla="*/ 64 h 147"/>
              <a:gd name="T112" fmla="*/ 173 w 179"/>
              <a:gd name="T113"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9" h="147">
                <a:moveTo>
                  <a:pt x="173" y="55"/>
                </a:moveTo>
                <a:cubicBezTo>
                  <a:pt x="169" y="52"/>
                  <a:pt x="163" y="47"/>
                  <a:pt x="163" y="40"/>
                </a:cubicBezTo>
                <a:cubicBezTo>
                  <a:pt x="164" y="34"/>
                  <a:pt x="164" y="34"/>
                  <a:pt x="160" y="30"/>
                </a:cubicBezTo>
                <a:cubicBezTo>
                  <a:pt x="156" y="26"/>
                  <a:pt x="151" y="24"/>
                  <a:pt x="148" y="19"/>
                </a:cubicBezTo>
                <a:cubicBezTo>
                  <a:pt x="145" y="13"/>
                  <a:pt x="144" y="10"/>
                  <a:pt x="141" y="10"/>
                </a:cubicBezTo>
                <a:cubicBezTo>
                  <a:pt x="139" y="10"/>
                  <a:pt x="137" y="21"/>
                  <a:pt x="133" y="14"/>
                </a:cubicBezTo>
                <a:cubicBezTo>
                  <a:pt x="128" y="7"/>
                  <a:pt x="133" y="8"/>
                  <a:pt x="128" y="7"/>
                </a:cubicBezTo>
                <a:cubicBezTo>
                  <a:pt x="123" y="7"/>
                  <a:pt x="121" y="5"/>
                  <a:pt x="119" y="3"/>
                </a:cubicBezTo>
                <a:cubicBezTo>
                  <a:pt x="116" y="1"/>
                  <a:pt x="116" y="0"/>
                  <a:pt x="114" y="2"/>
                </a:cubicBezTo>
                <a:cubicBezTo>
                  <a:pt x="113" y="3"/>
                  <a:pt x="113" y="4"/>
                  <a:pt x="112" y="5"/>
                </a:cubicBezTo>
                <a:cubicBezTo>
                  <a:pt x="113" y="5"/>
                  <a:pt x="113" y="5"/>
                  <a:pt x="113" y="6"/>
                </a:cubicBezTo>
                <a:cubicBezTo>
                  <a:pt x="113" y="9"/>
                  <a:pt x="115" y="12"/>
                  <a:pt x="110" y="14"/>
                </a:cubicBezTo>
                <a:cubicBezTo>
                  <a:pt x="106" y="16"/>
                  <a:pt x="103" y="15"/>
                  <a:pt x="103" y="19"/>
                </a:cubicBezTo>
                <a:cubicBezTo>
                  <a:pt x="103" y="22"/>
                  <a:pt x="100" y="24"/>
                  <a:pt x="98" y="24"/>
                </a:cubicBezTo>
                <a:cubicBezTo>
                  <a:pt x="95" y="25"/>
                  <a:pt x="93" y="26"/>
                  <a:pt x="91" y="25"/>
                </a:cubicBezTo>
                <a:cubicBezTo>
                  <a:pt x="89" y="24"/>
                  <a:pt x="86" y="22"/>
                  <a:pt x="85" y="24"/>
                </a:cubicBezTo>
                <a:cubicBezTo>
                  <a:pt x="84" y="26"/>
                  <a:pt x="86" y="36"/>
                  <a:pt x="81" y="35"/>
                </a:cubicBezTo>
                <a:cubicBezTo>
                  <a:pt x="76" y="34"/>
                  <a:pt x="73" y="30"/>
                  <a:pt x="71" y="33"/>
                </a:cubicBezTo>
                <a:cubicBezTo>
                  <a:pt x="68" y="36"/>
                  <a:pt x="65" y="35"/>
                  <a:pt x="63" y="35"/>
                </a:cubicBezTo>
                <a:cubicBezTo>
                  <a:pt x="60" y="35"/>
                  <a:pt x="59" y="34"/>
                  <a:pt x="58" y="37"/>
                </a:cubicBezTo>
                <a:cubicBezTo>
                  <a:pt x="57" y="39"/>
                  <a:pt x="56" y="42"/>
                  <a:pt x="53" y="43"/>
                </a:cubicBezTo>
                <a:cubicBezTo>
                  <a:pt x="49" y="44"/>
                  <a:pt x="48" y="44"/>
                  <a:pt x="45" y="46"/>
                </a:cubicBezTo>
                <a:cubicBezTo>
                  <a:pt x="43" y="48"/>
                  <a:pt x="38" y="51"/>
                  <a:pt x="37" y="54"/>
                </a:cubicBezTo>
                <a:cubicBezTo>
                  <a:pt x="36" y="57"/>
                  <a:pt x="32" y="65"/>
                  <a:pt x="29" y="61"/>
                </a:cubicBezTo>
                <a:cubicBezTo>
                  <a:pt x="27" y="56"/>
                  <a:pt x="27" y="55"/>
                  <a:pt x="23" y="52"/>
                </a:cubicBezTo>
                <a:cubicBezTo>
                  <a:pt x="20" y="48"/>
                  <a:pt x="17" y="49"/>
                  <a:pt x="15" y="46"/>
                </a:cubicBezTo>
                <a:cubicBezTo>
                  <a:pt x="13" y="43"/>
                  <a:pt x="11" y="45"/>
                  <a:pt x="10" y="46"/>
                </a:cubicBezTo>
                <a:cubicBezTo>
                  <a:pt x="9" y="48"/>
                  <a:pt x="6" y="50"/>
                  <a:pt x="9" y="52"/>
                </a:cubicBezTo>
                <a:cubicBezTo>
                  <a:pt x="12" y="54"/>
                  <a:pt x="11" y="55"/>
                  <a:pt x="11" y="56"/>
                </a:cubicBezTo>
                <a:cubicBezTo>
                  <a:pt x="11" y="58"/>
                  <a:pt x="10" y="62"/>
                  <a:pt x="12" y="65"/>
                </a:cubicBezTo>
                <a:cubicBezTo>
                  <a:pt x="15" y="69"/>
                  <a:pt x="16" y="71"/>
                  <a:pt x="13" y="74"/>
                </a:cubicBezTo>
                <a:cubicBezTo>
                  <a:pt x="10" y="76"/>
                  <a:pt x="7" y="80"/>
                  <a:pt x="6" y="83"/>
                </a:cubicBezTo>
                <a:cubicBezTo>
                  <a:pt x="6" y="86"/>
                  <a:pt x="0" y="86"/>
                  <a:pt x="2" y="90"/>
                </a:cubicBezTo>
                <a:cubicBezTo>
                  <a:pt x="5" y="94"/>
                  <a:pt x="7" y="95"/>
                  <a:pt x="10" y="95"/>
                </a:cubicBezTo>
                <a:cubicBezTo>
                  <a:pt x="14" y="96"/>
                  <a:pt x="22" y="97"/>
                  <a:pt x="23" y="100"/>
                </a:cubicBezTo>
                <a:cubicBezTo>
                  <a:pt x="24" y="102"/>
                  <a:pt x="30" y="110"/>
                  <a:pt x="34" y="115"/>
                </a:cubicBezTo>
                <a:cubicBezTo>
                  <a:pt x="38" y="112"/>
                  <a:pt x="43" y="108"/>
                  <a:pt x="49" y="101"/>
                </a:cubicBezTo>
                <a:cubicBezTo>
                  <a:pt x="58" y="91"/>
                  <a:pt x="54" y="82"/>
                  <a:pt x="67" y="83"/>
                </a:cubicBezTo>
                <a:cubicBezTo>
                  <a:pt x="79" y="84"/>
                  <a:pt x="84" y="85"/>
                  <a:pt x="87" y="88"/>
                </a:cubicBezTo>
                <a:cubicBezTo>
                  <a:pt x="89" y="92"/>
                  <a:pt x="98" y="92"/>
                  <a:pt x="92" y="98"/>
                </a:cubicBezTo>
                <a:cubicBezTo>
                  <a:pt x="86" y="104"/>
                  <a:pt x="83" y="109"/>
                  <a:pt x="80" y="111"/>
                </a:cubicBezTo>
                <a:cubicBezTo>
                  <a:pt x="77" y="112"/>
                  <a:pt x="70" y="118"/>
                  <a:pt x="74" y="122"/>
                </a:cubicBezTo>
                <a:cubicBezTo>
                  <a:pt x="79" y="125"/>
                  <a:pt x="77" y="127"/>
                  <a:pt x="82" y="128"/>
                </a:cubicBezTo>
                <a:cubicBezTo>
                  <a:pt x="87" y="128"/>
                  <a:pt x="87" y="125"/>
                  <a:pt x="85" y="130"/>
                </a:cubicBezTo>
                <a:cubicBezTo>
                  <a:pt x="83" y="135"/>
                  <a:pt x="84" y="136"/>
                  <a:pt x="77" y="137"/>
                </a:cubicBezTo>
                <a:cubicBezTo>
                  <a:pt x="70" y="139"/>
                  <a:pt x="71" y="141"/>
                  <a:pt x="71" y="144"/>
                </a:cubicBezTo>
                <a:cubicBezTo>
                  <a:pt x="72" y="147"/>
                  <a:pt x="77" y="145"/>
                  <a:pt x="83" y="143"/>
                </a:cubicBezTo>
                <a:cubicBezTo>
                  <a:pt x="88" y="140"/>
                  <a:pt x="94" y="136"/>
                  <a:pt x="98" y="131"/>
                </a:cubicBezTo>
                <a:cubicBezTo>
                  <a:pt x="101" y="126"/>
                  <a:pt x="106" y="120"/>
                  <a:pt x="114" y="117"/>
                </a:cubicBezTo>
                <a:cubicBezTo>
                  <a:pt x="122" y="114"/>
                  <a:pt x="121" y="113"/>
                  <a:pt x="127" y="111"/>
                </a:cubicBezTo>
                <a:cubicBezTo>
                  <a:pt x="134" y="109"/>
                  <a:pt x="135" y="108"/>
                  <a:pt x="141" y="106"/>
                </a:cubicBezTo>
                <a:cubicBezTo>
                  <a:pt x="145" y="105"/>
                  <a:pt x="147" y="103"/>
                  <a:pt x="149" y="103"/>
                </a:cubicBezTo>
                <a:cubicBezTo>
                  <a:pt x="150" y="99"/>
                  <a:pt x="151" y="95"/>
                  <a:pt x="153" y="94"/>
                </a:cubicBezTo>
                <a:cubicBezTo>
                  <a:pt x="157" y="92"/>
                  <a:pt x="165" y="81"/>
                  <a:pt x="172" y="78"/>
                </a:cubicBezTo>
                <a:cubicBezTo>
                  <a:pt x="174" y="78"/>
                  <a:pt x="176" y="77"/>
                  <a:pt x="178" y="76"/>
                </a:cubicBezTo>
                <a:cubicBezTo>
                  <a:pt x="178" y="71"/>
                  <a:pt x="179" y="66"/>
                  <a:pt x="179" y="64"/>
                </a:cubicBezTo>
                <a:cubicBezTo>
                  <a:pt x="179" y="61"/>
                  <a:pt x="177" y="59"/>
                  <a:pt x="173" y="55"/>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12" name="Freeform 11"/>
          <p:cNvSpPr>
            <a:spLocks/>
          </p:cNvSpPr>
          <p:nvPr/>
        </p:nvSpPr>
        <p:spPr bwMode="auto">
          <a:xfrm>
            <a:off x="14230624" y="4001193"/>
            <a:ext cx="1920878" cy="1165226"/>
          </a:xfrm>
          <a:custGeom>
            <a:avLst/>
            <a:gdLst>
              <a:gd name="T0" fmla="*/ 254 w 256"/>
              <a:gd name="T1" fmla="*/ 55 h 155"/>
              <a:gd name="T2" fmla="*/ 229 w 256"/>
              <a:gd name="T3" fmla="*/ 47 h 155"/>
              <a:gd name="T4" fmla="*/ 218 w 256"/>
              <a:gd name="T5" fmla="*/ 45 h 155"/>
              <a:gd name="T6" fmla="*/ 204 w 256"/>
              <a:gd name="T7" fmla="*/ 51 h 155"/>
              <a:gd name="T8" fmla="*/ 196 w 256"/>
              <a:gd name="T9" fmla="*/ 62 h 155"/>
              <a:gd name="T10" fmla="*/ 180 w 256"/>
              <a:gd name="T11" fmla="*/ 50 h 155"/>
              <a:gd name="T12" fmla="*/ 177 w 256"/>
              <a:gd name="T13" fmla="*/ 39 h 155"/>
              <a:gd name="T14" fmla="*/ 166 w 256"/>
              <a:gd name="T15" fmla="*/ 39 h 155"/>
              <a:gd name="T16" fmla="*/ 167 w 256"/>
              <a:gd name="T17" fmla="*/ 50 h 155"/>
              <a:gd name="T18" fmla="*/ 153 w 256"/>
              <a:gd name="T19" fmla="*/ 37 h 155"/>
              <a:gd name="T20" fmla="*/ 138 w 256"/>
              <a:gd name="T21" fmla="*/ 33 h 155"/>
              <a:gd name="T22" fmla="*/ 127 w 256"/>
              <a:gd name="T23" fmla="*/ 22 h 155"/>
              <a:gd name="T24" fmla="*/ 110 w 256"/>
              <a:gd name="T25" fmla="*/ 25 h 155"/>
              <a:gd name="T26" fmla="*/ 93 w 256"/>
              <a:gd name="T27" fmla="*/ 22 h 155"/>
              <a:gd name="T28" fmla="*/ 77 w 256"/>
              <a:gd name="T29" fmla="*/ 23 h 155"/>
              <a:gd name="T30" fmla="*/ 61 w 256"/>
              <a:gd name="T31" fmla="*/ 14 h 155"/>
              <a:gd name="T32" fmla="*/ 50 w 256"/>
              <a:gd name="T33" fmla="*/ 2 h 155"/>
              <a:gd name="T34" fmla="*/ 36 w 256"/>
              <a:gd name="T35" fmla="*/ 5 h 155"/>
              <a:gd name="T36" fmla="*/ 31 w 256"/>
              <a:gd name="T37" fmla="*/ 12 h 155"/>
              <a:gd name="T38" fmla="*/ 20 w 256"/>
              <a:gd name="T39" fmla="*/ 16 h 155"/>
              <a:gd name="T40" fmla="*/ 8 w 256"/>
              <a:gd name="T41" fmla="*/ 14 h 155"/>
              <a:gd name="T42" fmla="*/ 12 w 256"/>
              <a:gd name="T43" fmla="*/ 25 h 155"/>
              <a:gd name="T44" fmla="*/ 21 w 256"/>
              <a:gd name="T45" fmla="*/ 34 h 155"/>
              <a:gd name="T46" fmla="*/ 20 w 256"/>
              <a:gd name="T47" fmla="*/ 53 h 155"/>
              <a:gd name="T48" fmla="*/ 30 w 256"/>
              <a:gd name="T49" fmla="*/ 64 h 155"/>
              <a:gd name="T50" fmla="*/ 47 w 256"/>
              <a:gd name="T51" fmla="*/ 56 h 155"/>
              <a:gd name="T52" fmla="*/ 59 w 256"/>
              <a:gd name="T53" fmla="*/ 73 h 155"/>
              <a:gd name="T54" fmla="*/ 65 w 256"/>
              <a:gd name="T55" fmla="*/ 85 h 155"/>
              <a:gd name="T56" fmla="*/ 71 w 256"/>
              <a:gd name="T57" fmla="*/ 83 h 155"/>
              <a:gd name="T58" fmla="*/ 85 w 256"/>
              <a:gd name="T59" fmla="*/ 94 h 155"/>
              <a:gd name="T60" fmla="*/ 101 w 256"/>
              <a:gd name="T61" fmla="*/ 98 h 155"/>
              <a:gd name="T62" fmla="*/ 116 w 256"/>
              <a:gd name="T63" fmla="*/ 120 h 155"/>
              <a:gd name="T64" fmla="*/ 132 w 256"/>
              <a:gd name="T65" fmla="*/ 144 h 155"/>
              <a:gd name="T66" fmla="*/ 143 w 256"/>
              <a:gd name="T67" fmla="*/ 146 h 155"/>
              <a:gd name="T68" fmla="*/ 156 w 256"/>
              <a:gd name="T69" fmla="*/ 120 h 155"/>
              <a:gd name="T70" fmla="*/ 172 w 256"/>
              <a:gd name="T71" fmla="*/ 126 h 155"/>
              <a:gd name="T72" fmla="*/ 182 w 256"/>
              <a:gd name="T73" fmla="*/ 127 h 155"/>
              <a:gd name="T74" fmla="*/ 194 w 256"/>
              <a:gd name="T75" fmla="*/ 125 h 155"/>
              <a:gd name="T76" fmla="*/ 187 w 256"/>
              <a:gd name="T77" fmla="*/ 113 h 155"/>
              <a:gd name="T78" fmla="*/ 200 w 256"/>
              <a:gd name="T79" fmla="*/ 106 h 155"/>
              <a:gd name="T80" fmla="*/ 216 w 256"/>
              <a:gd name="T81" fmla="*/ 92 h 155"/>
              <a:gd name="T82" fmla="*/ 223 w 256"/>
              <a:gd name="T83" fmla="*/ 78 h 155"/>
              <a:gd name="T84" fmla="*/ 237 w 256"/>
              <a:gd name="T85" fmla="*/ 80 h 155"/>
              <a:gd name="T86" fmla="*/ 255 w 256"/>
              <a:gd name="T87" fmla="*/ 6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155">
                <a:moveTo>
                  <a:pt x="255" y="56"/>
                </a:moveTo>
                <a:cubicBezTo>
                  <a:pt x="254" y="56"/>
                  <a:pt x="254" y="55"/>
                  <a:pt x="254" y="55"/>
                </a:cubicBezTo>
                <a:cubicBezTo>
                  <a:pt x="246" y="55"/>
                  <a:pt x="239" y="54"/>
                  <a:pt x="235" y="54"/>
                </a:cubicBezTo>
                <a:cubicBezTo>
                  <a:pt x="231" y="53"/>
                  <a:pt x="233" y="54"/>
                  <a:pt x="229" y="47"/>
                </a:cubicBezTo>
                <a:cubicBezTo>
                  <a:pt x="225" y="41"/>
                  <a:pt x="228" y="44"/>
                  <a:pt x="224" y="47"/>
                </a:cubicBezTo>
                <a:cubicBezTo>
                  <a:pt x="219" y="50"/>
                  <a:pt x="219" y="48"/>
                  <a:pt x="218" y="45"/>
                </a:cubicBezTo>
                <a:cubicBezTo>
                  <a:pt x="217" y="42"/>
                  <a:pt x="214" y="45"/>
                  <a:pt x="213" y="48"/>
                </a:cubicBezTo>
                <a:cubicBezTo>
                  <a:pt x="211" y="51"/>
                  <a:pt x="208" y="50"/>
                  <a:pt x="204" y="51"/>
                </a:cubicBezTo>
                <a:cubicBezTo>
                  <a:pt x="200" y="52"/>
                  <a:pt x="202" y="53"/>
                  <a:pt x="202" y="57"/>
                </a:cubicBezTo>
                <a:cubicBezTo>
                  <a:pt x="202" y="61"/>
                  <a:pt x="200" y="61"/>
                  <a:pt x="196" y="62"/>
                </a:cubicBezTo>
                <a:cubicBezTo>
                  <a:pt x="192" y="62"/>
                  <a:pt x="191" y="60"/>
                  <a:pt x="190" y="56"/>
                </a:cubicBezTo>
                <a:cubicBezTo>
                  <a:pt x="188" y="53"/>
                  <a:pt x="180" y="52"/>
                  <a:pt x="180" y="50"/>
                </a:cubicBezTo>
                <a:cubicBezTo>
                  <a:pt x="181" y="48"/>
                  <a:pt x="180" y="48"/>
                  <a:pt x="177" y="46"/>
                </a:cubicBezTo>
                <a:cubicBezTo>
                  <a:pt x="174" y="43"/>
                  <a:pt x="177" y="42"/>
                  <a:pt x="177" y="39"/>
                </a:cubicBezTo>
                <a:cubicBezTo>
                  <a:pt x="177" y="36"/>
                  <a:pt x="179" y="35"/>
                  <a:pt x="174" y="35"/>
                </a:cubicBezTo>
                <a:cubicBezTo>
                  <a:pt x="169" y="34"/>
                  <a:pt x="167" y="36"/>
                  <a:pt x="166" y="39"/>
                </a:cubicBezTo>
                <a:cubicBezTo>
                  <a:pt x="166" y="43"/>
                  <a:pt x="168" y="44"/>
                  <a:pt x="170" y="47"/>
                </a:cubicBezTo>
                <a:cubicBezTo>
                  <a:pt x="172" y="49"/>
                  <a:pt x="169" y="50"/>
                  <a:pt x="167" y="50"/>
                </a:cubicBezTo>
                <a:cubicBezTo>
                  <a:pt x="165" y="50"/>
                  <a:pt x="162" y="50"/>
                  <a:pt x="159" y="47"/>
                </a:cubicBezTo>
                <a:cubicBezTo>
                  <a:pt x="155" y="44"/>
                  <a:pt x="154" y="41"/>
                  <a:pt x="153" y="37"/>
                </a:cubicBezTo>
                <a:cubicBezTo>
                  <a:pt x="152" y="34"/>
                  <a:pt x="146" y="38"/>
                  <a:pt x="142" y="38"/>
                </a:cubicBezTo>
                <a:cubicBezTo>
                  <a:pt x="138" y="37"/>
                  <a:pt x="136" y="35"/>
                  <a:pt x="138" y="33"/>
                </a:cubicBezTo>
                <a:cubicBezTo>
                  <a:pt x="140" y="30"/>
                  <a:pt x="141" y="29"/>
                  <a:pt x="139" y="27"/>
                </a:cubicBezTo>
                <a:cubicBezTo>
                  <a:pt x="137" y="26"/>
                  <a:pt x="132" y="23"/>
                  <a:pt x="127" y="22"/>
                </a:cubicBezTo>
                <a:cubicBezTo>
                  <a:pt x="121" y="21"/>
                  <a:pt x="121" y="23"/>
                  <a:pt x="119" y="25"/>
                </a:cubicBezTo>
                <a:cubicBezTo>
                  <a:pt x="116" y="27"/>
                  <a:pt x="116" y="26"/>
                  <a:pt x="110" y="25"/>
                </a:cubicBezTo>
                <a:cubicBezTo>
                  <a:pt x="104" y="24"/>
                  <a:pt x="107" y="24"/>
                  <a:pt x="104" y="20"/>
                </a:cubicBezTo>
                <a:cubicBezTo>
                  <a:pt x="101" y="16"/>
                  <a:pt x="97" y="20"/>
                  <a:pt x="93" y="22"/>
                </a:cubicBezTo>
                <a:cubicBezTo>
                  <a:pt x="89" y="24"/>
                  <a:pt x="89" y="22"/>
                  <a:pt x="85" y="21"/>
                </a:cubicBezTo>
                <a:cubicBezTo>
                  <a:pt x="81" y="19"/>
                  <a:pt x="81" y="22"/>
                  <a:pt x="77" y="23"/>
                </a:cubicBezTo>
                <a:cubicBezTo>
                  <a:pt x="74" y="25"/>
                  <a:pt x="73" y="24"/>
                  <a:pt x="69" y="21"/>
                </a:cubicBezTo>
                <a:cubicBezTo>
                  <a:pt x="64" y="17"/>
                  <a:pt x="65" y="16"/>
                  <a:pt x="61" y="14"/>
                </a:cubicBezTo>
                <a:cubicBezTo>
                  <a:pt x="57" y="11"/>
                  <a:pt x="59" y="7"/>
                  <a:pt x="57" y="4"/>
                </a:cubicBezTo>
                <a:cubicBezTo>
                  <a:pt x="55" y="0"/>
                  <a:pt x="54" y="2"/>
                  <a:pt x="50" y="2"/>
                </a:cubicBezTo>
                <a:cubicBezTo>
                  <a:pt x="47" y="2"/>
                  <a:pt x="47" y="3"/>
                  <a:pt x="41" y="4"/>
                </a:cubicBezTo>
                <a:cubicBezTo>
                  <a:pt x="39" y="5"/>
                  <a:pt x="38" y="5"/>
                  <a:pt x="36" y="5"/>
                </a:cubicBezTo>
                <a:cubicBezTo>
                  <a:pt x="37" y="6"/>
                  <a:pt x="36" y="6"/>
                  <a:pt x="36" y="7"/>
                </a:cubicBezTo>
                <a:cubicBezTo>
                  <a:pt x="34" y="9"/>
                  <a:pt x="31" y="8"/>
                  <a:pt x="31" y="12"/>
                </a:cubicBezTo>
                <a:cubicBezTo>
                  <a:pt x="31" y="16"/>
                  <a:pt x="32" y="23"/>
                  <a:pt x="27" y="20"/>
                </a:cubicBezTo>
                <a:cubicBezTo>
                  <a:pt x="22" y="17"/>
                  <a:pt x="22" y="14"/>
                  <a:pt x="20" y="16"/>
                </a:cubicBezTo>
                <a:cubicBezTo>
                  <a:pt x="17" y="18"/>
                  <a:pt x="18" y="19"/>
                  <a:pt x="15" y="17"/>
                </a:cubicBezTo>
                <a:cubicBezTo>
                  <a:pt x="11" y="16"/>
                  <a:pt x="10" y="13"/>
                  <a:pt x="8" y="14"/>
                </a:cubicBezTo>
                <a:cubicBezTo>
                  <a:pt x="7" y="16"/>
                  <a:pt x="0" y="22"/>
                  <a:pt x="4" y="23"/>
                </a:cubicBezTo>
                <a:cubicBezTo>
                  <a:pt x="9" y="25"/>
                  <a:pt x="12" y="22"/>
                  <a:pt x="12" y="25"/>
                </a:cubicBezTo>
                <a:cubicBezTo>
                  <a:pt x="13" y="28"/>
                  <a:pt x="13" y="28"/>
                  <a:pt x="16" y="30"/>
                </a:cubicBezTo>
                <a:cubicBezTo>
                  <a:pt x="19" y="31"/>
                  <a:pt x="21" y="32"/>
                  <a:pt x="21" y="34"/>
                </a:cubicBezTo>
                <a:cubicBezTo>
                  <a:pt x="20" y="37"/>
                  <a:pt x="15" y="43"/>
                  <a:pt x="16" y="46"/>
                </a:cubicBezTo>
                <a:cubicBezTo>
                  <a:pt x="18" y="49"/>
                  <a:pt x="19" y="50"/>
                  <a:pt x="20" y="53"/>
                </a:cubicBezTo>
                <a:cubicBezTo>
                  <a:pt x="21" y="55"/>
                  <a:pt x="25" y="56"/>
                  <a:pt x="25" y="60"/>
                </a:cubicBezTo>
                <a:cubicBezTo>
                  <a:pt x="26" y="64"/>
                  <a:pt x="26" y="66"/>
                  <a:pt x="30" y="64"/>
                </a:cubicBezTo>
                <a:cubicBezTo>
                  <a:pt x="35" y="61"/>
                  <a:pt x="39" y="61"/>
                  <a:pt x="41" y="58"/>
                </a:cubicBezTo>
                <a:cubicBezTo>
                  <a:pt x="42" y="56"/>
                  <a:pt x="47" y="53"/>
                  <a:pt x="47" y="56"/>
                </a:cubicBezTo>
                <a:cubicBezTo>
                  <a:pt x="48" y="60"/>
                  <a:pt x="54" y="61"/>
                  <a:pt x="54" y="65"/>
                </a:cubicBezTo>
                <a:cubicBezTo>
                  <a:pt x="54" y="69"/>
                  <a:pt x="58" y="70"/>
                  <a:pt x="59" y="73"/>
                </a:cubicBezTo>
                <a:cubicBezTo>
                  <a:pt x="60" y="77"/>
                  <a:pt x="57" y="83"/>
                  <a:pt x="60" y="84"/>
                </a:cubicBezTo>
                <a:cubicBezTo>
                  <a:pt x="61" y="85"/>
                  <a:pt x="64" y="84"/>
                  <a:pt x="65" y="85"/>
                </a:cubicBezTo>
                <a:cubicBezTo>
                  <a:pt x="66" y="84"/>
                  <a:pt x="66" y="83"/>
                  <a:pt x="67" y="82"/>
                </a:cubicBezTo>
                <a:cubicBezTo>
                  <a:pt x="68" y="80"/>
                  <a:pt x="69" y="81"/>
                  <a:pt x="71" y="83"/>
                </a:cubicBezTo>
                <a:cubicBezTo>
                  <a:pt x="74" y="85"/>
                  <a:pt x="76" y="86"/>
                  <a:pt x="81" y="87"/>
                </a:cubicBezTo>
                <a:cubicBezTo>
                  <a:pt x="86" y="88"/>
                  <a:pt x="81" y="87"/>
                  <a:pt x="85" y="94"/>
                </a:cubicBezTo>
                <a:cubicBezTo>
                  <a:pt x="90" y="101"/>
                  <a:pt x="92" y="90"/>
                  <a:pt x="94" y="90"/>
                </a:cubicBezTo>
                <a:cubicBezTo>
                  <a:pt x="96" y="90"/>
                  <a:pt x="98" y="93"/>
                  <a:pt x="101" y="98"/>
                </a:cubicBezTo>
                <a:cubicBezTo>
                  <a:pt x="104" y="104"/>
                  <a:pt x="108" y="106"/>
                  <a:pt x="113" y="110"/>
                </a:cubicBezTo>
                <a:cubicBezTo>
                  <a:pt x="117" y="114"/>
                  <a:pt x="116" y="114"/>
                  <a:pt x="116" y="120"/>
                </a:cubicBezTo>
                <a:cubicBezTo>
                  <a:pt x="116" y="126"/>
                  <a:pt x="122" y="132"/>
                  <a:pt x="126" y="135"/>
                </a:cubicBezTo>
                <a:cubicBezTo>
                  <a:pt x="130" y="139"/>
                  <a:pt x="132" y="141"/>
                  <a:pt x="132" y="144"/>
                </a:cubicBezTo>
                <a:cubicBezTo>
                  <a:pt x="131" y="145"/>
                  <a:pt x="131" y="151"/>
                  <a:pt x="131" y="155"/>
                </a:cubicBezTo>
                <a:cubicBezTo>
                  <a:pt x="136" y="153"/>
                  <a:pt x="142" y="149"/>
                  <a:pt x="143" y="146"/>
                </a:cubicBezTo>
                <a:cubicBezTo>
                  <a:pt x="145" y="142"/>
                  <a:pt x="150" y="136"/>
                  <a:pt x="151" y="133"/>
                </a:cubicBezTo>
                <a:cubicBezTo>
                  <a:pt x="152" y="129"/>
                  <a:pt x="153" y="120"/>
                  <a:pt x="156" y="120"/>
                </a:cubicBezTo>
                <a:cubicBezTo>
                  <a:pt x="160" y="121"/>
                  <a:pt x="163" y="122"/>
                  <a:pt x="165" y="124"/>
                </a:cubicBezTo>
                <a:cubicBezTo>
                  <a:pt x="167" y="126"/>
                  <a:pt x="168" y="127"/>
                  <a:pt x="172" y="126"/>
                </a:cubicBezTo>
                <a:cubicBezTo>
                  <a:pt x="176" y="126"/>
                  <a:pt x="175" y="125"/>
                  <a:pt x="177" y="127"/>
                </a:cubicBezTo>
                <a:cubicBezTo>
                  <a:pt x="180" y="129"/>
                  <a:pt x="181" y="128"/>
                  <a:pt x="182" y="127"/>
                </a:cubicBezTo>
                <a:cubicBezTo>
                  <a:pt x="183" y="126"/>
                  <a:pt x="185" y="124"/>
                  <a:pt x="187" y="125"/>
                </a:cubicBezTo>
                <a:cubicBezTo>
                  <a:pt x="189" y="127"/>
                  <a:pt x="192" y="128"/>
                  <a:pt x="194" y="125"/>
                </a:cubicBezTo>
                <a:cubicBezTo>
                  <a:pt x="195" y="122"/>
                  <a:pt x="197" y="121"/>
                  <a:pt x="194" y="119"/>
                </a:cubicBezTo>
                <a:cubicBezTo>
                  <a:pt x="192" y="117"/>
                  <a:pt x="187" y="116"/>
                  <a:pt x="187" y="113"/>
                </a:cubicBezTo>
                <a:cubicBezTo>
                  <a:pt x="187" y="110"/>
                  <a:pt x="187" y="106"/>
                  <a:pt x="191" y="106"/>
                </a:cubicBezTo>
                <a:cubicBezTo>
                  <a:pt x="194" y="107"/>
                  <a:pt x="196" y="108"/>
                  <a:pt x="200" y="106"/>
                </a:cubicBezTo>
                <a:cubicBezTo>
                  <a:pt x="205" y="104"/>
                  <a:pt x="207" y="106"/>
                  <a:pt x="210" y="102"/>
                </a:cubicBezTo>
                <a:cubicBezTo>
                  <a:pt x="213" y="97"/>
                  <a:pt x="211" y="93"/>
                  <a:pt x="216" y="92"/>
                </a:cubicBezTo>
                <a:cubicBezTo>
                  <a:pt x="220" y="91"/>
                  <a:pt x="225" y="90"/>
                  <a:pt x="224" y="87"/>
                </a:cubicBezTo>
                <a:cubicBezTo>
                  <a:pt x="224" y="84"/>
                  <a:pt x="222" y="80"/>
                  <a:pt x="223" y="78"/>
                </a:cubicBezTo>
                <a:cubicBezTo>
                  <a:pt x="223" y="76"/>
                  <a:pt x="226" y="71"/>
                  <a:pt x="230" y="74"/>
                </a:cubicBezTo>
                <a:cubicBezTo>
                  <a:pt x="235" y="77"/>
                  <a:pt x="232" y="78"/>
                  <a:pt x="237" y="80"/>
                </a:cubicBezTo>
                <a:cubicBezTo>
                  <a:pt x="241" y="81"/>
                  <a:pt x="239" y="77"/>
                  <a:pt x="244" y="75"/>
                </a:cubicBezTo>
                <a:cubicBezTo>
                  <a:pt x="248" y="73"/>
                  <a:pt x="255" y="73"/>
                  <a:pt x="255" y="69"/>
                </a:cubicBezTo>
                <a:cubicBezTo>
                  <a:pt x="256" y="65"/>
                  <a:pt x="255" y="60"/>
                  <a:pt x="255" y="56"/>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13" name="Freeform 12"/>
          <p:cNvSpPr>
            <a:spLocks/>
          </p:cNvSpPr>
          <p:nvPr/>
        </p:nvSpPr>
        <p:spPr bwMode="auto">
          <a:xfrm>
            <a:off x="9712593" y="2496232"/>
            <a:ext cx="5080000" cy="3581400"/>
          </a:xfrm>
          <a:custGeom>
            <a:avLst/>
            <a:gdLst>
              <a:gd name="T0" fmla="*/ 37 w 676"/>
              <a:gd name="T1" fmla="*/ 372 h 476"/>
              <a:gd name="T2" fmla="*/ 57 w 676"/>
              <a:gd name="T3" fmla="*/ 398 h 476"/>
              <a:gd name="T4" fmla="*/ 128 w 676"/>
              <a:gd name="T5" fmla="*/ 430 h 476"/>
              <a:gd name="T6" fmla="*/ 157 w 676"/>
              <a:gd name="T7" fmla="*/ 460 h 476"/>
              <a:gd name="T8" fmla="*/ 213 w 676"/>
              <a:gd name="T9" fmla="*/ 467 h 476"/>
              <a:gd name="T10" fmla="*/ 238 w 676"/>
              <a:gd name="T11" fmla="*/ 422 h 476"/>
              <a:gd name="T12" fmla="*/ 256 w 676"/>
              <a:gd name="T13" fmla="*/ 459 h 476"/>
              <a:gd name="T14" fmla="*/ 298 w 676"/>
              <a:gd name="T15" fmla="*/ 464 h 476"/>
              <a:gd name="T16" fmla="*/ 331 w 676"/>
              <a:gd name="T17" fmla="*/ 427 h 476"/>
              <a:gd name="T18" fmla="*/ 367 w 676"/>
              <a:gd name="T19" fmla="*/ 415 h 476"/>
              <a:gd name="T20" fmla="*/ 408 w 676"/>
              <a:gd name="T21" fmla="*/ 391 h 476"/>
              <a:gd name="T22" fmla="*/ 429 w 676"/>
              <a:gd name="T23" fmla="*/ 375 h 476"/>
              <a:gd name="T24" fmla="*/ 441 w 676"/>
              <a:gd name="T25" fmla="*/ 342 h 476"/>
              <a:gd name="T26" fmla="*/ 487 w 676"/>
              <a:gd name="T27" fmla="*/ 342 h 476"/>
              <a:gd name="T28" fmla="*/ 516 w 676"/>
              <a:gd name="T29" fmla="*/ 321 h 476"/>
              <a:gd name="T30" fmla="*/ 543 w 676"/>
              <a:gd name="T31" fmla="*/ 356 h 476"/>
              <a:gd name="T32" fmla="*/ 565 w 676"/>
              <a:gd name="T33" fmla="*/ 336 h 476"/>
              <a:gd name="T34" fmla="*/ 584 w 676"/>
              <a:gd name="T35" fmla="*/ 341 h 476"/>
              <a:gd name="T36" fmla="*/ 617 w 676"/>
              <a:gd name="T37" fmla="*/ 315 h 476"/>
              <a:gd name="T38" fmla="*/ 652 w 676"/>
              <a:gd name="T39" fmla="*/ 304 h 476"/>
              <a:gd name="T40" fmla="*/ 660 w 676"/>
              <a:gd name="T41" fmla="*/ 273 h 476"/>
              <a:gd name="T42" fmla="*/ 626 w 676"/>
              <a:gd name="T43" fmla="*/ 260 h 476"/>
              <a:gd name="T44" fmla="*/ 613 w 676"/>
              <a:gd name="T45" fmla="*/ 225 h 476"/>
              <a:gd name="T46" fmla="*/ 628 w 676"/>
              <a:gd name="T47" fmla="*/ 220 h 476"/>
              <a:gd name="T48" fmla="*/ 644 w 676"/>
              <a:gd name="T49" fmla="*/ 192 h 476"/>
              <a:gd name="T50" fmla="*/ 617 w 676"/>
              <a:gd name="T51" fmla="*/ 176 h 476"/>
              <a:gd name="T52" fmla="*/ 653 w 676"/>
              <a:gd name="T53" fmla="*/ 140 h 476"/>
              <a:gd name="T54" fmla="*/ 667 w 676"/>
              <a:gd name="T55" fmla="*/ 113 h 476"/>
              <a:gd name="T56" fmla="*/ 676 w 676"/>
              <a:gd name="T57" fmla="*/ 57 h 476"/>
              <a:gd name="T58" fmla="*/ 609 w 676"/>
              <a:gd name="T59" fmla="*/ 56 h 476"/>
              <a:gd name="T60" fmla="*/ 581 w 676"/>
              <a:gd name="T61" fmla="*/ 28 h 476"/>
              <a:gd name="T62" fmla="*/ 562 w 676"/>
              <a:gd name="T63" fmla="*/ 0 h 476"/>
              <a:gd name="T64" fmla="*/ 551 w 676"/>
              <a:gd name="T65" fmla="*/ 25 h 476"/>
              <a:gd name="T66" fmla="*/ 541 w 676"/>
              <a:gd name="T67" fmla="*/ 61 h 476"/>
              <a:gd name="T68" fmla="*/ 531 w 676"/>
              <a:gd name="T69" fmla="*/ 84 h 476"/>
              <a:gd name="T70" fmla="*/ 518 w 676"/>
              <a:gd name="T71" fmla="*/ 107 h 476"/>
              <a:gd name="T72" fmla="*/ 471 w 676"/>
              <a:gd name="T73" fmla="*/ 120 h 476"/>
              <a:gd name="T74" fmla="*/ 452 w 676"/>
              <a:gd name="T75" fmla="*/ 165 h 476"/>
              <a:gd name="T76" fmla="*/ 493 w 676"/>
              <a:gd name="T77" fmla="*/ 174 h 476"/>
              <a:gd name="T78" fmla="*/ 535 w 676"/>
              <a:gd name="T79" fmla="*/ 170 h 476"/>
              <a:gd name="T80" fmla="*/ 547 w 676"/>
              <a:gd name="T81" fmla="*/ 202 h 476"/>
              <a:gd name="T82" fmla="*/ 508 w 676"/>
              <a:gd name="T83" fmla="*/ 206 h 476"/>
              <a:gd name="T84" fmla="*/ 474 w 676"/>
              <a:gd name="T85" fmla="*/ 234 h 476"/>
              <a:gd name="T86" fmla="*/ 413 w 676"/>
              <a:gd name="T87" fmla="*/ 264 h 476"/>
              <a:gd name="T88" fmla="*/ 362 w 676"/>
              <a:gd name="T89" fmla="*/ 273 h 476"/>
              <a:gd name="T90" fmla="*/ 353 w 676"/>
              <a:gd name="T91" fmla="*/ 308 h 476"/>
              <a:gd name="T92" fmla="*/ 290 w 676"/>
              <a:gd name="T93" fmla="*/ 334 h 476"/>
              <a:gd name="T94" fmla="*/ 213 w 676"/>
              <a:gd name="T95" fmla="*/ 348 h 476"/>
              <a:gd name="T96" fmla="*/ 166 w 676"/>
              <a:gd name="T97" fmla="*/ 350 h 476"/>
              <a:gd name="T98" fmla="*/ 93 w 676"/>
              <a:gd name="T99" fmla="*/ 323 h 476"/>
              <a:gd name="T100" fmla="*/ 19 w 676"/>
              <a:gd name="T101" fmla="*/ 31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6" h="476">
                <a:moveTo>
                  <a:pt x="4" y="339"/>
                </a:moveTo>
                <a:cubicBezTo>
                  <a:pt x="0" y="342"/>
                  <a:pt x="3" y="344"/>
                  <a:pt x="2" y="348"/>
                </a:cubicBezTo>
                <a:cubicBezTo>
                  <a:pt x="2" y="352"/>
                  <a:pt x="7" y="356"/>
                  <a:pt x="9" y="361"/>
                </a:cubicBezTo>
                <a:cubicBezTo>
                  <a:pt x="10" y="365"/>
                  <a:pt x="15" y="368"/>
                  <a:pt x="21" y="374"/>
                </a:cubicBezTo>
                <a:cubicBezTo>
                  <a:pt x="27" y="380"/>
                  <a:pt x="34" y="375"/>
                  <a:pt x="37" y="372"/>
                </a:cubicBezTo>
                <a:cubicBezTo>
                  <a:pt x="40" y="368"/>
                  <a:pt x="41" y="367"/>
                  <a:pt x="44" y="367"/>
                </a:cubicBezTo>
                <a:cubicBezTo>
                  <a:pt x="47" y="366"/>
                  <a:pt x="65" y="367"/>
                  <a:pt x="72" y="370"/>
                </a:cubicBezTo>
                <a:cubicBezTo>
                  <a:pt x="79" y="373"/>
                  <a:pt x="78" y="377"/>
                  <a:pt x="77" y="382"/>
                </a:cubicBezTo>
                <a:cubicBezTo>
                  <a:pt x="76" y="386"/>
                  <a:pt x="71" y="387"/>
                  <a:pt x="67" y="388"/>
                </a:cubicBezTo>
                <a:cubicBezTo>
                  <a:pt x="62" y="389"/>
                  <a:pt x="58" y="396"/>
                  <a:pt x="57" y="398"/>
                </a:cubicBezTo>
                <a:cubicBezTo>
                  <a:pt x="56" y="400"/>
                  <a:pt x="67" y="402"/>
                  <a:pt x="71" y="406"/>
                </a:cubicBezTo>
                <a:cubicBezTo>
                  <a:pt x="75" y="411"/>
                  <a:pt x="78" y="409"/>
                  <a:pt x="83" y="410"/>
                </a:cubicBezTo>
                <a:cubicBezTo>
                  <a:pt x="89" y="410"/>
                  <a:pt x="84" y="419"/>
                  <a:pt x="88" y="423"/>
                </a:cubicBezTo>
                <a:cubicBezTo>
                  <a:pt x="91" y="428"/>
                  <a:pt x="96" y="426"/>
                  <a:pt x="103" y="430"/>
                </a:cubicBezTo>
                <a:cubicBezTo>
                  <a:pt x="110" y="433"/>
                  <a:pt x="119" y="431"/>
                  <a:pt x="128" y="430"/>
                </a:cubicBezTo>
                <a:cubicBezTo>
                  <a:pt x="136" y="429"/>
                  <a:pt x="145" y="420"/>
                  <a:pt x="150" y="417"/>
                </a:cubicBezTo>
                <a:cubicBezTo>
                  <a:pt x="155" y="413"/>
                  <a:pt x="165" y="418"/>
                  <a:pt x="170" y="422"/>
                </a:cubicBezTo>
                <a:cubicBezTo>
                  <a:pt x="175" y="425"/>
                  <a:pt x="174" y="430"/>
                  <a:pt x="174" y="437"/>
                </a:cubicBezTo>
                <a:cubicBezTo>
                  <a:pt x="173" y="443"/>
                  <a:pt x="167" y="446"/>
                  <a:pt x="161" y="447"/>
                </a:cubicBezTo>
                <a:cubicBezTo>
                  <a:pt x="155" y="449"/>
                  <a:pt x="159" y="455"/>
                  <a:pt x="157" y="460"/>
                </a:cubicBezTo>
                <a:cubicBezTo>
                  <a:pt x="155" y="465"/>
                  <a:pt x="160" y="465"/>
                  <a:pt x="165" y="469"/>
                </a:cubicBezTo>
                <a:cubicBezTo>
                  <a:pt x="169" y="473"/>
                  <a:pt x="169" y="476"/>
                  <a:pt x="174" y="476"/>
                </a:cubicBezTo>
                <a:cubicBezTo>
                  <a:pt x="180" y="475"/>
                  <a:pt x="178" y="471"/>
                  <a:pt x="184" y="473"/>
                </a:cubicBezTo>
                <a:cubicBezTo>
                  <a:pt x="190" y="475"/>
                  <a:pt x="197" y="470"/>
                  <a:pt x="200" y="467"/>
                </a:cubicBezTo>
                <a:cubicBezTo>
                  <a:pt x="202" y="463"/>
                  <a:pt x="207" y="467"/>
                  <a:pt x="213" y="467"/>
                </a:cubicBezTo>
                <a:cubicBezTo>
                  <a:pt x="219" y="467"/>
                  <a:pt x="218" y="459"/>
                  <a:pt x="215" y="458"/>
                </a:cubicBezTo>
                <a:cubicBezTo>
                  <a:pt x="213" y="456"/>
                  <a:pt x="216" y="451"/>
                  <a:pt x="219" y="448"/>
                </a:cubicBezTo>
                <a:cubicBezTo>
                  <a:pt x="222" y="446"/>
                  <a:pt x="220" y="440"/>
                  <a:pt x="220" y="436"/>
                </a:cubicBezTo>
                <a:cubicBezTo>
                  <a:pt x="219" y="432"/>
                  <a:pt x="224" y="431"/>
                  <a:pt x="227" y="427"/>
                </a:cubicBezTo>
                <a:cubicBezTo>
                  <a:pt x="231" y="423"/>
                  <a:pt x="235" y="424"/>
                  <a:pt x="238" y="422"/>
                </a:cubicBezTo>
                <a:cubicBezTo>
                  <a:pt x="241" y="420"/>
                  <a:pt x="243" y="424"/>
                  <a:pt x="245" y="426"/>
                </a:cubicBezTo>
                <a:cubicBezTo>
                  <a:pt x="247" y="428"/>
                  <a:pt x="250" y="432"/>
                  <a:pt x="248" y="435"/>
                </a:cubicBezTo>
                <a:cubicBezTo>
                  <a:pt x="246" y="438"/>
                  <a:pt x="243" y="440"/>
                  <a:pt x="239" y="442"/>
                </a:cubicBezTo>
                <a:cubicBezTo>
                  <a:pt x="236" y="445"/>
                  <a:pt x="236" y="452"/>
                  <a:pt x="241" y="455"/>
                </a:cubicBezTo>
                <a:cubicBezTo>
                  <a:pt x="245" y="459"/>
                  <a:pt x="247" y="456"/>
                  <a:pt x="256" y="459"/>
                </a:cubicBezTo>
                <a:cubicBezTo>
                  <a:pt x="265" y="462"/>
                  <a:pt x="262" y="467"/>
                  <a:pt x="265" y="467"/>
                </a:cubicBezTo>
                <a:cubicBezTo>
                  <a:pt x="269" y="468"/>
                  <a:pt x="274" y="469"/>
                  <a:pt x="277" y="467"/>
                </a:cubicBezTo>
                <a:cubicBezTo>
                  <a:pt x="279" y="464"/>
                  <a:pt x="282" y="468"/>
                  <a:pt x="285" y="472"/>
                </a:cubicBezTo>
                <a:cubicBezTo>
                  <a:pt x="288" y="475"/>
                  <a:pt x="291" y="469"/>
                  <a:pt x="295" y="470"/>
                </a:cubicBezTo>
                <a:cubicBezTo>
                  <a:pt x="299" y="470"/>
                  <a:pt x="298" y="468"/>
                  <a:pt x="298" y="464"/>
                </a:cubicBezTo>
                <a:cubicBezTo>
                  <a:pt x="298" y="460"/>
                  <a:pt x="302" y="459"/>
                  <a:pt x="304" y="456"/>
                </a:cubicBezTo>
                <a:cubicBezTo>
                  <a:pt x="307" y="453"/>
                  <a:pt x="311" y="451"/>
                  <a:pt x="313" y="447"/>
                </a:cubicBezTo>
                <a:cubicBezTo>
                  <a:pt x="315" y="444"/>
                  <a:pt x="313" y="444"/>
                  <a:pt x="322" y="444"/>
                </a:cubicBezTo>
                <a:cubicBezTo>
                  <a:pt x="330" y="444"/>
                  <a:pt x="324" y="438"/>
                  <a:pt x="323" y="433"/>
                </a:cubicBezTo>
                <a:cubicBezTo>
                  <a:pt x="323" y="429"/>
                  <a:pt x="327" y="429"/>
                  <a:pt x="331" y="427"/>
                </a:cubicBezTo>
                <a:cubicBezTo>
                  <a:pt x="334" y="424"/>
                  <a:pt x="333" y="423"/>
                  <a:pt x="333" y="420"/>
                </a:cubicBezTo>
                <a:cubicBezTo>
                  <a:pt x="333" y="417"/>
                  <a:pt x="340" y="422"/>
                  <a:pt x="343" y="423"/>
                </a:cubicBezTo>
                <a:cubicBezTo>
                  <a:pt x="345" y="425"/>
                  <a:pt x="348" y="424"/>
                  <a:pt x="352" y="418"/>
                </a:cubicBezTo>
                <a:cubicBezTo>
                  <a:pt x="357" y="412"/>
                  <a:pt x="357" y="418"/>
                  <a:pt x="362" y="421"/>
                </a:cubicBezTo>
                <a:cubicBezTo>
                  <a:pt x="367" y="423"/>
                  <a:pt x="367" y="419"/>
                  <a:pt x="367" y="415"/>
                </a:cubicBezTo>
                <a:cubicBezTo>
                  <a:pt x="367" y="411"/>
                  <a:pt x="372" y="414"/>
                  <a:pt x="373" y="415"/>
                </a:cubicBezTo>
                <a:cubicBezTo>
                  <a:pt x="375" y="416"/>
                  <a:pt x="379" y="414"/>
                  <a:pt x="380" y="411"/>
                </a:cubicBezTo>
                <a:cubicBezTo>
                  <a:pt x="381" y="408"/>
                  <a:pt x="385" y="399"/>
                  <a:pt x="387" y="396"/>
                </a:cubicBezTo>
                <a:cubicBezTo>
                  <a:pt x="390" y="393"/>
                  <a:pt x="396" y="395"/>
                  <a:pt x="400" y="397"/>
                </a:cubicBezTo>
                <a:cubicBezTo>
                  <a:pt x="404" y="399"/>
                  <a:pt x="407" y="394"/>
                  <a:pt x="408" y="391"/>
                </a:cubicBezTo>
                <a:cubicBezTo>
                  <a:pt x="410" y="388"/>
                  <a:pt x="413" y="391"/>
                  <a:pt x="415" y="393"/>
                </a:cubicBezTo>
                <a:cubicBezTo>
                  <a:pt x="418" y="395"/>
                  <a:pt x="422" y="393"/>
                  <a:pt x="423" y="390"/>
                </a:cubicBezTo>
                <a:cubicBezTo>
                  <a:pt x="423" y="387"/>
                  <a:pt x="427" y="389"/>
                  <a:pt x="432" y="388"/>
                </a:cubicBezTo>
                <a:cubicBezTo>
                  <a:pt x="436" y="388"/>
                  <a:pt x="434" y="382"/>
                  <a:pt x="434" y="380"/>
                </a:cubicBezTo>
                <a:cubicBezTo>
                  <a:pt x="435" y="378"/>
                  <a:pt x="431" y="378"/>
                  <a:pt x="429" y="375"/>
                </a:cubicBezTo>
                <a:cubicBezTo>
                  <a:pt x="427" y="371"/>
                  <a:pt x="426" y="370"/>
                  <a:pt x="428" y="369"/>
                </a:cubicBezTo>
                <a:cubicBezTo>
                  <a:pt x="431" y="368"/>
                  <a:pt x="428" y="365"/>
                  <a:pt x="429" y="361"/>
                </a:cubicBezTo>
                <a:cubicBezTo>
                  <a:pt x="430" y="357"/>
                  <a:pt x="429" y="356"/>
                  <a:pt x="431" y="356"/>
                </a:cubicBezTo>
                <a:cubicBezTo>
                  <a:pt x="433" y="356"/>
                  <a:pt x="436" y="353"/>
                  <a:pt x="436" y="350"/>
                </a:cubicBezTo>
                <a:cubicBezTo>
                  <a:pt x="436" y="346"/>
                  <a:pt x="437" y="345"/>
                  <a:pt x="441" y="342"/>
                </a:cubicBezTo>
                <a:cubicBezTo>
                  <a:pt x="445" y="339"/>
                  <a:pt x="447" y="339"/>
                  <a:pt x="451" y="341"/>
                </a:cubicBezTo>
                <a:cubicBezTo>
                  <a:pt x="454" y="344"/>
                  <a:pt x="449" y="351"/>
                  <a:pt x="454" y="355"/>
                </a:cubicBezTo>
                <a:cubicBezTo>
                  <a:pt x="458" y="360"/>
                  <a:pt x="464" y="350"/>
                  <a:pt x="468" y="347"/>
                </a:cubicBezTo>
                <a:cubicBezTo>
                  <a:pt x="472" y="343"/>
                  <a:pt x="475" y="343"/>
                  <a:pt x="478" y="346"/>
                </a:cubicBezTo>
                <a:cubicBezTo>
                  <a:pt x="481" y="348"/>
                  <a:pt x="483" y="346"/>
                  <a:pt x="487" y="342"/>
                </a:cubicBezTo>
                <a:cubicBezTo>
                  <a:pt x="490" y="337"/>
                  <a:pt x="493" y="341"/>
                  <a:pt x="496" y="343"/>
                </a:cubicBezTo>
                <a:cubicBezTo>
                  <a:pt x="499" y="344"/>
                  <a:pt x="501" y="341"/>
                  <a:pt x="501" y="339"/>
                </a:cubicBezTo>
                <a:cubicBezTo>
                  <a:pt x="500" y="336"/>
                  <a:pt x="498" y="334"/>
                  <a:pt x="498" y="331"/>
                </a:cubicBezTo>
                <a:cubicBezTo>
                  <a:pt x="498" y="327"/>
                  <a:pt x="502" y="326"/>
                  <a:pt x="510" y="325"/>
                </a:cubicBezTo>
                <a:cubicBezTo>
                  <a:pt x="518" y="324"/>
                  <a:pt x="510" y="325"/>
                  <a:pt x="516" y="321"/>
                </a:cubicBezTo>
                <a:cubicBezTo>
                  <a:pt x="523" y="318"/>
                  <a:pt x="525" y="324"/>
                  <a:pt x="525" y="324"/>
                </a:cubicBezTo>
                <a:cubicBezTo>
                  <a:pt x="525" y="324"/>
                  <a:pt x="529" y="331"/>
                  <a:pt x="532" y="333"/>
                </a:cubicBezTo>
                <a:cubicBezTo>
                  <a:pt x="535" y="335"/>
                  <a:pt x="534" y="337"/>
                  <a:pt x="534" y="340"/>
                </a:cubicBezTo>
                <a:cubicBezTo>
                  <a:pt x="534" y="344"/>
                  <a:pt x="534" y="345"/>
                  <a:pt x="537" y="347"/>
                </a:cubicBezTo>
                <a:cubicBezTo>
                  <a:pt x="541" y="349"/>
                  <a:pt x="539" y="353"/>
                  <a:pt x="543" y="356"/>
                </a:cubicBezTo>
                <a:cubicBezTo>
                  <a:pt x="547" y="360"/>
                  <a:pt x="551" y="357"/>
                  <a:pt x="556" y="357"/>
                </a:cubicBezTo>
                <a:cubicBezTo>
                  <a:pt x="558" y="357"/>
                  <a:pt x="561" y="357"/>
                  <a:pt x="564" y="357"/>
                </a:cubicBezTo>
                <a:cubicBezTo>
                  <a:pt x="565" y="356"/>
                  <a:pt x="566" y="355"/>
                  <a:pt x="567" y="354"/>
                </a:cubicBezTo>
                <a:cubicBezTo>
                  <a:pt x="570" y="351"/>
                  <a:pt x="569" y="349"/>
                  <a:pt x="566" y="345"/>
                </a:cubicBezTo>
                <a:cubicBezTo>
                  <a:pt x="564" y="342"/>
                  <a:pt x="565" y="338"/>
                  <a:pt x="565" y="336"/>
                </a:cubicBezTo>
                <a:cubicBezTo>
                  <a:pt x="565" y="335"/>
                  <a:pt x="566" y="334"/>
                  <a:pt x="563" y="332"/>
                </a:cubicBezTo>
                <a:cubicBezTo>
                  <a:pt x="560" y="330"/>
                  <a:pt x="563" y="328"/>
                  <a:pt x="564" y="326"/>
                </a:cubicBezTo>
                <a:cubicBezTo>
                  <a:pt x="565" y="325"/>
                  <a:pt x="567" y="323"/>
                  <a:pt x="569" y="326"/>
                </a:cubicBezTo>
                <a:cubicBezTo>
                  <a:pt x="571" y="329"/>
                  <a:pt x="574" y="328"/>
                  <a:pt x="578" y="332"/>
                </a:cubicBezTo>
                <a:cubicBezTo>
                  <a:pt x="581" y="335"/>
                  <a:pt x="581" y="336"/>
                  <a:pt x="584" y="341"/>
                </a:cubicBezTo>
                <a:cubicBezTo>
                  <a:pt x="587" y="345"/>
                  <a:pt x="590" y="337"/>
                  <a:pt x="591" y="334"/>
                </a:cubicBezTo>
                <a:cubicBezTo>
                  <a:pt x="592" y="331"/>
                  <a:pt x="597" y="328"/>
                  <a:pt x="599" y="326"/>
                </a:cubicBezTo>
                <a:cubicBezTo>
                  <a:pt x="602" y="324"/>
                  <a:pt x="603" y="324"/>
                  <a:pt x="607" y="323"/>
                </a:cubicBezTo>
                <a:cubicBezTo>
                  <a:pt x="610" y="322"/>
                  <a:pt x="611" y="319"/>
                  <a:pt x="612" y="317"/>
                </a:cubicBezTo>
                <a:cubicBezTo>
                  <a:pt x="613" y="314"/>
                  <a:pt x="614" y="315"/>
                  <a:pt x="617" y="315"/>
                </a:cubicBezTo>
                <a:cubicBezTo>
                  <a:pt x="619" y="315"/>
                  <a:pt x="622" y="316"/>
                  <a:pt x="625" y="313"/>
                </a:cubicBezTo>
                <a:cubicBezTo>
                  <a:pt x="627" y="310"/>
                  <a:pt x="630" y="314"/>
                  <a:pt x="635" y="315"/>
                </a:cubicBezTo>
                <a:cubicBezTo>
                  <a:pt x="640" y="316"/>
                  <a:pt x="638" y="306"/>
                  <a:pt x="639" y="304"/>
                </a:cubicBezTo>
                <a:cubicBezTo>
                  <a:pt x="640" y="302"/>
                  <a:pt x="643" y="304"/>
                  <a:pt x="645" y="305"/>
                </a:cubicBezTo>
                <a:cubicBezTo>
                  <a:pt x="647" y="306"/>
                  <a:pt x="649" y="305"/>
                  <a:pt x="652" y="304"/>
                </a:cubicBezTo>
                <a:cubicBezTo>
                  <a:pt x="654" y="304"/>
                  <a:pt x="657" y="302"/>
                  <a:pt x="657" y="299"/>
                </a:cubicBezTo>
                <a:cubicBezTo>
                  <a:pt x="657" y="295"/>
                  <a:pt x="660" y="296"/>
                  <a:pt x="664" y="294"/>
                </a:cubicBezTo>
                <a:cubicBezTo>
                  <a:pt x="669" y="292"/>
                  <a:pt x="667" y="289"/>
                  <a:pt x="667" y="286"/>
                </a:cubicBezTo>
                <a:cubicBezTo>
                  <a:pt x="667" y="283"/>
                  <a:pt x="663" y="285"/>
                  <a:pt x="661" y="284"/>
                </a:cubicBezTo>
                <a:cubicBezTo>
                  <a:pt x="658" y="283"/>
                  <a:pt x="661" y="277"/>
                  <a:pt x="660" y="273"/>
                </a:cubicBezTo>
                <a:cubicBezTo>
                  <a:pt x="659" y="270"/>
                  <a:pt x="656" y="269"/>
                  <a:pt x="655" y="265"/>
                </a:cubicBezTo>
                <a:cubicBezTo>
                  <a:pt x="655" y="261"/>
                  <a:pt x="649" y="260"/>
                  <a:pt x="648" y="256"/>
                </a:cubicBezTo>
                <a:cubicBezTo>
                  <a:pt x="648" y="253"/>
                  <a:pt x="643" y="256"/>
                  <a:pt x="642" y="258"/>
                </a:cubicBezTo>
                <a:cubicBezTo>
                  <a:pt x="640" y="261"/>
                  <a:pt x="636" y="261"/>
                  <a:pt x="631" y="264"/>
                </a:cubicBezTo>
                <a:cubicBezTo>
                  <a:pt x="627" y="266"/>
                  <a:pt x="627" y="264"/>
                  <a:pt x="626" y="260"/>
                </a:cubicBezTo>
                <a:cubicBezTo>
                  <a:pt x="626" y="256"/>
                  <a:pt x="622" y="255"/>
                  <a:pt x="621" y="253"/>
                </a:cubicBezTo>
                <a:cubicBezTo>
                  <a:pt x="620" y="250"/>
                  <a:pt x="619" y="249"/>
                  <a:pt x="617" y="246"/>
                </a:cubicBezTo>
                <a:cubicBezTo>
                  <a:pt x="616" y="243"/>
                  <a:pt x="621" y="237"/>
                  <a:pt x="622" y="234"/>
                </a:cubicBezTo>
                <a:cubicBezTo>
                  <a:pt x="622" y="232"/>
                  <a:pt x="620" y="231"/>
                  <a:pt x="617" y="230"/>
                </a:cubicBezTo>
                <a:cubicBezTo>
                  <a:pt x="614" y="228"/>
                  <a:pt x="614" y="228"/>
                  <a:pt x="613" y="225"/>
                </a:cubicBezTo>
                <a:cubicBezTo>
                  <a:pt x="613" y="222"/>
                  <a:pt x="609" y="225"/>
                  <a:pt x="605" y="223"/>
                </a:cubicBezTo>
                <a:cubicBezTo>
                  <a:pt x="601" y="222"/>
                  <a:pt x="608" y="216"/>
                  <a:pt x="609" y="214"/>
                </a:cubicBezTo>
                <a:cubicBezTo>
                  <a:pt x="611" y="213"/>
                  <a:pt x="612" y="216"/>
                  <a:pt x="616" y="217"/>
                </a:cubicBezTo>
                <a:cubicBezTo>
                  <a:pt x="619" y="219"/>
                  <a:pt x="618" y="218"/>
                  <a:pt x="621" y="216"/>
                </a:cubicBezTo>
                <a:cubicBezTo>
                  <a:pt x="623" y="214"/>
                  <a:pt x="623" y="217"/>
                  <a:pt x="628" y="220"/>
                </a:cubicBezTo>
                <a:cubicBezTo>
                  <a:pt x="633" y="223"/>
                  <a:pt x="632" y="216"/>
                  <a:pt x="632" y="212"/>
                </a:cubicBezTo>
                <a:cubicBezTo>
                  <a:pt x="632" y="208"/>
                  <a:pt x="635" y="209"/>
                  <a:pt x="637" y="207"/>
                </a:cubicBezTo>
                <a:cubicBezTo>
                  <a:pt x="639" y="204"/>
                  <a:pt x="635" y="204"/>
                  <a:pt x="633" y="202"/>
                </a:cubicBezTo>
                <a:cubicBezTo>
                  <a:pt x="631" y="200"/>
                  <a:pt x="633" y="197"/>
                  <a:pt x="634" y="195"/>
                </a:cubicBezTo>
                <a:cubicBezTo>
                  <a:pt x="635" y="192"/>
                  <a:pt x="641" y="193"/>
                  <a:pt x="644" y="192"/>
                </a:cubicBezTo>
                <a:cubicBezTo>
                  <a:pt x="647" y="192"/>
                  <a:pt x="648" y="189"/>
                  <a:pt x="648" y="187"/>
                </a:cubicBezTo>
                <a:cubicBezTo>
                  <a:pt x="648" y="186"/>
                  <a:pt x="647" y="186"/>
                  <a:pt x="643" y="188"/>
                </a:cubicBezTo>
                <a:cubicBezTo>
                  <a:pt x="640" y="189"/>
                  <a:pt x="639" y="188"/>
                  <a:pt x="633" y="187"/>
                </a:cubicBezTo>
                <a:cubicBezTo>
                  <a:pt x="627" y="185"/>
                  <a:pt x="628" y="184"/>
                  <a:pt x="626" y="183"/>
                </a:cubicBezTo>
                <a:cubicBezTo>
                  <a:pt x="624" y="181"/>
                  <a:pt x="619" y="178"/>
                  <a:pt x="617" y="176"/>
                </a:cubicBezTo>
                <a:cubicBezTo>
                  <a:pt x="615" y="173"/>
                  <a:pt x="617" y="169"/>
                  <a:pt x="620" y="167"/>
                </a:cubicBezTo>
                <a:cubicBezTo>
                  <a:pt x="623" y="165"/>
                  <a:pt x="626" y="162"/>
                  <a:pt x="628" y="158"/>
                </a:cubicBezTo>
                <a:cubicBezTo>
                  <a:pt x="631" y="155"/>
                  <a:pt x="637" y="150"/>
                  <a:pt x="642" y="145"/>
                </a:cubicBezTo>
                <a:cubicBezTo>
                  <a:pt x="646" y="141"/>
                  <a:pt x="647" y="138"/>
                  <a:pt x="650" y="135"/>
                </a:cubicBezTo>
                <a:cubicBezTo>
                  <a:pt x="654" y="132"/>
                  <a:pt x="652" y="137"/>
                  <a:pt x="653" y="140"/>
                </a:cubicBezTo>
                <a:cubicBezTo>
                  <a:pt x="654" y="143"/>
                  <a:pt x="656" y="144"/>
                  <a:pt x="659" y="146"/>
                </a:cubicBezTo>
                <a:cubicBezTo>
                  <a:pt x="661" y="147"/>
                  <a:pt x="661" y="140"/>
                  <a:pt x="659" y="138"/>
                </a:cubicBezTo>
                <a:cubicBezTo>
                  <a:pt x="658" y="136"/>
                  <a:pt x="658" y="131"/>
                  <a:pt x="658" y="128"/>
                </a:cubicBezTo>
                <a:cubicBezTo>
                  <a:pt x="658" y="125"/>
                  <a:pt x="660" y="121"/>
                  <a:pt x="660" y="119"/>
                </a:cubicBezTo>
                <a:cubicBezTo>
                  <a:pt x="661" y="116"/>
                  <a:pt x="663" y="115"/>
                  <a:pt x="667" y="113"/>
                </a:cubicBezTo>
                <a:cubicBezTo>
                  <a:pt x="671" y="111"/>
                  <a:pt x="670" y="103"/>
                  <a:pt x="667" y="99"/>
                </a:cubicBezTo>
                <a:cubicBezTo>
                  <a:pt x="664" y="96"/>
                  <a:pt x="666" y="91"/>
                  <a:pt x="666" y="86"/>
                </a:cubicBezTo>
                <a:cubicBezTo>
                  <a:pt x="666" y="81"/>
                  <a:pt x="669" y="76"/>
                  <a:pt x="670" y="74"/>
                </a:cubicBezTo>
                <a:cubicBezTo>
                  <a:pt x="672" y="72"/>
                  <a:pt x="674" y="69"/>
                  <a:pt x="672" y="65"/>
                </a:cubicBezTo>
                <a:cubicBezTo>
                  <a:pt x="670" y="62"/>
                  <a:pt x="676" y="60"/>
                  <a:pt x="676" y="57"/>
                </a:cubicBezTo>
                <a:cubicBezTo>
                  <a:pt x="676" y="54"/>
                  <a:pt x="671" y="53"/>
                  <a:pt x="666" y="49"/>
                </a:cubicBezTo>
                <a:cubicBezTo>
                  <a:pt x="661" y="45"/>
                  <a:pt x="665" y="43"/>
                  <a:pt x="657" y="42"/>
                </a:cubicBezTo>
                <a:cubicBezTo>
                  <a:pt x="649" y="41"/>
                  <a:pt x="649" y="47"/>
                  <a:pt x="644" y="52"/>
                </a:cubicBezTo>
                <a:cubicBezTo>
                  <a:pt x="639" y="56"/>
                  <a:pt x="636" y="54"/>
                  <a:pt x="630" y="55"/>
                </a:cubicBezTo>
                <a:cubicBezTo>
                  <a:pt x="623" y="55"/>
                  <a:pt x="615" y="57"/>
                  <a:pt x="609" y="56"/>
                </a:cubicBezTo>
                <a:cubicBezTo>
                  <a:pt x="602" y="55"/>
                  <a:pt x="600" y="51"/>
                  <a:pt x="599" y="47"/>
                </a:cubicBezTo>
                <a:cubicBezTo>
                  <a:pt x="598" y="43"/>
                  <a:pt x="597" y="38"/>
                  <a:pt x="598" y="33"/>
                </a:cubicBezTo>
                <a:cubicBezTo>
                  <a:pt x="598" y="27"/>
                  <a:pt x="596" y="29"/>
                  <a:pt x="593" y="29"/>
                </a:cubicBezTo>
                <a:cubicBezTo>
                  <a:pt x="590" y="29"/>
                  <a:pt x="589" y="28"/>
                  <a:pt x="587" y="24"/>
                </a:cubicBezTo>
                <a:cubicBezTo>
                  <a:pt x="585" y="21"/>
                  <a:pt x="581" y="24"/>
                  <a:pt x="581" y="28"/>
                </a:cubicBezTo>
                <a:cubicBezTo>
                  <a:pt x="581" y="32"/>
                  <a:pt x="578" y="33"/>
                  <a:pt x="575" y="30"/>
                </a:cubicBezTo>
                <a:cubicBezTo>
                  <a:pt x="572" y="25"/>
                  <a:pt x="572" y="27"/>
                  <a:pt x="564" y="25"/>
                </a:cubicBezTo>
                <a:cubicBezTo>
                  <a:pt x="556" y="23"/>
                  <a:pt x="564" y="17"/>
                  <a:pt x="568" y="13"/>
                </a:cubicBezTo>
                <a:cubicBezTo>
                  <a:pt x="573" y="9"/>
                  <a:pt x="570" y="8"/>
                  <a:pt x="565" y="4"/>
                </a:cubicBezTo>
                <a:cubicBezTo>
                  <a:pt x="564" y="3"/>
                  <a:pt x="563" y="2"/>
                  <a:pt x="562" y="0"/>
                </a:cubicBezTo>
                <a:cubicBezTo>
                  <a:pt x="558" y="0"/>
                  <a:pt x="555" y="0"/>
                  <a:pt x="553" y="2"/>
                </a:cubicBezTo>
                <a:cubicBezTo>
                  <a:pt x="550" y="4"/>
                  <a:pt x="543" y="13"/>
                  <a:pt x="541" y="16"/>
                </a:cubicBezTo>
                <a:cubicBezTo>
                  <a:pt x="538" y="18"/>
                  <a:pt x="534" y="19"/>
                  <a:pt x="536" y="21"/>
                </a:cubicBezTo>
                <a:cubicBezTo>
                  <a:pt x="537" y="24"/>
                  <a:pt x="539" y="26"/>
                  <a:pt x="541" y="25"/>
                </a:cubicBezTo>
                <a:cubicBezTo>
                  <a:pt x="544" y="23"/>
                  <a:pt x="550" y="22"/>
                  <a:pt x="551" y="25"/>
                </a:cubicBezTo>
                <a:cubicBezTo>
                  <a:pt x="552" y="29"/>
                  <a:pt x="551" y="28"/>
                  <a:pt x="551" y="30"/>
                </a:cubicBezTo>
                <a:cubicBezTo>
                  <a:pt x="551" y="33"/>
                  <a:pt x="554" y="33"/>
                  <a:pt x="555" y="36"/>
                </a:cubicBezTo>
                <a:cubicBezTo>
                  <a:pt x="556" y="38"/>
                  <a:pt x="555" y="43"/>
                  <a:pt x="553" y="44"/>
                </a:cubicBezTo>
                <a:cubicBezTo>
                  <a:pt x="551" y="46"/>
                  <a:pt x="545" y="49"/>
                  <a:pt x="543" y="52"/>
                </a:cubicBezTo>
                <a:cubicBezTo>
                  <a:pt x="541" y="55"/>
                  <a:pt x="540" y="59"/>
                  <a:pt x="541" y="61"/>
                </a:cubicBezTo>
                <a:cubicBezTo>
                  <a:pt x="541" y="62"/>
                  <a:pt x="540" y="63"/>
                  <a:pt x="539" y="64"/>
                </a:cubicBezTo>
                <a:cubicBezTo>
                  <a:pt x="537" y="65"/>
                  <a:pt x="536" y="66"/>
                  <a:pt x="537" y="69"/>
                </a:cubicBezTo>
                <a:cubicBezTo>
                  <a:pt x="538" y="71"/>
                  <a:pt x="537" y="72"/>
                  <a:pt x="535" y="73"/>
                </a:cubicBezTo>
                <a:cubicBezTo>
                  <a:pt x="533" y="75"/>
                  <a:pt x="533" y="75"/>
                  <a:pt x="534" y="78"/>
                </a:cubicBezTo>
                <a:cubicBezTo>
                  <a:pt x="534" y="80"/>
                  <a:pt x="533" y="82"/>
                  <a:pt x="531" y="84"/>
                </a:cubicBezTo>
                <a:cubicBezTo>
                  <a:pt x="529" y="85"/>
                  <a:pt x="528" y="87"/>
                  <a:pt x="528" y="89"/>
                </a:cubicBezTo>
                <a:cubicBezTo>
                  <a:pt x="528" y="91"/>
                  <a:pt x="527" y="92"/>
                  <a:pt x="528" y="94"/>
                </a:cubicBezTo>
                <a:cubicBezTo>
                  <a:pt x="530" y="95"/>
                  <a:pt x="532" y="94"/>
                  <a:pt x="532" y="97"/>
                </a:cubicBezTo>
                <a:cubicBezTo>
                  <a:pt x="532" y="100"/>
                  <a:pt x="531" y="103"/>
                  <a:pt x="528" y="104"/>
                </a:cubicBezTo>
                <a:cubicBezTo>
                  <a:pt x="525" y="105"/>
                  <a:pt x="521" y="105"/>
                  <a:pt x="518" y="107"/>
                </a:cubicBezTo>
                <a:cubicBezTo>
                  <a:pt x="516" y="109"/>
                  <a:pt x="509" y="114"/>
                  <a:pt x="506" y="116"/>
                </a:cubicBezTo>
                <a:cubicBezTo>
                  <a:pt x="503" y="119"/>
                  <a:pt x="501" y="123"/>
                  <a:pt x="495" y="120"/>
                </a:cubicBezTo>
                <a:cubicBezTo>
                  <a:pt x="488" y="118"/>
                  <a:pt x="493" y="116"/>
                  <a:pt x="487" y="116"/>
                </a:cubicBezTo>
                <a:cubicBezTo>
                  <a:pt x="482" y="116"/>
                  <a:pt x="477" y="115"/>
                  <a:pt x="473" y="113"/>
                </a:cubicBezTo>
                <a:cubicBezTo>
                  <a:pt x="473" y="116"/>
                  <a:pt x="472" y="119"/>
                  <a:pt x="471" y="120"/>
                </a:cubicBezTo>
                <a:cubicBezTo>
                  <a:pt x="471" y="124"/>
                  <a:pt x="468" y="129"/>
                  <a:pt x="466" y="134"/>
                </a:cubicBezTo>
                <a:cubicBezTo>
                  <a:pt x="464" y="139"/>
                  <a:pt x="463" y="142"/>
                  <a:pt x="461" y="147"/>
                </a:cubicBezTo>
                <a:cubicBezTo>
                  <a:pt x="460" y="151"/>
                  <a:pt x="459" y="152"/>
                  <a:pt x="458" y="156"/>
                </a:cubicBezTo>
                <a:cubicBezTo>
                  <a:pt x="458" y="161"/>
                  <a:pt x="457" y="161"/>
                  <a:pt x="453" y="160"/>
                </a:cubicBezTo>
                <a:cubicBezTo>
                  <a:pt x="450" y="159"/>
                  <a:pt x="452" y="163"/>
                  <a:pt x="452" y="165"/>
                </a:cubicBezTo>
                <a:cubicBezTo>
                  <a:pt x="453" y="168"/>
                  <a:pt x="454" y="170"/>
                  <a:pt x="458" y="174"/>
                </a:cubicBezTo>
                <a:cubicBezTo>
                  <a:pt x="462" y="178"/>
                  <a:pt x="463" y="175"/>
                  <a:pt x="467" y="172"/>
                </a:cubicBezTo>
                <a:cubicBezTo>
                  <a:pt x="470" y="170"/>
                  <a:pt x="471" y="170"/>
                  <a:pt x="474" y="171"/>
                </a:cubicBezTo>
                <a:cubicBezTo>
                  <a:pt x="476" y="172"/>
                  <a:pt x="481" y="169"/>
                  <a:pt x="484" y="169"/>
                </a:cubicBezTo>
                <a:cubicBezTo>
                  <a:pt x="486" y="169"/>
                  <a:pt x="491" y="172"/>
                  <a:pt x="493" y="174"/>
                </a:cubicBezTo>
                <a:cubicBezTo>
                  <a:pt x="495" y="177"/>
                  <a:pt x="499" y="175"/>
                  <a:pt x="499" y="174"/>
                </a:cubicBezTo>
                <a:cubicBezTo>
                  <a:pt x="499" y="172"/>
                  <a:pt x="502" y="167"/>
                  <a:pt x="504" y="164"/>
                </a:cubicBezTo>
                <a:cubicBezTo>
                  <a:pt x="506" y="161"/>
                  <a:pt x="510" y="163"/>
                  <a:pt x="514" y="162"/>
                </a:cubicBezTo>
                <a:cubicBezTo>
                  <a:pt x="518" y="162"/>
                  <a:pt x="523" y="163"/>
                  <a:pt x="524" y="165"/>
                </a:cubicBezTo>
                <a:cubicBezTo>
                  <a:pt x="525" y="167"/>
                  <a:pt x="532" y="170"/>
                  <a:pt x="535" y="170"/>
                </a:cubicBezTo>
                <a:cubicBezTo>
                  <a:pt x="538" y="169"/>
                  <a:pt x="539" y="173"/>
                  <a:pt x="538" y="175"/>
                </a:cubicBezTo>
                <a:cubicBezTo>
                  <a:pt x="538" y="177"/>
                  <a:pt x="545" y="178"/>
                  <a:pt x="550" y="181"/>
                </a:cubicBezTo>
                <a:cubicBezTo>
                  <a:pt x="554" y="185"/>
                  <a:pt x="554" y="187"/>
                  <a:pt x="558" y="189"/>
                </a:cubicBezTo>
                <a:cubicBezTo>
                  <a:pt x="561" y="192"/>
                  <a:pt x="561" y="196"/>
                  <a:pt x="559" y="200"/>
                </a:cubicBezTo>
                <a:cubicBezTo>
                  <a:pt x="557" y="203"/>
                  <a:pt x="554" y="203"/>
                  <a:pt x="547" y="202"/>
                </a:cubicBezTo>
                <a:cubicBezTo>
                  <a:pt x="539" y="202"/>
                  <a:pt x="540" y="202"/>
                  <a:pt x="539" y="200"/>
                </a:cubicBezTo>
                <a:cubicBezTo>
                  <a:pt x="537" y="198"/>
                  <a:pt x="533" y="201"/>
                  <a:pt x="533" y="201"/>
                </a:cubicBezTo>
                <a:cubicBezTo>
                  <a:pt x="533" y="201"/>
                  <a:pt x="529" y="201"/>
                  <a:pt x="523" y="200"/>
                </a:cubicBezTo>
                <a:cubicBezTo>
                  <a:pt x="517" y="198"/>
                  <a:pt x="517" y="202"/>
                  <a:pt x="513" y="206"/>
                </a:cubicBezTo>
                <a:cubicBezTo>
                  <a:pt x="508" y="209"/>
                  <a:pt x="508" y="208"/>
                  <a:pt x="508" y="206"/>
                </a:cubicBezTo>
                <a:cubicBezTo>
                  <a:pt x="507" y="203"/>
                  <a:pt x="501" y="207"/>
                  <a:pt x="501" y="211"/>
                </a:cubicBezTo>
                <a:cubicBezTo>
                  <a:pt x="500" y="215"/>
                  <a:pt x="499" y="213"/>
                  <a:pt x="492" y="213"/>
                </a:cubicBezTo>
                <a:cubicBezTo>
                  <a:pt x="485" y="212"/>
                  <a:pt x="491" y="215"/>
                  <a:pt x="484" y="218"/>
                </a:cubicBezTo>
                <a:cubicBezTo>
                  <a:pt x="477" y="222"/>
                  <a:pt x="475" y="226"/>
                  <a:pt x="477" y="229"/>
                </a:cubicBezTo>
                <a:cubicBezTo>
                  <a:pt x="478" y="232"/>
                  <a:pt x="479" y="233"/>
                  <a:pt x="474" y="234"/>
                </a:cubicBezTo>
                <a:cubicBezTo>
                  <a:pt x="468" y="236"/>
                  <a:pt x="470" y="239"/>
                  <a:pt x="462" y="243"/>
                </a:cubicBezTo>
                <a:cubicBezTo>
                  <a:pt x="453" y="246"/>
                  <a:pt x="449" y="245"/>
                  <a:pt x="443" y="244"/>
                </a:cubicBezTo>
                <a:cubicBezTo>
                  <a:pt x="437" y="243"/>
                  <a:pt x="437" y="248"/>
                  <a:pt x="433" y="251"/>
                </a:cubicBezTo>
                <a:cubicBezTo>
                  <a:pt x="429" y="255"/>
                  <a:pt x="431" y="256"/>
                  <a:pt x="425" y="258"/>
                </a:cubicBezTo>
                <a:cubicBezTo>
                  <a:pt x="418" y="259"/>
                  <a:pt x="419" y="262"/>
                  <a:pt x="413" y="264"/>
                </a:cubicBezTo>
                <a:cubicBezTo>
                  <a:pt x="407" y="265"/>
                  <a:pt x="402" y="264"/>
                  <a:pt x="397" y="263"/>
                </a:cubicBezTo>
                <a:cubicBezTo>
                  <a:pt x="392" y="262"/>
                  <a:pt x="391" y="262"/>
                  <a:pt x="388" y="258"/>
                </a:cubicBezTo>
                <a:cubicBezTo>
                  <a:pt x="385" y="255"/>
                  <a:pt x="383" y="257"/>
                  <a:pt x="377" y="256"/>
                </a:cubicBezTo>
                <a:cubicBezTo>
                  <a:pt x="372" y="256"/>
                  <a:pt x="369" y="259"/>
                  <a:pt x="367" y="262"/>
                </a:cubicBezTo>
                <a:cubicBezTo>
                  <a:pt x="366" y="265"/>
                  <a:pt x="365" y="268"/>
                  <a:pt x="362" y="273"/>
                </a:cubicBezTo>
                <a:cubicBezTo>
                  <a:pt x="360" y="278"/>
                  <a:pt x="362" y="277"/>
                  <a:pt x="364" y="281"/>
                </a:cubicBezTo>
                <a:cubicBezTo>
                  <a:pt x="365" y="286"/>
                  <a:pt x="369" y="285"/>
                  <a:pt x="373" y="288"/>
                </a:cubicBezTo>
                <a:cubicBezTo>
                  <a:pt x="376" y="291"/>
                  <a:pt x="377" y="292"/>
                  <a:pt x="375" y="295"/>
                </a:cubicBezTo>
                <a:cubicBezTo>
                  <a:pt x="374" y="298"/>
                  <a:pt x="368" y="300"/>
                  <a:pt x="364" y="302"/>
                </a:cubicBezTo>
                <a:cubicBezTo>
                  <a:pt x="360" y="304"/>
                  <a:pt x="357" y="305"/>
                  <a:pt x="353" y="308"/>
                </a:cubicBezTo>
                <a:cubicBezTo>
                  <a:pt x="348" y="310"/>
                  <a:pt x="348" y="314"/>
                  <a:pt x="342" y="320"/>
                </a:cubicBezTo>
                <a:cubicBezTo>
                  <a:pt x="336" y="326"/>
                  <a:pt x="336" y="327"/>
                  <a:pt x="329" y="327"/>
                </a:cubicBezTo>
                <a:cubicBezTo>
                  <a:pt x="323" y="328"/>
                  <a:pt x="324" y="329"/>
                  <a:pt x="318" y="332"/>
                </a:cubicBezTo>
                <a:cubicBezTo>
                  <a:pt x="313" y="335"/>
                  <a:pt x="308" y="333"/>
                  <a:pt x="302" y="334"/>
                </a:cubicBezTo>
                <a:cubicBezTo>
                  <a:pt x="297" y="336"/>
                  <a:pt x="294" y="335"/>
                  <a:pt x="290" y="334"/>
                </a:cubicBezTo>
                <a:cubicBezTo>
                  <a:pt x="286" y="332"/>
                  <a:pt x="284" y="334"/>
                  <a:pt x="281" y="334"/>
                </a:cubicBezTo>
                <a:cubicBezTo>
                  <a:pt x="278" y="335"/>
                  <a:pt x="272" y="335"/>
                  <a:pt x="265" y="333"/>
                </a:cubicBezTo>
                <a:cubicBezTo>
                  <a:pt x="259" y="332"/>
                  <a:pt x="262" y="333"/>
                  <a:pt x="258" y="336"/>
                </a:cubicBezTo>
                <a:cubicBezTo>
                  <a:pt x="253" y="338"/>
                  <a:pt x="252" y="338"/>
                  <a:pt x="242" y="338"/>
                </a:cubicBezTo>
                <a:cubicBezTo>
                  <a:pt x="233" y="339"/>
                  <a:pt x="222" y="346"/>
                  <a:pt x="213" y="348"/>
                </a:cubicBezTo>
                <a:cubicBezTo>
                  <a:pt x="205" y="351"/>
                  <a:pt x="208" y="353"/>
                  <a:pt x="201" y="358"/>
                </a:cubicBezTo>
                <a:cubicBezTo>
                  <a:pt x="194" y="363"/>
                  <a:pt x="193" y="358"/>
                  <a:pt x="188" y="356"/>
                </a:cubicBezTo>
                <a:cubicBezTo>
                  <a:pt x="183" y="355"/>
                  <a:pt x="187" y="353"/>
                  <a:pt x="186" y="349"/>
                </a:cubicBezTo>
                <a:cubicBezTo>
                  <a:pt x="186" y="344"/>
                  <a:pt x="181" y="348"/>
                  <a:pt x="178" y="350"/>
                </a:cubicBezTo>
                <a:cubicBezTo>
                  <a:pt x="175" y="351"/>
                  <a:pt x="170" y="350"/>
                  <a:pt x="166" y="350"/>
                </a:cubicBezTo>
                <a:cubicBezTo>
                  <a:pt x="162" y="350"/>
                  <a:pt x="151" y="345"/>
                  <a:pt x="148" y="343"/>
                </a:cubicBezTo>
                <a:cubicBezTo>
                  <a:pt x="144" y="341"/>
                  <a:pt x="137" y="340"/>
                  <a:pt x="128" y="337"/>
                </a:cubicBezTo>
                <a:cubicBezTo>
                  <a:pt x="120" y="335"/>
                  <a:pt x="125" y="333"/>
                  <a:pt x="121" y="329"/>
                </a:cubicBezTo>
                <a:cubicBezTo>
                  <a:pt x="117" y="325"/>
                  <a:pt x="111" y="326"/>
                  <a:pt x="106" y="325"/>
                </a:cubicBezTo>
                <a:cubicBezTo>
                  <a:pt x="100" y="324"/>
                  <a:pt x="98" y="324"/>
                  <a:pt x="93" y="323"/>
                </a:cubicBezTo>
                <a:cubicBezTo>
                  <a:pt x="87" y="322"/>
                  <a:pt x="87" y="321"/>
                  <a:pt x="80" y="319"/>
                </a:cubicBezTo>
                <a:cubicBezTo>
                  <a:pt x="73" y="317"/>
                  <a:pt x="68" y="320"/>
                  <a:pt x="61" y="321"/>
                </a:cubicBezTo>
                <a:cubicBezTo>
                  <a:pt x="55" y="323"/>
                  <a:pt x="54" y="321"/>
                  <a:pt x="48" y="320"/>
                </a:cubicBezTo>
                <a:cubicBezTo>
                  <a:pt x="41" y="319"/>
                  <a:pt x="37" y="319"/>
                  <a:pt x="31" y="318"/>
                </a:cubicBezTo>
                <a:cubicBezTo>
                  <a:pt x="26" y="317"/>
                  <a:pt x="23" y="317"/>
                  <a:pt x="19" y="314"/>
                </a:cubicBezTo>
                <a:cubicBezTo>
                  <a:pt x="14" y="310"/>
                  <a:pt x="12" y="314"/>
                  <a:pt x="9" y="314"/>
                </a:cubicBezTo>
                <a:cubicBezTo>
                  <a:pt x="7" y="315"/>
                  <a:pt x="6" y="314"/>
                  <a:pt x="4" y="314"/>
                </a:cubicBezTo>
                <a:cubicBezTo>
                  <a:pt x="4" y="319"/>
                  <a:pt x="5" y="327"/>
                  <a:pt x="6" y="330"/>
                </a:cubicBezTo>
                <a:cubicBezTo>
                  <a:pt x="8" y="333"/>
                  <a:pt x="7" y="336"/>
                  <a:pt x="4" y="339"/>
                </a:cubicBezTo>
                <a:close/>
              </a:path>
            </a:pathLst>
          </a:custGeom>
          <a:solidFill>
            <a:schemeClr val="accent6"/>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13"/>
          <p:cNvSpPr>
            <a:spLocks/>
          </p:cNvSpPr>
          <p:nvPr/>
        </p:nvSpPr>
        <p:spPr bwMode="auto">
          <a:xfrm>
            <a:off x="12224022" y="8643043"/>
            <a:ext cx="1765302" cy="1177926"/>
          </a:xfrm>
          <a:custGeom>
            <a:avLst/>
            <a:gdLst>
              <a:gd name="T0" fmla="*/ 223 w 235"/>
              <a:gd name="T1" fmla="*/ 24 h 157"/>
              <a:gd name="T2" fmla="*/ 211 w 235"/>
              <a:gd name="T3" fmla="*/ 19 h 157"/>
              <a:gd name="T4" fmla="*/ 191 w 235"/>
              <a:gd name="T5" fmla="*/ 14 h 157"/>
              <a:gd name="T6" fmla="*/ 176 w 235"/>
              <a:gd name="T7" fmla="*/ 19 h 157"/>
              <a:gd name="T8" fmla="*/ 144 w 235"/>
              <a:gd name="T9" fmla="*/ 26 h 157"/>
              <a:gd name="T10" fmla="*/ 155 w 235"/>
              <a:gd name="T11" fmla="*/ 9 h 157"/>
              <a:gd name="T12" fmla="*/ 146 w 235"/>
              <a:gd name="T13" fmla="*/ 4 h 157"/>
              <a:gd name="T14" fmla="*/ 132 w 235"/>
              <a:gd name="T15" fmla="*/ 1 h 157"/>
              <a:gd name="T16" fmla="*/ 114 w 235"/>
              <a:gd name="T17" fmla="*/ 3 h 157"/>
              <a:gd name="T18" fmla="*/ 101 w 235"/>
              <a:gd name="T19" fmla="*/ 5 h 157"/>
              <a:gd name="T20" fmla="*/ 92 w 235"/>
              <a:gd name="T21" fmla="*/ 12 h 157"/>
              <a:gd name="T22" fmla="*/ 77 w 235"/>
              <a:gd name="T23" fmla="*/ 19 h 157"/>
              <a:gd name="T24" fmla="*/ 71 w 235"/>
              <a:gd name="T25" fmla="*/ 27 h 157"/>
              <a:gd name="T26" fmla="*/ 72 w 235"/>
              <a:gd name="T27" fmla="*/ 38 h 157"/>
              <a:gd name="T28" fmla="*/ 60 w 235"/>
              <a:gd name="T29" fmla="*/ 55 h 157"/>
              <a:gd name="T30" fmla="*/ 51 w 235"/>
              <a:gd name="T31" fmla="*/ 80 h 157"/>
              <a:gd name="T32" fmla="*/ 36 w 235"/>
              <a:gd name="T33" fmla="*/ 92 h 157"/>
              <a:gd name="T34" fmla="*/ 26 w 235"/>
              <a:gd name="T35" fmla="*/ 98 h 157"/>
              <a:gd name="T36" fmla="*/ 13 w 235"/>
              <a:gd name="T37" fmla="*/ 107 h 157"/>
              <a:gd name="T38" fmla="*/ 6 w 235"/>
              <a:gd name="T39" fmla="*/ 114 h 157"/>
              <a:gd name="T40" fmla="*/ 7 w 235"/>
              <a:gd name="T41" fmla="*/ 120 h 157"/>
              <a:gd name="T42" fmla="*/ 4 w 235"/>
              <a:gd name="T43" fmla="*/ 132 h 157"/>
              <a:gd name="T44" fmla="*/ 8 w 235"/>
              <a:gd name="T45" fmla="*/ 148 h 157"/>
              <a:gd name="T46" fmla="*/ 30 w 235"/>
              <a:gd name="T47" fmla="*/ 152 h 157"/>
              <a:gd name="T48" fmla="*/ 25 w 235"/>
              <a:gd name="T49" fmla="*/ 137 h 157"/>
              <a:gd name="T50" fmla="*/ 29 w 235"/>
              <a:gd name="T51" fmla="*/ 127 h 157"/>
              <a:gd name="T52" fmla="*/ 44 w 235"/>
              <a:gd name="T53" fmla="*/ 121 h 157"/>
              <a:gd name="T54" fmla="*/ 71 w 235"/>
              <a:gd name="T55" fmla="*/ 113 h 157"/>
              <a:gd name="T56" fmla="*/ 92 w 235"/>
              <a:gd name="T57" fmla="*/ 109 h 157"/>
              <a:gd name="T58" fmla="*/ 110 w 235"/>
              <a:gd name="T59" fmla="*/ 102 h 157"/>
              <a:gd name="T60" fmla="*/ 126 w 235"/>
              <a:gd name="T61" fmla="*/ 95 h 157"/>
              <a:gd name="T62" fmla="*/ 123 w 235"/>
              <a:gd name="T63" fmla="*/ 79 h 157"/>
              <a:gd name="T64" fmla="*/ 136 w 235"/>
              <a:gd name="T65" fmla="*/ 84 h 157"/>
              <a:gd name="T66" fmla="*/ 154 w 235"/>
              <a:gd name="T67" fmla="*/ 86 h 157"/>
              <a:gd name="T68" fmla="*/ 165 w 235"/>
              <a:gd name="T69" fmla="*/ 81 h 157"/>
              <a:gd name="T70" fmla="*/ 183 w 235"/>
              <a:gd name="T71" fmla="*/ 76 h 157"/>
              <a:gd name="T72" fmla="*/ 191 w 235"/>
              <a:gd name="T73" fmla="*/ 73 h 157"/>
              <a:gd name="T74" fmla="*/ 217 w 235"/>
              <a:gd name="T75" fmla="*/ 70 h 157"/>
              <a:gd name="T76" fmla="*/ 228 w 235"/>
              <a:gd name="T77" fmla="*/ 55 h 157"/>
              <a:gd name="T78" fmla="*/ 230 w 235"/>
              <a:gd name="T79" fmla="*/ 3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5" h="157">
                <a:moveTo>
                  <a:pt x="230" y="37"/>
                </a:moveTo>
                <a:cubicBezTo>
                  <a:pt x="231" y="31"/>
                  <a:pt x="224" y="27"/>
                  <a:pt x="223" y="24"/>
                </a:cubicBezTo>
                <a:cubicBezTo>
                  <a:pt x="223" y="20"/>
                  <a:pt x="222" y="18"/>
                  <a:pt x="219" y="20"/>
                </a:cubicBezTo>
                <a:cubicBezTo>
                  <a:pt x="217" y="22"/>
                  <a:pt x="213" y="21"/>
                  <a:pt x="211" y="19"/>
                </a:cubicBezTo>
                <a:cubicBezTo>
                  <a:pt x="210" y="17"/>
                  <a:pt x="207" y="14"/>
                  <a:pt x="204" y="15"/>
                </a:cubicBezTo>
                <a:cubicBezTo>
                  <a:pt x="202" y="15"/>
                  <a:pt x="193" y="10"/>
                  <a:pt x="191" y="14"/>
                </a:cubicBezTo>
                <a:cubicBezTo>
                  <a:pt x="189" y="17"/>
                  <a:pt x="192" y="26"/>
                  <a:pt x="188" y="24"/>
                </a:cubicBezTo>
                <a:cubicBezTo>
                  <a:pt x="184" y="22"/>
                  <a:pt x="181" y="16"/>
                  <a:pt x="176" y="19"/>
                </a:cubicBezTo>
                <a:cubicBezTo>
                  <a:pt x="172" y="22"/>
                  <a:pt x="165" y="20"/>
                  <a:pt x="160" y="24"/>
                </a:cubicBezTo>
                <a:cubicBezTo>
                  <a:pt x="154" y="27"/>
                  <a:pt x="148" y="30"/>
                  <a:pt x="144" y="26"/>
                </a:cubicBezTo>
                <a:cubicBezTo>
                  <a:pt x="140" y="22"/>
                  <a:pt x="140" y="18"/>
                  <a:pt x="146" y="16"/>
                </a:cubicBezTo>
                <a:cubicBezTo>
                  <a:pt x="152" y="13"/>
                  <a:pt x="155" y="11"/>
                  <a:pt x="155" y="9"/>
                </a:cubicBezTo>
                <a:cubicBezTo>
                  <a:pt x="156" y="6"/>
                  <a:pt x="155" y="5"/>
                  <a:pt x="153" y="3"/>
                </a:cubicBezTo>
                <a:cubicBezTo>
                  <a:pt x="151" y="2"/>
                  <a:pt x="151" y="2"/>
                  <a:pt x="146" y="4"/>
                </a:cubicBezTo>
                <a:cubicBezTo>
                  <a:pt x="141" y="6"/>
                  <a:pt x="135" y="7"/>
                  <a:pt x="134" y="4"/>
                </a:cubicBezTo>
                <a:cubicBezTo>
                  <a:pt x="133" y="3"/>
                  <a:pt x="133" y="2"/>
                  <a:pt x="132" y="1"/>
                </a:cubicBezTo>
                <a:cubicBezTo>
                  <a:pt x="128" y="3"/>
                  <a:pt x="125" y="4"/>
                  <a:pt x="122" y="5"/>
                </a:cubicBezTo>
                <a:cubicBezTo>
                  <a:pt x="117" y="6"/>
                  <a:pt x="117" y="4"/>
                  <a:pt x="114" y="3"/>
                </a:cubicBezTo>
                <a:cubicBezTo>
                  <a:pt x="110" y="1"/>
                  <a:pt x="111" y="0"/>
                  <a:pt x="109" y="0"/>
                </a:cubicBezTo>
                <a:cubicBezTo>
                  <a:pt x="106" y="0"/>
                  <a:pt x="105" y="4"/>
                  <a:pt x="101" y="5"/>
                </a:cubicBezTo>
                <a:cubicBezTo>
                  <a:pt x="97" y="7"/>
                  <a:pt x="103" y="8"/>
                  <a:pt x="101" y="14"/>
                </a:cubicBezTo>
                <a:cubicBezTo>
                  <a:pt x="99" y="20"/>
                  <a:pt x="98" y="16"/>
                  <a:pt x="92" y="12"/>
                </a:cubicBezTo>
                <a:cubicBezTo>
                  <a:pt x="85" y="9"/>
                  <a:pt x="83" y="11"/>
                  <a:pt x="78" y="12"/>
                </a:cubicBezTo>
                <a:cubicBezTo>
                  <a:pt x="74" y="14"/>
                  <a:pt x="76" y="16"/>
                  <a:pt x="77" y="19"/>
                </a:cubicBezTo>
                <a:cubicBezTo>
                  <a:pt x="78" y="23"/>
                  <a:pt x="77" y="22"/>
                  <a:pt x="75" y="23"/>
                </a:cubicBezTo>
                <a:cubicBezTo>
                  <a:pt x="69" y="22"/>
                  <a:pt x="72" y="24"/>
                  <a:pt x="71" y="27"/>
                </a:cubicBezTo>
                <a:cubicBezTo>
                  <a:pt x="69" y="30"/>
                  <a:pt x="73" y="30"/>
                  <a:pt x="74" y="33"/>
                </a:cubicBezTo>
                <a:cubicBezTo>
                  <a:pt x="75" y="36"/>
                  <a:pt x="75" y="36"/>
                  <a:pt x="72" y="38"/>
                </a:cubicBezTo>
                <a:cubicBezTo>
                  <a:pt x="69" y="39"/>
                  <a:pt x="70" y="41"/>
                  <a:pt x="69" y="46"/>
                </a:cubicBezTo>
                <a:cubicBezTo>
                  <a:pt x="69" y="51"/>
                  <a:pt x="67" y="49"/>
                  <a:pt x="60" y="55"/>
                </a:cubicBezTo>
                <a:cubicBezTo>
                  <a:pt x="53" y="60"/>
                  <a:pt x="55" y="69"/>
                  <a:pt x="56" y="72"/>
                </a:cubicBezTo>
                <a:cubicBezTo>
                  <a:pt x="57" y="76"/>
                  <a:pt x="54" y="77"/>
                  <a:pt x="51" y="80"/>
                </a:cubicBezTo>
                <a:cubicBezTo>
                  <a:pt x="48" y="84"/>
                  <a:pt x="40" y="86"/>
                  <a:pt x="37" y="87"/>
                </a:cubicBezTo>
                <a:cubicBezTo>
                  <a:pt x="35" y="87"/>
                  <a:pt x="34" y="89"/>
                  <a:pt x="36" y="92"/>
                </a:cubicBezTo>
                <a:cubicBezTo>
                  <a:pt x="37" y="95"/>
                  <a:pt x="36" y="95"/>
                  <a:pt x="34" y="97"/>
                </a:cubicBezTo>
                <a:cubicBezTo>
                  <a:pt x="33" y="100"/>
                  <a:pt x="30" y="100"/>
                  <a:pt x="26" y="98"/>
                </a:cubicBezTo>
                <a:cubicBezTo>
                  <a:pt x="22" y="96"/>
                  <a:pt x="24" y="100"/>
                  <a:pt x="24" y="105"/>
                </a:cubicBezTo>
                <a:cubicBezTo>
                  <a:pt x="23" y="109"/>
                  <a:pt x="16" y="107"/>
                  <a:pt x="13" y="107"/>
                </a:cubicBezTo>
                <a:cubicBezTo>
                  <a:pt x="9" y="107"/>
                  <a:pt x="11" y="108"/>
                  <a:pt x="11" y="110"/>
                </a:cubicBezTo>
                <a:cubicBezTo>
                  <a:pt x="10" y="113"/>
                  <a:pt x="8" y="114"/>
                  <a:pt x="6" y="114"/>
                </a:cubicBezTo>
                <a:cubicBezTo>
                  <a:pt x="4" y="115"/>
                  <a:pt x="3" y="116"/>
                  <a:pt x="3" y="117"/>
                </a:cubicBezTo>
                <a:cubicBezTo>
                  <a:pt x="3" y="120"/>
                  <a:pt x="4" y="120"/>
                  <a:pt x="7" y="120"/>
                </a:cubicBezTo>
                <a:cubicBezTo>
                  <a:pt x="10" y="121"/>
                  <a:pt x="13" y="120"/>
                  <a:pt x="8" y="124"/>
                </a:cubicBezTo>
                <a:cubicBezTo>
                  <a:pt x="4" y="128"/>
                  <a:pt x="3" y="129"/>
                  <a:pt x="4" y="132"/>
                </a:cubicBezTo>
                <a:cubicBezTo>
                  <a:pt x="4" y="136"/>
                  <a:pt x="0" y="139"/>
                  <a:pt x="6" y="142"/>
                </a:cubicBezTo>
                <a:cubicBezTo>
                  <a:pt x="11" y="144"/>
                  <a:pt x="6" y="142"/>
                  <a:pt x="8" y="148"/>
                </a:cubicBezTo>
                <a:cubicBezTo>
                  <a:pt x="11" y="153"/>
                  <a:pt x="4" y="152"/>
                  <a:pt x="14" y="153"/>
                </a:cubicBezTo>
                <a:cubicBezTo>
                  <a:pt x="24" y="154"/>
                  <a:pt x="29" y="157"/>
                  <a:pt x="30" y="152"/>
                </a:cubicBezTo>
                <a:cubicBezTo>
                  <a:pt x="32" y="146"/>
                  <a:pt x="24" y="143"/>
                  <a:pt x="26" y="141"/>
                </a:cubicBezTo>
                <a:cubicBezTo>
                  <a:pt x="28" y="139"/>
                  <a:pt x="30" y="137"/>
                  <a:pt x="25" y="137"/>
                </a:cubicBezTo>
                <a:cubicBezTo>
                  <a:pt x="20" y="137"/>
                  <a:pt x="17" y="135"/>
                  <a:pt x="21" y="133"/>
                </a:cubicBezTo>
                <a:cubicBezTo>
                  <a:pt x="24" y="130"/>
                  <a:pt x="25" y="126"/>
                  <a:pt x="29" y="127"/>
                </a:cubicBezTo>
                <a:cubicBezTo>
                  <a:pt x="34" y="127"/>
                  <a:pt x="34" y="126"/>
                  <a:pt x="36" y="124"/>
                </a:cubicBezTo>
                <a:cubicBezTo>
                  <a:pt x="38" y="121"/>
                  <a:pt x="40" y="120"/>
                  <a:pt x="44" y="121"/>
                </a:cubicBezTo>
                <a:cubicBezTo>
                  <a:pt x="47" y="121"/>
                  <a:pt x="56" y="117"/>
                  <a:pt x="60" y="117"/>
                </a:cubicBezTo>
                <a:cubicBezTo>
                  <a:pt x="64" y="117"/>
                  <a:pt x="69" y="118"/>
                  <a:pt x="71" y="113"/>
                </a:cubicBezTo>
                <a:cubicBezTo>
                  <a:pt x="72" y="109"/>
                  <a:pt x="78" y="106"/>
                  <a:pt x="81" y="108"/>
                </a:cubicBezTo>
                <a:cubicBezTo>
                  <a:pt x="85" y="110"/>
                  <a:pt x="91" y="113"/>
                  <a:pt x="92" y="109"/>
                </a:cubicBezTo>
                <a:cubicBezTo>
                  <a:pt x="94" y="105"/>
                  <a:pt x="98" y="110"/>
                  <a:pt x="102" y="107"/>
                </a:cubicBezTo>
                <a:cubicBezTo>
                  <a:pt x="107" y="103"/>
                  <a:pt x="109" y="106"/>
                  <a:pt x="110" y="102"/>
                </a:cubicBezTo>
                <a:cubicBezTo>
                  <a:pt x="111" y="97"/>
                  <a:pt x="115" y="97"/>
                  <a:pt x="116" y="98"/>
                </a:cubicBezTo>
                <a:cubicBezTo>
                  <a:pt x="118" y="100"/>
                  <a:pt x="123" y="97"/>
                  <a:pt x="126" y="95"/>
                </a:cubicBezTo>
                <a:cubicBezTo>
                  <a:pt x="129" y="92"/>
                  <a:pt x="134" y="93"/>
                  <a:pt x="130" y="88"/>
                </a:cubicBezTo>
                <a:cubicBezTo>
                  <a:pt x="125" y="83"/>
                  <a:pt x="125" y="84"/>
                  <a:pt x="123" y="79"/>
                </a:cubicBezTo>
                <a:cubicBezTo>
                  <a:pt x="121" y="75"/>
                  <a:pt x="119" y="70"/>
                  <a:pt x="125" y="74"/>
                </a:cubicBezTo>
                <a:cubicBezTo>
                  <a:pt x="132" y="77"/>
                  <a:pt x="135" y="81"/>
                  <a:pt x="136" y="84"/>
                </a:cubicBezTo>
                <a:cubicBezTo>
                  <a:pt x="137" y="88"/>
                  <a:pt x="146" y="92"/>
                  <a:pt x="150" y="89"/>
                </a:cubicBezTo>
                <a:cubicBezTo>
                  <a:pt x="154" y="86"/>
                  <a:pt x="149" y="87"/>
                  <a:pt x="154" y="86"/>
                </a:cubicBezTo>
                <a:cubicBezTo>
                  <a:pt x="159" y="85"/>
                  <a:pt x="160" y="84"/>
                  <a:pt x="160" y="81"/>
                </a:cubicBezTo>
                <a:cubicBezTo>
                  <a:pt x="161" y="78"/>
                  <a:pt x="162" y="79"/>
                  <a:pt x="165" y="81"/>
                </a:cubicBezTo>
                <a:cubicBezTo>
                  <a:pt x="169" y="83"/>
                  <a:pt x="169" y="81"/>
                  <a:pt x="172" y="79"/>
                </a:cubicBezTo>
                <a:cubicBezTo>
                  <a:pt x="175" y="77"/>
                  <a:pt x="183" y="74"/>
                  <a:pt x="183" y="76"/>
                </a:cubicBezTo>
                <a:cubicBezTo>
                  <a:pt x="183" y="79"/>
                  <a:pt x="193" y="80"/>
                  <a:pt x="191" y="78"/>
                </a:cubicBezTo>
                <a:cubicBezTo>
                  <a:pt x="188" y="75"/>
                  <a:pt x="188" y="71"/>
                  <a:pt x="191" y="73"/>
                </a:cubicBezTo>
                <a:cubicBezTo>
                  <a:pt x="195" y="75"/>
                  <a:pt x="197" y="78"/>
                  <a:pt x="204" y="74"/>
                </a:cubicBezTo>
                <a:cubicBezTo>
                  <a:pt x="212" y="71"/>
                  <a:pt x="215" y="69"/>
                  <a:pt x="217" y="70"/>
                </a:cubicBezTo>
                <a:cubicBezTo>
                  <a:pt x="218" y="70"/>
                  <a:pt x="221" y="66"/>
                  <a:pt x="221" y="64"/>
                </a:cubicBezTo>
                <a:cubicBezTo>
                  <a:pt x="221" y="61"/>
                  <a:pt x="227" y="59"/>
                  <a:pt x="228" y="55"/>
                </a:cubicBezTo>
                <a:cubicBezTo>
                  <a:pt x="229" y="52"/>
                  <a:pt x="232" y="50"/>
                  <a:pt x="235" y="48"/>
                </a:cubicBezTo>
                <a:cubicBezTo>
                  <a:pt x="233" y="45"/>
                  <a:pt x="229" y="41"/>
                  <a:pt x="230" y="37"/>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14"/>
          <p:cNvSpPr>
            <a:spLocks/>
          </p:cNvSpPr>
          <p:nvPr/>
        </p:nvSpPr>
        <p:spPr bwMode="auto">
          <a:xfrm>
            <a:off x="11976367" y="7665147"/>
            <a:ext cx="1298576" cy="1203326"/>
          </a:xfrm>
          <a:custGeom>
            <a:avLst/>
            <a:gdLst>
              <a:gd name="T0" fmla="*/ 165 w 173"/>
              <a:gd name="T1" fmla="*/ 100 h 160"/>
              <a:gd name="T2" fmla="*/ 157 w 173"/>
              <a:gd name="T3" fmla="*/ 83 h 160"/>
              <a:gd name="T4" fmla="*/ 151 w 173"/>
              <a:gd name="T5" fmla="*/ 62 h 160"/>
              <a:gd name="T6" fmla="*/ 161 w 173"/>
              <a:gd name="T7" fmla="*/ 38 h 160"/>
              <a:gd name="T8" fmla="*/ 147 w 173"/>
              <a:gd name="T9" fmla="*/ 22 h 160"/>
              <a:gd name="T10" fmla="*/ 137 w 173"/>
              <a:gd name="T11" fmla="*/ 10 h 160"/>
              <a:gd name="T12" fmla="*/ 125 w 173"/>
              <a:gd name="T13" fmla="*/ 11 h 160"/>
              <a:gd name="T14" fmla="*/ 114 w 173"/>
              <a:gd name="T15" fmla="*/ 12 h 160"/>
              <a:gd name="T16" fmla="*/ 91 w 173"/>
              <a:gd name="T17" fmla="*/ 5 h 160"/>
              <a:gd name="T18" fmla="*/ 63 w 173"/>
              <a:gd name="T19" fmla="*/ 0 h 160"/>
              <a:gd name="T20" fmla="*/ 53 w 173"/>
              <a:gd name="T21" fmla="*/ 15 h 160"/>
              <a:gd name="T22" fmla="*/ 34 w 173"/>
              <a:gd name="T23" fmla="*/ 10 h 160"/>
              <a:gd name="T24" fmla="*/ 15 w 173"/>
              <a:gd name="T25" fmla="*/ 29 h 160"/>
              <a:gd name="T26" fmla="*/ 17 w 173"/>
              <a:gd name="T27" fmla="*/ 51 h 160"/>
              <a:gd name="T28" fmla="*/ 20 w 173"/>
              <a:gd name="T29" fmla="*/ 68 h 160"/>
              <a:gd name="T30" fmla="*/ 7 w 173"/>
              <a:gd name="T31" fmla="*/ 83 h 160"/>
              <a:gd name="T32" fmla="*/ 13 w 173"/>
              <a:gd name="T33" fmla="*/ 86 h 160"/>
              <a:gd name="T34" fmla="*/ 22 w 173"/>
              <a:gd name="T35" fmla="*/ 96 h 160"/>
              <a:gd name="T36" fmla="*/ 21 w 173"/>
              <a:gd name="T37" fmla="*/ 105 h 160"/>
              <a:gd name="T38" fmla="*/ 24 w 173"/>
              <a:gd name="T39" fmla="*/ 117 h 160"/>
              <a:gd name="T40" fmla="*/ 37 w 173"/>
              <a:gd name="T41" fmla="*/ 117 h 160"/>
              <a:gd name="T42" fmla="*/ 52 w 173"/>
              <a:gd name="T43" fmla="*/ 118 h 160"/>
              <a:gd name="T44" fmla="*/ 63 w 173"/>
              <a:gd name="T45" fmla="*/ 110 h 160"/>
              <a:gd name="T46" fmla="*/ 75 w 173"/>
              <a:gd name="T47" fmla="*/ 108 h 160"/>
              <a:gd name="T48" fmla="*/ 79 w 173"/>
              <a:gd name="T49" fmla="*/ 120 h 160"/>
              <a:gd name="T50" fmla="*/ 78 w 173"/>
              <a:gd name="T51" fmla="*/ 137 h 160"/>
              <a:gd name="T52" fmla="*/ 87 w 173"/>
              <a:gd name="T53" fmla="*/ 146 h 160"/>
              <a:gd name="T54" fmla="*/ 99 w 173"/>
              <a:gd name="T55" fmla="*/ 153 h 160"/>
              <a:gd name="T56" fmla="*/ 108 w 173"/>
              <a:gd name="T57" fmla="*/ 153 h 160"/>
              <a:gd name="T58" fmla="*/ 111 w 173"/>
              <a:gd name="T59" fmla="*/ 143 h 160"/>
              <a:gd name="T60" fmla="*/ 134 w 173"/>
              <a:gd name="T61" fmla="*/ 144 h 160"/>
              <a:gd name="T62" fmla="*/ 142 w 173"/>
              <a:gd name="T63" fmla="*/ 130 h 160"/>
              <a:gd name="T64" fmla="*/ 155 w 173"/>
              <a:gd name="T65" fmla="*/ 135 h 160"/>
              <a:gd name="T66" fmla="*/ 163 w 173"/>
              <a:gd name="T67" fmla="*/ 124 h 160"/>
              <a:gd name="T68" fmla="*/ 170 w 173"/>
              <a:gd name="T69" fmla="*/ 10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3" h="160">
                <a:moveTo>
                  <a:pt x="170" y="108"/>
                </a:moveTo>
                <a:cubicBezTo>
                  <a:pt x="167" y="105"/>
                  <a:pt x="167" y="103"/>
                  <a:pt x="165" y="100"/>
                </a:cubicBezTo>
                <a:cubicBezTo>
                  <a:pt x="163" y="97"/>
                  <a:pt x="157" y="97"/>
                  <a:pt x="158" y="92"/>
                </a:cubicBezTo>
                <a:cubicBezTo>
                  <a:pt x="158" y="88"/>
                  <a:pt x="156" y="87"/>
                  <a:pt x="157" y="83"/>
                </a:cubicBezTo>
                <a:cubicBezTo>
                  <a:pt x="157" y="80"/>
                  <a:pt x="154" y="81"/>
                  <a:pt x="151" y="76"/>
                </a:cubicBezTo>
                <a:cubicBezTo>
                  <a:pt x="148" y="71"/>
                  <a:pt x="146" y="66"/>
                  <a:pt x="151" y="62"/>
                </a:cubicBezTo>
                <a:cubicBezTo>
                  <a:pt x="157" y="58"/>
                  <a:pt x="163" y="55"/>
                  <a:pt x="164" y="50"/>
                </a:cubicBezTo>
                <a:cubicBezTo>
                  <a:pt x="165" y="45"/>
                  <a:pt x="160" y="40"/>
                  <a:pt x="161" y="38"/>
                </a:cubicBezTo>
                <a:cubicBezTo>
                  <a:pt x="163" y="36"/>
                  <a:pt x="161" y="32"/>
                  <a:pt x="158" y="30"/>
                </a:cubicBezTo>
                <a:cubicBezTo>
                  <a:pt x="155" y="27"/>
                  <a:pt x="146" y="28"/>
                  <a:pt x="147" y="22"/>
                </a:cubicBezTo>
                <a:cubicBezTo>
                  <a:pt x="147" y="16"/>
                  <a:pt x="151" y="13"/>
                  <a:pt x="146" y="10"/>
                </a:cubicBezTo>
                <a:cubicBezTo>
                  <a:pt x="142" y="8"/>
                  <a:pt x="141" y="7"/>
                  <a:pt x="137" y="10"/>
                </a:cubicBezTo>
                <a:cubicBezTo>
                  <a:pt x="133" y="14"/>
                  <a:pt x="135" y="20"/>
                  <a:pt x="129" y="17"/>
                </a:cubicBezTo>
                <a:cubicBezTo>
                  <a:pt x="124" y="14"/>
                  <a:pt x="123" y="12"/>
                  <a:pt x="125" y="11"/>
                </a:cubicBezTo>
                <a:cubicBezTo>
                  <a:pt x="127" y="10"/>
                  <a:pt x="126" y="6"/>
                  <a:pt x="123" y="7"/>
                </a:cubicBezTo>
                <a:cubicBezTo>
                  <a:pt x="119" y="8"/>
                  <a:pt x="120" y="10"/>
                  <a:pt x="114" y="12"/>
                </a:cubicBezTo>
                <a:cubicBezTo>
                  <a:pt x="108" y="14"/>
                  <a:pt x="104" y="15"/>
                  <a:pt x="101" y="12"/>
                </a:cubicBezTo>
                <a:cubicBezTo>
                  <a:pt x="97" y="8"/>
                  <a:pt x="100" y="4"/>
                  <a:pt x="91" y="5"/>
                </a:cubicBezTo>
                <a:cubicBezTo>
                  <a:pt x="82" y="6"/>
                  <a:pt x="78" y="5"/>
                  <a:pt x="75" y="3"/>
                </a:cubicBezTo>
                <a:cubicBezTo>
                  <a:pt x="72" y="1"/>
                  <a:pt x="67" y="0"/>
                  <a:pt x="63" y="0"/>
                </a:cubicBezTo>
                <a:cubicBezTo>
                  <a:pt x="58" y="0"/>
                  <a:pt x="48" y="0"/>
                  <a:pt x="51" y="4"/>
                </a:cubicBezTo>
                <a:cubicBezTo>
                  <a:pt x="55" y="8"/>
                  <a:pt x="59" y="15"/>
                  <a:pt x="53" y="15"/>
                </a:cubicBezTo>
                <a:cubicBezTo>
                  <a:pt x="47" y="14"/>
                  <a:pt x="46" y="11"/>
                  <a:pt x="43" y="13"/>
                </a:cubicBezTo>
                <a:cubicBezTo>
                  <a:pt x="40" y="15"/>
                  <a:pt x="38" y="8"/>
                  <a:pt x="34" y="10"/>
                </a:cubicBezTo>
                <a:cubicBezTo>
                  <a:pt x="29" y="11"/>
                  <a:pt x="22" y="13"/>
                  <a:pt x="20" y="17"/>
                </a:cubicBezTo>
                <a:cubicBezTo>
                  <a:pt x="17" y="21"/>
                  <a:pt x="16" y="23"/>
                  <a:pt x="15" y="29"/>
                </a:cubicBezTo>
                <a:cubicBezTo>
                  <a:pt x="15" y="35"/>
                  <a:pt x="16" y="41"/>
                  <a:pt x="18" y="44"/>
                </a:cubicBezTo>
                <a:cubicBezTo>
                  <a:pt x="20" y="47"/>
                  <a:pt x="14" y="47"/>
                  <a:pt x="17" y="51"/>
                </a:cubicBezTo>
                <a:cubicBezTo>
                  <a:pt x="20" y="54"/>
                  <a:pt x="21" y="54"/>
                  <a:pt x="19" y="58"/>
                </a:cubicBezTo>
                <a:cubicBezTo>
                  <a:pt x="17" y="62"/>
                  <a:pt x="17" y="64"/>
                  <a:pt x="20" y="68"/>
                </a:cubicBezTo>
                <a:cubicBezTo>
                  <a:pt x="22" y="72"/>
                  <a:pt x="25" y="75"/>
                  <a:pt x="21" y="76"/>
                </a:cubicBezTo>
                <a:cubicBezTo>
                  <a:pt x="17" y="77"/>
                  <a:pt x="10" y="80"/>
                  <a:pt x="7" y="83"/>
                </a:cubicBezTo>
                <a:cubicBezTo>
                  <a:pt x="4" y="86"/>
                  <a:pt x="0" y="86"/>
                  <a:pt x="5" y="88"/>
                </a:cubicBezTo>
                <a:cubicBezTo>
                  <a:pt x="9" y="90"/>
                  <a:pt x="8" y="85"/>
                  <a:pt x="13" y="86"/>
                </a:cubicBezTo>
                <a:cubicBezTo>
                  <a:pt x="19" y="87"/>
                  <a:pt x="24" y="84"/>
                  <a:pt x="24" y="89"/>
                </a:cubicBezTo>
                <a:cubicBezTo>
                  <a:pt x="24" y="94"/>
                  <a:pt x="25" y="95"/>
                  <a:pt x="22" y="96"/>
                </a:cubicBezTo>
                <a:cubicBezTo>
                  <a:pt x="20" y="97"/>
                  <a:pt x="22" y="99"/>
                  <a:pt x="23" y="101"/>
                </a:cubicBezTo>
                <a:cubicBezTo>
                  <a:pt x="24" y="103"/>
                  <a:pt x="23" y="103"/>
                  <a:pt x="21" y="105"/>
                </a:cubicBezTo>
                <a:cubicBezTo>
                  <a:pt x="19" y="107"/>
                  <a:pt x="22" y="112"/>
                  <a:pt x="23" y="113"/>
                </a:cubicBezTo>
                <a:cubicBezTo>
                  <a:pt x="23" y="114"/>
                  <a:pt x="24" y="115"/>
                  <a:pt x="24" y="117"/>
                </a:cubicBezTo>
                <a:cubicBezTo>
                  <a:pt x="27" y="117"/>
                  <a:pt x="30" y="117"/>
                  <a:pt x="31" y="119"/>
                </a:cubicBezTo>
                <a:cubicBezTo>
                  <a:pt x="32" y="122"/>
                  <a:pt x="36" y="121"/>
                  <a:pt x="37" y="117"/>
                </a:cubicBezTo>
                <a:cubicBezTo>
                  <a:pt x="37" y="114"/>
                  <a:pt x="41" y="107"/>
                  <a:pt x="44" y="112"/>
                </a:cubicBezTo>
                <a:cubicBezTo>
                  <a:pt x="47" y="118"/>
                  <a:pt x="41" y="119"/>
                  <a:pt x="52" y="118"/>
                </a:cubicBezTo>
                <a:cubicBezTo>
                  <a:pt x="56" y="114"/>
                  <a:pt x="57" y="115"/>
                  <a:pt x="58" y="112"/>
                </a:cubicBezTo>
                <a:cubicBezTo>
                  <a:pt x="59" y="109"/>
                  <a:pt x="60" y="109"/>
                  <a:pt x="63" y="110"/>
                </a:cubicBezTo>
                <a:cubicBezTo>
                  <a:pt x="66" y="110"/>
                  <a:pt x="67" y="111"/>
                  <a:pt x="69" y="110"/>
                </a:cubicBezTo>
                <a:cubicBezTo>
                  <a:pt x="71" y="108"/>
                  <a:pt x="71" y="106"/>
                  <a:pt x="75" y="108"/>
                </a:cubicBezTo>
                <a:cubicBezTo>
                  <a:pt x="79" y="109"/>
                  <a:pt x="82" y="109"/>
                  <a:pt x="80" y="112"/>
                </a:cubicBezTo>
                <a:cubicBezTo>
                  <a:pt x="78" y="116"/>
                  <a:pt x="75" y="120"/>
                  <a:pt x="79" y="120"/>
                </a:cubicBezTo>
                <a:cubicBezTo>
                  <a:pt x="83" y="120"/>
                  <a:pt x="85" y="120"/>
                  <a:pt x="84" y="123"/>
                </a:cubicBezTo>
                <a:cubicBezTo>
                  <a:pt x="83" y="127"/>
                  <a:pt x="86" y="132"/>
                  <a:pt x="78" y="137"/>
                </a:cubicBezTo>
                <a:cubicBezTo>
                  <a:pt x="71" y="142"/>
                  <a:pt x="71" y="144"/>
                  <a:pt x="76" y="144"/>
                </a:cubicBezTo>
                <a:cubicBezTo>
                  <a:pt x="82" y="144"/>
                  <a:pt x="86" y="143"/>
                  <a:pt x="87" y="146"/>
                </a:cubicBezTo>
                <a:cubicBezTo>
                  <a:pt x="88" y="150"/>
                  <a:pt x="87" y="160"/>
                  <a:pt x="92" y="156"/>
                </a:cubicBezTo>
                <a:cubicBezTo>
                  <a:pt x="97" y="153"/>
                  <a:pt x="96" y="152"/>
                  <a:pt x="99" y="153"/>
                </a:cubicBezTo>
                <a:cubicBezTo>
                  <a:pt x="101" y="154"/>
                  <a:pt x="101" y="152"/>
                  <a:pt x="104" y="154"/>
                </a:cubicBezTo>
                <a:cubicBezTo>
                  <a:pt x="104" y="153"/>
                  <a:pt x="105" y="153"/>
                  <a:pt x="108" y="153"/>
                </a:cubicBezTo>
                <a:cubicBezTo>
                  <a:pt x="110" y="153"/>
                  <a:pt x="111" y="153"/>
                  <a:pt x="110" y="149"/>
                </a:cubicBezTo>
                <a:cubicBezTo>
                  <a:pt x="109" y="146"/>
                  <a:pt x="107" y="144"/>
                  <a:pt x="111" y="143"/>
                </a:cubicBezTo>
                <a:cubicBezTo>
                  <a:pt x="116" y="141"/>
                  <a:pt x="118" y="139"/>
                  <a:pt x="125" y="143"/>
                </a:cubicBezTo>
                <a:cubicBezTo>
                  <a:pt x="131" y="146"/>
                  <a:pt x="132" y="150"/>
                  <a:pt x="134" y="144"/>
                </a:cubicBezTo>
                <a:cubicBezTo>
                  <a:pt x="136" y="138"/>
                  <a:pt x="130" y="137"/>
                  <a:pt x="134" y="135"/>
                </a:cubicBezTo>
                <a:cubicBezTo>
                  <a:pt x="138" y="134"/>
                  <a:pt x="139" y="130"/>
                  <a:pt x="142" y="130"/>
                </a:cubicBezTo>
                <a:cubicBezTo>
                  <a:pt x="144" y="130"/>
                  <a:pt x="143" y="131"/>
                  <a:pt x="146" y="133"/>
                </a:cubicBezTo>
                <a:cubicBezTo>
                  <a:pt x="150" y="135"/>
                  <a:pt x="150" y="137"/>
                  <a:pt x="155" y="135"/>
                </a:cubicBezTo>
                <a:cubicBezTo>
                  <a:pt x="158" y="134"/>
                  <a:pt x="161" y="133"/>
                  <a:pt x="165" y="131"/>
                </a:cubicBezTo>
                <a:cubicBezTo>
                  <a:pt x="164" y="129"/>
                  <a:pt x="162" y="127"/>
                  <a:pt x="163" y="124"/>
                </a:cubicBezTo>
                <a:cubicBezTo>
                  <a:pt x="164" y="119"/>
                  <a:pt x="160" y="117"/>
                  <a:pt x="166" y="114"/>
                </a:cubicBezTo>
                <a:cubicBezTo>
                  <a:pt x="172" y="110"/>
                  <a:pt x="173" y="111"/>
                  <a:pt x="170" y="108"/>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a:off x="9337958" y="7738171"/>
            <a:ext cx="2051050" cy="1822450"/>
          </a:xfrm>
          <a:custGeom>
            <a:avLst/>
            <a:gdLst>
              <a:gd name="T0" fmla="*/ 269 w 273"/>
              <a:gd name="T1" fmla="*/ 163 h 242"/>
              <a:gd name="T2" fmla="*/ 250 w 273"/>
              <a:gd name="T3" fmla="*/ 162 h 242"/>
              <a:gd name="T4" fmla="*/ 229 w 273"/>
              <a:gd name="T5" fmla="*/ 150 h 242"/>
              <a:gd name="T6" fmla="*/ 222 w 273"/>
              <a:gd name="T7" fmla="*/ 142 h 242"/>
              <a:gd name="T8" fmla="*/ 217 w 273"/>
              <a:gd name="T9" fmla="*/ 117 h 242"/>
              <a:gd name="T10" fmla="*/ 225 w 273"/>
              <a:gd name="T11" fmla="*/ 91 h 242"/>
              <a:gd name="T12" fmla="*/ 208 w 273"/>
              <a:gd name="T13" fmla="*/ 88 h 242"/>
              <a:gd name="T14" fmla="*/ 199 w 273"/>
              <a:gd name="T15" fmla="*/ 75 h 242"/>
              <a:gd name="T16" fmla="*/ 213 w 273"/>
              <a:gd name="T17" fmla="*/ 68 h 242"/>
              <a:gd name="T18" fmla="*/ 242 w 273"/>
              <a:gd name="T19" fmla="*/ 66 h 242"/>
              <a:gd name="T20" fmla="*/ 238 w 273"/>
              <a:gd name="T21" fmla="*/ 47 h 242"/>
              <a:gd name="T22" fmla="*/ 218 w 273"/>
              <a:gd name="T23" fmla="*/ 38 h 242"/>
              <a:gd name="T24" fmla="*/ 203 w 273"/>
              <a:gd name="T25" fmla="*/ 32 h 242"/>
              <a:gd name="T26" fmla="*/ 189 w 273"/>
              <a:gd name="T27" fmla="*/ 54 h 242"/>
              <a:gd name="T28" fmla="*/ 175 w 273"/>
              <a:gd name="T29" fmla="*/ 80 h 242"/>
              <a:gd name="T30" fmla="*/ 158 w 273"/>
              <a:gd name="T31" fmla="*/ 93 h 242"/>
              <a:gd name="T32" fmla="*/ 129 w 273"/>
              <a:gd name="T33" fmla="*/ 85 h 242"/>
              <a:gd name="T34" fmla="*/ 109 w 273"/>
              <a:gd name="T35" fmla="*/ 48 h 242"/>
              <a:gd name="T36" fmla="*/ 89 w 273"/>
              <a:gd name="T37" fmla="*/ 23 h 242"/>
              <a:gd name="T38" fmla="*/ 64 w 273"/>
              <a:gd name="T39" fmla="*/ 26 h 242"/>
              <a:gd name="T40" fmla="*/ 62 w 273"/>
              <a:gd name="T41" fmla="*/ 1 h 242"/>
              <a:gd name="T42" fmla="*/ 48 w 273"/>
              <a:gd name="T43" fmla="*/ 12 h 242"/>
              <a:gd name="T44" fmla="*/ 34 w 273"/>
              <a:gd name="T45" fmla="*/ 28 h 242"/>
              <a:gd name="T46" fmla="*/ 35 w 273"/>
              <a:gd name="T47" fmla="*/ 45 h 242"/>
              <a:gd name="T48" fmla="*/ 48 w 273"/>
              <a:gd name="T49" fmla="*/ 62 h 242"/>
              <a:gd name="T50" fmla="*/ 43 w 273"/>
              <a:gd name="T51" fmla="*/ 97 h 242"/>
              <a:gd name="T52" fmla="*/ 21 w 273"/>
              <a:gd name="T53" fmla="*/ 112 h 242"/>
              <a:gd name="T54" fmla="*/ 4 w 273"/>
              <a:gd name="T55" fmla="*/ 135 h 242"/>
              <a:gd name="T56" fmla="*/ 16 w 273"/>
              <a:gd name="T57" fmla="*/ 146 h 242"/>
              <a:gd name="T58" fmla="*/ 39 w 273"/>
              <a:gd name="T59" fmla="*/ 152 h 242"/>
              <a:gd name="T60" fmla="*/ 43 w 273"/>
              <a:gd name="T61" fmla="*/ 174 h 242"/>
              <a:gd name="T62" fmla="*/ 58 w 273"/>
              <a:gd name="T63" fmla="*/ 187 h 242"/>
              <a:gd name="T64" fmla="*/ 60 w 273"/>
              <a:gd name="T65" fmla="*/ 208 h 242"/>
              <a:gd name="T66" fmla="*/ 75 w 273"/>
              <a:gd name="T67" fmla="*/ 222 h 242"/>
              <a:gd name="T68" fmla="*/ 90 w 273"/>
              <a:gd name="T69" fmla="*/ 229 h 242"/>
              <a:gd name="T70" fmla="*/ 114 w 273"/>
              <a:gd name="T71" fmla="*/ 237 h 242"/>
              <a:gd name="T72" fmla="*/ 129 w 273"/>
              <a:gd name="T73" fmla="*/ 232 h 242"/>
              <a:gd name="T74" fmla="*/ 126 w 273"/>
              <a:gd name="T75" fmla="*/ 203 h 242"/>
              <a:gd name="T76" fmla="*/ 142 w 273"/>
              <a:gd name="T77" fmla="*/ 205 h 242"/>
              <a:gd name="T78" fmla="*/ 170 w 273"/>
              <a:gd name="T79" fmla="*/ 204 h 242"/>
              <a:gd name="T80" fmla="*/ 191 w 273"/>
              <a:gd name="T81" fmla="*/ 197 h 242"/>
              <a:gd name="T82" fmla="*/ 213 w 273"/>
              <a:gd name="T83" fmla="*/ 199 h 242"/>
              <a:gd name="T84" fmla="*/ 230 w 273"/>
              <a:gd name="T85" fmla="*/ 189 h 242"/>
              <a:gd name="T86" fmla="*/ 251 w 273"/>
              <a:gd name="T87" fmla="*/ 187 h 242"/>
              <a:gd name="T88" fmla="*/ 270 w 273"/>
              <a:gd name="T89" fmla="*/ 17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3" h="242">
                <a:moveTo>
                  <a:pt x="270" y="179"/>
                </a:moveTo>
                <a:cubicBezTo>
                  <a:pt x="273" y="178"/>
                  <a:pt x="273" y="176"/>
                  <a:pt x="273" y="172"/>
                </a:cubicBezTo>
                <a:cubicBezTo>
                  <a:pt x="273" y="168"/>
                  <a:pt x="272" y="167"/>
                  <a:pt x="269" y="163"/>
                </a:cubicBezTo>
                <a:cubicBezTo>
                  <a:pt x="267" y="160"/>
                  <a:pt x="265" y="163"/>
                  <a:pt x="261" y="164"/>
                </a:cubicBezTo>
                <a:cubicBezTo>
                  <a:pt x="258" y="164"/>
                  <a:pt x="257" y="163"/>
                  <a:pt x="256" y="160"/>
                </a:cubicBezTo>
                <a:cubicBezTo>
                  <a:pt x="254" y="158"/>
                  <a:pt x="253" y="159"/>
                  <a:pt x="250" y="162"/>
                </a:cubicBezTo>
                <a:cubicBezTo>
                  <a:pt x="247" y="164"/>
                  <a:pt x="242" y="160"/>
                  <a:pt x="241" y="158"/>
                </a:cubicBezTo>
                <a:cubicBezTo>
                  <a:pt x="240" y="157"/>
                  <a:pt x="240" y="155"/>
                  <a:pt x="239" y="152"/>
                </a:cubicBezTo>
                <a:cubicBezTo>
                  <a:pt x="239" y="149"/>
                  <a:pt x="232" y="150"/>
                  <a:pt x="229" y="150"/>
                </a:cubicBezTo>
                <a:cubicBezTo>
                  <a:pt x="226" y="149"/>
                  <a:pt x="227" y="150"/>
                  <a:pt x="226" y="152"/>
                </a:cubicBezTo>
                <a:cubicBezTo>
                  <a:pt x="225" y="154"/>
                  <a:pt x="222" y="153"/>
                  <a:pt x="220" y="148"/>
                </a:cubicBezTo>
                <a:cubicBezTo>
                  <a:pt x="219" y="146"/>
                  <a:pt x="220" y="144"/>
                  <a:pt x="222" y="142"/>
                </a:cubicBezTo>
                <a:cubicBezTo>
                  <a:pt x="220" y="141"/>
                  <a:pt x="220" y="139"/>
                  <a:pt x="222" y="137"/>
                </a:cubicBezTo>
                <a:cubicBezTo>
                  <a:pt x="227" y="134"/>
                  <a:pt x="229" y="129"/>
                  <a:pt x="226" y="126"/>
                </a:cubicBezTo>
                <a:cubicBezTo>
                  <a:pt x="223" y="123"/>
                  <a:pt x="217" y="120"/>
                  <a:pt x="217" y="117"/>
                </a:cubicBezTo>
                <a:cubicBezTo>
                  <a:pt x="217" y="114"/>
                  <a:pt x="213" y="111"/>
                  <a:pt x="218" y="106"/>
                </a:cubicBezTo>
                <a:cubicBezTo>
                  <a:pt x="222" y="101"/>
                  <a:pt x="223" y="101"/>
                  <a:pt x="225" y="99"/>
                </a:cubicBezTo>
                <a:cubicBezTo>
                  <a:pt x="227" y="97"/>
                  <a:pt x="227" y="93"/>
                  <a:pt x="225" y="91"/>
                </a:cubicBezTo>
                <a:cubicBezTo>
                  <a:pt x="223" y="90"/>
                  <a:pt x="223" y="87"/>
                  <a:pt x="220" y="86"/>
                </a:cubicBezTo>
                <a:cubicBezTo>
                  <a:pt x="217" y="85"/>
                  <a:pt x="214" y="89"/>
                  <a:pt x="213" y="88"/>
                </a:cubicBezTo>
                <a:cubicBezTo>
                  <a:pt x="211" y="87"/>
                  <a:pt x="208" y="86"/>
                  <a:pt x="208" y="88"/>
                </a:cubicBezTo>
                <a:cubicBezTo>
                  <a:pt x="208" y="91"/>
                  <a:pt x="204" y="90"/>
                  <a:pt x="201" y="88"/>
                </a:cubicBezTo>
                <a:cubicBezTo>
                  <a:pt x="198" y="85"/>
                  <a:pt x="196" y="80"/>
                  <a:pt x="198" y="79"/>
                </a:cubicBezTo>
                <a:cubicBezTo>
                  <a:pt x="201" y="78"/>
                  <a:pt x="202" y="78"/>
                  <a:pt x="199" y="75"/>
                </a:cubicBezTo>
                <a:cubicBezTo>
                  <a:pt x="196" y="72"/>
                  <a:pt x="195" y="75"/>
                  <a:pt x="200" y="70"/>
                </a:cubicBezTo>
                <a:cubicBezTo>
                  <a:pt x="204" y="65"/>
                  <a:pt x="206" y="60"/>
                  <a:pt x="207" y="64"/>
                </a:cubicBezTo>
                <a:cubicBezTo>
                  <a:pt x="209" y="68"/>
                  <a:pt x="209" y="71"/>
                  <a:pt x="213" y="68"/>
                </a:cubicBezTo>
                <a:cubicBezTo>
                  <a:pt x="217" y="65"/>
                  <a:pt x="209" y="62"/>
                  <a:pt x="217" y="65"/>
                </a:cubicBezTo>
                <a:cubicBezTo>
                  <a:pt x="225" y="67"/>
                  <a:pt x="225" y="67"/>
                  <a:pt x="231" y="67"/>
                </a:cubicBezTo>
                <a:cubicBezTo>
                  <a:pt x="237" y="66"/>
                  <a:pt x="239" y="66"/>
                  <a:pt x="242" y="66"/>
                </a:cubicBezTo>
                <a:cubicBezTo>
                  <a:pt x="246" y="66"/>
                  <a:pt x="247" y="58"/>
                  <a:pt x="247" y="55"/>
                </a:cubicBezTo>
                <a:cubicBezTo>
                  <a:pt x="248" y="52"/>
                  <a:pt x="247" y="48"/>
                  <a:pt x="245" y="47"/>
                </a:cubicBezTo>
                <a:cubicBezTo>
                  <a:pt x="243" y="46"/>
                  <a:pt x="239" y="44"/>
                  <a:pt x="238" y="47"/>
                </a:cubicBezTo>
                <a:cubicBezTo>
                  <a:pt x="236" y="49"/>
                  <a:pt x="231" y="53"/>
                  <a:pt x="226" y="52"/>
                </a:cubicBezTo>
                <a:cubicBezTo>
                  <a:pt x="222" y="50"/>
                  <a:pt x="216" y="48"/>
                  <a:pt x="219" y="46"/>
                </a:cubicBezTo>
                <a:cubicBezTo>
                  <a:pt x="222" y="44"/>
                  <a:pt x="221" y="41"/>
                  <a:pt x="218" y="38"/>
                </a:cubicBezTo>
                <a:cubicBezTo>
                  <a:pt x="215" y="36"/>
                  <a:pt x="216" y="34"/>
                  <a:pt x="217" y="33"/>
                </a:cubicBezTo>
                <a:cubicBezTo>
                  <a:pt x="218" y="32"/>
                  <a:pt x="221" y="28"/>
                  <a:pt x="215" y="28"/>
                </a:cubicBezTo>
                <a:cubicBezTo>
                  <a:pt x="210" y="29"/>
                  <a:pt x="198" y="29"/>
                  <a:pt x="203" y="32"/>
                </a:cubicBezTo>
                <a:cubicBezTo>
                  <a:pt x="208" y="36"/>
                  <a:pt x="206" y="38"/>
                  <a:pt x="202" y="39"/>
                </a:cubicBezTo>
                <a:cubicBezTo>
                  <a:pt x="197" y="39"/>
                  <a:pt x="189" y="41"/>
                  <a:pt x="191" y="44"/>
                </a:cubicBezTo>
                <a:cubicBezTo>
                  <a:pt x="194" y="47"/>
                  <a:pt x="193" y="52"/>
                  <a:pt x="189" y="54"/>
                </a:cubicBezTo>
                <a:cubicBezTo>
                  <a:pt x="186" y="57"/>
                  <a:pt x="184" y="63"/>
                  <a:pt x="179" y="63"/>
                </a:cubicBezTo>
                <a:cubicBezTo>
                  <a:pt x="174" y="64"/>
                  <a:pt x="173" y="66"/>
                  <a:pt x="174" y="70"/>
                </a:cubicBezTo>
                <a:cubicBezTo>
                  <a:pt x="174" y="74"/>
                  <a:pt x="172" y="75"/>
                  <a:pt x="175" y="80"/>
                </a:cubicBezTo>
                <a:cubicBezTo>
                  <a:pt x="178" y="84"/>
                  <a:pt x="178" y="90"/>
                  <a:pt x="174" y="93"/>
                </a:cubicBezTo>
                <a:cubicBezTo>
                  <a:pt x="170" y="96"/>
                  <a:pt x="165" y="96"/>
                  <a:pt x="165" y="95"/>
                </a:cubicBezTo>
                <a:cubicBezTo>
                  <a:pt x="164" y="94"/>
                  <a:pt x="163" y="89"/>
                  <a:pt x="158" y="93"/>
                </a:cubicBezTo>
                <a:cubicBezTo>
                  <a:pt x="154" y="97"/>
                  <a:pt x="148" y="100"/>
                  <a:pt x="143" y="99"/>
                </a:cubicBezTo>
                <a:cubicBezTo>
                  <a:pt x="138" y="99"/>
                  <a:pt x="133" y="95"/>
                  <a:pt x="132" y="94"/>
                </a:cubicBezTo>
                <a:cubicBezTo>
                  <a:pt x="132" y="92"/>
                  <a:pt x="134" y="88"/>
                  <a:pt x="129" y="85"/>
                </a:cubicBezTo>
                <a:cubicBezTo>
                  <a:pt x="124" y="82"/>
                  <a:pt x="130" y="78"/>
                  <a:pt x="125" y="74"/>
                </a:cubicBezTo>
                <a:cubicBezTo>
                  <a:pt x="120" y="70"/>
                  <a:pt x="121" y="69"/>
                  <a:pt x="120" y="64"/>
                </a:cubicBezTo>
                <a:cubicBezTo>
                  <a:pt x="118" y="59"/>
                  <a:pt x="112" y="52"/>
                  <a:pt x="109" y="48"/>
                </a:cubicBezTo>
                <a:cubicBezTo>
                  <a:pt x="105" y="45"/>
                  <a:pt x="94" y="45"/>
                  <a:pt x="92" y="40"/>
                </a:cubicBezTo>
                <a:cubicBezTo>
                  <a:pt x="89" y="34"/>
                  <a:pt x="87" y="32"/>
                  <a:pt x="90" y="29"/>
                </a:cubicBezTo>
                <a:cubicBezTo>
                  <a:pt x="93" y="27"/>
                  <a:pt x="92" y="25"/>
                  <a:pt x="89" y="23"/>
                </a:cubicBezTo>
                <a:cubicBezTo>
                  <a:pt x="86" y="22"/>
                  <a:pt x="82" y="24"/>
                  <a:pt x="81" y="27"/>
                </a:cubicBezTo>
                <a:cubicBezTo>
                  <a:pt x="80" y="29"/>
                  <a:pt x="76" y="30"/>
                  <a:pt x="72" y="31"/>
                </a:cubicBezTo>
                <a:cubicBezTo>
                  <a:pt x="69" y="32"/>
                  <a:pt x="65" y="34"/>
                  <a:pt x="64" y="26"/>
                </a:cubicBezTo>
                <a:cubicBezTo>
                  <a:pt x="64" y="17"/>
                  <a:pt x="65" y="12"/>
                  <a:pt x="65" y="8"/>
                </a:cubicBezTo>
                <a:cubicBezTo>
                  <a:pt x="65" y="5"/>
                  <a:pt x="65" y="3"/>
                  <a:pt x="63" y="0"/>
                </a:cubicBezTo>
                <a:cubicBezTo>
                  <a:pt x="63" y="0"/>
                  <a:pt x="63" y="0"/>
                  <a:pt x="62" y="1"/>
                </a:cubicBezTo>
                <a:cubicBezTo>
                  <a:pt x="58" y="2"/>
                  <a:pt x="55" y="0"/>
                  <a:pt x="55" y="4"/>
                </a:cubicBezTo>
                <a:cubicBezTo>
                  <a:pt x="55" y="9"/>
                  <a:pt x="60" y="8"/>
                  <a:pt x="55" y="9"/>
                </a:cubicBezTo>
                <a:cubicBezTo>
                  <a:pt x="49" y="10"/>
                  <a:pt x="48" y="7"/>
                  <a:pt x="48" y="12"/>
                </a:cubicBezTo>
                <a:cubicBezTo>
                  <a:pt x="47" y="17"/>
                  <a:pt x="49" y="23"/>
                  <a:pt x="48" y="26"/>
                </a:cubicBezTo>
                <a:cubicBezTo>
                  <a:pt x="47" y="30"/>
                  <a:pt x="46" y="32"/>
                  <a:pt x="42" y="30"/>
                </a:cubicBezTo>
                <a:cubicBezTo>
                  <a:pt x="38" y="28"/>
                  <a:pt x="40" y="23"/>
                  <a:pt x="34" y="28"/>
                </a:cubicBezTo>
                <a:cubicBezTo>
                  <a:pt x="33" y="29"/>
                  <a:pt x="33" y="30"/>
                  <a:pt x="32" y="31"/>
                </a:cubicBezTo>
                <a:cubicBezTo>
                  <a:pt x="32" y="32"/>
                  <a:pt x="32" y="34"/>
                  <a:pt x="33" y="37"/>
                </a:cubicBezTo>
                <a:cubicBezTo>
                  <a:pt x="34" y="43"/>
                  <a:pt x="34" y="42"/>
                  <a:pt x="35" y="45"/>
                </a:cubicBezTo>
                <a:cubicBezTo>
                  <a:pt x="36" y="48"/>
                  <a:pt x="36" y="48"/>
                  <a:pt x="41" y="44"/>
                </a:cubicBezTo>
                <a:cubicBezTo>
                  <a:pt x="46" y="41"/>
                  <a:pt x="43" y="46"/>
                  <a:pt x="47" y="49"/>
                </a:cubicBezTo>
                <a:cubicBezTo>
                  <a:pt x="50" y="52"/>
                  <a:pt x="47" y="56"/>
                  <a:pt x="48" y="62"/>
                </a:cubicBezTo>
                <a:cubicBezTo>
                  <a:pt x="48" y="67"/>
                  <a:pt x="49" y="69"/>
                  <a:pt x="48" y="73"/>
                </a:cubicBezTo>
                <a:cubicBezTo>
                  <a:pt x="47" y="78"/>
                  <a:pt x="44" y="85"/>
                  <a:pt x="44" y="89"/>
                </a:cubicBezTo>
                <a:cubicBezTo>
                  <a:pt x="44" y="93"/>
                  <a:pt x="41" y="93"/>
                  <a:pt x="43" y="97"/>
                </a:cubicBezTo>
                <a:cubicBezTo>
                  <a:pt x="46" y="102"/>
                  <a:pt x="35" y="98"/>
                  <a:pt x="35" y="101"/>
                </a:cubicBezTo>
                <a:cubicBezTo>
                  <a:pt x="34" y="104"/>
                  <a:pt x="32" y="105"/>
                  <a:pt x="28" y="104"/>
                </a:cubicBezTo>
                <a:cubicBezTo>
                  <a:pt x="23" y="104"/>
                  <a:pt x="24" y="110"/>
                  <a:pt x="21" y="112"/>
                </a:cubicBezTo>
                <a:cubicBezTo>
                  <a:pt x="17" y="114"/>
                  <a:pt x="11" y="116"/>
                  <a:pt x="11" y="121"/>
                </a:cubicBezTo>
                <a:cubicBezTo>
                  <a:pt x="10" y="126"/>
                  <a:pt x="7" y="126"/>
                  <a:pt x="4" y="127"/>
                </a:cubicBezTo>
                <a:cubicBezTo>
                  <a:pt x="0" y="129"/>
                  <a:pt x="3" y="132"/>
                  <a:pt x="4" y="135"/>
                </a:cubicBezTo>
                <a:cubicBezTo>
                  <a:pt x="5" y="138"/>
                  <a:pt x="9" y="140"/>
                  <a:pt x="8" y="143"/>
                </a:cubicBezTo>
                <a:cubicBezTo>
                  <a:pt x="7" y="146"/>
                  <a:pt x="2" y="145"/>
                  <a:pt x="2" y="150"/>
                </a:cubicBezTo>
                <a:cubicBezTo>
                  <a:pt x="3" y="155"/>
                  <a:pt x="12" y="149"/>
                  <a:pt x="16" y="146"/>
                </a:cubicBezTo>
                <a:cubicBezTo>
                  <a:pt x="20" y="143"/>
                  <a:pt x="24" y="146"/>
                  <a:pt x="28" y="147"/>
                </a:cubicBezTo>
                <a:cubicBezTo>
                  <a:pt x="32" y="148"/>
                  <a:pt x="37" y="148"/>
                  <a:pt x="41" y="146"/>
                </a:cubicBezTo>
                <a:cubicBezTo>
                  <a:pt x="45" y="144"/>
                  <a:pt x="42" y="150"/>
                  <a:pt x="39" y="152"/>
                </a:cubicBezTo>
                <a:cubicBezTo>
                  <a:pt x="37" y="155"/>
                  <a:pt x="39" y="157"/>
                  <a:pt x="41" y="160"/>
                </a:cubicBezTo>
                <a:cubicBezTo>
                  <a:pt x="43" y="163"/>
                  <a:pt x="40" y="166"/>
                  <a:pt x="43" y="168"/>
                </a:cubicBezTo>
                <a:cubicBezTo>
                  <a:pt x="47" y="170"/>
                  <a:pt x="42" y="172"/>
                  <a:pt x="43" y="174"/>
                </a:cubicBezTo>
                <a:cubicBezTo>
                  <a:pt x="45" y="177"/>
                  <a:pt x="49" y="178"/>
                  <a:pt x="51" y="177"/>
                </a:cubicBezTo>
                <a:cubicBezTo>
                  <a:pt x="53" y="177"/>
                  <a:pt x="57" y="176"/>
                  <a:pt x="60" y="180"/>
                </a:cubicBezTo>
                <a:cubicBezTo>
                  <a:pt x="64" y="183"/>
                  <a:pt x="61" y="184"/>
                  <a:pt x="58" y="187"/>
                </a:cubicBezTo>
                <a:cubicBezTo>
                  <a:pt x="55" y="189"/>
                  <a:pt x="55" y="190"/>
                  <a:pt x="55" y="194"/>
                </a:cubicBezTo>
                <a:cubicBezTo>
                  <a:pt x="56" y="197"/>
                  <a:pt x="50" y="203"/>
                  <a:pt x="49" y="206"/>
                </a:cubicBezTo>
                <a:cubicBezTo>
                  <a:pt x="48" y="209"/>
                  <a:pt x="57" y="206"/>
                  <a:pt x="60" y="208"/>
                </a:cubicBezTo>
                <a:cubicBezTo>
                  <a:pt x="63" y="210"/>
                  <a:pt x="67" y="211"/>
                  <a:pt x="71" y="211"/>
                </a:cubicBezTo>
                <a:cubicBezTo>
                  <a:pt x="74" y="211"/>
                  <a:pt x="74" y="214"/>
                  <a:pt x="71" y="217"/>
                </a:cubicBezTo>
                <a:cubicBezTo>
                  <a:pt x="69" y="220"/>
                  <a:pt x="71" y="221"/>
                  <a:pt x="75" y="222"/>
                </a:cubicBezTo>
                <a:cubicBezTo>
                  <a:pt x="79" y="222"/>
                  <a:pt x="78" y="224"/>
                  <a:pt x="78" y="227"/>
                </a:cubicBezTo>
                <a:cubicBezTo>
                  <a:pt x="78" y="230"/>
                  <a:pt x="81" y="230"/>
                  <a:pt x="83" y="227"/>
                </a:cubicBezTo>
                <a:cubicBezTo>
                  <a:pt x="85" y="224"/>
                  <a:pt x="86" y="227"/>
                  <a:pt x="90" y="229"/>
                </a:cubicBezTo>
                <a:cubicBezTo>
                  <a:pt x="93" y="232"/>
                  <a:pt x="98" y="226"/>
                  <a:pt x="103" y="224"/>
                </a:cubicBezTo>
                <a:cubicBezTo>
                  <a:pt x="108" y="221"/>
                  <a:pt x="111" y="224"/>
                  <a:pt x="110" y="225"/>
                </a:cubicBezTo>
                <a:cubicBezTo>
                  <a:pt x="110" y="226"/>
                  <a:pt x="111" y="233"/>
                  <a:pt x="114" y="237"/>
                </a:cubicBezTo>
                <a:cubicBezTo>
                  <a:pt x="116" y="242"/>
                  <a:pt x="117" y="240"/>
                  <a:pt x="120" y="238"/>
                </a:cubicBezTo>
                <a:cubicBezTo>
                  <a:pt x="124" y="237"/>
                  <a:pt x="126" y="240"/>
                  <a:pt x="130" y="240"/>
                </a:cubicBezTo>
                <a:cubicBezTo>
                  <a:pt x="134" y="240"/>
                  <a:pt x="131" y="237"/>
                  <a:pt x="129" y="232"/>
                </a:cubicBezTo>
                <a:cubicBezTo>
                  <a:pt x="128" y="228"/>
                  <a:pt x="130" y="229"/>
                  <a:pt x="131" y="226"/>
                </a:cubicBezTo>
                <a:cubicBezTo>
                  <a:pt x="132" y="223"/>
                  <a:pt x="126" y="216"/>
                  <a:pt x="125" y="213"/>
                </a:cubicBezTo>
                <a:cubicBezTo>
                  <a:pt x="124" y="211"/>
                  <a:pt x="124" y="207"/>
                  <a:pt x="126" y="203"/>
                </a:cubicBezTo>
                <a:cubicBezTo>
                  <a:pt x="129" y="200"/>
                  <a:pt x="131" y="201"/>
                  <a:pt x="132" y="202"/>
                </a:cubicBezTo>
                <a:cubicBezTo>
                  <a:pt x="133" y="204"/>
                  <a:pt x="133" y="205"/>
                  <a:pt x="135" y="204"/>
                </a:cubicBezTo>
                <a:cubicBezTo>
                  <a:pt x="137" y="203"/>
                  <a:pt x="138" y="204"/>
                  <a:pt x="142" y="205"/>
                </a:cubicBezTo>
                <a:cubicBezTo>
                  <a:pt x="147" y="207"/>
                  <a:pt x="145" y="204"/>
                  <a:pt x="150" y="199"/>
                </a:cubicBezTo>
                <a:cubicBezTo>
                  <a:pt x="155" y="195"/>
                  <a:pt x="157" y="196"/>
                  <a:pt x="160" y="197"/>
                </a:cubicBezTo>
                <a:cubicBezTo>
                  <a:pt x="163" y="199"/>
                  <a:pt x="166" y="202"/>
                  <a:pt x="170" y="204"/>
                </a:cubicBezTo>
                <a:cubicBezTo>
                  <a:pt x="174" y="207"/>
                  <a:pt x="177" y="202"/>
                  <a:pt x="180" y="198"/>
                </a:cubicBezTo>
                <a:cubicBezTo>
                  <a:pt x="182" y="193"/>
                  <a:pt x="184" y="198"/>
                  <a:pt x="186" y="200"/>
                </a:cubicBezTo>
                <a:cubicBezTo>
                  <a:pt x="187" y="202"/>
                  <a:pt x="190" y="201"/>
                  <a:pt x="191" y="197"/>
                </a:cubicBezTo>
                <a:cubicBezTo>
                  <a:pt x="192" y="193"/>
                  <a:pt x="197" y="201"/>
                  <a:pt x="201" y="204"/>
                </a:cubicBezTo>
                <a:cubicBezTo>
                  <a:pt x="204" y="206"/>
                  <a:pt x="204" y="199"/>
                  <a:pt x="205" y="197"/>
                </a:cubicBezTo>
                <a:cubicBezTo>
                  <a:pt x="207" y="195"/>
                  <a:pt x="211" y="198"/>
                  <a:pt x="213" y="199"/>
                </a:cubicBezTo>
                <a:cubicBezTo>
                  <a:pt x="214" y="200"/>
                  <a:pt x="217" y="200"/>
                  <a:pt x="220" y="198"/>
                </a:cubicBezTo>
                <a:cubicBezTo>
                  <a:pt x="222" y="196"/>
                  <a:pt x="225" y="196"/>
                  <a:pt x="228" y="194"/>
                </a:cubicBezTo>
                <a:cubicBezTo>
                  <a:pt x="232" y="193"/>
                  <a:pt x="230" y="192"/>
                  <a:pt x="230" y="189"/>
                </a:cubicBezTo>
                <a:cubicBezTo>
                  <a:pt x="230" y="185"/>
                  <a:pt x="233" y="185"/>
                  <a:pt x="237" y="186"/>
                </a:cubicBezTo>
                <a:cubicBezTo>
                  <a:pt x="241" y="186"/>
                  <a:pt x="241" y="185"/>
                  <a:pt x="245" y="182"/>
                </a:cubicBezTo>
                <a:cubicBezTo>
                  <a:pt x="248" y="179"/>
                  <a:pt x="248" y="184"/>
                  <a:pt x="251" y="187"/>
                </a:cubicBezTo>
                <a:cubicBezTo>
                  <a:pt x="251" y="187"/>
                  <a:pt x="251" y="187"/>
                  <a:pt x="251" y="187"/>
                </a:cubicBezTo>
                <a:cubicBezTo>
                  <a:pt x="254" y="184"/>
                  <a:pt x="258" y="182"/>
                  <a:pt x="259" y="180"/>
                </a:cubicBezTo>
                <a:cubicBezTo>
                  <a:pt x="261" y="177"/>
                  <a:pt x="266" y="180"/>
                  <a:pt x="270" y="179"/>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16"/>
          <p:cNvSpPr>
            <a:spLocks/>
          </p:cNvSpPr>
          <p:nvPr/>
        </p:nvSpPr>
        <p:spPr bwMode="auto">
          <a:xfrm>
            <a:off x="10982595" y="8462073"/>
            <a:ext cx="1803400" cy="1089026"/>
          </a:xfrm>
          <a:custGeom>
            <a:avLst/>
            <a:gdLst>
              <a:gd name="T0" fmla="*/ 236 w 240"/>
              <a:gd name="T1" fmla="*/ 51 h 145"/>
              <a:gd name="T2" fmla="*/ 231 w 240"/>
              <a:gd name="T3" fmla="*/ 47 h 145"/>
              <a:gd name="T4" fmla="*/ 219 w 240"/>
              <a:gd name="T5" fmla="*/ 40 h 145"/>
              <a:gd name="T6" fmla="*/ 210 w 240"/>
              <a:gd name="T7" fmla="*/ 31 h 145"/>
              <a:gd name="T8" fmla="*/ 211 w 240"/>
              <a:gd name="T9" fmla="*/ 14 h 145"/>
              <a:gd name="T10" fmla="*/ 207 w 240"/>
              <a:gd name="T11" fmla="*/ 1 h 145"/>
              <a:gd name="T12" fmla="*/ 195 w 240"/>
              <a:gd name="T13" fmla="*/ 4 h 145"/>
              <a:gd name="T14" fmla="*/ 184 w 240"/>
              <a:gd name="T15" fmla="*/ 12 h 145"/>
              <a:gd name="T16" fmla="*/ 169 w 240"/>
              <a:gd name="T17" fmla="*/ 11 h 145"/>
              <a:gd name="T18" fmla="*/ 156 w 240"/>
              <a:gd name="T19" fmla="*/ 11 h 145"/>
              <a:gd name="T20" fmla="*/ 148 w 240"/>
              <a:gd name="T21" fmla="*/ 19 h 145"/>
              <a:gd name="T22" fmla="*/ 140 w 240"/>
              <a:gd name="T23" fmla="*/ 26 h 145"/>
              <a:gd name="T24" fmla="*/ 125 w 240"/>
              <a:gd name="T25" fmla="*/ 28 h 145"/>
              <a:gd name="T26" fmla="*/ 111 w 240"/>
              <a:gd name="T27" fmla="*/ 35 h 145"/>
              <a:gd name="T28" fmla="*/ 98 w 240"/>
              <a:gd name="T29" fmla="*/ 33 h 145"/>
              <a:gd name="T30" fmla="*/ 85 w 240"/>
              <a:gd name="T31" fmla="*/ 27 h 145"/>
              <a:gd name="T32" fmla="*/ 65 w 240"/>
              <a:gd name="T33" fmla="*/ 38 h 145"/>
              <a:gd name="T34" fmla="*/ 46 w 240"/>
              <a:gd name="T35" fmla="*/ 49 h 145"/>
              <a:gd name="T36" fmla="*/ 25 w 240"/>
              <a:gd name="T37" fmla="*/ 39 h 145"/>
              <a:gd name="T38" fmla="*/ 9 w 240"/>
              <a:gd name="T39" fmla="*/ 48 h 145"/>
              <a:gd name="T40" fmla="*/ 1 w 240"/>
              <a:gd name="T41" fmla="*/ 52 h 145"/>
              <a:gd name="T42" fmla="*/ 10 w 240"/>
              <a:gd name="T43" fmla="*/ 54 h 145"/>
              <a:gd name="T44" fmla="*/ 22 w 240"/>
              <a:gd name="T45" fmla="*/ 62 h 145"/>
              <a:gd name="T46" fmla="*/ 36 w 240"/>
              <a:gd name="T47" fmla="*/ 64 h 145"/>
              <a:gd name="T48" fmla="*/ 50 w 240"/>
              <a:gd name="T49" fmla="*/ 67 h 145"/>
              <a:gd name="T50" fmla="*/ 50 w 240"/>
              <a:gd name="T51" fmla="*/ 83 h 145"/>
              <a:gd name="T52" fmla="*/ 32 w 240"/>
              <a:gd name="T53" fmla="*/ 91 h 145"/>
              <a:gd name="T54" fmla="*/ 49 w 240"/>
              <a:gd name="T55" fmla="*/ 96 h 145"/>
              <a:gd name="T56" fmla="*/ 63 w 240"/>
              <a:gd name="T57" fmla="*/ 100 h 145"/>
              <a:gd name="T58" fmla="*/ 69 w 240"/>
              <a:gd name="T59" fmla="*/ 110 h 145"/>
              <a:gd name="T60" fmla="*/ 71 w 240"/>
              <a:gd name="T61" fmla="*/ 123 h 145"/>
              <a:gd name="T62" fmla="*/ 83 w 240"/>
              <a:gd name="T63" fmla="*/ 132 h 145"/>
              <a:gd name="T64" fmla="*/ 108 w 240"/>
              <a:gd name="T65" fmla="*/ 137 h 145"/>
              <a:gd name="T66" fmla="*/ 124 w 240"/>
              <a:gd name="T67" fmla="*/ 139 h 145"/>
              <a:gd name="T68" fmla="*/ 136 w 240"/>
              <a:gd name="T69" fmla="*/ 135 h 145"/>
              <a:gd name="T70" fmla="*/ 152 w 240"/>
              <a:gd name="T71" fmla="*/ 144 h 145"/>
              <a:gd name="T72" fmla="*/ 168 w 240"/>
              <a:gd name="T73" fmla="*/ 140 h 145"/>
              <a:gd name="T74" fmla="*/ 171 w 240"/>
              <a:gd name="T75" fmla="*/ 138 h 145"/>
              <a:gd name="T76" fmla="*/ 178 w 240"/>
              <a:gd name="T77" fmla="*/ 131 h 145"/>
              <a:gd name="T78" fmla="*/ 191 w 240"/>
              <a:gd name="T79" fmla="*/ 122 h 145"/>
              <a:gd name="T80" fmla="*/ 201 w 240"/>
              <a:gd name="T81" fmla="*/ 116 h 145"/>
              <a:gd name="T82" fmla="*/ 216 w 240"/>
              <a:gd name="T83" fmla="*/ 104 h 145"/>
              <a:gd name="T84" fmla="*/ 225 w 240"/>
              <a:gd name="T85" fmla="*/ 79 h 145"/>
              <a:gd name="T86" fmla="*/ 237 w 240"/>
              <a:gd name="T87" fmla="*/ 6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0" h="145">
                <a:moveTo>
                  <a:pt x="239" y="57"/>
                </a:moveTo>
                <a:cubicBezTo>
                  <a:pt x="238" y="54"/>
                  <a:pt x="235" y="54"/>
                  <a:pt x="236" y="51"/>
                </a:cubicBezTo>
                <a:cubicBezTo>
                  <a:pt x="236" y="49"/>
                  <a:pt x="236" y="48"/>
                  <a:pt x="236" y="48"/>
                </a:cubicBezTo>
                <a:cubicBezTo>
                  <a:pt x="233" y="46"/>
                  <a:pt x="233" y="48"/>
                  <a:pt x="231" y="47"/>
                </a:cubicBezTo>
                <a:cubicBezTo>
                  <a:pt x="228" y="46"/>
                  <a:pt x="229" y="47"/>
                  <a:pt x="224" y="50"/>
                </a:cubicBezTo>
                <a:cubicBezTo>
                  <a:pt x="219" y="54"/>
                  <a:pt x="220" y="44"/>
                  <a:pt x="219" y="40"/>
                </a:cubicBezTo>
                <a:cubicBezTo>
                  <a:pt x="218" y="37"/>
                  <a:pt x="214" y="38"/>
                  <a:pt x="208" y="38"/>
                </a:cubicBezTo>
                <a:cubicBezTo>
                  <a:pt x="203" y="38"/>
                  <a:pt x="203" y="35"/>
                  <a:pt x="210" y="31"/>
                </a:cubicBezTo>
                <a:cubicBezTo>
                  <a:pt x="218" y="26"/>
                  <a:pt x="215" y="21"/>
                  <a:pt x="216" y="17"/>
                </a:cubicBezTo>
                <a:cubicBezTo>
                  <a:pt x="217" y="13"/>
                  <a:pt x="215" y="14"/>
                  <a:pt x="211" y="14"/>
                </a:cubicBezTo>
                <a:cubicBezTo>
                  <a:pt x="207" y="13"/>
                  <a:pt x="210" y="9"/>
                  <a:pt x="212" y="6"/>
                </a:cubicBezTo>
                <a:cubicBezTo>
                  <a:pt x="214" y="3"/>
                  <a:pt x="211" y="3"/>
                  <a:pt x="207" y="1"/>
                </a:cubicBezTo>
                <a:cubicBezTo>
                  <a:pt x="203" y="0"/>
                  <a:pt x="203" y="2"/>
                  <a:pt x="201" y="4"/>
                </a:cubicBezTo>
                <a:cubicBezTo>
                  <a:pt x="199" y="5"/>
                  <a:pt x="198" y="4"/>
                  <a:pt x="195" y="4"/>
                </a:cubicBezTo>
                <a:cubicBezTo>
                  <a:pt x="192" y="3"/>
                  <a:pt x="191" y="3"/>
                  <a:pt x="190" y="6"/>
                </a:cubicBezTo>
                <a:cubicBezTo>
                  <a:pt x="189" y="9"/>
                  <a:pt x="188" y="7"/>
                  <a:pt x="184" y="12"/>
                </a:cubicBezTo>
                <a:cubicBezTo>
                  <a:pt x="173" y="13"/>
                  <a:pt x="179" y="12"/>
                  <a:pt x="176" y="6"/>
                </a:cubicBezTo>
                <a:cubicBezTo>
                  <a:pt x="173" y="1"/>
                  <a:pt x="169" y="8"/>
                  <a:pt x="169" y="11"/>
                </a:cubicBezTo>
                <a:cubicBezTo>
                  <a:pt x="168" y="15"/>
                  <a:pt x="164" y="16"/>
                  <a:pt x="163" y="13"/>
                </a:cubicBezTo>
                <a:cubicBezTo>
                  <a:pt x="162" y="11"/>
                  <a:pt x="159" y="11"/>
                  <a:pt x="156" y="11"/>
                </a:cubicBezTo>
                <a:cubicBezTo>
                  <a:pt x="156" y="12"/>
                  <a:pt x="156" y="14"/>
                  <a:pt x="155" y="16"/>
                </a:cubicBezTo>
                <a:cubicBezTo>
                  <a:pt x="152" y="20"/>
                  <a:pt x="150" y="21"/>
                  <a:pt x="148" y="19"/>
                </a:cubicBezTo>
                <a:cubicBezTo>
                  <a:pt x="146" y="17"/>
                  <a:pt x="140" y="16"/>
                  <a:pt x="140" y="20"/>
                </a:cubicBezTo>
                <a:cubicBezTo>
                  <a:pt x="140" y="23"/>
                  <a:pt x="145" y="26"/>
                  <a:pt x="140" y="26"/>
                </a:cubicBezTo>
                <a:cubicBezTo>
                  <a:pt x="134" y="26"/>
                  <a:pt x="132" y="24"/>
                  <a:pt x="131" y="27"/>
                </a:cubicBezTo>
                <a:cubicBezTo>
                  <a:pt x="130" y="30"/>
                  <a:pt x="128" y="30"/>
                  <a:pt x="125" y="28"/>
                </a:cubicBezTo>
                <a:cubicBezTo>
                  <a:pt x="121" y="26"/>
                  <a:pt x="116" y="26"/>
                  <a:pt x="115" y="29"/>
                </a:cubicBezTo>
                <a:cubicBezTo>
                  <a:pt x="114" y="32"/>
                  <a:pt x="115" y="35"/>
                  <a:pt x="111" y="35"/>
                </a:cubicBezTo>
                <a:cubicBezTo>
                  <a:pt x="108" y="36"/>
                  <a:pt x="108" y="40"/>
                  <a:pt x="105" y="37"/>
                </a:cubicBezTo>
                <a:cubicBezTo>
                  <a:pt x="101" y="34"/>
                  <a:pt x="101" y="32"/>
                  <a:pt x="98" y="33"/>
                </a:cubicBezTo>
                <a:cubicBezTo>
                  <a:pt x="96" y="34"/>
                  <a:pt x="92" y="34"/>
                  <a:pt x="91" y="30"/>
                </a:cubicBezTo>
                <a:cubicBezTo>
                  <a:pt x="89" y="26"/>
                  <a:pt x="90" y="23"/>
                  <a:pt x="85" y="27"/>
                </a:cubicBezTo>
                <a:cubicBezTo>
                  <a:pt x="80" y="31"/>
                  <a:pt x="81" y="34"/>
                  <a:pt x="75" y="34"/>
                </a:cubicBezTo>
                <a:cubicBezTo>
                  <a:pt x="70" y="34"/>
                  <a:pt x="67" y="36"/>
                  <a:pt x="65" y="38"/>
                </a:cubicBezTo>
                <a:cubicBezTo>
                  <a:pt x="62" y="40"/>
                  <a:pt x="54" y="39"/>
                  <a:pt x="54" y="43"/>
                </a:cubicBezTo>
                <a:cubicBezTo>
                  <a:pt x="53" y="47"/>
                  <a:pt x="51" y="52"/>
                  <a:pt x="46" y="49"/>
                </a:cubicBezTo>
                <a:cubicBezTo>
                  <a:pt x="42" y="46"/>
                  <a:pt x="39" y="44"/>
                  <a:pt x="36" y="44"/>
                </a:cubicBezTo>
                <a:cubicBezTo>
                  <a:pt x="32" y="45"/>
                  <a:pt x="29" y="39"/>
                  <a:pt x="25" y="39"/>
                </a:cubicBezTo>
                <a:cubicBezTo>
                  <a:pt x="20" y="40"/>
                  <a:pt x="20" y="41"/>
                  <a:pt x="18" y="44"/>
                </a:cubicBezTo>
                <a:cubicBezTo>
                  <a:pt x="15" y="46"/>
                  <a:pt x="14" y="48"/>
                  <a:pt x="9" y="48"/>
                </a:cubicBezTo>
                <a:cubicBezTo>
                  <a:pt x="6" y="48"/>
                  <a:pt x="4" y="47"/>
                  <a:pt x="3" y="46"/>
                </a:cubicBezTo>
                <a:cubicBezTo>
                  <a:pt x="1" y="48"/>
                  <a:pt x="0" y="50"/>
                  <a:pt x="1" y="52"/>
                </a:cubicBezTo>
                <a:cubicBezTo>
                  <a:pt x="3" y="57"/>
                  <a:pt x="6" y="58"/>
                  <a:pt x="7" y="56"/>
                </a:cubicBezTo>
                <a:cubicBezTo>
                  <a:pt x="8" y="54"/>
                  <a:pt x="7" y="54"/>
                  <a:pt x="10" y="54"/>
                </a:cubicBezTo>
                <a:cubicBezTo>
                  <a:pt x="13" y="54"/>
                  <a:pt x="19" y="53"/>
                  <a:pt x="20" y="56"/>
                </a:cubicBezTo>
                <a:cubicBezTo>
                  <a:pt x="21" y="59"/>
                  <a:pt x="21" y="61"/>
                  <a:pt x="22" y="62"/>
                </a:cubicBezTo>
                <a:cubicBezTo>
                  <a:pt x="23" y="64"/>
                  <a:pt x="28" y="68"/>
                  <a:pt x="31" y="66"/>
                </a:cubicBezTo>
                <a:cubicBezTo>
                  <a:pt x="34" y="63"/>
                  <a:pt x="35" y="62"/>
                  <a:pt x="36" y="64"/>
                </a:cubicBezTo>
                <a:cubicBezTo>
                  <a:pt x="38" y="67"/>
                  <a:pt x="39" y="68"/>
                  <a:pt x="42" y="68"/>
                </a:cubicBezTo>
                <a:cubicBezTo>
                  <a:pt x="46" y="67"/>
                  <a:pt x="47" y="64"/>
                  <a:pt x="50" y="67"/>
                </a:cubicBezTo>
                <a:cubicBezTo>
                  <a:pt x="53" y="71"/>
                  <a:pt x="54" y="72"/>
                  <a:pt x="54" y="76"/>
                </a:cubicBezTo>
                <a:cubicBezTo>
                  <a:pt x="54" y="80"/>
                  <a:pt x="54" y="82"/>
                  <a:pt x="50" y="83"/>
                </a:cubicBezTo>
                <a:cubicBezTo>
                  <a:pt x="47" y="84"/>
                  <a:pt x="42" y="81"/>
                  <a:pt x="40" y="84"/>
                </a:cubicBezTo>
                <a:cubicBezTo>
                  <a:pt x="39" y="86"/>
                  <a:pt x="35" y="88"/>
                  <a:pt x="32" y="91"/>
                </a:cubicBezTo>
                <a:cubicBezTo>
                  <a:pt x="35" y="93"/>
                  <a:pt x="38" y="92"/>
                  <a:pt x="41" y="97"/>
                </a:cubicBezTo>
                <a:cubicBezTo>
                  <a:pt x="45" y="101"/>
                  <a:pt x="46" y="98"/>
                  <a:pt x="49" y="96"/>
                </a:cubicBezTo>
                <a:cubicBezTo>
                  <a:pt x="52" y="94"/>
                  <a:pt x="54" y="98"/>
                  <a:pt x="56" y="100"/>
                </a:cubicBezTo>
                <a:cubicBezTo>
                  <a:pt x="59" y="102"/>
                  <a:pt x="61" y="102"/>
                  <a:pt x="63" y="100"/>
                </a:cubicBezTo>
                <a:cubicBezTo>
                  <a:pt x="66" y="98"/>
                  <a:pt x="69" y="100"/>
                  <a:pt x="72" y="102"/>
                </a:cubicBezTo>
                <a:cubicBezTo>
                  <a:pt x="75" y="103"/>
                  <a:pt x="72" y="108"/>
                  <a:pt x="69" y="110"/>
                </a:cubicBezTo>
                <a:cubicBezTo>
                  <a:pt x="65" y="112"/>
                  <a:pt x="66" y="114"/>
                  <a:pt x="68" y="116"/>
                </a:cubicBezTo>
                <a:cubicBezTo>
                  <a:pt x="70" y="118"/>
                  <a:pt x="70" y="121"/>
                  <a:pt x="71" y="123"/>
                </a:cubicBezTo>
                <a:cubicBezTo>
                  <a:pt x="73" y="125"/>
                  <a:pt x="72" y="127"/>
                  <a:pt x="75" y="127"/>
                </a:cubicBezTo>
                <a:cubicBezTo>
                  <a:pt x="78" y="127"/>
                  <a:pt x="80" y="128"/>
                  <a:pt x="83" y="132"/>
                </a:cubicBezTo>
                <a:cubicBezTo>
                  <a:pt x="85" y="135"/>
                  <a:pt x="93" y="136"/>
                  <a:pt x="97" y="139"/>
                </a:cubicBezTo>
                <a:cubicBezTo>
                  <a:pt x="101" y="141"/>
                  <a:pt x="105" y="136"/>
                  <a:pt x="108" y="137"/>
                </a:cubicBezTo>
                <a:cubicBezTo>
                  <a:pt x="109" y="137"/>
                  <a:pt x="111" y="139"/>
                  <a:pt x="113" y="141"/>
                </a:cubicBezTo>
                <a:cubicBezTo>
                  <a:pt x="116" y="138"/>
                  <a:pt x="118" y="139"/>
                  <a:pt x="124" y="139"/>
                </a:cubicBezTo>
                <a:cubicBezTo>
                  <a:pt x="131" y="140"/>
                  <a:pt x="133" y="141"/>
                  <a:pt x="132" y="137"/>
                </a:cubicBezTo>
                <a:cubicBezTo>
                  <a:pt x="130" y="132"/>
                  <a:pt x="132" y="129"/>
                  <a:pt x="136" y="135"/>
                </a:cubicBezTo>
                <a:cubicBezTo>
                  <a:pt x="140" y="141"/>
                  <a:pt x="134" y="138"/>
                  <a:pt x="142" y="139"/>
                </a:cubicBezTo>
                <a:cubicBezTo>
                  <a:pt x="150" y="140"/>
                  <a:pt x="144" y="143"/>
                  <a:pt x="152" y="144"/>
                </a:cubicBezTo>
                <a:cubicBezTo>
                  <a:pt x="160" y="145"/>
                  <a:pt x="164" y="143"/>
                  <a:pt x="164" y="142"/>
                </a:cubicBezTo>
                <a:cubicBezTo>
                  <a:pt x="164" y="140"/>
                  <a:pt x="167" y="136"/>
                  <a:pt x="168" y="140"/>
                </a:cubicBezTo>
                <a:cubicBezTo>
                  <a:pt x="167" y="141"/>
                  <a:pt x="168" y="141"/>
                  <a:pt x="168" y="141"/>
                </a:cubicBezTo>
                <a:cubicBezTo>
                  <a:pt x="168" y="140"/>
                  <a:pt x="169" y="139"/>
                  <a:pt x="171" y="138"/>
                </a:cubicBezTo>
                <a:cubicBezTo>
                  <a:pt x="173" y="137"/>
                  <a:pt x="175" y="137"/>
                  <a:pt x="176" y="134"/>
                </a:cubicBezTo>
                <a:cubicBezTo>
                  <a:pt x="176" y="132"/>
                  <a:pt x="174" y="131"/>
                  <a:pt x="178" y="131"/>
                </a:cubicBezTo>
                <a:cubicBezTo>
                  <a:pt x="181" y="131"/>
                  <a:pt x="188" y="133"/>
                  <a:pt x="189" y="128"/>
                </a:cubicBezTo>
                <a:cubicBezTo>
                  <a:pt x="189" y="124"/>
                  <a:pt x="187" y="120"/>
                  <a:pt x="191" y="122"/>
                </a:cubicBezTo>
                <a:cubicBezTo>
                  <a:pt x="195" y="124"/>
                  <a:pt x="198" y="124"/>
                  <a:pt x="199" y="121"/>
                </a:cubicBezTo>
                <a:cubicBezTo>
                  <a:pt x="201" y="119"/>
                  <a:pt x="203" y="119"/>
                  <a:pt x="201" y="116"/>
                </a:cubicBezTo>
                <a:cubicBezTo>
                  <a:pt x="199" y="113"/>
                  <a:pt x="200" y="111"/>
                  <a:pt x="202" y="111"/>
                </a:cubicBezTo>
                <a:cubicBezTo>
                  <a:pt x="205" y="110"/>
                  <a:pt x="213" y="108"/>
                  <a:pt x="216" y="104"/>
                </a:cubicBezTo>
                <a:cubicBezTo>
                  <a:pt x="219" y="101"/>
                  <a:pt x="222" y="100"/>
                  <a:pt x="221" y="96"/>
                </a:cubicBezTo>
                <a:cubicBezTo>
                  <a:pt x="220" y="93"/>
                  <a:pt x="218" y="84"/>
                  <a:pt x="225" y="79"/>
                </a:cubicBezTo>
                <a:cubicBezTo>
                  <a:pt x="232" y="73"/>
                  <a:pt x="234" y="75"/>
                  <a:pt x="234" y="70"/>
                </a:cubicBezTo>
                <a:cubicBezTo>
                  <a:pt x="235" y="66"/>
                  <a:pt x="234" y="63"/>
                  <a:pt x="237" y="62"/>
                </a:cubicBezTo>
                <a:cubicBezTo>
                  <a:pt x="240" y="60"/>
                  <a:pt x="240" y="60"/>
                  <a:pt x="239" y="57"/>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17"/>
          <p:cNvSpPr>
            <a:spLocks/>
          </p:cNvSpPr>
          <p:nvPr/>
        </p:nvSpPr>
        <p:spPr bwMode="auto">
          <a:xfrm>
            <a:off x="11296922" y="5626785"/>
            <a:ext cx="1158878" cy="1692278"/>
          </a:xfrm>
          <a:custGeom>
            <a:avLst/>
            <a:gdLst>
              <a:gd name="T0" fmla="*/ 141 w 154"/>
              <a:gd name="T1" fmla="*/ 160 h 225"/>
              <a:gd name="T2" fmla="*/ 130 w 154"/>
              <a:gd name="T3" fmla="*/ 136 h 225"/>
              <a:gd name="T4" fmla="*/ 138 w 154"/>
              <a:gd name="T5" fmla="*/ 109 h 225"/>
              <a:gd name="T6" fmla="*/ 133 w 154"/>
              <a:gd name="T7" fmla="*/ 82 h 225"/>
              <a:gd name="T8" fmla="*/ 139 w 154"/>
              <a:gd name="T9" fmla="*/ 67 h 225"/>
              <a:gd name="T10" fmla="*/ 140 w 154"/>
              <a:gd name="T11" fmla="*/ 55 h 225"/>
              <a:gd name="T12" fmla="*/ 142 w 154"/>
              <a:gd name="T13" fmla="*/ 31 h 225"/>
              <a:gd name="T14" fmla="*/ 147 w 154"/>
              <a:gd name="T15" fmla="*/ 15 h 225"/>
              <a:gd name="T16" fmla="*/ 144 w 154"/>
              <a:gd name="T17" fmla="*/ 0 h 225"/>
              <a:gd name="T18" fmla="*/ 132 w 154"/>
              <a:gd name="T19" fmla="*/ 8 h 225"/>
              <a:gd name="T20" fmla="*/ 120 w 154"/>
              <a:gd name="T21" fmla="*/ 11 h 225"/>
              <a:gd name="T22" fmla="*/ 111 w 154"/>
              <a:gd name="T23" fmla="*/ 28 h 225"/>
              <a:gd name="T24" fmla="*/ 93 w 154"/>
              <a:gd name="T25" fmla="*/ 40 h 225"/>
              <a:gd name="T26" fmla="*/ 84 w 154"/>
              <a:gd name="T27" fmla="*/ 54 h 225"/>
              <a:gd name="T28" fmla="*/ 66 w 154"/>
              <a:gd name="T29" fmla="*/ 51 h 225"/>
              <a:gd name="T30" fmla="*/ 53 w 154"/>
              <a:gd name="T31" fmla="*/ 51 h 225"/>
              <a:gd name="T32" fmla="*/ 45 w 154"/>
              <a:gd name="T33" fmla="*/ 61 h 225"/>
              <a:gd name="T34" fmla="*/ 46 w 154"/>
              <a:gd name="T35" fmla="*/ 74 h 225"/>
              <a:gd name="T36" fmla="*/ 66 w 154"/>
              <a:gd name="T37" fmla="*/ 84 h 225"/>
              <a:gd name="T38" fmla="*/ 85 w 154"/>
              <a:gd name="T39" fmla="*/ 99 h 225"/>
              <a:gd name="T40" fmla="*/ 82 w 154"/>
              <a:gd name="T41" fmla="*/ 114 h 225"/>
              <a:gd name="T42" fmla="*/ 72 w 154"/>
              <a:gd name="T43" fmla="*/ 123 h 225"/>
              <a:gd name="T44" fmla="*/ 65 w 154"/>
              <a:gd name="T45" fmla="*/ 123 h 225"/>
              <a:gd name="T46" fmla="*/ 60 w 154"/>
              <a:gd name="T47" fmla="*/ 131 h 225"/>
              <a:gd name="T48" fmla="*/ 46 w 154"/>
              <a:gd name="T49" fmla="*/ 133 h 225"/>
              <a:gd name="T50" fmla="*/ 28 w 154"/>
              <a:gd name="T51" fmla="*/ 127 h 225"/>
              <a:gd name="T52" fmla="*/ 23 w 154"/>
              <a:gd name="T53" fmla="*/ 138 h 225"/>
              <a:gd name="T54" fmla="*/ 24 w 154"/>
              <a:gd name="T55" fmla="*/ 144 h 225"/>
              <a:gd name="T56" fmla="*/ 27 w 154"/>
              <a:gd name="T57" fmla="*/ 154 h 225"/>
              <a:gd name="T58" fmla="*/ 22 w 154"/>
              <a:gd name="T59" fmla="*/ 161 h 225"/>
              <a:gd name="T60" fmla="*/ 25 w 154"/>
              <a:gd name="T61" fmla="*/ 168 h 225"/>
              <a:gd name="T62" fmla="*/ 18 w 154"/>
              <a:gd name="T63" fmla="*/ 169 h 225"/>
              <a:gd name="T64" fmla="*/ 9 w 154"/>
              <a:gd name="T65" fmla="*/ 170 h 225"/>
              <a:gd name="T66" fmla="*/ 7 w 154"/>
              <a:gd name="T67" fmla="*/ 176 h 225"/>
              <a:gd name="T68" fmla="*/ 7 w 154"/>
              <a:gd name="T69" fmla="*/ 185 h 225"/>
              <a:gd name="T70" fmla="*/ 5 w 154"/>
              <a:gd name="T71" fmla="*/ 189 h 225"/>
              <a:gd name="T72" fmla="*/ 24 w 154"/>
              <a:gd name="T73" fmla="*/ 196 h 225"/>
              <a:gd name="T74" fmla="*/ 41 w 154"/>
              <a:gd name="T75" fmla="*/ 201 h 225"/>
              <a:gd name="T76" fmla="*/ 51 w 154"/>
              <a:gd name="T77" fmla="*/ 203 h 225"/>
              <a:gd name="T78" fmla="*/ 63 w 154"/>
              <a:gd name="T79" fmla="*/ 210 h 225"/>
              <a:gd name="T80" fmla="*/ 80 w 154"/>
              <a:gd name="T81" fmla="*/ 210 h 225"/>
              <a:gd name="T82" fmla="*/ 95 w 154"/>
              <a:gd name="T83" fmla="*/ 217 h 225"/>
              <a:gd name="T84" fmla="*/ 111 w 154"/>
              <a:gd name="T85" fmla="*/ 221 h 225"/>
              <a:gd name="T86" fmla="*/ 115 w 154"/>
              <a:gd name="T87" fmla="*/ 216 h 225"/>
              <a:gd name="T88" fmla="*/ 111 w 154"/>
              <a:gd name="T89" fmla="*/ 205 h 225"/>
              <a:gd name="T90" fmla="*/ 127 w 154"/>
              <a:gd name="T91" fmla="*/ 199 h 225"/>
              <a:gd name="T92" fmla="*/ 117 w 154"/>
              <a:gd name="T93" fmla="*/ 190 h 225"/>
              <a:gd name="T94" fmla="*/ 110 w 154"/>
              <a:gd name="T95" fmla="*/ 183 h 225"/>
              <a:gd name="T96" fmla="*/ 127 w 154"/>
              <a:gd name="T97" fmla="*/ 182 h 225"/>
              <a:gd name="T98" fmla="*/ 141 w 154"/>
              <a:gd name="T99" fmla="*/ 183 h 225"/>
              <a:gd name="T100" fmla="*/ 153 w 154"/>
              <a:gd name="T101" fmla="*/ 17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4" h="225">
                <a:moveTo>
                  <a:pt x="153" y="175"/>
                </a:moveTo>
                <a:cubicBezTo>
                  <a:pt x="151" y="171"/>
                  <a:pt x="142" y="165"/>
                  <a:pt x="141" y="160"/>
                </a:cubicBezTo>
                <a:cubicBezTo>
                  <a:pt x="139" y="155"/>
                  <a:pt x="137" y="152"/>
                  <a:pt x="134" y="149"/>
                </a:cubicBezTo>
                <a:cubicBezTo>
                  <a:pt x="131" y="146"/>
                  <a:pt x="130" y="142"/>
                  <a:pt x="130" y="136"/>
                </a:cubicBezTo>
                <a:cubicBezTo>
                  <a:pt x="130" y="130"/>
                  <a:pt x="133" y="126"/>
                  <a:pt x="135" y="122"/>
                </a:cubicBezTo>
                <a:cubicBezTo>
                  <a:pt x="137" y="118"/>
                  <a:pt x="141" y="115"/>
                  <a:pt x="138" y="109"/>
                </a:cubicBezTo>
                <a:cubicBezTo>
                  <a:pt x="136" y="102"/>
                  <a:pt x="134" y="100"/>
                  <a:pt x="134" y="96"/>
                </a:cubicBezTo>
                <a:cubicBezTo>
                  <a:pt x="134" y="92"/>
                  <a:pt x="136" y="85"/>
                  <a:pt x="133" y="82"/>
                </a:cubicBezTo>
                <a:cubicBezTo>
                  <a:pt x="130" y="79"/>
                  <a:pt x="132" y="75"/>
                  <a:pt x="134" y="72"/>
                </a:cubicBezTo>
                <a:cubicBezTo>
                  <a:pt x="136" y="69"/>
                  <a:pt x="141" y="70"/>
                  <a:pt x="139" y="67"/>
                </a:cubicBezTo>
                <a:cubicBezTo>
                  <a:pt x="137" y="63"/>
                  <a:pt x="137" y="63"/>
                  <a:pt x="139" y="61"/>
                </a:cubicBezTo>
                <a:cubicBezTo>
                  <a:pt x="142" y="59"/>
                  <a:pt x="141" y="57"/>
                  <a:pt x="140" y="55"/>
                </a:cubicBezTo>
                <a:cubicBezTo>
                  <a:pt x="138" y="53"/>
                  <a:pt x="128" y="44"/>
                  <a:pt x="133" y="40"/>
                </a:cubicBezTo>
                <a:cubicBezTo>
                  <a:pt x="138" y="36"/>
                  <a:pt x="141" y="37"/>
                  <a:pt x="142" y="31"/>
                </a:cubicBezTo>
                <a:cubicBezTo>
                  <a:pt x="143" y="26"/>
                  <a:pt x="143" y="26"/>
                  <a:pt x="144" y="22"/>
                </a:cubicBezTo>
                <a:cubicBezTo>
                  <a:pt x="145" y="18"/>
                  <a:pt x="146" y="17"/>
                  <a:pt x="147" y="15"/>
                </a:cubicBezTo>
                <a:cubicBezTo>
                  <a:pt x="149" y="13"/>
                  <a:pt x="151" y="10"/>
                  <a:pt x="149" y="7"/>
                </a:cubicBezTo>
                <a:cubicBezTo>
                  <a:pt x="148" y="6"/>
                  <a:pt x="145" y="3"/>
                  <a:pt x="144" y="0"/>
                </a:cubicBezTo>
                <a:cubicBezTo>
                  <a:pt x="144" y="0"/>
                  <a:pt x="143" y="0"/>
                  <a:pt x="141" y="2"/>
                </a:cubicBezTo>
                <a:cubicBezTo>
                  <a:pt x="137" y="8"/>
                  <a:pt x="134" y="9"/>
                  <a:pt x="132" y="8"/>
                </a:cubicBezTo>
                <a:cubicBezTo>
                  <a:pt x="129" y="6"/>
                  <a:pt x="122" y="1"/>
                  <a:pt x="122" y="4"/>
                </a:cubicBezTo>
                <a:cubicBezTo>
                  <a:pt x="122" y="7"/>
                  <a:pt x="123" y="8"/>
                  <a:pt x="120" y="11"/>
                </a:cubicBezTo>
                <a:cubicBezTo>
                  <a:pt x="116" y="13"/>
                  <a:pt x="112" y="13"/>
                  <a:pt x="112" y="17"/>
                </a:cubicBezTo>
                <a:cubicBezTo>
                  <a:pt x="112" y="22"/>
                  <a:pt x="119" y="27"/>
                  <a:pt x="111" y="28"/>
                </a:cubicBezTo>
                <a:cubicBezTo>
                  <a:pt x="102" y="28"/>
                  <a:pt x="104" y="28"/>
                  <a:pt x="102" y="31"/>
                </a:cubicBezTo>
                <a:cubicBezTo>
                  <a:pt x="100" y="35"/>
                  <a:pt x="96" y="37"/>
                  <a:pt x="93" y="40"/>
                </a:cubicBezTo>
                <a:cubicBezTo>
                  <a:pt x="91" y="43"/>
                  <a:pt x="87" y="44"/>
                  <a:pt x="87" y="48"/>
                </a:cubicBezTo>
                <a:cubicBezTo>
                  <a:pt x="87" y="52"/>
                  <a:pt x="88" y="54"/>
                  <a:pt x="84" y="54"/>
                </a:cubicBezTo>
                <a:cubicBezTo>
                  <a:pt x="80" y="53"/>
                  <a:pt x="77" y="59"/>
                  <a:pt x="74" y="56"/>
                </a:cubicBezTo>
                <a:cubicBezTo>
                  <a:pt x="71" y="52"/>
                  <a:pt x="68" y="48"/>
                  <a:pt x="66" y="51"/>
                </a:cubicBezTo>
                <a:cubicBezTo>
                  <a:pt x="63" y="53"/>
                  <a:pt x="57" y="51"/>
                  <a:pt x="54" y="51"/>
                </a:cubicBezTo>
                <a:cubicBezTo>
                  <a:pt x="54" y="51"/>
                  <a:pt x="54" y="51"/>
                  <a:pt x="53" y="51"/>
                </a:cubicBezTo>
                <a:cubicBezTo>
                  <a:pt x="52" y="53"/>
                  <a:pt x="50" y="54"/>
                  <a:pt x="48" y="56"/>
                </a:cubicBezTo>
                <a:cubicBezTo>
                  <a:pt x="45" y="58"/>
                  <a:pt x="46" y="59"/>
                  <a:pt x="45" y="61"/>
                </a:cubicBezTo>
                <a:cubicBezTo>
                  <a:pt x="44" y="64"/>
                  <a:pt x="44" y="64"/>
                  <a:pt x="46" y="67"/>
                </a:cubicBezTo>
                <a:cubicBezTo>
                  <a:pt x="48" y="70"/>
                  <a:pt x="45" y="71"/>
                  <a:pt x="46" y="74"/>
                </a:cubicBezTo>
                <a:cubicBezTo>
                  <a:pt x="47" y="77"/>
                  <a:pt x="53" y="78"/>
                  <a:pt x="58" y="80"/>
                </a:cubicBezTo>
                <a:cubicBezTo>
                  <a:pt x="63" y="81"/>
                  <a:pt x="63" y="81"/>
                  <a:pt x="66" y="84"/>
                </a:cubicBezTo>
                <a:cubicBezTo>
                  <a:pt x="70" y="87"/>
                  <a:pt x="77" y="88"/>
                  <a:pt x="82" y="90"/>
                </a:cubicBezTo>
                <a:cubicBezTo>
                  <a:pt x="87" y="91"/>
                  <a:pt x="84" y="95"/>
                  <a:pt x="85" y="99"/>
                </a:cubicBezTo>
                <a:cubicBezTo>
                  <a:pt x="87" y="103"/>
                  <a:pt x="83" y="103"/>
                  <a:pt x="80" y="106"/>
                </a:cubicBezTo>
                <a:cubicBezTo>
                  <a:pt x="77" y="109"/>
                  <a:pt x="79" y="112"/>
                  <a:pt x="82" y="114"/>
                </a:cubicBezTo>
                <a:cubicBezTo>
                  <a:pt x="84" y="117"/>
                  <a:pt x="85" y="118"/>
                  <a:pt x="84" y="121"/>
                </a:cubicBezTo>
                <a:cubicBezTo>
                  <a:pt x="83" y="124"/>
                  <a:pt x="75" y="123"/>
                  <a:pt x="72" y="123"/>
                </a:cubicBezTo>
                <a:cubicBezTo>
                  <a:pt x="68" y="122"/>
                  <a:pt x="69" y="122"/>
                  <a:pt x="68" y="124"/>
                </a:cubicBezTo>
                <a:cubicBezTo>
                  <a:pt x="68" y="125"/>
                  <a:pt x="67" y="125"/>
                  <a:pt x="65" y="123"/>
                </a:cubicBezTo>
                <a:cubicBezTo>
                  <a:pt x="63" y="122"/>
                  <a:pt x="63" y="123"/>
                  <a:pt x="59" y="124"/>
                </a:cubicBezTo>
                <a:cubicBezTo>
                  <a:pt x="56" y="125"/>
                  <a:pt x="60" y="127"/>
                  <a:pt x="60" y="131"/>
                </a:cubicBezTo>
                <a:cubicBezTo>
                  <a:pt x="60" y="135"/>
                  <a:pt x="57" y="132"/>
                  <a:pt x="53" y="132"/>
                </a:cubicBezTo>
                <a:cubicBezTo>
                  <a:pt x="50" y="132"/>
                  <a:pt x="50" y="133"/>
                  <a:pt x="46" y="133"/>
                </a:cubicBezTo>
                <a:cubicBezTo>
                  <a:pt x="42" y="134"/>
                  <a:pt x="39" y="131"/>
                  <a:pt x="38" y="129"/>
                </a:cubicBezTo>
                <a:cubicBezTo>
                  <a:pt x="37" y="126"/>
                  <a:pt x="33" y="127"/>
                  <a:pt x="28" y="127"/>
                </a:cubicBezTo>
                <a:cubicBezTo>
                  <a:pt x="22" y="127"/>
                  <a:pt x="23" y="132"/>
                  <a:pt x="25" y="133"/>
                </a:cubicBezTo>
                <a:cubicBezTo>
                  <a:pt x="26" y="135"/>
                  <a:pt x="26" y="137"/>
                  <a:pt x="23" y="138"/>
                </a:cubicBezTo>
                <a:cubicBezTo>
                  <a:pt x="21" y="139"/>
                  <a:pt x="19" y="141"/>
                  <a:pt x="19" y="142"/>
                </a:cubicBezTo>
                <a:cubicBezTo>
                  <a:pt x="19" y="144"/>
                  <a:pt x="21" y="144"/>
                  <a:pt x="24" y="144"/>
                </a:cubicBezTo>
                <a:cubicBezTo>
                  <a:pt x="26" y="144"/>
                  <a:pt x="27" y="146"/>
                  <a:pt x="29" y="148"/>
                </a:cubicBezTo>
                <a:cubicBezTo>
                  <a:pt x="30" y="150"/>
                  <a:pt x="27" y="151"/>
                  <a:pt x="27" y="154"/>
                </a:cubicBezTo>
                <a:cubicBezTo>
                  <a:pt x="27" y="156"/>
                  <a:pt x="25" y="156"/>
                  <a:pt x="24" y="158"/>
                </a:cubicBezTo>
                <a:cubicBezTo>
                  <a:pt x="22" y="160"/>
                  <a:pt x="21" y="160"/>
                  <a:pt x="22" y="161"/>
                </a:cubicBezTo>
                <a:cubicBezTo>
                  <a:pt x="24" y="162"/>
                  <a:pt x="25" y="163"/>
                  <a:pt x="22" y="165"/>
                </a:cubicBezTo>
                <a:cubicBezTo>
                  <a:pt x="20" y="167"/>
                  <a:pt x="22" y="166"/>
                  <a:pt x="25" y="168"/>
                </a:cubicBezTo>
                <a:cubicBezTo>
                  <a:pt x="27" y="170"/>
                  <a:pt x="26" y="171"/>
                  <a:pt x="23" y="171"/>
                </a:cubicBezTo>
                <a:cubicBezTo>
                  <a:pt x="19" y="171"/>
                  <a:pt x="20" y="170"/>
                  <a:pt x="18" y="169"/>
                </a:cubicBezTo>
                <a:cubicBezTo>
                  <a:pt x="17" y="167"/>
                  <a:pt x="16" y="169"/>
                  <a:pt x="15" y="171"/>
                </a:cubicBezTo>
                <a:cubicBezTo>
                  <a:pt x="15" y="172"/>
                  <a:pt x="11" y="170"/>
                  <a:pt x="9" y="170"/>
                </a:cubicBezTo>
                <a:cubicBezTo>
                  <a:pt x="8" y="169"/>
                  <a:pt x="6" y="171"/>
                  <a:pt x="3" y="173"/>
                </a:cubicBezTo>
                <a:cubicBezTo>
                  <a:pt x="0" y="174"/>
                  <a:pt x="4" y="175"/>
                  <a:pt x="7" y="176"/>
                </a:cubicBezTo>
                <a:cubicBezTo>
                  <a:pt x="10" y="177"/>
                  <a:pt x="10" y="178"/>
                  <a:pt x="8" y="180"/>
                </a:cubicBezTo>
                <a:cubicBezTo>
                  <a:pt x="6" y="182"/>
                  <a:pt x="9" y="184"/>
                  <a:pt x="7" y="185"/>
                </a:cubicBezTo>
                <a:cubicBezTo>
                  <a:pt x="5" y="186"/>
                  <a:pt x="3" y="187"/>
                  <a:pt x="2" y="189"/>
                </a:cubicBezTo>
                <a:cubicBezTo>
                  <a:pt x="3" y="189"/>
                  <a:pt x="4" y="189"/>
                  <a:pt x="5" y="189"/>
                </a:cubicBezTo>
                <a:cubicBezTo>
                  <a:pt x="8" y="189"/>
                  <a:pt x="9" y="193"/>
                  <a:pt x="12" y="197"/>
                </a:cubicBezTo>
                <a:cubicBezTo>
                  <a:pt x="15" y="201"/>
                  <a:pt x="20" y="198"/>
                  <a:pt x="24" y="196"/>
                </a:cubicBezTo>
                <a:cubicBezTo>
                  <a:pt x="29" y="194"/>
                  <a:pt x="31" y="196"/>
                  <a:pt x="37" y="196"/>
                </a:cubicBezTo>
                <a:cubicBezTo>
                  <a:pt x="42" y="196"/>
                  <a:pt x="39" y="199"/>
                  <a:pt x="41" y="201"/>
                </a:cubicBezTo>
                <a:cubicBezTo>
                  <a:pt x="43" y="204"/>
                  <a:pt x="45" y="202"/>
                  <a:pt x="47" y="202"/>
                </a:cubicBezTo>
                <a:cubicBezTo>
                  <a:pt x="49" y="201"/>
                  <a:pt x="50" y="201"/>
                  <a:pt x="51" y="203"/>
                </a:cubicBezTo>
                <a:cubicBezTo>
                  <a:pt x="52" y="205"/>
                  <a:pt x="53" y="205"/>
                  <a:pt x="56" y="205"/>
                </a:cubicBezTo>
                <a:cubicBezTo>
                  <a:pt x="58" y="204"/>
                  <a:pt x="60" y="208"/>
                  <a:pt x="63" y="210"/>
                </a:cubicBezTo>
                <a:cubicBezTo>
                  <a:pt x="66" y="213"/>
                  <a:pt x="69" y="211"/>
                  <a:pt x="72" y="209"/>
                </a:cubicBezTo>
                <a:cubicBezTo>
                  <a:pt x="75" y="207"/>
                  <a:pt x="77" y="210"/>
                  <a:pt x="80" y="210"/>
                </a:cubicBezTo>
                <a:cubicBezTo>
                  <a:pt x="83" y="210"/>
                  <a:pt x="85" y="212"/>
                  <a:pt x="87" y="214"/>
                </a:cubicBezTo>
                <a:cubicBezTo>
                  <a:pt x="89" y="216"/>
                  <a:pt x="91" y="217"/>
                  <a:pt x="95" y="217"/>
                </a:cubicBezTo>
                <a:cubicBezTo>
                  <a:pt x="99" y="217"/>
                  <a:pt x="98" y="218"/>
                  <a:pt x="101" y="221"/>
                </a:cubicBezTo>
                <a:cubicBezTo>
                  <a:pt x="105" y="225"/>
                  <a:pt x="107" y="223"/>
                  <a:pt x="111" y="221"/>
                </a:cubicBezTo>
                <a:cubicBezTo>
                  <a:pt x="112" y="221"/>
                  <a:pt x="113" y="221"/>
                  <a:pt x="114" y="221"/>
                </a:cubicBezTo>
                <a:cubicBezTo>
                  <a:pt x="115" y="219"/>
                  <a:pt x="116" y="217"/>
                  <a:pt x="115" y="216"/>
                </a:cubicBezTo>
                <a:cubicBezTo>
                  <a:pt x="115" y="214"/>
                  <a:pt x="113" y="212"/>
                  <a:pt x="110" y="210"/>
                </a:cubicBezTo>
                <a:cubicBezTo>
                  <a:pt x="108" y="208"/>
                  <a:pt x="109" y="207"/>
                  <a:pt x="111" y="205"/>
                </a:cubicBezTo>
                <a:cubicBezTo>
                  <a:pt x="113" y="203"/>
                  <a:pt x="113" y="200"/>
                  <a:pt x="117" y="200"/>
                </a:cubicBezTo>
                <a:cubicBezTo>
                  <a:pt x="121" y="201"/>
                  <a:pt x="127" y="201"/>
                  <a:pt x="127" y="199"/>
                </a:cubicBezTo>
                <a:cubicBezTo>
                  <a:pt x="128" y="196"/>
                  <a:pt x="129" y="192"/>
                  <a:pt x="126" y="192"/>
                </a:cubicBezTo>
                <a:cubicBezTo>
                  <a:pt x="122" y="191"/>
                  <a:pt x="117" y="192"/>
                  <a:pt x="117" y="190"/>
                </a:cubicBezTo>
                <a:cubicBezTo>
                  <a:pt x="118" y="188"/>
                  <a:pt x="118" y="186"/>
                  <a:pt x="115" y="186"/>
                </a:cubicBezTo>
                <a:cubicBezTo>
                  <a:pt x="112" y="185"/>
                  <a:pt x="110" y="184"/>
                  <a:pt x="110" y="183"/>
                </a:cubicBezTo>
                <a:cubicBezTo>
                  <a:pt x="110" y="182"/>
                  <a:pt x="109" y="179"/>
                  <a:pt x="117" y="181"/>
                </a:cubicBezTo>
                <a:cubicBezTo>
                  <a:pt x="124" y="182"/>
                  <a:pt x="126" y="180"/>
                  <a:pt x="127" y="182"/>
                </a:cubicBezTo>
                <a:cubicBezTo>
                  <a:pt x="128" y="184"/>
                  <a:pt x="128" y="184"/>
                  <a:pt x="132" y="184"/>
                </a:cubicBezTo>
                <a:cubicBezTo>
                  <a:pt x="136" y="184"/>
                  <a:pt x="137" y="180"/>
                  <a:pt x="141" y="183"/>
                </a:cubicBezTo>
                <a:cubicBezTo>
                  <a:pt x="146" y="185"/>
                  <a:pt x="146" y="184"/>
                  <a:pt x="149" y="182"/>
                </a:cubicBezTo>
                <a:cubicBezTo>
                  <a:pt x="152" y="179"/>
                  <a:pt x="154" y="178"/>
                  <a:pt x="153" y="175"/>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 name="Freeform 18"/>
          <p:cNvSpPr>
            <a:spLocks/>
          </p:cNvSpPr>
          <p:nvPr/>
        </p:nvSpPr>
        <p:spPr bwMode="auto">
          <a:xfrm>
            <a:off x="10801630" y="7842947"/>
            <a:ext cx="1368426" cy="1009650"/>
          </a:xfrm>
          <a:custGeom>
            <a:avLst/>
            <a:gdLst>
              <a:gd name="T0" fmla="*/ 152 w 182"/>
              <a:gd name="T1" fmla="*/ 21 h 134"/>
              <a:gd name="T2" fmla="*/ 146 w 182"/>
              <a:gd name="T3" fmla="*/ 14 h 134"/>
              <a:gd name="T4" fmla="*/ 140 w 182"/>
              <a:gd name="T5" fmla="*/ 5 h 134"/>
              <a:gd name="T6" fmla="*/ 128 w 182"/>
              <a:gd name="T7" fmla="*/ 5 h 134"/>
              <a:gd name="T8" fmla="*/ 118 w 182"/>
              <a:gd name="T9" fmla="*/ 5 h 134"/>
              <a:gd name="T10" fmla="*/ 110 w 182"/>
              <a:gd name="T11" fmla="*/ 10 h 134"/>
              <a:gd name="T12" fmla="*/ 94 w 182"/>
              <a:gd name="T13" fmla="*/ 19 h 134"/>
              <a:gd name="T14" fmla="*/ 75 w 182"/>
              <a:gd name="T15" fmla="*/ 14 h 134"/>
              <a:gd name="T16" fmla="*/ 63 w 182"/>
              <a:gd name="T17" fmla="*/ 19 h 134"/>
              <a:gd name="T18" fmla="*/ 77 w 182"/>
              <a:gd name="T19" fmla="*/ 31 h 134"/>
              <a:gd name="T20" fmla="*/ 83 w 182"/>
              <a:gd name="T21" fmla="*/ 39 h 134"/>
              <a:gd name="T22" fmla="*/ 71 w 182"/>
              <a:gd name="T23" fmla="*/ 42 h 134"/>
              <a:gd name="T24" fmla="*/ 58 w 182"/>
              <a:gd name="T25" fmla="*/ 41 h 134"/>
              <a:gd name="T26" fmla="*/ 52 w 182"/>
              <a:gd name="T27" fmla="*/ 42 h 134"/>
              <a:gd name="T28" fmla="*/ 36 w 182"/>
              <a:gd name="T29" fmla="*/ 53 h 134"/>
              <a:gd name="T30" fmla="*/ 18 w 182"/>
              <a:gd name="T31" fmla="*/ 54 h 134"/>
              <a:gd name="T32" fmla="*/ 4 w 182"/>
              <a:gd name="T33" fmla="*/ 56 h 134"/>
              <a:gd name="T34" fmla="*/ 3 w 182"/>
              <a:gd name="T35" fmla="*/ 65 h 134"/>
              <a:gd name="T36" fmla="*/ 13 w 182"/>
              <a:gd name="T37" fmla="*/ 74 h 134"/>
              <a:gd name="T38" fmla="*/ 25 w 182"/>
              <a:gd name="T39" fmla="*/ 72 h 134"/>
              <a:gd name="T40" fmla="*/ 30 w 182"/>
              <a:gd name="T41" fmla="*/ 85 h 134"/>
              <a:gd name="T42" fmla="*/ 22 w 182"/>
              <a:gd name="T43" fmla="*/ 103 h 134"/>
              <a:gd name="T44" fmla="*/ 27 w 182"/>
              <a:gd name="T45" fmla="*/ 123 h 134"/>
              <a:gd name="T46" fmla="*/ 42 w 182"/>
              <a:gd name="T47" fmla="*/ 126 h 134"/>
              <a:gd name="T48" fmla="*/ 60 w 182"/>
              <a:gd name="T49" fmla="*/ 126 h 134"/>
              <a:gd name="T50" fmla="*/ 78 w 182"/>
              <a:gd name="T51" fmla="*/ 125 h 134"/>
              <a:gd name="T52" fmla="*/ 99 w 182"/>
              <a:gd name="T53" fmla="*/ 116 h 134"/>
              <a:gd name="T54" fmla="*/ 115 w 182"/>
              <a:gd name="T55" fmla="*/ 112 h 134"/>
              <a:gd name="T56" fmla="*/ 129 w 182"/>
              <a:gd name="T57" fmla="*/ 119 h 134"/>
              <a:gd name="T58" fmla="*/ 139 w 182"/>
              <a:gd name="T59" fmla="*/ 111 h 134"/>
              <a:gd name="T60" fmla="*/ 155 w 182"/>
              <a:gd name="T61" fmla="*/ 109 h 134"/>
              <a:gd name="T62" fmla="*/ 164 w 182"/>
              <a:gd name="T63" fmla="*/ 102 h 134"/>
              <a:gd name="T64" fmla="*/ 179 w 182"/>
              <a:gd name="T65" fmla="*/ 98 h 134"/>
              <a:gd name="T66" fmla="*/ 177 w 182"/>
              <a:gd name="T67" fmla="*/ 81 h 134"/>
              <a:gd name="T68" fmla="*/ 178 w 182"/>
              <a:gd name="T69" fmla="*/ 72 h 134"/>
              <a:gd name="T70" fmla="*/ 169 w 182"/>
              <a:gd name="T71" fmla="*/ 62 h 134"/>
              <a:gd name="T72" fmla="*/ 163 w 182"/>
              <a:gd name="T73" fmla="*/ 59 h 134"/>
              <a:gd name="T74" fmla="*/ 176 w 182"/>
              <a:gd name="T75" fmla="*/ 43 h 134"/>
              <a:gd name="T76" fmla="*/ 173 w 182"/>
              <a:gd name="T77" fmla="*/ 27 h 134"/>
              <a:gd name="T78" fmla="*/ 166 w 182"/>
              <a:gd name="T79" fmla="*/ 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2" h="134">
                <a:moveTo>
                  <a:pt x="157" y="28"/>
                </a:moveTo>
                <a:cubicBezTo>
                  <a:pt x="152" y="26"/>
                  <a:pt x="153" y="23"/>
                  <a:pt x="152" y="21"/>
                </a:cubicBezTo>
                <a:cubicBezTo>
                  <a:pt x="150" y="18"/>
                  <a:pt x="148" y="17"/>
                  <a:pt x="145" y="17"/>
                </a:cubicBezTo>
                <a:cubicBezTo>
                  <a:pt x="142" y="16"/>
                  <a:pt x="144" y="16"/>
                  <a:pt x="146" y="14"/>
                </a:cubicBezTo>
                <a:cubicBezTo>
                  <a:pt x="147" y="12"/>
                  <a:pt x="144" y="11"/>
                  <a:pt x="144" y="9"/>
                </a:cubicBezTo>
                <a:cubicBezTo>
                  <a:pt x="144" y="8"/>
                  <a:pt x="143" y="6"/>
                  <a:pt x="140" y="5"/>
                </a:cubicBezTo>
                <a:cubicBezTo>
                  <a:pt x="136" y="5"/>
                  <a:pt x="135" y="5"/>
                  <a:pt x="133" y="7"/>
                </a:cubicBezTo>
                <a:cubicBezTo>
                  <a:pt x="131" y="10"/>
                  <a:pt x="128" y="7"/>
                  <a:pt x="128" y="5"/>
                </a:cubicBezTo>
                <a:cubicBezTo>
                  <a:pt x="128" y="3"/>
                  <a:pt x="124" y="2"/>
                  <a:pt x="121" y="1"/>
                </a:cubicBezTo>
                <a:cubicBezTo>
                  <a:pt x="118" y="0"/>
                  <a:pt x="116" y="3"/>
                  <a:pt x="118" y="5"/>
                </a:cubicBezTo>
                <a:cubicBezTo>
                  <a:pt x="120" y="7"/>
                  <a:pt x="119" y="9"/>
                  <a:pt x="117" y="11"/>
                </a:cubicBezTo>
                <a:cubicBezTo>
                  <a:pt x="116" y="13"/>
                  <a:pt x="114" y="13"/>
                  <a:pt x="110" y="10"/>
                </a:cubicBezTo>
                <a:cubicBezTo>
                  <a:pt x="106" y="7"/>
                  <a:pt x="103" y="12"/>
                  <a:pt x="98" y="13"/>
                </a:cubicBezTo>
                <a:cubicBezTo>
                  <a:pt x="94" y="13"/>
                  <a:pt x="98" y="17"/>
                  <a:pt x="94" y="19"/>
                </a:cubicBezTo>
                <a:cubicBezTo>
                  <a:pt x="91" y="22"/>
                  <a:pt x="86" y="20"/>
                  <a:pt x="82" y="19"/>
                </a:cubicBezTo>
                <a:cubicBezTo>
                  <a:pt x="79" y="19"/>
                  <a:pt x="78" y="16"/>
                  <a:pt x="75" y="14"/>
                </a:cubicBezTo>
                <a:cubicBezTo>
                  <a:pt x="72" y="11"/>
                  <a:pt x="72" y="14"/>
                  <a:pt x="70" y="16"/>
                </a:cubicBezTo>
                <a:cubicBezTo>
                  <a:pt x="68" y="18"/>
                  <a:pt x="66" y="17"/>
                  <a:pt x="63" y="19"/>
                </a:cubicBezTo>
                <a:cubicBezTo>
                  <a:pt x="61" y="20"/>
                  <a:pt x="64" y="24"/>
                  <a:pt x="67" y="26"/>
                </a:cubicBezTo>
                <a:cubicBezTo>
                  <a:pt x="70" y="28"/>
                  <a:pt x="72" y="30"/>
                  <a:pt x="77" y="31"/>
                </a:cubicBezTo>
                <a:cubicBezTo>
                  <a:pt x="82" y="31"/>
                  <a:pt x="80" y="32"/>
                  <a:pt x="80" y="34"/>
                </a:cubicBezTo>
                <a:cubicBezTo>
                  <a:pt x="80" y="36"/>
                  <a:pt x="82" y="37"/>
                  <a:pt x="83" y="39"/>
                </a:cubicBezTo>
                <a:cubicBezTo>
                  <a:pt x="85" y="42"/>
                  <a:pt x="82" y="42"/>
                  <a:pt x="78" y="42"/>
                </a:cubicBezTo>
                <a:cubicBezTo>
                  <a:pt x="75" y="41"/>
                  <a:pt x="74" y="42"/>
                  <a:pt x="71" y="42"/>
                </a:cubicBezTo>
                <a:cubicBezTo>
                  <a:pt x="68" y="42"/>
                  <a:pt x="68" y="43"/>
                  <a:pt x="64" y="44"/>
                </a:cubicBezTo>
                <a:cubicBezTo>
                  <a:pt x="61" y="45"/>
                  <a:pt x="60" y="43"/>
                  <a:pt x="58" y="41"/>
                </a:cubicBezTo>
                <a:cubicBezTo>
                  <a:pt x="57" y="40"/>
                  <a:pt x="56" y="41"/>
                  <a:pt x="54" y="42"/>
                </a:cubicBezTo>
                <a:cubicBezTo>
                  <a:pt x="54" y="42"/>
                  <a:pt x="53" y="42"/>
                  <a:pt x="52" y="42"/>
                </a:cubicBezTo>
                <a:cubicBezTo>
                  <a:pt x="51" y="45"/>
                  <a:pt x="50" y="52"/>
                  <a:pt x="47" y="52"/>
                </a:cubicBezTo>
                <a:cubicBezTo>
                  <a:pt x="44" y="52"/>
                  <a:pt x="42" y="52"/>
                  <a:pt x="36" y="53"/>
                </a:cubicBezTo>
                <a:cubicBezTo>
                  <a:pt x="30" y="53"/>
                  <a:pt x="30" y="53"/>
                  <a:pt x="22" y="51"/>
                </a:cubicBezTo>
                <a:cubicBezTo>
                  <a:pt x="14" y="48"/>
                  <a:pt x="22" y="51"/>
                  <a:pt x="18" y="54"/>
                </a:cubicBezTo>
                <a:cubicBezTo>
                  <a:pt x="14" y="57"/>
                  <a:pt x="14" y="54"/>
                  <a:pt x="12" y="50"/>
                </a:cubicBezTo>
                <a:cubicBezTo>
                  <a:pt x="10" y="46"/>
                  <a:pt x="9" y="51"/>
                  <a:pt x="4" y="56"/>
                </a:cubicBezTo>
                <a:cubicBezTo>
                  <a:pt x="0" y="61"/>
                  <a:pt x="1" y="58"/>
                  <a:pt x="4" y="61"/>
                </a:cubicBezTo>
                <a:cubicBezTo>
                  <a:pt x="7" y="64"/>
                  <a:pt x="6" y="64"/>
                  <a:pt x="3" y="65"/>
                </a:cubicBezTo>
                <a:cubicBezTo>
                  <a:pt x="1" y="66"/>
                  <a:pt x="2" y="71"/>
                  <a:pt x="5" y="74"/>
                </a:cubicBezTo>
                <a:cubicBezTo>
                  <a:pt x="9" y="76"/>
                  <a:pt x="13" y="77"/>
                  <a:pt x="13" y="74"/>
                </a:cubicBezTo>
                <a:cubicBezTo>
                  <a:pt x="13" y="72"/>
                  <a:pt x="16" y="73"/>
                  <a:pt x="18" y="74"/>
                </a:cubicBezTo>
                <a:cubicBezTo>
                  <a:pt x="19" y="75"/>
                  <a:pt x="21" y="71"/>
                  <a:pt x="25" y="72"/>
                </a:cubicBezTo>
                <a:cubicBezTo>
                  <a:pt x="28" y="73"/>
                  <a:pt x="28" y="76"/>
                  <a:pt x="30" y="77"/>
                </a:cubicBezTo>
                <a:cubicBezTo>
                  <a:pt x="32" y="79"/>
                  <a:pt x="32" y="83"/>
                  <a:pt x="30" y="85"/>
                </a:cubicBezTo>
                <a:cubicBezTo>
                  <a:pt x="27" y="87"/>
                  <a:pt x="27" y="87"/>
                  <a:pt x="22" y="92"/>
                </a:cubicBezTo>
                <a:cubicBezTo>
                  <a:pt x="18" y="97"/>
                  <a:pt x="22" y="100"/>
                  <a:pt x="22" y="103"/>
                </a:cubicBezTo>
                <a:cubicBezTo>
                  <a:pt x="21" y="106"/>
                  <a:pt x="28" y="110"/>
                  <a:pt x="31" y="112"/>
                </a:cubicBezTo>
                <a:cubicBezTo>
                  <a:pt x="34" y="115"/>
                  <a:pt x="32" y="120"/>
                  <a:pt x="27" y="123"/>
                </a:cubicBezTo>
                <a:cubicBezTo>
                  <a:pt x="22" y="127"/>
                  <a:pt x="27" y="129"/>
                  <a:pt x="33" y="130"/>
                </a:cubicBezTo>
                <a:cubicBezTo>
                  <a:pt x="38" y="130"/>
                  <a:pt x="39" y="128"/>
                  <a:pt x="42" y="126"/>
                </a:cubicBezTo>
                <a:cubicBezTo>
                  <a:pt x="44" y="123"/>
                  <a:pt x="44" y="121"/>
                  <a:pt x="49" y="121"/>
                </a:cubicBezTo>
                <a:cubicBezTo>
                  <a:pt x="53" y="121"/>
                  <a:pt x="56" y="126"/>
                  <a:pt x="60" y="126"/>
                </a:cubicBezTo>
                <a:cubicBezTo>
                  <a:pt x="63" y="126"/>
                  <a:pt x="66" y="128"/>
                  <a:pt x="70" y="131"/>
                </a:cubicBezTo>
                <a:cubicBezTo>
                  <a:pt x="74" y="134"/>
                  <a:pt x="77" y="129"/>
                  <a:pt x="78" y="125"/>
                </a:cubicBezTo>
                <a:cubicBezTo>
                  <a:pt x="78" y="121"/>
                  <a:pt x="86" y="122"/>
                  <a:pt x="89" y="120"/>
                </a:cubicBezTo>
                <a:cubicBezTo>
                  <a:pt x="91" y="118"/>
                  <a:pt x="94" y="116"/>
                  <a:pt x="99" y="116"/>
                </a:cubicBezTo>
                <a:cubicBezTo>
                  <a:pt x="105" y="116"/>
                  <a:pt x="104" y="113"/>
                  <a:pt x="109" y="109"/>
                </a:cubicBezTo>
                <a:cubicBezTo>
                  <a:pt x="114" y="105"/>
                  <a:pt x="113" y="108"/>
                  <a:pt x="115" y="112"/>
                </a:cubicBezTo>
                <a:cubicBezTo>
                  <a:pt x="116" y="116"/>
                  <a:pt x="120" y="116"/>
                  <a:pt x="122" y="115"/>
                </a:cubicBezTo>
                <a:cubicBezTo>
                  <a:pt x="125" y="114"/>
                  <a:pt x="126" y="116"/>
                  <a:pt x="129" y="119"/>
                </a:cubicBezTo>
                <a:cubicBezTo>
                  <a:pt x="132" y="122"/>
                  <a:pt x="132" y="118"/>
                  <a:pt x="136" y="117"/>
                </a:cubicBezTo>
                <a:cubicBezTo>
                  <a:pt x="139" y="117"/>
                  <a:pt x="138" y="114"/>
                  <a:pt x="139" y="111"/>
                </a:cubicBezTo>
                <a:cubicBezTo>
                  <a:pt x="140" y="108"/>
                  <a:pt x="145" y="108"/>
                  <a:pt x="149" y="110"/>
                </a:cubicBezTo>
                <a:cubicBezTo>
                  <a:pt x="152" y="112"/>
                  <a:pt x="154" y="111"/>
                  <a:pt x="155" y="109"/>
                </a:cubicBezTo>
                <a:cubicBezTo>
                  <a:pt x="156" y="106"/>
                  <a:pt x="158" y="108"/>
                  <a:pt x="164" y="108"/>
                </a:cubicBezTo>
                <a:cubicBezTo>
                  <a:pt x="169" y="108"/>
                  <a:pt x="164" y="105"/>
                  <a:pt x="164" y="102"/>
                </a:cubicBezTo>
                <a:cubicBezTo>
                  <a:pt x="164" y="98"/>
                  <a:pt x="170" y="99"/>
                  <a:pt x="172" y="101"/>
                </a:cubicBezTo>
                <a:cubicBezTo>
                  <a:pt x="174" y="103"/>
                  <a:pt x="176" y="101"/>
                  <a:pt x="179" y="98"/>
                </a:cubicBezTo>
                <a:cubicBezTo>
                  <a:pt x="182" y="94"/>
                  <a:pt x="180" y="91"/>
                  <a:pt x="179" y="89"/>
                </a:cubicBezTo>
                <a:cubicBezTo>
                  <a:pt x="178" y="88"/>
                  <a:pt x="175" y="83"/>
                  <a:pt x="177" y="81"/>
                </a:cubicBezTo>
                <a:cubicBezTo>
                  <a:pt x="179" y="78"/>
                  <a:pt x="180" y="79"/>
                  <a:pt x="179" y="77"/>
                </a:cubicBezTo>
                <a:cubicBezTo>
                  <a:pt x="178" y="75"/>
                  <a:pt x="176" y="73"/>
                  <a:pt x="178" y="72"/>
                </a:cubicBezTo>
                <a:cubicBezTo>
                  <a:pt x="181" y="71"/>
                  <a:pt x="180" y="70"/>
                  <a:pt x="180" y="64"/>
                </a:cubicBezTo>
                <a:cubicBezTo>
                  <a:pt x="180" y="59"/>
                  <a:pt x="175" y="63"/>
                  <a:pt x="169" y="62"/>
                </a:cubicBezTo>
                <a:cubicBezTo>
                  <a:pt x="164" y="61"/>
                  <a:pt x="165" y="66"/>
                  <a:pt x="161" y="64"/>
                </a:cubicBezTo>
                <a:cubicBezTo>
                  <a:pt x="156" y="62"/>
                  <a:pt x="160" y="62"/>
                  <a:pt x="163" y="59"/>
                </a:cubicBezTo>
                <a:cubicBezTo>
                  <a:pt x="166" y="56"/>
                  <a:pt x="173" y="52"/>
                  <a:pt x="177" y="52"/>
                </a:cubicBezTo>
                <a:cubicBezTo>
                  <a:pt x="181" y="51"/>
                  <a:pt x="178" y="47"/>
                  <a:pt x="176" y="43"/>
                </a:cubicBezTo>
                <a:cubicBezTo>
                  <a:pt x="173" y="39"/>
                  <a:pt x="173" y="38"/>
                  <a:pt x="175" y="34"/>
                </a:cubicBezTo>
                <a:cubicBezTo>
                  <a:pt x="177" y="30"/>
                  <a:pt x="176" y="30"/>
                  <a:pt x="173" y="27"/>
                </a:cubicBezTo>
                <a:cubicBezTo>
                  <a:pt x="172" y="27"/>
                  <a:pt x="172" y="27"/>
                  <a:pt x="172" y="26"/>
                </a:cubicBezTo>
                <a:cubicBezTo>
                  <a:pt x="170" y="27"/>
                  <a:pt x="169" y="28"/>
                  <a:pt x="166" y="29"/>
                </a:cubicBezTo>
                <a:cubicBezTo>
                  <a:pt x="162" y="30"/>
                  <a:pt x="162" y="30"/>
                  <a:pt x="157" y="28"/>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 name="Freeform 19"/>
          <p:cNvSpPr>
            <a:spLocks/>
          </p:cNvSpPr>
          <p:nvPr/>
        </p:nvSpPr>
        <p:spPr bwMode="auto">
          <a:xfrm>
            <a:off x="9509408" y="6738032"/>
            <a:ext cx="2774950" cy="1752600"/>
          </a:xfrm>
          <a:custGeom>
            <a:avLst/>
            <a:gdLst>
              <a:gd name="T0" fmla="*/ 362 w 369"/>
              <a:gd name="T1" fmla="*/ 74 h 233"/>
              <a:gd name="T2" fmla="*/ 333 w 369"/>
              <a:gd name="T3" fmla="*/ 69 h 233"/>
              <a:gd name="T4" fmla="*/ 310 w 369"/>
              <a:gd name="T5" fmla="*/ 61 h 233"/>
              <a:gd name="T6" fmla="*/ 290 w 369"/>
              <a:gd name="T7" fmla="*/ 55 h 233"/>
              <a:gd name="T8" fmla="*/ 275 w 369"/>
              <a:gd name="T9" fmla="*/ 48 h 233"/>
              <a:gd name="T10" fmla="*/ 243 w 369"/>
              <a:gd name="T11" fmla="*/ 41 h 233"/>
              <a:gd name="T12" fmla="*/ 217 w 369"/>
              <a:gd name="T13" fmla="*/ 50 h 233"/>
              <a:gd name="T14" fmla="*/ 199 w 369"/>
              <a:gd name="T15" fmla="*/ 34 h 233"/>
              <a:gd name="T16" fmla="*/ 185 w 369"/>
              <a:gd name="T17" fmla="*/ 30 h 233"/>
              <a:gd name="T18" fmla="*/ 172 w 369"/>
              <a:gd name="T19" fmla="*/ 15 h 233"/>
              <a:gd name="T20" fmla="*/ 155 w 369"/>
              <a:gd name="T21" fmla="*/ 2 h 233"/>
              <a:gd name="T22" fmla="*/ 144 w 369"/>
              <a:gd name="T23" fmla="*/ 15 h 233"/>
              <a:gd name="T24" fmla="*/ 139 w 369"/>
              <a:gd name="T25" fmla="*/ 32 h 233"/>
              <a:gd name="T26" fmla="*/ 114 w 369"/>
              <a:gd name="T27" fmla="*/ 25 h 233"/>
              <a:gd name="T28" fmla="*/ 84 w 369"/>
              <a:gd name="T29" fmla="*/ 38 h 233"/>
              <a:gd name="T30" fmla="*/ 56 w 369"/>
              <a:gd name="T31" fmla="*/ 24 h 233"/>
              <a:gd name="T32" fmla="*/ 29 w 369"/>
              <a:gd name="T33" fmla="*/ 17 h 233"/>
              <a:gd name="T34" fmla="*/ 6 w 369"/>
              <a:gd name="T35" fmla="*/ 30 h 233"/>
              <a:gd name="T36" fmla="*/ 23 w 369"/>
              <a:gd name="T37" fmla="*/ 45 h 233"/>
              <a:gd name="T38" fmla="*/ 39 w 369"/>
              <a:gd name="T39" fmla="*/ 76 h 233"/>
              <a:gd name="T40" fmla="*/ 40 w 369"/>
              <a:gd name="T41" fmla="*/ 99 h 233"/>
              <a:gd name="T42" fmla="*/ 40 w 369"/>
              <a:gd name="T43" fmla="*/ 133 h 233"/>
              <a:gd name="T44" fmla="*/ 50 w 369"/>
              <a:gd name="T45" fmla="*/ 165 h 233"/>
              <a:gd name="T46" fmla="*/ 67 w 369"/>
              <a:gd name="T47" fmla="*/ 163 h 233"/>
              <a:gd name="T48" fmla="*/ 97 w 369"/>
              <a:gd name="T49" fmla="*/ 197 h 233"/>
              <a:gd name="T50" fmla="*/ 109 w 369"/>
              <a:gd name="T51" fmla="*/ 227 h 233"/>
              <a:gd name="T52" fmla="*/ 142 w 369"/>
              <a:gd name="T53" fmla="*/ 228 h 233"/>
              <a:gd name="T54" fmla="*/ 151 w 369"/>
              <a:gd name="T55" fmla="*/ 203 h 233"/>
              <a:gd name="T56" fmla="*/ 168 w 369"/>
              <a:gd name="T57" fmla="*/ 178 h 233"/>
              <a:gd name="T58" fmla="*/ 193 w 369"/>
              <a:gd name="T59" fmla="*/ 162 h 233"/>
              <a:gd name="T60" fmla="*/ 196 w 369"/>
              <a:gd name="T61" fmla="*/ 179 h 233"/>
              <a:gd name="T62" fmla="*/ 222 w 369"/>
              <a:gd name="T63" fmla="*/ 180 h 233"/>
              <a:gd name="T64" fmla="*/ 226 w 369"/>
              <a:gd name="T65" fmla="*/ 189 h 233"/>
              <a:gd name="T66" fmla="*/ 243 w 369"/>
              <a:gd name="T67" fmla="*/ 189 h 233"/>
              <a:gd name="T68" fmla="*/ 252 w 369"/>
              <a:gd name="T69" fmla="*/ 181 h 233"/>
              <a:gd name="T70" fmla="*/ 235 w 369"/>
              <a:gd name="T71" fmla="*/ 166 h 233"/>
              <a:gd name="T72" fmla="*/ 255 w 369"/>
              <a:gd name="T73" fmla="*/ 167 h 233"/>
              <a:gd name="T74" fmla="*/ 282 w 369"/>
              <a:gd name="T75" fmla="*/ 157 h 233"/>
              <a:gd name="T76" fmla="*/ 293 w 369"/>
              <a:gd name="T77" fmla="*/ 148 h 233"/>
              <a:gd name="T78" fmla="*/ 312 w 369"/>
              <a:gd name="T79" fmla="*/ 153 h 233"/>
              <a:gd name="T80" fmla="*/ 317 w 369"/>
              <a:gd name="T81" fmla="*/ 164 h 233"/>
              <a:gd name="T82" fmla="*/ 338 w 369"/>
              <a:gd name="T83" fmla="*/ 176 h 233"/>
              <a:gd name="T84" fmla="*/ 343 w 369"/>
              <a:gd name="T85" fmla="*/ 152 h 233"/>
              <a:gd name="T86" fmla="*/ 331 w 369"/>
              <a:gd name="T87" fmla="*/ 139 h 233"/>
              <a:gd name="T88" fmla="*/ 322 w 369"/>
              <a:gd name="T89" fmla="*/ 122 h 233"/>
              <a:gd name="T90" fmla="*/ 325 w 369"/>
              <a:gd name="T91" fmla="*/ 110 h 233"/>
              <a:gd name="T92" fmla="*/ 353 w 369"/>
              <a:gd name="T93" fmla="*/ 106 h 233"/>
              <a:gd name="T94" fmla="*/ 368 w 369"/>
              <a:gd name="T95" fmla="*/ 8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9" h="233">
                <a:moveTo>
                  <a:pt x="368" y="87"/>
                </a:moveTo>
                <a:cubicBezTo>
                  <a:pt x="366" y="83"/>
                  <a:pt x="362" y="82"/>
                  <a:pt x="362" y="79"/>
                </a:cubicBezTo>
                <a:cubicBezTo>
                  <a:pt x="363" y="77"/>
                  <a:pt x="366" y="74"/>
                  <a:pt x="362" y="74"/>
                </a:cubicBezTo>
                <a:cubicBezTo>
                  <a:pt x="359" y="74"/>
                  <a:pt x="354" y="72"/>
                  <a:pt x="349" y="73"/>
                </a:cubicBezTo>
                <a:cubicBezTo>
                  <a:pt x="345" y="75"/>
                  <a:pt x="343" y="77"/>
                  <a:pt x="339" y="73"/>
                </a:cubicBezTo>
                <a:cubicBezTo>
                  <a:pt x="336" y="70"/>
                  <a:pt x="338" y="69"/>
                  <a:pt x="333" y="69"/>
                </a:cubicBezTo>
                <a:cubicBezTo>
                  <a:pt x="329" y="69"/>
                  <a:pt x="327" y="68"/>
                  <a:pt x="325" y="66"/>
                </a:cubicBezTo>
                <a:cubicBezTo>
                  <a:pt x="324" y="64"/>
                  <a:pt x="321" y="62"/>
                  <a:pt x="318" y="62"/>
                </a:cubicBezTo>
                <a:cubicBezTo>
                  <a:pt x="315" y="62"/>
                  <a:pt x="314" y="59"/>
                  <a:pt x="310" y="61"/>
                </a:cubicBezTo>
                <a:cubicBezTo>
                  <a:pt x="307" y="63"/>
                  <a:pt x="304" y="65"/>
                  <a:pt x="301" y="62"/>
                </a:cubicBezTo>
                <a:cubicBezTo>
                  <a:pt x="298" y="60"/>
                  <a:pt x="296" y="56"/>
                  <a:pt x="294" y="57"/>
                </a:cubicBezTo>
                <a:cubicBezTo>
                  <a:pt x="292" y="57"/>
                  <a:pt x="291" y="57"/>
                  <a:pt x="290" y="55"/>
                </a:cubicBezTo>
                <a:cubicBezTo>
                  <a:pt x="288" y="53"/>
                  <a:pt x="288" y="53"/>
                  <a:pt x="285" y="54"/>
                </a:cubicBezTo>
                <a:cubicBezTo>
                  <a:pt x="283" y="54"/>
                  <a:pt x="281" y="56"/>
                  <a:pt x="279" y="53"/>
                </a:cubicBezTo>
                <a:cubicBezTo>
                  <a:pt x="277" y="51"/>
                  <a:pt x="280" y="48"/>
                  <a:pt x="275" y="48"/>
                </a:cubicBezTo>
                <a:cubicBezTo>
                  <a:pt x="270" y="48"/>
                  <a:pt x="267" y="47"/>
                  <a:pt x="263" y="48"/>
                </a:cubicBezTo>
                <a:cubicBezTo>
                  <a:pt x="258" y="50"/>
                  <a:pt x="253" y="53"/>
                  <a:pt x="250" y="49"/>
                </a:cubicBezTo>
                <a:cubicBezTo>
                  <a:pt x="247" y="45"/>
                  <a:pt x="247" y="41"/>
                  <a:pt x="243" y="41"/>
                </a:cubicBezTo>
                <a:cubicBezTo>
                  <a:pt x="239" y="41"/>
                  <a:pt x="232" y="39"/>
                  <a:pt x="232" y="41"/>
                </a:cubicBezTo>
                <a:cubicBezTo>
                  <a:pt x="231" y="43"/>
                  <a:pt x="234" y="48"/>
                  <a:pt x="227" y="49"/>
                </a:cubicBezTo>
                <a:cubicBezTo>
                  <a:pt x="221" y="51"/>
                  <a:pt x="222" y="52"/>
                  <a:pt x="217" y="50"/>
                </a:cubicBezTo>
                <a:cubicBezTo>
                  <a:pt x="211" y="47"/>
                  <a:pt x="211" y="49"/>
                  <a:pt x="208" y="47"/>
                </a:cubicBezTo>
                <a:cubicBezTo>
                  <a:pt x="205" y="45"/>
                  <a:pt x="202" y="44"/>
                  <a:pt x="202" y="42"/>
                </a:cubicBezTo>
                <a:cubicBezTo>
                  <a:pt x="202" y="40"/>
                  <a:pt x="203" y="36"/>
                  <a:pt x="199" y="34"/>
                </a:cubicBezTo>
                <a:cubicBezTo>
                  <a:pt x="196" y="31"/>
                  <a:pt x="201" y="30"/>
                  <a:pt x="198" y="28"/>
                </a:cubicBezTo>
                <a:cubicBezTo>
                  <a:pt x="195" y="27"/>
                  <a:pt x="193" y="27"/>
                  <a:pt x="191" y="29"/>
                </a:cubicBezTo>
                <a:cubicBezTo>
                  <a:pt x="189" y="31"/>
                  <a:pt x="187" y="31"/>
                  <a:pt x="185" y="30"/>
                </a:cubicBezTo>
                <a:cubicBezTo>
                  <a:pt x="183" y="28"/>
                  <a:pt x="182" y="26"/>
                  <a:pt x="179" y="24"/>
                </a:cubicBezTo>
                <a:cubicBezTo>
                  <a:pt x="177" y="22"/>
                  <a:pt x="175" y="22"/>
                  <a:pt x="175" y="21"/>
                </a:cubicBezTo>
                <a:cubicBezTo>
                  <a:pt x="175" y="19"/>
                  <a:pt x="177" y="16"/>
                  <a:pt x="172" y="15"/>
                </a:cubicBezTo>
                <a:cubicBezTo>
                  <a:pt x="168" y="15"/>
                  <a:pt x="167" y="15"/>
                  <a:pt x="167" y="12"/>
                </a:cubicBezTo>
                <a:cubicBezTo>
                  <a:pt x="167" y="10"/>
                  <a:pt x="169" y="3"/>
                  <a:pt x="165" y="2"/>
                </a:cubicBezTo>
                <a:cubicBezTo>
                  <a:pt x="161" y="1"/>
                  <a:pt x="161" y="0"/>
                  <a:pt x="155" y="2"/>
                </a:cubicBezTo>
                <a:cubicBezTo>
                  <a:pt x="149" y="4"/>
                  <a:pt x="149" y="5"/>
                  <a:pt x="146" y="5"/>
                </a:cubicBezTo>
                <a:cubicBezTo>
                  <a:pt x="144" y="5"/>
                  <a:pt x="140" y="5"/>
                  <a:pt x="140" y="8"/>
                </a:cubicBezTo>
                <a:cubicBezTo>
                  <a:pt x="141" y="10"/>
                  <a:pt x="143" y="12"/>
                  <a:pt x="144" y="15"/>
                </a:cubicBezTo>
                <a:cubicBezTo>
                  <a:pt x="146" y="15"/>
                  <a:pt x="147" y="15"/>
                  <a:pt x="147" y="18"/>
                </a:cubicBezTo>
                <a:cubicBezTo>
                  <a:pt x="148" y="23"/>
                  <a:pt x="145" y="25"/>
                  <a:pt x="145" y="28"/>
                </a:cubicBezTo>
                <a:cubicBezTo>
                  <a:pt x="145" y="32"/>
                  <a:pt x="141" y="35"/>
                  <a:pt x="139" y="32"/>
                </a:cubicBezTo>
                <a:cubicBezTo>
                  <a:pt x="137" y="29"/>
                  <a:pt x="135" y="25"/>
                  <a:pt x="132" y="28"/>
                </a:cubicBezTo>
                <a:cubicBezTo>
                  <a:pt x="129" y="31"/>
                  <a:pt x="125" y="34"/>
                  <a:pt x="122" y="30"/>
                </a:cubicBezTo>
                <a:cubicBezTo>
                  <a:pt x="119" y="26"/>
                  <a:pt x="117" y="23"/>
                  <a:pt x="114" y="25"/>
                </a:cubicBezTo>
                <a:cubicBezTo>
                  <a:pt x="110" y="27"/>
                  <a:pt x="104" y="30"/>
                  <a:pt x="104" y="33"/>
                </a:cubicBezTo>
                <a:cubicBezTo>
                  <a:pt x="104" y="37"/>
                  <a:pt x="106" y="43"/>
                  <a:pt x="99" y="42"/>
                </a:cubicBezTo>
                <a:cubicBezTo>
                  <a:pt x="93" y="42"/>
                  <a:pt x="88" y="42"/>
                  <a:pt x="84" y="38"/>
                </a:cubicBezTo>
                <a:cubicBezTo>
                  <a:pt x="81" y="34"/>
                  <a:pt x="76" y="29"/>
                  <a:pt x="74" y="26"/>
                </a:cubicBezTo>
                <a:cubicBezTo>
                  <a:pt x="73" y="22"/>
                  <a:pt x="70" y="19"/>
                  <a:pt x="67" y="21"/>
                </a:cubicBezTo>
                <a:cubicBezTo>
                  <a:pt x="63" y="23"/>
                  <a:pt x="60" y="27"/>
                  <a:pt x="56" y="24"/>
                </a:cubicBezTo>
                <a:cubicBezTo>
                  <a:pt x="53" y="21"/>
                  <a:pt x="51" y="23"/>
                  <a:pt x="48" y="20"/>
                </a:cubicBezTo>
                <a:cubicBezTo>
                  <a:pt x="45" y="16"/>
                  <a:pt x="43" y="14"/>
                  <a:pt x="40" y="16"/>
                </a:cubicBezTo>
                <a:cubicBezTo>
                  <a:pt x="37" y="18"/>
                  <a:pt x="32" y="17"/>
                  <a:pt x="29" y="17"/>
                </a:cubicBezTo>
                <a:cubicBezTo>
                  <a:pt x="27" y="17"/>
                  <a:pt x="20" y="14"/>
                  <a:pt x="15" y="16"/>
                </a:cubicBezTo>
                <a:cubicBezTo>
                  <a:pt x="10" y="18"/>
                  <a:pt x="8" y="19"/>
                  <a:pt x="7" y="21"/>
                </a:cubicBezTo>
                <a:cubicBezTo>
                  <a:pt x="5" y="22"/>
                  <a:pt x="9" y="29"/>
                  <a:pt x="6" y="30"/>
                </a:cubicBezTo>
                <a:cubicBezTo>
                  <a:pt x="2" y="32"/>
                  <a:pt x="0" y="33"/>
                  <a:pt x="4" y="35"/>
                </a:cubicBezTo>
                <a:cubicBezTo>
                  <a:pt x="8" y="36"/>
                  <a:pt x="12" y="39"/>
                  <a:pt x="16" y="40"/>
                </a:cubicBezTo>
                <a:cubicBezTo>
                  <a:pt x="19" y="41"/>
                  <a:pt x="23" y="39"/>
                  <a:pt x="23" y="45"/>
                </a:cubicBezTo>
                <a:cubicBezTo>
                  <a:pt x="24" y="50"/>
                  <a:pt x="29" y="52"/>
                  <a:pt x="29" y="57"/>
                </a:cubicBezTo>
                <a:cubicBezTo>
                  <a:pt x="30" y="62"/>
                  <a:pt x="30" y="63"/>
                  <a:pt x="34" y="67"/>
                </a:cubicBezTo>
                <a:cubicBezTo>
                  <a:pt x="37" y="70"/>
                  <a:pt x="45" y="75"/>
                  <a:pt x="39" y="76"/>
                </a:cubicBezTo>
                <a:cubicBezTo>
                  <a:pt x="33" y="77"/>
                  <a:pt x="29" y="76"/>
                  <a:pt x="31" y="80"/>
                </a:cubicBezTo>
                <a:cubicBezTo>
                  <a:pt x="33" y="83"/>
                  <a:pt x="38" y="84"/>
                  <a:pt x="38" y="88"/>
                </a:cubicBezTo>
                <a:cubicBezTo>
                  <a:pt x="38" y="91"/>
                  <a:pt x="40" y="95"/>
                  <a:pt x="40" y="99"/>
                </a:cubicBezTo>
                <a:cubicBezTo>
                  <a:pt x="41" y="104"/>
                  <a:pt x="40" y="105"/>
                  <a:pt x="40" y="109"/>
                </a:cubicBezTo>
                <a:cubicBezTo>
                  <a:pt x="41" y="114"/>
                  <a:pt x="38" y="122"/>
                  <a:pt x="39" y="126"/>
                </a:cubicBezTo>
                <a:cubicBezTo>
                  <a:pt x="40" y="130"/>
                  <a:pt x="43" y="132"/>
                  <a:pt x="40" y="133"/>
                </a:cubicBezTo>
                <a:cubicBezTo>
                  <a:pt x="42" y="136"/>
                  <a:pt x="42" y="138"/>
                  <a:pt x="42" y="141"/>
                </a:cubicBezTo>
                <a:cubicBezTo>
                  <a:pt x="42" y="145"/>
                  <a:pt x="41" y="150"/>
                  <a:pt x="41" y="159"/>
                </a:cubicBezTo>
                <a:cubicBezTo>
                  <a:pt x="42" y="167"/>
                  <a:pt x="46" y="166"/>
                  <a:pt x="50" y="165"/>
                </a:cubicBezTo>
                <a:cubicBezTo>
                  <a:pt x="53" y="164"/>
                  <a:pt x="57" y="163"/>
                  <a:pt x="58" y="160"/>
                </a:cubicBezTo>
                <a:cubicBezTo>
                  <a:pt x="59" y="158"/>
                  <a:pt x="63" y="155"/>
                  <a:pt x="66" y="157"/>
                </a:cubicBezTo>
                <a:cubicBezTo>
                  <a:pt x="69" y="158"/>
                  <a:pt x="71" y="160"/>
                  <a:pt x="67" y="163"/>
                </a:cubicBezTo>
                <a:cubicBezTo>
                  <a:pt x="64" y="166"/>
                  <a:pt x="66" y="168"/>
                  <a:pt x="69" y="173"/>
                </a:cubicBezTo>
                <a:cubicBezTo>
                  <a:pt x="72" y="178"/>
                  <a:pt x="82" y="178"/>
                  <a:pt x="86" y="182"/>
                </a:cubicBezTo>
                <a:cubicBezTo>
                  <a:pt x="89" y="185"/>
                  <a:pt x="96" y="192"/>
                  <a:pt x="97" y="197"/>
                </a:cubicBezTo>
                <a:cubicBezTo>
                  <a:pt x="98" y="202"/>
                  <a:pt x="97" y="204"/>
                  <a:pt x="102" y="207"/>
                </a:cubicBezTo>
                <a:cubicBezTo>
                  <a:pt x="107" y="211"/>
                  <a:pt x="102" y="216"/>
                  <a:pt x="106" y="219"/>
                </a:cubicBezTo>
                <a:cubicBezTo>
                  <a:pt x="111" y="221"/>
                  <a:pt x="109" y="226"/>
                  <a:pt x="109" y="227"/>
                </a:cubicBezTo>
                <a:cubicBezTo>
                  <a:pt x="110" y="228"/>
                  <a:pt x="115" y="232"/>
                  <a:pt x="120" y="233"/>
                </a:cubicBezTo>
                <a:cubicBezTo>
                  <a:pt x="125" y="233"/>
                  <a:pt x="131" y="230"/>
                  <a:pt x="135" y="226"/>
                </a:cubicBezTo>
                <a:cubicBezTo>
                  <a:pt x="140" y="222"/>
                  <a:pt x="141" y="227"/>
                  <a:pt x="142" y="228"/>
                </a:cubicBezTo>
                <a:cubicBezTo>
                  <a:pt x="142" y="230"/>
                  <a:pt x="147" y="229"/>
                  <a:pt x="151" y="226"/>
                </a:cubicBezTo>
                <a:cubicBezTo>
                  <a:pt x="155" y="224"/>
                  <a:pt x="155" y="218"/>
                  <a:pt x="152" y="213"/>
                </a:cubicBezTo>
                <a:cubicBezTo>
                  <a:pt x="149" y="208"/>
                  <a:pt x="151" y="207"/>
                  <a:pt x="151" y="203"/>
                </a:cubicBezTo>
                <a:cubicBezTo>
                  <a:pt x="150" y="199"/>
                  <a:pt x="152" y="197"/>
                  <a:pt x="156" y="197"/>
                </a:cubicBezTo>
                <a:cubicBezTo>
                  <a:pt x="161" y="197"/>
                  <a:pt x="163" y="190"/>
                  <a:pt x="166" y="188"/>
                </a:cubicBezTo>
                <a:cubicBezTo>
                  <a:pt x="170" y="185"/>
                  <a:pt x="171" y="181"/>
                  <a:pt x="168" y="178"/>
                </a:cubicBezTo>
                <a:cubicBezTo>
                  <a:pt x="166" y="174"/>
                  <a:pt x="174" y="173"/>
                  <a:pt x="179" y="172"/>
                </a:cubicBezTo>
                <a:cubicBezTo>
                  <a:pt x="183" y="172"/>
                  <a:pt x="185" y="169"/>
                  <a:pt x="180" y="166"/>
                </a:cubicBezTo>
                <a:cubicBezTo>
                  <a:pt x="175" y="162"/>
                  <a:pt x="187" y="162"/>
                  <a:pt x="193" y="162"/>
                </a:cubicBezTo>
                <a:cubicBezTo>
                  <a:pt x="198" y="162"/>
                  <a:pt x="195" y="165"/>
                  <a:pt x="194" y="166"/>
                </a:cubicBezTo>
                <a:cubicBezTo>
                  <a:pt x="193" y="167"/>
                  <a:pt x="193" y="169"/>
                  <a:pt x="195" y="172"/>
                </a:cubicBezTo>
                <a:cubicBezTo>
                  <a:pt x="198" y="174"/>
                  <a:pt x="199" y="177"/>
                  <a:pt x="196" y="179"/>
                </a:cubicBezTo>
                <a:cubicBezTo>
                  <a:pt x="193" y="181"/>
                  <a:pt x="199" y="184"/>
                  <a:pt x="203" y="185"/>
                </a:cubicBezTo>
                <a:cubicBezTo>
                  <a:pt x="208" y="186"/>
                  <a:pt x="213" y="182"/>
                  <a:pt x="215" y="180"/>
                </a:cubicBezTo>
                <a:cubicBezTo>
                  <a:pt x="216" y="178"/>
                  <a:pt x="220" y="180"/>
                  <a:pt x="222" y="180"/>
                </a:cubicBezTo>
                <a:cubicBezTo>
                  <a:pt x="224" y="182"/>
                  <a:pt x="225" y="185"/>
                  <a:pt x="224" y="188"/>
                </a:cubicBezTo>
                <a:cubicBezTo>
                  <a:pt x="224" y="189"/>
                  <a:pt x="224" y="189"/>
                  <a:pt x="224" y="189"/>
                </a:cubicBezTo>
                <a:cubicBezTo>
                  <a:pt x="225" y="189"/>
                  <a:pt x="226" y="189"/>
                  <a:pt x="226" y="189"/>
                </a:cubicBezTo>
                <a:cubicBezTo>
                  <a:pt x="228" y="188"/>
                  <a:pt x="229" y="187"/>
                  <a:pt x="230" y="189"/>
                </a:cubicBezTo>
                <a:cubicBezTo>
                  <a:pt x="232" y="190"/>
                  <a:pt x="233" y="192"/>
                  <a:pt x="237" y="191"/>
                </a:cubicBezTo>
                <a:cubicBezTo>
                  <a:pt x="240" y="190"/>
                  <a:pt x="240" y="189"/>
                  <a:pt x="243" y="189"/>
                </a:cubicBezTo>
                <a:cubicBezTo>
                  <a:pt x="246" y="189"/>
                  <a:pt x="247" y="188"/>
                  <a:pt x="250" y="189"/>
                </a:cubicBezTo>
                <a:cubicBezTo>
                  <a:pt x="254" y="189"/>
                  <a:pt x="257" y="189"/>
                  <a:pt x="255" y="187"/>
                </a:cubicBezTo>
                <a:cubicBezTo>
                  <a:pt x="254" y="184"/>
                  <a:pt x="252" y="183"/>
                  <a:pt x="252" y="181"/>
                </a:cubicBezTo>
                <a:cubicBezTo>
                  <a:pt x="252" y="179"/>
                  <a:pt x="254" y="178"/>
                  <a:pt x="249" y="178"/>
                </a:cubicBezTo>
                <a:cubicBezTo>
                  <a:pt x="244" y="177"/>
                  <a:pt x="242" y="176"/>
                  <a:pt x="239" y="173"/>
                </a:cubicBezTo>
                <a:cubicBezTo>
                  <a:pt x="236" y="171"/>
                  <a:pt x="233" y="167"/>
                  <a:pt x="235" y="166"/>
                </a:cubicBezTo>
                <a:cubicBezTo>
                  <a:pt x="238" y="164"/>
                  <a:pt x="240" y="165"/>
                  <a:pt x="242" y="163"/>
                </a:cubicBezTo>
                <a:cubicBezTo>
                  <a:pt x="244" y="161"/>
                  <a:pt x="244" y="158"/>
                  <a:pt x="247" y="161"/>
                </a:cubicBezTo>
                <a:cubicBezTo>
                  <a:pt x="250" y="163"/>
                  <a:pt x="251" y="166"/>
                  <a:pt x="255" y="167"/>
                </a:cubicBezTo>
                <a:cubicBezTo>
                  <a:pt x="258" y="167"/>
                  <a:pt x="263" y="169"/>
                  <a:pt x="267" y="167"/>
                </a:cubicBezTo>
                <a:cubicBezTo>
                  <a:pt x="270" y="164"/>
                  <a:pt x="266" y="160"/>
                  <a:pt x="270" y="160"/>
                </a:cubicBezTo>
                <a:cubicBezTo>
                  <a:pt x="275" y="159"/>
                  <a:pt x="278" y="154"/>
                  <a:pt x="282" y="157"/>
                </a:cubicBezTo>
                <a:cubicBezTo>
                  <a:pt x="286" y="160"/>
                  <a:pt x="288" y="160"/>
                  <a:pt x="290" y="158"/>
                </a:cubicBezTo>
                <a:cubicBezTo>
                  <a:pt x="291" y="156"/>
                  <a:pt x="292" y="155"/>
                  <a:pt x="290" y="152"/>
                </a:cubicBezTo>
                <a:cubicBezTo>
                  <a:pt x="288" y="150"/>
                  <a:pt x="290" y="148"/>
                  <a:pt x="293" y="148"/>
                </a:cubicBezTo>
                <a:cubicBezTo>
                  <a:pt x="296" y="149"/>
                  <a:pt x="300" y="150"/>
                  <a:pt x="300" y="152"/>
                </a:cubicBezTo>
                <a:cubicBezTo>
                  <a:pt x="300" y="154"/>
                  <a:pt x="303" y="157"/>
                  <a:pt x="305" y="155"/>
                </a:cubicBezTo>
                <a:cubicBezTo>
                  <a:pt x="307" y="152"/>
                  <a:pt x="309" y="152"/>
                  <a:pt x="312" y="153"/>
                </a:cubicBezTo>
                <a:cubicBezTo>
                  <a:pt x="315" y="153"/>
                  <a:pt x="316" y="155"/>
                  <a:pt x="316" y="157"/>
                </a:cubicBezTo>
                <a:cubicBezTo>
                  <a:pt x="316" y="158"/>
                  <a:pt x="319" y="159"/>
                  <a:pt x="318" y="161"/>
                </a:cubicBezTo>
                <a:cubicBezTo>
                  <a:pt x="316" y="163"/>
                  <a:pt x="314" y="163"/>
                  <a:pt x="317" y="164"/>
                </a:cubicBezTo>
                <a:cubicBezTo>
                  <a:pt x="320" y="164"/>
                  <a:pt x="322" y="165"/>
                  <a:pt x="324" y="168"/>
                </a:cubicBezTo>
                <a:cubicBezTo>
                  <a:pt x="325" y="171"/>
                  <a:pt x="324" y="173"/>
                  <a:pt x="329" y="175"/>
                </a:cubicBezTo>
                <a:cubicBezTo>
                  <a:pt x="334" y="177"/>
                  <a:pt x="334" y="177"/>
                  <a:pt x="338" y="176"/>
                </a:cubicBezTo>
                <a:cubicBezTo>
                  <a:pt x="341" y="176"/>
                  <a:pt x="342" y="175"/>
                  <a:pt x="344" y="174"/>
                </a:cubicBezTo>
                <a:cubicBezTo>
                  <a:pt x="342" y="170"/>
                  <a:pt x="347" y="170"/>
                  <a:pt x="345" y="167"/>
                </a:cubicBezTo>
                <a:cubicBezTo>
                  <a:pt x="344" y="164"/>
                  <a:pt x="343" y="158"/>
                  <a:pt x="343" y="152"/>
                </a:cubicBezTo>
                <a:cubicBezTo>
                  <a:pt x="343" y="152"/>
                  <a:pt x="343" y="151"/>
                  <a:pt x="343" y="151"/>
                </a:cubicBezTo>
                <a:cubicBezTo>
                  <a:pt x="337" y="147"/>
                  <a:pt x="337" y="147"/>
                  <a:pt x="337" y="147"/>
                </a:cubicBezTo>
                <a:cubicBezTo>
                  <a:pt x="337" y="147"/>
                  <a:pt x="331" y="143"/>
                  <a:pt x="331" y="139"/>
                </a:cubicBezTo>
                <a:cubicBezTo>
                  <a:pt x="332" y="136"/>
                  <a:pt x="333" y="138"/>
                  <a:pt x="329" y="136"/>
                </a:cubicBezTo>
                <a:cubicBezTo>
                  <a:pt x="325" y="133"/>
                  <a:pt x="325" y="132"/>
                  <a:pt x="323" y="130"/>
                </a:cubicBezTo>
                <a:cubicBezTo>
                  <a:pt x="321" y="128"/>
                  <a:pt x="321" y="125"/>
                  <a:pt x="322" y="122"/>
                </a:cubicBezTo>
                <a:cubicBezTo>
                  <a:pt x="322" y="120"/>
                  <a:pt x="325" y="119"/>
                  <a:pt x="322" y="118"/>
                </a:cubicBezTo>
                <a:cubicBezTo>
                  <a:pt x="319" y="117"/>
                  <a:pt x="314" y="115"/>
                  <a:pt x="319" y="113"/>
                </a:cubicBezTo>
                <a:cubicBezTo>
                  <a:pt x="323" y="110"/>
                  <a:pt x="325" y="110"/>
                  <a:pt x="325" y="110"/>
                </a:cubicBezTo>
                <a:cubicBezTo>
                  <a:pt x="325" y="110"/>
                  <a:pt x="327" y="110"/>
                  <a:pt x="331" y="109"/>
                </a:cubicBezTo>
                <a:cubicBezTo>
                  <a:pt x="335" y="109"/>
                  <a:pt x="339" y="109"/>
                  <a:pt x="342" y="109"/>
                </a:cubicBezTo>
                <a:cubicBezTo>
                  <a:pt x="345" y="109"/>
                  <a:pt x="351" y="108"/>
                  <a:pt x="353" y="106"/>
                </a:cubicBezTo>
                <a:cubicBezTo>
                  <a:pt x="355" y="104"/>
                  <a:pt x="360" y="99"/>
                  <a:pt x="362" y="101"/>
                </a:cubicBezTo>
                <a:cubicBezTo>
                  <a:pt x="364" y="102"/>
                  <a:pt x="369" y="102"/>
                  <a:pt x="369" y="98"/>
                </a:cubicBezTo>
                <a:cubicBezTo>
                  <a:pt x="369" y="94"/>
                  <a:pt x="369" y="90"/>
                  <a:pt x="368" y="87"/>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 name="Freeform 20"/>
          <p:cNvSpPr>
            <a:spLocks/>
          </p:cNvSpPr>
          <p:nvPr/>
        </p:nvSpPr>
        <p:spPr bwMode="auto">
          <a:xfrm>
            <a:off x="8937896" y="4798123"/>
            <a:ext cx="3013078" cy="2330450"/>
          </a:xfrm>
          <a:custGeom>
            <a:avLst/>
            <a:gdLst>
              <a:gd name="T0" fmla="*/ 396 w 401"/>
              <a:gd name="T1" fmla="*/ 200 h 310"/>
              <a:gd name="T2" fmla="*/ 360 w 401"/>
              <a:gd name="T3" fmla="*/ 184 h 310"/>
              <a:gd name="T4" fmla="*/ 346 w 401"/>
              <a:gd name="T5" fmla="*/ 179 h 310"/>
              <a:gd name="T6" fmla="*/ 339 w 401"/>
              <a:gd name="T7" fmla="*/ 193 h 310"/>
              <a:gd name="T8" fmla="*/ 351 w 401"/>
              <a:gd name="T9" fmla="*/ 212 h 310"/>
              <a:gd name="T10" fmla="*/ 339 w 401"/>
              <a:gd name="T11" fmla="*/ 223 h 310"/>
              <a:gd name="T12" fmla="*/ 331 w 401"/>
              <a:gd name="T13" fmla="*/ 230 h 310"/>
              <a:gd name="T14" fmla="*/ 313 w 401"/>
              <a:gd name="T15" fmla="*/ 219 h 310"/>
              <a:gd name="T16" fmla="*/ 305 w 401"/>
              <a:gd name="T17" fmla="*/ 195 h 310"/>
              <a:gd name="T18" fmla="*/ 291 w 401"/>
              <a:gd name="T19" fmla="*/ 175 h 310"/>
              <a:gd name="T20" fmla="*/ 287 w 401"/>
              <a:gd name="T21" fmla="*/ 167 h 310"/>
              <a:gd name="T22" fmla="*/ 260 w 401"/>
              <a:gd name="T23" fmla="*/ 154 h 310"/>
              <a:gd name="T24" fmla="*/ 273 w 401"/>
              <a:gd name="T25" fmla="*/ 115 h 310"/>
              <a:gd name="T26" fmla="*/ 206 w 401"/>
              <a:gd name="T27" fmla="*/ 123 h 310"/>
              <a:gd name="T28" fmla="*/ 174 w 401"/>
              <a:gd name="T29" fmla="*/ 100 h 310"/>
              <a:gd name="T30" fmla="*/ 180 w 401"/>
              <a:gd name="T31" fmla="*/ 76 h 310"/>
              <a:gd name="T32" fmla="*/ 140 w 401"/>
              <a:gd name="T33" fmla="*/ 65 h 310"/>
              <a:gd name="T34" fmla="*/ 105 w 401"/>
              <a:gd name="T35" fmla="*/ 42 h 310"/>
              <a:gd name="T36" fmla="*/ 107 w 401"/>
              <a:gd name="T37" fmla="*/ 7 h 310"/>
              <a:gd name="T38" fmla="*/ 85 w 401"/>
              <a:gd name="T39" fmla="*/ 2 h 310"/>
              <a:gd name="T40" fmla="*/ 55 w 401"/>
              <a:gd name="T41" fmla="*/ 24 h 310"/>
              <a:gd name="T42" fmla="*/ 16 w 401"/>
              <a:gd name="T43" fmla="*/ 43 h 310"/>
              <a:gd name="T44" fmla="*/ 2 w 401"/>
              <a:gd name="T45" fmla="*/ 85 h 310"/>
              <a:gd name="T46" fmla="*/ 35 w 401"/>
              <a:gd name="T47" fmla="*/ 100 h 310"/>
              <a:gd name="T48" fmla="*/ 74 w 401"/>
              <a:gd name="T49" fmla="*/ 113 h 310"/>
              <a:gd name="T50" fmla="*/ 128 w 401"/>
              <a:gd name="T51" fmla="*/ 110 h 310"/>
              <a:gd name="T52" fmla="*/ 166 w 401"/>
              <a:gd name="T53" fmla="*/ 121 h 310"/>
              <a:gd name="T54" fmla="*/ 201 w 401"/>
              <a:gd name="T55" fmla="*/ 157 h 310"/>
              <a:gd name="T56" fmla="*/ 228 w 401"/>
              <a:gd name="T57" fmla="*/ 177 h 310"/>
              <a:gd name="T58" fmla="*/ 238 w 401"/>
              <a:gd name="T59" fmla="*/ 196 h 310"/>
              <a:gd name="T60" fmla="*/ 233 w 401"/>
              <a:gd name="T61" fmla="*/ 221 h 310"/>
              <a:gd name="T62" fmla="*/ 222 w 401"/>
              <a:gd name="T63" fmla="*/ 229 h 310"/>
              <a:gd name="T64" fmla="*/ 208 w 401"/>
              <a:gd name="T65" fmla="*/ 254 h 310"/>
              <a:gd name="T66" fmla="*/ 183 w 401"/>
              <a:gd name="T67" fmla="*/ 250 h 310"/>
              <a:gd name="T68" fmla="*/ 214 w 401"/>
              <a:gd name="T69" fmla="*/ 272 h 310"/>
              <a:gd name="T70" fmla="*/ 222 w 401"/>
              <a:gd name="T71" fmla="*/ 263 h 310"/>
              <a:gd name="T72" fmla="*/ 243 w 401"/>
              <a:gd name="T73" fmla="*/ 271 h 310"/>
              <a:gd name="T74" fmla="*/ 255 w 401"/>
              <a:gd name="T75" fmla="*/ 282 h 310"/>
              <a:gd name="T76" fmla="*/ 274 w 401"/>
              <a:gd name="T77" fmla="*/ 287 h 310"/>
              <a:gd name="T78" fmla="*/ 284 w 401"/>
              <a:gd name="T79" fmla="*/ 305 h 310"/>
              <a:gd name="T80" fmla="*/ 308 w 401"/>
              <a:gd name="T81" fmla="*/ 299 h 310"/>
              <a:gd name="T82" fmla="*/ 322 w 401"/>
              <a:gd name="T83" fmla="*/ 290 h 310"/>
              <a:gd name="T84" fmla="*/ 324 w 401"/>
              <a:gd name="T85" fmla="*/ 280 h 310"/>
              <a:gd name="T86" fmla="*/ 337 w 401"/>
              <a:gd name="T87" fmla="*/ 282 h 310"/>
              <a:gd name="T88" fmla="*/ 337 w 401"/>
              <a:gd name="T89" fmla="*/ 271 h 310"/>
              <a:gd name="T90" fmla="*/ 343 w 401"/>
              <a:gd name="T91" fmla="*/ 258 h 310"/>
              <a:gd name="T92" fmla="*/ 338 w 401"/>
              <a:gd name="T93" fmla="*/ 248 h 310"/>
              <a:gd name="T94" fmla="*/ 352 w 401"/>
              <a:gd name="T95" fmla="*/ 239 h 310"/>
              <a:gd name="T96" fmla="*/ 374 w 401"/>
              <a:gd name="T97" fmla="*/ 241 h 310"/>
              <a:gd name="T98" fmla="*/ 383 w 401"/>
              <a:gd name="T99" fmla="*/ 234 h 310"/>
              <a:gd name="T100" fmla="*/ 396 w 401"/>
              <a:gd name="T101" fmla="*/ 22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1" h="310">
                <a:moveTo>
                  <a:pt x="394" y="216"/>
                </a:moveTo>
                <a:cubicBezTo>
                  <a:pt x="397" y="213"/>
                  <a:pt x="401" y="213"/>
                  <a:pt x="400" y="209"/>
                </a:cubicBezTo>
                <a:cubicBezTo>
                  <a:pt x="398" y="205"/>
                  <a:pt x="401" y="201"/>
                  <a:pt x="396" y="200"/>
                </a:cubicBezTo>
                <a:cubicBezTo>
                  <a:pt x="392" y="198"/>
                  <a:pt x="384" y="197"/>
                  <a:pt x="381" y="194"/>
                </a:cubicBezTo>
                <a:cubicBezTo>
                  <a:pt x="378" y="191"/>
                  <a:pt x="377" y="191"/>
                  <a:pt x="373" y="189"/>
                </a:cubicBezTo>
                <a:cubicBezTo>
                  <a:pt x="368" y="188"/>
                  <a:pt x="361" y="187"/>
                  <a:pt x="360" y="184"/>
                </a:cubicBezTo>
                <a:cubicBezTo>
                  <a:pt x="360" y="182"/>
                  <a:pt x="361" y="181"/>
                  <a:pt x="361" y="180"/>
                </a:cubicBezTo>
                <a:cubicBezTo>
                  <a:pt x="359" y="180"/>
                  <a:pt x="357" y="180"/>
                  <a:pt x="355" y="180"/>
                </a:cubicBezTo>
                <a:cubicBezTo>
                  <a:pt x="349" y="179"/>
                  <a:pt x="348" y="180"/>
                  <a:pt x="346" y="179"/>
                </a:cubicBezTo>
                <a:cubicBezTo>
                  <a:pt x="345" y="177"/>
                  <a:pt x="344" y="178"/>
                  <a:pt x="343" y="179"/>
                </a:cubicBezTo>
                <a:cubicBezTo>
                  <a:pt x="341" y="181"/>
                  <a:pt x="342" y="185"/>
                  <a:pt x="342" y="189"/>
                </a:cubicBezTo>
                <a:cubicBezTo>
                  <a:pt x="342" y="192"/>
                  <a:pt x="341" y="192"/>
                  <a:pt x="339" y="193"/>
                </a:cubicBezTo>
                <a:cubicBezTo>
                  <a:pt x="337" y="195"/>
                  <a:pt x="338" y="196"/>
                  <a:pt x="338" y="201"/>
                </a:cubicBezTo>
                <a:cubicBezTo>
                  <a:pt x="337" y="207"/>
                  <a:pt x="343" y="205"/>
                  <a:pt x="347" y="206"/>
                </a:cubicBezTo>
                <a:cubicBezTo>
                  <a:pt x="350" y="208"/>
                  <a:pt x="352" y="210"/>
                  <a:pt x="351" y="212"/>
                </a:cubicBezTo>
                <a:cubicBezTo>
                  <a:pt x="350" y="214"/>
                  <a:pt x="351" y="216"/>
                  <a:pt x="349" y="219"/>
                </a:cubicBezTo>
                <a:cubicBezTo>
                  <a:pt x="347" y="223"/>
                  <a:pt x="343" y="221"/>
                  <a:pt x="340" y="219"/>
                </a:cubicBezTo>
                <a:cubicBezTo>
                  <a:pt x="336" y="217"/>
                  <a:pt x="339" y="222"/>
                  <a:pt x="339" y="223"/>
                </a:cubicBezTo>
                <a:cubicBezTo>
                  <a:pt x="338" y="224"/>
                  <a:pt x="336" y="225"/>
                  <a:pt x="338" y="227"/>
                </a:cubicBezTo>
                <a:cubicBezTo>
                  <a:pt x="341" y="228"/>
                  <a:pt x="339" y="228"/>
                  <a:pt x="336" y="230"/>
                </a:cubicBezTo>
                <a:cubicBezTo>
                  <a:pt x="333" y="231"/>
                  <a:pt x="332" y="232"/>
                  <a:pt x="331" y="230"/>
                </a:cubicBezTo>
                <a:cubicBezTo>
                  <a:pt x="330" y="229"/>
                  <a:pt x="328" y="228"/>
                  <a:pt x="326" y="227"/>
                </a:cubicBezTo>
                <a:cubicBezTo>
                  <a:pt x="320" y="228"/>
                  <a:pt x="320" y="226"/>
                  <a:pt x="319" y="222"/>
                </a:cubicBezTo>
                <a:cubicBezTo>
                  <a:pt x="319" y="219"/>
                  <a:pt x="316" y="219"/>
                  <a:pt x="313" y="219"/>
                </a:cubicBezTo>
                <a:cubicBezTo>
                  <a:pt x="310" y="219"/>
                  <a:pt x="310" y="218"/>
                  <a:pt x="307" y="215"/>
                </a:cubicBezTo>
                <a:cubicBezTo>
                  <a:pt x="303" y="212"/>
                  <a:pt x="306" y="212"/>
                  <a:pt x="308" y="207"/>
                </a:cubicBezTo>
                <a:cubicBezTo>
                  <a:pt x="311" y="202"/>
                  <a:pt x="307" y="199"/>
                  <a:pt x="305" y="195"/>
                </a:cubicBezTo>
                <a:cubicBezTo>
                  <a:pt x="303" y="192"/>
                  <a:pt x="303" y="188"/>
                  <a:pt x="302" y="184"/>
                </a:cubicBezTo>
                <a:cubicBezTo>
                  <a:pt x="301" y="180"/>
                  <a:pt x="296" y="180"/>
                  <a:pt x="295" y="179"/>
                </a:cubicBezTo>
                <a:cubicBezTo>
                  <a:pt x="295" y="177"/>
                  <a:pt x="295" y="177"/>
                  <a:pt x="291" y="175"/>
                </a:cubicBezTo>
                <a:cubicBezTo>
                  <a:pt x="287" y="174"/>
                  <a:pt x="289" y="174"/>
                  <a:pt x="289" y="170"/>
                </a:cubicBezTo>
                <a:cubicBezTo>
                  <a:pt x="288" y="169"/>
                  <a:pt x="288" y="168"/>
                  <a:pt x="288" y="167"/>
                </a:cubicBezTo>
                <a:cubicBezTo>
                  <a:pt x="288" y="167"/>
                  <a:pt x="287" y="167"/>
                  <a:pt x="287" y="167"/>
                </a:cubicBezTo>
                <a:cubicBezTo>
                  <a:pt x="281" y="165"/>
                  <a:pt x="283" y="169"/>
                  <a:pt x="277" y="169"/>
                </a:cubicBezTo>
                <a:cubicBezTo>
                  <a:pt x="272" y="170"/>
                  <a:pt x="272" y="167"/>
                  <a:pt x="268" y="163"/>
                </a:cubicBezTo>
                <a:cubicBezTo>
                  <a:pt x="263" y="159"/>
                  <a:pt x="258" y="159"/>
                  <a:pt x="260" y="154"/>
                </a:cubicBezTo>
                <a:cubicBezTo>
                  <a:pt x="262" y="149"/>
                  <a:pt x="258" y="142"/>
                  <a:pt x="264" y="141"/>
                </a:cubicBezTo>
                <a:cubicBezTo>
                  <a:pt x="270" y="140"/>
                  <a:pt x="276" y="137"/>
                  <a:pt x="277" y="130"/>
                </a:cubicBezTo>
                <a:cubicBezTo>
                  <a:pt x="278" y="124"/>
                  <a:pt x="278" y="119"/>
                  <a:pt x="273" y="115"/>
                </a:cubicBezTo>
                <a:cubicBezTo>
                  <a:pt x="268" y="112"/>
                  <a:pt x="258" y="107"/>
                  <a:pt x="253" y="110"/>
                </a:cubicBezTo>
                <a:cubicBezTo>
                  <a:pt x="248" y="114"/>
                  <a:pt x="240" y="123"/>
                  <a:pt x="231" y="124"/>
                </a:cubicBezTo>
                <a:cubicBezTo>
                  <a:pt x="222" y="125"/>
                  <a:pt x="213" y="127"/>
                  <a:pt x="206" y="123"/>
                </a:cubicBezTo>
                <a:cubicBezTo>
                  <a:pt x="199" y="120"/>
                  <a:pt x="195" y="121"/>
                  <a:pt x="191" y="117"/>
                </a:cubicBezTo>
                <a:cubicBezTo>
                  <a:pt x="188" y="112"/>
                  <a:pt x="192" y="104"/>
                  <a:pt x="187" y="103"/>
                </a:cubicBezTo>
                <a:cubicBezTo>
                  <a:pt x="181" y="103"/>
                  <a:pt x="178" y="105"/>
                  <a:pt x="174" y="100"/>
                </a:cubicBezTo>
                <a:cubicBezTo>
                  <a:pt x="170" y="96"/>
                  <a:pt x="160" y="94"/>
                  <a:pt x="160" y="92"/>
                </a:cubicBezTo>
                <a:cubicBezTo>
                  <a:pt x="161" y="90"/>
                  <a:pt x="166" y="83"/>
                  <a:pt x="170" y="82"/>
                </a:cubicBezTo>
                <a:cubicBezTo>
                  <a:pt x="174" y="81"/>
                  <a:pt x="179" y="80"/>
                  <a:pt x="180" y="76"/>
                </a:cubicBezTo>
                <a:cubicBezTo>
                  <a:pt x="181" y="71"/>
                  <a:pt x="183" y="67"/>
                  <a:pt x="175" y="64"/>
                </a:cubicBezTo>
                <a:cubicBezTo>
                  <a:pt x="168" y="61"/>
                  <a:pt x="150" y="60"/>
                  <a:pt x="147" y="60"/>
                </a:cubicBezTo>
                <a:cubicBezTo>
                  <a:pt x="144" y="61"/>
                  <a:pt x="144" y="62"/>
                  <a:pt x="140" y="65"/>
                </a:cubicBezTo>
                <a:cubicBezTo>
                  <a:pt x="137" y="69"/>
                  <a:pt x="130" y="74"/>
                  <a:pt x="124" y="68"/>
                </a:cubicBezTo>
                <a:cubicBezTo>
                  <a:pt x="118" y="62"/>
                  <a:pt x="113" y="59"/>
                  <a:pt x="112" y="54"/>
                </a:cubicBezTo>
                <a:cubicBezTo>
                  <a:pt x="110" y="50"/>
                  <a:pt x="105" y="46"/>
                  <a:pt x="105" y="42"/>
                </a:cubicBezTo>
                <a:cubicBezTo>
                  <a:pt x="106" y="38"/>
                  <a:pt x="103" y="36"/>
                  <a:pt x="107" y="32"/>
                </a:cubicBezTo>
                <a:cubicBezTo>
                  <a:pt x="110" y="29"/>
                  <a:pt x="111" y="27"/>
                  <a:pt x="109" y="23"/>
                </a:cubicBezTo>
                <a:cubicBezTo>
                  <a:pt x="108" y="20"/>
                  <a:pt x="107" y="13"/>
                  <a:pt x="107" y="7"/>
                </a:cubicBezTo>
                <a:cubicBezTo>
                  <a:pt x="106" y="7"/>
                  <a:pt x="104" y="6"/>
                  <a:pt x="102" y="4"/>
                </a:cubicBezTo>
                <a:cubicBezTo>
                  <a:pt x="96" y="0"/>
                  <a:pt x="95" y="4"/>
                  <a:pt x="89" y="3"/>
                </a:cubicBezTo>
                <a:cubicBezTo>
                  <a:pt x="86" y="3"/>
                  <a:pt x="85" y="2"/>
                  <a:pt x="85" y="2"/>
                </a:cubicBezTo>
                <a:cubicBezTo>
                  <a:pt x="83" y="4"/>
                  <a:pt x="81" y="6"/>
                  <a:pt x="81" y="8"/>
                </a:cubicBezTo>
                <a:cubicBezTo>
                  <a:pt x="79" y="13"/>
                  <a:pt x="84" y="19"/>
                  <a:pt x="76" y="21"/>
                </a:cubicBezTo>
                <a:cubicBezTo>
                  <a:pt x="67" y="23"/>
                  <a:pt x="61" y="21"/>
                  <a:pt x="55" y="24"/>
                </a:cubicBezTo>
                <a:cubicBezTo>
                  <a:pt x="50" y="27"/>
                  <a:pt x="44" y="26"/>
                  <a:pt x="40" y="29"/>
                </a:cubicBezTo>
                <a:cubicBezTo>
                  <a:pt x="36" y="33"/>
                  <a:pt x="28" y="34"/>
                  <a:pt x="26" y="38"/>
                </a:cubicBezTo>
                <a:cubicBezTo>
                  <a:pt x="24" y="42"/>
                  <a:pt x="21" y="43"/>
                  <a:pt x="16" y="43"/>
                </a:cubicBezTo>
                <a:cubicBezTo>
                  <a:pt x="11" y="43"/>
                  <a:pt x="2" y="45"/>
                  <a:pt x="1" y="52"/>
                </a:cubicBezTo>
                <a:cubicBezTo>
                  <a:pt x="1" y="60"/>
                  <a:pt x="3" y="68"/>
                  <a:pt x="3" y="72"/>
                </a:cubicBezTo>
                <a:cubicBezTo>
                  <a:pt x="3" y="76"/>
                  <a:pt x="5" y="82"/>
                  <a:pt x="2" y="85"/>
                </a:cubicBezTo>
                <a:cubicBezTo>
                  <a:pt x="0" y="87"/>
                  <a:pt x="3" y="85"/>
                  <a:pt x="6" y="92"/>
                </a:cubicBezTo>
                <a:cubicBezTo>
                  <a:pt x="10" y="92"/>
                  <a:pt x="13" y="92"/>
                  <a:pt x="16" y="93"/>
                </a:cubicBezTo>
                <a:cubicBezTo>
                  <a:pt x="23" y="94"/>
                  <a:pt x="29" y="99"/>
                  <a:pt x="35" y="100"/>
                </a:cubicBezTo>
                <a:cubicBezTo>
                  <a:pt x="41" y="101"/>
                  <a:pt x="45" y="98"/>
                  <a:pt x="49" y="104"/>
                </a:cubicBezTo>
                <a:cubicBezTo>
                  <a:pt x="52" y="109"/>
                  <a:pt x="56" y="114"/>
                  <a:pt x="62" y="115"/>
                </a:cubicBezTo>
                <a:cubicBezTo>
                  <a:pt x="67" y="116"/>
                  <a:pt x="66" y="115"/>
                  <a:pt x="74" y="113"/>
                </a:cubicBezTo>
                <a:cubicBezTo>
                  <a:pt x="83" y="111"/>
                  <a:pt x="84" y="106"/>
                  <a:pt x="92" y="108"/>
                </a:cubicBezTo>
                <a:cubicBezTo>
                  <a:pt x="100" y="110"/>
                  <a:pt x="110" y="115"/>
                  <a:pt x="114" y="112"/>
                </a:cubicBezTo>
                <a:cubicBezTo>
                  <a:pt x="117" y="109"/>
                  <a:pt x="119" y="104"/>
                  <a:pt x="128" y="110"/>
                </a:cubicBezTo>
                <a:cubicBezTo>
                  <a:pt x="138" y="115"/>
                  <a:pt x="146" y="116"/>
                  <a:pt x="147" y="119"/>
                </a:cubicBezTo>
                <a:cubicBezTo>
                  <a:pt x="147" y="123"/>
                  <a:pt x="149" y="124"/>
                  <a:pt x="154" y="123"/>
                </a:cubicBezTo>
                <a:cubicBezTo>
                  <a:pt x="159" y="121"/>
                  <a:pt x="166" y="116"/>
                  <a:pt x="166" y="121"/>
                </a:cubicBezTo>
                <a:cubicBezTo>
                  <a:pt x="167" y="126"/>
                  <a:pt x="164" y="133"/>
                  <a:pt x="170" y="136"/>
                </a:cubicBezTo>
                <a:cubicBezTo>
                  <a:pt x="176" y="138"/>
                  <a:pt x="185" y="141"/>
                  <a:pt x="188" y="144"/>
                </a:cubicBezTo>
                <a:cubicBezTo>
                  <a:pt x="191" y="148"/>
                  <a:pt x="196" y="157"/>
                  <a:pt x="201" y="157"/>
                </a:cubicBezTo>
                <a:cubicBezTo>
                  <a:pt x="205" y="156"/>
                  <a:pt x="212" y="149"/>
                  <a:pt x="215" y="155"/>
                </a:cubicBezTo>
                <a:cubicBezTo>
                  <a:pt x="217" y="161"/>
                  <a:pt x="225" y="164"/>
                  <a:pt x="226" y="167"/>
                </a:cubicBezTo>
                <a:cubicBezTo>
                  <a:pt x="226" y="171"/>
                  <a:pt x="230" y="174"/>
                  <a:pt x="228" y="177"/>
                </a:cubicBezTo>
                <a:cubicBezTo>
                  <a:pt x="225" y="179"/>
                  <a:pt x="224" y="179"/>
                  <a:pt x="232" y="183"/>
                </a:cubicBezTo>
                <a:cubicBezTo>
                  <a:pt x="236" y="185"/>
                  <a:pt x="234" y="188"/>
                  <a:pt x="234" y="190"/>
                </a:cubicBezTo>
                <a:cubicBezTo>
                  <a:pt x="234" y="192"/>
                  <a:pt x="234" y="193"/>
                  <a:pt x="238" y="196"/>
                </a:cubicBezTo>
                <a:cubicBezTo>
                  <a:pt x="241" y="199"/>
                  <a:pt x="244" y="204"/>
                  <a:pt x="242" y="208"/>
                </a:cubicBezTo>
                <a:cubicBezTo>
                  <a:pt x="239" y="213"/>
                  <a:pt x="237" y="214"/>
                  <a:pt x="237" y="216"/>
                </a:cubicBezTo>
                <a:cubicBezTo>
                  <a:pt x="237" y="218"/>
                  <a:pt x="236" y="224"/>
                  <a:pt x="233" y="221"/>
                </a:cubicBezTo>
                <a:cubicBezTo>
                  <a:pt x="230" y="219"/>
                  <a:pt x="231" y="215"/>
                  <a:pt x="230" y="219"/>
                </a:cubicBezTo>
                <a:cubicBezTo>
                  <a:pt x="228" y="223"/>
                  <a:pt x="227" y="224"/>
                  <a:pt x="225" y="223"/>
                </a:cubicBezTo>
                <a:cubicBezTo>
                  <a:pt x="223" y="223"/>
                  <a:pt x="220" y="226"/>
                  <a:pt x="222" y="229"/>
                </a:cubicBezTo>
                <a:cubicBezTo>
                  <a:pt x="225" y="231"/>
                  <a:pt x="223" y="233"/>
                  <a:pt x="220" y="236"/>
                </a:cubicBezTo>
                <a:cubicBezTo>
                  <a:pt x="216" y="239"/>
                  <a:pt x="210" y="236"/>
                  <a:pt x="210" y="242"/>
                </a:cubicBezTo>
                <a:cubicBezTo>
                  <a:pt x="210" y="247"/>
                  <a:pt x="210" y="250"/>
                  <a:pt x="208" y="254"/>
                </a:cubicBezTo>
                <a:cubicBezTo>
                  <a:pt x="207" y="257"/>
                  <a:pt x="206" y="259"/>
                  <a:pt x="201" y="258"/>
                </a:cubicBezTo>
                <a:cubicBezTo>
                  <a:pt x="197" y="256"/>
                  <a:pt x="193" y="258"/>
                  <a:pt x="190" y="254"/>
                </a:cubicBezTo>
                <a:cubicBezTo>
                  <a:pt x="186" y="250"/>
                  <a:pt x="185" y="245"/>
                  <a:pt x="183" y="250"/>
                </a:cubicBezTo>
                <a:cubicBezTo>
                  <a:pt x="180" y="255"/>
                  <a:pt x="179" y="260"/>
                  <a:pt x="186" y="261"/>
                </a:cubicBezTo>
                <a:cubicBezTo>
                  <a:pt x="193" y="262"/>
                  <a:pt x="200" y="261"/>
                  <a:pt x="202" y="265"/>
                </a:cubicBezTo>
                <a:cubicBezTo>
                  <a:pt x="205" y="269"/>
                  <a:pt x="208" y="272"/>
                  <a:pt x="214" y="272"/>
                </a:cubicBezTo>
                <a:cubicBezTo>
                  <a:pt x="216" y="273"/>
                  <a:pt x="218" y="273"/>
                  <a:pt x="220" y="273"/>
                </a:cubicBezTo>
                <a:cubicBezTo>
                  <a:pt x="219" y="270"/>
                  <a:pt x="217" y="268"/>
                  <a:pt x="216" y="266"/>
                </a:cubicBezTo>
                <a:cubicBezTo>
                  <a:pt x="216" y="264"/>
                  <a:pt x="220" y="263"/>
                  <a:pt x="222" y="263"/>
                </a:cubicBezTo>
                <a:cubicBezTo>
                  <a:pt x="225" y="263"/>
                  <a:pt x="225" y="262"/>
                  <a:pt x="231" y="260"/>
                </a:cubicBezTo>
                <a:cubicBezTo>
                  <a:pt x="237" y="258"/>
                  <a:pt x="237" y="259"/>
                  <a:pt x="241" y="260"/>
                </a:cubicBezTo>
                <a:cubicBezTo>
                  <a:pt x="245" y="261"/>
                  <a:pt x="243" y="268"/>
                  <a:pt x="243" y="271"/>
                </a:cubicBezTo>
                <a:cubicBezTo>
                  <a:pt x="243" y="273"/>
                  <a:pt x="244" y="273"/>
                  <a:pt x="248" y="274"/>
                </a:cubicBezTo>
                <a:cubicBezTo>
                  <a:pt x="253" y="274"/>
                  <a:pt x="251" y="277"/>
                  <a:pt x="251" y="279"/>
                </a:cubicBezTo>
                <a:cubicBezTo>
                  <a:pt x="251" y="280"/>
                  <a:pt x="253" y="280"/>
                  <a:pt x="255" y="282"/>
                </a:cubicBezTo>
                <a:cubicBezTo>
                  <a:pt x="258" y="284"/>
                  <a:pt x="259" y="286"/>
                  <a:pt x="261" y="288"/>
                </a:cubicBezTo>
                <a:cubicBezTo>
                  <a:pt x="263" y="290"/>
                  <a:pt x="265" y="289"/>
                  <a:pt x="267" y="287"/>
                </a:cubicBezTo>
                <a:cubicBezTo>
                  <a:pt x="269" y="286"/>
                  <a:pt x="271" y="285"/>
                  <a:pt x="274" y="287"/>
                </a:cubicBezTo>
                <a:cubicBezTo>
                  <a:pt x="277" y="288"/>
                  <a:pt x="273" y="290"/>
                  <a:pt x="276" y="292"/>
                </a:cubicBezTo>
                <a:cubicBezTo>
                  <a:pt x="279" y="295"/>
                  <a:pt x="278" y="298"/>
                  <a:pt x="278" y="300"/>
                </a:cubicBezTo>
                <a:cubicBezTo>
                  <a:pt x="278" y="302"/>
                  <a:pt x="281" y="303"/>
                  <a:pt x="284" y="305"/>
                </a:cubicBezTo>
                <a:cubicBezTo>
                  <a:pt x="287" y="307"/>
                  <a:pt x="287" y="305"/>
                  <a:pt x="293" y="308"/>
                </a:cubicBezTo>
                <a:cubicBezTo>
                  <a:pt x="299" y="310"/>
                  <a:pt x="297" y="309"/>
                  <a:pt x="303" y="307"/>
                </a:cubicBezTo>
                <a:cubicBezTo>
                  <a:pt x="310" y="306"/>
                  <a:pt x="307" y="301"/>
                  <a:pt x="308" y="299"/>
                </a:cubicBezTo>
                <a:cubicBezTo>
                  <a:pt x="308" y="298"/>
                  <a:pt x="312" y="298"/>
                  <a:pt x="316" y="299"/>
                </a:cubicBezTo>
                <a:cubicBezTo>
                  <a:pt x="318" y="297"/>
                  <a:pt x="320" y="296"/>
                  <a:pt x="321" y="295"/>
                </a:cubicBezTo>
                <a:cubicBezTo>
                  <a:pt x="324" y="294"/>
                  <a:pt x="320" y="292"/>
                  <a:pt x="322" y="290"/>
                </a:cubicBezTo>
                <a:cubicBezTo>
                  <a:pt x="324" y="288"/>
                  <a:pt x="324" y="288"/>
                  <a:pt x="322" y="287"/>
                </a:cubicBezTo>
                <a:cubicBezTo>
                  <a:pt x="319" y="285"/>
                  <a:pt x="314" y="284"/>
                  <a:pt x="317" y="283"/>
                </a:cubicBezTo>
                <a:cubicBezTo>
                  <a:pt x="320" y="281"/>
                  <a:pt x="322" y="279"/>
                  <a:pt x="324" y="280"/>
                </a:cubicBezTo>
                <a:cubicBezTo>
                  <a:pt x="326" y="280"/>
                  <a:pt x="329" y="282"/>
                  <a:pt x="330" y="281"/>
                </a:cubicBezTo>
                <a:cubicBezTo>
                  <a:pt x="330" y="279"/>
                  <a:pt x="331" y="278"/>
                  <a:pt x="333" y="279"/>
                </a:cubicBezTo>
                <a:cubicBezTo>
                  <a:pt x="334" y="280"/>
                  <a:pt x="334" y="282"/>
                  <a:pt x="337" y="282"/>
                </a:cubicBezTo>
                <a:cubicBezTo>
                  <a:pt x="340" y="282"/>
                  <a:pt x="341" y="280"/>
                  <a:pt x="339" y="278"/>
                </a:cubicBezTo>
                <a:cubicBezTo>
                  <a:pt x="337" y="276"/>
                  <a:pt x="335" y="277"/>
                  <a:pt x="337" y="275"/>
                </a:cubicBezTo>
                <a:cubicBezTo>
                  <a:pt x="339" y="273"/>
                  <a:pt x="338" y="272"/>
                  <a:pt x="337" y="271"/>
                </a:cubicBezTo>
                <a:cubicBezTo>
                  <a:pt x="336" y="270"/>
                  <a:pt x="337" y="270"/>
                  <a:pt x="338" y="268"/>
                </a:cubicBezTo>
                <a:cubicBezTo>
                  <a:pt x="340" y="266"/>
                  <a:pt x="341" y="267"/>
                  <a:pt x="341" y="264"/>
                </a:cubicBezTo>
                <a:cubicBezTo>
                  <a:pt x="341" y="261"/>
                  <a:pt x="345" y="260"/>
                  <a:pt x="343" y="258"/>
                </a:cubicBezTo>
                <a:cubicBezTo>
                  <a:pt x="341" y="256"/>
                  <a:pt x="340" y="254"/>
                  <a:pt x="338" y="254"/>
                </a:cubicBezTo>
                <a:cubicBezTo>
                  <a:pt x="336" y="254"/>
                  <a:pt x="333" y="254"/>
                  <a:pt x="334" y="253"/>
                </a:cubicBezTo>
                <a:cubicBezTo>
                  <a:pt x="334" y="251"/>
                  <a:pt x="336" y="249"/>
                  <a:pt x="338" y="248"/>
                </a:cubicBezTo>
                <a:cubicBezTo>
                  <a:pt x="340" y="247"/>
                  <a:pt x="340" y="246"/>
                  <a:pt x="339" y="244"/>
                </a:cubicBezTo>
                <a:cubicBezTo>
                  <a:pt x="338" y="242"/>
                  <a:pt x="337" y="237"/>
                  <a:pt x="342" y="237"/>
                </a:cubicBezTo>
                <a:cubicBezTo>
                  <a:pt x="348" y="237"/>
                  <a:pt x="351" y="236"/>
                  <a:pt x="352" y="239"/>
                </a:cubicBezTo>
                <a:cubicBezTo>
                  <a:pt x="353" y="241"/>
                  <a:pt x="356" y="244"/>
                  <a:pt x="360" y="243"/>
                </a:cubicBezTo>
                <a:cubicBezTo>
                  <a:pt x="364" y="243"/>
                  <a:pt x="365" y="242"/>
                  <a:pt x="368" y="242"/>
                </a:cubicBezTo>
                <a:cubicBezTo>
                  <a:pt x="371" y="242"/>
                  <a:pt x="374" y="245"/>
                  <a:pt x="374" y="241"/>
                </a:cubicBezTo>
                <a:cubicBezTo>
                  <a:pt x="375" y="237"/>
                  <a:pt x="370" y="235"/>
                  <a:pt x="373" y="234"/>
                </a:cubicBezTo>
                <a:cubicBezTo>
                  <a:pt x="377" y="233"/>
                  <a:pt x="377" y="232"/>
                  <a:pt x="379" y="233"/>
                </a:cubicBezTo>
                <a:cubicBezTo>
                  <a:pt x="381" y="235"/>
                  <a:pt x="382" y="235"/>
                  <a:pt x="383" y="234"/>
                </a:cubicBezTo>
                <a:cubicBezTo>
                  <a:pt x="384" y="232"/>
                  <a:pt x="383" y="232"/>
                  <a:pt x="386" y="233"/>
                </a:cubicBezTo>
                <a:cubicBezTo>
                  <a:pt x="389" y="234"/>
                  <a:pt x="397" y="234"/>
                  <a:pt x="398" y="231"/>
                </a:cubicBezTo>
                <a:cubicBezTo>
                  <a:pt x="399" y="228"/>
                  <a:pt x="398" y="227"/>
                  <a:pt x="396" y="224"/>
                </a:cubicBezTo>
                <a:cubicBezTo>
                  <a:pt x="394" y="222"/>
                  <a:pt x="392" y="219"/>
                  <a:pt x="394" y="216"/>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 name="Freeform 21"/>
          <p:cNvSpPr>
            <a:spLocks/>
          </p:cNvSpPr>
          <p:nvPr/>
        </p:nvSpPr>
        <p:spPr bwMode="auto">
          <a:xfrm>
            <a:off x="11103258" y="5655361"/>
            <a:ext cx="593726" cy="879478"/>
          </a:xfrm>
          <a:custGeom>
            <a:avLst/>
            <a:gdLst>
              <a:gd name="T0" fmla="*/ 3 w 79"/>
              <a:gd name="T1" fmla="*/ 61 h 117"/>
              <a:gd name="T2" fmla="*/ 7 w 79"/>
              <a:gd name="T3" fmla="*/ 65 h 117"/>
              <a:gd name="T4" fmla="*/ 14 w 79"/>
              <a:gd name="T5" fmla="*/ 70 h 117"/>
              <a:gd name="T6" fmla="*/ 17 w 79"/>
              <a:gd name="T7" fmla="*/ 81 h 117"/>
              <a:gd name="T8" fmla="*/ 20 w 79"/>
              <a:gd name="T9" fmla="*/ 93 h 117"/>
              <a:gd name="T10" fmla="*/ 19 w 79"/>
              <a:gd name="T11" fmla="*/ 100 h 117"/>
              <a:gd name="T12" fmla="*/ 25 w 79"/>
              <a:gd name="T13" fmla="*/ 105 h 117"/>
              <a:gd name="T14" fmla="*/ 31 w 79"/>
              <a:gd name="T15" fmla="*/ 108 h 117"/>
              <a:gd name="T16" fmla="*/ 38 w 79"/>
              <a:gd name="T17" fmla="*/ 113 h 117"/>
              <a:gd name="T18" fmla="*/ 43 w 79"/>
              <a:gd name="T19" fmla="*/ 116 h 117"/>
              <a:gd name="T20" fmla="*/ 47 w 79"/>
              <a:gd name="T21" fmla="*/ 116 h 117"/>
              <a:gd name="T22" fmla="*/ 50 w 79"/>
              <a:gd name="T23" fmla="*/ 113 h 117"/>
              <a:gd name="T24" fmla="*/ 50 w 79"/>
              <a:gd name="T25" fmla="*/ 109 h 117"/>
              <a:gd name="T26" fmla="*/ 51 w 79"/>
              <a:gd name="T27" fmla="*/ 105 h 117"/>
              <a:gd name="T28" fmla="*/ 61 w 79"/>
              <a:gd name="T29" fmla="*/ 105 h 117"/>
              <a:gd name="T30" fmla="*/ 62 w 79"/>
              <a:gd name="T31" fmla="*/ 98 h 117"/>
              <a:gd name="T32" fmla="*/ 58 w 79"/>
              <a:gd name="T33" fmla="*/ 92 h 117"/>
              <a:gd name="T34" fmla="*/ 50 w 79"/>
              <a:gd name="T35" fmla="*/ 87 h 117"/>
              <a:gd name="T36" fmla="*/ 51 w 79"/>
              <a:gd name="T37" fmla="*/ 79 h 117"/>
              <a:gd name="T38" fmla="*/ 54 w 79"/>
              <a:gd name="T39" fmla="*/ 75 h 117"/>
              <a:gd name="T40" fmla="*/ 54 w 79"/>
              <a:gd name="T41" fmla="*/ 65 h 117"/>
              <a:gd name="T42" fmla="*/ 58 w 79"/>
              <a:gd name="T43" fmla="*/ 65 h 117"/>
              <a:gd name="T44" fmla="*/ 66 w 79"/>
              <a:gd name="T45" fmla="*/ 66 h 117"/>
              <a:gd name="T46" fmla="*/ 72 w 79"/>
              <a:gd name="T47" fmla="*/ 66 h 117"/>
              <a:gd name="T48" fmla="*/ 72 w 79"/>
              <a:gd name="T49" fmla="*/ 63 h 117"/>
              <a:gd name="T50" fmla="*/ 71 w 79"/>
              <a:gd name="T51" fmla="*/ 57 h 117"/>
              <a:gd name="T52" fmla="*/ 74 w 79"/>
              <a:gd name="T53" fmla="*/ 52 h 117"/>
              <a:gd name="T54" fmla="*/ 79 w 79"/>
              <a:gd name="T55" fmla="*/ 47 h 117"/>
              <a:gd name="T56" fmla="*/ 71 w 79"/>
              <a:gd name="T57" fmla="*/ 39 h 117"/>
              <a:gd name="T58" fmla="*/ 56 w 79"/>
              <a:gd name="T59" fmla="*/ 35 h 117"/>
              <a:gd name="T60" fmla="*/ 54 w 79"/>
              <a:gd name="T61" fmla="*/ 23 h 117"/>
              <a:gd name="T62" fmla="*/ 63 w 79"/>
              <a:gd name="T63" fmla="*/ 15 h 117"/>
              <a:gd name="T64" fmla="*/ 60 w 79"/>
              <a:gd name="T65" fmla="*/ 6 h 117"/>
              <a:gd name="T66" fmla="*/ 53 w 79"/>
              <a:gd name="T67" fmla="*/ 2 h 117"/>
              <a:gd name="T68" fmla="*/ 42 w 79"/>
              <a:gd name="T69" fmla="*/ 7 h 117"/>
              <a:gd name="T70" fmla="*/ 35 w 79"/>
              <a:gd name="T71" fmla="*/ 16 h 117"/>
              <a:gd name="T72" fmla="*/ 34 w 79"/>
              <a:gd name="T73" fmla="*/ 28 h 117"/>
              <a:gd name="T74" fmla="*/ 30 w 79"/>
              <a:gd name="T75" fmla="*/ 38 h 117"/>
              <a:gd name="T76" fmla="*/ 28 w 79"/>
              <a:gd name="T77" fmla="*/ 47 h 117"/>
              <a:gd name="T78" fmla="*/ 15 w 79"/>
              <a:gd name="T79" fmla="*/ 47 h 117"/>
              <a:gd name="T80" fmla="*/ 0 w 79"/>
              <a:gd name="T81" fmla="*/ 53 h 117"/>
              <a:gd name="T82" fmla="*/ 1 w 79"/>
              <a:gd name="T83" fmla="*/ 56 h 117"/>
              <a:gd name="T84" fmla="*/ 3 w 79"/>
              <a:gd name="T85"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 h="117">
                <a:moveTo>
                  <a:pt x="3" y="61"/>
                </a:moveTo>
                <a:cubicBezTo>
                  <a:pt x="7" y="63"/>
                  <a:pt x="7" y="63"/>
                  <a:pt x="7" y="65"/>
                </a:cubicBezTo>
                <a:cubicBezTo>
                  <a:pt x="8" y="66"/>
                  <a:pt x="13" y="66"/>
                  <a:pt x="14" y="70"/>
                </a:cubicBezTo>
                <a:cubicBezTo>
                  <a:pt x="15" y="74"/>
                  <a:pt x="15" y="78"/>
                  <a:pt x="17" y="81"/>
                </a:cubicBezTo>
                <a:cubicBezTo>
                  <a:pt x="19" y="85"/>
                  <a:pt x="23" y="88"/>
                  <a:pt x="20" y="93"/>
                </a:cubicBezTo>
                <a:cubicBezTo>
                  <a:pt x="18" y="98"/>
                  <a:pt x="15" y="98"/>
                  <a:pt x="19" y="100"/>
                </a:cubicBezTo>
                <a:cubicBezTo>
                  <a:pt x="22" y="103"/>
                  <a:pt x="22" y="104"/>
                  <a:pt x="25" y="105"/>
                </a:cubicBezTo>
                <a:cubicBezTo>
                  <a:pt x="28" y="105"/>
                  <a:pt x="31" y="104"/>
                  <a:pt x="31" y="108"/>
                </a:cubicBezTo>
                <a:cubicBezTo>
                  <a:pt x="32" y="112"/>
                  <a:pt x="32" y="113"/>
                  <a:pt x="38" y="113"/>
                </a:cubicBezTo>
                <a:cubicBezTo>
                  <a:pt x="40" y="113"/>
                  <a:pt x="42" y="114"/>
                  <a:pt x="43" y="116"/>
                </a:cubicBezTo>
                <a:cubicBezTo>
                  <a:pt x="43" y="117"/>
                  <a:pt x="44" y="117"/>
                  <a:pt x="47" y="116"/>
                </a:cubicBezTo>
                <a:cubicBezTo>
                  <a:pt x="50" y="114"/>
                  <a:pt x="52" y="114"/>
                  <a:pt x="50" y="113"/>
                </a:cubicBezTo>
                <a:cubicBezTo>
                  <a:pt x="47" y="111"/>
                  <a:pt x="50" y="110"/>
                  <a:pt x="50" y="109"/>
                </a:cubicBezTo>
                <a:cubicBezTo>
                  <a:pt x="51" y="108"/>
                  <a:pt x="48" y="103"/>
                  <a:pt x="51" y="105"/>
                </a:cubicBezTo>
                <a:cubicBezTo>
                  <a:pt x="55" y="107"/>
                  <a:pt x="59" y="108"/>
                  <a:pt x="61" y="105"/>
                </a:cubicBezTo>
                <a:cubicBezTo>
                  <a:pt x="63" y="102"/>
                  <a:pt x="61" y="100"/>
                  <a:pt x="62" y="98"/>
                </a:cubicBezTo>
                <a:cubicBezTo>
                  <a:pt x="63" y="96"/>
                  <a:pt x="62" y="94"/>
                  <a:pt x="58" y="92"/>
                </a:cubicBezTo>
                <a:cubicBezTo>
                  <a:pt x="54" y="91"/>
                  <a:pt x="49" y="93"/>
                  <a:pt x="50" y="87"/>
                </a:cubicBezTo>
                <a:cubicBezTo>
                  <a:pt x="50" y="82"/>
                  <a:pt x="48" y="81"/>
                  <a:pt x="51" y="79"/>
                </a:cubicBezTo>
                <a:cubicBezTo>
                  <a:pt x="53" y="78"/>
                  <a:pt x="54" y="78"/>
                  <a:pt x="54" y="75"/>
                </a:cubicBezTo>
                <a:cubicBezTo>
                  <a:pt x="54" y="71"/>
                  <a:pt x="53" y="67"/>
                  <a:pt x="54" y="65"/>
                </a:cubicBezTo>
                <a:cubicBezTo>
                  <a:pt x="56" y="64"/>
                  <a:pt x="57" y="63"/>
                  <a:pt x="58" y="65"/>
                </a:cubicBezTo>
                <a:cubicBezTo>
                  <a:pt x="60" y="66"/>
                  <a:pt x="60" y="66"/>
                  <a:pt x="66" y="66"/>
                </a:cubicBezTo>
                <a:cubicBezTo>
                  <a:pt x="68" y="66"/>
                  <a:pt x="71" y="66"/>
                  <a:pt x="72" y="66"/>
                </a:cubicBezTo>
                <a:cubicBezTo>
                  <a:pt x="73" y="65"/>
                  <a:pt x="73" y="64"/>
                  <a:pt x="72" y="63"/>
                </a:cubicBezTo>
                <a:cubicBezTo>
                  <a:pt x="70" y="60"/>
                  <a:pt x="70" y="60"/>
                  <a:pt x="71" y="57"/>
                </a:cubicBezTo>
                <a:cubicBezTo>
                  <a:pt x="72" y="55"/>
                  <a:pt x="71" y="54"/>
                  <a:pt x="74" y="52"/>
                </a:cubicBezTo>
                <a:cubicBezTo>
                  <a:pt x="76" y="50"/>
                  <a:pt x="78" y="49"/>
                  <a:pt x="79" y="47"/>
                </a:cubicBezTo>
                <a:cubicBezTo>
                  <a:pt x="78" y="46"/>
                  <a:pt x="79" y="42"/>
                  <a:pt x="71" y="39"/>
                </a:cubicBezTo>
                <a:cubicBezTo>
                  <a:pt x="62" y="36"/>
                  <a:pt x="60" y="39"/>
                  <a:pt x="56" y="35"/>
                </a:cubicBezTo>
                <a:cubicBezTo>
                  <a:pt x="51" y="32"/>
                  <a:pt x="51" y="25"/>
                  <a:pt x="54" y="23"/>
                </a:cubicBezTo>
                <a:cubicBezTo>
                  <a:pt x="58" y="20"/>
                  <a:pt x="61" y="18"/>
                  <a:pt x="63" y="15"/>
                </a:cubicBezTo>
                <a:cubicBezTo>
                  <a:pt x="65" y="12"/>
                  <a:pt x="62" y="8"/>
                  <a:pt x="60" y="6"/>
                </a:cubicBezTo>
                <a:cubicBezTo>
                  <a:pt x="58" y="5"/>
                  <a:pt x="56" y="0"/>
                  <a:pt x="53" y="2"/>
                </a:cubicBezTo>
                <a:cubicBezTo>
                  <a:pt x="50" y="4"/>
                  <a:pt x="46" y="3"/>
                  <a:pt x="42" y="7"/>
                </a:cubicBezTo>
                <a:cubicBezTo>
                  <a:pt x="39" y="11"/>
                  <a:pt x="34" y="12"/>
                  <a:pt x="35" y="16"/>
                </a:cubicBezTo>
                <a:cubicBezTo>
                  <a:pt x="35" y="20"/>
                  <a:pt x="37" y="26"/>
                  <a:pt x="34" y="28"/>
                </a:cubicBezTo>
                <a:cubicBezTo>
                  <a:pt x="31" y="31"/>
                  <a:pt x="28" y="36"/>
                  <a:pt x="30" y="38"/>
                </a:cubicBezTo>
                <a:cubicBezTo>
                  <a:pt x="33" y="39"/>
                  <a:pt x="34" y="47"/>
                  <a:pt x="28" y="47"/>
                </a:cubicBezTo>
                <a:cubicBezTo>
                  <a:pt x="22" y="47"/>
                  <a:pt x="17" y="43"/>
                  <a:pt x="15" y="47"/>
                </a:cubicBezTo>
                <a:cubicBezTo>
                  <a:pt x="13" y="50"/>
                  <a:pt x="6" y="54"/>
                  <a:pt x="0" y="53"/>
                </a:cubicBezTo>
                <a:cubicBezTo>
                  <a:pt x="0" y="54"/>
                  <a:pt x="1" y="55"/>
                  <a:pt x="1" y="56"/>
                </a:cubicBezTo>
                <a:cubicBezTo>
                  <a:pt x="1" y="60"/>
                  <a:pt x="0" y="60"/>
                  <a:pt x="3" y="61"/>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 name="Freeform 22"/>
          <p:cNvSpPr>
            <a:spLocks/>
          </p:cNvSpPr>
          <p:nvPr/>
        </p:nvSpPr>
        <p:spPr bwMode="auto">
          <a:xfrm>
            <a:off x="13071748" y="7611161"/>
            <a:ext cx="1133478" cy="1257302"/>
          </a:xfrm>
          <a:custGeom>
            <a:avLst/>
            <a:gdLst>
              <a:gd name="T0" fmla="*/ 141 w 151"/>
              <a:gd name="T1" fmla="*/ 32 h 167"/>
              <a:gd name="T2" fmla="*/ 136 w 151"/>
              <a:gd name="T3" fmla="*/ 16 h 167"/>
              <a:gd name="T4" fmla="*/ 116 w 151"/>
              <a:gd name="T5" fmla="*/ 12 h 167"/>
              <a:gd name="T6" fmla="*/ 99 w 151"/>
              <a:gd name="T7" fmla="*/ 12 h 167"/>
              <a:gd name="T8" fmla="*/ 92 w 151"/>
              <a:gd name="T9" fmla="*/ 10 h 167"/>
              <a:gd name="T10" fmla="*/ 89 w 151"/>
              <a:gd name="T11" fmla="*/ 2 h 167"/>
              <a:gd name="T12" fmla="*/ 74 w 151"/>
              <a:gd name="T13" fmla="*/ 10 h 167"/>
              <a:gd name="T14" fmla="*/ 65 w 151"/>
              <a:gd name="T15" fmla="*/ 12 h 167"/>
              <a:gd name="T16" fmla="*/ 54 w 151"/>
              <a:gd name="T17" fmla="*/ 12 h 167"/>
              <a:gd name="T18" fmla="*/ 42 w 151"/>
              <a:gd name="T19" fmla="*/ 18 h 167"/>
              <a:gd name="T20" fmla="*/ 23 w 151"/>
              <a:gd name="T21" fmla="*/ 25 h 167"/>
              <a:gd name="T22" fmla="*/ 13 w 151"/>
              <a:gd name="T23" fmla="*/ 30 h 167"/>
              <a:gd name="T24" fmla="*/ 12 w 151"/>
              <a:gd name="T25" fmla="*/ 37 h 167"/>
              <a:gd name="T26" fmla="*/ 19 w 151"/>
              <a:gd name="T27" fmla="*/ 57 h 167"/>
              <a:gd name="T28" fmla="*/ 5 w 151"/>
              <a:gd name="T29" fmla="*/ 83 h 167"/>
              <a:gd name="T30" fmla="*/ 12 w 151"/>
              <a:gd name="T31" fmla="*/ 99 h 167"/>
              <a:gd name="T32" fmla="*/ 24 w 151"/>
              <a:gd name="T33" fmla="*/ 115 h 167"/>
              <a:gd name="T34" fmla="*/ 17 w 151"/>
              <a:gd name="T35" fmla="*/ 131 h 167"/>
              <a:gd name="T36" fmla="*/ 33 w 151"/>
              <a:gd name="T37" fmla="*/ 141 h 167"/>
              <a:gd name="T38" fmla="*/ 43 w 151"/>
              <a:gd name="T39" fmla="*/ 146 h 167"/>
              <a:gd name="T40" fmla="*/ 31 w 151"/>
              <a:gd name="T41" fmla="*/ 163 h 167"/>
              <a:gd name="T42" fmla="*/ 63 w 151"/>
              <a:gd name="T43" fmla="*/ 156 h 167"/>
              <a:gd name="T44" fmla="*/ 78 w 151"/>
              <a:gd name="T45" fmla="*/ 151 h 167"/>
              <a:gd name="T46" fmla="*/ 78 w 151"/>
              <a:gd name="T47" fmla="*/ 144 h 167"/>
              <a:gd name="T48" fmla="*/ 84 w 151"/>
              <a:gd name="T49" fmla="*/ 129 h 167"/>
              <a:gd name="T50" fmla="*/ 92 w 151"/>
              <a:gd name="T51" fmla="*/ 120 h 167"/>
              <a:gd name="T52" fmla="*/ 93 w 151"/>
              <a:gd name="T53" fmla="*/ 109 h 167"/>
              <a:gd name="T54" fmla="*/ 95 w 151"/>
              <a:gd name="T55" fmla="*/ 91 h 167"/>
              <a:gd name="T56" fmla="*/ 111 w 151"/>
              <a:gd name="T57" fmla="*/ 74 h 167"/>
              <a:gd name="T58" fmla="*/ 120 w 151"/>
              <a:gd name="T59" fmla="*/ 62 h 167"/>
              <a:gd name="T60" fmla="*/ 131 w 151"/>
              <a:gd name="T61" fmla="*/ 60 h 167"/>
              <a:gd name="T62" fmla="*/ 144 w 151"/>
              <a:gd name="T63" fmla="*/ 55 h 167"/>
              <a:gd name="T64" fmla="*/ 148 w 151"/>
              <a:gd name="T65" fmla="*/ 4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167">
                <a:moveTo>
                  <a:pt x="148" y="43"/>
                </a:moveTo>
                <a:cubicBezTo>
                  <a:pt x="145" y="39"/>
                  <a:pt x="146" y="34"/>
                  <a:pt x="141" y="32"/>
                </a:cubicBezTo>
                <a:cubicBezTo>
                  <a:pt x="135" y="29"/>
                  <a:pt x="130" y="27"/>
                  <a:pt x="131" y="25"/>
                </a:cubicBezTo>
                <a:cubicBezTo>
                  <a:pt x="132" y="22"/>
                  <a:pt x="139" y="19"/>
                  <a:pt x="136" y="16"/>
                </a:cubicBezTo>
                <a:cubicBezTo>
                  <a:pt x="132" y="14"/>
                  <a:pt x="133" y="12"/>
                  <a:pt x="129" y="13"/>
                </a:cubicBezTo>
                <a:cubicBezTo>
                  <a:pt x="125" y="14"/>
                  <a:pt x="119" y="15"/>
                  <a:pt x="116" y="12"/>
                </a:cubicBezTo>
                <a:cubicBezTo>
                  <a:pt x="112" y="10"/>
                  <a:pt x="111" y="4"/>
                  <a:pt x="106" y="7"/>
                </a:cubicBezTo>
                <a:cubicBezTo>
                  <a:pt x="101" y="9"/>
                  <a:pt x="102" y="10"/>
                  <a:pt x="99" y="12"/>
                </a:cubicBezTo>
                <a:cubicBezTo>
                  <a:pt x="96" y="15"/>
                  <a:pt x="94" y="18"/>
                  <a:pt x="91" y="15"/>
                </a:cubicBezTo>
                <a:cubicBezTo>
                  <a:pt x="88" y="12"/>
                  <a:pt x="90" y="11"/>
                  <a:pt x="92" y="10"/>
                </a:cubicBezTo>
                <a:cubicBezTo>
                  <a:pt x="94" y="9"/>
                  <a:pt x="96" y="8"/>
                  <a:pt x="95" y="5"/>
                </a:cubicBezTo>
                <a:cubicBezTo>
                  <a:pt x="94" y="3"/>
                  <a:pt x="91" y="0"/>
                  <a:pt x="89" y="2"/>
                </a:cubicBezTo>
                <a:cubicBezTo>
                  <a:pt x="87" y="4"/>
                  <a:pt x="85" y="7"/>
                  <a:pt x="82" y="8"/>
                </a:cubicBezTo>
                <a:cubicBezTo>
                  <a:pt x="80" y="9"/>
                  <a:pt x="77" y="12"/>
                  <a:pt x="74" y="10"/>
                </a:cubicBezTo>
                <a:cubicBezTo>
                  <a:pt x="73" y="10"/>
                  <a:pt x="72" y="11"/>
                  <a:pt x="71" y="12"/>
                </a:cubicBezTo>
                <a:cubicBezTo>
                  <a:pt x="69" y="13"/>
                  <a:pt x="66" y="14"/>
                  <a:pt x="65" y="12"/>
                </a:cubicBezTo>
                <a:cubicBezTo>
                  <a:pt x="64" y="10"/>
                  <a:pt x="63" y="10"/>
                  <a:pt x="58" y="10"/>
                </a:cubicBezTo>
                <a:cubicBezTo>
                  <a:pt x="54" y="9"/>
                  <a:pt x="54" y="10"/>
                  <a:pt x="54" y="12"/>
                </a:cubicBezTo>
                <a:cubicBezTo>
                  <a:pt x="53" y="14"/>
                  <a:pt x="51" y="16"/>
                  <a:pt x="47" y="15"/>
                </a:cubicBezTo>
                <a:cubicBezTo>
                  <a:pt x="42" y="15"/>
                  <a:pt x="44" y="16"/>
                  <a:pt x="42" y="18"/>
                </a:cubicBezTo>
                <a:cubicBezTo>
                  <a:pt x="41" y="20"/>
                  <a:pt x="38" y="22"/>
                  <a:pt x="33" y="24"/>
                </a:cubicBezTo>
                <a:cubicBezTo>
                  <a:pt x="28" y="26"/>
                  <a:pt x="26" y="26"/>
                  <a:pt x="23" y="25"/>
                </a:cubicBezTo>
                <a:cubicBezTo>
                  <a:pt x="19" y="25"/>
                  <a:pt x="19" y="26"/>
                  <a:pt x="19" y="28"/>
                </a:cubicBezTo>
                <a:cubicBezTo>
                  <a:pt x="18" y="29"/>
                  <a:pt x="18" y="30"/>
                  <a:pt x="13" y="30"/>
                </a:cubicBezTo>
                <a:cubicBezTo>
                  <a:pt x="11" y="31"/>
                  <a:pt x="9" y="33"/>
                  <a:pt x="8" y="35"/>
                </a:cubicBezTo>
                <a:cubicBezTo>
                  <a:pt x="10" y="35"/>
                  <a:pt x="11" y="36"/>
                  <a:pt x="12" y="37"/>
                </a:cubicBezTo>
                <a:cubicBezTo>
                  <a:pt x="15" y="39"/>
                  <a:pt x="17" y="43"/>
                  <a:pt x="16" y="45"/>
                </a:cubicBezTo>
                <a:cubicBezTo>
                  <a:pt x="15" y="47"/>
                  <a:pt x="19" y="51"/>
                  <a:pt x="19" y="57"/>
                </a:cubicBezTo>
                <a:cubicBezTo>
                  <a:pt x="18" y="62"/>
                  <a:pt x="11" y="65"/>
                  <a:pt x="6" y="69"/>
                </a:cubicBezTo>
                <a:cubicBezTo>
                  <a:pt x="0" y="73"/>
                  <a:pt x="2" y="78"/>
                  <a:pt x="5" y="83"/>
                </a:cubicBezTo>
                <a:cubicBezTo>
                  <a:pt x="9" y="88"/>
                  <a:pt x="11" y="87"/>
                  <a:pt x="11" y="90"/>
                </a:cubicBezTo>
                <a:cubicBezTo>
                  <a:pt x="10" y="94"/>
                  <a:pt x="12" y="95"/>
                  <a:pt x="12" y="99"/>
                </a:cubicBezTo>
                <a:cubicBezTo>
                  <a:pt x="11" y="104"/>
                  <a:pt x="17" y="104"/>
                  <a:pt x="19" y="107"/>
                </a:cubicBezTo>
                <a:cubicBezTo>
                  <a:pt x="22" y="110"/>
                  <a:pt x="21" y="112"/>
                  <a:pt x="24" y="115"/>
                </a:cubicBezTo>
                <a:cubicBezTo>
                  <a:pt x="27" y="118"/>
                  <a:pt x="26" y="117"/>
                  <a:pt x="20" y="121"/>
                </a:cubicBezTo>
                <a:cubicBezTo>
                  <a:pt x="14" y="124"/>
                  <a:pt x="18" y="126"/>
                  <a:pt x="17" y="131"/>
                </a:cubicBezTo>
                <a:cubicBezTo>
                  <a:pt x="16" y="136"/>
                  <a:pt x="20" y="139"/>
                  <a:pt x="21" y="141"/>
                </a:cubicBezTo>
                <a:cubicBezTo>
                  <a:pt x="23" y="144"/>
                  <a:pt x="28" y="144"/>
                  <a:pt x="33" y="141"/>
                </a:cubicBezTo>
                <a:cubicBezTo>
                  <a:pt x="38" y="139"/>
                  <a:pt x="38" y="139"/>
                  <a:pt x="40" y="141"/>
                </a:cubicBezTo>
                <a:cubicBezTo>
                  <a:pt x="42" y="142"/>
                  <a:pt x="43" y="144"/>
                  <a:pt x="43" y="146"/>
                </a:cubicBezTo>
                <a:cubicBezTo>
                  <a:pt x="42" y="149"/>
                  <a:pt x="39" y="151"/>
                  <a:pt x="33" y="153"/>
                </a:cubicBezTo>
                <a:cubicBezTo>
                  <a:pt x="27" y="156"/>
                  <a:pt x="28" y="160"/>
                  <a:pt x="31" y="163"/>
                </a:cubicBezTo>
                <a:cubicBezTo>
                  <a:pt x="36" y="167"/>
                  <a:pt x="42" y="164"/>
                  <a:pt x="47" y="161"/>
                </a:cubicBezTo>
                <a:cubicBezTo>
                  <a:pt x="53" y="157"/>
                  <a:pt x="59" y="159"/>
                  <a:pt x="63" y="156"/>
                </a:cubicBezTo>
                <a:cubicBezTo>
                  <a:pt x="68" y="153"/>
                  <a:pt x="71" y="159"/>
                  <a:pt x="75" y="161"/>
                </a:cubicBezTo>
                <a:cubicBezTo>
                  <a:pt x="79" y="163"/>
                  <a:pt x="77" y="154"/>
                  <a:pt x="78" y="151"/>
                </a:cubicBezTo>
                <a:cubicBezTo>
                  <a:pt x="79" y="150"/>
                  <a:pt x="79" y="150"/>
                  <a:pt x="80" y="150"/>
                </a:cubicBezTo>
                <a:cubicBezTo>
                  <a:pt x="79" y="148"/>
                  <a:pt x="78" y="146"/>
                  <a:pt x="78" y="144"/>
                </a:cubicBezTo>
                <a:cubicBezTo>
                  <a:pt x="80" y="142"/>
                  <a:pt x="81" y="141"/>
                  <a:pt x="82" y="138"/>
                </a:cubicBezTo>
                <a:cubicBezTo>
                  <a:pt x="82" y="135"/>
                  <a:pt x="81" y="131"/>
                  <a:pt x="84" y="129"/>
                </a:cubicBezTo>
                <a:cubicBezTo>
                  <a:pt x="86" y="127"/>
                  <a:pt x="86" y="125"/>
                  <a:pt x="87" y="124"/>
                </a:cubicBezTo>
                <a:cubicBezTo>
                  <a:pt x="88" y="122"/>
                  <a:pt x="90" y="121"/>
                  <a:pt x="92" y="120"/>
                </a:cubicBezTo>
                <a:cubicBezTo>
                  <a:pt x="94" y="118"/>
                  <a:pt x="94" y="118"/>
                  <a:pt x="93" y="115"/>
                </a:cubicBezTo>
                <a:cubicBezTo>
                  <a:pt x="92" y="112"/>
                  <a:pt x="90" y="111"/>
                  <a:pt x="93" y="109"/>
                </a:cubicBezTo>
                <a:cubicBezTo>
                  <a:pt x="96" y="107"/>
                  <a:pt x="99" y="106"/>
                  <a:pt x="96" y="102"/>
                </a:cubicBezTo>
                <a:cubicBezTo>
                  <a:pt x="92" y="99"/>
                  <a:pt x="92" y="93"/>
                  <a:pt x="95" y="91"/>
                </a:cubicBezTo>
                <a:cubicBezTo>
                  <a:pt x="98" y="90"/>
                  <a:pt x="105" y="91"/>
                  <a:pt x="108" y="86"/>
                </a:cubicBezTo>
                <a:cubicBezTo>
                  <a:pt x="111" y="81"/>
                  <a:pt x="112" y="79"/>
                  <a:pt x="111" y="74"/>
                </a:cubicBezTo>
                <a:cubicBezTo>
                  <a:pt x="110" y="69"/>
                  <a:pt x="109" y="66"/>
                  <a:pt x="112" y="64"/>
                </a:cubicBezTo>
                <a:cubicBezTo>
                  <a:pt x="114" y="62"/>
                  <a:pt x="114" y="61"/>
                  <a:pt x="120" y="62"/>
                </a:cubicBezTo>
                <a:cubicBezTo>
                  <a:pt x="126" y="63"/>
                  <a:pt x="122" y="63"/>
                  <a:pt x="126" y="63"/>
                </a:cubicBezTo>
                <a:cubicBezTo>
                  <a:pt x="130" y="63"/>
                  <a:pt x="131" y="62"/>
                  <a:pt x="131" y="60"/>
                </a:cubicBezTo>
                <a:cubicBezTo>
                  <a:pt x="132" y="58"/>
                  <a:pt x="131" y="58"/>
                  <a:pt x="135" y="58"/>
                </a:cubicBezTo>
                <a:cubicBezTo>
                  <a:pt x="138" y="58"/>
                  <a:pt x="143" y="57"/>
                  <a:pt x="144" y="55"/>
                </a:cubicBezTo>
                <a:cubicBezTo>
                  <a:pt x="146" y="53"/>
                  <a:pt x="146" y="52"/>
                  <a:pt x="147" y="50"/>
                </a:cubicBezTo>
                <a:cubicBezTo>
                  <a:pt x="147" y="48"/>
                  <a:pt x="151" y="47"/>
                  <a:pt x="148" y="43"/>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 name="Freeform 23"/>
          <p:cNvSpPr>
            <a:spLocks/>
          </p:cNvSpPr>
          <p:nvPr/>
        </p:nvSpPr>
        <p:spPr bwMode="auto">
          <a:xfrm>
            <a:off x="11868432" y="6972985"/>
            <a:ext cx="1758950" cy="901702"/>
          </a:xfrm>
          <a:custGeom>
            <a:avLst/>
            <a:gdLst>
              <a:gd name="T0" fmla="*/ 179 w 234"/>
              <a:gd name="T1" fmla="*/ 113 h 120"/>
              <a:gd name="T2" fmla="*/ 193 w 234"/>
              <a:gd name="T3" fmla="*/ 109 h 120"/>
              <a:gd name="T4" fmla="*/ 207 w 234"/>
              <a:gd name="T5" fmla="*/ 100 h 120"/>
              <a:gd name="T6" fmla="*/ 218 w 234"/>
              <a:gd name="T7" fmla="*/ 95 h 120"/>
              <a:gd name="T8" fmla="*/ 231 w 234"/>
              <a:gd name="T9" fmla="*/ 97 h 120"/>
              <a:gd name="T10" fmla="*/ 234 w 234"/>
              <a:gd name="T11" fmla="*/ 94 h 120"/>
              <a:gd name="T12" fmla="*/ 224 w 234"/>
              <a:gd name="T13" fmla="*/ 76 h 120"/>
              <a:gd name="T14" fmla="*/ 224 w 234"/>
              <a:gd name="T15" fmla="*/ 59 h 120"/>
              <a:gd name="T16" fmla="*/ 214 w 234"/>
              <a:gd name="T17" fmla="*/ 55 h 120"/>
              <a:gd name="T18" fmla="*/ 205 w 234"/>
              <a:gd name="T19" fmla="*/ 50 h 120"/>
              <a:gd name="T20" fmla="*/ 197 w 234"/>
              <a:gd name="T21" fmla="*/ 47 h 120"/>
              <a:gd name="T22" fmla="*/ 184 w 234"/>
              <a:gd name="T23" fmla="*/ 47 h 120"/>
              <a:gd name="T24" fmla="*/ 169 w 234"/>
              <a:gd name="T25" fmla="*/ 40 h 120"/>
              <a:gd name="T26" fmla="*/ 158 w 234"/>
              <a:gd name="T27" fmla="*/ 33 h 120"/>
              <a:gd name="T28" fmla="*/ 155 w 234"/>
              <a:gd name="T29" fmla="*/ 23 h 120"/>
              <a:gd name="T30" fmla="*/ 143 w 234"/>
              <a:gd name="T31" fmla="*/ 25 h 120"/>
              <a:gd name="T32" fmla="*/ 130 w 234"/>
              <a:gd name="T33" fmla="*/ 26 h 120"/>
              <a:gd name="T34" fmla="*/ 106 w 234"/>
              <a:gd name="T35" fmla="*/ 24 h 120"/>
              <a:gd name="T36" fmla="*/ 86 w 234"/>
              <a:gd name="T37" fmla="*/ 13 h 120"/>
              <a:gd name="T38" fmla="*/ 73 w 234"/>
              <a:gd name="T39" fmla="*/ 2 h 120"/>
              <a:gd name="T40" fmla="*/ 56 w 234"/>
              <a:gd name="T41" fmla="*/ 5 h 120"/>
              <a:gd name="T42" fmla="*/ 41 w 234"/>
              <a:gd name="T43" fmla="*/ 1 h 120"/>
              <a:gd name="T44" fmla="*/ 39 w 234"/>
              <a:gd name="T45" fmla="*/ 6 h 120"/>
              <a:gd name="T46" fmla="*/ 50 w 234"/>
              <a:gd name="T47" fmla="*/ 13 h 120"/>
              <a:gd name="T48" fmla="*/ 41 w 234"/>
              <a:gd name="T49" fmla="*/ 21 h 120"/>
              <a:gd name="T50" fmla="*/ 34 w 234"/>
              <a:gd name="T51" fmla="*/ 31 h 120"/>
              <a:gd name="T52" fmla="*/ 38 w 234"/>
              <a:gd name="T53" fmla="*/ 42 h 120"/>
              <a:gd name="T54" fmla="*/ 48 w 234"/>
              <a:gd name="T55" fmla="*/ 48 h 120"/>
              <a:gd name="T56" fmla="*/ 55 w 234"/>
              <a:gd name="T57" fmla="*/ 67 h 120"/>
              <a:gd name="T58" fmla="*/ 39 w 234"/>
              <a:gd name="T59" fmla="*/ 75 h 120"/>
              <a:gd name="T60" fmla="*/ 17 w 234"/>
              <a:gd name="T61" fmla="*/ 78 h 120"/>
              <a:gd name="T62" fmla="*/ 4 w 234"/>
              <a:gd name="T63" fmla="*/ 82 h 120"/>
              <a:gd name="T64" fmla="*/ 7 w 234"/>
              <a:gd name="T65" fmla="*/ 91 h 120"/>
              <a:gd name="T66" fmla="*/ 15 w 234"/>
              <a:gd name="T67" fmla="*/ 105 h 120"/>
              <a:gd name="T68" fmla="*/ 23 w 234"/>
              <a:gd name="T69" fmla="*/ 116 h 120"/>
              <a:gd name="T70" fmla="*/ 34 w 234"/>
              <a:gd name="T71" fmla="*/ 109 h 120"/>
              <a:gd name="T72" fmla="*/ 57 w 234"/>
              <a:gd name="T73" fmla="*/ 105 h 120"/>
              <a:gd name="T74" fmla="*/ 65 w 234"/>
              <a:gd name="T75" fmla="*/ 96 h 120"/>
              <a:gd name="T76" fmla="*/ 89 w 234"/>
              <a:gd name="T77" fmla="*/ 95 h 120"/>
              <a:gd name="T78" fmla="*/ 115 w 234"/>
              <a:gd name="T79" fmla="*/ 104 h 120"/>
              <a:gd name="T80" fmla="*/ 137 w 234"/>
              <a:gd name="T81" fmla="*/ 99 h 120"/>
              <a:gd name="T82" fmla="*/ 143 w 234"/>
              <a:gd name="T83" fmla="*/ 109 h 120"/>
              <a:gd name="T84" fmla="*/ 160 w 234"/>
              <a:gd name="T85" fmla="*/ 102 h 120"/>
              <a:gd name="T86" fmla="*/ 168 w 234"/>
              <a:gd name="T8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4" h="120">
                <a:moveTo>
                  <a:pt x="173" y="115"/>
                </a:moveTo>
                <a:cubicBezTo>
                  <a:pt x="177" y="115"/>
                  <a:pt x="178" y="114"/>
                  <a:pt x="179" y="113"/>
                </a:cubicBezTo>
                <a:cubicBezTo>
                  <a:pt x="179" y="111"/>
                  <a:pt x="179" y="110"/>
                  <a:pt x="182" y="110"/>
                </a:cubicBezTo>
                <a:cubicBezTo>
                  <a:pt x="186" y="111"/>
                  <a:pt x="187" y="111"/>
                  <a:pt x="193" y="109"/>
                </a:cubicBezTo>
                <a:cubicBezTo>
                  <a:pt x="198" y="107"/>
                  <a:pt x="200" y="105"/>
                  <a:pt x="202" y="103"/>
                </a:cubicBezTo>
                <a:cubicBezTo>
                  <a:pt x="204" y="101"/>
                  <a:pt x="202" y="100"/>
                  <a:pt x="207" y="100"/>
                </a:cubicBezTo>
                <a:cubicBezTo>
                  <a:pt x="211" y="101"/>
                  <a:pt x="213" y="99"/>
                  <a:pt x="213" y="97"/>
                </a:cubicBezTo>
                <a:cubicBezTo>
                  <a:pt x="214" y="95"/>
                  <a:pt x="214" y="94"/>
                  <a:pt x="218" y="95"/>
                </a:cubicBezTo>
                <a:cubicBezTo>
                  <a:pt x="222" y="95"/>
                  <a:pt x="224" y="95"/>
                  <a:pt x="225" y="97"/>
                </a:cubicBezTo>
                <a:cubicBezTo>
                  <a:pt x="226" y="99"/>
                  <a:pt x="229" y="98"/>
                  <a:pt x="231" y="97"/>
                </a:cubicBezTo>
                <a:cubicBezTo>
                  <a:pt x="232" y="96"/>
                  <a:pt x="233" y="95"/>
                  <a:pt x="234" y="95"/>
                </a:cubicBezTo>
                <a:cubicBezTo>
                  <a:pt x="234" y="94"/>
                  <a:pt x="234" y="94"/>
                  <a:pt x="234" y="94"/>
                </a:cubicBezTo>
                <a:cubicBezTo>
                  <a:pt x="231" y="92"/>
                  <a:pt x="232" y="89"/>
                  <a:pt x="230" y="86"/>
                </a:cubicBezTo>
                <a:cubicBezTo>
                  <a:pt x="227" y="82"/>
                  <a:pt x="224" y="81"/>
                  <a:pt x="224" y="76"/>
                </a:cubicBezTo>
                <a:cubicBezTo>
                  <a:pt x="225" y="71"/>
                  <a:pt x="220" y="68"/>
                  <a:pt x="223" y="66"/>
                </a:cubicBezTo>
                <a:cubicBezTo>
                  <a:pt x="226" y="64"/>
                  <a:pt x="228" y="62"/>
                  <a:pt x="224" y="59"/>
                </a:cubicBezTo>
                <a:cubicBezTo>
                  <a:pt x="220" y="56"/>
                  <a:pt x="222" y="58"/>
                  <a:pt x="219" y="56"/>
                </a:cubicBezTo>
                <a:cubicBezTo>
                  <a:pt x="215" y="55"/>
                  <a:pt x="216" y="55"/>
                  <a:pt x="214" y="55"/>
                </a:cubicBezTo>
                <a:cubicBezTo>
                  <a:pt x="212" y="56"/>
                  <a:pt x="211" y="57"/>
                  <a:pt x="210" y="55"/>
                </a:cubicBezTo>
                <a:cubicBezTo>
                  <a:pt x="208" y="52"/>
                  <a:pt x="207" y="50"/>
                  <a:pt x="205" y="50"/>
                </a:cubicBezTo>
                <a:cubicBezTo>
                  <a:pt x="203" y="50"/>
                  <a:pt x="202" y="49"/>
                  <a:pt x="202" y="48"/>
                </a:cubicBezTo>
                <a:cubicBezTo>
                  <a:pt x="201" y="47"/>
                  <a:pt x="200" y="44"/>
                  <a:pt x="197" y="47"/>
                </a:cubicBezTo>
                <a:cubicBezTo>
                  <a:pt x="195" y="49"/>
                  <a:pt x="194" y="49"/>
                  <a:pt x="192" y="49"/>
                </a:cubicBezTo>
                <a:cubicBezTo>
                  <a:pt x="190" y="49"/>
                  <a:pt x="186" y="48"/>
                  <a:pt x="184" y="47"/>
                </a:cubicBezTo>
                <a:cubicBezTo>
                  <a:pt x="182" y="45"/>
                  <a:pt x="178" y="39"/>
                  <a:pt x="175" y="38"/>
                </a:cubicBezTo>
                <a:cubicBezTo>
                  <a:pt x="172" y="38"/>
                  <a:pt x="172" y="39"/>
                  <a:pt x="169" y="40"/>
                </a:cubicBezTo>
                <a:cubicBezTo>
                  <a:pt x="166" y="41"/>
                  <a:pt x="165" y="41"/>
                  <a:pt x="163" y="39"/>
                </a:cubicBezTo>
                <a:cubicBezTo>
                  <a:pt x="161" y="38"/>
                  <a:pt x="157" y="36"/>
                  <a:pt x="158" y="33"/>
                </a:cubicBezTo>
                <a:cubicBezTo>
                  <a:pt x="158" y="31"/>
                  <a:pt x="159" y="30"/>
                  <a:pt x="159" y="28"/>
                </a:cubicBezTo>
                <a:cubicBezTo>
                  <a:pt x="158" y="26"/>
                  <a:pt x="157" y="22"/>
                  <a:pt x="155" y="23"/>
                </a:cubicBezTo>
                <a:cubicBezTo>
                  <a:pt x="152" y="24"/>
                  <a:pt x="152" y="28"/>
                  <a:pt x="148" y="28"/>
                </a:cubicBezTo>
                <a:cubicBezTo>
                  <a:pt x="145" y="29"/>
                  <a:pt x="145" y="27"/>
                  <a:pt x="143" y="25"/>
                </a:cubicBezTo>
                <a:cubicBezTo>
                  <a:pt x="142" y="24"/>
                  <a:pt x="140" y="24"/>
                  <a:pt x="137" y="24"/>
                </a:cubicBezTo>
                <a:cubicBezTo>
                  <a:pt x="134" y="24"/>
                  <a:pt x="133" y="25"/>
                  <a:pt x="130" y="26"/>
                </a:cubicBezTo>
                <a:cubicBezTo>
                  <a:pt x="127" y="27"/>
                  <a:pt x="121" y="27"/>
                  <a:pt x="117" y="27"/>
                </a:cubicBezTo>
                <a:cubicBezTo>
                  <a:pt x="112" y="26"/>
                  <a:pt x="112" y="26"/>
                  <a:pt x="106" y="24"/>
                </a:cubicBezTo>
                <a:cubicBezTo>
                  <a:pt x="100" y="22"/>
                  <a:pt x="100" y="20"/>
                  <a:pt x="97" y="20"/>
                </a:cubicBezTo>
                <a:cubicBezTo>
                  <a:pt x="94" y="19"/>
                  <a:pt x="88" y="16"/>
                  <a:pt x="86" y="13"/>
                </a:cubicBezTo>
                <a:cubicBezTo>
                  <a:pt x="85" y="11"/>
                  <a:pt x="80" y="4"/>
                  <a:pt x="75" y="0"/>
                </a:cubicBezTo>
                <a:cubicBezTo>
                  <a:pt x="75" y="1"/>
                  <a:pt x="74" y="2"/>
                  <a:pt x="73" y="2"/>
                </a:cubicBezTo>
                <a:cubicBezTo>
                  <a:pt x="70" y="5"/>
                  <a:pt x="70" y="6"/>
                  <a:pt x="65" y="4"/>
                </a:cubicBezTo>
                <a:cubicBezTo>
                  <a:pt x="60" y="1"/>
                  <a:pt x="60" y="5"/>
                  <a:pt x="56" y="5"/>
                </a:cubicBezTo>
                <a:cubicBezTo>
                  <a:pt x="52" y="4"/>
                  <a:pt x="52" y="4"/>
                  <a:pt x="51" y="2"/>
                </a:cubicBezTo>
                <a:cubicBezTo>
                  <a:pt x="50" y="0"/>
                  <a:pt x="48" y="3"/>
                  <a:pt x="41" y="1"/>
                </a:cubicBezTo>
                <a:cubicBezTo>
                  <a:pt x="33" y="0"/>
                  <a:pt x="34" y="3"/>
                  <a:pt x="34" y="4"/>
                </a:cubicBezTo>
                <a:cubicBezTo>
                  <a:pt x="34" y="5"/>
                  <a:pt x="36" y="6"/>
                  <a:pt x="39" y="6"/>
                </a:cubicBezTo>
                <a:cubicBezTo>
                  <a:pt x="42" y="6"/>
                  <a:pt x="42" y="8"/>
                  <a:pt x="41" y="10"/>
                </a:cubicBezTo>
                <a:cubicBezTo>
                  <a:pt x="41" y="13"/>
                  <a:pt x="46" y="12"/>
                  <a:pt x="50" y="13"/>
                </a:cubicBezTo>
                <a:cubicBezTo>
                  <a:pt x="53" y="13"/>
                  <a:pt x="51" y="17"/>
                  <a:pt x="51" y="19"/>
                </a:cubicBezTo>
                <a:cubicBezTo>
                  <a:pt x="51" y="22"/>
                  <a:pt x="45" y="21"/>
                  <a:pt x="41" y="21"/>
                </a:cubicBezTo>
                <a:cubicBezTo>
                  <a:pt x="37" y="20"/>
                  <a:pt x="37" y="24"/>
                  <a:pt x="35" y="26"/>
                </a:cubicBezTo>
                <a:cubicBezTo>
                  <a:pt x="33" y="28"/>
                  <a:pt x="32" y="29"/>
                  <a:pt x="34" y="31"/>
                </a:cubicBezTo>
                <a:cubicBezTo>
                  <a:pt x="37" y="32"/>
                  <a:pt x="38" y="35"/>
                  <a:pt x="39" y="37"/>
                </a:cubicBezTo>
                <a:cubicBezTo>
                  <a:pt x="39" y="38"/>
                  <a:pt x="39" y="40"/>
                  <a:pt x="38" y="42"/>
                </a:cubicBezTo>
                <a:cubicBezTo>
                  <a:pt x="42" y="41"/>
                  <a:pt x="45" y="43"/>
                  <a:pt x="48" y="43"/>
                </a:cubicBezTo>
                <a:cubicBezTo>
                  <a:pt x="52" y="43"/>
                  <a:pt x="49" y="46"/>
                  <a:pt x="48" y="48"/>
                </a:cubicBezTo>
                <a:cubicBezTo>
                  <a:pt x="48" y="51"/>
                  <a:pt x="52" y="52"/>
                  <a:pt x="53" y="55"/>
                </a:cubicBezTo>
                <a:cubicBezTo>
                  <a:pt x="55" y="59"/>
                  <a:pt x="55" y="63"/>
                  <a:pt x="55" y="67"/>
                </a:cubicBezTo>
                <a:cubicBezTo>
                  <a:pt x="54" y="71"/>
                  <a:pt x="50" y="71"/>
                  <a:pt x="48" y="70"/>
                </a:cubicBezTo>
                <a:cubicBezTo>
                  <a:pt x="46" y="68"/>
                  <a:pt x="41" y="73"/>
                  <a:pt x="39" y="75"/>
                </a:cubicBezTo>
                <a:cubicBezTo>
                  <a:pt x="36" y="77"/>
                  <a:pt x="30" y="78"/>
                  <a:pt x="28" y="78"/>
                </a:cubicBezTo>
                <a:cubicBezTo>
                  <a:pt x="25" y="78"/>
                  <a:pt x="21" y="78"/>
                  <a:pt x="17" y="78"/>
                </a:cubicBezTo>
                <a:cubicBezTo>
                  <a:pt x="13" y="79"/>
                  <a:pt x="11" y="79"/>
                  <a:pt x="11" y="79"/>
                </a:cubicBezTo>
                <a:cubicBezTo>
                  <a:pt x="11" y="79"/>
                  <a:pt x="9" y="79"/>
                  <a:pt x="4" y="82"/>
                </a:cubicBezTo>
                <a:cubicBezTo>
                  <a:pt x="0" y="84"/>
                  <a:pt x="5" y="85"/>
                  <a:pt x="8" y="87"/>
                </a:cubicBezTo>
                <a:cubicBezTo>
                  <a:pt x="11" y="88"/>
                  <a:pt x="8" y="89"/>
                  <a:pt x="7" y="91"/>
                </a:cubicBezTo>
                <a:cubicBezTo>
                  <a:pt x="7" y="94"/>
                  <a:pt x="7" y="97"/>
                  <a:pt x="9" y="99"/>
                </a:cubicBezTo>
                <a:cubicBezTo>
                  <a:pt x="11" y="101"/>
                  <a:pt x="11" y="102"/>
                  <a:pt x="15" y="105"/>
                </a:cubicBezTo>
                <a:cubicBezTo>
                  <a:pt x="19" y="107"/>
                  <a:pt x="18" y="105"/>
                  <a:pt x="17" y="109"/>
                </a:cubicBezTo>
                <a:cubicBezTo>
                  <a:pt x="16" y="112"/>
                  <a:pt x="23" y="116"/>
                  <a:pt x="23" y="116"/>
                </a:cubicBezTo>
                <a:cubicBezTo>
                  <a:pt x="29" y="120"/>
                  <a:pt x="29" y="120"/>
                  <a:pt x="29" y="120"/>
                </a:cubicBezTo>
                <a:cubicBezTo>
                  <a:pt x="30" y="115"/>
                  <a:pt x="31" y="113"/>
                  <a:pt x="34" y="109"/>
                </a:cubicBezTo>
                <a:cubicBezTo>
                  <a:pt x="36" y="105"/>
                  <a:pt x="42" y="103"/>
                  <a:pt x="47" y="102"/>
                </a:cubicBezTo>
                <a:cubicBezTo>
                  <a:pt x="52" y="100"/>
                  <a:pt x="54" y="107"/>
                  <a:pt x="57" y="105"/>
                </a:cubicBezTo>
                <a:cubicBezTo>
                  <a:pt x="59" y="103"/>
                  <a:pt x="61" y="106"/>
                  <a:pt x="67" y="107"/>
                </a:cubicBezTo>
                <a:cubicBezTo>
                  <a:pt x="72" y="107"/>
                  <a:pt x="69" y="100"/>
                  <a:pt x="65" y="96"/>
                </a:cubicBezTo>
                <a:cubicBezTo>
                  <a:pt x="62" y="92"/>
                  <a:pt x="72" y="92"/>
                  <a:pt x="77" y="92"/>
                </a:cubicBezTo>
                <a:cubicBezTo>
                  <a:pt x="81" y="92"/>
                  <a:pt x="86" y="93"/>
                  <a:pt x="89" y="95"/>
                </a:cubicBezTo>
                <a:cubicBezTo>
                  <a:pt x="92" y="97"/>
                  <a:pt x="96" y="98"/>
                  <a:pt x="105" y="97"/>
                </a:cubicBezTo>
                <a:cubicBezTo>
                  <a:pt x="113" y="96"/>
                  <a:pt x="111" y="100"/>
                  <a:pt x="115" y="104"/>
                </a:cubicBezTo>
                <a:cubicBezTo>
                  <a:pt x="118" y="107"/>
                  <a:pt x="122" y="106"/>
                  <a:pt x="128" y="104"/>
                </a:cubicBezTo>
                <a:cubicBezTo>
                  <a:pt x="134" y="102"/>
                  <a:pt x="133" y="100"/>
                  <a:pt x="137" y="99"/>
                </a:cubicBezTo>
                <a:cubicBezTo>
                  <a:pt x="140" y="98"/>
                  <a:pt x="141" y="102"/>
                  <a:pt x="139" y="103"/>
                </a:cubicBezTo>
                <a:cubicBezTo>
                  <a:pt x="137" y="104"/>
                  <a:pt x="138" y="106"/>
                  <a:pt x="143" y="109"/>
                </a:cubicBezTo>
                <a:cubicBezTo>
                  <a:pt x="148" y="112"/>
                  <a:pt x="147" y="106"/>
                  <a:pt x="151" y="102"/>
                </a:cubicBezTo>
                <a:cubicBezTo>
                  <a:pt x="155" y="99"/>
                  <a:pt x="156" y="99"/>
                  <a:pt x="160" y="102"/>
                </a:cubicBezTo>
                <a:cubicBezTo>
                  <a:pt x="165" y="105"/>
                  <a:pt x="161" y="108"/>
                  <a:pt x="160" y="114"/>
                </a:cubicBezTo>
                <a:cubicBezTo>
                  <a:pt x="160" y="118"/>
                  <a:pt x="164" y="119"/>
                  <a:pt x="168" y="120"/>
                </a:cubicBezTo>
                <a:cubicBezTo>
                  <a:pt x="169" y="118"/>
                  <a:pt x="171" y="116"/>
                  <a:pt x="173" y="115"/>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 name="Freeform 24"/>
          <p:cNvSpPr>
            <a:spLocks/>
          </p:cNvSpPr>
          <p:nvPr/>
        </p:nvSpPr>
        <p:spPr bwMode="auto">
          <a:xfrm>
            <a:off x="13659132" y="7950895"/>
            <a:ext cx="1022350" cy="1050926"/>
          </a:xfrm>
          <a:custGeom>
            <a:avLst/>
            <a:gdLst>
              <a:gd name="T0" fmla="*/ 130 w 136"/>
              <a:gd name="T1" fmla="*/ 25 h 140"/>
              <a:gd name="T2" fmla="*/ 121 w 136"/>
              <a:gd name="T3" fmla="*/ 26 h 140"/>
              <a:gd name="T4" fmla="*/ 114 w 136"/>
              <a:gd name="T5" fmla="*/ 27 h 140"/>
              <a:gd name="T6" fmla="*/ 108 w 136"/>
              <a:gd name="T7" fmla="*/ 21 h 140"/>
              <a:gd name="T8" fmla="*/ 102 w 136"/>
              <a:gd name="T9" fmla="*/ 22 h 140"/>
              <a:gd name="T10" fmla="*/ 97 w 136"/>
              <a:gd name="T11" fmla="*/ 26 h 140"/>
              <a:gd name="T12" fmla="*/ 89 w 136"/>
              <a:gd name="T13" fmla="*/ 25 h 140"/>
              <a:gd name="T14" fmla="*/ 85 w 136"/>
              <a:gd name="T15" fmla="*/ 19 h 140"/>
              <a:gd name="T16" fmla="*/ 80 w 136"/>
              <a:gd name="T17" fmla="*/ 12 h 140"/>
              <a:gd name="T18" fmla="*/ 80 w 136"/>
              <a:gd name="T19" fmla="*/ 4 h 140"/>
              <a:gd name="T20" fmla="*/ 74 w 136"/>
              <a:gd name="T21" fmla="*/ 3 h 140"/>
              <a:gd name="T22" fmla="*/ 69 w 136"/>
              <a:gd name="T23" fmla="*/ 3 h 140"/>
              <a:gd name="T24" fmla="*/ 69 w 136"/>
              <a:gd name="T25" fmla="*/ 5 h 140"/>
              <a:gd name="T26" fmla="*/ 66 w 136"/>
              <a:gd name="T27" fmla="*/ 10 h 140"/>
              <a:gd name="T28" fmla="*/ 57 w 136"/>
              <a:gd name="T29" fmla="*/ 13 h 140"/>
              <a:gd name="T30" fmla="*/ 53 w 136"/>
              <a:gd name="T31" fmla="*/ 15 h 140"/>
              <a:gd name="T32" fmla="*/ 48 w 136"/>
              <a:gd name="T33" fmla="*/ 18 h 140"/>
              <a:gd name="T34" fmla="*/ 42 w 136"/>
              <a:gd name="T35" fmla="*/ 17 h 140"/>
              <a:gd name="T36" fmla="*/ 33 w 136"/>
              <a:gd name="T37" fmla="*/ 19 h 140"/>
              <a:gd name="T38" fmla="*/ 33 w 136"/>
              <a:gd name="T39" fmla="*/ 29 h 140"/>
              <a:gd name="T40" fmla="*/ 30 w 136"/>
              <a:gd name="T41" fmla="*/ 41 h 140"/>
              <a:gd name="T42" fmla="*/ 17 w 136"/>
              <a:gd name="T43" fmla="*/ 46 h 140"/>
              <a:gd name="T44" fmla="*/ 17 w 136"/>
              <a:gd name="T45" fmla="*/ 57 h 140"/>
              <a:gd name="T46" fmla="*/ 15 w 136"/>
              <a:gd name="T47" fmla="*/ 64 h 140"/>
              <a:gd name="T48" fmla="*/ 15 w 136"/>
              <a:gd name="T49" fmla="*/ 70 h 140"/>
              <a:gd name="T50" fmla="*/ 14 w 136"/>
              <a:gd name="T51" fmla="*/ 74 h 140"/>
              <a:gd name="T52" fmla="*/ 9 w 136"/>
              <a:gd name="T53" fmla="*/ 78 h 140"/>
              <a:gd name="T54" fmla="*/ 5 w 136"/>
              <a:gd name="T55" fmla="*/ 84 h 140"/>
              <a:gd name="T56" fmla="*/ 4 w 136"/>
              <a:gd name="T57" fmla="*/ 93 h 140"/>
              <a:gd name="T58" fmla="*/ 0 w 136"/>
              <a:gd name="T59" fmla="*/ 99 h 140"/>
              <a:gd name="T60" fmla="*/ 2 w 136"/>
              <a:gd name="T61" fmla="*/ 105 h 140"/>
              <a:gd name="T62" fmla="*/ 14 w 136"/>
              <a:gd name="T63" fmla="*/ 107 h 140"/>
              <a:gd name="T64" fmla="*/ 20 w 136"/>
              <a:gd name="T65" fmla="*/ 111 h 140"/>
              <a:gd name="T66" fmla="*/ 29 w 136"/>
              <a:gd name="T67" fmla="*/ 112 h 140"/>
              <a:gd name="T68" fmla="*/ 33 w 136"/>
              <a:gd name="T69" fmla="*/ 116 h 140"/>
              <a:gd name="T70" fmla="*/ 39 w 136"/>
              <a:gd name="T71" fmla="*/ 129 h 140"/>
              <a:gd name="T72" fmla="*/ 45 w 136"/>
              <a:gd name="T73" fmla="*/ 140 h 140"/>
              <a:gd name="T74" fmla="*/ 50 w 136"/>
              <a:gd name="T75" fmla="*/ 137 h 140"/>
              <a:gd name="T76" fmla="*/ 63 w 136"/>
              <a:gd name="T77" fmla="*/ 130 h 140"/>
              <a:gd name="T78" fmla="*/ 73 w 136"/>
              <a:gd name="T79" fmla="*/ 118 h 140"/>
              <a:gd name="T80" fmla="*/ 78 w 136"/>
              <a:gd name="T81" fmla="*/ 111 h 140"/>
              <a:gd name="T82" fmla="*/ 91 w 136"/>
              <a:gd name="T83" fmla="*/ 106 h 140"/>
              <a:gd name="T84" fmla="*/ 98 w 136"/>
              <a:gd name="T85" fmla="*/ 100 h 140"/>
              <a:gd name="T86" fmla="*/ 99 w 136"/>
              <a:gd name="T87" fmla="*/ 91 h 140"/>
              <a:gd name="T88" fmla="*/ 105 w 136"/>
              <a:gd name="T89" fmla="*/ 85 h 140"/>
              <a:gd name="T90" fmla="*/ 111 w 136"/>
              <a:gd name="T91" fmla="*/ 80 h 140"/>
              <a:gd name="T92" fmla="*/ 116 w 136"/>
              <a:gd name="T93" fmla="*/ 71 h 140"/>
              <a:gd name="T94" fmla="*/ 114 w 136"/>
              <a:gd name="T95" fmla="*/ 61 h 140"/>
              <a:gd name="T96" fmla="*/ 116 w 136"/>
              <a:gd name="T97" fmla="*/ 54 h 140"/>
              <a:gd name="T98" fmla="*/ 114 w 136"/>
              <a:gd name="T99" fmla="*/ 46 h 140"/>
              <a:gd name="T100" fmla="*/ 124 w 136"/>
              <a:gd name="T101" fmla="*/ 43 h 140"/>
              <a:gd name="T102" fmla="*/ 133 w 136"/>
              <a:gd name="T103" fmla="*/ 33 h 140"/>
              <a:gd name="T104" fmla="*/ 136 w 136"/>
              <a:gd name="T105" fmla="*/ 30 h 140"/>
              <a:gd name="T106" fmla="*/ 135 w 136"/>
              <a:gd name="T107" fmla="*/ 29 h 140"/>
              <a:gd name="T108" fmla="*/ 130 w 136"/>
              <a:gd name="T109" fmla="*/ 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6" h="140">
                <a:moveTo>
                  <a:pt x="130" y="25"/>
                </a:moveTo>
                <a:cubicBezTo>
                  <a:pt x="129" y="23"/>
                  <a:pt x="124" y="25"/>
                  <a:pt x="121" y="26"/>
                </a:cubicBezTo>
                <a:cubicBezTo>
                  <a:pt x="117" y="27"/>
                  <a:pt x="117" y="28"/>
                  <a:pt x="114" y="27"/>
                </a:cubicBezTo>
                <a:cubicBezTo>
                  <a:pt x="110" y="26"/>
                  <a:pt x="111" y="25"/>
                  <a:pt x="108" y="21"/>
                </a:cubicBezTo>
                <a:cubicBezTo>
                  <a:pt x="106" y="17"/>
                  <a:pt x="104" y="20"/>
                  <a:pt x="102" y="22"/>
                </a:cubicBezTo>
                <a:cubicBezTo>
                  <a:pt x="101" y="24"/>
                  <a:pt x="99" y="24"/>
                  <a:pt x="97" y="26"/>
                </a:cubicBezTo>
                <a:cubicBezTo>
                  <a:pt x="95" y="27"/>
                  <a:pt x="92" y="26"/>
                  <a:pt x="89" y="25"/>
                </a:cubicBezTo>
                <a:cubicBezTo>
                  <a:pt x="87" y="23"/>
                  <a:pt x="86" y="21"/>
                  <a:pt x="85" y="19"/>
                </a:cubicBezTo>
                <a:cubicBezTo>
                  <a:pt x="85" y="16"/>
                  <a:pt x="83" y="14"/>
                  <a:pt x="80" y="12"/>
                </a:cubicBezTo>
                <a:cubicBezTo>
                  <a:pt x="78" y="10"/>
                  <a:pt x="80" y="8"/>
                  <a:pt x="80" y="4"/>
                </a:cubicBezTo>
                <a:cubicBezTo>
                  <a:pt x="81" y="0"/>
                  <a:pt x="76" y="3"/>
                  <a:pt x="74" y="3"/>
                </a:cubicBezTo>
                <a:cubicBezTo>
                  <a:pt x="73" y="4"/>
                  <a:pt x="71" y="4"/>
                  <a:pt x="69" y="3"/>
                </a:cubicBezTo>
                <a:cubicBezTo>
                  <a:pt x="69" y="4"/>
                  <a:pt x="69" y="4"/>
                  <a:pt x="69" y="5"/>
                </a:cubicBezTo>
                <a:cubicBezTo>
                  <a:pt x="68" y="7"/>
                  <a:pt x="68" y="8"/>
                  <a:pt x="66" y="10"/>
                </a:cubicBezTo>
                <a:cubicBezTo>
                  <a:pt x="64" y="11"/>
                  <a:pt x="60" y="13"/>
                  <a:pt x="57" y="13"/>
                </a:cubicBezTo>
                <a:cubicBezTo>
                  <a:pt x="53" y="13"/>
                  <a:pt x="54" y="13"/>
                  <a:pt x="53" y="15"/>
                </a:cubicBezTo>
                <a:cubicBezTo>
                  <a:pt x="52" y="17"/>
                  <a:pt x="52" y="18"/>
                  <a:pt x="48" y="18"/>
                </a:cubicBezTo>
                <a:cubicBezTo>
                  <a:pt x="44" y="18"/>
                  <a:pt x="48" y="18"/>
                  <a:pt x="42" y="17"/>
                </a:cubicBezTo>
                <a:cubicBezTo>
                  <a:pt x="35" y="16"/>
                  <a:pt x="36" y="17"/>
                  <a:pt x="33" y="19"/>
                </a:cubicBezTo>
                <a:cubicBezTo>
                  <a:pt x="31" y="21"/>
                  <a:pt x="32" y="24"/>
                  <a:pt x="33" y="29"/>
                </a:cubicBezTo>
                <a:cubicBezTo>
                  <a:pt x="34" y="34"/>
                  <a:pt x="33" y="36"/>
                  <a:pt x="30" y="41"/>
                </a:cubicBezTo>
                <a:cubicBezTo>
                  <a:pt x="27" y="46"/>
                  <a:pt x="20" y="45"/>
                  <a:pt x="17" y="46"/>
                </a:cubicBezTo>
                <a:cubicBezTo>
                  <a:pt x="14" y="47"/>
                  <a:pt x="14" y="54"/>
                  <a:pt x="17" y="57"/>
                </a:cubicBezTo>
                <a:cubicBezTo>
                  <a:pt x="21" y="61"/>
                  <a:pt x="17" y="62"/>
                  <a:pt x="15" y="64"/>
                </a:cubicBezTo>
                <a:cubicBezTo>
                  <a:pt x="12" y="65"/>
                  <a:pt x="14" y="67"/>
                  <a:pt x="15" y="70"/>
                </a:cubicBezTo>
                <a:cubicBezTo>
                  <a:pt x="16" y="73"/>
                  <a:pt x="16" y="73"/>
                  <a:pt x="14" y="74"/>
                </a:cubicBezTo>
                <a:cubicBezTo>
                  <a:pt x="12" y="76"/>
                  <a:pt x="10" y="77"/>
                  <a:pt x="9" y="78"/>
                </a:cubicBezTo>
                <a:cubicBezTo>
                  <a:pt x="8" y="80"/>
                  <a:pt x="8" y="82"/>
                  <a:pt x="5" y="84"/>
                </a:cubicBezTo>
                <a:cubicBezTo>
                  <a:pt x="3" y="86"/>
                  <a:pt x="4" y="90"/>
                  <a:pt x="4" y="93"/>
                </a:cubicBezTo>
                <a:cubicBezTo>
                  <a:pt x="3" y="96"/>
                  <a:pt x="1" y="97"/>
                  <a:pt x="0" y="99"/>
                </a:cubicBezTo>
                <a:cubicBezTo>
                  <a:pt x="0" y="101"/>
                  <a:pt x="1" y="103"/>
                  <a:pt x="2" y="105"/>
                </a:cubicBezTo>
                <a:cubicBezTo>
                  <a:pt x="5" y="104"/>
                  <a:pt x="11" y="107"/>
                  <a:pt x="14" y="107"/>
                </a:cubicBezTo>
                <a:cubicBezTo>
                  <a:pt x="16" y="106"/>
                  <a:pt x="19" y="109"/>
                  <a:pt x="20" y="111"/>
                </a:cubicBezTo>
                <a:cubicBezTo>
                  <a:pt x="22" y="113"/>
                  <a:pt x="26" y="114"/>
                  <a:pt x="29" y="112"/>
                </a:cubicBezTo>
                <a:cubicBezTo>
                  <a:pt x="31" y="110"/>
                  <a:pt x="32" y="113"/>
                  <a:pt x="33" y="116"/>
                </a:cubicBezTo>
                <a:cubicBezTo>
                  <a:pt x="33" y="119"/>
                  <a:pt x="40" y="123"/>
                  <a:pt x="39" y="129"/>
                </a:cubicBezTo>
                <a:cubicBezTo>
                  <a:pt x="39" y="133"/>
                  <a:pt x="42" y="137"/>
                  <a:pt x="45" y="140"/>
                </a:cubicBezTo>
                <a:cubicBezTo>
                  <a:pt x="46" y="139"/>
                  <a:pt x="48" y="138"/>
                  <a:pt x="50" y="137"/>
                </a:cubicBezTo>
                <a:cubicBezTo>
                  <a:pt x="57" y="134"/>
                  <a:pt x="57" y="135"/>
                  <a:pt x="63" y="130"/>
                </a:cubicBezTo>
                <a:cubicBezTo>
                  <a:pt x="69" y="125"/>
                  <a:pt x="72" y="124"/>
                  <a:pt x="73" y="118"/>
                </a:cubicBezTo>
                <a:cubicBezTo>
                  <a:pt x="75" y="113"/>
                  <a:pt x="70" y="111"/>
                  <a:pt x="78" y="111"/>
                </a:cubicBezTo>
                <a:cubicBezTo>
                  <a:pt x="87" y="110"/>
                  <a:pt x="91" y="111"/>
                  <a:pt x="91" y="106"/>
                </a:cubicBezTo>
                <a:cubicBezTo>
                  <a:pt x="90" y="101"/>
                  <a:pt x="98" y="103"/>
                  <a:pt x="98" y="100"/>
                </a:cubicBezTo>
                <a:cubicBezTo>
                  <a:pt x="99" y="96"/>
                  <a:pt x="94" y="92"/>
                  <a:pt x="99" y="91"/>
                </a:cubicBezTo>
                <a:cubicBezTo>
                  <a:pt x="104" y="90"/>
                  <a:pt x="105" y="90"/>
                  <a:pt x="105" y="85"/>
                </a:cubicBezTo>
                <a:cubicBezTo>
                  <a:pt x="105" y="81"/>
                  <a:pt x="107" y="80"/>
                  <a:pt x="111" y="80"/>
                </a:cubicBezTo>
                <a:cubicBezTo>
                  <a:pt x="115" y="80"/>
                  <a:pt x="116" y="75"/>
                  <a:pt x="116" y="71"/>
                </a:cubicBezTo>
                <a:cubicBezTo>
                  <a:pt x="116" y="67"/>
                  <a:pt x="107" y="66"/>
                  <a:pt x="114" y="61"/>
                </a:cubicBezTo>
                <a:cubicBezTo>
                  <a:pt x="121" y="56"/>
                  <a:pt x="119" y="57"/>
                  <a:pt x="116" y="54"/>
                </a:cubicBezTo>
                <a:cubicBezTo>
                  <a:pt x="113" y="51"/>
                  <a:pt x="107" y="45"/>
                  <a:pt x="114" y="46"/>
                </a:cubicBezTo>
                <a:cubicBezTo>
                  <a:pt x="121" y="46"/>
                  <a:pt x="121" y="49"/>
                  <a:pt x="124" y="43"/>
                </a:cubicBezTo>
                <a:cubicBezTo>
                  <a:pt x="128" y="38"/>
                  <a:pt x="131" y="36"/>
                  <a:pt x="133" y="33"/>
                </a:cubicBezTo>
                <a:cubicBezTo>
                  <a:pt x="134" y="32"/>
                  <a:pt x="135" y="31"/>
                  <a:pt x="136" y="30"/>
                </a:cubicBezTo>
                <a:cubicBezTo>
                  <a:pt x="136" y="29"/>
                  <a:pt x="136" y="29"/>
                  <a:pt x="135" y="29"/>
                </a:cubicBezTo>
                <a:cubicBezTo>
                  <a:pt x="133" y="29"/>
                  <a:pt x="131" y="28"/>
                  <a:pt x="130" y="25"/>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 name="Freeform 25"/>
          <p:cNvSpPr>
            <a:spLocks/>
          </p:cNvSpPr>
          <p:nvPr/>
        </p:nvSpPr>
        <p:spPr bwMode="auto">
          <a:xfrm>
            <a:off x="12258948" y="5363258"/>
            <a:ext cx="828678" cy="1346200"/>
          </a:xfrm>
          <a:custGeom>
            <a:avLst/>
            <a:gdLst>
              <a:gd name="T0" fmla="*/ 11 w 110"/>
              <a:gd name="T1" fmla="*/ 178 h 179"/>
              <a:gd name="T2" fmla="*/ 20 w 110"/>
              <a:gd name="T3" fmla="*/ 175 h 179"/>
              <a:gd name="T4" fmla="*/ 32 w 110"/>
              <a:gd name="T5" fmla="*/ 171 h 179"/>
              <a:gd name="T6" fmla="*/ 39 w 110"/>
              <a:gd name="T7" fmla="*/ 168 h 179"/>
              <a:gd name="T8" fmla="*/ 45 w 110"/>
              <a:gd name="T9" fmla="*/ 164 h 179"/>
              <a:gd name="T10" fmla="*/ 52 w 110"/>
              <a:gd name="T11" fmla="*/ 163 h 179"/>
              <a:gd name="T12" fmla="*/ 55 w 110"/>
              <a:gd name="T13" fmla="*/ 159 h 179"/>
              <a:gd name="T14" fmla="*/ 65 w 110"/>
              <a:gd name="T15" fmla="*/ 158 h 179"/>
              <a:gd name="T16" fmla="*/ 71 w 110"/>
              <a:gd name="T17" fmla="*/ 156 h 179"/>
              <a:gd name="T18" fmla="*/ 77 w 110"/>
              <a:gd name="T19" fmla="*/ 157 h 179"/>
              <a:gd name="T20" fmla="*/ 83 w 110"/>
              <a:gd name="T21" fmla="*/ 153 h 179"/>
              <a:gd name="T22" fmla="*/ 91 w 110"/>
              <a:gd name="T23" fmla="*/ 148 h 179"/>
              <a:gd name="T24" fmla="*/ 93 w 110"/>
              <a:gd name="T25" fmla="*/ 141 h 179"/>
              <a:gd name="T26" fmla="*/ 94 w 110"/>
              <a:gd name="T27" fmla="*/ 132 h 179"/>
              <a:gd name="T28" fmla="*/ 93 w 110"/>
              <a:gd name="T29" fmla="*/ 124 h 179"/>
              <a:gd name="T30" fmla="*/ 89 w 110"/>
              <a:gd name="T31" fmla="*/ 114 h 179"/>
              <a:gd name="T32" fmla="*/ 95 w 110"/>
              <a:gd name="T33" fmla="*/ 107 h 179"/>
              <a:gd name="T34" fmla="*/ 97 w 110"/>
              <a:gd name="T35" fmla="*/ 99 h 179"/>
              <a:gd name="T36" fmla="*/ 102 w 110"/>
              <a:gd name="T37" fmla="*/ 92 h 179"/>
              <a:gd name="T38" fmla="*/ 100 w 110"/>
              <a:gd name="T39" fmla="*/ 85 h 179"/>
              <a:gd name="T40" fmla="*/ 96 w 110"/>
              <a:gd name="T41" fmla="*/ 79 h 179"/>
              <a:gd name="T42" fmla="*/ 91 w 110"/>
              <a:gd name="T43" fmla="*/ 73 h 179"/>
              <a:gd name="T44" fmla="*/ 86 w 110"/>
              <a:gd name="T45" fmla="*/ 65 h 179"/>
              <a:gd name="T46" fmla="*/ 91 w 110"/>
              <a:gd name="T47" fmla="*/ 58 h 179"/>
              <a:gd name="T48" fmla="*/ 91 w 110"/>
              <a:gd name="T49" fmla="*/ 53 h 179"/>
              <a:gd name="T50" fmla="*/ 93 w 110"/>
              <a:gd name="T51" fmla="*/ 47 h 179"/>
              <a:gd name="T52" fmla="*/ 103 w 110"/>
              <a:gd name="T53" fmla="*/ 47 h 179"/>
              <a:gd name="T54" fmla="*/ 107 w 110"/>
              <a:gd name="T55" fmla="*/ 41 h 179"/>
              <a:gd name="T56" fmla="*/ 108 w 110"/>
              <a:gd name="T57" fmla="*/ 34 h 179"/>
              <a:gd name="T58" fmla="*/ 106 w 110"/>
              <a:gd name="T59" fmla="*/ 28 h 179"/>
              <a:gd name="T60" fmla="*/ 103 w 110"/>
              <a:gd name="T61" fmla="*/ 24 h 179"/>
              <a:gd name="T62" fmla="*/ 94 w 110"/>
              <a:gd name="T63" fmla="*/ 19 h 179"/>
              <a:gd name="T64" fmla="*/ 99 w 110"/>
              <a:gd name="T65" fmla="*/ 15 h 179"/>
              <a:gd name="T66" fmla="*/ 105 w 110"/>
              <a:gd name="T67" fmla="*/ 12 h 179"/>
              <a:gd name="T68" fmla="*/ 99 w 110"/>
              <a:gd name="T69" fmla="*/ 8 h 179"/>
              <a:gd name="T70" fmla="*/ 95 w 110"/>
              <a:gd name="T71" fmla="*/ 0 h 179"/>
              <a:gd name="T72" fmla="*/ 93 w 110"/>
              <a:gd name="T73" fmla="*/ 7 h 179"/>
              <a:gd name="T74" fmla="*/ 83 w 110"/>
              <a:gd name="T75" fmla="*/ 9 h 179"/>
              <a:gd name="T76" fmla="*/ 76 w 110"/>
              <a:gd name="T77" fmla="*/ 12 h 179"/>
              <a:gd name="T78" fmla="*/ 69 w 110"/>
              <a:gd name="T79" fmla="*/ 10 h 179"/>
              <a:gd name="T80" fmla="*/ 61 w 110"/>
              <a:gd name="T81" fmla="*/ 16 h 179"/>
              <a:gd name="T82" fmla="*/ 48 w 110"/>
              <a:gd name="T83" fmla="*/ 15 h 179"/>
              <a:gd name="T84" fmla="*/ 41 w 110"/>
              <a:gd name="T85" fmla="*/ 30 h 179"/>
              <a:gd name="T86" fmla="*/ 34 w 110"/>
              <a:gd name="T87" fmla="*/ 34 h 179"/>
              <a:gd name="T88" fmla="*/ 28 w 110"/>
              <a:gd name="T89" fmla="*/ 34 h 179"/>
              <a:gd name="T90" fmla="*/ 23 w 110"/>
              <a:gd name="T91" fmla="*/ 40 h 179"/>
              <a:gd name="T92" fmla="*/ 16 w 110"/>
              <a:gd name="T93" fmla="*/ 35 h 179"/>
              <a:gd name="T94" fmla="*/ 21 w 110"/>
              <a:gd name="T95" fmla="*/ 42 h 179"/>
              <a:gd name="T96" fmla="*/ 19 w 110"/>
              <a:gd name="T97" fmla="*/ 50 h 179"/>
              <a:gd name="T98" fmla="*/ 16 w 110"/>
              <a:gd name="T99" fmla="*/ 57 h 179"/>
              <a:gd name="T100" fmla="*/ 14 w 110"/>
              <a:gd name="T101" fmla="*/ 66 h 179"/>
              <a:gd name="T102" fmla="*/ 5 w 110"/>
              <a:gd name="T103" fmla="*/ 75 h 179"/>
              <a:gd name="T104" fmla="*/ 12 w 110"/>
              <a:gd name="T105" fmla="*/ 90 h 179"/>
              <a:gd name="T106" fmla="*/ 11 w 110"/>
              <a:gd name="T107" fmla="*/ 96 h 179"/>
              <a:gd name="T108" fmla="*/ 11 w 110"/>
              <a:gd name="T109" fmla="*/ 102 h 179"/>
              <a:gd name="T110" fmla="*/ 6 w 110"/>
              <a:gd name="T111" fmla="*/ 107 h 179"/>
              <a:gd name="T112" fmla="*/ 4 w 110"/>
              <a:gd name="T113" fmla="*/ 117 h 179"/>
              <a:gd name="T114" fmla="*/ 6 w 110"/>
              <a:gd name="T115" fmla="*/ 131 h 179"/>
              <a:gd name="T116" fmla="*/ 10 w 110"/>
              <a:gd name="T117" fmla="*/ 144 h 179"/>
              <a:gd name="T118" fmla="*/ 6 w 110"/>
              <a:gd name="T119" fmla="*/ 157 h 179"/>
              <a:gd name="T120" fmla="*/ 2 w 110"/>
              <a:gd name="T121" fmla="*/ 171 h 179"/>
              <a:gd name="T122" fmla="*/ 3 w 110"/>
              <a:gd name="T123" fmla="*/ 178 h 179"/>
              <a:gd name="T124" fmla="*/ 11 w 110"/>
              <a:gd name="T125" fmla="*/ 17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 h="179">
                <a:moveTo>
                  <a:pt x="11" y="178"/>
                </a:moveTo>
                <a:cubicBezTo>
                  <a:pt x="15" y="178"/>
                  <a:pt x="15" y="178"/>
                  <a:pt x="20" y="175"/>
                </a:cubicBezTo>
                <a:cubicBezTo>
                  <a:pt x="24" y="173"/>
                  <a:pt x="27" y="170"/>
                  <a:pt x="32" y="171"/>
                </a:cubicBezTo>
                <a:cubicBezTo>
                  <a:pt x="37" y="171"/>
                  <a:pt x="38" y="170"/>
                  <a:pt x="39" y="168"/>
                </a:cubicBezTo>
                <a:cubicBezTo>
                  <a:pt x="41" y="167"/>
                  <a:pt x="42" y="164"/>
                  <a:pt x="45" y="164"/>
                </a:cubicBezTo>
                <a:cubicBezTo>
                  <a:pt x="48" y="164"/>
                  <a:pt x="51" y="165"/>
                  <a:pt x="52" y="163"/>
                </a:cubicBezTo>
                <a:cubicBezTo>
                  <a:pt x="52" y="161"/>
                  <a:pt x="51" y="158"/>
                  <a:pt x="55" y="159"/>
                </a:cubicBezTo>
                <a:cubicBezTo>
                  <a:pt x="59" y="159"/>
                  <a:pt x="62" y="158"/>
                  <a:pt x="65" y="158"/>
                </a:cubicBezTo>
                <a:cubicBezTo>
                  <a:pt x="67" y="157"/>
                  <a:pt x="70" y="155"/>
                  <a:pt x="71" y="156"/>
                </a:cubicBezTo>
                <a:cubicBezTo>
                  <a:pt x="72" y="158"/>
                  <a:pt x="75" y="159"/>
                  <a:pt x="77" y="157"/>
                </a:cubicBezTo>
                <a:cubicBezTo>
                  <a:pt x="79" y="155"/>
                  <a:pt x="78" y="153"/>
                  <a:pt x="83" y="153"/>
                </a:cubicBezTo>
                <a:cubicBezTo>
                  <a:pt x="87" y="154"/>
                  <a:pt x="89" y="151"/>
                  <a:pt x="91" y="148"/>
                </a:cubicBezTo>
                <a:cubicBezTo>
                  <a:pt x="94" y="145"/>
                  <a:pt x="94" y="142"/>
                  <a:pt x="93" y="141"/>
                </a:cubicBezTo>
                <a:cubicBezTo>
                  <a:pt x="91" y="140"/>
                  <a:pt x="96" y="136"/>
                  <a:pt x="94" y="132"/>
                </a:cubicBezTo>
                <a:cubicBezTo>
                  <a:pt x="93" y="129"/>
                  <a:pt x="98" y="127"/>
                  <a:pt x="93" y="124"/>
                </a:cubicBezTo>
                <a:cubicBezTo>
                  <a:pt x="88" y="120"/>
                  <a:pt x="86" y="116"/>
                  <a:pt x="89" y="114"/>
                </a:cubicBezTo>
                <a:cubicBezTo>
                  <a:pt x="93" y="112"/>
                  <a:pt x="95" y="112"/>
                  <a:pt x="95" y="107"/>
                </a:cubicBezTo>
                <a:cubicBezTo>
                  <a:pt x="95" y="103"/>
                  <a:pt x="94" y="103"/>
                  <a:pt x="97" y="99"/>
                </a:cubicBezTo>
                <a:cubicBezTo>
                  <a:pt x="100" y="96"/>
                  <a:pt x="101" y="94"/>
                  <a:pt x="102" y="92"/>
                </a:cubicBezTo>
                <a:cubicBezTo>
                  <a:pt x="102" y="89"/>
                  <a:pt x="102" y="87"/>
                  <a:pt x="100" y="85"/>
                </a:cubicBezTo>
                <a:cubicBezTo>
                  <a:pt x="97" y="82"/>
                  <a:pt x="95" y="81"/>
                  <a:pt x="96" y="79"/>
                </a:cubicBezTo>
                <a:cubicBezTo>
                  <a:pt x="96" y="77"/>
                  <a:pt x="95" y="75"/>
                  <a:pt x="91" y="73"/>
                </a:cubicBezTo>
                <a:cubicBezTo>
                  <a:pt x="87" y="72"/>
                  <a:pt x="84" y="69"/>
                  <a:pt x="86" y="65"/>
                </a:cubicBezTo>
                <a:cubicBezTo>
                  <a:pt x="87" y="60"/>
                  <a:pt x="90" y="62"/>
                  <a:pt x="91" y="58"/>
                </a:cubicBezTo>
                <a:cubicBezTo>
                  <a:pt x="91" y="54"/>
                  <a:pt x="91" y="55"/>
                  <a:pt x="91" y="53"/>
                </a:cubicBezTo>
                <a:cubicBezTo>
                  <a:pt x="91" y="51"/>
                  <a:pt x="90" y="45"/>
                  <a:pt x="93" y="47"/>
                </a:cubicBezTo>
                <a:cubicBezTo>
                  <a:pt x="97" y="48"/>
                  <a:pt x="100" y="50"/>
                  <a:pt x="103" y="47"/>
                </a:cubicBezTo>
                <a:cubicBezTo>
                  <a:pt x="105" y="44"/>
                  <a:pt x="106" y="43"/>
                  <a:pt x="107" y="41"/>
                </a:cubicBezTo>
                <a:cubicBezTo>
                  <a:pt x="108" y="39"/>
                  <a:pt x="110" y="37"/>
                  <a:pt x="108" y="34"/>
                </a:cubicBezTo>
                <a:cubicBezTo>
                  <a:pt x="105" y="30"/>
                  <a:pt x="105" y="30"/>
                  <a:pt x="106" y="28"/>
                </a:cubicBezTo>
                <a:cubicBezTo>
                  <a:pt x="106" y="26"/>
                  <a:pt x="107" y="24"/>
                  <a:pt x="103" y="24"/>
                </a:cubicBezTo>
                <a:cubicBezTo>
                  <a:pt x="99" y="24"/>
                  <a:pt x="90" y="22"/>
                  <a:pt x="94" y="19"/>
                </a:cubicBezTo>
                <a:cubicBezTo>
                  <a:pt x="99" y="15"/>
                  <a:pt x="95" y="16"/>
                  <a:pt x="99" y="15"/>
                </a:cubicBezTo>
                <a:cubicBezTo>
                  <a:pt x="102" y="15"/>
                  <a:pt x="106" y="15"/>
                  <a:pt x="105" y="12"/>
                </a:cubicBezTo>
                <a:cubicBezTo>
                  <a:pt x="103" y="8"/>
                  <a:pt x="100" y="10"/>
                  <a:pt x="99" y="8"/>
                </a:cubicBezTo>
                <a:cubicBezTo>
                  <a:pt x="99" y="5"/>
                  <a:pt x="99" y="2"/>
                  <a:pt x="95" y="0"/>
                </a:cubicBezTo>
                <a:cubicBezTo>
                  <a:pt x="95" y="2"/>
                  <a:pt x="96" y="7"/>
                  <a:pt x="93" y="7"/>
                </a:cubicBezTo>
                <a:cubicBezTo>
                  <a:pt x="88" y="8"/>
                  <a:pt x="84" y="6"/>
                  <a:pt x="83" y="9"/>
                </a:cubicBezTo>
                <a:cubicBezTo>
                  <a:pt x="83" y="12"/>
                  <a:pt x="78" y="14"/>
                  <a:pt x="76" y="12"/>
                </a:cubicBezTo>
                <a:cubicBezTo>
                  <a:pt x="73" y="10"/>
                  <a:pt x="71" y="7"/>
                  <a:pt x="69" y="10"/>
                </a:cubicBezTo>
                <a:cubicBezTo>
                  <a:pt x="67" y="13"/>
                  <a:pt x="65" y="18"/>
                  <a:pt x="61" y="16"/>
                </a:cubicBezTo>
                <a:cubicBezTo>
                  <a:pt x="57" y="14"/>
                  <a:pt x="50" y="12"/>
                  <a:pt x="48" y="15"/>
                </a:cubicBezTo>
                <a:cubicBezTo>
                  <a:pt x="46" y="18"/>
                  <a:pt x="42" y="27"/>
                  <a:pt x="41" y="30"/>
                </a:cubicBezTo>
                <a:cubicBezTo>
                  <a:pt x="39" y="33"/>
                  <a:pt x="36" y="35"/>
                  <a:pt x="34" y="34"/>
                </a:cubicBezTo>
                <a:cubicBezTo>
                  <a:pt x="33" y="33"/>
                  <a:pt x="28" y="30"/>
                  <a:pt x="28" y="34"/>
                </a:cubicBezTo>
                <a:cubicBezTo>
                  <a:pt x="27" y="38"/>
                  <a:pt x="28" y="42"/>
                  <a:pt x="23" y="40"/>
                </a:cubicBezTo>
                <a:cubicBezTo>
                  <a:pt x="19" y="38"/>
                  <a:pt x="18" y="34"/>
                  <a:pt x="16" y="35"/>
                </a:cubicBezTo>
                <a:cubicBezTo>
                  <a:pt x="17" y="37"/>
                  <a:pt x="19" y="41"/>
                  <a:pt x="21" y="42"/>
                </a:cubicBezTo>
                <a:cubicBezTo>
                  <a:pt x="23" y="45"/>
                  <a:pt x="21" y="48"/>
                  <a:pt x="19" y="50"/>
                </a:cubicBezTo>
                <a:cubicBezTo>
                  <a:pt x="17" y="52"/>
                  <a:pt x="17" y="53"/>
                  <a:pt x="16" y="57"/>
                </a:cubicBezTo>
                <a:cubicBezTo>
                  <a:pt x="15" y="61"/>
                  <a:pt x="14" y="61"/>
                  <a:pt x="14" y="66"/>
                </a:cubicBezTo>
                <a:cubicBezTo>
                  <a:pt x="13" y="72"/>
                  <a:pt x="10" y="71"/>
                  <a:pt x="5" y="75"/>
                </a:cubicBezTo>
                <a:cubicBezTo>
                  <a:pt x="0" y="79"/>
                  <a:pt x="10" y="88"/>
                  <a:pt x="12" y="90"/>
                </a:cubicBezTo>
                <a:cubicBezTo>
                  <a:pt x="13" y="92"/>
                  <a:pt x="13" y="94"/>
                  <a:pt x="11" y="96"/>
                </a:cubicBezTo>
                <a:cubicBezTo>
                  <a:pt x="8" y="98"/>
                  <a:pt x="9" y="98"/>
                  <a:pt x="11" y="102"/>
                </a:cubicBezTo>
                <a:cubicBezTo>
                  <a:pt x="13" y="105"/>
                  <a:pt x="8" y="104"/>
                  <a:pt x="6" y="107"/>
                </a:cubicBezTo>
                <a:cubicBezTo>
                  <a:pt x="4" y="110"/>
                  <a:pt x="1" y="114"/>
                  <a:pt x="4" y="117"/>
                </a:cubicBezTo>
                <a:cubicBezTo>
                  <a:pt x="7" y="120"/>
                  <a:pt x="6" y="127"/>
                  <a:pt x="6" y="131"/>
                </a:cubicBezTo>
                <a:cubicBezTo>
                  <a:pt x="6" y="135"/>
                  <a:pt x="7" y="137"/>
                  <a:pt x="10" y="144"/>
                </a:cubicBezTo>
                <a:cubicBezTo>
                  <a:pt x="13" y="151"/>
                  <a:pt x="9" y="153"/>
                  <a:pt x="6" y="157"/>
                </a:cubicBezTo>
                <a:cubicBezTo>
                  <a:pt x="4" y="161"/>
                  <a:pt x="2" y="165"/>
                  <a:pt x="2" y="171"/>
                </a:cubicBezTo>
                <a:cubicBezTo>
                  <a:pt x="2" y="174"/>
                  <a:pt x="2" y="176"/>
                  <a:pt x="3" y="178"/>
                </a:cubicBezTo>
                <a:cubicBezTo>
                  <a:pt x="5" y="178"/>
                  <a:pt x="9" y="179"/>
                  <a:pt x="11" y="178"/>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7" name="Freeform 26"/>
          <p:cNvSpPr>
            <a:spLocks/>
          </p:cNvSpPr>
          <p:nvPr/>
        </p:nvSpPr>
        <p:spPr bwMode="auto">
          <a:xfrm>
            <a:off x="12284343" y="6303059"/>
            <a:ext cx="1374776" cy="1054102"/>
          </a:xfrm>
          <a:custGeom>
            <a:avLst/>
            <a:gdLst>
              <a:gd name="T0" fmla="*/ 163 w 183"/>
              <a:gd name="T1" fmla="*/ 127 h 140"/>
              <a:gd name="T2" fmla="*/ 165 w 183"/>
              <a:gd name="T3" fmla="*/ 114 h 140"/>
              <a:gd name="T4" fmla="*/ 160 w 183"/>
              <a:gd name="T5" fmla="*/ 108 h 140"/>
              <a:gd name="T6" fmla="*/ 147 w 183"/>
              <a:gd name="T7" fmla="*/ 106 h 140"/>
              <a:gd name="T8" fmla="*/ 140 w 183"/>
              <a:gd name="T9" fmla="*/ 98 h 140"/>
              <a:gd name="T10" fmla="*/ 138 w 183"/>
              <a:gd name="T11" fmla="*/ 92 h 140"/>
              <a:gd name="T12" fmla="*/ 146 w 183"/>
              <a:gd name="T13" fmla="*/ 78 h 140"/>
              <a:gd name="T14" fmla="*/ 151 w 183"/>
              <a:gd name="T15" fmla="*/ 70 h 140"/>
              <a:gd name="T16" fmla="*/ 159 w 183"/>
              <a:gd name="T17" fmla="*/ 65 h 140"/>
              <a:gd name="T18" fmla="*/ 172 w 183"/>
              <a:gd name="T19" fmla="*/ 72 h 140"/>
              <a:gd name="T20" fmla="*/ 180 w 183"/>
              <a:gd name="T21" fmla="*/ 64 h 140"/>
              <a:gd name="T22" fmla="*/ 173 w 183"/>
              <a:gd name="T23" fmla="*/ 55 h 140"/>
              <a:gd name="T24" fmla="*/ 162 w 183"/>
              <a:gd name="T25" fmla="*/ 47 h 140"/>
              <a:gd name="T26" fmla="*/ 144 w 183"/>
              <a:gd name="T27" fmla="*/ 46 h 140"/>
              <a:gd name="T28" fmla="*/ 129 w 183"/>
              <a:gd name="T29" fmla="*/ 37 h 140"/>
              <a:gd name="T30" fmla="*/ 134 w 183"/>
              <a:gd name="T31" fmla="*/ 27 h 140"/>
              <a:gd name="T32" fmla="*/ 152 w 183"/>
              <a:gd name="T33" fmla="*/ 11 h 140"/>
              <a:gd name="T34" fmla="*/ 138 w 183"/>
              <a:gd name="T35" fmla="*/ 12 h 140"/>
              <a:gd name="T36" fmla="*/ 129 w 183"/>
              <a:gd name="T37" fmla="*/ 5 h 140"/>
              <a:gd name="T38" fmla="*/ 118 w 183"/>
              <a:gd name="T39" fmla="*/ 5 h 140"/>
              <a:gd name="T40" fmla="*/ 102 w 183"/>
              <a:gd name="T41" fmla="*/ 2 h 140"/>
              <a:gd name="T42" fmla="*/ 92 w 183"/>
              <a:gd name="T43" fmla="*/ 8 h 140"/>
              <a:gd name="T44" fmla="*/ 89 w 183"/>
              <a:gd name="T45" fmla="*/ 23 h 140"/>
              <a:gd name="T46" fmla="*/ 74 w 183"/>
              <a:gd name="T47" fmla="*/ 32 h 140"/>
              <a:gd name="T48" fmla="*/ 62 w 183"/>
              <a:gd name="T49" fmla="*/ 33 h 140"/>
              <a:gd name="T50" fmla="*/ 49 w 183"/>
              <a:gd name="T51" fmla="*/ 38 h 140"/>
              <a:gd name="T52" fmla="*/ 37 w 183"/>
              <a:gd name="T53" fmla="*/ 44 h 140"/>
              <a:gd name="T54" fmla="*/ 17 w 183"/>
              <a:gd name="T55" fmla="*/ 50 h 140"/>
              <a:gd name="T56" fmla="*/ 0 w 183"/>
              <a:gd name="T57" fmla="*/ 53 h 140"/>
              <a:gd name="T58" fmla="*/ 10 w 183"/>
              <a:gd name="T59" fmla="*/ 70 h 140"/>
              <a:gd name="T60" fmla="*/ 21 w 183"/>
              <a:gd name="T61" fmla="*/ 90 h 140"/>
              <a:gd name="T62" fmla="*/ 42 w 183"/>
              <a:gd name="T63" fmla="*/ 109 h 140"/>
              <a:gd name="T64" fmla="*/ 62 w 183"/>
              <a:gd name="T65" fmla="*/ 116 h 140"/>
              <a:gd name="T66" fmla="*/ 83 w 183"/>
              <a:gd name="T67" fmla="*/ 113 h 140"/>
              <a:gd name="T68" fmla="*/ 94 w 183"/>
              <a:gd name="T69" fmla="*/ 118 h 140"/>
              <a:gd name="T70" fmla="*/ 104 w 183"/>
              <a:gd name="T71" fmla="*/ 117 h 140"/>
              <a:gd name="T72" fmla="*/ 108 w 183"/>
              <a:gd name="T73" fmla="*/ 129 h 140"/>
              <a:gd name="T74" fmla="*/ 120 w 183"/>
              <a:gd name="T75" fmla="*/ 128 h 140"/>
              <a:gd name="T76" fmla="*/ 137 w 183"/>
              <a:gd name="T77" fmla="*/ 138 h 140"/>
              <a:gd name="T78" fmla="*/ 147 w 183"/>
              <a:gd name="T79" fmla="*/ 137 h 140"/>
              <a:gd name="T80" fmla="*/ 152 w 183"/>
              <a:gd name="T81" fmla="*/ 140 h 140"/>
              <a:gd name="T82" fmla="*/ 156 w 183"/>
              <a:gd name="T83" fmla="*/ 1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3" h="140">
                <a:moveTo>
                  <a:pt x="156" y="130"/>
                </a:moveTo>
                <a:cubicBezTo>
                  <a:pt x="159" y="129"/>
                  <a:pt x="160" y="127"/>
                  <a:pt x="163" y="127"/>
                </a:cubicBezTo>
                <a:cubicBezTo>
                  <a:pt x="166" y="126"/>
                  <a:pt x="166" y="126"/>
                  <a:pt x="166" y="123"/>
                </a:cubicBezTo>
                <a:cubicBezTo>
                  <a:pt x="166" y="119"/>
                  <a:pt x="167" y="117"/>
                  <a:pt x="165" y="114"/>
                </a:cubicBezTo>
                <a:cubicBezTo>
                  <a:pt x="163" y="111"/>
                  <a:pt x="163" y="110"/>
                  <a:pt x="163" y="109"/>
                </a:cubicBezTo>
                <a:cubicBezTo>
                  <a:pt x="163" y="108"/>
                  <a:pt x="164" y="103"/>
                  <a:pt x="160" y="108"/>
                </a:cubicBezTo>
                <a:cubicBezTo>
                  <a:pt x="155" y="113"/>
                  <a:pt x="154" y="111"/>
                  <a:pt x="153" y="110"/>
                </a:cubicBezTo>
                <a:cubicBezTo>
                  <a:pt x="151" y="108"/>
                  <a:pt x="150" y="106"/>
                  <a:pt x="147" y="106"/>
                </a:cubicBezTo>
                <a:cubicBezTo>
                  <a:pt x="145" y="107"/>
                  <a:pt x="143" y="106"/>
                  <a:pt x="143" y="104"/>
                </a:cubicBezTo>
                <a:cubicBezTo>
                  <a:pt x="143" y="101"/>
                  <a:pt x="144" y="99"/>
                  <a:pt x="140" y="98"/>
                </a:cubicBezTo>
                <a:cubicBezTo>
                  <a:pt x="136" y="97"/>
                  <a:pt x="133" y="97"/>
                  <a:pt x="133" y="94"/>
                </a:cubicBezTo>
                <a:cubicBezTo>
                  <a:pt x="133" y="91"/>
                  <a:pt x="135" y="92"/>
                  <a:pt x="138" y="92"/>
                </a:cubicBezTo>
                <a:cubicBezTo>
                  <a:pt x="141" y="93"/>
                  <a:pt x="145" y="92"/>
                  <a:pt x="145" y="89"/>
                </a:cubicBezTo>
                <a:cubicBezTo>
                  <a:pt x="146" y="85"/>
                  <a:pt x="142" y="78"/>
                  <a:pt x="146" y="78"/>
                </a:cubicBezTo>
                <a:cubicBezTo>
                  <a:pt x="151" y="78"/>
                  <a:pt x="154" y="79"/>
                  <a:pt x="152" y="76"/>
                </a:cubicBezTo>
                <a:cubicBezTo>
                  <a:pt x="151" y="74"/>
                  <a:pt x="153" y="73"/>
                  <a:pt x="151" y="70"/>
                </a:cubicBezTo>
                <a:cubicBezTo>
                  <a:pt x="150" y="68"/>
                  <a:pt x="149" y="66"/>
                  <a:pt x="151" y="65"/>
                </a:cubicBezTo>
                <a:cubicBezTo>
                  <a:pt x="154" y="65"/>
                  <a:pt x="156" y="62"/>
                  <a:pt x="159" y="65"/>
                </a:cubicBezTo>
                <a:cubicBezTo>
                  <a:pt x="162" y="68"/>
                  <a:pt x="164" y="67"/>
                  <a:pt x="164" y="69"/>
                </a:cubicBezTo>
                <a:cubicBezTo>
                  <a:pt x="165" y="72"/>
                  <a:pt x="170" y="73"/>
                  <a:pt x="172" y="72"/>
                </a:cubicBezTo>
                <a:cubicBezTo>
                  <a:pt x="173" y="71"/>
                  <a:pt x="172" y="70"/>
                  <a:pt x="176" y="69"/>
                </a:cubicBezTo>
                <a:cubicBezTo>
                  <a:pt x="179" y="68"/>
                  <a:pt x="183" y="66"/>
                  <a:pt x="180" y="64"/>
                </a:cubicBezTo>
                <a:cubicBezTo>
                  <a:pt x="178" y="62"/>
                  <a:pt x="177" y="61"/>
                  <a:pt x="177" y="59"/>
                </a:cubicBezTo>
                <a:cubicBezTo>
                  <a:pt x="178" y="57"/>
                  <a:pt x="177" y="56"/>
                  <a:pt x="173" y="55"/>
                </a:cubicBezTo>
                <a:cubicBezTo>
                  <a:pt x="169" y="55"/>
                  <a:pt x="167" y="54"/>
                  <a:pt x="166" y="52"/>
                </a:cubicBezTo>
                <a:cubicBezTo>
                  <a:pt x="165" y="51"/>
                  <a:pt x="166" y="47"/>
                  <a:pt x="162" y="47"/>
                </a:cubicBezTo>
                <a:cubicBezTo>
                  <a:pt x="158" y="47"/>
                  <a:pt x="156" y="50"/>
                  <a:pt x="151" y="49"/>
                </a:cubicBezTo>
                <a:cubicBezTo>
                  <a:pt x="147" y="48"/>
                  <a:pt x="145" y="47"/>
                  <a:pt x="144" y="46"/>
                </a:cubicBezTo>
                <a:cubicBezTo>
                  <a:pt x="143" y="44"/>
                  <a:pt x="143" y="42"/>
                  <a:pt x="139" y="41"/>
                </a:cubicBezTo>
                <a:cubicBezTo>
                  <a:pt x="134" y="39"/>
                  <a:pt x="132" y="39"/>
                  <a:pt x="129" y="37"/>
                </a:cubicBezTo>
                <a:cubicBezTo>
                  <a:pt x="126" y="35"/>
                  <a:pt x="126" y="34"/>
                  <a:pt x="128" y="32"/>
                </a:cubicBezTo>
                <a:cubicBezTo>
                  <a:pt x="131" y="29"/>
                  <a:pt x="130" y="29"/>
                  <a:pt x="134" y="27"/>
                </a:cubicBezTo>
                <a:cubicBezTo>
                  <a:pt x="138" y="25"/>
                  <a:pt x="140" y="21"/>
                  <a:pt x="142" y="19"/>
                </a:cubicBezTo>
                <a:cubicBezTo>
                  <a:pt x="145" y="17"/>
                  <a:pt x="149" y="12"/>
                  <a:pt x="152" y="11"/>
                </a:cubicBezTo>
                <a:cubicBezTo>
                  <a:pt x="155" y="9"/>
                  <a:pt x="161" y="2"/>
                  <a:pt x="149" y="10"/>
                </a:cubicBezTo>
                <a:cubicBezTo>
                  <a:pt x="144" y="11"/>
                  <a:pt x="136" y="18"/>
                  <a:pt x="138" y="12"/>
                </a:cubicBezTo>
                <a:cubicBezTo>
                  <a:pt x="140" y="6"/>
                  <a:pt x="142" y="6"/>
                  <a:pt x="138" y="6"/>
                </a:cubicBezTo>
                <a:cubicBezTo>
                  <a:pt x="134" y="5"/>
                  <a:pt x="134" y="0"/>
                  <a:pt x="129" y="5"/>
                </a:cubicBezTo>
                <a:cubicBezTo>
                  <a:pt x="128" y="7"/>
                  <a:pt x="126" y="8"/>
                  <a:pt x="124" y="6"/>
                </a:cubicBezTo>
                <a:cubicBezTo>
                  <a:pt x="121" y="5"/>
                  <a:pt x="122" y="5"/>
                  <a:pt x="118" y="5"/>
                </a:cubicBezTo>
                <a:cubicBezTo>
                  <a:pt x="115" y="6"/>
                  <a:pt x="115" y="5"/>
                  <a:pt x="111" y="5"/>
                </a:cubicBezTo>
                <a:cubicBezTo>
                  <a:pt x="107" y="4"/>
                  <a:pt x="105" y="2"/>
                  <a:pt x="102" y="2"/>
                </a:cubicBezTo>
                <a:cubicBezTo>
                  <a:pt x="100" y="1"/>
                  <a:pt x="96" y="0"/>
                  <a:pt x="92" y="0"/>
                </a:cubicBezTo>
                <a:cubicBezTo>
                  <a:pt x="93" y="3"/>
                  <a:pt x="90" y="5"/>
                  <a:pt x="92" y="8"/>
                </a:cubicBezTo>
                <a:cubicBezTo>
                  <a:pt x="93" y="11"/>
                  <a:pt x="89" y="15"/>
                  <a:pt x="90" y="16"/>
                </a:cubicBezTo>
                <a:cubicBezTo>
                  <a:pt x="92" y="17"/>
                  <a:pt x="91" y="21"/>
                  <a:pt x="89" y="23"/>
                </a:cubicBezTo>
                <a:cubicBezTo>
                  <a:pt x="86" y="26"/>
                  <a:pt x="84" y="29"/>
                  <a:pt x="80" y="29"/>
                </a:cubicBezTo>
                <a:cubicBezTo>
                  <a:pt x="76" y="29"/>
                  <a:pt x="76" y="30"/>
                  <a:pt x="74" y="32"/>
                </a:cubicBezTo>
                <a:cubicBezTo>
                  <a:pt x="72" y="34"/>
                  <a:pt x="70" y="33"/>
                  <a:pt x="68" y="31"/>
                </a:cubicBezTo>
                <a:cubicBezTo>
                  <a:pt x="67" y="30"/>
                  <a:pt x="65" y="32"/>
                  <a:pt x="62" y="33"/>
                </a:cubicBezTo>
                <a:cubicBezTo>
                  <a:pt x="60" y="34"/>
                  <a:pt x="57" y="34"/>
                  <a:pt x="53" y="34"/>
                </a:cubicBezTo>
                <a:cubicBezTo>
                  <a:pt x="48" y="33"/>
                  <a:pt x="50" y="36"/>
                  <a:pt x="49" y="38"/>
                </a:cubicBezTo>
                <a:cubicBezTo>
                  <a:pt x="48" y="40"/>
                  <a:pt x="46" y="39"/>
                  <a:pt x="42" y="39"/>
                </a:cubicBezTo>
                <a:cubicBezTo>
                  <a:pt x="39" y="39"/>
                  <a:pt x="38" y="42"/>
                  <a:pt x="37" y="44"/>
                </a:cubicBezTo>
                <a:cubicBezTo>
                  <a:pt x="35" y="45"/>
                  <a:pt x="34" y="46"/>
                  <a:pt x="29" y="46"/>
                </a:cubicBezTo>
                <a:cubicBezTo>
                  <a:pt x="24" y="45"/>
                  <a:pt x="21" y="48"/>
                  <a:pt x="17" y="50"/>
                </a:cubicBezTo>
                <a:cubicBezTo>
                  <a:pt x="13" y="53"/>
                  <a:pt x="13" y="53"/>
                  <a:pt x="9" y="53"/>
                </a:cubicBezTo>
                <a:cubicBezTo>
                  <a:pt x="6" y="54"/>
                  <a:pt x="3" y="53"/>
                  <a:pt x="0" y="53"/>
                </a:cubicBezTo>
                <a:cubicBezTo>
                  <a:pt x="1" y="55"/>
                  <a:pt x="2" y="57"/>
                  <a:pt x="3" y="59"/>
                </a:cubicBezTo>
                <a:cubicBezTo>
                  <a:pt x="6" y="63"/>
                  <a:pt x="8" y="65"/>
                  <a:pt x="10" y="70"/>
                </a:cubicBezTo>
                <a:cubicBezTo>
                  <a:pt x="11" y="75"/>
                  <a:pt x="20" y="81"/>
                  <a:pt x="22" y="85"/>
                </a:cubicBezTo>
                <a:cubicBezTo>
                  <a:pt x="23" y="87"/>
                  <a:pt x="22" y="88"/>
                  <a:pt x="21" y="90"/>
                </a:cubicBezTo>
                <a:cubicBezTo>
                  <a:pt x="25" y="93"/>
                  <a:pt x="30" y="100"/>
                  <a:pt x="31" y="102"/>
                </a:cubicBezTo>
                <a:cubicBezTo>
                  <a:pt x="33" y="105"/>
                  <a:pt x="40" y="109"/>
                  <a:pt x="42" y="109"/>
                </a:cubicBezTo>
                <a:cubicBezTo>
                  <a:pt x="45" y="109"/>
                  <a:pt x="45" y="111"/>
                  <a:pt x="51" y="113"/>
                </a:cubicBezTo>
                <a:cubicBezTo>
                  <a:pt x="57" y="115"/>
                  <a:pt x="58" y="115"/>
                  <a:pt x="62" y="116"/>
                </a:cubicBezTo>
                <a:cubicBezTo>
                  <a:pt x="66" y="117"/>
                  <a:pt x="72" y="116"/>
                  <a:pt x="75" y="115"/>
                </a:cubicBezTo>
                <a:cubicBezTo>
                  <a:pt x="78" y="114"/>
                  <a:pt x="79" y="113"/>
                  <a:pt x="83" y="113"/>
                </a:cubicBezTo>
                <a:cubicBezTo>
                  <a:pt x="86" y="113"/>
                  <a:pt x="87" y="114"/>
                  <a:pt x="88" y="115"/>
                </a:cubicBezTo>
                <a:cubicBezTo>
                  <a:pt x="90" y="116"/>
                  <a:pt x="90" y="118"/>
                  <a:pt x="94" y="118"/>
                </a:cubicBezTo>
                <a:cubicBezTo>
                  <a:pt x="98" y="117"/>
                  <a:pt x="98" y="114"/>
                  <a:pt x="100" y="113"/>
                </a:cubicBezTo>
                <a:cubicBezTo>
                  <a:pt x="102" y="112"/>
                  <a:pt x="104" y="115"/>
                  <a:pt x="104" y="117"/>
                </a:cubicBezTo>
                <a:cubicBezTo>
                  <a:pt x="104" y="119"/>
                  <a:pt x="104" y="120"/>
                  <a:pt x="103" y="123"/>
                </a:cubicBezTo>
                <a:cubicBezTo>
                  <a:pt x="103" y="125"/>
                  <a:pt x="106" y="127"/>
                  <a:pt x="108" y="129"/>
                </a:cubicBezTo>
                <a:cubicBezTo>
                  <a:pt x="110" y="131"/>
                  <a:pt x="112" y="131"/>
                  <a:pt x="115" y="129"/>
                </a:cubicBezTo>
                <a:cubicBezTo>
                  <a:pt x="118" y="128"/>
                  <a:pt x="117" y="127"/>
                  <a:pt x="120" y="128"/>
                </a:cubicBezTo>
                <a:cubicBezTo>
                  <a:pt x="124" y="128"/>
                  <a:pt x="128" y="134"/>
                  <a:pt x="129" y="136"/>
                </a:cubicBezTo>
                <a:cubicBezTo>
                  <a:pt x="131" y="138"/>
                  <a:pt x="135" y="138"/>
                  <a:pt x="137" y="138"/>
                </a:cubicBezTo>
                <a:cubicBezTo>
                  <a:pt x="139" y="138"/>
                  <a:pt x="140" y="138"/>
                  <a:pt x="143" y="136"/>
                </a:cubicBezTo>
                <a:cubicBezTo>
                  <a:pt x="145" y="134"/>
                  <a:pt x="146" y="136"/>
                  <a:pt x="147" y="137"/>
                </a:cubicBezTo>
                <a:cubicBezTo>
                  <a:pt x="148" y="138"/>
                  <a:pt x="148" y="139"/>
                  <a:pt x="150" y="139"/>
                </a:cubicBezTo>
                <a:cubicBezTo>
                  <a:pt x="151" y="139"/>
                  <a:pt x="151" y="139"/>
                  <a:pt x="152" y="140"/>
                </a:cubicBezTo>
                <a:cubicBezTo>
                  <a:pt x="152" y="138"/>
                  <a:pt x="153" y="137"/>
                  <a:pt x="153" y="135"/>
                </a:cubicBezTo>
                <a:cubicBezTo>
                  <a:pt x="153" y="132"/>
                  <a:pt x="151" y="130"/>
                  <a:pt x="156" y="130"/>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8" name="Freeform 27"/>
          <p:cNvSpPr>
            <a:spLocks/>
          </p:cNvSpPr>
          <p:nvPr/>
        </p:nvSpPr>
        <p:spPr bwMode="auto">
          <a:xfrm>
            <a:off x="13281296" y="6642785"/>
            <a:ext cx="1082678" cy="1104902"/>
          </a:xfrm>
          <a:custGeom>
            <a:avLst/>
            <a:gdLst>
              <a:gd name="T0" fmla="*/ 32 w 144"/>
              <a:gd name="T1" fmla="*/ 3 h 147"/>
              <a:gd name="T2" fmla="*/ 40 w 144"/>
              <a:gd name="T3" fmla="*/ 10 h 147"/>
              <a:gd name="T4" fmla="*/ 47 w 144"/>
              <a:gd name="T5" fmla="*/ 19 h 147"/>
              <a:gd name="T6" fmla="*/ 39 w 144"/>
              <a:gd name="T7" fmla="*/ 27 h 147"/>
              <a:gd name="T8" fmla="*/ 26 w 144"/>
              <a:gd name="T9" fmla="*/ 20 h 147"/>
              <a:gd name="T10" fmla="*/ 19 w 144"/>
              <a:gd name="T11" fmla="*/ 25 h 147"/>
              <a:gd name="T12" fmla="*/ 13 w 144"/>
              <a:gd name="T13" fmla="*/ 33 h 147"/>
              <a:gd name="T14" fmla="*/ 5 w 144"/>
              <a:gd name="T15" fmla="*/ 47 h 147"/>
              <a:gd name="T16" fmla="*/ 7 w 144"/>
              <a:gd name="T17" fmla="*/ 52 h 147"/>
              <a:gd name="T18" fmla="*/ 14 w 144"/>
              <a:gd name="T19" fmla="*/ 61 h 147"/>
              <a:gd name="T20" fmla="*/ 27 w 144"/>
              <a:gd name="T21" fmla="*/ 63 h 147"/>
              <a:gd name="T22" fmla="*/ 32 w 144"/>
              <a:gd name="T23" fmla="*/ 69 h 147"/>
              <a:gd name="T24" fmla="*/ 30 w 144"/>
              <a:gd name="T25" fmla="*/ 81 h 147"/>
              <a:gd name="T26" fmla="*/ 20 w 144"/>
              <a:gd name="T27" fmla="*/ 90 h 147"/>
              <a:gd name="T28" fmla="*/ 22 w 144"/>
              <a:gd name="T29" fmla="*/ 98 h 147"/>
              <a:gd name="T30" fmla="*/ 31 w 144"/>
              <a:gd name="T31" fmla="*/ 100 h 147"/>
              <a:gd name="T32" fmla="*/ 35 w 144"/>
              <a:gd name="T33" fmla="*/ 110 h 147"/>
              <a:gd name="T34" fmla="*/ 42 w 144"/>
              <a:gd name="T35" fmla="*/ 130 h 147"/>
              <a:gd name="T36" fmla="*/ 54 w 144"/>
              <a:gd name="T37" fmla="*/ 137 h 147"/>
              <a:gd name="T38" fmla="*/ 67 w 144"/>
              <a:gd name="T39" fmla="*/ 134 h 147"/>
              <a:gd name="T40" fmla="*/ 63 w 144"/>
              <a:gd name="T41" fmla="*/ 144 h 147"/>
              <a:gd name="T42" fmla="*/ 78 w 144"/>
              <a:gd name="T43" fmla="*/ 135 h 147"/>
              <a:gd name="T44" fmla="*/ 101 w 144"/>
              <a:gd name="T45" fmla="*/ 142 h 147"/>
              <a:gd name="T46" fmla="*/ 108 w 144"/>
              <a:gd name="T47" fmla="*/ 146 h 147"/>
              <a:gd name="T48" fmla="*/ 117 w 144"/>
              <a:gd name="T49" fmla="*/ 140 h 147"/>
              <a:gd name="T50" fmla="*/ 125 w 144"/>
              <a:gd name="T51" fmla="*/ 128 h 147"/>
              <a:gd name="T52" fmla="*/ 125 w 144"/>
              <a:gd name="T53" fmla="*/ 119 h 147"/>
              <a:gd name="T54" fmla="*/ 139 w 144"/>
              <a:gd name="T55" fmla="*/ 114 h 147"/>
              <a:gd name="T56" fmla="*/ 142 w 144"/>
              <a:gd name="T57" fmla="*/ 98 h 147"/>
              <a:gd name="T58" fmla="*/ 129 w 144"/>
              <a:gd name="T59" fmla="*/ 90 h 147"/>
              <a:gd name="T60" fmla="*/ 118 w 144"/>
              <a:gd name="T61" fmla="*/ 87 h 147"/>
              <a:gd name="T62" fmla="*/ 108 w 144"/>
              <a:gd name="T63" fmla="*/ 78 h 147"/>
              <a:gd name="T64" fmla="*/ 105 w 144"/>
              <a:gd name="T65" fmla="*/ 68 h 147"/>
              <a:gd name="T66" fmla="*/ 107 w 144"/>
              <a:gd name="T67" fmla="*/ 56 h 147"/>
              <a:gd name="T68" fmla="*/ 122 w 144"/>
              <a:gd name="T69" fmla="*/ 56 h 147"/>
              <a:gd name="T70" fmla="*/ 116 w 144"/>
              <a:gd name="T71" fmla="*/ 43 h 147"/>
              <a:gd name="T72" fmla="*/ 109 w 144"/>
              <a:gd name="T73" fmla="*/ 50 h 147"/>
              <a:gd name="T74" fmla="*/ 94 w 144"/>
              <a:gd name="T75" fmla="*/ 39 h 147"/>
              <a:gd name="T76" fmla="*/ 89 w 144"/>
              <a:gd name="T77" fmla="*/ 31 h 147"/>
              <a:gd name="T78" fmla="*/ 84 w 144"/>
              <a:gd name="T79" fmla="*/ 23 h 147"/>
              <a:gd name="T80" fmla="*/ 75 w 144"/>
              <a:gd name="T81" fmla="*/ 18 h 147"/>
              <a:gd name="T82" fmla="*/ 63 w 144"/>
              <a:gd name="T83" fmla="*/ 12 h 147"/>
              <a:gd name="T84" fmla="*/ 54 w 144"/>
              <a:gd name="T85" fmla="*/ 9 h 147"/>
              <a:gd name="T86" fmla="*/ 38 w 144"/>
              <a:gd name="T87" fmla="*/ 0 h 147"/>
              <a:gd name="T88" fmla="*/ 34 w 144"/>
              <a:gd name="T89" fmla="*/ 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47">
                <a:moveTo>
                  <a:pt x="34" y="2"/>
                </a:moveTo>
                <a:cubicBezTo>
                  <a:pt x="34" y="3"/>
                  <a:pt x="33" y="3"/>
                  <a:pt x="32" y="3"/>
                </a:cubicBezTo>
                <a:cubicBezTo>
                  <a:pt x="33" y="4"/>
                  <a:pt x="33" y="6"/>
                  <a:pt x="33" y="7"/>
                </a:cubicBezTo>
                <a:cubicBezTo>
                  <a:pt x="34" y="9"/>
                  <a:pt x="36" y="10"/>
                  <a:pt x="40" y="10"/>
                </a:cubicBezTo>
                <a:cubicBezTo>
                  <a:pt x="44" y="10"/>
                  <a:pt x="45" y="12"/>
                  <a:pt x="45" y="14"/>
                </a:cubicBezTo>
                <a:cubicBezTo>
                  <a:pt x="44" y="15"/>
                  <a:pt x="45" y="16"/>
                  <a:pt x="47" y="19"/>
                </a:cubicBezTo>
                <a:cubicBezTo>
                  <a:pt x="50" y="21"/>
                  <a:pt x="46" y="22"/>
                  <a:pt x="43" y="23"/>
                </a:cubicBezTo>
                <a:cubicBezTo>
                  <a:pt x="39" y="24"/>
                  <a:pt x="40" y="26"/>
                  <a:pt x="39" y="27"/>
                </a:cubicBezTo>
                <a:cubicBezTo>
                  <a:pt x="37" y="28"/>
                  <a:pt x="32" y="26"/>
                  <a:pt x="31" y="24"/>
                </a:cubicBezTo>
                <a:cubicBezTo>
                  <a:pt x="31" y="22"/>
                  <a:pt x="29" y="22"/>
                  <a:pt x="26" y="20"/>
                </a:cubicBezTo>
                <a:cubicBezTo>
                  <a:pt x="23" y="17"/>
                  <a:pt x="21" y="19"/>
                  <a:pt x="18" y="20"/>
                </a:cubicBezTo>
                <a:cubicBezTo>
                  <a:pt x="16" y="20"/>
                  <a:pt x="17" y="23"/>
                  <a:pt x="19" y="25"/>
                </a:cubicBezTo>
                <a:cubicBezTo>
                  <a:pt x="20" y="27"/>
                  <a:pt x="18" y="28"/>
                  <a:pt x="20" y="31"/>
                </a:cubicBezTo>
                <a:cubicBezTo>
                  <a:pt x="22" y="34"/>
                  <a:pt x="18" y="33"/>
                  <a:pt x="13" y="33"/>
                </a:cubicBezTo>
                <a:cubicBezTo>
                  <a:pt x="9" y="33"/>
                  <a:pt x="13" y="40"/>
                  <a:pt x="12" y="44"/>
                </a:cubicBezTo>
                <a:cubicBezTo>
                  <a:pt x="12" y="47"/>
                  <a:pt x="8" y="47"/>
                  <a:pt x="5" y="47"/>
                </a:cubicBezTo>
                <a:cubicBezTo>
                  <a:pt x="2" y="46"/>
                  <a:pt x="0" y="45"/>
                  <a:pt x="0" y="48"/>
                </a:cubicBezTo>
                <a:cubicBezTo>
                  <a:pt x="1" y="51"/>
                  <a:pt x="3" y="51"/>
                  <a:pt x="7" y="52"/>
                </a:cubicBezTo>
                <a:cubicBezTo>
                  <a:pt x="11" y="53"/>
                  <a:pt x="10" y="56"/>
                  <a:pt x="10" y="58"/>
                </a:cubicBezTo>
                <a:cubicBezTo>
                  <a:pt x="10" y="61"/>
                  <a:pt x="12" y="61"/>
                  <a:pt x="14" y="61"/>
                </a:cubicBezTo>
                <a:cubicBezTo>
                  <a:pt x="17" y="61"/>
                  <a:pt x="18" y="63"/>
                  <a:pt x="20" y="65"/>
                </a:cubicBezTo>
                <a:cubicBezTo>
                  <a:pt x="21" y="66"/>
                  <a:pt x="23" y="68"/>
                  <a:pt x="27" y="63"/>
                </a:cubicBezTo>
                <a:cubicBezTo>
                  <a:pt x="31" y="58"/>
                  <a:pt x="30" y="62"/>
                  <a:pt x="30" y="64"/>
                </a:cubicBezTo>
                <a:cubicBezTo>
                  <a:pt x="30" y="65"/>
                  <a:pt x="30" y="66"/>
                  <a:pt x="32" y="69"/>
                </a:cubicBezTo>
                <a:cubicBezTo>
                  <a:pt x="34" y="72"/>
                  <a:pt x="33" y="74"/>
                  <a:pt x="33" y="78"/>
                </a:cubicBezTo>
                <a:cubicBezTo>
                  <a:pt x="33" y="81"/>
                  <a:pt x="33" y="81"/>
                  <a:pt x="30" y="81"/>
                </a:cubicBezTo>
                <a:cubicBezTo>
                  <a:pt x="27" y="82"/>
                  <a:pt x="27" y="84"/>
                  <a:pt x="23" y="84"/>
                </a:cubicBezTo>
                <a:cubicBezTo>
                  <a:pt x="19" y="85"/>
                  <a:pt x="21" y="87"/>
                  <a:pt x="20" y="90"/>
                </a:cubicBezTo>
                <a:cubicBezTo>
                  <a:pt x="20" y="92"/>
                  <a:pt x="19" y="93"/>
                  <a:pt x="19" y="94"/>
                </a:cubicBezTo>
                <a:cubicBezTo>
                  <a:pt x="20" y="95"/>
                  <a:pt x="21" y="97"/>
                  <a:pt x="22" y="98"/>
                </a:cubicBezTo>
                <a:cubicBezTo>
                  <a:pt x="24" y="101"/>
                  <a:pt x="25" y="100"/>
                  <a:pt x="27" y="99"/>
                </a:cubicBezTo>
                <a:cubicBezTo>
                  <a:pt x="29" y="99"/>
                  <a:pt x="28" y="99"/>
                  <a:pt x="31" y="100"/>
                </a:cubicBezTo>
                <a:cubicBezTo>
                  <a:pt x="34" y="102"/>
                  <a:pt x="32" y="100"/>
                  <a:pt x="36" y="103"/>
                </a:cubicBezTo>
                <a:cubicBezTo>
                  <a:pt x="41" y="106"/>
                  <a:pt x="38" y="107"/>
                  <a:pt x="35" y="110"/>
                </a:cubicBezTo>
                <a:cubicBezTo>
                  <a:pt x="32" y="112"/>
                  <a:pt x="38" y="115"/>
                  <a:pt x="37" y="120"/>
                </a:cubicBezTo>
                <a:cubicBezTo>
                  <a:pt x="36" y="125"/>
                  <a:pt x="40" y="126"/>
                  <a:pt x="42" y="130"/>
                </a:cubicBezTo>
                <a:cubicBezTo>
                  <a:pt x="45" y="133"/>
                  <a:pt x="44" y="135"/>
                  <a:pt x="46" y="138"/>
                </a:cubicBezTo>
                <a:cubicBezTo>
                  <a:pt x="48" y="141"/>
                  <a:pt x="52" y="138"/>
                  <a:pt x="54" y="137"/>
                </a:cubicBezTo>
                <a:cubicBezTo>
                  <a:pt x="57" y="136"/>
                  <a:pt x="59" y="132"/>
                  <a:pt x="61" y="131"/>
                </a:cubicBezTo>
                <a:cubicBezTo>
                  <a:pt x="63" y="129"/>
                  <a:pt x="66" y="132"/>
                  <a:pt x="67" y="134"/>
                </a:cubicBezTo>
                <a:cubicBezTo>
                  <a:pt x="68" y="136"/>
                  <a:pt x="66" y="138"/>
                  <a:pt x="64" y="139"/>
                </a:cubicBezTo>
                <a:cubicBezTo>
                  <a:pt x="62" y="140"/>
                  <a:pt x="60" y="141"/>
                  <a:pt x="63" y="144"/>
                </a:cubicBezTo>
                <a:cubicBezTo>
                  <a:pt x="66" y="147"/>
                  <a:pt x="68" y="143"/>
                  <a:pt x="71" y="141"/>
                </a:cubicBezTo>
                <a:cubicBezTo>
                  <a:pt x="74" y="139"/>
                  <a:pt x="73" y="138"/>
                  <a:pt x="78" y="135"/>
                </a:cubicBezTo>
                <a:cubicBezTo>
                  <a:pt x="83" y="132"/>
                  <a:pt x="84" y="139"/>
                  <a:pt x="88" y="141"/>
                </a:cubicBezTo>
                <a:cubicBezTo>
                  <a:pt x="91" y="144"/>
                  <a:pt x="97" y="143"/>
                  <a:pt x="101" y="142"/>
                </a:cubicBezTo>
                <a:cubicBezTo>
                  <a:pt x="105" y="141"/>
                  <a:pt x="104" y="143"/>
                  <a:pt x="107" y="145"/>
                </a:cubicBezTo>
                <a:cubicBezTo>
                  <a:pt x="108" y="145"/>
                  <a:pt x="108" y="146"/>
                  <a:pt x="108" y="146"/>
                </a:cubicBezTo>
                <a:cubicBezTo>
                  <a:pt x="110" y="146"/>
                  <a:pt x="112" y="145"/>
                  <a:pt x="112" y="144"/>
                </a:cubicBezTo>
                <a:cubicBezTo>
                  <a:pt x="113" y="142"/>
                  <a:pt x="115" y="141"/>
                  <a:pt x="117" y="140"/>
                </a:cubicBezTo>
                <a:cubicBezTo>
                  <a:pt x="119" y="139"/>
                  <a:pt x="122" y="137"/>
                  <a:pt x="122" y="135"/>
                </a:cubicBezTo>
                <a:cubicBezTo>
                  <a:pt x="123" y="132"/>
                  <a:pt x="123" y="130"/>
                  <a:pt x="125" y="128"/>
                </a:cubicBezTo>
                <a:cubicBezTo>
                  <a:pt x="127" y="127"/>
                  <a:pt x="128" y="126"/>
                  <a:pt x="127" y="124"/>
                </a:cubicBezTo>
                <a:cubicBezTo>
                  <a:pt x="125" y="122"/>
                  <a:pt x="120" y="119"/>
                  <a:pt x="125" y="119"/>
                </a:cubicBezTo>
                <a:cubicBezTo>
                  <a:pt x="129" y="118"/>
                  <a:pt x="131" y="118"/>
                  <a:pt x="133" y="117"/>
                </a:cubicBezTo>
                <a:cubicBezTo>
                  <a:pt x="136" y="116"/>
                  <a:pt x="140" y="117"/>
                  <a:pt x="139" y="114"/>
                </a:cubicBezTo>
                <a:cubicBezTo>
                  <a:pt x="137" y="112"/>
                  <a:pt x="134" y="110"/>
                  <a:pt x="137" y="108"/>
                </a:cubicBezTo>
                <a:cubicBezTo>
                  <a:pt x="140" y="106"/>
                  <a:pt x="144" y="102"/>
                  <a:pt x="142" y="98"/>
                </a:cubicBezTo>
                <a:cubicBezTo>
                  <a:pt x="140" y="94"/>
                  <a:pt x="142" y="93"/>
                  <a:pt x="138" y="93"/>
                </a:cubicBezTo>
                <a:cubicBezTo>
                  <a:pt x="135" y="92"/>
                  <a:pt x="133" y="87"/>
                  <a:pt x="129" y="90"/>
                </a:cubicBezTo>
                <a:cubicBezTo>
                  <a:pt x="124" y="94"/>
                  <a:pt x="120" y="94"/>
                  <a:pt x="118" y="92"/>
                </a:cubicBezTo>
                <a:cubicBezTo>
                  <a:pt x="117" y="90"/>
                  <a:pt x="117" y="89"/>
                  <a:pt x="118" y="87"/>
                </a:cubicBezTo>
                <a:cubicBezTo>
                  <a:pt x="119" y="84"/>
                  <a:pt x="121" y="83"/>
                  <a:pt x="117" y="81"/>
                </a:cubicBezTo>
                <a:cubicBezTo>
                  <a:pt x="113" y="80"/>
                  <a:pt x="110" y="80"/>
                  <a:pt x="108" y="78"/>
                </a:cubicBezTo>
                <a:cubicBezTo>
                  <a:pt x="106" y="75"/>
                  <a:pt x="104" y="76"/>
                  <a:pt x="104" y="73"/>
                </a:cubicBezTo>
                <a:cubicBezTo>
                  <a:pt x="104" y="71"/>
                  <a:pt x="101" y="70"/>
                  <a:pt x="105" y="68"/>
                </a:cubicBezTo>
                <a:cubicBezTo>
                  <a:pt x="108" y="66"/>
                  <a:pt x="111" y="65"/>
                  <a:pt x="111" y="62"/>
                </a:cubicBezTo>
                <a:cubicBezTo>
                  <a:pt x="111" y="59"/>
                  <a:pt x="108" y="57"/>
                  <a:pt x="107" y="56"/>
                </a:cubicBezTo>
                <a:cubicBezTo>
                  <a:pt x="107" y="55"/>
                  <a:pt x="111" y="51"/>
                  <a:pt x="114" y="53"/>
                </a:cubicBezTo>
                <a:cubicBezTo>
                  <a:pt x="117" y="56"/>
                  <a:pt x="120" y="57"/>
                  <a:pt x="122" y="56"/>
                </a:cubicBezTo>
                <a:cubicBezTo>
                  <a:pt x="125" y="55"/>
                  <a:pt x="124" y="53"/>
                  <a:pt x="123" y="49"/>
                </a:cubicBezTo>
                <a:cubicBezTo>
                  <a:pt x="121" y="46"/>
                  <a:pt x="119" y="43"/>
                  <a:pt x="116" y="43"/>
                </a:cubicBezTo>
                <a:cubicBezTo>
                  <a:pt x="113" y="43"/>
                  <a:pt x="111" y="44"/>
                  <a:pt x="111" y="46"/>
                </a:cubicBezTo>
                <a:cubicBezTo>
                  <a:pt x="111" y="49"/>
                  <a:pt x="111" y="50"/>
                  <a:pt x="109" y="50"/>
                </a:cubicBezTo>
                <a:cubicBezTo>
                  <a:pt x="107" y="50"/>
                  <a:pt x="101" y="52"/>
                  <a:pt x="98" y="49"/>
                </a:cubicBezTo>
                <a:cubicBezTo>
                  <a:pt x="96" y="47"/>
                  <a:pt x="97" y="39"/>
                  <a:pt x="94" y="39"/>
                </a:cubicBezTo>
                <a:cubicBezTo>
                  <a:pt x="91" y="39"/>
                  <a:pt x="86" y="39"/>
                  <a:pt x="86" y="37"/>
                </a:cubicBezTo>
                <a:cubicBezTo>
                  <a:pt x="87" y="35"/>
                  <a:pt x="86" y="32"/>
                  <a:pt x="89" y="31"/>
                </a:cubicBezTo>
                <a:cubicBezTo>
                  <a:pt x="93" y="29"/>
                  <a:pt x="92" y="27"/>
                  <a:pt x="90" y="25"/>
                </a:cubicBezTo>
                <a:cubicBezTo>
                  <a:pt x="88" y="23"/>
                  <a:pt x="86" y="21"/>
                  <a:pt x="84" y="23"/>
                </a:cubicBezTo>
                <a:cubicBezTo>
                  <a:pt x="83" y="25"/>
                  <a:pt x="81" y="26"/>
                  <a:pt x="80" y="24"/>
                </a:cubicBezTo>
                <a:cubicBezTo>
                  <a:pt x="78" y="21"/>
                  <a:pt x="78" y="20"/>
                  <a:pt x="75" y="18"/>
                </a:cubicBezTo>
                <a:cubicBezTo>
                  <a:pt x="73" y="16"/>
                  <a:pt x="73" y="15"/>
                  <a:pt x="68" y="15"/>
                </a:cubicBezTo>
                <a:cubicBezTo>
                  <a:pt x="63" y="15"/>
                  <a:pt x="63" y="14"/>
                  <a:pt x="63" y="12"/>
                </a:cubicBezTo>
                <a:cubicBezTo>
                  <a:pt x="62" y="11"/>
                  <a:pt x="62" y="10"/>
                  <a:pt x="60" y="10"/>
                </a:cubicBezTo>
                <a:cubicBezTo>
                  <a:pt x="58" y="10"/>
                  <a:pt x="55" y="11"/>
                  <a:pt x="54" y="9"/>
                </a:cubicBezTo>
                <a:cubicBezTo>
                  <a:pt x="52" y="7"/>
                  <a:pt x="48" y="6"/>
                  <a:pt x="45" y="4"/>
                </a:cubicBezTo>
                <a:cubicBezTo>
                  <a:pt x="42" y="2"/>
                  <a:pt x="38" y="2"/>
                  <a:pt x="38" y="0"/>
                </a:cubicBezTo>
                <a:cubicBezTo>
                  <a:pt x="38" y="0"/>
                  <a:pt x="38" y="0"/>
                  <a:pt x="38" y="0"/>
                </a:cubicBezTo>
                <a:cubicBezTo>
                  <a:pt x="36" y="0"/>
                  <a:pt x="35" y="2"/>
                  <a:pt x="34" y="2"/>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9" name="Freeform 28"/>
          <p:cNvSpPr>
            <a:spLocks/>
          </p:cNvSpPr>
          <p:nvPr/>
        </p:nvSpPr>
        <p:spPr bwMode="auto">
          <a:xfrm>
            <a:off x="13567048" y="6499906"/>
            <a:ext cx="1285878" cy="892176"/>
          </a:xfrm>
          <a:custGeom>
            <a:avLst/>
            <a:gdLst>
              <a:gd name="T0" fmla="*/ 111 w 171"/>
              <a:gd name="T1" fmla="*/ 110 h 119"/>
              <a:gd name="T2" fmla="*/ 119 w 171"/>
              <a:gd name="T3" fmla="*/ 116 h 119"/>
              <a:gd name="T4" fmla="*/ 129 w 171"/>
              <a:gd name="T5" fmla="*/ 117 h 119"/>
              <a:gd name="T6" fmla="*/ 138 w 171"/>
              <a:gd name="T7" fmla="*/ 116 h 119"/>
              <a:gd name="T8" fmla="*/ 143 w 171"/>
              <a:gd name="T9" fmla="*/ 110 h 119"/>
              <a:gd name="T10" fmla="*/ 146 w 171"/>
              <a:gd name="T11" fmla="*/ 101 h 119"/>
              <a:gd name="T12" fmla="*/ 146 w 171"/>
              <a:gd name="T13" fmla="*/ 94 h 119"/>
              <a:gd name="T14" fmla="*/ 150 w 171"/>
              <a:gd name="T15" fmla="*/ 90 h 119"/>
              <a:gd name="T16" fmla="*/ 170 w 171"/>
              <a:gd name="T17" fmla="*/ 96 h 119"/>
              <a:gd name="T18" fmla="*/ 162 w 171"/>
              <a:gd name="T19" fmla="*/ 81 h 119"/>
              <a:gd name="T20" fmla="*/ 145 w 171"/>
              <a:gd name="T21" fmla="*/ 69 h 119"/>
              <a:gd name="T22" fmla="*/ 138 w 171"/>
              <a:gd name="T23" fmla="*/ 58 h 119"/>
              <a:gd name="T24" fmla="*/ 116 w 171"/>
              <a:gd name="T25" fmla="*/ 33 h 119"/>
              <a:gd name="T26" fmla="*/ 105 w 171"/>
              <a:gd name="T27" fmla="*/ 19 h 119"/>
              <a:gd name="T28" fmla="*/ 79 w 171"/>
              <a:gd name="T29" fmla="*/ 6 h 119"/>
              <a:gd name="T30" fmla="*/ 70 w 171"/>
              <a:gd name="T31" fmla="*/ 3 h 119"/>
              <a:gd name="T32" fmla="*/ 58 w 171"/>
              <a:gd name="T33" fmla="*/ 14 h 119"/>
              <a:gd name="T34" fmla="*/ 49 w 171"/>
              <a:gd name="T35" fmla="*/ 20 h 119"/>
              <a:gd name="T36" fmla="*/ 40 w 171"/>
              <a:gd name="T37" fmla="*/ 18 h 119"/>
              <a:gd name="T38" fmla="*/ 30 w 171"/>
              <a:gd name="T39" fmla="*/ 21 h 119"/>
              <a:gd name="T40" fmla="*/ 14 w 171"/>
              <a:gd name="T41" fmla="*/ 12 h 119"/>
              <a:gd name="T42" fmla="*/ 0 w 171"/>
              <a:gd name="T43" fmla="*/ 13 h 119"/>
              <a:gd name="T44" fmla="*/ 7 w 171"/>
              <a:gd name="T45" fmla="*/ 23 h 119"/>
              <a:gd name="T46" fmla="*/ 22 w 171"/>
              <a:gd name="T47" fmla="*/ 30 h 119"/>
              <a:gd name="T48" fmla="*/ 30 w 171"/>
              <a:gd name="T49" fmla="*/ 34 h 119"/>
              <a:gd name="T50" fmla="*/ 42 w 171"/>
              <a:gd name="T51" fmla="*/ 43 h 119"/>
              <a:gd name="T52" fmla="*/ 52 w 171"/>
              <a:gd name="T53" fmla="*/ 44 h 119"/>
              <a:gd name="T54" fmla="*/ 48 w 171"/>
              <a:gd name="T55" fmla="*/ 56 h 119"/>
              <a:gd name="T56" fmla="*/ 60 w 171"/>
              <a:gd name="T57" fmla="*/ 69 h 119"/>
              <a:gd name="T58" fmla="*/ 73 w 171"/>
              <a:gd name="T59" fmla="*/ 65 h 119"/>
              <a:gd name="T60" fmla="*/ 85 w 171"/>
              <a:gd name="T61" fmla="*/ 69 h 119"/>
              <a:gd name="T62" fmla="*/ 76 w 171"/>
              <a:gd name="T63" fmla="*/ 73 h 119"/>
              <a:gd name="T64" fmla="*/ 73 w 171"/>
              <a:gd name="T65" fmla="*/ 82 h 119"/>
              <a:gd name="T66" fmla="*/ 66 w 171"/>
              <a:gd name="T67" fmla="*/ 93 h 119"/>
              <a:gd name="T68" fmla="*/ 79 w 171"/>
              <a:gd name="T69" fmla="*/ 101 h 119"/>
              <a:gd name="T70" fmla="*/ 80 w 171"/>
              <a:gd name="T71" fmla="*/ 111 h 119"/>
              <a:gd name="T72" fmla="*/ 100 w 171"/>
              <a:gd name="T73" fmla="*/ 112 h 119"/>
              <a:gd name="T74" fmla="*/ 105 w 171"/>
              <a:gd name="T75" fmla="*/ 1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1" h="119">
                <a:moveTo>
                  <a:pt x="105" y="112"/>
                </a:moveTo>
                <a:cubicBezTo>
                  <a:pt x="106" y="111"/>
                  <a:pt x="109" y="111"/>
                  <a:pt x="111" y="110"/>
                </a:cubicBezTo>
                <a:cubicBezTo>
                  <a:pt x="112" y="109"/>
                  <a:pt x="114" y="112"/>
                  <a:pt x="115" y="113"/>
                </a:cubicBezTo>
                <a:cubicBezTo>
                  <a:pt x="115" y="115"/>
                  <a:pt x="116" y="115"/>
                  <a:pt x="119" y="116"/>
                </a:cubicBezTo>
                <a:cubicBezTo>
                  <a:pt x="121" y="117"/>
                  <a:pt x="121" y="118"/>
                  <a:pt x="124" y="117"/>
                </a:cubicBezTo>
                <a:cubicBezTo>
                  <a:pt x="126" y="116"/>
                  <a:pt x="127" y="114"/>
                  <a:pt x="129" y="117"/>
                </a:cubicBezTo>
                <a:cubicBezTo>
                  <a:pt x="131" y="119"/>
                  <a:pt x="132" y="119"/>
                  <a:pt x="134" y="118"/>
                </a:cubicBezTo>
                <a:cubicBezTo>
                  <a:pt x="137" y="118"/>
                  <a:pt x="138" y="118"/>
                  <a:pt x="138" y="116"/>
                </a:cubicBezTo>
                <a:cubicBezTo>
                  <a:pt x="138" y="114"/>
                  <a:pt x="139" y="114"/>
                  <a:pt x="141" y="113"/>
                </a:cubicBezTo>
                <a:cubicBezTo>
                  <a:pt x="142" y="112"/>
                  <a:pt x="143" y="113"/>
                  <a:pt x="143" y="110"/>
                </a:cubicBezTo>
                <a:cubicBezTo>
                  <a:pt x="144" y="108"/>
                  <a:pt x="146" y="109"/>
                  <a:pt x="147" y="106"/>
                </a:cubicBezTo>
                <a:cubicBezTo>
                  <a:pt x="147" y="104"/>
                  <a:pt x="144" y="102"/>
                  <a:pt x="146" y="101"/>
                </a:cubicBezTo>
                <a:cubicBezTo>
                  <a:pt x="149" y="100"/>
                  <a:pt x="152" y="101"/>
                  <a:pt x="151" y="99"/>
                </a:cubicBezTo>
                <a:cubicBezTo>
                  <a:pt x="149" y="96"/>
                  <a:pt x="148" y="96"/>
                  <a:pt x="146" y="94"/>
                </a:cubicBezTo>
                <a:cubicBezTo>
                  <a:pt x="144" y="92"/>
                  <a:pt x="144" y="90"/>
                  <a:pt x="146" y="90"/>
                </a:cubicBezTo>
                <a:cubicBezTo>
                  <a:pt x="147" y="89"/>
                  <a:pt x="147" y="88"/>
                  <a:pt x="150" y="90"/>
                </a:cubicBezTo>
                <a:cubicBezTo>
                  <a:pt x="150" y="89"/>
                  <a:pt x="151" y="89"/>
                  <a:pt x="154" y="90"/>
                </a:cubicBezTo>
                <a:cubicBezTo>
                  <a:pt x="161" y="93"/>
                  <a:pt x="168" y="99"/>
                  <a:pt x="170" y="96"/>
                </a:cubicBezTo>
                <a:cubicBezTo>
                  <a:pt x="171" y="93"/>
                  <a:pt x="167" y="89"/>
                  <a:pt x="167" y="86"/>
                </a:cubicBezTo>
                <a:cubicBezTo>
                  <a:pt x="167" y="83"/>
                  <a:pt x="166" y="81"/>
                  <a:pt x="162" y="81"/>
                </a:cubicBezTo>
                <a:cubicBezTo>
                  <a:pt x="158" y="80"/>
                  <a:pt x="154" y="80"/>
                  <a:pt x="153" y="77"/>
                </a:cubicBezTo>
                <a:cubicBezTo>
                  <a:pt x="151" y="74"/>
                  <a:pt x="151" y="70"/>
                  <a:pt x="145" y="69"/>
                </a:cubicBezTo>
                <a:cubicBezTo>
                  <a:pt x="139" y="69"/>
                  <a:pt x="136" y="67"/>
                  <a:pt x="136" y="65"/>
                </a:cubicBezTo>
                <a:cubicBezTo>
                  <a:pt x="136" y="62"/>
                  <a:pt x="142" y="62"/>
                  <a:pt x="138" y="58"/>
                </a:cubicBezTo>
                <a:cubicBezTo>
                  <a:pt x="133" y="55"/>
                  <a:pt x="124" y="46"/>
                  <a:pt x="123" y="42"/>
                </a:cubicBezTo>
                <a:cubicBezTo>
                  <a:pt x="121" y="38"/>
                  <a:pt x="121" y="36"/>
                  <a:pt x="116" y="33"/>
                </a:cubicBezTo>
                <a:cubicBezTo>
                  <a:pt x="111" y="30"/>
                  <a:pt x="111" y="30"/>
                  <a:pt x="112" y="27"/>
                </a:cubicBezTo>
                <a:cubicBezTo>
                  <a:pt x="113" y="24"/>
                  <a:pt x="110" y="21"/>
                  <a:pt x="105" y="19"/>
                </a:cubicBezTo>
                <a:cubicBezTo>
                  <a:pt x="100" y="17"/>
                  <a:pt x="94" y="17"/>
                  <a:pt x="91" y="15"/>
                </a:cubicBezTo>
                <a:cubicBezTo>
                  <a:pt x="87" y="12"/>
                  <a:pt x="79" y="11"/>
                  <a:pt x="79" y="6"/>
                </a:cubicBezTo>
                <a:cubicBezTo>
                  <a:pt x="79" y="4"/>
                  <a:pt x="79" y="3"/>
                  <a:pt x="81" y="2"/>
                </a:cubicBezTo>
                <a:cubicBezTo>
                  <a:pt x="73" y="0"/>
                  <a:pt x="73" y="2"/>
                  <a:pt x="70" y="3"/>
                </a:cubicBezTo>
                <a:cubicBezTo>
                  <a:pt x="66" y="5"/>
                  <a:pt x="67" y="7"/>
                  <a:pt x="66" y="11"/>
                </a:cubicBezTo>
                <a:cubicBezTo>
                  <a:pt x="65" y="14"/>
                  <a:pt x="62" y="14"/>
                  <a:pt x="58" y="14"/>
                </a:cubicBezTo>
                <a:cubicBezTo>
                  <a:pt x="54" y="14"/>
                  <a:pt x="55" y="18"/>
                  <a:pt x="54" y="20"/>
                </a:cubicBezTo>
                <a:cubicBezTo>
                  <a:pt x="53" y="22"/>
                  <a:pt x="50" y="21"/>
                  <a:pt x="49" y="20"/>
                </a:cubicBezTo>
                <a:cubicBezTo>
                  <a:pt x="48" y="20"/>
                  <a:pt x="48" y="18"/>
                  <a:pt x="46" y="16"/>
                </a:cubicBezTo>
                <a:cubicBezTo>
                  <a:pt x="40" y="14"/>
                  <a:pt x="40" y="16"/>
                  <a:pt x="40" y="18"/>
                </a:cubicBezTo>
                <a:cubicBezTo>
                  <a:pt x="40" y="20"/>
                  <a:pt x="38" y="19"/>
                  <a:pt x="36" y="21"/>
                </a:cubicBezTo>
                <a:cubicBezTo>
                  <a:pt x="33" y="23"/>
                  <a:pt x="33" y="25"/>
                  <a:pt x="30" y="21"/>
                </a:cubicBezTo>
                <a:cubicBezTo>
                  <a:pt x="27" y="18"/>
                  <a:pt x="23" y="21"/>
                  <a:pt x="21" y="20"/>
                </a:cubicBezTo>
                <a:cubicBezTo>
                  <a:pt x="20" y="19"/>
                  <a:pt x="17" y="15"/>
                  <a:pt x="14" y="12"/>
                </a:cubicBezTo>
                <a:cubicBezTo>
                  <a:pt x="11" y="9"/>
                  <a:pt x="9" y="10"/>
                  <a:pt x="5" y="11"/>
                </a:cubicBezTo>
                <a:cubicBezTo>
                  <a:pt x="1" y="12"/>
                  <a:pt x="1" y="11"/>
                  <a:pt x="0" y="13"/>
                </a:cubicBezTo>
                <a:cubicBezTo>
                  <a:pt x="0" y="14"/>
                  <a:pt x="0" y="18"/>
                  <a:pt x="0" y="20"/>
                </a:cubicBezTo>
                <a:cubicBezTo>
                  <a:pt x="0" y="21"/>
                  <a:pt x="4" y="22"/>
                  <a:pt x="7" y="23"/>
                </a:cubicBezTo>
                <a:cubicBezTo>
                  <a:pt x="10" y="25"/>
                  <a:pt x="13" y="26"/>
                  <a:pt x="15" y="28"/>
                </a:cubicBezTo>
                <a:cubicBezTo>
                  <a:pt x="17" y="30"/>
                  <a:pt x="20" y="30"/>
                  <a:pt x="22" y="30"/>
                </a:cubicBezTo>
                <a:cubicBezTo>
                  <a:pt x="24" y="30"/>
                  <a:pt x="24" y="30"/>
                  <a:pt x="25" y="32"/>
                </a:cubicBezTo>
                <a:cubicBezTo>
                  <a:pt x="25" y="33"/>
                  <a:pt x="24" y="34"/>
                  <a:pt x="30" y="34"/>
                </a:cubicBezTo>
                <a:cubicBezTo>
                  <a:pt x="35" y="34"/>
                  <a:pt x="35" y="35"/>
                  <a:pt x="37" y="37"/>
                </a:cubicBezTo>
                <a:cubicBezTo>
                  <a:pt x="40" y="39"/>
                  <a:pt x="40" y="40"/>
                  <a:pt x="42" y="43"/>
                </a:cubicBezTo>
                <a:cubicBezTo>
                  <a:pt x="43" y="45"/>
                  <a:pt x="45" y="44"/>
                  <a:pt x="46" y="42"/>
                </a:cubicBezTo>
                <a:cubicBezTo>
                  <a:pt x="48" y="41"/>
                  <a:pt x="50" y="42"/>
                  <a:pt x="52" y="44"/>
                </a:cubicBezTo>
                <a:cubicBezTo>
                  <a:pt x="54" y="46"/>
                  <a:pt x="54" y="48"/>
                  <a:pt x="51" y="50"/>
                </a:cubicBezTo>
                <a:cubicBezTo>
                  <a:pt x="48" y="52"/>
                  <a:pt x="49" y="54"/>
                  <a:pt x="48" y="56"/>
                </a:cubicBezTo>
                <a:cubicBezTo>
                  <a:pt x="48" y="58"/>
                  <a:pt x="53" y="58"/>
                  <a:pt x="56" y="58"/>
                </a:cubicBezTo>
                <a:cubicBezTo>
                  <a:pt x="58" y="59"/>
                  <a:pt x="58" y="66"/>
                  <a:pt x="60" y="69"/>
                </a:cubicBezTo>
                <a:cubicBezTo>
                  <a:pt x="63" y="71"/>
                  <a:pt x="68" y="70"/>
                  <a:pt x="71" y="69"/>
                </a:cubicBezTo>
                <a:cubicBezTo>
                  <a:pt x="73" y="69"/>
                  <a:pt x="73" y="68"/>
                  <a:pt x="73" y="65"/>
                </a:cubicBezTo>
                <a:cubicBezTo>
                  <a:pt x="73" y="63"/>
                  <a:pt x="75" y="62"/>
                  <a:pt x="78" y="63"/>
                </a:cubicBezTo>
                <a:cubicBezTo>
                  <a:pt x="81" y="63"/>
                  <a:pt x="83" y="66"/>
                  <a:pt x="85" y="69"/>
                </a:cubicBezTo>
                <a:cubicBezTo>
                  <a:pt x="86" y="72"/>
                  <a:pt x="87" y="74"/>
                  <a:pt x="84" y="75"/>
                </a:cubicBezTo>
                <a:cubicBezTo>
                  <a:pt x="82" y="76"/>
                  <a:pt x="79" y="75"/>
                  <a:pt x="76" y="73"/>
                </a:cubicBezTo>
                <a:cubicBezTo>
                  <a:pt x="73" y="71"/>
                  <a:pt x="69" y="74"/>
                  <a:pt x="69" y="75"/>
                </a:cubicBezTo>
                <a:cubicBezTo>
                  <a:pt x="70" y="77"/>
                  <a:pt x="73" y="78"/>
                  <a:pt x="73" y="82"/>
                </a:cubicBezTo>
                <a:cubicBezTo>
                  <a:pt x="73" y="85"/>
                  <a:pt x="70" y="86"/>
                  <a:pt x="67" y="87"/>
                </a:cubicBezTo>
                <a:cubicBezTo>
                  <a:pt x="63" y="89"/>
                  <a:pt x="66" y="90"/>
                  <a:pt x="66" y="93"/>
                </a:cubicBezTo>
                <a:cubicBezTo>
                  <a:pt x="66" y="95"/>
                  <a:pt x="68" y="95"/>
                  <a:pt x="70" y="97"/>
                </a:cubicBezTo>
                <a:cubicBezTo>
                  <a:pt x="72" y="99"/>
                  <a:pt x="75" y="99"/>
                  <a:pt x="79" y="101"/>
                </a:cubicBezTo>
                <a:cubicBezTo>
                  <a:pt x="83" y="102"/>
                  <a:pt x="81" y="103"/>
                  <a:pt x="80" y="106"/>
                </a:cubicBezTo>
                <a:cubicBezTo>
                  <a:pt x="79" y="109"/>
                  <a:pt x="79" y="110"/>
                  <a:pt x="80" y="111"/>
                </a:cubicBezTo>
                <a:cubicBezTo>
                  <a:pt x="82" y="113"/>
                  <a:pt x="86" y="113"/>
                  <a:pt x="91" y="110"/>
                </a:cubicBezTo>
                <a:cubicBezTo>
                  <a:pt x="95" y="107"/>
                  <a:pt x="97" y="112"/>
                  <a:pt x="100" y="112"/>
                </a:cubicBezTo>
                <a:cubicBezTo>
                  <a:pt x="102" y="112"/>
                  <a:pt x="103" y="113"/>
                  <a:pt x="103" y="113"/>
                </a:cubicBezTo>
                <a:cubicBezTo>
                  <a:pt x="104" y="113"/>
                  <a:pt x="105" y="113"/>
                  <a:pt x="105" y="112"/>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 name="Freeform 29"/>
          <p:cNvSpPr>
            <a:spLocks/>
          </p:cNvSpPr>
          <p:nvPr/>
        </p:nvSpPr>
        <p:spPr bwMode="auto">
          <a:xfrm>
            <a:off x="14049658" y="7319073"/>
            <a:ext cx="908050" cy="857250"/>
          </a:xfrm>
          <a:custGeom>
            <a:avLst/>
            <a:gdLst>
              <a:gd name="T0" fmla="*/ 111 w 121"/>
              <a:gd name="T1" fmla="*/ 52 h 114"/>
              <a:gd name="T2" fmla="*/ 118 w 121"/>
              <a:gd name="T3" fmla="*/ 48 h 114"/>
              <a:gd name="T4" fmla="*/ 114 w 121"/>
              <a:gd name="T5" fmla="*/ 39 h 114"/>
              <a:gd name="T6" fmla="*/ 117 w 121"/>
              <a:gd name="T7" fmla="*/ 31 h 114"/>
              <a:gd name="T8" fmla="*/ 103 w 121"/>
              <a:gd name="T9" fmla="*/ 27 h 114"/>
              <a:gd name="T10" fmla="*/ 88 w 121"/>
              <a:gd name="T11" fmla="*/ 23 h 114"/>
              <a:gd name="T12" fmla="*/ 76 w 121"/>
              <a:gd name="T13" fmla="*/ 31 h 114"/>
              <a:gd name="T14" fmla="*/ 72 w 121"/>
              <a:gd name="T15" fmla="*/ 26 h 114"/>
              <a:gd name="T16" fmla="*/ 70 w 121"/>
              <a:gd name="T17" fmla="*/ 21 h 114"/>
              <a:gd name="T18" fmla="*/ 84 w 121"/>
              <a:gd name="T19" fmla="*/ 21 h 114"/>
              <a:gd name="T20" fmla="*/ 89 w 121"/>
              <a:gd name="T21" fmla="*/ 13 h 114"/>
              <a:gd name="T22" fmla="*/ 86 w 121"/>
              <a:gd name="T23" fmla="*/ 10 h 114"/>
              <a:gd name="T24" fmla="*/ 79 w 121"/>
              <a:gd name="T25" fmla="*/ 6 h 114"/>
              <a:gd name="T26" fmla="*/ 77 w 121"/>
              <a:gd name="T27" fmla="*/ 4 h 114"/>
              <a:gd name="T28" fmla="*/ 76 w 121"/>
              <a:gd name="T29" fmla="*/ 4 h 114"/>
              <a:gd name="T30" fmla="*/ 74 w 121"/>
              <a:gd name="T31" fmla="*/ 7 h 114"/>
              <a:gd name="T32" fmla="*/ 70 w 121"/>
              <a:gd name="T33" fmla="*/ 9 h 114"/>
              <a:gd name="T34" fmla="*/ 65 w 121"/>
              <a:gd name="T35" fmla="*/ 8 h 114"/>
              <a:gd name="T36" fmla="*/ 60 w 121"/>
              <a:gd name="T37" fmla="*/ 8 h 114"/>
              <a:gd name="T38" fmla="*/ 55 w 121"/>
              <a:gd name="T39" fmla="*/ 7 h 114"/>
              <a:gd name="T40" fmla="*/ 51 w 121"/>
              <a:gd name="T41" fmla="*/ 4 h 114"/>
              <a:gd name="T42" fmla="*/ 47 w 121"/>
              <a:gd name="T43" fmla="*/ 1 h 114"/>
              <a:gd name="T44" fmla="*/ 41 w 121"/>
              <a:gd name="T45" fmla="*/ 3 h 114"/>
              <a:gd name="T46" fmla="*/ 39 w 121"/>
              <a:gd name="T47" fmla="*/ 4 h 114"/>
              <a:gd name="T48" fmla="*/ 41 w 121"/>
              <a:gd name="T49" fmla="*/ 8 h 114"/>
              <a:gd name="T50" fmla="*/ 35 w 121"/>
              <a:gd name="T51" fmla="*/ 18 h 114"/>
              <a:gd name="T52" fmla="*/ 37 w 121"/>
              <a:gd name="T53" fmla="*/ 24 h 114"/>
              <a:gd name="T54" fmla="*/ 31 w 121"/>
              <a:gd name="T55" fmla="*/ 27 h 114"/>
              <a:gd name="T56" fmla="*/ 23 w 121"/>
              <a:gd name="T57" fmla="*/ 29 h 114"/>
              <a:gd name="T58" fmla="*/ 25 w 121"/>
              <a:gd name="T59" fmla="*/ 34 h 114"/>
              <a:gd name="T60" fmla="*/ 23 w 121"/>
              <a:gd name="T61" fmla="*/ 39 h 114"/>
              <a:gd name="T62" fmla="*/ 20 w 121"/>
              <a:gd name="T63" fmla="*/ 45 h 114"/>
              <a:gd name="T64" fmla="*/ 15 w 121"/>
              <a:gd name="T65" fmla="*/ 50 h 114"/>
              <a:gd name="T66" fmla="*/ 10 w 121"/>
              <a:gd name="T67" fmla="*/ 54 h 114"/>
              <a:gd name="T68" fmla="*/ 6 w 121"/>
              <a:gd name="T69" fmla="*/ 56 h 114"/>
              <a:gd name="T70" fmla="*/ 1 w 121"/>
              <a:gd name="T71" fmla="*/ 64 h 114"/>
              <a:gd name="T72" fmla="*/ 11 w 121"/>
              <a:gd name="T73" fmla="*/ 71 h 114"/>
              <a:gd name="T74" fmla="*/ 18 w 121"/>
              <a:gd name="T75" fmla="*/ 82 h 114"/>
              <a:gd name="T76" fmla="*/ 17 w 121"/>
              <a:gd name="T77" fmla="*/ 88 h 114"/>
              <a:gd name="T78" fmla="*/ 22 w 121"/>
              <a:gd name="T79" fmla="*/ 88 h 114"/>
              <a:gd name="T80" fmla="*/ 28 w 121"/>
              <a:gd name="T81" fmla="*/ 89 h 114"/>
              <a:gd name="T82" fmla="*/ 28 w 121"/>
              <a:gd name="T83" fmla="*/ 96 h 114"/>
              <a:gd name="T84" fmla="*/ 33 w 121"/>
              <a:gd name="T85" fmla="*/ 103 h 114"/>
              <a:gd name="T86" fmla="*/ 37 w 121"/>
              <a:gd name="T87" fmla="*/ 109 h 114"/>
              <a:gd name="T88" fmla="*/ 45 w 121"/>
              <a:gd name="T89" fmla="*/ 110 h 114"/>
              <a:gd name="T90" fmla="*/ 50 w 121"/>
              <a:gd name="T91" fmla="*/ 106 h 114"/>
              <a:gd name="T92" fmla="*/ 56 w 121"/>
              <a:gd name="T93" fmla="*/ 105 h 114"/>
              <a:gd name="T94" fmla="*/ 62 w 121"/>
              <a:gd name="T95" fmla="*/ 111 h 114"/>
              <a:gd name="T96" fmla="*/ 69 w 121"/>
              <a:gd name="T97" fmla="*/ 110 h 114"/>
              <a:gd name="T98" fmla="*/ 78 w 121"/>
              <a:gd name="T99" fmla="*/ 109 h 114"/>
              <a:gd name="T100" fmla="*/ 83 w 121"/>
              <a:gd name="T101" fmla="*/ 114 h 114"/>
              <a:gd name="T102" fmla="*/ 84 w 121"/>
              <a:gd name="T103" fmla="*/ 114 h 114"/>
              <a:gd name="T104" fmla="*/ 88 w 121"/>
              <a:gd name="T105" fmla="*/ 107 h 114"/>
              <a:gd name="T106" fmla="*/ 91 w 121"/>
              <a:gd name="T107" fmla="*/ 94 h 114"/>
              <a:gd name="T108" fmla="*/ 97 w 121"/>
              <a:gd name="T109" fmla="*/ 84 h 114"/>
              <a:gd name="T110" fmla="*/ 102 w 121"/>
              <a:gd name="T111" fmla="*/ 80 h 114"/>
              <a:gd name="T112" fmla="*/ 108 w 121"/>
              <a:gd name="T113" fmla="*/ 82 h 114"/>
              <a:gd name="T114" fmla="*/ 114 w 121"/>
              <a:gd name="T115" fmla="*/ 77 h 114"/>
              <a:gd name="T116" fmla="*/ 111 w 121"/>
              <a:gd name="T117" fmla="*/ 65 h 114"/>
              <a:gd name="T118" fmla="*/ 109 w 121"/>
              <a:gd name="T119" fmla="*/ 58 h 114"/>
              <a:gd name="T120" fmla="*/ 111 w 121"/>
              <a:gd name="T121" fmla="*/ 5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1" h="114">
                <a:moveTo>
                  <a:pt x="111" y="52"/>
                </a:moveTo>
                <a:cubicBezTo>
                  <a:pt x="116" y="52"/>
                  <a:pt x="120" y="52"/>
                  <a:pt x="118" y="48"/>
                </a:cubicBezTo>
                <a:cubicBezTo>
                  <a:pt x="116" y="44"/>
                  <a:pt x="111" y="42"/>
                  <a:pt x="114" y="39"/>
                </a:cubicBezTo>
                <a:cubicBezTo>
                  <a:pt x="116" y="35"/>
                  <a:pt x="121" y="33"/>
                  <a:pt x="117" y="31"/>
                </a:cubicBezTo>
                <a:cubicBezTo>
                  <a:pt x="113" y="28"/>
                  <a:pt x="106" y="32"/>
                  <a:pt x="103" y="27"/>
                </a:cubicBezTo>
                <a:cubicBezTo>
                  <a:pt x="100" y="23"/>
                  <a:pt x="91" y="20"/>
                  <a:pt x="88" y="23"/>
                </a:cubicBezTo>
                <a:cubicBezTo>
                  <a:pt x="86" y="26"/>
                  <a:pt x="78" y="34"/>
                  <a:pt x="76" y="31"/>
                </a:cubicBezTo>
                <a:cubicBezTo>
                  <a:pt x="74" y="28"/>
                  <a:pt x="75" y="27"/>
                  <a:pt x="72" y="26"/>
                </a:cubicBezTo>
                <a:cubicBezTo>
                  <a:pt x="69" y="26"/>
                  <a:pt x="66" y="19"/>
                  <a:pt x="70" y="21"/>
                </a:cubicBezTo>
                <a:cubicBezTo>
                  <a:pt x="75" y="22"/>
                  <a:pt x="82" y="25"/>
                  <a:pt x="84" y="21"/>
                </a:cubicBezTo>
                <a:cubicBezTo>
                  <a:pt x="85" y="19"/>
                  <a:pt x="86" y="15"/>
                  <a:pt x="89" y="13"/>
                </a:cubicBezTo>
                <a:cubicBezTo>
                  <a:pt x="88" y="11"/>
                  <a:pt x="87" y="10"/>
                  <a:pt x="86" y="10"/>
                </a:cubicBezTo>
                <a:cubicBezTo>
                  <a:pt x="83" y="9"/>
                  <a:pt x="83" y="8"/>
                  <a:pt x="79" y="6"/>
                </a:cubicBezTo>
                <a:cubicBezTo>
                  <a:pt x="78" y="5"/>
                  <a:pt x="77" y="5"/>
                  <a:pt x="77" y="4"/>
                </a:cubicBezTo>
                <a:cubicBezTo>
                  <a:pt x="77" y="4"/>
                  <a:pt x="77" y="4"/>
                  <a:pt x="76" y="4"/>
                </a:cubicBezTo>
                <a:cubicBezTo>
                  <a:pt x="75" y="5"/>
                  <a:pt x="74" y="5"/>
                  <a:pt x="74" y="7"/>
                </a:cubicBezTo>
                <a:cubicBezTo>
                  <a:pt x="74" y="8"/>
                  <a:pt x="72" y="9"/>
                  <a:pt x="70" y="9"/>
                </a:cubicBezTo>
                <a:cubicBezTo>
                  <a:pt x="68" y="9"/>
                  <a:pt x="67" y="10"/>
                  <a:pt x="65" y="8"/>
                </a:cubicBezTo>
                <a:cubicBezTo>
                  <a:pt x="63" y="5"/>
                  <a:pt x="62" y="7"/>
                  <a:pt x="60" y="8"/>
                </a:cubicBezTo>
                <a:cubicBezTo>
                  <a:pt x="57" y="9"/>
                  <a:pt x="57" y="8"/>
                  <a:pt x="55" y="7"/>
                </a:cubicBezTo>
                <a:cubicBezTo>
                  <a:pt x="52" y="6"/>
                  <a:pt x="51" y="5"/>
                  <a:pt x="51" y="4"/>
                </a:cubicBezTo>
                <a:cubicBezTo>
                  <a:pt x="50" y="3"/>
                  <a:pt x="48" y="0"/>
                  <a:pt x="47" y="1"/>
                </a:cubicBezTo>
                <a:cubicBezTo>
                  <a:pt x="45" y="2"/>
                  <a:pt x="42" y="1"/>
                  <a:pt x="41" y="3"/>
                </a:cubicBezTo>
                <a:cubicBezTo>
                  <a:pt x="41" y="4"/>
                  <a:pt x="40" y="4"/>
                  <a:pt x="39" y="4"/>
                </a:cubicBezTo>
                <a:cubicBezTo>
                  <a:pt x="39" y="5"/>
                  <a:pt x="40" y="6"/>
                  <a:pt x="41" y="8"/>
                </a:cubicBezTo>
                <a:cubicBezTo>
                  <a:pt x="42" y="12"/>
                  <a:pt x="38" y="16"/>
                  <a:pt x="35" y="18"/>
                </a:cubicBezTo>
                <a:cubicBezTo>
                  <a:pt x="32" y="20"/>
                  <a:pt x="35" y="22"/>
                  <a:pt x="37" y="24"/>
                </a:cubicBezTo>
                <a:cubicBezTo>
                  <a:pt x="38" y="27"/>
                  <a:pt x="34" y="27"/>
                  <a:pt x="31" y="27"/>
                </a:cubicBezTo>
                <a:cubicBezTo>
                  <a:pt x="29" y="28"/>
                  <a:pt x="27" y="28"/>
                  <a:pt x="23" y="29"/>
                </a:cubicBezTo>
                <a:cubicBezTo>
                  <a:pt x="19" y="29"/>
                  <a:pt x="23" y="32"/>
                  <a:pt x="25" y="34"/>
                </a:cubicBezTo>
                <a:cubicBezTo>
                  <a:pt x="26" y="36"/>
                  <a:pt x="25" y="37"/>
                  <a:pt x="23" y="39"/>
                </a:cubicBezTo>
                <a:cubicBezTo>
                  <a:pt x="21" y="40"/>
                  <a:pt x="21" y="43"/>
                  <a:pt x="20" y="45"/>
                </a:cubicBezTo>
                <a:cubicBezTo>
                  <a:pt x="20" y="48"/>
                  <a:pt x="17" y="49"/>
                  <a:pt x="15" y="50"/>
                </a:cubicBezTo>
                <a:cubicBezTo>
                  <a:pt x="13" y="51"/>
                  <a:pt x="12" y="52"/>
                  <a:pt x="10" y="54"/>
                </a:cubicBezTo>
                <a:cubicBezTo>
                  <a:pt x="10" y="55"/>
                  <a:pt x="8" y="56"/>
                  <a:pt x="6" y="56"/>
                </a:cubicBezTo>
                <a:cubicBezTo>
                  <a:pt x="8" y="58"/>
                  <a:pt x="2" y="61"/>
                  <a:pt x="1" y="64"/>
                </a:cubicBezTo>
                <a:cubicBezTo>
                  <a:pt x="0" y="66"/>
                  <a:pt x="5" y="68"/>
                  <a:pt x="11" y="71"/>
                </a:cubicBezTo>
                <a:cubicBezTo>
                  <a:pt x="16" y="73"/>
                  <a:pt x="15" y="78"/>
                  <a:pt x="18" y="82"/>
                </a:cubicBezTo>
                <a:cubicBezTo>
                  <a:pt x="20" y="85"/>
                  <a:pt x="18" y="86"/>
                  <a:pt x="17" y="88"/>
                </a:cubicBezTo>
                <a:cubicBezTo>
                  <a:pt x="19" y="88"/>
                  <a:pt x="21" y="88"/>
                  <a:pt x="22" y="88"/>
                </a:cubicBezTo>
                <a:cubicBezTo>
                  <a:pt x="24" y="87"/>
                  <a:pt x="29" y="85"/>
                  <a:pt x="28" y="89"/>
                </a:cubicBezTo>
                <a:cubicBezTo>
                  <a:pt x="28" y="92"/>
                  <a:pt x="26" y="94"/>
                  <a:pt x="28" y="96"/>
                </a:cubicBezTo>
                <a:cubicBezTo>
                  <a:pt x="31" y="98"/>
                  <a:pt x="33" y="101"/>
                  <a:pt x="33" y="103"/>
                </a:cubicBezTo>
                <a:cubicBezTo>
                  <a:pt x="34" y="105"/>
                  <a:pt x="35" y="108"/>
                  <a:pt x="37" y="109"/>
                </a:cubicBezTo>
                <a:cubicBezTo>
                  <a:pt x="40" y="110"/>
                  <a:pt x="43" y="111"/>
                  <a:pt x="45" y="110"/>
                </a:cubicBezTo>
                <a:cubicBezTo>
                  <a:pt x="47" y="109"/>
                  <a:pt x="49" y="108"/>
                  <a:pt x="50" y="106"/>
                </a:cubicBezTo>
                <a:cubicBezTo>
                  <a:pt x="52" y="104"/>
                  <a:pt x="54" y="101"/>
                  <a:pt x="56" y="105"/>
                </a:cubicBezTo>
                <a:cubicBezTo>
                  <a:pt x="59" y="110"/>
                  <a:pt x="58" y="111"/>
                  <a:pt x="62" y="111"/>
                </a:cubicBezTo>
                <a:cubicBezTo>
                  <a:pt x="65" y="112"/>
                  <a:pt x="65" y="111"/>
                  <a:pt x="69" y="110"/>
                </a:cubicBezTo>
                <a:cubicBezTo>
                  <a:pt x="72" y="109"/>
                  <a:pt x="77" y="107"/>
                  <a:pt x="78" y="109"/>
                </a:cubicBezTo>
                <a:cubicBezTo>
                  <a:pt x="79" y="112"/>
                  <a:pt x="81" y="113"/>
                  <a:pt x="83" y="114"/>
                </a:cubicBezTo>
                <a:cubicBezTo>
                  <a:pt x="84" y="114"/>
                  <a:pt x="84" y="114"/>
                  <a:pt x="84" y="114"/>
                </a:cubicBezTo>
                <a:cubicBezTo>
                  <a:pt x="86" y="112"/>
                  <a:pt x="87" y="110"/>
                  <a:pt x="88" y="107"/>
                </a:cubicBezTo>
                <a:cubicBezTo>
                  <a:pt x="89" y="100"/>
                  <a:pt x="89" y="96"/>
                  <a:pt x="91" y="94"/>
                </a:cubicBezTo>
                <a:cubicBezTo>
                  <a:pt x="94" y="91"/>
                  <a:pt x="97" y="87"/>
                  <a:pt x="97" y="84"/>
                </a:cubicBezTo>
                <a:cubicBezTo>
                  <a:pt x="98" y="82"/>
                  <a:pt x="99" y="77"/>
                  <a:pt x="102" y="80"/>
                </a:cubicBezTo>
                <a:cubicBezTo>
                  <a:pt x="105" y="83"/>
                  <a:pt x="105" y="84"/>
                  <a:pt x="108" y="82"/>
                </a:cubicBezTo>
                <a:cubicBezTo>
                  <a:pt x="111" y="79"/>
                  <a:pt x="117" y="83"/>
                  <a:pt x="114" y="77"/>
                </a:cubicBezTo>
                <a:cubicBezTo>
                  <a:pt x="111" y="71"/>
                  <a:pt x="107" y="69"/>
                  <a:pt x="111" y="65"/>
                </a:cubicBezTo>
                <a:cubicBezTo>
                  <a:pt x="114" y="62"/>
                  <a:pt x="112" y="61"/>
                  <a:pt x="109" y="58"/>
                </a:cubicBezTo>
                <a:cubicBezTo>
                  <a:pt x="107" y="55"/>
                  <a:pt x="107" y="52"/>
                  <a:pt x="111" y="52"/>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 name="Freeform 30"/>
          <p:cNvSpPr>
            <a:spLocks/>
          </p:cNvSpPr>
          <p:nvPr/>
        </p:nvSpPr>
        <p:spPr bwMode="auto">
          <a:xfrm>
            <a:off x="14627510" y="7160306"/>
            <a:ext cx="247650" cy="254000"/>
          </a:xfrm>
          <a:custGeom>
            <a:avLst/>
            <a:gdLst>
              <a:gd name="T0" fmla="*/ 2 w 33"/>
              <a:gd name="T1" fmla="*/ 27 h 34"/>
              <a:gd name="T2" fmla="*/ 9 w 33"/>
              <a:gd name="T3" fmla="*/ 31 h 34"/>
              <a:gd name="T4" fmla="*/ 12 w 33"/>
              <a:gd name="T5" fmla="*/ 34 h 34"/>
              <a:gd name="T6" fmla="*/ 14 w 33"/>
              <a:gd name="T7" fmla="*/ 32 h 34"/>
              <a:gd name="T8" fmla="*/ 32 w 33"/>
              <a:gd name="T9" fmla="*/ 25 h 34"/>
              <a:gd name="T10" fmla="*/ 26 w 33"/>
              <a:gd name="T11" fmla="*/ 14 h 34"/>
              <a:gd name="T12" fmla="*/ 13 w 33"/>
              <a:gd name="T13" fmla="*/ 8 h 34"/>
              <a:gd name="T14" fmla="*/ 9 w 33"/>
              <a:gd name="T15" fmla="*/ 1 h 34"/>
              <a:gd name="T16" fmla="*/ 5 w 33"/>
              <a:gd name="T17" fmla="*/ 2 h 34"/>
              <a:gd name="T18" fmla="*/ 5 w 33"/>
              <a:gd name="T19" fmla="*/ 6 h 34"/>
              <a:gd name="T20" fmla="*/ 9 w 33"/>
              <a:gd name="T21" fmla="*/ 10 h 34"/>
              <a:gd name="T22" fmla="*/ 5 w 33"/>
              <a:gd name="T23" fmla="*/ 13 h 34"/>
              <a:gd name="T24" fmla="*/ 6 w 33"/>
              <a:gd name="T25" fmla="*/ 18 h 34"/>
              <a:gd name="T26" fmla="*/ 2 w 33"/>
              <a:gd name="T27" fmla="*/ 22 h 34"/>
              <a:gd name="T28" fmla="*/ 0 w 33"/>
              <a:gd name="T29" fmla="*/ 25 h 34"/>
              <a:gd name="T30" fmla="*/ 2 w 33"/>
              <a:gd name="T31"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34">
                <a:moveTo>
                  <a:pt x="2" y="27"/>
                </a:moveTo>
                <a:cubicBezTo>
                  <a:pt x="6" y="29"/>
                  <a:pt x="6" y="30"/>
                  <a:pt x="9" y="31"/>
                </a:cubicBezTo>
                <a:cubicBezTo>
                  <a:pt x="10" y="31"/>
                  <a:pt x="11" y="33"/>
                  <a:pt x="12" y="34"/>
                </a:cubicBezTo>
                <a:cubicBezTo>
                  <a:pt x="12" y="33"/>
                  <a:pt x="13" y="33"/>
                  <a:pt x="14" y="32"/>
                </a:cubicBezTo>
                <a:cubicBezTo>
                  <a:pt x="18" y="30"/>
                  <a:pt x="33" y="28"/>
                  <a:pt x="32" y="25"/>
                </a:cubicBezTo>
                <a:cubicBezTo>
                  <a:pt x="30" y="21"/>
                  <a:pt x="29" y="17"/>
                  <a:pt x="26" y="14"/>
                </a:cubicBezTo>
                <a:cubicBezTo>
                  <a:pt x="23" y="12"/>
                  <a:pt x="16" y="10"/>
                  <a:pt x="13" y="8"/>
                </a:cubicBezTo>
                <a:cubicBezTo>
                  <a:pt x="11" y="7"/>
                  <a:pt x="8" y="3"/>
                  <a:pt x="9" y="1"/>
                </a:cubicBezTo>
                <a:cubicBezTo>
                  <a:pt x="6" y="0"/>
                  <a:pt x="6" y="1"/>
                  <a:pt x="5" y="2"/>
                </a:cubicBezTo>
                <a:cubicBezTo>
                  <a:pt x="3" y="2"/>
                  <a:pt x="3" y="4"/>
                  <a:pt x="5" y="6"/>
                </a:cubicBezTo>
                <a:cubicBezTo>
                  <a:pt x="7" y="8"/>
                  <a:pt x="8" y="8"/>
                  <a:pt x="9" y="10"/>
                </a:cubicBezTo>
                <a:cubicBezTo>
                  <a:pt x="11" y="13"/>
                  <a:pt x="8" y="12"/>
                  <a:pt x="5" y="13"/>
                </a:cubicBezTo>
                <a:cubicBezTo>
                  <a:pt x="2" y="13"/>
                  <a:pt x="6" y="16"/>
                  <a:pt x="6" y="18"/>
                </a:cubicBezTo>
                <a:cubicBezTo>
                  <a:pt x="5" y="21"/>
                  <a:pt x="3" y="20"/>
                  <a:pt x="2" y="22"/>
                </a:cubicBezTo>
                <a:cubicBezTo>
                  <a:pt x="2" y="25"/>
                  <a:pt x="1" y="25"/>
                  <a:pt x="0" y="25"/>
                </a:cubicBezTo>
                <a:cubicBezTo>
                  <a:pt x="0" y="26"/>
                  <a:pt x="1" y="26"/>
                  <a:pt x="2" y="27"/>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 name="Freeform 31"/>
          <p:cNvSpPr>
            <a:spLocks/>
          </p:cNvSpPr>
          <p:nvPr/>
        </p:nvSpPr>
        <p:spPr bwMode="auto">
          <a:xfrm>
            <a:off x="13230495" y="5852221"/>
            <a:ext cx="1577976" cy="835026"/>
          </a:xfrm>
          <a:custGeom>
            <a:avLst/>
            <a:gdLst>
              <a:gd name="T0" fmla="*/ 194 w 210"/>
              <a:gd name="T1" fmla="*/ 11 h 111"/>
              <a:gd name="T2" fmla="*/ 174 w 210"/>
              <a:gd name="T3" fmla="*/ 14 h 111"/>
              <a:gd name="T4" fmla="*/ 159 w 210"/>
              <a:gd name="T5" fmla="*/ 7 h 111"/>
              <a:gd name="T6" fmla="*/ 140 w 210"/>
              <a:gd name="T7" fmla="*/ 14 h 111"/>
              <a:gd name="T8" fmla="*/ 124 w 210"/>
              <a:gd name="T9" fmla="*/ 29 h 111"/>
              <a:gd name="T10" fmla="*/ 107 w 210"/>
              <a:gd name="T11" fmla="*/ 19 h 111"/>
              <a:gd name="T12" fmla="*/ 101 w 210"/>
              <a:gd name="T13" fmla="*/ 2 h 111"/>
              <a:gd name="T14" fmla="*/ 72 w 210"/>
              <a:gd name="T15" fmla="*/ 0 h 111"/>
              <a:gd name="T16" fmla="*/ 62 w 210"/>
              <a:gd name="T17" fmla="*/ 12 h 111"/>
              <a:gd name="T18" fmla="*/ 40 w 210"/>
              <a:gd name="T19" fmla="*/ 21 h 111"/>
              <a:gd name="T20" fmla="*/ 28 w 210"/>
              <a:gd name="T21" fmla="*/ 29 h 111"/>
              <a:gd name="T22" fmla="*/ 15 w 210"/>
              <a:gd name="T23" fmla="*/ 46 h 111"/>
              <a:gd name="T24" fmla="*/ 14 w 210"/>
              <a:gd name="T25" fmla="*/ 61 h 111"/>
              <a:gd name="T26" fmla="*/ 12 w 210"/>
              <a:gd name="T27" fmla="*/ 71 h 111"/>
              <a:gd name="T28" fmla="*/ 26 w 210"/>
              <a:gd name="T29" fmla="*/ 70 h 111"/>
              <a:gd name="T30" fmla="*/ 8 w 210"/>
              <a:gd name="T31" fmla="*/ 87 h 111"/>
              <a:gd name="T32" fmla="*/ 3 w 210"/>
              <a:gd name="T33" fmla="*/ 97 h 111"/>
              <a:gd name="T34" fmla="*/ 18 w 210"/>
              <a:gd name="T35" fmla="*/ 106 h 111"/>
              <a:gd name="T36" fmla="*/ 36 w 210"/>
              <a:gd name="T37" fmla="*/ 107 h 111"/>
              <a:gd name="T38" fmla="*/ 41 w 210"/>
              <a:gd name="T39" fmla="*/ 108 h 111"/>
              <a:gd name="T40" fmla="*/ 45 w 210"/>
              <a:gd name="T41" fmla="*/ 99 h 111"/>
              <a:gd name="T42" fmla="*/ 59 w 210"/>
              <a:gd name="T43" fmla="*/ 98 h 111"/>
              <a:gd name="T44" fmla="*/ 75 w 210"/>
              <a:gd name="T45" fmla="*/ 107 h 111"/>
              <a:gd name="T46" fmla="*/ 85 w 210"/>
              <a:gd name="T47" fmla="*/ 104 h 111"/>
              <a:gd name="T48" fmla="*/ 94 w 210"/>
              <a:gd name="T49" fmla="*/ 106 h 111"/>
              <a:gd name="T50" fmla="*/ 103 w 210"/>
              <a:gd name="T51" fmla="*/ 100 h 111"/>
              <a:gd name="T52" fmla="*/ 115 w 210"/>
              <a:gd name="T53" fmla="*/ 89 h 111"/>
              <a:gd name="T54" fmla="*/ 129 w 210"/>
              <a:gd name="T55" fmla="*/ 83 h 111"/>
              <a:gd name="T56" fmla="*/ 146 w 210"/>
              <a:gd name="T57" fmla="*/ 64 h 111"/>
              <a:gd name="T58" fmla="*/ 160 w 210"/>
              <a:gd name="T59" fmla="*/ 53 h 111"/>
              <a:gd name="T60" fmla="*/ 184 w 210"/>
              <a:gd name="T61" fmla="*/ 31 h 111"/>
              <a:gd name="T62" fmla="*/ 205 w 210"/>
              <a:gd name="T63" fmla="*/ 2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111">
                <a:moveTo>
                  <a:pt x="204" y="12"/>
                </a:moveTo>
                <a:cubicBezTo>
                  <a:pt x="198" y="11"/>
                  <a:pt x="197" y="13"/>
                  <a:pt x="194" y="11"/>
                </a:cubicBezTo>
                <a:cubicBezTo>
                  <a:pt x="192" y="8"/>
                  <a:pt x="189" y="10"/>
                  <a:pt x="185" y="12"/>
                </a:cubicBezTo>
                <a:cubicBezTo>
                  <a:pt x="182" y="15"/>
                  <a:pt x="179" y="17"/>
                  <a:pt x="174" y="14"/>
                </a:cubicBezTo>
                <a:cubicBezTo>
                  <a:pt x="170" y="11"/>
                  <a:pt x="171" y="11"/>
                  <a:pt x="167" y="11"/>
                </a:cubicBezTo>
                <a:cubicBezTo>
                  <a:pt x="163" y="11"/>
                  <a:pt x="160" y="7"/>
                  <a:pt x="159" y="7"/>
                </a:cubicBezTo>
                <a:cubicBezTo>
                  <a:pt x="157" y="7"/>
                  <a:pt x="153" y="1"/>
                  <a:pt x="147" y="7"/>
                </a:cubicBezTo>
                <a:cubicBezTo>
                  <a:pt x="140" y="14"/>
                  <a:pt x="144" y="9"/>
                  <a:pt x="140" y="14"/>
                </a:cubicBezTo>
                <a:cubicBezTo>
                  <a:pt x="136" y="19"/>
                  <a:pt x="133" y="21"/>
                  <a:pt x="132" y="25"/>
                </a:cubicBezTo>
                <a:cubicBezTo>
                  <a:pt x="130" y="28"/>
                  <a:pt x="130" y="29"/>
                  <a:pt x="124" y="29"/>
                </a:cubicBezTo>
                <a:cubicBezTo>
                  <a:pt x="118" y="29"/>
                  <a:pt x="113" y="29"/>
                  <a:pt x="110" y="27"/>
                </a:cubicBezTo>
                <a:cubicBezTo>
                  <a:pt x="107" y="24"/>
                  <a:pt x="106" y="23"/>
                  <a:pt x="107" y="19"/>
                </a:cubicBezTo>
                <a:cubicBezTo>
                  <a:pt x="109" y="15"/>
                  <a:pt x="113" y="15"/>
                  <a:pt x="109" y="12"/>
                </a:cubicBezTo>
                <a:cubicBezTo>
                  <a:pt x="105" y="9"/>
                  <a:pt x="105" y="2"/>
                  <a:pt x="101" y="2"/>
                </a:cubicBezTo>
                <a:cubicBezTo>
                  <a:pt x="96" y="3"/>
                  <a:pt x="78" y="5"/>
                  <a:pt x="73" y="1"/>
                </a:cubicBezTo>
                <a:cubicBezTo>
                  <a:pt x="73" y="0"/>
                  <a:pt x="73" y="0"/>
                  <a:pt x="72" y="0"/>
                </a:cubicBezTo>
                <a:cubicBezTo>
                  <a:pt x="71" y="2"/>
                  <a:pt x="70" y="3"/>
                  <a:pt x="69" y="5"/>
                </a:cubicBezTo>
                <a:cubicBezTo>
                  <a:pt x="68" y="8"/>
                  <a:pt x="65" y="8"/>
                  <a:pt x="62" y="12"/>
                </a:cubicBezTo>
                <a:cubicBezTo>
                  <a:pt x="59" y="15"/>
                  <a:pt x="55" y="13"/>
                  <a:pt x="48" y="13"/>
                </a:cubicBezTo>
                <a:cubicBezTo>
                  <a:pt x="41" y="13"/>
                  <a:pt x="42" y="20"/>
                  <a:pt x="40" y="21"/>
                </a:cubicBezTo>
                <a:cubicBezTo>
                  <a:pt x="39" y="22"/>
                  <a:pt x="37" y="21"/>
                  <a:pt x="34" y="24"/>
                </a:cubicBezTo>
                <a:cubicBezTo>
                  <a:pt x="32" y="27"/>
                  <a:pt x="33" y="29"/>
                  <a:pt x="28" y="29"/>
                </a:cubicBezTo>
                <a:cubicBezTo>
                  <a:pt x="23" y="29"/>
                  <a:pt x="24" y="34"/>
                  <a:pt x="21" y="39"/>
                </a:cubicBezTo>
                <a:cubicBezTo>
                  <a:pt x="18" y="43"/>
                  <a:pt x="19" y="45"/>
                  <a:pt x="15" y="46"/>
                </a:cubicBezTo>
                <a:cubicBezTo>
                  <a:pt x="12" y="47"/>
                  <a:pt x="12" y="48"/>
                  <a:pt x="9" y="52"/>
                </a:cubicBezTo>
                <a:cubicBezTo>
                  <a:pt x="6" y="55"/>
                  <a:pt x="10" y="57"/>
                  <a:pt x="14" y="61"/>
                </a:cubicBezTo>
                <a:cubicBezTo>
                  <a:pt x="16" y="63"/>
                  <a:pt x="15" y="64"/>
                  <a:pt x="14" y="66"/>
                </a:cubicBezTo>
                <a:cubicBezTo>
                  <a:pt x="15" y="66"/>
                  <a:pt x="13" y="67"/>
                  <a:pt x="12" y="71"/>
                </a:cubicBezTo>
                <a:cubicBezTo>
                  <a:pt x="10" y="77"/>
                  <a:pt x="18" y="71"/>
                  <a:pt x="23" y="70"/>
                </a:cubicBezTo>
                <a:cubicBezTo>
                  <a:pt x="35" y="61"/>
                  <a:pt x="29" y="69"/>
                  <a:pt x="26" y="70"/>
                </a:cubicBezTo>
                <a:cubicBezTo>
                  <a:pt x="23" y="72"/>
                  <a:pt x="19" y="77"/>
                  <a:pt x="16" y="79"/>
                </a:cubicBezTo>
                <a:cubicBezTo>
                  <a:pt x="13" y="81"/>
                  <a:pt x="12" y="85"/>
                  <a:pt x="8" y="87"/>
                </a:cubicBezTo>
                <a:cubicBezTo>
                  <a:pt x="4" y="89"/>
                  <a:pt x="4" y="89"/>
                  <a:pt x="2" y="92"/>
                </a:cubicBezTo>
                <a:cubicBezTo>
                  <a:pt x="0" y="94"/>
                  <a:pt x="0" y="95"/>
                  <a:pt x="3" y="97"/>
                </a:cubicBezTo>
                <a:cubicBezTo>
                  <a:pt x="6" y="99"/>
                  <a:pt x="8" y="99"/>
                  <a:pt x="13" y="101"/>
                </a:cubicBezTo>
                <a:cubicBezTo>
                  <a:pt x="17" y="102"/>
                  <a:pt x="17" y="104"/>
                  <a:pt x="18" y="106"/>
                </a:cubicBezTo>
                <a:cubicBezTo>
                  <a:pt x="19" y="107"/>
                  <a:pt x="20" y="108"/>
                  <a:pt x="25" y="109"/>
                </a:cubicBezTo>
                <a:cubicBezTo>
                  <a:pt x="30" y="110"/>
                  <a:pt x="32" y="107"/>
                  <a:pt x="36" y="107"/>
                </a:cubicBezTo>
                <a:cubicBezTo>
                  <a:pt x="38" y="107"/>
                  <a:pt x="38" y="107"/>
                  <a:pt x="39" y="108"/>
                </a:cubicBezTo>
                <a:cubicBezTo>
                  <a:pt x="40" y="108"/>
                  <a:pt x="40" y="108"/>
                  <a:pt x="41" y="108"/>
                </a:cubicBezTo>
                <a:cubicBezTo>
                  <a:pt x="42" y="107"/>
                  <a:pt x="43" y="106"/>
                  <a:pt x="45" y="105"/>
                </a:cubicBezTo>
                <a:cubicBezTo>
                  <a:pt x="45" y="103"/>
                  <a:pt x="45" y="100"/>
                  <a:pt x="45" y="99"/>
                </a:cubicBezTo>
                <a:cubicBezTo>
                  <a:pt x="46" y="97"/>
                  <a:pt x="46" y="98"/>
                  <a:pt x="50" y="97"/>
                </a:cubicBezTo>
                <a:cubicBezTo>
                  <a:pt x="54" y="95"/>
                  <a:pt x="56" y="95"/>
                  <a:pt x="59" y="98"/>
                </a:cubicBezTo>
                <a:cubicBezTo>
                  <a:pt x="62" y="101"/>
                  <a:pt x="65" y="105"/>
                  <a:pt x="67" y="106"/>
                </a:cubicBezTo>
                <a:cubicBezTo>
                  <a:pt x="68" y="107"/>
                  <a:pt x="72" y="104"/>
                  <a:pt x="75" y="107"/>
                </a:cubicBezTo>
                <a:cubicBezTo>
                  <a:pt x="78" y="111"/>
                  <a:pt x="78" y="109"/>
                  <a:pt x="81" y="107"/>
                </a:cubicBezTo>
                <a:cubicBezTo>
                  <a:pt x="83" y="105"/>
                  <a:pt x="85" y="106"/>
                  <a:pt x="85" y="104"/>
                </a:cubicBezTo>
                <a:cubicBezTo>
                  <a:pt x="85" y="102"/>
                  <a:pt x="85" y="100"/>
                  <a:pt x="91" y="102"/>
                </a:cubicBezTo>
                <a:cubicBezTo>
                  <a:pt x="93" y="104"/>
                  <a:pt x="93" y="106"/>
                  <a:pt x="94" y="106"/>
                </a:cubicBezTo>
                <a:cubicBezTo>
                  <a:pt x="95" y="107"/>
                  <a:pt x="98" y="108"/>
                  <a:pt x="99" y="106"/>
                </a:cubicBezTo>
                <a:cubicBezTo>
                  <a:pt x="100" y="104"/>
                  <a:pt x="99" y="100"/>
                  <a:pt x="103" y="100"/>
                </a:cubicBezTo>
                <a:cubicBezTo>
                  <a:pt x="107" y="100"/>
                  <a:pt x="110" y="100"/>
                  <a:pt x="111" y="97"/>
                </a:cubicBezTo>
                <a:cubicBezTo>
                  <a:pt x="112" y="93"/>
                  <a:pt x="111" y="91"/>
                  <a:pt x="115" y="89"/>
                </a:cubicBezTo>
                <a:cubicBezTo>
                  <a:pt x="119" y="88"/>
                  <a:pt x="118" y="86"/>
                  <a:pt x="126" y="88"/>
                </a:cubicBezTo>
                <a:cubicBezTo>
                  <a:pt x="126" y="87"/>
                  <a:pt x="127" y="85"/>
                  <a:pt x="129" y="83"/>
                </a:cubicBezTo>
                <a:cubicBezTo>
                  <a:pt x="133" y="78"/>
                  <a:pt x="134" y="74"/>
                  <a:pt x="139" y="72"/>
                </a:cubicBezTo>
                <a:cubicBezTo>
                  <a:pt x="145" y="69"/>
                  <a:pt x="146" y="67"/>
                  <a:pt x="146" y="64"/>
                </a:cubicBezTo>
                <a:cubicBezTo>
                  <a:pt x="146" y="61"/>
                  <a:pt x="140" y="61"/>
                  <a:pt x="148" y="58"/>
                </a:cubicBezTo>
                <a:cubicBezTo>
                  <a:pt x="156" y="56"/>
                  <a:pt x="159" y="59"/>
                  <a:pt x="160" y="53"/>
                </a:cubicBezTo>
                <a:cubicBezTo>
                  <a:pt x="161" y="47"/>
                  <a:pt x="159" y="42"/>
                  <a:pt x="166" y="40"/>
                </a:cubicBezTo>
                <a:cubicBezTo>
                  <a:pt x="172" y="38"/>
                  <a:pt x="178" y="34"/>
                  <a:pt x="184" y="31"/>
                </a:cubicBezTo>
                <a:cubicBezTo>
                  <a:pt x="191" y="29"/>
                  <a:pt x="189" y="23"/>
                  <a:pt x="195" y="27"/>
                </a:cubicBezTo>
                <a:cubicBezTo>
                  <a:pt x="201" y="32"/>
                  <a:pt x="206" y="30"/>
                  <a:pt x="205" y="25"/>
                </a:cubicBezTo>
                <a:cubicBezTo>
                  <a:pt x="204" y="20"/>
                  <a:pt x="210" y="13"/>
                  <a:pt x="204" y="12"/>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33" name="Freeform 32"/>
          <p:cNvSpPr>
            <a:spLocks/>
          </p:cNvSpPr>
          <p:nvPr/>
        </p:nvSpPr>
        <p:spPr bwMode="auto">
          <a:xfrm>
            <a:off x="12890772" y="4890195"/>
            <a:ext cx="1231902" cy="1466850"/>
          </a:xfrm>
          <a:custGeom>
            <a:avLst/>
            <a:gdLst>
              <a:gd name="T0" fmla="*/ 141 w 164"/>
              <a:gd name="T1" fmla="*/ 57 h 195"/>
              <a:gd name="T2" fmla="*/ 137 w 164"/>
              <a:gd name="T3" fmla="*/ 45 h 195"/>
              <a:gd name="T4" fmla="*/ 133 w 164"/>
              <a:gd name="T5" fmla="*/ 39 h 195"/>
              <a:gd name="T6" fmla="*/ 114 w 164"/>
              <a:gd name="T7" fmla="*/ 29 h 195"/>
              <a:gd name="T8" fmla="*/ 109 w 164"/>
              <a:gd name="T9" fmla="*/ 15 h 195"/>
              <a:gd name="T10" fmla="*/ 93 w 164"/>
              <a:gd name="T11" fmla="*/ 3 h 195"/>
              <a:gd name="T12" fmla="*/ 75 w 164"/>
              <a:gd name="T13" fmla="*/ 12 h 195"/>
              <a:gd name="T14" fmla="*/ 73 w 164"/>
              <a:gd name="T15" fmla="*/ 24 h 195"/>
              <a:gd name="T16" fmla="*/ 55 w 164"/>
              <a:gd name="T17" fmla="*/ 27 h 195"/>
              <a:gd name="T18" fmla="*/ 30 w 164"/>
              <a:gd name="T19" fmla="*/ 37 h 195"/>
              <a:gd name="T20" fmla="*/ 17 w 164"/>
              <a:gd name="T21" fmla="*/ 24 h 195"/>
              <a:gd name="T22" fmla="*/ 8 w 164"/>
              <a:gd name="T23" fmla="*/ 38 h 195"/>
              <a:gd name="T24" fmla="*/ 5 w 164"/>
              <a:gd name="T25" fmla="*/ 51 h 195"/>
              <a:gd name="T26" fmla="*/ 11 w 164"/>
              <a:gd name="T27" fmla="*/ 62 h 195"/>
              <a:gd name="T28" fmla="*/ 16 w 164"/>
              <a:gd name="T29" fmla="*/ 71 h 195"/>
              <a:gd name="T30" fmla="*/ 15 w 164"/>
              <a:gd name="T31" fmla="*/ 78 h 195"/>
              <a:gd name="T32" fmla="*/ 19 w 164"/>
              <a:gd name="T33" fmla="*/ 87 h 195"/>
              <a:gd name="T34" fmla="*/ 24 w 164"/>
              <a:gd name="T35" fmla="*/ 96 h 195"/>
              <a:gd name="T36" fmla="*/ 19 w 164"/>
              <a:gd name="T37" fmla="*/ 110 h 195"/>
              <a:gd name="T38" fmla="*/ 7 w 164"/>
              <a:gd name="T39" fmla="*/ 116 h 195"/>
              <a:gd name="T40" fmla="*/ 2 w 164"/>
              <a:gd name="T41" fmla="*/ 127 h 195"/>
              <a:gd name="T42" fmla="*/ 12 w 164"/>
              <a:gd name="T43" fmla="*/ 141 h 195"/>
              <a:gd name="T44" fmla="*/ 18 w 164"/>
              <a:gd name="T45" fmla="*/ 155 h 195"/>
              <a:gd name="T46" fmla="*/ 11 w 164"/>
              <a:gd name="T47" fmla="*/ 170 h 195"/>
              <a:gd name="T48" fmla="*/ 9 w 164"/>
              <a:gd name="T49" fmla="*/ 187 h 195"/>
              <a:gd name="T50" fmla="*/ 21 w 164"/>
              <a:gd name="T51" fmla="*/ 189 h 195"/>
              <a:gd name="T52" fmla="*/ 37 w 164"/>
              <a:gd name="T53" fmla="*/ 193 h 195"/>
              <a:gd name="T54" fmla="*/ 48 w 164"/>
              <a:gd name="T55" fmla="*/ 193 h 195"/>
              <a:gd name="T56" fmla="*/ 59 w 164"/>
              <a:gd name="T57" fmla="*/ 194 h 195"/>
              <a:gd name="T58" fmla="*/ 54 w 164"/>
              <a:gd name="T59" fmla="*/ 180 h 195"/>
              <a:gd name="T60" fmla="*/ 66 w 164"/>
              <a:gd name="T61" fmla="*/ 167 h 195"/>
              <a:gd name="T62" fmla="*/ 79 w 164"/>
              <a:gd name="T63" fmla="*/ 152 h 195"/>
              <a:gd name="T64" fmla="*/ 93 w 164"/>
              <a:gd name="T65" fmla="*/ 141 h 195"/>
              <a:gd name="T66" fmla="*/ 114 w 164"/>
              <a:gd name="T67" fmla="*/ 132 h 195"/>
              <a:gd name="T68" fmla="*/ 110 w 164"/>
              <a:gd name="T69" fmla="*/ 117 h 195"/>
              <a:gd name="T70" fmla="*/ 100 w 164"/>
              <a:gd name="T71" fmla="*/ 120 h 195"/>
              <a:gd name="T72" fmla="*/ 86 w 164"/>
              <a:gd name="T73" fmla="*/ 116 h 195"/>
              <a:gd name="T74" fmla="*/ 87 w 164"/>
              <a:gd name="T75" fmla="*/ 103 h 195"/>
              <a:gd name="T76" fmla="*/ 82 w 164"/>
              <a:gd name="T77" fmla="*/ 91 h 195"/>
              <a:gd name="T78" fmla="*/ 73 w 164"/>
              <a:gd name="T79" fmla="*/ 96 h 195"/>
              <a:gd name="T80" fmla="*/ 54 w 164"/>
              <a:gd name="T81" fmla="*/ 93 h 195"/>
              <a:gd name="T82" fmla="*/ 51 w 164"/>
              <a:gd name="T83" fmla="*/ 79 h 195"/>
              <a:gd name="T84" fmla="*/ 60 w 164"/>
              <a:gd name="T85" fmla="*/ 73 h 195"/>
              <a:gd name="T86" fmla="*/ 68 w 164"/>
              <a:gd name="T87" fmla="*/ 59 h 195"/>
              <a:gd name="T88" fmla="*/ 79 w 164"/>
              <a:gd name="T89" fmla="*/ 54 h 195"/>
              <a:gd name="T90" fmla="*/ 99 w 164"/>
              <a:gd name="T91" fmla="*/ 63 h 195"/>
              <a:gd name="T92" fmla="*/ 103 w 164"/>
              <a:gd name="T93" fmla="*/ 74 h 195"/>
              <a:gd name="T94" fmla="*/ 105 w 164"/>
              <a:gd name="T95" fmla="*/ 87 h 195"/>
              <a:gd name="T96" fmla="*/ 116 w 164"/>
              <a:gd name="T97" fmla="*/ 95 h 195"/>
              <a:gd name="T98" fmla="*/ 120 w 164"/>
              <a:gd name="T99" fmla="*/ 103 h 195"/>
              <a:gd name="T100" fmla="*/ 136 w 164"/>
              <a:gd name="T101" fmla="*/ 102 h 195"/>
              <a:gd name="T102" fmla="*/ 158 w 164"/>
              <a:gd name="T103" fmla="*/ 80 h 195"/>
              <a:gd name="T104" fmla="*/ 154 w 164"/>
              <a:gd name="T105" fmla="*/ 6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95">
                <a:moveTo>
                  <a:pt x="154" y="62"/>
                </a:moveTo>
                <a:cubicBezTo>
                  <a:pt x="153" y="59"/>
                  <a:pt x="145" y="58"/>
                  <a:pt x="141" y="57"/>
                </a:cubicBezTo>
                <a:cubicBezTo>
                  <a:pt x="138" y="56"/>
                  <a:pt x="136" y="56"/>
                  <a:pt x="133" y="52"/>
                </a:cubicBezTo>
                <a:cubicBezTo>
                  <a:pt x="130" y="48"/>
                  <a:pt x="136" y="48"/>
                  <a:pt x="137" y="45"/>
                </a:cubicBezTo>
                <a:cubicBezTo>
                  <a:pt x="138" y="43"/>
                  <a:pt x="139" y="41"/>
                  <a:pt x="141" y="39"/>
                </a:cubicBezTo>
                <a:cubicBezTo>
                  <a:pt x="138" y="39"/>
                  <a:pt x="135" y="39"/>
                  <a:pt x="133" y="39"/>
                </a:cubicBezTo>
                <a:cubicBezTo>
                  <a:pt x="128" y="39"/>
                  <a:pt x="124" y="41"/>
                  <a:pt x="120" y="38"/>
                </a:cubicBezTo>
                <a:cubicBezTo>
                  <a:pt x="116" y="35"/>
                  <a:pt x="118" y="31"/>
                  <a:pt x="114" y="29"/>
                </a:cubicBezTo>
                <a:cubicBezTo>
                  <a:pt x="110" y="27"/>
                  <a:pt x="111" y="26"/>
                  <a:pt x="111" y="22"/>
                </a:cubicBezTo>
                <a:cubicBezTo>
                  <a:pt x="111" y="18"/>
                  <a:pt x="112" y="17"/>
                  <a:pt x="109" y="15"/>
                </a:cubicBezTo>
                <a:cubicBezTo>
                  <a:pt x="106" y="13"/>
                  <a:pt x="102" y="6"/>
                  <a:pt x="102" y="6"/>
                </a:cubicBezTo>
                <a:cubicBezTo>
                  <a:pt x="102" y="6"/>
                  <a:pt x="99" y="0"/>
                  <a:pt x="93" y="3"/>
                </a:cubicBezTo>
                <a:cubicBezTo>
                  <a:pt x="86" y="6"/>
                  <a:pt x="94" y="5"/>
                  <a:pt x="86" y="6"/>
                </a:cubicBezTo>
                <a:cubicBezTo>
                  <a:pt x="78" y="8"/>
                  <a:pt x="75" y="9"/>
                  <a:pt x="75" y="12"/>
                </a:cubicBezTo>
                <a:cubicBezTo>
                  <a:pt x="75" y="16"/>
                  <a:pt x="77" y="18"/>
                  <a:pt x="78" y="20"/>
                </a:cubicBezTo>
                <a:cubicBezTo>
                  <a:pt x="78" y="23"/>
                  <a:pt x="76" y="26"/>
                  <a:pt x="73" y="24"/>
                </a:cubicBezTo>
                <a:cubicBezTo>
                  <a:pt x="70" y="22"/>
                  <a:pt x="67" y="19"/>
                  <a:pt x="64" y="23"/>
                </a:cubicBezTo>
                <a:cubicBezTo>
                  <a:pt x="60" y="27"/>
                  <a:pt x="58" y="30"/>
                  <a:pt x="55" y="27"/>
                </a:cubicBezTo>
                <a:cubicBezTo>
                  <a:pt x="52" y="25"/>
                  <a:pt x="49" y="25"/>
                  <a:pt x="45" y="28"/>
                </a:cubicBezTo>
                <a:cubicBezTo>
                  <a:pt x="41" y="32"/>
                  <a:pt x="35" y="41"/>
                  <a:pt x="30" y="37"/>
                </a:cubicBezTo>
                <a:cubicBezTo>
                  <a:pt x="26" y="32"/>
                  <a:pt x="31" y="26"/>
                  <a:pt x="28" y="23"/>
                </a:cubicBezTo>
                <a:cubicBezTo>
                  <a:pt x="24" y="20"/>
                  <a:pt x="21" y="21"/>
                  <a:pt x="17" y="24"/>
                </a:cubicBezTo>
                <a:cubicBezTo>
                  <a:pt x="14" y="27"/>
                  <a:pt x="13" y="28"/>
                  <a:pt x="13" y="31"/>
                </a:cubicBezTo>
                <a:cubicBezTo>
                  <a:pt x="12" y="35"/>
                  <a:pt x="10" y="37"/>
                  <a:pt x="8" y="38"/>
                </a:cubicBezTo>
                <a:cubicBezTo>
                  <a:pt x="6" y="38"/>
                  <a:pt x="6" y="39"/>
                  <a:pt x="6" y="43"/>
                </a:cubicBezTo>
                <a:cubicBezTo>
                  <a:pt x="5" y="47"/>
                  <a:pt x="8" y="49"/>
                  <a:pt x="5" y="51"/>
                </a:cubicBezTo>
                <a:cubicBezTo>
                  <a:pt x="2" y="52"/>
                  <a:pt x="4" y="53"/>
                  <a:pt x="6" y="57"/>
                </a:cubicBezTo>
                <a:cubicBezTo>
                  <a:pt x="8" y="60"/>
                  <a:pt x="12" y="60"/>
                  <a:pt x="11" y="62"/>
                </a:cubicBezTo>
                <a:cubicBezTo>
                  <a:pt x="11" y="62"/>
                  <a:pt x="11" y="62"/>
                  <a:pt x="11" y="63"/>
                </a:cubicBezTo>
                <a:cubicBezTo>
                  <a:pt x="15" y="65"/>
                  <a:pt x="15" y="68"/>
                  <a:pt x="16" y="71"/>
                </a:cubicBezTo>
                <a:cubicBezTo>
                  <a:pt x="16" y="73"/>
                  <a:pt x="19" y="71"/>
                  <a:pt x="21" y="74"/>
                </a:cubicBezTo>
                <a:cubicBezTo>
                  <a:pt x="23" y="78"/>
                  <a:pt x="19" y="77"/>
                  <a:pt x="15" y="78"/>
                </a:cubicBezTo>
                <a:cubicBezTo>
                  <a:pt x="11" y="79"/>
                  <a:pt x="15" y="78"/>
                  <a:pt x="10" y="82"/>
                </a:cubicBezTo>
                <a:cubicBezTo>
                  <a:pt x="6" y="85"/>
                  <a:pt x="15" y="87"/>
                  <a:pt x="19" y="87"/>
                </a:cubicBezTo>
                <a:cubicBezTo>
                  <a:pt x="23" y="87"/>
                  <a:pt x="22" y="89"/>
                  <a:pt x="22" y="91"/>
                </a:cubicBezTo>
                <a:cubicBezTo>
                  <a:pt x="22" y="93"/>
                  <a:pt x="22" y="93"/>
                  <a:pt x="24" y="96"/>
                </a:cubicBezTo>
                <a:cubicBezTo>
                  <a:pt x="26" y="100"/>
                  <a:pt x="24" y="102"/>
                  <a:pt x="23" y="104"/>
                </a:cubicBezTo>
                <a:cubicBezTo>
                  <a:pt x="23" y="106"/>
                  <a:pt x="21" y="107"/>
                  <a:pt x="19" y="110"/>
                </a:cubicBezTo>
                <a:cubicBezTo>
                  <a:pt x="16" y="113"/>
                  <a:pt x="13" y="111"/>
                  <a:pt x="9" y="110"/>
                </a:cubicBezTo>
                <a:cubicBezTo>
                  <a:pt x="6" y="108"/>
                  <a:pt x="7" y="114"/>
                  <a:pt x="7" y="116"/>
                </a:cubicBezTo>
                <a:cubicBezTo>
                  <a:pt x="7" y="118"/>
                  <a:pt x="7" y="117"/>
                  <a:pt x="7" y="121"/>
                </a:cubicBezTo>
                <a:cubicBezTo>
                  <a:pt x="7" y="125"/>
                  <a:pt x="3" y="123"/>
                  <a:pt x="2" y="127"/>
                </a:cubicBezTo>
                <a:cubicBezTo>
                  <a:pt x="0" y="132"/>
                  <a:pt x="3" y="135"/>
                  <a:pt x="7" y="136"/>
                </a:cubicBezTo>
                <a:cubicBezTo>
                  <a:pt x="12" y="138"/>
                  <a:pt x="12" y="139"/>
                  <a:pt x="12" y="141"/>
                </a:cubicBezTo>
                <a:cubicBezTo>
                  <a:pt x="11" y="144"/>
                  <a:pt x="13" y="145"/>
                  <a:pt x="16" y="147"/>
                </a:cubicBezTo>
                <a:cubicBezTo>
                  <a:pt x="18" y="150"/>
                  <a:pt x="18" y="152"/>
                  <a:pt x="18" y="155"/>
                </a:cubicBezTo>
                <a:cubicBezTo>
                  <a:pt x="17" y="157"/>
                  <a:pt x="16" y="159"/>
                  <a:pt x="13" y="162"/>
                </a:cubicBezTo>
                <a:cubicBezTo>
                  <a:pt x="10" y="166"/>
                  <a:pt x="11" y="166"/>
                  <a:pt x="11" y="170"/>
                </a:cubicBezTo>
                <a:cubicBezTo>
                  <a:pt x="11" y="175"/>
                  <a:pt x="9" y="175"/>
                  <a:pt x="5" y="177"/>
                </a:cubicBezTo>
                <a:cubicBezTo>
                  <a:pt x="2" y="179"/>
                  <a:pt x="4" y="183"/>
                  <a:pt x="9" y="187"/>
                </a:cubicBezTo>
                <a:cubicBezTo>
                  <a:pt x="10" y="187"/>
                  <a:pt x="10" y="188"/>
                  <a:pt x="10" y="188"/>
                </a:cubicBezTo>
                <a:cubicBezTo>
                  <a:pt x="14" y="188"/>
                  <a:pt x="19" y="189"/>
                  <a:pt x="21" y="189"/>
                </a:cubicBezTo>
                <a:cubicBezTo>
                  <a:pt x="23" y="190"/>
                  <a:pt x="26" y="191"/>
                  <a:pt x="30" y="192"/>
                </a:cubicBezTo>
                <a:cubicBezTo>
                  <a:pt x="34" y="193"/>
                  <a:pt x="34" y="193"/>
                  <a:pt x="37" y="193"/>
                </a:cubicBezTo>
                <a:cubicBezTo>
                  <a:pt x="41" y="193"/>
                  <a:pt x="40" y="193"/>
                  <a:pt x="42" y="194"/>
                </a:cubicBezTo>
                <a:cubicBezTo>
                  <a:pt x="45" y="195"/>
                  <a:pt x="46" y="195"/>
                  <a:pt x="48" y="193"/>
                </a:cubicBezTo>
                <a:cubicBezTo>
                  <a:pt x="53" y="188"/>
                  <a:pt x="52" y="193"/>
                  <a:pt x="57" y="193"/>
                </a:cubicBezTo>
                <a:cubicBezTo>
                  <a:pt x="58" y="193"/>
                  <a:pt x="58" y="193"/>
                  <a:pt x="59" y="194"/>
                </a:cubicBezTo>
                <a:cubicBezTo>
                  <a:pt x="60" y="192"/>
                  <a:pt x="61" y="191"/>
                  <a:pt x="59" y="189"/>
                </a:cubicBezTo>
                <a:cubicBezTo>
                  <a:pt x="55" y="185"/>
                  <a:pt x="51" y="183"/>
                  <a:pt x="54" y="180"/>
                </a:cubicBezTo>
                <a:cubicBezTo>
                  <a:pt x="57" y="176"/>
                  <a:pt x="57" y="175"/>
                  <a:pt x="60" y="174"/>
                </a:cubicBezTo>
                <a:cubicBezTo>
                  <a:pt x="63" y="173"/>
                  <a:pt x="63" y="171"/>
                  <a:pt x="66" y="167"/>
                </a:cubicBezTo>
                <a:cubicBezTo>
                  <a:pt x="69" y="162"/>
                  <a:pt x="68" y="157"/>
                  <a:pt x="73" y="157"/>
                </a:cubicBezTo>
                <a:cubicBezTo>
                  <a:pt x="78" y="157"/>
                  <a:pt x="76" y="155"/>
                  <a:pt x="79" y="152"/>
                </a:cubicBezTo>
                <a:cubicBezTo>
                  <a:pt x="82" y="149"/>
                  <a:pt x="84" y="150"/>
                  <a:pt x="85" y="149"/>
                </a:cubicBezTo>
                <a:cubicBezTo>
                  <a:pt x="87" y="148"/>
                  <a:pt x="86" y="141"/>
                  <a:pt x="93" y="141"/>
                </a:cubicBezTo>
                <a:cubicBezTo>
                  <a:pt x="100" y="141"/>
                  <a:pt x="104" y="143"/>
                  <a:pt x="107" y="140"/>
                </a:cubicBezTo>
                <a:cubicBezTo>
                  <a:pt x="109" y="136"/>
                  <a:pt x="113" y="136"/>
                  <a:pt x="114" y="132"/>
                </a:cubicBezTo>
                <a:cubicBezTo>
                  <a:pt x="115" y="130"/>
                  <a:pt x="116" y="129"/>
                  <a:pt x="117" y="128"/>
                </a:cubicBezTo>
                <a:cubicBezTo>
                  <a:pt x="113" y="124"/>
                  <a:pt x="110" y="120"/>
                  <a:pt x="110" y="117"/>
                </a:cubicBezTo>
                <a:cubicBezTo>
                  <a:pt x="109" y="117"/>
                  <a:pt x="108" y="118"/>
                  <a:pt x="107" y="119"/>
                </a:cubicBezTo>
                <a:cubicBezTo>
                  <a:pt x="105" y="120"/>
                  <a:pt x="104" y="122"/>
                  <a:pt x="100" y="120"/>
                </a:cubicBezTo>
                <a:cubicBezTo>
                  <a:pt x="96" y="118"/>
                  <a:pt x="96" y="114"/>
                  <a:pt x="93" y="116"/>
                </a:cubicBezTo>
                <a:cubicBezTo>
                  <a:pt x="91" y="119"/>
                  <a:pt x="89" y="118"/>
                  <a:pt x="86" y="116"/>
                </a:cubicBezTo>
                <a:cubicBezTo>
                  <a:pt x="83" y="113"/>
                  <a:pt x="82" y="109"/>
                  <a:pt x="85" y="108"/>
                </a:cubicBezTo>
                <a:cubicBezTo>
                  <a:pt x="87" y="107"/>
                  <a:pt x="88" y="105"/>
                  <a:pt x="87" y="103"/>
                </a:cubicBezTo>
                <a:cubicBezTo>
                  <a:pt x="85" y="101"/>
                  <a:pt x="86" y="98"/>
                  <a:pt x="86" y="95"/>
                </a:cubicBezTo>
                <a:cubicBezTo>
                  <a:pt x="86" y="93"/>
                  <a:pt x="86" y="90"/>
                  <a:pt x="82" y="91"/>
                </a:cubicBezTo>
                <a:cubicBezTo>
                  <a:pt x="79" y="91"/>
                  <a:pt x="76" y="92"/>
                  <a:pt x="76" y="94"/>
                </a:cubicBezTo>
                <a:cubicBezTo>
                  <a:pt x="76" y="96"/>
                  <a:pt x="75" y="98"/>
                  <a:pt x="73" y="96"/>
                </a:cubicBezTo>
                <a:cubicBezTo>
                  <a:pt x="70" y="94"/>
                  <a:pt x="69" y="93"/>
                  <a:pt x="65" y="94"/>
                </a:cubicBezTo>
                <a:cubicBezTo>
                  <a:pt x="60" y="95"/>
                  <a:pt x="56" y="96"/>
                  <a:pt x="54" y="93"/>
                </a:cubicBezTo>
                <a:cubicBezTo>
                  <a:pt x="51" y="91"/>
                  <a:pt x="48" y="89"/>
                  <a:pt x="48" y="86"/>
                </a:cubicBezTo>
                <a:cubicBezTo>
                  <a:pt x="48" y="83"/>
                  <a:pt x="48" y="80"/>
                  <a:pt x="51" y="79"/>
                </a:cubicBezTo>
                <a:cubicBezTo>
                  <a:pt x="54" y="78"/>
                  <a:pt x="54" y="76"/>
                  <a:pt x="56" y="76"/>
                </a:cubicBezTo>
                <a:cubicBezTo>
                  <a:pt x="59" y="76"/>
                  <a:pt x="61" y="75"/>
                  <a:pt x="60" y="73"/>
                </a:cubicBezTo>
                <a:cubicBezTo>
                  <a:pt x="59" y="71"/>
                  <a:pt x="56" y="66"/>
                  <a:pt x="60" y="64"/>
                </a:cubicBezTo>
                <a:cubicBezTo>
                  <a:pt x="64" y="62"/>
                  <a:pt x="68" y="63"/>
                  <a:pt x="68" y="59"/>
                </a:cubicBezTo>
                <a:cubicBezTo>
                  <a:pt x="69" y="56"/>
                  <a:pt x="68" y="56"/>
                  <a:pt x="72" y="53"/>
                </a:cubicBezTo>
                <a:cubicBezTo>
                  <a:pt x="76" y="51"/>
                  <a:pt x="76" y="51"/>
                  <a:pt x="79" y="54"/>
                </a:cubicBezTo>
                <a:cubicBezTo>
                  <a:pt x="82" y="56"/>
                  <a:pt x="86" y="60"/>
                  <a:pt x="91" y="60"/>
                </a:cubicBezTo>
                <a:cubicBezTo>
                  <a:pt x="96" y="60"/>
                  <a:pt x="103" y="60"/>
                  <a:pt x="99" y="63"/>
                </a:cubicBezTo>
                <a:cubicBezTo>
                  <a:pt x="95" y="65"/>
                  <a:pt x="94" y="68"/>
                  <a:pt x="96" y="70"/>
                </a:cubicBezTo>
                <a:cubicBezTo>
                  <a:pt x="98" y="71"/>
                  <a:pt x="98" y="73"/>
                  <a:pt x="103" y="74"/>
                </a:cubicBezTo>
                <a:cubicBezTo>
                  <a:pt x="107" y="75"/>
                  <a:pt x="109" y="77"/>
                  <a:pt x="106" y="79"/>
                </a:cubicBezTo>
                <a:cubicBezTo>
                  <a:pt x="103" y="82"/>
                  <a:pt x="104" y="85"/>
                  <a:pt x="105" y="87"/>
                </a:cubicBezTo>
                <a:cubicBezTo>
                  <a:pt x="107" y="88"/>
                  <a:pt x="112" y="91"/>
                  <a:pt x="113" y="93"/>
                </a:cubicBezTo>
                <a:cubicBezTo>
                  <a:pt x="114" y="94"/>
                  <a:pt x="115" y="94"/>
                  <a:pt x="116" y="95"/>
                </a:cubicBezTo>
                <a:cubicBezTo>
                  <a:pt x="118" y="96"/>
                  <a:pt x="119" y="98"/>
                  <a:pt x="119" y="100"/>
                </a:cubicBezTo>
                <a:cubicBezTo>
                  <a:pt x="118" y="101"/>
                  <a:pt x="119" y="102"/>
                  <a:pt x="120" y="103"/>
                </a:cubicBezTo>
                <a:cubicBezTo>
                  <a:pt x="121" y="104"/>
                  <a:pt x="123" y="104"/>
                  <a:pt x="125" y="105"/>
                </a:cubicBezTo>
                <a:cubicBezTo>
                  <a:pt x="128" y="107"/>
                  <a:pt x="130" y="103"/>
                  <a:pt x="136" y="102"/>
                </a:cubicBezTo>
                <a:cubicBezTo>
                  <a:pt x="141" y="101"/>
                  <a:pt x="148" y="100"/>
                  <a:pt x="149" y="97"/>
                </a:cubicBezTo>
                <a:cubicBezTo>
                  <a:pt x="150" y="94"/>
                  <a:pt x="151" y="82"/>
                  <a:pt x="158" y="80"/>
                </a:cubicBezTo>
                <a:cubicBezTo>
                  <a:pt x="160" y="79"/>
                  <a:pt x="162" y="78"/>
                  <a:pt x="164" y="76"/>
                </a:cubicBezTo>
                <a:cubicBezTo>
                  <a:pt x="161" y="71"/>
                  <a:pt x="154" y="64"/>
                  <a:pt x="154" y="62"/>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34" name="Freeform 33"/>
          <p:cNvSpPr>
            <a:spLocks/>
          </p:cNvSpPr>
          <p:nvPr/>
        </p:nvSpPr>
        <p:spPr bwMode="auto">
          <a:xfrm>
            <a:off x="13252732" y="5271197"/>
            <a:ext cx="412750" cy="361950"/>
          </a:xfrm>
          <a:custGeom>
            <a:avLst/>
            <a:gdLst>
              <a:gd name="T0" fmla="*/ 42 w 55"/>
              <a:gd name="T1" fmla="*/ 38 h 48"/>
              <a:gd name="T2" fmla="*/ 48 w 55"/>
              <a:gd name="T3" fmla="*/ 34 h 48"/>
              <a:gd name="T4" fmla="*/ 48 w 55"/>
              <a:gd name="T5" fmla="*/ 26 h 48"/>
              <a:gd name="T6" fmla="*/ 52 w 55"/>
              <a:gd name="T7" fmla="*/ 22 h 48"/>
              <a:gd name="T8" fmla="*/ 48 w 55"/>
              <a:gd name="T9" fmla="*/ 19 h 48"/>
              <a:gd name="T10" fmla="*/ 51 w 55"/>
              <a:gd name="T11" fmla="*/ 12 h 48"/>
              <a:gd name="T12" fmla="*/ 43 w 55"/>
              <a:gd name="T13" fmla="*/ 9 h 48"/>
              <a:gd name="T14" fmla="*/ 32 w 55"/>
              <a:gd name="T15" fmla="*/ 3 h 48"/>
              <a:gd name="T16" fmla="*/ 24 w 55"/>
              <a:gd name="T17" fmla="*/ 3 h 48"/>
              <a:gd name="T18" fmla="*/ 20 w 55"/>
              <a:gd name="T19" fmla="*/ 9 h 48"/>
              <a:gd name="T20" fmla="*/ 12 w 55"/>
              <a:gd name="T21" fmla="*/ 13 h 48"/>
              <a:gd name="T22" fmla="*/ 12 w 55"/>
              <a:gd name="T23" fmla="*/ 22 h 48"/>
              <a:gd name="T24" fmla="*/ 9 w 55"/>
              <a:gd name="T25" fmla="*/ 25 h 48"/>
              <a:gd name="T26" fmla="*/ 3 w 55"/>
              <a:gd name="T27" fmla="*/ 28 h 48"/>
              <a:gd name="T28" fmla="*/ 0 w 55"/>
              <a:gd name="T29" fmla="*/ 35 h 48"/>
              <a:gd name="T30" fmla="*/ 6 w 55"/>
              <a:gd name="T31" fmla="*/ 42 h 48"/>
              <a:gd name="T32" fmla="*/ 17 w 55"/>
              <a:gd name="T33" fmla="*/ 43 h 48"/>
              <a:gd name="T34" fmla="*/ 25 w 55"/>
              <a:gd name="T35" fmla="*/ 46 h 48"/>
              <a:gd name="T36" fmla="*/ 29 w 55"/>
              <a:gd name="T37" fmla="*/ 43 h 48"/>
              <a:gd name="T38" fmla="*/ 35 w 55"/>
              <a:gd name="T39" fmla="*/ 40 h 48"/>
              <a:gd name="T40" fmla="*/ 37 w 55"/>
              <a:gd name="T41" fmla="*/ 40 h 48"/>
              <a:gd name="T42" fmla="*/ 42 w 55"/>
              <a:gd name="T43"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48">
                <a:moveTo>
                  <a:pt x="42" y="38"/>
                </a:moveTo>
                <a:cubicBezTo>
                  <a:pt x="46" y="38"/>
                  <a:pt x="49" y="37"/>
                  <a:pt x="48" y="34"/>
                </a:cubicBezTo>
                <a:cubicBezTo>
                  <a:pt x="48" y="31"/>
                  <a:pt x="45" y="29"/>
                  <a:pt x="48" y="26"/>
                </a:cubicBezTo>
                <a:cubicBezTo>
                  <a:pt x="50" y="25"/>
                  <a:pt x="51" y="24"/>
                  <a:pt x="52" y="22"/>
                </a:cubicBezTo>
                <a:cubicBezTo>
                  <a:pt x="50" y="22"/>
                  <a:pt x="50" y="20"/>
                  <a:pt x="48" y="19"/>
                </a:cubicBezTo>
                <a:cubicBezTo>
                  <a:pt x="46" y="18"/>
                  <a:pt x="47" y="15"/>
                  <a:pt x="51" y="12"/>
                </a:cubicBezTo>
                <a:cubicBezTo>
                  <a:pt x="55" y="9"/>
                  <a:pt x="48" y="9"/>
                  <a:pt x="43" y="9"/>
                </a:cubicBezTo>
                <a:cubicBezTo>
                  <a:pt x="38" y="10"/>
                  <a:pt x="35" y="5"/>
                  <a:pt x="32" y="3"/>
                </a:cubicBezTo>
                <a:cubicBezTo>
                  <a:pt x="29" y="0"/>
                  <a:pt x="28" y="0"/>
                  <a:pt x="24" y="3"/>
                </a:cubicBezTo>
                <a:cubicBezTo>
                  <a:pt x="20" y="5"/>
                  <a:pt x="21" y="5"/>
                  <a:pt x="20" y="9"/>
                </a:cubicBezTo>
                <a:cubicBezTo>
                  <a:pt x="20" y="12"/>
                  <a:pt x="16" y="11"/>
                  <a:pt x="12" y="13"/>
                </a:cubicBezTo>
                <a:cubicBezTo>
                  <a:pt x="8" y="15"/>
                  <a:pt x="11" y="21"/>
                  <a:pt x="12" y="22"/>
                </a:cubicBezTo>
                <a:cubicBezTo>
                  <a:pt x="13" y="24"/>
                  <a:pt x="11" y="25"/>
                  <a:pt x="9" y="25"/>
                </a:cubicBezTo>
                <a:cubicBezTo>
                  <a:pt x="6" y="26"/>
                  <a:pt x="6" y="27"/>
                  <a:pt x="3" y="28"/>
                </a:cubicBezTo>
                <a:cubicBezTo>
                  <a:pt x="0" y="30"/>
                  <a:pt x="0" y="32"/>
                  <a:pt x="0" y="35"/>
                </a:cubicBezTo>
                <a:cubicBezTo>
                  <a:pt x="0" y="38"/>
                  <a:pt x="3" y="40"/>
                  <a:pt x="6" y="42"/>
                </a:cubicBezTo>
                <a:cubicBezTo>
                  <a:pt x="8" y="45"/>
                  <a:pt x="13" y="44"/>
                  <a:pt x="17" y="43"/>
                </a:cubicBezTo>
                <a:cubicBezTo>
                  <a:pt x="21" y="42"/>
                  <a:pt x="23" y="43"/>
                  <a:pt x="25" y="46"/>
                </a:cubicBezTo>
                <a:cubicBezTo>
                  <a:pt x="27" y="48"/>
                  <a:pt x="28" y="45"/>
                  <a:pt x="29" y="43"/>
                </a:cubicBezTo>
                <a:cubicBezTo>
                  <a:pt x="29" y="41"/>
                  <a:pt x="32" y="40"/>
                  <a:pt x="35" y="40"/>
                </a:cubicBezTo>
                <a:cubicBezTo>
                  <a:pt x="36" y="40"/>
                  <a:pt x="36" y="40"/>
                  <a:pt x="37" y="40"/>
                </a:cubicBezTo>
                <a:cubicBezTo>
                  <a:pt x="38" y="39"/>
                  <a:pt x="40" y="37"/>
                  <a:pt x="42" y="38"/>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35" name="Freeform 34"/>
          <p:cNvSpPr>
            <a:spLocks/>
          </p:cNvSpPr>
          <p:nvPr/>
        </p:nvSpPr>
        <p:spPr bwMode="auto">
          <a:xfrm>
            <a:off x="13516258" y="5439461"/>
            <a:ext cx="276226" cy="368302"/>
          </a:xfrm>
          <a:custGeom>
            <a:avLst/>
            <a:gdLst>
              <a:gd name="T0" fmla="*/ 36 w 37"/>
              <a:gd name="T1" fmla="*/ 27 h 49"/>
              <a:gd name="T2" fmla="*/ 34 w 37"/>
              <a:gd name="T3" fmla="*/ 22 h 49"/>
              <a:gd name="T4" fmla="*/ 30 w 37"/>
              <a:gd name="T5" fmla="*/ 20 h 49"/>
              <a:gd name="T6" fmla="*/ 23 w 37"/>
              <a:gd name="T7" fmla="*/ 14 h 49"/>
              <a:gd name="T8" fmla="*/ 23 w 37"/>
              <a:gd name="T9" fmla="*/ 6 h 49"/>
              <a:gd name="T10" fmla="*/ 20 w 37"/>
              <a:gd name="T11" fmla="*/ 1 h 49"/>
              <a:gd name="T12" fmla="*/ 17 w 37"/>
              <a:gd name="T13" fmla="*/ 0 h 49"/>
              <a:gd name="T14" fmla="*/ 13 w 37"/>
              <a:gd name="T15" fmla="*/ 4 h 49"/>
              <a:gd name="T16" fmla="*/ 13 w 37"/>
              <a:gd name="T17" fmla="*/ 12 h 49"/>
              <a:gd name="T18" fmla="*/ 7 w 37"/>
              <a:gd name="T19" fmla="*/ 16 h 49"/>
              <a:gd name="T20" fmla="*/ 2 w 37"/>
              <a:gd name="T21" fmla="*/ 18 h 49"/>
              <a:gd name="T22" fmla="*/ 3 w 37"/>
              <a:gd name="T23" fmla="*/ 22 h 49"/>
              <a:gd name="T24" fmla="*/ 4 w 37"/>
              <a:gd name="T25" fmla="*/ 30 h 49"/>
              <a:gd name="T26" fmla="*/ 2 w 37"/>
              <a:gd name="T27" fmla="*/ 35 h 49"/>
              <a:gd name="T28" fmla="*/ 3 w 37"/>
              <a:gd name="T29" fmla="*/ 43 h 49"/>
              <a:gd name="T30" fmla="*/ 10 w 37"/>
              <a:gd name="T31" fmla="*/ 44 h 49"/>
              <a:gd name="T32" fmla="*/ 17 w 37"/>
              <a:gd name="T33" fmla="*/ 47 h 49"/>
              <a:gd name="T34" fmla="*/ 24 w 37"/>
              <a:gd name="T35" fmla="*/ 46 h 49"/>
              <a:gd name="T36" fmla="*/ 28 w 37"/>
              <a:gd name="T37" fmla="*/ 44 h 49"/>
              <a:gd name="T38" fmla="*/ 28 w 37"/>
              <a:gd name="T39" fmla="*/ 43 h 49"/>
              <a:gd name="T40" fmla="*/ 34 w 37"/>
              <a:gd name="T41" fmla="*/ 32 h 49"/>
              <a:gd name="T42" fmla="*/ 37 w 37"/>
              <a:gd name="T43" fmla="*/ 30 h 49"/>
              <a:gd name="T44" fmla="*/ 36 w 37"/>
              <a:gd name="T45"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49">
                <a:moveTo>
                  <a:pt x="36" y="27"/>
                </a:moveTo>
                <a:cubicBezTo>
                  <a:pt x="36" y="25"/>
                  <a:pt x="35" y="23"/>
                  <a:pt x="34" y="22"/>
                </a:cubicBezTo>
                <a:cubicBezTo>
                  <a:pt x="32" y="21"/>
                  <a:pt x="31" y="22"/>
                  <a:pt x="30" y="20"/>
                </a:cubicBezTo>
                <a:cubicBezTo>
                  <a:pt x="29" y="18"/>
                  <a:pt x="24" y="15"/>
                  <a:pt x="23" y="14"/>
                </a:cubicBezTo>
                <a:cubicBezTo>
                  <a:pt x="21" y="12"/>
                  <a:pt x="21" y="9"/>
                  <a:pt x="23" y="6"/>
                </a:cubicBezTo>
                <a:cubicBezTo>
                  <a:pt x="26" y="4"/>
                  <a:pt x="24" y="2"/>
                  <a:pt x="20" y="1"/>
                </a:cubicBezTo>
                <a:cubicBezTo>
                  <a:pt x="19" y="1"/>
                  <a:pt x="18" y="1"/>
                  <a:pt x="17" y="0"/>
                </a:cubicBezTo>
                <a:cubicBezTo>
                  <a:pt x="16" y="1"/>
                  <a:pt x="15" y="3"/>
                  <a:pt x="13" y="4"/>
                </a:cubicBezTo>
                <a:cubicBezTo>
                  <a:pt x="10" y="7"/>
                  <a:pt x="13" y="9"/>
                  <a:pt x="13" y="12"/>
                </a:cubicBezTo>
                <a:cubicBezTo>
                  <a:pt x="14" y="15"/>
                  <a:pt x="11" y="16"/>
                  <a:pt x="7" y="16"/>
                </a:cubicBezTo>
                <a:cubicBezTo>
                  <a:pt x="5" y="15"/>
                  <a:pt x="3" y="17"/>
                  <a:pt x="2" y="18"/>
                </a:cubicBezTo>
                <a:cubicBezTo>
                  <a:pt x="3" y="18"/>
                  <a:pt x="3" y="20"/>
                  <a:pt x="3" y="22"/>
                </a:cubicBezTo>
                <a:cubicBezTo>
                  <a:pt x="3" y="25"/>
                  <a:pt x="3" y="28"/>
                  <a:pt x="4" y="30"/>
                </a:cubicBezTo>
                <a:cubicBezTo>
                  <a:pt x="6" y="32"/>
                  <a:pt x="4" y="34"/>
                  <a:pt x="2" y="35"/>
                </a:cubicBezTo>
                <a:cubicBezTo>
                  <a:pt x="0" y="37"/>
                  <a:pt x="1" y="40"/>
                  <a:pt x="3" y="43"/>
                </a:cubicBezTo>
                <a:cubicBezTo>
                  <a:pt x="6" y="46"/>
                  <a:pt x="8" y="46"/>
                  <a:pt x="10" y="44"/>
                </a:cubicBezTo>
                <a:cubicBezTo>
                  <a:pt x="13" y="41"/>
                  <a:pt x="14" y="45"/>
                  <a:pt x="17" y="47"/>
                </a:cubicBezTo>
                <a:cubicBezTo>
                  <a:pt x="21" y="49"/>
                  <a:pt x="22" y="48"/>
                  <a:pt x="24" y="46"/>
                </a:cubicBezTo>
                <a:cubicBezTo>
                  <a:pt x="25" y="45"/>
                  <a:pt x="26" y="44"/>
                  <a:pt x="28" y="44"/>
                </a:cubicBezTo>
                <a:cubicBezTo>
                  <a:pt x="28" y="43"/>
                  <a:pt x="28" y="43"/>
                  <a:pt x="28" y="43"/>
                </a:cubicBezTo>
                <a:cubicBezTo>
                  <a:pt x="30" y="38"/>
                  <a:pt x="33" y="36"/>
                  <a:pt x="34" y="32"/>
                </a:cubicBezTo>
                <a:cubicBezTo>
                  <a:pt x="35" y="30"/>
                  <a:pt x="36" y="30"/>
                  <a:pt x="37" y="30"/>
                </a:cubicBezTo>
                <a:cubicBezTo>
                  <a:pt x="37" y="29"/>
                  <a:pt x="36" y="28"/>
                  <a:pt x="36" y="27"/>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36" name="Freeform 35"/>
          <p:cNvSpPr>
            <a:spLocks/>
          </p:cNvSpPr>
          <p:nvPr/>
        </p:nvSpPr>
        <p:spPr bwMode="auto">
          <a:xfrm>
            <a:off x="14687834" y="8550969"/>
            <a:ext cx="412750" cy="758826"/>
          </a:xfrm>
          <a:custGeom>
            <a:avLst/>
            <a:gdLst>
              <a:gd name="T0" fmla="*/ 24 w 55"/>
              <a:gd name="T1" fmla="*/ 15 h 101"/>
              <a:gd name="T2" fmla="*/ 19 w 55"/>
              <a:gd name="T3" fmla="*/ 23 h 101"/>
              <a:gd name="T4" fmla="*/ 14 w 55"/>
              <a:gd name="T5" fmla="*/ 27 h 101"/>
              <a:gd name="T6" fmla="*/ 11 w 55"/>
              <a:gd name="T7" fmla="*/ 37 h 101"/>
              <a:gd name="T8" fmla="*/ 7 w 55"/>
              <a:gd name="T9" fmla="*/ 44 h 101"/>
              <a:gd name="T10" fmla="*/ 6 w 55"/>
              <a:gd name="T11" fmla="*/ 49 h 101"/>
              <a:gd name="T12" fmla="*/ 2 w 55"/>
              <a:gd name="T13" fmla="*/ 55 h 101"/>
              <a:gd name="T14" fmla="*/ 4 w 55"/>
              <a:gd name="T15" fmla="*/ 60 h 101"/>
              <a:gd name="T16" fmla="*/ 3 w 55"/>
              <a:gd name="T17" fmla="*/ 69 h 101"/>
              <a:gd name="T18" fmla="*/ 8 w 55"/>
              <a:gd name="T19" fmla="*/ 74 h 101"/>
              <a:gd name="T20" fmla="*/ 12 w 55"/>
              <a:gd name="T21" fmla="*/ 82 h 101"/>
              <a:gd name="T22" fmla="*/ 21 w 55"/>
              <a:gd name="T23" fmla="*/ 87 h 101"/>
              <a:gd name="T24" fmla="*/ 27 w 55"/>
              <a:gd name="T25" fmla="*/ 94 h 101"/>
              <a:gd name="T26" fmla="*/ 32 w 55"/>
              <a:gd name="T27" fmla="*/ 101 h 101"/>
              <a:gd name="T28" fmla="*/ 35 w 55"/>
              <a:gd name="T29" fmla="*/ 97 h 101"/>
              <a:gd name="T30" fmla="*/ 35 w 55"/>
              <a:gd name="T31" fmla="*/ 90 h 101"/>
              <a:gd name="T32" fmla="*/ 37 w 55"/>
              <a:gd name="T33" fmla="*/ 80 h 101"/>
              <a:gd name="T34" fmla="*/ 43 w 55"/>
              <a:gd name="T35" fmla="*/ 71 h 101"/>
              <a:gd name="T36" fmla="*/ 45 w 55"/>
              <a:gd name="T37" fmla="*/ 67 h 101"/>
              <a:gd name="T38" fmla="*/ 47 w 55"/>
              <a:gd name="T39" fmla="*/ 57 h 101"/>
              <a:gd name="T40" fmla="*/ 49 w 55"/>
              <a:gd name="T41" fmla="*/ 51 h 101"/>
              <a:gd name="T42" fmla="*/ 49 w 55"/>
              <a:gd name="T43" fmla="*/ 45 h 101"/>
              <a:gd name="T44" fmla="*/ 52 w 55"/>
              <a:gd name="T45" fmla="*/ 39 h 101"/>
              <a:gd name="T46" fmla="*/ 51 w 55"/>
              <a:gd name="T47" fmla="*/ 32 h 101"/>
              <a:gd name="T48" fmla="*/ 55 w 55"/>
              <a:gd name="T49" fmla="*/ 25 h 101"/>
              <a:gd name="T50" fmla="*/ 52 w 55"/>
              <a:gd name="T51" fmla="*/ 14 h 101"/>
              <a:gd name="T52" fmla="*/ 53 w 55"/>
              <a:gd name="T53" fmla="*/ 6 h 101"/>
              <a:gd name="T54" fmla="*/ 43 w 55"/>
              <a:gd name="T55" fmla="*/ 4 h 101"/>
              <a:gd name="T56" fmla="*/ 39 w 55"/>
              <a:gd name="T57" fmla="*/ 2 h 101"/>
              <a:gd name="T58" fmla="*/ 32 w 55"/>
              <a:gd name="T59" fmla="*/ 7 h 101"/>
              <a:gd name="T60" fmla="*/ 25 w 55"/>
              <a:gd name="T61" fmla="*/ 10 h 101"/>
              <a:gd name="T62" fmla="*/ 24 w 55"/>
              <a:gd name="T63" fmla="*/ 1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101">
                <a:moveTo>
                  <a:pt x="24" y="15"/>
                </a:moveTo>
                <a:cubicBezTo>
                  <a:pt x="24" y="15"/>
                  <a:pt x="22" y="23"/>
                  <a:pt x="19" y="23"/>
                </a:cubicBezTo>
                <a:cubicBezTo>
                  <a:pt x="16" y="23"/>
                  <a:pt x="16" y="24"/>
                  <a:pt x="14" y="27"/>
                </a:cubicBezTo>
                <a:cubicBezTo>
                  <a:pt x="13" y="30"/>
                  <a:pt x="13" y="35"/>
                  <a:pt x="11" y="37"/>
                </a:cubicBezTo>
                <a:cubicBezTo>
                  <a:pt x="9" y="39"/>
                  <a:pt x="7" y="43"/>
                  <a:pt x="7" y="44"/>
                </a:cubicBezTo>
                <a:cubicBezTo>
                  <a:pt x="7" y="46"/>
                  <a:pt x="8" y="48"/>
                  <a:pt x="6" y="49"/>
                </a:cubicBezTo>
                <a:cubicBezTo>
                  <a:pt x="4" y="50"/>
                  <a:pt x="1" y="53"/>
                  <a:pt x="2" y="55"/>
                </a:cubicBezTo>
                <a:cubicBezTo>
                  <a:pt x="2" y="58"/>
                  <a:pt x="4" y="57"/>
                  <a:pt x="4" y="60"/>
                </a:cubicBezTo>
                <a:cubicBezTo>
                  <a:pt x="4" y="63"/>
                  <a:pt x="0" y="65"/>
                  <a:pt x="3" y="69"/>
                </a:cubicBezTo>
                <a:cubicBezTo>
                  <a:pt x="6" y="73"/>
                  <a:pt x="7" y="72"/>
                  <a:pt x="8" y="74"/>
                </a:cubicBezTo>
                <a:cubicBezTo>
                  <a:pt x="8" y="76"/>
                  <a:pt x="9" y="79"/>
                  <a:pt x="12" y="82"/>
                </a:cubicBezTo>
                <a:cubicBezTo>
                  <a:pt x="15" y="85"/>
                  <a:pt x="19" y="84"/>
                  <a:pt x="21" y="87"/>
                </a:cubicBezTo>
                <a:cubicBezTo>
                  <a:pt x="23" y="90"/>
                  <a:pt x="27" y="91"/>
                  <a:pt x="27" y="94"/>
                </a:cubicBezTo>
                <a:cubicBezTo>
                  <a:pt x="28" y="97"/>
                  <a:pt x="30" y="100"/>
                  <a:pt x="32" y="101"/>
                </a:cubicBezTo>
                <a:cubicBezTo>
                  <a:pt x="34" y="101"/>
                  <a:pt x="37" y="100"/>
                  <a:pt x="35" y="97"/>
                </a:cubicBezTo>
                <a:cubicBezTo>
                  <a:pt x="34" y="94"/>
                  <a:pt x="35" y="93"/>
                  <a:pt x="35" y="90"/>
                </a:cubicBezTo>
                <a:cubicBezTo>
                  <a:pt x="34" y="86"/>
                  <a:pt x="34" y="83"/>
                  <a:pt x="37" y="80"/>
                </a:cubicBezTo>
                <a:cubicBezTo>
                  <a:pt x="40" y="78"/>
                  <a:pt x="43" y="74"/>
                  <a:pt x="43" y="71"/>
                </a:cubicBezTo>
                <a:cubicBezTo>
                  <a:pt x="44" y="68"/>
                  <a:pt x="43" y="68"/>
                  <a:pt x="45" y="67"/>
                </a:cubicBezTo>
                <a:cubicBezTo>
                  <a:pt x="48" y="65"/>
                  <a:pt x="45" y="59"/>
                  <a:pt x="47" y="57"/>
                </a:cubicBezTo>
                <a:cubicBezTo>
                  <a:pt x="50" y="54"/>
                  <a:pt x="51" y="52"/>
                  <a:pt x="49" y="51"/>
                </a:cubicBezTo>
                <a:cubicBezTo>
                  <a:pt x="48" y="49"/>
                  <a:pt x="47" y="46"/>
                  <a:pt x="49" y="45"/>
                </a:cubicBezTo>
                <a:cubicBezTo>
                  <a:pt x="51" y="44"/>
                  <a:pt x="53" y="42"/>
                  <a:pt x="52" y="39"/>
                </a:cubicBezTo>
                <a:cubicBezTo>
                  <a:pt x="51" y="37"/>
                  <a:pt x="50" y="36"/>
                  <a:pt x="51" y="32"/>
                </a:cubicBezTo>
                <a:cubicBezTo>
                  <a:pt x="52" y="29"/>
                  <a:pt x="54" y="28"/>
                  <a:pt x="55" y="25"/>
                </a:cubicBezTo>
                <a:cubicBezTo>
                  <a:pt x="55" y="21"/>
                  <a:pt x="51" y="18"/>
                  <a:pt x="52" y="14"/>
                </a:cubicBezTo>
                <a:cubicBezTo>
                  <a:pt x="53" y="10"/>
                  <a:pt x="55" y="8"/>
                  <a:pt x="53" y="6"/>
                </a:cubicBezTo>
                <a:cubicBezTo>
                  <a:pt x="50" y="4"/>
                  <a:pt x="45" y="5"/>
                  <a:pt x="43" y="4"/>
                </a:cubicBezTo>
                <a:cubicBezTo>
                  <a:pt x="42" y="2"/>
                  <a:pt x="42" y="0"/>
                  <a:pt x="39" y="2"/>
                </a:cubicBezTo>
                <a:cubicBezTo>
                  <a:pt x="37" y="3"/>
                  <a:pt x="35" y="6"/>
                  <a:pt x="32" y="7"/>
                </a:cubicBezTo>
                <a:cubicBezTo>
                  <a:pt x="29" y="7"/>
                  <a:pt x="27" y="8"/>
                  <a:pt x="25" y="10"/>
                </a:cubicBezTo>
                <a:cubicBezTo>
                  <a:pt x="23" y="11"/>
                  <a:pt x="24" y="12"/>
                  <a:pt x="24" y="15"/>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7" name="Freeform 36"/>
          <p:cNvSpPr>
            <a:spLocks/>
          </p:cNvSpPr>
          <p:nvPr/>
        </p:nvSpPr>
        <p:spPr bwMode="auto">
          <a:xfrm>
            <a:off x="15522858" y="8687497"/>
            <a:ext cx="73026" cy="44450"/>
          </a:xfrm>
          <a:custGeom>
            <a:avLst/>
            <a:gdLst>
              <a:gd name="T0" fmla="*/ 7 w 10"/>
              <a:gd name="T1" fmla="*/ 0 h 6"/>
              <a:gd name="T2" fmla="*/ 1 w 10"/>
              <a:gd name="T3" fmla="*/ 2 h 6"/>
              <a:gd name="T4" fmla="*/ 4 w 10"/>
              <a:gd name="T5" fmla="*/ 5 h 6"/>
              <a:gd name="T6" fmla="*/ 7 w 10"/>
              <a:gd name="T7" fmla="*/ 0 h 6"/>
            </a:gdLst>
            <a:ahLst/>
            <a:cxnLst>
              <a:cxn ang="0">
                <a:pos x="T0" y="T1"/>
              </a:cxn>
              <a:cxn ang="0">
                <a:pos x="T2" y="T3"/>
              </a:cxn>
              <a:cxn ang="0">
                <a:pos x="T4" y="T5"/>
              </a:cxn>
              <a:cxn ang="0">
                <a:pos x="T6" y="T7"/>
              </a:cxn>
            </a:cxnLst>
            <a:rect l="0" t="0" r="r" b="b"/>
            <a:pathLst>
              <a:path w="10" h="6">
                <a:moveTo>
                  <a:pt x="7" y="0"/>
                </a:moveTo>
                <a:cubicBezTo>
                  <a:pt x="7" y="0"/>
                  <a:pt x="0" y="0"/>
                  <a:pt x="1" y="2"/>
                </a:cubicBezTo>
                <a:cubicBezTo>
                  <a:pt x="1" y="4"/>
                  <a:pt x="1" y="5"/>
                  <a:pt x="4" y="5"/>
                </a:cubicBezTo>
                <a:cubicBezTo>
                  <a:pt x="7" y="6"/>
                  <a:pt x="10" y="2"/>
                  <a:pt x="7" y="0"/>
                </a:cubicBezTo>
                <a:close/>
              </a:path>
            </a:pathLst>
          </a:custGeom>
          <a:solidFill>
            <a:schemeClr val="accent2"/>
          </a:solidFill>
          <a:ln w="3175" cap="rnd">
            <a:solidFill>
              <a:srgbClr val="FFFFFF"/>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8" name="Freeform 37"/>
          <p:cNvSpPr>
            <a:spLocks/>
          </p:cNvSpPr>
          <p:nvPr/>
        </p:nvSpPr>
        <p:spPr bwMode="auto">
          <a:xfrm>
            <a:off x="15627617" y="8649395"/>
            <a:ext cx="50800" cy="60326"/>
          </a:xfrm>
          <a:custGeom>
            <a:avLst/>
            <a:gdLst>
              <a:gd name="T0" fmla="*/ 4 w 7"/>
              <a:gd name="T1" fmla="*/ 0 h 8"/>
              <a:gd name="T2" fmla="*/ 0 w 7"/>
              <a:gd name="T3" fmla="*/ 3 h 8"/>
              <a:gd name="T4" fmla="*/ 4 w 7"/>
              <a:gd name="T5" fmla="*/ 6 h 8"/>
              <a:gd name="T6" fmla="*/ 4 w 7"/>
              <a:gd name="T7" fmla="*/ 0 h 8"/>
            </a:gdLst>
            <a:ahLst/>
            <a:cxnLst>
              <a:cxn ang="0">
                <a:pos x="T0" y="T1"/>
              </a:cxn>
              <a:cxn ang="0">
                <a:pos x="T2" y="T3"/>
              </a:cxn>
              <a:cxn ang="0">
                <a:pos x="T4" y="T5"/>
              </a:cxn>
              <a:cxn ang="0">
                <a:pos x="T6" y="T7"/>
              </a:cxn>
            </a:cxnLst>
            <a:rect l="0" t="0" r="r" b="b"/>
            <a:pathLst>
              <a:path w="7" h="8">
                <a:moveTo>
                  <a:pt x="4" y="0"/>
                </a:moveTo>
                <a:cubicBezTo>
                  <a:pt x="4" y="0"/>
                  <a:pt x="0" y="1"/>
                  <a:pt x="0" y="3"/>
                </a:cubicBezTo>
                <a:cubicBezTo>
                  <a:pt x="0" y="6"/>
                  <a:pt x="3" y="8"/>
                  <a:pt x="4" y="6"/>
                </a:cubicBezTo>
                <a:cubicBezTo>
                  <a:pt x="5" y="4"/>
                  <a:pt x="7" y="0"/>
                  <a:pt x="4" y="0"/>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9" name="Freeform 38"/>
          <p:cNvSpPr>
            <a:spLocks/>
          </p:cNvSpPr>
          <p:nvPr/>
        </p:nvSpPr>
        <p:spPr bwMode="auto">
          <a:xfrm>
            <a:off x="15859395" y="8550971"/>
            <a:ext cx="76200" cy="44450"/>
          </a:xfrm>
          <a:custGeom>
            <a:avLst/>
            <a:gdLst>
              <a:gd name="T0" fmla="*/ 6 w 10"/>
              <a:gd name="T1" fmla="*/ 1 h 6"/>
              <a:gd name="T2" fmla="*/ 0 w 10"/>
              <a:gd name="T3" fmla="*/ 1 h 6"/>
              <a:gd name="T4" fmla="*/ 2 w 10"/>
              <a:gd name="T5" fmla="*/ 4 h 6"/>
              <a:gd name="T6" fmla="*/ 6 w 10"/>
              <a:gd name="T7" fmla="*/ 5 h 6"/>
              <a:gd name="T8" fmla="*/ 6 w 10"/>
              <a:gd name="T9" fmla="*/ 1 h 6"/>
            </a:gdLst>
            <a:ahLst/>
            <a:cxnLst>
              <a:cxn ang="0">
                <a:pos x="T0" y="T1"/>
              </a:cxn>
              <a:cxn ang="0">
                <a:pos x="T2" y="T3"/>
              </a:cxn>
              <a:cxn ang="0">
                <a:pos x="T4" y="T5"/>
              </a:cxn>
              <a:cxn ang="0">
                <a:pos x="T6" y="T7"/>
              </a:cxn>
              <a:cxn ang="0">
                <a:pos x="T8" y="T9"/>
              </a:cxn>
            </a:cxnLst>
            <a:rect l="0" t="0" r="r" b="b"/>
            <a:pathLst>
              <a:path w="10" h="6">
                <a:moveTo>
                  <a:pt x="6" y="1"/>
                </a:moveTo>
                <a:cubicBezTo>
                  <a:pt x="6" y="1"/>
                  <a:pt x="0" y="0"/>
                  <a:pt x="0" y="1"/>
                </a:cubicBezTo>
                <a:cubicBezTo>
                  <a:pt x="1" y="2"/>
                  <a:pt x="2" y="3"/>
                  <a:pt x="2" y="4"/>
                </a:cubicBezTo>
                <a:cubicBezTo>
                  <a:pt x="3" y="6"/>
                  <a:pt x="5" y="6"/>
                  <a:pt x="6" y="5"/>
                </a:cubicBezTo>
                <a:cubicBezTo>
                  <a:pt x="7" y="4"/>
                  <a:pt x="10" y="1"/>
                  <a:pt x="6" y="1"/>
                </a:cubicBezTo>
                <a:close/>
              </a:path>
            </a:pathLst>
          </a:custGeom>
          <a:solidFill>
            <a:schemeClr val="accent2"/>
          </a:solidFill>
          <a:ln w="3175" cap="rnd">
            <a:solidFill>
              <a:srgbClr val="F1F1F2"/>
            </a:solidFill>
            <a:prstDash val="solid"/>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7" name="Rectangle 106"/>
          <p:cNvSpPr/>
          <p:nvPr/>
        </p:nvSpPr>
        <p:spPr>
          <a:xfrm>
            <a:off x="16507107" y="4817902"/>
            <a:ext cx="6588377" cy="3771802"/>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China</a:t>
            </a:r>
          </a:p>
          <a:p>
            <a:pPr>
              <a:lnSpc>
                <a:spcPct val="95000"/>
              </a:lnSpc>
              <a:spcAft>
                <a:spcPts val="1600"/>
              </a:spcAft>
            </a:pPr>
            <a:r>
              <a:rPr lang="en-US" sz="2400"/>
              <a:t>Aliquam et ante nunc fusce tincidunt eget ligula vitae hendrerit. Phasellus id ligula ut enim elementum bibendum eget eget magna. Fusce in magna diam. Cras dictum suscipit mauris, convallis vehicula ex dapibus id. Aliquam neque mauris, faucibus eget vulputate a, viverra et diam. Maecenas facilisis facilisis odio id varius. Etiam congue egestas orci at.</a:t>
            </a:r>
            <a:endParaRPr lang="en-US" sz="2400">
              <a:solidFill>
                <a:schemeClr val="tx1">
                  <a:lumMod val="60000"/>
                  <a:lumOff val="40000"/>
                </a:schemeClr>
              </a:solidFill>
            </a:endParaRPr>
          </a:p>
        </p:txBody>
      </p:sp>
      <p:grpSp>
        <p:nvGrpSpPr>
          <p:cNvPr id="41" name="Group 40"/>
          <p:cNvGrpSpPr/>
          <p:nvPr/>
        </p:nvGrpSpPr>
        <p:grpSpPr>
          <a:xfrm>
            <a:off x="7357082" y="1422400"/>
            <a:ext cx="5858346" cy="3271121"/>
            <a:chOff x="7357082" y="1422400"/>
            <a:chExt cx="5858346" cy="3271121"/>
          </a:xfrm>
        </p:grpSpPr>
        <p:grpSp>
          <p:nvGrpSpPr>
            <p:cNvPr id="116" name="Group 115"/>
            <p:cNvGrpSpPr/>
            <p:nvPr/>
          </p:nvGrpSpPr>
          <p:grpSpPr>
            <a:xfrm>
              <a:off x="7357082" y="3706619"/>
              <a:ext cx="779341" cy="986902"/>
              <a:chOff x="8455581" y="3898505"/>
              <a:chExt cx="779341" cy="986902"/>
            </a:xfrm>
          </p:grpSpPr>
          <p:pic>
            <p:nvPicPr>
              <p:cNvPr id="117" name="Picture 11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118" name="Group 117"/>
              <p:cNvGrpSpPr/>
              <p:nvPr/>
            </p:nvGrpSpPr>
            <p:grpSpPr>
              <a:xfrm>
                <a:off x="8548965" y="3898505"/>
                <a:ext cx="592576" cy="819150"/>
                <a:chOff x="8548965" y="3898505"/>
                <a:chExt cx="592576" cy="819150"/>
              </a:xfrm>
            </p:grpSpPr>
            <p:sp>
              <p:nvSpPr>
                <p:cNvPr id="119"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20"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3" name="Group 2"/>
            <p:cNvGrpSpPr/>
            <p:nvPr/>
          </p:nvGrpSpPr>
          <p:grpSpPr>
            <a:xfrm>
              <a:off x="7738606" y="1422400"/>
              <a:ext cx="5476822" cy="2663523"/>
              <a:chOff x="7738606" y="1422400"/>
              <a:chExt cx="5476822" cy="2663523"/>
            </a:xfrm>
          </p:grpSpPr>
          <p:cxnSp>
            <p:nvCxnSpPr>
              <p:cNvPr id="40" name="Straight Arrow Connector 39"/>
              <p:cNvCxnSpPr/>
              <p:nvPr/>
            </p:nvCxnSpPr>
            <p:spPr>
              <a:xfrm flipV="1">
                <a:off x="7738606" y="1422400"/>
                <a:ext cx="0" cy="2663523"/>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6" name="Rectangle 125"/>
              <p:cNvSpPr/>
              <p:nvPr/>
            </p:nvSpPr>
            <p:spPr>
              <a:xfrm>
                <a:off x="7888860" y="1436806"/>
                <a:ext cx="5326568" cy="1242776"/>
              </a:xfrm>
              <a:prstGeom prst="rect">
                <a:avLst/>
              </a:prstGeom>
            </p:spPr>
            <p:txBody>
              <a:bodyPr wrap="square">
                <a:spAutoFit/>
              </a:bodyPr>
              <a:lstStyle/>
              <a:p>
                <a:pPr>
                  <a:lnSpc>
                    <a:spcPct val="89000"/>
                  </a:lnSpc>
                </a:pPr>
                <a:r>
                  <a:rPr lang="en-US" sz="3600" dirty="0"/>
                  <a:t>Option 01</a:t>
                </a:r>
              </a:p>
              <a:p>
                <a:pPr>
                  <a:lnSpc>
                    <a:spcPct val="89000"/>
                  </a:lnSpc>
                </a:pPr>
                <a:r>
                  <a:rPr lang="en-US" sz="2400" dirty="0"/>
                  <a:t>Lorem ipsum dolor sit amet, consectetur adipiscing elit</a:t>
                </a:r>
              </a:p>
            </p:txBody>
          </p:sp>
        </p:grpSp>
      </p:grpSp>
      <p:grpSp>
        <p:nvGrpSpPr>
          <p:cNvPr id="42" name="Group 41"/>
          <p:cNvGrpSpPr/>
          <p:nvPr/>
        </p:nvGrpSpPr>
        <p:grpSpPr>
          <a:xfrm>
            <a:off x="11514109" y="4576114"/>
            <a:ext cx="5982515" cy="7083185"/>
            <a:chOff x="11514109" y="4576114"/>
            <a:chExt cx="5982515" cy="7083185"/>
          </a:xfrm>
        </p:grpSpPr>
        <p:grpSp>
          <p:nvGrpSpPr>
            <p:cNvPr id="121" name="Group 120"/>
            <p:cNvGrpSpPr/>
            <p:nvPr/>
          </p:nvGrpSpPr>
          <p:grpSpPr>
            <a:xfrm>
              <a:off x="11514109" y="4576114"/>
              <a:ext cx="779341" cy="986902"/>
              <a:chOff x="8455581" y="3898505"/>
              <a:chExt cx="779341" cy="986902"/>
            </a:xfrm>
          </p:grpSpPr>
          <p:pic>
            <p:nvPicPr>
              <p:cNvPr id="122" name="Picture 12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123" name="Group 122"/>
              <p:cNvGrpSpPr/>
              <p:nvPr/>
            </p:nvGrpSpPr>
            <p:grpSpPr>
              <a:xfrm>
                <a:off x="8548965" y="3898505"/>
                <a:ext cx="592576" cy="819150"/>
                <a:chOff x="8548965" y="3898505"/>
                <a:chExt cx="592576" cy="819150"/>
              </a:xfrm>
            </p:grpSpPr>
            <p:sp>
              <p:nvSpPr>
                <p:cNvPr id="124"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25"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4" name="Group 3"/>
            <p:cNvGrpSpPr/>
            <p:nvPr/>
          </p:nvGrpSpPr>
          <p:grpSpPr>
            <a:xfrm>
              <a:off x="11927407" y="5074648"/>
              <a:ext cx="5569217" cy="6584651"/>
              <a:chOff x="11927407" y="5074648"/>
              <a:chExt cx="5569217" cy="6584651"/>
            </a:xfrm>
          </p:grpSpPr>
          <p:cxnSp>
            <p:nvCxnSpPr>
              <p:cNvPr id="127" name="Straight Arrow Connector 126"/>
              <p:cNvCxnSpPr/>
              <p:nvPr/>
            </p:nvCxnSpPr>
            <p:spPr>
              <a:xfrm>
                <a:off x="11927407" y="5074648"/>
                <a:ext cx="0" cy="6545852"/>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8" name="Rectangle 127"/>
              <p:cNvSpPr/>
              <p:nvPr/>
            </p:nvSpPr>
            <p:spPr>
              <a:xfrm>
                <a:off x="12170056" y="10416523"/>
                <a:ext cx="5326568" cy="1242776"/>
              </a:xfrm>
              <a:prstGeom prst="rect">
                <a:avLst/>
              </a:prstGeom>
            </p:spPr>
            <p:txBody>
              <a:bodyPr wrap="square">
                <a:spAutoFit/>
              </a:bodyPr>
              <a:lstStyle/>
              <a:p>
                <a:pPr>
                  <a:lnSpc>
                    <a:spcPct val="89000"/>
                  </a:lnSpc>
                </a:pPr>
                <a:r>
                  <a:rPr lang="en-US" sz="3600"/>
                  <a:t>Option 01</a:t>
                </a:r>
              </a:p>
              <a:p>
                <a:pPr>
                  <a:lnSpc>
                    <a:spcPct val="89000"/>
                  </a:lnSpc>
                </a:pPr>
                <a:r>
                  <a:rPr lang="en-US" sz="2400"/>
                  <a:t>Lorem ipsum dolor sit amet, consectetur adipiscing elit</a:t>
                </a:r>
              </a:p>
            </p:txBody>
          </p:sp>
        </p:grpSp>
      </p:grpSp>
      <p:grpSp>
        <p:nvGrpSpPr>
          <p:cNvPr id="43" name="Group 42"/>
          <p:cNvGrpSpPr/>
          <p:nvPr/>
        </p:nvGrpSpPr>
        <p:grpSpPr>
          <a:xfrm>
            <a:off x="890408" y="3232382"/>
            <a:ext cx="7247681" cy="5120678"/>
            <a:chOff x="890408" y="3232382"/>
            <a:chExt cx="7247681" cy="5120678"/>
          </a:xfrm>
        </p:grpSpPr>
        <p:grpSp>
          <p:nvGrpSpPr>
            <p:cNvPr id="5" name="Group 4"/>
            <p:cNvGrpSpPr/>
            <p:nvPr/>
          </p:nvGrpSpPr>
          <p:grpSpPr>
            <a:xfrm>
              <a:off x="890408" y="3232382"/>
              <a:ext cx="7052246" cy="5120678"/>
              <a:chOff x="890408" y="3232382"/>
              <a:chExt cx="7052246" cy="5120678"/>
            </a:xfrm>
          </p:grpSpPr>
          <p:sp>
            <p:nvSpPr>
              <p:cNvPr id="112" name="Trapezoid 111"/>
              <p:cNvSpPr/>
              <p:nvPr/>
            </p:nvSpPr>
            <p:spPr>
              <a:xfrm rot="6556743">
                <a:off x="3314575" y="3724982"/>
                <a:ext cx="4323833" cy="4932324"/>
              </a:xfrm>
              <a:prstGeom prst="trapezoid">
                <a:avLst>
                  <a:gd name="adj" fmla="val 45178"/>
                </a:avLst>
              </a:prstGeom>
              <a:solidFill>
                <a:schemeClr val="tx1">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 name="Group 1"/>
              <p:cNvGrpSpPr/>
              <p:nvPr/>
            </p:nvGrpSpPr>
            <p:grpSpPr>
              <a:xfrm>
                <a:off x="890408" y="3232382"/>
                <a:ext cx="4322504" cy="4322504"/>
                <a:chOff x="890408" y="3232382"/>
                <a:chExt cx="4322504" cy="4322504"/>
              </a:xfrm>
            </p:grpSpPr>
            <p:sp>
              <p:nvSpPr>
                <p:cNvPr id="113" name="Oval 112"/>
                <p:cNvSpPr/>
                <p:nvPr/>
              </p:nvSpPr>
              <p:spPr>
                <a:xfrm>
                  <a:off x="890408" y="3232382"/>
                  <a:ext cx="4322504" cy="432250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115" name="Rectangle 114"/>
                <p:cNvSpPr/>
                <p:nvPr/>
              </p:nvSpPr>
              <p:spPr>
                <a:xfrm>
                  <a:off x="1428839" y="4303488"/>
                  <a:ext cx="3270423" cy="2174057"/>
                </a:xfrm>
                <a:prstGeom prst="rect">
                  <a:avLst/>
                </a:prstGeom>
              </p:spPr>
              <p:txBody>
                <a:bodyPr wrap="square">
                  <a:spAutoFit/>
                </a:bodyPr>
                <a:lstStyle/>
                <a:p>
                  <a:pPr algn="ctr">
                    <a:lnSpc>
                      <a:spcPct val="89000"/>
                    </a:lnSpc>
                  </a:pPr>
                  <a:r>
                    <a:rPr lang="en-US" sz="8000" dirty="0"/>
                    <a:t>45%</a:t>
                  </a:r>
                </a:p>
                <a:p>
                  <a:pPr algn="ctr">
                    <a:lnSpc>
                      <a:spcPct val="89000"/>
                    </a:lnSpc>
                  </a:pPr>
                  <a:r>
                    <a:rPr lang="en-US" sz="2400" dirty="0"/>
                    <a:t>Lorem ipsum dolor sit amet, consectetur adipiscing elit</a:t>
                  </a:r>
                </a:p>
              </p:txBody>
            </p:sp>
          </p:grpSp>
        </p:grpSp>
        <p:grpSp>
          <p:nvGrpSpPr>
            <p:cNvPr id="106" name="Group 105"/>
            <p:cNvGrpSpPr/>
            <p:nvPr/>
          </p:nvGrpSpPr>
          <p:grpSpPr>
            <a:xfrm>
              <a:off x="7358748" y="6535359"/>
              <a:ext cx="779341" cy="986902"/>
              <a:chOff x="8455581" y="3898505"/>
              <a:chExt cx="779341" cy="986902"/>
            </a:xfrm>
          </p:grpSpPr>
          <p:pic>
            <p:nvPicPr>
              <p:cNvPr id="108" name="Picture 10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109" name="Group 108"/>
              <p:cNvGrpSpPr/>
              <p:nvPr/>
            </p:nvGrpSpPr>
            <p:grpSpPr>
              <a:xfrm>
                <a:off x="8548965" y="3898505"/>
                <a:ext cx="592576" cy="819150"/>
                <a:chOff x="8548965" y="3898505"/>
                <a:chExt cx="592576" cy="819150"/>
              </a:xfrm>
            </p:grpSpPr>
            <p:sp>
              <p:nvSpPr>
                <p:cNvPr id="110"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11"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spTree>
    <p:extLst>
      <p:ext uri="{BB962C8B-B14F-4D97-AF65-F5344CB8AC3E}">
        <p14:creationId xmlns:p14="http://schemas.microsoft.com/office/powerpoint/2010/main" val="311824463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ppt_x"/>
                                          </p:val>
                                        </p:tav>
                                        <p:tav tm="100000">
                                          <p:val>
                                            <p:strVal val="#ppt_x"/>
                                          </p:val>
                                        </p:tav>
                                      </p:tavLst>
                                    </p:anim>
                                    <p:anim calcmode="lin" valueType="num">
                                      <p:cBhvr additive="base">
                                        <p:cTn id="12" dur="10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1000" fill="hold"/>
                                        <p:tgtEl>
                                          <p:spTgt spid="21"/>
                                        </p:tgtEl>
                                        <p:attrNameLst>
                                          <p:attrName>ppt_x</p:attrName>
                                        </p:attrNameLst>
                                      </p:cBhvr>
                                      <p:tavLst>
                                        <p:tav tm="0">
                                          <p:val>
                                            <p:strVal val="#ppt_x"/>
                                          </p:val>
                                        </p:tav>
                                        <p:tav tm="100000">
                                          <p:val>
                                            <p:strVal val="#ppt_x"/>
                                          </p:val>
                                        </p:tav>
                                      </p:tavLst>
                                    </p:anim>
                                    <p:anim calcmode="lin" valueType="num">
                                      <p:cBhvr additive="base">
                                        <p:cTn id="20" dur="1000" fill="hold"/>
                                        <p:tgtEl>
                                          <p:spTgt spid="21"/>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1000" fill="hold"/>
                                        <p:tgtEl>
                                          <p:spTgt spid="12"/>
                                        </p:tgtEl>
                                        <p:attrNameLst>
                                          <p:attrName>ppt_x</p:attrName>
                                        </p:attrNameLst>
                                      </p:cBhvr>
                                      <p:tavLst>
                                        <p:tav tm="0">
                                          <p:val>
                                            <p:strVal val="#ppt_x"/>
                                          </p:val>
                                        </p:tav>
                                        <p:tav tm="100000">
                                          <p:val>
                                            <p:strVal val="#ppt_x"/>
                                          </p:val>
                                        </p:tav>
                                      </p:tavLst>
                                    </p:anim>
                                    <p:anim calcmode="lin" valueType="num">
                                      <p:cBhvr additive="base">
                                        <p:cTn id="24" dur="1000" fill="hold"/>
                                        <p:tgtEl>
                                          <p:spTgt spid="12"/>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1000" fill="hold"/>
                                        <p:tgtEl>
                                          <p:spTgt spid="11"/>
                                        </p:tgtEl>
                                        <p:attrNameLst>
                                          <p:attrName>ppt_x</p:attrName>
                                        </p:attrNameLst>
                                      </p:cBhvr>
                                      <p:tavLst>
                                        <p:tav tm="0">
                                          <p:val>
                                            <p:strVal val="#ppt_x"/>
                                          </p:val>
                                        </p:tav>
                                        <p:tav tm="100000">
                                          <p:val>
                                            <p:strVal val="#ppt_x"/>
                                          </p:val>
                                        </p:tav>
                                      </p:tavLst>
                                    </p:anim>
                                    <p:anim calcmode="lin" valueType="num">
                                      <p:cBhvr additive="base">
                                        <p:cTn id="28" dur="10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1000" fill="hold"/>
                                        <p:tgtEl>
                                          <p:spTgt spid="33"/>
                                        </p:tgtEl>
                                        <p:attrNameLst>
                                          <p:attrName>ppt_x</p:attrName>
                                        </p:attrNameLst>
                                      </p:cBhvr>
                                      <p:tavLst>
                                        <p:tav tm="0">
                                          <p:val>
                                            <p:strVal val="#ppt_x"/>
                                          </p:val>
                                        </p:tav>
                                        <p:tav tm="100000">
                                          <p:val>
                                            <p:strVal val="#ppt_x"/>
                                          </p:val>
                                        </p:tav>
                                      </p:tavLst>
                                    </p:anim>
                                    <p:anim calcmode="lin" valueType="num">
                                      <p:cBhvr additive="base">
                                        <p:cTn id="32" dur="1000" fill="hold"/>
                                        <p:tgtEl>
                                          <p:spTgt spid="33"/>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34"/>
                                        </p:tgtEl>
                                        <p:attrNameLst>
                                          <p:attrName>style.visibility</p:attrName>
                                        </p:attrNameLst>
                                      </p:cBhvr>
                                      <p:to>
                                        <p:strVal val="visible"/>
                                      </p:to>
                                    </p:set>
                                    <p:anim calcmode="lin" valueType="num">
                                      <p:cBhvr additive="base">
                                        <p:cTn id="35" dur="1000" fill="hold"/>
                                        <p:tgtEl>
                                          <p:spTgt spid="34"/>
                                        </p:tgtEl>
                                        <p:attrNameLst>
                                          <p:attrName>ppt_x</p:attrName>
                                        </p:attrNameLst>
                                      </p:cBhvr>
                                      <p:tavLst>
                                        <p:tav tm="0">
                                          <p:val>
                                            <p:strVal val="#ppt_x"/>
                                          </p:val>
                                        </p:tav>
                                        <p:tav tm="100000">
                                          <p:val>
                                            <p:strVal val="#ppt_x"/>
                                          </p:val>
                                        </p:tav>
                                      </p:tavLst>
                                    </p:anim>
                                    <p:anim calcmode="lin" valueType="num">
                                      <p:cBhvr additive="base">
                                        <p:cTn id="36" dur="1000" fill="hold"/>
                                        <p:tgtEl>
                                          <p:spTgt spid="3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35"/>
                                        </p:tgtEl>
                                        <p:attrNameLst>
                                          <p:attrName>style.visibility</p:attrName>
                                        </p:attrNameLst>
                                      </p:cBhvr>
                                      <p:to>
                                        <p:strVal val="visible"/>
                                      </p:to>
                                    </p:set>
                                    <p:anim calcmode="lin" valueType="num">
                                      <p:cBhvr additive="base">
                                        <p:cTn id="39" dur="1000" fill="hold"/>
                                        <p:tgtEl>
                                          <p:spTgt spid="35"/>
                                        </p:tgtEl>
                                        <p:attrNameLst>
                                          <p:attrName>ppt_x</p:attrName>
                                        </p:attrNameLst>
                                      </p:cBhvr>
                                      <p:tavLst>
                                        <p:tav tm="0">
                                          <p:val>
                                            <p:strVal val="#ppt_x"/>
                                          </p:val>
                                        </p:tav>
                                        <p:tav tm="100000">
                                          <p:val>
                                            <p:strVal val="#ppt_x"/>
                                          </p:val>
                                        </p:tav>
                                      </p:tavLst>
                                    </p:anim>
                                    <p:anim calcmode="lin" valueType="num">
                                      <p:cBhvr additive="base">
                                        <p:cTn id="40" dur="1000" fill="hold"/>
                                        <p:tgtEl>
                                          <p:spTgt spid="35"/>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1000" fill="hold"/>
                                        <p:tgtEl>
                                          <p:spTgt spid="26"/>
                                        </p:tgtEl>
                                        <p:attrNameLst>
                                          <p:attrName>ppt_x</p:attrName>
                                        </p:attrNameLst>
                                      </p:cBhvr>
                                      <p:tavLst>
                                        <p:tav tm="0">
                                          <p:val>
                                            <p:strVal val="#ppt_x"/>
                                          </p:val>
                                        </p:tav>
                                        <p:tav tm="100000">
                                          <p:val>
                                            <p:strVal val="#ppt_x"/>
                                          </p:val>
                                        </p:tav>
                                      </p:tavLst>
                                    </p:anim>
                                    <p:anim calcmode="lin" valueType="num">
                                      <p:cBhvr additive="base">
                                        <p:cTn id="44" dur="1000" fill="hold"/>
                                        <p:tgtEl>
                                          <p:spTgt spid="26"/>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1000" fill="hold"/>
                                        <p:tgtEl>
                                          <p:spTgt spid="18"/>
                                        </p:tgtEl>
                                        <p:attrNameLst>
                                          <p:attrName>ppt_x</p:attrName>
                                        </p:attrNameLst>
                                      </p:cBhvr>
                                      <p:tavLst>
                                        <p:tav tm="0">
                                          <p:val>
                                            <p:strVal val="#ppt_x"/>
                                          </p:val>
                                        </p:tav>
                                        <p:tav tm="100000">
                                          <p:val>
                                            <p:strVal val="#ppt_x"/>
                                          </p:val>
                                        </p:tav>
                                      </p:tavLst>
                                    </p:anim>
                                    <p:anim calcmode="lin" valueType="num">
                                      <p:cBhvr additive="base">
                                        <p:cTn id="48" dur="1000" fill="hold"/>
                                        <p:tgtEl>
                                          <p:spTgt spid="18"/>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110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120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1000" fill="hold"/>
                                        <p:tgtEl>
                                          <p:spTgt spid="9"/>
                                        </p:tgtEl>
                                        <p:attrNameLst>
                                          <p:attrName>ppt_x</p:attrName>
                                        </p:attrNameLst>
                                      </p:cBhvr>
                                      <p:tavLst>
                                        <p:tav tm="0">
                                          <p:val>
                                            <p:strVal val="#ppt_x"/>
                                          </p:val>
                                        </p:tav>
                                        <p:tav tm="100000">
                                          <p:val>
                                            <p:strVal val="#ppt_x"/>
                                          </p:val>
                                        </p:tav>
                                      </p:tavLst>
                                    </p:anim>
                                    <p:anim calcmode="lin" valueType="num">
                                      <p:cBhvr additive="base">
                                        <p:cTn id="56" dur="1000" fill="hold"/>
                                        <p:tgtEl>
                                          <p:spTgt spid="9"/>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300"/>
                                  </p:stCondLst>
                                  <p:childTnLst>
                                    <p:set>
                                      <p:cBhvr>
                                        <p:cTn id="58" dur="1" fill="hold">
                                          <p:stCondLst>
                                            <p:cond delay="0"/>
                                          </p:stCondLst>
                                        </p:cTn>
                                        <p:tgtEl>
                                          <p:spTgt spid="8"/>
                                        </p:tgtEl>
                                        <p:attrNameLst>
                                          <p:attrName>style.visibility</p:attrName>
                                        </p:attrNameLst>
                                      </p:cBhvr>
                                      <p:to>
                                        <p:strVal val="visible"/>
                                      </p:to>
                                    </p:set>
                                    <p:anim calcmode="lin" valueType="num">
                                      <p:cBhvr additive="base">
                                        <p:cTn id="59" dur="1000" fill="hold"/>
                                        <p:tgtEl>
                                          <p:spTgt spid="8"/>
                                        </p:tgtEl>
                                        <p:attrNameLst>
                                          <p:attrName>ppt_x</p:attrName>
                                        </p:attrNameLst>
                                      </p:cBhvr>
                                      <p:tavLst>
                                        <p:tav tm="0">
                                          <p:val>
                                            <p:strVal val="#ppt_x"/>
                                          </p:val>
                                        </p:tav>
                                        <p:tav tm="100000">
                                          <p:val>
                                            <p:strVal val="#ppt_x"/>
                                          </p:val>
                                        </p:tav>
                                      </p:tavLst>
                                    </p:anim>
                                    <p:anim calcmode="lin" valueType="num">
                                      <p:cBhvr additive="base">
                                        <p:cTn id="60" dur="1000" fill="hold"/>
                                        <p:tgtEl>
                                          <p:spTgt spid="8"/>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140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1000" fill="hold"/>
                                        <p:tgtEl>
                                          <p:spTgt spid="20"/>
                                        </p:tgtEl>
                                        <p:attrNameLst>
                                          <p:attrName>ppt_x</p:attrName>
                                        </p:attrNameLst>
                                      </p:cBhvr>
                                      <p:tavLst>
                                        <p:tav tm="0">
                                          <p:val>
                                            <p:strVal val="#ppt_x"/>
                                          </p:val>
                                        </p:tav>
                                        <p:tav tm="100000">
                                          <p:val>
                                            <p:strVal val="#ppt_x"/>
                                          </p:val>
                                        </p:tav>
                                      </p:tavLst>
                                    </p:anim>
                                    <p:anim calcmode="lin" valueType="num">
                                      <p:cBhvr additive="base">
                                        <p:cTn id="64" dur="1000" fill="hold"/>
                                        <p:tgtEl>
                                          <p:spTgt spid="20"/>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1400"/>
                                  </p:stCondLst>
                                  <p:childTnLst>
                                    <p:set>
                                      <p:cBhvr>
                                        <p:cTn id="66" dur="1" fill="hold">
                                          <p:stCondLst>
                                            <p:cond delay="0"/>
                                          </p:stCondLst>
                                        </p:cTn>
                                        <p:tgtEl>
                                          <p:spTgt spid="32"/>
                                        </p:tgtEl>
                                        <p:attrNameLst>
                                          <p:attrName>style.visibility</p:attrName>
                                        </p:attrNameLst>
                                      </p:cBhvr>
                                      <p:to>
                                        <p:strVal val="visible"/>
                                      </p:to>
                                    </p:set>
                                    <p:anim calcmode="lin" valueType="num">
                                      <p:cBhvr additive="base">
                                        <p:cTn id="67" dur="1000" fill="hold"/>
                                        <p:tgtEl>
                                          <p:spTgt spid="32"/>
                                        </p:tgtEl>
                                        <p:attrNameLst>
                                          <p:attrName>ppt_x</p:attrName>
                                        </p:attrNameLst>
                                      </p:cBhvr>
                                      <p:tavLst>
                                        <p:tav tm="0">
                                          <p:val>
                                            <p:strVal val="#ppt_x"/>
                                          </p:val>
                                        </p:tav>
                                        <p:tav tm="100000">
                                          <p:val>
                                            <p:strVal val="#ppt_x"/>
                                          </p:val>
                                        </p:tav>
                                      </p:tavLst>
                                    </p:anim>
                                    <p:anim calcmode="lin" valueType="num">
                                      <p:cBhvr additive="base">
                                        <p:cTn id="68" dur="1000" fill="hold"/>
                                        <p:tgtEl>
                                          <p:spTgt spid="32"/>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150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1600"/>
                                  </p:stCondLst>
                                  <p:childTnLst>
                                    <p:set>
                                      <p:cBhvr>
                                        <p:cTn id="74" dur="1" fill="hold">
                                          <p:stCondLst>
                                            <p:cond delay="0"/>
                                          </p:stCondLst>
                                        </p:cTn>
                                        <p:tgtEl>
                                          <p:spTgt spid="24"/>
                                        </p:tgtEl>
                                        <p:attrNameLst>
                                          <p:attrName>style.visibility</p:attrName>
                                        </p:attrNameLst>
                                      </p:cBhvr>
                                      <p:to>
                                        <p:strVal val="visible"/>
                                      </p:to>
                                    </p:set>
                                    <p:anim calcmode="lin" valueType="num">
                                      <p:cBhvr additive="base">
                                        <p:cTn id="75" dur="1000" fill="hold"/>
                                        <p:tgtEl>
                                          <p:spTgt spid="24"/>
                                        </p:tgtEl>
                                        <p:attrNameLst>
                                          <p:attrName>ppt_x</p:attrName>
                                        </p:attrNameLst>
                                      </p:cBhvr>
                                      <p:tavLst>
                                        <p:tav tm="0">
                                          <p:val>
                                            <p:strVal val="#ppt_x"/>
                                          </p:val>
                                        </p:tav>
                                        <p:tav tm="100000">
                                          <p:val>
                                            <p:strVal val="#ppt_x"/>
                                          </p:val>
                                        </p:tav>
                                      </p:tavLst>
                                    </p:anim>
                                    <p:anim calcmode="lin" valueType="num">
                                      <p:cBhvr additive="base">
                                        <p:cTn id="76" dur="1000" fill="hold"/>
                                        <p:tgtEl>
                                          <p:spTgt spid="24"/>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1700"/>
                                  </p:stCondLst>
                                  <p:childTnLst>
                                    <p:set>
                                      <p:cBhvr>
                                        <p:cTn id="78" dur="1" fill="hold">
                                          <p:stCondLst>
                                            <p:cond delay="0"/>
                                          </p:stCondLst>
                                        </p:cTn>
                                        <p:tgtEl>
                                          <p:spTgt spid="19"/>
                                        </p:tgtEl>
                                        <p:attrNameLst>
                                          <p:attrName>style.visibility</p:attrName>
                                        </p:attrNameLst>
                                      </p:cBhvr>
                                      <p:to>
                                        <p:strVal val="visible"/>
                                      </p:to>
                                    </p:set>
                                    <p:anim calcmode="lin" valueType="num">
                                      <p:cBhvr additive="base">
                                        <p:cTn id="79" dur="1000" fill="hold"/>
                                        <p:tgtEl>
                                          <p:spTgt spid="19"/>
                                        </p:tgtEl>
                                        <p:attrNameLst>
                                          <p:attrName>ppt_x</p:attrName>
                                        </p:attrNameLst>
                                      </p:cBhvr>
                                      <p:tavLst>
                                        <p:tav tm="0">
                                          <p:val>
                                            <p:strVal val="#ppt_x"/>
                                          </p:val>
                                        </p:tav>
                                        <p:tav tm="100000">
                                          <p:val>
                                            <p:strVal val="#ppt_x"/>
                                          </p:val>
                                        </p:tav>
                                      </p:tavLst>
                                    </p:anim>
                                    <p:anim calcmode="lin" valueType="num">
                                      <p:cBhvr additive="base">
                                        <p:cTn id="80" dur="1000" fill="hold"/>
                                        <p:tgtEl>
                                          <p:spTgt spid="19"/>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1800"/>
                                  </p:stCondLst>
                                  <p:childTnLst>
                                    <p:set>
                                      <p:cBhvr>
                                        <p:cTn id="82" dur="1" fill="hold">
                                          <p:stCondLst>
                                            <p:cond delay="0"/>
                                          </p:stCondLst>
                                        </p:cTn>
                                        <p:tgtEl>
                                          <p:spTgt spid="16"/>
                                        </p:tgtEl>
                                        <p:attrNameLst>
                                          <p:attrName>style.visibility</p:attrName>
                                        </p:attrNameLst>
                                      </p:cBhvr>
                                      <p:to>
                                        <p:strVal val="visible"/>
                                      </p:to>
                                    </p:set>
                                    <p:anim calcmode="lin" valueType="num">
                                      <p:cBhvr additive="base">
                                        <p:cTn id="83" dur="1000" fill="hold"/>
                                        <p:tgtEl>
                                          <p:spTgt spid="16"/>
                                        </p:tgtEl>
                                        <p:attrNameLst>
                                          <p:attrName>ppt_x</p:attrName>
                                        </p:attrNameLst>
                                      </p:cBhvr>
                                      <p:tavLst>
                                        <p:tav tm="0">
                                          <p:val>
                                            <p:strVal val="#ppt_x"/>
                                          </p:val>
                                        </p:tav>
                                        <p:tav tm="100000">
                                          <p:val>
                                            <p:strVal val="#ppt_x"/>
                                          </p:val>
                                        </p:tav>
                                      </p:tavLst>
                                    </p:anim>
                                    <p:anim calcmode="lin" valueType="num">
                                      <p:cBhvr additive="base">
                                        <p:cTn id="84" dur="1000" fill="hold"/>
                                        <p:tgtEl>
                                          <p:spTgt spid="16"/>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1900"/>
                                  </p:stCondLst>
                                  <p:childTnLst>
                                    <p:set>
                                      <p:cBhvr>
                                        <p:cTn id="86" dur="1" fill="hold">
                                          <p:stCondLst>
                                            <p:cond delay="0"/>
                                          </p:stCondLst>
                                        </p:cTn>
                                        <p:tgtEl>
                                          <p:spTgt spid="17"/>
                                        </p:tgtEl>
                                        <p:attrNameLst>
                                          <p:attrName>style.visibility</p:attrName>
                                        </p:attrNameLst>
                                      </p:cBhvr>
                                      <p:to>
                                        <p:strVal val="visible"/>
                                      </p:to>
                                    </p:set>
                                    <p:anim calcmode="lin" valueType="num">
                                      <p:cBhvr additive="base">
                                        <p:cTn id="87" dur="1000" fill="hold"/>
                                        <p:tgtEl>
                                          <p:spTgt spid="17"/>
                                        </p:tgtEl>
                                        <p:attrNameLst>
                                          <p:attrName>ppt_x</p:attrName>
                                        </p:attrNameLst>
                                      </p:cBhvr>
                                      <p:tavLst>
                                        <p:tav tm="0">
                                          <p:val>
                                            <p:strVal val="#ppt_x"/>
                                          </p:val>
                                        </p:tav>
                                        <p:tav tm="100000">
                                          <p:val>
                                            <p:strVal val="#ppt_x"/>
                                          </p:val>
                                        </p:tav>
                                      </p:tavLst>
                                    </p:anim>
                                    <p:anim calcmode="lin" valueType="num">
                                      <p:cBhvr additive="base">
                                        <p:cTn id="88" dur="1000" fill="hold"/>
                                        <p:tgtEl>
                                          <p:spTgt spid="17"/>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000"/>
                                  </p:stCondLst>
                                  <p:childTnLst>
                                    <p:set>
                                      <p:cBhvr>
                                        <p:cTn id="90" dur="1" fill="hold">
                                          <p:stCondLst>
                                            <p:cond delay="0"/>
                                          </p:stCondLst>
                                        </p:cTn>
                                        <p:tgtEl>
                                          <p:spTgt spid="15"/>
                                        </p:tgtEl>
                                        <p:attrNameLst>
                                          <p:attrName>style.visibility</p:attrName>
                                        </p:attrNameLst>
                                      </p:cBhvr>
                                      <p:to>
                                        <p:strVal val="visible"/>
                                      </p:to>
                                    </p:set>
                                    <p:anim calcmode="lin" valueType="num">
                                      <p:cBhvr additive="base">
                                        <p:cTn id="91" dur="1000" fill="hold"/>
                                        <p:tgtEl>
                                          <p:spTgt spid="15"/>
                                        </p:tgtEl>
                                        <p:attrNameLst>
                                          <p:attrName>ppt_x</p:attrName>
                                        </p:attrNameLst>
                                      </p:cBhvr>
                                      <p:tavLst>
                                        <p:tav tm="0">
                                          <p:val>
                                            <p:strVal val="#ppt_x"/>
                                          </p:val>
                                        </p:tav>
                                        <p:tav tm="100000">
                                          <p:val>
                                            <p:strVal val="#ppt_x"/>
                                          </p:val>
                                        </p:tav>
                                      </p:tavLst>
                                    </p:anim>
                                    <p:anim calcmode="lin" valueType="num">
                                      <p:cBhvr additive="base">
                                        <p:cTn id="92" dur="1000" fill="hold"/>
                                        <p:tgtEl>
                                          <p:spTgt spid="15"/>
                                        </p:tgtEl>
                                        <p:attrNameLst>
                                          <p:attrName>ppt_y</p:attrName>
                                        </p:attrNameLst>
                                      </p:cBhvr>
                                      <p:tavLst>
                                        <p:tav tm="0">
                                          <p:val>
                                            <p:strVal val="1+#ppt_h/2"/>
                                          </p:val>
                                        </p:tav>
                                        <p:tav tm="100000">
                                          <p:val>
                                            <p:strVal val="#ppt_y"/>
                                          </p:val>
                                        </p:tav>
                                      </p:tavLst>
                                    </p:anim>
                                  </p:childTnLst>
                                </p:cTn>
                              </p:par>
                              <p:par>
                                <p:cTn id="93" presetID="2" presetClass="entr" presetSubtype="4" decel="100000" fill="hold" grpId="0" nodeType="withEffect">
                                  <p:stCondLst>
                                    <p:cond delay="2100"/>
                                  </p:stCondLst>
                                  <p:childTnLst>
                                    <p:set>
                                      <p:cBhvr>
                                        <p:cTn id="94" dur="1" fill="hold">
                                          <p:stCondLst>
                                            <p:cond delay="0"/>
                                          </p:stCondLst>
                                        </p:cTn>
                                        <p:tgtEl>
                                          <p:spTgt spid="28"/>
                                        </p:tgtEl>
                                        <p:attrNameLst>
                                          <p:attrName>style.visibility</p:attrName>
                                        </p:attrNameLst>
                                      </p:cBhvr>
                                      <p:to>
                                        <p:strVal val="visible"/>
                                      </p:to>
                                    </p:set>
                                    <p:anim calcmode="lin" valueType="num">
                                      <p:cBhvr additive="base">
                                        <p:cTn id="95" dur="1000" fill="hold"/>
                                        <p:tgtEl>
                                          <p:spTgt spid="28"/>
                                        </p:tgtEl>
                                        <p:attrNameLst>
                                          <p:attrName>ppt_x</p:attrName>
                                        </p:attrNameLst>
                                      </p:cBhvr>
                                      <p:tavLst>
                                        <p:tav tm="0">
                                          <p:val>
                                            <p:strVal val="#ppt_x"/>
                                          </p:val>
                                        </p:tav>
                                        <p:tav tm="100000">
                                          <p:val>
                                            <p:strVal val="#ppt_x"/>
                                          </p:val>
                                        </p:tav>
                                      </p:tavLst>
                                    </p:anim>
                                    <p:anim calcmode="lin" valueType="num">
                                      <p:cBhvr additive="base">
                                        <p:cTn id="96" dur="1000" fill="hold"/>
                                        <p:tgtEl>
                                          <p:spTgt spid="28"/>
                                        </p:tgtEl>
                                        <p:attrNameLst>
                                          <p:attrName>ppt_y</p:attrName>
                                        </p:attrNameLst>
                                      </p:cBhvr>
                                      <p:tavLst>
                                        <p:tav tm="0">
                                          <p:val>
                                            <p:strVal val="1+#ppt_h/2"/>
                                          </p:val>
                                        </p:tav>
                                        <p:tav tm="100000">
                                          <p:val>
                                            <p:strVal val="#ppt_y"/>
                                          </p:val>
                                        </p:tav>
                                      </p:tavLst>
                                    </p:anim>
                                  </p:childTnLst>
                                </p:cTn>
                              </p:par>
                              <p:par>
                                <p:cTn id="97" presetID="2" presetClass="entr" presetSubtype="4" decel="100000" fill="hold" grpId="0" nodeType="withEffect">
                                  <p:stCondLst>
                                    <p:cond delay="22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1000" fill="hold"/>
                                        <p:tgtEl>
                                          <p:spTgt spid="29"/>
                                        </p:tgtEl>
                                        <p:attrNameLst>
                                          <p:attrName>ppt_x</p:attrName>
                                        </p:attrNameLst>
                                      </p:cBhvr>
                                      <p:tavLst>
                                        <p:tav tm="0">
                                          <p:val>
                                            <p:strVal val="#ppt_x"/>
                                          </p:val>
                                        </p:tav>
                                        <p:tav tm="100000">
                                          <p:val>
                                            <p:strVal val="#ppt_x"/>
                                          </p:val>
                                        </p:tav>
                                      </p:tavLst>
                                    </p:anim>
                                    <p:anim calcmode="lin" valueType="num">
                                      <p:cBhvr additive="base">
                                        <p:cTn id="100" dur="1000" fill="hold"/>
                                        <p:tgtEl>
                                          <p:spTgt spid="29"/>
                                        </p:tgtEl>
                                        <p:attrNameLst>
                                          <p:attrName>ppt_y</p:attrName>
                                        </p:attrNameLst>
                                      </p:cBhvr>
                                      <p:tavLst>
                                        <p:tav tm="0">
                                          <p:val>
                                            <p:strVal val="1+#ppt_h/2"/>
                                          </p:val>
                                        </p:tav>
                                        <p:tav tm="100000">
                                          <p:val>
                                            <p:strVal val="#ppt_y"/>
                                          </p:val>
                                        </p:tav>
                                      </p:tavLst>
                                    </p:anim>
                                  </p:childTnLst>
                                </p:cTn>
                              </p:par>
                              <p:par>
                                <p:cTn id="101" presetID="2" presetClass="entr" presetSubtype="4" decel="100000" fill="hold" grpId="0" nodeType="withEffect">
                                  <p:stCondLst>
                                    <p:cond delay="2300"/>
                                  </p:stCondLst>
                                  <p:childTnLst>
                                    <p:set>
                                      <p:cBhvr>
                                        <p:cTn id="102" dur="1" fill="hold">
                                          <p:stCondLst>
                                            <p:cond delay="0"/>
                                          </p:stCondLst>
                                        </p:cTn>
                                        <p:tgtEl>
                                          <p:spTgt spid="30"/>
                                        </p:tgtEl>
                                        <p:attrNameLst>
                                          <p:attrName>style.visibility</p:attrName>
                                        </p:attrNameLst>
                                      </p:cBhvr>
                                      <p:to>
                                        <p:strVal val="visible"/>
                                      </p:to>
                                    </p:set>
                                    <p:anim calcmode="lin" valueType="num">
                                      <p:cBhvr additive="base">
                                        <p:cTn id="103" dur="1000" fill="hold"/>
                                        <p:tgtEl>
                                          <p:spTgt spid="30"/>
                                        </p:tgtEl>
                                        <p:attrNameLst>
                                          <p:attrName>ppt_x</p:attrName>
                                        </p:attrNameLst>
                                      </p:cBhvr>
                                      <p:tavLst>
                                        <p:tav tm="0">
                                          <p:val>
                                            <p:strVal val="#ppt_x"/>
                                          </p:val>
                                        </p:tav>
                                        <p:tav tm="100000">
                                          <p:val>
                                            <p:strVal val="#ppt_x"/>
                                          </p:val>
                                        </p:tav>
                                      </p:tavLst>
                                    </p:anim>
                                    <p:anim calcmode="lin" valueType="num">
                                      <p:cBhvr additive="base">
                                        <p:cTn id="104" dur="1000" fill="hold"/>
                                        <p:tgtEl>
                                          <p:spTgt spid="30"/>
                                        </p:tgtEl>
                                        <p:attrNameLst>
                                          <p:attrName>ppt_y</p:attrName>
                                        </p:attrNameLst>
                                      </p:cBhvr>
                                      <p:tavLst>
                                        <p:tav tm="0">
                                          <p:val>
                                            <p:strVal val="1+#ppt_h/2"/>
                                          </p:val>
                                        </p:tav>
                                        <p:tav tm="100000">
                                          <p:val>
                                            <p:strVal val="#ppt_y"/>
                                          </p:val>
                                        </p:tav>
                                      </p:tavLst>
                                    </p:anim>
                                  </p:childTnLst>
                                </p:cTn>
                              </p:par>
                              <p:par>
                                <p:cTn id="105" presetID="2" presetClass="entr" presetSubtype="4" decel="100000" fill="hold" grpId="0" nodeType="withEffect">
                                  <p:stCondLst>
                                    <p:cond delay="2400"/>
                                  </p:stCondLst>
                                  <p:childTnLst>
                                    <p:set>
                                      <p:cBhvr>
                                        <p:cTn id="106" dur="1" fill="hold">
                                          <p:stCondLst>
                                            <p:cond delay="0"/>
                                          </p:stCondLst>
                                        </p:cTn>
                                        <p:tgtEl>
                                          <p:spTgt spid="23"/>
                                        </p:tgtEl>
                                        <p:attrNameLst>
                                          <p:attrName>style.visibility</p:attrName>
                                        </p:attrNameLst>
                                      </p:cBhvr>
                                      <p:to>
                                        <p:strVal val="visible"/>
                                      </p:to>
                                    </p:set>
                                    <p:anim calcmode="lin" valueType="num">
                                      <p:cBhvr additive="base">
                                        <p:cTn id="107" dur="1000" fill="hold"/>
                                        <p:tgtEl>
                                          <p:spTgt spid="23"/>
                                        </p:tgtEl>
                                        <p:attrNameLst>
                                          <p:attrName>ppt_x</p:attrName>
                                        </p:attrNameLst>
                                      </p:cBhvr>
                                      <p:tavLst>
                                        <p:tav tm="0">
                                          <p:val>
                                            <p:strVal val="#ppt_x"/>
                                          </p:val>
                                        </p:tav>
                                        <p:tav tm="100000">
                                          <p:val>
                                            <p:strVal val="#ppt_x"/>
                                          </p:val>
                                        </p:tav>
                                      </p:tavLst>
                                    </p:anim>
                                    <p:anim calcmode="lin" valueType="num">
                                      <p:cBhvr additive="base">
                                        <p:cTn id="108" dur="1000" fill="hold"/>
                                        <p:tgtEl>
                                          <p:spTgt spid="23"/>
                                        </p:tgtEl>
                                        <p:attrNameLst>
                                          <p:attrName>ppt_y</p:attrName>
                                        </p:attrNameLst>
                                      </p:cBhvr>
                                      <p:tavLst>
                                        <p:tav tm="0">
                                          <p:val>
                                            <p:strVal val="1+#ppt_h/2"/>
                                          </p:val>
                                        </p:tav>
                                        <p:tav tm="100000">
                                          <p:val>
                                            <p:strVal val="#ppt_y"/>
                                          </p:val>
                                        </p:tav>
                                      </p:tavLst>
                                    </p:anim>
                                  </p:childTnLst>
                                </p:cTn>
                              </p:par>
                              <p:par>
                                <p:cTn id="109" presetID="2" presetClass="entr" presetSubtype="4" decel="100000" fill="hold" grpId="0" nodeType="withEffect">
                                  <p:stCondLst>
                                    <p:cond delay="2500"/>
                                  </p:stCondLst>
                                  <p:childTnLst>
                                    <p:set>
                                      <p:cBhvr>
                                        <p:cTn id="110" dur="1" fill="hold">
                                          <p:stCondLst>
                                            <p:cond delay="0"/>
                                          </p:stCondLst>
                                        </p:cTn>
                                        <p:tgtEl>
                                          <p:spTgt spid="14"/>
                                        </p:tgtEl>
                                        <p:attrNameLst>
                                          <p:attrName>style.visibility</p:attrName>
                                        </p:attrNameLst>
                                      </p:cBhvr>
                                      <p:to>
                                        <p:strVal val="visible"/>
                                      </p:to>
                                    </p:set>
                                    <p:anim calcmode="lin" valueType="num">
                                      <p:cBhvr additive="base">
                                        <p:cTn id="111" dur="1000" fill="hold"/>
                                        <p:tgtEl>
                                          <p:spTgt spid="14"/>
                                        </p:tgtEl>
                                        <p:attrNameLst>
                                          <p:attrName>ppt_x</p:attrName>
                                        </p:attrNameLst>
                                      </p:cBhvr>
                                      <p:tavLst>
                                        <p:tav tm="0">
                                          <p:val>
                                            <p:strVal val="#ppt_x"/>
                                          </p:val>
                                        </p:tav>
                                        <p:tav tm="100000">
                                          <p:val>
                                            <p:strVal val="#ppt_x"/>
                                          </p:val>
                                        </p:tav>
                                      </p:tavLst>
                                    </p:anim>
                                    <p:anim calcmode="lin" valueType="num">
                                      <p:cBhvr additive="base">
                                        <p:cTn id="112" dur="1000" fill="hold"/>
                                        <p:tgtEl>
                                          <p:spTgt spid="14"/>
                                        </p:tgtEl>
                                        <p:attrNameLst>
                                          <p:attrName>ppt_y</p:attrName>
                                        </p:attrNameLst>
                                      </p:cBhvr>
                                      <p:tavLst>
                                        <p:tav tm="0">
                                          <p:val>
                                            <p:strVal val="1+#ppt_h/2"/>
                                          </p:val>
                                        </p:tav>
                                        <p:tav tm="100000">
                                          <p:val>
                                            <p:strVal val="#ppt_y"/>
                                          </p:val>
                                        </p:tav>
                                      </p:tavLst>
                                    </p:anim>
                                  </p:childTnLst>
                                </p:cTn>
                              </p:par>
                              <p:par>
                                <p:cTn id="113" presetID="2" presetClass="entr" presetSubtype="4" decel="100000" fill="hold" grpId="0" nodeType="withEffect">
                                  <p:stCondLst>
                                    <p:cond delay="2600"/>
                                  </p:stCondLst>
                                  <p:childTnLst>
                                    <p:set>
                                      <p:cBhvr>
                                        <p:cTn id="114" dur="1" fill="hold">
                                          <p:stCondLst>
                                            <p:cond delay="0"/>
                                          </p:stCondLst>
                                        </p:cTn>
                                        <p:tgtEl>
                                          <p:spTgt spid="25"/>
                                        </p:tgtEl>
                                        <p:attrNameLst>
                                          <p:attrName>style.visibility</p:attrName>
                                        </p:attrNameLst>
                                      </p:cBhvr>
                                      <p:to>
                                        <p:strVal val="visible"/>
                                      </p:to>
                                    </p:set>
                                    <p:anim calcmode="lin" valueType="num">
                                      <p:cBhvr additive="base">
                                        <p:cTn id="115" dur="1000" fill="hold"/>
                                        <p:tgtEl>
                                          <p:spTgt spid="25"/>
                                        </p:tgtEl>
                                        <p:attrNameLst>
                                          <p:attrName>ppt_x</p:attrName>
                                        </p:attrNameLst>
                                      </p:cBhvr>
                                      <p:tavLst>
                                        <p:tav tm="0">
                                          <p:val>
                                            <p:strVal val="#ppt_x"/>
                                          </p:val>
                                        </p:tav>
                                        <p:tav tm="100000">
                                          <p:val>
                                            <p:strVal val="#ppt_x"/>
                                          </p:val>
                                        </p:tav>
                                      </p:tavLst>
                                    </p:anim>
                                    <p:anim calcmode="lin" valueType="num">
                                      <p:cBhvr additive="base">
                                        <p:cTn id="116" dur="1000" fill="hold"/>
                                        <p:tgtEl>
                                          <p:spTgt spid="25"/>
                                        </p:tgtEl>
                                        <p:attrNameLst>
                                          <p:attrName>ppt_y</p:attrName>
                                        </p:attrNameLst>
                                      </p:cBhvr>
                                      <p:tavLst>
                                        <p:tav tm="0">
                                          <p:val>
                                            <p:strVal val="1+#ppt_h/2"/>
                                          </p:val>
                                        </p:tav>
                                        <p:tav tm="100000">
                                          <p:val>
                                            <p:strVal val="#ppt_y"/>
                                          </p:val>
                                        </p:tav>
                                      </p:tavLst>
                                    </p:anim>
                                  </p:childTnLst>
                                </p:cTn>
                              </p:par>
                              <p:par>
                                <p:cTn id="117" presetID="2" presetClass="entr" presetSubtype="4" decel="100000" fill="hold" grpId="0" nodeType="withEffect">
                                  <p:stCondLst>
                                    <p:cond delay="2700"/>
                                  </p:stCondLst>
                                  <p:childTnLst>
                                    <p:set>
                                      <p:cBhvr>
                                        <p:cTn id="118" dur="1" fill="hold">
                                          <p:stCondLst>
                                            <p:cond delay="0"/>
                                          </p:stCondLst>
                                        </p:cTn>
                                        <p:tgtEl>
                                          <p:spTgt spid="6"/>
                                        </p:tgtEl>
                                        <p:attrNameLst>
                                          <p:attrName>style.visibility</p:attrName>
                                        </p:attrNameLst>
                                      </p:cBhvr>
                                      <p:to>
                                        <p:strVal val="visible"/>
                                      </p:to>
                                    </p:set>
                                    <p:anim calcmode="lin" valueType="num">
                                      <p:cBhvr additive="base">
                                        <p:cTn id="119" dur="1000" fill="hold"/>
                                        <p:tgtEl>
                                          <p:spTgt spid="6"/>
                                        </p:tgtEl>
                                        <p:attrNameLst>
                                          <p:attrName>ppt_x</p:attrName>
                                        </p:attrNameLst>
                                      </p:cBhvr>
                                      <p:tavLst>
                                        <p:tav tm="0">
                                          <p:val>
                                            <p:strVal val="#ppt_x"/>
                                          </p:val>
                                        </p:tav>
                                        <p:tav tm="100000">
                                          <p:val>
                                            <p:strVal val="#ppt_x"/>
                                          </p:val>
                                        </p:tav>
                                      </p:tavLst>
                                    </p:anim>
                                    <p:anim calcmode="lin" valueType="num">
                                      <p:cBhvr additive="base">
                                        <p:cTn id="120" dur="1000" fill="hold"/>
                                        <p:tgtEl>
                                          <p:spTgt spid="6"/>
                                        </p:tgtEl>
                                        <p:attrNameLst>
                                          <p:attrName>ppt_y</p:attrName>
                                        </p:attrNameLst>
                                      </p:cBhvr>
                                      <p:tavLst>
                                        <p:tav tm="0">
                                          <p:val>
                                            <p:strVal val="1+#ppt_h/2"/>
                                          </p:val>
                                        </p:tav>
                                        <p:tav tm="100000">
                                          <p:val>
                                            <p:strVal val="#ppt_y"/>
                                          </p:val>
                                        </p:tav>
                                      </p:tavLst>
                                    </p:anim>
                                  </p:childTnLst>
                                </p:cTn>
                              </p:par>
                              <p:par>
                                <p:cTn id="121" presetID="2" presetClass="entr" presetSubtype="4" decel="100000" fill="hold" grpId="0" nodeType="withEffect">
                                  <p:stCondLst>
                                    <p:cond delay="2800"/>
                                  </p:stCondLst>
                                  <p:childTnLst>
                                    <p:set>
                                      <p:cBhvr>
                                        <p:cTn id="122" dur="1" fill="hold">
                                          <p:stCondLst>
                                            <p:cond delay="0"/>
                                          </p:stCondLst>
                                        </p:cTn>
                                        <p:tgtEl>
                                          <p:spTgt spid="36"/>
                                        </p:tgtEl>
                                        <p:attrNameLst>
                                          <p:attrName>style.visibility</p:attrName>
                                        </p:attrNameLst>
                                      </p:cBhvr>
                                      <p:to>
                                        <p:strVal val="visible"/>
                                      </p:to>
                                    </p:set>
                                    <p:anim calcmode="lin" valueType="num">
                                      <p:cBhvr additive="base">
                                        <p:cTn id="123" dur="1000" fill="hold"/>
                                        <p:tgtEl>
                                          <p:spTgt spid="36"/>
                                        </p:tgtEl>
                                        <p:attrNameLst>
                                          <p:attrName>ppt_x</p:attrName>
                                        </p:attrNameLst>
                                      </p:cBhvr>
                                      <p:tavLst>
                                        <p:tav tm="0">
                                          <p:val>
                                            <p:strVal val="#ppt_x"/>
                                          </p:val>
                                        </p:tav>
                                        <p:tav tm="100000">
                                          <p:val>
                                            <p:strVal val="#ppt_x"/>
                                          </p:val>
                                        </p:tav>
                                      </p:tavLst>
                                    </p:anim>
                                    <p:anim calcmode="lin" valueType="num">
                                      <p:cBhvr additive="base">
                                        <p:cTn id="124" dur="1000" fill="hold"/>
                                        <p:tgtEl>
                                          <p:spTgt spid="36"/>
                                        </p:tgtEl>
                                        <p:attrNameLst>
                                          <p:attrName>ppt_y</p:attrName>
                                        </p:attrNameLst>
                                      </p:cBhvr>
                                      <p:tavLst>
                                        <p:tav tm="0">
                                          <p:val>
                                            <p:strVal val="1+#ppt_h/2"/>
                                          </p:val>
                                        </p:tav>
                                        <p:tav tm="100000">
                                          <p:val>
                                            <p:strVal val="#ppt_y"/>
                                          </p:val>
                                        </p:tav>
                                      </p:tavLst>
                                    </p:anim>
                                  </p:childTnLst>
                                </p:cTn>
                              </p:par>
                              <p:par>
                                <p:cTn id="125" presetID="2" presetClass="entr" presetSubtype="4" decel="100000" fill="hold" grpId="0" nodeType="withEffect">
                                  <p:stCondLst>
                                    <p:cond delay="290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1000" fill="hold"/>
                                        <p:tgtEl>
                                          <p:spTgt spid="37"/>
                                        </p:tgtEl>
                                        <p:attrNameLst>
                                          <p:attrName>ppt_x</p:attrName>
                                        </p:attrNameLst>
                                      </p:cBhvr>
                                      <p:tavLst>
                                        <p:tav tm="0">
                                          <p:val>
                                            <p:strVal val="#ppt_x"/>
                                          </p:val>
                                        </p:tav>
                                        <p:tav tm="100000">
                                          <p:val>
                                            <p:strVal val="#ppt_x"/>
                                          </p:val>
                                        </p:tav>
                                      </p:tavLst>
                                    </p:anim>
                                    <p:anim calcmode="lin" valueType="num">
                                      <p:cBhvr additive="base">
                                        <p:cTn id="128" dur="1000" fill="hold"/>
                                        <p:tgtEl>
                                          <p:spTgt spid="37"/>
                                        </p:tgtEl>
                                        <p:attrNameLst>
                                          <p:attrName>ppt_y</p:attrName>
                                        </p:attrNameLst>
                                      </p:cBhvr>
                                      <p:tavLst>
                                        <p:tav tm="0">
                                          <p:val>
                                            <p:strVal val="1+#ppt_h/2"/>
                                          </p:val>
                                        </p:tav>
                                        <p:tav tm="100000">
                                          <p:val>
                                            <p:strVal val="#ppt_y"/>
                                          </p:val>
                                        </p:tav>
                                      </p:tavLst>
                                    </p:anim>
                                  </p:childTnLst>
                                </p:cTn>
                              </p:par>
                              <p:par>
                                <p:cTn id="129" presetID="2" presetClass="entr" presetSubtype="4" decel="100000" fill="hold" grpId="0" nodeType="withEffect">
                                  <p:stCondLst>
                                    <p:cond delay="3000"/>
                                  </p:stCondLst>
                                  <p:childTnLst>
                                    <p:set>
                                      <p:cBhvr>
                                        <p:cTn id="130" dur="1" fill="hold">
                                          <p:stCondLst>
                                            <p:cond delay="0"/>
                                          </p:stCondLst>
                                        </p:cTn>
                                        <p:tgtEl>
                                          <p:spTgt spid="38"/>
                                        </p:tgtEl>
                                        <p:attrNameLst>
                                          <p:attrName>style.visibility</p:attrName>
                                        </p:attrNameLst>
                                      </p:cBhvr>
                                      <p:to>
                                        <p:strVal val="visible"/>
                                      </p:to>
                                    </p:set>
                                    <p:anim calcmode="lin" valueType="num">
                                      <p:cBhvr additive="base">
                                        <p:cTn id="131" dur="1000" fill="hold"/>
                                        <p:tgtEl>
                                          <p:spTgt spid="38"/>
                                        </p:tgtEl>
                                        <p:attrNameLst>
                                          <p:attrName>ppt_x</p:attrName>
                                        </p:attrNameLst>
                                      </p:cBhvr>
                                      <p:tavLst>
                                        <p:tav tm="0">
                                          <p:val>
                                            <p:strVal val="#ppt_x"/>
                                          </p:val>
                                        </p:tav>
                                        <p:tav tm="100000">
                                          <p:val>
                                            <p:strVal val="#ppt_x"/>
                                          </p:val>
                                        </p:tav>
                                      </p:tavLst>
                                    </p:anim>
                                    <p:anim calcmode="lin" valueType="num">
                                      <p:cBhvr additive="base">
                                        <p:cTn id="132" dur="1000" fill="hold"/>
                                        <p:tgtEl>
                                          <p:spTgt spid="38"/>
                                        </p:tgtEl>
                                        <p:attrNameLst>
                                          <p:attrName>ppt_y</p:attrName>
                                        </p:attrNameLst>
                                      </p:cBhvr>
                                      <p:tavLst>
                                        <p:tav tm="0">
                                          <p:val>
                                            <p:strVal val="1+#ppt_h/2"/>
                                          </p:val>
                                        </p:tav>
                                        <p:tav tm="100000">
                                          <p:val>
                                            <p:strVal val="#ppt_y"/>
                                          </p:val>
                                        </p:tav>
                                      </p:tavLst>
                                    </p:anim>
                                  </p:childTnLst>
                                </p:cTn>
                              </p:par>
                              <p:par>
                                <p:cTn id="133" presetID="2" presetClass="entr" presetSubtype="4" decel="100000" fill="hold" grpId="0" nodeType="withEffect">
                                  <p:stCondLst>
                                    <p:cond delay="3100"/>
                                  </p:stCondLst>
                                  <p:childTnLst>
                                    <p:set>
                                      <p:cBhvr>
                                        <p:cTn id="134" dur="1" fill="hold">
                                          <p:stCondLst>
                                            <p:cond delay="0"/>
                                          </p:stCondLst>
                                        </p:cTn>
                                        <p:tgtEl>
                                          <p:spTgt spid="39"/>
                                        </p:tgtEl>
                                        <p:attrNameLst>
                                          <p:attrName>style.visibility</p:attrName>
                                        </p:attrNameLst>
                                      </p:cBhvr>
                                      <p:to>
                                        <p:strVal val="visible"/>
                                      </p:to>
                                    </p:set>
                                    <p:anim calcmode="lin" valueType="num">
                                      <p:cBhvr additive="base">
                                        <p:cTn id="135" dur="1000" fill="hold"/>
                                        <p:tgtEl>
                                          <p:spTgt spid="39"/>
                                        </p:tgtEl>
                                        <p:attrNameLst>
                                          <p:attrName>ppt_x</p:attrName>
                                        </p:attrNameLst>
                                      </p:cBhvr>
                                      <p:tavLst>
                                        <p:tav tm="0">
                                          <p:val>
                                            <p:strVal val="#ppt_x"/>
                                          </p:val>
                                        </p:tav>
                                        <p:tav tm="100000">
                                          <p:val>
                                            <p:strVal val="#ppt_x"/>
                                          </p:val>
                                        </p:tav>
                                      </p:tavLst>
                                    </p:anim>
                                    <p:anim calcmode="lin" valueType="num">
                                      <p:cBhvr additive="base">
                                        <p:cTn id="136" dur="1000" fill="hold"/>
                                        <p:tgtEl>
                                          <p:spTgt spid="39"/>
                                        </p:tgtEl>
                                        <p:attrNameLst>
                                          <p:attrName>ppt_y</p:attrName>
                                        </p:attrNameLst>
                                      </p:cBhvr>
                                      <p:tavLst>
                                        <p:tav tm="0">
                                          <p:val>
                                            <p:strVal val="1+#ppt_h/2"/>
                                          </p:val>
                                        </p:tav>
                                        <p:tav tm="100000">
                                          <p:val>
                                            <p:strVal val="#ppt_y"/>
                                          </p:val>
                                        </p:tav>
                                      </p:tavLst>
                                    </p:anim>
                                  </p:childTnLst>
                                </p:cTn>
                              </p:par>
                              <p:par>
                                <p:cTn id="137" presetID="2" presetClass="entr" presetSubtype="4" decel="100000" fill="hold" grpId="0" nodeType="withEffect">
                                  <p:stCondLst>
                                    <p:cond delay="320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1000" fill="hold"/>
                                        <p:tgtEl>
                                          <p:spTgt spid="31"/>
                                        </p:tgtEl>
                                        <p:attrNameLst>
                                          <p:attrName>ppt_x</p:attrName>
                                        </p:attrNameLst>
                                      </p:cBhvr>
                                      <p:tavLst>
                                        <p:tav tm="0">
                                          <p:val>
                                            <p:strVal val="#ppt_x"/>
                                          </p:val>
                                        </p:tav>
                                        <p:tav tm="100000">
                                          <p:val>
                                            <p:strVal val="#ppt_x"/>
                                          </p:val>
                                        </p:tav>
                                      </p:tavLst>
                                    </p:anim>
                                    <p:anim calcmode="lin" valueType="num">
                                      <p:cBhvr additive="base">
                                        <p:cTn id="140" dur="1000" fill="hold"/>
                                        <p:tgtEl>
                                          <p:spTgt spid="31"/>
                                        </p:tgtEl>
                                        <p:attrNameLst>
                                          <p:attrName>ppt_y</p:attrName>
                                        </p:attrNameLst>
                                      </p:cBhvr>
                                      <p:tavLst>
                                        <p:tav tm="0">
                                          <p:val>
                                            <p:strVal val="1+#ppt_h/2"/>
                                          </p:val>
                                        </p:tav>
                                        <p:tav tm="100000">
                                          <p:val>
                                            <p:strVal val="#ppt_y"/>
                                          </p:val>
                                        </p:tav>
                                      </p:tavLst>
                                    </p:anim>
                                  </p:childTnLst>
                                </p:cTn>
                              </p:par>
                              <p:par>
                                <p:cTn id="141" presetID="10" presetClass="entr" presetSubtype="0" fill="hold" nodeType="withEffect">
                                  <p:stCondLst>
                                    <p:cond delay="3200"/>
                                  </p:stCondLst>
                                  <p:childTnLst>
                                    <p:set>
                                      <p:cBhvr>
                                        <p:cTn id="142" dur="1" fill="hold">
                                          <p:stCondLst>
                                            <p:cond delay="0"/>
                                          </p:stCondLst>
                                        </p:cTn>
                                        <p:tgtEl>
                                          <p:spTgt spid="43"/>
                                        </p:tgtEl>
                                        <p:attrNameLst>
                                          <p:attrName>style.visibility</p:attrName>
                                        </p:attrNameLst>
                                      </p:cBhvr>
                                      <p:to>
                                        <p:strVal val="visible"/>
                                      </p:to>
                                    </p:set>
                                    <p:animEffect transition="in" filter="fade">
                                      <p:cBhvr>
                                        <p:cTn id="143" dur="500"/>
                                        <p:tgtEl>
                                          <p:spTgt spid="43"/>
                                        </p:tgtEl>
                                      </p:cBhvr>
                                    </p:animEffect>
                                  </p:childTnLst>
                                </p:cTn>
                              </p:par>
                              <p:par>
                                <p:cTn id="144" presetID="10" presetClass="entr" presetSubtype="0" fill="hold" nodeType="withEffect">
                                  <p:stCondLst>
                                    <p:cond delay="3400"/>
                                  </p:stCondLst>
                                  <p:childTnLst>
                                    <p:set>
                                      <p:cBhvr>
                                        <p:cTn id="145" dur="1" fill="hold">
                                          <p:stCondLst>
                                            <p:cond delay="0"/>
                                          </p:stCondLst>
                                        </p:cTn>
                                        <p:tgtEl>
                                          <p:spTgt spid="41"/>
                                        </p:tgtEl>
                                        <p:attrNameLst>
                                          <p:attrName>style.visibility</p:attrName>
                                        </p:attrNameLst>
                                      </p:cBhvr>
                                      <p:to>
                                        <p:strVal val="visible"/>
                                      </p:to>
                                    </p:set>
                                    <p:animEffect transition="in" filter="fade">
                                      <p:cBhvr>
                                        <p:cTn id="146" dur="500"/>
                                        <p:tgtEl>
                                          <p:spTgt spid="41"/>
                                        </p:tgtEl>
                                      </p:cBhvr>
                                    </p:animEffect>
                                  </p:childTnLst>
                                </p:cTn>
                              </p:par>
                              <p:par>
                                <p:cTn id="147" presetID="10" presetClass="entr" presetSubtype="0" fill="hold" nodeType="withEffect">
                                  <p:stCondLst>
                                    <p:cond delay="3600"/>
                                  </p:stCondLst>
                                  <p:childTnLst>
                                    <p:set>
                                      <p:cBhvr>
                                        <p:cTn id="148" dur="1" fill="hold">
                                          <p:stCondLst>
                                            <p:cond delay="0"/>
                                          </p:stCondLst>
                                        </p:cTn>
                                        <p:tgtEl>
                                          <p:spTgt spid="42"/>
                                        </p:tgtEl>
                                        <p:attrNameLst>
                                          <p:attrName>style.visibility</p:attrName>
                                        </p:attrNameLst>
                                      </p:cBhvr>
                                      <p:to>
                                        <p:strVal val="visible"/>
                                      </p:to>
                                    </p:set>
                                    <p:animEffect transition="in" filter="fade">
                                      <p:cBhvr>
                                        <p:cTn id="149"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44"/>
          <p:cNvSpPr>
            <a:spLocks/>
          </p:cNvSpPr>
          <p:nvPr/>
        </p:nvSpPr>
        <p:spPr bwMode="auto">
          <a:xfrm>
            <a:off x="11656008" y="6226181"/>
            <a:ext cx="2711450" cy="2120902"/>
          </a:xfrm>
          <a:custGeom>
            <a:avLst/>
            <a:gdLst>
              <a:gd name="T0" fmla="*/ 236 w 361"/>
              <a:gd name="T1" fmla="*/ 1 h 282"/>
              <a:gd name="T2" fmla="*/ 212 w 361"/>
              <a:gd name="T3" fmla="*/ 3 h 282"/>
              <a:gd name="T4" fmla="*/ 196 w 361"/>
              <a:gd name="T5" fmla="*/ 14 h 282"/>
              <a:gd name="T6" fmla="*/ 162 w 361"/>
              <a:gd name="T7" fmla="*/ 32 h 282"/>
              <a:gd name="T8" fmla="*/ 159 w 361"/>
              <a:gd name="T9" fmla="*/ 23 h 282"/>
              <a:gd name="T10" fmla="*/ 153 w 361"/>
              <a:gd name="T11" fmla="*/ 19 h 282"/>
              <a:gd name="T12" fmla="*/ 147 w 361"/>
              <a:gd name="T13" fmla="*/ 14 h 282"/>
              <a:gd name="T14" fmla="*/ 139 w 361"/>
              <a:gd name="T15" fmla="*/ 23 h 282"/>
              <a:gd name="T16" fmla="*/ 134 w 361"/>
              <a:gd name="T17" fmla="*/ 54 h 282"/>
              <a:gd name="T18" fmla="*/ 118 w 361"/>
              <a:gd name="T19" fmla="*/ 68 h 282"/>
              <a:gd name="T20" fmla="*/ 127 w 361"/>
              <a:gd name="T21" fmla="*/ 93 h 282"/>
              <a:gd name="T22" fmla="*/ 123 w 361"/>
              <a:gd name="T23" fmla="*/ 113 h 282"/>
              <a:gd name="T24" fmla="*/ 115 w 361"/>
              <a:gd name="T25" fmla="*/ 129 h 282"/>
              <a:gd name="T26" fmla="*/ 98 w 361"/>
              <a:gd name="T27" fmla="*/ 136 h 282"/>
              <a:gd name="T28" fmla="*/ 67 w 361"/>
              <a:gd name="T29" fmla="*/ 136 h 282"/>
              <a:gd name="T30" fmla="*/ 49 w 361"/>
              <a:gd name="T31" fmla="*/ 140 h 282"/>
              <a:gd name="T32" fmla="*/ 28 w 361"/>
              <a:gd name="T33" fmla="*/ 145 h 282"/>
              <a:gd name="T34" fmla="*/ 9 w 361"/>
              <a:gd name="T35" fmla="*/ 164 h 282"/>
              <a:gd name="T36" fmla="*/ 1 w 361"/>
              <a:gd name="T37" fmla="*/ 182 h 282"/>
              <a:gd name="T38" fmla="*/ 12 w 361"/>
              <a:gd name="T39" fmla="*/ 177 h 282"/>
              <a:gd name="T40" fmla="*/ 28 w 361"/>
              <a:gd name="T41" fmla="*/ 179 h 282"/>
              <a:gd name="T42" fmla="*/ 60 w 361"/>
              <a:gd name="T43" fmla="*/ 193 h 282"/>
              <a:gd name="T44" fmla="*/ 68 w 361"/>
              <a:gd name="T45" fmla="*/ 199 h 282"/>
              <a:gd name="T46" fmla="*/ 89 w 361"/>
              <a:gd name="T47" fmla="*/ 188 h 282"/>
              <a:gd name="T48" fmla="*/ 102 w 361"/>
              <a:gd name="T49" fmla="*/ 185 h 282"/>
              <a:gd name="T50" fmla="*/ 117 w 361"/>
              <a:gd name="T51" fmla="*/ 187 h 282"/>
              <a:gd name="T52" fmla="*/ 125 w 361"/>
              <a:gd name="T53" fmla="*/ 204 h 282"/>
              <a:gd name="T54" fmla="*/ 126 w 361"/>
              <a:gd name="T55" fmla="*/ 215 h 282"/>
              <a:gd name="T56" fmla="*/ 144 w 361"/>
              <a:gd name="T57" fmla="*/ 233 h 282"/>
              <a:gd name="T58" fmla="*/ 143 w 361"/>
              <a:gd name="T59" fmla="*/ 258 h 282"/>
              <a:gd name="T60" fmla="*/ 145 w 361"/>
              <a:gd name="T61" fmla="*/ 266 h 282"/>
              <a:gd name="T62" fmla="*/ 164 w 361"/>
              <a:gd name="T63" fmla="*/ 279 h 282"/>
              <a:gd name="T64" fmla="*/ 175 w 361"/>
              <a:gd name="T65" fmla="*/ 274 h 282"/>
              <a:gd name="T66" fmla="*/ 195 w 361"/>
              <a:gd name="T67" fmla="*/ 266 h 282"/>
              <a:gd name="T68" fmla="*/ 221 w 361"/>
              <a:gd name="T69" fmla="*/ 259 h 282"/>
              <a:gd name="T70" fmla="*/ 244 w 361"/>
              <a:gd name="T71" fmla="*/ 252 h 282"/>
              <a:gd name="T72" fmla="*/ 275 w 361"/>
              <a:gd name="T73" fmla="*/ 245 h 282"/>
              <a:gd name="T74" fmla="*/ 286 w 361"/>
              <a:gd name="T75" fmla="*/ 228 h 282"/>
              <a:gd name="T76" fmla="*/ 295 w 361"/>
              <a:gd name="T77" fmla="*/ 214 h 282"/>
              <a:gd name="T78" fmla="*/ 300 w 361"/>
              <a:gd name="T79" fmla="*/ 194 h 282"/>
              <a:gd name="T80" fmla="*/ 322 w 361"/>
              <a:gd name="T81" fmla="*/ 175 h 282"/>
              <a:gd name="T82" fmla="*/ 324 w 361"/>
              <a:gd name="T83" fmla="*/ 160 h 282"/>
              <a:gd name="T84" fmla="*/ 319 w 361"/>
              <a:gd name="T85" fmla="*/ 150 h 282"/>
              <a:gd name="T86" fmla="*/ 324 w 361"/>
              <a:gd name="T87" fmla="*/ 136 h 282"/>
              <a:gd name="T88" fmla="*/ 332 w 361"/>
              <a:gd name="T89" fmla="*/ 119 h 282"/>
              <a:gd name="T90" fmla="*/ 347 w 361"/>
              <a:gd name="T91" fmla="*/ 113 h 282"/>
              <a:gd name="T92" fmla="*/ 339 w 361"/>
              <a:gd name="T93" fmla="*/ 103 h 282"/>
              <a:gd name="T94" fmla="*/ 349 w 361"/>
              <a:gd name="T95" fmla="*/ 81 h 282"/>
              <a:gd name="T96" fmla="*/ 354 w 361"/>
              <a:gd name="T97" fmla="*/ 73 h 282"/>
              <a:gd name="T98" fmla="*/ 359 w 361"/>
              <a:gd name="T99" fmla="*/ 64 h 282"/>
              <a:gd name="T100" fmla="*/ 328 w 361"/>
              <a:gd name="T101" fmla="*/ 47 h 282"/>
              <a:gd name="T102" fmla="*/ 310 w 361"/>
              <a:gd name="T103" fmla="*/ 38 h 282"/>
              <a:gd name="T104" fmla="*/ 284 w 361"/>
              <a:gd name="T105" fmla="*/ 26 h 282"/>
              <a:gd name="T106" fmla="*/ 261 w 361"/>
              <a:gd name="T107" fmla="*/ 14 h 282"/>
              <a:gd name="T108" fmla="*/ 249 w 361"/>
              <a:gd name="T109" fmla="*/ 18 h 282"/>
              <a:gd name="T110" fmla="*/ 234 w 361"/>
              <a:gd name="T111" fmla="*/ 15 h 282"/>
              <a:gd name="T112" fmla="*/ 234 w 361"/>
              <a:gd name="T113" fmla="*/ 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1" h="282">
                <a:moveTo>
                  <a:pt x="234" y="3"/>
                </a:moveTo>
                <a:cubicBezTo>
                  <a:pt x="235" y="3"/>
                  <a:pt x="235" y="3"/>
                  <a:pt x="236" y="3"/>
                </a:cubicBezTo>
                <a:cubicBezTo>
                  <a:pt x="236" y="2"/>
                  <a:pt x="236" y="2"/>
                  <a:pt x="236" y="1"/>
                </a:cubicBezTo>
                <a:cubicBezTo>
                  <a:pt x="236" y="1"/>
                  <a:pt x="236" y="1"/>
                  <a:pt x="236" y="1"/>
                </a:cubicBezTo>
                <a:cubicBezTo>
                  <a:pt x="236" y="1"/>
                  <a:pt x="236" y="1"/>
                  <a:pt x="236" y="1"/>
                </a:cubicBezTo>
                <a:cubicBezTo>
                  <a:pt x="234" y="0"/>
                  <a:pt x="231" y="0"/>
                  <a:pt x="228" y="0"/>
                </a:cubicBezTo>
                <a:cubicBezTo>
                  <a:pt x="226" y="0"/>
                  <a:pt x="224" y="0"/>
                  <a:pt x="223" y="0"/>
                </a:cubicBezTo>
                <a:cubicBezTo>
                  <a:pt x="220" y="0"/>
                  <a:pt x="220" y="0"/>
                  <a:pt x="218" y="1"/>
                </a:cubicBezTo>
                <a:cubicBezTo>
                  <a:pt x="217" y="1"/>
                  <a:pt x="217" y="1"/>
                  <a:pt x="216" y="2"/>
                </a:cubicBezTo>
                <a:cubicBezTo>
                  <a:pt x="215" y="2"/>
                  <a:pt x="213" y="3"/>
                  <a:pt x="212" y="3"/>
                </a:cubicBezTo>
                <a:cubicBezTo>
                  <a:pt x="211" y="3"/>
                  <a:pt x="209" y="3"/>
                  <a:pt x="209" y="4"/>
                </a:cubicBezTo>
                <a:cubicBezTo>
                  <a:pt x="208" y="4"/>
                  <a:pt x="208" y="4"/>
                  <a:pt x="208" y="5"/>
                </a:cubicBezTo>
                <a:cubicBezTo>
                  <a:pt x="208" y="5"/>
                  <a:pt x="207" y="5"/>
                  <a:pt x="207" y="6"/>
                </a:cubicBezTo>
                <a:cubicBezTo>
                  <a:pt x="204" y="11"/>
                  <a:pt x="201" y="12"/>
                  <a:pt x="198" y="13"/>
                </a:cubicBezTo>
                <a:cubicBezTo>
                  <a:pt x="197" y="14"/>
                  <a:pt x="196" y="14"/>
                  <a:pt x="196" y="14"/>
                </a:cubicBezTo>
                <a:cubicBezTo>
                  <a:pt x="191" y="16"/>
                  <a:pt x="188" y="19"/>
                  <a:pt x="185" y="22"/>
                </a:cubicBezTo>
                <a:cubicBezTo>
                  <a:pt x="182" y="24"/>
                  <a:pt x="178" y="26"/>
                  <a:pt x="174" y="27"/>
                </a:cubicBezTo>
                <a:cubicBezTo>
                  <a:pt x="170" y="28"/>
                  <a:pt x="167" y="29"/>
                  <a:pt x="165" y="31"/>
                </a:cubicBezTo>
                <a:cubicBezTo>
                  <a:pt x="164" y="32"/>
                  <a:pt x="164" y="32"/>
                  <a:pt x="163" y="32"/>
                </a:cubicBezTo>
                <a:cubicBezTo>
                  <a:pt x="163" y="32"/>
                  <a:pt x="163" y="32"/>
                  <a:pt x="162" y="32"/>
                </a:cubicBezTo>
                <a:cubicBezTo>
                  <a:pt x="162" y="32"/>
                  <a:pt x="162" y="32"/>
                  <a:pt x="162" y="32"/>
                </a:cubicBezTo>
                <a:cubicBezTo>
                  <a:pt x="161" y="32"/>
                  <a:pt x="160" y="31"/>
                  <a:pt x="161" y="30"/>
                </a:cubicBezTo>
                <a:cubicBezTo>
                  <a:pt x="161" y="28"/>
                  <a:pt x="161" y="25"/>
                  <a:pt x="161" y="24"/>
                </a:cubicBezTo>
                <a:cubicBezTo>
                  <a:pt x="161" y="24"/>
                  <a:pt x="160" y="23"/>
                  <a:pt x="160" y="23"/>
                </a:cubicBezTo>
                <a:cubicBezTo>
                  <a:pt x="160" y="23"/>
                  <a:pt x="159" y="23"/>
                  <a:pt x="159" y="23"/>
                </a:cubicBezTo>
                <a:cubicBezTo>
                  <a:pt x="158" y="23"/>
                  <a:pt x="158" y="24"/>
                  <a:pt x="157" y="24"/>
                </a:cubicBezTo>
                <a:cubicBezTo>
                  <a:pt x="156" y="24"/>
                  <a:pt x="155" y="23"/>
                  <a:pt x="155" y="22"/>
                </a:cubicBezTo>
                <a:cubicBezTo>
                  <a:pt x="155" y="22"/>
                  <a:pt x="155" y="21"/>
                  <a:pt x="155" y="20"/>
                </a:cubicBezTo>
                <a:cubicBezTo>
                  <a:pt x="154" y="20"/>
                  <a:pt x="154" y="19"/>
                  <a:pt x="154" y="19"/>
                </a:cubicBezTo>
                <a:cubicBezTo>
                  <a:pt x="154" y="19"/>
                  <a:pt x="153" y="19"/>
                  <a:pt x="153" y="19"/>
                </a:cubicBezTo>
                <a:cubicBezTo>
                  <a:pt x="152" y="19"/>
                  <a:pt x="151" y="19"/>
                  <a:pt x="150" y="18"/>
                </a:cubicBezTo>
                <a:cubicBezTo>
                  <a:pt x="149" y="17"/>
                  <a:pt x="149" y="16"/>
                  <a:pt x="149" y="15"/>
                </a:cubicBezTo>
                <a:cubicBezTo>
                  <a:pt x="149" y="15"/>
                  <a:pt x="149" y="15"/>
                  <a:pt x="149" y="14"/>
                </a:cubicBezTo>
                <a:cubicBezTo>
                  <a:pt x="148" y="14"/>
                  <a:pt x="148" y="14"/>
                  <a:pt x="147" y="14"/>
                </a:cubicBezTo>
                <a:cubicBezTo>
                  <a:pt x="147" y="14"/>
                  <a:pt x="147" y="14"/>
                  <a:pt x="147" y="14"/>
                </a:cubicBezTo>
                <a:cubicBezTo>
                  <a:pt x="147" y="14"/>
                  <a:pt x="147" y="15"/>
                  <a:pt x="147" y="15"/>
                </a:cubicBezTo>
                <a:cubicBezTo>
                  <a:pt x="148" y="17"/>
                  <a:pt x="149" y="19"/>
                  <a:pt x="147" y="21"/>
                </a:cubicBezTo>
                <a:cubicBezTo>
                  <a:pt x="146" y="24"/>
                  <a:pt x="143" y="24"/>
                  <a:pt x="142" y="23"/>
                </a:cubicBezTo>
                <a:cubicBezTo>
                  <a:pt x="142" y="23"/>
                  <a:pt x="142" y="23"/>
                  <a:pt x="141" y="23"/>
                </a:cubicBezTo>
                <a:cubicBezTo>
                  <a:pt x="140" y="23"/>
                  <a:pt x="139" y="23"/>
                  <a:pt x="139" y="23"/>
                </a:cubicBezTo>
                <a:cubicBezTo>
                  <a:pt x="139" y="23"/>
                  <a:pt x="139" y="24"/>
                  <a:pt x="139" y="24"/>
                </a:cubicBezTo>
                <a:cubicBezTo>
                  <a:pt x="139" y="25"/>
                  <a:pt x="140" y="26"/>
                  <a:pt x="139" y="28"/>
                </a:cubicBezTo>
                <a:cubicBezTo>
                  <a:pt x="139" y="30"/>
                  <a:pt x="137" y="33"/>
                  <a:pt x="136" y="36"/>
                </a:cubicBezTo>
                <a:cubicBezTo>
                  <a:pt x="139" y="38"/>
                  <a:pt x="141" y="43"/>
                  <a:pt x="141" y="45"/>
                </a:cubicBezTo>
                <a:cubicBezTo>
                  <a:pt x="142" y="52"/>
                  <a:pt x="137" y="53"/>
                  <a:pt x="134" y="54"/>
                </a:cubicBezTo>
                <a:cubicBezTo>
                  <a:pt x="132" y="54"/>
                  <a:pt x="132" y="54"/>
                  <a:pt x="132" y="54"/>
                </a:cubicBezTo>
                <a:cubicBezTo>
                  <a:pt x="129" y="55"/>
                  <a:pt x="124" y="57"/>
                  <a:pt x="124" y="59"/>
                </a:cubicBezTo>
                <a:cubicBezTo>
                  <a:pt x="123" y="59"/>
                  <a:pt x="123" y="59"/>
                  <a:pt x="124" y="60"/>
                </a:cubicBezTo>
                <a:cubicBezTo>
                  <a:pt x="124" y="61"/>
                  <a:pt x="124" y="63"/>
                  <a:pt x="123" y="65"/>
                </a:cubicBezTo>
                <a:cubicBezTo>
                  <a:pt x="122" y="67"/>
                  <a:pt x="120" y="68"/>
                  <a:pt x="118" y="68"/>
                </a:cubicBezTo>
                <a:cubicBezTo>
                  <a:pt x="118" y="68"/>
                  <a:pt x="118" y="68"/>
                  <a:pt x="118" y="68"/>
                </a:cubicBezTo>
                <a:cubicBezTo>
                  <a:pt x="120" y="71"/>
                  <a:pt x="121" y="74"/>
                  <a:pt x="122" y="77"/>
                </a:cubicBezTo>
                <a:cubicBezTo>
                  <a:pt x="123" y="79"/>
                  <a:pt x="124" y="82"/>
                  <a:pt x="126" y="83"/>
                </a:cubicBezTo>
                <a:cubicBezTo>
                  <a:pt x="126" y="84"/>
                  <a:pt x="126" y="84"/>
                  <a:pt x="127" y="85"/>
                </a:cubicBezTo>
                <a:cubicBezTo>
                  <a:pt x="129" y="87"/>
                  <a:pt x="129" y="89"/>
                  <a:pt x="127" y="93"/>
                </a:cubicBezTo>
                <a:cubicBezTo>
                  <a:pt x="125" y="96"/>
                  <a:pt x="123" y="97"/>
                  <a:pt x="121" y="99"/>
                </a:cubicBezTo>
                <a:cubicBezTo>
                  <a:pt x="120" y="100"/>
                  <a:pt x="119" y="100"/>
                  <a:pt x="118" y="101"/>
                </a:cubicBezTo>
                <a:cubicBezTo>
                  <a:pt x="118" y="102"/>
                  <a:pt x="119" y="102"/>
                  <a:pt x="120" y="102"/>
                </a:cubicBezTo>
                <a:cubicBezTo>
                  <a:pt x="122" y="103"/>
                  <a:pt x="125" y="105"/>
                  <a:pt x="124" y="111"/>
                </a:cubicBezTo>
                <a:cubicBezTo>
                  <a:pt x="124" y="112"/>
                  <a:pt x="123" y="112"/>
                  <a:pt x="123" y="113"/>
                </a:cubicBezTo>
                <a:cubicBezTo>
                  <a:pt x="123" y="114"/>
                  <a:pt x="123" y="114"/>
                  <a:pt x="123" y="115"/>
                </a:cubicBezTo>
                <a:cubicBezTo>
                  <a:pt x="123" y="115"/>
                  <a:pt x="123" y="116"/>
                  <a:pt x="123" y="116"/>
                </a:cubicBezTo>
                <a:cubicBezTo>
                  <a:pt x="123" y="117"/>
                  <a:pt x="124" y="119"/>
                  <a:pt x="123" y="120"/>
                </a:cubicBezTo>
                <a:cubicBezTo>
                  <a:pt x="123" y="125"/>
                  <a:pt x="119" y="127"/>
                  <a:pt x="116" y="128"/>
                </a:cubicBezTo>
                <a:cubicBezTo>
                  <a:pt x="115" y="129"/>
                  <a:pt x="115" y="129"/>
                  <a:pt x="115" y="129"/>
                </a:cubicBezTo>
                <a:cubicBezTo>
                  <a:pt x="113" y="130"/>
                  <a:pt x="113" y="130"/>
                  <a:pt x="113" y="131"/>
                </a:cubicBezTo>
                <a:cubicBezTo>
                  <a:pt x="113" y="131"/>
                  <a:pt x="112" y="132"/>
                  <a:pt x="111" y="133"/>
                </a:cubicBezTo>
                <a:cubicBezTo>
                  <a:pt x="110" y="135"/>
                  <a:pt x="105" y="139"/>
                  <a:pt x="102" y="139"/>
                </a:cubicBezTo>
                <a:cubicBezTo>
                  <a:pt x="102" y="139"/>
                  <a:pt x="102" y="139"/>
                  <a:pt x="102" y="139"/>
                </a:cubicBezTo>
                <a:cubicBezTo>
                  <a:pt x="100" y="138"/>
                  <a:pt x="99" y="137"/>
                  <a:pt x="98" y="136"/>
                </a:cubicBezTo>
                <a:cubicBezTo>
                  <a:pt x="97" y="136"/>
                  <a:pt x="97" y="135"/>
                  <a:pt x="96" y="135"/>
                </a:cubicBezTo>
                <a:cubicBezTo>
                  <a:pt x="92" y="134"/>
                  <a:pt x="86" y="134"/>
                  <a:pt x="81" y="135"/>
                </a:cubicBezTo>
                <a:cubicBezTo>
                  <a:pt x="78" y="135"/>
                  <a:pt x="78" y="135"/>
                  <a:pt x="78" y="135"/>
                </a:cubicBezTo>
                <a:cubicBezTo>
                  <a:pt x="76" y="135"/>
                  <a:pt x="75" y="135"/>
                  <a:pt x="73" y="136"/>
                </a:cubicBezTo>
                <a:cubicBezTo>
                  <a:pt x="71" y="136"/>
                  <a:pt x="69" y="136"/>
                  <a:pt x="67" y="136"/>
                </a:cubicBezTo>
                <a:cubicBezTo>
                  <a:pt x="65" y="136"/>
                  <a:pt x="65" y="136"/>
                  <a:pt x="65" y="136"/>
                </a:cubicBezTo>
                <a:cubicBezTo>
                  <a:pt x="63" y="136"/>
                  <a:pt x="63" y="136"/>
                  <a:pt x="60" y="137"/>
                </a:cubicBezTo>
                <a:cubicBezTo>
                  <a:pt x="59" y="137"/>
                  <a:pt x="59" y="138"/>
                  <a:pt x="58" y="139"/>
                </a:cubicBezTo>
                <a:cubicBezTo>
                  <a:pt x="56" y="140"/>
                  <a:pt x="54" y="141"/>
                  <a:pt x="52" y="141"/>
                </a:cubicBezTo>
                <a:cubicBezTo>
                  <a:pt x="51" y="141"/>
                  <a:pt x="50" y="141"/>
                  <a:pt x="49" y="140"/>
                </a:cubicBezTo>
                <a:cubicBezTo>
                  <a:pt x="49" y="140"/>
                  <a:pt x="49" y="140"/>
                  <a:pt x="49" y="140"/>
                </a:cubicBezTo>
                <a:cubicBezTo>
                  <a:pt x="48" y="140"/>
                  <a:pt x="48" y="140"/>
                  <a:pt x="48" y="140"/>
                </a:cubicBezTo>
                <a:cubicBezTo>
                  <a:pt x="47" y="140"/>
                  <a:pt x="46" y="141"/>
                  <a:pt x="46" y="141"/>
                </a:cubicBezTo>
                <a:cubicBezTo>
                  <a:pt x="44" y="141"/>
                  <a:pt x="41" y="142"/>
                  <a:pt x="39" y="142"/>
                </a:cubicBezTo>
                <a:cubicBezTo>
                  <a:pt x="35" y="143"/>
                  <a:pt x="31" y="143"/>
                  <a:pt x="28" y="145"/>
                </a:cubicBezTo>
                <a:cubicBezTo>
                  <a:pt x="24" y="146"/>
                  <a:pt x="21" y="150"/>
                  <a:pt x="19" y="153"/>
                </a:cubicBezTo>
                <a:cubicBezTo>
                  <a:pt x="17" y="156"/>
                  <a:pt x="15" y="159"/>
                  <a:pt x="13" y="161"/>
                </a:cubicBezTo>
                <a:cubicBezTo>
                  <a:pt x="11" y="162"/>
                  <a:pt x="10" y="162"/>
                  <a:pt x="10" y="162"/>
                </a:cubicBezTo>
                <a:cubicBezTo>
                  <a:pt x="9" y="162"/>
                  <a:pt x="9" y="162"/>
                  <a:pt x="9" y="162"/>
                </a:cubicBezTo>
                <a:cubicBezTo>
                  <a:pt x="9" y="162"/>
                  <a:pt x="9" y="163"/>
                  <a:pt x="9" y="164"/>
                </a:cubicBezTo>
                <a:cubicBezTo>
                  <a:pt x="10" y="165"/>
                  <a:pt x="10" y="166"/>
                  <a:pt x="10" y="168"/>
                </a:cubicBezTo>
                <a:cubicBezTo>
                  <a:pt x="8" y="170"/>
                  <a:pt x="6" y="171"/>
                  <a:pt x="4" y="171"/>
                </a:cubicBezTo>
                <a:cubicBezTo>
                  <a:pt x="4" y="172"/>
                  <a:pt x="3" y="174"/>
                  <a:pt x="2" y="175"/>
                </a:cubicBezTo>
                <a:cubicBezTo>
                  <a:pt x="1" y="176"/>
                  <a:pt x="1" y="176"/>
                  <a:pt x="1" y="177"/>
                </a:cubicBezTo>
                <a:cubicBezTo>
                  <a:pt x="0" y="179"/>
                  <a:pt x="1" y="180"/>
                  <a:pt x="1" y="182"/>
                </a:cubicBezTo>
                <a:cubicBezTo>
                  <a:pt x="1" y="182"/>
                  <a:pt x="1" y="182"/>
                  <a:pt x="1" y="182"/>
                </a:cubicBezTo>
                <a:cubicBezTo>
                  <a:pt x="2" y="182"/>
                  <a:pt x="3" y="181"/>
                  <a:pt x="4" y="181"/>
                </a:cubicBezTo>
                <a:cubicBezTo>
                  <a:pt x="5" y="181"/>
                  <a:pt x="6" y="181"/>
                  <a:pt x="6" y="180"/>
                </a:cubicBezTo>
                <a:cubicBezTo>
                  <a:pt x="7" y="180"/>
                  <a:pt x="8" y="179"/>
                  <a:pt x="9" y="179"/>
                </a:cubicBezTo>
                <a:cubicBezTo>
                  <a:pt x="10" y="178"/>
                  <a:pt x="11" y="177"/>
                  <a:pt x="12" y="177"/>
                </a:cubicBezTo>
                <a:cubicBezTo>
                  <a:pt x="15" y="176"/>
                  <a:pt x="16" y="176"/>
                  <a:pt x="17" y="177"/>
                </a:cubicBezTo>
                <a:cubicBezTo>
                  <a:pt x="18" y="177"/>
                  <a:pt x="19" y="178"/>
                  <a:pt x="20" y="178"/>
                </a:cubicBezTo>
                <a:cubicBezTo>
                  <a:pt x="20" y="179"/>
                  <a:pt x="21" y="179"/>
                  <a:pt x="21" y="179"/>
                </a:cubicBezTo>
                <a:cubicBezTo>
                  <a:pt x="23" y="179"/>
                  <a:pt x="24" y="179"/>
                  <a:pt x="26" y="179"/>
                </a:cubicBezTo>
                <a:cubicBezTo>
                  <a:pt x="27" y="179"/>
                  <a:pt x="28" y="179"/>
                  <a:pt x="28" y="179"/>
                </a:cubicBezTo>
                <a:cubicBezTo>
                  <a:pt x="29" y="179"/>
                  <a:pt x="31" y="179"/>
                  <a:pt x="32" y="179"/>
                </a:cubicBezTo>
                <a:cubicBezTo>
                  <a:pt x="40" y="178"/>
                  <a:pt x="51" y="177"/>
                  <a:pt x="56" y="183"/>
                </a:cubicBezTo>
                <a:cubicBezTo>
                  <a:pt x="58" y="185"/>
                  <a:pt x="58" y="187"/>
                  <a:pt x="58" y="189"/>
                </a:cubicBezTo>
                <a:cubicBezTo>
                  <a:pt x="58" y="190"/>
                  <a:pt x="58" y="191"/>
                  <a:pt x="59" y="192"/>
                </a:cubicBezTo>
                <a:cubicBezTo>
                  <a:pt x="59" y="193"/>
                  <a:pt x="59" y="193"/>
                  <a:pt x="60" y="193"/>
                </a:cubicBezTo>
                <a:cubicBezTo>
                  <a:pt x="60" y="193"/>
                  <a:pt x="60" y="193"/>
                  <a:pt x="61" y="192"/>
                </a:cubicBezTo>
                <a:cubicBezTo>
                  <a:pt x="61" y="191"/>
                  <a:pt x="61" y="191"/>
                  <a:pt x="62" y="191"/>
                </a:cubicBezTo>
                <a:cubicBezTo>
                  <a:pt x="62" y="190"/>
                  <a:pt x="63" y="190"/>
                  <a:pt x="63" y="191"/>
                </a:cubicBezTo>
                <a:cubicBezTo>
                  <a:pt x="65" y="192"/>
                  <a:pt x="66" y="194"/>
                  <a:pt x="67" y="196"/>
                </a:cubicBezTo>
                <a:cubicBezTo>
                  <a:pt x="67" y="197"/>
                  <a:pt x="67" y="198"/>
                  <a:pt x="68" y="199"/>
                </a:cubicBezTo>
                <a:cubicBezTo>
                  <a:pt x="68" y="198"/>
                  <a:pt x="69" y="196"/>
                  <a:pt x="69" y="191"/>
                </a:cubicBezTo>
                <a:cubicBezTo>
                  <a:pt x="69" y="190"/>
                  <a:pt x="69" y="189"/>
                  <a:pt x="70" y="189"/>
                </a:cubicBezTo>
                <a:cubicBezTo>
                  <a:pt x="72" y="188"/>
                  <a:pt x="75" y="188"/>
                  <a:pt x="78" y="189"/>
                </a:cubicBezTo>
                <a:cubicBezTo>
                  <a:pt x="80" y="189"/>
                  <a:pt x="82" y="189"/>
                  <a:pt x="84" y="189"/>
                </a:cubicBezTo>
                <a:cubicBezTo>
                  <a:pt x="86" y="189"/>
                  <a:pt x="87" y="188"/>
                  <a:pt x="89" y="188"/>
                </a:cubicBezTo>
                <a:cubicBezTo>
                  <a:pt x="90" y="188"/>
                  <a:pt x="92" y="187"/>
                  <a:pt x="95" y="187"/>
                </a:cubicBezTo>
                <a:cubicBezTo>
                  <a:pt x="95" y="187"/>
                  <a:pt x="96" y="187"/>
                  <a:pt x="97" y="187"/>
                </a:cubicBezTo>
                <a:cubicBezTo>
                  <a:pt x="97" y="187"/>
                  <a:pt x="98" y="187"/>
                  <a:pt x="99" y="187"/>
                </a:cubicBezTo>
                <a:cubicBezTo>
                  <a:pt x="99" y="187"/>
                  <a:pt x="99" y="187"/>
                  <a:pt x="100" y="186"/>
                </a:cubicBezTo>
                <a:cubicBezTo>
                  <a:pt x="100" y="186"/>
                  <a:pt x="101" y="185"/>
                  <a:pt x="102" y="185"/>
                </a:cubicBezTo>
                <a:cubicBezTo>
                  <a:pt x="103" y="184"/>
                  <a:pt x="105" y="185"/>
                  <a:pt x="106" y="185"/>
                </a:cubicBezTo>
                <a:cubicBezTo>
                  <a:pt x="108" y="185"/>
                  <a:pt x="110" y="185"/>
                  <a:pt x="110" y="185"/>
                </a:cubicBezTo>
                <a:cubicBezTo>
                  <a:pt x="110" y="184"/>
                  <a:pt x="111" y="183"/>
                  <a:pt x="112" y="183"/>
                </a:cubicBezTo>
                <a:cubicBezTo>
                  <a:pt x="112" y="183"/>
                  <a:pt x="113" y="183"/>
                  <a:pt x="114" y="184"/>
                </a:cubicBezTo>
                <a:cubicBezTo>
                  <a:pt x="114" y="185"/>
                  <a:pt x="116" y="186"/>
                  <a:pt x="117" y="187"/>
                </a:cubicBezTo>
                <a:cubicBezTo>
                  <a:pt x="119" y="189"/>
                  <a:pt x="121" y="190"/>
                  <a:pt x="122" y="192"/>
                </a:cubicBezTo>
                <a:cubicBezTo>
                  <a:pt x="123" y="194"/>
                  <a:pt x="123" y="196"/>
                  <a:pt x="123" y="197"/>
                </a:cubicBezTo>
                <a:cubicBezTo>
                  <a:pt x="123" y="197"/>
                  <a:pt x="123" y="198"/>
                  <a:pt x="123" y="199"/>
                </a:cubicBezTo>
                <a:cubicBezTo>
                  <a:pt x="123" y="199"/>
                  <a:pt x="123" y="202"/>
                  <a:pt x="123" y="203"/>
                </a:cubicBezTo>
                <a:cubicBezTo>
                  <a:pt x="124" y="204"/>
                  <a:pt x="124" y="204"/>
                  <a:pt x="125" y="204"/>
                </a:cubicBezTo>
                <a:cubicBezTo>
                  <a:pt x="126" y="204"/>
                  <a:pt x="127" y="204"/>
                  <a:pt x="128" y="205"/>
                </a:cubicBezTo>
                <a:cubicBezTo>
                  <a:pt x="128" y="207"/>
                  <a:pt x="128" y="208"/>
                  <a:pt x="127" y="210"/>
                </a:cubicBezTo>
                <a:cubicBezTo>
                  <a:pt x="127" y="212"/>
                  <a:pt x="126" y="213"/>
                  <a:pt x="125" y="214"/>
                </a:cubicBezTo>
                <a:cubicBezTo>
                  <a:pt x="125" y="214"/>
                  <a:pt x="125" y="214"/>
                  <a:pt x="125" y="214"/>
                </a:cubicBezTo>
                <a:cubicBezTo>
                  <a:pt x="125" y="215"/>
                  <a:pt x="126" y="215"/>
                  <a:pt x="126" y="215"/>
                </a:cubicBezTo>
                <a:cubicBezTo>
                  <a:pt x="127" y="217"/>
                  <a:pt x="127" y="218"/>
                  <a:pt x="127" y="220"/>
                </a:cubicBezTo>
                <a:cubicBezTo>
                  <a:pt x="127" y="220"/>
                  <a:pt x="127" y="221"/>
                  <a:pt x="128" y="222"/>
                </a:cubicBezTo>
                <a:cubicBezTo>
                  <a:pt x="128" y="225"/>
                  <a:pt x="130" y="226"/>
                  <a:pt x="133" y="228"/>
                </a:cubicBezTo>
                <a:cubicBezTo>
                  <a:pt x="134" y="229"/>
                  <a:pt x="136" y="229"/>
                  <a:pt x="138" y="230"/>
                </a:cubicBezTo>
                <a:cubicBezTo>
                  <a:pt x="140" y="231"/>
                  <a:pt x="142" y="232"/>
                  <a:pt x="144" y="233"/>
                </a:cubicBezTo>
                <a:cubicBezTo>
                  <a:pt x="148" y="236"/>
                  <a:pt x="147" y="239"/>
                  <a:pt x="145" y="241"/>
                </a:cubicBezTo>
                <a:cubicBezTo>
                  <a:pt x="145" y="242"/>
                  <a:pt x="145" y="242"/>
                  <a:pt x="145" y="242"/>
                </a:cubicBezTo>
                <a:cubicBezTo>
                  <a:pt x="143" y="245"/>
                  <a:pt x="142" y="247"/>
                  <a:pt x="142" y="250"/>
                </a:cubicBezTo>
                <a:cubicBezTo>
                  <a:pt x="142" y="251"/>
                  <a:pt x="142" y="251"/>
                  <a:pt x="143" y="252"/>
                </a:cubicBezTo>
                <a:cubicBezTo>
                  <a:pt x="143" y="254"/>
                  <a:pt x="143" y="256"/>
                  <a:pt x="143" y="258"/>
                </a:cubicBezTo>
                <a:cubicBezTo>
                  <a:pt x="142" y="259"/>
                  <a:pt x="142" y="260"/>
                  <a:pt x="141" y="260"/>
                </a:cubicBezTo>
                <a:cubicBezTo>
                  <a:pt x="141" y="261"/>
                  <a:pt x="140" y="261"/>
                  <a:pt x="140" y="262"/>
                </a:cubicBezTo>
                <a:cubicBezTo>
                  <a:pt x="141" y="262"/>
                  <a:pt x="142" y="265"/>
                  <a:pt x="142" y="266"/>
                </a:cubicBezTo>
                <a:cubicBezTo>
                  <a:pt x="142" y="266"/>
                  <a:pt x="142" y="266"/>
                  <a:pt x="142" y="266"/>
                </a:cubicBezTo>
                <a:cubicBezTo>
                  <a:pt x="143" y="266"/>
                  <a:pt x="144" y="266"/>
                  <a:pt x="145" y="266"/>
                </a:cubicBezTo>
                <a:cubicBezTo>
                  <a:pt x="148" y="267"/>
                  <a:pt x="150" y="270"/>
                  <a:pt x="150" y="273"/>
                </a:cubicBezTo>
                <a:cubicBezTo>
                  <a:pt x="151" y="274"/>
                  <a:pt x="150" y="276"/>
                  <a:pt x="150" y="277"/>
                </a:cubicBezTo>
                <a:cubicBezTo>
                  <a:pt x="151" y="278"/>
                  <a:pt x="151" y="280"/>
                  <a:pt x="152" y="282"/>
                </a:cubicBezTo>
                <a:cubicBezTo>
                  <a:pt x="154" y="282"/>
                  <a:pt x="157" y="281"/>
                  <a:pt x="160" y="280"/>
                </a:cubicBezTo>
                <a:cubicBezTo>
                  <a:pt x="161" y="280"/>
                  <a:pt x="162" y="279"/>
                  <a:pt x="164" y="279"/>
                </a:cubicBezTo>
                <a:cubicBezTo>
                  <a:pt x="165" y="279"/>
                  <a:pt x="166" y="279"/>
                  <a:pt x="166" y="279"/>
                </a:cubicBezTo>
                <a:cubicBezTo>
                  <a:pt x="167" y="279"/>
                  <a:pt x="167" y="279"/>
                  <a:pt x="167" y="279"/>
                </a:cubicBezTo>
                <a:cubicBezTo>
                  <a:pt x="168" y="279"/>
                  <a:pt x="168" y="278"/>
                  <a:pt x="168" y="278"/>
                </a:cubicBezTo>
                <a:cubicBezTo>
                  <a:pt x="168" y="276"/>
                  <a:pt x="168" y="274"/>
                  <a:pt x="171" y="273"/>
                </a:cubicBezTo>
                <a:cubicBezTo>
                  <a:pt x="172" y="273"/>
                  <a:pt x="174" y="273"/>
                  <a:pt x="175" y="274"/>
                </a:cubicBezTo>
                <a:cubicBezTo>
                  <a:pt x="175" y="274"/>
                  <a:pt x="175" y="274"/>
                  <a:pt x="175" y="274"/>
                </a:cubicBezTo>
                <a:cubicBezTo>
                  <a:pt x="176" y="274"/>
                  <a:pt x="177" y="274"/>
                  <a:pt x="178" y="273"/>
                </a:cubicBezTo>
                <a:cubicBezTo>
                  <a:pt x="179" y="273"/>
                  <a:pt x="179" y="272"/>
                  <a:pt x="180" y="272"/>
                </a:cubicBezTo>
                <a:cubicBezTo>
                  <a:pt x="183" y="270"/>
                  <a:pt x="186" y="269"/>
                  <a:pt x="189" y="268"/>
                </a:cubicBezTo>
                <a:cubicBezTo>
                  <a:pt x="191" y="268"/>
                  <a:pt x="193" y="267"/>
                  <a:pt x="195" y="266"/>
                </a:cubicBezTo>
                <a:cubicBezTo>
                  <a:pt x="195" y="266"/>
                  <a:pt x="195" y="266"/>
                  <a:pt x="195" y="266"/>
                </a:cubicBezTo>
                <a:cubicBezTo>
                  <a:pt x="198" y="265"/>
                  <a:pt x="198" y="265"/>
                  <a:pt x="201" y="266"/>
                </a:cubicBezTo>
                <a:cubicBezTo>
                  <a:pt x="201" y="266"/>
                  <a:pt x="201" y="266"/>
                  <a:pt x="201" y="266"/>
                </a:cubicBezTo>
                <a:cubicBezTo>
                  <a:pt x="205" y="262"/>
                  <a:pt x="210" y="261"/>
                  <a:pt x="215" y="260"/>
                </a:cubicBezTo>
                <a:cubicBezTo>
                  <a:pt x="217" y="260"/>
                  <a:pt x="219" y="260"/>
                  <a:pt x="221" y="259"/>
                </a:cubicBezTo>
                <a:cubicBezTo>
                  <a:pt x="224" y="259"/>
                  <a:pt x="225" y="258"/>
                  <a:pt x="228" y="256"/>
                </a:cubicBezTo>
                <a:cubicBezTo>
                  <a:pt x="229" y="256"/>
                  <a:pt x="229" y="256"/>
                  <a:pt x="229" y="256"/>
                </a:cubicBezTo>
                <a:cubicBezTo>
                  <a:pt x="232" y="254"/>
                  <a:pt x="234" y="254"/>
                  <a:pt x="237" y="254"/>
                </a:cubicBezTo>
                <a:cubicBezTo>
                  <a:pt x="238" y="254"/>
                  <a:pt x="240" y="253"/>
                  <a:pt x="241" y="253"/>
                </a:cubicBezTo>
                <a:cubicBezTo>
                  <a:pt x="242" y="253"/>
                  <a:pt x="243" y="253"/>
                  <a:pt x="244" y="252"/>
                </a:cubicBezTo>
                <a:cubicBezTo>
                  <a:pt x="246" y="252"/>
                  <a:pt x="247" y="251"/>
                  <a:pt x="250" y="251"/>
                </a:cubicBezTo>
                <a:cubicBezTo>
                  <a:pt x="251" y="251"/>
                  <a:pt x="253" y="252"/>
                  <a:pt x="254" y="252"/>
                </a:cubicBezTo>
                <a:cubicBezTo>
                  <a:pt x="255" y="253"/>
                  <a:pt x="256" y="253"/>
                  <a:pt x="257" y="253"/>
                </a:cubicBezTo>
                <a:cubicBezTo>
                  <a:pt x="261" y="254"/>
                  <a:pt x="264" y="251"/>
                  <a:pt x="268" y="249"/>
                </a:cubicBezTo>
                <a:cubicBezTo>
                  <a:pt x="270" y="248"/>
                  <a:pt x="273" y="246"/>
                  <a:pt x="275" y="245"/>
                </a:cubicBezTo>
                <a:cubicBezTo>
                  <a:pt x="277" y="245"/>
                  <a:pt x="278" y="244"/>
                  <a:pt x="279" y="244"/>
                </a:cubicBezTo>
                <a:cubicBezTo>
                  <a:pt x="282" y="244"/>
                  <a:pt x="282" y="244"/>
                  <a:pt x="282" y="240"/>
                </a:cubicBezTo>
                <a:cubicBezTo>
                  <a:pt x="282" y="239"/>
                  <a:pt x="282" y="239"/>
                  <a:pt x="282" y="239"/>
                </a:cubicBezTo>
                <a:cubicBezTo>
                  <a:pt x="282" y="236"/>
                  <a:pt x="282" y="233"/>
                  <a:pt x="283" y="231"/>
                </a:cubicBezTo>
                <a:cubicBezTo>
                  <a:pt x="284" y="230"/>
                  <a:pt x="285" y="229"/>
                  <a:pt x="286" y="228"/>
                </a:cubicBezTo>
                <a:cubicBezTo>
                  <a:pt x="287" y="227"/>
                  <a:pt x="287" y="226"/>
                  <a:pt x="288" y="226"/>
                </a:cubicBezTo>
                <a:cubicBezTo>
                  <a:pt x="288" y="225"/>
                  <a:pt x="288" y="224"/>
                  <a:pt x="288" y="223"/>
                </a:cubicBezTo>
                <a:cubicBezTo>
                  <a:pt x="288" y="221"/>
                  <a:pt x="288" y="220"/>
                  <a:pt x="289" y="218"/>
                </a:cubicBezTo>
                <a:cubicBezTo>
                  <a:pt x="290" y="216"/>
                  <a:pt x="292" y="215"/>
                  <a:pt x="293" y="215"/>
                </a:cubicBezTo>
                <a:cubicBezTo>
                  <a:pt x="294" y="214"/>
                  <a:pt x="294" y="214"/>
                  <a:pt x="295" y="214"/>
                </a:cubicBezTo>
                <a:cubicBezTo>
                  <a:pt x="296" y="213"/>
                  <a:pt x="296" y="212"/>
                  <a:pt x="297" y="211"/>
                </a:cubicBezTo>
                <a:cubicBezTo>
                  <a:pt x="298" y="210"/>
                  <a:pt x="299" y="209"/>
                  <a:pt x="300" y="208"/>
                </a:cubicBezTo>
                <a:cubicBezTo>
                  <a:pt x="300" y="208"/>
                  <a:pt x="300" y="208"/>
                  <a:pt x="300" y="208"/>
                </a:cubicBezTo>
                <a:cubicBezTo>
                  <a:pt x="299" y="207"/>
                  <a:pt x="298" y="206"/>
                  <a:pt x="298" y="205"/>
                </a:cubicBezTo>
                <a:cubicBezTo>
                  <a:pt x="297" y="202"/>
                  <a:pt x="299" y="196"/>
                  <a:pt x="300" y="194"/>
                </a:cubicBezTo>
                <a:cubicBezTo>
                  <a:pt x="302" y="191"/>
                  <a:pt x="308" y="189"/>
                  <a:pt x="311" y="190"/>
                </a:cubicBezTo>
                <a:cubicBezTo>
                  <a:pt x="312" y="190"/>
                  <a:pt x="313" y="190"/>
                  <a:pt x="314" y="191"/>
                </a:cubicBezTo>
                <a:cubicBezTo>
                  <a:pt x="315" y="189"/>
                  <a:pt x="315" y="187"/>
                  <a:pt x="316" y="185"/>
                </a:cubicBezTo>
                <a:cubicBezTo>
                  <a:pt x="316" y="183"/>
                  <a:pt x="317" y="180"/>
                  <a:pt x="319" y="178"/>
                </a:cubicBezTo>
                <a:cubicBezTo>
                  <a:pt x="319" y="177"/>
                  <a:pt x="320" y="176"/>
                  <a:pt x="322" y="175"/>
                </a:cubicBezTo>
                <a:cubicBezTo>
                  <a:pt x="323" y="175"/>
                  <a:pt x="324" y="174"/>
                  <a:pt x="324" y="173"/>
                </a:cubicBezTo>
                <a:cubicBezTo>
                  <a:pt x="324" y="173"/>
                  <a:pt x="324" y="172"/>
                  <a:pt x="324" y="172"/>
                </a:cubicBezTo>
                <a:cubicBezTo>
                  <a:pt x="323" y="171"/>
                  <a:pt x="323" y="170"/>
                  <a:pt x="322" y="169"/>
                </a:cubicBezTo>
                <a:cubicBezTo>
                  <a:pt x="322" y="166"/>
                  <a:pt x="323" y="164"/>
                  <a:pt x="323" y="163"/>
                </a:cubicBezTo>
                <a:cubicBezTo>
                  <a:pt x="324" y="160"/>
                  <a:pt x="324" y="160"/>
                  <a:pt x="324" y="160"/>
                </a:cubicBezTo>
                <a:cubicBezTo>
                  <a:pt x="324" y="158"/>
                  <a:pt x="324" y="157"/>
                  <a:pt x="324" y="155"/>
                </a:cubicBezTo>
                <a:cubicBezTo>
                  <a:pt x="324" y="156"/>
                  <a:pt x="323" y="156"/>
                  <a:pt x="323" y="156"/>
                </a:cubicBezTo>
                <a:cubicBezTo>
                  <a:pt x="322" y="157"/>
                  <a:pt x="322" y="157"/>
                  <a:pt x="322" y="157"/>
                </a:cubicBezTo>
                <a:cubicBezTo>
                  <a:pt x="321" y="157"/>
                  <a:pt x="320" y="156"/>
                  <a:pt x="320" y="156"/>
                </a:cubicBezTo>
                <a:cubicBezTo>
                  <a:pt x="319" y="154"/>
                  <a:pt x="318" y="152"/>
                  <a:pt x="319" y="150"/>
                </a:cubicBezTo>
                <a:cubicBezTo>
                  <a:pt x="320" y="148"/>
                  <a:pt x="322" y="147"/>
                  <a:pt x="324" y="147"/>
                </a:cubicBezTo>
                <a:cubicBezTo>
                  <a:pt x="324" y="147"/>
                  <a:pt x="325" y="147"/>
                  <a:pt x="325" y="146"/>
                </a:cubicBezTo>
                <a:cubicBezTo>
                  <a:pt x="325" y="146"/>
                  <a:pt x="325" y="146"/>
                  <a:pt x="325" y="146"/>
                </a:cubicBezTo>
                <a:cubicBezTo>
                  <a:pt x="325" y="145"/>
                  <a:pt x="325" y="145"/>
                  <a:pt x="325" y="145"/>
                </a:cubicBezTo>
                <a:cubicBezTo>
                  <a:pt x="325" y="138"/>
                  <a:pt x="324" y="137"/>
                  <a:pt x="324" y="136"/>
                </a:cubicBezTo>
                <a:cubicBezTo>
                  <a:pt x="323" y="137"/>
                  <a:pt x="323" y="137"/>
                  <a:pt x="322" y="137"/>
                </a:cubicBezTo>
                <a:cubicBezTo>
                  <a:pt x="322" y="136"/>
                  <a:pt x="321" y="136"/>
                  <a:pt x="321" y="136"/>
                </a:cubicBezTo>
                <a:cubicBezTo>
                  <a:pt x="318" y="127"/>
                  <a:pt x="326" y="124"/>
                  <a:pt x="331" y="122"/>
                </a:cubicBezTo>
                <a:cubicBezTo>
                  <a:pt x="331" y="122"/>
                  <a:pt x="331" y="122"/>
                  <a:pt x="332" y="121"/>
                </a:cubicBezTo>
                <a:cubicBezTo>
                  <a:pt x="332" y="121"/>
                  <a:pt x="332" y="120"/>
                  <a:pt x="332" y="119"/>
                </a:cubicBezTo>
                <a:cubicBezTo>
                  <a:pt x="336" y="117"/>
                  <a:pt x="340" y="117"/>
                  <a:pt x="343" y="117"/>
                </a:cubicBezTo>
                <a:cubicBezTo>
                  <a:pt x="344" y="117"/>
                  <a:pt x="345" y="117"/>
                  <a:pt x="346" y="117"/>
                </a:cubicBezTo>
                <a:cubicBezTo>
                  <a:pt x="347" y="117"/>
                  <a:pt x="349" y="117"/>
                  <a:pt x="350" y="117"/>
                </a:cubicBezTo>
                <a:cubicBezTo>
                  <a:pt x="350" y="116"/>
                  <a:pt x="350" y="116"/>
                  <a:pt x="350" y="115"/>
                </a:cubicBezTo>
                <a:cubicBezTo>
                  <a:pt x="350" y="114"/>
                  <a:pt x="349" y="114"/>
                  <a:pt x="347" y="113"/>
                </a:cubicBezTo>
                <a:cubicBezTo>
                  <a:pt x="346" y="113"/>
                  <a:pt x="345" y="112"/>
                  <a:pt x="344" y="111"/>
                </a:cubicBezTo>
                <a:cubicBezTo>
                  <a:pt x="343" y="110"/>
                  <a:pt x="342" y="108"/>
                  <a:pt x="342" y="107"/>
                </a:cubicBezTo>
                <a:cubicBezTo>
                  <a:pt x="342" y="106"/>
                  <a:pt x="342" y="105"/>
                  <a:pt x="342" y="105"/>
                </a:cubicBezTo>
                <a:cubicBezTo>
                  <a:pt x="341" y="105"/>
                  <a:pt x="340" y="105"/>
                  <a:pt x="340" y="105"/>
                </a:cubicBezTo>
                <a:cubicBezTo>
                  <a:pt x="339" y="104"/>
                  <a:pt x="339" y="104"/>
                  <a:pt x="339" y="103"/>
                </a:cubicBezTo>
                <a:cubicBezTo>
                  <a:pt x="340" y="100"/>
                  <a:pt x="340" y="95"/>
                  <a:pt x="339" y="91"/>
                </a:cubicBezTo>
                <a:cubicBezTo>
                  <a:pt x="339" y="90"/>
                  <a:pt x="340" y="89"/>
                  <a:pt x="340" y="89"/>
                </a:cubicBezTo>
                <a:cubicBezTo>
                  <a:pt x="341" y="86"/>
                  <a:pt x="343" y="84"/>
                  <a:pt x="346" y="82"/>
                </a:cubicBezTo>
                <a:cubicBezTo>
                  <a:pt x="347" y="82"/>
                  <a:pt x="347" y="82"/>
                  <a:pt x="348" y="81"/>
                </a:cubicBezTo>
                <a:cubicBezTo>
                  <a:pt x="348" y="81"/>
                  <a:pt x="349" y="81"/>
                  <a:pt x="349" y="81"/>
                </a:cubicBezTo>
                <a:cubicBezTo>
                  <a:pt x="349" y="81"/>
                  <a:pt x="349" y="81"/>
                  <a:pt x="349" y="80"/>
                </a:cubicBezTo>
                <a:cubicBezTo>
                  <a:pt x="349" y="79"/>
                  <a:pt x="349" y="78"/>
                  <a:pt x="350" y="76"/>
                </a:cubicBezTo>
                <a:cubicBezTo>
                  <a:pt x="351" y="75"/>
                  <a:pt x="352" y="75"/>
                  <a:pt x="352" y="75"/>
                </a:cubicBezTo>
                <a:cubicBezTo>
                  <a:pt x="353" y="75"/>
                  <a:pt x="353" y="74"/>
                  <a:pt x="354" y="74"/>
                </a:cubicBezTo>
                <a:cubicBezTo>
                  <a:pt x="354" y="74"/>
                  <a:pt x="354" y="73"/>
                  <a:pt x="354" y="73"/>
                </a:cubicBezTo>
                <a:cubicBezTo>
                  <a:pt x="354" y="72"/>
                  <a:pt x="355" y="71"/>
                  <a:pt x="355" y="71"/>
                </a:cubicBezTo>
                <a:cubicBezTo>
                  <a:pt x="356" y="70"/>
                  <a:pt x="357" y="69"/>
                  <a:pt x="357" y="69"/>
                </a:cubicBezTo>
                <a:cubicBezTo>
                  <a:pt x="358" y="68"/>
                  <a:pt x="359" y="67"/>
                  <a:pt x="359" y="67"/>
                </a:cubicBezTo>
                <a:cubicBezTo>
                  <a:pt x="359" y="67"/>
                  <a:pt x="359" y="67"/>
                  <a:pt x="359" y="66"/>
                </a:cubicBezTo>
                <a:cubicBezTo>
                  <a:pt x="358" y="66"/>
                  <a:pt x="358" y="64"/>
                  <a:pt x="359" y="64"/>
                </a:cubicBezTo>
                <a:cubicBezTo>
                  <a:pt x="359" y="63"/>
                  <a:pt x="360" y="63"/>
                  <a:pt x="360" y="63"/>
                </a:cubicBezTo>
                <a:cubicBezTo>
                  <a:pt x="361" y="63"/>
                  <a:pt x="361" y="62"/>
                  <a:pt x="361" y="62"/>
                </a:cubicBezTo>
                <a:cubicBezTo>
                  <a:pt x="360" y="59"/>
                  <a:pt x="354" y="54"/>
                  <a:pt x="344" y="50"/>
                </a:cubicBezTo>
                <a:cubicBezTo>
                  <a:pt x="340" y="48"/>
                  <a:pt x="331" y="46"/>
                  <a:pt x="329" y="46"/>
                </a:cubicBezTo>
                <a:cubicBezTo>
                  <a:pt x="329" y="46"/>
                  <a:pt x="328" y="47"/>
                  <a:pt x="328" y="47"/>
                </a:cubicBezTo>
                <a:cubicBezTo>
                  <a:pt x="327" y="49"/>
                  <a:pt x="326" y="50"/>
                  <a:pt x="324" y="51"/>
                </a:cubicBezTo>
                <a:cubicBezTo>
                  <a:pt x="323" y="51"/>
                  <a:pt x="318" y="51"/>
                  <a:pt x="317" y="50"/>
                </a:cubicBezTo>
                <a:cubicBezTo>
                  <a:pt x="315" y="49"/>
                  <a:pt x="315" y="47"/>
                  <a:pt x="314" y="44"/>
                </a:cubicBezTo>
                <a:cubicBezTo>
                  <a:pt x="314" y="44"/>
                  <a:pt x="314" y="43"/>
                  <a:pt x="314" y="43"/>
                </a:cubicBezTo>
                <a:cubicBezTo>
                  <a:pt x="313" y="41"/>
                  <a:pt x="312" y="39"/>
                  <a:pt x="310" y="38"/>
                </a:cubicBezTo>
                <a:cubicBezTo>
                  <a:pt x="310" y="37"/>
                  <a:pt x="309" y="36"/>
                  <a:pt x="309" y="36"/>
                </a:cubicBezTo>
                <a:cubicBezTo>
                  <a:pt x="307" y="32"/>
                  <a:pt x="306" y="31"/>
                  <a:pt x="303" y="31"/>
                </a:cubicBezTo>
                <a:cubicBezTo>
                  <a:pt x="300" y="30"/>
                  <a:pt x="297" y="29"/>
                  <a:pt x="295" y="29"/>
                </a:cubicBezTo>
                <a:cubicBezTo>
                  <a:pt x="293" y="28"/>
                  <a:pt x="292" y="27"/>
                  <a:pt x="288" y="27"/>
                </a:cubicBezTo>
                <a:cubicBezTo>
                  <a:pt x="287" y="27"/>
                  <a:pt x="286" y="27"/>
                  <a:pt x="284" y="26"/>
                </a:cubicBezTo>
                <a:cubicBezTo>
                  <a:pt x="280" y="26"/>
                  <a:pt x="276" y="26"/>
                  <a:pt x="272" y="21"/>
                </a:cubicBezTo>
                <a:cubicBezTo>
                  <a:pt x="270" y="19"/>
                  <a:pt x="270" y="19"/>
                  <a:pt x="268" y="19"/>
                </a:cubicBezTo>
                <a:cubicBezTo>
                  <a:pt x="267" y="19"/>
                  <a:pt x="266" y="18"/>
                  <a:pt x="264" y="17"/>
                </a:cubicBezTo>
                <a:cubicBezTo>
                  <a:pt x="263" y="17"/>
                  <a:pt x="263" y="16"/>
                  <a:pt x="262" y="15"/>
                </a:cubicBezTo>
                <a:cubicBezTo>
                  <a:pt x="262" y="15"/>
                  <a:pt x="261" y="14"/>
                  <a:pt x="261" y="14"/>
                </a:cubicBezTo>
                <a:cubicBezTo>
                  <a:pt x="257" y="13"/>
                  <a:pt x="253" y="12"/>
                  <a:pt x="252" y="12"/>
                </a:cubicBezTo>
                <a:cubicBezTo>
                  <a:pt x="252" y="13"/>
                  <a:pt x="252" y="13"/>
                  <a:pt x="252" y="15"/>
                </a:cubicBezTo>
                <a:cubicBezTo>
                  <a:pt x="252" y="16"/>
                  <a:pt x="252" y="16"/>
                  <a:pt x="252" y="17"/>
                </a:cubicBezTo>
                <a:cubicBezTo>
                  <a:pt x="252" y="18"/>
                  <a:pt x="252" y="19"/>
                  <a:pt x="251" y="19"/>
                </a:cubicBezTo>
                <a:cubicBezTo>
                  <a:pt x="250" y="19"/>
                  <a:pt x="249" y="19"/>
                  <a:pt x="249" y="18"/>
                </a:cubicBezTo>
                <a:cubicBezTo>
                  <a:pt x="248" y="19"/>
                  <a:pt x="247" y="19"/>
                  <a:pt x="246" y="19"/>
                </a:cubicBezTo>
                <a:cubicBezTo>
                  <a:pt x="244" y="18"/>
                  <a:pt x="244" y="18"/>
                  <a:pt x="243" y="17"/>
                </a:cubicBezTo>
                <a:cubicBezTo>
                  <a:pt x="243" y="17"/>
                  <a:pt x="243" y="17"/>
                  <a:pt x="242" y="16"/>
                </a:cubicBezTo>
                <a:cubicBezTo>
                  <a:pt x="240" y="15"/>
                  <a:pt x="238" y="15"/>
                  <a:pt x="235" y="15"/>
                </a:cubicBezTo>
                <a:cubicBezTo>
                  <a:pt x="234" y="15"/>
                  <a:pt x="234" y="15"/>
                  <a:pt x="234" y="15"/>
                </a:cubicBezTo>
                <a:cubicBezTo>
                  <a:pt x="234" y="16"/>
                  <a:pt x="233" y="15"/>
                  <a:pt x="233" y="15"/>
                </a:cubicBezTo>
                <a:cubicBezTo>
                  <a:pt x="232" y="14"/>
                  <a:pt x="232" y="13"/>
                  <a:pt x="232" y="13"/>
                </a:cubicBezTo>
                <a:cubicBezTo>
                  <a:pt x="233" y="12"/>
                  <a:pt x="232" y="11"/>
                  <a:pt x="232" y="10"/>
                </a:cubicBezTo>
                <a:cubicBezTo>
                  <a:pt x="232" y="8"/>
                  <a:pt x="231" y="6"/>
                  <a:pt x="232" y="3"/>
                </a:cubicBezTo>
                <a:cubicBezTo>
                  <a:pt x="233" y="3"/>
                  <a:pt x="234" y="2"/>
                  <a:pt x="234" y="3"/>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6" name="Freeform 48"/>
          <p:cNvSpPr>
            <a:spLocks noEditPoints="1"/>
          </p:cNvSpPr>
          <p:nvPr/>
        </p:nvSpPr>
        <p:spPr bwMode="auto">
          <a:xfrm>
            <a:off x="11128958" y="5775328"/>
            <a:ext cx="1771650" cy="1704976"/>
          </a:xfrm>
          <a:custGeom>
            <a:avLst/>
            <a:gdLst>
              <a:gd name="T0" fmla="*/ 222 w 236"/>
              <a:gd name="T1" fmla="*/ 16 h 227"/>
              <a:gd name="T2" fmla="*/ 210 w 236"/>
              <a:gd name="T3" fmla="*/ 19 h 227"/>
              <a:gd name="T4" fmla="*/ 188 w 236"/>
              <a:gd name="T5" fmla="*/ 26 h 227"/>
              <a:gd name="T6" fmla="*/ 175 w 236"/>
              <a:gd name="T7" fmla="*/ 31 h 227"/>
              <a:gd name="T8" fmla="*/ 150 w 236"/>
              <a:gd name="T9" fmla="*/ 24 h 227"/>
              <a:gd name="T10" fmla="*/ 141 w 236"/>
              <a:gd name="T11" fmla="*/ 15 h 227"/>
              <a:gd name="T12" fmla="*/ 133 w 236"/>
              <a:gd name="T13" fmla="*/ 15 h 227"/>
              <a:gd name="T14" fmla="*/ 126 w 236"/>
              <a:gd name="T15" fmla="*/ 21 h 227"/>
              <a:gd name="T16" fmla="*/ 106 w 236"/>
              <a:gd name="T17" fmla="*/ 18 h 227"/>
              <a:gd name="T18" fmla="*/ 97 w 236"/>
              <a:gd name="T19" fmla="*/ 0 h 227"/>
              <a:gd name="T20" fmla="*/ 91 w 236"/>
              <a:gd name="T21" fmla="*/ 9 h 227"/>
              <a:gd name="T22" fmla="*/ 84 w 236"/>
              <a:gd name="T23" fmla="*/ 32 h 227"/>
              <a:gd name="T24" fmla="*/ 77 w 236"/>
              <a:gd name="T25" fmla="*/ 55 h 227"/>
              <a:gd name="T26" fmla="*/ 65 w 236"/>
              <a:gd name="T27" fmla="*/ 81 h 227"/>
              <a:gd name="T28" fmla="*/ 45 w 236"/>
              <a:gd name="T29" fmla="*/ 102 h 227"/>
              <a:gd name="T30" fmla="*/ 29 w 236"/>
              <a:gd name="T31" fmla="*/ 117 h 227"/>
              <a:gd name="T32" fmla="*/ 10 w 236"/>
              <a:gd name="T33" fmla="*/ 141 h 227"/>
              <a:gd name="T34" fmla="*/ 1 w 236"/>
              <a:gd name="T35" fmla="*/ 164 h 227"/>
              <a:gd name="T36" fmla="*/ 0 w 236"/>
              <a:gd name="T37" fmla="*/ 184 h 227"/>
              <a:gd name="T38" fmla="*/ 11 w 236"/>
              <a:gd name="T39" fmla="*/ 197 h 227"/>
              <a:gd name="T40" fmla="*/ 30 w 236"/>
              <a:gd name="T41" fmla="*/ 206 h 227"/>
              <a:gd name="T42" fmla="*/ 51 w 236"/>
              <a:gd name="T43" fmla="*/ 216 h 227"/>
              <a:gd name="T44" fmla="*/ 73 w 236"/>
              <a:gd name="T45" fmla="*/ 227 h 227"/>
              <a:gd name="T46" fmla="*/ 76 w 236"/>
              <a:gd name="T47" fmla="*/ 220 h 227"/>
              <a:gd name="T48" fmla="*/ 96 w 236"/>
              <a:gd name="T49" fmla="*/ 201 h 227"/>
              <a:gd name="T50" fmla="*/ 119 w 236"/>
              <a:gd name="T51" fmla="*/ 196 h 227"/>
              <a:gd name="T52" fmla="*/ 129 w 236"/>
              <a:gd name="T53" fmla="*/ 194 h 227"/>
              <a:gd name="T54" fmla="*/ 148 w 236"/>
              <a:gd name="T55" fmla="*/ 191 h 227"/>
              <a:gd name="T56" fmla="*/ 172 w 236"/>
              <a:gd name="T57" fmla="*/ 195 h 227"/>
              <a:gd name="T58" fmla="*/ 185 w 236"/>
              <a:gd name="T59" fmla="*/ 185 h 227"/>
              <a:gd name="T60" fmla="*/ 190 w 236"/>
              <a:gd name="T61" fmla="*/ 172 h 227"/>
              <a:gd name="T62" fmla="*/ 183 w 236"/>
              <a:gd name="T63" fmla="*/ 160 h 227"/>
              <a:gd name="T64" fmla="*/ 192 w 236"/>
              <a:gd name="T65" fmla="*/ 146 h 227"/>
              <a:gd name="T66" fmla="*/ 184 w 236"/>
              <a:gd name="T67" fmla="*/ 126 h 227"/>
              <a:gd name="T68" fmla="*/ 190 w 236"/>
              <a:gd name="T69" fmla="*/ 117 h 227"/>
              <a:gd name="T70" fmla="*/ 203 w 236"/>
              <a:gd name="T71" fmla="*/ 98 h 227"/>
              <a:gd name="T72" fmla="*/ 205 w 236"/>
              <a:gd name="T73" fmla="*/ 84 h 227"/>
              <a:gd name="T74" fmla="*/ 214 w 236"/>
              <a:gd name="T75" fmla="*/ 80 h 227"/>
              <a:gd name="T76" fmla="*/ 213 w 236"/>
              <a:gd name="T77" fmla="*/ 73 h 227"/>
              <a:gd name="T78" fmla="*/ 222 w 236"/>
              <a:gd name="T79" fmla="*/ 72 h 227"/>
              <a:gd name="T80" fmla="*/ 228 w 236"/>
              <a:gd name="T81" fmla="*/ 76 h 227"/>
              <a:gd name="T82" fmla="*/ 233 w 236"/>
              <a:gd name="T83" fmla="*/ 72 h 227"/>
              <a:gd name="T84" fmla="*/ 230 w 236"/>
              <a:gd name="T85" fmla="*/ 57 h 227"/>
              <a:gd name="T86" fmla="*/ 224 w 236"/>
              <a:gd name="T87" fmla="*/ 37 h 227"/>
              <a:gd name="T88" fmla="*/ 228 w 236"/>
              <a:gd name="T89" fmla="*/ 27 h 227"/>
              <a:gd name="T90" fmla="*/ 225 w 236"/>
              <a:gd name="T91" fmla="*/ 25 h 227"/>
              <a:gd name="T92" fmla="*/ 190 w 236"/>
              <a:gd name="T93" fmla="*/ 102 h 227"/>
              <a:gd name="T94" fmla="*/ 177 w 236"/>
              <a:gd name="T95" fmla="*/ 118 h 227"/>
              <a:gd name="T96" fmla="*/ 156 w 236"/>
              <a:gd name="T97" fmla="*/ 110 h 227"/>
              <a:gd name="T98" fmla="*/ 157 w 236"/>
              <a:gd name="T99" fmla="*/ 104 h 227"/>
              <a:gd name="T100" fmla="*/ 170 w 236"/>
              <a:gd name="T101" fmla="*/ 95 h 227"/>
              <a:gd name="T102" fmla="*/ 190 w 236"/>
              <a:gd name="T103" fmla="*/ 10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6" h="227">
                <a:moveTo>
                  <a:pt x="227" y="20"/>
                </a:moveTo>
                <a:cubicBezTo>
                  <a:pt x="227" y="19"/>
                  <a:pt x="228" y="17"/>
                  <a:pt x="228" y="16"/>
                </a:cubicBezTo>
                <a:cubicBezTo>
                  <a:pt x="227" y="17"/>
                  <a:pt x="226" y="17"/>
                  <a:pt x="225" y="17"/>
                </a:cubicBezTo>
                <a:cubicBezTo>
                  <a:pt x="223" y="17"/>
                  <a:pt x="223" y="16"/>
                  <a:pt x="222" y="16"/>
                </a:cubicBezTo>
                <a:cubicBezTo>
                  <a:pt x="221" y="16"/>
                  <a:pt x="221" y="15"/>
                  <a:pt x="220" y="15"/>
                </a:cubicBezTo>
                <a:cubicBezTo>
                  <a:pt x="218" y="15"/>
                  <a:pt x="217" y="15"/>
                  <a:pt x="214" y="17"/>
                </a:cubicBezTo>
                <a:cubicBezTo>
                  <a:pt x="214" y="17"/>
                  <a:pt x="214" y="17"/>
                  <a:pt x="214" y="17"/>
                </a:cubicBezTo>
                <a:cubicBezTo>
                  <a:pt x="213" y="18"/>
                  <a:pt x="211" y="18"/>
                  <a:pt x="210" y="19"/>
                </a:cubicBezTo>
                <a:cubicBezTo>
                  <a:pt x="207" y="21"/>
                  <a:pt x="203" y="23"/>
                  <a:pt x="199" y="24"/>
                </a:cubicBezTo>
                <a:cubicBezTo>
                  <a:pt x="198" y="24"/>
                  <a:pt x="196" y="24"/>
                  <a:pt x="194" y="24"/>
                </a:cubicBezTo>
                <a:cubicBezTo>
                  <a:pt x="193" y="24"/>
                  <a:pt x="189" y="23"/>
                  <a:pt x="188" y="24"/>
                </a:cubicBezTo>
                <a:cubicBezTo>
                  <a:pt x="188" y="24"/>
                  <a:pt x="188" y="26"/>
                  <a:pt x="188" y="26"/>
                </a:cubicBezTo>
                <a:cubicBezTo>
                  <a:pt x="188" y="28"/>
                  <a:pt x="188" y="30"/>
                  <a:pt x="186" y="32"/>
                </a:cubicBezTo>
                <a:cubicBezTo>
                  <a:pt x="185" y="34"/>
                  <a:pt x="183" y="34"/>
                  <a:pt x="182" y="34"/>
                </a:cubicBezTo>
                <a:cubicBezTo>
                  <a:pt x="180" y="34"/>
                  <a:pt x="178" y="33"/>
                  <a:pt x="176" y="32"/>
                </a:cubicBezTo>
                <a:cubicBezTo>
                  <a:pt x="176" y="32"/>
                  <a:pt x="175" y="32"/>
                  <a:pt x="175" y="31"/>
                </a:cubicBezTo>
                <a:cubicBezTo>
                  <a:pt x="170" y="29"/>
                  <a:pt x="165" y="29"/>
                  <a:pt x="160" y="28"/>
                </a:cubicBezTo>
                <a:cubicBezTo>
                  <a:pt x="157" y="28"/>
                  <a:pt x="154" y="28"/>
                  <a:pt x="151" y="27"/>
                </a:cubicBezTo>
                <a:cubicBezTo>
                  <a:pt x="150" y="27"/>
                  <a:pt x="149" y="27"/>
                  <a:pt x="149" y="26"/>
                </a:cubicBezTo>
                <a:cubicBezTo>
                  <a:pt x="149" y="25"/>
                  <a:pt x="149" y="24"/>
                  <a:pt x="150" y="24"/>
                </a:cubicBezTo>
                <a:cubicBezTo>
                  <a:pt x="150" y="24"/>
                  <a:pt x="150" y="23"/>
                  <a:pt x="150" y="23"/>
                </a:cubicBezTo>
                <a:cubicBezTo>
                  <a:pt x="150" y="21"/>
                  <a:pt x="148" y="18"/>
                  <a:pt x="145" y="16"/>
                </a:cubicBezTo>
                <a:cubicBezTo>
                  <a:pt x="143" y="14"/>
                  <a:pt x="142" y="14"/>
                  <a:pt x="142" y="14"/>
                </a:cubicBezTo>
                <a:cubicBezTo>
                  <a:pt x="142" y="14"/>
                  <a:pt x="141" y="14"/>
                  <a:pt x="141" y="15"/>
                </a:cubicBezTo>
                <a:cubicBezTo>
                  <a:pt x="140" y="16"/>
                  <a:pt x="139" y="17"/>
                  <a:pt x="136" y="18"/>
                </a:cubicBezTo>
                <a:cubicBezTo>
                  <a:pt x="135" y="18"/>
                  <a:pt x="135" y="18"/>
                  <a:pt x="134" y="18"/>
                </a:cubicBezTo>
                <a:cubicBezTo>
                  <a:pt x="134" y="17"/>
                  <a:pt x="134" y="17"/>
                  <a:pt x="134" y="16"/>
                </a:cubicBezTo>
                <a:cubicBezTo>
                  <a:pt x="133" y="16"/>
                  <a:pt x="133" y="15"/>
                  <a:pt x="133" y="15"/>
                </a:cubicBezTo>
                <a:cubicBezTo>
                  <a:pt x="133" y="15"/>
                  <a:pt x="132" y="16"/>
                  <a:pt x="131" y="16"/>
                </a:cubicBezTo>
                <a:cubicBezTo>
                  <a:pt x="131" y="16"/>
                  <a:pt x="130" y="16"/>
                  <a:pt x="130" y="17"/>
                </a:cubicBezTo>
                <a:cubicBezTo>
                  <a:pt x="129" y="17"/>
                  <a:pt x="128" y="18"/>
                  <a:pt x="128" y="18"/>
                </a:cubicBezTo>
                <a:cubicBezTo>
                  <a:pt x="127" y="19"/>
                  <a:pt x="127" y="19"/>
                  <a:pt x="126" y="21"/>
                </a:cubicBezTo>
                <a:cubicBezTo>
                  <a:pt x="126" y="23"/>
                  <a:pt x="125" y="26"/>
                  <a:pt x="123" y="27"/>
                </a:cubicBezTo>
                <a:cubicBezTo>
                  <a:pt x="121" y="27"/>
                  <a:pt x="119" y="26"/>
                  <a:pt x="117" y="24"/>
                </a:cubicBezTo>
                <a:cubicBezTo>
                  <a:pt x="116" y="24"/>
                  <a:pt x="115" y="23"/>
                  <a:pt x="115" y="22"/>
                </a:cubicBezTo>
                <a:cubicBezTo>
                  <a:pt x="112" y="21"/>
                  <a:pt x="109" y="19"/>
                  <a:pt x="106" y="18"/>
                </a:cubicBezTo>
                <a:cubicBezTo>
                  <a:pt x="105" y="18"/>
                  <a:pt x="103" y="18"/>
                  <a:pt x="101" y="18"/>
                </a:cubicBezTo>
                <a:cubicBezTo>
                  <a:pt x="98" y="18"/>
                  <a:pt x="96" y="19"/>
                  <a:pt x="94" y="17"/>
                </a:cubicBezTo>
                <a:cubicBezTo>
                  <a:pt x="90" y="14"/>
                  <a:pt x="92" y="9"/>
                  <a:pt x="95" y="4"/>
                </a:cubicBezTo>
                <a:cubicBezTo>
                  <a:pt x="95" y="3"/>
                  <a:pt x="96" y="2"/>
                  <a:pt x="97" y="0"/>
                </a:cubicBezTo>
                <a:cubicBezTo>
                  <a:pt x="95" y="1"/>
                  <a:pt x="94" y="2"/>
                  <a:pt x="93" y="3"/>
                </a:cubicBezTo>
                <a:cubicBezTo>
                  <a:pt x="93" y="3"/>
                  <a:pt x="93" y="3"/>
                  <a:pt x="93" y="3"/>
                </a:cubicBezTo>
                <a:cubicBezTo>
                  <a:pt x="93" y="3"/>
                  <a:pt x="93" y="4"/>
                  <a:pt x="93" y="4"/>
                </a:cubicBezTo>
                <a:cubicBezTo>
                  <a:pt x="93" y="6"/>
                  <a:pt x="92" y="7"/>
                  <a:pt x="91" y="9"/>
                </a:cubicBezTo>
                <a:cubicBezTo>
                  <a:pt x="91" y="9"/>
                  <a:pt x="90" y="10"/>
                  <a:pt x="90" y="10"/>
                </a:cubicBezTo>
                <a:cubicBezTo>
                  <a:pt x="89" y="12"/>
                  <a:pt x="88" y="16"/>
                  <a:pt x="87" y="20"/>
                </a:cubicBezTo>
                <a:cubicBezTo>
                  <a:pt x="87" y="22"/>
                  <a:pt x="87" y="23"/>
                  <a:pt x="86" y="24"/>
                </a:cubicBezTo>
                <a:cubicBezTo>
                  <a:pt x="86" y="27"/>
                  <a:pt x="85" y="29"/>
                  <a:pt x="84" y="32"/>
                </a:cubicBezTo>
                <a:cubicBezTo>
                  <a:pt x="83" y="33"/>
                  <a:pt x="82" y="34"/>
                  <a:pt x="82" y="35"/>
                </a:cubicBezTo>
                <a:cubicBezTo>
                  <a:pt x="81" y="38"/>
                  <a:pt x="80" y="41"/>
                  <a:pt x="79" y="44"/>
                </a:cubicBezTo>
                <a:cubicBezTo>
                  <a:pt x="78" y="47"/>
                  <a:pt x="77" y="50"/>
                  <a:pt x="77" y="53"/>
                </a:cubicBezTo>
                <a:cubicBezTo>
                  <a:pt x="77" y="55"/>
                  <a:pt x="77" y="55"/>
                  <a:pt x="77" y="55"/>
                </a:cubicBezTo>
                <a:cubicBezTo>
                  <a:pt x="76" y="58"/>
                  <a:pt x="75" y="62"/>
                  <a:pt x="74" y="65"/>
                </a:cubicBezTo>
                <a:cubicBezTo>
                  <a:pt x="73" y="67"/>
                  <a:pt x="72" y="69"/>
                  <a:pt x="72" y="71"/>
                </a:cubicBezTo>
                <a:cubicBezTo>
                  <a:pt x="71" y="72"/>
                  <a:pt x="71" y="72"/>
                  <a:pt x="71" y="73"/>
                </a:cubicBezTo>
                <a:cubicBezTo>
                  <a:pt x="71" y="76"/>
                  <a:pt x="70" y="79"/>
                  <a:pt x="65" y="81"/>
                </a:cubicBezTo>
                <a:cubicBezTo>
                  <a:pt x="64" y="82"/>
                  <a:pt x="63" y="82"/>
                  <a:pt x="61" y="82"/>
                </a:cubicBezTo>
                <a:cubicBezTo>
                  <a:pt x="60" y="82"/>
                  <a:pt x="59" y="82"/>
                  <a:pt x="58" y="83"/>
                </a:cubicBezTo>
                <a:cubicBezTo>
                  <a:pt x="52" y="86"/>
                  <a:pt x="48" y="95"/>
                  <a:pt x="46" y="98"/>
                </a:cubicBezTo>
                <a:cubicBezTo>
                  <a:pt x="46" y="99"/>
                  <a:pt x="46" y="101"/>
                  <a:pt x="45" y="102"/>
                </a:cubicBezTo>
                <a:cubicBezTo>
                  <a:pt x="45" y="105"/>
                  <a:pt x="44" y="108"/>
                  <a:pt x="41" y="110"/>
                </a:cubicBezTo>
                <a:cubicBezTo>
                  <a:pt x="39" y="112"/>
                  <a:pt x="37" y="112"/>
                  <a:pt x="35" y="112"/>
                </a:cubicBezTo>
                <a:cubicBezTo>
                  <a:pt x="33" y="113"/>
                  <a:pt x="32" y="113"/>
                  <a:pt x="31" y="113"/>
                </a:cubicBezTo>
                <a:cubicBezTo>
                  <a:pt x="30" y="114"/>
                  <a:pt x="29" y="116"/>
                  <a:pt x="29" y="117"/>
                </a:cubicBezTo>
                <a:cubicBezTo>
                  <a:pt x="28" y="118"/>
                  <a:pt x="27" y="119"/>
                  <a:pt x="26" y="120"/>
                </a:cubicBezTo>
                <a:cubicBezTo>
                  <a:pt x="25" y="122"/>
                  <a:pt x="24" y="123"/>
                  <a:pt x="23" y="125"/>
                </a:cubicBezTo>
                <a:cubicBezTo>
                  <a:pt x="20" y="127"/>
                  <a:pt x="18" y="130"/>
                  <a:pt x="16" y="133"/>
                </a:cubicBezTo>
                <a:cubicBezTo>
                  <a:pt x="15" y="137"/>
                  <a:pt x="12" y="139"/>
                  <a:pt x="10" y="141"/>
                </a:cubicBezTo>
                <a:cubicBezTo>
                  <a:pt x="7" y="144"/>
                  <a:pt x="4" y="146"/>
                  <a:pt x="3" y="150"/>
                </a:cubicBezTo>
                <a:cubicBezTo>
                  <a:pt x="2" y="154"/>
                  <a:pt x="2" y="156"/>
                  <a:pt x="2" y="160"/>
                </a:cubicBezTo>
                <a:cubicBezTo>
                  <a:pt x="2" y="162"/>
                  <a:pt x="2" y="162"/>
                  <a:pt x="2" y="162"/>
                </a:cubicBezTo>
                <a:cubicBezTo>
                  <a:pt x="2" y="162"/>
                  <a:pt x="2" y="163"/>
                  <a:pt x="1" y="164"/>
                </a:cubicBezTo>
                <a:cubicBezTo>
                  <a:pt x="1" y="165"/>
                  <a:pt x="1" y="165"/>
                  <a:pt x="1" y="165"/>
                </a:cubicBezTo>
                <a:cubicBezTo>
                  <a:pt x="1" y="166"/>
                  <a:pt x="1" y="166"/>
                  <a:pt x="2" y="166"/>
                </a:cubicBezTo>
                <a:cubicBezTo>
                  <a:pt x="2" y="167"/>
                  <a:pt x="3" y="167"/>
                  <a:pt x="3" y="168"/>
                </a:cubicBezTo>
                <a:cubicBezTo>
                  <a:pt x="5" y="173"/>
                  <a:pt x="3" y="180"/>
                  <a:pt x="0" y="184"/>
                </a:cubicBezTo>
                <a:cubicBezTo>
                  <a:pt x="1" y="185"/>
                  <a:pt x="1" y="186"/>
                  <a:pt x="3" y="186"/>
                </a:cubicBezTo>
                <a:cubicBezTo>
                  <a:pt x="4" y="187"/>
                  <a:pt x="4" y="187"/>
                  <a:pt x="4" y="187"/>
                </a:cubicBezTo>
                <a:cubicBezTo>
                  <a:pt x="7" y="188"/>
                  <a:pt x="11" y="189"/>
                  <a:pt x="12" y="192"/>
                </a:cubicBezTo>
                <a:cubicBezTo>
                  <a:pt x="13" y="194"/>
                  <a:pt x="12" y="196"/>
                  <a:pt x="11" y="197"/>
                </a:cubicBezTo>
                <a:cubicBezTo>
                  <a:pt x="11" y="197"/>
                  <a:pt x="11" y="197"/>
                  <a:pt x="11" y="197"/>
                </a:cubicBezTo>
                <a:cubicBezTo>
                  <a:pt x="12" y="198"/>
                  <a:pt x="14" y="198"/>
                  <a:pt x="16" y="199"/>
                </a:cubicBezTo>
                <a:cubicBezTo>
                  <a:pt x="17" y="199"/>
                  <a:pt x="19" y="199"/>
                  <a:pt x="21" y="200"/>
                </a:cubicBezTo>
                <a:cubicBezTo>
                  <a:pt x="24" y="201"/>
                  <a:pt x="27" y="204"/>
                  <a:pt x="30" y="206"/>
                </a:cubicBezTo>
                <a:cubicBezTo>
                  <a:pt x="31" y="207"/>
                  <a:pt x="31" y="207"/>
                  <a:pt x="31" y="207"/>
                </a:cubicBezTo>
                <a:cubicBezTo>
                  <a:pt x="35" y="209"/>
                  <a:pt x="37" y="210"/>
                  <a:pt x="41" y="211"/>
                </a:cubicBezTo>
                <a:cubicBezTo>
                  <a:pt x="44" y="212"/>
                  <a:pt x="44" y="212"/>
                  <a:pt x="44" y="212"/>
                </a:cubicBezTo>
                <a:cubicBezTo>
                  <a:pt x="46" y="213"/>
                  <a:pt x="49" y="214"/>
                  <a:pt x="51" y="216"/>
                </a:cubicBezTo>
                <a:cubicBezTo>
                  <a:pt x="52" y="216"/>
                  <a:pt x="54" y="217"/>
                  <a:pt x="55" y="218"/>
                </a:cubicBezTo>
                <a:cubicBezTo>
                  <a:pt x="57" y="218"/>
                  <a:pt x="58" y="219"/>
                  <a:pt x="60" y="219"/>
                </a:cubicBezTo>
                <a:cubicBezTo>
                  <a:pt x="64" y="220"/>
                  <a:pt x="68" y="221"/>
                  <a:pt x="70" y="223"/>
                </a:cubicBezTo>
                <a:cubicBezTo>
                  <a:pt x="71" y="223"/>
                  <a:pt x="72" y="225"/>
                  <a:pt x="73" y="227"/>
                </a:cubicBezTo>
                <a:cubicBezTo>
                  <a:pt x="73" y="227"/>
                  <a:pt x="73" y="227"/>
                  <a:pt x="73" y="227"/>
                </a:cubicBezTo>
                <a:cubicBezTo>
                  <a:pt x="75" y="227"/>
                  <a:pt x="76" y="227"/>
                  <a:pt x="76" y="226"/>
                </a:cubicBezTo>
                <a:cubicBezTo>
                  <a:pt x="76" y="226"/>
                  <a:pt x="76" y="225"/>
                  <a:pt x="76" y="225"/>
                </a:cubicBezTo>
                <a:cubicBezTo>
                  <a:pt x="75" y="224"/>
                  <a:pt x="75" y="222"/>
                  <a:pt x="76" y="220"/>
                </a:cubicBezTo>
                <a:cubicBezTo>
                  <a:pt x="77" y="218"/>
                  <a:pt x="78" y="218"/>
                  <a:pt x="79" y="218"/>
                </a:cubicBezTo>
                <a:cubicBezTo>
                  <a:pt x="80" y="218"/>
                  <a:pt x="80" y="218"/>
                  <a:pt x="80" y="218"/>
                </a:cubicBezTo>
                <a:cubicBezTo>
                  <a:pt x="82" y="216"/>
                  <a:pt x="84" y="214"/>
                  <a:pt x="85" y="211"/>
                </a:cubicBezTo>
                <a:cubicBezTo>
                  <a:pt x="88" y="207"/>
                  <a:pt x="91" y="203"/>
                  <a:pt x="96" y="201"/>
                </a:cubicBezTo>
                <a:cubicBezTo>
                  <a:pt x="100" y="199"/>
                  <a:pt x="104" y="199"/>
                  <a:pt x="108" y="198"/>
                </a:cubicBezTo>
                <a:cubicBezTo>
                  <a:pt x="110" y="198"/>
                  <a:pt x="113" y="197"/>
                  <a:pt x="115" y="197"/>
                </a:cubicBezTo>
                <a:cubicBezTo>
                  <a:pt x="115" y="197"/>
                  <a:pt x="116" y="197"/>
                  <a:pt x="116" y="196"/>
                </a:cubicBezTo>
                <a:cubicBezTo>
                  <a:pt x="117" y="196"/>
                  <a:pt x="118" y="196"/>
                  <a:pt x="119" y="196"/>
                </a:cubicBezTo>
                <a:cubicBezTo>
                  <a:pt x="121" y="196"/>
                  <a:pt x="121" y="197"/>
                  <a:pt x="122" y="197"/>
                </a:cubicBezTo>
                <a:cubicBezTo>
                  <a:pt x="122" y="197"/>
                  <a:pt x="122" y="197"/>
                  <a:pt x="122" y="198"/>
                </a:cubicBezTo>
                <a:cubicBezTo>
                  <a:pt x="123" y="197"/>
                  <a:pt x="124" y="197"/>
                  <a:pt x="126" y="196"/>
                </a:cubicBezTo>
                <a:cubicBezTo>
                  <a:pt x="126" y="195"/>
                  <a:pt x="127" y="194"/>
                  <a:pt x="129" y="194"/>
                </a:cubicBezTo>
                <a:cubicBezTo>
                  <a:pt x="132" y="192"/>
                  <a:pt x="133" y="192"/>
                  <a:pt x="135" y="192"/>
                </a:cubicBezTo>
                <a:cubicBezTo>
                  <a:pt x="137" y="192"/>
                  <a:pt x="137" y="192"/>
                  <a:pt x="137" y="192"/>
                </a:cubicBezTo>
                <a:cubicBezTo>
                  <a:pt x="139" y="193"/>
                  <a:pt x="141" y="192"/>
                  <a:pt x="143" y="192"/>
                </a:cubicBezTo>
                <a:cubicBezTo>
                  <a:pt x="144" y="191"/>
                  <a:pt x="146" y="191"/>
                  <a:pt x="148" y="191"/>
                </a:cubicBezTo>
                <a:cubicBezTo>
                  <a:pt x="151" y="191"/>
                  <a:pt x="151" y="191"/>
                  <a:pt x="151" y="191"/>
                </a:cubicBezTo>
                <a:cubicBezTo>
                  <a:pt x="156" y="191"/>
                  <a:pt x="162" y="190"/>
                  <a:pt x="167" y="191"/>
                </a:cubicBezTo>
                <a:cubicBezTo>
                  <a:pt x="168" y="192"/>
                  <a:pt x="169" y="193"/>
                  <a:pt x="170" y="194"/>
                </a:cubicBezTo>
                <a:cubicBezTo>
                  <a:pt x="171" y="194"/>
                  <a:pt x="172" y="195"/>
                  <a:pt x="172" y="195"/>
                </a:cubicBezTo>
                <a:cubicBezTo>
                  <a:pt x="173" y="195"/>
                  <a:pt x="177" y="192"/>
                  <a:pt x="178" y="191"/>
                </a:cubicBezTo>
                <a:cubicBezTo>
                  <a:pt x="179" y="190"/>
                  <a:pt x="179" y="189"/>
                  <a:pt x="179" y="189"/>
                </a:cubicBezTo>
                <a:cubicBezTo>
                  <a:pt x="180" y="188"/>
                  <a:pt x="181" y="187"/>
                  <a:pt x="184" y="186"/>
                </a:cubicBezTo>
                <a:cubicBezTo>
                  <a:pt x="185" y="185"/>
                  <a:pt x="185" y="185"/>
                  <a:pt x="185" y="185"/>
                </a:cubicBezTo>
                <a:cubicBezTo>
                  <a:pt x="188" y="184"/>
                  <a:pt x="189" y="183"/>
                  <a:pt x="190" y="180"/>
                </a:cubicBezTo>
                <a:cubicBezTo>
                  <a:pt x="190" y="179"/>
                  <a:pt x="189" y="178"/>
                  <a:pt x="189" y="177"/>
                </a:cubicBezTo>
                <a:cubicBezTo>
                  <a:pt x="189" y="176"/>
                  <a:pt x="189" y="175"/>
                  <a:pt x="189" y="174"/>
                </a:cubicBezTo>
                <a:cubicBezTo>
                  <a:pt x="189" y="173"/>
                  <a:pt x="189" y="172"/>
                  <a:pt x="190" y="172"/>
                </a:cubicBezTo>
                <a:cubicBezTo>
                  <a:pt x="190" y="171"/>
                  <a:pt x="190" y="171"/>
                  <a:pt x="190" y="170"/>
                </a:cubicBezTo>
                <a:cubicBezTo>
                  <a:pt x="191" y="167"/>
                  <a:pt x="190" y="167"/>
                  <a:pt x="188" y="166"/>
                </a:cubicBezTo>
                <a:cubicBezTo>
                  <a:pt x="187" y="165"/>
                  <a:pt x="185" y="164"/>
                  <a:pt x="183" y="162"/>
                </a:cubicBezTo>
                <a:cubicBezTo>
                  <a:pt x="183" y="161"/>
                  <a:pt x="183" y="160"/>
                  <a:pt x="183" y="160"/>
                </a:cubicBezTo>
                <a:cubicBezTo>
                  <a:pt x="185" y="158"/>
                  <a:pt x="187" y="157"/>
                  <a:pt x="188" y="156"/>
                </a:cubicBezTo>
                <a:cubicBezTo>
                  <a:pt x="190" y="154"/>
                  <a:pt x="192" y="153"/>
                  <a:pt x="194" y="151"/>
                </a:cubicBezTo>
                <a:cubicBezTo>
                  <a:pt x="195" y="149"/>
                  <a:pt x="195" y="149"/>
                  <a:pt x="194" y="147"/>
                </a:cubicBezTo>
                <a:cubicBezTo>
                  <a:pt x="193" y="147"/>
                  <a:pt x="193" y="146"/>
                  <a:pt x="192" y="146"/>
                </a:cubicBezTo>
                <a:cubicBezTo>
                  <a:pt x="191" y="144"/>
                  <a:pt x="190" y="141"/>
                  <a:pt x="189" y="138"/>
                </a:cubicBezTo>
                <a:cubicBezTo>
                  <a:pt x="187" y="135"/>
                  <a:pt x="186" y="132"/>
                  <a:pt x="184" y="129"/>
                </a:cubicBezTo>
                <a:cubicBezTo>
                  <a:pt x="183" y="129"/>
                  <a:pt x="183" y="128"/>
                  <a:pt x="183" y="128"/>
                </a:cubicBezTo>
                <a:cubicBezTo>
                  <a:pt x="183" y="127"/>
                  <a:pt x="184" y="127"/>
                  <a:pt x="184" y="126"/>
                </a:cubicBezTo>
                <a:cubicBezTo>
                  <a:pt x="185" y="126"/>
                  <a:pt x="186" y="125"/>
                  <a:pt x="186" y="125"/>
                </a:cubicBezTo>
                <a:cubicBezTo>
                  <a:pt x="188" y="124"/>
                  <a:pt x="189" y="124"/>
                  <a:pt x="190" y="123"/>
                </a:cubicBezTo>
                <a:cubicBezTo>
                  <a:pt x="190" y="122"/>
                  <a:pt x="190" y="122"/>
                  <a:pt x="190" y="121"/>
                </a:cubicBezTo>
                <a:cubicBezTo>
                  <a:pt x="190" y="120"/>
                  <a:pt x="189" y="119"/>
                  <a:pt x="190" y="117"/>
                </a:cubicBezTo>
                <a:cubicBezTo>
                  <a:pt x="191" y="113"/>
                  <a:pt x="199" y="111"/>
                  <a:pt x="201" y="110"/>
                </a:cubicBezTo>
                <a:cubicBezTo>
                  <a:pt x="202" y="110"/>
                  <a:pt x="202" y="110"/>
                  <a:pt x="203" y="110"/>
                </a:cubicBezTo>
                <a:cubicBezTo>
                  <a:pt x="207" y="109"/>
                  <a:pt x="208" y="109"/>
                  <a:pt x="207" y="106"/>
                </a:cubicBezTo>
                <a:cubicBezTo>
                  <a:pt x="207" y="103"/>
                  <a:pt x="204" y="98"/>
                  <a:pt x="203" y="98"/>
                </a:cubicBezTo>
                <a:cubicBezTo>
                  <a:pt x="202" y="98"/>
                  <a:pt x="202" y="98"/>
                  <a:pt x="202" y="97"/>
                </a:cubicBezTo>
                <a:cubicBezTo>
                  <a:pt x="201" y="97"/>
                  <a:pt x="201" y="96"/>
                  <a:pt x="202" y="95"/>
                </a:cubicBezTo>
                <a:cubicBezTo>
                  <a:pt x="203" y="93"/>
                  <a:pt x="205" y="89"/>
                  <a:pt x="205" y="87"/>
                </a:cubicBezTo>
                <a:cubicBezTo>
                  <a:pt x="206" y="86"/>
                  <a:pt x="206" y="85"/>
                  <a:pt x="205" y="84"/>
                </a:cubicBezTo>
                <a:cubicBezTo>
                  <a:pt x="205" y="83"/>
                  <a:pt x="205" y="82"/>
                  <a:pt x="206" y="81"/>
                </a:cubicBezTo>
                <a:cubicBezTo>
                  <a:pt x="207" y="80"/>
                  <a:pt x="209" y="79"/>
                  <a:pt x="211" y="79"/>
                </a:cubicBezTo>
                <a:cubicBezTo>
                  <a:pt x="211" y="79"/>
                  <a:pt x="211" y="79"/>
                  <a:pt x="211" y="79"/>
                </a:cubicBezTo>
                <a:cubicBezTo>
                  <a:pt x="212" y="79"/>
                  <a:pt x="213" y="79"/>
                  <a:pt x="214" y="80"/>
                </a:cubicBezTo>
                <a:cubicBezTo>
                  <a:pt x="214" y="80"/>
                  <a:pt x="214" y="80"/>
                  <a:pt x="214" y="80"/>
                </a:cubicBezTo>
                <a:cubicBezTo>
                  <a:pt x="214" y="80"/>
                  <a:pt x="214" y="79"/>
                  <a:pt x="214" y="79"/>
                </a:cubicBezTo>
                <a:cubicBezTo>
                  <a:pt x="214" y="79"/>
                  <a:pt x="214" y="78"/>
                  <a:pt x="214" y="77"/>
                </a:cubicBezTo>
                <a:cubicBezTo>
                  <a:pt x="213" y="76"/>
                  <a:pt x="213" y="75"/>
                  <a:pt x="213" y="73"/>
                </a:cubicBezTo>
                <a:cubicBezTo>
                  <a:pt x="213" y="73"/>
                  <a:pt x="213" y="73"/>
                  <a:pt x="213" y="72"/>
                </a:cubicBezTo>
                <a:cubicBezTo>
                  <a:pt x="213" y="71"/>
                  <a:pt x="214" y="70"/>
                  <a:pt x="215" y="70"/>
                </a:cubicBezTo>
                <a:cubicBezTo>
                  <a:pt x="215" y="70"/>
                  <a:pt x="216" y="70"/>
                  <a:pt x="217" y="70"/>
                </a:cubicBezTo>
                <a:cubicBezTo>
                  <a:pt x="218" y="70"/>
                  <a:pt x="220" y="70"/>
                  <a:pt x="222" y="72"/>
                </a:cubicBezTo>
                <a:cubicBezTo>
                  <a:pt x="223" y="73"/>
                  <a:pt x="223" y="74"/>
                  <a:pt x="223" y="75"/>
                </a:cubicBezTo>
                <a:cubicBezTo>
                  <a:pt x="223" y="75"/>
                  <a:pt x="223" y="75"/>
                  <a:pt x="223" y="75"/>
                </a:cubicBezTo>
                <a:cubicBezTo>
                  <a:pt x="223" y="75"/>
                  <a:pt x="223" y="75"/>
                  <a:pt x="224" y="75"/>
                </a:cubicBezTo>
                <a:cubicBezTo>
                  <a:pt x="225" y="75"/>
                  <a:pt x="226" y="75"/>
                  <a:pt x="228" y="76"/>
                </a:cubicBezTo>
                <a:cubicBezTo>
                  <a:pt x="228" y="77"/>
                  <a:pt x="228" y="78"/>
                  <a:pt x="228" y="79"/>
                </a:cubicBezTo>
                <a:cubicBezTo>
                  <a:pt x="229" y="79"/>
                  <a:pt x="231" y="79"/>
                  <a:pt x="232" y="79"/>
                </a:cubicBezTo>
                <a:cubicBezTo>
                  <a:pt x="232" y="78"/>
                  <a:pt x="232" y="75"/>
                  <a:pt x="232" y="74"/>
                </a:cubicBezTo>
                <a:cubicBezTo>
                  <a:pt x="232" y="73"/>
                  <a:pt x="233" y="73"/>
                  <a:pt x="233" y="72"/>
                </a:cubicBezTo>
                <a:cubicBezTo>
                  <a:pt x="236" y="71"/>
                  <a:pt x="235" y="69"/>
                  <a:pt x="234" y="64"/>
                </a:cubicBezTo>
                <a:cubicBezTo>
                  <a:pt x="234" y="63"/>
                  <a:pt x="234" y="63"/>
                  <a:pt x="234" y="63"/>
                </a:cubicBezTo>
                <a:cubicBezTo>
                  <a:pt x="233" y="62"/>
                  <a:pt x="233" y="61"/>
                  <a:pt x="233" y="61"/>
                </a:cubicBezTo>
                <a:cubicBezTo>
                  <a:pt x="232" y="59"/>
                  <a:pt x="232" y="59"/>
                  <a:pt x="230" y="57"/>
                </a:cubicBezTo>
                <a:cubicBezTo>
                  <a:pt x="230" y="57"/>
                  <a:pt x="229" y="56"/>
                  <a:pt x="229" y="56"/>
                </a:cubicBezTo>
                <a:cubicBezTo>
                  <a:pt x="227" y="55"/>
                  <a:pt x="225" y="53"/>
                  <a:pt x="224" y="49"/>
                </a:cubicBezTo>
                <a:cubicBezTo>
                  <a:pt x="223" y="46"/>
                  <a:pt x="223" y="43"/>
                  <a:pt x="224" y="41"/>
                </a:cubicBezTo>
                <a:cubicBezTo>
                  <a:pt x="224" y="39"/>
                  <a:pt x="224" y="38"/>
                  <a:pt x="224" y="37"/>
                </a:cubicBezTo>
                <a:cubicBezTo>
                  <a:pt x="224" y="37"/>
                  <a:pt x="224" y="36"/>
                  <a:pt x="224" y="35"/>
                </a:cubicBezTo>
                <a:cubicBezTo>
                  <a:pt x="224" y="33"/>
                  <a:pt x="224" y="30"/>
                  <a:pt x="225" y="28"/>
                </a:cubicBezTo>
                <a:cubicBezTo>
                  <a:pt x="225" y="27"/>
                  <a:pt x="225" y="27"/>
                  <a:pt x="226" y="26"/>
                </a:cubicBezTo>
                <a:cubicBezTo>
                  <a:pt x="227" y="26"/>
                  <a:pt x="227" y="26"/>
                  <a:pt x="228" y="27"/>
                </a:cubicBezTo>
                <a:cubicBezTo>
                  <a:pt x="228" y="27"/>
                  <a:pt x="228" y="27"/>
                  <a:pt x="228" y="27"/>
                </a:cubicBezTo>
                <a:cubicBezTo>
                  <a:pt x="228" y="27"/>
                  <a:pt x="229" y="27"/>
                  <a:pt x="228" y="26"/>
                </a:cubicBezTo>
                <a:cubicBezTo>
                  <a:pt x="228" y="26"/>
                  <a:pt x="227" y="26"/>
                  <a:pt x="227" y="25"/>
                </a:cubicBezTo>
                <a:cubicBezTo>
                  <a:pt x="226" y="25"/>
                  <a:pt x="226" y="25"/>
                  <a:pt x="225" y="25"/>
                </a:cubicBezTo>
                <a:cubicBezTo>
                  <a:pt x="225" y="24"/>
                  <a:pt x="225" y="24"/>
                  <a:pt x="225" y="23"/>
                </a:cubicBezTo>
                <a:cubicBezTo>
                  <a:pt x="225" y="22"/>
                  <a:pt x="226" y="21"/>
                  <a:pt x="227" y="20"/>
                </a:cubicBezTo>
                <a:close/>
                <a:moveTo>
                  <a:pt x="190" y="100"/>
                </a:moveTo>
                <a:cubicBezTo>
                  <a:pt x="190" y="101"/>
                  <a:pt x="190" y="101"/>
                  <a:pt x="190" y="102"/>
                </a:cubicBezTo>
                <a:cubicBezTo>
                  <a:pt x="189" y="103"/>
                  <a:pt x="190" y="105"/>
                  <a:pt x="190" y="106"/>
                </a:cubicBezTo>
                <a:cubicBezTo>
                  <a:pt x="190" y="110"/>
                  <a:pt x="191" y="115"/>
                  <a:pt x="186" y="117"/>
                </a:cubicBezTo>
                <a:cubicBezTo>
                  <a:pt x="185" y="118"/>
                  <a:pt x="183" y="118"/>
                  <a:pt x="181" y="118"/>
                </a:cubicBezTo>
                <a:cubicBezTo>
                  <a:pt x="180" y="118"/>
                  <a:pt x="178" y="118"/>
                  <a:pt x="177" y="118"/>
                </a:cubicBezTo>
                <a:cubicBezTo>
                  <a:pt x="175" y="117"/>
                  <a:pt x="174" y="117"/>
                  <a:pt x="171" y="117"/>
                </a:cubicBezTo>
                <a:cubicBezTo>
                  <a:pt x="162" y="118"/>
                  <a:pt x="157" y="118"/>
                  <a:pt x="155" y="115"/>
                </a:cubicBezTo>
                <a:cubicBezTo>
                  <a:pt x="154" y="115"/>
                  <a:pt x="154" y="113"/>
                  <a:pt x="154" y="112"/>
                </a:cubicBezTo>
                <a:cubicBezTo>
                  <a:pt x="154" y="111"/>
                  <a:pt x="156" y="110"/>
                  <a:pt x="156" y="110"/>
                </a:cubicBezTo>
                <a:cubicBezTo>
                  <a:pt x="156" y="110"/>
                  <a:pt x="156" y="110"/>
                  <a:pt x="156" y="110"/>
                </a:cubicBezTo>
                <a:cubicBezTo>
                  <a:pt x="157" y="110"/>
                  <a:pt x="157" y="109"/>
                  <a:pt x="157" y="109"/>
                </a:cubicBezTo>
                <a:cubicBezTo>
                  <a:pt x="157" y="108"/>
                  <a:pt x="157" y="108"/>
                  <a:pt x="157" y="108"/>
                </a:cubicBezTo>
                <a:cubicBezTo>
                  <a:pt x="157" y="107"/>
                  <a:pt x="157" y="106"/>
                  <a:pt x="157" y="104"/>
                </a:cubicBezTo>
                <a:cubicBezTo>
                  <a:pt x="157" y="101"/>
                  <a:pt x="157" y="98"/>
                  <a:pt x="164" y="97"/>
                </a:cubicBezTo>
                <a:cubicBezTo>
                  <a:pt x="165" y="96"/>
                  <a:pt x="166" y="96"/>
                  <a:pt x="167" y="96"/>
                </a:cubicBezTo>
                <a:cubicBezTo>
                  <a:pt x="167" y="96"/>
                  <a:pt x="167" y="96"/>
                  <a:pt x="167" y="96"/>
                </a:cubicBezTo>
                <a:cubicBezTo>
                  <a:pt x="168" y="95"/>
                  <a:pt x="169" y="94"/>
                  <a:pt x="170" y="95"/>
                </a:cubicBezTo>
                <a:cubicBezTo>
                  <a:pt x="174" y="96"/>
                  <a:pt x="177" y="96"/>
                  <a:pt x="181" y="95"/>
                </a:cubicBezTo>
                <a:cubicBezTo>
                  <a:pt x="182" y="95"/>
                  <a:pt x="184" y="95"/>
                  <a:pt x="185" y="94"/>
                </a:cubicBezTo>
                <a:cubicBezTo>
                  <a:pt x="187" y="94"/>
                  <a:pt x="189" y="94"/>
                  <a:pt x="190" y="96"/>
                </a:cubicBezTo>
                <a:cubicBezTo>
                  <a:pt x="191" y="97"/>
                  <a:pt x="191" y="98"/>
                  <a:pt x="190" y="10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3" name="Freeform 35"/>
          <p:cNvSpPr>
            <a:spLocks/>
          </p:cNvSpPr>
          <p:nvPr/>
        </p:nvSpPr>
        <p:spPr bwMode="auto">
          <a:xfrm>
            <a:off x="11760780" y="4006867"/>
            <a:ext cx="1149350" cy="2000250"/>
          </a:xfrm>
          <a:custGeom>
            <a:avLst/>
            <a:gdLst>
              <a:gd name="T0" fmla="*/ 145 w 153"/>
              <a:gd name="T1" fmla="*/ 161 h 266"/>
              <a:gd name="T2" fmla="*/ 132 w 153"/>
              <a:gd name="T3" fmla="*/ 147 h 266"/>
              <a:gd name="T4" fmla="*/ 130 w 153"/>
              <a:gd name="T5" fmla="*/ 138 h 266"/>
              <a:gd name="T6" fmla="*/ 119 w 153"/>
              <a:gd name="T7" fmla="*/ 126 h 266"/>
              <a:gd name="T8" fmla="*/ 118 w 153"/>
              <a:gd name="T9" fmla="*/ 117 h 266"/>
              <a:gd name="T10" fmla="*/ 121 w 153"/>
              <a:gd name="T11" fmla="*/ 105 h 266"/>
              <a:gd name="T12" fmla="*/ 134 w 153"/>
              <a:gd name="T13" fmla="*/ 103 h 266"/>
              <a:gd name="T14" fmla="*/ 136 w 153"/>
              <a:gd name="T15" fmla="*/ 105 h 266"/>
              <a:gd name="T16" fmla="*/ 129 w 153"/>
              <a:gd name="T17" fmla="*/ 89 h 266"/>
              <a:gd name="T18" fmla="*/ 110 w 153"/>
              <a:gd name="T19" fmla="*/ 84 h 266"/>
              <a:gd name="T20" fmla="*/ 101 w 153"/>
              <a:gd name="T21" fmla="*/ 74 h 266"/>
              <a:gd name="T22" fmla="*/ 95 w 153"/>
              <a:gd name="T23" fmla="*/ 65 h 266"/>
              <a:gd name="T24" fmla="*/ 93 w 153"/>
              <a:gd name="T25" fmla="*/ 61 h 266"/>
              <a:gd name="T26" fmla="*/ 100 w 153"/>
              <a:gd name="T27" fmla="*/ 33 h 266"/>
              <a:gd name="T28" fmla="*/ 90 w 153"/>
              <a:gd name="T29" fmla="*/ 4 h 266"/>
              <a:gd name="T30" fmla="*/ 79 w 153"/>
              <a:gd name="T31" fmla="*/ 1 h 266"/>
              <a:gd name="T32" fmla="*/ 71 w 153"/>
              <a:gd name="T33" fmla="*/ 1 h 266"/>
              <a:gd name="T34" fmla="*/ 65 w 153"/>
              <a:gd name="T35" fmla="*/ 1 h 266"/>
              <a:gd name="T36" fmla="*/ 75 w 153"/>
              <a:gd name="T37" fmla="*/ 6 h 266"/>
              <a:gd name="T38" fmla="*/ 77 w 153"/>
              <a:gd name="T39" fmla="*/ 18 h 266"/>
              <a:gd name="T40" fmla="*/ 77 w 153"/>
              <a:gd name="T41" fmla="*/ 25 h 266"/>
              <a:gd name="T42" fmla="*/ 68 w 153"/>
              <a:gd name="T43" fmla="*/ 40 h 266"/>
              <a:gd name="T44" fmla="*/ 58 w 153"/>
              <a:gd name="T45" fmla="*/ 49 h 266"/>
              <a:gd name="T46" fmla="*/ 51 w 153"/>
              <a:gd name="T47" fmla="*/ 51 h 266"/>
              <a:gd name="T48" fmla="*/ 47 w 153"/>
              <a:gd name="T49" fmla="*/ 65 h 266"/>
              <a:gd name="T50" fmla="*/ 44 w 153"/>
              <a:gd name="T51" fmla="*/ 80 h 266"/>
              <a:gd name="T52" fmla="*/ 37 w 153"/>
              <a:gd name="T53" fmla="*/ 110 h 266"/>
              <a:gd name="T54" fmla="*/ 23 w 153"/>
              <a:gd name="T55" fmla="*/ 128 h 266"/>
              <a:gd name="T56" fmla="*/ 17 w 153"/>
              <a:gd name="T57" fmla="*/ 138 h 266"/>
              <a:gd name="T58" fmla="*/ 17 w 153"/>
              <a:gd name="T59" fmla="*/ 148 h 266"/>
              <a:gd name="T60" fmla="*/ 15 w 153"/>
              <a:gd name="T61" fmla="*/ 150 h 266"/>
              <a:gd name="T62" fmla="*/ 4 w 153"/>
              <a:gd name="T63" fmla="*/ 184 h 266"/>
              <a:gd name="T64" fmla="*/ 0 w 153"/>
              <a:gd name="T65" fmla="*/ 204 h 266"/>
              <a:gd name="T66" fmla="*/ 3 w 153"/>
              <a:gd name="T67" fmla="*/ 240 h 266"/>
              <a:gd name="T68" fmla="*/ 6 w 153"/>
              <a:gd name="T69" fmla="*/ 236 h 266"/>
              <a:gd name="T70" fmla="*/ 14 w 153"/>
              <a:gd name="T71" fmla="*/ 229 h 266"/>
              <a:gd name="T72" fmla="*/ 14 w 153"/>
              <a:gd name="T73" fmla="*/ 241 h 266"/>
              <a:gd name="T74" fmla="*/ 24 w 153"/>
              <a:gd name="T75" fmla="*/ 250 h 266"/>
              <a:gd name="T76" fmla="*/ 38 w 153"/>
              <a:gd name="T77" fmla="*/ 258 h 266"/>
              <a:gd name="T78" fmla="*/ 44 w 153"/>
              <a:gd name="T79" fmla="*/ 248 h 266"/>
              <a:gd name="T80" fmla="*/ 46 w 153"/>
              <a:gd name="T81" fmla="*/ 247 h 266"/>
              <a:gd name="T82" fmla="*/ 53 w 153"/>
              <a:gd name="T83" fmla="*/ 248 h 266"/>
              <a:gd name="T84" fmla="*/ 70 w 153"/>
              <a:gd name="T85" fmla="*/ 258 h 266"/>
              <a:gd name="T86" fmla="*/ 92 w 153"/>
              <a:gd name="T87" fmla="*/ 263 h 266"/>
              <a:gd name="T88" fmla="*/ 100 w 153"/>
              <a:gd name="T89" fmla="*/ 261 h 266"/>
              <a:gd name="T90" fmla="*/ 115 w 153"/>
              <a:gd name="T91" fmla="*/ 255 h 266"/>
              <a:gd name="T92" fmla="*/ 129 w 153"/>
              <a:gd name="T93" fmla="*/ 248 h 266"/>
              <a:gd name="T94" fmla="*/ 141 w 153"/>
              <a:gd name="T95" fmla="*/ 248 h 266"/>
              <a:gd name="T96" fmla="*/ 143 w 153"/>
              <a:gd name="T97" fmla="*/ 247 h 266"/>
              <a:gd name="T98" fmla="*/ 140 w 153"/>
              <a:gd name="T99" fmla="*/ 238 h 266"/>
              <a:gd name="T100" fmla="*/ 140 w 153"/>
              <a:gd name="T101" fmla="*/ 232 h 266"/>
              <a:gd name="T102" fmla="*/ 143 w 153"/>
              <a:gd name="T103" fmla="*/ 216 h 266"/>
              <a:gd name="T104" fmla="*/ 142 w 153"/>
              <a:gd name="T105" fmla="*/ 211 h 266"/>
              <a:gd name="T106" fmla="*/ 137 w 153"/>
              <a:gd name="T107" fmla="*/ 204 h 266"/>
              <a:gd name="T108" fmla="*/ 135 w 153"/>
              <a:gd name="T109" fmla="*/ 191 h 266"/>
              <a:gd name="T110" fmla="*/ 139 w 153"/>
              <a:gd name="T111" fmla="*/ 182 h 266"/>
              <a:gd name="T112" fmla="*/ 147 w 153"/>
              <a:gd name="T113" fmla="*/ 174 h 266"/>
              <a:gd name="T114" fmla="*/ 152 w 153"/>
              <a:gd name="T115" fmla="*/ 164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 h="266">
                <a:moveTo>
                  <a:pt x="149" y="162"/>
                </a:moveTo>
                <a:cubicBezTo>
                  <a:pt x="148" y="161"/>
                  <a:pt x="147" y="161"/>
                  <a:pt x="147" y="161"/>
                </a:cubicBezTo>
                <a:cubicBezTo>
                  <a:pt x="146" y="161"/>
                  <a:pt x="146" y="161"/>
                  <a:pt x="145" y="161"/>
                </a:cubicBezTo>
                <a:cubicBezTo>
                  <a:pt x="143" y="161"/>
                  <a:pt x="141" y="161"/>
                  <a:pt x="139" y="159"/>
                </a:cubicBezTo>
                <a:cubicBezTo>
                  <a:pt x="137" y="158"/>
                  <a:pt x="136" y="155"/>
                  <a:pt x="135" y="153"/>
                </a:cubicBezTo>
                <a:cubicBezTo>
                  <a:pt x="135" y="150"/>
                  <a:pt x="134" y="148"/>
                  <a:pt x="132" y="147"/>
                </a:cubicBezTo>
                <a:cubicBezTo>
                  <a:pt x="132" y="146"/>
                  <a:pt x="131" y="146"/>
                  <a:pt x="131" y="145"/>
                </a:cubicBezTo>
                <a:cubicBezTo>
                  <a:pt x="131" y="144"/>
                  <a:pt x="131" y="143"/>
                  <a:pt x="131" y="141"/>
                </a:cubicBezTo>
                <a:cubicBezTo>
                  <a:pt x="130" y="140"/>
                  <a:pt x="130" y="139"/>
                  <a:pt x="130" y="138"/>
                </a:cubicBezTo>
                <a:cubicBezTo>
                  <a:pt x="125" y="138"/>
                  <a:pt x="124" y="134"/>
                  <a:pt x="124" y="132"/>
                </a:cubicBezTo>
                <a:cubicBezTo>
                  <a:pt x="124" y="130"/>
                  <a:pt x="124" y="129"/>
                  <a:pt x="123" y="128"/>
                </a:cubicBezTo>
                <a:cubicBezTo>
                  <a:pt x="122" y="127"/>
                  <a:pt x="121" y="126"/>
                  <a:pt x="119" y="126"/>
                </a:cubicBezTo>
                <a:cubicBezTo>
                  <a:pt x="118" y="125"/>
                  <a:pt x="116" y="125"/>
                  <a:pt x="116" y="124"/>
                </a:cubicBezTo>
                <a:cubicBezTo>
                  <a:pt x="114" y="120"/>
                  <a:pt x="116" y="119"/>
                  <a:pt x="117" y="118"/>
                </a:cubicBezTo>
                <a:cubicBezTo>
                  <a:pt x="118" y="118"/>
                  <a:pt x="118" y="117"/>
                  <a:pt x="118" y="117"/>
                </a:cubicBezTo>
                <a:cubicBezTo>
                  <a:pt x="119" y="115"/>
                  <a:pt x="120" y="113"/>
                  <a:pt x="120" y="111"/>
                </a:cubicBezTo>
                <a:cubicBezTo>
                  <a:pt x="120" y="110"/>
                  <a:pt x="120" y="110"/>
                  <a:pt x="120" y="109"/>
                </a:cubicBezTo>
                <a:cubicBezTo>
                  <a:pt x="120" y="108"/>
                  <a:pt x="120" y="106"/>
                  <a:pt x="121" y="105"/>
                </a:cubicBezTo>
                <a:cubicBezTo>
                  <a:pt x="122" y="103"/>
                  <a:pt x="128" y="101"/>
                  <a:pt x="130" y="101"/>
                </a:cubicBezTo>
                <a:cubicBezTo>
                  <a:pt x="131" y="101"/>
                  <a:pt x="133" y="100"/>
                  <a:pt x="133" y="102"/>
                </a:cubicBezTo>
                <a:cubicBezTo>
                  <a:pt x="133" y="102"/>
                  <a:pt x="133" y="103"/>
                  <a:pt x="134" y="103"/>
                </a:cubicBezTo>
                <a:cubicBezTo>
                  <a:pt x="135" y="103"/>
                  <a:pt x="135" y="104"/>
                  <a:pt x="135" y="104"/>
                </a:cubicBezTo>
                <a:cubicBezTo>
                  <a:pt x="135" y="105"/>
                  <a:pt x="135" y="105"/>
                  <a:pt x="136" y="105"/>
                </a:cubicBezTo>
                <a:cubicBezTo>
                  <a:pt x="136" y="105"/>
                  <a:pt x="136" y="105"/>
                  <a:pt x="136" y="105"/>
                </a:cubicBezTo>
                <a:cubicBezTo>
                  <a:pt x="136" y="104"/>
                  <a:pt x="135" y="101"/>
                  <a:pt x="132" y="95"/>
                </a:cubicBezTo>
                <a:cubicBezTo>
                  <a:pt x="132" y="94"/>
                  <a:pt x="132" y="93"/>
                  <a:pt x="132" y="93"/>
                </a:cubicBezTo>
                <a:cubicBezTo>
                  <a:pt x="131" y="90"/>
                  <a:pt x="130" y="89"/>
                  <a:pt x="129" y="89"/>
                </a:cubicBezTo>
                <a:cubicBezTo>
                  <a:pt x="128" y="88"/>
                  <a:pt x="126" y="89"/>
                  <a:pt x="123" y="90"/>
                </a:cubicBezTo>
                <a:cubicBezTo>
                  <a:pt x="122" y="91"/>
                  <a:pt x="121" y="91"/>
                  <a:pt x="120" y="92"/>
                </a:cubicBezTo>
                <a:cubicBezTo>
                  <a:pt x="114" y="94"/>
                  <a:pt x="112" y="89"/>
                  <a:pt x="110" y="84"/>
                </a:cubicBezTo>
                <a:cubicBezTo>
                  <a:pt x="109" y="82"/>
                  <a:pt x="108" y="80"/>
                  <a:pt x="106" y="79"/>
                </a:cubicBezTo>
                <a:cubicBezTo>
                  <a:pt x="106" y="78"/>
                  <a:pt x="105" y="78"/>
                  <a:pt x="105" y="78"/>
                </a:cubicBezTo>
                <a:cubicBezTo>
                  <a:pt x="104" y="77"/>
                  <a:pt x="103" y="76"/>
                  <a:pt x="101" y="74"/>
                </a:cubicBezTo>
                <a:cubicBezTo>
                  <a:pt x="101" y="73"/>
                  <a:pt x="101" y="72"/>
                  <a:pt x="101" y="72"/>
                </a:cubicBezTo>
                <a:cubicBezTo>
                  <a:pt x="100" y="71"/>
                  <a:pt x="100" y="70"/>
                  <a:pt x="100" y="69"/>
                </a:cubicBezTo>
                <a:cubicBezTo>
                  <a:pt x="99" y="68"/>
                  <a:pt x="97" y="66"/>
                  <a:pt x="95" y="65"/>
                </a:cubicBezTo>
                <a:cubicBezTo>
                  <a:pt x="94" y="65"/>
                  <a:pt x="94" y="64"/>
                  <a:pt x="93" y="64"/>
                </a:cubicBezTo>
                <a:cubicBezTo>
                  <a:pt x="93" y="64"/>
                  <a:pt x="93" y="63"/>
                  <a:pt x="93" y="63"/>
                </a:cubicBezTo>
                <a:cubicBezTo>
                  <a:pt x="93" y="62"/>
                  <a:pt x="93" y="61"/>
                  <a:pt x="93" y="61"/>
                </a:cubicBezTo>
                <a:cubicBezTo>
                  <a:pt x="99" y="57"/>
                  <a:pt x="99" y="51"/>
                  <a:pt x="99" y="44"/>
                </a:cubicBezTo>
                <a:cubicBezTo>
                  <a:pt x="99" y="42"/>
                  <a:pt x="99" y="42"/>
                  <a:pt x="99" y="42"/>
                </a:cubicBezTo>
                <a:cubicBezTo>
                  <a:pt x="99" y="39"/>
                  <a:pt x="100" y="36"/>
                  <a:pt x="100" y="33"/>
                </a:cubicBezTo>
                <a:cubicBezTo>
                  <a:pt x="100" y="24"/>
                  <a:pt x="101" y="16"/>
                  <a:pt x="98" y="9"/>
                </a:cubicBezTo>
                <a:cubicBezTo>
                  <a:pt x="97" y="6"/>
                  <a:pt x="95" y="5"/>
                  <a:pt x="92" y="4"/>
                </a:cubicBezTo>
                <a:cubicBezTo>
                  <a:pt x="91" y="4"/>
                  <a:pt x="90" y="4"/>
                  <a:pt x="90" y="4"/>
                </a:cubicBezTo>
                <a:cubicBezTo>
                  <a:pt x="88" y="4"/>
                  <a:pt x="86" y="4"/>
                  <a:pt x="84" y="3"/>
                </a:cubicBezTo>
                <a:cubicBezTo>
                  <a:pt x="83" y="3"/>
                  <a:pt x="82" y="2"/>
                  <a:pt x="82" y="2"/>
                </a:cubicBezTo>
                <a:cubicBezTo>
                  <a:pt x="81" y="1"/>
                  <a:pt x="81" y="1"/>
                  <a:pt x="79" y="1"/>
                </a:cubicBezTo>
                <a:cubicBezTo>
                  <a:pt x="79" y="1"/>
                  <a:pt x="78" y="1"/>
                  <a:pt x="77" y="1"/>
                </a:cubicBezTo>
                <a:cubicBezTo>
                  <a:pt x="76" y="1"/>
                  <a:pt x="76" y="1"/>
                  <a:pt x="75" y="1"/>
                </a:cubicBezTo>
                <a:cubicBezTo>
                  <a:pt x="74" y="1"/>
                  <a:pt x="72" y="1"/>
                  <a:pt x="71" y="1"/>
                </a:cubicBezTo>
                <a:cubicBezTo>
                  <a:pt x="70" y="0"/>
                  <a:pt x="68" y="0"/>
                  <a:pt x="67" y="0"/>
                </a:cubicBezTo>
                <a:cubicBezTo>
                  <a:pt x="67" y="0"/>
                  <a:pt x="67" y="0"/>
                  <a:pt x="67" y="0"/>
                </a:cubicBezTo>
                <a:cubicBezTo>
                  <a:pt x="66" y="0"/>
                  <a:pt x="65" y="1"/>
                  <a:pt x="65" y="1"/>
                </a:cubicBezTo>
                <a:cubicBezTo>
                  <a:pt x="64" y="1"/>
                  <a:pt x="63" y="2"/>
                  <a:pt x="62" y="2"/>
                </a:cubicBezTo>
                <a:cubicBezTo>
                  <a:pt x="64" y="3"/>
                  <a:pt x="67" y="4"/>
                  <a:pt x="69" y="5"/>
                </a:cubicBezTo>
                <a:cubicBezTo>
                  <a:pt x="71" y="5"/>
                  <a:pt x="74" y="5"/>
                  <a:pt x="75" y="6"/>
                </a:cubicBezTo>
                <a:cubicBezTo>
                  <a:pt x="78" y="8"/>
                  <a:pt x="80" y="9"/>
                  <a:pt x="80" y="11"/>
                </a:cubicBezTo>
                <a:cubicBezTo>
                  <a:pt x="81" y="13"/>
                  <a:pt x="80" y="14"/>
                  <a:pt x="79" y="15"/>
                </a:cubicBezTo>
                <a:cubicBezTo>
                  <a:pt x="78" y="16"/>
                  <a:pt x="77" y="17"/>
                  <a:pt x="77" y="18"/>
                </a:cubicBezTo>
                <a:cubicBezTo>
                  <a:pt x="77" y="19"/>
                  <a:pt x="78" y="20"/>
                  <a:pt x="78" y="21"/>
                </a:cubicBezTo>
                <a:cubicBezTo>
                  <a:pt x="78" y="22"/>
                  <a:pt x="77" y="23"/>
                  <a:pt x="77" y="24"/>
                </a:cubicBezTo>
                <a:cubicBezTo>
                  <a:pt x="77" y="25"/>
                  <a:pt x="77" y="25"/>
                  <a:pt x="77" y="25"/>
                </a:cubicBezTo>
                <a:cubicBezTo>
                  <a:pt x="76" y="29"/>
                  <a:pt x="74" y="30"/>
                  <a:pt x="73" y="32"/>
                </a:cubicBezTo>
                <a:cubicBezTo>
                  <a:pt x="72" y="32"/>
                  <a:pt x="71" y="33"/>
                  <a:pt x="71" y="33"/>
                </a:cubicBezTo>
                <a:cubicBezTo>
                  <a:pt x="69" y="35"/>
                  <a:pt x="68" y="37"/>
                  <a:pt x="68" y="40"/>
                </a:cubicBezTo>
                <a:cubicBezTo>
                  <a:pt x="67" y="44"/>
                  <a:pt x="66" y="48"/>
                  <a:pt x="60" y="49"/>
                </a:cubicBezTo>
                <a:cubicBezTo>
                  <a:pt x="60" y="49"/>
                  <a:pt x="59" y="49"/>
                  <a:pt x="59" y="49"/>
                </a:cubicBezTo>
                <a:cubicBezTo>
                  <a:pt x="59" y="49"/>
                  <a:pt x="58" y="49"/>
                  <a:pt x="58" y="49"/>
                </a:cubicBezTo>
                <a:cubicBezTo>
                  <a:pt x="57" y="49"/>
                  <a:pt x="57" y="49"/>
                  <a:pt x="56" y="49"/>
                </a:cubicBezTo>
                <a:cubicBezTo>
                  <a:pt x="56" y="49"/>
                  <a:pt x="56" y="49"/>
                  <a:pt x="56" y="49"/>
                </a:cubicBezTo>
                <a:cubicBezTo>
                  <a:pt x="54" y="49"/>
                  <a:pt x="52" y="50"/>
                  <a:pt x="51" y="51"/>
                </a:cubicBezTo>
                <a:cubicBezTo>
                  <a:pt x="48" y="52"/>
                  <a:pt x="47" y="54"/>
                  <a:pt x="47" y="55"/>
                </a:cubicBezTo>
                <a:cubicBezTo>
                  <a:pt x="47" y="55"/>
                  <a:pt x="47" y="56"/>
                  <a:pt x="48" y="57"/>
                </a:cubicBezTo>
                <a:cubicBezTo>
                  <a:pt x="48" y="59"/>
                  <a:pt x="49" y="62"/>
                  <a:pt x="47" y="65"/>
                </a:cubicBezTo>
                <a:cubicBezTo>
                  <a:pt x="47" y="66"/>
                  <a:pt x="45" y="67"/>
                  <a:pt x="44" y="68"/>
                </a:cubicBezTo>
                <a:cubicBezTo>
                  <a:pt x="44" y="69"/>
                  <a:pt x="43" y="69"/>
                  <a:pt x="42" y="70"/>
                </a:cubicBezTo>
                <a:cubicBezTo>
                  <a:pt x="41" y="73"/>
                  <a:pt x="42" y="76"/>
                  <a:pt x="44" y="80"/>
                </a:cubicBezTo>
                <a:cubicBezTo>
                  <a:pt x="47" y="85"/>
                  <a:pt x="48" y="91"/>
                  <a:pt x="46" y="95"/>
                </a:cubicBezTo>
                <a:cubicBezTo>
                  <a:pt x="45" y="98"/>
                  <a:pt x="43" y="100"/>
                  <a:pt x="41" y="102"/>
                </a:cubicBezTo>
                <a:cubicBezTo>
                  <a:pt x="40" y="105"/>
                  <a:pt x="38" y="107"/>
                  <a:pt x="37" y="110"/>
                </a:cubicBezTo>
                <a:cubicBezTo>
                  <a:pt x="36" y="111"/>
                  <a:pt x="36" y="113"/>
                  <a:pt x="36" y="114"/>
                </a:cubicBezTo>
                <a:cubicBezTo>
                  <a:pt x="35" y="117"/>
                  <a:pt x="34" y="119"/>
                  <a:pt x="29" y="121"/>
                </a:cubicBezTo>
                <a:cubicBezTo>
                  <a:pt x="25" y="123"/>
                  <a:pt x="24" y="125"/>
                  <a:pt x="23" y="128"/>
                </a:cubicBezTo>
                <a:cubicBezTo>
                  <a:pt x="22" y="130"/>
                  <a:pt x="22" y="132"/>
                  <a:pt x="20" y="133"/>
                </a:cubicBezTo>
                <a:cubicBezTo>
                  <a:pt x="20" y="134"/>
                  <a:pt x="19" y="135"/>
                  <a:pt x="19" y="136"/>
                </a:cubicBezTo>
                <a:cubicBezTo>
                  <a:pt x="18" y="136"/>
                  <a:pt x="18" y="137"/>
                  <a:pt x="17" y="138"/>
                </a:cubicBezTo>
                <a:cubicBezTo>
                  <a:pt x="17" y="140"/>
                  <a:pt x="17" y="143"/>
                  <a:pt x="17" y="145"/>
                </a:cubicBezTo>
                <a:cubicBezTo>
                  <a:pt x="17" y="145"/>
                  <a:pt x="17" y="146"/>
                  <a:pt x="17" y="146"/>
                </a:cubicBezTo>
                <a:cubicBezTo>
                  <a:pt x="17" y="146"/>
                  <a:pt x="17" y="147"/>
                  <a:pt x="17" y="148"/>
                </a:cubicBezTo>
                <a:cubicBezTo>
                  <a:pt x="17" y="148"/>
                  <a:pt x="17" y="148"/>
                  <a:pt x="16" y="148"/>
                </a:cubicBezTo>
                <a:cubicBezTo>
                  <a:pt x="16" y="149"/>
                  <a:pt x="16" y="150"/>
                  <a:pt x="15" y="150"/>
                </a:cubicBezTo>
                <a:cubicBezTo>
                  <a:pt x="15" y="150"/>
                  <a:pt x="15" y="150"/>
                  <a:pt x="15" y="150"/>
                </a:cubicBezTo>
                <a:cubicBezTo>
                  <a:pt x="15" y="156"/>
                  <a:pt x="12" y="160"/>
                  <a:pt x="10" y="164"/>
                </a:cubicBezTo>
                <a:cubicBezTo>
                  <a:pt x="8" y="167"/>
                  <a:pt x="7" y="170"/>
                  <a:pt x="6" y="173"/>
                </a:cubicBezTo>
                <a:cubicBezTo>
                  <a:pt x="4" y="176"/>
                  <a:pt x="4" y="180"/>
                  <a:pt x="4" y="184"/>
                </a:cubicBezTo>
                <a:cubicBezTo>
                  <a:pt x="4" y="187"/>
                  <a:pt x="3" y="191"/>
                  <a:pt x="2" y="194"/>
                </a:cubicBezTo>
                <a:cubicBezTo>
                  <a:pt x="2" y="195"/>
                  <a:pt x="2" y="196"/>
                  <a:pt x="1" y="197"/>
                </a:cubicBezTo>
                <a:cubicBezTo>
                  <a:pt x="1" y="199"/>
                  <a:pt x="0" y="201"/>
                  <a:pt x="0" y="204"/>
                </a:cubicBezTo>
                <a:cubicBezTo>
                  <a:pt x="1" y="211"/>
                  <a:pt x="1" y="218"/>
                  <a:pt x="0" y="225"/>
                </a:cubicBezTo>
                <a:cubicBezTo>
                  <a:pt x="0" y="232"/>
                  <a:pt x="0" y="237"/>
                  <a:pt x="1" y="242"/>
                </a:cubicBezTo>
                <a:cubicBezTo>
                  <a:pt x="2" y="242"/>
                  <a:pt x="2" y="241"/>
                  <a:pt x="3" y="240"/>
                </a:cubicBezTo>
                <a:cubicBezTo>
                  <a:pt x="3" y="239"/>
                  <a:pt x="4" y="239"/>
                  <a:pt x="4" y="238"/>
                </a:cubicBezTo>
                <a:cubicBezTo>
                  <a:pt x="4" y="238"/>
                  <a:pt x="4" y="237"/>
                  <a:pt x="4" y="237"/>
                </a:cubicBezTo>
                <a:cubicBezTo>
                  <a:pt x="4" y="237"/>
                  <a:pt x="5" y="236"/>
                  <a:pt x="6" y="236"/>
                </a:cubicBezTo>
                <a:cubicBezTo>
                  <a:pt x="6" y="236"/>
                  <a:pt x="6" y="235"/>
                  <a:pt x="7" y="235"/>
                </a:cubicBezTo>
                <a:cubicBezTo>
                  <a:pt x="9" y="234"/>
                  <a:pt x="10" y="232"/>
                  <a:pt x="12" y="231"/>
                </a:cubicBezTo>
                <a:cubicBezTo>
                  <a:pt x="14" y="229"/>
                  <a:pt x="14" y="229"/>
                  <a:pt x="14" y="229"/>
                </a:cubicBezTo>
                <a:cubicBezTo>
                  <a:pt x="14" y="229"/>
                  <a:pt x="15" y="229"/>
                  <a:pt x="16" y="229"/>
                </a:cubicBezTo>
                <a:cubicBezTo>
                  <a:pt x="16" y="229"/>
                  <a:pt x="17" y="230"/>
                  <a:pt x="17" y="230"/>
                </a:cubicBezTo>
                <a:cubicBezTo>
                  <a:pt x="18" y="233"/>
                  <a:pt x="16" y="237"/>
                  <a:pt x="14" y="241"/>
                </a:cubicBezTo>
                <a:cubicBezTo>
                  <a:pt x="13" y="244"/>
                  <a:pt x="11" y="248"/>
                  <a:pt x="12" y="249"/>
                </a:cubicBezTo>
                <a:cubicBezTo>
                  <a:pt x="13" y="250"/>
                  <a:pt x="15" y="249"/>
                  <a:pt x="17" y="249"/>
                </a:cubicBezTo>
                <a:cubicBezTo>
                  <a:pt x="19" y="249"/>
                  <a:pt x="22" y="249"/>
                  <a:pt x="24" y="250"/>
                </a:cubicBezTo>
                <a:cubicBezTo>
                  <a:pt x="26" y="250"/>
                  <a:pt x="30" y="252"/>
                  <a:pt x="33" y="254"/>
                </a:cubicBezTo>
                <a:cubicBezTo>
                  <a:pt x="34" y="255"/>
                  <a:pt x="35" y="256"/>
                  <a:pt x="35" y="256"/>
                </a:cubicBezTo>
                <a:cubicBezTo>
                  <a:pt x="36" y="257"/>
                  <a:pt x="37" y="258"/>
                  <a:pt x="38" y="258"/>
                </a:cubicBezTo>
                <a:cubicBezTo>
                  <a:pt x="38" y="258"/>
                  <a:pt x="38" y="257"/>
                  <a:pt x="39" y="255"/>
                </a:cubicBezTo>
                <a:cubicBezTo>
                  <a:pt x="39" y="252"/>
                  <a:pt x="40" y="251"/>
                  <a:pt x="42" y="250"/>
                </a:cubicBezTo>
                <a:cubicBezTo>
                  <a:pt x="42" y="249"/>
                  <a:pt x="43" y="249"/>
                  <a:pt x="44" y="248"/>
                </a:cubicBezTo>
                <a:cubicBezTo>
                  <a:pt x="44" y="248"/>
                  <a:pt x="45" y="248"/>
                  <a:pt x="45" y="248"/>
                </a:cubicBezTo>
                <a:cubicBezTo>
                  <a:pt x="45" y="248"/>
                  <a:pt x="46" y="247"/>
                  <a:pt x="46" y="247"/>
                </a:cubicBezTo>
                <a:cubicBezTo>
                  <a:pt x="46" y="247"/>
                  <a:pt x="46" y="247"/>
                  <a:pt x="46" y="247"/>
                </a:cubicBezTo>
                <a:cubicBezTo>
                  <a:pt x="45" y="246"/>
                  <a:pt x="45" y="246"/>
                  <a:pt x="45" y="245"/>
                </a:cubicBezTo>
                <a:cubicBezTo>
                  <a:pt x="46" y="245"/>
                  <a:pt x="46" y="244"/>
                  <a:pt x="47" y="244"/>
                </a:cubicBezTo>
                <a:cubicBezTo>
                  <a:pt x="50" y="244"/>
                  <a:pt x="52" y="246"/>
                  <a:pt x="53" y="248"/>
                </a:cubicBezTo>
                <a:cubicBezTo>
                  <a:pt x="53" y="248"/>
                  <a:pt x="54" y="247"/>
                  <a:pt x="54" y="247"/>
                </a:cubicBezTo>
                <a:cubicBezTo>
                  <a:pt x="57" y="244"/>
                  <a:pt x="59" y="244"/>
                  <a:pt x="64" y="248"/>
                </a:cubicBezTo>
                <a:cubicBezTo>
                  <a:pt x="66" y="250"/>
                  <a:pt x="70" y="254"/>
                  <a:pt x="70" y="258"/>
                </a:cubicBezTo>
                <a:cubicBezTo>
                  <a:pt x="70" y="258"/>
                  <a:pt x="70" y="259"/>
                  <a:pt x="70" y="259"/>
                </a:cubicBezTo>
                <a:cubicBezTo>
                  <a:pt x="72" y="259"/>
                  <a:pt x="74" y="259"/>
                  <a:pt x="76" y="260"/>
                </a:cubicBezTo>
                <a:cubicBezTo>
                  <a:pt x="81" y="260"/>
                  <a:pt x="87" y="260"/>
                  <a:pt x="92" y="263"/>
                </a:cubicBezTo>
                <a:cubicBezTo>
                  <a:pt x="93" y="263"/>
                  <a:pt x="93" y="263"/>
                  <a:pt x="94" y="264"/>
                </a:cubicBezTo>
                <a:cubicBezTo>
                  <a:pt x="97" y="265"/>
                  <a:pt x="98" y="266"/>
                  <a:pt x="99" y="264"/>
                </a:cubicBezTo>
                <a:cubicBezTo>
                  <a:pt x="100" y="264"/>
                  <a:pt x="100" y="263"/>
                  <a:pt x="100" y="261"/>
                </a:cubicBezTo>
                <a:cubicBezTo>
                  <a:pt x="100" y="260"/>
                  <a:pt x="100" y="258"/>
                  <a:pt x="101" y="256"/>
                </a:cubicBezTo>
                <a:cubicBezTo>
                  <a:pt x="103" y="254"/>
                  <a:pt x="107" y="255"/>
                  <a:pt x="111" y="255"/>
                </a:cubicBezTo>
                <a:cubicBezTo>
                  <a:pt x="112" y="255"/>
                  <a:pt x="114" y="255"/>
                  <a:pt x="115" y="255"/>
                </a:cubicBezTo>
                <a:cubicBezTo>
                  <a:pt x="118" y="254"/>
                  <a:pt x="121" y="253"/>
                  <a:pt x="124" y="251"/>
                </a:cubicBezTo>
                <a:cubicBezTo>
                  <a:pt x="126" y="250"/>
                  <a:pt x="127" y="249"/>
                  <a:pt x="128" y="249"/>
                </a:cubicBezTo>
                <a:cubicBezTo>
                  <a:pt x="129" y="248"/>
                  <a:pt x="129" y="248"/>
                  <a:pt x="129" y="248"/>
                </a:cubicBezTo>
                <a:cubicBezTo>
                  <a:pt x="132" y="247"/>
                  <a:pt x="133" y="246"/>
                  <a:pt x="137" y="246"/>
                </a:cubicBezTo>
                <a:cubicBezTo>
                  <a:pt x="138" y="247"/>
                  <a:pt x="139" y="247"/>
                  <a:pt x="140" y="247"/>
                </a:cubicBezTo>
                <a:cubicBezTo>
                  <a:pt x="140" y="248"/>
                  <a:pt x="141" y="248"/>
                  <a:pt x="141" y="248"/>
                </a:cubicBezTo>
                <a:cubicBezTo>
                  <a:pt x="142" y="248"/>
                  <a:pt x="142" y="248"/>
                  <a:pt x="142" y="248"/>
                </a:cubicBezTo>
                <a:cubicBezTo>
                  <a:pt x="142" y="248"/>
                  <a:pt x="142" y="247"/>
                  <a:pt x="143" y="247"/>
                </a:cubicBezTo>
                <a:cubicBezTo>
                  <a:pt x="143" y="247"/>
                  <a:pt x="143" y="247"/>
                  <a:pt x="143" y="247"/>
                </a:cubicBezTo>
                <a:cubicBezTo>
                  <a:pt x="143" y="247"/>
                  <a:pt x="143" y="246"/>
                  <a:pt x="143" y="246"/>
                </a:cubicBezTo>
                <a:cubicBezTo>
                  <a:pt x="142" y="245"/>
                  <a:pt x="142" y="244"/>
                  <a:pt x="142" y="243"/>
                </a:cubicBezTo>
                <a:cubicBezTo>
                  <a:pt x="141" y="242"/>
                  <a:pt x="140" y="240"/>
                  <a:pt x="140" y="238"/>
                </a:cubicBezTo>
                <a:cubicBezTo>
                  <a:pt x="140" y="237"/>
                  <a:pt x="140" y="236"/>
                  <a:pt x="141" y="235"/>
                </a:cubicBezTo>
                <a:cubicBezTo>
                  <a:pt x="141" y="235"/>
                  <a:pt x="141" y="235"/>
                  <a:pt x="141" y="234"/>
                </a:cubicBezTo>
                <a:cubicBezTo>
                  <a:pt x="141" y="233"/>
                  <a:pt x="140" y="233"/>
                  <a:pt x="140" y="232"/>
                </a:cubicBezTo>
                <a:cubicBezTo>
                  <a:pt x="139" y="231"/>
                  <a:pt x="139" y="231"/>
                  <a:pt x="138" y="229"/>
                </a:cubicBezTo>
                <a:cubicBezTo>
                  <a:pt x="137" y="224"/>
                  <a:pt x="139" y="222"/>
                  <a:pt x="141" y="219"/>
                </a:cubicBezTo>
                <a:cubicBezTo>
                  <a:pt x="142" y="218"/>
                  <a:pt x="143" y="217"/>
                  <a:pt x="143" y="216"/>
                </a:cubicBezTo>
                <a:cubicBezTo>
                  <a:pt x="144" y="215"/>
                  <a:pt x="144" y="214"/>
                  <a:pt x="144" y="214"/>
                </a:cubicBezTo>
                <a:cubicBezTo>
                  <a:pt x="144" y="214"/>
                  <a:pt x="144" y="214"/>
                  <a:pt x="144" y="214"/>
                </a:cubicBezTo>
                <a:cubicBezTo>
                  <a:pt x="144" y="213"/>
                  <a:pt x="143" y="212"/>
                  <a:pt x="142" y="211"/>
                </a:cubicBezTo>
                <a:cubicBezTo>
                  <a:pt x="142" y="208"/>
                  <a:pt x="143" y="206"/>
                  <a:pt x="145" y="205"/>
                </a:cubicBezTo>
                <a:cubicBezTo>
                  <a:pt x="143" y="204"/>
                  <a:pt x="141" y="204"/>
                  <a:pt x="139" y="204"/>
                </a:cubicBezTo>
                <a:cubicBezTo>
                  <a:pt x="138" y="204"/>
                  <a:pt x="138" y="204"/>
                  <a:pt x="137" y="204"/>
                </a:cubicBezTo>
                <a:cubicBezTo>
                  <a:pt x="135" y="204"/>
                  <a:pt x="130" y="205"/>
                  <a:pt x="129" y="201"/>
                </a:cubicBezTo>
                <a:cubicBezTo>
                  <a:pt x="127" y="198"/>
                  <a:pt x="131" y="195"/>
                  <a:pt x="133" y="193"/>
                </a:cubicBezTo>
                <a:cubicBezTo>
                  <a:pt x="134" y="192"/>
                  <a:pt x="135" y="192"/>
                  <a:pt x="135" y="191"/>
                </a:cubicBezTo>
                <a:cubicBezTo>
                  <a:pt x="136" y="190"/>
                  <a:pt x="136" y="189"/>
                  <a:pt x="136" y="188"/>
                </a:cubicBezTo>
                <a:cubicBezTo>
                  <a:pt x="136" y="186"/>
                  <a:pt x="136" y="185"/>
                  <a:pt x="137" y="183"/>
                </a:cubicBezTo>
                <a:cubicBezTo>
                  <a:pt x="137" y="182"/>
                  <a:pt x="139" y="182"/>
                  <a:pt x="139" y="182"/>
                </a:cubicBezTo>
                <a:cubicBezTo>
                  <a:pt x="139" y="181"/>
                  <a:pt x="140" y="181"/>
                  <a:pt x="140" y="180"/>
                </a:cubicBezTo>
                <a:cubicBezTo>
                  <a:pt x="140" y="179"/>
                  <a:pt x="141" y="177"/>
                  <a:pt x="142" y="176"/>
                </a:cubicBezTo>
                <a:cubicBezTo>
                  <a:pt x="144" y="175"/>
                  <a:pt x="146" y="174"/>
                  <a:pt x="147" y="174"/>
                </a:cubicBezTo>
                <a:cubicBezTo>
                  <a:pt x="148" y="173"/>
                  <a:pt x="150" y="173"/>
                  <a:pt x="151" y="172"/>
                </a:cubicBezTo>
                <a:cubicBezTo>
                  <a:pt x="153" y="170"/>
                  <a:pt x="153" y="169"/>
                  <a:pt x="152" y="168"/>
                </a:cubicBezTo>
                <a:cubicBezTo>
                  <a:pt x="152" y="167"/>
                  <a:pt x="152" y="165"/>
                  <a:pt x="152" y="164"/>
                </a:cubicBezTo>
                <a:cubicBezTo>
                  <a:pt x="151" y="163"/>
                  <a:pt x="150" y="162"/>
                  <a:pt x="149" y="162"/>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7" name="Freeform 89"/>
          <p:cNvSpPr>
            <a:spLocks/>
          </p:cNvSpPr>
          <p:nvPr/>
        </p:nvSpPr>
        <p:spPr bwMode="auto">
          <a:xfrm>
            <a:off x="9716082" y="2066941"/>
            <a:ext cx="3117850" cy="3054350"/>
          </a:xfrm>
          <a:custGeom>
            <a:avLst/>
            <a:gdLst>
              <a:gd name="T0" fmla="*/ 1 w 415"/>
              <a:gd name="T1" fmla="*/ 52 h 406"/>
              <a:gd name="T2" fmla="*/ 2 w 415"/>
              <a:gd name="T3" fmla="*/ 73 h 406"/>
              <a:gd name="T4" fmla="*/ 3 w 415"/>
              <a:gd name="T5" fmla="*/ 86 h 406"/>
              <a:gd name="T6" fmla="*/ 7 w 415"/>
              <a:gd name="T7" fmla="*/ 106 h 406"/>
              <a:gd name="T8" fmla="*/ 18 w 415"/>
              <a:gd name="T9" fmla="*/ 117 h 406"/>
              <a:gd name="T10" fmla="*/ 40 w 415"/>
              <a:gd name="T11" fmla="*/ 132 h 406"/>
              <a:gd name="T12" fmla="*/ 65 w 415"/>
              <a:gd name="T13" fmla="*/ 145 h 406"/>
              <a:gd name="T14" fmla="*/ 89 w 415"/>
              <a:gd name="T15" fmla="*/ 145 h 406"/>
              <a:gd name="T16" fmla="*/ 91 w 415"/>
              <a:gd name="T17" fmla="*/ 155 h 406"/>
              <a:gd name="T18" fmla="*/ 52 w 415"/>
              <a:gd name="T19" fmla="*/ 232 h 406"/>
              <a:gd name="T20" fmla="*/ 34 w 415"/>
              <a:gd name="T21" fmla="*/ 270 h 406"/>
              <a:gd name="T22" fmla="*/ 19 w 415"/>
              <a:gd name="T23" fmla="*/ 302 h 406"/>
              <a:gd name="T24" fmla="*/ 26 w 415"/>
              <a:gd name="T25" fmla="*/ 324 h 406"/>
              <a:gd name="T26" fmla="*/ 40 w 415"/>
              <a:gd name="T27" fmla="*/ 351 h 406"/>
              <a:gd name="T28" fmla="*/ 51 w 415"/>
              <a:gd name="T29" fmla="*/ 375 h 406"/>
              <a:gd name="T30" fmla="*/ 66 w 415"/>
              <a:gd name="T31" fmla="*/ 388 h 406"/>
              <a:gd name="T32" fmla="*/ 90 w 415"/>
              <a:gd name="T33" fmla="*/ 392 h 406"/>
              <a:gd name="T34" fmla="*/ 127 w 415"/>
              <a:gd name="T35" fmla="*/ 395 h 406"/>
              <a:gd name="T36" fmla="*/ 191 w 415"/>
              <a:gd name="T37" fmla="*/ 398 h 406"/>
              <a:gd name="T38" fmla="*/ 285 w 415"/>
              <a:gd name="T39" fmla="*/ 403 h 406"/>
              <a:gd name="T40" fmla="*/ 299 w 415"/>
              <a:gd name="T41" fmla="*/ 376 h 406"/>
              <a:gd name="T42" fmla="*/ 313 w 415"/>
              <a:gd name="T43" fmla="*/ 340 h 406"/>
              <a:gd name="T44" fmla="*/ 315 w 415"/>
              <a:gd name="T45" fmla="*/ 312 h 406"/>
              <a:gd name="T46" fmla="*/ 336 w 415"/>
              <a:gd name="T47" fmla="*/ 297 h 406"/>
              <a:gd name="T48" fmla="*/ 346 w 415"/>
              <a:gd name="T49" fmla="*/ 279 h 406"/>
              <a:gd name="T50" fmla="*/ 348 w 415"/>
              <a:gd name="T51" fmla="*/ 270 h 406"/>
              <a:gd name="T52" fmla="*/ 335 w 415"/>
              <a:gd name="T53" fmla="*/ 255 h 406"/>
              <a:gd name="T54" fmla="*/ 355 w 415"/>
              <a:gd name="T55" fmla="*/ 237 h 406"/>
              <a:gd name="T56" fmla="*/ 373 w 415"/>
              <a:gd name="T57" fmla="*/ 223 h 406"/>
              <a:gd name="T58" fmla="*/ 386 w 415"/>
              <a:gd name="T59" fmla="*/ 199 h 406"/>
              <a:gd name="T60" fmla="*/ 397 w 415"/>
              <a:gd name="T61" fmla="*/ 185 h 406"/>
              <a:gd name="T62" fmla="*/ 402 w 415"/>
              <a:gd name="T63" fmla="*/ 168 h 406"/>
              <a:gd name="T64" fmla="*/ 410 w 415"/>
              <a:gd name="T65" fmla="*/ 152 h 406"/>
              <a:gd name="T66" fmla="*/ 406 w 415"/>
              <a:gd name="T67" fmla="*/ 143 h 406"/>
              <a:gd name="T68" fmla="*/ 414 w 415"/>
              <a:gd name="T69" fmla="*/ 132 h 406"/>
              <a:gd name="T70" fmla="*/ 411 w 415"/>
              <a:gd name="T71" fmla="*/ 120 h 406"/>
              <a:gd name="T72" fmla="*/ 395 w 415"/>
              <a:gd name="T73" fmla="*/ 112 h 406"/>
              <a:gd name="T74" fmla="*/ 372 w 415"/>
              <a:gd name="T75" fmla="*/ 109 h 406"/>
              <a:gd name="T76" fmla="*/ 349 w 415"/>
              <a:gd name="T77" fmla="*/ 119 h 406"/>
              <a:gd name="T78" fmla="*/ 331 w 415"/>
              <a:gd name="T79" fmla="*/ 134 h 406"/>
              <a:gd name="T80" fmla="*/ 311 w 415"/>
              <a:gd name="T81" fmla="*/ 145 h 406"/>
              <a:gd name="T82" fmla="*/ 302 w 415"/>
              <a:gd name="T83" fmla="*/ 150 h 406"/>
              <a:gd name="T84" fmla="*/ 291 w 415"/>
              <a:gd name="T85" fmla="*/ 147 h 406"/>
              <a:gd name="T86" fmla="*/ 266 w 415"/>
              <a:gd name="T87" fmla="*/ 145 h 406"/>
              <a:gd name="T88" fmla="*/ 259 w 415"/>
              <a:gd name="T89" fmla="*/ 126 h 406"/>
              <a:gd name="T90" fmla="*/ 241 w 415"/>
              <a:gd name="T91" fmla="*/ 128 h 406"/>
              <a:gd name="T92" fmla="*/ 218 w 415"/>
              <a:gd name="T93" fmla="*/ 130 h 406"/>
              <a:gd name="T94" fmla="*/ 205 w 415"/>
              <a:gd name="T95" fmla="*/ 109 h 406"/>
              <a:gd name="T96" fmla="*/ 189 w 415"/>
              <a:gd name="T97" fmla="*/ 82 h 406"/>
              <a:gd name="T98" fmla="*/ 186 w 415"/>
              <a:gd name="T99" fmla="*/ 71 h 406"/>
              <a:gd name="T100" fmla="*/ 177 w 415"/>
              <a:gd name="T101" fmla="*/ 54 h 406"/>
              <a:gd name="T102" fmla="*/ 168 w 415"/>
              <a:gd name="T103" fmla="*/ 42 h 406"/>
              <a:gd name="T104" fmla="*/ 156 w 415"/>
              <a:gd name="T105" fmla="*/ 36 h 406"/>
              <a:gd name="T106" fmla="*/ 141 w 415"/>
              <a:gd name="T107" fmla="*/ 27 h 406"/>
              <a:gd name="T108" fmla="*/ 134 w 415"/>
              <a:gd name="T109" fmla="*/ 8 h 406"/>
              <a:gd name="T110" fmla="*/ 111 w 415"/>
              <a:gd name="T111" fmla="*/ 4 h 406"/>
              <a:gd name="T112" fmla="*/ 95 w 415"/>
              <a:gd name="T113" fmla="*/ 7 h 406"/>
              <a:gd name="T114" fmla="*/ 96 w 415"/>
              <a:gd name="T115" fmla="*/ 15 h 406"/>
              <a:gd name="T116" fmla="*/ 53 w 415"/>
              <a:gd name="T117" fmla="*/ 23 h 406"/>
              <a:gd name="T118" fmla="*/ 31 w 415"/>
              <a:gd name="T119" fmla="*/ 31 h 406"/>
              <a:gd name="T120" fmla="*/ 14 w 415"/>
              <a:gd name="T121" fmla="*/ 39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5" h="406">
                <a:moveTo>
                  <a:pt x="7" y="45"/>
                </a:moveTo>
                <a:cubicBezTo>
                  <a:pt x="5" y="45"/>
                  <a:pt x="4" y="46"/>
                  <a:pt x="3" y="46"/>
                </a:cubicBezTo>
                <a:cubicBezTo>
                  <a:pt x="3" y="47"/>
                  <a:pt x="3" y="47"/>
                  <a:pt x="3" y="47"/>
                </a:cubicBezTo>
                <a:cubicBezTo>
                  <a:pt x="3" y="48"/>
                  <a:pt x="3" y="49"/>
                  <a:pt x="3" y="50"/>
                </a:cubicBezTo>
                <a:cubicBezTo>
                  <a:pt x="3" y="51"/>
                  <a:pt x="2" y="52"/>
                  <a:pt x="1" y="52"/>
                </a:cubicBezTo>
                <a:cubicBezTo>
                  <a:pt x="1" y="52"/>
                  <a:pt x="0" y="52"/>
                  <a:pt x="0" y="51"/>
                </a:cubicBezTo>
                <a:cubicBezTo>
                  <a:pt x="0" y="53"/>
                  <a:pt x="0" y="56"/>
                  <a:pt x="0" y="57"/>
                </a:cubicBezTo>
                <a:cubicBezTo>
                  <a:pt x="1" y="58"/>
                  <a:pt x="1" y="58"/>
                  <a:pt x="1" y="59"/>
                </a:cubicBezTo>
                <a:cubicBezTo>
                  <a:pt x="1" y="59"/>
                  <a:pt x="2" y="60"/>
                  <a:pt x="2" y="62"/>
                </a:cubicBezTo>
                <a:cubicBezTo>
                  <a:pt x="2" y="63"/>
                  <a:pt x="3" y="70"/>
                  <a:pt x="2" y="73"/>
                </a:cubicBezTo>
                <a:cubicBezTo>
                  <a:pt x="2" y="73"/>
                  <a:pt x="2" y="73"/>
                  <a:pt x="2" y="73"/>
                </a:cubicBezTo>
                <a:cubicBezTo>
                  <a:pt x="2" y="73"/>
                  <a:pt x="2" y="73"/>
                  <a:pt x="2" y="73"/>
                </a:cubicBezTo>
                <a:cubicBezTo>
                  <a:pt x="2" y="74"/>
                  <a:pt x="2" y="74"/>
                  <a:pt x="2" y="74"/>
                </a:cubicBezTo>
                <a:cubicBezTo>
                  <a:pt x="2" y="75"/>
                  <a:pt x="1" y="75"/>
                  <a:pt x="1" y="76"/>
                </a:cubicBezTo>
                <a:cubicBezTo>
                  <a:pt x="0" y="79"/>
                  <a:pt x="1" y="83"/>
                  <a:pt x="3" y="86"/>
                </a:cubicBezTo>
                <a:cubicBezTo>
                  <a:pt x="4" y="89"/>
                  <a:pt x="5" y="92"/>
                  <a:pt x="5" y="94"/>
                </a:cubicBezTo>
                <a:cubicBezTo>
                  <a:pt x="5" y="95"/>
                  <a:pt x="5" y="96"/>
                  <a:pt x="5" y="97"/>
                </a:cubicBezTo>
                <a:cubicBezTo>
                  <a:pt x="5" y="98"/>
                  <a:pt x="5" y="99"/>
                  <a:pt x="6" y="100"/>
                </a:cubicBezTo>
                <a:cubicBezTo>
                  <a:pt x="6" y="101"/>
                  <a:pt x="6" y="102"/>
                  <a:pt x="6" y="103"/>
                </a:cubicBezTo>
                <a:cubicBezTo>
                  <a:pt x="6" y="105"/>
                  <a:pt x="6" y="106"/>
                  <a:pt x="7" y="106"/>
                </a:cubicBezTo>
                <a:cubicBezTo>
                  <a:pt x="8" y="107"/>
                  <a:pt x="8" y="106"/>
                  <a:pt x="9" y="106"/>
                </a:cubicBezTo>
                <a:cubicBezTo>
                  <a:pt x="11" y="106"/>
                  <a:pt x="13" y="106"/>
                  <a:pt x="14" y="107"/>
                </a:cubicBezTo>
                <a:cubicBezTo>
                  <a:pt x="16" y="109"/>
                  <a:pt x="16" y="111"/>
                  <a:pt x="17" y="113"/>
                </a:cubicBezTo>
                <a:cubicBezTo>
                  <a:pt x="17" y="113"/>
                  <a:pt x="17" y="114"/>
                  <a:pt x="17" y="114"/>
                </a:cubicBezTo>
                <a:cubicBezTo>
                  <a:pt x="18" y="116"/>
                  <a:pt x="18" y="116"/>
                  <a:pt x="18" y="117"/>
                </a:cubicBezTo>
                <a:cubicBezTo>
                  <a:pt x="19" y="117"/>
                  <a:pt x="19" y="118"/>
                  <a:pt x="20" y="119"/>
                </a:cubicBezTo>
                <a:cubicBezTo>
                  <a:pt x="21" y="120"/>
                  <a:pt x="21" y="121"/>
                  <a:pt x="21" y="122"/>
                </a:cubicBezTo>
                <a:cubicBezTo>
                  <a:pt x="22" y="123"/>
                  <a:pt x="22" y="123"/>
                  <a:pt x="22" y="124"/>
                </a:cubicBezTo>
                <a:cubicBezTo>
                  <a:pt x="23" y="126"/>
                  <a:pt x="28" y="130"/>
                  <a:pt x="31" y="131"/>
                </a:cubicBezTo>
                <a:cubicBezTo>
                  <a:pt x="33" y="132"/>
                  <a:pt x="36" y="132"/>
                  <a:pt x="40" y="132"/>
                </a:cubicBezTo>
                <a:cubicBezTo>
                  <a:pt x="43" y="132"/>
                  <a:pt x="46" y="132"/>
                  <a:pt x="49" y="133"/>
                </a:cubicBezTo>
                <a:cubicBezTo>
                  <a:pt x="51" y="133"/>
                  <a:pt x="51" y="133"/>
                  <a:pt x="51" y="133"/>
                </a:cubicBezTo>
                <a:cubicBezTo>
                  <a:pt x="56" y="135"/>
                  <a:pt x="59" y="136"/>
                  <a:pt x="62" y="141"/>
                </a:cubicBezTo>
                <a:cubicBezTo>
                  <a:pt x="63" y="143"/>
                  <a:pt x="63" y="144"/>
                  <a:pt x="63" y="144"/>
                </a:cubicBezTo>
                <a:cubicBezTo>
                  <a:pt x="64" y="144"/>
                  <a:pt x="64" y="145"/>
                  <a:pt x="65" y="145"/>
                </a:cubicBezTo>
                <a:cubicBezTo>
                  <a:pt x="66" y="145"/>
                  <a:pt x="67" y="145"/>
                  <a:pt x="67" y="145"/>
                </a:cubicBezTo>
                <a:cubicBezTo>
                  <a:pt x="70" y="145"/>
                  <a:pt x="71" y="146"/>
                  <a:pt x="73" y="149"/>
                </a:cubicBezTo>
                <a:cubicBezTo>
                  <a:pt x="74" y="149"/>
                  <a:pt x="74" y="150"/>
                  <a:pt x="74" y="151"/>
                </a:cubicBezTo>
                <a:cubicBezTo>
                  <a:pt x="79" y="151"/>
                  <a:pt x="84" y="149"/>
                  <a:pt x="88" y="146"/>
                </a:cubicBezTo>
                <a:cubicBezTo>
                  <a:pt x="89" y="145"/>
                  <a:pt x="89" y="145"/>
                  <a:pt x="89" y="145"/>
                </a:cubicBezTo>
                <a:cubicBezTo>
                  <a:pt x="90" y="144"/>
                  <a:pt x="93" y="143"/>
                  <a:pt x="95" y="143"/>
                </a:cubicBezTo>
                <a:cubicBezTo>
                  <a:pt x="96" y="143"/>
                  <a:pt x="97" y="144"/>
                  <a:pt x="97" y="146"/>
                </a:cubicBezTo>
                <a:cubicBezTo>
                  <a:pt x="99" y="149"/>
                  <a:pt x="95" y="151"/>
                  <a:pt x="93" y="153"/>
                </a:cubicBezTo>
                <a:cubicBezTo>
                  <a:pt x="93" y="153"/>
                  <a:pt x="92" y="153"/>
                  <a:pt x="92" y="154"/>
                </a:cubicBezTo>
                <a:cubicBezTo>
                  <a:pt x="92" y="154"/>
                  <a:pt x="92" y="155"/>
                  <a:pt x="91" y="155"/>
                </a:cubicBezTo>
                <a:cubicBezTo>
                  <a:pt x="85" y="161"/>
                  <a:pt x="80" y="170"/>
                  <a:pt x="76" y="179"/>
                </a:cubicBezTo>
                <a:cubicBezTo>
                  <a:pt x="74" y="183"/>
                  <a:pt x="71" y="188"/>
                  <a:pt x="69" y="192"/>
                </a:cubicBezTo>
                <a:cubicBezTo>
                  <a:pt x="66" y="198"/>
                  <a:pt x="63" y="203"/>
                  <a:pt x="60" y="209"/>
                </a:cubicBezTo>
                <a:cubicBezTo>
                  <a:pt x="59" y="212"/>
                  <a:pt x="58" y="215"/>
                  <a:pt x="57" y="217"/>
                </a:cubicBezTo>
                <a:cubicBezTo>
                  <a:pt x="56" y="222"/>
                  <a:pt x="54" y="227"/>
                  <a:pt x="52" y="232"/>
                </a:cubicBezTo>
                <a:cubicBezTo>
                  <a:pt x="51" y="233"/>
                  <a:pt x="50" y="235"/>
                  <a:pt x="49" y="236"/>
                </a:cubicBezTo>
                <a:cubicBezTo>
                  <a:pt x="48" y="238"/>
                  <a:pt x="47" y="240"/>
                  <a:pt x="47" y="242"/>
                </a:cubicBezTo>
                <a:cubicBezTo>
                  <a:pt x="46" y="244"/>
                  <a:pt x="45" y="247"/>
                  <a:pt x="44" y="249"/>
                </a:cubicBezTo>
                <a:cubicBezTo>
                  <a:pt x="43" y="252"/>
                  <a:pt x="43" y="254"/>
                  <a:pt x="42" y="257"/>
                </a:cubicBezTo>
                <a:cubicBezTo>
                  <a:pt x="40" y="262"/>
                  <a:pt x="37" y="266"/>
                  <a:pt x="34" y="270"/>
                </a:cubicBezTo>
                <a:cubicBezTo>
                  <a:pt x="32" y="272"/>
                  <a:pt x="30" y="275"/>
                  <a:pt x="29" y="278"/>
                </a:cubicBezTo>
                <a:cubicBezTo>
                  <a:pt x="26" y="282"/>
                  <a:pt x="24" y="287"/>
                  <a:pt x="22" y="291"/>
                </a:cubicBezTo>
                <a:cubicBezTo>
                  <a:pt x="22" y="292"/>
                  <a:pt x="21" y="293"/>
                  <a:pt x="21" y="294"/>
                </a:cubicBezTo>
                <a:cubicBezTo>
                  <a:pt x="20" y="297"/>
                  <a:pt x="20" y="299"/>
                  <a:pt x="18" y="301"/>
                </a:cubicBezTo>
                <a:cubicBezTo>
                  <a:pt x="19" y="301"/>
                  <a:pt x="19" y="302"/>
                  <a:pt x="19" y="302"/>
                </a:cubicBezTo>
                <a:cubicBezTo>
                  <a:pt x="18" y="305"/>
                  <a:pt x="19" y="305"/>
                  <a:pt x="21" y="307"/>
                </a:cubicBezTo>
                <a:cubicBezTo>
                  <a:pt x="23" y="308"/>
                  <a:pt x="25" y="310"/>
                  <a:pt x="26" y="312"/>
                </a:cubicBezTo>
                <a:cubicBezTo>
                  <a:pt x="27" y="314"/>
                  <a:pt x="28" y="317"/>
                  <a:pt x="27" y="320"/>
                </a:cubicBezTo>
                <a:cubicBezTo>
                  <a:pt x="27" y="321"/>
                  <a:pt x="27" y="322"/>
                  <a:pt x="26" y="323"/>
                </a:cubicBezTo>
                <a:cubicBezTo>
                  <a:pt x="26" y="323"/>
                  <a:pt x="26" y="324"/>
                  <a:pt x="26" y="324"/>
                </a:cubicBezTo>
                <a:cubicBezTo>
                  <a:pt x="31" y="325"/>
                  <a:pt x="32" y="330"/>
                  <a:pt x="32" y="334"/>
                </a:cubicBezTo>
                <a:cubicBezTo>
                  <a:pt x="32" y="335"/>
                  <a:pt x="32" y="337"/>
                  <a:pt x="32" y="338"/>
                </a:cubicBezTo>
                <a:cubicBezTo>
                  <a:pt x="33" y="340"/>
                  <a:pt x="34" y="341"/>
                  <a:pt x="36" y="343"/>
                </a:cubicBezTo>
                <a:cubicBezTo>
                  <a:pt x="37" y="345"/>
                  <a:pt x="38" y="347"/>
                  <a:pt x="39" y="349"/>
                </a:cubicBezTo>
                <a:cubicBezTo>
                  <a:pt x="40" y="351"/>
                  <a:pt x="40" y="351"/>
                  <a:pt x="40" y="351"/>
                </a:cubicBezTo>
                <a:cubicBezTo>
                  <a:pt x="41" y="354"/>
                  <a:pt x="42" y="357"/>
                  <a:pt x="42" y="360"/>
                </a:cubicBezTo>
                <a:cubicBezTo>
                  <a:pt x="42" y="362"/>
                  <a:pt x="42" y="364"/>
                  <a:pt x="42" y="366"/>
                </a:cubicBezTo>
                <a:cubicBezTo>
                  <a:pt x="43" y="367"/>
                  <a:pt x="43" y="369"/>
                  <a:pt x="43" y="370"/>
                </a:cubicBezTo>
                <a:cubicBezTo>
                  <a:pt x="45" y="370"/>
                  <a:pt x="48" y="372"/>
                  <a:pt x="49" y="374"/>
                </a:cubicBezTo>
                <a:cubicBezTo>
                  <a:pt x="50" y="375"/>
                  <a:pt x="50" y="375"/>
                  <a:pt x="51" y="375"/>
                </a:cubicBezTo>
                <a:cubicBezTo>
                  <a:pt x="53" y="377"/>
                  <a:pt x="54" y="378"/>
                  <a:pt x="56" y="380"/>
                </a:cubicBezTo>
                <a:cubicBezTo>
                  <a:pt x="57" y="381"/>
                  <a:pt x="57" y="382"/>
                  <a:pt x="58" y="384"/>
                </a:cubicBezTo>
                <a:cubicBezTo>
                  <a:pt x="59" y="385"/>
                  <a:pt x="59" y="386"/>
                  <a:pt x="60" y="387"/>
                </a:cubicBezTo>
                <a:cubicBezTo>
                  <a:pt x="61" y="388"/>
                  <a:pt x="61" y="388"/>
                  <a:pt x="63" y="388"/>
                </a:cubicBezTo>
                <a:cubicBezTo>
                  <a:pt x="64" y="388"/>
                  <a:pt x="65" y="388"/>
                  <a:pt x="66" y="388"/>
                </a:cubicBezTo>
                <a:cubicBezTo>
                  <a:pt x="69" y="389"/>
                  <a:pt x="70" y="390"/>
                  <a:pt x="71" y="391"/>
                </a:cubicBezTo>
                <a:cubicBezTo>
                  <a:pt x="71" y="392"/>
                  <a:pt x="71" y="392"/>
                  <a:pt x="72" y="393"/>
                </a:cubicBezTo>
                <a:cubicBezTo>
                  <a:pt x="73" y="394"/>
                  <a:pt x="76" y="393"/>
                  <a:pt x="78" y="393"/>
                </a:cubicBezTo>
                <a:cubicBezTo>
                  <a:pt x="79" y="392"/>
                  <a:pt x="80" y="392"/>
                  <a:pt x="82" y="392"/>
                </a:cubicBezTo>
                <a:cubicBezTo>
                  <a:pt x="84" y="392"/>
                  <a:pt x="87" y="392"/>
                  <a:pt x="90" y="392"/>
                </a:cubicBezTo>
                <a:cubicBezTo>
                  <a:pt x="93" y="392"/>
                  <a:pt x="96" y="392"/>
                  <a:pt x="98" y="392"/>
                </a:cubicBezTo>
                <a:cubicBezTo>
                  <a:pt x="98" y="392"/>
                  <a:pt x="98" y="392"/>
                  <a:pt x="98" y="392"/>
                </a:cubicBezTo>
                <a:cubicBezTo>
                  <a:pt x="101" y="392"/>
                  <a:pt x="104" y="393"/>
                  <a:pt x="106" y="393"/>
                </a:cubicBezTo>
                <a:cubicBezTo>
                  <a:pt x="107" y="393"/>
                  <a:pt x="109" y="394"/>
                  <a:pt x="111" y="394"/>
                </a:cubicBezTo>
                <a:cubicBezTo>
                  <a:pt x="116" y="394"/>
                  <a:pt x="121" y="394"/>
                  <a:pt x="127" y="395"/>
                </a:cubicBezTo>
                <a:cubicBezTo>
                  <a:pt x="129" y="395"/>
                  <a:pt x="131" y="395"/>
                  <a:pt x="133" y="395"/>
                </a:cubicBezTo>
                <a:cubicBezTo>
                  <a:pt x="137" y="395"/>
                  <a:pt x="140" y="395"/>
                  <a:pt x="144" y="395"/>
                </a:cubicBezTo>
                <a:cubicBezTo>
                  <a:pt x="148" y="396"/>
                  <a:pt x="148" y="396"/>
                  <a:pt x="148" y="396"/>
                </a:cubicBezTo>
                <a:cubicBezTo>
                  <a:pt x="152" y="396"/>
                  <a:pt x="156" y="397"/>
                  <a:pt x="160" y="397"/>
                </a:cubicBezTo>
                <a:cubicBezTo>
                  <a:pt x="170" y="397"/>
                  <a:pt x="181" y="397"/>
                  <a:pt x="191" y="398"/>
                </a:cubicBezTo>
                <a:cubicBezTo>
                  <a:pt x="202" y="399"/>
                  <a:pt x="214" y="399"/>
                  <a:pt x="225" y="399"/>
                </a:cubicBezTo>
                <a:cubicBezTo>
                  <a:pt x="239" y="399"/>
                  <a:pt x="254" y="401"/>
                  <a:pt x="270" y="404"/>
                </a:cubicBezTo>
                <a:cubicBezTo>
                  <a:pt x="271" y="404"/>
                  <a:pt x="271" y="404"/>
                  <a:pt x="271" y="404"/>
                </a:cubicBezTo>
                <a:cubicBezTo>
                  <a:pt x="275" y="405"/>
                  <a:pt x="282" y="406"/>
                  <a:pt x="285" y="405"/>
                </a:cubicBezTo>
                <a:cubicBezTo>
                  <a:pt x="285" y="404"/>
                  <a:pt x="285" y="404"/>
                  <a:pt x="285" y="403"/>
                </a:cubicBezTo>
                <a:cubicBezTo>
                  <a:pt x="285" y="401"/>
                  <a:pt x="285" y="398"/>
                  <a:pt x="286" y="395"/>
                </a:cubicBezTo>
                <a:cubicBezTo>
                  <a:pt x="286" y="393"/>
                  <a:pt x="287" y="392"/>
                  <a:pt x="288" y="391"/>
                </a:cubicBezTo>
                <a:cubicBezTo>
                  <a:pt x="288" y="391"/>
                  <a:pt x="289" y="390"/>
                  <a:pt x="289" y="389"/>
                </a:cubicBezTo>
                <a:cubicBezTo>
                  <a:pt x="290" y="388"/>
                  <a:pt x="291" y="386"/>
                  <a:pt x="291" y="385"/>
                </a:cubicBezTo>
                <a:cubicBezTo>
                  <a:pt x="293" y="381"/>
                  <a:pt x="294" y="378"/>
                  <a:pt x="299" y="376"/>
                </a:cubicBezTo>
                <a:cubicBezTo>
                  <a:pt x="303" y="374"/>
                  <a:pt x="303" y="374"/>
                  <a:pt x="304" y="371"/>
                </a:cubicBezTo>
                <a:cubicBezTo>
                  <a:pt x="304" y="370"/>
                  <a:pt x="305" y="368"/>
                  <a:pt x="305" y="366"/>
                </a:cubicBezTo>
                <a:cubicBezTo>
                  <a:pt x="307" y="363"/>
                  <a:pt x="308" y="361"/>
                  <a:pt x="310" y="358"/>
                </a:cubicBezTo>
                <a:cubicBezTo>
                  <a:pt x="312" y="356"/>
                  <a:pt x="313" y="354"/>
                  <a:pt x="314" y="352"/>
                </a:cubicBezTo>
                <a:cubicBezTo>
                  <a:pt x="317" y="347"/>
                  <a:pt x="314" y="342"/>
                  <a:pt x="313" y="340"/>
                </a:cubicBezTo>
                <a:cubicBezTo>
                  <a:pt x="311" y="336"/>
                  <a:pt x="308" y="332"/>
                  <a:pt x="311" y="326"/>
                </a:cubicBezTo>
                <a:cubicBezTo>
                  <a:pt x="312" y="325"/>
                  <a:pt x="313" y="324"/>
                  <a:pt x="314" y="323"/>
                </a:cubicBezTo>
                <a:cubicBezTo>
                  <a:pt x="315" y="322"/>
                  <a:pt x="316" y="322"/>
                  <a:pt x="316" y="321"/>
                </a:cubicBezTo>
                <a:cubicBezTo>
                  <a:pt x="317" y="320"/>
                  <a:pt x="316" y="318"/>
                  <a:pt x="316" y="316"/>
                </a:cubicBezTo>
                <a:cubicBezTo>
                  <a:pt x="315" y="315"/>
                  <a:pt x="315" y="314"/>
                  <a:pt x="315" y="312"/>
                </a:cubicBezTo>
                <a:cubicBezTo>
                  <a:pt x="316" y="309"/>
                  <a:pt x="319" y="306"/>
                  <a:pt x="321" y="305"/>
                </a:cubicBezTo>
                <a:cubicBezTo>
                  <a:pt x="323" y="304"/>
                  <a:pt x="327" y="302"/>
                  <a:pt x="329" y="303"/>
                </a:cubicBezTo>
                <a:cubicBezTo>
                  <a:pt x="330" y="302"/>
                  <a:pt x="330" y="302"/>
                  <a:pt x="331" y="302"/>
                </a:cubicBezTo>
                <a:cubicBezTo>
                  <a:pt x="332" y="302"/>
                  <a:pt x="333" y="302"/>
                  <a:pt x="333" y="303"/>
                </a:cubicBezTo>
                <a:cubicBezTo>
                  <a:pt x="335" y="302"/>
                  <a:pt x="335" y="300"/>
                  <a:pt x="336" y="297"/>
                </a:cubicBezTo>
                <a:cubicBezTo>
                  <a:pt x="337" y="294"/>
                  <a:pt x="338" y="291"/>
                  <a:pt x="340" y="289"/>
                </a:cubicBezTo>
                <a:cubicBezTo>
                  <a:pt x="341" y="288"/>
                  <a:pt x="341" y="287"/>
                  <a:pt x="342" y="287"/>
                </a:cubicBezTo>
                <a:cubicBezTo>
                  <a:pt x="343" y="285"/>
                  <a:pt x="344" y="285"/>
                  <a:pt x="345" y="282"/>
                </a:cubicBezTo>
                <a:cubicBezTo>
                  <a:pt x="345" y="282"/>
                  <a:pt x="345" y="282"/>
                  <a:pt x="345" y="281"/>
                </a:cubicBezTo>
                <a:cubicBezTo>
                  <a:pt x="345" y="280"/>
                  <a:pt x="346" y="280"/>
                  <a:pt x="346" y="279"/>
                </a:cubicBezTo>
                <a:cubicBezTo>
                  <a:pt x="346" y="279"/>
                  <a:pt x="345" y="277"/>
                  <a:pt x="345" y="277"/>
                </a:cubicBezTo>
                <a:cubicBezTo>
                  <a:pt x="345" y="277"/>
                  <a:pt x="345" y="276"/>
                  <a:pt x="345" y="276"/>
                </a:cubicBezTo>
                <a:cubicBezTo>
                  <a:pt x="345" y="276"/>
                  <a:pt x="345" y="276"/>
                  <a:pt x="345" y="276"/>
                </a:cubicBezTo>
                <a:cubicBezTo>
                  <a:pt x="346" y="274"/>
                  <a:pt x="347" y="272"/>
                  <a:pt x="347" y="271"/>
                </a:cubicBezTo>
                <a:cubicBezTo>
                  <a:pt x="348" y="271"/>
                  <a:pt x="348" y="270"/>
                  <a:pt x="348" y="270"/>
                </a:cubicBezTo>
                <a:cubicBezTo>
                  <a:pt x="348" y="270"/>
                  <a:pt x="348" y="269"/>
                  <a:pt x="346" y="268"/>
                </a:cubicBezTo>
                <a:cubicBezTo>
                  <a:pt x="344" y="267"/>
                  <a:pt x="342" y="267"/>
                  <a:pt x="340" y="266"/>
                </a:cubicBezTo>
                <a:cubicBezTo>
                  <a:pt x="337" y="265"/>
                  <a:pt x="333" y="265"/>
                  <a:pt x="330" y="262"/>
                </a:cubicBezTo>
                <a:cubicBezTo>
                  <a:pt x="330" y="261"/>
                  <a:pt x="330" y="260"/>
                  <a:pt x="330" y="260"/>
                </a:cubicBezTo>
                <a:cubicBezTo>
                  <a:pt x="331" y="257"/>
                  <a:pt x="334" y="256"/>
                  <a:pt x="335" y="255"/>
                </a:cubicBezTo>
                <a:cubicBezTo>
                  <a:pt x="336" y="255"/>
                  <a:pt x="337" y="254"/>
                  <a:pt x="338" y="254"/>
                </a:cubicBezTo>
                <a:cubicBezTo>
                  <a:pt x="339" y="253"/>
                  <a:pt x="339" y="252"/>
                  <a:pt x="340" y="251"/>
                </a:cubicBezTo>
                <a:cubicBezTo>
                  <a:pt x="340" y="250"/>
                  <a:pt x="341" y="249"/>
                  <a:pt x="342" y="248"/>
                </a:cubicBezTo>
                <a:cubicBezTo>
                  <a:pt x="344" y="246"/>
                  <a:pt x="346" y="244"/>
                  <a:pt x="349" y="243"/>
                </a:cubicBezTo>
                <a:cubicBezTo>
                  <a:pt x="351" y="241"/>
                  <a:pt x="354" y="239"/>
                  <a:pt x="355" y="237"/>
                </a:cubicBezTo>
                <a:cubicBezTo>
                  <a:pt x="356" y="236"/>
                  <a:pt x="356" y="236"/>
                  <a:pt x="356" y="235"/>
                </a:cubicBezTo>
                <a:cubicBezTo>
                  <a:pt x="357" y="234"/>
                  <a:pt x="358" y="232"/>
                  <a:pt x="361" y="231"/>
                </a:cubicBezTo>
                <a:cubicBezTo>
                  <a:pt x="362" y="231"/>
                  <a:pt x="363" y="231"/>
                  <a:pt x="364" y="231"/>
                </a:cubicBezTo>
                <a:cubicBezTo>
                  <a:pt x="365" y="231"/>
                  <a:pt x="366" y="231"/>
                  <a:pt x="366" y="231"/>
                </a:cubicBezTo>
                <a:cubicBezTo>
                  <a:pt x="370" y="229"/>
                  <a:pt x="371" y="227"/>
                  <a:pt x="373" y="223"/>
                </a:cubicBezTo>
                <a:cubicBezTo>
                  <a:pt x="374" y="222"/>
                  <a:pt x="374" y="221"/>
                  <a:pt x="375" y="219"/>
                </a:cubicBezTo>
                <a:cubicBezTo>
                  <a:pt x="376" y="218"/>
                  <a:pt x="378" y="216"/>
                  <a:pt x="379" y="215"/>
                </a:cubicBezTo>
                <a:cubicBezTo>
                  <a:pt x="381" y="213"/>
                  <a:pt x="382" y="210"/>
                  <a:pt x="383" y="208"/>
                </a:cubicBezTo>
                <a:cubicBezTo>
                  <a:pt x="384" y="207"/>
                  <a:pt x="384" y="206"/>
                  <a:pt x="384" y="205"/>
                </a:cubicBezTo>
                <a:cubicBezTo>
                  <a:pt x="385" y="203"/>
                  <a:pt x="385" y="201"/>
                  <a:pt x="386" y="199"/>
                </a:cubicBezTo>
                <a:cubicBezTo>
                  <a:pt x="387" y="198"/>
                  <a:pt x="388" y="198"/>
                  <a:pt x="389" y="197"/>
                </a:cubicBezTo>
                <a:cubicBezTo>
                  <a:pt x="389" y="197"/>
                  <a:pt x="390" y="196"/>
                  <a:pt x="390" y="196"/>
                </a:cubicBezTo>
                <a:cubicBezTo>
                  <a:pt x="391" y="195"/>
                  <a:pt x="391" y="194"/>
                  <a:pt x="392" y="192"/>
                </a:cubicBezTo>
                <a:cubicBezTo>
                  <a:pt x="392" y="191"/>
                  <a:pt x="393" y="189"/>
                  <a:pt x="394" y="188"/>
                </a:cubicBezTo>
                <a:cubicBezTo>
                  <a:pt x="395" y="186"/>
                  <a:pt x="396" y="186"/>
                  <a:pt x="397" y="185"/>
                </a:cubicBezTo>
                <a:cubicBezTo>
                  <a:pt x="398" y="184"/>
                  <a:pt x="398" y="184"/>
                  <a:pt x="399" y="183"/>
                </a:cubicBezTo>
                <a:cubicBezTo>
                  <a:pt x="399" y="182"/>
                  <a:pt x="400" y="179"/>
                  <a:pt x="400" y="178"/>
                </a:cubicBezTo>
                <a:cubicBezTo>
                  <a:pt x="400" y="177"/>
                  <a:pt x="400" y="177"/>
                  <a:pt x="400" y="176"/>
                </a:cubicBezTo>
                <a:cubicBezTo>
                  <a:pt x="400" y="175"/>
                  <a:pt x="400" y="174"/>
                  <a:pt x="400" y="173"/>
                </a:cubicBezTo>
                <a:cubicBezTo>
                  <a:pt x="400" y="171"/>
                  <a:pt x="401" y="169"/>
                  <a:pt x="402" y="168"/>
                </a:cubicBezTo>
                <a:cubicBezTo>
                  <a:pt x="403" y="168"/>
                  <a:pt x="404" y="167"/>
                  <a:pt x="404" y="167"/>
                </a:cubicBezTo>
                <a:cubicBezTo>
                  <a:pt x="404" y="166"/>
                  <a:pt x="405" y="165"/>
                  <a:pt x="405" y="163"/>
                </a:cubicBezTo>
                <a:cubicBezTo>
                  <a:pt x="405" y="162"/>
                  <a:pt x="405" y="160"/>
                  <a:pt x="406" y="159"/>
                </a:cubicBezTo>
                <a:cubicBezTo>
                  <a:pt x="407" y="158"/>
                  <a:pt x="407" y="157"/>
                  <a:pt x="408" y="156"/>
                </a:cubicBezTo>
                <a:cubicBezTo>
                  <a:pt x="409" y="154"/>
                  <a:pt x="409" y="153"/>
                  <a:pt x="410" y="152"/>
                </a:cubicBezTo>
                <a:cubicBezTo>
                  <a:pt x="410" y="152"/>
                  <a:pt x="410" y="151"/>
                  <a:pt x="410" y="151"/>
                </a:cubicBezTo>
                <a:cubicBezTo>
                  <a:pt x="410" y="150"/>
                  <a:pt x="410" y="149"/>
                  <a:pt x="411" y="147"/>
                </a:cubicBezTo>
                <a:cubicBezTo>
                  <a:pt x="411" y="147"/>
                  <a:pt x="411" y="147"/>
                  <a:pt x="411" y="147"/>
                </a:cubicBezTo>
                <a:cubicBezTo>
                  <a:pt x="411" y="147"/>
                  <a:pt x="411" y="147"/>
                  <a:pt x="409" y="146"/>
                </a:cubicBezTo>
                <a:cubicBezTo>
                  <a:pt x="408" y="145"/>
                  <a:pt x="406" y="144"/>
                  <a:pt x="406" y="143"/>
                </a:cubicBezTo>
                <a:cubicBezTo>
                  <a:pt x="406" y="141"/>
                  <a:pt x="407" y="140"/>
                  <a:pt x="407" y="139"/>
                </a:cubicBezTo>
                <a:cubicBezTo>
                  <a:pt x="408" y="138"/>
                  <a:pt x="409" y="138"/>
                  <a:pt x="411" y="137"/>
                </a:cubicBezTo>
                <a:cubicBezTo>
                  <a:pt x="411" y="137"/>
                  <a:pt x="412" y="137"/>
                  <a:pt x="412" y="137"/>
                </a:cubicBezTo>
                <a:cubicBezTo>
                  <a:pt x="413" y="136"/>
                  <a:pt x="413" y="136"/>
                  <a:pt x="413" y="134"/>
                </a:cubicBezTo>
                <a:cubicBezTo>
                  <a:pt x="414" y="132"/>
                  <a:pt x="414" y="132"/>
                  <a:pt x="414" y="132"/>
                </a:cubicBezTo>
                <a:cubicBezTo>
                  <a:pt x="415" y="130"/>
                  <a:pt x="415" y="127"/>
                  <a:pt x="415" y="125"/>
                </a:cubicBezTo>
                <a:cubicBezTo>
                  <a:pt x="415" y="125"/>
                  <a:pt x="414" y="125"/>
                  <a:pt x="414" y="125"/>
                </a:cubicBezTo>
                <a:cubicBezTo>
                  <a:pt x="414" y="124"/>
                  <a:pt x="414" y="123"/>
                  <a:pt x="415" y="122"/>
                </a:cubicBezTo>
                <a:cubicBezTo>
                  <a:pt x="414" y="122"/>
                  <a:pt x="414" y="121"/>
                  <a:pt x="412" y="120"/>
                </a:cubicBezTo>
                <a:cubicBezTo>
                  <a:pt x="411" y="120"/>
                  <a:pt x="411" y="120"/>
                  <a:pt x="411" y="120"/>
                </a:cubicBezTo>
                <a:cubicBezTo>
                  <a:pt x="410" y="119"/>
                  <a:pt x="409" y="118"/>
                  <a:pt x="408" y="117"/>
                </a:cubicBezTo>
                <a:cubicBezTo>
                  <a:pt x="407" y="117"/>
                  <a:pt x="405" y="116"/>
                  <a:pt x="404" y="115"/>
                </a:cubicBezTo>
                <a:cubicBezTo>
                  <a:pt x="404" y="115"/>
                  <a:pt x="403" y="115"/>
                  <a:pt x="402" y="115"/>
                </a:cubicBezTo>
                <a:cubicBezTo>
                  <a:pt x="401" y="115"/>
                  <a:pt x="400" y="115"/>
                  <a:pt x="398" y="115"/>
                </a:cubicBezTo>
                <a:cubicBezTo>
                  <a:pt x="397" y="114"/>
                  <a:pt x="396" y="113"/>
                  <a:pt x="395" y="112"/>
                </a:cubicBezTo>
                <a:cubicBezTo>
                  <a:pt x="394" y="112"/>
                  <a:pt x="394" y="111"/>
                  <a:pt x="393" y="111"/>
                </a:cubicBezTo>
                <a:cubicBezTo>
                  <a:pt x="392" y="110"/>
                  <a:pt x="389" y="110"/>
                  <a:pt x="387" y="110"/>
                </a:cubicBezTo>
                <a:cubicBezTo>
                  <a:pt x="385" y="110"/>
                  <a:pt x="384" y="110"/>
                  <a:pt x="382" y="110"/>
                </a:cubicBezTo>
                <a:cubicBezTo>
                  <a:pt x="381" y="110"/>
                  <a:pt x="380" y="109"/>
                  <a:pt x="378" y="109"/>
                </a:cubicBezTo>
                <a:cubicBezTo>
                  <a:pt x="376" y="109"/>
                  <a:pt x="374" y="109"/>
                  <a:pt x="372" y="109"/>
                </a:cubicBezTo>
                <a:cubicBezTo>
                  <a:pt x="371" y="108"/>
                  <a:pt x="370" y="108"/>
                  <a:pt x="370" y="108"/>
                </a:cubicBezTo>
                <a:cubicBezTo>
                  <a:pt x="367" y="107"/>
                  <a:pt x="365" y="107"/>
                  <a:pt x="363" y="108"/>
                </a:cubicBezTo>
                <a:cubicBezTo>
                  <a:pt x="361" y="109"/>
                  <a:pt x="358" y="111"/>
                  <a:pt x="356" y="113"/>
                </a:cubicBezTo>
                <a:cubicBezTo>
                  <a:pt x="354" y="116"/>
                  <a:pt x="353" y="117"/>
                  <a:pt x="350" y="119"/>
                </a:cubicBezTo>
                <a:cubicBezTo>
                  <a:pt x="349" y="119"/>
                  <a:pt x="349" y="119"/>
                  <a:pt x="349" y="119"/>
                </a:cubicBezTo>
                <a:cubicBezTo>
                  <a:pt x="347" y="121"/>
                  <a:pt x="346" y="122"/>
                  <a:pt x="345" y="124"/>
                </a:cubicBezTo>
                <a:cubicBezTo>
                  <a:pt x="344" y="125"/>
                  <a:pt x="344" y="126"/>
                  <a:pt x="343" y="126"/>
                </a:cubicBezTo>
                <a:cubicBezTo>
                  <a:pt x="341" y="129"/>
                  <a:pt x="338" y="130"/>
                  <a:pt x="336" y="131"/>
                </a:cubicBezTo>
                <a:cubicBezTo>
                  <a:pt x="334" y="132"/>
                  <a:pt x="333" y="132"/>
                  <a:pt x="332" y="133"/>
                </a:cubicBezTo>
                <a:cubicBezTo>
                  <a:pt x="331" y="134"/>
                  <a:pt x="331" y="134"/>
                  <a:pt x="331" y="134"/>
                </a:cubicBezTo>
                <a:cubicBezTo>
                  <a:pt x="328" y="136"/>
                  <a:pt x="324" y="138"/>
                  <a:pt x="322" y="141"/>
                </a:cubicBezTo>
                <a:cubicBezTo>
                  <a:pt x="321" y="142"/>
                  <a:pt x="321" y="142"/>
                  <a:pt x="320" y="143"/>
                </a:cubicBezTo>
                <a:cubicBezTo>
                  <a:pt x="319" y="146"/>
                  <a:pt x="317" y="150"/>
                  <a:pt x="312" y="149"/>
                </a:cubicBezTo>
                <a:cubicBezTo>
                  <a:pt x="311" y="148"/>
                  <a:pt x="311" y="147"/>
                  <a:pt x="311" y="146"/>
                </a:cubicBezTo>
                <a:cubicBezTo>
                  <a:pt x="311" y="145"/>
                  <a:pt x="311" y="145"/>
                  <a:pt x="311" y="145"/>
                </a:cubicBezTo>
                <a:cubicBezTo>
                  <a:pt x="311" y="145"/>
                  <a:pt x="311" y="144"/>
                  <a:pt x="311" y="143"/>
                </a:cubicBezTo>
                <a:cubicBezTo>
                  <a:pt x="311" y="144"/>
                  <a:pt x="310" y="144"/>
                  <a:pt x="310" y="145"/>
                </a:cubicBezTo>
                <a:cubicBezTo>
                  <a:pt x="308" y="146"/>
                  <a:pt x="307" y="146"/>
                  <a:pt x="306" y="146"/>
                </a:cubicBezTo>
                <a:cubicBezTo>
                  <a:pt x="305" y="146"/>
                  <a:pt x="305" y="146"/>
                  <a:pt x="304" y="147"/>
                </a:cubicBezTo>
                <a:cubicBezTo>
                  <a:pt x="303" y="147"/>
                  <a:pt x="302" y="148"/>
                  <a:pt x="302" y="150"/>
                </a:cubicBezTo>
                <a:cubicBezTo>
                  <a:pt x="301" y="151"/>
                  <a:pt x="300" y="153"/>
                  <a:pt x="299" y="154"/>
                </a:cubicBezTo>
                <a:cubicBezTo>
                  <a:pt x="298" y="154"/>
                  <a:pt x="298" y="154"/>
                  <a:pt x="297" y="154"/>
                </a:cubicBezTo>
                <a:cubicBezTo>
                  <a:pt x="297" y="154"/>
                  <a:pt x="296" y="154"/>
                  <a:pt x="296" y="154"/>
                </a:cubicBezTo>
                <a:cubicBezTo>
                  <a:pt x="294" y="152"/>
                  <a:pt x="293" y="150"/>
                  <a:pt x="292" y="148"/>
                </a:cubicBezTo>
                <a:cubicBezTo>
                  <a:pt x="292" y="148"/>
                  <a:pt x="292" y="147"/>
                  <a:pt x="291" y="147"/>
                </a:cubicBezTo>
                <a:cubicBezTo>
                  <a:pt x="291" y="148"/>
                  <a:pt x="290" y="148"/>
                  <a:pt x="289" y="148"/>
                </a:cubicBezTo>
                <a:cubicBezTo>
                  <a:pt x="288" y="148"/>
                  <a:pt x="288" y="148"/>
                  <a:pt x="287" y="148"/>
                </a:cubicBezTo>
                <a:cubicBezTo>
                  <a:pt x="286" y="148"/>
                  <a:pt x="285" y="149"/>
                  <a:pt x="284" y="150"/>
                </a:cubicBezTo>
                <a:cubicBezTo>
                  <a:pt x="282" y="151"/>
                  <a:pt x="281" y="152"/>
                  <a:pt x="279" y="152"/>
                </a:cubicBezTo>
                <a:cubicBezTo>
                  <a:pt x="275" y="153"/>
                  <a:pt x="268" y="148"/>
                  <a:pt x="266" y="145"/>
                </a:cubicBezTo>
                <a:cubicBezTo>
                  <a:pt x="265" y="143"/>
                  <a:pt x="264" y="141"/>
                  <a:pt x="264" y="139"/>
                </a:cubicBezTo>
                <a:cubicBezTo>
                  <a:pt x="263" y="137"/>
                  <a:pt x="263" y="135"/>
                  <a:pt x="262" y="134"/>
                </a:cubicBezTo>
                <a:cubicBezTo>
                  <a:pt x="262" y="134"/>
                  <a:pt x="262" y="134"/>
                  <a:pt x="261" y="133"/>
                </a:cubicBezTo>
                <a:cubicBezTo>
                  <a:pt x="261" y="132"/>
                  <a:pt x="260" y="131"/>
                  <a:pt x="259" y="130"/>
                </a:cubicBezTo>
                <a:cubicBezTo>
                  <a:pt x="259" y="128"/>
                  <a:pt x="259" y="127"/>
                  <a:pt x="259" y="126"/>
                </a:cubicBezTo>
                <a:cubicBezTo>
                  <a:pt x="259" y="126"/>
                  <a:pt x="260" y="125"/>
                  <a:pt x="260" y="125"/>
                </a:cubicBezTo>
                <a:cubicBezTo>
                  <a:pt x="259" y="123"/>
                  <a:pt x="259" y="123"/>
                  <a:pt x="256" y="122"/>
                </a:cubicBezTo>
                <a:cubicBezTo>
                  <a:pt x="254" y="122"/>
                  <a:pt x="250" y="122"/>
                  <a:pt x="250" y="123"/>
                </a:cubicBezTo>
                <a:cubicBezTo>
                  <a:pt x="248" y="124"/>
                  <a:pt x="248" y="125"/>
                  <a:pt x="247" y="125"/>
                </a:cubicBezTo>
                <a:cubicBezTo>
                  <a:pt x="246" y="127"/>
                  <a:pt x="245" y="127"/>
                  <a:pt x="241" y="128"/>
                </a:cubicBezTo>
                <a:cubicBezTo>
                  <a:pt x="241" y="128"/>
                  <a:pt x="241" y="128"/>
                  <a:pt x="241" y="128"/>
                </a:cubicBezTo>
                <a:cubicBezTo>
                  <a:pt x="238" y="128"/>
                  <a:pt x="238" y="128"/>
                  <a:pt x="237" y="131"/>
                </a:cubicBezTo>
                <a:cubicBezTo>
                  <a:pt x="234" y="135"/>
                  <a:pt x="232" y="138"/>
                  <a:pt x="227" y="139"/>
                </a:cubicBezTo>
                <a:cubicBezTo>
                  <a:pt x="223" y="140"/>
                  <a:pt x="216" y="139"/>
                  <a:pt x="215" y="136"/>
                </a:cubicBezTo>
                <a:cubicBezTo>
                  <a:pt x="215" y="135"/>
                  <a:pt x="214" y="133"/>
                  <a:pt x="218" y="130"/>
                </a:cubicBezTo>
                <a:cubicBezTo>
                  <a:pt x="220" y="130"/>
                  <a:pt x="221" y="129"/>
                  <a:pt x="222" y="129"/>
                </a:cubicBezTo>
                <a:cubicBezTo>
                  <a:pt x="223" y="129"/>
                  <a:pt x="224" y="129"/>
                  <a:pt x="225" y="128"/>
                </a:cubicBezTo>
                <a:cubicBezTo>
                  <a:pt x="226" y="127"/>
                  <a:pt x="227" y="126"/>
                  <a:pt x="227" y="124"/>
                </a:cubicBezTo>
                <a:cubicBezTo>
                  <a:pt x="223" y="124"/>
                  <a:pt x="217" y="121"/>
                  <a:pt x="217" y="121"/>
                </a:cubicBezTo>
                <a:cubicBezTo>
                  <a:pt x="212" y="119"/>
                  <a:pt x="207" y="116"/>
                  <a:pt x="205" y="109"/>
                </a:cubicBezTo>
                <a:cubicBezTo>
                  <a:pt x="205" y="108"/>
                  <a:pt x="205" y="106"/>
                  <a:pt x="205" y="105"/>
                </a:cubicBezTo>
                <a:cubicBezTo>
                  <a:pt x="205" y="102"/>
                  <a:pt x="204" y="99"/>
                  <a:pt x="203" y="98"/>
                </a:cubicBezTo>
                <a:cubicBezTo>
                  <a:pt x="202" y="97"/>
                  <a:pt x="202" y="96"/>
                  <a:pt x="200" y="96"/>
                </a:cubicBezTo>
                <a:cubicBezTo>
                  <a:pt x="199" y="96"/>
                  <a:pt x="198" y="95"/>
                  <a:pt x="197" y="94"/>
                </a:cubicBezTo>
                <a:cubicBezTo>
                  <a:pt x="193" y="92"/>
                  <a:pt x="191" y="87"/>
                  <a:pt x="189" y="82"/>
                </a:cubicBezTo>
                <a:cubicBezTo>
                  <a:pt x="189" y="81"/>
                  <a:pt x="189" y="80"/>
                  <a:pt x="188" y="79"/>
                </a:cubicBezTo>
                <a:cubicBezTo>
                  <a:pt x="188" y="79"/>
                  <a:pt x="188" y="78"/>
                  <a:pt x="188" y="77"/>
                </a:cubicBezTo>
                <a:cubicBezTo>
                  <a:pt x="188" y="78"/>
                  <a:pt x="188" y="77"/>
                  <a:pt x="187" y="77"/>
                </a:cubicBezTo>
                <a:cubicBezTo>
                  <a:pt x="187" y="77"/>
                  <a:pt x="186" y="77"/>
                  <a:pt x="186" y="76"/>
                </a:cubicBezTo>
                <a:cubicBezTo>
                  <a:pt x="185" y="74"/>
                  <a:pt x="186" y="72"/>
                  <a:pt x="186" y="71"/>
                </a:cubicBezTo>
                <a:cubicBezTo>
                  <a:pt x="186" y="70"/>
                  <a:pt x="186" y="69"/>
                  <a:pt x="186" y="69"/>
                </a:cubicBezTo>
                <a:cubicBezTo>
                  <a:pt x="186" y="68"/>
                  <a:pt x="185" y="65"/>
                  <a:pt x="185" y="63"/>
                </a:cubicBezTo>
                <a:cubicBezTo>
                  <a:pt x="185" y="62"/>
                  <a:pt x="185" y="60"/>
                  <a:pt x="185" y="60"/>
                </a:cubicBezTo>
                <a:cubicBezTo>
                  <a:pt x="181" y="59"/>
                  <a:pt x="180" y="57"/>
                  <a:pt x="178" y="55"/>
                </a:cubicBezTo>
                <a:cubicBezTo>
                  <a:pt x="177" y="54"/>
                  <a:pt x="177" y="54"/>
                  <a:pt x="177" y="54"/>
                </a:cubicBezTo>
                <a:cubicBezTo>
                  <a:pt x="176" y="51"/>
                  <a:pt x="174" y="49"/>
                  <a:pt x="173" y="46"/>
                </a:cubicBezTo>
                <a:cubicBezTo>
                  <a:pt x="173" y="45"/>
                  <a:pt x="173" y="44"/>
                  <a:pt x="173" y="44"/>
                </a:cubicBezTo>
                <a:cubicBezTo>
                  <a:pt x="173" y="43"/>
                  <a:pt x="173" y="43"/>
                  <a:pt x="172" y="42"/>
                </a:cubicBezTo>
                <a:cubicBezTo>
                  <a:pt x="172" y="42"/>
                  <a:pt x="172" y="42"/>
                  <a:pt x="171" y="42"/>
                </a:cubicBezTo>
                <a:cubicBezTo>
                  <a:pt x="170" y="42"/>
                  <a:pt x="169" y="42"/>
                  <a:pt x="168" y="42"/>
                </a:cubicBezTo>
                <a:cubicBezTo>
                  <a:pt x="166" y="41"/>
                  <a:pt x="164" y="40"/>
                  <a:pt x="163" y="38"/>
                </a:cubicBezTo>
                <a:cubicBezTo>
                  <a:pt x="163" y="38"/>
                  <a:pt x="162" y="37"/>
                  <a:pt x="162" y="36"/>
                </a:cubicBezTo>
                <a:cubicBezTo>
                  <a:pt x="160" y="36"/>
                  <a:pt x="159" y="35"/>
                  <a:pt x="157" y="35"/>
                </a:cubicBezTo>
                <a:cubicBezTo>
                  <a:pt x="157" y="35"/>
                  <a:pt x="157" y="35"/>
                  <a:pt x="157" y="35"/>
                </a:cubicBezTo>
                <a:cubicBezTo>
                  <a:pt x="157" y="35"/>
                  <a:pt x="157" y="36"/>
                  <a:pt x="156" y="36"/>
                </a:cubicBezTo>
                <a:cubicBezTo>
                  <a:pt x="155" y="37"/>
                  <a:pt x="154" y="36"/>
                  <a:pt x="154" y="35"/>
                </a:cubicBezTo>
                <a:cubicBezTo>
                  <a:pt x="153" y="35"/>
                  <a:pt x="153" y="34"/>
                  <a:pt x="152" y="33"/>
                </a:cubicBezTo>
                <a:cubicBezTo>
                  <a:pt x="152" y="33"/>
                  <a:pt x="152" y="33"/>
                  <a:pt x="152" y="33"/>
                </a:cubicBezTo>
                <a:cubicBezTo>
                  <a:pt x="152" y="33"/>
                  <a:pt x="151" y="33"/>
                  <a:pt x="151" y="32"/>
                </a:cubicBezTo>
                <a:cubicBezTo>
                  <a:pt x="148" y="29"/>
                  <a:pt x="145" y="27"/>
                  <a:pt x="141" y="27"/>
                </a:cubicBezTo>
                <a:cubicBezTo>
                  <a:pt x="139" y="27"/>
                  <a:pt x="139" y="27"/>
                  <a:pt x="139" y="27"/>
                </a:cubicBezTo>
                <a:cubicBezTo>
                  <a:pt x="137" y="27"/>
                  <a:pt x="136" y="27"/>
                  <a:pt x="135" y="25"/>
                </a:cubicBezTo>
                <a:cubicBezTo>
                  <a:pt x="133" y="24"/>
                  <a:pt x="133" y="22"/>
                  <a:pt x="133" y="20"/>
                </a:cubicBezTo>
                <a:cubicBezTo>
                  <a:pt x="133" y="18"/>
                  <a:pt x="134" y="15"/>
                  <a:pt x="134" y="13"/>
                </a:cubicBezTo>
                <a:cubicBezTo>
                  <a:pt x="134" y="11"/>
                  <a:pt x="134" y="9"/>
                  <a:pt x="134" y="8"/>
                </a:cubicBezTo>
                <a:cubicBezTo>
                  <a:pt x="134" y="7"/>
                  <a:pt x="134" y="7"/>
                  <a:pt x="134" y="6"/>
                </a:cubicBezTo>
                <a:cubicBezTo>
                  <a:pt x="133" y="6"/>
                  <a:pt x="133" y="4"/>
                  <a:pt x="134" y="4"/>
                </a:cubicBezTo>
                <a:cubicBezTo>
                  <a:pt x="134" y="3"/>
                  <a:pt x="133" y="3"/>
                  <a:pt x="133" y="2"/>
                </a:cubicBezTo>
                <a:cubicBezTo>
                  <a:pt x="129" y="0"/>
                  <a:pt x="122" y="0"/>
                  <a:pt x="116" y="2"/>
                </a:cubicBezTo>
                <a:cubicBezTo>
                  <a:pt x="115" y="2"/>
                  <a:pt x="113" y="3"/>
                  <a:pt x="111" y="4"/>
                </a:cubicBezTo>
                <a:cubicBezTo>
                  <a:pt x="108" y="6"/>
                  <a:pt x="104" y="8"/>
                  <a:pt x="101" y="7"/>
                </a:cubicBezTo>
                <a:cubicBezTo>
                  <a:pt x="99" y="7"/>
                  <a:pt x="98" y="6"/>
                  <a:pt x="97" y="4"/>
                </a:cubicBezTo>
                <a:cubicBezTo>
                  <a:pt x="97" y="4"/>
                  <a:pt x="97" y="4"/>
                  <a:pt x="97" y="4"/>
                </a:cubicBezTo>
                <a:cubicBezTo>
                  <a:pt x="96" y="5"/>
                  <a:pt x="96" y="6"/>
                  <a:pt x="95" y="6"/>
                </a:cubicBezTo>
                <a:cubicBezTo>
                  <a:pt x="95" y="7"/>
                  <a:pt x="95" y="7"/>
                  <a:pt x="95" y="7"/>
                </a:cubicBezTo>
                <a:cubicBezTo>
                  <a:pt x="94" y="8"/>
                  <a:pt x="93" y="9"/>
                  <a:pt x="93" y="9"/>
                </a:cubicBezTo>
                <a:cubicBezTo>
                  <a:pt x="93" y="9"/>
                  <a:pt x="93" y="9"/>
                  <a:pt x="92" y="9"/>
                </a:cubicBezTo>
                <a:cubicBezTo>
                  <a:pt x="93" y="9"/>
                  <a:pt x="93" y="10"/>
                  <a:pt x="93" y="11"/>
                </a:cubicBezTo>
                <a:cubicBezTo>
                  <a:pt x="94" y="12"/>
                  <a:pt x="94" y="12"/>
                  <a:pt x="95" y="13"/>
                </a:cubicBezTo>
                <a:cubicBezTo>
                  <a:pt x="95" y="13"/>
                  <a:pt x="96" y="14"/>
                  <a:pt x="96" y="15"/>
                </a:cubicBezTo>
                <a:cubicBezTo>
                  <a:pt x="98" y="19"/>
                  <a:pt x="98" y="21"/>
                  <a:pt x="96" y="23"/>
                </a:cubicBezTo>
                <a:cubicBezTo>
                  <a:pt x="93" y="26"/>
                  <a:pt x="87" y="25"/>
                  <a:pt x="83" y="24"/>
                </a:cubicBezTo>
                <a:cubicBezTo>
                  <a:pt x="78" y="23"/>
                  <a:pt x="73" y="23"/>
                  <a:pt x="67" y="23"/>
                </a:cubicBezTo>
                <a:cubicBezTo>
                  <a:pt x="65" y="23"/>
                  <a:pt x="63" y="23"/>
                  <a:pt x="61" y="23"/>
                </a:cubicBezTo>
                <a:cubicBezTo>
                  <a:pt x="58" y="23"/>
                  <a:pt x="55" y="22"/>
                  <a:pt x="53" y="23"/>
                </a:cubicBezTo>
                <a:cubicBezTo>
                  <a:pt x="50" y="23"/>
                  <a:pt x="49" y="24"/>
                  <a:pt x="47" y="26"/>
                </a:cubicBezTo>
                <a:cubicBezTo>
                  <a:pt x="46" y="26"/>
                  <a:pt x="46" y="26"/>
                  <a:pt x="46" y="27"/>
                </a:cubicBezTo>
                <a:cubicBezTo>
                  <a:pt x="45" y="28"/>
                  <a:pt x="44" y="30"/>
                  <a:pt x="42" y="30"/>
                </a:cubicBezTo>
                <a:cubicBezTo>
                  <a:pt x="40" y="31"/>
                  <a:pt x="38" y="31"/>
                  <a:pt x="36" y="31"/>
                </a:cubicBezTo>
                <a:cubicBezTo>
                  <a:pt x="34" y="30"/>
                  <a:pt x="32" y="30"/>
                  <a:pt x="31" y="31"/>
                </a:cubicBezTo>
                <a:cubicBezTo>
                  <a:pt x="30" y="31"/>
                  <a:pt x="30" y="31"/>
                  <a:pt x="30" y="32"/>
                </a:cubicBezTo>
                <a:cubicBezTo>
                  <a:pt x="30" y="33"/>
                  <a:pt x="29" y="34"/>
                  <a:pt x="27" y="35"/>
                </a:cubicBezTo>
                <a:cubicBezTo>
                  <a:pt x="25" y="36"/>
                  <a:pt x="22" y="36"/>
                  <a:pt x="21" y="36"/>
                </a:cubicBezTo>
                <a:cubicBezTo>
                  <a:pt x="18" y="36"/>
                  <a:pt x="16" y="36"/>
                  <a:pt x="15" y="38"/>
                </a:cubicBezTo>
                <a:cubicBezTo>
                  <a:pt x="14" y="38"/>
                  <a:pt x="14" y="39"/>
                  <a:pt x="14" y="39"/>
                </a:cubicBezTo>
                <a:cubicBezTo>
                  <a:pt x="14" y="40"/>
                  <a:pt x="14" y="42"/>
                  <a:pt x="12" y="43"/>
                </a:cubicBezTo>
                <a:cubicBezTo>
                  <a:pt x="11" y="44"/>
                  <a:pt x="9" y="44"/>
                  <a:pt x="7" y="45"/>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3" name="Freeform 65"/>
          <p:cNvSpPr>
            <a:spLocks/>
          </p:cNvSpPr>
          <p:nvPr/>
        </p:nvSpPr>
        <p:spPr bwMode="auto">
          <a:xfrm>
            <a:off x="9039808" y="4533917"/>
            <a:ext cx="2803526" cy="2609850"/>
          </a:xfrm>
          <a:custGeom>
            <a:avLst/>
            <a:gdLst>
              <a:gd name="T0" fmla="*/ 118 w 373"/>
              <a:gd name="T1" fmla="*/ 325 h 347"/>
              <a:gd name="T2" fmla="*/ 132 w 373"/>
              <a:gd name="T3" fmla="*/ 330 h 347"/>
              <a:gd name="T4" fmla="*/ 143 w 373"/>
              <a:gd name="T5" fmla="*/ 334 h 347"/>
              <a:gd name="T6" fmla="*/ 167 w 373"/>
              <a:gd name="T7" fmla="*/ 321 h 347"/>
              <a:gd name="T8" fmla="*/ 195 w 373"/>
              <a:gd name="T9" fmla="*/ 322 h 347"/>
              <a:gd name="T10" fmla="*/ 220 w 373"/>
              <a:gd name="T11" fmla="*/ 329 h 347"/>
              <a:gd name="T12" fmla="*/ 235 w 373"/>
              <a:gd name="T13" fmla="*/ 328 h 347"/>
              <a:gd name="T14" fmla="*/ 258 w 373"/>
              <a:gd name="T15" fmla="*/ 322 h 347"/>
              <a:gd name="T16" fmla="*/ 259 w 373"/>
              <a:gd name="T17" fmla="*/ 342 h 347"/>
              <a:gd name="T18" fmla="*/ 271 w 373"/>
              <a:gd name="T19" fmla="*/ 344 h 347"/>
              <a:gd name="T20" fmla="*/ 276 w 373"/>
              <a:gd name="T21" fmla="*/ 331 h 347"/>
              <a:gd name="T22" fmla="*/ 277 w 373"/>
              <a:gd name="T23" fmla="*/ 314 h 347"/>
              <a:gd name="T24" fmla="*/ 302 w 373"/>
              <a:gd name="T25" fmla="*/ 283 h 347"/>
              <a:gd name="T26" fmla="*/ 317 w 373"/>
              <a:gd name="T27" fmla="*/ 272 h 347"/>
              <a:gd name="T28" fmla="*/ 339 w 373"/>
              <a:gd name="T29" fmla="*/ 243 h 347"/>
              <a:gd name="T30" fmla="*/ 348 w 373"/>
              <a:gd name="T31" fmla="*/ 229 h 347"/>
              <a:gd name="T32" fmla="*/ 357 w 373"/>
              <a:gd name="T33" fmla="*/ 199 h 347"/>
              <a:gd name="T34" fmla="*/ 363 w 373"/>
              <a:gd name="T35" fmla="*/ 178 h 347"/>
              <a:gd name="T36" fmla="*/ 359 w 373"/>
              <a:gd name="T37" fmla="*/ 134 h 347"/>
              <a:gd name="T38" fmla="*/ 364 w 373"/>
              <a:gd name="T39" fmla="*/ 102 h 347"/>
              <a:gd name="T40" fmla="*/ 360 w 373"/>
              <a:gd name="T41" fmla="*/ 80 h 347"/>
              <a:gd name="T42" fmla="*/ 250 w 373"/>
              <a:gd name="T43" fmla="*/ 73 h 347"/>
              <a:gd name="T44" fmla="*/ 217 w 373"/>
              <a:gd name="T45" fmla="*/ 71 h 347"/>
              <a:gd name="T46" fmla="*/ 180 w 373"/>
              <a:gd name="T47" fmla="*/ 68 h 347"/>
              <a:gd name="T48" fmla="*/ 157 w 373"/>
              <a:gd name="T49" fmla="*/ 65 h 347"/>
              <a:gd name="T50" fmla="*/ 145 w 373"/>
              <a:gd name="T51" fmla="*/ 57 h 347"/>
              <a:gd name="T52" fmla="*/ 132 w 373"/>
              <a:gd name="T53" fmla="*/ 46 h 347"/>
              <a:gd name="T54" fmla="*/ 128 w 373"/>
              <a:gd name="T55" fmla="*/ 33 h 347"/>
              <a:gd name="T56" fmla="*/ 119 w 373"/>
              <a:gd name="T57" fmla="*/ 11 h 347"/>
              <a:gd name="T58" fmla="*/ 115 w 373"/>
              <a:gd name="T59" fmla="*/ 1 h 347"/>
              <a:gd name="T60" fmla="*/ 110 w 373"/>
              <a:gd name="T61" fmla="*/ 34 h 347"/>
              <a:gd name="T62" fmla="*/ 93 w 373"/>
              <a:gd name="T63" fmla="*/ 46 h 347"/>
              <a:gd name="T64" fmla="*/ 51 w 373"/>
              <a:gd name="T65" fmla="*/ 46 h 347"/>
              <a:gd name="T66" fmla="*/ 2 w 373"/>
              <a:gd name="T67" fmla="*/ 47 h 347"/>
              <a:gd name="T68" fmla="*/ 2 w 373"/>
              <a:gd name="T69" fmla="*/ 64 h 347"/>
              <a:gd name="T70" fmla="*/ 4 w 373"/>
              <a:gd name="T71" fmla="*/ 115 h 347"/>
              <a:gd name="T72" fmla="*/ 41 w 373"/>
              <a:gd name="T73" fmla="*/ 118 h 347"/>
              <a:gd name="T74" fmla="*/ 53 w 373"/>
              <a:gd name="T75" fmla="*/ 122 h 347"/>
              <a:gd name="T76" fmla="*/ 53 w 373"/>
              <a:gd name="T77" fmla="*/ 146 h 347"/>
              <a:gd name="T78" fmla="*/ 57 w 373"/>
              <a:gd name="T79" fmla="*/ 163 h 347"/>
              <a:gd name="T80" fmla="*/ 43 w 373"/>
              <a:gd name="T81" fmla="*/ 189 h 347"/>
              <a:gd name="T82" fmla="*/ 31 w 373"/>
              <a:gd name="T83" fmla="*/ 202 h 347"/>
              <a:gd name="T84" fmla="*/ 38 w 373"/>
              <a:gd name="T85" fmla="*/ 219 h 347"/>
              <a:gd name="T86" fmla="*/ 44 w 373"/>
              <a:gd name="T87" fmla="*/ 235 h 347"/>
              <a:gd name="T88" fmla="*/ 39 w 373"/>
              <a:gd name="T89" fmla="*/ 251 h 347"/>
              <a:gd name="T90" fmla="*/ 45 w 373"/>
              <a:gd name="T91" fmla="*/ 260 h 347"/>
              <a:gd name="T92" fmla="*/ 66 w 373"/>
              <a:gd name="T93" fmla="*/ 287 h 347"/>
              <a:gd name="T94" fmla="*/ 98 w 373"/>
              <a:gd name="T95" fmla="*/ 287 h 347"/>
              <a:gd name="T96" fmla="*/ 106 w 373"/>
              <a:gd name="T97" fmla="*/ 297 h 347"/>
              <a:gd name="T98" fmla="*/ 105 w 373"/>
              <a:gd name="T99" fmla="*/ 306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3" h="347">
                <a:moveTo>
                  <a:pt x="112" y="320"/>
                </a:moveTo>
                <a:cubicBezTo>
                  <a:pt x="113" y="320"/>
                  <a:pt x="113" y="322"/>
                  <a:pt x="114" y="323"/>
                </a:cubicBezTo>
                <a:cubicBezTo>
                  <a:pt x="115" y="324"/>
                  <a:pt x="115" y="325"/>
                  <a:pt x="116" y="325"/>
                </a:cubicBezTo>
                <a:cubicBezTo>
                  <a:pt x="116" y="325"/>
                  <a:pt x="117" y="325"/>
                  <a:pt x="118" y="325"/>
                </a:cubicBezTo>
                <a:cubicBezTo>
                  <a:pt x="119" y="325"/>
                  <a:pt x="121" y="326"/>
                  <a:pt x="123" y="327"/>
                </a:cubicBezTo>
                <a:cubicBezTo>
                  <a:pt x="123" y="326"/>
                  <a:pt x="124" y="325"/>
                  <a:pt x="126" y="325"/>
                </a:cubicBezTo>
                <a:cubicBezTo>
                  <a:pt x="126" y="325"/>
                  <a:pt x="126" y="325"/>
                  <a:pt x="126" y="325"/>
                </a:cubicBezTo>
                <a:cubicBezTo>
                  <a:pt x="128" y="325"/>
                  <a:pt x="130" y="327"/>
                  <a:pt x="132" y="330"/>
                </a:cubicBezTo>
                <a:cubicBezTo>
                  <a:pt x="133" y="331"/>
                  <a:pt x="133" y="331"/>
                  <a:pt x="133" y="331"/>
                </a:cubicBezTo>
                <a:cubicBezTo>
                  <a:pt x="134" y="331"/>
                  <a:pt x="134" y="332"/>
                  <a:pt x="134" y="332"/>
                </a:cubicBezTo>
                <a:cubicBezTo>
                  <a:pt x="135" y="334"/>
                  <a:pt x="136" y="335"/>
                  <a:pt x="138" y="335"/>
                </a:cubicBezTo>
                <a:cubicBezTo>
                  <a:pt x="140" y="336"/>
                  <a:pt x="141" y="335"/>
                  <a:pt x="143" y="334"/>
                </a:cubicBezTo>
                <a:cubicBezTo>
                  <a:pt x="144" y="334"/>
                  <a:pt x="145" y="333"/>
                  <a:pt x="146" y="333"/>
                </a:cubicBezTo>
                <a:cubicBezTo>
                  <a:pt x="148" y="332"/>
                  <a:pt x="150" y="330"/>
                  <a:pt x="151" y="328"/>
                </a:cubicBezTo>
                <a:cubicBezTo>
                  <a:pt x="153" y="326"/>
                  <a:pt x="154" y="324"/>
                  <a:pt x="156" y="323"/>
                </a:cubicBezTo>
                <a:cubicBezTo>
                  <a:pt x="160" y="320"/>
                  <a:pt x="163" y="321"/>
                  <a:pt x="167" y="321"/>
                </a:cubicBezTo>
                <a:cubicBezTo>
                  <a:pt x="171" y="320"/>
                  <a:pt x="175" y="319"/>
                  <a:pt x="175" y="318"/>
                </a:cubicBezTo>
                <a:cubicBezTo>
                  <a:pt x="176" y="317"/>
                  <a:pt x="176" y="317"/>
                  <a:pt x="176" y="317"/>
                </a:cubicBezTo>
                <a:cubicBezTo>
                  <a:pt x="180" y="315"/>
                  <a:pt x="185" y="317"/>
                  <a:pt x="192" y="320"/>
                </a:cubicBezTo>
                <a:cubicBezTo>
                  <a:pt x="193" y="321"/>
                  <a:pt x="194" y="321"/>
                  <a:pt x="195" y="322"/>
                </a:cubicBezTo>
                <a:cubicBezTo>
                  <a:pt x="199" y="323"/>
                  <a:pt x="201" y="325"/>
                  <a:pt x="204" y="327"/>
                </a:cubicBezTo>
                <a:cubicBezTo>
                  <a:pt x="206" y="328"/>
                  <a:pt x="206" y="328"/>
                  <a:pt x="206" y="328"/>
                </a:cubicBezTo>
                <a:cubicBezTo>
                  <a:pt x="209" y="330"/>
                  <a:pt x="210" y="330"/>
                  <a:pt x="215" y="330"/>
                </a:cubicBezTo>
                <a:cubicBezTo>
                  <a:pt x="217" y="329"/>
                  <a:pt x="218" y="329"/>
                  <a:pt x="220" y="329"/>
                </a:cubicBezTo>
                <a:cubicBezTo>
                  <a:pt x="223" y="329"/>
                  <a:pt x="225" y="329"/>
                  <a:pt x="227" y="328"/>
                </a:cubicBezTo>
                <a:cubicBezTo>
                  <a:pt x="228" y="328"/>
                  <a:pt x="228" y="328"/>
                  <a:pt x="228" y="328"/>
                </a:cubicBezTo>
                <a:cubicBezTo>
                  <a:pt x="229" y="328"/>
                  <a:pt x="230" y="327"/>
                  <a:pt x="232" y="327"/>
                </a:cubicBezTo>
                <a:cubicBezTo>
                  <a:pt x="233" y="327"/>
                  <a:pt x="234" y="327"/>
                  <a:pt x="235" y="328"/>
                </a:cubicBezTo>
                <a:cubicBezTo>
                  <a:pt x="236" y="328"/>
                  <a:pt x="237" y="328"/>
                  <a:pt x="238" y="328"/>
                </a:cubicBezTo>
                <a:cubicBezTo>
                  <a:pt x="242" y="328"/>
                  <a:pt x="248" y="326"/>
                  <a:pt x="255" y="321"/>
                </a:cubicBezTo>
                <a:cubicBezTo>
                  <a:pt x="256" y="321"/>
                  <a:pt x="256" y="321"/>
                  <a:pt x="257" y="321"/>
                </a:cubicBezTo>
                <a:cubicBezTo>
                  <a:pt x="257" y="321"/>
                  <a:pt x="258" y="322"/>
                  <a:pt x="258" y="322"/>
                </a:cubicBezTo>
                <a:cubicBezTo>
                  <a:pt x="261" y="328"/>
                  <a:pt x="262" y="333"/>
                  <a:pt x="260" y="339"/>
                </a:cubicBezTo>
                <a:cubicBezTo>
                  <a:pt x="259" y="340"/>
                  <a:pt x="259" y="340"/>
                  <a:pt x="259" y="341"/>
                </a:cubicBezTo>
                <a:cubicBezTo>
                  <a:pt x="259" y="341"/>
                  <a:pt x="259" y="342"/>
                  <a:pt x="258" y="342"/>
                </a:cubicBezTo>
                <a:cubicBezTo>
                  <a:pt x="259" y="342"/>
                  <a:pt x="259" y="342"/>
                  <a:pt x="259" y="342"/>
                </a:cubicBezTo>
                <a:cubicBezTo>
                  <a:pt x="259" y="342"/>
                  <a:pt x="259" y="343"/>
                  <a:pt x="260" y="343"/>
                </a:cubicBezTo>
                <a:cubicBezTo>
                  <a:pt x="261" y="343"/>
                  <a:pt x="262" y="343"/>
                  <a:pt x="264" y="343"/>
                </a:cubicBezTo>
                <a:cubicBezTo>
                  <a:pt x="266" y="343"/>
                  <a:pt x="267" y="343"/>
                  <a:pt x="269" y="344"/>
                </a:cubicBezTo>
                <a:cubicBezTo>
                  <a:pt x="271" y="344"/>
                  <a:pt x="271" y="344"/>
                  <a:pt x="271" y="344"/>
                </a:cubicBezTo>
                <a:cubicBezTo>
                  <a:pt x="273" y="345"/>
                  <a:pt x="274" y="346"/>
                  <a:pt x="275" y="347"/>
                </a:cubicBezTo>
                <a:cubicBezTo>
                  <a:pt x="277" y="342"/>
                  <a:pt x="279" y="337"/>
                  <a:pt x="278" y="335"/>
                </a:cubicBezTo>
                <a:cubicBezTo>
                  <a:pt x="278" y="334"/>
                  <a:pt x="277" y="334"/>
                  <a:pt x="277" y="334"/>
                </a:cubicBezTo>
                <a:cubicBezTo>
                  <a:pt x="277" y="334"/>
                  <a:pt x="276" y="333"/>
                  <a:pt x="276" y="331"/>
                </a:cubicBezTo>
                <a:cubicBezTo>
                  <a:pt x="275" y="330"/>
                  <a:pt x="275" y="329"/>
                  <a:pt x="276" y="328"/>
                </a:cubicBezTo>
                <a:cubicBezTo>
                  <a:pt x="276" y="327"/>
                  <a:pt x="276" y="327"/>
                  <a:pt x="276" y="327"/>
                </a:cubicBezTo>
                <a:cubicBezTo>
                  <a:pt x="276" y="325"/>
                  <a:pt x="276" y="325"/>
                  <a:pt x="276" y="325"/>
                </a:cubicBezTo>
                <a:cubicBezTo>
                  <a:pt x="276" y="321"/>
                  <a:pt x="276" y="318"/>
                  <a:pt x="277" y="314"/>
                </a:cubicBezTo>
                <a:cubicBezTo>
                  <a:pt x="279" y="309"/>
                  <a:pt x="282" y="306"/>
                  <a:pt x="285" y="303"/>
                </a:cubicBezTo>
                <a:cubicBezTo>
                  <a:pt x="287" y="301"/>
                  <a:pt x="290" y="299"/>
                  <a:pt x="291" y="296"/>
                </a:cubicBezTo>
                <a:cubicBezTo>
                  <a:pt x="293" y="293"/>
                  <a:pt x="295" y="290"/>
                  <a:pt x="298" y="287"/>
                </a:cubicBezTo>
                <a:cubicBezTo>
                  <a:pt x="299" y="286"/>
                  <a:pt x="300" y="285"/>
                  <a:pt x="302" y="283"/>
                </a:cubicBezTo>
                <a:cubicBezTo>
                  <a:pt x="302" y="282"/>
                  <a:pt x="303" y="281"/>
                  <a:pt x="303" y="280"/>
                </a:cubicBezTo>
                <a:cubicBezTo>
                  <a:pt x="304" y="278"/>
                  <a:pt x="305" y="276"/>
                  <a:pt x="307" y="275"/>
                </a:cubicBezTo>
                <a:cubicBezTo>
                  <a:pt x="309" y="274"/>
                  <a:pt x="311" y="274"/>
                  <a:pt x="313" y="274"/>
                </a:cubicBezTo>
                <a:cubicBezTo>
                  <a:pt x="314" y="273"/>
                  <a:pt x="316" y="273"/>
                  <a:pt x="317" y="272"/>
                </a:cubicBezTo>
                <a:cubicBezTo>
                  <a:pt x="319" y="271"/>
                  <a:pt x="319" y="269"/>
                  <a:pt x="320" y="266"/>
                </a:cubicBezTo>
                <a:cubicBezTo>
                  <a:pt x="320" y="265"/>
                  <a:pt x="320" y="264"/>
                  <a:pt x="321" y="262"/>
                </a:cubicBezTo>
                <a:cubicBezTo>
                  <a:pt x="323" y="257"/>
                  <a:pt x="327" y="247"/>
                  <a:pt x="334" y="245"/>
                </a:cubicBezTo>
                <a:cubicBezTo>
                  <a:pt x="336" y="244"/>
                  <a:pt x="337" y="243"/>
                  <a:pt x="339" y="243"/>
                </a:cubicBezTo>
                <a:cubicBezTo>
                  <a:pt x="340" y="243"/>
                  <a:pt x="341" y="243"/>
                  <a:pt x="342" y="243"/>
                </a:cubicBezTo>
                <a:cubicBezTo>
                  <a:pt x="345" y="241"/>
                  <a:pt x="345" y="240"/>
                  <a:pt x="345" y="237"/>
                </a:cubicBezTo>
                <a:cubicBezTo>
                  <a:pt x="346" y="237"/>
                  <a:pt x="346" y="236"/>
                  <a:pt x="346" y="235"/>
                </a:cubicBezTo>
                <a:cubicBezTo>
                  <a:pt x="347" y="233"/>
                  <a:pt x="347" y="231"/>
                  <a:pt x="348" y="229"/>
                </a:cubicBezTo>
                <a:cubicBezTo>
                  <a:pt x="349" y="226"/>
                  <a:pt x="350" y="223"/>
                  <a:pt x="351" y="219"/>
                </a:cubicBezTo>
                <a:cubicBezTo>
                  <a:pt x="351" y="218"/>
                  <a:pt x="351" y="218"/>
                  <a:pt x="351" y="218"/>
                </a:cubicBezTo>
                <a:cubicBezTo>
                  <a:pt x="351" y="214"/>
                  <a:pt x="352" y="211"/>
                  <a:pt x="353" y="207"/>
                </a:cubicBezTo>
                <a:cubicBezTo>
                  <a:pt x="354" y="204"/>
                  <a:pt x="355" y="202"/>
                  <a:pt x="357" y="199"/>
                </a:cubicBezTo>
                <a:cubicBezTo>
                  <a:pt x="357" y="198"/>
                  <a:pt x="358" y="196"/>
                  <a:pt x="358" y="195"/>
                </a:cubicBezTo>
                <a:cubicBezTo>
                  <a:pt x="359" y="193"/>
                  <a:pt x="360" y="191"/>
                  <a:pt x="361" y="188"/>
                </a:cubicBezTo>
                <a:cubicBezTo>
                  <a:pt x="361" y="187"/>
                  <a:pt x="361" y="186"/>
                  <a:pt x="361" y="184"/>
                </a:cubicBezTo>
                <a:cubicBezTo>
                  <a:pt x="362" y="182"/>
                  <a:pt x="362" y="180"/>
                  <a:pt x="363" y="178"/>
                </a:cubicBezTo>
                <a:cubicBezTo>
                  <a:pt x="362" y="178"/>
                  <a:pt x="362" y="179"/>
                  <a:pt x="361" y="178"/>
                </a:cubicBezTo>
                <a:cubicBezTo>
                  <a:pt x="361" y="178"/>
                  <a:pt x="360" y="178"/>
                  <a:pt x="360" y="177"/>
                </a:cubicBezTo>
                <a:cubicBezTo>
                  <a:pt x="358" y="170"/>
                  <a:pt x="358" y="164"/>
                  <a:pt x="359" y="155"/>
                </a:cubicBezTo>
                <a:cubicBezTo>
                  <a:pt x="359" y="148"/>
                  <a:pt x="359" y="141"/>
                  <a:pt x="359" y="134"/>
                </a:cubicBezTo>
                <a:cubicBezTo>
                  <a:pt x="358" y="130"/>
                  <a:pt x="359" y="128"/>
                  <a:pt x="360" y="125"/>
                </a:cubicBezTo>
                <a:cubicBezTo>
                  <a:pt x="360" y="125"/>
                  <a:pt x="360" y="124"/>
                  <a:pt x="361" y="123"/>
                </a:cubicBezTo>
                <a:cubicBezTo>
                  <a:pt x="361" y="120"/>
                  <a:pt x="362" y="117"/>
                  <a:pt x="362" y="113"/>
                </a:cubicBezTo>
                <a:cubicBezTo>
                  <a:pt x="362" y="110"/>
                  <a:pt x="363" y="105"/>
                  <a:pt x="364" y="102"/>
                </a:cubicBezTo>
                <a:cubicBezTo>
                  <a:pt x="365" y="98"/>
                  <a:pt x="367" y="95"/>
                  <a:pt x="368" y="92"/>
                </a:cubicBezTo>
                <a:cubicBezTo>
                  <a:pt x="370" y="88"/>
                  <a:pt x="372" y="85"/>
                  <a:pt x="373" y="81"/>
                </a:cubicBezTo>
                <a:cubicBezTo>
                  <a:pt x="372" y="81"/>
                  <a:pt x="371" y="81"/>
                  <a:pt x="370" y="81"/>
                </a:cubicBezTo>
                <a:cubicBezTo>
                  <a:pt x="367" y="81"/>
                  <a:pt x="363" y="81"/>
                  <a:pt x="360" y="80"/>
                </a:cubicBezTo>
                <a:cubicBezTo>
                  <a:pt x="359" y="80"/>
                  <a:pt x="359" y="80"/>
                  <a:pt x="359" y="80"/>
                </a:cubicBezTo>
                <a:cubicBezTo>
                  <a:pt x="343" y="77"/>
                  <a:pt x="329" y="75"/>
                  <a:pt x="315" y="75"/>
                </a:cubicBezTo>
                <a:cubicBezTo>
                  <a:pt x="304" y="75"/>
                  <a:pt x="292" y="75"/>
                  <a:pt x="281" y="74"/>
                </a:cubicBezTo>
                <a:cubicBezTo>
                  <a:pt x="271" y="73"/>
                  <a:pt x="260" y="73"/>
                  <a:pt x="250" y="73"/>
                </a:cubicBezTo>
                <a:cubicBezTo>
                  <a:pt x="246" y="73"/>
                  <a:pt x="241" y="72"/>
                  <a:pt x="237" y="72"/>
                </a:cubicBezTo>
                <a:cubicBezTo>
                  <a:pt x="234" y="71"/>
                  <a:pt x="234" y="71"/>
                  <a:pt x="234" y="71"/>
                </a:cubicBezTo>
                <a:cubicBezTo>
                  <a:pt x="230" y="71"/>
                  <a:pt x="227" y="71"/>
                  <a:pt x="223" y="71"/>
                </a:cubicBezTo>
                <a:cubicBezTo>
                  <a:pt x="221" y="71"/>
                  <a:pt x="219" y="71"/>
                  <a:pt x="217" y="71"/>
                </a:cubicBezTo>
                <a:cubicBezTo>
                  <a:pt x="211" y="70"/>
                  <a:pt x="206" y="70"/>
                  <a:pt x="200" y="70"/>
                </a:cubicBezTo>
                <a:cubicBezTo>
                  <a:pt x="198" y="70"/>
                  <a:pt x="197" y="69"/>
                  <a:pt x="195" y="69"/>
                </a:cubicBezTo>
                <a:cubicBezTo>
                  <a:pt x="193" y="68"/>
                  <a:pt x="191" y="68"/>
                  <a:pt x="189" y="68"/>
                </a:cubicBezTo>
                <a:cubicBezTo>
                  <a:pt x="186" y="68"/>
                  <a:pt x="183" y="68"/>
                  <a:pt x="180" y="68"/>
                </a:cubicBezTo>
                <a:cubicBezTo>
                  <a:pt x="177" y="68"/>
                  <a:pt x="175" y="68"/>
                  <a:pt x="172" y="68"/>
                </a:cubicBezTo>
                <a:cubicBezTo>
                  <a:pt x="171" y="68"/>
                  <a:pt x="170" y="68"/>
                  <a:pt x="169" y="68"/>
                </a:cubicBezTo>
                <a:cubicBezTo>
                  <a:pt x="166" y="69"/>
                  <a:pt x="163" y="70"/>
                  <a:pt x="160" y="68"/>
                </a:cubicBezTo>
                <a:cubicBezTo>
                  <a:pt x="159" y="67"/>
                  <a:pt x="158" y="66"/>
                  <a:pt x="157" y="65"/>
                </a:cubicBezTo>
                <a:cubicBezTo>
                  <a:pt x="157" y="64"/>
                  <a:pt x="156" y="64"/>
                  <a:pt x="155" y="64"/>
                </a:cubicBezTo>
                <a:cubicBezTo>
                  <a:pt x="154" y="64"/>
                  <a:pt x="154" y="64"/>
                  <a:pt x="153" y="64"/>
                </a:cubicBezTo>
                <a:cubicBezTo>
                  <a:pt x="151" y="64"/>
                  <a:pt x="149" y="64"/>
                  <a:pt x="147" y="62"/>
                </a:cubicBezTo>
                <a:cubicBezTo>
                  <a:pt x="146" y="60"/>
                  <a:pt x="145" y="59"/>
                  <a:pt x="145" y="57"/>
                </a:cubicBezTo>
                <a:cubicBezTo>
                  <a:pt x="144" y="56"/>
                  <a:pt x="144" y="55"/>
                  <a:pt x="143" y="54"/>
                </a:cubicBezTo>
                <a:cubicBezTo>
                  <a:pt x="142" y="53"/>
                  <a:pt x="140" y="52"/>
                  <a:pt x="139" y="51"/>
                </a:cubicBezTo>
                <a:cubicBezTo>
                  <a:pt x="138" y="50"/>
                  <a:pt x="137" y="49"/>
                  <a:pt x="136" y="49"/>
                </a:cubicBezTo>
                <a:cubicBezTo>
                  <a:pt x="135" y="47"/>
                  <a:pt x="133" y="45"/>
                  <a:pt x="132" y="46"/>
                </a:cubicBezTo>
                <a:cubicBezTo>
                  <a:pt x="131" y="46"/>
                  <a:pt x="130" y="46"/>
                  <a:pt x="130" y="45"/>
                </a:cubicBezTo>
                <a:cubicBezTo>
                  <a:pt x="129" y="45"/>
                  <a:pt x="129" y="44"/>
                  <a:pt x="129" y="44"/>
                </a:cubicBezTo>
                <a:cubicBezTo>
                  <a:pt x="129" y="42"/>
                  <a:pt x="129" y="40"/>
                  <a:pt x="129" y="38"/>
                </a:cubicBezTo>
                <a:cubicBezTo>
                  <a:pt x="129" y="36"/>
                  <a:pt x="128" y="34"/>
                  <a:pt x="128" y="33"/>
                </a:cubicBezTo>
                <a:cubicBezTo>
                  <a:pt x="128" y="30"/>
                  <a:pt x="127" y="27"/>
                  <a:pt x="126" y="24"/>
                </a:cubicBezTo>
                <a:cubicBezTo>
                  <a:pt x="125" y="22"/>
                  <a:pt x="125" y="22"/>
                  <a:pt x="125" y="22"/>
                </a:cubicBezTo>
                <a:cubicBezTo>
                  <a:pt x="125" y="21"/>
                  <a:pt x="124" y="19"/>
                  <a:pt x="122" y="17"/>
                </a:cubicBezTo>
                <a:cubicBezTo>
                  <a:pt x="121" y="15"/>
                  <a:pt x="119" y="13"/>
                  <a:pt x="119" y="11"/>
                </a:cubicBezTo>
                <a:cubicBezTo>
                  <a:pt x="118" y="9"/>
                  <a:pt x="118" y="8"/>
                  <a:pt x="118" y="6"/>
                </a:cubicBezTo>
                <a:cubicBezTo>
                  <a:pt x="118" y="3"/>
                  <a:pt x="117" y="1"/>
                  <a:pt x="116" y="0"/>
                </a:cubicBezTo>
                <a:cubicBezTo>
                  <a:pt x="116" y="0"/>
                  <a:pt x="116" y="1"/>
                  <a:pt x="116" y="1"/>
                </a:cubicBezTo>
                <a:cubicBezTo>
                  <a:pt x="115" y="1"/>
                  <a:pt x="115" y="1"/>
                  <a:pt x="115" y="1"/>
                </a:cubicBezTo>
                <a:cubicBezTo>
                  <a:pt x="115" y="1"/>
                  <a:pt x="115" y="1"/>
                  <a:pt x="115" y="1"/>
                </a:cubicBezTo>
                <a:cubicBezTo>
                  <a:pt x="112" y="7"/>
                  <a:pt x="109" y="12"/>
                  <a:pt x="110" y="18"/>
                </a:cubicBezTo>
                <a:cubicBezTo>
                  <a:pt x="110" y="19"/>
                  <a:pt x="110" y="20"/>
                  <a:pt x="110" y="21"/>
                </a:cubicBezTo>
                <a:cubicBezTo>
                  <a:pt x="110" y="25"/>
                  <a:pt x="111" y="30"/>
                  <a:pt x="110" y="34"/>
                </a:cubicBezTo>
                <a:cubicBezTo>
                  <a:pt x="109" y="35"/>
                  <a:pt x="109" y="36"/>
                  <a:pt x="108" y="37"/>
                </a:cubicBezTo>
                <a:cubicBezTo>
                  <a:pt x="108" y="39"/>
                  <a:pt x="107" y="40"/>
                  <a:pt x="108" y="42"/>
                </a:cubicBezTo>
                <a:cubicBezTo>
                  <a:pt x="108" y="43"/>
                  <a:pt x="107" y="43"/>
                  <a:pt x="107" y="44"/>
                </a:cubicBezTo>
                <a:cubicBezTo>
                  <a:pt x="103" y="46"/>
                  <a:pt x="97" y="46"/>
                  <a:pt x="93" y="46"/>
                </a:cubicBezTo>
                <a:cubicBezTo>
                  <a:pt x="91" y="45"/>
                  <a:pt x="90" y="45"/>
                  <a:pt x="89" y="45"/>
                </a:cubicBezTo>
                <a:cubicBezTo>
                  <a:pt x="83" y="46"/>
                  <a:pt x="78" y="46"/>
                  <a:pt x="72" y="46"/>
                </a:cubicBezTo>
                <a:cubicBezTo>
                  <a:pt x="65" y="46"/>
                  <a:pt x="58" y="45"/>
                  <a:pt x="51" y="46"/>
                </a:cubicBezTo>
                <a:cubicBezTo>
                  <a:pt x="51" y="46"/>
                  <a:pt x="51" y="46"/>
                  <a:pt x="51" y="46"/>
                </a:cubicBezTo>
                <a:cubicBezTo>
                  <a:pt x="40" y="47"/>
                  <a:pt x="30" y="47"/>
                  <a:pt x="19" y="47"/>
                </a:cubicBezTo>
                <a:cubicBezTo>
                  <a:pt x="18" y="47"/>
                  <a:pt x="16" y="47"/>
                  <a:pt x="14" y="47"/>
                </a:cubicBezTo>
                <a:cubicBezTo>
                  <a:pt x="10" y="47"/>
                  <a:pt x="6" y="47"/>
                  <a:pt x="3" y="47"/>
                </a:cubicBezTo>
                <a:cubicBezTo>
                  <a:pt x="3" y="47"/>
                  <a:pt x="3" y="47"/>
                  <a:pt x="2" y="47"/>
                </a:cubicBezTo>
                <a:cubicBezTo>
                  <a:pt x="3" y="49"/>
                  <a:pt x="2" y="51"/>
                  <a:pt x="1" y="54"/>
                </a:cubicBezTo>
                <a:cubicBezTo>
                  <a:pt x="1" y="55"/>
                  <a:pt x="0" y="56"/>
                  <a:pt x="0" y="56"/>
                </a:cubicBezTo>
                <a:cubicBezTo>
                  <a:pt x="0" y="58"/>
                  <a:pt x="0" y="59"/>
                  <a:pt x="1" y="61"/>
                </a:cubicBezTo>
                <a:cubicBezTo>
                  <a:pt x="1" y="62"/>
                  <a:pt x="1" y="63"/>
                  <a:pt x="2" y="64"/>
                </a:cubicBezTo>
                <a:cubicBezTo>
                  <a:pt x="2" y="68"/>
                  <a:pt x="2" y="71"/>
                  <a:pt x="1" y="75"/>
                </a:cubicBezTo>
                <a:cubicBezTo>
                  <a:pt x="0" y="82"/>
                  <a:pt x="0" y="87"/>
                  <a:pt x="1" y="93"/>
                </a:cubicBezTo>
                <a:cubicBezTo>
                  <a:pt x="2" y="96"/>
                  <a:pt x="2" y="96"/>
                  <a:pt x="2" y="96"/>
                </a:cubicBezTo>
                <a:cubicBezTo>
                  <a:pt x="3" y="102"/>
                  <a:pt x="4" y="108"/>
                  <a:pt x="4" y="115"/>
                </a:cubicBezTo>
                <a:cubicBezTo>
                  <a:pt x="10" y="115"/>
                  <a:pt x="16" y="115"/>
                  <a:pt x="22" y="114"/>
                </a:cubicBezTo>
                <a:cubicBezTo>
                  <a:pt x="24" y="114"/>
                  <a:pt x="27" y="113"/>
                  <a:pt x="29" y="113"/>
                </a:cubicBezTo>
                <a:cubicBezTo>
                  <a:pt x="33" y="113"/>
                  <a:pt x="35" y="115"/>
                  <a:pt x="37" y="116"/>
                </a:cubicBezTo>
                <a:cubicBezTo>
                  <a:pt x="39" y="117"/>
                  <a:pt x="40" y="118"/>
                  <a:pt x="41" y="118"/>
                </a:cubicBezTo>
                <a:cubicBezTo>
                  <a:pt x="42" y="118"/>
                  <a:pt x="43" y="118"/>
                  <a:pt x="43" y="118"/>
                </a:cubicBezTo>
                <a:cubicBezTo>
                  <a:pt x="44" y="118"/>
                  <a:pt x="45" y="118"/>
                  <a:pt x="46" y="118"/>
                </a:cubicBezTo>
                <a:cubicBezTo>
                  <a:pt x="50" y="118"/>
                  <a:pt x="51" y="118"/>
                  <a:pt x="52" y="120"/>
                </a:cubicBezTo>
                <a:cubicBezTo>
                  <a:pt x="53" y="122"/>
                  <a:pt x="53" y="122"/>
                  <a:pt x="53" y="122"/>
                </a:cubicBezTo>
                <a:cubicBezTo>
                  <a:pt x="54" y="124"/>
                  <a:pt x="56" y="127"/>
                  <a:pt x="55" y="130"/>
                </a:cubicBezTo>
                <a:cubicBezTo>
                  <a:pt x="55" y="131"/>
                  <a:pt x="54" y="132"/>
                  <a:pt x="53" y="133"/>
                </a:cubicBezTo>
                <a:cubicBezTo>
                  <a:pt x="53" y="133"/>
                  <a:pt x="52" y="134"/>
                  <a:pt x="52" y="134"/>
                </a:cubicBezTo>
                <a:cubicBezTo>
                  <a:pt x="51" y="137"/>
                  <a:pt x="51" y="144"/>
                  <a:pt x="53" y="146"/>
                </a:cubicBezTo>
                <a:cubicBezTo>
                  <a:pt x="54" y="147"/>
                  <a:pt x="54" y="147"/>
                  <a:pt x="54" y="148"/>
                </a:cubicBezTo>
                <a:cubicBezTo>
                  <a:pt x="55" y="149"/>
                  <a:pt x="56" y="150"/>
                  <a:pt x="57" y="153"/>
                </a:cubicBezTo>
                <a:cubicBezTo>
                  <a:pt x="57" y="155"/>
                  <a:pt x="57" y="158"/>
                  <a:pt x="57" y="161"/>
                </a:cubicBezTo>
                <a:cubicBezTo>
                  <a:pt x="57" y="163"/>
                  <a:pt x="57" y="163"/>
                  <a:pt x="57" y="163"/>
                </a:cubicBezTo>
                <a:cubicBezTo>
                  <a:pt x="57" y="169"/>
                  <a:pt x="54" y="174"/>
                  <a:pt x="50" y="179"/>
                </a:cubicBezTo>
                <a:cubicBezTo>
                  <a:pt x="50" y="180"/>
                  <a:pt x="49" y="181"/>
                  <a:pt x="48" y="182"/>
                </a:cubicBezTo>
                <a:cubicBezTo>
                  <a:pt x="47" y="183"/>
                  <a:pt x="45" y="185"/>
                  <a:pt x="44" y="186"/>
                </a:cubicBezTo>
                <a:cubicBezTo>
                  <a:pt x="44" y="187"/>
                  <a:pt x="44" y="188"/>
                  <a:pt x="43" y="189"/>
                </a:cubicBezTo>
                <a:cubicBezTo>
                  <a:pt x="43" y="190"/>
                  <a:pt x="42" y="192"/>
                  <a:pt x="41" y="193"/>
                </a:cubicBezTo>
                <a:cubicBezTo>
                  <a:pt x="39" y="197"/>
                  <a:pt x="36" y="199"/>
                  <a:pt x="33" y="201"/>
                </a:cubicBezTo>
                <a:cubicBezTo>
                  <a:pt x="32" y="201"/>
                  <a:pt x="32" y="201"/>
                  <a:pt x="31" y="202"/>
                </a:cubicBezTo>
                <a:cubicBezTo>
                  <a:pt x="31" y="202"/>
                  <a:pt x="31" y="202"/>
                  <a:pt x="31" y="202"/>
                </a:cubicBezTo>
                <a:cubicBezTo>
                  <a:pt x="33" y="202"/>
                  <a:pt x="34" y="202"/>
                  <a:pt x="36" y="203"/>
                </a:cubicBezTo>
                <a:cubicBezTo>
                  <a:pt x="38" y="204"/>
                  <a:pt x="41" y="210"/>
                  <a:pt x="41" y="213"/>
                </a:cubicBezTo>
                <a:cubicBezTo>
                  <a:pt x="41" y="215"/>
                  <a:pt x="40" y="216"/>
                  <a:pt x="39" y="217"/>
                </a:cubicBezTo>
                <a:cubicBezTo>
                  <a:pt x="38" y="218"/>
                  <a:pt x="38" y="218"/>
                  <a:pt x="38" y="219"/>
                </a:cubicBezTo>
                <a:cubicBezTo>
                  <a:pt x="38" y="220"/>
                  <a:pt x="38" y="224"/>
                  <a:pt x="38" y="225"/>
                </a:cubicBezTo>
                <a:cubicBezTo>
                  <a:pt x="39" y="227"/>
                  <a:pt x="39" y="227"/>
                  <a:pt x="40" y="228"/>
                </a:cubicBezTo>
                <a:cubicBezTo>
                  <a:pt x="40" y="228"/>
                  <a:pt x="41" y="229"/>
                  <a:pt x="42" y="230"/>
                </a:cubicBezTo>
                <a:cubicBezTo>
                  <a:pt x="43" y="232"/>
                  <a:pt x="43" y="233"/>
                  <a:pt x="44" y="235"/>
                </a:cubicBezTo>
                <a:cubicBezTo>
                  <a:pt x="44" y="236"/>
                  <a:pt x="44" y="236"/>
                  <a:pt x="44" y="236"/>
                </a:cubicBezTo>
                <a:cubicBezTo>
                  <a:pt x="44" y="237"/>
                  <a:pt x="44" y="238"/>
                  <a:pt x="45" y="239"/>
                </a:cubicBezTo>
                <a:cubicBezTo>
                  <a:pt x="46" y="243"/>
                  <a:pt x="48" y="247"/>
                  <a:pt x="45" y="250"/>
                </a:cubicBezTo>
                <a:cubicBezTo>
                  <a:pt x="43" y="251"/>
                  <a:pt x="41" y="251"/>
                  <a:pt x="39" y="251"/>
                </a:cubicBezTo>
                <a:cubicBezTo>
                  <a:pt x="39" y="251"/>
                  <a:pt x="39" y="251"/>
                  <a:pt x="39" y="251"/>
                </a:cubicBezTo>
                <a:cubicBezTo>
                  <a:pt x="40" y="253"/>
                  <a:pt x="40" y="253"/>
                  <a:pt x="41" y="254"/>
                </a:cubicBezTo>
                <a:cubicBezTo>
                  <a:pt x="42" y="255"/>
                  <a:pt x="43" y="257"/>
                  <a:pt x="44" y="258"/>
                </a:cubicBezTo>
                <a:cubicBezTo>
                  <a:pt x="44" y="259"/>
                  <a:pt x="45" y="260"/>
                  <a:pt x="45" y="260"/>
                </a:cubicBezTo>
                <a:cubicBezTo>
                  <a:pt x="46" y="263"/>
                  <a:pt x="47" y="265"/>
                  <a:pt x="47" y="267"/>
                </a:cubicBezTo>
                <a:cubicBezTo>
                  <a:pt x="47" y="269"/>
                  <a:pt x="47" y="271"/>
                  <a:pt x="47" y="273"/>
                </a:cubicBezTo>
                <a:cubicBezTo>
                  <a:pt x="47" y="278"/>
                  <a:pt x="47" y="282"/>
                  <a:pt x="51" y="285"/>
                </a:cubicBezTo>
                <a:cubicBezTo>
                  <a:pt x="55" y="290"/>
                  <a:pt x="60" y="288"/>
                  <a:pt x="66" y="287"/>
                </a:cubicBezTo>
                <a:cubicBezTo>
                  <a:pt x="67" y="286"/>
                  <a:pt x="69" y="286"/>
                  <a:pt x="72" y="286"/>
                </a:cubicBezTo>
                <a:cubicBezTo>
                  <a:pt x="75" y="285"/>
                  <a:pt x="78" y="286"/>
                  <a:pt x="81" y="287"/>
                </a:cubicBezTo>
                <a:cubicBezTo>
                  <a:pt x="83" y="287"/>
                  <a:pt x="85" y="287"/>
                  <a:pt x="86" y="288"/>
                </a:cubicBezTo>
                <a:cubicBezTo>
                  <a:pt x="90" y="288"/>
                  <a:pt x="94" y="288"/>
                  <a:pt x="98" y="287"/>
                </a:cubicBezTo>
                <a:cubicBezTo>
                  <a:pt x="99" y="287"/>
                  <a:pt x="100" y="287"/>
                  <a:pt x="101" y="287"/>
                </a:cubicBezTo>
                <a:cubicBezTo>
                  <a:pt x="104" y="286"/>
                  <a:pt x="108" y="287"/>
                  <a:pt x="110" y="289"/>
                </a:cubicBezTo>
                <a:cubicBezTo>
                  <a:pt x="110" y="291"/>
                  <a:pt x="110" y="293"/>
                  <a:pt x="109" y="295"/>
                </a:cubicBezTo>
                <a:cubicBezTo>
                  <a:pt x="108" y="296"/>
                  <a:pt x="107" y="297"/>
                  <a:pt x="106" y="297"/>
                </a:cubicBezTo>
                <a:cubicBezTo>
                  <a:pt x="105" y="297"/>
                  <a:pt x="105" y="298"/>
                  <a:pt x="105" y="298"/>
                </a:cubicBezTo>
                <a:cubicBezTo>
                  <a:pt x="104" y="299"/>
                  <a:pt x="104" y="301"/>
                  <a:pt x="104" y="303"/>
                </a:cubicBezTo>
                <a:cubicBezTo>
                  <a:pt x="104" y="303"/>
                  <a:pt x="104" y="303"/>
                  <a:pt x="104" y="303"/>
                </a:cubicBezTo>
                <a:cubicBezTo>
                  <a:pt x="104" y="304"/>
                  <a:pt x="105" y="305"/>
                  <a:pt x="105" y="306"/>
                </a:cubicBezTo>
                <a:cubicBezTo>
                  <a:pt x="105" y="310"/>
                  <a:pt x="105" y="315"/>
                  <a:pt x="107" y="317"/>
                </a:cubicBezTo>
                <a:cubicBezTo>
                  <a:pt x="108" y="317"/>
                  <a:pt x="108" y="318"/>
                  <a:pt x="109" y="318"/>
                </a:cubicBezTo>
                <a:cubicBezTo>
                  <a:pt x="110" y="318"/>
                  <a:pt x="111" y="319"/>
                  <a:pt x="112" y="32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5"/>
          <p:cNvSpPr>
            <a:spLocks/>
          </p:cNvSpPr>
          <p:nvPr/>
        </p:nvSpPr>
        <p:spPr bwMode="auto">
          <a:xfrm>
            <a:off x="11894134" y="3095633"/>
            <a:ext cx="158750" cy="92078"/>
          </a:xfrm>
          <a:custGeom>
            <a:avLst/>
            <a:gdLst>
              <a:gd name="T0" fmla="*/ 16 w 21"/>
              <a:gd name="T1" fmla="*/ 0 h 12"/>
              <a:gd name="T2" fmla="*/ 16 w 21"/>
              <a:gd name="T3" fmla="*/ 1 h 12"/>
              <a:gd name="T4" fmla="*/ 15 w 21"/>
              <a:gd name="T5" fmla="*/ 4 h 12"/>
              <a:gd name="T6" fmla="*/ 10 w 21"/>
              <a:gd name="T7" fmla="*/ 5 h 12"/>
              <a:gd name="T8" fmla="*/ 6 w 21"/>
              <a:gd name="T9" fmla="*/ 4 h 12"/>
              <a:gd name="T10" fmla="*/ 4 w 21"/>
              <a:gd name="T11" fmla="*/ 3 h 12"/>
              <a:gd name="T12" fmla="*/ 3 w 21"/>
              <a:gd name="T13" fmla="*/ 3 h 12"/>
              <a:gd name="T14" fmla="*/ 2 w 21"/>
              <a:gd name="T15" fmla="*/ 3 h 12"/>
              <a:gd name="T16" fmla="*/ 0 w 21"/>
              <a:gd name="T17" fmla="*/ 4 h 12"/>
              <a:gd name="T18" fmla="*/ 0 w 21"/>
              <a:gd name="T19" fmla="*/ 4 h 12"/>
              <a:gd name="T20" fmla="*/ 0 w 21"/>
              <a:gd name="T21" fmla="*/ 5 h 12"/>
              <a:gd name="T22" fmla="*/ 1 w 21"/>
              <a:gd name="T23" fmla="*/ 4 h 12"/>
              <a:gd name="T24" fmla="*/ 3 w 21"/>
              <a:gd name="T25" fmla="*/ 5 h 12"/>
              <a:gd name="T26" fmla="*/ 5 w 21"/>
              <a:gd name="T27" fmla="*/ 9 h 12"/>
              <a:gd name="T28" fmla="*/ 7 w 21"/>
              <a:gd name="T29" fmla="*/ 12 h 12"/>
              <a:gd name="T30" fmla="*/ 8 w 21"/>
              <a:gd name="T31" fmla="*/ 11 h 12"/>
              <a:gd name="T32" fmla="*/ 13 w 21"/>
              <a:gd name="T33" fmla="*/ 6 h 12"/>
              <a:gd name="T34" fmla="*/ 15 w 21"/>
              <a:gd name="T35" fmla="*/ 5 h 12"/>
              <a:gd name="T36" fmla="*/ 18 w 21"/>
              <a:gd name="T37" fmla="*/ 5 h 12"/>
              <a:gd name="T38" fmla="*/ 21 w 21"/>
              <a:gd name="T39" fmla="*/ 1 h 12"/>
              <a:gd name="T40" fmla="*/ 21 w 21"/>
              <a:gd name="T41" fmla="*/ 1 h 12"/>
              <a:gd name="T42" fmla="*/ 19 w 21"/>
              <a:gd name="T43" fmla="*/ 0 h 12"/>
              <a:gd name="T44" fmla="*/ 16 w 21"/>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2">
                <a:moveTo>
                  <a:pt x="16" y="0"/>
                </a:moveTo>
                <a:cubicBezTo>
                  <a:pt x="16" y="1"/>
                  <a:pt x="16" y="1"/>
                  <a:pt x="16" y="1"/>
                </a:cubicBezTo>
                <a:cubicBezTo>
                  <a:pt x="16" y="2"/>
                  <a:pt x="16" y="3"/>
                  <a:pt x="15" y="4"/>
                </a:cubicBezTo>
                <a:cubicBezTo>
                  <a:pt x="14" y="5"/>
                  <a:pt x="12" y="5"/>
                  <a:pt x="10" y="5"/>
                </a:cubicBezTo>
                <a:cubicBezTo>
                  <a:pt x="8" y="5"/>
                  <a:pt x="7" y="4"/>
                  <a:pt x="6" y="4"/>
                </a:cubicBezTo>
                <a:cubicBezTo>
                  <a:pt x="5" y="3"/>
                  <a:pt x="4" y="3"/>
                  <a:pt x="4" y="3"/>
                </a:cubicBezTo>
                <a:cubicBezTo>
                  <a:pt x="3" y="3"/>
                  <a:pt x="3" y="3"/>
                  <a:pt x="3" y="3"/>
                </a:cubicBezTo>
                <a:cubicBezTo>
                  <a:pt x="2" y="3"/>
                  <a:pt x="2" y="3"/>
                  <a:pt x="2" y="3"/>
                </a:cubicBezTo>
                <a:cubicBezTo>
                  <a:pt x="2" y="3"/>
                  <a:pt x="1" y="3"/>
                  <a:pt x="0" y="4"/>
                </a:cubicBezTo>
                <a:cubicBezTo>
                  <a:pt x="0" y="4"/>
                  <a:pt x="0" y="4"/>
                  <a:pt x="0" y="4"/>
                </a:cubicBezTo>
                <a:cubicBezTo>
                  <a:pt x="0" y="4"/>
                  <a:pt x="0" y="4"/>
                  <a:pt x="0" y="5"/>
                </a:cubicBezTo>
                <a:cubicBezTo>
                  <a:pt x="0" y="4"/>
                  <a:pt x="0" y="4"/>
                  <a:pt x="1" y="4"/>
                </a:cubicBezTo>
                <a:cubicBezTo>
                  <a:pt x="1" y="4"/>
                  <a:pt x="2" y="4"/>
                  <a:pt x="3" y="5"/>
                </a:cubicBezTo>
                <a:cubicBezTo>
                  <a:pt x="4" y="6"/>
                  <a:pt x="5" y="8"/>
                  <a:pt x="5" y="9"/>
                </a:cubicBezTo>
                <a:cubicBezTo>
                  <a:pt x="6" y="10"/>
                  <a:pt x="7" y="11"/>
                  <a:pt x="7" y="12"/>
                </a:cubicBezTo>
                <a:cubicBezTo>
                  <a:pt x="8" y="12"/>
                  <a:pt x="8" y="12"/>
                  <a:pt x="8" y="11"/>
                </a:cubicBezTo>
                <a:cubicBezTo>
                  <a:pt x="9" y="9"/>
                  <a:pt x="10" y="7"/>
                  <a:pt x="13" y="6"/>
                </a:cubicBezTo>
                <a:cubicBezTo>
                  <a:pt x="14" y="6"/>
                  <a:pt x="15" y="5"/>
                  <a:pt x="15" y="5"/>
                </a:cubicBezTo>
                <a:cubicBezTo>
                  <a:pt x="16" y="5"/>
                  <a:pt x="17" y="5"/>
                  <a:pt x="18" y="5"/>
                </a:cubicBezTo>
                <a:cubicBezTo>
                  <a:pt x="19" y="4"/>
                  <a:pt x="20" y="2"/>
                  <a:pt x="21" y="1"/>
                </a:cubicBezTo>
                <a:cubicBezTo>
                  <a:pt x="21" y="1"/>
                  <a:pt x="21" y="1"/>
                  <a:pt x="21" y="1"/>
                </a:cubicBezTo>
                <a:cubicBezTo>
                  <a:pt x="21" y="1"/>
                  <a:pt x="20" y="0"/>
                  <a:pt x="19" y="0"/>
                </a:cubicBezTo>
                <a:cubicBezTo>
                  <a:pt x="17" y="0"/>
                  <a:pt x="17" y="0"/>
                  <a:pt x="16"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6"/>
          <p:cNvSpPr>
            <a:spLocks/>
          </p:cNvSpPr>
          <p:nvPr/>
        </p:nvSpPr>
        <p:spPr bwMode="auto">
          <a:xfrm>
            <a:off x="14037258" y="3413128"/>
            <a:ext cx="962026" cy="1219200"/>
          </a:xfrm>
          <a:custGeom>
            <a:avLst/>
            <a:gdLst>
              <a:gd name="T0" fmla="*/ 3 w 128"/>
              <a:gd name="T1" fmla="*/ 6 h 162"/>
              <a:gd name="T2" fmla="*/ 0 w 128"/>
              <a:gd name="T3" fmla="*/ 23 h 162"/>
              <a:gd name="T4" fmla="*/ 1 w 128"/>
              <a:gd name="T5" fmla="*/ 25 h 162"/>
              <a:gd name="T6" fmla="*/ 6 w 128"/>
              <a:gd name="T7" fmla="*/ 32 h 162"/>
              <a:gd name="T8" fmla="*/ 9 w 128"/>
              <a:gd name="T9" fmla="*/ 40 h 162"/>
              <a:gd name="T10" fmla="*/ 12 w 128"/>
              <a:gd name="T11" fmla="*/ 49 h 162"/>
              <a:gd name="T12" fmla="*/ 12 w 128"/>
              <a:gd name="T13" fmla="*/ 55 h 162"/>
              <a:gd name="T14" fmla="*/ 13 w 128"/>
              <a:gd name="T15" fmla="*/ 62 h 162"/>
              <a:gd name="T16" fmla="*/ 14 w 128"/>
              <a:gd name="T17" fmla="*/ 71 h 162"/>
              <a:gd name="T18" fmla="*/ 16 w 128"/>
              <a:gd name="T19" fmla="*/ 89 h 162"/>
              <a:gd name="T20" fmla="*/ 17 w 128"/>
              <a:gd name="T21" fmla="*/ 106 h 162"/>
              <a:gd name="T22" fmla="*/ 21 w 128"/>
              <a:gd name="T23" fmla="*/ 110 h 162"/>
              <a:gd name="T24" fmla="*/ 21 w 128"/>
              <a:gd name="T25" fmla="*/ 115 h 162"/>
              <a:gd name="T26" fmla="*/ 24 w 128"/>
              <a:gd name="T27" fmla="*/ 124 h 162"/>
              <a:gd name="T28" fmla="*/ 32 w 128"/>
              <a:gd name="T29" fmla="*/ 130 h 162"/>
              <a:gd name="T30" fmla="*/ 28 w 128"/>
              <a:gd name="T31" fmla="*/ 143 h 162"/>
              <a:gd name="T32" fmla="*/ 30 w 128"/>
              <a:gd name="T33" fmla="*/ 146 h 162"/>
              <a:gd name="T34" fmla="*/ 39 w 128"/>
              <a:gd name="T35" fmla="*/ 146 h 162"/>
              <a:gd name="T36" fmla="*/ 54 w 128"/>
              <a:gd name="T37" fmla="*/ 145 h 162"/>
              <a:gd name="T38" fmla="*/ 67 w 128"/>
              <a:gd name="T39" fmla="*/ 155 h 162"/>
              <a:gd name="T40" fmla="*/ 74 w 128"/>
              <a:gd name="T41" fmla="*/ 157 h 162"/>
              <a:gd name="T42" fmla="*/ 77 w 128"/>
              <a:gd name="T43" fmla="*/ 161 h 162"/>
              <a:gd name="T44" fmla="*/ 84 w 128"/>
              <a:gd name="T45" fmla="*/ 155 h 162"/>
              <a:gd name="T46" fmla="*/ 88 w 128"/>
              <a:gd name="T47" fmla="*/ 151 h 162"/>
              <a:gd name="T48" fmla="*/ 86 w 128"/>
              <a:gd name="T49" fmla="*/ 143 h 162"/>
              <a:gd name="T50" fmla="*/ 79 w 128"/>
              <a:gd name="T51" fmla="*/ 132 h 162"/>
              <a:gd name="T52" fmla="*/ 87 w 128"/>
              <a:gd name="T53" fmla="*/ 124 h 162"/>
              <a:gd name="T54" fmla="*/ 87 w 128"/>
              <a:gd name="T55" fmla="*/ 115 h 162"/>
              <a:gd name="T56" fmla="*/ 91 w 128"/>
              <a:gd name="T57" fmla="*/ 110 h 162"/>
              <a:gd name="T58" fmla="*/ 98 w 128"/>
              <a:gd name="T59" fmla="*/ 103 h 162"/>
              <a:gd name="T60" fmla="*/ 103 w 128"/>
              <a:gd name="T61" fmla="*/ 96 h 162"/>
              <a:gd name="T62" fmla="*/ 107 w 128"/>
              <a:gd name="T63" fmla="*/ 89 h 162"/>
              <a:gd name="T64" fmla="*/ 110 w 128"/>
              <a:gd name="T65" fmla="*/ 83 h 162"/>
              <a:gd name="T66" fmla="*/ 115 w 128"/>
              <a:gd name="T67" fmla="*/ 73 h 162"/>
              <a:gd name="T68" fmla="*/ 127 w 128"/>
              <a:gd name="T69" fmla="*/ 63 h 162"/>
              <a:gd name="T70" fmla="*/ 126 w 128"/>
              <a:gd name="T71" fmla="*/ 61 h 162"/>
              <a:gd name="T72" fmla="*/ 110 w 128"/>
              <a:gd name="T73" fmla="*/ 51 h 162"/>
              <a:gd name="T74" fmla="*/ 104 w 128"/>
              <a:gd name="T75" fmla="*/ 42 h 162"/>
              <a:gd name="T76" fmla="*/ 93 w 128"/>
              <a:gd name="T77" fmla="*/ 33 h 162"/>
              <a:gd name="T78" fmla="*/ 60 w 128"/>
              <a:gd name="T79" fmla="*/ 12 h 162"/>
              <a:gd name="T80" fmla="*/ 44 w 128"/>
              <a:gd name="T81" fmla="*/ 3 h 162"/>
              <a:gd name="T82" fmla="*/ 31 w 128"/>
              <a:gd name="T83" fmla="*/ 1 h 162"/>
              <a:gd name="T84" fmla="*/ 24 w 128"/>
              <a:gd name="T85" fmla="*/ 2 h 162"/>
              <a:gd name="T86" fmla="*/ 21 w 128"/>
              <a:gd name="T87" fmla="*/ 5 h 162"/>
              <a:gd name="T88" fmla="*/ 20 w 128"/>
              <a:gd name="T89" fmla="*/ 9 h 162"/>
              <a:gd name="T90" fmla="*/ 15 w 128"/>
              <a:gd name="T91" fmla="*/ 6 h 162"/>
              <a:gd name="T92" fmla="*/ 11 w 128"/>
              <a:gd name="T93" fmla="*/ 4 h 162"/>
              <a:gd name="T94" fmla="*/ 3 w 128"/>
              <a:gd name="T95" fmla="*/ 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62">
                <a:moveTo>
                  <a:pt x="3" y="6"/>
                </a:moveTo>
                <a:cubicBezTo>
                  <a:pt x="3" y="6"/>
                  <a:pt x="3" y="6"/>
                  <a:pt x="3" y="6"/>
                </a:cubicBezTo>
                <a:cubicBezTo>
                  <a:pt x="4" y="9"/>
                  <a:pt x="3" y="12"/>
                  <a:pt x="2" y="15"/>
                </a:cubicBezTo>
                <a:cubicBezTo>
                  <a:pt x="1" y="18"/>
                  <a:pt x="0" y="21"/>
                  <a:pt x="0" y="23"/>
                </a:cubicBezTo>
                <a:cubicBezTo>
                  <a:pt x="0" y="24"/>
                  <a:pt x="0" y="24"/>
                  <a:pt x="0" y="25"/>
                </a:cubicBezTo>
                <a:cubicBezTo>
                  <a:pt x="1" y="25"/>
                  <a:pt x="1" y="25"/>
                  <a:pt x="1" y="25"/>
                </a:cubicBezTo>
                <a:cubicBezTo>
                  <a:pt x="1" y="25"/>
                  <a:pt x="2" y="26"/>
                  <a:pt x="3" y="26"/>
                </a:cubicBezTo>
                <a:cubicBezTo>
                  <a:pt x="5" y="29"/>
                  <a:pt x="5" y="30"/>
                  <a:pt x="6" y="32"/>
                </a:cubicBezTo>
                <a:cubicBezTo>
                  <a:pt x="6" y="33"/>
                  <a:pt x="6" y="33"/>
                  <a:pt x="6" y="34"/>
                </a:cubicBezTo>
                <a:cubicBezTo>
                  <a:pt x="6" y="36"/>
                  <a:pt x="8" y="38"/>
                  <a:pt x="9" y="40"/>
                </a:cubicBezTo>
                <a:cubicBezTo>
                  <a:pt x="9" y="40"/>
                  <a:pt x="10" y="41"/>
                  <a:pt x="10" y="41"/>
                </a:cubicBezTo>
                <a:cubicBezTo>
                  <a:pt x="13" y="45"/>
                  <a:pt x="13" y="46"/>
                  <a:pt x="12" y="49"/>
                </a:cubicBezTo>
                <a:cubicBezTo>
                  <a:pt x="12" y="49"/>
                  <a:pt x="12" y="50"/>
                  <a:pt x="12" y="51"/>
                </a:cubicBezTo>
                <a:cubicBezTo>
                  <a:pt x="12" y="52"/>
                  <a:pt x="12" y="53"/>
                  <a:pt x="12" y="55"/>
                </a:cubicBezTo>
                <a:cubicBezTo>
                  <a:pt x="13" y="55"/>
                  <a:pt x="13" y="56"/>
                  <a:pt x="13" y="56"/>
                </a:cubicBezTo>
                <a:cubicBezTo>
                  <a:pt x="14" y="59"/>
                  <a:pt x="13" y="61"/>
                  <a:pt x="13" y="62"/>
                </a:cubicBezTo>
                <a:cubicBezTo>
                  <a:pt x="13" y="63"/>
                  <a:pt x="12" y="65"/>
                  <a:pt x="12" y="66"/>
                </a:cubicBezTo>
                <a:cubicBezTo>
                  <a:pt x="13" y="67"/>
                  <a:pt x="13" y="69"/>
                  <a:pt x="14" y="71"/>
                </a:cubicBezTo>
                <a:cubicBezTo>
                  <a:pt x="15" y="73"/>
                  <a:pt x="16" y="75"/>
                  <a:pt x="16" y="78"/>
                </a:cubicBezTo>
                <a:cubicBezTo>
                  <a:pt x="17" y="81"/>
                  <a:pt x="17" y="85"/>
                  <a:pt x="16" y="89"/>
                </a:cubicBezTo>
                <a:cubicBezTo>
                  <a:pt x="16" y="90"/>
                  <a:pt x="16" y="91"/>
                  <a:pt x="16" y="93"/>
                </a:cubicBezTo>
                <a:cubicBezTo>
                  <a:pt x="16" y="97"/>
                  <a:pt x="15" y="103"/>
                  <a:pt x="17" y="106"/>
                </a:cubicBezTo>
                <a:cubicBezTo>
                  <a:pt x="18" y="107"/>
                  <a:pt x="18" y="107"/>
                  <a:pt x="18" y="107"/>
                </a:cubicBezTo>
                <a:cubicBezTo>
                  <a:pt x="19" y="107"/>
                  <a:pt x="20" y="108"/>
                  <a:pt x="21" y="110"/>
                </a:cubicBezTo>
                <a:cubicBezTo>
                  <a:pt x="21" y="112"/>
                  <a:pt x="21" y="113"/>
                  <a:pt x="21" y="114"/>
                </a:cubicBezTo>
                <a:cubicBezTo>
                  <a:pt x="21" y="115"/>
                  <a:pt x="21" y="115"/>
                  <a:pt x="21" y="115"/>
                </a:cubicBezTo>
                <a:cubicBezTo>
                  <a:pt x="22" y="117"/>
                  <a:pt x="22" y="119"/>
                  <a:pt x="22" y="120"/>
                </a:cubicBezTo>
                <a:cubicBezTo>
                  <a:pt x="23" y="123"/>
                  <a:pt x="23" y="124"/>
                  <a:pt x="24" y="124"/>
                </a:cubicBezTo>
                <a:cubicBezTo>
                  <a:pt x="25" y="125"/>
                  <a:pt x="26" y="125"/>
                  <a:pt x="27" y="125"/>
                </a:cubicBezTo>
                <a:cubicBezTo>
                  <a:pt x="29" y="125"/>
                  <a:pt x="32" y="125"/>
                  <a:pt x="32" y="130"/>
                </a:cubicBezTo>
                <a:cubicBezTo>
                  <a:pt x="32" y="133"/>
                  <a:pt x="31" y="137"/>
                  <a:pt x="29" y="140"/>
                </a:cubicBezTo>
                <a:cubicBezTo>
                  <a:pt x="29" y="141"/>
                  <a:pt x="28" y="142"/>
                  <a:pt x="28" y="143"/>
                </a:cubicBezTo>
                <a:cubicBezTo>
                  <a:pt x="27" y="143"/>
                  <a:pt x="27" y="144"/>
                  <a:pt x="27" y="145"/>
                </a:cubicBezTo>
                <a:cubicBezTo>
                  <a:pt x="28" y="145"/>
                  <a:pt x="29" y="145"/>
                  <a:pt x="30" y="146"/>
                </a:cubicBezTo>
                <a:cubicBezTo>
                  <a:pt x="31" y="146"/>
                  <a:pt x="32" y="147"/>
                  <a:pt x="34" y="147"/>
                </a:cubicBezTo>
                <a:cubicBezTo>
                  <a:pt x="35" y="147"/>
                  <a:pt x="37" y="147"/>
                  <a:pt x="39" y="146"/>
                </a:cubicBezTo>
                <a:cubicBezTo>
                  <a:pt x="40" y="146"/>
                  <a:pt x="42" y="145"/>
                  <a:pt x="43" y="145"/>
                </a:cubicBezTo>
                <a:cubicBezTo>
                  <a:pt x="47" y="144"/>
                  <a:pt x="50" y="144"/>
                  <a:pt x="54" y="145"/>
                </a:cubicBezTo>
                <a:cubicBezTo>
                  <a:pt x="61" y="146"/>
                  <a:pt x="63" y="148"/>
                  <a:pt x="66" y="152"/>
                </a:cubicBezTo>
                <a:cubicBezTo>
                  <a:pt x="66" y="153"/>
                  <a:pt x="67" y="154"/>
                  <a:pt x="67" y="155"/>
                </a:cubicBezTo>
                <a:cubicBezTo>
                  <a:pt x="68" y="156"/>
                  <a:pt x="69" y="156"/>
                  <a:pt x="70" y="156"/>
                </a:cubicBezTo>
                <a:cubicBezTo>
                  <a:pt x="71" y="156"/>
                  <a:pt x="72" y="156"/>
                  <a:pt x="74" y="157"/>
                </a:cubicBezTo>
                <a:cubicBezTo>
                  <a:pt x="75" y="158"/>
                  <a:pt x="76" y="160"/>
                  <a:pt x="76" y="162"/>
                </a:cubicBezTo>
                <a:cubicBezTo>
                  <a:pt x="76" y="161"/>
                  <a:pt x="76" y="161"/>
                  <a:pt x="77" y="161"/>
                </a:cubicBezTo>
                <a:cubicBezTo>
                  <a:pt x="77" y="160"/>
                  <a:pt x="78" y="158"/>
                  <a:pt x="79" y="157"/>
                </a:cubicBezTo>
                <a:cubicBezTo>
                  <a:pt x="81" y="155"/>
                  <a:pt x="83" y="155"/>
                  <a:pt x="84" y="155"/>
                </a:cubicBezTo>
                <a:cubicBezTo>
                  <a:pt x="84" y="155"/>
                  <a:pt x="84" y="155"/>
                  <a:pt x="84" y="154"/>
                </a:cubicBezTo>
                <a:cubicBezTo>
                  <a:pt x="85" y="153"/>
                  <a:pt x="87" y="152"/>
                  <a:pt x="88" y="151"/>
                </a:cubicBezTo>
                <a:cubicBezTo>
                  <a:pt x="90" y="149"/>
                  <a:pt x="90" y="149"/>
                  <a:pt x="90" y="147"/>
                </a:cubicBezTo>
                <a:cubicBezTo>
                  <a:pt x="89" y="146"/>
                  <a:pt x="87" y="144"/>
                  <a:pt x="86" y="143"/>
                </a:cubicBezTo>
                <a:cubicBezTo>
                  <a:pt x="83" y="141"/>
                  <a:pt x="80" y="138"/>
                  <a:pt x="81" y="134"/>
                </a:cubicBezTo>
                <a:cubicBezTo>
                  <a:pt x="80" y="134"/>
                  <a:pt x="79" y="133"/>
                  <a:pt x="79" y="132"/>
                </a:cubicBezTo>
                <a:cubicBezTo>
                  <a:pt x="79" y="130"/>
                  <a:pt x="81" y="128"/>
                  <a:pt x="84" y="126"/>
                </a:cubicBezTo>
                <a:cubicBezTo>
                  <a:pt x="85" y="126"/>
                  <a:pt x="87" y="124"/>
                  <a:pt x="87" y="124"/>
                </a:cubicBezTo>
                <a:cubicBezTo>
                  <a:pt x="87" y="124"/>
                  <a:pt x="87" y="122"/>
                  <a:pt x="87" y="121"/>
                </a:cubicBezTo>
                <a:cubicBezTo>
                  <a:pt x="87" y="120"/>
                  <a:pt x="87" y="117"/>
                  <a:pt x="87" y="115"/>
                </a:cubicBezTo>
                <a:cubicBezTo>
                  <a:pt x="87" y="114"/>
                  <a:pt x="87" y="113"/>
                  <a:pt x="88" y="112"/>
                </a:cubicBezTo>
                <a:cubicBezTo>
                  <a:pt x="89" y="111"/>
                  <a:pt x="90" y="111"/>
                  <a:pt x="91" y="110"/>
                </a:cubicBezTo>
                <a:cubicBezTo>
                  <a:pt x="93" y="109"/>
                  <a:pt x="94" y="109"/>
                  <a:pt x="95" y="107"/>
                </a:cubicBezTo>
                <a:cubicBezTo>
                  <a:pt x="96" y="106"/>
                  <a:pt x="97" y="104"/>
                  <a:pt x="98" y="103"/>
                </a:cubicBezTo>
                <a:cubicBezTo>
                  <a:pt x="99" y="102"/>
                  <a:pt x="100" y="101"/>
                  <a:pt x="101" y="100"/>
                </a:cubicBezTo>
                <a:cubicBezTo>
                  <a:pt x="102" y="98"/>
                  <a:pt x="102" y="97"/>
                  <a:pt x="103" y="96"/>
                </a:cubicBezTo>
                <a:cubicBezTo>
                  <a:pt x="103" y="95"/>
                  <a:pt x="103" y="94"/>
                  <a:pt x="104" y="93"/>
                </a:cubicBezTo>
                <a:cubicBezTo>
                  <a:pt x="104" y="91"/>
                  <a:pt x="106" y="90"/>
                  <a:pt x="107" y="89"/>
                </a:cubicBezTo>
                <a:cubicBezTo>
                  <a:pt x="108" y="88"/>
                  <a:pt x="109" y="87"/>
                  <a:pt x="110" y="86"/>
                </a:cubicBezTo>
                <a:cubicBezTo>
                  <a:pt x="110" y="85"/>
                  <a:pt x="110" y="84"/>
                  <a:pt x="110" y="83"/>
                </a:cubicBezTo>
                <a:cubicBezTo>
                  <a:pt x="110" y="82"/>
                  <a:pt x="110" y="81"/>
                  <a:pt x="111" y="80"/>
                </a:cubicBezTo>
                <a:cubicBezTo>
                  <a:pt x="111" y="77"/>
                  <a:pt x="113" y="75"/>
                  <a:pt x="115" y="73"/>
                </a:cubicBezTo>
                <a:cubicBezTo>
                  <a:pt x="115" y="72"/>
                  <a:pt x="116" y="71"/>
                  <a:pt x="117" y="70"/>
                </a:cubicBezTo>
                <a:cubicBezTo>
                  <a:pt x="119" y="66"/>
                  <a:pt x="120" y="64"/>
                  <a:pt x="127" y="63"/>
                </a:cubicBezTo>
                <a:cubicBezTo>
                  <a:pt x="128" y="63"/>
                  <a:pt x="128" y="63"/>
                  <a:pt x="128" y="63"/>
                </a:cubicBezTo>
                <a:cubicBezTo>
                  <a:pt x="127" y="62"/>
                  <a:pt x="127" y="61"/>
                  <a:pt x="126" y="61"/>
                </a:cubicBezTo>
                <a:cubicBezTo>
                  <a:pt x="124" y="59"/>
                  <a:pt x="122" y="58"/>
                  <a:pt x="119" y="57"/>
                </a:cubicBezTo>
                <a:cubicBezTo>
                  <a:pt x="116" y="56"/>
                  <a:pt x="112" y="54"/>
                  <a:pt x="110" y="51"/>
                </a:cubicBezTo>
                <a:cubicBezTo>
                  <a:pt x="109" y="49"/>
                  <a:pt x="109" y="49"/>
                  <a:pt x="109" y="49"/>
                </a:cubicBezTo>
                <a:cubicBezTo>
                  <a:pt x="108" y="46"/>
                  <a:pt x="107" y="44"/>
                  <a:pt x="104" y="42"/>
                </a:cubicBezTo>
                <a:cubicBezTo>
                  <a:pt x="103" y="41"/>
                  <a:pt x="103" y="41"/>
                  <a:pt x="103" y="41"/>
                </a:cubicBezTo>
                <a:cubicBezTo>
                  <a:pt x="99" y="38"/>
                  <a:pt x="96" y="36"/>
                  <a:pt x="93" y="33"/>
                </a:cubicBezTo>
                <a:cubicBezTo>
                  <a:pt x="86" y="26"/>
                  <a:pt x="79" y="22"/>
                  <a:pt x="69" y="17"/>
                </a:cubicBezTo>
                <a:cubicBezTo>
                  <a:pt x="66" y="16"/>
                  <a:pt x="63" y="14"/>
                  <a:pt x="60" y="12"/>
                </a:cubicBezTo>
                <a:cubicBezTo>
                  <a:pt x="56" y="9"/>
                  <a:pt x="52" y="6"/>
                  <a:pt x="48" y="5"/>
                </a:cubicBezTo>
                <a:cubicBezTo>
                  <a:pt x="47" y="4"/>
                  <a:pt x="45" y="4"/>
                  <a:pt x="44" y="3"/>
                </a:cubicBezTo>
                <a:cubicBezTo>
                  <a:pt x="41" y="2"/>
                  <a:pt x="39" y="2"/>
                  <a:pt x="36" y="1"/>
                </a:cubicBezTo>
                <a:cubicBezTo>
                  <a:pt x="34" y="0"/>
                  <a:pt x="33" y="0"/>
                  <a:pt x="31" y="1"/>
                </a:cubicBezTo>
                <a:cubicBezTo>
                  <a:pt x="30" y="1"/>
                  <a:pt x="29" y="1"/>
                  <a:pt x="28" y="2"/>
                </a:cubicBezTo>
                <a:cubicBezTo>
                  <a:pt x="27" y="2"/>
                  <a:pt x="26" y="2"/>
                  <a:pt x="24" y="2"/>
                </a:cubicBezTo>
                <a:cubicBezTo>
                  <a:pt x="23" y="1"/>
                  <a:pt x="22" y="1"/>
                  <a:pt x="21" y="2"/>
                </a:cubicBezTo>
                <a:cubicBezTo>
                  <a:pt x="21" y="2"/>
                  <a:pt x="21" y="3"/>
                  <a:pt x="21" y="5"/>
                </a:cubicBezTo>
                <a:cubicBezTo>
                  <a:pt x="21" y="6"/>
                  <a:pt x="21" y="7"/>
                  <a:pt x="21" y="8"/>
                </a:cubicBezTo>
                <a:cubicBezTo>
                  <a:pt x="21" y="9"/>
                  <a:pt x="21" y="9"/>
                  <a:pt x="20" y="9"/>
                </a:cubicBezTo>
                <a:cubicBezTo>
                  <a:pt x="20" y="10"/>
                  <a:pt x="19" y="10"/>
                  <a:pt x="18" y="9"/>
                </a:cubicBezTo>
                <a:cubicBezTo>
                  <a:pt x="17" y="9"/>
                  <a:pt x="16" y="7"/>
                  <a:pt x="15" y="6"/>
                </a:cubicBezTo>
                <a:cubicBezTo>
                  <a:pt x="14" y="6"/>
                  <a:pt x="13" y="5"/>
                  <a:pt x="12" y="5"/>
                </a:cubicBezTo>
                <a:cubicBezTo>
                  <a:pt x="11" y="5"/>
                  <a:pt x="11" y="4"/>
                  <a:pt x="11" y="4"/>
                </a:cubicBezTo>
                <a:cubicBezTo>
                  <a:pt x="7" y="3"/>
                  <a:pt x="7" y="3"/>
                  <a:pt x="4" y="6"/>
                </a:cubicBezTo>
                <a:lnTo>
                  <a:pt x="3" y="6"/>
                </a:ln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7"/>
          <p:cNvSpPr>
            <a:spLocks/>
          </p:cNvSpPr>
          <p:nvPr/>
        </p:nvSpPr>
        <p:spPr bwMode="auto">
          <a:xfrm>
            <a:off x="12284648" y="3006741"/>
            <a:ext cx="1616078" cy="2203450"/>
          </a:xfrm>
          <a:custGeom>
            <a:avLst/>
            <a:gdLst>
              <a:gd name="T0" fmla="*/ 72 w 215"/>
              <a:gd name="T1" fmla="*/ 15 h 293"/>
              <a:gd name="T2" fmla="*/ 68 w 215"/>
              <a:gd name="T3" fmla="*/ 17 h 293"/>
              <a:gd name="T4" fmla="*/ 72 w 215"/>
              <a:gd name="T5" fmla="*/ 17 h 293"/>
              <a:gd name="T6" fmla="*/ 73 w 215"/>
              <a:gd name="T7" fmla="*/ 24 h 293"/>
              <a:gd name="T8" fmla="*/ 69 w 215"/>
              <a:gd name="T9" fmla="*/ 33 h 293"/>
              <a:gd name="T10" fmla="*/ 65 w 215"/>
              <a:gd name="T11" fmla="*/ 44 h 293"/>
              <a:gd name="T12" fmla="*/ 62 w 215"/>
              <a:gd name="T13" fmla="*/ 50 h 293"/>
              <a:gd name="T14" fmla="*/ 57 w 215"/>
              <a:gd name="T15" fmla="*/ 63 h 293"/>
              <a:gd name="T16" fmla="*/ 51 w 215"/>
              <a:gd name="T17" fmla="*/ 73 h 293"/>
              <a:gd name="T18" fmla="*/ 46 w 215"/>
              <a:gd name="T19" fmla="*/ 80 h 293"/>
              <a:gd name="T20" fmla="*/ 37 w 215"/>
              <a:gd name="T21" fmla="*/ 96 h 293"/>
              <a:gd name="T22" fmla="*/ 22 w 215"/>
              <a:gd name="T23" fmla="*/ 110 h 293"/>
              <a:gd name="T24" fmla="*/ 16 w 215"/>
              <a:gd name="T25" fmla="*/ 114 h 293"/>
              <a:gd name="T26" fmla="*/ 1 w 215"/>
              <a:gd name="T27" fmla="*/ 128 h 293"/>
              <a:gd name="T28" fmla="*/ 5 w 215"/>
              <a:gd name="T29" fmla="*/ 130 h 293"/>
              <a:gd name="T30" fmla="*/ 14 w 215"/>
              <a:gd name="T31" fmla="*/ 132 h 293"/>
              <a:gd name="T32" fmla="*/ 23 w 215"/>
              <a:gd name="T33" fmla="*/ 134 h 293"/>
              <a:gd name="T34" fmla="*/ 33 w 215"/>
              <a:gd name="T35" fmla="*/ 175 h 293"/>
              <a:gd name="T36" fmla="*/ 33 w 215"/>
              <a:gd name="T37" fmla="*/ 200 h 293"/>
              <a:gd name="T38" fmla="*/ 37 w 215"/>
              <a:gd name="T39" fmla="*/ 208 h 293"/>
              <a:gd name="T40" fmla="*/ 49 w 215"/>
              <a:gd name="T41" fmla="*/ 221 h 293"/>
              <a:gd name="T42" fmla="*/ 65 w 215"/>
              <a:gd name="T43" fmla="*/ 225 h 293"/>
              <a:gd name="T44" fmla="*/ 65 w 215"/>
              <a:gd name="T45" fmla="*/ 242 h 293"/>
              <a:gd name="T46" fmla="*/ 60 w 215"/>
              <a:gd name="T47" fmla="*/ 238 h 293"/>
              <a:gd name="T48" fmla="*/ 54 w 215"/>
              <a:gd name="T49" fmla="*/ 242 h 293"/>
              <a:gd name="T50" fmla="*/ 49 w 215"/>
              <a:gd name="T51" fmla="*/ 254 h 293"/>
              <a:gd name="T52" fmla="*/ 56 w 215"/>
              <a:gd name="T53" fmla="*/ 258 h 293"/>
              <a:gd name="T54" fmla="*/ 64 w 215"/>
              <a:gd name="T55" fmla="*/ 270 h 293"/>
              <a:gd name="T56" fmla="*/ 69 w 215"/>
              <a:gd name="T57" fmla="*/ 284 h 293"/>
              <a:gd name="T58" fmla="*/ 78 w 215"/>
              <a:gd name="T59" fmla="*/ 290 h 293"/>
              <a:gd name="T60" fmla="*/ 83 w 215"/>
              <a:gd name="T61" fmla="*/ 292 h 293"/>
              <a:gd name="T62" fmla="*/ 84 w 215"/>
              <a:gd name="T63" fmla="*/ 278 h 293"/>
              <a:gd name="T64" fmla="*/ 81 w 215"/>
              <a:gd name="T65" fmla="*/ 266 h 293"/>
              <a:gd name="T66" fmla="*/ 80 w 215"/>
              <a:gd name="T67" fmla="*/ 259 h 293"/>
              <a:gd name="T68" fmla="*/ 83 w 215"/>
              <a:gd name="T69" fmla="*/ 249 h 293"/>
              <a:gd name="T70" fmla="*/ 92 w 215"/>
              <a:gd name="T71" fmla="*/ 224 h 293"/>
              <a:gd name="T72" fmla="*/ 120 w 215"/>
              <a:gd name="T73" fmla="*/ 200 h 293"/>
              <a:gd name="T74" fmla="*/ 160 w 215"/>
              <a:gd name="T75" fmla="*/ 179 h 293"/>
              <a:gd name="T76" fmla="*/ 181 w 215"/>
              <a:gd name="T77" fmla="*/ 169 h 293"/>
              <a:gd name="T78" fmla="*/ 181 w 215"/>
              <a:gd name="T79" fmla="*/ 166 h 293"/>
              <a:gd name="T80" fmla="*/ 174 w 215"/>
              <a:gd name="T81" fmla="*/ 160 h 293"/>
              <a:gd name="T82" fmla="*/ 173 w 215"/>
              <a:gd name="T83" fmla="*/ 142 h 293"/>
              <a:gd name="T84" fmla="*/ 179 w 215"/>
              <a:gd name="T85" fmla="*/ 121 h 293"/>
              <a:gd name="T86" fmla="*/ 176 w 215"/>
              <a:gd name="T87" fmla="*/ 106 h 293"/>
              <a:gd name="T88" fmla="*/ 182 w 215"/>
              <a:gd name="T89" fmla="*/ 90 h 293"/>
              <a:gd name="T90" fmla="*/ 197 w 215"/>
              <a:gd name="T91" fmla="*/ 73 h 293"/>
              <a:gd name="T92" fmla="*/ 209 w 215"/>
              <a:gd name="T93" fmla="*/ 63 h 293"/>
              <a:gd name="T94" fmla="*/ 215 w 215"/>
              <a:gd name="T95" fmla="*/ 52 h 293"/>
              <a:gd name="T96" fmla="*/ 196 w 215"/>
              <a:gd name="T97" fmla="*/ 50 h 293"/>
              <a:gd name="T98" fmla="*/ 163 w 215"/>
              <a:gd name="T99" fmla="*/ 43 h 293"/>
              <a:gd name="T100" fmla="*/ 152 w 215"/>
              <a:gd name="T101" fmla="*/ 45 h 293"/>
              <a:gd name="T102" fmla="*/ 141 w 215"/>
              <a:gd name="T103" fmla="*/ 51 h 293"/>
              <a:gd name="T104" fmla="*/ 132 w 215"/>
              <a:gd name="T105" fmla="*/ 57 h 293"/>
              <a:gd name="T106" fmla="*/ 123 w 215"/>
              <a:gd name="T107" fmla="*/ 61 h 293"/>
              <a:gd name="T108" fmla="*/ 122 w 215"/>
              <a:gd name="T109" fmla="*/ 48 h 293"/>
              <a:gd name="T110" fmla="*/ 128 w 215"/>
              <a:gd name="T111" fmla="*/ 30 h 293"/>
              <a:gd name="T112" fmla="*/ 124 w 215"/>
              <a:gd name="T113" fmla="*/ 22 h 293"/>
              <a:gd name="T114" fmla="*/ 117 w 215"/>
              <a:gd name="T115" fmla="*/ 15 h 293"/>
              <a:gd name="T116" fmla="*/ 105 w 215"/>
              <a:gd name="T117" fmla="*/ 10 h 293"/>
              <a:gd name="T118" fmla="*/ 89 w 215"/>
              <a:gd name="T119" fmla="*/ 2 h 293"/>
              <a:gd name="T120" fmla="*/ 76 w 215"/>
              <a:gd name="T121" fmla="*/ 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5" h="293">
                <a:moveTo>
                  <a:pt x="76" y="8"/>
                </a:moveTo>
                <a:cubicBezTo>
                  <a:pt x="75" y="11"/>
                  <a:pt x="75" y="11"/>
                  <a:pt x="75" y="11"/>
                </a:cubicBezTo>
                <a:cubicBezTo>
                  <a:pt x="75" y="12"/>
                  <a:pt x="74" y="13"/>
                  <a:pt x="72" y="15"/>
                </a:cubicBezTo>
                <a:cubicBezTo>
                  <a:pt x="72" y="16"/>
                  <a:pt x="71" y="16"/>
                  <a:pt x="70" y="16"/>
                </a:cubicBezTo>
                <a:cubicBezTo>
                  <a:pt x="69" y="16"/>
                  <a:pt x="68" y="17"/>
                  <a:pt x="68" y="17"/>
                </a:cubicBezTo>
                <a:cubicBezTo>
                  <a:pt x="68" y="17"/>
                  <a:pt x="68" y="17"/>
                  <a:pt x="68" y="17"/>
                </a:cubicBezTo>
                <a:cubicBezTo>
                  <a:pt x="68" y="17"/>
                  <a:pt x="69" y="17"/>
                  <a:pt x="69" y="17"/>
                </a:cubicBezTo>
                <a:cubicBezTo>
                  <a:pt x="70" y="17"/>
                  <a:pt x="70" y="18"/>
                  <a:pt x="71" y="18"/>
                </a:cubicBezTo>
                <a:cubicBezTo>
                  <a:pt x="71" y="18"/>
                  <a:pt x="72" y="18"/>
                  <a:pt x="72" y="17"/>
                </a:cubicBezTo>
                <a:cubicBezTo>
                  <a:pt x="73" y="17"/>
                  <a:pt x="74" y="17"/>
                  <a:pt x="75" y="18"/>
                </a:cubicBezTo>
                <a:cubicBezTo>
                  <a:pt x="76" y="21"/>
                  <a:pt x="74" y="23"/>
                  <a:pt x="73" y="23"/>
                </a:cubicBezTo>
                <a:cubicBezTo>
                  <a:pt x="73" y="24"/>
                  <a:pt x="73" y="24"/>
                  <a:pt x="73" y="24"/>
                </a:cubicBezTo>
                <a:cubicBezTo>
                  <a:pt x="72" y="25"/>
                  <a:pt x="72" y="26"/>
                  <a:pt x="72" y="27"/>
                </a:cubicBezTo>
                <a:cubicBezTo>
                  <a:pt x="72" y="27"/>
                  <a:pt x="72" y="28"/>
                  <a:pt x="71" y="29"/>
                </a:cubicBezTo>
                <a:cubicBezTo>
                  <a:pt x="71" y="30"/>
                  <a:pt x="70" y="31"/>
                  <a:pt x="69" y="33"/>
                </a:cubicBezTo>
                <a:cubicBezTo>
                  <a:pt x="69" y="34"/>
                  <a:pt x="68" y="35"/>
                  <a:pt x="68" y="36"/>
                </a:cubicBezTo>
                <a:cubicBezTo>
                  <a:pt x="67" y="37"/>
                  <a:pt x="67" y="38"/>
                  <a:pt x="67" y="39"/>
                </a:cubicBezTo>
                <a:cubicBezTo>
                  <a:pt x="66" y="41"/>
                  <a:pt x="66" y="42"/>
                  <a:pt x="65" y="44"/>
                </a:cubicBezTo>
                <a:cubicBezTo>
                  <a:pt x="65" y="45"/>
                  <a:pt x="64" y="45"/>
                  <a:pt x="63" y="46"/>
                </a:cubicBezTo>
                <a:cubicBezTo>
                  <a:pt x="62" y="47"/>
                  <a:pt x="62" y="47"/>
                  <a:pt x="62" y="48"/>
                </a:cubicBezTo>
                <a:cubicBezTo>
                  <a:pt x="62" y="49"/>
                  <a:pt x="62" y="49"/>
                  <a:pt x="62" y="50"/>
                </a:cubicBezTo>
                <a:cubicBezTo>
                  <a:pt x="62" y="51"/>
                  <a:pt x="62" y="52"/>
                  <a:pt x="62" y="53"/>
                </a:cubicBezTo>
                <a:cubicBezTo>
                  <a:pt x="62" y="54"/>
                  <a:pt x="61" y="59"/>
                  <a:pt x="60" y="60"/>
                </a:cubicBezTo>
                <a:cubicBezTo>
                  <a:pt x="59" y="61"/>
                  <a:pt x="58" y="62"/>
                  <a:pt x="57" y="63"/>
                </a:cubicBezTo>
                <a:cubicBezTo>
                  <a:pt x="56" y="64"/>
                  <a:pt x="56" y="64"/>
                  <a:pt x="55" y="65"/>
                </a:cubicBezTo>
                <a:cubicBezTo>
                  <a:pt x="54" y="66"/>
                  <a:pt x="54" y="67"/>
                  <a:pt x="54" y="68"/>
                </a:cubicBezTo>
                <a:cubicBezTo>
                  <a:pt x="53" y="70"/>
                  <a:pt x="53" y="72"/>
                  <a:pt x="51" y="73"/>
                </a:cubicBezTo>
                <a:cubicBezTo>
                  <a:pt x="51" y="74"/>
                  <a:pt x="50" y="75"/>
                  <a:pt x="49" y="75"/>
                </a:cubicBezTo>
                <a:cubicBezTo>
                  <a:pt x="48" y="76"/>
                  <a:pt x="48" y="76"/>
                  <a:pt x="48" y="77"/>
                </a:cubicBezTo>
                <a:cubicBezTo>
                  <a:pt x="47" y="78"/>
                  <a:pt x="47" y="79"/>
                  <a:pt x="46" y="80"/>
                </a:cubicBezTo>
                <a:cubicBezTo>
                  <a:pt x="46" y="82"/>
                  <a:pt x="46" y="83"/>
                  <a:pt x="45" y="85"/>
                </a:cubicBezTo>
                <a:cubicBezTo>
                  <a:pt x="44" y="88"/>
                  <a:pt x="42" y="90"/>
                  <a:pt x="40" y="92"/>
                </a:cubicBezTo>
                <a:cubicBezTo>
                  <a:pt x="39" y="94"/>
                  <a:pt x="37" y="95"/>
                  <a:pt x="37" y="96"/>
                </a:cubicBezTo>
                <a:cubicBezTo>
                  <a:pt x="36" y="98"/>
                  <a:pt x="35" y="99"/>
                  <a:pt x="34" y="100"/>
                </a:cubicBezTo>
                <a:cubicBezTo>
                  <a:pt x="32" y="104"/>
                  <a:pt x="30" y="108"/>
                  <a:pt x="26" y="109"/>
                </a:cubicBezTo>
                <a:cubicBezTo>
                  <a:pt x="24" y="110"/>
                  <a:pt x="23" y="110"/>
                  <a:pt x="22" y="110"/>
                </a:cubicBezTo>
                <a:cubicBezTo>
                  <a:pt x="21" y="110"/>
                  <a:pt x="20" y="110"/>
                  <a:pt x="20" y="110"/>
                </a:cubicBezTo>
                <a:cubicBezTo>
                  <a:pt x="19" y="110"/>
                  <a:pt x="19" y="111"/>
                  <a:pt x="18" y="112"/>
                </a:cubicBezTo>
                <a:cubicBezTo>
                  <a:pt x="17" y="113"/>
                  <a:pt x="17" y="114"/>
                  <a:pt x="16" y="114"/>
                </a:cubicBezTo>
                <a:cubicBezTo>
                  <a:pt x="14" y="117"/>
                  <a:pt x="12" y="119"/>
                  <a:pt x="9" y="121"/>
                </a:cubicBezTo>
                <a:cubicBezTo>
                  <a:pt x="7" y="122"/>
                  <a:pt x="5" y="124"/>
                  <a:pt x="3" y="126"/>
                </a:cubicBezTo>
                <a:cubicBezTo>
                  <a:pt x="2" y="126"/>
                  <a:pt x="2" y="127"/>
                  <a:pt x="1" y="128"/>
                </a:cubicBezTo>
                <a:cubicBezTo>
                  <a:pt x="1" y="129"/>
                  <a:pt x="0" y="129"/>
                  <a:pt x="0" y="129"/>
                </a:cubicBezTo>
                <a:cubicBezTo>
                  <a:pt x="1" y="130"/>
                  <a:pt x="1" y="130"/>
                  <a:pt x="2" y="130"/>
                </a:cubicBezTo>
                <a:cubicBezTo>
                  <a:pt x="3" y="130"/>
                  <a:pt x="4" y="130"/>
                  <a:pt x="5" y="130"/>
                </a:cubicBezTo>
                <a:cubicBezTo>
                  <a:pt x="5" y="130"/>
                  <a:pt x="6" y="130"/>
                  <a:pt x="7" y="130"/>
                </a:cubicBezTo>
                <a:cubicBezTo>
                  <a:pt x="8" y="130"/>
                  <a:pt x="9" y="130"/>
                  <a:pt x="10" y="130"/>
                </a:cubicBezTo>
                <a:cubicBezTo>
                  <a:pt x="12" y="130"/>
                  <a:pt x="13" y="131"/>
                  <a:pt x="14" y="132"/>
                </a:cubicBezTo>
                <a:cubicBezTo>
                  <a:pt x="15" y="132"/>
                  <a:pt x="15" y="132"/>
                  <a:pt x="16" y="133"/>
                </a:cubicBezTo>
                <a:cubicBezTo>
                  <a:pt x="17" y="134"/>
                  <a:pt x="18" y="134"/>
                  <a:pt x="19" y="133"/>
                </a:cubicBezTo>
                <a:cubicBezTo>
                  <a:pt x="20" y="133"/>
                  <a:pt x="22" y="133"/>
                  <a:pt x="23" y="134"/>
                </a:cubicBezTo>
                <a:cubicBezTo>
                  <a:pt x="27" y="134"/>
                  <a:pt x="30" y="136"/>
                  <a:pt x="32" y="141"/>
                </a:cubicBezTo>
                <a:cubicBezTo>
                  <a:pt x="35" y="148"/>
                  <a:pt x="34" y="158"/>
                  <a:pt x="34" y="166"/>
                </a:cubicBezTo>
                <a:cubicBezTo>
                  <a:pt x="34" y="169"/>
                  <a:pt x="33" y="172"/>
                  <a:pt x="33" y="175"/>
                </a:cubicBezTo>
                <a:cubicBezTo>
                  <a:pt x="33" y="177"/>
                  <a:pt x="33" y="177"/>
                  <a:pt x="33" y="177"/>
                </a:cubicBezTo>
                <a:cubicBezTo>
                  <a:pt x="33" y="184"/>
                  <a:pt x="33" y="190"/>
                  <a:pt x="28" y="195"/>
                </a:cubicBezTo>
                <a:cubicBezTo>
                  <a:pt x="30" y="197"/>
                  <a:pt x="32" y="198"/>
                  <a:pt x="33" y="200"/>
                </a:cubicBezTo>
                <a:cubicBezTo>
                  <a:pt x="34" y="201"/>
                  <a:pt x="34" y="202"/>
                  <a:pt x="34" y="203"/>
                </a:cubicBezTo>
                <a:cubicBezTo>
                  <a:pt x="34" y="204"/>
                  <a:pt x="35" y="204"/>
                  <a:pt x="35" y="205"/>
                </a:cubicBezTo>
                <a:cubicBezTo>
                  <a:pt x="36" y="206"/>
                  <a:pt x="36" y="207"/>
                  <a:pt x="37" y="208"/>
                </a:cubicBezTo>
                <a:cubicBezTo>
                  <a:pt x="38" y="208"/>
                  <a:pt x="38" y="208"/>
                  <a:pt x="39" y="209"/>
                </a:cubicBezTo>
                <a:cubicBezTo>
                  <a:pt x="41" y="211"/>
                  <a:pt x="42" y="213"/>
                  <a:pt x="43" y="216"/>
                </a:cubicBezTo>
                <a:cubicBezTo>
                  <a:pt x="46" y="221"/>
                  <a:pt x="47" y="222"/>
                  <a:pt x="49" y="221"/>
                </a:cubicBezTo>
                <a:cubicBezTo>
                  <a:pt x="50" y="221"/>
                  <a:pt x="51" y="220"/>
                  <a:pt x="52" y="220"/>
                </a:cubicBezTo>
                <a:cubicBezTo>
                  <a:pt x="55" y="218"/>
                  <a:pt x="58" y="217"/>
                  <a:pt x="61" y="218"/>
                </a:cubicBezTo>
                <a:cubicBezTo>
                  <a:pt x="63" y="219"/>
                  <a:pt x="64" y="221"/>
                  <a:pt x="65" y="225"/>
                </a:cubicBezTo>
                <a:cubicBezTo>
                  <a:pt x="66" y="225"/>
                  <a:pt x="66" y="226"/>
                  <a:pt x="66" y="226"/>
                </a:cubicBezTo>
                <a:cubicBezTo>
                  <a:pt x="69" y="234"/>
                  <a:pt x="70" y="238"/>
                  <a:pt x="69" y="240"/>
                </a:cubicBezTo>
                <a:cubicBezTo>
                  <a:pt x="68" y="242"/>
                  <a:pt x="66" y="242"/>
                  <a:pt x="65" y="242"/>
                </a:cubicBezTo>
                <a:cubicBezTo>
                  <a:pt x="64" y="242"/>
                  <a:pt x="63" y="240"/>
                  <a:pt x="62" y="239"/>
                </a:cubicBezTo>
                <a:cubicBezTo>
                  <a:pt x="62" y="239"/>
                  <a:pt x="62" y="239"/>
                  <a:pt x="61" y="239"/>
                </a:cubicBezTo>
                <a:cubicBezTo>
                  <a:pt x="61" y="238"/>
                  <a:pt x="61" y="238"/>
                  <a:pt x="60" y="238"/>
                </a:cubicBezTo>
                <a:cubicBezTo>
                  <a:pt x="60" y="238"/>
                  <a:pt x="60" y="238"/>
                  <a:pt x="60" y="238"/>
                </a:cubicBezTo>
                <a:cubicBezTo>
                  <a:pt x="59" y="238"/>
                  <a:pt x="55" y="240"/>
                  <a:pt x="54" y="240"/>
                </a:cubicBezTo>
                <a:cubicBezTo>
                  <a:pt x="54" y="240"/>
                  <a:pt x="54" y="241"/>
                  <a:pt x="54" y="242"/>
                </a:cubicBezTo>
                <a:cubicBezTo>
                  <a:pt x="54" y="242"/>
                  <a:pt x="54" y="243"/>
                  <a:pt x="54" y="244"/>
                </a:cubicBezTo>
                <a:cubicBezTo>
                  <a:pt x="54" y="247"/>
                  <a:pt x="53" y="250"/>
                  <a:pt x="51" y="252"/>
                </a:cubicBezTo>
                <a:cubicBezTo>
                  <a:pt x="51" y="253"/>
                  <a:pt x="50" y="253"/>
                  <a:pt x="49" y="254"/>
                </a:cubicBezTo>
                <a:cubicBezTo>
                  <a:pt x="49" y="254"/>
                  <a:pt x="49" y="254"/>
                  <a:pt x="49" y="255"/>
                </a:cubicBezTo>
                <a:cubicBezTo>
                  <a:pt x="49" y="255"/>
                  <a:pt x="50" y="255"/>
                  <a:pt x="51" y="255"/>
                </a:cubicBezTo>
                <a:cubicBezTo>
                  <a:pt x="52" y="256"/>
                  <a:pt x="55" y="257"/>
                  <a:pt x="56" y="258"/>
                </a:cubicBezTo>
                <a:cubicBezTo>
                  <a:pt x="57" y="261"/>
                  <a:pt x="58" y="263"/>
                  <a:pt x="58" y="264"/>
                </a:cubicBezTo>
                <a:cubicBezTo>
                  <a:pt x="58" y="267"/>
                  <a:pt x="58" y="268"/>
                  <a:pt x="62" y="268"/>
                </a:cubicBezTo>
                <a:cubicBezTo>
                  <a:pt x="63" y="268"/>
                  <a:pt x="64" y="269"/>
                  <a:pt x="64" y="270"/>
                </a:cubicBezTo>
                <a:cubicBezTo>
                  <a:pt x="64" y="271"/>
                  <a:pt x="64" y="272"/>
                  <a:pt x="64" y="273"/>
                </a:cubicBezTo>
                <a:cubicBezTo>
                  <a:pt x="65" y="274"/>
                  <a:pt x="65" y="276"/>
                  <a:pt x="65" y="277"/>
                </a:cubicBezTo>
                <a:cubicBezTo>
                  <a:pt x="68" y="279"/>
                  <a:pt x="68" y="282"/>
                  <a:pt x="69" y="284"/>
                </a:cubicBezTo>
                <a:cubicBezTo>
                  <a:pt x="70" y="286"/>
                  <a:pt x="70" y="288"/>
                  <a:pt x="72" y="289"/>
                </a:cubicBezTo>
                <a:cubicBezTo>
                  <a:pt x="73" y="290"/>
                  <a:pt x="73" y="290"/>
                  <a:pt x="75" y="290"/>
                </a:cubicBezTo>
                <a:cubicBezTo>
                  <a:pt x="76" y="290"/>
                  <a:pt x="77" y="290"/>
                  <a:pt x="78" y="290"/>
                </a:cubicBezTo>
                <a:cubicBezTo>
                  <a:pt x="79" y="291"/>
                  <a:pt x="80" y="291"/>
                  <a:pt x="81" y="292"/>
                </a:cubicBezTo>
                <a:cubicBezTo>
                  <a:pt x="81" y="292"/>
                  <a:pt x="82" y="293"/>
                  <a:pt x="83" y="293"/>
                </a:cubicBezTo>
                <a:cubicBezTo>
                  <a:pt x="83" y="292"/>
                  <a:pt x="83" y="292"/>
                  <a:pt x="83" y="292"/>
                </a:cubicBezTo>
                <a:cubicBezTo>
                  <a:pt x="82" y="290"/>
                  <a:pt x="82" y="289"/>
                  <a:pt x="82" y="288"/>
                </a:cubicBezTo>
                <a:cubicBezTo>
                  <a:pt x="82" y="286"/>
                  <a:pt x="83" y="284"/>
                  <a:pt x="83" y="283"/>
                </a:cubicBezTo>
                <a:cubicBezTo>
                  <a:pt x="84" y="281"/>
                  <a:pt x="84" y="279"/>
                  <a:pt x="84" y="278"/>
                </a:cubicBezTo>
                <a:cubicBezTo>
                  <a:pt x="84" y="277"/>
                  <a:pt x="83" y="276"/>
                  <a:pt x="83" y="274"/>
                </a:cubicBezTo>
                <a:cubicBezTo>
                  <a:pt x="82" y="272"/>
                  <a:pt x="81" y="271"/>
                  <a:pt x="81" y="269"/>
                </a:cubicBezTo>
                <a:cubicBezTo>
                  <a:pt x="81" y="268"/>
                  <a:pt x="81" y="267"/>
                  <a:pt x="81" y="266"/>
                </a:cubicBezTo>
                <a:cubicBezTo>
                  <a:pt x="81" y="265"/>
                  <a:pt x="81" y="264"/>
                  <a:pt x="81" y="264"/>
                </a:cubicBezTo>
                <a:cubicBezTo>
                  <a:pt x="81" y="263"/>
                  <a:pt x="81" y="263"/>
                  <a:pt x="81" y="262"/>
                </a:cubicBezTo>
                <a:cubicBezTo>
                  <a:pt x="80" y="261"/>
                  <a:pt x="80" y="260"/>
                  <a:pt x="80" y="259"/>
                </a:cubicBezTo>
                <a:cubicBezTo>
                  <a:pt x="80" y="257"/>
                  <a:pt x="81" y="255"/>
                  <a:pt x="82" y="254"/>
                </a:cubicBezTo>
                <a:cubicBezTo>
                  <a:pt x="82" y="253"/>
                  <a:pt x="83" y="252"/>
                  <a:pt x="83" y="251"/>
                </a:cubicBezTo>
                <a:cubicBezTo>
                  <a:pt x="83" y="251"/>
                  <a:pt x="83" y="250"/>
                  <a:pt x="83" y="249"/>
                </a:cubicBezTo>
                <a:cubicBezTo>
                  <a:pt x="84" y="245"/>
                  <a:pt x="84" y="243"/>
                  <a:pt x="87" y="239"/>
                </a:cubicBezTo>
                <a:cubicBezTo>
                  <a:pt x="89" y="236"/>
                  <a:pt x="90" y="234"/>
                  <a:pt x="91" y="230"/>
                </a:cubicBezTo>
                <a:cubicBezTo>
                  <a:pt x="92" y="228"/>
                  <a:pt x="92" y="226"/>
                  <a:pt x="92" y="224"/>
                </a:cubicBezTo>
                <a:cubicBezTo>
                  <a:pt x="93" y="216"/>
                  <a:pt x="94" y="208"/>
                  <a:pt x="103" y="205"/>
                </a:cubicBezTo>
                <a:cubicBezTo>
                  <a:pt x="105" y="204"/>
                  <a:pt x="107" y="204"/>
                  <a:pt x="110" y="203"/>
                </a:cubicBezTo>
                <a:cubicBezTo>
                  <a:pt x="114" y="202"/>
                  <a:pt x="117" y="201"/>
                  <a:pt x="120" y="200"/>
                </a:cubicBezTo>
                <a:cubicBezTo>
                  <a:pt x="125" y="197"/>
                  <a:pt x="129" y="193"/>
                  <a:pt x="133" y="189"/>
                </a:cubicBezTo>
                <a:cubicBezTo>
                  <a:pt x="135" y="186"/>
                  <a:pt x="140" y="181"/>
                  <a:pt x="143" y="179"/>
                </a:cubicBezTo>
                <a:cubicBezTo>
                  <a:pt x="149" y="175"/>
                  <a:pt x="156" y="178"/>
                  <a:pt x="160" y="179"/>
                </a:cubicBezTo>
                <a:cubicBezTo>
                  <a:pt x="166" y="182"/>
                  <a:pt x="170" y="180"/>
                  <a:pt x="177" y="178"/>
                </a:cubicBezTo>
                <a:cubicBezTo>
                  <a:pt x="177" y="177"/>
                  <a:pt x="177" y="177"/>
                  <a:pt x="177" y="177"/>
                </a:cubicBezTo>
                <a:cubicBezTo>
                  <a:pt x="182" y="176"/>
                  <a:pt x="182" y="175"/>
                  <a:pt x="181" y="169"/>
                </a:cubicBezTo>
                <a:cubicBezTo>
                  <a:pt x="181" y="168"/>
                  <a:pt x="181" y="167"/>
                  <a:pt x="182" y="167"/>
                </a:cubicBezTo>
                <a:cubicBezTo>
                  <a:pt x="182" y="167"/>
                  <a:pt x="182" y="167"/>
                  <a:pt x="182" y="167"/>
                </a:cubicBezTo>
                <a:cubicBezTo>
                  <a:pt x="181" y="167"/>
                  <a:pt x="181" y="167"/>
                  <a:pt x="181" y="166"/>
                </a:cubicBezTo>
                <a:cubicBezTo>
                  <a:pt x="180" y="166"/>
                  <a:pt x="179" y="165"/>
                  <a:pt x="178" y="165"/>
                </a:cubicBezTo>
                <a:cubicBezTo>
                  <a:pt x="177" y="164"/>
                  <a:pt x="175" y="164"/>
                  <a:pt x="174" y="163"/>
                </a:cubicBezTo>
                <a:cubicBezTo>
                  <a:pt x="173" y="162"/>
                  <a:pt x="173" y="161"/>
                  <a:pt x="174" y="160"/>
                </a:cubicBezTo>
                <a:cubicBezTo>
                  <a:pt x="174" y="160"/>
                  <a:pt x="174" y="160"/>
                  <a:pt x="174" y="160"/>
                </a:cubicBezTo>
                <a:cubicBezTo>
                  <a:pt x="172" y="154"/>
                  <a:pt x="173" y="150"/>
                  <a:pt x="173" y="144"/>
                </a:cubicBezTo>
                <a:cubicBezTo>
                  <a:pt x="173" y="142"/>
                  <a:pt x="173" y="142"/>
                  <a:pt x="173" y="142"/>
                </a:cubicBezTo>
                <a:cubicBezTo>
                  <a:pt x="174" y="139"/>
                  <a:pt x="175" y="137"/>
                  <a:pt x="176" y="135"/>
                </a:cubicBezTo>
                <a:cubicBezTo>
                  <a:pt x="177" y="135"/>
                  <a:pt x="177" y="134"/>
                  <a:pt x="178" y="133"/>
                </a:cubicBezTo>
                <a:cubicBezTo>
                  <a:pt x="179" y="130"/>
                  <a:pt x="179" y="125"/>
                  <a:pt x="179" y="121"/>
                </a:cubicBezTo>
                <a:cubicBezTo>
                  <a:pt x="179" y="120"/>
                  <a:pt x="179" y="118"/>
                  <a:pt x="179" y="117"/>
                </a:cubicBezTo>
                <a:cubicBezTo>
                  <a:pt x="180" y="114"/>
                  <a:pt x="179" y="112"/>
                  <a:pt x="178" y="110"/>
                </a:cubicBezTo>
                <a:cubicBezTo>
                  <a:pt x="177" y="109"/>
                  <a:pt x="177" y="107"/>
                  <a:pt x="176" y="106"/>
                </a:cubicBezTo>
                <a:cubicBezTo>
                  <a:pt x="175" y="102"/>
                  <a:pt x="177" y="99"/>
                  <a:pt x="178" y="97"/>
                </a:cubicBezTo>
                <a:cubicBezTo>
                  <a:pt x="179" y="96"/>
                  <a:pt x="179" y="95"/>
                  <a:pt x="180" y="95"/>
                </a:cubicBezTo>
                <a:cubicBezTo>
                  <a:pt x="180" y="93"/>
                  <a:pt x="181" y="91"/>
                  <a:pt x="182" y="90"/>
                </a:cubicBezTo>
                <a:cubicBezTo>
                  <a:pt x="184" y="85"/>
                  <a:pt x="186" y="79"/>
                  <a:pt x="190" y="76"/>
                </a:cubicBezTo>
                <a:cubicBezTo>
                  <a:pt x="192" y="75"/>
                  <a:pt x="193" y="75"/>
                  <a:pt x="194" y="75"/>
                </a:cubicBezTo>
                <a:cubicBezTo>
                  <a:pt x="195" y="74"/>
                  <a:pt x="196" y="74"/>
                  <a:pt x="197" y="73"/>
                </a:cubicBezTo>
                <a:cubicBezTo>
                  <a:pt x="199" y="72"/>
                  <a:pt x="201" y="70"/>
                  <a:pt x="202" y="69"/>
                </a:cubicBezTo>
                <a:cubicBezTo>
                  <a:pt x="204" y="67"/>
                  <a:pt x="205" y="66"/>
                  <a:pt x="206" y="65"/>
                </a:cubicBezTo>
                <a:cubicBezTo>
                  <a:pt x="207" y="64"/>
                  <a:pt x="208" y="64"/>
                  <a:pt x="209" y="63"/>
                </a:cubicBezTo>
                <a:cubicBezTo>
                  <a:pt x="212" y="61"/>
                  <a:pt x="214" y="59"/>
                  <a:pt x="215" y="56"/>
                </a:cubicBezTo>
                <a:cubicBezTo>
                  <a:pt x="214" y="56"/>
                  <a:pt x="214" y="55"/>
                  <a:pt x="214" y="54"/>
                </a:cubicBezTo>
                <a:cubicBezTo>
                  <a:pt x="213" y="53"/>
                  <a:pt x="214" y="53"/>
                  <a:pt x="215" y="52"/>
                </a:cubicBezTo>
                <a:cubicBezTo>
                  <a:pt x="215" y="52"/>
                  <a:pt x="214" y="52"/>
                  <a:pt x="214" y="51"/>
                </a:cubicBezTo>
                <a:cubicBezTo>
                  <a:pt x="212" y="50"/>
                  <a:pt x="208" y="50"/>
                  <a:pt x="204" y="50"/>
                </a:cubicBezTo>
                <a:cubicBezTo>
                  <a:pt x="201" y="50"/>
                  <a:pt x="198" y="50"/>
                  <a:pt x="196" y="50"/>
                </a:cubicBezTo>
                <a:cubicBezTo>
                  <a:pt x="191" y="49"/>
                  <a:pt x="183" y="48"/>
                  <a:pt x="179" y="44"/>
                </a:cubicBezTo>
                <a:cubicBezTo>
                  <a:pt x="175" y="41"/>
                  <a:pt x="173" y="41"/>
                  <a:pt x="168" y="42"/>
                </a:cubicBezTo>
                <a:cubicBezTo>
                  <a:pt x="167" y="42"/>
                  <a:pt x="165" y="43"/>
                  <a:pt x="163" y="43"/>
                </a:cubicBezTo>
                <a:cubicBezTo>
                  <a:pt x="161" y="44"/>
                  <a:pt x="159" y="44"/>
                  <a:pt x="156" y="45"/>
                </a:cubicBezTo>
                <a:cubicBezTo>
                  <a:pt x="156" y="45"/>
                  <a:pt x="155" y="45"/>
                  <a:pt x="155" y="45"/>
                </a:cubicBezTo>
                <a:cubicBezTo>
                  <a:pt x="154" y="45"/>
                  <a:pt x="152" y="45"/>
                  <a:pt x="152" y="45"/>
                </a:cubicBezTo>
                <a:cubicBezTo>
                  <a:pt x="151" y="46"/>
                  <a:pt x="151" y="47"/>
                  <a:pt x="150" y="47"/>
                </a:cubicBezTo>
                <a:cubicBezTo>
                  <a:pt x="150" y="49"/>
                  <a:pt x="149" y="50"/>
                  <a:pt x="148" y="51"/>
                </a:cubicBezTo>
                <a:cubicBezTo>
                  <a:pt x="145" y="52"/>
                  <a:pt x="143" y="51"/>
                  <a:pt x="141" y="51"/>
                </a:cubicBezTo>
                <a:cubicBezTo>
                  <a:pt x="140" y="50"/>
                  <a:pt x="139" y="50"/>
                  <a:pt x="138" y="50"/>
                </a:cubicBezTo>
                <a:cubicBezTo>
                  <a:pt x="137" y="51"/>
                  <a:pt x="136" y="52"/>
                  <a:pt x="135" y="53"/>
                </a:cubicBezTo>
                <a:cubicBezTo>
                  <a:pt x="134" y="55"/>
                  <a:pt x="133" y="56"/>
                  <a:pt x="132" y="57"/>
                </a:cubicBezTo>
                <a:cubicBezTo>
                  <a:pt x="131" y="58"/>
                  <a:pt x="129" y="59"/>
                  <a:pt x="128" y="60"/>
                </a:cubicBezTo>
                <a:cubicBezTo>
                  <a:pt x="127" y="60"/>
                  <a:pt x="126" y="61"/>
                  <a:pt x="125" y="61"/>
                </a:cubicBezTo>
                <a:cubicBezTo>
                  <a:pt x="124" y="62"/>
                  <a:pt x="124" y="62"/>
                  <a:pt x="123" y="61"/>
                </a:cubicBezTo>
                <a:cubicBezTo>
                  <a:pt x="122" y="61"/>
                  <a:pt x="122" y="60"/>
                  <a:pt x="122" y="59"/>
                </a:cubicBezTo>
                <a:cubicBezTo>
                  <a:pt x="123" y="57"/>
                  <a:pt x="122" y="56"/>
                  <a:pt x="122" y="54"/>
                </a:cubicBezTo>
                <a:cubicBezTo>
                  <a:pt x="122" y="52"/>
                  <a:pt x="121" y="50"/>
                  <a:pt x="122" y="48"/>
                </a:cubicBezTo>
                <a:cubicBezTo>
                  <a:pt x="122" y="45"/>
                  <a:pt x="125" y="43"/>
                  <a:pt x="127" y="42"/>
                </a:cubicBezTo>
                <a:cubicBezTo>
                  <a:pt x="129" y="41"/>
                  <a:pt x="130" y="40"/>
                  <a:pt x="131" y="39"/>
                </a:cubicBezTo>
                <a:cubicBezTo>
                  <a:pt x="132" y="36"/>
                  <a:pt x="131" y="34"/>
                  <a:pt x="128" y="30"/>
                </a:cubicBezTo>
                <a:cubicBezTo>
                  <a:pt x="128" y="30"/>
                  <a:pt x="127" y="29"/>
                  <a:pt x="127" y="29"/>
                </a:cubicBezTo>
                <a:cubicBezTo>
                  <a:pt x="125" y="27"/>
                  <a:pt x="125" y="25"/>
                  <a:pt x="125" y="24"/>
                </a:cubicBezTo>
                <a:cubicBezTo>
                  <a:pt x="125" y="23"/>
                  <a:pt x="124" y="23"/>
                  <a:pt x="124" y="22"/>
                </a:cubicBezTo>
                <a:cubicBezTo>
                  <a:pt x="124" y="21"/>
                  <a:pt x="123" y="20"/>
                  <a:pt x="122" y="20"/>
                </a:cubicBezTo>
                <a:cubicBezTo>
                  <a:pt x="122" y="20"/>
                  <a:pt x="121" y="19"/>
                  <a:pt x="120" y="18"/>
                </a:cubicBezTo>
                <a:cubicBezTo>
                  <a:pt x="119" y="17"/>
                  <a:pt x="118" y="16"/>
                  <a:pt x="117" y="15"/>
                </a:cubicBezTo>
                <a:cubicBezTo>
                  <a:pt x="116" y="13"/>
                  <a:pt x="115" y="12"/>
                  <a:pt x="112" y="12"/>
                </a:cubicBezTo>
                <a:cubicBezTo>
                  <a:pt x="111" y="11"/>
                  <a:pt x="110" y="11"/>
                  <a:pt x="110" y="11"/>
                </a:cubicBezTo>
                <a:cubicBezTo>
                  <a:pt x="108" y="11"/>
                  <a:pt x="107" y="11"/>
                  <a:pt x="105" y="10"/>
                </a:cubicBezTo>
                <a:cubicBezTo>
                  <a:pt x="103" y="9"/>
                  <a:pt x="103" y="8"/>
                  <a:pt x="102" y="7"/>
                </a:cubicBezTo>
                <a:cubicBezTo>
                  <a:pt x="102" y="6"/>
                  <a:pt x="101" y="6"/>
                  <a:pt x="101" y="6"/>
                </a:cubicBezTo>
                <a:cubicBezTo>
                  <a:pt x="99" y="4"/>
                  <a:pt x="93" y="3"/>
                  <a:pt x="89" y="2"/>
                </a:cubicBezTo>
                <a:cubicBezTo>
                  <a:pt x="88" y="2"/>
                  <a:pt x="87" y="1"/>
                  <a:pt x="85" y="1"/>
                </a:cubicBezTo>
                <a:cubicBezTo>
                  <a:pt x="83" y="0"/>
                  <a:pt x="79" y="0"/>
                  <a:pt x="77" y="0"/>
                </a:cubicBezTo>
                <a:cubicBezTo>
                  <a:pt x="77" y="2"/>
                  <a:pt x="76" y="5"/>
                  <a:pt x="76" y="8"/>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8"/>
          <p:cNvSpPr>
            <a:spLocks/>
          </p:cNvSpPr>
          <p:nvPr/>
        </p:nvSpPr>
        <p:spPr bwMode="auto">
          <a:xfrm>
            <a:off x="12075093" y="30956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9"/>
          <p:cNvSpPr>
            <a:spLocks/>
          </p:cNvSpPr>
          <p:nvPr/>
        </p:nvSpPr>
        <p:spPr bwMode="auto">
          <a:xfrm>
            <a:off x="12068743" y="31051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10"/>
          <p:cNvSpPr>
            <a:spLocks/>
          </p:cNvSpPr>
          <p:nvPr/>
        </p:nvSpPr>
        <p:spPr bwMode="auto">
          <a:xfrm>
            <a:off x="15075467" y="3886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 name="Freeform 11"/>
          <p:cNvSpPr>
            <a:spLocks/>
          </p:cNvSpPr>
          <p:nvPr/>
        </p:nvSpPr>
        <p:spPr bwMode="auto">
          <a:xfrm>
            <a:off x="14669082" y="4216409"/>
            <a:ext cx="946150" cy="520702"/>
          </a:xfrm>
          <a:custGeom>
            <a:avLst/>
            <a:gdLst>
              <a:gd name="T0" fmla="*/ 125 w 126"/>
              <a:gd name="T1" fmla="*/ 39 h 69"/>
              <a:gd name="T2" fmla="*/ 125 w 126"/>
              <a:gd name="T3" fmla="*/ 35 h 69"/>
              <a:gd name="T4" fmla="*/ 125 w 126"/>
              <a:gd name="T5" fmla="*/ 26 h 69"/>
              <a:gd name="T6" fmla="*/ 122 w 126"/>
              <a:gd name="T7" fmla="*/ 20 h 69"/>
              <a:gd name="T8" fmla="*/ 120 w 126"/>
              <a:gd name="T9" fmla="*/ 18 h 69"/>
              <a:gd name="T10" fmla="*/ 121 w 126"/>
              <a:gd name="T11" fmla="*/ 15 h 69"/>
              <a:gd name="T12" fmla="*/ 121 w 126"/>
              <a:gd name="T13" fmla="*/ 14 h 69"/>
              <a:gd name="T14" fmla="*/ 117 w 126"/>
              <a:gd name="T15" fmla="*/ 14 h 69"/>
              <a:gd name="T16" fmla="*/ 112 w 126"/>
              <a:gd name="T17" fmla="*/ 13 h 69"/>
              <a:gd name="T18" fmla="*/ 103 w 126"/>
              <a:gd name="T19" fmla="*/ 11 h 69"/>
              <a:gd name="T20" fmla="*/ 98 w 126"/>
              <a:gd name="T21" fmla="*/ 12 h 69"/>
              <a:gd name="T22" fmla="*/ 93 w 126"/>
              <a:gd name="T23" fmla="*/ 15 h 69"/>
              <a:gd name="T24" fmla="*/ 89 w 126"/>
              <a:gd name="T25" fmla="*/ 13 h 69"/>
              <a:gd name="T26" fmla="*/ 80 w 126"/>
              <a:gd name="T27" fmla="*/ 12 h 69"/>
              <a:gd name="T28" fmla="*/ 75 w 126"/>
              <a:gd name="T29" fmla="*/ 10 h 69"/>
              <a:gd name="T30" fmla="*/ 77 w 126"/>
              <a:gd name="T31" fmla="*/ 13 h 69"/>
              <a:gd name="T32" fmla="*/ 76 w 126"/>
              <a:gd name="T33" fmla="*/ 17 h 69"/>
              <a:gd name="T34" fmla="*/ 75 w 126"/>
              <a:gd name="T35" fmla="*/ 18 h 69"/>
              <a:gd name="T36" fmla="*/ 72 w 126"/>
              <a:gd name="T37" fmla="*/ 23 h 69"/>
              <a:gd name="T38" fmla="*/ 65 w 126"/>
              <a:gd name="T39" fmla="*/ 30 h 69"/>
              <a:gd name="T40" fmla="*/ 64 w 126"/>
              <a:gd name="T41" fmla="*/ 26 h 69"/>
              <a:gd name="T42" fmla="*/ 52 w 126"/>
              <a:gd name="T43" fmla="*/ 25 h 69"/>
              <a:gd name="T44" fmla="*/ 49 w 126"/>
              <a:gd name="T45" fmla="*/ 25 h 69"/>
              <a:gd name="T46" fmla="*/ 42 w 126"/>
              <a:gd name="T47" fmla="*/ 20 h 69"/>
              <a:gd name="T48" fmla="*/ 39 w 126"/>
              <a:gd name="T49" fmla="*/ 16 h 69"/>
              <a:gd name="T50" fmla="*/ 40 w 126"/>
              <a:gd name="T51" fmla="*/ 13 h 69"/>
              <a:gd name="T52" fmla="*/ 40 w 126"/>
              <a:gd name="T53" fmla="*/ 12 h 69"/>
              <a:gd name="T54" fmla="*/ 47 w 126"/>
              <a:gd name="T55" fmla="*/ 5 h 69"/>
              <a:gd name="T56" fmla="*/ 32 w 126"/>
              <a:gd name="T57" fmla="*/ 5 h 69"/>
              <a:gd name="T58" fmla="*/ 25 w 126"/>
              <a:gd name="T59" fmla="*/ 13 h 69"/>
              <a:gd name="T60" fmla="*/ 15 w 126"/>
              <a:gd name="T61" fmla="*/ 13 h 69"/>
              <a:gd name="T62" fmla="*/ 11 w 126"/>
              <a:gd name="T63" fmla="*/ 10 h 69"/>
              <a:gd name="T64" fmla="*/ 8 w 126"/>
              <a:gd name="T65" fmla="*/ 8 h 69"/>
              <a:gd name="T66" fmla="*/ 7 w 126"/>
              <a:gd name="T67" fmla="*/ 19 h 69"/>
              <a:gd name="T68" fmla="*/ 0 w 126"/>
              <a:gd name="T69" fmla="*/ 24 h 69"/>
              <a:gd name="T70" fmla="*/ 1 w 126"/>
              <a:gd name="T71" fmla="*/ 26 h 69"/>
              <a:gd name="T72" fmla="*/ 5 w 126"/>
              <a:gd name="T73" fmla="*/ 33 h 69"/>
              <a:gd name="T74" fmla="*/ 6 w 126"/>
              <a:gd name="T75" fmla="*/ 47 h 69"/>
              <a:gd name="T76" fmla="*/ 7 w 126"/>
              <a:gd name="T77" fmla="*/ 49 h 69"/>
              <a:gd name="T78" fmla="*/ 11 w 126"/>
              <a:gd name="T79" fmla="*/ 51 h 69"/>
              <a:gd name="T80" fmla="*/ 19 w 126"/>
              <a:gd name="T81" fmla="*/ 51 h 69"/>
              <a:gd name="T82" fmla="*/ 21 w 126"/>
              <a:gd name="T83" fmla="*/ 48 h 69"/>
              <a:gd name="T84" fmla="*/ 37 w 126"/>
              <a:gd name="T85" fmla="*/ 42 h 69"/>
              <a:gd name="T86" fmla="*/ 52 w 126"/>
              <a:gd name="T87" fmla="*/ 37 h 69"/>
              <a:gd name="T88" fmla="*/ 55 w 126"/>
              <a:gd name="T89" fmla="*/ 40 h 69"/>
              <a:gd name="T90" fmla="*/ 53 w 126"/>
              <a:gd name="T91" fmla="*/ 47 h 69"/>
              <a:gd name="T92" fmla="*/ 52 w 126"/>
              <a:gd name="T93" fmla="*/ 49 h 69"/>
              <a:gd name="T94" fmla="*/ 51 w 126"/>
              <a:gd name="T95" fmla="*/ 57 h 69"/>
              <a:gd name="T96" fmla="*/ 56 w 126"/>
              <a:gd name="T97" fmla="*/ 68 h 69"/>
              <a:gd name="T98" fmla="*/ 56 w 126"/>
              <a:gd name="T99" fmla="*/ 69 h 69"/>
              <a:gd name="T100" fmla="*/ 63 w 126"/>
              <a:gd name="T101" fmla="*/ 63 h 69"/>
              <a:gd name="T102" fmla="*/ 70 w 126"/>
              <a:gd name="T103" fmla="*/ 61 h 69"/>
              <a:gd name="T104" fmla="*/ 72 w 126"/>
              <a:gd name="T105" fmla="*/ 57 h 69"/>
              <a:gd name="T106" fmla="*/ 88 w 126"/>
              <a:gd name="T107" fmla="*/ 51 h 69"/>
              <a:gd name="T108" fmla="*/ 92 w 126"/>
              <a:gd name="T109" fmla="*/ 51 h 69"/>
              <a:gd name="T110" fmla="*/ 98 w 126"/>
              <a:gd name="T111" fmla="*/ 47 h 69"/>
              <a:gd name="T112" fmla="*/ 104 w 126"/>
              <a:gd name="T113" fmla="*/ 46 h 69"/>
              <a:gd name="T114" fmla="*/ 106 w 126"/>
              <a:gd name="T115" fmla="*/ 42 h 69"/>
              <a:gd name="T116" fmla="*/ 122 w 126"/>
              <a:gd name="T117" fmla="*/ 41 h 69"/>
              <a:gd name="T118" fmla="*/ 124 w 126"/>
              <a:gd name="T119" fmla="*/ 4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6" h="69">
                <a:moveTo>
                  <a:pt x="124" y="42"/>
                </a:moveTo>
                <a:cubicBezTo>
                  <a:pt x="124" y="41"/>
                  <a:pt x="124" y="40"/>
                  <a:pt x="125" y="39"/>
                </a:cubicBezTo>
                <a:cubicBezTo>
                  <a:pt x="125" y="38"/>
                  <a:pt x="125" y="37"/>
                  <a:pt x="125" y="37"/>
                </a:cubicBezTo>
                <a:cubicBezTo>
                  <a:pt x="125" y="36"/>
                  <a:pt x="125" y="36"/>
                  <a:pt x="125" y="35"/>
                </a:cubicBezTo>
                <a:cubicBezTo>
                  <a:pt x="124" y="33"/>
                  <a:pt x="123" y="32"/>
                  <a:pt x="123" y="29"/>
                </a:cubicBezTo>
                <a:cubicBezTo>
                  <a:pt x="124" y="28"/>
                  <a:pt x="125" y="27"/>
                  <a:pt x="125" y="26"/>
                </a:cubicBezTo>
                <a:cubicBezTo>
                  <a:pt x="126" y="25"/>
                  <a:pt x="126" y="25"/>
                  <a:pt x="125" y="23"/>
                </a:cubicBezTo>
                <a:cubicBezTo>
                  <a:pt x="125" y="21"/>
                  <a:pt x="124" y="21"/>
                  <a:pt x="122" y="20"/>
                </a:cubicBezTo>
                <a:cubicBezTo>
                  <a:pt x="121" y="20"/>
                  <a:pt x="121" y="20"/>
                  <a:pt x="121" y="20"/>
                </a:cubicBezTo>
                <a:cubicBezTo>
                  <a:pt x="120" y="19"/>
                  <a:pt x="120" y="19"/>
                  <a:pt x="120" y="18"/>
                </a:cubicBezTo>
                <a:cubicBezTo>
                  <a:pt x="120" y="17"/>
                  <a:pt x="120" y="16"/>
                  <a:pt x="120" y="16"/>
                </a:cubicBezTo>
                <a:cubicBezTo>
                  <a:pt x="121" y="16"/>
                  <a:pt x="121" y="15"/>
                  <a:pt x="121" y="15"/>
                </a:cubicBezTo>
                <a:cubicBezTo>
                  <a:pt x="121" y="15"/>
                  <a:pt x="121" y="15"/>
                  <a:pt x="121" y="15"/>
                </a:cubicBezTo>
                <a:cubicBezTo>
                  <a:pt x="121" y="15"/>
                  <a:pt x="121" y="14"/>
                  <a:pt x="121" y="14"/>
                </a:cubicBezTo>
                <a:cubicBezTo>
                  <a:pt x="121" y="14"/>
                  <a:pt x="121" y="14"/>
                  <a:pt x="121" y="14"/>
                </a:cubicBezTo>
                <a:cubicBezTo>
                  <a:pt x="119" y="15"/>
                  <a:pt x="118" y="14"/>
                  <a:pt x="117" y="14"/>
                </a:cubicBezTo>
                <a:cubicBezTo>
                  <a:pt x="116" y="14"/>
                  <a:pt x="116" y="13"/>
                  <a:pt x="115" y="13"/>
                </a:cubicBezTo>
                <a:cubicBezTo>
                  <a:pt x="114" y="13"/>
                  <a:pt x="113" y="13"/>
                  <a:pt x="112" y="13"/>
                </a:cubicBezTo>
                <a:cubicBezTo>
                  <a:pt x="110" y="13"/>
                  <a:pt x="108" y="14"/>
                  <a:pt x="106" y="13"/>
                </a:cubicBezTo>
                <a:cubicBezTo>
                  <a:pt x="104" y="12"/>
                  <a:pt x="103" y="12"/>
                  <a:pt x="103" y="11"/>
                </a:cubicBezTo>
                <a:cubicBezTo>
                  <a:pt x="102" y="11"/>
                  <a:pt x="102" y="11"/>
                  <a:pt x="100" y="11"/>
                </a:cubicBezTo>
                <a:cubicBezTo>
                  <a:pt x="100" y="12"/>
                  <a:pt x="99" y="12"/>
                  <a:pt x="98" y="12"/>
                </a:cubicBezTo>
                <a:cubicBezTo>
                  <a:pt x="97" y="13"/>
                  <a:pt x="96" y="13"/>
                  <a:pt x="94" y="13"/>
                </a:cubicBezTo>
                <a:cubicBezTo>
                  <a:pt x="94" y="14"/>
                  <a:pt x="93" y="15"/>
                  <a:pt x="93" y="15"/>
                </a:cubicBezTo>
                <a:cubicBezTo>
                  <a:pt x="90" y="15"/>
                  <a:pt x="90" y="15"/>
                  <a:pt x="90" y="15"/>
                </a:cubicBezTo>
                <a:cubicBezTo>
                  <a:pt x="90" y="15"/>
                  <a:pt x="89" y="14"/>
                  <a:pt x="89" y="13"/>
                </a:cubicBezTo>
                <a:cubicBezTo>
                  <a:pt x="86" y="13"/>
                  <a:pt x="84" y="12"/>
                  <a:pt x="81" y="12"/>
                </a:cubicBezTo>
                <a:cubicBezTo>
                  <a:pt x="80" y="12"/>
                  <a:pt x="80" y="12"/>
                  <a:pt x="80" y="12"/>
                </a:cubicBezTo>
                <a:cubicBezTo>
                  <a:pt x="80" y="11"/>
                  <a:pt x="79" y="11"/>
                  <a:pt x="78" y="11"/>
                </a:cubicBezTo>
                <a:cubicBezTo>
                  <a:pt x="77" y="10"/>
                  <a:pt x="76" y="10"/>
                  <a:pt x="75" y="10"/>
                </a:cubicBezTo>
                <a:cubicBezTo>
                  <a:pt x="75" y="10"/>
                  <a:pt x="75" y="10"/>
                  <a:pt x="75" y="10"/>
                </a:cubicBezTo>
                <a:cubicBezTo>
                  <a:pt x="75" y="11"/>
                  <a:pt x="76" y="13"/>
                  <a:pt x="77" y="13"/>
                </a:cubicBezTo>
                <a:cubicBezTo>
                  <a:pt x="77" y="14"/>
                  <a:pt x="77" y="15"/>
                  <a:pt x="77" y="15"/>
                </a:cubicBezTo>
                <a:cubicBezTo>
                  <a:pt x="77" y="16"/>
                  <a:pt x="77" y="17"/>
                  <a:pt x="76" y="17"/>
                </a:cubicBezTo>
                <a:cubicBezTo>
                  <a:pt x="75" y="17"/>
                  <a:pt x="75" y="17"/>
                  <a:pt x="75" y="17"/>
                </a:cubicBezTo>
                <a:cubicBezTo>
                  <a:pt x="75" y="17"/>
                  <a:pt x="75" y="17"/>
                  <a:pt x="75" y="18"/>
                </a:cubicBezTo>
                <a:cubicBezTo>
                  <a:pt x="75" y="18"/>
                  <a:pt x="75" y="19"/>
                  <a:pt x="74" y="19"/>
                </a:cubicBezTo>
                <a:cubicBezTo>
                  <a:pt x="73" y="20"/>
                  <a:pt x="73" y="21"/>
                  <a:pt x="72" y="23"/>
                </a:cubicBezTo>
                <a:cubicBezTo>
                  <a:pt x="72" y="25"/>
                  <a:pt x="71" y="29"/>
                  <a:pt x="67" y="31"/>
                </a:cubicBezTo>
                <a:cubicBezTo>
                  <a:pt x="66" y="31"/>
                  <a:pt x="66" y="31"/>
                  <a:pt x="65" y="30"/>
                </a:cubicBezTo>
                <a:cubicBezTo>
                  <a:pt x="65" y="30"/>
                  <a:pt x="64" y="30"/>
                  <a:pt x="64" y="29"/>
                </a:cubicBezTo>
                <a:cubicBezTo>
                  <a:pt x="64" y="28"/>
                  <a:pt x="64" y="27"/>
                  <a:pt x="64" y="26"/>
                </a:cubicBezTo>
                <a:cubicBezTo>
                  <a:pt x="64" y="23"/>
                  <a:pt x="64" y="23"/>
                  <a:pt x="62" y="22"/>
                </a:cubicBezTo>
                <a:cubicBezTo>
                  <a:pt x="59" y="21"/>
                  <a:pt x="55" y="23"/>
                  <a:pt x="52" y="25"/>
                </a:cubicBezTo>
                <a:cubicBezTo>
                  <a:pt x="52" y="26"/>
                  <a:pt x="51" y="26"/>
                  <a:pt x="51" y="26"/>
                </a:cubicBezTo>
                <a:cubicBezTo>
                  <a:pt x="50" y="26"/>
                  <a:pt x="50" y="25"/>
                  <a:pt x="49" y="25"/>
                </a:cubicBezTo>
                <a:cubicBezTo>
                  <a:pt x="49" y="23"/>
                  <a:pt x="46" y="22"/>
                  <a:pt x="44" y="21"/>
                </a:cubicBezTo>
                <a:cubicBezTo>
                  <a:pt x="43" y="21"/>
                  <a:pt x="43" y="20"/>
                  <a:pt x="42" y="20"/>
                </a:cubicBezTo>
                <a:cubicBezTo>
                  <a:pt x="40" y="20"/>
                  <a:pt x="39" y="19"/>
                  <a:pt x="39" y="16"/>
                </a:cubicBezTo>
                <a:cubicBezTo>
                  <a:pt x="39" y="16"/>
                  <a:pt x="39" y="16"/>
                  <a:pt x="39" y="16"/>
                </a:cubicBezTo>
                <a:cubicBezTo>
                  <a:pt x="39" y="16"/>
                  <a:pt x="39" y="15"/>
                  <a:pt x="39" y="15"/>
                </a:cubicBezTo>
                <a:cubicBezTo>
                  <a:pt x="39" y="14"/>
                  <a:pt x="39" y="14"/>
                  <a:pt x="40" y="13"/>
                </a:cubicBezTo>
                <a:cubicBezTo>
                  <a:pt x="40" y="13"/>
                  <a:pt x="40" y="12"/>
                  <a:pt x="40" y="12"/>
                </a:cubicBezTo>
                <a:cubicBezTo>
                  <a:pt x="40" y="12"/>
                  <a:pt x="40" y="12"/>
                  <a:pt x="40" y="12"/>
                </a:cubicBezTo>
                <a:cubicBezTo>
                  <a:pt x="41" y="10"/>
                  <a:pt x="43" y="9"/>
                  <a:pt x="44" y="8"/>
                </a:cubicBezTo>
                <a:cubicBezTo>
                  <a:pt x="45" y="7"/>
                  <a:pt x="47" y="6"/>
                  <a:pt x="47" y="5"/>
                </a:cubicBezTo>
                <a:cubicBezTo>
                  <a:pt x="47" y="5"/>
                  <a:pt x="46" y="2"/>
                  <a:pt x="45" y="2"/>
                </a:cubicBezTo>
                <a:cubicBezTo>
                  <a:pt x="43" y="0"/>
                  <a:pt x="35" y="3"/>
                  <a:pt x="32" y="5"/>
                </a:cubicBezTo>
                <a:cubicBezTo>
                  <a:pt x="31" y="6"/>
                  <a:pt x="30" y="7"/>
                  <a:pt x="30" y="8"/>
                </a:cubicBezTo>
                <a:cubicBezTo>
                  <a:pt x="28" y="10"/>
                  <a:pt x="27" y="12"/>
                  <a:pt x="25" y="13"/>
                </a:cubicBezTo>
                <a:cubicBezTo>
                  <a:pt x="22" y="14"/>
                  <a:pt x="19" y="14"/>
                  <a:pt x="17" y="13"/>
                </a:cubicBezTo>
                <a:cubicBezTo>
                  <a:pt x="16" y="13"/>
                  <a:pt x="16" y="13"/>
                  <a:pt x="15" y="13"/>
                </a:cubicBezTo>
                <a:cubicBezTo>
                  <a:pt x="15" y="13"/>
                  <a:pt x="14" y="13"/>
                  <a:pt x="13" y="13"/>
                </a:cubicBezTo>
                <a:cubicBezTo>
                  <a:pt x="11" y="12"/>
                  <a:pt x="11" y="11"/>
                  <a:pt x="11" y="10"/>
                </a:cubicBezTo>
                <a:cubicBezTo>
                  <a:pt x="11" y="10"/>
                  <a:pt x="11" y="10"/>
                  <a:pt x="10" y="10"/>
                </a:cubicBezTo>
                <a:cubicBezTo>
                  <a:pt x="10" y="9"/>
                  <a:pt x="9" y="8"/>
                  <a:pt x="8" y="8"/>
                </a:cubicBezTo>
                <a:cubicBezTo>
                  <a:pt x="7" y="8"/>
                  <a:pt x="6" y="10"/>
                  <a:pt x="7" y="14"/>
                </a:cubicBezTo>
                <a:cubicBezTo>
                  <a:pt x="7" y="16"/>
                  <a:pt x="7" y="18"/>
                  <a:pt x="7" y="19"/>
                </a:cubicBezTo>
                <a:cubicBezTo>
                  <a:pt x="6" y="20"/>
                  <a:pt x="5" y="21"/>
                  <a:pt x="2" y="23"/>
                </a:cubicBezTo>
                <a:cubicBezTo>
                  <a:pt x="2" y="23"/>
                  <a:pt x="1" y="24"/>
                  <a:pt x="0" y="24"/>
                </a:cubicBezTo>
                <a:cubicBezTo>
                  <a:pt x="0" y="24"/>
                  <a:pt x="0" y="24"/>
                  <a:pt x="0" y="24"/>
                </a:cubicBezTo>
                <a:cubicBezTo>
                  <a:pt x="1" y="25"/>
                  <a:pt x="1" y="25"/>
                  <a:pt x="1" y="26"/>
                </a:cubicBezTo>
                <a:cubicBezTo>
                  <a:pt x="2" y="26"/>
                  <a:pt x="2" y="27"/>
                  <a:pt x="1" y="28"/>
                </a:cubicBezTo>
                <a:cubicBezTo>
                  <a:pt x="0" y="29"/>
                  <a:pt x="1" y="30"/>
                  <a:pt x="5" y="33"/>
                </a:cubicBezTo>
                <a:cubicBezTo>
                  <a:pt x="7" y="35"/>
                  <a:pt x="9" y="37"/>
                  <a:pt x="9" y="39"/>
                </a:cubicBezTo>
                <a:cubicBezTo>
                  <a:pt x="11" y="43"/>
                  <a:pt x="8" y="45"/>
                  <a:pt x="6" y="47"/>
                </a:cubicBezTo>
                <a:cubicBezTo>
                  <a:pt x="6" y="47"/>
                  <a:pt x="6" y="47"/>
                  <a:pt x="6" y="48"/>
                </a:cubicBezTo>
                <a:cubicBezTo>
                  <a:pt x="6" y="48"/>
                  <a:pt x="6" y="48"/>
                  <a:pt x="7" y="49"/>
                </a:cubicBezTo>
                <a:cubicBezTo>
                  <a:pt x="7" y="49"/>
                  <a:pt x="7" y="50"/>
                  <a:pt x="7" y="50"/>
                </a:cubicBezTo>
                <a:cubicBezTo>
                  <a:pt x="8" y="50"/>
                  <a:pt x="9" y="51"/>
                  <a:pt x="11" y="51"/>
                </a:cubicBezTo>
                <a:cubicBezTo>
                  <a:pt x="11" y="51"/>
                  <a:pt x="12" y="51"/>
                  <a:pt x="12" y="51"/>
                </a:cubicBezTo>
                <a:cubicBezTo>
                  <a:pt x="14" y="52"/>
                  <a:pt x="18" y="52"/>
                  <a:pt x="19" y="51"/>
                </a:cubicBezTo>
                <a:cubicBezTo>
                  <a:pt x="19" y="51"/>
                  <a:pt x="19" y="51"/>
                  <a:pt x="19" y="51"/>
                </a:cubicBezTo>
                <a:cubicBezTo>
                  <a:pt x="20" y="50"/>
                  <a:pt x="20" y="49"/>
                  <a:pt x="21" y="48"/>
                </a:cubicBezTo>
                <a:cubicBezTo>
                  <a:pt x="23" y="45"/>
                  <a:pt x="27" y="45"/>
                  <a:pt x="31" y="44"/>
                </a:cubicBezTo>
                <a:cubicBezTo>
                  <a:pt x="33" y="43"/>
                  <a:pt x="35" y="43"/>
                  <a:pt x="37" y="42"/>
                </a:cubicBezTo>
                <a:cubicBezTo>
                  <a:pt x="38" y="41"/>
                  <a:pt x="39" y="41"/>
                  <a:pt x="40" y="40"/>
                </a:cubicBezTo>
                <a:cubicBezTo>
                  <a:pt x="43" y="38"/>
                  <a:pt x="46" y="36"/>
                  <a:pt x="52" y="37"/>
                </a:cubicBezTo>
                <a:cubicBezTo>
                  <a:pt x="52" y="38"/>
                  <a:pt x="53" y="38"/>
                  <a:pt x="53" y="39"/>
                </a:cubicBezTo>
                <a:cubicBezTo>
                  <a:pt x="53" y="39"/>
                  <a:pt x="54" y="40"/>
                  <a:pt x="55" y="40"/>
                </a:cubicBezTo>
                <a:cubicBezTo>
                  <a:pt x="56" y="41"/>
                  <a:pt x="58" y="42"/>
                  <a:pt x="58" y="45"/>
                </a:cubicBezTo>
                <a:cubicBezTo>
                  <a:pt x="57" y="47"/>
                  <a:pt x="55" y="47"/>
                  <a:pt x="53" y="47"/>
                </a:cubicBezTo>
                <a:cubicBezTo>
                  <a:pt x="52" y="47"/>
                  <a:pt x="51" y="47"/>
                  <a:pt x="51" y="47"/>
                </a:cubicBezTo>
                <a:cubicBezTo>
                  <a:pt x="51" y="47"/>
                  <a:pt x="51" y="48"/>
                  <a:pt x="52" y="49"/>
                </a:cubicBezTo>
                <a:cubicBezTo>
                  <a:pt x="53" y="50"/>
                  <a:pt x="53" y="52"/>
                  <a:pt x="53" y="54"/>
                </a:cubicBezTo>
                <a:cubicBezTo>
                  <a:pt x="53" y="55"/>
                  <a:pt x="52" y="57"/>
                  <a:pt x="51" y="57"/>
                </a:cubicBezTo>
                <a:cubicBezTo>
                  <a:pt x="54" y="58"/>
                  <a:pt x="57" y="60"/>
                  <a:pt x="57" y="65"/>
                </a:cubicBezTo>
                <a:cubicBezTo>
                  <a:pt x="56" y="66"/>
                  <a:pt x="56" y="67"/>
                  <a:pt x="56" y="68"/>
                </a:cubicBezTo>
                <a:cubicBezTo>
                  <a:pt x="56" y="68"/>
                  <a:pt x="55" y="68"/>
                  <a:pt x="55" y="68"/>
                </a:cubicBezTo>
                <a:cubicBezTo>
                  <a:pt x="55" y="68"/>
                  <a:pt x="56" y="69"/>
                  <a:pt x="56" y="69"/>
                </a:cubicBezTo>
                <a:cubicBezTo>
                  <a:pt x="57" y="69"/>
                  <a:pt x="59" y="67"/>
                  <a:pt x="61" y="65"/>
                </a:cubicBezTo>
                <a:cubicBezTo>
                  <a:pt x="62" y="64"/>
                  <a:pt x="63" y="63"/>
                  <a:pt x="63" y="63"/>
                </a:cubicBezTo>
                <a:cubicBezTo>
                  <a:pt x="65" y="62"/>
                  <a:pt x="67" y="62"/>
                  <a:pt x="68" y="61"/>
                </a:cubicBezTo>
                <a:cubicBezTo>
                  <a:pt x="68" y="61"/>
                  <a:pt x="69" y="61"/>
                  <a:pt x="70" y="61"/>
                </a:cubicBezTo>
                <a:cubicBezTo>
                  <a:pt x="71" y="61"/>
                  <a:pt x="71" y="60"/>
                  <a:pt x="71" y="60"/>
                </a:cubicBezTo>
                <a:cubicBezTo>
                  <a:pt x="71" y="60"/>
                  <a:pt x="72" y="58"/>
                  <a:pt x="72" y="57"/>
                </a:cubicBezTo>
                <a:cubicBezTo>
                  <a:pt x="75" y="52"/>
                  <a:pt x="82" y="51"/>
                  <a:pt x="88" y="51"/>
                </a:cubicBezTo>
                <a:cubicBezTo>
                  <a:pt x="88" y="51"/>
                  <a:pt x="88" y="51"/>
                  <a:pt x="88" y="51"/>
                </a:cubicBezTo>
                <a:cubicBezTo>
                  <a:pt x="89" y="51"/>
                  <a:pt x="90" y="51"/>
                  <a:pt x="90" y="51"/>
                </a:cubicBezTo>
                <a:cubicBezTo>
                  <a:pt x="90" y="51"/>
                  <a:pt x="91" y="51"/>
                  <a:pt x="92" y="51"/>
                </a:cubicBezTo>
                <a:cubicBezTo>
                  <a:pt x="92" y="50"/>
                  <a:pt x="93" y="50"/>
                  <a:pt x="94" y="49"/>
                </a:cubicBezTo>
                <a:cubicBezTo>
                  <a:pt x="95" y="48"/>
                  <a:pt x="96" y="47"/>
                  <a:pt x="98" y="47"/>
                </a:cubicBezTo>
                <a:cubicBezTo>
                  <a:pt x="99" y="46"/>
                  <a:pt x="100" y="47"/>
                  <a:pt x="101" y="47"/>
                </a:cubicBezTo>
                <a:cubicBezTo>
                  <a:pt x="103" y="47"/>
                  <a:pt x="103" y="47"/>
                  <a:pt x="104" y="46"/>
                </a:cubicBezTo>
                <a:cubicBezTo>
                  <a:pt x="105" y="46"/>
                  <a:pt x="105" y="46"/>
                  <a:pt x="105" y="46"/>
                </a:cubicBezTo>
                <a:cubicBezTo>
                  <a:pt x="105" y="45"/>
                  <a:pt x="105" y="44"/>
                  <a:pt x="106" y="42"/>
                </a:cubicBezTo>
                <a:cubicBezTo>
                  <a:pt x="108" y="39"/>
                  <a:pt x="113" y="38"/>
                  <a:pt x="117" y="38"/>
                </a:cubicBezTo>
                <a:cubicBezTo>
                  <a:pt x="119" y="39"/>
                  <a:pt x="120" y="40"/>
                  <a:pt x="122" y="41"/>
                </a:cubicBezTo>
                <a:cubicBezTo>
                  <a:pt x="122" y="42"/>
                  <a:pt x="122" y="42"/>
                  <a:pt x="123" y="42"/>
                </a:cubicBezTo>
                <a:cubicBezTo>
                  <a:pt x="123" y="42"/>
                  <a:pt x="123" y="42"/>
                  <a:pt x="124" y="42"/>
                </a:cubicBezTo>
                <a:cubicBezTo>
                  <a:pt x="124" y="42"/>
                  <a:pt x="124" y="42"/>
                  <a:pt x="124" y="42"/>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 name="Oval 12"/>
          <p:cNvSpPr>
            <a:spLocks noChangeArrowheads="1"/>
          </p:cNvSpPr>
          <p:nvPr/>
        </p:nvSpPr>
        <p:spPr bwMode="auto">
          <a:xfrm>
            <a:off x="15608867" y="4337065"/>
            <a:ext cx="3176" cy="9526"/>
          </a:xfrm>
          <a:prstGeom prst="ellipse">
            <a:avLst/>
          </a:pr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 name="Freeform 13"/>
          <p:cNvSpPr>
            <a:spLocks/>
          </p:cNvSpPr>
          <p:nvPr/>
        </p:nvSpPr>
        <p:spPr bwMode="auto">
          <a:xfrm>
            <a:off x="15599343" y="4308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 name="Freeform 14"/>
          <p:cNvSpPr>
            <a:spLocks/>
          </p:cNvSpPr>
          <p:nvPr/>
        </p:nvSpPr>
        <p:spPr bwMode="auto">
          <a:xfrm>
            <a:off x="11887767" y="3133741"/>
            <a:ext cx="0" cy="9526"/>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 name="Freeform 15"/>
          <p:cNvSpPr>
            <a:spLocks/>
          </p:cNvSpPr>
          <p:nvPr/>
        </p:nvSpPr>
        <p:spPr bwMode="auto">
          <a:xfrm>
            <a:off x="14751632" y="3902091"/>
            <a:ext cx="819150" cy="504826"/>
          </a:xfrm>
          <a:custGeom>
            <a:avLst/>
            <a:gdLst>
              <a:gd name="T0" fmla="*/ 23 w 109"/>
              <a:gd name="T1" fmla="*/ 10 h 67"/>
              <a:gd name="T2" fmla="*/ 19 w 109"/>
              <a:gd name="T3" fmla="*/ 18 h 67"/>
              <a:gd name="T4" fmla="*/ 15 w 109"/>
              <a:gd name="T5" fmla="*/ 26 h 67"/>
              <a:gd name="T6" fmla="*/ 11 w 109"/>
              <a:gd name="T7" fmla="*/ 32 h 67"/>
              <a:gd name="T8" fmla="*/ 6 w 109"/>
              <a:gd name="T9" fmla="*/ 41 h 67"/>
              <a:gd name="T10" fmla="*/ 0 w 109"/>
              <a:gd name="T11" fmla="*/ 47 h 67"/>
              <a:gd name="T12" fmla="*/ 3 w 109"/>
              <a:gd name="T13" fmla="*/ 50 h 67"/>
              <a:gd name="T14" fmla="*/ 5 w 109"/>
              <a:gd name="T15" fmla="*/ 51 h 67"/>
              <a:gd name="T16" fmla="*/ 12 w 109"/>
              <a:gd name="T17" fmla="*/ 51 h 67"/>
              <a:gd name="T18" fmla="*/ 18 w 109"/>
              <a:gd name="T19" fmla="*/ 44 h 67"/>
              <a:gd name="T20" fmla="*/ 40 w 109"/>
              <a:gd name="T21" fmla="*/ 48 h 67"/>
              <a:gd name="T22" fmla="*/ 32 w 109"/>
              <a:gd name="T23" fmla="*/ 56 h 67"/>
              <a:gd name="T24" fmla="*/ 32 w 109"/>
              <a:gd name="T25" fmla="*/ 58 h 67"/>
              <a:gd name="T26" fmla="*/ 32 w 109"/>
              <a:gd name="T27" fmla="*/ 58 h 67"/>
              <a:gd name="T28" fmla="*/ 40 w 109"/>
              <a:gd name="T29" fmla="*/ 63 h 67"/>
              <a:gd name="T30" fmla="*/ 57 w 109"/>
              <a:gd name="T31" fmla="*/ 67 h 67"/>
              <a:gd name="T32" fmla="*/ 59 w 109"/>
              <a:gd name="T33" fmla="*/ 60 h 67"/>
              <a:gd name="T34" fmla="*/ 59 w 109"/>
              <a:gd name="T35" fmla="*/ 57 h 67"/>
              <a:gd name="T36" fmla="*/ 60 w 109"/>
              <a:gd name="T37" fmla="*/ 52 h 67"/>
              <a:gd name="T38" fmla="*/ 69 w 109"/>
              <a:gd name="T39" fmla="*/ 49 h 67"/>
              <a:gd name="T40" fmla="*/ 71 w 109"/>
              <a:gd name="T41" fmla="*/ 50 h 67"/>
              <a:gd name="T42" fmla="*/ 83 w 109"/>
              <a:gd name="T43" fmla="*/ 51 h 67"/>
              <a:gd name="T44" fmla="*/ 86 w 109"/>
              <a:gd name="T45" fmla="*/ 50 h 67"/>
              <a:gd name="T46" fmla="*/ 94 w 109"/>
              <a:gd name="T47" fmla="*/ 50 h 67"/>
              <a:gd name="T48" fmla="*/ 101 w 109"/>
              <a:gd name="T49" fmla="*/ 51 h 67"/>
              <a:gd name="T50" fmla="*/ 107 w 109"/>
              <a:gd name="T51" fmla="*/ 52 h 67"/>
              <a:gd name="T52" fmla="*/ 109 w 109"/>
              <a:gd name="T53" fmla="*/ 52 h 67"/>
              <a:gd name="T54" fmla="*/ 107 w 109"/>
              <a:gd name="T55" fmla="*/ 49 h 67"/>
              <a:gd name="T56" fmla="*/ 103 w 109"/>
              <a:gd name="T57" fmla="*/ 45 h 67"/>
              <a:gd name="T58" fmla="*/ 103 w 109"/>
              <a:gd name="T59" fmla="*/ 37 h 67"/>
              <a:gd name="T60" fmla="*/ 101 w 109"/>
              <a:gd name="T61" fmla="*/ 32 h 67"/>
              <a:gd name="T62" fmla="*/ 98 w 109"/>
              <a:gd name="T63" fmla="*/ 20 h 67"/>
              <a:gd name="T64" fmla="*/ 95 w 109"/>
              <a:gd name="T65" fmla="*/ 14 h 67"/>
              <a:gd name="T66" fmla="*/ 90 w 109"/>
              <a:gd name="T67" fmla="*/ 10 h 67"/>
              <a:gd name="T68" fmla="*/ 83 w 109"/>
              <a:gd name="T69" fmla="*/ 8 h 67"/>
              <a:gd name="T70" fmla="*/ 73 w 109"/>
              <a:gd name="T71" fmla="*/ 8 h 67"/>
              <a:gd name="T72" fmla="*/ 56 w 109"/>
              <a:gd name="T73" fmla="*/ 8 h 67"/>
              <a:gd name="T74" fmla="*/ 48 w 109"/>
              <a:gd name="T75" fmla="*/ 7 h 67"/>
              <a:gd name="T76" fmla="*/ 38 w 109"/>
              <a:gd name="T77" fmla="*/ 1 h 67"/>
              <a:gd name="T78" fmla="*/ 33 w 109"/>
              <a:gd name="T79"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9" h="67">
                <a:moveTo>
                  <a:pt x="25" y="7"/>
                </a:moveTo>
                <a:cubicBezTo>
                  <a:pt x="24" y="8"/>
                  <a:pt x="23" y="9"/>
                  <a:pt x="23" y="10"/>
                </a:cubicBezTo>
                <a:cubicBezTo>
                  <a:pt x="21" y="12"/>
                  <a:pt x="20" y="14"/>
                  <a:pt x="19" y="16"/>
                </a:cubicBezTo>
                <a:cubicBezTo>
                  <a:pt x="19" y="17"/>
                  <a:pt x="19" y="17"/>
                  <a:pt x="19" y="18"/>
                </a:cubicBezTo>
                <a:cubicBezTo>
                  <a:pt x="19" y="19"/>
                  <a:pt x="19" y="21"/>
                  <a:pt x="18" y="23"/>
                </a:cubicBezTo>
                <a:cubicBezTo>
                  <a:pt x="17" y="24"/>
                  <a:pt x="16" y="25"/>
                  <a:pt x="15" y="26"/>
                </a:cubicBezTo>
                <a:cubicBezTo>
                  <a:pt x="14" y="27"/>
                  <a:pt x="13" y="28"/>
                  <a:pt x="12" y="30"/>
                </a:cubicBezTo>
                <a:cubicBezTo>
                  <a:pt x="12" y="31"/>
                  <a:pt x="12" y="31"/>
                  <a:pt x="11" y="32"/>
                </a:cubicBezTo>
                <a:cubicBezTo>
                  <a:pt x="11" y="34"/>
                  <a:pt x="10" y="35"/>
                  <a:pt x="9" y="37"/>
                </a:cubicBezTo>
                <a:cubicBezTo>
                  <a:pt x="8" y="38"/>
                  <a:pt x="7" y="40"/>
                  <a:pt x="6" y="41"/>
                </a:cubicBezTo>
                <a:cubicBezTo>
                  <a:pt x="5" y="42"/>
                  <a:pt x="4" y="43"/>
                  <a:pt x="3" y="44"/>
                </a:cubicBezTo>
                <a:cubicBezTo>
                  <a:pt x="2" y="46"/>
                  <a:pt x="1" y="47"/>
                  <a:pt x="0" y="47"/>
                </a:cubicBezTo>
                <a:cubicBezTo>
                  <a:pt x="1" y="48"/>
                  <a:pt x="1" y="48"/>
                  <a:pt x="2" y="49"/>
                </a:cubicBezTo>
                <a:cubicBezTo>
                  <a:pt x="2" y="49"/>
                  <a:pt x="3" y="49"/>
                  <a:pt x="3" y="50"/>
                </a:cubicBezTo>
                <a:cubicBezTo>
                  <a:pt x="4" y="50"/>
                  <a:pt x="4" y="51"/>
                  <a:pt x="4" y="51"/>
                </a:cubicBezTo>
                <a:cubicBezTo>
                  <a:pt x="4" y="51"/>
                  <a:pt x="5" y="51"/>
                  <a:pt x="5" y="51"/>
                </a:cubicBezTo>
                <a:cubicBezTo>
                  <a:pt x="5" y="51"/>
                  <a:pt x="6" y="51"/>
                  <a:pt x="6" y="52"/>
                </a:cubicBezTo>
                <a:cubicBezTo>
                  <a:pt x="9" y="52"/>
                  <a:pt x="11" y="52"/>
                  <a:pt x="12" y="51"/>
                </a:cubicBezTo>
                <a:cubicBezTo>
                  <a:pt x="13" y="51"/>
                  <a:pt x="14" y="49"/>
                  <a:pt x="15" y="48"/>
                </a:cubicBezTo>
                <a:cubicBezTo>
                  <a:pt x="16" y="46"/>
                  <a:pt x="17" y="45"/>
                  <a:pt x="18" y="44"/>
                </a:cubicBezTo>
                <a:cubicBezTo>
                  <a:pt x="21" y="42"/>
                  <a:pt x="32" y="37"/>
                  <a:pt x="37" y="40"/>
                </a:cubicBezTo>
                <a:cubicBezTo>
                  <a:pt x="38" y="41"/>
                  <a:pt x="40" y="46"/>
                  <a:pt x="40" y="48"/>
                </a:cubicBezTo>
                <a:cubicBezTo>
                  <a:pt x="39" y="51"/>
                  <a:pt x="37" y="52"/>
                  <a:pt x="35" y="53"/>
                </a:cubicBezTo>
                <a:cubicBezTo>
                  <a:pt x="34" y="54"/>
                  <a:pt x="33" y="55"/>
                  <a:pt x="32" y="56"/>
                </a:cubicBezTo>
                <a:cubicBezTo>
                  <a:pt x="32" y="56"/>
                  <a:pt x="32" y="56"/>
                  <a:pt x="32" y="57"/>
                </a:cubicBezTo>
                <a:cubicBezTo>
                  <a:pt x="32" y="57"/>
                  <a:pt x="32" y="58"/>
                  <a:pt x="32" y="58"/>
                </a:cubicBezTo>
                <a:cubicBezTo>
                  <a:pt x="32" y="58"/>
                  <a:pt x="32" y="58"/>
                  <a:pt x="32" y="58"/>
                </a:cubicBezTo>
                <a:cubicBezTo>
                  <a:pt x="32" y="58"/>
                  <a:pt x="32" y="58"/>
                  <a:pt x="32" y="58"/>
                </a:cubicBezTo>
                <a:cubicBezTo>
                  <a:pt x="32" y="59"/>
                  <a:pt x="34" y="59"/>
                  <a:pt x="35" y="59"/>
                </a:cubicBezTo>
                <a:cubicBezTo>
                  <a:pt x="37" y="60"/>
                  <a:pt x="39" y="61"/>
                  <a:pt x="40" y="63"/>
                </a:cubicBezTo>
                <a:cubicBezTo>
                  <a:pt x="44" y="61"/>
                  <a:pt x="48" y="59"/>
                  <a:pt x="53" y="60"/>
                </a:cubicBezTo>
                <a:cubicBezTo>
                  <a:pt x="56" y="62"/>
                  <a:pt x="57" y="65"/>
                  <a:pt x="57" y="67"/>
                </a:cubicBezTo>
                <a:cubicBezTo>
                  <a:pt x="57" y="66"/>
                  <a:pt x="57" y="65"/>
                  <a:pt x="58" y="64"/>
                </a:cubicBezTo>
                <a:cubicBezTo>
                  <a:pt x="58" y="63"/>
                  <a:pt x="58" y="61"/>
                  <a:pt x="59" y="60"/>
                </a:cubicBezTo>
                <a:cubicBezTo>
                  <a:pt x="59" y="60"/>
                  <a:pt x="59" y="59"/>
                  <a:pt x="59" y="59"/>
                </a:cubicBezTo>
                <a:cubicBezTo>
                  <a:pt x="59" y="58"/>
                  <a:pt x="59" y="58"/>
                  <a:pt x="59" y="57"/>
                </a:cubicBezTo>
                <a:cubicBezTo>
                  <a:pt x="60" y="57"/>
                  <a:pt x="60" y="56"/>
                  <a:pt x="61" y="56"/>
                </a:cubicBezTo>
                <a:cubicBezTo>
                  <a:pt x="61" y="55"/>
                  <a:pt x="60" y="54"/>
                  <a:pt x="60" y="52"/>
                </a:cubicBezTo>
                <a:cubicBezTo>
                  <a:pt x="60" y="51"/>
                  <a:pt x="61" y="49"/>
                  <a:pt x="62" y="48"/>
                </a:cubicBezTo>
                <a:cubicBezTo>
                  <a:pt x="64" y="47"/>
                  <a:pt x="66" y="48"/>
                  <a:pt x="69" y="49"/>
                </a:cubicBezTo>
                <a:cubicBezTo>
                  <a:pt x="69" y="49"/>
                  <a:pt x="70" y="50"/>
                  <a:pt x="70" y="50"/>
                </a:cubicBezTo>
                <a:cubicBezTo>
                  <a:pt x="71" y="50"/>
                  <a:pt x="71" y="50"/>
                  <a:pt x="71" y="50"/>
                </a:cubicBezTo>
                <a:cubicBezTo>
                  <a:pt x="74" y="51"/>
                  <a:pt x="79" y="52"/>
                  <a:pt x="81" y="51"/>
                </a:cubicBezTo>
                <a:cubicBezTo>
                  <a:pt x="81" y="51"/>
                  <a:pt x="82" y="51"/>
                  <a:pt x="83" y="51"/>
                </a:cubicBezTo>
                <a:cubicBezTo>
                  <a:pt x="83" y="51"/>
                  <a:pt x="83" y="51"/>
                  <a:pt x="83" y="52"/>
                </a:cubicBezTo>
                <a:cubicBezTo>
                  <a:pt x="84" y="51"/>
                  <a:pt x="85" y="51"/>
                  <a:pt x="86" y="50"/>
                </a:cubicBezTo>
                <a:cubicBezTo>
                  <a:pt x="87" y="50"/>
                  <a:pt x="87" y="50"/>
                  <a:pt x="88" y="50"/>
                </a:cubicBezTo>
                <a:cubicBezTo>
                  <a:pt x="91" y="49"/>
                  <a:pt x="92" y="49"/>
                  <a:pt x="94" y="50"/>
                </a:cubicBezTo>
                <a:cubicBezTo>
                  <a:pt x="94" y="50"/>
                  <a:pt x="95" y="51"/>
                  <a:pt x="96" y="51"/>
                </a:cubicBezTo>
                <a:cubicBezTo>
                  <a:pt x="97" y="52"/>
                  <a:pt x="99" y="51"/>
                  <a:pt x="101" y="51"/>
                </a:cubicBezTo>
                <a:cubicBezTo>
                  <a:pt x="102" y="51"/>
                  <a:pt x="103" y="51"/>
                  <a:pt x="105" y="51"/>
                </a:cubicBezTo>
                <a:cubicBezTo>
                  <a:pt x="105" y="52"/>
                  <a:pt x="106" y="52"/>
                  <a:pt x="107" y="52"/>
                </a:cubicBezTo>
                <a:cubicBezTo>
                  <a:pt x="108" y="52"/>
                  <a:pt x="108" y="52"/>
                  <a:pt x="109" y="52"/>
                </a:cubicBezTo>
                <a:cubicBezTo>
                  <a:pt x="109" y="52"/>
                  <a:pt x="109" y="52"/>
                  <a:pt x="109" y="52"/>
                </a:cubicBezTo>
                <a:cubicBezTo>
                  <a:pt x="109" y="51"/>
                  <a:pt x="109" y="51"/>
                  <a:pt x="109" y="50"/>
                </a:cubicBezTo>
                <a:cubicBezTo>
                  <a:pt x="108" y="50"/>
                  <a:pt x="108" y="50"/>
                  <a:pt x="107" y="49"/>
                </a:cubicBezTo>
                <a:cubicBezTo>
                  <a:pt x="106" y="49"/>
                  <a:pt x="104" y="48"/>
                  <a:pt x="103" y="46"/>
                </a:cubicBezTo>
                <a:cubicBezTo>
                  <a:pt x="103" y="46"/>
                  <a:pt x="103" y="46"/>
                  <a:pt x="103" y="45"/>
                </a:cubicBezTo>
                <a:cubicBezTo>
                  <a:pt x="103" y="40"/>
                  <a:pt x="103" y="40"/>
                  <a:pt x="103" y="40"/>
                </a:cubicBezTo>
                <a:cubicBezTo>
                  <a:pt x="103" y="39"/>
                  <a:pt x="103" y="38"/>
                  <a:pt x="103" y="37"/>
                </a:cubicBezTo>
                <a:cubicBezTo>
                  <a:pt x="103" y="35"/>
                  <a:pt x="103" y="34"/>
                  <a:pt x="103" y="34"/>
                </a:cubicBezTo>
                <a:cubicBezTo>
                  <a:pt x="103" y="33"/>
                  <a:pt x="102" y="32"/>
                  <a:pt x="101" y="32"/>
                </a:cubicBezTo>
                <a:cubicBezTo>
                  <a:pt x="100" y="31"/>
                  <a:pt x="99" y="29"/>
                  <a:pt x="98" y="27"/>
                </a:cubicBezTo>
                <a:cubicBezTo>
                  <a:pt x="98" y="25"/>
                  <a:pt x="98" y="22"/>
                  <a:pt x="98" y="20"/>
                </a:cubicBezTo>
                <a:cubicBezTo>
                  <a:pt x="98" y="18"/>
                  <a:pt x="98" y="16"/>
                  <a:pt x="97" y="15"/>
                </a:cubicBezTo>
                <a:cubicBezTo>
                  <a:pt x="97" y="15"/>
                  <a:pt x="96" y="14"/>
                  <a:pt x="95" y="14"/>
                </a:cubicBezTo>
                <a:cubicBezTo>
                  <a:pt x="94" y="13"/>
                  <a:pt x="93" y="13"/>
                  <a:pt x="92" y="12"/>
                </a:cubicBezTo>
                <a:cubicBezTo>
                  <a:pt x="92" y="12"/>
                  <a:pt x="91" y="11"/>
                  <a:pt x="90" y="10"/>
                </a:cubicBezTo>
                <a:cubicBezTo>
                  <a:pt x="90" y="10"/>
                  <a:pt x="89" y="9"/>
                  <a:pt x="88" y="8"/>
                </a:cubicBezTo>
                <a:cubicBezTo>
                  <a:pt x="87" y="8"/>
                  <a:pt x="85" y="8"/>
                  <a:pt x="83" y="8"/>
                </a:cubicBezTo>
                <a:cubicBezTo>
                  <a:pt x="82" y="8"/>
                  <a:pt x="82" y="8"/>
                  <a:pt x="82" y="8"/>
                </a:cubicBezTo>
                <a:cubicBezTo>
                  <a:pt x="79" y="9"/>
                  <a:pt x="76" y="8"/>
                  <a:pt x="73" y="8"/>
                </a:cubicBezTo>
                <a:cubicBezTo>
                  <a:pt x="70" y="8"/>
                  <a:pt x="68" y="8"/>
                  <a:pt x="65" y="8"/>
                </a:cubicBezTo>
                <a:cubicBezTo>
                  <a:pt x="62" y="8"/>
                  <a:pt x="59" y="8"/>
                  <a:pt x="56" y="8"/>
                </a:cubicBezTo>
                <a:cubicBezTo>
                  <a:pt x="56" y="8"/>
                  <a:pt x="55" y="8"/>
                  <a:pt x="54" y="8"/>
                </a:cubicBezTo>
                <a:cubicBezTo>
                  <a:pt x="52" y="7"/>
                  <a:pt x="50" y="7"/>
                  <a:pt x="48" y="7"/>
                </a:cubicBezTo>
                <a:cubicBezTo>
                  <a:pt x="47" y="6"/>
                  <a:pt x="45" y="5"/>
                  <a:pt x="44" y="4"/>
                </a:cubicBezTo>
                <a:cubicBezTo>
                  <a:pt x="41" y="1"/>
                  <a:pt x="40" y="0"/>
                  <a:pt x="38" y="1"/>
                </a:cubicBezTo>
                <a:cubicBezTo>
                  <a:pt x="37" y="2"/>
                  <a:pt x="36" y="2"/>
                  <a:pt x="36" y="1"/>
                </a:cubicBezTo>
                <a:cubicBezTo>
                  <a:pt x="35" y="1"/>
                  <a:pt x="34" y="1"/>
                  <a:pt x="33" y="2"/>
                </a:cubicBezTo>
                <a:cubicBezTo>
                  <a:pt x="28" y="2"/>
                  <a:pt x="27" y="4"/>
                  <a:pt x="25" y="7"/>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 name="Freeform 16"/>
          <p:cNvSpPr>
            <a:spLocks/>
          </p:cNvSpPr>
          <p:nvPr/>
        </p:nvSpPr>
        <p:spPr bwMode="auto">
          <a:xfrm>
            <a:off x="12916482" y="3429017"/>
            <a:ext cx="1330326" cy="1924050"/>
          </a:xfrm>
          <a:custGeom>
            <a:avLst/>
            <a:gdLst>
              <a:gd name="T0" fmla="*/ 172 w 177"/>
              <a:gd name="T1" fmla="*/ 159 h 256"/>
              <a:gd name="T2" fmla="*/ 169 w 177"/>
              <a:gd name="T3" fmla="*/ 149 h 256"/>
              <a:gd name="T4" fmla="*/ 170 w 177"/>
              <a:gd name="T5" fmla="*/ 146 h 256"/>
              <a:gd name="T6" fmla="*/ 177 w 177"/>
              <a:gd name="T7" fmla="*/ 129 h 256"/>
              <a:gd name="T8" fmla="*/ 167 w 177"/>
              <a:gd name="T9" fmla="*/ 118 h 256"/>
              <a:gd name="T10" fmla="*/ 166 w 177"/>
              <a:gd name="T11" fmla="*/ 114 h 256"/>
              <a:gd name="T12" fmla="*/ 166 w 177"/>
              <a:gd name="T13" fmla="*/ 109 h 256"/>
              <a:gd name="T14" fmla="*/ 161 w 177"/>
              <a:gd name="T15" fmla="*/ 90 h 256"/>
              <a:gd name="T16" fmla="*/ 160 w 177"/>
              <a:gd name="T17" fmla="*/ 70 h 256"/>
              <a:gd name="T18" fmla="*/ 158 w 177"/>
              <a:gd name="T19" fmla="*/ 55 h 256"/>
              <a:gd name="T20" fmla="*/ 157 w 177"/>
              <a:gd name="T21" fmla="*/ 46 h 256"/>
              <a:gd name="T22" fmla="*/ 151 w 177"/>
              <a:gd name="T23" fmla="*/ 33 h 256"/>
              <a:gd name="T24" fmla="*/ 148 w 177"/>
              <a:gd name="T25" fmla="*/ 26 h 256"/>
              <a:gd name="T26" fmla="*/ 148 w 177"/>
              <a:gd name="T27" fmla="*/ 5 h 256"/>
              <a:gd name="T28" fmla="*/ 125 w 177"/>
              <a:gd name="T29" fmla="*/ 12 h 256"/>
              <a:gd name="T30" fmla="*/ 112 w 177"/>
              <a:gd name="T31" fmla="*/ 22 h 256"/>
              <a:gd name="T32" fmla="*/ 99 w 177"/>
              <a:gd name="T33" fmla="*/ 41 h 256"/>
              <a:gd name="T34" fmla="*/ 97 w 177"/>
              <a:gd name="T35" fmla="*/ 53 h 256"/>
              <a:gd name="T36" fmla="*/ 97 w 177"/>
              <a:gd name="T37" fmla="*/ 79 h 256"/>
              <a:gd name="T38" fmla="*/ 93 w 177"/>
              <a:gd name="T39" fmla="*/ 89 h 256"/>
              <a:gd name="T40" fmla="*/ 95 w 177"/>
              <a:gd name="T41" fmla="*/ 105 h 256"/>
              <a:gd name="T42" fmla="*/ 101 w 177"/>
              <a:gd name="T43" fmla="*/ 113 h 256"/>
              <a:gd name="T44" fmla="*/ 74 w 177"/>
              <a:gd name="T45" fmla="*/ 127 h 256"/>
              <a:gd name="T46" fmla="*/ 38 w 177"/>
              <a:gd name="T47" fmla="*/ 147 h 256"/>
              <a:gd name="T48" fmla="*/ 12 w 177"/>
              <a:gd name="T49" fmla="*/ 168 h 256"/>
              <a:gd name="T50" fmla="*/ 3 w 177"/>
              <a:gd name="T51" fmla="*/ 194 h 256"/>
              <a:gd name="T52" fmla="*/ 0 w 177"/>
              <a:gd name="T53" fmla="*/ 203 h 256"/>
              <a:gd name="T54" fmla="*/ 1 w 177"/>
              <a:gd name="T55" fmla="*/ 210 h 256"/>
              <a:gd name="T56" fmla="*/ 4 w 177"/>
              <a:gd name="T57" fmla="*/ 221 h 256"/>
              <a:gd name="T58" fmla="*/ 3 w 177"/>
              <a:gd name="T59" fmla="*/ 235 h 256"/>
              <a:gd name="T60" fmla="*/ 20 w 177"/>
              <a:gd name="T61" fmla="*/ 248 h 256"/>
              <a:gd name="T62" fmla="*/ 37 w 177"/>
              <a:gd name="T63" fmla="*/ 255 h 256"/>
              <a:gd name="T64" fmla="*/ 50 w 177"/>
              <a:gd name="T65" fmla="*/ 247 h 256"/>
              <a:gd name="T66" fmla="*/ 64 w 177"/>
              <a:gd name="T67" fmla="*/ 244 h 256"/>
              <a:gd name="T68" fmla="*/ 73 w 177"/>
              <a:gd name="T69" fmla="*/ 226 h 256"/>
              <a:gd name="T70" fmla="*/ 72 w 177"/>
              <a:gd name="T71" fmla="*/ 212 h 256"/>
              <a:gd name="T72" fmla="*/ 78 w 177"/>
              <a:gd name="T73" fmla="*/ 205 h 256"/>
              <a:gd name="T74" fmla="*/ 86 w 177"/>
              <a:gd name="T75" fmla="*/ 209 h 256"/>
              <a:gd name="T76" fmla="*/ 100 w 177"/>
              <a:gd name="T77" fmla="*/ 211 h 256"/>
              <a:gd name="T78" fmla="*/ 109 w 177"/>
              <a:gd name="T79" fmla="*/ 212 h 256"/>
              <a:gd name="T80" fmla="*/ 124 w 177"/>
              <a:gd name="T81" fmla="*/ 207 h 256"/>
              <a:gd name="T82" fmla="*/ 139 w 177"/>
              <a:gd name="T83" fmla="*/ 201 h 256"/>
              <a:gd name="T84" fmla="*/ 137 w 177"/>
              <a:gd name="T85" fmla="*/ 196 h 256"/>
              <a:gd name="T86" fmla="*/ 147 w 177"/>
              <a:gd name="T87" fmla="*/ 190 h 256"/>
              <a:gd name="T88" fmla="*/ 154 w 177"/>
              <a:gd name="T89" fmla="*/ 183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256">
                <a:moveTo>
                  <a:pt x="160" y="179"/>
                </a:moveTo>
                <a:cubicBezTo>
                  <a:pt x="161" y="178"/>
                  <a:pt x="162" y="177"/>
                  <a:pt x="163" y="176"/>
                </a:cubicBezTo>
                <a:cubicBezTo>
                  <a:pt x="170" y="170"/>
                  <a:pt x="174" y="166"/>
                  <a:pt x="172" y="159"/>
                </a:cubicBezTo>
                <a:cubicBezTo>
                  <a:pt x="171" y="158"/>
                  <a:pt x="171" y="156"/>
                  <a:pt x="171" y="155"/>
                </a:cubicBezTo>
                <a:cubicBezTo>
                  <a:pt x="171" y="153"/>
                  <a:pt x="171" y="150"/>
                  <a:pt x="170" y="150"/>
                </a:cubicBezTo>
                <a:cubicBezTo>
                  <a:pt x="169" y="150"/>
                  <a:pt x="169" y="149"/>
                  <a:pt x="169" y="149"/>
                </a:cubicBezTo>
                <a:cubicBezTo>
                  <a:pt x="169" y="148"/>
                  <a:pt x="169" y="148"/>
                  <a:pt x="169" y="148"/>
                </a:cubicBezTo>
                <a:cubicBezTo>
                  <a:pt x="169" y="147"/>
                  <a:pt x="169" y="147"/>
                  <a:pt x="169" y="146"/>
                </a:cubicBezTo>
                <a:cubicBezTo>
                  <a:pt x="169" y="146"/>
                  <a:pt x="170" y="146"/>
                  <a:pt x="170" y="146"/>
                </a:cubicBezTo>
                <a:cubicBezTo>
                  <a:pt x="171" y="144"/>
                  <a:pt x="172" y="142"/>
                  <a:pt x="173" y="139"/>
                </a:cubicBezTo>
                <a:cubicBezTo>
                  <a:pt x="173" y="138"/>
                  <a:pt x="174" y="137"/>
                  <a:pt x="175" y="136"/>
                </a:cubicBezTo>
                <a:cubicBezTo>
                  <a:pt x="176" y="133"/>
                  <a:pt x="177" y="130"/>
                  <a:pt x="177" y="129"/>
                </a:cubicBezTo>
                <a:cubicBezTo>
                  <a:pt x="177" y="127"/>
                  <a:pt x="177" y="127"/>
                  <a:pt x="175" y="127"/>
                </a:cubicBezTo>
                <a:cubicBezTo>
                  <a:pt x="174" y="127"/>
                  <a:pt x="173" y="126"/>
                  <a:pt x="172" y="126"/>
                </a:cubicBezTo>
                <a:cubicBezTo>
                  <a:pt x="168" y="124"/>
                  <a:pt x="168" y="121"/>
                  <a:pt x="167" y="118"/>
                </a:cubicBezTo>
                <a:cubicBezTo>
                  <a:pt x="167" y="117"/>
                  <a:pt x="167" y="116"/>
                  <a:pt x="167" y="115"/>
                </a:cubicBezTo>
                <a:cubicBezTo>
                  <a:pt x="167" y="115"/>
                  <a:pt x="167" y="114"/>
                  <a:pt x="166" y="114"/>
                </a:cubicBezTo>
                <a:cubicBezTo>
                  <a:pt x="166" y="114"/>
                  <a:pt x="166" y="114"/>
                  <a:pt x="166" y="114"/>
                </a:cubicBezTo>
                <a:cubicBezTo>
                  <a:pt x="166" y="113"/>
                  <a:pt x="166" y="113"/>
                  <a:pt x="166" y="112"/>
                </a:cubicBezTo>
                <a:cubicBezTo>
                  <a:pt x="166" y="112"/>
                  <a:pt x="166" y="112"/>
                  <a:pt x="166" y="112"/>
                </a:cubicBezTo>
                <a:cubicBezTo>
                  <a:pt x="167" y="111"/>
                  <a:pt x="167" y="110"/>
                  <a:pt x="166" y="109"/>
                </a:cubicBezTo>
                <a:cubicBezTo>
                  <a:pt x="166" y="109"/>
                  <a:pt x="166" y="109"/>
                  <a:pt x="166" y="108"/>
                </a:cubicBezTo>
                <a:cubicBezTo>
                  <a:pt x="165" y="108"/>
                  <a:pt x="164" y="108"/>
                  <a:pt x="163" y="106"/>
                </a:cubicBezTo>
                <a:cubicBezTo>
                  <a:pt x="160" y="102"/>
                  <a:pt x="161" y="96"/>
                  <a:pt x="161" y="90"/>
                </a:cubicBezTo>
                <a:cubicBezTo>
                  <a:pt x="161" y="89"/>
                  <a:pt x="162" y="88"/>
                  <a:pt x="162" y="87"/>
                </a:cubicBezTo>
                <a:cubicBezTo>
                  <a:pt x="162" y="83"/>
                  <a:pt x="162" y="79"/>
                  <a:pt x="162" y="76"/>
                </a:cubicBezTo>
                <a:cubicBezTo>
                  <a:pt x="161" y="74"/>
                  <a:pt x="161" y="72"/>
                  <a:pt x="160" y="70"/>
                </a:cubicBezTo>
                <a:cubicBezTo>
                  <a:pt x="159" y="68"/>
                  <a:pt x="158" y="66"/>
                  <a:pt x="158" y="64"/>
                </a:cubicBezTo>
                <a:cubicBezTo>
                  <a:pt x="157" y="62"/>
                  <a:pt x="158" y="61"/>
                  <a:pt x="158" y="59"/>
                </a:cubicBezTo>
                <a:cubicBezTo>
                  <a:pt x="158" y="58"/>
                  <a:pt x="159" y="57"/>
                  <a:pt x="158" y="55"/>
                </a:cubicBezTo>
                <a:cubicBezTo>
                  <a:pt x="158" y="55"/>
                  <a:pt x="158" y="54"/>
                  <a:pt x="158" y="54"/>
                </a:cubicBezTo>
                <a:cubicBezTo>
                  <a:pt x="157" y="52"/>
                  <a:pt x="157" y="51"/>
                  <a:pt x="157" y="48"/>
                </a:cubicBezTo>
                <a:cubicBezTo>
                  <a:pt x="157" y="47"/>
                  <a:pt x="157" y="47"/>
                  <a:pt x="157" y="46"/>
                </a:cubicBezTo>
                <a:cubicBezTo>
                  <a:pt x="158" y="44"/>
                  <a:pt x="158" y="44"/>
                  <a:pt x="156" y="42"/>
                </a:cubicBezTo>
                <a:cubicBezTo>
                  <a:pt x="156" y="41"/>
                  <a:pt x="155" y="41"/>
                  <a:pt x="155" y="40"/>
                </a:cubicBezTo>
                <a:cubicBezTo>
                  <a:pt x="153" y="38"/>
                  <a:pt x="152" y="36"/>
                  <a:pt x="151" y="33"/>
                </a:cubicBezTo>
                <a:cubicBezTo>
                  <a:pt x="151" y="32"/>
                  <a:pt x="151" y="31"/>
                  <a:pt x="151" y="31"/>
                </a:cubicBezTo>
                <a:cubicBezTo>
                  <a:pt x="151" y="29"/>
                  <a:pt x="151" y="29"/>
                  <a:pt x="149" y="27"/>
                </a:cubicBezTo>
                <a:cubicBezTo>
                  <a:pt x="148" y="27"/>
                  <a:pt x="148" y="26"/>
                  <a:pt x="148" y="26"/>
                </a:cubicBezTo>
                <a:cubicBezTo>
                  <a:pt x="146" y="25"/>
                  <a:pt x="146" y="24"/>
                  <a:pt x="145" y="22"/>
                </a:cubicBezTo>
                <a:cubicBezTo>
                  <a:pt x="145" y="18"/>
                  <a:pt x="146" y="15"/>
                  <a:pt x="147" y="12"/>
                </a:cubicBezTo>
                <a:cubicBezTo>
                  <a:pt x="148" y="10"/>
                  <a:pt x="149" y="7"/>
                  <a:pt x="148" y="5"/>
                </a:cubicBezTo>
                <a:cubicBezTo>
                  <a:pt x="147" y="3"/>
                  <a:pt x="140" y="1"/>
                  <a:pt x="135" y="0"/>
                </a:cubicBezTo>
                <a:cubicBezTo>
                  <a:pt x="134" y="5"/>
                  <a:pt x="130" y="8"/>
                  <a:pt x="127" y="10"/>
                </a:cubicBezTo>
                <a:cubicBezTo>
                  <a:pt x="126" y="11"/>
                  <a:pt x="125" y="11"/>
                  <a:pt x="125" y="12"/>
                </a:cubicBezTo>
                <a:cubicBezTo>
                  <a:pt x="123" y="13"/>
                  <a:pt x="122" y="14"/>
                  <a:pt x="121" y="15"/>
                </a:cubicBezTo>
                <a:cubicBezTo>
                  <a:pt x="119" y="17"/>
                  <a:pt x="118" y="19"/>
                  <a:pt x="115" y="20"/>
                </a:cubicBezTo>
                <a:cubicBezTo>
                  <a:pt x="114" y="21"/>
                  <a:pt x="113" y="22"/>
                  <a:pt x="112" y="22"/>
                </a:cubicBezTo>
                <a:cubicBezTo>
                  <a:pt x="111" y="23"/>
                  <a:pt x="109" y="23"/>
                  <a:pt x="109" y="23"/>
                </a:cubicBezTo>
                <a:cubicBezTo>
                  <a:pt x="105" y="26"/>
                  <a:pt x="103" y="31"/>
                  <a:pt x="101" y="35"/>
                </a:cubicBezTo>
                <a:cubicBezTo>
                  <a:pt x="101" y="37"/>
                  <a:pt x="100" y="39"/>
                  <a:pt x="99" y="41"/>
                </a:cubicBezTo>
                <a:cubicBezTo>
                  <a:pt x="99" y="41"/>
                  <a:pt x="98" y="42"/>
                  <a:pt x="98" y="43"/>
                </a:cubicBezTo>
                <a:cubicBezTo>
                  <a:pt x="96" y="45"/>
                  <a:pt x="96" y="46"/>
                  <a:pt x="96" y="49"/>
                </a:cubicBezTo>
                <a:cubicBezTo>
                  <a:pt x="97" y="50"/>
                  <a:pt x="97" y="51"/>
                  <a:pt x="97" y="53"/>
                </a:cubicBezTo>
                <a:cubicBezTo>
                  <a:pt x="98" y="55"/>
                  <a:pt x="99" y="58"/>
                  <a:pt x="99" y="61"/>
                </a:cubicBezTo>
                <a:cubicBezTo>
                  <a:pt x="99" y="63"/>
                  <a:pt x="99" y="64"/>
                  <a:pt x="99" y="65"/>
                </a:cubicBezTo>
                <a:cubicBezTo>
                  <a:pt x="99" y="70"/>
                  <a:pt x="99" y="75"/>
                  <a:pt x="97" y="79"/>
                </a:cubicBezTo>
                <a:cubicBezTo>
                  <a:pt x="96" y="80"/>
                  <a:pt x="96" y="81"/>
                  <a:pt x="95" y="82"/>
                </a:cubicBezTo>
                <a:cubicBezTo>
                  <a:pt x="94" y="83"/>
                  <a:pt x="93" y="84"/>
                  <a:pt x="93" y="86"/>
                </a:cubicBezTo>
                <a:cubicBezTo>
                  <a:pt x="93" y="89"/>
                  <a:pt x="93" y="89"/>
                  <a:pt x="93" y="89"/>
                </a:cubicBezTo>
                <a:cubicBezTo>
                  <a:pt x="93" y="95"/>
                  <a:pt x="92" y="99"/>
                  <a:pt x="95" y="105"/>
                </a:cubicBezTo>
                <a:cubicBezTo>
                  <a:pt x="95" y="105"/>
                  <a:pt x="95" y="105"/>
                  <a:pt x="95" y="105"/>
                </a:cubicBezTo>
                <a:cubicBezTo>
                  <a:pt x="95" y="105"/>
                  <a:pt x="95" y="105"/>
                  <a:pt x="95" y="105"/>
                </a:cubicBezTo>
                <a:cubicBezTo>
                  <a:pt x="97" y="106"/>
                  <a:pt x="98" y="106"/>
                  <a:pt x="99" y="107"/>
                </a:cubicBezTo>
                <a:cubicBezTo>
                  <a:pt x="101" y="109"/>
                  <a:pt x="102" y="109"/>
                  <a:pt x="101" y="112"/>
                </a:cubicBezTo>
                <a:cubicBezTo>
                  <a:pt x="101" y="112"/>
                  <a:pt x="101" y="112"/>
                  <a:pt x="101" y="113"/>
                </a:cubicBezTo>
                <a:cubicBezTo>
                  <a:pt x="102" y="120"/>
                  <a:pt x="101" y="122"/>
                  <a:pt x="95" y="125"/>
                </a:cubicBezTo>
                <a:cubicBezTo>
                  <a:pt x="94" y="125"/>
                  <a:pt x="94" y="125"/>
                  <a:pt x="94" y="125"/>
                </a:cubicBezTo>
                <a:cubicBezTo>
                  <a:pt x="88" y="128"/>
                  <a:pt x="82" y="130"/>
                  <a:pt x="74" y="127"/>
                </a:cubicBezTo>
                <a:cubicBezTo>
                  <a:pt x="70" y="125"/>
                  <a:pt x="65" y="124"/>
                  <a:pt x="61" y="126"/>
                </a:cubicBezTo>
                <a:cubicBezTo>
                  <a:pt x="59" y="128"/>
                  <a:pt x="54" y="133"/>
                  <a:pt x="52" y="136"/>
                </a:cubicBezTo>
                <a:cubicBezTo>
                  <a:pt x="48" y="140"/>
                  <a:pt x="43" y="144"/>
                  <a:pt x="38" y="147"/>
                </a:cubicBezTo>
                <a:cubicBezTo>
                  <a:pt x="35" y="149"/>
                  <a:pt x="31" y="150"/>
                  <a:pt x="27" y="151"/>
                </a:cubicBezTo>
                <a:cubicBezTo>
                  <a:pt x="24" y="151"/>
                  <a:pt x="22" y="152"/>
                  <a:pt x="20" y="153"/>
                </a:cubicBezTo>
                <a:cubicBezTo>
                  <a:pt x="14" y="155"/>
                  <a:pt x="13" y="161"/>
                  <a:pt x="12" y="168"/>
                </a:cubicBezTo>
                <a:cubicBezTo>
                  <a:pt x="12" y="171"/>
                  <a:pt x="12" y="173"/>
                  <a:pt x="11" y="175"/>
                </a:cubicBezTo>
                <a:cubicBezTo>
                  <a:pt x="10" y="179"/>
                  <a:pt x="9" y="182"/>
                  <a:pt x="7" y="185"/>
                </a:cubicBezTo>
                <a:cubicBezTo>
                  <a:pt x="4" y="188"/>
                  <a:pt x="4" y="190"/>
                  <a:pt x="3" y="194"/>
                </a:cubicBezTo>
                <a:cubicBezTo>
                  <a:pt x="3" y="194"/>
                  <a:pt x="3" y="195"/>
                  <a:pt x="3" y="196"/>
                </a:cubicBezTo>
                <a:cubicBezTo>
                  <a:pt x="2" y="198"/>
                  <a:pt x="2" y="199"/>
                  <a:pt x="1" y="200"/>
                </a:cubicBezTo>
                <a:cubicBezTo>
                  <a:pt x="1" y="201"/>
                  <a:pt x="0" y="202"/>
                  <a:pt x="0" y="203"/>
                </a:cubicBezTo>
                <a:cubicBezTo>
                  <a:pt x="0" y="204"/>
                  <a:pt x="0" y="204"/>
                  <a:pt x="0" y="205"/>
                </a:cubicBezTo>
                <a:cubicBezTo>
                  <a:pt x="1" y="206"/>
                  <a:pt x="1" y="206"/>
                  <a:pt x="1" y="207"/>
                </a:cubicBezTo>
                <a:cubicBezTo>
                  <a:pt x="1" y="208"/>
                  <a:pt x="1" y="209"/>
                  <a:pt x="1" y="210"/>
                </a:cubicBezTo>
                <a:cubicBezTo>
                  <a:pt x="1" y="211"/>
                  <a:pt x="1" y="212"/>
                  <a:pt x="1" y="212"/>
                </a:cubicBezTo>
                <a:cubicBezTo>
                  <a:pt x="1" y="214"/>
                  <a:pt x="2" y="215"/>
                  <a:pt x="2" y="217"/>
                </a:cubicBezTo>
                <a:cubicBezTo>
                  <a:pt x="3" y="218"/>
                  <a:pt x="4" y="220"/>
                  <a:pt x="4" y="221"/>
                </a:cubicBezTo>
                <a:cubicBezTo>
                  <a:pt x="4" y="224"/>
                  <a:pt x="3" y="226"/>
                  <a:pt x="3" y="228"/>
                </a:cubicBezTo>
                <a:cubicBezTo>
                  <a:pt x="2" y="229"/>
                  <a:pt x="2" y="230"/>
                  <a:pt x="2" y="232"/>
                </a:cubicBezTo>
                <a:cubicBezTo>
                  <a:pt x="2" y="233"/>
                  <a:pt x="2" y="234"/>
                  <a:pt x="3" y="235"/>
                </a:cubicBezTo>
                <a:cubicBezTo>
                  <a:pt x="3" y="236"/>
                  <a:pt x="3" y="237"/>
                  <a:pt x="3" y="239"/>
                </a:cubicBezTo>
                <a:cubicBezTo>
                  <a:pt x="8" y="237"/>
                  <a:pt x="15" y="238"/>
                  <a:pt x="18" y="241"/>
                </a:cubicBezTo>
                <a:cubicBezTo>
                  <a:pt x="20" y="244"/>
                  <a:pt x="20" y="247"/>
                  <a:pt x="20" y="248"/>
                </a:cubicBezTo>
                <a:cubicBezTo>
                  <a:pt x="19" y="251"/>
                  <a:pt x="19" y="251"/>
                  <a:pt x="22" y="252"/>
                </a:cubicBezTo>
                <a:cubicBezTo>
                  <a:pt x="23" y="253"/>
                  <a:pt x="24" y="253"/>
                  <a:pt x="25" y="253"/>
                </a:cubicBezTo>
                <a:cubicBezTo>
                  <a:pt x="29" y="255"/>
                  <a:pt x="32" y="256"/>
                  <a:pt x="37" y="255"/>
                </a:cubicBezTo>
                <a:cubicBezTo>
                  <a:pt x="40" y="254"/>
                  <a:pt x="42" y="252"/>
                  <a:pt x="45" y="250"/>
                </a:cubicBezTo>
                <a:cubicBezTo>
                  <a:pt x="45" y="249"/>
                  <a:pt x="45" y="249"/>
                  <a:pt x="46" y="249"/>
                </a:cubicBezTo>
                <a:cubicBezTo>
                  <a:pt x="46" y="248"/>
                  <a:pt x="47" y="247"/>
                  <a:pt x="50" y="247"/>
                </a:cubicBezTo>
                <a:cubicBezTo>
                  <a:pt x="51" y="246"/>
                  <a:pt x="53" y="247"/>
                  <a:pt x="54" y="247"/>
                </a:cubicBezTo>
                <a:cubicBezTo>
                  <a:pt x="55" y="247"/>
                  <a:pt x="56" y="248"/>
                  <a:pt x="56" y="248"/>
                </a:cubicBezTo>
                <a:cubicBezTo>
                  <a:pt x="58" y="248"/>
                  <a:pt x="61" y="246"/>
                  <a:pt x="64" y="244"/>
                </a:cubicBezTo>
                <a:cubicBezTo>
                  <a:pt x="67" y="242"/>
                  <a:pt x="68" y="240"/>
                  <a:pt x="69" y="236"/>
                </a:cubicBezTo>
                <a:cubicBezTo>
                  <a:pt x="69" y="235"/>
                  <a:pt x="70" y="234"/>
                  <a:pt x="70" y="233"/>
                </a:cubicBezTo>
                <a:cubicBezTo>
                  <a:pt x="71" y="231"/>
                  <a:pt x="73" y="228"/>
                  <a:pt x="73" y="226"/>
                </a:cubicBezTo>
                <a:cubicBezTo>
                  <a:pt x="72" y="226"/>
                  <a:pt x="71" y="225"/>
                  <a:pt x="71" y="224"/>
                </a:cubicBezTo>
                <a:cubicBezTo>
                  <a:pt x="69" y="222"/>
                  <a:pt x="66" y="219"/>
                  <a:pt x="67" y="216"/>
                </a:cubicBezTo>
                <a:cubicBezTo>
                  <a:pt x="67" y="214"/>
                  <a:pt x="70" y="213"/>
                  <a:pt x="72" y="212"/>
                </a:cubicBezTo>
                <a:cubicBezTo>
                  <a:pt x="73" y="211"/>
                  <a:pt x="74" y="211"/>
                  <a:pt x="74" y="210"/>
                </a:cubicBezTo>
                <a:cubicBezTo>
                  <a:pt x="75" y="209"/>
                  <a:pt x="76" y="208"/>
                  <a:pt x="77" y="207"/>
                </a:cubicBezTo>
                <a:cubicBezTo>
                  <a:pt x="77" y="206"/>
                  <a:pt x="78" y="205"/>
                  <a:pt x="78" y="205"/>
                </a:cubicBezTo>
                <a:cubicBezTo>
                  <a:pt x="79" y="204"/>
                  <a:pt x="80" y="204"/>
                  <a:pt x="81" y="204"/>
                </a:cubicBezTo>
                <a:cubicBezTo>
                  <a:pt x="82" y="205"/>
                  <a:pt x="83" y="206"/>
                  <a:pt x="83" y="207"/>
                </a:cubicBezTo>
                <a:cubicBezTo>
                  <a:pt x="84" y="208"/>
                  <a:pt x="85" y="209"/>
                  <a:pt x="86" y="209"/>
                </a:cubicBezTo>
                <a:cubicBezTo>
                  <a:pt x="87" y="209"/>
                  <a:pt x="88" y="209"/>
                  <a:pt x="89" y="208"/>
                </a:cubicBezTo>
                <a:cubicBezTo>
                  <a:pt x="92" y="208"/>
                  <a:pt x="94" y="207"/>
                  <a:pt x="97" y="208"/>
                </a:cubicBezTo>
                <a:cubicBezTo>
                  <a:pt x="98" y="209"/>
                  <a:pt x="99" y="210"/>
                  <a:pt x="100" y="211"/>
                </a:cubicBezTo>
                <a:cubicBezTo>
                  <a:pt x="101" y="212"/>
                  <a:pt x="102" y="212"/>
                  <a:pt x="102" y="213"/>
                </a:cubicBezTo>
                <a:cubicBezTo>
                  <a:pt x="104" y="213"/>
                  <a:pt x="106" y="212"/>
                  <a:pt x="108" y="212"/>
                </a:cubicBezTo>
                <a:cubicBezTo>
                  <a:pt x="109" y="212"/>
                  <a:pt x="109" y="212"/>
                  <a:pt x="109" y="212"/>
                </a:cubicBezTo>
                <a:cubicBezTo>
                  <a:pt x="111" y="211"/>
                  <a:pt x="112" y="210"/>
                  <a:pt x="114" y="210"/>
                </a:cubicBezTo>
                <a:cubicBezTo>
                  <a:pt x="115" y="209"/>
                  <a:pt x="116" y="209"/>
                  <a:pt x="117" y="208"/>
                </a:cubicBezTo>
                <a:cubicBezTo>
                  <a:pt x="120" y="207"/>
                  <a:pt x="122" y="207"/>
                  <a:pt x="124" y="207"/>
                </a:cubicBezTo>
                <a:cubicBezTo>
                  <a:pt x="126" y="207"/>
                  <a:pt x="126" y="207"/>
                  <a:pt x="126" y="207"/>
                </a:cubicBezTo>
                <a:cubicBezTo>
                  <a:pt x="129" y="207"/>
                  <a:pt x="138" y="206"/>
                  <a:pt x="139" y="203"/>
                </a:cubicBezTo>
                <a:cubicBezTo>
                  <a:pt x="139" y="202"/>
                  <a:pt x="139" y="202"/>
                  <a:pt x="139" y="201"/>
                </a:cubicBezTo>
                <a:cubicBezTo>
                  <a:pt x="137" y="201"/>
                  <a:pt x="136" y="200"/>
                  <a:pt x="135" y="199"/>
                </a:cubicBezTo>
                <a:cubicBezTo>
                  <a:pt x="135" y="198"/>
                  <a:pt x="135" y="197"/>
                  <a:pt x="136" y="196"/>
                </a:cubicBezTo>
                <a:cubicBezTo>
                  <a:pt x="136" y="196"/>
                  <a:pt x="137" y="196"/>
                  <a:pt x="137" y="196"/>
                </a:cubicBezTo>
                <a:cubicBezTo>
                  <a:pt x="138" y="196"/>
                  <a:pt x="139" y="196"/>
                  <a:pt x="140" y="196"/>
                </a:cubicBezTo>
                <a:cubicBezTo>
                  <a:pt x="140" y="197"/>
                  <a:pt x="140" y="197"/>
                  <a:pt x="140" y="197"/>
                </a:cubicBezTo>
                <a:cubicBezTo>
                  <a:pt x="143" y="196"/>
                  <a:pt x="146" y="192"/>
                  <a:pt x="147" y="190"/>
                </a:cubicBezTo>
                <a:cubicBezTo>
                  <a:pt x="147" y="189"/>
                  <a:pt x="147" y="189"/>
                  <a:pt x="147" y="189"/>
                </a:cubicBezTo>
                <a:cubicBezTo>
                  <a:pt x="147" y="188"/>
                  <a:pt x="148" y="187"/>
                  <a:pt x="148" y="186"/>
                </a:cubicBezTo>
                <a:cubicBezTo>
                  <a:pt x="150" y="184"/>
                  <a:pt x="152" y="183"/>
                  <a:pt x="154" y="183"/>
                </a:cubicBezTo>
                <a:cubicBezTo>
                  <a:pt x="154" y="183"/>
                  <a:pt x="155" y="182"/>
                  <a:pt x="156" y="182"/>
                </a:cubicBezTo>
                <a:cubicBezTo>
                  <a:pt x="157" y="181"/>
                  <a:pt x="159" y="180"/>
                  <a:pt x="160" y="179"/>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 name="Freeform 17"/>
          <p:cNvSpPr>
            <a:spLocks/>
          </p:cNvSpPr>
          <p:nvPr/>
        </p:nvSpPr>
        <p:spPr bwMode="auto">
          <a:xfrm>
            <a:off x="15065943" y="3879867"/>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 name="Freeform 18"/>
          <p:cNvSpPr>
            <a:spLocks/>
          </p:cNvSpPr>
          <p:nvPr/>
        </p:nvSpPr>
        <p:spPr bwMode="auto">
          <a:xfrm>
            <a:off x="11503595" y="2847981"/>
            <a:ext cx="0" cy="15878"/>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1"/>
                  <a:pt x="0" y="1"/>
                  <a:pt x="0" y="2"/>
                </a:cubicBezTo>
                <a:cubicBezTo>
                  <a:pt x="0" y="1"/>
                  <a:pt x="0" y="1"/>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7" name="Freeform 19"/>
          <p:cNvSpPr>
            <a:spLocks/>
          </p:cNvSpPr>
          <p:nvPr/>
        </p:nvSpPr>
        <p:spPr bwMode="auto">
          <a:xfrm>
            <a:off x="11497243" y="2879729"/>
            <a:ext cx="0" cy="15878"/>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cubicBezTo>
                  <a:pt x="0" y="2"/>
                  <a:pt x="0" y="1"/>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8" name="Freeform 20"/>
          <p:cNvSpPr>
            <a:spLocks/>
          </p:cNvSpPr>
          <p:nvPr/>
        </p:nvSpPr>
        <p:spPr bwMode="auto">
          <a:xfrm>
            <a:off x="11519472" y="2847981"/>
            <a:ext cx="66678" cy="114302"/>
          </a:xfrm>
          <a:custGeom>
            <a:avLst/>
            <a:gdLst>
              <a:gd name="T0" fmla="*/ 2 w 9"/>
              <a:gd name="T1" fmla="*/ 11 h 15"/>
              <a:gd name="T2" fmla="*/ 1 w 9"/>
              <a:gd name="T3" fmla="*/ 13 h 15"/>
              <a:gd name="T4" fmla="*/ 0 w 9"/>
              <a:gd name="T5" fmla="*/ 15 h 15"/>
              <a:gd name="T6" fmla="*/ 2 w 9"/>
              <a:gd name="T7" fmla="*/ 13 h 15"/>
              <a:gd name="T8" fmla="*/ 3 w 9"/>
              <a:gd name="T9" fmla="*/ 13 h 15"/>
              <a:gd name="T10" fmla="*/ 8 w 9"/>
              <a:gd name="T11" fmla="*/ 4 h 15"/>
              <a:gd name="T12" fmla="*/ 8 w 9"/>
              <a:gd name="T13" fmla="*/ 3 h 15"/>
              <a:gd name="T14" fmla="*/ 8 w 9"/>
              <a:gd name="T15" fmla="*/ 0 h 15"/>
              <a:gd name="T16" fmla="*/ 5 w 9"/>
              <a:gd name="T17" fmla="*/ 2 h 15"/>
              <a:gd name="T18" fmla="*/ 4 w 9"/>
              <a:gd name="T19" fmla="*/ 5 h 15"/>
              <a:gd name="T20" fmla="*/ 4 w 9"/>
              <a:gd name="T21" fmla="*/ 7 h 15"/>
              <a:gd name="T22" fmla="*/ 2 w 9"/>
              <a:gd name="T23"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5">
                <a:moveTo>
                  <a:pt x="2" y="11"/>
                </a:moveTo>
                <a:cubicBezTo>
                  <a:pt x="2" y="12"/>
                  <a:pt x="1" y="12"/>
                  <a:pt x="1" y="13"/>
                </a:cubicBezTo>
                <a:cubicBezTo>
                  <a:pt x="0" y="14"/>
                  <a:pt x="0" y="14"/>
                  <a:pt x="0" y="15"/>
                </a:cubicBezTo>
                <a:cubicBezTo>
                  <a:pt x="0" y="15"/>
                  <a:pt x="1" y="14"/>
                  <a:pt x="2" y="13"/>
                </a:cubicBezTo>
                <a:cubicBezTo>
                  <a:pt x="2" y="13"/>
                  <a:pt x="3" y="13"/>
                  <a:pt x="3" y="13"/>
                </a:cubicBezTo>
                <a:cubicBezTo>
                  <a:pt x="5" y="10"/>
                  <a:pt x="7" y="7"/>
                  <a:pt x="8" y="4"/>
                </a:cubicBezTo>
                <a:cubicBezTo>
                  <a:pt x="8" y="4"/>
                  <a:pt x="8" y="3"/>
                  <a:pt x="8" y="3"/>
                </a:cubicBezTo>
                <a:cubicBezTo>
                  <a:pt x="8" y="2"/>
                  <a:pt x="9" y="0"/>
                  <a:pt x="8" y="0"/>
                </a:cubicBezTo>
                <a:cubicBezTo>
                  <a:pt x="8" y="0"/>
                  <a:pt x="6" y="1"/>
                  <a:pt x="5" y="2"/>
                </a:cubicBezTo>
                <a:cubicBezTo>
                  <a:pt x="4" y="3"/>
                  <a:pt x="4" y="4"/>
                  <a:pt x="4" y="5"/>
                </a:cubicBezTo>
                <a:cubicBezTo>
                  <a:pt x="4" y="5"/>
                  <a:pt x="4" y="6"/>
                  <a:pt x="4" y="7"/>
                </a:cubicBezTo>
                <a:cubicBezTo>
                  <a:pt x="3" y="9"/>
                  <a:pt x="3" y="10"/>
                  <a:pt x="2" y="1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9" name="Freeform 21"/>
          <p:cNvSpPr>
            <a:spLocks/>
          </p:cNvSpPr>
          <p:nvPr/>
        </p:nvSpPr>
        <p:spPr bwMode="auto">
          <a:xfrm>
            <a:off x="11700443" y="2638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 name="Freeform 22"/>
          <p:cNvSpPr>
            <a:spLocks/>
          </p:cNvSpPr>
          <p:nvPr/>
        </p:nvSpPr>
        <p:spPr bwMode="auto">
          <a:xfrm>
            <a:off x="11713143" y="2616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 name="Freeform 23"/>
          <p:cNvSpPr>
            <a:spLocks/>
          </p:cNvSpPr>
          <p:nvPr/>
        </p:nvSpPr>
        <p:spPr bwMode="auto">
          <a:xfrm>
            <a:off x="11887767" y="314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 name="Freeform 24"/>
          <p:cNvSpPr>
            <a:spLocks/>
          </p:cNvSpPr>
          <p:nvPr/>
        </p:nvSpPr>
        <p:spPr bwMode="auto">
          <a:xfrm>
            <a:off x="11497260" y="2870217"/>
            <a:ext cx="6350" cy="952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3" name="Freeform 25"/>
          <p:cNvSpPr>
            <a:spLocks/>
          </p:cNvSpPr>
          <p:nvPr/>
        </p:nvSpPr>
        <p:spPr bwMode="auto">
          <a:xfrm>
            <a:off x="11481382" y="3006728"/>
            <a:ext cx="635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4" name="Freeform 26"/>
          <p:cNvSpPr>
            <a:spLocks/>
          </p:cNvSpPr>
          <p:nvPr/>
        </p:nvSpPr>
        <p:spPr bwMode="auto">
          <a:xfrm>
            <a:off x="11513124" y="3000376"/>
            <a:ext cx="1270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1" y="0"/>
                  <a:pt x="1" y="0"/>
                  <a:pt x="2" y="0"/>
                </a:cubicBezTo>
                <a:cubicBezTo>
                  <a:pt x="1" y="0"/>
                  <a:pt x="1"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5" name="Rectangle 27"/>
          <p:cNvSpPr>
            <a:spLocks noChangeArrowheads="1"/>
          </p:cNvSpPr>
          <p:nvPr/>
        </p:nvSpPr>
        <p:spPr bwMode="auto">
          <a:xfrm>
            <a:off x="11452795" y="2990854"/>
            <a:ext cx="3176" cy="3176"/>
          </a:xfrm>
          <a:prstGeom prst="rect">
            <a:avLst/>
          </a:prstGeom>
          <a:solidFill>
            <a:schemeClr val="accent1"/>
          </a:solidFill>
          <a:ln w="3175">
            <a:solidFill>
              <a:schemeClr val="tx1">
                <a:lumMod val="10000"/>
                <a:lumOff val="90000"/>
              </a:schemeClr>
            </a:solidFill>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6" name="Freeform 28"/>
          <p:cNvSpPr>
            <a:spLocks/>
          </p:cNvSpPr>
          <p:nvPr/>
        </p:nvSpPr>
        <p:spPr bwMode="auto">
          <a:xfrm>
            <a:off x="11487717" y="2908317"/>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7" name="Freeform 29"/>
          <p:cNvSpPr>
            <a:spLocks/>
          </p:cNvSpPr>
          <p:nvPr/>
        </p:nvSpPr>
        <p:spPr bwMode="auto">
          <a:xfrm>
            <a:off x="11481367" y="29305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8" name="Freeform 30"/>
          <p:cNvSpPr>
            <a:spLocks/>
          </p:cNvSpPr>
          <p:nvPr/>
        </p:nvSpPr>
        <p:spPr bwMode="auto">
          <a:xfrm>
            <a:off x="6048943" y="4457717"/>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9" name="Freeform 31"/>
          <p:cNvSpPr>
            <a:spLocks/>
          </p:cNvSpPr>
          <p:nvPr/>
        </p:nvSpPr>
        <p:spPr bwMode="auto">
          <a:xfrm>
            <a:off x="7776143" y="517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0" name="Freeform 32"/>
          <p:cNvSpPr>
            <a:spLocks/>
          </p:cNvSpPr>
          <p:nvPr/>
        </p:nvSpPr>
        <p:spPr bwMode="auto">
          <a:xfrm>
            <a:off x="6048943" y="4473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1" name="Freeform 33"/>
          <p:cNvSpPr>
            <a:spLocks/>
          </p:cNvSpPr>
          <p:nvPr/>
        </p:nvSpPr>
        <p:spPr bwMode="auto">
          <a:xfrm>
            <a:off x="6048943" y="4473593"/>
            <a:ext cx="0" cy="6350"/>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2" name="Freeform 34"/>
          <p:cNvSpPr>
            <a:spLocks/>
          </p:cNvSpPr>
          <p:nvPr/>
        </p:nvSpPr>
        <p:spPr bwMode="auto">
          <a:xfrm>
            <a:off x="11690917" y="2644791"/>
            <a:ext cx="0" cy="952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4" name="Freeform 36"/>
          <p:cNvSpPr>
            <a:spLocks/>
          </p:cNvSpPr>
          <p:nvPr/>
        </p:nvSpPr>
        <p:spPr bwMode="auto">
          <a:xfrm>
            <a:off x="8573067" y="2111391"/>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5" name="Freeform 37"/>
          <p:cNvSpPr>
            <a:spLocks/>
          </p:cNvSpPr>
          <p:nvPr/>
        </p:nvSpPr>
        <p:spPr bwMode="auto">
          <a:xfrm>
            <a:off x="8573067" y="2095517"/>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6" name="Oval 38"/>
          <p:cNvSpPr>
            <a:spLocks noChangeArrowheads="1"/>
          </p:cNvSpPr>
          <p:nvPr/>
        </p:nvSpPr>
        <p:spPr bwMode="auto">
          <a:xfrm>
            <a:off x="10820969" y="8645528"/>
            <a:ext cx="3176" cy="3176"/>
          </a:xfrm>
          <a:prstGeom prst="ellipse">
            <a:avLst/>
          </a:pr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7" name="Freeform 39"/>
          <p:cNvSpPr>
            <a:spLocks/>
          </p:cNvSpPr>
          <p:nvPr/>
        </p:nvSpPr>
        <p:spPr bwMode="auto">
          <a:xfrm>
            <a:off x="10820967" y="866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8" name="Freeform 40"/>
          <p:cNvSpPr>
            <a:spLocks/>
          </p:cNvSpPr>
          <p:nvPr/>
        </p:nvSpPr>
        <p:spPr bwMode="auto">
          <a:xfrm>
            <a:off x="9941493" y="70294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9" name="Freeform 41"/>
          <p:cNvSpPr>
            <a:spLocks/>
          </p:cNvSpPr>
          <p:nvPr/>
        </p:nvSpPr>
        <p:spPr bwMode="auto">
          <a:xfrm>
            <a:off x="9941493" y="70231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0" name="Freeform 42"/>
          <p:cNvSpPr>
            <a:spLocks/>
          </p:cNvSpPr>
          <p:nvPr/>
        </p:nvSpPr>
        <p:spPr bwMode="auto">
          <a:xfrm>
            <a:off x="9925620" y="7007243"/>
            <a:ext cx="15878" cy="6350"/>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1" y="0"/>
                  <a:pt x="1" y="0"/>
                  <a:pt x="2"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1" name="Freeform 43"/>
          <p:cNvSpPr>
            <a:spLocks/>
          </p:cNvSpPr>
          <p:nvPr/>
        </p:nvSpPr>
        <p:spPr bwMode="auto">
          <a:xfrm>
            <a:off x="6055293" y="4489467"/>
            <a:ext cx="0" cy="6350"/>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3" name="Freeform 45"/>
          <p:cNvSpPr>
            <a:spLocks/>
          </p:cNvSpPr>
          <p:nvPr/>
        </p:nvSpPr>
        <p:spPr bwMode="auto">
          <a:xfrm>
            <a:off x="13938832" y="3406776"/>
            <a:ext cx="635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4" name="Freeform 46"/>
          <p:cNvSpPr>
            <a:spLocks/>
          </p:cNvSpPr>
          <p:nvPr/>
        </p:nvSpPr>
        <p:spPr bwMode="auto">
          <a:xfrm>
            <a:off x="13999143" y="3413141"/>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5" name="Freeform 47"/>
          <p:cNvSpPr>
            <a:spLocks/>
          </p:cNvSpPr>
          <p:nvPr/>
        </p:nvSpPr>
        <p:spPr bwMode="auto">
          <a:xfrm>
            <a:off x="13954693" y="34067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7" name="Freeform 49"/>
          <p:cNvSpPr>
            <a:spLocks/>
          </p:cNvSpPr>
          <p:nvPr/>
        </p:nvSpPr>
        <p:spPr bwMode="auto">
          <a:xfrm>
            <a:off x="12322758" y="6511941"/>
            <a:ext cx="209550" cy="120650"/>
          </a:xfrm>
          <a:custGeom>
            <a:avLst/>
            <a:gdLst>
              <a:gd name="T0" fmla="*/ 22 w 28"/>
              <a:gd name="T1" fmla="*/ 1 h 16"/>
              <a:gd name="T2" fmla="*/ 20 w 28"/>
              <a:gd name="T3" fmla="*/ 1 h 16"/>
              <a:gd name="T4" fmla="*/ 20 w 28"/>
              <a:gd name="T5" fmla="*/ 3 h 16"/>
              <a:gd name="T6" fmla="*/ 17 w 28"/>
              <a:gd name="T7" fmla="*/ 3 h 16"/>
              <a:gd name="T8" fmla="*/ 5 w 28"/>
              <a:gd name="T9" fmla="*/ 3 h 16"/>
              <a:gd name="T10" fmla="*/ 2 w 28"/>
              <a:gd name="T11" fmla="*/ 6 h 16"/>
              <a:gd name="T12" fmla="*/ 2 w 28"/>
              <a:gd name="T13" fmla="*/ 11 h 16"/>
              <a:gd name="T14" fmla="*/ 1 w 28"/>
              <a:gd name="T15" fmla="*/ 12 h 16"/>
              <a:gd name="T16" fmla="*/ 1 w 28"/>
              <a:gd name="T17" fmla="*/ 13 h 16"/>
              <a:gd name="T18" fmla="*/ 1 w 28"/>
              <a:gd name="T19" fmla="*/ 14 h 16"/>
              <a:gd name="T20" fmla="*/ 0 w 28"/>
              <a:gd name="T21" fmla="*/ 15 h 16"/>
              <a:gd name="T22" fmla="*/ 12 w 28"/>
              <a:gd name="T23" fmla="*/ 16 h 16"/>
              <a:gd name="T24" fmla="*/ 15 w 28"/>
              <a:gd name="T25" fmla="*/ 16 h 16"/>
              <a:gd name="T26" fmla="*/ 18 w 28"/>
              <a:gd name="T27" fmla="*/ 16 h 16"/>
              <a:gd name="T28" fmla="*/ 25 w 28"/>
              <a:gd name="T29" fmla="*/ 15 h 16"/>
              <a:gd name="T30" fmla="*/ 27 w 28"/>
              <a:gd name="T31" fmla="*/ 9 h 16"/>
              <a:gd name="T32" fmla="*/ 27 w 28"/>
              <a:gd name="T33" fmla="*/ 4 h 16"/>
              <a:gd name="T34" fmla="*/ 28 w 28"/>
              <a:gd name="T35" fmla="*/ 1 h 16"/>
              <a:gd name="T36" fmla="*/ 28 w 28"/>
              <a:gd name="T37" fmla="*/ 0 h 16"/>
              <a:gd name="T38" fmla="*/ 27 w 28"/>
              <a:gd name="T39" fmla="*/ 0 h 16"/>
              <a:gd name="T40" fmla="*/ 22 w 28"/>
              <a:gd name="T41"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
                <a:moveTo>
                  <a:pt x="22" y="1"/>
                </a:moveTo>
                <a:cubicBezTo>
                  <a:pt x="22" y="1"/>
                  <a:pt x="21" y="1"/>
                  <a:pt x="20" y="1"/>
                </a:cubicBezTo>
                <a:cubicBezTo>
                  <a:pt x="20" y="2"/>
                  <a:pt x="20" y="3"/>
                  <a:pt x="20" y="3"/>
                </a:cubicBezTo>
                <a:cubicBezTo>
                  <a:pt x="19" y="4"/>
                  <a:pt x="18" y="4"/>
                  <a:pt x="17" y="3"/>
                </a:cubicBezTo>
                <a:cubicBezTo>
                  <a:pt x="16" y="2"/>
                  <a:pt x="13" y="1"/>
                  <a:pt x="5" y="3"/>
                </a:cubicBezTo>
                <a:cubicBezTo>
                  <a:pt x="2" y="3"/>
                  <a:pt x="2" y="3"/>
                  <a:pt x="2" y="6"/>
                </a:cubicBezTo>
                <a:cubicBezTo>
                  <a:pt x="2" y="8"/>
                  <a:pt x="2" y="9"/>
                  <a:pt x="2" y="11"/>
                </a:cubicBezTo>
                <a:cubicBezTo>
                  <a:pt x="1" y="12"/>
                  <a:pt x="1" y="12"/>
                  <a:pt x="1" y="12"/>
                </a:cubicBezTo>
                <a:cubicBezTo>
                  <a:pt x="1" y="12"/>
                  <a:pt x="1" y="13"/>
                  <a:pt x="1" y="13"/>
                </a:cubicBezTo>
                <a:cubicBezTo>
                  <a:pt x="1" y="13"/>
                  <a:pt x="1" y="14"/>
                  <a:pt x="1" y="14"/>
                </a:cubicBezTo>
                <a:cubicBezTo>
                  <a:pt x="1" y="15"/>
                  <a:pt x="0" y="15"/>
                  <a:pt x="0" y="15"/>
                </a:cubicBezTo>
                <a:cubicBezTo>
                  <a:pt x="2" y="16"/>
                  <a:pt x="6" y="16"/>
                  <a:pt x="12" y="16"/>
                </a:cubicBezTo>
                <a:cubicBezTo>
                  <a:pt x="13" y="16"/>
                  <a:pt x="14" y="16"/>
                  <a:pt x="15" y="16"/>
                </a:cubicBezTo>
                <a:cubicBezTo>
                  <a:pt x="16" y="16"/>
                  <a:pt x="17" y="16"/>
                  <a:pt x="18" y="16"/>
                </a:cubicBezTo>
                <a:cubicBezTo>
                  <a:pt x="21" y="16"/>
                  <a:pt x="24" y="16"/>
                  <a:pt x="25" y="15"/>
                </a:cubicBezTo>
                <a:cubicBezTo>
                  <a:pt x="28" y="14"/>
                  <a:pt x="28" y="13"/>
                  <a:pt x="27" y="9"/>
                </a:cubicBezTo>
                <a:cubicBezTo>
                  <a:pt x="27" y="7"/>
                  <a:pt x="27" y="5"/>
                  <a:pt x="27" y="4"/>
                </a:cubicBezTo>
                <a:cubicBezTo>
                  <a:pt x="27" y="2"/>
                  <a:pt x="27" y="1"/>
                  <a:pt x="28" y="1"/>
                </a:cubicBezTo>
                <a:cubicBezTo>
                  <a:pt x="28" y="0"/>
                  <a:pt x="28" y="0"/>
                  <a:pt x="28" y="0"/>
                </a:cubicBezTo>
                <a:cubicBezTo>
                  <a:pt x="27" y="0"/>
                  <a:pt x="27" y="0"/>
                  <a:pt x="27" y="0"/>
                </a:cubicBezTo>
                <a:cubicBezTo>
                  <a:pt x="25" y="0"/>
                  <a:pt x="24" y="1"/>
                  <a:pt x="22"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8" name="Freeform 50"/>
          <p:cNvSpPr>
            <a:spLocks/>
          </p:cNvSpPr>
          <p:nvPr/>
        </p:nvSpPr>
        <p:spPr bwMode="auto">
          <a:xfrm>
            <a:off x="9731943" y="23685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9" name="Freeform 51"/>
          <p:cNvSpPr>
            <a:spLocks/>
          </p:cNvSpPr>
          <p:nvPr/>
        </p:nvSpPr>
        <p:spPr bwMode="auto">
          <a:xfrm>
            <a:off x="8573067" y="2120917"/>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0" name="Freeform 52"/>
          <p:cNvSpPr>
            <a:spLocks/>
          </p:cNvSpPr>
          <p:nvPr/>
        </p:nvSpPr>
        <p:spPr bwMode="auto">
          <a:xfrm>
            <a:off x="8573067" y="2133617"/>
            <a:ext cx="0" cy="952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1" name="Freeform 53"/>
          <p:cNvSpPr>
            <a:spLocks/>
          </p:cNvSpPr>
          <p:nvPr/>
        </p:nvSpPr>
        <p:spPr bwMode="auto">
          <a:xfrm>
            <a:off x="8557196" y="2143128"/>
            <a:ext cx="15878"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2" name="Freeform 54"/>
          <p:cNvSpPr>
            <a:spLocks/>
          </p:cNvSpPr>
          <p:nvPr/>
        </p:nvSpPr>
        <p:spPr bwMode="auto">
          <a:xfrm>
            <a:off x="9722432" y="2352691"/>
            <a:ext cx="9526" cy="635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3" name="Freeform 55"/>
          <p:cNvSpPr>
            <a:spLocks/>
          </p:cNvSpPr>
          <p:nvPr/>
        </p:nvSpPr>
        <p:spPr bwMode="auto">
          <a:xfrm>
            <a:off x="12833932" y="2952752"/>
            <a:ext cx="952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4" name="Freeform 56"/>
          <p:cNvSpPr>
            <a:spLocks/>
          </p:cNvSpPr>
          <p:nvPr/>
        </p:nvSpPr>
        <p:spPr bwMode="auto">
          <a:xfrm>
            <a:off x="15075467" y="5457841"/>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5" name="Freeform 57"/>
          <p:cNvSpPr>
            <a:spLocks/>
          </p:cNvSpPr>
          <p:nvPr/>
        </p:nvSpPr>
        <p:spPr bwMode="auto">
          <a:xfrm>
            <a:off x="11382956" y="10550528"/>
            <a:ext cx="60326" cy="28576"/>
          </a:xfrm>
          <a:custGeom>
            <a:avLst/>
            <a:gdLst>
              <a:gd name="T0" fmla="*/ 1 w 8"/>
              <a:gd name="T1" fmla="*/ 4 h 4"/>
              <a:gd name="T2" fmla="*/ 8 w 8"/>
              <a:gd name="T3" fmla="*/ 0 h 4"/>
              <a:gd name="T4" fmla="*/ 4 w 8"/>
              <a:gd name="T5" fmla="*/ 1 h 4"/>
              <a:gd name="T6" fmla="*/ 0 w 8"/>
              <a:gd name="T7" fmla="*/ 2 h 4"/>
              <a:gd name="T8" fmla="*/ 1 w 8"/>
              <a:gd name="T9" fmla="*/ 4 h 4"/>
            </a:gdLst>
            <a:ahLst/>
            <a:cxnLst>
              <a:cxn ang="0">
                <a:pos x="T0" y="T1"/>
              </a:cxn>
              <a:cxn ang="0">
                <a:pos x="T2" y="T3"/>
              </a:cxn>
              <a:cxn ang="0">
                <a:pos x="T4" y="T5"/>
              </a:cxn>
              <a:cxn ang="0">
                <a:pos x="T6" y="T7"/>
              </a:cxn>
              <a:cxn ang="0">
                <a:pos x="T8" y="T9"/>
              </a:cxn>
            </a:cxnLst>
            <a:rect l="0" t="0" r="r" b="b"/>
            <a:pathLst>
              <a:path w="8" h="4">
                <a:moveTo>
                  <a:pt x="1" y="4"/>
                </a:moveTo>
                <a:cubicBezTo>
                  <a:pt x="3" y="3"/>
                  <a:pt x="6" y="2"/>
                  <a:pt x="8" y="0"/>
                </a:cubicBezTo>
                <a:cubicBezTo>
                  <a:pt x="7" y="0"/>
                  <a:pt x="5" y="1"/>
                  <a:pt x="4" y="1"/>
                </a:cubicBezTo>
                <a:cubicBezTo>
                  <a:pt x="1" y="1"/>
                  <a:pt x="0" y="2"/>
                  <a:pt x="0" y="2"/>
                </a:cubicBezTo>
                <a:cubicBezTo>
                  <a:pt x="0" y="2"/>
                  <a:pt x="0" y="2"/>
                  <a:pt x="1" y="4"/>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6" name="Freeform 58"/>
          <p:cNvSpPr>
            <a:spLocks/>
          </p:cNvSpPr>
          <p:nvPr/>
        </p:nvSpPr>
        <p:spPr bwMode="auto">
          <a:xfrm>
            <a:off x="11344843" y="10144141"/>
            <a:ext cx="406400" cy="441326"/>
          </a:xfrm>
          <a:custGeom>
            <a:avLst/>
            <a:gdLst>
              <a:gd name="T0" fmla="*/ 30 w 54"/>
              <a:gd name="T1" fmla="*/ 39 h 59"/>
              <a:gd name="T2" fmla="*/ 31 w 54"/>
              <a:gd name="T3" fmla="*/ 35 h 59"/>
              <a:gd name="T4" fmla="*/ 32 w 54"/>
              <a:gd name="T5" fmla="*/ 32 h 59"/>
              <a:gd name="T6" fmla="*/ 36 w 54"/>
              <a:gd name="T7" fmla="*/ 28 h 59"/>
              <a:gd name="T8" fmla="*/ 38 w 54"/>
              <a:gd name="T9" fmla="*/ 26 h 59"/>
              <a:gd name="T10" fmla="*/ 39 w 54"/>
              <a:gd name="T11" fmla="*/ 25 h 59"/>
              <a:gd name="T12" fmla="*/ 43 w 54"/>
              <a:gd name="T13" fmla="*/ 20 h 59"/>
              <a:gd name="T14" fmla="*/ 45 w 54"/>
              <a:gd name="T15" fmla="*/ 19 h 59"/>
              <a:gd name="T16" fmla="*/ 47 w 54"/>
              <a:gd name="T17" fmla="*/ 18 h 59"/>
              <a:gd name="T18" fmla="*/ 47 w 54"/>
              <a:gd name="T19" fmla="*/ 14 h 59"/>
              <a:gd name="T20" fmla="*/ 49 w 54"/>
              <a:gd name="T21" fmla="*/ 7 h 59"/>
              <a:gd name="T22" fmla="*/ 53 w 54"/>
              <a:gd name="T23" fmla="*/ 6 h 59"/>
              <a:gd name="T24" fmla="*/ 54 w 54"/>
              <a:gd name="T25" fmla="*/ 6 h 59"/>
              <a:gd name="T26" fmla="*/ 54 w 54"/>
              <a:gd name="T27" fmla="*/ 0 h 59"/>
              <a:gd name="T28" fmla="*/ 53 w 54"/>
              <a:gd name="T29" fmla="*/ 0 h 59"/>
              <a:gd name="T30" fmla="*/ 47 w 54"/>
              <a:gd name="T31" fmla="*/ 2 h 59"/>
              <a:gd name="T32" fmla="*/ 45 w 54"/>
              <a:gd name="T33" fmla="*/ 4 h 59"/>
              <a:gd name="T34" fmla="*/ 41 w 54"/>
              <a:gd name="T35" fmla="*/ 6 h 59"/>
              <a:gd name="T36" fmla="*/ 39 w 54"/>
              <a:gd name="T37" fmla="*/ 5 h 59"/>
              <a:gd name="T38" fmla="*/ 38 w 54"/>
              <a:gd name="T39" fmla="*/ 5 h 59"/>
              <a:gd name="T40" fmla="*/ 37 w 54"/>
              <a:gd name="T41" fmla="*/ 6 h 59"/>
              <a:gd name="T42" fmla="*/ 36 w 54"/>
              <a:gd name="T43" fmla="*/ 6 h 59"/>
              <a:gd name="T44" fmla="*/ 28 w 54"/>
              <a:gd name="T45" fmla="*/ 16 h 59"/>
              <a:gd name="T46" fmla="*/ 27 w 54"/>
              <a:gd name="T47" fmla="*/ 18 h 59"/>
              <a:gd name="T48" fmla="*/ 20 w 54"/>
              <a:gd name="T49" fmla="*/ 34 h 59"/>
              <a:gd name="T50" fmla="*/ 14 w 54"/>
              <a:gd name="T51" fmla="*/ 37 h 59"/>
              <a:gd name="T52" fmla="*/ 10 w 54"/>
              <a:gd name="T53" fmla="*/ 41 h 59"/>
              <a:gd name="T54" fmla="*/ 9 w 54"/>
              <a:gd name="T55" fmla="*/ 42 h 59"/>
              <a:gd name="T56" fmla="*/ 5 w 54"/>
              <a:gd name="T57" fmla="*/ 47 h 59"/>
              <a:gd name="T58" fmla="*/ 3 w 54"/>
              <a:gd name="T59" fmla="*/ 48 h 59"/>
              <a:gd name="T60" fmla="*/ 1 w 54"/>
              <a:gd name="T61" fmla="*/ 50 h 59"/>
              <a:gd name="T62" fmla="*/ 1 w 54"/>
              <a:gd name="T63" fmla="*/ 58 h 59"/>
              <a:gd name="T64" fmla="*/ 2 w 54"/>
              <a:gd name="T65" fmla="*/ 59 h 59"/>
              <a:gd name="T66" fmla="*/ 2 w 54"/>
              <a:gd name="T67" fmla="*/ 59 h 59"/>
              <a:gd name="T68" fmla="*/ 2 w 54"/>
              <a:gd name="T69" fmla="*/ 54 h 59"/>
              <a:gd name="T70" fmla="*/ 8 w 54"/>
              <a:gd name="T71" fmla="*/ 51 h 59"/>
              <a:gd name="T72" fmla="*/ 20 w 54"/>
              <a:gd name="T73" fmla="*/ 46 h 59"/>
              <a:gd name="T74" fmla="*/ 21 w 54"/>
              <a:gd name="T75" fmla="*/ 45 h 59"/>
              <a:gd name="T76" fmla="*/ 25 w 54"/>
              <a:gd name="T77" fmla="*/ 41 h 59"/>
              <a:gd name="T78" fmla="*/ 27 w 54"/>
              <a:gd name="T79" fmla="*/ 40 h 59"/>
              <a:gd name="T80" fmla="*/ 30 w 54"/>
              <a:gd name="T81"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59">
                <a:moveTo>
                  <a:pt x="30" y="39"/>
                </a:moveTo>
                <a:cubicBezTo>
                  <a:pt x="30" y="38"/>
                  <a:pt x="31" y="37"/>
                  <a:pt x="31" y="35"/>
                </a:cubicBezTo>
                <a:cubicBezTo>
                  <a:pt x="31" y="34"/>
                  <a:pt x="31" y="33"/>
                  <a:pt x="32" y="32"/>
                </a:cubicBezTo>
                <a:cubicBezTo>
                  <a:pt x="33" y="30"/>
                  <a:pt x="34" y="29"/>
                  <a:pt x="36" y="28"/>
                </a:cubicBezTo>
                <a:cubicBezTo>
                  <a:pt x="36" y="27"/>
                  <a:pt x="37" y="27"/>
                  <a:pt x="38" y="26"/>
                </a:cubicBezTo>
                <a:cubicBezTo>
                  <a:pt x="38" y="26"/>
                  <a:pt x="39" y="25"/>
                  <a:pt x="39" y="25"/>
                </a:cubicBezTo>
                <a:cubicBezTo>
                  <a:pt x="40" y="23"/>
                  <a:pt x="41" y="22"/>
                  <a:pt x="43" y="20"/>
                </a:cubicBezTo>
                <a:cubicBezTo>
                  <a:pt x="44" y="20"/>
                  <a:pt x="44" y="20"/>
                  <a:pt x="45" y="19"/>
                </a:cubicBezTo>
                <a:cubicBezTo>
                  <a:pt x="46" y="19"/>
                  <a:pt x="47" y="18"/>
                  <a:pt x="47" y="18"/>
                </a:cubicBezTo>
                <a:cubicBezTo>
                  <a:pt x="47" y="17"/>
                  <a:pt x="47" y="15"/>
                  <a:pt x="47" y="14"/>
                </a:cubicBezTo>
                <a:cubicBezTo>
                  <a:pt x="47" y="11"/>
                  <a:pt x="47" y="8"/>
                  <a:pt x="49" y="7"/>
                </a:cubicBezTo>
                <a:cubicBezTo>
                  <a:pt x="50" y="5"/>
                  <a:pt x="52" y="6"/>
                  <a:pt x="53" y="6"/>
                </a:cubicBezTo>
                <a:cubicBezTo>
                  <a:pt x="53" y="6"/>
                  <a:pt x="54" y="6"/>
                  <a:pt x="54" y="6"/>
                </a:cubicBezTo>
                <a:cubicBezTo>
                  <a:pt x="54" y="5"/>
                  <a:pt x="54" y="1"/>
                  <a:pt x="54" y="0"/>
                </a:cubicBezTo>
                <a:cubicBezTo>
                  <a:pt x="54" y="0"/>
                  <a:pt x="54" y="0"/>
                  <a:pt x="53" y="0"/>
                </a:cubicBezTo>
                <a:cubicBezTo>
                  <a:pt x="53" y="0"/>
                  <a:pt x="49" y="1"/>
                  <a:pt x="47" y="2"/>
                </a:cubicBezTo>
                <a:cubicBezTo>
                  <a:pt x="46" y="3"/>
                  <a:pt x="46" y="3"/>
                  <a:pt x="45" y="4"/>
                </a:cubicBezTo>
                <a:cubicBezTo>
                  <a:pt x="44" y="4"/>
                  <a:pt x="42" y="5"/>
                  <a:pt x="41" y="6"/>
                </a:cubicBezTo>
                <a:cubicBezTo>
                  <a:pt x="40" y="6"/>
                  <a:pt x="39" y="5"/>
                  <a:pt x="39" y="5"/>
                </a:cubicBezTo>
                <a:cubicBezTo>
                  <a:pt x="39" y="5"/>
                  <a:pt x="38" y="5"/>
                  <a:pt x="38" y="5"/>
                </a:cubicBezTo>
                <a:cubicBezTo>
                  <a:pt x="38" y="5"/>
                  <a:pt x="37" y="5"/>
                  <a:pt x="37" y="6"/>
                </a:cubicBezTo>
                <a:cubicBezTo>
                  <a:pt x="36" y="6"/>
                  <a:pt x="36" y="6"/>
                  <a:pt x="36" y="6"/>
                </a:cubicBezTo>
                <a:cubicBezTo>
                  <a:pt x="31" y="9"/>
                  <a:pt x="29" y="11"/>
                  <a:pt x="28" y="16"/>
                </a:cubicBezTo>
                <a:cubicBezTo>
                  <a:pt x="27" y="18"/>
                  <a:pt x="27" y="18"/>
                  <a:pt x="27" y="18"/>
                </a:cubicBezTo>
                <a:cubicBezTo>
                  <a:pt x="26" y="23"/>
                  <a:pt x="24" y="30"/>
                  <a:pt x="20" y="34"/>
                </a:cubicBezTo>
                <a:cubicBezTo>
                  <a:pt x="18" y="36"/>
                  <a:pt x="16" y="36"/>
                  <a:pt x="14" y="37"/>
                </a:cubicBezTo>
                <a:cubicBezTo>
                  <a:pt x="12" y="38"/>
                  <a:pt x="11" y="38"/>
                  <a:pt x="10" y="41"/>
                </a:cubicBezTo>
                <a:cubicBezTo>
                  <a:pt x="9" y="42"/>
                  <a:pt x="9" y="42"/>
                  <a:pt x="9" y="42"/>
                </a:cubicBezTo>
                <a:cubicBezTo>
                  <a:pt x="8" y="44"/>
                  <a:pt x="8" y="45"/>
                  <a:pt x="5" y="47"/>
                </a:cubicBezTo>
                <a:cubicBezTo>
                  <a:pt x="4" y="48"/>
                  <a:pt x="4" y="48"/>
                  <a:pt x="3" y="48"/>
                </a:cubicBezTo>
                <a:cubicBezTo>
                  <a:pt x="2" y="49"/>
                  <a:pt x="1" y="49"/>
                  <a:pt x="1" y="50"/>
                </a:cubicBezTo>
                <a:cubicBezTo>
                  <a:pt x="0" y="52"/>
                  <a:pt x="0" y="57"/>
                  <a:pt x="1" y="58"/>
                </a:cubicBezTo>
                <a:cubicBezTo>
                  <a:pt x="1" y="58"/>
                  <a:pt x="2" y="59"/>
                  <a:pt x="2" y="59"/>
                </a:cubicBezTo>
                <a:cubicBezTo>
                  <a:pt x="2" y="59"/>
                  <a:pt x="2" y="59"/>
                  <a:pt x="2" y="59"/>
                </a:cubicBezTo>
                <a:cubicBezTo>
                  <a:pt x="1" y="57"/>
                  <a:pt x="1" y="56"/>
                  <a:pt x="2" y="54"/>
                </a:cubicBezTo>
                <a:cubicBezTo>
                  <a:pt x="3" y="52"/>
                  <a:pt x="5" y="51"/>
                  <a:pt x="8" y="51"/>
                </a:cubicBezTo>
                <a:cubicBezTo>
                  <a:pt x="14" y="50"/>
                  <a:pt x="17" y="50"/>
                  <a:pt x="20" y="46"/>
                </a:cubicBezTo>
                <a:cubicBezTo>
                  <a:pt x="21" y="46"/>
                  <a:pt x="21" y="45"/>
                  <a:pt x="21" y="45"/>
                </a:cubicBezTo>
                <a:cubicBezTo>
                  <a:pt x="22" y="44"/>
                  <a:pt x="23" y="42"/>
                  <a:pt x="25" y="41"/>
                </a:cubicBezTo>
                <a:cubicBezTo>
                  <a:pt x="26" y="41"/>
                  <a:pt x="27" y="41"/>
                  <a:pt x="27" y="40"/>
                </a:cubicBezTo>
                <a:cubicBezTo>
                  <a:pt x="28" y="40"/>
                  <a:pt x="29" y="40"/>
                  <a:pt x="30" y="39"/>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7" name="Freeform 59"/>
          <p:cNvSpPr>
            <a:spLocks/>
          </p:cNvSpPr>
          <p:nvPr/>
        </p:nvSpPr>
        <p:spPr bwMode="auto">
          <a:xfrm>
            <a:off x="10595543" y="10407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8" name="Freeform 60"/>
          <p:cNvSpPr>
            <a:spLocks/>
          </p:cNvSpPr>
          <p:nvPr/>
        </p:nvSpPr>
        <p:spPr bwMode="auto">
          <a:xfrm>
            <a:off x="10595543" y="10398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9" name="Freeform 61"/>
          <p:cNvSpPr>
            <a:spLocks/>
          </p:cNvSpPr>
          <p:nvPr/>
        </p:nvSpPr>
        <p:spPr bwMode="auto">
          <a:xfrm>
            <a:off x="10986067" y="9105917"/>
            <a:ext cx="1247776" cy="796926"/>
          </a:xfrm>
          <a:custGeom>
            <a:avLst/>
            <a:gdLst>
              <a:gd name="T0" fmla="*/ 166 w 166"/>
              <a:gd name="T1" fmla="*/ 41 h 106"/>
              <a:gd name="T2" fmla="*/ 164 w 166"/>
              <a:gd name="T3" fmla="*/ 36 h 106"/>
              <a:gd name="T4" fmla="*/ 162 w 166"/>
              <a:gd name="T5" fmla="*/ 20 h 106"/>
              <a:gd name="T6" fmla="*/ 163 w 166"/>
              <a:gd name="T7" fmla="*/ 7 h 106"/>
              <a:gd name="T8" fmla="*/ 164 w 166"/>
              <a:gd name="T9" fmla="*/ 3 h 106"/>
              <a:gd name="T10" fmla="*/ 162 w 166"/>
              <a:gd name="T11" fmla="*/ 0 h 106"/>
              <a:gd name="T12" fmla="*/ 156 w 166"/>
              <a:gd name="T13" fmla="*/ 0 h 106"/>
              <a:gd name="T14" fmla="*/ 139 w 166"/>
              <a:gd name="T15" fmla="*/ 7 h 106"/>
              <a:gd name="T16" fmla="*/ 122 w 166"/>
              <a:gd name="T17" fmla="*/ 2 h 106"/>
              <a:gd name="T18" fmla="*/ 115 w 166"/>
              <a:gd name="T19" fmla="*/ 5 h 106"/>
              <a:gd name="T20" fmla="*/ 106 w 166"/>
              <a:gd name="T21" fmla="*/ 3 h 106"/>
              <a:gd name="T22" fmla="*/ 94 w 166"/>
              <a:gd name="T23" fmla="*/ 8 h 106"/>
              <a:gd name="T24" fmla="*/ 86 w 166"/>
              <a:gd name="T25" fmla="*/ 9 h 106"/>
              <a:gd name="T26" fmla="*/ 84 w 166"/>
              <a:gd name="T27" fmla="*/ 10 h 106"/>
              <a:gd name="T28" fmla="*/ 83 w 166"/>
              <a:gd name="T29" fmla="*/ 14 h 106"/>
              <a:gd name="T30" fmla="*/ 69 w 166"/>
              <a:gd name="T31" fmla="*/ 23 h 106"/>
              <a:gd name="T32" fmla="*/ 62 w 166"/>
              <a:gd name="T33" fmla="*/ 20 h 106"/>
              <a:gd name="T34" fmla="*/ 34 w 166"/>
              <a:gd name="T35" fmla="*/ 15 h 106"/>
              <a:gd name="T36" fmla="*/ 19 w 166"/>
              <a:gd name="T37" fmla="*/ 12 h 106"/>
              <a:gd name="T38" fmla="*/ 14 w 166"/>
              <a:gd name="T39" fmla="*/ 11 h 106"/>
              <a:gd name="T40" fmla="*/ 3 w 166"/>
              <a:gd name="T41" fmla="*/ 10 h 106"/>
              <a:gd name="T42" fmla="*/ 1 w 166"/>
              <a:gd name="T43" fmla="*/ 22 h 106"/>
              <a:gd name="T44" fmla="*/ 1 w 166"/>
              <a:gd name="T45" fmla="*/ 33 h 106"/>
              <a:gd name="T46" fmla="*/ 1 w 166"/>
              <a:gd name="T47" fmla="*/ 35 h 106"/>
              <a:gd name="T48" fmla="*/ 18 w 166"/>
              <a:gd name="T49" fmla="*/ 36 h 106"/>
              <a:gd name="T50" fmla="*/ 58 w 166"/>
              <a:gd name="T51" fmla="*/ 45 h 106"/>
              <a:gd name="T52" fmla="*/ 69 w 166"/>
              <a:gd name="T53" fmla="*/ 48 h 106"/>
              <a:gd name="T54" fmla="*/ 93 w 166"/>
              <a:gd name="T55" fmla="*/ 66 h 106"/>
              <a:gd name="T56" fmla="*/ 112 w 166"/>
              <a:gd name="T57" fmla="*/ 78 h 106"/>
              <a:gd name="T58" fmla="*/ 130 w 166"/>
              <a:gd name="T59" fmla="*/ 82 h 106"/>
              <a:gd name="T60" fmla="*/ 130 w 166"/>
              <a:gd name="T61" fmla="*/ 82 h 106"/>
              <a:gd name="T62" fmla="*/ 131 w 166"/>
              <a:gd name="T63" fmla="*/ 84 h 106"/>
              <a:gd name="T64" fmla="*/ 127 w 166"/>
              <a:gd name="T65" fmla="*/ 90 h 106"/>
              <a:gd name="T66" fmla="*/ 123 w 166"/>
              <a:gd name="T67" fmla="*/ 96 h 106"/>
              <a:gd name="T68" fmla="*/ 120 w 166"/>
              <a:gd name="T69" fmla="*/ 102 h 106"/>
              <a:gd name="T70" fmla="*/ 119 w 166"/>
              <a:gd name="T71" fmla="*/ 104 h 106"/>
              <a:gd name="T72" fmla="*/ 128 w 166"/>
              <a:gd name="T73" fmla="*/ 105 h 106"/>
              <a:gd name="T74" fmla="*/ 130 w 166"/>
              <a:gd name="T75" fmla="*/ 104 h 106"/>
              <a:gd name="T76" fmla="*/ 137 w 166"/>
              <a:gd name="T77" fmla="*/ 98 h 106"/>
              <a:gd name="T78" fmla="*/ 153 w 166"/>
              <a:gd name="T79" fmla="*/ 84 h 106"/>
              <a:gd name="T80" fmla="*/ 161 w 166"/>
              <a:gd name="T81" fmla="*/ 77 h 106"/>
              <a:gd name="T82" fmla="*/ 165 w 166"/>
              <a:gd name="T83" fmla="*/ 64 h 106"/>
              <a:gd name="T84" fmla="*/ 164 w 166"/>
              <a:gd name="T85" fmla="*/ 5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106">
                <a:moveTo>
                  <a:pt x="165" y="48"/>
                </a:moveTo>
                <a:cubicBezTo>
                  <a:pt x="166" y="46"/>
                  <a:pt x="166" y="44"/>
                  <a:pt x="166" y="41"/>
                </a:cubicBezTo>
                <a:cubicBezTo>
                  <a:pt x="166" y="41"/>
                  <a:pt x="166" y="40"/>
                  <a:pt x="165" y="39"/>
                </a:cubicBezTo>
                <a:cubicBezTo>
                  <a:pt x="165" y="38"/>
                  <a:pt x="164" y="37"/>
                  <a:pt x="164" y="36"/>
                </a:cubicBezTo>
                <a:cubicBezTo>
                  <a:pt x="163" y="33"/>
                  <a:pt x="163" y="30"/>
                  <a:pt x="163" y="27"/>
                </a:cubicBezTo>
                <a:cubicBezTo>
                  <a:pt x="163" y="25"/>
                  <a:pt x="163" y="23"/>
                  <a:pt x="162" y="20"/>
                </a:cubicBezTo>
                <a:cubicBezTo>
                  <a:pt x="162" y="17"/>
                  <a:pt x="161" y="13"/>
                  <a:pt x="162" y="10"/>
                </a:cubicBezTo>
                <a:cubicBezTo>
                  <a:pt x="162" y="9"/>
                  <a:pt x="162" y="8"/>
                  <a:pt x="163" y="7"/>
                </a:cubicBezTo>
                <a:cubicBezTo>
                  <a:pt x="163" y="6"/>
                  <a:pt x="164" y="5"/>
                  <a:pt x="164" y="4"/>
                </a:cubicBezTo>
                <a:cubicBezTo>
                  <a:pt x="164" y="4"/>
                  <a:pt x="164" y="3"/>
                  <a:pt x="164" y="3"/>
                </a:cubicBezTo>
                <a:cubicBezTo>
                  <a:pt x="164" y="3"/>
                  <a:pt x="164" y="3"/>
                  <a:pt x="164" y="3"/>
                </a:cubicBezTo>
                <a:cubicBezTo>
                  <a:pt x="163" y="2"/>
                  <a:pt x="162" y="1"/>
                  <a:pt x="162" y="0"/>
                </a:cubicBezTo>
                <a:cubicBezTo>
                  <a:pt x="161" y="0"/>
                  <a:pt x="159" y="0"/>
                  <a:pt x="157" y="0"/>
                </a:cubicBezTo>
                <a:cubicBezTo>
                  <a:pt x="156" y="0"/>
                  <a:pt x="156" y="0"/>
                  <a:pt x="156" y="0"/>
                </a:cubicBezTo>
                <a:cubicBezTo>
                  <a:pt x="153" y="0"/>
                  <a:pt x="150" y="2"/>
                  <a:pt x="148" y="3"/>
                </a:cubicBezTo>
                <a:cubicBezTo>
                  <a:pt x="145" y="5"/>
                  <a:pt x="142" y="6"/>
                  <a:pt x="139" y="7"/>
                </a:cubicBezTo>
                <a:cubicBezTo>
                  <a:pt x="134" y="7"/>
                  <a:pt x="131" y="6"/>
                  <a:pt x="128" y="5"/>
                </a:cubicBezTo>
                <a:cubicBezTo>
                  <a:pt x="126" y="4"/>
                  <a:pt x="124" y="3"/>
                  <a:pt x="122" y="2"/>
                </a:cubicBezTo>
                <a:cubicBezTo>
                  <a:pt x="121" y="2"/>
                  <a:pt x="119" y="2"/>
                  <a:pt x="117" y="3"/>
                </a:cubicBezTo>
                <a:cubicBezTo>
                  <a:pt x="117" y="3"/>
                  <a:pt x="117" y="4"/>
                  <a:pt x="115" y="5"/>
                </a:cubicBezTo>
                <a:cubicBezTo>
                  <a:pt x="113" y="5"/>
                  <a:pt x="111" y="5"/>
                  <a:pt x="109" y="4"/>
                </a:cubicBezTo>
                <a:cubicBezTo>
                  <a:pt x="108" y="4"/>
                  <a:pt x="107" y="3"/>
                  <a:pt x="106" y="3"/>
                </a:cubicBezTo>
                <a:cubicBezTo>
                  <a:pt x="103" y="3"/>
                  <a:pt x="102" y="4"/>
                  <a:pt x="100" y="5"/>
                </a:cubicBezTo>
                <a:cubicBezTo>
                  <a:pt x="99" y="6"/>
                  <a:pt x="97" y="8"/>
                  <a:pt x="94" y="8"/>
                </a:cubicBezTo>
                <a:cubicBezTo>
                  <a:pt x="92" y="9"/>
                  <a:pt x="92" y="9"/>
                  <a:pt x="92" y="9"/>
                </a:cubicBezTo>
                <a:cubicBezTo>
                  <a:pt x="90" y="9"/>
                  <a:pt x="88" y="9"/>
                  <a:pt x="86" y="9"/>
                </a:cubicBezTo>
                <a:cubicBezTo>
                  <a:pt x="85" y="9"/>
                  <a:pt x="85" y="9"/>
                  <a:pt x="85" y="9"/>
                </a:cubicBezTo>
                <a:cubicBezTo>
                  <a:pt x="85" y="9"/>
                  <a:pt x="84" y="9"/>
                  <a:pt x="84" y="10"/>
                </a:cubicBezTo>
                <a:cubicBezTo>
                  <a:pt x="84" y="10"/>
                  <a:pt x="84" y="11"/>
                  <a:pt x="84" y="11"/>
                </a:cubicBezTo>
                <a:cubicBezTo>
                  <a:pt x="84" y="12"/>
                  <a:pt x="83" y="13"/>
                  <a:pt x="83" y="14"/>
                </a:cubicBezTo>
                <a:cubicBezTo>
                  <a:pt x="83" y="18"/>
                  <a:pt x="82" y="24"/>
                  <a:pt x="75" y="24"/>
                </a:cubicBezTo>
                <a:cubicBezTo>
                  <a:pt x="71" y="25"/>
                  <a:pt x="70" y="24"/>
                  <a:pt x="69" y="23"/>
                </a:cubicBezTo>
                <a:cubicBezTo>
                  <a:pt x="69" y="22"/>
                  <a:pt x="68" y="22"/>
                  <a:pt x="68" y="21"/>
                </a:cubicBezTo>
                <a:cubicBezTo>
                  <a:pt x="66" y="21"/>
                  <a:pt x="64" y="20"/>
                  <a:pt x="62" y="20"/>
                </a:cubicBezTo>
                <a:cubicBezTo>
                  <a:pt x="60" y="20"/>
                  <a:pt x="58" y="20"/>
                  <a:pt x="56" y="19"/>
                </a:cubicBezTo>
                <a:cubicBezTo>
                  <a:pt x="49" y="17"/>
                  <a:pt x="42" y="16"/>
                  <a:pt x="34" y="15"/>
                </a:cubicBezTo>
                <a:cubicBezTo>
                  <a:pt x="30" y="15"/>
                  <a:pt x="30" y="15"/>
                  <a:pt x="30" y="15"/>
                </a:cubicBezTo>
                <a:cubicBezTo>
                  <a:pt x="26" y="14"/>
                  <a:pt x="23" y="14"/>
                  <a:pt x="19" y="12"/>
                </a:cubicBezTo>
                <a:cubicBezTo>
                  <a:pt x="18" y="12"/>
                  <a:pt x="18" y="12"/>
                  <a:pt x="17" y="12"/>
                </a:cubicBezTo>
                <a:cubicBezTo>
                  <a:pt x="17" y="11"/>
                  <a:pt x="16" y="11"/>
                  <a:pt x="14" y="11"/>
                </a:cubicBezTo>
                <a:cubicBezTo>
                  <a:pt x="12" y="10"/>
                  <a:pt x="8" y="10"/>
                  <a:pt x="4" y="10"/>
                </a:cubicBezTo>
                <a:cubicBezTo>
                  <a:pt x="4" y="10"/>
                  <a:pt x="3" y="10"/>
                  <a:pt x="3" y="10"/>
                </a:cubicBezTo>
                <a:cubicBezTo>
                  <a:pt x="2" y="11"/>
                  <a:pt x="2" y="11"/>
                  <a:pt x="2" y="11"/>
                </a:cubicBezTo>
                <a:cubicBezTo>
                  <a:pt x="0" y="15"/>
                  <a:pt x="1" y="19"/>
                  <a:pt x="1" y="22"/>
                </a:cubicBezTo>
                <a:cubicBezTo>
                  <a:pt x="2" y="23"/>
                  <a:pt x="2" y="24"/>
                  <a:pt x="2" y="25"/>
                </a:cubicBezTo>
                <a:cubicBezTo>
                  <a:pt x="2" y="28"/>
                  <a:pt x="1" y="31"/>
                  <a:pt x="1" y="33"/>
                </a:cubicBezTo>
                <a:cubicBezTo>
                  <a:pt x="1" y="33"/>
                  <a:pt x="0" y="34"/>
                  <a:pt x="0" y="35"/>
                </a:cubicBezTo>
                <a:cubicBezTo>
                  <a:pt x="1" y="35"/>
                  <a:pt x="1" y="35"/>
                  <a:pt x="1" y="35"/>
                </a:cubicBezTo>
                <a:cubicBezTo>
                  <a:pt x="4" y="35"/>
                  <a:pt x="4" y="35"/>
                  <a:pt x="4" y="35"/>
                </a:cubicBezTo>
                <a:cubicBezTo>
                  <a:pt x="8" y="36"/>
                  <a:pt x="13" y="36"/>
                  <a:pt x="18" y="36"/>
                </a:cubicBezTo>
                <a:cubicBezTo>
                  <a:pt x="31" y="37"/>
                  <a:pt x="45" y="37"/>
                  <a:pt x="56" y="43"/>
                </a:cubicBezTo>
                <a:cubicBezTo>
                  <a:pt x="57" y="44"/>
                  <a:pt x="58" y="44"/>
                  <a:pt x="58" y="45"/>
                </a:cubicBezTo>
                <a:cubicBezTo>
                  <a:pt x="60" y="46"/>
                  <a:pt x="62" y="47"/>
                  <a:pt x="64" y="47"/>
                </a:cubicBezTo>
                <a:cubicBezTo>
                  <a:pt x="66" y="47"/>
                  <a:pt x="67" y="48"/>
                  <a:pt x="69" y="48"/>
                </a:cubicBezTo>
                <a:cubicBezTo>
                  <a:pt x="71" y="48"/>
                  <a:pt x="74" y="48"/>
                  <a:pt x="77" y="50"/>
                </a:cubicBezTo>
                <a:cubicBezTo>
                  <a:pt x="83" y="53"/>
                  <a:pt x="89" y="60"/>
                  <a:pt x="93" y="66"/>
                </a:cubicBezTo>
                <a:cubicBezTo>
                  <a:pt x="97" y="72"/>
                  <a:pt x="102" y="74"/>
                  <a:pt x="108" y="76"/>
                </a:cubicBezTo>
                <a:cubicBezTo>
                  <a:pt x="109" y="77"/>
                  <a:pt x="110" y="77"/>
                  <a:pt x="112" y="78"/>
                </a:cubicBezTo>
                <a:cubicBezTo>
                  <a:pt x="115" y="79"/>
                  <a:pt x="124" y="81"/>
                  <a:pt x="128" y="80"/>
                </a:cubicBezTo>
                <a:cubicBezTo>
                  <a:pt x="129" y="80"/>
                  <a:pt x="130" y="81"/>
                  <a:pt x="130" y="82"/>
                </a:cubicBezTo>
                <a:cubicBezTo>
                  <a:pt x="130" y="82"/>
                  <a:pt x="130" y="82"/>
                  <a:pt x="130" y="82"/>
                </a:cubicBezTo>
                <a:cubicBezTo>
                  <a:pt x="130" y="82"/>
                  <a:pt x="130" y="82"/>
                  <a:pt x="130" y="82"/>
                </a:cubicBezTo>
                <a:cubicBezTo>
                  <a:pt x="130" y="82"/>
                  <a:pt x="130" y="83"/>
                  <a:pt x="130" y="83"/>
                </a:cubicBezTo>
                <a:cubicBezTo>
                  <a:pt x="131" y="83"/>
                  <a:pt x="131" y="83"/>
                  <a:pt x="131" y="84"/>
                </a:cubicBezTo>
                <a:cubicBezTo>
                  <a:pt x="131" y="84"/>
                  <a:pt x="131" y="84"/>
                  <a:pt x="131" y="84"/>
                </a:cubicBezTo>
                <a:cubicBezTo>
                  <a:pt x="132" y="88"/>
                  <a:pt x="129" y="90"/>
                  <a:pt x="127" y="90"/>
                </a:cubicBezTo>
                <a:cubicBezTo>
                  <a:pt x="127" y="91"/>
                  <a:pt x="126" y="91"/>
                  <a:pt x="126" y="91"/>
                </a:cubicBezTo>
                <a:cubicBezTo>
                  <a:pt x="124" y="93"/>
                  <a:pt x="124" y="94"/>
                  <a:pt x="123" y="96"/>
                </a:cubicBezTo>
                <a:cubicBezTo>
                  <a:pt x="123" y="96"/>
                  <a:pt x="123" y="97"/>
                  <a:pt x="122" y="98"/>
                </a:cubicBezTo>
                <a:cubicBezTo>
                  <a:pt x="122" y="99"/>
                  <a:pt x="121" y="100"/>
                  <a:pt x="120" y="102"/>
                </a:cubicBezTo>
                <a:cubicBezTo>
                  <a:pt x="120" y="103"/>
                  <a:pt x="119" y="104"/>
                  <a:pt x="119" y="105"/>
                </a:cubicBezTo>
                <a:cubicBezTo>
                  <a:pt x="119" y="105"/>
                  <a:pt x="119" y="104"/>
                  <a:pt x="119" y="104"/>
                </a:cubicBezTo>
                <a:cubicBezTo>
                  <a:pt x="121" y="103"/>
                  <a:pt x="122" y="102"/>
                  <a:pt x="123" y="102"/>
                </a:cubicBezTo>
                <a:cubicBezTo>
                  <a:pt x="125" y="102"/>
                  <a:pt x="127" y="103"/>
                  <a:pt x="128" y="105"/>
                </a:cubicBezTo>
                <a:cubicBezTo>
                  <a:pt x="129" y="105"/>
                  <a:pt x="129" y="106"/>
                  <a:pt x="129" y="106"/>
                </a:cubicBezTo>
                <a:cubicBezTo>
                  <a:pt x="129" y="105"/>
                  <a:pt x="129" y="105"/>
                  <a:pt x="130" y="104"/>
                </a:cubicBezTo>
                <a:cubicBezTo>
                  <a:pt x="131" y="102"/>
                  <a:pt x="133" y="101"/>
                  <a:pt x="134" y="100"/>
                </a:cubicBezTo>
                <a:cubicBezTo>
                  <a:pt x="135" y="99"/>
                  <a:pt x="136" y="99"/>
                  <a:pt x="137" y="98"/>
                </a:cubicBezTo>
                <a:cubicBezTo>
                  <a:pt x="140" y="95"/>
                  <a:pt x="144" y="92"/>
                  <a:pt x="147" y="89"/>
                </a:cubicBezTo>
                <a:cubicBezTo>
                  <a:pt x="149" y="88"/>
                  <a:pt x="151" y="86"/>
                  <a:pt x="153" y="84"/>
                </a:cubicBezTo>
                <a:cubicBezTo>
                  <a:pt x="155" y="83"/>
                  <a:pt x="156" y="82"/>
                  <a:pt x="158" y="80"/>
                </a:cubicBezTo>
                <a:cubicBezTo>
                  <a:pt x="159" y="79"/>
                  <a:pt x="160" y="78"/>
                  <a:pt x="161" y="77"/>
                </a:cubicBezTo>
                <a:cubicBezTo>
                  <a:pt x="162" y="76"/>
                  <a:pt x="163" y="75"/>
                  <a:pt x="164" y="74"/>
                </a:cubicBezTo>
                <a:cubicBezTo>
                  <a:pt x="165" y="72"/>
                  <a:pt x="165" y="68"/>
                  <a:pt x="165" y="64"/>
                </a:cubicBezTo>
                <a:cubicBezTo>
                  <a:pt x="164" y="62"/>
                  <a:pt x="164" y="61"/>
                  <a:pt x="164" y="59"/>
                </a:cubicBezTo>
                <a:cubicBezTo>
                  <a:pt x="164" y="58"/>
                  <a:pt x="164" y="58"/>
                  <a:pt x="164" y="58"/>
                </a:cubicBezTo>
                <a:cubicBezTo>
                  <a:pt x="165" y="55"/>
                  <a:pt x="165" y="52"/>
                  <a:pt x="165" y="48"/>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0" name="Freeform 62"/>
          <p:cNvSpPr>
            <a:spLocks/>
          </p:cNvSpPr>
          <p:nvPr/>
        </p:nvSpPr>
        <p:spPr bwMode="auto">
          <a:xfrm>
            <a:off x="10046272" y="9391667"/>
            <a:ext cx="1892302" cy="1609726"/>
          </a:xfrm>
          <a:custGeom>
            <a:avLst/>
            <a:gdLst>
              <a:gd name="T0" fmla="*/ 251 w 252"/>
              <a:gd name="T1" fmla="*/ 73 h 214"/>
              <a:gd name="T2" fmla="*/ 249 w 252"/>
              <a:gd name="T3" fmla="*/ 68 h 214"/>
              <a:gd name="T4" fmla="*/ 245 w 252"/>
              <a:gd name="T5" fmla="*/ 71 h 214"/>
              <a:gd name="T6" fmla="*/ 244 w 252"/>
              <a:gd name="T7" fmla="*/ 59 h 214"/>
              <a:gd name="T8" fmla="*/ 251 w 252"/>
              <a:gd name="T9" fmla="*/ 49 h 214"/>
              <a:gd name="T10" fmla="*/ 235 w 252"/>
              <a:gd name="T11" fmla="*/ 43 h 214"/>
              <a:gd name="T12" fmla="*/ 200 w 252"/>
              <a:gd name="T13" fmla="*/ 15 h 214"/>
              <a:gd name="T14" fmla="*/ 181 w 252"/>
              <a:gd name="T15" fmla="*/ 10 h 214"/>
              <a:gd name="T16" fmla="*/ 128 w 252"/>
              <a:gd name="T17" fmla="*/ 1 h 214"/>
              <a:gd name="T18" fmla="*/ 123 w 252"/>
              <a:gd name="T19" fmla="*/ 1 h 214"/>
              <a:gd name="T20" fmla="*/ 105 w 252"/>
              <a:gd name="T21" fmla="*/ 6 h 214"/>
              <a:gd name="T22" fmla="*/ 71 w 252"/>
              <a:gd name="T23" fmla="*/ 27 h 214"/>
              <a:gd name="T24" fmla="*/ 60 w 252"/>
              <a:gd name="T25" fmla="*/ 37 h 214"/>
              <a:gd name="T26" fmla="*/ 57 w 252"/>
              <a:gd name="T27" fmla="*/ 41 h 214"/>
              <a:gd name="T28" fmla="*/ 43 w 252"/>
              <a:gd name="T29" fmla="*/ 54 h 214"/>
              <a:gd name="T30" fmla="*/ 30 w 252"/>
              <a:gd name="T31" fmla="*/ 65 h 214"/>
              <a:gd name="T32" fmla="*/ 16 w 252"/>
              <a:gd name="T33" fmla="*/ 81 h 214"/>
              <a:gd name="T34" fmla="*/ 0 w 252"/>
              <a:gd name="T35" fmla="*/ 97 h 214"/>
              <a:gd name="T36" fmla="*/ 8 w 252"/>
              <a:gd name="T37" fmla="*/ 99 h 214"/>
              <a:gd name="T38" fmla="*/ 11 w 252"/>
              <a:gd name="T39" fmla="*/ 96 h 214"/>
              <a:gd name="T40" fmla="*/ 31 w 252"/>
              <a:gd name="T41" fmla="*/ 98 h 214"/>
              <a:gd name="T42" fmla="*/ 47 w 252"/>
              <a:gd name="T43" fmla="*/ 112 h 214"/>
              <a:gd name="T44" fmla="*/ 52 w 252"/>
              <a:gd name="T45" fmla="*/ 126 h 214"/>
              <a:gd name="T46" fmla="*/ 60 w 252"/>
              <a:gd name="T47" fmla="*/ 122 h 214"/>
              <a:gd name="T48" fmla="*/ 75 w 252"/>
              <a:gd name="T49" fmla="*/ 129 h 214"/>
              <a:gd name="T50" fmla="*/ 83 w 252"/>
              <a:gd name="T51" fmla="*/ 134 h 214"/>
              <a:gd name="T52" fmla="*/ 91 w 252"/>
              <a:gd name="T53" fmla="*/ 138 h 214"/>
              <a:gd name="T54" fmla="*/ 102 w 252"/>
              <a:gd name="T55" fmla="*/ 147 h 214"/>
              <a:gd name="T56" fmla="*/ 109 w 252"/>
              <a:gd name="T57" fmla="*/ 151 h 214"/>
              <a:gd name="T58" fmla="*/ 113 w 252"/>
              <a:gd name="T59" fmla="*/ 154 h 214"/>
              <a:gd name="T60" fmla="*/ 126 w 252"/>
              <a:gd name="T61" fmla="*/ 168 h 214"/>
              <a:gd name="T62" fmla="*/ 141 w 252"/>
              <a:gd name="T63" fmla="*/ 181 h 214"/>
              <a:gd name="T64" fmla="*/ 131 w 252"/>
              <a:gd name="T65" fmla="*/ 198 h 214"/>
              <a:gd name="T66" fmla="*/ 133 w 252"/>
              <a:gd name="T67" fmla="*/ 211 h 214"/>
              <a:gd name="T68" fmla="*/ 162 w 252"/>
              <a:gd name="T69" fmla="*/ 185 h 214"/>
              <a:gd name="T70" fmla="*/ 168 w 252"/>
              <a:gd name="T71" fmla="*/ 172 h 214"/>
              <a:gd name="T72" fmla="*/ 172 w 252"/>
              <a:gd name="T73" fmla="*/ 164 h 214"/>
              <a:gd name="T74" fmla="*/ 171 w 252"/>
              <a:gd name="T75" fmla="*/ 160 h 214"/>
              <a:gd name="T76" fmla="*/ 176 w 252"/>
              <a:gd name="T77" fmla="*/ 144 h 214"/>
              <a:gd name="T78" fmla="*/ 186 w 252"/>
              <a:gd name="T79" fmla="*/ 133 h 214"/>
              <a:gd name="T80" fmla="*/ 197 w 252"/>
              <a:gd name="T81" fmla="*/ 115 h 214"/>
              <a:gd name="T82" fmla="*/ 211 w 252"/>
              <a:gd name="T83" fmla="*/ 101 h 214"/>
              <a:gd name="T84" fmla="*/ 219 w 252"/>
              <a:gd name="T85" fmla="*/ 99 h 214"/>
              <a:gd name="T86" fmla="*/ 230 w 252"/>
              <a:gd name="T87" fmla="*/ 108 h 214"/>
              <a:gd name="T88" fmla="*/ 224 w 252"/>
              <a:gd name="T89" fmla="*/ 114 h 214"/>
              <a:gd name="T90" fmla="*/ 219 w 252"/>
              <a:gd name="T91" fmla="*/ 123 h 214"/>
              <a:gd name="T92" fmla="*/ 211 w 252"/>
              <a:gd name="T93" fmla="*/ 131 h 214"/>
              <a:gd name="T94" fmla="*/ 207 w 252"/>
              <a:gd name="T95" fmla="*/ 139 h 214"/>
              <a:gd name="T96" fmla="*/ 224 w 252"/>
              <a:gd name="T97" fmla="*/ 123 h 214"/>
              <a:gd name="T98" fmla="*/ 230 w 252"/>
              <a:gd name="T99" fmla="*/ 110 h 214"/>
              <a:gd name="T100" fmla="*/ 238 w 252"/>
              <a:gd name="T101" fmla="*/ 97 h 214"/>
              <a:gd name="T102" fmla="*/ 244 w 252"/>
              <a:gd name="T103" fmla="*/ 8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2" h="214">
                <a:moveTo>
                  <a:pt x="247" y="81"/>
                </a:moveTo>
                <a:cubicBezTo>
                  <a:pt x="249" y="79"/>
                  <a:pt x="250" y="76"/>
                  <a:pt x="251" y="74"/>
                </a:cubicBezTo>
                <a:cubicBezTo>
                  <a:pt x="251" y="74"/>
                  <a:pt x="251" y="74"/>
                  <a:pt x="251" y="73"/>
                </a:cubicBezTo>
                <a:cubicBezTo>
                  <a:pt x="250" y="73"/>
                  <a:pt x="250" y="72"/>
                  <a:pt x="251" y="71"/>
                </a:cubicBezTo>
                <a:cubicBezTo>
                  <a:pt x="251" y="71"/>
                  <a:pt x="251" y="70"/>
                  <a:pt x="250" y="70"/>
                </a:cubicBezTo>
                <a:cubicBezTo>
                  <a:pt x="250" y="69"/>
                  <a:pt x="249" y="68"/>
                  <a:pt x="249" y="68"/>
                </a:cubicBezTo>
                <a:cubicBezTo>
                  <a:pt x="249" y="68"/>
                  <a:pt x="249" y="68"/>
                  <a:pt x="249" y="68"/>
                </a:cubicBezTo>
                <a:cubicBezTo>
                  <a:pt x="248" y="68"/>
                  <a:pt x="247" y="69"/>
                  <a:pt x="247" y="69"/>
                </a:cubicBezTo>
                <a:cubicBezTo>
                  <a:pt x="246" y="70"/>
                  <a:pt x="245" y="70"/>
                  <a:pt x="245" y="71"/>
                </a:cubicBezTo>
                <a:cubicBezTo>
                  <a:pt x="243" y="71"/>
                  <a:pt x="241" y="73"/>
                  <a:pt x="239" y="71"/>
                </a:cubicBezTo>
                <a:cubicBezTo>
                  <a:pt x="238" y="69"/>
                  <a:pt x="239" y="66"/>
                  <a:pt x="242" y="62"/>
                </a:cubicBezTo>
                <a:cubicBezTo>
                  <a:pt x="243" y="61"/>
                  <a:pt x="244" y="59"/>
                  <a:pt x="244" y="59"/>
                </a:cubicBezTo>
                <a:cubicBezTo>
                  <a:pt x="244" y="58"/>
                  <a:pt x="244" y="57"/>
                  <a:pt x="245" y="56"/>
                </a:cubicBezTo>
                <a:cubicBezTo>
                  <a:pt x="245" y="54"/>
                  <a:pt x="246" y="52"/>
                  <a:pt x="248" y="50"/>
                </a:cubicBezTo>
                <a:cubicBezTo>
                  <a:pt x="249" y="50"/>
                  <a:pt x="250" y="49"/>
                  <a:pt x="251" y="49"/>
                </a:cubicBezTo>
                <a:cubicBezTo>
                  <a:pt x="252" y="48"/>
                  <a:pt x="252" y="48"/>
                  <a:pt x="252" y="47"/>
                </a:cubicBezTo>
                <a:cubicBezTo>
                  <a:pt x="252" y="47"/>
                  <a:pt x="252" y="47"/>
                  <a:pt x="252" y="46"/>
                </a:cubicBezTo>
                <a:cubicBezTo>
                  <a:pt x="247" y="47"/>
                  <a:pt x="238" y="45"/>
                  <a:pt x="235" y="43"/>
                </a:cubicBezTo>
                <a:cubicBezTo>
                  <a:pt x="234" y="43"/>
                  <a:pt x="233" y="42"/>
                  <a:pt x="232" y="42"/>
                </a:cubicBezTo>
                <a:cubicBezTo>
                  <a:pt x="225" y="39"/>
                  <a:pt x="219" y="37"/>
                  <a:pt x="215" y="30"/>
                </a:cubicBezTo>
                <a:cubicBezTo>
                  <a:pt x="212" y="24"/>
                  <a:pt x="205" y="18"/>
                  <a:pt x="200" y="15"/>
                </a:cubicBezTo>
                <a:cubicBezTo>
                  <a:pt x="198" y="14"/>
                  <a:pt x="196" y="14"/>
                  <a:pt x="193" y="14"/>
                </a:cubicBezTo>
                <a:cubicBezTo>
                  <a:pt x="192" y="13"/>
                  <a:pt x="190" y="13"/>
                  <a:pt x="188" y="13"/>
                </a:cubicBezTo>
                <a:cubicBezTo>
                  <a:pt x="186" y="12"/>
                  <a:pt x="184" y="11"/>
                  <a:pt x="181" y="10"/>
                </a:cubicBezTo>
                <a:cubicBezTo>
                  <a:pt x="181" y="10"/>
                  <a:pt x="180" y="9"/>
                  <a:pt x="179" y="9"/>
                </a:cubicBezTo>
                <a:cubicBezTo>
                  <a:pt x="168" y="3"/>
                  <a:pt x="155" y="2"/>
                  <a:pt x="143" y="2"/>
                </a:cubicBezTo>
                <a:cubicBezTo>
                  <a:pt x="138" y="2"/>
                  <a:pt x="133" y="2"/>
                  <a:pt x="128" y="1"/>
                </a:cubicBezTo>
                <a:cubicBezTo>
                  <a:pt x="126" y="1"/>
                  <a:pt x="126" y="1"/>
                  <a:pt x="126" y="1"/>
                </a:cubicBezTo>
                <a:cubicBezTo>
                  <a:pt x="125" y="1"/>
                  <a:pt x="125" y="1"/>
                  <a:pt x="124" y="1"/>
                </a:cubicBezTo>
                <a:cubicBezTo>
                  <a:pt x="124" y="1"/>
                  <a:pt x="123" y="1"/>
                  <a:pt x="123" y="1"/>
                </a:cubicBezTo>
                <a:cubicBezTo>
                  <a:pt x="122" y="1"/>
                  <a:pt x="122" y="1"/>
                  <a:pt x="121" y="0"/>
                </a:cubicBezTo>
                <a:cubicBezTo>
                  <a:pt x="117" y="0"/>
                  <a:pt x="114" y="0"/>
                  <a:pt x="110" y="3"/>
                </a:cubicBezTo>
                <a:cubicBezTo>
                  <a:pt x="105" y="6"/>
                  <a:pt x="105" y="6"/>
                  <a:pt x="105" y="6"/>
                </a:cubicBezTo>
                <a:cubicBezTo>
                  <a:pt x="100" y="9"/>
                  <a:pt x="95" y="12"/>
                  <a:pt x="90" y="15"/>
                </a:cubicBezTo>
                <a:cubicBezTo>
                  <a:pt x="84" y="18"/>
                  <a:pt x="79" y="22"/>
                  <a:pt x="74" y="25"/>
                </a:cubicBezTo>
                <a:cubicBezTo>
                  <a:pt x="71" y="27"/>
                  <a:pt x="71" y="27"/>
                  <a:pt x="71" y="27"/>
                </a:cubicBezTo>
                <a:cubicBezTo>
                  <a:pt x="70" y="28"/>
                  <a:pt x="68" y="28"/>
                  <a:pt x="67" y="29"/>
                </a:cubicBezTo>
                <a:cubicBezTo>
                  <a:pt x="65" y="30"/>
                  <a:pt x="62" y="32"/>
                  <a:pt x="61" y="33"/>
                </a:cubicBezTo>
                <a:cubicBezTo>
                  <a:pt x="60" y="34"/>
                  <a:pt x="60" y="35"/>
                  <a:pt x="60" y="37"/>
                </a:cubicBezTo>
                <a:cubicBezTo>
                  <a:pt x="60" y="38"/>
                  <a:pt x="60" y="38"/>
                  <a:pt x="60" y="39"/>
                </a:cubicBezTo>
                <a:cubicBezTo>
                  <a:pt x="60" y="40"/>
                  <a:pt x="59" y="40"/>
                  <a:pt x="59" y="41"/>
                </a:cubicBezTo>
                <a:cubicBezTo>
                  <a:pt x="58" y="41"/>
                  <a:pt x="58" y="41"/>
                  <a:pt x="57" y="41"/>
                </a:cubicBezTo>
                <a:cubicBezTo>
                  <a:pt x="55" y="40"/>
                  <a:pt x="52" y="43"/>
                  <a:pt x="50" y="46"/>
                </a:cubicBezTo>
                <a:cubicBezTo>
                  <a:pt x="49" y="47"/>
                  <a:pt x="48" y="48"/>
                  <a:pt x="48" y="48"/>
                </a:cubicBezTo>
                <a:cubicBezTo>
                  <a:pt x="46" y="50"/>
                  <a:pt x="45" y="52"/>
                  <a:pt x="43" y="54"/>
                </a:cubicBezTo>
                <a:cubicBezTo>
                  <a:pt x="42" y="55"/>
                  <a:pt x="41" y="56"/>
                  <a:pt x="40" y="57"/>
                </a:cubicBezTo>
                <a:cubicBezTo>
                  <a:pt x="39" y="59"/>
                  <a:pt x="37" y="61"/>
                  <a:pt x="35" y="62"/>
                </a:cubicBezTo>
                <a:cubicBezTo>
                  <a:pt x="33" y="63"/>
                  <a:pt x="32" y="64"/>
                  <a:pt x="30" y="65"/>
                </a:cubicBezTo>
                <a:cubicBezTo>
                  <a:pt x="29" y="67"/>
                  <a:pt x="28" y="69"/>
                  <a:pt x="26" y="71"/>
                </a:cubicBezTo>
                <a:cubicBezTo>
                  <a:pt x="25" y="72"/>
                  <a:pt x="25" y="73"/>
                  <a:pt x="24" y="74"/>
                </a:cubicBezTo>
                <a:cubicBezTo>
                  <a:pt x="22" y="77"/>
                  <a:pt x="19" y="79"/>
                  <a:pt x="16" y="81"/>
                </a:cubicBezTo>
                <a:cubicBezTo>
                  <a:pt x="15" y="82"/>
                  <a:pt x="13" y="84"/>
                  <a:pt x="12" y="85"/>
                </a:cubicBezTo>
                <a:cubicBezTo>
                  <a:pt x="9" y="87"/>
                  <a:pt x="7" y="89"/>
                  <a:pt x="5" y="92"/>
                </a:cubicBezTo>
                <a:cubicBezTo>
                  <a:pt x="4" y="94"/>
                  <a:pt x="2" y="95"/>
                  <a:pt x="0" y="97"/>
                </a:cubicBezTo>
                <a:cubicBezTo>
                  <a:pt x="1" y="97"/>
                  <a:pt x="1" y="98"/>
                  <a:pt x="1" y="98"/>
                </a:cubicBezTo>
                <a:cubicBezTo>
                  <a:pt x="3" y="99"/>
                  <a:pt x="5" y="99"/>
                  <a:pt x="8" y="99"/>
                </a:cubicBezTo>
                <a:cubicBezTo>
                  <a:pt x="8" y="99"/>
                  <a:pt x="8" y="99"/>
                  <a:pt x="8" y="99"/>
                </a:cubicBezTo>
                <a:cubicBezTo>
                  <a:pt x="9" y="99"/>
                  <a:pt x="11" y="99"/>
                  <a:pt x="12" y="99"/>
                </a:cubicBezTo>
                <a:cubicBezTo>
                  <a:pt x="12" y="99"/>
                  <a:pt x="12" y="98"/>
                  <a:pt x="11" y="98"/>
                </a:cubicBezTo>
                <a:cubicBezTo>
                  <a:pt x="11" y="98"/>
                  <a:pt x="11" y="97"/>
                  <a:pt x="11" y="96"/>
                </a:cubicBezTo>
                <a:cubicBezTo>
                  <a:pt x="11" y="96"/>
                  <a:pt x="12" y="95"/>
                  <a:pt x="12" y="95"/>
                </a:cubicBezTo>
                <a:cubicBezTo>
                  <a:pt x="15" y="94"/>
                  <a:pt x="24" y="92"/>
                  <a:pt x="28" y="94"/>
                </a:cubicBezTo>
                <a:cubicBezTo>
                  <a:pt x="29" y="95"/>
                  <a:pt x="30" y="97"/>
                  <a:pt x="31" y="98"/>
                </a:cubicBezTo>
                <a:cubicBezTo>
                  <a:pt x="31" y="100"/>
                  <a:pt x="32" y="101"/>
                  <a:pt x="33" y="102"/>
                </a:cubicBezTo>
                <a:cubicBezTo>
                  <a:pt x="35" y="103"/>
                  <a:pt x="37" y="104"/>
                  <a:pt x="39" y="105"/>
                </a:cubicBezTo>
                <a:cubicBezTo>
                  <a:pt x="42" y="107"/>
                  <a:pt x="45" y="109"/>
                  <a:pt x="47" y="112"/>
                </a:cubicBezTo>
                <a:cubicBezTo>
                  <a:pt x="49" y="114"/>
                  <a:pt x="49" y="117"/>
                  <a:pt x="50" y="119"/>
                </a:cubicBezTo>
                <a:cubicBezTo>
                  <a:pt x="51" y="121"/>
                  <a:pt x="51" y="122"/>
                  <a:pt x="52" y="124"/>
                </a:cubicBezTo>
                <a:cubicBezTo>
                  <a:pt x="52" y="124"/>
                  <a:pt x="52" y="125"/>
                  <a:pt x="52" y="126"/>
                </a:cubicBezTo>
                <a:cubicBezTo>
                  <a:pt x="52" y="126"/>
                  <a:pt x="52" y="126"/>
                  <a:pt x="52" y="126"/>
                </a:cubicBezTo>
                <a:cubicBezTo>
                  <a:pt x="53" y="126"/>
                  <a:pt x="54" y="126"/>
                  <a:pt x="58" y="124"/>
                </a:cubicBezTo>
                <a:cubicBezTo>
                  <a:pt x="59" y="124"/>
                  <a:pt x="59" y="123"/>
                  <a:pt x="60" y="122"/>
                </a:cubicBezTo>
                <a:cubicBezTo>
                  <a:pt x="61" y="121"/>
                  <a:pt x="62" y="119"/>
                  <a:pt x="65" y="119"/>
                </a:cubicBezTo>
                <a:cubicBezTo>
                  <a:pt x="69" y="120"/>
                  <a:pt x="72" y="125"/>
                  <a:pt x="73" y="128"/>
                </a:cubicBezTo>
                <a:cubicBezTo>
                  <a:pt x="74" y="128"/>
                  <a:pt x="74" y="129"/>
                  <a:pt x="75" y="129"/>
                </a:cubicBezTo>
                <a:cubicBezTo>
                  <a:pt x="75" y="130"/>
                  <a:pt x="75" y="130"/>
                  <a:pt x="75" y="130"/>
                </a:cubicBezTo>
                <a:cubicBezTo>
                  <a:pt x="76" y="133"/>
                  <a:pt x="76" y="133"/>
                  <a:pt x="80" y="133"/>
                </a:cubicBezTo>
                <a:cubicBezTo>
                  <a:pt x="81" y="134"/>
                  <a:pt x="82" y="134"/>
                  <a:pt x="83" y="134"/>
                </a:cubicBezTo>
                <a:cubicBezTo>
                  <a:pt x="85" y="134"/>
                  <a:pt x="87" y="134"/>
                  <a:pt x="88" y="135"/>
                </a:cubicBezTo>
                <a:cubicBezTo>
                  <a:pt x="89" y="136"/>
                  <a:pt x="90" y="137"/>
                  <a:pt x="90" y="137"/>
                </a:cubicBezTo>
                <a:cubicBezTo>
                  <a:pt x="90" y="137"/>
                  <a:pt x="90" y="138"/>
                  <a:pt x="91" y="138"/>
                </a:cubicBezTo>
                <a:cubicBezTo>
                  <a:pt x="92" y="139"/>
                  <a:pt x="93" y="139"/>
                  <a:pt x="94" y="139"/>
                </a:cubicBezTo>
                <a:cubicBezTo>
                  <a:pt x="96" y="140"/>
                  <a:pt x="99" y="140"/>
                  <a:pt x="101" y="144"/>
                </a:cubicBezTo>
                <a:cubicBezTo>
                  <a:pt x="101" y="145"/>
                  <a:pt x="102" y="146"/>
                  <a:pt x="102" y="147"/>
                </a:cubicBezTo>
                <a:cubicBezTo>
                  <a:pt x="102" y="148"/>
                  <a:pt x="103" y="149"/>
                  <a:pt x="103" y="149"/>
                </a:cubicBezTo>
                <a:cubicBezTo>
                  <a:pt x="104" y="149"/>
                  <a:pt x="104" y="149"/>
                  <a:pt x="105" y="150"/>
                </a:cubicBezTo>
                <a:cubicBezTo>
                  <a:pt x="106" y="150"/>
                  <a:pt x="107" y="150"/>
                  <a:pt x="109" y="151"/>
                </a:cubicBezTo>
                <a:cubicBezTo>
                  <a:pt x="110" y="152"/>
                  <a:pt x="110" y="153"/>
                  <a:pt x="110" y="154"/>
                </a:cubicBezTo>
                <a:cubicBezTo>
                  <a:pt x="110" y="154"/>
                  <a:pt x="111" y="154"/>
                  <a:pt x="111" y="154"/>
                </a:cubicBezTo>
                <a:cubicBezTo>
                  <a:pt x="111" y="155"/>
                  <a:pt x="112" y="154"/>
                  <a:pt x="113" y="154"/>
                </a:cubicBezTo>
                <a:cubicBezTo>
                  <a:pt x="114" y="154"/>
                  <a:pt x="116" y="154"/>
                  <a:pt x="117" y="155"/>
                </a:cubicBezTo>
                <a:cubicBezTo>
                  <a:pt x="123" y="157"/>
                  <a:pt x="125" y="163"/>
                  <a:pt x="126" y="168"/>
                </a:cubicBezTo>
                <a:cubicBezTo>
                  <a:pt x="126" y="168"/>
                  <a:pt x="126" y="168"/>
                  <a:pt x="126" y="168"/>
                </a:cubicBezTo>
                <a:cubicBezTo>
                  <a:pt x="127" y="173"/>
                  <a:pt x="135" y="177"/>
                  <a:pt x="141" y="177"/>
                </a:cubicBezTo>
                <a:cubicBezTo>
                  <a:pt x="142" y="177"/>
                  <a:pt x="143" y="178"/>
                  <a:pt x="143" y="179"/>
                </a:cubicBezTo>
                <a:cubicBezTo>
                  <a:pt x="143" y="180"/>
                  <a:pt x="142" y="181"/>
                  <a:pt x="141" y="181"/>
                </a:cubicBezTo>
                <a:cubicBezTo>
                  <a:pt x="138" y="181"/>
                  <a:pt x="133" y="180"/>
                  <a:pt x="130" y="178"/>
                </a:cubicBezTo>
                <a:cubicBezTo>
                  <a:pt x="128" y="181"/>
                  <a:pt x="126" y="186"/>
                  <a:pt x="129" y="196"/>
                </a:cubicBezTo>
                <a:cubicBezTo>
                  <a:pt x="130" y="196"/>
                  <a:pt x="131" y="197"/>
                  <a:pt x="131" y="198"/>
                </a:cubicBezTo>
                <a:cubicBezTo>
                  <a:pt x="131" y="199"/>
                  <a:pt x="131" y="201"/>
                  <a:pt x="131" y="202"/>
                </a:cubicBezTo>
                <a:cubicBezTo>
                  <a:pt x="131" y="205"/>
                  <a:pt x="131" y="207"/>
                  <a:pt x="132" y="209"/>
                </a:cubicBezTo>
                <a:cubicBezTo>
                  <a:pt x="132" y="210"/>
                  <a:pt x="133" y="211"/>
                  <a:pt x="133" y="211"/>
                </a:cubicBezTo>
                <a:cubicBezTo>
                  <a:pt x="134" y="212"/>
                  <a:pt x="135" y="213"/>
                  <a:pt x="135" y="214"/>
                </a:cubicBezTo>
                <a:cubicBezTo>
                  <a:pt x="144" y="210"/>
                  <a:pt x="152" y="203"/>
                  <a:pt x="160" y="191"/>
                </a:cubicBezTo>
                <a:cubicBezTo>
                  <a:pt x="161" y="190"/>
                  <a:pt x="161" y="188"/>
                  <a:pt x="162" y="185"/>
                </a:cubicBezTo>
                <a:cubicBezTo>
                  <a:pt x="162" y="182"/>
                  <a:pt x="162" y="179"/>
                  <a:pt x="164" y="177"/>
                </a:cubicBezTo>
                <a:cubicBezTo>
                  <a:pt x="164" y="176"/>
                  <a:pt x="165" y="175"/>
                  <a:pt x="166" y="174"/>
                </a:cubicBezTo>
                <a:cubicBezTo>
                  <a:pt x="167" y="173"/>
                  <a:pt x="167" y="173"/>
                  <a:pt x="168" y="172"/>
                </a:cubicBezTo>
                <a:cubicBezTo>
                  <a:pt x="168" y="172"/>
                  <a:pt x="168" y="171"/>
                  <a:pt x="168" y="171"/>
                </a:cubicBezTo>
                <a:cubicBezTo>
                  <a:pt x="168" y="169"/>
                  <a:pt x="168" y="168"/>
                  <a:pt x="169" y="166"/>
                </a:cubicBezTo>
                <a:cubicBezTo>
                  <a:pt x="170" y="165"/>
                  <a:pt x="171" y="164"/>
                  <a:pt x="172" y="164"/>
                </a:cubicBezTo>
                <a:cubicBezTo>
                  <a:pt x="173" y="163"/>
                  <a:pt x="174" y="163"/>
                  <a:pt x="174" y="163"/>
                </a:cubicBezTo>
                <a:cubicBezTo>
                  <a:pt x="174" y="163"/>
                  <a:pt x="174" y="163"/>
                  <a:pt x="173" y="162"/>
                </a:cubicBezTo>
                <a:cubicBezTo>
                  <a:pt x="172" y="162"/>
                  <a:pt x="171" y="161"/>
                  <a:pt x="171" y="160"/>
                </a:cubicBezTo>
                <a:cubicBezTo>
                  <a:pt x="169" y="158"/>
                  <a:pt x="169" y="151"/>
                  <a:pt x="170" y="149"/>
                </a:cubicBezTo>
                <a:cubicBezTo>
                  <a:pt x="171" y="146"/>
                  <a:pt x="173" y="145"/>
                  <a:pt x="174" y="145"/>
                </a:cubicBezTo>
                <a:cubicBezTo>
                  <a:pt x="175" y="144"/>
                  <a:pt x="175" y="144"/>
                  <a:pt x="176" y="144"/>
                </a:cubicBezTo>
                <a:cubicBezTo>
                  <a:pt x="178" y="143"/>
                  <a:pt x="178" y="142"/>
                  <a:pt x="178" y="141"/>
                </a:cubicBezTo>
                <a:cubicBezTo>
                  <a:pt x="179" y="139"/>
                  <a:pt x="179" y="139"/>
                  <a:pt x="179" y="139"/>
                </a:cubicBezTo>
                <a:cubicBezTo>
                  <a:pt x="181" y="135"/>
                  <a:pt x="184" y="134"/>
                  <a:pt x="186" y="133"/>
                </a:cubicBezTo>
                <a:cubicBezTo>
                  <a:pt x="187" y="133"/>
                  <a:pt x="189" y="132"/>
                  <a:pt x="190" y="131"/>
                </a:cubicBezTo>
                <a:cubicBezTo>
                  <a:pt x="194" y="128"/>
                  <a:pt x="195" y="122"/>
                  <a:pt x="196" y="117"/>
                </a:cubicBezTo>
                <a:cubicBezTo>
                  <a:pt x="197" y="115"/>
                  <a:pt x="197" y="115"/>
                  <a:pt x="197" y="115"/>
                </a:cubicBezTo>
                <a:cubicBezTo>
                  <a:pt x="198" y="108"/>
                  <a:pt x="202" y="105"/>
                  <a:pt x="207" y="103"/>
                </a:cubicBezTo>
                <a:cubicBezTo>
                  <a:pt x="207" y="103"/>
                  <a:pt x="207" y="103"/>
                  <a:pt x="208" y="102"/>
                </a:cubicBezTo>
                <a:cubicBezTo>
                  <a:pt x="209" y="102"/>
                  <a:pt x="210" y="101"/>
                  <a:pt x="211" y="101"/>
                </a:cubicBezTo>
                <a:cubicBezTo>
                  <a:pt x="212" y="101"/>
                  <a:pt x="213" y="101"/>
                  <a:pt x="213" y="102"/>
                </a:cubicBezTo>
                <a:cubicBezTo>
                  <a:pt x="214" y="101"/>
                  <a:pt x="215" y="101"/>
                  <a:pt x="216" y="100"/>
                </a:cubicBezTo>
                <a:cubicBezTo>
                  <a:pt x="217" y="100"/>
                  <a:pt x="218" y="99"/>
                  <a:pt x="219" y="99"/>
                </a:cubicBezTo>
                <a:cubicBezTo>
                  <a:pt x="219" y="99"/>
                  <a:pt x="226" y="95"/>
                  <a:pt x="229" y="98"/>
                </a:cubicBezTo>
                <a:cubicBezTo>
                  <a:pt x="230" y="98"/>
                  <a:pt x="230" y="98"/>
                  <a:pt x="231" y="102"/>
                </a:cubicBezTo>
                <a:cubicBezTo>
                  <a:pt x="231" y="103"/>
                  <a:pt x="231" y="107"/>
                  <a:pt x="230" y="108"/>
                </a:cubicBezTo>
                <a:cubicBezTo>
                  <a:pt x="228" y="111"/>
                  <a:pt x="226" y="110"/>
                  <a:pt x="225" y="110"/>
                </a:cubicBezTo>
                <a:cubicBezTo>
                  <a:pt x="225" y="110"/>
                  <a:pt x="224" y="110"/>
                  <a:pt x="224" y="110"/>
                </a:cubicBezTo>
                <a:cubicBezTo>
                  <a:pt x="224" y="110"/>
                  <a:pt x="224" y="112"/>
                  <a:pt x="224" y="114"/>
                </a:cubicBezTo>
                <a:cubicBezTo>
                  <a:pt x="224" y="116"/>
                  <a:pt x="224" y="118"/>
                  <a:pt x="223" y="120"/>
                </a:cubicBezTo>
                <a:cubicBezTo>
                  <a:pt x="222" y="121"/>
                  <a:pt x="221" y="122"/>
                  <a:pt x="220" y="123"/>
                </a:cubicBezTo>
                <a:cubicBezTo>
                  <a:pt x="219" y="123"/>
                  <a:pt x="219" y="123"/>
                  <a:pt x="219" y="123"/>
                </a:cubicBezTo>
                <a:cubicBezTo>
                  <a:pt x="217" y="124"/>
                  <a:pt x="216" y="125"/>
                  <a:pt x="215" y="127"/>
                </a:cubicBezTo>
                <a:cubicBezTo>
                  <a:pt x="215" y="127"/>
                  <a:pt x="214" y="128"/>
                  <a:pt x="213" y="129"/>
                </a:cubicBezTo>
                <a:cubicBezTo>
                  <a:pt x="213" y="129"/>
                  <a:pt x="212" y="130"/>
                  <a:pt x="211" y="131"/>
                </a:cubicBezTo>
                <a:cubicBezTo>
                  <a:pt x="210" y="132"/>
                  <a:pt x="209" y="132"/>
                  <a:pt x="208" y="134"/>
                </a:cubicBezTo>
                <a:cubicBezTo>
                  <a:pt x="208" y="134"/>
                  <a:pt x="208" y="135"/>
                  <a:pt x="208" y="136"/>
                </a:cubicBezTo>
                <a:cubicBezTo>
                  <a:pt x="208" y="137"/>
                  <a:pt x="207" y="138"/>
                  <a:pt x="207" y="139"/>
                </a:cubicBezTo>
                <a:cubicBezTo>
                  <a:pt x="208" y="138"/>
                  <a:pt x="208" y="137"/>
                  <a:pt x="209" y="136"/>
                </a:cubicBezTo>
                <a:cubicBezTo>
                  <a:pt x="211" y="134"/>
                  <a:pt x="214" y="132"/>
                  <a:pt x="216" y="130"/>
                </a:cubicBezTo>
                <a:cubicBezTo>
                  <a:pt x="219" y="128"/>
                  <a:pt x="222" y="126"/>
                  <a:pt x="224" y="123"/>
                </a:cubicBezTo>
                <a:cubicBezTo>
                  <a:pt x="224" y="123"/>
                  <a:pt x="224" y="122"/>
                  <a:pt x="224" y="121"/>
                </a:cubicBezTo>
                <a:cubicBezTo>
                  <a:pt x="224" y="120"/>
                  <a:pt x="225" y="119"/>
                  <a:pt x="225" y="118"/>
                </a:cubicBezTo>
                <a:cubicBezTo>
                  <a:pt x="226" y="115"/>
                  <a:pt x="228" y="112"/>
                  <a:pt x="230" y="110"/>
                </a:cubicBezTo>
                <a:cubicBezTo>
                  <a:pt x="231" y="108"/>
                  <a:pt x="231" y="108"/>
                  <a:pt x="231" y="108"/>
                </a:cubicBezTo>
                <a:cubicBezTo>
                  <a:pt x="232" y="107"/>
                  <a:pt x="233" y="106"/>
                  <a:pt x="234" y="104"/>
                </a:cubicBezTo>
                <a:cubicBezTo>
                  <a:pt x="236" y="102"/>
                  <a:pt x="238" y="100"/>
                  <a:pt x="238" y="97"/>
                </a:cubicBezTo>
                <a:cubicBezTo>
                  <a:pt x="238" y="96"/>
                  <a:pt x="238" y="96"/>
                  <a:pt x="238" y="95"/>
                </a:cubicBezTo>
                <a:cubicBezTo>
                  <a:pt x="239" y="93"/>
                  <a:pt x="239" y="91"/>
                  <a:pt x="240" y="89"/>
                </a:cubicBezTo>
                <a:cubicBezTo>
                  <a:pt x="241" y="87"/>
                  <a:pt x="243" y="85"/>
                  <a:pt x="244" y="84"/>
                </a:cubicBezTo>
                <a:cubicBezTo>
                  <a:pt x="245" y="83"/>
                  <a:pt x="246" y="82"/>
                  <a:pt x="247" y="8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1" name="Freeform 63"/>
          <p:cNvSpPr>
            <a:spLocks/>
          </p:cNvSpPr>
          <p:nvPr/>
        </p:nvSpPr>
        <p:spPr bwMode="auto">
          <a:xfrm>
            <a:off x="10608258" y="10414002"/>
            <a:ext cx="952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2" name="Freeform 64"/>
          <p:cNvSpPr>
            <a:spLocks/>
          </p:cNvSpPr>
          <p:nvPr/>
        </p:nvSpPr>
        <p:spPr bwMode="auto">
          <a:xfrm>
            <a:off x="7738060" y="4676791"/>
            <a:ext cx="1698626" cy="1352550"/>
          </a:xfrm>
          <a:custGeom>
            <a:avLst/>
            <a:gdLst>
              <a:gd name="T0" fmla="*/ 200 w 226"/>
              <a:gd name="T1" fmla="*/ 180 h 180"/>
              <a:gd name="T2" fmla="*/ 211 w 226"/>
              <a:gd name="T3" fmla="*/ 172 h 180"/>
              <a:gd name="T4" fmla="*/ 218 w 226"/>
              <a:gd name="T5" fmla="*/ 160 h 180"/>
              <a:gd name="T6" fmla="*/ 226 w 226"/>
              <a:gd name="T7" fmla="*/ 142 h 180"/>
              <a:gd name="T8" fmla="*/ 223 w 226"/>
              <a:gd name="T9" fmla="*/ 129 h 180"/>
              <a:gd name="T10" fmla="*/ 224 w 226"/>
              <a:gd name="T11" fmla="*/ 110 h 180"/>
              <a:gd name="T12" fmla="*/ 221 w 226"/>
              <a:gd name="T13" fmla="*/ 103 h 180"/>
              <a:gd name="T14" fmla="*/ 213 w 226"/>
              <a:gd name="T15" fmla="*/ 103 h 180"/>
              <a:gd name="T16" fmla="*/ 195 w 226"/>
              <a:gd name="T17" fmla="*/ 99 h 180"/>
              <a:gd name="T18" fmla="*/ 173 w 226"/>
              <a:gd name="T19" fmla="*/ 99 h 180"/>
              <a:gd name="T20" fmla="*/ 171 w 226"/>
              <a:gd name="T21" fmla="*/ 56 h 180"/>
              <a:gd name="T22" fmla="*/ 169 w 226"/>
              <a:gd name="T23" fmla="*/ 37 h 180"/>
              <a:gd name="T24" fmla="*/ 171 w 226"/>
              <a:gd name="T25" fmla="*/ 28 h 180"/>
              <a:gd name="T26" fmla="*/ 168 w 226"/>
              <a:gd name="T27" fmla="*/ 27 h 180"/>
              <a:gd name="T28" fmla="*/ 164 w 226"/>
              <a:gd name="T29" fmla="*/ 26 h 180"/>
              <a:gd name="T30" fmla="*/ 155 w 226"/>
              <a:gd name="T31" fmla="*/ 26 h 180"/>
              <a:gd name="T32" fmla="*/ 141 w 226"/>
              <a:gd name="T33" fmla="*/ 15 h 180"/>
              <a:gd name="T34" fmla="*/ 137 w 226"/>
              <a:gd name="T35" fmla="*/ 12 h 180"/>
              <a:gd name="T36" fmla="*/ 130 w 226"/>
              <a:gd name="T37" fmla="*/ 5 h 180"/>
              <a:gd name="T38" fmla="*/ 124 w 226"/>
              <a:gd name="T39" fmla="*/ 1 h 180"/>
              <a:gd name="T40" fmla="*/ 115 w 226"/>
              <a:gd name="T41" fmla="*/ 1 h 180"/>
              <a:gd name="T42" fmla="*/ 109 w 226"/>
              <a:gd name="T43" fmla="*/ 3 h 180"/>
              <a:gd name="T44" fmla="*/ 102 w 226"/>
              <a:gd name="T45" fmla="*/ 9 h 180"/>
              <a:gd name="T46" fmla="*/ 95 w 226"/>
              <a:gd name="T47" fmla="*/ 16 h 180"/>
              <a:gd name="T48" fmla="*/ 90 w 226"/>
              <a:gd name="T49" fmla="*/ 23 h 180"/>
              <a:gd name="T50" fmla="*/ 82 w 226"/>
              <a:gd name="T51" fmla="*/ 31 h 180"/>
              <a:gd name="T52" fmla="*/ 62 w 226"/>
              <a:gd name="T53" fmla="*/ 39 h 180"/>
              <a:gd name="T54" fmla="*/ 49 w 226"/>
              <a:gd name="T55" fmla="*/ 45 h 180"/>
              <a:gd name="T56" fmla="*/ 39 w 226"/>
              <a:gd name="T57" fmla="*/ 50 h 180"/>
              <a:gd name="T58" fmla="*/ 28 w 226"/>
              <a:gd name="T59" fmla="*/ 49 h 180"/>
              <a:gd name="T60" fmla="*/ 11 w 226"/>
              <a:gd name="T61" fmla="*/ 51 h 180"/>
              <a:gd name="T62" fmla="*/ 6 w 226"/>
              <a:gd name="T63" fmla="*/ 57 h 180"/>
              <a:gd name="T64" fmla="*/ 4 w 226"/>
              <a:gd name="T65" fmla="*/ 58 h 180"/>
              <a:gd name="T66" fmla="*/ 7 w 226"/>
              <a:gd name="T67" fmla="*/ 60 h 180"/>
              <a:gd name="T68" fmla="*/ 12 w 226"/>
              <a:gd name="T69" fmla="*/ 61 h 180"/>
              <a:gd name="T70" fmla="*/ 22 w 226"/>
              <a:gd name="T71" fmla="*/ 57 h 180"/>
              <a:gd name="T72" fmla="*/ 35 w 226"/>
              <a:gd name="T73" fmla="*/ 55 h 180"/>
              <a:gd name="T74" fmla="*/ 39 w 226"/>
              <a:gd name="T75" fmla="*/ 56 h 180"/>
              <a:gd name="T76" fmla="*/ 48 w 226"/>
              <a:gd name="T77" fmla="*/ 58 h 180"/>
              <a:gd name="T78" fmla="*/ 48 w 226"/>
              <a:gd name="T79" fmla="*/ 69 h 180"/>
              <a:gd name="T80" fmla="*/ 46 w 226"/>
              <a:gd name="T81" fmla="*/ 77 h 180"/>
              <a:gd name="T82" fmla="*/ 50 w 226"/>
              <a:gd name="T83" fmla="*/ 99 h 180"/>
              <a:gd name="T84" fmla="*/ 50 w 226"/>
              <a:gd name="T85" fmla="*/ 112 h 180"/>
              <a:gd name="T86" fmla="*/ 65 w 226"/>
              <a:gd name="T87" fmla="*/ 130 h 180"/>
              <a:gd name="T88" fmla="*/ 76 w 226"/>
              <a:gd name="T89" fmla="*/ 141 h 180"/>
              <a:gd name="T90" fmla="*/ 102 w 226"/>
              <a:gd name="T91" fmla="*/ 145 h 180"/>
              <a:gd name="T92" fmla="*/ 114 w 226"/>
              <a:gd name="T93" fmla="*/ 151 h 180"/>
              <a:gd name="T94" fmla="*/ 129 w 226"/>
              <a:gd name="T95" fmla="*/ 160 h 180"/>
              <a:gd name="T96" fmla="*/ 145 w 226"/>
              <a:gd name="T97" fmla="*/ 165 h 180"/>
              <a:gd name="T98" fmla="*/ 155 w 226"/>
              <a:gd name="T99" fmla="*/ 173 h 180"/>
              <a:gd name="T100" fmla="*/ 167 w 226"/>
              <a:gd name="T101" fmla="*/ 175 h 180"/>
              <a:gd name="T102" fmla="*/ 176 w 226"/>
              <a:gd name="T103" fmla="*/ 17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6" h="180">
                <a:moveTo>
                  <a:pt x="197" y="179"/>
                </a:moveTo>
                <a:cubicBezTo>
                  <a:pt x="197" y="180"/>
                  <a:pt x="198" y="180"/>
                  <a:pt x="199" y="180"/>
                </a:cubicBezTo>
                <a:cubicBezTo>
                  <a:pt x="199" y="180"/>
                  <a:pt x="199" y="180"/>
                  <a:pt x="200" y="180"/>
                </a:cubicBezTo>
                <a:cubicBezTo>
                  <a:pt x="200" y="180"/>
                  <a:pt x="200" y="180"/>
                  <a:pt x="201" y="180"/>
                </a:cubicBezTo>
                <a:cubicBezTo>
                  <a:pt x="202" y="179"/>
                  <a:pt x="203" y="179"/>
                  <a:pt x="204" y="178"/>
                </a:cubicBezTo>
                <a:cubicBezTo>
                  <a:pt x="206" y="176"/>
                  <a:pt x="209" y="175"/>
                  <a:pt x="211" y="172"/>
                </a:cubicBezTo>
                <a:cubicBezTo>
                  <a:pt x="212" y="171"/>
                  <a:pt x="212" y="170"/>
                  <a:pt x="213" y="168"/>
                </a:cubicBezTo>
                <a:cubicBezTo>
                  <a:pt x="213" y="167"/>
                  <a:pt x="213" y="167"/>
                  <a:pt x="214" y="166"/>
                </a:cubicBezTo>
                <a:cubicBezTo>
                  <a:pt x="215" y="163"/>
                  <a:pt x="217" y="162"/>
                  <a:pt x="218" y="160"/>
                </a:cubicBezTo>
                <a:cubicBezTo>
                  <a:pt x="219" y="159"/>
                  <a:pt x="220" y="159"/>
                  <a:pt x="220" y="158"/>
                </a:cubicBezTo>
                <a:cubicBezTo>
                  <a:pt x="224" y="154"/>
                  <a:pt x="226" y="149"/>
                  <a:pt x="226" y="144"/>
                </a:cubicBezTo>
                <a:cubicBezTo>
                  <a:pt x="226" y="142"/>
                  <a:pt x="226" y="142"/>
                  <a:pt x="226" y="142"/>
                </a:cubicBezTo>
                <a:cubicBezTo>
                  <a:pt x="226" y="139"/>
                  <a:pt x="226" y="137"/>
                  <a:pt x="226" y="134"/>
                </a:cubicBezTo>
                <a:cubicBezTo>
                  <a:pt x="226" y="133"/>
                  <a:pt x="225" y="132"/>
                  <a:pt x="224" y="132"/>
                </a:cubicBezTo>
                <a:cubicBezTo>
                  <a:pt x="224" y="131"/>
                  <a:pt x="223" y="130"/>
                  <a:pt x="223" y="129"/>
                </a:cubicBezTo>
                <a:cubicBezTo>
                  <a:pt x="221" y="126"/>
                  <a:pt x="220" y="118"/>
                  <a:pt x="221" y="114"/>
                </a:cubicBezTo>
                <a:cubicBezTo>
                  <a:pt x="222" y="112"/>
                  <a:pt x="223" y="112"/>
                  <a:pt x="223" y="111"/>
                </a:cubicBezTo>
                <a:cubicBezTo>
                  <a:pt x="224" y="111"/>
                  <a:pt x="224" y="110"/>
                  <a:pt x="224" y="110"/>
                </a:cubicBezTo>
                <a:cubicBezTo>
                  <a:pt x="225" y="109"/>
                  <a:pt x="224" y="107"/>
                  <a:pt x="223" y="105"/>
                </a:cubicBezTo>
                <a:cubicBezTo>
                  <a:pt x="222" y="103"/>
                  <a:pt x="222" y="103"/>
                  <a:pt x="222" y="103"/>
                </a:cubicBezTo>
                <a:cubicBezTo>
                  <a:pt x="221" y="103"/>
                  <a:pt x="221" y="103"/>
                  <a:pt x="221" y="103"/>
                </a:cubicBezTo>
                <a:cubicBezTo>
                  <a:pt x="221" y="102"/>
                  <a:pt x="219" y="102"/>
                  <a:pt x="219" y="102"/>
                </a:cubicBezTo>
                <a:cubicBezTo>
                  <a:pt x="218" y="102"/>
                  <a:pt x="218" y="103"/>
                  <a:pt x="217" y="103"/>
                </a:cubicBezTo>
                <a:cubicBezTo>
                  <a:pt x="216" y="103"/>
                  <a:pt x="214" y="103"/>
                  <a:pt x="213" y="103"/>
                </a:cubicBezTo>
                <a:cubicBezTo>
                  <a:pt x="211" y="102"/>
                  <a:pt x="209" y="101"/>
                  <a:pt x="208" y="100"/>
                </a:cubicBezTo>
                <a:cubicBezTo>
                  <a:pt x="206" y="99"/>
                  <a:pt x="205" y="98"/>
                  <a:pt x="202" y="98"/>
                </a:cubicBezTo>
                <a:cubicBezTo>
                  <a:pt x="200" y="98"/>
                  <a:pt x="198" y="98"/>
                  <a:pt x="195" y="99"/>
                </a:cubicBezTo>
                <a:cubicBezTo>
                  <a:pt x="190" y="99"/>
                  <a:pt x="183" y="100"/>
                  <a:pt x="177" y="99"/>
                </a:cubicBezTo>
                <a:cubicBezTo>
                  <a:pt x="177" y="100"/>
                  <a:pt x="176" y="101"/>
                  <a:pt x="175" y="101"/>
                </a:cubicBezTo>
                <a:cubicBezTo>
                  <a:pt x="174" y="101"/>
                  <a:pt x="173" y="100"/>
                  <a:pt x="173" y="99"/>
                </a:cubicBezTo>
                <a:cubicBezTo>
                  <a:pt x="173" y="92"/>
                  <a:pt x="172" y="85"/>
                  <a:pt x="171" y="78"/>
                </a:cubicBezTo>
                <a:cubicBezTo>
                  <a:pt x="171" y="75"/>
                  <a:pt x="171" y="75"/>
                  <a:pt x="171" y="75"/>
                </a:cubicBezTo>
                <a:cubicBezTo>
                  <a:pt x="170" y="68"/>
                  <a:pt x="170" y="63"/>
                  <a:pt x="171" y="56"/>
                </a:cubicBezTo>
                <a:cubicBezTo>
                  <a:pt x="171" y="52"/>
                  <a:pt x="172" y="49"/>
                  <a:pt x="171" y="46"/>
                </a:cubicBezTo>
                <a:cubicBezTo>
                  <a:pt x="171" y="45"/>
                  <a:pt x="170" y="44"/>
                  <a:pt x="170" y="43"/>
                </a:cubicBezTo>
                <a:cubicBezTo>
                  <a:pt x="170" y="41"/>
                  <a:pt x="169" y="39"/>
                  <a:pt x="169" y="37"/>
                </a:cubicBezTo>
                <a:cubicBezTo>
                  <a:pt x="169" y="36"/>
                  <a:pt x="170" y="34"/>
                  <a:pt x="171" y="33"/>
                </a:cubicBezTo>
                <a:cubicBezTo>
                  <a:pt x="171" y="32"/>
                  <a:pt x="172" y="30"/>
                  <a:pt x="172" y="29"/>
                </a:cubicBezTo>
                <a:cubicBezTo>
                  <a:pt x="172" y="29"/>
                  <a:pt x="171" y="28"/>
                  <a:pt x="171" y="28"/>
                </a:cubicBezTo>
                <a:cubicBezTo>
                  <a:pt x="170" y="28"/>
                  <a:pt x="170" y="28"/>
                  <a:pt x="169" y="27"/>
                </a:cubicBezTo>
                <a:cubicBezTo>
                  <a:pt x="169" y="27"/>
                  <a:pt x="169" y="27"/>
                  <a:pt x="168" y="27"/>
                </a:cubicBezTo>
                <a:cubicBezTo>
                  <a:pt x="168" y="27"/>
                  <a:pt x="168" y="27"/>
                  <a:pt x="168" y="27"/>
                </a:cubicBezTo>
                <a:cubicBezTo>
                  <a:pt x="167" y="26"/>
                  <a:pt x="166" y="26"/>
                  <a:pt x="165" y="26"/>
                </a:cubicBezTo>
                <a:cubicBezTo>
                  <a:pt x="164" y="26"/>
                  <a:pt x="164" y="26"/>
                  <a:pt x="164" y="26"/>
                </a:cubicBezTo>
                <a:cubicBezTo>
                  <a:pt x="164" y="26"/>
                  <a:pt x="164" y="26"/>
                  <a:pt x="164" y="26"/>
                </a:cubicBezTo>
                <a:cubicBezTo>
                  <a:pt x="163" y="27"/>
                  <a:pt x="163" y="29"/>
                  <a:pt x="162" y="30"/>
                </a:cubicBezTo>
                <a:cubicBezTo>
                  <a:pt x="161" y="31"/>
                  <a:pt x="160" y="31"/>
                  <a:pt x="159" y="31"/>
                </a:cubicBezTo>
                <a:cubicBezTo>
                  <a:pt x="157" y="29"/>
                  <a:pt x="156" y="28"/>
                  <a:pt x="155" y="26"/>
                </a:cubicBezTo>
                <a:cubicBezTo>
                  <a:pt x="154" y="25"/>
                  <a:pt x="153" y="24"/>
                  <a:pt x="152" y="23"/>
                </a:cubicBezTo>
                <a:cubicBezTo>
                  <a:pt x="150" y="22"/>
                  <a:pt x="149" y="21"/>
                  <a:pt x="148" y="21"/>
                </a:cubicBezTo>
                <a:cubicBezTo>
                  <a:pt x="145" y="19"/>
                  <a:pt x="143" y="18"/>
                  <a:pt x="141" y="15"/>
                </a:cubicBezTo>
                <a:cubicBezTo>
                  <a:pt x="140" y="14"/>
                  <a:pt x="140" y="13"/>
                  <a:pt x="140" y="13"/>
                </a:cubicBezTo>
                <a:cubicBezTo>
                  <a:pt x="140" y="13"/>
                  <a:pt x="140" y="13"/>
                  <a:pt x="139" y="12"/>
                </a:cubicBezTo>
                <a:cubicBezTo>
                  <a:pt x="139" y="12"/>
                  <a:pt x="138" y="12"/>
                  <a:pt x="137" y="12"/>
                </a:cubicBezTo>
                <a:cubicBezTo>
                  <a:pt x="136" y="12"/>
                  <a:pt x="135" y="12"/>
                  <a:pt x="134" y="12"/>
                </a:cubicBezTo>
                <a:cubicBezTo>
                  <a:pt x="132" y="10"/>
                  <a:pt x="131" y="9"/>
                  <a:pt x="131" y="7"/>
                </a:cubicBezTo>
                <a:cubicBezTo>
                  <a:pt x="130" y="7"/>
                  <a:pt x="130" y="6"/>
                  <a:pt x="130" y="5"/>
                </a:cubicBezTo>
                <a:cubicBezTo>
                  <a:pt x="129" y="5"/>
                  <a:pt x="129" y="4"/>
                  <a:pt x="128" y="4"/>
                </a:cubicBezTo>
                <a:cubicBezTo>
                  <a:pt x="127" y="4"/>
                  <a:pt x="126" y="3"/>
                  <a:pt x="126" y="3"/>
                </a:cubicBezTo>
                <a:cubicBezTo>
                  <a:pt x="125" y="2"/>
                  <a:pt x="124" y="2"/>
                  <a:pt x="124" y="1"/>
                </a:cubicBezTo>
                <a:cubicBezTo>
                  <a:pt x="123" y="1"/>
                  <a:pt x="123" y="0"/>
                  <a:pt x="123" y="0"/>
                </a:cubicBezTo>
                <a:cubicBezTo>
                  <a:pt x="121" y="0"/>
                  <a:pt x="120" y="0"/>
                  <a:pt x="118" y="0"/>
                </a:cubicBezTo>
                <a:cubicBezTo>
                  <a:pt x="117" y="1"/>
                  <a:pt x="116" y="1"/>
                  <a:pt x="115" y="1"/>
                </a:cubicBezTo>
                <a:cubicBezTo>
                  <a:pt x="114" y="1"/>
                  <a:pt x="113" y="1"/>
                  <a:pt x="112" y="1"/>
                </a:cubicBezTo>
                <a:cubicBezTo>
                  <a:pt x="112" y="1"/>
                  <a:pt x="110" y="1"/>
                  <a:pt x="110" y="1"/>
                </a:cubicBezTo>
                <a:cubicBezTo>
                  <a:pt x="110" y="1"/>
                  <a:pt x="110" y="2"/>
                  <a:pt x="109" y="3"/>
                </a:cubicBezTo>
                <a:cubicBezTo>
                  <a:pt x="108" y="4"/>
                  <a:pt x="107" y="4"/>
                  <a:pt x="106" y="5"/>
                </a:cubicBezTo>
                <a:cubicBezTo>
                  <a:pt x="105" y="6"/>
                  <a:pt x="104" y="6"/>
                  <a:pt x="103" y="7"/>
                </a:cubicBezTo>
                <a:cubicBezTo>
                  <a:pt x="102" y="8"/>
                  <a:pt x="102" y="9"/>
                  <a:pt x="102" y="9"/>
                </a:cubicBezTo>
                <a:cubicBezTo>
                  <a:pt x="101" y="10"/>
                  <a:pt x="101" y="12"/>
                  <a:pt x="99" y="13"/>
                </a:cubicBezTo>
                <a:cubicBezTo>
                  <a:pt x="98" y="13"/>
                  <a:pt x="98" y="14"/>
                  <a:pt x="97" y="14"/>
                </a:cubicBezTo>
                <a:cubicBezTo>
                  <a:pt x="96" y="15"/>
                  <a:pt x="96" y="15"/>
                  <a:pt x="95" y="16"/>
                </a:cubicBezTo>
                <a:cubicBezTo>
                  <a:pt x="94" y="16"/>
                  <a:pt x="94" y="17"/>
                  <a:pt x="93" y="18"/>
                </a:cubicBezTo>
                <a:cubicBezTo>
                  <a:pt x="92" y="19"/>
                  <a:pt x="91" y="20"/>
                  <a:pt x="90" y="21"/>
                </a:cubicBezTo>
                <a:cubicBezTo>
                  <a:pt x="90" y="21"/>
                  <a:pt x="90" y="22"/>
                  <a:pt x="90" y="23"/>
                </a:cubicBezTo>
                <a:cubicBezTo>
                  <a:pt x="89" y="25"/>
                  <a:pt x="89" y="26"/>
                  <a:pt x="87" y="28"/>
                </a:cubicBezTo>
                <a:cubicBezTo>
                  <a:pt x="86" y="29"/>
                  <a:pt x="84" y="30"/>
                  <a:pt x="83" y="30"/>
                </a:cubicBezTo>
                <a:cubicBezTo>
                  <a:pt x="82" y="31"/>
                  <a:pt x="82" y="31"/>
                  <a:pt x="82" y="31"/>
                </a:cubicBezTo>
                <a:cubicBezTo>
                  <a:pt x="80" y="32"/>
                  <a:pt x="77" y="32"/>
                  <a:pt x="75" y="32"/>
                </a:cubicBezTo>
                <a:cubicBezTo>
                  <a:pt x="71" y="33"/>
                  <a:pt x="67" y="34"/>
                  <a:pt x="65" y="36"/>
                </a:cubicBezTo>
                <a:cubicBezTo>
                  <a:pt x="64" y="37"/>
                  <a:pt x="63" y="38"/>
                  <a:pt x="62" y="39"/>
                </a:cubicBezTo>
                <a:cubicBezTo>
                  <a:pt x="62" y="41"/>
                  <a:pt x="61" y="43"/>
                  <a:pt x="60" y="44"/>
                </a:cubicBezTo>
                <a:cubicBezTo>
                  <a:pt x="58" y="45"/>
                  <a:pt x="54" y="48"/>
                  <a:pt x="51" y="47"/>
                </a:cubicBezTo>
                <a:cubicBezTo>
                  <a:pt x="51" y="47"/>
                  <a:pt x="50" y="46"/>
                  <a:pt x="49" y="45"/>
                </a:cubicBezTo>
                <a:cubicBezTo>
                  <a:pt x="49" y="45"/>
                  <a:pt x="48" y="46"/>
                  <a:pt x="47" y="46"/>
                </a:cubicBezTo>
                <a:cubicBezTo>
                  <a:pt x="46" y="47"/>
                  <a:pt x="45" y="49"/>
                  <a:pt x="43" y="49"/>
                </a:cubicBezTo>
                <a:cubicBezTo>
                  <a:pt x="42" y="50"/>
                  <a:pt x="40" y="50"/>
                  <a:pt x="39" y="50"/>
                </a:cubicBezTo>
                <a:cubicBezTo>
                  <a:pt x="37" y="50"/>
                  <a:pt x="36" y="50"/>
                  <a:pt x="35" y="51"/>
                </a:cubicBezTo>
                <a:cubicBezTo>
                  <a:pt x="35" y="52"/>
                  <a:pt x="34" y="52"/>
                  <a:pt x="33" y="52"/>
                </a:cubicBezTo>
                <a:cubicBezTo>
                  <a:pt x="31" y="51"/>
                  <a:pt x="29" y="50"/>
                  <a:pt x="28" y="49"/>
                </a:cubicBezTo>
                <a:cubicBezTo>
                  <a:pt x="27" y="48"/>
                  <a:pt x="26" y="47"/>
                  <a:pt x="24" y="47"/>
                </a:cubicBezTo>
                <a:cubicBezTo>
                  <a:pt x="20" y="47"/>
                  <a:pt x="17" y="48"/>
                  <a:pt x="13" y="50"/>
                </a:cubicBezTo>
                <a:cubicBezTo>
                  <a:pt x="13" y="51"/>
                  <a:pt x="12" y="51"/>
                  <a:pt x="11" y="51"/>
                </a:cubicBezTo>
                <a:cubicBezTo>
                  <a:pt x="11" y="52"/>
                  <a:pt x="11" y="53"/>
                  <a:pt x="11" y="53"/>
                </a:cubicBezTo>
                <a:cubicBezTo>
                  <a:pt x="10" y="54"/>
                  <a:pt x="10" y="54"/>
                  <a:pt x="10" y="54"/>
                </a:cubicBezTo>
                <a:cubicBezTo>
                  <a:pt x="9" y="56"/>
                  <a:pt x="8" y="56"/>
                  <a:pt x="6" y="57"/>
                </a:cubicBezTo>
                <a:cubicBezTo>
                  <a:pt x="5" y="57"/>
                  <a:pt x="4" y="57"/>
                  <a:pt x="3" y="57"/>
                </a:cubicBezTo>
                <a:cubicBezTo>
                  <a:pt x="2" y="57"/>
                  <a:pt x="1" y="57"/>
                  <a:pt x="0" y="57"/>
                </a:cubicBezTo>
                <a:cubicBezTo>
                  <a:pt x="2" y="57"/>
                  <a:pt x="3" y="57"/>
                  <a:pt x="4" y="58"/>
                </a:cubicBezTo>
                <a:cubicBezTo>
                  <a:pt x="5" y="58"/>
                  <a:pt x="5" y="59"/>
                  <a:pt x="6" y="60"/>
                </a:cubicBezTo>
                <a:cubicBezTo>
                  <a:pt x="6" y="60"/>
                  <a:pt x="6" y="60"/>
                  <a:pt x="6" y="60"/>
                </a:cubicBezTo>
                <a:cubicBezTo>
                  <a:pt x="6" y="60"/>
                  <a:pt x="7" y="60"/>
                  <a:pt x="7" y="60"/>
                </a:cubicBezTo>
                <a:cubicBezTo>
                  <a:pt x="7" y="60"/>
                  <a:pt x="8" y="60"/>
                  <a:pt x="9" y="60"/>
                </a:cubicBezTo>
                <a:cubicBezTo>
                  <a:pt x="9" y="60"/>
                  <a:pt x="10" y="60"/>
                  <a:pt x="11" y="60"/>
                </a:cubicBezTo>
                <a:cubicBezTo>
                  <a:pt x="11" y="60"/>
                  <a:pt x="12" y="60"/>
                  <a:pt x="12" y="61"/>
                </a:cubicBezTo>
                <a:cubicBezTo>
                  <a:pt x="12" y="60"/>
                  <a:pt x="12" y="60"/>
                  <a:pt x="13" y="60"/>
                </a:cubicBezTo>
                <a:cubicBezTo>
                  <a:pt x="13" y="59"/>
                  <a:pt x="13" y="58"/>
                  <a:pt x="14" y="58"/>
                </a:cubicBezTo>
                <a:cubicBezTo>
                  <a:pt x="16" y="57"/>
                  <a:pt x="19" y="57"/>
                  <a:pt x="22" y="57"/>
                </a:cubicBezTo>
                <a:cubicBezTo>
                  <a:pt x="24" y="56"/>
                  <a:pt x="26" y="56"/>
                  <a:pt x="27" y="56"/>
                </a:cubicBezTo>
                <a:cubicBezTo>
                  <a:pt x="28" y="56"/>
                  <a:pt x="28" y="56"/>
                  <a:pt x="29" y="56"/>
                </a:cubicBezTo>
                <a:cubicBezTo>
                  <a:pt x="30" y="55"/>
                  <a:pt x="32" y="55"/>
                  <a:pt x="35" y="55"/>
                </a:cubicBezTo>
                <a:cubicBezTo>
                  <a:pt x="36" y="55"/>
                  <a:pt x="37" y="55"/>
                  <a:pt x="37" y="56"/>
                </a:cubicBezTo>
                <a:cubicBezTo>
                  <a:pt x="38" y="56"/>
                  <a:pt x="38" y="56"/>
                  <a:pt x="38" y="56"/>
                </a:cubicBezTo>
                <a:cubicBezTo>
                  <a:pt x="38" y="56"/>
                  <a:pt x="39" y="56"/>
                  <a:pt x="39" y="56"/>
                </a:cubicBezTo>
                <a:cubicBezTo>
                  <a:pt x="40" y="55"/>
                  <a:pt x="40" y="55"/>
                  <a:pt x="41" y="55"/>
                </a:cubicBezTo>
                <a:cubicBezTo>
                  <a:pt x="41" y="55"/>
                  <a:pt x="42" y="55"/>
                  <a:pt x="42" y="55"/>
                </a:cubicBezTo>
                <a:cubicBezTo>
                  <a:pt x="43" y="54"/>
                  <a:pt x="46" y="53"/>
                  <a:pt x="48" y="58"/>
                </a:cubicBezTo>
                <a:cubicBezTo>
                  <a:pt x="49" y="60"/>
                  <a:pt x="49" y="61"/>
                  <a:pt x="49" y="63"/>
                </a:cubicBezTo>
                <a:cubicBezTo>
                  <a:pt x="49" y="64"/>
                  <a:pt x="49" y="65"/>
                  <a:pt x="49" y="67"/>
                </a:cubicBezTo>
                <a:cubicBezTo>
                  <a:pt x="49" y="67"/>
                  <a:pt x="49" y="68"/>
                  <a:pt x="48" y="69"/>
                </a:cubicBezTo>
                <a:cubicBezTo>
                  <a:pt x="48" y="70"/>
                  <a:pt x="48" y="71"/>
                  <a:pt x="48" y="72"/>
                </a:cubicBezTo>
                <a:cubicBezTo>
                  <a:pt x="48" y="74"/>
                  <a:pt x="47" y="75"/>
                  <a:pt x="47" y="76"/>
                </a:cubicBezTo>
                <a:cubicBezTo>
                  <a:pt x="47" y="76"/>
                  <a:pt x="46" y="77"/>
                  <a:pt x="46" y="77"/>
                </a:cubicBezTo>
                <a:cubicBezTo>
                  <a:pt x="46" y="80"/>
                  <a:pt x="47" y="86"/>
                  <a:pt x="48" y="90"/>
                </a:cubicBezTo>
                <a:cubicBezTo>
                  <a:pt x="48" y="91"/>
                  <a:pt x="48" y="91"/>
                  <a:pt x="48" y="91"/>
                </a:cubicBezTo>
                <a:cubicBezTo>
                  <a:pt x="49" y="94"/>
                  <a:pt x="50" y="96"/>
                  <a:pt x="50" y="99"/>
                </a:cubicBezTo>
                <a:cubicBezTo>
                  <a:pt x="50" y="100"/>
                  <a:pt x="49" y="101"/>
                  <a:pt x="49" y="102"/>
                </a:cubicBezTo>
                <a:cubicBezTo>
                  <a:pt x="49" y="103"/>
                  <a:pt x="49" y="103"/>
                  <a:pt x="49" y="104"/>
                </a:cubicBezTo>
                <a:cubicBezTo>
                  <a:pt x="49" y="107"/>
                  <a:pt x="49" y="110"/>
                  <a:pt x="50" y="112"/>
                </a:cubicBezTo>
                <a:cubicBezTo>
                  <a:pt x="53" y="118"/>
                  <a:pt x="56" y="121"/>
                  <a:pt x="61" y="124"/>
                </a:cubicBezTo>
                <a:cubicBezTo>
                  <a:pt x="63" y="126"/>
                  <a:pt x="64" y="127"/>
                  <a:pt x="64" y="129"/>
                </a:cubicBezTo>
                <a:cubicBezTo>
                  <a:pt x="65" y="129"/>
                  <a:pt x="65" y="130"/>
                  <a:pt x="65" y="130"/>
                </a:cubicBezTo>
                <a:cubicBezTo>
                  <a:pt x="66" y="132"/>
                  <a:pt x="67" y="132"/>
                  <a:pt x="69" y="133"/>
                </a:cubicBezTo>
                <a:cubicBezTo>
                  <a:pt x="70" y="133"/>
                  <a:pt x="71" y="134"/>
                  <a:pt x="73" y="135"/>
                </a:cubicBezTo>
                <a:cubicBezTo>
                  <a:pt x="75" y="137"/>
                  <a:pt x="76" y="139"/>
                  <a:pt x="76" y="141"/>
                </a:cubicBezTo>
                <a:cubicBezTo>
                  <a:pt x="77" y="143"/>
                  <a:pt x="78" y="144"/>
                  <a:pt x="81" y="145"/>
                </a:cubicBezTo>
                <a:cubicBezTo>
                  <a:pt x="84" y="145"/>
                  <a:pt x="86" y="144"/>
                  <a:pt x="89" y="144"/>
                </a:cubicBezTo>
                <a:cubicBezTo>
                  <a:pt x="93" y="143"/>
                  <a:pt x="98" y="143"/>
                  <a:pt x="102" y="145"/>
                </a:cubicBezTo>
                <a:cubicBezTo>
                  <a:pt x="104" y="145"/>
                  <a:pt x="105" y="147"/>
                  <a:pt x="106" y="148"/>
                </a:cubicBezTo>
                <a:cubicBezTo>
                  <a:pt x="108" y="149"/>
                  <a:pt x="108" y="151"/>
                  <a:pt x="110" y="151"/>
                </a:cubicBezTo>
                <a:cubicBezTo>
                  <a:pt x="111" y="151"/>
                  <a:pt x="112" y="151"/>
                  <a:pt x="114" y="151"/>
                </a:cubicBezTo>
                <a:cubicBezTo>
                  <a:pt x="115" y="151"/>
                  <a:pt x="116" y="151"/>
                  <a:pt x="117" y="151"/>
                </a:cubicBezTo>
                <a:cubicBezTo>
                  <a:pt x="122" y="152"/>
                  <a:pt x="124" y="154"/>
                  <a:pt x="126" y="156"/>
                </a:cubicBezTo>
                <a:cubicBezTo>
                  <a:pt x="127" y="157"/>
                  <a:pt x="127" y="159"/>
                  <a:pt x="129" y="160"/>
                </a:cubicBezTo>
                <a:cubicBezTo>
                  <a:pt x="131" y="161"/>
                  <a:pt x="134" y="162"/>
                  <a:pt x="137" y="163"/>
                </a:cubicBezTo>
                <a:cubicBezTo>
                  <a:pt x="139" y="163"/>
                  <a:pt x="141" y="164"/>
                  <a:pt x="143" y="165"/>
                </a:cubicBezTo>
                <a:cubicBezTo>
                  <a:pt x="144" y="165"/>
                  <a:pt x="145" y="165"/>
                  <a:pt x="145" y="165"/>
                </a:cubicBezTo>
                <a:cubicBezTo>
                  <a:pt x="147" y="166"/>
                  <a:pt x="148" y="166"/>
                  <a:pt x="149" y="167"/>
                </a:cubicBezTo>
                <a:cubicBezTo>
                  <a:pt x="151" y="167"/>
                  <a:pt x="152" y="169"/>
                  <a:pt x="153" y="170"/>
                </a:cubicBezTo>
                <a:cubicBezTo>
                  <a:pt x="154" y="171"/>
                  <a:pt x="155" y="172"/>
                  <a:pt x="155" y="173"/>
                </a:cubicBezTo>
                <a:cubicBezTo>
                  <a:pt x="157" y="174"/>
                  <a:pt x="159" y="176"/>
                  <a:pt x="160" y="176"/>
                </a:cubicBezTo>
                <a:cubicBezTo>
                  <a:pt x="162" y="176"/>
                  <a:pt x="162" y="176"/>
                  <a:pt x="163" y="176"/>
                </a:cubicBezTo>
                <a:cubicBezTo>
                  <a:pt x="164" y="176"/>
                  <a:pt x="165" y="175"/>
                  <a:pt x="167" y="175"/>
                </a:cubicBezTo>
                <a:cubicBezTo>
                  <a:pt x="168" y="175"/>
                  <a:pt x="170" y="176"/>
                  <a:pt x="171" y="176"/>
                </a:cubicBezTo>
                <a:cubicBezTo>
                  <a:pt x="172" y="177"/>
                  <a:pt x="173" y="177"/>
                  <a:pt x="173" y="177"/>
                </a:cubicBezTo>
                <a:cubicBezTo>
                  <a:pt x="174" y="177"/>
                  <a:pt x="175" y="177"/>
                  <a:pt x="176" y="176"/>
                </a:cubicBezTo>
                <a:cubicBezTo>
                  <a:pt x="178" y="176"/>
                  <a:pt x="179" y="175"/>
                  <a:pt x="181" y="175"/>
                </a:cubicBezTo>
                <a:cubicBezTo>
                  <a:pt x="186" y="176"/>
                  <a:pt x="193" y="178"/>
                  <a:pt x="197" y="179"/>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4" name="Freeform 66"/>
          <p:cNvSpPr>
            <a:spLocks/>
          </p:cNvSpPr>
          <p:nvPr/>
        </p:nvSpPr>
        <p:spPr bwMode="auto">
          <a:xfrm>
            <a:off x="10789232" y="8270876"/>
            <a:ext cx="1571626" cy="993776"/>
          </a:xfrm>
          <a:custGeom>
            <a:avLst/>
            <a:gdLst>
              <a:gd name="T0" fmla="*/ 204 w 209"/>
              <a:gd name="T1" fmla="*/ 83 h 132"/>
              <a:gd name="T2" fmla="*/ 198 w 209"/>
              <a:gd name="T3" fmla="*/ 82 h 132"/>
              <a:gd name="T4" fmla="*/ 190 w 209"/>
              <a:gd name="T5" fmla="*/ 80 h 132"/>
              <a:gd name="T6" fmla="*/ 193 w 209"/>
              <a:gd name="T7" fmla="*/ 74 h 132"/>
              <a:gd name="T8" fmla="*/ 193 w 209"/>
              <a:gd name="T9" fmla="*/ 71 h 132"/>
              <a:gd name="T10" fmla="*/ 183 w 209"/>
              <a:gd name="T11" fmla="*/ 70 h 132"/>
              <a:gd name="T12" fmla="*/ 171 w 209"/>
              <a:gd name="T13" fmla="*/ 70 h 132"/>
              <a:gd name="T14" fmla="*/ 167 w 209"/>
              <a:gd name="T15" fmla="*/ 59 h 132"/>
              <a:gd name="T16" fmla="*/ 161 w 209"/>
              <a:gd name="T17" fmla="*/ 50 h 132"/>
              <a:gd name="T18" fmla="*/ 160 w 209"/>
              <a:gd name="T19" fmla="*/ 36 h 132"/>
              <a:gd name="T20" fmla="*/ 153 w 209"/>
              <a:gd name="T21" fmla="*/ 20 h 132"/>
              <a:gd name="T22" fmla="*/ 136 w 209"/>
              <a:gd name="T23" fmla="*/ 11 h 132"/>
              <a:gd name="T24" fmla="*/ 131 w 209"/>
              <a:gd name="T25" fmla="*/ 11 h 132"/>
              <a:gd name="T26" fmla="*/ 95 w 209"/>
              <a:gd name="T27" fmla="*/ 3 h 132"/>
              <a:gd name="T28" fmla="*/ 72 w 209"/>
              <a:gd name="T29" fmla="*/ 1 h 132"/>
              <a:gd name="T30" fmla="*/ 56 w 209"/>
              <a:gd name="T31" fmla="*/ 1 h 132"/>
              <a:gd name="T32" fmla="*/ 47 w 209"/>
              <a:gd name="T33" fmla="*/ 1 h 132"/>
              <a:gd name="T34" fmla="*/ 43 w 209"/>
              <a:gd name="T35" fmla="*/ 2 h 132"/>
              <a:gd name="T36" fmla="*/ 36 w 209"/>
              <a:gd name="T37" fmla="*/ 8 h 132"/>
              <a:gd name="T38" fmla="*/ 29 w 209"/>
              <a:gd name="T39" fmla="*/ 12 h 132"/>
              <a:gd name="T40" fmla="*/ 23 w 209"/>
              <a:gd name="T41" fmla="*/ 24 h 132"/>
              <a:gd name="T42" fmla="*/ 18 w 209"/>
              <a:gd name="T43" fmla="*/ 30 h 132"/>
              <a:gd name="T44" fmla="*/ 16 w 209"/>
              <a:gd name="T45" fmla="*/ 39 h 132"/>
              <a:gd name="T46" fmla="*/ 7 w 209"/>
              <a:gd name="T47" fmla="*/ 78 h 132"/>
              <a:gd name="T48" fmla="*/ 6 w 209"/>
              <a:gd name="T49" fmla="*/ 83 h 132"/>
              <a:gd name="T50" fmla="*/ 2 w 209"/>
              <a:gd name="T51" fmla="*/ 89 h 132"/>
              <a:gd name="T52" fmla="*/ 7 w 209"/>
              <a:gd name="T53" fmla="*/ 95 h 132"/>
              <a:gd name="T54" fmla="*/ 20 w 209"/>
              <a:gd name="T55" fmla="*/ 102 h 132"/>
              <a:gd name="T56" fmla="*/ 21 w 209"/>
              <a:gd name="T57" fmla="*/ 106 h 132"/>
              <a:gd name="T58" fmla="*/ 26 w 209"/>
              <a:gd name="T59" fmla="*/ 111 h 132"/>
              <a:gd name="T60" fmla="*/ 26 w 209"/>
              <a:gd name="T61" fmla="*/ 117 h 132"/>
              <a:gd name="T62" fmla="*/ 28 w 209"/>
              <a:gd name="T63" fmla="*/ 117 h 132"/>
              <a:gd name="T64" fmla="*/ 41 w 209"/>
              <a:gd name="T65" fmla="*/ 118 h 132"/>
              <a:gd name="T66" fmla="*/ 47 w 209"/>
              <a:gd name="T67" fmla="*/ 120 h 132"/>
              <a:gd name="T68" fmla="*/ 61 w 209"/>
              <a:gd name="T69" fmla="*/ 122 h 132"/>
              <a:gd name="T70" fmla="*/ 88 w 209"/>
              <a:gd name="T71" fmla="*/ 127 h 132"/>
              <a:gd name="T72" fmla="*/ 98 w 209"/>
              <a:gd name="T73" fmla="*/ 131 h 132"/>
              <a:gd name="T74" fmla="*/ 105 w 209"/>
              <a:gd name="T75" fmla="*/ 124 h 132"/>
              <a:gd name="T76" fmla="*/ 106 w 209"/>
              <a:gd name="T77" fmla="*/ 120 h 132"/>
              <a:gd name="T78" fmla="*/ 112 w 209"/>
              <a:gd name="T79" fmla="*/ 116 h 132"/>
              <a:gd name="T80" fmla="*/ 119 w 209"/>
              <a:gd name="T81" fmla="*/ 116 h 132"/>
              <a:gd name="T82" fmla="*/ 132 w 209"/>
              <a:gd name="T83" fmla="*/ 110 h 132"/>
              <a:gd name="T84" fmla="*/ 140 w 209"/>
              <a:gd name="T85" fmla="*/ 112 h 132"/>
              <a:gd name="T86" fmla="*/ 148 w 209"/>
              <a:gd name="T87" fmla="*/ 110 h 132"/>
              <a:gd name="T88" fmla="*/ 164 w 209"/>
              <a:gd name="T89" fmla="*/ 114 h 132"/>
              <a:gd name="T90" fmla="*/ 182 w 209"/>
              <a:gd name="T91" fmla="*/ 107 h 132"/>
              <a:gd name="T92" fmla="*/ 189 w 209"/>
              <a:gd name="T93" fmla="*/ 107 h 132"/>
              <a:gd name="T94" fmla="*/ 197 w 209"/>
              <a:gd name="T95" fmla="*/ 99 h 132"/>
              <a:gd name="T96" fmla="*/ 194 w 209"/>
              <a:gd name="T97" fmla="*/ 95 h 132"/>
              <a:gd name="T98" fmla="*/ 202 w 209"/>
              <a:gd name="T99" fmla="*/ 92 h 132"/>
              <a:gd name="T100" fmla="*/ 206 w 209"/>
              <a:gd name="T101" fmla="*/ 8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9" h="132">
                <a:moveTo>
                  <a:pt x="206" y="86"/>
                </a:moveTo>
                <a:cubicBezTo>
                  <a:pt x="205" y="85"/>
                  <a:pt x="204" y="84"/>
                  <a:pt x="204" y="83"/>
                </a:cubicBezTo>
                <a:cubicBezTo>
                  <a:pt x="204" y="82"/>
                  <a:pt x="203" y="82"/>
                  <a:pt x="203" y="82"/>
                </a:cubicBezTo>
                <a:cubicBezTo>
                  <a:pt x="202" y="81"/>
                  <a:pt x="200" y="82"/>
                  <a:pt x="198" y="82"/>
                </a:cubicBezTo>
                <a:cubicBezTo>
                  <a:pt x="196" y="82"/>
                  <a:pt x="193" y="82"/>
                  <a:pt x="191" y="81"/>
                </a:cubicBezTo>
                <a:cubicBezTo>
                  <a:pt x="191" y="81"/>
                  <a:pt x="190" y="80"/>
                  <a:pt x="190" y="80"/>
                </a:cubicBezTo>
                <a:cubicBezTo>
                  <a:pt x="190" y="79"/>
                  <a:pt x="190" y="79"/>
                  <a:pt x="190" y="78"/>
                </a:cubicBezTo>
                <a:cubicBezTo>
                  <a:pt x="191" y="77"/>
                  <a:pt x="192" y="75"/>
                  <a:pt x="193" y="74"/>
                </a:cubicBezTo>
                <a:cubicBezTo>
                  <a:pt x="194" y="73"/>
                  <a:pt x="195" y="72"/>
                  <a:pt x="195" y="71"/>
                </a:cubicBezTo>
                <a:cubicBezTo>
                  <a:pt x="195" y="71"/>
                  <a:pt x="194" y="71"/>
                  <a:pt x="193" y="71"/>
                </a:cubicBezTo>
                <a:cubicBezTo>
                  <a:pt x="190" y="70"/>
                  <a:pt x="188" y="70"/>
                  <a:pt x="186" y="70"/>
                </a:cubicBezTo>
                <a:cubicBezTo>
                  <a:pt x="185" y="70"/>
                  <a:pt x="184" y="70"/>
                  <a:pt x="183" y="70"/>
                </a:cubicBezTo>
                <a:cubicBezTo>
                  <a:pt x="182" y="70"/>
                  <a:pt x="181" y="70"/>
                  <a:pt x="179" y="70"/>
                </a:cubicBezTo>
                <a:cubicBezTo>
                  <a:pt x="176" y="70"/>
                  <a:pt x="173" y="71"/>
                  <a:pt x="171" y="70"/>
                </a:cubicBezTo>
                <a:cubicBezTo>
                  <a:pt x="167" y="68"/>
                  <a:pt x="167" y="65"/>
                  <a:pt x="167" y="62"/>
                </a:cubicBezTo>
                <a:cubicBezTo>
                  <a:pt x="167" y="61"/>
                  <a:pt x="167" y="60"/>
                  <a:pt x="167" y="59"/>
                </a:cubicBezTo>
                <a:cubicBezTo>
                  <a:pt x="167" y="57"/>
                  <a:pt x="166" y="56"/>
                  <a:pt x="164" y="54"/>
                </a:cubicBezTo>
                <a:cubicBezTo>
                  <a:pt x="163" y="53"/>
                  <a:pt x="162" y="51"/>
                  <a:pt x="161" y="50"/>
                </a:cubicBezTo>
                <a:cubicBezTo>
                  <a:pt x="159" y="47"/>
                  <a:pt x="160" y="43"/>
                  <a:pt x="160" y="40"/>
                </a:cubicBezTo>
                <a:cubicBezTo>
                  <a:pt x="160" y="38"/>
                  <a:pt x="160" y="37"/>
                  <a:pt x="160" y="36"/>
                </a:cubicBezTo>
                <a:cubicBezTo>
                  <a:pt x="159" y="31"/>
                  <a:pt x="158" y="29"/>
                  <a:pt x="155" y="24"/>
                </a:cubicBezTo>
                <a:cubicBezTo>
                  <a:pt x="154" y="23"/>
                  <a:pt x="153" y="21"/>
                  <a:pt x="153" y="20"/>
                </a:cubicBezTo>
                <a:cubicBezTo>
                  <a:pt x="152" y="17"/>
                  <a:pt x="150" y="15"/>
                  <a:pt x="148" y="13"/>
                </a:cubicBezTo>
                <a:cubicBezTo>
                  <a:pt x="145" y="11"/>
                  <a:pt x="140" y="11"/>
                  <a:pt x="136" y="11"/>
                </a:cubicBezTo>
                <a:cubicBezTo>
                  <a:pt x="135" y="11"/>
                  <a:pt x="134" y="11"/>
                  <a:pt x="133" y="11"/>
                </a:cubicBezTo>
                <a:cubicBezTo>
                  <a:pt x="131" y="11"/>
                  <a:pt x="131" y="11"/>
                  <a:pt x="131" y="11"/>
                </a:cubicBezTo>
                <a:cubicBezTo>
                  <a:pt x="124" y="11"/>
                  <a:pt x="118" y="11"/>
                  <a:pt x="110" y="8"/>
                </a:cubicBezTo>
                <a:cubicBezTo>
                  <a:pt x="105" y="6"/>
                  <a:pt x="100" y="4"/>
                  <a:pt x="95" y="3"/>
                </a:cubicBezTo>
                <a:cubicBezTo>
                  <a:pt x="91" y="2"/>
                  <a:pt x="91" y="2"/>
                  <a:pt x="91" y="2"/>
                </a:cubicBezTo>
                <a:cubicBezTo>
                  <a:pt x="85" y="0"/>
                  <a:pt x="79" y="1"/>
                  <a:pt x="72" y="1"/>
                </a:cubicBezTo>
                <a:cubicBezTo>
                  <a:pt x="70" y="2"/>
                  <a:pt x="68" y="2"/>
                  <a:pt x="65" y="2"/>
                </a:cubicBezTo>
                <a:cubicBezTo>
                  <a:pt x="62" y="2"/>
                  <a:pt x="59" y="2"/>
                  <a:pt x="56" y="1"/>
                </a:cubicBezTo>
                <a:cubicBezTo>
                  <a:pt x="53" y="1"/>
                  <a:pt x="50" y="0"/>
                  <a:pt x="48" y="1"/>
                </a:cubicBezTo>
                <a:cubicBezTo>
                  <a:pt x="47" y="1"/>
                  <a:pt x="47" y="1"/>
                  <a:pt x="47" y="1"/>
                </a:cubicBezTo>
                <a:cubicBezTo>
                  <a:pt x="47" y="1"/>
                  <a:pt x="46" y="1"/>
                  <a:pt x="46" y="1"/>
                </a:cubicBezTo>
                <a:cubicBezTo>
                  <a:pt x="45" y="1"/>
                  <a:pt x="44" y="1"/>
                  <a:pt x="43" y="2"/>
                </a:cubicBezTo>
                <a:cubicBezTo>
                  <a:pt x="41" y="3"/>
                  <a:pt x="40" y="4"/>
                  <a:pt x="38" y="6"/>
                </a:cubicBezTo>
                <a:cubicBezTo>
                  <a:pt x="38" y="7"/>
                  <a:pt x="37" y="7"/>
                  <a:pt x="36" y="8"/>
                </a:cubicBezTo>
                <a:cubicBezTo>
                  <a:pt x="35" y="10"/>
                  <a:pt x="33" y="10"/>
                  <a:pt x="31" y="10"/>
                </a:cubicBezTo>
                <a:cubicBezTo>
                  <a:pt x="30" y="11"/>
                  <a:pt x="29" y="11"/>
                  <a:pt x="29" y="12"/>
                </a:cubicBezTo>
                <a:cubicBezTo>
                  <a:pt x="26" y="13"/>
                  <a:pt x="26" y="15"/>
                  <a:pt x="25" y="18"/>
                </a:cubicBezTo>
                <a:cubicBezTo>
                  <a:pt x="25" y="20"/>
                  <a:pt x="24" y="22"/>
                  <a:pt x="23" y="24"/>
                </a:cubicBezTo>
                <a:cubicBezTo>
                  <a:pt x="22" y="25"/>
                  <a:pt x="21" y="26"/>
                  <a:pt x="20" y="27"/>
                </a:cubicBezTo>
                <a:cubicBezTo>
                  <a:pt x="19" y="28"/>
                  <a:pt x="18" y="29"/>
                  <a:pt x="18" y="30"/>
                </a:cubicBezTo>
                <a:cubicBezTo>
                  <a:pt x="17" y="31"/>
                  <a:pt x="17" y="33"/>
                  <a:pt x="17" y="34"/>
                </a:cubicBezTo>
                <a:cubicBezTo>
                  <a:pt x="17" y="36"/>
                  <a:pt x="16" y="38"/>
                  <a:pt x="16" y="39"/>
                </a:cubicBezTo>
                <a:cubicBezTo>
                  <a:pt x="14" y="44"/>
                  <a:pt x="11" y="47"/>
                  <a:pt x="8" y="51"/>
                </a:cubicBezTo>
                <a:cubicBezTo>
                  <a:pt x="12" y="60"/>
                  <a:pt x="9" y="70"/>
                  <a:pt x="7" y="78"/>
                </a:cubicBezTo>
                <a:cubicBezTo>
                  <a:pt x="7" y="79"/>
                  <a:pt x="7" y="79"/>
                  <a:pt x="7" y="80"/>
                </a:cubicBezTo>
                <a:cubicBezTo>
                  <a:pt x="6" y="81"/>
                  <a:pt x="6" y="82"/>
                  <a:pt x="6" y="83"/>
                </a:cubicBezTo>
                <a:cubicBezTo>
                  <a:pt x="5" y="85"/>
                  <a:pt x="4" y="87"/>
                  <a:pt x="3" y="88"/>
                </a:cubicBezTo>
                <a:cubicBezTo>
                  <a:pt x="3" y="88"/>
                  <a:pt x="2" y="89"/>
                  <a:pt x="2" y="89"/>
                </a:cubicBezTo>
                <a:cubicBezTo>
                  <a:pt x="0" y="92"/>
                  <a:pt x="0" y="93"/>
                  <a:pt x="0" y="94"/>
                </a:cubicBezTo>
                <a:cubicBezTo>
                  <a:pt x="1" y="96"/>
                  <a:pt x="5" y="95"/>
                  <a:pt x="7" y="95"/>
                </a:cubicBezTo>
                <a:cubicBezTo>
                  <a:pt x="8" y="95"/>
                  <a:pt x="10" y="95"/>
                  <a:pt x="11" y="95"/>
                </a:cubicBezTo>
                <a:cubicBezTo>
                  <a:pt x="16" y="96"/>
                  <a:pt x="17" y="96"/>
                  <a:pt x="20" y="102"/>
                </a:cubicBezTo>
                <a:cubicBezTo>
                  <a:pt x="20" y="103"/>
                  <a:pt x="20" y="103"/>
                  <a:pt x="20" y="104"/>
                </a:cubicBezTo>
                <a:cubicBezTo>
                  <a:pt x="21" y="105"/>
                  <a:pt x="21" y="106"/>
                  <a:pt x="21" y="106"/>
                </a:cubicBezTo>
                <a:cubicBezTo>
                  <a:pt x="22" y="107"/>
                  <a:pt x="22" y="107"/>
                  <a:pt x="23" y="108"/>
                </a:cubicBezTo>
                <a:cubicBezTo>
                  <a:pt x="24" y="109"/>
                  <a:pt x="25" y="110"/>
                  <a:pt x="26" y="111"/>
                </a:cubicBezTo>
                <a:cubicBezTo>
                  <a:pt x="26" y="112"/>
                  <a:pt x="26" y="114"/>
                  <a:pt x="26" y="115"/>
                </a:cubicBezTo>
                <a:cubicBezTo>
                  <a:pt x="26" y="116"/>
                  <a:pt x="26" y="116"/>
                  <a:pt x="26" y="117"/>
                </a:cubicBezTo>
                <a:cubicBezTo>
                  <a:pt x="26" y="117"/>
                  <a:pt x="26" y="117"/>
                  <a:pt x="27" y="118"/>
                </a:cubicBezTo>
                <a:cubicBezTo>
                  <a:pt x="27" y="118"/>
                  <a:pt x="28" y="117"/>
                  <a:pt x="28" y="117"/>
                </a:cubicBezTo>
                <a:cubicBezTo>
                  <a:pt x="29" y="117"/>
                  <a:pt x="29" y="117"/>
                  <a:pt x="30" y="117"/>
                </a:cubicBezTo>
                <a:cubicBezTo>
                  <a:pt x="34" y="117"/>
                  <a:pt x="38" y="117"/>
                  <a:pt x="41" y="118"/>
                </a:cubicBezTo>
                <a:cubicBezTo>
                  <a:pt x="43" y="118"/>
                  <a:pt x="44" y="119"/>
                  <a:pt x="45" y="119"/>
                </a:cubicBezTo>
                <a:cubicBezTo>
                  <a:pt x="46" y="119"/>
                  <a:pt x="46" y="120"/>
                  <a:pt x="47" y="120"/>
                </a:cubicBezTo>
                <a:cubicBezTo>
                  <a:pt x="50" y="121"/>
                  <a:pt x="53" y="121"/>
                  <a:pt x="56" y="122"/>
                </a:cubicBezTo>
                <a:cubicBezTo>
                  <a:pt x="61" y="122"/>
                  <a:pt x="61" y="122"/>
                  <a:pt x="61" y="122"/>
                </a:cubicBezTo>
                <a:cubicBezTo>
                  <a:pt x="68" y="123"/>
                  <a:pt x="76" y="124"/>
                  <a:pt x="84" y="127"/>
                </a:cubicBezTo>
                <a:cubicBezTo>
                  <a:pt x="85" y="127"/>
                  <a:pt x="86" y="127"/>
                  <a:pt x="88" y="127"/>
                </a:cubicBezTo>
                <a:cubicBezTo>
                  <a:pt x="91" y="128"/>
                  <a:pt x="93" y="128"/>
                  <a:pt x="95" y="129"/>
                </a:cubicBezTo>
                <a:cubicBezTo>
                  <a:pt x="97" y="130"/>
                  <a:pt x="97" y="130"/>
                  <a:pt x="98" y="131"/>
                </a:cubicBezTo>
                <a:cubicBezTo>
                  <a:pt x="99" y="132"/>
                  <a:pt x="99" y="132"/>
                  <a:pt x="100" y="132"/>
                </a:cubicBezTo>
                <a:cubicBezTo>
                  <a:pt x="104" y="131"/>
                  <a:pt x="105" y="129"/>
                  <a:pt x="105" y="124"/>
                </a:cubicBezTo>
                <a:cubicBezTo>
                  <a:pt x="106" y="123"/>
                  <a:pt x="106" y="122"/>
                  <a:pt x="106" y="121"/>
                </a:cubicBezTo>
                <a:cubicBezTo>
                  <a:pt x="106" y="121"/>
                  <a:pt x="106" y="120"/>
                  <a:pt x="106" y="120"/>
                </a:cubicBezTo>
                <a:cubicBezTo>
                  <a:pt x="107" y="117"/>
                  <a:pt x="108" y="117"/>
                  <a:pt x="111" y="117"/>
                </a:cubicBezTo>
                <a:cubicBezTo>
                  <a:pt x="112" y="116"/>
                  <a:pt x="112" y="116"/>
                  <a:pt x="112" y="116"/>
                </a:cubicBezTo>
                <a:cubicBezTo>
                  <a:pt x="114" y="116"/>
                  <a:pt x="116" y="116"/>
                  <a:pt x="117" y="116"/>
                </a:cubicBezTo>
                <a:cubicBezTo>
                  <a:pt x="119" y="116"/>
                  <a:pt x="119" y="116"/>
                  <a:pt x="119" y="116"/>
                </a:cubicBezTo>
                <a:cubicBezTo>
                  <a:pt x="121" y="115"/>
                  <a:pt x="122" y="114"/>
                  <a:pt x="124" y="113"/>
                </a:cubicBezTo>
                <a:cubicBezTo>
                  <a:pt x="126" y="112"/>
                  <a:pt x="128" y="110"/>
                  <a:pt x="132" y="110"/>
                </a:cubicBezTo>
                <a:cubicBezTo>
                  <a:pt x="134" y="111"/>
                  <a:pt x="135" y="111"/>
                  <a:pt x="136" y="111"/>
                </a:cubicBezTo>
                <a:cubicBezTo>
                  <a:pt x="138" y="112"/>
                  <a:pt x="139" y="112"/>
                  <a:pt x="140" y="112"/>
                </a:cubicBezTo>
                <a:cubicBezTo>
                  <a:pt x="140" y="111"/>
                  <a:pt x="141" y="111"/>
                  <a:pt x="142" y="110"/>
                </a:cubicBezTo>
                <a:cubicBezTo>
                  <a:pt x="144" y="110"/>
                  <a:pt x="146" y="109"/>
                  <a:pt x="148" y="110"/>
                </a:cubicBezTo>
                <a:cubicBezTo>
                  <a:pt x="151" y="110"/>
                  <a:pt x="153" y="111"/>
                  <a:pt x="156" y="112"/>
                </a:cubicBezTo>
                <a:cubicBezTo>
                  <a:pt x="158" y="113"/>
                  <a:pt x="161" y="115"/>
                  <a:pt x="164" y="114"/>
                </a:cubicBezTo>
                <a:cubicBezTo>
                  <a:pt x="167" y="114"/>
                  <a:pt x="169" y="112"/>
                  <a:pt x="172" y="111"/>
                </a:cubicBezTo>
                <a:cubicBezTo>
                  <a:pt x="175" y="109"/>
                  <a:pt x="178" y="107"/>
                  <a:pt x="182" y="107"/>
                </a:cubicBezTo>
                <a:cubicBezTo>
                  <a:pt x="183" y="107"/>
                  <a:pt x="183" y="107"/>
                  <a:pt x="183" y="107"/>
                </a:cubicBezTo>
                <a:cubicBezTo>
                  <a:pt x="185" y="107"/>
                  <a:pt x="187" y="107"/>
                  <a:pt x="189" y="107"/>
                </a:cubicBezTo>
                <a:cubicBezTo>
                  <a:pt x="190" y="106"/>
                  <a:pt x="192" y="104"/>
                  <a:pt x="193" y="103"/>
                </a:cubicBezTo>
                <a:cubicBezTo>
                  <a:pt x="194" y="102"/>
                  <a:pt x="197" y="100"/>
                  <a:pt x="197" y="99"/>
                </a:cubicBezTo>
                <a:cubicBezTo>
                  <a:pt x="196" y="99"/>
                  <a:pt x="196" y="98"/>
                  <a:pt x="195" y="98"/>
                </a:cubicBezTo>
                <a:cubicBezTo>
                  <a:pt x="194" y="97"/>
                  <a:pt x="193" y="96"/>
                  <a:pt x="194" y="95"/>
                </a:cubicBezTo>
                <a:cubicBezTo>
                  <a:pt x="195" y="93"/>
                  <a:pt x="197" y="93"/>
                  <a:pt x="199" y="92"/>
                </a:cubicBezTo>
                <a:cubicBezTo>
                  <a:pt x="200" y="92"/>
                  <a:pt x="201" y="92"/>
                  <a:pt x="202" y="92"/>
                </a:cubicBezTo>
                <a:cubicBezTo>
                  <a:pt x="204" y="91"/>
                  <a:pt x="207" y="88"/>
                  <a:pt x="209" y="86"/>
                </a:cubicBezTo>
                <a:cubicBezTo>
                  <a:pt x="208" y="86"/>
                  <a:pt x="207" y="86"/>
                  <a:pt x="206" y="86"/>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5" name="Freeform 67"/>
          <p:cNvSpPr>
            <a:spLocks/>
          </p:cNvSpPr>
          <p:nvPr/>
        </p:nvSpPr>
        <p:spPr bwMode="auto">
          <a:xfrm>
            <a:off x="9887524" y="6940569"/>
            <a:ext cx="1768478" cy="1682750"/>
          </a:xfrm>
          <a:custGeom>
            <a:avLst/>
            <a:gdLst>
              <a:gd name="T0" fmla="*/ 21 w 235"/>
              <a:gd name="T1" fmla="*/ 162 h 224"/>
              <a:gd name="T2" fmla="*/ 31 w 235"/>
              <a:gd name="T3" fmla="*/ 164 h 224"/>
              <a:gd name="T4" fmla="*/ 51 w 235"/>
              <a:gd name="T5" fmla="*/ 163 h 224"/>
              <a:gd name="T6" fmla="*/ 52 w 235"/>
              <a:gd name="T7" fmla="*/ 160 h 224"/>
              <a:gd name="T8" fmla="*/ 67 w 235"/>
              <a:gd name="T9" fmla="*/ 164 h 224"/>
              <a:gd name="T10" fmla="*/ 80 w 235"/>
              <a:gd name="T11" fmla="*/ 174 h 224"/>
              <a:gd name="T12" fmla="*/ 85 w 235"/>
              <a:gd name="T13" fmla="*/ 189 h 224"/>
              <a:gd name="T14" fmla="*/ 90 w 235"/>
              <a:gd name="T15" fmla="*/ 211 h 224"/>
              <a:gd name="T16" fmla="*/ 96 w 235"/>
              <a:gd name="T17" fmla="*/ 221 h 224"/>
              <a:gd name="T18" fmla="*/ 102 w 235"/>
              <a:gd name="T19" fmla="*/ 219 h 224"/>
              <a:gd name="T20" fmla="*/ 132 w 235"/>
              <a:gd name="T21" fmla="*/ 215 h 224"/>
              <a:gd name="T22" fmla="*/ 137 w 235"/>
              <a:gd name="T23" fmla="*/ 202 h 224"/>
              <a:gd name="T24" fmla="*/ 147 w 235"/>
              <a:gd name="T25" fmla="*/ 185 h 224"/>
              <a:gd name="T26" fmla="*/ 156 w 235"/>
              <a:gd name="T27" fmla="*/ 180 h 224"/>
              <a:gd name="T28" fmla="*/ 169 w 235"/>
              <a:gd name="T29" fmla="*/ 172 h 224"/>
              <a:gd name="T30" fmla="*/ 190 w 235"/>
              <a:gd name="T31" fmla="*/ 156 h 224"/>
              <a:gd name="T32" fmla="*/ 195 w 235"/>
              <a:gd name="T33" fmla="*/ 149 h 224"/>
              <a:gd name="T34" fmla="*/ 197 w 235"/>
              <a:gd name="T35" fmla="*/ 142 h 224"/>
              <a:gd name="T36" fmla="*/ 201 w 235"/>
              <a:gd name="T37" fmla="*/ 133 h 224"/>
              <a:gd name="T38" fmla="*/ 210 w 235"/>
              <a:gd name="T39" fmla="*/ 120 h 224"/>
              <a:gd name="T40" fmla="*/ 216 w 235"/>
              <a:gd name="T41" fmla="*/ 110 h 224"/>
              <a:gd name="T42" fmla="*/ 225 w 235"/>
              <a:gd name="T43" fmla="*/ 100 h 224"/>
              <a:gd name="T44" fmla="*/ 233 w 235"/>
              <a:gd name="T45" fmla="*/ 95 h 224"/>
              <a:gd name="T46" fmla="*/ 232 w 235"/>
              <a:gd name="T47" fmla="*/ 82 h 224"/>
              <a:gd name="T48" fmla="*/ 233 w 235"/>
              <a:gd name="T49" fmla="*/ 75 h 224"/>
              <a:gd name="T50" fmla="*/ 225 w 235"/>
              <a:gd name="T51" fmla="*/ 68 h 224"/>
              <a:gd name="T52" fmla="*/ 208 w 235"/>
              <a:gd name="T53" fmla="*/ 61 h 224"/>
              <a:gd name="T54" fmla="*/ 192 w 235"/>
              <a:gd name="T55" fmla="*/ 54 h 224"/>
              <a:gd name="T56" fmla="*/ 172 w 235"/>
              <a:gd name="T57" fmla="*/ 45 h 224"/>
              <a:gd name="T58" fmla="*/ 174 w 235"/>
              <a:gd name="T59" fmla="*/ 39 h 224"/>
              <a:gd name="T60" fmla="*/ 167 w 235"/>
              <a:gd name="T61" fmla="*/ 35 h 224"/>
              <a:gd name="T62" fmla="*/ 161 w 235"/>
              <a:gd name="T63" fmla="*/ 31 h 224"/>
              <a:gd name="T64" fmla="*/ 155 w 235"/>
              <a:gd name="T65" fmla="*/ 27 h 224"/>
              <a:gd name="T66" fmla="*/ 142 w 235"/>
              <a:gd name="T67" fmla="*/ 24 h 224"/>
              <a:gd name="T68" fmla="*/ 142 w 235"/>
              <a:gd name="T69" fmla="*/ 6 h 224"/>
              <a:gd name="T70" fmla="*/ 118 w 235"/>
              <a:gd name="T71" fmla="*/ 11 h 224"/>
              <a:gd name="T72" fmla="*/ 107 w 235"/>
              <a:gd name="T73" fmla="*/ 13 h 224"/>
              <a:gd name="T74" fmla="*/ 89 w 235"/>
              <a:gd name="T75" fmla="*/ 10 h 224"/>
              <a:gd name="T76" fmla="*/ 66 w 235"/>
              <a:gd name="T77" fmla="*/ 0 h 224"/>
              <a:gd name="T78" fmla="*/ 46 w 235"/>
              <a:gd name="T79" fmla="*/ 6 h 224"/>
              <a:gd name="T80" fmla="*/ 32 w 235"/>
              <a:gd name="T81" fmla="*/ 17 h 224"/>
              <a:gd name="T82" fmla="*/ 17 w 235"/>
              <a:gd name="T83" fmla="*/ 13 h 224"/>
              <a:gd name="T84" fmla="*/ 13 w 235"/>
              <a:gd name="T85" fmla="*/ 10 h 224"/>
              <a:gd name="T86" fmla="*/ 12 w 235"/>
              <a:gd name="T87" fmla="*/ 15 h 224"/>
              <a:gd name="T88" fmla="*/ 19 w 235"/>
              <a:gd name="T89" fmla="*/ 33 h 224"/>
              <a:gd name="T90" fmla="*/ 17 w 235"/>
              <a:gd name="T91" fmla="*/ 38 h 224"/>
              <a:gd name="T92" fmla="*/ 14 w 235"/>
              <a:gd name="T93" fmla="*/ 47 h 224"/>
              <a:gd name="T94" fmla="*/ 11 w 235"/>
              <a:gd name="T95" fmla="*/ 66 h 224"/>
              <a:gd name="T96" fmla="*/ 4 w 235"/>
              <a:gd name="T97" fmla="*/ 74 h 224"/>
              <a:gd name="T98" fmla="*/ 2 w 235"/>
              <a:gd name="T99" fmla="*/ 86 h 224"/>
              <a:gd name="T100" fmla="*/ 3 w 235"/>
              <a:gd name="T101" fmla="*/ 97 h 224"/>
              <a:gd name="T102" fmla="*/ 4 w 235"/>
              <a:gd name="T103" fmla="*/ 110 h 224"/>
              <a:gd name="T104" fmla="*/ 8 w 235"/>
              <a:gd name="T105" fmla="*/ 119 h 224"/>
              <a:gd name="T106" fmla="*/ 10 w 235"/>
              <a:gd name="T107" fmla="*/ 134 h 224"/>
              <a:gd name="T108" fmla="*/ 8 w 235"/>
              <a:gd name="T109" fmla="*/ 149 h 224"/>
              <a:gd name="T110" fmla="*/ 13 w 235"/>
              <a:gd name="T111" fmla="*/ 15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5" h="224">
                <a:moveTo>
                  <a:pt x="15" y="159"/>
                </a:moveTo>
                <a:cubicBezTo>
                  <a:pt x="16" y="159"/>
                  <a:pt x="16" y="160"/>
                  <a:pt x="17" y="160"/>
                </a:cubicBezTo>
                <a:cubicBezTo>
                  <a:pt x="18" y="160"/>
                  <a:pt x="20" y="161"/>
                  <a:pt x="21" y="162"/>
                </a:cubicBezTo>
                <a:cubicBezTo>
                  <a:pt x="22" y="162"/>
                  <a:pt x="22" y="163"/>
                  <a:pt x="23" y="164"/>
                </a:cubicBezTo>
                <a:cubicBezTo>
                  <a:pt x="23" y="164"/>
                  <a:pt x="23" y="165"/>
                  <a:pt x="24" y="165"/>
                </a:cubicBezTo>
                <a:cubicBezTo>
                  <a:pt x="25" y="166"/>
                  <a:pt x="28" y="165"/>
                  <a:pt x="31" y="164"/>
                </a:cubicBezTo>
                <a:cubicBezTo>
                  <a:pt x="34" y="163"/>
                  <a:pt x="36" y="162"/>
                  <a:pt x="39" y="163"/>
                </a:cubicBezTo>
                <a:cubicBezTo>
                  <a:pt x="40" y="163"/>
                  <a:pt x="40" y="163"/>
                  <a:pt x="40" y="163"/>
                </a:cubicBezTo>
                <a:cubicBezTo>
                  <a:pt x="49" y="164"/>
                  <a:pt x="51" y="163"/>
                  <a:pt x="51" y="163"/>
                </a:cubicBezTo>
                <a:cubicBezTo>
                  <a:pt x="51" y="163"/>
                  <a:pt x="51" y="163"/>
                  <a:pt x="51" y="162"/>
                </a:cubicBezTo>
                <a:cubicBezTo>
                  <a:pt x="51" y="162"/>
                  <a:pt x="51" y="161"/>
                  <a:pt x="51" y="161"/>
                </a:cubicBezTo>
                <a:cubicBezTo>
                  <a:pt x="51" y="160"/>
                  <a:pt x="51" y="160"/>
                  <a:pt x="52" y="160"/>
                </a:cubicBezTo>
                <a:cubicBezTo>
                  <a:pt x="55" y="158"/>
                  <a:pt x="58" y="160"/>
                  <a:pt x="60" y="162"/>
                </a:cubicBezTo>
                <a:cubicBezTo>
                  <a:pt x="61" y="163"/>
                  <a:pt x="62" y="164"/>
                  <a:pt x="63" y="164"/>
                </a:cubicBezTo>
                <a:cubicBezTo>
                  <a:pt x="64" y="164"/>
                  <a:pt x="65" y="164"/>
                  <a:pt x="67" y="164"/>
                </a:cubicBezTo>
                <a:cubicBezTo>
                  <a:pt x="70" y="164"/>
                  <a:pt x="74" y="164"/>
                  <a:pt x="76" y="167"/>
                </a:cubicBezTo>
                <a:cubicBezTo>
                  <a:pt x="77" y="169"/>
                  <a:pt x="78" y="170"/>
                  <a:pt x="78" y="171"/>
                </a:cubicBezTo>
                <a:cubicBezTo>
                  <a:pt x="79" y="172"/>
                  <a:pt x="79" y="173"/>
                  <a:pt x="80" y="174"/>
                </a:cubicBezTo>
                <a:cubicBezTo>
                  <a:pt x="81" y="175"/>
                  <a:pt x="81" y="175"/>
                  <a:pt x="81" y="175"/>
                </a:cubicBezTo>
                <a:cubicBezTo>
                  <a:pt x="83" y="179"/>
                  <a:pt x="85" y="182"/>
                  <a:pt x="85" y="187"/>
                </a:cubicBezTo>
                <a:cubicBezTo>
                  <a:pt x="85" y="189"/>
                  <a:pt x="85" y="189"/>
                  <a:pt x="85" y="189"/>
                </a:cubicBezTo>
                <a:cubicBezTo>
                  <a:pt x="85" y="193"/>
                  <a:pt x="85" y="196"/>
                  <a:pt x="86" y="199"/>
                </a:cubicBezTo>
                <a:cubicBezTo>
                  <a:pt x="87" y="200"/>
                  <a:pt x="87" y="201"/>
                  <a:pt x="88" y="202"/>
                </a:cubicBezTo>
                <a:cubicBezTo>
                  <a:pt x="89" y="205"/>
                  <a:pt x="90" y="207"/>
                  <a:pt x="90" y="211"/>
                </a:cubicBezTo>
                <a:cubicBezTo>
                  <a:pt x="90" y="212"/>
                  <a:pt x="90" y="213"/>
                  <a:pt x="90" y="214"/>
                </a:cubicBezTo>
                <a:cubicBezTo>
                  <a:pt x="90" y="217"/>
                  <a:pt x="90" y="219"/>
                  <a:pt x="91" y="220"/>
                </a:cubicBezTo>
                <a:cubicBezTo>
                  <a:pt x="92" y="221"/>
                  <a:pt x="95" y="221"/>
                  <a:pt x="96" y="221"/>
                </a:cubicBezTo>
                <a:cubicBezTo>
                  <a:pt x="97" y="221"/>
                  <a:pt x="98" y="221"/>
                  <a:pt x="98" y="221"/>
                </a:cubicBezTo>
                <a:cubicBezTo>
                  <a:pt x="98" y="221"/>
                  <a:pt x="98" y="221"/>
                  <a:pt x="98" y="221"/>
                </a:cubicBezTo>
                <a:cubicBezTo>
                  <a:pt x="100" y="220"/>
                  <a:pt x="101" y="219"/>
                  <a:pt x="102" y="219"/>
                </a:cubicBezTo>
                <a:cubicBezTo>
                  <a:pt x="106" y="215"/>
                  <a:pt x="108" y="215"/>
                  <a:pt x="114" y="216"/>
                </a:cubicBezTo>
                <a:cubicBezTo>
                  <a:pt x="119" y="217"/>
                  <a:pt x="124" y="219"/>
                  <a:pt x="127" y="224"/>
                </a:cubicBezTo>
                <a:cubicBezTo>
                  <a:pt x="129" y="221"/>
                  <a:pt x="131" y="218"/>
                  <a:pt x="132" y="215"/>
                </a:cubicBezTo>
                <a:cubicBezTo>
                  <a:pt x="132" y="214"/>
                  <a:pt x="133" y="212"/>
                  <a:pt x="133" y="211"/>
                </a:cubicBezTo>
                <a:cubicBezTo>
                  <a:pt x="133" y="209"/>
                  <a:pt x="134" y="207"/>
                  <a:pt x="134" y="206"/>
                </a:cubicBezTo>
                <a:cubicBezTo>
                  <a:pt x="135" y="204"/>
                  <a:pt x="136" y="203"/>
                  <a:pt x="137" y="202"/>
                </a:cubicBezTo>
                <a:cubicBezTo>
                  <a:pt x="138" y="201"/>
                  <a:pt x="139" y="200"/>
                  <a:pt x="140" y="199"/>
                </a:cubicBezTo>
                <a:cubicBezTo>
                  <a:pt x="141" y="198"/>
                  <a:pt x="141" y="196"/>
                  <a:pt x="141" y="194"/>
                </a:cubicBezTo>
                <a:cubicBezTo>
                  <a:pt x="142" y="191"/>
                  <a:pt x="143" y="187"/>
                  <a:pt x="147" y="185"/>
                </a:cubicBezTo>
                <a:cubicBezTo>
                  <a:pt x="148" y="184"/>
                  <a:pt x="149" y="184"/>
                  <a:pt x="150" y="184"/>
                </a:cubicBezTo>
                <a:cubicBezTo>
                  <a:pt x="152" y="183"/>
                  <a:pt x="153" y="183"/>
                  <a:pt x="154" y="182"/>
                </a:cubicBezTo>
                <a:cubicBezTo>
                  <a:pt x="154" y="182"/>
                  <a:pt x="155" y="181"/>
                  <a:pt x="156" y="180"/>
                </a:cubicBezTo>
                <a:cubicBezTo>
                  <a:pt x="157" y="179"/>
                  <a:pt x="159" y="177"/>
                  <a:pt x="161" y="176"/>
                </a:cubicBezTo>
                <a:cubicBezTo>
                  <a:pt x="163" y="175"/>
                  <a:pt x="164" y="174"/>
                  <a:pt x="166" y="174"/>
                </a:cubicBezTo>
                <a:cubicBezTo>
                  <a:pt x="167" y="173"/>
                  <a:pt x="168" y="172"/>
                  <a:pt x="169" y="172"/>
                </a:cubicBezTo>
                <a:cubicBezTo>
                  <a:pt x="171" y="170"/>
                  <a:pt x="173" y="168"/>
                  <a:pt x="175" y="166"/>
                </a:cubicBezTo>
                <a:cubicBezTo>
                  <a:pt x="177" y="164"/>
                  <a:pt x="180" y="163"/>
                  <a:pt x="182" y="162"/>
                </a:cubicBezTo>
                <a:cubicBezTo>
                  <a:pt x="185" y="160"/>
                  <a:pt x="188" y="158"/>
                  <a:pt x="190" y="156"/>
                </a:cubicBezTo>
                <a:cubicBezTo>
                  <a:pt x="190" y="155"/>
                  <a:pt x="191" y="154"/>
                  <a:pt x="192" y="153"/>
                </a:cubicBezTo>
                <a:cubicBezTo>
                  <a:pt x="192" y="153"/>
                  <a:pt x="193" y="152"/>
                  <a:pt x="193" y="151"/>
                </a:cubicBezTo>
                <a:cubicBezTo>
                  <a:pt x="194" y="150"/>
                  <a:pt x="195" y="150"/>
                  <a:pt x="195" y="149"/>
                </a:cubicBezTo>
                <a:cubicBezTo>
                  <a:pt x="196" y="149"/>
                  <a:pt x="198" y="148"/>
                  <a:pt x="198" y="147"/>
                </a:cubicBezTo>
                <a:cubicBezTo>
                  <a:pt x="198" y="147"/>
                  <a:pt x="198" y="147"/>
                  <a:pt x="198" y="146"/>
                </a:cubicBezTo>
                <a:cubicBezTo>
                  <a:pt x="197" y="145"/>
                  <a:pt x="197" y="144"/>
                  <a:pt x="197" y="142"/>
                </a:cubicBezTo>
                <a:cubicBezTo>
                  <a:pt x="198" y="140"/>
                  <a:pt x="199" y="140"/>
                  <a:pt x="200" y="139"/>
                </a:cubicBezTo>
                <a:cubicBezTo>
                  <a:pt x="201" y="139"/>
                  <a:pt x="201" y="139"/>
                  <a:pt x="201" y="139"/>
                </a:cubicBezTo>
                <a:cubicBezTo>
                  <a:pt x="202" y="138"/>
                  <a:pt x="202" y="136"/>
                  <a:pt x="201" y="133"/>
                </a:cubicBezTo>
                <a:cubicBezTo>
                  <a:pt x="201" y="131"/>
                  <a:pt x="201" y="128"/>
                  <a:pt x="202" y="126"/>
                </a:cubicBezTo>
                <a:cubicBezTo>
                  <a:pt x="203" y="124"/>
                  <a:pt x="205" y="123"/>
                  <a:pt x="206" y="123"/>
                </a:cubicBezTo>
                <a:cubicBezTo>
                  <a:pt x="208" y="122"/>
                  <a:pt x="209" y="121"/>
                  <a:pt x="210" y="120"/>
                </a:cubicBezTo>
                <a:cubicBezTo>
                  <a:pt x="210" y="119"/>
                  <a:pt x="210" y="118"/>
                  <a:pt x="210" y="118"/>
                </a:cubicBezTo>
                <a:cubicBezTo>
                  <a:pt x="210" y="116"/>
                  <a:pt x="211" y="115"/>
                  <a:pt x="212" y="113"/>
                </a:cubicBezTo>
                <a:cubicBezTo>
                  <a:pt x="212" y="112"/>
                  <a:pt x="214" y="111"/>
                  <a:pt x="216" y="110"/>
                </a:cubicBezTo>
                <a:cubicBezTo>
                  <a:pt x="217" y="109"/>
                  <a:pt x="218" y="109"/>
                  <a:pt x="218" y="108"/>
                </a:cubicBezTo>
                <a:cubicBezTo>
                  <a:pt x="219" y="107"/>
                  <a:pt x="220" y="106"/>
                  <a:pt x="220" y="105"/>
                </a:cubicBezTo>
                <a:cubicBezTo>
                  <a:pt x="221" y="104"/>
                  <a:pt x="222" y="102"/>
                  <a:pt x="225" y="100"/>
                </a:cubicBezTo>
                <a:cubicBezTo>
                  <a:pt x="226" y="100"/>
                  <a:pt x="227" y="99"/>
                  <a:pt x="229" y="99"/>
                </a:cubicBezTo>
                <a:cubicBezTo>
                  <a:pt x="230" y="98"/>
                  <a:pt x="232" y="97"/>
                  <a:pt x="233" y="96"/>
                </a:cubicBezTo>
                <a:cubicBezTo>
                  <a:pt x="233" y="96"/>
                  <a:pt x="233" y="95"/>
                  <a:pt x="233" y="95"/>
                </a:cubicBezTo>
                <a:cubicBezTo>
                  <a:pt x="233" y="94"/>
                  <a:pt x="232" y="94"/>
                  <a:pt x="232" y="93"/>
                </a:cubicBezTo>
                <a:cubicBezTo>
                  <a:pt x="232" y="91"/>
                  <a:pt x="232" y="90"/>
                  <a:pt x="232" y="88"/>
                </a:cubicBezTo>
                <a:cubicBezTo>
                  <a:pt x="232" y="86"/>
                  <a:pt x="231" y="84"/>
                  <a:pt x="232" y="82"/>
                </a:cubicBezTo>
                <a:cubicBezTo>
                  <a:pt x="232" y="80"/>
                  <a:pt x="233" y="79"/>
                  <a:pt x="234" y="78"/>
                </a:cubicBezTo>
                <a:cubicBezTo>
                  <a:pt x="234" y="77"/>
                  <a:pt x="235" y="76"/>
                  <a:pt x="235" y="76"/>
                </a:cubicBezTo>
                <a:cubicBezTo>
                  <a:pt x="234" y="76"/>
                  <a:pt x="234" y="75"/>
                  <a:pt x="233" y="75"/>
                </a:cubicBezTo>
                <a:cubicBezTo>
                  <a:pt x="233" y="74"/>
                  <a:pt x="233" y="73"/>
                  <a:pt x="234" y="73"/>
                </a:cubicBezTo>
                <a:cubicBezTo>
                  <a:pt x="233" y="72"/>
                  <a:pt x="233" y="71"/>
                  <a:pt x="232" y="71"/>
                </a:cubicBezTo>
                <a:cubicBezTo>
                  <a:pt x="231" y="70"/>
                  <a:pt x="227" y="69"/>
                  <a:pt x="225" y="68"/>
                </a:cubicBezTo>
                <a:cubicBezTo>
                  <a:pt x="222" y="68"/>
                  <a:pt x="220" y="67"/>
                  <a:pt x="219" y="67"/>
                </a:cubicBezTo>
                <a:cubicBezTo>
                  <a:pt x="217" y="66"/>
                  <a:pt x="216" y="65"/>
                  <a:pt x="214" y="64"/>
                </a:cubicBezTo>
                <a:cubicBezTo>
                  <a:pt x="212" y="63"/>
                  <a:pt x="210" y="62"/>
                  <a:pt x="208" y="61"/>
                </a:cubicBezTo>
                <a:cubicBezTo>
                  <a:pt x="205" y="60"/>
                  <a:pt x="205" y="60"/>
                  <a:pt x="205" y="60"/>
                </a:cubicBezTo>
                <a:cubicBezTo>
                  <a:pt x="201" y="59"/>
                  <a:pt x="198" y="58"/>
                  <a:pt x="194" y="55"/>
                </a:cubicBezTo>
                <a:cubicBezTo>
                  <a:pt x="192" y="54"/>
                  <a:pt x="192" y="54"/>
                  <a:pt x="192" y="54"/>
                </a:cubicBezTo>
                <a:cubicBezTo>
                  <a:pt x="190" y="52"/>
                  <a:pt x="187" y="50"/>
                  <a:pt x="184" y="49"/>
                </a:cubicBezTo>
                <a:cubicBezTo>
                  <a:pt x="183" y="48"/>
                  <a:pt x="181" y="48"/>
                  <a:pt x="180" y="47"/>
                </a:cubicBezTo>
                <a:cubicBezTo>
                  <a:pt x="177" y="47"/>
                  <a:pt x="175" y="46"/>
                  <a:pt x="172" y="45"/>
                </a:cubicBezTo>
                <a:cubicBezTo>
                  <a:pt x="172" y="44"/>
                  <a:pt x="171" y="43"/>
                  <a:pt x="172" y="42"/>
                </a:cubicBezTo>
                <a:cubicBezTo>
                  <a:pt x="172" y="41"/>
                  <a:pt x="173" y="40"/>
                  <a:pt x="173" y="40"/>
                </a:cubicBezTo>
                <a:cubicBezTo>
                  <a:pt x="173" y="39"/>
                  <a:pt x="174" y="39"/>
                  <a:pt x="174" y="39"/>
                </a:cubicBezTo>
                <a:cubicBezTo>
                  <a:pt x="174" y="39"/>
                  <a:pt x="173" y="38"/>
                  <a:pt x="173" y="38"/>
                </a:cubicBezTo>
                <a:cubicBezTo>
                  <a:pt x="173" y="37"/>
                  <a:pt x="169" y="36"/>
                  <a:pt x="168" y="35"/>
                </a:cubicBezTo>
                <a:cubicBezTo>
                  <a:pt x="167" y="35"/>
                  <a:pt x="167" y="35"/>
                  <a:pt x="167" y="35"/>
                </a:cubicBezTo>
                <a:cubicBezTo>
                  <a:pt x="164" y="34"/>
                  <a:pt x="163" y="33"/>
                  <a:pt x="162" y="32"/>
                </a:cubicBezTo>
                <a:cubicBezTo>
                  <a:pt x="162" y="31"/>
                  <a:pt x="162" y="31"/>
                  <a:pt x="162" y="31"/>
                </a:cubicBezTo>
                <a:cubicBezTo>
                  <a:pt x="161" y="31"/>
                  <a:pt x="161" y="31"/>
                  <a:pt x="161" y="31"/>
                </a:cubicBezTo>
                <a:cubicBezTo>
                  <a:pt x="161" y="31"/>
                  <a:pt x="161" y="30"/>
                  <a:pt x="160" y="30"/>
                </a:cubicBezTo>
                <a:cubicBezTo>
                  <a:pt x="160" y="30"/>
                  <a:pt x="158" y="29"/>
                  <a:pt x="156" y="28"/>
                </a:cubicBezTo>
                <a:cubicBezTo>
                  <a:pt x="155" y="27"/>
                  <a:pt x="155" y="27"/>
                  <a:pt x="155" y="27"/>
                </a:cubicBezTo>
                <a:cubicBezTo>
                  <a:pt x="154" y="27"/>
                  <a:pt x="152" y="27"/>
                  <a:pt x="151" y="27"/>
                </a:cubicBezTo>
                <a:cubicBezTo>
                  <a:pt x="149" y="27"/>
                  <a:pt x="147" y="27"/>
                  <a:pt x="145" y="27"/>
                </a:cubicBezTo>
                <a:cubicBezTo>
                  <a:pt x="144" y="26"/>
                  <a:pt x="142" y="25"/>
                  <a:pt x="142" y="24"/>
                </a:cubicBezTo>
                <a:cubicBezTo>
                  <a:pt x="141" y="22"/>
                  <a:pt x="142" y="21"/>
                  <a:pt x="142" y="20"/>
                </a:cubicBezTo>
                <a:cubicBezTo>
                  <a:pt x="143" y="19"/>
                  <a:pt x="143" y="19"/>
                  <a:pt x="143" y="18"/>
                </a:cubicBezTo>
                <a:cubicBezTo>
                  <a:pt x="144" y="14"/>
                  <a:pt x="144" y="10"/>
                  <a:pt x="142" y="6"/>
                </a:cubicBezTo>
                <a:cubicBezTo>
                  <a:pt x="136" y="10"/>
                  <a:pt x="130" y="12"/>
                  <a:pt x="125" y="12"/>
                </a:cubicBezTo>
                <a:cubicBezTo>
                  <a:pt x="123" y="12"/>
                  <a:pt x="122" y="12"/>
                  <a:pt x="121" y="11"/>
                </a:cubicBezTo>
                <a:cubicBezTo>
                  <a:pt x="120" y="11"/>
                  <a:pt x="119" y="11"/>
                  <a:pt x="118" y="11"/>
                </a:cubicBezTo>
                <a:cubicBezTo>
                  <a:pt x="118" y="11"/>
                  <a:pt x="117" y="11"/>
                  <a:pt x="117" y="11"/>
                </a:cubicBezTo>
                <a:cubicBezTo>
                  <a:pt x="116" y="12"/>
                  <a:pt x="116" y="12"/>
                  <a:pt x="115" y="12"/>
                </a:cubicBezTo>
                <a:cubicBezTo>
                  <a:pt x="113" y="13"/>
                  <a:pt x="110" y="13"/>
                  <a:pt x="107" y="13"/>
                </a:cubicBezTo>
                <a:cubicBezTo>
                  <a:pt x="106" y="13"/>
                  <a:pt x="104" y="13"/>
                  <a:pt x="102" y="14"/>
                </a:cubicBezTo>
                <a:cubicBezTo>
                  <a:pt x="97" y="14"/>
                  <a:pt x="95" y="14"/>
                  <a:pt x="90" y="11"/>
                </a:cubicBezTo>
                <a:cubicBezTo>
                  <a:pt x="89" y="10"/>
                  <a:pt x="89" y="10"/>
                  <a:pt x="89" y="10"/>
                </a:cubicBezTo>
                <a:cubicBezTo>
                  <a:pt x="86" y="8"/>
                  <a:pt x="84" y="7"/>
                  <a:pt x="81" y="5"/>
                </a:cubicBezTo>
                <a:cubicBezTo>
                  <a:pt x="80" y="5"/>
                  <a:pt x="79" y="4"/>
                  <a:pt x="77" y="4"/>
                </a:cubicBezTo>
                <a:cubicBezTo>
                  <a:pt x="75" y="3"/>
                  <a:pt x="69" y="0"/>
                  <a:pt x="66" y="0"/>
                </a:cubicBezTo>
                <a:cubicBezTo>
                  <a:pt x="66" y="0"/>
                  <a:pt x="66" y="0"/>
                  <a:pt x="66" y="0"/>
                </a:cubicBezTo>
                <a:cubicBezTo>
                  <a:pt x="64" y="3"/>
                  <a:pt x="56" y="4"/>
                  <a:pt x="54" y="4"/>
                </a:cubicBezTo>
                <a:cubicBezTo>
                  <a:pt x="50" y="5"/>
                  <a:pt x="48" y="4"/>
                  <a:pt x="46" y="6"/>
                </a:cubicBezTo>
                <a:cubicBezTo>
                  <a:pt x="44" y="7"/>
                  <a:pt x="43" y="9"/>
                  <a:pt x="41" y="10"/>
                </a:cubicBezTo>
                <a:cubicBezTo>
                  <a:pt x="40" y="13"/>
                  <a:pt x="38" y="15"/>
                  <a:pt x="34" y="16"/>
                </a:cubicBezTo>
                <a:cubicBezTo>
                  <a:pt x="34" y="17"/>
                  <a:pt x="33" y="17"/>
                  <a:pt x="32" y="17"/>
                </a:cubicBezTo>
                <a:cubicBezTo>
                  <a:pt x="30" y="19"/>
                  <a:pt x="27" y="20"/>
                  <a:pt x="24" y="19"/>
                </a:cubicBezTo>
                <a:cubicBezTo>
                  <a:pt x="21" y="19"/>
                  <a:pt x="19" y="16"/>
                  <a:pt x="18" y="15"/>
                </a:cubicBezTo>
                <a:cubicBezTo>
                  <a:pt x="18" y="14"/>
                  <a:pt x="18" y="14"/>
                  <a:pt x="17" y="13"/>
                </a:cubicBezTo>
                <a:cubicBezTo>
                  <a:pt x="16" y="12"/>
                  <a:pt x="16" y="12"/>
                  <a:pt x="16" y="12"/>
                </a:cubicBezTo>
                <a:cubicBezTo>
                  <a:pt x="16" y="11"/>
                  <a:pt x="14" y="9"/>
                  <a:pt x="13" y="9"/>
                </a:cubicBezTo>
                <a:cubicBezTo>
                  <a:pt x="13" y="9"/>
                  <a:pt x="13" y="9"/>
                  <a:pt x="13" y="10"/>
                </a:cubicBezTo>
                <a:cubicBezTo>
                  <a:pt x="12" y="10"/>
                  <a:pt x="12" y="11"/>
                  <a:pt x="11" y="12"/>
                </a:cubicBezTo>
                <a:cubicBezTo>
                  <a:pt x="12" y="13"/>
                  <a:pt x="12" y="14"/>
                  <a:pt x="12" y="15"/>
                </a:cubicBezTo>
                <a:cubicBezTo>
                  <a:pt x="12" y="15"/>
                  <a:pt x="12" y="15"/>
                  <a:pt x="12" y="15"/>
                </a:cubicBezTo>
                <a:cubicBezTo>
                  <a:pt x="12" y="18"/>
                  <a:pt x="13" y="19"/>
                  <a:pt x="14" y="21"/>
                </a:cubicBezTo>
                <a:cubicBezTo>
                  <a:pt x="15" y="22"/>
                  <a:pt x="16" y="25"/>
                  <a:pt x="17" y="27"/>
                </a:cubicBezTo>
                <a:cubicBezTo>
                  <a:pt x="17" y="29"/>
                  <a:pt x="18" y="32"/>
                  <a:pt x="19" y="33"/>
                </a:cubicBezTo>
                <a:cubicBezTo>
                  <a:pt x="20" y="33"/>
                  <a:pt x="20" y="34"/>
                  <a:pt x="20" y="34"/>
                </a:cubicBezTo>
                <a:cubicBezTo>
                  <a:pt x="21" y="35"/>
                  <a:pt x="20" y="35"/>
                  <a:pt x="20" y="36"/>
                </a:cubicBezTo>
                <a:cubicBezTo>
                  <a:pt x="19" y="37"/>
                  <a:pt x="18" y="38"/>
                  <a:pt x="17" y="38"/>
                </a:cubicBezTo>
                <a:cubicBezTo>
                  <a:pt x="17" y="39"/>
                  <a:pt x="16" y="39"/>
                  <a:pt x="16" y="40"/>
                </a:cubicBezTo>
                <a:cubicBezTo>
                  <a:pt x="15" y="40"/>
                  <a:pt x="15" y="42"/>
                  <a:pt x="15" y="43"/>
                </a:cubicBezTo>
                <a:cubicBezTo>
                  <a:pt x="15" y="44"/>
                  <a:pt x="14" y="45"/>
                  <a:pt x="14" y="47"/>
                </a:cubicBezTo>
                <a:cubicBezTo>
                  <a:pt x="12" y="50"/>
                  <a:pt x="12" y="52"/>
                  <a:pt x="13" y="56"/>
                </a:cubicBezTo>
                <a:cubicBezTo>
                  <a:pt x="13" y="56"/>
                  <a:pt x="13" y="56"/>
                  <a:pt x="13" y="56"/>
                </a:cubicBezTo>
                <a:cubicBezTo>
                  <a:pt x="14" y="59"/>
                  <a:pt x="14" y="63"/>
                  <a:pt x="11" y="66"/>
                </a:cubicBezTo>
                <a:cubicBezTo>
                  <a:pt x="10" y="67"/>
                  <a:pt x="9" y="67"/>
                  <a:pt x="8" y="68"/>
                </a:cubicBezTo>
                <a:cubicBezTo>
                  <a:pt x="7" y="68"/>
                  <a:pt x="6" y="68"/>
                  <a:pt x="5" y="69"/>
                </a:cubicBezTo>
                <a:cubicBezTo>
                  <a:pt x="5" y="70"/>
                  <a:pt x="4" y="72"/>
                  <a:pt x="4" y="74"/>
                </a:cubicBezTo>
                <a:cubicBezTo>
                  <a:pt x="4" y="75"/>
                  <a:pt x="3" y="76"/>
                  <a:pt x="3" y="77"/>
                </a:cubicBezTo>
                <a:cubicBezTo>
                  <a:pt x="3" y="78"/>
                  <a:pt x="3" y="78"/>
                  <a:pt x="2" y="79"/>
                </a:cubicBezTo>
                <a:cubicBezTo>
                  <a:pt x="1" y="82"/>
                  <a:pt x="0" y="84"/>
                  <a:pt x="2" y="86"/>
                </a:cubicBezTo>
                <a:cubicBezTo>
                  <a:pt x="2" y="86"/>
                  <a:pt x="2" y="86"/>
                  <a:pt x="3" y="86"/>
                </a:cubicBezTo>
                <a:cubicBezTo>
                  <a:pt x="4" y="87"/>
                  <a:pt x="6" y="88"/>
                  <a:pt x="7" y="91"/>
                </a:cubicBezTo>
                <a:cubicBezTo>
                  <a:pt x="7" y="94"/>
                  <a:pt x="5" y="95"/>
                  <a:pt x="3" y="97"/>
                </a:cubicBezTo>
                <a:cubicBezTo>
                  <a:pt x="3" y="97"/>
                  <a:pt x="2" y="97"/>
                  <a:pt x="2" y="98"/>
                </a:cubicBezTo>
                <a:cubicBezTo>
                  <a:pt x="0" y="100"/>
                  <a:pt x="1" y="101"/>
                  <a:pt x="2" y="104"/>
                </a:cubicBezTo>
                <a:cubicBezTo>
                  <a:pt x="3" y="106"/>
                  <a:pt x="4" y="108"/>
                  <a:pt x="4" y="110"/>
                </a:cubicBezTo>
                <a:cubicBezTo>
                  <a:pt x="4" y="111"/>
                  <a:pt x="5" y="111"/>
                  <a:pt x="5" y="112"/>
                </a:cubicBezTo>
                <a:cubicBezTo>
                  <a:pt x="5" y="114"/>
                  <a:pt x="5" y="117"/>
                  <a:pt x="6" y="118"/>
                </a:cubicBezTo>
                <a:cubicBezTo>
                  <a:pt x="7" y="119"/>
                  <a:pt x="7" y="119"/>
                  <a:pt x="8" y="119"/>
                </a:cubicBezTo>
                <a:cubicBezTo>
                  <a:pt x="9" y="120"/>
                  <a:pt x="10" y="120"/>
                  <a:pt x="11" y="122"/>
                </a:cubicBezTo>
                <a:cubicBezTo>
                  <a:pt x="11" y="123"/>
                  <a:pt x="12" y="124"/>
                  <a:pt x="12" y="129"/>
                </a:cubicBezTo>
                <a:cubicBezTo>
                  <a:pt x="12" y="132"/>
                  <a:pt x="12" y="133"/>
                  <a:pt x="10" y="134"/>
                </a:cubicBezTo>
                <a:cubicBezTo>
                  <a:pt x="9" y="134"/>
                  <a:pt x="9" y="135"/>
                  <a:pt x="8" y="136"/>
                </a:cubicBezTo>
                <a:cubicBezTo>
                  <a:pt x="6" y="138"/>
                  <a:pt x="7" y="140"/>
                  <a:pt x="7" y="144"/>
                </a:cubicBezTo>
                <a:cubicBezTo>
                  <a:pt x="8" y="146"/>
                  <a:pt x="8" y="147"/>
                  <a:pt x="8" y="149"/>
                </a:cubicBezTo>
                <a:cubicBezTo>
                  <a:pt x="8" y="150"/>
                  <a:pt x="8" y="151"/>
                  <a:pt x="8" y="152"/>
                </a:cubicBezTo>
                <a:cubicBezTo>
                  <a:pt x="8" y="154"/>
                  <a:pt x="7" y="156"/>
                  <a:pt x="8" y="157"/>
                </a:cubicBezTo>
                <a:cubicBezTo>
                  <a:pt x="9" y="157"/>
                  <a:pt x="11" y="158"/>
                  <a:pt x="13" y="158"/>
                </a:cubicBezTo>
                <a:cubicBezTo>
                  <a:pt x="14" y="159"/>
                  <a:pt x="14" y="159"/>
                  <a:pt x="15" y="159"/>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6" name="Freeform 68"/>
          <p:cNvSpPr>
            <a:spLocks/>
          </p:cNvSpPr>
          <p:nvPr/>
        </p:nvSpPr>
        <p:spPr bwMode="auto">
          <a:xfrm>
            <a:off x="10601910" y="10414002"/>
            <a:ext cx="635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7" name="Freeform 69"/>
          <p:cNvSpPr>
            <a:spLocks/>
          </p:cNvSpPr>
          <p:nvPr/>
        </p:nvSpPr>
        <p:spPr bwMode="auto">
          <a:xfrm>
            <a:off x="14646860" y="5930917"/>
            <a:ext cx="6350" cy="9526"/>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8" name="Freeform 70"/>
          <p:cNvSpPr>
            <a:spLocks/>
          </p:cNvSpPr>
          <p:nvPr/>
        </p:nvSpPr>
        <p:spPr bwMode="auto">
          <a:xfrm>
            <a:off x="10805098" y="8623319"/>
            <a:ext cx="15878" cy="22226"/>
          </a:xfrm>
          <a:custGeom>
            <a:avLst/>
            <a:gdLst>
              <a:gd name="T0" fmla="*/ 2 w 2"/>
              <a:gd name="T1" fmla="*/ 2 h 3"/>
              <a:gd name="T2" fmla="*/ 2 w 2"/>
              <a:gd name="T3" fmla="*/ 3 h 3"/>
              <a:gd name="T4" fmla="*/ 2 w 2"/>
              <a:gd name="T5" fmla="*/ 2 h 3"/>
              <a:gd name="T6" fmla="*/ 0 w 2"/>
              <a:gd name="T7" fmla="*/ 0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3"/>
                  <a:pt x="2" y="3"/>
                  <a:pt x="2" y="3"/>
                </a:cubicBezTo>
                <a:cubicBezTo>
                  <a:pt x="2" y="3"/>
                  <a:pt x="2" y="3"/>
                  <a:pt x="2" y="2"/>
                </a:cubicBezTo>
                <a:cubicBezTo>
                  <a:pt x="1" y="2"/>
                  <a:pt x="1" y="1"/>
                  <a:pt x="0" y="0"/>
                </a:cubicBezTo>
                <a:cubicBezTo>
                  <a:pt x="1" y="1"/>
                  <a:pt x="1" y="2"/>
                  <a:pt x="2" y="2"/>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9" name="Freeform 71"/>
          <p:cNvSpPr>
            <a:spLocks/>
          </p:cNvSpPr>
          <p:nvPr/>
        </p:nvSpPr>
        <p:spPr bwMode="auto">
          <a:xfrm>
            <a:off x="11179758" y="7578741"/>
            <a:ext cx="2127250" cy="1317626"/>
          </a:xfrm>
          <a:custGeom>
            <a:avLst/>
            <a:gdLst>
              <a:gd name="T0" fmla="*/ 263 w 283"/>
              <a:gd name="T1" fmla="*/ 114 h 175"/>
              <a:gd name="T2" fmla="*/ 264 w 283"/>
              <a:gd name="T3" fmla="*/ 104 h 175"/>
              <a:gd name="T4" fmla="*/ 270 w 283"/>
              <a:gd name="T5" fmla="*/ 100 h 175"/>
              <a:gd name="T6" fmla="*/ 283 w 283"/>
              <a:gd name="T7" fmla="*/ 94 h 175"/>
              <a:gd name="T8" fmla="*/ 266 w 283"/>
              <a:gd name="T9" fmla="*/ 91 h 175"/>
              <a:gd name="T10" fmla="*/ 262 w 283"/>
              <a:gd name="T11" fmla="*/ 90 h 175"/>
              <a:gd name="T12" fmla="*/ 260 w 283"/>
              <a:gd name="T13" fmla="*/ 90 h 175"/>
              <a:gd name="T14" fmla="*/ 245 w 283"/>
              <a:gd name="T15" fmla="*/ 95 h 175"/>
              <a:gd name="T16" fmla="*/ 236 w 283"/>
              <a:gd name="T17" fmla="*/ 97 h 175"/>
              <a:gd name="T18" fmla="*/ 233 w 283"/>
              <a:gd name="T19" fmla="*/ 102 h 175"/>
              <a:gd name="T20" fmla="*/ 224 w 283"/>
              <a:gd name="T21" fmla="*/ 104 h 175"/>
              <a:gd name="T22" fmla="*/ 209 w 283"/>
              <a:gd name="T23" fmla="*/ 99 h 175"/>
              <a:gd name="T24" fmla="*/ 210 w 283"/>
              <a:gd name="T25" fmla="*/ 93 h 175"/>
              <a:gd name="T26" fmla="*/ 202 w 283"/>
              <a:gd name="T27" fmla="*/ 89 h 175"/>
              <a:gd name="T28" fmla="*/ 202 w 283"/>
              <a:gd name="T29" fmla="*/ 77 h 175"/>
              <a:gd name="T30" fmla="*/ 204 w 283"/>
              <a:gd name="T31" fmla="*/ 60 h 175"/>
              <a:gd name="T32" fmla="*/ 204 w 283"/>
              <a:gd name="T33" fmla="*/ 56 h 175"/>
              <a:gd name="T34" fmla="*/ 187 w 283"/>
              <a:gd name="T35" fmla="*/ 42 h 175"/>
              <a:gd name="T36" fmla="*/ 184 w 283"/>
              <a:gd name="T37" fmla="*/ 38 h 175"/>
              <a:gd name="T38" fmla="*/ 185 w 283"/>
              <a:gd name="T39" fmla="*/ 32 h 175"/>
              <a:gd name="T40" fmla="*/ 183 w 283"/>
              <a:gd name="T41" fmla="*/ 26 h 175"/>
              <a:gd name="T42" fmla="*/ 181 w 283"/>
              <a:gd name="T43" fmla="*/ 14 h 175"/>
              <a:gd name="T44" fmla="*/ 169 w 283"/>
              <a:gd name="T45" fmla="*/ 9 h 175"/>
              <a:gd name="T46" fmla="*/ 162 w 283"/>
              <a:gd name="T47" fmla="*/ 11 h 175"/>
              <a:gd name="T48" fmla="*/ 152 w 283"/>
              <a:gd name="T49" fmla="*/ 12 h 175"/>
              <a:gd name="T50" fmla="*/ 135 w 283"/>
              <a:gd name="T51" fmla="*/ 12 h 175"/>
              <a:gd name="T52" fmla="*/ 126 w 283"/>
              <a:gd name="T53" fmla="*/ 17 h 175"/>
              <a:gd name="T54" fmla="*/ 123 w 283"/>
              <a:gd name="T55" fmla="*/ 17 h 175"/>
              <a:gd name="T56" fmla="*/ 116 w 283"/>
              <a:gd name="T57" fmla="*/ 5 h 175"/>
              <a:gd name="T58" fmla="*/ 89 w 283"/>
              <a:gd name="T59" fmla="*/ 3 h 175"/>
              <a:gd name="T60" fmla="*/ 79 w 283"/>
              <a:gd name="T61" fmla="*/ 1 h 175"/>
              <a:gd name="T62" fmla="*/ 74 w 283"/>
              <a:gd name="T63" fmla="*/ 2 h 175"/>
              <a:gd name="T64" fmla="*/ 65 w 283"/>
              <a:gd name="T65" fmla="*/ 8 h 175"/>
              <a:gd name="T66" fmla="*/ 65 w 283"/>
              <a:gd name="T67" fmla="*/ 13 h 175"/>
              <a:gd name="T68" fmla="*/ 55 w 283"/>
              <a:gd name="T69" fmla="*/ 19 h 175"/>
              <a:gd name="T70" fmla="*/ 45 w 283"/>
              <a:gd name="T71" fmla="*/ 28 h 175"/>
              <a:gd name="T72" fmla="*/ 41 w 283"/>
              <a:gd name="T73" fmla="*/ 36 h 175"/>
              <a:gd name="T74" fmla="*/ 33 w 283"/>
              <a:gd name="T75" fmla="*/ 48 h 175"/>
              <a:gd name="T76" fmla="*/ 29 w 283"/>
              <a:gd name="T77" fmla="*/ 58 h 175"/>
              <a:gd name="T78" fmla="*/ 26 w 283"/>
              <a:gd name="T79" fmla="*/ 67 h 175"/>
              <a:gd name="T80" fmla="*/ 20 w 283"/>
              <a:gd name="T81" fmla="*/ 74 h 175"/>
              <a:gd name="T82" fmla="*/ 0 w 283"/>
              <a:gd name="T83" fmla="*/ 89 h 175"/>
              <a:gd name="T84" fmla="*/ 20 w 283"/>
              <a:gd name="T85" fmla="*/ 90 h 175"/>
              <a:gd name="T86" fmla="*/ 60 w 283"/>
              <a:gd name="T87" fmla="*/ 97 h 175"/>
              <a:gd name="T88" fmla="*/ 84 w 283"/>
              <a:gd name="T89" fmla="*/ 99 h 175"/>
              <a:gd name="T90" fmla="*/ 106 w 283"/>
              <a:gd name="T91" fmla="*/ 114 h 175"/>
              <a:gd name="T92" fmla="*/ 113 w 283"/>
              <a:gd name="T93" fmla="*/ 140 h 175"/>
              <a:gd name="T94" fmla="*/ 119 w 283"/>
              <a:gd name="T95" fmla="*/ 154 h 175"/>
              <a:gd name="T96" fmla="*/ 131 w 283"/>
              <a:gd name="T97" fmla="*/ 158 h 175"/>
              <a:gd name="T98" fmla="*/ 147 w 283"/>
              <a:gd name="T99" fmla="*/ 162 h 175"/>
              <a:gd name="T100" fmla="*/ 146 w 283"/>
              <a:gd name="T101" fmla="*/ 170 h 175"/>
              <a:gd name="T102" fmla="*/ 156 w 283"/>
              <a:gd name="T103" fmla="*/ 175 h 175"/>
              <a:gd name="T104" fmla="*/ 160 w 283"/>
              <a:gd name="T105" fmla="*/ 175 h 175"/>
              <a:gd name="T106" fmla="*/ 161 w 283"/>
              <a:gd name="T107" fmla="*/ 170 h 175"/>
              <a:gd name="T108" fmla="*/ 174 w 283"/>
              <a:gd name="T109" fmla="*/ 161 h 175"/>
              <a:gd name="T110" fmla="*/ 181 w 283"/>
              <a:gd name="T111" fmla="*/ 154 h 175"/>
              <a:gd name="T112" fmla="*/ 193 w 283"/>
              <a:gd name="T113" fmla="*/ 147 h 175"/>
              <a:gd name="T114" fmla="*/ 205 w 283"/>
              <a:gd name="T115" fmla="*/ 137 h 175"/>
              <a:gd name="T116" fmla="*/ 220 w 283"/>
              <a:gd name="T117" fmla="*/ 132 h 175"/>
              <a:gd name="T118" fmla="*/ 237 w 283"/>
              <a:gd name="T119" fmla="*/ 128 h 175"/>
              <a:gd name="T120" fmla="*/ 249 w 283"/>
              <a:gd name="T121" fmla="*/ 132 h 175"/>
              <a:gd name="T122" fmla="*/ 246 w 283"/>
              <a:gd name="T123" fmla="*/ 129 h 175"/>
              <a:gd name="T124" fmla="*/ 274 w 283"/>
              <a:gd name="T125" fmla="*/ 11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3" h="175">
                <a:moveTo>
                  <a:pt x="267" y="114"/>
                </a:moveTo>
                <a:cubicBezTo>
                  <a:pt x="266" y="114"/>
                  <a:pt x="265" y="114"/>
                  <a:pt x="265" y="114"/>
                </a:cubicBezTo>
                <a:cubicBezTo>
                  <a:pt x="264" y="114"/>
                  <a:pt x="264" y="114"/>
                  <a:pt x="263" y="114"/>
                </a:cubicBezTo>
                <a:cubicBezTo>
                  <a:pt x="263" y="113"/>
                  <a:pt x="263" y="113"/>
                  <a:pt x="263" y="112"/>
                </a:cubicBezTo>
                <a:cubicBezTo>
                  <a:pt x="263" y="112"/>
                  <a:pt x="263" y="111"/>
                  <a:pt x="262" y="111"/>
                </a:cubicBezTo>
                <a:cubicBezTo>
                  <a:pt x="262" y="108"/>
                  <a:pt x="262" y="106"/>
                  <a:pt x="264" y="104"/>
                </a:cubicBezTo>
                <a:cubicBezTo>
                  <a:pt x="265" y="103"/>
                  <a:pt x="266" y="103"/>
                  <a:pt x="267" y="102"/>
                </a:cubicBezTo>
                <a:cubicBezTo>
                  <a:pt x="268" y="102"/>
                  <a:pt x="269" y="101"/>
                  <a:pt x="269" y="101"/>
                </a:cubicBezTo>
                <a:cubicBezTo>
                  <a:pt x="269" y="101"/>
                  <a:pt x="270" y="101"/>
                  <a:pt x="270" y="100"/>
                </a:cubicBezTo>
                <a:cubicBezTo>
                  <a:pt x="271" y="100"/>
                  <a:pt x="272" y="99"/>
                  <a:pt x="274" y="98"/>
                </a:cubicBezTo>
                <a:cubicBezTo>
                  <a:pt x="275" y="98"/>
                  <a:pt x="276" y="97"/>
                  <a:pt x="277" y="97"/>
                </a:cubicBezTo>
                <a:cubicBezTo>
                  <a:pt x="281" y="96"/>
                  <a:pt x="283" y="95"/>
                  <a:pt x="283" y="94"/>
                </a:cubicBezTo>
                <a:cubicBezTo>
                  <a:pt x="283" y="92"/>
                  <a:pt x="279" y="92"/>
                  <a:pt x="276" y="93"/>
                </a:cubicBezTo>
                <a:cubicBezTo>
                  <a:pt x="273" y="93"/>
                  <a:pt x="271" y="93"/>
                  <a:pt x="269" y="93"/>
                </a:cubicBezTo>
                <a:cubicBezTo>
                  <a:pt x="268" y="93"/>
                  <a:pt x="267" y="92"/>
                  <a:pt x="266" y="91"/>
                </a:cubicBezTo>
                <a:cubicBezTo>
                  <a:pt x="265" y="91"/>
                  <a:pt x="265" y="91"/>
                  <a:pt x="265" y="90"/>
                </a:cubicBezTo>
                <a:cubicBezTo>
                  <a:pt x="264" y="91"/>
                  <a:pt x="264" y="91"/>
                  <a:pt x="264" y="91"/>
                </a:cubicBezTo>
                <a:cubicBezTo>
                  <a:pt x="263" y="91"/>
                  <a:pt x="263" y="91"/>
                  <a:pt x="262" y="90"/>
                </a:cubicBezTo>
                <a:cubicBezTo>
                  <a:pt x="262" y="90"/>
                  <a:pt x="262" y="90"/>
                  <a:pt x="262" y="89"/>
                </a:cubicBezTo>
                <a:cubicBezTo>
                  <a:pt x="261" y="89"/>
                  <a:pt x="261" y="89"/>
                  <a:pt x="261" y="89"/>
                </a:cubicBezTo>
                <a:cubicBezTo>
                  <a:pt x="261" y="89"/>
                  <a:pt x="260" y="89"/>
                  <a:pt x="260" y="90"/>
                </a:cubicBezTo>
                <a:cubicBezTo>
                  <a:pt x="259" y="90"/>
                  <a:pt x="259" y="90"/>
                  <a:pt x="259" y="90"/>
                </a:cubicBezTo>
                <a:cubicBezTo>
                  <a:pt x="257" y="91"/>
                  <a:pt x="256" y="91"/>
                  <a:pt x="254" y="92"/>
                </a:cubicBezTo>
                <a:cubicBezTo>
                  <a:pt x="250" y="93"/>
                  <a:pt x="247" y="94"/>
                  <a:pt x="245" y="95"/>
                </a:cubicBezTo>
                <a:cubicBezTo>
                  <a:pt x="244" y="96"/>
                  <a:pt x="244" y="96"/>
                  <a:pt x="243" y="96"/>
                </a:cubicBezTo>
                <a:cubicBezTo>
                  <a:pt x="242" y="97"/>
                  <a:pt x="241" y="98"/>
                  <a:pt x="238" y="98"/>
                </a:cubicBezTo>
                <a:cubicBezTo>
                  <a:pt x="237" y="98"/>
                  <a:pt x="236" y="98"/>
                  <a:pt x="236" y="97"/>
                </a:cubicBezTo>
                <a:cubicBezTo>
                  <a:pt x="236" y="97"/>
                  <a:pt x="235" y="97"/>
                  <a:pt x="235" y="97"/>
                </a:cubicBezTo>
                <a:cubicBezTo>
                  <a:pt x="235" y="97"/>
                  <a:pt x="235" y="98"/>
                  <a:pt x="235" y="98"/>
                </a:cubicBezTo>
                <a:cubicBezTo>
                  <a:pt x="234" y="99"/>
                  <a:pt x="234" y="101"/>
                  <a:pt x="233" y="102"/>
                </a:cubicBezTo>
                <a:cubicBezTo>
                  <a:pt x="231" y="103"/>
                  <a:pt x="230" y="103"/>
                  <a:pt x="229" y="103"/>
                </a:cubicBezTo>
                <a:cubicBezTo>
                  <a:pt x="228" y="103"/>
                  <a:pt x="228" y="103"/>
                  <a:pt x="228" y="103"/>
                </a:cubicBezTo>
                <a:cubicBezTo>
                  <a:pt x="226" y="103"/>
                  <a:pt x="225" y="104"/>
                  <a:pt x="224" y="104"/>
                </a:cubicBezTo>
                <a:cubicBezTo>
                  <a:pt x="220" y="105"/>
                  <a:pt x="217" y="106"/>
                  <a:pt x="213" y="105"/>
                </a:cubicBezTo>
                <a:cubicBezTo>
                  <a:pt x="211" y="105"/>
                  <a:pt x="211" y="104"/>
                  <a:pt x="211" y="103"/>
                </a:cubicBezTo>
                <a:cubicBezTo>
                  <a:pt x="211" y="101"/>
                  <a:pt x="210" y="100"/>
                  <a:pt x="209" y="99"/>
                </a:cubicBezTo>
                <a:cubicBezTo>
                  <a:pt x="208" y="99"/>
                  <a:pt x="208" y="98"/>
                  <a:pt x="208" y="97"/>
                </a:cubicBezTo>
                <a:cubicBezTo>
                  <a:pt x="208" y="97"/>
                  <a:pt x="208" y="96"/>
                  <a:pt x="209" y="96"/>
                </a:cubicBezTo>
                <a:cubicBezTo>
                  <a:pt x="209" y="95"/>
                  <a:pt x="210" y="94"/>
                  <a:pt x="210" y="93"/>
                </a:cubicBezTo>
                <a:cubicBezTo>
                  <a:pt x="209" y="92"/>
                  <a:pt x="208" y="90"/>
                  <a:pt x="207" y="90"/>
                </a:cubicBezTo>
                <a:cubicBezTo>
                  <a:pt x="206" y="90"/>
                  <a:pt x="206" y="90"/>
                  <a:pt x="206" y="90"/>
                </a:cubicBezTo>
                <a:cubicBezTo>
                  <a:pt x="205" y="90"/>
                  <a:pt x="204" y="90"/>
                  <a:pt x="202" y="89"/>
                </a:cubicBezTo>
                <a:cubicBezTo>
                  <a:pt x="201" y="87"/>
                  <a:pt x="200" y="82"/>
                  <a:pt x="200" y="81"/>
                </a:cubicBezTo>
                <a:cubicBezTo>
                  <a:pt x="200" y="80"/>
                  <a:pt x="200" y="79"/>
                  <a:pt x="201" y="78"/>
                </a:cubicBezTo>
                <a:cubicBezTo>
                  <a:pt x="201" y="78"/>
                  <a:pt x="202" y="77"/>
                  <a:pt x="202" y="77"/>
                </a:cubicBezTo>
                <a:cubicBezTo>
                  <a:pt x="202" y="75"/>
                  <a:pt x="202" y="74"/>
                  <a:pt x="202" y="73"/>
                </a:cubicBezTo>
                <a:cubicBezTo>
                  <a:pt x="202" y="72"/>
                  <a:pt x="201" y="71"/>
                  <a:pt x="201" y="70"/>
                </a:cubicBezTo>
                <a:cubicBezTo>
                  <a:pt x="201" y="66"/>
                  <a:pt x="202" y="63"/>
                  <a:pt x="204" y="60"/>
                </a:cubicBezTo>
                <a:cubicBezTo>
                  <a:pt x="205" y="59"/>
                  <a:pt x="205" y="59"/>
                  <a:pt x="205" y="59"/>
                </a:cubicBezTo>
                <a:cubicBezTo>
                  <a:pt x="205" y="59"/>
                  <a:pt x="206" y="58"/>
                  <a:pt x="206" y="57"/>
                </a:cubicBezTo>
                <a:cubicBezTo>
                  <a:pt x="206" y="57"/>
                  <a:pt x="206" y="57"/>
                  <a:pt x="204" y="56"/>
                </a:cubicBezTo>
                <a:cubicBezTo>
                  <a:pt x="203" y="55"/>
                  <a:pt x="201" y="54"/>
                  <a:pt x="199" y="54"/>
                </a:cubicBezTo>
                <a:cubicBezTo>
                  <a:pt x="197" y="53"/>
                  <a:pt x="195" y="52"/>
                  <a:pt x="194" y="51"/>
                </a:cubicBezTo>
                <a:cubicBezTo>
                  <a:pt x="191" y="50"/>
                  <a:pt x="188" y="47"/>
                  <a:pt x="187" y="42"/>
                </a:cubicBezTo>
                <a:cubicBezTo>
                  <a:pt x="187" y="42"/>
                  <a:pt x="187" y="41"/>
                  <a:pt x="187" y="40"/>
                </a:cubicBezTo>
                <a:cubicBezTo>
                  <a:pt x="187" y="39"/>
                  <a:pt x="187" y="39"/>
                  <a:pt x="186" y="38"/>
                </a:cubicBezTo>
                <a:cubicBezTo>
                  <a:pt x="186" y="39"/>
                  <a:pt x="185" y="39"/>
                  <a:pt x="184" y="38"/>
                </a:cubicBezTo>
                <a:cubicBezTo>
                  <a:pt x="184" y="38"/>
                  <a:pt x="184" y="39"/>
                  <a:pt x="184" y="38"/>
                </a:cubicBezTo>
                <a:cubicBezTo>
                  <a:pt x="183" y="38"/>
                  <a:pt x="182" y="37"/>
                  <a:pt x="183" y="36"/>
                </a:cubicBezTo>
                <a:cubicBezTo>
                  <a:pt x="183" y="34"/>
                  <a:pt x="184" y="33"/>
                  <a:pt x="185" y="32"/>
                </a:cubicBezTo>
                <a:cubicBezTo>
                  <a:pt x="186" y="31"/>
                  <a:pt x="186" y="30"/>
                  <a:pt x="187" y="29"/>
                </a:cubicBezTo>
                <a:cubicBezTo>
                  <a:pt x="187" y="28"/>
                  <a:pt x="187" y="28"/>
                  <a:pt x="187" y="28"/>
                </a:cubicBezTo>
                <a:cubicBezTo>
                  <a:pt x="186" y="28"/>
                  <a:pt x="184" y="27"/>
                  <a:pt x="183" y="26"/>
                </a:cubicBezTo>
                <a:cubicBezTo>
                  <a:pt x="182" y="25"/>
                  <a:pt x="182" y="23"/>
                  <a:pt x="182" y="19"/>
                </a:cubicBezTo>
                <a:cubicBezTo>
                  <a:pt x="182" y="18"/>
                  <a:pt x="182" y="18"/>
                  <a:pt x="182" y="17"/>
                </a:cubicBezTo>
                <a:cubicBezTo>
                  <a:pt x="182" y="16"/>
                  <a:pt x="182" y="15"/>
                  <a:pt x="181" y="14"/>
                </a:cubicBezTo>
                <a:cubicBezTo>
                  <a:pt x="181" y="13"/>
                  <a:pt x="179" y="12"/>
                  <a:pt x="178" y="10"/>
                </a:cubicBezTo>
                <a:cubicBezTo>
                  <a:pt x="177" y="10"/>
                  <a:pt x="176" y="9"/>
                  <a:pt x="175" y="8"/>
                </a:cubicBezTo>
                <a:cubicBezTo>
                  <a:pt x="173" y="9"/>
                  <a:pt x="171" y="9"/>
                  <a:pt x="169" y="9"/>
                </a:cubicBezTo>
                <a:cubicBezTo>
                  <a:pt x="168" y="8"/>
                  <a:pt x="167" y="8"/>
                  <a:pt x="166" y="8"/>
                </a:cubicBezTo>
                <a:cubicBezTo>
                  <a:pt x="166" y="9"/>
                  <a:pt x="166" y="9"/>
                  <a:pt x="166" y="9"/>
                </a:cubicBezTo>
                <a:cubicBezTo>
                  <a:pt x="165" y="10"/>
                  <a:pt x="164" y="11"/>
                  <a:pt x="162" y="11"/>
                </a:cubicBezTo>
                <a:cubicBezTo>
                  <a:pt x="161" y="11"/>
                  <a:pt x="160" y="11"/>
                  <a:pt x="159" y="11"/>
                </a:cubicBezTo>
                <a:cubicBezTo>
                  <a:pt x="159" y="11"/>
                  <a:pt x="158" y="11"/>
                  <a:pt x="158" y="11"/>
                </a:cubicBezTo>
                <a:cubicBezTo>
                  <a:pt x="156" y="11"/>
                  <a:pt x="154" y="11"/>
                  <a:pt x="152" y="12"/>
                </a:cubicBezTo>
                <a:cubicBezTo>
                  <a:pt x="151" y="12"/>
                  <a:pt x="149" y="12"/>
                  <a:pt x="148" y="13"/>
                </a:cubicBezTo>
                <a:cubicBezTo>
                  <a:pt x="145" y="13"/>
                  <a:pt x="143" y="13"/>
                  <a:pt x="141" y="13"/>
                </a:cubicBezTo>
                <a:cubicBezTo>
                  <a:pt x="139" y="12"/>
                  <a:pt x="137" y="12"/>
                  <a:pt x="135" y="12"/>
                </a:cubicBezTo>
                <a:cubicBezTo>
                  <a:pt x="135" y="19"/>
                  <a:pt x="134" y="21"/>
                  <a:pt x="133" y="22"/>
                </a:cubicBezTo>
                <a:cubicBezTo>
                  <a:pt x="132" y="23"/>
                  <a:pt x="131" y="23"/>
                  <a:pt x="130" y="22"/>
                </a:cubicBezTo>
                <a:cubicBezTo>
                  <a:pt x="128" y="22"/>
                  <a:pt x="127" y="20"/>
                  <a:pt x="126" y="17"/>
                </a:cubicBezTo>
                <a:cubicBezTo>
                  <a:pt x="126" y="17"/>
                  <a:pt x="126" y="16"/>
                  <a:pt x="126" y="16"/>
                </a:cubicBezTo>
                <a:cubicBezTo>
                  <a:pt x="125" y="17"/>
                  <a:pt x="124" y="17"/>
                  <a:pt x="123" y="17"/>
                </a:cubicBezTo>
                <a:cubicBezTo>
                  <a:pt x="123" y="17"/>
                  <a:pt x="123" y="17"/>
                  <a:pt x="123" y="17"/>
                </a:cubicBezTo>
                <a:cubicBezTo>
                  <a:pt x="121" y="17"/>
                  <a:pt x="119" y="16"/>
                  <a:pt x="118" y="14"/>
                </a:cubicBezTo>
                <a:cubicBezTo>
                  <a:pt x="117" y="12"/>
                  <a:pt x="117" y="10"/>
                  <a:pt x="117" y="9"/>
                </a:cubicBezTo>
                <a:cubicBezTo>
                  <a:pt x="117" y="7"/>
                  <a:pt x="117" y="6"/>
                  <a:pt x="116" y="5"/>
                </a:cubicBezTo>
                <a:cubicBezTo>
                  <a:pt x="112" y="1"/>
                  <a:pt x="102" y="2"/>
                  <a:pt x="95" y="3"/>
                </a:cubicBezTo>
                <a:cubicBezTo>
                  <a:pt x="94" y="3"/>
                  <a:pt x="93" y="3"/>
                  <a:pt x="91" y="3"/>
                </a:cubicBezTo>
                <a:cubicBezTo>
                  <a:pt x="91" y="3"/>
                  <a:pt x="90" y="3"/>
                  <a:pt x="89" y="3"/>
                </a:cubicBezTo>
                <a:cubicBezTo>
                  <a:pt x="87" y="3"/>
                  <a:pt x="85" y="3"/>
                  <a:pt x="83" y="3"/>
                </a:cubicBezTo>
                <a:cubicBezTo>
                  <a:pt x="82" y="3"/>
                  <a:pt x="81" y="2"/>
                  <a:pt x="80" y="1"/>
                </a:cubicBezTo>
                <a:cubicBezTo>
                  <a:pt x="80" y="1"/>
                  <a:pt x="79" y="1"/>
                  <a:pt x="79" y="1"/>
                </a:cubicBezTo>
                <a:cubicBezTo>
                  <a:pt x="79" y="1"/>
                  <a:pt x="78" y="0"/>
                  <a:pt x="78" y="0"/>
                </a:cubicBezTo>
                <a:cubicBezTo>
                  <a:pt x="77" y="0"/>
                  <a:pt x="77" y="0"/>
                  <a:pt x="77" y="1"/>
                </a:cubicBezTo>
                <a:cubicBezTo>
                  <a:pt x="76" y="1"/>
                  <a:pt x="75" y="1"/>
                  <a:pt x="74" y="2"/>
                </a:cubicBezTo>
                <a:cubicBezTo>
                  <a:pt x="73" y="3"/>
                  <a:pt x="72" y="3"/>
                  <a:pt x="71" y="4"/>
                </a:cubicBezTo>
                <a:cubicBezTo>
                  <a:pt x="70" y="4"/>
                  <a:pt x="69" y="5"/>
                  <a:pt x="68" y="5"/>
                </a:cubicBezTo>
                <a:cubicBezTo>
                  <a:pt x="66" y="6"/>
                  <a:pt x="65" y="6"/>
                  <a:pt x="65" y="8"/>
                </a:cubicBezTo>
                <a:cubicBezTo>
                  <a:pt x="65" y="9"/>
                  <a:pt x="65" y="10"/>
                  <a:pt x="65" y="11"/>
                </a:cubicBezTo>
                <a:cubicBezTo>
                  <a:pt x="65" y="12"/>
                  <a:pt x="65" y="12"/>
                  <a:pt x="65" y="12"/>
                </a:cubicBezTo>
                <a:cubicBezTo>
                  <a:pt x="65" y="12"/>
                  <a:pt x="65" y="13"/>
                  <a:pt x="65" y="13"/>
                </a:cubicBezTo>
                <a:cubicBezTo>
                  <a:pt x="65" y="14"/>
                  <a:pt x="65" y="14"/>
                  <a:pt x="64" y="14"/>
                </a:cubicBezTo>
                <a:cubicBezTo>
                  <a:pt x="63" y="15"/>
                  <a:pt x="61" y="16"/>
                  <a:pt x="58" y="17"/>
                </a:cubicBezTo>
                <a:cubicBezTo>
                  <a:pt x="57" y="18"/>
                  <a:pt x="55" y="18"/>
                  <a:pt x="55" y="19"/>
                </a:cubicBezTo>
                <a:cubicBezTo>
                  <a:pt x="53" y="20"/>
                  <a:pt x="52" y="21"/>
                  <a:pt x="52" y="22"/>
                </a:cubicBezTo>
                <a:cubicBezTo>
                  <a:pt x="51" y="23"/>
                  <a:pt x="50" y="24"/>
                  <a:pt x="49" y="25"/>
                </a:cubicBezTo>
                <a:cubicBezTo>
                  <a:pt x="48" y="27"/>
                  <a:pt x="47" y="28"/>
                  <a:pt x="45" y="28"/>
                </a:cubicBezTo>
                <a:cubicBezTo>
                  <a:pt x="44" y="29"/>
                  <a:pt x="43" y="30"/>
                  <a:pt x="43" y="31"/>
                </a:cubicBezTo>
                <a:cubicBezTo>
                  <a:pt x="42" y="31"/>
                  <a:pt x="42" y="32"/>
                  <a:pt x="42" y="33"/>
                </a:cubicBezTo>
                <a:cubicBezTo>
                  <a:pt x="42" y="34"/>
                  <a:pt x="41" y="35"/>
                  <a:pt x="41" y="36"/>
                </a:cubicBezTo>
                <a:cubicBezTo>
                  <a:pt x="40" y="39"/>
                  <a:pt x="38" y="40"/>
                  <a:pt x="36" y="41"/>
                </a:cubicBezTo>
                <a:cubicBezTo>
                  <a:pt x="35" y="42"/>
                  <a:pt x="34" y="42"/>
                  <a:pt x="33" y="43"/>
                </a:cubicBezTo>
                <a:cubicBezTo>
                  <a:pt x="33" y="44"/>
                  <a:pt x="33" y="46"/>
                  <a:pt x="33" y="48"/>
                </a:cubicBezTo>
                <a:cubicBezTo>
                  <a:pt x="34" y="50"/>
                  <a:pt x="34" y="54"/>
                  <a:pt x="32" y="56"/>
                </a:cubicBezTo>
                <a:cubicBezTo>
                  <a:pt x="31" y="57"/>
                  <a:pt x="30" y="58"/>
                  <a:pt x="30" y="58"/>
                </a:cubicBezTo>
                <a:cubicBezTo>
                  <a:pt x="29" y="58"/>
                  <a:pt x="29" y="58"/>
                  <a:pt x="29" y="58"/>
                </a:cubicBezTo>
                <a:cubicBezTo>
                  <a:pt x="29" y="59"/>
                  <a:pt x="29" y="59"/>
                  <a:pt x="29" y="59"/>
                </a:cubicBezTo>
                <a:cubicBezTo>
                  <a:pt x="30" y="60"/>
                  <a:pt x="30" y="62"/>
                  <a:pt x="29" y="64"/>
                </a:cubicBezTo>
                <a:cubicBezTo>
                  <a:pt x="29" y="65"/>
                  <a:pt x="27" y="66"/>
                  <a:pt x="26" y="67"/>
                </a:cubicBezTo>
                <a:cubicBezTo>
                  <a:pt x="25" y="68"/>
                  <a:pt x="25" y="68"/>
                  <a:pt x="24" y="69"/>
                </a:cubicBezTo>
                <a:cubicBezTo>
                  <a:pt x="24" y="69"/>
                  <a:pt x="23" y="70"/>
                  <a:pt x="23" y="70"/>
                </a:cubicBezTo>
                <a:cubicBezTo>
                  <a:pt x="22" y="72"/>
                  <a:pt x="21" y="73"/>
                  <a:pt x="20" y="74"/>
                </a:cubicBezTo>
                <a:cubicBezTo>
                  <a:pt x="18" y="76"/>
                  <a:pt x="15" y="78"/>
                  <a:pt x="12" y="80"/>
                </a:cubicBezTo>
                <a:cubicBezTo>
                  <a:pt x="10" y="81"/>
                  <a:pt x="7" y="83"/>
                  <a:pt x="6" y="84"/>
                </a:cubicBezTo>
                <a:cubicBezTo>
                  <a:pt x="4" y="85"/>
                  <a:pt x="2" y="87"/>
                  <a:pt x="0" y="89"/>
                </a:cubicBezTo>
                <a:cubicBezTo>
                  <a:pt x="2" y="89"/>
                  <a:pt x="3" y="89"/>
                  <a:pt x="5" y="89"/>
                </a:cubicBezTo>
                <a:cubicBezTo>
                  <a:pt x="7" y="90"/>
                  <a:pt x="10" y="90"/>
                  <a:pt x="13" y="90"/>
                </a:cubicBezTo>
                <a:cubicBezTo>
                  <a:pt x="15" y="90"/>
                  <a:pt x="18" y="90"/>
                  <a:pt x="20" y="90"/>
                </a:cubicBezTo>
                <a:cubicBezTo>
                  <a:pt x="27" y="89"/>
                  <a:pt x="33" y="88"/>
                  <a:pt x="40" y="90"/>
                </a:cubicBezTo>
                <a:cubicBezTo>
                  <a:pt x="44" y="91"/>
                  <a:pt x="44" y="91"/>
                  <a:pt x="44" y="91"/>
                </a:cubicBezTo>
                <a:cubicBezTo>
                  <a:pt x="49" y="93"/>
                  <a:pt x="55" y="94"/>
                  <a:pt x="60" y="97"/>
                </a:cubicBezTo>
                <a:cubicBezTo>
                  <a:pt x="66" y="99"/>
                  <a:pt x="72" y="99"/>
                  <a:pt x="79" y="99"/>
                </a:cubicBezTo>
                <a:cubicBezTo>
                  <a:pt x="81" y="99"/>
                  <a:pt x="81" y="99"/>
                  <a:pt x="81" y="99"/>
                </a:cubicBezTo>
                <a:cubicBezTo>
                  <a:pt x="82" y="99"/>
                  <a:pt x="83" y="99"/>
                  <a:pt x="84" y="99"/>
                </a:cubicBezTo>
                <a:cubicBezTo>
                  <a:pt x="89" y="99"/>
                  <a:pt x="94" y="99"/>
                  <a:pt x="98" y="102"/>
                </a:cubicBezTo>
                <a:cubicBezTo>
                  <a:pt x="101" y="104"/>
                  <a:pt x="103" y="107"/>
                  <a:pt x="104" y="110"/>
                </a:cubicBezTo>
                <a:cubicBezTo>
                  <a:pt x="105" y="112"/>
                  <a:pt x="106" y="113"/>
                  <a:pt x="106" y="114"/>
                </a:cubicBezTo>
                <a:cubicBezTo>
                  <a:pt x="109" y="119"/>
                  <a:pt x="111" y="122"/>
                  <a:pt x="112" y="127"/>
                </a:cubicBezTo>
                <a:cubicBezTo>
                  <a:pt x="112" y="129"/>
                  <a:pt x="112" y="130"/>
                  <a:pt x="111" y="132"/>
                </a:cubicBezTo>
                <a:cubicBezTo>
                  <a:pt x="111" y="135"/>
                  <a:pt x="111" y="138"/>
                  <a:pt x="113" y="140"/>
                </a:cubicBezTo>
                <a:cubicBezTo>
                  <a:pt x="113" y="141"/>
                  <a:pt x="114" y="142"/>
                  <a:pt x="115" y="143"/>
                </a:cubicBezTo>
                <a:cubicBezTo>
                  <a:pt x="117" y="145"/>
                  <a:pt x="118" y="147"/>
                  <a:pt x="119" y="150"/>
                </a:cubicBezTo>
                <a:cubicBezTo>
                  <a:pt x="119" y="152"/>
                  <a:pt x="119" y="153"/>
                  <a:pt x="119" y="154"/>
                </a:cubicBezTo>
                <a:cubicBezTo>
                  <a:pt x="119" y="157"/>
                  <a:pt x="119" y="157"/>
                  <a:pt x="121" y="158"/>
                </a:cubicBezTo>
                <a:cubicBezTo>
                  <a:pt x="122" y="159"/>
                  <a:pt x="125" y="159"/>
                  <a:pt x="127" y="158"/>
                </a:cubicBezTo>
                <a:cubicBezTo>
                  <a:pt x="128" y="158"/>
                  <a:pt x="130" y="158"/>
                  <a:pt x="131" y="158"/>
                </a:cubicBezTo>
                <a:cubicBezTo>
                  <a:pt x="133" y="158"/>
                  <a:pt x="133" y="158"/>
                  <a:pt x="133" y="158"/>
                </a:cubicBezTo>
                <a:cubicBezTo>
                  <a:pt x="136" y="158"/>
                  <a:pt x="139" y="158"/>
                  <a:pt x="141" y="159"/>
                </a:cubicBezTo>
                <a:cubicBezTo>
                  <a:pt x="143" y="159"/>
                  <a:pt x="146" y="160"/>
                  <a:pt x="147" y="162"/>
                </a:cubicBezTo>
                <a:cubicBezTo>
                  <a:pt x="148" y="164"/>
                  <a:pt x="146" y="166"/>
                  <a:pt x="144" y="169"/>
                </a:cubicBezTo>
                <a:cubicBezTo>
                  <a:pt x="144" y="169"/>
                  <a:pt x="143" y="170"/>
                  <a:pt x="143" y="170"/>
                </a:cubicBezTo>
                <a:cubicBezTo>
                  <a:pt x="144" y="170"/>
                  <a:pt x="145" y="170"/>
                  <a:pt x="146" y="170"/>
                </a:cubicBezTo>
                <a:cubicBezTo>
                  <a:pt x="148" y="170"/>
                  <a:pt x="150" y="169"/>
                  <a:pt x="152" y="170"/>
                </a:cubicBezTo>
                <a:cubicBezTo>
                  <a:pt x="154" y="171"/>
                  <a:pt x="155" y="172"/>
                  <a:pt x="155" y="173"/>
                </a:cubicBezTo>
                <a:cubicBezTo>
                  <a:pt x="156" y="174"/>
                  <a:pt x="156" y="174"/>
                  <a:pt x="156" y="175"/>
                </a:cubicBezTo>
                <a:cubicBezTo>
                  <a:pt x="156" y="174"/>
                  <a:pt x="157" y="174"/>
                  <a:pt x="157" y="174"/>
                </a:cubicBezTo>
                <a:cubicBezTo>
                  <a:pt x="158" y="174"/>
                  <a:pt x="159" y="175"/>
                  <a:pt x="160" y="175"/>
                </a:cubicBezTo>
                <a:cubicBezTo>
                  <a:pt x="160" y="175"/>
                  <a:pt x="160" y="175"/>
                  <a:pt x="160" y="175"/>
                </a:cubicBezTo>
                <a:cubicBezTo>
                  <a:pt x="161" y="175"/>
                  <a:pt x="161" y="175"/>
                  <a:pt x="161" y="175"/>
                </a:cubicBezTo>
                <a:cubicBezTo>
                  <a:pt x="161" y="174"/>
                  <a:pt x="161" y="174"/>
                  <a:pt x="161" y="173"/>
                </a:cubicBezTo>
                <a:cubicBezTo>
                  <a:pt x="161" y="172"/>
                  <a:pt x="161" y="171"/>
                  <a:pt x="161" y="170"/>
                </a:cubicBezTo>
                <a:cubicBezTo>
                  <a:pt x="163" y="167"/>
                  <a:pt x="166" y="165"/>
                  <a:pt x="169" y="164"/>
                </a:cubicBezTo>
                <a:cubicBezTo>
                  <a:pt x="171" y="163"/>
                  <a:pt x="173" y="163"/>
                  <a:pt x="174" y="161"/>
                </a:cubicBezTo>
                <a:cubicBezTo>
                  <a:pt x="174" y="161"/>
                  <a:pt x="174" y="161"/>
                  <a:pt x="174" y="161"/>
                </a:cubicBezTo>
                <a:cubicBezTo>
                  <a:pt x="174" y="160"/>
                  <a:pt x="174" y="159"/>
                  <a:pt x="175" y="158"/>
                </a:cubicBezTo>
                <a:cubicBezTo>
                  <a:pt x="177" y="156"/>
                  <a:pt x="179" y="155"/>
                  <a:pt x="180" y="155"/>
                </a:cubicBezTo>
                <a:cubicBezTo>
                  <a:pt x="181" y="154"/>
                  <a:pt x="181" y="154"/>
                  <a:pt x="181" y="154"/>
                </a:cubicBezTo>
                <a:cubicBezTo>
                  <a:pt x="182" y="154"/>
                  <a:pt x="183" y="153"/>
                  <a:pt x="184" y="153"/>
                </a:cubicBezTo>
                <a:cubicBezTo>
                  <a:pt x="185" y="153"/>
                  <a:pt x="186" y="152"/>
                  <a:pt x="187" y="152"/>
                </a:cubicBezTo>
                <a:cubicBezTo>
                  <a:pt x="189" y="150"/>
                  <a:pt x="191" y="149"/>
                  <a:pt x="193" y="147"/>
                </a:cubicBezTo>
                <a:cubicBezTo>
                  <a:pt x="195" y="145"/>
                  <a:pt x="195" y="145"/>
                  <a:pt x="195" y="145"/>
                </a:cubicBezTo>
                <a:cubicBezTo>
                  <a:pt x="197" y="143"/>
                  <a:pt x="199" y="142"/>
                  <a:pt x="201" y="140"/>
                </a:cubicBezTo>
                <a:cubicBezTo>
                  <a:pt x="202" y="139"/>
                  <a:pt x="204" y="138"/>
                  <a:pt x="205" y="137"/>
                </a:cubicBezTo>
                <a:cubicBezTo>
                  <a:pt x="208" y="135"/>
                  <a:pt x="210" y="135"/>
                  <a:pt x="213" y="135"/>
                </a:cubicBezTo>
                <a:cubicBezTo>
                  <a:pt x="214" y="135"/>
                  <a:pt x="216" y="135"/>
                  <a:pt x="217" y="134"/>
                </a:cubicBezTo>
                <a:cubicBezTo>
                  <a:pt x="218" y="134"/>
                  <a:pt x="219" y="133"/>
                  <a:pt x="220" y="132"/>
                </a:cubicBezTo>
                <a:cubicBezTo>
                  <a:pt x="221" y="131"/>
                  <a:pt x="222" y="129"/>
                  <a:pt x="224" y="128"/>
                </a:cubicBezTo>
                <a:cubicBezTo>
                  <a:pt x="226" y="128"/>
                  <a:pt x="229" y="128"/>
                  <a:pt x="233" y="128"/>
                </a:cubicBezTo>
                <a:cubicBezTo>
                  <a:pt x="235" y="128"/>
                  <a:pt x="236" y="128"/>
                  <a:pt x="237" y="128"/>
                </a:cubicBezTo>
                <a:cubicBezTo>
                  <a:pt x="241" y="128"/>
                  <a:pt x="242" y="130"/>
                  <a:pt x="243" y="132"/>
                </a:cubicBezTo>
                <a:cubicBezTo>
                  <a:pt x="244" y="133"/>
                  <a:pt x="245" y="134"/>
                  <a:pt x="246" y="134"/>
                </a:cubicBezTo>
                <a:cubicBezTo>
                  <a:pt x="248" y="133"/>
                  <a:pt x="248" y="132"/>
                  <a:pt x="249" y="132"/>
                </a:cubicBezTo>
                <a:cubicBezTo>
                  <a:pt x="249" y="131"/>
                  <a:pt x="249" y="130"/>
                  <a:pt x="249" y="130"/>
                </a:cubicBezTo>
                <a:cubicBezTo>
                  <a:pt x="249" y="130"/>
                  <a:pt x="248" y="130"/>
                  <a:pt x="248" y="130"/>
                </a:cubicBezTo>
                <a:cubicBezTo>
                  <a:pt x="247" y="130"/>
                  <a:pt x="247" y="130"/>
                  <a:pt x="246" y="129"/>
                </a:cubicBezTo>
                <a:cubicBezTo>
                  <a:pt x="246" y="129"/>
                  <a:pt x="246" y="128"/>
                  <a:pt x="246" y="127"/>
                </a:cubicBezTo>
                <a:cubicBezTo>
                  <a:pt x="249" y="119"/>
                  <a:pt x="257" y="116"/>
                  <a:pt x="263" y="115"/>
                </a:cubicBezTo>
                <a:cubicBezTo>
                  <a:pt x="267" y="115"/>
                  <a:pt x="272" y="113"/>
                  <a:pt x="274" y="112"/>
                </a:cubicBezTo>
                <a:cubicBezTo>
                  <a:pt x="272" y="112"/>
                  <a:pt x="268" y="113"/>
                  <a:pt x="267" y="114"/>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0" name="Freeform 72"/>
          <p:cNvSpPr>
            <a:spLocks/>
          </p:cNvSpPr>
          <p:nvPr/>
        </p:nvSpPr>
        <p:spPr bwMode="auto">
          <a:xfrm>
            <a:off x="15015143" y="55181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1" name="Freeform 73"/>
          <p:cNvSpPr>
            <a:spLocks/>
          </p:cNvSpPr>
          <p:nvPr/>
        </p:nvSpPr>
        <p:spPr bwMode="auto">
          <a:xfrm>
            <a:off x="14834182" y="5045091"/>
            <a:ext cx="374650" cy="479426"/>
          </a:xfrm>
          <a:custGeom>
            <a:avLst/>
            <a:gdLst>
              <a:gd name="T0" fmla="*/ 47 w 50"/>
              <a:gd name="T1" fmla="*/ 32 h 64"/>
              <a:gd name="T2" fmla="*/ 48 w 50"/>
              <a:gd name="T3" fmla="*/ 32 h 64"/>
              <a:gd name="T4" fmla="*/ 49 w 50"/>
              <a:gd name="T5" fmla="*/ 31 h 64"/>
              <a:gd name="T6" fmla="*/ 50 w 50"/>
              <a:gd name="T7" fmla="*/ 30 h 64"/>
              <a:gd name="T8" fmla="*/ 40 w 50"/>
              <a:gd name="T9" fmla="*/ 23 h 64"/>
              <a:gd name="T10" fmla="*/ 36 w 50"/>
              <a:gd name="T11" fmla="*/ 20 h 64"/>
              <a:gd name="T12" fmla="*/ 32 w 50"/>
              <a:gd name="T13" fmla="*/ 16 h 64"/>
              <a:gd name="T14" fmla="*/ 27 w 50"/>
              <a:gd name="T15" fmla="*/ 11 h 64"/>
              <a:gd name="T16" fmla="*/ 24 w 50"/>
              <a:gd name="T17" fmla="*/ 11 h 64"/>
              <a:gd name="T18" fmla="*/ 20 w 50"/>
              <a:gd name="T19" fmla="*/ 11 h 64"/>
              <a:gd name="T20" fmla="*/ 15 w 50"/>
              <a:gd name="T21" fmla="*/ 8 h 64"/>
              <a:gd name="T22" fmla="*/ 11 w 50"/>
              <a:gd name="T23" fmla="*/ 5 h 64"/>
              <a:gd name="T24" fmla="*/ 5 w 50"/>
              <a:gd name="T25" fmla="*/ 2 h 64"/>
              <a:gd name="T26" fmla="*/ 3 w 50"/>
              <a:gd name="T27" fmla="*/ 0 h 64"/>
              <a:gd name="T28" fmla="*/ 3 w 50"/>
              <a:gd name="T29" fmla="*/ 0 h 64"/>
              <a:gd name="T30" fmla="*/ 4 w 50"/>
              <a:gd name="T31" fmla="*/ 7 h 64"/>
              <a:gd name="T32" fmla="*/ 4 w 50"/>
              <a:gd name="T33" fmla="*/ 11 h 64"/>
              <a:gd name="T34" fmla="*/ 7 w 50"/>
              <a:gd name="T35" fmla="*/ 13 h 64"/>
              <a:gd name="T36" fmla="*/ 12 w 50"/>
              <a:gd name="T37" fmla="*/ 16 h 64"/>
              <a:gd name="T38" fmla="*/ 12 w 50"/>
              <a:gd name="T39" fmla="*/ 31 h 64"/>
              <a:gd name="T40" fmla="*/ 12 w 50"/>
              <a:gd name="T41" fmla="*/ 34 h 64"/>
              <a:gd name="T42" fmla="*/ 11 w 50"/>
              <a:gd name="T43" fmla="*/ 38 h 64"/>
              <a:gd name="T44" fmla="*/ 7 w 50"/>
              <a:gd name="T45" fmla="*/ 44 h 64"/>
              <a:gd name="T46" fmla="*/ 2 w 50"/>
              <a:gd name="T47" fmla="*/ 44 h 64"/>
              <a:gd name="T48" fmla="*/ 0 w 50"/>
              <a:gd name="T49" fmla="*/ 43 h 64"/>
              <a:gd name="T50" fmla="*/ 5 w 50"/>
              <a:gd name="T51" fmla="*/ 56 h 64"/>
              <a:gd name="T52" fmla="*/ 6 w 50"/>
              <a:gd name="T53" fmla="*/ 58 h 64"/>
              <a:gd name="T54" fmla="*/ 13 w 50"/>
              <a:gd name="T55" fmla="*/ 64 h 64"/>
              <a:gd name="T56" fmla="*/ 13 w 50"/>
              <a:gd name="T57" fmla="*/ 64 h 64"/>
              <a:gd name="T58" fmla="*/ 31 w 50"/>
              <a:gd name="T59" fmla="*/ 50 h 64"/>
              <a:gd name="T60" fmla="*/ 33 w 50"/>
              <a:gd name="T61" fmla="*/ 47 h 64"/>
              <a:gd name="T62" fmla="*/ 38 w 50"/>
              <a:gd name="T63" fmla="*/ 42 h 64"/>
              <a:gd name="T64" fmla="*/ 40 w 50"/>
              <a:gd name="T65" fmla="*/ 41 h 64"/>
              <a:gd name="T66" fmla="*/ 43 w 50"/>
              <a:gd name="T67" fmla="*/ 38 h 64"/>
              <a:gd name="T68" fmla="*/ 44 w 50"/>
              <a:gd name="T69" fmla="*/ 37 h 64"/>
              <a:gd name="T70" fmla="*/ 47 w 50"/>
              <a:gd name="T71"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64">
                <a:moveTo>
                  <a:pt x="47" y="32"/>
                </a:moveTo>
                <a:cubicBezTo>
                  <a:pt x="48" y="32"/>
                  <a:pt x="48" y="32"/>
                  <a:pt x="48" y="32"/>
                </a:cubicBezTo>
                <a:cubicBezTo>
                  <a:pt x="49" y="31"/>
                  <a:pt x="49" y="31"/>
                  <a:pt x="49" y="31"/>
                </a:cubicBezTo>
                <a:cubicBezTo>
                  <a:pt x="49" y="30"/>
                  <a:pt x="49" y="30"/>
                  <a:pt x="50" y="30"/>
                </a:cubicBezTo>
                <a:cubicBezTo>
                  <a:pt x="49" y="28"/>
                  <a:pt x="43" y="25"/>
                  <a:pt x="40" y="23"/>
                </a:cubicBezTo>
                <a:cubicBezTo>
                  <a:pt x="38" y="22"/>
                  <a:pt x="37" y="21"/>
                  <a:pt x="36" y="20"/>
                </a:cubicBezTo>
                <a:cubicBezTo>
                  <a:pt x="34" y="19"/>
                  <a:pt x="33" y="17"/>
                  <a:pt x="32" y="16"/>
                </a:cubicBezTo>
                <a:cubicBezTo>
                  <a:pt x="30" y="14"/>
                  <a:pt x="29" y="12"/>
                  <a:pt x="27" y="11"/>
                </a:cubicBezTo>
                <a:cubicBezTo>
                  <a:pt x="26" y="11"/>
                  <a:pt x="25" y="11"/>
                  <a:pt x="24" y="11"/>
                </a:cubicBezTo>
                <a:cubicBezTo>
                  <a:pt x="23" y="11"/>
                  <a:pt x="21" y="11"/>
                  <a:pt x="20" y="11"/>
                </a:cubicBezTo>
                <a:cubicBezTo>
                  <a:pt x="18" y="10"/>
                  <a:pt x="16" y="9"/>
                  <a:pt x="15" y="8"/>
                </a:cubicBezTo>
                <a:cubicBezTo>
                  <a:pt x="13" y="7"/>
                  <a:pt x="12" y="6"/>
                  <a:pt x="11" y="5"/>
                </a:cubicBezTo>
                <a:cubicBezTo>
                  <a:pt x="9" y="5"/>
                  <a:pt x="7" y="3"/>
                  <a:pt x="5" y="2"/>
                </a:cubicBezTo>
                <a:cubicBezTo>
                  <a:pt x="4" y="1"/>
                  <a:pt x="4" y="1"/>
                  <a:pt x="3" y="0"/>
                </a:cubicBezTo>
                <a:cubicBezTo>
                  <a:pt x="3" y="0"/>
                  <a:pt x="3" y="0"/>
                  <a:pt x="3" y="0"/>
                </a:cubicBezTo>
                <a:cubicBezTo>
                  <a:pt x="4" y="2"/>
                  <a:pt x="4" y="5"/>
                  <a:pt x="4" y="7"/>
                </a:cubicBezTo>
                <a:cubicBezTo>
                  <a:pt x="4" y="9"/>
                  <a:pt x="4" y="11"/>
                  <a:pt x="4" y="11"/>
                </a:cubicBezTo>
                <a:cubicBezTo>
                  <a:pt x="5" y="12"/>
                  <a:pt x="6" y="12"/>
                  <a:pt x="7" y="13"/>
                </a:cubicBezTo>
                <a:cubicBezTo>
                  <a:pt x="9" y="13"/>
                  <a:pt x="11" y="14"/>
                  <a:pt x="12" y="16"/>
                </a:cubicBezTo>
                <a:cubicBezTo>
                  <a:pt x="14" y="20"/>
                  <a:pt x="13" y="26"/>
                  <a:pt x="12" y="31"/>
                </a:cubicBezTo>
                <a:cubicBezTo>
                  <a:pt x="12" y="32"/>
                  <a:pt x="12" y="33"/>
                  <a:pt x="12" y="34"/>
                </a:cubicBezTo>
                <a:cubicBezTo>
                  <a:pt x="11" y="36"/>
                  <a:pt x="11" y="37"/>
                  <a:pt x="11" y="38"/>
                </a:cubicBezTo>
                <a:cubicBezTo>
                  <a:pt x="11" y="40"/>
                  <a:pt x="11" y="43"/>
                  <a:pt x="7" y="44"/>
                </a:cubicBezTo>
                <a:cubicBezTo>
                  <a:pt x="6" y="45"/>
                  <a:pt x="4" y="44"/>
                  <a:pt x="2" y="44"/>
                </a:cubicBezTo>
                <a:cubicBezTo>
                  <a:pt x="2" y="44"/>
                  <a:pt x="0" y="43"/>
                  <a:pt x="0" y="43"/>
                </a:cubicBezTo>
                <a:cubicBezTo>
                  <a:pt x="0" y="46"/>
                  <a:pt x="4" y="53"/>
                  <a:pt x="5" y="56"/>
                </a:cubicBezTo>
                <a:cubicBezTo>
                  <a:pt x="6" y="57"/>
                  <a:pt x="6" y="58"/>
                  <a:pt x="6" y="58"/>
                </a:cubicBezTo>
                <a:cubicBezTo>
                  <a:pt x="8" y="62"/>
                  <a:pt x="10" y="64"/>
                  <a:pt x="13" y="64"/>
                </a:cubicBezTo>
                <a:cubicBezTo>
                  <a:pt x="13" y="64"/>
                  <a:pt x="13" y="64"/>
                  <a:pt x="13" y="64"/>
                </a:cubicBezTo>
                <a:cubicBezTo>
                  <a:pt x="18" y="64"/>
                  <a:pt x="24" y="59"/>
                  <a:pt x="31" y="50"/>
                </a:cubicBezTo>
                <a:cubicBezTo>
                  <a:pt x="32" y="49"/>
                  <a:pt x="33" y="48"/>
                  <a:pt x="33" y="47"/>
                </a:cubicBezTo>
                <a:cubicBezTo>
                  <a:pt x="35" y="46"/>
                  <a:pt x="36" y="44"/>
                  <a:pt x="38" y="42"/>
                </a:cubicBezTo>
                <a:cubicBezTo>
                  <a:pt x="39" y="42"/>
                  <a:pt x="39" y="42"/>
                  <a:pt x="40" y="41"/>
                </a:cubicBezTo>
                <a:cubicBezTo>
                  <a:pt x="41" y="40"/>
                  <a:pt x="42" y="40"/>
                  <a:pt x="43" y="38"/>
                </a:cubicBezTo>
                <a:cubicBezTo>
                  <a:pt x="44" y="38"/>
                  <a:pt x="44" y="37"/>
                  <a:pt x="44" y="37"/>
                </a:cubicBezTo>
                <a:cubicBezTo>
                  <a:pt x="45" y="35"/>
                  <a:pt x="45" y="34"/>
                  <a:pt x="47" y="32"/>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2" name="Freeform 74"/>
          <p:cNvSpPr>
            <a:spLocks/>
          </p:cNvSpPr>
          <p:nvPr/>
        </p:nvSpPr>
        <p:spPr bwMode="auto">
          <a:xfrm>
            <a:off x="14075358" y="4518041"/>
            <a:ext cx="1517650" cy="488950"/>
          </a:xfrm>
          <a:custGeom>
            <a:avLst/>
            <a:gdLst>
              <a:gd name="T0" fmla="*/ 188 w 202"/>
              <a:gd name="T1" fmla="*/ 4 h 65"/>
              <a:gd name="T2" fmla="*/ 185 w 202"/>
              <a:gd name="T3" fmla="*/ 10 h 65"/>
              <a:gd name="T4" fmla="*/ 178 w 202"/>
              <a:gd name="T5" fmla="*/ 11 h 65"/>
              <a:gd name="T6" fmla="*/ 172 w 202"/>
              <a:gd name="T7" fmla="*/ 14 h 65"/>
              <a:gd name="T8" fmla="*/ 167 w 202"/>
              <a:gd name="T9" fmla="*/ 14 h 65"/>
              <a:gd name="T10" fmla="*/ 154 w 202"/>
              <a:gd name="T11" fmla="*/ 21 h 65"/>
              <a:gd name="T12" fmla="*/ 147 w 202"/>
              <a:gd name="T13" fmla="*/ 25 h 65"/>
              <a:gd name="T14" fmla="*/ 143 w 202"/>
              <a:gd name="T15" fmla="*/ 28 h 65"/>
              <a:gd name="T16" fmla="*/ 133 w 202"/>
              <a:gd name="T17" fmla="*/ 32 h 65"/>
              <a:gd name="T18" fmla="*/ 132 w 202"/>
              <a:gd name="T19" fmla="*/ 24 h 65"/>
              <a:gd name="T20" fmla="*/ 127 w 202"/>
              <a:gd name="T21" fmla="*/ 22 h 65"/>
              <a:gd name="T22" fmla="*/ 125 w 202"/>
              <a:gd name="T23" fmla="*/ 21 h 65"/>
              <a:gd name="T24" fmla="*/ 124 w 202"/>
              <a:gd name="T25" fmla="*/ 19 h 65"/>
              <a:gd name="T26" fmla="*/ 126 w 202"/>
              <a:gd name="T27" fmla="*/ 16 h 65"/>
              <a:gd name="T28" fmla="*/ 128 w 202"/>
              <a:gd name="T29" fmla="*/ 13 h 65"/>
              <a:gd name="T30" fmla="*/ 127 w 202"/>
              <a:gd name="T31" fmla="*/ 5 h 65"/>
              <a:gd name="T32" fmla="*/ 129 w 202"/>
              <a:gd name="T33" fmla="*/ 1 h 65"/>
              <a:gd name="T34" fmla="*/ 118 w 202"/>
              <a:gd name="T35" fmla="*/ 5 h 65"/>
              <a:gd name="T36" fmla="*/ 102 w 202"/>
              <a:gd name="T37" fmla="*/ 11 h 65"/>
              <a:gd name="T38" fmla="*/ 100 w 202"/>
              <a:gd name="T39" fmla="*/ 14 h 65"/>
              <a:gd name="T40" fmla="*/ 81 w 202"/>
              <a:gd name="T41" fmla="*/ 12 h 65"/>
              <a:gd name="T42" fmla="*/ 77 w 202"/>
              <a:gd name="T43" fmla="*/ 13 h 65"/>
              <a:gd name="T44" fmla="*/ 72 w 202"/>
              <a:gd name="T45" fmla="*/ 20 h 65"/>
              <a:gd name="T46" fmla="*/ 70 w 202"/>
              <a:gd name="T47" fmla="*/ 20 h 65"/>
              <a:gd name="T48" fmla="*/ 66 w 202"/>
              <a:gd name="T49" fmla="*/ 13 h 65"/>
              <a:gd name="T50" fmla="*/ 59 w 202"/>
              <a:gd name="T51" fmla="*/ 10 h 65"/>
              <a:gd name="T52" fmla="*/ 48 w 202"/>
              <a:gd name="T53" fmla="*/ 2 h 65"/>
              <a:gd name="T54" fmla="*/ 35 w 202"/>
              <a:gd name="T55" fmla="*/ 3 h 65"/>
              <a:gd name="T56" fmla="*/ 23 w 202"/>
              <a:gd name="T57" fmla="*/ 2 h 65"/>
              <a:gd name="T58" fmla="*/ 21 w 202"/>
              <a:gd name="T59" fmla="*/ 10 h 65"/>
              <a:gd name="T60" fmla="*/ 12 w 202"/>
              <a:gd name="T61" fmla="*/ 34 h 65"/>
              <a:gd name="T62" fmla="*/ 4 w 202"/>
              <a:gd name="T63" fmla="*/ 40 h 65"/>
              <a:gd name="T64" fmla="*/ 0 w 202"/>
              <a:gd name="T65" fmla="*/ 42 h 65"/>
              <a:gd name="T66" fmla="*/ 13 w 202"/>
              <a:gd name="T67" fmla="*/ 45 h 65"/>
              <a:gd name="T68" fmla="*/ 16 w 202"/>
              <a:gd name="T69" fmla="*/ 54 h 65"/>
              <a:gd name="T70" fmla="*/ 15 w 202"/>
              <a:gd name="T71" fmla="*/ 56 h 65"/>
              <a:gd name="T72" fmla="*/ 18 w 202"/>
              <a:gd name="T73" fmla="*/ 58 h 65"/>
              <a:gd name="T74" fmla="*/ 23 w 202"/>
              <a:gd name="T75" fmla="*/ 64 h 65"/>
              <a:gd name="T76" fmla="*/ 25 w 202"/>
              <a:gd name="T77" fmla="*/ 60 h 65"/>
              <a:gd name="T78" fmla="*/ 37 w 202"/>
              <a:gd name="T79" fmla="*/ 54 h 65"/>
              <a:gd name="T80" fmla="*/ 38 w 202"/>
              <a:gd name="T81" fmla="*/ 54 h 65"/>
              <a:gd name="T82" fmla="*/ 42 w 202"/>
              <a:gd name="T83" fmla="*/ 47 h 65"/>
              <a:gd name="T84" fmla="*/ 70 w 202"/>
              <a:gd name="T85" fmla="*/ 41 h 65"/>
              <a:gd name="T86" fmla="*/ 90 w 202"/>
              <a:gd name="T87" fmla="*/ 51 h 65"/>
              <a:gd name="T88" fmla="*/ 100 w 202"/>
              <a:gd name="T89" fmla="*/ 56 h 65"/>
              <a:gd name="T90" fmla="*/ 106 w 202"/>
              <a:gd name="T91" fmla="*/ 52 h 65"/>
              <a:gd name="T92" fmla="*/ 124 w 202"/>
              <a:gd name="T93" fmla="*/ 54 h 65"/>
              <a:gd name="T94" fmla="*/ 137 w 202"/>
              <a:gd name="T95" fmla="*/ 59 h 65"/>
              <a:gd name="T96" fmla="*/ 144 w 202"/>
              <a:gd name="T97" fmla="*/ 59 h 65"/>
              <a:gd name="T98" fmla="*/ 164 w 202"/>
              <a:gd name="T99" fmla="*/ 49 h 65"/>
              <a:gd name="T100" fmla="*/ 164 w 202"/>
              <a:gd name="T101" fmla="*/ 46 h 65"/>
              <a:gd name="T102" fmla="*/ 167 w 202"/>
              <a:gd name="T103" fmla="*/ 44 h 65"/>
              <a:gd name="T104" fmla="*/ 177 w 202"/>
              <a:gd name="T105" fmla="*/ 44 h 65"/>
              <a:gd name="T106" fmla="*/ 185 w 202"/>
              <a:gd name="T107" fmla="*/ 45 h 65"/>
              <a:gd name="T108" fmla="*/ 192 w 202"/>
              <a:gd name="T109" fmla="*/ 45 h 65"/>
              <a:gd name="T110" fmla="*/ 199 w 202"/>
              <a:gd name="T111" fmla="*/ 29 h 65"/>
              <a:gd name="T112" fmla="*/ 198 w 202"/>
              <a:gd name="T113"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2" h="65">
                <a:moveTo>
                  <a:pt x="195" y="2"/>
                </a:moveTo>
                <a:cubicBezTo>
                  <a:pt x="192" y="2"/>
                  <a:pt x="189" y="3"/>
                  <a:pt x="188" y="4"/>
                </a:cubicBezTo>
                <a:cubicBezTo>
                  <a:pt x="188" y="5"/>
                  <a:pt x="188" y="5"/>
                  <a:pt x="188" y="5"/>
                </a:cubicBezTo>
                <a:cubicBezTo>
                  <a:pt x="188" y="7"/>
                  <a:pt x="188" y="8"/>
                  <a:pt x="185" y="10"/>
                </a:cubicBezTo>
                <a:cubicBezTo>
                  <a:pt x="183" y="11"/>
                  <a:pt x="182" y="11"/>
                  <a:pt x="180" y="11"/>
                </a:cubicBezTo>
                <a:cubicBezTo>
                  <a:pt x="179" y="10"/>
                  <a:pt x="179" y="10"/>
                  <a:pt x="178" y="11"/>
                </a:cubicBezTo>
                <a:cubicBezTo>
                  <a:pt x="177" y="11"/>
                  <a:pt x="176" y="12"/>
                  <a:pt x="175" y="12"/>
                </a:cubicBezTo>
                <a:cubicBezTo>
                  <a:pt x="174" y="13"/>
                  <a:pt x="173" y="14"/>
                  <a:pt x="172" y="14"/>
                </a:cubicBezTo>
                <a:cubicBezTo>
                  <a:pt x="170" y="15"/>
                  <a:pt x="169" y="15"/>
                  <a:pt x="168" y="15"/>
                </a:cubicBezTo>
                <a:cubicBezTo>
                  <a:pt x="168" y="15"/>
                  <a:pt x="167" y="14"/>
                  <a:pt x="167" y="14"/>
                </a:cubicBezTo>
                <a:cubicBezTo>
                  <a:pt x="161" y="15"/>
                  <a:pt x="156" y="16"/>
                  <a:pt x="155" y="18"/>
                </a:cubicBezTo>
                <a:cubicBezTo>
                  <a:pt x="154" y="20"/>
                  <a:pt x="154" y="20"/>
                  <a:pt x="154" y="21"/>
                </a:cubicBezTo>
                <a:cubicBezTo>
                  <a:pt x="154" y="23"/>
                  <a:pt x="153" y="24"/>
                  <a:pt x="150" y="25"/>
                </a:cubicBezTo>
                <a:cubicBezTo>
                  <a:pt x="149" y="25"/>
                  <a:pt x="148" y="25"/>
                  <a:pt x="147" y="25"/>
                </a:cubicBezTo>
                <a:cubicBezTo>
                  <a:pt x="146" y="25"/>
                  <a:pt x="145" y="25"/>
                  <a:pt x="144" y="26"/>
                </a:cubicBezTo>
                <a:cubicBezTo>
                  <a:pt x="144" y="26"/>
                  <a:pt x="143" y="27"/>
                  <a:pt x="143" y="28"/>
                </a:cubicBezTo>
                <a:cubicBezTo>
                  <a:pt x="141" y="30"/>
                  <a:pt x="138" y="33"/>
                  <a:pt x="135" y="33"/>
                </a:cubicBezTo>
                <a:cubicBezTo>
                  <a:pt x="134" y="33"/>
                  <a:pt x="134" y="33"/>
                  <a:pt x="133" y="32"/>
                </a:cubicBezTo>
                <a:cubicBezTo>
                  <a:pt x="129" y="30"/>
                  <a:pt x="131" y="27"/>
                  <a:pt x="131" y="26"/>
                </a:cubicBezTo>
                <a:cubicBezTo>
                  <a:pt x="131" y="25"/>
                  <a:pt x="132" y="25"/>
                  <a:pt x="132" y="24"/>
                </a:cubicBezTo>
                <a:cubicBezTo>
                  <a:pt x="132" y="23"/>
                  <a:pt x="131" y="22"/>
                  <a:pt x="129" y="21"/>
                </a:cubicBezTo>
                <a:cubicBezTo>
                  <a:pt x="128" y="22"/>
                  <a:pt x="128" y="22"/>
                  <a:pt x="127" y="22"/>
                </a:cubicBezTo>
                <a:cubicBezTo>
                  <a:pt x="127" y="22"/>
                  <a:pt x="127" y="22"/>
                  <a:pt x="127" y="22"/>
                </a:cubicBezTo>
                <a:cubicBezTo>
                  <a:pt x="126" y="22"/>
                  <a:pt x="125" y="21"/>
                  <a:pt x="125" y="21"/>
                </a:cubicBezTo>
                <a:cubicBezTo>
                  <a:pt x="125" y="20"/>
                  <a:pt x="125" y="20"/>
                  <a:pt x="125" y="20"/>
                </a:cubicBezTo>
                <a:cubicBezTo>
                  <a:pt x="125" y="20"/>
                  <a:pt x="124" y="19"/>
                  <a:pt x="124" y="19"/>
                </a:cubicBezTo>
                <a:cubicBezTo>
                  <a:pt x="124" y="18"/>
                  <a:pt x="124" y="18"/>
                  <a:pt x="124" y="17"/>
                </a:cubicBezTo>
                <a:cubicBezTo>
                  <a:pt x="124" y="16"/>
                  <a:pt x="125" y="16"/>
                  <a:pt x="126" y="16"/>
                </a:cubicBezTo>
                <a:cubicBezTo>
                  <a:pt x="126" y="15"/>
                  <a:pt x="127" y="15"/>
                  <a:pt x="127" y="15"/>
                </a:cubicBezTo>
                <a:cubicBezTo>
                  <a:pt x="128" y="14"/>
                  <a:pt x="128" y="14"/>
                  <a:pt x="128" y="13"/>
                </a:cubicBezTo>
                <a:cubicBezTo>
                  <a:pt x="128" y="13"/>
                  <a:pt x="128" y="12"/>
                  <a:pt x="127" y="11"/>
                </a:cubicBezTo>
                <a:cubicBezTo>
                  <a:pt x="126" y="10"/>
                  <a:pt x="125" y="7"/>
                  <a:pt x="127" y="5"/>
                </a:cubicBezTo>
                <a:cubicBezTo>
                  <a:pt x="128" y="4"/>
                  <a:pt x="130" y="3"/>
                  <a:pt x="131" y="3"/>
                </a:cubicBezTo>
                <a:cubicBezTo>
                  <a:pt x="130" y="2"/>
                  <a:pt x="129" y="2"/>
                  <a:pt x="129" y="1"/>
                </a:cubicBezTo>
                <a:cubicBezTo>
                  <a:pt x="125" y="0"/>
                  <a:pt x="124" y="1"/>
                  <a:pt x="121" y="3"/>
                </a:cubicBezTo>
                <a:cubicBezTo>
                  <a:pt x="120" y="4"/>
                  <a:pt x="119" y="4"/>
                  <a:pt x="118" y="5"/>
                </a:cubicBezTo>
                <a:cubicBezTo>
                  <a:pt x="116" y="6"/>
                  <a:pt x="113" y="7"/>
                  <a:pt x="110" y="7"/>
                </a:cubicBezTo>
                <a:cubicBezTo>
                  <a:pt x="107" y="8"/>
                  <a:pt x="104" y="9"/>
                  <a:pt x="102" y="11"/>
                </a:cubicBezTo>
                <a:cubicBezTo>
                  <a:pt x="102" y="11"/>
                  <a:pt x="102" y="11"/>
                  <a:pt x="102" y="11"/>
                </a:cubicBezTo>
                <a:cubicBezTo>
                  <a:pt x="102" y="12"/>
                  <a:pt x="102" y="13"/>
                  <a:pt x="100" y="14"/>
                </a:cubicBezTo>
                <a:cubicBezTo>
                  <a:pt x="97" y="16"/>
                  <a:pt x="93" y="15"/>
                  <a:pt x="90" y="15"/>
                </a:cubicBezTo>
                <a:cubicBezTo>
                  <a:pt x="86" y="14"/>
                  <a:pt x="84" y="13"/>
                  <a:pt x="81" y="12"/>
                </a:cubicBezTo>
                <a:cubicBezTo>
                  <a:pt x="81" y="12"/>
                  <a:pt x="81" y="12"/>
                  <a:pt x="81" y="12"/>
                </a:cubicBezTo>
                <a:cubicBezTo>
                  <a:pt x="80" y="12"/>
                  <a:pt x="78" y="12"/>
                  <a:pt x="77" y="13"/>
                </a:cubicBezTo>
                <a:cubicBezTo>
                  <a:pt x="76" y="13"/>
                  <a:pt x="76" y="14"/>
                  <a:pt x="75" y="16"/>
                </a:cubicBezTo>
                <a:cubicBezTo>
                  <a:pt x="75" y="17"/>
                  <a:pt x="74" y="19"/>
                  <a:pt x="72" y="20"/>
                </a:cubicBezTo>
                <a:cubicBezTo>
                  <a:pt x="72" y="20"/>
                  <a:pt x="72" y="20"/>
                  <a:pt x="71" y="20"/>
                </a:cubicBezTo>
                <a:cubicBezTo>
                  <a:pt x="71" y="20"/>
                  <a:pt x="70" y="20"/>
                  <a:pt x="70" y="20"/>
                </a:cubicBezTo>
                <a:cubicBezTo>
                  <a:pt x="69" y="19"/>
                  <a:pt x="69" y="17"/>
                  <a:pt x="68" y="16"/>
                </a:cubicBezTo>
                <a:cubicBezTo>
                  <a:pt x="67" y="15"/>
                  <a:pt x="67" y="14"/>
                  <a:pt x="66" y="13"/>
                </a:cubicBezTo>
                <a:cubicBezTo>
                  <a:pt x="66" y="13"/>
                  <a:pt x="65" y="13"/>
                  <a:pt x="64" y="13"/>
                </a:cubicBezTo>
                <a:cubicBezTo>
                  <a:pt x="63" y="13"/>
                  <a:pt x="61" y="12"/>
                  <a:pt x="59" y="10"/>
                </a:cubicBezTo>
                <a:cubicBezTo>
                  <a:pt x="59" y="9"/>
                  <a:pt x="58" y="8"/>
                  <a:pt x="58" y="8"/>
                </a:cubicBezTo>
                <a:cubicBezTo>
                  <a:pt x="55" y="4"/>
                  <a:pt x="54" y="3"/>
                  <a:pt x="48" y="2"/>
                </a:cubicBezTo>
                <a:cubicBezTo>
                  <a:pt x="45" y="1"/>
                  <a:pt x="42" y="1"/>
                  <a:pt x="38" y="2"/>
                </a:cubicBezTo>
                <a:cubicBezTo>
                  <a:pt x="37" y="2"/>
                  <a:pt x="36" y="2"/>
                  <a:pt x="35" y="3"/>
                </a:cubicBezTo>
                <a:cubicBezTo>
                  <a:pt x="33" y="3"/>
                  <a:pt x="31" y="4"/>
                  <a:pt x="29" y="4"/>
                </a:cubicBezTo>
                <a:cubicBezTo>
                  <a:pt x="26" y="4"/>
                  <a:pt x="24" y="3"/>
                  <a:pt x="23" y="2"/>
                </a:cubicBezTo>
                <a:cubicBezTo>
                  <a:pt x="21" y="2"/>
                  <a:pt x="21" y="1"/>
                  <a:pt x="19" y="3"/>
                </a:cubicBezTo>
                <a:cubicBezTo>
                  <a:pt x="21" y="5"/>
                  <a:pt x="21" y="7"/>
                  <a:pt x="21" y="10"/>
                </a:cubicBezTo>
                <a:cubicBezTo>
                  <a:pt x="21" y="11"/>
                  <a:pt x="21" y="12"/>
                  <a:pt x="22" y="13"/>
                </a:cubicBezTo>
                <a:cubicBezTo>
                  <a:pt x="24" y="23"/>
                  <a:pt x="18" y="29"/>
                  <a:pt x="12" y="34"/>
                </a:cubicBezTo>
                <a:cubicBezTo>
                  <a:pt x="11" y="35"/>
                  <a:pt x="10" y="36"/>
                  <a:pt x="9" y="36"/>
                </a:cubicBezTo>
                <a:cubicBezTo>
                  <a:pt x="7" y="38"/>
                  <a:pt x="6" y="39"/>
                  <a:pt x="4" y="40"/>
                </a:cubicBezTo>
                <a:cubicBezTo>
                  <a:pt x="3" y="41"/>
                  <a:pt x="2" y="41"/>
                  <a:pt x="1" y="41"/>
                </a:cubicBezTo>
                <a:cubicBezTo>
                  <a:pt x="1" y="42"/>
                  <a:pt x="0" y="42"/>
                  <a:pt x="0" y="42"/>
                </a:cubicBezTo>
                <a:cubicBezTo>
                  <a:pt x="0" y="42"/>
                  <a:pt x="0" y="42"/>
                  <a:pt x="0" y="42"/>
                </a:cubicBezTo>
                <a:cubicBezTo>
                  <a:pt x="5" y="42"/>
                  <a:pt x="11" y="43"/>
                  <a:pt x="13" y="45"/>
                </a:cubicBezTo>
                <a:cubicBezTo>
                  <a:pt x="16" y="47"/>
                  <a:pt x="16" y="49"/>
                  <a:pt x="16" y="52"/>
                </a:cubicBezTo>
                <a:cubicBezTo>
                  <a:pt x="16" y="52"/>
                  <a:pt x="16" y="53"/>
                  <a:pt x="16" y="54"/>
                </a:cubicBezTo>
                <a:cubicBezTo>
                  <a:pt x="16" y="54"/>
                  <a:pt x="15" y="55"/>
                  <a:pt x="15" y="55"/>
                </a:cubicBezTo>
                <a:cubicBezTo>
                  <a:pt x="15" y="55"/>
                  <a:pt x="15" y="56"/>
                  <a:pt x="15" y="56"/>
                </a:cubicBezTo>
                <a:cubicBezTo>
                  <a:pt x="15" y="56"/>
                  <a:pt x="16" y="56"/>
                  <a:pt x="16" y="56"/>
                </a:cubicBezTo>
                <a:cubicBezTo>
                  <a:pt x="16" y="56"/>
                  <a:pt x="17" y="57"/>
                  <a:pt x="18" y="58"/>
                </a:cubicBezTo>
                <a:cubicBezTo>
                  <a:pt x="20" y="61"/>
                  <a:pt x="19" y="63"/>
                  <a:pt x="18" y="64"/>
                </a:cubicBezTo>
                <a:cubicBezTo>
                  <a:pt x="20" y="65"/>
                  <a:pt x="22" y="65"/>
                  <a:pt x="23" y="64"/>
                </a:cubicBezTo>
                <a:cubicBezTo>
                  <a:pt x="24" y="64"/>
                  <a:pt x="24" y="64"/>
                  <a:pt x="25" y="64"/>
                </a:cubicBezTo>
                <a:cubicBezTo>
                  <a:pt x="25" y="63"/>
                  <a:pt x="25" y="62"/>
                  <a:pt x="25" y="60"/>
                </a:cubicBezTo>
                <a:cubicBezTo>
                  <a:pt x="26" y="55"/>
                  <a:pt x="29" y="53"/>
                  <a:pt x="34" y="53"/>
                </a:cubicBezTo>
                <a:cubicBezTo>
                  <a:pt x="35" y="53"/>
                  <a:pt x="36" y="54"/>
                  <a:pt x="37" y="54"/>
                </a:cubicBezTo>
                <a:cubicBezTo>
                  <a:pt x="37" y="54"/>
                  <a:pt x="37" y="54"/>
                  <a:pt x="37" y="54"/>
                </a:cubicBezTo>
                <a:cubicBezTo>
                  <a:pt x="37" y="54"/>
                  <a:pt x="38" y="54"/>
                  <a:pt x="38" y="54"/>
                </a:cubicBezTo>
                <a:cubicBezTo>
                  <a:pt x="39" y="54"/>
                  <a:pt x="39" y="52"/>
                  <a:pt x="40" y="51"/>
                </a:cubicBezTo>
                <a:cubicBezTo>
                  <a:pt x="40" y="50"/>
                  <a:pt x="41" y="48"/>
                  <a:pt x="42" y="47"/>
                </a:cubicBezTo>
                <a:cubicBezTo>
                  <a:pt x="45" y="45"/>
                  <a:pt x="49" y="42"/>
                  <a:pt x="52" y="40"/>
                </a:cubicBezTo>
                <a:cubicBezTo>
                  <a:pt x="57" y="39"/>
                  <a:pt x="66" y="39"/>
                  <a:pt x="70" y="41"/>
                </a:cubicBezTo>
                <a:cubicBezTo>
                  <a:pt x="76" y="42"/>
                  <a:pt x="83" y="47"/>
                  <a:pt x="88" y="50"/>
                </a:cubicBezTo>
                <a:cubicBezTo>
                  <a:pt x="90" y="51"/>
                  <a:pt x="90" y="51"/>
                  <a:pt x="90" y="51"/>
                </a:cubicBezTo>
                <a:cubicBezTo>
                  <a:pt x="93" y="53"/>
                  <a:pt x="95" y="55"/>
                  <a:pt x="97" y="57"/>
                </a:cubicBezTo>
                <a:cubicBezTo>
                  <a:pt x="98" y="57"/>
                  <a:pt x="99" y="57"/>
                  <a:pt x="100" y="56"/>
                </a:cubicBezTo>
                <a:cubicBezTo>
                  <a:pt x="102" y="56"/>
                  <a:pt x="103" y="55"/>
                  <a:pt x="104" y="54"/>
                </a:cubicBezTo>
                <a:cubicBezTo>
                  <a:pt x="105" y="53"/>
                  <a:pt x="105" y="53"/>
                  <a:pt x="106" y="52"/>
                </a:cubicBezTo>
                <a:cubicBezTo>
                  <a:pt x="106" y="50"/>
                  <a:pt x="107" y="48"/>
                  <a:pt x="111" y="48"/>
                </a:cubicBezTo>
                <a:cubicBezTo>
                  <a:pt x="117" y="46"/>
                  <a:pt x="121" y="50"/>
                  <a:pt x="124" y="54"/>
                </a:cubicBezTo>
                <a:cubicBezTo>
                  <a:pt x="125" y="55"/>
                  <a:pt x="127" y="57"/>
                  <a:pt x="128" y="58"/>
                </a:cubicBezTo>
                <a:cubicBezTo>
                  <a:pt x="130" y="59"/>
                  <a:pt x="134" y="59"/>
                  <a:pt x="137" y="59"/>
                </a:cubicBezTo>
                <a:cubicBezTo>
                  <a:pt x="139" y="59"/>
                  <a:pt x="140" y="59"/>
                  <a:pt x="141" y="59"/>
                </a:cubicBezTo>
                <a:cubicBezTo>
                  <a:pt x="142" y="59"/>
                  <a:pt x="143" y="59"/>
                  <a:pt x="144" y="59"/>
                </a:cubicBezTo>
                <a:cubicBezTo>
                  <a:pt x="147" y="59"/>
                  <a:pt x="151" y="59"/>
                  <a:pt x="153" y="59"/>
                </a:cubicBezTo>
                <a:cubicBezTo>
                  <a:pt x="155" y="58"/>
                  <a:pt x="163" y="53"/>
                  <a:pt x="164" y="49"/>
                </a:cubicBezTo>
                <a:cubicBezTo>
                  <a:pt x="164" y="49"/>
                  <a:pt x="164" y="48"/>
                  <a:pt x="164" y="48"/>
                </a:cubicBezTo>
                <a:cubicBezTo>
                  <a:pt x="164" y="48"/>
                  <a:pt x="163" y="47"/>
                  <a:pt x="164" y="46"/>
                </a:cubicBezTo>
                <a:cubicBezTo>
                  <a:pt x="164" y="46"/>
                  <a:pt x="164" y="45"/>
                  <a:pt x="165" y="45"/>
                </a:cubicBezTo>
                <a:cubicBezTo>
                  <a:pt x="166" y="45"/>
                  <a:pt x="167" y="45"/>
                  <a:pt x="167" y="44"/>
                </a:cubicBezTo>
                <a:cubicBezTo>
                  <a:pt x="170" y="43"/>
                  <a:pt x="172" y="42"/>
                  <a:pt x="175" y="43"/>
                </a:cubicBezTo>
                <a:cubicBezTo>
                  <a:pt x="176" y="43"/>
                  <a:pt x="176" y="43"/>
                  <a:pt x="177" y="44"/>
                </a:cubicBezTo>
                <a:cubicBezTo>
                  <a:pt x="178" y="44"/>
                  <a:pt x="179" y="45"/>
                  <a:pt x="179" y="45"/>
                </a:cubicBezTo>
                <a:cubicBezTo>
                  <a:pt x="181" y="45"/>
                  <a:pt x="183" y="45"/>
                  <a:pt x="185" y="45"/>
                </a:cubicBezTo>
                <a:cubicBezTo>
                  <a:pt x="187" y="45"/>
                  <a:pt x="189" y="44"/>
                  <a:pt x="191" y="45"/>
                </a:cubicBezTo>
                <a:cubicBezTo>
                  <a:pt x="191" y="45"/>
                  <a:pt x="192" y="45"/>
                  <a:pt x="192" y="45"/>
                </a:cubicBezTo>
                <a:cubicBezTo>
                  <a:pt x="193" y="40"/>
                  <a:pt x="195" y="36"/>
                  <a:pt x="198" y="32"/>
                </a:cubicBezTo>
                <a:cubicBezTo>
                  <a:pt x="199" y="29"/>
                  <a:pt x="199" y="29"/>
                  <a:pt x="199" y="29"/>
                </a:cubicBezTo>
                <a:cubicBezTo>
                  <a:pt x="201" y="26"/>
                  <a:pt x="202" y="11"/>
                  <a:pt x="202" y="6"/>
                </a:cubicBezTo>
                <a:cubicBezTo>
                  <a:pt x="200" y="6"/>
                  <a:pt x="199" y="5"/>
                  <a:pt x="198" y="4"/>
                </a:cubicBezTo>
                <a:cubicBezTo>
                  <a:pt x="197" y="3"/>
                  <a:pt x="196" y="2"/>
                  <a:pt x="195" y="2"/>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3" name="Freeform 75"/>
          <p:cNvSpPr>
            <a:spLocks/>
          </p:cNvSpPr>
          <p:nvPr/>
        </p:nvSpPr>
        <p:spPr bwMode="auto">
          <a:xfrm>
            <a:off x="14818308" y="4864117"/>
            <a:ext cx="692150" cy="390526"/>
          </a:xfrm>
          <a:custGeom>
            <a:avLst/>
            <a:gdLst>
              <a:gd name="T0" fmla="*/ 91 w 92"/>
              <a:gd name="T1" fmla="*/ 3 h 52"/>
              <a:gd name="T2" fmla="*/ 86 w 92"/>
              <a:gd name="T3" fmla="*/ 3 h 52"/>
              <a:gd name="T4" fmla="*/ 80 w 92"/>
              <a:gd name="T5" fmla="*/ 3 h 52"/>
              <a:gd name="T6" fmla="*/ 76 w 92"/>
              <a:gd name="T7" fmla="*/ 1 h 52"/>
              <a:gd name="T8" fmla="*/ 75 w 92"/>
              <a:gd name="T9" fmla="*/ 1 h 52"/>
              <a:gd name="T10" fmla="*/ 70 w 92"/>
              <a:gd name="T11" fmla="*/ 2 h 52"/>
              <a:gd name="T12" fmla="*/ 69 w 92"/>
              <a:gd name="T13" fmla="*/ 2 h 52"/>
              <a:gd name="T14" fmla="*/ 69 w 92"/>
              <a:gd name="T15" fmla="*/ 5 h 52"/>
              <a:gd name="T16" fmla="*/ 55 w 92"/>
              <a:gd name="T17" fmla="*/ 16 h 52"/>
              <a:gd name="T18" fmla="*/ 49 w 92"/>
              <a:gd name="T19" fmla="*/ 17 h 52"/>
              <a:gd name="T20" fmla="*/ 45 w 92"/>
              <a:gd name="T21" fmla="*/ 17 h 52"/>
              <a:gd name="T22" fmla="*/ 42 w 92"/>
              <a:gd name="T23" fmla="*/ 17 h 52"/>
              <a:gd name="T24" fmla="*/ 38 w 92"/>
              <a:gd name="T25" fmla="*/ 17 h 52"/>
              <a:gd name="T26" fmla="*/ 27 w 92"/>
              <a:gd name="T27" fmla="*/ 15 h 52"/>
              <a:gd name="T28" fmla="*/ 22 w 92"/>
              <a:gd name="T29" fmla="*/ 10 h 52"/>
              <a:gd name="T30" fmla="*/ 12 w 92"/>
              <a:gd name="T31" fmla="*/ 5 h 52"/>
              <a:gd name="T32" fmla="*/ 10 w 92"/>
              <a:gd name="T33" fmla="*/ 7 h 52"/>
              <a:gd name="T34" fmla="*/ 8 w 92"/>
              <a:gd name="T35" fmla="*/ 11 h 52"/>
              <a:gd name="T36" fmla="*/ 2 w 92"/>
              <a:gd name="T37" fmla="*/ 14 h 52"/>
              <a:gd name="T38" fmla="*/ 0 w 92"/>
              <a:gd name="T39" fmla="*/ 15 h 52"/>
              <a:gd name="T40" fmla="*/ 2 w 92"/>
              <a:gd name="T41" fmla="*/ 19 h 52"/>
              <a:gd name="T42" fmla="*/ 10 w 92"/>
              <a:gd name="T43" fmla="*/ 23 h 52"/>
              <a:gd name="T44" fmla="*/ 14 w 92"/>
              <a:gd name="T45" fmla="*/ 26 h 52"/>
              <a:gd name="T46" fmla="*/ 19 w 92"/>
              <a:gd name="T47" fmla="*/ 29 h 52"/>
              <a:gd name="T48" fmla="*/ 23 w 92"/>
              <a:gd name="T49" fmla="*/ 31 h 52"/>
              <a:gd name="T50" fmla="*/ 26 w 92"/>
              <a:gd name="T51" fmla="*/ 31 h 52"/>
              <a:gd name="T52" fmla="*/ 30 w 92"/>
              <a:gd name="T53" fmla="*/ 32 h 52"/>
              <a:gd name="T54" fmla="*/ 37 w 92"/>
              <a:gd name="T55" fmla="*/ 37 h 52"/>
              <a:gd name="T56" fmla="*/ 40 w 92"/>
              <a:gd name="T57" fmla="*/ 41 h 52"/>
              <a:gd name="T58" fmla="*/ 44 w 92"/>
              <a:gd name="T59" fmla="*/ 43 h 52"/>
              <a:gd name="T60" fmla="*/ 55 w 92"/>
              <a:gd name="T61" fmla="*/ 52 h 52"/>
              <a:gd name="T62" fmla="*/ 56 w 92"/>
              <a:gd name="T63" fmla="*/ 52 h 52"/>
              <a:gd name="T64" fmla="*/ 59 w 92"/>
              <a:gd name="T65" fmla="*/ 51 h 52"/>
              <a:gd name="T66" fmla="*/ 60 w 92"/>
              <a:gd name="T67" fmla="*/ 48 h 52"/>
              <a:gd name="T68" fmla="*/ 62 w 92"/>
              <a:gd name="T69" fmla="*/ 43 h 52"/>
              <a:gd name="T70" fmla="*/ 65 w 92"/>
              <a:gd name="T71" fmla="*/ 41 h 52"/>
              <a:gd name="T72" fmla="*/ 68 w 92"/>
              <a:gd name="T73" fmla="*/ 39 h 52"/>
              <a:gd name="T74" fmla="*/ 70 w 92"/>
              <a:gd name="T75" fmla="*/ 36 h 52"/>
              <a:gd name="T76" fmla="*/ 74 w 92"/>
              <a:gd name="T77" fmla="*/ 29 h 52"/>
              <a:gd name="T78" fmla="*/ 78 w 92"/>
              <a:gd name="T79" fmla="*/ 25 h 52"/>
              <a:gd name="T80" fmla="*/ 86 w 92"/>
              <a:gd name="T81" fmla="*/ 18 h 52"/>
              <a:gd name="T82" fmla="*/ 87 w 92"/>
              <a:gd name="T83" fmla="*/ 13 h 52"/>
              <a:gd name="T84" fmla="*/ 92 w 92"/>
              <a:gd name="T85" fmla="*/ 3 h 52"/>
              <a:gd name="T86" fmla="*/ 91 w 92"/>
              <a:gd name="T87"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2" h="52">
                <a:moveTo>
                  <a:pt x="91" y="3"/>
                </a:moveTo>
                <a:cubicBezTo>
                  <a:pt x="90" y="2"/>
                  <a:pt x="88" y="2"/>
                  <a:pt x="86" y="3"/>
                </a:cubicBezTo>
                <a:cubicBezTo>
                  <a:pt x="84" y="3"/>
                  <a:pt x="82" y="3"/>
                  <a:pt x="80" y="3"/>
                </a:cubicBezTo>
                <a:cubicBezTo>
                  <a:pt x="78" y="2"/>
                  <a:pt x="77" y="2"/>
                  <a:pt x="76" y="1"/>
                </a:cubicBezTo>
                <a:cubicBezTo>
                  <a:pt x="76" y="1"/>
                  <a:pt x="75" y="1"/>
                  <a:pt x="75" y="1"/>
                </a:cubicBezTo>
                <a:cubicBezTo>
                  <a:pt x="74" y="0"/>
                  <a:pt x="71" y="1"/>
                  <a:pt x="70" y="2"/>
                </a:cubicBezTo>
                <a:cubicBezTo>
                  <a:pt x="70" y="2"/>
                  <a:pt x="69" y="2"/>
                  <a:pt x="69" y="2"/>
                </a:cubicBezTo>
                <a:cubicBezTo>
                  <a:pt x="69" y="3"/>
                  <a:pt x="69" y="4"/>
                  <a:pt x="69" y="5"/>
                </a:cubicBezTo>
                <a:cubicBezTo>
                  <a:pt x="67" y="10"/>
                  <a:pt x="57" y="16"/>
                  <a:pt x="55" y="16"/>
                </a:cubicBezTo>
                <a:cubicBezTo>
                  <a:pt x="53" y="17"/>
                  <a:pt x="51" y="17"/>
                  <a:pt x="49" y="17"/>
                </a:cubicBezTo>
                <a:cubicBezTo>
                  <a:pt x="48" y="17"/>
                  <a:pt x="47" y="17"/>
                  <a:pt x="45" y="17"/>
                </a:cubicBezTo>
                <a:cubicBezTo>
                  <a:pt x="44" y="17"/>
                  <a:pt x="43" y="17"/>
                  <a:pt x="42" y="17"/>
                </a:cubicBezTo>
                <a:cubicBezTo>
                  <a:pt x="41" y="17"/>
                  <a:pt x="40" y="17"/>
                  <a:pt x="38" y="17"/>
                </a:cubicBezTo>
                <a:cubicBezTo>
                  <a:pt x="34" y="17"/>
                  <a:pt x="30" y="17"/>
                  <a:pt x="27" y="15"/>
                </a:cubicBezTo>
                <a:cubicBezTo>
                  <a:pt x="25" y="14"/>
                  <a:pt x="24" y="12"/>
                  <a:pt x="22" y="10"/>
                </a:cubicBezTo>
                <a:cubicBezTo>
                  <a:pt x="19" y="7"/>
                  <a:pt x="17" y="4"/>
                  <a:pt x="12" y="5"/>
                </a:cubicBezTo>
                <a:cubicBezTo>
                  <a:pt x="11" y="6"/>
                  <a:pt x="11" y="6"/>
                  <a:pt x="10" y="7"/>
                </a:cubicBezTo>
                <a:cubicBezTo>
                  <a:pt x="10" y="8"/>
                  <a:pt x="9" y="10"/>
                  <a:pt x="8" y="11"/>
                </a:cubicBezTo>
                <a:cubicBezTo>
                  <a:pt x="7" y="12"/>
                  <a:pt x="4" y="13"/>
                  <a:pt x="2" y="14"/>
                </a:cubicBezTo>
                <a:cubicBezTo>
                  <a:pt x="1" y="14"/>
                  <a:pt x="1" y="14"/>
                  <a:pt x="0" y="15"/>
                </a:cubicBezTo>
                <a:cubicBezTo>
                  <a:pt x="1" y="16"/>
                  <a:pt x="1" y="17"/>
                  <a:pt x="2" y="19"/>
                </a:cubicBezTo>
                <a:cubicBezTo>
                  <a:pt x="5" y="20"/>
                  <a:pt x="7" y="21"/>
                  <a:pt x="10" y="23"/>
                </a:cubicBezTo>
                <a:cubicBezTo>
                  <a:pt x="11" y="24"/>
                  <a:pt x="13" y="25"/>
                  <a:pt x="14" y="26"/>
                </a:cubicBezTo>
                <a:cubicBezTo>
                  <a:pt x="16" y="27"/>
                  <a:pt x="17" y="28"/>
                  <a:pt x="19" y="29"/>
                </a:cubicBezTo>
                <a:cubicBezTo>
                  <a:pt x="20" y="30"/>
                  <a:pt x="22" y="31"/>
                  <a:pt x="23" y="31"/>
                </a:cubicBezTo>
                <a:cubicBezTo>
                  <a:pt x="24" y="32"/>
                  <a:pt x="25" y="31"/>
                  <a:pt x="26" y="31"/>
                </a:cubicBezTo>
                <a:cubicBezTo>
                  <a:pt x="27" y="31"/>
                  <a:pt x="28" y="31"/>
                  <a:pt x="30" y="32"/>
                </a:cubicBezTo>
                <a:cubicBezTo>
                  <a:pt x="33" y="32"/>
                  <a:pt x="35" y="35"/>
                  <a:pt x="37" y="37"/>
                </a:cubicBezTo>
                <a:cubicBezTo>
                  <a:pt x="38" y="39"/>
                  <a:pt x="39" y="40"/>
                  <a:pt x="40" y="41"/>
                </a:cubicBezTo>
                <a:cubicBezTo>
                  <a:pt x="41" y="42"/>
                  <a:pt x="42" y="42"/>
                  <a:pt x="44" y="43"/>
                </a:cubicBezTo>
                <a:cubicBezTo>
                  <a:pt x="50" y="47"/>
                  <a:pt x="54" y="49"/>
                  <a:pt x="55" y="52"/>
                </a:cubicBezTo>
                <a:cubicBezTo>
                  <a:pt x="55" y="52"/>
                  <a:pt x="56" y="52"/>
                  <a:pt x="56" y="52"/>
                </a:cubicBezTo>
                <a:cubicBezTo>
                  <a:pt x="57" y="52"/>
                  <a:pt x="58" y="52"/>
                  <a:pt x="59" y="51"/>
                </a:cubicBezTo>
                <a:cubicBezTo>
                  <a:pt x="60" y="51"/>
                  <a:pt x="60" y="50"/>
                  <a:pt x="60" y="48"/>
                </a:cubicBezTo>
                <a:cubicBezTo>
                  <a:pt x="60" y="47"/>
                  <a:pt x="60" y="45"/>
                  <a:pt x="62" y="43"/>
                </a:cubicBezTo>
                <a:cubicBezTo>
                  <a:pt x="63" y="42"/>
                  <a:pt x="64" y="41"/>
                  <a:pt x="65" y="41"/>
                </a:cubicBezTo>
                <a:cubicBezTo>
                  <a:pt x="66" y="40"/>
                  <a:pt x="67" y="40"/>
                  <a:pt x="68" y="39"/>
                </a:cubicBezTo>
                <a:cubicBezTo>
                  <a:pt x="69" y="38"/>
                  <a:pt x="69" y="37"/>
                  <a:pt x="70" y="36"/>
                </a:cubicBezTo>
                <a:cubicBezTo>
                  <a:pt x="71" y="33"/>
                  <a:pt x="72" y="31"/>
                  <a:pt x="74" y="29"/>
                </a:cubicBezTo>
                <a:cubicBezTo>
                  <a:pt x="75" y="28"/>
                  <a:pt x="77" y="27"/>
                  <a:pt x="78" y="25"/>
                </a:cubicBezTo>
                <a:cubicBezTo>
                  <a:pt x="81" y="23"/>
                  <a:pt x="84" y="20"/>
                  <a:pt x="86" y="18"/>
                </a:cubicBezTo>
                <a:cubicBezTo>
                  <a:pt x="86" y="16"/>
                  <a:pt x="87" y="15"/>
                  <a:pt x="87" y="13"/>
                </a:cubicBezTo>
                <a:cubicBezTo>
                  <a:pt x="88" y="9"/>
                  <a:pt x="89" y="5"/>
                  <a:pt x="92" y="3"/>
                </a:cubicBezTo>
                <a:cubicBezTo>
                  <a:pt x="92" y="3"/>
                  <a:pt x="91" y="3"/>
                  <a:pt x="91" y="3"/>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4" name="Freeform 76"/>
          <p:cNvSpPr>
            <a:spLocks/>
          </p:cNvSpPr>
          <p:nvPr/>
        </p:nvSpPr>
        <p:spPr bwMode="auto">
          <a:xfrm>
            <a:off x="15015143" y="55245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5" name="Freeform 77"/>
          <p:cNvSpPr>
            <a:spLocks/>
          </p:cNvSpPr>
          <p:nvPr/>
        </p:nvSpPr>
        <p:spPr bwMode="auto">
          <a:xfrm>
            <a:off x="13186345" y="7842265"/>
            <a:ext cx="917576" cy="517526"/>
          </a:xfrm>
          <a:custGeom>
            <a:avLst/>
            <a:gdLst>
              <a:gd name="T0" fmla="*/ 119 w 122"/>
              <a:gd name="T1" fmla="*/ 18 h 69"/>
              <a:gd name="T2" fmla="*/ 121 w 122"/>
              <a:gd name="T3" fmla="*/ 12 h 69"/>
              <a:gd name="T4" fmla="*/ 104 w 122"/>
              <a:gd name="T5" fmla="*/ 12 h 69"/>
              <a:gd name="T6" fmla="*/ 102 w 122"/>
              <a:gd name="T7" fmla="*/ 9 h 69"/>
              <a:gd name="T8" fmla="*/ 97 w 122"/>
              <a:gd name="T9" fmla="*/ 8 h 69"/>
              <a:gd name="T10" fmla="*/ 93 w 122"/>
              <a:gd name="T11" fmla="*/ 2 h 69"/>
              <a:gd name="T12" fmla="*/ 88 w 122"/>
              <a:gd name="T13" fmla="*/ 5 h 69"/>
              <a:gd name="T14" fmla="*/ 87 w 122"/>
              <a:gd name="T15" fmla="*/ 12 h 69"/>
              <a:gd name="T16" fmla="*/ 83 w 122"/>
              <a:gd name="T17" fmla="*/ 18 h 69"/>
              <a:gd name="T18" fmla="*/ 82 w 122"/>
              <a:gd name="T19" fmla="*/ 25 h 69"/>
              <a:gd name="T20" fmla="*/ 72 w 122"/>
              <a:gd name="T21" fmla="*/ 34 h 69"/>
              <a:gd name="T22" fmla="*/ 52 w 122"/>
              <a:gd name="T23" fmla="*/ 42 h 69"/>
              <a:gd name="T24" fmla="*/ 45 w 122"/>
              <a:gd name="T25" fmla="*/ 40 h 69"/>
              <a:gd name="T26" fmla="*/ 38 w 122"/>
              <a:gd name="T27" fmla="*/ 42 h 69"/>
              <a:gd name="T28" fmla="*/ 27 w 122"/>
              <a:gd name="T29" fmla="*/ 44 h 69"/>
              <a:gd name="T30" fmla="*/ 18 w 122"/>
              <a:gd name="T31" fmla="*/ 48 h 69"/>
              <a:gd name="T32" fmla="*/ 0 w 122"/>
              <a:gd name="T33" fmla="*/ 53 h 69"/>
              <a:gd name="T34" fmla="*/ 3 w 122"/>
              <a:gd name="T35" fmla="*/ 54 h 69"/>
              <a:gd name="T36" fmla="*/ 20 w 122"/>
              <a:gd name="T37" fmla="*/ 58 h 69"/>
              <a:gd name="T38" fmla="*/ 14 w 122"/>
              <a:gd name="T39" fmla="*/ 66 h 69"/>
              <a:gd name="T40" fmla="*/ 22 w 122"/>
              <a:gd name="T41" fmla="*/ 66 h 69"/>
              <a:gd name="T42" fmla="*/ 22 w 122"/>
              <a:gd name="T43" fmla="*/ 69 h 69"/>
              <a:gd name="T44" fmla="*/ 33 w 122"/>
              <a:gd name="T45" fmla="*/ 63 h 69"/>
              <a:gd name="T46" fmla="*/ 35 w 122"/>
              <a:gd name="T47" fmla="*/ 68 h 69"/>
              <a:gd name="T48" fmla="*/ 44 w 122"/>
              <a:gd name="T49" fmla="*/ 66 h 69"/>
              <a:gd name="T50" fmla="*/ 52 w 122"/>
              <a:gd name="T51" fmla="*/ 65 h 69"/>
              <a:gd name="T52" fmla="*/ 59 w 122"/>
              <a:gd name="T53" fmla="*/ 65 h 69"/>
              <a:gd name="T54" fmla="*/ 74 w 122"/>
              <a:gd name="T55" fmla="*/ 65 h 69"/>
              <a:gd name="T56" fmla="*/ 91 w 122"/>
              <a:gd name="T57" fmla="*/ 63 h 69"/>
              <a:gd name="T58" fmla="*/ 93 w 122"/>
              <a:gd name="T59" fmla="*/ 57 h 69"/>
              <a:gd name="T60" fmla="*/ 97 w 122"/>
              <a:gd name="T61" fmla="*/ 49 h 69"/>
              <a:gd name="T62" fmla="*/ 101 w 122"/>
              <a:gd name="T63" fmla="*/ 43 h 69"/>
              <a:gd name="T64" fmla="*/ 113 w 122"/>
              <a:gd name="T65" fmla="*/ 37 h 69"/>
              <a:gd name="T66" fmla="*/ 121 w 122"/>
              <a:gd name="T67" fmla="*/ 33 h 69"/>
              <a:gd name="T68" fmla="*/ 121 w 122"/>
              <a:gd name="T69"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69">
                <a:moveTo>
                  <a:pt x="120" y="21"/>
                </a:moveTo>
                <a:cubicBezTo>
                  <a:pt x="119" y="20"/>
                  <a:pt x="119" y="19"/>
                  <a:pt x="119" y="18"/>
                </a:cubicBezTo>
                <a:cubicBezTo>
                  <a:pt x="118" y="15"/>
                  <a:pt x="120" y="14"/>
                  <a:pt x="121" y="13"/>
                </a:cubicBezTo>
                <a:cubicBezTo>
                  <a:pt x="121" y="13"/>
                  <a:pt x="121" y="12"/>
                  <a:pt x="121" y="12"/>
                </a:cubicBezTo>
                <a:cubicBezTo>
                  <a:pt x="119" y="12"/>
                  <a:pt x="117" y="12"/>
                  <a:pt x="115" y="13"/>
                </a:cubicBezTo>
                <a:cubicBezTo>
                  <a:pt x="111" y="13"/>
                  <a:pt x="107" y="14"/>
                  <a:pt x="104" y="12"/>
                </a:cubicBezTo>
                <a:cubicBezTo>
                  <a:pt x="103" y="11"/>
                  <a:pt x="103" y="11"/>
                  <a:pt x="102" y="10"/>
                </a:cubicBezTo>
                <a:cubicBezTo>
                  <a:pt x="102" y="10"/>
                  <a:pt x="102" y="9"/>
                  <a:pt x="102" y="9"/>
                </a:cubicBezTo>
                <a:cubicBezTo>
                  <a:pt x="101" y="9"/>
                  <a:pt x="101" y="9"/>
                  <a:pt x="100" y="9"/>
                </a:cubicBezTo>
                <a:cubicBezTo>
                  <a:pt x="99" y="9"/>
                  <a:pt x="97" y="9"/>
                  <a:pt x="97" y="8"/>
                </a:cubicBezTo>
                <a:cubicBezTo>
                  <a:pt x="95" y="6"/>
                  <a:pt x="95" y="3"/>
                  <a:pt x="95" y="0"/>
                </a:cubicBezTo>
                <a:cubicBezTo>
                  <a:pt x="94" y="1"/>
                  <a:pt x="94" y="1"/>
                  <a:pt x="93" y="2"/>
                </a:cubicBezTo>
                <a:cubicBezTo>
                  <a:pt x="92" y="2"/>
                  <a:pt x="91" y="3"/>
                  <a:pt x="91" y="3"/>
                </a:cubicBezTo>
                <a:cubicBezTo>
                  <a:pt x="90" y="4"/>
                  <a:pt x="89" y="4"/>
                  <a:pt x="88" y="5"/>
                </a:cubicBezTo>
                <a:cubicBezTo>
                  <a:pt x="88" y="6"/>
                  <a:pt x="88" y="6"/>
                  <a:pt x="88" y="8"/>
                </a:cubicBezTo>
                <a:cubicBezTo>
                  <a:pt x="88" y="9"/>
                  <a:pt x="88" y="10"/>
                  <a:pt x="87" y="12"/>
                </a:cubicBezTo>
                <a:cubicBezTo>
                  <a:pt x="87" y="14"/>
                  <a:pt x="85" y="15"/>
                  <a:pt x="84" y="16"/>
                </a:cubicBezTo>
                <a:cubicBezTo>
                  <a:pt x="84" y="16"/>
                  <a:pt x="83" y="17"/>
                  <a:pt x="83" y="18"/>
                </a:cubicBezTo>
                <a:cubicBezTo>
                  <a:pt x="82" y="19"/>
                  <a:pt x="82" y="22"/>
                  <a:pt x="82" y="24"/>
                </a:cubicBezTo>
                <a:cubicBezTo>
                  <a:pt x="82" y="25"/>
                  <a:pt x="82" y="25"/>
                  <a:pt x="82" y="25"/>
                </a:cubicBezTo>
                <a:cubicBezTo>
                  <a:pt x="82" y="31"/>
                  <a:pt x="80" y="32"/>
                  <a:pt x="76" y="33"/>
                </a:cubicBezTo>
                <a:cubicBezTo>
                  <a:pt x="75" y="33"/>
                  <a:pt x="74" y="33"/>
                  <a:pt x="72" y="34"/>
                </a:cubicBezTo>
                <a:cubicBezTo>
                  <a:pt x="70" y="34"/>
                  <a:pt x="68" y="36"/>
                  <a:pt x="66" y="37"/>
                </a:cubicBezTo>
                <a:cubicBezTo>
                  <a:pt x="62" y="40"/>
                  <a:pt x="57" y="42"/>
                  <a:pt x="52" y="42"/>
                </a:cubicBezTo>
                <a:cubicBezTo>
                  <a:pt x="51" y="42"/>
                  <a:pt x="49" y="41"/>
                  <a:pt x="48" y="41"/>
                </a:cubicBezTo>
                <a:cubicBezTo>
                  <a:pt x="47" y="40"/>
                  <a:pt x="46" y="40"/>
                  <a:pt x="45" y="40"/>
                </a:cubicBezTo>
                <a:cubicBezTo>
                  <a:pt x="44" y="40"/>
                  <a:pt x="42" y="40"/>
                  <a:pt x="41" y="41"/>
                </a:cubicBezTo>
                <a:cubicBezTo>
                  <a:pt x="40" y="41"/>
                  <a:pt x="39" y="42"/>
                  <a:pt x="38" y="42"/>
                </a:cubicBezTo>
                <a:cubicBezTo>
                  <a:pt x="36" y="42"/>
                  <a:pt x="35" y="42"/>
                  <a:pt x="33" y="43"/>
                </a:cubicBezTo>
                <a:cubicBezTo>
                  <a:pt x="31" y="43"/>
                  <a:pt x="29" y="43"/>
                  <a:pt x="27" y="44"/>
                </a:cubicBezTo>
                <a:cubicBezTo>
                  <a:pt x="26" y="45"/>
                  <a:pt x="26" y="45"/>
                  <a:pt x="26" y="45"/>
                </a:cubicBezTo>
                <a:cubicBezTo>
                  <a:pt x="23" y="46"/>
                  <a:pt x="21" y="47"/>
                  <a:pt x="18" y="48"/>
                </a:cubicBezTo>
                <a:cubicBezTo>
                  <a:pt x="16" y="49"/>
                  <a:pt x="14" y="49"/>
                  <a:pt x="12" y="49"/>
                </a:cubicBezTo>
                <a:cubicBezTo>
                  <a:pt x="7" y="50"/>
                  <a:pt x="4" y="50"/>
                  <a:pt x="0" y="53"/>
                </a:cubicBezTo>
                <a:cubicBezTo>
                  <a:pt x="1" y="53"/>
                  <a:pt x="1" y="53"/>
                  <a:pt x="1" y="53"/>
                </a:cubicBezTo>
                <a:cubicBezTo>
                  <a:pt x="2" y="54"/>
                  <a:pt x="2" y="54"/>
                  <a:pt x="3" y="54"/>
                </a:cubicBezTo>
                <a:cubicBezTo>
                  <a:pt x="4" y="54"/>
                  <a:pt x="6" y="54"/>
                  <a:pt x="8" y="54"/>
                </a:cubicBezTo>
                <a:cubicBezTo>
                  <a:pt x="12" y="53"/>
                  <a:pt x="19" y="53"/>
                  <a:pt x="20" y="58"/>
                </a:cubicBezTo>
                <a:cubicBezTo>
                  <a:pt x="20" y="63"/>
                  <a:pt x="15" y="65"/>
                  <a:pt x="12" y="66"/>
                </a:cubicBezTo>
                <a:cubicBezTo>
                  <a:pt x="13" y="66"/>
                  <a:pt x="14" y="66"/>
                  <a:pt x="14" y="66"/>
                </a:cubicBezTo>
                <a:cubicBezTo>
                  <a:pt x="16" y="66"/>
                  <a:pt x="18" y="65"/>
                  <a:pt x="20" y="65"/>
                </a:cubicBezTo>
                <a:cubicBezTo>
                  <a:pt x="21" y="65"/>
                  <a:pt x="21" y="65"/>
                  <a:pt x="22" y="66"/>
                </a:cubicBezTo>
                <a:cubicBezTo>
                  <a:pt x="22" y="66"/>
                  <a:pt x="22" y="67"/>
                  <a:pt x="22" y="68"/>
                </a:cubicBezTo>
                <a:cubicBezTo>
                  <a:pt x="22" y="68"/>
                  <a:pt x="22" y="69"/>
                  <a:pt x="22" y="69"/>
                </a:cubicBezTo>
                <a:cubicBezTo>
                  <a:pt x="22" y="69"/>
                  <a:pt x="23" y="68"/>
                  <a:pt x="24" y="68"/>
                </a:cubicBezTo>
                <a:cubicBezTo>
                  <a:pt x="26" y="66"/>
                  <a:pt x="29" y="63"/>
                  <a:pt x="33" y="63"/>
                </a:cubicBezTo>
                <a:cubicBezTo>
                  <a:pt x="34" y="63"/>
                  <a:pt x="35" y="64"/>
                  <a:pt x="35" y="65"/>
                </a:cubicBezTo>
                <a:cubicBezTo>
                  <a:pt x="36" y="66"/>
                  <a:pt x="35" y="67"/>
                  <a:pt x="35" y="68"/>
                </a:cubicBezTo>
                <a:cubicBezTo>
                  <a:pt x="37" y="68"/>
                  <a:pt x="40" y="68"/>
                  <a:pt x="42" y="67"/>
                </a:cubicBezTo>
                <a:cubicBezTo>
                  <a:pt x="42" y="67"/>
                  <a:pt x="43" y="67"/>
                  <a:pt x="44" y="66"/>
                </a:cubicBezTo>
                <a:cubicBezTo>
                  <a:pt x="45" y="65"/>
                  <a:pt x="46" y="64"/>
                  <a:pt x="48" y="64"/>
                </a:cubicBezTo>
                <a:cubicBezTo>
                  <a:pt x="49" y="64"/>
                  <a:pt x="50" y="64"/>
                  <a:pt x="52" y="65"/>
                </a:cubicBezTo>
                <a:cubicBezTo>
                  <a:pt x="52" y="65"/>
                  <a:pt x="53" y="65"/>
                  <a:pt x="54" y="65"/>
                </a:cubicBezTo>
                <a:cubicBezTo>
                  <a:pt x="56" y="65"/>
                  <a:pt x="57" y="65"/>
                  <a:pt x="59" y="65"/>
                </a:cubicBezTo>
                <a:cubicBezTo>
                  <a:pt x="59" y="65"/>
                  <a:pt x="60" y="65"/>
                  <a:pt x="61" y="65"/>
                </a:cubicBezTo>
                <a:cubicBezTo>
                  <a:pt x="65" y="64"/>
                  <a:pt x="70" y="65"/>
                  <a:pt x="74" y="65"/>
                </a:cubicBezTo>
                <a:cubicBezTo>
                  <a:pt x="75" y="65"/>
                  <a:pt x="75" y="65"/>
                  <a:pt x="75" y="65"/>
                </a:cubicBezTo>
                <a:cubicBezTo>
                  <a:pt x="80" y="65"/>
                  <a:pt x="88" y="66"/>
                  <a:pt x="91" y="63"/>
                </a:cubicBezTo>
                <a:cubicBezTo>
                  <a:pt x="92" y="62"/>
                  <a:pt x="92" y="62"/>
                  <a:pt x="92" y="60"/>
                </a:cubicBezTo>
                <a:cubicBezTo>
                  <a:pt x="92" y="59"/>
                  <a:pt x="92" y="58"/>
                  <a:pt x="93" y="57"/>
                </a:cubicBezTo>
                <a:cubicBezTo>
                  <a:pt x="93" y="54"/>
                  <a:pt x="95" y="52"/>
                  <a:pt x="97" y="50"/>
                </a:cubicBezTo>
                <a:cubicBezTo>
                  <a:pt x="97" y="49"/>
                  <a:pt x="97" y="49"/>
                  <a:pt x="97" y="49"/>
                </a:cubicBezTo>
                <a:cubicBezTo>
                  <a:pt x="98" y="48"/>
                  <a:pt x="99" y="47"/>
                  <a:pt x="99" y="46"/>
                </a:cubicBezTo>
                <a:cubicBezTo>
                  <a:pt x="100" y="45"/>
                  <a:pt x="100" y="43"/>
                  <a:pt x="101" y="43"/>
                </a:cubicBezTo>
                <a:cubicBezTo>
                  <a:pt x="104" y="40"/>
                  <a:pt x="106" y="41"/>
                  <a:pt x="107" y="41"/>
                </a:cubicBezTo>
                <a:cubicBezTo>
                  <a:pt x="109" y="40"/>
                  <a:pt x="111" y="39"/>
                  <a:pt x="113" y="37"/>
                </a:cubicBezTo>
                <a:cubicBezTo>
                  <a:pt x="114" y="36"/>
                  <a:pt x="116" y="34"/>
                  <a:pt x="118" y="33"/>
                </a:cubicBezTo>
                <a:cubicBezTo>
                  <a:pt x="120" y="33"/>
                  <a:pt x="121" y="33"/>
                  <a:pt x="121" y="33"/>
                </a:cubicBezTo>
                <a:cubicBezTo>
                  <a:pt x="121" y="33"/>
                  <a:pt x="121" y="33"/>
                  <a:pt x="122" y="32"/>
                </a:cubicBezTo>
                <a:cubicBezTo>
                  <a:pt x="122" y="31"/>
                  <a:pt x="121" y="25"/>
                  <a:pt x="121" y="23"/>
                </a:cubicBezTo>
                <a:cubicBezTo>
                  <a:pt x="121" y="22"/>
                  <a:pt x="120" y="22"/>
                  <a:pt x="120" y="2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6" name="Freeform 78"/>
          <p:cNvSpPr>
            <a:spLocks/>
          </p:cNvSpPr>
          <p:nvPr/>
        </p:nvSpPr>
        <p:spPr bwMode="auto">
          <a:xfrm>
            <a:off x="12751374" y="4835541"/>
            <a:ext cx="2225678" cy="2346326"/>
          </a:xfrm>
          <a:custGeom>
            <a:avLst/>
            <a:gdLst>
              <a:gd name="T0" fmla="*/ 280 w 296"/>
              <a:gd name="T1" fmla="*/ 88 h 312"/>
              <a:gd name="T2" fmla="*/ 283 w 296"/>
              <a:gd name="T3" fmla="*/ 69 h 312"/>
              <a:gd name="T4" fmla="*/ 286 w 296"/>
              <a:gd name="T5" fmla="*/ 46 h 312"/>
              <a:gd name="T6" fmla="*/ 277 w 296"/>
              <a:gd name="T7" fmla="*/ 31 h 312"/>
              <a:gd name="T8" fmla="*/ 274 w 296"/>
              <a:gd name="T9" fmla="*/ 26 h 312"/>
              <a:gd name="T10" fmla="*/ 264 w 296"/>
              <a:gd name="T11" fmla="*/ 13 h 312"/>
              <a:gd name="T12" fmla="*/ 221 w 296"/>
              <a:gd name="T13" fmla="*/ 8 h 312"/>
              <a:gd name="T14" fmla="*/ 210 w 296"/>
              <a:gd name="T15" fmla="*/ 15 h 312"/>
              <a:gd name="T16" fmla="*/ 190 w 296"/>
              <a:gd name="T17" fmla="*/ 25 h 312"/>
              <a:gd name="T18" fmla="*/ 191 w 296"/>
              <a:gd name="T19" fmla="*/ 18 h 312"/>
              <a:gd name="T20" fmla="*/ 188 w 296"/>
              <a:gd name="T21" fmla="*/ 9 h 312"/>
              <a:gd name="T22" fmla="*/ 173 w 296"/>
              <a:gd name="T23" fmla="*/ 3 h 312"/>
              <a:gd name="T24" fmla="*/ 147 w 296"/>
              <a:gd name="T25" fmla="*/ 24 h 312"/>
              <a:gd name="T26" fmla="*/ 132 w 296"/>
              <a:gd name="T27" fmla="*/ 28 h 312"/>
              <a:gd name="T28" fmla="*/ 117 w 296"/>
              <a:gd name="T29" fmla="*/ 25 h 312"/>
              <a:gd name="T30" fmla="*/ 102 w 296"/>
              <a:gd name="T31" fmla="*/ 22 h 312"/>
              <a:gd name="T32" fmla="*/ 92 w 296"/>
              <a:gd name="T33" fmla="*/ 30 h 312"/>
              <a:gd name="T34" fmla="*/ 95 w 296"/>
              <a:gd name="T35" fmla="*/ 50 h 312"/>
              <a:gd name="T36" fmla="*/ 72 w 296"/>
              <a:gd name="T37" fmla="*/ 63 h 312"/>
              <a:gd name="T38" fmla="*/ 55 w 296"/>
              <a:gd name="T39" fmla="*/ 72 h 312"/>
              <a:gd name="T40" fmla="*/ 37 w 296"/>
              <a:gd name="T41" fmla="*/ 57 h 312"/>
              <a:gd name="T42" fmla="*/ 16 w 296"/>
              <a:gd name="T43" fmla="*/ 68 h 312"/>
              <a:gd name="T44" fmla="*/ 8 w 296"/>
              <a:gd name="T45" fmla="*/ 75 h 312"/>
              <a:gd name="T46" fmla="*/ 0 w 296"/>
              <a:gd name="T47" fmla="*/ 90 h 312"/>
              <a:gd name="T48" fmla="*/ 18 w 296"/>
              <a:gd name="T49" fmla="*/ 94 h 312"/>
              <a:gd name="T50" fmla="*/ 15 w 296"/>
              <a:gd name="T51" fmla="*/ 101 h 312"/>
              <a:gd name="T52" fmla="*/ 11 w 296"/>
              <a:gd name="T53" fmla="*/ 120 h 312"/>
              <a:gd name="T54" fmla="*/ 13 w 296"/>
              <a:gd name="T55" fmla="*/ 132 h 312"/>
              <a:gd name="T56" fmla="*/ 14 w 296"/>
              <a:gd name="T57" fmla="*/ 147 h 312"/>
              <a:gd name="T58" fmla="*/ 12 w 296"/>
              <a:gd name="T59" fmla="*/ 156 h 312"/>
              <a:gd name="T60" fmla="*/ 11 w 296"/>
              <a:gd name="T61" fmla="*/ 173 h 312"/>
              <a:gd name="T62" fmla="*/ 21 w 296"/>
              <a:gd name="T63" fmla="*/ 186 h 312"/>
              <a:gd name="T64" fmla="*/ 19 w 296"/>
              <a:gd name="T65" fmla="*/ 211 h 312"/>
              <a:gd name="T66" fmla="*/ 50 w 296"/>
              <a:gd name="T67" fmla="*/ 195 h 312"/>
              <a:gd name="T68" fmla="*/ 65 w 296"/>
              <a:gd name="T69" fmla="*/ 184 h 312"/>
              <a:gd name="T70" fmla="*/ 82 w 296"/>
              <a:gd name="T71" fmla="*/ 181 h 312"/>
              <a:gd name="T72" fmla="*/ 92 w 296"/>
              <a:gd name="T73" fmla="*/ 192 h 312"/>
              <a:gd name="T74" fmla="*/ 90 w 296"/>
              <a:gd name="T75" fmla="*/ 196 h 312"/>
              <a:gd name="T76" fmla="*/ 102 w 296"/>
              <a:gd name="T77" fmla="*/ 200 h 312"/>
              <a:gd name="T78" fmla="*/ 119 w 296"/>
              <a:gd name="T79" fmla="*/ 198 h 312"/>
              <a:gd name="T80" fmla="*/ 138 w 296"/>
              <a:gd name="T81" fmla="*/ 208 h 312"/>
              <a:gd name="T82" fmla="*/ 166 w 296"/>
              <a:gd name="T83" fmla="*/ 219 h 312"/>
              <a:gd name="T84" fmla="*/ 172 w 296"/>
              <a:gd name="T85" fmla="*/ 228 h 312"/>
              <a:gd name="T86" fmla="*/ 181 w 296"/>
              <a:gd name="T87" fmla="*/ 228 h 312"/>
              <a:gd name="T88" fmla="*/ 217 w 296"/>
              <a:gd name="T89" fmla="*/ 252 h 312"/>
              <a:gd name="T90" fmla="*/ 210 w 296"/>
              <a:gd name="T91" fmla="*/ 262 h 312"/>
              <a:gd name="T92" fmla="*/ 206 w 296"/>
              <a:gd name="T93" fmla="*/ 268 h 312"/>
              <a:gd name="T94" fmla="*/ 197 w 296"/>
              <a:gd name="T95" fmla="*/ 277 h 312"/>
              <a:gd name="T96" fmla="*/ 201 w 296"/>
              <a:gd name="T97" fmla="*/ 294 h 312"/>
              <a:gd name="T98" fmla="*/ 215 w 296"/>
              <a:gd name="T99" fmla="*/ 308 h 312"/>
              <a:gd name="T100" fmla="*/ 228 w 296"/>
              <a:gd name="T101" fmla="*/ 301 h 312"/>
              <a:gd name="T102" fmla="*/ 240 w 296"/>
              <a:gd name="T103" fmla="*/ 292 h 312"/>
              <a:gd name="T104" fmla="*/ 238 w 296"/>
              <a:gd name="T105" fmla="*/ 271 h 312"/>
              <a:gd name="T106" fmla="*/ 243 w 296"/>
              <a:gd name="T107" fmla="*/ 248 h 312"/>
              <a:gd name="T108" fmla="*/ 247 w 296"/>
              <a:gd name="T109" fmla="*/ 229 h 312"/>
              <a:gd name="T110" fmla="*/ 245 w 296"/>
              <a:gd name="T111" fmla="*/ 201 h 312"/>
              <a:gd name="T112" fmla="*/ 243 w 296"/>
              <a:gd name="T113" fmla="*/ 171 h 312"/>
              <a:gd name="T114" fmla="*/ 245 w 296"/>
              <a:gd name="T115" fmla="*/ 161 h 312"/>
              <a:gd name="T116" fmla="*/ 247 w 296"/>
              <a:gd name="T117" fmla="*/ 150 h 312"/>
              <a:gd name="T118" fmla="*/ 267 w 296"/>
              <a:gd name="T119" fmla="*/ 137 h 312"/>
              <a:gd name="T120" fmla="*/ 288 w 296"/>
              <a:gd name="T121" fmla="*/ 10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6" h="312">
                <a:moveTo>
                  <a:pt x="296" y="94"/>
                </a:moveTo>
                <a:cubicBezTo>
                  <a:pt x="294" y="95"/>
                  <a:pt x="292" y="96"/>
                  <a:pt x="290" y="96"/>
                </a:cubicBezTo>
                <a:cubicBezTo>
                  <a:pt x="290" y="96"/>
                  <a:pt x="290" y="96"/>
                  <a:pt x="289" y="96"/>
                </a:cubicBezTo>
                <a:cubicBezTo>
                  <a:pt x="286" y="95"/>
                  <a:pt x="282" y="93"/>
                  <a:pt x="280" y="88"/>
                </a:cubicBezTo>
                <a:cubicBezTo>
                  <a:pt x="279" y="87"/>
                  <a:pt x="279" y="87"/>
                  <a:pt x="279" y="86"/>
                </a:cubicBezTo>
                <a:cubicBezTo>
                  <a:pt x="273" y="75"/>
                  <a:pt x="272" y="71"/>
                  <a:pt x="273" y="69"/>
                </a:cubicBezTo>
                <a:cubicBezTo>
                  <a:pt x="275" y="66"/>
                  <a:pt x="278" y="67"/>
                  <a:pt x="281" y="68"/>
                </a:cubicBezTo>
                <a:cubicBezTo>
                  <a:pt x="281" y="68"/>
                  <a:pt x="283" y="69"/>
                  <a:pt x="283" y="69"/>
                </a:cubicBezTo>
                <a:cubicBezTo>
                  <a:pt x="284" y="68"/>
                  <a:pt x="284" y="68"/>
                  <a:pt x="285" y="66"/>
                </a:cubicBezTo>
                <a:cubicBezTo>
                  <a:pt x="285" y="64"/>
                  <a:pt x="285" y="63"/>
                  <a:pt x="285" y="62"/>
                </a:cubicBezTo>
                <a:cubicBezTo>
                  <a:pt x="285" y="61"/>
                  <a:pt x="285" y="60"/>
                  <a:pt x="285" y="58"/>
                </a:cubicBezTo>
                <a:cubicBezTo>
                  <a:pt x="286" y="54"/>
                  <a:pt x="287" y="49"/>
                  <a:pt x="286" y="46"/>
                </a:cubicBezTo>
                <a:cubicBezTo>
                  <a:pt x="285" y="45"/>
                  <a:pt x="285" y="45"/>
                  <a:pt x="283" y="44"/>
                </a:cubicBezTo>
                <a:cubicBezTo>
                  <a:pt x="282" y="44"/>
                  <a:pt x="280" y="44"/>
                  <a:pt x="279" y="42"/>
                </a:cubicBezTo>
                <a:cubicBezTo>
                  <a:pt x="277" y="40"/>
                  <a:pt x="277" y="37"/>
                  <a:pt x="277" y="35"/>
                </a:cubicBezTo>
                <a:cubicBezTo>
                  <a:pt x="277" y="33"/>
                  <a:pt x="278" y="32"/>
                  <a:pt x="277" y="31"/>
                </a:cubicBezTo>
                <a:cubicBezTo>
                  <a:pt x="277" y="31"/>
                  <a:pt x="277" y="31"/>
                  <a:pt x="275" y="31"/>
                </a:cubicBezTo>
                <a:cubicBezTo>
                  <a:pt x="275" y="31"/>
                  <a:pt x="274" y="31"/>
                  <a:pt x="274" y="30"/>
                </a:cubicBezTo>
                <a:cubicBezTo>
                  <a:pt x="273" y="30"/>
                  <a:pt x="273" y="29"/>
                  <a:pt x="273" y="28"/>
                </a:cubicBezTo>
                <a:cubicBezTo>
                  <a:pt x="274" y="28"/>
                  <a:pt x="274" y="27"/>
                  <a:pt x="274" y="26"/>
                </a:cubicBezTo>
                <a:cubicBezTo>
                  <a:pt x="273" y="25"/>
                  <a:pt x="273" y="25"/>
                  <a:pt x="273" y="24"/>
                </a:cubicBezTo>
                <a:cubicBezTo>
                  <a:pt x="273" y="24"/>
                  <a:pt x="273" y="24"/>
                  <a:pt x="273" y="24"/>
                </a:cubicBezTo>
                <a:cubicBezTo>
                  <a:pt x="273" y="22"/>
                  <a:pt x="272" y="20"/>
                  <a:pt x="271" y="19"/>
                </a:cubicBezTo>
                <a:cubicBezTo>
                  <a:pt x="269" y="16"/>
                  <a:pt x="267" y="15"/>
                  <a:pt x="264" y="13"/>
                </a:cubicBezTo>
                <a:cubicBezTo>
                  <a:pt x="262" y="11"/>
                  <a:pt x="262" y="11"/>
                  <a:pt x="262" y="11"/>
                </a:cubicBezTo>
                <a:cubicBezTo>
                  <a:pt x="257" y="8"/>
                  <a:pt x="251" y="4"/>
                  <a:pt x="245" y="2"/>
                </a:cubicBezTo>
                <a:cubicBezTo>
                  <a:pt x="242" y="1"/>
                  <a:pt x="233" y="0"/>
                  <a:pt x="230" y="2"/>
                </a:cubicBezTo>
                <a:cubicBezTo>
                  <a:pt x="227" y="3"/>
                  <a:pt x="223" y="6"/>
                  <a:pt x="221" y="8"/>
                </a:cubicBezTo>
                <a:cubicBezTo>
                  <a:pt x="220" y="9"/>
                  <a:pt x="220" y="10"/>
                  <a:pt x="219" y="11"/>
                </a:cubicBezTo>
                <a:cubicBezTo>
                  <a:pt x="218" y="13"/>
                  <a:pt x="218" y="14"/>
                  <a:pt x="216" y="15"/>
                </a:cubicBezTo>
                <a:cubicBezTo>
                  <a:pt x="214" y="17"/>
                  <a:pt x="212" y="16"/>
                  <a:pt x="211" y="16"/>
                </a:cubicBezTo>
                <a:cubicBezTo>
                  <a:pt x="211" y="15"/>
                  <a:pt x="210" y="15"/>
                  <a:pt x="210" y="15"/>
                </a:cubicBezTo>
                <a:cubicBezTo>
                  <a:pt x="207" y="15"/>
                  <a:pt x="206" y="16"/>
                  <a:pt x="205" y="19"/>
                </a:cubicBezTo>
                <a:cubicBezTo>
                  <a:pt x="205" y="20"/>
                  <a:pt x="204" y="21"/>
                  <a:pt x="204" y="22"/>
                </a:cubicBezTo>
                <a:cubicBezTo>
                  <a:pt x="204" y="24"/>
                  <a:pt x="203" y="25"/>
                  <a:pt x="201" y="26"/>
                </a:cubicBezTo>
                <a:cubicBezTo>
                  <a:pt x="197" y="27"/>
                  <a:pt x="192" y="26"/>
                  <a:pt x="190" y="25"/>
                </a:cubicBezTo>
                <a:cubicBezTo>
                  <a:pt x="189" y="25"/>
                  <a:pt x="189" y="25"/>
                  <a:pt x="189" y="24"/>
                </a:cubicBezTo>
                <a:cubicBezTo>
                  <a:pt x="188" y="24"/>
                  <a:pt x="188" y="23"/>
                  <a:pt x="189" y="23"/>
                </a:cubicBezTo>
                <a:cubicBezTo>
                  <a:pt x="189" y="22"/>
                  <a:pt x="189" y="21"/>
                  <a:pt x="190" y="21"/>
                </a:cubicBezTo>
                <a:cubicBezTo>
                  <a:pt x="191" y="19"/>
                  <a:pt x="191" y="19"/>
                  <a:pt x="191" y="18"/>
                </a:cubicBezTo>
                <a:cubicBezTo>
                  <a:pt x="191" y="18"/>
                  <a:pt x="190" y="18"/>
                  <a:pt x="190" y="17"/>
                </a:cubicBezTo>
                <a:cubicBezTo>
                  <a:pt x="189" y="17"/>
                  <a:pt x="188" y="17"/>
                  <a:pt x="188" y="15"/>
                </a:cubicBezTo>
                <a:cubicBezTo>
                  <a:pt x="187" y="14"/>
                  <a:pt x="187" y="13"/>
                  <a:pt x="188" y="12"/>
                </a:cubicBezTo>
                <a:cubicBezTo>
                  <a:pt x="188" y="11"/>
                  <a:pt x="188" y="10"/>
                  <a:pt x="188" y="9"/>
                </a:cubicBezTo>
                <a:cubicBezTo>
                  <a:pt x="188" y="7"/>
                  <a:pt x="188" y="7"/>
                  <a:pt x="187" y="6"/>
                </a:cubicBezTo>
                <a:cubicBezTo>
                  <a:pt x="185" y="4"/>
                  <a:pt x="178" y="4"/>
                  <a:pt x="176" y="4"/>
                </a:cubicBezTo>
                <a:cubicBezTo>
                  <a:pt x="175" y="4"/>
                  <a:pt x="174" y="3"/>
                  <a:pt x="174" y="3"/>
                </a:cubicBezTo>
                <a:cubicBezTo>
                  <a:pt x="174" y="3"/>
                  <a:pt x="173" y="3"/>
                  <a:pt x="173" y="3"/>
                </a:cubicBezTo>
                <a:cubicBezTo>
                  <a:pt x="173" y="3"/>
                  <a:pt x="173" y="4"/>
                  <a:pt x="172" y="5"/>
                </a:cubicBezTo>
                <a:cubicBezTo>
                  <a:pt x="172" y="6"/>
                  <a:pt x="168" y="11"/>
                  <a:pt x="165" y="13"/>
                </a:cubicBezTo>
                <a:cubicBezTo>
                  <a:pt x="165" y="15"/>
                  <a:pt x="165" y="16"/>
                  <a:pt x="164" y="17"/>
                </a:cubicBezTo>
                <a:cubicBezTo>
                  <a:pt x="162" y="23"/>
                  <a:pt x="151" y="24"/>
                  <a:pt x="147" y="24"/>
                </a:cubicBezTo>
                <a:cubicBezTo>
                  <a:pt x="146" y="24"/>
                  <a:pt x="146" y="24"/>
                  <a:pt x="146" y="24"/>
                </a:cubicBezTo>
                <a:cubicBezTo>
                  <a:pt x="144" y="24"/>
                  <a:pt x="142" y="24"/>
                  <a:pt x="140" y="25"/>
                </a:cubicBezTo>
                <a:cubicBezTo>
                  <a:pt x="139" y="25"/>
                  <a:pt x="139" y="25"/>
                  <a:pt x="138" y="26"/>
                </a:cubicBezTo>
                <a:cubicBezTo>
                  <a:pt x="136" y="27"/>
                  <a:pt x="135" y="28"/>
                  <a:pt x="132" y="28"/>
                </a:cubicBezTo>
                <a:cubicBezTo>
                  <a:pt x="131" y="29"/>
                  <a:pt x="131" y="29"/>
                  <a:pt x="131" y="29"/>
                </a:cubicBezTo>
                <a:cubicBezTo>
                  <a:pt x="129" y="29"/>
                  <a:pt x="126" y="30"/>
                  <a:pt x="123" y="29"/>
                </a:cubicBezTo>
                <a:cubicBezTo>
                  <a:pt x="121" y="29"/>
                  <a:pt x="120" y="28"/>
                  <a:pt x="119" y="27"/>
                </a:cubicBezTo>
                <a:cubicBezTo>
                  <a:pt x="119" y="26"/>
                  <a:pt x="118" y="25"/>
                  <a:pt x="117" y="25"/>
                </a:cubicBezTo>
                <a:cubicBezTo>
                  <a:pt x="116" y="24"/>
                  <a:pt x="114" y="25"/>
                  <a:pt x="112" y="25"/>
                </a:cubicBezTo>
                <a:cubicBezTo>
                  <a:pt x="111" y="25"/>
                  <a:pt x="109" y="26"/>
                  <a:pt x="107" y="25"/>
                </a:cubicBezTo>
                <a:cubicBezTo>
                  <a:pt x="104" y="25"/>
                  <a:pt x="103" y="23"/>
                  <a:pt x="102" y="22"/>
                </a:cubicBezTo>
                <a:cubicBezTo>
                  <a:pt x="102" y="22"/>
                  <a:pt x="102" y="22"/>
                  <a:pt x="102" y="22"/>
                </a:cubicBezTo>
                <a:cubicBezTo>
                  <a:pt x="102" y="22"/>
                  <a:pt x="102" y="22"/>
                  <a:pt x="102" y="22"/>
                </a:cubicBezTo>
                <a:cubicBezTo>
                  <a:pt x="101" y="23"/>
                  <a:pt x="101" y="25"/>
                  <a:pt x="99" y="26"/>
                </a:cubicBezTo>
                <a:cubicBezTo>
                  <a:pt x="98" y="27"/>
                  <a:pt x="97" y="28"/>
                  <a:pt x="95" y="28"/>
                </a:cubicBezTo>
                <a:cubicBezTo>
                  <a:pt x="94" y="29"/>
                  <a:pt x="93" y="29"/>
                  <a:pt x="92" y="30"/>
                </a:cubicBezTo>
                <a:cubicBezTo>
                  <a:pt x="92" y="31"/>
                  <a:pt x="93" y="33"/>
                  <a:pt x="95" y="34"/>
                </a:cubicBezTo>
                <a:cubicBezTo>
                  <a:pt x="97" y="36"/>
                  <a:pt x="98" y="37"/>
                  <a:pt x="98" y="38"/>
                </a:cubicBezTo>
                <a:cubicBezTo>
                  <a:pt x="99" y="41"/>
                  <a:pt x="98" y="44"/>
                  <a:pt x="96" y="48"/>
                </a:cubicBezTo>
                <a:cubicBezTo>
                  <a:pt x="95" y="49"/>
                  <a:pt x="95" y="50"/>
                  <a:pt x="95" y="50"/>
                </a:cubicBezTo>
                <a:cubicBezTo>
                  <a:pt x="93" y="54"/>
                  <a:pt x="92" y="57"/>
                  <a:pt x="88" y="60"/>
                </a:cubicBezTo>
                <a:cubicBezTo>
                  <a:pt x="85" y="62"/>
                  <a:pt x="82" y="64"/>
                  <a:pt x="78" y="64"/>
                </a:cubicBezTo>
                <a:cubicBezTo>
                  <a:pt x="77" y="64"/>
                  <a:pt x="76" y="64"/>
                  <a:pt x="75" y="64"/>
                </a:cubicBezTo>
                <a:cubicBezTo>
                  <a:pt x="74" y="64"/>
                  <a:pt x="73" y="63"/>
                  <a:pt x="72" y="63"/>
                </a:cubicBezTo>
                <a:cubicBezTo>
                  <a:pt x="71" y="63"/>
                  <a:pt x="71" y="64"/>
                  <a:pt x="70" y="64"/>
                </a:cubicBezTo>
                <a:cubicBezTo>
                  <a:pt x="70" y="65"/>
                  <a:pt x="70" y="65"/>
                  <a:pt x="69" y="66"/>
                </a:cubicBezTo>
                <a:cubicBezTo>
                  <a:pt x="67" y="68"/>
                  <a:pt x="64" y="70"/>
                  <a:pt x="60" y="71"/>
                </a:cubicBezTo>
                <a:cubicBezTo>
                  <a:pt x="58" y="72"/>
                  <a:pt x="56" y="72"/>
                  <a:pt x="55" y="72"/>
                </a:cubicBezTo>
                <a:cubicBezTo>
                  <a:pt x="51" y="72"/>
                  <a:pt x="49" y="71"/>
                  <a:pt x="46" y="70"/>
                </a:cubicBezTo>
                <a:cubicBezTo>
                  <a:pt x="45" y="70"/>
                  <a:pt x="44" y="69"/>
                  <a:pt x="43" y="69"/>
                </a:cubicBezTo>
                <a:cubicBezTo>
                  <a:pt x="37" y="67"/>
                  <a:pt x="37" y="63"/>
                  <a:pt x="38" y="61"/>
                </a:cubicBezTo>
                <a:cubicBezTo>
                  <a:pt x="38" y="59"/>
                  <a:pt x="38" y="58"/>
                  <a:pt x="37" y="57"/>
                </a:cubicBezTo>
                <a:cubicBezTo>
                  <a:pt x="35" y="54"/>
                  <a:pt x="27" y="54"/>
                  <a:pt x="24" y="56"/>
                </a:cubicBezTo>
                <a:cubicBezTo>
                  <a:pt x="24" y="56"/>
                  <a:pt x="24" y="57"/>
                  <a:pt x="24" y="57"/>
                </a:cubicBezTo>
                <a:cubicBezTo>
                  <a:pt x="25" y="60"/>
                  <a:pt x="25" y="62"/>
                  <a:pt x="21" y="65"/>
                </a:cubicBezTo>
                <a:cubicBezTo>
                  <a:pt x="20" y="67"/>
                  <a:pt x="18" y="67"/>
                  <a:pt x="16" y="68"/>
                </a:cubicBezTo>
                <a:cubicBezTo>
                  <a:pt x="15" y="68"/>
                  <a:pt x="14" y="68"/>
                  <a:pt x="13" y="69"/>
                </a:cubicBezTo>
                <a:cubicBezTo>
                  <a:pt x="12" y="69"/>
                  <a:pt x="12" y="70"/>
                  <a:pt x="12" y="71"/>
                </a:cubicBezTo>
                <a:cubicBezTo>
                  <a:pt x="11" y="72"/>
                  <a:pt x="11" y="73"/>
                  <a:pt x="11" y="74"/>
                </a:cubicBezTo>
                <a:cubicBezTo>
                  <a:pt x="10" y="75"/>
                  <a:pt x="9" y="75"/>
                  <a:pt x="8" y="75"/>
                </a:cubicBezTo>
                <a:cubicBezTo>
                  <a:pt x="8" y="76"/>
                  <a:pt x="8" y="77"/>
                  <a:pt x="8" y="78"/>
                </a:cubicBezTo>
                <a:cubicBezTo>
                  <a:pt x="8" y="80"/>
                  <a:pt x="8" y="81"/>
                  <a:pt x="6" y="83"/>
                </a:cubicBezTo>
                <a:cubicBezTo>
                  <a:pt x="6" y="84"/>
                  <a:pt x="5" y="85"/>
                  <a:pt x="4" y="86"/>
                </a:cubicBezTo>
                <a:cubicBezTo>
                  <a:pt x="2" y="87"/>
                  <a:pt x="0" y="89"/>
                  <a:pt x="0" y="90"/>
                </a:cubicBezTo>
                <a:cubicBezTo>
                  <a:pt x="1" y="90"/>
                  <a:pt x="4" y="90"/>
                  <a:pt x="5" y="90"/>
                </a:cubicBezTo>
                <a:cubicBezTo>
                  <a:pt x="6" y="90"/>
                  <a:pt x="6" y="90"/>
                  <a:pt x="7" y="90"/>
                </a:cubicBezTo>
                <a:cubicBezTo>
                  <a:pt x="11" y="90"/>
                  <a:pt x="14" y="91"/>
                  <a:pt x="17" y="93"/>
                </a:cubicBezTo>
                <a:cubicBezTo>
                  <a:pt x="18" y="93"/>
                  <a:pt x="18" y="93"/>
                  <a:pt x="18" y="94"/>
                </a:cubicBezTo>
                <a:cubicBezTo>
                  <a:pt x="18" y="95"/>
                  <a:pt x="18" y="95"/>
                  <a:pt x="18" y="96"/>
                </a:cubicBezTo>
                <a:cubicBezTo>
                  <a:pt x="17" y="97"/>
                  <a:pt x="17" y="97"/>
                  <a:pt x="17" y="97"/>
                </a:cubicBezTo>
                <a:cubicBezTo>
                  <a:pt x="15" y="98"/>
                  <a:pt x="14" y="99"/>
                  <a:pt x="14" y="100"/>
                </a:cubicBezTo>
                <a:cubicBezTo>
                  <a:pt x="14" y="101"/>
                  <a:pt x="15" y="101"/>
                  <a:pt x="15" y="101"/>
                </a:cubicBezTo>
                <a:cubicBezTo>
                  <a:pt x="16" y="103"/>
                  <a:pt x="17" y="105"/>
                  <a:pt x="15" y="108"/>
                </a:cubicBezTo>
                <a:cubicBezTo>
                  <a:pt x="14" y="110"/>
                  <a:pt x="13" y="111"/>
                  <a:pt x="12" y="112"/>
                </a:cubicBezTo>
                <a:cubicBezTo>
                  <a:pt x="10" y="114"/>
                  <a:pt x="9" y="115"/>
                  <a:pt x="10" y="118"/>
                </a:cubicBezTo>
                <a:cubicBezTo>
                  <a:pt x="10" y="119"/>
                  <a:pt x="10" y="119"/>
                  <a:pt x="11" y="120"/>
                </a:cubicBezTo>
                <a:cubicBezTo>
                  <a:pt x="11" y="121"/>
                  <a:pt x="12" y="122"/>
                  <a:pt x="13" y="124"/>
                </a:cubicBezTo>
                <a:cubicBezTo>
                  <a:pt x="13" y="125"/>
                  <a:pt x="13" y="125"/>
                  <a:pt x="12" y="126"/>
                </a:cubicBezTo>
                <a:cubicBezTo>
                  <a:pt x="12" y="127"/>
                  <a:pt x="12" y="127"/>
                  <a:pt x="12" y="127"/>
                </a:cubicBezTo>
                <a:cubicBezTo>
                  <a:pt x="12" y="130"/>
                  <a:pt x="13" y="130"/>
                  <a:pt x="13" y="132"/>
                </a:cubicBezTo>
                <a:cubicBezTo>
                  <a:pt x="14" y="133"/>
                  <a:pt x="14" y="134"/>
                  <a:pt x="14" y="135"/>
                </a:cubicBezTo>
                <a:cubicBezTo>
                  <a:pt x="14" y="135"/>
                  <a:pt x="15" y="136"/>
                  <a:pt x="15" y="137"/>
                </a:cubicBezTo>
                <a:cubicBezTo>
                  <a:pt x="15" y="138"/>
                  <a:pt x="16" y="139"/>
                  <a:pt x="16" y="139"/>
                </a:cubicBezTo>
                <a:cubicBezTo>
                  <a:pt x="17" y="142"/>
                  <a:pt x="15" y="145"/>
                  <a:pt x="14" y="147"/>
                </a:cubicBezTo>
                <a:cubicBezTo>
                  <a:pt x="14" y="147"/>
                  <a:pt x="14" y="147"/>
                  <a:pt x="14" y="147"/>
                </a:cubicBezTo>
                <a:cubicBezTo>
                  <a:pt x="15" y="148"/>
                  <a:pt x="16" y="149"/>
                  <a:pt x="16" y="151"/>
                </a:cubicBezTo>
                <a:cubicBezTo>
                  <a:pt x="17" y="153"/>
                  <a:pt x="16" y="155"/>
                  <a:pt x="14" y="156"/>
                </a:cubicBezTo>
                <a:cubicBezTo>
                  <a:pt x="13" y="156"/>
                  <a:pt x="13" y="156"/>
                  <a:pt x="12" y="156"/>
                </a:cubicBezTo>
                <a:cubicBezTo>
                  <a:pt x="12" y="157"/>
                  <a:pt x="12" y="158"/>
                  <a:pt x="12" y="160"/>
                </a:cubicBezTo>
                <a:cubicBezTo>
                  <a:pt x="12" y="161"/>
                  <a:pt x="12" y="161"/>
                  <a:pt x="12" y="162"/>
                </a:cubicBezTo>
                <a:cubicBezTo>
                  <a:pt x="12" y="164"/>
                  <a:pt x="12" y="165"/>
                  <a:pt x="12" y="166"/>
                </a:cubicBezTo>
                <a:cubicBezTo>
                  <a:pt x="11" y="169"/>
                  <a:pt x="11" y="171"/>
                  <a:pt x="11" y="173"/>
                </a:cubicBezTo>
                <a:cubicBezTo>
                  <a:pt x="12" y="176"/>
                  <a:pt x="13" y="177"/>
                  <a:pt x="15" y="178"/>
                </a:cubicBezTo>
                <a:cubicBezTo>
                  <a:pt x="15" y="178"/>
                  <a:pt x="16" y="179"/>
                  <a:pt x="17" y="179"/>
                </a:cubicBezTo>
                <a:cubicBezTo>
                  <a:pt x="19" y="181"/>
                  <a:pt x="20" y="183"/>
                  <a:pt x="21" y="185"/>
                </a:cubicBezTo>
                <a:cubicBezTo>
                  <a:pt x="21" y="185"/>
                  <a:pt x="21" y="186"/>
                  <a:pt x="21" y="186"/>
                </a:cubicBezTo>
                <a:cubicBezTo>
                  <a:pt x="22" y="188"/>
                  <a:pt x="22" y="188"/>
                  <a:pt x="22" y="188"/>
                </a:cubicBezTo>
                <a:cubicBezTo>
                  <a:pt x="23" y="191"/>
                  <a:pt x="25" y="197"/>
                  <a:pt x="20" y="200"/>
                </a:cubicBezTo>
                <a:cubicBezTo>
                  <a:pt x="20" y="202"/>
                  <a:pt x="20" y="205"/>
                  <a:pt x="19" y="207"/>
                </a:cubicBezTo>
                <a:cubicBezTo>
                  <a:pt x="19" y="208"/>
                  <a:pt x="19" y="210"/>
                  <a:pt x="19" y="211"/>
                </a:cubicBezTo>
                <a:cubicBezTo>
                  <a:pt x="21" y="210"/>
                  <a:pt x="24" y="209"/>
                  <a:pt x="27" y="208"/>
                </a:cubicBezTo>
                <a:cubicBezTo>
                  <a:pt x="30" y="207"/>
                  <a:pt x="34" y="206"/>
                  <a:pt x="36" y="204"/>
                </a:cubicBezTo>
                <a:cubicBezTo>
                  <a:pt x="40" y="201"/>
                  <a:pt x="43" y="198"/>
                  <a:pt x="48" y="196"/>
                </a:cubicBezTo>
                <a:cubicBezTo>
                  <a:pt x="49" y="195"/>
                  <a:pt x="50" y="195"/>
                  <a:pt x="50" y="195"/>
                </a:cubicBezTo>
                <a:cubicBezTo>
                  <a:pt x="54" y="193"/>
                  <a:pt x="55" y="193"/>
                  <a:pt x="57" y="189"/>
                </a:cubicBezTo>
                <a:cubicBezTo>
                  <a:pt x="58" y="189"/>
                  <a:pt x="58" y="188"/>
                  <a:pt x="58" y="188"/>
                </a:cubicBezTo>
                <a:cubicBezTo>
                  <a:pt x="59" y="187"/>
                  <a:pt x="59" y="187"/>
                  <a:pt x="60" y="186"/>
                </a:cubicBezTo>
                <a:cubicBezTo>
                  <a:pt x="62" y="185"/>
                  <a:pt x="63" y="184"/>
                  <a:pt x="65" y="184"/>
                </a:cubicBezTo>
                <a:cubicBezTo>
                  <a:pt x="66" y="184"/>
                  <a:pt x="68" y="184"/>
                  <a:pt x="68" y="183"/>
                </a:cubicBezTo>
                <a:cubicBezTo>
                  <a:pt x="70" y="182"/>
                  <a:pt x="70" y="182"/>
                  <a:pt x="70" y="182"/>
                </a:cubicBezTo>
                <a:cubicBezTo>
                  <a:pt x="72" y="181"/>
                  <a:pt x="73" y="181"/>
                  <a:pt x="78" y="181"/>
                </a:cubicBezTo>
                <a:cubicBezTo>
                  <a:pt x="79" y="181"/>
                  <a:pt x="80" y="181"/>
                  <a:pt x="82" y="181"/>
                </a:cubicBezTo>
                <a:cubicBezTo>
                  <a:pt x="85" y="181"/>
                  <a:pt x="89" y="181"/>
                  <a:pt x="91" y="183"/>
                </a:cubicBezTo>
                <a:cubicBezTo>
                  <a:pt x="95" y="184"/>
                  <a:pt x="94" y="187"/>
                  <a:pt x="94" y="189"/>
                </a:cubicBezTo>
                <a:cubicBezTo>
                  <a:pt x="94" y="189"/>
                  <a:pt x="93" y="190"/>
                  <a:pt x="93" y="190"/>
                </a:cubicBezTo>
                <a:cubicBezTo>
                  <a:pt x="93" y="191"/>
                  <a:pt x="93" y="191"/>
                  <a:pt x="92" y="192"/>
                </a:cubicBezTo>
                <a:cubicBezTo>
                  <a:pt x="92" y="192"/>
                  <a:pt x="91" y="192"/>
                  <a:pt x="91" y="192"/>
                </a:cubicBezTo>
                <a:cubicBezTo>
                  <a:pt x="90" y="192"/>
                  <a:pt x="90" y="192"/>
                  <a:pt x="89" y="192"/>
                </a:cubicBezTo>
                <a:cubicBezTo>
                  <a:pt x="89" y="192"/>
                  <a:pt x="90" y="193"/>
                  <a:pt x="90" y="194"/>
                </a:cubicBezTo>
                <a:cubicBezTo>
                  <a:pt x="90" y="194"/>
                  <a:pt x="90" y="195"/>
                  <a:pt x="90" y="196"/>
                </a:cubicBezTo>
                <a:cubicBezTo>
                  <a:pt x="93" y="196"/>
                  <a:pt x="95" y="196"/>
                  <a:pt x="98" y="198"/>
                </a:cubicBezTo>
                <a:cubicBezTo>
                  <a:pt x="99" y="198"/>
                  <a:pt x="99" y="199"/>
                  <a:pt x="100" y="199"/>
                </a:cubicBezTo>
                <a:cubicBezTo>
                  <a:pt x="100" y="200"/>
                  <a:pt x="100" y="200"/>
                  <a:pt x="101" y="200"/>
                </a:cubicBezTo>
                <a:cubicBezTo>
                  <a:pt x="101" y="200"/>
                  <a:pt x="101" y="200"/>
                  <a:pt x="102" y="200"/>
                </a:cubicBezTo>
                <a:cubicBezTo>
                  <a:pt x="102" y="200"/>
                  <a:pt x="102" y="200"/>
                  <a:pt x="102" y="199"/>
                </a:cubicBezTo>
                <a:cubicBezTo>
                  <a:pt x="102" y="198"/>
                  <a:pt x="102" y="195"/>
                  <a:pt x="105" y="194"/>
                </a:cubicBezTo>
                <a:cubicBezTo>
                  <a:pt x="108" y="192"/>
                  <a:pt x="114" y="194"/>
                  <a:pt x="116" y="195"/>
                </a:cubicBezTo>
                <a:cubicBezTo>
                  <a:pt x="118" y="196"/>
                  <a:pt x="119" y="197"/>
                  <a:pt x="119" y="198"/>
                </a:cubicBezTo>
                <a:cubicBezTo>
                  <a:pt x="120" y="198"/>
                  <a:pt x="120" y="199"/>
                  <a:pt x="120" y="199"/>
                </a:cubicBezTo>
                <a:cubicBezTo>
                  <a:pt x="122" y="200"/>
                  <a:pt x="122" y="200"/>
                  <a:pt x="123" y="200"/>
                </a:cubicBezTo>
                <a:cubicBezTo>
                  <a:pt x="125" y="200"/>
                  <a:pt x="126" y="201"/>
                  <a:pt x="129" y="204"/>
                </a:cubicBezTo>
                <a:cubicBezTo>
                  <a:pt x="132" y="207"/>
                  <a:pt x="134" y="207"/>
                  <a:pt x="138" y="208"/>
                </a:cubicBezTo>
                <a:cubicBezTo>
                  <a:pt x="140" y="208"/>
                  <a:pt x="141" y="208"/>
                  <a:pt x="143" y="208"/>
                </a:cubicBezTo>
                <a:cubicBezTo>
                  <a:pt x="146" y="208"/>
                  <a:pt x="149" y="209"/>
                  <a:pt x="151" y="210"/>
                </a:cubicBezTo>
                <a:cubicBezTo>
                  <a:pt x="153" y="211"/>
                  <a:pt x="154" y="211"/>
                  <a:pt x="157" y="212"/>
                </a:cubicBezTo>
                <a:cubicBezTo>
                  <a:pt x="162" y="212"/>
                  <a:pt x="164" y="216"/>
                  <a:pt x="166" y="219"/>
                </a:cubicBezTo>
                <a:cubicBezTo>
                  <a:pt x="167" y="219"/>
                  <a:pt x="167" y="220"/>
                  <a:pt x="167" y="221"/>
                </a:cubicBezTo>
                <a:cubicBezTo>
                  <a:pt x="168" y="221"/>
                  <a:pt x="170" y="224"/>
                  <a:pt x="171" y="226"/>
                </a:cubicBezTo>
                <a:cubicBezTo>
                  <a:pt x="171" y="226"/>
                  <a:pt x="172" y="226"/>
                  <a:pt x="172" y="227"/>
                </a:cubicBezTo>
                <a:cubicBezTo>
                  <a:pt x="172" y="227"/>
                  <a:pt x="172" y="228"/>
                  <a:pt x="172" y="228"/>
                </a:cubicBezTo>
                <a:cubicBezTo>
                  <a:pt x="172" y="229"/>
                  <a:pt x="173" y="232"/>
                  <a:pt x="173" y="232"/>
                </a:cubicBezTo>
                <a:cubicBezTo>
                  <a:pt x="173" y="232"/>
                  <a:pt x="176" y="232"/>
                  <a:pt x="177" y="232"/>
                </a:cubicBezTo>
                <a:cubicBezTo>
                  <a:pt x="178" y="232"/>
                  <a:pt x="178" y="231"/>
                  <a:pt x="179" y="230"/>
                </a:cubicBezTo>
                <a:cubicBezTo>
                  <a:pt x="180" y="229"/>
                  <a:pt x="180" y="228"/>
                  <a:pt x="181" y="228"/>
                </a:cubicBezTo>
                <a:cubicBezTo>
                  <a:pt x="185" y="226"/>
                  <a:pt x="197" y="230"/>
                  <a:pt x="199" y="232"/>
                </a:cubicBezTo>
                <a:cubicBezTo>
                  <a:pt x="208" y="235"/>
                  <a:pt x="218" y="241"/>
                  <a:pt x="218" y="246"/>
                </a:cubicBezTo>
                <a:cubicBezTo>
                  <a:pt x="219" y="248"/>
                  <a:pt x="218" y="249"/>
                  <a:pt x="217" y="251"/>
                </a:cubicBezTo>
                <a:cubicBezTo>
                  <a:pt x="217" y="251"/>
                  <a:pt x="217" y="252"/>
                  <a:pt x="217" y="252"/>
                </a:cubicBezTo>
                <a:cubicBezTo>
                  <a:pt x="217" y="254"/>
                  <a:pt x="215" y="256"/>
                  <a:pt x="214" y="257"/>
                </a:cubicBezTo>
                <a:cubicBezTo>
                  <a:pt x="213" y="257"/>
                  <a:pt x="213" y="258"/>
                  <a:pt x="212" y="258"/>
                </a:cubicBezTo>
                <a:cubicBezTo>
                  <a:pt x="212" y="258"/>
                  <a:pt x="212" y="259"/>
                  <a:pt x="212" y="259"/>
                </a:cubicBezTo>
                <a:cubicBezTo>
                  <a:pt x="212" y="260"/>
                  <a:pt x="211" y="261"/>
                  <a:pt x="210" y="262"/>
                </a:cubicBezTo>
                <a:cubicBezTo>
                  <a:pt x="209" y="263"/>
                  <a:pt x="209" y="263"/>
                  <a:pt x="208" y="263"/>
                </a:cubicBezTo>
                <a:cubicBezTo>
                  <a:pt x="207" y="264"/>
                  <a:pt x="207" y="264"/>
                  <a:pt x="207" y="264"/>
                </a:cubicBezTo>
                <a:cubicBezTo>
                  <a:pt x="207" y="264"/>
                  <a:pt x="207" y="265"/>
                  <a:pt x="207" y="265"/>
                </a:cubicBezTo>
                <a:cubicBezTo>
                  <a:pt x="206" y="266"/>
                  <a:pt x="206" y="267"/>
                  <a:pt x="206" y="268"/>
                </a:cubicBezTo>
                <a:cubicBezTo>
                  <a:pt x="205" y="269"/>
                  <a:pt x="204" y="270"/>
                  <a:pt x="203" y="270"/>
                </a:cubicBezTo>
                <a:cubicBezTo>
                  <a:pt x="203" y="270"/>
                  <a:pt x="203" y="270"/>
                  <a:pt x="202" y="271"/>
                </a:cubicBezTo>
                <a:cubicBezTo>
                  <a:pt x="199" y="273"/>
                  <a:pt x="198" y="274"/>
                  <a:pt x="198" y="276"/>
                </a:cubicBezTo>
                <a:cubicBezTo>
                  <a:pt x="197" y="276"/>
                  <a:pt x="197" y="276"/>
                  <a:pt x="197" y="277"/>
                </a:cubicBezTo>
                <a:cubicBezTo>
                  <a:pt x="198" y="280"/>
                  <a:pt x="198" y="284"/>
                  <a:pt x="197" y="287"/>
                </a:cubicBezTo>
                <a:cubicBezTo>
                  <a:pt x="198" y="287"/>
                  <a:pt x="198" y="287"/>
                  <a:pt x="198" y="287"/>
                </a:cubicBezTo>
                <a:cubicBezTo>
                  <a:pt x="199" y="288"/>
                  <a:pt x="200" y="290"/>
                  <a:pt x="200" y="291"/>
                </a:cubicBezTo>
                <a:cubicBezTo>
                  <a:pt x="200" y="292"/>
                  <a:pt x="200" y="293"/>
                  <a:pt x="201" y="294"/>
                </a:cubicBezTo>
                <a:cubicBezTo>
                  <a:pt x="201" y="294"/>
                  <a:pt x="202" y="294"/>
                  <a:pt x="203" y="294"/>
                </a:cubicBezTo>
                <a:cubicBezTo>
                  <a:pt x="205" y="295"/>
                  <a:pt x="207" y="296"/>
                  <a:pt x="208" y="300"/>
                </a:cubicBezTo>
                <a:cubicBezTo>
                  <a:pt x="208" y="301"/>
                  <a:pt x="208" y="301"/>
                  <a:pt x="208" y="302"/>
                </a:cubicBezTo>
                <a:cubicBezTo>
                  <a:pt x="211" y="303"/>
                  <a:pt x="213" y="305"/>
                  <a:pt x="215" y="308"/>
                </a:cubicBezTo>
                <a:cubicBezTo>
                  <a:pt x="216" y="309"/>
                  <a:pt x="217" y="310"/>
                  <a:pt x="218" y="310"/>
                </a:cubicBezTo>
                <a:cubicBezTo>
                  <a:pt x="219" y="311"/>
                  <a:pt x="220" y="312"/>
                  <a:pt x="221" y="312"/>
                </a:cubicBezTo>
                <a:cubicBezTo>
                  <a:pt x="221" y="312"/>
                  <a:pt x="221" y="312"/>
                  <a:pt x="221" y="312"/>
                </a:cubicBezTo>
                <a:cubicBezTo>
                  <a:pt x="222" y="308"/>
                  <a:pt x="225" y="304"/>
                  <a:pt x="228" y="301"/>
                </a:cubicBezTo>
                <a:cubicBezTo>
                  <a:pt x="229" y="300"/>
                  <a:pt x="230" y="299"/>
                  <a:pt x="231" y="298"/>
                </a:cubicBezTo>
                <a:cubicBezTo>
                  <a:pt x="232" y="296"/>
                  <a:pt x="234" y="294"/>
                  <a:pt x="235" y="293"/>
                </a:cubicBezTo>
                <a:cubicBezTo>
                  <a:pt x="236" y="292"/>
                  <a:pt x="237" y="292"/>
                  <a:pt x="238" y="292"/>
                </a:cubicBezTo>
                <a:cubicBezTo>
                  <a:pt x="239" y="292"/>
                  <a:pt x="240" y="292"/>
                  <a:pt x="240" y="292"/>
                </a:cubicBezTo>
                <a:cubicBezTo>
                  <a:pt x="240" y="291"/>
                  <a:pt x="239" y="290"/>
                  <a:pt x="238" y="289"/>
                </a:cubicBezTo>
                <a:cubicBezTo>
                  <a:pt x="238" y="288"/>
                  <a:pt x="237" y="287"/>
                  <a:pt x="237" y="286"/>
                </a:cubicBezTo>
                <a:cubicBezTo>
                  <a:pt x="237" y="283"/>
                  <a:pt x="237" y="279"/>
                  <a:pt x="238" y="275"/>
                </a:cubicBezTo>
                <a:cubicBezTo>
                  <a:pt x="238" y="274"/>
                  <a:pt x="238" y="273"/>
                  <a:pt x="238" y="271"/>
                </a:cubicBezTo>
                <a:cubicBezTo>
                  <a:pt x="238" y="269"/>
                  <a:pt x="239" y="267"/>
                  <a:pt x="240" y="266"/>
                </a:cubicBezTo>
                <a:cubicBezTo>
                  <a:pt x="240" y="265"/>
                  <a:pt x="241" y="264"/>
                  <a:pt x="241" y="264"/>
                </a:cubicBezTo>
                <a:cubicBezTo>
                  <a:pt x="242" y="261"/>
                  <a:pt x="242" y="258"/>
                  <a:pt x="242" y="254"/>
                </a:cubicBezTo>
                <a:cubicBezTo>
                  <a:pt x="242" y="253"/>
                  <a:pt x="242" y="251"/>
                  <a:pt x="243" y="248"/>
                </a:cubicBezTo>
                <a:cubicBezTo>
                  <a:pt x="243" y="245"/>
                  <a:pt x="244" y="243"/>
                  <a:pt x="246" y="240"/>
                </a:cubicBezTo>
                <a:cubicBezTo>
                  <a:pt x="246" y="239"/>
                  <a:pt x="246" y="239"/>
                  <a:pt x="246" y="239"/>
                </a:cubicBezTo>
                <a:cubicBezTo>
                  <a:pt x="248" y="236"/>
                  <a:pt x="248" y="234"/>
                  <a:pt x="247" y="230"/>
                </a:cubicBezTo>
                <a:cubicBezTo>
                  <a:pt x="247" y="229"/>
                  <a:pt x="247" y="229"/>
                  <a:pt x="247" y="229"/>
                </a:cubicBezTo>
                <a:cubicBezTo>
                  <a:pt x="246" y="223"/>
                  <a:pt x="246" y="217"/>
                  <a:pt x="246" y="211"/>
                </a:cubicBezTo>
                <a:cubicBezTo>
                  <a:pt x="246" y="208"/>
                  <a:pt x="246" y="208"/>
                  <a:pt x="246" y="208"/>
                </a:cubicBezTo>
                <a:cubicBezTo>
                  <a:pt x="246" y="206"/>
                  <a:pt x="246" y="205"/>
                  <a:pt x="245" y="204"/>
                </a:cubicBezTo>
                <a:cubicBezTo>
                  <a:pt x="245" y="203"/>
                  <a:pt x="245" y="202"/>
                  <a:pt x="245" y="201"/>
                </a:cubicBezTo>
                <a:cubicBezTo>
                  <a:pt x="244" y="197"/>
                  <a:pt x="245" y="194"/>
                  <a:pt x="246" y="191"/>
                </a:cubicBezTo>
                <a:cubicBezTo>
                  <a:pt x="246" y="189"/>
                  <a:pt x="247" y="186"/>
                  <a:pt x="247" y="184"/>
                </a:cubicBezTo>
                <a:cubicBezTo>
                  <a:pt x="247" y="179"/>
                  <a:pt x="246" y="176"/>
                  <a:pt x="244" y="172"/>
                </a:cubicBezTo>
                <a:cubicBezTo>
                  <a:pt x="244" y="172"/>
                  <a:pt x="243" y="171"/>
                  <a:pt x="243" y="171"/>
                </a:cubicBezTo>
                <a:cubicBezTo>
                  <a:pt x="242" y="170"/>
                  <a:pt x="242" y="169"/>
                  <a:pt x="242" y="168"/>
                </a:cubicBezTo>
                <a:cubicBezTo>
                  <a:pt x="243" y="167"/>
                  <a:pt x="243" y="167"/>
                  <a:pt x="243" y="167"/>
                </a:cubicBezTo>
                <a:cubicBezTo>
                  <a:pt x="243" y="165"/>
                  <a:pt x="244" y="164"/>
                  <a:pt x="244" y="164"/>
                </a:cubicBezTo>
                <a:cubicBezTo>
                  <a:pt x="245" y="162"/>
                  <a:pt x="245" y="162"/>
                  <a:pt x="245" y="161"/>
                </a:cubicBezTo>
                <a:cubicBezTo>
                  <a:pt x="246" y="159"/>
                  <a:pt x="246" y="158"/>
                  <a:pt x="246" y="157"/>
                </a:cubicBezTo>
                <a:cubicBezTo>
                  <a:pt x="246" y="157"/>
                  <a:pt x="246" y="156"/>
                  <a:pt x="246" y="155"/>
                </a:cubicBezTo>
                <a:cubicBezTo>
                  <a:pt x="246" y="155"/>
                  <a:pt x="246" y="154"/>
                  <a:pt x="246" y="154"/>
                </a:cubicBezTo>
                <a:cubicBezTo>
                  <a:pt x="246" y="153"/>
                  <a:pt x="247" y="151"/>
                  <a:pt x="247" y="150"/>
                </a:cubicBezTo>
                <a:cubicBezTo>
                  <a:pt x="248" y="146"/>
                  <a:pt x="250" y="142"/>
                  <a:pt x="252" y="140"/>
                </a:cubicBezTo>
                <a:cubicBezTo>
                  <a:pt x="255" y="138"/>
                  <a:pt x="258" y="139"/>
                  <a:pt x="259" y="139"/>
                </a:cubicBezTo>
                <a:cubicBezTo>
                  <a:pt x="261" y="140"/>
                  <a:pt x="262" y="140"/>
                  <a:pt x="262" y="140"/>
                </a:cubicBezTo>
                <a:cubicBezTo>
                  <a:pt x="264" y="139"/>
                  <a:pt x="266" y="138"/>
                  <a:pt x="267" y="137"/>
                </a:cubicBezTo>
                <a:cubicBezTo>
                  <a:pt x="269" y="137"/>
                  <a:pt x="270" y="136"/>
                  <a:pt x="271" y="136"/>
                </a:cubicBezTo>
                <a:cubicBezTo>
                  <a:pt x="274" y="134"/>
                  <a:pt x="274" y="134"/>
                  <a:pt x="275" y="131"/>
                </a:cubicBezTo>
                <a:cubicBezTo>
                  <a:pt x="275" y="130"/>
                  <a:pt x="275" y="129"/>
                  <a:pt x="275" y="128"/>
                </a:cubicBezTo>
                <a:cubicBezTo>
                  <a:pt x="278" y="120"/>
                  <a:pt x="283" y="113"/>
                  <a:pt x="288" y="106"/>
                </a:cubicBezTo>
                <a:cubicBezTo>
                  <a:pt x="291" y="103"/>
                  <a:pt x="294" y="98"/>
                  <a:pt x="296" y="94"/>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7" name="Freeform 79"/>
          <p:cNvSpPr>
            <a:spLocks/>
          </p:cNvSpPr>
          <p:nvPr/>
        </p:nvSpPr>
        <p:spPr bwMode="auto">
          <a:xfrm>
            <a:off x="11722667" y="2609867"/>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8" name="Freeform 80"/>
          <p:cNvSpPr>
            <a:spLocks/>
          </p:cNvSpPr>
          <p:nvPr/>
        </p:nvSpPr>
        <p:spPr bwMode="auto">
          <a:xfrm>
            <a:off x="14646843" y="5946793"/>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9" name="Freeform 81"/>
          <p:cNvSpPr>
            <a:spLocks/>
          </p:cNvSpPr>
          <p:nvPr/>
        </p:nvSpPr>
        <p:spPr bwMode="auto">
          <a:xfrm>
            <a:off x="8077767" y="5172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0" name="Freeform 82"/>
          <p:cNvSpPr>
            <a:spLocks/>
          </p:cNvSpPr>
          <p:nvPr/>
        </p:nvSpPr>
        <p:spPr bwMode="auto">
          <a:xfrm>
            <a:off x="13916608" y="7127876"/>
            <a:ext cx="517526" cy="790576"/>
          </a:xfrm>
          <a:custGeom>
            <a:avLst/>
            <a:gdLst>
              <a:gd name="T0" fmla="*/ 67 w 69"/>
              <a:gd name="T1" fmla="*/ 32 h 105"/>
              <a:gd name="T2" fmla="*/ 66 w 69"/>
              <a:gd name="T3" fmla="*/ 20 h 105"/>
              <a:gd name="T4" fmla="*/ 68 w 69"/>
              <a:gd name="T5" fmla="*/ 14 h 105"/>
              <a:gd name="T6" fmla="*/ 66 w 69"/>
              <a:gd name="T7" fmla="*/ 12 h 105"/>
              <a:gd name="T8" fmla="*/ 61 w 69"/>
              <a:gd name="T9" fmla="*/ 9 h 105"/>
              <a:gd name="T10" fmla="*/ 51 w 69"/>
              <a:gd name="T11" fmla="*/ 1 h 105"/>
              <a:gd name="T12" fmla="*/ 44 w 69"/>
              <a:gd name="T13" fmla="*/ 1 h 105"/>
              <a:gd name="T14" fmla="*/ 35 w 69"/>
              <a:gd name="T15" fmla="*/ 2 h 105"/>
              <a:gd name="T16" fmla="*/ 34 w 69"/>
              <a:gd name="T17" fmla="*/ 4 h 105"/>
              <a:gd name="T18" fmla="*/ 23 w 69"/>
              <a:gd name="T19" fmla="*/ 13 h 105"/>
              <a:gd name="T20" fmla="*/ 28 w 69"/>
              <a:gd name="T21" fmla="*/ 24 h 105"/>
              <a:gd name="T22" fmla="*/ 29 w 69"/>
              <a:gd name="T23" fmla="*/ 27 h 105"/>
              <a:gd name="T24" fmla="*/ 23 w 69"/>
              <a:gd name="T25" fmla="*/ 31 h 105"/>
              <a:gd name="T26" fmla="*/ 26 w 69"/>
              <a:gd name="T27" fmla="*/ 43 h 105"/>
              <a:gd name="T28" fmla="*/ 26 w 69"/>
              <a:gd name="T29" fmla="*/ 50 h 105"/>
              <a:gd name="T30" fmla="*/ 23 w 69"/>
              <a:gd name="T31" fmla="*/ 58 h 105"/>
              <a:gd name="T32" fmla="*/ 19 w 69"/>
              <a:gd name="T33" fmla="*/ 66 h 105"/>
              <a:gd name="T34" fmla="*/ 12 w 69"/>
              <a:gd name="T35" fmla="*/ 76 h 105"/>
              <a:gd name="T36" fmla="*/ 10 w 69"/>
              <a:gd name="T37" fmla="*/ 74 h 105"/>
              <a:gd name="T38" fmla="*/ 1 w 69"/>
              <a:gd name="T39" fmla="*/ 84 h 105"/>
              <a:gd name="T40" fmla="*/ 4 w 69"/>
              <a:gd name="T41" fmla="*/ 88 h 105"/>
              <a:gd name="T42" fmla="*/ 2 w 69"/>
              <a:gd name="T43" fmla="*/ 91 h 105"/>
              <a:gd name="T44" fmla="*/ 2 w 69"/>
              <a:gd name="T45" fmla="*/ 93 h 105"/>
              <a:gd name="T46" fmla="*/ 3 w 69"/>
              <a:gd name="T47" fmla="*/ 100 h 105"/>
              <a:gd name="T48" fmla="*/ 8 w 69"/>
              <a:gd name="T49" fmla="*/ 103 h 105"/>
              <a:gd name="T50" fmla="*/ 17 w 69"/>
              <a:gd name="T51" fmla="*/ 104 h 105"/>
              <a:gd name="T52" fmla="*/ 29 w 69"/>
              <a:gd name="T53" fmla="*/ 100 h 105"/>
              <a:gd name="T54" fmla="*/ 36 w 69"/>
              <a:gd name="T55" fmla="*/ 93 h 105"/>
              <a:gd name="T56" fmla="*/ 42 w 69"/>
              <a:gd name="T57" fmla="*/ 85 h 105"/>
              <a:gd name="T58" fmla="*/ 47 w 69"/>
              <a:gd name="T59" fmla="*/ 82 h 105"/>
              <a:gd name="T60" fmla="*/ 49 w 69"/>
              <a:gd name="T61" fmla="*/ 72 h 105"/>
              <a:gd name="T62" fmla="*/ 67 w 69"/>
              <a:gd name="T63" fmla="*/ 4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 h="105">
                <a:moveTo>
                  <a:pt x="67" y="43"/>
                </a:moveTo>
                <a:cubicBezTo>
                  <a:pt x="69" y="39"/>
                  <a:pt x="68" y="36"/>
                  <a:pt x="67" y="32"/>
                </a:cubicBezTo>
                <a:cubicBezTo>
                  <a:pt x="66" y="31"/>
                  <a:pt x="66" y="30"/>
                  <a:pt x="66" y="29"/>
                </a:cubicBezTo>
                <a:cubicBezTo>
                  <a:pt x="64" y="25"/>
                  <a:pt x="65" y="23"/>
                  <a:pt x="66" y="20"/>
                </a:cubicBezTo>
                <a:cubicBezTo>
                  <a:pt x="67" y="19"/>
                  <a:pt x="67" y="17"/>
                  <a:pt x="68" y="16"/>
                </a:cubicBezTo>
                <a:cubicBezTo>
                  <a:pt x="68" y="15"/>
                  <a:pt x="68" y="14"/>
                  <a:pt x="68" y="14"/>
                </a:cubicBezTo>
                <a:cubicBezTo>
                  <a:pt x="67" y="14"/>
                  <a:pt x="66" y="13"/>
                  <a:pt x="66" y="12"/>
                </a:cubicBezTo>
                <a:cubicBezTo>
                  <a:pt x="66" y="12"/>
                  <a:pt x="66" y="12"/>
                  <a:pt x="66" y="12"/>
                </a:cubicBezTo>
                <a:cubicBezTo>
                  <a:pt x="66" y="11"/>
                  <a:pt x="65" y="11"/>
                  <a:pt x="64" y="10"/>
                </a:cubicBezTo>
                <a:cubicBezTo>
                  <a:pt x="63" y="10"/>
                  <a:pt x="62" y="9"/>
                  <a:pt x="61" y="9"/>
                </a:cubicBezTo>
                <a:cubicBezTo>
                  <a:pt x="60" y="8"/>
                  <a:pt x="59" y="6"/>
                  <a:pt x="57" y="5"/>
                </a:cubicBezTo>
                <a:cubicBezTo>
                  <a:pt x="55" y="3"/>
                  <a:pt x="53" y="1"/>
                  <a:pt x="51" y="1"/>
                </a:cubicBezTo>
                <a:cubicBezTo>
                  <a:pt x="51" y="1"/>
                  <a:pt x="50" y="1"/>
                  <a:pt x="50" y="0"/>
                </a:cubicBezTo>
                <a:cubicBezTo>
                  <a:pt x="48" y="1"/>
                  <a:pt x="46" y="1"/>
                  <a:pt x="44" y="1"/>
                </a:cubicBezTo>
                <a:cubicBezTo>
                  <a:pt x="43" y="1"/>
                  <a:pt x="42" y="1"/>
                  <a:pt x="41" y="1"/>
                </a:cubicBezTo>
                <a:cubicBezTo>
                  <a:pt x="39" y="1"/>
                  <a:pt x="37" y="1"/>
                  <a:pt x="35" y="2"/>
                </a:cubicBezTo>
                <a:cubicBezTo>
                  <a:pt x="35" y="2"/>
                  <a:pt x="35" y="2"/>
                  <a:pt x="35" y="2"/>
                </a:cubicBezTo>
                <a:cubicBezTo>
                  <a:pt x="35" y="3"/>
                  <a:pt x="35" y="4"/>
                  <a:pt x="34" y="4"/>
                </a:cubicBezTo>
                <a:cubicBezTo>
                  <a:pt x="33" y="5"/>
                  <a:pt x="32" y="5"/>
                  <a:pt x="32" y="5"/>
                </a:cubicBezTo>
                <a:cubicBezTo>
                  <a:pt x="26" y="8"/>
                  <a:pt x="23" y="10"/>
                  <a:pt x="23" y="13"/>
                </a:cubicBezTo>
                <a:cubicBezTo>
                  <a:pt x="24" y="13"/>
                  <a:pt x="24" y="13"/>
                  <a:pt x="25" y="13"/>
                </a:cubicBezTo>
                <a:cubicBezTo>
                  <a:pt x="27" y="15"/>
                  <a:pt x="28" y="20"/>
                  <a:pt x="28" y="24"/>
                </a:cubicBezTo>
                <a:cubicBezTo>
                  <a:pt x="29" y="25"/>
                  <a:pt x="29" y="25"/>
                  <a:pt x="29" y="25"/>
                </a:cubicBezTo>
                <a:cubicBezTo>
                  <a:pt x="30" y="26"/>
                  <a:pt x="30" y="27"/>
                  <a:pt x="29" y="27"/>
                </a:cubicBezTo>
                <a:cubicBezTo>
                  <a:pt x="28" y="29"/>
                  <a:pt x="26" y="30"/>
                  <a:pt x="24" y="31"/>
                </a:cubicBezTo>
                <a:cubicBezTo>
                  <a:pt x="24" y="31"/>
                  <a:pt x="23" y="31"/>
                  <a:pt x="23" y="31"/>
                </a:cubicBezTo>
                <a:cubicBezTo>
                  <a:pt x="28" y="34"/>
                  <a:pt x="27" y="38"/>
                  <a:pt x="26" y="41"/>
                </a:cubicBezTo>
                <a:cubicBezTo>
                  <a:pt x="26" y="43"/>
                  <a:pt x="26" y="43"/>
                  <a:pt x="26" y="43"/>
                </a:cubicBezTo>
                <a:cubicBezTo>
                  <a:pt x="25" y="45"/>
                  <a:pt x="25" y="47"/>
                  <a:pt x="25" y="48"/>
                </a:cubicBezTo>
                <a:cubicBezTo>
                  <a:pt x="25" y="49"/>
                  <a:pt x="26" y="49"/>
                  <a:pt x="26" y="50"/>
                </a:cubicBezTo>
                <a:cubicBezTo>
                  <a:pt x="26" y="50"/>
                  <a:pt x="27" y="52"/>
                  <a:pt x="27" y="53"/>
                </a:cubicBezTo>
                <a:cubicBezTo>
                  <a:pt x="26" y="56"/>
                  <a:pt x="25" y="57"/>
                  <a:pt x="23" y="58"/>
                </a:cubicBezTo>
                <a:cubicBezTo>
                  <a:pt x="22" y="59"/>
                  <a:pt x="21" y="60"/>
                  <a:pt x="21" y="60"/>
                </a:cubicBezTo>
                <a:cubicBezTo>
                  <a:pt x="20" y="62"/>
                  <a:pt x="19" y="64"/>
                  <a:pt x="19" y="66"/>
                </a:cubicBezTo>
                <a:cubicBezTo>
                  <a:pt x="18" y="70"/>
                  <a:pt x="17" y="74"/>
                  <a:pt x="14" y="76"/>
                </a:cubicBezTo>
                <a:cubicBezTo>
                  <a:pt x="13" y="76"/>
                  <a:pt x="12" y="76"/>
                  <a:pt x="12" y="76"/>
                </a:cubicBezTo>
                <a:cubicBezTo>
                  <a:pt x="11" y="76"/>
                  <a:pt x="11" y="75"/>
                  <a:pt x="11" y="74"/>
                </a:cubicBezTo>
                <a:cubicBezTo>
                  <a:pt x="11" y="74"/>
                  <a:pt x="10" y="74"/>
                  <a:pt x="10" y="74"/>
                </a:cubicBezTo>
                <a:cubicBezTo>
                  <a:pt x="7" y="73"/>
                  <a:pt x="3" y="75"/>
                  <a:pt x="2" y="76"/>
                </a:cubicBezTo>
                <a:cubicBezTo>
                  <a:pt x="1" y="78"/>
                  <a:pt x="0" y="82"/>
                  <a:pt x="1" y="84"/>
                </a:cubicBezTo>
                <a:cubicBezTo>
                  <a:pt x="1" y="84"/>
                  <a:pt x="1" y="85"/>
                  <a:pt x="2" y="85"/>
                </a:cubicBezTo>
                <a:cubicBezTo>
                  <a:pt x="2" y="86"/>
                  <a:pt x="3" y="87"/>
                  <a:pt x="4" y="88"/>
                </a:cubicBezTo>
                <a:cubicBezTo>
                  <a:pt x="4" y="89"/>
                  <a:pt x="4" y="90"/>
                  <a:pt x="3" y="91"/>
                </a:cubicBezTo>
                <a:cubicBezTo>
                  <a:pt x="2" y="91"/>
                  <a:pt x="2" y="91"/>
                  <a:pt x="2" y="91"/>
                </a:cubicBezTo>
                <a:cubicBezTo>
                  <a:pt x="2" y="91"/>
                  <a:pt x="2" y="91"/>
                  <a:pt x="2" y="91"/>
                </a:cubicBezTo>
                <a:cubicBezTo>
                  <a:pt x="2" y="92"/>
                  <a:pt x="2" y="92"/>
                  <a:pt x="2" y="93"/>
                </a:cubicBezTo>
                <a:cubicBezTo>
                  <a:pt x="2" y="95"/>
                  <a:pt x="1" y="99"/>
                  <a:pt x="2" y="100"/>
                </a:cubicBezTo>
                <a:cubicBezTo>
                  <a:pt x="2" y="100"/>
                  <a:pt x="3" y="100"/>
                  <a:pt x="3" y="100"/>
                </a:cubicBezTo>
                <a:cubicBezTo>
                  <a:pt x="4" y="100"/>
                  <a:pt x="6" y="100"/>
                  <a:pt x="7" y="101"/>
                </a:cubicBezTo>
                <a:cubicBezTo>
                  <a:pt x="8" y="101"/>
                  <a:pt x="8" y="102"/>
                  <a:pt x="8" y="103"/>
                </a:cubicBezTo>
                <a:cubicBezTo>
                  <a:pt x="9" y="103"/>
                  <a:pt x="9" y="103"/>
                  <a:pt x="9" y="103"/>
                </a:cubicBezTo>
                <a:cubicBezTo>
                  <a:pt x="11" y="105"/>
                  <a:pt x="14" y="104"/>
                  <a:pt x="17" y="104"/>
                </a:cubicBezTo>
                <a:cubicBezTo>
                  <a:pt x="21" y="103"/>
                  <a:pt x="24" y="103"/>
                  <a:pt x="27" y="104"/>
                </a:cubicBezTo>
                <a:cubicBezTo>
                  <a:pt x="29" y="103"/>
                  <a:pt x="30" y="102"/>
                  <a:pt x="29" y="100"/>
                </a:cubicBezTo>
                <a:cubicBezTo>
                  <a:pt x="29" y="99"/>
                  <a:pt x="29" y="98"/>
                  <a:pt x="30" y="97"/>
                </a:cubicBezTo>
                <a:cubicBezTo>
                  <a:pt x="32" y="96"/>
                  <a:pt x="34" y="95"/>
                  <a:pt x="36" y="93"/>
                </a:cubicBezTo>
                <a:cubicBezTo>
                  <a:pt x="38" y="91"/>
                  <a:pt x="39" y="90"/>
                  <a:pt x="41" y="87"/>
                </a:cubicBezTo>
                <a:cubicBezTo>
                  <a:pt x="41" y="87"/>
                  <a:pt x="42" y="86"/>
                  <a:pt x="42" y="85"/>
                </a:cubicBezTo>
                <a:cubicBezTo>
                  <a:pt x="43" y="84"/>
                  <a:pt x="44" y="83"/>
                  <a:pt x="45" y="82"/>
                </a:cubicBezTo>
                <a:cubicBezTo>
                  <a:pt x="46" y="82"/>
                  <a:pt x="46" y="82"/>
                  <a:pt x="47" y="82"/>
                </a:cubicBezTo>
                <a:cubicBezTo>
                  <a:pt x="48" y="80"/>
                  <a:pt x="48" y="78"/>
                  <a:pt x="48" y="76"/>
                </a:cubicBezTo>
                <a:cubicBezTo>
                  <a:pt x="48" y="75"/>
                  <a:pt x="49" y="73"/>
                  <a:pt x="49" y="72"/>
                </a:cubicBezTo>
                <a:cubicBezTo>
                  <a:pt x="51" y="66"/>
                  <a:pt x="55" y="61"/>
                  <a:pt x="59" y="56"/>
                </a:cubicBezTo>
                <a:cubicBezTo>
                  <a:pt x="62" y="52"/>
                  <a:pt x="65" y="48"/>
                  <a:pt x="67" y="43"/>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1" name="Freeform 83"/>
          <p:cNvSpPr>
            <a:spLocks/>
          </p:cNvSpPr>
          <p:nvPr/>
        </p:nvSpPr>
        <p:spPr bwMode="auto">
          <a:xfrm>
            <a:off x="9468419" y="2038369"/>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2" name="Freeform 84"/>
          <p:cNvSpPr>
            <a:spLocks/>
          </p:cNvSpPr>
          <p:nvPr/>
        </p:nvSpPr>
        <p:spPr bwMode="auto">
          <a:xfrm>
            <a:off x="9458893" y="2006619"/>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3" name="Freeform 85"/>
          <p:cNvSpPr>
            <a:spLocks/>
          </p:cNvSpPr>
          <p:nvPr/>
        </p:nvSpPr>
        <p:spPr bwMode="auto">
          <a:xfrm>
            <a:off x="9458893" y="1990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4" name="Freeform 86"/>
          <p:cNvSpPr>
            <a:spLocks/>
          </p:cNvSpPr>
          <p:nvPr/>
        </p:nvSpPr>
        <p:spPr bwMode="auto">
          <a:xfrm>
            <a:off x="9458893" y="2022491"/>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5" name="Freeform 87"/>
          <p:cNvSpPr>
            <a:spLocks/>
          </p:cNvSpPr>
          <p:nvPr/>
        </p:nvSpPr>
        <p:spPr bwMode="auto">
          <a:xfrm>
            <a:off x="9233467" y="14573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6" name="Freeform 88"/>
          <p:cNvSpPr>
            <a:spLocks/>
          </p:cNvSpPr>
          <p:nvPr/>
        </p:nvSpPr>
        <p:spPr bwMode="auto">
          <a:xfrm>
            <a:off x="9458893" y="1968517"/>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8" name="Freeform 90"/>
          <p:cNvSpPr>
            <a:spLocks/>
          </p:cNvSpPr>
          <p:nvPr/>
        </p:nvSpPr>
        <p:spPr bwMode="auto">
          <a:xfrm>
            <a:off x="11729019" y="26098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9" name="Freeform 91"/>
          <p:cNvSpPr>
            <a:spLocks/>
          </p:cNvSpPr>
          <p:nvPr/>
        </p:nvSpPr>
        <p:spPr bwMode="auto">
          <a:xfrm>
            <a:off x="11738548" y="2736867"/>
            <a:ext cx="546102" cy="374650"/>
          </a:xfrm>
          <a:custGeom>
            <a:avLst/>
            <a:gdLst>
              <a:gd name="T0" fmla="*/ 23 w 73"/>
              <a:gd name="T1" fmla="*/ 7 h 50"/>
              <a:gd name="T2" fmla="*/ 15 w 73"/>
              <a:gd name="T3" fmla="*/ 4 h 50"/>
              <a:gd name="T4" fmla="*/ 11 w 73"/>
              <a:gd name="T5" fmla="*/ 15 h 50"/>
              <a:gd name="T6" fmla="*/ 2 w 73"/>
              <a:gd name="T7" fmla="*/ 16 h 50"/>
              <a:gd name="T8" fmla="*/ 1 w 73"/>
              <a:gd name="T9" fmla="*/ 17 h 50"/>
              <a:gd name="T10" fmla="*/ 10 w 73"/>
              <a:gd name="T11" fmla="*/ 25 h 50"/>
              <a:gd name="T12" fmla="*/ 6 w 73"/>
              <a:gd name="T13" fmla="*/ 28 h 50"/>
              <a:gd name="T14" fmla="*/ 7 w 73"/>
              <a:gd name="T15" fmla="*/ 29 h 50"/>
              <a:gd name="T16" fmla="*/ 11 w 73"/>
              <a:gd name="T17" fmla="*/ 32 h 50"/>
              <a:gd name="T18" fmla="*/ 5 w 73"/>
              <a:gd name="T19" fmla="*/ 37 h 50"/>
              <a:gd name="T20" fmla="*/ 3 w 73"/>
              <a:gd name="T21" fmla="*/ 37 h 50"/>
              <a:gd name="T22" fmla="*/ 0 w 73"/>
              <a:gd name="T23" fmla="*/ 39 h 50"/>
              <a:gd name="T24" fmla="*/ 5 w 73"/>
              <a:gd name="T25" fmla="*/ 41 h 50"/>
              <a:gd name="T26" fmla="*/ 7 w 73"/>
              <a:gd name="T27" fmla="*/ 44 h 50"/>
              <a:gd name="T28" fmla="*/ 15 w 73"/>
              <a:gd name="T29" fmla="*/ 50 h 50"/>
              <a:gd name="T30" fmla="*/ 18 w 73"/>
              <a:gd name="T31" fmla="*/ 50 h 50"/>
              <a:gd name="T32" fmla="*/ 21 w 73"/>
              <a:gd name="T33" fmla="*/ 48 h 50"/>
              <a:gd name="T34" fmla="*/ 25 w 73"/>
              <a:gd name="T35" fmla="*/ 47 h 50"/>
              <a:gd name="T36" fmla="*/ 32 w 73"/>
              <a:gd name="T37" fmla="*/ 49 h 50"/>
              <a:gd name="T38" fmla="*/ 35 w 73"/>
              <a:gd name="T39" fmla="*/ 45 h 50"/>
              <a:gd name="T40" fmla="*/ 44 w 73"/>
              <a:gd name="T41" fmla="*/ 44 h 50"/>
              <a:gd name="T42" fmla="*/ 47 w 73"/>
              <a:gd name="T43" fmla="*/ 38 h 50"/>
              <a:gd name="T44" fmla="*/ 53 w 73"/>
              <a:gd name="T45" fmla="*/ 40 h 50"/>
              <a:gd name="T46" fmla="*/ 53 w 73"/>
              <a:gd name="T47" fmla="*/ 39 h 50"/>
              <a:gd name="T48" fmla="*/ 53 w 73"/>
              <a:gd name="T49" fmla="*/ 38 h 50"/>
              <a:gd name="T50" fmla="*/ 58 w 73"/>
              <a:gd name="T51" fmla="*/ 29 h 50"/>
              <a:gd name="T52" fmla="*/ 69 w 73"/>
              <a:gd name="T53" fmla="*/ 17 h 50"/>
              <a:gd name="T54" fmla="*/ 72 w 73"/>
              <a:gd name="T55" fmla="*/ 12 h 50"/>
              <a:gd name="T56" fmla="*/ 72 w 73"/>
              <a:gd name="T57" fmla="*/ 9 h 50"/>
              <a:gd name="T58" fmla="*/ 66 w 73"/>
              <a:gd name="T59" fmla="*/ 5 h 50"/>
              <a:gd name="T60" fmla="*/ 59 w 73"/>
              <a:gd name="T61" fmla="*/ 2 h 50"/>
              <a:gd name="T62" fmla="*/ 51 w 73"/>
              <a:gd name="T63" fmla="*/ 2 h 50"/>
              <a:gd name="T64" fmla="*/ 45 w 73"/>
              <a:gd name="T65" fmla="*/ 0 h 50"/>
              <a:gd name="T66" fmla="*/ 41 w 73"/>
              <a:gd name="T67" fmla="*/ 2 h 50"/>
              <a:gd name="T68" fmla="*/ 33 w 73"/>
              <a:gd name="T69"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50">
                <a:moveTo>
                  <a:pt x="29" y="4"/>
                </a:moveTo>
                <a:cubicBezTo>
                  <a:pt x="28" y="5"/>
                  <a:pt x="26" y="6"/>
                  <a:pt x="23" y="7"/>
                </a:cubicBezTo>
                <a:cubicBezTo>
                  <a:pt x="21" y="7"/>
                  <a:pt x="20" y="6"/>
                  <a:pt x="18" y="5"/>
                </a:cubicBezTo>
                <a:cubicBezTo>
                  <a:pt x="17" y="4"/>
                  <a:pt x="16" y="4"/>
                  <a:pt x="15" y="4"/>
                </a:cubicBezTo>
                <a:cubicBezTo>
                  <a:pt x="13" y="5"/>
                  <a:pt x="13" y="6"/>
                  <a:pt x="13" y="9"/>
                </a:cubicBezTo>
                <a:cubicBezTo>
                  <a:pt x="13" y="11"/>
                  <a:pt x="13" y="14"/>
                  <a:pt x="11" y="15"/>
                </a:cubicBezTo>
                <a:cubicBezTo>
                  <a:pt x="9" y="17"/>
                  <a:pt x="7" y="17"/>
                  <a:pt x="5" y="16"/>
                </a:cubicBezTo>
                <a:cubicBezTo>
                  <a:pt x="4" y="16"/>
                  <a:pt x="3" y="16"/>
                  <a:pt x="2" y="16"/>
                </a:cubicBezTo>
                <a:cubicBezTo>
                  <a:pt x="2" y="17"/>
                  <a:pt x="2" y="17"/>
                  <a:pt x="2" y="17"/>
                </a:cubicBezTo>
                <a:cubicBezTo>
                  <a:pt x="2" y="17"/>
                  <a:pt x="1" y="17"/>
                  <a:pt x="1" y="17"/>
                </a:cubicBezTo>
                <a:cubicBezTo>
                  <a:pt x="4" y="18"/>
                  <a:pt x="7" y="19"/>
                  <a:pt x="8" y="21"/>
                </a:cubicBezTo>
                <a:cubicBezTo>
                  <a:pt x="9" y="22"/>
                  <a:pt x="10" y="24"/>
                  <a:pt x="10" y="25"/>
                </a:cubicBezTo>
                <a:cubicBezTo>
                  <a:pt x="9" y="26"/>
                  <a:pt x="8" y="27"/>
                  <a:pt x="7" y="28"/>
                </a:cubicBezTo>
                <a:cubicBezTo>
                  <a:pt x="7" y="28"/>
                  <a:pt x="7" y="28"/>
                  <a:pt x="6" y="28"/>
                </a:cubicBezTo>
                <a:cubicBezTo>
                  <a:pt x="6" y="28"/>
                  <a:pt x="6" y="28"/>
                  <a:pt x="7" y="29"/>
                </a:cubicBezTo>
                <a:cubicBezTo>
                  <a:pt x="7" y="29"/>
                  <a:pt x="7" y="29"/>
                  <a:pt x="7" y="29"/>
                </a:cubicBezTo>
                <a:cubicBezTo>
                  <a:pt x="7" y="29"/>
                  <a:pt x="7" y="29"/>
                  <a:pt x="8" y="29"/>
                </a:cubicBezTo>
                <a:cubicBezTo>
                  <a:pt x="9" y="29"/>
                  <a:pt x="11" y="30"/>
                  <a:pt x="11" y="32"/>
                </a:cubicBezTo>
                <a:cubicBezTo>
                  <a:pt x="12" y="33"/>
                  <a:pt x="11" y="34"/>
                  <a:pt x="10" y="35"/>
                </a:cubicBezTo>
                <a:cubicBezTo>
                  <a:pt x="9" y="37"/>
                  <a:pt x="7" y="37"/>
                  <a:pt x="5" y="37"/>
                </a:cubicBezTo>
                <a:cubicBezTo>
                  <a:pt x="5" y="37"/>
                  <a:pt x="4" y="37"/>
                  <a:pt x="4" y="37"/>
                </a:cubicBezTo>
                <a:cubicBezTo>
                  <a:pt x="4" y="37"/>
                  <a:pt x="4" y="37"/>
                  <a:pt x="3" y="37"/>
                </a:cubicBezTo>
                <a:cubicBezTo>
                  <a:pt x="2" y="37"/>
                  <a:pt x="1" y="38"/>
                  <a:pt x="0" y="38"/>
                </a:cubicBezTo>
                <a:cubicBezTo>
                  <a:pt x="0" y="38"/>
                  <a:pt x="0" y="39"/>
                  <a:pt x="0" y="39"/>
                </a:cubicBezTo>
                <a:cubicBezTo>
                  <a:pt x="0" y="39"/>
                  <a:pt x="1" y="39"/>
                  <a:pt x="2" y="40"/>
                </a:cubicBezTo>
                <a:cubicBezTo>
                  <a:pt x="3" y="40"/>
                  <a:pt x="4" y="40"/>
                  <a:pt x="5" y="41"/>
                </a:cubicBezTo>
                <a:cubicBezTo>
                  <a:pt x="6" y="42"/>
                  <a:pt x="7" y="42"/>
                  <a:pt x="7" y="43"/>
                </a:cubicBezTo>
                <a:cubicBezTo>
                  <a:pt x="7" y="43"/>
                  <a:pt x="7" y="44"/>
                  <a:pt x="7" y="44"/>
                </a:cubicBezTo>
                <a:cubicBezTo>
                  <a:pt x="9" y="47"/>
                  <a:pt x="9" y="47"/>
                  <a:pt x="13" y="49"/>
                </a:cubicBezTo>
                <a:cubicBezTo>
                  <a:pt x="14" y="49"/>
                  <a:pt x="15" y="49"/>
                  <a:pt x="15" y="50"/>
                </a:cubicBezTo>
                <a:cubicBezTo>
                  <a:pt x="16" y="50"/>
                  <a:pt x="17" y="50"/>
                  <a:pt x="18" y="50"/>
                </a:cubicBezTo>
                <a:cubicBezTo>
                  <a:pt x="18" y="50"/>
                  <a:pt x="18" y="50"/>
                  <a:pt x="18" y="50"/>
                </a:cubicBezTo>
                <a:cubicBezTo>
                  <a:pt x="18" y="50"/>
                  <a:pt x="19" y="49"/>
                  <a:pt x="20" y="48"/>
                </a:cubicBezTo>
                <a:cubicBezTo>
                  <a:pt x="20" y="48"/>
                  <a:pt x="21" y="48"/>
                  <a:pt x="21" y="48"/>
                </a:cubicBezTo>
                <a:cubicBezTo>
                  <a:pt x="22" y="47"/>
                  <a:pt x="23" y="47"/>
                  <a:pt x="24" y="47"/>
                </a:cubicBezTo>
                <a:cubicBezTo>
                  <a:pt x="25" y="47"/>
                  <a:pt x="25" y="47"/>
                  <a:pt x="25" y="47"/>
                </a:cubicBezTo>
                <a:cubicBezTo>
                  <a:pt x="26" y="47"/>
                  <a:pt x="27" y="48"/>
                  <a:pt x="28" y="48"/>
                </a:cubicBezTo>
                <a:cubicBezTo>
                  <a:pt x="30" y="49"/>
                  <a:pt x="31" y="49"/>
                  <a:pt x="32" y="49"/>
                </a:cubicBezTo>
                <a:cubicBezTo>
                  <a:pt x="32" y="49"/>
                  <a:pt x="33" y="49"/>
                  <a:pt x="33" y="49"/>
                </a:cubicBezTo>
                <a:cubicBezTo>
                  <a:pt x="33" y="48"/>
                  <a:pt x="33" y="46"/>
                  <a:pt x="35" y="45"/>
                </a:cubicBezTo>
                <a:cubicBezTo>
                  <a:pt x="37" y="43"/>
                  <a:pt x="39" y="44"/>
                  <a:pt x="41" y="44"/>
                </a:cubicBezTo>
                <a:cubicBezTo>
                  <a:pt x="43" y="45"/>
                  <a:pt x="43" y="45"/>
                  <a:pt x="44" y="44"/>
                </a:cubicBezTo>
                <a:cubicBezTo>
                  <a:pt x="44" y="44"/>
                  <a:pt x="44" y="43"/>
                  <a:pt x="45" y="42"/>
                </a:cubicBezTo>
                <a:cubicBezTo>
                  <a:pt x="45" y="40"/>
                  <a:pt x="46" y="39"/>
                  <a:pt x="47" y="38"/>
                </a:cubicBezTo>
                <a:cubicBezTo>
                  <a:pt x="48" y="37"/>
                  <a:pt x="49" y="37"/>
                  <a:pt x="50" y="38"/>
                </a:cubicBezTo>
                <a:cubicBezTo>
                  <a:pt x="52" y="38"/>
                  <a:pt x="52" y="39"/>
                  <a:pt x="53" y="40"/>
                </a:cubicBezTo>
                <a:cubicBezTo>
                  <a:pt x="53" y="40"/>
                  <a:pt x="53" y="41"/>
                  <a:pt x="53" y="41"/>
                </a:cubicBezTo>
                <a:cubicBezTo>
                  <a:pt x="53" y="41"/>
                  <a:pt x="53" y="39"/>
                  <a:pt x="53" y="39"/>
                </a:cubicBezTo>
                <a:cubicBezTo>
                  <a:pt x="53" y="39"/>
                  <a:pt x="54" y="38"/>
                  <a:pt x="54" y="38"/>
                </a:cubicBezTo>
                <a:cubicBezTo>
                  <a:pt x="54" y="38"/>
                  <a:pt x="53" y="38"/>
                  <a:pt x="53" y="38"/>
                </a:cubicBezTo>
                <a:cubicBezTo>
                  <a:pt x="53" y="37"/>
                  <a:pt x="53" y="36"/>
                  <a:pt x="53" y="35"/>
                </a:cubicBezTo>
                <a:cubicBezTo>
                  <a:pt x="54" y="32"/>
                  <a:pt x="56" y="30"/>
                  <a:pt x="58" y="29"/>
                </a:cubicBezTo>
                <a:cubicBezTo>
                  <a:pt x="59" y="29"/>
                  <a:pt x="59" y="29"/>
                  <a:pt x="59" y="29"/>
                </a:cubicBezTo>
                <a:cubicBezTo>
                  <a:pt x="64" y="26"/>
                  <a:pt x="66" y="22"/>
                  <a:pt x="69" y="17"/>
                </a:cubicBezTo>
                <a:cubicBezTo>
                  <a:pt x="71" y="14"/>
                  <a:pt x="71" y="14"/>
                  <a:pt x="71" y="14"/>
                </a:cubicBezTo>
                <a:cubicBezTo>
                  <a:pt x="71" y="14"/>
                  <a:pt x="72" y="13"/>
                  <a:pt x="72" y="12"/>
                </a:cubicBezTo>
                <a:cubicBezTo>
                  <a:pt x="73" y="12"/>
                  <a:pt x="73" y="10"/>
                  <a:pt x="73" y="10"/>
                </a:cubicBezTo>
                <a:cubicBezTo>
                  <a:pt x="73" y="10"/>
                  <a:pt x="73" y="10"/>
                  <a:pt x="72" y="9"/>
                </a:cubicBezTo>
                <a:cubicBezTo>
                  <a:pt x="71" y="8"/>
                  <a:pt x="70" y="7"/>
                  <a:pt x="68" y="6"/>
                </a:cubicBezTo>
                <a:cubicBezTo>
                  <a:pt x="67" y="6"/>
                  <a:pt x="67" y="6"/>
                  <a:pt x="66" y="5"/>
                </a:cubicBezTo>
                <a:cubicBezTo>
                  <a:pt x="65" y="5"/>
                  <a:pt x="64" y="4"/>
                  <a:pt x="63" y="4"/>
                </a:cubicBezTo>
                <a:cubicBezTo>
                  <a:pt x="62" y="3"/>
                  <a:pt x="60" y="2"/>
                  <a:pt x="59" y="2"/>
                </a:cubicBezTo>
                <a:cubicBezTo>
                  <a:pt x="58" y="2"/>
                  <a:pt x="57" y="2"/>
                  <a:pt x="56" y="2"/>
                </a:cubicBezTo>
                <a:cubicBezTo>
                  <a:pt x="54" y="2"/>
                  <a:pt x="52" y="3"/>
                  <a:pt x="51" y="2"/>
                </a:cubicBezTo>
                <a:cubicBezTo>
                  <a:pt x="49" y="2"/>
                  <a:pt x="48" y="2"/>
                  <a:pt x="48" y="1"/>
                </a:cubicBezTo>
                <a:cubicBezTo>
                  <a:pt x="47" y="1"/>
                  <a:pt x="46" y="1"/>
                  <a:pt x="45" y="0"/>
                </a:cubicBezTo>
                <a:cubicBezTo>
                  <a:pt x="45" y="0"/>
                  <a:pt x="44" y="1"/>
                  <a:pt x="43" y="1"/>
                </a:cubicBezTo>
                <a:cubicBezTo>
                  <a:pt x="43" y="1"/>
                  <a:pt x="42" y="2"/>
                  <a:pt x="41" y="2"/>
                </a:cubicBezTo>
                <a:cubicBezTo>
                  <a:pt x="40" y="2"/>
                  <a:pt x="38" y="2"/>
                  <a:pt x="37" y="2"/>
                </a:cubicBezTo>
                <a:cubicBezTo>
                  <a:pt x="35" y="2"/>
                  <a:pt x="34" y="2"/>
                  <a:pt x="33" y="2"/>
                </a:cubicBezTo>
                <a:cubicBezTo>
                  <a:pt x="32" y="2"/>
                  <a:pt x="31" y="3"/>
                  <a:pt x="29" y="4"/>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0" name="Freeform 92"/>
          <p:cNvSpPr>
            <a:spLocks/>
          </p:cNvSpPr>
          <p:nvPr/>
        </p:nvSpPr>
        <p:spPr bwMode="auto">
          <a:xfrm>
            <a:off x="8068243" y="5172089"/>
            <a:ext cx="0" cy="952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1" name="Freeform 93"/>
          <p:cNvSpPr>
            <a:spLocks/>
          </p:cNvSpPr>
          <p:nvPr/>
        </p:nvSpPr>
        <p:spPr bwMode="auto">
          <a:xfrm>
            <a:off x="11640134" y="1847854"/>
            <a:ext cx="6350" cy="76200"/>
          </a:xfrm>
          <a:custGeom>
            <a:avLst/>
            <a:gdLst>
              <a:gd name="T0" fmla="*/ 1 w 1"/>
              <a:gd name="T1" fmla="*/ 10 h 10"/>
              <a:gd name="T2" fmla="*/ 1 w 1"/>
              <a:gd name="T3" fmla="*/ 10 h 10"/>
              <a:gd name="T4" fmla="*/ 1 w 1"/>
              <a:gd name="T5" fmla="*/ 10 h 10"/>
              <a:gd name="T6" fmla="*/ 1 w 1"/>
              <a:gd name="T7" fmla="*/ 0 h 10"/>
              <a:gd name="T8" fmla="*/ 1 w 1"/>
              <a:gd name="T9" fmla="*/ 10 h 10"/>
            </a:gdLst>
            <a:ahLst/>
            <a:cxnLst>
              <a:cxn ang="0">
                <a:pos x="T0" y="T1"/>
              </a:cxn>
              <a:cxn ang="0">
                <a:pos x="T2" y="T3"/>
              </a:cxn>
              <a:cxn ang="0">
                <a:pos x="T4" y="T5"/>
              </a:cxn>
              <a:cxn ang="0">
                <a:pos x="T6" y="T7"/>
              </a:cxn>
              <a:cxn ang="0">
                <a:pos x="T8" y="T9"/>
              </a:cxn>
            </a:cxnLst>
            <a:rect l="0" t="0" r="r" b="b"/>
            <a:pathLst>
              <a:path w="1" h="10">
                <a:moveTo>
                  <a:pt x="1" y="10"/>
                </a:moveTo>
                <a:cubicBezTo>
                  <a:pt x="1" y="10"/>
                  <a:pt x="1" y="10"/>
                  <a:pt x="1" y="10"/>
                </a:cubicBezTo>
                <a:cubicBezTo>
                  <a:pt x="1" y="10"/>
                  <a:pt x="1" y="10"/>
                  <a:pt x="1" y="10"/>
                </a:cubicBezTo>
                <a:cubicBezTo>
                  <a:pt x="0" y="7"/>
                  <a:pt x="1" y="4"/>
                  <a:pt x="1" y="0"/>
                </a:cubicBezTo>
                <a:cubicBezTo>
                  <a:pt x="1" y="4"/>
                  <a:pt x="0" y="7"/>
                  <a:pt x="1" y="1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2" name="Freeform 94"/>
          <p:cNvSpPr>
            <a:spLocks/>
          </p:cNvSpPr>
          <p:nvPr/>
        </p:nvSpPr>
        <p:spPr bwMode="auto">
          <a:xfrm>
            <a:off x="10744774" y="1644659"/>
            <a:ext cx="1181102" cy="1333502"/>
          </a:xfrm>
          <a:custGeom>
            <a:avLst/>
            <a:gdLst>
              <a:gd name="T0" fmla="*/ 21 w 157"/>
              <a:gd name="T1" fmla="*/ 70 h 177"/>
              <a:gd name="T2" fmla="*/ 7 w 157"/>
              <a:gd name="T3" fmla="*/ 68 h 177"/>
              <a:gd name="T4" fmla="*/ 2 w 157"/>
              <a:gd name="T5" fmla="*/ 66 h 177"/>
              <a:gd name="T6" fmla="*/ 1 w 157"/>
              <a:gd name="T7" fmla="*/ 69 h 177"/>
              <a:gd name="T8" fmla="*/ 0 w 157"/>
              <a:gd name="T9" fmla="*/ 79 h 177"/>
              <a:gd name="T10" fmla="*/ 4 w 157"/>
              <a:gd name="T11" fmla="*/ 79 h 177"/>
              <a:gd name="T12" fmla="*/ 21 w 157"/>
              <a:gd name="T13" fmla="*/ 87 h 177"/>
              <a:gd name="T14" fmla="*/ 29 w 157"/>
              <a:gd name="T15" fmla="*/ 92 h 177"/>
              <a:gd name="T16" fmla="*/ 34 w 157"/>
              <a:gd name="T17" fmla="*/ 94 h 177"/>
              <a:gd name="T18" fmla="*/ 40 w 157"/>
              <a:gd name="T19" fmla="*/ 100 h 177"/>
              <a:gd name="T20" fmla="*/ 43 w 157"/>
              <a:gd name="T21" fmla="*/ 107 h 177"/>
              <a:gd name="T22" fmla="*/ 49 w 157"/>
              <a:gd name="T23" fmla="*/ 112 h 177"/>
              <a:gd name="T24" fmla="*/ 51 w 157"/>
              <a:gd name="T25" fmla="*/ 113 h 177"/>
              <a:gd name="T26" fmla="*/ 52 w 157"/>
              <a:gd name="T27" fmla="*/ 119 h 177"/>
              <a:gd name="T28" fmla="*/ 52 w 157"/>
              <a:gd name="T29" fmla="*/ 127 h 177"/>
              <a:gd name="T30" fmla="*/ 54 w 157"/>
              <a:gd name="T31" fmla="*/ 132 h 177"/>
              <a:gd name="T32" fmla="*/ 56 w 157"/>
              <a:gd name="T33" fmla="*/ 136 h 177"/>
              <a:gd name="T34" fmla="*/ 64 w 157"/>
              <a:gd name="T35" fmla="*/ 148 h 177"/>
              <a:gd name="T36" fmla="*/ 72 w 157"/>
              <a:gd name="T37" fmla="*/ 161 h 177"/>
              <a:gd name="T38" fmla="*/ 82 w 157"/>
              <a:gd name="T39" fmla="*/ 174 h 177"/>
              <a:gd name="T40" fmla="*/ 97 w 157"/>
              <a:gd name="T41" fmla="*/ 163 h 177"/>
              <a:gd name="T42" fmla="*/ 109 w 157"/>
              <a:gd name="T43" fmla="*/ 148 h 177"/>
              <a:gd name="T44" fmla="*/ 118 w 157"/>
              <a:gd name="T45" fmla="*/ 143 h 177"/>
              <a:gd name="T46" fmla="*/ 121 w 157"/>
              <a:gd name="T47" fmla="*/ 134 h 177"/>
              <a:gd name="T48" fmla="*/ 129 w 157"/>
              <a:gd name="T49" fmla="*/ 124 h 177"/>
              <a:gd name="T50" fmla="*/ 147 w 157"/>
              <a:gd name="T51" fmla="*/ 107 h 177"/>
              <a:gd name="T52" fmla="*/ 154 w 157"/>
              <a:gd name="T53" fmla="*/ 86 h 177"/>
              <a:gd name="T54" fmla="*/ 147 w 157"/>
              <a:gd name="T55" fmla="*/ 83 h 177"/>
              <a:gd name="T56" fmla="*/ 139 w 157"/>
              <a:gd name="T57" fmla="*/ 79 h 177"/>
              <a:gd name="T58" fmla="*/ 136 w 157"/>
              <a:gd name="T59" fmla="*/ 76 h 177"/>
              <a:gd name="T60" fmla="*/ 133 w 157"/>
              <a:gd name="T61" fmla="*/ 73 h 177"/>
              <a:gd name="T62" fmla="*/ 130 w 157"/>
              <a:gd name="T63" fmla="*/ 70 h 177"/>
              <a:gd name="T64" fmla="*/ 128 w 157"/>
              <a:gd name="T65" fmla="*/ 62 h 177"/>
              <a:gd name="T66" fmla="*/ 126 w 157"/>
              <a:gd name="T67" fmla="*/ 56 h 177"/>
              <a:gd name="T68" fmla="*/ 121 w 157"/>
              <a:gd name="T69" fmla="*/ 47 h 177"/>
              <a:gd name="T70" fmla="*/ 117 w 157"/>
              <a:gd name="T71" fmla="*/ 40 h 177"/>
              <a:gd name="T72" fmla="*/ 116 w 157"/>
              <a:gd name="T73" fmla="*/ 27 h 177"/>
              <a:gd name="T74" fmla="*/ 117 w 157"/>
              <a:gd name="T75" fmla="*/ 19 h 177"/>
              <a:gd name="T76" fmla="*/ 113 w 157"/>
              <a:gd name="T77" fmla="*/ 10 h 177"/>
              <a:gd name="T78" fmla="*/ 109 w 157"/>
              <a:gd name="T79" fmla="*/ 4 h 177"/>
              <a:gd name="T80" fmla="*/ 106 w 157"/>
              <a:gd name="T81" fmla="*/ 1 h 177"/>
              <a:gd name="T82" fmla="*/ 100 w 157"/>
              <a:gd name="T83" fmla="*/ 5 h 177"/>
              <a:gd name="T84" fmla="*/ 94 w 157"/>
              <a:gd name="T85" fmla="*/ 15 h 177"/>
              <a:gd name="T86" fmla="*/ 88 w 157"/>
              <a:gd name="T87" fmla="*/ 22 h 177"/>
              <a:gd name="T88" fmla="*/ 74 w 157"/>
              <a:gd name="T89" fmla="*/ 44 h 177"/>
              <a:gd name="T90" fmla="*/ 69 w 157"/>
              <a:gd name="T91" fmla="*/ 53 h 177"/>
              <a:gd name="T92" fmla="*/ 65 w 157"/>
              <a:gd name="T93" fmla="*/ 61 h 177"/>
              <a:gd name="T94" fmla="*/ 47 w 157"/>
              <a:gd name="T95" fmla="*/ 71 h 177"/>
              <a:gd name="T96" fmla="*/ 43 w 157"/>
              <a:gd name="T97" fmla="*/ 67 h 177"/>
              <a:gd name="T98" fmla="*/ 41 w 157"/>
              <a:gd name="T99" fmla="*/ 67 h 177"/>
              <a:gd name="T100" fmla="*/ 32 w 157"/>
              <a:gd name="T101" fmla="*/ 65 h 177"/>
              <a:gd name="T102" fmla="*/ 25 w 157"/>
              <a:gd name="T103" fmla="*/ 6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7" h="177">
                <a:moveTo>
                  <a:pt x="25" y="66"/>
                </a:moveTo>
                <a:cubicBezTo>
                  <a:pt x="24" y="68"/>
                  <a:pt x="23" y="69"/>
                  <a:pt x="21" y="70"/>
                </a:cubicBezTo>
                <a:cubicBezTo>
                  <a:pt x="18" y="70"/>
                  <a:pt x="14" y="71"/>
                  <a:pt x="11" y="70"/>
                </a:cubicBezTo>
                <a:cubicBezTo>
                  <a:pt x="9" y="70"/>
                  <a:pt x="8" y="69"/>
                  <a:pt x="7" y="68"/>
                </a:cubicBezTo>
                <a:cubicBezTo>
                  <a:pt x="6" y="67"/>
                  <a:pt x="5" y="67"/>
                  <a:pt x="5" y="66"/>
                </a:cubicBezTo>
                <a:cubicBezTo>
                  <a:pt x="4" y="66"/>
                  <a:pt x="3" y="66"/>
                  <a:pt x="2" y="66"/>
                </a:cubicBezTo>
                <a:cubicBezTo>
                  <a:pt x="2" y="66"/>
                  <a:pt x="2" y="66"/>
                  <a:pt x="1" y="66"/>
                </a:cubicBezTo>
                <a:cubicBezTo>
                  <a:pt x="1" y="67"/>
                  <a:pt x="1" y="68"/>
                  <a:pt x="1" y="69"/>
                </a:cubicBezTo>
                <a:cubicBezTo>
                  <a:pt x="1" y="72"/>
                  <a:pt x="0" y="74"/>
                  <a:pt x="0" y="76"/>
                </a:cubicBezTo>
                <a:cubicBezTo>
                  <a:pt x="0" y="78"/>
                  <a:pt x="0" y="79"/>
                  <a:pt x="0" y="79"/>
                </a:cubicBezTo>
                <a:cubicBezTo>
                  <a:pt x="1" y="79"/>
                  <a:pt x="2" y="79"/>
                  <a:pt x="2" y="79"/>
                </a:cubicBezTo>
                <a:cubicBezTo>
                  <a:pt x="4" y="79"/>
                  <a:pt x="4" y="79"/>
                  <a:pt x="4" y="79"/>
                </a:cubicBezTo>
                <a:cubicBezTo>
                  <a:pt x="9" y="79"/>
                  <a:pt x="14" y="82"/>
                  <a:pt x="18" y="86"/>
                </a:cubicBezTo>
                <a:cubicBezTo>
                  <a:pt x="19" y="87"/>
                  <a:pt x="20" y="87"/>
                  <a:pt x="21" y="87"/>
                </a:cubicBezTo>
                <a:cubicBezTo>
                  <a:pt x="23" y="88"/>
                  <a:pt x="25" y="88"/>
                  <a:pt x="27" y="89"/>
                </a:cubicBezTo>
                <a:cubicBezTo>
                  <a:pt x="28" y="90"/>
                  <a:pt x="29" y="91"/>
                  <a:pt x="29" y="92"/>
                </a:cubicBezTo>
                <a:cubicBezTo>
                  <a:pt x="30" y="93"/>
                  <a:pt x="31" y="94"/>
                  <a:pt x="32" y="94"/>
                </a:cubicBezTo>
                <a:cubicBezTo>
                  <a:pt x="32" y="94"/>
                  <a:pt x="33" y="94"/>
                  <a:pt x="34" y="94"/>
                </a:cubicBezTo>
                <a:cubicBezTo>
                  <a:pt x="35" y="94"/>
                  <a:pt x="36" y="94"/>
                  <a:pt x="37" y="95"/>
                </a:cubicBezTo>
                <a:cubicBezTo>
                  <a:pt x="40" y="97"/>
                  <a:pt x="40" y="98"/>
                  <a:pt x="40" y="100"/>
                </a:cubicBezTo>
                <a:cubicBezTo>
                  <a:pt x="40" y="100"/>
                  <a:pt x="40" y="101"/>
                  <a:pt x="40" y="101"/>
                </a:cubicBezTo>
                <a:cubicBezTo>
                  <a:pt x="41" y="103"/>
                  <a:pt x="42" y="105"/>
                  <a:pt x="43" y="107"/>
                </a:cubicBezTo>
                <a:cubicBezTo>
                  <a:pt x="44" y="109"/>
                  <a:pt x="44" y="109"/>
                  <a:pt x="44" y="109"/>
                </a:cubicBezTo>
                <a:cubicBezTo>
                  <a:pt x="46" y="111"/>
                  <a:pt x="47" y="112"/>
                  <a:pt x="49" y="112"/>
                </a:cubicBezTo>
                <a:cubicBezTo>
                  <a:pt x="50" y="112"/>
                  <a:pt x="51" y="112"/>
                  <a:pt x="51" y="113"/>
                </a:cubicBezTo>
                <a:cubicBezTo>
                  <a:pt x="51" y="113"/>
                  <a:pt x="51" y="113"/>
                  <a:pt x="51" y="113"/>
                </a:cubicBezTo>
                <a:cubicBezTo>
                  <a:pt x="52" y="114"/>
                  <a:pt x="52" y="114"/>
                  <a:pt x="52" y="115"/>
                </a:cubicBezTo>
                <a:cubicBezTo>
                  <a:pt x="52" y="115"/>
                  <a:pt x="52" y="117"/>
                  <a:pt x="52" y="119"/>
                </a:cubicBezTo>
                <a:cubicBezTo>
                  <a:pt x="52" y="121"/>
                  <a:pt x="53" y="124"/>
                  <a:pt x="53" y="125"/>
                </a:cubicBezTo>
                <a:cubicBezTo>
                  <a:pt x="53" y="125"/>
                  <a:pt x="53" y="126"/>
                  <a:pt x="52" y="127"/>
                </a:cubicBezTo>
                <a:cubicBezTo>
                  <a:pt x="52" y="128"/>
                  <a:pt x="52" y="129"/>
                  <a:pt x="52" y="130"/>
                </a:cubicBezTo>
                <a:cubicBezTo>
                  <a:pt x="53" y="131"/>
                  <a:pt x="54" y="131"/>
                  <a:pt x="54" y="132"/>
                </a:cubicBezTo>
                <a:cubicBezTo>
                  <a:pt x="55" y="133"/>
                  <a:pt x="55" y="133"/>
                  <a:pt x="55" y="134"/>
                </a:cubicBezTo>
                <a:cubicBezTo>
                  <a:pt x="55" y="135"/>
                  <a:pt x="55" y="135"/>
                  <a:pt x="56" y="136"/>
                </a:cubicBezTo>
                <a:cubicBezTo>
                  <a:pt x="57" y="139"/>
                  <a:pt x="59" y="146"/>
                  <a:pt x="62" y="147"/>
                </a:cubicBezTo>
                <a:cubicBezTo>
                  <a:pt x="63" y="148"/>
                  <a:pt x="63" y="148"/>
                  <a:pt x="64" y="148"/>
                </a:cubicBezTo>
                <a:cubicBezTo>
                  <a:pt x="66" y="149"/>
                  <a:pt x="68" y="149"/>
                  <a:pt x="69" y="151"/>
                </a:cubicBezTo>
                <a:cubicBezTo>
                  <a:pt x="71" y="154"/>
                  <a:pt x="71" y="158"/>
                  <a:pt x="72" y="161"/>
                </a:cubicBezTo>
                <a:cubicBezTo>
                  <a:pt x="72" y="162"/>
                  <a:pt x="72" y="163"/>
                  <a:pt x="72" y="164"/>
                </a:cubicBezTo>
                <a:cubicBezTo>
                  <a:pt x="73" y="168"/>
                  <a:pt x="76" y="171"/>
                  <a:pt x="82" y="174"/>
                </a:cubicBezTo>
                <a:cubicBezTo>
                  <a:pt x="84" y="175"/>
                  <a:pt x="90" y="177"/>
                  <a:pt x="91" y="177"/>
                </a:cubicBezTo>
                <a:cubicBezTo>
                  <a:pt x="93" y="176"/>
                  <a:pt x="95" y="167"/>
                  <a:pt x="97" y="163"/>
                </a:cubicBezTo>
                <a:cubicBezTo>
                  <a:pt x="98" y="158"/>
                  <a:pt x="99" y="156"/>
                  <a:pt x="100" y="156"/>
                </a:cubicBezTo>
                <a:cubicBezTo>
                  <a:pt x="103" y="153"/>
                  <a:pt x="105" y="150"/>
                  <a:pt x="109" y="148"/>
                </a:cubicBezTo>
                <a:cubicBezTo>
                  <a:pt x="110" y="146"/>
                  <a:pt x="112" y="145"/>
                  <a:pt x="114" y="145"/>
                </a:cubicBezTo>
                <a:cubicBezTo>
                  <a:pt x="116" y="144"/>
                  <a:pt x="117" y="143"/>
                  <a:pt x="118" y="143"/>
                </a:cubicBezTo>
                <a:cubicBezTo>
                  <a:pt x="119" y="142"/>
                  <a:pt x="120" y="140"/>
                  <a:pt x="120" y="138"/>
                </a:cubicBezTo>
                <a:cubicBezTo>
                  <a:pt x="120" y="136"/>
                  <a:pt x="121" y="135"/>
                  <a:pt x="121" y="134"/>
                </a:cubicBezTo>
                <a:cubicBezTo>
                  <a:pt x="125" y="128"/>
                  <a:pt x="127" y="125"/>
                  <a:pt x="129" y="124"/>
                </a:cubicBezTo>
                <a:cubicBezTo>
                  <a:pt x="129" y="124"/>
                  <a:pt x="129" y="124"/>
                  <a:pt x="129" y="124"/>
                </a:cubicBezTo>
                <a:cubicBezTo>
                  <a:pt x="131" y="117"/>
                  <a:pt x="142" y="110"/>
                  <a:pt x="142" y="110"/>
                </a:cubicBezTo>
                <a:cubicBezTo>
                  <a:pt x="144" y="109"/>
                  <a:pt x="146" y="108"/>
                  <a:pt x="147" y="107"/>
                </a:cubicBezTo>
                <a:cubicBezTo>
                  <a:pt x="151" y="105"/>
                  <a:pt x="154" y="104"/>
                  <a:pt x="155" y="101"/>
                </a:cubicBezTo>
                <a:cubicBezTo>
                  <a:pt x="157" y="98"/>
                  <a:pt x="156" y="91"/>
                  <a:pt x="154" y="86"/>
                </a:cubicBezTo>
                <a:cubicBezTo>
                  <a:pt x="153" y="85"/>
                  <a:pt x="151" y="83"/>
                  <a:pt x="149" y="83"/>
                </a:cubicBezTo>
                <a:cubicBezTo>
                  <a:pt x="148" y="83"/>
                  <a:pt x="147" y="83"/>
                  <a:pt x="147" y="83"/>
                </a:cubicBezTo>
                <a:cubicBezTo>
                  <a:pt x="145" y="84"/>
                  <a:pt x="144" y="84"/>
                  <a:pt x="141" y="83"/>
                </a:cubicBezTo>
                <a:cubicBezTo>
                  <a:pt x="140" y="82"/>
                  <a:pt x="139" y="80"/>
                  <a:pt x="139" y="79"/>
                </a:cubicBezTo>
                <a:cubicBezTo>
                  <a:pt x="139" y="78"/>
                  <a:pt x="138" y="78"/>
                  <a:pt x="138" y="77"/>
                </a:cubicBezTo>
                <a:cubicBezTo>
                  <a:pt x="138" y="76"/>
                  <a:pt x="137" y="76"/>
                  <a:pt x="136" y="76"/>
                </a:cubicBezTo>
                <a:cubicBezTo>
                  <a:pt x="136" y="75"/>
                  <a:pt x="135" y="75"/>
                  <a:pt x="134" y="74"/>
                </a:cubicBezTo>
                <a:cubicBezTo>
                  <a:pt x="134" y="74"/>
                  <a:pt x="133" y="73"/>
                  <a:pt x="133" y="73"/>
                </a:cubicBezTo>
                <a:cubicBezTo>
                  <a:pt x="132" y="72"/>
                  <a:pt x="132" y="72"/>
                  <a:pt x="132" y="71"/>
                </a:cubicBezTo>
                <a:cubicBezTo>
                  <a:pt x="131" y="71"/>
                  <a:pt x="131" y="71"/>
                  <a:pt x="130" y="70"/>
                </a:cubicBezTo>
                <a:cubicBezTo>
                  <a:pt x="129" y="70"/>
                  <a:pt x="128" y="69"/>
                  <a:pt x="128" y="67"/>
                </a:cubicBezTo>
                <a:cubicBezTo>
                  <a:pt x="127" y="65"/>
                  <a:pt x="127" y="64"/>
                  <a:pt x="128" y="62"/>
                </a:cubicBezTo>
                <a:cubicBezTo>
                  <a:pt x="128" y="61"/>
                  <a:pt x="128" y="60"/>
                  <a:pt x="128" y="59"/>
                </a:cubicBezTo>
                <a:cubicBezTo>
                  <a:pt x="128" y="57"/>
                  <a:pt x="127" y="57"/>
                  <a:pt x="126" y="56"/>
                </a:cubicBezTo>
                <a:cubicBezTo>
                  <a:pt x="124" y="55"/>
                  <a:pt x="123" y="55"/>
                  <a:pt x="122" y="53"/>
                </a:cubicBezTo>
                <a:cubicBezTo>
                  <a:pt x="121" y="51"/>
                  <a:pt x="121" y="49"/>
                  <a:pt x="121" y="47"/>
                </a:cubicBezTo>
                <a:cubicBezTo>
                  <a:pt x="121" y="44"/>
                  <a:pt x="121" y="42"/>
                  <a:pt x="118" y="41"/>
                </a:cubicBezTo>
                <a:cubicBezTo>
                  <a:pt x="118" y="41"/>
                  <a:pt x="117" y="40"/>
                  <a:pt x="117" y="40"/>
                </a:cubicBezTo>
                <a:cubicBezTo>
                  <a:pt x="116" y="40"/>
                  <a:pt x="116" y="39"/>
                  <a:pt x="116" y="38"/>
                </a:cubicBezTo>
                <a:cubicBezTo>
                  <a:pt x="115" y="34"/>
                  <a:pt x="116" y="30"/>
                  <a:pt x="116" y="27"/>
                </a:cubicBezTo>
                <a:cubicBezTo>
                  <a:pt x="117" y="24"/>
                  <a:pt x="117" y="22"/>
                  <a:pt x="117" y="20"/>
                </a:cubicBezTo>
                <a:cubicBezTo>
                  <a:pt x="117" y="19"/>
                  <a:pt x="117" y="19"/>
                  <a:pt x="117" y="19"/>
                </a:cubicBezTo>
                <a:cubicBezTo>
                  <a:pt x="116" y="19"/>
                  <a:pt x="115" y="18"/>
                  <a:pt x="114" y="17"/>
                </a:cubicBezTo>
                <a:cubicBezTo>
                  <a:pt x="112" y="15"/>
                  <a:pt x="113" y="12"/>
                  <a:pt x="113" y="10"/>
                </a:cubicBezTo>
                <a:cubicBezTo>
                  <a:pt x="113" y="9"/>
                  <a:pt x="113" y="8"/>
                  <a:pt x="113" y="7"/>
                </a:cubicBezTo>
                <a:cubicBezTo>
                  <a:pt x="110" y="7"/>
                  <a:pt x="109" y="5"/>
                  <a:pt x="109" y="4"/>
                </a:cubicBezTo>
                <a:cubicBezTo>
                  <a:pt x="109" y="3"/>
                  <a:pt x="108" y="3"/>
                  <a:pt x="108" y="2"/>
                </a:cubicBezTo>
                <a:cubicBezTo>
                  <a:pt x="107" y="2"/>
                  <a:pt x="107" y="1"/>
                  <a:pt x="106" y="1"/>
                </a:cubicBezTo>
                <a:cubicBezTo>
                  <a:pt x="105" y="1"/>
                  <a:pt x="104" y="1"/>
                  <a:pt x="104" y="0"/>
                </a:cubicBezTo>
                <a:cubicBezTo>
                  <a:pt x="103" y="2"/>
                  <a:pt x="101" y="4"/>
                  <a:pt x="100" y="5"/>
                </a:cubicBezTo>
                <a:cubicBezTo>
                  <a:pt x="99" y="7"/>
                  <a:pt x="97" y="9"/>
                  <a:pt x="96" y="11"/>
                </a:cubicBezTo>
                <a:cubicBezTo>
                  <a:pt x="95" y="12"/>
                  <a:pt x="94" y="14"/>
                  <a:pt x="94" y="15"/>
                </a:cubicBezTo>
                <a:cubicBezTo>
                  <a:pt x="93" y="16"/>
                  <a:pt x="92" y="17"/>
                  <a:pt x="92" y="19"/>
                </a:cubicBezTo>
                <a:cubicBezTo>
                  <a:pt x="90" y="20"/>
                  <a:pt x="89" y="21"/>
                  <a:pt x="88" y="22"/>
                </a:cubicBezTo>
                <a:cubicBezTo>
                  <a:pt x="86" y="23"/>
                  <a:pt x="85" y="24"/>
                  <a:pt x="84" y="26"/>
                </a:cubicBezTo>
                <a:cubicBezTo>
                  <a:pt x="80" y="31"/>
                  <a:pt x="77" y="37"/>
                  <a:pt x="74" y="44"/>
                </a:cubicBezTo>
                <a:cubicBezTo>
                  <a:pt x="73" y="46"/>
                  <a:pt x="72" y="47"/>
                  <a:pt x="71" y="49"/>
                </a:cubicBezTo>
                <a:cubicBezTo>
                  <a:pt x="71" y="50"/>
                  <a:pt x="70" y="51"/>
                  <a:pt x="69" y="53"/>
                </a:cubicBezTo>
                <a:cubicBezTo>
                  <a:pt x="68" y="54"/>
                  <a:pt x="67" y="56"/>
                  <a:pt x="66" y="58"/>
                </a:cubicBezTo>
                <a:cubicBezTo>
                  <a:pt x="66" y="59"/>
                  <a:pt x="66" y="60"/>
                  <a:pt x="65" y="61"/>
                </a:cubicBezTo>
                <a:cubicBezTo>
                  <a:pt x="65" y="63"/>
                  <a:pt x="65" y="65"/>
                  <a:pt x="62" y="67"/>
                </a:cubicBezTo>
                <a:cubicBezTo>
                  <a:pt x="61" y="67"/>
                  <a:pt x="52" y="71"/>
                  <a:pt x="47" y="71"/>
                </a:cubicBezTo>
                <a:cubicBezTo>
                  <a:pt x="46" y="71"/>
                  <a:pt x="46" y="71"/>
                  <a:pt x="45" y="70"/>
                </a:cubicBezTo>
                <a:cubicBezTo>
                  <a:pt x="43" y="69"/>
                  <a:pt x="43" y="68"/>
                  <a:pt x="43" y="67"/>
                </a:cubicBezTo>
                <a:cubicBezTo>
                  <a:pt x="43" y="67"/>
                  <a:pt x="43" y="67"/>
                  <a:pt x="43" y="66"/>
                </a:cubicBezTo>
                <a:cubicBezTo>
                  <a:pt x="42" y="66"/>
                  <a:pt x="41" y="67"/>
                  <a:pt x="41" y="67"/>
                </a:cubicBezTo>
                <a:cubicBezTo>
                  <a:pt x="39" y="67"/>
                  <a:pt x="38" y="67"/>
                  <a:pt x="37" y="67"/>
                </a:cubicBezTo>
                <a:cubicBezTo>
                  <a:pt x="35" y="67"/>
                  <a:pt x="33" y="66"/>
                  <a:pt x="32" y="65"/>
                </a:cubicBezTo>
                <a:cubicBezTo>
                  <a:pt x="30" y="65"/>
                  <a:pt x="29" y="64"/>
                  <a:pt x="28" y="65"/>
                </a:cubicBezTo>
                <a:cubicBezTo>
                  <a:pt x="27" y="65"/>
                  <a:pt x="26" y="66"/>
                  <a:pt x="25" y="66"/>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3" name="Freeform 95"/>
          <p:cNvSpPr>
            <a:spLocks/>
          </p:cNvSpPr>
          <p:nvPr/>
        </p:nvSpPr>
        <p:spPr bwMode="auto">
          <a:xfrm>
            <a:off x="8287330" y="1374781"/>
            <a:ext cx="1419226" cy="1663702"/>
          </a:xfrm>
          <a:custGeom>
            <a:avLst/>
            <a:gdLst>
              <a:gd name="T0" fmla="*/ 6 w 189"/>
              <a:gd name="T1" fmla="*/ 39 h 221"/>
              <a:gd name="T2" fmla="*/ 14 w 189"/>
              <a:gd name="T3" fmla="*/ 47 h 221"/>
              <a:gd name="T4" fmla="*/ 13 w 189"/>
              <a:gd name="T5" fmla="*/ 65 h 221"/>
              <a:gd name="T6" fmla="*/ 11 w 189"/>
              <a:gd name="T7" fmla="*/ 70 h 221"/>
              <a:gd name="T8" fmla="*/ 14 w 189"/>
              <a:gd name="T9" fmla="*/ 82 h 221"/>
              <a:gd name="T10" fmla="*/ 20 w 189"/>
              <a:gd name="T11" fmla="*/ 90 h 221"/>
              <a:gd name="T12" fmla="*/ 31 w 189"/>
              <a:gd name="T13" fmla="*/ 93 h 221"/>
              <a:gd name="T14" fmla="*/ 41 w 189"/>
              <a:gd name="T15" fmla="*/ 95 h 221"/>
              <a:gd name="T16" fmla="*/ 51 w 189"/>
              <a:gd name="T17" fmla="*/ 112 h 221"/>
              <a:gd name="T18" fmla="*/ 55 w 189"/>
              <a:gd name="T19" fmla="*/ 122 h 221"/>
              <a:gd name="T20" fmla="*/ 62 w 189"/>
              <a:gd name="T21" fmla="*/ 136 h 221"/>
              <a:gd name="T22" fmla="*/ 67 w 189"/>
              <a:gd name="T23" fmla="*/ 152 h 221"/>
              <a:gd name="T24" fmla="*/ 70 w 189"/>
              <a:gd name="T25" fmla="*/ 172 h 221"/>
              <a:gd name="T26" fmla="*/ 72 w 189"/>
              <a:gd name="T27" fmla="*/ 188 h 221"/>
              <a:gd name="T28" fmla="*/ 69 w 189"/>
              <a:gd name="T29" fmla="*/ 201 h 221"/>
              <a:gd name="T30" fmla="*/ 95 w 189"/>
              <a:gd name="T31" fmla="*/ 221 h 221"/>
              <a:gd name="T32" fmla="*/ 104 w 189"/>
              <a:gd name="T33" fmla="*/ 195 h 221"/>
              <a:gd name="T34" fmla="*/ 123 w 189"/>
              <a:gd name="T35" fmla="*/ 199 h 221"/>
              <a:gd name="T36" fmla="*/ 134 w 189"/>
              <a:gd name="T37" fmla="*/ 201 h 221"/>
              <a:gd name="T38" fmla="*/ 141 w 189"/>
              <a:gd name="T39" fmla="*/ 186 h 221"/>
              <a:gd name="T40" fmla="*/ 145 w 189"/>
              <a:gd name="T41" fmla="*/ 179 h 221"/>
              <a:gd name="T42" fmla="*/ 164 w 189"/>
              <a:gd name="T43" fmla="*/ 167 h 221"/>
              <a:gd name="T44" fmla="*/ 182 w 189"/>
              <a:gd name="T45" fmla="*/ 164 h 221"/>
              <a:gd name="T46" fmla="*/ 187 w 189"/>
              <a:gd name="T47" fmla="*/ 152 h 221"/>
              <a:gd name="T48" fmla="*/ 188 w 189"/>
              <a:gd name="T49" fmla="*/ 139 h 221"/>
              <a:gd name="T50" fmla="*/ 186 w 189"/>
              <a:gd name="T51" fmla="*/ 131 h 221"/>
              <a:gd name="T52" fmla="*/ 175 w 189"/>
              <a:gd name="T53" fmla="*/ 126 h 221"/>
              <a:gd name="T54" fmla="*/ 163 w 189"/>
              <a:gd name="T55" fmla="*/ 114 h 221"/>
              <a:gd name="T56" fmla="*/ 158 w 189"/>
              <a:gd name="T57" fmla="*/ 100 h 221"/>
              <a:gd name="T58" fmla="*/ 154 w 189"/>
              <a:gd name="T59" fmla="*/ 93 h 221"/>
              <a:gd name="T60" fmla="*/ 152 w 189"/>
              <a:gd name="T61" fmla="*/ 70 h 221"/>
              <a:gd name="T62" fmla="*/ 161 w 189"/>
              <a:gd name="T63" fmla="*/ 48 h 221"/>
              <a:gd name="T64" fmla="*/ 167 w 189"/>
              <a:gd name="T65" fmla="*/ 42 h 221"/>
              <a:gd name="T66" fmla="*/ 159 w 189"/>
              <a:gd name="T67" fmla="*/ 29 h 221"/>
              <a:gd name="T68" fmla="*/ 150 w 189"/>
              <a:gd name="T69" fmla="*/ 24 h 221"/>
              <a:gd name="T70" fmla="*/ 150 w 189"/>
              <a:gd name="T71" fmla="*/ 14 h 221"/>
              <a:gd name="T72" fmla="*/ 148 w 189"/>
              <a:gd name="T73" fmla="*/ 5 h 221"/>
              <a:gd name="T74" fmla="*/ 145 w 189"/>
              <a:gd name="T75" fmla="*/ 0 h 221"/>
              <a:gd name="T76" fmla="*/ 132 w 189"/>
              <a:gd name="T77" fmla="*/ 3 h 221"/>
              <a:gd name="T78" fmla="*/ 130 w 189"/>
              <a:gd name="T79" fmla="*/ 13 h 221"/>
              <a:gd name="T80" fmla="*/ 125 w 189"/>
              <a:gd name="T81" fmla="*/ 19 h 221"/>
              <a:gd name="T82" fmla="*/ 120 w 189"/>
              <a:gd name="T83" fmla="*/ 24 h 221"/>
              <a:gd name="T84" fmla="*/ 111 w 189"/>
              <a:gd name="T85" fmla="*/ 25 h 221"/>
              <a:gd name="T86" fmla="*/ 105 w 189"/>
              <a:gd name="T87" fmla="*/ 27 h 221"/>
              <a:gd name="T88" fmla="*/ 97 w 189"/>
              <a:gd name="T89" fmla="*/ 32 h 221"/>
              <a:gd name="T90" fmla="*/ 94 w 189"/>
              <a:gd name="T91" fmla="*/ 38 h 221"/>
              <a:gd name="T92" fmla="*/ 66 w 189"/>
              <a:gd name="T93" fmla="*/ 40 h 221"/>
              <a:gd name="T94" fmla="*/ 62 w 189"/>
              <a:gd name="T95" fmla="*/ 53 h 221"/>
              <a:gd name="T96" fmla="*/ 47 w 189"/>
              <a:gd name="T97" fmla="*/ 47 h 221"/>
              <a:gd name="T98" fmla="*/ 30 w 189"/>
              <a:gd name="T99" fmla="*/ 44 h 221"/>
              <a:gd name="T100" fmla="*/ 13 w 189"/>
              <a:gd name="T101" fmla="*/ 3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 h="221">
                <a:moveTo>
                  <a:pt x="1" y="34"/>
                </a:moveTo>
                <a:cubicBezTo>
                  <a:pt x="0" y="34"/>
                  <a:pt x="1" y="35"/>
                  <a:pt x="1" y="35"/>
                </a:cubicBezTo>
                <a:cubicBezTo>
                  <a:pt x="1" y="37"/>
                  <a:pt x="4" y="38"/>
                  <a:pt x="6" y="39"/>
                </a:cubicBezTo>
                <a:cubicBezTo>
                  <a:pt x="7" y="39"/>
                  <a:pt x="8" y="39"/>
                  <a:pt x="9" y="40"/>
                </a:cubicBezTo>
                <a:cubicBezTo>
                  <a:pt x="12" y="40"/>
                  <a:pt x="13" y="41"/>
                  <a:pt x="13" y="45"/>
                </a:cubicBezTo>
                <a:cubicBezTo>
                  <a:pt x="14" y="47"/>
                  <a:pt x="14" y="47"/>
                  <a:pt x="14" y="47"/>
                </a:cubicBezTo>
                <a:cubicBezTo>
                  <a:pt x="14" y="49"/>
                  <a:pt x="15" y="50"/>
                  <a:pt x="16" y="51"/>
                </a:cubicBezTo>
                <a:cubicBezTo>
                  <a:pt x="17" y="53"/>
                  <a:pt x="18" y="56"/>
                  <a:pt x="17" y="60"/>
                </a:cubicBezTo>
                <a:cubicBezTo>
                  <a:pt x="16" y="62"/>
                  <a:pt x="14" y="64"/>
                  <a:pt x="13" y="65"/>
                </a:cubicBezTo>
                <a:cubicBezTo>
                  <a:pt x="12" y="65"/>
                  <a:pt x="12" y="66"/>
                  <a:pt x="11" y="67"/>
                </a:cubicBezTo>
                <a:cubicBezTo>
                  <a:pt x="11" y="68"/>
                  <a:pt x="11" y="69"/>
                  <a:pt x="11" y="70"/>
                </a:cubicBezTo>
                <a:cubicBezTo>
                  <a:pt x="11" y="70"/>
                  <a:pt x="11" y="70"/>
                  <a:pt x="11" y="70"/>
                </a:cubicBezTo>
                <a:cubicBezTo>
                  <a:pt x="12" y="70"/>
                  <a:pt x="13" y="71"/>
                  <a:pt x="13" y="71"/>
                </a:cubicBezTo>
                <a:cubicBezTo>
                  <a:pt x="13" y="73"/>
                  <a:pt x="14" y="74"/>
                  <a:pt x="14" y="75"/>
                </a:cubicBezTo>
                <a:cubicBezTo>
                  <a:pt x="14" y="77"/>
                  <a:pt x="14" y="80"/>
                  <a:pt x="14" y="82"/>
                </a:cubicBezTo>
                <a:cubicBezTo>
                  <a:pt x="14" y="83"/>
                  <a:pt x="14" y="84"/>
                  <a:pt x="14" y="85"/>
                </a:cubicBezTo>
                <a:cubicBezTo>
                  <a:pt x="14" y="87"/>
                  <a:pt x="14" y="89"/>
                  <a:pt x="15" y="90"/>
                </a:cubicBezTo>
                <a:cubicBezTo>
                  <a:pt x="15" y="90"/>
                  <a:pt x="18" y="90"/>
                  <a:pt x="20" y="90"/>
                </a:cubicBezTo>
                <a:cubicBezTo>
                  <a:pt x="23" y="91"/>
                  <a:pt x="24" y="92"/>
                  <a:pt x="26" y="93"/>
                </a:cubicBezTo>
                <a:cubicBezTo>
                  <a:pt x="27" y="93"/>
                  <a:pt x="28" y="93"/>
                  <a:pt x="29" y="93"/>
                </a:cubicBezTo>
                <a:cubicBezTo>
                  <a:pt x="30" y="93"/>
                  <a:pt x="30" y="93"/>
                  <a:pt x="31" y="93"/>
                </a:cubicBezTo>
                <a:cubicBezTo>
                  <a:pt x="31" y="93"/>
                  <a:pt x="32" y="93"/>
                  <a:pt x="32" y="92"/>
                </a:cubicBezTo>
                <a:cubicBezTo>
                  <a:pt x="34" y="91"/>
                  <a:pt x="36" y="90"/>
                  <a:pt x="38" y="91"/>
                </a:cubicBezTo>
                <a:cubicBezTo>
                  <a:pt x="39" y="92"/>
                  <a:pt x="41" y="92"/>
                  <a:pt x="41" y="95"/>
                </a:cubicBezTo>
                <a:cubicBezTo>
                  <a:pt x="42" y="97"/>
                  <a:pt x="42" y="101"/>
                  <a:pt x="41" y="103"/>
                </a:cubicBezTo>
                <a:cubicBezTo>
                  <a:pt x="45" y="104"/>
                  <a:pt x="49" y="105"/>
                  <a:pt x="51" y="108"/>
                </a:cubicBezTo>
                <a:cubicBezTo>
                  <a:pt x="51" y="110"/>
                  <a:pt x="51" y="111"/>
                  <a:pt x="51" y="112"/>
                </a:cubicBezTo>
                <a:cubicBezTo>
                  <a:pt x="51" y="113"/>
                  <a:pt x="52" y="114"/>
                  <a:pt x="52" y="115"/>
                </a:cubicBezTo>
                <a:cubicBezTo>
                  <a:pt x="53" y="116"/>
                  <a:pt x="53" y="116"/>
                  <a:pt x="53" y="116"/>
                </a:cubicBezTo>
                <a:cubicBezTo>
                  <a:pt x="53" y="118"/>
                  <a:pt x="54" y="119"/>
                  <a:pt x="55" y="122"/>
                </a:cubicBezTo>
                <a:cubicBezTo>
                  <a:pt x="55" y="124"/>
                  <a:pt x="57" y="125"/>
                  <a:pt x="58" y="127"/>
                </a:cubicBezTo>
                <a:cubicBezTo>
                  <a:pt x="59" y="129"/>
                  <a:pt x="61" y="131"/>
                  <a:pt x="62" y="133"/>
                </a:cubicBezTo>
                <a:cubicBezTo>
                  <a:pt x="62" y="135"/>
                  <a:pt x="62" y="136"/>
                  <a:pt x="62" y="136"/>
                </a:cubicBezTo>
                <a:cubicBezTo>
                  <a:pt x="63" y="138"/>
                  <a:pt x="63" y="139"/>
                  <a:pt x="63" y="140"/>
                </a:cubicBezTo>
                <a:cubicBezTo>
                  <a:pt x="64" y="139"/>
                  <a:pt x="65" y="139"/>
                  <a:pt x="65" y="140"/>
                </a:cubicBezTo>
                <a:cubicBezTo>
                  <a:pt x="68" y="142"/>
                  <a:pt x="68" y="147"/>
                  <a:pt x="67" y="152"/>
                </a:cubicBezTo>
                <a:cubicBezTo>
                  <a:pt x="67" y="154"/>
                  <a:pt x="67" y="155"/>
                  <a:pt x="67" y="156"/>
                </a:cubicBezTo>
                <a:cubicBezTo>
                  <a:pt x="67" y="159"/>
                  <a:pt x="68" y="162"/>
                  <a:pt x="68" y="165"/>
                </a:cubicBezTo>
                <a:cubicBezTo>
                  <a:pt x="69" y="167"/>
                  <a:pt x="69" y="170"/>
                  <a:pt x="70" y="172"/>
                </a:cubicBezTo>
                <a:cubicBezTo>
                  <a:pt x="70" y="174"/>
                  <a:pt x="70" y="176"/>
                  <a:pt x="70" y="178"/>
                </a:cubicBezTo>
                <a:cubicBezTo>
                  <a:pt x="70" y="181"/>
                  <a:pt x="70" y="184"/>
                  <a:pt x="71" y="187"/>
                </a:cubicBezTo>
                <a:cubicBezTo>
                  <a:pt x="72" y="188"/>
                  <a:pt x="72" y="188"/>
                  <a:pt x="72" y="188"/>
                </a:cubicBezTo>
                <a:cubicBezTo>
                  <a:pt x="74" y="194"/>
                  <a:pt x="75" y="198"/>
                  <a:pt x="73" y="200"/>
                </a:cubicBezTo>
                <a:cubicBezTo>
                  <a:pt x="72" y="201"/>
                  <a:pt x="70" y="201"/>
                  <a:pt x="69" y="201"/>
                </a:cubicBezTo>
                <a:cubicBezTo>
                  <a:pt x="69" y="201"/>
                  <a:pt x="69" y="201"/>
                  <a:pt x="69" y="201"/>
                </a:cubicBezTo>
                <a:cubicBezTo>
                  <a:pt x="70" y="203"/>
                  <a:pt x="72" y="205"/>
                  <a:pt x="74" y="207"/>
                </a:cubicBezTo>
                <a:cubicBezTo>
                  <a:pt x="75" y="208"/>
                  <a:pt x="76" y="209"/>
                  <a:pt x="77" y="210"/>
                </a:cubicBezTo>
                <a:cubicBezTo>
                  <a:pt x="82" y="215"/>
                  <a:pt x="88" y="219"/>
                  <a:pt x="95" y="221"/>
                </a:cubicBezTo>
                <a:cubicBezTo>
                  <a:pt x="95" y="217"/>
                  <a:pt x="96" y="213"/>
                  <a:pt x="96" y="208"/>
                </a:cubicBezTo>
                <a:cubicBezTo>
                  <a:pt x="96" y="203"/>
                  <a:pt x="96" y="200"/>
                  <a:pt x="101" y="196"/>
                </a:cubicBezTo>
                <a:cubicBezTo>
                  <a:pt x="102" y="196"/>
                  <a:pt x="103" y="195"/>
                  <a:pt x="104" y="195"/>
                </a:cubicBezTo>
                <a:cubicBezTo>
                  <a:pt x="106" y="193"/>
                  <a:pt x="108" y="192"/>
                  <a:pt x="110" y="192"/>
                </a:cubicBezTo>
                <a:cubicBezTo>
                  <a:pt x="114" y="190"/>
                  <a:pt x="117" y="193"/>
                  <a:pt x="120" y="195"/>
                </a:cubicBezTo>
                <a:cubicBezTo>
                  <a:pt x="121" y="197"/>
                  <a:pt x="122" y="198"/>
                  <a:pt x="123" y="199"/>
                </a:cubicBezTo>
                <a:cubicBezTo>
                  <a:pt x="124" y="200"/>
                  <a:pt x="126" y="202"/>
                  <a:pt x="127" y="203"/>
                </a:cubicBezTo>
                <a:cubicBezTo>
                  <a:pt x="128" y="202"/>
                  <a:pt x="130" y="202"/>
                  <a:pt x="131" y="202"/>
                </a:cubicBezTo>
                <a:cubicBezTo>
                  <a:pt x="133" y="202"/>
                  <a:pt x="134" y="201"/>
                  <a:pt x="134" y="201"/>
                </a:cubicBezTo>
                <a:cubicBezTo>
                  <a:pt x="135" y="199"/>
                  <a:pt x="135" y="198"/>
                  <a:pt x="136" y="196"/>
                </a:cubicBezTo>
                <a:cubicBezTo>
                  <a:pt x="136" y="193"/>
                  <a:pt x="136" y="191"/>
                  <a:pt x="138" y="188"/>
                </a:cubicBezTo>
                <a:cubicBezTo>
                  <a:pt x="139" y="187"/>
                  <a:pt x="140" y="187"/>
                  <a:pt x="141" y="186"/>
                </a:cubicBezTo>
                <a:cubicBezTo>
                  <a:pt x="142" y="185"/>
                  <a:pt x="143" y="185"/>
                  <a:pt x="144" y="184"/>
                </a:cubicBezTo>
                <a:cubicBezTo>
                  <a:pt x="144" y="183"/>
                  <a:pt x="144" y="182"/>
                  <a:pt x="145" y="181"/>
                </a:cubicBezTo>
                <a:cubicBezTo>
                  <a:pt x="145" y="181"/>
                  <a:pt x="145" y="180"/>
                  <a:pt x="145" y="179"/>
                </a:cubicBezTo>
                <a:cubicBezTo>
                  <a:pt x="147" y="175"/>
                  <a:pt x="149" y="169"/>
                  <a:pt x="153" y="167"/>
                </a:cubicBezTo>
                <a:cubicBezTo>
                  <a:pt x="155" y="167"/>
                  <a:pt x="157" y="167"/>
                  <a:pt x="160" y="167"/>
                </a:cubicBezTo>
                <a:cubicBezTo>
                  <a:pt x="162" y="167"/>
                  <a:pt x="163" y="167"/>
                  <a:pt x="164" y="167"/>
                </a:cubicBezTo>
                <a:cubicBezTo>
                  <a:pt x="166" y="166"/>
                  <a:pt x="168" y="166"/>
                  <a:pt x="169" y="165"/>
                </a:cubicBezTo>
                <a:cubicBezTo>
                  <a:pt x="171" y="165"/>
                  <a:pt x="173" y="164"/>
                  <a:pt x="176" y="164"/>
                </a:cubicBezTo>
                <a:cubicBezTo>
                  <a:pt x="177" y="163"/>
                  <a:pt x="179" y="163"/>
                  <a:pt x="182" y="164"/>
                </a:cubicBezTo>
                <a:cubicBezTo>
                  <a:pt x="184" y="164"/>
                  <a:pt x="188" y="164"/>
                  <a:pt x="188" y="163"/>
                </a:cubicBezTo>
                <a:cubicBezTo>
                  <a:pt x="189" y="162"/>
                  <a:pt x="188" y="157"/>
                  <a:pt x="188" y="154"/>
                </a:cubicBezTo>
                <a:cubicBezTo>
                  <a:pt x="188" y="153"/>
                  <a:pt x="188" y="153"/>
                  <a:pt x="187" y="152"/>
                </a:cubicBezTo>
                <a:cubicBezTo>
                  <a:pt x="187" y="152"/>
                  <a:pt x="187" y="151"/>
                  <a:pt x="187" y="150"/>
                </a:cubicBezTo>
                <a:cubicBezTo>
                  <a:pt x="186" y="148"/>
                  <a:pt x="186" y="144"/>
                  <a:pt x="186" y="142"/>
                </a:cubicBezTo>
                <a:cubicBezTo>
                  <a:pt x="187" y="141"/>
                  <a:pt x="187" y="140"/>
                  <a:pt x="188" y="139"/>
                </a:cubicBezTo>
                <a:cubicBezTo>
                  <a:pt x="188" y="139"/>
                  <a:pt x="188" y="138"/>
                  <a:pt x="188" y="138"/>
                </a:cubicBezTo>
                <a:cubicBezTo>
                  <a:pt x="188" y="137"/>
                  <a:pt x="189" y="137"/>
                  <a:pt x="189" y="136"/>
                </a:cubicBezTo>
                <a:cubicBezTo>
                  <a:pt x="189" y="134"/>
                  <a:pt x="189" y="132"/>
                  <a:pt x="186" y="131"/>
                </a:cubicBezTo>
                <a:cubicBezTo>
                  <a:pt x="185" y="131"/>
                  <a:pt x="183" y="132"/>
                  <a:pt x="180" y="131"/>
                </a:cubicBezTo>
                <a:cubicBezTo>
                  <a:pt x="179" y="130"/>
                  <a:pt x="177" y="129"/>
                  <a:pt x="177" y="128"/>
                </a:cubicBezTo>
                <a:cubicBezTo>
                  <a:pt x="176" y="127"/>
                  <a:pt x="175" y="127"/>
                  <a:pt x="175" y="126"/>
                </a:cubicBezTo>
                <a:cubicBezTo>
                  <a:pt x="174" y="126"/>
                  <a:pt x="173" y="125"/>
                  <a:pt x="173" y="125"/>
                </a:cubicBezTo>
                <a:cubicBezTo>
                  <a:pt x="171" y="124"/>
                  <a:pt x="170" y="123"/>
                  <a:pt x="168" y="121"/>
                </a:cubicBezTo>
                <a:cubicBezTo>
                  <a:pt x="166" y="117"/>
                  <a:pt x="165" y="116"/>
                  <a:pt x="163" y="114"/>
                </a:cubicBezTo>
                <a:cubicBezTo>
                  <a:pt x="160" y="111"/>
                  <a:pt x="159" y="108"/>
                  <a:pt x="159" y="105"/>
                </a:cubicBezTo>
                <a:cubicBezTo>
                  <a:pt x="159" y="104"/>
                  <a:pt x="158" y="103"/>
                  <a:pt x="158" y="102"/>
                </a:cubicBezTo>
                <a:cubicBezTo>
                  <a:pt x="158" y="101"/>
                  <a:pt x="158" y="100"/>
                  <a:pt x="158" y="100"/>
                </a:cubicBezTo>
                <a:cubicBezTo>
                  <a:pt x="157" y="98"/>
                  <a:pt x="157" y="96"/>
                  <a:pt x="156" y="95"/>
                </a:cubicBezTo>
                <a:cubicBezTo>
                  <a:pt x="156" y="95"/>
                  <a:pt x="156" y="95"/>
                  <a:pt x="156" y="95"/>
                </a:cubicBezTo>
                <a:cubicBezTo>
                  <a:pt x="155" y="94"/>
                  <a:pt x="155" y="94"/>
                  <a:pt x="154" y="93"/>
                </a:cubicBezTo>
                <a:cubicBezTo>
                  <a:pt x="152" y="89"/>
                  <a:pt x="152" y="83"/>
                  <a:pt x="152" y="78"/>
                </a:cubicBezTo>
                <a:cubicBezTo>
                  <a:pt x="151" y="77"/>
                  <a:pt x="151" y="76"/>
                  <a:pt x="151" y="76"/>
                </a:cubicBezTo>
                <a:cubicBezTo>
                  <a:pt x="152" y="74"/>
                  <a:pt x="152" y="72"/>
                  <a:pt x="152" y="70"/>
                </a:cubicBezTo>
                <a:cubicBezTo>
                  <a:pt x="152" y="68"/>
                  <a:pt x="152" y="65"/>
                  <a:pt x="154" y="62"/>
                </a:cubicBezTo>
                <a:cubicBezTo>
                  <a:pt x="155" y="61"/>
                  <a:pt x="155" y="59"/>
                  <a:pt x="156" y="57"/>
                </a:cubicBezTo>
                <a:cubicBezTo>
                  <a:pt x="157" y="54"/>
                  <a:pt x="159" y="51"/>
                  <a:pt x="161" y="48"/>
                </a:cubicBezTo>
                <a:cubicBezTo>
                  <a:pt x="162" y="48"/>
                  <a:pt x="163" y="47"/>
                  <a:pt x="164" y="47"/>
                </a:cubicBezTo>
                <a:cubicBezTo>
                  <a:pt x="165" y="45"/>
                  <a:pt x="167" y="44"/>
                  <a:pt x="167" y="43"/>
                </a:cubicBezTo>
                <a:cubicBezTo>
                  <a:pt x="167" y="42"/>
                  <a:pt x="167" y="42"/>
                  <a:pt x="167" y="42"/>
                </a:cubicBezTo>
                <a:cubicBezTo>
                  <a:pt x="167" y="42"/>
                  <a:pt x="166" y="42"/>
                  <a:pt x="166" y="42"/>
                </a:cubicBezTo>
                <a:cubicBezTo>
                  <a:pt x="166" y="41"/>
                  <a:pt x="165" y="41"/>
                  <a:pt x="165" y="40"/>
                </a:cubicBezTo>
                <a:cubicBezTo>
                  <a:pt x="162" y="36"/>
                  <a:pt x="161" y="34"/>
                  <a:pt x="159" y="29"/>
                </a:cubicBezTo>
                <a:cubicBezTo>
                  <a:pt x="158" y="26"/>
                  <a:pt x="157" y="25"/>
                  <a:pt x="153" y="25"/>
                </a:cubicBezTo>
                <a:cubicBezTo>
                  <a:pt x="151" y="24"/>
                  <a:pt x="151" y="24"/>
                  <a:pt x="151" y="24"/>
                </a:cubicBezTo>
                <a:cubicBezTo>
                  <a:pt x="151" y="24"/>
                  <a:pt x="150" y="24"/>
                  <a:pt x="150" y="24"/>
                </a:cubicBezTo>
                <a:cubicBezTo>
                  <a:pt x="147" y="23"/>
                  <a:pt x="146" y="22"/>
                  <a:pt x="146" y="18"/>
                </a:cubicBezTo>
                <a:cubicBezTo>
                  <a:pt x="147" y="16"/>
                  <a:pt x="148" y="15"/>
                  <a:pt x="149" y="14"/>
                </a:cubicBezTo>
                <a:cubicBezTo>
                  <a:pt x="150" y="14"/>
                  <a:pt x="150" y="14"/>
                  <a:pt x="150" y="14"/>
                </a:cubicBezTo>
                <a:cubicBezTo>
                  <a:pt x="151" y="13"/>
                  <a:pt x="151" y="10"/>
                  <a:pt x="151" y="8"/>
                </a:cubicBezTo>
                <a:cubicBezTo>
                  <a:pt x="151" y="8"/>
                  <a:pt x="150" y="7"/>
                  <a:pt x="150" y="7"/>
                </a:cubicBezTo>
                <a:cubicBezTo>
                  <a:pt x="150" y="7"/>
                  <a:pt x="149" y="7"/>
                  <a:pt x="148" y="5"/>
                </a:cubicBezTo>
                <a:cubicBezTo>
                  <a:pt x="147" y="4"/>
                  <a:pt x="147" y="3"/>
                  <a:pt x="147" y="2"/>
                </a:cubicBezTo>
                <a:cubicBezTo>
                  <a:pt x="147" y="1"/>
                  <a:pt x="147" y="1"/>
                  <a:pt x="146" y="0"/>
                </a:cubicBezTo>
                <a:cubicBezTo>
                  <a:pt x="146" y="0"/>
                  <a:pt x="145" y="0"/>
                  <a:pt x="145" y="0"/>
                </a:cubicBezTo>
                <a:cubicBezTo>
                  <a:pt x="145" y="1"/>
                  <a:pt x="144" y="2"/>
                  <a:pt x="143" y="2"/>
                </a:cubicBezTo>
                <a:cubicBezTo>
                  <a:pt x="142" y="2"/>
                  <a:pt x="141" y="2"/>
                  <a:pt x="140" y="2"/>
                </a:cubicBezTo>
                <a:cubicBezTo>
                  <a:pt x="137" y="3"/>
                  <a:pt x="134" y="3"/>
                  <a:pt x="132" y="3"/>
                </a:cubicBezTo>
                <a:cubicBezTo>
                  <a:pt x="132" y="3"/>
                  <a:pt x="132" y="3"/>
                  <a:pt x="132" y="3"/>
                </a:cubicBezTo>
                <a:cubicBezTo>
                  <a:pt x="133" y="4"/>
                  <a:pt x="134" y="5"/>
                  <a:pt x="134" y="5"/>
                </a:cubicBezTo>
                <a:cubicBezTo>
                  <a:pt x="135" y="10"/>
                  <a:pt x="132" y="12"/>
                  <a:pt x="130" y="13"/>
                </a:cubicBezTo>
                <a:cubicBezTo>
                  <a:pt x="128" y="14"/>
                  <a:pt x="128" y="15"/>
                  <a:pt x="127" y="15"/>
                </a:cubicBezTo>
                <a:cubicBezTo>
                  <a:pt x="127" y="16"/>
                  <a:pt x="127" y="16"/>
                  <a:pt x="127" y="17"/>
                </a:cubicBezTo>
                <a:cubicBezTo>
                  <a:pt x="127" y="18"/>
                  <a:pt x="126" y="18"/>
                  <a:pt x="125" y="19"/>
                </a:cubicBezTo>
                <a:cubicBezTo>
                  <a:pt x="125" y="19"/>
                  <a:pt x="125" y="19"/>
                  <a:pt x="125" y="19"/>
                </a:cubicBezTo>
                <a:cubicBezTo>
                  <a:pt x="125" y="19"/>
                  <a:pt x="124" y="19"/>
                  <a:pt x="124" y="20"/>
                </a:cubicBezTo>
                <a:cubicBezTo>
                  <a:pt x="124" y="21"/>
                  <a:pt x="123" y="23"/>
                  <a:pt x="120" y="24"/>
                </a:cubicBezTo>
                <a:cubicBezTo>
                  <a:pt x="119" y="24"/>
                  <a:pt x="117" y="24"/>
                  <a:pt x="116" y="24"/>
                </a:cubicBezTo>
                <a:cubicBezTo>
                  <a:pt x="114" y="24"/>
                  <a:pt x="113" y="24"/>
                  <a:pt x="113" y="24"/>
                </a:cubicBezTo>
                <a:cubicBezTo>
                  <a:pt x="112" y="24"/>
                  <a:pt x="111" y="25"/>
                  <a:pt x="111" y="25"/>
                </a:cubicBezTo>
                <a:cubicBezTo>
                  <a:pt x="110" y="25"/>
                  <a:pt x="110" y="25"/>
                  <a:pt x="109" y="25"/>
                </a:cubicBezTo>
                <a:cubicBezTo>
                  <a:pt x="109" y="26"/>
                  <a:pt x="108" y="26"/>
                  <a:pt x="107" y="26"/>
                </a:cubicBezTo>
                <a:cubicBezTo>
                  <a:pt x="106" y="26"/>
                  <a:pt x="105" y="26"/>
                  <a:pt x="105" y="27"/>
                </a:cubicBezTo>
                <a:cubicBezTo>
                  <a:pt x="105" y="27"/>
                  <a:pt x="104" y="27"/>
                  <a:pt x="104" y="28"/>
                </a:cubicBezTo>
                <a:cubicBezTo>
                  <a:pt x="104" y="28"/>
                  <a:pt x="103" y="30"/>
                  <a:pt x="102" y="31"/>
                </a:cubicBezTo>
                <a:cubicBezTo>
                  <a:pt x="100" y="32"/>
                  <a:pt x="98" y="32"/>
                  <a:pt x="97" y="32"/>
                </a:cubicBezTo>
                <a:cubicBezTo>
                  <a:pt x="96" y="32"/>
                  <a:pt x="96" y="32"/>
                  <a:pt x="96" y="33"/>
                </a:cubicBezTo>
                <a:cubicBezTo>
                  <a:pt x="96" y="33"/>
                  <a:pt x="96" y="34"/>
                  <a:pt x="96" y="34"/>
                </a:cubicBezTo>
                <a:cubicBezTo>
                  <a:pt x="96" y="35"/>
                  <a:pt x="96" y="37"/>
                  <a:pt x="94" y="38"/>
                </a:cubicBezTo>
                <a:cubicBezTo>
                  <a:pt x="92" y="39"/>
                  <a:pt x="89" y="39"/>
                  <a:pt x="85" y="38"/>
                </a:cubicBezTo>
                <a:cubicBezTo>
                  <a:pt x="84" y="38"/>
                  <a:pt x="83" y="38"/>
                  <a:pt x="82" y="38"/>
                </a:cubicBezTo>
                <a:cubicBezTo>
                  <a:pt x="79" y="38"/>
                  <a:pt x="69" y="38"/>
                  <a:pt x="66" y="40"/>
                </a:cubicBezTo>
                <a:cubicBezTo>
                  <a:pt x="65" y="41"/>
                  <a:pt x="65" y="42"/>
                  <a:pt x="66" y="44"/>
                </a:cubicBezTo>
                <a:cubicBezTo>
                  <a:pt x="66" y="45"/>
                  <a:pt x="66" y="47"/>
                  <a:pt x="66" y="48"/>
                </a:cubicBezTo>
                <a:cubicBezTo>
                  <a:pt x="66" y="50"/>
                  <a:pt x="64" y="52"/>
                  <a:pt x="62" y="53"/>
                </a:cubicBezTo>
                <a:cubicBezTo>
                  <a:pt x="59" y="54"/>
                  <a:pt x="55" y="54"/>
                  <a:pt x="52" y="53"/>
                </a:cubicBezTo>
                <a:cubicBezTo>
                  <a:pt x="51" y="52"/>
                  <a:pt x="50" y="50"/>
                  <a:pt x="49" y="49"/>
                </a:cubicBezTo>
                <a:cubicBezTo>
                  <a:pt x="49" y="48"/>
                  <a:pt x="48" y="47"/>
                  <a:pt x="47" y="47"/>
                </a:cubicBezTo>
                <a:cubicBezTo>
                  <a:pt x="46" y="46"/>
                  <a:pt x="42" y="46"/>
                  <a:pt x="40" y="46"/>
                </a:cubicBezTo>
                <a:cubicBezTo>
                  <a:pt x="39" y="46"/>
                  <a:pt x="38" y="46"/>
                  <a:pt x="38" y="46"/>
                </a:cubicBezTo>
                <a:cubicBezTo>
                  <a:pt x="34" y="46"/>
                  <a:pt x="32" y="45"/>
                  <a:pt x="30" y="44"/>
                </a:cubicBezTo>
                <a:cubicBezTo>
                  <a:pt x="27" y="42"/>
                  <a:pt x="26" y="42"/>
                  <a:pt x="23" y="41"/>
                </a:cubicBezTo>
                <a:cubicBezTo>
                  <a:pt x="17" y="41"/>
                  <a:pt x="16" y="39"/>
                  <a:pt x="15" y="37"/>
                </a:cubicBezTo>
                <a:cubicBezTo>
                  <a:pt x="15" y="36"/>
                  <a:pt x="15" y="35"/>
                  <a:pt x="13" y="34"/>
                </a:cubicBezTo>
                <a:cubicBezTo>
                  <a:pt x="12" y="33"/>
                  <a:pt x="2" y="33"/>
                  <a:pt x="1" y="34"/>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4" name="Freeform 96"/>
          <p:cNvSpPr>
            <a:spLocks/>
          </p:cNvSpPr>
          <p:nvPr/>
        </p:nvSpPr>
        <p:spPr bwMode="auto">
          <a:xfrm>
            <a:off x="6918893" y="2759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5" name="Freeform 97"/>
          <p:cNvSpPr>
            <a:spLocks/>
          </p:cNvSpPr>
          <p:nvPr/>
        </p:nvSpPr>
        <p:spPr bwMode="auto">
          <a:xfrm>
            <a:off x="6274382" y="5022852"/>
            <a:ext cx="63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6" name="Freeform 98"/>
          <p:cNvSpPr>
            <a:spLocks/>
          </p:cNvSpPr>
          <p:nvPr/>
        </p:nvSpPr>
        <p:spPr bwMode="auto">
          <a:xfrm>
            <a:off x="6242632" y="5022852"/>
            <a:ext cx="9526"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7" name="Freeform 99"/>
          <p:cNvSpPr>
            <a:spLocks/>
          </p:cNvSpPr>
          <p:nvPr/>
        </p:nvSpPr>
        <p:spPr bwMode="auto">
          <a:xfrm>
            <a:off x="6033084" y="4495815"/>
            <a:ext cx="1720850" cy="933450"/>
          </a:xfrm>
          <a:custGeom>
            <a:avLst/>
            <a:gdLst>
              <a:gd name="T0" fmla="*/ 208 w 229"/>
              <a:gd name="T1" fmla="*/ 98 h 124"/>
              <a:gd name="T2" fmla="*/ 218 w 229"/>
              <a:gd name="T3" fmla="*/ 93 h 124"/>
              <a:gd name="T4" fmla="*/ 227 w 229"/>
              <a:gd name="T5" fmla="*/ 88 h 124"/>
              <a:gd name="T6" fmla="*/ 229 w 229"/>
              <a:gd name="T7" fmla="*/ 86 h 124"/>
              <a:gd name="T8" fmla="*/ 224 w 229"/>
              <a:gd name="T9" fmla="*/ 85 h 124"/>
              <a:gd name="T10" fmla="*/ 223 w 229"/>
              <a:gd name="T11" fmla="*/ 85 h 124"/>
              <a:gd name="T12" fmla="*/ 223 w 229"/>
              <a:gd name="T13" fmla="*/ 85 h 124"/>
              <a:gd name="T14" fmla="*/ 215 w 229"/>
              <a:gd name="T15" fmla="*/ 80 h 124"/>
              <a:gd name="T16" fmla="*/ 201 w 229"/>
              <a:gd name="T17" fmla="*/ 72 h 124"/>
              <a:gd name="T18" fmla="*/ 161 w 229"/>
              <a:gd name="T19" fmla="*/ 54 h 124"/>
              <a:gd name="T20" fmla="*/ 117 w 229"/>
              <a:gd name="T21" fmla="*/ 33 h 124"/>
              <a:gd name="T22" fmla="*/ 72 w 229"/>
              <a:gd name="T23" fmla="*/ 20 h 124"/>
              <a:gd name="T24" fmla="*/ 39 w 229"/>
              <a:gd name="T25" fmla="*/ 12 h 124"/>
              <a:gd name="T26" fmla="*/ 14 w 229"/>
              <a:gd name="T27" fmla="*/ 3 h 124"/>
              <a:gd name="T28" fmla="*/ 8 w 229"/>
              <a:gd name="T29" fmla="*/ 3 h 124"/>
              <a:gd name="T30" fmla="*/ 4 w 229"/>
              <a:gd name="T31" fmla="*/ 5 h 124"/>
              <a:gd name="T32" fmla="*/ 1 w 229"/>
              <a:gd name="T33" fmla="*/ 8 h 124"/>
              <a:gd name="T34" fmla="*/ 8 w 229"/>
              <a:gd name="T35" fmla="*/ 19 h 124"/>
              <a:gd name="T36" fmla="*/ 7 w 229"/>
              <a:gd name="T37" fmla="*/ 22 h 124"/>
              <a:gd name="T38" fmla="*/ 6 w 229"/>
              <a:gd name="T39" fmla="*/ 24 h 124"/>
              <a:gd name="T40" fmla="*/ 10 w 229"/>
              <a:gd name="T41" fmla="*/ 24 h 124"/>
              <a:gd name="T42" fmla="*/ 13 w 229"/>
              <a:gd name="T43" fmla="*/ 29 h 124"/>
              <a:gd name="T44" fmla="*/ 16 w 229"/>
              <a:gd name="T45" fmla="*/ 38 h 124"/>
              <a:gd name="T46" fmla="*/ 29 w 229"/>
              <a:gd name="T47" fmla="*/ 53 h 124"/>
              <a:gd name="T48" fmla="*/ 25 w 229"/>
              <a:gd name="T49" fmla="*/ 66 h 124"/>
              <a:gd name="T50" fmla="*/ 46 w 229"/>
              <a:gd name="T51" fmla="*/ 71 h 124"/>
              <a:gd name="T52" fmla="*/ 54 w 229"/>
              <a:gd name="T53" fmla="*/ 83 h 124"/>
              <a:gd name="T54" fmla="*/ 59 w 229"/>
              <a:gd name="T55" fmla="*/ 87 h 124"/>
              <a:gd name="T56" fmla="*/ 67 w 229"/>
              <a:gd name="T57" fmla="*/ 89 h 124"/>
              <a:gd name="T58" fmla="*/ 83 w 229"/>
              <a:gd name="T59" fmla="*/ 87 h 124"/>
              <a:gd name="T60" fmla="*/ 91 w 229"/>
              <a:gd name="T61" fmla="*/ 81 h 124"/>
              <a:gd name="T62" fmla="*/ 97 w 229"/>
              <a:gd name="T63" fmla="*/ 77 h 124"/>
              <a:gd name="T64" fmla="*/ 110 w 229"/>
              <a:gd name="T65" fmla="*/ 69 h 124"/>
              <a:gd name="T66" fmla="*/ 105 w 229"/>
              <a:gd name="T67" fmla="*/ 100 h 124"/>
              <a:gd name="T68" fmla="*/ 106 w 229"/>
              <a:gd name="T69" fmla="*/ 120 h 124"/>
              <a:gd name="T70" fmla="*/ 107 w 229"/>
              <a:gd name="T71" fmla="*/ 122 h 124"/>
              <a:gd name="T72" fmla="*/ 113 w 229"/>
              <a:gd name="T73" fmla="*/ 122 h 124"/>
              <a:gd name="T74" fmla="*/ 121 w 229"/>
              <a:gd name="T75" fmla="*/ 119 h 124"/>
              <a:gd name="T76" fmla="*/ 133 w 229"/>
              <a:gd name="T77" fmla="*/ 118 h 124"/>
              <a:gd name="T78" fmla="*/ 150 w 229"/>
              <a:gd name="T79" fmla="*/ 120 h 124"/>
              <a:gd name="T80" fmla="*/ 164 w 229"/>
              <a:gd name="T81" fmla="*/ 124 h 124"/>
              <a:gd name="T82" fmla="*/ 179 w 229"/>
              <a:gd name="T83" fmla="*/ 114 h 124"/>
              <a:gd name="T84" fmla="*/ 192 w 229"/>
              <a:gd name="T85" fmla="*/ 109 h 124"/>
              <a:gd name="T86" fmla="*/ 198 w 229"/>
              <a:gd name="T87" fmla="*/ 10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9" h="124">
                <a:moveTo>
                  <a:pt x="201" y="101"/>
                </a:moveTo>
                <a:cubicBezTo>
                  <a:pt x="203" y="100"/>
                  <a:pt x="206" y="99"/>
                  <a:pt x="208" y="98"/>
                </a:cubicBezTo>
                <a:cubicBezTo>
                  <a:pt x="210" y="98"/>
                  <a:pt x="212" y="97"/>
                  <a:pt x="213" y="96"/>
                </a:cubicBezTo>
                <a:cubicBezTo>
                  <a:pt x="215" y="95"/>
                  <a:pt x="216" y="94"/>
                  <a:pt x="218" y="93"/>
                </a:cubicBezTo>
                <a:cubicBezTo>
                  <a:pt x="219" y="91"/>
                  <a:pt x="221" y="90"/>
                  <a:pt x="223" y="89"/>
                </a:cubicBezTo>
                <a:cubicBezTo>
                  <a:pt x="224" y="88"/>
                  <a:pt x="225" y="88"/>
                  <a:pt x="227" y="88"/>
                </a:cubicBezTo>
                <a:cubicBezTo>
                  <a:pt x="228" y="87"/>
                  <a:pt x="228" y="87"/>
                  <a:pt x="229" y="87"/>
                </a:cubicBezTo>
                <a:cubicBezTo>
                  <a:pt x="229" y="86"/>
                  <a:pt x="229" y="86"/>
                  <a:pt x="229" y="86"/>
                </a:cubicBezTo>
                <a:cubicBezTo>
                  <a:pt x="229" y="85"/>
                  <a:pt x="229" y="85"/>
                  <a:pt x="229" y="85"/>
                </a:cubicBezTo>
                <a:cubicBezTo>
                  <a:pt x="228" y="85"/>
                  <a:pt x="226" y="85"/>
                  <a:pt x="224" y="85"/>
                </a:cubicBezTo>
                <a:cubicBezTo>
                  <a:pt x="224" y="85"/>
                  <a:pt x="224" y="84"/>
                  <a:pt x="223" y="84"/>
                </a:cubicBezTo>
                <a:cubicBezTo>
                  <a:pt x="223" y="84"/>
                  <a:pt x="223" y="85"/>
                  <a:pt x="223" y="85"/>
                </a:cubicBezTo>
                <a:cubicBezTo>
                  <a:pt x="223" y="85"/>
                  <a:pt x="223" y="85"/>
                  <a:pt x="223" y="85"/>
                </a:cubicBezTo>
                <a:cubicBezTo>
                  <a:pt x="223" y="85"/>
                  <a:pt x="223" y="85"/>
                  <a:pt x="223" y="85"/>
                </a:cubicBezTo>
                <a:cubicBezTo>
                  <a:pt x="222" y="85"/>
                  <a:pt x="222" y="85"/>
                  <a:pt x="222" y="84"/>
                </a:cubicBezTo>
                <a:cubicBezTo>
                  <a:pt x="219" y="84"/>
                  <a:pt x="217" y="82"/>
                  <a:pt x="215" y="80"/>
                </a:cubicBezTo>
                <a:cubicBezTo>
                  <a:pt x="214" y="79"/>
                  <a:pt x="213" y="77"/>
                  <a:pt x="212" y="77"/>
                </a:cubicBezTo>
                <a:cubicBezTo>
                  <a:pt x="209" y="75"/>
                  <a:pt x="205" y="73"/>
                  <a:pt x="201" y="72"/>
                </a:cubicBezTo>
                <a:cubicBezTo>
                  <a:pt x="198" y="71"/>
                  <a:pt x="195" y="70"/>
                  <a:pt x="193" y="69"/>
                </a:cubicBezTo>
                <a:cubicBezTo>
                  <a:pt x="182" y="63"/>
                  <a:pt x="172" y="59"/>
                  <a:pt x="161" y="54"/>
                </a:cubicBezTo>
                <a:cubicBezTo>
                  <a:pt x="150" y="49"/>
                  <a:pt x="138" y="43"/>
                  <a:pt x="126" y="38"/>
                </a:cubicBezTo>
                <a:cubicBezTo>
                  <a:pt x="123" y="36"/>
                  <a:pt x="120" y="35"/>
                  <a:pt x="117" y="33"/>
                </a:cubicBezTo>
                <a:cubicBezTo>
                  <a:pt x="109" y="29"/>
                  <a:pt x="102" y="25"/>
                  <a:pt x="93" y="24"/>
                </a:cubicBezTo>
                <a:cubicBezTo>
                  <a:pt x="86" y="23"/>
                  <a:pt x="79" y="21"/>
                  <a:pt x="72" y="20"/>
                </a:cubicBezTo>
                <a:cubicBezTo>
                  <a:pt x="67" y="18"/>
                  <a:pt x="61" y="17"/>
                  <a:pt x="55" y="16"/>
                </a:cubicBezTo>
                <a:cubicBezTo>
                  <a:pt x="50" y="15"/>
                  <a:pt x="44" y="13"/>
                  <a:pt x="39" y="12"/>
                </a:cubicBezTo>
                <a:cubicBezTo>
                  <a:pt x="34" y="10"/>
                  <a:pt x="29" y="9"/>
                  <a:pt x="25" y="8"/>
                </a:cubicBezTo>
                <a:cubicBezTo>
                  <a:pt x="21" y="7"/>
                  <a:pt x="17" y="5"/>
                  <a:pt x="14" y="3"/>
                </a:cubicBezTo>
                <a:cubicBezTo>
                  <a:pt x="12" y="2"/>
                  <a:pt x="10" y="1"/>
                  <a:pt x="7" y="0"/>
                </a:cubicBezTo>
                <a:cubicBezTo>
                  <a:pt x="8" y="1"/>
                  <a:pt x="8" y="2"/>
                  <a:pt x="8" y="3"/>
                </a:cubicBezTo>
                <a:cubicBezTo>
                  <a:pt x="7" y="3"/>
                  <a:pt x="7" y="4"/>
                  <a:pt x="6" y="4"/>
                </a:cubicBezTo>
                <a:cubicBezTo>
                  <a:pt x="5" y="4"/>
                  <a:pt x="4" y="4"/>
                  <a:pt x="4" y="5"/>
                </a:cubicBezTo>
                <a:cubicBezTo>
                  <a:pt x="2" y="5"/>
                  <a:pt x="1" y="5"/>
                  <a:pt x="1" y="5"/>
                </a:cubicBezTo>
                <a:cubicBezTo>
                  <a:pt x="1" y="5"/>
                  <a:pt x="0" y="6"/>
                  <a:pt x="1" y="8"/>
                </a:cubicBezTo>
                <a:cubicBezTo>
                  <a:pt x="2" y="9"/>
                  <a:pt x="3" y="11"/>
                  <a:pt x="4" y="13"/>
                </a:cubicBezTo>
                <a:cubicBezTo>
                  <a:pt x="6" y="14"/>
                  <a:pt x="7" y="17"/>
                  <a:pt x="8" y="19"/>
                </a:cubicBezTo>
                <a:cubicBezTo>
                  <a:pt x="9" y="20"/>
                  <a:pt x="9" y="20"/>
                  <a:pt x="8" y="21"/>
                </a:cubicBezTo>
                <a:cubicBezTo>
                  <a:pt x="8" y="21"/>
                  <a:pt x="8" y="22"/>
                  <a:pt x="7" y="22"/>
                </a:cubicBezTo>
                <a:cubicBezTo>
                  <a:pt x="7" y="22"/>
                  <a:pt x="7" y="22"/>
                  <a:pt x="7" y="22"/>
                </a:cubicBezTo>
                <a:cubicBezTo>
                  <a:pt x="7" y="23"/>
                  <a:pt x="6" y="23"/>
                  <a:pt x="6" y="24"/>
                </a:cubicBezTo>
                <a:cubicBezTo>
                  <a:pt x="6" y="24"/>
                  <a:pt x="7" y="24"/>
                  <a:pt x="7" y="24"/>
                </a:cubicBezTo>
                <a:cubicBezTo>
                  <a:pt x="8" y="24"/>
                  <a:pt x="9" y="24"/>
                  <a:pt x="10" y="24"/>
                </a:cubicBezTo>
                <a:cubicBezTo>
                  <a:pt x="12" y="25"/>
                  <a:pt x="12" y="27"/>
                  <a:pt x="13" y="28"/>
                </a:cubicBezTo>
                <a:cubicBezTo>
                  <a:pt x="13" y="29"/>
                  <a:pt x="13" y="29"/>
                  <a:pt x="13" y="29"/>
                </a:cubicBezTo>
                <a:cubicBezTo>
                  <a:pt x="14" y="30"/>
                  <a:pt x="14" y="32"/>
                  <a:pt x="15" y="33"/>
                </a:cubicBezTo>
                <a:cubicBezTo>
                  <a:pt x="15" y="35"/>
                  <a:pt x="15" y="36"/>
                  <a:pt x="16" y="38"/>
                </a:cubicBezTo>
                <a:cubicBezTo>
                  <a:pt x="19" y="41"/>
                  <a:pt x="22" y="44"/>
                  <a:pt x="24" y="47"/>
                </a:cubicBezTo>
                <a:cubicBezTo>
                  <a:pt x="26" y="49"/>
                  <a:pt x="27" y="51"/>
                  <a:pt x="29" y="53"/>
                </a:cubicBezTo>
                <a:cubicBezTo>
                  <a:pt x="33" y="58"/>
                  <a:pt x="30" y="61"/>
                  <a:pt x="27" y="64"/>
                </a:cubicBezTo>
                <a:cubicBezTo>
                  <a:pt x="26" y="64"/>
                  <a:pt x="25" y="65"/>
                  <a:pt x="25" y="66"/>
                </a:cubicBezTo>
                <a:cubicBezTo>
                  <a:pt x="25" y="66"/>
                  <a:pt x="26" y="67"/>
                  <a:pt x="26" y="67"/>
                </a:cubicBezTo>
                <a:cubicBezTo>
                  <a:pt x="32" y="64"/>
                  <a:pt x="42" y="67"/>
                  <a:pt x="46" y="71"/>
                </a:cubicBezTo>
                <a:cubicBezTo>
                  <a:pt x="49" y="73"/>
                  <a:pt x="51" y="76"/>
                  <a:pt x="53" y="79"/>
                </a:cubicBezTo>
                <a:cubicBezTo>
                  <a:pt x="53" y="80"/>
                  <a:pt x="54" y="82"/>
                  <a:pt x="54" y="83"/>
                </a:cubicBezTo>
                <a:cubicBezTo>
                  <a:pt x="55" y="85"/>
                  <a:pt x="55" y="86"/>
                  <a:pt x="56" y="87"/>
                </a:cubicBezTo>
                <a:cubicBezTo>
                  <a:pt x="57" y="87"/>
                  <a:pt x="58" y="87"/>
                  <a:pt x="59" y="87"/>
                </a:cubicBezTo>
                <a:cubicBezTo>
                  <a:pt x="61" y="87"/>
                  <a:pt x="62" y="87"/>
                  <a:pt x="64" y="88"/>
                </a:cubicBezTo>
                <a:cubicBezTo>
                  <a:pt x="65" y="88"/>
                  <a:pt x="66" y="88"/>
                  <a:pt x="67" y="89"/>
                </a:cubicBezTo>
                <a:cubicBezTo>
                  <a:pt x="67" y="89"/>
                  <a:pt x="68" y="89"/>
                  <a:pt x="68" y="90"/>
                </a:cubicBezTo>
                <a:cubicBezTo>
                  <a:pt x="72" y="90"/>
                  <a:pt x="79" y="88"/>
                  <a:pt x="83" y="87"/>
                </a:cubicBezTo>
                <a:cubicBezTo>
                  <a:pt x="84" y="87"/>
                  <a:pt x="84" y="87"/>
                  <a:pt x="84" y="87"/>
                </a:cubicBezTo>
                <a:cubicBezTo>
                  <a:pt x="87" y="86"/>
                  <a:pt x="89" y="84"/>
                  <a:pt x="91" y="81"/>
                </a:cubicBezTo>
                <a:cubicBezTo>
                  <a:pt x="93" y="80"/>
                  <a:pt x="94" y="79"/>
                  <a:pt x="95" y="78"/>
                </a:cubicBezTo>
                <a:cubicBezTo>
                  <a:pt x="97" y="77"/>
                  <a:pt x="97" y="77"/>
                  <a:pt x="97" y="77"/>
                </a:cubicBezTo>
                <a:cubicBezTo>
                  <a:pt x="100" y="74"/>
                  <a:pt x="104" y="70"/>
                  <a:pt x="107" y="68"/>
                </a:cubicBezTo>
                <a:cubicBezTo>
                  <a:pt x="108" y="68"/>
                  <a:pt x="109" y="68"/>
                  <a:pt x="110" y="69"/>
                </a:cubicBezTo>
                <a:cubicBezTo>
                  <a:pt x="110" y="69"/>
                  <a:pt x="110" y="70"/>
                  <a:pt x="110" y="71"/>
                </a:cubicBezTo>
                <a:cubicBezTo>
                  <a:pt x="108" y="79"/>
                  <a:pt x="106" y="89"/>
                  <a:pt x="105" y="100"/>
                </a:cubicBezTo>
                <a:cubicBezTo>
                  <a:pt x="105" y="101"/>
                  <a:pt x="105" y="101"/>
                  <a:pt x="105" y="101"/>
                </a:cubicBezTo>
                <a:cubicBezTo>
                  <a:pt x="105" y="106"/>
                  <a:pt x="104" y="115"/>
                  <a:pt x="106" y="120"/>
                </a:cubicBezTo>
                <a:cubicBezTo>
                  <a:pt x="106" y="120"/>
                  <a:pt x="106" y="121"/>
                  <a:pt x="106" y="121"/>
                </a:cubicBezTo>
                <a:cubicBezTo>
                  <a:pt x="106" y="121"/>
                  <a:pt x="107" y="121"/>
                  <a:pt x="107" y="122"/>
                </a:cubicBezTo>
                <a:cubicBezTo>
                  <a:pt x="108" y="122"/>
                  <a:pt x="108" y="123"/>
                  <a:pt x="109" y="123"/>
                </a:cubicBezTo>
                <a:cubicBezTo>
                  <a:pt x="110" y="123"/>
                  <a:pt x="111" y="122"/>
                  <a:pt x="113" y="122"/>
                </a:cubicBezTo>
                <a:cubicBezTo>
                  <a:pt x="114" y="121"/>
                  <a:pt x="115" y="120"/>
                  <a:pt x="116" y="120"/>
                </a:cubicBezTo>
                <a:cubicBezTo>
                  <a:pt x="118" y="119"/>
                  <a:pt x="119" y="119"/>
                  <a:pt x="121" y="119"/>
                </a:cubicBezTo>
                <a:cubicBezTo>
                  <a:pt x="122" y="119"/>
                  <a:pt x="124" y="119"/>
                  <a:pt x="125" y="119"/>
                </a:cubicBezTo>
                <a:cubicBezTo>
                  <a:pt x="128" y="118"/>
                  <a:pt x="131" y="118"/>
                  <a:pt x="133" y="118"/>
                </a:cubicBezTo>
                <a:cubicBezTo>
                  <a:pt x="134" y="118"/>
                  <a:pt x="135" y="119"/>
                  <a:pt x="136" y="119"/>
                </a:cubicBezTo>
                <a:cubicBezTo>
                  <a:pt x="141" y="119"/>
                  <a:pt x="145" y="118"/>
                  <a:pt x="150" y="120"/>
                </a:cubicBezTo>
                <a:cubicBezTo>
                  <a:pt x="151" y="120"/>
                  <a:pt x="152" y="121"/>
                  <a:pt x="154" y="121"/>
                </a:cubicBezTo>
                <a:cubicBezTo>
                  <a:pt x="157" y="123"/>
                  <a:pt x="161" y="124"/>
                  <a:pt x="164" y="124"/>
                </a:cubicBezTo>
                <a:cubicBezTo>
                  <a:pt x="168" y="124"/>
                  <a:pt x="174" y="119"/>
                  <a:pt x="176" y="118"/>
                </a:cubicBezTo>
                <a:cubicBezTo>
                  <a:pt x="177" y="117"/>
                  <a:pt x="178" y="116"/>
                  <a:pt x="179" y="114"/>
                </a:cubicBezTo>
                <a:cubicBezTo>
                  <a:pt x="181" y="111"/>
                  <a:pt x="183" y="107"/>
                  <a:pt x="188" y="108"/>
                </a:cubicBezTo>
                <a:cubicBezTo>
                  <a:pt x="190" y="108"/>
                  <a:pt x="191" y="109"/>
                  <a:pt x="192" y="109"/>
                </a:cubicBezTo>
                <a:cubicBezTo>
                  <a:pt x="195" y="110"/>
                  <a:pt x="195" y="111"/>
                  <a:pt x="197" y="108"/>
                </a:cubicBezTo>
                <a:cubicBezTo>
                  <a:pt x="198" y="107"/>
                  <a:pt x="198" y="107"/>
                  <a:pt x="198" y="106"/>
                </a:cubicBezTo>
                <a:cubicBezTo>
                  <a:pt x="199" y="104"/>
                  <a:pt x="199" y="103"/>
                  <a:pt x="201" y="10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8" name="Freeform 100"/>
          <p:cNvSpPr>
            <a:spLocks/>
          </p:cNvSpPr>
          <p:nvPr/>
        </p:nvSpPr>
        <p:spPr bwMode="auto">
          <a:xfrm>
            <a:off x="6798243" y="5407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9" name="Freeform 101"/>
          <p:cNvSpPr>
            <a:spLocks/>
          </p:cNvSpPr>
          <p:nvPr/>
        </p:nvSpPr>
        <p:spPr bwMode="auto">
          <a:xfrm>
            <a:off x="6798243" y="5413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0" name="Freeform 102"/>
          <p:cNvSpPr>
            <a:spLocks/>
          </p:cNvSpPr>
          <p:nvPr/>
        </p:nvSpPr>
        <p:spPr bwMode="auto">
          <a:xfrm>
            <a:off x="6258510" y="5022852"/>
            <a:ext cx="63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1" name="Freeform 103"/>
          <p:cNvSpPr>
            <a:spLocks/>
          </p:cNvSpPr>
          <p:nvPr/>
        </p:nvSpPr>
        <p:spPr bwMode="auto">
          <a:xfrm>
            <a:off x="6918893" y="274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2" name="Freeform 104"/>
          <p:cNvSpPr>
            <a:spLocks/>
          </p:cNvSpPr>
          <p:nvPr/>
        </p:nvSpPr>
        <p:spPr bwMode="auto">
          <a:xfrm>
            <a:off x="6963343" y="36607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3" name="Freeform 105"/>
          <p:cNvSpPr>
            <a:spLocks/>
          </p:cNvSpPr>
          <p:nvPr/>
        </p:nvSpPr>
        <p:spPr bwMode="auto">
          <a:xfrm>
            <a:off x="6979219" y="3584591"/>
            <a:ext cx="0" cy="952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4" name="Freeform 106"/>
          <p:cNvSpPr>
            <a:spLocks/>
          </p:cNvSpPr>
          <p:nvPr/>
        </p:nvSpPr>
        <p:spPr bwMode="auto">
          <a:xfrm>
            <a:off x="6061648" y="2165369"/>
            <a:ext cx="4359278" cy="2930526"/>
          </a:xfrm>
          <a:custGeom>
            <a:avLst/>
            <a:gdLst>
              <a:gd name="T0" fmla="*/ 36 w 580"/>
              <a:gd name="T1" fmla="*/ 318 h 390"/>
              <a:gd name="T2" fmla="*/ 124 w 580"/>
              <a:gd name="T3" fmla="*/ 344 h 390"/>
              <a:gd name="T4" fmla="*/ 214 w 580"/>
              <a:gd name="T5" fmla="*/ 387 h 390"/>
              <a:gd name="T6" fmla="*/ 226 w 580"/>
              <a:gd name="T7" fmla="*/ 387 h 390"/>
              <a:gd name="T8" fmla="*/ 233 w 580"/>
              <a:gd name="T9" fmla="*/ 382 h 390"/>
              <a:gd name="T10" fmla="*/ 262 w 580"/>
              <a:gd name="T11" fmla="*/ 380 h 390"/>
              <a:gd name="T12" fmla="*/ 276 w 580"/>
              <a:gd name="T13" fmla="*/ 376 h 390"/>
              <a:gd name="T14" fmla="*/ 285 w 580"/>
              <a:gd name="T15" fmla="*/ 367 h 390"/>
              <a:gd name="T16" fmla="*/ 309 w 580"/>
              <a:gd name="T17" fmla="*/ 356 h 390"/>
              <a:gd name="T18" fmla="*/ 320 w 580"/>
              <a:gd name="T19" fmla="*/ 344 h 390"/>
              <a:gd name="T20" fmla="*/ 330 w 580"/>
              <a:gd name="T21" fmla="*/ 332 h 390"/>
              <a:gd name="T22" fmla="*/ 350 w 580"/>
              <a:gd name="T23" fmla="*/ 333 h 390"/>
              <a:gd name="T24" fmla="*/ 359 w 580"/>
              <a:gd name="T25" fmla="*/ 342 h 390"/>
              <a:gd name="T26" fmla="*/ 373 w 580"/>
              <a:gd name="T27" fmla="*/ 351 h 390"/>
              <a:gd name="T28" fmla="*/ 389 w 580"/>
              <a:gd name="T29" fmla="*/ 356 h 390"/>
              <a:gd name="T30" fmla="*/ 447 w 580"/>
              <a:gd name="T31" fmla="*/ 357 h 390"/>
              <a:gd name="T32" fmla="*/ 501 w 580"/>
              <a:gd name="T33" fmla="*/ 351 h 390"/>
              <a:gd name="T34" fmla="*/ 508 w 580"/>
              <a:gd name="T35" fmla="*/ 314 h 390"/>
              <a:gd name="T36" fmla="*/ 501 w 580"/>
              <a:gd name="T37" fmla="*/ 290 h 390"/>
              <a:gd name="T38" fmla="*/ 517 w 580"/>
              <a:gd name="T39" fmla="*/ 254 h 390"/>
              <a:gd name="T40" fmla="*/ 534 w 580"/>
              <a:gd name="T41" fmla="*/ 217 h 390"/>
              <a:gd name="T42" fmla="*/ 574 w 580"/>
              <a:gd name="T43" fmla="*/ 141 h 390"/>
              <a:gd name="T44" fmla="*/ 576 w 580"/>
              <a:gd name="T45" fmla="*/ 136 h 390"/>
              <a:gd name="T46" fmla="*/ 550 w 580"/>
              <a:gd name="T47" fmla="*/ 136 h 390"/>
              <a:gd name="T48" fmla="*/ 526 w 580"/>
              <a:gd name="T49" fmla="*/ 123 h 390"/>
              <a:gd name="T50" fmla="*/ 501 w 580"/>
              <a:gd name="T51" fmla="*/ 107 h 390"/>
              <a:gd name="T52" fmla="*/ 492 w 580"/>
              <a:gd name="T53" fmla="*/ 97 h 390"/>
              <a:gd name="T54" fmla="*/ 485 w 580"/>
              <a:gd name="T55" fmla="*/ 75 h 390"/>
              <a:gd name="T56" fmla="*/ 461 w 580"/>
              <a:gd name="T57" fmla="*/ 65 h 390"/>
              <a:gd name="T58" fmla="*/ 443 w 580"/>
              <a:gd name="T59" fmla="*/ 81 h 390"/>
              <a:gd name="T60" fmla="*/ 427 w 580"/>
              <a:gd name="T61" fmla="*/ 101 h 390"/>
              <a:gd name="T62" fmla="*/ 413 w 580"/>
              <a:gd name="T63" fmla="*/ 94 h 390"/>
              <a:gd name="T64" fmla="*/ 395 w 580"/>
              <a:gd name="T65" fmla="*/ 103 h 390"/>
              <a:gd name="T66" fmla="*/ 370 w 580"/>
              <a:gd name="T67" fmla="*/ 107 h 390"/>
              <a:gd name="T68" fmla="*/ 366 w 580"/>
              <a:gd name="T69" fmla="*/ 92 h 390"/>
              <a:gd name="T70" fmla="*/ 361 w 580"/>
              <a:gd name="T71" fmla="*/ 61 h 390"/>
              <a:gd name="T72" fmla="*/ 354 w 580"/>
              <a:gd name="T73" fmla="*/ 30 h 390"/>
              <a:gd name="T74" fmla="*/ 343 w 580"/>
              <a:gd name="T75" fmla="*/ 7 h 390"/>
              <a:gd name="T76" fmla="*/ 330 w 580"/>
              <a:gd name="T77" fmla="*/ 0 h 390"/>
              <a:gd name="T78" fmla="*/ 322 w 580"/>
              <a:gd name="T79" fmla="*/ 5 h 390"/>
              <a:gd name="T80" fmla="*/ 308 w 580"/>
              <a:gd name="T81" fmla="*/ 20 h 390"/>
              <a:gd name="T82" fmla="*/ 289 w 580"/>
              <a:gd name="T83" fmla="*/ 30 h 390"/>
              <a:gd name="T84" fmla="*/ 273 w 580"/>
              <a:gd name="T85" fmla="*/ 39 h 390"/>
              <a:gd name="T86" fmla="*/ 262 w 580"/>
              <a:gd name="T87" fmla="*/ 40 h 390"/>
              <a:gd name="T88" fmla="*/ 233 w 580"/>
              <a:gd name="T89" fmla="*/ 43 h 390"/>
              <a:gd name="T90" fmla="*/ 214 w 580"/>
              <a:gd name="T91" fmla="*/ 19 h 390"/>
              <a:gd name="T92" fmla="*/ 206 w 580"/>
              <a:gd name="T93" fmla="*/ 7 h 390"/>
              <a:gd name="T94" fmla="*/ 183 w 580"/>
              <a:gd name="T95" fmla="*/ 12 h 390"/>
              <a:gd name="T96" fmla="*/ 179 w 580"/>
              <a:gd name="T97" fmla="*/ 14 h 390"/>
              <a:gd name="T98" fmla="*/ 149 w 580"/>
              <a:gd name="T99" fmla="*/ 15 h 390"/>
              <a:gd name="T100" fmla="*/ 125 w 580"/>
              <a:gd name="T101" fmla="*/ 23 h 390"/>
              <a:gd name="T102" fmla="*/ 146 w 580"/>
              <a:gd name="T103" fmla="*/ 39 h 390"/>
              <a:gd name="T104" fmla="*/ 130 w 580"/>
              <a:gd name="T105" fmla="*/ 52 h 390"/>
              <a:gd name="T106" fmla="*/ 118 w 580"/>
              <a:gd name="T107" fmla="*/ 75 h 390"/>
              <a:gd name="T108" fmla="*/ 131 w 580"/>
              <a:gd name="T109" fmla="*/ 100 h 390"/>
              <a:gd name="T110" fmla="*/ 128 w 580"/>
              <a:gd name="T111" fmla="*/ 181 h 390"/>
              <a:gd name="T112" fmla="*/ 110 w 580"/>
              <a:gd name="T113" fmla="*/ 213 h 390"/>
              <a:gd name="T114" fmla="*/ 82 w 580"/>
              <a:gd name="T115" fmla="*/ 217 h 390"/>
              <a:gd name="T116" fmla="*/ 33 w 580"/>
              <a:gd name="T117" fmla="*/ 237 h 390"/>
              <a:gd name="T118" fmla="*/ 24 w 580"/>
              <a:gd name="T119" fmla="*/ 254 h 390"/>
              <a:gd name="T120" fmla="*/ 19 w 580"/>
              <a:gd name="T121" fmla="*/ 273 h 390"/>
              <a:gd name="T122" fmla="*/ 13 w 580"/>
              <a:gd name="T123" fmla="*/ 28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0" h="390">
                <a:moveTo>
                  <a:pt x="0" y="302"/>
                </a:moveTo>
                <a:cubicBezTo>
                  <a:pt x="1" y="303"/>
                  <a:pt x="2" y="304"/>
                  <a:pt x="3" y="306"/>
                </a:cubicBezTo>
                <a:cubicBezTo>
                  <a:pt x="7" y="307"/>
                  <a:pt x="9" y="308"/>
                  <a:pt x="12" y="310"/>
                </a:cubicBezTo>
                <a:cubicBezTo>
                  <a:pt x="15" y="312"/>
                  <a:pt x="18" y="313"/>
                  <a:pt x="21" y="314"/>
                </a:cubicBezTo>
                <a:cubicBezTo>
                  <a:pt x="26" y="315"/>
                  <a:pt x="31" y="316"/>
                  <a:pt x="36" y="318"/>
                </a:cubicBezTo>
                <a:cubicBezTo>
                  <a:pt x="41" y="320"/>
                  <a:pt x="46" y="321"/>
                  <a:pt x="52" y="322"/>
                </a:cubicBezTo>
                <a:cubicBezTo>
                  <a:pt x="58" y="323"/>
                  <a:pt x="64" y="325"/>
                  <a:pt x="69" y="326"/>
                </a:cubicBezTo>
                <a:cubicBezTo>
                  <a:pt x="76" y="327"/>
                  <a:pt x="83" y="329"/>
                  <a:pt x="89" y="330"/>
                </a:cubicBezTo>
                <a:cubicBezTo>
                  <a:pt x="99" y="331"/>
                  <a:pt x="107" y="335"/>
                  <a:pt x="115" y="340"/>
                </a:cubicBezTo>
                <a:cubicBezTo>
                  <a:pt x="118" y="341"/>
                  <a:pt x="121" y="343"/>
                  <a:pt x="124" y="344"/>
                </a:cubicBezTo>
                <a:cubicBezTo>
                  <a:pt x="135" y="350"/>
                  <a:pt x="147" y="355"/>
                  <a:pt x="159" y="360"/>
                </a:cubicBezTo>
                <a:cubicBezTo>
                  <a:pt x="169" y="365"/>
                  <a:pt x="180" y="370"/>
                  <a:pt x="190" y="375"/>
                </a:cubicBezTo>
                <a:cubicBezTo>
                  <a:pt x="193" y="376"/>
                  <a:pt x="196" y="377"/>
                  <a:pt x="198" y="378"/>
                </a:cubicBezTo>
                <a:cubicBezTo>
                  <a:pt x="202" y="380"/>
                  <a:pt x="206" y="381"/>
                  <a:pt x="210" y="383"/>
                </a:cubicBezTo>
                <a:cubicBezTo>
                  <a:pt x="211" y="384"/>
                  <a:pt x="213" y="386"/>
                  <a:pt x="214" y="387"/>
                </a:cubicBezTo>
                <a:cubicBezTo>
                  <a:pt x="215" y="388"/>
                  <a:pt x="217" y="390"/>
                  <a:pt x="218" y="390"/>
                </a:cubicBezTo>
                <a:cubicBezTo>
                  <a:pt x="219" y="390"/>
                  <a:pt x="219" y="390"/>
                  <a:pt x="219" y="389"/>
                </a:cubicBezTo>
                <a:cubicBezTo>
                  <a:pt x="220" y="389"/>
                  <a:pt x="220" y="388"/>
                  <a:pt x="220" y="388"/>
                </a:cubicBezTo>
                <a:cubicBezTo>
                  <a:pt x="221" y="388"/>
                  <a:pt x="221" y="388"/>
                  <a:pt x="221" y="388"/>
                </a:cubicBezTo>
                <a:cubicBezTo>
                  <a:pt x="223" y="387"/>
                  <a:pt x="225" y="387"/>
                  <a:pt x="226" y="387"/>
                </a:cubicBezTo>
                <a:cubicBezTo>
                  <a:pt x="227" y="387"/>
                  <a:pt x="228" y="387"/>
                  <a:pt x="228" y="387"/>
                </a:cubicBezTo>
                <a:cubicBezTo>
                  <a:pt x="229" y="387"/>
                  <a:pt x="229" y="387"/>
                  <a:pt x="230" y="386"/>
                </a:cubicBezTo>
                <a:cubicBezTo>
                  <a:pt x="230" y="386"/>
                  <a:pt x="230" y="386"/>
                  <a:pt x="230" y="385"/>
                </a:cubicBezTo>
                <a:cubicBezTo>
                  <a:pt x="230" y="385"/>
                  <a:pt x="230" y="384"/>
                  <a:pt x="231" y="383"/>
                </a:cubicBezTo>
                <a:cubicBezTo>
                  <a:pt x="232" y="382"/>
                  <a:pt x="232" y="382"/>
                  <a:pt x="233" y="382"/>
                </a:cubicBezTo>
                <a:cubicBezTo>
                  <a:pt x="233" y="382"/>
                  <a:pt x="233" y="381"/>
                  <a:pt x="234" y="381"/>
                </a:cubicBezTo>
                <a:cubicBezTo>
                  <a:pt x="238" y="378"/>
                  <a:pt x="242" y="377"/>
                  <a:pt x="248" y="377"/>
                </a:cubicBezTo>
                <a:cubicBezTo>
                  <a:pt x="251" y="377"/>
                  <a:pt x="253" y="379"/>
                  <a:pt x="254" y="380"/>
                </a:cubicBezTo>
                <a:cubicBezTo>
                  <a:pt x="255" y="381"/>
                  <a:pt x="255" y="381"/>
                  <a:pt x="256" y="382"/>
                </a:cubicBezTo>
                <a:cubicBezTo>
                  <a:pt x="258" y="380"/>
                  <a:pt x="260" y="380"/>
                  <a:pt x="262" y="380"/>
                </a:cubicBezTo>
                <a:cubicBezTo>
                  <a:pt x="263" y="380"/>
                  <a:pt x="264" y="380"/>
                  <a:pt x="265" y="380"/>
                </a:cubicBezTo>
                <a:cubicBezTo>
                  <a:pt x="266" y="379"/>
                  <a:pt x="267" y="378"/>
                  <a:pt x="268" y="377"/>
                </a:cubicBezTo>
                <a:cubicBezTo>
                  <a:pt x="269" y="376"/>
                  <a:pt x="270" y="375"/>
                  <a:pt x="274" y="374"/>
                </a:cubicBezTo>
                <a:cubicBezTo>
                  <a:pt x="274" y="374"/>
                  <a:pt x="275" y="374"/>
                  <a:pt x="275" y="374"/>
                </a:cubicBezTo>
                <a:cubicBezTo>
                  <a:pt x="276" y="375"/>
                  <a:pt x="276" y="375"/>
                  <a:pt x="276" y="376"/>
                </a:cubicBezTo>
                <a:cubicBezTo>
                  <a:pt x="276" y="377"/>
                  <a:pt x="276" y="377"/>
                  <a:pt x="276" y="377"/>
                </a:cubicBezTo>
                <a:cubicBezTo>
                  <a:pt x="276" y="377"/>
                  <a:pt x="276" y="377"/>
                  <a:pt x="276" y="377"/>
                </a:cubicBezTo>
                <a:cubicBezTo>
                  <a:pt x="276" y="377"/>
                  <a:pt x="278" y="377"/>
                  <a:pt x="280" y="375"/>
                </a:cubicBezTo>
                <a:cubicBezTo>
                  <a:pt x="281" y="374"/>
                  <a:pt x="281" y="373"/>
                  <a:pt x="282" y="372"/>
                </a:cubicBezTo>
                <a:cubicBezTo>
                  <a:pt x="283" y="370"/>
                  <a:pt x="284" y="368"/>
                  <a:pt x="285" y="367"/>
                </a:cubicBezTo>
                <a:cubicBezTo>
                  <a:pt x="288" y="364"/>
                  <a:pt x="293" y="363"/>
                  <a:pt x="297" y="363"/>
                </a:cubicBezTo>
                <a:cubicBezTo>
                  <a:pt x="300" y="362"/>
                  <a:pt x="302" y="362"/>
                  <a:pt x="304" y="361"/>
                </a:cubicBezTo>
                <a:cubicBezTo>
                  <a:pt x="305" y="361"/>
                  <a:pt x="305" y="361"/>
                  <a:pt x="305" y="361"/>
                </a:cubicBezTo>
                <a:cubicBezTo>
                  <a:pt x="306" y="360"/>
                  <a:pt x="307" y="360"/>
                  <a:pt x="308" y="359"/>
                </a:cubicBezTo>
                <a:cubicBezTo>
                  <a:pt x="308" y="358"/>
                  <a:pt x="309" y="358"/>
                  <a:pt x="309" y="356"/>
                </a:cubicBezTo>
                <a:cubicBezTo>
                  <a:pt x="309" y="355"/>
                  <a:pt x="309" y="354"/>
                  <a:pt x="310" y="352"/>
                </a:cubicBezTo>
                <a:cubicBezTo>
                  <a:pt x="311" y="351"/>
                  <a:pt x="312" y="350"/>
                  <a:pt x="313" y="349"/>
                </a:cubicBezTo>
                <a:cubicBezTo>
                  <a:pt x="314" y="348"/>
                  <a:pt x="314" y="348"/>
                  <a:pt x="315" y="347"/>
                </a:cubicBezTo>
                <a:cubicBezTo>
                  <a:pt x="316" y="346"/>
                  <a:pt x="317" y="345"/>
                  <a:pt x="318" y="345"/>
                </a:cubicBezTo>
                <a:cubicBezTo>
                  <a:pt x="319" y="344"/>
                  <a:pt x="319" y="344"/>
                  <a:pt x="320" y="344"/>
                </a:cubicBezTo>
                <a:cubicBezTo>
                  <a:pt x="321" y="343"/>
                  <a:pt x="321" y="342"/>
                  <a:pt x="321" y="342"/>
                </a:cubicBezTo>
                <a:cubicBezTo>
                  <a:pt x="322" y="341"/>
                  <a:pt x="322" y="340"/>
                  <a:pt x="323" y="339"/>
                </a:cubicBezTo>
                <a:cubicBezTo>
                  <a:pt x="324" y="338"/>
                  <a:pt x="326" y="337"/>
                  <a:pt x="327" y="336"/>
                </a:cubicBezTo>
                <a:cubicBezTo>
                  <a:pt x="328" y="335"/>
                  <a:pt x="328" y="335"/>
                  <a:pt x="329" y="334"/>
                </a:cubicBezTo>
                <a:cubicBezTo>
                  <a:pt x="329" y="334"/>
                  <a:pt x="329" y="332"/>
                  <a:pt x="330" y="332"/>
                </a:cubicBezTo>
                <a:cubicBezTo>
                  <a:pt x="332" y="331"/>
                  <a:pt x="334" y="331"/>
                  <a:pt x="336" y="331"/>
                </a:cubicBezTo>
                <a:cubicBezTo>
                  <a:pt x="336" y="331"/>
                  <a:pt x="337" y="331"/>
                  <a:pt x="338" y="331"/>
                </a:cubicBezTo>
                <a:cubicBezTo>
                  <a:pt x="339" y="331"/>
                  <a:pt x="340" y="331"/>
                  <a:pt x="341" y="331"/>
                </a:cubicBezTo>
                <a:cubicBezTo>
                  <a:pt x="342" y="330"/>
                  <a:pt x="345" y="330"/>
                  <a:pt x="347" y="331"/>
                </a:cubicBezTo>
                <a:cubicBezTo>
                  <a:pt x="348" y="331"/>
                  <a:pt x="349" y="332"/>
                  <a:pt x="350" y="333"/>
                </a:cubicBezTo>
                <a:cubicBezTo>
                  <a:pt x="350" y="333"/>
                  <a:pt x="350" y="333"/>
                  <a:pt x="351" y="334"/>
                </a:cubicBezTo>
                <a:cubicBezTo>
                  <a:pt x="352" y="334"/>
                  <a:pt x="352" y="334"/>
                  <a:pt x="353" y="335"/>
                </a:cubicBezTo>
                <a:cubicBezTo>
                  <a:pt x="354" y="335"/>
                  <a:pt x="355" y="336"/>
                  <a:pt x="355" y="336"/>
                </a:cubicBezTo>
                <a:cubicBezTo>
                  <a:pt x="357" y="338"/>
                  <a:pt x="357" y="339"/>
                  <a:pt x="357" y="340"/>
                </a:cubicBezTo>
                <a:cubicBezTo>
                  <a:pt x="358" y="341"/>
                  <a:pt x="358" y="342"/>
                  <a:pt x="359" y="342"/>
                </a:cubicBezTo>
                <a:cubicBezTo>
                  <a:pt x="359" y="342"/>
                  <a:pt x="359" y="342"/>
                  <a:pt x="360" y="342"/>
                </a:cubicBezTo>
                <a:cubicBezTo>
                  <a:pt x="361" y="342"/>
                  <a:pt x="363" y="342"/>
                  <a:pt x="364" y="343"/>
                </a:cubicBezTo>
                <a:cubicBezTo>
                  <a:pt x="366" y="344"/>
                  <a:pt x="366" y="345"/>
                  <a:pt x="367" y="346"/>
                </a:cubicBezTo>
                <a:cubicBezTo>
                  <a:pt x="367" y="346"/>
                  <a:pt x="367" y="346"/>
                  <a:pt x="367" y="347"/>
                </a:cubicBezTo>
                <a:cubicBezTo>
                  <a:pt x="368" y="349"/>
                  <a:pt x="370" y="350"/>
                  <a:pt x="373" y="351"/>
                </a:cubicBezTo>
                <a:cubicBezTo>
                  <a:pt x="374" y="352"/>
                  <a:pt x="375" y="353"/>
                  <a:pt x="377" y="354"/>
                </a:cubicBezTo>
                <a:cubicBezTo>
                  <a:pt x="379" y="355"/>
                  <a:pt x="380" y="357"/>
                  <a:pt x="381" y="358"/>
                </a:cubicBezTo>
                <a:cubicBezTo>
                  <a:pt x="382" y="359"/>
                  <a:pt x="382" y="359"/>
                  <a:pt x="383" y="360"/>
                </a:cubicBezTo>
                <a:cubicBezTo>
                  <a:pt x="383" y="360"/>
                  <a:pt x="383" y="360"/>
                  <a:pt x="383" y="359"/>
                </a:cubicBezTo>
                <a:cubicBezTo>
                  <a:pt x="383" y="357"/>
                  <a:pt x="385" y="356"/>
                  <a:pt x="389" y="356"/>
                </a:cubicBezTo>
                <a:cubicBezTo>
                  <a:pt x="391" y="356"/>
                  <a:pt x="393" y="357"/>
                  <a:pt x="395" y="358"/>
                </a:cubicBezTo>
                <a:cubicBezTo>
                  <a:pt x="398" y="359"/>
                  <a:pt x="406" y="358"/>
                  <a:pt x="410" y="358"/>
                </a:cubicBezTo>
                <a:cubicBezTo>
                  <a:pt x="412" y="358"/>
                  <a:pt x="414" y="358"/>
                  <a:pt x="415" y="358"/>
                </a:cubicBezTo>
                <a:cubicBezTo>
                  <a:pt x="426" y="359"/>
                  <a:pt x="436" y="358"/>
                  <a:pt x="447" y="357"/>
                </a:cubicBezTo>
                <a:cubicBezTo>
                  <a:pt x="447" y="357"/>
                  <a:pt x="447" y="357"/>
                  <a:pt x="447" y="357"/>
                </a:cubicBezTo>
                <a:cubicBezTo>
                  <a:pt x="454" y="357"/>
                  <a:pt x="461" y="357"/>
                  <a:pt x="468" y="357"/>
                </a:cubicBezTo>
                <a:cubicBezTo>
                  <a:pt x="474" y="357"/>
                  <a:pt x="479" y="357"/>
                  <a:pt x="485" y="357"/>
                </a:cubicBezTo>
                <a:cubicBezTo>
                  <a:pt x="486" y="356"/>
                  <a:pt x="487" y="357"/>
                  <a:pt x="489" y="357"/>
                </a:cubicBezTo>
                <a:cubicBezTo>
                  <a:pt x="492" y="357"/>
                  <a:pt x="497" y="357"/>
                  <a:pt x="500" y="356"/>
                </a:cubicBezTo>
                <a:cubicBezTo>
                  <a:pt x="499" y="354"/>
                  <a:pt x="500" y="352"/>
                  <a:pt x="501" y="351"/>
                </a:cubicBezTo>
                <a:cubicBezTo>
                  <a:pt x="501" y="350"/>
                  <a:pt x="502" y="349"/>
                  <a:pt x="502" y="348"/>
                </a:cubicBezTo>
                <a:cubicBezTo>
                  <a:pt x="503" y="345"/>
                  <a:pt x="502" y="340"/>
                  <a:pt x="502" y="336"/>
                </a:cubicBezTo>
                <a:cubicBezTo>
                  <a:pt x="502" y="335"/>
                  <a:pt x="502" y="334"/>
                  <a:pt x="502" y="333"/>
                </a:cubicBezTo>
                <a:cubicBezTo>
                  <a:pt x="502" y="326"/>
                  <a:pt x="505" y="320"/>
                  <a:pt x="507" y="315"/>
                </a:cubicBezTo>
                <a:cubicBezTo>
                  <a:pt x="508" y="314"/>
                  <a:pt x="508" y="314"/>
                  <a:pt x="508" y="314"/>
                </a:cubicBezTo>
                <a:cubicBezTo>
                  <a:pt x="507" y="312"/>
                  <a:pt x="508" y="310"/>
                  <a:pt x="509" y="309"/>
                </a:cubicBezTo>
                <a:cubicBezTo>
                  <a:pt x="509" y="308"/>
                  <a:pt x="509" y="307"/>
                  <a:pt x="509" y="307"/>
                </a:cubicBezTo>
                <a:cubicBezTo>
                  <a:pt x="510" y="305"/>
                  <a:pt x="509" y="303"/>
                  <a:pt x="508" y="301"/>
                </a:cubicBezTo>
                <a:cubicBezTo>
                  <a:pt x="508" y="299"/>
                  <a:pt x="506" y="298"/>
                  <a:pt x="505" y="297"/>
                </a:cubicBezTo>
                <a:cubicBezTo>
                  <a:pt x="503" y="296"/>
                  <a:pt x="500" y="294"/>
                  <a:pt x="501" y="290"/>
                </a:cubicBezTo>
                <a:cubicBezTo>
                  <a:pt x="500" y="289"/>
                  <a:pt x="500" y="288"/>
                  <a:pt x="500" y="287"/>
                </a:cubicBezTo>
                <a:cubicBezTo>
                  <a:pt x="502" y="285"/>
                  <a:pt x="503" y="283"/>
                  <a:pt x="503" y="280"/>
                </a:cubicBezTo>
                <a:cubicBezTo>
                  <a:pt x="504" y="279"/>
                  <a:pt x="504" y="278"/>
                  <a:pt x="504" y="277"/>
                </a:cubicBezTo>
                <a:cubicBezTo>
                  <a:pt x="506" y="272"/>
                  <a:pt x="509" y="267"/>
                  <a:pt x="511" y="263"/>
                </a:cubicBezTo>
                <a:cubicBezTo>
                  <a:pt x="513" y="260"/>
                  <a:pt x="515" y="257"/>
                  <a:pt x="517" y="254"/>
                </a:cubicBezTo>
                <a:cubicBezTo>
                  <a:pt x="520" y="250"/>
                  <a:pt x="522" y="247"/>
                  <a:pt x="524" y="242"/>
                </a:cubicBezTo>
                <a:cubicBezTo>
                  <a:pt x="525" y="240"/>
                  <a:pt x="526" y="237"/>
                  <a:pt x="527" y="235"/>
                </a:cubicBezTo>
                <a:cubicBezTo>
                  <a:pt x="527" y="232"/>
                  <a:pt x="528" y="230"/>
                  <a:pt x="529" y="227"/>
                </a:cubicBezTo>
                <a:cubicBezTo>
                  <a:pt x="530" y="225"/>
                  <a:pt x="531" y="223"/>
                  <a:pt x="532" y="221"/>
                </a:cubicBezTo>
                <a:cubicBezTo>
                  <a:pt x="533" y="220"/>
                  <a:pt x="533" y="219"/>
                  <a:pt x="534" y="217"/>
                </a:cubicBezTo>
                <a:cubicBezTo>
                  <a:pt x="536" y="212"/>
                  <a:pt x="538" y="208"/>
                  <a:pt x="540" y="203"/>
                </a:cubicBezTo>
                <a:cubicBezTo>
                  <a:pt x="541" y="200"/>
                  <a:pt x="542" y="198"/>
                  <a:pt x="543" y="195"/>
                </a:cubicBezTo>
                <a:cubicBezTo>
                  <a:pt x="545" y="189"/>
                  <a:pt x="549" y="183"/>
                  <a:pt x="552" y="177"/>
                </a:cubicBezTo>
                <a:cubicBezTo>
                  <a:pt x="554" y="173"/>
                  <a:pt x="556" y="169"/>
                  <a:pt x="558" y="164"/>
                </a:cubicBezTo>
                <a:cubicBezTo>
                  <a:pt x="562" y="156"/>
                  <a:pt x="567" y="147"/>
                  <a:pt x="574" y="141"/>
                </a:cubicBezTo>
                <a:cubicBezTo>
                  <a:pt x="574" y="140"/>
                  <a:pt x="574" y="140"/>
                  <a:pt x="574" y="139"/>
                </a:cubicBezTo>
                <a:cubicBezTo>
                  <a:pt x="575" y="138"/>
                  <a:pt x="576" y="138"/>
                  <a:pt x="577" y="137"/>
                </a:cubicBezTo>
                <a:cubicBezTo>
                  <a:pt x="578" y="136"/>
                  <a:pt x="580" y="135"/>
                  <a:pt x="580" y="134"/>
                </a:cubicBezTo>
                <a:cubicBezTo>
                  <a:pt x="579" y="134"/>
                  <a:pt x="578" y="135"/>
                  <a:pt x="577" y="136"/>
                </a:cubicBezTo>
                <a:cubicBezTo>
                  <a:pt x="576" y="136"/>
                  <a:pt x="576" y="136"/>
                  <a:pt x="576" y="136"/>
                </a:cubicBezTo>
                <a:cubicBezTo>
                  <a:pt x="572" y="140"/>
                  <a:pt x="564" y="142"/>
                  <a:pt x="558" y="142"/>
                </a:cubicBezTo>
                <a:cubicBezTo>
                  <a:pt x="557" y="142"/>
                  <a:pt x="556" y="141"/>
                  <a:pt x="556" y="140"/>
                </a:cubicBezTo>
                <a:cubicBezTo>
                  <a:pt x="556" y="138"/>
                  <a:pt x="556" y="138"/>
                  <a:pt x="556" y="138"/>
                </a:cubicBezTo>
                <a:cubicBezTo>
                  <a:pt x="555" y="136"/>
                  <a:pt x="555" y="136"/>
                  <a:pt x="553" y="136"/>
                </a:cubicBezTo>
                <a:cubicBezTo>
                  <a:pt x="552" y="136"/>
                  <a:pt x="551" y="136"/>
                  <a:pt x="550" y="136"/>
                </a:cubicBezTo>
                <a:cubicBezTo>
                  <a:pt x="547" y="135"/>
                  <a:pt x="546" y="134"/>
                  <a:pt x="546" y="132"/>
                </a:cubicBezTo>
                <a:cubicBezTo>
                  <a:pt x="545" y="132"/>
                  <a:pt x="545" y="131"/>
                  <a:pt x="545" y="130"/>
                </a:cubicBezTo>
                <a:cubicBezTo>
                  <a:pt x="542" y="126"/>
                  <a:pt x="540" y="125"/>
                  <a:pt x="536" y="124"/>
                </a:cubicBezTo>
                <a:cubicBezTo>
                  <a:pt x="534" y="124"/>
                  <a:pt x="534" y="124"/>
                  <a:pt x="534" y="124"/>
                </a:cubicBezTo>
                <a:cubicBezTo>
                  <a:pt x="532" y="123"/>
                  <a:pt x="529" y="123"/>
                  <a:pt x="526" y="123"/>
                </a:cubicBezTo>
                <a:cubicBezTo>
                  <a:pt x="522" y="123"/>
                  <a:pt x="518" y="123"/>
                  <a:pt x="515" y="122"/>
                </a:cubicBezTo>
                <a:cubicBezTo>
                  <a:pt x="512" y="120"/>
                  <a:pt x="506" y="116"/>
                  <a:pt x="505" y="113"/>
                </a:cubicBezTo>
                <a:cubicBezTo>
                  <a:pt x="504" y="111"/>
                  <a:pt x="504" y="111"/>
                  <a:pt x="504" y="110"/>
                </a:cubicBezTo>
                <a:cubicBezTo>
                  <a:pt x="503" y="109"/>
                  <a:pt x="503" y="109"/>
                  <a:pt x="503" y="108"/>
                </a:cubicBezTo>
                <a:cubicBezTo>
                  <a:pt x="502" y="108"/>
                  <a:pt x="502" y="107"/>
                  <a:pt x="501" y="107"/>
                </a:cubicBezTo>
                <a:cubicBezTo>
                  <a:pt x="500" y="105"/>
                  <a:pt x="500" y="105"/>
                  <a:pt x="499" y="102"/>
                </a:cubicBezTo>
                <a:cubicBezTo>
                  <a:pt x="499" y="102"/>
                  <a:pt x="499" y="101"/>
                  <a:pt x="499" y="100"/>
                </a:cubicBezTo>
                <a:cubicBezTo>
                  <a:pt x="499" y="99"/>
                  <a:pt x="498" y="98"/>
                  <a:pt x="498" y="97"/>
                </a:cubicBezTo>
                <a:cubicBezTo>
                  <a:pt x="497" y="97"/>
                  <a:pt x="497" y="97"/>
                  <a:pt x="496" y="97"/>
                </a:cubicBezTo>
                <a:cubicBezTo>
                  <a:pt x="495" y="97"/>
                  <a:pt x="493" y="98"/>
                  <a:pt x="492" y="97"/>
                </a:cubicBezTo>
                <a:cubicBezTo>
                  <a:pt x="489" y="96"/>
                  <a:pt x="488" y="93"/>
                  <a:pt x="488" y="90"/>
                </a:cubicBezTo>
                <a:cubicBezTo>
                  <a:pt x="488" y="89"/>
                  <a:pt x="488" y="89"/>
                  <a:pt x="488" y="88"/>
                </a:cubicBezTo>
                <a:cubicBezTo>
                  <a:pt x="487" y="86"/>
                  <a:pt x="487" y="85"/>
                  <a:pt x="487" y="84"/>
                </a:cubicBezTo>
                <a:cubicBezTo>
                  <a:pt x="487" y="83"/>
                  <a:pt x="487" y="82"/>
                  <a:pt x="487" y="82"/>
                </a:cubicBezTo>
                <a:cubicBezTo>
                  <a:pt x="487" y="80"/>
                  <a:pt x="486" y="77"/>
                  <a:pt x="485" y="75"/>
                </a:cubicBezTo>
                <a:cubicBezTo>
                  <a:pt x="484" y="71"/>
                  <a:pt x="482" y="67"/>
                  <a:pt x="483" y="63"/>
                </a:cubicBezTo>
                <a:cubicBezTo>
                  <a:pt x="481" y="63"/>
                  <a:pt x="479" y="63"/>
                  <a:pt x="477" y="63"/>
                </a:cubicBezTo>
                <a:cubicBezTo>
                  <a:pt x="475" y="62"/>
                  <a:pt x="474" y="62"/>
                  <a:pt x="472" y="62"/>
                </a:cubicBezTo>
                <a:cubicBezTo>
                  <a:pt x="470" y="63"/>
                  <a:pt x="468" y="63"/>
                  <a:pt x="467" y="64"/>
                </a:cubicBezTo>
                <a:cubicBezTo>
                  <a:pt x="465" y="64"/>
                  <a:pt x="463" y="65"/>
                  <a:pt x="461" y="65"/>
                </a:cubicBezTo>
                <a:cubicBezTo>
                  <a:pt x="459" y="66"/>
                  <a:pt x="458" y="66"/>
                  <a:pt x="456" y="66"/>
                </a:cubicBezTo>
                <a:cubicBezTo>
                  <a:pt x="454" y="66"/>
                  <a:pt x="452" y="66"/>
                  <a:pt x="450" y="66"/>
                </a:cubicBezTo>
                <a:cubicBezTo>
                  <a:pt x="448" y="67"/>
                  <a:pt x="446" y="72"/>
                  <a:pt x="445" y="75"/>
                </a:cubicBezTo>
                <a:cubicBezTo>
                  <a:pt x="445" y="76"/>
                  <a:pt x="444" y="77"/>
                  <a:pt x="444" y="77"/>
                </a:cubicBezTo>
                <a:cubicBezTo>
                  <a:pt x="444" y="79"/>
                  <a:pt x="444" y="80"/>
                  <a:pt x="443" y="81"/>
                </a:cubicBezTo>
                <a:cubicBezTo>
                  <a:pt x="442" y="82"/>
                  <a:pt x="441" y="83"/>
                  <a:pt x="439" y="84"/>
                </a:cubicBezTo>
                <a:cubicBezTo>
                  <a:pt x="438" y="85"/>
                  <a:pt x="438" y="85"/>
                  <a:pt x="437" y="86"/>
                </a:cubicBezTo>
                <a:cubicBezTo>
                  <a:pt x="436" y="87"/>
                  <a:pt x="436" y="89"/>
                  <a:pt x="435" y="91"/>
                </a:cubicBezTo>
                <a:cubicBezTo>
                  <a:pt x="435" y="93"/>
                  <a:pt x="435" y="96"/>
                  <a:pt x="433" y="98"/>
                </a:cubicBezTo>
                <a:cubicBezTo>
                  <a:pt x="432" y="100"/>
                  <a:pt x="429" y="100"/>
                  <a:pt x="427" y="101"/>
                </a:cubicBezTo>
                <a:cubicBezTo>
                  <a:pt x="426" y="101"/>
                  <a:pt x="425" y="101"/>
                  <a:pt x="425" y="101"/>
                </a:cubicBezTo>
                <a:cubicBezTo>
                  <a:pt x="425" y="102"/>
                  <a:pt x="424" y="102"/>
                  <a:pt x="424" y="102"/>
                </a:cubicBezTo>
                <a:cubicBezTo>
                  <a:pt x="423" y="102"/>
                  <a:pt x="423" y="102"/>
                  <a:pt x="422" y="102"/>
                </a:cubicBezTo>
                <a:cubicBezTo>
                  <a:pt x="420" y="100"/>
                  <a:pt x="418" y="98"/>
                  <a:pt x="416" y="96"/>
                </a:cubicBezTo>
                <a:cubicBezTo>
                  <a:pt x="415" y="96"/>
                  <a:pt x="414" y="95"/>
                  <a:pt x="413" y="94"/>
                </a:cubicBezTo>
                <a:cubicBezTo>
                  <a:pt x="413" y="94"/>
                  <a:pt x="413" y="93"/>
                  <a:pt x="413" y="93"/>
                </a:cubicBezTo>
                <a:cubicBezTo>
                  <a:pt x="411" y="91"/>
                  <a:pt x="409" y="90"/>
                  <a:pt x="407" y="90"/>
                </a:cubicBezTo>
                <a:cubicBezTo>
                  <a:pt x="406" y="91"/>
                  <a:pt x="404" y="92"/>
                  <a:pt x="402" y="93"/>
                </a:cubicBezTo>
                <a:cubicBezTo>
                  <a:pt x="401" y="94"/>
                  <a:pt x="400" y="94"/>
                  <a:pt x="399" y="95"/>
                </a:cubicBezTo>
                <a:cubicBezTo>
                  <a:pt x="395" y="97"/>
                  <a:pt x="395" y="98"/>
                  <a:pt x="395" y="103"/>
                </a:cubicBezTo>
                <a:cubicBezTo>
                  <a:pt x="395" y="109"/>
                  <a:pt x="395" y="114"/>
                  <a:pt x="394" y="118"/>
                </a:cubicBezTo>
                <a:cubicBezTo>
                  <a:pt x="394" y="119"/>
                  <a:pt x="394" y="119"/>
                  <a:pt x="394" y="120"/>
                </a:cubicBezTo>
                <a:cubicBezTo>
                  <a:pt x="393" y="120"/>
                  <a:pt x="393" y="120"/>
                  <a:pt x="392" y="120"/>
                </a:cubicBezTo>
                <a:cubicBezTo>
                  <a:pt x="392" y="120"/>
                  <a:pt x="392" y="120"/>
                  <a:pt x="392" y="120"/>
                </a:cubicBezTo>
                <a:cubicBezTo>
                  <a:pt x="383" y="118"/>
                  <a:pt x="376" y="114"/>
                  <a:pt x="370" y="107"/>
                </a:cubicBezTo>
                <a:cubicBezTo>
                  <a:pt x="369" y="106"/>
                  <a:pt x="368" y="105"/>
                  <a:pt x="367" y="104"/>
                </a:cubicBezTo>
                <a:cubicBezTo>
                  <a:pt x="365" y="102"/>
                  <a:pt x="363" y="100"/>
                  <a:pt x="362" y="98"/>
                </a:cubicBezTo>
                <a:cubicBezTo>
                  <a:pt x="361" y="97"/>
                  <a:pt x="360" y="95"/>
                  <a:pt x="361" y="93"/>
                </a:cubicBezTo>
                <a:cubicBezTo>
                  <a:pt x="362" y="92"/>
                  <a:pt x="363" y="92"/>
                  <a:pt x="364" y="92"/>
                </a:cubicBezTo>
                <a:cubicBezTo>
                  <a:pt x="365" y="92"/>
                  <a:pt x="366" y="92"/>
                  <a:pt x="366" y="92"/>
                </a:cubicBezTo>
                <a:cubicBezTo>
                  <a:pt x="366" y="92"/>
                  <a:pt x="366" y="90"/>
                  <a:pt x="364" y="84"/>
                </a:cubicBezTo>
                <a:cubicBezTo>
                  <a:pt x="364" y="84"/>
                  <a:pt x="364" y="84"/>
                  <a:pt x="364" y="84"/>
                </a:cubicBezTo>
                <a:cubicBezTo>
                  <a:pt x="362" y="80"/>
                  <a:pt x="362" y="77"/>
                  <a:pt x="362" y="73"/>
                </a:cubicBezTo>
                <a:cubicBezTo>
                  <a:pt x="362" y="71"/>
                  <a:pt x="362" y="69"/>
                  <a:pt x="362" y="68"/>
                </a:cubicBezTo>
                <a:cubicBezTo>
                  <a:pt x="362" y="65"/>
                  <a:pt x="361" y="63"/>
                  <a:pt x="361" y="61"/>
                </a:cubicBezTo>
                <a:cubicBezTo>
                  <a:pt x="360" y="58"/>
                  <a:pt x="359" y="54"/>
                  <a:pt x="359" y="51"/>
                </a:cubicBezTo>
                <a:cubicBezTo>
                  <a:pt x="359" y="50"/>
                  <a:pt x="359" y="48"/>
                  <a:pt x="359" y="47"/>
                </a:cubicBezTo>
                <a:cubicBezTo>
                  <a:pt x="359" y="45"/>
                  <a:pt x="360" y="42"/>
                  <a:pt x="359" y="40"/>
                </a:cubicBezTo>
                <a:cubicBezTo>
                  <a:pt x="356" y="37"/>
                  <a:pt x="355" y="35"/>
                  <a:pt x="355" y="32"/>
                </a:cubicBezTo>
                <a:cubicBezTo>
                  <a:pt x="354" y="31"/>
                  <a:pt x="354" y="31"/>
                  <a:pt x="354" y="30"/>
                </a:cubicBezTo>
                <a:cubicBezTo>
                  <a:pt x="353" y="28"/>
                  <a:pt x="352" y="26"/>
                  <a:pt x="351" y="25"/>
                </a:cubicBezTo>
                <a:cubicBezTo>
                  <a:pt x="349" y="22"/>
                  <a:pt x="348" y="20"/>
                  <a:pt x="347" y="17"/>
                </a:cubicBezTo>
                <a:cubicBezTo>
                  <a:pt x="347" y="15"/>
                  <a:pt x="346" y="14"/>
                  <a:pt x="345" y="12"/>
                </a:cubicBezTo>
                <a:cubicBezTo>
                  <a:pt x="345" y="11"/>
                  <a:pt x="345" y="11"/>
                  <a:pt x="345" y="11"/>
                </a:cubicBezTo>
                <a:cubicBezTo>
                  <a:pt x="344" y="10"/>
                  <a:pt x="344" y="9"/>
                  <a:pt x="343" y="7"/>
                </a:cubicBezTo>
                <a:cubicBezTo>
                  <a:pt x="343" y="6"/>
                  <a:pt x="343" y="6"/>
                  <a:pt x="343" y="5"/>
                </a:cubicBezTo>
                <a:cubicBezTo>
                  <a:pt x="342" y="4"/>
                  <a:pt x="341" y="2"/>
                  <a:pt x="336" y="2"/>
                </a:cubicBezTo>
                <a:cubicBezTo>
                  <a:pt x="335" y="2"/>
                  <a:pt x="334" y="2"/>
                  <a:pt x="333" y="1"/>
                </a:cubicBezTo>
                <a:cubicBezTo>
                  <a:pt x="332" y="1"/>
                  <a:pt x="332" y="1"/>
                  <a:pt x="331" y="1"/>
                </a:cubicBezTo>
                <a:cubicBezTo>
                  <a:pt x="330" y="1"/>
                  <a:pt x="330" y="1"/>
                  <a:pt x="330" y="0"/>
                </a:cubicBezTo>
                <a:cubicBezTo>
                  <a:pt x="329" y="0"/>
                  <a:pt x="329" y="0"/>
                  <a:pt x="328" y="0"/>
                </a:cubicBezTo>
                <a:cubicBezTo>
                  <a:pt x="328" y="0"/>
                  <a:pt x="328" y="1"/>
                  <a:pt x="328" y="1"/>
                </a:cubicBezTo>
                <a:cubicBezTo>
                  <a:pt x="328" y="1"/>
                  <a:pt x="328" y="2"/>
                  <a:pt x="327" y="3"/>
                </a:cubicBezTo>
                <a:cubicBezTo>
                  <a:pt x="325" y="4"/>
                  <a:pt x="324" y="4"/>
                  <a:pt x="323" y="4"/>
                </a:cubicBezTo>
                <a:cubicBezTo>
                  <a:pt x="322" y="5"/>
                  <a:pt x="322" y="5"/>
                  <a:pt x="322" y="5"/>
                </a:cubicBezTo>
                <a:cubicBezTo>
                  <a:pt x="321" y="5"/>
                  <a:pt x="320" y="5"/>
                  <a:pt x="318" y="5"/>
                </a:cubicBezTo>
                <a:cubicBezTo>
                  <a:pt x="317" y="5"/>
                  <a:pt x="315" y="5"/>
                  <a:pt x="314" y="5"/>
                </a:cubicBezTo>
                <a:cubicBezTo>
                  <a:pt x="314" y="6"/>
                  <a:pt x="314" y="6"/>
                  <a:pt x="314" y="8"/>
                </a:cubicBezTo>
                <a:cubicBezTo>
                  <a:pt x="314" y="9"/>
                  <a:pt x="315" y="10"/>
                  <a:pt x="315" y="11"/>
                </a:cubicBezTo>
                <a:cubicBezTo>
                  <a:pt x="314" y="17"/>
                  <a:pt x="311" y="19"/>
                  <a:pt x="308" y="20"/>
                </a:cubicBezTo>
                <a:cubicBezTo>
                  <a:pt x="307" y="20"/>
                  <a:pt x="305" y="21"/>
                  <a:pt x="304" y="21"/>
                </a:cubicBezTo>
                <a:cubicBezTo>
                  <a:pt x="302" y="23"/>
                  <a:pt x="302" y="23"/>
                  <a:pt x="302" y="23"/>
                </a:cubicBezTo>
                <a:cubicBezTo>
                  <a:pt x="300" y="24"/>
                  <a:pt x="300" y="25"/>
                  <a:pt x="296" y="25"/>
                </a:cubicBezTo>
                <a:cubicBezTo>
                  <a:pt x="294" y="26"/>
                  <a:pt x="293" y="26"/>
                  <a:pt x="292" y="27"/>
                </a:cubicBezTo>
                <a:cubicBezTo>
                  <a:pt x="292" y="28"/>
                  <a:pt x="291" y="29"/>
                  <a:pt x="289" y="30"/>
                </a:cubicBezTo>
                <a:cubicBezTo>
                  <a:pt x="287" y="31"/>
                  <a:pt x="286" y="31"/>
                  <a:pt x="284" y="31"/>
                </a:cubicBezTo>
                <a:cubicBezTo>
                  <a:pt x="283" y="31"/>
                  <a:pt x="282" y="31"/>
                  <a:pt x="281" y="32"/>
                </a:cubicBezTo>
                <a:cubicBezTo>
                  <a:pt x="281" y="32"/>
                  <a:pt x="281" y="33"/>
                  <a:pt x="281" y="33"/>
                </a:cubicBezTo>
                <a:cubicBezTo>
                  <a:pt x="280" y="35"/>
                  <a:pt x="280" y="37"/>
                  <a:pt x="277" y="39"/>
                </a:cubicBezTo>
                <a:cubicBezTo>
                  <a:pt x="276" y="39"/>
                  <a:pt x="274" y="39"/>
                  <a:pt x="273" y="39"/>
                </a:cubicBezTo>
                <a:cubicBezTo>
                  <a:pt x="272" y="39"/>
                  <a:pt x="272" y="39"/>
                  <a:pt x="272" y="40"/>
                </a:cubicBezTo>
                <a:cubicBezTo>
                  <a:pt x="271" y="40"/>
                  <a:pt x="271" y="41"/>
                  <a:pt x="271" y="42"/>
                </a:cubicBezTo>
                <a:cubicBezTo>
                  <a:pt x="271" y="43"/>
                  <a:pt x="271" y="46"/>
                  <a:pt x="267" y="47"/>
                </a:cubicBezTo>
                <a:cubicBezTo>
                  <a:pt x="265" y="47"/>
                  <a:pt x="264" y="46"/>
                  <a:pt x="263" y="45"/>
                </a:cubicBezTo>
                <a:cubicBezTo>
                  <a:pt x="261" y="44"/>
                  <a:pt x="262" y="42"/>
                  <a:pt x="262" y="40"/>
                </a:cubicBezTo>
                <a:cubicBezTo>
                  <a:pt x="262" y="39"/>
                  <a:pt x="262" y="37"/>
                  <a:pt x="262" y="37"/>
                </a:cubicBezTo>
                <a:cubicBezTo>
                  <a:pt x="261" y="37"/>
                  <a:pt x="255" y="38"/>
                  <a:pt x="254" y="38"/>
                </a:cubicBezTo>
                <a:cubicBezTo>
                  <a:pt x="253" y="39"/>
                  <a:pt x="252" y="40"/>
                  <a:pt x="252" y="41"/>
                </a:cubicBezTo>
                <a:cubicBezTo>
                  <a:pt x="251" y="42"/>
                  <a:pt x="250" y="43"/>
                  <a:pt x="247" y="44"/>
                </a:cubicBezTo>
                <a:cubicBezTo>
                  <a:pt x="244" y="45"/>
                  <a:pt x="236" y="45"/>
                  <a:pt x="233" y="43"/>
                </a:cubicBezTo>
                <a:cubicBezTo>
                  <a:pt x="232" y="41"/>
                  <a:pt x="231" y="40"/>
                  <a:pt x="230" y="38"/>
                </a:cubicBezTo>
                <a:cubicBezTo>
                  <a:pt x="229" y="37"/>
                  <a:pt x="229" y="36"/>
                  <a:pt x="228" y="35"/>
                </a:cubicBezTo>
                <a:cubicBezTo>
                  <a:pt x="227" y="34"/>
                  <a:pt x="224" y="33"/>
                  <a:pt x="222" y="32"/>
                </a:cubicBezTo>
                <a:cubicBezTo>
                  <a:pt x="217" y="31"/>
                  <a:pt x="212" y="29"/>
                  <a:pt x="211" y="24"/>
                </a:cubicBezTo>
                <a:cubicBezTo>
                  <a:pt x="211" y="21"/>
                  <a:pt x="213" y="20"/>
                  <a:pt x="214" y="19"/>
                </a:cubicBezTo>
                <a:cubicBezTo>
                  <a:pt x="215" y="19"/>
                  <a:pt x="215" y="18"/>
                  <a:pt x="215" y="18"/>
                </a:cubicBezTo>
                <a:cubicBezTo>
                  <a:pt x="215" y="17"/>
                  <a:pt x="214" y="16"/>
                  <a:pt x="212" y="13"/>
                </a:cubicBezTo>
                <a:cubicBezTo>
                  <a:pt x="212" y="13"/>
                  <a:pt x="212" y="13"/>
                  <a:pt x="212" y="13"/>
                </a:cubicBezTo>
                <a:cubicBezTo>
                  <a:pt x="211" y="12"/>
                  <a:pt x="210" y="11"/>
                  <a:pt x="209" y="10"/>
                </a:cubicBezTo>
                <a:cubicBezTo>
                  <a:pt x="208" y="9"/>
                  <a:pt x="207" y="8"/>
                  <a:pt x="206" y="7"/>
                </a:cubicBezTo>
                <a:cubicBezTo>
                  <a:pt x="205" y="6"/>
                  <a:pt x="204" y="5"/>
                  <a:pt x="204" y="4"/>
                </a:cubicBezTo>
                <a:cubicBezTo>
                  <a:pt x="203" y="3"/>
                  <a:pt x="203" y="2"/>
                  <a:pt x="202" y="1"/>
                </a:cubicBezTo>
                <a:cubicBezTo>
                  <a:pt x="200" y="3"/>
                  <a:pt x="199" y="4"/>
                  <a:pt x="198" y="6"/>
                </a:cubicBezTo>
                <a:cubicBezTo>
                  <a:pt x="196" y="8"/>
                  <a:pt x="195" y="9"/>
                  <a:pt x="193" y="11"/>
                </a:cubicBezTo>
                <a:cubicBezTo>
                  <a:pt x="191" y="12"/>
                  <a:pt x="186" y="14"/>
                  <a:pt x="183" y="12"/>
                </a:cubicBezTo>
                <a:cubicBezTo>
                  <a:pt x="181" y="11"/>
                  <a:pt x="181" y="9"/>
                  <a:pt x="181" y="8"/>
                </a:cubicBezTo>
                <a:cubicBezTo>
                  <a:pt x="181" y="8"/>
                  <a:pt x="181" y="7"/>
                  <a:pt x="181" y="7"/>
                </a:cubicBezTo>
                <a:cubicBezTo>
                  <a:pt x="181" y="7"/>
                  <a:pt x="181" y="7"/>
                  <a:pt x="181" y="7"/>
                </a:cubicBezTo>
                <a:cubicBezTo>
                  <a:pt x="181" y="7"/>
                  <a:pt x="181" y="8"/>
                  <a:pt x="180" y="8"/>
                </a:cubicBezTo>
                <a:cubicBezTo>
                  <a:pt x="180" y="11"/>
                  <a:pt x="180" y="13"/>
                  <a:pt x="179" y="14"/>
                </a:cubicBezTo>
                <a:cubicBezTo>
                  <a:pt x="177" y="15"/>
                  <a:pt x="173" y="15"/>
                  <a:pt x="168" y="15"/>
                </a:cubicBezTo>
                <a:cubicBezTo>
                  <a:pt x="167" y="14"/>
                  <a:pt x="166" y="14"/>
                  <a:pt x="165" y="14"/>
                </a:cubicBezTo>
                <a:cubicBezTo>
                  <a:pt x="163" y="14"/>
                  <a:pt x="160" y="14"/>
                  <a:pt x="158" y="15"/>
                </a:cubicBezTo>
                <a:cubicBezTo>
                  <a:pt x="156" y="15"/>
                  <a:pt x="153" y="15"/>
                  <a:pt x="151" y="15"/>
                </a:cubicBezTo>
                <a:cubicBezTo>
                  <a:pt x="151" y="15"/>
                  <a:pt x="150" y="15"/>
                  <a:pt x="149" y="15"/>
                </a:cubicBezTo>
                <a:cubicBezTo>
                  <a:pt x="146" y="15"/>
                  <a:pt x="142" y="16"/>
                  <a:pt x="139" y="15"/>
                </a:cubicBezTo>
                <a:cubicBezTo>
                  <a:pt x="139" y="14"/>
                  <a:pt x="138" y="14"/>
                  <a:pt x="138" y="13"/>
                </a:cubicBezTo>
                <a:cubicBezTo>
                  <a:pt x="138" y="13"/>
                  <a:pt x="137" y="13"/>
                  <a:pt x="137" y="13"/>
                </a:cubicBezTo>
                <a:cubicBezTo>
                  <a:pt x="135" y="12"/>
                  <a:pt x="135" y="12"/>
                  <a:pt x="132" y="13"/>
                </a:cubicBezTo>
                <a:cubicBezTo>
                  <a:pt x="126" y="16"/>
                  <a:pt x="124" y="17"/>
                  <a:pt x="125" y="23"/>
                </a:cubicBezTo>
                <a:cubicBezTo>
                  <a:pt x="125" y="25"/>
                  <a:pt x="125" y="26"/>
                  <a:pt x="125" y="28"/>
                </a:cubicBezTo>
                <a:cubicBezTo>
                  <a:pt x="125" y="31"/>
                  <a:pt x="125" y="33"/>
                  <a:pt x="127" y="34"/>
                </a:cubicBezTo>
                <a:cubicBezTo>
                  <a:pt x="127" y="35"/>
                  <a:pt x="129" y="35"/>
                  <a:pt x="131" y="35"/>
                </a:cubicBezTo>
                <a:cubicBezTo>
                  <a:pt x="132" y="35"/>
                  <a:pt x="133" y="35"/>
                  <a:pt x="134" y="35"/>
                </a:cubicBezTo>
                <a:cubicBezTo>
                  <a:pt x="138" y="34"/>
                  <a:pt x="143" y="34"/>
                  <a:pt x="146" y="39"/>
                </a:cubicBezTo>
                <a:cubicBezTo>
                  <a:pt x="148" y="42"/>
                  <a:pt x="149" y="49"/>
                  <a:pt x="146" y="52"/>
                </a:cubicBezTo>
                <a:cubicBezTo>
                  <a:pt x="146" y="53"/>
                  <a:pt x="144" y="55"/>
                  <a:pt x="140" y="54"/>
                </a:cubicBezTo>
                <a:cubicBezTo>
                  <a:pt x="139" y="53"/>
                  <a:pt x="138" y="53"/>
                  <a:pt x="137" y="52"/>
                </a:cubicBezTo>
                <a:cubicBezTo>
                  <a:pt x="136" y="52"/>
                  <a:pt x="136" y="51"/>
                  <a:pt x="135" y="51"/>
                </a:cubicBezTo>
                <a:cubicBezTo>
                  <a:pt x="133" y="51"/>
                  <a:pt x="132" y="51"/>
                  <a:pt x="130" y="52"/>
                </a:cubicBezTo>
                <a:cubicBezTo>
                  <a:pt x="129" y="52"/>
                  <a:pt x="129" y="52"/>
                  <a:pt x="128" y="52"/>
                </a:cubicBezTo>
                <a:cubicBezTo>
                  <a:pt x="127" y="52"/>
                  <a:pt x="127" y="53"/>
                  <a:pt x="126" y="53"/>
                </a:cubicBezTo>
                <a:cubicBezTo>
                  <a:pt x="121" y="54"/>
                  <a:pt x="118" y="54"/>
                  <a:pt x="118" y="58"/>
                </a:cubicBezTo>
                <a:cubicBezTo>
                  <a:pt x="117" y="62"/>
                  <a:pt x="117" y="69"/>
                  <a:pt x="118" y="74"/>
                </a:cubicBezTo>
                <a:cubicBezTo>
                  <a:pt x="118" y="75"/>
                  <a:pt x="118" y="75"/>
                  <a:pt x="118" y="75"/>
                </a:cubicBezTo>
                <a:cubicBezTo>
                  <a:pt x="118" y="78"/>
                  <a:pt x="118" y="79"/>
                  <a:pt x="120" y="80"/>
                </a:cubicBezTo>
                <a:cubicBezTo>
                  <a:pt x="120" y="80"/>
                  <a:pt x="120" y="80"/>
                  <a:pt x="120" y="80"/>
                </a:cubicBezTo>
                <a:cubicBezTo>
                  <a:pt x="126" y="83"/>
                  <a:pt x="134" y="90"/>
                  <a:pt x="133" y="97"/>
                </a:cubicBezTo>
                <a:cubicBezTo>
                  <a:pt x="132" y="98"/>
                  <a:pt x="132" y="98"/>
                  <a:pt x="131" y="99"/>
                </a:cubicBezTo>
                <a:cubicBezTo>
                  <a:pt x="131" y="99"/>
                  <a:pt x="131" y="100"/>
                  <a:pt x="131" y="100"/>
                </a:cubicBezTo>
                <a:cubicBezTo>
                  <a:pt x="131" y="100"/>
                  <a:pt x="131" y="101"/>
                  <a:pt x="134" y="105"/>
                </a:cubicBezTo>
                <a:cubicBezTo>
                  <a:pt x="139" y="109"/>
                  <a:pt x="139" y="110"/>
                  <a:pt x="139" y="117"/>
                </a:cubicBezTo>
                <a:cubicBezTo>
                  <a:pt x="139" y="130"/>
                  <a:pt x="136" y="144"/>
                  <a:pt x="132" y="158"/>
                </a:cubicBezTo>
                <a:cubicBezTo>
                  <a:pt x="131" y="162"/>
                  <a:pt x="130" y="166"/>
                  <a:pt x="129" y="171"/>
                </a:cubicBezTo>
                <a:cubicBezTo>
                  <a:pt x="129" y="174"/>
                  <a:pt x="128" y="178"/>
                  <a:pt x="128" y="181"/>
                </a:cubicBezTo>
                <a:cubicBezTo>
                  <a:pt x="126" y="188"/>
                  <a:pt x="125" y="195"/>
                  <a:pt x="125" y="202"/>
                </a:cubicBezTo>
                <a:cubicBezTo>
                  <a:pt x="125" y="202"/>
                  <a:pt x="124" y="203"/>
                  <a:pt x="124" y="203"/>
                </a:cubicBezTo>
                <a:cubicBezTo>
                  <a:pt x="124" y="207"/>
                  <a:pt x="123" y="211"/>
                  <a:pt x="120" y="213"/>
                </a:cubicBezTo>
                <a:cubicBezTo>
                  <a:pt x="118" y="215"/>
                  <a:pt x="115" y="215"/>
                  <a:pt x="111" y="215"/>
                </a:cubicBezTo>
                <a:cubicBezTo>
                  <a:pt x="110" y="215"/>
                  <a:pt x="110" y="214"/>
                  <a:pt x="110" y="213"/>
                </a:cubicBezTo>
                <a:cubicBezTo>
                  <a:pt x="110" y="213"/>
                  <a:pt x="110" y="212"/>
                  <a:pt x="109" y="211"/>
                </a:cubicBezTo>
                <a:cubicBezTo>
                  <a:pt x="106" y="209"/>
                  <a:pt x="99" y="209"/>
                  <a:pt x="96" y="209"/>
                </a:cubicBezTo>
                <a:cubicBezTo>
                  <a:pt x="95" y="210"/>
                  <a:pt x="95" y="210"/>
                  <a:pt x="94" y="212"/>
                </a:cubicBezTo>
                <a:cubicBezTo>
                  <a:pt x="93" y="213"/>
                  <a:pt x="93" y="215"/>
                  <a:pt x="91" y="216"/>
                </a:cubicBezTo>
                <a:cubicBezTo>
                  <a:pt x="88" y="218"/>
                  <a:pt x="85" y="218"/>
                  <a:pt x="82" y="217"/>
                </a:cubicBezTo>
                <a:cubicBezTo>
                  <a:pt x="81" y="217"/>
                  <a:pt x="80" y="217"/>
                  <a:pt x="79" y="217"/>
                </a:cubicBezTo>
                <a:cubicBezTo>
                  <a:pt x="70" y="218"/>
                  <a:pt x="55" y="223"/>
                  <a:pt x="48" y="227"/>
                </a:cubicBezTo>
                <a:cubicBezTo>
                  <a:pt x="46" y="228"/>
                  <a:pt x="45" y="230"/>
                  <a:pt x="43" y="231"/>
                </a:cubicBezTo>
                <a:cubicBezTo>
                  <a:pt x="42" y="232"/>
                  <a:pt x="41" y="233"/>
                  <a:pt x="39" y="235"/>
                </a:cubicBezTo>
                <a:cubicBezTo>
                  <a:pt x="37" y="236"/>
                  <a:pt x="35" y="236"/>
                  <a:pt x="33" y="237"/>
                </a:cubicBezTo>
                <a:cubicBezTo>
                  <a:pt x="33" y="237"/>
                  <a:pt x="32" y="237"/>
                  <a:pt x="32" y="237"/>
                </a:cubicBezTo>
                <a:cubicBezTo>
                  <a:pt x="32" y="237"/>
                  <a:pt x="32" y="238"/>
                  <a:pt x="32" y="238"/>
                </a:cubicBezTo>
                <a:cubicBezTo>
                  <a:pt x="32" y="240"/>
                  <a:pt x="30" y="241"/>
                  <a:pt x="28" y="243"/>
                </a:cubicBezTo>
                <a:cubicBezTo>
                  <a:pt x="28" y="243"/>
                  <a:pt x="27" y="244"/>
                  <a:pt x="26" y="244"/>
                </a:cubicBezTo>
                <a:cubicBezTo>
                  <a:pt x="25" y="247"/>
                  <a:pt x="25" y="250"/>
                  <a:pt x="24" y="254"/>
                </a:cubicBezTo>
                <a:cubicBezTo>
                  <a:pt x="24" y="256"/>
                  <a:pt x="24" y="256"/>
                  <a:pt x="24" y="256"/>
                </a:cubicBezTo>
                <a:cubicBezTo>
                  <a:pt x="23" y="259"/>
                  <a:pt x="22" y="261"/>
                  <a:pt x="21" y="262"/>
                </a:cubicBezTo>
                <a:cubicBezTo>
                  <a:pt x="20" y="263"/>
                  <a:pt x="19" y="264"/>
                  <a:pt x="18" y="266"/>
                </a:cubicBezTo>
                <a:cubicBezTo>
                  <a:pt x="18" y="267"/>
                  <a:pt x="17" y="272"/>
                  <a:pt x="18" y="273"/>
                </a:cubicBezTo>
                <a:cubicBezTo>
                  <a:pt x="19" y="273"/>
                  <a:pt x="19" y="273"/>
                  <a:pt x="19" y="273"/>
                </a:cubicBezTo>
                <a:cubicBezTo>
                  <a:pt x="20" y="274"/>
                  <a:pt x="19" y="274"/>
                  <a:pt x="19" y="275"/>
                </a:cubicBezTo>
                <a:cubicBezTo>
                  <a:pt x="19" y="276"/>
                  <a:pt x="19" y="277"/>
                  <a:pt x="20" y="278"/>
                </a:cubicBezTo>
                <a:cubicBezTo>
                  <a:pt x="20" y="280"/>
                  <a:pt x="20" y="282"/>
                  <a:pt x="20" y="284"/>
                </a:cubicBezTo>
                <a:cubicBezTo>
                  <a:pt x="19" y="287"/>
                  <a:pt x="16" y="288"/>
                  <a:pt x="15" y="288"/>
                </a:cubicBezTo>
                <a:cubicBezTo>
                  <a:pt x="14" y="289"/>
                  <a:pt x="13" y="289"/>
                  <a:pt x="13" y="289"/>
                </a:cubicBezTo>
                <a:cubicBezTo>
                  <a:pt x="8" y="292"/>
                  <a:pt x="3" y="297"/>
                  <a:pt x="0" y="302"/>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5" name="Freeform 107"/>
          <p:cNvSpPr>
            <a:spLocks/>
          </p:cNvSpPr>
          <p:nvPr/>
        </p:nvSpPr>
        <p:spPr bwMode="auto">
          <a:xfrm>
            <a:off x="9458893" y="19526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6" name="Freeform 108"/>
          <p:cNvSpPr>
            <a:spLocks/>
          </p:cNvSpPr>
          <p:nvPr/>
        </p:nvSpPr>
        <p:spPr bwMode="auto">
          <a:xfrm>
            <a:off x="7753917" y="51816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7" name="Freeform 109"/>
          <p:cNvSpPr>
            <a:spLocks/>
          </p:cNvSpPr>
          <p:nvPr/>
        </p:nvSpPr>
        <p:spPr bwMode="auto">
          <a:xfrm>
            <a:off x="6798258" y="5419728"/>
            <a:ext cx="952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8" name="Freeform 110"/>
          <p:cNvSpPr>
            <a:spLocks/>
          </p:cNvSpPr>
          <p:nvPr/>
        </p:nvSpPr>
        <p:spPr bwMode="auto">
          <a:xfrm>
            <a:off x="9233467" y="6067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9" name="Oval 111"/>
          <p:cNvSpPr>
            <a:spLocks noChangeArrowheads="1"/>
          </p:cNvSpPr>
          <p:nvPr/>
        </p:nvSpPr>
        <p:spPr bwMode="auto">
          <a:xfrm>
            <a:off x="7782508" y="5156204"/>
            <a:ext cx="9526" cy="3176"/>
          </a:xfrm>
          <a:prstGeom prst="ellipse">
            <a:avLst/>
          </a:pr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0" name="Freeform 112"/>
          <p:cNvSpPr>
            <a:spLocks/>
          </p:cNvSpPr>
          <p:nvPr/>
        </p:nvSpPr>
        <p:spPr bwMode="auto">
          <a:xfrm>
            <a:off x="6341060" y="5045076"/>
            <a:ext cx="635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1" name="Freeform 113"/>
          <p:cNvSpPr>
            <a:spLocks/>
          </p:cNvSpPr>
          <p:nvPr/>
        </p:nvSpPr>
        <p:spPr bwMode="auto">
          <a:xfrm>
            <a:off x="6325180" y="5038728"/>
            <a:ext cx="952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2" name="Freeform 114"/>
          <p:cNvSpPr>
            <a:spLocks/>
          </p:cNvSpPr>
          <p:nvPr/>
        </p:nvSpPr>
        <p:spPr bwMode="auto">
          <a:xfrm>
            <a:off x="10024060" y="10144128"/>
            <a:ext cx="635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3" name="Freeform 115"/>
          <p:cNvSpPr>
            <a:spLocks/>
          </p:cNvSpPr>
          <p:nvPr/>
        </p:nvSpPr>
        <p:spPr bwMode="auto">
          <a:xfrm>
            <a:off x="10617782" y="10420352"/>
            <a:ext cx="635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4" name="Freeform 116"/>
          <p:cNvSpPr>
            <a:spLocks/>
          </p:cNvSpPr>
          <p:nvPr/>
        </p:nvSpPr>
        <p:spPr bwMode="auto">
          <a:xfrm>
            <a:off x="10633660" y="10420352"/>
            <a:ext cx="635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5" name="Freeform 117"/>
          <p:cNvSpPr>
            <a:spLocks/>
          </p:cNvSpPr>
          <p:nvPr/>
        </p:nvSpPr>
        <p:spPr bwMode="auto">
          <a:xfrm>
            <a:off x="10963860" y="10661667"/>
            <a:ext cx="6350" cy="22226"/>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6" name="Freeform 118"/>
          <p:cNvSpPr>
            <a:spLocks/>
          </p:cNvSpPr>
          <p:nvPr/>
        </p:nvSpPr>
        <p:spPr bwMode="auto">
          <a:xfrm>
            <a:off x="10976556" y="10683881"/>
            <a:ext cx="9526" cy="15878"/>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7" name="Freeform 119"/>
          <p:cNvSpPr>
            <a:spLocks/>
          </p:cNvSpPr>
          <p:nvPr/>
        </p:nvSpPr>
        <p:spPr bwMode="auto">
          <a:xfrm>
            <a:off x="10601893" y="10407667"/>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8" name="Freeform 120"/>
          <p:cNvSpPr>
            <a:spLocks/>
          </p:cNvSpPr>
          <p:nvPr/>
        </p:nvSpPr>
        <p:spPr bwMode="auto">
          <a:xfrm>
            <a:off x="10579667" y="10382265"/>
            <a:ext cx="0" cy="952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9" name="Freeform 121"/>
          <p:cNvSpPr>
            <a:spLocks/>
          </p:cNvSpPr>
          <p:nvPr/>
        </p:nvSpPr>
        <p:spPr bwMode="auto">
          <a:xfrm>
            <a:off x="6312484" y="5029202"/>
            <a:ext cx="635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0" name="Freeform 122"/>
          <p:cNvSpPr>
            <a:spLocks/>
          </p:cNvSpPr>
          <p:nvPr/>
        </p:nvSpPr>
        <p:spPr bwMode="auto">
          <a:xfrm>
            <a:off x="10751122" y="2111376"/>
            <a:ext cx="1587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1" name="Oval 123"/>
          <p:cNvSpPr>
            <a:spLocks noChangeArrowheads="1"/>
          </p:cNvSpPr>
          <p:nvPr/>
        </p:nvSpPr>
        <p:spPr bwMode="auto">
          <a:xfrm>
            <a:off x="12856145" y="2978152"/>
            <a:ext cx="3176" cy="3176"/>
          </a:xfrm>
          <a:prstGeom prst="ellipse">
            <a:avLst/>
          </a:pr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2" name="Freeform 124"/>
          <p:cNvSpPr>
            <a:spLocks/>
          </p:cNvSpPr>
          <p:nvPr/>
        </p:nvSpPr>
        <p:spPr bwMode="auto">
          <a:xfrm>
            <a:off x="12916467" y="29845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3" name="Freeform 125"/>
          <p:cNvSpPr>
            <a:spLocks/>
          </p:cNvSpPr>
          <p:nvPr/>
        </p:nvSpPr>
        <p:spPr bwMode="auto">
          <a:xfrm>
            <a:off x="12894243" y="29781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4" name="Freeform 126"/>
          <p:cNvSpPr>
            <a:spLocks/>
          </p:cNvSpPr>
          <p:nvPr/>
        </p:nvSpPr>
        <p:spPr bwMode="auto">
          <a:xfrm>
            <a:off x="6296608" y="5022852"/>
            <a:ext cx="635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5" name="Freeform 127"/>
          <p:cNvSpPr>
            <a:spLocks/>
          </p:cNvSpPr>
          <p:nvPr/>
        </p:nvSpPr>
        <p:spPr bwMode="auto">
          <a:xfrm>
            <a:off x="12878367" y="29781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6" name="Freeform 128"/>
          <p:cNvSpPr>
            <a:spLocks/>
          </p:cNvSpPr>
          <p:nvPr/>
        </p:nvSpPr>
        <p:spPr bwMode="auto">
          <a:xfrm>
            <a:off x="13922943" y="3381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7" name="Freeform 129"/>
          <p:cNvSpPr>
            <a:spLocks/>
          </p:cNvSpPr>
          <p:nvPr/>
        </p:nvSpPr>
        <p:spPr bwMode="auto">
          <a:xfrm>
            <a:off x="9716067" y="23463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8" name="Freeform 130"/>
          <p:cNvSpPr>
            <a:spLocks/>
          </p:cNvSpPr>
          <p:nvPr/>
        </p:nvSpPr>
        <p:spPr bwMode="auto">
          <a:xfrm>
            <a:off x="6198167" y="5006993"/>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9" name="Freeform 131"/>
          <p:cNvSpPr>
            <a:spLocks/>
          </p:cNvSpPr>
          <p:nvPr/>
        </p:nvSpPr>
        <p:spPr bwMode="auto">
          <a:xfrm>
            <a:off x="6220408" y="5038728"/>
            <a:ext cx="6350"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0" name="Freeform 132"/>
          <p:cNvSpPr>
            <a:spLocks/>
          </p:cNvSpPr>
          <p:nvPr/>
        </p:nvSpPr>
        <p:spPr bwMode="auto">
          <a:xfrm>
            <a:off x="9220767" y="14732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1" name="Freeform 133"/>
          <p:cNvSpPr>
            <a:spLocks/>
          </p:cNvSpPr>
          <p:nvPr/>
        </p:nvSpPr>
        <p:spPr bwMode="auto">
          <a:xfrm>
            <a:off x="14037260" y="3435352"/>
            <a:ext cx="6350"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2" name="Oval 134"/>
          <p:cNvSpPr>
            <a:spLocks noChangeArrowheads="1"/>
          </p:cNvSpPr>
          <p:nvPr/>
        </p:nvSpPr>
        <p:spPr bwMode="auto">
          <a:xfrm>
            <a:off x="9211243" y="1489078"/>
            <a:ext cx="3176" cy="3176"/>
          </a:xfrm>
          <a:prstGeom prst="ellipse">
            <a:avLst/>
          </a:pr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3" name="Freeform 135"/>
          <p:cNvSpPr>
            <a:spLocks/>
          </p:cNvSpPr>
          <p:nvPr/>
        </p:nvSpPr>
        <p:spPr bwMode="auto">
          <a:xfrm>
            <a:off x="15510443" y="4946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4" name="Freeform 136"/>
          <p:cNvSpPr>
            <a:spLocks/>
          </p:cNvSpPr>
          <p:nvPr/>
        </p:nvSpPr>
        <p:spPr bwMode="auto">
          <a:xfrm>
            <a:off x="15548548" y="4775207"/>
            <a:ext cx="38102" cy="88902"/>
          </a:xfrm>
          <a:custGeom>
            <a:avLst/>
            <a:gdLst>
              <a:gd name="T0" fmla="*/ 5 w 5"/>
              <a:gd name="T1" fmla="*/ 0 h 12"/>
              <a:gd name="T2" fmla="*/ 0 w 5"/>
              <a:gd name="T3" fmla="*/ 12 h 12"/>
              <a:gd name="T4" fmla="*/ 5 w 5"/>
              <a:gd name="T5" fmla="*/ 0 h 12"/>
            </a:gdLst>
            <a:ahLst/>
            <a:cxnLst>
              <a:cxn ang="0">
                <a:pos x="T0" y="T1"/>
              </a:cxn>
              <a:cxn ang="0">
                <a:pos x="T2" y="T3"/>
              </a:cxn>
              <a:cxn ang="0">
                <a:pos x="T4" y="T5"/>
              </a:cxn>
            </a:cxnLst>
            <a:rect l="0" t="0" r="r" b="b"/>
            <a:pathLst>
              <a:path w="5" h="12">
                <a:moveTo>
                  <a:pt x="5" y="0"/>
                </a:moveTo>
                <a:cubicBezTo>
                  <a:pt x="3" y="4"/>
                  <a:pt x="1" y="8"/>
                  <a:pt x="0" y="12"/>
                </a:cubicBezTo>
                <a:cubicBezTo>
                  <a:pt x="1" y="8"/>
                  <a:pt x="3" y="4"/>
                  <a:pt x="5"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5" name="Freeform 137"/>
          <p:cNvSpPr>
            <a:spLocks/>
          </p:cNvSpPr>
          <p:nvPr/>
        </p:nvSpPr>
        <p:spPr bwMode="auto">
          <a:xfrm>
            <a:off x="15532684" y="4902202"/>
            <a:ext cx="635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6" name="Freeform 138"/>
          <p:cNvSpPr>
            <a:spLocks/>
          </p:cNvSpPr>
          <p:nvPr/>
        </p:nvSpPr>
        <p:spPr bwMode="auto">
          <a:xfrm>
            <a:off x="15224693" y="5292741"/>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7" name="Freeform 139"/>
          <p:cNvSpPr>
            <a:spLocks/>
          </p:cNvSpPr>
          <p:nvPr/>
        </p:nvSpPr>
        <p:spPr bwMode="auto">
          <a:xfrm>
            <a:off x="15050082" y="5480052"/>
            <a:ext cx="952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8" name="Freeform 140"/>
          <p:cNvSpPr>
            <a:spLocks/>
          </p:cNvSpPr>
          <p:nvPr/>
        </p:nvSpPr>
        <p:spPr bwMode="auto">
          <a:xfrm>
            <a:off x="15027858" y="5495941"/>
            <a:ext cx="9526" cy="635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9" name="Freeform 141"/>
          <p:cNvSpPr>
            <a:spLocks/>
          </p:cNvSpPr>
          <p:nvPr/>
        </p:nvSpPr>
        <p:spPr bwMode="auto">
          <a:xfrm>
            <a:off x="15599356" y="4727576"/>
            <a:ext cx="952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0" name="Freeform 142"/>
          <p:cNvSpPr>
            <a:spLocks/>
          </p:cNvSpPr>
          <p:nvPr/>
        </p:nvSpPr>
        <p:spPr bwMode="auto">
          <a:xfrm>
            <a:off x="15599343" y="4737117"/>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1" name="Freeform 143"/>
          <p:cNvSpPr>
            <a:spLocks/>
          </p:cNvSpPr>
          <p:nvPr/>
        </p:nvSpPr>
        <p:spPr bwMode="auto">
          <a:xfrm>
            <a:off x="15599343" y="4743465"/>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2" name="Freeform 144"/>
          <p:cNvSpPr>
            <a:spLocks/>
          </p:cNvSpPr>
          <p:nvPr/>
        </p:nvSpPr>
        <p:spPr bwMode="auto">
          <a:xfrm>
            <a:off x="14653208" y="5918219"/>
            <a:ext cx="6350" cy="635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3" name="Freeform 145"/>
          <p:cNvSpPr>
            <a:spLocks/>
          </p:cNvSpPr>
          <p:nvPr/>
        </p:nvSpPr>
        <p:spPr bwMode="auto">
          <a:xfrm>
            <a:off x="15608867" y="4714891"/>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4" name="Freeform 146"/>
          <p:cNvSpPr>
            <a:spLocks/>
          </p:cNvSpPr>
          <p:nvPr/>
        </p:nvSpPr>
        <p:spPr bwMode="auto">
          <a:xfrm>
            <a:off x="15608867" y="4705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5" name="Freeform 147"/>
          <p:cNvSpPr>
            <a:spLocks/>
          </p:cNvSpPr>
          <p:nvPr/>
        </p:nvSpPr>
        <p:spPr bwMode="auto">
          <a:xfrm>
            <a:off x="12344967" y="89693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6" name="Freeform 148"/>
          <p:cNvSpPr>
            <a:spLocks/>
          </p:cNvSpPr>
          <p:nvPr/>
        </p:nvSpPr>
        <p:spPr bwMode="auto">
          <a:xfrm>
            <a:off x="11970334" y="9925067"/>
            <a:ext cx="6350" cy="635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7" name="Freeform 149"/>
          <p:cNvSpPr>
            <a:spLocks/>
          </p:cNvSpPr>
          <p:nvPr/>
        </p:nvSpPr>
        <p:spPr bwMode="auto">
          <a:xfrm>
            <a:off x="12322743" y="8985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8" name="Freeform 150"/>
          <p:cNvSpPr>
            <a:spLocks/>
          </p:cNvSpPr>
          <p:nvPr/>
        </p:nvSpPr>
        <p:spPr bwMode="auto">
          <a:xfrm>
            <a:off x="10986072" y="10699757"/>
            <a:ext cx="15878" cy="15878"/>
          </a:xfrm>
          <a:custGeom>
            <a:avLst/>
            <a:gdLst>
              <a:gd name="T0" fmla="*/ 2 w 2"/>
              <a:gd name="T1" fmla="*/ 2 h 2"/>
              <a:gd name="T2" fmla="*/ 0 w 2"/>
              <a:gd name="T3" fmla="*/ 0 h 2"/>
              <a:gd name="T4" fmla="*/ 2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2"/>
                  <a:pt x="1" y="1"/>
                  <a:pt x="0" y="0"/>
                </a:cubicBezTo>
                <a:cubicBezTo>
                  <a:pt x="1" y="1"/>
                  <a:pt x="2" y="2"/>
                  <a:pt x="2" y="2"/>
                </a:cubicBezTo>
                <a:cubicBezTo>
                  <a:pt x="2" y="2"/>
                  <a:pt x="2" y="2"/>
                  <a:pt x="2" y="2"/>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9" name="Freeform 151"/>
          <p:cNvSpPr>
            <a:spLocks/>
          </p:cNvSpPr>
          <p:nvPr/>
        </p:nvSpPr>
        <p:spPr bwMode="auto">
          <a:xfrm>
            <a:off x="12338619" y="8969391"/>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0" name="Freeform 152"/>
          <p:cNvSpPr>
            <a:spLocks/>
          </p:cNvSpPr>
          <p:nvPr/>
        </p:nvSpPr>
        <p:spPr bwMode="auto">
          <a:xfrm>
            <a:off x="11963982" y="9931417"/>
            <a:ext cx="6350" cy="9526"/>
          </a:xfrm>
          <a:custGeom>
            <a:avLst/>
            <a:gdLst>
              <a:gd name="T0" fmla="*/ 0 w 1"/>
              <a:gd name="T1" fmla="*/ 1 h 1"/>
              <a:gd name="T2" fmla="*/ 0 w 1"/>
              <a:gd name="T3" fmla="*/ 1 h 1"/>
              <a:gd name="T4" fmla="*/ 0 w 1"/>
              <a:gd name="T5" fmla="*/ 1 h 1"/>
              <a:gd name="T6" fmla="*/ 1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1"/>
                  <a:pt x="0" y="1"/>
                  <a:pt x="0" y="1"/>
                </a:cubicBezTo>
                <a:cubicBezTo>
                  <a:pt x="0" y="1"/>
                  <a:pt x="1" y="1"/>
                  <a:pt x="1" y="0"/>
                </a:cubicBezTo>
                <a:cubicBezTo>
                  <a:pt x="1" y="1"/>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1" name="Freeform 153"/>
          <p:cNvSpPr>
            <a:spLocks/>
          </p:cNvSpPr>
          <p:nvPr/>
        </p:nvSpPr>
        <p:spPr bwMode="auto">
          <a:xfrm>
            <a:off x="11976667" y="9918717"/>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2" name="Freeform 154"/>
          <p:cNvSpPr>
            <a:spLocks/>
          </p:cNvSpPr>
          <p:nvPr/>
        </p:nvSpPr>
        <p:spPr bwMode="auto">
          <a:xfrm>
            <a:off x="14142032" y="7931152"/>
            <a:ext cx="63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3" name="Freeform 155"/>
          <p:cNvSpPr>
            <a:spLocks/>
          </p:cNvSpPr>
          <p:nvPr/>
        </p:nvSpPr>
        <p:spPr bwMode="auto">
          <a:xfrm>
            <a:off x="14646843" y="5969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4" name="Freeform 156"/>
          <p:cNvSpPr>
            <a:spLocks/>
          </p:cNvSpPr>
          <p:nvPr/>
        </p:nvSpPr>
        <p:spPr bwMode="auto">
          <a:xfrm>
            <a:off x="12332267" y="89789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5" name="Freeform 157"/>
          <p:cNvSpPr>
            <a:spLocks/>
          </p:cNvSpPr>
          <p:nvPr/>
        </p:nvSpPr>
        <p:spPr bwMode="auto">
          <a:xfrm>
            <a:off x="14637332" y="5978528"/>
            <a:ext cx="952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6" name="Oval 158"/>
          <p:cNvSpPr>
            <a:spLocks noChangeArrowheads="1"/>
          </p:cNvSpPr>
          <p:nvPr/>
        </p:nvSpPr>
        <p:spPr bwMode="auto">
          <a:xfrm>
            <a:off x="12383067" y="8931278"/>
            <a:ext cx="3176" cy="3176"/>
          </a:xfrm>
          <a:prstGeom prst="ellipse">
            <a:avLst/>
          </a:pr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7" name="Freeform 159"/>
          <p:cNvSpPr>
            <a:spLocks/>
          </p:cNvSpPr>
          <p:nvPr/>
        </p:nvSpPr>
        <p:spPr bwMode="auto">
          <a:xfrm>
            <a:off x="12389419" y="89312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8" name="Freeform 160"/>
          <p:cNvSpPr>
            <a:spLocks/>
          </p:cNvSpPr>
          <p:nvPr/>
        </p:nvSpPr>
        <p:spPr bwMode="auto">
          <a:xfrm>
            <a:off x="15615219" y="46545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9" name="Freeform 161"/>
          <p:cNvSpPr>
            <a:spLocks/>
          </p:cNvSpPr>
          <p:nvPr/>
        </p:nvSpPr>
        <p:spPr bwMode="auto">
          <a:xfrm>
            <a:off x="11938567" y="10001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0" name="Freeform 162"/>
          <p:cNvSpPr>
            <a:spLocks/>
          </p:cNvSpPr>
          <p:nvPr/>
        </p:nvSpPr>
        <p:spPr bwMode="auto">
          <a:xfrm>
            <a:off x="10014532" y="10144128"/>
            <a:ext cx="952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1" name="Freeform 163"/>
          <p:cNvSpPr>
            <a:spLocks/>
          </p:cNvSpPr>
          <p:nvPr/>
        </p:nvSpPr>
        <p:spPr bwMode="auto">
          <a:xfrm>
            <a:off x="11954443" y="99631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2" name="Freeform 164"/>
          <p:cNvSpPr>
            <a:spLocks/>
          </p:cNvSpPr>
          <p:nvPr/>
        </p:nvSpPr>
        <p:spPr bwMode="auto">
          <a:xfrm>
            <a:off x="11948093" y="9979043"/>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3" name="Freeform 165"/>
          <p:cNvSpPr>
            <a:spLocks/>
          </p:cNvSpPr>
          <p:nvPr/>
        </p:nvSpPr>
        <p:spPr bwMode="auto">
          <a:xfrm>
            <a:off x="10789220" y="8610609"/>
            <a:ext cx="15878" cy="1270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4" name="Freeform 166"/>
          <p:cNvSpPr>
            <a:spLocks/>
          </p:cNvSpPr>
          <p:nvPr/>
        </p:nvSpPr>
        <p:spPr bwMode="auto">
          <a:xfrm>
            <a:off x="10811448" y="8667757"/>
            <a:ext cx="38102" cy="190502"/>
          </a:xfrm>
          <a:custGeom>
            <a:avLst/>
            <a:gdLst>
              <a:gd name="T0" fmla="*/ 2 w 5"/>
              <a:gd name="T1" fmla="*/ 0 h 25"/>
              <a:gd name="T2" fmla="*/ 2 w 5"/>
              <a:gd name="T3" fmla="*/ 0 h 25"/>
              <a:gd name="T4" fmla="*/ 0 w 5"/>
              <a:gd name="T5" fmla="*/ 25 h 25"/>
              <a:gd name="T6" fmla="*/ 2 w 5"/>
              <a:gd name="T7" fmla="*/ 0 h 25"/>
            </a:gdLst>
            <a:ahLst/>
            <a:cxnLst>
              <a:cxn ang="0">
                <a:pos x="T0" y="T1"/>
              </a:cxn>
              <a:cxn ang="0">
                <a:pos x="T2" y="T3"/>
              </a:cxn>
              <a:cxn ang="0">
                <a:pos x="T4" y="T5"/>
              </a:cxn>
              <a:cxn ang="0">
                <a:pos x="T6" y="T7"/>
              </a:cxn>
            </a:cxnLst>
            <a:rect l="0" t="0" r="r" b="b"/>
            <a:pathLst>
              <a:path w="5" h="25">
                <a:moveTo>
                  <a:pt x="2" y="0"/>
                </a:moveTo>
                <a:cubicBezTo>
                  <a:pt x="2" y="0"/>
                  <a:pt x="2" y="0"/>
                  <a:pt x="2" y="0"/>
                </a:cubicBezTo>
                <a:cubicBezTo>
                  <a:pt x="5" y="7"/>
                  <a:pt x="2" y="17"/>
                  <a:pt x="0" y="25"/>
                </a:cubicBezTo>
                <a:cubicBezTo>
                  <a:pt x="2" y="17"/>
                  <a:pt x="5" y="7"/>
                  <a:pt x="2"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5" name="Freeform 167"/>
          <p:cNvSpPr>
            <a:spLocks/>
          </p:cNvSpPr>
          <p:nvPr/>
        </p:nvSpPr>
        <p:spPr bwMode="auto">
          <a:xfrm>
            <a:off x="10767010" y="8601089"/>
            <a:ext cx="22226" cy="9526"/>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1"/>
                  <a:pt x="3" y="1"/>
                </a:cubicBezTo>
                <a:cubicBezTo>
                  <a:pt x="2" y="1"/>
                  <a:pt x="1"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6" name="Freeform 168"/>
          <p:cNvSpPr>
            <a:spLocks/>
          </p:cNvSpPr>
          <p:nvPr/>
        </p:nvSpPr>
        <p:spPr bwMode="auto">
          <a:xfrm>
            <a:off x="12249717" y="9128129"/>
            <a:ext cx="0" cy="15878"/>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7" name="Freeform 169"/>
          <p:cNvSpPr>
            <a:spLocks/>
          </p:cNvSpPr>
          <p:nvPr/>
        </p:nvSpPr>
        <p:spPr bwMode="auto">
          <a:xfrm>
            <a:off x="13195867" y="83820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8" name="Freeform 170"/>
          <p:cNvSpPr>
            <a:spLocks/>
          </p:cNvSpPr>
          <p:nvPr/>
        </p:nvSpPr>
        <p:spPr bwMode="auto">
          <a:xfrm>
            <a:off x="13186343" y="83756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9" name="Freeform 171"/>
          <p:cNvSpPr>
            <a:spLocks/>
          </p:cNvSpPr>
          <p:nvPr/>
        </p:nvSpPr>
        <p:spPr bwMode="auto">
          <a:xfrm>
            <a:off x="12233843" y="9067817"/>
            <a:ext cx="28576" cy="22226"/>
          </a:xfrm>
          <a:custGeom>
            <a:avLst/>
            <a:gdLst>
              <a:gd name="T0" fmla="*/ 0 w 4"/>
              <a:gd name="T1" fmla="*/ 3 h 3"/>
              <a:gd name="T2" fmla="*/ 0 w 4"/>
              <a:gd name="T3" fmla="*/ 3 h 3"/>
              <a:gd name="T4" fmla="*/ 4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0" y="3"/>
                  <a:pt x="0" y="3"/>
                  <a:pt x="0" y="3"/>
                </a:cubicBezTo>
                <a:cubicBezTo>
                  <a:pt x="1" y="2"/>
                  <a:pt x="2" y="1"/>
                  <a:pt x="4" y="0"/>
                </a:cubicBezTo>
                <a:cubicBezTo>
                  <a:pt x="2" y="1"/>
                  <a:pt x="1" y="2"/>
                  <a:pt x="0" y="3"/>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0" name="Freeform 172"/>
          <p:cNvSpPr>
            <a:spLocks/>
          </p:cNvSpPr>
          <p:nvPr/>
        </p:nvSpPr>
        <p:spPr bwMode="auto">
          <a:xfrm>
            <a:off x="12249717" y="9112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1" name="Oval 173"/>
          <p:cNvSpPr>
            <a:spLocks noChangeArrowheads="1"/>
          </p:cNvSpPr>
          <p:nvPr/>
        </p:nvSpPr>
        <p:spPr bwMode="auto">
          <a:xfrm>
            <a:off x="10633660" y="8623304"/>
            <a:ext cx="6350" cy="3176"/>
          </a:xfrm>
          <a:prstGeom prst="ellipse">
            <a:avLst/>
          </a:pr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2" name="Freeform 174"/>
          <p:cNvSpPr>
            <a:spLocks/>
          </p:cNvSpPr>
          <p:nvPr/>
        </p:nvSpPr>
        <p:spPr bwMode="auto">
          <a:xfrm>
            <a:off x="10963843" y="92329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3" name="Freeform 175"/>
          <p:cNvSpPr>
            <a:spLocks/>
          </p:cNvSpPr>
          <p:nvPr/>
        </p:nvSpPr>
        <p:spPr bwMode="auto">
          <a:xfrm>
            <a:off x="10738419" y="8594741"/>
            <a:ext cx="28576" cy="6350"/>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0"/>
                  <a:pt x="2" y="0"/>
                  <a:pt x="4" y="1"/>
                </a:cubicBezTo>
                <a:cubicBezTo>
                  <a:pt x="2" y="0"/>
                  <a:pt x="1"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4" name="Freeform 176"/>
          <p:cNvSpPr>
            <a:spLocks/>
          </p:cNvSpPr>
          <p:nvPr/>
        </p:nvSpPr>
        <p:spPr bwMode="auto">
          <a:xfrm>
            <a:off x="10963843" y="9210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5" name="Freeform 177"/>
          <p:cNvSpPr>
            <a:spLocks/>
          </p:cNvSpPr>
          <p:nvPr/>
        </p:nvSpPr>
        <p:spPr bwMode="auto">
          <a:xfrm>
            <a:off x="10963843" y="9255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6" name="Freeform 178"/>
          <p:cNvSpPr>
            <a:spLocks/>
          </p:cNvSpPr>
          <p:nvPr/>
        </p:nvSpPr>
        <p:spPr bwMode="auto">
          <a:xfrm>
            <a:off x="10859072" y="9375793"/>
            <a:ext cx="12702" cy="6350"/>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7" name="Freeform 179"/>
          <p:cNvSpPr>
            <a:spLocks/>
          </p:cNvSpPr>
          <p:nvPr/>
        </p:nvSpPr>
        <p:spPr bwMode="auto">
          <a:xfrm>
            <a:off x="14450008" y="7232657"/>
            <a:ext cx="6350" cy="15878"/>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1" y="1"/>
                  <a:pt x="0" y="2"/>
                  <a:pt x="0" y="2"/>
                </a:cubicBezTo>
                <a:cubicBezTo>
                  <a:pt x="0" y="2"/>
                  <a:pt x="1" y="1"/>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8" name="Freeform 180"/>
          <p:cNvSpPr>
            <a:spLocks/>
          </p:cNvSpPr>
          <p:nvPr/>
        </p:nvSpPr>
        <p:spPr bwMode="auto">
          <a:xfrm>
            <a:off x="10624117" y="86328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9" name="Freeform 181"/>
          <p:cNvSpPr>
            <a:spLocks/>
          </p:cNvSpPr>
          <p:nvPr/>
        </p:nvSpPr>
        <p:spPr bwMode="auto">
          <a:xfrm>
            <a:off x="10893996" y="9369426"/>
            <a:ext cx="15878"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0" name="Freeform 182"/>
          <p:cNvSpPr>
            <a:spLocks/>
          </p:cNvSpPr>
          <p:nvPr/>
        </p:nvSpPr>
        <p:spPr bwMode="auto">
          <a:xfrm>
            <a:off x="10881310" y="9369443"/>
            <a:ext cx="6350" cy="635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1" name="Freeform 183"/>
          <p:cNvSpPr>
            <a:spLocks/>
          </p:cNvSpPr>
          <p:nvPr/>
        </p:nvSpPr>
        <p:spPr bwMode="auto">
          <a:xfrm>
            <a:off x="10932108" y="9359904"/>
            <a:ext cx="952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2" name="Freeform 184"/>
          <p:cNvSpPr>
            <a:spLocks/>
          </p:cNvSpPr>
          <p:nvPr/>
        </p:nvSpPr>
        <p:spPr bwMode="auto">
          <a:xfrm>
            <a:off x="10919408" y="9359917"/>
            <a:ext cx="6350" cy="952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3" name="Freeform 185"/>
          <p:cNvSpPr>
            <a:spLocks/>
          </p:cNvSpPr>
          <p:nvPr/>
        </p:nvSpPr>
        <p:spPr bwMode="auto">
          <a:xfrm>
            <a:off x="15021510" y="3863976"/>
            <a:ext cx="6350"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4" name="Oval 186"/>
          <p:cNvSpPr>
            <a:spLocks noChangeArrowheads="1"/>
          </p:cNvSpPr>
          <p:nvPr/>
        </p:nvSpPr>
        <p:spPr bwMode="auto">
          <a:xfrm>
            <a:off x="10970195" y="9188454"/>
            <a:ext cx="3176" cy="3176"/>
          </a:xfrm>
          <a:prstGeom prst="ellipse">
            <a:avLst/>
          </a:pr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5" name="Freeform 187"/>
          <p:cNvSpPr>
            <a:spLocks/>
          </p:cNvSpPr>
          <p:nvPr/>
        </p:nvSpPr>
        <p:spPr bwMode="auto">
          <a:xfrm>
            <a:off x="15615219" y="4562489"/>
            <a:ext cx="0" cy="9526"/>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6" name="Freeform 188"/>
          <p:cNvSpPr>
            <a:spLocks/>
          </p:cNvSpPr>
          <p:nvPr/>
        </p:nvSpPr>
        <p:spPr bwMode="auto">
          <a:xfrm>
            <a:off x="15621567" y="4556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7" name="Oval 189"/>
          <p:cNvSpPr>
            <a:spLocks noChangeArrowheads="1"/>
          </p:cNvSpPr>
          <p:nvPr/>
        </p:nvSpPr>
        <p:spPr bwMode="auto">
          <a:xfrm>
            <a:off x="10633643" y="8632828"/>
            <a:ext cx="3176" cy="3176"/>
          </a:xfrm>
          <a:prstGeom prst="ellipse">
            <a:avLst/>
          </a:pr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8" name="Freeform 190"/>
          <p:cNvSpPr>
            <a:spLocks/>
          </p:cNvSpPr>
          <p:nvPr/>
        </p:nvSpPr>
        <p:spPr bwMode="auto">
          <a:xfrm>
            <a:off x="15615219" y="4638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9" name="Freeform 191"/>
          <p:cNvSpPr>
            <a:spLocks/>
          </p:cNvSpPr>
          <p:nvPr/>
        </p:nvSpPr>
        <p:spPr bwMode="auto">
          <a:xfrm>
            <a:off x="15599356" y="4314826"/>
            <a:ext cx="9526"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0" name="Freeform 192"/>
          <p:cNvSpPr>
            <a:spLocks/>
          </p:cNvSpPr>
          <p:nvPr/>
        </p:nvSpPr>
        <p:spPr bwMode="auto">
          <a:xfrm>
            <a:off x="15615219" y="4622817"/>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1" name="Freeform 193"/>
          <p:cNvSpPr>
            <a:spLocks/>
          </p:cNvSpPr>
          <p:nvPr/>
        </p:nvSpPr>
        <p:spPr bwMode="auto">
          <a:xfrm>
            <a:off x="15621567" y="4562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2" name="Oval 194"/>
          <p:cNvSpPr>
            <a:spLocks noChangeArrowheads="1"/>
          </p:cNvSpPr>
          <p:nvPr/>
        </p:nvSpPr>
        <p:spPr bwMode="auto">
          <a:xfrm>
            <a:off x="15037369" y="3879854"/>
            <a:ext cx="3176" cy="3176"/>
          </a:xfrm>
          <a:prstGeom prst="ellipse">
            <a:avLst/>
          </a:pr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3" name="Freeform 195"/>
          <p:cNvSpPr>
            <a:spLocks/>
          </p:cNvSpPr>
          <p:nvPr/>
        </p:nvSpPr>
        <p:spPr bwMode="auto">
          <a:xfrm>
            <a:off x="15027858" y="3870328"/>
            <a:ext cx="952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4" name="Freeform 196"/>
          <p:cNvSpPr>
            <a:spLocks/>
          </p:cNvSpPr>
          <p:nvPr/>
        </p:nvSpPr>
        <p:spPr bwMode="auto">
          <a:xfrm>
            <a:off x="15081819" y="38957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5" name="Freeform 197"/>
          <p:cNvSpPr>
            <a:spLocks/>
          </p:cNvSpPr>
          <p:nvPr/>
        </p:nvSpPr>
        <p:spPr bwMode="auto">
          <a:xfrm>
            <a:off x="15088167" y="3895741"/>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6" name="Freeform 198"/>
          <p:cNvSpPr>
            <a:spLocks/>
          </p:cNvSpPr>
          <p:nvPr/>
        </p:nvSpPr>
        <p:spPr bwMode="auto">
          <a:xfrm>
            <a:off x="15097710" y="3902091"/>
            <a:ext cx="6350" cy="635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7" name="Freeform 199"/>
          <p:cNvSpPr>
            <a:spLocks/>
          </p:cNvSpPr>
          <p:nvPr/>
        </p:nvSpPr>
        <p:spPr bwMode="auto">
          <a:xfrm>
            <a:off x="14443643" y="7181867"/>
            <a:ext cx="0" cy="635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8" name="Freeform 200"/>
          <p:cNvSpPr>
            <a:spLocks/>
          </p:cNvSpPr>
          <p:nvPr/>
        </p:nvSpPr>
        <p:spPr bwMode="auto">
          <a:xfrm>
            <a:off x="14449995" y="7210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9" name="Freeform 201"/>
          <p:cNvSpPr>
            <a:spLocks/>
          </p:cNvSpPr>
          <p:nvPr/>
        </p:nvSpPr>
        <p:spPr bwMode="auto">
          <a:xfrm>
            <a:off x="14443660" y="7172341"/>
            <a:ext cx="6350" cy="952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0" name="Freeform 202"/>
          <p:cNvSpPr>
            <a:spLocks/>
          </p:cNvSpPr>
          <p:nvPr/>
        </p:nvSpPr>
        <p:spPr bwMode="auto">
          <a:xfrm>
            <a:off x="14449995" y="7156465"/>
            <a:ext cx="0" cy="952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1" name="Freeform 203"/>
          <p:cNvSpPr>
            <a:spLocks/>
          </p:cNvSpPr>
          <p:nvPr/>
        </p:nvSpPr>
        <p:spPr bwMode="auto">
          <a:xfrm>
            <a:off x="15526317" y="4908567"/>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2" name="Freeform 204"/>
          <p:cNvSpPr>
            <a:spLocks/>
          </p:cNvSpPr>
          <p:nvPr/>
        </p:nvSpPr>
        <p:spPr bwMode="auto">
          <a:xfrm>
            <a:off x="14449995" y="72263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206"/>
          <p:cNvSpPr>
            <a:spLocks/>
          </p:cNvSpPr>
          <p:nvPr/>
        </p:nvSpPr>
        <p:spPr bwMode="auto">
          <a:xfrm>
            <a:off x="14443643" y="7194567"/>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207"/>
          <p:cNvSpPr>
            <a:spLocks/>
          </p:cNvSpPr>
          <p:nvPr/>
        </p:nvSpPr>
        <p:spPr bwMode="auto">
          <a:xfrm>
            <a:off x="15231043" y="5286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208"/>
          <p:cNvSpPr>
            <a:spLocks/>
          </p:cNvSpPr>
          <p:nvPr/>
        </p:nvSpPr>
        <p:spPr bwMode="auto">
          <a:xfrm>
            <a:off x="15516795" y="4924443"/>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 name="Freeform 209"/>
          <p:cNvSpPr>
            <a:spLocks/>
          </p:cNvSpPr>
          <p:nvPr/>
        </p:nvSpPr>
        <p:spPr bwMode="auto">
          <a:xfrm>
            <a:off x="14456343" y="7150117"/>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210"/>
          <p:cNvSpPr>
            <a:spLocks/>
          </p:cNvSpPr>
          <p:nvPr/>
        </p:nvSpPr>
        <p:spPr bwMode="auto">
          <a:xfrm>
            <a:off x="14472232" y="7127891"/>
            <a:ext cx="9526" cy="635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 name="Freeform 211"/>
          <p:cNvSpPr>
            <a:spLocks/>
          </p:cNvSpPr>
          <p:nvPr/>
        </p:nvSpPr>
        <p:spPr bwMode="auto">
          <a:xfrm>
            <a:off x="14465867" y="7134241"/>
            <a:ext cx="0" cy="952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chemeClr val="accent1"/>
          </a:solidFill>
          <a:ln w="3175">
            <a:solidFill>
              <a:schemeClr val="tx1">
                <a:lumMod val="10000"/>
                <a:lumOff val="90000"/>
              </a:schemeClr>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74" name="Rectangle 273"/>
          <p:cNvSpPr/>
          <p:nvPr/>
        </p:nvSpPr>
        <p:spPr>
          <a:xfrm>
            <a:off x="3376659" y="6324676"/>
            <a:ext cx="5390450" cy="3771802"/>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Brazill</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grpSp>
        <p:nvGrpSpPr>
          <p:cNvPr id="294" name="Group 293"/>
          <p:cNvGrpSpPr/>
          <p:nvPr/>
        </p:nvGrpSpPr>
        <p:grpSpPr>
          <a:xfrm>
            <a:off x="13736642" y="6495604"/>
            <a:ext cx="2703050" cy="2703050"/>
            <a:chOff x="7824746" y="3440065"/>
            <a:chExt cx="1013644" cy="1013644"/>
          </a:xfrm>
        </p:grpSpPr>
        <p:sp>
          <p:nvSpPr>
            <p:cNvPr id="295" name="Oval 294"/>
            <p:cNvSpPr/>
            <p:nvPr/>
          </p:nvSpPr>
          <p:spPr>
            <a:xfrm flipH="1">
              <a:off x="7824746" y="3440065"/>
              <a:ext cx="1013644" cy="1013644"/>
            </a:xfrm>
            <a:prstGeom prst="ellipse">
              <a:avLst/>
            </a:prstGeom>
            <a:solidFill>
              <a:srgbClr val="DDDDDD">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000">
                <a:solidFill>
                  <a:srgbClr val="FFFFFF"/>
                </a:solidFill>
              </a:endParaRPr>
            </a:p>
          </p:txBody>
        </p:sp>
        <p:sp>
          <p:nvSpPr>
            <p:cNvPr id="296" name="Pie 295"/>
            <p:cNvSpPr/>
            <p:nvPr/>
          </p:nvSpPr>
          <p:spPr>
            <a:xfrm flipH="1">
              <a:off x="7824746" y="3440065"/>
              <a:ext cx="1013644" cy="1013644"/>
            </a:xfrm>
            <a:prstGeom prst="pie">
              <a:avLst>
                <a:gd name="adj1" fmla="val 20669961"/>
                <a:gd name="adj2" fmla="val 1620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000">
                <a:solidFill>
                  <a:srgbClr val="FFFFFF"/>
                </a:solidFill>
              </a:endParaRPr>
            </a:p>
          </p:txBody>
        </p:sp>
        <p:sp>
          <p:nvSpPr>
            <p:cNvPr id="297" name="Oval 296"/>
            <p:cNvSpPr/>
            <p:nvPr/>
          </p:nvSpPr>
          <p:spPr>
            <a:xfrm>
              <a:off x="7905614"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4000">
                  <a:solidFill>
                    <a:schemeClr val="tx1"/>
                  </a:solidFill>
                </a:rPr>
                <a:t>80%</a:t>
              </a:r>
            </a:p>
            <a:p>
              <a:pPr algn="ctr"/>
              <a:r>
                <a:rPr lang="en-US" sz="2000">
                  <a:solidFill>
                    <a:schemeClr val="tx1"/>
                  </a:solidFill>
                </a:rPr>
                <a:t>Lorem ipsum</a:t>
              </a:r>
            </a:p>
          </p:txBody>
        </p:sp>
      </p:grpSp>
      <p:grpSp>
        <p:nvGrpSpPr>
          <p:cNvPr id="302" name="Group 301"/>
          <p:cNvGrpSpPr/>
          <p:nvPr/>
        </p:nvGrpSpPr>
        <p:grpSpPr>
          <a:xfrm>
            <a:off x="14103917" y="3775113"/>
            <a:ext cx="2030846" cy="2030846"/>
            <a:chOff x="6086244" y="3440065"/>
            <a:chExt cx="1013646" cy="1013646"/>
          </a:xfrm>
        </p:grpSpPr>
        <p:sp>
          <p:nvSpPr>
            <p:cNvPr id="303" name="Oval 302"/>
            <p:cNvSpPr/>
            <p:nvPr/>
          </p:nvSpPr>
          <p:spPr>
            <a:xfrm flipH="1">
              <a:off x="6086246" y="3440065"/>
              <a:ext cx="1013644" cy="1013644"/>
            </a:xfrm>
            <a:prstGeom prst="ellipse">
              <a:avLst/>
            </a:prstGeom>
            <a:solidFill>
              <a:srgbClr val="DDDDDD">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600">
                <a:solidFill>
                  <a:srgbClr val="FFFFFF"/>
                </a:solidFill>
              </a:endParaRPr>
            </a:p>
          </p:txBody>
        </p:sp>
        <p:sp>
          <p:nvSpPr>
            <p:cNvPr id="304" name="Pie 303"/>
            <p:cNvSpPr/>
            <p:nvPr/>
          </p:nvSpPr>
          <p:spPr>
            <a:xfrm flipH="1">
              <a:off x="6086244" y="3440067"/>
              <a:ext cx="1013644" cy="1013644"/>
            </a:xfrm>
            <a:prstGeom prst="pie">
              <a:avLst>
                <a:gd name="adj1" fmla="val 3938955"/>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600">
                <a:solidFill>
                  <a:srgbClr val="FFFFFF"/>
                </a:solidFill>
              </a:endParaRPr>
            </a:p>
          </p:txBody>
        </p:sp>
        <p:sp>
          <p:nvSpPr>
            <p:cNvPr id="305" name="Oval 304"/>
            <p:cNvSpPr/>
            <p:nvPr/>
          </p:nvSpPr>
          <p:spPr>
            <a:xfrm>
              <a:off x="6167114"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chemeClr val="tx1"/>
                  </a:solidFill>
                </a:rPr>
                <a:t>60%</a:t>
              </a:r>
            </a:p>
            <a:p>
              <a:pPr algn="ctr"/>
              <a:r>
                <a:rPr lang="en-US" sz="1600" dirty="0">
                  <a:solidFill>
                    <a:schemeClr val="tx1"/>
                  </a:solidFill>
                </a:rPr>
                <a:t>Lorem ipsum</a:t>
              </a:r>
            </a:p>
          </p:txBody>
        </p:sp>
      </p:grpSp>
      <p:sp>
        <p:nvSpPr>
          <p:cNvPr id="306" name="Rectangle 305"/>
          <p:cNvSpPr/>
          <p:nvPr/>
        </p:nvSpPr>
        <p:spPr>
          <a:xfrm>
            <a:off x="16483359" y="4027761"/>
            <a:ext cx="5115130" cy="1525546"/>
          </a:xfrm>
          <a:prstGeom prst="rect">
            <a:avLst/>
          </a:prstGeom>
        </p:spPr>
        <p:txBody>
          <a:bodyPr wrap="square">
            <a:spAutoFit/>
          </a:bodyPr>
          <a:lstStyle/>
          <a:p>
            <a:pPr>
              <a:lnSpc>
                <a:spcPct val="95000"/>
              </a:lnSpc>
              <a:spcAft>
                <a:spcPts val="1600"/>
              </a:spcAft>
            </a:pPr>
            <a:r>
              <a:rPr lang="en-US" sz="3600" dirty="0"/>
              <a:t>Data 01</a:t>
            </a:r>
          </a:p>
          <a:p>
            <a:pPr>
              <a:lnSpc>
                <a:spcPct val="95000"/>
              </a:lnSpc>
              <a:spcAft>
                <a:spcPts val="1600"/>
              </a:spcAft>
            </a:pPr>
            <a:r>
              <a:rPr lang="en-US" sz="2400" dirty="0"/>
              <a:t>Lorem ipsum dolor sit amet, consectetur adipiscing elit.</a:t>
            </a:r>
            <a:endParaRPr lang="en-US" sz="4400" dirty="0">
              <a:solidFill>
                <a:schemeClr val="tx1">
                  <a:lumMod val="60000"/>
                  <a:lumOff val="40000"/>
                </a:schemeClr>
              </a:solidFill>
            </a:endParaRPr>
          </a:p>
        </p:txBody>
      </p:sp>
      <p:sp>
        <p:nvSpPr>
          <p:cNvPr id="307" name="Rectangle 306"/>
          <p:cNvSpPr/>
          <p:nvPr/>
        </p:nvSpPr>
        <p:spPr>
          <a:xfrm>
            <a:off x="16598461" y="6800162"/>
            <a:ext cx="5115130" cy="1525546"/>
          </a:xfrm>
          <a:prstGeom prst="rect">
            <a:avLst/>
          </a:prstGeom>
        </p:spPr>
        <p:txBody>
          <a:bodyPr wrap="square">
            <a:spAutoFit/>
          </a:bodyPr>
          <a:lstStyle/>
          <a:p>
            <a:pPr>
              <a:lnSpc>
                <a:spcPct val="95000"/>
              </a:lnSpc>
              <a:spcAft>
                <a:spcPts val="1600"/>
              </a:spcAft>
            </a:pPr>
            <a:r>
              <a:rPr lang="en-US" sz="3600" dirty="0"/>
              <a:t>Data 01</a:t>
            </a:r>
          </a:p>
          <a:p>
            <a:pPr>
              <a:lnSpc>
                <a:spcPct val="95000"/>
              </a:lnSpc>
              <a:spcAft>
                <a:spcPts val="1600"/>
              </a:spcAft>
            </a:pPr>
            <a:r>
              <a:rPr lang="en-US" sz="2400" dirty="0"/>
              <a:t>Lorem ipsum dolor sit amet, consectetur adipiscing elit.</a:t>
            </a:r>
            <a:endParaRPr lang="en-US" sz="4400" dirty="0">
              <a:solidFill>
                <a:schemeClr val="tx1">
                  <a:lumMod val="60000"/>
                  <a:lumOff val="40000"/>
                </a:schemeClr>
              </a:solidFill>
            </a:endParaRPr>
          </a:p>
        </p:txBody>
      </p:sp>
    </p:spTree>
    <p:extLst>
      <p:ext uri="{BB962C8B-B14F-4D97-AF65-F5344CB8AC3E}">
        <p14:creationId xmlns:p14="http://schemas.microsoft.com/office/powerpoint/2010/main" val="365408866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1000" fill="hold"/>
                                            <p:tgtEl>
                                              <p:spTgt spid="103"/>
                                            </p:tgtEl>
                                            <p:attrNameLst>
                                              <p:attrName>ppt_x</p:attrName>
                                            </p:attrNameLst>
                                          </p:cBhvr>
                                          <p:tavLst>
                                            <p:tav tm="0">
                                              <p:val>
                                                <p:strVal val="#ppt_x"/>
                                              </p:val>
                                            </p:tav>
                                            <p:tav tm="100000">
                                              <p:val>
                                                <p:strVal val="#ppt_x"/>
                                              </p:val>
                                            </p:tav>
                                          </p:tavLst>
                                        </p:anim>
                                        <p:anim calcmode="lin" valueType="num">
                                          <p:cBhvr additive="base">
                                            <p:cTn id="8" dur="1000" fill="hold"/>
                                            <p:tgtEl>
                                              <p:spTgt spid="10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97"/>
                                            </p:tgtEl>
                                            <p:attrNameLst>
                                              <p:attrName>style.visibility</p:attrName>
                                            </p:attrNameLst>
                                          </p:cBhvr>
                                          <p:to>
                                            <p:strVal val="visible"/>
                                          </p:to>
                                        </p:set>
                                        <p:anim calcmode="lin" valueType="num">
                                          <p:cBhvr additive="base">
                                            <p:cTn id="11" dur="1000" fill="hold"/>
                                            <p:tgtEl>
                                              <p:spTgt spid="97"/>
                                            </p:tgtEl>
                                            <p:attrNameLst>
                                              <p:attrName>ppt_x</p:attrName>
                                            </p:attrNameLst>
                                          </p:cBhvr>
                                          <p:tavLst>
                                            <p:tav tm="0">
                                              <p:val>
                                                <p:strVal val="#ppt_x"/>
                                              </p:val>
                                            </p:tav>
                                            <p:tav tm="100000">
                                              <p:val>
                                                <p:strVal val="#ppt_x"/>
                                              </p:val>
                                            </p:tav>
                                          </p:tavLst>
                                        </p:anim>
                                        <p:anim calcmode="lin" valueType="num">
                                          <p:cBhvr additive="base">
                                            <p:cTn id="12" dur="1000" fill="hold"/>
                                            <p:tgtEl>
                                              <p:spTgt spid="9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1000" fill="hold"/>
                                            <p:tgtEl>
                                              <p:spTgt spid="102"/>
                                            </p:tgtEl>
                                            <p:attrNameLst>
                                              <p:attrName>ppt_x</p:attrName>
                                            </p:attrNameLst>
                                          </p:cBhvr>
                                          <p:tavLst>
                                            <p:tav tm="0">
                                              <p:val>
                                                <p:strVal val="#ppt_x"/>
                                              </p:val>
                                            </p:tav>
                                            <p:tav tm="100000">
                                              <p:val>
                                                <p:strVal val="#ppt_x"/>
                                              </p:val>
                                            </p:tav>
                                          </p:tavLst>
                                        </p:anim>
                                        <p:anim calcmode="lin" valueType="num">
                                          <p:cBhvr additive="base">
                                            <p:cTn id="16" dur="100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1000" fill="hold"/>
                                            <p:tgtEl>
                                              <p:spTgt spid="28"/>
                                            </p:tgtEl>
                                            <p:attrNameLst>
                                              <p:attrName>ppt_x</p:attrName>
                                            </p:attrNameLst>
                                          </p:cBhvr>
                                          <p:tavLst>
                                            <p:tav tm="0">
                                              <p:val>
                                                <p:strVal val="#ppt_x"/>
                                              </p:val>
                                            </p:tav>
                                            <p:tav tm="100000">
                                              <p:val>
                                                <p:strVal val="#ppt_x"/>
                                              </p:val>
                                            </p:tav>
                                          </p:tavLst>
                                        </p:anim>
                                        <p:anim calcmode="lin" valueType="num">
                                          <p:cBhvr additive="base">
                                            <p:cTn id="20" dur="1000" fill="hold"/>
                                            <p:tgtEl>
                                              <p:spTgt spid="28"/>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1000" fill="hold"/>
                                            <p:tgtEl>
                                              <p:spTgt spid="99"/>
                                            </p:tgtEl>
                                            <p:attrNameLst>
                                              <p:attrName>ppt_x</p:attrName>
                                            </p:attrNameLst>
                                          </p:cBhvr>
                                          <p:tavLst>
                                            <p:tav tm="0">
                                              <p:val>
                                                <p:strVal val="#ppt_x"/>
                                              </p:val>
                                            </p:tav>
                                            <p:tav tm="100000">
                                              <p:val>
                                                <p:strVal val="#ppt_x"/>
                                              </p:val>
                                            </p:tav>
                                          </p:tavLst>
                                        </p:anim>
                                        <p:anim calcmode="lin" valueType="num">
                                          <p:cBhvr additive="base">
                                            <p:cTn id="24" dur="10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ppt_x"/>
                                              </p:val>
                                            </p:tav>
                                            <p:tav tm="100000">
                                              <p:val>
                                                <p:strVal val="#ppt_x"/>
                                              </p:val>
                                            </p:tav>
                                          </p:tavLst>
                                        </p:anim>
                                        <p:anim calcmode="lin" valueType="num">
                                          <p:cBhvr additive="base">
                                            <p:cTn id="28" dur="1000" fill="hold"/>
                                            <p:tgtEl>
                                              <p:spTgt spid="13"/>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14"/>
                                            </p:tgtEl>
                                            <p:attrNameLst>
                                              <p:attrName>style.visibility</p:attrName>
                                            </p:attrNameLst>
                                          </p:cBhvr>
                                          <p:to>
                                            <p:strVal val="visible"/>
                                          </p:to>
                                        </p:set>
                                        <p:anim calcmode="lin" valueType="num">
                                          <p:cBhvr additive="base">
                                            <p:cTn id="31" dur="1000" fill="hold"/>
                                            <p:tgtEl>
                                              <p:spTgt spid="114"/>
                                            </p:tgtEl>
                                            <p:attrNameLst>
                                              <p:attrName>ppt_x</p:attrName>
                                            </p:attrNameLst>
                                          </p:cBhvr>
                                          <p:tavLst>
                                            <p:tav tm="0">
                                              <p:val>
                                                <p:strVal val="#ppt_x"/>
                                              </p:val>
                                            </p:tav>
                                            <p:tav tm="100000">
                                              <p:val>
                                                <p:strVal val="#ppt_x"/>
                                              </p:val>
                                            </p:tav>
                                          </p:tavLst>
                                        </p:anim>
                                        <p:anim calcmode="lin" valueType="num">
                                          <p:cBhvr additive="base">
                                            <p:cTn id="32" dur="1000" fill="hold"/>
                                            <p:tgtEl>
                                              <p:spTgt spid="11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1000" fill="hold"/>
                                            <p:tgtEl>
                                              <p:spTgt spid="15"/>
                                            </p:tgtEl>
                                            <p:attrNameLst>
                                              <p:attrName>ppt_x</p:attrName>
                                            </p:attrNameLst>
                                          </p:cBhvr>
                                          <p:tavLst>
                                            <p:tav tm="0">
                                              <p:val>
                                                <p:strVal val="#ppt_x"/>
                                              </p:val>
                                            </p:tav>
                                            <p:tav tm="100000">
                                              <p:val>
                                                <p:strVal val="#ppt_x"/>
                                              </p:val>
                                            </p:tav>
                                          </p:tavLst>
                                        </p:anim>
                                        <p:anim calcmode="lin" valueType="num">
                                          <p:cBhvr additive="base">
                                            <p:cTn id="36" dur="100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24"/>
                                            </p:tgtEl>
                                            <p:attrNameLst>
                                              <p:attrName>style.visibility</p:attrName>
                                            </p:attrNameLst>
                                          </p:cBhvr>
                                          <p:to>
                                            <p:strVal val="visible"/>
                                          </p:to>
                                        </p:set>
                                        <p:anim calcmode="lin" valueType="num">
                                          <p:cBhvr additive="base">
                                            <p:cTn id="39" dur="1000" fill="hold"/>
                                            <p:tgtEl>
                                              <p:spTgt spid="24"/>
                                            </p:tgtEl>
                                            <p:attrNameLst>
                                              <p:attrName>ppt_x</p:attrName>
                                            </p:attrNameLst>
                                          </p:cBhvr>
                                          <p:tavLst>
                                            <p:tav tm="0">
                                              <p:val>
                                                <p:strVal val="#ppt_x"/>
                                              </p:val>
                                            </p:tav>
                                            <p:tav tm="100000">
                                              <p:val>
                                                <p:strVal val="#ppt_x"/>
                                              </p:val>
                                            </p:tav>
                                          </p:tavLst>
                                        </p:anim>
                                        <p:anim calcmode="lin" valueType="num">
                                          <p:cBhvr additive="base">
                                            <p:cTn id="40" dur="1000" fill="hold"/>
                                            <p:tgtEl>
                                              <p:spTgt spid="24"/>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ppt_x"/>
                                              </p:val>
                                            </p:tav>
                                            <p:tav tm="100000">
                                              <p:val>
                                                <p:strVal val="#ppt_x"/>
                                              </p:val>
                                            </p:tav>
                                          </p:tavLst>
                                        </p:anim>
                                        <p:anim calcmode="lin" valueType="num">
                                          <p:cBhvr additive="base">
                                            <p:cTn id="44" dur="1000" fill="hold"/>
                                            <p:tgtEl>
                                              <p:spTgt spid="14"/>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110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1000" fill="hold"/>
                                            <p:tgtEl>
                                              <p:spTgt spid="19"/>
                                            </p:tgtEl>
                                            <p:attrNameLst>
                                              <p:attrName>ppt_x</p:attrName>
                                            </p:attrNameLst>
                                          </p:cBhvr>
                                          <p:tavLst>
                                            <p:tav tm="0">
                                              <p:val>
                                                <p:strVal val="#ppt_x"/>
                                              </p:val>
                                            </p:tav>
                                            <p:tav tm="100000">
                                              <p:val>
                                                <p:strVal val="#ppt_x"/>
                                              </p:val>
                                            </p:tav>
                                          </p:tavLst>
                                        </p:anim>
                                        <p:anim calcmode="lin" valueType="num">
                                          <p:cBhvr additive="base">
                                            <p:cTn id="52" dur="100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1200"/>
                                      </p:stCondLst>
                                      <p:childTnLst>
                                        <p:set>
                                          <p:cBhvr>
                                            <p:cTn id="54" dur="1" fill="hold">
                                              <p:stCondLst>
                                                <p:cond delay="0"/>
                                              </p:stCondLst>
                                            </p:cTn>
                                            <p:tgtEl>
                                              <p:spTgt spid="82"/>
                                            </p:tgtEl>
                                            <p:attrNameLst>
                                              <p:attrName>style.visibility</p:attrName>
                                            </p:attrNameLst>
                                          </p:cBhvr>
                                          <p:to>
                                            <p:strVal val="visible"/>
                                          </p:to>
                                        </p:set>
                                        <p:anim calcmode="lin" valueType="num">
                                          <p:cBhvr additive="base">
                                            <p:cTn id="55" dur="1000" fill="hold"/>
                                            <p:tgtEl>
                                              <p:spTgt spid="82"/>
                                            </p:tgtEl>
                                            <p:attrNameLst>
                                              <p:attrName>ppt_x</p:attrName>
                                            </p:attrNameLst>
                                          </p:cBhvr>
                                          <p:tavLst>
                                            <p:tav tm="0">
                                              <p:val>
                                                <p:strVal val="#ppt_x"/>
                                              </p:val>
                                            </p:tav>
                                            <p:tav tm="100000">
                                              <p:val>
                                                <p:strVal val="#ppt_x"/>
                                              </p:val>
                                            </p:tav>
                                          </p:tavLst>
                                        </p:anim>
                                        <p:anim calcmode="lin" valueType="num">
                                          <p:cBhvr additive="base">
                                            <p:cTn id="56" dur="1000" fill="hold"/>
                                            <p:tgtEl>
                                              <p:spTgt spid="82"/>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300"/>
                                      </p:stCondLst>
                                      <p:childTnLst>
                                        <p:set>
                                          <p:cBhvr>
                                            <p:cTn id="58" dur="1" fill="hold">
                                              <p:stCondLst>
                                                <p:cond delay="0"/>
                                              </p:stCondLst>
                                            </p:cTn>
                                            <p:tgtEl>
                                              <p:spTgt spid="83"/>
                                            </p:tgtEl>
                                            <p:attrNameLst>
                                              <p:attrName>style.visibility</p:attrName>
                                            </p:attrNameLst>
                                          </p:cBhvr>
                                          <p:to>
                                            <p:strVal val="visible"/>
                                          </p:to>
                                        </p:set>
                                        <p:anim calcmode="lin" valueType="num">
                                          <p:cBhvr additive="base">
                                            <p:cTn id="59" dur="1000" fill="hold"/>
                                            <p:tgtEl>
                                              <p:spTgt spid="83"/>
                                            </p:tgtEl>
                                            <p:attrNameLst>
                                              <p:attrName>ppt_x</p:attrName>
                                            </p:attrNameLst>
                                          </p:cBhvr>
                                          <p:tavLst>
                                            <p:tav tm="0">
                                              <p:val>
                                                <p:strVal val="#ppt_x"/>
                                              </p:val>
                                            </p:tav>
                                            <p:tav tm="100000">
                                              <p:val>
                                                <p:strVal val="#ppt_x"/>
                                              </p:val>
                                            </p:tav>
                                          </p:tavLst>
                                        </p:anim>
                                        <p:anim calcmode="lin" valueType="num">
                                          <p:cBhvr additive="base">
                                            <p:cTn id="60" dur="1000" fill="hold"/>
                                            <p:tgtEl>
                                              <p:spTgt spid="83"/>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1400"/>
                                      </p:stCondLst>
                                      <p:childTnLst>
                                        <p:set>
                                          <p:cBhvr>
                                            <p:cTn id="62" dur="1" fill="hold">
                                              <p:stCondLst>
                                                <p:cond delay="0"/>
                                              </p:stCondLst>
                                            </p:cTn>
                                            <p:tgtEl>
                                              <p:spTgt spid="81"/>
                                            </p:tgtEl>
                                            <p:attrNameLst>
                                              <p:attrName>style.visibility</p:attrName>
                                            </p:attrNameLst>
                                          </p:cBhvr>
                                          <p:to>
                                            <p:strVal val="visible"/>
                                          </p:to>
                                        </p:set>
                                        <p:anim calcmode="lin" valueType="num">
                                          <p:cBhvr additive="base">
                                            <p:cTn id="63" dur="1000" fill="hold"/>
                                            <p:tgtEl>
                                              <p:spTgt spid="81"/>
                                            </p:tgtEl>
                                            <p:attrNameLst>
                                              <p:attrName>ppt_x</p:attrName>
                                            </p:attrNameLst>
                                          </p:cBhvr>
                                          <p:tavLst>
                                            <p:tav tm="0">
                                              <p:val>
                                                <p:strVal val="#ppt_x"/>
                                              </p:val>
                                            </p:tav>
                                            <p:tav tm="100000">
                                              <p:val>
                                                <p:strVal val="#ppt_x"/>
                                              </p:val>
                                            </p:tav>
                                          </p:tavLst>
                                        </p:anim>
                                        <p:anim calcmode="lin" valueType="num">
                                          <p:cBhvr additive="base">
                                            <p:cTn id="64" dur="1000" fill="hold"/>
                                            <p:tgtEl>
                                              <p:spTgt spid="81"/>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1500"/>
                                      </p:stCondLst>
                                      <p:childTnLst>
                                        <p:set>
                                          <p:cBhvr>
                                            <p:cTn id="66" dur="1" fill="hold">
                                              <p:stCondLst>
                                                <p:cond delay="0"/>
                                              </p:stCondLst>
                                            </p:cTn>
                                            <p:tgtEl>
                                              <p:spTgt spid="86"/>
                                            </p:tgtEl>
                                            <p:attrNameLst>
                                              <p:attrName>style.visibility</p:attrName>
                                            </p:attrNameLst>
                                          </p:cBhvr>
                                          <p:to>
                                            <p:strVal val="visible"/>
                                          </p:to>
                                        </p:set>
                                        <p:anim calcmode="lin" valueType="num">
                                          <p:cBhvr additive="base">
                                            <p:cTn id="67" dur="1000" fill="hold"/>
                                            <p:tgtEl>
                                              <p:spTgt spid="86"/>
                                            </p:tgtEl>
                                            <p:attrNameLst>
                                              <p:attrName>ppt_x</p:attrName>
                                            </p:attrNameLst>
                                          </p:cBhvr>
                                          <p:tavLst>
                                            <p:tav tm="0">
                                              <p:val>
                                                <p:strVal val="#ppt_x"/>
                                              </p:val>
                                            </p:tav>
                                            <p:tav tm="100000">
                                              <p:val>
                                                <p:strVal val="#ppt_x"/>
                                              </p:val>
                                            </p:tav>
                                          </p:tavLst>
                                        </p:anim>
                                        <p:anim calcmode="lin" valueType="num">
                                          <p:cBhvr additive="base">
                                            <p:cTn id="68" dur="1000" fill="hold"/>
                                            <p:tgtEl>
                                              <p:spTgt spid="86"/>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160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1000" fill="hold"/>
                                            <p:tgtEl>
                                              <p:spTgt spid="43"/>
                                            </p:tgtEl>
                                            <p:attrNameLst>
                                              <p:attrName>ppt_x</p:attrName>
                                            </p:attrNameLst>
                                          </p:cBhvr>
                                          <p:tavLst>
                                            <p:tav tm="0">
                                              <p:val>
                                                <p:strVal val="#ppt_x"/>
                                              </p:val>
                                            </p:tav>
                                            <p:tav tm="100000">
                                              <p:val>
                                                <p:strVal val="#ppt_x"/>
                                              </p:val>
                                            </p:tav>
                                          </p:tavLst>
                                        </p:anim>
                                        <p:anim calcmode="lin" valueType="num">
                                          <p:cBhvr additive="base">
                                            <p:cTn id="72" dur="1000" fill="hold"/>
                                            <p:tgtEl>
                                              <p:spTgt spid="43"/>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1700"/>
                                      </p:stCondLst>
                                      <p:childTnLst>
                                        <p:set>
                                          <p:cBhvr>
                                            <p:cTn id="74" dur="1" fill="hold">
                                              <p:stCondLst>
                                                <p:cond delay="0"/>
                                              </p:stCondLst>
                                            </p:cTn>
                                            <p:tgtEl>
                                              <p:spTgt spid="107"/>
                                            </p:tgtEl>
                                            <p:attrNameLst>
                                              <p:attrName>style.visibility</p:attrName>
                                            </p:attrNameLst>
                                          </p:cBhvr>
                                          <p:to>
                                            <p:strVal val="visible"/>
                                          </p:to>
                                        </p:set>
                                        <p:anim calcmode="lin" valueType="num">
                                          <p:cBhvr additive="base">
                                            <p:cTn id="75" dur="1000" fill="hold"/>
                                            <p:tgtEl>
                                              <p:spTgt spid="107"/>
                                            </p:tgtEl>
                                            <p:attrNameLst>
                                              <p:attrName>ppt_x</p:attrName>
                                            </p:attrNameLst>
                                          </p:cBhvr>
                                          <p:tavLst>
                                            <p:tav tm="0">
                                              <p:val>
                                                <p:strVal val="#ppt_x"/>
                                              </p:val>
                                            </p:tav>
                                            <p:tav tm="100000">
                                              <p:val>
                                                <p:strVal val="#ppt_x"/>
                                              </p:val>
                                            </p:tav>
                                          </p:tavLst>
                                        </p:anim>
                                        <p:anim calcmode="lin" valueType="num">
                                          <p:cBhvr additive="base">
                                            <p:cTn id="76" dur="1000" fill="hold"/>
                                            <p:tgtEl>
                                              <p:spTgt spid="107"/>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1800"/>
                                      </p:stCondLst>
                                      <p:childTnLst>
                                        <p:set>
                                          <p:cBhvr>
                                            <p:cTn id="78" dur="1" fill="hold">
                                              <p:stCondLst>
                                                <p:cond delay="0"/>
                                              </p:stCondLst>
                                            </p:cTn>
                                            <p:tgtEl>
                                              <p:spTgt spid="72"/>
                                            </p:tgtEl>
                                            <p:attrNameLst>
                                              <p:attrName>style.visibility</p:attrName>
                                            </p:attrNameLst>
                                          </p:cBhvr>
                                          <p:to>
                                            <p:strVal val="visible"/>
                                          </p:to>
                                        </p:set>
                                        <p:anim calcmode="lin" valueType="num">
                                          <p:cBhvr additive="base">
                                            <p:cTn id="79" dur="1000" fill="hold"/>
                                            <p:tgtEl>
                                              <p:spTgt spid="72"/>
                                            </p:tgtEl>
                                            <p:attrNameLst>
                                              <p:attrName>ppt_x</p:attrName>
                                            </p:attrNameLst>
                                          </p:cBhvr>
                                          <p:tavLst>
                                            <p:tav tm="0">
                                              <p:val>
                                                <p:strVal val="#ppt_x"/>
                                              </p:val>
                                            </p:tav>
                                            <p:tav tm="100000">
                                              <p:val>
                                                <p:strVal val="#ppt_x"/>
                                              </p:val>
                                            </p:tav>
                                          </p:tavLst>
                                        </p:anim>
                                        <p:anim calcmode="lin" valueType="num">
                                          <p:cBhvr additive="base">
                                            <p:cTn id="80" dur="1000" fill="hold"/>
                                            <p:tgtEl>
                                              <p:spTgt spid="72"/>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1900"/>
                                      </p:stCondLst>
                                      <p:childTnLst>
                                        <p:set>
                                          <p:cBhvr>
                                            <p:cTn id="82" dur="1" fill="hold">
                                              <p:stCondLst>
                                                <p:cond delay="0"/>
                                              </p:stCondLst>
                                            </p:cTn>
                                            <p:tgtEl>
                                              <p:spTgt spid="73"/>
                                            </p:tgtEl>
                                            <p:attrNameLst>
                                              <p:attrName>style.visibility</p:attrName>
                                            </p:attrNameLst>
                                          </p:cBhvr>
                                          <p:to>
                                            <p:strVal val="visible"/>
                                          </p:to>
                                        </p:set>
                                        <p:anim calcmode="lin" valueType="num">
                                          <p:cBhvr additive="base">
                                            <p:cTn id="83" dur="1000" fill="hold"/>
                                            <p:tgtEl>
                                              <p:spTgt spid="73"/>
                                            </p:tgtEl>
                                            <p:attrNameLst>
                                              <p:attrName>ppt_x</p:attrName>
                                            </p:attrNameLst>
                                          </p:cBhvr>
                                          <p:tavLst>
                                            <p:tav tm="0">
                                              <p:val>
                                                <p:strVal val="#ppt_x"/>
                                              </p:val>
                                            </p:tav>
                                            <p:tav tm="100000">
                                              <p:val>
                                                <p:strVal val="#ppt_x"/>
                                              </p:val>
                                            </p:tav>
                                          </p:tavLst>
                                        </p:anim>
                                        <p:anim calcmode="lin" valueType="num">
                                          <p:cBhvr additive="base">
                                            <p:cTn id="84" dur="1000" fill="hold"/>
                                            <p:tgtEl>
                                              <p:spTgt spid="73"/>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2000"/>
                                      </p:stCondLst>
                                      <p:childTnLst>
                                        <p:set>
                                          <p:cBhvr>
                                            <p:cTn id="86" dur="1" fill="hold">
                                              <p:stCondLst>
                                                <p:cond delay="0"/>
                                              </p:stCondLst>
                                            </p:cTn>
                                            <p:tgtEl>
                                              <p:spTgt spid="56"/>
                                            </p:tgtEl>
                                            <p:attrNameLst>
                                              <p:attrName>style.visibility</p:attrName>
                                            </p:attrNameLst>
                                          </p:cBhvr>
                                          <p:to>
                                            <p:strVal val="visible"/>
                                          </p:to>
                                        </p:set>
                                        <p:anim calcmode="lin" valueType="num">
                                          <p:cBhvr additive="base">
                                            <p:cTn id="87" dur="1000" fill="hold"/>
                                            <p:tgtEl>
                                              <p:spTgt spid="56"/>
                                            </p:tgtEl>
                                            <p:attrNameLst>
                                              <p:attrName>ppt_x</p:attrName>
                                            </p:attrNameLst>
                                          </p:cBhvr>
                                          <p:tavLst>
                                            <p:tav tm="0">
                                              <p:val>
                                                <p:strVal val="#ppt_x"/>
                                              </p:val>
                                            </p:tav>
                                            <p:tav tm="100000">
                                              <p:val>
                                                <p:strVal val="#ppt_x"/>
                                              </p:val>
                                            </p:tav>
                                          </p:tavLst>
                                        </p:anim>
                                        <p:anim calcmode="lin" valueType="num">
                                          <p:cBhvr additive="base">
                                            <p:cTn id="88" dur="1000" fill="hold"/>
                                            <p:tgtEl>
                                              <p:spTgt spid="56"/>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100"/>
                                      </p:stCondLst>
                                      <p:childTnLst>
                                        <p:set>
                                          <p:cBhvr>
                                            <p:cTn id="90" dur="1" fill="hold">
                                              <p:stCondLst>
                                                <p:cond delay="0"/>
                                              </p:stCondLst>
                                            </p:cTn>
                                            <p:tgtEl>
                                              <p:spTgt spid="57"/>
                                            </p:tgtEl>
                                            <p:attrNameLst>
                                              <p:attrName>style.visibility</p:attrName>
                                            </p:attrNameLst>
                                          </p:cBhvr>
                                          <p:to>
                                            <p:strVal val="visible"/>
                                          </p:to>
                                        </p:set>
                                        <p:anim calcmode="lin" valueType="num">
                                          <p:cBhvr additive="base">
                                            <p:cTn id="91" dur="1000" fill="hold"/>
                                            <p:tgtEl>
                                              <p:spTgt spid="57"/>
                                            </p:tgtEl>
                                            <p:attrNameLst>
                                              <p:attrName>ppt_x</p:attrName>
                                            </p:attrNameLst>
                                          </p:cBhvr>
                                          <p:tavLst>
                                            <p:tav tm="0">
                                              <p:val>
                                                <p:strVal val="#ppt_x"/>
                                              </p:val>
                                            </p:tav>
                                            <p:tav tm="100000">
                                              <p:val>
                                                <p:strVal val="#ppt_x"/>
                                              </p:val>
                                            </p:tav>
                                          </p:tavLst>
                                        </p:anim>
                                        <p:anim calcmode="lin" valueType="num">
                                          <p:cBhvr additive="base">
                                            <p:cTn id="92" dur="1000" fill="hold"/>
                                            <p:tgtEl>
                                              <p:spTgt spid="57"/>
                                            </p:tgtEl>
                                            <p:attrNameLst>
                                              <p:attrName>ppt_y</p:attrName>
                                            </p:attrNameLst>
                                          </p:cBhvr>
                                          <p:tavLst>
                                            <p:tav tm="0">
                                              <p:val>
                                                <p:strVal val="1+#ppt_h/2"/>
                                              </p:val>
                                            </p:tav>
                                            <p:tav tm="100000">
                                              <p:val>
                                                <p:strVal val="#ppt_y"/>
                                              </p:val>
                                            </p:tav>
                                          </p:tavLst>
                                        </p:anim>
                                      </p:childTnLst>
                                    </p:cTn>
                                  </p:par>
                                  <p:par>
                                    <p:cTn id="93" presetID="2" presetClass="entr" presetSubtype="4" decel="100000" fill="hold" grpId="0" nodeType="withEffect">
                                      <p:stCondLst>
                                        <p:cond delay="2200"/>
                                      </p:stCondLst>
                                      <p:childTnLst>
                                        <p:set>
                                          <p:cBhvr>
                                            <p:cTn id="94" dur="1" fill="hold">
                                              <p:stCondLst>
                                                <p:cond delay="0"/>
                                              </p:stCondLst>
                                            </p:cTn>
                                            <p:tgtEl>
                                              <p:spTgt spid="52"/>
                                            </p:tgtEl>
                                            <p:attrNameLst>
                                              <p:attrName>style.visibility</p:attrName>
                                            </p:attrNameLst>
                                          </p:cBhvr>
                                          <p:to>
                                            <p:strVal val="visible"/>
                                          </p:to>
                                        </p:set>
                                        <p:anim calcmode="lin" valueType="num">
                                          <p:cBhvr additive="base">
                                            <p:cTn id="95" dur="1000" fill="hold"/>
                                            <p:tgtEl>
                                              <p:spTgt spid="52"/>
                                            </p:tgtEl>
                                            <p:attrNameLst>
                                              <p:attrName>ppt_x</p:attrName>
                                            </p:attrNameLst>
                                          </p:cBhvr>
                                          <p:tavLst>
                                            <p:tav tm="0">
                                              <p:val>
                                                <p:strVal val="#ppt_x"/>
                                              </p:val>
                                            </p:tav>
                                            <p:tav tm="100000">
                                              <p:val>
                                                <p:strVal val="#ppt_x"/>
                                              </p:val>
                                            </p:tav>
                                          </p:tavLst>
                                        </p:anim>
                                        <p:anim calcmode="lin" valueType="num">
                                          <p:cBhvr additive="base">
                                            <p:cTn id="96" dur="1000" fill="hold"/>
                                            <p:tgtEl>
                                              <p:spTgt spid="52"/>
                                            </p:tgtEl>
                                            <p:attrNameLst>
                                              <p:attrName>ppt_y</p:attrName>
                                            </p:attrNameLst>
                                          </p:cBhvr>
                                          <p:tavLst>
                                            <p:tav tm="0">
                                              <p:val>
                                                <p:strVal val="1+#ppt_h/2"/>
                                              </p:val>
                                            </p:tav>
                                            <p:tav tm="100000">
                                              <p:val>
                                                <p:strVal val="#ppt_y"/>
                                              </p:val>
                                            </p:tav>
                                          </p:tavLst>
                                        </p:anim>
                                      </p:childTnLst>
                                    </p:cTn>
                                  </p:par>
                                  <p:par>
                                    <p:cTn id="97" presetID="2" presetClass="entr" presetSubtype="4" decel="100000" fill="hold" grpId="0" nodeType="withEffect">
                                      <p:stCondLst>
                                        <p:cond delay="2300"/>
                                      </p:stCondLst>
                                      <p:childTnLst>
                                        <p:set>
                                          <p:cBhvr>
                                            <p:cTn id="98" dur="1" fill="hold">
                                              <p:stCondLst>
                                                <p:cond delay="0"/>
                                              </p:stCondLst>
                                            </p:cTn>
                                            <p:tgtEl>
                                              <p:spTgt spid="90"/>
                                            </p:tgtEl>
                                            <p:attrNameLst>
                                              <p:attrName>style.visibility</p:attrName>
                                            </p:attrNameLst>
                                          </p:cBhvr>
                                          <p:to>
                                            <p:strVal val="visible"/>
                                          </p:to>
                                        </p:set>
                                        <p:anim calcmode="lin" valueType="num">
                                          <p:cBhvr additive="base">
                                            <p:cTn id="99" dur="1000" fill="hold"/>
                                            <p:tgtEl>
                                              <p:spTgt spid="90"/>
                                            </p:tgtEl>
                                            <p:attrNameLst>
                                              <p:attrName>ppt_x</p:attrName>
                                            </p:attrNameLst>
                                          </p:cBhvr>
                                          <p:tavLst>
                                            <p:tav tm="0">
                                              <p:val>
                                                <p:strVal val="#ppt_x"/>
                                              </p:val>
                                            </p:tav>
                                            <p:tav tm="100000">
                                              <p:val>
                                                <p:strVal val="#ppt_x"/>
                                              </p:val>
                                            </p:tav>
                                          </p:tavLst>
                                        </p:anim>
                                        <p:anim calcmode="lin" valueType="num">
                                          <p:cBhvr additive="base">
                                            <p:cTn id="100" dur="1000" fill="hold"/>
                                            <p:tgtEl>
                                              <p:spTgt spid="90"/>
                                            </p:tgtEl>
                                            <p:attrNameLst>
                                              <p:attrName>ppt_y</p:attrName>
                                            </p:attrNameLst>
                                          </p:cBhvr>
                                          <p:tavLst>
                                            <p:tav tm="0">
                                              <p:val>
                                                <p:strVal val="1+#ppt_h/2"/>
                                              </p:val>
                                            </p:tav>
                                            <p:tav tm="100000">
                                              <p:val>
                                                <p:strVal val="#ppt_y"/>
                                              </p:val>
                                            </p:tav>
                                          </p:tavLst>
                                        </p:anim>
                                      </p:childTnLst>
                                    </p:cTn>
                                  </p:par>
                                  <p:par>
                                    <p:cTn id="101" presetID="2" presetClass="entr" presetSubtype="4" decel="100000" fill="hold" grpId="0" nodeType="withEffect">
                                      <p:stCondLst>
                                        <p:cond delay="2400"/>
                                      </p:stCondLst>
                                      <p:childTnLst>
                                        <p:set>
                                          <p:cBhvr>
                                            <p:cTn id="102" dur="1" fill="hold">
                                              <p:stCondLst>
                                                <p:cond delay="0"/>
                                              </p:stCondLst>
                                            </p:cTn>
                                            <p:tgtEl>
                                              <p:spTgt spid="85"/>
                                            </p:tgtEl>
                                            <p:attrNameLst>
                                              <p:attrName>style.visibility</p:attrName>
                                            </p:attrNameLst>
                                          </p:cBhvr>
                                          <p:to>
                                            <p:strVal val="visible"/>
                                          </p:to>
                                        </p:set>
                                        <p:anim calcmode="lin" valueType="num">
                                          <p:cBhvr additive="base">
                                            <p:cTn id="103" dur="1000" fill="hold"/>
                                            <p:tgtEl>
                                              <p:spTgt spid="85"/>
                                            </p:tgtEl>
                                            <p:attrNameLst>
                                              <p:attrName>ppt_x</p:attrName>
                                            </p:attrNameLst>
                                          </p:cBhvr>
                                          <p:tavLst>
                                            <p:tav tm="0">
                                              <p:val>
                                                <p:strVal val="#ppt_x"/>
                                              </p:val>
                                            </p:tav>
                                            <p:tav tm="100000">
                                              <p:val>
                                                <p:strVal val="#ppt_x"/>
                                              </p:val>
                                            </p:tav>
                                          </p:tavLst>
                                        </p:anim>
                                        <p:anim calcmode="lin" valueType="num">
                                          <p:cBhvr additive="base">
                                            <p:cTn id="104" dur="1000" fill="hold"/>
                                            <p:tgtEl>
                                              <p:spTgt spid="85"/>
                                            </p:tgtEl>
                                            <p:attrNameLst>
                                              <p:attrName>ppt_y</p:attrName>
                                            </p:attrNameLst>
                                          </p:cBhvr>
                                          <p:tavLst>
                                            <p:tav tm="0">
                                              <p:val>
                                                <p:strVal val="1+#ppt_h/2"/>
                                              </p:val>
                                            </p:tav>
                                            <p:tav tm="100000">
                                              <p:val>
                                                <p:strVal val="#ppt_y"/>
                                              </p:val>
                                            </p:tav>
                                          </p:tavLst>
                                        </p:anim>
                                      </p:childTnLst>
                                    </p:cTn>
                                  </p:par>
                                  <p:par>
                                    <p:cTn id="105" presetID="2" presetClass="entr" presetSubtype="4" decel="100000" fill="hold" grpId="0" nodeType="withEffect">
                                      <p:stCondLst>
                                        <p:cond delay="2500"/>
                                      </p:stCondLst>
                                      <p:childTnLst>
                                        <p:set>
                                          <p:cBhvr>
                                            <p:cTn id="106" dur="1" fill="hold">
                                              <p:stCondLst>
                                                <p:cond delay="0"/>
                                              </p:stCondLst>
                                            </p:cTn>
                                            <p:tgtEl>
                                              <p:spTgt spid="79"/>
                                            </p:tgtEl>
                                            <p:attrNameLst>
                                              <p:attrName>style.visibility</p:attrName>
                                            </p:attrNameLst>
                                          </p:cBhvr>
                                          <p:to>
                                            <p:strVal val="visible"/>
                                          </p:to>
                                        </p:set>
                                        <p:anim calcmode="lin" valueType="num">
                                          <p:cBhvr additive="base">
                                            <p:cTn id="107" dur="1000" fill="hold"/>
                                            <p:tgtEl>
                                              <p:spTgt spid="79"/>
                                            </p:tgtEl>
                                            <p:attrNameLst>
                                              <p:attrName>ppt_x</p:attrName>
                                            </p:attrNameLst>
                                          </p:cBhvr>
                                          <p:tavLst>
                                            <p:tav tm="0">
                                              <p:val>
                                                <p:strVal val="#ppt_x"/>
                                              </p:val>
                                            </p:tav>
                                            <p:tav tm="100000">
                                              <p:val>
                                                <p:strVal val="#ppt_x"/>
                                              </p:val>
                                            </p:tav>
                                          </p:tavLst>
                                        </p:anim>
                                        <p:anim calcmode="lin" valueType="num">
                                          <p:cBhvr additive="base">
                                            <p:cTn id="108" dur="1000" fill="hold"/>
                                            <p:tgtEl>
                                              <p:spTgt spid="79"/>
                                            </p:tgtEl>
                                            <p:attrNameLst>
                                              <p:attrName>ppt_y</p:attrName>
                                            </p:attrNameLst>
                                          </p:cBhvr>
                                          <p:tavLst>
                                            <p:tav tm="0">
                                              <p:val>
                                                <p:strVal val="1+#ppt_h/2"/>
                                              </p:val>
                                            </p:tav>
                                            <p:tav tm="100000">
                                              <p:val>
                                                <p:strVal val="#ppt_y"/>
                                              </p:val>
                                            </p:tav>
                                          </p:tavLst>
                                        </p:anim>
                                      </p:childTnLst>
                                    </p:cTn>
                                  </p:par>
                                  <p:par>
                                    <p:cTn id="109" presetID="2" presetClass="entr" presetSubtype="4" decel="100000" fill="hold" grpId="0" nodeType="withEffect">
                                      <p:stCondLst>
                                        <p:cond delay="2600"/>
                                      </p:stCondLst>
                                      <p:childTnLst>
                                        <p:set>
                                          <p:cBhvr>
                                            <p:cTn id="110" dur="1" fill="hold">
                                              <p:stCondLst>
                                                <p:cond delay="0"/>
                                              </p:stCondLst>
                                            </p:cTn>
                                            <p:tgtEl>
                                              <p:spTgt spid="75"/>
                                            </p:tgtEl>
                                            <p:attrNameLst>
                                              <p:attrName>style.visibility</p:attrName>
                                            </p:attrNameLst>
                                          </p:cBhvr>
                                          <p:to>
                                            <p:strVal val="visible"/>
                                          </p:to>
                                        </p:set>
                                        <p:anim calcmode="lin" valueType="num">
                                          <p:cBhvr additive="base">
                                            <p:cTn id="111" dur="1000" fill="hold"/>
                                            <p:tgtEl>
                                              <p:spTgt spid="75"/>
                                            </p:tgtEl>
                                            <p:attrNameLst>
                                              <p:attrName>ppt_x</p:attrName>
                                            </p:attrNameLst>
                                          </p:cBhvr>
                                          <p:tavLst>
                                            <p:tav tm="0">
                                              <p:val>
                                                <p:strVal val="#ppt_x"/>
                                              </p:val>
                                            </p:tav>
                                            <p:tav tm="100000">
                                              <p:val>
                                                <p:strVal val="#ppt_x"/>
                                              </p:val>
                                            </p:tav>
                                          </p:tavLst>
                                        </p:anim>
                                        <p:anim calcmode="lin" valueType="num">
                                          <p:cBhvr additive="base">
                                            <p:cTn id="112" dur="1000" fill="hold"/>
                                            <p:tgtEl>
                                              <p:spTgt spid="75"/>
                                            </p:tgtEl>
                                            <p:attrNameLst>
                                              <p:attrName>ppt_y</p:attrName>
                                            </p:attrNameLst>
                                          </p:cBhvr>
                                          <p:tavLst>
                                            <p:tav tm="0">
                                              <p:val>
                                                <p:strVal val="1+#ppt_h/2"/>
                                              </p:val>
                                            </p:tav>
                                            <p:tav tm="100000">
                                              <p:val>
                                                <p:strVal val="#ppt_y"/>
                                              </p:val>
                                            </p:tav>
                                          </p:tavLst>
                                        </p:anim>
                                      </p:childTnLst>
                                    </p:cTn>
                                  </p:par>
                                  <p:par>
                                    <p:cTn id="113" presetID="2" presetClass="entr" presetSubtype="4" decel="100000" fill="hold" grpId="0" nodeType="withEffect">
                                      <p:stCondLst>
                                        <p:cond delay="2700"/>
                                      </p:stCondLst>
                                      <p:childTnLst>
                                        <p:set>
                                          <p:cBhvr>
                                            <p:cTn id="114" dur="1" fill="hold">
                                              <p:stCondLst>
                                                <p:cond delay="0"/>
                                              </p:stCondLst>
                                            </p:cTn>
                                            <p:tgtEl>
                                              <p:spTgt spid="74"/>
                                            </p:tgtEl>
                                            <p:attrNameLst>
                                              <p:attrName>style.visibility</p:attrName>
                                            </p:attrNameLst>
                                          </p:cBhvr>
                                          <p:to>
                                            <p:strVal val="visible"/>
                                          </p:to>
                                        </p:set>
                                        <p:anim calcmode="lin" valueType="num">
                                          <p:cBhvr additive="base">
                                            <p:cTn id="115" dur="1000" fill="hold"/>
                                            <p:tgtEl>
                                              <p:spTgt spid="74"/>
                                            </p:tgtEl>
                                            <p:attrNameLst>
                                              <p:attrName>ppt_x</p:attrName>
                                            </p:attrNameLst>
                                          </p:cBhvr>
                                          <p:tavLst>
                                            <p:tav tm="0">
                                              <p:val>
                                                <p:strVal val="#ppt_x"/>
                                              </p:val>
                                            </p:tav>
                                            <p:tav tm="100000">
                                              <p:val>
                                                <p:strVal val="#ppt_x"/>
                                              </p:val>
                                            </p:tav>
                                          </p:tavLst>
                                        </p:anim>
                                        <p:anim calcmode="lin" valueType="num">
                                          <p:cBhvr additive="base">
                                            <p:cTn id="116" dur="1000" fill="hold"/>
                                            <p:tgtEl>
                                              <p:spTgt spid="74"/>
                                            </p:tgtEl>
                                            <p:attrNameLst>
                                              <p:attrName>ppt_y</p:attrName>
                                            </p:attrNameLst>
                                          </p:cBhvr>
                                          <p:tavLst>
                                            <p:tav tm="0">
                                              <p:val>
                                                <p:strVal val="1+#ppt_h/2"/>
                                              </p:val>
                                            </p:tav>
                                            <p:tav tm="100000">
                                              <p:val>
                                                <p:strVal val="#ppt_y"/>
                                              </p:val>
                                            </p:tav>
                                          </p:tavLst>
                                        </p:anim>
                                      </p:childTnLst>
                                    </p:cTn>
                                  </p:par>
                                  <p:par>
                                    <p:cTn id="117" presetID="2" presetClass="entr" presetSubtype="4" decel="100000" fill="hold" grpId="0" nodeType="withEffect">
                                      <p:stCondLst>
                                        <p:cond delay="2800"/>
                                      </p:stCondLst>
                                      <p:childTnLst>
                                        <p:set>
                                          <p:cBhvr>
                                            <p:cTn id="118" dur="1" fill="hold">
                                              <p:stCondLst>
                                                <p:cond delay="0"/>
                                              </p:stCondLst>
                                            </p:cTn>
                                            <p:tgtEl>
                                              <p:spTgt spid="69"/>
                                            </p:tgtEl>
                                            <p:attrNameLst>
                                              <p:attrName>style.visibility</p:attrName>
                                            </p:attrNameLst>
                                          </p:cBhvr>
                                          <p:to>
                                            <p:strVal val="visible"/>
                                          </p:to>
                                        </p:set>
                                        <p:anim calcmode="lin" valueType="num">
                                          <p:cBhvr additive="base">
                                            <p:cTn id="119" dur="1000" fill="hold"/>
                                            <p:tgtEl>
                                              <p:spTgt spid="69"/>
                                            </p:tgtEl>
                                            <p:attrNameLst>
                                              <p:attrName>ppt_x</p:attrName>
                                            </p:attrNameLst>
                                          </p:cBhvr>
                                          <p:tavLst>
                                            <p:tav tm="0">
                                              <p:val>
                                                <p:strVal val="#ppt_x"/>
                                              </p:val>
                                            </p:tav>
                                            <p:tav tm="100000">
                                              <p:val>
                                                <p:strVal val="#ppt_x"/>
                                              </p:val>
                                            </p:tav>
                                          </p:tavLst>
                                        </p:anim>
                                        <p:anim calcmode="lin" valueType="num">
                                          <p:cBhvr additive="base">
                                            <p:cTn id="120" dur="1000" fill="hold"/>
                                            <p:tgtEl>
                                              <p:spTgt spid="69"/>
                                            </p:tgtEl>
                                            <p:attrNameLst>
                                              <p:attrName>ppt_y</p:attrName>
                                            </p:attrNameLst>
                                          </p:cBhvr>
                                          <p:tavLst>
                                            <p:tav tm="0">
                                              <p:val>
                                                <p:strVal val="1+#ppt_h/2"/>
                                              </p:val>
                                            </p:tav>
                                            <p:tav tm="100000">
                                              <p:val>
                                                <p:strVal val="#ppt_y"/>
                                              </p:val>
                                            </p:tav>
                                          </p:tavLst>
                                        </p:anim>
                                      </p:childTnLst>
                                    </p:cTn>
                                  </p:par>
                                  <p:par>
                                    <p:cTn id="121" presetID="2" presetClass="entr" presetSubtype="4" decel="100000" fill="hold" grpId="0" nodeType="withEffect">
                                      <p:stCondLst>
                                        <p:cond delay="2900"/>
                                      </p:stCondLst>
                                      <p:childTnLst>
                                        <p:set>
                                          <p:cBhvr>
                                            <p:cTn id="122" dur="1" fill="hold">
                                              <p:stCondLst>
                                                <p:cond delay="0"/>
                                              </p:stCondLst>
                                            </p:cTn>
                                            <p:tgtEl>
                                              <p:spTgt spid="70"/>
                                            </p:tgtEl>
                                            <p:attrNameLst>
                                              <p:attrName>style.visibility</p:attrName>
                                            </p:attrNameLst>
                                          </p:cBhvr>
                                          <p:to>
                                            <p:strVal val="visible"/>
                                          </p:to>
                                        </p:set>
                                        <p:anim calcmode="lin" valueType="num">
                                          <p:cBhvr additive="base">
                                            <p:cTn id="123" dur="1000" fill="hold"/>
                                            <p:tgtEl>
                                              <p:spTgt spid="70"/>
                                            </p:tgtEl>
                                            <p:attrNameLst>
                                              <p:attrName>ppt_x</p:attrName>
                                            </p:attrNameLst>
                                          </p:cBhvr>
                                          <p:tavLst>
                                            <p:tav tm="0">
                                              <p:val>
                                                <p:strVal val="#ppt_x"/>
                                              </p:val>
                                            </p:tav>
                                            <p:tav tm="100000">
                                              <p:val>
                                                <p:strVal val="#ppt_x"/>
                                              </p:val>
                                            </p:tav>
                                          </p:tavLst>
                                        </p:anim>
                                        <p:anim calcmode="lin" valueType="num">
                                          <p:cBhvr additive="base">
                                            <p:cTn id="124" dur="1000" fill="hold"/>
                                            <p:tgtEl>
                                              <p:spTgt spid="70"/>
                                            </p:tgtEl>
                                            <p:attrNameLst>
                                              <p:attrName>ppt_y</p:attrName>
                                            </p:attrNameLst>
                                          </p:cBhvr>
                                          <p:tavLst>
                                            <p:tav tm="0">
                                              <p:val>
                                                <p:strVal val="1+#ppt_h/2"/>
                                              </p:val>
                                            </p:tav>
                                            <p:tav tm="100000">
                                              <p:val>
                                                <p:strVal val="#ppt_y"/>
                                              </p:val>
                                            </p:tav>
                                          </p:tavLst>
                                        </p:anim>
                                      </p:childTnLst>
                                    </p:cTn>
                                  </p:par>
                                  <p:par>
                                    <p:cTn id="125" presetID="2" presetClass="entr" presetSubtype="4" decel="100000" fill="hold" grpId="0" nodeType="withEffect">
                                      <p:stCondLst>
                                        <p:cond delay="3000"/>
                                      </p:stCondLst>
                                      <p:childTnLst>
                                        <p:set>
                                          <p:cBhvr>
                                            <p:cTn id="126" dur="1" fill="hold">
                                              <p:stCondLst>
                                                <p:cond delay="0"/>
                                              </p:stCondLst>
                                            </p:cTn>
                                            <p:tgtEl>
                                              <p:spTgt spid="66"/>
                                            </p:tgtEl>
                                            <p:attrNameLst>
                                              <p:attrName>style.visibility</p:attrName>
                                            </p:attrNameLst>
                                          </p:cBhvr>
                                          <p:to>
                                            <p:strVal val="visible"/>
                                          </p:to>
                                        </p:set>
                                        <p:anim calcmode="lin" valueType="num">
                                          <p:cBhvr additive="base">
                                            <p:cTn id="127" dur="1000" fill="hold"/>
                                            <p:tgtEl>
                                              <p:spTgt spid="66"/>
                                            </p:tgtEl>
                                            <p:attrNameLst>
                                              <p:attrName>ppt_x</p:attrName>
                                            </p:attrNameLst>
                                          </p:cBhvr>
                                          <p:tavLst>
                                            <p:tav tm="0">
                                              <p:val>
                                                <p:strVal val="#ppt_x"/>
                                              </p:val>
                                            </p:tav>
                                            <p:tav tm="100000">
                                              <p:val>
                                                <p:strVal val="#ppt_x"/>
                                              </p:val>
                                            </p:tav>
                                          </p:tavLst>
                                        </p:anim>
                                        <p:anim calcmode="lin" valueType="num">
                                          <p:cBhvr additive="base">
                                            <p:cTn id="128" dur="10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2" fill="hold" nodeType="clickEffect" p14:presetBounceEnd="74000">
                                      <p:stCondLst>
                                        <p:cond delay="0"/>
                                      </p:stCondLst>
                                      <p:childTnLst>
                                        <p:set>
                                          <p:cBhvr>
                                            <p:cTn id="132" dur="1" fill="hold">
                                              <p:stCondLst>
                                                <p:cond delay="0"/>
                                              </p:stCondLst>
                                            </p:cTn>
                                            <p:tgtEl>
                                              <p:spTgt spid="294"/>
                                            </p:tgtEl>
                                            <p:attrNameLst>
                                              <p:attrName>style.visibility</p:attrName>
                                            </p:attrNameLst>
                                          </p:cBhvr>
                                          <p:to>
                                            <p:strVal val="visible"/>
                                          </p:to>
                                        </p:set>
                                        <p:anim calcmode="lin" valueType="num" p14:bounceEnd="74000">
                                          <p:cBhvr additive="base">
                                            <p:cTn id="133" dur="1000" fill="hold"/>
                                            <p:tgtEl>
                                              <p:spTgt spid="294"/>
                                            </p:tgtEl>
                                            <p:attrNameLst>
                                              <p:attrName>ppt_x</p:attrName>
                                            </p:attrNameLst>
                                          </p:cBhvr>
                                          <p:tavLst>
                                            <p:tav tm="0">
                                              <p:val>
                                                <p:strVal val="1+#ppt_w/2"/>
                                              </p:val>
                                            </p:tav>
                                            <p:tav tm="100000">
                                              <p:val>
                                                <p:strVal val="#ppt_x"/>
                                              </p:val>
                                            </p:tav>
                                          </p:tavLst>
                                        </p:anim>
                                        <p:anim calcmode="lin" valueType="num" p14:bounceEnd="74000">
                                          <p:cBhvr additive="base">
                                            <p:cTn id="134" dur="1000" fill="hold"/>
                                            <p:tgtEl>
                                              <p:spTgt spid="294"/>
                                            </p:tgtEl>
                                            <p:attrNameLst>
                                              <p:attrName>ppt_y</p:attrName>
                                            </p:attrNameLst>
                                          </p:cBhvr>
                                          <p:tavLst>
                                            <p:tav tm="0">
                                              <p:val>
                                                <p:strVal val="#ppt_y"/>
                                              </p:val>
                                            </p:tav>
                                            <p:tav tm="100000">
                                              <p:val>
                                                <p:strVal val="#ppt_y"/>
                                              </p:val>
                                            </p:tav>
                                          </p:tavLst>
                                        </p:anim>
                                      </p:childTnLst>
                                    </p:cTn>
                                  </p:par>
                                  <p:par>
                                    <p:cTn id="135" presetID="2" presetClass="entr" presetSubtype="2" fill="hold" nodeType="withEffect" p14:presetBounceEnd="74000">
                                      <p:stCondLst>
                                        <p:cond delay="200"/>
                                      </p:stCondLst>
                                      <p:childTnLst>
                                        <p:set>
                                          <p:cBhvr>
                                            <p:cTn id="136" dur="1" fill="hold">
                                              <p:stCondLst>
                                                <p:cond delay="0"/>
                                              </p:stCondLst>
                                            </p:cTn>
                                            <p:tgtEl>
                                              <p:spTgt spid="302"/>
                                            </p:tgtEl>
                                            <p:attrNameLst>
                                              <p:attrName>style.visibility</p:attrName>
                                            </p:attrNameLst>
                                          </p:cBhvr>
                                          <p:to>
                                            <p:strVal val="visible"/>
                                          </p:to>
                                        </p:set>
                                        <p:anim calcmode="lin" valueType="num" p14:bounceEnd="74000">
                                          <p:cBhvr additive="base">
                                            <p:cTn id="137" dur="1000" fill="hold"/>
                                            <p:tgtEl>
                                              <p:spTgt spid="302"/>
                                            </p:tgtEl>
                                            <p:attrNameLst>
                                              <p:attrName>ppt_x</p:attrName>
                                            </p:attrNameLst>
                                          </p:cBhvr>
                                          <p:tavLst>
                                            <p:tav tm="0">
                                              <p:val>
                                                <p:strVal val="1+#ppt_w/2"/>
                                              </p:val>
                                            </p:tav>
                                            <p:tav tm="100000">
                                              <p:val>
                                                <p:strVal val="#ppt_x"/>
                                              </p:val>
                                            </p:tav>
                                          </p:tavLst>
                                        </p:anim>
                                        <p:anim calcmode="lin" valueType="num" p14:bounceEnd="74000">
                                          <p:cBhvr additive="base">
                                            <p:cTn id="138" dur="1000" fill="hold"/>
                                            <p:tgtEl>
                                              <p:spTgt spid="302"/>
                                            </p:tgtEl>
                                            <p:attrNameLst>
                                              <p:attrName>ppt_y</p:attrName>
                                            </p:attrNameLst>
                                          </p:cBhvr>
                                          <p:tavLst>
                                            <p:tav tm="0">
                                              <p:val>
                                                <p:strVal val="#ppt_y"/>
                                              </p:val>
                                            </p:tav>
                                            <p:tav tm="100000">
                                              <p:val>
                                                <p:strVal val="#ppt_y"/>
                                              </p:val>
                                            </p:tav>
                                          </p:tavLst>
                                        </p:anim>
                                      </p:childTnLst>
                                    </p:cTn>
                                  </p:par>
                                  <p:par>
                                    <p:cTn id="139" presetID="2" presetClass="entr" presetSubtype="2" fill="hold" grpId="0" nodeType="withEffect" p14:presetBounceEnd="74000">
                                      <p:stCondLst>
                                        <p:cond delay="400"/>
                                      </p:stCondLst>
                                      <p:childTnLst>
                                        <p:set>
                                          <p:cBhvr>
                                            <p:cTn id="140" dur="1" fill="hold">
                                              <p:stCondLst>
                                                <p:cond delay="0"/>
                                              </p:stCondLst>
                                            </p:cTn>
                                            <p:tgtEl>
                                              <p:spTgt spid="306"/>
                                            </p:tgtEl>
                                            <p:attrNameLst>
                                              <p:attrName>style.visibility</p:attrName>
                                            </p:attrNameLst>
                                          </p:cBhvr>
                                          <p:to>
                                            <p:strVal val="visible"/>
                                          </p:to>
                                        </p:set>
                                        <p:anim calcmode="lin" valueType="num" p14:bounceEnd="74000">
                                          <p:cBhvr additive="base">
                                            <p:cTn id="141" dur="1000" fill="hold"/>
                                            <p:tgtEl>
                                              <p:spTgt spid="306"/>
                                            </p:tgtEl>
                                            <p:attrNameLst>
                                              <p:attrName>ppt_x</p:attrName>
                                            </p:attrNameLst>
                                          </p:cBhvr>
                                          <p:tavLst>
                                            <p:tav tm="0">
                                              <p:val>
                                                <p:strVal val="1+#ppt_w/2"/>
                                              </p:val>
                                            </p:tav>
                                            <p:tav tm="100000">
                                              <p:val>
                                                <p:strVal val="#ppt_x"/>
                                              </p:val>
                                            </p:tav>
                                          </p:tavLst>
                                        </p:anim>
                                        <p:anim calcmode="lin" valueType="num" p14:bounceEnd="74000">
                                          <p:cBhvr additive="base">
                                            <p:cTn id="142" dur="1000" fill="hold"/>
                                            <p:tgtEl>
                                              <p:spTgt spid="306"/>
                                            </p:tgtEl>
                                            <p:attrNameLst>
                                              <p:attrName>ppt_y</p:attrName>
                                            </p:attrNameLst>
                                          </p:cBhvr>
                                          <p:tavLst>
                                            <p:tav tm="0">
                                              <p:val>
                                                <p:strVal val="#ppt_y"/>
                                              </p:val>
                                            </p:tav>
                                            <p:tav tm="100000">
                                              <p:val>
                                                <p:strVal val="#ppt_y"/>
                                              </p:val>
                                            </p:tav>
                                          </p:tavLst>
                                        </p:anim>
                                      </p:childTnLst>
                                    </p:cTn>
                                  </p:par>
                                  <p:par>
                                    <p:cTn id="143" presetID="2" presetClass="entr" presetSubtype="2" fill="hold" grpId="0" nodeType="withEffect" p14:presetBounceEnd="74000">
                                      <p:stCondLst>
                                        <p:cond delay="700"/>
                                      </p:stCondLst>
                                      <p:childTnLst>
                                        <p:set>
                                          <p:cBhvr>
                                            <p:cTn id="144" dur="1" fill="hold">
                                              <p:stCondLst>
                                                <p:cond delay="0"/>
                                              </p:stCondLst>
                                            </p:cTn>
                                            <p:tgtEl>
                                              <p:spTgt spid="307"/>
                                            </p:tgtEl>
                                            <p:attrNameLst>
                                              <p:attrName>style.visibility</p:attrName>
                                            </p:attrNameLst>
                                          </p:cBhvr>
                                          <p:to>
                                            <p:strVal val="visible"/>
                                          </p:to>
                                        </p:set>
                                        <p:anim calcmode="lin" valueType="num" p14:bounceEnd="74000">
                                          <p:cBhvr additive="base">
                                            <p:cTn id="145" dur="1000" fill="hold"/>
                                            <p:tgtEl>
                                              <p:spTgt spid="307"/>
                                            </p:tgtEl>
                                            <p:attrNameLst>
                                              <p:attrName>ppt_x</p:attrName>
                                            </p:attrNameLst>
                                          </p:cBhvr>
                                          <p:tavLst>
                                            <p:tav tm="0">
                                              <p:val>
                                                <p:strVal val="1+#ppt_w/2"/>
                                              </p:val>
                                            </p:tav>
                                            <p:tav tm="100000">
                                              <p:val>
                                                <p:strVal val="#ppt_x"/>
                                              </p:val>
                                            </p:tav>
                                          </p:tavLst>
                                        </p:anim>
                                        <p:anim calcmode="lin" valueType="num" p14:bounceEnd="74000">
                                          <p:cBhvr additive="base">
                                            <p:cTn id="146" dur="1000" fill="hold"/>
                                            <p:tgtEl>
                                              <p:spTgt spid="3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6" grpId="0" animBg="1"/>
          <p:bldP spid="43" grpId="0" animBg="1"/>
          <p:bldP spid="97" grpId="0" animBg="1"/>
          <p:bldP spid="73" grpId="0" animBg="1"/>
          <p:bldP spid="13" grpId="0" animBg="1"/>
          <p:bldP spid="14" grpId="0" animBg="1"/>
          <p:bldP spid="15" grpId="0" animBg="1"/>
          <p:bldP spid="19" grpId="0" animBg="1"/>
          <p:bldP spid="23" grpId="0" animBg="1"/>
          <p:bldP spid="24" grpId="0" animBg="1"/>
          <p:bldP spid="28" grpId="0" animBg="1"/>
          <p:bldP spid="57" grpId="0" animBg="1"/>
          <p:bldP spid="66" grpId="0" animBg="1"/>
          <p:bldP spid="69" grpId="0" animBg="1"/>
          <p:bldP spid="70" grpId="0" animBg="1"/>
          <p:bldP spid="72" grpId="0" animBg="1"/>
          <p:bldP spid="74" grpId="0" animBg="1"/>
          <p:bldP spid="75" grpId="0" animBg="1"/>
          <p:bldP spid="79" grpId="0" animBg="1"/>
          <p:bldP spid="81" grpId="0" animBg="1"/>
          <p:bldP spid="82" grpId="0" animBg="1"/>
          <p:bldP spid="83" grpId="0" animBg="1"/>
          <p:bldP spid="85" grpId="0" animBg="1"/>
          <p:bldP spid="86" grpId="0" animBg="1"/>
          <p:bldP spid="90" grpId="0" animBg="1"/>
          <p:bldP spid="99" grpId="0" animBg="1"/>
          <p:bldP spid="102" grpId="0" animBg="1"/>
          <p:bldP spid="103" grpId="0" animBg="1"/>
          <p:bldP spid="107" grpId="0" animBg="1"/>
          <p:bldP spid="114" grpId="0" animBg="1"/>
          <p:bldP spid="306" grpId="0"/>
          <p:bldP spid="30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1000" fill="hold"/>
                                            <p:tgtEl>
                                              <p:spTgt spid="103"/>
                                            </p:tgtEl>
                                            <p:attrNameLst>
                                              <p:attrName>ppt_x</p:attrName>
                                            </p:attrNameLst>
                                          </p:cBhvr>
                                          <p:tavLst>
                                            <p:tav tm="0">
                                              <p:val>
                                                <p:strVal val="#ppt_x"/>
                                              </p:val>
                                            </p:tav>
                                            <p:tav tm="100000">
                                              <p:val>
                                                <p:strVal val="#ppt_x"/>
                                              </p:val>
                                            </p:tav>
                                          </p:tavLst>
                                        </p:anim>
                                        <p:anim calcmode="lin" valueType="num">
                                          <p:cBhvr additive="base">
                                            <p:cTn id="8" dur="1000" fill="hold"/>
                                            <p:tgtEl>
                                              <p:spTgt spid="10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97"/>
                                            </p:tgtEl>
                                            <p:attrNameLst>
                                              <p:attrName>style.visibility</p:attrName>
                                            </p:attrNameLst>
                                          </p:cBhvr>
                                          <p:to>
                                            <p:strVal val="visible"/>
                                          </p:to>
                                        </p:set>
                                        <p:anim calcmode="lin" valueType="num">
                                          <p:cBhvr additive="base">
                                            <p:cTn id="11" dur="1000" fill="hold"/>
                                            <p:tgtEl>
                                              <p:spTgt spid="97"/>
                                            </p:tgtEl>
                                            <p:attrNameLst>
                                              <p:attrName>ppt_x</p:attrName>
                                            </p:attrNameLst>
                                          </p:cBhvr>
                                          <p:tavLst>
                                            <p:tav tm="0">
                                              <p:val>
                                                <p:strVal val="#ppt_x"/>
                                              </p:val>
                                            </p:tav>
                                            <p:tav tm="100000">
                                              <p:val>
                                                <p:strVal val="#ppt_x"/>
                                              </p:val>
                                            </p:tav>
                                          </p:tavLst>
                                        </p:anim>
                                        <p:anim calcmode="lin" valueType="num">
                                          <p:cBhvr additive="base">
                                            <p:cTn id="12" dur="1000" fill="hold"/>
                                            <p:tgtEl>
                                              <p:spTgt spid="97"/>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1000" fill="hold"/>
                                            <p:tgtEl>
                                              <p:spTgt spid="102"/>
                                            </p:tgtEl>
                                            <p:attrNameLst>
                                              <p:attrName>ppt_x</p:attrName>
                                            </p:attrNameLst>
                                          </p:cBhvr>
                                          <p:tavLst>
                                            <p:tav tm="0">
                                              <p:val>
                                                <p:strVal val="#ppt_x"/>
                                              </p:val>
                                            </p:tav>
                                            <p:tav tm="100000">
                                              <p:val>
                                                <p:strVal val="#ppt_x"/>
                                              </p:val>
                                            </p:tav>
                                          </p:tavLst>
                                        </p:anim>
                                        <p:anim calcmode="lin" valueType="num">
                                          <p:cBhvr additive="base">
                                            <p:cTn id="16" dur="100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1000" fill="hold"/>
                                            <p:tgtEl>
                                              <p:spTgt spid="28"/>
                                            </p:tgtEl>
                                            <p:attrNameLst>
                                              <p:attrName>ppt_x</p:attrName>
                                            </p:attrNameLst>
                                          </p:cBhvr>
                                          <p:tavLst>
                                            <p:tav tm="0">
                                              <p:val>
                                                <p:strVal val="#ppt_x"/>
                                              </p:val>
                                            </p:tav>
                                            <p:tav tm="100000">
                                              <p:val>
                                                <p:strVal val="#ppt_x"/>
                                              </p:val>
                                            </p:tav>
                                          </p:tavLst>
                                        </p:anim>
                                        <p:anim calcmode="lin" valueType="num">
                                          <p:cBhvr additive="base">
                                            <p:cTn id="20" dur="1000" fill="hold"/>
                                            <p:tgtEl>
                                              <p:spTgt spid="28"/>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1000" fill="hold"/>
                                            <p:tgtEl>
                                              <p:spTgt spid="99"/>
                                            </p:tgtEl>
                                            <p:attrNameLst>
                                              <p:attrName>ppt_x</p:attrName>
                                            </p:attrNameLst>
                                          </p:cBhvr>
                                          <p:tavLst>
                                            <p:tav tm="0">
                                              <p:val>
                                                <p:strVal val="#ppt_x"/>
                                              </p:val>
                                            </p:tav>
                                            <p:tav tm="100000">
                                              <p:val>
                                                <p:strVal val="#ppt_x"/>
                                              </p:val>
                                            </p:tav>
                                          </p:tavLst>
                                        </p:anim>
                                        <p:anim calcmode="lin" valueType="num">
                                          <p:cBhvr additive="base">
                                            <p:cTn id="24" dur="10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1000" fill="hold"/>
                                            <p:tgtEl>
                                              <p:spTgt spid="13"/>
                                            </p:tgtEl>
                                            <p:attrNameLst>
                                              <p:attrName>ppt_x</p:attrName>
                                            </p:attrNameLst>
                                          </p:cBhvr>
                                          <p:tavLst>
                                            <p:tav tm="0">
                                              <p:val>
                                                <p:strVal val="#ppt_x"/>
                                              </p:val>
                                            </p:tav>
                                            <p:tav tm="100000">
                                              <p:val>
                                                <p:strVal val="#ppt_x"/>
                                              </p:val>
                                            </p:tav>
                                          </p:tavLst>
                                        </p:anim>
                                        <p:anim calcmode="lin" valueType="num">
                                          <p:cBhvr additive="base">
                                            <p:cTn id="28" dur="1000" fill="hold"/>
                                            <p:tgtEl>
                                              <p:spTgt spid="13"/>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14"/>
                                            </p:tgtEl>
                                            <p:attrNameLst>
                                              <p:attrName>style.visibility</p:attrName>
                                            </p:attrNameLst>
                                          </p:cBhvr>
                                          <p:to>
                                            <p:strVal val="visible"/>
                                          </p:to>
                                        </p:set>
                                        <p:anim calcmode="lin" valueType="num">
                                          <p:cBhvr additive="base">
                                            <p:cTn id="31" dur="1000" fill="hold"/>
                                            <p:tgtEl>
                                              <p:spTgt spid="114"/>
                                            </p:tgtEl>
                                            <p:attrNameLst>
                                              <p:attrName>ppt_x</p:attrName>
                                            </p:attrNameLst>
                                          </p:cBhvr>
                                          <p:tavLst>
                                            <p:tav tm="0">
                                              <p:val>
                                                <p:strVal val="#ppt_x"/>
                                              </p:val>
                                            </p:tav>
                                            <p:tav tm="100000">
                                              <p:val>
                                                <p:strVal val="#ppt_x"/>
                                              </p:val>
                                            </p:tav>
                                          </p:tavLst>
                                        </p:anim>
                                        <p:anim calcmode="lin" valueType="num">
                                          <p:cBhvr additive="base">
                                            <p:cTn id="32" dur="1000" fill="hold"/>
                                            <p:tgtEl>
                                              <p:spTgt spid="11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1000" fill="hold"/>
                                            <p:tgtEl>
                                              <p:spTgt spid="15"/>
                                            </p:tgtEl>
                                            <p:attrNameLst>
                                              <p:attrName>ppt_x</p:attrName>
                                            </p:attrNameLst>
                                          </p:cBhvr>
                                          <p:tavLst>
                                            <p:tav tm="0">
                                              <p:val>
                                                <p:strVal val="#ppt_x"/>
                                              </p:val>
                                            </p:tav>
                                            <p:tav tm="100000">
                                              <p:val>
                                                <p:strVal val="#ppt_x"/>
                                              </p:val>
                                            </p:tav>
                                          </p:tavLst>
                                        </p:anim>
                                        <p:anim calcmode="lin" valueType="num">
                                          <p:cBhvr additive="base">
                                            <p:cTn id="36" dur="1000" fill="hold"/>
                                            <p:tgtEl>
                                              <p:spTgt spid="15"/>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24"/>
                                            </p:tgtEl>
                                            <p:attrNameLst>
                                              <p:attrName>style.visibility</p:attrName>
                                            </p:attrNameLst>
                                          </p:cBhvr>
                                          <p:to>
                                            <p:strVal val="visible"/>
                                          </p:to>
                                        </p:set>
                                        <p:anim calcmode="lin" valueType="num">
                                          <p:cBhvr additive="base">
                                            <p:cTn id="39" dur="1000" fill="hold"/>
                                            <p:tgtEl>
                                              <p:spTgt spid="24"/>
                                            </p:tgtEl>
                                            <p:attrNameLst>
                                              <p:attrName>ppt_x</p:attrName>
                                            </p:attrNameLst>
                                          </p:cBhvr>
                                          <p:tavLst>
                                            <p:tav tm="0">
                                              <p:val>
                                                <p:strVal val="#ppt_x"/>
                                              </p:val>
                                            </p:tav>
                                            <p:tav tm="100000">
                                              <p:val>
                                                <p:strVal val="#ppt_x"/>
                                              </p:val>
                                            </p:tav>
                                          </p:tavLst>
                                        </p:anim>
                                        <p:anim calcmode="lin" valueType="num">
                                          <p:cBhvr additive="base">
                                            <p:cTn id="40" dur="1000" fill="hold"/>
                                            <p:tgtEl>
                                              <p:spTgt spid="24"/>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1000" fill="hold"/>
                                            <p:tgtEl>
                                              <p:spTgt spid="14"/>
                                            </p:tgtEl>
                                            <p:attrNameLst>
                                              <p:attrName>ppt_x</p:attrName>
                                            </p:attrNameLst>
                                          </p:cBhvr>
                                          <p:tavLst>
                                            <p:tav tm="0">
                                              <p:val>
                                                <p:strVal val="#ppt_x"/>
                                              </p:val>
                                            </p:tav>
                                            <p:tav tm="100000">
                                              <p:val>
                                                <p:strVal val="#ppt_x"/>
                                              </p:val>
                                            </p:tav>
                                          </p:tavLst>
                                        </p:anim>
                                        <p:anim calcmode="lin" valueType="num">
                                          <p:cBhvr additive="base">
                                            <p:cTn id="44" dur="1000" fill="hold"/>
                                            <p:tgtEl>
                                              <p:spTgt spid="14"/>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110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1000" fill="hold"/>
                                            <p:tgtEl>
                                              <p:spTgt spid="19"/>
                                            </p:tgtEl>
                                            <p:attrNameLst>
                                              <p:attrName>ppt_x</p:attrName>
                                            </p:attrNameLst>
                                          </p:cBhvr>
                                          <p:tavLst>
                                            <p:tav tm="0">
                                              <p:val>
                                                <p:strVal val="#ppt_x"/>
                                              </p:val>
                                            </p:tav>
                                            <p:tav tm="100000">
                                              <p:val>
                                                <p:strVal val="#ppt_x"/>
                                              </p:val>
                                            </p:tav>
                                          </p:tavLst>
                                        </p:anim>
                                        <p:anim calcmode="lin" valueType="num">
                                          <p:cBhvr additive="base">
                                            <p:cTn id="52" dur="1000" fill="hold"/>
                                            <p:tgtEl>
                                              <p:spTgt spid="19"/>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1200"/>
                                      </p:stCondLst>
                                      <p:childTnLst>
                                        <p:set>
                                          <p:cBhvr>
                                            <p:cTn id="54" dur="1" fill="hold">
                                              <p:stCondLst>
                                                <p:cond delay="0"/>
                                              </p:stCondLst>
                                            </p:cTn>
                                            <p:tgtEl>
                                              <p:spTgt spid="82"/>
                                            </p:tgtEl>
                                            <p:attrNameLst>
                                              <p:attrName>style.visibility</p:attrName>
                                            </p:attrNameLst>
                                          </p:cBhvr>
                                          <p:to>
                                            <p:strVal val="visible"/>
                                          </p:to>
                                        </p:set>
                                        <p:anim calcmode="lin" valueType="num">
                                          <p:cBhvr additive="base">
                                            <p:cTn id="55" dur="1000" fill="hold"/>
                                            <p:tgtEl>
                                              <p:spTgt spid="82"/>
                                            </p:tgtEl>
                                            <p:attrNameLst>
                                              <p:attrName>ppt_x</p:attrName>
                                            </p:attrNameLst>
                                          </p:cBhvr>
                                          <p:tavLst>
                                            <p:tav tm="0">
                                              <p:val>
                                                <p:strVal val="#ppt_x"/>
                                              </p:val>
                                            </p:tav>
                                            <p:tav tm="100000">
                                              <p:val>
                                                <p:strVal val="#ppt_x"/>
                                              </p:val>
                                            </p:tav>
                                          </p:tavLst>
                                        </p:anim>
                                        <p:anim calcmode="lin" valueType="num">
                                          <p:cBhvr additive="base">
                                            <p:cTn id="56" dur="1000" fill="hold"/>
                                            <p:tgtEl>
                                              <p:spTgt spid="82"/>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300"/>
                                      </p:stCondLst>
                                      <p:childTnLst>
                                        <p:set>
                                          <p:cBhvr>
                                            <p:cTn id="58" dur="1" fill="hold">
                                              <p:stCondLst>
                                                <p:cond delay="0"/>
                                              </p:stCondLst>
                                            </p:cTn>
                                            <p:tgtEl>
                                              <p:spTgt spid="83"/>
                                            </p:tgtEl>
                                            <p:attrNameLst>
                                              <p:attrName>style.visibility</p:attrName>
                                            </p:attrNameLst>
                                          </p:cBhvr>
                                          <p:to>
                                            <p:strVal val="visible"/>
                                          </p:to>
                                        </p:set>
                                        <p:anim calcmode="lin" valueType="num">
                                          <p:cBhvr additive="base">
                                            <p:cTn id="59" dur="1000" fill="hold"/>
                                            <p:tgtEl>
                                              <p:spTgt spid="83"/>
                                            </p:tgtEl>
                                            <p:attrNameLst>
                                              <p:attrName>ppt_x</p:attrName>
                                            </p:attrNameLst>
                                          </p:cBhvr>
                                          <p:tavLst>
                                            <p:tav tm="0">
                                              <p:val>
                                                <p:strVal val="#ppt_x"/>
                                              </p:val>
                                            </p:tav>
                                            <p:tav tm="100000">
                                              <p:val>
                                                <p:strVal val="#ppt_x"/>
                                              </p:val>
                                            </p:tav>
                                          </p:tavLst>
                                        </p:anim>
                                        <p:anim calcmode="lin" valueType="num">
                                          <p:cBhvr additive="base">
                                            <p:cTn id="60" dur="1000" fill="hold"/>
                                            <p:tgtEl>
                                              <p:spTgt spid="83"/>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1400"/>
                                      </p:stCondLst>
                                      <p:childTnLst>
                                        <p:set>
                                          <p:cBhvr>
                                            <p:cTn id="62" dur="1" fill="hold">
                                              <p:stCondLst>
                                                <p:cond delay="0"/>
                                              </p:stCondLst>
                                            </p:cTn>
                                            <p:tgtEl>
                                              <p:spTgt spid="81"/>
                                            </p:tgtEl>
                                            <p:attrNameLst>
                                              <p:attrName>style.visibility</p:attrName>
                                            </p:attrNameLst>
                                          </p:cBhvr>
                                          <p:to>
                                            <p:strVal val="visible"/>
                                          </p:to>
                                        </p:set>
                                        <p:anim calcmode="lin" valueType="num">
                                          <p:cBhvr additive="base">
                                            <p:cTn id="63" dur="1000" fill="hold"/>
                                            <p:tgtEl>
                                              <p:spTgt spid="81"/>
                                            </p:tgtEl>
                                            <p:attrNameLst>
                                              <p:attrName>ppt_x</p:attrName>
                                            </p:attrNameLst>
                                          </p:cBhvr>
                                          <p:tavLst>
                                            <p:tav tm="0">
                                              <p:val>
                                                <p:strVal val="#ppt_x"/>
                                              </p:val>
                                            </p:tav>
                                            <p:tav tm="100000">
                                              <p:val>
                                                <p:strVal val="#ppt_x"/>
                                              </p:val>
                                            </p:tav>
                                          </p:tavLst>
                                        </p:anim>
                                        <p:anim calcmode="lin" valueType="num">
                                          <p:cBhvr additive="base">
                                            <p:cTn id="64" dur="1000" fill="hold"/>
                                            <p:tgtEl>
                                              <p:spTgt spid="81"/>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1500"/>
                                      </p:stCondLst>
                                      <p:childTnLst>
                                        <p:set>
                                          <p:cBhvr>
                                            <p:cTn id="66" dur="1" fill="hold">
                                              <p:stCondLst>
                                                <p:cond delay="0"/>
                                              </p:stCondLst>
                                            </p:cTn>
                                            <p:tgtEl>
                                              <p:spTgt spid="86"/>
                                            </p:tgtEl>
                                            <p:attrNameLst>
                                              <p:attrName>style.visibility</p:attrName>
                                            </p:attrNameLst>
                                          </p:cBhvr>
                                          <p:to>
                                            <p:strVal val="visible"/>
                                          </p:to>
                                        </p:set>
                                        <p:anim calcmode="lin" valueType="num">
                                          <p:cBhvr additive="base">
                                            <p:cTn id="67" dur="1000" fill="hold"/>
                                            <p:tgtEl>
                                              <p:spTgt spid="86"/>
                                            </p:tgtEl>
                                            <p:attrNameLst>
                                              <p:attrName>ppt_x</p:attrName>
                                            </p:attrNameLst>
                                          </p:cBhvr>
                                          <p:tavLst>
                                            <p:tav tm="0">
                                              <p:val>
                                                <p:strVal val="#ppt_x"/>
                                              </p:val>
                                            </p:tav>
                                            <p:tav tm="100000">
                                              <p:val>
                                                <p:strVal val="#ppt_x"/>
                                              </p:val>
                                            </p:tav>
                                          </p:tavLst>
                                        </p:anim>
                                        <p:anim calcmode="lin" valueType="num">
                                          <p:cBhvr additive="base">
                                            <p:cTn id="68" dur="1000" fill="hold"/>
                                            <p:tgtEl>
                                              <p:spTgt spid="86"/>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160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1000" fill="hold"/>
                                            <p:tgtEl>
                                              <p:spTgt spid="43"/>
                                            </p:tgtEl>
                                            <p:attrNameLst>
                                              <p:attrName>ppt_x</p:attrName>
                                            </p:attrNameLst>
                                          </p:cBhvr>
                                          <p:tavLst>
                                            <p:tav tm="0">
                                              <p:val>
                                                <p:strVal val="#ppt_x"/>
                                              </p:val>
                                            </p:tav>
                                            <p:tav tm="100000">
                                              <p:val>
                                                <p:strVal val="#ppt_x"/>
                                              </p:val>
                                            </p:tav>
                                          </p:tavLst>
                                        </p:anim>
                                        <p:anim calcmode="lin" valueType="num">
                                          <p:cBhvr additive="base">
                                            <p:cTn id="72" dur="1000" fill="hold"/>
                                            <p:tgtEl>
                                              <p:spTgt spid="43"/>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1700"/>
                                      </p:stCondLst>
                                      <p:childTnLst>
                                        <p:set>
                                          <p:cBhvr>
                                            <p:cTn id="74" dur="1" fill="hold">
                                              <p:stCondLst>
                                                <p:cond delay="0"/>
                                              </p:stCondLst>
                                            </p:cTn>
                                            <p:tgtEl>
                                              <p:spTgt spid="107"/>
                                            </p:tgtEl>
                                            <p:attrNameLst>
                                              <p:attrName>style.visibility</p:attrName>
                                            </p:attrNameLst>
                                          </p:cBhvr>
                                          <p:to>
                                            <p:strVal val="visible"/>
                                          </p:to>
                                        </p:set>
                                        <p:anim calcmode="lin" valueType="num">
                                          <p:cBhvr additive="base">
                                            <p:cTn id="75" dur="1000" fill="hold"/>
                                            <p:tgtEl>
                                              <p:spTgt spid="107"/>
                                            </p:tgtEl>
                                            <p:attrNameLst>
                                              <p:attrName>ppt_x</p:attrName>
                                            </p:attrNameLst>
                                          </p:cBhvr>
                                          <p:tavLst>
                                            <p:tav tm="0">
                                              <p:val>
                                                <p:strVal val="#ppt_x"/>
                                              </p:val>
                                            </p:tav>
                                            <p:tav tm="100000">
                                              <p:val>
                                                <p:strVal val="#ppt_x"/>
                                              </p:val>
                                            </p:tav>
                                          </p:tavLst>
                                        </p:anim>
                                        <p:anim calcmode="lin" valueType="num">
                                          <p:cBhvr additive="base">
                                            <p:cTn id="76" dur="1000" fill="hold"/>
                                            <p:tgtEl>
                                              <p:spTgt spid="107"/>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1800"/>
                                      </p:stCondLst>
                                      <p:childTnLst>
                                        <p:set>
                                          <p:cBhvr>
                                            <p:cTn id="78" dur="1" fill="hold">
                                              <p:stCondLst>
                                                <p:cond delay="0"/>
                                              </p:stCondLst>
                                            </p:cTn>
                                            <p:tgtEl>
                                              <p:spTgt spid="72"/>
                                            </p:tgtEl>
                                            <p:attrNameLst>
                                              <p:attrName>style.visibility</p:attrName>
                                            </p:attrNameLst>
                                          </p:cBhvr>
                                          <p:to>
                                            <p:strVal val="visible"/>
                                          </p:to>
                                        </p:set>
                                        <p:anim calcmode="lin" valueType="num">
                                          <p:cBhvr additive="base">
                                            <p:cTn id="79" dur="1000" fill="hold"/>
                                            <p:tgtEl>
                                              <p:spTgt spid="72"/>
                                            </p:tgtEl>
                                            <p:attrNameLst>
                                              <p:attrName>ppt_x</p:attrName>
                                            </p:attrNameLst>
                                          </p:cBhvr>
                                          <p:tavLst>
                                            <p:tav tm="0">
                                              <p:val>
                                                <p:strVal val="#ppt_x"/>
                                              </p:val>
                                            </p:tav>
                                            <p:tav tm="100000">
                                              <p:val>
                                                <p:strVal val="#ppt_x"/>
                                              </p:val>
                                            </p:tav>
                                          </p:tavLst>
                                        </p:anim>
                                        <p:anim calcmode="lin" valueType="num">
                                          <p:cBhvr additive="base">
                                            <p:cTn id="80" dur="1000" fill="hold"/>
                                            <p:tgtEl>
                                              <p:spTgt spid="72"/>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1900"/>
                                      </p:stCondLst>
                                      <p:childTnLst>
                                        <p:set>
                                          <p:cBhvr>
                                            <p:cTn id="82" dur="1" fill="hold">
                                              <p:stCondLst>
                                                <p:cond delay="0"/>
                                              </p:stCondLst>
                                            </p:cTn>
                                            <p:tgtEl>
                                              <p:spTgt spid="73"/>
                                            </p:tgtEl>
                                            <p:attrNameLst>
                                              <p:attrName>style.visibility</p:attrName>
                                            </p:attrNameLst>
                                          </p:cBhvr>
                                          <p:to>
                                            <p:strVal val="visible"/>
                                          </p:to>
                                        </p:set>
                                        <p:anim calcmode="lin" valueType="num">
                                          <p:cBhvr additive="base">
                                            <p:cTn id="83" dur="1000" fill="hold"/>
                                            <p:tgtEl>
                                              <p:spTgt spid="73"/>
                                            </p:tgtEl>
                                            <p:attrNameLst>
                                              <p:attrName>ppt_x</p:attrName>
                                            </p:attrNameLst>
                                          </p:cBhvr>
                                          <p:tavLst>
                                            <p:tav tm="0">
                                              <p:val>
                                                <p:strVal val="#ppt_x"/>
                                              </p:val>
                                            </p:tav>
                                            <p:tav tm="100000">
                                              <p:val>
                                                <p:strVal val="#ppt_x"/>
                                              </p:val>
                                            </p:tav>
                                          </p:tavLst>
                                        </p:anim>
                                        <p:anim calcmode="lin" valueType="num">
                                          <p:cBhvr additive="base">
                                            <p:cTn id="84" dur="1000" fill="hold"/>
                                            <p:tgtEl>
                                              <p:spTgt spid="73"/>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2000"/>
                                      </p:stCondLst>
                                      <p:childTnLst>
                                        <p:set>
                                          <p:cBhvr>
                                            <p:cTn id="86" dur="1" fill="hold">
                                              <p:stCondLst>
                                                <p:cond delay="0"/>
                                              </p:stCondLst>
                                            </p:cTn>
                                            <p:tgtEl>
                                              <p:spTgt spid="56"/>
                                            </p:tgtEl>
                                            <p:attrNameLst>
                                              <p:attrName>style.visibility</p:attrName>
                                            </p:attrNameLst>
                                          </p:cBhvr>
                                          <p:to>
                                            <p:strVal val="visible"/>
                                          </p:to>
                                        </p:set>
                                        <p:anim calcmode="lin" valueType="num">
                                          <p:cBhvr additive="base">
                                            <p:cTn id="87" dur="1000" fill="hold"/>
                                            <p:tgtEl>
                                              <p:spTgt spid="56"/>
                                            </p:tgtEl>
                                            <p:attrNameLst>
                                              <p:attrName>ppt_x</p:attrName>
                                            </p:attrNameLst>
                                          </p:cBhvr>
                                          <p:tavLst>
                                            <p:tav tm="0">
                                              <p:val>
                                                <p:strVal val="#ppt_x"/>
                                              </p:val>
                                            </p:tav>
                                            <p:tav tm="100000">
                                              <p:val>
                                                <p:strVal val="#ppt_x"/>
                                              </p:val>
                                            </p:tav>
                                          </p:tavLst>
                                        </p:anim>
                                        <p:anim calcmode="lin" valueType="num">
                                          <p:cBhvr additive="base">
                                            <p:cTn id="88" dur="1000" fill="hold"/>
                                            <p:tgtEl>
                                              <p:spTgt spid="56"/>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100"/>
                                      </p:stCondLst>
                                      <p:childTnLst>
                                        <p:set>
                                          <p:cBhvr>
                                            <p:cTn id="90" dur="1" fill="hold">
                                              <p:stCondLst>
                                                <p:cond delay="0"/>
                                              </p:stCondLst>
                                            </p:cTn>
                                            <p:tgtEl>
                                              <p:spTgt spid="57"/>
                                            </p:tgtEl>
                                            <p:attrNameLst>
                                              <p:attrName>style.visibility</p:attrName>
                                            </p:attrNameLst>
                                          </p:cBhvr>
                                          <p:to>
                                            <p:strVal val="visible"/>
                                          </p:to>
                                        </p:set>
                                        <p:anim calcmode="lin" valueType="num">
                                          <p:cBhvr additive="base">
                                            <p:cTn id="91" dur="1000" fill="hold"/>
                                            <p:tgtEl>
                                              <p:spTgt spid="57"/>
                                            </p:tgtEl>
                                            <p:attrNameLst>
                                              <p:attrName>ppt_x</p:attrName>
                                            </p:attrNameLst>
                                          </p:cBhvr>
                                          <p:tavLst>
                                            <p:tav tm="0">
                                              <p:val>
                                                <p:strVal val="#ppt_x"/>
                                              </p:val>
                                            </p:tav>
                                            <p:tav tm="100000">
                                              <p:val>
                                                <p:strVal val="#ppt_x"/>
                                              </p:val>
                                            </p:tav>
                                          </p:tavLst>
                                        </p:anim>
                                        <p:anim calcmode="lin" valueType="num">
                                          <p:cBhvr additive="base">
                                            <p:cTn id="92" dur="1000" fill="hold"/>
                                            <p:tgtEl>
                                              <p:spTgt spid="57"/>
                                            </p:tgtEl>
                                            <p:attrNameLst>
                                              <p:attrName>ppt_y</p:attrName>
                                            </p:attrNameLst>
                                          </p:cBhvr>
                                          <p:tavLst>
                                            <p:tav tm="0">
                                              <p:val>
                                                <p:strVal val="1+#ppt_h/2"/>
                                              </p:val>
                                            </p:tav>
                                            <p:tav tm="100000">
                                              <p:val>
                                                <p:strVal val="#ppt_y"/>
                                              </p:val>
                                            </p:tav>
                                          </p:tavLst>
                                        </p:anim>
                                      </p:childTnLst>
                                    </p:cTn>
                                  </p:par>
                                  <p:par>
                                    <p:cTn id="93" presetID="2" presetClass="entr" presetSubtype="4" decel="100000" fill="hold" grpId="0" nodeType="withEffect">
                                      <p:stCondLst>
                                        <p:cond delay="2200"/>
                                      </p:stCondLst>
                                      <p:childTnLst>
                                        <p:set>
                                          <p:cBhvr>
                                            <p:cTn id="94" dur="1" fill="hold">
                                              <p:stCondLst>
                                                <p:cond delay="0"/>
                                              </p:stCondLst>
                                            </p:cTn>
                                            <p:tgtEl>
                                              <p:spTgt spid="52"/>
                                            </p:tgtEl>
                                            <p:attrNameLst>
                                              <p:attrName>style.visibility</p:attrName>
                                            </p:attrNameLst>
                                          </p:cBhvr>
                                          <p:to>
                                            <p:strVal val="visible"/>
                                          </p:to>
                                        </p:set>
                                        <p:anim calcmode="lin" valueType="num">
                                          <p:cBhvr additive="base">
                                            <p:cTn id="95" dur="1000" fill="hold"/>
                                            <p:tgtEl>
                                              <p:spTgt spid="52"/>
                                            </p:tgtEl>
                                            <p:attrNameLst>
                                              <p:attrName>ppt_x</p:attrName>
                                            </p:attrNameLst>
                                          </p:cBhvr>
                                          <p:tavLst>
                                            <p:tav tm="0">
                                              <p:val>
                                                <p:strVal val="#ppt_x"/>
                                              </p:val>
                                            </p:tav>
                                            <p:tav tm="100000">
                                              <p:val>
                                                <p:strVal val="#ppt_x"/>
                                              </p:val>
                                            </p:tav>
                                          </p:tavLst>
                                        </p:anim>
                                        <p:anim calcmode="lin" valueType="num">
                                          <p:cBhvr additive="base">
                                            <p:cTn id="96" dur="1000" fill="hold"/>
                                            <p:tgtEl>
                                              <p:spTgt spid="52"/>
                                            </p:tgtEl>
                                            <p:attrNameLst>
                                              <p:attrName>ppt_y</p:attrName>
                                            </p:attrNameLst>
                                          </p:cBhvr>
                                          <p:tavLst>
                                            <p:tav tm="0">
                                              <p:val>
                                                <p:strVal val="1+#ppt_h/2"/>
                                              </p:val>
                                            </p:tav>
                                            <p:tav tm="100000">
                                              <p:val>
                                                <p:strVal val="#ppt_y"/>
                                              </p:val>
                                            </p:tav>
                                          </p:tavLst>
                                        </p:anim>
                                      </p:childTnLst>
                                    </p:cTn>
                                  </p:par>
                                  <p:par>
                                    <p:cTn id="97" presetID="2" presetClass="entr" presetSubtype="4" decel="100000" fill="hold" grpId="0" nodeType="withEffect">
                                      <p:stCondLst>
                                        <p:cond delay="2300"/>
                                      </p:stCondLst>
                                      <p:childTnLst>
                                        <p:set>
                                          <p:cBhvr>
                                            <p:cTn id="98" dur="1" fill="hold">
                                              <p:stCondLst>
                                                <p:cond delay="0"/>
                                              </p:stCondLst>
                                            </p:cTn>
                                            <p:tgtEl>
                                              <p:spTgt spid="90"/>
                                            </p:tgtEl>
                                            <p:attrNameLst>
                                              <p:attrName>style.visibility</p:attrName>
                                            </p:attrNameLst>
                                          </p:cBhvr>
                                          <p:to>
                                            <p:strVal val="visible"/>
                                          </p:to>
                                        </p:set>
                                        <p:anim calcmode="lin" valueType="num">
                                          <p:cBhvr additive="base">
                                            <p:cTn id="99" dur="1000" fill="hold"/>
                                            <p:tgtEl>
                                              <p:spTgt spid="90"/>
                                            </p:tgtEl>
                                            <p:attrNameLst>
                                              <p:attrName>ppt_x</p:attrName>
                                            </p:attrNameLst>
                                          </p:cBhvr>
                                          <p:tavLst>
                                            <p:tav tm="0">
                                              <p:val>
                                                <p:strVal val="#ppt_x"/>
                                              </p:val>
                                            </p:tav>
                                            <p:tav tm="100000">
                                              <p:val>
                                                <p:strVal val="#ppt_x"/>
                                              </p:val>
                                            </p:tav>
                                          </p:tavLst>
                                        </p:anim>
                                        <p:anim calcmode="lin" valueType="num">
                                          <p:cBhvr additive="base">
                                            <p:cTn id="100" dur="1000" fill="hold"/>
                                            <p:tgtEl>
                                              <p:spTgt spid="90"/>
                                            </p:tgtEl>
                                            <p:attrNameLst>
                                              <p:attrName>ppt_y</p:attrName>
                                            </p:attrNameLst>
                                          </p:cBhvr>
                                          <p:tavLst>
                                            <p:tav tm="0">
                                              <p:val>
                                                <p:strVal val="1+#ppt_h/2"/>
                                              </p:val>
                                            </p:tav>
                                            <p:tav tm="100000">
                                              <p:val>
                                                <p:strVal val="#ppt_y"/>
                                              </p:val>
                                            </p:tav>
                                          </p:tavLst>
                                        </p:anim>
                                      </p:childTnLst>
                                    </p:cTn>
                                  </p:par>
                                  <p:par>
                                    <p:cTn id="101" presetID="2" presetClass="entr" presetSubtype="4" decel="100000" fill="hold" grpId="0" nodeType="withEffect">
                                      <p:stCondLst>
                                        <p:cond delay="2400"/>
                                      </p:stCondLst>
                                      <p:childTnLst>
                                        <p:set>
                                          <p:cBhvr>
                                            <p:cTn id="102" dur="1" fill="hold">
                                              <p:stCondLst>
                                                <p:cond delay="0"/>
                                              </p:stCondLst>
                                            </p:cTn>
                                            <p:tgtEl>
                                              <p:spTgt spid="85"/>
                                            </p:tgtEl>
                                            <p:attrNameLst>
                                              <p:attrName>style.visibility</p:attrName>
                                            </p:attrNameLst>
                                          </p:cBhvr>
                                          <p:to>
                                            <p:strVal val="visible"/>
                                          </p:to>
                                        </p:set>
                                        <p:anim calcmode="lin" valueType="num">
                                          <p:cBhvr additive="base">
                                            <p:cTn id="103" dur="1000" fill="hold"/>
                                            <p:tgtEl>
                                              <p:spTgt spid="85"/>
                                            </p:tgtEl>
                                            <p:attrNameLst>
                                              <p:attrName>ppt_x</p:attrName>
                                            </p:attrNameLst>
                                          </p:cBhvr>
                                          <p:tavLst>
                                            <p:tav tm="0">
                                              <p:val>
                                                <p:strVal val="#ppt_x"/>
                                              </p:val>
                                            </p:tav>
                                            <p:tav tm="100000">
                                              <p:val>
                                                <p:strVal val="#ppt_x"/>
                                              </p:val>
                                            </p:tav>
                                          </p:tavLst>
                                        </p:anim>
                                        <p:anim calcmode="lin" valueType="num">
                                          <p:cBhvr additive="base">
                                            <p:cTn id="104" dur="1000" fill="hold"/>
                                            <p:tgtEl>
                                              <p:spTgt spid="85"/>
                                            </p:tgtEl>
                                            <p:attrNameLst>
                                              <p:attrName>ppt_y</p:attrName>
                                            </p:attrNameLst>
                                          </p:cBhvr>
                                          <p:tavLst>
                                            <p:tav tm="0">
                                              <p:val>
                                                <p:strVal val="1+#ppt_h/2"/>
                                              </p:val>
                                            </p:tav>
                                            <p:tav tm="100000">
                                              <p:val>
                                                <p:strVal val="#ppt_y"/>
                                              </p:val>
                                            </p:tav>
                                          </p:tavLst>
                                        </p:anim>
                                      </p:childTnLst>
                                    </p:cTn>
                                  </p:par>
                                  <p:par>
                                    <p:cTn id="105" presetID="2" presetClass="entr" presetSubtype="4" decel="100000" fill="hold" grpId="0" nodeType="withEffect">
                                      <p:stCondLst>
                                        <p:cond delay="2500"/>
                                      </p:stCondLst>
                                      <p:childTnLst>
                                        <p:set>
                                          <p:cBhvr>
                                            <p:cTn id="106" dur="1" fill="hold">
                                              <p:stCondLst>
                                                <p:cond delay="0"/>
                                              </p:stCondLst>
                                            </p:cTn>
                                            <p:tgtEl>
                                              <p:spTgt spid="79"/>
                                            </p:tgtEl>
                                            <p:attrNameLst>
                                              <p:attrName>style.visibility</p:attrName>
                                            </p:attrNameLst>
                                          </p:cBhvr>
                                          <p:to>
                                            <p:strVal val="visible"/>
                                          </p:to>
                                        </p:set>
                                        <p:anim calcmode="lin" valueType="num">
                                          <p:cBhvr additive="base">
                                            <p:cTn id="107" dur="1000" fill="hold"/>
                                            <p:tgtEl>
                                              <p:spTgt spid="79"/>
                                            </p:tgtEl>
                                            <p:attrNameLst>
                                              <p:attrName>ppt_x</p:attrName>
                                            </p:attrNameLst>
                                          </p:cBhvr>
                                          <p:tavLst>
                                            <p:tav tm="0">
                                              <p:val>
                                                <p:strVal val="#ppt_x"/>
                                              </p:val>
                                            </p:tav>
                                            <p:tav tm="100000">
                                              <p:val>
                                                <p:strVal val="#ppt_x"/>
                                              </p:val>
                                            </p:tav>
                                          </p:tavLst>
                                        </p:anim>
                                        <p:anim calcmode="lin" valueType="num">
                                          <p:cBhvr additive="base">
                                            <p:cTn id="108" dur="1000" fill="hold"/>
                                            <p:tgtEl>
                                              <p:spTgt spid="79"/>
                                            </p:tgtEl>
                                            <p:attrNameLst>
                                              <p:attrName>ppt_y</p:attrName>
                                            </p:attrNameLst>
                                          </p:cBhvr>
                                          <p:tavLst>
                                            <p:tav tm="0">
                                              <p:val>
                                                <p:strVal val="1+#ppt_h/2"/>
                                              </p:val>
                                            </p:tav>
                                            <p:tav tm="100000">
                                              <p:val>
                                                <p:strVal val="#ppt_y"/>
                                              </p:val>
                                            </p:tav>
                                          </p:tavLst>
                                        </p:anim>
                                      </p:childTnLst>
                                    </p:cTn>
                                  </p:par>
                                  <p:par>
                                    <p:cTn id="109" presetID="2" presetClass="entr" presetSubtype="4" decel="100000" fill="hold" grpId="0" nodeType="withEffect">
                                      <p:stCondLst>
                                        <p:cond delay="2600"/>
                                      </p:stCondLst>
                                      <p:childTnLst>
                                        <p:set>
                                          <p:cBhvr>
                                            <p:cTn id="110" dur="1" fill="hold">
                                              <p:stCondLst>
                                                <p:cond delay="0"/>
                                              </p:stCondLst>
                                            </p:cTn>
                                            <p:tgtEl>
                                              <p:spTgt spid="75"/>
                                            </p:tgtEl>
                                            <p:attrNameLst>
                                              <p:attrName>style.visibility</p:attrName>
                                            </p:attrNameLst>
                                          </p:cBhvr>
                                          <p:to>
                                            <p:strVal val="visible"/>
                                          </p:to>
                                        </p:set>
                                        <p:anim calcmode="lin" valueType="num">
                                          <p:cBhvr additive="base">
                                            <p:cTn id="111" dur="1000" fill="hold"/>
                                            <p:tgtEl>
                                              <p:spTgt spid="75"/>
                                            </p:tgtEl>
                                            <p:attrNameLst>
                                              <p:attrName>ppt_x</p:attrName>
                                            </p:attrNameLst>
                                          </p:cBhvr>
                                          <p:tavLst>
                                            <p:tav tm="0">
                                              <p:val>
                                                <p:strVal val="#ppt_x"/>
                                              </p:val>
                                            </p:tav>
                                            <p:tav tm="100000">
                                              <p:val>
                                                <p:strVal val="#ppt_x"/>
                                              </p:val>
                                            </p:tav>
                                          </p:tavLst>
                                        </p:anim>
                                        <p:anim calcmode="lin" valueType="num">
                                          <p:cBhvr additive="base">
                                            <p:cTn id="112" dur="1000" fill="hold"/>
                                            <p:tgtEl>
                                              <p:spTgt spid="75"/>
                                            </p:tgtEl>
                                            <p:attrNameLst>
                                              <p:attrName>ppt_y</p:attrName>
                                            </p:attrNameLst>
                                          </p:cBhvr>
                                          <p:tavLst>
                                            <p:tav tm="0">
                                              <p:val>
                                                <p:strVal val="1+#ppt_h/2"/>
                                              </p:val>
                                            </p:tav>
                                            <p:tav tm="100000">
                                              <p:val>
                                                <p:strVal val="#ppt_y"/>
                                              </p:val>
                                            </p:tav>
                                          </p:tavLst>
                                        </p:anim>
                                      </p:childTnLst>
                                    </p:cTn>
                                  </p:par>
                                  <p:par>
                                    <p:cTn id="113" presetID="2" presetClass="entr" presetSubtype="4" decel="100000" fill="hold" grpId="0" nodeType="withEffect">
                                      <p:stCondLst>
                                        <p:cond delay="2700"/>
                                      </p:stCondLst>
                                      <p:childTnLst>
                                        <p:set>
                                          <p:cBhvr>
                                            <p:cTn id="114" dur="1" fill="hold">
                                              <p:stCondLst>
                                                <p:cond delay="0"/>
                                              </p:stCondLst>
                                            </p:cTn>
                                            <p:tgtEl>
                                              <p:spTgt spid="74"/>
                                            </p:tgtEl>
                                            <p:attrNameLst>
                                              <p:attrName>style.visibility</p:attrName>
                                            </p:attrNameLst>
                                          </p:cBhvr>
                                          <p:to>
                                            <p:strVal val="visible"/>
                                          </p:to>
                                        </p:set>
                                        <p:anim calcmode="lin" valueType="num">
                                          <p:cBhvr additive="base">
                                            <p:cTn id="115" dur="1000" fill="hold"/>
                                            <p:tgtEl>
                                              <p:spTgt spid="74"/>
                                            </p:tgtEl>
                                            <p:attrNameLst>
                                              <p:attrName>ppt_x</p:attrName>
                                            </p:attrNameLst>
                                          </p:cBhvr>
                                          <p:tavLst>
                                            <p:tav tm="0">
                                              <p:val>
                                                <p:strVal val="#ppt_x"/>
                                              </p:val>
                                            </p:tav>
                                            <p:tav tm="100000">
                                              <p:val>
                                                <p:strVal val="#ppt_x"/>
                                              </p:val>
                                            </p:tav>
                                          </p:tavLst>
                                        </p:anim>
                                        <p:anim calcmode="lin" valueType="num">
                                          <p:cBhvr additive="base">
                                            <p:cTn id="116" dur="1000" fill="hold"/>
                                            <p:tgtEl>
                                              <p:spTgt spid="74"/>
                                            </p:tgtEl>
                                            <p:attrNameLst>
                                              <p:attrName>ppt_y</p:attrName>
                                            </p:attrNameLst>
                                          </p:cBhvr>
                                          <p:tavLst>
                                            <p:tav tm="0">
                                              <p:val>
                                                <p:strVal val="1+#ppt_h/2"/>
                                              </p:val>
                                            </p:tav>
                                            <p:tav tm="100000">
                                              <p:val>
                                                <p:strVal val="#ppt_y"/>
                                              </p:val>
                                            </p:tav>
                                          </p:tavLst>
                                        </p:anim>
                                      </p:childTnLst>
                                    </p:cTn>
                                  </p:par>
                                  <p:par>
                                    <p:cTn id="117" presetID="2" presetClass="entr" presetSubtype="4" decel="100000" fill="hold" grpId="0" nodeType="withEffect">
                                      <p:stCondLst>
                                        <p:cond delay="2800"/>
                                      </p:stCondLst>
                                      <p:childTnLst>
                                        <p:set>
                                          <p:cBhvr>
                                            <p:cTn id="118" dur="1" fill="hold">
                                              <p:stCondLst>
                                                <p:cond delay="0"/>
                                              </p:stCondLst>
                                            </p:cTn>
                                            <p:tgtEl>
                                              <p:spTgt spid="69"/>
                                            </p:tgtEl>
                                            <p:attrNameLst>
                                              <p:attrName>style.visibility</p:attrName>
                                            </p:attrNameLst>
                                          </p:cBhvr>
                                          <p:to>
                                            <p:strVal val="visible"/>
                                          </p:to>
                                        </p:set>
                                        <p:anim calcmode="lin" valueType="num">
                                          <p:cBhvr additive="base">
                                            <p:cTn id="119" dur="1000" fill="hold"/>
                                            <p:tgtEl>
                                              <p:spTgt spid="69"/>
                                            </p:tgtEl>
                                            <p:attrNameLst>
                                              <p:attrName>ppt_x</p:attrName>
                                            </p:attrNameLst>
                                          </p:cBhvr>
                                          <p:tavLst>
                                            <p:tav tm="0">
                                              <p:val>
                                                <p:strVal val="#ppt_x"/>
                                              </p:val>
                                            </p:tav>
                                            <p:tav tm="100000">
                                              <p:val>
                                                <p:strVal val="#ppt_x"/>
                                              </p:val>
                                            </p:tav>
                                          </p:tavLst>
                                        </p:anim>
                                        <p:anim calcmode="lin" valueType="num">
                                          <p:cBhvr additive="base">
                                            <p:cTn id="120" dur="1000" fill="hold"/>
                                            <p:tgtEl>
                                              <p:spTgt spid="69"/>
                                            </p:tgtEl>
                                            <p:attrNameLst>
                                              <p:attrName>ppt_y</p:attrName>
                                            </p:attrNameLst>
                                          </p:cBhvr>
                                          <p:tavLst>
                                            <p:tav tm="0">
                                              <p:val>
                                                <p:strVal val="1+#ppt_h/2"/>
                                              </p:val>
                                            </p:tav>
                                            <p:tav tm="100000">
                                              <p:val>
                                                <p:strVal val="#ppt_y"/>
                                              </p:val>
                                            </p:tav>
                                          </p:tavLst>
                                        </p:anim>
                                      </p:childTnLst>
                                    </p:cTn>
                                  </p:par>
                                  <p:par>
                                    <p:cTn id="121" presetID="2" presetClass="entr" presetSubtype="4" decel="100000" fill="hold" grpId="0" nodeType="withEffect">
                                      <p:stCondLst>
                                        <p:cond delay="2900"/>
                                      </p:stCondLst>
                                      <p:childTnLst>
                                        <p:set>
                                          <p:cBhvr>
                                            <p:cTn id="122" dur="1" fill="hold">
                                              <p:stCondLst>
                                                <p:cond delay="0"/>
                                              </p:stCondLst>
                                            </p:cTn>
                                            <p:tgtEl>
                                              <p:spTgt spid="70"/>
                                            </p:tgtEl>
                                            <p:attrNameLst>
                                              <p:attrName>style.visibility</p:attrName>
                                            </p:attrNameLst>
                                          </p:cBhvr>
                                          <p:to>
                                            <p:strVal val="visible"/>
                                          </p:to>
                                        </p:set>
                                        <p:anim calcmode="lin" valueType="num">
                                          <p:cBhvr additive="base">
                                            <p:cTn id="123" dur="1000" fill="hold"/>
                                            <p:tgtEl>
                                              <p:spTgt spid="70"/>
                                            </p:tgtEl>
                                            <p:attrNameLst>
                                              <p:attrName>ppt_x</p:attrName>
                                            </p:attrNameLst>
                                          </p:cBhvr>
                                          <p:tavLst>
                                            <p:tav tm="0">
                                              <p:val>
                                                <p:strVal val="#ppt_x"/>
                                              </p:val>
                                            </p:tav>
                                            <p:tav tm="100000">
                                              <p:val>
                                                <p:strVal val="#ppt_x"/>
                                              </p:val>
                                            </p:tav>
                                          </p:tavLst>
                                        </p:anim>
                                        <p:anim calcmode="lin" valueType="num">
                                          <p:cBhvr additive="base">
                                            <p:cTn id="124" dur="1000" fill="hold"/>
                                            <p:tgtEl>
                                              <p:spTgt spid="70"/>
                                            </p:tgtEl>
                                            <p:attrNameLst>
                                              <p:attrName>ppt_y</p:attrName>
                                            </p:attrNameLst>
                                          </p:cBhvr>
                                          <p:tavLst>
                                            <p:tav tm="0">
                                              <p:val>
                                                <p:strVal val="1+#ppt_h/2"/>
                                              </p:val>
                                            </p:tav>
                                            <p:tav tm="100000">
                                              <p:val>
                                                <p:strVal val="#ppt_y"/>
                                              </p:val>
                                            </p:tav>
                                          </p:tavLst>
                                        </p:anim>
                                      </p:childTnLst>
                                    </p:cTn>
                                  </p:par>
                                  <p:par>
                                    <p:cTn id="125" presetID="2" presetClass="entr" presetSubtype="4" decel="100000" fill="hold" grpId="0" nodeType="withEffect">
                                      <p:stCondLst>
                                        <p:cond delay="3000"/>
                                      </p:stCondLst>
                                      <p:childTnLst>
                                        <p:set>
                                          <p:cBhvr>
                                            <p:cTn id="126" dur="1" fill="hold">
                                              <p:stCondLst>
                                                <p:cond delay="0"/>
                                              </p:stCondLst>
                                            </p:cTn>
                                            <p:tgtEl>
                                              <p:spTgt spid="66"/>
                                            </p:tgtEl>
                                            <p:attrNameLst>
                                              <p:attrName>style.visibility</p:attrName>
                                            </p:attrNameLst>
                                          </p:cBhvr>
                                          <p:to>
                                            <p:strVal val="visible"/>
                                          </p:to>
                                        </p:set>
                                        <p:anim calcmode="lin" valueType="num">
                                          <p:cBhvr additive="base">
                                            <p:cTn id="127" dur="1000" fill="hold"/>
                                            <p:tgtEl>
                                              <p:spTgt spid="66"/>
                                            </p:tgtEl>
                                            <p:attrNameLst>
                                              <p:attrName>ppt_x</p:attrName>
                                            </p:attrNameLst>
                                          </p:cBhvr>
                                          <p:tavLst>
                                            <p:tav tm="0">
                                              <p:val>
                                                <p:strVal val="#ppt_x"/>
                                              </p:val>
                                            </p:tav>
                                            <p:tav tm="100000">
                                              <p:val>
                                                <p:strVal val="#ppt_x"/>
                                              </p:val>
                                            </p:tav>
                                          </p:tavLst>
                                        </p:anim>
                                        <p:anim calcmode="lin" valueType="num">
                                          <p:cBhvr additive="base">
                                            <p:cTn id="128" dur="10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2" fill="hold" nodeType="clickEffect">
                                      <p:stCondLst>
                                        <p:cond delay="0"/>
                                      </p:stCondLst>
                                      <p:childTnLst>
                                        <p:set>
                                          <p:cBhvr>
                                            <p:cTn id="132" dur="1" fill="hold">
                                              <p:stCondLst>
                                                <p:cond delay="0"/>
                                              </p:stCondLst>
                                            </p:cTn>
                                            <p:tgtEl>
                                              <p:spTgt spid="294"/>
                                            </p:tgtEl>
                                            <p:attrNameLst>
                                              <p:attrName>style.visibility</p:attrName>
                                            </p:attrNameLst>
                                          </p:cBhvr>
                                          <p:to>
                                            <p:strVal val="visible"/>
                                          </p:to>
                                        </p:set>
                                        <p:anim calcmode="lin" valueType="num">
                                          <p:cBhvr additive="base">
                                            <p:cTn id="133" dur="1000" fill="hold"/>
                                            <p:tgtEl>
                                              <p:spTgt spid="294"/>
                                            </p:tgtEl>
                                            <p:attrNameLst>
                                              <p:attrName>ppt_x</p:attrName>
                                            </p:attrNameLst>
                                          </p:cBhvr>
                                          <p:tavLst>
                                            <p:tav tm="0">
                                              <p:val>
                                                <p:strVal val="1+#ppt_w/2"/>
                                              </p:val>
                                            </p:tav>
                                            <p:tav tm="100000">
                                              <p:val>
                                                <p:strVal val="#ppt_x"/>
                                              </p:val>
                                            </p:tav>
                                          </p:tavLst>
                                        </p:anim>
                                        <p:anim calcmode="lin" valueType="num">
                                          <p:cBhvr additive="base">
                                            <p:cTn id="134" dur="1000" fill="hold"/>
                                            <p:tgtEl>
                                              <p:spTgt spid="294"/>
                                            </p:tgtEl>
                                            <p:attrNameLst>
                                              <p:attrName>ppt_y</p:attrName>
                                            </p:attrNameLst>
                                          </p:cBhvr>
                                          <p:tavLst>
                                            <p:tav tm="0">
                                              <p:val>
                                                <p:strVal val="#ppt_y"/>
                                              </p:val>
                                            </p:tav>
                                            <p:tav tm="100000">
                                              <p:val>
                                                <p:strVal val="#ppt_y"/>
                                              </p:val>
                                            </p:tav>
                                          </p:tavLst>
                                        </p:anim>
                                      </p:childTnLst>
                                    </p:cTn>
                                  </p:par>
                                  <p:par>
                                    <p:cTn id="135" presetID="2" presetClass="entr" presetSubtype="2" fill="hold" nodeType="withEffect">
                                      <p:stCondLst>
                                        <p:cond delay="200"/>
                                      </p:stCondLst>
                                      <p:childTnLst>
                                        <p:set>
                                          <p:cBhvr>
                                            <p:cTn id="136" dur="1" fill="hold">
                                              <p:stCondLst>
                                                <p:cond delay="0"/>
                                              </p:stCondLst>
                                            </p:cTn>
                                            <p:tgtEl>
                                              <p:spTgt spid="302"/>
                                            </p:tgtEl>
                                            <p:attrNameLst>
                                              <p:attrName>style.visibility</p:attrName>
                                            </p:attrNameLst>
                                          </p:cBhvr>
                                          <p:to>
                                            <p:strVal val="visible"/>
                                          </p:to>
                                        </p:set>
                                        <p:anim calcmode="lin" valueType="num">
                                          <p:cBhvr additive="base">
                                            <p:cTn id="137" dur="1000" fill="hold"/>
                                            <p:tgtEl>
                                              <p:spTgt spid="302"/>
                                            </p:tgtEl>
                                            <p:attrNameLst>
                                              <p:attrName>ppt_x</p:attrName>
                                            </p:attrNameLst>
                                          </p:cBhvr>
                                          <p:tavLst>
                                            <p:tav tm="0">
                                              <p:val>
                                                <p:strVal val="1+#ppt_w/2"/>
                                              </p:val>
                                            </p:tav>
                                            <p:tav tm="100000">
                                              <p:val>
                                                <p:strVal val="#ppt_x"/>
                                              </p:val>
                                            </p:tav>
                                          </p:tavLst>
                                        </p:anim>
                                        <p:anim calcmode="lin" valueType="num">
                                          <p:cBhvr additive="base">
                                            <p:cTn id="138" dur="1000" fill="hold"/>
                                            <p:tgtEl>
                                              <p:spTgt spid="302"/>
                                            </p:tgtEl>
                                            <p:attrNameLst>
                                              <p:attrName>ppt_y</p:attrName>
                                            </p:attrNameLst>
                                          </p:cBhvr>
                                          <p:tavLst>
                                            <p:tav tm="0">
                                              <p:val>
                                                <p:strVal val="#ppt_y"/>
                                              </p:val>
                                            </p:tav>
                                            <p:tav tm="100000">
                                              <p:val>
                                                <p:strVal val="#ppt_y"/>
                                              </p:val>
                                            </p:tav>
                                          </p:tavLst>
                                        </p:anim>
                                      </p:childTnLst>
                                    </p:cTn>
                                  </p:par>
                                  <p:par>
                                    <p:cTn id="139" presetID="2" presetClass="entr" presetSubtype="2" fill="hold" grpId="0" nodeType="withEffect">
                                      <p:stCondLst>
                                        <p:cond delay="400"/>
                                      </p:stCondLst>
                                      <p:childTnLst>
                                        <p:set>
                                          <p:cBhvr>
                                            <p:cTn id="140" dur="1" fill="hold">
                                              <p:stCondLst>
                                                <p:cond delay="0"/>
                                              </p:stCondLst>
                                            </p:cTn>
                                            <p:tgtEl>
                                              <p:spTgt spid="306"/>
                                            </p:tgtEl>
                                            <p:attrNameLst>
                                              <p:attrName>style.visibility</p:attrName>
                                            </p:attrNameLst>
                                          </p:cBhvr>
                                          <p:to>
                                            <p:strVal val="visible"/>
                                          </p:to>
                                        </p:set>
                                        <p:anim calcmode="lin" valueType="num">
                                          <p:cBhvr additive="base">
                                            <p:cTn id="141" dur="1000" fill="hold"/>
                                            <p:tgtEl>
                                              <p:spTgt spid="306"/>
                                            </p:tgtEl>
                                            <p:attrNameLst>
                                              <p:attrName>ppt_x</p:attrName>
                                            </p:attrNameLst>
                                          </p:cBhvr>
                                          <p:tavLst>
                                            <p:tav tm="0">
                                              <p:val>
                                                <p:strVal val="1+#ppt_w/2"/>
                                              </p:val>
                                            </p:tav>
                                            <p:tav tm="100000">
                                              <p:val>
                                                <p:strVal val="#ppt_x"/>
                                              </p:val>
                                            </p:tav>
                                          </p:tavLst>
                                        </p:anim>
                                        <p:anim calcmode="lin" valueType="num">
                                          <p:cBhvr additive="base">
                                            <p:cTn id="142" dur="1000" fill="hold"/>
                                            <p:tgtEl>
                                              <p:spTgt spid="306"/>
                                            </p:tgtEl>
                                            <p:attrNameLst>
                                              <p:attrName>ppt_y</p:attrName>
                                            </p:attrNameLst>
                                          </p:cBhvr>
                                          <p:tavLst>
                                            <p:tav tm="0">
                                              <p:val>
                                                <p:strVal val="#ppt_y"/>
                                              </p:val>
                                            </p:tav>
                                            <p:tav tm="100000">
                                              <p:val>
                                                <p:strVal val="#ppt_y"/>
                                              </p:val>
                                            </p:tav>
                                          </p:tavLst>
                                        </p:anim>
                                      </p:childTnLst>
                                    </p:cTn>
                                  </p:par>
                                  <p:par>
                                    <p:cTn id="143" presetID="2" presetClass="entr" presetSubtype="2" fill="hold" grpId="0" nodeType="withEffect">
                                      <p:stCondLst>
                                        <p:cond delay="700"/>
                                      </p:stCondLst>
                                      <p:childTnLst>
                                        <p:set>
                                          <p:cBhvr>
                                            <p:cTn id="144" dur="1" fill="hold">
                                              <p:stCondLst>
                                                <p:cond delay="0"/>
                                              </p:stCondLst>
                                            </p:cTn>
                                            <p:tgtEl>
                                              <p:spTgt spid="307"/>
                                            </p:tgtEl>
                                            <p:attrNameLst>
                                              <p:attrName>style.visibility</p:attrName>
                                            </p:attrNameLst>
                                          </p:cBhvr>
                                          <p:to>
                                            <p:strVal val="visible"/>
                                          </p:to>
                                        </p:set>
                                        <p:anim calcmode="lin" valueType="num">
                                          <p:cBhvr additive="base">
                                            <p:cTn id="145" dur="1000" fill="hold"/>
                                            <p:tgtEl>
                                              <p:spTgt spid="307"/>
                                            </p:tgtEl>
                                            <p:attrNameLst>
                                              <p:attrName>ppt_x</p:attrName>
                                            </p:attrNameLst>
                                          </p:cBhvr>
                                          <p:tavLst>
                                            <p:tav tm="0">
                                              <p:val>
                                                <p:strVal val="1+#ppt_w/2"/>
                                              </p:val>
                                            </p:tav>
                                            <p:tav tm="100000">
                                              <p:val>
                                                <p:strVal val="#ppt_x"/>
                                              </p:val>
                                            </p:tav>
                                          </p:tavLst>
                                        </p:anim>
                                        <p:anim calcmode="lin" valueType="num">
                                          <p:cBhvr additive="base">
                                            <p:cTn id="146" dur="1000" fill="hold"/>
                                            <p:tgtEl>
                                              <p:spTgt spid="3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6" grpId="0" animBg="1"/>
          <p:bldP spid="43" grpId="0" animBg="1"/>
          <p:bldP spid="97" grpId="0" animBg="1"/>
          <p:bldP spid="73" grpId="0" animBg="1"/>
          <p:bldP spid="13" grpId="0" animBg="1"/>
          <p:bldP spid="14" grpId="0" animBg="1"/>
          <p:bldP spid="15" grpId="0" animBg="1"/>
          <p:bldP spid="19" grpId="0" animBg="1"/>
          <p:bldP spid="23" grpId="0" animBg="1"/>
          <p:bldP spid="24" grpId="0" animBg="1"/>
          <p:bldP spid="28" grpId="0" animBg="1"/>
          <p:bldP spid="57" grpId="0" animBg="1"/>
          <p:bldP spid="66" grpId="0" animBg="1"/>
          <p:bldP spid="69" grpId="0" animBg="1"/>
          <p:bldP spid="70" grpId="0" animBg="1"/>
          <p:bldP spid="72" grpId="0" animBg="1"/>
          <p:bldP spid="74" grpId="0" animBg="1"/>
          <p:bldP spid="75" grpId="0" animBg="1"/>
          <p:bldP spid="79" grpId="0" animBg="1"/>
          <p:bldP spid="81" grpId="0" animBg="1"/>
          <p:bldP spid="82" grpId="0" animBg="1"/>
          <p:bldP spid="83" grpId="0" animBg="1"/>
          <p:bldP spid="85" grpId="0" animBg="1"/>
          <p:bldP spid="86" grpId="0" animBg="1"/>
          <p:bldP spid="90" grpId="0" animBg="1"/>
          <p:bldP spid="99" grpId="0" animBg="1"/>
          <p:bldP spid="102" grpId="0" animBg="1"/>
          <p:bldP spid="103" grpId="0" animBg="1"/>
          <p:bldP spid="107" grpId="0" animBg="1"/>
          <p:bldP spid="114" grpId="0" animBg="1"/>
          <p:bldP spid="306" grpId="0"/>
          <p:bldP spid="307"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1587" y="12661900"/>
            <a:ext cx="1219200" cy="498476"/>
          </a:xfrm>
        </p:spPr>
        <p:txBody>
          <a:bodyPr/>
          <a:lstStyle/>
          <a:p>
            <a:fld id="{8E5CEF3C-9B2D-40F3-803E-74AC2A770255}" type="slidenum">
              <a:rPr lang="en-US" smtClean="0"/>
              <a:pPr/>
              <a:t>37</a:t>
            </a:fld>
            <a:endParaRPr lang="en-US"/>
          </a:p>
        </p:txBody>
      </p:sp>
      <p:sp>
        <p:nvSpPr>
          <p:cNvPr id="38" name="Freeform 8"/>
          <p:cNvSpPr>
            <a:spLocks/>
          </p:cNvSpPr>
          <p:nvPr/>
        </p:nvSpPr>
        <p:spPr bwMode="auto">
          <a:xfrm>
            <a:off x="8148652" y="9191637"/>
            <a:ext cx="1050926" cy="809626"/>
          </a:xfrm>
          <a:custGeom>
            <a:avLst/>
            <a:gdLst>
              <a:gd name="T0" fmla="*/ 134 w 140"/>
              <a:gd name="T1" fmla="*/ 56 h 108"/>
              <a:gd name="T2" fmla="*/ 126 w 140"/>
              <a:gd name="T3" fmla="*/ 52 h 108"/>
              <a:gd name="T4" fmla="*/ 121 w 140"/>
              <a:gd name="T5" fmla="*/ 44 h 108"/>
              <a:gd name="T6" fmla="*/ 124 w 140"/>
              <a:gd name="T7" fmla="*/ 38 h 108"/>
              <a:gd name="T8" fmla="*/ 124 w 140"/>
              <a:gd name="T9" fmla="*/ 28 h 108"/>
              <a:gd name="T10" fmla="*/ 125 w 140"/>
              <a:gd name="T11" fmla="*/ 20 h 108"/>
              <a:gd name="T12" fmla="*/ 119 w 140"/>
              <a:gd name="T13" fmla="*/ 16 h 108"/>
              <a:gd name="T14" fmla="*/ 111 w 140"/>
              <a:gd name="T15" fmla="*/ 13 h 108"/>
              <a:gd name="T16" fmla="*/ 106 w 140"/>
              <a:gd name="T17" fmla="*/ 11 h 108"/>
              <a:gd name="T18" fmla="*/ 98 w 140"/>
              <a:gd name="T19" fmla="*/ 7 h 108"/>
              <a:gd name="T20" fmla="*/ 90 w 140"/>
              <a:gd name="T21" fmla="*/ 1 h 108"/>
              <a:gd name="T22" fmla="*/ 76 w 140"/>
              <a:gd name="T23" fmla="*/ 4 h 108"/>
              <a:gd name="T24" fmla="*/ 64 w 140"/>
              <a:gd name="T25" fmla="*/ 10 h 108"/>
              <a:gd name="T26" fmla="*/ 54 w 140"/>
              <a:gd name="T27" fmla="*/ 15 h 108"/>
              <a:gd name="T28" fmla="*/ 47 w 140"/>
              <a:gd name="T29" fmla="*/ 18 h 108"/>
              <a:gd name="T30" fmla="*/ 38 w 140"/>
              <a:gd name="T31" fmla="*/ 19 h 108"/>
              <a:gd name="T32" fmla="*/ 31 w 140"/>
              <a:gd name="T33" fmla="*/ 23 h 108"/>
              <a:gd name="T34" fmla="*/ 24 w 140"/>
              <a:gd name="T35" fmla="*/ 20 h 108"/>
              <a:gd name="T36" fmla="*/ 8 w 140"/>
              <a:gd name="T37" fmla="*/ 17 h 108"/>
              <a:gd name="T38" fmla="*/ 1 w 140"/>
              <a:gd name="T39" fmla="*/ 18 h 108"/>
              <a:gd name="T40" fmla="*/ 1 w 140"/>
              <a:gd name="T41" fmla="*/ 22 h 108"/>
              <a:gd name="T42" fmla="*/ 8 w 140"/>
              <a:gd name="T43" fmla="*/ 33 h 108"/>
              <a:gd name="T44" fmla="*/ 17 w 140"/>
              <a:gd name="T45" fmla="*/ 36 h 108"/>
              <a:gd name="T46" fmla="*/ 26 w 140"/>
              <a:gd name="T47" fmla="*/ 44 h 108"/>
              <a:gd name="T48" fmla="*/ 29 w 140"/>
              <a:gd name="T49" fmla="*/ 51 h 108"/>
              <a:gd name="T50" fmla="*/ 29 w 140"/>
              <a:gd name="T51" fmla="*/ 56 h 108"/>
              <a:gd name="T52" fmla="*/ 32 w 140"/>
              <a:gd name="T53" fmla="*/ 64 h 108"/>
              <a:gd name="T54" fmla="*/ 42 w 140"/>
              <a:gd name="T55" fmla="*/ 76 h 108"/>
              <a:gd name="T56" fmla="*/ 47 w 140"/>
              <a:gd name="T57" fmla="*/ 84 h 108"/>
              <a:gd name="T58" fmla="*/ 47 w 140"/>
              <a:gd name="T59" fmla="*/ 90 h 108"/>
              <a:gd name="T60" fmla="*/ 53 w 140"/>
              <a:gd name="T61" fmla="*/ 96 h 108"/>
              <a:gd name="T62" fmla="*/ 60 w 140"/>
              <a:gd name="T63" fmla="*/ 99 h 108"/>
              <a:gd name="T64" fmla="*/ 66 w 140"/>
              <a:gd name="T65" fmla="*/ 92 h 108"/>
              <a:gd name="T66" fmla="*/ 64 w 140"/>
              <a:gd name="T67" fmla="*/ 86 h 108"/>
              <a:gd name="T68" fmla="*/ 76 w 140"/>
              <a:gd name="T69" fmla="*/ 85 h 108"/>
              <a:gd name="T70" fmla="*/ 86 w 140"/>
              <a:gd name="T71" fmla="*/ 90 h 108"/>
              <a:gd name="T72" fmla="*/ 90 w 140"/>
              <a:gd name="T73" fmla="*/ 102 h 108"/>
              <a:gd name="T74" fmla="*/ 96 w 140"/>
              <a:gd name="T75" fmla="*/ 102 h 108"/>
              <a:gd name="T76" fmla="*/ 102 w 140"/>
              <a:gd name="T77" fmla="*/ 102 h 108"/>
              <a:gd name="T78" fmla="*/ 118 w 140"/>
              <a:gd name="T79" fmla="*/ 106 h 108"/>
              <a:gd name="T80" fmla="*/ 125 w 140"/>
              <a:gd name="T81" fmla="*/ 105 h 108"/>
              <a:gd name="T82" fmla="*/ 131 w 140"/>
              <a:gd name="T83" fmla="*/ 99 h 108"/>
              <a:gd name="T84" fmla="*/ 130 w 140"/>
              <a:gd name="T85" fmla="*/ 95 h 108"/>
              <a:gd name="T86" fmla="*/ 124 w 140"/>
              <a:gd name="T87" fmla="*/ 88 h 108"/>
              <a:gd name="T88" fmla="*/ 125 w 140"/>
              <a:gd name="T89" fmla="*/ 80 h 108"/>
              <a:gd name="T90" fmla="*/ 131 w 140"/>
              <a:gd name="T91" fmla="*/ 74 h 108"/>
              <a:gd name="T92" fmla="*/ 136 w 140"/>
              <a:gd name="T93" fmla="*/ 72 h 108"/>
              <a:gd name="T94" fmla="*/ 139 w 140"/>
              <a:gd name="T95" fmla="*/ 62 h 108"/>
              <a:gd name="T96" fmla="*/ 134 w 140"/>
              <a:gd name="T97" fmla="*/ 5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08">
                <a:moveTo>
                  <a:pt x="134" y="56"/>
                </a:moveTo>
                <a:cubicBezTo>
                  <a:pt x="130" y="57"/>
                  <a:pt x="126" y="53"/>
                  <a:pt x="126" y="52"/>
                </a:cubicBezTo>
                <a:cubicBezTo>
                  <a:pt x="125" y="50"/>
                  <a:pt x="124" y="48"/>
                  <a:pt x="121" y="44"/>
                </a:cubicBezTo>
                <a:cubicBezTo>
                  <a:pt x="118" y="41"/>
                  <a:pt x="120" y="40"/>
                  <a:pt x="124" y="38"/>
                </a:cubicBezTo>
                <a:cubicBezTo>
                  <a:pt x="129" y="37"/>
                  <a:pt x="123" y="31"/>
                  <a:pt x="124" y="28"/>
                </a:cubicBezTo>
                <a:cubicBezTo>
                  <a:pt x="125" y="25"/>
                  <a:pt x="126" y="23"/>
                  <a:pt x="125" y="20"/>
                </a:cubicBezTo>
                <a:cubicBezTo>
                  <a:pt x="125" y="18"/>
                  <a:pt x="121" y="15"/>
                  <a:pt x="119" y="16"/>
                </a:cubicBezTo>
                <a:cubicBezTo>
                  <a:pt x="117" y="17"/>
                  <a:pt x="113" y="16"/>
                  <a:pt x="111" y="13"/>
                </a:cubicBezTo>
                <a:cubicBezTo>
                  <a:pt x="109" y="9"/>
                  <a:pt x="108" y="8"/>
                  <a:pt x="106" y="11"/>
                </a:cubicBezTo>
                <a:cubicBezTo>
                  <a:pt x="103" y="14"/>
                  <a:pt x="100" y="8"/>
                  <a:pt x="98" y="7"/>
                </a:cubicBezTo>
                <a:cubicBezTo>
                  <a:pt x="95" y="5"/>
                  <a:pt x="93" y="1"/>
                  <a:pt x="90" y="1"/>
                </a:cubicBezTo>
                <a:cubicBezTo>
                  <a:pt x="87" y="0"/>
                  <a:pt x="81" y="1"/>
                  <a:pt x="76" y="4"/>
                </a:cubicBezTo>
                <a:cubicBezTo>
                  <a:pt x="71" y="6"/>
                  <a:pt x="67" y="8"/>
                  <a:pt x="64" y="10"/>
                </a:cubicBezTo>
                <a:cubicBezTo>
                  <a:pt x="60" y="12"/>
                  <a:pt x="57" y="14"/>
                  <a:pt x="54" y="15"/>
                </a:cubicBezTo>
                <a:cubicBezTo>
                  <a:pt x="52" y="15"/>
                  <a:pt x="50" y="16"/>
                  <a:pt x="47" y="18"/>
                </a:cubicBezTo>
                <a:cubicBezTo>
                  <a:pt x="43" y="20"/>
                  <a:pt x="40" y="16"/>
                  <a:pt x="38" y="19"/>
                </a:cubicBezTo>
                <a:cubicBezTo>
                  <a:pt x="35" y="22"/>
                  <a:pt x="32" y="23"/>
                  <a:pt x="31" y="23"/>
                </a:cubicBezTo>
                <a:cubicBezTo>
                  <a:pt x="29" y="23"/>
                  <a:pt x="28" y="19"/>
                  <a:pt x="24" y="20"/>
                </a:cubicBezTo>
                <a:cubicBezTo>
                  <a:pt x="20" y="20"/>
                  <a:pt x="13" y="19"/>
                  <a:pt x="8" y="17"/>
                </a:cubicBezTo>
                <a:cubicBezTo>
                  <a:pt x="6" y="16"/>
                  <a:pt x="3" y="17"/>
                  <a:pt x="1" y="18"/>
                </a:cubicBezTo>
                <a:cubicBezTo>
                  <a:pt x="0" y="20"/>
                  <a:pt x="0" y="21"/>
                  <a:pt x="1" y="22"/>
                </a:cubicBezTo>
                <a:cubicBezTo>
                  <a:pt x="2" y="26"/>
                  <a:pt x="2" y="36"/>
                  <a:pt x="8" y="33"/>
                </a:cubicBezTo>
                <a:cubicBezTo>
                  <a:pt x="15" y="29"/>
                  <a:pt x="15" y="35"/>
                  <a:pt x="17" y="36"/>
                </a:cubicBezTo>
                <a:cubicBezTo>
                  <a:pt x="20" y="37"/>
                  <a:pt x="27" y="40"/>
                  <a:pt x="26" y="44"/>
                </a:cubicBezTo>
                <a:cubicBezTo>
                  <a:pt x="24" y="47"/>
                  <a:pt x="27" y="50"/>
                  <a:pt x="29" y="51"/>
                </a:cubicBezTo>
                <a:cubicBezTo>
                  <a:pt x="32" y="53"/>
                  <a:pt x="31" y="53"/>
                  <a:pt x="29" y="56"/>
                </a:cubicBezTo>
                <a:cubicBezTo>
                  <a:pt x="27" y="58"/>
                  <a:pt x="29" y="60"/>
                  <a:pt x="32" y="64"/>
                </a:cubicBezTo>
                <a:cubicBezTo>
                  <a:pt x="36" y="68"/>
                  <a:pt x="42" y="72"/>
                  <a:pt x="42" y="76"/>
                </a:cubicBezTo>
                <a:cubicBezTo>
                  <a:pt x="42" y="81"/>
                  <a:pt x="44" y="86"/>
                  <a:pt x="47" y="84"/>
                </a:cubicBezTo>
                <a:cubicBezTo>
                  <a:pt x="51" y="83"/>
                  <a:pt x="47" y="86"/>
                  <a:pt x="47" y="90"/>
                </a:cubicBezTo>
                <a:cubicBezTo>
                  <a:pt x="46" y="94"/>
                  <a:pt x="48" y="95"/>
                  <a:pt x="53" y="96"/>
                </a:cubicBezTo>
                <a:cubicBezTo>
                  <a:pt x="58" y="97"/>
                  <a:pt x="57" y="99"/>
                  <a:pt x="60" y="99"/>
                </a:cubicBezTo>
                <a:cubicBezTo>
                  <a:pt x="63" y="99"/>
                  <a:pt x="66" y="95"/>
                  <a:pt x="66" y="92"/>
                </a:cubicBezTo>
                <a:cubicBezTo>
                  <a:pt x="65" y="89"/>
                  <a:pt x="61" y="86"/>
                  <a:pt x="64" y="86"/>
                </a:cubicBezTo>
                <a:cubicBezTo>
                  <a:pt x="67" y="85"/>
                  <a:pt x="72" y="83"/>
                  <a:pt x="76" y="85"/>
                </a:cubicBezTo>
                <a:cubicBezTo>
                  <a:pt x="79" y="87"/>
                  <a:pt x="84" y="86"/>
                  <a:pt x="86" y="90"/>
                </a:cubicBezTo>
                <a:cubicBezTo>
                  <a:pt x="88" y="95"/>
                  <a:pt x="88" y="97"/>
                  <a:pt x="90" y="102"/>
                </a:cubicBezTo>
                <a:cubicBezTo>
                  <a:pt x="91" y="106"/>
                  <a:pt x="96" y="106"/>
                  <a:pt x="96" y="102"/>
                </a:cubicBezTo>
                <a:cubicBezTo>
                  <a:pt x="96" y="99"/>
                  <a:pt x="99" y="99"/>
                  <a:pt x="102" y="102"/>
                </a:cubicBezTo>
                <a:cubicBezTo>
                  <a:pt x="106" y="105"/>
                  <a:pt x="114" y="108"/>
                  <a:pt x="118" y="106"/>
                </a:cubicBezTo>
                <a:cubicBezTo>
                  <a:pt x="121" y="104"/>
                  <a:pt x="122" y="108"/>
                  <a:pt x="125" y="105"/>
                </a:cubicBezTo>
                <a:cubicBezTo>
                  <a:pt x="127" y="103"/>
                  <a:pt x="129" y="101"/>
                  <a:pt x="131" y="99"/>
                </a:cubicBezTo>
                <a:cubicBezTo>
                  <a:pt x="131" y="97"/>
                  <a:pt x="130" y="96"/>
                  <a:pt x="130" y="95"/>
                </a:cubicBezTo>
                <a:cubicBezTo>
                  <a:pt x="130" y="92"/>
                  <a:pt x="126" y="91"/>
                  <a:pt x="124" y="88"/>
                </a:cubicBezTo>
                <a:cubicBezTo>
                  <a:pt x="121" y="85"/>
                  <a:pt x="123" y="84"/>
                  <a:pt x="125" y="80"/>
                </a:cubicBezTo>
                <a:cubicBezTo>
                  <a:pt x="128" y="77"/>
                  <a:pt x="129" y="76"/>
                  <a:pt x="131" y="74"/>
                </a:cubicBezTo>
                <a:cubicBezTo>
                  <a:pt x="134" y="72"/>
                  <a:pt x="134" y="74"/>
                  <a:pt x="136" y="72"/>
                </a:cubicBezTo>
                <a:cubicBezTo>
                  <a:pt x="138" y="69"/>
                  <a:pt x="138" y="65"/>
                  <a:pt x="139" y="62"/>
                </a:cubicBezTo>
                <a:cubicBezTo>
                  <a:pt x="140" y="59"/>
                  <a:pt x="137" y="56"/>
                  <a:pt x="134" y="56"/>
                </a:cubicBez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9" name="Freeform 9"/>
          <p:cNvSpPr>
            <a:spLocks/>
          </p:cNvSpPr>
          <p:nvPr/>
        </p:nvSpPr>
        <p:spPr bwMode="auto">
          <a:xfrm>
            <a:off x="9237665" y="8972552"/>
            <a:ext cx="3076576" cy="3533776"/>
          </a:xfrm>
          <a:custGeom>
            <a:avLst/>
            <a:gdLst>
              <a:gd name="T0" fmla="*/ 216 w 409"/>
              <a:gd name="T1" fmla="*/ 434 h 470"/>
              <a:gd name="T2" fmla="*/ 183 w 409"/>
              <a:gd name="T3" fmla="*/ 426 h 470"/>
              <a:gd name="T4" fmla="*/ 175 w 409"/>
              <a:gd name="T5" fmla="*/ 432 h 470"/>
              <a:gd name="T6" fmla="*/ 167 w 409"/>
              <a:gd name="T7" fmla="*/ 421 h 470"/>
              <a:gd name="T8" fmla="*/ 151 w 409"/>
              <a:gd name="T9" fmla="*/ 409 h 470"/>
              <a:gd name="T10" fmla="*/ 128 w 409"/>
              <a:gd name="T11" fmla="*/ 428 h 470"/>
              <a:gd name="T12" fmla="*/ 152 w 409"/>
              <a:gd name="T13" fmla="*/ 432 h 470"/>
              <a:gd name="T14" fmla="*/ 147 w 409"/>
              <a:gd name="T15" fmla="*/ 447 h 470"/>
              <a:gd name="T16" fmla="*/ 121 w 409"/>
              <a:gd name="T17" fmla="*/ 455 h 470"/>
              <a:gd name="T18" fmla="*/ 54 w 409"/>
              <a:gd name="T19" fmla="*/ 454 h 470"/>
              <a:gd name="T20" fmla="*/ 21 w 409"/>
              <a:gd name="T21" fmla="*/ 455 h 470"/>
              <a:gd name="T22" fmla="*/ 12 w 409"/>
              <a:gd name="T23" fmla="*/ 450 h 470"/>
              <a:gd name="T24" fmla="*/ 6 w 409"/>
              <a:gd name="T25" fmla="*/ 404 h 470"/>
              <a:gd name="T26" fmla="*/ 15 w 409"/>
              <a:gd name="T27" fmla="*/ 366 h 470"/>
              <a:gd name="T28" fmla="*/ 27 w 409"/>
              <a:gd name="T29" fmla="*/ 310 h 470"/>
              <a:gd name="T30" fmla="*/ 39 w 409"/>
              <a:gd name="T31" fmla="*/ 265 h 470"/>
              <a:gd name="T32" fmla="*/ 81 w 409"/>
              <a:gd name="T33" fmla="*/ 203 h 470"/>
              <a:gd name="T34" fmla="*/ 103 w 409"/>
              <a:gd name="T35" fmla="*/ 168 h 470"/>
              <a:gd name="T36" fmla="*/ 121 w 409"/>
              <a:gd name="T37" fmla="*/ 128 h 470"/>
              <a:gd name="T38" fmla="*/ 134 w 409"/>
              <a:gd name="T39" fmla="*/ 98 h 470"/>
              <a:gd name="T40" fmla="*/ 138 w 409"/>
              <a:gd name="T41" fmla="*/ 74 h 470"/>
              <a:gd name="T42" fmla="*/ 129 w 409"/>
              <a:gd name="T43" fmla="*/ 42 h 470"/>
              <a:gd name="T44" fmla="*/ 142 w 409"/>
              <a:gd name="T45" fmla="*/ 47 h 470"/>
              <a:gd name="T46" fmla="*/ 159 w 409"/>
              <a:gd name="T47" fmla="*/ 34 h 470"/>
              <a:gd name="T48" fmla="*/ 184 w 409"/>
              <a:gd name="T49" fmla="*/ 53 h 470"/>
              <a:gd name="T50" fmla="*/ 186 w 409"/>
              <a:gd name="T51" fmla="*/ 72 h 470"/>
              <a:gd name="T52" fmla="*/ 197 w 409"/>
              <a:gd name="T53" fmla="*/ 68 h 470"/>
              <a:gd name="T54" fmla="*/ 213 w 409"/>
              <a:gd name="T55" fmla="*/ 56 h 470"/>
              <a:gd name="T56" fmla="*/ 220 w 409"/>
              <a:gd name="T57" fmla="*/ 45 h 470"/>
              <a:gd name="T58" fmla="*/ 234 w 409"/>
              <a:gd name="T59" fmla="*/ 45 h 470"/>
              <a:gd name="T60" fmla="*/ 260 w 409"/>
              <a:gd name="T61" fmla="*/ 24 h 470"/>
              <a:gd name="T62" fmla="*/ 246 w 409"/>
              <a:gd name="T63" fmla="*/ 12 h 470"/>
              <a:gd name="T64" fmla="*/ 267 w 409"/>
              <a:gd name="T65" fmla="*/ 4 h 470"/>
              <a:gd name="T66" fmla="*/ 278 w 409"/>
              <a:gd name="T67" fmla="*/ 6 h 470"/>
              <a:gd name="T68" fmla="*/ 292 w 409"/>
              <a:gd name="T69" fmla="*/ 14 h 470"/>
              <a:gd name="T70" fmla="*/ 304 w 409"/>
              <a:gd name="T71" fmla="*/ 20 h 470"/>
              <a:gd name="T72" fmla="*/ 321 w 409"/>
              <a:gd name="T73" fmla="*/ 29 h 470"/>
              <a:gd name="T74" fmla="*/ 324 w 409"/>
              <a:gd name="T75" fmla="*/ 42 h 470"/>
              <a:gd name="T76" fmla="*/ 343 w 409"/>
              <a:gd name="T77" fmla="*/ 57 h 470"/>
              <a:gd name="T78" fmla="*/ 358 w 409"/>
              <a:gd name="T79" fmla="*/ 71 h 470"/>
              <a:gd name="T80" fmla="*/ 356 w 409"/>
              <a:gd name="T81" fmla="*/ 85 h 470"/>
              <a:gd name="T82" fmla="*/ 373 w 409"/>
              <a:gd name="T83" fmla="*/ 136 h 470"/>
              <a:gd name="T84" fmla="*/ 396 w 409"/>
              <a:gd name="T85" fmla="*/ 163 h 470"/>
              <a:gd name="T86" fmla="*/ 403 w 409"/>
              <a:gd name="T87" fmla="*/ 216 h 470"/>
              <a:gd name="T88" fmla="*/ 396 w 409"/>
              <a:gd name="T89" fmla="*/ 230 h 470"/>
              <a:gd name="T90" fmla="*/ 386 w 409"/>
              <a:gd name="T91" fmla="*/ 239 h 470"/>
              <a:gd name="T92" fmla="*/ 382 w 409"/>
              <a:gd name="T93" fmla="*/ 261 h 470"/>
              <a:gd name="T94" fmla="*/ 377 w 409"/>
              <a:gd name="T95" fmla="*/ 266 h 470"/>
              <a:gd name="T96" fmla="*/ 346 w 409"/>
              <a:gd name="T97" fmla="*/ 283 h 470"/>
              <a:gd name="T98" fmla="*/ 354 w 409"/>
              <a:gd name="T99" fmla="*/ 308 h 470"/>
              <a:gd name="T100" fmla="*/ 357 w 409"/>
              <a:gd name="T101" fmla="*/ 376 h 470"/>
              <a:gd name="T102" fmla="*/ 358 w 409"/>
              <a:gd name="T103" fmla="*/ 406 h 470"/>
              <a:gd name="T104" fmla="*/ 350 w 409"/>
              <a:gd name="T105" fmla="*/ 431 h 470"/>
              <a:gd name="T106" fmla="*/ 319 w 409"/>
              <a:gd name="T107" fmla="*/ 440 h 470"/>
              <a:gd name="T108" fmla="*/ 298 w 409"/>
              <a:gd name="T109" fmla="*/ 456 h 470"/>
              <a:gd name="T110" fmla="*/ 300 w 409"/>
              <a:gd name="T111" fmla="*/ 46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9" h="470">
                <a:moveTo>
                  <a:pt x="274" y="470"/>
                </a:moveTo>
                <a:cubicBezTo>
                  <a:pt x="274" y="470"/>
                  <a:pt x="273" y="470"/>
                  <a:pt x="272" y="470"/>
                </a:cubicBezTo>
                <a:cubicBezTo>
                  <a:pt x="268" y="469"/>
                  <a:pt x="264" y="463"/>
                  <a:pt x="259" y="451"/>
                </a:cubicBezTo>
                <a:cubicBezTo>
                  <a:pt x="258" y="448"/>
                  <a:pt x="248" y="445"/>
                  <a:pt x="242" y="443"/>
                </a:cubicBezTo>
                <a:cubicBezTo>
                  <a:pt x="239" y="442"/>
                  <a:pt x="236" y="441"/>
                  <a:pt x="235" y="441"/>
                </a:cubicBezTo>
                <a:cubicBezTo>
                  <a:pt x="231" y="439"/>
                  <a:pt x="222" y="435"/>
                  <a:pt x="216" y="434"/>
                </a:cubicBezTo>
                <a:cubicBezTo>
                  <a:pt x="214" y="433"/>
                  <a:pt x="213" y="433"/>
                  <a:pt x="212" y="433"/>
                </a:cubicBezTo>
                <a:cubicBezTo>
                  <a:pt x="208" y="433"/>
                  <a:pt x="203" y="435"/>
                  <a:pt x="198" y="438"/>
                </a:cubicBezTo>
                <a:cubicBezTo>
                  <a:pt x="196" y="439"/>
                  <a:pt x="194" y="440"/>
                  <a:pt x="192" y="440"/>
                </a:cubicBezTo>
                <a:cubicBezTo>
                  <a:pt x="191" y="440"/>
                  <a:pt x="189" y="439"/>
                  <a:pt x="189" y="438"/>
                </a:cubicBezTo>
                <a:cubicBezTo>
                  <a:pt x="188" y="437"/>
                  <a:pt x="188" y="436"/>
                  <a:pt x="188" y="435"/>
                </a:cubicBezTo>
                <a:cubicBezTo>
                  <a:pt x="188" y="432"/>
                  <a:pt x="188" y="429"/>
                  <a:pt x="183" y="426"/>
                </a:cubicBezTo>
                <a:cubicBezTo>
                  <a:pt x="180" y="424"/>
                  <a:pt x="179" y="424"/>
                  <a:pt x="178" y="424"/>
                </a:cubicBezTo>
                <a:cubicBezTo>
                  <a:pt x="178" y="424"/>
                  <a:pt x="178" y="424"/>
                  <a:pt x="178" y="424"/>
                </a:cubicBezTo>
                <a:cubicBezTo>
                  <a:pt x="178" y="424"/>
                  <a:pt x="178" y="425"/>
                  <a:pt x="179" y="426"/>
                </a:cubicBezTo>
                <a:cubicBezTo>
                  <a:pt x="181" y="428"/>
                  <a:pt x="182" y="431"/>
                  <a:pt x="181" y="432"/>
                </a:cubicBezTo>
                <a:cubicBezTo>
                  <a:pt x="181" y="433"/>
                  <a:pt x="180" y="434"/>
                  <a:pt x="179" y="434"/>
                </a:cubicBezTo>
                <a:cubicBezTo>
                  <a:pt x="178" y="434"/>
                  <a:pt x="177" y="433"/>
                  <a:pt x="175" y="432"/>
                </a:cubicBezTo>
                <a:cubicBezTo>
                  <a:pt x="174" y="432"/>
                  <a:pt x="173" y="431"/>
                  <a:pt x="172" y="431"/>
                </a:cubicBezTo>
                <a:cubicBezTo>
                  <a:pt x="172" y="431"/>
                  <a:pt x="172" y="431"/>
                  <a:pt x="172" y="431"/>
                </a:cubicBezTo>
                <a:cubicBezTo>
                  <a:pt x="171" y="431"/>
                  <a:pt x="170" y="431"/>
                  <a:pt x="169" y="431"/>
                </a:cubicBezTo>
                <a:cubicBezTo>
                  <a:pt x="168" y="431"/>
                  <a:pt x="164" y="431"/>
                  <a:pt x="162" y="429"/>
                </a:cubicBezTo>
                <a:cubicBezTo>
                  <a:pt x="162" y="428"/>
                  <a:pt x="162" y="427"/>
                  <a:pt x="162" y="426"/>
                </a:cubicBezTo>
                <a:cubicBezTo>
                  <a:pt x="163" y="423"/>
                  <a:pt x="165" y="422"/>
                  <a:pt x="167" y="421"/>
                </a:cubicBezTo>
                <a:cubicBezTo>
                  <a:pt x="168" y="420"/>
                  <a:pt x="170" y="419"/>
                  <a:pt x="171" y="418"/>
                </a:cubicBezTo>
                <a:cubicBezTo>
                  <a:pt x="171" y="417"/>
                  <a:pt x="171" y="417"/>
                  <a:pt x="171" y="417"/>
                </a:cubicBezTo>
                <a:cubicBezTo>
                  <a:pt x="171" y="415"/>
                  <a:pt x="165" y="412"/>
                  <a:pt x="161" y="410"/>
                </a:cubicBezTo>
                <a:cubicBezTo>
                  <a:pt x="161" y="414"/>
                  <a:pt x="158" y="416"/>
                  <a:pt x="157" y="416"/>
                </a:cubicBezTo>
                <a:cubicBezTo>
                  <a:pt x="156" y="416"/>
                  <a:pt x="154" y="416"/>
                  <a:pt x="154" y="413"/>
                </a:cubicBezTo>
                <a:cubicBezTo>
                  <a:pt x="153" y="411"/>
                  <a:pt x="153" y="409"/>
                  <a:pt x="151" y="409"/>
                </a:cubicBezTo>
                <a:cubicBezTo>
                  <a:pt x="150" y="409"/>
                  <a:pt x="149" y="409"/>
                  <a:pt x="147" y="410"/>
                </a:cubicBezTo>
                <a:cubicBezTo>
                  <a:pt x="145" y="411"/>
                  <a:pt x="143" y="412"/>
                  <a:pt x="140" y="412"/>
                </a:cubicBezTo>
                <a:cubicBezTo>
                  <a:pt x="138" y="413"/>
                  <a:pt x="136" y="413"/>
                  <a:pt x="135" y="414"/>
                </a:cubicBezTo>
                <a:cubicBezTo>
                  <a:pt x="135" y="415"/>
                  <a:pt x="135" y="415"/>
                  <a:pt x="135" y="416"/>
                </a:cubicBezTo>
                <a:cubicBezTo>
                  <a:pt x="134" y="419"/>
                  <a:pt x="134" y="422"/>
                  <a:pt x="131" y="423"/>
                </a:cubicBezTo>
                <a:cubicBezTo>
                  <a:pt x="129" y="424"/>
                  <a:pt x="128" y="425"/>
                  <a:pt x="128" y="428"/>
                </a:cubicBezTo>
                <a:cubicBezTo>
                  <a:pt x="127" y="430"/>
                  <a:pt x="127" y="433"/>
                  <a:pt x="129" y="434"/>
                </a:cubicBezTo>
                <a:cubicBezTo>
                  <a:pt x="131" y="437"/>
                  <a:pt x="133" y="437"/>
                  <a:pt x="135" y="437"/>
                </a:cubicBezTo>
                <a:cubicBezTo>
                  <a:pt x="137" y="437"/>
                  <a:pt x="139" y="436"/>
                  <a:pt x="141" y="436"/>
                </a:cubicBezTo>
                <a:cubicBezTo>
                  <a:pt x="142" y="435"/>
                  <a:pt x="142" y="434"/>
                  <a:pt x="143" y="433"/>
                </a:cubicBezTo>
                <a:cubicBezTo>
                  <a:pt x="144" y="432"/>
                  <a:pt x="145" y="431"/>
                  <a:pt x="147" y="431"/>
                </a:cubicBezTo>
                <a:cubicBezTo>
                  <a:pt x="149" y="431"/>
                  <a:pt x="150" y="431"/>
                  <a:pt x="152" y="432"/>
                </a:cubicBezTo>
                <a:cubicBezTo>
                  <a:pt x="155" y="433"/>
                  <a:pt x="156" y="434"/>
                  <a:pt x="157" y="436"/>
                </a:cubicBezTo>
                <a:cubicBezTo>
                  <a:pt x="157" y="437"/>
                  <a:pt x="156" y="438"/>
                  <a:pt x="156" y="439"/>
                </a:cubicBezTo>
                <a:cubicBezTo>
                  <a:pt x="155" y="440"/>
                  <a:pt x="154" y="441"/>
                  <a:pt x="154" y="443"/>
                </a:cubicBezTo>
                <a:cubicBezTo>
                  <a:pt x="153" y="447"/>
                  <a:pt x="150" y="448"/>
                  <a:pt x="148" y="448"/>
                </a:cubicBezTo>
                <a:cubicBezTo>
                  <a:pt x="147" y="448"/>
                  <a:pt x="147" y="448"/>
                  <a:pt x="147" y="448"/>
                </a:cubicBezTo>
                <a:cubicBezTo>
                  <a:pt x="147" y="447"/>
                  <a:pt x="147" y="447"/>
                  <a:pt x="147" y="447"/>
                </a:cubicBezTo>
                <a:cubicBezTo>
                  <a:pt x="147" y="447"/>
                  <a:pt x="144" y="444"/>
                  <a:pt x="140" y="444"/>
                </a:cubicBezTo>
                <a:cubicBezTo>
                  <a:pt x="139" y="444"/>
                  <a:pt x="138" y="444"/>
                  <a:pt x="137" y="445"/>
                </a:cubicBezTo>
                <a:cubicBezTo>
                  <a:pt x="131" y="447"/>
                  <a:pt x="132" y="453"/>
                  <a:pt x="132" y="453"/>
                </a:cubicBezTo>
                <a:cubicBezTo>
                  <a:pt x="133" y="454"/>
                  <a:pt x="133" y="454"/>
                  <a:pt x="133" y="454"/>
                </a:cubicBezTo>
                <a:cubicBezTo>
                  <a:pt x="132" y="454"/>
                  <a:pt x="132" y="454"/>
                  <a:pt x="132" y="454"/>
                </a:cubicBezTo>
                <a:cubicBezTo>
                  <a:pt x="127" y="455"/>
                  <a:pt x="124" y="455"/>
                  <a:pt x="121" y="455"/>
                </a:cubicBezTo>
                <a:cubicBezTo>
                  <a:pt x="114" y="455"/>
                  <a:pt x="110" y="453"/>
                  <a:pt x="108" y="447"/>
                </a:cubicBezTo>
                <a:cubicBezTo>
                  <a:pt x="107" y="446"/>
                  <a:pt x="106" y="445"/>
                  <a:pt x="104" y="445"/>
                </a:cubicBezTo>
                <a:cubicBezTo>
                  <a:pt x="98" y="445"/>
                  <a:pt x="88" y="450"/>
                  <a:pt x="84" y="454"/>
                </a:cubicBezTo>
                <a:cubicBezTo>
                  <a:pt x="79" y="459"/>
                  <a:pt x="65" y="459"/>
                  <a:pt x="62" y="459"/>
                </a:cubicBezTo>
                <a:cubicBezTo>
                  <a:pt x="60" y="459"/>
                  <a:pt x="58" y="459"/>
                  <a:pt x="57" y="459"/>
                </a:cubicBezTo>
                <a:cubicBezTo>
                  <a:pt x="55" y="458"/>
                  <a:pt x="54" y="456"/>
                  <a:pt x="54" y="454"/>
                </a:cubicBezTo>
                <a:cubicBezTo>
                  <a:pt x="53" y="451"/>
                  <a:pt x="53" y="450"/>
                  <a:pt x="51" y="450"/>
                </a:cubicBezTo>
                <a:cubicBezTo>
                  <a:pt x="50" y="450"/>
                  <a:pt x="44" y="453"/>
                  <a:pt x="40" y="455"/>
                </a:cubicBezTo>
                <a:cubicBezTo>
                  <a:pt x="37" y="457"/>
                  <a:pt x="33" y="459"/>
                  <a:pt x="31" y="460"/>
                </a:cubicBezTo>
                <a:cubicBezTo>
                  <a:pt x="29" y="461"/>
                  <a:pt x="28" y="461"/>
                  <a:pt x="27" y="461"/>
                </a:cubicBezTo>
                <a:cubicBezTo>
                  <a:pt x="24" y="461"/>
                  <a:pt x="22" y="460"/>
                  <a:pt x="21" y="458"/>
                </a:cubicBezTo>
                <a:cubicBezTo>
                  <a:pt x="20" y="457"/>
                  <a:pt x="20" y="456"/>
                  <a:pt x="21" y="455"/>
                </a:cubicBezTo>
                <a:cubicBezTo>
                  <a:pt x="21" y="454"/>
                  <a:pt x="22" y="453"/>
                  <a:pt x="23" y="452"/>
                </a:cubicBezTo>
                <a:cubicBezTo>
                  <a:pt x="24" y="450"/>
                  <a:pt x="25" y="449"/>
                  <a:pt x="25" y="448"/>
                </a:cubicBezTo>
                <a:cubicBezTo>
                  <a:pt x="25" y="447"/>
                  <a:pt x="24" y="447"/>
                  <a:pt x="24" y="447"/>
                </a:cubicBezTo>
                <a:cubicBezTo>
                  <a:pt x="24" y="447"/>
                  <a:pt x="23" y="447"/>
                  <a:pt x="21" y="450"/>
                </a:cubicBezTo>
                <a:cubicBezTo>
                  <a:pt x="20" y="452"/>
                  <a:pt x="18" y="453"/>
                  <a:pt x="16" y="453"/>
                </a:cubicBezTo>
                <a:cubicBezTo>
                  <a:pt x="14" y="453"/>
                  <a:pt x="12" y="451"/>
                  <a:pt x="12" y="450"/>
                </a:cubicBezTo>
                <a:cubicBezTo>
                  <a:pt x="11" y="449"/>
                  <a:pt x="11" y="449"/>
                  <a:pt x="11" y="448"/>
                </a:cubicBezTo>
                <a:cubicBezTo>
                  <a:pt x="11" y="446"/>
                  <a:pt x="11" y="443"/>
                  <a:pt x="7" y="439"/>
                </a:cubicBezTo>
                <a:cubicBezTo>
                  <a:pt x="2" y="434"/>
                  <a:pt x="0" y="429"/>
                  <a:pt x="3" y="424"/>
                </a:cubicBezTo>
                <a:cubicBezTo>
                  <a:pt x="3" y="423"/>
                  <a:pt x="4" y="422"/>
                  <a:pt x="4" y="422"/>
                </a:cubicBezTo>
                <a:cubicBezTo>
                  <a:pt x="5" y="419"/>
                  <a:pt x="6" y="419"/>
                  <a:pt x="5" y="416"/>
                </a:cubicBezTo>
                <a:cubicBezTo>
                  <a:pt x="3" y="412"/>
                  <a:pt x="3" y="408"/>
                  <a:pt x="6" y="404"/>
                </a:cubicBezTo>
                <a:cubicBezTo>
                  <a:pt x="7" y="403"/>
                  <a:pt x="7" y="403"/>
                  <a:pt x="7" y="403"/>
                </a:cubicBezTo>
                <a:cubicBezTo>
                  <a:pt x="9" y="400"/>
                  <a:pt x="9" y="400"/>
                  <a:pt x="8" y="396"/>
                </a:cubicBezTo>
                <a:cubicBezTo>
                  <a:pt x="7" y="392"/>
                  <a:pt x="10" y="387"/>
                  <a:pt x="11" y="386"/>
                </a:cubicBezTo>
                <a:cubicBezTo>
                  <a:pt x="10" y="383"/>
                  <a:pt x="12" y="379"/>
                  <a:pt x="15" y="376"/>
                </a:cubicBezTo>
                <a:cubicBezTo>
                  <a:pt x="17" y="373"/>
                  <a:pt x="18" y="370"/>
                  <a:pt x="17" y="368"/>
                </a:cubicBezTo>
                <a:cubicBezTo>
                  <a:pt x="16" y="367"/>
                  <a:pt x="16" y="366"/>
                  <a:pt x="15" y="366"/>
                </a:cubicBezTo>
                <a:cubicBezTo>
                  <a:pt x="14" y="363"/>
                  <a:pt x="11" y="359"/>
                  <a:pt x="10" y="354"/>
                </a:cubicBezTo>
                <a:cubicBezTo>
                  <a:pt x="9" y="347"/>
                  <a:pt x="11" y="340"/>
                  <a:pt x="13" y="338"/>
                </a:cubicBezTo>
                <a:cubicBezTo>
                  <a:pt x="14" y="336"/>
                  <a:pt x="15" y="335"/>
                  <a:pt x="16" y="332"/>
                </a:cubicBezTo>
                <a:cubicBezTo>
                  <a:pt x="16" y="330"/>
                  <a:pt x="18" y="328"/>
                  <a:pt x="19" y="324"/>
                </a:cubicBezTo>
                <a:cubicBezTo>
                  <a:pt x="20" y="322"/>
                  <a:pt x="22" y="321"/>
                  <a:pt x="22" y="319"/>
                </a:cubicBezTo>
                <a:cubicBezTo>
                  <a:pt x="24" y="316"/>
                  <a:pt x="26" y="314"/>
                  <a:pt x="27" y="310"/>
                </a:cubicBezTo>
                <a:cubicBezTo>
                  <a:pt x="28" y="304"/>
                  <a:pt x="30" y="303"/>
                  <a:pt x="33" y="301"/>
                </a:cubicBezTo>
                <a:cubicBezTo>
                  <a:pt x="34" y="300"/>
                  <a:pt x="34" y="300"/>
                  <a:pt x="34" y="300"/>
                </a:cubicBezTo>
                <a:cubicBezTo>
                  <a:pt x="35" y="299"/>
                  <a:pt x="35" y="293"/>
                  <a:pt x="35" y="288"/>
                </a:cubicBezTo>
                <a:cubicBezTo>
                  <a:pt x="35" y="284"/>
                  <a:pt x="35" y="280"/>
                  <a:pt x="36" y="278"/>
                </a:cubicBezTo>
                <a:cubicBezTo>
                  <a:pt x="36" y="276"/>
                  <a:pt x="36" y="275"/>
                  <a:pt x="36" y="273"/>
                </a:cubicBezTo>
                <a:cubicBezTo>
                  <a:pt x="36" y="270"/>
                  <a:pt x="36" y="267"/>
                  <a:pt x="39" y="265"/>
                </a:cubicBezTo>
                <a:cubicBezTo>
                  <a:pt x="43" y="262"/>
                  <a:pt x="45" y="257"/>
                  <a:pt x="45" y="250"/>
                </a:cubicBezTo>
                <a:cubicBezTo>
                  <a:pt x="45" y="242"/>
                  <a:pt x="50" y="234"/>
                  <a:pt x="54" y="231"/>
                </a:cubicBezTo>
                <a:cubicBezTo>
                  <a:pt x="58" y="228"/>
                  <a:pt x="63" y="223"/>
                  <a:pt x="64" y="221"/>
                </a:cubicBezTo>
                <a:cubicBezTo>
                  <a:pt x="64" y="221"/>
                  <a:pt x="65" y="219"/>
                  <a:pt x="66" y="218"/>
                </a:cubicBezTo>
                <a:cubicBezTo>
                  <a:pt x="67" y="215"/>
                  <a:pt x="69" y="212"/>
                  <a:pt x="71" y="209"/>
                </a:cubicBezTo>
                <a:cubicBezTo>
                  <a:pt x="74" y="206"/>
                  <a:pt x="76" y="204"/>
                  <a:pt x="81" y="203"/>
                </a:cubicBezTo>
                <a:cubicBezTo>
                  <a:pt x="84" y="202"/>
                  <a:pt x="85" y="197"/>
                  <a:pt x="87" y="192"/>
                </a:cubicBezTo>
                <a:cubicBezTo>
                  <a:pt x="87" y="190"/>
                  <a:pt x="88" y="188"/>
                  <a:pt x="88" y="187"/>
                </a:cubicBezTo>
                <a:cubicBezTo>
                  <a:pt x="90" y="182"/>
                  <a:pt x="96" y="175"/>
                  <a:pt x="98" y="173"/>
                </a:cubicBezTo>
                <a:cubicBezTo>
                  <a:pt x="100" y="171"/>
                  <a:pt x="100" y="171"/>
                  <a:pt x="100" y="171"/>
                </a:cubicBezTo>
                <a:cubicBezTo>
                  <a:pt x="99" y="170"/>
                  <a:pt x="99" y="170"/>
                  <a:pt x="99" y="170"/>
                </a:cubicBezTo>
                <a:cubicBezTo>
                  <a:pt x="103" y="168"/>
                  <a:pt x="103" y="168"/>
                  <a:pt x="103" y="168"/>
                </a:cubicBezTo>
                <a:cubicBezTo>
                  <a:pt x="103" y="168"/>
                  <a:pt x="103" y="168"/>
                  <a:pt x="103" y="168"/>
                </a:cubicBezTo>
                <a:cubicBezTo>
                  <a:pt x="103" y="168"/>
                  <a:pt x="106" y="168"/>
                  <a:pt x="110" y="159"/>
                </a:cubicBezTo>
                <a:cubicBezTo>
                  <a:pt x="112" y="154"/>
                  <a:pt x="114" y="150"/>
                  <a:pt x="116" y="147"/>
                </a:cubicBezTo>
                <a:cubicBezTo>
                  <a:pt x="118" y="144"/>
                  <a:pt x="120" y="142"/>
                  <a:pt x="120" y="139"/>
                </a:cubicBezTo>
                <a:cubicBezTo>
                  <a:pt x="121" y="137"/>
                  <a:pt x="120" y="135"/>
                  <a:pt x="120" y="134"/>
                </a:cubicBezTo>
                <a:cubicBezTo>
                  <a:pt x="120" y="131"/>
                  <a:pt x="120" y="129"/>
                  <a:pt x="121" y="128"/>
                </a:cubicBezTo>
                <a:cubicBezTo>
                  <a:pt x="121" y="127"/>
                  <a:pt x="122" y="127"/>
                  <a:pt x="123" y="126"/>
                </a:cubicBezTo>
                <a:cubicBezTo>
                  <a:pt x="124" y="125"/>
                  <a:pt x="126" y="123"/>
                  <a:pt x="125" y="120"/>
                </a:cubicBezTo>
                <a:cubicBezTo>
                  <a:pt x="124" y="117"/>
                  <a:pt x="124" y="113"/>
                  <a:pt x="130" y="109"/>
                </a:cubicBezTo>
                <a:cubicBezTo>
                  <a:pt x="131" y="108"/>
                  <a:pt x="132" y="108"/>
                  <a:pt x="133" y="107"/>
                </a:cubicBezTo>
                <a:cubicBezTo>
                  <a:pt x="135" y="106"/>
                  <a:pt x="136" y="106"/>
                  <a:pt x="136" y="102"/>
                </a:cubicBezTo>
                <a:cubicBezTo>
                  <a:pt x="136" y="100"/>
                  <a:pt x="135" y="99"/>
                  <a:pt x="134" y="98"/>
                </a:cubicBezTo>
                <a:cubicBezTo>
                  <a:pt x="133" y="97"/>
                  <a:pt x="133" y="96"/>
                  <a:pt x="133" y="94"/>
                </a:cubicBezTo>
                <a:cubicBezTo>
                  <a:pt x="134" y="92"/>
                  <a:pt x="135" y="91"/>
                  <a:pt x="136" y="89"/>
                </a:cubicBezTo>
                <a:cubicBezTo>
                  <a:pt x="138" y="88"/>
                  <a:pt x="138" y="87"/>
                  <a:pt x="138" y="86"/>
                </a:cubicBezTo>
                <a:cubicBezTo>
                  <a:pt x="138" y="85"/>
                  <a:pt x="139" y="83"/>
                  <a:pt x="139" y="81"/>
                </a:cubicBezTo>
                <a:cubicBezTo>
                  <a:pt x="139" y="79"/>
                  <a:pt x="140" y="75"/>
                  <a:pt x="140" y="74"/>
                </a:cubicBezTo>
                <a:cubicBezTo>
                  <a:pt x="139" y="74"/>
                  <a:pt x="139" y="74"/>
                  <a:pt x="138" y="74"/>
                </a:cubicBezTo>
                <a:cubicBezTo>
                  <a:pt x="136" y="74"/>
                  <a:pt x="134" y="73"/>
                  <a:pt x="133" y="72"/>
                </a:cubicBezTo>
                <a:cubicBezTo>
                  <a:pt x="132" y="71"/>
                  <a:pt x="132" y="69"/>
                  <a:pt x="134" y="67"/>
                </a:cubicBezTo>
                <a:cubicBezTo>
                  <a:pt x="135" y="65"/>
                  <a:pt x="135" y="65"/>
                  <a:pt x="133" y="62"/>
                </a:cubicBezTo>
                <a:cubicBezTo>
                  <a:pt x="132" y="61"/>
                  <a:pt x="131" y="61"/>
                  <a:pt x="130" y="59"/>
                </a:cubicBezTo>
                <a:cubicBezTo>
                  <a:pt x="127" y="55"/>
                  <a:pt x="129" y="44"/>
                  <a:pt x="129" y="43"/>
                </a:cubicBezTo>
                <a:cubicBezTo>
                  <a:pt x="129" y="42"/>
                  <a:pt x="129" y="42"/>
                  <a:pt x="129" y="42"/>
                </a:cubicBezTo>
                <a:cubicBezTo>
                  <a:pt x="129" y="42"/>
                  <a:pt x="129" y="42"/>
                  <a:pt x="129" y="42"/>
                </a:cubicBezTo>
                <a:cubicBezTo>
                  <a:pt x="129" y="42"/>
                  <a:pt x="129" y="42"/>
                  <a:pt x="129" y="42"/>
                </a:cubicBezTo>
                <a:cubicBezTo>
                  <a:pt x="130" y="42"/>
                  <a:pt x="130" y="42"/>
                  <a:pt x="130" y="42"/>
                </a:cubicBezTo>
                <a:cubicBezTo>
                  <a:pt x="133" y="40"/>
                  <a:pt x="133" y="40"/>
                  <a:pt x="133" y="40"/>
                </a:cubicBezTo>
                <a:cubicBezTo>
                  <a:pt x="134" y="40"/>
                  <a:pt x="134" y="40"/>
                  <a:pt x="134" y="40"/>
                </a:cubicBezTo>
                <a:cubicBezTo>
                  <a:pt x="137" y="40"/>
                  <a:pt x="139" y="44"/>
                  <a:pt x="142" y="47"/>
                </a:cubicBezTo>
                <a:cubicBezTo>
                  <a:pt x="144" y="50"/>
                  <a:pt x="146" y="53"/>
                  <a:pt x="148" y="54"/>
                </a:cubicBezTo>
                <a:cubicBezTo>
                  <a:pt x="149" y="55"/>
                  <a:pt x="149" y="55"/>
                  <a:pt x="150" y="55"/>
                </a:cubicBezTo>
                <a:cubicBezTo>
                  <a:pt x="151" y="55"/>
                  <a:pt x="151" y="55"/>
                  <a:pt x="152" y="54"/>
                </a:cubicBezTo>
                <a:cubicBezTo>
                  <a:pt x="153" y="52"/>
                  <a:pt x="154" y="49"/>
                  <a:pt x="153" y="46"/>
                </a:cubicBezTo>
                <a:cubicBezTo>
                  <a:pt x="152" y="43"/>
                  <a:pt x="152" y="39"/>
                  <a:pt x="154" y="37"/>
                </a:cubicBezTo>
                <a:cubicBezTo>
                  <a:pt x="155" y="35"/>
                  <a:pt x="157" y="34"/>
                  <a:pt x="159" y="34"/>
                </a:cubicBezTo>
                <a:cubicBezTo>
                  <a:pt x="160" y="34"/>
                  <a:pt x="160" y="34"/>
                  <a:pt x="161" y="34"/>
                </a:cubicBezTo>
                <a:cubicBezTo>
                  <a:pt x="165" y="34"/>
                  <a:pt x="165" y="37"/>
                  <a:pt x="166" y="44"/>
                </a:cubicBezTo>
                <a:cubicBezTo>
                  <a:pt x="167" y="46"/>
                  <a:pt x="167" y="48"/>
                  <a:pt x="167" y="50"/>
                </a:cubicBezTo>
                <a:cubicBezTo>
                  <a:pt x="168" y="54"/>
                  <a:pt x="170" y="56"/>
                  <a:pt x="174" y="56"/>
                </a:cubicBezTo>
                <a:cubicBezTo>
                  <a:pt x="178" y="56"/>
                  <a:pt x="183" y="54"/>
                  <a:pt x="183" y="54"/>
                </a:cubicBezTo>
                <a:cubicBezTo>
                  <a:pt x="184" y="53"/>
                  <a:pt x="184" y="53"/>
                  <a:pt x="184" y="53"/>
                </a:cubicBezTo>
                <a:cubicBezTo>
                  <a:pt x="184" y="54"/>
                  <a:pt x="184" y="54"/>
                  <a:pt x="184" y="54"/>
                </a:cubicBezTo>
                <a:cubicBezTo>
                  <a:pt x="185" y="57"/>
                  <a:pt x="185" y="58"/>
                  <a:pt x="191" y="58"/>
                </a:cubicBezTo>
                <a:cubicBezTo>
                  <a:pt x="194" y="58"/>
                  <a:pt x="195" y="60"/>
                  <a:pt x="195" y="61"/>
                </a:cubicBezTo>
                <a:cubicBezTo>
                  <a:pt x="195" y="63"/>
                  <a:pt x="192" y="66"/>
                  <a:pt x="189" y="67"/>
                </a:cubicBezTo>
                <a:cubicBezTo>
                  <a:pt x="188" y="67"/>
                  <a:pt x="188" y="67"/>
                  <a:pt x="188" y="67"/>
                </a:cubicBezTo>
                <a:cubicBezTo>
                  <a:pt x="186" y="67"/>
                  <a:pt x="186" y="67"/>
                  <a:pt x="186" y="72"/>
                </a:cubicBezTo>
                <a:cubicBezTo>
                  <a:pt x="185" y="76"/>
                  <a:pt x="185" y="76"/>
                  <a:pt x="185" y="76"/>
                </a:cubicBezTo>
                <a:cubicBezTo>
                  <a:pt x="185" y="78"/>
                  <a:pt x="186" y="78"/>
                  <a:pt x="186" y="79"/>
                </a:cubicBezTo>
                <a:cubicBezTo>
                  <a:pt x="186" y="79"/>
                  <a:pt x="186" y="79"/>
                  <a:pt x="186" y="79"/>
                </a:cubicBezTo>
                <a:cubicBezTo>
                  <a:pt x="188" y="79"/>
                  <a:pt x="191" y="76"/>
                  <a:pt x="192" y="74"/>
                </a:cubicBezTo>
                <a:cubicBezTo>
                  <a:pt x="194" y="73"/>
                  <a:pt x="195" y="72"/>
                  <a:pt x="196" y="71"/>
                </a:cubicBezTo>
                <a:cubicBezTo>
                  <a:pt x="197" y="71"/>
                  <a:pt x="197" y="70"/>
                  <a:pt x="197" y="68"/>
                </a:cubicBezTo>
                <a:cubicBezTo>
                  <a:pt x="198" y="67"/>
                  <a:pt x="198" y="66"/>
                  <a:pt x="198" y="64"/>
                </a:cubicBezTo>
                <a:cubicBezTo>
                  <a:pt x="199" y="61"/>
                  <a:pt x="200" y="58"/>
                  <a:pt x="203" y="58"/>
                </a:cubicBezTo>
                <a:cubicBezTo>
                  <a:pt x="204" y="58"/>
                  <a:pt x="206" y="59"/>
                  <a:pt x="207" y="60"/>
                </a:cubicBezTo>
                <a:cubicBezTo>
                  <a:pt x="209" y="61"/>
                  <a:pt x="209" y="61"/>
                  <a:pt x="210" y="61"/>
                </a:cubicBezTo>
                <a:cubicBezTo>
                  <a:pt x="210" y="61"/>
                  <a:pt x="211" y="60"/>
                  <a:pt x="212" y="58"/>
                </a:cubicBezTo>
                <a:cubicBezTo>
                  <a:pt x="212" y="57"/>
                  <a:pt x="212" y="56"/>
                  <a:pt x="213" y="56"/>
                </a:cubicBezTo>
                <a:cubicBezTo>
                  <a:pt x="213" y="55"/>
                  <a:pt x="214" y="54"/>
                  <a:pt x="216" y="54"/>
                </a:cubicBezTo>
                <a:cubicBezTo>
                  <a:pt x="217" y="54"/>
                  <a:pt x="219" y="54"/>
                  <a:pt x="220" y="55"/>
                </a:cubicBezTo>
                <a:cubicBezTo>
                  <a:pt x="216" y="49"/>
                  <a:pt x="216" y="49"/>
                  <a:pt x="216" y="49"/>
                </a:cubicBezTo>
                <a:cubicBezTo>
                  <a:pt x="220" y="46"/>
                  <a:pt x="220" y="46"/>
                  <a:pt x="220" y="46"/>
                </a:cubicBezTo>
                <a:cubicBezTo>
                  <a:pt x="220" y="46"/>
                  <a:pt x="220" y="46"/>
                  <a:pt x="220" y="46"/>
                </a:cubicBezTo>
                <a:cubicBezTo>
                  <a:pt x="220" y="45"/>
                  <a:pt x="220" y="45"/>
                  <a:pt x="220" y="45"/>
                </a:cubicBezTo>
                <a:cubicBezTo>
                  <a:pt x="222" y="44"/>
                  <a:pt x="222" y="44"/>
                  <a:pt x="222" y="44"/>
                </a:cubicBezTo>
                <a:cubicBezTo>
                  <a:pt x="222" y="45"/>
                  <a:pt x="222" y="45"/>
                  <a:pt x="222" y="45"/>
                </a:cubicBezTo>
                <a:cubicBezTo>
                  <a:pt x="222" y="44"/>
                  <a:pt x="223" y="44"/>
                  <a:pt x="224" y="44"/>
                </a:cubicBezTo>
                <a:cubicBezTo>
                  <a:pt x="225" y="44"/>
                  <a:pt x="226" y="45"/>
                  <a:pt x="228" y="45"/>
                </a:cubicBezTo>
                <a:cubicBezTo>
                  <a:pt x="229" y="45"/>
                  <a:pt x="230" y="45"/>
                  <a:pt x="231" y="45"/>
                </a:cubicBezTo>
                <a:cubicBezTo>
                  <a:pt x="232" y="45"/>
                  <a:pt x="233" y="45"/>
                  <a:pt x="234" y="45"/>
                </a:cubicBezTo>
                <a:cubicBezTo>
                  <a:pt x="235" y="44"/>
                  <a:pt x="236" y="44"/>
                  <a:pt x="237" y="44"/>
                </a:cubicBezTo>
                <a:cubicBezTo>
                  <a:pt x="240" y="42"/>
                  <a:pt x="241" y="42"/>
                  <a:pt x="241" y="37"/>
                </a:cubicBezTo>
                <a:cubicBezTo>
                  <a:pt x="241" y="30"/>
                  <a:pt x="247" y="30"/>
                  <a:pt x="253" y="30"/>
                </a:cubicBezTo>
                <a:cubicBezTo>
                  <a:pt x="254" y="29"/>
                  <a:pt x="255" y="29"/>
                  <a:pt x="256" y="29"/>
                </a:cubicBezTo>
                <a:cubicBezTo>
                  <a:pt x="260" y="29"/>
                  <a:pt x="260" y="28"/>
                  <a:pt x="260" y="27"/>
                </a:cubicBezTo>
                <a:cubicBezTo>
                  <a:pt x="260" y="26"/>
                  <a:pt x="260" y="25"/>
                  <a:pt x="260" y="24"/>
                </a:cubicBezTo>
                <a:cubicBezTo>
                  <a:pt x="261" y="23"/>
                  <a:pt x="262" y="19"/>
                  <a:pt x="259" y="16"/>
                </a:cubicBezTo>
                <a:cubicBezTo>
                  <a:pt x="258" y="15"/>
                  <a:pt x="257" y="15"/>
                  <a:pt x="256" y="15"/>
                </a:cubicBezTo>
                <a:cubicBezTo>
                  <a:pt x="256" y="15"/>
                  <a:pt x="255" y="15"/>
                  <a:pt x="254" y="15"/>
                </a:cubicBezTo>
                <a:cubicBezTo>
                  <a:pt x="254" y="15"/>
                  <a:pt x="253" y="15"/>
                  <a:pt x="252" y="15"/>
                </a:cubicBezTo>
                <a:cubicBezTo>
                  <a:pt x="252" y="15"/>
                  <a:pt x="251" y="15"/>
                  <a:pt x="251" y="15"/>
                </a:cubicBezTo>
                <a:cubicBezTo>
                  <a:pt x="246" y="14"/>
                  <a:pt x="246" y="12"/>
                  <a:pt x="246" y="12"/>
                </a:cubicBezTo>
                <a:cubicBezTo>
                  <a:pt x="246" y="12"/>
                  <a:pt x="248" y="7"/>
                  <a:pt x="251" y="5"/>
                </a:cubicBezTo>
                <a:cubicBezTo>
                  <a:pt x="254" y="3"/>
                  <a:pt x="257" y="2"/>
                  <a:pt x="261" y="1"/>
                </a:cubicBezTo>
                <a:cubicBezTo>
                  <a:pt x="261" y="1"/>
                  <a:pt x="262" y="1"/>
                  <a:pt x="262" y="1"/>
                </a:cubicBezTo>
                <a:cubicBezTo>
                  <a:pt x="264" y="1"/>
                  <a:pt x="265" y="2"/>
                  <a:pt x="265" y="3"/>
                </a:cubicBezTo>
                <a:cubicBezTo>
                  <a:pt x="266" y="4"/>
                  <a:pt x="266" y="4"/>
                  <a:pt x="266" y="4"/>
                </a:cubicBezTo>
                <a:cubicBezTo>
                  <a:pt x="267" y="4"/>
                  <a:pt x="267" y="4"/>
                  <a:pt x="267" y="4"/>
                </a:cubicBezTo>
                <a:cubicBezTo>
                  <a:pt x="268" y="3"/>
                  <a:pt x="269" y="2"/>
                  <a:pt x="269" y="2"/>
                </a:cubicBezTo>
                <a:cubicBezTo>
                  <a:pt x="270" y="1"/>
                  <a:pt x="270" y="1"/>
                  <a:pt x="272" y="1"/>
                </a:cubicBezTo>
                <a:cubicBezTo>
                  <a:pt x="272" y="1"/>
                  <a:pt x="272" y="1"/>
                  <a:pt x="273" y="1"/>
                </a:cubicBezTo>
                <a:cubicBezTo>
                  <a:pt x="274" y="1"/>
                  <a:pt x="275" y="2"/>
                  <a:pt x="275" y="4"/>
                </a:cubicBezTo>
                <a:cubicBezTo>
                  <a:pt x="276" y="4"/>
                  <a:pt x="276" y="5"/>
                  <a:pt x="277" y="6"/>
                </a:cubicBezTo>
                <a:cubicBezTo>
                  <a:pt x="277" y="6"/>
                  <a:pt x="277" y="6"/>
                  <a:pt x="278" y="6"/>
                </a:cubicBezTo>
                <a:cubicBezTo>
                  <a:pt x="278" y="6"/>
                  <a:pt x="280" y="5"/>
                  <a:pt x="281" y="4"/>
                </a:cubicBezTo>
                <a:cubicBezTo>
                  <a:pt x="282" y="4"/>
                  <a:pt x="283" y="3"/>
                  <a:pt x="284" y="2"/>
                </a:cubicBezTo>
                <a:cubicBezTo>
                  <a:pt x="285" y="2"/>
                  <a:pt x="285" y="2"/>
                  <a:pt x="285" y="2"/>
                </a:cubicBezTo>
                <a:cubicBezTo>
                  <a:pt x="287" y="0"/>
                  <a:pt x="288" y="0"/>
                  <a:pt x="289" y="0"/>
                </a:cubicBezTo>
                <a:cubicBezTo>
                  <a:pt x="290" y="0"/>
                  <a:pt x="290" y="0"/>
                  <a:pt x="291" y="0"/>
                </a:cubicBezTo>
                <a:cubicBezTo>
                  <a:pt x="293" y="1"/>
                  <a:pt x="293" y="6"/>
                  <a:pt x="292" y="14"/>
                </a:cubicBezTo>
                <a:cubicBezTo>
                  <a:pt x="291" y="20"/>
                  <a:pt x="292" y="21"/>
                  <a:pt x="292" y="21"/>
                </a:cubicBezTo>
                <a:cubicBezTo>
                  <a:pt x="292" y="21"/>
                  <a:pt x="292" y="21"/>
                  <a:pt x="293" y="20"/>
                </a:cubicBezTo>
                <a:cubicBezTo>
                  <a:pt x="294" y="19"/>
                  <a:pt x="294" y="18"/>
                  <a:pt x="295" y="17"/>
                </a:cubicBezTo>
                <a:cubicBezTo>
                  <a:pt x="296" y="16"/>
                  <a:pt x="296" y="15"/>
                  <a:pt x="297" y="15"/>
                </a:cubicBezTo>
                <a:cubicBezTo>
                  <a:pt x="298" y="15"/>
                  <a:pt x="299" y="16"/>
                  <a:pt x="302" y="18"/>
                </a:cubicBezTo>
                <a:cubicBezTo>
                  <a:pt x="302" y="19"/>
                  <a:pt x="303" y="20"/>
                  <a:pt x="304" y="20"/>
                </a:cubicBezTo>
                <a:cubicBezTo>
                  <a:pt x="305" y="20"/>
                  <a:pt x="306" y="18"/>
                  <a:pt x="307" y="17"/>
                </a:cubicBezTo>
                <a:cubicBezTo>
                  <a:pt x="308" y="16"/>
                  <a:pt x="309" y="14"/>
                  <a:pt x="311" y="13"/>
                </a:cubicBezTo>
                <a:cubicBezTo>
                  <a:pt x="311" y="13"/>
                  <a:pt x="312" y="13"/>
                  <a:pt x="312" y="13"/>
                </a:cubicBezTo>
                <a:cubicBezTo>
                  <a:pt x="313" y="13"/>
                  <a:pt x="315" y="14"/>
                  <a:pt x="316" y="15"/>
                </a:cubicBezTo>
                <a:cubicBezTo>
                  <a:pt x="317" y="17"/>
                  <a:pt x="318" y="22"/>
                  <a:pt x="318" y="24"/>
                </a:cubicBezTo>
                <a:cubicBezTo>
                  <a:pt x="317" y="26"/>
                  <a:pt x="318" y="28"/>
                  <a:pt x="321" y="29"/>
                </a:cubicBezTo>
                <a:cubicBezTo>
                  <a:pt x="321" y="30"/>
                  <a:pt x="321" y="30"/>
                  <a:pt x="322" y="30"/>
                </a:cubicBezTo>
                <a:cubicBezTo>
                  <a:pt x="322" y="30"/>
                  <a:pt x="323" y="30"/>
                  <a:pt x="323" y="31"/>
                </a:cubicBezTo>
                <a:cubicBezTo>
                  <a:pt x="324" y="32"/>
                  <a:pt x="323" y="32"/>
                  <a:pt x="322" y="35"/>
                </a:cubicBezTo>
                <a:cubicBezTo>
                  <a:pt x="322" y="37"/>
                  <a:pt x="321" y="39"/>
                  <a:pt x="320" y="42"/>
                </a:cubicBezTo>
                <a:cubicBezTo>
                  <a:pt x="319" y="46"/>
                  <a:pt x="319" y="47"/>
                  <a:pt x="319" y="47"/>
                </a:cubicBezTo>
                <a:cubicBezTo>
                  <a:pt x="320" y="47"/>
                  <a:pt x="322" y="44"/>
                  <a:pt x="324" y="42"/>
                </a:cubicBezTo>
                <a:cubicBezTo>
                  <a:pt x="324" y="41"/>
                  <a:pt x="325" y="40"/>
                  <a:pt x="325" y="40"/>
                </a:cubicBezTo>
                <a:cubicBezTo>
                  <a:pt x="329" y="40"/>
                  <a:pt x="330" y="50"/>
                  <a:pt x="330" y="53"/>
                </a:cubicBezTo>
                <a:cubicBezTo>
                  <a:pt x="330" y="56"/>
                  <a:pt x="331" y="57"/>
                  <a:pt x="331" y="59"/>
                </a:cubicBezTo>
                <a:cubicBezTo>
                  <a:pt x="332" y="60"/>
                  <a:pt x="334" y="61"/>
                  <a:pt x="336" y="61"/>
                </a:cubicBezTo>
                <a:cubicBezTo>
                  <a:pt x="336" y="61"/>
                  <a:pt x="337" y="61"/>
                  <a:pt x="338" y="61"/>
                </a:cubicBezTo>
                <a:cubicBezTo>
                  <a:pt x="342" y="60"/>
                  <a:pt x="342" y="59"/>
                  <a:pt x="343" y="57"/>
                </a:cubicBezTo>
                <a:cubicBezTo>
                  <a:pt x="343" y="56"/>
                  <a:pt x="343" y="55"/>
                  <a:pt x="344" y="54"/>
                </a:cubicBezTo>
                <a:cubicBezTo>
                  <a:pt x="345" y="51"/>
                  <a:pt x="347" y="50"/>
                  <a:pt x="349" y="50"/>
                </a:cubicBezTo>
                <a:cubicBezTo>
                  <a:pt x="350" y="50"/>
                  <a:pt x="352" y="50"/>
                  <a:pt x="353" y="54"/>
                </a:cubicBezTo>
                <a:cubicBezTo>
                  <a:pt x="353" y="56"/>
                  <a:pt x="353" y="57"/>
                  <a:pt x="354" y="59"/>
                </a:cubicBezTo>
                <a:cubicBezTo>
                  <a:pt x="355" y="61"/>
                  <a:pt x="355" y="62"/>
                  <a:pt x="355" y="65"/>
                </a:cubicBezTo>
                <a:cubicBezTo>
                  <a:pt x="354" y="69"/>
                  <a:pt x="355" y="70"/>
                  <a:pt x="358" y="71"/>
                </a:cubicBezTo>
                <a:cubicBezTo>
                  <a:pt x="358" y="71"/>
                  <a:pt x="358" y="71"/>
                  <a:pt x="358" y="71"/>
                </a:cubicBezTo>
                <a:cubicBezTo>
                  <a:pt x="362" y="73"/>
                  <a:pt x="362" y="80"/>
                  <a:pt x="362" y="81"/>
                </a:cubicBezTo>
                <a:cubicBezTo>
                  <a:pt x="363" y="82"/>
                  <a:pt x="363" y="82"/>
                  <a:pt x="363" y="82"/>
                </a:cubicBezTo>
                <a:cubicBezTo>
                  <a:pt x="361" y="82"/>
                  <a:pt x="361" y="82"/>
                  <a:pt x="361" y="82"/>
                </a:cubicBezTo>
                <a:cubicBezTo>
                  <a:pt x="361" y="82"/>
                  <a:pt x="361" y="82"/>
                  <a:pt x="361" y="82"/>
                </a:cubicBezTo>
                <a:cubicBezTo>
                  <a:pt x="360" y="82"/>
                  <a:pt x="357" y="82"/>
                  <a:pt x="356" y="85"/>
                </a:cubicBezTo>
                <a:cubicBezTo>
                  <a:pt x="354" y="89"/>
                  <a:pt x="357" y="96"/>
                  <a:pt x="359" y="99"/>
                </a:cubicBezTo>
                <a:cubicBezTo>
                  <a:pt x="361" y="101"/>
                  <a:pt x="360" y="103"/>
                  <a:pt x="360" y="106"/>
                </a:cubicBezTo>
                <a:cubicBezTo>
                  <a:pt x="359" y="108"/>
                  <a:pt x="358" y="111"/>
                  <a:pt x="358" y="113"/>
                </a:cubicBezTo>
                <a:cubicBezTo>
                  <a:pt x="358" y="119"/>
                  <a:pt x="366" y="126"/>
                  <a:pt x="371" y="128"/>
                </a:cubicBezTo>
                <a:cubicBezTo>
                  <a:pt x="374" y="129"/>
                  <a:pt x="375" y="130"/>
                  <a:pt x="375" y="132"/>
                </a:cubicBezTo>
                <a:cubicBezTo>
                  <a:pt x="376" y="133"/>
                  <a:pt x="375" y="135"/>
                  <a:pt x="373" y="136"/>
                </a:cubicBezTo>
                <a:cubicBezTo>
                  <a:pt x="369" y="139"/>
                  <a:pt x="369" y="140"/>
                  <a:pt x="370" y="141"/>
                </a:cubicBezTo>
                <a:cubicBezTo>
                  <a:pt x="370" y="142"/>
                  <a:pt x="371" y="142"/>
                  <a:pt x="372" y="142"/>
                </a:cubicBezTo>
                <a:cubicBezTo>
                  <a:pt x="373" y="143"/>
                  <a:pt x="375" y="144"/>
                  <a:pt x="376" y="146"/>
                </a:cubicBezTo>
                <a:cubicBezTo>
                  <a:pt x="376" y="147"/>
                  <a:pt x="376" y="147"/>
                  <a:pt x="376" y="148"/>
                </a:cubicBezTo>
                <a:cubicBezTo>
                  <a:pt x="376" y="150"/>
                  <a:pt x="376" y="151"/>
                  <a:pt x="378" y="152"/>
                </a:cubicBezTo>
                <a:cubicBezTo>
                  <a:pt x="384" y="153"/>
                  <a:pt x="388" y="156"/>
                  <a:pt x="396" y="163"/>
                </a:cubicBezTo>
                <a:cubicBezTo>
                  <a:pt x="403" y="171"/>
                  <a:pt x="404" y="185"/>
                  <a:pt x="403" y="188"/>
                </a:cubicBezTo>
                <a:cubicBezTo>
                  <a:pt x="403" y="190"/>
                  <a:pt x="401" y="190"/>
                  <a:pt x="401" y="191"/>
                </a:cubicBezTo>
                <a:cubicBezTo>
                  <a:pt x="401" y="191"/>
                  <a:pt x="401" y="191"/>
                  <a:pt x="401" y="191"/>
                </a:cubicBezTo>
                <a:cubicBezTo>
                  <a:pt x="403" y="194"/>
                  <a:pt x="403" y="198"/>
                  <a:pt x="401" y="201"/>
                </a:cubicBezTo>
                <a:cubicBezTo>
                  <a:pt x="398" y="205"/>
                  <a:pt x="398" y="210"/>
                  <a:pt x="400" y="214"/>
                </a:cubicBezTo>
                <a:cubicBezTo>
                  <a:pt x="401" y="215"/>
                  <a:pt x="402" y="215"/>
                  <a:pt x="403" y="216"/>
                </a:cubicBezTo>
                <a:cubicBezTo>
                  <a:pt x="404" y="216"/>
                  <a:pt x="406" y="216"/>
                  <a:pt x="408" y="219"/>
                </a:cubicBezTo>
                <a:cubicBezTo>
                  <a:pt x="409" y="222"/>
                  <a:pt x="409" y="224"/>
                  <a:pt x="408" y="226"/>
                </a:cubicBezTo>
                <a:cubicBezTo>
                  <a:pt x="407" y="228"/>
                  <a:pt x="405" y="229"/>
                  <a:pt x="403" y="229"/>
                </a:cubicBezTo>
                <a:cubicBezTo>
                  <a:pt x="403" y="229"/>
                  <a:pt x="402" y="229"/>
                  <a:pt x="402" y="229"/>
                </a:cubicBezTo>
                <a:cubicBezTo>
                  <a:pt x="401" y="229"/>
                  <a:pt x="401" y="229"/>
                  <a:pt x="400" y="229"/>
                </a:cubicBezTo>
                <a:cubicBezTo>
                  <a:pt x="398" y="229"/>
                  <a:pt x="396" y="229"/>
                  <a:pt x="396" y="230"/>
                </a:cubicBezTo>
                <a:cubicBezTo>
                  <a:pt x="395" y="231"/>
                  <a:pt x="395" y="231"/>
                  <a:pt x="394" y="231"/>
                </a:cubicBezTo>
                <a:cubicBezTo>
                  <a:pt x="393" y="231"/>
                  <a:pt x="392" y="230"/>
                  <a:pt x="391" y="229"/>
                </a:cubicBezTo>
                <a:cubicBezTo>
                  <a:pt x="389" y="227"/>
                  <a:pt x="387" y="225"/>
                  <a:pt x="384" y="225"/>
                </a:cubicBezTo>
                <a:cubicBezTo>
                  <a:pt x="382" y="224"/>
                  <a:pt x="381" y="224"/>
                  <a:pt x="380" y="224"/>
                </a:cubicBezTo>
                <a:cubicBezTo>
                  <a:pt x="379" y="224"/>
                  <a:pt x="378" y="225"/>
                  <a:pt x="377" y="229"/>
                </a:cubicBezTo>
                <a:cubicBezTo>
                  <a:pt x="376" y="233"/>
                  <a:pt x="383" y="238"/>
                  <a:pt x="386" y="239"/>
                </a:cubicBezTo>
                <a:cubicBezTo>
                  <a:pt x="386" y="241"/>
                  <a:pt x="386" y="241"/>
                  <a:pt x="386" y="241"/>
                </a:cubicBezTo>
                <a:cubicBezTo>
                  <a:pt x="385" y="241"/>
                  <a:pt x="385" y="241"/>
                  <a:pt x="384" y="241"/>
                </a:cubicBezTo>
                <a:cubicBezTo>
                  <a:pt x="383" y="241"/>
                  <a:pt x="383" y="241"/>
                  <a:pt x="382" y="241"/>
                </a:cubicBezTo>
                <a:cubicBezTo>
                  <a:pt x="382" y="241"/>
                  <a:pt x="382" y="242"/>
                  <a:pt x="384" y="245"/>
                </a:cubicBezTo>
                <a:cubicBezTo>
                  <a:pt x="388" y="248"/>
                  <a:pt x="387" y="255"/>
                  <a:pt x="385" y="259"/>
                </a:cubicBezTo>
                <a:cubicBezTo>
                  <a:pt x="384" y="260"/>
                  <a:pt x="383" y="261"/>
                  <a:pt x="382" y="261"/>
                </a:cubicBezTo>
                <a:cubicBezTo>
                  <a:pt x="382" y="261"/>
                  <a:pt x="381" y="261"/>
                  <a:pt x="381" y="261"/>
                </a:cubicBezTo>
                <a:cubicBezTo>
                  <a:pt x="380" y="260"/>
                  <a:pt x="379" y="259"/>
                  <a:pt x="378" y="259"/>
                </a:cubicBezTo>
                <a:cubicBezTo>
                  <a:pt x="377" y="259"/>
                  <a:pt x="376" y="260"/>
                  <a:pt x="376" y="260"/>
                </a:cubicBezTo>
                <a:cubicBezTo>
                  <a:pt x="376" y="261"/>
                  <a:pt x="377" y="262"/>
                  <a:pt x="378" y="263"/>
                </a:cubicBezTo>
                <a:cubicBezTo>
                  <a:pt x="378" y="263"/>
                  <a:pt x="379" y="264"/>
                  <a:pt x="379" y="265"/>
                </a:cubicBezTo>
                <a:cubicBezTo>
                  <a:pt x="378" y="266"/>
                  <a:pt x="377" y="266"/>
                  <a:pt x="377" y="266"/>
                </a:cubicBezTo>
                <a:cubicBezTo>
                  <a:pt x="375" y="266"/>
                  <a:pt x="371" y="268"/>
                  <a:pt x="367" y="271"/>
                </a:cubicBezTo>
                <a:cubicBezTo>
                  <a:pt x="366" y="272"/>
                  <a:pt x="364" y="273"/>
                  <a:pt x="363" y="273"/>
                </a:cubicBezTo>
                <a:cubicBezTo>
                  <a:pt x="361" y="273"/>
                  <a:pt x="360" y="272"/>
                  <a:pt x="359" y="271"/>
                </a:cubicBezTo>
                <a:cubicBezTo>
                  <a:pt x="358" y="270"/>
                  <a:pt x="358" y="270"/>
                  <a:pt x="357" y="269"/>
                </a:cubicBezTo>
                <a:cubicBezTo>
                  <a:pt x="357" y="269"/>
                  <a:pt x="357" y="269"/>
                  <a:pt x="357" y="269"/>
                </a:cubicBezTo>
                <a:cubicBezTo>
                  <a:pt x="354" y="269"/>
                  <a:pt x="349" y="275"/>
                  <a:pt x="346" y="283"/>
                </a:cubicBezTo>
                <a:cubicBezTo>
                  <a:pt x="344" y="286"/>
                  <a:pt x="342" y="288"/>
                  <a:pt x="341" y="289"/>
                </a:cubicBezTo>
                <a:cubicBezTo>
                  <a:pt x="340" y="290"/>
                  <a:pt x="340" y="290"/>
                  <a:pt x="340" y="290"/>
                </a:cubicBezTo>
                <a:cubicBezTo>
                  <a:pt x="340" y="290"/>
                  <a:pt x="340" y="290"/>
                  <a:pt x="340" y="290"/>
                </a:cubicBezTo>
                <a:cubicBezTo>
                  <a:pt x="340" y="290"/>
                  <a:pt x="340" y="291"/>
                  <a:pt x="341" y="291"/>
                </a:cubicBezTo>
                <a:cubicBezTo>
                  <a:pt x="345" y="294"/>
                  <a:pt x="354" y="307"/>
                  <a:pt x="354" y="308"/>
                </a:cubicBezTo>
                <a:cubicBezTo>
                  <a:pt x="354" y="308"/>
                  <a:pt x="354" y="308"/>
                  <a:pt x="354" y="308"/>
                </a:cubicBezTo>
                <a:cubicBezTo>
                  <a:pt x="354" y="308"/>
                  <a:pt x="354" y="308"/>
                  <a:pt x="354" y="308"/>
                </a:cubicBezTo>
                <a:cubicBezTo>
                  <a:pt x="354" y="308"/>
                  <a:pt x="353" y="311"/>
                  <a:pt x="354" y="321"/>
                </a:cubicBezTo>
                <a:cubicBezTo>
                  <a:pt x="354" y="326"/>
                  <a:pt x="358" y="332"/>
                  <a:pt x="360" y="338"/>
                </a:cubicBezTo>
                <a:cubicBezTo>
                  <a:pt x="363" y="343"/>
                  <a:pt x="365" y="348"/>
                  <a:pt x="365" y="351"/>
                </a:cubicBezTo>
                <a:cubicBezTo>
                  <a:pt x="365" y="357"/>
                  <a:pt x="361" y="368"/>
                  <a:pt x="356" y="372"/>
                </a:cubicBezTo>
                <a:cubicBezTo>
                  <a:pt x="355" y="373"/>
                  <a:pt x="355" y="373"/>
                  <a:pt x="357" y="376"/>
                </a:cubicBezTo>
                <a:cubicBezTo>
                  <a:pt x="358" y="378"/>
                  <a:pt x="360" y="380"/>
                  <a:pt x="359" y="384"/>
                </a:cubicBezTo>
                <a:cubicBezTo>
                  <a:pt x="359" y="386"/>
                  <a:pt x="358" y="387"/>
                  <a:pt x="358" y="387"/>
                </a:cubicBezTo>
                <a:cubicBezTo>
                  <a:pt x="356" y="392"/>
                  <a:pt x="356" y="393"/>
                  <a:pt x="361" y="397"/>
                </a:cubicBezTo>
                <a:cubicBezTo>
                  <a:pt x="363" y="400"/>
                  <a:pt x="364" y="401"/>
                  <a:pt x="364" y="402"/>
                </a:cubicBezTo>
                <a:cubicBezTo>
                  <a:pt x="364" y="404"/>
                  <a:pt x="362" y="404"/>
                  <a:pt x="361" y="405"/>
                </a:cubicBezTo>
                <a:cubicBezTo>
                  <a:pt x="360" y="405"/>
                  <a:pt x="359" y="406"/>
                  <a:pt x="358" y="406"/>
                </a:cubicBezTo>
                <a:cubicBezTo>
                  <a:pt x="356" y="408"/>
                  <a:pt x="356" y="409"/>
                  <a:pt x="359" y="413"/>
                </a:cubicBezTo>
                <a:cubicBezTo>
                  <a:pt x="360" y="415"/>
                  <a:pt x="361" y="417"/>
                  <a:pt x="362" y="420"/>
                </a:cubicBezTo>
                <a:cubicBezTo>
                  <a:pt x="365" y="426"/>
                  <a:pt x="362" y="431"/>
                  <a:pt x="361" y="433"/>
                </a:cubicBezTo>
                <a:cubicBezTo>
                  <a:pt x="360" y="435"/>
                  <a:pt x="358" y="436"/>
                  <a:pt x="357" y="436"/>
                </a:cubicBezTo>
                <a:cubicBezTo>
                  <a:pt x="356" y="436"/>
                  <a:pt x="355" y="435"/>
                  <a:pt x="355" y="435"/>
                </a:cubicBezTo>
                <a:cubicBezTo>
                  <a:pt x="354" y="433"/>
                  <a:pt x="352" y="431"/>
                  <a:pt x="350" y="431"/>
                </a:cubicBezTo>
                <a:cubicBezTo>
                  <a:pt x="348" y="431"/>
                  <a:pt x="347" y="432"/>
                  <a:pt x="346" y="433"/>
                </a:cubicBezTo>
                <a:cubicBezTo>
                  <a:pt x="343" y="435"/>
                  <a:pt x="340" y="437"/>
                  <a:pt x="336" y="437"/>
                </a:cubicBezTo>
                <a:cubicBezTo>
                  <a:pt x="334" y="437"/>
                  <a:pt x="332" y="437"/>
                  <a:pt x="330" y="436"/>
                </a:cubicBezTo>
                <a:cubicBezTo>
                  <a:pt x="328" y="435"/>
                  <a:pt x="327" y="435"/>
                  <a:pt x="326" y="435"/>
                </a:cubicBezTo>
                <a:cubicBezTo>
                  <a:pt x="323" y="435"/>
                  <a:pt x="321" y="437"/>
                  <a:pt x="319" y="439"/>
                </a:cubicBezTo>
                <a:cubicBezTo>
                  <a:pt x="319" y="440"/>
                  <a:pt x="319" y="440"/>
                  <a:pt x="319" y="440"/>
                </a:cubicBezTo>
                <a:cubicBezTo>
                  <a:pt x="316" y="443"/>
                  <a:pt x="311" y="446"/>
                  <a:pt x="307" y="447"/>
                </a:cubicBezTo>
                <a:cubicBezTo>
                  <a:pt x="305" y="447"/>
                  <a:pt x="305" y="447"/>
                  <a:pt x="305" y="447"/>
                </a:cubicBezTo>
                <a:cubicBezTo>
                  <a:pt x="301" y="448"/>
                  <a:pt x="295" y="449"/>
                  <a:pt x="293" y="451"/>
                </a:cubicBezTo>
                <a:cubicBezTo>
                  <a:pt x="292" y="452"/>
                  <a:pt x="292" y="452"/>
                  <a:pt x="292" y="452"/>
                </a:cubicBezTo>
                <a:cubicBezTo>
                  <a:pt x="292" y="453"/>
                  <a:pt x="294" y="453"/>
                  <a:pt x="295" y="454"/>
                </a:cubicBezTo>
                <a:cubicBezTo>
                  <a:pt x="296" y="455"/>
                  <a:pt x="297" y="455"/>
                  <a:pt x="298" y="456"/>
                </a:cubicBezTo>
                <a:cubicBezTo>
                  <a:pt x="301" y="458"/>
                  <a:pt x="306" y="458"/>
                  <a:pt x="309" y="459"/>
                </a:cubicBezTo>
                <a:cubicBezTo>
                  <a:pt x="310" y="459"/>
                  <a:pt x="310" y="459"/>
                  <a:pt x="310" y="459"/>
                </a:cubicBezTo>
                <a:cubicBezTo>
                  <a:pt x="310" y="460"/>
                  <a:pt x="310" y="460"/>
                  <a:pt x="310" y="460"/>
                </a:cubicBezTo>
                <a:cubicBezTo>
                  <a:pt x="310" y="461"/>
                  <a:pt x="311" y="464"/>
                  <a:pt x="309" y="465"/>
                </a:cubicBezTo>
                <a:cubicBezTo>
                  <a:pt x="309" y="466"/>
                  <a:pt x="308" y="467"/>
                  <a:pt x="306" y="467"/>
                </a:cubicBezTo>
                <a:cubicBezTo>
                  <a:pt x="304" y="467"/>
                  <a:pt x="301" y="466"/>
                  <a:pt x="300" y="465"/>
                </a:cubicBezTo>
                <a:cubicBezTo>
                  <a:pt x="294" y="469"/>
                  <a:pt x="294" y="469"/>
                  <a:pt x="294" y="469"/>
                </a:cubicBezTo>
                <a:cubicBezTo>
                  <a:pt x="293" y="468"/>
                  <a:pt x="293" y="468"/>
                  <a:pt x="293" y="468"/>
                </a:cubicBezTo>
                <a:cubicBezTo>
                  <a:pt x="293" y="468"/>
                  <a:pt x="290" y="465"/>
                  <a:pt x="287" y="465"/>
                </a:cubicBezTo>
                <a:cubicBezTo>
                  <a:pt x="287" y="465"/>
                  <a:pt x="286" y="465"/>
                  <a:pt x="285" y="466"/>
                </a:cubicBezTo>
                <a:cubicBezTo>
                  <a:pt x="282" y="468"/>
                  <a:pt x="278" y="470"/>
                  <a:pt x="274" y="470"/>
                </a:cubicBez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0" name="Freeform 11"/>
          <p:cNvSpPr>
            <a:spLocks/>
          </p:cNvSpPr>
          <p:nvPr/>
        </p:nvSpPr>
        <p:spPr bwMode="auto">
          <a:xfrm>
            <a:off x="10764841" y="7800983"/>
            <a:ext cx="4956176" cy="5041902"/>
          </a:xfrm>
          <a:custGeom>
            <a:avLst/>
            <a:gdLst>
              <a:gd name="T0" fmla="*/ 155 w 659"/>
              <a:gd name="T1" fmla="*/ 651 h 671"/>
              <a:gd name="T2" fmla="*/ 126 w 659"/>
              <a:gd name="T3" fmla="*/ 617 h 671"/>
              <a:gd name="T4" fmla="*/ 106 w 659"/>
              <a:gd name="T5" fmla="*/ 617 h 671"/>
              <a:gd name="T6" fmla="*/ 128 w 659"/>
              <a:gd name="T7" fmla="*/ 590 h 671"/>
              <a:gd name="T8" fmla="*/ 157 w 659"/>
              <a:gd name="T9" fmla="*/ 559 h 671"/>
              <a:gd name="T10" fmla="*/ 149 w 659"/>
              <a:gd name="T11" fmla="*/ 464 h 671"/>
              <a:gd name="T12" fmla="*/ 173 w 659"/>
              <a:gd name="T13" fmla="*/ 420 h 671"/>
              <a:gd name="T14" fmla="*/ 177 w 659"/>
              <a:gd name="T15" fmla="*/ 378 h 671"/>
              <a:gd name="T16" fmla="*/ 195 w 659"/>
              <a:gd name="T17" fmla="*/ 371 h 671"/>
              <a:gd name="T18" fmla="*/ 168 w 659"/>
              <a:gd name="T19" fmla="*/ 300 h 671"/>
              <a:gd name="T20" fmla="*/ 155 w 659"/>
              <a:gd name="T21" fmla="*/ 229 h 671"/>
              <a:gd name="T22" fmla="*/ 125 w 659"/>
              <a:gd name="T23" fmla="*/ 209 h 671"/>
              <a:gd name="T24" fmla="*/ 117 w 659"/>
              <a:gd name="T25" fmla="*/ 187 h 671"/>
              <a:gd name="T26" fmla="*/ 92 w 659"/>
              <a:gd name="T27" fmla="*/ 177 h 671"/>
              <a:gd name="T28" fmla="*/ 73 w 659"/>
              <a:gd name="T29" fmla="*/ 163 h 671"/>
              <a:gd name="T30" fmla="*/ 49 w 659"/>
              <a:gd name="T31" fmla="*/ 163 h 671"/>
              <a:gd name="T32" fmla="*/ 50 w 659"/>
              <a:gd name="T33" fmla="*/ 187 h 671"/>
              <a:gd name="T34" fmla="*/ 16 w 659"/>
              <a:gd name="T35" fmla="*/ 199 h 671"/>
              <a:gd name="T36" fmla="*/ 20 w 659"/>
              <a:gd name="T37" fmla="*/ 173 h 671"/>
              <a:gd name="T38" fmla="*/ 11 w 659"/>
              <a:gd name="T39" fmla="*/ 89 h 671"/>
              <a:gd name="T40" fmla="*/ 46 w 659"/>
              <a:gd name="T41" fmla="*/ 84 h 671"/>
              <a:gd name="T42" fmla="*/ 68 w 659"/>
              <a:gd name="T43" fmla="*/ 64 h 671"/>
              <a:gd name="T44" fmla="*/ 100 w 659"/>
              <a:gd name="T45" fmla="*/ 46 h 671"/>
              <a:gd name="T46" fmla="*/ 137 w 659"/>
              <a:gd name="T47" fmla="*/ 13 h 671"/>
              <a:gd name="T48" fmla="*/ 157 w 659"/>
              <a:gd name="T49" fmla="*/ 0 h 671"/>
              <a:gd name="T50" fmla="*/ 191 w 659"/>
              <a:gd name="T51" fmla="*/ 33 h 671"/>
              <a:gd name="T52" fmla="*/ 224 w 659"/>
              <a:gd name="T53" fmla="*/ 67 h 671"/>
              <a:gd name="T54" fmla="*/ 242 w 659"/>
              <a:gd name="T55" fmla="*/ 62 h 671"/>
              <a:gd name="T56" fmla="*/ 249 w 659"/>
              <a:gd name="T57" fmla="*/ 31 h 671"/>
              <a:gd name="T58" fmla="*/ 285 w 659"/>
              <a:gd name="T59" fmla="*/ 46 h 671"/>
              <a:gd name="T60" fmla="*/ 300 w 659"/>
              <a:gd name="T61" fmla="*/ 48 h 671"/>
              <a:gd name="T62" fmla="*/ 317 w 659"/>
              <a:gd name="T63" fmla="*/ 3 h 671"/>
              <a:gd name="T64" fmla="*/ 343 w 659"/>
              <a:gd name="T65" fmla="*/ 25 h 671"/>
              <a:gd name="T66" fmla="*/ 390 w 659"/>
              <a:gd name="T67" fmla="*/ 23 h 671"/>
              <a:gd name="T68" fmla="*/ 413 w 659"/>
              <a:gd name="T69" fmla="*/ 59 h 671"/>
              <a:gd name="T70" fmla="*/ 445 w 659"/>
              <a:gd name="T71" fmla="*/ 98 h 671"/>
              <a:gd name="T72" fmla="*/ 462 w 659"/>
              <a:gd name="T73" fmla="*/ 141 h 671"/>
              <a:gd name="T74" fmla="*/ 475 w 659"/>
              <a:gd name="T75" fmla="*/ 181 h 671"/>
              <a:gd name="T76" fmla="*/ 524 w 659"/>
              <a:gd name="T77" fmla="*/ 233 h 671"/>
              <a:gd name="T78" fmla="*/ 596 w 659"/>
              <a:gd name="T79" fmla="*/ 300 h 671"/>
              <a:gd name="T80" fmla="*/ 636 w 659"/>
              <a:gd name="T81" fmla="*/ 322 h 671"/>
              <a:gd name="T82" fmla="*/ 657 w 659"/>
              <a:gd name="T83" fmla="*/ 363 h 671"/>
              <a:gd name="T84" fmla="*/ 634 w 659"/>
              <a:gd name="T85" fmla="*/ 392 h 671"/>
              <a:gd name="T86" fmla="*/ 606 w 659"/>
              <a:gd name="T87" fmla="*/ 394 h 671"/>
              <a:gd name="T88" fmla="*/ 544 w 659"/>
              <a:gd name="T89" fmla="*/ 465 h 671"/>
              <a:gd name="T90" fmla="*/ 522 w 659"/>
              <a:gd name="T91" fmla="*/ 498 h 671"/>
              <a:gd name="T92" fmla="*/ 543 w 659"/>
              <a:gd name="T93" fmla="*/ 564 h 671"/>
              <a:gd name="T94" fmla="*/ 564 w 659"/>
              <a:gd name="T95" fmla="*/ 606 h 671"/>
              <a:gd name="T96" fmla="*/ 527 w 659"/>
              <a:gd name="T97" fmla="*/ 590 h 671"/>
              <a:gd name="T98" fmla="*/ 491 w 659"/>
              <a:gd name="T99" fmla="*/ 589 h 671"/>
              <a:gd name="T100" fmla="*/ 451 w 659"/>
              <a:gd name="T101" fmla="*/ 566 h 671"/>
              <a:gd name="T102" fmla="*/ 419 w 659"/>
              <a:gd name="T103" fmla="*/ 593 h 671"/>
              <a:gd name="T104" fmla="*/ 360 w 659"/>
              <a:gd name="T105" fmla="*/ 617 h 671"/>
              <a:gd name="T106" fmla="*/ 331 w 659"/>
              <a:gd name="T107" fmla="*/ 632 h 671"/>
              <a:gd name="T108" fmla="*/ 287 w 659"/>
              <a:gd name="T109" fmla="*/ 642 h 671"/>
              <a:gd name="T110" fmla="*/ 259 w 659"/>
              <a:gd name="T111" fmla="*/ 616 h 671"/>
              <a:gd name="T112" fmla="*/ 205 w 659"/>
              <a:gd name="T113" fmla="*/ 61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9" h="671">
                <a:moveTo>
                  <a:pt x="171" y="671"/>
                </a:moveTo>
                <a:cubicBezTo>
                  <a:pt x="169" y="671"/>
                  <a:pt x="168" y="670"/>
                  <a:pt x="167" y="669"/>
                </a:cubicBezTo>
                <a:cubicBezTo>
                  <a:pt x="167" y="667"/>
                  <a:pt x="167" y="665"/>
                  <a:pt x="169" y="664"/>
                </a:cubicBezTo>
                <a:cubicBezTo>
                  <a:pt x="171" y="663"/>
                  <a:pt x="171" y="660"/>
                  <a:pt x="172" y="656"/>
                </a:cubicBezTo>
                <a:cubicBezTo>
                  <a:pt x="172" y="655"/>
                  <a:pt x="173" y="654"/>
                  <a:pt x="173" y="652"/>
                </a:cubicBezTo>
                <a:cubicBezTo>
                  <a:pt x="173" y="650"/>
                  <a:pt x="173" y="648"/>
                  <a:pt x="172" y="647"/>
                </a:cubicBezTo>
                <a:cubicBezTo>
                  <a:pt x="171" y="647"/>
                  <a:pt x="171" y="646"/>
                  <a:pt x="170" y="646"/>
                </a:cubicBezTo>
                <a:cubicBezTo>
                  <a:pt x="169" y="646"/>
                  <a:pt x="169" y="647"/>
                  <a:pt x="168" y="648"/>
                </a:cubicBezTo>
                <a:cubicBezTo>
                  <a:pt x="167" y="650"/>
                  <a:pt x="164" y="652"/>
                  <a:pt x="160" y="652"/>
                </a:cubicBezTo>
                <a:cubicBezTo>
                  <a:pt x="158" y="652"/>
                  <a:pt x="157" y="652"/>
                  <a:pt x="155" y="651"/>
                </a:cubicBezTo>
                <a:cubicBezTo>
                  <a:pt x="153" y="650"/>
                  <a:pt x="152" y="648"/>
                  <a:pt x="152" y="647"/>
                </a:cubicBezTo>
                <a:cubicBezTo>
                  <a:pt x="152" y="644"/>
                  <a:pt x="153" y="642"/>
                  <a:pt x="155" y="640"/>
                </a:cubicBezTo>
                <a:cubicBezTo>
                  <a:pt x="157" y="638"/>
                  <a:pt x="156" y="635"/>
                  <a:pt x="155" y="634"/>
                </a:cubicBezTo>
                <a:cubicBezTo>
                  <a:pt x="154" y="631"/>
                  <a:pt x="152" y="629"/>
                  <a:pt x="152" y="629"/>
                </a:cubicBezTo>
                <a:cubicBezTo>
                  <a:pt x="151" y="630"/>
                  <a:pt x="151" y="630"/>
                  <a:pt x="150" y="630"/>
                </a:cubicBezTo>
                <a:cubicBezTo>
                  <a:pt x="148" y="630"/>
                  <a:pt x="144" y="628"/>
                  <a:pt x="141" y="626"/>
                </a:cubicBezTo>
                <a:cubicBezTo>
                  <a:pt x="139" y="624"/>
                  <a:pt x="138" y="621"/>
                  <a:pt x="137" y="619"/>
                </a:cubicBezTo>
                <a:cubicBezTo>
                  <a:pt x="137" y="618"/>
                  <a:pt x="137" y="617"/>
                  <a:pt x="136" y="617"/>
                </a:cubicBezTo>
                <a:cubicBezTo>
                  <a:pt x="136" y="616"/>
                  <a:pt x="136" y="616"/>
                  <a:pt x="134" y="616"/>
                </a:cubicBezTo>
                <a:cubicBezTo>
                  <a:pt x="131" y="616"/>
                  <a:pt x="128" y="617"/>
                  <a:pt x="126" y="617"/>
                </a:cubicBezTo>
                <a:cubicBezTo>
                  <a:pt x="125" y="617"/>
                  <a:pt x="124" y="618"/>
                  <a:pt x="123" y="618"/>
                </a:cubicBezTo>
                <a:cubicBezTo>
                  <a:pt x="123" y="618"/>
                  <a:pt x="122" y="618"/>
                  <a:pt x="122" y="618"/>
                </a:cubicBezTo>
                <a:cubicBezTo>
                  <a:pt x="120" y="618"/>
                  <a:pt x="119" y="617"/>
                  <a:pt x="118" y="616"/>
                </a:cubicBezTo>
                <a:cubicBezTo>
                  <a:pt x="117" y="614"/>
                  <a:pt x="116" y="612"/>
                  <a:pt x="117" y="610"/>
                </a:cubicBezTo>
                <a:cubicBezTo>
                  <a:pt x="117" y="608"/>
                  <a:pt x="117" y="608"/>
                  <a:pt x="117" y="607"/>
                </a:cubicBezTo>
                <a:cubicBezTo>
                  <a:pt x="116" y="606"/>
                  <a:pt x="115" y="606"/>
                  <a:pt x="114" y="606"/>
                </a:cubicBezTo>
                <a:cubicBezTo>
                  <a:pt x="113" y="606"/>
                  <a:pt x="112" y="606"/>
                  <a:pt x="111" y="606"/>
                </a:cubicBezTo>
                <a:cubicBezTo>
                  <a:pt x="109" y="608"/>
                  <a:pt x="108" y="613"/>
                  <a:pt x="107" y="615"/>
                </a:cubicBezTo>
                <a:cubicBezTo>
                  <a:pt x="107" y="615"/>
                  <a:pt x="107" y="617"/>
                  <a:pt x="107" y="617"/>
                </a:cubicBezTo>
                <a:cubicBezTo>
                  <a:pt x="106" y="617"/>
                  <a:pt x="106" y="617"/>
                  <a:pt x="106" y="617"/>
                </a:cubicBezTo>
                <a:cubicBezTo>
                  <a:pt x="103" y="616"/>
                  <a:pt x="97" y="615"/>
                  <a:pt x="94" y="613"/>
                </a:cubicBezTo>
                <a:cubicBezTo>
                  <a:pt x="93" y="613"/>
                  <a:pt x="92" y="612"/>
                  <a:pt x="91" y="612"/>
                </a:cubicBezTo>
                <a:cubicBezTo>
                  <a:pt x="89" y="611"/>
                  <a:pt x="88" y="610"/>
                  <a:pt x="88" y="608"/>
                </a:cubicBezTo>
                <a:cubicBezTo>
                  <a:pt x="87" y="607"/>
                  <a:pt x="88" y="606"/>
                  <a:pt x="89" y="606"/>
                </a:cubicBezTo>
                <a:cubicBezTo>
                  <a:pt x="91" y="603"/>
                  <a:pt x="97" y="602"/>
                  <a:pt x="101" y="601"/>
                </a:cubicBezTo>
                <a:cubicBezTo>
                  <a:pt x="103" y="601"/>
                  <a:pt x="103" y="601"/>
                  <a:pt x="103" y="601"/>
                </a:cubicBezTo>
                <a:cubicBezTo>
                  <a:pt x="107" y="600"/>
                  <a:pt x="112" y="598"/>
                  <a:pt x="115" y="595"/>
                </a:cubicBezTo>
                <a:cubicBezTo>
                  <a:pt x="115" y="594"/>
                  <a:pt x="115" y="594"/>
                  <a:pt x="115" y="594"/>
                </a:cubicBezTo>
                <a:cubicBezTo>
                  <a:pt x="117" y="591"/>
                  <a:pt x="119" y="589"/>
                  <a:pt x="123" y="589"/>
                </a:cubicBezTo>
                <a:cubicBezTo>
                  <a:pt x="124" y="589"/>
                  <a:pt x="126" y="589"/>
                  <a:pt x="128" y="590"/>
                </a:cubicBezTo>
                <a:cubicBezTo>
                  <a:pt x="129" y="591"/>
                  <a:pt x="131" y="592"/>
                  <a:pt x="133" y="592"/>
                </a:cubicBezTo>
                <a:cubicBezTo>
                  <a:pt x="136" y="592"/>
                  <a:pt x="140" y="589"/>
                  <a:pt x="142" y="587"/>
                </a:cubicBezTo>
                <a:cubicBezTo>
                  <a:pt x="143" y="586"/>
                  <a:pt x="145" y="586"/>
                  <a:pt x="147" y="586"/>
                </a:cubicBezTo>
                <a:cubicBezTo>
                  <a:pt x="150" y="586"/>
                  <a:pt x="153" y="588"/>
                  <a:pt x="154" y="590"/>
                </a:cubicBezTo>
                <a:cubicBezTo>
                  <a:pt x="154" y="590"/>
                  <a:pt x="154" y="590"/>
                  <a:pt x="154" y="590"/>
                </a:cubicBezTo>
                <a:cubicBezTo>
                  <a:pt x="154" y="590"/>
                  <a:pt x="155" y="589"/>
                  <a:pt x="156" y="587"/>
                </a:cubicBezTo>
                <a:cubicBezTo>
                  <a:pt x="158" y="585"/>
                  <a:pt x="159" y="581"/>
                  <a:pt x="158" y="577"/>
                </a:cubicBezTo>
                <a:cubicBezTo>
                  <a:pt x="156" y="574"/>
                  <a:pt x="155" y="572"/>
                  <a:pt x="154" y="570"/>
                </a:cubicBezTo>
                <a:cubicBezTo>
                  <a:pt x="152" y="566"/>
                  <a:pt x="150" y="563"/>
                  <a:pt x="154" y="561"/>
                </a:cubicBezTo>
                <a:cubicBezTo>
                  <a:pt x="155" y="560"/>
                  <a:pt x="156" y="560"/>
                  <a:pt x="157" y="559"/>
                </a:cubicBezTo>
                <a:cubicBezTo>
                  <a:pt x="158" y="559"/>
                  <a:pt x="159" y="558"/>
                  <a:pt x="159" y="558"/>
                </a:cubicBezTo>
                <a:cubicBezTo>
                  <a:pt x="159" y="558"/>
                  <a:pt x="159" y="557"/>
                  <a:pt x="156" y="555"/>
                </a:cubicBezTo>
                <a:cubicBezTo>
                  <a:pt x="151" y="550"/>
                  <a:pt x="151" y="548"/>
                  <a:pt x="153" y="543"/>
                </a:cubicBezTo>
                <a:cubicBezTo>
                  <a:pt x="153" y="542"/>
                  <a:pt x="154" y="541"/>
                  <a:pt x="154" y="540"/>
                </a:cubicBezTo>
                <a:cubicBezTo>
                  <a:pt x="155" y="537"/>
                  <a:pt x="154" y="535"/>
                  <a:pt x="152" y="533"/>
                </a:cubicBezTo>
                <a:cubicBezTo>
                  <a:pt x="151" y="531"/>
                  <a:pt x="150" y="528"/>
                  <a:pt x="152" y="526"/>
                </a:cubicBezTo>
                <a:cubicBezTo>
                  <a:pt x="156" y="523"/>
                  <a:pt x="160" y="513"/>
                  <a:pt x="160" y="507"/>
                </a:cubicBezTo>
                <a:cubicBezTo>
                  <a:pt x="160" y="504"/>
                  <a:pt x="158" y="499"/>
                  <a:pt x="156" y="495"/>
                </a:cubicBezTo>
                <a:cubicBezTo>
                  <a:pt x="153" y="489"/>
                  <a:pt x="150" y="482"/>
                  <a:pt x="149" y="477"/>
                </a:cubicBezTo>
                <a:cubicBezTo>
                  <a:pt x="149" y="469"/>
                  <a:pt x="149" y="465"/>
                  <a:pt x="149" y="464"/>
                </a:cubicBezTo>
                <a:cubicBezTo>
                  <a:pt x="148" y="462"/>
                  <a:pt x="141" y="451"/>
                  <a:pt x="137" y="449"/>
                </a:cubicBezTo>
                <a:cubicBezTo>
                  <a:pt x="136" y="448"/>
                  <a:pt x="135" y="447"/>
                  <a:pt x="135" y="447"/>
                </a:cubicBezTo>
                <a:cubicBezTo>
                  <a:pt x="135" y="446"/>
                  <a:pt x="136" y="445"/>
                  <a:pt x="137" y="444"/>
                </a:cubicBezTo>
                <a:cubicBezTo>
                  <a:pt x="138" y="443"/>
                  <a:pt x="139" y="441"/>
                  <a:pt x="141" y="438"/>
                </a:cubicBezTo>
                <a:cubicBezTo>
                  <a:pt x="144" y="431"/>
                  <a:pt x="150" y="423"/>
                  <a:pt x="154" y="423"/>
                </a:cubicBezTo>
                <a:cubicBezTo>
                  <a:pt x="154" y="423"/>
                  <a:pt x="154" y="423"/>
                  <a:pt x="155" y="424"/>
                </a:cubicBezTo>
                <a:cubicBezTo>
                  <a:pt x="156" y="424"/>
                  <a:pt x="156" y="425"/>
                  <a:pt x="157" y="425"/>
                </a:cubicBezTo>
                <a:cubicBezTo>
                  <a:pt x="158" y="426"/>
                  <a:pt x="159" y="427"/>
                  <a:pt x="160" y="427"/>
                </a:cubicBezTo>
                <a:cubicBezTo>
                  <a:pt x="161" y="427"/>
                  <a:pt x="162" y="427"/>
                  <a:pt x="163" y="426"/>
                </a:cubicBezTo>
                <a:cubicBezTo>
                  <a:pt x="166" y="423"/>
                  <a:pt x="170" y="421"/>
                  <a:pt x="173" y="420"/>
                </a:cubicBezTo>
                <a:cubicBezTo>
                  <a:pt x="173" y="420"/>
                  <a:pt x="173" y="420"/>
                  <a:pt x="173" y="420"/>
                </a:cubicBezTo>
                <a:cubicBezTo>
                  <a:pt x="172" y="419"/>
                  <a:pt x="171" y="418"/>
                  <a:pt x="171" y="416"/>
                </a:cubicBezTo>
                <a:cubicBezTo>
                  <a:pt x="172" y="414"/>
                  <a:pt x="173" y="413"/>
                  <a:pt x="175" y="413"/>
                </a:cubicBezTo>
                <a:cubicBezTo>
                  <a:pt x="176" y="413"/>
                  <a:pt x="178" y="414"/>
                  <a:pt x="179" y="415"/>
                </a:cubicBezTo>
                <a:cubicBezTo>
                  <a:pt x="179" y="415"/>
                  <a:pt x="180" y="414"/>
                  <a:pt x="181" y="412"/>
                </a:cubicBezTo>
                <a:cubicBezTo>
                  <a:pt x="182" y="409"/>
                  <a:pt x="182" y="404"/>
                  <a:pt x="180" y="402"/>
                </a:cubicBezTo>
                <a:cubicBezTo>
                  <a:pt x="178" y="400"/>
                  <a:pt x="177" y="398"/>
                  <a:pt x="178" y="396"/>
                </a:cubicBezTo>
                <a:cubicBezTo>
                  <a:pt x="178" y="396"/>
                  <a:pt x="178" y="395"/>
                  <a:pt x="179" y="395"/>
                </a:cubicBezTo>
                <a:cubicBezTo>
                  <a:pt x="176" y="393"/>
                  <a:pt x="171" y="389"/>
                  <a:pt x="172" y="385"/>
                </a:cubicBezTo>
                <a:cubicBezTo>
                  <a:pt x="173" y="381"/>
                  <a:pt x="174" y="378"/>
                  <a:pt x="177" y="378"/>
                </a:cubicBezTo>
                <a:cubicBezTo>
                  <a:pt x="178" y="378"/>
                  <a:pt x="180" y="379"/>
                  <a:pt x="182" y="379"/>
                </a:cubicBezTo>
                <a:cubicBezTo>
                  <a:pt x="185" y="380"/>
                  <a:pt x="187" y="382"/>
                  <a:pt x="189" y="383"/>
                </a:cubicBezTo>
                <a:cubicBezTo>
                  <a:pt x="190" y="384"/>
                  <a:pt x="191" y="385"/>
                  <a:pt x="191" y="385"/>
                </a:cubicBezTo>
                <a:cubicBezTo>
                  <a:pt x="193" y="383"/>
                  <a:pt x="195" y="383"/>
                  <a:pt x="197" y="383"/>
                </a:cubicBezTo>
                <a:cubicBezTo>
                  <a:pt x="198" y="383"/>
                  <a:pt x="198" y="383"/>
                  <a:pt x="199" y="383"/>
                </a:cubicBezTo>
                <a:cubicBezTo>
                  <a:pt x="199" y="383"/>
                  <a:pt x="200" y="383"/>
                  <a:pt x="200" y="383"/>
                </a:cubicBezTo>
                <a:cubicBezTo>
                  <a:pt x="201" y="383"/>
                  <a:pt x="202" y="382"/>
                  <a:pt x="203" y="381"/>
                </a:cubicBezTo>
                <a:cubicBezTo>
                  <a:pt x="204" y="380"/>
                  <a:pt x="204" y="378"/>
                  <a:pt x="203" y="376"/>
                </a:cubicBezTo>
                <a:cubicBezTo>
                  <a:pt x="202" y="374"/>
                  <a:pt x="201" y="374"/>
                  <a:pt x="199" y="374"/>
                </a:cubicBezTo>
                <a:cubicBezTo>
                  <a:pt x="198" y="373"/>
                  <a:pt x="196" y="373"/>
                  <a:pt x="195" y="371"/>
                </a:cubicBezTo>
                <a:cubicBezTo>
                  <a:pt x="193" y="366"/>
                  <a:pt x="193" y="361"/>
                  <a:pt x="196" y="356"/>
                </a:cubicBezTo>
                <a:cubicBezTo>
                  <a:pt x="198" y="353"/>
                  <a:pt x="198" y="351"/>
                  <a:pt x="196" y="348"/>
                </a:cubicBezTo>
                <a:cubicBezTo>
                  <a:pt x="196" y="347"/>
                  <a:pt x="195" y="347"/>
                  <a:pt x="196" y="346"/>
                </a:cubicBezTo>
                <a:cubicBezTo>
                  <a:pt x="196" y="345"/>
                  <a:pt x="197" y="345"/>
                  <a:pt x="197" y="345"/>
                </a:cubicBezTo>
                <a:cubicBezTo>
                  <a:pt x="198" y="344"/>
                  <a:pt x="198" y="344"/>
                  <a:pt x="199" y="343"/>
                </a:cubicBezTo>
                <a:cubicBezTo>
                  <a:pt x="199" y="341"/>
                  <a:pt x="198" y="328"/>
                  <a:pt x="191" y="321"/>
                </a:cubicBezTo>
                <a:cubicBezTo>
                  <a:pt x="184" y="313"/>
                  <a:pt x="180" y="311"/>
                  <a:pt x="175" y="310"/>
                </a:cubicBezTo>
                <a:cubicBezTo>
                  <a:pt x="171" y="309"/>
                  <a:pt x="171" y="306"/>
                  <a:pt x="171" y="304"/>
                </a:cubicBezTo>
                <a:cubicBezTo>
                  <a:pt x="171" y="303"/>
                  <a:pt x="171" y="303"/>
                  <a:pt x="171" y="302"/>
                </a:cubicBezTo>
                <a:cubicBezTo>
                  <a:pt x="171" y="301"/>
                  <a:pt x="170" y="301"/>
                  <a:pt x="168" y="300"/>
                </a:cubicBezTo>
                <a:cubicBezTo>
                  <a:pt x="167" y="300"/>
                  <a:pt x="166" y="299"/>
                  <a:pt x="165" y="298"/>
                </a:cubicBezTo>
                <a:cubicBezTo>
                  <a:pt x="163" y="295"/>
                  <a:pt x="167" y="292"/>
                  <a:pt x="169" y="291"/>
                </a:cubicBezTo>
                <a:cubicBezTo>
                  <a:pt x="170" y="290"/>
                  <a:pt x="171" y="289"/>
                  <a:pt x="171" y="288"/>
                </a:cubicBezTo>
                <a:cubicBezTo>
                  <a:pt x="170" y="287"/>
                  <a:pt x="169" y="286"/>
                  <a:pt x="167" y="285"/>
                </a:cubicBezTo>
                <a:cubicBezTo>
                  <a:pt x="162" y="283"/>
                  <a:pt x="153" y="276"/>
                  <a:pt x="153" y="269"/>
                </a:cubicBezTo>
                <a:cubicBezTo>
                  <a:pt x="153" y="266"/>
                  <a:pt x="154" y="264"/>
                  <a:pt x="155" y="262"/>
                </a:cubicBezTo>
                <a:cubicBezTo>
                  <a:pt x="156" y="259"/>
                  <a:pt x="156" y="257"/>
                  <a:pt x="155" y="256"/>
                </a:cubicBezTo>
                <a:cubicBezTo>
                  <a:pt x="152" y="253"/>
                  <a:pt x="149" y="245"/>
                  <a:pt x="151" y="240"/>
                </a:cubicBezTo>
                <a:cubicBezTo>
                  <a:pt x="153" y="237"/>
                  <a:pt x="156" y="236"/>
                  <a:pt x="157" y="236"/>
                </a:cubicBezTo>
                <a:cubicBezTo>
                  <a:pt x="157" y="233"/>
                  <a:pt x="156" y="230"/>
                  <a:pt x="155" y="229"/>
                </a:cubicBezTo>
                <a:cubicBezTo>
                  <a:pt x="154" y="229"/>
                  <a:pt x="154" y="229"/>
                  <a:pt x="154" y="229"/>
                </a:cubicBezTo>
                <a:cubicBezTo>
                  <a:pt x="152" y="227"/>
                  <a:pt x="149" y="226"/>
                  <a:pt x="150" y="221"/>
                </a:cubicBezTo>
                <a:cubicBezTo>
                  <a:pt x="150" y="218"/>
                  <a:pt x="150" y="217"/>
                  <a:pt x="149" y="215"/>
                </a:cubicBezTo>
                <a:cubicBezTo>
                  <a:pt x="149" y="214"/>
                  <a:pt x="148" y="212"/>
                  <a:pt x="148" y="210"/>
                </a:cubicBezTo>
                <a:cubicBezTo>
                  <a:pt x="148" y="209"/>
                  <a:pt x="147" y="207"/>
                  <a:pt x="146" y="207"/>
                </a:cubicBezTo>
                <a:cubicBezTo>
                  <a:pt x="145" y="207"/>
                  <a:pt x="144" y="209"/>
                  <a:pt x="143" y="211"/>
                </a:cubicBezTo>
                <a:cubicBezTo>
                  <a:pt x="142" y="212"/>
                  <a:pt x="142" y="213"/>
                  <a:pt x="142" y="214"/>
                </a:cubicBezTo>
                <a:cubicBezTo>
                  <a:pt x="141" y="216"/>
                  <a:pt x="140" y="217"/>
                  <a:pt x="135" y="218"/>
                </a:cubicBezTo>
                <a:cubicBezTo>
                  <a:pt x="134" y="219"/>
                  <a:pt x="133" y="219"/>
                  <a:pt x="133" y="219"/>
                </a:cubicBezTo>
                <a:cubicBezTo>
                  <a:pt x="128" y="219"/>
                  <a:pt x="125" y="216"/>
                  <a:pt x="125" y="209"/>
                </a:cubicBezTo>
                <a:cubicBezTo>
                  <a:pt x="125" y="205"/>
                  <a:pt x="124" y="199"/>
                  <a:pt x="122" y="198"/>
                </a:cubicBezTo>
                <a:cubicBezTo>
                  <a:pt x="122" y="198"/>
                  <a:pt x="122" y="198"/>
                  <a:pt x="122" y="199"/>
                </a:cubicBezTo>
                <a:cubicBezTo>
                  <a:pt x="122" y="199"/>
                  <a:pt x="118" y="205"/>
                  <a:pt x="115" y="205"/>
                </a:cubicBezTo>
                <a:cubicBezTo>
                  <a:pt x="115" y="205"/>
                  <a:pt x="114" y="205"/>
                  <a:pt x="114" y="205"/>
                </a:cubicBezTo>
                <a:cubicBezTo>
                  <a:pt x="114" y="204"/>
                  <a:pt x="113" y="203"/>
                  <a:pt x="115" y="198"/>
                </a:cubicBezTo>
                <a:cubicBezTo>
                  <a:pt x="116" y="194"/>
                  <a:pt x="117" y="192"/>
                  <a:pt x="118" y="190"/>
                </a:cubicBezTo>
                <a:cubicBezTo>
                  <a:pt x="118" y="189"/>
                  <a:pt x="119" y="188"/>
                  <a:pt x="119" y="188"/>
                </a:cubicBezTo>
                <a:cubicBezTo>
                  <a:pt x="119" y="188"/>
                  <a:pt x="119" y="188"/>
                  <a:pt x="119" y="188"/>
                </a:cubicBezTo>
                <a:cubicBezTo>
                  <a:pt x="118" y="188"/>
                  <a:pt x="118" y="188"/>
                  <a:pt x="118" y="187"/>
                </a:cubicBezTo>
                <a:cubicBezTo>
                  <a:pt x="118" y="187"/>
                  <a:pt x="117" y="187"/>
                  <a:pt x="117" y="187"/>
                </a:cubicBezTo>
                <a:cubicBezTo>
                  <a:pt x="113" y="186"/>
                  <a:pt x="112" y="183"/>
                  <a:pt x="113" y="180"/>
                </a:cubicBezTo>
                <a:cubicBezTo>
                  <a:pt x="113" y="178"/>
                  <a:pt x="113" y="174"/>
                  <a:pt x="111" y="172"/>
                </a:cubicBezTo>
                <a:cubicBezTo>
                  <a:pt x="110" y="171"/>
                  <a:pt x="110" y="171"/>
                  <a:pt x="109" y="171"/>
                </a:cubicBezTo>
                <a:cubicBezTo>
                  <a:pt x="109" y="171"/>
                  <a:pt x="109" y="171"/>
                  <a:pt x="109" y="171"/>
                </a:cubicBezTo>
                <a:cubicBezTo>
                  <a:pt x="107" y="172"/>
                  <a:pt x="106" y="173"/>
                  <a:pt x="105" y="174"/>
                </a:cubicBezTo>
                <a:cubicBezTo>
                  <a:pt x="104" y="176"/>
                  <a:pt x="103" y="178"/>
                  <a:pt x="101" y="178"/>
                </a:cubicBezTo>
                <a:cubicBezTo>
                  <a:pt x="100" y="178"/>
                  <a:pt x="98" y="177"/>
                  <a:pt x="97" y="176"/>
                </a:cubicBezTo>
                <a:cubicBezTo>
                  <a:pt x="96" y="174"/>
                  <a:pt x="95" y="173"/>
                  <a:pt x="94" y="173"/>
                </a:cubicBezTo>
                <a:cubicBezTo>
                  <a:pt x="94" y="173"/>
                  <a:pt x="94" y="174"/>
                  <a:pt x="93" y="174"/>
                </a:cubicBezTo>
                <a:cubicBezTo>
                  <a:pt x="93" y="175"/>
                  <a:pt x="92" y="176"/>
                  <a:pt x="92" y="177"/>
                </a:cubicBezTo>
                <a:cubicBezTo>
                  <a:pt x="91" y="179"/>
                  <a:pt x="90" y="179"/>
                  <a:pt x="89" y="179"/>
                </a:cubicBezTo>
                <a:cubicBezTo>
                  <a:pt x="88" y="179"/>
                  <a:pt x="88" y="179"/>
                  <a:pt x="88" y="179"/>
                </a:cubicBezTo>
                <a:cubicBezTo>
                  <a:pt x="87" y="178"/>
                  <a:pt x="86" y="177"/>
                  <a:pt x="87" y="170"/>
                </a:cubicBezTo>
                <a:cubicBezTo>
                  <a:pt x="89" y="160"/>
                  <a:pt x="88" y="158"/>
                  <a:pt x="87" y="158"/>
                </a:cubicBezTo>
                <a:cubicBezTo>
                  <a:pt x="87" y="158"/>
                  <a:pt x="86" y="158"/>
                  <a:pt x="86" y="158"/>
                </a:cubicBezTo>
                <a:cubicBezTo>
                  <a:pt x="85" y="158"/>
                  <a:pt x="85" y="158"/>
                  <a:pt x="83" y="159"/>
                </a:cubicBezTo>
                <a:cubicBezTo>
                  <a:pt x="82" y="160"/>
                  <a:pt x="82" y="160"/>
                  <a:pt x="82" y="160"/>
                </a:cubicBezTo>
                <a:cubicBezTo>
                  <a:pt x="81" y="160"/>
                  <a:pt x="80" y="161"/>
                  <a:pt x="79" y="162"/>
                </a:cubicBezTo>
                <a:cubicBezTo>
                  <a:pt x="77" y="163"/>
                  <a:pt x="76" y="164"/>
                  <a:pt x="75" y="164"/>
                </a:cubicBezTo>
                <a:cubicBezTo>
                  <a:pt x="74" y="164"/>
                  <a:pt x="73" y="164"/>
                  <a:pt x="73" y="163"/>
                </a:cubicBezTo>
                <a:cubicBezTo>
                  <a:pt x="72" y="163"/>
                  <a:pt x="71" y="161"/>
                  <a:pt x="71" y="160"/>
                </a:cubicBezTo>
                <a:cubicBezTo>
                  <a:pt x="70" y="159"/>
                  <a:pt x="70" y="159"/>
                  <a:pt x="69" y="159"/>
                </a:cubicBezTo>
                <a:cubicBezTo>
                  <a:pt x="69" y="158"/>
                  <a:pt x="69" y="158"/>
                  <a:pt x="69" y="158"/>
                </a:cubicBezTo>
                <a:cubicBezTo>
                  <a:pt x="68" y="158"/>
                  <a:pt x="68" y="159"/>
                  <a:pt x="67" y="159"/>
                </a:cubicBezTo>
                <a:cubicBezTo>
                  <a:pt x="67" y="160"/>
                  <a:pt x="66" y="161"/>
                  <a:pt x="65" y="161"/>
                </a:cubicBezTo>
                <a:cubicBezTo>
                  <a:pt x="64" y="162"/>
                  <a:pt x="64" y="162"/>
                  <a:pt x="63" y="162"/>
                </a:cubicBezTo>
                <a:cubicBezTo>
                  <a:pt x="62" y="162"/>
                  <a:pt x="62" y="161"/>
                  <a:pt x="61" y="160"/>
                </a:cubicBezTo>
                <a:cubicBezTo>
                  <a:pt x="60" y="160"/>
                  <a:pt x="60" y="159"/>
                  <a:pt x="59" y="159"/>
                </a:cubicBezTo>
                <a:cubicBezTo>
                  <a:pt x="59" y="159"/>
                  <a:pt x="59" y="159"/>
                  <a:pt x="58" y="159"/>
                </a:cubicBezTo>
                <a:cubicBezTo>
                  <a:pt x="55" y="160"/>
                  <a:pt x="52" y="161"/>
                  <a:pt x="49" y="163"/>
                </a:cubicBezTo>
                <a:cubicBezTo>
                  <a:pt x="47" y="164"/>
                  <a:pt x="46" y="167"/>
                  <a:pt x="45" y="168"/>
                </a:cubicBezTo>
                <a:cubicBezTo>
                  <a:pt x="45" y="168"/>
                  <a:pt x="46" y="169"/>
                  <a:pt x="48" y="169"/>
                </a:cubicBezTo>
                <a:cubicBezTo>
                  <a:pt x="48" y="169"/>
                  <a:pt x="49" y="169"/>
                  <a:pt x="49" y="169"/>
                </a:cubicBezTo>
                <a:cubicBezTo>
                  <a:pt x="50" y="169"/>
                  <a:pt x="51" y="169"/>
                  <a:pt x="51" y="169"/>
                </a:cubicBezTo>
                <a:cubicBezTo>
                  <a:pt x="52" y="169"/>
                  <a:pt x="52" y="169"/>
                  <a:pt x="53" y="169"/>
                </a:cubicBezTo>
                <a:cubicBezTo>
                  <a:pt x="54" y="169"/>
                  <a:pt x="56" y="169"/>
                  <a:pt x="57" y="171"/>
                </a:cubicBezTo>
                <a:cubicBezTo>
                  <a:pt x="60" y="174"/>
                  <a:pt x="61" y="177"/>
                  <a:pt x="59" y="181"/>
                </a:cubicBezTo>
                <a:cubicBezTo>
                  <a:pt x="59" y="182"/>
                  <a:pt x="59" y="182"/>
                  <a:pt x="59" y="183"/>
                </a:cubicBezTo>
                <a:cubicBezTo>
                  <a:pt x="59" y="185"/>
                  <a:pt x="58" y="187"/>
                  <a:pt x="53" y="187"/>
                </a:cubicBezTo>
                <a:cubicBezTo>
                  <a:pt x="52" y="187"/>
                  <a:pt x="51" y="187"/>
                  <a:pt x="50" y="187"/>
                </a:cubicBezTo>
                <a:cubicBezTo>
                  <a:pt x="44" y="188"/>
                  <a:pt x="40" y="188"/>
                  <a:pt x="40" y="193"/>
                </a:cubicBezTo>
                <a:cubicBezTo>
                  <a:pt x="40" y="199"/>
                  <a:pt x="37" y="200"/>
                  <a:pt x="34" y="201"/>
                </a:cubicBezTo>
                <a:cubicBezTo>
                  <a:pt x="33" y="202"/>
                  <a:pt x="32" y="202"/>
                  <a:pt x="31" y="202"/>
                </a:cubicBezTo>
                <a:cubicBezTo>
                  <a:pt x="30" y="203"/>
                  <a:pt x="29" y="203"/>
                  <a:pt x="28" y="203"/>
                </a:cubicBezTo>
                <a:cubicBezTo>
                  <a:pt x="27" y="203"/>
                  <a:pt x="26" y="203"/>
                  <a:pt x="24" y="203"/>
                </a:cubicBezTo>
                <a:cubicBezTo>
                  <a:pt x="23" y="202"/>
                  <a:pt x="22" y="202"/>
                  <a:pt x="21" y="202"/>
                </a:cubicBezTo>
                <a:cubicBezTo>
                  <a:pt x="20" y="202"/>
                  <a:pt x="19" y="202"/>
                  <a:pt x="18" y="203"/>
                </a:cubicBezTo>
                <a:cubicBezTo>
                  <a:pt x="17" y="204"/>
                  <a:pt x="17" y="204"/>
                  <a:pt x="17" y="204"/>
                </a:cubicBezTo>
                <a:cubicBezTo>
                  <a:pt x="17" y="202"/>
                  <a:pt x="17" y="202"/>
                  <a:pt x="17" y="202"/>
                </a:cubicBezTo>
                <a:cubicBezTo>
                  <a:pt x="17" y="201"/>
                  <a:pt x="17" y="200"/>
                  <a:pt x="16" y="199"/>
                </a:cubicBezTo>
                <a:cubicBezTo>
                  <a:pt x="16" y="199"/>
                  <a:pt x="16" y="199"/>
                  <a:pt x="15" y="199"/>
                </a:cubicBezTo>
                <a:cubicBezTo>
                  <a:pt x="15" y="199"/>
                  <a:pt x="14" y="199"/>
                  <a:pt x="14" y="199"/>
                </a:cubicBezTo>
                <a:cubicBezTo>
                  <a:pt x="14" y="199"/>
                  <a:pt x="13" y="199"/>
                  <a:pt x="12" y="198"/>
                </a:cubicBezTo>
                <a:cubicBezTo>
                  <a:pt x="12" y="198"/>
                  <a:pt x="12" y="197"/>
                  <a:pt x="12" y="195"/>
                </a:cubicBezTo>
                <a:cubicBezTo>
                  <a:pt x="12" y="192"/>
                  <a:pt x="13" y="192"/>
                  <a:pt x="15" y="191"/>
                </a:cubicBezTo>
                <a:cubicBezTo>
                  <a:pt x="15" y="191"/>
                  <a:pt x="16" y="191"/>
                  <a:pt x="16" y="189"/>
                </a:cubicBezTo>
                <a:cubicBezTo>
                  <a:pt x="17" y="187"/>
                  <a:pt x="17" y="186"/>
                  <a:pt x="16" y="184"/>
                </a:cubicBezTo>
                <a:cubicBezTo>
                  <a:pt x="16" y="183"/>
                  <a:pt x="16" y="182"/>
                  <a:pt x="16" y="180"/>
                </a:cubicBezTo>
                <a:cubicBezTo>
                  <a:pt x="16" y="178"/>
                  <a:pt x="17" y="177"/>
                  <a:pt x="18" y="176"/>
                </a:cubicBezTo>
                <a:cubicBezTo>
                  <a:pt x="18" y="175"/>
                  <a:pt x="19" y="175"/>
                  <a:pt x="20" y="173"/>
                </a:cubicBezTo>
                <a:cubicBezTo>
                  <a:pt x="21" y="170"/>
                  <a:pt x="20" y="168"/>
                  <a:pt x="20" y="166"/>
                </a:cubicBezTo>
                <a:cubicBezTo>
                  <a:pt x="19" y="165"/>
                  <a:pt x="19" y="163"/>
                  <a:pt x="19" y="162"/>
                </a:cubicBezTo>
                <a:cubicBezTo>
                  <a:pt x="18" y="158"/>
                  <a:pt x="17" y="155"/>
                  <a:pt x="15" y="153"/>
                </a:cubicBezTo>
                <a:cubicBezTo>
                  <a:pt x="13" y="150"/>
                  <a:pt x="13" y="150"/>
                  <a:pt x="13" y="150"/>
                </a:cubicBezTo>
                <a:cubicBezTo>
                  <a:pt x="11" y="146"/>
                  <a:pt x="8" y="141"/>
                  <a:pt x="6" y="135"/>
                </a:cubicBezTo>
                <a:cubicBezTo>
                  <a:pt x="5" y="128"/>
                  <a:pt x="5" y="121"/>
                  <a:pt x="6" y="118"/>
                </a:cubicBezTo>
                <a:cubicBezTo>
                  <a:pt x="7" y="116"/>
                  <a:pt x="10" y="110"/>
                  <a:pt x="7" y="108"/>
                </a:cubicBezTo>
                <a:cubicBezTo>
                  <a:pt x="4" y="107"/>
                  <a:pt x="0" y="104"/>
                  <a:pt x="2" y="98"/>
                </a:cubicBezTo>
                <a:cubicBezTo>
                  <a:pt x="2" y="98"/>
                  <a:pt x="2" y="98"/>
                  <a:pt x="2" y="98"/>
                </a:cubicBezTo>
                <a:cubicBezTo>
                  <a:pt x="4" y="93"/>
                  <a:pt x="5" y="91"/>
                  <a:pt x="11" y="89"/>
                </a:cubicBezTo>
                <a:cubicBezTo>
                  <a:pt x="12" y="88"/>
                  <a:pt x="14" y="88"/>
                  <a:pt x="15" y="88"/>
                </a:cubicBezTo>
                <a:cubicBezTo>
                  <a:pt x="17" y="88"/>
                  <a:pt x="18" y="88"/>
                  <a:pt x="19" y="89"/>
                </a:cubicBezTo>
                <a:cubicBezTo>
                  <a:pt x="20" y="89"/>
                  <a:pt x="21" y="89"/>
                  <a:pt x="22" y="89"/>
                </a:cubicBezTo>
                <a:cubicBezTo>
                  <a:pt x="22" y="89"/>
                  <a:pt x="22" y="89"/>
                  <a:pt x="22" y="89"/>
                </a:cubicBezTo>
                <a:cubicBezTo>
                  <a:pt x="23" y="89"/>
                  <a:pt x="23" y="89"/>
                  <a:pt x="23" y="89"/>
                </a:cubicBezTo>
                <a:cubicBezTo>
                  <a:pt x="24" y="89"/>
                  <a:pt x="24" y="90"/>
                  <a:pt x="25" y="90"/>
                </a:cubicBezTo>
                <a:cubicBezTo>
                  <a:pt x="25" y="90"/>
                  <a:pt x="25" y="90"/>
                  <a:pt x="25" y="90"/>
                </a:cubicBezTo>
                <a:cubicBezTo>
                  <a:pt x="27" y="88"/>
                  <a:pt x="29" y="85"/>
                  <a:pt x="31" y="84"/>
                </a:cubicBezTo>
                <a:cubicBezTo>
                  <a:pt x="34" y="84"/>
                  <a:pt x="37" y="83"/>
                  <a:pt x="40" y="83"/>
                </a:cubicBezTo>
                <a:cubicBezTo>
                  <a:pt x="43" y="83"/>
                  <a:pt x="45" y="84"/>
                  <a:pt x="46" y="84"/>
                </a:cubicBezTo>
                <a:cubicBezTo>
                  <a:pt x="48" y="86"/>
                  <a:pt x="52" y="88"/>
                  <a:pt x="54" y="91"/>
                </a:cubicBezTo>
                <a:cubicBezTo>
                  <a:pt x="56" y="93"/>
                  <a:pt x="59" y="95"/>
                  <a:pt x="62" y="95"/>
                </a:cubicBezTo>
                <a:cubicBezTo>
                  <a:pt x="63" y="95"/>
                  <a:pt x="63" y="95"/>
                  <a:pt x="64" y="95"/>
                </a:cubicBezTo>
                <a:cubicBezTo>
                  <a:pt x="68" y="93"/>
                  <a:pt x="70" y="92"/>
                  <a:pt x="70" y="89"/>
                </a:cubicBezTo>
                <a:cubicBezTo>
                  <a:pt x="70" y="87"/>
                  <a:pt x="71" y="85"/>
                  <a:pt x="72" y="84"/>
                </a:cubicBezTo>
                <a:cubicBezTo>
                  <a:pt x="73" y="83"/>
                  <a:pt x="73" y="82"/>
                  <a:pt x="73" y="81"/>
                </a:cubicBezTo>
                <a:cubicBezTo>
                  <a:pt x="73" y="80"/>
                  <a:pt x="73" y="80"/>
                  <a:pt x="72" y="79"/>
                </a:cubicBezTo>
                <a:cubicBezTo>
                  <a:pt x="71" y="79"/>
                  <a:pt x="69" y="78"/>
                  <a:pt x="69" y="75"/>
                </a:cubicBezTo>
                <a:cubicBezTo>
                  <a:pt x="69" y="72"/>
                  <a:pt x="68" y="65"/>
                  <a:pt x="68" y="65"/>
                </a:cubicBezTo>
                <a:cubicBezTo>
                  <a:pt x="68" y="64"/>
                  <a:pt x="68" y="64"/>
                  <a:pt x="68" y="64"/>
                </a:cubicBezTo>
                <a:cubicBezTo>
                  <a:pt x="69" y="64"/>
                  <a:pt x="69" y="64"/>
                  <a:pt x="69" y="64"/>
                </a:cubicBezTo>
                <a:cubicBezTo>
                  <a:pt x="70" y="64"/>
                  <a:pt x="77" y="64"/>
                  <a:pt x="79" y="66"/>
                </a:cubicBezTo>
                <a:cubicBezTo>
                  <a:pt x="79" y="67"/>
                  <a:pt x="80" y="67"/>
                  <a:pt x="81" y="67"/>
                </a:cubicBezTo>
                <a:cubicBezTo>
                  <a:pt x="83" y="67"/>
                  <a:pt x="86" y="66"/>
                  <a:pt x="88" y="66"/>
                </a:cubicBezTo>
                <a:cubicBezTo>
                  <a:pt x="87" y="65"/>
                  <a:pt x="86" y="64"/>
                  <a:pt x="86" y="63"/>
                </a:cubicBezTo>
                <a:cubicBezTo>
                  <a:pt x="85" y="63"/>
                  <a:pt x="85" y="62"/>
                  <a:pt x="87" y="60"/>
                </a:cubicBezTo>
                <a:cubicBezTo>
                  <a:pt x="89" y="58"/>
                  <a:pt x="90" y="58"/>
                  <a:pt x="92" y="58"/>
                </a:cubicBezTo>
                <a:cubicBezTo>
                  <a:pt x="93" y="57"/>
                  <a:pt x="95" y="57"/>
                  <a:pt x="96" y="55"/>
                </a:cubicBezTo>
                <a:cubicBezTo>
                  <a:pt x="96" y="55"/>
                  <a:pt x="97" y="54"/>
                  <a:pt x="97" y="54"/>
                </a:cubicBezTo>
                <a:cubicBezTo>
                  <a:pt x="99" y="51"/>
                  <a:pt x="100" y="50"/>
                  <a:pt x="100" y="46"/>
                </a:cubicBezTo>
                <a:cubicBezTo>
                  <a:pt x="100" y="45"/>
                  <a:pt x="100" y="43"/>
                  <a:pt x="99" y="42"/>
                </a:cubicBezTo>
                <a:cubicBezTo>
                  <a:pt x="98" y="39"/>
                  <a:pt x="97" y="36"/>
                  <a:pt x="100" y="32"/>
                </a:cubicBezTo>
                <a:cubicBezTo>
                  <a:pt x="102" y="29"/>
                  <a:pt x="104" y="27"/>
                  <a:pt x="105" y="27"/>
                </a:cubicBezTo>
                <a:cubicBezTo>
                  <a:pt x="106" y="27"/>
                  <a:pt x="107" y="28"/>
                  <a:pt x="108" y="29"/>
                </a:cubicBezTo>
                <a:cubicBezTo>
                  <a:pt x="109" y="29"/>
                  <a:pt x="109" y="29"/>
                  <a:pt x="109" y="29"/>
                </a:cubicBezTo>
                <a:cubicBezTo>
                  <a:pt x="111" y="30"/>
                  <a:pt x="112" y="30"/>
                  <a:pt x="114" y="30"/>
                </a:cubicBezTo>
                <a:cubicBezTo>
                  <a:pt x="118" y="30"/>
                  <a:pt x="122" y="29"/>
                  <a:pt x="125" y="27"/>
                </a:cubicBezTo>
                <a:cubicBezTo>
                  <a:pt x="127" y="25"/>
                  <a:pt x="129" y="23"/>
                  <a:pt x="131" y="22"/>
                </a:cubicBezTo>
                <a:cubicBezTo>
                  <a:pt x="133" y="20"/>
                  <a:pt x="135" y="19"/>
                  <a:pt x="136" y="17"/>
                </a:cubicBezTo>
                <a:cubicBezTo>
                  <a:pt x="137" y="16"/>
                  <a:pt x="137" y="14"/>
                  <a:pt x="137" y="13"/>
                </a:cubicBezTo>
                <a:cubicBezTo>
                  <a:pt x="137" y="11"/>
                  <a:pt x="137" y="9"/>
                  <a:pt x="139" y="7"/>
                </a:cubicBezTo>
                <a:cubicBezTo>
                  <a:pt x="140" y="6"/>
                  <a:pt x="141" y="5"/>
                  <a:pt x="142" y="4"/>
                </a:cubicBezTo>
                <a:cubicBezTo>
                  <a:pt x="142" y="4"/>
                  <a:pt x="142" y="4"/>
                  <a:pt x="142" y="4"/>
                </a:cubicBezTo>
                <a:cubicBezTo>
                  <a:pt x="144" y="3"/>
                  <a:pt x="144" y="3"/>
                  <a:pt x="144" y="3"/>
                </a:cubicBezTo>
                <a:cubicBezTo>
                  <a:pt x="144" y="3"/>
                  <a:pt x="144" y="3"/>
                  <a:pt x="144" y="3"/>
                </a:cubicBezTo>
                <a:cubicBezTo>
                  <a:pt x="145" y="2"/>
                  <a:pt x="147" y="0"/>
                  <a:pt x="148" y="0"/>
                </a:cubicBezTo>
                <a:cubicBezTo>
                  <a:pt x="149" y="0"/>
                  <a:pt x="149" y="0"/>
                  <a:pt x="149" y="0"/>
                </a:cubicBezTo>
                <a:cubicBezTo>
                  <a:pt x="150" y="0"/>
                  <a:pt x="151" y="0"/>
                  <a:pt x="151" y="1"/>
                </a:cubicBezTo>
                <a:cubicBezTo>
                  <a:pt x="151" y="1"/>
                  <a:pt x="152" y="1"/>
                  <a:pt x="154" y="1"/>
                </a:cubicBezTo>
                <a:cubicBezTo>
                  <a:pt x="155" y="1"/>
                  <a:pt x="156" y="1"/>
                  <a:pt x="157" y="0"/>
                </a:cubicBezTo>
                <a:cubicBezTo>
                  <a:pt x="157" y="0"/>
                  <a:pt x="158" y="0"/>
                  <a:pt x="159" y="0"/>
                </a:cubicBezTo>
                <a:cubicBezTo>
                  <a:pt x="160" y="0"/>
                  <a:pt x="161" y="0"/>
                  <a:pt x="163" y="2"/>
                </a:cubicBezTo>
                <a:cubicBezTo>
                  <a:pt x="164" y="3"/>
                  <a:pt x="165" y="4"/>
                  <a:pt x="165" y="5"/>
                </a:cubicBezTo>
                <a:cubicBezTo>
                  <a:pt x="168" y="9"/>
                  <a:pt x="169" y="11"/>
                  <a:pt x="173" y="12"/>
                </a:cubicBezTo>
                <a:cubicBezTo>
                  <a:pt x="176" y="12"/>
                  <a:pt x="177" y="14"/>
                  <a:pt x="177" y="15"/>
                </a:cubicBezTo>
                <a:cubicBezTo>
                  <a:pt x="178" y="16"/>
                  <a:pt x="178" y="18"/>
                  <a:pt x="179" y="19"/>
                </a:cubicBezTo>
                <a:cubicBezTo>
                  <a:pt x="183" y="23"/>
                  <a:pt x="183" y="24"/>
                  <a:pt x="185" y="27"/>
                </a:cubicBezTo>
                <a:cubicBezTo>
                  <a:pt x="186" y="30"/>
                  <a:pt x="186" y="30"/>
                  <a:pt x="186" y="30"/>
                </a:cubicBezTo>
                <a:cubicBezTo>
                  <a:pt x="188" y="32"/>
                  <a:pt x="188" y="33"/>
                  <a:pt x="190" y="33"/>
                </a:cubicBezTo>
                <a:cubicBezTo>
                  <a:pt x="190" y="33"/>
                  <a:pt x="191" y="33"/>
                  <a:pt x="191" y="33"/>
                </a:cubicBezTo>
                <a:cubicBezTo>
                  <a:pt x="191" y="33"/>
                  <a:pt x="192" y="33"/>
                  <a:pt x="192" y="33"/>
                </a:cubicBezTo>
                <a:cubicBezTo>
                  <a:pt x="194" y="33"/>
                  <a:pt x="195" y="34"/>
                  <a:pt x="196" y="36"/>
                </a:cubicBezTo>
                <a:cubicBezTo>
                  <a:pt x="197" y="37"/>
                  <a:pt x="197" y="38"/>
                  <a:pt x="198" y="38"/>
                </a:cubicBezTo>
                <a:cubicBezTo>
                  <a:pt x="199" y="39"/>
                  <a:pt x="201" y="40"/>
                  <a:pt x="204" y="40"/>
                </a:cubicBezTo>
                <a:cubicBezTo>
                  <a:pt x="205" y="40"/>
                  <a:pt x="206" y="40"/>
                  <a:pt x="206" y="40"/>
                </a:cubicBezTo>
                <a:cubicBezTo>
                  <a:pt x="208" y="40"/>
                  <a:pt x="212" y="42"/>
                  <a:pt x="212" y="45"/>
                </a:cubicBezTo>
                <a:cubicBezTo>
                  <a:pt x="212" y="47"/>
                  <a:pt x="212" y="48"/>
                  <a:pt x="213" y="50"/>
                </a:cubicBezTo>
                <a:cubicBezTo>
                  <a:pt x="213" y="51"/>
                  <a:pt x="214" y="53"/>
                  <a:pt x="214" y="55"/>
                </a:cubicBezTo>
                <a:cubicBezTo>
                  <a:pt x="213" y="60"/>
                  <a:pt x="213" y="64"/>
                  <a:pt x="216" y="65"/>
                </a:cubicBezTo>
                <a:cubicBezTo>
                  <a:pt x="220" y="66"/>
                  <a:pt x="224" y="67"/>
                  <a:pt x="224" y="67"/>
                </a:cubicBezTo>
                <a:cubicBezTo>
                  <a:pt x="224" y="67"/>
                  <a:pt x="225" y="67"/>
                  <a:pt x="226" y="67"/>
                </a:cubicBezTo>
                <a:cubicBezTo>
                  <a:pt x="227" y="67"/>
                  <a:pt x="228" y="67"/>
                  <a:pt x="228" y="67"/>
                </a:cubicBezTo>
                <a:cubicBezTo>
                  <a:pt x="229" y="66"/>
                  <a:pt x="229" y="65"/>
                  <a:pt x="229" y="63"/>
                </a:cubicBezTo>
                <a:cubicBezTo>
                  <a:pt x="228" y="61"/>
                  <a:pt x="228" y="61"/>
                  <a:pt x="228" y="61"/>
                </a:cubicBezTo>
                <a:cubicBezTo>
                  <a:pt x="230" y="62"/>
                  <a:pt x="230" y="62"/>
                  <a:pt x="230" y="62"/>
                </a:cubicBezTo>
                <a:cubicBezTo>
                  <a:pt x="230" y="62"/>
                  <a:pt x="233" y="64"/>
                  <a:pt x="235" y="64"/>
                </a:cubicBezTo>
                <a:cubicBezTo>
                  <a:pt x="236" y="64"/>
                  <a:pt x="236" y="64"/>
                  <a:pt x="236" y="63"/>
                </a:cubicBezTo>
                <a:cubicBezTo>
                  <a:pt x="237" y="62"/>
                  <a:pt x="238" y="61"/>
                  <a:pt x="239" y="61"/>
                </a:cubicBezTo>
                <a:cubicBezTo>
                  <a:pt x="239" y="61"/>
                  <a:pt x="240" y="61"/>
                  <a:pt x="240" y="62"/>
                </a:cubicBezTo>
                <a:cubicBezTo>
                  <a:pt x="241" y="62"/>
                  <a:pt x="241" y="62"/>
                  <a:pt x="242" y="62"/>
                </a:cubicBezTo>
                <a:cubicBezTo>
                  <a:pt x="243" y="62"/>
                  <a:pt x="244" y="61"/>
                  <a:pt x="244" y="60"/>
                </a:cubicBezTo>
                <a:cubicBezTo>
                  <a:pt x="245" y="58"/>
                  <a:pt x="244" y="57"/>
                  <a:pt x="242" y="56"/>
                </a:cubicBezTo>
                <a:cubicBezTo>
                  <a:pt x="241" y="55"/>
                  <a:pt x="239" y="55"/>
                  <a:pt x="237" y="54"/>
                </a:cubicBezTo>
                <a:cubicBezTo>
                  <a:pt x="234" y="52"/>
                  <a:pt x="230" y="51"/>
                  <a:pt x="229" y="48"/>
                </a:cubicBezTo>
                <a:cubicBezTo>
                  <a:pt x="229" y="47"/>
                  <a:pt x="229" y="47"/>
                  <a:pt x="229" y="47"/>
                </a:cubicBezTo>
                <a:cubicBezTo>
                  <a:pt x="228" y="43"/>
                  <a:pt x="227" y="41"/>
                  <a:pt x="232" y="37"/>
                </a:cubicBezTo>
                <a:cubicBezTo>
                  <a:pt x="233" y="36"/>
                  <a:pt x="233" y="36"/>
                  <a:pt x="233" y="36"/>
                </a:cubicBezTo>
                <a:cubicBezTo>
                  <a:pt x="237" y="33"/>
                  <a:pt x="238" y="33"/>
                  <a:pt x="242" y="31"/>
                </a:cubicBezTo>
                <a:cubicBezTo>
                  <a:pt x="243" y="31"/>
                  <a:pt x="244" y="31"/>
                  <a:pt x="246" y="31"/>
                </a:cubicBezTo>
                <a:cubicBezTo>
                  <a:pt x="247" y="31"/>
                  <a:pt x="248" y="31"/>
                  <a:pt x="249" y="31"/>
                </a:cubicBezTo>
                <a:cubicBezTo>
                  <a:pt x="249" y="31"/>
                  <a:pt x="250" y="31"/>
                  <a:pt x="251" y="31"/>
                </a:cubicBezTo>
                <a:cubicBezTo>
                  <a:pt x="252" y="31"/>
                  <a:pt x="259" y="32"/>
                  <a:pt x="261" y="35"/>
                </a:cubicBezTo>
                <a:cubicBezTo>
                  <a:pt x="262" y="37"/>
                  <a:pt x="263" y="38"/>
                  <a:pt x="264" y="38"/>
                </a:cubicBezTo>
                <a:cubicBezTo>
                  <a:pt x="263" y="37"/>
                  <a:pt x="264" y="36"/>
                  <a:pt x="265" y="36"/>
                </a:cubicBezTo>
                <a:cubicBezTo>
                  <a:pt x="266" y="36"/>
                  <a:pt x="268" y="37"/>
                  <a:pt x="270" y="38"/>
                </a:cubicBezTo>
                <a:cubicBezTo>
                  <a:pt x="271" y="39"/>
                  <a:pt x="271" y="39"/>
                  <a:pt x="271" y="39"/>
                </a:cubicBezTo>
                <a:cubicBezTo>
                  <a:pt x="273" y="39"/>
                  <a:pt x="276" y="37"/>
                  <a:pt x="277" y="36"/>
                </a:cubicBezTo>
                <a:cubicBezTo>
                  <a:pt x="277" y="36"/>
                  <a:pt x="278" y="36"/>
                  <a:pt x="279" y="36"/>
                </a:cubicBezTo>
                <a:cubicBezTo>
                  <a:pt x="280" y="36"/>
                  <a:pt x="282" y="36"/>
                  <a:pt x="284" y="38"/>
                </a:cubicBezTo>
                <a:cubicBezTo>
                  <a:pt x="286" y="40"/>
                  <a:pt x="285" y="46"/>
                  <a:pt x="285" y="46"/>
                </a:cubicBezTo>
                <a:cubicBezTo>
                  <a:pt x="285" y="47"/>
                  <a:pt x="284" y="49"/>
                  <a:pt x="285" y="51"/>
                </a:cubicBezTo>
                <a:cubicBezTo>
                  <a:pt x="287" y="53"/>
                  <a:pt x="288" y="54"/>
                  <a:pt x="290" y="54"/>
                </a:cubicBezTo>
                <a:cubicBezTo>
                  <a:pt x="290" y="54"/>
                  <a:pt x="290" y="54"/>
                  <a:pt x="291" y="53"/>
                </a:cubicBezTo>
                <a:cubicBezTo>
                  <a:pt x="292" y="52"/>
                  <a:pt x="292" y="52"/>
                  <a:pt x="293" y="52"/>
                </a:cubicBezTo>
                <a:cubicBezTo>
                  <a:pt x="294" y="52"/>
                  <a:pt x="294" y="53"/>
                  <a:pt x="295" y="53"/>
                </a:cubicBezTo>
                <a:cubicBezTo>
                  <a:pt x="295" y="53"/>
                  <a:pt x="296" y="54"/>
                  <a:pt x="296" y="54"/>
                </a:cubicBezTo>
                <a:cubicBezTo>
                  <a:pt x="297" y="54"/>
                  <a:pt x="297" y="54"/>
                  <a:pt x="297" y="54"/>
                </a:cubicBezTo>
                <a:cubicBezTo>
                  <a:pt x="298" y="54"/>
                  <a:pt x="298" y="54"/>
                  <a:pt x="298" y="54"/>
                </a:cubicBezTo>
                <a:cubicBezTo>
                  <a:pt x="299" y="54"/>
                  <a:pt x="299" y="54"/>
                  <a:pt x="300" y="53"/>
                </a:cubicBezTo>
                <a:cubicBezTo>
                  <a:pt x="300" y="53"/>
                  <a:pt x="301" y="51"/>
                  <a:pt x="300" y="48"/>
                </a:cubicBezTo>
                <a:cubicBezTo>
                  <a:pt x="300" y="44"/>
                  <a:pt x="300" y="42"/>
                  <a:pt x="300" y="39"/>
                </a:cubicBezTo>
                <a:cubicBezTo>
                  <a:pt x="301" y="35"/>
                  <a:pt x="301" y="31"/>
                  <a:pt x="299" y="29"/>
                </a:cubicBezTo>
                <a:cubicBezTo>
                  <a:pt x="296" y="24"/>
                  <a:pt x="295" y="15"/>
                  <a:pt x="295" y="15"/>
                </a:cubicBezTo>
                <a:cubicBezTo>
                  <a:pt x="295" y="14"/>
                  <a:pt x="295" y="14"/>
                  <a:pt x="295" y="14"/>
                </a:cubicBezTo>
                <a:cubicBezTo>
                  <a:pt x="296" y="14"/>
                  <a:pt x="296" y="14"/>
                  <a:pt x="296" y="14"/>
                </a:cubicBezTo>
                <a:cubicBezTo>
                  <a:pt x="296" y="14"/>
                  <a:pt x="299" y="12"/>
                  <a:pt x="302" y="10"/>
                </a:cubicBezTo>
                <a:cubicBezTo>
                  <a:pt x="305" y="8"/>
                  <a:pt x="307" y="7"/>
                  <a:pt x="308" y="5"/>
                </a:cubicBezTo>
                <a:cubicBezTo>
                  <a:pt x="309" y="3"/>
                  <a:pt x="311" y="3"/>
                  <a:pt x="313" y="3"/>
                </a:cubicBezTo>
                <a:cubicBezTo>
                  <a:pt x="313" y="3"/>
                  <a:pt x="314" y="3"/>
                  <a:pt x="315" y="3"/>
                </a:cubicBezTo>
                <a:cubicBezTo>
                  <a:pt x="315" y="3"/>
                  <a:pt x="316" y="3"/>
                  <a:pt x="317" y="3"/>
                </a:cubicBezTo>
                <a:cubicBezTo>
                  <a:pt x="318" y="3"/>
                  <a:pt x="319" y="3"/>
                  <a:pt x="319" y="4"/>
                </a:cubicBezTo>
                <a:cubicBezTo>
                  <a:pt x="321" y="7"/>
                  <a:pt x="321" y="11"/>
                  <a:pt x="320" y="12"/>
                </a:cubicBezTo>
                <a:cubicBezTo>
                  <a:pt x="320" y="13"/>
                  <a:pt x="320" y="16"/>
                  <a:pt x="321" y="17"/>
                </a:cubicBezTo>
                <a:cubicBezTo>
                  <a:pt x="322" y="18"/>
                  <a:pt x="323" y="19"/>
                  <a:pt x="324" y="20"/>
                </a:cubicBezTo>
                <a:cubicBezTo>
                  <a:pt x="328" y="20"/>
                  <a:pt x="329" y="23"/>
                  <a:pt x="329" y="26"/>
                </a:cubicBezTo>
                <a:cubicBezTo>
                  <a:pt x="330" y="28"/>
                  <a:pt x="332" y="31"/>
                  <a:pt x="333" y="31"/>
                </a:cubicBezTo>
                <a:cubicBezTo>
                  <a:pt x="334" y="31"/>
                  <a:pt x="334" y="31"/>
                  <a:pt x="335" y="31"/>
                </a:cubicBezTo>
                <a:cubicBezTo>
                  <a:pt x="336" y="30"/>
                  <a:pt x="337" y="29"/>
                  <a:pt x="338" y="28"/>
                </a:cubicBezTo>
                <a:cubicBezTo>
                  <a:pt x="339" y="26"/>
                  <a:pt x="340" y="25"/>
                  <a:pt x="341" y="25"/>
                </a:cubicBezTo>
                <a:cubicBezTo>
                  <a:pt x="342" y="25"/>
                  <a:pt x="342" y="25"/>
                  <a:pt x="343" y="25"/>
                </a:cubicBezTo>
                <a:cubicBezTo>
                  <a:pt x="344" y="26"/>
                  <a:pt x="345" y="26"/>
                  <a:pt x="345" y="27"/>
                </a:cubicBezTo>
                <a:cubicBezTo>
                  <a:pt x="346" y="28"/>
                  <a:pt x="347" y="29"/>
                  <a:pt x="348" y="29"/>
                </a:cubicBezTo>
                <a:cubicBezTo>
                  <a:pt x="348" y="29"/>
                  <a:pt x="349" y="28"/>
                  <a:pt x="350" y="28"/>
                </a:cubicBezTo>
                <a:cubicBezTo>
                  <a:pt x="354" y="26"/>
                  <a:pt x="361" y="23"/>
                  <a:pt x="365" y="23"/>
                </a:cubicBezTo>
                <a:cubicBezTo>
                  <a:pt x="367" y="23"/>
                  <a:pt x="368" y="23"/>
                  <a:pt x="368" y="25"/>
                </a:cubicBezTo>
                <a:cubicBezTo>
                  <a:pt x="369" y="25"/>
                  <a:pt x="369" y="25"/>
                  <a:pt x="371" y="25"/>
                </a:cubicBezTo>
                <a:cubicBezTo>
                  <a:pt x="376" y="25"/>
                  <a:pt x="377" y="25"/>
                  <a:pt x="380" y="23"/>
                </a:cubicBezTo>
                <a:cubicBezTo>
                  <a:pt x="382" y="22"/>
                  <a:pt x="383" y="22"/>
                  <a:pt x="385" y="21"/>
                </a:cubicBezTo>
                <a:cubicBezTo>
                  <a:pt x="385" y="21"/>
                  <a:pt x="385" y="21"/>
                  <a:pt x="386" y="21"/>
                </a:cubicBezTo>
                <a:cubicBezTo>
                  <a:pt x="387" y="21"/>
                  <a:pt x="389" y="22"/>
                  <a:pt x="390" y="23"/>
                </a:cubicBezTo>
                <a:cubicBezTo>
                  <a:pt x="390" y="24"/>
                  <a:pt x="391" y="26"/>
                  <a:pt x="391" y="28"/>
                </a:cubicBezTo>
                <a:cubicBezTo>
                  <a:pt x="391" y="31"/>
                  <a:pt x="392" y="34"/>
                  <a:pt x="394" y="35"/>
                </a:cubicBezTo>
                <a:cubicBezTo>
                  <a:pt x="397" y="36"/>
                  <a:pt x="400" y="38"/>
                  <a:pt x="403" y="38"/>
                </a:cubicBezTo>
                <a:cubicBezTo>
                  <a:pt x="404" y="38"/>
                  <a:pt x="405" y="38"/>
                  <a:pt x="413" y="41"/>
                </a:cubicBezTo>
                <a:cubicBezTo>
                  <a:pt x="413" y="42"/>
                  <a:pt x="413" y="42"/>
                  <a:pt x="413" y="42"/>
                </a:cubicBezTo>
                <a:cubicBezTo>
                  <a:pt x="413" y="42"/>
                  <a:pt x="413" y="42"/>
                  <a:pt x="413" y="42"/>
                </a:cubicBezTo>
                <a:cubicBezTo>
                  <a:pt x="414" y="43"/>
                  <a:pt x="415" y="47"/>
                  <a:pt x="415" y="49"/>
                </a:cubicBezTo>
                <a:cubicBezTo>
                  <a:pt x="414" y="51"/>
                  <a:pt x="414" y="51"/>
                  <a:pt x="412" y="52"/>
                </a:cubicBezTo>
                <a:cubicBezTo>
                  <a:pt x="411" y="53"/>
                  <a:pt x="410" y="54"/>
                  <a:pt x="410" y="55"/>
                </a:cubicBezTo>
                <a:cubicBezTo>
                  <a:pt x="410" y="57"/>
                  <a:pt x="411" y="58"/>
                  <a:pt x="413" y="59"/>
                </a:cubicBezTo>
                <a:cubicBezTo>
                  <a:pt x="415" y="59"/>
                  <a:pt x="416" y="60"/>
                  <a:pt x="417" y="61"/>
                </a:cubicBezTo>
                <a:cubicBezTo>
                  <a:pt x="418" y="62"/>
                  <a:pt x="419" y="62"/>
                  <a:pt x="422" y="63"/>
                </a:cubicBezTo>
                <a:cubicBezTo>
                  <a:pt x="424" y="63"/>
                  <a:pt x="425" y="64"/>
                  <a:pt x="426" y="66"/>
                </a:cubicBezTo>
                <a:cubicBezTo>
                  <a:pt x="427" y="68"/>
                  <a:pt x="426" y="72"/>
                  <a:pt x="425" y="73"/>
                </a:cubicBezTo>
                <a:cubicBezTo>
                  <a:pt x="423" y="74"/>
                  <a:pt x="423" y="77"/>
                  <a:pt x="423" y="79"/>
                </a:cubicBezTo>
                <a:cubicBezTo>
                  <a:pt x="423" y="81"/>
                  <a:pt x="424" y="82"/>
                  <a:pt x="424" y="82"/>
                </a:cubicBezTo>
                <a:cubicBezTo>
                  <a:pt x="425" y="83"/>
                  <a:pt x="426" y="83"/>
                  <a:pt x="427" y="84"/>
                </a:cubicBezTo>
                <a:cubicBezTo>
                  <a:pt x="429" y="85"/>
                  <a:pt x="431" y="86"/>
                  <a:pt x="433" y="90"/>
                </a:cubicBezTo>
                <a:cubicBezTo>
                  <a:pt x="434" y="92"/>
                  <a:pt x="436" y="93"/>
                  <a:pt x="439" y="95"/>
                </a:cubicBezTo>
                <a:cubicBezTo>
                  <a:pt x="441" y="96"/>
                  <a:pt x="443" y="97"/>
                  <a:pt x="445" y="98"/>
                </a:cubicBezTo>
                <a:cubicBezTo>
                  <a:pt x="447" y="99"/>
                  <a:pt x="447" y="100"/>
                  <a:pt x="448" y="101"/>
                </a:cubicBezTo>
                <a:cubicBezTo>
                  <a:pt x="451" y="103"/>
                  <a:pt x="452" y="104"/>
                  <a:pt x="456" y="104"/>
                </a:cubicBezTo>
                <a:cubicBezTo>
                  <a:pt x="460" y="105"/>
                  <a:pt x="463" y="107"/>
                  <a:pt x="464" y="109"/>
                </a:cubicBezTo>
                <a:cubicBezTo>
                  <a:pt x="464" y="111"/>
                  <a:pt x="464" y="112"/>
                  <a:pt x="463" y="113"/>
                </a:cubicBezTo>
                <a:cubicBezTo>
                  <a:pt x="462" y="114"/>
                  <a:pt x="462" y="114"/>
                  <a:pt x="462" y="115"/>
                </a:cubicBezTo>
                <a:cubicBezTo>
                  <a:pt x="462" y="116"/>
                  <a:pt x="463" y="117"/>
                  <a:pt x="467" y="118"/>
                </a:cubicBezTo>
                <a:cubicBezTo>
                  <a:pt x="470" y="119"/>
                  <a:pt x="471" y="121"/>
                  <a:pt x="472" y="122"/>
                </a:cubicBezTo>
                <a:cubicBezTo>
                  <a:pt x="472" y="125"/>
                  <a:pt x="470" y="128"/>
                  <a:pt x="468" y="130"/>
                </a:cubicBezTo>
                <a:cubicBezTo>
                  <a:pt x="465" y="134"/>
                  <a:pt x="465" y="135"/>
                  <a:pt x="463" y="141"/>
                </a:cubicBezTo>
                <a:cubicBezTo>
                  <a:pt x="462" y="141"/>
                  <a:pt x="462" y="141"/>
                  <a:pt x="462" y="141"/>
                </a:cubicBezTo>
                <a:cubicBezTo>
                  <a:pt x="462" y="143"/>
                  <a:pt x="462" y="144"/>
                  <a:pt x="462" y="145"/>
                </a:cubicBezTo>
                <a:cubicBezTo>
                  <a:pt x="463" y="146"/>
                  <a:pt x="464" y="146"/>
                  <a:pt x="464" y="146"/>
                </a:cubicBezTo>
                <a:cubicBezTo>
                  <a:pt x="467" y="146"/>
                  <a:pt x="467" y="146"/>
                  <a:pt x="467" y="146"/>
                </a:cubicBezTo>
                <a:cubicBezTo>
                  <a:pt x="464" y="147"/>
                  <a:pt x="464" y="147"/>
                  <a:pt x="464" y="147"/>
                </a:cubicBezTo>
                <a:cubicBezTo>
                  <a:pt x="464" y="147"/>
                  <a:pt x="459" y="150"/>
                  <a:pt x="457" y="153"/>
                </a:cubicBezTo>
                <a:cubicBezTo>
                  <a:pt x="454" y="156"/>
                  <a:pt x="455" y="158"/>
                  <a:pt x="457" y="161"/>
                </a:cubicBezTo>
                <a:cubicBezTo>
                  <a:pt x="459" y="163"/>
                  <a:pt x="465" y="165"/>
                  <a:pt x="468" y="166"/>
                </a:cubicBezTo>
                <a:cubicBezTo>
                  <a:pt x="472" y="167"/>
                  <a:pt x="471" y="173"/>
                  <a:pt x="470" y="176"/>
                </a:cubicBezTo>
                <a:cubicBezTo>
                  <a:pt x="470" y="177"/>
                  <a:pt x="471" y="178"/>
                  <a:pt x="473" y="179"/>
                </a:cubicBezTo>
                <a:cubicBezTo>
                  <a:pt x="474" y="179"/>
                  <a:pt x="475" y="180"/>
                  <a:pt x="475" y="181"/>
                </a:cubicBezTo>
                <a:cubicBezTo>
                  <a:pt x="477" y="183"/>
                  <a:pt x="481" y="194"/>
                  <a:pt x="482" y="197"/>
                </a:cubicBezTo>
                <a:cubicBezTo>
                  <a:pt x="483" y="198"/>
                  <a:pt x="488" y="199"/>
                  <a:pt x="488" y="203"/>
                </a:cubicBezTo>
                <a:cubicBezTo>
                  <a:pt x="488" y="205"/>
                  <a:pt x="488" y="206"/>
                  <a:pt x="488" y="208"/>
                </a:cubicBezTo>
                <a:cubicBezTo>
                  <a:pt x="488" y="212"/>
                  <a:pt x="488" y="216"/>
                  <a:pt x="490" y="218"/>
                </a:cubicBezTo>
                <a:cubicBezTo>
                  <a:pt x="490" y="219"/>
                  <a:pt x="491" y="219"/>
                  <a:pt x="491" y="219"/>
                </a:cubicBezTo>
                <a:cubicBezTo>
                  <a:pt x="497" y="219"/>
                  <a:pt x="505" y="226"/>
                  <a:pt x="507" y="232"/>
                </a:cubicBezTo>
                <a:cubicBezTo>
                  <a:pt x="508" y="235"/>
                  <a:pt x="509" y="235"/>
                  <a:pt x="511" y="235"/>
                </a:cubicBezTo>
                <a:cubicBezTo>
                  <a:pt x="513" y="235"/>
                  <a:pt x="516" y="235"/>
                  <a:pt x="519" y="234"/>
                </a:cubicBezTo>
                <a:cubicBezTo>
                  <a:pt x="520" y="233"/>
                  <a:pt x="520" y="233"/>
                  <a:pt x="520" y="233"/>
                </a:cubicBezTo>
                <a:cubicBezTo>
                  <a:pt x="521" y="233"/>
                  <a:pt x="523" y="233"/>
                  <a:pt x="524" y="233"/>
                </a:cubicBezTo>
                <a:cubicBezTo>
                  <a:pt x="531" y="233"/>
                  <a:pt x="536" y="239"/>
                  <a:pt x="540" y="242"/>
                </a:cubicBezTo>
                <a:cubicBezTo>
                  <a:pt x="540" y="243"/>
                  <a:pt x="540" y="243"/>
                  <a:pt x="540" y="243"/>
                </a:cubicBezTo>
                <a:cubicBezTo>
                  <a:pt x="543" y="246"/>
                  <a:pt x="546" y="249"/>
                  <a:pt x="549" y="253"/>
                </a:cubicBezTo>
                <a:cubicBezTo>
                  <a:pt x="549" y="254"/>
                  <a:pt x="550" y="255"/>
                  <a:pt x="550" y="256"/>
                </a:cubicBezTo>
                <a:cubicBezTo>
                  <a:pt x="551" y="258"/>
                  <a:pt x="552" y="259"/>
                  <a:pt x="554" y="261"/>
                </a:cubicBezTo>
                <a:cubicBezTo>
                  <a:pt x="557" y="262"/>
                  <a:pt x="563" y="267"/>
                  <a:pt x="563" y="271"/>
                </a:cubicBezTo>
                <a:cubicBezTo>
                  <a:pt x="564" y="274"/>
                  <a:pt x="567" y="276"/>
                  <a:pt x="568" y="277"/>
                </a:cubicBezTo>
                <a:cubicBezTo>
                  <a:pt x="570" y="277"/>
                  <a:pt x="578" y="277"/>
                  <a:pt x="581" y="278"/>
                </a:cubicBezTo>
                <a:cubicBezTo>
                  <a:pt x="586" y="279"/>
                  <a:pt x="595" y="290"/>
                  <a:pt x="596" y="293"/>
                </a:cubicBezTo>
                <a:cubicBezTo>
                  <a:pt x="597" y="295"/>
                  <a:pt x="596" y="298"/>
                  <a:pt x="596" y="300"/>
                </a:cubicBezTo>
                <a:cubicBezTo>
                  <a:pt x="595" y="302"/>
                  <a:pt x="595" y="303"/>
                  <a:pt x="595" y="304"/>
                </a:cubicBezTo>
                <a:cubicBezTo>
                  <a:pt x="595" y="304"/>
                  <a:pt x="595" y="304"/>
                  <a:pt x="595" y="304"/>
                </a:cubicBezTo>
                <a:cubicBezTo>
                  <a:pt x="598" y="305"/>
                  <a:pt x="602" y="306"/>
                  <a:pt x="607" y="310"/>
                </a:cubicBezTo>
                <a:cubicBezTo>
                  <a:pt x="608" y="311"/>
                  <a:pt x="608" y="311"/>
                  <a:pt x="608" y="311"/>
                </a:cubicBezTo>
                <a:cubicBezTo>
                  <a:pt x="609" y="311"/>
                  <a:pt x="609" y="310"/>
                  <a:pt x="609" y="309"/>
                </a:cubicBezTo>
                <a:cubicBezTo>
                  <a:pt x="610" y="308"/>
                  <a:pt x="611" y="306"/>
                  <a:pt x="613" y="306"/>
                </a:cubicBezTo>
                <a:cubicBezTo>
                  <a:pt x="614" y="306"/>
                  <a:pt x="614" y="306"/>
                  <a:pt x="614" y="306"/>
                </a:cubicBezTo>
                <a:cubicBezTo>
                  <a:pt x="619" y="307"/>
                  <a:pt x="624" y="309"/>
                  <a:pt x="627" y="314"/>
                </a:cubicBezTo>
                <a:cubicBezTo>
                  <a:pt x="629" y="319"/>
                  <a:pt x="631" y="321"/>
                  <a:pt x="634" y="322"/>
                </a:cubicBezTo>
                <a:cubicBezTo>
                  <a:pt x="635" y="322"/>
                  <a:pt x="635" y="322"/>
                  <a:pt x="636" y="322"/>
                </a:cubicBezTo>
                <a:cubicBezTo>
                  <a:pt x="637" y="322"/>
                  <a:pt x="638" y="322"/>
                  <a:pt x="639" y="321"/>
                </a:cubicBezTo>
                <a:cubicBezTo>
                  <a:pt x="640" y="321"/>
                  <a:pt x="641" y="321"/>
                  <a:pt x="641" y="321"/>
                </a:cubicBezTo>
                <a:cubicBezTo>
                  <a:pt x="643" y="321"/>
                  <a:pt x="643" y="322"/>
                  <a:pt x="643" y="322"/>
                </a:cubicBezTo>
                <a:cubicBezTo>
                  <a:pt x="644" y="324"/>
                  <a:pt x="647" y="330"/>
                  <a:pt x="650" y="333"/>
                </a:cubicBezTo>
                <a:cubicBezTo>
                  <a:pt x="651" y="335"/>
                  <a:pt x="652" y="336"/>
                  <a:pt x="653" y="339"/>
                </a:cubicBezTo>
                <a:cubicBezTo>
                  <a:pt x="654" y="340"/>
                  <a:pt x="654" y="341"/>
                  <a:pt x="655" y="342"/>
                </a:cubicBezTo>
                <a:cubicBezTo>
                  <a:pt x="656" y="345"/>
                  <a:pt x="656" y="347"/>
                  <a:pt x="655" y="351"/>
                </a:cubicBezTo>
                <a:cubicBezTo>
                  <a:pt x="655" y="352"/>
                  <a:pt x="655" y="353"/>
                  <a:pt x="655" y="355"/>
                </a:cubicBezTo>
                <a:cubicBezTo>
                  <a:pt x="654" y="359"/>
                  <a:pt x="655" y="360"/>
                  <a:pt x="656" y="361"/>
                </a:cubicBezTo>
                <a:cubicBezTo>
                  <a:pt x="656" y="362"/>
                  <a:pt x="657" y="362"/>
                  <a:pt x="657" y="363"/>
                </a:cubicBezTo>
                <a:cubicBezTo>
                  <a:pt x="659" y="366"/>
                  <a:pt x="658" y="369"/>
                  <a:pt x="657" y="374"/>
                </a:cubicBezTo>
                <a:cubicBezTo>
                  <a:pt x="656" y="375"/>
                  <a:pt x="656" y="377"/>
                  <a:pt x="655" y="379"/>
                </a:cubicBezTo>
                <a:cubicBezTo>
                  <a:pt x="654" y="384"/>
                  <a:pt x="653" y="385"/>
                  <a:pt x="652" y="386"/>
                </a:cubicBezTo>
                <a:cubicBezTo>
                  <a:pt x="651" y="387"/>
                  <a:pt x="650" y="387"/>
                  <a:pt x="649" y="389"/>
                </a:cubicBezTo>
                <a:cubicBezTo>
                  <a:pt x="648" y="391"/>
                  <a:pt x="647" y="392"/>
                  <a:pt x="647" y="393"/>
                </a:cubicBezTo>
                <a:cubicBezTo>
                  <a:pt x="646" y="395"/>
                  <a:pt x="646" y="397"/>
                  <a:pt x="644" y="398"/>
                </a:cubicBezTo>
                <a:cubicBezTo>
                  <a:pt x="643" y="398"/>
                  <a:pt x="643" y="399"/>
                  <a:pt x="642" y="399"/>
                </a:cubicBezTo>
                <a:cubicBezTo>
                  <a:pt x="642" y="399"/>
                  <a:pt x="642" y="399"/>
                  <a:pt x="642" y="399"/>
                </a:cubicBezTo>
                <a:cubicBezTo>
                  <a:pt x="640" y="399"/>
                  <a:pt x="638" y="396"/>
                  <a:pt x="636" y="394"/>
                </a:cubicBezTo>
                <a:cubicBezTo>
                  <a:pt x="635" y="393"/>
                  <a:pt x="634" y="392"/>
                  <a:pt x="634" y="392"/>
                </a:cubicBezTo>
                <a:cubicBezTo>
                  <a:pt x="632" y="391"/>
                  <a:pt x="630" y="390"/>
                  <a:pt x="627" y="390"/>
                </a:cubicBezTo>
                <a:cubicBezTo>
                  <a:pt x="625" y="389"/>
                  <a:pt x="623" y="389"/>
                  <a:pt x="621" y="388"/>
                </a:cubicBezTo>
                <a:cubicBezTo>
                  <a:pt x="618" y="387"/>
                  <a:pt x="617" y="385"/>
                  <a:pt x="616" y="384"/>
                </a:cubicBezTo>
                <a:cubicBezTo>
                  <a:pt x="616" y="384"/>
                  <a:pt x="616" y="384"/>
                  <a:pt x="615" y="384"/>
                </a:cubicBezTo>
                <a:cubicBezTo>
                  <a:pt x="615" y="384"/>
                  <a:pt x="615" y="384"/>
                  <a:pt x="615" y="385"/>
                </a:cubicBezTo>
                <a:cubicBezTo>
                  <a:pt x="614" y="386"/>
                  <a:pt x="613" y="386"/>
                  <a:pt x="613" y="387"/>
                </a:cubicBezTo>
                <a:cubicBezTo>
                  <a:pt x="613" y="388"/>
                  <a:pt x="612" y="389"/>
                  <a:pt x="610" y="390"/>
                </a:cubicBezTo>
                <a:cubicBezTo>
                  <a:pt x="608" y="392"/>
                  <a:pt x="607" y="392"/>
                  <a:pt x="606" y="392"/>
                </a:cubicBezTo>
                <a:cubicBezTo>
                  <a:pt x="606" y="392"/>
                  <a:pt x="606" y="392"/>
                  <a:pt x="606" y="392"/>
                </a:cubicBezTo>
                <a:cubicBezTo>
                  <a:pt x="606" y="392"/>
                  <a:pt x="606" y="393"/>
                  <a:pt x="606" y="394"/>
                </a:cubicBezTo>
                <a:cubicBezTo>
                  <a:pt x="606" y="397"/>
                  <a:pt x="609" y="405"/>
                  <a:pt x="609" y="405"/>
                </a:cubicBezTo>
                <a:cubicBezTo>
                  <a:pt x="609" y="405"/>
                  <a:pt x="609" y="405"/>
                  <a:pt x="609" y="405"/>
                </a:cubicBezTo>
                <a:cubicBezTo>
                  <a:pt x="609" y="405"/>
                  <a:pt x="609" y="405"/>
                  <a:pt x="609" y="405"/>
                </a:cubicBezTo>
                <a:cubicBezTo>
                  <a:pt x="609" y="405"/>
                  <a:pt x="607" y="409"/>
                  <a:pt x="606" y="414"/>
                </a:cubicBezTo>
                <a:cubicBezTo>
                  <a:pt x="605" y="417"/>
                  <a:pt x="605" y="419"/>
                  <a:pt x="605" y="421"/>
                </a:cubicBezTo>
                <a:cubicBezTo>
                  <a:pt x="605" y="423"/>
                  <a:pt x="605" y="426"/>
                  <a:pt x="605" y="429"/>
                </a:cubicBezTo>
                <a:cubicBezTo>
                  <a:pt x="603" y="436"/>
                  <a:pt x="583" y="447"/>
                  <a:pt x="578" y="448"/>
                </a:cubicBezTo>
                <a:cubicBezTo>
                  <a:pt x="576" y="449"/>
                  <a:pt x="574" y="449"/>
                  <a:pt x="572" y="450"/>
                </a:cubicBezTo>
                <a:cubicBezTo>
                  <a:pt x="568" y="451"/>
                  <a:pt x="562" y="452"/>
                  <a:pt x="559" y="453"/>
                </a:cubicBezTo>
                <a:cubicBezTo>
                  <a:pt x="553" y="455"/>
                  <a:pt x="546" y="464"/>
                  <a:pt x="544" y="465"/>
                </a:cubicBezTo>
                <a:cubicBezTo>
                  <a:pt x="544" y="467"/>
                  <a:pt x="542" y="467"/>
                  <a:pt x="541" y="467"/>
                </a:cubicBezTo>
                <a:cubicBezTo>
                  <a:pt x="540" y="467"/>
                  <a:pt x="540" y="467"/>
                  <a:pt x="539" y="467"/>
                </a:cubicBezTo>
                <a:cubicBezTo>
                  <a:pt x="539" y="467"/>
                  <a:pt x="538" y="467"/>
                  <a:pt x="538" y="467"/>
                </a:cubicBezTo>
                <a:cubicBezTo>
                  <a:pt x="536" y="467"/>
                  <a:pt x="535" y="467"/>
                  <a:pt x="534" y="467"/>
                </a:cubicBezTo>
                <a:cubicBezTo>
                  <a:pt x="532" y="468"/>
                  <a:pt x="532" y="469"/>
                  <a:pt x="532" y="471"/>
                </a:cubicBezTo>
                <a:cubicBezTo>
                  <a:pt x="531" y="473"/>
                  <a:pt x="531" y="475"/>
                  <a:pt x="529" y="477"/>
                </a:cubicBezTo>
                <a:cubicBezTo>
                  <a:pt x="527" y="480"/>
                  <a:pt x="525" y="482"/>
                  <a:pt x="523" y="483"/>
                </a:cubicBezTo>
                <a:cubicBezTo>
                  <a:pt x="521" y="484"/>
                  <a:pt x="519" y="485"/>
                  <a:pt x="518" y="487"/>
                </a:cubicBezTo>
                <a:cubicBezTo>
                  <a:pt x="517" y="489"/>
                  <a:pt x="516" y="491"/>
                  <a:pt x="517" y="493"/>
                </a:cubicBezTo>
                <a:cubicBezTo>
                  <a:pt x="518" y="495"/>
                  <a:pt x="519" y="497"/>
                  <a:pt x="522" y="498"/>
                </a:cubicBezTo>
                <a:cubicBezTo>
                  <a:pt x="523" y="499"/>
                  <a:pt x="525" y="499"/>
                  <a:pt x="526" y="500"/>
                </a:cubicBezTo>
                <a:cubicBezTo>
                  <a:pt x="529" y="501"/>
                  <a:pt x="532" y="502"/>
                  <a:pt x="533" y="507"/>
                </a:cubicBezTo>
                <a:cubicBezTo>
                  <a:pt x="533" y="511"/>
                  <a:pt x="537" y="515"/>
                  <a:pt x="540" y="516"/>
                </a:cubicBezTo>
                <a:cubicBezTo>
                  <a:pt x="544" y="517"/>
                  <a:pt x="545" y="521"/>
                  <a:pt x="547" y="525"/>
                </a:cubicBezTo>
                <a:cubicBezTo>
                  <a:pt x="548" y="527"/>
                  <a:pt x="550" y="530"/>
                  <a:pt x="551" y="533"/>
                </a:cubicBezTo>
                <a:cubicBezTo>
                  <a:pt x="555" y="539"/>
                  <a:pt x="552" y="544"/>
                  <a:pt x="549" y="548"/>
                </a:cubicBezTo>
                <a:cubicBezTo>
                  <a:pt x="548" y="550"/>
                  <a:pt x="547" y="551"/>
                  <a:pt x="546" y="553"/>
                </a:cubicBezTo>
                <a:cubicBezTo>
                  <a:pt x="545" y="555"/>
                  <a:pt x="544" y="556"/>
                  <a:pt x="543" y="558"/>
                </a:cubicBezTo>
                <a:cubicBezTo>
                  <a:pt x="542" y="559"/>
                  <a:pt x="541" y="560"/>
                  <a:pt x="542" y="563"/>
                </a:cubicBezTo>
                <a:cubicBezTo>
                  <a:pt x="543" y="564"/>
                  <a:pt x="543" y="564"/>
                  <a:pt x="543" y="564"/>
                </a:cubicBezTo>
                <a:cubicBezTo>
                  <a:pt x="544" y="567"/>
                  <a:pt x="544" y="568"/>
                  <a:pt x="545" y="568"/>
                </a:cubicBezTo>
                <a:cubicBezTo>
                  <a:pt x="546" y="568"/>
                  <a:pt x="549" y="566"/>
                  <a:pt x="552" y="564"/>
                </a:cubicBezTo>
                <a:cubicBezTo>
                  <a:pt x="553" y="563"/>
                  <a:pt x="555" y="563"/>
                  <a:pt x="556" y="563"/>
                </a:cubicBezTo>
                <a:cubicBezTo>
                  <a:pt x="561" y="563"/>
                  <a:pt x="564" y="568"/>
                  <a:pt x="566" y="573"/>
                </a:cubicBezTo>
                <a:cubicBezTo>
                  <a:pt x="567" y="575"/>
                  <a:pt x="567" y="576"/>
                  <a:pt x="568" y="577"/>
                </a:cubicBezTo>
                <a:cubicBezTo>
                  <a:pt x="572" y="583"/>
                  <a:pt x="569" y="586"/>
                  <a:pt x="565" y="590"/>
                </a:cubicBezTo>
                <a:cubicBezTo>
                  <a:pt x="564" y="592"/>
                  <a:pt x="564" y="592"/>
                  <a:pt x="564" y="592"/>
                </a:cubicBezTo>
                <a:cubicBezTo>
                  <a:pt x="561" y="595"/>
                  <a:pt x="562" y="597"/>
                  <a:pt x="562" y="600"/>
                </a:cubicBezTo>
                <a:cubicBezTo>
                  <a:pt x="562" y="601"/>
                  <a:pt x="563" y="602"/>
                  <a:pt x="563" y="603"/>
                </a:cubicBezTo>
                <a:cubicBezTo>
                  <a:pt x="563" y="604"/>
                  <a:pt x="563" y="605"/>
                  <a:pt x="564" y="606"/>
                </a:cubicBezTo>
                <a:cubicBezTo>
                  <a:pt x="565" y="608"/>
                  <a:pt x="566" y="610"/>
                  <a:pt x="564" y="612"/>
                </a:cubicBezTo>
                <a:cubicBezTo>
                  <a:pt x="563" y="613"/>
                  <a:pt x="562" y="613"/>
                  <a:pt x="562" y="614"/>
                </a:cubicBezTo>
                <a:cubicBezTo>
                  <a:pt x="561" y="616"/>
                  <a:pt x="560" y="617"/>
                  <a:pt x="558" y="617"/>
                </a:cubicBezTo>
                <a:cubicBezTo>
                  <a:pt x="558" y="617"/>
                  <a:pt x="557" y="617"/>
                  <a:pt x="557" y="617"/>
                </a:cubicBezTo>
                <a:cubicBezTo>
                  <a:pt x="553" y="616"/>
                  <a:pt x="553" y="616"/>
                  <a:pt x="548" y="615"/>
                </a:cubicBezTo>
                <a:cubicBezTo>
                  <a:pt x="544" y="614"/>
                  <a:pt x="542" y="611"/>
                  <a:pt x="540" y="609"/>
                </a:cubicBezTo>
                <a:cubicBezTo>
                  <a:pt x="538" y="607"/>
                  <a:pt x="535" y="605"/>
                  <a:pt x="533" y="604"/>
                </a:cubicBezTo>
                <a:cubicBezTo>
                  <a:pt x="529" y="602"/>
                  <a:pt x="525" y="599"/>
                  <a:pt x="525" y="596"/>
                </a:cubicBezTo>
                <a:cubicBezTo>
                  <a:pt x="524" y="594"/>
                  <a:pt x="525" y="593"/>
                  <a:pt x="526" y="592"/>
                </a:cubicBezTo>
                <a:cubicBezTo>
                  <a:pt x="526" y="591"/>
                  <a:pt x="526" y="591"/>
                  <a:pt x="527" y="590"/>
                </a:cubicBezTo>
                <a:cubicBezTo>
                  <a:pt x="528" y="590"/>
                  <a:pt x="529" y="589"/>
                  <a:pt x="529" y="588"/>
                </a:cubicBezTo>
                <a:cubicBezTo>
                  <a:pt x="529" y="588"/>
                  <a:pt x="528" y="588"/>
                  <a:pt x="527" y="587"/>
                </a:cubicBezTo>
                <a:cubicBezTo>
                  <a:pt x="523" y="585"/>
                  <a:pt x="522" y="583"/>
                  <a:pt x="521" y="581"/>
                </a:cubicBezTo>
                <a:cubicBezTo>
                  <a:pt x="521" y="580"/>
                  <a:pt x="520" y="579"/>
                  <a:pt x="519" y="578"/>
                </a:cubicBezTo>
                <a:cubicBezTo>
                  <a:pt x="518" y="576"/>
                  <a:pt x="517" y="576"/>
                  <a:pt x="514" y="576"/>
                </a:cubicBezTo>
                <a:cubicBezTo>
                  <a:pt x="513" y="576"/>
                  <a:pt x="511" y="576"/>
                  <a:pt x="509" y="576"/>
                </a:cubicBezTo>
                <a:cubicBezTo>
                  <a:pt x="508" y="577"/>
                  <a:pt x="508" y="577"/>
                  <a:pt x="508" y="577"/>
                </a:cubicBezTo>
                <a:cubicBezTo>
                  <a:pt x="503" y="577"/>
                  <a:pt x="501" y="579"/>
                  <a:pt x="499" y="583"/>
                </a:cubicBezTo>
                <a:cubicBezTo>
                  <a:pt x="498" y="583"/>
                  <a:pt x="497" y="584"/>
                  <a:pt x="496" y="585"/>
                </a:cubicBezTo>
                <a:cubicBezTo>
                  <a:pt x="494" y="588"/>
                  <a:pt x="493" y="589"/>
                  <a:pt x="491" y="589"/>
                </a:cubicBezTo>
                <a:cubicBezTo>
                  <a:pt x="489" y="589"/>
                  <a:pt x="488" y="588"/>
                  <a:pt x="487" y="588"/>
                </a:cubicBezTo>
                <a:cubicBezTo>
                  <a:pt x="486" y="587"/>
                  <a:pt x="486" y="587"/>
                  <a:pt x="485" y="587"/>
                </a:cubicBezTo>
                <a:cubicBezTo>
                  <a:pt x="481" y="586"/>
                  <a:pt x="479" y="582"/>
                  <a:pt x="477" y="578"/>
                </a:cubicBezTo>
                <a:cubicBezTo>
                  <a:pt x="477" y="577"/>
                  <a:pt x="476" y="576"/>
                  <a:pt x="476" y="575"/>
                </a:cubicBezTo>
                <a:cubicBezTo>
                  <a:pt x="475" y="574"/>
                  <a:pt x="473" y="573"/>
                  <a:pt x="470" y="573"/>
                </a:cubicBezTo>
                <a:cubicBezTo>
                  <a:pt x="467" y="573"/>
                  <a:pt x="463" y="574"/>
                  <a:pt x="459" y="576"/>
                </a:cubicBezTo>
                <a:cubicBezTo>
                  <a:pt x="455" y="577"/>
                  <a:pt x="453" y="578"/>
                  <a:pt x="452" y="578"/>
                </a:cubicBezTo>
                <a:cubicBezTo>
                  <a:pt x="451" y="578"/>
                  <a:pt x="450" y="578"/>
                  <a:pt x="450" y="577"/>
                </a:cubicBezTo>
                <a:cubicBezTo>
                  <a:pt x="449" y="576"/>
                  <a:pt x="450" y="575"/>
                  <a:pt x="450" y="575"/>
                </a:cubicBezTo>
                <a:cubicBezTo>
                  <a:pt x="452" y="572"/>
                  <a:pt x="452" y="567"/>
                  <a:pt x="451" y="566"/>
                </a:cubicBezTo>
                <a:cubicBezTo>
                  <a:pt x="450" y="566"/>
                  <a:pt x="448" y="568"/>
                  <a:pt x="447" y="570"/>
                </a:cubicBezTo>
                <a:cubicBezTo>
                  <a:pt x="446" y="572"/>
                  <a:pt x="444" y="573"/>
                  <a:pt x="443" y="575"/>
                </a:cubicBezTo>
                <a:cubicBezTo>
                  <a:pt x="439" y="578"/>
                  <a:pt x="441" y="581"/>
                  <a:pt x="444" y="586"/>
                </a:cubicBezTo>
                <a:cubicBezTo>
                  <a:pt x="445" y="587"/>
                  <a:pt x="445" y="587"/>
                  <a:pt x="445" y="587"/>
                </a:cubicBezTo>
                <a:cubicBezTo>
                  <a:pt x="447" y="590"/>
                  <a:pt x="448" y="592"/>
                  <a:pt x="447" y="593"/>
                </a:cubicBezTo>
                <a:cubicBezTo>
                  <a:pt x="447" y="594"/>
                  <a:pt x="445" y="594"/>
                  <a:pt x="443" y="595"/>
                </a:cubicBezTo>
                <a:cubicBezTo>
                  <a:pt x="441" y="595"/>
                  <a:pt x="439" y="595"/>
                  <a:pt x="438" y="595"/>
                </a:cubicBezTo>
                <a:cubicBezTo>
                  <a:pt x="436" y="595"/>
                  <a:pt x="435" y="595"/>
                  <a:pt x="433" y="595"/>
                </a:cubicBezTo>
                <a:cubicBezTo>
                  <a:pt x="431" y="594"/>
                  <a:pt x="428" y="594"/>
                  <a:pt x="426" y="594"/>
                </a:cubicBezTo>
                <a:cubicBezTo>
                  <a:pt x="423" y="593"/>
                  <a:pt x="421" y="593"/>
                  <a:pt x="419" y="593"/>
                </a:cubicBezTo>
                <a:cubicBezTo>
                  <a:pt x="419" y="593"/>
                  <a:pt x="418" y="593"/>
                  <a:pt x="418" y="593"/>
                </a:cubicBezTo>
                <a:cubicBezTo>
                  <a:pt x="413" y="593"/>
                  <a:pt x="401" y="596"/>
                  <a:pt x="397" y="600"/>
                </a:cubicBezTo>
                <a:cubicBezTo>
                  <a:pt x="395" y="602"/>
                  <a:pt x="392" y="602"/>
                  <a:pt x="388" y="602"/>
                </a:cubicBezTo>
                <a:cubicBezTo>
                  <a:pt x="386" y="602"/>
                  <a:pt x="384" y="602"/>
                  <a:pt x="382" y="602"/>
                </a:cubicBezTo>
                <a:cubicBezTo>
                  <a:pt x="380" y="602"/>
                  <a:pt x="378" y="602"/>
                  <a:pt x="377" y="602"/>
                </a:cubicBezTo>
                <a:cubicBezTo>
                  <a:pt x="376" y="602"/>
                  <a:pt x="376" y="602"/>
                  <a:pt x="375" y="602"/>
                </a:cubicBezTo>
                <a:cubicBezTo>
                  <a:pt x="374" y="602"/>
                  <a:pt x="374" y="602"/>
                  <a:pt x="374" y="602"/>
                </a:cubicBezTo>
                <a:cubicBezTo>
                  <a:pt x="369" y="602"/>
                  <a:pt x="365" y="603"/>
                  <a:pt x="362" y="608"/>
                </a:cubicBezTo>
                <a:cubicBezTo>
                  <a:pt x="360" y="610"/>
                  <a:pt x="360" y="611"/>
                  <a:pt x="361" y="612"/>
                </a:cubicBezTo>
                <a:cubicBezTo>
                  <a:pt x="361" y="614"/>
                  <a:pt x="362" y="615"/>
                  <a:pt x="360" y="617"/>
                </a:cubicBezTo>
                <a:cubicBezTo>
                  <a:pt x="358" y="618"/>
                  <a:pt x="354" y="619"/>
                  <a:pt x="352" y="619"/>
                </a:cubicBezTo>
                <a:cubicBezTo>
                  <a:pt x="350" y="619"/>
                  <a:pt x="349" y="619"/>
                  <a:pt x="347" y="619"/>
                </a:cubicBezTo>
                <a:cubicBezTo>
                  <a:pt x="346" y="618"/>
                  <a:pt x="344" y="618"/>
                  <a:pt x="343" y="618"/>
                </a:cubicBezTo>
                <a:cubicBezTo>
                  <a:pt x="338" y="618"/>
                  <a:pt x="338" y="620"/>
                  <a:pt x="337" y="626"/>
                </a:cubicBezTo>
                <a:cubicBezTo>
                  <a:pt x="337" y="628"/>
                  <a:pt x="337" y="628"/>
                  <a:pt x="337" y="628"/>
                </a:cubicBezTo>
                <a:cubicBezTo>
                  <a:pt x="337" y="628"/>
                  <a:pt x="338" y="628"/>
                  <a:pt x="338" y="627"/>
                </a:cubicBezTo>
                <a:cubicBezTo>
                  <a:pt x="340" y="625"/>
                  <a:pt x="340" y="625"/>
                  <a:pt x="340" y="625"/>
                </a:cubicBezTo>
                <a:cubicBezTo>
                  <a:pt x="340" y="633"/>
                  <a:pt x="340" y="633"/>
                  <a:pt x="340" y="633"/>
                </a:cubicBezTo>
                <a:cubicBezTo>
                  <a:pt x="339" y="633"/>
                  <a:pt x="339" y="633"/>
                  <a:pt x="339" y="633"/>
                </a:cubicBezTo>
                <a:cubicBezTo>
                  <a:pt x="339" y="633"/>
                  <a:pt x="336" y="632"/>
                  <a:pt x="331" y="632"/>
                </a:cubicBezTo>
                <a:cubicBezTo>
                  <a:pt x="331" y="632"/>
                  <a:pt x="330" y="631"/>
                  <a:pt x="330" y="631"/>
                </a:cubicBezTo>
                <a:cubicBezTo>
                  <a:pt x="327" y="631"/>
                  <a:pt x="325" y="634"/>
                  <a:pt x="322" y="638"/>
                </a:cubicBezTo>
                <a:cubicBezTo>
                  <a:pt x="322" y="639"/>
                  <a:pt x="322" y="639"/>
                  <a:pt x="322" y="639"/>
                </a:cubicBezTo>
                <a:cubicBezTo>
                  <a:pt x="320" y="641"/>
                  <a:pt x="319" y="643"/>
                  <a:pt x="317" y="643"/>
                </a:cubicBezTo>
                <a:cubicBezTo>
                  <a:pt x="316" y="643"/>
                  <a:pt x="315" y="642"/>
                  <a:pt x="314" y="642"/>
                </a:cubicBezTo>
                <a:cubicBezTo>
                  <a:pt x="313" y="641"/>
                  <a:pt x="313" y="641"/>
                  <a:pt x="313" y="641"/>
                </a:cubicBezTo>
                <a:cubicBezTo>
                  <a:pt x="311" y="640"/>
                  <a:pt x="311" y="639"/>
                  <a:pt x="311" y="639"/>
                </a:cubicBezTo>
                <a:cubicBezTo>
                  <a:pt x="310" y="637"/>
                  <a:pt x="311" y="636"/>
                  <a:pt x="312" y="635"/>
                </a:cubicBezTo>
                <a:cubicBezTo>
                  <a:pt x="310" y="636"/>
                  <a:pt x="308" y="636"/>
                  <a:pt x="306" y="637"/>
                </a:cubicBezTo>
                <a:cubicBezTo>
                  <a:pt x="300" y="639"/>
                  <a:pt x="293" y="642"/>
                  <a:pt x="287" y="642"/>
                </a:cubicBezTo>
                <a:cubicBezTo>
                  <a:pt x="287" y="642"/>
                  <a:pt x="286" y="642"/>
                  <a:pt x="286" y="642"/>
                </a:cubicBezTo>
                <a:cubicBezTo>
                  <a:pt x="278" y="642"/>
                  <a:pt x="277" y="638"/>
                  <a:pt x="277" y="635"/>
                </a:cubicBezTo>
                <a:cubicBezTo>
                  <a:pt x="277" y="634"/>
                  <a:pt x="277" y="634"/>
                  <a:pt x="277" y="634"/>
                </a:cubicBezTo>
                <a:cubicBezTo>
                  <a:pt x="276" y="632"/>
                  <a:pt x="273" y="626"/>
                  <a:pt x="270" y="626"/>
                </a:cubicBezTo>
                <a:cubicBezTo>
                  <a:pt x="266" y="626"/>
                  <a:pt x="266" y="626"/>
                  <a:pt x="266" y="626"/>
                </a:cubicBezTo>
                <a:cubicBezTo>
                  <a:pt x="263" y="626"/>
                  <a:pt x="261" y="626"/>
                  <a:pt x="261" y="624"/>
                </a:cubicBezTo>
                <a:cubicBezTo>
                  <a:pt x="260" y="623"/>
                  <a:pt x="262" y="622"/>
                  <a:pt x="263" y="621"/>
                </a:cubicBezTo>
                <a:cubicBezTo>
                  <a:pt x="265" y="620"/>
                  <a:pt x="265" y="619"/>
                  <a:pt x="265" y="618"/>
                </a:cubicBezTo>
                <a:cubicBezTo>
                  <a:pt x="264" y="616"/>
                  <a:pt x="263" y="615"/>
                  <a:pt x="261" y="615"/>
                </a:cubicBezTo>
                <a:cubicBezTo>
                  <a:pt x="260" y="615"/>
                  <a:pt x="259" y="616"/>
                  <a:pt x="259" y="616"/>
                </a:cubicBezTo>
                <a:cubicBezTo>
                  <a:pt x="256" y="618"/>
                  <a:pt x="253" y="618"/>
                  <a:pt x="251" y="618"/>
                </a:cubicBezTo>
                <a:cubicBezTo>
                  <a:pt x="250" y="618"/>
                  <a:pt x="248" y="618"/>
                  <a:pt x="246" y="617"/>
                </a:cubicBezTo>
                <a:cubicBezTo>
                  <a:pt x="245" y="616"/>
                  <a:pt x="242" y="615"/>
                  <a:pt x="239" y="614"/>
                </a:cubicBezTo>
                <a:cubicBezTo>
                  <a:pt x="237" y="613"/>
                  <a:pt x="234" y="612"/>
                  <a:pt x="233" y="611"/>
                </a:cubicBezTo>
                <a:cubicBezTo>
                  <a:pt x="231" y="610"/>
                  <a:pt x="229" y="609"/>
                  <a:pt x="228" y="609"/>
                </a:cubicBezTo>
                <a:cubicBezTo>
                  <a:pt x="226" y="609"/>
                  <a:pt x="225" y="610"/>
                  <a:pt x="224" y="611"/>
                </a:cubicBezTo>
                <a:cubicBezTo>
                  <a:pt x="223" y="615"/>
                  <a:pt x="217" y="616"/>
                  <a:pt x="214" y="616"/>
                </a:cubicBezTo>
                <a:cubicBezTo>
                  <a:pt x="213" y="616"/>
                  <a:pt x="211" y="616"/>
                  <a:pt x="210" y="616"/>
                </a:cubicBezTo>
                <a:cubicBezTo>
                  <a:pt x="208" y="615"/>
                  <a:pt x="207" y="613"/>
                  <a:pt x="206" y="611"/>
                </a:cubicBezTo>
                <a:cubicBezTo>
                  <a:pt x="206" y="613"/>
                  <a:pt x="205" y="615"/>
                  <a:pt x="205" y="617"/>
                </a:cubicBezTo>
                <a:cubicBezTo>
                  <a:pt x="203" y="621"/>
                  <a:pt x="205" y="622"/>
                  <a:pt x="207" y="624"/>
                </a:cubicBezTo>
                <a:cubicBezTo>
                  <a:pt x="208" y="624"/>
                  <a:pt x="209" y="625"/>
                  <a:pt x="209" y="627"/>
                </a:cubicBezTo>
                <a:cubicBezTo>
                  <a:pt x="210" y="630"/>
                  <a:pt x="210" y="635"/>
                  <a:pt x="208" y="638"/>
                </a:cubicBezTo>
                <a:cubicBezTo>
                  <a:pt x="207" y="639"/>
                  <a:pt x="207" y="641"/>
                  <a:pt x="206" y="642"/>
                </a:cubicBezTo>
                <a:cubicBezTo>
                  <a:pt x="205" y="644"/>
                  <a:pt x="204" y="647"/>
                  <a:pt x="202" y="648"/>
                </a:cubicBezTo>
                <a:cubicBezTo>
                  <a:pt x="200" y="648"/>
                  <a:pt x="194" y="653"/>
                  <a:pt x="191" y="660"/>
                </a:cubicBezTo>
                <a:cubicBezTo>
                  <a:pt x="189" y="666"/>
                  <a:pt x="180" y="669"/>
                  <a:pt x="174" y="670"/>
                </a:cubicBezTo>
                <a:cubicBezTo>
                  <a:pt x="173" y="671"/>
                  <a:pt x="173" y="671"/>
                  <a:pt x="173" y="671"/>
                </a:cubicBezTo>
                <a:cubicBezTo>
                  <a:pt x="172" y="671"/>
                  <a:pt x="171" y="671"/>
                  <a:pt x="171" y="671"/>
                </a:cubicBezTo>
                <a:close/>
              </a:path>
            </a:pathLst>
          </a:custGeom>
          <a:solidFill>
            <a:schemeClr val="tx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1" name="Freeform 13"/>
          <p:cNvSpPr>
            <a:spLocks/>
          </p:cNvSpPr>
          <p:nvPr/>
        </p:nvSpPr>
        <p:spPr bwMode="auto">
          <a:xfrm>
            <a:off x="7920048" y="7200911"/>
            <a:ext cx="2384426" cy="3057526"/>
          </a:xfrm>
          <a:custGeom>
            <a:avLst/>
            <a:gdLst>
              <a:gd name="T0" fmla="*/ 243 w 317"/>
              <a:gd name="T1" fmla="*/ 390 h 407"/>
              <a:gd name="T2" fmla="*/ 223 w 317"/>
              <a:gd name="T3" fmla="*/ 387 h 407"/>
              <a:gd name="T4" fmla="*/ 210 w 317"/>
              <a:gd name="T5" fmla="*/ 388 h 407"/>
              <a:gd name="T6" fmla="*/ 193 w 317"/>
              <a:gd name="T7" fmla="*/ 382 h 407"/>
              <a:gd name="T8" fmla="*/ 175 w 317"/>
              <a:gd name="T9" fmla="*/ 363 h 407"/>
              <a:gd name="T10" fmla="*/ 159 w 317"/>
              <a:gd name="T11" fmla="*/ 360 h 407"/>
              <a:gd name="T12" fmla="*/ 163 w 317"/>
              <a:gd name="T13" fmla="*/ 337 h 407"/>
              <a:gd name="T14" fmla="*/ 164 w 317"/>
              <a:gd name="T15" fmla="*/ 322 h 407"/>
              <a:gd name="T16" fmla="*/ 155 w 317"/>
              <a:gd name="T17" fmla="*/ 302 h 407"/>
              <a:gd name="T18" fmla="*/ 150 w 317"/>
              <a:gd name="T19" fmla="*/ 282 h 407"/>
              <a:gd name="T20" fmla="*/ 130 w 317"/>
              <a:gd name="T21" fmla="*/ 275 h 407"/>
              <a:gd name="T22" fmla="*/ 94 w 317"/>
              <a:gd name="T23" fmla="*/ 276 h 407"/>
              <a:gd name="T24" fmla="*/ 70 w 317"/>
              <a:gd name="T25" fmla="*/ 284 h 407"/>
              <a:gd name="T26" fmla="*/ 52 w 317"/>
              <a:gd name="T27" fmla="*/ 286 h 407"/>
              <a:gd name="T28" fmla="*/ 31 w 317"/>
              <a:gd name="T29" fmla="*/ 280 h 407"/>
              <a:gd name="T30" fmla="*/ 50 w 317"/>
              <a:gd name="T31" fmla="*/ 248 h 407"/>
              <a:gd name="T32" fmla="*/ 36 w 317"/>
              <a:gd name="T33" fmla="*/ 219 h 407"/>
              <a:gd name="T34" fmla="*/ 11 w 317"/>
              <a:gd name="T35" fmla="*/ 194 h 407"/>
              <a:gd name="T36" fmla="*/ 7 w 317"/>
              <a:gd name="T37" fmla="*/ 155 h 407"/>
              <a:gd name="T38" fmla="*/ 19 w 317"/>
              <a:gd name="T39" fmla="*/ 134 h 407"/>
              <a:gd name="T40" fmla="*/ 43 w 317"/>
              <a:gd name="T41" fmla="*/ 119 h 407"/>
              <a:gd name="T42" fmla="*/ 44 w 317"/>
              <a:gd name="T43" fmla="*/ 109 h 407"/>
              <a:gd name="T44" fmla="*/ 66 w 317"/>
              <a:gd name="T45" fmla="*/ 111 h 407"/>
              <a:gd name="T46" fmla="*/ 82 w 317"/>
              <a:gd name="T47" fmla="*/ 118 h 407"/>
              <a:gd name="T48" fmla="*/ 91 w 317"/>
              <a:gd name="T49" fmla="*/ 104 h 407"/>
              <a:gd name="T50" fmla="*/ 98 w 317"/>
              <a:gd name="T51" fmla="*/ 94 h 407"/>
              <a:gd name="T52" fmla="*/ 112 w 317"/>
              <a:gd name="T53" fmla="*/ 79 h 407"/>
              <a:gd name="T54" fmla="*/ 128 w 317"/>
              <a:gd name="T55" fmla="*/ 69 h 407"/>
              <a:gd name="T56" fmla="*/ 153 w 317"/>
              <a:gd name="T57" fmla="*/ 62 h 407"/>
              <a:gd name="T58" fmla="*/ 170 w 317"/>
              <a:gd name="T59" fmla="*/ 52 h 407"/>
              <a:gd name="T60" fmla="*/ 197 w 317"/>
              <a:gd name="T61" fmla="*/ 41 h 407"/>
              <a:gd name="T62" fmla="*/ 208 w 317"/>
              <a:gd name="T63" fmla="*/ 35 h 407"/>
              <a:gd name="T64" fmla="*/ 220 w 317"/>
              <a:gd name="T65" fmla="*/ 14 h 407"/>
              <a:gd name="T66" fmla="*/ 232 w 317"/>
              <a:gd name="T67" fmla="*/ 10 h 407"/>
              <a:gd name="T68" fmla="*/ 245 w 317"/>
              <a:gd name="T69" fmla="*/ 20 h 407"/>
              <a:gd name="T70" fmla="*/ 255 w 317"/>
              <a:gd name="T71" fmla="*/ 42 h 407"/>
              <a:gd name="T72" fmla="*/ 264 w 317"/>
              <a:gd name="T73" fmla="*/ 50 h 407"/>
              <a:gd name="T74" fmla="*/ 270 w 317"/>
              <a:gd name="T75" fmla="*/ 62 h 407"/>
              <a:gd name="T76" fmla="*/ 259 w 317"/>
              <a:gd name="T77" fmla="*/ 82 h 407"/>
              <a:gd name="T78" fmla="*/ 252 w 317"/>
              <a:gd name="T79" fmla="*/ 101 h 407"/>
              <a:gd name="T80" fmla="*/ 249 w 317"/>
              <a:gd name="T81" fmla="*/ 111 h 407"/>
              <a:gd name="T82" fmla="*/ 265 w 317"/>
              <a:gd name="T83" fmla="*/ 128 h 407"/>
              <a:gd name="T84" fmla="*/ 255 w 317"/>
              <a:gd name="T85" fmla="*/ 141 h 407"/>
              <a:gd name="T86" fmla="*/ 251 w 317"/>
              <a:gd name="T87" fmla="*/ 149 h 407"/>
              <a:gd name="T88" fmla="*/ 235 w 317"/>
              <a:gd name="T89" fmla="*/ 159 h 407"/>
              <a:gd name="T90" fmla="*/ 238 w 317"/>
              <a:gd name="T91" fmla="*/ 171 h 407"/>
              <a:gd name="T92" fmla="*/ 228 w 317"/>
              <a:gd name="T93" fmla="*/ 177 h 407"/>
              <a:gd name="T94" fmla="*/ 235 w 317"/>
              <a:gd name="T95" fmla="*/ 199 h 407"/>
              <a:gd name="T96" fmla="*/ 264 w 317"/>
              <a:gd name="T97" fmla="*/ 190 h 407"/>
              <a:gd name="T98" fmla="*/ 290 w 317"/>
              <a:gd name="T99" fmla="*/ 195 h 407"/>
              <a:gd name="T100" fmla="*/ 301 w 317"/>
              <a:gd name="T101" fmla="*/ 227 h 407"/>
              <a:gd name="T102" fmla="*/ 311 w 317"/>
              <a:gd name="T103" fmla="*/ 241 h 407"/>
              <a:gd name="T104" fmla="*/ 300 w 317"/>
              <a:gd name="T105" fmla="*/ 266 h 407"/>
              <a:gd name="T106" fmla="*/ 309 w 317"/>
              <a:gd name="T107" fmla="*/ 297 h 407"/>
              <a:gd name="T108" fmla="*/ 316 w 317"/>
              <a:gd name="T109" fmla="*/ 309 h 407"/>
              <a:gd name="T110" fmla="*/ 312 w 317"/>
              <a:gd name="T111" fmla="*/ 338 h 407"/>
              <a:gd name="T112" fmla="*/ 297 w 317"/>
              <a:gd name="T113" fmla="*/ 37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7" h="407">
                <a:moveTo>
                  <a:pt x="275" y="407"/>
                </a:moveTo>
                <a:cubicBezTo>
                  <a:pt x="273" y="406"/>
                  <a:pt x="269" y="402"/>
                  <a:pt x="266" y="402"/>
                </a:cubicBezTo>
                <a:cubicBezTo>
                  <a:pt x="262" y="402"/>
                  <a:pt x="260" y="400"/>
                  <a:pt x="257" y="398"/>
                </a:cubicBezTo>
                <a:cubicBezTo>
                  <a:pt x="257" y="398"/>
                  <a:pt x="256" y="398"/>
                  <a:pt x="256" y="397"/>
                </a:cubicBezTo>
                <a:cubicBezTo>
                  <a:pt x="255" y="396"/>
                  <a:pt x="253" y="395"/>
                  <a:pt x="251" y="394"/>
                </a:cubicBezTo>
                <a:cubicBezTo>
                  <a:pt x="248" y="393"/>
                  <a:pt x="245" y="392"/>
                  <a:pt x="243" y="390"/>
                </a:cubicBezTo>
                <a:cubicBezTo>
                  <a:pt x="241" y="389"/>
                  <a:pt x="240" y="388"/>
                  <a:pt x="239" y="388"/>
                </a:cubicBezTo>
                <a:cubicBezTo>
                  <a:pt x="238" y="388"/>
                  <a:pt x="237" y="388"/>
                  <a:pt x="236" y="390"/>
                </a:cubicBezTo>
                <a:cubicBezTo>
                  <a:pt x="235" y="391"/>
                  <a:pt x="233" y="391"/>
                  <a:pt x="232" y="391"/>
                </a:cubicBezTo>
                <a:cubicBezTo>
                  <a:pt x="230" y="391"/>
                  <a:pt x="229" y="391"/>
                  <a:pt x="227" y="390"/>
                </a:cubicBezTo>
                <a:cubicBezTo>
                  <a:pt x="226" y="390"/>
                  <a:pt x="226" y="390"/>
                  <a:pt x="226" y="390"/>
                </a:cubicBezTo>
                <a:cubicBezTo>
                  <a:pt x="224" y="389"/>
                  <a:pt x="223" y="388"/>
                  <a:pt x="223" y="387"/>
                </a:cubicBezTo>
                <a:cubicBezTo>
                  <a:pt x="222" y="386"/>
                  <a:pt x="222" y="385"/>
                  <a:pt x="221" y="385"/>
                </a:cubicBezTo>
                <a:cubicBezTo>
                  <a:pt x="221" y="385"/>
                  <a:pt x="221" y="385"/>
                  <a:pt x="221" y="385"/>
                </a:cubicBezTo>
                <a:cubicBezTo>
                  <a:pt x="220" y="386"/>
                  <a:pt x="219" y="386"/>
                  <a:pt x="219" y="387"/>
                </a:cubicBezTo>
                <a:cubicBezTo>
                  <a:pt x="217" y="388"/>
                  <a:pt x="216" y="389"/>
                  <a:pt x="214" y="389"/>
                </a:cubicBezTo>
                <a:cubicBezTo>
                  <a:pt x="213" y="389"/>
                  <a:pt x="212" y="389"/>
                  <a:pt x="211" y="388"/>
                </a:cubicBezTo>
                <a:cubicBezTo>
                  <a:pt x="211" y="388"/>
                  <a:pt x="210" y="388"/>
                  <a:pt x="210" y="388"/>
                </a:cubicBezTo>
                <a:cubicBezTo>
                  <a:pt x="209" y="387"/>
                  <a:pt x="209" y="387"/>
                  <a:pt x="209" y="387"/>
                </a:cubicBezTo>
                <a:cubicBezTo>
                  <a:pt x="208" y="387"/>
                  <a:pt x="207" y="388"/>
                  <a:pt x="206" y="389"/>
                </a:cubicBezTo>
                <a:cubicBezTo>
                  <a:pt x="205" y="389"/>
                  <a:pt x="205" y="390"/>
                  <a:pt x="204" y="390"/>
                </a:cubicBezTo>
                <a:cubicBezTo>
                  <a:pt x="200" y="390"/>
                  <a:pt x="197" y="384"/>
                  <a:pt x="196" y="382"/>
                </a:cubicBezTo>
                <a:cubicBezTo>
                  <a:pt x="196" y="381"/>
                  <a:pt x="195" y="381"/>
                  <a:pt x="195" y="381"/>
                </a:cubicBezTo>
                <a:cubicBezTo>
                  <a:pt x="194" y="381"/>
                  <a:pt x="194" y="381"/>
                  <a:pt x="193" y="382"/>
                </a:cubicBezTo>
                <a:cubicBezTo>
                  <a:pt x="193" y="382"/>
                  <a:pt x="192" y="383"/>
                  <a:pt x="191" y="383"/>
                </a:cubicBezTo>
                <a:cubicBezTo>
                  <a:pt x="190" y="383"/>
                  <a:pt x="189" y="382"/>
                  <a:pt x="187" y="380"/>
                </a:cubicBezTo>
                <a:cubicBezTo>
                  <a:pt x="186" y="379"/>
                  <a:pt x="185" y="378"/>
                  <a:pt x="183" y="377"/>
                </a:cubicBezTo>
                <a:cubicBezTo>
                  <a:pt x="180" y="375"/>
                  <a:pt x="180" y="372"/>
                  <a:pt x="180" y="369"/>
                </a:cubicBezTo>
                <a:cubicBezTo>
                  <a:pt x="180" y="368"/>
                  <a:pt x="180" y="366"/>
                  <a:pt x="180" y="365"/>
                </a:cubicBezTo>
                <a:cubicBezTo>
                  <a:pt x="180" y="363"/>
                  <a:pt x="178" y="363"/>
                  <a:pt x="175" y="363"/>
                </a:cubicBezTo>
                <a:cubicBezTo>
                  <a:pt x="174" y="363"/>
                  <a:pt x="173" y="362"/>
                  <a:pt x="172" y="362"/>
                </a:cubicBezTo>
                <a:cubicBezTo>
                  <a:pt x="172" y="362"/>
                  <a:pt x="171" y="361"/>
                  <a:pt x="170" y="361"/>
                </a:cubicBezTo>
                <a:cubicBezTo>
                  <a:pt x="168" y="361"/>
                  <a:pt x="164" y="363"/>
                  <a:pt x="163" y="363"/>
                </a:cubicBezTo>
                <a:cubicBezTo>
                  <a:pt x="163" y="363"/>
                  <a:pt x="160" y="366"/>
                  <a:pt x="160" y="366"/>
                </a:cubicBezTo>
                <a:cubicBezTo>
                  <a:pt x="160" y="364"/>
                  <a:pt x="160" y="364"/>
                  <a:pt x="160" y="364"/>
                </a:cubicBezTo>
                <a:cubicBezTo>
                  <a:pt x="160" y="362"/>
                  <a:pt x="159" y="361"/>
                  <a:pt x="159" y="360"/>
                </a:cubicBezTo>
                <a:cubicBezTo>
                  <a:pt x="159" y="359"/>
                  <a:pt x="158" y="358"/>
                  <a:pt x="157" y="357"/>
                </a:cubicBezTo>
                <a:cubicBezTo>
                  <a:pt x="156" y="356"/>
                  <a:pt x="154" y="355"/>
                  <a:pt x="153" y="354"/>
                </a:cubicBezTo>
                <a:cubicBezTo>
                  <a:pt x="150" y="351"/>
                  <a:pt x="152" y="349"/>
                  <a:pt x="154" y="346"/>
                </a:cubicBezTo>
                <a:cubicBezTo>
                  <a:pt x="154" y="346"/>
                  <a:pt x="154" y="345"/>
                  <a:pt x="155" y="345"/>
                </a:cubicBezTo>
                <a:cubicBezTo>
                  <a:pt x="157" y="341"/>
                  <a:pt x="158" y="341"/>
                  <a:pt x="161" y="338"/>
                </a:cubicBezTo>
                <a:cubicBezTo>
                  <a:pt x="162" y="337"/>
                  <a:pt x="163" y="337"/>
                  <a:pt x="163" y="337"/>
                </a:cubicBezTo>
                <a:cubicBezTo>
                  <a:pt x="164" y="337"/>
                  <a:pt x="164" y="337"/>
                  <a:pt x="165" y="336"/>
                </a:cubicBezTo>
                <a:cubicBezTo>
                  <a:pt x="167" y="334"/>
                  <a:pt x="167" y="330"/>
                  <a:pt x="168" y="328"/>
                </a:cubicBezTo>
                <a:cubicBezTo>
                  <a:pt x="168" y="326"/>
                  <a:pt x="168" y="326"/>
                  <a:pt x="168" y="326"/>
                </a:cubicBezTo>
                <a:cubicBezTo>
                  <a:pt x="168" y="325"/>
                  <a:pt x="168" y="324"/>
                  <a:pt x="167" y="323"/>
                </a:cubicBezTo>
                <a:cubicBezTo>
                  <a:pt x="167" y="323"/>
                  <a:pt x="166" y="322"/>
                  <a:pt x="165" y="322"/>
                </a:cubicBezTo>
                <a:cubicBezTo>
                  <a:pt x="164" y="322"/>
                  <a:pt x="164" y="322"/>
                  <a:pt x="164" y="322"/>
                </a:cubicBezTo>
                <a:cubicBezTo>
                  <a:pt x="164" y="322"/>
                  <a:pt x="163" y="322"/>
                  <a:pt x="163" y="322"/>
                </a:cubicBezTo>
                <a:cubicBezTo>
                  <a:pt x="159" y="322"/>
                  <a:pt x="156" y="319"/>
                  <a:pt x="155" y="317"/>
                </a:cubicBezTo>
                <a:cubicBezTo>
                  <a:pt x="155" y="315"/>
                  <a:pt x="153" y="313"/>
                  <a:pt x="151" y="310"/>
                </a:cubicBezTo>
                <a:cubicBezTo>
                  <a:pt x="149" y="309"/>
                  <a:pt x="149" y="307"/>
                  <a:pt x="149" y="306"/>
                </a:cubicBezTo>
                <a:cubicBezTo>
                  <a:pt x="149" y="304"/>
                  <a:pt x="151" y="303"/>
                  <a:pt x="154" y="302"/>
                </a:cubicBezTo>
                <a:cubicBezTo>
                  <a:pt x="155" y="302"/>
                  <a:pt x="155" y="302"/>
                  <a:pt x="155" y="302"/>
                </a:cubicBezTo>
                <a:cubicBezTo>
                  <a:pt x="155" y="301"/>
                  <a:pt x="155" y="299"/>
                  <a:pt x="154" y="298"/>
                </a:cubicBezTo>
                <a:cubicBezTo>
                  <a:pt x="153" y="296"/>
                  <a:pt x="152" y="295"/>
                  <a:pt x="153" y="293"/>
                </a:cubicBezTo>
                <a:cubicBezTo>
                  <a:pt x="153" y="291"/>
                  <a:pt x="153" y="291"/>
                  <a:pt x="153" y="291"/>
                </a:cubicBezTo>
                <a:cubicBezTo>
                  <a:pt x="154" y="289"/>
                  <a:pt x="155" y="287"/>
                  <a:pt x="154" y="286"/>
                </a:cubicBezTo>
                <a:cubicBezTo>
                  <a:pt x="154" y="284"/>
                  <a:pt x="152" y="282"/>
                  <a:pt x="150" y="282"/>
                </a:cubicBezTo>
                <a:cubicBezTo>
                  <a:pt x="150" y="282"/>
                  <a:pt x="150" y="282"/>
                  <a:pt x="150" y="282"/>
                </a:cubicBezTo>
                <a:cubicBezTo>
                  <a:pt x="149" y="282"/>
                  <a:pt x="148" y="282"/>
                  <a:pt x="148" y="282"/>
                </a:cubicBezTo>
                <a:cubicBezTo>
                  <a:pt x="145" y="282"/>
                  <a:pt x="142" y="281"/>
                  <a:pt x="140" y="278"/>
                </a:cubicBezTo>
                <a:cubicBezTo>
                  <a:pt x="139" y="277"/>
                  <a:pt x="138" y="275"/>
                  <a:pt x="138" y="275"/>
                </a:cubicBezTo>
                <a:cubicBezTo>
                  <a:pt x="138" y="275"/>
                  <a:pt x="137" y="275"/>
                  <a:pt x="136" y="276"/>
                </a:cubicBezTo>
                <a:cubicBezTo>
                  <a:pt x="136" y="278"/>
                  <a:pt x="135" y="278"/>
                  <a:pt x="134" y="278"/>
                </a:cubicBezTo>
                <a:cubicBezTo>
                  <a:pt x="133" y="278"/>
                  <a:pt x="131" y="276"/>
                  <a:pt x="130" y="275"/>
                </a:cubicBezTo>
                <a:cubicBezTo>
                  <a:pt x="129" y="274"/>
                  <a:pt x="128" y="273"/>
                  <a:pt x="127" y="273"/>
                </a:cubicBezTo>
                <a:cubicBezTo>
                  <a:pt x="126" y="272"/>
                  <a:pt x="125" y="271"/>
                  <a:pt x="124" y="270"/>
                </a:cubicBezTo>
                <a:cubicBezTo>
                  <a:pt x="123" y="268"/>
                  <a:pt x="121" y="267"/>
                  <a:pt x="120" y="266"/>
                </a:cubicBezTo>
                <a:cubicBezTo>
                  <a:pt x="119" y="266"/>
                  <a:pt x="119" y="266"/>
                  <a:pt x="118" y="266"/>
                </a:cubicBezTo>
                <a:cubicBezTo>
                  <a:pt x="115" y="266"/>
                  <a:pt x="111" y="267"/>
                  <a:pt x="106" y="270"/>
                </a:cubicBezTo>
                <a:cubicBezTo>
                  <a:pt x="101" y="272"/>
                  <a:pt x="98" y="274"/>
                  <a:pt x="94" y="276"/>
                </a:cubicBezTo>
                <a:cubicBezTo>
                  <a:pt x="92" y="277"/>
                  <a:pt x="92" y="277"/>
                  <a:pt x="92" y="277"/>
                </a:cubicBezTo>
                <a:cubicBezTo>
                  <a:pt x="89" y="279"/>
                  <a:pt x="87" y="280"/>
                  <a:pt x="85" y="281"/>
                </a:cubicBezTo>
                <a:cubicBezTo>
                  <a:pt x="82" y="281"/>
                  <a:pt x="80" y="282"/>
                  <a:pt x="77" y="284"/>
                </a:cubicBezTo>
                <a:cubicBezTo>
                  <a:pt x="76" y="285"/>
                  <a:pt x="75" y="285"/>
                  <a:pt x="74" y="285"/>
                </a:cubicBezTo>
                <a:cubicBezTo>
                  <a:pt x="74" y="285"/>
                  <a:pt x="73" y="285"/>
                  <a:pt x="72" y="284"/>
                </a:cubicBezTo>
                <a:cubicBezTo>
                  <a:pt x="71" y="284"/>
                  <a:pt x="71" y="284"/>
                  <a:pt x="70" y="284"/>
                </a:cubicBezTo>
                <a:cubicBezTo>
                  <a:pt x="70" y="284"/>
                  <a:pt x="69" y="284"/>
                  <a:pt x="68" y="285"/>
                </a:cubicBezTo>
                <a:cubicBezTo>
                  <a:pt x="66" y="288"/>
                  <a:pt x="63" y="289"/>
                  <a:pt x="61" y="289"/>
                </a:cubicBezTo>
                <a:cubicBezTo>
                  <a:pt x="60" y="289"/>
                  <a:pt x="59" y="288"/>
                  <a:pt x="58" y="288"/>
                </a:cubicBezTo>
                <a:cubicBezTo>
                  <a:pt x="57" y="287"/>
                  <a:pt x="56" y="286"/>
                  <a:pt x="55" y="286"/>
                </a:cubicBezTo>
                <a:cubicBezTo>
                  <a:pt x="55" y="286"/>
                  <a:pt x="54" y="286"/>
                  <a:pt x="54" y="286"/>
                </a:cubicBezTo>
                <a:cubicBezTo>
                  <a:pt x="54" y="286"/>
                  <a:pt x="53" y="286"/>
                  <a:pt x="52" y="286"/>
                </a:cubicBezTo>
                <a:cubicBezTo>
                  <a:pt x="48" y="286"/>
                  <a:pt x="42" y="284"/>
                  <a:pt x="38" y="283"/>
                </a:cubicBezTo>
                <a:cubicBezTo>
                  <a:pt x="37" y="282"/>
                  <a:pt x="37" y="282"/>
                  <a:pt x="36" y="282"/>
                </a:cubicBezTo>
                <a:cubicBezTo>
                  <a:pt x="35" y="282"/>
                  <a:pt x="33" y="283"/>
                  <a:pt x="31" y="284"/>
                </a:cubicBezTo>
                <a:cubicBezTo>
                  <a:pt x="29" y="285"/>
                  <a:pt x="29" y="285"/>
                  <a:pt x="29" y="285"/>
                </a:cubicBezTo>
                <a:cubicBezTo>
                  <a:pt x="30" y="283"/>
                  <a:pt x="30" y="283"/>
                  <a:pt x="30" y="283"/>
                </a:cubicBezTo>
                <a:cubicBezTo>
                  <a:pt x="30" y="282"/>
                  <a:pt x="30" y="281"/>
                  <a:pt x="31" y="280"/>
                </a:cubicBezTo>
                <a:cubicBezTo>
                  <a:pt x="31" y="279"/>
                  <a:pt x="32" y="278"/>
                  <a:pt x="32" y="276"/>
                </a:cubicBezTo>
                <a:cubicBezTo>
                  <a:pt x="33" y="273"/>
                  <a:pt x="35" y="270"/>
                  <a:pt x="38" y="266"/>
                </a:cubicBezTo>
                <a:cubicBezTo>
                  <a:pt x="41" y="264"/>
                  <a:pt x="41" y="262"/>
                  <a:pt x="41" y="259"/>
                </a:cubicBezTo>
                <a:cubicBezTo>
                  <a:pt x="41" y="258"/>
                  <a:pt x="41" y="257"/>
                  <a:pt x="42" y="256"/>
                </a:cubicBezTo>
                <a:cubicBezTo>
                  <a:pt x="42" y="252"/>
                  <a:pt x="44" y="251"/>
                  <a:pt x="47" y="249"/>
                </a:cubicBezTo>
                <a:cubicBezTo>
                  <a:pt x="48" y="249"/>
                  <a:pt x="49" y="249"/>
                  <a:pt x="50" y="248"/>
                </a:cubicBezTo>
                <a:cubicBezTo>
                  <a:pt x="52" y="247"/>
                  <a:pt x="52" y="245"/>
                  <a:pt x="52" y="241"/>
                </a:cubicBezTo>
                <a:cubicBezTo>
                  <a:pt x="52" y="239"/>
                  <a:pt x="52" y="237"/>
                  <a:pt x="53" y="234"/>
                </a:cubicBezTo>
                <a:cubicBezTo>
                  <a:pt x="53" y="233"/>
                  <a:pt x="53" y="232"/>
                  <a:pt x="53" y="231"/>
                </a:cubicBezTo>
                <a:cubicBezTo>
                  <a:pt x="52" y="230"/>
                  <a:pt x="50" y="229"/>
                  <a:pt x="47" y="229"/>
                </a:cubicBezTo>
                <a:cubicBezTo>
                  <a:pt x="43" y="229"/>
                  <a:pt x="37" y="227"/>
                  <a:pt x="37" y="222"/>
                </a:cubicBezTo>
                <a:cubicBezTo>
                  <a:pt x="37" y="219"/>
                  <a:pt x="37" y="219"/>
                  <a:pt x="36" y="219"/>
                </a:cubicBezTo>
                <a:cubicBezTo>
                  <a:pt x="35" y="219"/>
                  <a:pt x="34" y="220"/>
                  <a:pt x="33" y="220"/>
                </a:cubicBezTo>
                <a:cubicBezTo>
                  <a:pt x="33" y="220"/>
                  <a:pt x="32" y="220"/>
                  <a:pt x="32" y="220"/>
                </a:cubicBezTo>
                <a:cubicBezTo>
                  <a:pt x="29" y="220"/>
                  <a:pt x="27" y="218"/>
                  <a:pt x="25" y="216"/>
                </a:cubicBezTo>
                <a:cubicBezTo>
                  <a:pt x="25" y="216"/>
                  <a:pt x="24" y="215"/>
                  <a:pt x="23" y="214"/>
                </a:cubicBezTo>
                <a:cubicBezTo>
                  <a:pt x="18" y="211"/>
                  <a:pt x="16" y="207"/>
                  <a:pt x="15" y="202"/>
                </a:cubicBezTo>
                <a:cubicBezTo>
                  <a:pt x="15" y="197"/>
                  <a:pt x="13" y="196"/>
                  <a:pt x="11" y="194"/>
                </a:cubicBezTo>
                <a:cubicBezTo>
                  <a:pt x="10" y="194"/>
                  <a:pt x="10" y="193"/>
                  <a:pt x="9" y="192"/>
                </a:cubicBezTo>
                <a:cubicBezTo>
                  <a:pt x="7" y="191"/>
                  <a:pt x="6" y="187"/>
                  <a:pt x="5" y="184"/>
                </a:cubicBezTo>
                <a:cubicBezTo>
                  <a:pt x="4" y="182"/>
                  <a:pt x="3" y="180"/>
                  <a:pt x="2" y="178"/>
                </a:cubicBezTo>
                <a:cubicBezTo>
                  <a:pt x="0" y="174"/>
                  <a:pt x="2" y="169"/>
                  <a:pt x="4" y="165"/>
                </a:cubicBezTo>
                <a:cubicBezTo>
                  <a:pt x="4" y="163"/>
                  <a:pt x="5" y="162"/>
                  <a:pt x="5" y="160"/>
                </a:cubicBezTo>
                <a:cubicBezTo>
                  <a:pt x="6" y="158"/>
                  <a:pt x="6" y="156"/>
                  <a:pt x="7" y="155"/>
                </a:cubicBezTo>
                <a:cubicBezTo>
                  <a:pt x="7" y="154"/>
                  <a:pt x="7" y="153"/>
                  <a:pt x="9" y="151"/>
                </a:cubicBezTo>
                <a:cubicBezTo>
                  <a:pt x="11" y="150"/>
                  <a:pt x="12" y="150"/>
                  <a:pt x="12" y="150"/>
                </a:cubicBezTo>
                <a:cubicBezTo>
                  <a:pt x="12" y="149"/>
                  <a:pt x="13" y="149"/>
                  <a:pt x="13" y="149"/>
                </a:cubicBezTo>
                <a:cubicBezTo>
                  <a:pt x="13" y="149"/>
                  <a:pt x="12" y="148"/>
                  <a:pt x="12" y="148"/>
                </a:cubicBezTo>
                <a:cubicBezTo>
                  <a:pt x="9" y="143"/>
                  <a:pt x="12" y="138"/>
                  <a:pt x="15" y="136"/>
                </a:cubicBezTo>
                <a:cubicBezTo>
                  <a:pt x="16" y="135"/>
                  <a:pt x="17" y="135"/>
                  <a:pt x="19" y="134"/>
                </a:cubicBezTo>
                <a:cubicBezTo>
                  <a:pt x="22" y="133"/>
                  <a:pt x="24" y="132"/>
                  <a:pt x="26" y="129"/>
                </a:cubicBezTo>
                <a:cubicBezTo>
                  <a:pt x="27" y="126"/>
                  <a:pt x="29" y="124"/>
                  <a:pt x="32" y="124"/>
                </a:cubicBezTo>
                <a:cubicBezTo>
                  <a:pt x="33" y="124"/>
                  <a:pt x="34" y="124"/>
                  <a:pt x="35" y="125"/>
                </a:cubicBezTo>
                <a:cubicBezTo>
                  <a:pt x="36" y="125"/>
                  <a:pt x="37" y="125"/>
                  <a:pt x="37" y="125"/>
                </a:cubicBezTo>
                <a:cubicBezTo>
                  <a:pt x="39" y="125"/>
                  <a:pt x="40" y="123"/>
                  <a:pt x="42" y="121"/>
                </a:cubicBezTo>
                <a:cubicBezTo>
                  <a:pt x="43" y="120"/>
                  <a:pt x="43" y="120"/>
                  <a:pt x="43" y="119"/>
                </a:cubicBezTo>
                <a:cubicBezTo>
                  <a:pt x="43" y="119"/>
                  <a:pt x="42" y="118"/>
                  <a:pt x="41" y="117"/>
                </a:cubicBezTo>
                <a:cubicBezTo>
                  <a:pt x="40" y="117"/>
                  <a:pt x="40" y="117"/>
                  <a:pt x="39" y="116"/>
                </a:cubicBezTo>
                <a:cubicBezTo>
                  <a:pt x="39" y="116"/>
                  <a:pt x="39" y="116"/>
                  <a:pt x="39" y="116"/>
                </a:cubicBezTo>
                <a:cubicBezTo>
                  <a:pt x="39" y="115"/>
                  <a:pt x="39" y="115"/>
                  <a:pt x="39" y="115"/>
                </a:cubicBezTo>
                <a:cubicBezTo>
                  <a:pt x="40" y="112"/>
                  <a:pt x="40" y="110"/>
                  <a:pt x="42" y="109"/>
                </a:cubicBezTo>
                <a:cubicBezTo>
                  <a:pt x="43" y="109"/>
                  <a:pt x="43" y="109"/>
                  <a:pt x="44" y="109"/>
                </a:cubicBezTo>
                <a:cubicBezTo>
                  <a:pt x="46" y="109"/>
                  <a:pt x="47" y="111"/>
                  <a:pt x="49" y="113"/>
                </a:cubicBezTo>
                <a:cubicBezTo>
                  <a:pt x="49" y="114"/>
                  <a:pt x="49" y="114"/>
                  <a:pt x="50" y="115"/>
                </a:cubicBezTo>
                <a:cubicBezTo>
                  <a:pt x="50" y="117"/>
                  <a:pt x="51" y="119"/>
                  <a:pt x="53" y="119"/>
                </a:cubicBezTo>
                <a:cubicBezTo>
                  <a:pt x="53" y="119"/>
                  <a:pt x="54" y="119"/>
                  <a:pt x="54" y="118"/>
                </a:cubicBezTo>
                <a:cubicBezTo>
                  <a:pt x="59" y="113"/>
                  <a:pt x="60" y="112"/>
                  <a:pt x="64" y="111"/>
                </a:cubicBezTo>
                <a:cubicBezTo>
                  <a:pt x="65" y="111"/>
                  <a:pt x="65" y="111"/>
                  <a:pt x="66" y="111"/>
                </a:cubicBezTo>
                <a:cubicBezTo>
                  <a:pt x="70" y="111"/>
                  <a:pt x="72" y="114"/>
                  <a:pt x="73" y="116"/>
                </a:cubicBezTo>
                <a:cubicBezTo>
                  <a:pt x="74" y="117"/>
                  <a:pt x="75" y="117"/>
                  <a:pt x="76" y="117"/>
                </a:cubicBezTo>
                <a:cubicBezTo>
                  <a:pt x="76" y="117"/>
                  <a:pt x="77" y="117"/>
                  <a:pt x="77" y="116"/>
                </a:cubicBezTo>
                <a:cubicBezTo>
                  <a:pt x="77" y="115"/>
                  <a:pt x="78" y="115"/>
                  <a:pt x="78" y="115"/>
                </a:cubicBezTo>
                <a:cubicBezTo>
                  <a:pt x="79" y="115"/>
                  <a:pt x="80" y="116"/>
                  <a:pt x="81" y="117"/>
                </a:cubicBezTo>
                <a:cubicBezTo>
                  <a:pt x="81" y="117"/>
                  <a:pt x="81" y="118"/>
                  <a:pt x="82" y="118"/>
                </a:cubicBezTo>
                <a:cubicBezTo>
                  <a:pt x="82" y="118"/>
                  <a:pt x="83" y="119"/>
                  <a:pt x="84" y="119"/>
                </a:cubicBezTo>
                <a:cubicBezTo>
                  <a:pt x="86" y="119"/>
                  <a:pt x="87" y="118"/>
                  <a:pt x="89" y="117"/>
                </a:cubicBezTo>
                <a:cubicBezTo>
                  <a:pt x="91" y="116"/>
                  <a:pt x="91" y="115"/>
                  <a:pt x="91" y="112"/>
                </a:cubicBezTo>
                <a:cubicBezTo>
                  <a:pt x="90" y="111"/>
                  <a:pt x="91" y="109"/>
                  <a:pt x="92" y="108"/>
                </a:cubicBezTo>
                <a:cubicBezTo>
                  <a:pt x="93" y="106"/>
                  <a:pt x="93" y="106"/>
                  <a:pt x="93" y="105"/>
                </a:cubicBezTo>
                <a:cubicBezTo>
                  <a:pt x="92" y="105"/>
                  <a:pt x="91" y="104"/>
                  <a:pt x="91" y="104"/>
                </a:cubicBezTo>
                <a:cubicBezTo>
                  <a:pt x="89" y="103"/>
                  <a:pt x="88" y="102"/>
                  <a:pt x="88" y="99"/>
                </a:cubicBezTo>
                <a:cubicBezTo>
                  <a:pt x="88" y="99"/>
                  <a:pt x="88" y="98"/>
                  <a:pt x="88" y="98"/>
                </a:cubicBezTo>
                <a:cubicBezTo>
                  <a:pt x="88" y="95"/>
                  <a:pt x="88" y="94"/>
                  <a:pt x="90" y="91"/>
                </a:cubicBezTo>
                <a:cubicBezTo>
                  <a:pt x="91" y="91"/>
                  <a:pt x="92" y="90"/>
                  <a:pt x="93" y="90"/>
                </a:cubicBezTo>
                <a:cubicBezTo>
                  <a:pt x="95" y="90"/>
                  <a:pt x="96" y="92"/>
                  <a:pt x="97" y="93"/>
                </a:cubicBezTo>
                <a:cubicBezTo>
                  <a:pt x="98" y="93"/>
                  <a:pt x="98" y="94"/>
                  <a:pt x="98" y="94"/>
                </a:cubicBezTo>
                <a:cubicBezTo>
                  <a:pt x="99" y="95"/>
                  <a:pt x="101" y="97"/>
                  <a:pt x="103" y="97"/>
                </a:cubicBezTo>
                <a:cubicBezTo>
                  <a:pt x="103" y="97"/>
                  <a:pt x="104" y="97"/>
                  <a:pt x="105" y="96"/>
                </a:cubicBezTo>
                <a:cubicBezTo>
                  <a:pt x="107" y="93"/>
                  <a:pt x="108" y="90"/>
                  <a:pt x="108" y="89"/>
                </a:cubicBezTo>
                <a:cubicBezTo>
                  <a:pt x="107" y="87"/>
                  <a:pt x="106" y="85"/>
                  <a:pt x="107" y="83"/>
                </a:cubicBezTo>
                <a:cubicBezTo>
                  <a:pt x="108" y="82"/>
                  <a:pt x="109" y="81"/>
                  <a:pt x="110" y="81"/>
                </a:cubicBezTo>
                <a:cubicBezTo>
                  <a:pt x="112" y="81"/>
                  <a:pt x="112" y="80"/>
                  <a:pt x="112" y="79"/>
                </a:cubicBezTo>
                <a:cubicBezTo>
                  <a:pt x="113" y="79"/>
                  <a:pt x="113" y="78"/>
                  <a:pt x="113" y="78"/>
                </a:cubicBezTo>
                <a:cubicBezTo>
                  <a:pt x="113" y="76"/>
                  <a:pt x="116" y="75"/>
                  <a:pt x="119" y="75"/>
                </a:cubicBezTo>
                <a:cubicBezTo>
                  <a:pt x="120" y="75"/>
                  <a:pt x="121" y="75"/>
                  <a:pt x="121" y="75"/>
                </a:cubicBezTo>
                <a:cubicBezTo>
                  <a:pt x="122" y="75"/>
                  <a:pt x="122" y="74"/>
                  <a:pt x="123" y="73"/>
                </a:cubicBezTo>
                <a:cubicBezTo>
                  <a:pt x="123" y="72"/>
                  <a:pt x="124" y="71"/>
                  <a:pt x="125" y="70"/>
                </a:cubicBezTo>
                <a:cubicBezTo>
                  <a:pt x="126" y="69"/>
                  <a:pt x="127" y="69"/>
                  <a:pt x="128" y="69"/>
                </a:cubicBezTo>
                <a:cubicBezTo>
                  <a:pt x="129" y="69"/>
                  <a:pt x="130" y="69"/>
                  <a:pt x="131" y="69"/>
                </a:cubicBezTo>
                <a:cubicBezTo>
                  <a:pt x="132" y="69"/>
                  <a:pt x="133" y="70"/>
                  <a:pt x="133" y="70"/>
                </a:cubicBezTo>
                <a:cubicBezTo>
                  <a:pt x="136" y="70"/>
                  <a:pt x="138" y="69"/>
                  <a:pt x="140" y="67"/>
                </a:cubicBezTo>
                <a:cubicBezTo>
                  <a:pt x="141" y="66"/>
                  <a:pt x="142" y="66"/>
                  <a:pt x="142" y="65"/>
                </a:cubicBezTo>
                <a:cubicBezTo>
                  <a:pt x="145" y="63"/>
                  <a:pt x="147" y="61"/>
                  <a:pt x="149" y="61"/>
                </a:cubicBezTo>
                <a:cubicBezTo>
                  <a:pt x="150" y="61"/>
                  <a:pt x="152" y="62"/>
                  <a:pt x="153" y="62"/>
                </a:cubicBezTo>
                <a:cubicBezTo>
                  <a:pt x="155" y="63"/>
                  <a:pt x="156" y="64"/>
                  <a:pt x="157" y="64"/>
                </a:cubicBezTo>
                <a:cubicBezTo>
                  <a:pt x="158" y="64"/>
                  <a:pt x="158" y="64"/>
                  <a:pt x="158" y="64"/>
                </a:cubicBezTo>
                <a:cubicBezTo>
                  <a:pt x="159" y="63"/>
                  <a:pt x="160" y="63"/>
                  <a:pt x="161" y="62"/>
                </a:cubicBezTo>
                <a:cubicBezTo>
                  <a:pt x="163" y="61"/>
                  <a:pt x="166" y="60"/>
                  <a:pt x="167" y="59"/>
                </a:cubicBezTo>
                <a:cubicBezTo>
                  <a:pt x="168" y="57"/>
                  <a:pt x="168" y="57"/>
                  <a:pt x="169" y="55"/>
                </a:cubicBezTo>
                <a:cubicBezTo>
                  <a:pt x="169" y="55"/>
                  <a:pt x="169" y="54"/>
                  <a:pt x="170" y="52"/>
                </a:cubicBezTo>
                <a:cubicBezTo>
                  <a:pt x="172" y="49"/>
                  <a:pt x="177" y="46"/>
                  <a:pt x="179" y="46"/>
                </a:cubicBezTo>
                <a:cubicBezTo>
                  <a:pt x="180" y="46"/>
                  <a:pt x="180" y="45"/>
                  <a:pt x="181" y="45"/>
                </a:cubicBezTo>
                <a:cubicBezTo>
                  <a:pt x="183" y="45"/>
                  <a:pt x="186" y="45"/>
                  <a:pt x="188" y="43"/>
                </a:cubicBezTo>
                <a:cubicBezTo>
                  <a:pt x="189" y="42"/>
                  <a:pt x="190" y="42"/>
                  <a:pt x="190" y="41"/>
                </a:cubicBezTo>
                <a:cubicBezTo>
                  <a:pt x="192" y="40"/>
                  <a:pt x="193" y="39"/>
                  <a:pt x="195" y="39"/>
                </a:cubicBezTo>
                <a:cubicBezTo>
                  <a:pt x="195" y="39"/>
                  <a:pt x="196" y="39"/>
                  <a:pt x="197" y="41"/>
                </a:cubicBezTo>
                <a:cubicBezTo>
                  <a:pt x="197" y="41"/>
                  <a:pt x="197" y="41"/>
                  <a:pt x="197" y="41"/>
                </a:cubicBezTo>
                <a:cubicBezTo>
                  <a:pt x="197" y="41"/>
                  <a:pt x="198" y="40"/>
                  <a:pt x="198" y="39"/>
                </a:cubicBezTo>
                <a:cubicBezTo>
                  <a:pt x="199" y="36"/>
                  <a:pt x="201" y="36"/>
                  <a:pt x="203" y="36"/>
                </a:cubicBezTo>
                <a:cubicBezTo>
                  <a:pt x="203" y="36"/>
                  <a:pt x="205" y="36"/>
                  <a:pt x="206" y="35"/>
                </a:cubicBezTo>
                <a:cubicBezTo>
                  <a:pt x="207" y="35"/>
                  <a:pt x="208" y="35"/>
                  <a:pt x="208" y="35"/>
                </a:cubicBezTo>
                <a:cubicBezTo>
                  <a:pt x="208" y="35"/>
                  <a:pt x="208" y="35"/>
                  <a:pt x="208" y="35"/>
                </a:cubicBezTo>
                <a:cubicBezTo>
                  <a:pt x="209" y="34"/>
                  <a:pt x="209" y="34"/>
                  <a:pt x="209" y="33"/>
                </a:cubicBezTo>
                <a:cubicBezTo>
                  <a:pt x="209" y="32"/>
                  <a:pt x="209" y="31"/>
                  <a:pt x="209" y="31"/>
                </a:cubicBezTo>
                <a:cubicBezTo>
                  <a:pt x="210" y="28"/>
                  <a:pt x="210" y="27"/>
                  <a:pt x="212" y="25"/>
                </a:cubicBezTo>
                <a:cubicBezTo>
                  <a:pt x="214" y="23"/>
                  <a:pt x="215" y="22"/>
                  <a:pt x="216" y="21"/>
                </a:cubicBezTo>
                <a:cubicBezTo>
                  <a:pt x="217" y="20"/>
                  <a:pt x="218" y="20"/>
                  <a:pt x="218" y="19"/>
                </a:cubicBezTo>
                <a:cubicBezTo>
                  <a:pt x="219" y="18"/>
                  <a:pt x="220" y="16"/>
                  <a:pt x="220" y="14"/>
                </a:cubicBezTo>
                <a:cubicBezTo>
                  <a:pt x="220" y="13"/>
                  <a:pt x="220" y="13"/>
                  <a:pt x="220" y="12"/>
                </a:cubicBezTo>
                <a:cubicBezTo>
                  <a:pt x="220" y="11"/>
                  <a:pt x="220" y="11"/>
                  <a:pt x="220" y="10"/>
                </a:cubicBezTo>
                <a:cubicBezTo>
                  <a:pt x="220" y="7"/>
                  <a:pt x="220" y="5"/>
                  <a:pt x="223" y="2"/>
                </a:cubicBezTo>
                <a:cubicBezTo>
                  <a:pt x="226" y="0"/>
                  <a:pt x="228" y="0"/>
                  <a:pt x="230" y="0"/>
                </a:cubicBezTo>
                <a:cubicBezTo>
                  <a:pt x="231" y="0"/>
                  <a:pt x="232" y="0"/>
                  <a:pt x="232" y="1"/>
                </a:cubicBezTo>
                <a:cubicBezTo>
                  <a:pt x="234" y="3"/>
                  <a:pt x="234" y="7"/>
                  <a:pt x="232" y="10"/>
                </a:cubicBezTo>
                <a:cubicBezTo>
                  <a:pt x="232" y="11"/>
                  <a:pt x="232" y="11"/>
                  <a:pt x="232" y="11"/>
                </a:cubicBezTo>
                <a:cubicBezTo>
                  <a:pt x="233" y="12"/>
                  <a:pt x="235" y="13"/>
                  <a:pt x="236" y="14"/>
                </a:cubicBezTo>
                <a:cubicBezTo>
                  <a:pt x="236" y="14"/>
                  <a:pt x="236" y="14"/>
                  <a:pt x="236" y="14"/>
                </a:cubicBezTo>
                <a:cubicBezTo>
                  <a:pt x="239" y="15"/>
                  <a:pt x="240" y="17"/>
                  <a:pt x="241" y="19"/>
                </a:cubicBezTo>
                <a:cubicBezTo>
                  <a:pt x="242" y="20"/>
                  <a:pt x="243" y="20"/>
                  <a:pt x="244" y="20"/>
                </a:cubicBezTo>
                <a:cubicBezTo>
                  <a:pt x="245" y="20"/>
                  <a:pt x="245" y="20"/>
                  <a:pt x="245" y="20"/>
                </a:cubicBezTo>
                <a:cubicBezTo>
                  <a:pt x="246" y="20"/>
                  <a:pt x="250" y="21"/>
                  <a:pt x="250" y="23"/>
                </a:cubicBezTo>
                <a:cubicBezTo>
                  <a:pt x="251" y="25"/>
                  <a:pt x="250" y="28"/>
                  <a:pt x="249" y="30"/>
                </a:cubicBezTo>
                <a:cubicBezTo>
                  <a:pt x="249" y="30"/>
                  <a:pt x="249" y="30"/>
                  <a:pt x="249" y="31"/>
                </a:cubicBezTo>
                <a:cubicBezTo>
                  <a:pt x="248" y="32"/>
                  <a:pt x="248" y="36"/>
                  <a:pt x="250" y="37"/>
                </a:cubicBezTo>
                <a:cubicBezTo>
                  <a:pt x="250" y="38"/>
                  <a:pt x="251" y="38"/>
                  <a:pt x="252" y="39"/>
                </a:cubicBezTo>
                <a:cubicBezTo>
                  <a:pt x="253" y="40"/>
                  <a:pt x="254" y="41"/>
                  <a:pt x="255" y="42"/>
                </a:cubicBezTo>
                <a:cubicBezTo>
                  <a:pt x="256" y="43"/>
                  <a:pt x="257" y="44"/>
                  <a:pt x="257" y="44"/>
                </a:cubicBezTo>
                <a:cubicBezTo>
                  <a:pt x="259" y="45"/>
                  <a:pt x="260" y="47"/>
                  <a:pt x="260" y="49"/>
                </a:cubicBezTo>
                <a:cubicBezTo>
                  <a:pt x="260" y="49"/>
                  <a:pt x="260" y="50"/>
                  <a:pt x="260" y="50"/>
                </a:cubicBezTo>
                <a:cubicBezTo>
                  <a:pt x="260" y="50"/>
                  <a:pt x="261" y="51"/>
                  <a:pt x="261" y="51"/>
                </a:cubicBezTo>
                <a:cubicBezTo>
                  <a:pt x="262" y="51"/>
                  <a:pt x="262" y="51"/>
                  <a:pt x="263" y="50"/>
                </a:cubicBezTo>
                <a:cubicBezTo>
                  <a:pt x="263" y="50"/>
                  <a:pt x="264" y="50"/>
                  <a:pt x="264" y="50"/>
                </a:cubicBezTo>
                <a:cubicBezTo>
                  <a:pt x="265" y="50"/>
                  <a:pt x="266" y="50"/>
                  <a:pt x="266" y="50"/>
                </a:cubicBezTo>
                <a:cubicBezTo>
                  <a:pt x="267" y="50"/>
                  <a:pt x="268" y="50"/>
                  <a:pt x="269" y="52"/>
                </a:cubicBezTo>
                <a:cubicBezTo>
                  <a:pt x="269" y="52"/>
                  <a:pt x="269" y="52"/>
                  <a:pt x="269" y="52"/>
                </a:cubicBezTo>
                <a:cubicBezTo>
                  <a:pt x="269" y="52"/>
                  <a:pt x="269" y="52"/>
                  <a:pt x="269" y="52"/>
                </a:cubicBezTo>
                <a:cubicBezTo>
                  <a:pt x="269" y="55"/>
                  <a:pt x="269" y="55"/>
                  <a:pt x="269" y="55"/>
                </a:cubicBezTo>
                <a:cubicBezTo>
                  <a:pt x="269" y="57"/>
                  <a:pt x="269" y="60"/>
                  <a:pt x="270" y="62"/>
                </a:cubicBezTo>
                <a:cubicBezTo>
                  <a:pt x="272" y="66"/>
                  <a:pt x="275" y="73"/>
                  <a:pt x="272" y="77"/>
                </a:cubicBezTo>
                <a:cubicBezTo>
                  <a:pt x="272" y="78"/>
                  <a:pt x="271" y="79"/>
                  <a:pt x="271" y="80"/>
                </a:cubicBezTo>
                <a:cubicBezTo>
                  <a:pt x="269" y="83"/>
                  <a:pt x="267" y="86"/>
                  <a:pt x="265" y="86"/>
                </a:cubicBezTo>
                <a:cubicBezTo>
                  <a:pt x="264" y="86"/>
                  <a:pt x="264" y="86"/>
                  <a:pt x="264" y="86"/>
                </a:cubicBezTo>
                <a:cubicBezTo>
                  <a:pt x="263" y="86"/>
                  <a:pt x="262" y="85"/>
                  <a:pt x="261" y="84"/>
                </a:cubicBezTo>
                <a:cubicBezTo>
                  <a:pt x="260" y="83"/>
                  <a:pt x="260" y="82"/>
                  <a:pt x="259" y="82"/>
                </a:cubicBezTo>
                <a:cubicBezTo>
                  <a:pt x="258" y="82"/>
                  <a:pt x="258" y="82"/>
                  <a:pt x="258" y="82"/>
                </a:cubicBezTo>
                <a:cubicBezTo>
                  <a:pt x="256" y="82"/>
                  <a:pt x="255" y="84"/>
                  <a:pt x="254" y="85"/>
                </a:cubicBezTo>
                <a:cubicBezTo>
                  <a:pt x="253" y="86"/>
                  <a:pt x="253" y="86"/>
                  <a:pt x="252" y="87"/>
                </a:cubicBezTo>
                <a:cubicBezTo>
                  <a:pt x="251" y="89"/>
                  <a:pt x="250" y="90"/>
                  <a:pt x="250" y="92"/>
                </a:cubicBezTo>
                <a:cubicBezTo>
                  <a:pt x="250" y="93"/>
                  <a:pt x="250" y="94"/>
                  <a:pt x="251" y="95"/>
                </a:cubicBezTo>
                <a:cubicBezTo>
                  <a:pt x="252" y="97"/>
                  <a:pt x="252" y="99"/>
                  <a:pt x="252" y="101"/>
                </a:cubicBezTo>
                <a:cubicBezTo>
                  <a:pt x="252" y="102"/>
                  <a:pt x="252" y="102"/>
                  <a:pt x="252" y="103"/>
                </a:cubicBezTo>
                <a:cubicBezTo>
                  <a:pt x="252" y="105"/>
                  <a:pt x="251" y="106"/>
                  <a:pt x="249" y="108"/>
                </a:cubicBezTo>
                <a:cubicBezTo>
                  <a:pt x="248" y="109"/>
                  <a:pt x="248" y="109"/>
                  <a:pt x="248" y="109"/>
                </a:cubicBezTo>
                <a:cubicBezTo>
                  <a:pt x="248" y="110"/>
                  <a:pt x="247" y="110"/>
                  <a:pt x="247" y="111"/>
                </a:cubicBezTo>
                <a:cubicBezTo>
                  <a:pt x="247" y="111"/>
                  <a:pt x="247" y="111"/>
                  <a:pt x="247" y="111"/>
                </a:cubicBezTo>
                <a:cubicBezTo>
                  <a:pt x="247" y="111"/>
                  <a:pt x="248" y="111"/>
                  <a:pt x="249" y="111"/>
                </a:cubicBezTo>
                <a:cubicBezTo>
                  <a:pt x="254" y="112"/>
                  <a:pt x="256" y="114"/>
                  <a:pt x="258" y="116"/>
                </a:cubicBezTo>
                <a:cubicBezTo>
                  <a:pt x="258" y="116"/>
                  <a:pt x="258" y="116"/>
                  <a:pt x="258" y="116"/>
                </a:cubicBezTo>
                <a:cubicBezTo>
                  <a:pt x="260" y="118"/>
                  <a:pt x="260" y="119"/>
                  <a:pt x="261" y="121"/>
                </a:cubicBezTo>
                <a:cubicBezTo>
                  <a:pt x="261" y="121"/>
                  <a:pt x="261" y="122"/>
                  <a:pt x="261" y="123"/>
                </a:cubicBezTo>
                <a:cubicBezTo>
                  <a:pt x="262" y="124"/>
                  <a:pt x="262" y="125"/>
                  <a:pt x="263" y="126"/>
                </a:cubicBezTo>
                <a:cubicBezTo>
                  <a:pt x="264" y="126"/>
                  <a:pt x="264" y="127"/>
                  <a:pt x="265" y="128"/>
                </a:cubicBezTo>
                <a:cubicBezTo>
                  <a:pt x="267" y="130"/>
                  <a:pt x="268" y="134"/>
                  <a:pt x="267" y="137"/>
                </a:cubicBezTo>
                <a:cubicBezTo>
                  <a:pt x="267" y="138"/>
                  <a:pt x="266" y="142"/>
                  <a:pt x="263" y="142"/>
                </a:cubicBezTo>
                <a:cubicBezTo>
                  <a:pt x="263" y="142"/>
                  <a:pt x="262" y="142"/>
                  <a:pt x="261" y="141"/>
                </a:cubicBezTo>
                <a:cubicBezTo>
                  <a:pt x="260" y="140"/>
                  <a:pt x="259" y="140"/>
                  <a:pt x="258" y="140"/>
                </a:cubicBezTo>
                <a:cubicBezTo>
                  <a:pt x="257" y="140"/>
                  <a:pt x="256" y="141"/>
                  <a:pt x="255" y="141"/>
                </a:cubicBezTo>
                <a:cubicBezTo>
                  <a:pt x="255" y="141"/>
                  <a:pt x="255" y="141"/>
                  <a:pt x="255" y="141"/>
                </a:cubicBezTo>
                <a:cubicBezTo>
                  <a:pt x="255" y="142"/>
                  <a:pt x="255" y="142"/>
                  <a:pt x="256" y="142"/>
                </a:cubicBezTo>
                <a:cubicBezTo>
                  <a:pt x="257" y="142"/>
                  <a:pt x="259" y="143"/>
                  <a:pt x="259" y="145"/>
                </a:cubicBezTo>
                <a:cubicBezTo>
                  <a:pt x="260" y="146"/>
                  <a:pt x="259" y="148"/>
                  <a:pt x="258" y="150"/>
                </a:cubicBezTo>
                <a:cubicBezTo>
                  <a:pt x="257" y="151"/>
                  <a:pt x="257" y="151"/>
                  <a:pt x="255" y="151"/>
                </a:cubicBezTo>
                <a:cubicBezTo>
                  <a:pt x="255" y="151"/>
                  <a:pt x="254" y="151"/>
                  <a:pt x="253" y="150"/>
                </a:cubicBezTo>
                <a:cubicBezTo>
                  <a:pt x="252" y="150"/>
                  <a:pt x="251" y="149"/>
                  <a:pt x="251" y="149"/>
                </a:cubicBezTo>
                <a:cubicBezTo>
                  <a:pt x="250" y="148"/>
                  <a:pt x="249" y="147"/>
                  <a:pt x="248" y="147"/>
                </a:cubicBezTo>
                <a:cubicBezTo>
                  <a:pt x="248" y="147"/>
                  <a:pt x="248" y="147"/>
                  <a:pt x="247" y="148"/>
                </a:cubicBezTo>
                <a:cubicBezTo>
                  <a:pt x="246" y="150"/>
                  <a:pt x="244" y="151"/>
                  <a:pt x="243" y="152"/>
                </a:cubicBezTo>
                <a:cubicBezTo>
                  <a:pt x="242" y="152"/>
                  <a:pt x="241" y="153"/>
                  <a:pt x="240" y="154"/>
                </a:cubicBezTo>
                <a:cubicBezTo>
                  <a:pt x="240" y="154"/>
                  <a:pt x="239" y="155"/>
                  <a:pt x="238" y="156"/>
                </a:cubicBezTo>
                <a:cubicBezTo>
                  <a:pt x="237" y="157"/>
                  <a:pt x="235" y="158"/>
                  <a:pt x="235" y="159"/>
                </a:cubicBezTo>
                <a:cubicBezTo>
                  <a:pt x="235" y="159"/>
                  <a:pt x="235" y="159"/>
                  <a:pt x="235" y="159"/>
                </a:cubicBezTo>
                <a:cubicBezTo>
                  <a:pt x="237" y="161"/>
                  <a:pt x="238" y="162"/>
                  <a:pt x="240" y="162"/>
                </a:cubicBezTo>
                <a:cubicBezTo>
                  <a:pt x="240" y="162"/>
                  <a:pt x="240" y="162"/>
                  <a:pt x="240" y="162"/>
                </a:cubicBezTo>
                <a:cubicBezTo>
                  <a:pt x="243" y="163"/>
                  <a:pt x="244" y="166"/>
                  <a:pt x="243" y="169"/>
                </a:cubicBezTo>
                <a:cubicBezTo>
                  <a:pt x="243" y="170"/>
                  <a:pt x="242" y="172"/>
                  <a:pt x="241" y="172"/>
                </a:cubicBezTo>
                <a:cubicBezTo>
                  <a:pt x="240" y="172"/>
                  <a:pt x="239" y="172"/>
                  <a:pt x="238" y="171"/>
                </a:cubicBezTo>
                <a:cubicBezTo>
                  <a:pt x="237" y="171"/>
                  <a:pt x="236" y="171"/>
                  <a:pt x="236" y="170"/>
                </a:cubicBezTo>
                <a:cubicBezTo>
                  <a:pt x="234" y="170"/>
                  <a:pt x="233" y="169"/>
                  <a:pt x="232" y="169"/>
                </a:cubicBezTo>
                <a:cubicBezTo>
                  <a:pt x="232" y="169"/>
                  <a:pt x="232" y="169"/>
                  <a:pt x="232" y="169"/>
                </a:cubicBezTo>
                <a:cubicBezTo>
                  <a:pt x="231" y="170"/>
                  <a:pt x="231" y="172"/>
                  <a:pt x="230" y="174"/>
                </a:cubicBezTo>
                <a:cubicBezTo>
                  <a:pt x="230" y="174"/>
                  <a:pt x="230" y="175"/>
                  <a:pt x="230" y="175"/>
                </a:cubicBezTo>
                <a:cubicBezTo>
                  <a:pt x="230" y="177"/>
                  <a:pt x="228" y="177"/>
                  <a:pt x="228" y="177"/>
                </a:cubicBezTo>
                <a:cubicBezTo>
                  <a:pt x="227" y="177"/>
                  <a:pt x="226" y="177"/>
                  <a:pt x="226" y="178"/>
                </a:cubicBezTo>
                <a:cubicBezTo>
                  <a:pt x="224" y="179"/>
                  <a:pt x="223" y="182"/>
                  <a:pt x="223" y="183"/>
                </a:cubicBezTo>
                <a:cubicBezTo>
                  <a:pt x="223" y="183"/>
                  <a:pt x="223" y="184"/>
                  <a:pt x="224" y="184"/>
                </a:cubicBezTo>
                <a:cubicBezTo>
                  <a:pt x="224" y="185"/>
                  <a:pt x="225" y="185"/>
                  <a:pt x="226" y="185"/>
                </a:cubicBezTo>
                <a:cubicBezTo>
                  <a:pt x="228" y="186"/>
                  <a:pt x="230" y="187"/>
                  <a:pt x="231" y="191"/>
                </a:cubicBezTo>
                <a:cubicBezTo>
                  <a:pt x="232" y="195"/>
                  <a:pt x="233" y="198"/>
                  <a:pt x="235" y="199"/>
                </a:cubicBezTo>
                <a:cubicBezTo>
                  <a:pt x="236" y="199"/>
                  <a:pt x="237" y="199"/>
                  <a:pt x="238" y="199"/>
                </a:cubicBezTo>
                <a:cubicBezTo>
                  <a:pt x="241" y="199"/>
                  <a:pt x="243" y="199"/>
                  <a:pt x="244" y="199"/>
                </a:cubicBezTo>
                <a:cubicBezTo>
                  <a:pt x="246" y="197"/>
                  <a:pt x="247" y="197"/>
                  <a:pt x="249" y="196"/>
                </a:cubicBezTo>
                <a:cubicBezTo>
                  <a:pt x="250" y="196"/>
                  <a:pt x="251" y="196"/>
                  <a:pt x="252" y="195"/>
                </a:cubicBezTo>
                <a:cubicBezTo>
                  <a:pt x="254" y="193"/>
                  <a:pt x="256" y="192"/>
                  <a:pt x="259" y="191"/>
                </a:cubicBezTo>
                <a:cubicBezTo>
                  <a:pt x="264" y="190"/>
                  <a:pt x="264" y="190"/>
                  <a:pt x="264" y="190"/>
                </a:cubicBezTo>
                <a:cubicBezTo>
                  <a:pt x="267" y="188"/>
                  <a:pt x="271" y="187"/>
                  <a:pt x="273" y="186"/>
                </a:cubicBezTo>
                <a:cubicBezTo>
                  <a:pt x="274" y="186"/>
                  <a:pt x="274" y="186"/>
                  <a:pt x="274" y="186"/>
                </a:cubicBezTo>
                <a:cubicBezTo>
                  <a:pt x="275" y="186"/>
                  <a:pt x="277" y="186"/>
                  <a:pt x="278" y="186"/>
                </a:cubicBezTo>
                <a:cubicBezTo>
                  <a:pt x="280" y="186"/>
                  <a:pt x="282" y="186"/>
                  <a:pt x="284" y="188"/>
                </a:cubicBezTo>
                <a:cubicBezTo>
                  <a:pt x="284" y="188"/>
                  <a:pt x="285" y="189"/>
                  <a:pt x="286" y="189"/>
                </a:cubicBezTo>
                <a:cubicBezTo>
                  <a:pt x="287" y="191"/>
                  <a:pt x="289" y="193"/>
                  <a:pt x="290" y="195"/>
                </a:cubicBezTo>
                <a:cubicBezTo>
                  <a:pt x="291" y="196"/>
                  <a:pt x="292" y="197"/>
                  <a:pt x="293" y="198"/>
                </a:cubicBezTo>
                <a:cubicBezTo>
                  <a:pt x="295" y="200"/>
                  <a:pt x="297" y="202"/>
                  <a:pt x="296" y="205"/>
                </a:cubicBezTo>
                <a:cubicBezTo>
                  <a:pt x="296" y="207"/>
                  <a:pt x="295" y="214"/>
                  <a:pt x="296" y="218"/>
                </a:cubicBezTo>
                <a:cubicBezTo>
                  <a:pt x="297" y="219"/>
                  <a:pt x="297" y="219"/>
                  <a:pt x="298" y="219"/>
                </a:cubicBezTo>
                <a:cubicBezTo>
                  <a:pt x="298" y="220"/>
                  <a:pt x="299" y="220"/>
                  <a:pt x="300" y="221"/>
                </a:cubicBezTo>
                <a:cubicBezTo>
                  <a:pt x="301" y="223"/>
                  <a:pt x="301" y="225"/>
                  <a:pt x="301" y="227"/>
                </a:cubicBezTo>
                <a:cubicBezTo>
                  <a:pt x="301" y="228"/>
                  <a:pt x="301" y="229"/>
                  <a:pt x="301" y="230"/>
                </a:cubicBezTo>
                <a:cubicBezTo>
                  <a:pt x="301" y="231"/>
                  <a:pt x="301" y="232"/>
                  <a:pt x="301" y="232"/>
                </a:cubicBezTo>
                <a:cubicBezTo>
                  <a:pt x="302" y="234"/>
                  <a:pt x="302" y="237"/>
                  <a:pt x="303" y="237"/>
                </a:cubicBezTo>
                <a:cubicBezTo>
                  <a:pt x="305" y="238"/>
                  <a:pt x="306" y="238"/>
                  <a:pt x="307" y="239"/>
                </a:cubicBezTo>
                <a:cubicBezTo>
                  <a:pt x="308" y="240"/>
                  <a:pt x="309" y="240"/>
                  <a:pt x="310" y="241"/>
                </a:cubicBezTo>
                <a:cubicBezTo>
                  <a:pt x="311" y="241"/>
                  <a:pt x="311" y="241"/>
                  <a:pt x="311" y="241"/>
                </a:cubicBezTo>
                <a:cubicBezTo>
                  <a:pt x="312" y="241"/>
                  <a:pt x="313" y="241"/>
                  <a:pt x="313" y="242"/>
                </a:cubicBezTo>
                <a:cubicBezTo>
                  <a:pt x="314" y="243"/>
                  <a:pt x="313" y="244"/>
                  <a:pt x="311" y="246"/>
                </a:cubicBezTo>
                <a:cubicBezTo>
                  <a:pt x="309" y="248"/>
                  <a:pt x="309" y="249"/>
                  <a:pt x="308" y="250"/>
                </a:cubicBezTo>
                <a:cubicBezTo>
                  <a:pt x="307" y="252"/>
                  <a:pt x="307" y="254"/>
                  <a:pt x="303" y="254"/>
                </a:cubicBezTo>
                <a:cubicBezTo>
                  <a:pt x="299" y="255"/>
                  <a:pt x="298" y="256"/>
                  <a:pt x="297" y="259"/>
                </a:cubicBezTo>
                <a:cubicBezTo>
                  <a:pt x="297" y="262"/>
                  <a:pt x="298" y="264"/>
                  <a:pt x="300" y="266"/>
                </a:cubicBezTo>
                <a:cubicBezTo>
                  <a:pt x="303" y="268"/>
                  <a:pt x="304" y="272"/>
                  <a:pt x="305" y="275"/>
                </a:cubicBezTo>
                <a:cubicBezTo>
                  <a:pt x="305" y="276"/>
                  <a:pt x="306" y="278"/>
                  <a:pt x="306" y="278"/>
                </a:cubicBezTo>
                <a:cubicBezTo>
                  <a:pt x="307" y="279"/>
                  <a:pt x="307" y="279"/>
                  <a:pt x="307" y="279"/>
                </a:cubicBezTo>
                <a:cubicBezTo>
                  <a:pt x="306" y="280"/>
                  <a:pt x="306" y="280"/>
                  <a:pt x="306" y="280"/>
                </a:cubicBezTo>
                <a:cubicBezTo>
                  <a:pt x="305" y="283"/>
                  <a:pt x="305" y="291"/>
                  <a:pt x="307" y="294"/>
                </a:cubicBezTo>
                <a:cubicBezTo>
                  <a:pt x="307" y="295"/>
                  <a:pt x="308" y="296"/>
                  <a:pt x="309" y="297"/>
                </a:cubicBezTo>
                <a:cubicBezTo>
                  <a:pt x="311" y="299"/>
                  <a:pt x="313" y="301"/>
                  <a:pt x="310" y="304"/>
                </a:cubicBezTo>
                <a:cubicBezTo>
                  <a:pt x="309" y="305"/>
                  <a:pt x="309" y="306"/>
                  <a:pt x="310" y="307"/>
                </a:cubicBezTo>
                <a:cubicBezTo>
                  <a:pt x="310" y="308"/>
                  <a:pt x="312" y="309"/>
                  <a:pt x="313" y="309"/>
                </a:cubicBezTo>
                <a:cubicBezTo>
                  <a:pt x="313" y="309"/>
                  <a:pt x="314" y="309"/>
                  <a:pt x="314" y="308"/>
                </a:cubicBezTo>
                <a:cubicBezTo>
                  <a:pt x="315" y="308"/>
                  <a:pt x="315" y="308"/>
                  <a:pt x="315" y="308"/>
                </a:cubicBezTo>
                <a:cubicBezTo>
                  <a:pt x="315" y="308"/>
                  <a:pt x="316" y="309"/>
                  <a:pt x="316" y="309"/>
                </a:cubicBezTo>
                <a:cubicBezTo>
                  <a:pt x="317" y="310"/>
                  <a:pt x="317" y="313"/>
                  <a:pt x="316" y="318"/>
                </a:cubicBezTo>
                <a:cubicBezTo>
                  <a:pt x="316" y="319"/>
                  <a:pt x="315" y="321"/>
                  <a:pt x="315" y="322"/>
                </a:cubicBezTo>
                <a:cubicBezTo>
                  <a:pt x="315" y="324"/>
                  <a:pt x="314" y="325"/>
                  <a:pt x="313" y="327"/>
                </a:cubicBezTo>
                <a:cubicBezTo>
                  <a:pt x="312" y="328"/>
                  <a:pt x="311" y="329"/>
                  <a:pt x="310" y="331"/>
                </a:cubicBezTo>
                <a:cubicBezTo>
                  <a:pt x="310" y="332"/>
                  <a:pt x="310" y="332"/>
                  <a:pt x="311" y="333"/>
                </a:cubicBezTo>
                <a:cubicBezTo>
                  <a:pt x="311" y="334"/>
                  <a:pt x="312" y="335"/>
                  <a:pt x="312" y="338"/>
                </a:cubicBezTo>
                <a:cubicBezTo>
                  <a:pt x="312" y="343"/>
                  <a:pt x="311" y="344"/>
                  <a:pt x="309" y="345"/>
                </a:cubicBezTo>
                <a:cubicBezTo>
                  <a:pt x="308" y="345"/>
                  <a:pt x="307" y="346"/>
                  <a:pt x="306" y="346"/>
                </a:cubicBezTo>
                <a:cubicBezTo>
                  <a:pt x="302" y="349"/>
                  <a:pt x="301" y="352"/>
                  <a:pt x="302" y="356"/>
                </a:cubicBezTo>
                <a:cubicBezTo>
                  <a:pt x="303" y="359"/>
                  <a:pt x="301" y="362"/>
                  <a:pt x="299" y="363"/>
                </a:cubicBezTo>
                <a:cubicBezTo>
                  <a:pt x="298" y="364"/>
                  <a:pt x="298" y="364"/>
                  <a:pt x="298" y="365"/>
                </a:cubicBezTo>
                <a:cubicBezTo>
                  <a:pt x="297" y="366"/>
                  <a:pt x="297" y="368"/>
                  <a:pt x="297" y="370"/>
                </a:cubicBezTo>
                <a:cubicBezTo>
                  <a:pt x="297" y="371"/>
                  <a:pt x="297" y="373"/>
                  <a:pt x="297" y="376"/>
                </a:cubicBezTo>
                <a:cubicBezTo>
                  <a:pt x="297" y="378"/>
                  <a:pt x="295" y="381"/>
                  <a:pt x="293" y="384"/>
                </a:cubicBezTo>
                <a:cubicBezTo>
                  <a:pt x="291" y="387"/>
                  <a:pt x="289" y="391"/>
                  <a:pt x="287" y="396"/>
                </a:cubicBezTo>
                <a:cubicBezTo>
                  <a:pt x="283" y="405"/>
                  <a:pt x="279" y="406"/>
                  <a:pt x="278" y="406"/>
                </a:cubicBezTo>
                <a:cubicBezTo>
                  <a:pt x="275" y="407"/>
                  <a:pt x="275" y="407"/>
                  <a:pt x="275" y="407"/>
                </a:cubicBez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2" name="Freeform 15"/>
          <p:cNvSpPr>
            <a:spLocks/>
          </p:cNvSpPr>
          <p:nvPr/>
        </p:nvSpPr>
        <p:spPr bwMode="auto">
          <a:xfrm>
            <a:off x="9583746" y="6124578"/>
            <a:ext cx="2400302" cy="3457576"/>
          </a:xfrm>
          <a:custGeom>
            <a:avLst/>
            <a:gdLst>
              <a:gd name="T0" fmla="*/ 147 w 319"/>
              <a:gd name="T1" fmla="*/ 440 h 460"/>
              <a:gd name="T2" fmla="*/ 114 w 319"/>
              <a:gd name="T3" fmla="*/ 415 h 460"/>
              <a:gd name="T4" fmla="*/ 88 w 319"/>
              <a:gd name="T5" fmla="*/ 421 h 460"/>
              <a:gd name="T6" fmla="*/ 86 w 319"/>
              <a:gd name="T7" fmla="*/ 392 h 460"/>
              <a:gd name="T8" fmla="*/ 78 w 319"/>
              <a:gd name="T9" fmla="*/ 374 h 460"/>
              <a:gd name="T10" fmla="*/ 68 w 319"/>
              <a:gd name="T11" fmla="*/ 339 h 460"/>
              <a:gd name="T12" fmla="*/ 39 w 319"/>
              <a:gd name="T13" fmla="*/ 336 h 460"/>
              <a:gd name="T14" fmla="*/ 13 w 319"/>
              <a:gd name="T15" fmla="*/ 344 h 460"/>
              <a:gd name="T16" fmla="*/ 7 w 319"/>
              <a:gd name="T17" fmla="*/ 318 h 460"/>
              <a:gd name="T18" fmla="*/ 20 w 319"/>
              <a:gd name="T19" fmla="*/ 311 h 460"/>
              <a:gd name="T20" fmla="*/ 21 w 319"/>
              <a:gd name="T21" fmla="*/ 293 h 460"/>
              <a:gd name="T22" fmla="*/ 36 w 319"/>
              <a:gd name="T23" fmla="*/ 288 h 460"/>
              <a:gd name="T24" fmla="*/ 44 w 319"/>
              <a:gd name="T25" fmla="*/ 279 h 460"/>
              <a:gd name="T26" fmla="*/ 28 w 319"/>
              <a:gd name="T27" fmla="*/ 256 h 460"/>
              <a:gd name="T28" fmla="*/ 27 w 319"/>
              <a:gd name="T29" fmla="*/ 235 h 460"/>
              <a:gd name="T30" fmla="*/ 44 w 319"/>
              <a:gd name="T31" fmla="*/ 227 h 460"/>
              <a:gd name="T32" fmla="*/ 49 w 319"/>
              <a:gd name="T33" fmla="*/ 193 h 460"/>
              <a:gd name="T34" fmla="*/ 59 w 319"/>
              <a:gd name="T35" fmla="*/ 165 h 460"/>
              <a:gd name="T36" fmla="*/ 78 w 319"/>
              <a:gd name="T37" fmla="*/ 160 h 460"/>
              <a:gd name="T38" fmla="*/ 90 w 319"/>
              <a:gd name="T39" fmla="*/ 144 h 460"/>
              <a:gd name="T40" fmla="*/ 97 w 319"/>
              <a:gd name="T41" fmla="*/ 120 h 460"/>
              <a:gd name="T42" fmla="*/ 122 w 319"/>
              <a:gd name="T43" fmla="*/ 110 h 460"/>
              <a:gd name="T44" fmla="*/ 129 w 319"/>
              <a:gd name="T45" fmla="*/ 91 h 460"/>
              <a:gd name="T46" fmla="*/ 108 w 319"/>
              <a:gd name="T47" fmla="*/ 84 h 460"/>
              <a:gd name="T48" fmla="*/ 118 w 319"/>
              <a:gd name="T49" fmla="*/ 58 h 460"/>
              <a:gd name="T50" fmla="*/ 142 w 319"/>
              <a:gd name="T51" fmla="*/ 55 h 460"/>
              <a:gd name="T52" fmla="*/ 145 w 319"/>
              <a:gd name="T53" fmla="*/ 37 h 460"/>
              <a:gd name="T54" fmla="*/ 175 w 319"/>
              <a:gd name="T55" fmla="*/ 34 h 460"/>
              <a:gd name="T56" fmla="*/ 199 w 319"/>
              <a:gd name="T57" fmla="*/ 25 h 460"/>
              <a:gd name="T58" fmla="*/ 215 w 319"/>
              <a:gd name="T59" fmla="*/ 3 h 460"/>
              <a:gd name="T60" fmla="*/ 233 w 319"/>
              <a:gd name="T61" fmla="*/ 4 h 460"/>
              <a:gd name="T62" fmla="*/ 241 w 319"/>
              <a:gd name="T63" fmla="*/ 17 h 460"/>
              <a:gd name="T64" fmla="*/ 239 w 319"/>
              <a:gd name="T65" fmla="*/ 27 h 460"/>
              <a:gd name="T66" fmla="*/ 238 w 319"/>
              <a:gd name="T67" fmla="*/ 53 h 460"/>
              <a:gd name="T68" fmla="*/ 255 w 319"/>
              <a:gd name="T69" fmla="*/ 72 h 460"/>
              <a:gd name="T70" fmla="*/ 257 w 319"/>
              <a:gd name="T71" fmla="*/ 56 h 460"/>
              <a:gd name="T72" fmla="*/ 280 w 319"/>
              <a:gd name="T73" fmla="*/ 53 h 460"/>
              <a:gd name="T74" fmla="*/ 284 w 319"/>
              <a:gd name="T75" fmla="*/ 71 h 460"/>
              <a:gd name="T76" fmla="*/ 317 w 319"/>
              <a:gd name="T77" fmla="*/ 100 h 460"/>
              <a:gd name="T78" fmla="*/ 306 w 319"/>
              <a:gd name="T79" fmla="*/ 105 h 460"/>
              <a:gd name="T80" fmla="*/ 310 w 319"/>
              <a:gd name="T81" fmla="*/ 117 h 460"/>
              <a:gd name="T82" fmla="*/ 312 w 319"/>
              <a:gd name="T83" fmla="*/ 135 h 460"/>
              <a:gd name="T84" fmla="*/ 294 w 319"/>
              <a:gd name="T85" fmla="*/ 131 h 460"/>
              <a:gd name="T86" fmla="*/ 285 w 319"/>
              <a:gd name="T87" fmla="*/ 146 h 460"/>
              <a:gd name="T88" fmla="*/ 297 w 319"/>
              <a:gd name="T89" fmla="*/ 159 h 460"/>
              <a:gd name="T90" fmla="*/ 284 w 319"/>
              <a:gd name="T91" fmla="*/ 180 h 460"/>
              <a:gd name="T92" fmla="*/ 276 w 319"/>
              <a:gd name="T93" fmla="*/ 199 h 460"/>
              <a:gd name="T94" fmla="*/ 288 w 319"/>
              <a:gd name="T95" fmla="*/ 198 h 460"/>
              <a:gd name="T96" fmla="*/ 300 w 319"/>
              <a:gd name="T97" fmla="*/ 211 h 460"/>
              <a:gd name="T98" fmla="*/ 301 w 319"/>
              <a:gd name="T99" fmla="*/ 228 h 460"/>
              <a:gd name="T100" fmla="*/ 266 w 319"/>
              <a:gd name="T101" fmla="*/ 254 h 460"/>
              <a:gd name="T102" fmla="*/ 254 w 319"/>
              <a:gd name="T103" fmla="*/ 280 h 460"/>
              <a:gd name="T104" fmla="*/ 238 w 319"/>
              <a:gd name="T105" fmla="*/ 292 h 460"/>
              <a:gd name="T106" fmla="*/ 229 w 319"/>
              <a:gd name="T107" fmla="*/ 312 h 460"/>
              <a:gd name="T108" fmla="*/ 180 w 319"/>
              <a:gd name="T109" fmla="*/ 318 h 460"/>
              <a:gd name="T110" fmla="*/ 161 w 319"/>
              <a:gd name="T111" fmla="*/ 321 h 460"/>
              <a:gd name="T112" fmla="*/ 178 w 319"/>
              <a:gd name="T113" fmla="*/ 385 h 460"/>
              <a:gd name="T114" fmla="*/ 172 w 319"/>
              <a:gd name="T115" fmla="*/ 416 h 460"/>
              <a:gd name="T116" fmla="*/ 176 w 319"/>
              <a:gd name="T117" fmla="*/ 426 h 460"/>
              <a:gd name="T118" fmla="*/ 164 w 319"/>
              <a:gd name="T119" fmla="*/ 442 h 460"/>
              <a:gd name="T120" fmla="*/ 140 w 319"/>
              <a:gd name="T121" fmla="*/ 46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460">
                <a:moveTo>
                  <a:pt x="140" y="460"/>
                </a:moveTo>
                <a:cubicBezTo>
                  <a:pt x="139" y="460"/>
                  <a:pt x="139" y="459"/>
                  <a:pt x="138" y="459"/>
                </a:cubicBezTo>
                <a:cubicBezTo>
                  <a:pt x="138" y="458"/>
                  <a:pt x="137" y="457"/>
                  <a:pt x="138" y="454"/>
                </a:cubicBezTo>
                <a:cubicBezTo>
                  <a:pt x="138" y="451"/>
                  <a:pt x="138" y="451"/>
                  <a:pt x="138" y="451"/>
                </a:cubicBezTo>
                <a:cubicBezTo>
                  <a:pt x="138" y="445"/>
                  <a:pt x="138" y="444"/>
                  <a:pt x="141" y="444"/>
                </a:cubicBezTo>
                <a:cubicBezTo>
                  <a:pt x="142" y="444"/>
                  <a:pt x="142" y="444"/>
                  <a:pt x="143" y="444"/>
                </a:cubicBezTo>
                <a:cubicBezTo>
                  <a:pt x="145" y="443"/>
                  <a:pt x="147" y="441"/>
                  <a:pt x="147" y="440"/>
                </a:cubicBezTo>
                <a:cubicBezTo>
                  <a:pt x="147" y="439"/>
                  <a:pt x="146" y="439"/>
                  <a:pt x="145" y="439"/>
                </a:cubicBezTo>
                <a:cubicBezTo>
                  <a:pt x="140" y="439"/>
                  <a:pt x="138" y="438"/>
                  <a:pt x="136" y="435"/>
                </a:cubicBezTo>
                <a:cubicBezTo>
                  <a:pt x="135" y="436"/>
                  <a:pt x="132" y="437"/>
                  <a:pt x="128" y="437"/>
                </a:cubicBezTo>
                <a:cubicBezTo>
                  <a:pt x="125" y="437"/>
                  <a:pt x="121" y="435"/>
                  <a:pt x="119" y="429"/>
                </a:cubicBezTo>
                <a:cubicBezTo>
                  <a:pt x="119" y="427"/>
                  <a:pt x="119" y="425"/>
                  <a:pt x="119" y="423"/>
                </a:cubicBezTo>
                <a:cubicBezTo>
                  <a:pt x="118" y="416"/>
                  <a:pt x="117" y="415"/>
                  <a:pt x="115" y="415"/>
                </a:cubicBezTo>
                <a:cubicBezTo>
                  <a:pt x="114" y="415"/>
                  <a:pt x="114" y="415"/>
                  <a:pt x="114" y="415"/>
                </a:cubicBezTo>
                <a:cubicBezTo>
                  <a:pt x="112" y="415"/>
                  <a:pt x="110" y="416"/>
                  <a:pt x="109" y="417"/>
                </a:cubicBezTo>
                <a:cubicBezTo>
                  <a:pt x="108" y="419"/>
                  <a:pt x="108" y="422"/>
                  <a:pt x="109" y="425"/>
                </a:cubicBezTo>
                <a:cubicBezTo>
                  <a:pt x="110" y="428"/>
                  <a:pt x="109" y="432"/>
                  <a:pt x="107" y="434"/>
                </a:cubicBezTo>
                <a:cubicBezTo>
                  <a:pt x="106" y="435"/>
                  <a:pt x="105" y="436"/>
                  <a:pt x="104" y="436"/>
                </a:cubicBezTo>
                <a:cubicBezTo>
                  <a:pt x="103" y="436"/>
                  <a:pt x="102" y="436"/>
                  <a:pt x="101" y="435"/>
                </a:cubicBezTo>
                <a:cubicBezTo>
                  <a:pt x="99" y="434"/>
                  <a:pt x="96" y="431"/>
                  <a:pt x="94" y="427"/>
                </a:cubicBezTo>
                <a:cubicBezTo>
                  <a:pt x="92" y="425"/>
                  <a:pt x="90" y="421"/>
                  <a:pt x="88" y="421"/>
                </a:cubicBezTo>
                <a:cubicBezTo>
                  <a:pt x="84" y="423"/>
                  <a:pt x="84" y="423"/>
                  <a:pt x="84" y="423"/>
                </a:cubicBezTo>
                <a:cubicBezTo>
                  <a:pt x="83" y="422"/>
                  <a:pt x="83" y="422"/>
                  <a:pt x="83" y="422"/>
                </a:cubicBezTo>
                <a:cubicBezTo>
                  <a:pt x="83" y="421"/>
                  <a:pt x="82" y="420"/>
                  <a:pt x="82" y="418"/>
                </a:cubicBezTo>
                <a:cubicBezTo>
                  <a:pt x="81" y="416"/>
                  <a:pt x="80" y="412"/>
                  <a:pt x="78" y="410"/>
                </a:cubicBezTo>
                <a:cubicBezTo>
                  <a:pt x="75" y="408"/>
                  <a:pt x="74" y="405"/>
                  <a:pt x="75" y="402"/>
                </a:cubicBezTo>
                <a:cubicBezTo>
                  <a:pt x="75" y="398"/>
                  <a:pt x="77" y="397"/>
                  <a:pt x="82" y="396"/>
                </a:cubicBezTo>
                <a:cubicBezTo>
                  <a:pt x="84" y="395"/>
                  <a:pt x="85" y="394"/>
                  <a:pt x="86" y="392"/>
                </a:cubicBezTo>
                <a:cubicBezTo>
                  <a:pt x="86" y="391"/>
                  <a:pt x="87" y="390"/>
                  <a:pt x="88" y="388"/>
                </a:cubicBezTo>
                <a:cubicBezTo>
                  <a:pt x="89" y="387"/>
                  <a:pt x="90" y="386"/>
                  <a:pt x="90" y="386"/>
                </a:cubicBezTo>
                <a:cubicBezTo>
                  <a:pt x="90" y="386"/>
                  <a:pt x="89" y="385"/>
                  <a:pt x="89" y="385"/>
                </a:cubicBezTo>
                <a:cubicBezTo>
                  <a:pt x="87" y="385"/>
                  <a:pt x="86" y="384"/>
                  <a:pt x="85" y="384"/>
                </a:cubicBezTo>
                <a:cubicBezTo>
                  <a:pt x="84" y="383"/>
                  <a:pt x="83" y="382"/>
                  <a:pt x="82" y="382"/>
                </a:cubicBezTo>
                <a:cubicBezTo>
                  <a:pt x="79" y="382"/>
                  <a:pt x="79" y="378"/>
                  <a:pt x="78" y="375"/>
                </a:cubicBezTo>
                <a:cubicBezTo>
                  <a:pt x="78" y="375"/>
                  <a:pt x="78" y="374"/>
                  <a:pt x="78" y="374"/>
                </a:cubicBezTo>
                <a:cubicBezTo>
                  <a:pt x="78" y="373"/>
                  <a:pt x="78" y="371"/>
                  <a:pt x="78" y="370"/>
                </a:cubicBezTo>
                <a:cubicBezTo>
                  <a:pt x="78" y="368"/>
                  <a:pt x="78" y="366"/>
                  <a:pt x="77" y="365"/>
                </a:cubicBezTo>
                <a:cubicBezTo>
                  <a:pt x="77" y="365"/>
                  <a:pt x="76" y="364"/>
                  <a:pt x="76" y="364"/>
                </a:cubicBezTo>
                <a:cubicBezTo>
                  <a:pt x="75" y="364"/>
                  <a:pt x="74" y="363"/>
                  <a:pt x="74" y="361"/>
                </a:cubicBezTo>
                <a:cubicBezTo>
                  <a:pt x="72" y="358"/>
                  <a:pt x="73" y="352"/>
                  <a:pt x="74" y="348"/>
                </a:cubicBezTo>
                <a:cubicBezTo>
                  <a:pt x="74" y="345"/>
                  <a:pt x="72" y="344"/>
                  <a:pt x="70" y="342"/>
                </a:cubicBezTo>
                <a:cubicBezTo>
                  <a:pt x="70" y="341"/>
                  <a:pt x="69" y="340"/>
                  <a:pt x="68" y="339"/>
                </a:cubicBezTo>
                <a:cubicBezTo>
                  <a:pt x="66" y="337"/>
                  <a:pt x="65" y="335"/>
                  <a:pt x="63" y="334"/>
                </a:cubicBezTo>
                <a:cubicBezTo>
                  <a:pt x="63" y="333"/>
                  <a:pt x="62" y="333"/>
                  <a:pt x="61" y="332"/>
                </a:cubicBezTo>
                <a:cubicBezTo>
                  <a:pt x="60" y="331"/>
                  <a:pt x="59" y="330"/>
                  <a:pt x="57" y="330"/>
                </a:cubicBezTo>
                <a:cubicBezTo>
                  <a:pt x="56" y="330"/>
                  <a:pt x="54" y="331"/>
                  <a:pt x="53" y="331"/>
                </a:cubicBezTo>
                <a:cubicBezTo>
                  <a:pt x="53" y="331"/>
                  <a:pt x="53" y="331"/>
                  <a:pt x="53" y="331"/>
                </a:cubicBezTo>
                <a:cubicBezTo>
                  <a:pt x="51" y="331"/>
                  <a:pt x="47" y="333"/>
                  <a:pt x="43" y="334"/>
                </a:cubicBezTo>
                <a:cubicBezTo>
                  <a:pt x="39" y="336"/>
                  <a:pt x="39" y="336"/>
                  <a:pt x="39" y="336"/>
                </a:cubicBezTo>
                <a:cubicBezTo>
                  <a:pt x="36" y="337"/>
                  <a:pt x="34" y="338"/>
                  <a:pt x="32" y="339"/>
                </a:cubicBezTo>
                <a:cubicBezTo>
                  <a:pt x="31" y="340"/>
                  <a:pt x="29" y="341"/>
                  <a:pt x="28" y="341"/>
                </a:cubicBezTo>
                <a:cubicBezTo>
                  <a:pt x="27" y="342"/>
                  <a:pt x="25" y="342"/>
                  <a:pt x="24" y="343"/>
                </a:cubicBezTo>
                <a:cubicBezTo>
                  <a:pt x="24" y="344"/>
                  <a:pt x="24" y="344"/>
                  <a:pt x="24" y="344"/>
                </a:cubicBezTo>
                <a:cubicBezTo>
                  <a:pt x="23" y="344"/>
                  <a:pt x="23" y="344"/>
                  <a:pt x="23" y="344"/>
                </a:cubicBezTo>
                <a:cubicBezTo>
                  <a:pt x="23" y="344"/>
                  <a:pt x="20" y="344"/>
                  <a:pt x="17" y="344"/>
                </a:cubicBezTo>
                <a:cubicBezTo>
                  <a:pt x="16" y="344"/>
                  <a:pt x="14" y="344"/>
                  <a:pt x="13" y="344"/>
                </a:cubicBezTo>
                <a:cubicBezTo>
                  <a:pt x="10" y="342"/>
                  <a:pt x="9" y="338"/>
                  <a:pt x="8" y="334"/>
                </a:cubicBezTo>
                <a:cubicBezTo>
                  <a:pt x="8" y="331"/>
                  <a:pt x="6" y="331"/>
                  <a:pt x="4" y="330"/>
                </a:cubicBezTo>
                <a:cubicBezTo>
                  <a:pt x="3" y="330"/>
                  <a:pt x="3" y="329"/>
                  <a:pt x="2" y="329"/>
                </a:cubicBezTo>
                <a:cubicBezTo>
                  <a:pt x="1" y="328"/>
                  <a:pt x="0" y="328"/>
                  <a:pt x="0" y="326"/>
                </a:cubicBezTo>
                <a:cubicBezTo>
                  <a:pt x="0" y="324"/>
                  <a:pt x="2" y="321"/>
                  <a:pt x="3" y="320"/>
                </a:cubicBezTo>
                <a:cubicBezTo>
                  <a:pt x="5" y="318"/>
                  <a:pt x="6" y="318"/>
                  <a:pt x="7" y="318"/>
                </a:cubicBezTo>
                <a:cubicBezTo>
                  <a:pt x="7" y="318"/>
                  <a:pt x="7" y="318"/>
                  <a:pt x="7" y="318"/>
                </a:cubicBezTo>
                <a:cubicBezTo>
                  <a:pt x="7" y="317"/>
                  <a:pt x="7" y="317"/>
                  <a:pt x="8" y="316"/>
                </a:cubicBezTo>
                <a:cubicBezTo>
                  <a:pt x="8" y="314"/>
                  <a:pt x="9" y="313"/>
                  <a:pt x="9" y="311"/>
                </a:cubicBezTo>
                <a:cubicBezTo>
                  <a:pt x="10" y="311"/>
                  <a:pt x="10" y="310"/>
                  <a:pt x="11" y="310"/>
                </a:cubicBezTo>
                <a:cubicBezTo>
                  <a:pt x="12" y="310"/>
                  <a:pt x="14" y="311"/>
                  <a:pt x="15" y="312"/>
                </a:cubicBezTo>
                <a:cubicBezTo>
                  <a:pt x="16" y="312"/>
                  <a:pt x="17" y="312"/>
                  <a:pt x="18" y="313"/>
                </a:cubicBezTo>
                <a:cubicBezTo>
                  <a:pt x="18" y="313"/>
                  <a:pt x="19" y="313"/>
                  <a:pt x="20" y="313"/>
                </a:cubicBezTo>
                <a:cubicBezTo>
                  <a:pt x="20" y="313"/>
                  <a:pt x="20" y="312"/>
                  <a:pt x="20" y="311"/>
                </a:cubicBezTo>
                <a:cubicBezTo>
                  <a:pt x="21" y="309"/>
                  <a:pt x="20" y="307"/>
                  <a:pt x="19" y="307"/>
                </a:cubicBezTo>
                <a:cubicBezTo>
                  <a:pt x="18" y="307"/>
                  <a:pt x="18" y="307"/>
                  <a:pt x="18" y="307"/>
                </a:cubicBezTo>
                <a:cubicBezTo>
                  <a:pt x="17" y="306"/>
                  <a:pt x="15" y="306"/>
                  <a:pt x="13" y="304"/>
                </a:cubicBezTo>
                <a:cubicBezTo>
                  <a:pt x="12" y="303"/>
                  <a:pt x="12" y="302"/>
                  <a:pt x="12" y="302"/>
                </a:cubicBezTo>
                <a:cubicBezTo>
                  <a:pt x="12" y="300"/>
                  <a:pt x="14" y="299"/>
                  <a:pt x="16" y="297"/>
                </a:cubicBezTo>
                <a:cubicBezTo>
                  <a:pt x="17" y="297"/>
                  <a:pt x="17" y="296"/>
                  <a:pt x="18" y="296"/>
                </a:cubicBezTo>
                <a:cubicBezTo>
                  <a:pt x="19" y="295"/>
                  <a:pt x="20" y="294"/>
                  <a:pt x="21" y="293"/>
                </a:cubicBezTo>
                <a:cubicBezTo>
                  <a:pt x="22" y="292"/>
                  <a:pt x="23" y="291"/>
                  <a:pt x="25" y="290"/>
                </a:cubicBezTo>
                <a:cubicBezTo>
                  <a:pt x="25" y="289"/>
                  <a:pt x="26" y="288"/>
                  <a:pt x="27" y="288"/>
                </a:cubicBezTo>
                <a:cubicBezTo>
                  <a:pt x="28" y="288"/>
                  <a:pt x="29" y="289"/>
                  <a:pt x="31" y="290"/>
                </a:cubicBezTo>
                <a:cubicBezTo>
                  <a:pt x="31" y="291"/>
                  <a:pt x="32" y="291"/>
                  <a:pt x="33" y="292"/>
                </a:cubicBezTo>
                <a:cubicBezTo>
                  <a:pt x="34" y="292"/>
                  <a:pt x="34" y="292"/>
                  <a:pt x="34" y="292"/>
                </a:cubicBezTo>
                <a:cubicBezTo>
                  <a:pt x="35" y="292"/>
                  <a:pt x="35" y="292"/>
                  <a:pt x="36" y="292"/>
                </a:cubicBezTo>
                <a:cubicBezTo>
                  <a:pt x="36" y="291"/>
                  <a:pt x="37" y="289"/>
                  <a:pt x="36" y="288"/>
                </a:cubicBezTo>
                <a:cubicBezTo>
                  <a:pt x="36" y="287"/>
                  <a:pt x="36" y="287"/>
                  <a:pt x="35" y="287"/>
                </a:cubicBezTo>
                <a:cubicBezTo>
                  <a:pt x="34" y="287"/>
                  <a:pt x="33" y="286"/>
                  <a:pt x="32" y="285"/>
                </a:cubicBezTo>
                <a:cubicBezTo>
                  <a:pt x="32" y="284"/>
                  <a:pt x="32" y="284"/>
                  <a:pt x="33" y="283"/>
                </a:cubicBezTo>
                <a:cubicBezTo>
                  <a:pt x="34" y="282"/>
                  <a:pt x="35" y="281"/>
                  <a:pt x="37" y="281"/>
                </a:cubicBezTo>
                <a:cubicBezTo>
                  <a:pt x="38" y="281"/>
                  <a:pt x="40" y="281"/>
                  <a:pt x="41" y="282"/>
                </a:cubicBezTo>
                <a:cubicBezTo>
                  <a:pt x="42" y="283"/>
                  <a:pt x="42" y="283"/>
                  <a:pt x="42" y="283"/>
                </a:cubicBezTo>
                <a:cubicBezTo>
                  <a:pt x="43" y="283"/>
                  <a:pt x="44" y="282"/>
                  <a:pt x="44" y="279"/>
                </a:cubicBezTo>
                <a:cubicBezTo>
                  <a:pt x="45" y="276"/>
                  <a:pt x="44" y="273"/>
                  <a:pt x="42" y="272"/>
                </a:cubicBezTo>
                <a:cubicBezTo>
                  <a:pt x="42" y="271"/>
                  <a:pt x="41" y="270"/>
                  <a:pt x="41" y="270"/>
                </a:cubicBezTo>
                <a:cubicBezTo>
                  <a:pt x="40" y="269"/>
                  <a:pt x="39" y="269"/>
                  <a:pt x="39" y="267"/>
                </a:cubicBezTo>
                <a:cubicBezTo>
                  <a:pt x="38" y="266"/>
                  <a:pt x="38" y="265"/>
                  <a:pt x="38" y="264"/>
                </a:cubicBezTo>
                <a:cubicBezTo>
                  <a:pt x="38" y="263"/>
                  <a:pt x="37" y="262"/>
                  <a:pt x="36" y="261"/>
                </a:cubicBezTo>
                <a:cubicBezTo>
                  <a:pt x="36" y="260"/>
                  <a:pt x="36" y="260"/>
                  <a:pt x="36" y="260"/>
                </a:cubicBezTo>
                <a:cubicBezTo>
                  <a:pt x="34" y="258"/>
                  <a:pt x="32" y="256"/>
                  <a:pt x="28" y="256"/>
                </a:cubicBezTo>
                <a:cubicBezTo>
                  <a:pt x="26" y="256"/>
                  <a:pt x="24" y="255"/>
                  <a:pt x="24" y="254"/>
                </a:cubicBezTo>
                <a:cubicBezTo>
                  <a:pt x="24" y="253"/>
                  <a:pt x="25" y="252"/>
                  <a:pt x="26" y="251"/>
                </a:cubicBezTo>
                <a:cubicBezTo>
                  <a:pt x="27" y="250"/>
                  <a:pt x="27" y="250"/>
                  <a:pt x="27" y="250"/>
                </a:cubicBezTo>
                <a:cubicBezTo>
                  <a:pt x="29" y="248"/>
                  <a:pt x="29" y="247"/>
                  <a:pt x="29" y="246"/>
                </a:cubicBezTo>
                <a:cubicBezTo>
                  <a:pt x="29" y="245"/>
                  <a:pt x="29" y="244"/>
                  <a:pt x="29" y="244"/>
                </a:cubicBezTo>
                <a:cubicBezTo>
                  <a:pt x="29" y="242"/>
                  <a:pt x="29" y="241"/>
                  <a:pt x="28" y="239"/>
                </a:cubicBezTo>
                <a:cubicBezTo>
                  <a:pt x="28" y="238"/>
                  <a:pt x="27" y="237"/>
                  <a:pt x="27" y="235"/>
                </a:cubicBezTo>
                <a:cubicBezTo>
                  <a:pt x="27" y="232"/>
                  <a:pt x="28" y="230"/>
                  <a:pt x="30" y="229"/>
                </a:cubicBezTo>
                <a:cubicBezTo>
                  <a:pt x="31" y="228"/>
                  <a:pt x="31" y="228"/>
                  <a:pt x="31" y="227"/>
                </a:cubicBezTo>
                <a:cubicBezTo>
                  <a:pt x="33" y="225"/>
                  <a:pt x="34" y="223"/>
                  <a:pt x="37" y="223"/>
                </a:cubicBezTo>
                <a:cubicBezTo>
                  <a:pt x="37" y="223"/>
                  <a:pt x="38" y="223"/>
                  <a:pt x="38" y="223"/>
                </a:cubicBezTo>
                <a:cubicBezTo>
                  <a:pt x="40" y="224"/>
                  <a:pt x="41" y="225"/>
                  <a:pt x="41" y="226"/>
                </a:cubicBezTo>
                <a:cubicBezTo>
                  <a:pt x="42" y="226"/>
                  <a:pt x="43" y="227"/>
                  <a:pt x="44" y="227"/>
                </a:cubicBezTo>
                <a:cubicBezTo>
                  <a:pt x="44" y="227"/>
                  <a:pt x="44" y="227"/>
                  <a:pt x="44" y="227"/>
                </a:cubicBezTo>
                <a:cubicBezTo>
                  <a:pt x="45" y="227"/>
                  <a:pt x="47" y="224"/>
                  <a:pt x="48" y="222"/>
                </a:cubicBezTo>
                <a:cubicBezTo>
                  <a:pt x="49" y="221"/>
                  <a:pt x="49" y="220"/>
                  <a:pt x="50" y="219"/>
                </a:cubicBezTo>
                <a:cubicBezTo>
                  <a:pt x="51" y="216"/>
                  <a:pt x="49" y="210"/>
                  <a:pt x="47" y="206"/>
                </a:cubicBezTo>
                <a:cubicBezTo>
                  <a:pt x="46" y="204"/>
                  <a:pt x="46" y="201"/>
                  <a:pt x="46" y="198"/>
                </a:cubicBezTo>
                <a:cubicBezTo>
                  <a:pt x="46" y="198"/>
                  <a:pt x="46" y="198"/>
                  <a:pt x="46" y="198"/>
                </a:cubicBezTo>
                <a:cubicBezTo>
                  <a:pt x="46" y="197"/>
                  <a:pt x="46" y="197"/>
                  <a:pt x="46" y="197"/>
                </a:cubicBezTo>
                <a:cubicBezTo>
                  <a:pt x="47" y="196"/>
                  <a:pt x="48" y="194"/>
                  <a:pt x="49" y="193"/>
                </a:cubicBezTo>
                <a:cubicBezTo>
                  <a:pt x="51" y="190"/>
                  <a:pt x="51" y="189"/>
                  <a:pt x="50" y="186"/>
                </a:cubicBezTo>
                <a:cubicBezTo>
                  <a:pt x="50" y="185"/>
                  <a:pt x="50" y="184"/>
                  <a:pt x="50" y="183"/>
                </a:cubicBezTo>
                <a:cubicBezTo>
                  <a:pt x="50" y="181"/>
                  <a:pt x="49" y="180"/>
                  <a:pt x="49" y="180"/>
                </a:cubicBezTo>
                <a:cubicBezTo>
                  <a:pt x="48" y="179"/>
                  <a:pt x="48" y="179"/>
                  <a:pt x="47" y="177"/>
                </a:cubicBezTo>
                <a:cubicBezTo>
                  <a:pt x="47" y="174"/>
                  <a:pt x="49" y="173"/>
                  <a:pt x="50" y="172"/>
                </a:cubicBezTo>
                <a:cubicBezTo>
                  <a:pt x="51" y="172"/>
                  <a:pt x="52" y="171"/>
                  <a:pt x="52" y="170"/>
                </a:cubicBezTo>
                <a:cubicBezTo>
                  <a:pt x="54" y="167"/>
                  <a:pt x="55" y="166"/>
                  <a:pt x="59" y="165"/>
                </a:cubicBezTo>
                <a:cubicBezTo>
                  <a:pt x="60" y="164"/>
                  <a:pt x="60" y="164"/>
                  <a:pt x="60" y="164"/>
                </a:cubicBezTo>
                <a:cubicBezTo>
                  <a:pt x="63" y="163"/>
                  <a:pt x="63" y="162"/>
                  <a:pt x="64" y="160"/>
                </a:cubicBezTo>
                <a:cubicBezTo>
                  <a:pt x="64" y="159"/>
                  <a:pt x="64" y="158"/>
                  <a:pt x="65" y="157"/>
                </a:cubicBezTo>
                <a:cubicBezTo>
                  <a:pt x="65" y="156"/>
                  <a:pt x="66" y="155"/>
                  <a:pt x="67" y="155"/>
                </a:cubicBezTo>
                <a:cubicBezTo>
                  <a:pt x="69" y="155"/>
                  <a:pt x="70" y="156"/>
                  <a:pt x="71" y="158"/>
                </a:cubicBezTo>
                <a:cubicBezTo>
                  <a:pt x="72" y="160"/>
                  <a:pt x="72" y="161"/>
                  <a:pt x="74" y="161"/>
                </a:cubicBezTo>
                <a:cubicBezTo>
                  <a:pt x="75" y="161"/>
                  <a:pt x="76" y="160"/>
                  <a:pt x="78" y="160"/>
                </a:cubicBezTo>
                <a:cubicBezTo>
                  <a:pt x="82" y="159"/>
                  <a:pt x="82" y="159"/>
                  <a:pt x="82" y="157"/>
                </a:cubicBezTo>
                <a:cubicBezTo>
                  <a:pt x="83" y="156"/>
                  <a:pt x="83" y="156"/>
                  <a:pt x="84" y="155"/>
                </a:cubicBezTo>
                <a:cubicBezTo>
                  <a:pt x="85" y="152"/>
                  <a:pt x="86" y="151"/>
                  <a:pt x="88" y="150"/>
                </a:cubicBezTo>
                <a:cubicBezTo>
                  <a:pt x="88" y="150"/>
                  <a:pt x="89" y="150"/>
                  <a:pt x="89" y="149"/>
                </a:cubicBezTo>
                <a:cubicBezTo>
                  <a:pt x="90" y="148"/>
                  <a:pt x="90" y="148"/>
                  <a:pt x="90" y="148"/>
                </a:cubicBezTo>
                <a:cubicBezTo>
                  <a:pt x="90" y="148"/>
                  <a:pt x="90" y="148"/>
                  <a:pt x="90" y="148"/>
                </a:cubicBezTo>
                <a:cubicBezTo>
                  <a:pt x="90" y="147"/>
                  <a:pt x="90" y="146"/>
                  <a:pt x="90" y="144"/>
                </a:cubicBezTo>
                <a:cubicBezTo>
                  <a:pt x="90" y="141"/>
                  <a:pt x="91" y="140"/>
                  <a:pt x="92" y="139"/>
                </a:cubicBezTo>
                <a:cubicBezTo>
                  <a:pt x="93" y="138"/>
                  <a:pt x="93" y="138"/>
                  <a:pt x="94" y="136"/>
                </a:cubicBezTo>
                <a:cubicBezTo>
                  <a:pt x="95" y="134"/>
                  <a:pt x="96" y="133"/>
                  <a:pt x="98" y="132"/>
                </a:cubicBezTo>
                <a:cubicBezTo>
                  <a:pt x="98" y="132"/>
                  <a:pt x="99" y="131"/>
                  <a:pt x="100" y="130"/>
                </a:cubicBezTo>
                <a:cubicBezTo>
                  <a:pt x="100" y="130"/>
                  <a:pt x="101" y="129"/>
                  <a:pt x="101" y="129"/>
                </a:cubicBezTo>
                <a:cubicBezTo>
                  <a:pt x="101" y="129"/>
                  <a:pt x="101" y="129"/>
                  <a:pt x="100" y="129"/>
                </a:cubicBezTo>
                <a:cubicBezTo>
                  <a:pt x="99" y="127"/>
                  <a:pt x="98" y="124"/>
                  <a:pt x="97" y="120"/>
                </a:cubicBezTo>
                <a:cubicBezTo>
                  <a:pt x="96" y="116"/>
                  <a:pt x="97" y="116"/>
                  <a:pt x="99" y="114"/>
                </a:cubicBezTo>
                <a:cubicBezTo>
                  <a:pt x="99" y="114"/>
                  <a:pt x="100" y="114"/>
                  <a:pt x="102" y="113"/>
                </a:cubicBezTo>
                <a:cubicBezTo>
                  <a:pt x="103" y="112"/>
                  <a:pt x="104" y="111"/>
                  <a:pt x="106" y="111"/>
                </a:cubicBezTo>
                <a:cubicBezTo>
                  <a:pt x="108" y="111"/>
                  <a:pt x="109" y="111"/>
                  <a:pt x="111" y="112"/>
                </a:cubicBezTo>
                <a:cubicBezTo>
                  <a:pt x="112" y="112"/>
                  <a:pt x="114" y="112"/>
                  <a:pt x="115" y="112"/>
                </a:cubicBezTo>
                <a:cubicBezTo>
                  <a:pt x="116" y="112"/>
                  <a:pt x="117" y="113"/>
                  <a:pt x="117" y="113"/>
                </a:cubicBezTo>
                <a:cubicBezTo>
                  <a:pt x="118" y="112"/>
                  <a:pt x="120" y="111"/>
                  <a:pt x="122" y="110"/>
                </a:cubicBezTo>
                <a:cubicBezTo>
                  <a:pt x="122" y="110"/>
                  <a:pt x="122" y="110"/>
                  <a:pt x="123" y="110"/>
                </a:cubicBezTo>
                <a:cubicBezTo>
                  <a:pt x="122" y="110"/>
                  <a:pt x="122" y="110"/>
                  <a:pt x="122" y="109"/>
                </a:cubicBezTo>
                <a:cubicBezTo>
                  <a:pt x="119" y="107"/>
                  <a:pt x="121" y="105"/>
                  <a:pt x="122" y="103"/>
                </a:cubicBezTo>
                <a:cubicBezTo>
                  <a:pt x="123" y="103"/>
                  <a:pt x="123" y="102"/>
                  <a:pt x="123" y="102"/>
                </a:cubicBezTo>
                <a:cubicBezTo>
                  <a:pt x="124" y="101"/>
                  <a:pt x="125" y="100"/>
                  <a:pt x="126" y="99"/>
                </a:cubicBezTo>
                <a:cubicBezTo>
                  <a:pt x="127" y="99"/>
                  <a:pt x="128" y="98"/>
                  <a:pt x="128" y="96"/>
                </a:cubicBezTo>
                <a:cubicBezTo>
                  <a:pt x="130" y="93"/>
                  <a:pt x="130" y="93"/>
                  <a:pt x="129" y="91"/>
                </a:cubicBezTo>
                <a:cubicBezTo>
                  <a:pt x="128" y="89"/>
                  <a:pt x="127" y="88"/>
                  <a:pt x="126" y="83"/>
                </a:cubicBezTo>
                <a:cubicBezTo>
                  <a:pt x="126" y="82"/>
                  <a:pt x="126" y="81"/>
                  <a:pt x="126" y="80"/>
                </a:cubicBezTo>
                <a:cubicBezTo>
                  <a:pt x="126" y="79"/>
                  <a:pt x="125" y="79"/>
                  <a:pt x="125" y="79"/>
                </a:cubicBezTo>
                <a:cubicBezTo>
                  <a:pt x="124" y="79"/>
                  <a:pt x="124" y="79"/>
                  <a:pt x="124" y="79"/>
                </a:cubicBezTo>
                <a:cubicBezTo>
                  <a:pt x="120" y="79"/>
                  <a:pt x="118" y="80"/>
                  <a:pt x="116" y="82"/>
                </a:cubicBezTo>
                <a:cubicBezTo>
                  <a:pt x="114" y="84"/>
                  <a:pt x="112" y="85"/>
                  <a:pt x="110" y="85"/>
                </a:cubicBezTo>
                <a:cubicBezTo>
                  <a:pt x="110" y="85"/>
                  <a:pt x="109" y="84"/>
                  <a:pt x="108" y="84"/>
                </a:cubicBezTo>
                <a:cubicBezTo>
                  <a:pt x="106" y="83"/>
                  <a:pt x="106" y="82"/>
                  <a:pt x="106" y="81"/>
                </a:cubicBezTo>
                <a:cubicBezTo>
                  <a:pt x="106" y="80"/>
                  <a:pt x="105" y="79"/>
                  <a:pt x="105" y="78"/>
                </a:cubicBezTo>
                <a:cubicBezTo>
                  <a:pt x="103" y="76"/>
                  <a:pt x="104" y="74"/>
                  <a:pt x="106" y="72"/>
                </a:cubicBezTo>
                <a:cubicBezTo>
                  <a:pt x="106" y="71"/>
                  <a:pt x="107" y="70"/>
                  <a:pt x="108" y="68"/>
                </a:cubicBezTo>
                <a:cubicBezTo>
                  <a:pt x="110" y="65"/>
                  <a:pt x="111" y="64"/>
                  <a:pt x="113" y="63"/>
                </a:cubicBezTo>
                <a:cubicBezTo>
                  <a:pt x="113" y="62"/>
                  <a:pt x="114" y="62"/>
                  <a:pt x="115" y="61"/>
                </a:cubicBezTo>
                <a:cubicBezTo>
                  <a:pt x="117" y="60"/>
                  <a:pt x="118" y="59"/>
                  <a:pt x="118" y="58"/>
                </a:cubicBezTo>
                <a:cubicBezTo>
                  <a:pt x="119" y="57"/>
                  <a:pt x="119" y="56"/>
                  <a:pt x="121" y="56"/>
                </a:cubicBezTo>
                <a:cubicBezTo>
                  <a:pt x="122" y="56"/>
                  <a:pt x="123" y="56"/>
                  <a:pt x="124" y="56"/>
                </a:cubicBezTo>
                <a:cubicBezTo>
                  <a:pt x="124" y="56"/>
                  <a:pt x="125" y="56"/>
                  <a:pt x="126" y="56"/>
                </a:cubicBezTo>
                <a:cubicBezTo>
                  <a:pt x="127" y="56"/>
                  <a:pt x="129" y="56"/>
                  <a:pt x="130" y="55"/>
                </a:cubicBezTo>
                <a:cubicBezTo>
                  <a:pt x="131" y="53"/>
                  <a:pt x="133" y="52"/>
                  <a:pt x="135" y="52"/>
                </a:cubicBezTo>
                <a:cubicBezTo>
                  <a:pt x="136" y="52"/>
                  <a:pt x="138" y="53"/>
                  <a:pt x="139" y="54"/>
                </a:cubicBezTo>
                <a:cubicBezTo>
                  <a:pt x="140" y="54"/>
                  <a:pt x="141" y="55"/>
                  <a:pt x="142" y="55"/>
                </a:cubicBezTo>
                <a:cubicBezTo>
                  <a:pt x="144" y="55"/>
                  <a:pt x="146" y="54"/>
                  <a:pt x="149" y="53"/>
                </a:cubicBezTo>
                <a:cubicBezTo>
                  <a:pt x="150" y="53"/>
                  <a:pt x="151" y="53"/>
                  <a:pt x="152" y="52"/>
                </a:cubicBezTo>
                <a:cubicBezTo>
                  <a:pt x="153" y="52"/>
                  <a:pt x="154" y="52"/>
                  <a:pt x="155" y="51"/>
                </a:cubicBezTo>
                <a:cubicBezTo>
                  <a:pt x="155" y="50"/>
                  <a:pt x="155" y="48"/>
                  <a:pt x="154" y="47"/>
                </a:cubicBezTo>
                <a:cubicBezTo>
                  <a:pt x="154" y="47"/>
                  <a:pt x="153" y="46"/>
                  <a:pt x="151" y="45"/>
                </a:cubicBezTo>
                <a:cubicBezTo>
                  <a:pt x="150" y="44"/>
                  <a:pt x="149" y="43"/>
                  <a:pt x="147" y="41"/>
                </a:cubicBezTo>
                <a:cubicBezTo>
                  <a:pt x="146" y="39"/>
                  <a:pt x="145" y="38"/>
                  <a:pt x="145" y="37"/>
                </a:cubicBezTo>
                <a:cubicBezTo>
                  <a:pt x="145" y="35"/>
                  <a:pt x="146" y="34"/>
                  <a:pt x="148" y="33"/>
                </a:cubicBezTo>
                <a:cubicBezTo>
                  <a:pt x="150" y="31"/>
                  <a:pt x="154" y="30"/>
                  <a:pt x="157" y="29"/>
                </a:cubicBezTo>
                <a:cubicBezTo>
                  <a:pt x="158" y="28"/>
                  <a:pt x="160" y="28"/>
                  <a:pt x="161" y="27"/>
                </a:cubicBezTo>
                <a:cubicBezTo>
                  <a:pt x="161" y="27"/>
                  <a:pt x="162" y="27"/>
                  <a:pt x="163" y="27"/>
                </a:cubicBezTo>
                <a:cubicBezTo>
                  <a:pt x="165" y="27"/>
                  <a:pt x="166" y="28"/>
                  <a:pt x="168" y="29"/>
                </a:cubicBezTo>
                <a:cubicBezTo>
                  <a:pt x="168" y="30"/>
                  <a:pt x="169" y="31"/>
                  <a:pt x="170" y="31"/>
                </a:cubicBezTo>
                <a:cubicBezTo>
                  <a:pt x="172" y="32"/>
                  <a:pt x="174" y="32"/>
                  <a:pt x="175" y="34"/>
                </a:cubicBezTo>
                <a:cubicBezTo>
                  <a:pt x="175" y="35"/>
                  <a:pt x="174" y="36"/>
                  <a:pt x="174" y="37"/>
                </a:cubicBezTo>
                <a:cubicBezTo>
                  <a:pt x="173" y="38"/>
                  <a:pt x="173" y="39"/>
                  <a:pt x="174" y="40"/>
                </a:cubicBezTo>
                <a:cubicBezTo>
                  <a:pt x="175" y="42"/>
                  <a:pt x="176" y="43"/>
                  <a:pt x="179" y="43"/>
                </a:cubicBezTo>
                <a:cubicBezTo>
                  <a:pt x="179" y="43"/>
                  <a:pt x="179" y="43"/>
                  <a:pt x="179" y="43"/>
                </a:cubicBezTo>
                <a:cubicBezTo>
                  <a:pt x="182" y="43"/>
                  <a:pt x="183" y="41"/>
                  <a:pt x="184" y="40"/>
                </a:cubicBezTo>
                <a:cubicBezTo>
                  <a:pt x="185" y="39"/>
                  <a:pt x="186" y="38"/>
                  <a:pt x="187" y="37"/>
                </a:cubicBezTo>
                <a:cubicBezTo>
                  <a:pt x="188" y="36"/>
                  <a:pt x="193" y="32"/>
                  <a:pt x="199" y="25"/>
                </a:cubicBezTo>
                <a:cubicBezTo>
                  <a:pt x="202" y="23"/>
                  <a:pt x="204" y="17"/>
                  <a:pt x="206" y="15"/>
                </a:cubicBezTo>
                <a:cubicBezTo>
                  <a:pt x="206" y="14"/>
                  <a:pt x="206" y="14"/>
                  <a:pt x="205" y="13"/>
                </a:cubicBezTo>
                <a:cubicBezTo>
                  <a:pt x="204" y="13"/>
                  <a:pt x="203" y="12"/>
                  <a:pt x="203" y="10"/>
                </a:cubicBezTo>
                <a:cubicBezTo>
                  <a:pt x="203" y="8"/>
                  <a:pt x="206" y="6"/>
                  <a:pt x="211" y="6"/>
                </a:cubicBezTo>
                <a:cubicBezTo>
                  <a:pt x="212" y="6"/>
                  <a:pt x="214" y="5"/>
                  <a:pt x="214" y="4"/>
                </a:cubicBezTo>
                <a:cubicBezTo>
                  <a:pt x="212" y="4"/>
                  <a:pt x="212" y="4"/>
                  <a:pt x="212" y="4"/>
                </a:cubicBezTo>
                <a:cubicBezTo>
                  <a:pt x="215" y="3"/>
                  <a:pt x="215" y="3"/>
                  <a:pt x="215" y="3"/>
                </a:cubicBezTo>
                <a:cubicBezTo>
                  <a:pt x="217" y="1"/>
                  <a:pt x="219" y="0"/>
                  <a:pt x="220" y="0"/>
                </a:cubicBezTo>
                <a:cubicBezTo>
                  <a:pt x="220" y="0"/>
                  <a:pt x="220" y="0"/>
                  <a:pt x="221" y="0"/>
                </a:cubicBezTo>
                <a:cubicBezTo>
                  <a:pt x="222" y="0"/>
                  <a:pt x="223" y="2"/>
                  <a:pt x="224" y="3"/>
                </a:cubicBezTo>
                <a:cubicBezTo>
                  <a:pt x="224" y="5"/>
                  <a:pt x="225" y="5"/>
                  <a:pt x="225" y="5"/>
                </a:cubicBezTo>
                <a:cubicBezTo>
                  <a:pt x="226" y="5"/>
                  <a:pt x="226" y="5"/>
                  <a:pt x="227" y="5"/>
                </a:cubicBezTo>
                <a:cubicBezTo>
                  <a:pt x="227" y="5"/>
                  <a:pt x="228" y="5"/>
                  <a:pt x="228" y="5"/>
                </a:cubicBezTo>
                <a:cubicBezTo>
                  <a:pt x="230" y="5"/>
                  <a:pt x="231" y="5"/>
                  <a:pt x="233" y="4"/>
                </a:cubicBezTo>
                <a:cubicBezTo>
                  <a:pt x="235" y="3"/>
                  <a:pt x="237" y="3"/>
                  <a:pt x="238" y="3"/>
                </a:cubicBezTo>
                <a:cubicBezTo>
                  <a:pt x="240" y="3"/>
                  <a:pt x="242" y="4"/>
                  <a:pt x="242" y="6"/>
                </a:cubicBezTo>
                <a:cubicBezTo>
                  <a:pt x="242" y="7"/>
                  <a:pt x="245" y="10"/>
                  <a:pt x="248" y="12"/>
                </a:cubicBezTo>
                <a:cubicBezTo>
                  <a:pt x="249" y="13"/>
                  <a:pt x="249" y="14"/>
                  <a:pt x="249" y="16"/>
                </a:cubicBezTo>
                <a:cubicBezTo>
                  <a:pt x="249" y="17"/>
                  <a:pt x="247" y="18"/>
                  <a:pt x="246" y="18"/>
                </a:cubicBezTo>
                <a:cubicBezTo>
                  <a:pt x="246" y="18"/>
                  <a:pt x="245" y="18"/>
                  <a:pt x="244" y="18"/>
                </a:cubicBezTo>
                <a:cubicBezTo>
                  <a:pt x="243" y="17"/>
                  <a:pt x="242" y="17"/>
                  <a:pt x="241" y="17"/>
                </a:cubicBezTo>
                <a:cubicBezTo>
                  <a:pt x="241" y="17"/>
                  <a:pt x="241" y="17"/>
                  <a:pt x="241" y="17"/>
                </a:cubicBezTo>
                <a:cubicBezTo>
                  <a:pt x="241" y="17"/>
                  <a:pt x="241" y="17"/>
                  <a:pt x="241" y="17"/>
                </a:cubicBezTo>
                <a:cubicBezTo>
                  <a:pt x="242" y="19"/>
                  <a:pt x="243" y="20"/>
                  <a:pt x="243" y="22"/>
                </a:cubicBezTo>
                <a:cubicBezTo>
                  <a:pt x="242" y="22"/>
                  <a:pt x="242" y="22"/>
                  <a:pt x="241" y="22"/>
                </a:cubicBezTo>
                <a:cubicBezTo>
                  <a:pt x="241" y="22"/>
                  <a:pt x="240" y="22"/>
                  <a:pt x="240" y="22"/>
                </a:cubicBezTo>
                <a:cubicBezTo>
                  <a:pt x="240" y="22"/>
                  <a:pt x="240" y="22"/>
                  <a:pt x="240" y="22"/>
                </a:cubicBezTo>
                <a:cubicBezTo>
                  <a:pt x="240" y="23"/>
                  <a:pt x="241" y="25"/>
                  <a:pt x="239" y="27"/>
                </a:cubicBezTo>
                <a:cubicBezTo>
                  <a:pt x="238" y="28"/>
                  <a:pt x="238" y="28"/>
                  <a:pt x="238" y="29"/>
                </a:cubicBezTo>
                <a:cubicBezTo>
                  <a:pt x="238" y="30"/>
                  <a:pt x="238" y="31"/>
                  <a:pt x="239" y="32"/>
                </a:cubicBezTo>
                <a:cubicBezTo>
                  <a:pt x="240" y="33"/>
                  <a:pt x="243" y="39"/>
                  <a:pt x="242" y="41"/>
                </a:cubicBezTo>
                <a:cubicBezTo>
                  <a:pt x="242" y="42"/>
                  <a:pt x="242" y="42"/>
                  <a:pt x="243" y="43"/>
                </a:cubicBezTo>
                <a:cubicBezTo>
                  <a:pt x="243" y="44"/>
                  <a:pt x="244" y="46"/>
                  <a:pt x="243" y="48"/>
                </a:cubicBezTo>
                <a:cubicBezTo>
                  <a:pt x="243" y="48"/>
                  <a:pt x="242" y="49"/>
                  <a:pt x="242" y="49"/>
                </a:cubicBezTo>
                <a:cubicBezTo>
                  <a:pt x="241" y="51"/>
                  <a:pt x="241" y="52"/>
                  <a:pt x="238" y="53"/>
                </a:cubicBezTo>
                <a:cubicBezTo>
                  <a:pt x="234" y="53"/>
                  <a:pt x="234" y="54"/>
                  <a:pt x="234" y="57"/>
                </a:cubicBezTo>
                <a:cubicBezTo>
                  <a:pt x="233" y="57"/>
                  <a:pt x="233" y="57"/>
                  <a:pt x="233" y="57"/>
                </a:cubicBezTo>
                <a:cubicBezTo>
                  <a:pt x="233" y="60"/>
                  <a:pt x="233" y="61"/>
                  <a:pt x="235" y="63"/>
                </a:cubicBezTo>
                <a:cubicBezTo>
                  <a:pt x="237" y="64"/>
                  <a:pt x="239" y="65"/>
                  <a:pt x="241" y="65"/>
                </a:cubicBezTo>
                <a:cubicBezTo>
                  <a:pt x="245" y="67"/>
                  <a:pt x="249" y="68"/>
                  <a:pt x="250" y="70"/>
                </a:cubicBezTo>
                <a:cubicBezTo>
                  <a:pt x="251" y="72"/>
                  <a:pt x="253" y="73"/>
                  <a:pt x="253" y="73"/>
                </a:cubicBezTo>
                <a:cubicBezTo>
                  <a:pt x="254" y="73"/>
                  <a:pt x="255" y="72"/>
                  <a:pt x="255" y="72"/>
                </a:cubicBezTo>
                <a:cubicBezTo>
                  <a:pt x="256" y="71"/>
                  <a:pt x="256" y="71"/>
                  <a:pt x="256" y="71"/>
                </a:cubicBezTo>
                <a:cubicBezTo>
                  <a:pt x="257" y="70"/>
                  <a:pt x="258" y="69"/>
                  <a:pt x="258" y="69"/>
                </a:cubicBezTo>
                <a:cubicBezTo>
                  <a:pt x="258" y="69"/>
                  <a:pt x="258" y="68"/>
                  <a:pt x="256" y="68"/>
                </a:cubicBezTo>
                <a:cubicBezTo>
                  <a:pt x="252" y="66"/>
                  <a:pt x="251" y="62"/>
                  <a:pt x="251" y="61"/>
                </a:cubicBezTo>
                <a:cubicBezTo>
                  <a:pt x="251" y="59"/>
                  <a:pt x="251" y="59"/>
                  <a:pt x="252" y="59"/>
                </a:cubicBezTo>
                <a:cubicBezTo>
                  <a:pt x="253" y="58"/>
                  <a:pt x="253" y="58"/>
                  <a:pt x="255" y="57"/>
                </a:cubicBezTo>
                <a:cubicBezTo>
                  <a:pt x="256" y="57"/>
                  <a:pt x="256" y="56"/>
                  <a:pt x="257" y="56"/>
                </a:cubicBezTo>
                <a:cubicBezTo>
                  <a:pt x="259" y="54"/>
                  <a:pt x="261" y="53"/>
                  <a:pt x="262" y="52"/>
                </a:cubicBezTo>
                <a:cubicBezTo>
                  <a:pt x="262" y="50"/>
                  <a:pt x="265" y="48"/>
                  <a:pt x="266" y="48"/>
                </a:cubicBezTo>
                <a:cubicBezTo>
                  <a:pt x="267" y="48"/>
                  <a:pt x="268" y="49"/>
                  <a:pt x="269" y="49"/>
                </a:cubicBezTo>
                <a:cubicBezTo>
                  <a:pt x="269" y="48"/>
                  <a:pt x="269" y="48"/>
                  <a:pt x="271" y="47"/>
                </a:cubicBezTo>
                <a:cubicBezTo>
                  <a:pt x="272" y="47"/>
                  <a:pt x="272" y="47"/>
                  <a:pt x="273" y="47"/>
                </a:cubicBezTo>
                <a:cubicBezTo>
                  <a:pt x="275" y="47"/>
                  <a:pt x="276" y="47"/>
                  <a:pt x="277" y="48"/>
                </a:cubicBezTo>
                <a:cubicBezTo>
                  <a:pt x="279" y="50"/>
                  <a:pt x="280" y="51"/>
                  <a:pt x="280" y="53"/>
                </a:cubicBezTo>
                <a:cubicBezTo>
                  <a:pt x="280" y="53"/>
                  <a:pt x="280" y="53"/>
                  <a:pt x="280" y="53"/>
                </a:cubicBezTo>
                <a:cubicBezTo>
                  <a:pt x="280" y="53"/>
                  <a:pt x="281" y="55"/>
                  <a:pt x="281" y="55"/>
                </a:cubicBezTo>
                <a:cubicBezTo>
                  <a:pt x="281" y="55"/>
                  <a:pt x="281" y="55"/>
                  <a:pt x="281" y="55"/>
                </a:cubicBezTo>
                <a:cubicBezTo>
                  <a:pt x="281" y="56"/>
                  <a:pt x="281" y="56"/>
                  <a:pt x="281" y="57"/>
                </a:cubicBezTo>
                <a:cubicBezTo>
                  <a:pt x="280" y="59"/>
                  <a:pt x="280" y="63"/>
                  <a:pt x="281" y="64"/>
                </a:cubicBezTo>
                <a:cubicBezTo>
                  <a:pt x="283" y="65"/>
                  <a:pt x="283" y="66"/>
                  <a:pt x="283" y="68"/>
                </a:cubicBezTo>
                <a:cubicBezTo>
                  <a:pt x="283" y="69"/>
                  <a:pt x="284" y="70"/>
                  <a:pt x="284" y="71"/>
                </a:cubicBezTo>
                <a:cubicBezTo>
                  <a:pt x="286" y="73"/>
                  <a:pt x="287" y="74"/>
                  <a:pt x="290" y="74"/>
                </a:cubicBezTo>
                <a:cubicBezTo>
                  <a:pt x="294" y="74"/>
                  <a:pt x="295" y="76"/>
                  <a:pt x="295" y="79"/>
                </a:cubicBezTo>
                <a:cubicBezTo>
                  <a:pt x="296" y="79"/>
                  <a:pt x="296" y="80"/>
                  <a:pt x="296" y="80"/>
                </a:cubicBezTo>
                <a:cubicBezTo>
                  <a:pt x="297" y="83"/>
                  <a:pt x="301" y="86"/>
                  <a:pt x="305" y="87"/>
                </a:cubicBezTo>
                <a:cubicBezTo>
                  <a:pt x="309" y="87"/>
                  <a:pt x="316" y="92"/>
                  <a:pt x="318" y="93"/>
                </a:cubicBezTo>
                <a:cubicBezTo>
                  <a:pt x="319" y="93"/>
                  <a:pt x="319" y="94"/>
                  <a:pt x="319" y="96"/>
                </a:cubicBezTo>
                <a:cubicBezTo>
                  <a:pt x="319" y="97"/>
                  <a:pt x="318" y="99"/>
                  <a:pt x="317" y="100"/>
                </a:cubicBezTo>
                <a:cubicBezTo>
                  <a:pt x="316" y="100"/>
                  <a:pt x="316" y="101"/>
                  <a:pt x="316" y="103"/>
                </a:cubicBezTo>
                <a:cubicBezTo>
                  <a:pt x="316" y="104"/>
                  <a:pt x="316" y="105"/>
                  <a:pt x="316" y="106"/>
                </a:cubicBezTo>
                <a:cubicBezTo>
                  <a:pt x="316" y="107"/>
                  <a:pt x="316" y="109"/>
                  <a:pt x="314" y="109"/>
                </a:cubicBezTo>
                <a:cubicBezTo>
                  <a:pt x="313" y="109"/>
                  <a:pt x="312" y="108"/>
                  <a:pt x="311" y="105"/>
                </a:cubicBezTo>
                <a:cubicBezTo>
                  <a:pt x="310" y="103"/>
                  <a:pt x="309" y="103"/>
                  <a:pt x="309" y="103"/>
                </a:cubicBezTo>
                <a:cubicBezTo>
                  <a:pt x="309" y="103"/>
                  <a:pt x="308" y="103"/>
                  <a:pt x="307" y="104"/>
                </a:cubicBezTo>
                <a:cubicBezTo>
                  <a:pt x="306" y="104"/>
                  <a:pt x="306" y="105"/>
                  <a:pt x="306" y="105"/>
                </a:cubicBezTo>
                <a:cubicBezTo>
                  <a:pt x="306" y="106"/>
                  <a:pt x="306" y="106"/>
                  <a:pt x="308" y="107"/>
                </a:cubicBezTo>
                <a:cubicBezTo>
                  <a:pt x="311" y="109"/>
                  <a:pt x="314" y="110"/>
                  <a:pt x="314" y="110"/>
                </a:cubicBezTo>
                <a:cubicBezTo>
                  <a:pt x="315" y="110"/>
                  <a:pt x="315" y="110"/>
                  <a:pt x="315" y="110"/>
                </a:cubicBezTo>
                <a:cubicBezTo>
                  <a:pt x="315" y="111"/>
                  <a:pt x="315" y="111"/>
                  <a:pt x="315" y="111"/>
                </a:cubicBezTo>
                <a:cubicBezTo>
                  <a:pt x="314" y="111"/>
                  <a:pt x="314" y="112"/>
                  <a:pt x="312" y="115"/>
                </a:cubicBezTo>
                <a:cubicBezTo>
                  <a:pt x="311" y="115"/>
                  <a:pt x="311" y="115"/>
                  <a:pt x="311" y="115"/>
                </a:cubicBezTo>
                <a:cubicBezTo>
                  <a:pt x="310" y="116"/>
                  <a:pt x="310" y="116"/>
                  <a:pt x="310" y="117"/>
                </a:cubicBezTo>
                <a:cubicBezTo>
                  <a:pt x="310" y="117"/>
                  <a:pt x="310" y="117"/>
                  <a:pt x="311" y="118"/>
                </a:cubicBezTo>
                <a:cubicBezTo>
                  <a:pt x="312" y="119"/>
                  <a:pt x="312" y="119"/>
                  <a:pt x="313" y="120"/>
                </a:cubicBezTo>
                <a:cubicBezTo>
                  <a:pt x="314" y="120"/>
                  <a:pt x="315" y="121"/>
                  <a:pt x="316" y="122"/>
                </a:cubicBezTo>
                <a:cubicBezTo>
                  <a:pt x="316" y="122"/>
                  <a:pt x="316" y="122"/>
                  <a:pt x="316" y="122"/>
                </a:cubicBezTo>
                <a:cubicBezTo>
                  <a:pt x="317" y="124"/>
                  <a:pt x="319" y="125"/>
                  <a:pt x="317" y="129"/>
                </a:cubicBezTo>
                <a:cubicBezTo>
                  <a:pt x="316" y="130"/>
                  <a:pt x="316" y="131"/>
                  <a:pt x="315" y="132"/>
                </a:cubicBezTo>
                <a:cubicBezTo>
                  <a:pt x="315" y="133"/>
                  <a:pt x="314" y="135"/>
                  <a:pt x="312" y="135"/>
                </a:cubicBezTo>
                <a:cubicBezTo>
                  <a:pt x="312" y="135"/>
                  <a:pt x="311" y="135"/>
                  <a:pt x="310" y="135"/>
                </a:cubicBezTo>
                <a:cubicBezTo>
                  <a:pt x="308" y="134"/>
                  <a:pt x="307" y="133"/>
                  <a:pt x="306" y="132"/>
                </a:cubicBezTo>
                <a:cubicBezTo>
                  <a:pt x="306" y="131"/>
                  <a:pt x="305" y="131"/>
                  <a:pt x="305" y="131"/>
                </a:cubicBezTo>
                <a:cubicBezTo>
                  <a:pt x="303" y="132"/>
                  <a:pt x="302" y="133"/>
                  <a:pt x="300" y="133"/>
                </a:cubicBezTo>
                <a:cubicBezTo>
                  <a:pt x="299" y="133"/>
                  <a:pt x="298" y="133"/>
                  <a:pt x="297" y="132"/>
                </a:cubicBezTo>
                <a:cubicBezTo>
                  <a:pt x="297" y="131"/>
                  <a:pt x="296" y="130"/>
                  <a:pt x="295" y="130"/>
                </a:cubicBezTo>
                <a:cubicBezTo>
                  <a:pt x="295" y="130"/>
                  <a:pt x="294" y="130"/>
                  <a:pt x="294" y="131"/>
                </a:cubicBezTo>
                <a:cubicBezTo>
                  <a:pt x="294" y="131"/>
                  <a:pt x="294" y="132"/>
                  <a:pt x="294" y="132"/>
                </a:cubicBezTo>
                <a:cubicBezTo>
                  <a:pt x="295" y="138"/>
                  <a:pt x="296" y="140"/>
                  <a:pt x="297" y="141"/>
                </a:cubicBezTo>
                <a:cubicBezTo>
                  <a:pt x="298" y="142"/>
                  <a:pt x="300" y="143"/>
                  <a:pt x="300" y="145"/>
                </a:cubicBezTo>
                <a:cubicBezTo>
                  <a:pt x="299" y="146"/>
                  <a:pt x="297" y="146"/>
                  <a:pt x="295" y="146"/>
                </a:cubicBezTo>
                <a:cubicBezTo>
                  <a:pt x="290" y="146"/>
                  <a:pt x="288" y="146"/>
                  <a:pt x="286" y="145"/>
                </a:cubicBezTo>
                <a:cubicBezTo>
                  <a:pt x="286" y="145"/>
                  <a:pt x="286" y="145"/>
                  <a:pt x="286" y="145"/>
                </a:cubicBezTo>
                <a:cubicBezTo>
                  <a:pt x="285" y="145"/>
                  <a:pt x="285" y="145"/>
                  <a:pt x="285" y="146"/>
                </a:cubicBezTo>
                <a:cubicBezTo>
                  <a:pt x="285" y="146"/>
                  <a:pt x="285" y="146"/>
                  <a:pt x="285" y="146"/>
                </a:cubicBezTo>
                <a:cubicBezTo>
                  <a:pt x="286" y="147"/>
                  <a:pt x="287" y="147"/>
                  <a:pt x="288" y="147"/>
                </a:cubicBezTo>
                <a:cubicBezTo>
                  <a:pt x="289" y="147"/>
                  <a:pt x="290" y="148"/>
                  <a:pt x="291" y="148"/>
                </a:cubicBezTo>
                <a:cubicBezTo>
                  <a:pt x="293" y="149"/>
                  <a:pt x="294" y="150"/>
                  <a:pt x="297" y="152"/>
                </a:cubicBezTo>
                <a:cubicBezTo>
                  <a:pt x="297" y="153"/>
                  <a:pt x="297" y="153"/>
                  <a:pt x="297" y="153"/>
                </a:cubicBezTo>
                <a:cubicBezTo>
                  <a:pt x="299" y="155"/>
                  <a:pt x="300" y="156"/>
                  <a:pt x="300" y="157"/>
                </a:cubicBezTo>
                <a:cubicBezTo>
                  <a:pt x="300" y="159"/>
                  <a:pt x="298" y="159"/>
                  <a:pt x="297" y="159"/>
                </a:cubicBezTo>
                <a:cubicBezTo>
                  <a:pt x="294" y="159"/>
                  <a:pt x="294" y="160"/>
                  <a:pt x="293" y="160"/>
                </a:cubicBezTo>
                <a:cubicBezTo>
                  <a:pt x="293" y="161"/>
                  <a:pt x="294" y="162"/>
                  <a:pt x="294" y="162"/>
                </a:cubicBezTo>
                <a:cubicBezTo>
                  <a:pt x="295" y="163"/>
                  <a:pt x="296" y="165"/>
                  <a:pt x="295" y="167"/>
                </a:cubicBezTo>
                <a:cubicBezTo>
                  <a:pt x="295" y="168"/>
                  <a:pt x="294" y="168"/>
                  <a:pt x="292" y="168"/>
                </a:cubicBezTo>
                <a:cubicBezTo>
                  <a:pt x="289" y="168"/>
                  <a:pt x="286" y="169"/>
                  <a:pt x="285" y="172"/>
                </a:cubicBezTo>
                <a:cubicBezTo>
                  <a:pt x="284" y="173"/>
                  <a:pt x="285" y="174"/>
                  <a:pt x="285" y="175"/>
                </a:cubicBezTo>
                <a:cubicBezTo>
                  <a:pt x="285" y="177"/>
                  <a:pt x="286" y="179"/>
                  <a:pt x="284" y="180"/>
                </a:cubicBezTo>
                <a:cubicBezTo>
                  <a:pt x="283" y="181"/>
                  <a:pt x="282" y="182"/>
                  <a:pt x="282" y="182"/>
                </a:cubicBezTo>
                <a:cubicBezTo>
                  <a:pt x="282" y="182"/>
                  <a:pt x="281" y="182"/>
                  <a:pt x="281" y="182"/>
                </a:cubicBezTo>
                <a:cubicBezTo>
                  <a:pt x="281" y="182"/>
                  <a:pt x="282" y="182"/>
                  <a:pt x="282" y="183"/>
                </a:cubicBezTo>
                <a:cubicBezTo>
                  <a:pt x="285" y="185"/>
                  <a:pt x="285" y="188"/>
                  <a:pt x="283" y="191"/>
                </a:cubicBezTo>
                <a:cubicBezTo>
                  <a:pt x="282" y="191"/>
                  <a:pt x="282" y="192"/>
                  <a:pt x="281" y="194"/>
                </a:cubicBezTo>
                <a:cubicBezTo>
                  <a:pt x="280" y="196"/>
                  <a:pt x="279" y="199"/>
                  <a:pt x="277" y="199"/>
                </a:cubicBezTo>
                <a:cubicBezTo>
                  <a:pt x="276" y="199"/>
                  <a:pt x="276" y="199"/>
                  <a:pt x="276" y="199"/>
                </a:cubicBezTo>
                <a:cubicBezTo>
                  <a:pt x="276" y="199"/>
                  <a:pt x="276" y="201"/>
                  <a:pt x="276" y="202"/>
                </a:cubicBezTo>
                <a:cubicBezTo>
                  <a:pt x="276" y="203"/>
                  <a:pt x="276" y="203"/>
                  <a:pt x="276" y="203"/>
                </a:cubicBezTo>
                <a:cubicBezTo>
                  <a:pt x="277" y="206"/>
                  <a:pt x="278" y="207"/>
                  <a:pt x="280" y="207"/>
                </a:cubicBezTo>
                <a:cubicBezTo>
                  <a:pt x="282" y="207"/>
                  <a:pt x="285" y="207"/>
                  <a:pt x="286" y="206"/>
                </a:cubicBezTo>
                <a:cubicBezTo>
                  <a:pt x="286" y="206"/>
                  <a:pt x="286" y="205"/>
                  <a:pt x="286" y="205"/>
                </a:cubicBezTo>
                <a:cubicBezTo>
                  <a:pt x="285" y="204"/>
                  <a:pt x="284" y="202"/>
                  <a:pt x="285" y="201"/>
                </a:cubicBezTo>
                <a:cubicBezTo>
                  <a:pt x="285" y="200"/>
                  <a:pt x="287" y="199"/>
                  <a:pt x="288" y="198"/>
                </a:cubicBezTo>
                <a:cubicBezTo>
                  <a:pt x="289" y="198"/>
                  <a:pt x="289" y="198"/>
                  <a:pt x="290" y="197"/>
                </a:cubicBezTo>
                <a:cubicBezTo>
                  <a:pt x="291" y="196"/>
                  <a:pt x="293" y="196"/>
                  <a:pt x="294" y="196"/>
                </a:cubicBezTo>
                <a:cubicBezTo>
                  <a:pt x="295" y="196"/>
                  <a:pt x="295" y="196"/>
                  <a:pt x="296" y="196"/>
                </a:cubicBezTo>
                <a:cubicBezTo>
                  <a:pt x="298" y="196"/>
                  <a:pt x="298" y="198"/>
                  <a:pt x="299" y="199"/>
                </a:cubicBezTo>
                <a:cubicBezTo>
                  <a:pt x="299" y="200"/>
                  <a:pt x="300" y="201"/>
                  <a:pt x="300" y="202"/>
                </a:cubicBezTo>
                <a:cubicBezTo>
                  <a:pt x="303" y="205"/>
                  <a:pt x="302" y="209"/>
                  <a:pt x="301" y="210"/>
                </a:cubicBezTo>
                <a:cubicBezTo>
                  <a:pt x="301" y="211"/>
                  <a:pt x="300" y="211"/>
                  <a:pt x="300" y="211"/>
                </a:cubicBezTo>
                <a:cubicBezTo>
                  <a:pt x="299" y="211"/>
                  <a:pt x="299" y="211"/>
                  <a:pt x="299" y="211"/>
                </a:cubicBezTo>
                <a:cubicBezTo>
                  <a:pt x="299" y="211"/>
                  <a:pt x="299" y="211"/>
                  <a:pt x="299" y="211"/>
                </a:cubicBezTo>
                <a:cubicBezTo>
                  <a:pt x="298" y="213"/>
                  <a:pt x="298" y="214"/>
                  <a:pt x="298" y="216"/>
                </a:cubicBezTo>
                <a:cubicBezTo>
                  <a:pt x="299" y="216"/>
                  <a:pt x="299" y="217"/>
                  <a:pt x="299" y="218"/>
                </a:cubicBezTo>
                <a:cubicBezTo>
                  <a:pt x="299" y="221"/>
                  <a:pt x="300" y="225"/>
                  <a:pt x="300" y="226"/>
                </a:cubicBezTo>
                <a:cubicBezTo>
                  <a:pt x="302" y="227"/>
                  <a:pt x="302" y="227"/>
                  <a:pt x="302" y="227"/>
                </a:cubicBezTo>
                <a:cubicBezTo>
                  <a:pt x="301" y="228"/>
                  <a:pt x="301" y="228"/>
                  <a:pt x="301" y="228"/>
                </a:cubicBezTo>
                <a:cubicBezTo>
                  <a:pt x="300" y="229"/>
                  <a:pt x="298" y="230"/>
                  <a:pt x="297" y="231"/>
                </a:cubicBezTo>
                <a:cubicBezTo>
                  <a:pt x="296" y="233"/>
                  <a:pt x="296" y="235"/>
                  <a:pt x="296" y="236"/>
                </a:cubicBezTo>
                <a:cubicBezTo>
                  <a:pt x="296" y="238"/>
                  <a:pt x="296" y="239"/>
                  <a:pt x="295" y="241"/>
                </a:cubicBezTo>
                <a:cubicBezTo>
                  <a:pt x="293" y="243"/>
                  <a:pt x="291" y="245"/>
                  <a:pt x="289" y="247"/>
                </a:cubicBezTo>
                <a:cubicBezTo>
                  <a:pt x="287" y="248"/>
                  <a:pt x="285" y="249"/>
                  <a:pt x="283" y="251"/>
                </a:cubicBezTo>
                <a:cubicBezTo>
                  <a:pt x="280" y="254"/>
                  <a:pt x="275" y="255"/>
                  <a:pt x="271" y="255"/>
                </a:cubicBezTo>
                <a:cubicBezTo>
                  <a:pt x="269" y="255"/>
                  <a:pt x="267" y="255"/>
                  <a:pt x="266" y="254"/>
                </a:cubicBezTo>
                <a:cubicBezTo>
                  <a:pt x="264" y="253"/>
                  <a:pt x="264" y="253"/>
                  <a:pt x="264" y="253"/>
                </a:cubicBezTo>
                <a:cubicBezTo>
                  <a:pt x="264" y="253"/>
                  <a:pt x="263" y="252"/>
                  <a:pt x="262" y="252"/>
                </a:cubicBezTo>
                <a:cubicBezTo>
                  <a:pt x="261" y="252"/>
                  <a:pt x="260" y="253"/>
                  <a:pt x="258" y="256"/>
                </a:cubicBezTo>
                <a:cubicBezTo>
                  <a:pt x="256" y="259"/>
                  <a:pt x="257" y="261"/>
                  <a:pt x="258" y="264"/>
                </a:cubicBezTo>
                <a:cubicBezTo>
                  <a:pt x="259" y="266"/>
                  <a:pt x="259" y="267"/>
                  <a:pt x="259" y="269"/>
                </a:cubicBezTo>
                <a:cubicBezTo>
                  <a:pt x="259" y="274"/>
                  <a:pt x="258" y="275"/>
                  <a:pt x="256" y="278"/>
                </a:cubicBezTo>
                <a:cubicBezTo>
                  <a:pt x="255" y="278"/>
                  <a:pt x="255" y="279"/>
                  <a:pt x="254" y="280"/>
                </a:cubicBezTo>
                <a:cubicBezTo>
                  <a:pt x="253" y="282"/>
                  <a:pt x="251" y="282"/>
                  <a:pt x="249" y="282"/>
                </a:cubicBezTo>
                <a:cubicBezTo>
                  <a:pt x="248" y="283"/>
                  <a:pt x="247" y="283"/>
                  <a:pt x="245" y="284"/>
                </a:cubicBezTo>
                <a:cubicBezTo>
                  <a:pt x="245" y="285"/>
                  <a:pt x="244" y="285"/>
                  <a:pt x="244" y="286"/>
                </a:cubicBezTo>
                <a:cubicBezTo>
                  <a:pt x="245" y="287"/>
                  <a:pt x="247" y="288"/>
                  <a:pt x="248" y="288"/>
                </a:cubicBezTo>
                <a:cubicBezTo>
                  <a:pt x="252" y="288"/>
                  <a:pt x="252" y="288"/>
                  <a:pt x="252" y="288"/>
                </a:cubicBezTo>
                <a:cubicBezTo>
                  <a:pt x="248" y="290"/>
                  <a:pt x="248" y="290"/>
                  <a:pt x="248" y="290"/>
                </a:cubicBezTo>
                <a:cubicBezTo>
                  <a:pt x="248" y="290"/>
                  <a:pt x="242" y="292"/>
                  <a:pt x="238" y="292"/>
                </a:cubicBezTo>
                <a:cubicBezTo>
                  <a:pt x="236" y="292"/>
                  <a:pt x="235" y="291"/>
                  <a:pt x="235" y="291"/>
                </a:cubicBezTo>
                <a:cubicBezTo>
                  <a:pt x="234" y="290"/>
                  <a:pt x="230" y="289"/>
                  <a:pt x="227" y="289"/>
                </a:cubicBezTo>
                <a:cubicBezTo>
                  <a:pt x="228" y="291"/>
                  <a:pt x="228" y="296"/>
                  <a:pt x="228" y="298"/>
                </a:cubicBezTo>
                <a:cubicBezTo>
                  <a:pt x="228" y="300"/>
                  <a:pt x="229" y="300"/>
                  <a:pt x="230" y="301"/>
                </a:cubicBezTo>
                <a:cubicBezTo>
                  <a:pt x="231" y="301"/>
                  <a:pt x="232" y="302"/>
                  <a:pt x="232" y="304"/>
                </a:cubicBezTo>
                <a:cubicBezTo>
                  <a:pt x="232" y="306"/>
                  <a:pt x="231" y="307"/>
                  <a:pt x="230" y="308"/>
                </a:cubicBezTo>
                <a:cubicBezTo>
                  <a:pt x="229" y="309"/>
                  <a:pt x="229" y="310"/>
                  <a:pt x="229" y="312"/>
                </a:cubicBezTo>
                <a:cubicBezTo>
                  <a:pt x="229" y="315"/>
                  <a:pt x="226" y="318"/>
                  <a:pt x="222" y="320"/>
                </a:cubicBezTo>
                <a:cubicBezTo>
                  <a:pt x="221" y="320"/>
                  <a:pt x="220" y="320"/>
                  <a:pt x="219" y="320"/>
                </a:cubicBezTo>
                <a:cubicBezTo>
                  <a:pt x="215" y="320"/>
                  <a:pt x="211" y="317"/>
                  <a:pt x="210" y="315"/>
                </a:cubicBezTo>
                <a:cubicBezTo>
                  <a:pt x="207" y="312"/>
                  <a:pt x="204" y="310"/>
                  <a:pt x="202" y="309"/>
                </a:cubicBezTo>
                <a:cubicBezTo>
                  <a:pt x="201" y="309"/>
                  <a:pt x="199" y="308"/>
                  <a:pt x="197" y="308"/>
                </a:cubicBezTo>
                <a:cubicBezTo>
                  <a:pt x="194" y="308"/>
                  <a:pt x="191" y="309"/>
                  <a:pt x="189" y="309"/>
                </a:cubicBezTo>
                <a:cubicBezTo>
                  <a:pt x="187" y="310"/>
                  <a:pt x="182" y="315"/>
                  <a:pt x="180" y="318"/>
                </a:cubicBezTo>
                <a:cubicBezTo>
                  <a:pt x="179" y="317"/>
                  <a:pt x="179" y="317"/>
                  <a:pt x="179" y="317"/>
                </a:cubicBezTo>
                <a:cubicBezTo>
                  <a:pt x="179" y="316"/>
                  <a:pt x="180" y="314"/>
                  <a:pt x="180" y="314"/>
                </a:cubicBezTo>
                <a:cubicBezTo>
                  <a:pt x="180" y="314"/>
                  <a:pt x="179" y="314"/>
                  <a:pt x="179" y="314"/>
                </a:cubicBezTo>
                <a:cubicBezTo>
                  <a:pt x="178" y="314"/>
                  <a:pt x="177" y="314"/>
                  <a:pt x="176" y="313"/>
                </a:cubicBezTo>
                <a:cubicBezTo>
                  <a:pt x="175" y="313"/>
                  <a:pt x="173" y="313"/>
                  <a:pt x="172" y="313"/>
                </a:cubicBezTo>
                <a:cubicBezTo>
                  <a:pt x="171" y="313"/>
                  <a:pt x="170" y="313"/>
                  <a:pt x="169" y="313"/>
                </a:cubicBezTo>
                <a:cubicBezTo>
                  <a:pt x="164" y="315"/>
                  <a:pt x="163" y="317"/>
                  <a:pt x="161" y="321"/>
                </a:cubicBezTo>
                <a:cubicBezTo>
                  <a:pt x="161" y="322"/>
                  <a:pt x="161" y="322"/>
                  <a:pt x="161" y="322"/>
                </a:cubicBezTo>
                <a:cubicBezTo>
                  <a:pt x="159" y="326"/>
                  <a:pt x="161" y="328"/>
                  <a:pt x="165" y="330"/>
                </a:cubicBezTo>
                <a:cubicBezTo>
                  <a:pt x="169" y="332"/>
                  <a:pt x="166" y="339"/>
                  <a:pt x="165" y="341"/>
                </a:cubicBezTo>
                <a:cubicBezTo>
                  <a:pt x="164" y="344"/>
                  <a:pt x="164" y="351"/>
                  <a:pt x="165" y="357"/>
                </a:cubicBezTo>
                <a:cubicBezTo>
                  <a:pt x="166" y="363"/>
                  <a:pt x="170" y="368"/>
                  <a:pt x="172" y="372"/>
                </a:cubicBezTo>
                <a:cubicBezTo>
                  <a:pt x="174" y="375"/>
                  <a:pt x="174" y="375"/>
                  <a:pt x="174" y="375"/>
                </a:cubicBezTo>
                <a:cubicBezTo>
                  <a:pt x="175" y="378"/>
                  <a:pt x="177" y="380"/>
                  <a:pt x="178" y="385"/>
                </a:cubicBezTo>
                <a:cubicBezTo>
                  <a:pt x="178" y="386"/>
                  <a:pt x="178" y="387"/>
                  <a:pt x="178" y="388"/>
                </a:cubicBezTo>
                <a:cubicBezTo>
                  <a:pt x="179" y="391"/>
                  <a:pt x="179" y="393"/>
                  <a:pt x="178" y="396"/>
                </a:cubicBezTo>
                <a:cubicBezTo>
                  <a:pt x="178" y="399"/>
                  <a:pt x="177" y="400"/>
                  <a:pt x="176" y="400"/>
                </a:cubicBezTo>
                <a:cubicBezTo>
                  <a:pt x="175" y="401"/>
                  <a:pt x="175" y="401"/>
                  <a:pt x="175" y="403"/>
                </a:cubicBezTo>
                <a:cubicBezTo>
                  <a:pt x="175" y="404"/>
                  <a:pt x="175" y="405"/>
                  <a:pt x="175" y="407"/>
                </a:cubicBezTo>
                <a:cubicBezTo>
                  <a:pt x="176" y="408"/>
                  <a:pt x="176" y="410"/>
                  <a:pt x="175" y="413"/>
                </a:cubicBezTo>
                <a:cubicBezTo>
                  <a:pt x="174" y="415"/>
                  <a:pt x="173" y="416"/>
                  <a:pt x="172" y="416"/>
                </a:cubicBezTo>
                <a:cubicBezTo>
                  <a:pt x="171" y="416"/>
                  <a:pt x="171" y="416"/>
                  <a:pt x="171" y="418"/>
                </a:cubicBezTo>
                <a:cubicBezTo>
                  <a:pt x="171" y="420"/>
                  <a:pt x="171" y="420"/>
                  <a:pt x="171" y="420"/>
                </a:cubicBezTo>
                <a:cubicBezTo>
                  <a:pt x="172" y="420"/>
                  <a:pt x="172" y="420"/>
                  <a:pt x="172" y="420"/>
                </a:cubicBezTo>
                <a:cubicBezTo>
                  <a:pt x="172" y="420"/>
                  <a:pt x="172" y="420"/>
                  <a:pt x="172" y="420"/>
                </a:cubicBezTo>
                <a:cubicBezTo>
                  <a:pt x="173" y="420"/>
                  <a:pt x="174" y="420"/>
                  <a:pt x="175" y="421"/>
                </a:cubicBezTo>
                <a:cubicBezTo>
                  <a:pt x="175" y="422"/>
                  <a:pt x="176" y="423"/>
                  <a:pt x="176" y="425"/>
                </a:cubicBezTo>
                <a:cubicBezTo>
                  <a:pt x="176" y="426"/>
                  <a:pt x="176" y="426"/>
                  <a:pt x="176" y="426"/>
                </a:cubicBezTo>
                <a:cubicBezTo>
                  <a:pt x="173" y="428"/>
                  <a:pt x="173" y="428"/>
                  <a:pt x="173" y="428"/>
                </a:cubicBezTo>
                <a:cubicBezTo>
                  <a:pt x="178" y="436"/>
                  <a:pt x="178" y="436"/>
                  <a:pt x="178" y="436"/>
                </a:cubicBezTo>
                <a:cubicBezTo>
                  <a:pt x="176" y="437"/>
                  <a:pt x="176" y="437"/>
                  <a:pt x="176" y="437"/>
                </a:cubicBezTo>
                <a:cubicBezTo>
                  <a:pt x="175" y="436"/>
                  <a:pt x="172" y="435"/>
                  <a:pt x="170" y="435"/>
                </a:cubicBezTo>
                <a:cubicBezTo>
                  <a:pt x="169" y="435"/>
                  <a:pt x="169" y="435"/>
                  <a:pt x="169" y="435"/>
                </a:cubicBezTo>
                <a:cubicBezTo>
                  <a:pt x="168" y="436"/>
                  <a:pt x="168" y="437"/>
                  <a:pt x="167" y="438"/>
                </a:cubicBezTo>
                <a:cubicBezTo>
                  <a:pt x="167" y="440"/>
                  <a:pt x="166" y="442"/>
                  <a:pt x="164" y="442"/>
                </a:cubicBezTo>
                <a:cubicBezTo>
                  <a:pt x="163" y="442"/>
                  <a:pt x="162" y="442"/>
                  <a:pt x="160" y="441"/>
                </a:cubicBezTo>
                <a:cubicBezTo>
                  <a:pt x="159" y="440"/>
                  <a:pt x="158" y="439"/>
                  <a:pt x="157" y="439"/>
                </a:cubicBezTo>
                <a:cubicBezTo>
                  <a:pt x="156" y="439"/>
                  <a:pt x="155" y="440"/>
                  <a:pt x="154" y="444"/>
                </a:cubicBezTo>
                <a:cubicBezTo>
                  <a:pt x="154" y="445"/>
                  <a:pt x="153" y="447"/>
                  <a:pt x="153" y="448"/>
                </a:cubicBezTo>
                <a:cubicBezTo>
                  <a:pt x="153" y="449"/>
                  <a:pt x="153" y="451"/>
                  <a:pt x="151" y="452"/>
                </a:cubicBezTo>
                <a:cubicBezTo>
                  <a:pt x="150" y="452"/>
                  <a:pt x="149" y="453"/>
                  <a:pt x="148" y="454"/>
                </a:cubicBezTo>
                <a:cubicBezTo>
                  <a:pt x="145" y="457"/>
                  <a:pt x="142" y="460"/>
                  <a:pt x="140" y="460"/>
                </a:cubicBez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3" name="Freeform 17"/>
          <p:cNvSpPr>
            <a:spLocks/>
          </p:cNvSpPr>
          <p:nvPr/>
        </p:nvSpPr>
        <p:spPr bwMode="auto">
          <a:xfrm>
            <a:off x="11644326" y="6111887"/>
            <a:ext cx="2701926" cy="2206626"/>
          </a:xfrm>
          <a:custGeom>
            <a:avLst/>
            <a:gdLst>
              <a:gd name="T0" fmla="*/ 93 w 359"/>
              <a:gd name="T1" fmla="*/ 270 h 294"/>
              <a:gd name="T2" fmla="*/ 73 w 359"/>
              <a:gd name="T3" fmla="*/ 260 h 294"/>
              <a:gd name="T4" fmla="*/ 44 w 359"/>
              <a:gd name="T5" fmla="*/ 228 h 294"/>
              <a:gd name="T6" fmla="*/ 27 w 359"/>
              <a:gd name="T7" fmla="*/ 230 h 294"/>
              <a:gd name="T8" fmla="*/ 25 w 359"/>
              <a:gd name="T9" fmla="*/ 210 h 294"/>
              <a:gd name="T10" fmla="*/ 15 w 359"/>
              <a:gd name="T11" fmla="*/ 202 h 294"/>
              <a:gd name="T12" fmla="*/ 1 w 359"/>
              <a:gd name="T13" fmla="*/ 200 h 294"/>
              <a:gd name="T14" fmla="*/ 9 w 359"/>
              <a:gd name="T15" fmla="*/ 181 h 294"/>
              <a:gd name="T16" fmla="*/ 22 w 359"/>
              <a:gd name="T17" fmla="*/ 159 h 294"/>
              <a:gd name="T18" fmla="*/ 9 w 359"/>
              <a:gd name="T19" fmla="*/ 147 h 294"/>
              <a:gd name="T20" fmla="*/ 19 w 359"/>
              <a:gd name="T21" fmla="*/ 131 h 294"/>
              <a:gd name="T22" fmla="*/ 37 w 359"/>
              <a:gd name="T23" fmla="*/ 135 h 294"/>
              <a:gd name="T24" fmla="*/ 35 w 359"/>
              <a:gd name="T25" fmla="*/ 121 h 294"/>
              <a:gd name="T26" fmla="*/ 32 w 359"/>
              <a:gd name="T27" fmla="*/ 104 h 294"/>
              <a:gd name="T28" fmla="*/ 43 w 359"/>
              <a:gd name="T29" fmla="*/ 98 h 294"/>
              <a:gd name="T30" fmla="*/ 7 w 359"/>
              <a:gd name="T31" fmla="*/ 70 h 294"/>
              <a:gd name="T32" fmla="*/ 21 w 359"/>
              <a:gd name="T33" fmla="*/ 46 h 294"/>
              <a:gd name="T34" fmla="*/ 39 w 359"/>
              <a:gd name="T35" fmla="*/ 35 h 294"/>
              <a:gd name="T36" fmla="*/ 60 w 359"/>
              <a:gd name="T37" fmla="*/ 22 h 294"/>
              <a:gd name="T38" fmla="*/ 86 w 359"/>
              <a:gd name="T39" fmla="*/ 18 h 294"/>
              <a:gd name="T40" fmla="*/ 96 w 359"/>
              <a:gd name="T41" fmla="*/ 13 h 294"/>
              <a:gd name="T42" fmla="*/ 101 w 359"/>
              <a:gd name="T43" fmla="*/ 1 h 294"/>
              <a:gd name="T44" fmla="*/ 117 w 359"/>
              <a:gd name="T45" fmla="*/ 1 h 294"/>
              <a:gd name="T46" fmla="*/ 133 w 359"/>
              <a:gd name="T47" fmla="*/ 10 h 294"/>
              <a:gd name="T48" fmla="*/ 134 w 359"/>
              <a:gd name="T49" fmla="*/ 27 h 294"/>
              <a:gd name="T50" fmla="*/ 150 w 359"/>
              <a:gd name="T51" fmla="*/ 43 h 294"/>
              <a:gd name="T52" fmla="*/ 166 w 359"/>
              <a:gd name="T53" fmla="*/ 48 h 294"/>
              <a:gd name="T54" fmla="*/ 177 w 359"/>
              <a:gd name="T55" fmla="*/ 48 h 294"/>
              <a:gd name="T56" fmla="*/ 194 w 359"/>
              <a:gd name="T57" fmla="*/ 52 h 294"/>
              <a:gd name="T58" fmla="*/ 205 w 359"/>
              <a:gd name="T59" fmla="*/ 69 h 294"/>
              <a:gd name="T60" fmla="*/ 191 w 359"/>
              <a:gd name="T61" fmla="*/ 83 h 294"/>
              <a:gd name="T62" fmla="*/ 202 w 359"/>
              <a:gd name="T63" fmla="*/ 101 h 294"/>
              <a:gd name="T64" fmla="*/ 230 w 359"/>
              <a:gd name="T65" fmla="*/ 107 h 294"/>
              <a:gd name="T66" fmla="*/ 242 w 359"/>
              <a:gd name="T67" fmla="*/ 118 h 294"/>
              <a:gd name="T68" fmla="*/ 261 w 359"/>
              <a:gd name="T69" fmla="*/ 118 h 294"/>
              <a:gd name="T70" fmla="*/ 286 w 359"/>
              <a:gd name="T71" fmla="*/ 130 h 294"/>
              <a:gd name="T72" fmla="*/ 302 w 359"/>
              <a:gd name="T73" fmla="*/ 136 h 294"/>
              <a:gd name="T74" fmla="*/ 306 w 359"/>
              <a:gd name="T75" fmla="*/ 118 h 294"/>
              <a:gd name="T76" fmla="*/ 317 w 359"/>
              <a:gd name="T77" fmla="*/ 108 h 294"/>
              <a:gd name="T78" fmla="*/ 341 w 359"/>
              <a:gd name="T79" fmla="*/ 117 h 294"/>
              <a:gd name="T80" fmla="*/ 354 w 359"/>
              <a:gd name="T81" fmla="*/ 127 h 294"/>
              <a:gd name="T82" fmla="*/ 351 w 359"/>
              <a:gd name="T83" fmla="*/ 146 h 294"/>
              <a:gd name="T84" fmla="*/ 330 w 359"/>
              <a:gd name="T85" fmla="*/ 160 h 294"/>
              <a:gd name="T86" fmla="*/ 320 w 359"/>
              <a:gd name="T87" fmla="*/ 161 h 294"/>
              <a:gd name="T88" fmla="*/ 307 w 359"/>
              <a:gd name="T89" fmla="*/ 167 h 294"/>
              <a:gd name="T90" fmla="*/ 307 w 359"/>
              <a:gd name="T91" fmla="*/ 176 h 294"/>
              <a:gd name="T92" fmla="*/ 312 w 359"/>
              <a:gd name="T93" fmla="*/ 183 h 294"/>
              <a:gd name="T94" fmla="*/ 312 w 359"/>
              <a:gd name="T95" fmla="*/ 200 h 294"/>
              <a:gd name="T96" fmla="*/ 296 w 359"/>
              <a:gd name="T97" fmla="*/ 207 h 294"/>
              <a:gd name="T98" fmla="*/ 287 w 359"/>
              <a:gd name="T99" fmla="*/ 219 h 294"/>
              <a:gd name="T100" fmla="*/ 277 w 359"/>
              <a:gd name="T101" fmla="*/ 206 h 294"/>
              <a:gd name="T102" fmla="*/ 263 w 359"/>
              <a:gd name="T103" fmla="*/ 225 h 294"/>
              <a:gd name="T104" fmla="*/ 268 w 359"/>
              <a:gd name="T105" fmla="*/ 246 h 294"/>
              <a:gd name="T106" fmla="*/ 231 w 359"/>
              <a:gd name="T107" fmla="*/ 255 h 294"/>
              <a:gd name="T108" fmla="*/ 211 w 359"/>
              <a:gd name="T109" fmla="*/ 251 h 294"/>
              <a:gd name="T110" fmla="*/ 196 w 359"/>
              <a:gd name="T111" fmla="*/ 230 h 294"/>
              <a:gd name="T112" fmla="*/ 184 w 359"/>
              <a:gd name="T113" fmla="*/ 279 h 294"/>
              <a:gd name="T114" fmla="*/ 173 w 359"/>
              <a:gd name="T115" fmla="*/ 281 h 294"/>
              <a:gd name="T116" fmla="*/ 154 w 359"/>
              <a:gd name="T117" fmla="*/ 265 h 294"/>
              <a:gd name="T118" fmla="*/ 129 w 359"/>
              <a:gd name="T119" fmla="*/ 258 h 294"/>
              <a:gd name="T120" fmla="*/ 126 w 359"/>
              <a:gd name="T121" fmla="*/ 279 h 294"/>
              <a:gd name="T122" fmla="*/ 114 w 359"/>
              <a:gd name="T123" fmla="*/ 29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 h="294">
                <a:moveTo>
                  <a:pt x="109" y="294"/>
                </a:moveTo>
                <a:cubicBezTo>
                  <a:pt x="108" y="294"/>
                  <a:pt x="107" y="294"/>
                  <a:pt x="107" y="294"/>
                </a:cubicBezTo>
                <a:cubicBezTo>
                  <a:pt x="107" y="294"/>
                  <a:pt x="107" y="294"/>
                  <a:pt x="107" y="294"/>
                </a:cubicBezTo>
                <a:cubicBezTo>
                  <a:pt x="106" y="294"/>
                  <a:pt x="102" y="293"/>
                  <a:pt x="98" y="292"/>
                </a:cubicBezTo>
                <a:cubicBezTo>
                  <a:pt x="93" y="290"/>
                  <a:pt x="94" y="284"/>
                  <a:pt x="95" y="280"/>
                </a:cubicBezTo>
                <a:cubicBezTo>
                  <a:pt x="95" y="278"/>
                  <a:pt x="95" y="277"/>
                  <a:pt x="94" y="275"/>
                </a:cubicBezTo>
                <a:cubicBezTo>
                  <a:pt x="93" y="274"/>
                  <a:pt x="93" y="273"/>
                  <a:pt x="93" y="270"/>
                </a:cubicBezTo>
                <a:cubicBezTo>
                  <a:pt x="93" y="267"/>
                  <a:pt x="90" y="267"/>
                  <a:pt x="89" y="267"/>
                </a:cubicBezTo>
                <a:cubicBezTo>
                  <a:pt x="89" y="267"/>
                  <a:pt x="88" y="267"/>
                  <a:pt x="87" y="267"/>
                </a:cubicBezTo>
                <a:cubicBezTo>
                  <a:pt x="85" y="267"/>
                  <a:pt x="82" y="266"/>
                  <a:pt x="80" y="265"/>
                </a:cubicBezTo>
                <a:cubicBezTo>
                  <a:pt x="79" y="264"/>
                  <a:pt x="78" y="263"/>
                  <a:pt x="77" y="262"/>
                </a:cubicBezTo>
                <a:cubicBezTo>
                  <a:pt x="76" y="260"/>
                  <a:pt x="76" y="260"/>
                  <a:pt x="75" y="260"/>
                </a:cubicBezTo>
                <a:cubicBezTo>
                  <a:pt x="75" y="260"/>
                  <a:pt x="75" y="260"/>
                  <a:pt x="74" y="260"/>
                </a:cubicBezTo>
                <a:cubicBezTo>
                  <a:pt x="74" y="260"/>
                  <a:pt x="73" y="260"/>
                  <a:pt x="73" y="260"/>
                </a:cubicBezTo>
                <a:cubicBezTo>
                  <a:pt x="70" y="260"/>
                  <a:pt x="69" y="258"/>
                  <a:pt x="68" y="255"/>
                </a:cubicBezTo>
                <a:cubicBezTo>
                  <a:pt x="66" y="253"/>
                  <a:pt x="66" y="253"/>
                  <a:pt x="66" y="253"/>
                </a:cubicBezTo>
                <a:cubicBezTo>
                  <a:pt x="65" y="250"/>
                  <a:pt x="64" y="249"/>
                  <a:pt x="61" y="245"/>
                </a:cubicBezTo>
                <a:cubicBezTo>
                  <a:pt x="59" y="244"/>
                  <a:pt x="59" y="242"/>
                  <a:pt x="59" y="241"/>
                </a:cubicBezTo>
                <a:cubicBezTo>
                  <a:pt x="58" y="240"/>
                  <a:pt x="58" y="239"/>
                  <a:pt x="55" y="239"/>
                </a:cubicBezTo>
                <a:cubicBezTo>
                  <a:pt x="51" y="238"/>
                  <a:pt x="49" y="235"/>
                  <a:pt x="47" y="232"/>
                </a:cubicBezTo>
                <a:cubicBezTo>
                  <a:pt x="46" y="230"/>
                  <a:pt x="45" y="229"/>
                  <a:pt x="44" y="228"/>
                </a:cubicBezTo>
                <a:cubicBezTo>
                  <a:pt x="43" y="227"/>
                  <a:pt x="43" y="226"/>
                  <a:pt x="42" y="226"/>
                </a:cubicBezTo>
                <a:cubicBezTo>
                  <a:pt x="42" y="226"/>
                  <a:pt x="41" y="227"/>
                  <a:pt x="41" y="227"/>
                </a:cubicBezTo>
                <a:cubicBezTo>
                  <a:pt x="40" y="228"/>
                  <a:pt x="38" y="228"/>
                  <a:pt x="37" y="228"/>
                </a:cubicBezTo>
                <a:cubicBezTo>
                  <a:pt x="34" y="228"/>
                  <a:pt x="33" y="228"/>
                  <a:pt x="33" y="227"/>
                </a:cubicBezTo>
                <a:cubicBezTo>
                  <a:pt x="32" y="227"/>
                  <a:pt x="32" y="227"/>
                  <a:pt x="32" y="227"/>
                </a:cubicBezTo>
                <a:cubicBezTo>
                  <a:pt x="32" y="227"/>
                  <a:pt x="32" y="227"/>
                  <a:pt x="32" y="227"/>
                </a:cubicBezTo>
                <a:cubicBezTo>
                  <a:pt x="31" y="227"/>
                  <a:pt x="29" y="228"/>
                  <a:pt x="27" y="230"/>
                </a:cubicBezTo>
                <a:cubicBezTo>
                  <a:pt x="26" y="230"/>
                  <a:pt x="26" y="230"/>
                  <a:pt x="26" y="230"/>
                </a:cubicBezTo>
                <a:cubicBezTo>
                  <a:pt x="25" y="229"/>
                  <a:pt x="25" y="229"/>
                  <a:pt x="25" y="229"/>
                </a:cubicBezTo>
                <a:cubicBezTo>
                  <a:pt x="25" y="228"/>
                  <a:pt x="25" y="228"/>
                  <a:pt x="25" y="228"/>
                </a:cubicBezTo>
                <a:cubicBezTo>
                  <a:pt x="25" y="228"/>
                  <a:pt x="24" y="224"/>
                  <a:pt x="23" y="220"/>
                </a:cubicBezTo>
                <a:cubicBezTo>
                  <a:pt x="23" y="220"/>
                  <a:pt x="23" y="219"/>
                  <a:pt x="23" y="218"/>
                </a:cubicBezTo>
                <a:cubicBezTo>
                  <a:pt x="22" y="216"/>
                  <a:pt x="22" y="215"/>
                  <a:pt x="23" y="212"/>
                </a:cubicBezTo>
                <a:cubicBezTo>
                  <a:pt x="24" y="211"/>
                  <a:pt x="24" y="210"/>
                  <a:pt x="25" y="210"/>
                </a:cubicBezTo>
                <a:cubicBezTo>
                  <a:pt x="25" y="210"/>
                  <a:pt x="25" y="210"/>
                  <a:pt x="26" y="211"/>
                </a:cubicBezTo>
                <a:cubicBezTo>
                  <a:pt x="26" y="209"/>
                  <a:pt x="26" y="207"/>
                  <a:pt x="25" y="205"/>
                </a:cubicBezTo>
                <a:cubicBezTo>
                  <a:pt x="24" y="204"/>
                  <a:pt x="24" y="203"/>
                  <a:pt x="23" y="202"/>
                </a:cubicBezTo>
                <a:cubicBezTo>
                  <a:pt x="23" y="201"/>
                  <a:pt x="22" y="200"/>
                  <a:pt x="21" y="200"/>
                </a:cubicBezTo>
                <a:cubicBezTo>
                  <a:pt x="21" y="200"/>
                  <a:pt x="20" y="200"/>
                  <a:pt x="20" y="200"/>
                </a:cubicBezTo>
                <a:cubicBezTo>
                  <a:pt x="19" y="200"/>
                  <a:pt x="18" y="200"/>
                  <a:pt x="17" y="201"/>
                </a:cubicBezTo>
                <a:cubicBezTo>
                  <a:pt x="16" y="201"/>
                  <a:pt x="16" y="202"/>
                  <a:pt x="15" y="202"/>
                </a:cubicBezTo>
                <a:cubicBezTo>
                  <a:pt x="14" y="203"/>
                  <a:pt x="13" y="203"/>
                  <a:pt x="13" y="204"/>
                </a:cubicBezTo>
                <a:cubicBezTo>
                  <a:pt x="13" y="204"/>
                  <a:pt x="13" y="205"/>
                  <a:pt x="13" y="206"/>
                </a:cubicBezTo>
                <a:cubicBezTo>
                  <a:pt x="14" y="208"/>
                  <a:pt x="14" y="209"/>
                  <a:pt x="13" y="209"/>
                </a:cubicBezTo>
                <a:cubicBezTo>
                  <a:pt x="12" y="211"/>
                  <a:pt x="9" y="211"/>
                  <a:pt x="6" y="211"/>
                </a:cubicBezTo>
                <a:cubicBezTo>
                  <a:pt x="2" y="211"/>
                  <a:pt x="1" y="208"/>
                  <a:pt x="1" y="205"/>
                </a:cubicBezTo>
                <a:cubicBezTo>
                  <a:pt x="0" y="204"/>
                  <a:pt x="0" y="204"/>
                  <a:pt x="0" y="204"/>
                </a:cubicBezTo>
                <a:cubicBezTo>
                  <a:pt x="0" y="203"/>
                  <a:pt x="0" y="201"/>
                  <a:pt x="1" y="200"/>
                </a:cubicBezTo>
                <a:cubicBezTo>
                  <a:pt x="1" y="199"/>
                  <a:pt x="2" y="199"/>
                  <a:pt x="3" y="199"/>
                </a:cubicBezTo>
                <a:cubicBezTo>
                  <a:pt x="4" y="199"/>
                  <a:pt x="5" y="197"/>
                  <a:pt x="5" y="195"/>
                </a:cubicBezTo>
                <a:cubicBezTo>
                  <a:pt x="6" y="194"/>
                  <a:pt x="6" y="192"/>
                  <a:pt x="7" y="192"/>
                </a:cubicBezTo>
                <a:cubicBezTo>
                  <a:pt x="8" y="190"/>
                  <a:pt x="9" y="188"/>
                  <a:pt x="7" y="186"/>
                </a:cubicBezTo>
                <a:cubicBezTo>
                  <a:pt x="6" y="185"/>
                  <a:pt x="5" y="185"/>
                  <a:pt x="5" y="184"/>
                </a:cubicBezTo>
                <a:cubicBezTo>
                  <a:pt x="5" y="183"/>
                  <a:pt x="6" y="183"/>
                  <a:pt x="7" y="182"/>
                </a:cubicBezTo>
                <a:cubicBezTo>
                  <a:pt x="7" y="182"/>
                  <a:pt x="8" y="182"/>
                  <a:pt x="9" y="181"/>
                </a:cubicBezTo>
                <a:cubicBezTo>
                  <a:pt x="10" y="180"/>
                  <a:pt x="10" y="179"/>
                  <a:pt x="9" y="178"/>
                </a:cubicBezTo>
                <a:cubicBezTo>
                  <a:pt x="9" y="177"/>
                  <a:pt x="9" y="175"/>
                  <a:pt x="9" y="174"/>
                </a:cubicBezTo>
                <a:cubicBezTo>
                  <a:pt x="10" y="170"/>
                  <a:pt x="14" y="168"/>
                  <a:pt x="18" y="168"/>
                </a:cubicBezTo>
                <a:cubicBezTo>
                  <a:pt x="19" y="168"/>
                  <a:pt x="19" y="168"/>
                  <a:pt x="20" y="168"/>
                </a:cubicBezTo>
                <a:cubicBezTo>
                  <a:pt x="20" y="168"/>
                  <a:pt x="20" y="166"/>
                  <a:pt x="19" y="165"/>
                </a:cubicBezTo>
                <a:cubicBezTo>
                  <a:pt x="18" y="164"/>
                  <a:pt x="17" y="163"/>
                  <a:pt x="18" y="161"/>
                </a:cubicBezTo>
                <a:cubicBezTo>
                  <a:pt x="18" y="160"/>
                  <a:pt x="20" y="160"/>
                  <a:pt x="22" y="159"/>
                </a:cubicBezTo>
                <a:cubicBezTo>
                  <a:pt x="24" y="159"/>
                  <a:pt x="24" y="159"/>
                  <a:pt x="24" y="159"/>
                </a:cubicBezTo>
                <a:cubicBezTo>
                  <a:pt x="24" y="158"/>
                  <a:pt x="23" y="157"/>
                  <a:pt x="22" y="157"/>
                </a:cubicBezTo>
                <a:cubicBezTo>
                  <a:pt x="21" y="156"/>
                  <a:pt x="21" y="156"/>
                  <a:pt x="21" y="156"/>
                </a:cubicBezTo>
                <a:cubicBezTo>
                  <a:pt x="19" y="154"/>
                  <a:pt x="18" y="153"/>
                  <a:pt x="16" y="152"/>
                </a:cubicBezTo>
                <a:cubicBezTo>
                  <a:pt x="15" y="151"/>
                  <a:pt x="14" y="151"/>
                  <a:pt x="14" y="151"/>
                </a:cubicBezTo>
                <a:cubicBezTo>
                  <a:pt x="12" y="151"/>
                  <a:pt x="11" y="151"/>
                  <a:pt x="10" y="150"/>
                </a:cubicBezTo>
                <a:cubicBezTo>
                  <a:pt x="9" y="148"/>
                  <a:pt x="9" y="147"/>
                  <a:pt x="9" y="147"/>
                </a:cubicBezTo>
                <a:cubicBezTo>
                  <a:pt x="9" y="146"/>
                  <a:pt x="11" y="145"/>
                  <a:pt x="12" y="145"/>
                </a:cubicBezTo>
                <a:cubicBezTo>
                  <a:pt x="12" y="145"/>
                  <a:pt x="13" y="145"/>
                  <a:pt x="13" y="145"/>
                </a:cubicBezTo>
                <a:cubicBezTo>
                  <a:pt x="14" y="146"/>
                  <a:pt x="16" y="146"/>
                  <a:pt x="21" y="146"/>
                </a:cubicBezTo>
                <a:cubicBezTo>
                  <a:pt x="24" y="146"/>
                  <a:pt x="24" y="146"/>
                  <a:pt x="24" y="146"/>
                </a:cubicBezTo>
                <a:cubicBezTo>
                  <a:pt x="24" y="146"/>
                  <a:pt x="22" y="145"/>
                  <a:pt x="22" y="144"/>
                </a:cubicBezTo>
                <a:cubicBezTo>
                  <a:pt x="20" y="143"/>
                  <a:pt x="19" y="139"/>
                  <a:pt x="18" y="134"/>
                </a:cubicBezTo>
                <a:cubicBezTo>
                  <a:pt x="18" y="133"/>
                  <a:pt x="18" y="132"/>
                  <a:pt x="19" y="131"/>
                </a:cubicBezTo>
                <a:cubicBezTo>
                  <a:pt x="19" y="131"/>
                  <a:pt x="20" y="131"/>
                  <a:pt x="21" y="131"/>
                </a:cubicBezTo>
                <a:cubicBezTo>
                  <a:pt x="22" y="131"/>
                  <a:pt x="24" y="131"/>
                  <a:pt x="25" y="133"/>
                </a:cubicBezTo>
                <a:cubicBezTo>
                  <a:pt x="25" y="133"/>
                  <a:pt x="25" y="133"/>
                  <a:pt x="26" y="133"/>
                </a:cubicBezTo>
                <a:cubicBezTo>
                  <a:pt x="27" y="133"/>
                  <a:pt x="29" y="132"/>
                  <a:pt x="30" y="131"/>
                </a:cubicBezTo>
                <a:cubicBezTo>
                  <a:pt x="30" y="131"/>
                  <a:pt x="31" y="131"/>
                  <a:pt x="31" y="131"/>
                </a:cubicBezTo>
                <a:cubicBezTo>
                  <a:pt x="32" y="131"/>
                  <a:pt x="33" y="132"/>
                  <a:pt x="34" y="132"/>
                </a:cubicBezTo>
                <a:cubicBezTo>
                  <a:pt x="34" y="133"/>
                  <a:pt x="35" y="134"/>
                  <a:pt x="37" y="135"/>
                </a:cubicBezTo>
                <a:cubicBezTo>
                  <a:pt x="37" y="135"/>
                  <a:pt x="38" y="135"/>
                  <a:pt x="38" y="135"/>
                </a:cubicBezTo>
                <a:cubicBezTo>
                  <a:pt x="39" y="135"/>
                  <a:pt x="39" y="135"/>
                  <a:pt x="40" y="133"/>
                </a:cubicBezTo>
                <a:cubicBezTo>
                  <a:pt x="40" y="132"/>
                  <a:pt x="40" y="131"/>
                  <a:pt x="41" y="130"/>
                </a:cubicBezTo>
                <a:cubicBezTo>
                  <a:pt x="42" y="128"/>
                  <a:pt x="42" y="127"/>
                  <a:pt x="41" y="126"/>
                </a:cubicBezTo>
                <a:cubicBezTo>
                  <a:pt x="40" y="125"/>
                  <a:pt x="40" y="125"/>
                  <a:pt x="40" y="125"/>
                </a:cubicBezTo>
                <a:cubicBezTo>
                  <a:pt x="40" y="124"/>
                  <a:pt x="39" y="124"/>
                  <a:pt x="38" y="123"/>
                </a:cubicBezTo>
                <a:cubicBezTo>
                  <a:pt x="37" y="123"/>
                  <a:pt x="37" y="122"/>
                  <a:pt x="35" y="121"/>
                </a:cubicBezTo>
                <a:cubicBezTo>
                  <a:pt x="35" y="121"/>
                  <a:pt x="34" y="120"/>
                  <a:pt x="34" y="119"/>
                </a:cubicBezTo>
                <a:cubicBezTo>
                  <a:pt x="34" y="118"/>
                  <a:pt x="35" y="117"/>
                  <a:pt x="36" y="116"/>
                </a:cubicBezTo>
                <a:cubicBezTo>
                  <a:pt x="36" y="115"/>
                  <a:pt x="36" y="115"/>
                  <a:pt x="36" y="115"/>
                </a:cubicBezTo>
                <a:cubicBezTo>
                  <a:pt x="37" y="114"/>
                  <a:pt x="38" y="114"/>
                  <a:pt x="38" y="113"/>
                </a:cubicBezTo>
                <a:cubicBezTo>
                  <a:pt x="37" y="113"/>
                  <a:pt x="35" y="112"/>
                  <a:pt x="33" y="111"/>
                </a:cubicBezTo>
                <a:cubicBezTo>
                  <a:pt x="32" y="110"/>
                  <a:pt x="30" y="109"/>
                  <a:pt x="30" y="108"/>
                </a:cubicBezTo>
                <a:cubicBezTo>
                  <a:pt x="30" y="106"/>
                  <a:pt x="30" y="105"/>
                  <a:pt x="32" y="104"/>
                </a:cubicBezTo>
                <a:cubicBezTo>
                  <a:pt x="33" y="103"/>
                  <a:pt x="34" y="103"/>
                  <a:pt x="35" y="103"/>
                </a:cubicBezTo>
                <a:cubicBezTo>
                  <a:pt x="37" y="103"/>
                  <a:pt x="38" y="105"/>
                  <a:pt x="39" y="107"/>
                </a:cubicBezTo>
                <a:cubicBezTo>
                  <a:pt x="40" y="108"/>
                  <a:pt x="40" y="108"/>
                  <a:pt x="40" y="109"/>
                </a:cubicBezTo>
                <a:cubicBezTo>
                  <a:pt x="40" y="109"/>
                  <a:pt x="40" y="108"/>
                  <a:pt x="40" y="108"/>
                </a:cubicBezTo>
                <a:cubicBezTo>
                  <a:pt x="41" y="107"/>
                  <a:pt x="40" y="106"/>
                  <a:pt x="40" y="105"/>
                </a:cubicBezTo>
                <a:cubicBezTo>
                  <a:pt x="40" y="103"/>
                  <a:pt x="40" y="101"/>
                  <a:pt x="42" y="100"/>
                </a:cubicBezTo>
                <a:cubicBezTo>
                  <a:pt x="43" y="99"/>
                  <a:pt x="43" y="98"/>
                  <a:pt x="43" y="98"/>
                </a:cubicBezTo>
                <a:cubicBezTo>
                  <a:pt x="44" y="97"/>
                  <a:pt x="43" y="97"/>
                  <a:pt x="43" y="96"/>
                </a:cubicBezTo>
                <a:cubicBezTo>
                  <a:pt x="41" y="95"/>
                  <a:pt x="34" y="91"/>
                  <a:pt x="31" y="91"/>
                </a:cubicBezTo>
                <a:cubicBezTo>
                  <a:pt x="27" y="90"/>
                  <a:pt x="21" y="86"/>
                  <a:pt x="20" y="83"/>
                </a:cubicBezTo>
                <a:cubicBezTo>
                  <a:pt x="20" y="82"/>
                  <a:pt x="20" y="82"/>
                  <a:pt x="20" y="81"/>
                </a:cubicBezTo>
                <a:cubicBezTo>
                  <a:pt x="19" y="79"/>
                  <a:pt x="19" y="78"/>
                  <a:pt x="16" y="78"/>
                </a:cubicBezTo>
                <a:cubicBezTo>
                  <a:pt x="12" y="78"/>
                  <a:pt x="10" y="76"/>
                  <a:pt x="9" y="74"/>
                </a:cubicBezTo>
                <a:cubicBezTo>
                  <a:pt x="8" y="72"/>
                  <a:pt x="8" y="71"/>
                  <a:pt x="7" y="70"/>
                </a:cubicBezTo>
                <a:cubicBezTo>
                  <a:pt x="7" y="69"/>
                  <a:pt x="7" y="68"/>
                  <a:pt x="6" y="67"/>
                </a:cubicBezTo>
                <a:cubicBezTo>
                  <a:pt x="4" y="66"/>
                  <a:pt x="4" y="62"/>
                  <a:pt x="5" y="59"/>
                </a:cubicBezTo>
                <a:cubicBezTo>
                  <a:pt x="5" y="58"/>
                  <a:pt x="5" y="58"/>
                  <a:pt x="5" y="57"/>
                </a:cubicBezTo>
                <a:cubicBezTo>
                  <a:pt x="5" y="56"/>
                  <a:pt x="5" y="56"/>
                  <a:pt x="5" y="56"/>
                </a:cubicBezTo>
                <a:cubicBezTo>
                  <a:pt x="5" y="56"/>
                  <a:pt x="5" y="56"/>
                  <a:pt x="5" y="56"/>
                </a:cubicBezTo>
                <a:cubicBezTo>
                  <a:pt x="11" y="54"/>
                  <a:pt x="13" y="53"/>
                  <a:pt x="14" y="52"/>
                </a:cubicBezTo>
                <a:cubicBezTo>
                  <a:pt x="15" y="50"/>
                  <a:pt x="19" y="46"/>
                  <a:pt x="21" y="46"/>
                </a:cubicBezTo>
                <a:cubicBezTo>
                  <a:pt x="23" y="45"/>
                  <a:pt x="24" y="45"/>
                  <a:pt x="25" y="45"/>
                </a:cubicBezTo>
                <a:cubicBezTo>
                  <a:pt x="26" y="45"/>
                  <a:pt x="27" y="45"/>
                  <a:pt x="29" y="46"/>
                </a:cubicBezTo>
                <a:cubicBezTo>
                  <a:pt x="29" y="46"/>
                  <a:pt x="29" y="46"/>
                  <a:pt x="29" y="46"/>
                </a:cubicBezTo>
                <a:cubicBezTo>
                  <a:pt x="32" y="46"/>
                  <a:pt x="35" y="44"/>
                  <a:pt x="36" y="43"/>
                </a:cubicBezTo>
                <a:cubicBezTo>
                  <a:pt x="36" y="42"/>
                  <a:pt x="36" y="41"/>
                  <a:pt x="36" y="40"/>
                </a:cubicBezTo>
                <a:cubicBezTo>
                  <a:pt x="37" y="38"/>
                  <a:pt x="37" y="36"/>
                  <a:pt x="39" y="35"/>
                </a:cubicBezTo>
                <a:cubicBezTo>
                  <a:pt x="39" y="35"/>
                  <a:pt x="39" y="35"/>
                  <a:pt x="39" y="35"/>
                </a:cubicBezTo>
                <a:cubicBezTo>
                  <a:pt x="40" y="35"/>
                  <a:pt x="41" y="36"/>
                  <a:pt x="42" y="36"/>
                </a:cubicBezTo>
                <a:cubicBezTo>
                  <a:pt x="42" y="36"/>
                  <a:pt x="43" y="37"/>
                  <a:pt x="43" y="37"/>
                </a:cubicBezTo>
                <a:cubicBezTo>
                  <a:pt x="44" y="37"/>
                  <a:pt x="44" y="37"/>
                  <a:pt x="44" y="36"/>
                </a:cubicBezTo>
                <a:cubicBezTo>
                  <a:pt x="45" y="36"/>
                  <a:pt x="46" y="35"/>
                  <a:pt x="46" y="35"/>
                </a:cubicBezTo>
                <a:cubicBezTo>
                  <a:pt x="48" y="33"/>
                  <a:pt x="50" y="32"/>
                  <a:pt x="52" y="31"/>
                </a:cubicBezTo>
                <a:cubicBezTo>
                  <a:pt x="53" y="29"/>
                  <a:pt x="54" y="28"/>
                  <a:pt x="57" y="26"/>
                </a:cubicBezTo>
                <a:cubicBezTo>
                  <a:pt x="59" y="25"/>
                  <a:pt x="59" y="25"/>
                  <a:pt x="60" y="22"/>
                </a:cubicBezTo>
                <a:cubicBezTo>
                  <a:pt x="60" y="21"/>
                  <a:pt x="60" y="21"/>
                  <a:pt x="60" y="21"/>
                </a:cubicBezTo>
                <a:cubicBezTo>
                  <a:pt x="60" y="18"/>
                  <a:pt x="60" y="15"/>
                  <a:pt x="63" y="14"/>
                </a:cubicBezTo>
                <a:cubicBezTo>
                  <a:pt x="65" y="13"/>
                  <a:pt x="68" y="13"/>
                  <a:pt x="70" y="13"/>
                </a:cubicBezTo>
                <a:cubicBezTo>
                  <a:pt x="72" y="13"/>
                  <a:pt x="76" y="14"/>
                  <a:pt x="78" y="16"/>
                </a:cubicBezTo>
                <a:cubicBezTo>
                  <a:pt x="80" y="18"/>
                  <a:pt x="82" y="20"/>
                  <a:pt x="83" y="20"/>
                </a:cubicBezTo>
                <a:cubicBezTo>
                  <a:pt x="84" y="20"/>
                  <a:pt x="84" y="20"/>
                  <a:pt x="84" y="20"/>
                </a:cubicBezTo>
                <a:cubicBezTo>
                  <a:pt x="85" y="19"/>
                  <a:pt x="86" y="19"/>
                  <a:pt x="86" y="18"/>
                </a:cubicBezTo>
                <a:cubicBezTo>
                  <a:pt x="87" y="17"/>
                  <a:pt x="87" y="16"/>
                  <a:pt x="88" y="15"/>
                </a:cubicBezTo>
                <a:cubicBezTo>
                  <a:pt x="89" y="15"/>
                  <a:pt x="90" y="14"/>
                  <a:pt x="91" y="14"/>
                </a:cubicBezTo>
                <a:cubicBezTo>
                  <a:pt x="92" y="14"/>
                  <a:pt x="93" y="15"/>
                  <a:pt x="94" y="16"/>
                </a:cubicBezTo>
                <a:cubicBezTo>
                  <a:pt x="95" y="16"/>
                  <a:pt x="95" y="16"/>
                  <a:pt x="96" y="16"/>
                </a:cubicBezTo>
                <a:cubicBezTo>
                  <a:pt x="97" y="16"/>
                  <a:pt x="98" y="16"/>
                  <a:pt x="98" y="16"/>
                </a:cubicBezTo>
                <a:cubicBezTo>
                  <a:pt x="98" y="16"/>
                  <a:pt x="98" y="15"/>
                  <a:pt x="98" y="15"/>
                </a:cubicBezTo>
                <a:cubicBezTo>
                  <a:pt x="97" y="14"/>
                  <a:pt x="96" y="14"/>
                  <a:pt x="96" y="13"/>
                </a:cubicBezTo>
                <a:cubicBezTo>
                  <a:pt x="95" y="12"/>
                  <a:pt x="94" y="12"/>
                  <a:pt x="94" y="9"/>
                </a:cubicBezTo>
                <a:cubicBezTo>
                  <a:pt x="94" y="7"/>
                  <a:pt x="96" y="6"/>
                  <a:pt x="98" y="4"/>
                </a:cubicBezTo>
                <a:cubicBezTo>
                  <a:pt x="99" y="4"/>
                  <a:pt x="99" y="3"/>
                  <a:pt x="100" y="3"/>
                </a:cubicBezTo>
                <a:cubicBezTo>
                  <a:pt x="100" y="3"/>
                  <a:pt x="100" y="2"/>
                  <a:pt x="100" y="2"/>
                </a:cubicBezTo>
                <a:cubicBezTo>
                  <a:pt x="100" y="2"/>
                  <a:pt x="100" y="2"/>
                  <a:pt x="100" y="2"/>
                </a:cubicBezTo>
                <a:cubicBezTo>
                  <a:pt x="101" y="0"/>
                  <a:pt x="101" y="0"/>
                  <a:pt x="101" y="0"/>
                </a:cubicBezTo>
                <a:cubicBezTo>
                  <a:pt x="101" y="1"/>
                  <a:pt x="101" y="1"/>
                  <a:pt x="101" y="1"/>
                </a:cubicBezTo>
                <a:cubicBezTo>
                  <a:pt x="102" y="1"/>
                  <a:pt x="102" y="1"/>
                  <a:pt x="103" y="1"/>
                </a:cubicBezTo>
                <a:cubicBezTo>
                  <a:pt x="103" y="1"/>
                  <a:pt x="103" y="1"/>
                  <a:pt x="103" y="1"/>
                </a:cubicBezTo>
                <a:cubicBezTo>
                  <a:pt x="103" y="1"/>
                  <a:pt x="104" y="1"/>
                  <a:pt x="104" y="1"/>
                </a:cubicBezTo>
                <a:cubicBezTo>
                  <a:pt x="105" y="1"/>
                  <a:pt x="107" y="0"/>
                  <a:pt x="108" y="0"/>
                </a:cubicBezTo>
                <a:cubicBezTo>
                  <a:pt x="110" y="0"/>
                  <a:pt x="111" y="0"/>
                  <a:pt x="112" y="0"/>
                </a:cubicBezTo>
                <a:cubicBezTo>
                  <a:pt x="113" y="0"/>
                  <a:pt x="114" y="0"/>
                  <a:pt x="114" y="0"/>
                </a:cubicBezTo>
                <a:cubicBezTo>
                  <a:pt x="115" y="0"/>
                  <a:pt x="116" y="0"/>
                  <a:pt x="117" y="1"/>
                </a:cubicBezTo>
                <a:cubicBezTo>
                  <a:pt x="118" y="1"/>
                  <a:pt x="120" y="1"/>
                  <a:pt x="121" y="2"/>
                </a:cubicBezTo>
                <a:cubicBezTo>
                  <a:pt x="122" y="3"/>
                  <a:pt x="123" y="3"/>
                  <a:pt x="123" y="4"/>
                </a:cubicBezTo>
                <a:cubicBezTo>
                  <a:pt x="124" y="5"/>
                  <a:pt x="125" y="6"/>
                  <a:pt x="126" y="6"/>
                </a:cubicBezTo>
                <a:cubicBezTo>
                  <a:pt x="126" y="6"/>
                  <a:pt x="127" y="6"/>
                  <a:pt x="127" y="6"/>
                </a:cubicBezTo>
                <a:cubicBezTo>
                  <a:pt x="128" y="6"/>
                  <a:pt x="128" y="6"/>
                  <a:pt x="129" y="6"/>
                </a:cubicBezTo>
                <a:cubicBezTo>
                  <a:pt x="129" y="6"/>
                  <a:pt x="130" y="6"/>
                  <a:pt x="130" y="6"/>
                </a:cubicBezTo>
                <a:cubicBezTo>
                  <a:pt x="132" y="6"/>
                  <a:pt x="133" y="8"/>
                  <a:pt x="133" y="10"/>
                </a:cubicBezTo>
                <a:cubicBezTo>
                  <a:pt x="133" y="12"/>
                  <a:pt x="133" y="13"/>
                  <a:pt x="130" y="13"/>
                </a:cubicBezTo>
                <a:cubicBezTo>
                  <a:pt x="128" y="14"/>
                  <a:pt x="128" y="14"/>
                  <a:pt x="128" y="14"/>
                </a:cubicBezTo>
                <a:cubicBezTo>
                  <a:pt x="128" y="14"/>
                  <a:pt x="128" y="14"/>
                  <a:pt x="129" y="16"/>
                </a:cubicBezTo>
                <a:cubicBezTo>
                  <a:pt x="130" y="17"/>
                  <a:pt x="131" y="18"/>
                  <a:pt x="132" y="19"/>
                </a:cubicBezTo>
                <a:cubicBezTo>
                  <a:pt x="133" y="20"/>
                  <a:pt x="134" y="21"/>
                  <a:pt x="134" y="22"/>
                </a:cubicBezTo>
                <a:cubicBezTo>
                  <a:pt x="135" y="23"/>
                  <a:pt x="134" y="24"/>
                  <a:pt x="134" y="24"/>
                </a:cubicBezTo>
                <a:cubicBezTo>
                  <a:pt x="134" y="26"/>
                  <a:pt x="134" y="26"/>
                  <a:pt x="134" y="27"/>
                </a:cubicBezTo>
                <a:cubicBezTo>
                  <a:pt x="135" y="28"/>
                  <a:pt x="138" y="31"/>
                  <a:pt x="138" y="34"/>
                </a:cubicBezTo>
                <a:cubicBezTo>
                  <a:pt x="138" y="41"/>
                  <a:pt x="138" y="41"/>
                  <a:pt x="138" y="41"/>
                </a:cubicBezTo>
                <a:cubicBezTo>
                  <a:pt x="138" y="43"/>
                  <a:pt x="139" y="44"/>
                  <a:pt x="140" y="45"/>
                </a:cubicBezTo>
                <a:cubicBezTo>
                  <a:pt x="141" y="45"/>
                  <a:pt x="141" y="45"/>
                  <a:pt x="142" y="45"/>
                </a:cubicBezTo>
                <a:cubicBezTo>
                  <a:pt x="143" y="45"/>
                  <a:pt x="144" y="45"/>
                  <a:pt x="146" y="45"/>
                </a:cubicBezTo>
                <a:cubicBezTo>
                  <a:pt x="146" y="44"/>
                  <a:pt x="147" y="44"/>
                  <a:pt x="147" y="44"/>
                </a:cubicBezTo>
                <a:cubicBezTo>
                  <a:pt x="148" y="43"/>
                  <a:pt x="149" y="43"/>
                  <a:pt x="150" y="43"/>
                </a:cubicBezTo>
                <a:cubicBezTo>
                  <a:pt x="150" y="43"/>
                  <a:pt x="151" y="43"/>
                  <a:pt x="152" y="44"/>
                </a:cubicBezTo>
                <a:cubicBezTo>
                  <a:pt x="152" y="44"/>
                  <a:pt x="154" y="45"/>
                  <a:pt x="155" y="45"/>
                </a:cubicBezTo>
                <a:cubicBezTo>
                  <a:pt x="156" y="46"/>
                  <a:pt x="158" y="47"/>
                  <a:pt x="159" y="48"/>
                </a:cubicBezTo>
                <a:cubicBezTo>
                  <a:pt x="160" y="48"/>
                  <a:pt x="161" y="48"/>
                  <a:pt x="161" y="48"/>
                </a:cubicBezTo>
                <a:cubicBezTo>
                  <a:pt x="162" y="48"/>
                  <a:pt x="163" y="48"/>
                  <a:pt x="163" y="48"/>
                </a:cubicBezTo>
                <a:cubicBezTo>
                  <a:pt x="164" y="48"/>
                  <a:pt x="164" y="47"/>
                  <a:pt x="165" y="47"/>
                </a:cubicBezTo>
                <a:cubicBezTo>
                  <a:pt x="165" y="47"/>
                  <a:pt x="166" y="48"/>
                  <a:pt x="166" y="48"/>
                </a:cubicBezTo>
                <a:cubicBezTo>
                  <a:pt x="166" y="48"/>
                  <a:pt x="167" y="48"/>
                  <a:pt x="167" y="48"/>
                </a:cubicBezTo>
                <a:cubicBezTo>
                  <a:pt x="167" y="48"/>
                  <a:pt x="168" y="48"/>
                  <a:pt x="168" y="48"/>
                </a:cubicBezTo>
                <a:cubicBezTo>
                  <a:pt x="169" y="47"/>
                  <a:pt x="169" y="47"/>
                  <a:pt x="171" y="47"/>
                </a:cubicBezTo>
                <a:cubicBezTo>
                  <a:pt x="171" y="47"/>
                  <a:pt x="171" y="47"/>
                  <a:pt x="172" y="47"/>
                </a:cubicBezTo>
                <a:cubicBezTo>
                  <a:pt x="173" y="47"/>
                  <a:pt x="174" y="47"/>
                  <a:pt x="174" y="48"/>
                </a:cubicBezTo>
                <a:cubicBezTo>
                  <a:pt x="175" y="48"/>
                  <a:pt x="175" y="49"/>
                  <a:pt x="176" y="49"/>
                </a:cubicBezTo>
                <a:cubicBezTo>
                  <a:pt x="176" y="49"/>
                  <a:pt x="176" y="49"/>
                  <a:pt x="177" y="48"/>
                </a:cubicBezTo>
                <a:cubicBezTo>
                  <a:pt x="178" y="48"/>
                  <a:pt x="179" y="48"/>
                  <a:pt x="179" y="47"/>
                </a:cubicBezTo>
                <a:cubicBezTo>
                  <a:pt x="180" y="47"/>
                  <a:pt x="180" y="47"/>
                  <a:pt x="181" y="47"/>
                </a:cubicBezTo>
                <a:cubicBezTo>
                  <a:pt x="183" y="47"/>
                  <a:pt x="183" y="48"/>
                  <a:pt x="183" y="48"/>
                </a:cubicBezTo>
                <a:cubicBezTo>
                  <a:pt x="184" y="49"/>
                  <a:pt x="184" y="49"/>
                  <a:pt x="184" y="49"/>
                </a:cubicBezTo>
                <a:cubicBezTo>
                  <a:pt x="186" y="50"/>
                  <a:pt x="186" y="50"/>
                  <a:pt x="187" y="50"/>
                </a:cubicBezTo>
                <a:cubicBezTo>
                  <a:pt x="188" y="50"/>
                  <a:pt x="189" y="50"/>
                  <a:pt x="191" y="51"/>
                </a:cubicBezTo>
                <a:cubicBezTo>
                  <a:pt x="192" y="51"/>
                  <a:pt x="193" y="51"/>
                  <a:pt x="194" y="52"/>
                </a:cubicBezTo>
                <a:cubicBezTo>
                  <a:pt x="194" y="54"/>
                  <a:pt x="194" y="55"/>
                  <a:pt x="193" y="56"/>
                </a:cubicBezTo>
                <a:cubicBezTo>
                  <a:pt x="193" y="57"/>
                  <a:pt x="193" y="57"/>
                  <a:pt x="193" y="58"/>
                </a:cubicBezTo>
                <a:cubicBezTo>
                  <a:pt x="193" y="58"/>
                  <a:pt x="193" y="58"/>
                  <a:pt x="195" y="59"/>
                </a:cubicBezTo>
                <a:cubicBezTo>
                  <a:pt x="197" y="60"/>
                  <a:pt x="198" y="61"/>
                  <a:pt x="199" y="63"/>
                </a:cubicBezTo>
                <a:cubicBezTo>
                  <a:pt x="200" y="65"/>
                  <a:pt x="201" y="65"/>
                  <a:pt x="203" y="67"/>
                </a:cubicBezTo>
                <a:cubicBezTo>
                  <a:pt x="203" y="67"/>
                  <a:pt x="203" y="67"/>
                  <a:pt x="203" y="67"/>
                </a:cubicBezTo>
                <a:cubicBezTo>
                  <a:pt x="204" y="68"/>
                  <a:pt x="205" y="68"/>
                  <a:pt x="205" y="69"/>
                </a:cubicBezTo>
                <a:cubicBezTo>
                  <a:pt x="205" y="70"/>
                  <a:pt x="204" y="71"/>
                  <a:pt x="203" y="73"/>
                </a:cubicBezTo>
                <a:cubicBezTo>
                  <a:pt x="202" y="74"/>
                  <a:pt x="201" y="76"/>
                  <a:pt x="200" y="77"/>
                </a:cubicBezTo>
                <a:cubicBezTo>
                  <a:pt x="199" y="79"/>
                  <a:pt x="198" y="81"/>
                  <a:pt x="197" y="81"/>
                </a:cubicBezTo>
                <a:cubicBezTo>
                  <a:pt x="196" y="81"/>
                  <a:pt x="196" y="81"/>
                  <a:pt x="195" y="81"/>
                </a:cubicBezTo>
                <a:cubicBezTo>
                  <a:pt x="195" y="81"/>
                  <a:pt x="195" y="81"/>
                  <a:pt x="194" y="81"/>
                </a:cubicBezTo>
                <a:cubicBezTo>
                  <a:pt x="194" y="81"/>
                  <a:pt x="193" y="81"/>
                  <a:pt x="192" y="81"/>
                </a:cubicBezTo>
                <a:cubicBezTo>
                  <a:pt x="192" y="82"/>
                  <a:pt x="191" y="82"/>
                  <a:pt x="191" y="83"/>
                </a:cubicBezTo>
                <a:cubicBezTo>
                  <a:pt x="191" y="83"/>
                  <a:pt x="191" y="83"/>
                  <a:pt x="192" y="84"/>
                </a:cubicBezTo>
                <a:cubicBezTo>
                  <a:pt x="194" y="85"/>
                  <a:pt x="197" y="86"/>
                  <a:pt x="198" y="86"/>
                </a:cubicBezTo>
                <a:cubicBezTo>
                  <a:pt x="201" y="87"/>
                  <a:pt x="204" y="88"/>
                  <a:pt x="205" y="91"/>
                </a:cubicBezTo>
                <a:cubicBezTo>
                  <a:pt x="205" y="91"/>
                  <a:pt x="205" y="92"/>
                  <a:pt x="205" y="92"/>
                </a:cubicBezTo>
                <a:cubicBezTo>
                  <a:pt x="206" y="94"/>
                  <a:pt x="207" y="97"/>
                  <a:pt x="205" y="98"/>
                </a:cubicBezTo>
                <a:cubicBezTo>
                  <a:pt x="205" y="99"/>
                  <a:pt x="204" y="99"/>
                  <a:pt x="204" y="99"/>
                </a:cubicBezTo>
                <a:cubicBezTo>
                  <a:pt x="202" y="100"/>
                  <a:pt x="202" y="100"/>
                  <a:pt x="202" y="101"/>
                </a:cubicBezTo>
                <a:cubicBezTo>
                  <a:pt x="203" y="103"/>
                  <a:pt x="203" y="104"/>
                  <a:pt x="205" y="105"/>
                </a:cubicBezTo>
                <a:cubicBezTo>
                  <a:pt x="207" y="106"/>
                  <a:pt x="209" y="107"/>
                  <a:pt x="210" y="107"/>
                </a:cubicBezTo>
                <a:cubicBezTo>
                  <a:pt x="210" y="107"/>
                  <a:pt x="210" y="107"/>
                  <a:pt x="210" y="107"/>
                </a:cubicBezTo>
                <a:cubicBezTo>
                  <a:pt x="213" y="106"/>
                  <a:pt x="217" y="105"/>
                  <a:pt x="219" y="105"/>
                </a:cubicBezTo>
                <a:cubicBezTo>
                  <a:pt x="220" y="105"/>
                  <a:pt x="221" y="106"/>
                  <a:pt x="222" y="106"/>
                </a:cubicBezTo>
                <a:cubicBezTo>
                  <a:pt x="223" y="107"/>
                  <a:pt x="224" y="107"/>
                  <a:pt x="224" y="107"/>
                </a:cubicBezTo>
                <a:cubicBezTo>
                  <a:pt x="226" y="107"/>
                  <a:pt x="229" y="107"/>
                  <a:pt x="230" y="107"/>
                </a:cubicBezTo>
                <a:cubicBezTo>
                  <a:pt x="230" y="107"/>
                  <a:pt x="230" y="107"/>
                  <a:pt x="230" y="107"/>
                </a:cubicBezTo>
                <a:cubicBezTo>
                  <a:pt x="230" y="107"/>
                  <a:pt x="230" y="107"/>
                  <a:pt x="230" y="107"/>
                </a:cubicBezTo>
                <a:cubicBezTo>
                  <a:pt x="232" y="107"/>
                  <a:pt x="233" y="108"/>
                  <a:pt x="233" y="110"/>
                </a:cubicBezTo>
                <a:cubicBezTo>
                  <a:pt x="234" y="110"/>
                  <a:pt x="234" y="111"/>
                  <a:pt x="234" y="111"/>
                </a:cubicBezTo>
                <a:cubicBezTo>
                  <a:pt x="236" y="114"/>
                  <a:pt x="237" y="115"/>
                  <a:pt x="239" y="115"/>
                </a:cubicBezTo>
                <a:cubicBezTo>
                  <a:pt x="240" y="116"/>
                  <a:pt x="240" y="116"/>
                  <a:pt x="241" y="117"/>
                </a:cubicBezTo>
                <a:cubicBezTo>
                  <a:pt x="241" y="118"/>
                  <a:pt x="242" y="118"/>
                  <a:pt x="242" y="118"/>
                </a:cubicBezTo>
                <a:cubicBezTo>
                  <a:pt x="242" y="118"/>
                  <a:pt x="243" y="118"/>
                  <a:pt x="243" y="118"/>
                </a:cubicBezTo>
                <a:cubicBezTo>
                  <a:pt x="244" y="118"/>
                  <a:pt x="245" y="118"/>
                  <a:pt x="246" y="118"/>
                </a:cubicBezTo>
                <a:cubicBezTo>
                  <a:pt x="248" y="118"/>
                  <a:pt x="251" y="118"/>
                  <a:pt x="252" y="117"/>
                </a:cubicBezTo>
                <a:cubicBezTo>
                  <a:pt x="253" y="117"/>
                  <a:pt x="253" y="117"/>
                  <a:pt x="253" y="117"/>
                </a:cubicBezTo>
                <a:cubicBezTo>
                  <a:pt x="254" y="116"/>
                  <a:pt x="255" y="115"/>
                  <a:pt x="257" y="115"/>
                </a:cubicBezTo>
                <a:cubicBezTo>
                  <a:pt x="257" y="115"/>
                  <a:pt x="258" y="115"/>
                  <a:pt x="259" y="116"/>
                </a:cubicBezTo>
                <a:cubicBezTo>
                  <a:pt x="259" y="116"/>
                  <a:pt x="260" y="117"/>
                  <a:pt x="261" y="118"/>
                </a:cubicBezTo>
                <a:cubicBezTo>
                  <a:pt x="262" y="120"/>
                  <a:pt x="263" y="122"/>
                  <a:pt x="265" y="122"/>
                </a:cubicBezTo>
                <a:cubicBezTo>
                  <a:pt x="268" y="122"/>
                  <a:pt x="270" y="123"/>
                  <a:pt x="271" y="126"/>
                </a:cubicBezTo>
                <a:cubicBezTo>
                  <a:pt x="272" y="128"/>
                  <a:pt x="273" y="131"/>
                  <a:pt x="276" y="131"/>
                </a:cubicBezTo>
                <a:cubicBezTo>
                  <a:pt x="276" y="131"/>
                  <a:pt x="277" y="132"/>
                  <a:pt x="278" y="132"/>
                </a:cubicBezTo>
                <a:cubicBezTo>
                  <a:pt x="278" y="132"/>
                  <a:pt x="279" y="132"/>
                  <a:pt x="280" y="132"/>
                </a:cubicBezTo>
                <a:cubicBezTo>
                  <a:pt x="280" y="132"/>
                  <a:pt x="281" y="132"/>
                  <a:pt x="282" y="131"/>
                </a:cubicBezTo>
                <a:cubicBezTo>
                  <a:pt x="283" y="131"/>
                  <a:pt x="285" y="130"/>
                  <a:pt x="286" y="130"/>
                </a:cubicBezTo>
                <a:cubicBezTo>
                  <a:pt x="287" y="130"/>
                  <a:pt x="288" y="131"/>
                  <a:pt x="289" y="132"/>
                </a:cubicBezTo>
                <a:cubicBezTo>
                  <a:pt x="290" y="133"/>
                  <a:pt x="291" y="134"/>
                  <a:pt x="291" y="134"/>
                </a:cubicBezTo>
                <a:cubicBezTo>
                  <a:pt x="292" y="134"/>
                  <a:pt x="292" y="133"/>
                  <a:pt x="293" y="133"/>
                </a:cubicBezTo>
                <a:cubicBezTo>
                  <a:pt x="294" y="132"/>
                  <a:pt x="294" y="131"/>
                  <a:pt x="296" y="131"/>
                </a:cubicBezTo>
                <a:cubicBezTo>
                  <a:pt x="297" y="131"/>
                  <a:pt x="299" y="132"/>
                  <a:pt x="299" y="134"/>
                </a:cubicBezTo>
                <a:cubicBezTo>
                  <a:pt x="300" y="134"/>
                  <a:pt x="300" y="136"/>
                  <a:pt x="301" y="136"/>
                </a:cubicBezTo>
                <a:cubicBezTo>
                  <a:pt x="301" y="136"/>
                  <a:pt x="302" y="136"/>
                  <a:pt x="302" y="136"/>
                </a:cubicBezTo>
                <a:cubicBezTo>
                  <a:pt x="303" y="135"/>
                  <a:pt x="303" y="135"/>
                  <a:pt x="303" y="134"/>
                </a:cubicBezTo>
                <a:cubicBezTo>
                  <a:pt x="303" y="134"/>
                  <a:pt x="303" y="133"/>
                  <a:pt x="304" y="132"/>
                </a:cubicBezTo>
                <a:cubicBezTo>
                  <a:pt x="304" y="131"/>
                  <a:pt x="304" y="131"/>
                  <a:pt x="304" y="131"/>
                </a:cubicBezTo>
                <a:cubicBezTo>
                  <a:pt x="305" y="129"/>
                  <a:pt x="305" y="129"/>
                  <a:pt x="307" y="127"/>
                </a:cubicBezTo>
                <a:cubicBezTo>
                  <a:pt x="308" y="126"/>
                  <a:pt x="310" y="124"/>
                  <a:pt x="310" y="122"/>
                </a:cubicBezTo>
                <a:cubicBezTo>
                  <a:pt x="310" y="121"/>
                  <a:pt x="309" y="121"/>
                  <a:pt x="308" y="121"/>
                </a:cubicBezTo>
                <a:cubicBezTo>
                  <a:pt x="307" y="120"/>
                  <a:pt x="306" y="120"/>
                  <a:pt x="306" y="118"/>
                </a:cubicBezTo>
                <a:cubicBezTo>
                  <a:pt x="305" y="118"/>
                  <a:pt x="305" y="118"/>
                  <a:pt x="305" y="118"/>
                </a:cubicBezTo>
                <a:cubicBezTo>
                  <a:pt x="305" y="116"/>
                  <a:pt x="304" y="113"/>
                  <a:pt x="306" y="111"/>
                </a:cubicBezTo>
                <a:cubicBezTo>
                  <a:pt x="307" y="110"/>
                  <a:pt x="308" y="108"/>
                  <a:pt x="309" y="106"/>
                </a:cubicBezTo>
                <a:cubicBezTo>
                  <a:pt x="309" y="106"/>
                  <a:pt x="309" y="106"/>
                  <a:pt x="309" y="106"/>
                </a:cubicBezTo>
                <a:cubicBezTo>
                  <a:pt x="309" y="106"/>
                  <a:pt x="309" y="106"/>
                  <a:pt x="309" y="106"/>
                </a:cubicBezTo>
                <a:cubicBezTo>
                  <a:pt x="311" y="105"/>
                  <a:pt x="311" y="105"/>
                  <a:pt x="312" y="105"/>
                </a:cubicBezTo>
                <a:cubicBezTo>
                  <a:pt x="314" y="105"/>
                  <a:pt x="316" y="106"/>
                  <a:pt x="317" y="108"/>
                </a:cubicBezTo>
                <a:cubicBezTo>
                  <a:pt x="318" y="109"/>
                  <a:pt x="320" y="110"/>
                  <a:pt x="323" y="110"/>
                </a:cubicBezTo>
                <a:cubicBezTo>
                  <a:pt x="324" y="110"/>
                  <a:pt x="324" y="110"/>
                  <a:pt x="325" y="110"/>
                </a:cubicBezTo>
                <a:cubicBezTo>
                  <a:pt x="328" y="109"/>
                  <a:pt x="328" y="109"/>
                  <a:pt x="329" y="109"/>
                </a:cubicBezTo>
                <a:cubicBezTo>
                  <a:pt x="329" y="109"/>
                  <a:pt x="330" y="109"/>
                  <a:pt x="331" y="109"/>
                </a:cubicBezTo>
                <a:cubicBezTo>
                  <a:pt x="332" y="109"/>
                  <a:pt x="332" y="109"/>
                  <a:pt x="333" y="110"/>
                </a:cubicBezTo>
                <a:cubicBezTo>
                  <a:pt x="333" y="111"/>
                  <a:pt x="334" y="111"/>
                  <a:pt x="335" y="111"/>
                </a:cubicBezTo>
                <a:cubicBezTo>
                  <a:pt x="337" y="112"/>
                  <a:pt x="339" y="113"/>
                  <a:pt x="341" y="117"/>
                </a:cubicBezTo>
                <a:cubicBezTo>
                  <a:pt x="342" y="118"/>
                  <a:pt x="342" y="120"/>
                  <a:pt x="342" y="121"/>
                </a:cubicBezTo>
                <a:cubicBezTo>
                  <a:pt x="342" y="122"/>
                  <a:pt x="342" y="123"/>
                  <a:pt x="345" y="124"/>
                </a:cubicBezTo>
                <a:cubicBezTo>
                  <a:pt x="346" y="124"/>
                  <a:pt x="347" y="125"/>
                  <a:pt x="347" y="125"/>
                </a:cubicBezTo>
                <a:cubicBezTo>
                  <a:pt x="348" y="125"/>
                  <a:pt x="348" y="125"/>
                  <a:pt x="348" y="125"/>
                </a:cubicBezTo>
                <a:cubicBezTo>
                  <a:pt x="348" y="125"/>
                  <a:pt x="348" y="125"/>
                  <a:pt x="349" y="125"/>
                </a:cubicBezTo>
                <a:cubicBezTo>
                  <a:pt x="350" y="124"/>
                  <a:pt x="350" y="124"/>
                  <a:pt x="351" y="124"/>
                </a:cubicBezTo>
                <a:cubicBezTo>
                  <a:pt x="353" y="124"/>
                  <a:pt x="353" y="126"/>
                  <a:pt x="354" y="127"/>
                </a:cubicBezTo>
                <a:cubicBezTo>
                  <a:pt x="354" y="128"/>
                  <a:pt x="354" y="128"/>
                  <a:pt x="354" y="129"/>
                </a:cubicBezTo>
                <a:cubicBezTo>
                  <a:pt x="355" y="130"/>
                  <a:pt x="355" y="130"/>
                  <a:pt x="355" y="130"/>
                </a:cubicBezTo>
                <a:cubicBezTo>
                  <a:pt x="356" y="132"/>
                  <a:pt x="356" y="134"/>
                  <a:pt x="357" y="138"/>
                </a:cubicBezTo>
                <a:cubicBezTo>
                  <a:pt x="358" y="139"/>
                  <a:pt x="358" y="139"/>
                  <a:pt x="358" y="139"/>
                </a:cubicBezTo>
                <a:cubicBezTo>
                  <a:pt x="358" y="142"/>
                  <a:pt x="359" y="143"/>
                  <a:pt x="356" y="145"/>
                </a:cubicBezTo>
                <a:cubicBezTo>
                  <a:pt x="355" y="146"/>
                  <a:pt x="353" y="146"/>
                  <a:pt x="351" y="146"/>
                </a:cubicBezTo>
                <a:cubicBezTo>
                  <a:pt x="351" y="146"/>
                  <a:pt x="351" y="146"/>
                  <a:pt x="351" y="146"/>
                </a:cubicBezTo>
                <a:cubicBezTo>
                  <a:pt x="349" y="146"/>
                  <a:pt x="347" y="146"/>
                  <a:pt x="346" y="146"/>
                </a:cubicBezTo>
                <a:cubicBezTo>
                  <a:pt x="344" y="146"/>
                  <a:pt x="343" y="146"/>
                  <a:pt x="341" y="146"/>
                </a:cubicBezTo>
                <a:cubicBezTo>
                  <a:pt x="339" y="146"/>
                  <a:pt x="338" y="146"/>
                  <a:pt x="337" y="147"/>
                </a:cubicBezTo>
                <a:cubicBezTo>
                  <a:pt x="335" y="148"/>
                  <a:pt x="334" y="149"/>
                  <a:pt x="333" y="151"/>
                </a:cubicBezTo>
                <a:cubicBezTo>
                  <a:pt x="333" y="152"/>
                  <a:pt x="332" y="152"/>
                  <a:pt x="332" y="153"/>
                </a:cubicBezTo>
                <a:cubicBezTo>
                  <a:pt x="331" y="154"/>
                  <a:pt x="331" y="156"/>
                  <a:pt x="331" y="157"/>
                </a:cubicBezTo>
                <a:cubicBezTo>
                  <a:pt x="331" y="158"/>
                  <a:pt x="331" y="160"/>
                  <a:pt x="330" y="160"/>
                </a:cubicBezTo>
                <a:cubicBezTo>
                  <a:pt x="329" y="160"/>
                  <a:pt x="329" y="160"/>
                  <a:pt x="329" y="160"/>
                </a:cubicBezTo>
                <a:cubicBezTo>
                  <a:pt x="329" y="160"/>
                  <a:pt x="329" y="160"/>
                  <a:pt x="329" y="160"/>
                </a:cubicBezTo>
                <a:cubicBezTo>
                  <a:pt x="329" y="160"/>
                  <a:pt x="328" y="160"/>
                  <a:pt x="327" y="156"/>
                </a:cubicBezTo>
                <a:cubicBezTo>
                  <a:pt x="326" y="157"/>
                  <a:pt x="326" y="158"/>
                  <a:pt x="325" y="158"/>
                </a:cubicBezTo>
                <a:cubicBezTo>
                  <a:pt x="324" y="158"/>
                  <a:pt x="323" y="159"/>
                  <a:pt x="322" y="159"/>
                </a:cubicBezTo>
                <a:cubicBezTo>
                  <a:pt x="321" y="159"/>
                  <a:pt x="320" y="159"/>
                  <a:pt x="320" y="160"/>
                </a:cubicBezTo>
                <a:cubicBezTo>
                  <a:pt x="320" y="161"/>
                  <a:pt x="320" y="161"/>
                  <a:pt x="320" y="161"/>
                </a:cubicBezTo>
                <a:cubicBezTo>
                  <a:pt x="320" y="162"/>
                  <a:pt x="319" y="163"/>
                  <a:pt x="318" y="163"/>
                </a:cubicBezTo>
                <a:cubicBezTo>
                  <a:pt x="317" y="163"/>
                  <a:pt x="317" y="163"/>
                  <a:pt x="316" y="163"/>
                </a:cubicBezTo>
                <a:cubicBezTo>
                  <a:pt x="315" y="163"/>
                  <a:pt x="315" y="163"/>
                  <a:pt x="315" y="163"/>
                </a:cubicBezTo>
                <a:cubicBezTo>
                  <a:pt x="315" y="163"/>
                  <a:pt x="314" y="163"/>
                  <a:pt x="313" y="163"/>
                </a:cubicBezTo>
                <a:cubicBezTo>
                  <a:pt x="313" y="163"/>
                  <a:pt x="312" y="163"/>
                  <a:pt x="312" y="163"/>
                </a:cubicBezTo>
                <a:cubicBezTo>
                  <a:pt x="311" y="164"/>
                  <a:pt x="311" y="164"/>
                  <a:pt x="311" y="164"/>
                </a:cubicBezTo>
                <a:cubicBezTo>
                  <a:pt x="310" y="166"/>
                  <a:pt x="310" y="166"/>
                  <a:pt x="307" y="167"/>
                </a:cubicBezTo>
                <a:cubicBezTo>
                  <a:pt x="306" y="167"/>
                  <a:pt x="306" y="167"/>
                  <a:pt x="306" y="167"/>
                </a:cubicBezTo>
                <a:cubicBezTo>
                  <a:pt x="306" y="168"/>
                  <a:pt x="308" y="168"/>
                  <a:pt x="309" y="169"/>
                </a:cubicBezTo>
                <a:cubicBezTo>
                  <a:pt x="310" y="169"/>
                  <a:pt x="310" y="169"/>
                  <a:pt x="310" y="169"/>
                </a:cubicBezTo>
                <a:cubicBezTo>
                  <a:pt x="312" y="169"/>
                  <a:pt x="313" y="169"/>
                  <a:pt x="313" y="170"/>
                </a:cubicBezTo>
                <a:cubicBezTo>
                  <a:pt x="314" y="171"/>
                  <a:pt x="313" y="172"/>
                  <a:pt x="313" y="173"/>
                </a:cubicBezTo>
                <a:cubicBezTo>
                  <a:pt x="311" y="176"/>
                  <a:pt x="309" y="176"/>
                  <a:pt x="308" y="176"/>
                </a:cubicBezTo>
                <a:cubicBezTo>
                  <a:pt x="308" y="176"/>
                  <a:pt x="307" y="176"/>
                  <a:pt x="307" y="176"/>
                </a:cubicBezTo>
                <a:cubicBezTo>
                  <a:pt x="306" y="177"/>
                  <a:pt x="305" y="178"/>
                  <a:pt x="306" y="180"/>
                </a:cubicBezTo>
                <a:cubicBezTo>
                  <a:pt x="306" y="180"/>
                  <a:pt x="306" y="180"/>
                  <a:pt x="306" y="180"/>
                </a:cubicBezTo>
                <a:cubicBezTo>
                  <a:pt x="306" y="180"/>
                  <a:pt x="307" y="180"/>
                  <a:pt x="307" y="179"/>
                </a:cubicBezTo>
                <a:cubicBezTo>
                  <a:pt x="308" y="179"/>
                  <a:pt x="308" y="179"/>
                  <a:pt x="308" y="179"/>
                </a:cubicBezTo>
                <a:cubicBezTo>
                  <a:pt x="309" y="179"/>
                  <a:pt x="309" y="178"/>
                  <a:pt x="310" y="178"/>
                </a:cubicBezTo>
                <a:cubicBezTo>
                  <a:pt x="310" y="178"/>
                  <a:pt x="311" y="179"/>
                  <a:pt x="311" y="179"/>
                </a:cubicBezTo>
                <a:cubicBezTo>
                  <a:pt x="312" y="180"/>
                  <a:pt x="312" y="182"/>
                  <a:pt x="312" y="183"/>
                </a:cubicBezTo>
                <a:cubicBezTo>
                  <a:pt x="312" y="184"/>
                  <a:pt x="311" y="185"/>
                  <a:pt x="311" y="185"/>
                </a:cubicBezTo>
                <a:cubicBezTo>
                  <a:pt x="310" y="186"/>
                  <a:pt x="310" y="186"/>
                  <a:pt x="310" y="187"/>
                </a:cubicBezTo>
                <a:cubicBezTo>
                  <a:pt x="311" y="188"/>
                  <a:pt x="312" y="189"/>
                  <a:pt x="315" y="190"/>
                </a:cubicBezTo>
                <a:cubicBezTo>
                  <a:pt x="317" y="190"/>
                  <a:pt x="318" y="191"/>
                  <a:pt x="318" y="192"/>
                </a:cubicBezTo>
                <a:cubicBezTo>
                  <a:pt x="318" y="194"/>
                  <a:pt x="317" y="197"/>
                  <a:pt x="315" y="198"/>
                </a:cubicBezTo>
                <a:cubicBezTo>
                  <a:pt x="314" y="198"/>
                  <a:pt x="314" y="198"/>
                  <a:pt x="314" y="198"/>
                </a:cubicBezTo>
                <a:cubicBezTo>
                  <a:pt x="313" y="199"/>
                  <a:pt x="313" y="199"/>
                  <a:pt x="312" y="200"/>
                </a:cubicBezTo>
                <a:cubicBezTo>
                  <a:pt x="312" y="201"/>
                  <a:pt x="312" y="201"/>
                  <a:pt x="312" y="201"/>
                </a:cubicBezTo>
                <a:cubicBezTo>
                  <a:pt x="311" y="202"/>
                  <a:pt x="311" y="202"/>
                  <a:pt x="308" y="203"/>
                </a:cubicBezTo>
                <a:cubicBezTo>
                  <a:pt x="308" y="203"/>
                  <a:pt x="307" y="203"/>
                  <a:pt x="306" y="203"/>
                </a:cubicBezTo>
                <a:cubicBezTo>
                  <a:pt x="305" y="203"/>
                  <a:pt x="304" y="203"/>
                  <a:pt x="304" y="203"/>
                </a:cubicBezTo>
                <a:cubicBezTo>
                  <a:pt x="303" y="204"/>
                  <a:pt x="301" y="205"/>
                  <a:pt x="297" y="206"/>
                </a:cubicBezTo>
                <a:cubicBezTo>
                  <a:pt x="297" y="206"/>
                  <a:pt x="297" y="206"/>
                  <a:pt x="297" y="206"/>
                </a:cubicBezTo>
                <a:cubicBezTo>
                  <a:pt x="297" y="206"/>
                  <a:pt x="297" y="207"/>
                  <a:pt x="296" y="207"/>
                </a:cubicBezTo>
                <a:cubicBezTo>
                  <a:pt x="295" y="209"/>
                  <a:pt x="295" y="209"/>
                  <a:pt x="296" y="211"/>
                </a:cubicBezTo>
                <a:cubicBezTo>
                  <a:pt x="297" y="212"/>
                  <a:pt x="297" y="214"/>
                  <a:pt x="293" y="216"/>
                </a:cubicBezTo>
                <a:cubicBezTo>
                  <a:pt x="293" y="217"/>
                  <a:pt x="292" y="217"/>
                  <a:pt x="292" y="217"/>
                </a:cubicBezTo>
                <a:cubicBezTo>
                  <a:pt x="291" y="217"/>
                  <a:pt x="290" y="216"/>
                  <a:pt x="290" y="215"/>
                </a:cubicBezTo>
                <a:cubicBezTo>
                  <a:pt x="290" y="215"/>
                  <a:pt x="290" y="214"/>
                  <a:pt x="289" y="214"/>
                </a:cubicBezTo>
                <a:cubicBezTo>
                  <a:pt x="289" y="214"/>
                  <a:pt x="289" y="214"/>
                  <a:pt x="289" y="215"/>
                </a:cubicBezTo>
                <a:cubicBezTo>
                  <a:pt x="289" y="216"/>
                  <a:pt x="289" y="217"/>
                  <a:pt x="287" y="219"/>
                </a:cubicBezTo>
                <a:cubicBezTo>
                  <a:pt x="286" y="220"/>
                  <a:pt x="285" y="220"/>
                  <a:pt x="284" y="220"/>
                </a:cubicBezTo>
                <a:cubicBezTo>
                  <a:pt x="282" y="220"/>
                  <a:pt x="280" y="217"/>
                  <a:pt x="279" y="216"/>
                </a:cubicBezTo>
                <a:cubicBezTo>
                  <a:pt x="279" y="214"/>
                  <a:pt x="279" y="213"/>
                  <a:pt x="280" y="212"/>
                </a:cubicBezTo>
                <a:cubicBezTo>
                  <a:pt x="279" y="211"/>
                  <a:pt x="278" y="209"/>
                  <a:pt x="278" y="207"/>
                </a:cubicBezTo>
                <a:cubicBezTo>
                  <a:pt x="278" y="207"/>
                  <a:pt x="278" y="206"/>
                  <a:pt x="278" y="206"/>
                </a:cubicBezTo>
                <a:cubicBezTo>
                  <a:pt x="278" y="205"/>
                  <a:pt x="278" y="205"/>
                  <a:pt x="278" y="205"/>
                </a:cubicBezTo>
                <a:cubicBezTo>
                  <a:pt x="277" y="205"/>
                  <a:pt x="277" y="205"/>
                  <a:pt x="277" y="206"/>
                </a:cubicBezTo>
                <a:cubicBezTo>
                  <a:pt x="276" y="207"/>
                  <a:pt x="275" y="208"/>
                  <a:pt x="274" y="208"/>
                </a:cubicBezTo>
                <a:cubicBezTo>
                  <a:pt x="274" y="209"/>
                  <a:pt x="273" y="209"/>
                  <a:pt x="273" y="209"/>
                </a:cubicBezTo>
                <a:cubicBezTo>
                  <a:pt x="270" y="211"/>
                  <a:pt x="269" y="211"/>
                  <a:pt x="268" y="214"/>
                </a:cubicBezTo>
                <a:cubicBezTo>
                  <a:pt x="268" y="214"/>
                  <a:pt x="268" y="214"/>
                  <a:pt x="268" y="214"/>
                </a:cubicBezTo>
                <a:cubicBezTo>
                  <a:pt x="267" y="217"/>
                  <a:pt x="266" y="220"/>
                  <a:pt x="264" y="220"/>
                </a:cubicBezTo>
                <a:cubicBezTo>
                  <a:pt x="263" y="220"/>
                  <a:pt x="262" y="221"/>
                  <a:pt x="262" y="221"/>
                </a:cubicBezTo>
                <a:cubicBezTo>
                  <a:pt x="262" y="222"/>
                  <a:pt x="262" y="223"/>
                  <a:pt x="263" y="225"/>
                </a:cubicBezTo>
                <a:cubicBezTo>
                  <a:pt x="263" y="226"/>
                  <a:pt x="263" y="227"/>
                  <a:pt x="264" y="227"/>
                </a:cubicBezTo>
                <a:cubicBezTo>
                  <a:pt x="264" y="227"/>
                  <a:pt x="264" y="226"/>
                  <a:pt x="265" y="225"/>
                </a:cubicBezTo>
                <a:cubicBezTo>
                  <a:pt x="266" y="225"/>
                  <a:pt x="266" y="225"/>
                  <a:pt x="267" y="225"/>
                </a:cubicBezTo>
                <a:cubicBezTo>
                  <a:pt x="269" y="225"/>
                  <a:pt x="271" y="228"/>
                  <a:pt x="272" y="231"/>
                </a:cubicBezTo>
                <a:cubicBezTo>
                  <a:pt x="273" y="235"/>
                  <a:pt x="273" y="236"/>
                  <a:pt x="268" y="238"/>
                </a:cubicBezTo>
                <a:cubicBezTo>
                  <a:pt x="265" y="240"/>
                  <a:pt x="265" y="241"/>
                  <a:pt x="263" y="243"/>
                </a:cubicBezTo>
                <a:cubicBezTo>
                  <a:pt x="263" y="244"/>
                  <a:pt x="266" y="246"/>
                  <a:pt x="268" y="246"/>
                </a:cubicBezTo>
                <a:cubicBezTo>
                  <a:pt x="268" y="248"/>
                  <a:pt x="268" y="248"/>
                  <a:pt x="268" y="248"/>
                </a:cubicBezTo>
                <a:cubicBezTo>
                  <a:pt x="267" y="248"/>
                  <a:pt x="266" y="249"/>
                  <a:pt x="264" y="250"/>
                </a:cubicBezTo>
                <a:cubicBezTo>
                  <a:pt x="260" y="252"/>
                  <a:pt x="260" y="252"/>
                  <a:pt x="254" y="252"/>
                </a:cubicBezTo>
                <a:cubicBezTo>
                  <a:pt x="251" y="252"/>
                  <a:pt x="250" y="251"/>
                  <a:pt x="250" y="250"/>
                </a:cubicBezTo>
                <a:cubicBezTo>
                  <a:pt x="250" y="250"/>
                  <a:pt x="249" y="250"/>
                  <a:pt x="248" y="250"/>
                </a:cubicBezTo>
                <a:cubicBezTo>
                  <a:pt x="245" y="250"/>
                  <a:pt x="238" y="252"/>
                  <a:pt x="233" y="255"/>
                </a:cubicBezTo>
                <a:cubicBezTo>
                  <a:pt x="232" y="255"/>
                  <a:pt x="232" y="255"/>
                  <a:pt x="231" y="255"/>
                </a:cubicBezTo>
                <a:cubicBezTo>
                  <a:pt x="229" y="255"/>
                  <a:pt x="228" y="254"/>
                  <a:pt x="227" y="253"/>
                </a:cubicBezTo>
                <a:cubicBezTo>
                  <a:pt x="226" y="253"/>
                  <a:pt x="226" y="252"/>
                  <a:pt x="225" y="252"/>
                </a:cubicBezTo>
                <a:cubicBezTo>
                  <a:pt x="225" y="252"/>
                  <a:pt x="225" y="252"/>
                  <a:pt x="224" y="252"/>
                </a:cubicBezTo>
                <a:cubicBezTo>
                  <a:pt x="224" y="252"/>
                  <a:pt x="223" y="253"/>
                  <a:pt x="222" y="254"/>
                </a:cubicBezTo>
                <a:cubicBezTo>
                  <a:pt x="221" y="255"/>
                  <a:pt x="220" y="256"/>
                  <a:pt x="219" y="257"/>
                </a:cubicBezTo>
                <a:cubicBezTo>
                  <a:pt x="218" y="258"/>
                  <a:pt x="217" y="258"/>
                  <a:pt x="216" y="258"/>
                </a:cubicBezTo>
                <a:cubicBezTo>
                  <a:pt x="213" y="258"/>
                  <a:pt x="211" y="253"/>
                  <a:pt x="211" y="251"/>
                </a:cubicBezTo>
                <a:cubicBezTo>
                  <a:pt x="210" y="249"/>
                  <a:pt x="209" y="247"/>
                  <a:pt x="206" y="246"/>
                </a:cubicBezTo>
                <a:cubicBezTo>
                  <a:pt x="205" y="246"/>
                  <a:pt x="204" y="245"/>
                  <a:pt x="203" y="243"/>
                </a:cubicBezTo>
                <a:cubicBezTo>
                  <a:pt x="201" y="241"/>
                  <a:pt x="201" y="238"/>
                  <a:pt x="201" y="237"/>
                </a:cubicBezTo>
                <a:cubicBezTo>
                  <a:pt x="202" y="235"/>
                  <a:pt x="202" y="232"/>
                  <a:pt x="201" y="230"/>
                </a:cubicBezTo>
                <a:cubicBezTo>
                  <a:pt x="201" y="230"/>
                  <a:pt x="200" y="230"/>
                  <a:pt x="200" y="230"/>
                </a:cubicBezTo>
                <a:cubicBezTo>
                  <a:pt x="199" y="230"/>
                  <a:pt x="198" y="230"/>
                  <a:pt x="197" y="230"/>
                </a:cubicBezTo>
                <a:cubicBezTo>
                  <a:pt x="197" y="230"/>
                  <a:pt x="196" y="230"/>
                  <a:pt x="196" y="230"/>
                </a:cubicBezTo>
                <a:cubicBezTo>
                  <a:pt x="193" y="230"/>
                  <a:pt x="193" y="230"/>
                  <a:pt x="193" y="230"/>
                </a:cubicBezTo>
                <a:cubicBezTo>
                  <a:pt x="192" y="233"/>
                  <a:pt x="190" y="234"/>
                  <a:pt x="186" y="236"/>
                </a:cubicBezTo>
                <a:cubicBezTo>
                  <a:pt x="184" y="238"/>
                  <a:pt x="181" y="240"/>
                  <a:pt x="180" y="240"/>
                </a:cubicBezTo>
                <a:cubicBezTo>
                  <a:pt x="181" y="242"/>
                  <a:pt x="181" y="249"/>
                  <a:pt x="184" y="253"/>
                </a:cubicBezTo>
                <a:cubicBezTo>
                  <a:pt x="186" y="256"/>
                  <a:pt x="185" y="260"/>
                  <a:pt x="185" y="264"/>
                </a:cubicBezTo>
                <a:cubicBezTo>
                  <a:pt x="185" y="267"/>
                  <a:pt x="185" y="269"/>
                  <a:pt x="185" y="273"/>
                </a:cubicBezTo>
                <a:cubicBezTo>
                  <a:pt x="185" y="276"/>
                  <a:pt x="185" y="278"/>
                  <a:pt x="184" y="279"/>
                </a:cubicBezTo>
                <a:cubicBezTo>
                  <a:pt x="183" y="280"/>
                  <a:pt x="182" y="281"/>
                  <a:pt x="181" y="281"/>
                </a:cubicBezTo>
                <a:cubicBezTo>
                  <a:pt x="181" y="281"/>
                  <a:pt x="180" y="281"/>
                  <a:pt x="180" y="281"/>
                </a:cubicBezTo>
                <a:cubicBezTo>
                  <a:pt x="180" y="281"/>
                  <a:pt x="180" y="280"/>
                  <a:pt x="179" y="280"/>
                </a:cubicBezTo>
                <a:cubicBezTo>
                  <a:pt x="178" y="280"/>
                  <a:pt x="177" y="280"/>
                  <a:pt x="177" y="279"/>
                </a:cubicBezTo>
                <a:cubicBezTo>
                  <a:pt x="177" y="279"/>
                  <a:pt x="176" y="279"/>
                  <a:pt x="176" y="279"/>
                </a:cubicBezTo>
                <a:cubicBezTo>
                  <a:pt x="176" y="279"/>
                  <a:pt x="176" y="279"/>
                  <a:pt x="175" y="280"/>
                </a:cubicBezTo>
                <a:cubicBezTo>
                  <a:pt x="174" y="280"/>
                  <a:pt x="174" y="281"/>
                  <a:pt x="173" y="281"/>
                </a:cubicBezTo>
                <a:cubicBezTo>
                  <a:pt x="171" y="281"/>
                  <a:pt x="169" y="280"/>
                  <a:pt x="167" y="277"/>
                </a:cubicBezTo>
                <a:cubicBezTo>
                  <a:pt x="164" y="275"/>
                  <a:pt x="166" y="271"/>
                  <a:pt x="166" y="271"/>
                </a:cubicBezTo>
                <a:cubicBezTo>
                  <a:pt x="166" y="270"/>
                  <a:pt x="167" y="266"/>
                  <a:pt x="165" y="264"/>
                </a:cubicBezTo>
                <a:cubicBezTo>
                  <a:pt x="164" y="263"/>
                  <a:pt x="163" y="263"/>
                  <a:pt x="162" y="263"/>
                </a:cubicBezTo>
                <a:cubicBezTo>
                  <a:pt x="161" y="263"/>
                  <a:pt x="161" y="263"/>
                  <a:pt x="161" y="263"/>
                </a:cubicBezTo>
                <a:cubicBezTo>
                  <a:pt x="161" y="263"/>
                  <a:pt x="161" y="263"/>
                  <a:pt x="161" y="263"/>
                </a:cubicBezTo>
                <a:cubicBezTo>
                  <a:pt x="161" y="263"/>
                  <a:pt x="157" y="265"/>
                  <a:pt x="154" y="265"/>
                </a:cubicBezTo>
                <a:cubicBezTo>
                  <a:pt x="153" y="265"/>
                  <a:pt x="153" y="265"/>
                  <a:pt x="152" y="265"/>
                </a:cubicBezTo>
                <a:cubicBezTo>
                  <a:pt x="150" y="263"/>
                  <a:pt x="148" y="263"/>
                  <a:pt x="148" y="263"/>
                </a:cubicBezTo>
                <a:cubicBezTo>
                  <a:pt x="148" y="264"/>
                  <a:pt x="147" y="265"/>
                  <a:pt x="147" y="265"/>
                </a:cubicBezTo>
                <a:cubicBezTo>
                  <a:pt x="145" y="265"/>
                  <a:pt x="143" y="263"/>
                  <a:pt x="142" y="261"/>
                </a:cubicBezTo>
                <a:cubicBezTo>
                  <a:pt x="141" y="259"/>
                  <a:pt x="137" y="258"/>
                  <a:pt x="134" y="258"/>
                </a:cubicBezTo>
                <a:cubicBezTo>
                  <a:pt x="133" y="258"/>
                  <a:pt x="132" y="258"/>
                  <a:pt x="131" y="258"/>
                </a:cubicBezTo>
                <a:cubicBezTo>
                  <a:pt x="130" y="258"/>
                  <a:pt x="130" y="258"/>
                  <a:pt x="129" y="258"/>
                </a:cubicBezTo>
                <a:cubicBezTo>
                  <a:pt x="128" y="258"/>
                  <a:pt x="126" y="258"/>
                  <a:pt x="125" y="258"/>
                </a:cubicBezTo>
                <a:cubicBezTo>
                  <a:pt x="122" y="259"/>
                  <a:pt x="121" y="260"/>
                  <a:pt x="117" y="263"/>
                </a:cubicBezTo>
                <a:cubicBezTo>
                  <a:pt x="116" y="264"/>
                  <a:pt x="116" y="264"/>
                  <a:pt x="116" y="264"/>
                </a:cubicBezTo>
                <a:cubicBezTo>
                  <a:pt x="112" y="266"/>
                  <a:pt x="113" y="268"/>
                  <a:pt x="114" y="271"/>
                </a:cubicBezTo>
                <a:cubicBezTo>
                  <a:pt x="114" y="272"/>
                  <a:pt x="114" y="272"/>
                  <a:pt x="114" y="272"/>
                </a:cubicBezTo>
                <a:cubicBezTo>
                  <a:pt x="115" y="275"/>
                  <a:pt x="118" y="276"/>
                  <a:pt x="121" y="277"/>
                </a:cubicBezTo>
                <a:cubicBezTo>
                  <a:pt x="123" y="278"/>
                  <a:pt x="125" y="278"/>
                  <a:pt x="126" y="279"/>
                </a:cubicBezTo>
                <a:cubicBezTo>
                  <a:pt x="129" y="281"/>
                  <a:pt x="130" y="283"/>
                  <a:pt x="129" y="285"/>
                </a:cubicBezTo>
                <a:cubicBezTo>
                  <a:pt x="129" y="287"/>
                  <a:pt x="127" y="289"/>
                  <a:pt x="125" y="289"/>
                </a:cubicBezTo>
                <a:cubicBezTo>
                  <a:pt x="124" y="289"/>
                  <a:pt x="123" y="289"/>
                  <a:pt x="123" y="288"/>
                </a:cubicBezTo>
                <a:cubicBezTo>
                  <a:pt x="122" y="288"/>
                  <a:pt x="122" y="288"/>
                  <a:pt x="122" y="288"/>
                </a:cubicBezTo>
                <a:cubicBezTo>
                  <a:pt x="122" y="288"/>
                  <a:pt x="122" y="288"/>
                  <a:pt x="121" y="289"/>
                </a:cubicBezTo>
                <a:cubicBezTo>
                  <a:pt x="120" y="290"/>
                  <a:pt x="119" y="291"/>
                  <a:pt x="118" y="291"/>
                </a:cubicBezTo>
                <a:cubicBezTo>
                  <a:pt x="116" y="291"/>
                  <a:pt x="115" y="290"/>
                  <a:pt x="114" y="290"/>
                </a:cubicBezTo>
                <a:cubicBezTo>
                  <a:pt x="114" y="291"/>
                  <a:pt x="113" y="292"/>
                  <a:pt x="113" y="293"/>
                </a:cubicBezTo>
                <a:cubicBezTo>
                  <a:pt x="112" y="294"/>
                  <a:pt x="111" y="294"/>
                  <a:pt x="109" y="294"/>
                </a:cubicBezTo>
                <a:close/>
              </a:path>
            </a:pathLst>
          </a:custGeom>
          <a:solidFill>
            <a:schemeClr val="tx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4" name="Freeform 19"/>
          <p:cNvSpPr>
            <a:spLocks/>
          </p:cNvSpPr>
          <p:nvPr/>
        </p:nvSpPr>
        <p:spPr bwMode="auto">
          <a:xfrm>
            <a:off x="12260270" y="3952887"/>
            <a:ext cx="2527302" cy="3194050"/>
          </a:xfrm>
          <a:custGeom>
            <a:avLst/>
            <a:gdLst>
              <a:gd name="T0" fmla="*/ 111 w 336"/>
              <a:gd name="T1" fmla="*/ 22 h 425"/>
              <a:gd name="T2" fmla="*/ 83 w 336"/>
              <a:gd name="T3" fmla="*/ 36 h 425"/>
              <a:gd name="T4" fmla="*/ 52 w 336"/>
              <a:gd name="T5" fmla="*/ 30 h 425"/>
              <a:gd name="T6" fmla="*/ 22 w 336"/>
              <a:gd name="T7" fmla="*/ 52 h 425"/>
              <a:gd name="T8" fmla="*/ 45 w 336"/>
              <a:gd name="T9" fmla="*/ 89 h 425"/>
              <a:gd name="T10" fmla="*/ 56 w 336"/>
              <a:gd name="T11" fmla="*/ 114 h 425"/>
              <a:gd name="T12" fmla="*/ 63 w 336"/>
              <a:gd name="T13" fmla="*/ 137 h 425"/>
              <a:gd name="T14" fmla="*/ 62 w 336"/>
              <a:gd name="T15" fmla="*/ 165 h 425"/>
              <a:gd name="T16" fmla="*/ 61 w 336"/>
              <a:gd name="T17" fmla="*/ 188 h 425"/>
              <a:gd name="T18" fmla="*/ 39 w 336"/>
              <a:gd name="T19" fmla="*/ 206 h 425"/>
              <a:gd name="T20" fmla="*/ 1 w 336"/>
              <a:gd name="T21" fmla="*/ 216 h 425"/>
              <a:gd name="T22" fmla="*/ 10 w 336"/>
              <a:gd name="T23" fmla="*/ 244 h 425"/>
              <a:gd name="T24" fmla="*/ 17 w 336"/>
              <a:gd name="T25" fmla="*/ 285 h 425"/>
              <a:gd name="T26" fmla="*/ 39 w 336"/>
              <a:gd name="T27" fmla="*/ 290 h 425"/>
              <a:gd name="T28" fmla="*/ 46 w 336"/>
              <a:gd name="T29" fmla="*/ 303 h 425"/>
              <a:gd name="T30" fmla="*/ 55 w 336"/>
              <a:gd name="T31" fmla="*/ 328 h 425"/>
              <a:gd name="T32" fmla="*/ 77 w 336"/>
              <a:gd name="T33" fmla="*/ 336 h 425"/>
              <a:gd name="T34" fmla="*/ 95 w 336"/>
              <a:gd name="T35" fmla="*/ 336 h 425"/>
              <a:gd name="T36" fmla="*/ 111 w 336"/>
              <a:gd name="T37" fmla="*/ 343 h 425"/>
              <a:gd name="T38" fmla="*/ 120 w 336"/>
              <a:gd name="T39" fmla="*/ 359 h 425"/>
              <a:gd name="T40" fmla="*/ 116 w 336"/>
              <a:gd name="T41" fmla="*/ 374 h 425"/>
              <a:gd name="T42" fmla="*/ 122 w 336"/>
              <a:gd name="T43" fmla="*/ 392 h 425"/>
              <a:gd name="T44" fmla="*/ 148 w 336"/>
              <a:gd name="T45" fmla="*/ 395 h 425"/>
              <a:gd name="T46" fmla="*/ 171 w 336"/>
              <a:gd name="T47" fmla="*/ 405 h 425"/>
              <a:gd name="T48" fmla="*/ 194 w 336"/>
              <a:gd name="T49" fmla="*/ 419 h 425"/>
              <a:gd name="T50" fmla="*/ 214 w 336"/>
              <a:gd name="T51" fmla="*/ 419 h 425"/>
              <a:gd name="T52" fmla="*/ 226 w 336"/>
              <a:gd name="T53" fmla="*/ 415 h 425"/>
              <a:gd name="T54" fmla="*/ 228 w 336"/>
              <a:gd name="T55" fmla="*/ 393 h 425"/>
              <a:gd name="T56" fmla="*/ 215 w 336"/>
              <a:gd name="T57" fmla="*/ 370 h 425"/>
              <a:gd name="T58" fmla="*/ 213 w 336"/>
              <a:gd name="T59" fmla="*/ 342 h 425"/>
              <a:gd name="T60" fmla="*/ 212 w 336"/>
              <a:gd name="T61" fmla="*/ 316 h 425"/>
              <a:gd name="T62" fmla="*/ 222 w 336"/>
              <a:gd name="T63" fmla="*/ 299 h 425"/>
              <a:gd name="T64" fmla="*/ 245 w 336"/>
              <a:gd name="T65" fmla="*/ 289 h 425"/>
              <a:gd name="T66" fmla="*/ 265 w 336"/>
              <a:gd name="T67" fmla="*/ 286 h 425"/>
              <a:gd name="T68" fmla="*/ 288 w 336"/>
              <a:gd name="T69" fmla="*/ 274 h 425"/>
              <a:gd name="T70" fmla="*/ 312 w 336"/>
              <a:gd name="T71" fmla="*/ 271 h 425"/>
              <a:gd name="T72" fmla="*/ 333 w 336"/>
              <a:gd name="T73" fmla="*/ 267 h 425"/>
              <a:gd name="T74" fmla="*/ 327 w 336"/>
              <a:gd name="T75" fmla="*/ 237 h 425"/>
              <a:gd name="T76" fmla="*/ 304 w 336"/>
              <a:gd name="T77" fmla="*/ 221 h 425"/>
              <a:gd name="T78" fmla="*/ 278 w 336"/>
              <a:gd name="T79" fmla="*/ 210 h 425"/>
              <a:gd name="T80" fmla="*/ 251 w 336"/>
              <a:gd name="T81" fmla="*/ 211 h 425"/>
              <a:gd name="T82" fmla="*/ 227 w 336"/>
              <a:gd name="T83" fmla="*/ 199 h 425"/>
              <a:gd name="T84" fmla="*/ 212 w 336"/>
              <a:gd name="T85" fmla="*/ 169 h 425"/>
              <a:gd name="T86" fmla="*/ 218 w 336"/>
              <a:gd name="T87" fmla="*/ 142 h 425"/>
              <a:gd name="T88" fmla="*/ 213 w 336"/>
              <a:gd name="T89" fmla="*/ 110 h 425"/>
              <a:gd name="T90" fmla="*/ 202 w 336"/>
              <a:gd name="T91" fmla="*/ 102 h 425"/>
              <a:gd name="T92" fmla="*/ 205 w 336"/>
              <a:gd name="T93" fmla="*/ 81 h 425"/>
              <a:gd name="T94" fmla="*/ 206 w 336"/>
              <a:gd name="T95" fmla="*/ 48 h 425"/>
              <a:gd name="T96" fmla="*/ 191 w 336"/>
              <a:gd name="T97" fmla="*/ 31 h 425"/>
              <a:gd name="T98" fmla="*/ 155 w 336"/>
              <a:gd name="T99" fmla="*/ 25 h 425"/>
              <a:gd name="T100" fmla="*/ 141 w 336"/>
              <a:gd name="T101" fmla="*/ 11 h 425"/>
              <a:gd name="T102" fmla="*/ 127 w 336"/>
              <a:gd name="T103"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6" h="425">
                <a:moveTo>
                  <a:pt x="120" y="9"/>
                </a:moveTo>
                <a:cubicBezTo>
                  <a:pt x="118" y="10"/>
                  <a:pt x="115" y="7"/>
                  <a:pt x="115" y="7"/>
                </a:cubicBezTo>
                <a:cubicBezTo>
                  <a:pt x="115" y="7"/>
                  <a:pt x="114" y="13"/>
                  <a:pt x="112" y="16"/>
                </a:cubicBezTo>
                <a:cubicBezTo>
                  <a:pt x="110" y="19"/>
                  <a:pt x="114" y="21"/>
                  <a:pt x="111" y="22"/>
                </a:cubicBezTo>
                <a:cubicBezTo>
                  <a:pt x="109" y="23"/>
                  <a:pt x="107" y="24"/>
                  <a:pt x="105" y="26"/>
                </a:cubicBezTo>
                <a:cubicBezTo>
                  <a:pt x="102" y="28"/>
                  <a:pt x="99" y="30"/>
                  <a:pt x="97" y="32"/>
                </a:cubicBezTo>
                <a:cubicBezTo>
                  <a:pt x="95" y="34"/>
                  <a:pt x="92" y="34"/>
                  <a:pt x="88" y="35"/>
                </a:cubicBezTo>
                <a:cubicBezTo>
                  <a:pt x="85" y="36"/>
                  <a:pt x="85" y="36"/>
                  <a:pt x="83" y="36"/>
                </a:cubicBezTo>
                <a:cubicBezTo>
                  <a:pt x="81" y="37"/>
                  <a:pt x="77" y="32"/>
                  <a:pt x="74" y="31"/>
                </a:cubicBezTo>
                <a:cubicBezTo>
                  <a:pt x="71" y="29"/>
                  <a:pt x="70" y="31"/>
                  <a:pt x="68" y="32"/>
                </a:cubicBezTo>
                <a:cubicBezTo>
                  <a:pt x="67" y="33"/>
                  <a:pt x="63" y="29"/>
                  <a:pt x="63" y="29"/>
                </a:cubicBezTo>
                <a:cubicBezTo>
                  <a:pt x="63" y="29"/>
                  <a:pt x="56" y="30"/>
                  <a:pt x="52" y="30"/>
                </a:cubicBezTo>
                <a:cubicBezTo>
                  <a:pt x="49" y="31"/>
                  <a:pt x="49" y="35"/>
                  <a:pt x="48" y="38"/>
                </a:cubicBezTo>
                <a:cubicBezTo>
                  <a:pt x="46" y="40"/>
                  <a:pt x="45" y="41"/>
                  <a:pt x="41" y="42"/>
                </a:cubicBezTo>
                <a:cubicBezTo>
                  <a:pt x="38" y="44"/>
                  <a:pt x="33" y="42"/>
                  <a:pt x="28" y="43"/>
                </a:cubicBezTo>
                <a:cubicBezTo>
                  <a:pt x="23" y="43"/>
                  <a:pt x="23" y="48"/>
                  <a:pt x="22" y="52"/>
                </a:cubicBezTo>
                <a:cubicBezTo>
                  <a:pt x="21" y="56"/>
                  <a:pt x="25" y="64"/>
                  <a:pt x="26" y="66"/>
                </a:cubicBezTo>
                <a:cubicBezTo>
                  <a:pt x="26" y="69"/>
                  <a:pt x="32" y="72"/>
                  <a:pt x="32" y="74"/>
                </a:cubicBezTo>
                <a:cubicBezTo>
                  <a:pt x="32" y="74"/>
                  <a:pt x="38" y="79"/>
                  <a:pt x="39" y="82"/>
                </a:cubicBezTo>
                <a:cubicBezTo>
                  <a:pt x="41" y="85"/>
                  <a:pt x="42" y="91"/>
                  <a:pt x="45" y="89"/>
                </a:cubicBezTo>
                <a:cubicBezTo>
                  <a:pt x="49" y="87"/>
                  <a:pt x="52" y="88"/>
                  <a:pt x="51" y="90"/>
                </a:cubicBezTo>
                <a:cubicBezTo>
                  <a:pt x="50" y="91"/>
                  <a:pt x="48" y="96"/>
                  <a:pt x="48" y="98"/>
                </a:cubicBezTo>
                <a:cubicBezTo>
                  <a:pt x="47" y="101"/>
                  <a:pt x="48" y="104"/>
                  <a:pt x="50" y="108"/>
                </a:cubicBezTo>
                <a:cubicBezTo>
                  <a:pt x="51" y="111"/>
                  <a:pt x="56" y="114"/>
                  <a:pt x="56" y="114"/>
                </a:cubicBezTo>
                <a:cubicBezTo>
                  <a:pt x="56" y="114"/>
                  <a:pt x="54" y="114"/>
                  <a:pt x="50" y="114"/>
                </a:cubicBezTo>
                <a:cubicBezTo>
                  <a:pt x="47" y="115"/>
                  <a:pt x="47" y="116"/>
                  <a:pt x="47" y="120"/>
                </a:cubicBezTo>
                <a:cubicBezTo>
                  <a:pt x="46" y="124"/>
                  <a:pt x="50" y="128"/>
                  <a:pt x="54" y="130"/>
                </a:cubicBezTo>
                <a:cubicBezTo>
                  <a:pt x="58" y="132"/>
                  <a:pt x="60" y="135"/>
                  <a:pt x="63" y="137"/>
                </a:cubicBezTo>
                <a:cubicBezTo>
                  <a:pt x="67" y="139"/>
                  <a:pt x="63" y="144"/>
                  <a:pt x="59" y="145"/>
                </a:cubicBezTo>
                <a:cubicBezTo>
                  <a:pt x="54" y="146"/>
                  <a:pt x="53" y="147"/>
                  <a:pt x="56" y="149"/>
                </a:cubicBezTo>
                <a:cubicBezTo>
                  <a:pt x="60" y="151"/>
                  <a:pt x="58" y="155"/>
                  <a:pt x="58" y="158"/>
                </a:cubicBezTo>
                <a:cubicBezTo>
                  <a:pt x="57" y="160"/>
                  <a:pt x="59" y="163"/>
                  <a:pt x="62" y="165"/>
                </a:cubicBezTo>
                <a:cubicBezTo>
                  <a:pt x="65" y="168"/>
                  <a:pt x="66" y="169"/>
                  <a:pt x="66" y="170"/>
                </a:cubicBezTo>
                <a:cubicBezTo>
                  <a:pt x="65" y="172"/>
                  <a:pt x="61" y="172"/>
                  <a:pt x="59" y="174"/>
                </a:cubicBezTo>
                <a:cubicBezTo>
                  <a:pt x="58" y="175"/>
                  <a:pt x="56" y="179"/>
                  <a:pt x="61" y="180"/>
                </a:cubicBezTo>
                <a:cubicBezTo>
                  <a:pt x="66" y="181"/>
                  <a:pt x="63" y="185"/>
                  <a:pt x="61" y="188"/>
                </a:cubicBezTo>
                <a:cubicBezTo>
                  <a:pt x="59" y="191"/>
                  <a:pt x="58" y="192"/>
                  <a:pt x="54" y="193"/>
                </a:cubicBezTo>
                <a:cubicBezTo>
                  <a:pt x="50" y="193"/>
                  <a:pt x="49" y="195"/>
                  <a:pt x="51" y="198"/>
                </a:cubicBezTo>
                <a:cubicBezTo>
                  <a:pt x="54" y="201"/>
                  <a:pt x="54" y="202"/>
                  <a:pt x="50" y="204"/>
                </a:cubicBezTo>
                <a:cubicBezTo>
                  <a:pt x="45" y="206"/>
                  <a:pt x="43" y="205"/>
                  <a:pt x="39" y="206"/>
                </a:cubicBezTo>
                <a:cubicBezTo>
                  <a:pt x="35" y="207"/>
                  <a:pt x="26" y="206"/>
                  <a:pt x="21" y="207"/>
                </a:cubicBezTo>
                <a:cubicBezTo>
                  <a:pt x="16" y="207"/>
                  <a:pt x="15" y="209"/>
                  <a:pt x="12" y="212"/>
                </a:cubicBezTo>
                <a:cubicBezTo>
                  <a:pt x="9" y="216"/>
                  <a:pt x="9" y="215"/>
                  <a:pt x="5" y="215"/>
                </a:cubicBezTo>
                <a:cubicBezTo>
                  <a:pt x="1" y="215"/>
                  <a:pt x="2" y="213"/>
                  <a:pt x="1" y="216"/>
                </a:cubicBezTo>
                <a:cubicBezTo>
                  <a:pt x="0" y="220"/>
                  <a:pt x="5" y="222"/>
                  <a:pt x="8" y="223"/>
                </a:cubicBezTo>
                <a:cubicBezTo>
                  <a:pt x="12" y="225"/>
                  <a:pt x="12" y="226"/>
                  <a:pt x="9" y="228"/>
                </a:cubicBezTo>
                <a:cubicBezTo>
                  <a:pt x="7" y="231"/>
                  <a:pt x="9" y="231"/>
                  <a:pt x="13" y="234"/>
                </a:cubicBezTo>
                <a:cubicBezTo>
                  <a:pt x="16" y="237"/>
                  <a:pt x="13" y="240"/>
                  <a:pt x="10" y="244"/>
                </a:cubicBezTo>
                <a:cubicBezTo>
                  <a:pt x="7" y="247"/>
                  <a:pt x="6" y="247"/>
                  <a:pt x="5" y="251"/>
                </a:cubicBezTo>
                <a:cubicBezTo>
                  <a:pt x="3" y="255"/>
                  <a:pt x="6" y="261"/>
                  <a:pt x="7" y="264"/>
                </a:cubicBezTo>
                <a:cubicBezTo>
                  <a:pt x="8" y="267"/>
                  <a:pt x="11" y="270"/>
                  <a:pt x="14" y="273"/>
                </a:cubicBezTo>
                <a:cubicBezTo>
                  <a:pt x="17" y="275"/>
                  <a:pt x="17" y="280"/>
                  <a:pt x="17" y="285"/>
                </a:cubicBezTo>
                <a:cubicBezTo>
                  <a:pt x="19" y="289"/>
                  <a:pt x="19" y="289"/>
                  <a:pt x="19" y="289"/>
                </a:cubicBezTo>
                <a:cubicBezTo>
                  <a:pt x="19" y="289"/>
                  <a:pt x="20" y="288"/>
                  <a:pt x="21" y="289"/>
                </a:cubicBezTo>
                <a:cubicBezTo>
                  <a:pt x="24" y="289"/>
                  <a:pt x="29" y="287"/>
                  <a:pt x="32" y="288"/>
                </a:cubicBezTo>
                <a:cubicBezTo>
                  <a:pt x="34" y="289"/>
                  <a:pt x="37" y="289"/>
                  <a:pt x="39" y="290"/>
                </a:cubicBezTo>
                <a:cubicBezTo>
                  <a:pt x="41" y="291"/>
                  <a:pt x="42" y="294"/>
                  <a:pt x="44" y="294"/>
                </a:cubicBezTo>
                <a:cubicBezTo>
                  <a:pt x="46" y="293"/>
                  <a:pt x="47" y="294"/>
                  <a:pt x="48" y="294"/>
                </a:cubicBezTo>
                <a:cubicBezTo>
                  <a:pt x="50" y="294"/>
                  <a:pt x="52" y="299"/>
                  <a:pt x="48" y="299"/>
                </a:cubicBezTo>
                <a:cubicBezTo>
                  <a:pt x="44" y="300"/>
                  <a:pt x="45" y="301"/>
                  <a:pt x="46" y="303"/>
                </a:cubicBezTo>
                <a:cubicBezTo>
                  <a:pt x="48" y="305"/>
                  <a:pt x="51" y="308"/>
                  <a:pt x="51" y="309"/>
                </a:cubicBezTo>
                <a:cubicBezTo>
                  <a:pt x="52" y="311"/>
                  <a:pt x="50" y="313"/>
                  <a:pt x="51" y="314"/>
                </a:cubicBezTo>
                <a:cubicBezTo>
                  <a:pt x="53" y="316"/>
                  <a:pt x="55" y="319"/>
                  <a:pt x="55" y="321"/>
                </a:cubicBezTo>
                <a:cubicBezTo>
                  <a:pt x="55" y="322"/>
                  <a:pt x="55" y="325"/>
                  <a:pt x="55" y="328"/>
                </a:cubicBezTo>
                <a:cubicBezTo>
                  <a:pt x="55" y="330"/>
                  <a:pt x="56" y="332"/>
                  <a:pt x="58" y="333"/>
                </a:cubicBezTo>
                <a:cubicBezTo>
                  <a:pt x="59" y="334"/>
                  <a:pt x="61" y="334"/>
                  <a:pt x="64" y="333"/>
                </a:cubicBezTo>
                <a:cubicBezTo>
                  <a:pt x="67" y="331"/>
                  <a:pt x="67" y="330"/>
                  <a:pt x="69" y="331"/>
                </a:cubicBezTo>
                <a:cubicBezTo>
                  <a:pt x="71" y="333"/>
                  <a:pt x="75" y="335"/>
                  <a:pt x="77" y="336"/>
                </a:cubicBezTo>
                <a:cubicBezTo>
                  <a:pt x="79" y="336"/>
                  <a:pt x="80" y="337"/>
                  <a:pt x="82" y="336"/>
                </a:cubicBezTo>
                <a:cubicBezTo>
                  <a:pt x="83" y="335"/>
                  <a:pt x="83" y="337"/>
                  <a:pt x="85" y="336"/>
                </a:cubicBezTo>
                <a:cubicBezTo>
                  <a:pt x="87" y="336"/>
                  <a:pt x="87" y="334"/>
                  <a:pt x="89" y="335"/>
                </a:cubicBezTo>
                <a:cubicBezTo>
                  <a:pt x="92" y="335"/>
                  <a:pt x="92" y="337"/>
                  <a:pt x="95" y="336"/>
                </a:cubicBezTo>
                <a:cubicBezTo>
                  <a:pt x="98" y="336"/>
                  <a:pt x="98" y="335"/>
                  <a:pt x="99" y="335"/>
                </a:cubicBezTo>
                <a:cubicBezTo>
                  <a:pt x="101" y="335"/>
                  <a:pt x="100" y="337"/>
                  <a:pt x="102" y="337"/>
                </a:cubicBezTo>
                <a:cubicBezTo>
                  <a:pt x="105" y="338"/>
                  <a:pt x="106" y="338"/>
                  <a:pt x="109" y="338"/>
                </a:cubicBezTo>
                <a:cubicBezTo>
                  <a:pt x="111" y="339"/>
                  <a:pt x="112" y="341"/>
                  <a:pt x="111" y="343"/>
                </a:cubicBezTo>
                <a:cubicBezTo>
                  <a:pt x="110" y="345"/>
                  <a:pt x="110" y="346"/>
                  <a:pt x="112" y="347"/>
                </a:cubicBezTo>
                <a:cubicBezTo>
                  <a:pt x="115" y="348"/>
                  <a:pt x="115" y="348"/>
                  <a:pt x="116" y="350"/>
                </a:cubicBezTo>
                <a:cubicBezTo>
                  <a:pt x="117" y="352"/>
                  <a:pt x="118" y="353"/>
                  <a:pt x="120" y="354"/>
                </a:cubicBezTo>
                <a:cubicBezTo>
                  <a:pt x="122" y="356"/>
                  <a:pt x="123" y="356"/>
                  <a:pt x="120" y="359"/>
                </a:cubicBezTo>
                <a:cubicBezTo>
                  <a:pt x="117" y="362"/>
                  <a:pt x="117" y="367"/>
                  <a:pt x="115" y="367"/>
                </a:cubicBezTo>
                <a:cubicBezTo>
                  <a:pt x="113" y="367"/>
                  <a:pt x="112" y="366"/>
                  <a:pt x="110" y="368"/>
                </a:cubicBezTo>
                <a:cubicBezTo>
                  <a:pt x="108" y="369"/>
                  <a:pt x="107" y="370"/>
                  <a:pt x="109" y="372"/>
                </a:cubicBezTo>
                <a:cubicBezTo>
                  <a:pt x="111" y="373"/>
                  <a:pt x="114" y="374"/>
                  <a:pt x="116" y="374"/>
                </a:cubicBezTo>
                <a:cubicBezTo>
                  <a:pt x="118" y="375"/>
                  <a:pt x="121" y="376"/>
                  <a:pt x="122" y="378"/>
                </a:cubicBezTo>
                <a:cubicBezTo>
                  <a:pt x="122" y="380"/>
                  <a:pt x="125" y="383"/>
                  <a:pt x="123" y="384"/>
                </a:cubicBezTo>
                <a:cubicBezTo>
                  <a:pt x="121" y="386"/>
                  <a:pt x="119" y="386"/>
                  <a:pt x="119" y="388"/>
                </a:cubicBezTo>
                <a:cubicBezTo>
                  <a:pt x="120" y="390"/>
                  <a:pt x="121" y="391"/>
                  <a:pt x="122" y="392"/>
                </a:cubicBezTo>
                <a:cubicBezTo>
                  <a:pt x="124" y="393"/>
                  <a:pt x="127" y="396"/>
                  <a:pt x="129" y="395"/>
                </a:cubicBezTo>
                <a:cubicBezTo>
                  <a:pt x="131" y="394"/>
                  <a:pt x="135" y="393"/>
                  <a:pt x="137" y="393"/>
                </a:cubicBezTo>
                <a:cubicBezTo>
                  <a:pt x="139" y="393"/>
                  <a:pt x="140" y="395"/>
                  <a:pt x="142" y="395"/>
                </a:cubicBezTo>
                <a:cubicBezTo>
                  <a:pt x="144" y="395"/>
                  <a:pt x="147" y="395"/>
                  <a:pt x="148" y="395"/>
                </a:cubicBezTo>
                <a:cubicBezTo>
                  <a:pt x="150" y="394"/>
                  <a:pt x="150" y="398"/>
                  <a:pt x="151" y="399"/>
                </a:cubicBezTo>
                <a:cubicBezTo>
                  <a:pt x="152" y="400"/>
                  <a:pt x="154" y="403"/>
                  <a:pt x="156" y="403"/>
                </a:cubicBezTo>
                <a:cubicBezTo>
                  <a:pt x="158" y="404"/>
                  <a:pt x="158" y="406"/>
                  <a:pt x="161" y="406"/>
                </a:cubicBezTo>
                <a:cubicBezTo>
                  <a:pt x="164" y="406"/>
                  <a:pt x="169" y="406"/>
                  <a:pt x="171" y="405"/>
                </a:cubicBezTo>
                <a:cubicBezTo>
                  <a:pt x="172" y="404"/>
                  <a:pt x="174" y="402"/>
                  <a:pt x="176" y="404"/>
                </a:cubicBezTo>
                <a:cubicBezTo>
                  <a:pt x="178" y="405"/>
                  <a:pt x="180" y="409"/>
                  <a:pt x="183" y="409"/>
                </a:cubicBezTo>
                <a:cubicBezTo>
                  <a:pt x="186" y="409"/>
                  <a:pt x="187" y="411"/>
                  <a:pt x="188" y="413"/>
                </a:cubicBezTo>
                <a:cubicBezTo>
                  <a:pt x="189" y="415"/>
                  <a:pt x="191" y="419"/>
                  <a:pt x="194" y="419"/>
                </a:cubicBezTo>
                <a:cubicBezTo>
                  <a:pt x="196" y="420"/>
                  <a:pt x="198" y="421"/>
                  <a:pt x="200" y="419"/>
                </a:cubicBezTo>
                <a:cubicBezTo>
                  <a:pt x="203" y="418"/>
                  <a:pt x="205" y="417"/>
                  <a:pt x="206" y="419"/>
                </a:cubicBezTo>
                <a:cubicBezTo>
                  <a:pt x="207" y="421"/>
                  <a:pt x="208" y="423"/>
                  <a:pt x="210" y="422"/>
                </a:cubicBezTo>
                <a:cubicBezTo>
                  <a:pt x="211" y="421"/>
                  <a:pt x="212" y="419"/>
                  <a:pt x="214" y="419"/>
                </a:cubicBezTo>
                <a:cubicBezTo>
                  <a:pt x="215" y="419"/>
                  <a:pt x="216" y="420"/>
                  <a:pt x="216" y="421"/>
                </a:cubicBezTo>
                <a:cubicBezTo>
                  <a:pt x="217" y="422"/>
                  <a:pt x="218" y="425"/>
                  <a:pt x="220" y="424"/>
                </a:cubicBezTo>
                <a:cubicBezTo>
                  <a:pt x="223" y="422"/>
                  <a:pt x="221" y="422"/>
                  <a:pt x="222" y="419"/>
                </a:cubicBezTo>
                <a:cubicBezTo>
                  <a:pt x="223" y="417"/>
                  <a:pt x="223" y="416"/>
                  <a:pt x="226" y="415"/>
                </a:cubicBezTo>
                <a:cubicBezTo>
                  <a:pt x="228" y="413"/>
                  <a:pt x="229" y="411"/>
                  <a:pt x="229" y="409"/>
                </a:cubicBezTo>
                <a:cubicBezTo>
                  <a:pt x="228" y="407"/>
                  <a:pt x="225" y="407"/>
                  <a:pt x="225" y="405"/>
                </a:cubicBezTo>
                <a:cubicBezTo>
                  <a:pt x="224" y="403"/>
                  <a:pt x="223" y="401"/>
                  <a:pt x="225" y="399"/>
                </a:cubicBezTo>
                <a:cubicBezTo>
                  <a:pt x="225" y="397"/>
                  <a:pt x="227" y="395"/>
                  <a:pt x="228" y="393"/>
                </a:cubicBezTo>
                <a:cubicBezTo>
                  <a:pt x="224" y="394"/>
                  <a:pt x="217" y="392"/>
                  <a:pt x="219" y="390"/>
                </a:cubicBezTo>
                <a:cubicBezTo>
                  <a:pt x="221" y="388"/>
                  <a:pt x="219" y="386"/>
                  <a:pt x="217" y="386"/>
                </a:cubicBezTo>
                <a:cubicBezTo>
                  <a:pt x="215" y="386"/>
                  <a:pt x="218" y="380"/>
                  <a:pt x="216" y="377"/>
                </a:cubicBezTo>
                <a:cubicBezTo>
                  <a:pt x="213" y="374"/>
                  <a:pt x="214" y="372"/>
                  <a:pt x="215" y="370"/>
                </a:cubicBezTo>
                <a:cubicBezTo>
                  <a:pt x="217" y="368"/>
                  <a:pt x="216" y="366"/>
                  <a:pt x="215" y="364"/>
                </a:cubicBezTo>
                <a:cubicBezTo>
                  <a:pt x="214" y="362"/>
                  <a:pt x="211" y="364"/>
                  <a:pt x="210" y="359"/>
                </a:cubicBezTo>
                <a:cubicBezTo>
                  <a:pt x="209" y="354"/>
                  <a:pt x="206" y="351"/>
                  <a:pt x="209" y="349"/>
                </a:cubicBezTo>
                <a:cubicBezTo>
                  <a:pt x="212" y="347"/>
                  <a:pt x="215" y="347"/>
                  <a:pt x="213" y="342"/>
                </a:cubicBezTo>
                <a:cubicBezTo>
                  <a:pt x="212" y="338"/>
                  <a:pt x="208" y="333"/>
                  <a:pt x="211" y="331"/>
                </a:cubicBezTo>
                <a:cubicBezTo>
                  <a:pt x="213" y="329"/>
                  <a:pt x="212" y="326"/>
                  <a:pt x="209" y="326"/>
                </a:cubicBezTo>
                <a:cubicBezTo>
                  <a:pt x="206" y="326"/>
                  <a:pt x="206" y="325"/>
                  <a:pt x="208" y="321"/>
                </a:cubicBezTo>
                <a:cubicBezTo>
                  <a:pt x="210" y="317"/>
                  <a:pt x="211" y="317"/>
                  <a:pt x="212" y="316"/>
                </a:cubicBezTo>
                <a:cubicBezTo>
                  <a:pt x="213" y="314"/>
                  <a:pt x="213" y="310"/>
                  <a:pt x="213" y="308"/>
                </a:cubicBezTo>
                <a:cubicBezTo>
                  <a:pt x="212" y="306"/>
                  <a:pt x="216" y="304"/>
                  <a:pt x="216" y="303"/>
                </a:cubicBezTo>
                <a:cubicBezTo>
                  <a:pt x="217" y="301"/>
                  <a:pt x="217" y="298"/>
                  <a:pt x="218" y="297"/>
                </a:cubicBezTo>
                <a:cubicBezTo>
                  <a:pt x="220" y="296"/>
                  <a:pt x="219" y="300"/>
                  <a:pt x="222" y="299"/>
                </a:cubicBezTo>
                <a:cubicBezTo>
                  <a:pt x="224" y="299"/>
                  <a:pt x="224" y="298"/>
                  <a:pt x="226" y="296"/>
                </a:cubicBezTo>
                <a:cubicBezTo>
                  <a:pt x="227" y="295"/>
                  <a:pt x="228" y="292"/>
                  <a:pt x="232" y="292"/>
                </a:cubicBezTo>
                <a:cubicBezTo>
                  <a:pt x="236" y="292"/>
                  <a:pt x="241" y="291"/>
                  <a:pt x="241" y="291"/>
                </a:cubicBezTo>
                <a:cubicBezTo>
                  <a:pt x="241" y="291"/>
                  <a:pt x="242" y="289"/>
                  <a:pt x="245" y="289"/>
                </a:cubicBezTo>
                <a:cubicBezTo>
                  <a:pt x="248" y="289"/>
                  <a:pt x="248" y="291"/>
                  <a:pt x="250" y="291"/>
                </a:cubicBezTo>
                <a:cubicBezTo>
                  <a:pt x="251" y="291"/>
                  <a:pt x="252" y="290"/>
                  <a:pt x="254" y="288"/>
                </a:cubicBezTo>
                <a:cubicBezTo>
                  <a:pt x="257" y="287"/>
                  <a:pt x="257" y="287"/>
                  <a:pt x="259" y="286"/>
                </a:cubicBezTo>
                <a:cubicBezTo>
                  <a:pt x="261" y="286"/>
                  <a:pt x="263" y="286"/>
                  <a:pt x="265" y="286"/>
                </a:cubicBezTo>
                <a:cubicBezTo>
                  <a:pt x="267" y="286"/>
                  <a:pt x="268" y="286"/>
                  <a:pt x="270" y="283"/>
                </a:cubicBezTo>
                <a:cubicBezTo>
                  <a:pt x="272" y="280"/>
                  <a:pt x="273" y="276"/>
                  <a:pt x="276" y="276"/>
                </a:cubicBezTo>
                <a:cubicBezTo>
                  <a:pt x="278" y="275"/>
                  <a:pt x="278" y="278"/>
                  <a:pt x="282" y="277"/>
                </a:cubicBezTo>
                <a:cubicBezTo>
                  <a:pt x="285" y="277"/>
                  <a:pt x="286" y="276"/>
                  <a:pt x="288" y="274"/>
                </a:cubicBezTo>
                <a:cubicBezTo>
                  <a:pt x="290" y="271"/>
                  <a:pt x="293" y="270"/>
                  <a:pt x="295" y="271"/>
                </a:cubicBezTo>
                <a:cubicBezTo>
                  <a:pt x="298" y="272"/>
                  <a:pt x="296" y="276"/>
                  <a:pt x="299" y="276"/>
                </a:cubicBezTo>
                <a:cubicBezTo>
                  <a:pt x="301" y="276"/>
                  <a:pt x="304" y="279"/>
                  <a:pt x="307" y="276"/>
                </a:cubicBezTo>
                <a:cubicBezTo>
                  <a:pt x="309" y="273"/>
                  <a:pt x="311" y="271"/>
                  <a:pt x="312" y="271"/>
                </a:cubicBezTo>
                <a:cubicBezTo>
                  <a:pt x="314" y="272"/>
                  <a:pt x="314" y="276"/>
                  <a:pt x="316" y="276"/>
                </a:cubicBezTo>
                <a:cubicBezTo>
                  <a:pt x="317" y="276"/>
                  <a:pt x="318" y="276"/>
                  <a:pt x="319" y="277"/>
                </a:cubicBezTo>
                <a:cubicBezTo>
                  <a:pt x="320" y="276"/>
                  <a:pt x="322" y="275"/>
                  <a:pt x="324" y="273"/>
                </a:cubicBezTo>
                <a:cubicBezTo>
                  <a:pt x="328" y="271"/>
                  <a:pt x="331" y="270"/>
                  <a:pt x="333" y="267"/>
                </a:cubicBezTo>
                <a:cubicBezTo>
                  <a:pt x="335" y="264"/>
                  <a:pt x="336" y="260"/>
                  <a:pt x="334" y="258"/>
                </a:cubicBezTo>
                <a:cubicBezTo>
                  <a:pt x="331" y="257"/>
                  <a:pt x="330" y="253"/>
                  <a:pt x="331" y="250"/>
                </a:cubicBezTo>
                <a:cubicBezTo>
                  <a:pt x="333" y="247"/>
                  <a:pt x="333" y="244"/>
                  <a:pt x="331" y="242"/>
                </a:cubicBezTo>
                <a:cubicBezTo>
                  <a:pt x="329" y="241"/>
                  <a:pt x="327" y="239"/>
                  <a:pt x="327" y="237"/>
                </a:cubicBezTo>
                <a:cubicBezTo>
                  <a:pt x="328" y="234"/>
                  <a:pt x="329" y="227"/>
                  <a:pt x="322" y="229"/>
                </a:cubicBezTo>
                <a:cubicBezTo>
                  <a:pt x="315" y="231"/>
                  <a:pt x="310" y="228"/>
                  <a:pt x="312" y="226"/>
                </a:cubicBezTo>
                <a:cubicBezTo>
                  <a:pt x="315" y="224"/>
                  <a:pt x="312" y="224"/>
                  <a:pt x="309" y="224"/>
                </a:cubicBezTo>
                <a:cubicBezTo>
                  <a:pt x="306" y="224"/>
                  <a:pt x="305" y="223"/>
                  <a:pt x="304" y="221"/>
                </a:cubicBezTo>
                <a:cubicBezTo>
                  <a:pt x="304" y="218"/>
                  <a:pt x="303" y="215"/>
                  <a:pt x="300" y="217"/>
                </a:cubicBezTo>
                <a:cubicBezTo>
                  <a:pt x="297" y="219"/>
                  <a:pt x="293" y="222"/>
                  <a:pt x="291" y="217"/>
                </a:cubicBezTo>
                <a:cubicBezTo>
                  <a:pt x="289" y="212"/>
                  <a:pt x="288" y="213"/>
                  <a:pt x="285" y="213"/>
                </a:cubicBezTo>
                <a:cubicBezTo>
                  <a:pt x="283" y="214"/>
                  <a:pt x="280" y="212"/>
                  <a:pt x="278" y="210"/>
                </a:cubicBezTo>
                <a:cubicBezTo>
                  <a:pt x="276" y="207"/>
                  <a:pt x="274" y="210"/>
                  <a:pt x="273" y="208"/>
                </a:cubicBezTo>
                <a:cubicBezTo>
                  <a:pt x="271" y="206"/>
                  <a:pt x="273" y="203"/>
                  <a:pt x="270" y="204"/>
                </a:cubicBezTo>
                <a:cubicBezTo>
                  <a:pt x="267" y="205"/>
                  <a:pt x="264" y="208"/>
                  <a:pt x="260" y="210"/>
                </a:cubicBezTo>
                <a:cubicBezTo>
                  <a:pt x="256" y="212"/>
                  <a:pt x="253" y="214"/>
                  <a:pt x="251" y="211"/>
                </a:cubicBezTo>
                <a:cubicBezTo>
                  <a:pt x="248" y="207"/>
                  <a:pt x="246" y="205"/>
                  <a:pt x="245" y="203"/>
                </a:cubicBezTo>
                <a:cubicBezTo>
                  <a:pt x="244" y="201"/>
                  <a:pt x="240" y="202"/>
                  <a:pt x="240" y="202"/>
                </a:cubicBezTo>
                <a:cubicBezTo>
                  <a:pt x="240" y="202"/>
                  <a:pt x="240" y="206"/>
                  <a:pt x="238" y="205"/>
                </a:cubicBezTo>
                <a:cubicBezTo>
                  <a:pt x="236" y="204"/>
                  <a:pt x="227" y="199"/>
                  <a:pt x="227" y="199"/>
                </a:cubicBezTo>
                <a:cubicBezTo>
                  <a:pt x="227" y="199"/>
                  <a:pt x="225" y="198"/>
                  <a:pt x="223" y="194"/>
                </a:cubicBezTo>
                <a:cubicBezTo>
                  <a:pt x="222" y="190"/>
                  <a:pt x="218" y="189"/>
                  <a:pt x="216" y="187"/>
                </a:cubicBezTo>
                <a:cubicBezTo>
                  <a:pt x="215" y="185"/>
                  <a:pt x="211" y="182"/>
                  <a:pt x="210" y="178"/>
                </a:cubicBezTo>
                <a:cubicBezTo>
                  <a:pt x="209" y="175"/>
                  <a:pt x="209" y="172"/>
                  <a:pt x="212" y="169"/>
                </a:cubicBezTo>
                <a:cubicBezTo>
                  <a:pt x="214" y="166"/>
                  <a:pt x="215" y="167"/>
                  <a:pt x="217" y="166"/>
                </a:cubicBezTo>
                <a:cubicBezTo>
                  <a:pt x="219" y="164"/>
                  <a:pt x="215" y="163"/>
                  <a:pt x="213" y="160"/>
                </a:cubicBezTo>
                <a:cubicBezTo>
                  <a:pt x="211" y="158"/>
                  <a:pt x="212" y="156"/>
                  <a:pt x="213" y="151"/>
                </a:cubicBezTo>
                <a:cubicBezTo>
                  <a:pt x="214" y="146"/>
                  <a:pt x="217" y="144"/>
                  <a:pt x="218" y="142"/>
                </a:cubicBezTo>
                <a:cubicBezTo>
                  <a:pt x="218" y="139"/>
                  <a:pt x="217" y="137"/>
                  <a:pt x="216" y="134"/>
                </a:cubicBezTo>
                <a:cubicBezTo>
                  <a:pt x="216" y="131"/>
                  <a:pt x="215" y="122"/>
                  <a:pt x="217" y="119"/>
                </a:cubicBezTo>
                <a:cubicBezTo>
                  <a:pt x="219" y="117"/>
                  <a:pt x="222" y="113"/>
                  <a:pt x="220" y="111"/>
                </a:cubicBezTo>
                <a:cubicBezTo>
                  <a:pt x="218" y="109"/>
                  <a:pt x="216" y="112"/>
                  <a:pt x="213" y="110"/>
                </a:cubicBezTo>
                <a:cubicBezTo>
                  <a:pt x="211" y="109"/>
                  <a:pt x="212" y="103"/>
                  <a:pt x="210" y="103"/>
                </a:cubicBezTo>
                <a:cubicBezTo>
                  <a:pt x="208" y="102"/>
                  <a:pt x="208" y="102"/>
                  <a:pt x="206" y="105"/>
                </a:cubicBezTo>
                <a:cubicBezTo>
                  <a:pt x="204" y="107"/>
                  <a:pt x="201" y="110"/>
                  <a:pt x="200" y="107"/>
                </a:cubicBezTo>
                <a:cubicBezTo>
                  <a:pt x="200" y="103"/>
                  <a:pt x="201" y="103"/>
                  <a:pt x="202" y="102"/>
                </a:cubicBezTo>
                <a:cubicBezTo>
                  <a:pt x="203" y="100"/>
                  <a:pt x="198" y="100"/>
                  <a:pt x="198" y="100"/>
                </a:cubicBezTo>
                <a:cubicBezTo>
                  <a:pt x="198" y="100"/>
                  <a:pt x="198" y="98"/>
                  <a:pt x="199" y="95"/>
                </a:cubicBezTo>
                <a:cubicBezTo>
                  <a:pt x="200" y="91"/>
                  <a:pt x="199" y="86"/>
                  <a:pt x="200" y="85"/>
                </a:cubicBezTo>
                <a:cubicBezTo>
                  <a:pt x="201" y="83"/>
                  <a:pt x="204" y="83"/>
                  <a:pt x="205" y="81"/>
                </a:cubicBezTo>
                <a:cubicBezTo>
                  <a:pt x="206" y="79"/>
                  <a:pt x="208" y="75"/>
                  <a:pt x="205" y="70"/>
                </a:cubicBezTo>
                <a:cubicBezTo>
                  <a:pt x="203" y="65"/>
                  <a:pt x="201" y="63"/>
                  <a:pt x="202" y="60"/>
                </a:cubicBezTo>
                <a:cubicBezTo>
                  <a:pt x="204" y="58"/>
                  <a:pt x="202" y="56"/>
                  <a:pt x="202" y="54"/>
                </a:cubicBezTo>
                <a:cubicBezTo>
                  <a:pt x="201" y="52"/>
                  <a:pt x="203" y="50"/>
                  <a:pt x="206" y="48"/>
                </a:cubicBezTo>
                <a:cubicBezTo>
                  <a:pt x="208" y="47"/>
                  <a:pt x="207" y="43"/>
                  <a:pt x="206" y="41"/>
                </a:cubicBezTo>
                <a:cubicBezTo>
                  <a:pt x="205" y="38"/>
                  <a:pt x="201" y="32"/>
                  <a:pt x="199" y="32"/>
                </a:cubicBezTo>
                <a:cubicBezTo>
                  <a:pt x="196" y="31"/>
                  <a:pt x="196" y="35"/>
                  <a:pt x="194" y="36"/>
                </a:cubicBezTo>
                <a:cubicBezTo>
                  <a:pt x="191" y="37"/>
                  <a:pt x="192" y="33"/>
                  <a:pt x="191" y="31"/>
                </a:cubicBezTo>
                <a:cubicBezTo>
                  <a:pt x="190" y="29"/>
                  <a:pt x="190" y="32"/>
                  <a:pt x="187" y="31"/>
                </a:cubicBezTo>
                <a:cubicBezTo>
                  <a:pt x="183" y="31"/>
                  <a:pt x="179" y="30"/>
                  <a:pt x="177" y="30"/>
                </a:cubicBezTo>
                <a:cubicBezTo>
                  <a:pt x="176" y="31"/>
                  <a:pt x="169" y="31"/>
                  <a:pt x="165" y="29"/>
                </a:cubicBezTo>
                <a:cubicBezTo>
                  <a:pt x="160" y="27"/>
                  <a:pt x="156" y="26"/>
                  <a:pt x="155" y="25"/>
                </a:cubicBezTo>
                <a:cubicBezTo>
                  <a:pt x="154" y="23"/>
                  <a:pt x="155" y="21"/>
                  <a:pt x="156" y="19"/>
                </a:cubicBezTo>
                <a:cubicBezTo>
                  <a:pt x="157" y="17"/>
                  <a:pt x="154" y="15"/>
                  <a:pt x="151" y="17"/>
                </a:cubicBezTo>
                <a:cubicBezTo>
                  <a:pt x="148" y="18"/>
                  <a:pt x="147" y="13"/>
                  <a:pt x="147" y="13"/>
                </a:cubicBezTo>
                <a:cubicBezTo>
                  <a:pt x="144" y="9"/>
                  <a:pt x="143" y="9"/>
                  <a:pt x="141" y="11"/>
                </a:cubicBezTo>
                <a:cubicBezTo>
                  <a:pt x="138" y="12"/>
                  <a:pt x="136" y="14"/>
                  <a:pt x="135" y="11"/>
                </a:cubicBezTo>
                <a:cubicBezTo>
                  <a:pt x="135" y="7"/>
                  <a:pt x="134" y="7"/>
                  <a:pt x="132" y="7"/>
                </a:cubicBezTo>
                <a:cubicBezTo>
                  <a:pt x="129" y="6"/>
                  <a:pt x="129" y="5"/>
                  <a:pt x="130" y="3"/>
                </a:cubicBezTo>
                <a:cubicBezTo>
                  <a:pt x="131" y="1"/>
                  <a:pt x="130" y="0"/>
                  <a:pt x="127" y="0"/>
                </a:cubicBezTo>
                <a:cubicBezTo>
                  <a:pt x="126" y="1"/>
                  <a:pt x="124" y="3"/>
                  <a:pt x="124" y="4"/>
                </a:cubicBezTo>
                <a:cubicBezTo>
                  <a:pt x="124" y="6"/>
                  <a:pt x="121" y="8"/>
                  <a:pt x="120" y="9"/>
                </a:cubicBezTo>
                <a:close/>
              </a:path>
            </a:pathLst>
          </a:custGeom>
          <a:solidFill>
            <a:schemeClr val="tx1"/>
          </a:solidFill>
          <a:ln w="3175" cap="flat">
            <a:solidFill>
              <a:schemeClr val="bg1"/>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5" name="Freeform 20"/>
          <p:cNvSpPr>
            <a:spLocks/>
          </p:cNvSpPr>
          <p:nvPr/>
        </p:nvSpPr>
        <p:spPr bwMode="auto">
          <a:xfrm>
            <a:off x="8637602" y="2670187"/>
            <a:ext cx="4578350" cy="4019550"/>
          </a:xfrm>
          <a:custGeom>
            <a:avLst/>
            <a:gdLst>
              <a:gd name="T0" fmla="*/ 571 w 609"/>
              <a:gd name="T1" fmla="*/ 166 h 535"/>
              <a:gd name="T2" fmla="*/ 538 w 609"/>
              <a:gd name="T3" fmla="*/ 131 h 535"/>
              <a:gd name="T4" fmla="*/ 498 w 609"/>
              <a:gd name="T5" fmla="*/ 111 h 535"/>
              <a:gd name="T6" fmla="*/ 463 w 609"/>
              <a:gd name="T7" fmla="*/ 103 h 535"/>
              <a:gd name="T8" fmla="*/ 420 w 609"/>
              <a:gd name="T9" fmla="*/ 95 h 535"/>
              <a:gd name="T10" fmla="*/ 391 w 609"/>
              <a:gd name="T11" fmla="*/ 96 h 535"/>
              <a:gd name="T12" fmla="*/ 350 w 609"/>
              <a:gd name="T13" fmla="*/ 48 h 535"/>
              <a:gd name="T14" fmla="*/ 308 w 609"/>
              <a:gd name="T15" fmla="*/ 10 h 535"/>
              <a:gd name="T16" fmla="*/ 232 w 609"/>
              <a:gd name="T17" fmla="*/ 19 h 535"/>
              <a:gd name="T18" fmla="*/ 227 w 609"/>
              <a:gd name="T19" fmla="*/ 73 h 535"/>
              <a:gd name="T20" fmla="*/ 193 w 609"/>
              <a:gd name="T21" fmla="*/ 78 h 535"/>
              <a:gd name="T22" fmla="*/ 178 w 609"/>
              <a:gd name="T23" fmla="*/ 92 h 535"/>
              <a:gd name="T24" fmla="*/ 170 w 609"/>
              <a:gd name="T25" fmla="*/ 49 h 535"/>
              <a:gd name="T26" fmla="*/ 107 w 609"/>
              <a:gd name="T27" fmla="*/ 47 h 535"/>
              <a:gd name="T28" fmla="*/ 55 w 609"/>
              <a:gd name="T29" fmla="*/ 76 h 535"/>
              <a:gd name="T30" fmla="*/ 71 w 609"/>
              <a:gd name="T31" fmla="*/ 121 h 535"/>
              <a:gd name="T32" fmla="*/ 65 w 609"/>
              <a:gd name="T33" fmla="*/ 187 h 535"/>
              <a:gd name="T34" fmla="*/ 27 w 609"/>
              <a:gd name="T35" fmla="*/ 255 h 535"/>
              <a:gd name="T36" fmla="*/ 0 w 609"/>
              <a:gd name="T37" fmla="*/ 277 h 535"/>
              <a:gd name="T38" fmla="*/ 44 w 609"/>
              <a:gd name="T39" fmla="*/ 306 h 535"/>
              <a:gd name="T40" fmla="*/ 50 w 609"/>
              <a:gd name="T41" fmla="*/ 336 h 535"/>
              <a:gd name="T42" fmla="*/ 111 w 609"/>
              <a:gd name="T43" fmla="*/ 307 h 535"/>
              <a:gd name="T44" fmla="*/ 125 w 609"/>
              <a:gd name="T45" fmla="*/ 304 h 535"/>
              <a:gd name="T46" fmla="*/ 157 w 609"/>
              <a:gd name="T47" fmla="*/ 322 h 535"/>
              <a:gd name="T48" fmla="*/ 151 w 609"/>
              <a:gd name="T49" fmla="*/ 351 h 535"/>
              <a:gd name="T50" fmla="*/ 150 w 609"/>
              <a:gd name="T51" fmla="*/ 376 h 535"/>
              <a:gd name="T52" fmla="*/ 188 w 609"/>
              <a:gd name="T53" fmla="*/ 368 h 535"/>
              <a:gd name="T54" fmla="*/ 225 w 609"/>
              <a:gd name="T55" fmla="*/ 353 h 535"/>
              <a:gd name="T56" fmla="*/ 209 w 609"/>
              <a:gd name="T57" fmla="*/ 310 h 535"/>
              <a:gd name="T58" fmla="*/ 220 w 609"/>
              <a:gd name="T59" fmla="*/ 288 h 535"/>
              <a:gd name="T60" fmla="*/ 250 w 609"/>
              <a:gd name="T61" fmla="*/ 291 h 535"/>
              <a:gd name="T62" fmla="*/ 288 w 609"/>
              <a:gd name="T63" fmla="*/ 295 h 535"/>
              <a:gd name="T64" fmla="*/ 301 w 609"/>
              <a:gd name="T65" fmla="*/ 309 h 535"/>
              <a:gd name="T66" fmla="*/ 296 w 609"/>
              <a:gd name="T67" fmla="*/ 343 h 535"/>
              <a:gd name="T68" fmla="*/ 305 w 609"/>
              <a:gd name="T69" fmla="*/ 363 h 535"/>
              <a:gd name="T70" fmla="*/ 315 w 609"/>
              <a:gd name="T71" fmla="*/ 396 h 535"/>
              <a:gd name="T72" fmla="*/ 342 w 609"/>
              <a:gd name="T73" fmla="*/ 425 h 535"/>
              <a:gd name="T74" fmla="*/ 335 w 609"/>
              <a:gd name="T75" fmla="*/ 462 h 535"/>
              <a:gd name="T76" fmla="*/ 367 w 609"/>
              <a:gd name="T77" fmla="*/ 466 h 535"/>
              <a:gd name="T78" fmla="*/ 364 w 609"/>
              <a:gd name="T79" fmla="*/ 486 h 535"/>
              <a:gd name="T80" fmla="*/ 359 w 609"/>
              <a:gd name="T81" fmla="*/ 516 h 535"/>
              <a:gd name="T82" fmla="*/ 378 w 609"/>
              <a:gd name="T83" fmla="*/ 521 h 535"/>
              <a:gd name="T84" fmla="*/ 397 w 609"/>
              <a:gd name="T85" fmla="*/ 508 h 535"/>
              <a:gd name="T86" fmla="*/ 429 w 609"/>
              <a:gd name="T87" fmla="*/ 505 h 535"/>
              <a:gd name="T88" fmla="*/ 457 w 609"/>
              <a:gd name="T89" fmla="*/ 485 h 535"/>
              <a:gd name="T90" fmla="*/ 485 w 609"/>
              <a:gd name="T91" fmla="*/ 479 h 535"/>
              <a:gd name="T92" fmla="*/ 499 w 609"/>
              <a:gd name="T93" fmla="*/ 463 h 535"/>
              <a:gd name="T94" fmla="*/ 487 w 609"/>
              <a:gd name="T95" fmla="*/ 422 h 535"/>
              <a:gd name="T96" fmla="*/ 483 w 609"/>
              <a:gd name="T97" fmla="*/ 387 h 535"/>
              <a:gd name="T98" fmla="*/ 532 w 609"/>
              <a:gd name="T99" fmla="*/ 375 h 535"/>
              <a:gd name="T100" fmla="*/ 541 w 609"/>
              <a:gd name="T101" fmla="*/ 345 h 535"/>
              <a:gd name="T102" fmla="*/ 541 w 609"/>
              <a:gd name="T103" fmla="*/ 316 h 535"/>
              <a:gd name="T104" fmla="*/ 538 w 609"/>
              <a:gd name="T105" fmla="*/ 285 h 535"/>
              <a:gd name="T106" fmla="*/ 521 w 609"/>
              <a:gd name="T107" fmla="*/ 253 h 535"/>
              <a:gd name="T108" fmla="*/ 523 w 609"/>
              <a:gd name="T109" fmla="*/ 213 h 535"/>
              <a:gd name="T110" fmla="*/ 556 w 609"/>
              <a:gd name="T111" fmla="*/ 202 h 535"/>
              <a:gd name="T112" fmla="*/ 593 w 609"/>
              <a:gd name="T113" fmla="*/ 193 h 535"/>
              <a:gd name="T114" fmla="*/ 609 w 609"/>
              <a:gd name="T115" fmla="*/ 17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9" h="535">
                <a:moveTo>
                  <a:pt x="608" y="171"/>
                </a:moveTo>
                <a:cubicBezTo>
                  <a:pt x="605" y="171"/>
                  <a:pt x="604" y="172"/>
                  <a:pt x="600" y="171"/>
                </a:cubicBezTo>
                <a:cubicBezTo>
                  <a:pt x="596" y="171"/>
                  <a:pt x="594" y="167"/>
                  <a:pt x="590" y="166"/>
                </a:cubicBezTo>
                <a:cubicBezTo>
                  <a:pt x="585" y="164"/>
                  <a:pt x="582" y="167"/>
                  <a:pt x="579" y="168"/>
                </a:cubicBezTo>
                <a:cubicBezTo>
                  <a:pt x="577" y="169"/>
                  <a:pt x="574" y="169"/>
                  <a:pt x="571" y="166"/>
                </a:cubicBezTo>
                <a:cubicBezTo>
                  <a:pt x="569" y="163"/>
                  <a:pt x="565" y="157"/>
                  <a:pt x="568" y="157"/>
                </a:cubicBezTo>
                <a:cubicBezTo>
                  <a:pt x="565" y="154"/>
                  <a:pt x="560" y="153"/>
                  <a:pt x="556" y="154"/>
                </a:cubicBezTo>
                <a:cubicBezTo>
                  <a:pt x="552" y="155"/>
                  <a:pt x="552" y="150"/>
                  <a:pt x="555" y="148"/>
                </a:cubicBezTo>
                <a:cubicBezTo>
                  <a:pt x="558" y="146"/>
                  <a:pt x="551" y="143"/>
                  <a:pt x="548" y="142"/>
                </a:cubicBezTo>
                <a:cubicBezTo>
                  <a:pt x="545" y="141"/>
                  <a:pt x="539" y="133"/>
                  <a:pt x="538" y="131"/>
                </a:cubicBezTo>
                <a:cubicBezTo>
                  <a:pt x="537" y="128"/>
                  <a:pt x="533" y="124"/>
                  <a:pt x="531" y="119"/>
                </a:cubicBezTo>
                <a:cubicBezTo>
                  <a:pt x="528" y="114"/>
                  <a:pt x="526" y="113"/>
                  <a:pt x="522" y="113"/>
                </a:cubicBezTo>
                <a:cubicBezTo>
                  <a:pt x="518" y="112"/>
                  <a:pt x="518" y="115"/>
                  <a:pt x="515" y="118"/>
                </a:cubicBezTo>
                <a:cubicBezTo>
                  <a:pt x="512" y="121"/>
                  <a:pt x="509" y="121"/>
                  <a:pt x="507" y="120"/>
                </a:cubicBezTo>
                <a:cubicBezTo>
                  <a:pt x="504" y="119"/>
                  <a:pt x="500" y="114"/>
                  <a:pt x="498" y="111"/>
                </a:cubicBezTo>
                <a:cubicBezTo>
                  <a:pt x="497" y="108"/>
                  <a:pt x="495" y="108"/>
                  <a:pt x="492" y="109"/>
                </a:cubicBezTo>
                <a:cubicBezTo>
                  <a:pt x="491" y="110"/>
                  <a:pt x="487" y="108"/>
                  <a:pt x="486" y="107"/>
                </a:cubicBezTo>
                <a:cubicBezTo>
                  <a:pt x="484" y="107"/>
                  <a:pt x="483" y="108"/>
                  <a:pt x="483" y="108"/>
                </a:cubicBezTo>
                <a:cubicBezTo>
                  <a:pt x="480" y="110"/>
                  <a:pt x="476" y="108"/>
                  <a:pt x="473" y="107"/>
                </a:cubicBezTo>
                <a:cubicBezTo>
                  <a:pt x="470" y="107"/>
                  <a:pt x="465" y="104"/>
                  <a:pt x="463" y="103"/>
                </a:cubicBezTo>
                <a:cubicBezTo>
                  <a:pt x="461" y="102"/>
                  <a:pt x="455" y="98"/>
                  <a:pt x="452" y="96"/>
                </a:cubicBezTo>
                <a:cubicBezTo>
                  <a:pt x="450" y="95"/>
                  <a:pt x="448" y="97"/>
                  <a:pt x="444" y="97"/>
                </a:cubicBezTo>
                <a:cubicBezTo>
                  <a:pt x="441" y="98"/>
                  <a:pt x="441" y="99"/>
                  <a:pt x="439" y="101"/>
                </a:cubicBezTo>
                <a:cubicBezTo>
                  <a:pt x="437" y="103"/>
                  <a:pt x="434" y="103"/>
                  <a:pt x="431" y="103"/>
                </a:cubicBezTo>
                <a:cubicBezTo>
                  <a:pt x="427" y="104"/>
                  <a:pt x="422" y="98"/>
                  <a:pt x="420" y="95"/>
                </a:cubicBezTo>
                <a:cubicBezTo>
                  <a:pt x="417" y="92"/>
                  <a:pt x="416" y="93"/>
                  <a:pt x="413" y="94"/>
                </a:cubicBezTo>
                <a:cubicBezTo>
                  <a:pt x="410" y="96"/>
                  <a:pt x="409" y="98"/>
                  <a:pt x="407" y="100"/>
                </a:cubicBezTo>
                <a:cubicBezTo>
                  <a:pt x="404" y="102"/>
                  <a:pt x="401" y="100"/>
                  <a:pt x="399" y="98"/>
                </a:cubicBezTo>
                <a:cubicBezTo>
                  <a:pt x="398" y="96"/>
                  <a:pt x="399" y="93"/>
                  <a:pt x="397" y="93"/>
                </a:cubicBezTo>
                <a:cubicBezTo>
                  <a:pt x="395" y="92"/>
                  <a:pt x="394" y="94"/>
                  <a:pt x="391" y="96"/>
                </a:cubicBezTo>
                <a:cubicBezTo>
                  <a:pt x="389" y="98"/>
                  <a:pt x="387" y="92"/>
                  <a:pt x="385" y="90"/>
                </a:cubicBezTo>
                <a:cubicBezTo>
                  <a:pt x="383" y="88"/>
                  <a:pt x="383" y="83"/>
                  <a:pt x="384" y="80"/>
                </a:cubicBezTo>
                <a:cubicBezTo>
                  <a:pt x="384" y="77"/>
                  <a:pt x="382" y="74"/>
                  <a:pt x="379" y="72"/>
                </a:cubicBezTo>
                <a:cubicBezTo>
                  <a:pt x="376" y="70"/>
                  <a:pt x="368" y="69"/>
                  <a:pt x="363" y="67"/>
                </a:cubicBezTo>
                <a:cubicBezTo>
                  <a:pt x="359" y="64"/>
                  <a:pt x="352" y="54"/>
                  <a:pt x="350" y="48"/>
                </a:cubicBezTo>
                <a:cubicBezTo>
                  <a:pt x="349" y="42"/>
                  <a:pt x="343" y="39"/>
                  <a:pt x="340" y="36"/>
                </a:cubicBezTo>
                <a:cubicBezTo>
                  <a:pt x="339" y="35"/>
                  <a:pt x="335" y="29"/>
                  <a:pt x="332" y="24"/>
                </a:cubicBezTo>
                <a:cubicBezTo>
                  <a:pt x="333" y="25"/>
                  <a:pt x="333" y="26"/>
                  <a:pt x="333" y="26"/>
                </a:cubicBezTo>
                <a:cubicBezTo>
                  <a:pt x="333" y="26"/>
                  <a:pt x="328" y="19"/>
                  <a:pt x="323" y="15"/>
                </a:cubicBezTo>
                <a:cubicBezTo>
                  <a:pt x="318" y="12"/>
                  <a:pt x="313" y="9"/>
                  <a:pt x="308" y="10"/>
                </a:cubicBezTo>
                <a:cubicBezTo>
                  <a:pt x="302" y="10"/>
                  <a:pt x="297" y="10"/>
                  <a:pt x="292" y="13"/>
                </a:cubicBezTo>
                <a:cubicBezTo>
                  <a:pt x="287" y="17"/>
                  <a:pt x="281" y="18"/>
                  <a:pt x="273" y="17"/>
                </a:cubicBezTo>
                <a:cubicBezTo>
                  <a:pt x="265" y="15"/>
                  <a:pt x="260" y="19"/>
                  <a:pt x="256" y="14"/>
                </a:cubicBezTo>
                <a:cubicBezTo>
                  <a:pt x="252" y="9"/>
                  <a:pt x="246" y="0"/>
                  <a:pt x="241" y="5"/>
                </a:cubicBezTo>
                <a:cubicBezTo>
                  <a:pt x="236" y="11"/>
                  <a:pt x="232" y="15"/>
                  <a:pt x="232" y="19"/>
                </a:cubicBezTo>
                <a:cubicBezTo>
                  <a:pt x="231" y="24"/>
                  <a:pt x="228" y="35"/>
                  <a:pt x="226" y="40"/>
                </a:cubicBezTo>
                <a:cubicBezTo>
                  <a:pt x="223" y="45"/>
                  <a:pt x="225" y="55"/>
                  <a:pt x="228" y="59"/>
                </a:cubicBezTo>
                <a:cubicBezTo>
                  <a:pt x="230" y="63"/>
                  <a:pt x="232" y="65"/>
                  <a:pt x="232" y="70"/>
                </a:cubicBezTo>
                <a:cubicBezTo>
                  <a:pt x="232" y="76"/>
                  <a:pt x="232" y="81"/>
                  <a:pt x="232" y="81"/>
                </a:cubicBezTo>
                <a:cubicBezTo>
                  <a:pt x="232" y="81"/>
                  <a:pt x="230" y="76"/>
                  <a:pt x="227" y="73"/>
                </a:cubicBezTo>
                <a:cubicBezTo>
                  <a:pt x="224" y="70"/>
                  <a:pt x="227" y="73"/>
                  <a:pt x="221" y="72"/>
                </a:cubicBezTo>
                <a:cubicBezTo>
                  <a:pt x="216" y="70"/>
                  <a:pt x="216" y="72"/>
                  <a:pt x="212" y="67"/>
                </a:cubicBezTo>
                <a:cubicBezTo>
                  <a:pt x="209" y="62"/>
                  <a:pt x="206" y="55"/>
                  <a:pt x="201" y="58"/>
                </a:cubicBezTo>
                <a:cubicBezTo>
                  <a:pt x="196" y="62"/>
                  <a:pt x="194" y="61"/>
                  <a:pt x="194" y="66"/>
                </a:cubicBezTo>
                <a:cubicBezTo>
                  <a:pt x="194" y="71"/>
                  <a:pt x="194" y="74"/>
                  <a:pt x="193" y="78"/>
                </a:cubicBezTo>
                <a:cubicBezTo>
                  <a:pt x="191" y="81"/>
                  <a:pt x="196" y="85"/>
                  <a:pt x="198" y="81"/>
                </a:cubicBezTo>
                <a:cubicBezTo>
                  <a:pt x="201" y="76"/>
                  <a:pt x="203" y="80"/>
                  <a:pt x="203" y="86"/>
                </a:cubicBezTo>
                <a:cubicBezTo>
                  <a:pt x="204" y="93"/>
                  <a:pt x="203" y="95"/>
                  <a:pt x="200" y="99"/>
                </a:cubicBezTo>
                <a:cubicBezTo>
                  <a:pt x="196" y="104"/>
                  <a:pt x="193" y="106"/>
                  <a:pt x="188" y="102"/>
                </a:cubicBezTo>
                <a:cubicBezTo>
                  <a:pt x="183" y="97"/>
                  <a:pt x="184" y="92"/>
                  <a:pt x="178" y="92"/>
                </a:cubicBezTo>
                <a:cubicBezTo>
                  <a:pt x="172" y="92"/>
                  <a:pt x="168" y="83"/>
                  <a:pt x="173" y="82"/>
                </a:cubicBezTo>
                <a:cubicBezTo>
                  <a:pt x="177" y="81"/>
                  <a:pt x="182" y="85"/>
                  <a:pt x="184" y="81"/>
                </a:cubicBezTo>
                <a:cubicBezTo>
                  <a:pt x="186" y="76"/>
                  <a:pt x="186" y="74"/>
                  <a:pt x="184" y="69"/>
                </a:cubicBezTo>
                <a:cubicBezTo>
                  <a:pt x="181" y="64"/>
                  <a:pt x="180" y="58"/>
                  <a:pt x="177" y="55"/>
                </a:cubicBezTo>
                <a:cubicBezTo>
                  <a:pt x="175" y="52"/>
                  <a:pt x="170" y="55"/>
                  <a:pt x="170" y="49"/>
                </a:cubicBezTo>
                <a:cubicBezTo>
                  <a:pt x="170" y="42"/>
                  <a:pt x="171" y="41"/>
                  <a:pt x="166" y="40"/>
                </a:cubicBezTo>
                <a:cubicBezTo>
                  <a:pt x="166" y="40"/>
                  <a:pt x="161" y="37"/>
                  <a:pt x="157" y="37"/>
                </a:cubicBezTo>
                <a:cubicBezTo>
                  <a:pt x="152" y="37"/>
                  <a:pt x="148" y="35"/>
                  <a:pt x="145" y="38"/>
                </a:cubicBezTo>
                <a:cubicBezTo>
                  <a:pt x="143" y="41"/>
                  <a:pt x="133" y="40"/>
                  <a:pt x="129" y="42"/>
                </a:cubicBezTo>
                <a:cubicBezTo>
                  <a:pt x="125" y="44"/>
                  <a:pt x="111" y="49"/>
                  <a:pt x="107" y="47"/>
                </a:cubicBezTo>
                <a:cubicBezTo>
                  <a:pt x="103" y="45"/>
                  <a:pt x="95" y="43"/>
                  <a:pt x="90" y="44"/>
                </a:cubicBezTo>
                <a:cubicBezTo>
                  <a:pt x="85" y="46"/>
                  <a:pt x="75" y="44"/>
                  <a:pt x="71" y="49"/>
                </a:cubicBezTo>
                <a:cubicBezTo>
                  <a:pt x="67" y="53"/>
                  <a:pt x="59" y="58"/>
                  <a:pt x="56" y="63"/>
                </a:cubicBezTo>
                <a:cubicBezTo>
                  <a:pt x="53" y="67"/>
                  <a:pt x="54" y="69"/>
                  <a:pt x="58" y="72"/>
                </a:cubicBezTo>
                <a:cubicBezTo>
                  <a:pt x="63" y="74"/>
                  <a:pt x="61" y="77"/>
                  <a:pt x="55" y="76"/>
                </a:cubicBezTo>
                <a:cubicBezTo>
                  <a:pt x="49" y="76"/>
                  <a:pt x="49" y="76"/>
                  <a:pt x="47" y="82"/>
                </a:cubicBezTo>
                <a:cubicBezTo>
                  <a:pt x="46" y="88"/>
                  <a:pt x="46" y="93"/>
                  <a:pt x="44" y="99"/>
                </a:cubicBezTo>
                <a:cubicBezTo>
                  <a:pt x="42" y="104"/>
                  <a:pt x="40" y="113"/>
                  <a:pt x="48" y="115"/>
                </a:cubicBezTo>
                <a:cubicBezTo>
                  <a:pt x="56" y="116"/>
                  <a:pt x="67" y="114"/>
                  <a:pt x="71" y="116"/>
                </a:cubicBezTo>
                <a:cubicBezTo>
                  <a:pt x="74" y="117"/>
                  <a:pt x="72" y="116"/>
                  <a:pt x="71" y="121"/>
                </a:cubicBezTo>
                <a:cubicBezTo>
                  <a:pt x="70" y="127"/>
                  <a:pt x="71" y="131"/>
                  <a:pt x="68" y="134"/>
                </a:cubicBezTo>
                <a:cubicBezTo>
                  <a:pt x="65" y="136"/>
                  <a:pt x="69" y="137"/>
                  <a:pt x="69" y="143"/>
                </a:cubicBezTo>
                <a:cubicBezTo>
                  <a:pt x="68" y="148"/>
                  <a:pt x="66" y="145"/>
                  <a:pt x="65" y="150"/>
                </a:cubicBezTo>
                <a:cubicBezTo>
                  <a:pt x="63" y="155"/>
                  <a:pt x="64" y="157"/>
                  <a:pt x="65" y="164"/>
                </a:cubicBezTo>
                <a:cubicBezTo>
                  <a:pt x="67" y="171"/>
                  <a:pt x="69" y="181"/>
                  <a:pt x="65" y="187"/>
                </a:cubicBezTo>
                <a:cubicBezTo>
                  <a:pt x="62" y="194"/>
                  <a:pt x="57" y="205"/>
                  <a:pt x="53" y="210"/>
                </a:cubicBezTo>
                <a:cubicBezTo>
                  <a:pt x="49" y="215"/>
                  <a:pt x="46" y="224"/>
                  <a:pt x="47" y="230"/>
                </a:cubicBezTo>
                <a:cubicBezTo>
                  <a:pt x="48" y="237"/>
                  <a:pt x="45" y="246"/>
                  <a:pt x="45" y="249"/>
                </a:cubicBezTo>
                <a:cubicBezTo>
                  <a:pt x="45" y="252"/>
                  <a:pt x="45" y="260"/>
                  <a:pt x="40" y="258"/>
                </a:cubicBezTo>
                <a:cubicBezTo>
                  <a:pt x="35" y="255"/>
                  <a:pt x="32" y="256"/>
                  <a:pt x="27" y="255"/>
                </a:cubicBezTo>
                <a:cubicBezTo>
                  <a:pt x="22" y="253"/>
                  <a:pt x="19" y="251"/>
                  <a:pt x="15" y="252"/>
                </a:cubicBezTo>
                <a:cubicBezTo>
                  <a:pt x="12" y="253"/>
                  <a:pt x="3" y="251"/>
                  <a:pt x="3" y="256"/>
                </a:cubicBezTo>
                <a:cubicBezTo>
                  <a:pt x="3" y="261"/>
                  <a:pt x="2" y="265"/>
                  <a:pt x="4" y="267"/>
                </a:cubicBezTo>
                <a:cubicBezTo>
                  <a:pt x="6" y="268"/>
                  <a:pt x="9" y="269"/>
                  <a:pt x="5" y="272"/>
                </a:cubicBezTo>
                <a:cubicBezTo>
                  <a:pt x="1" y="274"/>
                  <a:pt x="0" y="273"/>
                  <a:pt x="0" y="277"/>
                </a:cubicBezTo>
                <a:cubicBezTo>
                  <a:pt x="0" y="281"/>
                  <a:pt x="0" y="288"/>
                  <a:pt x="3" y="289"/>
                </a:cubicBezTo>
                <a:cubicBezTo>
                  <a:pt x="7" y="290"/>
                  <a:pt x="16" y="294"/>
                  <a:pt x="20" y="295"/>
                </a:cubicBezTo>
                <a:cubicBezTo>
                  <a:pt x="24" y="297"/>
                  <a:pt x="31" y="299"/>
                  <a:pt x="32" y="296"/>
                </a:cubicBezTo>
                <a:cubicBezTo>
                  <a:pt x="33" y="293"/>
                  <a:pt x="37" y="287"/>
                  <a:pt x="37" y="292"/>
                </a:cubicBezTo>
                <a:cubicBezTo>
                  <a:pt x="38" y="298"/>
                  <a:pt x="42" y="305"/>
                  <a:pt x="44" y="306"/>
                </a:cubicBezTo>
                <a:cubicBezTo>
                  <a:pt x="46" y="308"/>
                  <a:pt x="47" y="315"/>
                  <a:pt x="44" y="318"/>
                </a:cubicBezTo>
                <a:cubicBezTo>
                  <a:pt x="42" y="322"/>
                  <a:pt x="38" y="331"/>
                  <a:pt x="40" y="334"/>
                </a:cubicBezTo>
                <a:cubicBezTo>
                  <a:pt x="41" y="336"/>
                  <a:pt x="44" y="338"/>
                  <a:pt x="44" y="338"/>
                </a:cubicBezTo>
                <a:cubicBezTo>
                  <a:pt x="44" y="338"/>
                  <a:pt x="44" y="338"/>
                  <a:pt x="44" y="338"/>
                </a:cubicBezTo>
                <a:cubicBezTo>
                  <a:pt x="46" y="338"/>
                  <a:pt x="49" y="338"/>
                  <a:pt x="50" y="336"/>
                </a:cubicBezTo>
                <a:cubicBezTo>
                  <a:pt x="52" y="333"/>
                  <a:pt x="61" y="334"/>
                  <a:pt x="65" y="333"/>
                </a:cubicBezTo>
                <a:cubicBezTo>
                  <a:pt x="68" y="332"/>
                  <a:pt x="78" y="331"/>
                  <a:pt x="82" y="328"/>
                </a:cubicBezTo>
                <a:cubicBezTo>
                  <a:pt x="85" y="324"/>
                  <a:pt x="94" y="319"/>
                  <a:pt x="97" y="317"/>
                </a:cubicBezTo>
                <a:cubicBezTo>
                  <a:pt x="100" y="315"/>
                  <a:pt x="103" y="314"/>
                  <a:pt x="106" y="312"/>
                </a:cubicBezTo>
                <a:cubicBezTo>
                  <a:pt x="110" y="310"/>
                  <a:pt x="110" y="309"/>
                  <a:pt x="111" y="307"/>
                </a:cubicBezTo>
                <a:cubicBezTo>
                  <a:pt x="112" y="305"/>
                  <a:pt x="113" y="304"/>
                  <a:pt x="110" y="301"/>
                </a:cubicBezTo>
                <a:cubicBezTo>
                  <a:pt x="106" y="299"/>
                  <a:pt x="110" y="297"/>
                  <a:pt x="111" y="295"/>
                </a:cubicBezTo>
                <a:cubicBezTo>
                  <a:pt x="112" y="292"/>
                  <a:pt x="113" y="290"/>
                  <a:pt x="116" y="292"/>
                </a:cubicBezTo>
                <a:cubicBezTo>
                  <a:pt x="119" y="294"/>
                  <a:pt x="120" y="296"/>
                  <a:pt x="123" y="297"/>
                </a:cubicBezTo>
                <a:cubicBezTo>
                  <a:pt x="126" y="298"/>
                  <a:pt x="124" y="301"/>
                  <a:pt x="125" y="304"/>
                </a:cubicBezTo>
                <a:cubicBezTo>
                  <a:pt x="126" y="307"/>
                  <a:pt x="129" y="308"/>
                  <a:pt x="131" y="308"/>
                </a:cubicBezTo>
                <a:cubicBezTo>
                  <a:pt x="134" y="309"/>
                  <a:pt x="135" y="311"/>
                  <a:pt x="137" y="312"/>
                </a:cubicBezTo>
                <a:cubicBezTo>
                  <a:pt x="139" y="314"/>
                  <a:pt x="142" y="314"/>
                  <a:pt x="145" y="312"/>
                </a:cubicBezTo>
                <a:cubicBezTo>
                  <a:pt x="147" y="311"/>
                  <a:pt x="151" y="311"/>
                  <a:pt x="153" y="314"/>
                </a:cubicBezTo>
                <a:cubicBezTo>
                  <a:pt x="154" y="316"/>
                  <a:pt x="154" y="321"/>
                  <a:pt x="157" y="322"/>
                </a:cubicBezTo>
                <a:cubicBezTo>
                  <a:pt x="160" y="323"/>
                  <a:pt x="161" y="326"/>
                  <a:pt x="156" y="327"/>
                </a:cubicBezTo>
                <a:cubicBezTo>
                  <a:pt x="151" y="327"/>
                  <a:pt x="152" y="330"/>
                  <a:pt x="153" y="332"/>
                </a:cubicBezTo>
                <a:cubicBezTo>
                  <a:pt x="154" y="334"/>
                  <a:pt x="155" y="334"/>
                  <a:pt x="153" y="337"/>
                </a:cubicBezTo>
                <a:cubicBezTo>
                  <a:pt x="152" y="340"/>
                  <a:pt x="154" y="343"/>
                  <a:pt x="151" y="345"/>
                </a:cubicBezTo>
                <a:cubicBezTo>
                  <a:pt x="148" y="347"/>
                  <a:pt x="147" y="348"/>
                  <a:pt x="151" y="351"/>
                </a:cubicBezTo>
                <a:cubicBezTo>
                  <a:pt x="155" y="353"/>
                  <a:pt x="158" y="354"/>
                  <a:pt x="161" y="354"/>
                </a:cubicBezTo>
                <a:cubicBezTo>
                  <a:pt x="164" y="353"/>
                  <a:pt x="163" y="355"/>
                  <a:pt x="162" y="359"/>
                </a:cubicBezTo>
                <a:cubicBezTo>
                  <a:pt x="161" y="363"/>
                  <a:pt x="163" y="365"/>
                  <a:pt x="158" y="366"/>
                </a:cubicBezTo>
                <a:cubicBezTo>
                  <a:pt x="153" y="368"/>
                  <a:pt x="153" y="368"/>
                  <a:pt x="150" y="371"/>
                </a:cubicBezTo>
                <a:cubicBezTo>
                  <a:pt x="147" y="373"/>
                  <a:pt x="146" y="374"/>
                  <a:pt x="150" y="376"/>
                </a:cubicBezTo>
                <a:cubicBezTo>
                  <a:pt x="153" y="378"/>
                  <a:pt x="153" y="382"/>
                  <a:pt x="157" y="381"/>
                </a:cubicBezTo>
                <a:cubicBezTo>
                  <a:pt x="160" y="380"/>
                  <a:pt x="162" y="379"/>
                  <a:pt x="164" y="377"/>
                </a:cubicBezTo>
                <a:cubicBezTo>
                  <a:pt x="165" y="375"/>
                  <a:pt x="168" y="375"/>
                  <a:pt x="172" y="375"/>
                </a:cubicBezTo>
                <a:cubicBezTo>
                  <a:pt x="176" y="376"/>
                  <a:pt x="180" y="376"/>
                  <a:pt x="183" y="374"/>
                </a:cubicBezTo>
                <a:cubicBezTo>
                  <a:pt x="186" y="373"/>
                  <a:pt x="185" y="371"/>
                  <a:pt x="188" y="368"/>
                </a:cubicBezTo>
                <a:cubicBezTo>
                  <a:pt x="191" y="365"/>
                  <a:pt x="191" y="362"/>
                  <a:pt x="195" y="363"/>
                </a:cubicBezTo>
                <a:cubicBezTo>
                  <a:pt x="198" y="363"/>
                  <a:pt x="202" y="362"/>
                  <a:pt x="204" y="364"/>
                </a:cubicBezTo>
                <a:cubicBezTo>
                  <a:pt x="205" y="366"/>
                  <a:pt x="210" y="369"/>
                  <a:pt x="211" y="366"/>
                </a:cubicBezTo>
                <a:cubicBezTo>
                  <a:pt x="212" y="363"/>
                  <a:pt x="213" y="361"/>
                  <a:pt x="217" y="359"/>
                </a:cubicBezTo>
                <a:cubicBezTo>
                  <a:pt x="220" y="358"/>
                  <a:pt x="226" y="355"/>
                  <a:pt x="225" y="353"/>
                </a:cubicBezTo>
                <a:cubicBezTo>
                  <a:pt x="224" y="350"/>
                  <a:pt x="221" y="350"/>
                  <a:pt x="219" y="349"/>
                </a:cubicBezTo>
                <a:cubicBezTo>
                  <a:pt x="217" y="347"/>
                  <a:pt x="218" y="348"/>
                  <a:pt x="219" y="343"/>
                </a:cubicBezTo>
                <a:cubicBezTo>
                  <a:pt x="220" y="339"/>
                  <a:pt x="222" y="326"/>
                  <a:pt x="220" y="324"/>
                </a:cubicBezTo>
                <a:cubicBezTo>
                  <a:pt x="218" y="322"/>
                  <a:pt x="218" y="321"/>
                  <a:pt x="217" y="317"/>
                </a:cubicBezTo>
                <a:cubicBezTo>
                  <a:pt x="217" y="314"/>
                  <a:pt x="213" y="311"/>
                  <a:pt x="209" y="310"/>
                </a:cubicBezTo>
                <a:cubicBezTo>
                  <a:pt x="206" y="309"/>
                  <a:pt x="203" y="307"/>
                  <a:pt x="201" y="304"/>
                </a:cubicBezTo>
                <a:cubicBezTo>
                  <a:pt x="200" y="302"/>
                  <a:pt x="197" y="297"/>
                  <a:pt x="201" y="297"/>
                </a:cubicBezTo>
                <a:cubicBezTo>
                  <a:pt x="206" y="297"/>
                  <a:pt x="207" y="299"/>
                  <a:pt x="211" y="298"/>
                </a:cubicBezTo>
                <a:cubicBezTo>
                  <a:pt x="215" y="297"/>
                  <a:pt x="218" y="299"/>
                  <a:pt x="219" y="295"/>
                </a:cubicBezTo>
                <a:cubicBezTo>
                  <a:pt x="220" y="292"/>
                  <a:pt x="217" y="290"/>
                  <a:pt x="220" y="288"/>
                </a:cubicBezTo>
                <a:cubicBezTo>
                  <a:pt x="223" y="286"/>
                  <a:pt x="223" y="283"/>
                  <a:pt x="226" y="283"/>
                </a:cubicBezTo>
                <a:cubicBezTo>
                  <a:pt x="228" y="283"/>
                  <a:pt x="226" y="287"/>
                  <a:pt x="231" y="286"/>
                </a:cubicBezTo>
                <a:cubicBezTo>
                  <a:pt x="235" y="285"/>
                  <a:pt x="236" y="285"/>
                  <a:pt x="240" y="283"/>
                </a:cubicBezTo>
                <a:cubicBezTo>
                  <a:pt x="243" y="281"/>
                  <a:pt x="244" y="281"/>
                  <a:pt x="247" y="283"/>
                </a:cubicBezTo>
                <a:cubicBezTo>
                  <a:pt x="250" y="285"/>
                  <a:pt x="247" y="288"/>
                  <a:pt x="250" y="291"/>
                </a:cubicBezTo>
                <a:cubicBezTo>
                  <a:pt x="252" y="294"/>
                  <a:pt x="252" y="299"/>
                  <a:pt x="251" y="301"/>
                </a:cubicBezTo>
                <a:cubicBezTo>
                  <a:pt x="250" y="303"/>
                  <a:pt x="249" y="306"/>
                  <a:pt x="253" y="308"/>
                </a:cubicBezTo>
                <a:cubicBezTo>
                  <a:pt x="258" y="310"/>
                  <a:pt x="266" y="311"/>
                  <a:pt x="270" y="309"/>
                </a:cubicBezTo>
                <a:cubicBezTo>
                  <a:pt x="274" y="307"/>
                  <a:pt x="282" y="308"/>
                  <a:pt x="282" y="304"/>
                </a:cubicBezTo>
                <a:cubicBezTo>
                  <a:pt x="283" y="300"/>
                  <a:pt x="286" y="300"/>
                  <a:pt x="288" y="295"/>
                </a:cubicBezTo>
                <a:cubicBezTo>
                  <a:pt x="289" y="291"/>
                  <a:pt x="290" y="289"/>
                  <a:pt x="293" y="289"/>
                </a:cubicBezTo>
                <a:cubicBezTo>
                  <a:pt x="297" y="288"/>
                  <a:pt x="300" y="287"/>
                  <a:pt x="302" y="289"/>
                </a:cubicBezTo>
                <a:cubicBezTo>
                  <a:pt x="305" y="292"/>
                  <a:pt x="303" y="294"/>
                  <a:pt x="300" y="296"/>
                </a:cubicBezTo>
                <a:cubicBezTo>
                  <a:pt x="298" y="297"/>
                  <a:pt x="298" y="301"/>
                  <a:pt x="301" y="302"/>
                </a:cubicBezTo>
                <a:cubicBezTo>
                  <a:pt x="303" y="304"/>
                  <a:pt x="303" y="306"/>
                  <a:pt x="301" y="309"/>
                </a:cubicBezTo>
                <a:cubicBezTo>
                  <a:pt x="299" y="312"/>
                  <a:pt x="298" y="319"/>
                  <a:pt x="294" y="319"/>
                </a:cubicBezTo>
                <a:cubicBezTo>
                  <a:pt x="290" y="320"/>
                  <a:pt x="288" y="320"/>
                  <a:pt x="286" y="324"/>
                </a:cubicBezTo>
                <a:cubicBezTo>
                  <a:pt x="285" y="328"/>
                  <a:pt x="282" y="330"/>
                  <a:pt x="285" y="332"/>
                </a:cubicBezTo>
                <a:cubicBezTo>
                  <a:pt x="287" y="335"/>
                  <a:pt x="287" y="337"/>
                  <a:pt x="290" y="339"/>
                </a:cubicBezTo>
                <a:cubicBezTo>
                  <a:pt x="294" y="340"/>
                  <a:pt x="298" y="341"/>
                  <a:pt x="296" y="343"/>
                </a:cubicBezTo>
                <a:cubicBezTo>
                  <a:pt x="294" y="345"/>
                  <a:pt x="291" y="345"/>
                  <a:pt x="292" y="347"/>
                </a:cubicBezTo>
                <a:cubicBezTo>
                  <a:pt x="292" y="349"/>
                  <a:pt x="292" y="351"/>
                  <a:pt x="290" y="352"/>
                </a:cubicBezTo>
                <a:cubicBezTo>
                  <a:pt x="288" y="353"/>
                  <a:pt x="288" y="357"/>
                  <a:pt x="288" y="358"/>
                </a:cubicBezTo>
                <a:cubicBezTo>
                  <a:pt x="289" y="360"/>
                  <a:pt x="290" y="361"/>
                  <a:pt x="296" y="361"/>
                </a:cubicBezTo>
                <a:cubicBezTo>
                  <a:pt x="301" y="361"/>
                  <a:pt x="304" y="361"/>
                  <a:pt x="305" y="363"/>
                </a:cubicBezTo>
                <a:cubicBezTo>
                  <a:pt x="306" y="366"/>
                  <a:pt x="305" y="368"/>
                  <a:pt x="305" y="370"/>
                </a:cubicBezTo>
                <a:cubicBezTo>
                  <a:pt x="306" y="372"/>
                  <a:pt x="310" y="374"/>
                  <a:pt x="310" y="374"/>
                </a:cubicBezTo>
                <a:cubicBezTo>
                  <a:pt x="310" y="374"/>
                  <a:pt x="310" y="380"/>
                  <a:pt x="311" y="383"/>
                </a:cubicBezTo>
                <a:cubicBezTo>
                  <a:pt x="311" y="386"/>
                  <a:pt x="312" y="389"/>
                  <a:pt x="310" y="392"/>
                </a:cubicBezTo>
                <a:cubicBezTo>
                  <a:pt x="309" y="395"/>
                  <a:pt x="311" y="399"/>
                  <a:pt x="315" y="396"/>
                </a:cubicBezTo>
                <a:cubicBezTo>
                  <a:pt x="320" y="393"/>
                  <a:pt x="323" y="396"/>
                  <a:pt x="323" y="400"/>
                </a:cubicBezTo>
                <a:cubicBezTo>
                  <a:pt x="323" y="404"/>
                  <a:pt x="324" y="407"/>
                  <a:pt x="327" y="407"/>
                </a:cubicBezTo>
                <a:cubicBezTo>
                  <a:pt x="329" y="407"/>
                  <a:pt x="331" y="410"/>
                  <a:pt x="331" y="415"/>
                </a:cubicBezTo>
                <a:cubicBezTo>
                  <a:pt x="331" y="419"/>
                  <a:pt x="334" y="419"/>
                  <a:pt x="339" y="418"/>
                </a:cubicBezTo>
                <a:cubicBezTo>
                  <a:pt x="345" y="418"/>
                  <a:pt x="344" y="422"/>
                  <a:pt x="342" y="425"/>
                </a:cubicBezTo>
                <a:cubicBezTo>
                  <a:pt x="339" y="429"/>
                  <a:pt x="343" y="428"/>
                  <a:pt x="343" y="431"/>
                </a:cubicBezTo>
                <a:cubicBezTo>
                  <a:pt x="343" y="434"/>
                  <a:pt x="340" y="436"/>
                  <a:pt x="338" y="438"/>
                </a:cubicBezTo>
                <a:cubicBezTo>
                  <a:pt x="336" y="440"/>
                  <a:pt x="336" y="442"/>
                  <a:pt x="336" y="445"/>
                </a:cubicBezTo>
                <a:cubicBezTo>
                  <a:pt x="337" y="449"/>
                  <a:pt x="340" y="452"/>
                  <a:pt x="337" y="454"/>
                </a:cubicBezTo>
                <a:cubicBezTo>
                  <a:pt x="335" y="457"/>
                  <a:pt x="332" y="459"/>
                  <a:pt x="335" y="462"/>
                </a:cubicBezTo>
                <a:cubicBezTo>
                  <a:pt x="337" y="463"/>
                  <a:pt x="340" y="463"/>
                  <a:pt x="341" y="463"/>
                </a:cubicBezTo>
                <a:cubicBezTo>
                  <a:pt x="343" y="462"/>
                  <a:pt x="345" y="461"/>
                  <a:pt x="346" y="461"/>
                </a:cubicBezTo>
                <a:cubicBezTo>
                  <a:pt x="349" y="462"/>
                  <a:pt x="349" y="466"/>
                  <a:pt x="351" y="466"/>
                </a:cubicBezTo>
                <a:cubicBezTo>
                  <a:pt x="354" y="466"/>
                  <a:pt x="356" y="467"/>
                  <a:pt x="359" y="465"/>
                </a:cubicBezTo>
                <a:cubicBezTo>
                  <a:pt x="362" y="464"/>
                  <a:pt x="367" y="463"/>
                  <a:pt x="367" y="466"/>
                </a:cubicBezTo>
                <a:cubicBezTo>
                  <a:pt x="368" y="468"/>
                  <a:pt x="372" y="471"/>
                  <a:pt x="373" y="473"/>
                </a:cubicBezTo>
                <a:cubicBezTo>
                  <a:pt x="375" y="474"/>
                  <a:pt x="374" y="478"/>
                  <a:pt x="371" y="477"/>
                </a:cubicBezTo>
                <a:cubicBezTo>
                  <a:pt x="367" y="475"/>
                  <a:pt x="364" y="476"/>
                  <a:pt x="366" y="478"/>
                </a:cubicBezTo>
                <a:cubicBezTo>
                  <a:pt x="368" y="480"/>
                  <a:pt x="369" y="482"/>
                  <a:pt x="366" y="481"/>
                </a:cubicBezTo>
                <a:cubicBezTo>
                  <a:pt x="363" y="481"/>
                  <a:pt x="367" y="484"/>
                  <a:pt x="364" y="486"/>
                </a:cubicBezTo>
                <a:cubicBezTo>
                  <a:pt x="362" y="488"/>
                  <a:pt x="362" y="491"/>
                  <a:pt x="364" y="492"/>
                </a:cubicBezTo>
                <a:cubicBezTo>
                  <a:pt x="366" y="494"/>
                  <a:pt x="368" y="499"/>
                  <a:pt x="367" y="501"/>
                </a:cubicBezTo>
                <a:cubicBezTo>
                  <a:pt x="367" y="503"/>
                  <a:pt x="370" y="504"/>
                  <a:pt x="368" y="508"/>
                </a:cubicBezTo>
                <a:cubicBezTo>
                  <a:pt x="367" y="511"/>
                  <a:pt x="367" y="511"/>
                  <a:pt x="363" y="512"/>
                </a:cubicBezTo>
                <a:cubicBezTo>
                  <a:pt x="360" y="512"/>
                  <a:pt x="359" y="514"/>
                  <a:pt x="359" y="516"/>
                </a:cubicBezTo>
                <a:cubicBezTo>
                  <a:pt x="358" y="519"/>
                  <a:pt x="357" y="522"/>
                  <a:pt x="361" y="524"/>
                </a:cubicBezTo>
                <a:cubicBezTo>
                  <a:pt x="364" y="526"/>
                  <a:pt x="373" y="528"/>
                  <a:pt x="375" y="531"/>
                </a:cubicBezTo>
                <a:cubicBezTo>
                  <a:pt x="376" y="533"/>
                  <a:pt x="379" y="535"/>
                  <a:pt x="382" y="533"/>
                </a:cubicBezTo>
                <a:cubicBezTo>
                  <a:pt x="384" y="530"/>
                  <a:pt x="386" y="528"/>
                  <a:pt x="383" y="527"/>
                </a:cubicBezTo>
                <a:cubicBezTo>
                  <a:pt x="379" y="525"/>
                  <a:pt x="378" y="522"/>
                  <a:pt x="378" y="521"/>
                </a:cubicBezTo>
                <a:cubicBezTo>
                  <a:pt x="378" y="519"/>
                  <a:pt x="378" y="520"/>
                  <a:pt x="381" y="518"/>
                </a:cubicBezTo>
                <a:cubicBezTo>
                  <a:pt x="384" y="516"/>
                  <a:pt x="387" y="515"/>
                  <a:pt x="389" y="512"/>
                </a:cubicBezTo>
                <a:cubicBezTo>
                  <a:pt x="390" y="510"/>
                  <a:pt x="393" y="508"/>
                  <a:pt x="394" y="510"/>
                </a:cubicBezTo>
                <a:cubicBezTo>
                  <a:pt x="394" y="512"/>
                  <a:pt x="395" y="514"/>
                  <a:pt x="395" y="514"/>
                </a:cubicBezTo>
                <a:cubicBezTo>
                  <a:pt x="395" y="514"/>
                  <a:pt x="394" y="509"/>
                  <a:pt x="397" y="508"/>
                </a:cubicBezTo>
                <a:cubicBezTo>
                  <a:pt x="399" y="507"/>
                  <a:pt x="401" y="508"/>
                  <a:pt x="403" y="509"/>
                </a:cubicBezTo>
                <a:cubicBezTo>
                  <a:pt x="405" y="510"/>
                  <a:pt x="406" y="513"/>
                  <a:pt x="406" y="515"/>
                </a:cubicBezTo>
                <a:cubicBezTo>
                  <a:pt x="408" y="514"/>
                  <a:pt x="413" y="512"/>
                  <a:pt x="414" y="510"/>
                </a:cubicBezTo>
                <a:cubicBezTo>
                  <a:pt x="416" y="508"/>
                  <a:pt x="420" y="505"/>
                  <a:pt x="422" y="505"/>
                </a:cubicBezTo>
                <a:cubicBezTo>
                  <a:pt x="424" y="504"/>
                  <a:pt x="426" y="504"/>
                  <a:pt x="429" y="505"/>
                </a:cubicBezTo>
                <a:cubicBezTo>
                  <a:pt x="431" y="505"/>
                  <a:pt x="436" y="504"/>
                  <a:pt x="437" y="501"/>
                </a:cubicBezTo>
                <a:cubicBezTo>
                  <a:pt x="438" y="499"/>
                  <a:pt x="437" y="495"/>
                  <a:pt x="439" y="494"/>
                </a:cubicBezTo>
                <a:cubicBezTo>
                  <a:pt x="441" y="493"/>
                  <a:pt x="442" y="497"/>
                  <a:pt x="445" y="495"/>
                </a:cubicBezTo>
                <a:cubicBezTo>
                  <a:pt x="448" y="493"/>
                  <a:pt x="451" y="491"/>
                  <a:pt x="452" y="489"/>
                </a:cubicBezTo>
                <a:cubicBezTo>
                  <a:pt x="454" y="487"/>
                  <a:pt x="455" y="486"/>
                  <a:pt x="457" y="485"/>
                </a:cubicBezTo>
                <a:cubicBezTo>
                  <a:pt x="460" y="484"/>
                  <a:pt x="460" y="483"/>
                  <a:pt x="461" y="481"/>
                </a:cubicBezTo>
                <a:cubicBezTo>
                  <a:pt x="461" y="478"/>
                  <a:pt x="461" y="474"/>
                  <a:pt x="463" y="473"/>
                </a:cubicBezTo>
                <a:cubicBezTo>
                  <a:pt x="465" y="472"/>
                  <a:pt x="468" y="472"/>
                  <a:pt x="470" y="472"/>
                </a:cubicBezTo>
                <a:cubicBezTo>
                  <a:pt x="472" y="472"/>
                  <a:pt x="476" y="473"/>
                  <a:pt x="477" y="475"/>
                </a:cubicBezTo>
                <a:cubicBezTo>
                  <a:pt x="479" y="477"/>
                  <a:pt x="482" y="480"/>
                  <a:pt x="485" y="479"/>
                </a:cubicBezTo>
                <a:cubicBezTo>
                  <a:pt x="487" y="477"/>
                  <a:pt x="487" y="475"/>
                  <a:pt x="489" y="474"/>
                </a:cubicBezTo>
                <a:cubicBezTo>
                  <a:pt x="491" y="473"/>
                  <a:pt x="492" y="473"/>
                  <a:pt x="494" y="475"/>
                </a:cubicBezTo>
                <a:cubicBezTo>
                  <a:pt x="495" y="476"/>
                  <a:pt x="500" y="475"/>
                  <a:pt x="498" y="473"/>
                </a:cubicBezTo>
                <a:cubicBezTo>
                  <a:pt x="496" y="470"/>
                  <a:pt x="494" y="470"/>
                  <a:pt x="495" y="468"/>
                </a:cubicBezTo>
                <a:cubicBezTo>
                  <a:pt x="495" y="465"/>
                  <a:pt x="496" y="464"/>
                  <a:pt x="499" y="463"/>
                </a:cubicBezTo>
                <a:cubicBezTo>
                  <a:pt x="500" y="462"/>
                  <a:pt x="500" y="461"/>
                  <a:pt x="501" y="460"/>
                </a:cubicBezTo>
                <a:cubicBezTo>
                  <a:pt x="499" y="456"/>
                  <a:pt x="499" y="456"/>
                  <a:pt x="499" y="456"/>
                </a:cubicBezTo>
                <a:cubicBezTo>
                  <a:pt x="499" y="451"/>
                  <a:pt x="499" y="446"/>
                  <a:pt x="496" y="444"/>
                </a:cubicBezTo>
                <a:cubicBezTo>
                  <a:pt x="493" y="441"/>
                  <a:pt x="490" y="438"/>
                  <a:pt x="489" y="435"/>
                </a:cubicBezTo>
                <a:cubicBezTo>
                  <a:pt x="488" y="432"/>
                  <a:pt x="485" y="426"/>
                  <a:pt x="487" y="422"/>
                </a:cubicBezTo>
                <a:cubicBezTo>
                  <a:pt x="488" y="418"/>
                  <a:pt x="489" y="418"/>
                  <a:pt x="492" y="415"/>
                </a:cubicBezTo>
                <a:cubicBezTo>
                  <a:pt x="495" y="411"/>
                  <a:pt x="498" y="408"/>
                  <a:pt x="495" y="405"/>
                </a:cubicBezTo>
                <a:cubicBezTo>
                  <a:pt x="491" y="402"/>
                  <a:pt x="489" y="402"/>
                  <a:pt x="491" y="399"/>
                </a:cubicBezTo>
                <a:cubicBezTo>
                  <a:pt x="494" y="397"/>
                  <a:pt x="494" y="396"/>
                  <a:pt x="490" y="394"/>
                </a:cubicBezTo>
                <a:cubicBezTo>
                  <a:pt x="487" y="393"/>
                  <a:pt x="482" y="391"/>
                  <a:pt x="483" y="387"/>
                </a:cubicBezTo>
                <a:cubicBezTo>
                  <a:pt x="484" y="384"/>
                  <a:pt x="483" y="386"/>
                  <a:pt x="487" y="386"/>
                </a:cubicBezTo>
                <a:cubicBezTo>
                  <a:pt x="491" y="386"/>
                  <a:pt x="491" y="387"/>
                  <a:pt x="494" y="383"/>
                </a:cubicBezTo>
                <a:cubicBezTo>
                  <a:pt x="497" y="380"/>
                  <a:pt x="498" y="378"/>
                  <a:pt x="503" y="378"/>
                </a:cubicBezTo>
                <a:cubicBezTo>
                  <a:pt x="508" y="377"/>
                  <a:pt x="517" y="378"/>
                  <a:pt x="521" y="377"/>
                </a:cubicBezTo>
                <a:cubicBezTo>
                  <a:pt x="525" y="376"/>
                  <a:pt x="527" y="377"/>
                  <a:pt x="532" y="375"/>
                </a:cubicBezTo>
                <a:cubicBezTo>
                  <a:pt x="536" y="373"/>
                  <a:pt x="536" y="372"/>
                  <a:pt x="533" y="369"/>
                </a:cubicBezTo>
                <a:cubicBezTo>
                  <a:pt x="531" y="366"/>
                  <a:pt x="532" y="364"/>
                  <a:pt x="536" y="364"/>
                </a:cubicBezTo>
                <a:cubicBezTo>
                  <a:pt x="540" y="363"/>
                  <a:pt x="541" y="362"/>
                  <a:pt x="543" y="359"/>
                </a:cubicBezTo>
                <a:cubicBezTo>
                  <a:pt x="545" y="356"/>
                  <a:pt x="548" y="352"/>
                  <a:pt x="543" y="351"/>
                </a:cubicBezTo>
                <a:cubicBezTo>
                  <a:pt x="538" y="350"/>
                  <a:pt x="540" y="346"/>
                  <a:pt x="541" y="345"/>
                </a:cubicBezTo>
                <a:cubicBezTo>
                  <a:pt x="543" y="343"/>
                  <a:pt x="547" y="343"/>
                  <a:pt x="548" y="341"/>
                </a:cubicBezTo>
                <a:cubicBezTo>
                  <a:pt x="548" y="340"/>
                  <a:pt x="547" y="339"/>
                  <a:pt x="544" y="336"/>
                </a:cubicBezTo>
                <a:cubicBezTo>
                  <a:pt x="541" y="334"/>
                  <a:pt x="539" y="331"/>
                  <a:pt x="540" y="329"/>
                </a:cubicBezTo>
                <a:cubicBezTo>
                  <a:pt x="540" y="326"/>
                  <a:pt x="542" y="322"/>
                  <a:pt x="538" y="320"/>
                </a:cubicBezTo>
                <a:cubicBezTo>
                  <a:pt x="535" y="318"/>
                  <a:pt x="536" y="317"/>
                  <a:pt x="541" y="316"/>
                </a:cubicBezTo>
                <a:cubicBezTo>
                  <a:pt x="545" y="315"/>
                  <a:pt x="549" y="310"/>
                  <a:pt x="545" y="308"/>
                </a:cubicBezTo>
                <a:cubicBezTo>
                  <a:pt x="542" y="306"/>
                  <a:pt x="540" y="303"/>
                  <a:pt x="536" y="301"/>
                </a:cubicBezTo>
                <a:cubicBezTo>
                  <a:pt x="532" y="299"/>
                  <a:pt x="528" y="295"/>
                  <a:pt x="529" y="291"/>
                </a:cubicBezTo>
                <a:cubicBezTo>
                  <a:pt x="529" y="287"/>
                  <a:pt x="529" y="286"/>
                  <a:pt x="532" y="285"/>
                </a:cubicBezTo>
                <a:cubicBezTo>
                  <a:pt x="536" y="285"/>
                  <a:pt x="538" y="285"/>
                  <a:pt x="538" y="285"/>
                </a:cubicBezTo>
                <a:cubicBezTo>
                  <a:pt x="538" y="285"/>
                  <a:pt x="533" y="282"/>
                  <a:pt x="532" y="279"/>
                </a:cubicBezTo>
                <a:cubicBezTo>
                  <a:pt x="530" y="275"/>
                  <a:pt x="529" y="272"/>
                  <a:pt x="530" y="269"/>
                </a:cubicBezTo>
                <a:cubicBezTo>
                  <a:pt x="530" y="267"/>
                  <a:pt x="532" y="262"/>
                  <a:pt x="533" y="261"/>
                </a:cubicBezTo>
                <a:cubicBezTo>
                  <a:pt x="534" y="259"/>
                  <a:pt x="531" y="258"/>
                  <a:pt x="527" y="260"/>
                </a:cubicBezTo>
                <a:cubicBezTo>
                  <a:pt x="524" y="262"/>
                  <a:pt x="523" y="256"/>
                  <a:pt x="521" y="253"/>
                </a:cubicBezTo>
                <a:cubicBezTo>
                  <a:pt x="520" y="250"/>
                  <a:pt x="514" y="245"/>
                  <a:pt x="514" y="245"/>
                </a:cubicBezTo>
                <a:cubicBezTo>
                  <a:pt x="514" y="243"/>
                  <a:pt x="508" y="240"/>
                  <a:pt x="508" y="237"/>
                </a:cubicBezTo>
                <a:cubicBezTo>
                  <a:pt x="507" y="235"/>
                  <a:pt x="503" y="227"/>
                  <a:pt x="504" y="223"/>
                </a:cubicBezTo>
                <a:cubicBezTo>
                  <a:pt x="505" y="219"/>
                  <a:pt x="505" y="214"/>
                  <a:pt x="510" y="214"/>
                </a:cubicBezTo>
                <a:cubicBezTo>
                  <a:pt x="515" y="213"/>
                  <a:pt x="520" y="215"/>
                  <a:pt x="523" y="213"/>
                </a:cubicBezTo>
                <a:cubicBezTo>
                  <a:pt x="527" y="212"/>
                  <a:pt x="528" y="211"/>
                  <a:pt x="530" y="209"/>
                </a:cubicBezTo>
                <a:cubicBezTo>
                  <a:pt x="531" y="206"/>
                  <a:pt x="531" y="202"/>
                  <a:pt x="534" y="201"/>
                </a:cubicBezTo>
                <a:cubicBezTo>
                  <a:pt x="538" y="201"/>
                  <a:pt x="545" y="200"/>
                  <a:pt x="545" y="200"/>
                </a:cubicBezTo>
                <a:cubicBezTo>
                  <a:pt x="545" y="200"/>
                  <a:pt x="549" y="204"/>
                  <a:pt x="550" y="203"/>
                </a:cubicBezTo>
                <a:cubicBezTo>
                  <a:pt x="552" y="202"/>
                  <a:pt x="553" y="200"/>
                  <a:pt x="556" y="202"/>
                </a:cubicBezTo>
                <a:cubicBezTo>
                  <a:pt x="559" y="203"/>
                  <a:pt x="563" y="208"/>
                  <a:pt x="565" y="207"/>
                </a:cubicBezTo>
                <a:cubicBezTo>
                  <a:pt x="567" y="207"/>
                  <a:pt x="567" y="207"/>
                  <a:pt x="570" y="206"/>
                </a:cubicBezTo>
                <a:cubicBezTo>
                  <a:pt x="574" y="205"/>
                  <a:pt x="577" y="205"/>
                  <a:pt x="579" y="203"/>
                </a:cubicBezTo>
                <a:cubicBezTo>
                  <a:pt x="581" y="201"/>
                  <a:pt x="584" y="199"/>
                  <a:pt x="587" y="197"/>
                </a:cubicBezTo>
                <a:cubicBezTo>
                  <a:pt x="589" y="195"/>
                  <a:pt x="591" y="194"/>
                  <a:pt x="593" y="193"/>
                </a:cubicBezTo>
                <a:cubicBezTo>
                  <a:pt x="596" y="192"/>
                  <a:pt x="592" y="190"/>
                  <a:pt x="594" y="187"/>
                </a:cubicBezTo>
                <a:cubicBezTo>
                  <a:pt x="596" y="184"/>
                  <a:pt x="597" y="178"/>
                  <a:pt x="597" y="178"/>
                </a:cubicBezTo>
                <a:cubicBezTo>
                  <a:pt x="597" y="178"/>
                  <a:pt x="600" y="181"/>
                  <a:pt x="602" y="180"/>
                </a:cubicBezTo>
                <a:cubicBezTo>
                  <a:pt x="603" y="179"/>
                  <a:pt x="606" y="177"/>
                  <a:pt x="606" y="175"/>
                </a:cubicBezTo>
                <a:cubicBezTo>
                  <a:pt x="606" y="174"/>
                  <a:pt x="608" y="172"/>
                  <a:pt x="609" y="171"/>
                </a:cubicBezTo>
                <a:cubicBezTo>
                  <a:pt x="609" y="171"/>
                  <a:pt x="609" y="171"/>
                  <a:pt x="608" y="171"/>
                </a:cubicBezTo>
                <a:close/>
              </a:path>
            </a:pathLst>
          </a:custGeom>
          <a:solidFill>
            <a:schemeClr val="tx1"/>
          </a:solidFill>
          <a:ln w="3175" cap="flat">
            <a:solidFill>
              <a:schemeClr val="bg1"/>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6" name="Freeform 21"/>
          <p:cNvSpPr>
            <a:spLocks/>
          </p:cNvSpPr>
          <p:nvPr/>
        </p:nvSpPr>
        <p:spPr bwMode="auto">
          <a:xfrm>
            <a:off x="7764470" y="4772039"/>
            <a:ext cx="3467102" cy="3336926"/>
          </a:xfrm>
          <a:custGeom>
            <a:avLst/>
            <a:gdLst>
              <a:gd name="T0" fmla="*/ 59 w 461"/>
              <a:gd name="T1" fmla="*/ 437 h 444"/>
              <a:gd name="T2" fmla="*/ 38 w 461"/>
              <a:gd name="T3" fmla="*/ 405 h 444"/>
              <a:gd name="T4" fmla="*/ 43 w 461"/>
              <a:gd name="T5" fmla="*/ 382 h 444"/>
              <a:gd name="T6" fmla="*/ 22 w 461"/>
              <a:gd name="T7" fmla="*/ 365 h 444"/>
              <a:gd name="T8" fmla="*/ 19 w 461"/>
              <a:gd name="T9" fmla="*/ 335 h 444"/>
              <a:gd name="T10" fmla="*/ 18 w 461"/>
              <a:gd name="T11" fmla="*/ 314 h 444"/>
              <a:gd name="T12" fmla="*/ 3 w 461"/>
              <a:gd name="T13" fmla="*/ 303 h 444"/>
              <a:gd name="T14" fmla="*/ 18 w 461"/>
              <a:gd name="T15" fmla="*/ 288 h 444"/>
              <a:gd name="T16" fmla="*/ 35 w 461"/>
              <a:gd name="T17" fmla="*/ 271 h 444"/>
              <a:gd name="T18" fmla="*/ 38 w 461"/>
              <a:gd name="T19" fmla="*/ 242 h 444"/>
              <a:gd name="T20" fmla="*/ 35 w 461"/>
              <a:gd name="T21" fmla="*/ 184 h 444"/>
              <a:gd name="T22" fmla="*/ 16 w 461"/>
              <a:gd name="T23" fmla="*/ 155 h 444"/>
              <a:gd name="T24" fmla="*/ 32 w 461"/>
              <a:gd name="T25" fmla="*/ 128 h 444"/>
              <a:gd name="T26" fmla="*/ 48 w 461"/>
              <a:gd name="T27" fmla="*/ 128 h 444"/>
              <a:gd name="T28" fmla="*/ 74 w 461"/>
              <a:gd name="T29" fmla="*/ 128 h 444"/>
              <a:gd name="T30" fmla="*/ 126 w 461"/>
              <a:gd name="T31" fmla="*/ 114 h 444"/>
              <a:gd name="T32" fmla="*/ 116 w 461"/>
              <a:gd name="T33" fmla="*/ 89 h 444"/>
              <a:gd name="T34" fmla="*/ 146 w 461"/>
              <a:gd name="T35" fmla="*/ 65 h 444"/>
              <a:gd name="T36" fmla="*/ 197 w 461"/>
              <a:gd name="T37" fmla="*/ 47 h 444"/>
              <a:gd name="T38" fmla="*/ 224 w 461"/>
              <a:gd name="T39" fmla="*/ 16 h 444"/>
              <a:gd name="T40" fmla="*/ 252 w 461"/>
              <a:gd name="T41" fmla="*/ 30 h 444"/>
              <a:gd name="T42" fmla="*/ 272 w 461"/>
              <a:gd name="T43" fmla="*/ 48 h 444"/>
              <a:gd name="T44" fmla="*/ 275 w 461"/>
              <a:gd name="T45" fmla="*/ 73 h 444"/>
              <a:gd name="T46" fmla="*/ 264 w 461"/>
              <a:gd name="T47" fmla="*/ 94 h 444"/>
              <a:gd name="T48" fmla="*/ 298 w 461"/>
              <a:gd name="T49" fmla="*/ 93 h 444"/>
              <a:gd name="T50" fmla="*/ 320 w 461"/>
              <a:gd name="T51" fmla="*/ 83 h 444"/>
              <a:gd name="T52" fmla="*/ 334 w 461"/>
              <a:gd name="T53" fmla="*/ 63 h 444"/>
              <a:gd name="T54" fmla="*/ 325 w 461"/>
              <a:gd name="T55" fmla="*/ 17 h 444"/>
              <a:gd name="T56" fmla="*/ 344 w 461"/>
              <a:gd name="T57" fmla="*/ 4 h 444"/>
              <a:gd name="T58" fmla="*/ 368 w 461"/>
              <a:gd name="T59" fmla="*/ 22 h 444"/>
              <a:gd name="T60" fmla="*/ 409 w 461"/>
              <a:gd name="T61" fmla="*/ 8 h 444"/>
              <a:gd name="T62" fmla="*/ 418 w 461"/>
              <a:gd name="T63" fmla="*/ 30 h 444"/>
              <a:gd name="T64" fmla="*/ 414 w 461"/>
              <a:gd name="T65" fmla="*/ 62 h 444"/>
              <a:gd name="T66" fmla="*/ 422 w 461"/>
              <a:gd name="T67" fmla="*/ 87 h 444"/>
              <a:gd name="T68" fmla="*/ 431 w 461"/>
              <a:gd name="T69" fmla="*/ 115 h 444"/>
              <a:gd name="T70" fmla="*/ 460 w 461"/>
              <a:gd name="T71" fmla="*/ 139 h 444"/>
              <a:gd name="T72" fmla="*/ 450 w 461"/>
              <a:gd name="T73" fmla="*/ 179 h 444"/>
              <a:gd name="T74" fmla="*/ 448 w 461"/>
              <a:gd name="T75" fmla="*/ 192 h 444"/>
              <a:gd name="T76" fmla="*/ 415 w 461"/>
              <a:gd name="T77" fmla="*/ 214 h 444"/>
              <a:gd name="T78" fmla="*/ 395 w 461"/>
              <a:gd name="T79" fmla="*/ 223 h 444"/>
              <a:gd name="T80" fmla="*/ 368 w 461"/>
              <a:gd name="T81" fmla="*/ 238 h 444"/>
              <a:gd name="T82" fmla="*/ 350 w 461"/>
              <a:gd name="T83" fmla="*/ 260 h 444"/>
              <a:gd name="T84" fmla="*/ 372 w 461"/>
              <a:gd name="T85" fmla="*/ 277 h 444"/>
              <a:gd name="T86" fmla="*/ 358 w 461"/>
              <a:gd name="T87" fmla="*/ 297 h 444"/>
              <a:gd name="T88" fmla="*/ 341 w 461"/>
              <a:gd name="T89" fmla="*/ 296 h 444"/>
              <a:gd name="T90" fmla="*/ 335 w 461"/>
              <a:gd name="T91" fmla="*/ 320 h 444"/>
              <a:gd name="T92" fmla="*/ 311 w 461"/>
              <a:gd name="T93" fmla="*/ 339 h 444"/>
              <a:gd name="T94" fmla="*/ 292 w 461"/>
              <a:gd name="T95" fmla="*/ 359 h 444"/>
              <a:gd name="T96" fmla="*/ 284 w 461"/>
              <a:gd name="T97" fmla="*/ 375 h 444"/>
              <a:gd name="T98" fmla="*/ 268 w 461"/>
              <a:gd name="T99" fmla="*/ 352 h 444"/>
              <a:gd name="T100" fmla="*/ 252 w 461"/>
              <a:gd name="T101" fmla="*/ 325 h 444"/>
              <a:gd name="T102" fmla="*/ 232 w 461"/>
              <a:gd name="T103" fmla="*/ 354 h 444"/>
              <a:gd name="T104" fmla="*/ 216 w 461"/>
              <a:gd name="T105" fmla="*/ 364 h 444"/>
              <a:gd name="T106" fmla="*/ 180 w 461"/>
              <a:gd name="T107" fmla="*/ 388 h 444"/>
              <a:gd name="T108" fmla="*/ 147 w 461"/>
              <a:gd name="T109" fmla="*/ 394 h 444"/>
              <a:gd name="T110" fmla="*/ 127 w 461"/>
              <a:gd name="T111" fmla="*/ 420 h 444"/>
              <a:gd name="T112" fmla="*/ 115 w 461"/>
              <a:gd name="T113" fmla="*/ 427 h 444"/>
              <a:gd name="T114" fmla="*/ 93 w 461"/>
              <a:gd name="T115" fmla="*/ 44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1" h="444">
                <a:moveTo>
                  <a:pt x="74" y="444"/>
                </a:moveTo>
                <a:cubicBezTo>
                  <a:pt x="71" y="444"/>
                  <a:pt x="70" y="441"/>
                  <a:pt x="69" y="439"/>
                </a:cubicBezTo>
                <a:cubicBezTo>
                  <a:pt x="69" y="438"/>
                  <a:pt x="68" y="437"/>
                  <a:pt x="68" y="437"/>
                </a:cubicBezTo>
                <a:cubicBezTo>
                  <a:pt x="67" y="435"/>
                  <a:pt x="66" y="434"/>
                  <a:pt x="65" y="434"/>
                </a:cubicBezTo>
                <a:cubicBezTo>
                  <a:pt x="64" y="434"/>
                  <a:pt x="64" y="434"/>
                  <a:pt x="64" y="434"/>
                </a:cubicBezTo>
                <a:cubicBezTo>
                  <a:pt x="63" y="434"/>
                  <a:pt x="62" y="436"/>
                  <a:pt x="62" y="438"/>
                </a:cubicBezTo>
                <a:cubicBezTo>
                  <a:pt x="62" y="440"/>
                  <a:pt x="62" y="440"/>
                  <a:pt x="62" y="440"/>
                </a:cubicBezTo>
                <a:cubicBezTo>
                  <a:pt x="60" y="439"/>
                  <a:pt x="60" y="439"/>
                  <a:pt x="60" y="439"/>
                </a:cubicBezTo>
                <a:cubicBezTo>
                  <a:pt x="60" y="438"/>
                  <a:pt x="59" y="438"/>
                  <a:pt x="59" y="437"/>
                </a:cubicBezTo>
                <a:cubicBezTo>
                  <a:pt x="56" y="433"/>
                  <a:pt x="57" y="431"/>
                  <a:pt x="60" y="425"/>
                </a:cubicBezTo>
                <a:cubicBezTo>
                  <a:pt x="62" y="422"/>
                  <a:pt x="61" y="421"/>
                  <a:pt x="59" y="419"/>
                </a:cubicBezTo>
                <a:cubicBezTo>
                  <a:pt x="59" y="419"/>
                  <a:pt x="58" y="418"/>
                  <a:pt x="57" y="416"/>
                </a:cubicBezTo>
                <a:cubicBezTo>
                  <a:pt x="55" y="412"/>
                  <a:pt x="53" y="409"/>
                  <a:pt x="49" y="409"/>
                </a:cubicBezTo>
                <a:cubicBezTo>
                  <a:pt x="49" y="409"/>
                  <a:pt x="48" y="410"/>
                  <a:pt x="47" y="410"/>
                </a:cubicBezTo>
                <a:cubicBezTo>
                  <a:pt x="45" y="410"/>
                  <a:pt x="44" y="410"/>
                  <a:pt x="43" y="410"/>
                </a:cubicBezTo>
                <a:cubicBezTo>
                  <a:pt x="41" y="410"/>
                  <a:pt x="41" y="409"/>
                  <a:pt x="40" y="408"/>
                </a:cubicBezTo>
                <a:cubicBezTo>
                  <a:pt x="40" y="408"/>
                  <a:pt x="40" y="407"/>
                  <a:pt x="39" y="407"/>
                </a:cubicBezTo>
                <a:cubicBezTo>
                  <a:pt x="39" y="406"/>
                  <a:pt x="38" y="406"/>
                  <a:pt x="38" y="405"/>
                </a:cubicBezTo>
                <a:cubicBezTo>
                  <a:pt x="36" y="403"/>
                  <a:pt x="35" y="402"/>
                  <a:pt x="36" y="397"/>
                </a:cubicBezTo>
                <a:cubicBezTo>
                  <a:pt x="37" y="393"/>
                  <a:pt x="38" y="393"/>
                  <a:pt x="40" y="392"/>
                </a:cubicBezTo>
                <a:cubicBezTo>
                  <a:pt x="41" y="392"/>
                  <a:pt x="42" y="391"/>
                  <a:pt x="44" y="389"/>
                </a:cubicBezTo>
                <a:cubicBezTo>
                  <a:pt x="45" y="388"/>
                  <a:pt x="47" y="387"/>
                  <a:pt x="47" y="386"/>
                </a:cubicBezTo>
                <a:cubicBezTo>
                  <a:pt x="47" y="386"/>
                  <a:pt x="47" y="386"/>
                  <a:pt x="47" y="386"/>
                </a:cubicBezTo>
                <a:cubicBezTo>
                  <a:pt x="47" y="386"/>
                  <a:pt x="47" y="386"/>
                  <a:pt x="47" y="386"/>
                </a:cubicBezTo>
                <a:cubicBezTo>
                  <a:pt x="46" y="386"/>
                  <a:pt x="46" y="385"/>
                  <a:pt x="45" y="383"/>
                </a:cubicBezTo>
                <a:cubicBezTo>
                  <a:pt x="45" y="382"/>
                  <a:pt x="45" y="382"/>
                  <a:pt x="44" y="382"/>
                </a:cubicBezTo>
                <a:cubicBezTo>
                  <a:pt x="44" y="382"/>
                  <a:pt x="44" y="382"/>
                  <a:pt x="43" y="382"/>
                </a:cubicBezTo>
                <a:cubicBezTo>
                  <a:pt x="43" y="382"/>
                  <a:pt x="42" y="382"/>
                  <a:pt x="41" y="382"/>
                </a:cubicBezTo>
                <a:cubicBezTo>
                  <a:pt x="40" y="382"/>
                  <a:pt x="39" y="382"/>
                  <a:pt x="37" y="382"/>
                </a:cubicBezTo>
                <a:cubicBezTo>
                  <a:pt x="34" y="380"/>
                  <a:pt x="33" y="379"/>
                  <a:pt x="33" y="377"/>
                </a:cubicBezTo>
                <a:cubicBezTo>
                  <a:pt x="33" y="376"/>
                  <a:pt x="33" y="375"/>
                  <a:pt x="33" y="373"/>
                </a:cubicBezTo>
                <a:cubicBezTo>
                  <a:pt x="32" y="371"/>
                  <a:pt x="32" y="370"/>
                  <a:pt x="31" y="369"/>
                </a:cubicBezTo>
                <a:cubicBezTo>
                  <a:pt x="31" y="367"/>
                  <a:pt x="31" y="367"/>
                  <a:pt x="29" y="365"/>
                </a:cubicBezTo>
                <a:cubicBezTo>
                  <a:pt x="29" y="364"/>
                  <a:pt x="28" y="364"/>
                  <a:pt x="28" y="364"/>
                </a:cubicBezTo>
                <a:cubicBezTo>
                  <a:pt x="27" y="364"/>
                  <a:pt x="26" y="364"/>
                  <a:pt x="25" y="364"/>
                </a:cubicBezTo>
                <a:cubicBezTo>
                  <a:pt x="24" y="364"/>
                  <a:pt x="23" y="365"/>
                  <a:pt x="22" y="365"/>
                </a:cubicBezTo>
                <a:cubicBezTo>
                  <a:pt x="22" y="365"/>
                  <a:pt x="21" y="365"/>
                  <a:pt x="21" y="364"/>
                </a:cubicBezTo>
                <a:cubicBezTo>
                  <a:pt x="19" y="364"/>
                  <a:pt x="18" y="363"/>
                  <a:pt x="17" y="362"/>
                </a:cubicBezTo>
                <a:cubicBezTo>
                  <a:pt x="16" y="361"/>
                  <a:pt x="16" y="359"/>
                  <a:pt x="17" y="356"/>
                </a:cubicBezTo>
                <a:cubicBezTo>
                  <a:pt x="18" y="353"/>
                  <a:pt x="18" y="352"/>
                  <a:pt x="16" y="352"/>
                </a:cubicBezTo>
                <a:cubicBezTo>
                  <a:pt x="16" y="352"/>
                  <a:pt x="15" y="351"/>
                  <a:pt x="14" y="351"/>
                </a:cubicBezTo>
                <a:cubicBezTo>
                  <a:pt x="13" y="350"/>
                  <a:pt x="10" y="349"/>
                  <a:pt x="11" y="347"/>
                </a:cubicBezTo>
                <a:cubicBezTo>
                  <a:pt x="11" y="346"/>
                  <a:pt x="12" y="346"/>
                  <a:pt x="13" y="345"/>
                </a:cubicBezTo>
                <a:cubicBezTo>
                  <a:pt x="16" y="345"/>
                  <a:pt x="16" y="343"/>
                  <a:pt x="16" y="338"/>
                </a:cubicBezTo>
                <a:cubicBezTo>
                  <a:pt x="16" y="336"/>
                  <a:pt x="17" y="335"/>
                  <a:pt x="19" y="335"/>
                </a:cubicBezTo>
                <a:cubicBezTo>
                  <a:pt x="20" y="335"/>
                  <a:pt x="20" y="335"/>
                  <a:pt x="21" y="335"/>
                </a:cubicBezTo>
                <a:cubicBezTo>
                  <a:pt x="22" y="335"/>
                  <a:pt x="23" y="336"/>
                  <a:pt x="24" y="336"/>
                </a:cubicBezTo>
                <a:cubicBezTo>
                  <a:pt x="24" y="336"/>
                  <a:pt x="25" y="336"/>
                  <a:pt x="25" y="335"/>
                </a:cubicBezTo>
                <a:cubicBezTo>
                  <a:pt x="26" y="335"/>
                  <a:pt x="26" y="335"/>
                  <a:pt x="26" y="335"/>
                </a:cubicBezTo>
                <a:cubicBezTo>
                  <a:pt x="27" y="334"/>
                  <a:pt x="27" y="332"/>
                  <a:pt x="26" y="331"/>
                </a:cubicBezTo>
                <a:cubicBezTo>
                  <a:pt x="26" y="329"/>
                  <a:pt x="26" y="328"/>
                  <a:pt x="26" y="327"/>
                </a:cubicBezTo>
                <a:cubicBezTo>
                  <a:pt x="26" y="322"/>
                  <a:pt x="26" y="322"/>
                  <a:pt x="23" y="322"/>
                </a:cubicBezTo>
                <a:cubicBezTo>
                  <a:pt x="21" y="322"/>
                  <a:pt x="19" y="321"/>
                  <a:pt x="17" y="319"/>
                </a:cubicBezTo>
                <a:cubicBezTo>
                  <a:pt x="17" y="318"/>
                  <a:pt x="17" y="317"/>
                  <a:pt x="18" y="314"/>
                </a:cubicBezTo>
                <a:cubicBezTo>
                  <a:pt x="19" y="313"/>
                  <a:pt x="19" y="312"/>
                  <a:pt x="19" y="311"/>
                </a:cubicBezTo>
                <a:cubicBezTo>
                  <a:pt x="19" y="311"/>
                  <a:pt x="18" y="311"/>
                  <a:pt x="18" y="311"/>
                </a:cubicBezTo>
                <a:cubicBezTo>
                  <a:pt x="18" y="311"/>
                  <a:pt x="17" y="311"/>
                  <a:pt x="17" y="311"/>
                </a:cubicBezTo>
                <a:cubicBezTo>
                  <a:pt x="16" y="311"/>
                  <a:pt x="15" y="311"/>
                  <a:pt x="14" y="311"/>
                </a:cubicBezTo>
                <a:cubicBezTo>
                  <a:pt x="12" y="311"/>
                  <a:pt x="10" y="311"/>
                  <a:pt x="7" y="312"/>
                </a:cubicBezTo>
                <a:cubicBezTo>
                  <a:pt x="7" y="312"/>
                  <a:pt x="6" y="312"/>
                  <a:pt x="5" y="312"/>
                </a:cubicBezTo>
                <a:cubicBezTo>
                  <a:pt x="4" y="312"/>
                  <a:pt x="4" y="312"/>
                  <a:pt x="3" y="312"/>
                </a:cubicBezTo>
                <a:cubicBezTo>
                  <a:pt x="2" y="310"/>
                  <a:pt x="2" y="308"/>
                  <a:pt x="3" y="306"/>
                </a:cubicBezTo>
                <a:cubicBezTo>
                  <a:pt x="3" y="305"/>
                  <a:pt x="3" y="304"/>
                  <a:pt x="3" y="303"/>
                </a:cubicBezTo>
                <a:cubicBezTo>
                  <a:pt x="3" y="301"/>
                  <a:pt x="2" y="300"/>
                  <a:pt x="2" y="298"/>
                </a:cubicBezTo>
                <a:cubicBezTo>
                  <a:pt x="1" y="296"/>
                  <a:pt x="0" y="294"/>
                  <a:pt x="2" y="292"/>
                </a:cubicBezTo>
                <a:cubicBezTo>
                  <a:pt x="4" y="291"/>
                  <a:pt x="5" y="291"/>
                  <a:pt x="6" y="291"/>
                </a:cubicBezTo>
                <a:cubicBezTo>
                  <a:pt x="7" y="291"/>
                  <a:pt x="8" y="291"/>
                  <a:pt x="8" y="294"/>
                </a:cubicBezTo>
                <a:cubicBezTo>
                  <a:pt x="8" y="295"/>
                  <a:pt x="9" y="296"/>
                  <a:pt x="9" y="296"/>
                </a:cubicBezTo>
                <a:cubicBezTo>
                  <a:pt x="10" y="297"/>
                  <a:pt x="11" y="298"/>
                  <a:pt x="12" y="298"/>
                </a:cubicBezTo>
                <a:cubicBezTo>
                  <a:pt x="12" y="298"/>
                  <a:pt x="12" y="298"/>
                  <a:pt x="12" y="298"/>
                </a:cubicBezTo>
                <a:cubicBezTo>
                  <a:pt x="12" y="297"/>
                  <a:pt x="13" y="296"/>
                  <a:pt x="13" y="295"/>
                </a:cubicBezTo>
                <a:cubicBezTo>
                  <a:pt x="14" y="293"/>
                  <a:pt x="16" y="290"/>
                  <a:pt x="18" y="288"/>
                </a:cubicBezTo>
                <a:cubicBezTo>
                  <a:pt x="20" y="286"/>
                  <a:pt x="21" y="286"/>
                  <a:pt x="21" y="286"/>
                </a:cubicBezTo>
                <a:cubicBezTo>
                  <a:pt x="22" y="285"/>
                  <a:pt x="23" y="285"/>
                  <a:pt x="24" y="283"/>
                </a:cubicBezTo>
                <a:cubicBezTo>
                  <a:pt x="26" y="279"/>
                  <a:pt x="28" y="278"/>
                  <a:pt x="32" y="277"/>
                </a:cubicBezTo>
                <a:cubicBezTo>
                  <a:pt x="33" y="276"/>
                  <a:pt x="33" y="276"/>
                  <a:pt x="33" y="276"/>
                </a:cubicBezTo>
                <a:cubicBezTo>
                  <a:pt x="34" y="276"/>
                  <a:pt x="35" y="276"/>
                  <a:pt x="36" y="275"/>
                </a:cubicBezTo>
                <a:cubicBezTo>
                  <a:pt x="36" y="275"/>
                  <a:pt x="37" y="275"/>
                  <a:pt x="37" y="275"/>
                </a:cubicBezTo>
                <a:cubicBezTo>
                  <a:pt x="37" y="275"/>
                  <a:pt x="37" y="275"/>
                  <a:pt x="37" y="275"/>
                </a:cubicBezTo>
                <a:cubicBezTo>
                  <a:pt x="37" y="273"/>
                  <a:pt x="36" y="272"/>
                  <a:pt x="36" y="272"/>
                </a:cubicBezTo>
                <a:cubicBezTo>
                  <a:pt x="35" y="271"/>
                  <a:pt x="35" y="271"/>
                  <a:pt x="35" y="271"/>
                </a:cubicBezTo>
                <a:cubicBezTo>
                  <a:pt x="40" y="268"/>
                  <a:pt x="40" y="268"/>
                  <a:pt x="40" y="268"/>
                </a:cubicBezTo>
                <a:cubicBezTo>
                  <a:pt x="40" y="268"/>
                  <a:pt x="40" y="268"/>
                  <a:pt x="39" y="268"/>
                </a:cubicBezTo>
                <a:cubicBezTo>
                  <a:pt x="39" y="268"/>
                  <a:pt x="38" y="268"/>
                  <a:pt x="38" y="268"/>
                </a:cubicBezTo>
                <a:cubicBezTo>
                  <a:pt x="35" y="269"/>
                  <a:pt x="33" y="271"/>
                  <a:pt x="30" y="271"/>
                </a:cubicBezTo>
                <a:cubicBezTo>
                  <a:pt x="29" y="271"/>
                  <a:pt x="27" y="270"/>
                  <a:pt x="26" y="270"/>
                </a:cubicBezTo>
                <a:cubicBezTo>
                  <a:pt x="25" y="269"/>
                  <a:pt x="25" y="268"/>
                  <a:pt x="24" y="267"/>
                </a:cubicBezTo>
                <a:cubicBezTo>
                  <a:pt x="24" y="263"/>
                  <a:pt x="29" y="256"/>
                  <a:pt x="29" y="256"/>
                </a:cubicBezTo>
                <a:cubicBezTo>
                  <a:pt x="31" y="254"/>
                  <a:pt x="32" y="252"/>
                  <a:pt x="33" y="250"/>
                </a:cubicBezTo>
                <a:cubicBezTo>
                  <a:pt x="35" y="248"/>
                  <a:pt x="36" y="245"/>
                  <a:pt x="38" y="242"/>
                </a:cubicBezTo>
                <a:cubicBezTo>
                  <a:pt x="41" y="239"/>
                  <a:pt x="42" y="238"/>
                  <a:pt x="43" y="237"/>
                </a:cubicBezTo>
                <a:cubicBezTo>
                  <a:pt x="45" y="236"/>
                  <a:pt x="45" y="236"/>
                  <a:pt x="46" y="234"/>
                </a:cubicBezTo>
                <a:cubicBezTo>
                  <a:pt x="46" y="232"/>
                  <a:pt x="46" y="230"/>
                  <a:pt x="46" y="229"/>
                </a:cubicBezTo>
                <a:cubicBezTo>
                  <a:pt x="46" y="226"/>
                  <a:pt x="46" y="223"/>
                  <a:pt x="47" y="220"/>
                </a:cubicBezTo>
                <a:cubicBezTo>
                  <a:pt x="49" y="216"/>
                  <a:pt x="48" y="212"/>
                  <a:pt x="47" y="208"/>
                </a:cubicBezTo>
                <a:cubicBezTo>
                  <a:pt x="47" y="207"/>
                  <a:pt x="46" y="205"/>
                  <a:pt x="46" y="204"/>
                </a:cubicBezTo>
                <a:cubicBezTo>
                  <a:pt x="45" y="201"/>
                  <a:pt x="44" y="200"/>
                  <a:pt x="44" y="198"/>
                </a:cubicBezTo>
                <a:cubicBezTo>
                  <a:pt x="43" y="197"/>
                  <a:pt x="42" y="196"/>
                  <a:pt x="42" y="194"/>
                </a:cubicBezTo>
                <a:cubicBezTo>
                  <a:pt x="41" y="191"/>
                  <a:pt x="39" y="189"/>
                  <a:pt x="35" y="184"/>
                </a:cubicBezTo>
                <a:cubicBezTo>
                  <a:pt x="33" y="182"/>
                  <a:pt x="32" y="181"/>
                  <a:pt x="32" y="179"/>
                </a:cubicBezTo>
                <a:cubicBezTo>
                  <a:pt x="32" y="178"/>
                  <a:pt x="33" y="177"/>
                  <a:pt x="35" y="175"/>
                </a:cubicBezTo>
                <a:cubicBezTo>
                  <a:pt x="36" y="175"/>
                  <a:pt x="36" y="174"/>
                  <a:pt x="36" y="174"/>
                </a:cubicBezTo>
                <a:cubicBezTo>
                  <a:pt x="36" y="173"/>
                  <a:pt x="33" y="172"/>
                  <a:pt x="32" y="172"/>
                </a:cubicBezTo>
                <a:cubicBezTo>
                  <a:pt x="30" y="171"/>
                  <a:pt x="30" y="171"/>
                  <a:pt x="30" y="171"/>
                </a:cubicBezTo>
                <a:cubicBezTo>
                  <a:pt x="26" y="170"/>
                  <a:pt x="26" y="168"/>
                  <a:pt x="26" y="164"/>
                </a:cubicBezTo>
                <a:cubicBezTo>
                  <a:pt x="26" y="159"/>
                  <a:pt x="26" y="157"/>
                  <a:pt x="23" y="156"/>
                </a:cubicBezTo>
                <a:cubicBezTo>
                  <a:pt x="21" y="155"/>
                  <a:pt x="19" y="155"/>
                  <a:pt x="18" y="155"/>
                </a:cubicBezTo>
                <a:cubicBezTo>
                  <a:pt x="17" y="155"/>
                  <a:pt x="16" y="155"/>
                  <a:pt x="16" y="155"/>
                </a:cubicBezTo>
                <a:cubicBezTo>
                  <a:pt x="14" y="156"/>
                  <a:pt x="14" y="156"/>
                  <a:pt x="14" y="156"/>
                </a:cubicBezTo>
                <a:cubicBezTo>
                  <a:pt x="15" y="154"/>
                  <a:pt x="15" y="154"/>
                  <a:pt x="15" y="154"/>
                </a:cubicBezTo>
                <a:cubicBezTo>
                  <a:pt x="15" y="154"/>
                  <a:pt x="17" y="152"/>
                  <a:pt x="21" y="150"/>
                </a:cubicBezTo>
                <a:cubicBezTo>
                  <a:pt x="22" y="150"/>
                  <a:pt x="22" y="149"/>
                  <a:pt x="22" y="149"/>
                </a:cubicBezTo>
                <a:cubicBezTo>
                  <a:pt x="22" y="148"/>
                  <a:pt x="21" y="146"/>
                  <a:pt x="19" y="144"/>
                </a:cubicBezTo>
                <a:cubicBezTo>
                  <a:pt x="17" y="142"/>
                  <a:pt x="16" y="140"/>
                  <a:pt x="16" y="138"/>
                </a:cubicBezTo>
                <a:cubicBezTo>
                  <a:pt x="17" y="138"/>
                  <a:pt x="17" y="136"/>
                  <a:pt x="20" y="136"/>
                </a:cubicBezTo>
                <a:cubicBezTo>
                  <a:pt x="25" y="135"/>
                  <a:pt x="27" y="134"/>
                  <a:pt x="28" y="132"/>
                </a:cubicBezTo>
                <a:cubicBezTo>
                  <a:pt x="29" y="130"/>
                  <a:pt x="31" y="128"/>
                  <a:pt x="32" y="128"/>
                </a:cubicBezTo>
                <a:cubicBezTo>
                  <a:pt x="33" y="128"/>
                  <a:pt x="34" y="129"/>
                  <a:pt x="35" y="130"/>
                </a:cubicBezTo>
                <a:cubicBezTo>
                  <a:pt x="36" y="133"/>
                  <a:pt x="38" y="133"/>
                  <a:pt x="43" y="133"/>
                </a:cubicBezTo>
                <a:cubicBezTo>
                  <a:pt x="43" y="133"/>
                  <a:pt x="44" y="133"/>
                  <a:pt x="44" y="133"/>
                </a:cubicBezTo>
                <a:cubicBezTo>
                  <a:pt x="44" y="132"/>
                  <a:pt x="41" y="129"/>
                  <a:pt x="40" y="128"/>
                </a:cubicBezTo>
                <a:cubicBezTo>
                  <a:pt x="39" y="127"/>
                  <a:pt x="39" y="126"/>
                  <a:pt x="38" y="126"/>
                </a:cubicBezTo>
                <a:cubicBezTo>
                  <a:pt x="37" y="125"/>
                  <a:pt x="38" y="124"/>
                  <a:pt x="38" y="123"/>
                </a:cubicBezTo>
                <a:cubicBezTo>
                  <a:pt x="39" y="121"/>
                  <a:pt x="43" y="121"/>
                  <a:pt x="43" y="121"/>
                </a:cubicBezTo>
                <a:cubicBezTo>
                  <a:pt x="46" y="121"/>
                  <a:pt x="46" y="123"/>
                  <a:pt x="47" y="126"/>
                </a:cubicBezTo>
                <a:cubicBezTo>
                  <a:pt x="48" y="127"/>
                  <a:pt x="48" y="128"/>
                  <a:pt x="48" y="128"/>
                </a:cubicBezTo>
                <a:cubicBezTo>
                  <a:pt x="49" y="130"/>
                  <a:pt x="51" y="130"/>
                  <a:pt x="53" y="130"/>
                </a:cubicBezTo>
                <a:cubicBezTo>
                  <a:pt x="54" y="130"/>
                  <a:pt x="56" y="130"/>
                  <a:pt x="57" y="130"/>
                </a:cubicBezTo>
                <a:cubicBezTo>
                  <a:pt x="58" y="130"/>
                  <a:pt x="58" y="130"/>
                  <a:pt x="59" y="130"/>
                </a:cubicBezTo>
                <a:cubicBezTo>
                  <a:pt x="63" y="130"/>
                  <a:pt x="67" y="133"/>
                  <a:pt x="70" y="135"/>
                </a:cubicBezTo>
                <a:cubicBezTo>
                  <a:pt x="72" y="137"/>
                  <a:pt x="73" y="137"/>
                  <a:pt x="74" y="137"/>
                </a:cubicBezTo>
                <a:cubicBezTo>
                  <a:pt x="74" y="137"/>
                  <a:pt x="74" y="137"/>
                  <a:pt x="74" y="136"/>
                </a:cubicBezTo>
                <a:cubicBezTo>
                  <a:pt x="75" y="135"/>
                  <a:pt x="74" y="134"/>
                  <a:pt x="73" y="133"/>
                </a:cubicBezTo>
                <a:cubicBezTo>
                  <a:pt x="72" y="132"/>
                  <a:pt x="71" y="131"/>
                  <a:pt x="71" y="129"/>
                </a:cubicBezTo>
                <a:cubicBezTo>
                  <a:pt x="71" y="128"/>
                  <a:pt x="72" y="128"/>
                  <a:pt x="74" y="128"/>
                </a:cubicBezTo>
                <a:cubicBezTo>
                  <a:pt x="76" y="128"/>
                  <a:pt x="78" y="129"/>
                  <a:pt x="80" y="132"/>
                </a:cubicBezTo>
                <a:cubicBezTo>
                  <a:pt x="81" y="132"/>
                  <a:pt x="82" y="133"/>
                  <a:pt x="83" y="133"/>
                </a:cubicBezTo>
                <a:cubicBezTo>
                  <a:pt x="85" y="133"/>
                  <a:pt x="88" y="131"/>
                  <a:pt x="89" y="129"/>
                </a:cubicBezTo>
                <a:cubicBezTo>
                  <a:pt x="92" y="127"/>
                  <a:pt x="103" y="123"/>
                  <a:pt x="106" y="122"/>
                </a:cubicBezTo>
                <a:cubicBezTo>
                  <a:pt x="108" y="121"/>
                  <a:pt x="109" y="121"/>
                  <a:pt x="110" y="121"/>
                </a:cubicBezTo>
                <a:cubicBezTo>
                  <a:pt x="111" y="121"/>
                  <a:pt x="114" y="122"/>
                  <a:pt x="115" y="126"/>
                </a:cubicBezTo>
                <a:cubicBezTo>
                  <a:pt x="115" y="126"/>
                  <a:pt x="115" y="126"/>
                  <a:pt x="115" y="126"/>
                </a:cubicBezTo>
                <a:cubicBezTo>
                  <a:pt x="117" y="126"/>
                  <a:pt x="121" y="123"/>
                  <a:pt x="123" y="120"/>
                </a:cubicBezTo>
                <a:cubicBezTo>
                  <a:pt x="124" y="117"/>
                  <a:pt x="125" y="116"/>
                  <a:pt x="126" y="114"/>
                </a:cubicBezTo>
                <a:cubicBezTo>
                  <a:pt x="126" y="114"/>
                  <a:pt x="127" y="113"/>
                  <a:pt x="128" y="112"/>
                </a:cubicBezTo>
                <a:cubicBezTo>
                  <a:pt x="129" y="109"/>
                  <a:pt x="129" y="109"/>
                  <a:pt x="127" y="108"/>
                </a:cubicBezTo>
                <a:cubicBezTo>
                  <a:pt x="127" y="107"/>
                  <a:pt x="127" y="107"/>
                  <a:pt x="126" y="106"/>
                </a:cubicBezTo>
                <a:cubicBezTo>
                  <a:pt x="124" y="104"/>
                  <a:pt x="122" y="102"/>
                  <a:pt x="118" y="100"/>
                </a:cubicBezTo>
                <a:cubicBezTo>
                  <a:pt x="117" y="99"/>
                  <a:pt x="117" y="99"/>
                  <a:pt x="117" y="99"/>
                </a:cubicBezTo>
                <a:cubicBezTo>
                  <a:pt x="114" y="97"/>
                  <a:pt x="112" y="96"/>
                  <a:pt x="112" y="94"/>
                </a:cubicBezTo>
                <a:cubicBezTo>
                  <a:pt x="112" y="93"/>
                  <a:pt x="112" y="92"/>
                  <a:pt x="113" y="91"/>
                </a:cubicBezTo>
                <a:cubicBezTo>
                  <a:pt x="114" y="90"/>
                  <a:pt x="115" y="89"/>
                  <a:pt x="115" y="89"/>
                </a:cubicBezTo>
                <a:cubicBezTo>
                  <a:pt x="116" y="89"/>
                  <a:pt x="116" y="89"/>
                  <a:pt x="116" y="89"/>
                </a:cubicBezTo>
                <a:cubicBezTo>
                  <a:pt x="116" y="89"/>
                  <a:pt x="116" y="89"/>
                  <a:pt x="117" y="89"/>
                </a:cubicBezTo>
                <a:cubicBezTo>
                  <a:pt x="117" y="89"/>
                  <a:pt x="117" y="89"/>
                  <a:pt x="117" y="89"/>
                </a:cubicBezTo>
                <a:cubicBezTo>
                  <a:pt x="118" y="87"/>
                  <a:pt x="120" y="82"/>
                  <a:pt x="126" y="82"/>
                </a:cubicBezTo>
                <a:cubicBezTo>
                  <a:pt x="130" y="82"/>
                  <a:pt x="131" y="82"/>
                  <a:pt x="133" y="80"/>
                </a:cubicBezTo>
                <a:cubicBezTo>
                  <a:pt x="134" y="79"/>
                  <a:pt x="135" y="78"/>
                  <a:pt x="135" y="76"/>
                </a:cubicBezTo>
                <a:cubicBezTo>
                  <a:pt x="136" y="73"/>
                  <a:pt x="137" y="71"/>
                  <a:pt x="139" y="69"/>
                </a:cubicBezTo>
                <a:cubicBezTo>
                  <a:pt x="140" y="68"/>
                  <a:pt x="142" y="68"/>
                  <a:pt x="143" y="68"/>
                </a:cubicBezTo>
                <a:cubicBezTo>
                  <a:pt x="145" y="68"/>
                  <a:pt x="145" y="68"/>
                  <a:pt x="146" y="67"/>
                </a:cubicBezTo>
                <a:cubicBezTo>
                  <a:pt x="146" y="67"/>
                  <a:pt x="146" y="66"/>
                  <a:pt x="146" y="65"/>
                </a:cubicBezTo>
                <a:cubicBezTo>
                  <a:pt x="147" y="63"/>
                  <a:pt x="148" y="61"/>
                  <a:pt x="153" y="60"/>
                </a:cubicBezTo>
                <a:cubicBezTo>
                  <a:pt x="156" y="60"/>
                  <a:pt x="158" y="58"/>
                  <a:pt x="159" y="57"/>
                </a:cubicBezTo>
                <a:cubicBezTo>
                  <a:pt x="160" y="57"/>
                  <a:pt x="160" y="57"/>
                  <a:pt x="160" y="57"/>
                </a:cubicBezTo>
                <a:cubicBezTo>
                  <a:pt x="160" y="57"/>
                  <a:pt x="160" y="57"/>
                  <a:pt x="160" y="57"/>
                </a:cubicBezTo>
                <a:cubicBezTo>
                  <a:pt x="163" y="57"/>
                  <a:pt x="165" y="57"/>
                  <a:pt x="165" y="56"/>
                </a:cubicBezTo>
                <a:cubicBezTo>
                  <a:pt x="167" y="53"/>
                  <a:pt x="173" y="53"/>
                  <a:pt x="177" y="52"/>
                </a:cubicBezTo>
                <a:cubicBezTo>
                  <a:pt x="179" y="52"/>
                  <a:pt x="180" y="52"/>
                  <a:pt x="180" y="52"/>
                </a:cubicBezTo>
                <a:cubicBezTo>
                  <a:pt x="181" y="52"/>
                  <a:pt x="181" y="52"/>
                  <a:pt x="182" y="52"/>
                </a:cubicBezTo>
                <a:cubicBezTo>
                  <a:pt x="186" y="51"/>
                  <a:pt x="194" y="50"/>
                  <a:pt x="197" y="47"/>
                </a:cubicBezTo>
                <a:cubicBezTo>
                  <a:pt x="200" y="44"/>
                  <a:pt x="205" y="41"/>
                  <a:pt x="209" y="38"/>
                </a:cubicBezTo>
                <a:cubicBezTo>
                  <a:pt x="211" y="38"/>
                  <a:pt x="212" y="37"/>
                  <a:pt x="212" y="37"/>
                </a:cubicBezTo>
                <a:cubicBezTo>
                  <a:pt x="216" y="34"/>
                  <a:pt x="218" y="33"/>
                  <a:pt x="222" y="31"/>
                </a:cubicBezTo>
                <a:cubicBezTo>
                  <a:pt x="225" y="29"/>
                  <a:pt x="225" y="29"/>
                  <a:pt x="225" y="28"/>
                </a:cubicBezTo>
                <a:cubicBezTo>
                  <a:pt x="225" y="27"/>
                  <a:pt x="226" y="27"/>
                  <a:pt x="226" y="26"/>
                </a:cubicBezTo>
                <a:cubicBezTo>
                  <a:pt x="226" y="26"/>
                  <a:pt x="226" y="26"/>
                  <a:pt x="226" y="26"/>
                </a:cubicBezTo>
                <a:cubicBezTo>
                  <a:pt x="227" y="24"/>
                  <a:pt x="227" y="24"/>
                  <a:pt x="225" y="22"/>
                </a:cubicBezTo>
                <a:cubicBezTo>
                  <a:pt x="224" y="21"/>
                  <a:pt x="223" y="20"/>
                  <a:pt x="223" y="19"/>
                </a:cubicBezTo>
                <a:cubicBezTo>
                  <a:pt x="223" y="18"/>
                  <a:pt x="224" y="17"/>
                  <a:pt x="224" y="16"/>
                </a:cubicBezTo>
                <a:cubicBezTo>
                  <a:pt x="225" y="16"/>
                  <a:pt x="225" y="15"/>
                  <a:pt x="226" y="15"/>
                </a:cubicBezTo>
                <a:cubicBezTo>
                  <a:pt x="227" y="12"/>
                  <a:pt x="228" y="10"/>
                  <a:pt x="230" y="10"/>
                </a:cubicBezTo>
                <a:cubicBezTo>
                  <a:pt x="231" y="10"/>
                  <a:pt x="232" y="10"/>
                  <a:pt x="233" y="11"/>
                </a:cubicBezTo>
                <a:cubicBezTo>
                  <a:pt x="234" y="12"/>
                  <a:pt x="235" y="13"/>
                  <a:pt x="236" y="14"/>
                </a:cubicBezTo>
                <a:cubicBezTo>
                  <a:pt x="237" y="15"/>
                  <a:pt x="238" y="16"/>
                  <a:pt x="239" y="16"/>
                </a:cubicBezTo>
                <a:cubicBezTo>
                  <a:pt x="242" y="17"/>
                  <a:pt x="242" y="19"/>
                  <a:pt x="242" y="21"/>
                </a:cubicBezTo>
                <a:cubicBezTo>
                  <a:pt x="242" y="22"/>
                  <a:pt x="242" y="23"/>
                  <a:pt x="242" y="24"/>
                </a:cubicBezTo>
                <a:cubicBezTo>
                  <a:pt x="243" y="27"/>
                  <a:pt x="245" y="27"/>
                  <a:pt x="248" y="28"/>
                </a:cubicBezTo>
                <a:cubicBezTo>
                  <a:pt x="250" y="28"/>
                  <a:pt x="251" y="29"/>
                  <a:pt x="252" y="30"/>
                </a:cubicBezTo>
                <a:cubicBezTo>
                  <a:pt x="253" y="31"/>
                  <a:pt x="253" y="31"/>
                  <a:pt x="254" y="31"/>
                </a:cubicBezTo>
                <a:cubicBezTo>
                  <a:pt x="255" y="32"/>
                  <a:pt x="256" y="32"/>
                  <a:pt x="257" y="32"/>
                </a:cubicBezTo>
                <a:cubicBezTo>
                  <a:pt x="258" y="32"/>
                  <a:pt x="259" y="32"/>
                  <a:pt x="260" y="31"/>
                </a:cubicBezTo>
                <a:cubicBezTo>
                  <a:pt x="261" y="31"/>
                  <a:pt x="262" y="30"/>
                  <a:pt x="264" y="30"/>
                </a:cubicBezTo>
                <a:cubicBezTo>
                  <a:pt x="266" y="30"/>
                  <a:pt x="269" y="31"/>
                  <a:pt x="270" y="33"/>
                </a:cubicBezTo>
                <a:cubicBezTo>
                  <a:pt x="270" y="34"/>
                  <a:pt x="271" y="36"/>
                  <a:pt x="271" y="37"/>
                </a:cubicBezTo>
                <a:cubicBezTo>
                  <a:pt x="272" y="39"/>
                  <a:pt x="272" y="41"/>
                  <a:pt x="273" y="41"/>
                </a:cubicBezTo>
                <a:cubicBezTo>
                  <a:pt x="275" y="42"/>
                  <a:pt x="277" y="43"/>
                  <a:pt x="276" y="45"/>
                </a:cubicBezTo>
                <a:cubicBezTo>
                  <a:pt x="276" y="45"/>
                  <a:pt x="276" y="47"/>
                  <a:pt x="272" y="48"/>
                </a:cubicBezTo>
                <a:cubicBezTo>
                  <a:pt x="271" y="48"/>
                  <a:pt x="270" y="48"/>
                  <a:pt x="270" y="49"/>
                </a:cubicBezTo>
                <a:cubicBezTo>
                  <a:pt x="269" y="49"/>
                  <a:pt x="270" y="51"/>
                  <a:pt x="270" y="52"/>
                </a:cubicBezTo>
                <a:cubicBezTo>
                  <a:pt x="271" y="52"/>
                  <a:pt x="271" y="52"/>
                  <a:pt x="271" y="52"/>
                </a:cubicBezTo>
                <a:cubicBezTo>
                  <a:pt x="272" y="54"/>
                  <a:pt x="272" y="55"/>
                  <a:pt x="270" y="58"/>
                </a:cubicBezTo>
                <a:cubicBezTo>
                  <a:pt x="270" y="59"/>
                  <a:pt x="270" y="60"/>
                  <a:pt x="270" y="61"/>
                </a:cubicBezTo>
                <a:cubicBezTo>
                  <a:pt x="270" y="63"/>
                  <a:pt x="270" y="65"/>
                  <a:pt x="267" y="66"/>
                </a:cubicBezTo>
                <a:cubicBezTo>
                  <a:pt x="265" y="67"/>
                  <a:pt x="265" y="67"/>
                  <a:pt x="265" y="68"/>
                </a:cubicBezTo>
                <a:cubicBezTo>
                  <a:pt x="265" y="68"/>
                  <a:pt x="265" y="69"/>
                  <a:pt x="267" y="70"/>
                </a:cubicBezTo>
                <a:cubicBezTo>
                  <a:pt x="271" y="72"/>
                  <a:pt x="273" y="73"/>
                  <a:pt x="275" y="73"/>
                </a:cubicBezTo>
                <a:cubicBezTo>
                  <a:pt x="276" y="73"/>
                  <a:pt x="276" y="73"/>
                  <a:pt x="277" y="73"/>
                </a:cubicBezTo>
                <a:cubicBezTo>
                  <a:pt x="277" y="73"/>
                  <a:pt x="277" y="73"/>
                  <a:pt x="278" y="73"/>
                </a:cubicBezTo>
                <a:cubicBezTo>
                  <a:pt x="278" y="73"/>
                  <a:pt x="279" y="73"/>
                  <a:pt x="280" y="74"/>
                </a:cubicBezTo>
                <a:cubicBezTo>
                  <a:pt x="280" y="75"/>
                  <a:pt x="280" y="77"/>
                  <a:pt x="279" y="79"/>
                </a:cubicBezTo>
                <a:cubicBezTo>
                  <a:pt x="279" y="80"/>
                  <a:pt x="279" y="81"/>
                  <a:pt x="279" y="82"/>
                </a:cubicBezTo>
                <a:cubicBezTo>
                  <a:pt x="279" y="84"/>
                  <a:pt x="278" y="86"/>
                  <a:pt x="274" y="87"/>
                </a:cubicBezTo>
                <a:cubicBezTo>
                  <a:pt x="273" y="88"/>
                  <a:pt x="273" y="88"/>
                  <a:pt x="273" y="88"/>
                </a:cubicBezTo>
                <a:cubicBezTo>
                  <a:pt x="270" y="89"/>
                  <a:pt x="269" y="89"/>
                  <a:pt x="266" y="91"/>
                </a:cubicBezTo>
                <a:cubicBezTo>
                  <a:pt x="265" y="92"/>
                  <a:pt x="264" y="93"/>
                  <a:pt x="264" y="94"/>
                </a:cubicBezTo>
                <a:cubicBezTo>
                  <a:pt x="264" y="94"/>
                  <a:pt x="264" y="94"/>
                  <a:pt x="266" y="95"/>
                </a:cubicBezTo>
                <a:cubicBezTo>
                  <a:pt x="268" y="96"/>
                  <a:pt x="269" y="97"/>
                  <a:pt x="270" y="99"/>
                </a:cubicBezTo>
                <a:cubicBezTo>
                  <a:pt x="270" y="100"/>
                  <a:pt x="271" y="100"/>
                  <a:pt x="271" y="100"/>
                </a:cubicBezTo>
                <a:cubicBezTo>
                  <a:pt x="272" y="100"/>
                  <a:pt x="272" y="100"/>
                  <a:pt x="272" y="100"/>
                </a:cubicBezTo>
                <a:cubicBezTo>
                  <a:pt x="276" y="99"/>
                  <a:pt x="278" y="98"/>
                  <a:pt x="279" y="96"/>
                </a:cubicBezTo>
                <a:cubicBezTo>
                  <a:pt x="281" y="94"/>
                  <a:pt x="283" y="94"/>
                  <a:pt x="285" y="94"/>
                </a:cubicBezTo>
                <a:cubicBezTo>
                  <a:pt x="286" y="94"/>
                  <a:pt x="287" y="94"/>
                  <a:pt x="288" y="94"/>
                </a:cubicBezTo>
                <a:cubicBezTo>
                  <a:pt x="290" y="95"/>
                  <a:pt x="291" y="95"/>
                  <a:pt x="292" y="95"/>
                </a:cubicBezTo>
                <a:cubicBezTo>
                  <a:pt x="295" y="95"/>
                  <a:pt x="297" y="94"/>
                  <a:pt x="298" y="93"/>
                </a:cubicBezTo>
                <a:cubicBezTo>
                  <a:pt x="300" y="93"/>
                  <a:pt x="300" y="92"/>
                  <a:pt x="301" y="91"/>
                </a:cubicBezTo>
                <a:cubicBezTo>
                  <a:pt x="302" y="90"/>
                  <a:pt x="302" y="89"/>
                  <a:pt x="303" y="87"/>
                </a:cubicBezTo>
                <a:cubicBezTo>
                  <a:pt x="304" y="87"/>
                  <a:pt x="304" y="86"/>
                  <a:pt x="305" y="85"/>
                </a:cubicBezTo>
                <a:cubicBezTo>
                  <a:pt x="306" y="83"/>
                  <a:pt x="307" y="82"/>
                  <a:pt x="310" y="82"/>
                </a:cubicBezTo>
                <a:cubicBezTo>
                  <a:pt x="310" y="82"/>
                  <a:pt x="310" y="82"/>
                  <a:pt x="311" y="82"/>
                </a:cubicBezTo>
                <a:cubicBezTo>
                  <a:pt x="311" y="82"/>
                  <a:pt x="312" y="82"/>
                  <a:pt x="312" y="82"/>
                </a:cubicBezTo>
                <a:cubicBezTo>
                  <a:pt x="313" y="82"/>
                  <a:pt x="314" y="82"/>
                  <a:pt x="315" y="82"/>
                </a:cubicBezTo>
                <a:cubicBezTo>
                  <a:pt x="315" y="82"/>
                  <a:pt x="316" y="82"/>
                  <a:pt x="317" y="82"/>
                </a:cubicBezTo>
                <a:cubicBezTo>
                  <a:pt x="318" y="82"/>
                  <a:pt x="319" y="82"/>
                  <a:pt x="320" y="83"/>
                </a:cubicBezTo>
                <a:cubicBezTo>
                  <a:pt x="321" y="85"/>
                  <a:pt x="324" y="86"/>
                  <a:pt x="325" y="86"/>
                </a:cubicBezTo>
                <a:cubicBezTo>
                  <a:pt x="326" y="86"/>
                  <a:pt x="326" y="86"/>
                  <a:pt x="326" y="86"/>
                </a:cubicBezTo>
                <a:cubicBezTo>
                  <a:pt x="327" y="83"/>
                  <a:pt x="328" y="80"/>
                  <a:pt x="332" y="78"/>
                </a:cubicBezTo>
                <a:cubicBezTo>
                  <a:pt x="333" y="78"/>
                  <a:pt x="333" y="78"/>
                  <a:pt x="333" y="78"/>
                </a:cubicBezTo>
                <a:cubicBezTo>
                  <a:pt x="336" y="77"/>
                  <a:pt x="341" y="75"/>
                  <a:pt x="340" y="73"/>
                </a:cubicBezTo>
                <a:cubicBezTo>
                  <a:pt x="340" y="72"/>
                  <a:pt x="339" y="71"/>
                  <a:pt x="337" y="71"/>
                </a:cubicBezTo>
                <a:cubicBezTo>
                  <a:pt x="336" y="70"/>
                  <a:pt x="336" y="70"/>
                  <a:pt x="335" y="69"/>
                </a:cubicBezTo>
                <a:cubicBezTo>
                  <a:pt x="333" y="68"/>
                  <a:pt x="333" y="68"/>
                  <a:pt x="333" y="66"/>
                </a:cubicBezTo>
                <a:cubicBezTo>
                  <a:pt x="334" y="65"/>
                  <a:pt x="334" y="64"/>
                  <a:pt x="334" y="63"/>
                </a:cubicBezTo>
                <a:cubicBezTo>
                  <a:pt x="336" y="57"/>
                  <a:pt x="337" y="46"/>
                  <a:pt x="336" y="45"/>
                </a:cubicBezTo>
                <a:cubicBezTo>
                  <a:pt x="333" y="42"/>
                  <a:pt x="333" y="41"/>
                  <a:pt x="332" y="37"/>
                </a:cubicBezTo>
                <a:cubicBezTo>
                  <a:pt x="332" y="34"/>
                  <a:pt x="328" y="32"/>
                  <a:pt x="325" y="31"/>
                </a:cubicBezTo>
                <a:cubicBezTo>
                  <a:pt x="321" y="30"/>
                  <a:pt x="318" y="27"/>
                  <a:pt x="317" y="25"/>
                </a:cubicBezTo>
                <a:cubicBezTo>
                  <a:pt x="316" y="24"/>
                  <a:pt x="316" y="24"/>
                  <a:pt x="316" y="23"/>
                </a:cubicBezTo>
                <a:cubicBezTo>
                  <a:pt x="315" y="21"/>
                  <a:pt x="314" y="19"/>
                  <a:pt x="315" y="17"/>
                </a:cubicBezTo>
                <a:cubicBezTo>
                  <a:pt x="315" y="16"/>
                  <a:pt x="316" y="16"/>
                  <a:pt x="317" y="16"/>
                </a:cubicBezTo>
                <a:cubicBezTo>
                  <a:pt x="319" y="16"/>
                  <a:pt x="321" y="16"/>
                  <a:pt x="322" y="17"/>
                </a:cubicBezTo>
                <a:cubicBezTo>
                  <a:pt x="323" y="17"/>
                  <a:pt x="324" y="17"/>
                  <a:pt x="325" y="17"/>
                </a:cubicBezTo>
                <a:cubicBezTo>
                  <a:pt x="326" y="17"/>
                  <a:pt x="326" y="17"/>
                  <a:pt x="327" y="17"/>
                </a:cubicBezTo>
                <a:cubicBezTo>
                  <a:pt x="328" y="17"/>
                  <a:pt x="328" y="17"/>
                  <a:pt x="329" y="17"/>
                </a:cubicBezTo>
                <a:cubicBezTo>
                  <a:pt x="331" y="17"/>
                  <a:pt x="331" y="17"/>
                  <a:pt x="331" y="17"/>
                </a:cubicBezTo>
                <a:cubicBezTo>
                  <a:pt x="333" y="17"/>
                  <a:pt x="334" y="17"/>
                  <a:pt x="334" y="15"/>
                </a:cubicBezTo>
                <a:cubicBezTo>
                  <a:pt x="335" y="14"/>
                  <a:pt x="334" y="13"/>
                  <a:pt x="334" y="12"/>
                </a:cubicBezTo>
                <a:cubicBezTo>
                  <a:pt x="333" y="11"/>
                  <a:pt x="333" y="9"/>
                  <a:pt x="335" y="7"/>
                </a:cubicBezTo>
                <a:cubicBezTo>
                  <a:pt x="336" y="6"/>
                  <a:pt x="337" y="6"/>
                  <a:pt x="338" y="5"/>
                </a:cubicBezTo>
                <a:cubicBezTo>
                  <a:pt x="339" y="4"/>
                  <a:pt x="340" y="2"/>
                  <a:pt x="342" y="2"/>
                </a:cubicBezTo>
                <a:cubicBezTo>
                  <a:pt x="343" y="2"/>
                  <a:pt x="344" y="4"/>
                  <a:pt x="344" y="4"/>
                </a:cubicBezTo>
                <a:cubicBezTo>
                  <a:pt x="344" y="5"/>
                  <a:pt x="344" y="5"/>
                  <a:pt x="345" y="5"/>
                </a:cubicBezTo>
                <a:cubicBezTo>
                  <a:pt x="346" y="5"/>
                  <a:pt x="346" y="5"/>
                  <a:pt x="347" y="5"/>
                </a:cubicBezTo>
                <a:cubicBezTo>
                  <a:pt x="348" y="5"/>
                  <a:pt x="348" y="5"/>
                  <a:pt x="348" y="5"/>
                </a:cubicBezTo>
                <a:cubicBezTo>
                  <a:pt x="352" y="4"/>
                  <a:pt x="353" y="4"/>
                  <a:pt x="355" y="2"/>
                </a:cubicBezTo>
                <a:cubicBezTo>
                  <a:pt x="357" y="1"/>
                  <a:pt x="358" y="0"/>
                  <a:pt x="359" y="0"/>
                </a:cubicBezTo>
                <a:cubicBezTo>
                  <a:pt x="361" y="0"/>
                  <a:pt x="362" y="1"/>
                  <a:pt x="364" y="2"/>
                </a:cubicBezTo>
                <a:cubicBezTo>
                  <a:pt x="365" y="4"/>
                  <a:pt x="365" y="5"/>
                  <a:pt x="365" y="7"/>
                </a:cubicBezTo>
                <a:cubicBezTo>
                  <a:pt x="365" y="8"/>
                  <a:pt x="365" y="9"/>
                  <a:pt x="366" y="11"/>
                </a:cubicBezTo>
                <a:cubicBezTo>
                  <a:pt x="368" y="14"/>
                  <a:pt x="369" y="19"/>
                  <a:pt x="368" y="22"/>
                </a:cubicBezTo>
                <a:cubicBezTo>
                  <a:pt x="367" y="23"/>
                  <a:pt x="367" y="24"/>
                  <a:pt x="367" y="25"/>
                </a:cubicBezTo>
                <a:cubicBezTo>
                  <a:pt x="367" y="26"/>
                  <a:pt x="368" y="27"/>
                  <a:pt x="369" y="27"/>
                </a:cubicBezTo>
                <a:cubicBezTo>
                  <a:pt x="371" y="28"/>
                  <a:pt x="376" y="29"/>
                  <a:pt x="381" y="29"/>
                </a:cubicBezTo>
                <a:cubicBezTo>
                  <a:pt x="383" y="29"/>
                  <a:pt x="384" y="29"/>
                  <a:pt x="386" y="28"/>
                </a:cubicBezTo>
                <a:cubicBezTo>
                  <a:pt x="387" y="27"/>
                  <a:pt x="389" y="27"/>
                  <a:pt x="392" y="27"/>
                </a:cubicBezTo>
                <a:cubicBezTo>
                  <a:pt x="395" y="26"/>
                  <a:pt x="397" y="26"/>
                  <a:pt x="398" y="24"/>
                </a:cubicBezTo>
                <a:cubicBezTo>
                  <a:pt x="398" y="22"/>
                  <a:pt x="399" y="20"/>
                  <a:pt x="400" y="19"/>
                </a:cubicBezTo>
                <a:cubicBezTo>
                  <a:pt x="401" y="18"/>
                  <a:pt x="402" y="17"/>
                  <a:pt x="403" y="15"/>
                </a:cubicBezTo>
                <a:cubicBezTo>
                  <a:pt x="404" y="11"/>
                  <a:pt x="406" y="8"/>
                  <a:pt x="409" y="8"/>
                </a:cubicBezTo>
                <a:cubicBezTo>
                  <a:pt x="410" y="8"/>
                  <a:pt x="411" y="7"/>
                  <a:pt x="411" y="7"/>
                </a:cubicBezTo>
                <a:cubicBezTo>
                  <a:pt x="412" y="7"/>
                  <a:pt x="414" y="7"/>
                  <a:pt x="415" y="7"/>
                </a:cubicBezTo>
                <a:cubicBezTo>
                  <a:pt x="416" y="7"/>
                  <a:pt x="418" y="7"/>
                  <a:pt x="419" y="8"/>
                </a:cubicBezTo>
                <a:cubicBezTo>
                  <a:pt x="420" y="10"/>
                  <a:pt x="421" y="11"/>
                  <a:pt x="420" y="12"/>
                </a:cubicBezTo>
                <a:cubicBezTo>
                  <a:pt x="420" y="14"/>
                  <a:pt x="418" y="16"/>
                  <a:pt x="417" y="17"/>
                </a:cubicBezTo>
                <a:cubicBezTo>
                  <a:pt x="416" y="17"/>
                  <a:pt x="415" y="18"/>
                  <a:pt x="415" y="19"/>
                </a:cubicBezTo>
                <a:cubicBezTo>
                  <a:pt x="415" y="20"/>
                  <a:pt x="416" y="21"/>
                  <a:pt x="417" y="21"/>
                </a:cubicBezTo>
                <a:cubicBezTo>
                  <a:pt x="419" y="22"/>
                  <a:pt x="419" y="23"/>
                  <a:pt x="420" y="25"/>
                </a:cubicBezTo>
                <a:cubicBezTo>
                  <a:pt x="420" y="26"/>
                  <a:pt x="419" y="28"/>
                  <a:pt x="418" y="30"/>
                </a:cubicBezTo>
                <a:cubicBezTo>
                  <a:pt x="417" y="30"/>
                  <a:pt x="417" y="32"/>
                  <a:pt x="416" y="33"/>
                </a:cubicBezTo>
                <a:cubicBezTo>
                  <a:pt x="415" y="36"/>
                  <a:pt x="413" y="40"/>
                  <a:pt x="410" y="40"/>
                </a:cubicBezTo>
                <a:cubicBezTo>
                  <a:pt x="406" y="41"/>
                  <a:pt x="404" y="41"/>
                  <a:pt x="403" y="44"/>
                </a:cubicBezTo>
                <a:cubicBezTo>
                  <a:pt x="403" y="45"/>
                  <a:pt x="402" y="46"/>
                  <a:pt x="402" y="47"/>
                </a:cubicBezTo>
                <a:cubicBezTo>
                  <a:pt x="401" y="49"/>
                  <a:pt x="400" y="51"/>
                  <a:pt x="401" y="52"/>
                </a:cubicBezTo>
                <a:cubicBezTo>
                  <a:pt x="402" y="53"/>
                  <a:pt x="403" y="54"/>
                  <a:pt x="403" y="54"/>
                </a:cubicBezTo>
                <a:cubicBezTo>
                  <a:pt x="404" y="56"/>
                  <a:pt x="405" y="57"/>
                  <a:pt x="407" y="58"/>
                </a:cubicBezTo>
                <a:cubicBezTo>
                  <a:pt x="407" y="58"/>
                  <a:pt x="408" y="58"/>
                  <a:pt x="409" y="59"/>
                </a:cubicBezTo>
                <a:cubicBezTo>
                  <a:pt x="411" y="60"/>
                  <a:pt x="413" y="61"/>
                  <a:pt x="414" y="62"/>
                </a:cubicBezTo>
                <a:cubicBezTo>
                  <a:pt x="414" y="62"/>
                  <a:pt x="413" y="63"/>
                  <a:pt x="413" y="64"/>
                </a:cubicBezTo>
                <a:cubicBezTo>
                  <a:pt x="412" y="64"/>
                  <a:pt x="411" y="65"/>
                  <a:pt x="411" y="65"/>
                </a:cubicBezTo>
                <a:cubicBezTo>
                  <a:pt x="409" y="66"/>
                  <a:pt x="409" y="66"/>
                  <a:pt x="409" y="67"/>
                </a:cubicBezTo>
                <a:cubicBezTo>
                  <a:pt x="409" y="70"/>
                  <a:pt x="409" y="71"/>
                  <a:pt x="406" y="73"/>
                </a:cubicBezTo>
                <a:cubicBezTo>
                  <a:pt x="405" y="73"/>
                  <a:pt x="405" y="76"/>
                  <a:pt x="405" y="78"/>
                </a:cubicBezTo>
                <a:cubicBezTo>
                  <a:pt x="405" y="78"/>
                  <a:pt x="406" y="80"/>
                  <a:pt x="412" y="80"/>
                </a:cubicBezTo>
                <a:cubicBezTo>
                  <a:pt x="416" y="80"/>
                  <a:pt x="416" y="80"/>
                  <a:pt x="416" y="80"/>
                </a:cubicBezTo>
                <a:cubicBezTo>
                  <a:pt x="419" y="80"/>
                  <a:pt x="421" y="80"/>
                  <a:pt x="422" y="83"/>
                </a:cubicBezTo>
                <a:cubicBezTo>
                  <a:pt x="423" y="85"/>
                  <a:pt x="423" y="86"/>
                  <a:pt x="422" y="87"/>
                </a:cubicBezTo>
                <a:cubicBezTo>
                  <a:pt x="422" y="88"/>
                  <a:pt x="422" y="89"/>
                  <a:pt x="422" y="89"/>
                </a:cubicBezTo>
                <a:cubicBezTo>
                  <a:pt x="423" y="91"/>
                  <a:pt x="425" y="92"/>
                  <a:pt x="426" y="93"/>
                </a:cubicBezTo>
                <a:cubicBezTo>
                  <a:pt x="427" y="93"/>
                  <a:pt x="427" y="93"/>
                  <a:pt x="427" y="93"/>
                </a:cubicBezTo>
                <a:cubicBezTo>
                  <a:pt x="427" y="94"/>
                  <a:pt x="427" y="94"/>
                  <a:pt x="427" y="94"/>
                </a:cubicBezTo>
                <a:cubicBezTo>
                  <a:pt x="427" y="94"/>
                  <a:pt x="427" y="99"/>
                  <a:pt x="428" y="102"/>
                </a:cubicBezTo>
                <a:cubicBezTo>
                  <a:pt x="428" y="105"/>
                  <a:pt x="429" y="109"/>
                  <a:pt x="427" y="113"/>
                </a:cubicBezTo>
                <a:cubicBezTo>
                  <a:pt x="426" y="113"/>
                  <a:pt x="427" y="114"/>
                  <a:pt x="427" y="115"/>
                </a:cubicBezTo>
                <a:cubicBezTo>
                  <a:pt x="427" y="116"/>
                  <a:pt x="428" y="116"/>
                  <a:pt x="429" y="116"/>
                </a:cubicBezTo>
                <a:cubicBezTo>
                  <a:pt x="429" y="116"/>
                  <a:pt x="430" y="116"/>
                  <a:pt x="431" y="115"/>
                </a:cubicBezTo>
                <a:cubicBezTo>
                  <a:pt x="432" y="115"/>
                  <a:pt x="433" y="114"/>
                  <a:pt x="435" y="114"/>
                </a:cubicBezTo>
                <a:cubicBezTo>
                  <a:pt x="437" y="114"/>
                  <a:pt x="440" y="117"/>
                  <a:pt x="440" y="120"/>
                </a:cubicBezTo>
                <a:cubicBezTo>
                  <a:pt x="440" y="123"/>
                  <a:pt x="441" y="126"/>
                  <a:pt x="443" y="126"/>
                </a:cubicBezTo>
                <a:cubicBezTo>
                  <a:pt x="446" y="126"/>
                  <a:pt x="447" y="129"/>
                  <a:pt x="447" y="135"/>
                </a:cubicBezTo>
                <a:cubicBezTo>
                  <a:pt x="447" y="136"/>
                  <a:pt x="448" y="137"/>
                  <a:pt x="448" y="137"/>
                </a:cubicBezTo>
                <a:cubicBezTo>
                  <a:pt x="449" y="137"/>
                  <a:pt x="450" y="137"/>
                  <a:pt x="452" y="137"/>
                </a:cubicBezTo>
                <a:cubicBezTo>
                  <a:pt x="453" y="137"/>
                  <a:pt x="454" y="137"/>
                  <a:pt x="455" y="137"/>
                </a:cubicBezTo>
                <a:cubicBezTo>
                  <a:pt x="456" y="137"/>
                  <a:pt x="456" y="137"/>
                  <a:pt x="456" y="137"/>
                </a:cubicBezTo>
                <a:cubicBezTo>
                  <a:pt x="458" y="137"/>
                  <a:pt x="459" y="138"/>
                  <a:pt x="460" y="139"/>
                </a:cubicBezTo>
                <a:cubicBezTo>
                  <a:pt x="461" y="141"/>
                  <a:pt x="460" y="144"/>
                  <a:pt x="458" y="146"/>
                </a:cubicBezTo>
                <a:cubicBezTo>
                  <a:pt x="458" y="147"/>
                  <a:pt x="458" y="147"/>
                  <a:pt x="458" y="148"/>
                </a:cubicBezTo>
                <a:cubicBezTo>
                  <a:pt x="459" y="148"/>
                  <a:pt x="459" y="149"/>
                  <a:pt x="459" y="151"/>
                </a:cubicBezTo>
                <a:cubicBezTo>
                  <a:pt x="459" y="154"/>
                  <a:pt x="457" y="157"/>
                  <a:pt x="454" y="159"/>
                </a:cubicBezTo>
                <a:cubicBezTo>
                  <a:pt x="453" y="160"/>
                  <a:pt x="453" y="162"/>
                  <a:pt x="453" y="165"/>
                </a:cubicBezTo>
                <a:cubicBezTo>
                  <a:pt x="453" y="166"/>
                  <a:pt x="454" y="167"/>
                  <a:pt x="454" y="168"/>
                </a:cubicBezTo>
                <a:cubicBezTo>
                  <a:pt x="455" y="170"/>
                  <a:pt x="456" y="173"/>
                  <a:pt x="454" y="175"/>
                </a:cubicBezTo>
                <a:cubicBezTo>
                  <a:pt x="454" y="175"/>
                  <a:pt x="453" y="176"/>
                  <a:pt x="453" y="176"/>
                </a:cubicBezTo>
                <a:cubicBezTo>
                  <a:pt x="452" y="177"/>
                  <a:pt x="450" y="178"/>
                  <a:pt x="450" y="179"/>
                </a:cubicBezTo>
                <a:cubicBezTo>
                  <a:pt x="450" y="180"/>
                  <a:pt x="451" y="180"/>
                  <a:pt x="451" y="181"/>
                </a:cubicBezTo>
                <a:cubicBezTo>
                  <a:pt x="453" y="182"/>
                  <a:pt x="455" y="182"/>
                  <a:pt x="456" y="182"/>
                </a:cubicBezTo>
                <a:cubicBezTo>
                  <a:pt x="457" y="182"/>
                  <a:pt x="457" y="182"/>
                  <a:pt x="457" y="182"/>
                </a:cubicBezTo>
                <a:cubicBezTo>
                  <a:pt x="458" y="182"/>
                  <a:pt x="458" y="182"/>
                  <a:pt x="458" y="182"/>
                </a:cubicBezTo>
                <a:cubicBezTo>
                  <a:pt x="460" y="182"/>
                  <a:pt x="460" y="182"/>
                  <a:pt x="460" y="182"/>
                </a:cubicBezTo>
                <a:cubicBezTo>
                  <a:pt x="459" y="184"/>
                  <a:pt x="459" y="184"/>
                  <a:pt x="459" y="184"/>
                </a:cubicBezTo>
                <a:cubicBezTo>
                  <a:pt x="459" y="184"/>
                  <a:pt x="457" y="188"/>
                  <a:pt x="453" y="188"/>
                </a:cubicBezTo>
                <a:cubicBezTo>
                  <a:pt x="450" y="188"/>
                  <a:pt x="447" y="188"/>
                  <a:pt x="447" y="190"/>
                </a:cubicBezTo>
                <a:cubicBezTo>
                  <a:pt x="447" y="191"/>
                  <a:pt x="447" y="191"/>
                  <a:pt x="448" y="192"/>
                </a:cubicBezTo>
                <a:cubicBezTo>
                  <a:pt x="449" y="192"/>
                  <a:pt x="451" y="193"/>
                  <a:pt x="449" y="196"/>
                </a:cubicBezTo>
                <a:cubicBezTo>
                  <a:pt x="448" y="198"/>
                  <a:pt x="445" y="204"/>
                  <a:pt x="442" y="207"/>
                </a:cubicBezTo>
                <a:cubicBezTo>
                  <a:pt x="436" y="213"/>
                  <a:pt x="432" y="217"/>
                  <a:pt x="430" y="219"/>
                </a:cubicBezTo>
                <a:cubicBezTo>
                  <a:pt x="429" y="219"/>
                  <a:pt x="429" y="220"/>
                  <a:pt x="428" y="221"/>
                </a:cubicBezTo>
                <a:cubicBezTo>
                  <a:pt x="426" y="223"/>
                  <a:pt x="424" y="225"/>
                  <a:pt x="421" y="225"/>
                </a:cubicBezTo>
                <a:cubicBezTo>
                  <a:pt x="421" y="225"/>
                  <a:pt x="421" y="225"/>
                  <a:pt x="420" y="225"/>
                </a:cubicBezTo>
                <a:cubicBezTo>
                  <a:pt x="418" y="224"/>
                  <a:pt x="415" y="223"/>
                  <a:pt x="414" y="221"/>
                </a:cubicBezTo>
                <a:cubicBezTo>
                  <a:pt x="414" y="220"/>
                  <a:pt x="414" y="218"/>
                  <a:pt x="414" y="216"/>
                </a:cubicBezTo>
                <a:cubicBezTo>
                  <a:pt x="415" y="215"/>
                  <a:pt x="415" y="215"/>
                  <a:pt x="415" y="214"/>
                </a:cubicBezTo>
                <a:cubicBezTo>
                  <a:pt x="415" y="214"/>
                  <a:pt x="413" y="213"/>
                  <a:pt x="412" y="213"/>
                </a:cubicBezTo>
                <a:cubicBezTo>
                  <a:pt x="410" y="212"/>
                  <a:pt x="409" y="211"/>
                  <a:pt x="408" y="211"/>
                </a:cubicBezTo>
                <a:cubicBezTo>
                  <a:pt x="407" y="210"/>
                  <a:pt x="406" y="209"/>
                  <a:pt x="405" y="209"/>
                </a:cubicBezTo>
                <a:cubicBezTo>
                  <a:pt x="404" y="209"/>
                  <a:pt x="404" y="209"/>
                  <a:pt x="404" y="209"/>
                </a:cubicBezTo>
                <a:cubicBezTo>
                  <a:pt x="402" y="210"/>
                  <a:pt x="401" y="210"/>
                  <a:pt x="400" y="210"/>
                </a:cubicBezTo>
                <a:cubicBezTo>
                  <a:pt x="397" y="212"/>
                  <a:pt x="393" y="213"/>
                  <a:pt x="391" y="215"/>
                </a:cubicBezTo>
                <a:cubicBezTo>
                  <a:pt x="389" y="216"/>
                  <a:pt x="389" y="216"/>
                  <a:pt x="389" y="217"/>
                </a:cubicBezTo>
                <a:cubicBezTo>
                  <a:pt x="389" y="217"/>
                  <a:pt x="389" y="218"/>
                  <a:pt x="391" y="220"/>
                </a:cubicBezTo>
                <a:cubicBezTo>
                  <a:pt x="392" y="222"/>
                  <a:pt x="393" y="223"/>
                  <a:pt x="395" y="223"/>
                </a:cubicBezTo>
                <a:cubicBezTo>
                  <a:pt x="396" y="224"/>
                  <a:pt x="397" y="225"/>
                  <a:pt x="398" y="227"/>
                </a:cubicBezTo>
                <a:cubicBezTo>
                  <a:pt x="398" y="228"/>
                  <a:pt x="399" y="230"/>
                  <a:pt x="398" y="232"/>
                </a:cubicBezTo>
                <a:cubicBezTo>
                  <a:pt x="398" y="233"/>
                  <a:pt x="396" y="234"/>
                  <a:pt x="394" y="234"/>
                </a:cubicBezTo>
                <a:cubicBezTo>
                  <a:pt x="393" y="234"/>
                  <a:pt x="392" y="235"/>
                  <a:pt x="391" y="235"/>
                </a:cubicBezTo>
                <a:cubicBezTo>
                  <a:pt x="389" y="236"/>
                  <a:pt x="386" y="237"/>
                  <a:pt x="384" y="237"/>
                </a:cubicBezTo>
                <a:cubicBezTo>
                  <a:pt x="382" y="237"/>
                  <a:pt x="381" y="236"/>
                  <a:pt x="380" y="236"/>
                </a:cubicBezTo>
                <a:cubicBezTo>
                  <a:pt x="379" y="235"/>
                  <a:pt x="378" y="234"/>
                  <a:pt x="377" y="234"/>
                </a:cubicBezTo>
                <a:cubicBezTo>
                  <a:pt x="375" y="234"/>
                  <a:pt x="374" y="235"/>
                  <a:pt x="373" y="236"/>
                </a:cubicBezTo>
                <a:cubicBezTo>
                  <a:pt x="371" y="238"/>
                  <a:pt x="369" y="238"/>
                  <a:pt x="368" y="238"/>
                </a:cubicBezTo>
                <a:cubicBezTo>
                  <a:pt x="367" y="238"/>
                  <a:pt x="366" y="238"/>
                  <a:pt x="365" y="238"/>
                </a:cubicBezTo>
                <a:cubicBezTo>
                  <a:pt x="365" y="238"/>
                  <a:pt x="364" y="238"/>
                  <a:pt x="363" y="238"/>
                </a:cubicBezTo>
                <a:cubicBezTo>
                  <a:pt x="362" y="238"/>
                  <a:pt x="362" y="238"/>
                  <a:pt x="362" y="239"/>
                </a:cubicBezTo>
                <a:cubicBezTo>
                  <a:pt x="361" y="240"/>
                  <a:pt x="360" y="241"/>
                  <a:pt x="358" y="242"/>
                </a:cubicBezTo>
                <a:cubicBezTo>
                  <a:pt x="357" y="243"/>
                  <a:pt x="357" y="244"/>
                  <a:pt x="356" y="244"/>
                </a:cubicBezTo>
                <a:cubicBezTo>
                  <a:pt x="354" y="246"/>
                  <a:pt x="353" y="246"/>
                  <a:pt x="351" y="249"/>
                </a:cubicBezTo>
                <a:cubicBezTo>
                  <a:pt x="350" y="251"/>
                  <a:pt x="350" y="252"/>
                  <a:pt x="349" y="253"/>
                </a:cubicBezTo>
                <a:cubicBezTo>
                  <a:pt x="347" y="255"/>
                  <a:pt x="347" y="256"/>
                  <a:pt x="348" y="257"/>
                </a:cubicBezTo>
                <a:cubicBezTo>
                  <a:pt x="349" y="259"/>
                  <a:pt x="349" y="260"/>
                  <a:pt x="350" y="260"/>
                </a:cubicBezTo>
                <a:cubicBezTo>
                  <a:pt x="350" y="261"/>
                  <a:pt x="350" y="262"/>
                  <a:pt x="351" y="262"/>
                </a:cubicBezTo>
                <a:cubicBezTo>
                  <a:pt x="351" y="263"/>
                  <a:pt x="352" y="263"/>
                  <a:pt x="352" y="263"/>
                </a:cubicBezTo>
                <a:cubicBezTo>
                  <a:pt x="354" y="263"/>
                  <a:pt x="355" y="262"/>
                  <a:pt x="357" y="261"/>
                </a:cubicBezTo>
                <a:cubicBezTo>
                  <a:pt x="360" y="258"/>
                  <a:pt x="362" y="257"/>
                  <a:pt x="365" y="257"/>
                </a:cubicBezTo>
                <a:cubicBezTo>
                  <a:pt x="366" y="257"/>
                  <a:pt x="366" y="257"/>
                  <a:pt x="367" y="257"/>
                </a:cubicBezTo>
                <a:cubicBezTo>
                  <a:pt x="369" y="257"/>
                  <a:pt x="369" y="258"/>
                  <a:pt x="370" y="260"/>
                </a:cubicBezTo>
                <a:cubicBezTo>
                  <a:pt x="370" y="261"/>
                  <a:pt x="370" y="262"/>
                  <a:pt x="370" y="263"/>
                </a:cubicBezTo>
                <a:cubicBezTo>
                  <a:pt x="371" y="267"/>
                  <a:pt x="372" y="268"/>
                  <a:pt x="373" y="270"/>
                </a:cubicBezTo>
                <a:cubicBezTo>
                  <a:pt x="374" y="273"/>
                  <a:pt x="374" y="274"/>
                  <a:pt x="372" y="277"/>
                </a:cubicBezTo>
                <a:cubicBezTo>
                  <a:pt x="371" y="279"/>
                  <a:pt x="370" y="280"/>
                  <a:pt x="369" y="281"/>
                </a:cubicBezTo>
                <a:cubicBezTo>
                  <a:pt x="368" y="281"/>
                  <a:pt x="368" y="282"/>
                  <a:pt x="367" y="283"/>
                </a:cubicBezTo>
                <a:cubicBezTo>
                  <a:pt x="366" y="283"/>
                  <a:pt x="366" y="284"/>
                  <a:pt x="366" y="284"/>
                </a:cubicBezTo>
                <a:cubicBezTo>
                  <a:pt x="364" y="286"/>
                  <a:pt x="364" y="286"/>
                  <a:pt x="365" y="288"/>
                </a:cubicBezTo>
                <a:cubicBezTo>
                  <a:pt x="367" y="290"/>
                  <a:pt x="367" y="290"/>
                  <a:pt x="367" y="291"/>
                </a:cubicBezTo>
                <a:cubicBezTo>
                  <a:pt x="367" y="292"/>
                  <a:pt x="366" y="292"/>
                  <a:pt x="365" y="292"/>
                </a:cubicBezTo>
                <a:cubicBezTo>
                  <a:pt x="365" y="292"/>
                  <a:pt x="365" y="292"/>
                  <a:pt x="364" y="292"/>
                </a:cubicBezTo>
                <a:cubicBezTo>
                  <a:pt x="362" y="293"/>
                  <a:pt x="361" y="294"/>
                  <a:pt x="360" y="296"/>
                </a:cubicBezTo>
                <a:cubicBezTo>
                  <a:pt x="359" y="296"/>
                  <a:pt x="359" y="297"/>
                  <a:pt x="358" y="297"/>
                </a:cubicBezTo>
                <a:cubicBezTo>
                  <a:pt x="358" y="297"/>
                  <a:pt x="358" y="297"/>
                  <a:pt x="358" y="297"/>
                </a:cubicBezTo>
                <a:cubicBezTo>
                  <a:pt x="357" y="296"/>
                  <a:pt x="357" y="296"/>
                  <a:pt x="357" y="296"/>
                </a:cubicBezTo>
                <a:cubicBezTo>
                  <a:pt x="358" y="295"/>
                  <a:pt x="358" y="295"/>
                  <a:pt x="358" y="295"/>
                </a:cubicBezTo>
                <a:cubicBezTo>
                  <a:pt x="358" y="295"/>
                  <a:pt x="358" y="295"/>
                  <a:pt x="358" y="295"/>
                </a:cubicBezTo>
                <a:cubicBezTo>
                  <a:pt x="358" y="294"/>
                  <a:pt x="357" y="294"/>
                  <a:pt x="357" y="294"/>
                </a:cubicBezTo>
                <a:cubicBezTo>
                  <a:pt x="355" y="294"/>
                  <a:pt x="354" y="294"/>
                  <a:pt x="353" y="294"/>
                </a:cubicBezTo>
                <a:cubicBezTo>
                  <a:pt x="351" y="293"/>
                  <a:pt x="350" y="293"/>
                  <a:pt x="348" y="293"/>
                </a:cubicBezTo>
                <a:cubicBezTo>
                  <a:pt x="347" y="293"/>
                  <a:pt x="346" y="293"/>
                  <a:pt x="345" y="294"/>
                </a:cubicBezTo>
                <a:cubicBezTo>
                  <a:pt x="343" y="295"/>
                  <a:pt x="342" y="296"/>
                  <a:pt x="341" y="296"/>
                </a:cubicBezTo>
                <a:cubicBezTo>
                  <a:pt x="340" y="297"/>
                  <a:pt x="340" y="297"/>
                  <a:pt x="340" y="299"/>
                </a:cubicBezTo>
                <a:cubicBezTo>
                  <a:pt x="341" y="304"/>
                  <a:pt x="342" y="306"/>
                  <a:pt x="344" y="307"/>
                </a:cubicBezTo>
                <a:cubicBezTo>
                  <a:pt x="344" y="308"/>
                  <a:pt x="344" y="308"/>
                  <a:pt x="345" y="308"/>
                </a:cubicBezTo>
                <a:cubicBezTo>
                  <a:pt x="345" y="308"/>
                  <a:pt x="345" y="308"/>
                  <a:pt x="345" y="309"/>
                </a:cubicBezTo>
                <a:cubicBezTo>
                  <a:pt x="345" y="310"/>
                  <a:pt x="345" y="310"/>
                  <a:pt x="344" y="311"/>
                </a:cubicBezTo>
                <a:cubicBezTo>
                  <a:pt x="343" y="312"/>
                  <a:pt x="343" y="312"/>
                  <a:pt x="343" y="312"/>
                </a:cubicBezTo>
                <a:cubicBezTo>
                  <a:pt x="342" y="313"/>
                  <a:pt x="341" y="313"/>
                  <a:pt x="341" y="314"/>
                </a:cubicBezTo>
                <a:cubicBezTo>
                  <a:pt x="340" y="315"/>
                  <a:pt x="339" y="315"/>
                  <a:pt x="338" y="317"/>
                </a:cubicBezTo>
                <a:cubicBezTo>
                  <a:pt x="337" y="319"/>
                  <a:pt x="336" y="320"/>
                  <a:pt x="335" y="320"/>
                </a:cubicBezTo>
                <a:cubicBezTo>
                  <a:pt x="334" y="321"/>
                  <a:pt x="334" y="322"/>
                  <a:pt x="334" y="324"/>
                </a:cubicBezTo>
                <a:cubicBezTo>
                  <a:pt x="334" y="326"/>
                  <a:pt x="334" y="326"/>
                  <a:pt x="334" y="327"/>
                </a:cubicBezTo>
                <a:cubicBezTo>
                  <a:pt x="335" y="329"/>
                  <a:pt x="334" y="329"/>
                  <a:pt x="332" y="331"/>
                </a:cubicBezTo>
                <a:cubicBezTo>
                  <a:pt x="332" y="331"/>
                  <a:pt x="331" y="331"/>
                  <a:pt x="331" y="332"/>
                </a:cubicBezTo>
                <a:cubicBezTo>
                  <a:pt x="329" y="333"/>
                  <a:pt x="329" y="333"/>
                  <a:pt x="327" y="336"/>
                </a:cubicBezTo>
                <a:cubicBezTo>
                  <a:pt x="327" y="336"/>
                  <a:pt x="326" y="337"/>
                  <a:pt x="326" y="338"/>
                </a:cubicBezTo>
                <a:cubicBezTo>
                  <a:pt x="325" y="340"/>
                  <a:pt x="325" y="341"/>
                  <a:pt x="320" y="342"/>
                </a:cubicBezTo>
                <a:cubicBezTo>
                  <a:pt x="319" y="342"/>
                  <a:pt x="317" y="342"/>
                  <a:pt x="316" y="342"/>
                </a:cubicBezTo>
                <a:cubicBezTo>
                  <a:pt x="313" y="342"/>
                  <a:pt x="312" y="341"/>
                  <a:pt x="311" y="339"/>
                </a:cubicBezTo>
                <a:cubicBezTo>
                  <a:pt x="311" y="338"/>
                  <a:pt x="310" y="337"/>
                  <a:pt x="309" y="337"/>
                </a:cubicBezTo>
                <a:cubicBezTo>
                  <a:pt x="309" y="337"/>
                  <a:pt x="309" y="337"/>
                  <a:pt x="308" y="338"/>
                </a:cubicBezTo>
                <a:cubicBezTo>
                  <a:pt x="308" y="339"/>
                  <a:pt x="308" y="340"/>
                  <a:pt x="308" y="340"/>
                </a:cubicBezTo>
                <a:cubicBezTo>
                  <a:pt x="307" y="343"/>
                  <a:pt x="306" y="344"/>
                  <a:pt x="303" y="346"/>
                </a:cubicBezTo>
                <a:cubicBezTo>
                  <a:pt x="302" y="346"/>
                  <a:pt x="302" y="346"/>
                  <a:pt x="302" y="346"/>
                </a:cubicBezTo>
                <a:cubicBezTo>
                  <a:pt x="298" y="348"/>
                  <a:pt x="297" y="349"/>
                  <a:pt x="296" y="351"/>
                </a:cubicBezTo>
                <a:cubicBezTo>
                  <a:pt x="295" y="353"/>
                  <a:pt x="294" y="354"/>
                  <a:pt x="293" y="354"/>
                </a:cubicBezTo>
                <a:cubicBezTo>
                  <a:pt x="292" y="355"/>
                  <a:pt x="291" y="355"/>
                  <a:pt x="291" y="356"/>
                </a:cubicBezTo>
                <a:cubicBezTo>
                  <a:pt x="291" y="358"/>
                  <a:pt x="292" y="358"/>
                  <a:pt x="292" y="359"/>
                </a:cubicBezTo>
                <a:cubicBezTo>
                  <a:pt x="293" y="359"/>
                  <a:pt x="294" y="360"/>
                  <a:pt x="294" y="363"/>
                </a:cubicBezTo>
                <a:cubicBezTo>
                  <a:pt x="294" y="364"/>
                  <a:pt x="294" y="365"/>
                  <a:pt x="294" y="366"/>
                </a:cubicBezTo>
                <a:cubicBezTo>
                  <a:pt x="295" y="368"/>
                  <a:pt x="295" y="370"/>
                  <a:pt x="293" y="374"/>
                </a:cubicBezTo>
                <a:cubicBezTo>
                  <a:pt x="292" y="375"/>
                  <a:pt x="290" y="377"/>
                  <a:pt x="289" y="378"/>
                </a:cubicBezTo>
                <a:cubicBezTo>
                  <a:pt x="288" y="381"/>
                  <a:pt x="288" y="381"/>
                  <a:pt x="288" y="381"/>
                </a:cubicBezTo>
                <a:cubicBezTo>
                  <a:pt x="288" y="375"/>
                  <a:pt x="288" y="375"/>
                  <a:pt x="288" y="375"/>
                </a:cubicBezTo>
                <a:cubicBezTo>
                  <a:pt x="288" y="375"/>
                  <a:pt x="288" y="375"/>
                  <a:pt x="287" y="375"/>
                </a:cubicBezTo>
                <a:cubicBezTo>
                  <a:pt x="287" y="375"/>
                  <a:pt x="286" y="375"/>
                  <a:pt x="286" y="375"/>
                </a:cubicBezTo>
                <a:cubicBezTo>
                  <a:pt x="285" y="375"/>
                  <a:pt x="285" y="375"/>
                  <a:pt x="284" y="375"/>
                </a:cubicBezTo>
                <a:cubicBezTo>
                  <a:pt x="284" y="375"/>
                  <a:pt x="283" y="375"/>
                  <a:pt x="282" y="375"/>
                </a:cubicBezTo>
                <a:cubicBezTo>
                  <a:pt x="281" y="375"/>
                  <a:pt x="280" y="375"/>
                  <a:pt x="279" y="374"/>
                </a:cubicBezTo>
                <a:cubicBezTo>
                  <a:pt x="279" y="374"/>
                  <a:pt x="279" y="373"/>
                  <a:pt x="279" y="372"/>
                </a:cubicBezTo>
                <a:cubicBezTo>
                  <a:pt x="279" y="370"/>
                  <a:pt x="278" y="370"/>
                  <a:pt x="277" y="369"/>
                </a:cubicBezTo>
                <a:cubicBezTo>
                  <a:pt x="276" y="368"/>
                  <a:pt x="276" y="367"/>
                  <a:pt x="275" y="367"/>
                </a:cubicBezTo>
                <a:cubicBezTo>
                  <a:pt x="274" y="365"/>
                  <a:pt x="273" y="364"/>
                  <a:pt x="271" y="363"/>
                </a:cubicBezTo>
                <a:cubicBezTo>
                  <a:pt x="271" y="363"/>
                  <a:pt x="270" y="362"/>
                  <a:pt x="269" y="361"/>
                </a:cubicBezTo>
                <a:cubicBezTo>
                  <a:pt x="267" y="360"/>
                  <a:pt x="267" y="355"/>
                  <a:pt x="268" y="353"/>
                </a:cubicBezTo>
                <a:cubicBezTo>
                  <a:pt x="268" y="353"/>
                  <a:pt x="268" y="352"/>
                  <a:pt x="268" y="352"/>
                </a:cubicBezTo>
                <a:cubicBezTo>
                  <a:pt x="269" y="350"/>
                  <a:pt x="270" y="348"/>
                  <a:pt x="270" y="347"/>
                </a:cubicBezTo>
                <a:cubicBezTo>
                  <a:pt x="269" y="346"/>
                  <a:pt x="267" y="345"/>
                  <a:pt x="266" y="345"/>
                </a:cubicBezTo>
                <a:cubicBezTo>
                  <a:pt x="266" y="345"/>
                  <a:pt x="266" y="345"/>
                  <a:pt x="265" y="345"/>
                </a:cubicBezTo>
                <a:cubicBezTo>
                  <a:pt x="263" y="345"/>
                  <a:pt x="261" y="344"/>
                  <a:pt x="261" y="343"/>
                </a:cubicBezTo>
                <a:cubicBezTo>
                  <a:pt x="260" y="341"/>
                  <a:pt x="258" y="340"/>
                  <a:pt x="256" y="339"/>
                </a:cubicBezTo>
                <a:cubicBezTo>
                  <a:pt x="256" y="338"/>
                  <a:pt x="256" y="338"/>
                  <a:pt x="256" y="338"/>
                </a:cubicBezTo>
                <a:cubicBezTo>
                  <a:pt x="254" y="338"/>
                  <a:pt x="252" y="336"/>
                  <a:pt x="251" y="335"/>
                </a:cubicBezTo>
                <a:cubicBezTo>
                  <a:pt x="251" y="334"/>
                  <a:pt x="251" y="333"/>
                  <a:pt x="252" y="332"/>
                </a:cubicBezTo>
                <a:cubicBezTo>
                  <a:pt x="253" y="330"/>
                  <a:pt x="253" y="327"/>
                  <a:pt x="252" y="325"/>
                </a:cubicBezTo>
                <a:cubicBezTo>
                  <a:pt x="252" y="325"/>
                  <a:pt x="251" y="325"/>
                  <a:pt x="251" y="325"/>
                </a:cubicBezTo>
                <a:cubicBezTo>
                  <a:pt x="249" y="325"/>
                  <a:pt x="247" y="326"/>
                  <a:pt x="245" y="327"/>
                </a:cubicBezTo>
                <a:cubicBezTo>
                  <a:pt x="243" y="329"/>
                  <a:pt x="243" y="331"/>
                  <a:pt x="243" y="333"/>
                </a:cubicBezTo>
                <a:cubicBezTo>
                  <a:pt x="243" y="334"/>
                  <a:pt x="243" y="334"/>
                  <a:pt x="243" y="335"/>
                </a:cubicBezTo>
                <a:cubicBezTo>
                  <a:pt x="243" y="336"/>
                  <a:pt x="243" y="337"/>
                  <a:pt x="243" y="338"/>
                </a:cubicBezTo>
                <a:cubicBezTo>
                  <a:pt x="243" y="340"/>
                  <a:pt x="242" y="342"/>
                  <a:pt x="241" y="344"/>
                </a:cubicBezTo>
                <a:cubicBezTo>
                  <a:pt x="240" y="344"/>
                  <a:pt x="239" y="345"/>
                  <a:pt x="238" y="345"/>
                </a:cubicBezTo>
                <a:cubicBezTo>
                  <a:pt x="237" y="346"/>
                  <a:pt x="236" y="347"/>
                  <a:pt x="235" y="349"/>
                </a:cubicBezTo>
                <a:cubicBezTo>
                  <a:pt x="233" y="351"/>
                  <a:pt x="233" y="352"/>
                  <a:pt x="232" y="354"/>
                </a:cubicBezTo>
                <a:cubicBezTo>
                  <a:pt x="232" y="355"/>
                  <a:pt x="232" y="355"/>
                  <a:pt x="232" y="356"/>
                </a:cubicBezTo>
                <a:cubicBezTo>
                  <a:pt x="231" y="357"/>
                  <a:pt x="231" y="358"/>
                  <a:pt x="231" y="358"/>
                </a:cubicBezTo>
                <a:cubicBezTo>
                  <a:pt x="231" y="359"/>
                  <a:pt x="231" y="360"/>
                  <a:pt x="230" y="360"/>
                </a:cubicBezTo>
                <a:cubicBezTo>
                  <a:pt x="229" y="360"/>
                  <a:pt x="228" y="360"/>
                  <a:pt x="227" y="360"/>
                </a:cubicBezTo>
                <a:cubicBezTo>
                  <a:pt x="226" y="360"/>
                  <a:pt x="225" y="361"/>
                  <a:pt x="224" y="361"/>
                </a:cubicBezTo>
                <a:cubicBezTo>
                  <a:pt x="222" y="361"/>
                  <a:pt x="221" y="361"/>
                  <a:pt x="221" y="362"/>
                </a:cubicBezTo>
                <a:cubicBezTo>
                  <a:pt x="221" y="364"/>
                  <a:pt x="219" y="366"/>
                  <a:pt x="218" y="366"/>
                </a:cubicBezTo>
                <a:cubicBezTo>
                  <a:pt x="217" y="366"/>
                  <a:pt x="216" y="366"/>
                  <a:pt x="216" y="364"/>
                </a:cubicBezTo>
                <a:cubicBezTo>
                  <a:pt x="216" y="364"/>
                  <a:pt x="216" y="364"/>
                  <a:pt x="216" y="364"/>
                </a:cubicBezTo>
                <a:cubicBezTo>
                  <a:pt x="215" y="364"/>
                  <a:pt x="214" y="365"/>
                  <a:pt x="212" y="366"/>
                </a:cubicBezTo>
                <a:cubicBezTo>
                  <a:pt x="212" y="366"/>
                  <a:pt x="211" y="367"/>
                  <a:pt x="210" y="367"/>
                </a:cubicBezTo>
                <a:cubicBezTo>
                  <a:pt x="207" y="369"/>
                  <a:pt x="204" y="370"/>
                  <a:pt x="202" y="370"/>
                </a:cubicBezTo>
                <a:cubicBezTo>
                  <a:pt x="202" y="370"/>
                  <a:pt x="201" y="370"/>
                  <a:pt x="201" y="371"/>
                </a:cubicBezTo>
                <a:cubicBezTo>
                  <a:pt x="199" y="371"/>
                  <a:pt x="195" y="373"/>
                  <a:pt x="193" y="376"/>
                </a:cubicBezTo>
                <a:cubicBezTo>
                  <a:pt x="192" y="378"/>
                  <a:pt x="192" y="379"/>
                  <a:pt x="191" y="379"/>
                </a:cubicBezTo>
                <a:cubicBezTo>
                  <a:pt x="191" y="381"/>
                  <a:pt x="190" y="381"/>
                  <a:pt x="189" y="383"/>
                </a:cubicBezTo>
                <a:cubicBezTo>
                  <a:pt x="188" y="384"/>
                  <a:pt x="185" y="385"/>
                  <a:pt x="183" y="387"/>
                </a:cubicBezTo>
                <a:cubicBezTo>
                  <a:pt x="182" y="387"/>
                  <a:pt x="181" y="388"/>
                  <a:pt x="180" y="388"/>
                </a:cubicBezTo>
                <a:cubicBezTo>
                  <a:pt x="179" y="389"/>
                  <a:pt x="179" y="389"/>
                  <a:pt x="178" y="389"/>
                </a:cubicBezTo>
                <a:cubicBezTo>
                  <a:pt x="177" y="389"/>
                  <a:pt x="175" y="388"/>
                  <a:pt x="173" y="387"/>
                </a:cubicBezTo>
                <a:cubicBezTo>
                  <a:pt x="172" y="386"/>
                  <a:pt x="171" y="386"/>
                  <a:pt x="170" y="386"/>
                </a:cubicBezTo>
                <a:cubicBezTo>
                  <a:pt x="169" y="386"/>
                  <a:pt x="166" y="388"/>
                  <a:pt x="165" y="389"/>
                </a:cubicBezTo>
                <a:cubicBezTo>
                  <a:pt x="164" y="390"/>
                  <a:pt x="163" y="391"/>
                  <a:pt x="162" y="391"/>
                </a:cubicBezTo>
                <a:cubicBezTo>
                  <a:pt x="160" y="393"/>
                  <a:pt x="158" y="395"/>
                  <a:pt x="154" y="395"/>
                </a:cubicBezTo>
                <a:cubicBezTo>
                  <a:pt x="153" y="395"/>
                  <a:pt x="152" y="394"/>
                  <a:pt x="151" y="394"/>
                </a:cubicBezTo>
                <a:cubicBezTo>
                  <a:pt x="151" y="394"/>
                  <a:pt x="150" y="393"/>
                  <a:pt x="149" y="393"/>
                </a:cubicBezTo>
                <a:cubicBezTo>
                  <a:pt x="148" y="393"/>
                  <a:pt x="148" y="394"/>
                  <a:pt x="147" y="394"/>
                </a:cubicBezTo>
                <a:cubicBezTo>
                  <a:pt x="147" y="395"/>
                  <a:pt x="146" y="396"/>
                  <a:pt x="146" y="397"/>
                </a:cubicBezTo>
                <a:cubicBezTo>
                  <a:pt x="145" y="398"/>
                  <a:pt x="144" y="399"/>
                  <a:pt x="143" y="400"/>
                </a:cubicBezTo>
                <a:cubicBezTo>
                  <a:pt x="142" y="400"/>
                  <a:pt x="141" y="400"/>
                  <a:pt x="140" y="400"/>
                </a:cubicBezTo>
                <a:cubicBezTo>
                  <a:pt x="139" y="400"/>
                  <a:pt x="136" y="400"/>
                  <a:pt x="136" y="401"/>
                </a:cubicBezTo>
                <a:cubicBezTo>
                  <a:pt x="135" y="402"/>
                  <a:pt x="135" y="402"/>
                  <a:pt x="135" y="402"/>
                </a:cubicBezTo>
                <a:cubicBezTo>
                  <a:pt x="135" y="404"/>
                  <a:pt x="135" y="406"/>
                  <a:pt x="132" y="406"/>
                </a:cubicBezTo>
                <a:cubicBezTo>
                  <a:pt x="131" y="406"/>
                  <a:pt x="130" y="407"/>
                  <a:pt x="130" y="407"/>
                </a:cubicBezTo>
                <a:cubicBezTo>
                  <a:pt x="129" y="408"/>
                  <a:pt x="130" y="410"/>
                  <a:pt x="130" y="411"/>
                </a:cubicBezTo>
                <a:cubicBezTo>
                  <a:pt x="131" y="413"/>
                  <a:pt x="130" y="416"/>
                  <a:pt x="127" y="420"/>
                </a:cubicBezTo>
                <a:cubicBezTo>
                  <a:pt x="126" y="421"/>
                  <a:pt x="125" y="422"/>
                  <a:pt x="124" y="422"/>
                </a:cubicBezTo>
                <a:cubicBezTo>
                  <a:pt x="121" y="422"/>
                  <a:pt x="119" y="420"/>
                  <a:pt x="118" y="418"/>
                </a:cubicBezTo>
                <a:cubicBezTo>
                  <a:pt x="117" y="418"/>
                  <a:pt x="117" y="418"/>
                  <a:pt x="117" y="417"/>
                </a:cubicBezTo>
                <a:cubicBezTo>
                  <a:pt x="116" y="416"/>
                  <a:pt x="115" y="415"/>
                  <a:pt x="114" y="415"/>
                </a:cubicBezTo>
                <a:cubicBezTo>
                  <a:pt x="114" y="415"/>
                  <a:pt x="113" y="415"/>
                  <a:pt x="113" y="416"/>
                </a:cubicBezTo>
                <a:cubicBezTo>
                  <a:pt x="111" y="418"/>
                  <a:pt x="111" y="418"/>
                  <a:pt x="111" y="421"/>
                </a:cubicBezTo>
                <a:cubicBezTo>
                  <a:pt x="111" y="421"/>
                  <a:pt x="111" y="422"/>
                  <a:pt x="111" y="422"/>
                </a:cubicBezTo>
                <a:cubicBezTo>
                  <a:pt x="111" y="424"/>
                  <a:pt x="112" y="425"/>
                  <a:pt x="113" y="425"/>
                </a:cubicBezTo>
                <a:cubicBezTo>
                  <a:pt x="113" y="426"/>
                  <a:pt x="114" y="426"/>
                  <a:pt x="115" y="427"/>
                </a:cubicBezTo>
                <a:cubicBezTo>
                  <a:pt x="117" y="429"/>
                  <a:pt x="115" y="431"/>
                  <a:pt x="115" y="432"/>
                </a:cubicBezTo>
                <a:cubicBezTo>
                  <a:pt x="114" y="433"/>
                  <a:pt x="113" y="434"/>
                  <a:pt x="114" y="435"/>
                </a:cubicBezTo>
                <a:cubicBezTo>
                  <a:pt x="114" y="438"/>
                  <a:pt x="113" y="440"/>
                  <a:pt x="111" y="442"/>
                </a:cubicBezTo>
                <a:cubicBezTo>
                  <a:pt x="109" y="443"/>
                  <a:pt x="107" y="444"/>
                  <a:pt x="105" y="444"/>
                </a:cubicBezTo>
                <a:cubicBezTo>
                  <a:pt x="104" y="444"/>
                  <a:pt x="102" y="443"/>
                  <a:pt x="102" y="442"/>
                </a:cubicBezTo>
                <a:cubicBezTo>
                  <a:pt x="101" y="442"/>
                  <a:pt x="101" y="441"/>
                  <a:pt x="100" y="441"/>
                </a:cubicBezTo>
                <a:cubicBezTo>
                  <a:pt x="100" y="441"/>
                  <a:pt x="100" y="440"/>
                  <a:pt x="99" y="440"/>
                </a:cubicBezTo>
                <a:cubicBezTo>
                  <a:pt x="99" y="441"/>
                  <a:pt x="98" y="442"/>
                  <a:pt x="97" y="442"/>
                </a:cubicBezTo>
                <a:cubicBezTo>
                  <a:pt x="95" y="442"/>
                  <a:pt x="94" y="441"/>
                  <a:pt x="93" y="440"/>
                </a:cubicBezTo>
                <a:cubicBezTo>
                  <a:pt x="91" y="438"/>
                  <a:pt x="89" y="436"/>
                  <a:pt x="87" y="436"/>
                </a:cubicBezTo>
                <a:cubicBezTo>
                  <a:pt x="87" y="436"/>
                  <a:pt x="86" y="436"/>
                  <a:pt x="86" y="436"/>
                </a:cubicBezTo>
                <a:cubicBezTo>
                  <a:pt x="82" y="437"/>
                  <a:pt x="81" y="438"/>
                  <a:pt x="77" y="442"/>
                </a:cubicBezTo>
                <a:cubicBezTo>
                  <a:pt x="76" y="444"/>
                  <a:pt x="75" y="444"/>
                  <a:pt x="74" y="444"/>
                </a:cubicBez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7" name="Freeform 23"/>
          <p:cNvSpPr>
            <a:spLocks/>
          </p:cNvSpPr>
          <p:nvPr/>
        </p:nvSpPr>
        <p:spPr bwMode="auto">
          <a:xfrm>
            <a:off x="12885741" y="3060713"/>
            <a:ext cx="3429000" cy="3371850"/>
          </a:xfrm>
          <a:custGeom>
            <a:avLst/>
            <a:gdLst>
              <a:gd name="T0" fmla="*/ 298 w 456"/>
              <a:gd name="T1" fmla="*/ 442 h 449"/>
              <a:gd name="T2" fmla="*/ 277 w 456"/>
              <a:gd name="T3" fmla="*/ 438 h 449"/>
              <a:gd name="T4" fmla="*/ 259 w 456"/>
              <a:gd name="T5" fmla="*/ 445 h 449"/>
              <a:gd name="T6" fmla="*/ 256 w 456"/>
              <a:gd name="T7" fmla="*/ 423 h 449"/>
              <a:gd name="T8" fmla="*/ 249 w 456"/>
              <a:gd name="T9" fmla="*/ 411 h 449"/>
              <a:gd name="T10" fmla="*/ 237 w 456"/>
              <a:gd name="T11" fmla="*/ 399 h 449"/>
              <a:gd name="T12" fmla="*/ 251 w 456"/>
              <a:gd name="T13" fmla="*/ 379 h 449"/>
              <a:gd name="T14" fmla="*/ 241 w 456"/>
              <a:gd name="T15" fmla="*/ 349 h 449"/>
              <a:gd name="T16" fmla="*/ 226 w 456"/>
              <a:gd name="T17" fmla="*/ 344 h 449"/>
              <a:gd name="T18" fmla="*/ 203 w 456"/>
              <a:gd name="T19" fmla="*/ 333 h 449"/>
              <a:gd name="T20" fmla="*/ 188 w 456"/>
              <a:gd name="T21" fmla="*/ 324 h 449"/>
              <a:gd name="T22" fmla="*/ 167 w 456"/>
              <a:gd name="T23" fmla="*/ 330 h 449"/>
              <a:gd name="T24" fmla="*/ 143 w 456"/>
              <a:gd name="T25" fmla="*/ 318 h 449"/>
              <a:gd name="T26" fmla="*/ 128 w 456"/>
              <a:gd name="T27" fmla="*/ 287 h 449"/>
              <a:gd name="T28" fmla="*/ 132 w 456"/>
              <a:gd name="T29" fmla="*/ 263 h 449"/>
              <a:gd name="T30" fmla="*/ 134 w 456"/>
              <a:gd name="T31" fmla="*/ 231 h 449"/>
              <a:gd name="T32" fmla="*/ 118 w 456"/>
              <a:gd name="T33" fmla="*/ 228 h 449"/>
              <a:gd name="T34" fmla="*/ 115 w 456"/>
              <a:gd name="T35" fmla="*/ 213 h 449"/>
              <a:gd name="T36" fmla="*/ 118 w 456"/>
              <a:gd name="T37" fmla="*/ 179 h 449"/>
              <a:gd name="T38" fmla="*/ 114 w 456"/>
              <a:gd name="T39" fmla="*/ 153 h 449"/>
              <a:gd name="T40" fmla="*/ 103 w 456"/>
              <a:gd name="T41" fmla="*/ 151 h 449"/>
              <a:gd name="T42" fmla="*/ 71 w 456"/>
              <a:gd name="T43" fmla="*/ 144 h 449"/>
              <a:gd name="T44" fmla="*/ 60 w 456"/>
              <a:gd name="T45" fmla="*/ 130 h 449"/>
              <a:gd name="T46" fmla="*/ 46 w 456"/>
              <a:gd name="T47" fmla="*/ 121 h 449"/>
              <a:gd name="T48" fmla="*/ 29 w 456"/>
              <a:gd name="T49" fmla="*/ 117 h 449"/>
              <a:gd name="T50" fmla="*/ 1 w 456"/>
              <a:gd name="T51" fmla="*/ 105 h 449"/>
              <a:gd name="T52" fmla="*/ 22 w 456"/>
              <a:gd name="T53" fmla="*/ 99 h 449"/>
              <a:gd name="T54" fmla="*/ 34 w 456"/>
              <a:gd name="T55" fmla="*/ 87 h 449"/>
              <a:gd name="T56" fmla="*/ 61 w 456"/>
              <a:gd name="T57" fmla="*/ 80 h 449"/>
              <a:gd name="T58" fmla="*/ 82 w 456"/>
              <a:gd name="T59" fmla="*/ 68 h 449"/>
              <a:gd name="T60" fmla="*/ 91 w 456"/>
              <a:gd name="T61" fmla="*/ 56 h 449"/>
              <a:gd name="T62" fmla="*/ 113 w 456"/>
              <a:gd name="T63" fmla="*/ 51 h 449"/>
              <a:gd name="T64" fmla="*/ 141 w 456"/>
              <a:gd name="T65" fmla="*/ 67 h 449"/>
              <a:gd name="T66" fmla="*/ 162 w 456"/>
              <a:gd name="T67" fmla="*/ 70 h 449"/>
              <a:gd name="T68" fmla="*/ 176 w 456"/>
              <a:gd name="T69" fmla="*/ 75 h 449"/>
              <a:gd name="T70" fmla="*/ 196 w 456"/>
              <a:gd name="T71" fmla="*/ 81 h 449"/>
              <a:gd name="T72" fmla="*/ 209 w 456"/>
              <a:gd name="T73" fmla="*/ 79 h 449"/>
              <a:gd name="T74" fmla="*/ 221 w 456"/>
              <a:gd name="T75" fmla="*/ 77 h 449"/>
              <a:gd name="T76" fmla="*/ 239 w 456"/>
              <a:gd name="T77" fmla="*/ 72 h 449"/>
              <a:gd name="T78" fmla="*/ 259 w 456"/>
              <a:gd name="T79" fmla="*/ 66 h 449"/>
              <a:gd name="T80" fmla="*/ 270 w 456"/>
              <a:gd name="T81" fmla="*/ 56 h 449"/>
              <a:gd name="T82" fmla="*/ 285 w 456"/>
              <a:gd name="T83" fmla="*/ 27 h 449"/>
              <a:gd name="T84" fmla="*/ 302 w 456"/>
              <a:gd name="T85" fmla="*/ 11 h 449"/>
              <a:gd name="T86" fmla="*/ 318 w 456"/>
              <a:gd name="T87" fmla="*/ 15 h 449"/>
              <a:gd name="T88" fmla="*/ 334 w 456"/>
              <a:gd name="T89" fmla="*/ 23 h 449"/>
              <a:gd name="T90" fmla="*/ 350 w 456"/>
              <a:gd name="T91" fmla="*/ 22 h 449"/>
              <a:gd name="T92" fmla="*/ 360 w 456"/>
              <a:gd name="T93" fmla="*/ 40 h 449"/>
              <a:gd name="T94" fmla="*/ 364 w 456"/>
              <a:gd name="T95" fmla="*/ 56 h 449"/>
              <a:gd name="T96" fmla="*/ 387 w 456"/>
              <a:gd name="T97" fmla="*/ 50 h 449"/>
              <a:gd name="T98" fmla="*/ 360 w 456"/>
              <a:gd name="T99" fmla="*/ 118 h 449"/>
              <a:gd name="T100" fmla="*/ 367 w 456"/>
              <a:gd name="T101" fmla="*/ 145 h 449"/>
              <a:gd name="T102" fmla="*/ 409 w 456"/>
              <a:gd name="T103" fmla="*/ 181 h 449"/>
              <a:gd name="T104" fmla="*/ 418 w 456"/>
              <a:gd name="T105" fmla="*/ 220 h 449"/>
              <a:gd name="T106" fmla="*/ 433 w 456"/>
              <a:gd name="T107" fmla="*/ 256 h 449"/>
              <a:gd name="T108" fmla="*/ 440 w 456"/>
              <a:gd name="T109" fmla="*/ 273 h 449"/>
              <a:gd name="T110" fmla="*/ 434 w 456"/>
              <a:gd name="T111" fmla="*/ 338 h 449"/>
              <a:gd name="T112" fmla="*/ 454 w 456"/>
              <a:gd name="T113" fmla="*/ 382 h 449"/>
              <a:gd name="T114" fmla="*/ 441 w 456"/>
              <a:gd name="T115" fmla="*/ 403 h 449"/>
              <a:gd name="T116" fmla="*/ 423 w 456"/>
              <a:gd name="T117" fmla="*/ 401 h 449"/>
              <a:gd name="T118" fmla="*/ 400 w 456"/>
              <a:gd name="T119" fmla="*/ 415 h 449"/>
              <a:gd name="T120" fmla="*/ 376 w 456"/>
              <a:gd name="T121" fmla="*/ 409 h 449"/>
              <a:gd name="T122" fmla="*/ 365 w 456"/>
              <a:gd name="T123" fmla="*/ 438 h 449"/>
              <a:gd name="T124" fmla="*/ 342 w 456"/>
              <a:gd name="T125" fmla="*/ 4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6" h="449">
                <a:moveTo>
                  <a:pt x="324" y="449"/>
                </a:moveTo>
                <a:cubicBezTo>
                  <a:pt x="321" y="449"/>
                  <a:pt x="317" y="448"/>
                  <a:pt x="314" y="447"/>
                </a:cubicBezTo>
                <a:cubicBezTo>
                  <a:pt x="312" y="447"/>
                  <a:pt x="311" y="447"/>
                  <a:pt x="309" y="447"/>
                </a:cubicBezTo>
                <a:cubicBezTo>
                  <a:pt x="307" y="446"/>
                  <a:pt x="305" y="446"/>
                  <a:pt x="303" y="446"/>
                </a:cubicBezTo>
                <a:cubicBezTo>
                  <a:pt x="302" y="446"/>
                  <a:pt x="300" y="446"/>
                  <a:pt x="299" y="446"/>
                </a:cubicBezTo>
                <a:cubicBezTo>
                  <a:pt x="298" y="446"/>
                  <a:pt x="298" y="444"/>
                  <a:pt x="298" y="443"/>
                </a:cubicBezTo>
                <a:cubicBezTo>
                  <a:pt x="298" y="443"/>
                  <a:pt x="298" y="442"/>
                  <a:pt x="298" y="442"/>
                </a:cubicBezTo>
                <a:cubicBezTo>
                  <a:pt x="298" y="442"/>
                  <a:pt x="298" y="442"/>
                  <a:pt x="297" y="442"/>
                </a:cubicBezTo>
                <a:cubicBezTo>
                  <a:pt x="294" y="441"/>
                  <a:pt x="292" y="440"/>
                  <a:pt x="290" y="438"/>
                </a:cubicBezTo>
                <a:cubicBezTo>
                  <a:pt x="288" y="438"/>
                  <a:pt x="288" y="437"/>
                  <a:pt x="287" y="436"/>
                </a:cubicBezTo>
                <a:cubicBezTo>
                  <a:pt x="285" y="436"/>
                  <a:pt x="284" y="434"/>
                  <a:pt x="284" y="433"/>
                </a:cubicBezTo>
                <a:cubicBezTo>
                  <a:pt x="284" y="433"/>
                  <a:pt x="284" y="433"/>
                  <a:pt x="284" y="433"/>
                </a:cubicBezTo>
                <a:cubicBezTo>
                  <a:pt x="283" y="434"/>
                  <a:pt x="283" y="435"/>
                  <a:pt x="282" y="435"/>
                </a:cubicBezTo>
                <a:cubicBezTo>
                  <a:pt x="281" y="436"/>
                  <a:pt x="280" y="437"/>
                  <a:pt x="277" y="438"/>
                </a:cubicBezTo>
                <a:cubicBezTo>
                  <a:pt x="277" y="438"/>
                  <a:pt x="276" y="438"/>
                  <a:pt x="276" y="438"/>
                </a:cubicBezTo>
                <a:cubicBezTo>
                  <a:pt x="275" y="438"/>
                  <a:pt x="275" y="438"/>
                  <a:pt x="274" y="438"/>
                </a:cubicBezTo>
                <a:cubicBezTo>
                  <a:pt x="274" y="438"/>
                  <a:pt x="274" y="439"/>
                  <a:pt x="274" y="439"/>
                </a:cubicBezTo>
                <a:cubicBezTo>
                  <a:pt x="272" y="441"/>
                  <a:pt x="271" y="442"/>
                  <a:pt x="270" y="443"/>
                </a:cubicBezTo>
                <a:cubicBezTo>
                  <a:pt x="269" y="444"/>
                  <a:pt x="268" y="445"/>
                  <a:pt x="267" y="446"/>
                </a:cubicBezTo>
                <a:cubicBezTo>
                  <a:pt x="266" y="447"/>
                  <a:pt x="265" y="448"/>
                  <a:pt x="264" y="448"/>
                </a:cubicBezTo>
                <a:cubicBezTo>
                  <a:pt x="262" y="448"/>
                  <a:pt x="261" y="446"/>
                  <a:pt x="259" y="445"/>
                </a:cubicBezTo>
                <a:cubicBezTo>
                  <a:pt x="259" y="445"/>
                  <a:pt x="258" y="444"/>
                  <a:pt x="258" y="444"/>
                </a:cubicBezTo>
                <a:cubicBezTo>
                  <a:pt x="255" y="443"/>
                  <a:pt x="255" y="440"/>
                  <a:pt x="256" y="436"/>
                </a:cubicBezTo>
                <a:cubicBezTo>
                  <a:pt x="257" y="434"/>
                  <a:pt x="257" y="434"/>
                  <a:pt x="257" y="433"/>
                </a:cubicBezTo>
                <a:cubicBezTo>
                  <a:pt x="256" y="432"/>
                  <a:pt x="256" y="432"/>
                  <a:pt x="256" y="432"/>
                </a:cubicBezTo>
                <a:cubicBezTo>
                  <a:pt x="256" y="431"/>
                  <a:pt x="256" y="430"/>
                  <a:pt x="255" y="430"/>
                </a:cubicBezTo>
                <a:cubicBezTo>
                  <a:pt x="255" y="429"/>
                  <a:pt x="254" y="428"/>
                  <a:pt x="254" y="426"/>
                </a:cubicBezTo>
                <a:cubicBezTo>
                  <a:pt x="254" y="424"/>
                  <a:pt x="255" y="424"/>
                  <a:pt x="256" y="423"/>
                </a:cubicBezTo>
                <a:cubicBezTo>
                  <a:pt x="257" y="423"/>
                  <a:pt x="258" y="422"/>
                  <a:pt x="258" y="422"/>
                </a:cubicBezTo>
                <a:cubicBezTo>
                  <a:pt x="258" y="422"/>
                  <a:pt x="258" y="422"/>
                  <a:pt x="258" y="421"/>
                </a:cubicBezTo>
                <a:cubicBezTo>
                  <a:pt x="258" y="420"/>
                  <a:pt x="257" y="418"/>
                  <a:pt x="255" y="417"/>
                </a:cubicBezTo>
                <a:cubicBezTo>
                  <a:pt x="254" y="416"/>
                  <a:pt x="254" y="415"/>
                  <a:pt x="254" y="414"/>
                </a:cubicBezTo>
                <a:cubicBezTo>
                  <a:pt x="254" y="413"/>
                  <a:pt x="254" y="413"/>
                  <a:pt x="254" y="413"/>
                </a:cubicBezTo>
                <a:cubicBezTo>
                  <a:pt x="253" y="413"/>
                  <a:pt x="253" y="413"/>
                  <a:pt x="253" y="413"/>
                </a:cubicBezTo>
                <a:cubicBezTo>
                  <a:pt x="250" y="413"/>
                  <a:pt x="249" y="411"/>
                  <a:pt x="249" y="411"/>
                </a:cubicBezTo>
                <a:cubicBezTo>
                  <a:pt x="248" y="411"/>
                  <a:pt x="248" y="411"/>
                  <a:pt x="248" y="411"/>
                </a:cubicBezTo>
                <a:cubicBezTo>
                  <a:pt x="248" y="410"/>
                  <a:pt x="248" y="410"/>
                  <a:pt x="248" y="410"/>
                </a:cubicBezTo>
                <a:cubicBezTo>
                  <a:pt x="249" y="409"/>
                  <a:pt x="249" y="405"/>
                  <a:pt x="248" y="404"/>
                </a:cubicBezTo>
                <a:cubicBezTo>
                  <a:pt x="246" y="403"/>
                  <a:pt x="246" y="402"/>
                  <a:pt x="245" y="402"/>
                </a:cubicBezTo>
                <a:cubicBezTo>
                  <a:pt x="244" y="402"/>
                  <a:pt x="243" y="402"/>
                  <a:pt x="242" y="403"/>
                </a:cubicBezTo>
                <a:cubicBezTo>
                  <a:pt x="242" y="403"/>
                  <a:pt x="242" y="403"/>
                  <a:pt x="241" y="403"/>
                </a:cubicBezTo>
                <a:cubicBezTo>
                  <a:pt x="239" y="403"/>
                  <a:pt x="238" y="401"/>
                  <a:pt x="237" y="399"/>
                </a:cubicBezTo>
                <a:cubicBezTo>
                  <a:pt x="237" y="398"/>
                  <a:pt x="236" y="398"/>
                  <a:pt x="236" y="397"/>
                </a:cubicBezTo>
                <a:cubicBezTo>
                  <a:pt x="235" y="396"/>
                  <a:pt x="235" y="396"/>
                  <a:pt x="235" y="396"/>
                </a:cubicBezTo>
                <a:cubicBezTo>
                  <a:pt x="236" y="395"/>
                  <a:pt x="236" y="395"/>
                  <a:pt x="236" y="395"/>
                </a:cubicBezTo>
                <a:cubicBezTo>
                  <a:pt x="237" y="394"/>
                  <a:pt x="239" y="393"/>
                  <a:pt x="240" y="391"/>
                </a:cubicBezTo>
                <a:cubicBezTo>
                  <a:pt x="242" y="391"/>
                  <a:pt x="243" y="390"/>
                  <a:pt x="244" y="390"/>
                </a:cubicBezTo>
                <a:cubicBezTo>
                  <a:pt x="246" y="388"/>
                  <a:pt x="248" y="387"/>
                  <a:pt x="249" y="385"/>
                </a:cubicBezTo>
                <a:cubicBezTo>
                  <a:pt x="251" y="383"/>
                  <a:pt x="252" y="381"/>
                  <a:pt x="251" y="379"/>
                </a:cubicBezTo>
                <a:cubicBezTo>
                  <a:pt x="251" y="379"/>
                  <a:pt x="251" y="378"/>
                  <a:pt x="250" y="378"/>
                </a:cubicBezTo>
                <a:cubicBezTo>
                  <a:pt x="248" y="376"/>
                  <a:pt x="246" y="373"/>
                  <a:pt x="247" y="369"/>
                </a:cubicBezTo>
                <a:cubicBezTo>
                  <a:pt x="248" y="367"/>
                  <a:pt x="250" y="364"/>
                  <a:pt x="248" y="362"/>
                </a:cubicBezTo>
                <a:cubicBezTo>
                  <a:pt x="247" y="362"/>
                  <a:pt x="247" y="362"/>
                  <a:pt x="247" y="362"/>
                </a:cubicBezTo>
                <a:cubicBezTo>
                  <a:pt x="245" y="360"/>
                  <a:pt x="243" y="358"/>
                  <a:pt x="243" y="356"/>
                </a:cubicBezTo>
                <a:cubicBezTo>
                  <a:pt x="244" y="353"/>
                  <a:pt x="244" y="351"/>
                  <a:pt x="243" y="350"/>
                </a:cubicBezTo>
                <a:cubicBezTo>
                  <a:pt x="242" y="349"/>
                  <a:pt x="242" y="349"/>
                  <a:pt x="241" y="349"/>
                </a:cubicBezTo>
                <a:cubicBezTo>
                  <a:pt x="241" y="349"/>
                  <a:pt x="240" y="349"/>
                  <a:pt x="239" y="349"/>
                </a:cubicBezTo>
                <a:cubicBezTo>
                  <a:pt x="238" y="350"/>
                  <a:pt x="236" y="350"/>
                  <a:pt x="235" y="350"/>
                </a:cubicBezTo>
                <a:cubicBezTo>
                  <a:pt x="231" y="350"/>
                  <a:pt x="229" y="349"/>
                  <a:pt x="228" y="347"/>
                </a:cubicBezTo>
                <a:cubicBezTo>
                  <a:pt x="228" y="346"/>
                  <a:pt x="228" y="345"/>
                  <a:pt x="229" y="345"/>
                </a:cubicBezTo>
                <a:cubicBezTo>
                  <a:pt x="229" y="344"/>
                  <a:pt x="229" y="344"/>
                  <a:pt x="229" y="344"/>
                </a:cubicBezTo>
                <a:cubicBezTo>
                  <a:pt x="229" y="344"/>
                  <a:pt x="229" y="344"/>
                  <a:pt x="229" y="344"/>
                </a:cubicBezTo>
                <a:cubicBezTo>
                  <a:pt x="229" y="344"/>
                  <a:pt x="228" y="344"/>
                  <a:pt x="226" y="344"/>
                </a:cubicBezTo>
                <a:cubicBezTo>
                  <a:pt x="223" y="344"/>
                  <a:pt x="221" y="343"/>
                  <a:pt x="220" y="340"/>
                </a:cubicBezTo>
                <a:cubicBezTo>
                  <a:pt x="220" y="337"/>
                  <a:pt x="219" y="337"/>
                  <a:pt x="219" y="337"/>
                </a:cubicBezTo>
                <a:cubicBezTo>
                  <a:pt x="218" y="337"/>
                  <a:pt x="218" y="337"/>
                  <a:pt x="218" y="337"/>
                </a:cubicBezTo>
                <a:cubicBezTo>
                  <a:pt x="217" y="338"/>
                  <a:pt x="214" y="340"/>
                  <a:pt x="212" y="340"/>
                </a:cubicBezTo>
                <a:cubicBezTo>
                  <a:pt x="209" y="340"/>
                  <a:pt x="208" y="338"/>
                  <a:pt x="207" y="336"/>
                </a:cubicBezTo>
                <a:cubicBezTo>
                  <a:pt x="206" y="333"/>
                  <a:pt x="205" y="333"/>
                  <a:pt x="204" y="333"/>
                </a:cubicBezTo>
                <a:cubicBezTo>
                  <a:pt x="204" y="333"/>
                  <a:pt x="203" y="333"/>
                  <a:pt x="203" y="333"/>
                </a:cubicBezTo>
                <a:cubicBezTo>
                  <a:pt x="202" y="333"/>
                  <a:pt x="202" y="333"/>
                  <a:pt x="201" y="333"/>
                </a:cubicBezTo>
                <a:cubicBezTo>
                  <a:pt x="199" y="333"/>
                  <a:pt x="196" y="331"/>
                  <a:pt x="194" y="329"/>
                </a:cubicBezTo>
                <a:cubicBezTo>
                  <a:pt x="194" y="329"/>
                  <a:pt x="194" y="329"/>
                  <a:pt x="193" y="329"/>
                </a:cubicBezTo>
                <a:cubicBezTo>
                  <a:pt x="193" y="329"/>
                  <a:pt x="193" y="329"/>
                  <a:pt x="192" y="329"/>
                </a:cubicBezTo>
                <a:cubicBezTo>
                  <a:pt x="192" y="329"/>
                  <a:pt x="192" y="329"/>
                  <a:pt x="191" y="329"/>
                </a:cubicBezTo>
                <a:cubicBezTo>
                  <a:pt x="190" y="329"/>
                  <a:pt x="190" y="328"/>
                  <a:pt x="189" y="328"/>
                </a:cubicBezTo>
                <a:cubicBezTo>
                  <a:pt x="188" y="326"/>
                  <a:pt x="188" y="325"/>
                  <a:pt x="188" y="324"/>
                </a:cubicBezTo>
                <a:cubicBezTo>
                  <a:pt x="188" y="324"/>
                  <a:pt x="188" y="324"/>
                  <a:pt x="188" y="324"/>
                </a:cubicBezTo>
                <a:cubicBezTo>
                  <a:pt x="188" y="324"/>
                  <a:pt x="188" y="324"/>
                  <a:pt x="187" y="324"/>
                </a:cubicBezTo>
                <a:cubicBezTo>
                  <a:pt x="186" y="325"/>
                  <a:pt x="184" y="326"/>
                  <a:pt x="183" y="327"/>
                </a:cubicBezTo>
                <a:cubicBezTo>
                  <a:pt x="181" y="328"/>
                  <a:pt x="180" y="329"/>
                  <a:pt x="178" y="330"/>
                </a:cubicBezTo>
                <a:cubicBezTo>
                  <a:pt x="176" y="331"/>
                  <a:pt x="176" y="331"/>
                  <a:pt x="176" y="331"/>
                </a:cubicBezTo>
                <a:cubicBezTo>
                  <a:pt x="174" y="332"/>
                  <a:pt x="173" y="333"/>
                  <a:pt x="171" y="333"/>
                </a:cubicBezTo>
                <a:cubicBezTo>
                  <a:pt x="170" y="333"/>
                  <a:pt x="168" y="332"/>
                  <a:pt x="167" y="330"/>
                </a:cubicBezTo>
                <a:cubicBezTo>
                  <a:pt x="166" y="328"/>
                  <a:pt x="165" y="327"/>
                  <a:pt x="164" y="326"/>
                </a:cubicBezTo>
                <a:cubicBezTo>
                  <a:pt x="162" y="325"/>
                  <a:pt x="161" y="323"/>
                  <a:pt x="161" y="322"/>
                </a:cubicBezTo>
                <a:cubicBezTo>
                  <a:pt x="161" y="322"/>
                  <a:pt x="160" y="321"/>
                  <a:pt x="159" y="321"/>
                </a:cubicBezTo>
                <a:cubicBezTo>
                  <a:pt x="159" y="321"/>
                  <a:pt x="158" y="321"/>
                  <a:pt x="158" y="321"/>
                </a:cubicBezTo>
                <a:cubicBezTo>
                  <a:pt x="158" y="323"/>
                  <a:pt x="157" y="325"/>
                  <a:pt x="155" y="325"/>
                </a:cubicBezTo>
                <a:cubicBezTo>
                  <a:pt x="155" y="325"/>
                  <a:pt x="155" y="325"/>
                  <a:pt x="154" y="325"/>
                </a:cubicBezTo>
                <a:cubicBezTo>
                  <a:pt x="152" y="324"/>
                  <a:pt x="144" y="319"/>
                  <a:pt x="143" y="318"/>
                </a:cubicBezTo>
                <a:cubicBezTo>
                  <a:pt x="143" y="318"/>
                  <a:pt x="143" y="318"/>
                  <a:pt x="143" y="318"/>
                </a:cubicBezTo>
                <a:cubicBezTo>
                  <a:pt x="143" y="318"/>
                  <a:pt x="141" y="318"/>
                  <a:pt x="139" y="313"/>
                </a:cubicBezTo>
                <a:cubicBezTo>
                  <a:pt x="138" y="311"/>
                  <a:pt x="137" y="310"/>
                  <a:pt x="135" y="309"/>
                </a:cubicBezTo>
                <a:cubicBezTo>
                  <a:pt x="134" y="308"/>
                  <a:pt x="133" y="308"/>
                  <a:pt x="133" y="307"/>
                </a:cubicBezTo>
                <a:cubicBezTo>
                  <a:pt x="132" y="306"/>
                  <a:pt x="132" y="305"/>
                  <a:pt x="131" y="305"/>
                </a:cubicBezTo>
                <a:cubicBezTo>
                  <a:pt x="129" y="303"/>
                  <a:pt x="127" y="300"/>
                  <a:pt x="126" y="297"/>
                </a:cubicBezTo>
                <a:cubicBezTo>
                  <a:pt x="125" y="294"/>
                  <a:pt x="125" y="291"/>
                  <a:pt x="128" y="287"/>
                </a:cubicBezTo>
                <a:cubicBezTo>
                  <a:pt x="130" y="285"/>
                  <a:pt x="131" y="285"/>
                  <a:pt x="132" y="285"/>
                </a:cubicBezTo>
                <a:cubicBezTo>
                  <a:pt x="132" y="285"/>
                  <a:pt x="133" y="284"/>
                  <a:pt x="133" y="284"/>
                </a:cubicBezTo>
                <a:cubicBezTo>
                  <a:pt x="134" y="283"/>
                  <a:pt x="132" y="282"/>
                  <a:pt x="132" y="282"/>
                </a:cubicBezTo>
                <a:cubicBezTo>
                  <a:pt x="131" y="281"/>
                  <a:pt x="130" y="281"/>
                  <a:pt x="130" y="280"/>
                </a:cubicBezTo>
                <a:cubicBezTo>
                  <a:pt x="127" y="278"/>
                  <a:pt x="128" y="275"/>
                  <a:pt x="129" y="270"/>
                </a:cubicBezTo>
                <a:cubicBezTo>
                  <a:pt x="129" y="270"/>
                  <a:pt x="129" y="270"/>
                  <a:pt x="129" y="270"/>
                </a:cubicBezTo>
                <a:cubicBezTo>
                  <a:pt x="129" y="267"/>
                  <a:pt x="131" y="265"/>
                  <a:pt x="132" y="263"/>
                </a:cubicBezTo>
                <a:cubicBezTo>
                  <a:pt x="133" y="262"/>
                  <a:pt x="134" y="261"/>
                  <a:pt x="134" y="260"/>
                </a:cubicBezTo>
                <a:cubicBezTo>
                  <a:pt x="134" y="259"/>
                  <a:pt x="134" y="258"/>
                  <a:pt x="133" y="256"/>
                </a:cubicBezTo>
                <a:cubicBezTo>
                  <a:pt x="133" y="255"/>
                  <a:pt x="133" y="254"/>
                  <a:pt x="132" y="253"/>
                </a:cubicBezTo>
                <a:cubicBezTo>
                  <a:pt x="132" y="250"/>
                  <a:pt x="131" y="241"/>
                  <a:pt x="134" y="238"/>
                </a:cubicBezTo>
                <a:cubicBezTo>
                  <a:pt x="136" y="235"/>
                  <a:pt x="138" y="232"/>
                  <a:pt x="136" y="231"/>
                </a:cubicBezTo>
                <a:cubicBezTo>
                  <a:pt x="136" y="231"/>
                  <a:pt x="136" y="230"/>
                  <a:pt x="135" y="230"/>
                </a:cubicBezTo>
                <a:cubicBezTo>
                  <a:pt x="135" y="230"/>
                  <a:pt x="134" y="230"/>
                  <a:pt x="134" y="231"/>
                </a:cubicBezTo>
                <a:cubicBezTo>
                  <a:pt x="133" y="231"/>
                  <a:pt x="133" y="231"/>
                  <a:pt x="132" y="231"/>
                </a:cubicBezTo>
                <a:cubicBezTo>
                  <a:pt x="131" y="231"/>
                  <a:pt x="130" y="231"/>
                  <a:pt x="130" y="230"/>
                </a:cubicBezTo>
                <a:cubicBezTo>
                  <a:pt x="128" y="229"/>
                  <a:pt x="128" y="227"/>
                  <a:pt x="127" y="225"/>
                </a:cubicBezTo>
                <a:cubicBezTo>
                  <a:pt x="127" y="224"/>
                  <a:pt x="127" y="223"/>
                  <a:pt x="127" y="223"/>
                </a:cubicBezTo>
                <a:cubicBezTo>
                  <a:pt x="126" y="223"/>
                  <a:pt x="126" y="223"/>
                  <a:pt x="126" y="223"/>
                </a:cubicBezTo>
                <a:cubicBezTo>
                  <a:pt x="126" y="223"/>
                  <a:pt x="125" y="223"/>
                  <a:pt x="124" y="224"/>
                </a:cubicBezTo>
                <a:cubicBezTo>
                  <a:pt x="120" y="228"/>
                  <a:pt x="119" y="228"/>
                  <a:pt x="118" y="228"/>
                </a:cubicBezTo>
                <a:cubicBezTo>
                  <a:pt x="118" y="228"/>
                  <a:pt x="117" y="228"/>
                  <a:pt x="116" y="226"/>
                </a:cubicBezTo>
                <a:cubicBezTo>
                  <a:pt x="116" y="223"/>
                  <a:pt x="116" y="222"/>
                  <a:pt x="117" y="221"/>
                </a:cubicBezTo>
                <a:cubicBezTo>
                  <a:pt x="117" y="221"/>
                  <a:pt x="118" y="221"/>
                  <a:pt x="118" y="220"/>
                </a:cubicBezTo>
                <a:cubicBezTo>
                  <a:pt x="118" y="220"/>
                  <a:pt x="116" y="220"/>
                  <a:pt x="114" y="220"/>
                </a:cubicBezTo>
                <a:cubicBezTo>
                  <a:pt x="113" y="220"/>
                  <a:pt x="113" y="220"/>
                  <a:pt x="113" y="220"/>
                </a:cubicBezTo>
                <a:cubicBezTo>
                  <a:pt x="114" y="219"/>
                  <a:pt x="114" y="219"/>
                  <a:pt x="114" y="219"/>
                </a:cubicBezTo>
                <a:cubicBezTo>
                  <a:pt x="114" y="219"/>
                  <a:pt x="114" y="216"/>
                  <a:pt x="115" y="213"/>
                </a:cubicBezTo>
                <a:cubicBezTo>
                  <a:pt x="116" y="212"/>
                  <a:pt x="116" y="210"/>
                  <a:pt x="116" y="208"/>
                </a:cubicBezTo>
                <a:cubicBezTo>
                  <a:pt x="116" y="206"/>
                  <a:pt x="116" y="204"/>
                  <a:pt x="116" y="203"/>
                </a:cubicBezTo>
                <a:cubicBezTo>
                  <a:pt x="117" y="202"/>
                  <a:pt x="118" y="202"/>
                  <a:pt x="119" y="201"/>
                </a:cubicBezTo>
                <a:cubicBezTo>
                  <a:pt x="120" y="201"/>
                  <a:pt x="121" y="200"/>
                  <a:pt x="122" y="200"/>
                </a:cubicBezTo>
                <a:cubicBezTo>
                  <a:pt x="122" y="199"/>
                  <a:pt x="124" y="195"/>
                  <a:pt x="122" y="189"/>
                </a:cubicBezTo>
                <a:cubicBezTo>
                  <a:pt x="121" y="188"/>
                  <a:pt x="120" y="187"/>
                  <a:pt x="120" y="186"/>
                </a:cubicBezTo>
                <a:cubicBezTo>
                  <a:pt x="118" y="183"/>
                  <a:pt x="117" y="181"/>
                  <a:pt x="118" y="179"/>
                </a:cubicBezTo>
                <a:cubicBezTo>
                  <a:pt x="119" y="177"/>
                  <a:pt x="119" y="176"/>
                  <a:pt x="118" y="175"/>
                </a:cubicBezTo>
                <a:cubicBezTo>
                  <a:pt x="118" y="174"/>
                  <a:pt x="118" y="174"/>
                  <a:pt x="118" y="173"/>
                </a:cubicBezTo>
                <a:cubicBezTo>
                  <a:pt x="117" y="171"/>
                  <a:pt x="119" y="168"/>
                  <a:pt x="122" y="166"/>
                </a:cubicBezTo>
                <a:cubicBezTo>
                  <a:pt x="124" y="165"/>
                  <a:pt x="124" y="163"/>
                  <a:pt x="123" y="160"/>
                </a:cubicBezTo>
                <a:cubicBezTo>
                  <a:pt x="121" y="157"/>
                  <a:pt x="117" y="152"/>
                  <a:pt x="115" y="152"/>
                </a:cubicBezTo>
                <a:cubicBezTo>
                  <a:pt x="115" y="152"/>
                  <a:pt x="115" y="152"/>
                  <a:pt x="115" y="152"/>
                </a:cubicBezTo>
                <a:cubicBezTo>
                  <a:pt x="115" y="152"/>
                  <a:pt x="115" y="152"/>
                  <a:pt x="114" y="153"/>
                </a:cubicBezTo>
                <a:cubicBezTo>
                  <a:pt x="113" y="154"/>
                  <a:pt x="113" y="155"/>
                  <a:pt x="111" y="155"/>
                </a:cubicBezTo>
                <a:cubicBezTo>
                  <a:pt x="111" y="156"/>
                  <a:pt x="110" y="156"/>
                  <a:pt x="110" y="156"/>
                </a:cubicBezTo>
                <a:cubicBezTo>
                  <a:pt x="108" y="156"/>
                  <a:pt x="108" y="154"/>
                  <a:pt x="107" y="152"/>
                </a:cubicBezTo>
                <a:cubicBezTo>
                  <a:pt x="107" y="152"/>
                  <a:pt x="107" y="151"/>
                  <a:pt x="107" y="150"/>
                </a:cubicBezTo>
                <a:cubicBezTo>
                  <a:pt x="107" y="150"/>
                  <a:pt x="107" y="150"/>
                  <a:pt x="107" y="150"/>
                </a:cubicBezTo>
                <a:cubicBezTo>
                  <a:pt x="106" y="151"/>
                  <a:pt x="106" y="151"/>
                  <a:pt x="104" y="151"/>
                </a:cubicBezTo>
                <a:cubicBezTo>
                  <a:pt x="104" y="151"/>
                  <a:pt x="104" y="151"/>
                  <a:pt x="103" y="151"/>
                </a:cubicBezTo>
                <a:cubicBezTo>
                  <a:pt x="101" y="151"/>
                  <a:pt x="101" y="151"/>
                  <a:pt x="101" y="151"/>
                </a:cubicBezTo>
                <a:cubicBezTo>
                  <a:pt x="99" y="151"/>
                  <a:pt x="97" y="150"/>
                  <a:pt x="95" y="150"/>
                </a:cubicBezTo>
                <a:cubicBezTo>
                  <a:pt x="95" y="150"/>
                  <a:pt x="95" y="150"/>
                  <a:pt x="94" y="150"/>
                </a:cubicBezTo>
                <a:cubicBezTo>
                  <a:pt x="94" y="151"/>
                  <a:pt x="92" y="151"/>
                  <a:pt x="90" y="151"/>
                </a:cubicBezTo>
                <a:cubicBezTo>
                  <a:pt x="88" y="151"/>
                  <a:pt x="84" y="151"/>
                  <a:pt x="81" y="149"/>
                </a:cubicBezTo>
                <a:cubicBezTo>
                  <a:pt x="80" y="148"/>
                  <a:pt x="78" y="148"/>
                  <a:pt x="76" y="147"/>
                </a:cubicBezTo>
                <a:cubicBezTo>
                  <a:pt x="74" y="146"/>
                  <a:pt x="72" y="145"/>
                  <a:pt x="71" y="144"/>
                </a:cubicBezTo>
                <a:cubicBezTo>
                  <a:pt x="70" y="142"/>
                  <a:pt x="71" y="140"/>
                  <a:pt x="72" y="137"/>
                </a:cubicBezTo>
                <a:cubicBezTo>
                  <a:pt x="72" y="137"/>
                  <a:pt x="72" y="137"/>
                  <a:pt x="72" y="137"/>
                </a:cubicBezTo>
                <a:cubicBezTo>
                  <a:pt x="72" y="136"/>
                  <a:pt x="71" y="136"/>
                  <a:pt x="70" y="136"/>
                </a:cubicBezTo>
                <a:cubicBezTo>
                  <a:pt x="70" y="136"/>
                  <a:pt x="69" y="136"/>
                  <a:pt x="68" y="137"/>
                </a:cubicBezTo>
                <a:cubicBezTo>
                  <a:pt x="68" y="137"/>
                  <a:pt x="68" y="137"/>
                  <a:pt x="67" y="137"/>
                </a:cubicBezTo>
                <a:cubicBezTo>
                  <a:pt x="65" y="137"/>
                  <a:pt x="63" y="133"/>
                  <a:pt x="63" y="132"/>
                </a:cubicBezTo>
                <a:cubicBezTo>
                  <a:pt x="61" y="130"/>
                  <a:pt x="61" y="130"/>
                  <a:pt x="60" y="130"/>
                </a:cubicBezTo>
                <a:cubicBezTo>
                  <a:pt x="59" y="130"/>
                  <a:pt x="59" y="130"/>
                  <a:pt x="58" y="130"/>
                </a:cubicBezTo>
                <a:cubicBezTo>
                  <a:pt x="57" y="131"/>
                  <a:pt x="57" y="131"/>
                  <a:pt x="57" y="131"/>
                </a:cubicBezTo>
                <a:cubicBezTo>
                  <a:pt x="56" y="132"/>
                  <a:pt x="55" y="132"/>
                  <a:pt x="54" y="132"/>
                </a:cubicBezTo>
                <a:cubicBezTo>
                  <a:pt x="53" y="132"/>
                  <a:pt x="52" y="132"/>
                  <a:pt x="51" y="130"/>
                </a:cubicBezTo>
                <a:cubicBezTo>
                  <a:pt x="51" y="127"/>
                  <a:pt x="51" y="127"/>
                  <a:pt x="49" y="127"/>
                </a:cubicBezTo>
                <a:cubicBezTo>
                  <a:pt x="47" y="126"/>
                  <a:pt x="46" y="126"/>
                  <a:pt x="46" y="125"/>
                </a:cubicBezTo>
                <a:cubicBezTo>
                  <a:pt x="45" y="124"/>
                  <a:pt x="46" y="122"/>
                  <a:pt x="46" y="121"/>
                </a:cubicBezTo>
                <a:cubicBezTo>
                  <a:pt x="46" y="121"/>
                  <a:pt x="47" y="121"/>
                  <a:pt x="46" y="120"/>
                </a:cubicBezTo>
                <a:cubicBezTo>
                  <a:pt x="46" y="120"/>
                  <a:pt x="45" y="120"/>
                  <a:pt x="44" y="119"/>
                </a:cubicBezTo>
                <a:cubicBezTo>
                  <a:pt x="43" y="119"/>
                  <a:pt x="43" y="119"/>
                  <a:pt x="43" y="119"/>
                </a:cubicBezTo>
                <a:cubicBezTo>
                  <a:pt x="42" y="119"/>
                  <a:pt x="41" y="120"/>
                  <a:pt x="40" y="120"/>
                </a:cubicBezTo>
                <a:cubicBezTo>
                  <a:pt x="39" y="120"/>
                  <a:pt x="38" y="120"/>
                  <a:pt x="37" y="120"/>
                </a:cubicBezTo>
                <a:cubicBezTo>
                  <a:pt x="36" y="120"/>
                  <a:pt x="36" y="120"/>
                  <a:pt x="35" y="120"/>
                </a:cubicBezTo>
                <a:cubicBezTo>
                  <a:pt x="33" y="120"/>
                  <a:pt x="31" y="118"/>
                  <a:pt x="29" y="117"/>
                </a:cubicBezTo>
                <a:cubicBezTo>
                  <a:pt x="28" y="116"/>
                  <a:pt x="26" y="115"/>
                  <a:pt x="24" y="115"/>
                </a:cubicBezTo>
                <a:cubicBezTo>
                  <a:pt x="24" y="114"/>
                  <a:pt x="23" y="114"/>
                  <a:pt x="22" y="114"/>
                </a:cubicBezTo>
                <a:cubicBezTo>
                  <a:pt x="20" y="114"/>
                  <a:pt x="18" y="115"/>
                  <a:pt x="16" y="116"/>
                </a:cubicBezTo>
                <a:cubicBezTo>
                  <a:pt x="16" y="116"/>
                  <a:pt x="15" y="117"/>
                  <a:pt x="15" y="117"/>
                </a:cubicBezTo>
                <a:cubicBezTo>
                  <a:pt x="13" y="117"/>
                  <a:pt x="12" y="117"/>
                  <a:pt x="11" y="117"/>
                </a:cubicBezTo>
                <a:cubicBezTo>
                  <a:pt x="9" y="117"/>
                  <a:pt x="7" y="116"/>
                  <a:pt x="6" y="114"/>
                </a:cubicBezTo>
                <a:cubicBezTo>
                  <a:pt x="2" y="110"/>
                  <a:pt x="0" y="107"/>
                  <a:pt x="1" y="105"/>
                </a:cubicBezTo>
                <a:cubicBezTo>
                  <a:pt x="1" y="105"/>
                  <a:pt x="1" y="105"/>
                  <a:pt x="1" y="105"/>
                </a:cubicBezTo>
                <a:cubicBezTo>
                  <a:pt x="0" y="104"/>
                  <a:pt x="0" y="104"/>
                  <a:pt x="0" y="104"/>
                </a:cubicBezTo>
                <a:cubicBezTo>
                  <a:pt x="3" y="104"/>
                  <a:pt x="3" y="104"/>
                  <a:pt x="3" y="104"/>
                </a:cubicBezTo>
                <a:cubicBezTo>
                  <a:pt x="3" y="104"/>
                  <a:pt x="3" y="104"/>
                  <a:pt x="3" y="104"/>
                </a:cubicBezTo>
                <a:cubicBezTo>
                  <a:pt x="13" y="104"/>
                  <a:pt x="13" y="104"/>
                  <a:pt x="13" y="104"/>
                </a:cubicBezTo>
                <a:cubicBezTo>
                  <a:pt x="15" y="104"/>
                  <a:pt x="16" y="104"/>
                  <a:pt x="16" y="102"/>
                </a:cubicBezTo>
                <a:cubicBezTo>
                  <a:pt x="16" y="100"/>
                  <a:pt x="19" y="99"/>
                  <a:pt x="22" y="99"/>
                </a:cubicBezTo>
                <a:cubicBezTo>
                  <a:pt x="23" y="99"/>
                  <a:pt x="23" y="99"/>
                  <a:pt x="24" y="99"/>
                </a:cubicBezTo>
                <a:cubicBezTo>
                  <a:pt x="27" y="99"/>
                  <a:pt x="29" y="100"/>
                  <a:pt x="31" y="101"/>
                </a:cubicBezTo>
                <a:cubicBezTo>
                  <a:pt x="32" y="102"/>
                  <a:pt x="33" y="102"/>
                  <a:pt x="33" y="102"/>
                </a:cubicBezTo>
                <a:cubicBezTo>
                  <a:pt x="34" y="101"/>
                  <a:pt x="34" y="100"/>
                  <a:pt x="35" y="97"/>
                </a:cubicBezTo>
                <a:cubicBezTo>
                  <a:pt x="35" y="96"/>
                  <a:pt x="35" y="96"/>
                  <a:pt x="35" y="96"/>
                </a:cubicBezTo>
                <a:cubicBezTo>
                  <a:pt x="35" y="95"/>
                  <a:pt x="34" y="94"/>
                  <a:pt x="34" y="93"/>
                </a:cubicBezTo>
                <a:cubicBezTo>
                  <a:pt x="33" y="92"/>
                  <a:pt x="33" y="90"/>
                  <a:pt x="34" y="87"/>
                </a:cubicBezTo>
                <a:cubicBezTo>
                  <a:pt x="37" y="84"/>
                  <a:pt x="39" y="82"/>
                  <a:pt x="42" y="80"/>
                </a:cubicBezTo>
                <a:cubicBezTo>
                  <a:pt x="43" y="80"/>
                  <a:pt x="43" y="79"/>
                  <a:pt x="44" y="79"/>
                </a:cubicBezTo>
                <a:cubicBezTo>
                  <a:pt x="45" y="77"/>
                  <a:pt x="47" y="76"/>
                  <a:pt x="49" y="76"/>
                </a:cubicBezTo>
                <a:cubicBezTo>
                  <a:pt x="50" y="76"/>
                  <a:pt x="50" y="76"/>
                  <a:pt x="51" y="76"/>
                </a:cubicBezTo>
                <a:cubicBezTo>
                  <a:pt x="52" y="77"/>
                  <a:pt x="53" y="77"/>
                  <a:pt x="54" y="78"/>
                </a:cubicBezTo>
                <a:cubicBezTo>
                  <a:pt x="57" y="79"/>
                  <a:pt x="59" y="80"/>
                  <a:pt x="60" y="80"/>
                </a:cubicBezTo>
                <a:cubicBezTo>
                  <a:pt x="61" y="80"/>
                  <a:pt x="61" y="80"/>
                  <a:pt x="61" y="80"/>
                </a:cubicBezTo>
                <a:cubicBezTo>
                  <a:pt x="62" y="79"/>
                  <a:pt x="64" y="79"/>
                  <a:pt x="65" y="79"/>
                </a:cubicBezTo>
                <a:cubicBezTo>
                  <a:pt x="66" y="78"/>
                  <a:pt x="67" y="78"/>
                  <a:pt x="68" y="77"/>
                </a:cubicBezTo>
                <a:cubicBezTo>
                  <a:pt x="69" y="75"/>
                  <a:pt x="70" y="74"/>
                  <a:pt x="71" y="73"/>
                </a:cubicBezTo>
                <a:cubicBezTo>
                  <a:pt x="72" y="73"/>
                  <a:pt x="73" y="72"/>
                  <a:pt x="74" y="71"/>
                </a:cubicBezTo>
                <a:cubicBezTo>
                  <a:pt x="74" y="71"/>
                  <a:pt x="75" y="70"/>
                  <a:pt x="75" y="70"/>
                </a:cubicBezTo>
                <a:cubicBezTo>
                  <a:pt x="77" y="69"/>
                  <a:pt x="78" y="67"/>
                  <a:pt x="80" y="67"/>
                </a:cubicBezTo>
                <a:cubicBezTo>
                  <a:pt x="80" y="67"/>
                  <a:pt x="81" y="68"/>
                  <a:pt x="82" y="68"/>
                </a:cubicBezTo>
                <a:cubicBezTo>
                  <a:pt x="82" y="68"/>
                  <a:pt x="82" y="69"/>
                  <a:pt x="83" y="69"/>
                </a:cubicBezTo>
                <a:cubicBezTo>
                  <a:pt x="84" y="69"/>
                  <a:pt x="84" y="68"/>
                  <a:pt x="84" y="67"/>
                </a:cubicBezTo>
                <a:cubicBezTo>
                  <a:pt x="84" y="67"/>
                  <a:pt x="84" y="67"/>
                  <a:pt x="85" y="66"/>
                </a:cubicBezTo>
                <a:cubicBezTo>
                  <a:pt x="85" y="65"/>
                  <a:pt x="85" y="64"/>
                  <a:pt x="88" y="64"/>
                </a:cubicBezTo>
                <a:cubicBezTo>
                  <a:pt x="91" y="63"/>
                  <a:pt x="91" y="59"/>
                  <a:pt x="91" y="57"/>
                </a:cubicBezTo>
                <a:cubicBezTo>
                  <a:pt x="91" y="56"/>
                  <a:pt x="91" y="56"/>
                  <a:pt x="91" y="56"/>
                </a:cubicBezTo>
                <a:cubicBezTo>
                  <a:pt x="91" y="56"/>
                  <a:pt x="91" y="56"/>
                  <a:pt x="91" y="56"/>
                </a:cubicBezTo>
                <a:cubicBezTo>
                  <a:pt x="92" y="56"/>
                  <a:pt x="94" y="55"/>
                  <a:pt x="95" y="53"/>
                </a:cubicBezTo>
                <a:cubicBezTo>
                  <a:pt x="95" y="52"/>
                  <a:pt x="95" y="51"/>
                  <a:pt x="96" y="51"/>
                </a:cubicBezTo>
                <a:cubicBezTo>
                  <a:pt x="97" y="51"/>
                  <a:pt x="98" y="51"/>
                  <a:pt x="99" y="52"/>
                </a:cubicBezTo>
                <a:cubicBezTo>
                  <a:pt x="99" y="53"/>
                  <a:pt x="99" y="53"/>
                  <a:pt x="100" y="54"/>
                </a:cubicBezTo>
                <a:cubicBezTo>
                  <a:pt x="101" y="54"/>
                  <a:pt x="102" y="55"/>
                  <a:pt x="103" y="55"/>
                </a:cubicBezTo>
                <a:cubicBezTo>
                  <a:pt x="104" y="55"/>
                  <a:pt x="105" y="54"/>
                  <a:pt x="106" y="54"/>
                </a:cubicBezTo>
                <a:cubicBezTo>
                  <a:pt x="107" y="53"/>
                  <a:pt x="110" y="51"/>
                  <a:pt x="113" y="51"/>
                </a:cubicBezTo>
                <a:cubicBezTo>
                  <a:pt x="113" y="51"/>
                  <a:pt x="114" y="51"/>
                  <a:pt x="114" y="51"/>
                </a:cubicBezTo>
                <a:cubicBezTo>
                  <a:pt x="116" y="51"/>
                  <a:pt x="117" y="52"/>
                  <a:pt x="118" y="53"/>
                </a:cubicBezTo>
                <a:cubicBezTo>
                  <a:pt x="118" y="54"/>
                  <a:pt x="118" y="55"/>
                  <a:pt x="119" y="55"/>
                </a:cubicBezTo>
                <a:cubicBezTo>
                  <a:pt x="120" y="56"/>
                  <a:pt x="121" y="56"/>
                  <a:pt x="123" y="56"/>
                </a:cubicBezTo>
                <a:cubicBezTo>
                  <a:pt x="124" y="56"/>
                  <a:pt x="125" y="56"/>
                  <a:pt x="127" y="56"/>
                </a:cubicBezTo>
                <a:cubicBezTo>
                  <a:pt x="131" y="57"/>
                  <a:pt x="138" y="64"/>
                  <a:pt x="139" y="65"/>
                </a:cubicBezTo>
                <a:cubicBezTo>
                  <a:pt x="140" y="65"/>
                  <a:pt x="140" y="66"/>
                  <a:pt x="141" y="67"/>
                </a:cubicBezTo>
                <a:cubicBezTo>
                  <a:pt x="142" y="69"/>
                  <a:pt x="143" y="71"/>
                  <a:pt x="145" y="71"/>
                </a:cubicBezTo>
                <a:cubicBezTo>
                  <a:pt x="145" y="71"/>
                  <a:pt x="146" y="71"/>
                  <a:pt x="146" y="71"/>
                </a:cubicBezTo>
                <a:cubicBezTo>
                  <a:pt x="148" y="70"/>
                  <a:pt x="149" y="70"/>
                  <a:pt x="150" y="69"/>
                </a:cubicBezTo>
                <a:cubicBezTo>
                  <a:pt x="152" y="69"/>
                  <a:pt x="153" y="68"/>
                  <a:pt x="155" y="68"/>
                </a:cubicBezTo>
                <a:cubicBezTo>
                  <a:pt x="155" y="68"/>
                  <a:pt x="156" y="68"/>
                  <a:pt x="157" y="69"/>
                </a:cubicBezTo>
                <a:cubicBezTo>
                  <a:pt x="158" y="69"/>
                  <a:pt x="158" y="69"/>
                  <a:pt x="159" y="69"/>
                </a:cubicBezTo>
                <a:cubicBezTo>
                  <a:pt x="160" y="70"/>
                  <a:pt x="161" y="70"/>
                  <a:pt x="162" y="70"/>
                </a:cubicBezTo>
                <a:cubicBezTo>
                  <a:pt x="163" y="70"/>
                  <a:pt x="164" y="70"/>
                  <a:pt x="165" y="69"/>
                </a:cubicBezTo>
                <a:cubicBezTo>
                  <a:pt x="166" y="69"/>
                  <a:pt x="167" y="68"/>
                  <a:pt x="168" y="68"/>
                </a:cubicBezTo>
                <a:cubicBezTo>
                  <a:pt x="169" y="68"/>
                  <a:pt x="170" y="69"/>
                  <a:pt x="171" y="70"/>
                </a:cubicBezTo>
                <a:cubicBezTo>
                  <a:pt x="172" y="71"/>
                  <a:pt x="172" y="72"/>
                  <a:pt x="172" y="73"/>
                </a:cubicBezTo>
                <a:cubicBezTo>
                  <a:pt x="172" y="74"/>
                  <a:pt x="172" y="74"/>
                  <a:pt x="172" y="75"/>
                </a:cubicBezTo>
                <a:cubicBezTo>
                  <a:pt x="173" y="75"/>
                  <a:pt x="173" y="76"/>
                  <a:pt x="174" y="76"/>
                </a:cubicBezTo>
                <a:cubicBezTo>
                  <a:pt x="175" y="76"/>
                  <a:pt x="175" y="76"/>
                  <a:pt x="176" y="75"/>
                </a:cubicBezTo>
                <a:cubicBezTo>
                  <a:pt x="176" y="75"/>
                  <a:pt x="177" y="75"/>
                  <a:pt x="177" y="75"/>
                </a:cubicBezTo>
                <a:cubicBezTo>
                  <a:pt x="179" y="75"/>
                  <a:pt x="180" y="77"/>
                  <a:pt x="181" y="78"/>
                </a:cubicBezTo>
                <a:cubicBezTo>
                  <a:pt x="182" y="79"/>
                  <a:pt x="182" y="80"/>
                  <a:pt x="183" y="81"/>
                </a:cubicBezTo>
                <a:cubicBezTo>
                  <a:pt x="184" y="81"/>
                  <a:pt x="184" y="81"/>
                  <a:pt x="184" y="81"/>
                </a:cubicBezTo>
                <a:cubicBezTo>
                  <a:pt x="185" y="82"/>
                  <a:pt x="186" y="82"/>
                  <a:pt x="187" y="82"/>
                </a:cubicBezTo>
                <a:cubicBezTo>
                  <a:pt x="187" y="82"/>
                  <a:pt x="187" y="82"/>
                  <a:pt x="188" y="82"/>
                </a:cubicBezTo>
                <a:cubicBezTo>
                  <a:pt x="190" y="81"/>
                  <a:pt x="196" y="81"/>
                  <a:pt x="196" y="81"/>
                </a:cubicBezTo>
                <a:cubicBezTo>
                  <a:pt x="196" y="80"/>
                  <a:pt x="196" y="80"/>
                  <a:pt x="196" y="80"/>
                </a:cubicBezTo>
                <a:cubicBezTo>
                  <a:pt x="197" y="81"/>
                  <a:pt x="197" y="81"/>
                  <a:pt x="197" y="81"/>
                </a:cubicBezTo>
                <a:cubicBezTo>
                  <a:pt x="198" y="81"/>
                  <a:pt x="199" y="82"/>
                  <a:pt x="200" y="82"/>
                </a:cubicBezTo>
                <a:cubicBezTo>
                  <a:pt x="201" y="82"/>
                  <a:pt x="201" y="82"/>
                  <a:pt x="202" y="82"/>
                </a:cubicBezTo>
                <a:cubicBezTo>
                  <a:pt x="203" y="81"/>
                  <a:pt x="205" y="80"/>
                  <a:pt x="206" y="79"/>
                </a:cubicBezTo>
                <a:cubicBezTo>
                  <a:pt x="207" y="79"/>
                  <a:pt x="207" y="78"/>
                  <a:pt x="208" y="78"/>
                </a:cubicBezTo>
                <a:cubicBezTo>
                  <a:pt x="209" y="78"/>
                  <a:pt x="209" y="78"/>
                  <a:pt x="209" y="79"/>
                </a:cubicBezTo>
                <a:cubicBezTo>
                  <a:pt x="210" y="80"/>
                  <a:pt x="209" y="81"/>
                  <a:pt x="209" y="82"/>
                </a:cubicBezTo>
                <a:cubicBezTo>
                  <a:pt x="209" y="83"/>
                  <a:pt x="209" y="85"/>
                  <a:pt x="209" y="85"/>
                </a:cubicBezTo>
                <a:cubicBezTo>
                  <a:pt x="209" y="85"/>
                  <a:pt x="209" y="85"/>
                  <a:pt x="210" y="85"/>
                </a:cubicBezTo>
                <a:cubicBezTo>
                  <a:pt x="212" y="85"/>
                  <a:pt x="212" y="85"/>
                  <a:pt x="214" y="83"/>
                </a:cubicBezTo>
                <a:cubicBezTo>
                  <a:pt x="215" y="82"/>
                  <a:pt x="215" y="82"/>
                  <a:pt x="215" y="82"/>
                </a:cubicBezTo>
                <a:cubicBezTo>
                  <a:pt x="216" y="79"/>
                  <a:pt x="217" y="79"/>
                  <a:pt x="219" y="78"/>
                </a:cubicBezTo>
                <a:cubicBezTo>
                  <a:pt x="219" y="78"/>
                  <a:pt x="220" y="78"/>
                  <a:pt x="221" y="77"/>
                </a:cubicBezTo>
                <a:cubicBezTo>
                  <a:pt x="223" y="76"/>
                  <a:pt x="223" y="75"/>
                  <a:pt x="224" y="73"/>
                </a:cubicBezTo>
                <a:cubicBezTo>
                  <a:pt x="224" y="73"/>
                  <a:pt x="224" y="72"/>
                  <a:pt x="225" y="71"/>
                </a:cubicBezTo>
                <a:cubicBezTo>
                  <a:pt x="226" y="70"/>
                  <a:pt x="228" y="65"/>
                  <a:pt x="231" y="65"/>
                </a:cubicBezTo>
                <a:cubicBezTo>
                  <a:pt x="232" y="65"/>
                  <a:pt x="233" y="66"/>
                  <a:pt x="233" y="66"/>
                </a:cubicBezTo>
                <a:cubicBezTo>
                  <a:pt x="234" y="67"/>
                  <a:pt x="235" y="68"/>
                  <a:pt x="235" y="69"/>
                </a:cubicBezTo>
                <a:cubicBezTo>
                  <a:pt x="236" y="71"/>
                  <a:pt x="236" y="72"/>
                  <a:pt x="237" y="72"/>
                </a:cubicBezTo>
                <a:cubicBezTo>
                  <a:pt x="239" y="72"/>
                  <a:pt x="239" y="72"/>
                  <a:pt x="239" y="72"/>
                </a:cubicBezTo>
                <a:cubicBezTo>
                  <a:pt x="240" y="72"/>
                  <a:pt x="240" y="72"/>
                  <a:pt x="241" y="69"/>
                </a:cubicBezTo>
                <a:cubicBezTo>
                  <a:pt x="241" y="64"/>
                  <a:pt x="242" y="63"/>
                  <a:pt x="246" y="61"/>
                </a:cubicBezTo>
                <a:cubicBezTo>
                  <a:pt x="247" y="61"/>
                  <a:pt x="248" y="60"/>
                  <a:pt x="248" y="60"/>
                </a:cubicBezTo>
                <a:cubicBezTo>
                  <a:pt x="250" y="59"/>
                  <a:pt x="251" y="58"/>
                  <a:pt x="252" y="58"/>
                </a:cubicBezTo>
                <a:cubicBezTo>
                  <a:pt x="253" y="58"/>
                  <a:pt x="254" y="59"/>
                  <a:pt x="255" y="60"/>
                </a:cubicBezTo>
                <a:cubicBezTo>
                  <a:pt x="256" y="61"/>
                  <a:pt x="256" y="62"/>
                  <a:pt x="257" y="63"/>
                </a:cubicBezTo>
                <a:cubicBezTo>
                  <a:pt x="257" y="65"/>
                  <a:pt x="258" y="66"/>
                  <a:pt x="259" y="66"/>
                </a:cubicBezTo>
                <a:cubicBezTo>
                  <a:pt x="260" y="66"/>
                  <a:pt x="260" y="66"/>
                  <a:pt x="261" y="65"/>
                </a:cubicBezTo>
                <a:cubicBezTo>
                  <a:pt x="261" y="64"/>
                  <a:pt x="261" y="63"/>
                  <a:pt x="262" y="62"/>
                </a:cubicBezTo>
                <a:cubicBezTo>
                  <a:pt x="263" y="60"/>
                  <a:pt x="263" y="59"/>
                  <a:pt x="263" y="58"/>
                </a:cubicBezTo>
                <a:cubicBezTo>
                  <a:pt x="264" y="56"/>
                  <a:pt x="264" y="55"/>
                  <a:pt x="266" y="55"/>
                </a:cubicBezTo>
                <a:cubicBezTo>
                  <a:pt x="266" y="55"/>
                  <a:pt x="266" y="55"/>
                  <a:pt x="267" y="55"/>
                </a:cubicBezTo>
                <a:cubicBezTo>
                  <a:pt x="268" y="55"/>
                  <a:pt x="268" y="55"/>
                  <a:pt x="269" y="55"/>
                </a:cubicBezTo>
                <a:cubicBezTo>
                  <a:pt x="269" y="56"/>
                  <a:pt x="270" y="56"/>
                  <a:pt x="270" y="56"/>
                </a:cubicBezTo>
                <a:cubicBezTo>
                  <a:pt x="270" y="56"/>
                  <a:pt x="270" y="55"/>
                  <a:pt x="271" y="54"/>
                </a:cubicBezTo>
                <a:cubicBezTo>
                  <a:pt x="271" y="53"/>
                  <a:pt x="272" y="52"/>
                  <a:pt x="272" y="51"/>
                </a:cubicBezTo>
                <a:cubicBezTo>
                  <a:pt x="274" y="48"/>
                  <a:pt x="275" y="46"/>
                  <a:pt x="275" y="44"/>
                </a:cubicBezTo>
                <a:cubicBezTo>
                  <a:pt x="274" y="41"/>
                  <a:pt x="273" y="36"/>
                  <a:pt x="276" y="34"/>
                </a:cubicBezTo>
                <a:cubicBezTo>
                  <a:pt x="277" y="33"/>
                  <a:pt x="278" y="33"/>
                  <a:pt x="278" y="32"/>
                </a:cubicBezTo>
                <a:cubicBezTo>
                  <a:pt x="280" y="31"/>
                  <a:pt x="280" y="30"/>
                  <a:pt x="282" y="29"/>
                </a:cubicBezTo>
                <a:cubicBezTo>
                  <a:pt x="284" y="29"/>
                  <a:pt x="284" y="28"/>
                  <a:pt x="285" y="27"/>
                </a:cubicBezTo>
                <a:cubicBezTo>
                  <a:pt x="286" y="26"/>
                  <a:pt x="287" y="24"/>
                  <a:pt x="288" y="22"/>
                </a:cubicBezTo>
                <a:cubicBezTo>
                  <a:pt x="292" y="18"/>
                  <a:pt x="293" y="17"/>
                  <a:pt x="296" y="17"/>
                </a:cubicBezTo>
                <a:cubicBezTo>
                  <a:pt x="298" y="17"/>
                  <a:pt x="298" y="17"/>
                  <a:pt x="298" y="17"/>
                </a:cubicBezTo>
                <a:cubicBezTo>
                  <a:pt x="301" y="16"/>
                  <a:pt x="303" y="16"/>
                  <a:pt x="305" y="14"/>
                </a:cubicBezTo>
                <a:cubicBezTo>
                  <a:pt x="305" y="14"/>
                  <a:pt x="305" y="14"/>
                  <a:pt x="305" y="14"/>
                </a:cubicBezTo>
                <a:cubicBezTo>
                  <a:pt x="305" y="13"/>
                  <a:pt x="304" y="13"/>
                  <a:pt x="304" y="13"/>
                </a:cubicBezTo>
                <a:cubicBezTo>
                  <a:pt x="303" y="12"/>
                  <a:pt x="303" y="12"/>
                  <a:pt x="302" y="11"/>
                </a:cubicBezTo>
                <a:cubicBezTo>
                  <a:pt x="299" y="8"/>
                  <a:pt x="299" y="6"/>
                  <a:pt x="301" y="3"/>
                </a:cubicBezTo>
                <a:cubicBezTo>
                  <a:pt x="301" y="1"/>
                  <a:pt x="302" y="0"/>
                  <a:pt x="304" y="0"/>
                </a:cubicBezTo>
                <a:cubicBezTo>
                  <a:pt x="305" y="0"/>
                  <a:pt x="307" y="2"/>
                  <a:pt x="308" y="4"/>
                </a:cubicBezTo>
                <a:cubicBezTo>
                  <a:pt x="308" y="5"/>
                  <a:pt x="308" y="5"/>
                  <a:pt x="308" y="5"/>
                </a:cubicBezTo>
                <a:cubicBezTo>
                  <a:pt x="310" y="7"/>
                  <a:pt x="311" y="8"/>
                  <a:pt x="313" y="8"/>
                </a:cubicBezTo>
                <a:cubicBezTo>
                  <a:pt x="316" y="9"/>
                  <a:pt x="316" y="11"/>
                  <a:pt x="317" y="12"/>
                </a:cubicBezTo>
                <a:cubicBezTo>
                  <a:pt x="317" y="13"/>
                  <a:pt x="318" y="14"/>
                  <a:pt x="318" y="15"/>
                </a:cubicBezTo>
                <a:cubicBezTo>
                  <a:pt x="319" y="16"/>
                  <a:pt x="320" y="18"/>
                  <a:pt x="321" y="20"/>
                </a:cubicBezTo>
                <a:cubicBezTo>
                  <a:pt x="321" y="21"/>
                  <a:pt x="321" y="22"/>
                  <a:pt x="322" y="23"/>
                </a:cubicBezTo>
                <a:cubicBezTo>
                  <a:pt x="323" y="25"/>
                  <a:pt x="324" y="26"/>
                  <a:pt x="325" y="26"/>
                </a:cubicBezTo>
                <a:cubicBezTo>
                  <a:pt x="325" y="26"/>
                  <a:pt x="326" y="26"/>
                  <a:pt x="326" y="25"/>
                </a:cubicBezTo>
                <a:cubicBezTo>
                  <a:pt x="327" y="25"/>
                  <a:pt x="328" y="24"/>
                  <a:pt x="329" y="24"/>
                </a:cubicBezTo>
                <a:cubicBezTo>
                  <a:pt x="330" y="23"/>
                  <a:pt x="331" y="22"/>
                  <a:pt x="332" y="22"/>
                </a:cubicBezTo>
                <a:cubicBezTo>
                  <a:pt x="333" y="22"/>
                  <a:pt x="333" y="22"/>
                  <a:pt x="334" y="23"/>
                </a:cubicBezTo>
                <a:cubicBezTo>
                  <a:pt x="335" y="23"/>
                  <a:pt x="335" y="24"/>
                  <a:pt x="336" y="25"/>
                </a:cubicBezTo>
                <a:cubicBezTo>
                  <a:pt x="336" y="26"/>
                  <a:pt x="337" y="26"/>
                  <a:pt x="337" y="26"/>
                </a:cubicBezTo>
                <a:cubicBezTo>
                  <a:pt x="338" y="26"/>
                  <a:pt x="338" y="26"/>
                  <a:pt x="338" y="26"/>
                </a:cubicBezTo>
                <a:cubicBezTo>
                  <a:pt x="341" y="25"/>
                  <a:pt x="341" y="25"/>
                  <a:pt x="344" y="23"/>
                </a:cubicBezTo>
                <a:cubicBezTo>
                  <a:pt x="345" y="22"/>
                  <a:pt x="345" y="22"/>
                  <a:pt x="345" y="22"/>
                </a:cubicBezTo>
                <a:cubicBezTo>
                  <a:pt x="346" y="21"/>
                  <a:pt x="346" y="21"/>
                  <a:pt x="347" y="21"/>
                </a:cubicBezTo>
                <a:cubicBezTo>
                  <a:pt x="348" y="21"/>
                  <a:pt x="349" y="21"/>
                  <a:pt x="350" y="22"/>
                </a:cubicBezTo>
                <a:cubicBezTo>
                  <a:pt x="351" y="22"/>
                  <a:pt x="353" y="23"/>
                  <a:pt x="354" y="23"/>
                </a:cubicBezTo>
                <a:cubicBezTo>
                  <a:pt x="356" y="23"/>
                  <a:pt x="358" y="22"/>
                  <a:pt x="358" y="22"/>
                </a:cubicBezTo>
                <a:cubicBezTo>
                  <a:pt x="358" y="22"/>
                  <a:pt x="359" y="22"/>
                  <a:pt x="359" y="22"/>
                </a:cubicBezTo>
                <a:cubicBezTo>
                  <a:pt x="360" y="22"/>
                  <a:pt x="360" y="22"/>
                  <a:pt x="361" y="23"/>
                </a:cubicBezTo>
                <a:cubicBezTo>
                  <a:pt x="362" y="24"/>
                  <a:pt x="362" y="25"/>
                  <a:pt x="362" y="28"/>
                </a:cubicBezTo>
                <a:cubicBezTo>
                  <a:pt x="361" y="29"/>
                  <a:pt x="362" y="30"/>
                  <a:pt x="362" y="31"/>
                </a:cubicBezTo>
                <a:cubicBezTo>
                  <a:pt x="363" y="34"/>
                  <a:pt x="364" y="37"/>
                  <a:pt x="360" y="40"/>
                </a:cubicBezTo>
                <a:cubicBezTo>
                  <a:pt x="355" y="43"/>
                  <a:pt x="350" y="49"/>
                  <a:pt x="349" y="51"/>
                </a:cubicBezTo>
                <a:cubicBezTo>
                  <a:pt x="348" y="52"/>
                  <a:pt x="347" y="54"/>
                  <a:pt x="348" y="55"/>
                </a:cubicBezTo>
                <a:cubicBezTo>
                  <a:pt x="348" y="55"/>
                  <a:pt x="349" y="56"/>
                  <a:pt x="350" y="56"/>
                </a:cubicBezTo>
                <a:cubicBezTo>
                  <a:pt x="352" y="56"/>
                  <a:pt x="354" y="56"/>
                  <a:pt x="355" y="56"/>
                </a:cubicBezTo>
                <a:cubicBezTo>
                  <a:pt x="357" y="56"/>
                  <a:pt x="358" y="56"/>
                  <a:pt x="361" y="57"/>
                </a:cubicBezTo>
                <a:cubicBezTo>
                  <a:pt x="362" y="57"/>
                  <a:pt x="362" y="57"/>
                  <a:pt x="363" y="57"/>
                </a:cubicBezTo>
                <a:cubicBezTo>
                  <a:pt x="363" y="57"/>
                  <a:pt x="363" y="57"/>
                  <a:pt x="364" y="56"/>
                </a:cubicBezTo>
                <a:cubicBezTo>
                  <a:pt x="364" y="56"/>
                  <a:pt x="365" y="55"/>
                  <a:pt x="366" y="54"/>
                </a:cubicBezTo>
                <a:cubicBezTo>
                  <a:pt x="369" y="50"/>
                  <a:pt x="369" y="50"/>
                  <a:pt x="374" y="47"/>
                </a:cubicBezTo>
                <a:cubicBezTo>
                  <a:pt x="375" y="45"/>
                  <a:pt x="376" y="44"/>
                  <a:pt x="377" y="43"/>
                </a:cubicBezTo>
                <a:cubicBezTo>
                  <a:pt x="378" y="41"/>
                  <a:pt x="379" y="40"/>
                  <a:pt x="382" y="40"/>
                </a:cubicBezTo>
                <a:cubicBezTo>
                  <a:pt x="383" y="40"/>
                  <a:pt x="383" y="40"/>
                  <a:pt x="383" y="40"/>
                </a:cubicBezTo>
                <a:cubicBezTo>
                  <a:pt x="383" y="41"/>
                  <a:pt x="383" y="41"/>
                  <a:pt x="383" y="41"/>
                </a:cubicBezTo>
                <a:cubicBezTo>
                  <a:pt x="383" y="44"/>
                  <a:pt x="384" y="48"/>
                  <a:pt x="387" y="50"/>
                </a:cubicBezTo>
                <a:cubicBezTo>
                  <a:pt x="388" y="51"/>
                  <a:pt x="389" y="53"/>
                  <a:pt x="389" y="54"/>
                </a:cubicBezTo>
                <a:cubicBezTo>
                  <a:pt x="389" y="57"/>
                  <a:pt x="387" y="61"/>
                  <a:pt x="385" y="63"/>
                </a:cubicBezTo>
                <a:cubicBezTo>
                  <a:pt x="382" y="67"/>
                  <a:pt x="381" y="69"/>
                  <a:pt x="382" y="73"/>
                </a:cubicBezTo>
                <a:cubicBezTo>
                  <a:pt x="382" y="77"/>
                  <a:pt x="383" y="87"/>
                  <a:pt x="383" y="91"/>
                </a:cubicBezTo>
                <a:cubicBezTo>
                  <a:pt x="383" y="95"/>
                  <a:pt x="378" y="101"/>
                  <a:pt x="375" y="105"/>
                </a:cubicBezTo>
                <a:cubicBezTo>
                  <a:pt x="374" y="107"/>
                  <a:pt x="374" y="107"/>
                  <a:pt x="374" y="107"/>
                </a:cubicBezTo>
                <a:cubicBezTo>
                  <a:pt x="372" y="109"/>
                  <a:pt x="367" y="113"/>
                  <a:pt x="360" y="118"/>
                </a:cubicBezTo>
                <a:cubicBezTo>
                  <a:pt x="357" y="120"/>
                  <a:pt x="357" y="123"/>
                  <a:pt x="359" y="129"/>
                </a:cubicBezTo>
                <a:cubicBezTo>
                  <a:pt x="361" y="132"/>
                  <a:pt x="360" y="134"/>
                  <a:pt x="359" y="136"/>
                </a:cubicBezTo>
                <a:cubicBezTo>
                  <a:pt x="358" y="137"/>
                  <a:pt x="358" y="139"/>
                  <a:pt x="357" y="141"/>
                </a:cubicBezTo>
                <a:cubicBezTo>
                  <a:pt x="357" y="142"/>
                  <a:pt x="357" y="143"/>
                  <a:pt x="358" y="143"/>
                </a:cubicBezTo>
                <a:cubicBezTo>
                  <a:pt x="359" y="145"/>
                  <a:pt x="362" y="145"/>
                  <a:pt x="365" y="145"/>
                </a:cubicBezTo>
                <a:cubicBezTo>
                  <a:pt x="366" y="145"/>
                  <a:pt x="366" y="145"/>
                  <a:pt x="366" y="145"/>
                </a:cubicBezTo>
                <a:cubicBezTo>
                  <a:pt x="367" y="145"/>
                  <a:pt x="367" y="145"/>
                  <a:pt x="367" y="145"/>
                </a:cubicBezTo>
                <a:cubicBezTo>
                  <a:pt x="367" y="146"/>
                  <a:pt x="367" y="146"/>
                  <a:pt x="367" y="146"/>
                </a:cubicBezTo>
                <a:cubicBezTo>
                  <a:pt x="367" y="146"/>
                  <a:pt x="371" y="151"/>
                  <a:pt x="376" y="154"/>
                </a:cubicBezTo>
                <a:cubicBezTo>
                  <a:pt x="379" y="155"/>
                  <a:pt x="381" y="156"/>
                  <a:pt x="382" y="158"/>
                </a:cubicBezTo>
                <a:cubicBezTo>
                  <a:pt x="384" y="159"/>
                  <a:pt x="385" y="160"/>
                  <a:pt x="388" y="161"/>
                </a:cubicBezTo>
                <a:cubicBezTo>
                  <a:pt x="392" y="162"/>
                  <a:pt x="393" y="164"/>
                  <a:pt x="394" y="168"/>
                </a:cubicBezTo>
                <a:cubicBezTo>
                  <a:pt x="394" y="169"/>
                  <a:pt x="395" y="171"/>
                  <a:pt x="396" y="173"/>
                </a:cubicBezTo>
                <a:cubicBezTo>
                  <a:pt x="398" y="177"/>
                  <a:pt x="404" y="179"/>
                  <a:pt x="409" y="181"/>
                </a:cubicBezTo>
                <a:cubicBezTo>
                  <a:pt x="412" y="182"/>
                  <a:pt x="414" y="183"/>
                  <a:pt x="416" y="184"/>
                </a:cubicBezTo>
                <a:cubicBezTo>
                  <a:pt x="418" y="186"/>
                  <a:pt x="424" y="191"/>
                  <a:pt x="424" y="195"/>
                </a:cubicBezTo>
                <a:cubicBezTo>
                  <a:pt x="424" y="195"/>
                  <a:pt x="424" y="196"/>
                  <a:pt x="423" y="197"/>
                </a:cubicBezTo>
                <a:cubicBezTo>
                  <a:pt x="421" y="198"/>
                  <a:pt x="420" y="203"/>
                  <a:pt x="421" y="207"/>
                </a:cubicBezTo>
                <a:cubicBezTo>
                  <a:pt x="422" y="207"/>
                  <a:pt x="422" y="208"/>
                  <a:pt x="422" y="208"/>
                </a:cubicBezTo>
                <a:cubicBezTo>
                  <a:pt x="423" y="211"/>
                  <a:pt x="424" y="213"/>
                  <a:pt x="421" y="217"/>
                </a:cubicBezTo>
                <a:cubicBezTo>
                  <a:pt x="420" y="218"/>
                  <a:pt x="419" y="219"/>
                  <a:pt x="418" y="220"/>
                </a:cubicBezTo>
                <a:cubicBezTo>
                  <a:pt x="416" y="222"/>
                  <a:pt x="415" y="224"/>
                  <a:pt x="413" y="228"/>
                </a:cubicBezTo>
                <a:cubicBezTo>
                  <a:pt x="412" y="230"/>
                  <a:pt x="413" y="232"/>
                  <a:pt x="414" y="233"/>
                </a:cubicBezTo>
                <a:cubicBezTo>
                  <a:pt x="415" y="235"/>
                  <a:pt x="416" y="236"/>
                  <a:pt x="417" y="239"/>
                </a:cubicBezTo>
                <a:cubicBezTo>
                  <a:pt x="417" y="242"/>
                  <a:pt x="418" y="245"/>
                  <a:pt x="419" y="247"/>
                </a:cubicBezTo>
                <a:cubicBezTo>
                  <a:pt x="420" y="249"/>
                  <a:pt x="420" y="251"/>
                  <a:pt x="421" y="252"/>
                </a:cubicBezTo>
                <a:cubicBezTo>
                  <a:pt x="421" y="254"/>
                  <a:pt x="427" y="255"/>
                  <a:pt x="431" y="256"/>
                </a:cubicBezTo>
                <a:cubicBezTo>
                  <a:pt x="432" y="256"/>
                  <a:pt x="433" y="256"/>
                  <a:pt x="433" y="256"/>
                </a:cubicBezTo>
                <a:cubicBezTo>
                  <a:pt x="435" y="257"/>
                  <a:pt x="437" y="258"/>
                  <a:pt x="439" y="261"/>
                </a:cubicBezTo>
                <a:cubicBezTo>
                  <a:pt x="439" y="263"/>
                  <a:pt x="440" y="265"/>
                  <a:pt x="439" y="267"/>
                </a:cubicBezTo>
                <a:cubicBezTo>
                  <a:pt x="438" y="268"/>
                  <a:pt x="437" y="268"/>
                  <a:pt x="437" y="269"/>
                </a:cubicBezTo>
                <a:cubicBezTo>
                  <a:pt x="436" y="269"/>
                  <a:pt x="436" y="269"/>
                  <a:pt x="436" y="270"/>
                </a:cubicBezTo>
                <a:cubicBezTo>
                  <a:pt x="436" y="271"/>
                  <a:pt x="438" y="272"/>
                  <a:pt x="439" y="272"/>
                </a:cubicBezTo>
                <a:cubicBezTo>
                  <a:pt x="439" y="272"/>
                  <a:pt x="439" y="272"/>
                  <a:pt x="439" y="272"/>
                </a:cubicBezTo>
                <a:cubicBezTo>
                  <a:pt x="439" y="272"/>
                  <a:pt x="440" y="272"/>
                  <a:pt x="440" y="273"/>
                </a:cubicBezTo>
                <a:cubicBezTo>
                  <a:pt x="440" y="274"/>
                  <a:pt x="440" y="275"/>
                  <a:pt x="438" y="278"/>
                </a:cubicBezTo>
                <a:cubicBezTo>
                  <a:pt x="436" y="281"/>
                  <a:pt x="438" y="286"/>
                  <a:pt x="445" y="291"/>
                </a:cubicBezTo>
                <a:cubicBezTo>
                  <a:pt x="451" y="295"/>
                  <a:pt x="447" y="303"/>
                  <a:pt x="444" y="308"/>
                </a:cubicBezTo>
                <a:cubicBezTo>
                  <a:pt x="444" y="309"/>
                  <a:pt x="443" y="309"/>
                  <a:pt x="443" y="310"/>
                </a:cubicBezTo>
                <a:cubicBezTo>
                  <a:pt x="442" y="313"/>
                  <a:pt x="442" y="314"/>
                  <a:pt x="442" y="317"/>
                </a:cubicBezTo>
                <a:cubicBezTo>
                  <a:pt x="443" y="318"/>
                  <a:pt x="443" y="319"/>
                  <a:pt x="443" y="320"/>
                </a:cubicBezTo>
                <a:cubicBezTo>
                  <a:pt x="444" y="326"/>
                  <a:pt x="438" y="334"/>
                  <a:pt x="434" y="338"/>
                </a:cubicBezTo>
                <a:cubicBezTo>
                  <a:pt x="430" y="342"/>
                  <a:pt x="429" y="343"/>
                  <a:pt x="432" y="347"/>
                </a:cubicBezTo>
                <a:cubicBezTo>
                  <a:pt x="433" y="349"/>
                  <a:pt x="434" y="351"/>
                  <a:pt x="435" y="352"/>
                </a:cubicBezTo>
                <a:cubicBezTo>
                  <a:pt x="437" y="354"/>
                  <a:pt x="439" y="356"/>
                  <a:pt x="440" y="359"/>
                </a:cubicBezTo>
                <a:cubicBezTo>
                  <a:pt x="440" y="360"/>
                  <a:pt x="440" y="360"/>
                  <a:pt x="440" y="360"/>
                </a:cubicBezTo>
                <a:cubicBezTo>
                  <a:pt x="442" y="365"/>
                  <a:pt x="442" y="368"/>
                  <a:pt x="447" y="369"/>
                </a:cubicBezTo>
                <a:cubicBezTo>
                  <a:pt x="452" y="370"/>
                  <a:pt x="452" y="373"/>
                  <a:pt x="453" y="377"/>
                </a:cubicBezTo>
                <a:cubicBezTo>
                  <a:pt x="453" y="378"/>
                  <a:pt x="454" y="380"/>
                  <a:pt x="454" y="382"/>
                </a:cubicBezTo>
                <a:cubicBezTo>
                  <a:pt x="456" y="388"/>
                  <a:pt x="456" y="389"/>
                  <a:pt x="454" y="392"/>
                </a:cubicBezTo>
                <a:cubicBezTo>
                  <a:pt x="452" y="394"/>
                  <a:pt x="450" y="397"/>
                  <a:pt x="448" y="398"/>
                </a:cubicBezTo>
                <a:cubicBezTo>
                  <a:pt x="450" y="399"/>
                  <a:pt x="450" y="399"/>
                  <a:pt x="450" y="399"/>
                </a:cubicBezTo>
                <a:cubicBezTo>
                  <a:pt x="449" y="400"/>
                  <a:pt x="449" y="400"/>
                  <a:pt x="449" y="400"/>
                </a:cubicBezTo>
                <a:cubicBezTo>
                  <a:pt x="445" y="401"/>
                  <a:pt x="443" y="402"/>
                  <a:pt x="442" y="402"/>
                </a:cubicBezTo>
                <a:cubicBezTo>
                  <a:pt x="442" y="403"/>
                  <a:pt x="441" y="403"/>
                  <a:pt x="441" y="403"/>
                </a:cubicBezTo>
                <a:cubicBezTo>
                  <a:pt x="441" y="403"/>
                  <a:pt x="441" y="403"/>
                  <a:pt x="441" y="403"/>
                </a:cubicBezTo>
                <a:cubicBezTo>
                  <a:pt x="438" y="403"/>
                  <a:pt x="433" y="399"/>
                  <a:pt x="432" y="397"/>
                </a:cubicBezTo>
                <a:cubicBezTo>
                  <a:pt x="432" y="396"/>
                  <a:pt x="431" y="395"/>
                  <a:pt x="431" y="395"/>
                </a:cubicBezTo>
                <a:cubicBezTo>
                  <a:pt x="430" y="395"/>
                  <a:pt x="429" y="396"/>
                  <a:pt x="428" y="397"/>
                </a:cubicBezTo>
                <a:cubicBezTo>
                  <a:pt x="427" y="398"/>
                  <a:pt x="427" y="399"/>
                  <a:pt x="427" y="400"/>
                </a:cubicBezTo>
                <a:cubicBezTo>
                  <a:pt x="427" y="400"/>
                  <a:pt x="427" y="401"/>
                  <a:pt x="426" y="401"/>
                </a:cubicBezTo>
                <a:cubicBezTo>
                  <a:pt x="426" y="401"/>
                  <a:pt x="425" y="401"/>
                  <a:pt x="425" y="401"/>
                </a:cubicBezTo>
                <a:cubicBezTo>
                  <a:pt x="424" y="401"/>
                  <a:pt x="423" y="401"/>
                  <a:pt x="423" y="401"/>
                </a:cubicBezTo>
                <a:cubicBezTo>
                  <a:pt x="421" y="401"/>
                  <a:pt x="420" y="401"/>
                  <a:pt x="416" y="403"/>
                </a:cubicBezTo>
                <a:cubicBezTo>
                  <a:pt x="414" y="403"/>
                  <a:pt x="414" y="404"/>
                  <a:pt x="413" y="404"/>
                </a:cubicBezTo>
                <a:cubicBezTo>
                  <a:pt x="412" y="404"/>
                  <a:pt x="412" y="405"/>
                  <a:pt x="409" y="405"/>
                </a:cubicBezTo>
                <a:cubicBezTo>
                  <a:pt x="407" y="406"/>
                  <a:pt x="407" y="406"/>
                  <a:pt x="406" y="407"/>
                </a:cubicBezTo>
                <a:cubicBezTo>
                  <a:pt x="406" y="408"/>
                  <a:pt x="405" y="410"/>
                  <a:pt x="404" y="411"/>
                </a:cubicBezTo>
                <a:cubicBezTo>
                  <a:pt x="402" y="413"/>
                  <a:pt x="401" y="414"/>
                  <a:pt x="401" y="414"/>
                </a:cubicBezTo>
                <a:cubicBezTo>
                  <a:pt x="401" y="414"/>
                  <a:pt x="401" y="415"/>
                  <a:pt x="400" y="415"/>
                </a:cubicBezTo>
                <a:cubicBezTo>
                  <a:pt x="400" y="415"/>
                  <a:pt x="399" y="415"/>
                  <a:pt x="399" y="414"/>
                </a:cubicBezTo>
                <a:cubicBezTo>
                  <a:pt x="399" y="414"/>
                  <a:pt x="399" y="414"/>
                  <a:pt x="399" y="414"/>
                </a:cubicBezTo>
                <a:cubicBezTo>
                  <a:pt x="398" y="413"/>
                  <a:pt x="398" y="412"/>
                  <a:pt x="397" y="412"/>
                </a:cubicBezTo>
                <a:cubicBezTo>
                  <a:pt x="397" y="411"/>
                  <a:pt x="397" y="410"/>
                  <a:pt x="396" y="410"/>
                </a:cubicBezTo>
                <a:cubicBezTo>
                  <a:pt x="392" y="410"/>
                  <a:pt x="388" y="410"/>
                  <a:pt x="386" y="408"/>
                </a:cubicBezTo>
                <a:cubicBezTo>
                  <a:pt x="386" y="408"/>
                  <a:pt x="385" y="407"/>
                  <a:pt x="384" y="407"/>
                </a:cubicBezTo>
                <a:cubicBezTo>
                  <a:pt x="381" y="407"/>
                  <a:pt x="378" y="409"/>
                  <a:pt x="376" y="409"/>
                </a:cubicBezTo>
                <a:cubicBezTo>
                  <a:pt x="374" y="410"/>
                  <a:pt x="374" y="411"/>
                  <a:pt x="373" y="413"/>
                </a:cubicBezTo>
                <a:cubicBezTo>
                  <a:pt x="373" y="414"/>
                  <a:pt x="372" y="416"/>
                  <a:pt x="371" y="417"/>
                </a:cubicBezTo>
                <a:cubicBezTo>
                  <a:pt x="371" y="419"/>
                  <a:pt x="370" y="419"/>
                  <a:pt x="370" y="420"/>
                </a:cubicBezTo>
                <a:cubicBezTo>
                  <a:pt x="369" y="422"/>
                  <a:pt x="369" y="423"/>
                  <a:pt x="367" y="423"/>
                </a:cubicBezTo>
                <a:cubicBezTo>
                  <a:pt x="366" y="424"/>
                  <a:pt x="366" y="424"/>
                  <a:pt x="366" y="427"/>
                </a:cubicBezTo>
                <a:cubicBezTo>
                  <a:pt x="367" y="428"/>
                  <a:pt x="367" y="429"/>
                  <a:pt x="367" y="431"/>
                </a:cubicBezTo>
                <a:cubicBezTo>
                  <a:pt x="368" y="434"/>
                  <a:pt x="367" y="436"/>
                  <a:pt x="365" y="438"/>
                </a:cubicBezTo>
                <a:cubicBezTo>
                  <a:pt x="365" y="439"/>
                  <a:pt x="364" y="440"/>
                  <a:pt x="364" y="441"/>
                </a:cubicBezTo>
                <a:cubicBezTo>
                  <a:pt x="362" y="444"/>
                  <a:pt x="361" y="444"/>
                  <a:pt x="360" y="444"/>
                </a:cubicBezTo>
                <a:cubicBezTo>
                  <a:pt x="358" y="444"/>
                  <a:pt x="357" y="443"/>
                  <a:pt x="357" y="441"/>
                </a:cubicBezTo>
                <a:cubicBezTo>
                  <a:pt x="357" y="440"/>
                  <a:pt x="357" y="440"/>
                  <a:pt x="356" y="440"/>
                </a:cubicBezTo>
                <a:cubicBezTo>
                  <a:pt x="356" y="440"/>
                  <a:pt x="355" y="440"/>
                  <a:pt x="353" y="441"/>
                </a:cubicBezTo>
                <a:cubicBezTo>
                  <a:pt x="351" y="443"/>
                  <a:pt x="350" y="443"/>
                  <a:pt x="347" y="443"/>
                </a:cubicBezTo>
                <a:cubicBezTo>
                  <a:pt x="346" y="444"/>
                  <a:pt x="344" y="444"/>
                  <a:pt x="342" y="444"/>
                </a:cubicBezTo>
                <a:cubicBezTo>
                  <a:pt x="340" y="445"/>
                  <a:pt x="339" y="445"/>
                  <a:pt x="338" y="445"/>
                </a:cubicBezTo>
                <a:cubicBezTo>
                  <a:pt x="335" y="446"/>
                  <a:pt x="333" y="447"/>
                  <a:pt x="329" y="448"/>
                </a:cubicBezTo>
                <a:cubicBezTo>
                  <a:pt x="328" y="449"/>
                  <a:pt x="326" y="449"/>
                  <a:pt x="324" y="449"/>
                </a:cubicBez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8" name="Freeform 25"/>
          <p:cNvSpPr>
            <a:spLocks/>
          </p:cNvSpPr>
          <p:nvPr/>
        </p:nvSpPr>
        <p:spPr bwMode="auto">
          <a:xfrm>
            <a:off x="13606476" y="5981711"/>
            <a:ext cx="3003550" cy="2368550"/>
          </a:xfrm>
          <a:custGeom>
            <a:avLst/>
            <a:gdLst>
              <a:gd name="T0" fmla="*/ 363 w 399"/>
              <a:gd name="T1" fmla="*/ 18 h 315"/>
              <a:gd name="T2" fmla="*/ 331 w 399"/>
              <a:gd name="T3" fmla="*/ 7 h 315"/>
              <a:gd name="T4" fmla="*/ 307 w 399"/>
              <a:gd name="T5" fmla="*/ 22 h 315"/>
              <a:gd name="T6" fmla="*/ 279 w 399"/>
              <a:gd name="T7" fmla="*/ 19 h 315"/>
              <a:gd name="T8" fmla="*/ 267 w 399"/>
              <a:gd name="T9" fmla="*/ 52 h 315"/>
              <a:gd name="T10" fmla="*/ 233 w 399"/>
              <a:gd name="T11" fmla="*/ 58 h 315"/>
              <a:gd name="T12" fmla="*/ 191 w 399"/>
              <a:gd name="T13" fmla="*/ 47 h 315"/>
              <a:gd name="T14" fmla="*/ 170 w 399"/>
              <a:gd name="T15" fmla="*/ 57 h 315"/>
              <a:gd name="T16" fmla="*/ 159 w 399"/>
              <a:gd name="T17" fmla="*/ 37 h 315"/>
              <a:gd name="T18" fmla="*/ 153 w 399"/>
              <a:gd name="T19" fmla="*/ 22 h 315"/>
              <a:gd name="T20" fmla="*/ 140 w 399"/>
              <a:gd name="T21" fmla="*/ 7 h 315"/>
              <a:gd name="T22" fmla="*/ 133 w 399"/>
              <a:gd name="T23" fmla="*/ 1 h 315"/>
              <a:gd name="T24" fmla="*/ 109 w 399"/>
              <a:gd name="T25" fmla="*/ 4 h 315"/>
              <a:gd name="T26" fmla="*/ 86 w 399"/>
              <a:gd name="T27" fmla="*/ 16 h 315"/>
              <a:gd name="T28" fmla="*/ 66 w 399"/>
              <a:gd name="T29" fmla="*/ 19 h 315"/>
              <a:gd name="T30" fmla="*/ 43 w 399"/>
              <a:gd name="T31" fmla="*/ 29 h 315"/>
              <a:gd name="T32" fmla="*/ 33 w 399"/>
              <a:gd name="T33" fmla="*/ 46 h 315"/>
              <a:gd name="T34" fmla="*/ 34 w 399"/>
              <a:gd name="T35" fmla="*/ 72 h 315"/>
              <a:gd name="T36" fmla="*/ 36 w 399"/>
              <a:gd name="T37" fmla="*/ 100 h 315"/>
              <a:gd name="T38" fmla="*/ 49 w 399"/>
              <a:gd name="T39" fmla="*/ 123 h 315"/>
              <a:gd name="T40" fmla="*/ 56 w 399"/>
              <a:gd name="T41" fmla="*/ 126 h 315"/>
              <a:gd name="T42" fmla="*/ 79 w 399"/>
              <a:gd name="T43" fmla="*/ 134 h 315"/>
              <a:gd name="T44" fmla="*/ 95 w 399"/>
              <a:gd name="T45" fmla="*/ 155 h 315"/>
              <a:gd name="T46" fmla="*/ 68 w 399"/>
              <a:gd name="T47" fmla="*/ 176 h 315"/>
              <a:gd name="T48" fmla="*/ 56 w 399"/>
              <a:gd name="T49" fmla="*/ 179 h 315"/>
              <a:gd name="T50" fmla="*/ 51 w 399"/>
              <a:gd name="T51" fmla="*/ 190 h 315"/>
              <a:gd name="T52" fmla="*/ 50 w 399"/>
              <a:gd name="T53" fmla="*/ 200 h 315"/>
              <a:gd name="T54" fmla="*/ 50 w 399"/>
              <a:gd name="T55" fmla="*/ 216 h 315"/>
              <a:gd name="T56" fmla="*/ 35 w 399"/>
              <a:gd name="T57" fmla="*/ 224 h 315"/>
              <a:gd name="T58" fmla="*/ 25 w 399"/>
              <a:gd name="T59" fmla="*/ 235 h 315"/>
              <a:gd name="T60" fmla="*/ 15 w 399"/>
              <a:gd name="T61" fmla="*/ 222 h 315"/>
              <a:gd name="T62" fmla="*/ 1 w 399"/>
              <a:gd name="T63" fmla="*/ 243 h 315"/>
              <a:gd name="T64" fmla="*/ 1 w 399"/>
              <a:gd name="T65" fmla="*/ 260 h 315"/>
              <a:gd name="T66" fmla="*/ 25 w 399"/>
              <a:gd name="T67" fmla="*/ 281 h 315"/>
              <a:gd name="T68" fmla="*/ 44 w 399"/>
              <a:gd name="T69" fmla="*/ 290 h 315"/>
              <a:gd name="T70" fmla="*/ 63 w 399"/>
              <a:gd name="T71" fmla="*/ 305 h 315"/>
              <a:gd name="T72" fmla="*/ 85 w 399"/>
              <a:gd name="T73" fmla="*/ 266 h 315"/>
              <a:gd name="T74" fmla="*/ 139 w 399"/>
              <a:gd name="T75" fmla="*/ 260 h 315"/>
              <a:gd name="T76" fmla="*/ 167 w 399"/>
              <a:gd name="T77" fmla="*/ 238 h 315"/>
              <a:gd name="T78" fmla="*/ 191 w 399"/>
              <a:gd name="T79" fmla="*/ 213 h 315"/>
              <a:gd name="T80" fmla="*/ 211 w 399"/>
              <a:gd name="T81" fmla="*/ 209 h 315"/>
              <a:gd name="T82" fmla="*/ 236 w 399"/>
              <a:gd name="T83" fmla="*/ 191 h 315"/>
              <a:gd name="T84" fmla="*/ 269 w 399"/>
              <a:gd name="T85" fmla="*/ 170 h 315"/>
              <a:gd name="T86" fmla="*/ 315 w 399"/>
              <a:gd name="T87" fmla="*/ 148 h 315"/>
              <a:gd name="T88" fmla="*/ 304 w 399"/>
              <a:gd name="T89" fmla="*/ 122 h 315"/>
              <a:gd name="T90" fmla="*/ 334 w 399"/>
              <a:gd name="T91" fmla="*/ 120 h 315"/>
              <a:gd name="T92" fmla="*/ 353 w 399"/>
              <a:gd name="T93" fmla="*/ 148 h 315"/>
              <a:gd name="T94" fmla="*/ 383 w 399"/>
              <a:gd name="T95" fmla="*/ 139 h 315"/>
              <a:gd name="T96" fmla="*/ 392 w 399"/>
              <a:gd name="T97" fmla="*/ 5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9" h="315">
                <a:moveTo>
                  <a:pt x="392" y="56"/>
                </a:moveTo>
                <a:cubicBezTo>
                  <a:pt x="389" y="51"/>
                  <a:pt x="384" y="41"/>
                  <a:pt x="387" y="35"/>
                </a:cubicBezTo>
                <a:cubicBezTo>
                  <a:pt x="389" y="30"/>
                  <a:pt x="387" y="21"/>
                  <a:pt x="380" y="23"/>
                </a:cubicBezTo>
                <a:cubicBezTo>
                  <a:pt x="373" y="25"/>
                  <a:pt x="367" y="20"/>
                  <a:pt x="363" y="18"/>
                </a:cubicBezTo>
                <a:cubicBezTo>
                  <a:pt x="360" y="16"/>
                  <a:pt x="355" y="12"/>
                  <a:pt x="352" y="10"/>
                </a:cubicBezTo>
                <a:cubicBezTo>
                  <a:pt x="350" y="11"/>
                  <a:pt x="346" y="12"/>
                  <a:pt x="346" y="13"/>
                </a:cubicBezTo>
                <a:cubicBezTo>
                  <a:pt x="344" y="14"/>
                  <a:pt x="338" y="10"/>
                  <a:pt x="337" y="7"/>
                </a:cubicBezTo>
                <a:cubicBezTo>
                  <a:pt x="336" y="5"/>
                  <a:pt x="334" y="4"/>
                  <a:pt x="331" y="7"/>
                </a:cubicBezTo>
                <a:cubicBezTo>
                  <a:pt x="329" y="11"/>
                  <a:pt x="331" y="12"/>
                  <a:pt x="329" y="11"/>
                </a:cubicBezTo>
                <a:cubicBezTo>
                  <a:pt x="326" y="11"/>
                  <a:pt x="325" y="11"/>
                  <a:pt x="320" y="13"/>
                </a:cubicBezTo>
                <a:cubicBezTo>
                  <a:pt x="315" y="15"/>
                  <a:pt x="317" y="14"/>
                  <a:pt x="313" y="15"/>
                </a:cubicBezTo>
                <a:cubicBezTo>
                  <a:pt x="308" y="16"/>
                  <a:pt x="311" y="18"/>
                  <a:pt x="307" y="22"/>
                </a:cubicBezTo>
                <a:cubicBezTo>
                  <a:pt x="303" y="25"/>
                  <a:pt x="305" y="26"/>
                  <a:pt x="303" y="24"/>
                </a:cubicBezTo>
                <a:cubicBezTo>
                  <a:pt x="302" y="23"/>
                  <a:pt x="303" y="21"/>
                  <a:pt x="300" y="21"/>
                </a:cubicBezTo>
                <a:cubicBezTo>
                  <a:pt x="296" y="21"/>
                  <a:pt x="293" y="21"/>
                  <a:pt x="291" y="18"/>
                </a:cubicBezTo>
                <a:cubicBezTo>
                  <a:pt x="289" y="16"/>
                  <a:pt x="282" y="18"/>
                  <a:pt x="279" y="19"/>
                </a:cubicBezTo>
                <a:cubicBezTo>
                  <a:pt x="276" y="21"/>
                  <a:pt x="277" y="24"/>
                  <a:pt x="275" y="28"/>
                </a:cubicBezTo>
                <a:cubicBezTo>
                  <a:pt x="272" y="32"/>
                  <a:pt x="273" y="33"/>
                  <a:pt x="270" y="34"/>
                </a:cubicBezTo>
                <a:cubicBezTo>
                  <a:pt x="267" y="35"/>
                  <a:pt x="270" y="38"/>
                  <a:pt x="270" y="42"/>
                </a:cubicBezTo>
                <a:cubicBezTo>
                  <a:pt x="271" y="46"/>
                  <a:pt x="269" y="48"/>
                  <a:pt x="267" y="52"/>
                </a:cubicBezTo>
                <a:cubicBezTo>
                  <a:pt x="265" y="56"/>
                  <a:pt x="262" y="55"/>
                  <a:pt x="262" y="52"/>
                </a:cubicBezTo>
                <a:cubicBezTo>
                  <a:pt x="262" y="49"/>
                  <a:pt x="260" y="49"/>
                  <a:pt x="257" y="51"/>
                </a:cubicBezTo>
                <a:cubicBezTo>
                  <a:pt x="254" y="53"/>
                  <a:pt x="252" y="53"/>
                  <a:pt x="246" y="55"/>
                </a:cubicBezTo>
                <a:cubicBezTo>
                  <a:pt x="240" y="56"/>
                  <a:pt x="238" y="56"/>
                  <a:pt x="233" y="58"/>
                </a:cubicBezTo>
                <a:cubicBezTo>
                  <a:pt x="227" y="60"/>
                  <a:pt x="218" y="57"/>
                  <a:pt x="213" y="57"/>
                </a:cubicBezTo>
                <a:cubicBezTo>
                  <a:pt x="209" y="56"/>
                  <a:pt x="206" y="57"/>
                  <a:pt x="203" y="56"/>
                </a:cubicBezTo>
                <a:cubicBezTo>
                  <a:pt x="201" y="56"/>
                  <a:pt x="205" y="52"/>
                  <a:pt x="201" y="52"/>
                </a:cubicBezTo>
                <a:cubicBezTo>
                  <a:pt x="197" y="51"/>
                  <a:pt x="194" y="48"/>
                  <a:pt x="191" y="47"/>
                </a:cubicBezTo>
                <a:cubicBezTo>
                  <a:pt x="188" y="45"/>
                  <a:pt x="191" y="41"/>
                  <a:pt x="188" y="44"/>
                </a:cubicBezTo>
                <a:cubicBezTo>
                  <a:pt x="185" y="46"/>
                  <a:pt x="185" y="47"/>
                  <a:pt x="181" y="48"/>
                </a:cubicBezTo>
                <a:cubicBezTo>
                  <a:pt x="177" y="48"/>
                  <a:pt x="179" y="46"/>
                  <a:pt x="177" y="49"/>
                </a:cubicBezTo>
                <a:cubicBezTo>
                  <a:pt x="175" y="52"/>
                  <a:pt x="173" y="53"/>
                  <a:pt x="170" y="57"/>
                </a:cubicBezTo>
                <a:cubicBezTo>
                  <a:pt x="167" y="60"/>
                  <a:pt x="164" y="55"/>
                  <a:pt x="162" y="54"/>
                </a:cubicBezTo>
                <a:cubicBezTo>
                  <a:pt x="160" y="53"/>
                  <a:pt x="160" y="50"/>
                  <a:pt x="161" y="48"/>
                </a:cubicBezTo>
                <a:cubicBezTo>
                  <a:pt x="162" y="45"/>
                  <a:pt x="162" y="45"/>
                  <a:pt x="161" y="42"/>
                </a:cubicBezTo>
                <a:cubicBezTo>
                  <a:pt x="161" y="40"/>
                  <a:pt x="159" y="39"/>
                  <a:pt x="159" y="37"/>
                </a:cubicBezTo>
                <a:cubicBezTo>
                  <a:pt x="159" y="35"/>
                  <a:pt x="161" y="35"/>
                  <a:pt x="163" y="34"/>
                </a:cubicBezTo>
                <a:cubicBezTo>
                  <a:pt x="164" y="32"/>
                  <a:pt x="162" y="28"/>
                  <a:pt x="160" y="27"/>
                </a:cubicBezTo>
                <a:cubicBezTo>
                  <a:pt x="157" y="26"/>
                  <a:pt x="160" y="23"/>
                  <a:pt x="157" y="23"/>
                </a:cubicBezTo>
                <a:cubicBezTo>
                  <a:pt x="155" y="24"/>
                  <a:pt x="153" y="22"/>
                  <a:pt x="153" y="22"/>
                </a:cubicBezTo>
                <a:cubicBezTo>
                  <a:pt x="153" y="22"/>
                  <a:pt x="154" y="16"/>
                  <a:pt x="152" y="14"/>
                </a:cubicBezTo>
                <a:cubicBezTo>
                  <a:pt x="150" y="12"/>
                  <a:pt x="150" y="12"/>
                  <a:pt x="146" y="13"/>
                </a:cubicBezTo>
                <a:cubicBezTo>
                  <a:pt x="142" y="13"/>
                  <a:pt x="142" y="9"/>
                  <a:pt x="141" y="7"/>
                </a:cubicBezTo>
                <a:cubicBezTo>
                  <a:pt x="141" y="7"/>
                  <a:pt x="140" y="7"/>
                  <a:pt x="140" y="7"/>
                </a:cubicBezTo>
                <a:cubicBezTo>
                  <a:pt x="139" y="8"/>
                  <a:pt x="139" y="9"/>
                  <a:pt x="139" y="9"/>
                </a:cubicBezTo>
                <a:cubicBezTo>
                  <a:pt x="139" y="9"/>
                  <a:pt x="139" y="8"/>
                  <a:pt x="140" y="7"/>
                </a:cubicBezTo>
                <a:cubicBezTo>
                  <a:pt x="139" y="6"/>
                  <a:pt x="138" y="6"/>
                  <a:pt x="137" y="6"/>
                </a:cubicBezTo>
                <a:cubicBezTo>
                  <a:pt x="135" y="6"/>
                  <a:pt x="135" y="2"/>
                  <a:pt x="133" y="1"/>
                </a:cubicBezTo>
                <a:cubicBezTo>
                  <a:pt x="132" y="1"/>
                  <a:pt x="130" y="3"/>
                  <a:pt x="128" y="6"/>
                </a:cubicBezTo>
                <a:cubicBezTo>
                  <a:pt x="125" y="9"/>
                  <a:pt x="122" y="6"/>
                  <a:pt x="120" y="6"/>
                </a:cubicBezTo>
                <a:cubicBezTo>
                  <a:pt x="117" y="6"/>
                  <a:pt x="119" y="2"/>
                  <a:pt x="116" y="1"/>
                </a:cubicBezTo>
                <a:cubicBezTo>
                  <a:pt x="114" y="0"/>
                  <a:pt x="111" y="1"/>
                  <a:pt x="109" y="4"/>
                </a:cubicBezTo>
                <a:cubicBezTo>
                  <a:pt x="107" y="6"/>
                  <a:pt x="106" y="7"/>
                  <a:pt x="103" y="7"/>
                </a:cubicBezTo>
                <a:cubicBezTo>
                  <a:pt x="99" y="8"/>
                  <a:pt x="99" y="5"/>
                  <a:pt x="97" y="6"/>
                </a:cubicBezTo>
                <a:cubicBezTo>
                  <a:pt x="94" y="6"/>
                  <a:pt x="93" y="10"/>
                  <a:pt x="91" y="13"/>
                </a:cubicBezTo>
                <a:cubicBezTo>
                  <a:pt x="89" y="16"/>
                  <a:pt x="88" y="16"/>
                  <a:pt x="86" y="16"/>
                </a:cubicBezTo>
                <a:cubicBezTo>
                  <a:pt x="84" y="16"/>
                  <a:pt x="82" y="16"/>
                  <a:pt x="80" y="16"/>
                </a:cubicBezTo>
                <a:cubicBezTo>
                  <a:pt x="78" y="17"/>
                  <a:pt x="78" y="17"/>
                  <a:pt x="75" y="18"/>
                </a:cubicBezTo>
                <a:cubicBezTo>
                  <a:pt x="73" y="20"/>
                  <a:pt x="72" y="21"/>
                  <a:pt x="71" y="21"/>
                </a:cubicBezTo>
                <a:cubicBezTo>
                  <a:pt x="69" y="21"/>
                  <a:pt x="69" y="19"/>
                  <a:pt x="66" y="19"/>
                </a:cubicBezTo>
                <a:cubicBezTo>
                  <a:pt x="63" y="19"/>
                  <a:pt x="62" y="21"/>
                  <a:pt x="62" y="21"/>
                </a:cubicBezTo>
                <a:cubicBezTo>
                  <a:pt x="62" y="21"/>
                  <a:pt x="57" y="22"/>
                  <a:pt x="53" y="22"/>
                </a:cubicBezTo>
                <a:cubicBezTo>
                  <a:pt x="49" y="22"/>
                  <a:pt x="48" y="25"/>
                  <a:pt x="47" y="26"/>
                </a:cubicBezTo>
                <a:cubicBezTo>
                  <a:pt x="45" y="28"/>
                  <a:pt x="45" y="29"/>
                  <a:pt x="43" y="29"/>
                </a:cubicBezTo>
                <a:cubicBezTo>
                  <a:pt x="40" y="30"/>
                  <a:pt x="41" y="26"/>
                  <a:pt x="39" y="27"/>
                </a:cubicBezTo>
                <a:cubicBezTo>
                  <a:pt x="38" y="28"/>
                  <a:pt x="38" y="31"/>
                  <a:pt x="37" y="33"/>
                </a:cubicBezTo>
                <a:cubicBezTo>
                  <a:pt x="37" y="34"/>
                  <a:pt x="33" y="36"/>
                  <a:pt x="34" y="38"/>
                </a:cubicBezTo>
                <a:cubicBezTo>
                  <a:pt x="34" y="40"/>
                  <a:pt x="34" y="44"/>
                  <a:pt x="33" y="46"/>
                </a:cubicBezTo>
                <a:cubicBezTo>
                  <a:pt x="32" y="47"/>
                  <a:pt x="31" y="47"/>
                  <a:pt x="29" y="51"/>
                </a:cubicBezTo>
                <a:cubicBezTo>
                  <a:pt x="27" y="55"/>
                  <a:pt x="27" y="56"/>
                  <a:pt x="30" y="56"/>
                </a:cubicBezTo>
                <a:cubicBezTo>
                  <a:pt x="33" y="56"/>
                  <a:pt x="34" y="59"/>
                  <a:pt x="32" y="61"/>
                </a:cubicBezTo>
                <a:cubicBezTo>
                  <a:pt x="29" y="63"/>
                  <a:pt x="33" y="68"/>
                  <a:pt x="34" y="72"/>
                </a:cubicBezTo>
                <a:cubicBezTo>
                  <a:pt x="36" y="77"/>
                  <a:pt x="33" y="77"/>
                  <a:pt x="30" y="79"/>
                </a:cubicBezTo>
                <a:cubicBezTo>
                  <a:pt x="27" y="81"/>
                  <a:pt x="30" y="84"/>
                  <a:pt x="31" y="89"/>
                </a:cubicBezTo>
                <a:cubicBezTo>
                  <a:pt x="32" y="94"/>
                  <a:pt x="35" y="92"/>
                  <a:pt x="36" y="94"/>
                </a:cubicBezTo>
                <a:cubicBezTo>
                  <a:pt x="37" y="96"/>
                  <a:pt x="38" y="98"/>
                  <a:pt x="36" y="100"/>
                </a:cubicBezTo>
                <a:cubicBezTo>
                  <a:pt x="35" y="102"/>
                  <a:pt x="34" y="104"/>
                  <a:pt x="37" y="107"/>
                </a:cubicBezTo>
                <a:cubicBezTo>
                  <a:pt x="39" y="110"/>
                  <a:pt x="36" y="116"/>
                  <a:pt x="38" y="116"/>
                </a:cubicBezTo>
                <a:cubicBezTo>
                  <a:pt x="40" y="116"/>
                  <a:pt x="42" y="118"/>
                  <a:pt x="40" y="120"/>
                </a:cubicBezTo>
                <a:cubicBezTo>
                  <a:pt x="38" y="122"/>
                  <a:pt x="45" y="124"/>
                  <a:pt x="49" y="123"/>
                </a:cubicBezTo>
                <a:cubicBezTo>
                  <a:pt x="50" y="122"/>
                  <a:pt x="50" y="121"/>
                  <a:pt x="50" y="121"/>
                </a:cubicBezTo>
                <a:cubicBezTo>
                  <a:pt x="50" y="121"/>
                  <a:pt x="50" y="122"/>
                  <a:pt x="49" y="123"/>
                </a:cubicBezTo>
                <a:cubicBezTo>
                  <a:pt x="49" y="123"/>
                  <a:pt x="49" y="123"/>
                  <a:pt x="49" y="123"/>
                </a:cubicBezTo>
                <a:cubicBezTo>
                  <a:pt x="52" y="123"/>
                  <a:pt x="54" y="123"/>
                  <a:pt x="56" y="126"/>
                </a:cubicBezTo>
                <a:cubicBezTo>
                  <a:pt x="57" y="128"/>
                  <a:pt x="60" y="128"/>
                  <a:pt x="65" y="128"/>
                </a:cubicBezTo>
                <a:cubicBezTo>
                  <a:pt x="69" y="127"/>
                  <a:pt x="68" y="127"/>
                  <a:pt x="70" y="127"/>
                </a:cubicBezTo>
                <a:cubicBezTo>
                  <a:pt x="71" y="127"/>
                  <a:pt x="71" y="129"/>
                  <a:pt x="73" y="129"/>
                </a:cubicBezTo>
                <a:cubicBezTo>
                  <a:pt x="76" y="130"/>
                  <a:pt x="78" y="131"/>
                  <a:pt x="79" y="134"/>
                </a:cubicBezTo>
                <a:cubicBezTo>
                  <a:pt x="81" y="138"/>
                  <a:pt x="79" y="141"/>
                  <a:pt x="83" y="142"/>
                </a:cubicBezTo>
                <a:cubicBezTo>
                  <a:pt x="87" y="143"/>
                  <a:pt x="86" y="143"/>
                  <a:pt x="89" y="142"/>
                </a:cubicBezTo>
                <a:cubicBezTo>
                  <a:pt x="91" y="141"/>
                  <a:pt x="91" y="143"/>
                  <a:pt x="92" y="146"/>
                </a:cubicBezTo>
                <a:cubicBezTo>
                  <a:pt x="93" y="149"/>
                  <a:pt x="94" y="151"/>
                  <a:pt x="95" y="155"/>
                </a:cubicBezTo>
                <a:cubicBezTo>
                  <a:pt x="96" y="159"/>
                  <a:pt x="97" y="160"/>
                  <a:pt x="94" y="162"/>
                </a:cubicBezTo>
                <a:cubicBezTo>
                  <a:pt x="92" y="164"/>
                  <a:pt x="80" y="161"/>
                  <a:pt x="76" y="163"/>
                </a:cubicBezTo>
                <a:cubicBezTo>
                  <a:pt x="72" y="164"/>
                  <a:pt x="72" y="167"/>
                  <a:pt x="70" y="169"/>
                </a:cubicBezTo>
                <a:cubicBezTo>
                  <a:pt x="69" y="172"/>
                  <a:pt x="69" y="176"/>
                  <a:pt x="68" y="176"/>
                </a:cubicBezTo>
                <a:cubicBezTo>
                  <a:pt x="67" y="177"/>
                  <a:pt x="67" y="170"/>
                  <a:pt x="67" y="170"/>
                </a:cubicBezTo>
                <a:cubicBezTo>
                  <a:pt x="67" y="170"/>
                  <a:pt x="66" y="173"/>
                  <a:pt x="63" y="174"/>
                </a:cubicBezTo>
                <a:cubicBezTo>
                  <a:pt x="61" y="175"/>
                  <a:pt x="59" y="175"/>
                  <a:pt x="58" y="177"/>
                </a:cubicBezTo>
                <a:cubicBezTo>
                  <a:pt x="58" y="179"/>
                  <a:pt x="58" y="180"/>
                  <a:pt x="56" y="179"/>
                </a:cubicBezTo>
                <a:cubicBezTo>
                  <a:pt x="54" y="179"/>
                  <a:pt x="51" y="178"/>
                  <a:pt x="50" y="180"/>
                </a:cubicBezTo>
                <a:cubicBezTo>
                  <a:pt x="48" y="182"/>
                  <a:pt x="49" y="182"/>
                  <a:pt x="46" y="183"/>
                </a:cubicBezTo>
                <a:cubicBezTo>
                  <a:pt x="43" y="184"/>
                  <a:pt x="46" y="186"/>
                  <a:pt x="48" y="187"/>
                </a:cubicBezTo>
                <a:cubicBezTo>
                  <a:pt x="51" y="187"/>
                  <a:pt x="52" y="187"/>
                  <a:pt x="51" y="190"/>
                </a:cubicBezTo>
                <a:cubicBezTo>
                  <a:pt x="49" y="192"/>
                  <a:pt x="47" y="192"/>
                  <a:pt x="46" y="192"/>
                </a:cubicBezTo>
                <a:cubicBezTo>
                  <a:pt x="44" y="193"/>
                  <a:pt x="43" y="195"/>
                  <a:pt x="44" y="197"/>
                </a:cubicBezTo>
                <a:cubicBezTo>
                  <a:pt x="44" y="200"/>
                  <a:pt x="46" y="198"/>
                  <a:pt x="48" y="197"/>
                </a:cubicBezTo>
                <a:cubicBezTo>
                  <a:pt x="49" y="196"/>
                  <a:pt x="50" y="198"/>
                  <a:pt x="50" y="200"/>
                </a:cubicBezTo>
                <a:cubicBezTo>
                  <a:pt x="49" y="202"/>
                  <a:pt x="48" y="202"/>
                  <a:pt x="48" y="204"/>
                </a:cubicBezTo>
                <a:cubicBezTo>
                  <a:pt x="49" y="206"/>
                  <a:pt x="50" y="207"/>
                  <a:pt x="54" y="208"/>
                </a:cubicBezTo>
                <a:cubicBezTo>
                  <a:pt x="58" y="208"/>
                  <a:pt x="56" y="213"/>
                  <a:pt x="54" y="214"/>
                </a:cubicBezTo>
                <a:cubicBezTo>
                  <a:pt x="52" y="215"/>
                  <a:pt x="51" y="215"/>
                  <a:pt x="50" y="216"/>
                </a:cubicBezTo>
                <a:cubicBezTo>
                  <a:pt x="49" y="218"/>
                  <a:pt x="49" y="219"/>
                  <a:pt x="47" y="219"/>
                </a:cubicBezTo>
                <a:cubicBezTo>
                  <a:pt x="45" y="220"/>
                  <a:pt x="43" y="219"/>
                  <a:pt x="43" y="219"/>
                </a:cubicBezTo>
                <a:cubicBezTo>
                  <a:pt x="43" y="219"/>
                  <a:pt x="40" y="221"/>
                  <a:pt x="36" y="222"/>
                </a:cubicBezTo>
                <a:cubicBezTo>
                  <a:pt x="32" y="222"/>
                  <a:pt x="36" y="222"/>
                  <a:pt x="35" y="224"/>
                </a:cubicBezTo>
                <a:cubicBezTo>
                  <a:pt x="33" y="226"/>
                  <a:pt x="33" y="226"/>
                  <a:pt x="34" y="228"/>
                </a:cubicBezTo>
                <a:cubicBezTo>
                  <a:pt x="35" y="230"/>
                  <a:pt x="34" y="232"/>
                  <a:pt x="32" y="233"/>
                </a:cubicBezTo>
                <a:cubicBezTo>
                  <a:pt x="29" y="234"/>
                  <a:pt x="30" y="230"/>
                  <a:pt x="28" y="230"/>
                </a:cubicBezTo>
                <a:cubicBezTo>
                  <a:pt x="27" y="230"/>
                  <a:pt x="28" y="233"/>
                  <a:pt x="25" y="235"/>
                </a:cubicBezTo>
                <a:cubicBezTo>
                  <a:pt x="23" y="238"/>
                  <a:pt x="20" y="234"/>
                  <a:pt x="19" y="233"/>
                </a:cubicBezTo>
                <a:cubicBezTo>
                  <a:pt x="19" y="231"/>
                  <a:pt x="20" y="228"/>
                  <a:pt x="20" y="228"/>
                </a:cubicBezTo>
                <a:cubicBezTo>
                  <a:pt x="20" y="228"/>
                  <a:pt x="16" y="225"/>
                  <a:pt x="18" y="223"/>
                </a:cubicBezTo>
                <a:cubicBezTo>
                  <a:pt x="20" y="222"/>
                  <a:pt x="16" y="220"/>
                  <a:pt x="15" y="222"/>
                </a:cubicBezTo>
                <a:cubicBezTo>
                  <a:pt x="14" y="224"/>
                  <a:pt x="14" y="224"/>
                  <a:pt x="11" y="225"/>
                </a:cubicBezTo>
                <a:cubicBezTo>
                  <a:pt x="9" y="227"/>
                  <a:pt x="8" y="227"/>
                  <a:pt x="7" y="231"/>
                </a:cubicBezTo>
                <a:cubicBezTo>
                  <a:pt x="5" y="234"/>
                  <a:pt x="5" y="236"/>
                  <a:pt x="2" y="236"/>
                </a:cubicBezTo>
                <a:cubicBezTo>
                  <a:pt x="0" y="237"/>
                  <a:pt x="0" y="239"/>
                  <a:pt x="1" y="243"/>
                </a:cubicBezTo>
                <a:cubicBezTo>
                  <a:pt x="2" y="246"/>
                  <a:pt x="3" y="245"/>
                  <a:pt x="5" y="243"/>
                </a:cubicBezTo>
                <a:cubicBezTo>
                  <a:pt x="7" y="242"/>
                  <a:pt x="9" y="244"/>
                  <a:pt x="10" y="248"/>
                </a:cubicBezTo>
                <a:cubicBezTo>
                  <a:pt x="11" y="251"/>
                  <a:pt x="11" y="253"/>
                  <a:pt x="7" y="255"/>
                </a:cubicBezTo>
                <a:cubicBezTo>
                  <a:pt x="3" y="257"/>
                  <a:pt x="3" y="257"/>
                  <a:pt x="1" y="260"/>
                </a:cubicBezTo>
                <a:cubicBezTo>
                  <a:pt x="0" y="262"/>
                  <a:pt x="5" y="264"/>
                  <a:pt x="7" y="264"/>
                </a:cubicBezTo>
                <a:cubicBezTo>
                  <a:pt x="9" y="264"/>
                  <a:pt x="10" y="265"/>
                  <a:pt x="11" y="266"/>
                </a:cubicBezTo>
                <a:cubicBezTo>
                  <a:pt x="12" y="268"/>
                  <a:pt x="12" y="276"/>
                  <a:pt x="15" y="278"/>
                </a:cubicBezTo>
                <a:cubicBezTo>
                  <a:pt x="19" y="279"/>
                  <a:pt x="22" y="281"/>
                  <a:pt x="25" y="281"/>
                </a:cubicBezTo>
                <a:cubicBezTo>
                  <a:pt x="27" y="281"/>
                  <a:pt x="31" y="283"/>
                  <a:pt x="34" y="284"/>
                </a:cubicBezTo>
                <a:cubicBezTo>
                  <a:pt x="34" y="284"/>
                  <a:pt x="34" y="284"/>
                  <a:pt x="34" y="284"/>
                </a:cubicBezTo>
                <a:cubicBezTo>
                  <a:pt x="34" y="284"/>
                  <a:pt x="38" y="281"/>
                  <a:pt x="40" y="281"/>
                </a:cubicBezTo>
                <a:cubicBezTo>
                  <a:pt x="43" y="281"/>
                  <a:pt x="42" y="287"/>
                  <a:pt x="44" y="290"/>
                </a:cubicBezTo>
                <a:cubicBezTo>
                  <a:pt x="47" y="292"/>
                  <a:pt x="51" y="291"/>
                  <a:pt x="53" y="293"/>
                </a:cubicBezTo>
                <a:cubicBezTo>
                  <a:pt x="55" y="295"/>
                  <a:pt x="54" y="297"/>
                  <a:pt x="53" y="299"/>
                </a:cubicBezTo>
                <a:cubicBezTo>
                  <a:pt x="52" y="301"/>
                  <a:pt x="55" y="299"/>
                  <a:pt x="56" y="302"/>
                </a:cubicBezTo>
                <a:cubicBezTo>
                  <a:pt x="56" y="305"/>
                  <a:pt x="59" y="315"/>
                  <a:pt x="63" y="305"/>
                </a:cubicBezTo>
                <a:cubicBezTo>
                  <a:pt x="66" y="294"/>
                  <a:pt x="67" y="289"/>
                  <a:pt x="69" y="287"/>
                </a:cubicBezTo>
                <a:cubicBezTo>
                  <a:pt x="71" y="286"/>
                  <a:pt x="72" y="282"/>
                  <a:pt x="72" y="279"/>
                </a:cubicBezTo>
                <a:cubicBezTo>
                  <a:pt x="72" y="276"/>
                  <a:pt x="78" y="274"/>
                  <a:pt x="80" y="274"/>
                </a:cubicBezTo>
                <a:cubicBezTo>
                  <a:pt x="82" y="273"/>
                  <a:pt x="83" y="269"/>
                  <a:pt x="85" y="266"/>
                </a:cubicBezTo>
                <a:cubicBezTo>
                  <a:pt x="86" y="263"/>
                  <a:pt x="104" y="260"/>
                  <a:pt x="106" y="260"/>
                </a:cubicBezTo>
                <a:cubicBezTo>
                  <a:pt x="109" y="261"/>
                  <a:pt x="109" y="260"/>
                  <a:pt x="115" y="256"/>
                </a:cubicBezTo>
                <a:cubicBezTo>
                  <a:pt x="120" y="252"/>
                  <a:pt x="126" y="251"/>
                  <a:pt x="134" y="255"/>
                </a:cubicBezTo>
                <a:cubicBezTo>
                  <a:pt x="141" y="260"/>
                  <a:pt x="139" y="260"/>
                  <a:pt x="139" y="260"/>
                </a:cubicBezTo>
                <a:cubicBezTo>
                  <a:pt x="139" y="260"/>
                  <a:pt x="147" y="259"/>
                  <a:pt x="149" y="253"/>
                </a:cubicBezTo>
                <a:cubicBezTo>
                  <a:pt x="151" y="246"/>
                  <a:pt x="148" y="245"/>
                  <a:pt x="150" y="241"/>
                </a:cubicBezTo>
                <a:cubicBezTo>
                  <a:pt x="151" y="237"/>
                  <a:pt x="154" y="241"/>
                  <a:pt x="157" y="239"/>
                </a:cubicBezTo>
                <a:cubicBezTo>
                  <a:pt x="161" y="238"/>
                  <a:pt x="163" y="237"/>
                  <a:pt x="167" y="238"/>
                </a:cubicBezTo>
                <a:cubicBezTo>
                  <a:pt x="171" y="239"/>
                  <a:pt x="175" y="237"/>
                  <a:pt x="175" y="231"/>
                </a:cubicBezTo>
                <a:cubicBezTo>
                  <a:pt x="175" y="225"/>
                  <a:pt x="178" y="219"/>
                  <a:pt x="180" y="220"/>
                </a:cubicBezTo>
                <a:cubicBezTo>
                  <a:pt x="183" y="221"/>
                  <a:pt x="187" y="226"/>
                  <a:pt x="188" y="222"/>
                </a:cubicBezTo>
                <a:cubicBezTo>
                  <a:pt x="189" y="219"/>
                  <a:pt x="189" y="216"/>
                  <a:pt x="191" y="213"/>
                </a:cubicBezTo>
                <a:cubicBezTo>
                  <a:pt x="194" y="209"/>
                  <a:pt x="195" y="205"/>
                  <a:pt x="195" y="205"/>
                </a:cubicBezTo>
                <a:cubicBezTo>
                  <a:pt x="195" y="205"/>
                  <a:pt x="194" y="209"/>
                  <a:pt x="198" y="212"/>
                </a:cubicBezTo>
                <a:cubicBezTo>
                  <a:pt x="201" y="215"/>
                  <a:pt x="203" y="217"/>
                  <a:pt x="205" y="215"/>
                </a:cubicBezTo>
                <a:cubicBezTo>
                  <a:pt x="207" y="213"/>
                  <a:pt x="208" y="214"/>
                  <a:pt x="211" y="209"/>
                </a:cubicBezTo>
                <a:cubicBezTo>
                  <a:pt x="214" y="205"/>
                  <a:pt x="214" y="204"/>
                  <a:pt x="214" y="200"/>
                </a:cubicBezTo>
                <a:cubicBezTo>
                  <a:pt x="214" y="197"/>
                  <a:pt x="212" y="192"/>
                  <a:pt x="215" y="193"/>
                </a:cubicBezTo>
                <a:cubicBezTo>
                  <a:pt x="219" y="193"/>
                  <a:pt x="221" y="194"/>
                  <a:pt x="226" y="191"/>
                </a:cubicBezTo>
                <a:cubicBezTo>
                  <a:pt x="230" y="189"/>
                  <a:pt x="233" y="191"/>
                  <a:pt x="236" y="191"/>
                </a:cubicBezTo>
                <a:cubicBezTo>
                  <a:pt x="240" y="191"/>
                  <a:pt x="240" y="189"/>
                  <a:pt x="245" y="187"/>
                </a:cubicBezTo>
                <a:cubicBezTo>
                  <a:pt x="250" y="186"/>
                  <a:pt x="251" y="189"/>
                  <a:pt x="255" y="187"/>
                </a:cubicBezTo>
                <a:cubicBezTo>
                  <a:pt x="259" y="186"/>
                  <a:pt x="262" y="186"/>
                  <a:pt x="260" y="182"/>
                </a:cubicBezTo>
                <a:cubicBezTo>
                  <a:pt x="259" y="179"/>
                  <a:pt x="260" y="173"/>
                  <a:pt x="269" y="170"/>
                </a:cubicBezTo>
                <a:cubicBezTo>
                  <a:pt x="277" y="168"/>
                  <a:pt x="278" y="172"/>
                  <a:pt x="284" y="168"/>
                </a:cubicBezTo>
                <a:cubicBezTo>
                  <a:pt x="290" y="164"/>
                  <a:pt x="296" y="160"/>
                  <a:pt x="300" y="158"/>
                </a:cubicBezTo>
                <a:cubicBezTo>
                  <a:pt x="304" y="156"/>
                  <a:pt x="299" y="157"/>
                  <a:pt x="304" y="152"/>
                </a:cubicBezTo>
                <a:cubicBezTo>
                  <a:pt x="308" y="148"/>
                  <a:pt x="310" y="150"/>
                  <a:pt x="315" y="148"/>
                </a:cubicBezTo>
                <a:cubicBezTo>
                  <a:pt x="321" y="147"/>
                  <a:pt x="327" y="143"/>
                  <a:pt x="319" y="140"/>
                </a:cubicBezTo>
                <a:cubicBezTo>
                  <a:pt x="311" y="137"/>
                  <a:pt x="310" y="136"/>
                  <a:pt x="310" y="134"/>
                </a:cubicBezTo>
                <a:cubicBezTo>
                  <a:pt x="310" y="131"/>
                  <a:pt x="306" y="131"/>
                  <a:pt x="304" y="129"/>
                </a:cubicBezTo>
                <a:cubicBezTo>
                  <a:pt x="303" y="127"/>
                  <a:pt x="303" y="127"/>
                  <a:pt x="304" y="122"/>
                </a:cubicBezTo>
                <a:cubicBezTo>
                  <a:pt x="306" y="118"/>
                  <a:pt x="305" y="118"/>
                  <a:pt x="311" y="118"/>
                </a:cubicBezTo>
                <a:cubicBezTo>
                  <a:pt x="316" y="119"/>
                  <a:pt x="316" y="119"/>
                  <a:pt x="319" y="122"/>
                </a:cubicBezTo>
                <a:cubicBezTo>
                  <a:pt x="322" y="125"/>
                  <a:pt x="323" y="125"/>
                  <a:pt x="326" y="121"/>
                </a:cubicBezTo>
                <a:cubicBezTo>
                  <a:pt x="329" y="117"/>
                  <a:pt x="331" y="117"/>
                  <a:pt x="334" y="120"/>
                </a:cubicBezTo>
                <a:cubicBezTo>
                  <a:pt x="337" y="122"/>
                  <a:pt x="344" y="125"/>
                  <a:pt x="345" y="127"/>
                </a:cubicBezTo>
                <a:cubicBezTo>
                  <a:pt x="347" y="130"/>
                  <a:pt x="347" y="134"/>
                  <a:pt x="345" y="137"/>
                </a:cubicBezTo>
                <a:cubicBezTo>
                  <a:pt x="343" y="140"/>
                  <a:pt x="345" y="144"/>
                  <a:pt x="350" y="141"/>
                </a:cubicBezTo>
                <a:cubicBezTo>
                  <a:pt x="354" y="138"/>
                  <a:pt x="356" y="145"/>
                  <a:pt x="353" y="148"/>
                </a:cubicBezTo>
                <a:cubicBezTo>
                  <a:pt x="350" y="152"/>
                  <a:pt x="352" y="154"/>
                  <a:pt x="357" y="155"/>
                </a:cubicBezTo>
                <a:cubicBezTo>
                  <a:pt x="361" y="156"/>
                  <a:pt x="368" y="158"/>
                  <a:pt x="369" y="160"/>
                </a:cubicBezTo>
                <a:cubicBezTo>
                  <a:pt x="370" y="162"/>
                  <a:pt x="377" y="161"/>
                  <a:pt x="378" y="154"/>
                </a:cubicBezTo>
                <a:cubicBezTo>
                  <a:pt x="379" y="148"/>
                  <a:pt x="379" y="144"/>
                  <a:pt x="383" y="139"/>
                </a:cubicBezTo>
                <a:cubicBezTo>
                  <a:pt x="387" y="134"/>
                  <a:pt x="387" y="126"/>
                  <a:pt x="389" y="121"/>
                </a:cubicBezTo>
                <a:cubicBezTo>
                  <a:pt x="391" y="116"/>
                  <a:pt x="398" y="93"/>
                  <a:pt x="396" y="89"/>
                </a:cubicBezTo>
                <a:cubicBezTo>
                  <a:pt x="394" y="85"/>
                  <a:pt x="396" y="79"/>
                  <a:pt x="398" y="74"/>
                </a:cubicBezTo>
                <a:cubicBezTo>
                  <a:pt x="399" y="69"/>
                  <a:pt x="395" y="62"/>
                  <a:pt x="392" y="56"/>
                </a:cubicBezTo>
                <a:close/>
              </a:path>
            </a:pathLst>
          </a:custGeom>
          <a:solidFill>
            <a:schemeClr val="accent1"/>
          </a:solidFill>
          <a:ln w="3175" cap="flat">
            <a:solidFill>
              <a:schemeClr val="bg1"/>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9" name="Freeform 26"/>
          <p:cNvSpPr>
            <a:spLocks/>
          </p:cNvSpPr>
          <p:nvPr/>
        </p:nvSpPr>
        <p:spPr bwMode="auto">
          <a:xfrm>
            <a:off x="10320344" y="3692531"/>
            <a:ext cx="473078" cy="368302"/>
          </a:xfrm>
          <a:custGeom>
            <a:avLst/>
            <a:gdLst>
              <a:gd name="T0" fmla="*/ 0 w 63"/>
              <a:gd name="T1" fmla="*/ 4 h 49"/>
              <a:gd name="T2" fmla="*/ 5 w 63"/>
              <a:gd name="T3" fmla="*/ 11 h 49"/>
              <a:gd name="T4" fmla="*/ 15 w 63"/>
              <a:gd name="T5" fmla="*/ 17 h 49"/>
              <a:gd name="T6" fmla="*/ 19 w 63"/>
              <a:gd name="T7" fmla="*/ 25 h 49"/>
              <a:gd name="T8" fmla="*/ 24 w 63"/>
              <a:gd name="T9" fmla="*/ 30 h 49"/>
              <a:gd name="T10" fmla="*/ 27 w 63"/>
              <a:gd name="T11" fmla="*/ 39 h 49"/>
              <a:gd name="T12" fmla="*/ 35 w 63"/>
              <a:gd name="T13" fmla="*/ 42 h 49"/>
              <a:gd name="T14" fmla="*/ 41 w 63"/>
              <a:gd name="T15" fmla="*/ 45 h 49"/>
              <a:gd name="T16" fmla="*/ 45 w 63"/>
              <a:gd name="T17" fmla="*/ 46 h 49"/>
              <a:gd name="T18" fmla="*/ 51 w 63"/>
              <a:gd name="T19" fmla="*/ 47 h 49"/>
              <a:gd name="T20" fmla="*/ 56 w 63"/>
              <a:gd name="T21" fmla="*/ 45 h 49"/>
              <a:gd name="T22" fmla="*/ 60 w 63"/>
              <a:gd name="T23" fmla="*/ 38 h 49"/>
              <a:gd name="T24" fmla="*/ 60 w 63"/>
              <a:gd name="T25" fmla="*/ 32 h 49"/>
              <a:gd name="T26" fmla="*/ 60 w 63"/>
              <a:gd name="T27" fmla="*/ 28 h 49"/>
              <a:gd name="T28" fmla="*/ 61 w 63"/>
              <a:gd name="T29" fmla="*/ 24 h 49"/>
              <a:gd name="T30" fmla="*/ 57 w 63"/>
              <a:gd name="T31" fmla="*/ 18 h 49"/>
              <a:gd name="T32" fmla="*/ 52 w 63"/>
              <a:gd name="T33" fmla="*/ 21 h 49"/>
              <a:gd name="T34" fmla="*/ 46 w 63"/>
              <a:gd name="T35" fmla="*/ 20 h 49"/>
              <a:gd name="T36" fmla="*/ 37 w 63"/>
              <a:gd name="T37" fmla="*/ 16 h 49"/>
              <a:gd name="T38" fmla="*/ 30 w 63"/>
              <a:gd name="T39" fmla="*/ 13 h 49"/>
              <a:gd name="T40" fmla="*/ 24 w 63"/>
              <a:gd name="T41" fmla="*/ 12 h 49"/>
              <a:gd name="T42" fmla="*/ 18 w 63"/>
              <a:gd name="T43" fmla="*/ 9 h 49"/>
              <a:gd name="T44" fmla="*/ 13 w 63"/>
              <a:gd name="T45" fmla="*/ 6 h 49"/>
              <a:gd name="T46" fmla="*/ 6 w 63"/>
              <a:gd name="T47" fmla="*/ 5 h 49"/>
              <a:gd name="T48" fmla="*/ 0 w 63"/>
              <a:gd name="T4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49">
                <a:moveTo>
                  <a:pt x="0" y="4"/>
                </a:moveTo>
                <a:cubicBezTo>
                  <a:pt x="0" y="6"/>
                  <a:pt x="2" y="10"/>
                  <a:pt x="5" y="11"/>
                </a:cubicBezTo>
                <a:cubicBezTo>
                  <a:pt x="8" y="12"/>
                  <a:pt x="14" y="14"/>
                  <a:pt x="15" y="17"/>
                </a:cubicBezTo>
                <a:cubicBezTo>
                  <a:pt x="16" y="19"/>
                  <a:pt x="17" y="23"/>
                  <a:pt x="19" y="25"/>
                </a:cubicBezTo>
                <a:cubicBezTo>
                  <a:pt x="22" y="27"/>
                  <a:pt x="22" y="28"/>
                  <a:pt x="24" y="30"/>
                </a:cubicBezTo>
                <a:cubicBezTo>
                  <a:pt x="26" y="33"/>
                  <a:pt x="26" y="36"/>
                  <a:pt x="27" y="39"/>
                </a:cubicBezTo>
                <a:cubicBezTo>
                  <a:pt x="29" y="41"/>
                  <a:pt x="32" y="43"/>
                  <a:pt x="35" y="42"/>
                </a:cubicBezTo>
                <a:cubicBezTo>
                  <a:pt x="39" y="42"/>
                  <a:pt x="40" y="43"/>
                  <a:pt x="41" y="45"/>
                </a:cubicBezTo>
                <a:cubicBezTo>
                  <a:pt x="42" y="47"/>
                  <a:pt x="44" y="48"/>
                  <a:pt x="45" y="46"/>
                </a:cubicBezTo>
                <a:cubicBezTo>
                  <a:pt x="47" y="43"/>
                  <a:pt x="49" y="44"/>
                  <a:pt x="51" y="47"/>
                </a:cubicBezTo>
                <a:cubicBezTo>
                  <a:pt x="52" y="49"/>
                  <a:pt x="54" y="49"/>
                  <a:pt x="56" y="45"/>
                </a:cubicBezTo>
                <a:cubicBezTo>
                  <a:pt x="58" y="41"/>
                  <a:pt x="61" y="42"/>
                  <a:pt x="60" y="38"/>
                </a:cubicBezTo>
                <a:cubicBezTo>
                  <a:pt x="58" y="35"/>
                  <a:pt x="58" y="35"/>
                  <a:pt x="60" y="32"/>
                </a:cubicBezTo>
                <a:cubicBezTo>
                  <a:pt x="62" y="29"/>
                  <a:pt x="61" y="29"/>
                  <a:pt x="60" y="28"/>
                </a:cubicBezTo>
                <a:cubicBezTo>
                  <a:pt x="59" y="26"/>
                  <a:pt x="60" y="27"/>
                  <a:pt x="61" y="24"/>
                </a:cubicBezTo>
                <a:cubicBezTo>
                  <a:pt x="63" y="21"/>
                  <a:pt x="60" y="19"/>
                  <a:pt x="57" y="18"/>
                </a:cubicBezTo>
                <a:cubicBezTo>
                  <a:pt x="54" y="18"/>
                  <a:pt x="54" y="21"/>
                  <a:pt x="52" y="21"/>
                </a:cubicBezTo>
                <a:cubicBezTo>
                  <a:pt x="50" y="22"/>
                  <a:pt x="47" y="24"/>
                  <a:pt x="46" y="20"/>
                </a:cubicBezTo>
                <a:cubicBezTo>
                  <a:pt x="44" y="17"/>
                  <a:pt x="40" y="15"/>
                  <a:pt x="37" y="16"/>
                </a:cubicBezTo>
                <a:cubicBezTo>
                  <a:pt x="34" y="16"/>
                  <a:pt x="31" y="15"/>
                  <a:pt x="30" y="13"/>
                </a:cubicBezTo>
                <a:cubicBezTo>
                  <a:pt x="29" y="11"/>
                  <a:pt x="27" y="11"/>
                  <a:pt x="24" y="12"/>
                </a:cubicBezTo>
                <a:cubicBezTo>
                  <a:pt x="21" y="12"/>
                  <a:pt x="19" y="11"/>
                  <a:pt x="18" y="9"/>
                </a:cubicBezTo>
                <a:cubicBezTo>
                  <a:pt x="16" y="7"/>
                  <a:pt x="16" y="6"/>
                  <a:pt x="13" y="6"/>
                </a:cubicBezTo>
                <a:cubicBezTo>
                  <a:pt x="10" y="6"/>
                  <a:pt x="8" y="8"/>
                  <a:pt x="6" y="5"/>
                </a:cubicBezTo>
                <a:cubicBezTo>
                  <a:pt x="5" y="3"/>
                  <a:pt x="0" y="0"/>
                  <a:pt x="0" y="4"/>
                </a:cubicBez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0" name="Freeform 27"/>
          <p:cNvSpPr>
            <a:spLocks noEditPoints="1"/>
          </p:cNvSpPr>
          <p:nvPr/>
        </p:nvSpPr>
        <p:spPr bwMode="auto">
          <a:xfrm>
            <a:off x="10148894" y="879478"/>
            <a:ext cx="2730502" cy="2616200"/>
          </a:xfrm>
          <a:custGeom>
            <a:avLst/>
            <a:gdLst>
              <a:gd name="T0" fmla="*/ 251 w 363"/>
              <a:gd name="T1" fmla="*/ 335 h 348"/>
              <a:gd name="T2" fmla="*/ 230 w 363"/>
              <a:gd name="T3" fmla="*/ 342 h 348"/>
              <a:gd name="T4" fmla="*/ 209 w 363"/>
              <a:gd name="T5" fmla="*/ 336 h 348"/>
              <a:gd name="T6" fmla="*/ 192 w 363"/>
              <a:gd name="T7" fmla="*/ 334 h 348"/>
              <a:gd name="T8" fmla="*/ 169 w 363"/>
              <a:gd name="T9" fmla="*/ 308 h 348"/>
              <a:gd name="T10" fmla="*/ 120 w 363"/>
              <a:gd name="T11" fmla="*/ 246 h 348"/>
              <a:gd name="T12" fmla="*/ 85 w 363"/>
              <a:gd name="T13" fmla="*/ 242 h 348"/>
              <a:gd name="T14" fmla="*/ 69 w 363"/>
              <a:gd name="T15" fmla="*/ 210 h 348"/>
              <a:gd name="T16" fmla="*/ 80 w 363"/>
              <a:gd name="T17" fmla="*/ 199 h 348"/>
              <a:gd name="T18" fmla="*/ 64 w 363"/>
              <a:gd name="T19" fmla="*/ 189 h 348"/>
              <a:gd name="T20" fmla="*/ 53 w 363"/>
              <a:gd name="T21" fmla="*/ 161 h 348"/>
              <a:gd name="T22" fmla="*/ 39 w 363"/>
              <a:gd name="T23" fmla="*/ 149 h 348"/>
              <a:gd name="T24" fmla="*/ 55 w 363"/>
              <a:gd name="T25" fmla="*/ 135 h 348"/>
              <a:gd name="T26" fmla="*/ 76 w 363"/>
              <a:gd name="T27" fmla="*/ 132 h 348"/>
              <a:gd name="T28" fmla="*/ 75 w 363"/>
              <a:gd name="T29" fmla="*/ 127 h 348"/>
              <a:gd name="T30" fmla="*/ 66 w 363"/>
              <a:gd name="T31" fmla="*/ 114 h 348"/>
              <a:gd name="T32" fmla="*/ 68 w 363"/>
              <a:gd name="T33" fmla="*/ 100 h 348"/>
              <a:gd name="T34" fmla="*/ 54 w 363"/>
              <a:gd name="T35" fmla="*/ 74 h 348"/>
              <a:gd name="T36" fmla="*/ 34 w 363"/>
              <a:gd name="T37" fmla="*/ 41 h 348"/>
              <a:gd name="T38" fmla="*/ 10 w 363"/>
              <a:gd name="T39" fmla="*/ 40 h 348"/>
              <a:gd name="T40" fmla="*/ 4 w 363"/>
              <a:gd name="T41" fmla="*/ 66 h 348"/>
              <a:gd name="T42" fmla="*/ 10 w 363"/>
              <a:gd name="T43" fmla="*/ 11 h 348"/>
              <a:gd name="T44" fmla="*/ 23 w 363"/>
              <a:gd name="T45" fmla="*/ 10 h 348"/>
              <a:gd name="T46" fmla="*/ 13 w 363"/>
              <a:gd name="T47" fmla="*/ 31 h 348"/>
              <a:gd name="T48" fmla="*/ 54 w 363"/>
              <a:gd name="T49" fmla="*/ 36 h 348"/>
              <a:gd name="T50" fmla="*/ 115 w 363"/>
              <a:gd name="T51" fmla="*/ 45 h 348"/>
              <a:gd name="T52" fmla="*/ 136 w 363"/>
              <a:gd name="T53" fmla="*/ 48 h 348"/>
              <a:gd name="T54" fmla="*/ 169 w 363"/>
              <a:gd name="T55" fmla="*/ 53 h 348"/>
              <a:gd name="T56" fmla="*/ 201 w 363"/>
              <a:gd name="T57" fmla="*/ 62 h 348"/>
              <a:gd name="T58" fmla="*/ 209 w 363"/>
              <a:gd name="T59" fmla="*/ 90 h 348"/>
              <a:gd name="T60" fmla="*/ 191 w 363"/>
              <a:gd name="T61" fmla="*/ 127 h 348"/>
              <a:gd name="T62" fmla="*/ 228 w 363"/>
              <a:gd name="T63" fmla="*/ 127 h 348"/>
              <a:gd name="T64" fmla="*/ 253 w 363"/>
              <a:gd name="T65" fmla="*/ 132 h 348"/>
              <a:gd name="T66" fmla="*/ 306 w 363"/>
              <a:gd name="T67" fmla="*/ 146 h 348"/>
              <a:gd name="T68" fmla="*/ 333 w 363"/>
              <a:gd name="T69" fmla="*/ 135 h 348"/>
              <a:gd name="T70" fmla="*/ 324 w 363"/>
              <a:gd name="T71" fmla="*/ 127 h 348"/>
              <a:gd name="T72" fmla="*/ 333 w 363"/>
              <a:gd name="T73" fmla="*/ 105 h 348"/>
              <a:gd name="T74" fmla="*/ 362 w 363"/>
              <a:gd name="T75" fmla="*/ 135 h 348"/>
              <a:gd name="T76" fmla="*/ 347 w 363"/>
              <a:gd name="T77" fmla="*/ 130 h 348"/>
              <a:gd name="T78" fmla="*/ 335 w 363"/>
              <a:gd name="T79" fmla="*/ 145 h 348"/>
              <a:gd name="T80" fmla="*/ 319 w 363"/>
              <a:gd name="T81" fmla="*/ 192 h 348"/>
              <a:gd name="T82" fmla="*/ 315 w 363"/>
              <a:gd name="T83" fmla="*/ 224 h 348"/>
              <a:gd name="T84" fmla="*/ 300 w 363"/>
              <a:gd name="T85" fmla="*/ 253 h 348"/>
              <a:gd name="T86" fmla="*/ 324 w 363"/>
              <a:gd name="T87" fmla="*/ 281 h 348"/>
              <a:gd name="T88" fmla="*/ 310 w 363"/>
              <a:gd name="T89" fmla="*/ 304 h 348"/>
              <a:gd name="T90" fmla="*/ 289 w 363"/>
              <a:gd name="T91" fmla="*/ 327 h 348"/>
              <a:gd name="T92" fmla="*/ 279 w 363"/>
              <a:gd name="T93" fmla="*/ 348 h 348"/>
              <a:gd name="T94" fmla="*/ 26 w 363"/>
              <a:gd name="T95" fmla="*/ 135 h 348"/>
              <a:gd name="T96" fmla="*/ 26 w 363"/>
              <a:gd name="T97" fmla="*/ 126 h 348"/>
              <a:gd name="T98" fmla="*/ 35 w 363"/>
              <a:gd name="T99" fmla="*/ 111 h 348"/>
              <a:gd name="T100" fmla="*/ 46 w 363"/>
              <a:gd name="T101" fmla="*/ 121 h 348"/>
              <a:gd name="T102" fmla="*/ 27 w 363"/>
              <a:gd name="T103" fmla="*/ 100 h 348"/>
              <a:gd name="T104" fmla="*/ 7 w 363"/>
              <a:gd name="T105" fmla="*/ 94 h 348"/>
              <a:gd name="T106" fmla="*/ 13 w 363"/>
              <a:gd name="T107" fmla="*/ 85 h 348"/>
              <a:gd name="T108" fmla="*/ 34 w 363"/>
              <a:gd name="T109" fmla="*/ 94 h 348"/>
              <a:gd name="T110" fmla="*/ 48 w 363"/>
              <a:gd name="T111" fmla="*/ 79 h 348"/>
              <a:gd name="T112" fmla="*/ 30 w 363"/>
              <a:gd name="T113" fmla="*/ 83 h 348"/>
              <a:gd name="T114" fmla="*/ 22 w 363"/>
              <a:gd name="T115" fmla="*/ 66 h 348"/>
              <a:gd name="T116" fmla="*/ 32 w 363"/>
              <a:gd name="T117" fmla="*/ 8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3" h="348">
                <a:moveTo>
                  <a:pt x="279" y="348"/>
                </a:moveTo>
                <a:cubicBezTo>
                  <a:pt x="278" y="348"/>
                  <a:pt x="276" y="347"/>
                  <a:pt x="275" y="347"/>
                </a:cubicBezTo>
                <a:cubicBezTo>
                  <a:pt x="274" y="347"/>
                  <a:pt x="273" y="346"/>
                  <a:pt x="272" y="346"/>
                </a:cubicBezTo>
                <a:cubicBezTo>
                  <a:pt x="269" y="346"/>
                  <a:pt x="265" y="344"/>
                  <a:pt x="263" y="342"/>
                </a:cubicBezTo>
                <a:cubicBezTo>
                  <a:pt x="262" y="342"/>
                  <a:pt x="262" y="342"/>
                  <a:pt x="261" y="341"/>
                </a:cubicBezTo>
                <a:cubicBezTo>
                  <a:pt x="260" y="341"/>
                  <a:pt x="257" y="339"/>
                  <a:pt x="254" y="337"/>
                </a:cubicBezTo>
                <a:cubicBezTo>
                  <a:pt x="253" y="336"/>
                  <a:pt x="252" y="336"/>
                  <a:pt x="251" y="335"/>
                </a:cubicBezTo>
                <a:cubicBezTo>
                  <a:pt x="250" y="335"/>
                  <a:pt x="250" y="335"/>
                  <a:pt x="249" y="335"/>
                </a:cubicBezTo>
                <a:cubicBezTo>
                  <a:pt x="248" y="335"/>
                  <a:pt x="248" y="335"/>
                  <a:pt x="247" y="335"/>
                </a:cubicBezTo>
                <a:cubicBezTo>
                  <a:pt x="246" y="336"/>
                  <a:pt x="245" y="336"/>
                  <a:pt x="244" y="336"/>
                </a:cubicBezTo>
                <a:cubicBezTo>
                  <a:pt x="241" y="337"/>
                  <a:pt x="241" y="337"/>
                  <a:pt x="239" y="339"/>
                </a:cubicBezTo>
                <a:cubicBezTo>
                  <a:pt x="238" y="340"/>
                  <a:pt x="238" y="340"/>
                  <a:pt x="238" y="340"/>
                </a:cubicBezTo>
                <a:cubicBezTo>
                  <a:pt x="237" y="341"/>
                  <a:pt x="235" y="342"/>
                  <a:pt x="232" y="342"/>
                </a:cubicBezTo>
                <a:cubicBezTo>
                  <a:pt x="232" y="342"/>
                  <a:pt x="231" y="342"/>
                  <a:pt x="230" y="342"/>
                </a:cubicBezTo>
                <a:cubicBezTo>
                  <a:pt x="230" y="342"/>
                  <a:pt x="230" y="342"/>
                  <a:pt x="229" y="342"/>
                </a:cubicBezTo>
                <a:cubicBezTo>
                  <a:pt x="225" y="342"/>
                  <a:pt x="221" y="337"/>
                  <a:pt x="218" y="334"/>
                </a:cubicBezTo>
                <a:cubicBezTo>
                  <a:pt x="218" y="333"/>
                  <a:pt x="218" y="333"/>
                  <a:pt x="218" y="333"/>
                </a:cubicBezTo>
                <a:cubicBezTo>
                  <a:pt x="217" y="332"/>
                  <a:pt x="216" y="332"/>
                  <a:pt x="216" y="332"/>
                </a:cubicBezTo>
                <a:cubicBezTo>
                  <a:pt x="215" y="332"/>
                  <a:pt x="214" y="332"/>
                  <a:pt x="213" y="333"/>
                </a:cubicBezTo>
                <a:cubicBezTo>
                  <a:pt x="212" y="333"/>
                  <a:pt x="212" y="333"/>
                  <a:pt x="212" y="333"/>
                </a:cubicBezTo>
                <a:cubicBezTo>
                  <a:pt x="211" y="334"/>
                  <a:pt x="210" y="335"/>
                  <a:pt x="209" y="336"/>
                </a:cubicBezTo>
                <a:cubicBezTo>
                  <a:pt x="208" y="337"/>
                  <a:pt x="208" y="338"/>
                  <a:pt x="206" y="339"/>
                </a:cubicBezTo>
                <a:cubicBezTo>
                  <a:pt x="206" y="339"/>
                  <a:pt x="204" y="340"/>
                  <a:pt x="203" y="340"/>
                </a:cubicBezTo>
                <a:cubicBezTo>
                  <a:pt x="201" y="340"/>
                  <a:pt x="198" y="338"/>
                  <a:pt x="198" y="336"/>
                </a:cubicBezTo>
                <a:cubicBezTo>
                  <a:pt x="197" y="335"/>
                  <a:pt x="197" y="334"/>
                  <a:pt x="197" y="333"/>
                </a:cubicBezTo>
                <a:cubicBezTo>
                  <a:pt x="197" y="332"/>
                  <a:pt x="197" y="332"/>
                  <a:pt x="196" y="332"/>
                </a:cubicBezTo>
                <a:cubicBezTo>
                  <a:pt x="196" y="332"/>
                  <a:pt x="196" y="332"/>
                  <a:pt x="196" y="332"/>
                </a:cubicBezTo>
                <a:cubicBezTo>
                  <a:pt x="195" y="332"/>
                  <a:pt x="194" y="332"/>
                  <a:pt x="192" y="334"/>
                </a:cubicBezTo>
                <a:cubicBezTo>
                  <a:pt x="192" y="334"/>
                  <a:pt x="191" y="335"/>
                  <a:pt x="191" y="335"/>
                </a:cubicBezTo>
                <a:cubicBezTo>
                  <a:pt x="190" y="335"/>
                  <a:pt x="190" y="336"/>
                  <a:pt x="189" y="336"/>
                </a:cubicBezTo>
                <a:cubicBezTo>
                  <a:pt x="187" y="336"/>
                  <a:pt x="186" y="334"/>
                  <a:pt x="185" y="332"/>
                </a:cubicBezTo>
                <a:cubicBezTo>
                  <a:pt x="184" y="330"/>
                  <a:pt x="184" y="329"/>
                  <a:pt x="183" y="329"/>
                </a:cubicBezTo>
                <a:cubicBezTo>
                  <a:pt x="181" y="326"/>
                  <a:pt x="181" y="321"/>
                  <a:pt x="182" y="318"/>
                </a:cubicBezTo>
                <a:cubicBezTo>
                  <a:pt x="182" y="315"/>
                  <a:pt x="180" y="313"/>
                  <a:pt x="178" y="311"/>
                </a:cubicBezTo>
                <a:cubicBezTo>
                  <a:pt x="176" y="310"/>
                  <a:pt x="173" y="309"/>
                  <a:pt x="169" y="308"/>
                </a:cubicBezTo>
                <a:cubicBezTo>
                  <a:pt x="167" y="307"/>
                  <a:pt x="164" y="306"/>
                  <a:pt x="162" y="305"/>
                </a:cubicBezTo>
                <a:cubicBezTo>
                  <a:pt x="157" y="303"/>
                  <a:pt x="150" y="292"/>
                  <a:pt x="148" y="286"/>
                </a:cubicBezTo>
                <a:cubicBezTo>
                  <a:pt x="148" y="282"/>
                  <a:pt x="145" y="280"/>
                  <a:pt x="142" y="278"/>
                </a:cubicBezTo>
                <a:cubicBezTo>
                  <a:pt x="140" y="277"/>
                  <a:pt x="139" y="276"/>
                  <a:pt x="138" y="275"/>
                </a:cubicBezTo>
                <a:cubicBezTo>
                  <a:pt x="137" y="273"/>
                  <a:pt x="135" y="269"/>
                  <a:pt x="130" y="262"/>
                </a:cubicBezTo>
                <a:cubicBezTo>
                  <a:pt x="130" y="260"/>
                  <a:pt x="129" y="257"/>
                  <a:pt x="127" y="253"/>
                </a:cubicBezTo>
                <a:cubicBezTo>
                  <a:pt x="126" y="248"/>
                  <a:pt x="123" y="247"/>
                  <a:pt x="120" y="246"/>
                </a:cubicBezTo>
                <a:cubicBezTo>
                  <a:pt x="119" y="245"/>
                  <a:pt x="118" y="245"/>
                  <a:pt x="117" y="244"/>
                </a:cubicBezTo>
                <a:cubicBezTo>
                  <a:pt x="115" y="243"/>
                  <a:pt x="106" y="242"/>
                  <a:pt x="103" y="242"/>
                </a:cubicBezTo>
                <a:cubicBezTo>
                  <a:pt x="103" y="242"/>
                  <a:pt x="102" y="242"/>
                  <a:pt x="102" y="242"/>
                </a:cubicBezTo>
                <a:cubicBezTo>
                  <a:pt x="100" y="242"/>
                  <a:pt x="98" y="242"/>
                  <a:pt x="96" y="242"/>
                </a:cubicBezTo>
                <a:cubicBezTo>
                  <a:pt x="94" y="241"/>
                  <a:pt x="92" y="241"/>
                  <a:pt x="91" y="241"/>
                </a:cubicBezTo>
                <a:cubicBezTo>
                  <a:pt x="90" y="241"/>
                  <a:pt x="89" y="241"/>
                  <a:pt x="88" y="242"/>
                </a:cubicBezTo>
                <a:cubicBezTo>
                  <a:pt x="87" y="242"/>
                  <a:pt x="86" y="242"/>
                  <a:pt x="85" y="242"/>
                </a:cubicBezTo>
                <a:cubicBezTo>
                  <a:pt x="82" y="242"/>
                  <a:pt x="80" y="240"/>
                  <a:pt x="77" y="238"/>
                </a:cubicBezTo>
                <a:cubicBezTo>
                  <a:pt x="75" y="235"/>
                  <a:pt x="74" y="233"/>
                  <a:pt x="73" y="230"/>
                </a:cubicBezTo>
                <a:cubicBezTo>
                  <a:pt x="73" y="229"/>
                  <a:pt x="72" y="228"/>
                  <a:pt x="72" y="227"/>
                </a:cubicBezTo>
                <a:cubicBezTo>
                  <a:pt x="70" y="222"/>
                  <a:pt x="68" y="220"/>
                  <a:pt x="65" y="216"/>
                </a:cubicBezTo>
                <a:cubicBezTo>
                  <a:pt x="64" y="215"/>
                  <a:pt x="63" y="214"/>
                  <a:pt x="64" y="213"/>
                </a:cubicBezTo>
                <a:cubicBezTo>
                  <a:pt x="64" y="212"/>
                  <a:pt x="65" y="211"/>
                  <a:pt x="67" y="211"/>
                </a:cubicBezTo>
                <a:cubicBezTo>
                  <a:pt x="67" y="210"/>
                  <a:pt x="68" y="210"/>
                  <a:pt x="69" y="210"/>
                </a:cubicBezTo>
                <a:cubicBezTo>
                  <a:pt x="70" y="209"/>
                  <a:pt x="70" y="209"/>
                  <a:pt x="71" y="209"/>
                </a:cubicBezTo>
                <a:cubicBezTo>
                  <a:pt x="73" y="209"/>
                  <a:pt x="75" y="210"/>
                  <a:pt x="77" y="211"/>
                </a:cubicBezTo>
                <a:cubicBezTo>
                  <a:pt x="78" y="211"/>
                  <a:pt x="79" y="212"/>
                  <a:pt x="80" y="212"/>
                </a:cubicBezTo>
                <a:cubicBezTo>
                  <a:pt x="80" y="212"/>
                  <a:pt x="81" y="212"/>
                  <a:pt x="81" y="212"/>
                </a:cubicBezTo>
                <a:cubicBezTo>
                  <a:pt x="82" y="212"/>
                  <a:pt x="82" y="212"/>
                  <a:pt x="82" y="212"/>
                </a:cubicBezTo>
                <a:cubicBezTo>
                  <a:pt x="83" y="211"/>
                  <a:pt x="83" y="208"/>
                  <a:pt x="82" y="205"/>
                </a:cubicBezTo>
                <a:cubicBezTo>
                  <a:pt x="82" y="203"/>
                  <a:pt x="81" y="201"/>
                  <a:pt x="80" y="199"/>
                </a:cubicBezTo>
                <a:cubicBezTo>
                  <a:pt x="79" y="198"/>
                  <a:pt x="78" y="197"/>
                  <a:pt x="78" y="196"/>
                </a:cubicBezTo>
                <a:cubicBezTo>
                  <a:pt x="78" y="196"/>
                  <a:pt x="78" y="196"/>
                  <a:pt x="77" y="195"/>
                </a:cubicBezTo>
                <a:cubicBezTo>
                  <a:pt x="77" y="194"/>
                  <a:pt x="76" y="192"/>
                  <a:pt x="75" y="192"/>
                </a:cubicBezTo>
                <a:cubicBezTo>
                  <a:pt x="75" y="192"/>
                  <a:pt x="75" y="193"/>
                  <a:pt x="74" y="193"/>
                </a:cubicBezTo>
                <a:cubicBezTo>
                  <a:pt x="72" y="195"/>
                  <a:pt x="71" y="195"/>
                  <a:pt x="69" y="195"/>
                </a:cubicBezTo>
                <a:cubicBezTo>
                  <a:pt x="67" y="195"/>
                  <a:pt x="66" y="194"/>
                  <a:pt x="65" y="192"/>
                </a:cubicBezTo>
                <a:cubicBezTo>
                  <a:pt x="64" y="191"/>
                  <a:pt x="64" y="190"/>
                  <a:pt x="64" y="189"/>
                </a:cubicBezTo>
                <a:cubicBezTo>
                  <a:pt x="64" y="189"/>
                  <a:pt x="64" y="188"/>
                  <a:pt x="63" y="187"/>
                </a:cubicBezTo>
                <a:cubicBezTo>
                  <a:pt x="60" y="184"/>
                  <a:pt x="60" y="182"/>
                  <a:pt x="63" y="178"/>
                </a:cubicBezTo>
                <a:cubicBezTo>
                  <a:pt x="63" y="176"/>
                  <a:pt x="64" y="175"/>
                  <a:pt x="64" y="175"/>
                </a:cubicBezTo>
                <a:cubicBezTo>
                  <a:pt x="65" y="173"/>
                  <a:pt x="66" y="173"/>
                  <a:pt x="66" y="169"/>
                </a:cubicBezTo>
                <a:cubicBezTo>
                  <a:pt x="67" y="164"/>
                  <a:pt x="65" y="162"/>
                  <a:pt x="65" y="161"/>
                </a:cubicBezTo>
                <a:cubicBezTo>
                  <a:pt x="64" y="161"/>
                  <a:pt x="61" y="161"/>
                  <a:pt x="58" y="161"/>
                </a:cubicBezTo>
                <a:cubicBezTo>
                  <a:pt x="56" y="161"/>
                  <a:pt x="54" y="161"/>
                  <a:pt x="53" y="161"/>
                </a:cubicBezTo>
                <a:cubicBezTo>
                  <a:pt x="50" y="162"/>
                  <a:pt x="49" y="164"/>
                  <a:pt x="48" y="165"/>
                </a:cubicBezTo>
                <a:cubicBezTo>
                  <a:pt x="47" y="166"/>
                  <a:pt x="47" y="166"/>
                  <a:pt x="46" y="166"/>
                </a:cubicBezTo>
                <a:cubicBezTo>
                  <a:pt x="45" y="166"/>
                  <a:pt x="45" y="166"/>
                  <a:pt x="45" y="165"/>
                </a:cubicBezTo>
                <a:cubicBezTo>
                  <a:pt x="44" y="163"/>
                  <a:pt x="43" y="163"/>
                  <a:pt x="40" y="161"/>
                </a:cubicBezTo>
                <a:cubicBezTo>
                  <a:pt x="39" y="161"/>
                  <a:pt x="39" y="161"/>
                  <a:pt x="39" y="161"/>
                </a:cubicBezTo>
                <a:cubicBezTo>
                  <a:pt x="39" y="160"/>
                  <a:pt x="32" y="154"/>
                  <a:pt x="35" y="151"/>
                </a:cubicBezTo>
                <a:cubicBezTo>
                  <a:pt x="36" y="149"/>
                  <a:pt x="37" y="149"/>
                  <a:pt x="39" y="149"/>
                </a:cubicBezTo>
                <a:cubicBezTo>
                  <a:pt x="40" y="149"/>
                  <a:pt x="41" y="149"/>
                  <a:pt x="43" y="147"/>
                </a:cubicBezTo>
                <a:cubicBezTo>
                  <a:pt x="45" y="146"/>
                  <a:pt x="46" y="145"/>
                  <a:pt x="47" y="145"/>
                </a:cubicBezTo>
                <a:cubicBezTo>
                  <a:pt x="46" y="145"/>
                  <a:pt x="46" y="145"/>
                  <a:pt x="46" y="145"/>
                </a:cubicBezTo>
                <a:cubicBezTo>
                  <a:pt x="43" y="145"/>
                  <a:pt x="38" y="143"/>
                  <a:pt x="38" y="143"/>
                </a:cubicBezTo>
                <a:cubicBezTo>
                  <a:pt x="37" y="142"/>
                  <a:pt x="37" y="142"/>
                  <a:pt x="37" y="142"/>
                </a:cubicBezTo>
                <a:cubicBezTo>
                  <a:pt x="43" y="137"/>
                  <a:pt x="43" y="137"/>
                  <a:pt x="43" y="137"/>
                </a:cubicBezTo>
                <a:cubicBezTo>
                  <a:pt x="46" y="135"/>
                  <a:pt x="51" y="135"/>
                  <a:pt x="55" y="135"/>
                </a:cubicBezTo>
                <a:cubicBezTo>
                  <a:pt x="57" y="135"/>
                  <a:pt x="58" y="135"/>
                  <a:pt x="59" y="135"/>
                </a:cubicBezTo>
                <a:cubicBezTo>
                  <a:pt x="60" y="134"/>
                  <a:pt x="62" y="134"/>
                  <a:pt x="64" y="134"/>
                </a:cubicBezTo>
                <a:cubicBezTo>
                  <a:pt x="66" y="134"/>
                  <a:pt x="68" y="134"/>
                  <a:pt x="70" y="134"/>
                </a:cubicBezTo>
                <a:cubicBezTo>
                  <a:pt x="71" y="134"/>
                  <a:pt x="72" y="135"/>
                  <a:pt x="73" y="135"/>
                </a:cubicBezTo>
                <a:cubicBezTo>
                  <a:pt x="73" y="135"/>
                  <a:pt x="73" y="135"/>
                  <a:pt x="73" y="135"/>
                </a:cubicBezTo>
                <a:cubicBezTo>
                  <a:pt x="74" y="135"/>
                  <a:pt x="74" y="135"/>
                  <a:pt x="74" y="135"/>
                </a:cubicBezTo>
                <a:cubicBezTo>
                  <a:pt x="74" y="135"/>
                  <a:pt x="75" y="135"/>
                  <a:pt x="76" y="132"/>
                </a:cubicBezTo>
                <a:cubicBezTo>
                  <a:pt x="76" y="132"/>
                  <a:pt x="76" y="132"/>
                  <a:pt x="76" y="132"/>
                </a:cubicBezTo>
                <a:cubicBezTo>
                  <a:pt x="78" y="129"/>
                  <a:pt x="79" y="127"/>
                  <a:pt x="83" y="125"/>
                </a:cubicBezTo>
                <a:cubicBezTo>
                  <a:pt x="86" y="123"/>
                  <a:pt x="87" y="121"/>
                  <a:pt x="86" y="118"/>
                </a:cubicBezTo>
                <a:cubicBezTo>
                  <a:pt x="84" y="114"/>
                  <a:pt x="84" y="114"/>
                  <a:pt x="83" y="113"/>
                </a:cubicBezTo>
                <a:cubicBezTo>
                  <a:pt x="83" y="113"/>
                  <a:pt x="83" y="113"/>
                  <a:pt x="83" y="114"/>
                </a:cubicBezTo>
                <a:cubicBezTo>
                  <a:pt x="82" y="116"/>
                  <a:pt x="80" y="119"/>
                  <a:pt x="79" y="124"/>
                </a:cubicBezTo>
                <a:cubicBezTo>
                  <a:pt x="78" y="126"/>
                  <a:pt x="77" y="127"/>
                  <a:pt x="75" y="127"/>
                </a:cubicBezTo>
                <a:cubicBezTo>
                  <a:pt x="74" y="127"/>
                  <a:pt x="73" y="127"/>
                  <a:pt x="72" y="127"/>
                </a:cubicBezTo>
                <a:cubicBezTo>
                  <a:pt x="71" y="127"/>
                  <a:pt x="70" y="127"/>
                  <a:pt x="68" y="127"/>
                </a:cubicBezTo>
                <a:cubicBezTo>
                  <a:pt x="68" y="127"/>
                  <a:pt x="68" y="127"/>
                  <a:pt x="67" y="127"/>
                </a:cubicBezTo>
                <a:cubicBezTo>
                  <a:pt x="67" y="127"/>
                  <a:pt x="66" y="127"/>
                  <a:pt x="66" y="127"/>
                </a:cubicBezTo>
                <a:cubicBezTo>
                  <a:pt x="64" y="127"/>
                  <a:pt x="63" y="126"/>
                  <a:pt x="63" y="125"/>
                </a:cubicBezTo>
                <a:cubicBezTo>
                  <a:pt x="61" y="123"/>
                  <a:pt x="62" y="120"/>
                  <a:pt x="63" y="118"/>
                </a:cubicBezTo>
                <a:cubicBezTo>
                  <a:pt x="64" y="115"/>
                  <a:pt x="65" y="114"/>
                  <a:pt x="66" y="114"/>
                </a:cubicBezTo>
                <a:cubicBezTo>
                  <a:pt x="67" y="113"/>
                  <a:pt x="68" y="113"/>
                  <a:pt x="69" y="111"/>
                </a:cubicBezTo>
                <a:cubicBezTo>
                  <a:pt x="70" y="110"/>
                  <a:pt x="70" y="108"/>
                  <a:pt x="70" y="107"/>
                </a:cubicBezTo>
                <a:cubicBezTo>
                  <a:pt x="70" y="105"/>
                  <a:pt x="69" y="104"/>
                  <a:pt x="70" y="102"/>
                </a:cubicBezTo>
                <a:cubicBezTo>
                  <a:pt x="71" y="101"/>
                  <a:pt x="72" y="100"/>
                  <a:pt x="72" y="100"/>
                </a:cubicBezTo>
                <a:cubicBezTo>
                  <a:pt x="72" y="100"/>
                  <a:pt x="71" y="100"/>
                  <a:pt x="71" y="100"/>
                </a:cubicBezTo>
                <a:cubicBezTo>
                  <a:pt x="71" y="100"/>
                  <a:pt x="71" y="100"/>
                  <a:pt x="70" y="100"/>
                </a:cubicBezTo>
                <a:cubicBezTo>
                  <a:pt x="69" y="100"/>
                  <a:pt x="69" y="100"/>
                  <a:pt x="68" y="100"/>
                </a:cubicBezTo>
                <a:cubicBezTo>
                  <a:pt x="66" y="100"/>
                  <a:pt x="65" y="99"/>
                  <a:pt x="64" y="98"/>
                </a:cubicBezTo>
                <a:cubicBezTo>
                  <a:pt x="64" y="97"/>
                  <a:pt x="63" y="96"/>
                  <a:pt x="65" y="94"/>
                </a:cubicBezTo>
                <a:cubicBezTo>
                  <a:pt x="67" y="92"/>
                  <a:pt x="66" y="91"/>
                  <a:pt x="65" y="90"/>
                </a:cubicBezTo>
                <a:cubicBezTo>
                  <a:pt x="65" y="89"/>
                  <a:pt x="64" y="89"/>
                  <a:pt x="64" y="89"/>
                </a:cubicBezTo>
                <a:cubicBezTo>
                  <a:pt x="64" y="88"/>
                  <a:pt x="62" y="87"/>
                  <a:pt x="61" y="86"/>
                </a:cubicBezTo>
                <a:cubicBezTo>
                  <a:pt x="58" y="84"/>
                  <a:pt x="56" y="82"/>
                  <a:pt x="56" y="80"/>
                </a:cubicBezTo>
                <a:cubicBezTo>
                  <a:pt x="56" y="78"/>
                  <a:pt x="56" y="75"/>
                  <a:pt x="54" y="74"/>
                </a:cubicBezTo>
                <a:cubicBezTo>
                  <a:pt x="50" y="74"/>
                  <a:pt x="49" y="69"/>
                  <a:pt x="49" y="64"/>
                </a:cubicBezTo>
                <a:cubicBezTo>
                  <a:pt x="50" y="60"/>
                  <a:pt x="49" y="60"/>
                  <a:pt x="48" y="59"/>
                </a:cubicBezTo>
                <a:cubicBezTo>
                  <a:pt x="47" y="59"/>
                  <a:pt x="46" y="58"/>
                  <a:pt x="46" y="57"/>
                </a:cubicBezTo>
                <a:cubicBezTo>
                  <a:pt x="42" y="54"/>
                  <a:pt x="40" y="49"/>
                  <a:pt x="38" y="45"/>
                </a:cubicBezTo>
                <a:cubicBezTo>
                  <a:pt x="38" y="44"/>
                  <a:pt x="38" y="43"/>
                  <a:pt x="38" y="41"/>
                </a:cubicBezTo>
                <a:cubicBezTo>
                  <a:pt x="38" y="41"/>
                  <a:pt x="37" y="41"/>
                  <a:pt x="37" y="41"/>
                </a:cubicBezTo>
                <a:cubicBezTo>
                  <a:pt x="36" y="41"/>
                  <a:pt x="35" y="41"/>
                  <a:pt x="34" y="41"/>
                </a:cubicBezTo>
                <a:cubicBezTo>
                  <a:pt x="33" y="41"/>
                  <a:pt x="32" y="41"/>
                  <a:pt x="31" y="41"/>
                </a:cubicBezTo>
                <a:cubicBezTo>
                  <a:pt x="30" y="41"/>
                  <a:pt x="28" y="41"/>
                  <a:pt x="27" y="42"/>
                </a:cubicBezTo>
                <a:cubicBezTo>
                  <a:pt x="26" y="42"/>
                  <a:pt x="26" y="42"/>
                  <a:pt x="25" y="43"/>
                </a:cubicBezTo>
                <a:cubicBezTo>
                  <a:pt x="24" y="44"/>
                  <a:pt x="23" y="44"/>
                  <a:pt x="19" y="46"/>
                </a:cubicBezTo>
                <a:cubicBezTo>
                  <a:pt x="17" y="46"/>
                  <a:pt x="16" y="46"/>
                  <a:pt x="15" y="46"/>
                </a:cubicBezTo>
                <a:cubicBezTo>
                  <a:pt x="12" y="46"/>
                  <a:pt x="12" y="44"/>
                  <a:pt x="11" y="42"/>
                </a:cubicBezTo>
                <a:cubicBezTo>
                  <a:pt x="11" y="41"/>
                  <a:pt x="11" y="41"/>
                  <a:pt x="10" y="40"/>
                </a:cubicBezTo>
                <a:cubicBezTo>
                  <a:pt x="10" y="40"/>
                  <a:pt x="10" y="40"/>
                  <a:pt x="10" y="40"/>
                </a:cubicBezTo>
                <a:cubicBezTo>
                  <a:pt x="10" y="40"/>
                  <a:pt x="8" y="43"/>
                  <a:pt x="7" y="45"/>
                </a:cubicBezTo>
                <a:cubicBezTo>
                  <a:pt x="7" y="46"/>
                  <a:pt x="7" y="46"/>
                  <a:pt x="7" y="46"/>
                </a:cubicBezTo>
                <a:cubicBezTo>
                  <a:pt x="5" y="50"/>
                  <a:pt x="5" y="50"/>
                  <a:pt x="6" y="56"/>
                </a:cubicBezTo>
                <a:cubicBezTo>
                  <a:pt x="7" y="57"/>
                  <a:pt x="7" y="57"/>
                  <a:pt x="7" y="57"/>
                </a:cubicBezTo>
                <a:cubicBezTo>
                  <a:pt x="7" y="61"/>
                  <a:pt x="7" y="63"/>
                  <a:pt x="6" y="65"/>
                </a:cubicBezTo>
                <a:cubicBezTo>
                  <a:pt x="6" y="65"/>
                  <a:pt x="5" y="66"/>
                  <a:pt x="4" y="66"/>
                </a:cubicBezTo>
                <a:cubicBezTo>
                  <a:pt x="4" y="66"/>
                  <a:pt x="3" y="65"/>
                  <a:pt x="3" y="65"/>
                </a:cubicBezTo>
                <a:cubicBezTo>
                  <a:pt x="0" y="65"/>
                  <a:pt x="0" y="61"/>
                  <a:pt x="0" y="57"/>
                </a:cubicBezTo>
                <a:cubicBezTo>
                  <a:pt x="0" y="56"/>
                  <a:pt x="1" y="55"/>
                  <a:pt x="1" y="53"/>
                </a:cubicBezTo>
                <a:cubicBezTo>
                  <a:pt x="1" y="52"/>
                  <a:pt x="1" y="51"/>
                  <a:pt x="1" y="50"/>
                </a:cubicBezTo>
                <a:cubicBezTo>
                  <a:pt x="0" y="45"/>
                  <a:pt x="0" y="40"/>
                  <a:pt x="1" y="34"/>
                </a:cubicBezTo>
                <a:cubicBezTo>
                  <a:pt x="3" y="26"/>
                  <a:pt x="5" y="21"/>
                  <a:pt x="8" y="15"/>
                </a:cubicBezTo>
                <a:cubicBezTo>
                  <a:pt x="10" y="11"/>
                  <a:pt x="10" y="11"/>
                  <a:pt x="10" y="11"/>
                </a:cubicBezTo>
                <a:cubicBezTo>
                  <a:pt x="10" y="11"/>
                  <a:pt x="10" y="11"/>
                  <a:pt x="10" y="11"/>
                </a:cubicBezTo>
                <a:cubicBezTo>
                  <a:pt x="10" y="11"/>
                  <a:pt x="10" y="6"/>
                  <a:pt x="13" y="2"/>
                </a:cubicBezTo>
                <a:cubicBezTo>
                  <a:pt x="14" y="0"/>
                  <a:pt x="15" y="0"/>
                  <a:pt x="16" y="0"/>
                </a:cubicBezTo>
                <a:cubicBezTo>
                  <a:pt x="18" y="0"/>
                  <a:pt x="19" y="1"/>
                  <a:pt x="21" y="2"/>
                </a:cubicBezTo>
                <a:cubicBezTo>
                  <a:pt x="22" y="2"/>
                  <a:pt x="22" y="3"/>
                  <a:pt x="24" y="4"/>
                </a:cubicBezTo>
                <a:cubicBezTo>
                  <a:pt x="24" y="4"/>
                  <a:pt x="25" y="5"/>
                  <a:pt x="25" y="6"/>
                </a:cubicBezTo>
                <a:cubicBezTo>
                  <a:pt x="26" y="7"/>
                  <a:pt x="24" y="8"/>
                  <a:pt x="23" y="10"/>
                </a:cubicBezTo>
                <a:cubicBezTo>
                  <a:pt x="22" y="11"/>
                  <a:pt x="20" y="12"/>
                  <a:pt x="20" y="13"/>
                </a:cubicBezTo>
                <a:cubicBezTo>
                  <a:pt x="18" y="15"/>
                  <a:pt x="17" y="15"/>
                  <a:pt x="15" y="15"/>
                </a:cubicBezTo>
                <a:cubicBezTo>
                  <a:pt x="15" y="15"/>
                  <a:pt x="15" y="15"/>
                  <a:pt x="14" y="15"/>
                </a:cubicBezTo>
                <a:cubicBezTo>
                  <a:pt x="14" y="15"/>
                  <a:pt x="13" y="15"/>
                  <a:pt x="13" y="15"/>
                </a:cubicBezTo>
                <a:cubicBezTo>
                  <a:pt x="13" y="15"/>
                  <a:pt x="12" y="15"/>
                  <a:pt x="12" y="15"/>
                </a:cubicBezTo>
                <a:cubicBezTo>
                  <a:pt x="11" y="16"/>
                  <a:pt x="11" y="19"/>
                  <a:pt x="12" y="24"/>
                </a:cubicBezTo>
                <a:cubicBezTo>
                  <a:pt x="13" y="28"/>
                  <a:pt x="13" y="30"/>
                  <a:pt x="13" y="31"/>
                </a:cubicBezTo>
                <a:cubicBezTo>
                  <a:pt x="13" y="33"/>
                  <a:pt x="13" y="34"/>
                  <a:pt x="14" y="35"/>
                </a:cubicBezTo>
                <a:cubicBezTo>
                  <a:pt x="14" y="37"/>
                  <a:pt x="18" y="37"/>
                  <a:pt x="19" y="37"/>
                </a:cubicBezTo>
                <a:cubicBezTo>
                  <a:pt x="40" y="38"/>
                  <a:pt x="40" y="38"/>
                  <a:pt x="40" y="38"/>
                </a:cubicBezTo>
                <a:cubicBezTo>
                  <a:pt x="41" y="36"/>
                  <a:pt x="42" y="34"/>
                  <a:pt x="42" y="34"/>
                </a:cubicBezTo>
                <a:cubicBezTo>
                  <a:pt x="42" y="34"/>
                  <a:pt x="44" y="32"/>
                  <a:pt x="46" y="32"/>
                </a:cubicBezTo>
                <a:cubicBezTo>
                  <a:pt x="48" y="32"/>
                  <a:pt x="49" y="33"/>
                  <a:pt x="50" y="35"/>
                </a:cubicBezTo>
                <a:cubicBezTo>
                  <a:pt x="51" y="36"/>
                  <a:pt x="52" y="36"/>
                  <a:pt x="54" y="36"/>
                </a:cubicBezTo>
                <a:cubicBezTo>
                  <a:pt x="56" y="36"/>
                  <a:pt x="58" y="36"/>
                  <a:pt x="60" y="35"/>
                </a:cubicBezTo>
                <a:cubicBezTo>
                  <a:pt x="61" y="35"/>
                  <a:pt x="62" y="35"/>
                  <a:pt x="63" y="35"/>
                </a:cubicBezTo>
                <a:cubicBezTo>
                  <a:pt x="80" y="35"/>
                  <a:pt x="80" y="35"/>
                  <a:pt x="80" y="35"/>
                </a:cubicBezTo>
                <a:cubicBezTo>
                  <a:pt x="84" y="35"/>
                  <a:pt x="86" y="36"/>
                  <a:pt x="88" y="38"/>
                </a:cubicBezTo>
                <a:cubicBezTo>
                  <a:pt x="90" y="39"/>
                  <a:pt x="90" y="39"/>
                  <a:pt x="90" y="39"/>
                </a:cubicBezTo>
                <a:cubicBezTo>
                  <a:pt x="93" y="40"/>
                  <a:pt x="100" y="40"/>
                  <a:pt x="104" y="40"/>
                </a:cubicBezTo>
                <a:cubicBezTo>
                  <a:pt x="109" y="40"/>
                  <a:pt x="113" y="43"/>
                  <a:pt x="115" y="45"/>
                </a:cubicBezTo>
                <a:cubicBezTo>
                  <a:pt x="116" y="46"/>
                  <a:pt x="116" y="48"/>
                  <a:pt x="116" y="49"/>
                </a:cubicBezTo>
                <a:cubicBezTo>
                  <a:pt x="116" y="51"/>
                  <a:pt x="116" y="52"/>
                  <a:pt x="117" y="54"/>
                </a:cubicBezTo>
                <a:cubicBezTo>
                  <a:pt x="118" y="55"/>
                  <a:pt x="119" y="56"/>
                  <a:pt x="120" y="56"/>
                </a:cubicBezTo>
                <a:cubicBezTo>
                  <a:pt x="122" y="56"/>
                  <a:pt x="125" y="54"/>
                  <a:pt x="127" y="52"/>
                </a:cubicBezTo>
                <a:cubicBezTo>
                  <a:pt x="131" y="48"/>
                  <a:pt x="135" y="47"/>
                  <a:pt x="135" y="47"/>
                </a:cubicBezTo>
                <a:cubicBezTo>
                  <a:pt x="136" y="47"/>
                  <a:pt x="136" y="47"/>
                  <a:pt x="136" y="47"/>
                </a:cubicBezTo>
                <a:cubicBezTo>
                  <a:pt x="136" y="48"/>
                  <a:pt x="136" y="48"/>
                  <a:pt x="136" y="48"/>
                </a:cubicBezTo>
                <a:cubicBezTo>
                  <a:pt x="136" y="50"/>
                  <a:pt x="137" y="54"/>
                  <a:pt x="138" y="56"/>
                </a:cubicBezTo>
                <a:cubicBezTo>
                  <a:pt x="138" y="56"/>
                  <a:pt x="139" y="55"/>
                  <a:pt x="139" y="54"/>
                </a:cubicBezTo>
                <a:cubicBezTo>
                  <a:pt x="140" y="53"/>
                  <a:pt x="141" y="51"/>
                  <a:pt x="143" y="50"/>
                </a:cubicBezTo>
                <a:cubicBezTo>
                  <a:pt x="147" y="47"/>
                  <a:pt x="155" y="42"/>
                  <a:pt x="155" y="42"/>
                </a:cubicBezTo>
                <a:cubicBezTo>
                  <a:pt x="156" y="41"/>
                  <a:pt x="156" y="41"/>
                  <a:pt x="156" y="41"/>
                </a:cubicBezTo>
                <a:cubicBezTo>
                  <a:pt x="156" y="47"/>
                  <a:pt x="156" y="47"/>
                  <a:pt x="156" y="47"/>
                </a:cubicBezTo>
                <a:cubicBezTo>
                  <a:pt x="158" y="48"/>
                  <a:pt x="165" y="52"/>
                  <a:pt x="169" y="53"/>
                </a:cubicBezTo>
                <a:cubicBezTo>
                  <a:pt x="170" y="53"/>
                  <a:pt x="170" y="53"/>
                  <a:pt x="170" y="53"/>
                </a:cubicBezTo>
                <a:cubicBezTo>
                  <a:pt x="174" y="55"/>
                  <a:pt x="177" y="55"/>
                  <a:pt x="180" y="58"/>
                </a:cubicBezTo>
                <a:cubicBezTo>
                  <a:pt x="182" y="61"/>
                  <a:pt x="186" y="62"/>
                  <a:pt x="190" y="62"/>
                </a:cubicBezTo>
                <a:cubicBezTo>
                  <a:pt x="193" y="62"/>
                  <a:pt x="193" y="56"/>
                  <a:pt x="193" y="56"/>
                </a:cubicBezTo>
                <a:cubicBezTo>
                  <a:pt x="193" y="54"/>
                  <a:pt x="193" y="54"/>
                  <a:pt x="193" y="54"/>
                </a:cubicBezTo>
                <a:cubicBezTo>
                  <a:pt x="194" y="55"/>
                  <a:pt x="194" y="55"/>
                  <a:pt x="194" y="55"/>
                </a:cubicBezTo>
                <a:cubicBezTo>
                  <a:pt x="194" y="55"/>
                  <a:pt x="199" y="58"/>
                  <a:pt x="201" y="62"/>
                </a:cubicBezTo>
                <a:cubicBezTo>
                  <a:pt x="203" y="66"/>
                  <a:pt x="204" y="69"/>
                  <a:pt x="203" y="74"/>
                </a:cubicBezTo>
                <a:cubicBezTo>
                  <a:pt x="203" y="77"/>
                  <a:pt x="201" y="79"/>
                  <a:pt x="200" y="81"/>
                </a:cubicBezTo>
                <a:cubicBezTo>
                  <a:pt x="201" y="81"/>
                  <a:pt x="203" y="81"/>
                  <a:pt x="205" y="82"/>
                </a:cubicBezTo>
                <a:cubicBezTo>
                  <a:pt x="205" y="82"/>
                  <a:pt x="205" y="82"/>
                  <a:pt x="206" y="82"/>
                </a:cubicBezTo>
                <a:cubicBezTo>
                  <a:pt x="207" y="82"/>
                  <a:pt x="208" y="82"/>
                  <a:pt x="209" y="83"/>
                </a:cubicBezTo>
                <a:cubicBezTo>
                  <a:pt x="209" y="84"/>
                  <a:pt x="210" y="85"/>
                  <a:pt x="209" y="87"/>
                </a:cubicBezTo>
                <a:cubicBezTo>
                  <a:pt x="209" y="88"/>
                  <a:pt x="209" y="89"/>
                  <a:pt x="209" y="90"/>
                </a:cubicBezTo>
                <a:cubicBezTo>
                  <a:pt x="208" y="93"/>
                  <a:pt x="208" y="95"/>
                  <a:pt x="208" y="99"/>
                </a:cubicBezTo>
                <a:cubicBezTo>
                  <a:pt x="208" y="105"/>
                  <a:pt x="207" y="110"/>
                  <a:pt x="204" y="114"/>
                </a:cubicBezTo>
                <a:cubicBezTo>
                  <a:pt x="202" y="119"/>
                  <a:pt x="196" y="120"/>
                  <a:pt x="193" y="121"/>
                </a:cubicBezTo>
                <a:cubicBezTo>
                  <a:pt x="192" y="121"/>
                  <a:pt x="192" y="121"/>
                  <a:pt x="192" y="121"/>
                </a:cubicBezTo>
                <a:cubicBezTo>
                  <a:pt x="190" y="121"/>
                  <a:pt x="188" y="123"/>
                  <a:pt x="187" y="125"/>
                </a:cubicBezTo>
                <a:cubicBezTo>
                  <a:pt x="187" y="125"/>
                  <a:pt x="187" y="126"/>
                  <a:pt x="189" y="126"/>
                </a:cubicBezTo>
                <a:cubicBezTo>
                  <a:pt x="189" y="127"/>
                  <a:pt x="190" y="127"/>
                  <a:pt x="191" y="127"/>
                </a:cubicBezTo>
                <a:cubicBezTo>
                  <a:pt x="195" y="127"/>
                  <a:pt x="200" y="124"/>
                  <a:pt x="202" y="122"/>
                </a:cubicBezTo>
                <a:cubicBezTo>
                  <a:pt x="205" y="119"/>
                  <a:pt x="212" y="119"/>
                  <a:pt x="214" y="119"/>
                </a:cubicBezTo>
                <a:cubicBezTo>
                  <a:pt x="215" y="118"/>
                  <a:pt x="216" y="118"/>
                  <a:pt x="217" y="118"/>
                </a:cubicBezTo>
                <a:cubicBezTo>
                  <a:pt x="219" y="118"/>
                  <a:pt x="221" y="118"/>
                  <a:pt x="222" y="119"/>
                </a:cubicBezTo>
                <a:cubicBezTo>
                  <a:pt x="223" y="119"/>
                  <a:pt x="223" y="120"/>
                  <a:pt x="224" y="120"/>
                </a:cubicBezTo>
                <a:cubicBezTo>
                  <a:pt x="227" y="121"/>
                  <a:pt x="230" y="124"/>
                  <a:pt x="230" y="126"/>
                </a:cubicBezTo>
                <a:cubicBezTo>
                  <a:pt x="230" y="126"/>
                  <a:pt x="229" y="127"/>
                  <a:pt x="228" y="127"/>
                </a:cubicBezTo>
                <a:cubicBezTo>
                  <a:pt x="228" y="127"/>
                  <a:pt x="227" y="128"/>
                  <a:pt x="227" y="128"/>
                </a:cubicBezTo>
                <a:cubicBezTo>
                  <a:pt x="227" y="129"/>
                  <a:pt x="227" y="130"/>
                  <a:pt x="229" y="133"/>
                </a:cubicBezTo>
                <a:cubicBezTo>
                  <a:pt x="229" y="133"/>
                  <a:pt x="229" y="134"/>
                  <a:pt x="229" y="134"/>
                </a:cubicBezTo>
                <a:cubicBezTo>
                  <a:pt x="231" y="133"/>
                  <a:pt x="232" y="133"/>
                  <a:pt x="234" y="132"/>
                </a:cubicBezTo>
                <a:cubicBezTo>
                  <a:pt x="236" y="131"/>
                  <a:pt x="237" y="130"/>
                  <a:pt x="238" y="129"/>
                </a:cubicBezTo>
                <a:cubicBezTo>
                  <a:pt x="239" y="128"/>
                  <a:pt x="240" y="128"/>
                  <a:pt x="242" y="128"/>
                </a:cubicBezTo>
                <a:cubicBezTo>
                  <a:pt x="245" y="128"/>
                  <a:pt x="250" y="130"/>
                  <a:pt x="253" y="132"/>
                </a:cubicBezTo>
                <a:cubicBezTo>
                  <a:pt x="254" y="132"/>
                  <a:pt x="255" y="133"/>
                  <a:pt x="256" y="134"/>
                </a:cubicBezTo>
                <a:cubicBezTo>
                  <a:pt x="258" y="136"/>
                  <a:pt x="261" y="138"/>
                  <a:pt x="264" y="138"/>
                </a:cubicBezTo>
                <a:cubicBezTo>
                  <a:pt x="269" y="139"/>
                  <a:pt x="280" y="143"/>
                  <a:pt x="282" y="145"/>
                </a:cubicBezTo>
                <a:cubicBezTo>
                  <a:pt x="283" y="146"/>
                  <a:pt x="283" y="146"/>
                  <a:pt x="283" y="147"/>
                </a:cubicBezTo>
                <a:cubicBezTo>
                  <a:pt x="286" y="149"/>
                  <a:pt x="289" y="153"/>
                  <a:pt x="295" y="153"/>
                </a:cubicBezTo>
                <a:cubicBezTo>
                  <a:pt x="295" y="153"/>
                  <a:pt x="295" y="153"/>
                  <a:pt x="296" y="153"/>
                </a:cubicBezTo>
                <a:cubicBezTo>
                  <a:pt x="300" y="153"/>
                  <a:pt x="303" y="150"/>
                  <a:pt x="306" y="146"/>
                </a:cubicBezTo>
                <a:cubicBezTo>
                  <a:pt x="307" y="145"/>
                  <a:pt x="308" y="143"/>
                  <a:pt x="309" y="142"/>
                </a:cubicBezTo>
                <a:cubicBezTo>
                  <a:pt x="312" y="140"/>
                  <a:pt x="316" y="138"/>
                  <a:pt x="322" y="137"/>
                </a:cubicBezTo>
                <a:cubicBezTo>
                  <a:pt x="323" y="137"/>
                  <a:pt x="324" y="137"/>
                  <a:pt x="326" y="137"/>
                </a:cubicBezTo>
                <a:cubicBezTo>
                  <a:pt x="327" y="137"/>
                  <a:pt x="328" y="137"/>
                  <a:pt x="329" y="137"/>
                </a:cubicBezTo>
                <a:cubicBezTo>
                  <a:pt x="330" y="137"/>
                  <a:pt x="331" y="137"/>
                  <a:pt x="332" y="137"/>
                </a:cubicBezTo>
                <a:cubicBezTo>
                  <a:pt x="332" y="137"/>
                  <a:pt x="332" y="137"/>
                  <a:pt x="332" y="137"/>
                </a:cubicBezTo>
                <a:cubicBezTo>
                  <a:pt x="332" y="137"/>
                  <a:pt x="332" y="136"/>
                  <a:pt x="333" y="135"/>
                </a:cubicBezTo>
                <a:cubicBezTo>
                  <a:pt x="334" y="134"/>
                  <a:pt x="334" y="134"/>
                  <a:pt x="334" y="134"/>
                </a:cubicBezTo>
                <a:cubicBezTo>
                  <a:pt x="335" y="132"/>
                  <a:pt x="337" y="129"/>
                  <a:pt x="336" y="127"/>
                </a:cubicBezTo>
                <a:cubicBezTo>
                  <a:pt x="335" y="126"/>
                  <a:pt x="335" y="125"/>
                  <a:pt x="335" y="125"/>
                </a:cubicBezTo>
                <a:cubicBezTo>
                  <a:pt x="334" y="124"/>
                  <a:pt x="334" y="124"/>
                  <a:pt x="334" y="124"/>
                </a:cubicBezTo>
                <a:cubicBezTo>
                  <a:pt x="334" y="124"/>
                  <a:pt x="334" y="124"/>
                  <a:pt x="332" y="125"/>
                </a:cubicBezTo>
                <a:cubicBezTo>
                  <a:pt x="330" y="127"/>
                  <a:pt x="327" y="127"/>
                  <a:pt x="325" y="127"/>
                </a:cubicBezTo>
                <a:cubicBezTo>
                  <a:pt x="324" y="127"/>
                  <a:pt x="324" y="127"/>
                  <a:pt x="324" y="127"/>
                </a:cubicBezTo>
                <a:cubicBezTo>
                  <a:pt x="323" y="127"/>
                  <a:pt x="323" y="127"/>
                  <a:pt x="323" y="127"/>
                </a:cubicBezTo>
                <a:cubicBezTo>
                  <a:pt x="323" y="126"/>
                  <a:pt x="323" y="126"/>
                  <a:pt x="323" y="126"/>
                </a:cubicBezTo>
                <a:cubicBezTo>
                  <a:pt x="323" y="125"/>
                  <a:pt x="323" y="125"/>
                  <a:pt x="323" y="124"/>
                </a:cubicBezTo>
                <a:cubicBezTo>
                  <a:pt x="322" y="122"/>
                  <a:pt x="322" y="121"/>
                  <a:pt x="323" y="118"/>
                </a:cubicBezTo>
                <a:cubicBezTo>
                  <a:pt x="324" y="117"/>
                  <a:pt x="324" y="116"/>
                  <a:pt x="324" y="115"/>
                </a:cubicBezTo>
                <a:cubicBezTo>
                  <a:pt x="324" y="114"/>
                  <a:pt x="324" y="113"/>
                  <a:pt x="327" y="110"/>
                </a:cubicBezTo>
                <a:cubicBezTo>
                  <a:pt x="330" y="107"/>
                  <a:pt x="331" y="105"/>
                  <a:pt x="333" y="105"/>
                </a:cubicBezTo>
                <a:cubicBezTo>
                  <a:pt x="334" y="105"/>
                  <a:pt x="335" y="105"/>
                  <a:pt x="336" y="106"/>
                </a:cubicBezTo>
                <a:cubicBezTo>
                  <a:pt x="340" y="108"/>
                  <a:pt x="342" y="109"/>
                  <a:pt x="347" y="110"/>
                </a:cubicBezTo>
                <a:cubicBezTo>
                  <a:pt x="352" y="111"/>
                  <a:pt x="353" y="114"/>
                  <a:pt x="353" y="116"/>
                </a:cubicBezTo>
                <a:cubicBezTo>
                  <a:pt x="354" y="117"/>
                  <a:pt x="354" y="118"/>
                  <a:pt x="355" y="119"/>
                </a:cubicBezTo>
                <a:cubicBezTo>
                  <a:pt x="356" y="120"/>
                  <a:pt x="356" y="122"/>
                  <a:pt x="357" y="123"/>
                </a:cubicBezTo>
                <a:cubicBezTo>
                  <a:pt x="357" y="125"/>
                  <a:pt x="358" y="127"/>
                  <a:pt x="360" y="128"/>
                </a:cubicBezTo>
                <a:cubicBezTo>
                  <a:pt x="362" y="130"/>
                  <a:pt x="363" y="133"/>
                  <a:pt x="362" y="135"/>
                </a:cubicBezTo>
                <a:cubicBezTo>
                  <a:pt x="362" y="136"/>
                  <a:pt x="361" y="136"/>
                  <a:pt x="360" y="136"/>
                </a:cubicBezTo>
                <a:cubicBezTo>
                  <a:pt x="360" y="136"/>
                  <a:pt x="360" y="136"/>
                  <a:pt x="360" y="136"/>
                </a:cubicBezTo>
                <a:cubicBezTo>
                  <a:pt x="360" y="136"/>
                  <a:pt x="359" y="136"/>
                  <a:pt x="358" y="135"/>
                </a:cubicBezTo>
                <a:cubicBezTo>
                  <a:pt x="356" y="134"/>
                  <a:pt x="355" y="133"/>
                  <a:pt x="353" y="133"/>
                </a:cubicBezTo>
                <a:cubicBezTo>
                  <a:pt x="353" y="133"/>
                  <a:pt x="352" y="133"/>
                  <a:pt x="351" y="133"/>
                </a:cubicBezTo>
                <a:cubicBezTo>
                  <a:pt x="350" y="133"/>
                  <a:pt x="349" y="132"/>
                  <a:pt x="348" y="131"/>
                </a:cubicBezTo>
                <a:cubicBezTo>
                  <a:pt x="348" y="131"/>
                  <a:pt x="347" y="130"/>
                  <a:pt x="347" y="130"/>
                </a:cubicBezTo>
                <a:cubicBezTo>
                  <a:pt x="346" y="130"/>
                  <a:pt x="346" y="131"/>
                  <a:pt x="345" y="131"/>
                </a:cubicBezTo>
                <a:cubicBezTo>
                  <a:pt x="341" y="134"/>
                  <a:pt x="341" y="134"/>
                  <a:pt x="342" y="137"/>
                </a:cubicBezTo>
                <a:cubicBezTo>
                  <a:pt x="342" y="139"/>
                  <a:pt x="342" y="141"/>
                  <a:pt x="341" y="142"/>
                </a:cubicBezTo>
                <a:cubicBezTo>
                  <a:pt x="340" y="143"/>
                  <a:pt x="339" y="143"/>
                  <a:pt x="338" y="143"/>
                </a:cubicBezTo>
                <a:cubicBezTo>
                  <a:pt x="337" y="143"/>
                  <a:pt x="337" y="143"/>
                  <a:pt x="336" y="142"/>
                </a:cubicBezTo>
                <a:cubicBezTo>
                  <a:pt x="336" y="142"/>
                  <a:pt x="335" y="142"/>
                  <a:pt x="335" y="141"/>
                </a:cubicBezTo>
                <a:cubicBezTo>
                  <a:pt x="335" y="143"/>
                  <a:pt x="335" y="144"/>
                  <a:pt x="335" y="145"/>
                </a:cubicBezTo>
                <a:cubicBezTo>
                  <a:pt x="335" y="146"/>
                  <a:pt x="335" y="147"/>
                  <a:pt x="335" y="147"/>
                </a:cubicBezTo>
                <a:cubicBezTo>
                  <a:pt x="335" y="151"/>
                  <a:pt x="335" y="160"/>
                  <a:pt x="335" y="162"/>
                </a:cubicBezTo>
                <a:cubicBezTo>
                  <a:pt x="336" y="163"/>
                  <a:pt x="336" y="163"/>
                  <a:pt x="336" y="164"/>
                </a:cubicBezTo>
                <a:cubicBezTo>
                  <a:pt x="337" y="167"/>
                  <a:pt x="338" y="172"/>
                  <a:pt x="338" y="176"/>
                </a:cubicBezTo>
                <a:cubicBezTo>
                  <a:pt x="337" y="180"/>
                  <a:pt x="331" y="183"/>
                  <a:pt x="325" y="186"/>
                </a:cubicBezTo>
                <a:cubicBezTo>
                  <a:pt x="324" y="186"/>
                  <a:pt x="324" y="186"/>
                  <a:pt x="324" y="186"/>
                </a:cubicBezTo>
                <a:cubicBezTo>
                  <a:pt x="322" y="188"/>
                  <a:pt x="319" y="189"/>
                  <a:pt x="319" y="192"/>
                </a:cubicBezTo>
                <a:cubicBezTo>
                  <a:pt x="318" y="196"/>
                  <a:pt x="312" y="199"/>
                  <a:pt x="307" y="199"/>
                </a:cubicBezTo>
                <a:cubicBezTo>
                  <a:pt x="304" y="199"/>
                  <a:pt x="301" y="201"/>
                  <a:pt x="298" y="205"/>
                </a:cubicBezTo>
                <a:cubicBezTo>
                  <a:pt x="297" y="207"/>
                  <a:pt x="298" y="209"/>
                  <a:pt x="298" y="210"/>
                </a:cubicBezTo>
                <a:cubicBezTo>
                  <a:pt x="299" y="213"/>
                  <a:pt x="301" y="215"/>
                  <a:pt x="303" y="216"/>
                </a:cubicBezTo>
                <a:cubicBezTo>
                  <a:pt x="304" y="216"/>
                  <a:pt x="305" y="217"/>
                  <a:pt x="306" y="217"/>
                </a:cubicBezTo>
                <a:cubicBezTo>
                  <a:pt x="309" y="218"/>
                  <a:pt x="312" y="219"/>
                  <a:pt x="314" y="221"/>
                </a:cubicBezTo>
                <a:cubicBezTo>
                  <a:pt x="314" y="223"/>
                  <a:pt x="315" y="223"/>
                  <a:pt x="315" y="224"/>
                </a:cubicBezTo>
                <a:cubicBezTo>
                  <a:pt x="316" y="224"/>
                  <a:pt x="316" y="224"/>
                  <a:pt x="316" y="224"/>
                </a:cubicBezTo>
                <a:cubicBezTo>
                  <a:pt x="316" y="225"/>
                  <a:pt x="316" y="225"/>
                  <a:pt x="316" y="225"/>
                </a:cubicBezTo>
                <a:cubicBezTo>
                  <a:pt x="315" y="228"/>
                  <a:pt x="314" y="231"/>
                  <a:pt x="312" y="233"/>
                </a:cubicBezTo>
                <a:cubicBezTo>
                  <a:pt x="311" y="234"/>
                  <a:pt x="310" y="235"/>
                  <a:pt x="309" y="236"/>
                </a:cubicBezTo>
                <a:cubicBezTo>
                  <a:pt x="308" y="237"/>
                  <a:pt x="307" y="238"/>
                  <a:pt x="304" y="241"/>
                </a:cubicBezTo>
                <a:cubicBezTo>
                  <a:pt x="299" y="244"/>
                  <a:pt x="298" y="245"/>
                  <a:pt x="299" y="249"/>
                </a:cubicBezTo>
                <a:cubicBezTo>
                  <a:pt x="299" y="250"/>
                  <a:pt x="300" y="251"/>
                  <a:pt x="300" y="253"/>
                </a:cubicBezTo>
                <a:cubicBezTo>
                  <a:pt x="301" y="255"/>
                  <a:pt x="302" y="257"/>
                  <a:pt x="301" y="260"/>
                </a:cubicBezTo>
                <a:cubicBezTo>
                  <a:pt x="299" y="265"/>
                  <a:pt x="300" y="266"/>
                  <a:pt x="301" y="267"/>
                </a:cubicBezTo>
                <a:cubicBezTo>
                  <a:pt x="303" y="268"/>
                  <a:pt x="303" y="270"/>
                  <a:pt x="304" y="271"/>
                </a:cubicBezTo>
                <a:cubicBezTo>
                  <a:pt x="304" y="273"/>
                  <a:pt x="305" y="275"/>
                  <a:pt x="307" y="275"/>
                </a:cubicBezTo>
                <a:cubicBezTo>
                  <a:pt x="311" y="277"/>
                  <a:pt x="315" y="278"/>
                  <a:pt x="318" y="279"/>
                </a:cubicBezTo>
                <a:cubicBezTo>
                  <a:pt x="319" y="279"/>
                  <a:pt x="319" y="279"/>
                  <a:pt x="320" y="279"/>
                </a:cubicBezTo>
                <a:cubicBezTo>
                  <a:pt x="322" y="279"/>
                  <a:pt x="323" y="279"/>
                  <a:pt x="324" y="281"/>
                </a:cubicBezTo>
                <a:cubicBezTo>
                  <a:pt x="325" y="282"/>
                  <a:pt x="325" y="283"/>
                  <a:pt x="324" y="285"/>
                </a:cubicBezTo>
                <a:cubicBezTo>
                  <a:pt x="322" y="288"/>
                  <a:pt x="322" y="291"/>
                  <a:pt x="322" y="293"/>
                </a:cubicBezTo>
                <a:cubicBezTo>
                  <a:pt x="322" y="294"/>
                  <a:pt x="322" y="296"/>
                  <a:pt x="321" y="297"/>
                </a:cubicBezTo>
                <a:cubicBezTo>
                  <a:pt x="320" y="300"/>
                  <a:pt x="319" y="306"/>
                  <a:pt x="315" y="306"/>
                </a:cubicBezTo>
                <a:cubicBezTo>
                  <a:pt x="315" y="306"/>
                  <a:pt x="315" y="306"/>
                  <a:pt x="315" y="306"/>
                </a:cubicBezTo>
                <a:cubicBezTo>
                  <a:pt x="314" y="306"/>
                  <a:pt x="314" y="306"/>
                  <a:pt x="313" y="305"/>
                </a:cubicBezTo>
                <a:cubicBezTo>
                  <a:pt x="312" y="305"/>
                  <a:pt x="311" y="305"/>
                  <a:pt x="310" y="304"/>
                </a:cubicBezTo>
                <a:cubicBezTo>
                  <a:pt x="309" y="304"/>
                  <a:pt x="308" y="304"/>
                  <a:pt x="308" y="303"/>
                </a:cubicBezTo>
                <a:cubicBezTo>
                  <a:pt x="308" y="304"/>
                  <a:pt x="308" y="304"/>
                  <a:pt x="308" y="305"/>
                </a:cubicBezTo>
                <a:cubicBezTo>
                  <a:pt x="308" y="307"/>
                  <a:pt x="308" y="308"/>
                  <a:pt x="309" y="309"/>
                </a:cubicBezTo>
                <a:cubicBezTo>
                  <a:pt x="309" y="312"/>
                  <a:pt x="310" y="314"/>
                  <a:pt x="307" y="316"/>
                </a:cubicBezTo>
                <a:cubicBezTo>
                  <a:pt x="306" y="317"/>
                  <a:pt x="306" y="318"/>
                  <a:pt x="305" y="319"/>
                </a:cubicBezTo>
                <a:cubicBezTo>
                  <a:pt x="303" y="321"/>
                  <a:pt x="302" y="323"/>
                  <a:pt x="298" y="324"/>
                </a:cubicBezTo>
                <a:cubicBezTo>
                  <a:pt x="294" y="324"/>
                  <a:pt x="293" y="325"/>
                  <a:pt x="289" y="327"/>
                </a:cubicBezTo>
                <a:cubicBezTo>
                  <a:pt x="288" y="328"/>
                  <a:pt x="288" y="328"/>
                  <a:pt x="287" y="329"/>
                </a:cubicBezTo>
                <a:cubicBezTo>
                  <a:pt x="285" y="330"/>
                  <a:pt x="284" y="330"/>
                  <a:pt x="285" y="333"/>
                </a:cubicBezTo>
                <a:cubicBezTo>
                  <a:pt x="285" y="337"/>
                  <a:pt x="285" y="342"/>
                  <a:pt x="285" y="344"/>
                </a:cubicBezTo>
                <a:cubicBezTo>
                  <a:pt x="285" y="344"/>
                  <a:pt x="287" y="345"/>
                  <a:pt x="287" y="345"/>
                </a:cubicBezTo>
                <a:cubicBezTo>
                  <a:pt x="285" y="346"/>
                  <a:pt x="285" y="346"/>
                  <a:pt x="285" y="346"/>
                </a:cubicBezTo>
                <a:cubicBezTo>
                  <a:pt x="284" y="346"/>
                  <a:pt x="283" y="347"/>
                  <a:pt x="282" y="347"/>
                </a:cubicBezTo>
                <a:cubicBezTo>
                  <a:pt x="281" y="348"/>
                  <a:pt x="280" y="348"/>
                  <a:pt x="279" y="348"/>
                </a:cubicBezTo>
                <a:close/>
                <a:moveTo>
                  <a:pt x="227" y="138"/>
                </a:moveTo>
                <a:cubicBezTo>
                  <a:pt x="227" y="139"/>
                  <a:pt x="226" y="139"/>
                  <a:pt x="226" y="139"/>
                </a:cubicBezTo>
                <a:cubicBezTo>
                  <a:pt x="225" y="140"/>
                  <a:pt x="224" y="140"/>
                  <a:pt x="224" y="141"/>
                </a:cubicBezTo>
                <a:cubicBezTo>
                  <a:pt x="224" y="142"/>
                  <a:pt x="223" y="146"/>
                  <a:pt x="223" y="150"/>
                </a:cubicBezTo>
                <a:cubicBezTo>
                  <a:pt x="224" y="148"/>
                  <a:pt x="224" y="148"/>
                  <a:pt x="224" y="148"/>
                </a:cubicBezTo>
                <a:cubicBezTo>
                  <a:pt x="224" y="147"/>
                  <a:pt x="226" y="142"/>
                  <a:pt x="227" y="138"/>
                </a:cubicBezTo>
                <a:close/>
                <a:moveTo>
                  <a:pt x="26" y="135"/>
                </a:moveTo>
                <a:cubicBezTo>
                  <a:pt x="25" y="135"/>
                  <a:pt x="24" y="135"/>
                  <a:pt x="23" y="135"/>
                </a:cubicBezTo>
                <a:cubicBezTo>
                  <a:pt x="21" y="134"/>
                  <a:pt x="21" y="134"/>
                  <a:pt x="21" y="134"/>
                </a:cubicBezTo>
                <a:cubicBezTo>
                  <a:pt x="17" y="133"/>
                  <a:pt x="18" y="131"/>
                  <a:pt x="19" y="128"/>
                </a:cubicBezTo>
                <a:cubicBezTo>
                  <a:pt x="19" y="127"/>
                  <a:pt x="19" y="126"/>
                  <a:pt x="19" y="124"/>
                </a:cubicBezTo>
                <a:cubicBezTo>
                  <a:pt x="19" y="123"/>
                  <a:pt x="19" y="121"/>
                  <a:pt x="21" y="121"/>
                </a:cubicBezTo>
                <a:cubicBezTo>
                  <a:pt x="22" y="121"/>
                  <a:pt x="23" y="122"/>
                  <a:pt x="25" y="124"/>
                </a:cubicBezTo>
                <a:cubicBezTo>
                  <a:pt x="25" y="125"/>
                  <a:pt x="26" y="125"/>
                  <a:pt x="26" y="126"/>
                </a:cubicBezTo>
                <a:cubicBezTo>
                  <a:pt x="27" y="126"/>
                  <a:pt x="28" y="127"/>
                  <a:pt x="29" y="128"/>
                </a:cubicBezTo>
                <a:cubicBezTo>
                  <a:pt x="30" y="129"/>
                  <a:pt x="30" y="130"/>
                  <a:pt x="30" y="132"/>
                </a:cubicBezTo>
                <a:cubicBezTo>
                  <a:pt x="29" y="134"/>
                  <a:pt x="28" y="135"/>
                  <a:pt x="26" y="135"/>
                </a:cubicBezTo>
                <a:close/>
                <a:moveTo>
                  <a:pt x="41" y="121"/>
                </a:moveTo>
                <a:cubicBezTo>
                  <a:pt x="38" y="121"/>
                  <a:pt x="38" y="119"/>
                  <a:pt x="37" y="117"/>
                </a:cubicBezTo>
                <a:cubicBezTo>
                  <a:pt x="36" y="117"/>
                  <a:pt x="36" y="116"/>
                  <a:pt x="36" y="115"/>
                </a:cubicBezTo>
                <a:cubicBezTo>
                  <a:pt x="35" y="113"/>
                  <a:pt x="35" y="112"/>
                  <a:pt x="35" y="111"/>
                </a:cubicBezTo>
                <a:cubicBezTo>
                  <a:pt x="36" y="110"/>
                  <a:pt x="38" y="109"/>
                  <a:pt x="41" y="109"/>
                </a:cubicBezTo>
                <a:cubicBezTo>
                  <a:pt x="42" y="108"/>
                  <a:pt x="46" y="104"/>
                  <a:pt x="50" y="104"/>
                </a:cubicBezTo>
                <a:cubicBezTo>
                  <a:pt x="51" y="104"/>
                  <a:pt x="51" y="104"/>
                  <a:pt x="52" y="105"/>
                </a:cubicBezTo>
                <a:cubicBezTo>
                  <a:pt x="53" y="106"/>
                  <a:pt x="52" y="108"/>
                  <a:pt x="52" y="111"/>
                </a:cubicBezTo>
                <a:cubicBezTo>
                  <a:pt x="52" y="112"/>
                  <a:pt x="51" y="114"/>
                  <a:pt x="51" y="116"/>
                </a:cubicBezTo>
                <a:cubicBezTo>
                  <a:pt x="51" y="119"/>
                  <a:pt x="50" y="121"/>
                  <a:pt x="48" y="121"/>
                </a:cubicBezTo>
                <a:cubicBezTo>
                  <a:pt x="47" y="121"/>
                  <a:pt x="47" y="121"/>
                  <a:pt x="46" y="121"/>
                </a:cubicBezTo>
                <a:cubicBezTo>
                  <a:pt x="46" y="121"/>
                  <a:pt x="45" y="121"/>
                  <a:pt x="45" y="121"/>
                </a:cubicBezTo>
                <a:cubicBezTo>
                  <a:pt x="44" y="121"/>
                  <a:pt x="43" y="121"/>
                  <a:pt x="43" y="121"/>
                </a:cubicBezTo>
                <a:cubicBezTo>
                  <a:pt x="42" y="121"/>
                  <a:pt x="41" y="121"/>
                  <a:pt x="41" y="121"/>
                </a:cubicBezTo>
                <a:close/>
                <a:moveTo>
                  <a:pt x="31" y="108"/>
                </a:moveTo>
                <a:cubicBezTo>
                  <a:pt x="29" y="108"/>
                  <a:pt x="29" y="106"/>
                  <a:pt x="28" y="105"/>
                </a:cubicBezTo>
                <a:cubicBezTo>
                  <a:pt x="28" y="104"/>
                  <a:pt x="28" y="103"/>
                  <a:pt x="27" y="102"/>
                </a:cubicBezTo>
                <a:cubicBezTo>
                  <a:pt x="27" y="102"/>
                  <a:pt x="26" y="101"/>
                  <a:pt x="27" y="100"/>
                </a:cubicBezTo>
                <a:cubicBezTo>
                  <a:pt x="27" y="99"/>
                  <a:pt x="27" y="99"/>
                  <a:pt x="28" y="99"/>
                </a:cubicBezTo>
                <a:cubicBezTo>
                  <a:pt x="30" y="99"/>
                  <a:pt x="32" y="100"/>
                  <a:pt x="34" y="101"/>
                </a:cubicBezTo>
                <a:cubicBezTo>
                  <a:pt x="34" y="101"/>
                  <a:pt x="35" y="102"/>
                  <a:pt x="35" y="103"/>
                </a:cubicBezTo>
                <a:cubicBezTo>
                  <a:pt x="35" y="104"/>
                  <a:pt x="34" y="106"/>
                  <a:pt x="33" y="107"/>
                </a:cubicBezTo>
                <a:cubicBezTo>
                  <a:pt x="32" y="108"/>
                  <a:pt x="31" y="108"/>
                  <a:pt x="31" y="108"/>
                </a:cubicBezTo>
                <a:close/>
                <a:moveTo>
                  <a:pt x="13" y="97"/>
                </a:moveTo>
                <a:cubicBezTo>
                  <a:pt x="12" y="97"/>
                  <a:pt x="10" y="96"/>
                  <a:pt x="7" y="94"/>
                </a:cubicBezTo>
                <a:cubicBezTo>
                  <a:pt x="3" y="93"/>
                  <a:pt x="3" y="90"/>
                  <a:pt x="3" y="85"/>
                </a:cubicBezTo>
                <a:cubicBezTo>
                  <a:pt x="3" y="84"/>
                  <a:pt x="3" y="83"/>
                  <a:pt x="3" y="82"/>
                </a:cubicBezTo>
                <a:cubicBezTo>
                  <a:pt x="2" y="77"/>
                  <a:pt x="4" y="76"/>
                  <a:pt x="6" y="75"/>
                </a:cubicBezTo>
                <a:cubicBezTo>
                  <a:pt x="7" y="74"/>
                  <a:pt x="8" y="74"/>
                  <a:pt x="9" y="73"/>
                </a:cubicBezTo>
                <a:cubicBezTo>
                  <a:pt x="11" y="71"/>
                  <a:pt x="11" y="71"/>
                  <a:pt x="11" y="71"/>
                </a:cubicBezTo>
                <a:cubicBezTo>
                  <a:pt x="11" y="74"/>
                  <a:pt x="11" y="74"/>
                  <a:pt x="11" y="74"/>
                </a:cubicBezTo>
                <a:cubicBezTo>
                  <a:pt x="11" y="74"/>
                  <a:pt x="10" y="80"/>
                  <a:pt x="13" y="85"/>
                </a:cubicBezTo>
                <a:cubicBezTo>
                  <a:pt x="14" y="86"/>
                  <a:pt x="14" y="86"/>
                  <a:pt x="14" y="86"/>
                </a:cubicBezTo>
                <a:cubicBezTo>
                  <a:pt x="16" y="89"/>
                  <a:pt x="16" y="89"/>
                  <a:pt x="16" y="91"/>
                </a:cubicBezTo>
                <a:cubicBezTo>
                  <a:pt x="16" y="92"/>
                  <a:pt x="16" y="92"/>
                  <a:pt x="16" y="93"/>
                </a:cubicBezTo>
                <a:cubicBezTo>
                  <a:pt x="16" y="94"/>
                  <a:pt x="15" y="95"/>
                  <a:pt x="15" y="96"/>
                </a:cubicBezTo>
                <a:cubicBezTo>
                  <a:pt x="15" y="96"/>
                  <a:pt x="14" y="97"/>
                  <a:pt x="13" y="97"/>
                </a:cubicBezTo>
                <a:close/>
                <a:moveTo>
                  <a:pt x="36" y="94"/>
                </a:moveTo>
                <a:cubicBezTo>
                  <a:pt x="35" y="94"/>
                  <a:pt x="35" y="94"/>
                  <a:pt x="34" y="94"/>
                </a:cubicBezTo>
                <a:cubicBezTo>
                  <a:pt x="31" y="92"/>
                  <a:pt x="30" y="91"/>
                  <a:pt x="30" y="91"/>
                </a:cubicBezTo>
                <a:cubicBezTo>
                  <a:pt x="30" y="90"/>
                  <a:pt x="30" y="90"/>
                  <a:pt x="30" y="90"/>
                </a:cubicBezTo>
                <a:cubicBezTo>
                  <a:pt x="30" y="89"/>
                  <a:pt x="30" y="89"/>
                  <a:pt x="30" y="89"/>
                </a:cubicBezTo>
                <a:cubicBezTo>
                  <a:pt x="32" y="88"/>
                  <a:pt x="34" y="88"/>
                  <a:pt x="36" y="88"/>
                </a:cubicBezTo>
                <a:cubicBezTo>
                  <a:pt x="39" y="88"/>
                  <a:pt x="41" y="88"/>
                  <a:pt x="43" y="85"/>
                </a:cubicBezTo>
                <a:cubicBezTo>
                  <a:pt x="44" y="84"/>
                  <a:pt x="45" y="83"/>
                  <a:pt x="45" y="83"/>
                </a:cubicBezTo>
                <a:cubicBezTo>
                  <a:pt x="46" y="81"/>
                  <a:pt x="46" y="81"/>
                  <a:pt x="48" y="79"/>
                </a:cubicBezTo>
                <a:cubicBezTo>
                  <a:pt x="50" y="76"/>
                  <a:pt x="50" y="76"/>
                  <a:pt x="50" y="76"/>
                </a:cubicBezTo>
                <a:cubicBezTo>
                  <a:pt x="50" y="79"/>
                  <a:pt x="50" y="79"/>
                  <a:pt x="50" y="79"/>
                </a:cubicBezTo>
                <a:cubicBezTo>
                  <a:pt x="50" y="80"/>
                  <a:pt x="50" y="90"/>
                  <a:pt x="46" y="92"/>
                </a:cubicBezTo>
                <a:cubicBezTo>
                  <a:pt x="45" y="92"/>
                  <a:pt x="44" y="92"/>
                  <a:pt x="43" y="93"/>
                </a:cubicBezTo>
                <a:cubicBezTo>
                  <a:pt x="41" y="94"/>
                  <a:pt x="39" y="94"/>
                  <a:pt x="36" y="94"/>
                </a:cubicBezTo>
                <a:close/>
                <a:moveTo>
                  <a:pt x="32" y="83"/>
                </a:moveTo>
                <a:cubicBezTo>
                  <a:pt x="32" y="83"/>
                  <a:pt x="31" y="83"/>
                  <a:pt x="30" y="83"/>
                </a:cubicBezTo>
                <a:cubicBezTo>
                  <a:pt x="28" y="82"/>
                  <a:pt x="27" y="82"/>
                  <a:pt x="25" y="82"/>
                </a:cubicBezTo>
                <a:cubicBezTo>
                  <a:pt x="21" y="81"/>
                  <a:pt x="17" y="81"/>
                  <a:pt x="15" y="77"/>
                </a:cubicBezTo>
                <a:cubicBezTo>
                  <a:pt x="13" y="73"/>
                  <a:pt x="15" y="69"/>
                  <a:pt x="15" y="69"/>
                </a:cubicBezTo>
                <a:cubicBezTo>
                  <a:pt x="16" y="67"/>
                  <a:pt x="17" y="66"/>
                  <a:pt x="18" y="66"/>
                </a:cubicBezTo>
                <a:cubicBezTo>
                  <a:pt x="19" y="66"/>
                  <a:pt x="19" y="66"/>
                  <a:pt x="19" y="66"/>
                </a:cubicBezTo>
                <a:cubicBezTo>
                  <a:pt x="19" y="66"/>
                  <a:pt x="20" y="66"/>
                  <a:pt x="20" y="66"/>
                </a:cubicBezTo>
                <a:cubicBezTo>
                  <a:pt x="21" y="66"/>
                  <a:pt x="21" y="66"/>
                  <a:pt x="22" y="66"/>
                </a:cubicBezTo>
                <a:cubicBezTo>
                  <a:pt x="26" y="64"/>
                  <a:pt x="26" y="64"/>
                  <a:pt x="30" y="63"/>
                </a:cubicBezTo>
                <a:cubicBezTo>
                  <a:pt x="31" y="63"/>
                  <a:pt x="32" y="63"/>
                  <a:pt x="32" y="63"/>
                </a:cubicBezTo>
                <a:cubicBezTo>
                  <a:pt x="34" y="63"/>
                  <a:pt x="35" y="64"/>
                  <a:pt x="36" y="67"/>
                </a:cubicBezTo>
                <a:cubicBezTo>
                  <a:pt x="37" y="67"/>
                  <a:pt x="37" y="68"/>
                  <a:pt x="37" y="68"/>
                </a:cubicBezTo>
                <a:cubicBezTo>
                  <a:pt x="39" y="70"/>
                  <a:pt x="39" y="71"/>
                  <a:pt x="37" y="75"/>
                </a:cubicBezTo>
                <a:cubicBezTo>
                  <a:pt x="37" y="77"/>
                  <a:pt x="36" y="78"/>
                  <a:pt x="36" y="79"/>
                </a:cubicBezTo>
                <a:cubicBezTo>
                  <a:pt x="36" y="81"/>
                  <a:pt x="35" y="83"/>
                  <a:pt x="32" y="83"/>
                </a:cubicBez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1" name="Freeform 29"/>
          <p:cNvSpPr>
            <a:spLocks noEditPoints="1"/>
          </p:cNvSpPr>
          <p:nvPr/>
        </p:nvSpPr>
        <p:spPr bwMode="auto">
          <a:xfrm>
            <a:off x="12269796" y="1346215"/>
            <a:ext cx="3495678" cy="2511426"/>
          </a:xfrm>
          <a:custGeom>
            <a:avLst/>
            <a:gdLst>
              <a:gd name="T0" fmla="*/ 47 w 465"/>
              <a:gd name="T1" fmla="*/ 295 h 334"/>
              <a:gd name="T2" fmla="*/ 2 w 465"/>
              <a:gd name="T3" fmla="*/ 284 h 334"/>
              <a:gd name="T4" fmla="*/ 24 w 465"/>
              <a:gd name="T5" fmla="*/ 243 h 334"/>
              <a:gd name="T6" fmla="*/ 24 w 465"/>
              <a:gd name="T7" fmla="*/ 215 h 334"/>
              <a:gd name="T8" fmla="*/ 33 w 465"/>
              <a:gd name="T9" fmla="*/ 162 h 334"/>
              <a:gd name="T10" fmla="*/ 82 w 465"/>
              <a:gd name="T11" fmla="*/ 163 h 334"/>
              <a:gd name="T12" fmla="*/ 101 w 465"/>
              <a:gd name="T13" fmla="*/ 157 h 334"/>
              <a:gd name="T14" fmla="*/ 114 w 465"/>
              <a:gd name="T15" fmla="*/ 141 h 334"/>
              <a:gd name="T16" fmla="*/ 144 w 465"/>
              <a:gd name="T17" fmla="*/ 122 h 334"/>
              <a:gd name="T18" fmla="*/ 204 w 465"/>
              <a:gd name="T19" fmla="*/ 81 h 334"/>
              <a:gd name="T20" fmla="*/ 268 w 465"/>
              <a:gd name="T21" fmla="*/ 53 h 334"/>
              <a:gd name="T22" fmla="*/ 245 w 465"/>
              <a:gd name="T23" fmla="*/ 60 h 334"/>
              <a:gd name="T24" fmla="*/ 212 w 465"/>
              <a:gd name="T25" fmla="*/ 78 h 334"/>
              <a:gd name="T26" fmla="*/ 212 w 465"/>
              <a:gd name="T27" fmla="*/ 89 h 334"/>
              <a:gd name="T28" fmla="*/ 255 w 465"/>
              <a:gd name="T29" fmla="*/ 69 h 334"/>
              <a:gd name="T30" fmla="*/ 277 w 465"/>
              <a:gd name="T31" fmla="*/ 54 h 334"/>
              <a:gd name="T32" fmla="*/ 311 w 465"/>
              <a:gd name="T33" fmla="*/ 92 h 334"/>
              <a:gd name="T34" fmla="*/ 344 w 465"/>
              <a:gd name="T35" fmla="*/ 121 h 334"/>
              <a:gd name="T36" fmla="*/ 378 w 465"/>
              <a:gd name="T37" fmla="*/ 101 h 334"/>
              <a:gd name="T38" fmla="*/ 434 w 465"/>
              <a:gd name="T39" fmla="*/ 162 h 334"/>
              <a:gd name="T40" fmla="*/ 394 w 465"/>
              <a:gd name="T41" fmla="*/ 171 h 334"/>
              <a:gd name="T42" fmla="*/ 437 w 465"/>
              <a:gd name="T43" fmla="*/ 181 h 334"/>
              <a:gd name="T44" fmla="*/ 459 w 465"/>
              <a:gd name="T45" fmla="*/ 250 h 334"/>
              <a:gd name="T46" fmla="*/ 437 w 465"/>
              <a:gd name="T47" fmla="*/ 286 h 334"/>
              <a:gd name="T48" fmla="*/ 431 w 465"/>
              <a:gd name="T49" fmla="*/ 251 h 334"/>
              <a:gd name="T50" fmla="*/ 407 w 465"/>
              <a:gd name="T51" fmla="*/ 256 h 334"/>
              <a:gd name="T52" fmla="*/ 387 w 465"/>
              <a:gd name="T53" fmla="*/ 239 h 334"/>
              <a:gd name="T54" fmla="*/ 356 w 465"/>
              <a:gd name="T55" fmla="*/ 280 h 334"/>
              <a:gd name="T56" fmla="*/ 337 w 465"/>
              <a:gd name="T57" fmla="*/ 292 h 334"/>
              <a:gd name="T58" fmla="*/ 309 w 465"/>
              <a:gd name="T59" fmla="*/ 300 h 334"/>
              <a:gd name="T60" fmla="*/ 285 w 465"/>
              <a:gd name="T61" fmla="*/ 311 h 334"/>
              <a:gd name="T62" fmla="*/ 253 w 465"/>
              <a:gd name="T63" fmla="*/ 304 h 334"/>
              <a:gd name="T64" fmla="*/ 227 w 465"/>
              <a:gd name="T65" fmla="*/ 301 h 334"/>
              <a:gd name="T66" fmla="*/ 181 w 465"/>
              <a:gd name="T67" fmla="*/ 283 h 334"/>
              <a:gd name="T68" fmla="*/ 158 w 465"/>
              <a:gd name="T69" fmla="*/ 299 h 334"/>
              <a:gd name="T70" fmla="*/ 125 w 465"/>
              <a:gd name="T71" fmla="*/ 310 h 334"/>
              <a:gd name="T72" fmla="*/ 95 w 465"/>
              <a:gd name="T73" fmla="*/ 334 h 334"/>
              <a:gd name="T74" fmla="*/ 390 w 465"/>
              <a:gd name="T75" fmla="*/ 159 h 334"/>
              <a:gd name="T76" fmla="*/ 391 w 465"/>
              <a:gd name="T77" fmla="*/ 140 h 334"/>
              <a:gd name="T78" fmla="*/ 409 w 465"/>
              <a:gd name="T79" fmla="*/ 146 h 334"/>
              <a:gd name="T80" fmla="*/ 398 w 465"/>
              <a:gd name="T81" fmla="*/ 131 h 334"/>
              <a:gd name="T82" fmla="*/ 387 w 465"/>
              <a:gd name="T83" fmla="*/ 129 h 334"/>
              <a:gd name="T84" fmla="*/ 107 w 465"/>
              <a:gd name="T85" fmla="*/ 140 h 334"/>
              <a:gd name="T86" fmla="*/ 327 w 465"/>
              <a:gd name="T87" fmla="*/ 97 h 334"/>
              <a:gd name="T88" fmla="*/ 327 w 465"/>
              <a:gd name="T89" fmla="*/ 97 h 334"/>
              <a:gd name="T90" fmla="*/ 307 w 465"/>
              <a:gd name="T91" fmla="*/ 66 h 334"/>
              <a:gd name="T92" fmla="*/ 297 w 465"/>
              <a:gd name="T93" fmla="*/ 38 h 334"/>
              <a:gd name="T94" fmla="*/ 314 w 465"/>
              <a:gd name="T95" fmla="*/ 35 h 334"/>
              <a:gd name="T96" fmla="*/ 322 w 465"/>
              <a:gd name="T97" fmla="*/ 28 h 334"/>
              <a:gd name="T98" fmla="*/ 344 w 465"/>
              <a:gd name="T99" fmla="*/ 54 h 334"/>
              <a:gd name="T100" fmla="*/ 359 w 465"/>
              <a:gd name="T101" fmla="*/ 57 h 334"/>
              <a:gd name="T102" fmla="*/ 361 w 465"/>
              <a:gd name="T103" fmla="*/ 82 h 334"/>
              <a:gd name="T104" fmla="*/ 343 w 465"/>
              <a:gd name="T105" fmla="*/ 76 h 334"/>
              <a:gd name="T106" fmla="*/ 331 w 465"/>
              <a:gd name="T107" fmla="*/ 82 h 334"/>
              <a:gd name="T108" fmla="*/ 301 w 465"/>
              <a:gd name="T109" fmla="*/ 49 h 334"/>
              <a:gd name="T110" fmla="*/ 310 w 465"/>
              <a:gd name="T111" fmla="*/ 43 h 334"/>
              <a:gd name="T112" fmla="*/ 338 w 465"/>
              <a:gd name="T113" fmla="*/ 41 h 334"/>
              <a:gd name="T114" fmla="*/ 348 w 465"/>
              <a:gd name="T115" fmla="*/ 42 h 334"/>
              <a:gd name="T116" fmla="*/ 307 w 465"/>
              <a:gd name="T117" fmla="*/ 7 h 334"/>
              <a:gd name="T118" fmla="*/ 319 w 465"/>
              <a:gd name="T119" fmla="*/ 2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5" h="334">
                <a:moveTo>
                  <a:pt x="84" y="334"/>
                </a:moveTo>
                <a:cubicBezTo>
                  <a:pt x="82" y="332"/>
                  <a:pt x="78" y="331"/>
                  <a:pt x="75" y="331"/>
                </a:cubicBezTo>
                <a:cubicBezTo>
                  <a:pt x="75" y="331"/>
                  <a:pt x="74" y="331"/>
                  <a:pt x="73" y="331"/>
                </a:cubicBezTo>
                <a:cubicBezTo>
                  <a:pt x="73" y="331"/>
                  <a:pt x="72" y="331"/>
                  <a:pt x="72" y="331"/>
                </a:cubicBezTo>
                <a:cubicBezTo>
                  <a:pt x="70" y="331"/>
                  <a:pt x="69" y="330"/>
                  <a:pt x="69" y="329"/>
                </a:cubicBezTo>
                <a:cubicBezTo>
                  <a:pt x="68" y="327"/>
                  <a:pt x="69" y="325"/>
                  <a:pt x="71" y="323"/>
                </a:cubicBezTo>
                <a:cubicBezTo>
                  <a:pt x="71" y="323"/>
                  <a:pt x="72" y="323"/>
                  <a:pt x="72" y="323"/>
                </a:cubicBezTo>
                <a:cubicBezTo>
                  <a:pt x="71" y="322"/>
                  <a:pt x="68" y="320"/>
                  <a:pt x="65" y="319"/>
                </a:cubicBezTo>
                <a:cubicBezTo>
                  <a:pt x="61" y="317"/>
                  <a:pt x="55" y="310"/>
                  <a:pt x="54" y="307"/>
                </a:cubicBezTo>
                <a:cubicBezTo>
                  <a:pt x="54" y="306"/>
                  <a:pt x="52" y="304"/>
                  <a:pt x="51" y="302"/>
                </a:cubicBezTo>
                <a:cubicBezTo>
                  <a:pt x="49" y="300"/>
                  <a:pt x="48" y="297"/>
                  <a:pt x="47" y="295"/>
                </a:cubicBezTo>
                <a:cubicBezTo>
                  <a:pt x="44" y="291"/>
                  <a:pt x="43" y="290"/>
                  <a:pt x="39" y="289"/>
                </a:cubicBezTo>
                <a:cubicBezTo>
                  <a:pt x="39" y="289"/>
                  <a:pt x="39" y="289"/>
                  <a:pt x="38" y="289"/>
                </a:cubicBezTo>
                <a:cubicBezTo>
                  <a:pt x="36" y="289"/>
                  <a:pt x="36" y="290"/>
                  <a:pt x="34" y="292"/>
                </a:cubicBezTo>
                <a:cubicBezTo>
                  <a:pt x="34" y="293"/>
                  <a:pt x="33" y="294"/>
                  <a:pt x="33" y="294"/>
                </a:cubicBezTo>
                <a:cubicBezTo>
                  <a:pt x="31" y="296"/>
                  <a:pt x="29" y="297"/>
                  <a:pt x="27" y="297"/>
                </a:cubicBezTo>
                <a:cubicBezTo>
                  <a:pt x="26" y="297"/>
                  <a:pt x="24" y="297"/>
                  <a:pt x="23" y="297"/>
                </a:cubicBezTo>
                <a:cubicBezTo>
                  <a:pt x="20" y="296"/>
                  <a:pt x="16" y="290"/>
                  <a:pt x="14" y="287"/>
                </a:cubicBezTo>
                <a:cubicBezTo>
                  <a:pt x="13" y="286"/>
                  <a:pt x="12" y="285"/>
                  <a:pt x="12" y="285"/>
                </a:cubicBezTo>
                <a:cubicBezTo>
                  <a:pt x="11" y="285"/>
                  <a:pt x="11" y="285"/>
                  <a:pt x="10" y="286"/>
                </a:cubicBezTo>
                <a:cubicBezTo>
                  <a:pt x="9" y="286"/>
                  <a:pt x="9" y="286"/>
                  <a:pt x="8" y="286"/>
                </a:cubicBezTo>
                <a:cubicBezTo>
                  <a:pt x="6" y="286"/>
                  <a:pt x="4" y="285"/>
                  <a:pt x="2" y="284"/>
                </a:cubicBezTo>
                <a:cubicBezTo>
                  <a:pt x="2" y="283"/>
                  <a:pt x="1" y="283"/>
                  <a:pt x="1" y="283"/>
                </a:cubicBezTo>
                <a:cubicBezTo>
                  <a:pt x="1" y="283"/>
                  <a:pt x="1" y="283"/>
                  <a:pt x="1" y="283"/>
                </a:cubicBezTo>
                <a:cubicBezTo>
                  <a:pt x="1" y="282"/>
                  <a:pt x="1" y="282"/>
                  <a:pt x="1" y="282"/>
                </a:cubicBezTo>
                <a:cubicBezTo>
                  <a:pt x="1" y="282"/>
                  <a:pt x="1" y="276"/>
                  <a:pt x="1" y="271"/>
                </a:cubicBezTo>
                <a:cubicBezTo>
                  <a:pt x="0" y="267"/>
                  <a:pt x="2" y="267"/>
                  <a:pt x="4" y="265"/>
                </a:cubicBezTo>
                <a:cubicBezTo>
                  <a:pt x="5" y="265"/>
                  <a:pt x="5" y="264"/>
                  <a:pt x="6" y="264"/>
                </a:cubicBezTo>
                <a:cubicBezTo>
                  <a:pt x="10" y="261"/>
                  <a:pt x="12" y="260"/>
                  <a:pt x="16" y="260"/>
                </a:cubicBezTo>
                <a:cubicBezTo>
                  <a:pt x="19" y="260"/>
                  <a:pt x="20" y="258"/>
                  <a:pt x="21" y="256"/>
                </a:cubicBezTo>
                <a:cubicBezTo>
                  <a:pt x="22" y="255"/>
                  <a:pt x="23" y="254"/>
                  <a:pt x="24" y="253"/>
                </a:cubicBezTo>
                <a:cubicBezTo>
                  <a:pt x="26" y="251"/>
                  <a:pt x="25" y="250"/>
                  <a:pt x="25" y="248"/>
                </a:cubicBezTo>
                <a:cubicBezTo>
                  <a:pt x="25" y="246"/>
                  <a:pt x="24" y="245"/>
                  <a:pt x="24" y="243"/>
                </a:cubicBezTo>
                <a:cubicBezTo>
                  <a:pt x="24" y="242"/>
                  <a:pt x="24" y="240"/>
                  <a:pt x="26" y="240"/>
                </a:cubicBezTo>
                <a:cubicBezTo>
                  <a:pt x="27" y="240"/>
                  <a:pt x="28" y="240"/>
                  <a:pt x="29" y="240"/>
                </a:cubicBezTo>
                <a:cubicBezTo>
                  <a:pt x="29" y="241"/>
                  <a:pt x="30" y="241"/>
                  <a:pt x="32" y="242"/>
                </a:cubicBezTo>
                <a:cubicBezTo>
                  <a:pt x="32" y="242"/>
                  <a:pt x="32" y="242"/>
                  <a:pt x="33" y="242"/>
                </a:cubicBezTo>
                <a:cubicBezTo>
                  <a:pt x="35" y="242"/>
                  <a:pt x="36" y="240"/>
                  <a:pt x="37" y="235"/>
                </a:cubicBezTo>
                <a:cubicBezTo>
                  <a:pt x="38" y="234"/>
                  <a:pt x="38" y="232"/>
                  <a:pt x="38" y="231"/>
                </a:cubicBezTo>
                <a:cubicBezTo>
                  <a:pt x="38" y="228"/>
                  <a:pt x="38" y="226"/>
                  <a:pt x="40" y="222"/>
                </a:cubicBezTo>
                <a:cubicBezTo>
                  <a:pt x="41" y="221"/>
                  <a:pt x="41" y="220"/>
                  <a:pt x="41" y="220"/>
                </a:cubicBezTo>
                <a:cubicBezTo>
                  <a:pt x="40" y="219"/>
                  <a:pt x="39" y="219"/>
                  <a:pt x="38" y="219"/>
                </a:cubicBezTo>
                <a:cubicBezTo>
                  <a:pt x="37" y="219"/>
                  <a:pt x="36" y="218"/>
                  <a:pt x="36" y="218"/>
                </a:cubicBezTo>
                <a:cubicBezTo>
                  <a:pt x="32" y="218"/>
                  <a:pt x="28" y="217"/>
                  <a:pt x="24" y="215"/>
                </a:cubicBezTo>
                <a:cubicBezTo>
                  <a:pt x="22" y="214"/>
                  <a:pt x="21" y="212"/>
                  <a:pt x="20" y="210"/>
                </a:cubicBezTo>
                <a:cubicBezTo>
                  <a:pt x="20" y="208"/>
                  <a:pt x="19" y="207"/>
                  <a:pt x="18" y="207"/>
                </a:cubicBezTo>
                <a:cubicBezTo>
                  <a:pt x="14" y="204"/>
                  <a:pt x="17" y="199"/>
                  <a:pt x="18" y="197"/>
                </a:cubicBezTo>
                <a:cubicBezTo>
                  <a:pt x="18" y="195"/>
                  <a:pt x="17" y="194"/>
                  <a:pt x="16" y="192"/>
                </a:cubicBezTo>
                <a:cubicBezTo>
                  <a:pt x="16" y="190"/>
                  <a:pt x="15" y="189"/>
                  <a:pt x="15" y="187"/>
                </a:cubicBezTo>
                <a:cubicBezTo>
                  <a:pt x="14" y="182"/>
                  <a:pt x="16" y="181"/>
                  <a:pt x="21" y="177"/>
                </a:cubicBezTo>
                <a:cubicBezTo>
                  <a:pt x="24" y="175"/>
                  <a:pt x="25" y="174"/>
                  <a:pt x="26" y="172"/>
                </a:cubicBezTo>
                <a:cubicBezTo>
                  <a:pt x="27" y="172"/>
                  <a:pt x="27" y="171"/>
                  <a:pt x="29" y="170"/>
                </a:cubicBezTo>
                <a:cubicBezTo>
                  <a:pt x="31" y="168"/>
                  <a:pt x="31" y="164"/>
                  <a:pt x="32" y="162"/>
                </a:cubicBezTo>
                <a:cubicBezTo>
                  <a:pt x="32" y="161"/>
                  <a:pt x="32" y="161"/>
                  <a:pt x="32" y="161"/>
                </a:cubicBezTo>
                <a:cubicBezTo>
                  <a:pt x="33" y="162"/>
                  <a:pt x="33" y="162"/>
                  <a:pt x="33" y="162"/>
                </a:cubicBezTo>
                <a:cubicBezTo>
                  <a:pt x="33" y="162"/>
                  <a:pt x="34" y="162"/>
                  <a:pt x="34" y="162"/>
                </a:cubicBezTo>
                <a:cubicBezTo>
                  <a:pt x="34" y="162"/>
                  <a:pt x="35" y="161"/>
                  <a:pt x="36" y="161"/>
                </a:cubicBezTo>
                <a:cubicBezTo>
                  <a:pt x="39" y="160"/>
                  <a:pt x="49" y="153"/>
                  <a:pt x="52" y="150"/>
                </a:cubicBezTo>
                <a:cubicBezTo>
                  <a:pt x="53" y="149"/>
                  <a:pt x="56" y="148"/>
                  <a:pt x="58" y="148"/>
                </a:cubicBezTo>
                <a:cubicBezTo>
                  <a:pt x="61" y="148"/>
                  <a:pt x="67" y="149"/>
                  <a:pt x="67" y="152"/>
                </a:cubicBezTo>
                <a:cubicBezTo>
                  <a:pt x="68" y="153"/>
                  <a:pt x="72" y="155"/>
                  <a:pt x="75" y="155"/>
                </a:cubicBezTo>
                <a:cubicBezTo>
                  <a:pt x="77" y="156"/>
                  <a:pt x="77" y="156"/>
                  <a:pt x="77" y="156"/>
                </a:cubicBezTo>
                <a:cubicBezTo>
                  <a:pt x="75" y="157"/>
                  <a:pt x="75" y="157"/>
                  <a:pt x="75" y="157"/>
                </a:cubicBezTo>
                <a:cubicBezTo>
                  <a:pt x="75" y="157"/>
                  <a:pt x="72" y="160"/>
                  <a:pt x="75" y="165"/>
                </a:cubicBezTo>
                <a:cubicBezTo>
                  <a:pt x="76" y="167"/>
                  <a:pt x="77" y="167"/>
                  <a:pt x="77" y="167"/>
                </a:cubicBezTo>
                <a:cubicBezTo>
                  <a:pt x="79" y="166"/>
                  <a:pt x="81" y="164"/>
                  <a:pt x="82" y="163"/>
                </a:cubicBezTo>
                <a:cubicBezTo>
                  <a:pt x="82" y="162"/>
                  <a:pt x="82" y="162"/>
                  <a:pt x="82" y="162"/>
                </a:cubicBezTo>
                <a:cubicBezTo>
                  <a:pt x="86" y="164"/>
                  <a:pt x="86" y="164"/>
                  <a:pt x="86" y="164"/>
                </a:cubicBezTo>
                <a:cubicBezTo>
                  <a:pt x="88" y="165"/>
                  <a:pt x="90" y="166"/>
                  <a:pt x="91" y="167"/>
                </a:cubicBezTo>
                <a:cubicBezTo>
                  <a:pt x="93" y="168"/>
                  <a:pt x="95" y="169"/>
                  <a:pt x="98" y="170"/>
                </a:cubicBezTo>
                <a:cubicBezTo>
                  <a:pt x="98" y="171"/>
                  <a:pt x="99" y="171"/>
                  <a:pt x="100" y="171"/>
                </a:cubicBezTo>
                <a:cubicBezTo>
                  <a:pt x="100" y="171"/>
                  <a:pt x="100" y="171"/>
                  <a:pt x="100" y="171"/>
                </a:cubicBezTo>
                <a:cubicBezTo>
                  <a:pt x="101" y="170"/>
                  <a:pt x="101" y="167"/>
                  <a:pt x="101" y="164"/>
                </a:cubicBezTo>
                <a:cubicBezTo>
                  <a:pt x="101" y="163"/>
                  <a:pt x="101" y="163"/>
                  <a:pt x="101" y="163"/>
                </a:cubicBezTo>
                <a:cubicBezTo>
                  <a:pt x="101" y="161"/>
                  <a:pt x="101" y="159"/>
                  <a:pt x="101" y="158"/>
                </a:cubicBezTo>
                <a:cubicBezTo>
                  <a:pt x="101" y="158"/>
                  <a:pt x="101" y="157"/>
                  <a:pt x="101" y="157"/>
                </a:cubicBezTo>
                <a:cubicBezTo>
                  <a:pt x="101" y="157"/>
                  <a:pt x="101" y="157"/>
                  <a:pt x="101" y="157"/>
                </a:cubicBezTo>
                <a:cubicBezTo>
                  <a:pt x="99" y="158"/>
                  <a:pt x="99" y="158"/>
                  <a:pt x="99" y="158"/>
                </a:cubicBezTo>
                <a:cubicBezTo>
                  <a:pt x="99" y="158"/>
                  <a:pt x="98" y="158"/>
                  <a:pt x="95" y="159"/>
                </a:cubicBezTo>
                <a:cubicBezTo>
                  <a:pt x="94" y="160"/>
                  <a:pt x="93" y="160"/>
                  <a:pt x="93" y="160"/>
                </a:cubicBezTo>
                <a:cubicBezTo>
                  <a:pt x="91" y="160"/>
                  <a:pt x="90" y="159"/>
                  <a:pt x="90" y="158"/>
                </a:cubicBezTo>
                <a:cubicBezTo>
                  <a:pt x="89" y="156"/>
                  <a:pt x="91" y="153"/>
                  <a:pt x="93" y="151"/>
                </a:cubicBezTo>
                <a:cubicBezTo>
                  <a:pt x="97" y="146"/>
                  <a:pt x="101" y="146"/>
                  <a:pt x="105" y="146"/>
                </a:cubicBezTo>
                <a:cubicBezTo>
                  <a:pt x="106" y="146"/>
                  <a:pt x="107" y="146"/>
                  <a:pt x="108" y="146"/>
                </a:cubicBezTo>
                <a:cubicBezTo>
                  <a:pt x="108" y="146"/>
                  <a:pt x="108" y="146"/>
                  <a:pt x="108" y="146"/>
                </a:cubicBezTo>
                <a:cubicBezTo>
                  <a:pt x="109" y="146"/>
                  <a:pt x="109" y="146"/>
                  <a:pt x="111" y="145"/>
                </a:cubicBezTo>
                <a:cubicBezTo>
                  <a:pt x="111" y="144"/>
                  <a:pt x="111" y="144"/>
                  <a:pt x="111" y="144"/>
                </a:cubicBezTo>
                <a:cubicBezTo>
                  <a:pt x="112" y="143"/>
                  <a:pt x="113" y="142"/>
                  <a:pt x="114" y="141"/>
                </a:cubicBezTo>
                <a:cubicBezTo>
                  <a:pt x="116" y="139"/>
                  <a:pt x="117" y="138"/>
                  <a:pt x="118" y="135"/>
                </a:cubicBezTo>
                <a:cubicBezTo>
                  <a:pt x="119" y="132"/>
                  <a:pt x="118" y="130"/>
                  <a:pt x="117" y="128"/>
                </a:cubicBezTo>
                <a:cubicBezTo>
                  <a:pt x="117" y="128"/>
                  <a:pt x="117" y="128"/>
                  <a:pt x="117" y="128"/>
                </a:cubicBezTo>
                <a:cubicBezTo>
                  <a:pt x="117" y="128"/>
                  <a:pt x="117" y="128"/>
                  <a:pt x="117" y="128"/>
                </a:cubicBezTo>
                <a:cubicBezTo>
                  <a:pt x="118" y="126"/>
                  <a:pt x="119" y="125"/>
                  <a:pt x="120" y="124"/>
                </a:cubicBezTo>
                <a:cubicBezTo>
                  <a:pt x="121" y="123"/>
                  <a:pt x="122" y="122"/>
                  <a:pt x="123" y="121"/>
                </a:cubicBezTo>
                <a:cubicBezTo>
                  <a:pt x="124" y="119"/>
                  <a:pt x="125" y="118"/>
                  <a:pt x="127" y="118"/>
                </a:cubicBezTo>
                <a:cubicBezTo>
                  <a:pt x="129" y="118"/>
                  <a:pt x="130" y="118"/>
                  <a:pt x="132" y="118"/>
                </a:cubicBezTo>
                <a:cubicBezTo>
                  <a:pt x="133" y="118"/>
                  <a:pt x="134" y="118"/>
                  <a:pt x="135" y="118"/>
                </a:cubicBezTo>
                <a:cubicBezTo>
                  <a:pt x="138" y="118"/>
                  <a:pt x="139" y="119"/>
                  <a:pt x="141" y="120"/>
                </a:cubicBezTo>
                <a:cubicBezTo>
                  <a:pt x="142" y="121"/>
                  <a:pt x="143" y="122"/>
                  <a:pt x="144" y="122"/>
                </a:cubicBezTo>
                <a:cubicBezTo>
                  <a:pt x="145" y="122"/>
                  <a:pt x="145" y="122"/>
                  <a:pt x="146" y="122"/>
                </a:cubicBezTo>
                <a:cubicBezTo>
                  <a:pt x="147" y="122"/>
                  <a:pt x="149" y="121"/>
                  <a:pt x="151" y="119"/>
                </a:cubicBezTo>
                <a:cubicBezTo>
                  <a:pt x="152" y="118"/>
                  <a:pt x="153" y="117"/>
                  <a:pt x="154" y="116"/>
                </a:cubicBezTo>
                <a:cubicBezTo>
                  <a:pt x="158" y="113"/>
                  <a:pt x="163" y="113"/>
                  <a:pt x="167" y="112"/>
                </a:cubicBezTo>
                <a:cubicBezTo>
                  <a:pt x="169" y="112"/>
                  <a:pt x="171" y="112"/>
                  <a:pt x="172" y="112"/>
                </a:cubicBezTo>
                <a:cubicBezTo>
                  <a:pt x="177" y="112"/>
                  <a:pt x="177" y="111"/>
                  <a:pt x="178" y="110"/>
                </a:cubicBezTo>
                <a:cubicBezTo>
                  <a:pt x="178" y="107"/>
                  <a:pt x="181" y="101"/>
                  <a:pt x="185" y="99"/>
                </a:cubicBezTo>
                <a:cubicBezTo>
                  <a:pt x="189" y="96"/>
                  <a:pt x="189" y="96"/>
                  <a:pt x="189" y="96"/>
                </a:cubicBezTo>
                <a:cubicBezTo>
                  <a:pt x="192" y="93"/>
                  <a:pt x="197" y="89"/>
                  <a:pt x="199" y="87"/>
                </a:cubicBezTo>
                <a:cubicBezTo>
                  <a:pt x="200" y="86"/>
                  <a:pt x="200" y="86"/>
                  <a:pt x="200" y="86"/>
                </a:cubicBezTo>
                <a:cubicBezTo>
                  <a:pt x="202" y="85"/>
                  <a:pt x="204" y="84"/>
                  <a:pt x="204" y="81"/>
                </a:cubicBezTo>
                <a:cubicBezTo>
                  <a:pt x="204" y="77"/>
                  <a:pt x="207" y="73"/>
                  <a:pt x="210" y="69"/>
                </a:cubicBezTo>
                <a:cubicBezTo>
                  <a:pt x="211" y="67"/>
                  <a:pt x="211" y="67"/>
                  <a:pt x="211" y="67"/>
                </a:cubicBezTo>
                <a:cubicBezTo>
                  <a:pt x="213" y="64"/>
                  <a:pt x="214" y="62"/>
                  <a:pt x="215" y="59"/>
                </a:cubicBezTo>
                <a:cubicBezTo>
                  <a:pt x="217" y="53"/>
                  <a:pt x="219" y="50"/>
                  <a:pt x="222" y="48"/>
                </a:cubicBezTo>
                <a:cubicBezTo>
                  <a:pt x="222" y="48"/>
                  <a:pt x="223" y="48"/>
                  <a:pt x="223" y="48"/>
                </a:cubicBezTo>
                <a:cubicBezTo>
                  <a:pt x="225" y="48"/>
                  <a:pt x="226" y="50"/>
                  <a:pt x="227" y="51"/>
                </a:cubicBezTo>
                <a:cubicBezTo>
                  <a:pt x="228" y="53"/>
                  <a:pt x="229" y="54"/>
                  <a:pt x="230" y="55"/>
                </a:cubicBezTo>
                <a:cubicBezTo>
                  <a:pt x="230" y="55"/>
                  <a:pt x="232" y="55"/>
                  <a:pt x="235" y="55"/>
                </a:cubicBezTo>
                <a:cubicBezTo>
                  <a:pt x="237" y="55"/>
                  <a:pt x="240" y="55"/>
                  <a:pt x="243" y="55"/>
                </a:cubicBezTo>
                <a:cubicBezTo>
                  <a:pt x="245" y="55"/>
                  <a:pt x="247" y="54"/>
                  <a:pt x="248" y="54"/>
                </a:cubicBezTo>
                <a:cubicBezTo>
                  <a:pt x="252" y="54"/>
                  <a:pt x="263" y="54"/>
                  <a:pt x="268" y="53"/>
                </a:cubicBezTo>
                <a:cubicBezTo>
                  <a:pt x="268" y="53"/>
                  <a:pt x="269" y="53"/>
                  <a:pt x="270" y="53"/>
                </a:cubicBezTo>
                <a:cubicBezTo>
                  <a:pt x="271" y="53"/>
                  <a:pt x="273" y="53"/>
                  <a:pt x="274" y="54"/>
                </a:cubicBezTo>
                <a:cubicBezTo>
                  <a:pt x="276" y="54"/>
                  <a:pt x="276" y="54"/>
                  <a:pt x="276" y="54"/>
                </a:cubicBezTo>
                <a:cubicBezTo>
                  <a:pt x="275" y="55"/>
                  <a:pt x="275" y="55"/>
                  <a:pt x="275" y="55"/>
                </a:cubicBezTo>
                <a:cubicBezTo>
                  <a:pt x="274" y="56"/>
                  <a:pt x="273" y="57"/>
                  <a:pt x="272" y="58"/>
                </a:cubicBezTo>
                <a:cubicBezTo>
                  <a:pt x="271" y="59"/>
                  <a:pt x="269" y="59"/>
                  <a:pt x="266" y="60"/>
                </a:cubicBezTo>
                <a:cubicBezTo>
                  <a:pt x="265" y="60"/>
                  <a:pt x="264" y="60"/>
                  <a:pt x="262" y="60"/>
                </a:cubicBezTo>
                <a:cubicBezTo>
                  <a:pt x="260" y="61"/>
                  <a:pt x="258" y="61"/>
                  <a:pt x="255" y="61"/>
                </a:cubicBezTo>
                <a:cubicBezTo>
                  <a:pt x="253" y="61"/>
                  <a:pt x="252" y="61"/>
                  <a:pt x="250" y="61"/>
                </a:cubicBezTo>
                <a:cubicBezTo>
                  <a:pt x="249" y="61"/>
                  <a:pt x="249" y="61"/>
                  <a:pt x="249" y="61"/>
                </a:cubicBezTo>
                <a:cubicBezTo>
                  <a:pt x="247" y="61"/>
                  <a:pt x="246" y="61"/>
                  <a:pt x="245" y="60"/>
                </a:cubicBezTo>
                <a:cubicBezTo>
                  <a:pt x="244" y="60"/>
                  <a:pt x="243" y="60"/>
                  <a:pt x="242" y="60"/>
                </a:cubicBezTo>
                <a:cubicBezTo>
                  <a:pt x="241" y="60"/>
                  <a:pt x="240" y="60"/>
                  <a:pt x="239" y="61"/>
                </a:cubicBezTo>
                <a:cubicBezTo>
                  <a:pt x="236" y="62"/>
                  <a:pt x="235" y="63"/>
                  <a:pt x="231" y="66"/>
                </a:cubicBezTo>
                <a:cubicBezTo>
                  <a:pt x="230" y="68"/>
                  <a:pt x="230" y="68"/>
                  <a:pt x="230" y="68"/>
                </a:cubicBezTo>
                <a:cubicBezTo>
                  <a:pt x="228" y="69"/>
                  <a:pt x="227" y="70"/>
                  <a:pt x="225" y="70"/>
                </a:cubicBezTo>
                <a:cubicBezTo>
                  <a:pt x="225" y="70"/>
                  <a:pt x="224" y="70"/>
                  <a:pt x="223" y="70"/>
                </a:cubicBezTo>
                <a:cubicBezTo>
                  <a:pt x="223" y="70"/>
                  <a:pt x="222" y="69"/>
                  <a:pt x="221" y="69"/>
                </a:cubicBezTo>
                <a:cubicBezTo>
                  <a:pt x="220" y="69"/>
                  <a:pt x="219" y="69"/>
                  <a:pt x="219" y="69"/>
                </a:cubicBezTo>
                <a:cubicBezTo>
                  <a:pt x="218" y="69"/>
                  <a:pt x="217" y="69"/>
                  <a:pt x="216" y="71"/>
                </a:cubicBezTo>
                <a:cubicBezTo>
                  <a:pt x="215" y="71"/>
                  <a:pt x="215" y="72"/>
                  <a:pt x="214" y="73"/>
                </a:cubicBezTo>
                <a:cubicBezTo>
                  <a:pt x="212" y="75"/>
                  <a:pt x="212" y="76"/>
                  <a:pt x="212" y="78"/>
                </a:cubicBezTo>
                <a:cubicBezTo>
                  <a:pt x="212" y="79"/>
                  <a:pt x="212" y="80"/>
                  <a:pt x="211" y="81"/>
                </a:cubicBezTo>
                <a:cubicBezTo>
                  <a:pt x="210" y="83"/>
                  <a:pt x="209" y="84"/>
                  <a:pt x="208" y="85"/>
                </a:cubicBezTo>
                <a:cubicBezTo>
                  <a:pt x="208" y="86"/>
                  <a:pt x="207" y="87"/>
                  <a:pt x="207" y="87"/>
                </a:cubicBezTo>
                <a:cubicBezTo>
                  <a:pt x="207" y="88"/>
                  <a:pt x="207" y="89"/>
                  <a:pt x="206" y="92"/>
                </a:cubicBezTo>
                <a:cubicBezTo>
                  <a:pt x="206" y="93"/>
                  <a:pt x="206" y="93"/>
                  <a:pt x="207" y="93"/>
                </a:cubicBezTo>
                <a:cubicBezTo>
                  <a:pt x="208" y="93"/>
                  <a:pt x="209" y="94"/>
                  <a:pt x="210" y="95"/>
                </a:cubicBezTo>
                <a:cubicBezTo>
                  <a:pt x="210" y="95"/>
                  <a:pt x="211" y="96"/>
                  <a:pt x="215" y="96"/>
                </a:cubicBezTo>
                <a:cubicBezTo>
                  <a:pt x="215" y="96"/>
                  <a:pt x="216" y="96"/>
                  <a:pt x="216" y="96"/>
                </a:cubicBezTo>
                <a:cubicBezTo>
                  <a:pt x="215" y="95"/>
                  <a:pt x="214" y="94"/>
                  <a:pt x="212" y="93"/>
                </a:cubicBezTo>
                <a:cubicBezTo>
                  <a:pt x="211" y="92"/>
                  <a:pt x="211" y="92"/>
                  <a:pt x="211" y="91"/>
                </a:cubicBezTo>
                <a:cubicBezTo>
                  <a:pt x="211" y="90"/>
                  <a:pt x="211" y="89"/>
                  <a:pt x="212" y="89"/>
                </a:cubicBezTo>
                <a:cubicBezTo>
                  <a:pt x="213" y="88"/>
                  <a:pt x="214" y="87"/>
                  <a:pt x="215" y="85"/>
                </a:cubicBezTo>
                <a:cubicBezTo>
                  <a:pt x="216" y="82"/>
                  <a:pt x="217" y="82"/>
                  <a:pt x="219" y="81"/>
                </a:cubicBezTo>
                <a:cubicBezTo>
                  <a:pt x="220" y="80"/>
                  <a:pt x="221" y="80"/>
                  <a:pt x="223" y="78"/>
                </a:cubicBezTo>
                <a:cubicBezTo>
                  <a:pt x="228" y="74"/>
                  <a:pt x="232" y="72"/>
                  <a:pt x="238" y="68"/>
                </a:cubicBezTo>
                <a:cubicBezTo>
                  <a:pt x="239" y="67"/>
                  <a:pt x="240" y="67"/>
                  <a:pt x="240" y="67"/>
                </a:cubicBezTo>
                <a:cubicBezTo>
                  <a:pt x="241" y="66"/>
                  <a:pt x="242" y="66"/>
                  <a:pt x="242" y="66"/>
                </a:cubicBezTo>
                <a:cubicBezTo>
                  <a:pt x="243" y="66"/>
                  <a:pt x="243" y="66"/>
                  <a:pt x="243" y="66"/>
                </a:cubicBezTo>
                <a:cubicBezTo>
                  <a:pt x="243" y="67"/>
                  <a:pt x="244" y="67"/>
                  <a:pt x="244" y="67"/>
                </a:cubicBezTo>
                <a:cubicBezTo>
                  <a:pt x="247" y="68"/>
                  <a:pt x="248" y="69"/>
                  <a:pt x="251" y="69"/>
                </a:cubicBezTo>
                <a:cubicBezTo>
                  <a:pt x="253" y="69"/>
                  <a:pt x="253" y="69"/>
                  <a:pt x="254" y="69"/>
                </a:cubicBezTo>
                <a:cubicBezTo>
                  <a:pt x="254" y="69"/>
                  <a:pt x="255" y="69"/>
                  <a:pt x="255" y="69"/>
                </a:cubicBezTo>
                <a:cubicBezTo>
                  <a:pt x="256" y="69"/>
                  <a:pt x="257" y="69"/>
                  <a:pt x="258" y="70"/>
                </a:cubicBezTo>
                <a:cubicBezTo>
                  <a:pt x="260" y="72"/>
                  <a:pt x="260" y="72"/>
                  <a:pt x="261" y="72"/>
                </a:cubicBezTo>
                <a:cubicBezTo>
                  <a:pt x="261" y="72"/>
                  <a:pt x="262" y="72"/>
                  <a:pt x="262" y="72"/>
                </a:cubicBezTo>
                <a:cubicBezTo>
                  <a:pt x="262" y="72"/>
                  <a:pt x="263" y="72"/>
                  <a:pt x="264" y="72"/>
                </a:cubicBezTo>
                <a:cubicBezTo>
                  <a:pt x="266" y="72"/>
                  <a:pt x="266" y="71"/>
                  <a:pt x="267" y="68"/>
                </a:cubicBezTo>
                <a:cubicBezTo>
                  <a:pt x="267" y="67"/>
                  <a:pt x="267" y="66"/>
                  <a:pt x="268" y="64"/>
                </a:cubicBezTo>
                <a:cubicBezTo>
                  <a:pt x="268" y="63"/>
                  <a:pt x="268" y="63"/>
                  <a:pt x="268" y="63"/>
                </a:cubicBezTo>
                <a:cubicBezTo>
                  <a:pt x="269" y="60"/>
                  <a:pt x="269" y="60"/>
                  <a:pt x="271" y="60"/>
                </a:cubicBezTo>
                <a:cubicBezTo>
                  <a:pt x="271" y="60"/>
                  <a:pt x="271" y="60"/>
                  <a:pt x="272" y="59"/>
                </a:cubicBezTo>
                <a:cubicBezTo>
                  <a:pt x="275" y="57"/>
                  <a:pt x="276" y="56"/>
                  <a:pt x="277" y="55"/>
                </a:cubicBezTo>
                <a:cubicBezTo>
                  <a:pt x="277" y="54"/>
                  <a:pt x="277" y="54"/>
                  <a:pt x="277" y="54"/>
                </a:cubicBezTo>
                <a:cubicBezTo>
                  <a:pt x="278" y="54"/>
                  <a:pt x="278" y="54"/>
                  <a:pt x="278" y="54"/>
                </a:cubicBezTo>
                <a:cubicBezTo>
                  <a:pt x="280" y="54"/>
                  <a:pt x="281" y="55"/>
                  <a:pt x="282" y="56"/>
                </a:cubicBezTo>
                <a:cubicBezTo>
                  <a:pt x="283" y="57"/>
                  <a:pt x="283" y="58"/>
                  <a:pt x="283" y="59"/>
                </a:cubicBezTo>
                <a:cubicBezTo>
                  <a:pt x="282" y="61"/>
                  <a:pt x="284" y="62"/>
                  <a:pt x="288" y="63"/>
                </a:cubicBezTo>
                <a:cubicBezTo>
                  <a:pt x="290" y="64"/>
                  <a:pt x="291" y="64"/>
                  <a:pt x="292" y="65"/>
                </a:cubicBezTo>
                <a:cubicBezTo>
                  <a:pt x="292" y="66"/>
                  <a:pt x="292" y="66"/>
                  <a:pt x="292" y="66"/>
                </a:cubicBezTo>
                <a:cubicBezTo>
                  <a:pt x="292" y="67"/>
                  <a:pt x="292" y="67"/>
                  <a:pt x="292" y="67"/>
                </a:cubicBezTo>
                <a:cubicBezTo>
                  <a:pt x="290" y="72"/>
                  <a:pt x="290" y="75"/>
                  <a:pt x="291" y="75"/>
                </a:cubicBezTo>
                <a:cubicBezTo>
                  <a:pt x="293" y="78"/>
                  <a:pt x="295" y="83"/>
                  <a:pt x="296" y="85"/>
                </a:cubicBezTo>
                <a:cubicBezTo>
                  <a:pt x="297" y="87"/>
                  <a:pt x="300" y="89"/>
                  <a:pt x="305" y="91"/>
                </a:cubicBezTo>
                <a:cubicBezTo>
                  <a:pt x="306" y="91"/>
                  <a:pt x="308" y="91"/>
                  <a:pt x="311" y="92"/>
                </a:cubicBezTo>
                <a:cubicBezTo>
                  <a:pt x="311" y="92"/>
                  <a:pt x="311" y="92"/>
                  <a:pt x="311" y="92"/>
                </a:cubicBezTo>
                <a:cubicBezTo>
                  <a:pt x="314" y="92"/>
                  <a:pt x="317" y="92"/>
                  <a:pt x="319" y="95"/>
                </a:cubicBezTo>
                <a:cubicBezTo>
                  <a:pt x="319" y="96"/>
                  <a:pt x="319" y="97"/>
                  <a:pt x="320" y="97"/>
                </a:cubicBezTo>
                <a:cubicBezTo>
                  <a:pt x="321" y="100"/>
                  <a:pt x="323" y="103"/>
                  <a:pt x="324" y="104"/>
                </a:cubicBezTo>
                <a:cubicBezTo>
                  <a:pt x="324" y="104"/>
                  <a:pt x="324" y="104"/>
                  <a:pt x="325" y="104"/>
                </a:cubicBezTo>
                <a:cubicBezTo>
                  <a:pt x="325" y="104"/>
                  <a:pt x="326" y="104"/>
                  <a:pt x="326" y="104"/>
                </a:cubicBezTo>
                <a:cubicBezTo>
                  <a:pt x="327" y="104"/>
                  <a:pt x="328" y="104"/>
                  <a:pt x="328" y="104"/>
                </a:cubicBezTo>
                <a:cubicBezTo>
                  <a:pt x="331" y="104"/>
                  <a:pt x="331" y="105"/>
                  <a:pt x="331" y="106"/>
                </a:cubicBezTo>
                <a:cubicBezTo>
                  <a:pt x="331" y="109"/>
                  <a:pt x="332" y="112"/>
                  <a:pt x="337" y="117"/>
                </a:cubicBezTo>
                <a:cubicBezTo>
                  <a:pt x="341" y="121"/>
                  <a:pt x="343" y="122"/>
                  <a:pt x="344" y="122"/>
                </a:cubicBezTo>
                <a:cubicBezTo>
                  <a:pt x="344" y="122"/>
                  <a:pt x="344" y="121"/>
                  <a:pt x="344" y="121"/>
                </a:cubicBezTo>
                <a:cubicBezTo>
                  <a:pt x="343" y="120"/>
                  <a:pt x="343" y="120"/>
                  <a:pt x="343" y="120"/>
                </a:cubicBezTo>
                <a:cubicBezTo>
                  <a:pt x="342" y="118"/>
                  <a:pt x="341" y="116"/>
                  <a:pt x="342" y="115"/>
                </a:cubicBezTo>
                <a:cubicBezTo>
                  <a:pt x="342" y="114"/>
                  <a:pt x="342" y="114"/>
                  <a:pt x="344" y="114"/>
                </a:cubicBezTo>
                <a:cubicBezTo>
                  <a:pt x="347" y="114"/>
                  <a:pt x="353" y="113"/>
                  <a:pt x="357" y="110"/>
                </a:cubicBezTo>
                <a:cubicBezTo>
                  <a:pt x="360" y="107"/>
                  <a:pt x="362" y="106"/>
                  <a:pt x="364" y="106"/>
                </a:cubicBezTo>
                <a:cubicBezTo>
                  <a:pt x="366" y="106"/>
                  <a:pt x="367" y="107"/>
                  <a:pt x="369" y="108"/>
                </a:cubicBezTo>
                <a:cubicBezTo>
                  <a:pt x="371" y="110"/>
                  <a:pt x="372" y="110"/>
                  <a:pt x="373" y="110"/>
                </a:cubicBezTo>
                <a:cubicBezTo>
                  <a:pt x="373" y="110"/>
                  <a:pt x="373" y="110"/>
                  <a:pt x="373" y="110"/>
                </a:cubicBezTo>
                <a:cubicBezTo>
                  <a:pt x="374" y="107"/>
                  <a:pt x="375" y="102"/>
                  <a:pt x="378" y="101"/>
                </a:cubicBezTo>
                <a:cubicBezTo>
                  <a:pt x="378" y="101"/>
                  <a:pt x="378" y="101"/>
                  <a:pt x="378" y="101"/>
                </a:cubicBezTo>
                <a:cubicBezTo>
                  <a:pt x="378" y="101"/>
                  <a:pt x="378" y="101"/>
                  <a:pt x="378" y="101"/>
                </a:cubicBezTo>
                <a:cubicBezTo>
                  <a:pt x="380" y="101"/>
                  <a:pt x="381" y="103"/>
                  <a:pt x="382" y="106"/>
                </a:cubicBezTo>
                <a:cubicBezTo>
                  <a:pt x="383" y="108"/>
                  <a:pt x="385" y="111"/>
                  <a:pt x="386" y="113"/>
                </a:cubicBezTo>
                <a:cubicBezTo>
                  <a:pt x="389" y="118"/>
                  <a:pt x="390" y="118"/>
                  <a:pt x="393" y="119"/>
                </a:cubicBezTo>
                <a:cubicBezTo>
                  <a:pt x="394" y="119"/>
                  <a:pt x="395" y="119"/>
                  <a:pt x="397" y="119"/>
                </a:cubicBezTo>
                <a:cubicBezTo>
                  <a:pt x="402" y="120"/>
                  <a:pt x="405" y="122"/>
                  <a:pt x="408" y="124"/>
                </a:cubicBezTo>
                <a:cubicBezTo>
                  <a:pt x="409" y="125"/>
                  <a:pt x="409" y="126"/>
                  <a:pt x="410" y="126"/>
                </a:cubicBezTo>
                <a:cubicBezTo>
                  <a:pt x="413" y="128"/>
                  <a:pt x="415" y="131"/>
                  <a:pt x="418" y="133"/>
                </a:cubicBezTo>
                <a:cubicBezTo>
                  <a:pt x="419" y="134"/>
                  <a:pt x="420" y="136"/>
                  <a:pt x="422" y="137"/>
                </a:cubicBezTo>
                <a:cubicBezTo>
                  <a:pt x="424" y="139"/>
                  <a:pt x="432" y="148"/>
                  <a:pt x="433" y="148"/>
                </a:cubicBezTo>
                <a:cubicBezTo>
                  <a:pt x="433" y="148"/>
                  <a:pt x="433" y="148"/>
                  <a:pt x="433" y="148"/>
                </a:cubicBezTo>
                <a:cubicBezTo>
                  <a:pt x="434" y="162"/>
                  <a:pt x="434" y="162"/>
                  <a:pt x="434" y="162"/>
                </a:cubicBezTo>
                <a:cubicBezTo>
                  <a:pt x="433" y="162"/>
                  <a:pt x="433" y="162"/>
                  <a:pt x="433" y="162"/>
                </a:cubicBezTo>
                <a:cubicBezTo>
                  <a:pt x="432" y="162"/>
                  <a:pt x="430" y="162"/>
                  <a:pt x="429" y="162"/>
                </a:cubicBezTo>
                <a:cubicBezTo>
                  <a:pt x="427" y="162"/>
                  <a:pt x="425" y="162"/>
                  <a:pt x="423" y="162"/>
                </a:cubicBezTo>
                <a:cubicBezTo>
                  <a:pt x="421" y="162"/>
                  <a:pt x="419" y="162"/>
                  <a:pt x="417" y="162"/>
                </a:cubicBezTo>
                <a:cubicBezTo>
                  <a:pt x="417" y="162"/>
                  <a:pt x="417" y="162"/>
                  <a:pt x="417" y="162"/>
                </a:cubicBezTo>
                <a:cubicBezTo>
                  <a:pt x="416" y="162"/>
                  <a:pt x="414" y="162"/>
                  <a:pt x="412" y="163"/>
                </a:cubicBezTo>
                <a:cubicBezTo>
                  <a:pt x="410" y="163"/>
                  <a:pt x="410" y="163"/>
                  <a:pt x="409" y="165"/>
                </a:cubicBezTo>
                <a:cubicBezTo>
                  <a:pt x="409" y="166"/>
                  <a:pt x="408" y="166"/>
                  <a:pt x="407" y="167"/>
                </a:cubicBezTo>
                <a:cubicBezTo>
                  <a:pt x="405" y="170"/>
                  <a:pt x="404" y="170"/>
                  <a:pt x="401" y="170"/>
                </a:cubicBezTo>
                <a:cubicBezTo>
                  <a:pt x="399" y="170"/>
                  <a:pt x="399" y="170"/>
                  <a:pt x="399" y="170"/>
                </a:cubicBezTo>
                <a:cubicBezTo>
                  <a:pt x="396" y="170"/>
                  <a:pt x="395" y="170"/>
                  <a:pt x="394" y="171"/>
                </a:cubicBezTo>
                <a:cubicBezTo>
                  <a:pt x="394" y="171"/>
                  <a:pt x="394" y="171"/>
                  <a:pt x="394" y="171"/>
                </a:cubicBezTo>
                <a:cubicBezTo>
                  <a:pt x="394" y="172"/>
                  <a:pt x="394" y="174"/>
                  <a:pt x="396" y="176"/>
                </a:cubicBezTo>
                <a:cubicBezTo>
                  <a:pt x="398" y="178"/>
                  <a:pt x="399" y="178"/>
                  <a:pt x="401" y="179"/>
                </a:cubicBezTo>
                <a:cubicBezTo>
                  <a:pt x="403" y="180"/>
                  <a:pt x="404" y="180"/>
                  <a:pt x="406" y="182"/>
                </a:cubicBezTo>
                <a:cubicBezTo>
                  <a:pt x="408" y="183"/>
                  <a:pt x="410" y="184"/>
                  <a:pt x="413" y="185"/>
                </a:cubicBezTo>
                <a:cubicBezTo>
                  <a:pt x="415" y="185"/>
                  <a:pt x="416" y="186"/>
                  <a:pt x="417" y="186"/>
                </a:cubicBezTo>
                <a:cubicBezTo>
                  <a:pt x="419" y="187"/>
                  <a:pt x="422" y="187"/>
                  <a:pt x="424" y="187"/>
                </a:cubicBezTo>
                <a:cubicBezTo>
                  <a:pt x="426" y="187"/>
                  <a:pt x="427" y="187"/>
                  <a:pt x="428" y="187"/>
                </a:cubicBezTo>
                <a:cubicBezTo>
                  <a:pt x="431" y="187"/>
                  <a:pt x="431" y="186"/>
                  <a:pt x="432" y="184"/>
                </a:cubicBezTo>
                <a:cubicBezTo>
                  <a:pt x="432" y="184"/>
                  <a:pt x="432" y="184"/>
                  <a:pt x="432" y="184"/>
                </a:cubicBezTo>
                <a:cubicBezTo>
                  <a:pt x="433" y="182"/>
                  <a:pt x="435" y="181"/>
                  <a:pt x="437" y="181"/>
                </a:cubicBezTo>
                <a:cubicBezTo>
                  <a:pt x="437" y="181"/>
                  <a:pt x="438" y="181"/>
                  <a:pt x="439" y="182"/>
                </a:cubicBezTo>
                <a:cubicBezTo>
                  <a:pt x="439" y="182"/>
                  <a:pt x="439" y="182"/>
                  <a:pt x="439" y="182"/>
                </a:cubicBezTo>
                <a:cubicBezTo>
                  <a:pt x="439" y="182"/>
                  <a:pt x="439" y="182"/>
                  <a:pt x="439" y="182"/>
                </a:cubicBezTo>
                <a:cubicBezTo>
                  <a:pt x="440" y="183"/>
                  <a:pt x="442" y="185"/>
                  <a:pt x="442" y="188"/>
                </a:cubicBezTo>
                <a:cubicBezTo>
                  <a:pt x="442" y="193"/>
                  <a:pt x="445" y="199"/>
                  <a:pt x="445" y="199"/>
                </a:cubicBezTo>
                <a:cubicBezTo>
                  <a:pt x="445" y="200"/>
                  <a:pt x="445" y="201"/>
                  <a:pt x="446" y="202"/>
                </a:cubicBezTo>
                <a:cubicBezTo>
                  <a:pt x="448" y="207"/>
                  <a:pt x="450" y="214"/>
                  <a:pt x="449" y="219"/>
                </a:cubicBezTo>
                <a:cubicBezTo>
                  <a:pt x="448" y="223"/>
                  <a:pt x="450" y="227"/>
                  <a:pt x="452" y="231"/>
                </a:cubicBezTo>
                <a:cubicBezTo>
                  <a:pt x="453" y="233"/>
                  <a:pt x="453" y="234"/>
                  <a:pt x="454" y="235"/>
                </a:cubicBezTo>
                <a:cubicBezTo>
                  <a:pt x="455" y="237"/>
                  <a:pt x="456" y="240"/>
                  <a:pt x="457" y="243"/>
                </a:cubicBezTo>
                <a:cubicBezTo>
                  <a:pt x="458" y="246"/>
                  <a:pt x="459" y="249"/>
                  <a:pt x="459" y="250"/>
                </a:cubicBezTo>
                <a:cubicBezTo>
                  <a:pt x="461" y="252"/>
                  <a:pt x="465" y="266"/>
                  <a:pt x="465" y="269"/>
                </a:cubicBezTo>
                <a:cubicBezTo>
                  <a:pt x="465" y="270"/>
                  <a:pt x="465" y="270"/>
                  <a:pt x="465" y="270"/>
                </a:cubicBezTo>
                <a:cubicBezTo>
                  <a:pt x="464" y="270"/>
                  <a:pt x="464" y="270"/>
                  <a:pt x="464" y="270"/>
                </a:cubicBezTo>
                <a:cubicBezTo>
                  <a:pt x="461" y="270"/>
                  <a:pt x="461" y="271"/>
                  <a:pt x="460" y="272"/>
                </a:cubicBezTo>
                <a:cubicBezTo>
                  <a:pt x="460" y="273"/>
                  <a:pt x="459" y="275"/>
                  <a:pt x="457" y="276"/>
                </a:cubicBezTo>
                <a:cubicBezTo>
                  <a:pt x="452" y="280"/>
                  <a:pt x="452" y="280"/>
                  <a:pt x="449" y="283"/>
                </a:cubicBezTo>
                <a:cubicBezTo>
                  <a:pt x="448" y="284"/>
                  <a:pt x="448" y="285"/>
                  <a:pt x="447" y="285"/>
                </a:cubicBezTo>
                <a:cubicBezTo>
                  <a:pt x="447" y="287"/>
                  <a:pt x="446" y="287"/>
                  <a:pt x="445" y="287"/>
                </a:cubicBezTo>
                <a:cubicBezTo>
                  <a:pt x="445" y="287"/>
                  <a:pt x="445" y="287"/>
                  <a:pt x="445" y="287"/>
                </a:cubicBezTo>
                <a:cubicBezTo>
                  <a:pt x="444" y="287"/>
                  <a:pt x="444" y="287"/>
                  <a:pt x="442" y="287"/>
                </a:cubicBezTo>
                <a:cubicBezTo>
                  <a:pt x="440" y="286"/>
                  <a:pt x="439" y="286"/>
                  <a:pt x="437" y="286"/>
                </a:cubicBezTo>
                <a:cubicBezTo>
                  <a:pt x="436" y="286"/>
                  <a:pt x="434" y="286"/>
                  <a:pt x="432" y="286"/>
                </a:cubicBezTo>
                <a:cubicBezTo>
                  <a:pt x="430" y="286"/>
                  <a:pt x="429" y="285"/>
                  <a:pt x="428" y="284"/>
                </a:cubicBezTo>
                <a:cubicBezTo>
                  <a:pt x="427" y="282"/>
                  <a:pt x="428" y="280"/>
                  <a:pt x="429" y="278"/>
                </a:cubicBezTo>
                <a:cubicBezTo>
                  <a:pt x="431" y="276"/>
                  <a:pt x="435" y="270"/>
                  <a:pt x="440" y="266"/>
                </a:cubicBezTo>
                <a:cubicBezTo>
                  <a:pt x="443" y="264"/>
                  <a:pt x="443" y="262"/>
                  <a:pt x="442" y="260"/>
                </a:cubicBezTo>
                <a:cubicBezTo>
                  <a:pt x="442" y="258"/>
                  <a:pt x="441" y="257"/>
                  <a:pt x="442" y="255"/>
                </a:cubicBezTo>
                <a:cubicBezTo>
                  <a:pt x="442" y="253"/>
                  <a:pt x="442" y="252"/>
                  <a:pt x="441" y="252"/>
                </a:cubicBezTo>
                <a:cubicBezTo>
                  <a:pt x="441" y="251"/>
                  <a:pt x="441" y="251"/>
                  <a:pt x="441" y="251"/>
                </a:cubicBezTo>
                <a:cubicBezTo>
                  <a:pt x="441" y="252"/>
                  <a:pt x="441" y="252"/>
                  <a:pt x="441" y="252"/>
                </a:cubicBezTo>
                <a:cubicBezTo>
                  <a:pt x="440" y="252"/>
                  <a:pt x="438" y="252"/>
                  <a:pt x="436" y="252"/>
                </a:cubicBezTo>
                <a:cubicBezTo>
                  <a:pt x="435" y="252"/>
                  <a:pt x="433" y="252"/>
                  <a:pt x="431" y="251"/>
                </a:cubicBezTo>
                <a:cubicBezTo>
                  <a:pt x="430" y="251"/>
                  <a:pt x="430" y="250"/>
                  <a:pt x="429" y="250"/>
                </a:cubicBezTo>
                <a:cubicBezTo>
                  <a:pt x="429" y="250"/>
                  <a:pt x="429" y="251"/>
                  <a:pt x="428" y="251"/>
                </a:cubicBezTo>
                <a:cubicBezTo>
                  <a:pt x="427" y="252"/>
                  <a:pt x="427" y="252"/>
                  <a:pt x="427" y="252"/>
                </a:cubicBezTo>
                <a:cubicBezTo>
                  <a:pt x="424" y="254"/>
                  <a:pt x="424" y="254"/>
                  <a:pt x="421" y="255"/>
                </a:cubicBezTo>
                <a:cubicBezTo>
                  <a:pt x="420" y="256"/>
                  <a:pt x="420" y="256"/>
                  <a:pt x="419" y="256"/>
                </a:cubicBezTo>
                <a:cubicBezTo>
                  <a:pt x="418" y="256"/>
                  <a:pt x="417" y="255"/>
                  <a:pt x="416" y="254"/>
                </a:cubicBezTo>
                <a:cubicBezTo>
                  <a:pt x="416" y="253"/>
                  <a:pt x="415" y="253"/>
                  <a:pt x="415" y="252"/>
                </a:cubicBezTo>
                <a:cubicBezTo>
                  <a:pt x="415" y="252"/>
                  <a:pt x="414" y="252"/>
                  <a:pt x="414" y="252"/>
                </a:cubicBezTo>
                <a:cubicBezTo>
                  <a:pt x="414" y="252"/>
                  <a:pt x="413" y="252"/>
                  <a:pt x="412" y="253"/>
                </a:cubicBezTo>
                <a:cubicBezTo>
                  <a:pt x="411" y="254"/>
                  <a:pt x="410" y="254"/>
                  <a:pt x="409" y="255"/>
                </a:cubicBezTo>
                <a:cubicBezTo>
                  <a:pt x="408" y="255"/>
                  <a:pt x="407" y="256"/>
                  <a:pt x="407" y="256"/>
                </a:cubicBezTo>
                <a:cubicBezTo>
                  <a:pt x="404" y="256"/>
                  <a:pt x="403" y="253"/>
                  <a:pt x="402" y="252"/>
                </a:cubicBezTo>
                <a:cubicBezTo>
                  <a:pt x="402" y="251"/>
                  <a:pt x="401" y="250"/>
                  <a:pt x="401" y="249"/>
                </a:cubicBezTo>
                <a:cubicBezTo>
                  <a:pt x="400" y="247"/>
                  <a:pt x="399" y="245"/>
                  <a:pt x="398" y="244"/>
                </a:cubicBezTo>
                <a:cubicBezTo>
                  <a:pt x="398" y="243"/>
                  <a:pt x="398" y="242"/>
                  <a:pt x="397" y="241"/>
                </a:cubicBezTo>
                <a:cubicBezTo>
                  <a:pt x="397" y="239"/>
                  <a:pt x="396" y="238"/>
                  <a:pt x="395" y="238"/>
                </a:cubicBezTo>
                <a:cubicBezTo>
                  <a:pt x="392" y="238"/>
                  <a:pt x="391" y="236"/>
                  <a:pt x="389" y="234"/>
                </a:cubicBezTo>
                <a:cubicBezTo>
                  <a:pt x="389" y="233"/>
                  <a:pt x="389" y="233"/>
                  <a:pt x="389" y="233"/>
                </a:cubicBezTo>
                <a:cubicBezTo>
                  <a:pt x="387" y="230"/>
                  <a:pt x="386" y="230"/>
                  <a:pt x="386" y="230"/>
                </a:cubicBezTo>
                <a:cubicBezTo>
                  <a:pt x="385" y="230"/>
                  <a:pt x="385" y="231"/>
                  <a:pt x="384" y="231"/>
                </a:cubicBezTo>
                <a:cubicBezTo>
                  <a:pt x="383" y="235"/>
                  <a:pt x="383" y="236"/>
                  <a:pt x="385" y="238"/>
                </a:cubicBezTo>
                <a:cubicBezTo>
                  <a:pt x="386" y="238"/>
                  <a:pt x="386" y="239"/>
                  <a:pt x="387" y="239"/>
                </a:cubicBezTo>
                <a:cubicBezTo>
                  <a:pt x="388" y="240"/>
                  <a:pt x="389" y="240"/>
                  <a:pt x="389" y="242"/>
                </a:cubicBezTo>
                <a:cubicBezTo>
                  <a:pt x="389" y="243"/>
                  <a:pt x="388" y="243"/>
                  <a:pt x="388" y="244"/>
                </a:cubicBezTo>
                <a:cubicBezTo>
                  <a:pt x="386" y="246"/>
                  <a:pt x="384" y="246"/>
                  <a:pt x="381" y="246"/>
                </a:cubicBezTo>
                <a:cubicBezTo>
                  <a:pt x="378" y="247"/>
                  <a:pt x="378" y="247"/>
                  <a:pt x="378" y="247"/>
                </a:cubicBezTo>
                <a:cubicBezTo>
                  <a:pt x="375" y="247"/>
                  <a:pt x="375" y="247"/>
                  <a:pt x="372" y="251"/>
                </a:cubicBezTo>
                <a:cubicBezTo>
                  <a:pt x="370" y="253"/>
                  <a:pt x="369" y="255"/>
                  <a:pt x="369" y="256"/>
                </a:cubicBezTo>
                <a:cubicBezTo>
                  <a:pt x="368" y="258"/>
                  <a:pt x="367" y="258"/>
                  <a:pt x="365" y="259"/>
                </a:cubicBezTo>
                <a:cubicBezTo>
                  <a:pt x="363" y="260"/>
                  <a:pt x="363" y="260"/>
                  <a:pt x="362" y="261"/>
                </a:cubicBezTo>
                <a:cubicBezTo>
                  <a:pt x="361" y="262"/>
                  <a:pt x="360" y="262"/>
                  <a:pt x="360" y="263"/>
                </a:cubicBezTo>
                <a:cubicBezTo>
                  <a:pt x="358" y="265"/>
                  <a:pt x="358" y="268"/>
                  <a:pt x="358" y="272"/>
                </a:cubicBezTo>
                <a:cubicBezTo>
                  <a:pt x="359" y="274"/>
                  <a:pt x="357" y="277"/>
                  <a:pt x="356" y="280"/>
                </a:cubicBezTo>
                <a:cubicBezTo>
                  <a:pt x="356" y="281"/>
                  <a:pt x="355" y="282"/>
                  <a:pt x="355" y="283"/>
                </a:cubicBezTo>
                <a:cubicBezTo>
                  <a:pt x="354" y="284"/>
                  <a:pt x="353" y="286"/>
                  <a:pt x="352" y="286"/>
                </a:cubicBezTo>
                <a:cubicBezTo>
                  <a:pt x="351" y="286"/>
                  <a:pt x="351" y="285"/>
                  <a:pt x="350" y="285"/>
                </a:cubicBezTo>
                <a:cubicBezTo>
                  <a:pt x="350" y="285"/>
                  <a:pt x="349" y="285"/>
                  <a:pt x="348" y="285"/>
                </a:cubicBezTo>
                <a:cubicBezTo>
                  <a:pt x="348" y="285"/>
                  <a:pt x="348" y="285"/>
                  <a:pt x="348" y="285"/>
                </a:cubicBezTo>
                <a:cubicBezTo>
                  <a:pt x="347" y="285"/>
                  <a:pt x="347" y="285"/>
                  <a:pt x="347" y="286"/>
                </a:cubicBezTo>
                <a:cubicBezTo>
                  <a:pt x="347" y="287"/>
                  <a:pt x="347" y="289"/>
                  <a:pt x="346" y="291"/>
                </a:cubicBezTo>
                <a:cubicBezTo>
                  <a:pt x="345" y="292"/>
                  <a:pt x="345" y="293"/>
                  <a:pt x="345" y="293"/>
                </a:cubicBezTo>
                <a:cubicBezTo>
                  <a:pt x="344" y="295"/>
                  <a:pt x="344" y="295"/>
                  <a:pt x="341" y="296"/>
                </a:cubicBezTo>
                <a:cubicBezTo>
                  <a:pt x="341" y="296"/>
                  <a:pt x="341" y="296"/>
                  <a:pt x="341" y="296"/>
                </a:cubicBezTo>
                <a:cubicBezTo>
                  <a:pt x="339" y="296"/>
                  <a:pt x="338" y="294"/>
                  <a:pt x="337" y="292"/>
                </a:cubicBezTo>
                <a:cubicBezTo>
                  <a:pt x="336" y="291"/>
                  <a:pt x="336" y="290"/>
                  <a:pt x="335" y="289"/>
                </a:cubicBezTo>
                <a:cubicBezTo>
                  <a:pt x="335" y="288"/>
                  <a:pt x="334" y="288"/>
                  <a:pt x="334" y="288"/>
                </a:cubicBezTo>
                <a:cubicBezTo>
                  <a:pt x="333" y="288"/>
                  <a:pt x="332" y="289"/>
                  <a:pt x="331" y="290"/>
                </a:cubicBezTo>
                <a:cubicBezTo>
                  <a:pt x="330" y="290"/>
                  <a:pt x="330" y="291"/>
                  <a:pt x="329" y="291"/>
                </a:cubicBezTo>
                <a:cubicBezTo>
                  <a:pt x="325" y="292"/>
                  <a:pt x="325" y="293"/>
                  <a:pt x="324" y="297"/>
                </a:cubicBezTo>
                <a:cubicBezTo>
                  <a:pt x="324" y="300"/>
                  <a:pt x="323" y="302"/>
                  <a:pt x="321" y="302"/>
                </a:cubicBezTo>
                <a:cubicBezTo>
                  <a:pt x="319" y="301"/>
                  <a:pt x="319" y="301"/>
                  <a:pt x="319" y="301"/>
                </a:cubicBezTo>
                <a:cubicBezTo>
                  <a:pt x="317" y="301"/>
                  <a:pt x="316" y="300"/>
                  <a:pt x="316" y="298"/>
                </a:cubicBezTo>
                <a:cubicBezTo>
                  <a:pt x="315" y="297"/>
                  <a:pt x="315" y="296"/>
                  <a:pt x="314" y="296"/>
                </a:cubicBezTo>
                <a:cubicBezTo>
                  <a:pt x="314" y="295"/>
                  <a:pt x="314" y="295"/>
                  <a:pt x="313" y="295"/>
                </a:cubicBezTo>
                <a:cubicBezTo>
                  <a:pt x="312" y="295"/>
                  <a:pt x="310" y="297"/>
                  <a:pt x="309" y="300"/>
                </a:cubicBezTo>
                <a:cubicBezTo>
                  <a:pt x="308" y="301"/>
                  <a:pt x="308" y="301"/>
                  <a:pt x="308" y="302"/>
                </a:cubicBezTo>
                <a:cubicBezTo>
                  <a:pt x="307" y="304"/>
                  <a:pt x="306" y="305"/>
                  <a:pt x="304" y="307"/>
                </a:cubicBezTo>
                <a:cubicBezTo>
                  <a:pt x="303" y="307"/>
                  <a:pt x="302" y="308"/>
                  <a:pt x="302" y="308"/>
                </a:cubicBezTo>
                <a:cubicBezTo>
                  <a:pt x="300" y="309"/>
                  <a:pt x="300" y="309"/>
                  <a:pt x="298" y="311"/>
                </a:cubicBezTo>
                <a:cubicBezTo>
                  <a:pt x="297" y="312"/>
                  <a:pt x="297" y="312"/>
                  <a:pt x="297" y="312"/>
                </a:cubicBezTo>
                <a:cubicBezTo>
                  <a:pt x="295" y="315"/>
                  <a:pt x="295" y="315"/>
                  <a:pt x="292" y="315"/>
                </a:cubicBezTo>
                <a:cubicBezTo>
                  <a:pt x="291" y="315"/>
                  <a:pt x="290" y="315"/>
                  <a:pt x="289" y="314"/>
                </a:cubicBezTo>
                <a:cubicBezTo>
                  <a:pt x="288" y="313"/>
                  <a:pt x="289" y="311"/>
                  <a:pt x="289" y="310"/>
                </a:cubicBezTo>
                <a:cubicBezTo>
                  <a:pt x="289" y="309"/>
                  <a:pt x="290" y="309"/>
                  <a:pt x="290" y="308"/>
                </a:cubicBezTo>
                <a:cubicBezTo>
                  <a:pt x="289" y="308"/>
                  <a:pt x="289" y="309"/>
                  <a:pt x="289" y="309"/>
                </a:cubicBezTo>
                <a:cubicBezTo>
                  <a:pt x="288" y="310"/>
                  <a:pt x="286" y="311"/>
                  <a:pt x="285" y="311"/>
                </a:cubicBezTo>
                <a:cubicBezTo>
                  <a:pt x="284" y="312"/>
                  <a:pt x="283" y="312"/>
                  <a:pt x="282" y="312"/>
                </a:cubicBezTo>
                <a:cubicBezTo>
                  <a:pt x="280" y="312"/>
                  <a:pt x="279" y="311"/>
                  <a:pt x="278" y="310"/>
                </a:cubicBezTo>
                <a:cubicBezTo>
                  <a:pt x="276" y="311"/>
                  <a:pt x="272" y="311"/>
                  <a:pt x="271" y="312"/>
                </a:cubicBezTo>
                <a:cubicBezTo>
                  <a:pt x="270" y="312"/>
                  <a:pt x="269" y="312"/>
                  <a:pt x="269" y="312"/>
                </a:cubicBezTo>
                <a:cubicBezTo>
                  <a:pt x="267" y="312"/>
                  <a:pt x="266" y="312"/>
                  <a:pt x="265" y="311"/>
                </a:cubicBezTo>
                <a:cubicBezTo>
                  <a:pt x="264" y="310"/>
                  <a:pt x="264" y="310"/>
                  <a:pt x="264" y="310"/>
                </a:cubicBezTo>
                <a:cubicBezTo>
                  <a:pt x="263" y="310"/>
                  <a:pt x="262" y="308"/>
                  <a:pt x="261" y="307"/>
                </a:cubicBezTo>
                <a:cubicBezTo>
                  <a:pt x="261" y="306"/>
                  <a:pt x="260" y="305"/>
                  <a:pt x="259" y="305"/>
                </a:cubicBezTo>
                <a:cubicBezTo>
                  <a:pt x="259" y="305"/>
                  <a:pt x="259" y="305"/>
                  <a:pt x="258" y="305"/>
                </a:cubicBezTo>
                <a:cubicBezTo>
                  <a:pt x="258" y="305"/>
                  <a:pt x="257" y="305"/>
                  <a:pt x="256" y="305"/>
                </a:cubicBezTo>
                <a:cubicBezTo>
                  <a:pt x="254" y="305"/>
                  <a:pt x="253" y="305"/>
                  <a:pt x="253" y="304"/>
                </a:cubicBezTo>
                <a:cubicBezTo>
                  <a:pt x="252" y="303"/>
                  <a:pt x="252" y="302"/>
                  <a:pt x="252" y="301"/>
                </a:cubicBezTo>
                <a:cubicBezTo>
                  <a:pt x="252" y="300"/>
                  <a:pt x="252" y="300"/>
                  <a:pt x="252" y="299"/>
                </a:cubicBezTo>
                <a:cubicBezTo>
                  <a:pt x="251" y="299"/>
                  <a:pt x="250" y="298"/>
                  <a:pt x="250" y="298"/>
                </a:cubicBezTo>
                <a:cubicBezTo>
                  <a:pt x="249" y="298"/>
                  <a:pt x="248" y="298"/>
                  <a:pt x="248" y="299"/>
                </a:cubicBezTo>
                <a:cubicBezTo>
                  <a:pt x="246" y="299"/>
                  <a:pt x="245" y="300"/>
                  <a:pt x="244" y="300"/>
                </a:cubicBezTo>
                <a:cubicBezTo>
                  <a:pt x="243" y="300"/>
                  <a:pt x="242" y="299"/>
                  <a:pt x="240" y="299"/>
                </a:cubicBezTo>
                <a:cubicBezTo>
                  <a:pt x="240" y="299"/>
                  <a:pt x="239" y="299"/>
                  <a:pt x="239" y="298"/>
                </a:cubicBezTo>
                <a:cubicBezTo>
                  <a:pt x="238" y="298"/>
                  <a:pt x="237" y="298"/>
                  <a:pt x="237" y="298"/>
                </a:cubicBezTo>
                <a:cubicBezTo>
                  <a:pt x="235" y="298"/>
                  <a:pt x="234" y="298"/>
                  <a:pt x="232" y="299"/>
                </a:cubicBezTo>
                <a:cubicBezTo>
                  <a:pt x="231" y="299"/>
                  <a:pt x="230" y="300"/>
                  <a:pt x="229" y="300"/>
                </a:cubicBezTo>
                <a:cubicBezTo>
                  <a:pt x="228" y="301"/>
                  <a:pt x="227" y="301"/>
                  <a:pt x="227" y="301"/>
                </a:cubicBezTo>
                <a:cubicBezTo>
                  <a:pt x="224" y="301"/>
                  <a:pt x="222" y="298"/>
                  <a:pt x="221" y="296"/>
                </a:cubicBezTo>
                <a:cubicBezTo>
                  <a:pt x="221" y="295"/>
                  <a:pt x="220" y="294"/>
                  <a:pt x="220" y="294"/>
                </a:cubicBezTo>
                <a:cubicBezTo>
                  <a:pt x="217" y="291"/>
                  <a:pt x="212" y="286"/>
                  <a:pt x="208" y="286"/>
                </a:cubicBezTo>
                <a:cubicBezTo>
                  <a:pt x="207" y="286"/>
                  <a:pt x="206" y="286"/>
                  <a:pt x="205" y="286"/>
                </a:cubicBezTo>
                <a:cubicBezTo>
                  <a:pt x="203" y="285"/>
                  <a:pt x="202" y="285"/>
                  <a:pt x="200" y="285"/>
                </a:cubicBezTo>
                <a:cubicBezTo>
                  <a:pt x="199" y="284"/>
                  <a:pt x="199" y="283"/>
                  <a:pt x="198" y="282"/>
                </a:cubicBezTo>
                <a:cubicBezTo>
                  <a:pt x="197" y="281"/>
                  <a:pt x="197" y="281"/>
                  <a:pt x="196" y="281"/>
                </a:cubicBezTo>
                <a:cubicBezTo>
                  <a:pt x="196" y="281"/>
                  <a:pt x="195" y="280"/>
                  <a:pt x="195" y="280"/>
                </a:cubicBezTo>
                <a:cubicBezTo>
                  <a:pt x="193" y="280"/>
                  <a:pt x="191" y="281"/>
                  <a:pt x="189" y="283"/>
                </a:cubicBezTo>
                <a:cubicBezTo>
                  <a:pt x="187" y="284"/>
                  <a:pt x="186" y="285"/>
                  <a:pt x="185" y="285"/>
                </a:cubicBezTo>
                <a:cubicBezTo>
                  <a:pt x="183" y="285"/>
                  <a:pt x="182" y="284"/>
                  <a:pt x="181" y="283"/>
                </a:cubicBezTo>
                <a:cubicBezTo>
                  <a:pt x="180" y="282"/>
                  <a:pt x="180" y="282"/>
                  <a:pt x="179" y="281"/>
                </a:cubicBezTo>
                <a:cubicBezTo>
                  <a:pt x="179" y="281"/>
                  <a:pt x="179" y="281"/>
                  <a:pt x="179" y="281"/>
                </a:cubicBezTo>
                <a:cubicBezTo>
                  <a:pt x="179" y="281"/>
                  <a:pt x="179" y="281"/>
                  <a:pt x="179" y="281"/>
                </a:cubicBezTo>
                <a:cubicBezTo>
                  <a:pt x="178" y="284"/>
                  <a:pt x="176" y="285"/>
                  <a:pt x="174" y="286"/>
                </a:cubicBezTo>
                <a:cubicBezTo>
                  <a:pt x="175" y="288"/>
                  <a:pt x="174" y="293"/>
                  <a:pt x="171" y="294"/>
                </a:cubicBezTo>
                <a:cubicBezTo>
                  <a:pt x="169" y="294"/>
                  <a:pt x="168" y="294"/>
                  <a:pt x="168" y="294"/>
                </a:cubicBezTo>
                <a:cubicBezTo>
                  <a:pt x="168" y="295"/>
                  <a:pt x="168" y="295"/>
                  <a:pt x="168" y="296"/>
                </a:cubicBezTo>
                <a:cubicBezTo>
                  <a:pt x="168" y="297"/>
                  <a:pt x="167" y="298"/>
                  <a:pt x="165" y="298"/>
                </a:cubicBezTo>
                <a:cubicBezTo>
                  <a:pt x="164" y="298"/>
                  <a:pt x="163" y="298"/>
                  <a:pt x="163" y="298"/>
                </a:cubicBezTo>
                <a:cubicBezTo>
                  <a:pt x="162" y="297"/>
                  <a:pt x="162" y="297"/>
                  <a:pt x="162" y="297"/>
                </a:cubicBezTo>
                <a:cubicBezTo>
                  <a:pt x="161" y="297"/>
                  <a:pt x="160" y="298"/>
                  <a:pt x="158" y="299"/>
                </a:cubicBezTo>
                <a:cubicBezTo>
                  <a:pt x="158" y="300"/>
                  <a:pt x="157" y="300"/>
                  <a:pt x="157" y="301"/>
                </a:cubicBezTo>
                <a:cubicBezTo>
                  <a:pt x="156" y="302"/>
                  <a:pt x="155" y="302"/>
                  <a:pt x="154" y="303"/>
                </a:cubicBezTo>
                <a:cubicBezTo>
                  <a:pt x="153" y="304"/>
                  <a:pt x="152" y="304"/>
                  <a:pt x="151" y="306"/>
                </a:cubicBezTo>
                <a:cubicBezTo>
                  <a:pt x="151" y="307"/>
                  <a:pt x="149" y="308"/>
                  <a:pt x="147" y="308"/>
                </a:cubicBezTo>
                <a:cubicBezTo>
                  <a:pt x="146" y="309"/>
                  <a:pt x="145" y="309"/>
                  <a:pt x="144" y="310"/>
                </a:cubicBezTo>
                <a:cubicBezTo>
                  <a:pt x="144" y="310"/>
                  <a:pt x="143" y="310"/>
                  <a:pt x="142" y="310"/>
                </a:cubicBezTo>
                <a:cubicBezTo>
                  <a:pt x="140" y="310"/>
                  <a:pt x="138" y="309"/>
                  <a:pt x="136" y="308"/>
                </a:cubicBezTo>
                <a:cubicBezTo>
                  <a:pt x="134" y="307"/>
                  <a:pt x="133" y="307"/>
                  <a:pt x="132" y="306"/>
                </a:cubicBezTo>
                <a:cubicBezTo>
                  <a:pt x="132" y="306"/>
                  <a:pt x="131" y="306"/>
                  <a:pt x="131" y="306"/>
                </a:cubicBezTo>
                <a:cubicBezTo>
                  <a:pt x="130" y="306"/>
                  <a:pt x="128" y="307"/>
                  <a:pt x="127" y="308"/>
                </a:cubicBezTo>
                <a:cubicBezTo>
                  <a:pt x="126" y="309"/>
                  <a:pt x="126" y="309"/>
                  <a:pt x="125" y="310"/>
                </a:cubicBezTo>
                <a:cubicBezTo>
                  <a:pt x="122" y="311"/>
                  <a:pt x="120" y="313"/>
                  <a:pt x="118" y="316"/>
                </a:cubicBezTo>
                <a:cubicBezTo>
                  <a:pt x="117" y="318"/>
                  <a:pt x="117" y="319"/>
                  <a:pt x="118" y="320"/>
                </a:cubicBezTo>
                <a:cubicBezTo>
                  <a:pt x="118" y="322"/>
                  <a:pt x="119" y="323"/>
                  <a:pt x="119" y="325"/>
                </a:cubicBezTo>
                <a:cubicBezTo>
                  <a:pt x="118" y="326"/>
                  <a:pt x="118" y="326"/>
                  <a:pt x="118" y="326"/>
                </a:cubicBezTo>
                <a:cubicBezTo>
                  <a:pt x="118" y="329"/>
                  <a:pt x="118" y="329"/>
                  <a:pt x="117" y="331"/>
                </a:cubicBezTo>
                <a:cubicBezTo>
                  <a:pt x="117" y="332"/>
                  <a:pt x="116" y="332"/>
                  <a:pt x="115" y="332"/>
                </a:cubicBezTo>
                <a:cubicBezTo>
                  <a:pt x="114" y="332"/>
                  <a:pt x="113" y="332"/>
                  <a:pt x="112" y="331"/>
                </a:cubicBezTo>
                <a:cubicBezTo>
                  <a:pt x="110" y="330"/>
                  <a:pt x="108" y="329"/>
                  <a:pt x="106" y="329"/>
                </a:cubicBezTo>
                <a:cubicBezTo>
                  <a:pt x="105" y="329"/>
                  <a:pt x="105" y="329"/>
                  <a:pt x="104" y="329"/>
                </a:cubicBezTo>
                <a:cubicBezTo>
                  <a:pt x="100" y="329"/>
                  <a:pt x="100" y="330"/>
                  <a:pt x="100" y="331"/>
                </a:cubicBezTo>
                <a:cubicBezTo>
                  <a:pt x="99" y="333"/>
                  <a:pt x="97" y="334"/>
                  <a:pt x="95" y="334"/>
                </a:cubicBezTo>
                <a:cubicBezTo>
                  <a:pt x="85" y="334"/>
                  <a:pt x="85" y="334"/>
                  <a:pt x="85" y="334"/>
                </a:cubicBezTo>
                <a:cubicBezTo>
                  <a:pt x="84" y="334"/>
                  <a:pt x="84" y="334"/>
                  <a:pt x="84" y="334"/>
                </a:cubicBezTo>
                <a:close/>
                <a:moveTo>
                  <a:pt x="377" y="135"/>
                </a:moveTo>
                <a:cubicBezTo>
                  <a:pt x="378" y="135"/>
                  <a:pt x="379" y="136"/>
                  <a:pt x="380" y="136"/>
                </a:cubicBezTo>
                <a:cubicBezTo>
                  <a:pt x="383" y="137"/>
                  <a:pt x="384" y="138"/>
                  <a:pt x="386" y="140"/>
                </a:cubicBezTo>
                <a:cubicBezTo>
                  <a:pt x="386" y="141"/>
                  <a:pt x="387" y="141"/>
                  <a:pt x="388" y="142"/>
                </a:cubicBezTo>
                <a:cubicBezTo>
                  <a:pt x="390" y="145"/>
                  <a:pt x="392" y="146"/>
                  <a:pt x="394" y="148"/>
                </a:cubicBezTo>
                <a:cubicBezTo>
                  <a:pt x="397" y="149"/>
                  <a:pt x="397" y="150"/>
                  <a:pt x="396" y="152"/>
                </a:cubicBezTo>
                <a:cubicBezTo>
                  <a:pt x="396" y="153"/>
                  <a:pt x="395" y="153"/>
                  <a:pt x="395" y="154"/>
                </a:cubicBezTo>
                <a:cubicBezTo>
                  <a:pt x="394" y="155"/>
                  <a:pt x="394" y="156"/>
                  <a:pt x="393" y="156"/>
                </a:cubicBezTo>
                <a:cubicBezTo>
                  <a:pt x="392" y="157"/>
                  <a:pt x="391" y="158"/>
                  <a:pt x="390" y="159"/>
                </a:cubicBezTo>
                <a:cubicBezTo>
                  <a:pt x="388" y="161"/>
                  <a:pt x="387" y="162"/>
                  <a:pt x="387" y="163"/>
                </a:cubicBezTo>
                <a:cubicBezTo>
                  <a:pt x="389" y="163"/>
                  <a:pt x="391" y="162"/>
                  <a:pt x="394" y="161"/>
                </a:cubicBezTo>
                <a:cubicBezTo>
                  <a:pt x="394" y="160"/>
                  <a:pt x="394" y="160"/>
                  <a:pt x="394" y="160"/>
                </a:cubicBezTo>
                <a:cubicBezTo>
                  <a:pt x="397" y="159"/>
                  <a:pt x="397" y="158"/>
                  <a:pt x="398" y="156"/>
                </a:cubicBezTo>
                <a:cubicBezTo>
                  <a:pt x="398" y="155"/>
                  <a:pt x="398" y="155"/>
                  <a:pt x="398" y="154"/>
                </a:cubicBezTo>
                <a:cubicBezTo>
                  <a:pt x="399" y="153"/>
                  <a:pt x="398" y="152"/>
                  <a:pt x="398" y="152"/>
                </a:cubicBezTo>
                <a:cubicBezTo>
                  <a:pt x="398" y="151"/>
                  <a:pt x="397" y="151"/>
                  <a:pt x="397" y="150"/>
                </a:cubicBezTo>
                <a:cubicBezTo>
                  <a:pt x="396" y="149"/>
                  <a:pt x="396" y="149"/>
                  <a:pt x="396" y="148"/>
                </a:cubicBezTo>
                <a:cubicBezTo>
                  <a:pt x="396" y="147"/>
                  <a:pt x="396" y="147"/>
                  <a:pt x="394" y="146"/>
                </a:cubicBezTo>
                <a:cubicBezTo>
                  <a:pt x="391" y="145"/>
                  <a:pt x="391" y="144"/>
                  <a:pt x="391" y="142"/>
                </a:cubicBezTo>
                <a:cubicBezTo>
                  <a:pt x="391" y="141"/>
                  <a:pt x="391" y="141"/>
                  <a:pt x="391" y="140"/>
                </a:cubicBezTo>
                <a:cubicBezTo>
                  <a:pt x="391" y="137"/>
                  <a:pt x="394" y="137"/>
                  <a:pt x="396" y="137"/>
                </a:cubicBezTo>
                <a:cubicBezTo>
                  <a:pt x="398" y="137"/>
                  <a:pt x="398" y="137"/>
                  <a:pt x="398" y="137"/>
                </a:cubicBezTo>
                <a:cubicBezTo>
                  <a:pt x="400" y="137"/>
                  <a:pt x="401" y="137"/>
                  <a:pt x="401" y="138"/>
                </a:cubicBezTo>
                <a:cubicBezTo>
                  <a:pt x="402" y="139"/>
                  <a:pt x="402" y="141"/>
                  <a:pt x="401" y="143"/>
                </a:cubicBezTo>
                <a:cubicBezTo>
                  <a:pt x="401" y="144"/>
                  <a:pt x="401" y="145"/>
                  <a:pt x="401" y="145"/>
                </a:cubicBezTo>
                <a:cubicBezTo>
                  <a:pt x="400" y="146"/>
                  <a:pt x="400" y="146"/>
                  <a:pt x="400" y="147"/>
                </a:cubicBezTo>
                <a:cubicBezTo>
                  <a:pt x="401" y="146"/>
                  <a:pt x="401" y="146"/>
                  <a:pt x="402" y="145"/>
                </a:cubicBezTo>
                <a:cubicBezTo>
                  <a:pt x="403" y="144"/>
                  <a:pt x="404" y="143"/>
                  <a:pt x="405" y="143"/>
                </a:cubicBezTo>
                <a:cubicBezTo>
                  <a:pt x="406" y="143"/>
                  <a:pt x="406" y="144"/>
                  <a:pt x="407" y="144"/>
                </a:cubicBezTo>
                <a:cubicBezTo>
                  <a:pt x="408" y="145"/>
                  <a:pt x="408" y="145"/>
                  <a:pt x="408" y="145"/>
                </a:cubicBezTo>
                <a:cubicBezTo>
                  <a:pt x="409" y="145"/>
                  <a:pt x="409" y="146"/>
                  <a:pt x="409" y="146"/>
                </a:cubicBezTo>
                <a:cubicBezTo>
                  <a:pt x="409" y="146"/>
                  <a:pt x="409" y="145"/>
                  <a:pt x="409" y="145"/>
                </a:cubicBezTo>
                <a:cubicBezTo>
                  <a:pt x="410" y="144"/>
                  <a:pt x="410" y="143"/>
                  <a:pt x="410" y="142"/>
                </a:cubicBezTo>
                <a:cubicBezTo>
                  <a:pt x="411" y="140"/>
                  <a:pt x="410" y="138"/>
                  <a:pt x="409" y="136"/>
                </a:cubicBezTo>
                <a:cubicBezTo>
                  <a:pt x="408" y="136"/>
                  <a:pt x="408" y="135"/>
                  <a:pt x="407" y="133"/>
                </a:cubicBezTo>
                <a:cubicBezTo>
                  <a:pt x="406" y="132"/>
                  <a:pt x="405" y="131"/>
                  <a:pt x="404" y="131"/>
                </a:cubicBezTo>
                <a:cubicBezTo>
                  <a:pt x="404" y="130"/>
                  <a:pt x="403" y="130"/>
                  <a:pt x="402" y="129"/>
                </a:cubicBezTo>
                <a:cubicBezTo>
                  <a:pt x="400" y="126"/>
                  <a:pt x="399" y="125"/>
                  <a:pt x="398" y="125"/>
                </a:cubicBezTo>
                <a:cubicBezTo>
                  <a:pt x="397" y="125"/>
                  <a:pt x="397" y="125"/>
                  <a:pt x="396" y="125"/>
                </a:cubicBezTo>
                <a:cubicBezTo>
                  <a:pt x="396" y="125"/>
                  <a:pt x="396" y="126"/>
                  <a:pt x="397" y="127"/>
                </a:cubicBezTo>
                <a:cubicBezTo>
                  <a:pt x="397" y="128"/>
                  <a:pt x="397" y="128"/>
                  <a:pt x="397" y="129"/>
                </a:cubicBezTo>
                <a:cubicBezTo>
                  <a:pt x="398" y="129"/>
                  <a:pt x="398" y="130"/>
                  <a:pt x="398" y="131"/>
                </a:cubicBezTo>
                <a:cubicBezTo>
                  <a:pt x="398" y="133"/>
                  <a:pt x="397" y="134"/>
                  <a:pt x="395" y="134"/>
                </a:cubicBezTo>
                <a:cubicBezTo>
                  <a:pt x="393" y="134"/>
                  <a:pt x="392" y="135"/>
                  <a:pt x="390" y="136"/>
                </a:cubicBezTo>
                <a:cubicBezTo>
                  <a:pt x="388" y="138"/>
                  <a:pt x="388" y="138"/>
                  <a:pt x="387" y="138"/>
                </a:cubicBezTo>
                <a:cubicBezTo>
                  <a:pt x="386" y="138"/>
                  <a:pt x="386" y="138"/>
                  <a:pt x="386" y="137"/>
                </a:cubicBezTo>
                <a:cubicBezTo>
                  <a:pt x="386" y="137"/>
                  <a:pt x="386" y="137"/>
                  <a:pt x="385" y="137"/>
                </a:cubicBezTo>
                <a:cubicBezTo>
                  <a:pt x="385" y="136"/>
                  <a:pt x="385" y="136"/>
                  <a:pt x="384" y="136"/>
                </a:cubicBezTo>
                <a:cubicBezTo>
                  <a:pt x="384" y="135"/>
                  <a:pt x="385" y="134"/>
                  <a:pt x="386" y="133"/>
                </a:cubicBezTo>
                <a:cubicBezTo>
                  <a:pt x="387" y="132"/>
                  <a:pt x="387" y="132"/>
                  <a:pt x="388" y="131"/>
                </a:cubicBezTo>
                <a:cubicBezTo>
                  <a:pt x="389" y="130"/>
                  <a:pt x="389" y="129"/>
                  <a:pt x="389" y="129"/>
                </a:cubicBezTo>
                <a:cubicBezTo>
                  <a:pt x="388" y="129"/>
                  <a:pt x="388" y="129"/>
                  <a:pt x="388" y="129"/>
                </a:cubicBezTo>
                <a:cubicBezTo>
                  <a:pt x="388" y="129"/>
                  <a:pt x="387" y="129"/>
                  <a:pt x="387" y="129"/>
                </a:cubicBezTo>
                <a:cubicBezTo>
                  <a:pt x="385" y="129"/>
                  <a:pt x="384" y="130"/>
                  <a:pt x="384" y="132"/>
                </a:cubicBezTo>
                <a:cubicBezTo>
                  <a:pt x="382" y="135"/>
                  <a:pt x="380" y="135"/>
                  <a:pt x="377" y="135"/>
                </a:cubicBezTo>
                <a:cubicBezTo>
                  <a:pt x="377" y="135"/>
                  <a:pt x="377" y="135"/>
                  <a:pt x="377" y="135"/>
                </a:cubicBezTo>
                <a:close/>
                <a:moveTo>
                  <a:pt x="375" y="131"/>
                </a:moveTo>
                <a:cubicBezTo>
                  <a:pt x="375" y="131"/>
                  <a:pt x="375" y="132"/>
                  <a:pt x="375" y="132"/>
                </a:cubicBezTo>
                <a:cubicBezTo>
                  <a:pt x="375" y="132"/>
                  <a:pt x="375" y="132"/>
                  <a:pt x="375" y="133"/>
                </a:cubicBezTo>
                <a:cubicBezTo>
                  <a:pt x="375" y="133"/>
                  <a:pt x="375" y="133"/>
                  <a:pt x="375" y="134"/>
                </a:cubicBezTo>
                <a:cubicBezTo>
                  <a:pt x="375" y="133"/>
                  <a:pt x="375" y="133"/>
                  <a:pt x="375" y="133"/>
                </a:cubicBezTo>
                <a:cubicBezTo>
                  <a:pt x="375" y="133"/>
                  <a:pt x="375" y="132"/>
                  <a:pt x="375" y="131"/>
                </a:cubicBezTo>
                <a:close/>
                <a:moveTo>
                  <a:pt x="107" y="141"/>
                </a:moveTo>
                <a:cubicBezTo>
                  <a:pt x="107" y="140"/>
                  <a:pt x="107" y="140"/>
                  <a:pt x="107" y="140"/>
                </a:cubicBezTo>
                <a:cubicBezTo>
                  <a:pt x="107" y="140"/>
                  <a:pt x="107" y="139"/>
                  <a:pt x="107" y="139"/>
                </a:cubicBezTo>
                <a:cubicBezTo>
                  <a:pt x="106" y="137"/>
                  <a:pt x="106" y="135"/>
                  <a:pt x="108" y="134"/>
                </a:cubicBezTo>
                <a:cubicBezTo>
                  <a:pt x="109" y="133"/>
                  <a:pt x="109" y="133"/>
                  <a:pt x="110" y="133"/>
                </a:cubicBezTo>
                <a:cubicBezTo>
                  <a:pt x="110" y="132"/>
                  <a:pt x="111" y="131"/>
                  <a:pt x="112" y="131"/>
                </a:cubicBezTo>
                <a:cubicBezTo>
                  <a:pt x="112" y="131"/>
                  <a:pt x="113" y="131"/>
                  <a:pt x="114" y="132"/>
                </a:cubicBezTo>
                <a:cubicBezTo>
                  <a:pt x="115" y="132"/>
                  <a:pt x="116" y="133"/>
                  <a:pt x="116" y="134"/>
                </a:cubicBezTo>
                <a:cubicBezTo>
                  <a:pt x="116" y="135"/>
                  <a:pt x="116" y="136"/>
                  <a:pt x="115" y="137"/>
                </a:cubicBezTo>
                <a:cubicBezTo>
                  <a:pt x="113" y="140"/>
                  <a:pt x="109" y="142"/>
                  <a:pt x="109" y="142"/>
                </a:cubicBezTo>
                <a:cubicBezTo>
                  <a:pt x="108" y="143"/>
                  <a:pt x="108" y="143"/>
                  <a:pt x="108" y="143"/>
                </a:cubicBezTo>
                <a:lnTo>
                  <a:pt x="107" y="141"/>
                </a:lnTo>
                <a:close/>
                <a:moveTo>
                  <a:pt x="327" y="97"/>
                </a:moveTo>
                <a:cubicBezTo>
                  <a:pt x="325" y="97"/>
                  <a:pt x="323" y="96"/>
                  <a:pt x="322" y="95"/>
                </a:cubicBezTo>
                <a:cubicBezTo>
                  <a:pt x="321" y="95"/>
                  <a:pt x="320" y="94"/>
                  <a:pt x="320" y="94"/>
                </a:cubicBezTo>
                <a:cubicBezTo>
                  <a:pt x="317" y="93"/>
                  <a:pt x="317" y="93"/>
                  <a:pt x="317" y="93"/>
                </a:cubicBezTo>
                <a:cubicBezTo>
                  <a:pt x="320" y="92"/>
                  <a:pt x="320" y="92"/>
                  <a:pt x="320" y="92"/>
                </a:cubicBezTo>
                <a:cubicBezTo>
                  <a:pt x="321" y="92"/>
                  <a:pt x="326" y="90"/>
                  <a:pt x="330" y="86"/>
                </a:cubicBezTo>
                <a:cubicBezTo>
                  <a:pt x="331" y="84"/>
                  <a:pt x="331" y="84"/>
                  <a:pt x="331" y="84"/>
                </a:cubicBezTo>
                <a:cubicBezTo>
                  <a:pt x="332" y="85"/>
                  <a:pt x="332" y="85"/>
                  <a:pt x="332" y="85"/>
                </a:cubicBezTo>
                <a:cubicBezTo>
                  <a:pt x="332" y="86"/>
                  <a:pt x="333" y="86"/>
                  <a:pt x="333" y="87"/>
                </a:cubicBezTo>
                <a:cubicBezTo>
                  <a:pt x="334" y="87"/>
                  <a:pt x="334" y="89"/>
                  <a:pt x="334" y="90"/>
                </a:cubicBezTo>
                <a:cubicBezTo>
                  <a:pt x="334" y="92"/>
                  <a:pt x="331" y="96"/>
                  <a:pt x="329" y="97"/>
                </a:cubicBezTo>
                <a:cubicBezTo>
                  <a:pt x="328" y="97"/>
                  <a:pt x="327" y="97"/>
                  <a:pt x="327" y="97"/>
                </a:cubicBezTo>
                <a:close/>
                <a:moveTo>
                  <a:pt x="315" y="90"/>
                </a:moveTo>
                <a:cubicBezTo>
                  <a:pt x="315" y="90"/>
                  <a:pt x="314" y="90"/>
                  <a:pt x="313" y="89"/>
                </a:cubicBezTo>
                <a:cubicBezTo>
                  <a:pt x="312" y="88"/>
                  <a:pt x="311" y="88"/>
                  <a:pt x="310" y="87"/>
                </a:cubicBezTo>
                <a:cubicBezTo>
                  <a:pt x="309" y="86"/>
                  <a:pt x="307" y="85"/>
                  <a:pt x="306" y="83"/>
                </a:cubicBezTo>
                <a:cubicBezTo>
                  <a:pt x="305" y="81"/>
                  <a:pt x="303" y="80"/>
                  <a:pt x="301" y="79"/>
                </a:cubicBezTo>
                <a:cubicBezTo>
                  <a:pt x="299" y="78"/>
                  <a:pt x="299" y="78"/>
                  <a:pt x="299" y="78"/>
                </a:cubicBezTo>
                <a:cubicBezTo>
                  <a:pt x="297" y="77"/>
                  <a:pt x="294" y="75"/>
                  <a:pt x="294" y="72"/>
                </a:cubicBezTo>
                <a:cubicBezTo>
                  <a:pt x="294" y="70"/>
                  <a:pt x="294" y="69"/>
                  <a:pt x="295" y="68"/>
                </a:cubicBezTo>
                <a:cubicBezTo>
                  <a:pt x="295" y="67"/>
                  <a:pt x="295" y="67"/>
                  <a:pt x="295" y="67"/>
                </a:cubicBezTo>
                <a:cubicBezTo>
                  <a:pt x="295" y="67"/>
                  <a:pt x="295" y="67"/>
                  <a:pt x="295" y="67"/>
                </a:cubicBezTo>
                <a:cubicBezTo>
                  <a:pt x="296" y="67"/>
                  <a:pt x="299" y="66"/>
                  <a:pt x="307" y="66"/>
                </a:cubicBezTo>
                <a:cubicBezTo>
                  <a:pt x="309" y="66"/>
                  <a:pt x="310" y="65"/>
                  <a:pt x="310" y="64"/>
                </a:cubicBezTo>
                <a:cubicBezTo>
                  <a:pt x="310" y="61"/>
                  <a:pt x="307" y="58"/>
                  <a:pt x="305" y="58"/>
                </a:cubicBezTo>
                <a:cubicBezTo>
                  <a:pt x="302" y="58"/>
                  <a:pt x="300" y="56"/>
                  <a:pt x="299" y="55"/>
                </a:cubicBezTo>
                <a:cubicBezTo>
                  <a:pt x="299" y="55"/>
                  <a:pt x="299" y="55"/>
                  <a:pt x="298" y="55"/>
                </a:cubicBezTo>
                <a:cubicBezTo>
                  <a:pt x="297" y="54"/>
                  <a:pt x="297" y="54"/>
                  <a:pt x="297" y="54"/>
                </a:cubicBezTo>
                <a:cubicBezTo>
                  <a:pt x="297" y="55"/>
                  <a:pt x="297" y="55"/>
                  <a:pt x="297" y="55"/>
                </a:cubicBezTo>
                <a:cubicBezTo>
                  <a:pt x="296" y="55"/>
                  <a:pt x="296" y="55"/>
                  <a:pt x="296" y="55"/>
                </a:cubicBezTo>
                <a:cubicBezTo>
                  <a:pt x="294" y="55"/>
                  <a:pt x="293" y="53"/>
                  <a:pt x="293" y="50"/>
                </a:cubicBezTo>
                <a:cubicBezTo>
                  <a:pt x="293" y="47"/>
                  <a:pt x="294" y="45"/>
                  <a:pt x="296" y="43"/>
                </a:cubicBezTo>
                <a:cubicBezTo>
                  <a:pt x="297" y="42"/>
                  <a:pt x="297" y="41"/>
                  <a:pt x="297" y="39"/>
                </a:cubicBezTo>
                <a:cubicBezTo>
                  <a:pt x="297" y="38"/>
                  <a:pt x="297" y="38"/>
                  <a:pt x="297" y="38"/>
                </a:cubicBezTo>
                <a:cubicBezTo>
                  <a:pt x="297" y="35"/>
                  <a:pt x="298" y="33"/>
                  <a:pt x="298" y="31"/>
                </a:cubicBezTo>
                <a:cubicBezTo>
                  <a:pt x="299" y="29"/>
                  <a:pt x="299" y="27"/>
                  <a:pt x="301" y="27"/>
                </a:cubicBezTo>
                <a:cubicBezTo>
                  <a:pt x="302" y="27"/>
                  <a:pt x="302" y="28"/>
                  <a:pt x="303" y="28"/>
                </a:cubicBezTo>
                <a:cubicBezTo>
                  <a:pt x="303" y="28"/>
                  <a:pt x="304" y="29"/>
                  <a:pt x="305" y="29"/>
                </a:cubicBezTo>
                <a:cubicBezTo>
                  <a:pt x="305" y="29"/>
                  <a:pt x="305" y="28"/>
                  <a:pt x="306" y="28"/>
                </a:cubicBezTo>
                <a:cubicBezTo>
                  <a:pt x="306" y="27"/>
                  <a:pt x="306" y="27"/>
                  <a:pt x="306" y="27"/>
                </a:cubicBezTo>
                <a:cubicBezTo>
                  <a:pt x="308" y="29"/>
                  <a:pt x="308" y="29"/>
                  <a:pt x="308" y="29"/>
                </a:cubicBezTo>
                <a:cubicBezTo>
                  <a:pt x="308" y="29"/>
                  <a:pt x="309" y="29"/>
                  <a:pt x="309" y="29"/>
                </a:cubicBezTo>
                <a:cubicBezTo>
                  <a:pt x="311" y="29"/>
                  <a:pt x="312" y="30"/>
                  <a:pt x="313" y="31"/>
                </a:cubicBezTo>
                <a:cubicBezTo>
                  <a:pt x="313" y="32"/>
                  <a:pt x="313" y="32"/>
                  <a:pt x="313" y="32"/>
                </a:cubicBezTo>
                <a:cubicBezTo>
                  <a:pt x="313" y="34"/>
                  <a:pt x="313" y="34"/>
                  <a:pt x="314" y="35"/>
                </a:cubicBezTo>
                <a:cubicBezTo>
                  <a:pt x="314" y="35"/>
                  <a:pt x="315" y="35"/>
                  <a:pt x="315" y="35"/>
                </a:cubicBezTo>
                <a:cubicBezTo>
                  <a:pt x="315" y="35"/>
                  <a:pt x="316" y="36"/>
                  <a:pt x="316" y="36"/>
                </a:cubicBezTo>
                <a:cubicBezTo>
                  <a:pt x="316" y="36"/>
                  <a:pt x="316" y="36"/>
                  <a:pt x="316" y="35"/>
                </a:cubicBezTo>
                <a:cubicBezTo>
                  <a:pt x="316" y="35"/>
                  <a:pt x="316" y="34"/>
                  <a:pt x="316" y="34"/>
                </a:cubicBezTo>
                <a:cubicBezTo>
                  <a:pt x="317" y="33"/>
                  <a:pt x="317" y="32"/>
                  <a:pt x="316" y="30"/>
                </a:cubicBezTo>
                <a:cubicBezTo>
                  <a:pt x="316" y="30"/>
                  <a:pt x="315" y="29"/>
                  <a:pt x="315" y="29"/>
                </a:cubicBezTo>
                <a:cubicBezTo>
                  <a:pt x="315" y="28"/>
                  <a:pt x="314" y="27"/>
                  <a:pt x="315" y="26"/>
                </a:cubicBezTo>
                <a:cubicBezTo>
                  <a:pt x="315" y="25"/>
                  <a:pt x="316" y="25"/>
                  <a:pt x="317" y="25"/>
                </a:cubicBezTo>
                <a:cubicBezTo>
                  <a:pt x="319" y="25"/>
                  <a:pt x="319" y="25"/>
                  <a:pt x="319" y="25"/>
                </a:cubicBezTo>
                <a:cubicBezTo>
                  <a:pt x="319" y="24"/>
                  <a:pt x="320" y="24"/>
                  <a:pt x="320" y="24"/>
                </a:cubicBezTo>
                <a:cubicBezTo>
                  <a:pt x="322" y="24"/>
                  <a:pt x="322" y="26"/>
                  <a:pt x="322" y="28"/>
                </a:cubicBezTo>
                <a:cubicBezTo>
                  <a:pt x="323" y="31"/>
                  <a:pt x="324" y="33"/>
                  <a:pt x="325" y="33"/>
                </a:cubicBezTo>
                <a:cubicBezTo>
                  <a:pt x="326" y="33"/>
                  <a:pt x="326" y="33"/>
                  <a:pt x="326" y="33"/>
                </a:cubicBezTo>
                <a:cubicBezTo>
                  <a:pt x="327" y="33"/>
                  <a:pt x="327" y="32"/>
                  <a:pt x="327" y="32"/>
                </a:cubicBezTo>
                <a:cubicBezTo>
                  <a:pt x="329" y="32"/>
                  <a:pt x="329" y="34"/>
                  <a:pt x="330" y="36"/>
                </a:cubicBezTo>
                <a:cubicBezTo>
                  <a:pt x="331" y="40"/>
                  <a:pt x="332" y="40"/>
                  <a:pt x="334" y="41"/>
                </a:cubicBezTo>
                <a:cubicBezTo>
                  <a:pt x="334" y="41"/>
                  <a:pt x="334" y="41"/>
                  <a:pt x="335" y="41"/>
                </a:cubicBezTo>
                <a:cubicBezTo>
                  <a:pt x="336" y="42"/>
                  <a:pt x="338" y="42"/>
                  <a:pt x="337" y="45"/>
                </a:cubicBezTo>
                <a:cubicBezTo>
                  <a:pt x="337" y="49"/>
                  <a:pt x="337" y="51"/>
                  <a:pt x="339" y="52"/>
                </a:cubicBezTo>
                <a:cubicBezTo>
                  <a:pt x="339" y="53"/>
                  <a:pt x="340" y="53"/>
                  <a:pt x="340" y="53"/>
                </a:cubicBezTo>
                <a:cubicBezTo>
                  <a:pt x="341" y="54"/>
                  <a:pt x="342" y="55"/>
                  <a:pt x="343" y="55"/>
                </a:cubicBezTo>
                <a:cubicBezTo>
                  <a:pt x="343" y="55"/>
                  <a:pt x="344" y="55"/>
                  <a:pt x="344" y="54"/>
                </a:cubicBezTo>
                <a:cubicBezTo>
                  <a:pt x="345" y="54"/>
                  <a:pt x="346" y="54"/>
                  <a:pt x="346" y="53"/>
                </a:cubicBezTo>
                <a:cubicBezTo>
                  <a:pt x="347" y="53"/>
                  <a:pt x="348" y="52"/>
                  <a:pt x="350" y="52"/>
                </a:cubicBezTo>
                <a:cubicBezTo>
                  <a:pt x="350" y="52"/>
                  <a:pt x="351" y="52"/>
                  <a:pt x="351" y="52"/>
                </a:cubicBezTo>
                <a:cubicBezTo>
                  <a:pt x="352" y="53"/>
                  <a:pt x="352" y="53"/>
                  <a:pt x="352" y="53"/>
                </a:cubicBezTo>
                <a:cubicBezTo>
                  <a:pt x="352" y="53"/>
                  <a:pt x="352" y="53"/>
                  <a:pt x="352" y="53"/>
                </a:cubicBezTo>
                <a:cubicBezTo>
                  <a:pt x="352" y="53"/>
                  <a:pt x="352" y="53"/>
                  <a:pt x="352" y="53"/>
                </a:cubicBezTo>
                <a:cubicBezTo>
                  <a:pt x="353" y="54"/>
                  <a:pt x="354" y="55"/>
                  <a:pt x="355" y="55"/>
                </a:cubicBezTo>
                <a:cubicBezTo>
                  <a:pt x="355" y="55"/>
                  <a:pt x="355" y="55"/>
                  <a:pt x="355" y="55"/>
                </a:cubicBezTo>
                <a:cubicBezTo>
                  <a:pt x="356" y="56"/>
                  <a:pt x="356" y="56"/>
                  <a:pt x="356" y="56"/>
                </a:cubicBezTo>
                <a:cubicBezTo>
                  <a:pt x="356" y="57"/>
                  <a:pt x="357" y="57"/>
                  <a:pt x="358" y="57"/>
                </a:cubicBezTo>
                <a:cubicBezTo>
                  <a:pt x="358" y="57"/>
                  <a:pt x="359" y="57"/>
                  <a:pt x="359" y="57"/>
                </a:cubicBezTo>
                <a:cubicBezTo>
                  <a:pt x="360" y="57"/>
                  <a:pt x="360" y="57"/>
                  <a:pt x="360" y="57"/>
                </a:cubicBezTo>
                <a:cubicBezTo>
                  <a:pt x="360" y="57"/>
                  <a:pt x="360" y="57"/>
                  <a:pt x="360" y="57"/>
                </a:cubicBezTo>
                <a:cubicBezTo>
                  <a:pt x="362" y="58"/>
                  <a:pt x="364" y="59"/>
                  <a:pt x="365" y="60"/>
                </a:cubicBezTo>
                <a:cubicBezTo>
                  <a:pt x="366" y="61"/>
                  <a:pt x="366" y="61"/>
                  <a:pt x="367" y="62"/>
                </a:cubicBezTo>
                <a:cubicBezTo>
                  <a:pt x="370" y="64"/>
                  <a:pt x="374" y="67"/>
                  <a:pt x="372" y="70"/>
                </a:cubicBezTo>
                <a:cubicBezTo>
                  <a:pt x="372" y="71"/>
                  <a:pt x="371" y="72"/>
                  <a:pt x="370" y="72"/>
                </a:cubicBezTo>
                <a:cubicBezTo>
                  <a:pt x="369" y="73"/>
                  <a:pt x="369" y="73"/>
                  <a:pt x="370" y="73"/>
                </a:cubicBezTo>
                <a:cubicBezTo>
                  <a:pt x="370" y="75"/>
                  <a:pt x="370" y="79"/>
                  <a:pt x="370" y="82"/>
                </a:cubicBezTo>
                <a:cubicBezTo>
                  <a:pt x="370" y="83"/>
                  <a:pt x="369" y="84"/>
                  <a:pt x="367" y="84"/>
                </a:cubicBezTo>
                <a:cubicBezTo>
                  <a:pt x="365" y="84"/>
                  <a:pt x="362" y="82"/>
                  <a:pt x="361" y="82"/>
                </a:cubicBezTo>
                <a:cubicBezTo>
                  <a:pt x="361" y="82"/>
                  <a:pt x="361" y="82"/>
                  <a:pt x="361" y="82"/>
                </a:cubicBezTo>
                <a:cubicBezTo>
                  <a:pt x="361" y="81"/>
                  <a:pt x="361" y="81"/>
                  <a:pt x="361" y="81"/>
                </a:cubicBezTo>
                <a:cubicBezTo>
                  <a:pt x="361" y="81"/>
                  <a:pt x="359" y="76"/>
                  <a:pt x="362" y="74"/>
                </a:cubicBezTo>
                <a:cubicBezTo>
                  <a:pt x="362" y="73"/>
                  <a:pt x="361" y="71"/>
                  <a:pt x="360" y="69"/>
                </a:cubicBezTo>
                <a:cubicBezTo>
                  <a:pt x="359" y="70"/>
                  <a:pt x="357" y="72"/>
                  <a:pt x="355" y="72"/>
                </a:cubicBezTo>
                <a:cubicBezTo>
                  <a:pt x="354" y="72"/>
                  <a:pt x="354" y="72"/>
                  <a:pt x="354" y="72"/>
                </a:cubicBezTo>
                <a:cubicBezTo>
                  <a:pt x="353" y="72"/>
                  <a:pt x="352" y="71"/>
                  <a:pt x="352" y="70"/>
                </a:cubicBezTo>
                <a:cubicBezTo>
                  <a:pt x="351" y="70"/>
                  <a:pt x="351" y="70"/>
                  <a:pt x="351" y="70"/>
                </a:cubicBezTo>
                <a:cubicBezTo>
                  <a:pt x="351" y="70"/>
                  <a:pt x="350" y="70"/>
                  <a:pt x="350" y="70"/>
                </a:cubicBezTo>
                <a:cubicBezTo>
                  <a:pt x="349" y="71"/>
                  <a:pt x="347" y="73"/>
                  <a:pt x="346" y="74"/>
                </a:cubicBezTo>
                <a:cubicBezTo>
                  <a:pt x="345" y="76"/>
                  <a:pt x="344" y="76"/>
                  <a:pt x="344" y="76"/>
                </a:cubicBezTo>
                <a:cubicBezTo>
                  <a:pt x="343" y="76"/>
                  <a:pt x="343" y="76"/>
                  <a:pt x="343" y="76"/>
                </a:cubicBezTo>
                <a:cubicBezTo>
                  <a:pt x="343" y="76"/>
                  <a:pt x="343" y="76"/>
                  <a:pt x="343" y="76"/>
                </a:cubicBezTo>
                <a:cubicBezTo>
                  <a:pt x="343" y="76"/>
                  <a:pt x="343" y="75"/>
                  <a:pt x="343" y="75"/>
                </a:cubicBezTo>
                <a:cubicBezTo>
                  <a:pt x="343" y="74"/>
                  <a:pt x="343" y="73"/>
                  <a:pt x="343" y="73"/>
                </a:cubicBezTo>
                <a:cubicBezTo>
                  <a:pt x="344" y="73"/>
                  <a:pt x="344" y="72"/>
                  <a:pt x="344" y="72"/>
                </a:cubicBezTo>
                <a:cubicBezTo>
                  <a:pt x="343" y="72"/>
                  <a:pt x="343" y="72"/>
                  <a:pt x="343" y="72"/>
                </a:cubicBezTo>
                <a:cubicBezTo>
                  <a:pt x="341" y="72"/>
                  <a:pt x="341" y="73"/>
                  <a:pt x="339" y="73"/>
                </a:cubicBezTo>
                <a:cubicBezTo>
                  <a:pt x="339" y="74"/>
                  <a:pt x="338" y="74"/>
                  <a:pt x="336" y="75"/>
                </a:cubicBezTo>
                <a:cubicBezTo>
                  <a:pt x="333" y="76"/>
                  <a:pt x="333" y="77"/>
                  <a:pt x="333" y="79"/>
                </a:cubicBezTo>
                <a:cubicBezTo>
                  <a:pt x="333" y="79"/>
                  <a:pt x="332" y="80"/>
                  <a:pt x="332" y="81"/>
                </a:cubicBezTo>
                <a:cubicBezTo>
                  <a:pt x="332" y="81"/>
                  <a:pt x="332" y="81"/>
                  <a:pt x="332" y="81"/>
                </a:cubicBezTo>
                <a:cubicBezTo>
                  <a:pt x="331" y="82"/>
                  <a:pt x="331" y="82"/>
                  <a:pt x="331" y="82"/>
                </a:cubicBezTo>
                <a:cubicBezTo>
                  <a:pt x="328" y="83"/>
                  <a:pt x="327" y="84"/>
                  <a:pt x="325" y="84"/>
                </a:cubicBezTo>
                <a:cubicBezTo>
                  <a:pt x="325" y="84"/>
                  <a:pt x="325" y="84"/>
                  <a:pt x="325" y="84"/>
                </a:cubicBezTo>
                <a:cubicBezTo>
                  <a:pt x="324" y="84"/>
                  <a:pt x="323" y="84"/>
                  <a:pt x="323" y="83"/>
                </a:cubicBezTo>
                <a:cubicBezTo>
                  <a:pt x="323" y="83"/>
                  <a:pt x="322" y="83"/>
                  <a:pt x="322" y="83"/>
                </a:cubicBezTo>
                <a:cubicBezTo>
                  <a:pt x="322" y="83"/>
                  <a:pt x="322" y="83"/>
                  <a:pt x="321" y="84"/>
                </a:cubicBezTo>
                <a:cubicBezTo>
                  <a:pt x="321" y="85"/>
                  <a:pt x="320" y="86"/>
                  <a:pt x="320" y="86"/>
                </a:cubicBezTo>
                <a:cubicBezTo>
                  <a:pt x="319" y="88"/>
                  <a:pt x="317" y="90"/>
                  <a:pt x="315" y="90"/>
                </a:cubicBezTo>
                <a:close/>
                <a:moveTo>
                  <a:pt x="302" y="40"/>
                </a:moveTo>
                <a:cubicBezTo>
                  <a:pt x="304" y="41"/>
                  <a:pt x="305" y="42"/>
                  <a:pt x="304" y="43"/>
                </a:cubicBezTo>
                <a:cubicBezTo>
                  <a:pt x="304" y="43"/>
                  <a:pt x="304" y="43"/>
                  <a:pt x="304" y="44"/>
                </a:cubicBezTo>
                <a:cubicBezTo>
                  <a:pt x="305" y="46"/>
                  <a:pt x="303" y="47"/>
                  <a:pt x="301" y="49"/>
                </a:cubicBezTo>
                <a:cubicBezTo>
                  <a:pt x="300" y="49"/>
                  <a:pt x="300" y="50"/>
                  <a:pt x="299" y="50"/>
                </a:cubicBezTo>
                <a:cubicBezTo>
                  <a:pt x="298" y="51"/>
                  <a:pt x="298" y="53"/>
                  <a:pt x="297" y="54"/>
                </a:cubicBezTo>
                <a:cubicBezTo>
                  <a:pt x="298" y="53"/>
                  <a:pt x="298" y="53"/>
                  <a:pt x="298" y="53"/>
                </a:cubicBezTo>
                <a:cubicBezTo>
                  <a:pt x="299" y="52"/>
                  <a:pt x="300" y="51"/>
                  <a:pt x="301" y="51"/>
                </a:cubicBezTo>
                <a:cubicBezTo>
                  <a:pt x="303" y="49"/>
                  <a:pt x="305" y="48"/>
                  <a:pt x="308" y="46"/>
                </a:cubicBezTo>
                <a:cubicBezTo>
                  <a:pt x="309" y="46"/>
                  <a:pt x="310" y="46"/>
                  <a:pt x="311" y="45"/>
                </a:cubicBezTo>
                <a:cubicBezTo>
                  <a:pt x="312" y="45"/>
                  <a:pt x="312" y="44"/>
                  <a:pt x="312" y="44"/>
                </a:cubicBezTo>
                <a:cubicBezTo>
                  <a:pt x="312" y="44"/>
                  <a:pt x="312" y="44"/>
                  <a:pt x="312" y="44"/>
                </a:cubicBezTo>
                <a:cubicBezTo>
                  <a:pt x="312" y="44"/>
                  <a:pt x="312" y="44"/>
                  <a:pt x="312" y="44"/>
                </a:cubicBezTo>
                <a:cubicBezTo>
                  <a:pt x="312" y="44"/>
                  <a:pt x="311" y="44"/>
                  <a:pt x="311" y="43"/>
                </a:cubicBezTo>
                <a:cubicBezTo>
                  <a:pt x="311" y="43"/>
                  <a:pt x="311" y="43"/>
                  <a:pt x="310" y="43"/>
                </a:cubicBezTo>
                <a:cubicBezTo>
                  <a:pt x="310" y="42"/>
                  <a:pt x="309" y="41"/>
                  <a:pt x="308" y="40"/>
                </a:cubicBezTo>
                <a:cubicBezTo>
                  <a:pt x="308" y="40"/>
                  <a:pt x="307" y="39"/>
                  <a:pt x="307" y="38"/>
                </a:cubicBezTo>
                <a:cubicBezTo>
                  <a:pt x="307" y="38"/>
                  <a:pt x="307" y="38"/>
                  <a:pt x="307" y="38"/>
                </a:cubicBezTo>
                <a:cubicBezTo>
                  <a:pt x="307" y="38"/>
                  <a:pt x="307" y="38"/>
                  <a:pt x="307" y="38"/>
                </a:cubicBezTo>
                <a:cubicBezTo>
                  <a:pt x="306" y="38"/>
                  <a:pt x="306" y="38"/>
                  <a:pt x="306" y="38"/>
                </a:cubicBezTo>
                <a:cubicBezTo>
                  <a:pt x="304" y="38"/>
                  <a:pt x="304" y="38"/>
                  <a:pt x="302" y="39"/>
                </a:cubicBezTo>
                <a:cubicBezTo>
                  <a:pt x="301" y="40"/>
                  <a:pt x="301" y="40"/>
                  <a:pt x="301" y="40"/>
                </a:cubicBezTo>
                <a:cubicBezTo>
                  <a:pt x="301" y="40"/>
                  <a:pt x="302" y="40"/>
                  <a:pt x="302" y="40"/>
                </a:cubicBezTo>
                <a:close/>
                <a:moveTo>
                  <a:pt x="342" y="43"/>
                </a:moveTo>
                <a:cubicBezTo>
                  <a:pt x="341" y="43"/>
                  <a:pt x="340" y="42"/>
                  <a:pt x="339" y="42"/>
                </a:cubicBezTo>
                <a:cubicBezTo>
                  <a:pt x="339" y="41"/>
                  <a:pt x="339" y="41"/>
                  <a:pt x="338" y="41"/>
                </a:cubicBezTo>
                <a:cubicBezTo>
                  <a:pt x="337" y="40"/>
                  <a:pt x="337" y="39"/>
                  <a:pt x="338" y="36"/>
                </a:cubicBezTo>
                <a:cubicBezTo>
                  <a:pt x="339" y="33"/>
                  <a:pt x="339" y="31"/>
                  <a:pt x="338" y="29"/>
                </a:cubicBezTo>
                <a:cubicBezTo>
                  <a:pt x="338" y="26"/>
                  <a:pt x="338" y="24"/>
                  <a:pt x="338" y="23"/>
                </a:cubicBezTo>
                <a:cubicBezTo>
                  <a:pt x="340" y="20"/>
                  <a:pt x="343" y="19"/>
                  <a:pt x="346" y="19"/>
                </a:cubicBezTo>
                <a:cubicBezTo>
                  <a:pt x="348" y="18"/>
                  <a:pt x="350" y="18"/>
                  <a:pt x="352" y="17"/>
                </a:cubicBezTo>
                <a:cubicBezTo>
                  <a:pt x="352" y="17"/>
                  <a:pt x="353" y="16"/>
                  <a:pt x="353" y="16"/>
                </a:cubicBezTo>
                <a:cubicBezTo>
                  <a:pt x="357" y="16"/>
                  <a:pt x="358" y="21"/>
                  <a:pt x="360" y="24"/>
                </a:cubicBezTo>
                <a:cubicBezTo>
                  <a:pt x="360" y="25"/>
                  <a:pt x="360" y="26"/>
                  <a:pt x="361" y="26"/>
                </a:cubicBezTo>
                <a:cubicBezTo>
                  <a:pt x="363" y="30"/>
                  <a:pt x="357" y="34"/>
                  <a:pt x="355" y="35"/>
                </a:cubicBezTo>
                <a:cubicBezTo>
                  <a:pt x="352" y="37"/>
                  <a:pt x="351" y="38"/>
                  <a:pt x="349" y="41"/>
                </a:cubicBezTo>
                <a:cubicBezTo>
                  <a:pt x="348" y="42"/>
                  <a:pt x="348" y="42"/>
                  <a:pt x="348" y="42"/>
                </a:cubicBezTo>
                <a:cubicBezTo>
                  <a:pt x="347" y="42"/>
                  <a:pt x="347" y="42"/>
                  <a:pt x="347" y="42"/>
                </a:cubicBezTo>
                <a:cubicBezTo>
                  <a:pt x="347" y="42"/>
                  <a:pt x="347" y="42"/>
                  <a:pt x="347" y="42"/>
                </a:cubicBezTo>
                <a:cubicBezTo>
                  <a:pt x="347" y="42"/>
                  <a:pt x="344" y="43"/>
                  <a:pt x="342" y="43"/>
                </a:cubicBezTo>
                <a:close/>
                <a:moveTo>
                  <a:pt x="307" y="25"/>
                </a:moveTo>
                <a:cubicBezTo>
                  <a:pt x="308" y="26"/>
                  <a:pt x="308" y="26"/>
                  <a:pt x="308" y="26"/>
                </a:cubicBezTo>
                <a:cubicBezTo>
                  <a:pt x="307" y="25"/>
                  <a:pt x="307" y="25"/>
                  <a:pt x="307" y="25"/>
                </a:cubicBezTo>
                <a:cubicBezTo>
                  <a:pt x="308" y="24"/>
                  <a:pt x="308" y="22"/>
                  <a:pt x="309" y="20"/>
                </a:cubicBezTo>
                <a:cubicBezTo>
                  <a:pt x="311" y="16"/>
                  <a:pt x="311" y="14"/>
                  <a:pt x="310" y="13"/>
                </a:cubicBezTo>
                <a:cubicBezTo>
                  <a:pt x="302" y="16"/>
                  <a:pt x="302" y="16"/>
                  <a:pt x="302" y="16"/>
                </a:cubicBezTo>
                <a:cubicBezTo>
                  <a:pt x="302" y="14"/>
                  <a:pt x="302" y="14"/>
                  <a:pt x="302" y="14"/>
                </a:cubicBezTo>
                <a:cubicBezTo>
                  <a:pt x="302" y="14"/>
                  <a:pt x="304" y="9"/>
                  <a:pt x="307" y="7"/>
                </a:cubicBezTo>
                <a:cubicBezTo>
                  <a:pt x="309" y="5"/>
                  <a:pt x="311" y="4"/>
                  <a:pt x="313" y="4"/>
                </a:cubicBezTo>
                <a:cubicBezTo>
                  <a:pt x="315" y="3"/>
                  <a:pt x="316" y="2"/>
                  <a:pt x="318" y="2"/>
                </a:cubicBezTo>
                <a:cubicBezTo>
                  <a:pt x="321" y="0"/>
                  <a:pt x="324" y="0"/>
                  <a:pt x="326" y="0"/>
                </a:cubicBezTo>
                <a:cubicBezTo>
                  <a:pt x="328" y="0"/>
                  <a:pt x="328" y="0"/>
                  <a:pt x="328" y="0"/>
                </a:cubicBezTo>
                <a:cubicBezTo>
                  <a:pt x="329" y="0"/>
                  <a:pt x="329" y="0"/>
                  <a:pt x="329" y="0"/>
                </a:cubicBezTo>
                <a:cubicBezTo>
                  <a:pt x="329" y="1"/>
                  <a:pt x="329" y="1"/>
                  <a:pt x="329" y="1"/>
                </a:cubicBezTo>
                <a:cubicBezTo>
                  <a:pt x="329" y="1"/>
                  <a:pt x="330" y="5"/>
                  <a:pt x="327" y="8"/>
                </a:cubicBezTo>
                <a:cubicBezTo>
                  <a:pt x="325" y="10"/>
                  <a:pt x="324" y="12"/>
                  <a:pt x="324" y="14"/>
                </a:cubicBezTo>
                <a:cubicBezTo>
                  <a:pt x="324" y="14"/>
                  <a:pt x="324" y="14"/>
                  <a:pt x="324" y="14"/>
                </a:cubicBezTo>
                <a:cubicBezTo>
                  <a:pt x="324" y="15"/>
                  <a:pt x="324" y="15"/>
                  <a:pt x="324" y="15"/>
                </a:cubicBezTo>
                <a:cubicBezTo>
                  <a:pt x="320" y="20"/>
                  <a:pt x="319" y="20"/>
                  <a:pt x="319" y="20"/>
                </a:cubicBezTo>
                <a:cubicBezTo>
                  <a:pt x="318" y="21"/>
                  <a:pt x="317" y="21"/>
                  <a:pt x="316" y="22"/>
                </a:cubicBezTo>
                <a:cubicBezTo>
                  <a:pt x="315" y="23"/>
                  <a:pt x="314" y="24"/>
                  <a:pt x="313" y="25"/>
                </a:cubicBezTo>
                <a:cubicBezTo>
                  <a:pt x="311" y="26"/>
                  <a:pt x="311" y="26"/>
                  <a:pt x="309" y="26"/>
                </a:cubicBezTo>
                <a:cubicBezTo>
                  <a:pt x="307" y="27"/>
                  <a:pt x="307" y="27"/>
                  <a:pt x="307" y="27"/>
                </a:cubicBezTo>
                <a:lnTo>
                  <a:pt x="307" y="25"/>
                </a:ln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2" name="Freeform 31"/>
          <p:cNvSpPr>
            <a:spLocks/>
          </p:cNvSpPr>
          <p:nvPr/>
        </p:nvSpPr>
        <p:spPr bwMode="auto">
          <a:xfrm>
            <a:off x="11450648" y="2917828"/>
            <a:ext cx="555626" cy="533400"/>
          </a:xfrm>
          <a:custGeom>
            <a:avLst/>
            <a:gdLst>
              <a:gd name="T0" fmla="*/ 45 w 74"/>
              <a:gd name="T1" fmla="*/ 63 h 71"/>
              <a:gd name="T2" fmla="*/ 43 w 74"/>
              <a:gd name="T3" fmla="*/ 61 h 71"/>
              <a:gd name="T4" fmla="*/ 39 w 74"/>
              <a:gd name="T5" fmla="*/ 62 h 71"/>
              <a:gd name="T6" fmla="*/ 33 w 74"/>
              <a:gd name="T7" fmla="*/ 68 h 71"/>
              <a:gd name="T8" fmla="*/ 25 w 74"/>
              <a:gd name="T9" fmla="*/ 65 h 71"/>
              <a:gd name="T10" fmla="*/ 23 w 74"/>
              <a:gd name="T11" fmla="*/ 61 h 71"/>
              <a:gd name="T12" fmla="*/ 19 w 74"/>
              <a:gd name="T13" fmla="*/ 63 h 71"/>
              <a:gd name="T14" fmla="*/ 16 w 74"/>
              <a:gd name="T15" fmla="*/ 65 h 71"/>
              <a:gd name="T16" fmla="*/ 10 w 74"/>
              <a:gd name="T17" fmla="*/ 58 h 71"/>
              <a:gd name="T18" fmla="*/ 5 w 74"/>
              <a:gd name="T19" fmla="*/ 40 h 71"/>
              <a:gd name="T20" fmla="*/ 2 w 74"/>
              <a:gd name="T21" fmla="*/ 39 h 71"/>
              <a:gd name="T22" fmla="*/ 2 w 74"/>
              <a:gd name="T23" fmla="*/ 38 h 71"/>
              <a:gd name="T24" fmla="*/ 4 w 74"/>
              <a:gd name="T25" fmla="*/ 27 h 71"/>
              <a:gd name="T26" fmla="*/ 7 w 74"/>
              <a:gd name="T27" fmla="*/ 23 h 71"/>
              <a:gd name="T28" fmla="*/ 10 w 74"/>
              <a:gd name="T29" fmla="*/ 29 h 71"/>
              <a:gd name="T30" fmla="*/ 13 w 74"/>
              <a:gd name="T31" fmla="*/ 31 h 71"/>
              <a:gd name="T32" fmla="*/ 19 w 74"/>
              <a:gd name="T33" fmla="*/ 26 h 71"/>
              <a:gd name="T34" fmla="*/ 24 w 74"/>
              <a:gd name="T35" fmla="*/ 19 h 71"/>
              <a:gd name="T36" fmla="*/ 33 w 74"/>
              <a:gd name="T37" fmla="*/ 16 h 71"/>
              <a:gd name="T38" fmla="*/ 37 w 74"/>
              <a:gd name="T39" fmla="*/ 12 h 71"/>
              <a:gd name="T40" fmla="*/ 40 w 74"/>
              <a:gd name="T41" fmla="*/ 12 h 71"/>
              <a:gd name="T42" fmla="*/ 46 w 74"/>
              <a:gd name="T43" fmla="*/ 4 h 71"/>
              <a:gd name="T44" fmla="*/ 51 w 74"/>
              <a:gd name="T45" fmla="*/ 3 h 71"/>
              <a:gd name="T46" fmla="*/ 57 w 74"/>
              <a:gd name="T47" fmla="*/ 0 h 71"/>
              <a:gd name="T48" fmla="*/ 57 w 74"/>
              <a:gd name="T49" fmla="*/ 7 h 71"/>
              <a:gd name="T50" fmla="*/ 57 w 74"/>
              <a:gd name="T51" fmla="*/ 18 h 71"/>
              <a:gd name="T52" fmla="*/ 63 w 74"/>
              <a:gd name="T53" fmla="*/ 22 h 71"/>
              <a:gd name="T54" fmla="*/ 60 w 74"/>
              <a:gd name="T55" fmla="*/ 28 h 71"/>
              <a:gd name="T56" fmla="*/ 59 w 74"/>
              <a:gd name="T57" fmla="*/ 32 h 71"/>
              <a:gd name="T58" fmla="*/ 59 w 74"/>
              <a:gd name="T59" fmla="*/ 34 h 71"/>
              <a:gd name="T60" fmla="*/ 53 w 74"/>
              <a:gd name="T61" fmla="*/ 36 h 71"/>
              <a:gd name="T62" fmla="*/ 57 w 74"/>
              <a:gd name="T63" fmla="*/ 46 h 71"/>
              <a:gd name="T64" fmla="*/ 68 w 74"/>
              <a:gd name="T65" fmla="*/ 55 h 71"/>
              <a:gd name="T66" fmla="*/ 73 w 74"/>
              <a:gd name="T67" fmla="*/ 60 h 71"/>
              <a:gd name="T68" fmla="*/ 72 w 74"/>
              <a:gd name="T69" fmla="*/ 65 h 71"/>
              <a:gd name="T70" fmla="*/ 66 w 74"/>
              <a:gd name="T71" fmla="*/ 68 h 71"/>
              <a:gd name="T72" fmla="*/ 59 w 74"/>
              <a:gd name="T73" fmla="*/ 71 h 71"/>
              <a:gd name="T74" fmla="*/ 56 w 74"/>
              <a:gd name="T7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71">
                <a:moveTo>
                  <a:pt x="56" y="71"/>
                </a:moveTo>
                <a:cubicBezTo>
                  <a:pt x="52" y="71"/>
                  <a:pt x="48" y="66"/>
                  <a:pt x="45" y="63"/>
                </a:cubicBezTo>
                <a:cubicBezTo>
                  <a:pt x="45" y="62"/>
                  <a:pt x="45" y="62"/>
                  <a:pt x="45" y="62"/>
                </a:cubicBezTo>
                <a:cubicBezTo>
                  <a:pt x="44" y="61"/>
                  <a:pt x="43" y="61"/>
                  <a:pt x="43" y="61"/>
                </a:cubicBezTo>
                <a:cubicBezTo>
                  <a:pt x="42" y="61"/>
                  <a:pt x="41" y="61"/>
                  <a:pt x="40" y="62"/>
                </a:cubicBezTo>
                <a:cubicBezTo>
                  <a:pt x="39" y="62"/>
                  <a:pt x="39" y="62"/>
                  <a:pt x="39" y="62"/>
                </a:cubicBezTo>
                <a:cubicBezTo>
                  <a:pt x="38" y="63"/>
                  <a:pt x="37" y="64"/>
                  <a:pt x="36" y="65"/>
                </a:cubicBezTo>
                <a:cubicBezTo>
                  <a:pt x="35" y="66"/>
                  <a:pt x="35" y="67"/>
                  <a:pt x="33" y="68"/>
                </a:cubicBezTo>
                <a:cubicBezTo>
                  <a:pt x="33" y="68"/>
                  <a:pt x="31" y="69"/>
                  <a:pt x="30" y="69"/>
                </a:cubicBezTo>
                <a:cubicBezTo>
                  <a:pt x="28" y="69"/>
                  <a:pt x="25" y="67"/>
                  <a:pt x="25" y="65"/>
                </a:cubicBezTo>
                <a:cubicBezTo>
                  <a:pt x="24" y="64"/>
                  <a:pt x="24" y="63"/>
                  <a:pt x="24" y="62"/>
                </a:cubicBezTo>
                <a:cubicBezTo>
                  <a:pt x="24" y="61"/>
                  <a:pt x="24" y="61"/>
                  <a:pt x="23" y="61"/>
                </a:cubicBezTo>
                <a:cubicBezTo>
                  <a:pt x="23" y="61"/>
                  <a:pt x="23" y="61"/>
                  <a:pt x="23" y="61"/>
                </a:cubicBezTo>
                <a:cubicBezTo>
                  <a:pt x="22" y="61"/>
                  <a:pt x="21" y="61"/>
                  <a:pt x="19" y="63"/>
                </a:cubicBezTo>
                <a:cubicBezTo>
                  <a:pt x="19" y="63"/>
                  <a:pt x="18" y="64"/>
                  <a:pt x="18" y="64"/>
                </a:cubicBezTo>
                <a:cubicBezTo>
                  <a:pt x="17" y="64"/>
                  <a:pt x="17" y="65"/>
                  <a:pt x="16" y="65"/>
                </a:cubicBezTo>
                <a:cubicBezTo>
                  <a:pt x="14" y="65"/>
                  <a:pt x="13" y="63"/>
                  <a:pt x="12" y="61"/>
                </a:cubicBezTo>
                <a:cubicBezTo>
                  <a:pt x="11" y="59"/>
                  <a:pt x="11" y="58"/>
                  <a:pt x="10" y="58"/>
                </a:cubicBezTo>
                <a:cubicBezTo>
                  <a:pt x="8" y="55"/>
                  <a:pt x="8" y="50"/>
                  <a:pt x="9" y="47"/>
                </a:cubicBezTo>
                <a:cubicBezTo>
                  <a:pt x="9" y="44"/>
                  <a:pt x="7" y="42"/>
                  <a:pt x="5" y="40"/>
                </a:cubicBezTo>
                <a:cubicBezTo>
                  <a:pt x="4" y="40"/>
                  <a:pt x="4" y="40"/>
                  <a:pt x="4" y="40"/>
                </a:cubicBezTo>
                <a:cubicBezTo>
                  <a:pt x="3" y="39"/>
                  <a:pt x="3" y="39"/>
                  <a:pt x="2" y="39"/>
                </a:cubicBezTo>
                <a:cubicBezTo>
                  <a:pt x="2" y="39"/>
                  <a:pt x="2" y="39"/>
                  <a:pt x="2" y="39"/>
                </a:cubicBezTo>
                <a:cubicBezTo>
                  <a:pt x="2" y="38"/>
                  <a:pt x="2" y="38"/>
                  <a:pt x="2" y="38"/>
                </a:cubicBezTo>
                <a:cubicBezTo>
                  <a:pt x="2" y="38"/>
                  <a:pt x="0" y="33"/>
                  <a:pt x="2" y="30"/>
                </a:cubicBezTo>
                <a:cubicBezTo>
                  <a:pt x="3" y="29"/>
                  <a:pt x="4" y="28"/>
                  <a:pt x="4" y="27"/>
                </a:cubicBezTo>
                <a:cubicBezTo>
                  <a:pt x="4" y="26"/>
                  <a:pt x="5" y="24"/>
                  <a:pt x="5" y="24"/>
                </a:cubicBezTo>
                <a:cubicBezTo>
                  <a:pt x="6" y="23"/>
                  <a:pt x="6" y="23"/>
                  <a:pt x="7" y="23"/>
                </a:cubicBezTo>
                <a:cubicBezTo>
                  <a:pt x="9" y="23"/>
                  <a:pt x="10" y="28"/>
                  <a:pt x="10" y="28"/>
                </a:cubicBezTo>
                <a:cubicBezTo>
                  <a:pt x="10" y="29"/>
                  <a:pt x="10" y="29"/>
                  <a:pt x="10" y="29"/>
                </a:cubicBezTo>
                <a:cubicBezTo>
                  <a:pt x="11" y="30"/>
                  <a:pt x="11" y="32"/>
                  <a:pt x="12" y="32"/>
                </a:cubicBezTo>
                <a:cubicBezTo>
                  <a:pt x="12" y="32"/>
                  <a:pt x="12" y="32"/>
                  <a:pt x="13" y="31"/>
                </a:cubicBezTo>
                <a:cubicBezTo>
                  <a:pt x="14" y="30"/>
                  <a:pt x="15" y="30"/>
                  <a:pt x="16" y="29"/>
                </a:cubicBezTo>
                <a:cubicBezTo>
                  <a:pt x="17" y="29"/>
                  <a:pt x="18" y="28"/>
                  <a:pt x="19" y="26"/>
                </a:cubicBezTo>
                <a:cubicBezTo>
                  <a:pt x="19" y="25"/>
                  <a:pt x="19" y="25"/>
                  <a:pt x="19" y="25"/>
                </a:cubicBezTo>
                <a:cubicBezTo>
                  <a:pt x="21" y="21"/>
                  <a:pt x="21" y="19"/>
                  <a:pt x="24" y="19"/>
                </a:cubicBezTo>
                <a:cubicBezTo>
                  <a:pt x="27" y="19"/>
                  <a:pt x="29" y="19"/>
                  <a:pt x="31" y="18"/>
                </a:cubicBezTo>
                <a:cubicBezTo>
                  <a:pt x="32" y="17"/>
                  <a:pt x="32" y="16"/>
                  <a:pt x="33" y="16"/>
                </a:cubicBezTo>
                <a:cubicBezTo>
                  <a:pt x="33" y="15"/>
                  <a:pt x="33" y="14"/>
                  <a:pt x="34" y="14"/>
                </a:cubicBezTo>
                <a:cubicBezTo>
                  <a:pt x="35" y="13"/>
                  <a:pt x="36" y="12"/>
                  <a:pt x="37" y="12"/>
                </a:cubicBezTo>
                <a:cubicBezTo>
                  <a:pt x="39" y="12"/>
                  <a:pt x="39" y="12"/>
                  <a:pt x="39" y="12"/>
                </a:cubicBezTo>
                <a:cubicBezTo>
                  <a:pt x="39" y="12"/>
                  <a:pt x="40" y="12"/>
                  <a:pt x="40" y="12"/>
                </a:cubicBezTo>
                <a:cubicBezTo>
                  <a:pt x="41" y="12"/>
                  <a:pt x="42" y="11"/>
                  <a:pt x="42" y="9"/>
                </a:cubicBezTo>
                <a:cubicBezTo>
                  <a:pt x="43" y="7"/>
                  <a:pt x="43" y="5"/>
                  <a:pt x="46" y="4"/>
                </a:cubicBezTo>
                <a:cubicBezTo>
                  <a:pt x="47" y="4"/>
                  <a:pt x="47" y="4"/>
                  <a:pt x="48" y="4"/>
                </a:cubicBezTo>
                <a:cubicBezTo>
                  <a:pt x="49" y="4"/>
                  <a:pt x="50" y="4"/>
                  <a:pt x="51" y="3"/>
                </a:cubicBezTo>
                <a:cubicBezTo>
                  <a:pt x="53" y="0"/>
                  <a:pt x="56" y="0"/>
                  <a:pt x="56" y="0"/>
                </a:cubicBezTo>
                <a:cubicBezTo>
                  <a:pt x="57" y="0"/>
                  <a:pt x="57" y="0"/>
                  <a:pt x="57" y="0"/>
                </a:cubicBezTo>
                <a:cubicBezTo>
                  <a:pt x="57" y="0"/>
                  <a:pt x="57" y="0"/>
                  <a:pt x="57" y="0"/>
                </a:cubicBezTo>
                <a:cubicBezTo>
                  <a:pt x="57" y="1"/>
                  <a:pt x="60" y="5"/>
                  <a:pt x="57" y="7"/>
                </a:cubicBezTo>
                <a:cubicBezTo>
                  <a:pt x="55" y="9"/>
                  <a:pt x="53" y="12"/>
                  <a:pt x="53" y="13"/>
                </a:cubicBezTo>
                <a:cubicBezTo>
                  <a:pt x="53" y="14"/>
                  <a:pt x="55" y="17"/>
                  <a:pt x="57" y="18"/>
                </a:cubicBezTo>
                <a:cubicBezTo>
                  <a:pt x="57" y="18"/>
                  <a:pt x="58" y="18"/>
                  <a:pt x="58" y="18"/>
                </a:cubicBezTo>
                <a:cubicBezTo>
                  <a:pt x="60" y="19"/>
                  <a:pt x="63" y="20"/>
                  <a:pt x="63" y="22"/>
                </a:cubicBezTo>
                <a:cubicBezTo>
                  <a:pt x="63" y="22"/>
                  <a:pt x="63" y="23"/>
                  <a:pt x="62" y="24"/>
                </a:cubicBezTo>
                <a:cubicBezTo>
                  <a:pt x="61" y="26"/>
                  <a:pt x="60" y="27"/>
                  <a:pt x="60" y="28"/>
                </a:cubicBezTo>
                <a:cubicBezTo>
                  <a:pt x="59" y="29"/>
                  <a:pt x="59" y="30"/>
                  <a:pt x="59" y="30"/>
                </a:cubicBezTo>
                <a:cubicBezTo>
                  <a:pt x="58" y="31"/>
                  <a:pt x="59" y="32"/>
                  <a:pt x="59" y="32"/>
                </a:cubicBezTo>
                <a:cubicBezTo>
                  <a:pt x="60" y="33"/>
                  <a:pt x="60" y="33"/>
                  <a:pt x="60" y="33"/>
                </a:cubicBezTo>
                <a:cubicBezTo>
                  <a:pt x="59" y="34"/>
                  <a:pt x="59" y="34"/>
                  <a:pt x="59" y="34"/>
                </a:cubicBezTo>
                <a:cubicBezTo>
                  <a:pt x="59" y="34"/>
                  <a:pt x="56" y="36"/>
                  <a:pt x="54" y="36"/>
                </a:cubicBezTo>
                <a:cubicBezTo>
                  <a:pt x="54" y="36"/>
                  <a:pt x="54" y="36"/>
                  <a:pt x="53" y="36"/>
                </a:cubicBezTo>
                <a:cubicBezTo>
                  <a:pt x="53" y="36"/>
                  <a:pt x="54" y="38"/>
                  <a:pt x="54" y="39"/>
                </a:cubicBezTo>
                <a:cubicBezTo>
                  <a:pt x="54" y="42"/>
                  <a:pt x="55" y="46"/>
                  <a:pt x="57" y="46"/>
                </a:cubicBezTo>
                <a:cubicBezTo>
                  <a:pt x="61" y="46"/>
                  <a:pt x="63" y="48"/>
                  <a:pt x="64" y="51"/>
                </a:cubicBezTo>
                <a:cubicBezTo>
                  <a:pt x="64" y="52"/>
                  <a:pt x="66" y="54"/>
                  <a:pt x="68" y="55"/>
                </a:cubicBezTo>
                <a:cubicBezTo>
                  <a:pt x="70" y="55"/>
                  <a:pt x="73" y="59"/>
                  <a:pt x="73" y="60"/>
                </a:cubicBezTo>
                <a:cubicBezTo>
                  <a:pt x="73" y="60"/>
                  <a:pt x="73" y="60"/>
                  <a:pt x="73" y="60"/>
                </a:cubicBezTo>
                <a:cubicBezTo>
                  <a:pt x="74" y="65"/>
                  <a:pt x="74" y="65"/>
                  <a:pt x="74" y="65"/>
                </a:cubicBezTo>
                <a:cubicBezTo>
                  <a:pt x="72" y="65"/>
                  <a:pt x="72" y="65"/>
                  <a:pt x="72" y="65"/>
                </a:cubicBezTo>
                <a:cubicBezTo>
                  <a:pt x="72" y="65"/>
                  <a:pt x="71" y="65"/>
                  <a:pt x="71" y="65"/>
                </a:cubicBezTo>
                <a:cubicBezTo>
                  <a:pt x="68" y="66"/>
                  <a:pt x="68" y="66"/>
                  <a:pt x="66" y="68"/>
                </a:cubicBezTo>
                <a:cubicBezTo>
                  <a:pt x="65" y="69"/>
                  <a:pt x="65" y="69"/>
                  <a:pt x="65" y="69"/>
                </a:cubicBezTo>
                <a:cubicBezTo>
                  <a:pt x="64" y="70"/>
                  <a:pt x="62" y="71"/>
                  <a:pt x="59" y="71"/>
                </a:cubicBezTo>
                <a:cubicBezTo>
                  <a:pt x="59" y="71"/>
                  <a:pt x="58" y="71"/>
                  <a:pt x="57" y="71"/>
                </a:cubicBezTo>
                <a:cubicBezTo>
                  <a:pt x="57" y="71"/>
                  <a:pt x="57" y="71"/>
                  <a:pt x="56" y="71"/>
                </a:cubicBez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3" name="Freeform 34"/>
          <p:cNvSpPr>
            <a:spLocks/>
          </p:cNvSpPr>
          <p:nvPr/>
        </p:nvSpPr>
        <p:spPr bwMode="auto">
          <a:xfrm>
            <a:off x="14187494" y="3892557"/>
            <a:ext cx="1587502" cy="1308102"/>
          </a:xfrm>
          <a:custGeom>
            <a:avLst/>
            <a:gdLst>
              <a:gd name="T0" fmla="*/ 203 w 211"/>
              <a:gd name="T1" fmla="*/ 116 h 174"/>
              <a:gd name="T2" fmla="*/ 193 w 211"/>
              <a:gd name="T3" fmla="*/ 109 h 174"/>
              <a:gd name="T4" fmla="*/ 186 w 211"/>
              <a:gd name="T5" fmla="*/ 106 h 174"/>
              <a:gd name="T6" fmla="*/ 170 w 211"/>
              <a:gd name="T7" fmla="*/ 104 h 174"/>
              <a:gd name="T8" fmla="*/ 167 w 211"/>
              <a:gd name="T9" fmla="*/ 106 h 174"/>
              <a:gd name="T10" fmla="*/ 168 w 211"/>
              <a:gd name="T11" fmla="*/ 93 h 174"/>
              <a:gd name="T12" fmla="*/ 168 w 211"/>
              <a:gd name="T13" fmla="*/ 75 h 174"/>
              <a:gd name="T14" fmla="*/ 156 w 211"/>
              <a:gd name="T15" fmla="*/ 60 h 174"/>
              <a:gd name="T16" fmla="*/ 147 w 211"/>
              <a:gd name="T17" fmla="*/ 47 h 174"/>
              <a:gd name="T18" fmla="*/ 130 w 211"/>
              <a:gd name="T19" fmla="*/ 29 h 174"/>
              <a:gd name="T20" fmla="*/ 128 w 211"/>
              <a:gd name="T21" fmla="*/ 12 h 174"/>
              <a:gd name="T22" fmla="*/ 123 w 211"/>
              <a:gd name="T23" fmla="*/ 0 h 174"/>
              <a:gd name="T24" fmla="*/ 119 w 211"/>
              <a:gd name="T25" fmla="*/ 10 h 174"/>
              <a:gd name="T26" fmla="*/ 111 w 211"/>
              <a:gd name="T27" fmla="*/ 14 h 174"/>
              <a:gd name="T28" fmla="*/ 105 w 211"/>
              <a:gd name="T29" fmla="*/ 21 h 174"/>
              <a:gd name="T30" fmla="*/ 95 w 211"/>
              <a:gd name="T31" fmla="*/ 16 h 174"/>
              <a:gd name="T32" fmla="*/ 90 w 211"/>
              <a:gd name="T33" fmla="*/ 23 h 174"/>
              <a:gd name="T34" fmla="*/ 85 w 211"/>
              <a:gd name="T35" fmla="*/ 27 h 174"/>
              <a:gd name="T36" fmla="*/ 77 w 211"/>
              <a:gd name="T37" fmla="*/ 27 h 174"/>
              <a:gd name="T38" fmla="*/ 68 w 211"/>
              <a:gd name="T39" fmla="*/ 20 h 174"/>
              <a:gd name="T40" fmla="*/ 60 w 211"/>
              <a:gd name="T41" fmla="*/ 12 h 174"/>
              <a:gd name="T42" fmla="*/ 55 w 211"/>
              <a:gd name="T43" fmla="*/ 22 h 174"/>
              <a:gd name="T44" fmla="*/ 44 w 211"/>
              <a:gd name="T45" fmla="*/ 25 h 174"/>
              <a:gd name="T46" fmla="*/ 37 w 211"/>
              <a:gd name="T47" fmla="*/ 38 h 174"/>
              <a:gd name="T48" fmla="*/ 30 w 211"/>
              <a:gd name="T49" fmla="*/ 42 h 174"/>
              <a:gd name="T50" fmla="*/ 21 w 211"/>
              <a:gd name="T51" fmla="*/ 42 h 174"/>
              <a:gd name="T52" fmla="*/ 13 w 211"/>
              <a:gd name="T53" fmla="*/ 45 h 174"/>
              <a:gd name="T54" fmla="*/ 17 w 211"/>
              <a:gd name="T55" fmla="*/ 48 h 174"/>
              <a:gd name="T56" fmla="*/ 18 w 211"/>
              <a:gd name="T57" fmla="*/ 46 h 174"/>
              <a:gd name="T58" fmla="*/ 19 w 211"/>
              <a:gd name="T59" fmla="*/ 57 h 174"/>
              <a:gd name="T60" fmla="*/ 12 w 211"/>
              <a:gd name="T61" fmla="*/ 70 h 174"/>
              <a:gd name="T62" fmla="*/ 24 w 211"/>
              <a:gd name="T63" fmla="*/ 84 h 174"/>
              <a:gd name="T64" fmla="*/ 8 w 211"/>
              <a:gd name="T65" fmla="*/ 111 h 174"/>
              <a:gd name="T66" fmla="*/ 10 w 211"/>
              <a:gd name="T67" fmla="*/ 123 h 174"/>
              <a:gd name="T68" fmla="*/ 4 w 211"/>
              <a:gd name="T69" fmla="*/ 129 h 174"/>
              <a:gd name="T70" fmla="*/ 5 w 211"/>
              <a:gd name="T71" fmla="*/ 136 h 174"/>
              <a:gd name="T72" fmla="*/ 7 w 211"/>
              <a:gd name="T73" fmla="*/ 137 h 174"/>
              <a:gd name="T74" fmla="*/ 12 w 211"/>
              <a:gd name="T75" fmla="*/ 143 h 174"/>
              <a:gd name="T76" fmla="*/ 13 w 211"/>
              <a:gd name="T77" fmla="*/ 146 h 174"/>
              <a:gd name="T78" fmla="*/ 20 w 211"/>
              <a:gd name="T79" fmla="*/ 144 h 174"/>
              <a:gd name="T80" fmla="*/ 23 w 211"/>
              <a:gd name="T81" fmla="*/ 142 h 174"/>
              <a:gd name="T82" fmla="*/ 45 w 211"/>
              <a:gd name="T83" fmla="*/ 131 h 174"/>
              <a:gd name="T84" fmla="*/ 53 w 211"/>
              <a:gd name="T85" fmla="*/ 139 h 174"/>
              <a:gd name="T86" fmla="*/ 72 w 211"/>
              <a:gd name="T87" fmla="*/ 141 h 174"/>
              <a:gd name="T88" fmla="*/ 94 w 211"/>
              <a:gd name="T89" fmla="*/ 148 h 174"/>
              <a:gd name="T90" fmla="*/ 104 w 211"/>
              <a:gd name="T91" fmla="*/ 136 h 174"/>
              <a:gd name="T92" fmla="*/ 122 w 211"/>
              <a:gd name="T93" fmla="*/ 138 h 174"/>
              <a:gd name="T94" fmla="*/ 142 w 211"/>
              <a:gd name="T95" fmla="*/ 142 h 174"/>
              <a:gd name="T96" fmla="*/ 160 w 211"/>
              <a:gd name="T97" fmla="*/ 149 h 174"/>
              <a:gd name="T98" fmla="*/ 174 w 211"/>
              <a:gd name="T99" fmla="*/ 154 h 174"/>
              <a:gd name="T100" fmla="*/ 175 w 211"/>
              <a:gd name="T101" fmla="*/ 173 h 174"/>
              <a:gd name="T102" fmla="*/ 179 w 211"/>
              <a:gd name="T103" fmla="*/ 167 h 174"/>
              <a:gd name="T104" fmla="*/ 184 w 211"/>
              <a:gd name="T105" fmla="*/ 159 h 174"/>
              <a:gd name="T106" fmla="*/ 191 w 211"/>
              <a:gd name="T107" fmla="*/ 157 h 174"/>
              <a:gd name="T108" fmla="*/ 190 w 211"/>
              <a:gd name="T109" fmla="*/ 151 h 174"/>
              <a:gd name="T110" fmla="*/ 192 w 211"/>
              <a:gd name="T111" fmla="*/ 146 h 174"/>
              <a:gd name="T112" fmla="*/ 200 w 211"/>
              <a:gd name="T113" fmla="*/ 142 h 174"/>
              <a:gd name="T114" fmla="*/ 202 w 211"/>
              <a:gd name="T115" fmla="*/ 133 h 174"/>
              <a:gd name="T116" fmla="*/ 205 w 211"/>
              <a:gd name="T117" fmla="*/ 125 h 174"/>
              <a:gd name="T118" fmla="*/ 206 w 211"/>
              <a:gd name="T119" fmla="*/ 12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 h="174">
                <a:moveTo>
                  <a:pt x="211" y="122"/>
                </a:moveTo>
                <a:cubicBezTo>
                  <a:pt x="210" y="122"/>
                  <a:pt x="210" y="122"/>
                  <a:pt x="210" y="122"/>
                </a:cubicBezTo>
                <a:cubicBezTo>
                  <a:pt x="210" y="121"/>
                  <a:pt x="210" y="120"/>
                  <a:pt x="210" y="120"/>
                </a:cubicBezTo>
                <a:cubicBezTo>
                  <a:pt x="210" y="120"/>
                  <a:pt x="209" y="120"/>
                  <a:pt x="209" y="120"/>
                </a:cubicBezTo>
                <a:cubicBezTo>
                  <a:pt x="209" y="119"/>
                  <a:pt x="210" y="118"/>
                  <a:pt x="210" y="118"/>
                </a:cubicBezTo>
                <a:cubicBezTo>
                  <a:pt x="210" y="118"/>
                  <a:pt x="209" y="118"/>
                  <a:pt x="209" y="117"/>
                </a:cubicBezTo>
                <a:cubicBezTo>
                  <a:pt x="209" y="117"/>
                  <a:pt x="209" y="117"/>
                  <a:pt x="208" y="117"/>
                </a:cubicBezTo>
                <a:cubicBezTo>
                  <a:pt x="207" y="117"/>
                  <a:pt x="206" y="116"/>
                  <a:pt x="205" y="116"/>
                </a:cubicBezTo>
                <a:cubicBezTo>
                  <a:pt x="204" y="116"/>
                  <a:pt x="203" y="116"/>
                  <a:pt x="203" y="116"/>
                </a:cubicBezTo>
                <a:cubicBezTo>
                  <a:pt x="203" y="116"/>
                  <a:pt x="203" y="116"/>
                  <a:pt x="203" y="116"/>
                </a:cubicBezTo>
                <a:cubicBezTo>
                  <a:pt x="203" y="116"/>
                  <a:pt x="202" y="116"/>
                  <a:pt x="202" y="116"/>
                </a:cubicBezTo>
                <a:cubicBezTo>
                  <a:pt x="201" y="115"/>
                  <a:pt x="200" y="114"/>
                  <a:pt x="199" y="113"/>
                </a:cubicBezTo>
                <a:cubicBezTo>
                  <a:pt x="198" y="112"/>
                  <a:pt x="197" y="110"/>
                  <a:pt x="197" y="110"/>
                </a:cubicBezTo>
                <a:cubicBezTo>
                  <a:pt x="196" y="110"/>
                  <a:pt x="195" y="109"/>
                  <a:pt x="195" y="109"/>
                </a:cubicBezTo>
                <a:cubicBezTo>
                  <a:pt x="194" y="108"/>
                  <a:pt x="194" y="108"/>
                  <a:pt x="193" y="108"/>
                </a:cubicBezTo>
                <a:cubicBezTo>
                  <a:pt x="193" y="108"/>
                  <a:pt x="192" y="107"/>
                  <a:pt x="192" y="107"/>
                </a:cubicBezTo>
                <a:cubicBezTo>
                  <a:pt x="192" y="107"/>
                  <a:pt x="192" y="107"/>
                  <a:pt x="192" y="107"/>
                </a:cubicBezTo>
                <a:cubicBezTo>
                  <a:pt x="193" y="109"/>
                  <a:pt x="193" y="109"/>
                  <a:pt x="193" y="109"/>
                </a:cubicBezTo>
                <a:cubicBezTo>
                  <a:pt x="193" y="111"/>
                  <a:pt x="193" y="111"/>
                  <a:pt x="193" y="111"/>
                </a:cubicBezTo>
                <a:cubicBezTo>
                  <a:pt x="194" y="111"/>
                  <a:pt x="194" y="111"/>
                  <a:pt x="194" y="112"/>
                </a:cubicBezTo>
                <a:cubicBezTo>
                  <a:pt x="194" y="112"/>
                  <a:pt x="194" y="113"/>
                  <a:pt x="194" y="113"/>
                </a:cubicBezTo>
                <a:cubicBezTo>
                  <a:pt x="194" y="113"/>
                  <a:pt x="193" y="114"/>
                  <a:pt x="193" y="114"/>
                </a:cubicBezTo>
                <a:cubicBezTo>
                  <a:pt x="192" y="114"/>
                  <a:pt x="192" y="113"/>
                  <a:pt x="192" y="113"/>
                </a:cubicBezTo>
                <a:cubicBezTo>
                  <a:pt x="192" y="113"/>
                  <a:pt x="192" y="113"/>
                  <a:pt x="192" y="112"/>
                </a:cubicBezTo>
                <a:cubicBezTo>
                  <a:pt x="191" y="111"/>
                  <a:pt x="191" y="110"/>
                  <a:pt x="191" y="109"/>
                </a:cubicBezTo>
                <a:cubicBezTo>
                  <a:pt x="190" y="108"/>
                  <a:pt x="190" y="108"/>
                  <a:pt x="188" y="108"/>
                </a:cubicBezTo>
                <a:cubicBezTo>
                  <a:pt x="187" y="108"/>
                  <a:pt x="186" y="107"/>
                  <a:pt x="186" y="106"/>
                </a:cubicBezTo>
                <a:cubicBezTo>
                  <a:pt x="185" y="106"/>
                  <a:pt x="184" y="105"/>
                  <a:pt x="183" y="104"/>
                </a:cubicBezTo>
                <a:cubicBezTo>
                  <a:pt x="183" y="104"/>
                  <a:pt x="182" y="104"/>
                  <a:pt x="182" y="104"/>
                </a:cubicBezTo>
                <a:cubicBezTo>
                  <a:pt x="182" y="104"/>
                  <a:pt x="182" y="104"/>
                  <a:pt x="181" y="104"/>
                </a:cubicBezTo>
                <a:cubicBezTo>
                  <a:pt x="181" y="104"/>
                  <a:pt x="180" y="104"/>
                  <a:pt x="179" y="103"/>
                </a:cubicBezTo>
                <a:cubicBezTo>
                  <a:pt x="178" y="103"/>
                  <a:pt x="178" y="103"/>
                  <a:pt x="177" y="102"/>
                </a:cubicBezTo>
                <a:cubicBezTo>
                  <a:pt x="176" y="101"/>
                  <a:pt x="176" y="101"/>
                  <a:pt x="176" y="101"/>
                </a:cubicBezTo>
                <a:cubicBezTo>
                  <a:pt x="175" y="101"/>
                  <a:pt x="174" y="101"/>
                  <a:pt x="174" y="101"/>
                </a:cubicBezTo>
                <a:cubicBezTo>
                  <a:pt x="174" y="101"/>
                  <a:pt x="173" y="102"/>
                  <a:pt x="172" y="103"/>
                </a:cubicBezTo>
                <a:cubicBezTo>
                  <a:pt x="171" y="103"/>
                  <a:pt x="171" y="103"/>
                  <a:pt x="170" y="104"/>
                </a:cubicBezTo>
                <a:cubicBezTo>
                  <a:pt x="170" y="104"/>
                  <a:pt x="170" y="104"/>
                  <a:pt x="169" y="104"/>
                </a:cubicBezTo>
                <a:cubicBezTo>
                  <a:pt x="169" y="104"/>
                  <a:pt x="169" y="104"/>
                  <a:pt x="168" y="105"/>
                </a:cubicBezTo>
                <a:cubicBezTo>
                  <a:pt x="168" y="106"/>
                  <a:pt x="168" y="107"/>
                  <a:pt x="168" y="107"/>
                </a:cubicBezTo>
                <a:cubicBezTo>
                  <a:pt x="168" y="107"/>
                  <a:pt x="168" y="107"/>
                  <a:pt x="168" y="107"/>
                </a:cubicBezTo>
                <a:cubicBezTo>
                  <a:pt x="168" y="107"/>
                  <a:pt x="168" y="107"/>
                  <a:pt x="168" y="107"/>
                </a:cubicBezTo>
                <a:cubicBezTo>
                  <a:pt x="167" y="107"/>
                  <a:pt x="167" y="107"/>
                  <a:pt x="167" y="107"/>
                </a:cubicBezTo>
                <a:cubicBezTo>
                  <a:pt x="167" y="107"/>
                  <a:pt x="167" y="107"/>
                  <a:pt x="167" y="107"/>
                </a:cubicBezTo>
                <a:cubicBezTo>
                  <a:pt x="167" y="107"/>
                  <a:pt x="167" y="107"/>
                  <a:pt x="167" y="107"/>
                </a:cubicBezTo>
                <a:cubicBezTo>
                  <a:pt x="167" y="106"/>
                  <a:pt x="167" y="106"/>
                  <a:pt x="167" y="106"/>
                </a:cubicBezTo>
                <a:cubicBezTo>
                  <a:pt x="166" y="105"/>
                  <a:pt x="166" y="105"/>
                  <a:pt x="166" y="105"/>
                </a:cubicBezTo>
                <a:cubicBezTo>
                  <a:pt x="165" y="106"/>
                  <a:pt x="165" y="106"/>
                  <a:pt x="165" y="106"/>
                </a:cubicBezTo>
                <a:cubicBezTo>
                  <a:pt x="164" y="105"/>
                  <a:pt x="164" y="105"/>
                  <a:pt x="164" y="105"/>
                </a:cubicBezTo>
                <a:cubicBezTo>
                  <a:pt x="164" y="105"/>
                  <a:pt x="164" y="105"/>
                  <a:pt x="164" y="105"/>
                </a:cubicBezTo>
                <a:cubicBezTo>
                  <a:pt x="164" y="105"/>
                  <a:pt x="164" y="105"/>
                  <a:pt x="165" y="104"/>
                </a:cubicBezTo>
                <a:cubicBezTo>
                  <a:pt x="166" y="103"/>
                  <a:pt x="165" y="103"/>
                  <a:pt x="165" y="103"/>
                </a:cubicBezTo>
                <a:cubicBezTo>
                  <a:pt x="165" y="100"/>
                  <a:pt x="165" y="100"/>
                  <a:pt x="165" y="100"/>
                </a:cubicBezTo>
                <a:cubicBezTo>
                  <a:pt x="170" y="94"/>
                  <a:pt x="170" y="94"/>
                  <a:pt x="170" y="94"/>
                </a:cubicBezTo>
                <a:cubicBezTo>
                  <a:pt x="168" y="93"/>
                  <a:pt x="168" y="93"/>
                  <a:pt x="168" y="93"/>
                </a:cubicBezTo>
                <a:cubicBezTo>
                  <a:pt x="169" y="92"/>
                  <a:pt x="169" y="91"/>
                  <a:pt x="169" y="89"/>
                </a:cubicBezTo>
                <a:cubicBezTo>
                  <a:pt x="170" y="87"/>
                  <a:pt x="171" y="85"/>
                  <a:pt x="172" y="83"/>
                </a:cubicBezTo>
                <a:cubicBezTo>
                  <a:pt x="173" y="81"/>
                  <a:pt x="176" y="79"/>
                  <a:pt x="177" y="79"/>
                </a:cubicBezTo>
                <a:cubicBezTo>
                  <a:pt x="178" y="78"/>
                  <a:pt x="179" y="77"/>
                  <a:pt x="179" y="77"/>
                </a:cubicBezTo>
                <a:cubicBezTo>
                  <a:pt x="178" y="76"/>
                  <a:pt x="178" y="75"/>
                  <a:pt x="178" y="75"/>
                </a:cubicBezTo>
                <a:cubicBezTo>
                  <a:pt x="178" y="75"/>
                  <a:pt x="178" y="75"/>
                  <a:pt x="177" y="75"/>
                </a:cubicBezTo>
                <a:cubicBezTo>
                  <a:pt x="176" y="75"/>
                  <a:pt x="175" y="75"/>
                  <a:pt x="174" y="75"/>
                </a:cubicBezTo>
                <a:cubicBezTo>
                  <a:pt x="174" y="75"/>
                  <a:pt x="173" y="75"/>
                  <a:pt x="172" y="75"/>
                </a:cubicBezTo>
                <a:cubicBezTo>
                  <a:pt x="171" y="75"/>
                  <a:pt x="168" y="75"/>
                  <a:pt x="168" y="75"/>
                </a:cubicBezTo>
                <a:cubicBezTo>
                  <a:pt x="168" y="73"/>
                  <a:pt x="168" y="73"/>
                  <a:pt x="168" y="73"/>
                </a:cubicBezTo>
                <a:cubicBezTo>
                  <a:pt x="168" y="73"/>
                  <a:pt x="168" y="71"/>
                  <a:pt x="168" y="71"/>
                </a:cubicBezTo>
                <a:cubicBezTo>
                  <a:pt x="168" y="71"/>
                  <a:pt x="171" y="71"/>
                  <a:pt x="171" y="71"/>
                </a:cubicBezTo>
                <a:cubicBezTo>
                  <a:pt x="172" y="70"/>
                  <a:pt x="172" y="70"/>
                  <a:pt x="172" y="69"/>
                </a:cubicBezTo>
                <a:cubicBezTo>
                  <a:pt x="172" y="68"/>
                  <a:pt x="167" y="68"/>
                  <a:pt x="164" y="67"/>
                </a:cubicBezTo>
                <a:cubicBezTo>
                  <a:pt x="160" y="66"/>
                  <a:pt x="156" y="65"/>
                  <a:pt x="156" y="65"/>
                </a:cubicBezTo>
                <a:cubicBezTo>
                  <a:pt x="156" y="65"/>
                  <a:pt x="156" y="65"/>
                  <a:pt x="156" y="64"/>
                </a:cubicBezTo>
                <a:cubicBezTo>
                  <a:pt x="157" y="63"/>
                  <a:pt x="157" y="63"/>
                  <a:pt x="157" y="62"/>
                </a:cubicBezTo>
                <a:cubicBezTo>
                  <a:pt x="157" y="61"/>
                  <a:pt x="157" y="61"/>
                  <a:pt x="156" y="60"/>
                </a:cubicBezTo>
                <a:cubicBezTo>
                  <a:pt x="155" y="59"/>
                  <a:pt x="155" y="59"/>
                  <a:pt x="155" y="59"/>
                </a:cubicBezTo>
                <a:cubicBezTo>
                  <a:pt x="155" y="58"/>
                  <a:pt x="155" y="57"/>
                  <a:pt x="155" y="57"/>
                </a:cubicBezTo>
                <a:cubicBezTo>
                  <a:pt x="155" y="56"/>
                  <a:pt x="155" y="55"/>
                  <a:pt x="155" y="55"/>
                </a:cubicBezTo>
                <a:cubicBezTo>
                  <a:pt x="155" y="54"/>
                  <a:pt x="155" y="54"/>
                  <a:pt x="155" y="54"/>
                </a:cubicBezTo>
                <a:cubicBezTo>
                  <a:pt x="153" y="54"/>
                  <a:pt x="153" y="54"/>
                  <a:pt x="153" y="54"/>
                </a:cubicBezTo>
                <a:cubicBezTo>
                  <a:pt x="153" y="53"/>
                  <a:pt x="153" y="53"/>
                  <a:pt x="153" y="53"/>
                </a:cubicBezTo>
                <a:cubicBezTo>
                  <a:pt x="153" y="53"/>
                  <a:pt x="152" y="52"/>
                  <a:pt x="150" y="53"/>
                </a:cubicBezTo>
                <a:cubicBezTo>
                  <a:pt x="150" y="53"/>
                  <a:pt x="150" y="53"/>
                  <a:pt x="150" y="52"/>
                </a:cubicBezTo>
                <a:cubicBezTo>
                  <a:pt x="150" y="51"/>
                  <a:pt x="148" y="48"/>
                  <a:pt x="147" y="47"/>
                </a:cubicBezTo>
                <a:cubicBezTo>
                  <a:pt x="146" y="47"/>
                  <a:pt x="144" y="46"/>
                  <a:pt x="143" y="45"/>
                </a:cubicBezTo>
                <a:cubicBezTo>
                  <a:pt x="141" y="45"/>
                  <a:pt x="139" y="43"/>
                  <a:pt x="137" y="43"/>
                </a:cubicBezTo>
                <a:cubicBezTo>
                  <a:pt x="135" y="43"/>
                  <a:pt x="132" y="43"/>
                  <a:pt x="132" y="43"/>
                </a:cubicBezTo>
                <a:cubicBezTo>
                  <a:pt x="131" y="41"/>
                  <a:pt x="131" y="41"/>
                  <a:pt x="131" y="41"/>
                </a:cubicBezTo>
                <a:cubicBezTo>
                  <a:pt x="129" y="36"/>
                  <a:pt x="129" y="36"/>
                  <a:pt x="129" y="36"/>
                </a:cubicBezTo>
                <a:cubicBezTo>
                  <a:pt x="128" y="36"/>
                  <a:pt x="128" y="36"/>
                  <a:pt x="128" y="36"/>
                </a:cubicBezTo>
                <a:cubicBezTo>
                  <a:pt x="128" y="36"/>
                  <a:pt x="128" y="36"/>
                  <a:pt x="128" y="36"/>
                </a:cubicBezTo>
                <a:cubicBezTo>
                  <a:pt x="128" y="36"/>
                  <a:pt x="128" y="35"/>
                  <a:pt x="128" y="34"/>
                </a:cubicBezTo>
                <a:cubicBezTo>
                  <a:pt x="129" y="32"/>
                  <a:pt x="130" y="29"/>
                  <a:pt x="130" y="29"/>
                </a:cubicBezTo>
                <a:cubicBezTo>
                  <a:pt x="131" y="29"/>
                  <a:pt x="131" y="29"/>
                  <a:pt x="131" y="29"/>
                </a:cubicBezTo>
                <a:cubicBezTo>
                  <a:pt x="131" y="26"/>
                  <a:pt x="131" y="26"/>
                  <a:pt x="131" y="26"/>
                </a:cubicBezTo>
                <a:cubicBezTo>
                  <a:pt x="134" y="24"/>
                  <a:pt x="134" y="24"/>
                  <a:pt x="134" y="24"/>
                </a:cubicBezTo>
                <a:cubicBezTo>
                  <a:pt x="134" y="24"/>
                  <a:pt x="135" y="21"/>
                  <a:pt x="135" y="19"/>
                </a:cubicBezTo>
                <a:cubicBezTo>
                  <a:pt x="136" y="18"/>
                  <a:pt x="136" y="16"/>
                  <a:pt x="136" y="16"/>
                </a:cubicBezTo>
                <a:cubicBezTo>
                  <a:pt x="135" y="16"/>
                  <a:pt x="135" y="16"/>
                  <a:pt x="135" y="16"/>
                </a:cubicBezTo>
                <a:cubicBezTo>
                  <a:pt x="135" y="15"/>
                  <a:pt x="135" y="15"/>
                  <a:pt x="135" y="15"/>
                </a:cubicBezTo>
                <a:cubicBezTo>
                  <a:pt x="133" y="16"/>
                  <a:pt x="133" y="16"/>
                  <a:pt x="133" y="16"/>
                </a:cubicBezTo>
                <a:cubicBezTo>
                  <a:pt x="132" y="15"/>
                  <a:pt x="129" y="13"/>
                  <a:pt x="128" y="12"/>
                </a:cubicBezTo>
                <a:cubicBezTo>
                  <a:pt x="126" y="11"/>
                  <a:pt x="125" y="9"/>
                  <a:pt x="124" y="9"/>
                </a:cubicBezTo>
                <a:cubicBezTo>
                  <a:pt x="124" y="8"/>
                  <a:pt x="124" y="8"/>
                  <a:pt x="124" y="7"/>
                </a:cubicBezTo>
                <a:cubicBezTo>
                  <a:pt x="124" y="6"/>
                  <a:pt x="125" y="2"/>
                  <a:pt x="125" y="2"/>
                </a:cubicBezTo>
                <a:cubicBezTo>
                  <a:pt x="125" y="2"/>
                  <a:pt x="125" y="3"/>
                  <a:pt x="124" y="3"/>
                </a:cubicBezTo>
                <a:cubicBezTo>
                  <a:pt x="123" y="3"/>
                  <a:pt x="121" y="5"/>
                  <a:pt x="121" y="5"/>
                </a:cubicBezTo>
                <a:cubicBezTo>
                  <a:pt x="121" y="5"/>
                  <a:pt x="121" y="4"/>
                  <a:pt x="121" y="4"/>
                </a:cubicBezTo>
                <a:cubicBezTo>
                  <a:pt x="121" y="3"/>
                  <a:pt x="121" y="3"/>
                  <a:pt x="121" y="2"/>
                </a:cubicBezTo>
                <a:cubicBezTo>
                  <a:pt x="121" y="2"/>
                  <a:pt x="122" y="2"/>
                  <a:pt x="122" y="1"/>
                </a:cubicBezTo>
                <a:cubicBezTo>
                  <a:pt x="122" y="1"/>
                  <a:pt x="123" y="0"/>
                  <a:pt x="123" y="0"/>
                </a:cubicBezTo>
                <a:cubicBezTo>
                  <a:pt x="122" y="0"/>
                  <a:pt x="122" y="0"/>
                  <a:pt x="122" y="0"/>
                </a:cubicBezTo>
                <a:cubicBezTo>
                  <a:pt x="121" y="1"/>
                  <a:pt x="121" y="1"/>
                  <a:pt x="121" y="1"/>
                </a:cubicBezTo>
                <a:cubicBezTo>
                  <a:pt x="121" y="0"/>
                  <a:pt x="121" y="0"/>
                  <a:pt x="121" y="0"/>
                </a:cubicBezTo>
                <a:cubicBezTo>
                  <a:pt x="118" y="4"/>
                  <a:pt x="118" y="4"/>
                  <a:pt x="118" y="4"/>
                </a:cubicBezTo>
                <a:cubicBezTo>
                  <a:pt x="116" y="3"/>
                  <a:pt x="116" y="3"/>
                  <a:pt x="116" y="3"/>
                </a:cubicBezTo>
                <a:cubicBezTo>
                  <a:pt x="113" y="7"/>
                  <a:pt x="113" y="7"/>
                  <a:pt x="113" y="7"/>
                </a:cubicBezTo>
                <a:cubicBezTo>
                  <a:pt x="113" y="7"/>
                  <a:pt x="114" y="7"/>
                  <a:pt x="115" y="8"/>
                </a:cubicBezTo>
                <a:cubicBezTo>
                  <a:pt x="116" y="8"/>
                  <a:pt x="117" y="10"/>
                  <a:pt x="117" y="10"/>
                </a:cubicBezTo>
                <a:cubicBezTo>
                  <a:pt x="117" y="10"/>
                  <a:pt x="119" y="10"/>
                  <a:pt x="119" y="10"/>
                </a:cubicBezTo>
                <a:cubicBezTo>
                  <a:pt x="120" y="10"/>
                  <a:pt x="120" y="10"/>
                  <a:pt x="120" y="10"/>
                </a:cubicBezTo>
                <a:cubicBezTo>
                  <a:pt x="120" y="11"/>
                  <a:pt x="120" y="11"/>
                  <a:pt x="120" y="12"/>
                </a:cubicBezTo>
                <a:cubicBezTo>
                  <a:pt x="119" y="12"/>
                  <a:pt x="119" y="12"/>
                  <a:pt x="118" y="12"/>
                </a:cubicBezTo>
                <a:cubicBezTo>
                  <a:pt x="118" y="12"/>
                  <a:pt x="118" y="13"/>
                  <a:pt x="118" y="13"/>
                </a:cubicBezTo>
                <a:cubicBezTo>
                  <a:pt x="117" y="13"/>
                  <a:pt x="117" y="13"/>
                  <a:pt x="117" y="13"/>
                </a:cubicBezTo>
                <a:cubicBezTo>
                  <a:pt x="117" y="14"/>
                  <a:pt x="116" y="14"/>
                  <a:pt x="115" y="14"/>
                </a:cubicBezTo>
                <a:cubicBezTo>
                  <a:pt x="114" y="14"/>
                  <a:pt x="113" y="14"/>
                  <a:pt x="113" y="14"/>
                </a:cubicBezTo>
                <a:cubicBezTo>
                  <a:pt x="113" y="13"/>
                  <a:pt x="113" y="13"/>
                  <a:pt x="112" y="13"/>
                </a:cubicBezTo>
                <a:cubicBezTo>
                  <a:pt x="112" y="13"/>
                  <a:pt x="112" y="13"/>
                  <a:pt x="111" y="14"/>
                </a:cubicBezTo>
                <a:cubicBezTo>
                  <a:pt x="111" y="14"/>
                  <a:pt x="110" y="14"/>
                  <a:pt x="110" y="14"/>
                </a:cubicBezTo>
                <a:cubicBezTo>
                  <a:pt x="110" y="13"/>
                  <a:pt x="110" y="14"/>
                  <a:pt x="110" y="15"/>
                </a:cubicBezTo>
                <a:cubicBezTo>
                  <a:pt x="110" y="16"/>
                  <a:pt x="109" y="16"/>
                  <a:pt x="109" y="16"/>
                </a:cubicBezTo>
                <a:cubicBezTo>
                  <a:pt x="108" y="16"/>
                  <a:pt x="108" y="16"/>
                  <a:pt x="108" y="17"/>
                </a:cubicBezTo>
                <a:cubicBezTo>
                  <a:pt x="108" y="18"/>
                  <a:pt x="108" y="18"/>
                  <a:pt x="108" y="18"/>
                </a:cubicBezTo>
                <a:cubicBezTo>
                  <a:pt x="108" y="19"/>
                  <a:pt x="108" y="19"/>
                  <a:pt x="108" y="19"/>
                </a:cubicBezTo>
                <a:cubicBezTo>
                  <a:pt x="108" y="20"/>
                  <a:pt x="107" y="20"/>
                  <a:pt x="107" y="20"/>
                </a:cubicBezTo>
                <a:cubicBezTo>
                  <a:pt x="106" y="20"/>
                  <a:pt x="106" y="20"/>
                  <a:pt x="106" y="20"/>
                </a:cubicBezTo>
                <a:cubicBezTo>
                  <a:pt x="105" y="20"/>
                  <a:pt x="105" y="21"/>
                  <a:pt x="105" y="21"/>
                </a:cubicBezTo>
                <a:cubicBezTo>
                  <a:pt x="105" y="21"/>
                  <a:pt x="104" y="20"/>
                  <a:pt x="103" y="19"/>
                </a:cubicBezTo>
                <a:cubicBezTo>
                  <a:pt x="103" y="19"/>
                  <a:pt x="102" y="18"/>
                  <a:pt x="102" y="18"/>
                </a:cubicBezTo>
                <a:cubicBezTo>
                  <a:pt x="102" y="17"/>
                  <a:pt x="102" y="17"/>
                  <a:pt x="102" y="17"/>
                </a:cubicBezTo>
                <a:cubicBezTo>
                  <a:pt x="101" y="17"/>
                  <a:pt x="101" y="17"/>
                  <a:pt x="101" y="17"/>
                </a:cubicBezTo>
                <a:cubicBezTo>
                  <a:pt x="101" y="17"/>
                  <a:pt x="100" y="17"/>
                  <a:pt x="100" y="17"/>
                </a:cubicBezTo>
                <a:cubicBezTo>
                  <a:pt x="100" y="17"/>
                  <a:pt x="100" y="17"/>
                  <a:pt x="99" y="16"/>
                </a:cubicBezTo>
                <a:cubicBezTo>
                  <a:pt x="98" y="15"/>
                  <a:pt x="97" y="14"/>
                  <a:pt x="97" y="14"/>
                </a:cubicBezTo>
                <a:cubicBezTo>
                  <a:pt x="97" y="14"/>
                  <a:pt x="96" y="15"/>
                  <a:pt x="96" y="15"/>
                </a:cubicBezTo>
                <a:cubicBezTo>
                  <a:pt x="95" y="15"/>
                  <a:pt x="95" y="15"/>
                  <a:pt x="95" y="16"/>
                </a:cubicBezTo>
                <a:cubicBezTo>
                  <a:pt x="95" y="16"/>
                  <a:pt x="95" y="17"/>
                  <a:pt x="95" y="17"/>
                </a:cubicBezTo>
                <a:cubicBezTo>
                  <a:pt x="94" y="17"/>
                  <a:pt x="94" y="17"/>
                  <a:pt x="94" y="18"/>
                </a:cubicBezTo>
                <a:cubicBezTo>
                  <a:pt x="94" y="18"/>
                  <a:pt x="94" y="19"/>
                  <a:pt x="94" y="19"/>
                </a:cubicBezTo>
                <a:cubicBezTo>
                  <a:pt x="94" y="19"/>
                  <a:pt x="94" y="20"/>
                  <a:pt x="93" y="20"/>
                </a:cubicBezTo>
                <a:cubicBezTo>
                  <a:pt x="93" y="20"/>
                  <a:pt x="93" y="20"/>
                  <a:pt x="92" y="20"/>
                </a:cubicBezTo>
                <a:cubicBezTo>
                  <a:pt x="92" y="20"/>
                  <a:pt x="92" y="20"/>
                  <a:pt x="91" y="21"/>
                </a:cubicBezTo>
                <a:cubicBezTo>
                  <a:pt x="91" y="21"/>
                  <a:pt x="91" y="21"/>
                  <a:pt x="90" y="22"/>
                </a:cubicBezTo>
                <a:cubicBezTo>
                  <a:pt x="90" y="23"/>
                  <a:pt x="90" y="23"/>
                  <a:pt x="90" y="23"/>
                </a:cubicBezTo>
                <a:cubicBezTo>
                  <a:pt x="90" y="23"/>
                  <a:pt x="90" y="23"/>
                  <a:pt x="90" y="23"/>
                </a:cubicBezTo>
                <a:cubicBezTo>
                  <a:pt x="90" y="24"/>
                  <a:pt x="90" y="24"/>
                  <a:pt x="90" y="24"/>
                </a:cubicBezTo>
                <a:cubicBezTo>
                  <a:pt x="90" y="24"/>
                  <a:pt x="90" y="24"/>
                  <a:pt x="89" y="24"/>
                </a:cubicBezTo>
                <a:cubicBezTo>
                  <a:pt x="89" y="25"/>
                  <a:pt x="89" y="25"/>
                  <a:pt x="89" y="25"/>
                </a:cubicBezTo>
                <a:cubicBezTo>
                  <a:pt x="89" y="25"/>
                  <a:pt x="88" y="25"/>
                  <a:pt x="88" y="25"/>
                </a:cubicBezTo>
                <a:cubicBezTo>
                  <a:pt x="88" y="26"/>
                  <a:pt x="88" y="26"/>
                  <a:pt x="88" y="26"/>
                </a:cubicBezTo>
                <a:cubicBezTo>
                  <a:pt x="87" y="26"/>
                  <a:pt x="87" y="26"/>
                  <a:pt x="87" y="26"/>
                </a:cubicBezTo>
                <a:cubicBezTo>
                  <a:pt x="87" y="26"/>
                  <a:pt x="87" y="26"/>
                  <a:pt x="87" y="26"/>
                </a:cubicBezTo>
                <a:cubicBezTo>
                  <a:pt x="87" y="26"/>
                  <a:pt x="86" y="26"/>
                  <a:pt x="86" y="26"/>
                </a:cubicBezTo>
                <a:cubicBezTo>
                  <a:pt x="86" y="26"/>
                  <a:pt x="86" y="26"/>
                  <a:pt x="85" y="27"/>
                </a:cubicBezTo>
                <a:cubicBezTo>
                  <a:pt x="85" y="27"/>
                  <a:pt x="85" y="27"/>
                  <a:pt x="84" y="27"/>
                </a:cubicBezTo>
                <a:cubicBezTo>
                  <a:pt x="84" y="27"/>
                  <a:pt x="84" y="27"/>
                  <a:pt x="84" y="27"/>
                </a:cubicBezTo>
                <a:cubicBezTo>
                  <a:pt x="83" y="27"/>
                  <a:pt x="83" y="27"/>
                  <a:pt x="83" y="27"/>
                </a:cubicBezTo>
                <a:cubicBezTo>
                  <a:pt x="82" y="27"/>
                  <a:pt x="82" y="27"/>
                  <a:pt x="82" y="27"/>
                </a:cubicBezTo>
                <a:cubicBezTo>
                  <a:pt x="82" y="27"/>
                  <a:pt x="82" y="27"/>
                  <a:pt x="82" y="27"/>
                </a:cubicBezTo>
                <a:cubicBezTo>
                  <a:pt x="82" y="27"/>
                  <a:pt x="81" y="27"/>
                  <a:pt x="81" y="27"/>
                </a:cubicBezTo>
                <a:cubicBezTo>
                  <a:pt x="80" y="27"/>
                  <a:pt x="80" y="27"/>
                  <a:pt x="79" y="27"/>
                </a:cubicBezTo>
                <a:cubicBezTo>
                  <a:pt x="79" y="27"/>
                  <a:pt x="79" y="27"/>
                  <a:pt x="78" y="27"/>
                </a:cubicBezTo>
                <a:cubicBezTo>
                  <a:pt x="78" y="27"/>
                  <a:pt x="78" y="27"/>
                  <a:pt x="77" y="27"/>
                </a:cubicBezTo>
                <a:cubicBezTo>
                  <a:pt x="77" y="27"/>
                  <a:pt x="77" y="27"/>
                  <a:pt x="77" y="27"/>
                </a:cubicBezTo>
                <a:cubicBezTo>
                  <a:pt x="77" y="27"/>
                  <a:pt x="76" y="27"/>
                  <a:pt x="76" y="26"/>
                </a:cubicBezTo>
                <a:cubicBezTo>
                  <a:pt x="76" y="26"/>
                  <a:pt x="75" y="26"/>
                  <a:pt x="74" y="26"/>
                </a:cubicBezTo>
                <a:cubicBezTo>
                  <a:pt x="74" y="25"/>
                  <a:pt x="73" y="25"/>
                  <a:pt x="73" y="25"/>
                </a:cubicBezTo>
                <a:cubicBezTo>
                  <a:pt x="72" y="25"/>
                  <a:pt x="71" y="25"/>
                  <a:pt x="71" y="25"/>
                </a:cubicBezTo>
                <a:cubicBezTo>
                  <a:pt x="70" y="24"/>
                  <a:pt x="69" y="25"/>
                  <a:pt x="68" y="25"/>
                </a:cubicBezTo>
                <a:cubicBezTo>
                  <a:pt x="67" y="25"/>
                  <a:pt x="67" y="25"/>
                  <a:pt x="68" y="25"/>
                </a:cubicBezTo>
                <a:cubicBezTo>
                  <a:pt x="69" y="24"/>
                  <a:pt x="69" y="24"/>
                  <a:pt x="69" y="24"/>
                </a:cubicBezTo>
                <a:cubicBezTo>
                  <a:pt x="69" y="22"/>
                  <a:pt x="68" y="20"/>
                  <a:pt x="68" y="20"/>
                </a:cubicBezTo>
                <a:cubicBezTo>
                  <a:pt x="68" y="20"/>
                  <a:pt x="69" y="20"/>
                  <a:pt x="69" y="20"/>
                </a:cubicBezTo>
                <a:cubicBezTo>
                  <a:pt x="69" y="19"/>
                  <a:pt x="69" y="19"/>
                  <a:pt x="69" y="18"/>
                </a:cubicBezTo>
                <a:cubicBezTo>
                  <a:pt x="69" y="18"/>
                  <a:pt x="69" y="17"/>
                  <a:pt x="69" y="16"/>
                </a:cubicBezTo>
                <a:cubicBezTo>
                  <a:pt x="68" y="15"/>
                  <a:pt x="66" y="11"/>
                  <a:pt x="66" y="11"/>
                </a:cubicBezTo>
                <a:cubicBezTo>
                  <a:pt x="70" y="9"/>
                  <a:pt x="70" y="9"/>
                  <a:pt x="70" y="9"/>
                </a:cubicBezTo>
                <a:cubicBezTo>
                  <a:pt x="69" y="8"/>
                  <a:pt x="69" y="8"/>
                  <a:pt x="69" y="8"/>
                </a:cubicBezTo>
                <a:cubicBezTo>
                  <a:pt x="67" y="9"/>
                  <a:pt x="64" y="8"/>
                  <a:pt x="63" y="8"/>
                </a:cubicBezTo>
                <a:cubicBezTo>
                  <a:pt x="62" y="8"/>
                  <a:pt x="61" y="8"/>
                  <a:pt x="61" y="8"/>
                </a:cubicBezTo>
                <a:cubicBezTo>
                  <a:pt x="60" y="12"/>
                  <a:pt x="60" y="12"/>
                  <a:pt x="60" y="12"/>
                </a:cubicBezTo>
                <a:cubicBezTo>
                  <a:pt x="61" y="12"/>
                  <a:pt x="61" y="12"/>
                  <a:pt x="61" y="12"/>
                </a:cubicBezTo>
                <a:cubicBezTo>
                  <a:pt x="61" y="17"/>
                  <a:pt x="61" y="17"/>
                  <a:pt x="61" y="17"/>
                </a:cubicBezTo>
                <a:cubicBezTo>
                  <a:pt x="61" y="17"/>
                  <a:pt x="61" y="18"/>
                  <a:pt x="60" y="18"/>
                </a:cubicBezTo>
                <a:cubicBezTo>
                  <a:pt x="60" y="18"/>
                  <a:pt x="59" y="18"/>
                  <a:pt x="58" y="18"/>
                </a:cubicBezTo>
                <a:cubicBezTo>
                  <a:pt x="58" y="18"/>
                  <a:pt x="56" y="18"/>
                  <a:pt x="56" y="18"/>
                </a:cubicBezTo>
                <a:cubicBezTo>
                  <a:pt x="55" y="18"/>
                  <a:pt x="55" y="18"/>
                  <a:pt x="55" y="18"/>
                </a:cubicBezTo>
                <a:cubicBezTo>
                  <a:pt x="55" y="18"/>
                  <a:pt x="55" y="18"/>
                  <a:pt x="54" y="19"/>
                </a:cubicBezTo>
                <a:cubicBezTo>
                  <a:pt x="54" y="19"/>
                  <a:pt x="55" y="20"/>
                  <a:pt x="55" y="20"/>
                </a:cubicBezTo>
                <a:cubicBezTo>
                  <a:pt x="55" y="21"/>
                  <a:pt x="55" y="22"/>
                  <a:pt x="55" y="22"/>
                </a:cubicBezTo>
                <a:cubicBezTo>
                  <a:pt x="55" y="23"/>
                  <a:pt x="55" y="25"/>
                  <a:pt x="55" y="25"/>
                </a:cubicBezTo>
                <a:cubicBezTo>
                  <a:pt x="55" y="25"/>
                  <a:pt x="55" y="25"/>
                  <a:pt x="54" y="25"/>
                </a:cubicBezTo>
                <a:cubicBezTo>
                  <a:pt x="54" y="25"/>
                  <a:pt x="53" y="25"/>
                  <a:pt x="53" y="25"/>
                </a:cubicBezTo>
                <a:cubicBezTo>
                  <a:pt x="52" y="25"/>
                  <a:pt x="52" y="25"/>
                  <a:pt x="51" y="25"/>
                </a:cubicBezTo>
                <a:cubicBezTo>
                  <a:pt x="50" y="25"/>
                  <a:pt x="49" y="25"/>
                  <a:pt x="49" y="24"/>
                </a:cubicBezTo>
                <a:cubicBezTo>
                  <a:pt x="49" y="24"/>
                  <a:pt x="48" y="24"/>
                  <a:pt x="48" y="24"/>
                </a:cubicBezTo>
                <a:cubicBezTo>
                  <a:pt x="48" y="25"/>
                  <a:pt x="47" y="25"/>
                  <a:pt x="47" y="25"/>
                </a:cubicBezTo>
                <a:cubicBezTo>
                  <a:pt x="46" y="25"/>
                  <a:pt x="45" y="25"/>
                  <a:pt x="45" y="25"/>
                </a:cubicBezTo>
                <a:cubicBezTo>
                  <a:pt x="45" y="25"/>
                  <a:pt x="44" y="25"/>
                  <a:pt x="44" y="25"/>
                </a:cubicBezTo>
                <a:cubicBezTo>
                  <a:pt x="43" y="25"/>
                  <a:pt x="43" y="24"/>
                  <a:pt x="42" y="24"/>
                </a:cubicBezTo>
                <a:cubicBezTo>
                  <a:pt x="42" y="25"/>
                  <a:pt x="42" y="24"/>
                  <a:pt x="42" y="24"/>
                </a:cubicBezTo>
                <a:cubicBezTo>
                  <a:pt x="41" y="25"/>
                  <a:pt x="41" y="25"/>
                  <a:pt x="41" y="26"/>
                </a:cubicBezTo>
                <a:cubicBezTo>
                  <a:pt x="41" y="27"/>
                  <a:pt x="41" y="27"/>
                  <a:pt x="41" y="28"/>
                </a:cubicBezTo>
                <a:cubicBezTo>
                  <a:pt x="41" y="28"/>
                  <a:pt x="40" y="29"/>
                  <a:pt x="40" y="29"/>
                </a:cubicBezTo>
                <a:cubicBezTo>
                  <a:pt x="40" y="30"/>
                  <a:pt x="39" y="31"/>
                  <a:pt x="38" y="33"/>
                </a:cubicBezTo>
                <a:cubicBezTo>
                  <a:pt x="37" y="34"/>
                  <a:pt x="37" y="35"/>
                  <a:pt x="37" y="35"/>
                </a:cubicBezTo>
                <a:cubicBezTo>
                  <a:pt x="36" y="35"/>
                  <a:pt x="36" y="35"/>
                  <a:pt x="36" y="36"/>
                </a:cubicBezTo>
                <a:cubicBezTo>
                  <a:pt x="36" y="37"/>
                  <a:pt x="36" y="37"/>
                  <a:pt x="37" y="38"/>
                </a:cubicBezTo>
                <a:cubicBezTo>
                  <a:pt x="37" y="38"/>
                  <a:pt x="40" y="41"/>
                  <a:pt x="41" y="42"/>
                </a:cubicBezTo>
                <a:cubicBezTo>
                  <a:pt x="41" y="43"/>
                  <a:pt x="41" y="43"/>
                  <a:pt x="41" y="44"/>
                </a:cubicBezTo>
                <a:cubicBezTo>
                  <a:pt x="41" y="44"/>
                  <a:pt x="41" y="44"/>
                  <a:pt x="41" y="45"/>
                </a:cubicBezTo>
                <a:cubicBezTo>
                  <a:pt x="41" y="45"/>
                  <a:pt x="41" y="46"/>
                  <a:pt x="41" y="46"/>
                </a:cubicBezTo>
                <a:cubicBezTo>
                  <a:pt x="41" y="46"/>
                  <a:pt x="39" y="46"/>
                  <a:pt x="38" y="46"/>
                </a:cubicBezTo>
                <a:cubicBezTo>
                  <a:pt x="37" y="45"/>
                  <a:pt x="36" y="45"/>
                  <a:pt x="36" y="45"/>
                </a:cubicBezTo>
                <a:cubicBezTo>
                  <a:pt x="36" y="44"/>
                  <a:pt x="34" y="44"/>
                  <a:pt x="34" y="44"/>
                </a:cubicBezTo>
                <a:cubicBezTo>
                  <a:pt x="33" y="43"/>
                  <a:pt x="32" y="43"/>
                  <a:pt x="31" y="42"/>
                </a:cubicBezTo>
                <a:cubicBezTo>
                  <a:pt x="31" y="42"/>
                  <a:pt x="31" y="42"/>
                  <a:pt x="30" y="42"/>
                </a:cubicBezTo>
                <a:cubicBezTo>
                  <a:pt x="30" y="42"/>
                  <a:pt x="29" y="42"/>
                  <a:pt x="29" y="41"/>
                </a:cubicBezTo>
                <a:cubicBezTo>
                  <a:pt x="29" y="41"/>
                  <a:pt x="28" y="41"/>
                  <a:pt x="28" y="41"/>
                </a:cubicBezTo>
                <a:cubicBezTo>
                  <a:pt x="28" y="41"/>
                  <a:pt x="28" y="41"/>
                  <a:pt x="27" y="41"/>
                </a:cubicBezTo>
                <a:cubicBezTo>
                  <a:pt x="27" y="41"/>
                  <a:pt x="27" y="40"/>
                  <a:pt x="26" y="40"/>
                </a:cubicBezTo>
                <a:cubicBezTo>
                  <a:pt x="25" y="40"/>
                  <a:pt x="24" y="40"/>
                  <a:pt x="24" y="40"/>
                </a:cubicBezTo>
                <a:cubicBezTo>
                  <a:pt x="24" y="39"/>
                  <a:pt x="24" y="39"/>
                  <a:pt x="24" y="39"/>
                </a:cubicBezTo>
                <a:cubicBezTo>
                  <a:pt x="22" y="40"/>
                  <a:pt x="22" y="40"/>
                  <a:pt x="22" y="40"/>
                </a:cubicBezTo>
                <a:cubicBezTo>
                  <a:pt x="22" y="42"/>
                  <a:pt x="22" y="42"/>
                  <a:pt x="22" y="42"/>
                </a:cubicBezTo>
                <a:cubicBezTo>
                  <a:pt x="21" y="42"/>
                  <a:pt x="21" y="42"/>
                  <a:pt x="21" y="42"/>
                </a:cubicBezTo>
                <a:cubicBezTo>
                  <a:pt x="21" y="41"/>
                  <a:pt x="21" y="41"/>
                  <a:pt x="21" y="41"/>
                </a:cubicBezTo>
                <a:cubicBezTo>
                  <a:pt x="21" y="41"/>
                  <a:pt x="21" y="41"/>
                  <a:pt x="21" y="41"/>
                </a:cubicBezTo>
                <a:cubicBezTo>
                  <a:pt x="20" y="43"/>
                  <a:pt x="20" y="43"/>
                  <a:pt x="20" y="43"/>
                </a:cubicBezTo>
                <a:cubicBezTo>
                  <a:pt x="20" y="43"/>
                  <a:pt x="19" y="43"/>
                  <a:pt x="19" y="43"/>
                </a:cubicBezTo>
                <a:cubicBezTo>
                  <a:pt x="18" y="44"/>
                  <a:pt x="18" y="44"/>
                  <a:pt x="17" y="44"/>
                </a:cubicBezTo>
                <a:cubicBezTo>
                  <a:pt x="17" y="44"/>
                  <a:pt x="16" y="45"/>
                  <a:pt x="16" y="45"/>
                </a:cubicBezTo>
                <a:cubicBezTo>
                  <a:pt x="16" y="45"/>
                  <a:pt x="16" y="45"/>
                  <a:pt x="16" y="45"/>
                </a:cubicBezTo>
                <a:cubicBezTo>
                  <a:pt x="15" y="45"/>
                  <a:pt x="15" y="45"/>
                  <a:pt x="14" y="45"/>
                </a:cubicBezTo>
                <a:cubicBezTo>
                  <a:pt x="14" y="46"/>
                  <a:pt x="13" y="45"/>
                  <a:pt x="13" y="45"/>
                </a:cubicBezTo>
                <a:cubicBezTo>
                  <a:pt x="13" y="46"/>
                  <a:pt x="13" y="46"/>
                  <a:pt x="13" y="46"/>
                </a:cubicBezTo>
                <a:cubicBezTo>
                  <a:pt x="13" y="46"/>
                  <a:pt x="13" y="46"/>
                  <a:pt x="13" y="46"/>
                </a:cubicBezTo>
                <a:cubicBezTo>
                  <a:pt x="13" y="47"/>
                  <a:pt x="13" y="47"/>
                  <a:pt x="13" y="47"/>
                </a:cubicBezTo>
                <a:cubicBezTo>
                  <a:pt x="14" y="47"/>
                  <a:pt x="14" y="47"/>
                  <a:pt x="14" y="47"/>
                </a:cubicBezTo>
                <a:cubicBezTo>
                  <a:pt x="14" y="47"/>
                  <a:pt x="14" y="48"/>
                  <a:pt x="14" y="48"/>
                </a:cubicBezTo>
                <a:cubicBezTo>
                  <a:pt x="14" y="49"/>
                  <a:pt x="14" y="49"/>
                  <a:pt x="15" y="49"/>
                </a:cubicBezTo>
                <a:cubicBezTo>
                  <a:pt x="15" y="49"/>
                  <a:pt x="16" y="48"/>
                  <a:pt x="16" y="49"/>
                </a:cubicBezTo>
                <a:cubicBezTo>
                  <a:pt x="17" y="49"/>
                  <a:pt x="17" y="49"/>
                  <a:pt x="17" y="48"/>
                </a:cubicBezTo>
                <a:cubicBezTo>
                  <a:pt x="17" y="48"/>
                  <a:pt x="17" y="48"/>
                  <a:pt x="17" y="48"/>
                </a:cubicBezTo>
                <a:cubicBezTo>
                  <a:pt x="18" y="48"/>
                  <a:pt x="18" y="48"/>
                  <a:pt x="18" y="48"/>
                </a:cubicBezTo>
                <a:cubicBezTo>
                  <a:pt x="18" y="47"/>
                  <a:pt x="18" y="47"/>
                  <a:pt x="18" y="47"/>
                </a:cubicBezTo>
                <a:cubicBezTo>
                  <a:pt x="19" y="47"/>
                  <a:pt x="19" y="47"/>
                  <a:pt x="19" y="47"/>
                </a:cubicBezTo>
                <a:cubicBezTo>
                  <a:pt x="17" y="47"/>
                  <a:pt x="17" y="47"/>
                  <a:pt x="17" y="47"/>
                </a:cubicBezTo>
                <a:cubicBezTo>
                  <a:pt x="17" y="47"/>
                  <a:pt x="17" y="47"/>
                  <a:pt x="17" y="47"/>
                </a:cubicBezTo>
                <a:cubicBezTo>
                  <a:pt x="17" y="47"/>
                  <a:pt x="16" y="47"/>
                  <a:pt x="16" y="47"/>
                </a:cubicBezTo>
                <a:cubicBezTo>
                  <a:pt x="15" y="46"/>
                  <a:pt x="15" y="46"/>
                  <a:pt x="16" y="46"/>
                </a:cubicBezTo>
                <a:cubicBezTo>
                  <a:pt x="16" y="46"/>
                  <a:pt x="17" y="46"/>
                  <a:pt x="17" y="45"/>
                </a:cubicBezTo>
                <a:cubicBezTo>
                  <a:pt x="18" y="45"/>
                  <a:pt x="18" y="46"/>
                  <a:pt x="18" y="46"/>
                </a:cubicBezTo>
                <a:cubicBezTo>
                  <a:pt x="20" y="46"/>
                  <a:pt x="20" y="46"/>
                  <a:pt x="20" y="46"/>
                </a:cubicBezTo>
                <a:cubicBezTo>
                  <a:pt x="20" y="46"/>
                  <a:pt x="20" y="46"/>
                  <a:pt x="20" y="47"/>
                </a:cubicBezTo>
                <a:cubicBezTo>
                  <a:pt x="20" y="47"/>
                  <a:pt x="20" y="47"/>
                  <a:pt x="20" y="47"/>
                </a:cubicBezTo>
                <a:cubicBezTo>
                  <a:pt x="20" y="47"/>
                  <a:pt x="20" y="48"/>
                  <a:pt x="20" y="48"/>
                </a:cubicBezTo>
                <a:cubicBezTo>
                  <a:pt x="20" y="48"/>
                  <a:pt x="20" y="48"/>
                  <a:pt x="21" y="49"/>
                </a:cubicBezTo>
                <a:cubicBezTo>
                  <a:pt x="21" y="49"/>
                  <a:pt x="21" y="50"/>
                  <a:pt x="21" y="52"/>
                </a:cubicBezTo>
                <a:cubicBezTo>
                  <a:pt x="21" y="53"/>
                  <a:pt x="20" y="55"/>
                  <a:pt x="20" y="55"/>
                </a:cubicBezTo>
                <a:cubicBezTo>
                  <a:pt x="20" y="56"/>
                  <a:pt x="19" y="56"/>
                  <a:pt x="19" y="57"/>
                </a:cubicBezTo>
                <a:cubicBezTo>
                  <a:pt x="19" y="57"/>
                  <a:pt x="19" y="57"/>
                  <a:pt x="19" y="57"/>
                </a:cubicBezTo>
                <a:cubicBezTo>
                  <a:pt x="19" y="58"/>
                  <a:pt x="19" y="58"/>
                  <a:pt x="19" y="59"/>
                </a:cubicBezTo>
                <a:cubicBezTo>
                  <a:pt x="18" y="59"/>
                  <a:pt x="18" y="59"/>
                  <a:pt x="18" y="60"/>
                </a:cubicBezTo>
                <a:cubicBezTo>
                  <a:pt x="19" y="60"/>
                  <a:pt x="19" y="60"/>
                  <a:pt x="19" y="61"/>
                </a:cubicBezTo>
                <a:cubicBezTo>
                  <a:pt x="19" y="61"/>
                  <a:pt x="19" y="62"/>
                  <a:pt x="19" y="62"/>
                </a:cubicBezTo>
                <a:cubicBezTo>
                  <a:pt x="19" y="62"/>
                  <a:pt x="18" y="63"/>
                  <a:pt x="18" y="63"/>
                </a:cubicBezTo>
                <a:cubicBezTo>
                  <a:pt x="16" y="63"/>
                  <a:pt x="16" y="63"/>
                  <a:pt x="16" y="63"/>
                </a:cubicBezTo>
                <a:cubicBezTo>
                  <a:pt x="16" y="63"/>
                  <a:pt x="15" y="63"/>
                  <a:pt x="14" y="61"/>
                </a:cubicBezTo>
                <a:cubicBezTo>
                  <a:pt x="14" y="62"/>
                  <a:pt x="13" y="66"/>
                  <a:pt x="13" y="67"/>
                </a:cubicBezTo>
                <a:cubicBezTo>
                  <a:pt x="12" y="68"/>
                  <a:pt x="12" y="70"/>
                  <a:pt x="12" y="70"/>
                </a:cubicBezTo>
                <a:cubicBezTo>
                  <a:pt x="13" y="70"/>
                  <a:pt x="11" y="74"/>
                  <a:pt x="11" y="74"/>
                </a:cubicBezTo>
                <a:cubicBezTo>
                  <a:pt x="11" y="74"/>
                  <a:pt x="10" y="81"/>
                  <a:pt x="10" y="81"/>
                </a:cubicBezTo>
                <a:cubicBezTo>
                  <a:pt x="10" y="82"/>
                  <a:pt x="14" y="81"/>
                  <a:pt x="16" y="81"/>
                </a:cubicBezTo>
                <a:cubicBezTo>
                  <a:pt x="17" y="81"/>
                  <a:pt x="18" y="80"/>
                  <a:pt x="18" y="80"/>
                </a:cubicBezTo>
                <a:cubicBezTo>
                  <a:pt x="18" y="81"/>
                  <a:pt x="18" y="81"/>
                  <a:pt x="18" y="81"/>
                </a:cubicBezTo>
                <a:cubicBezTo>
                  <a:pt x="19" y="81"/>
                  <a:pt x="19" y="81"/>
                  <a:pt x="19" y="81"/>
                </a:cubicBezTo>
                <a:cubicBezTo>
                  <a:pt x="20" y="82"/>
                  <a:pt x="20" y="82"/>
                  <a:pt x="21" y="82"/>
                </a:cubicBezTo>
                <a:cubicBezTo>
                  <a:pt x="21" y="83"/>
                  <a:pt x="22" y="83"/>
                  <a:pt x="22" y="83"/>
                </a:cubicBezTo>
                <a:cubicBezTo>
                  <a:pt x="22" y="84"/>
                  <a:pt x="23" y="84"/>
                  <a:pt x="24" y="84"/>
                </a:cubicBezTo>
                <a:cubicBezTo>
                  <a:pt x="24" y="85"/>
                  <a:pt x="25" y="86"/>
                  <a:pt x="25" y="86"/>
                </a:cubicBezTo>
                <a:cubicBezTo>
                  <a:pt x="25" y="86"/>
                  <a:pt x="23" y="89"/>
                  <a:pt x="22" y="89"/>
                </a:cubicBezTo>
                <a:cubicBezTo>
                  <a:pt x="21" y="90"/>
                  <a:pt x="20" y="92"/>
                  <a:pt x="19" y="92"/>
                </a:cubicBezTo>
                <a:cubicBezTo>
                  <a:pt x="19" y="93"/>
                  <a:pt x="14" y="99"/>
                  <a:pt x="13" y="100"/>
                </a:cubicBezTo>
                <a:cubicBezTo>
                  <a:pt x="12" y="101"/>
                  <a:pt x="11" y="101"/>
                  <a:pt x="11" y="101"/>
                </a:cubicBezTo>
                <a:cubicBezTo>
                  <a:pt x="11" y="101"/>
                  <a:pt x="10" y="102"/>
                  <a:pt x="10" y="102"/>
                </a:cubicBezTo>
                <a:cubicBezTo>
                  <a:pt x="10" y="103"/>
                  <a:pt x="9" y="105"/>
                  <a:pt x="9" y="105"/>
                </a:cubicBezTo>
                <a:cubicBezTo>
                  <a:pt x="9" y="106"/>
                  <a:pt x="8" y="107"/>
                  <a:pt x="8" y="108"/>
                </a:cubicBezTo>
                <a:cubicBezTo>
                  <a:pt x="7" y="109"/>
                  <a:pt x="8" y="110"/>
                  <a:pt x="8" y="111"/>
                </a:cubicBezTo>
                <a:cubicBezTo>
                  <a:pt x="8" y="111"/>
                  <a:pt x="8" y="112"/>
                  <a:pt x="8" y="113"/>
                </a:cubicBezTo>
                <a:cubicBezTo>
                  <a:pt x="8" y="114"/>
                  <a:pt x="7" y="116"/>
                  <a:pt x="7" y="116"/>
                </a:cubicBezTo>
                <a:cubicBezTo>
                  <a:pt x="7" y="116"/>
                  <a:pt x="8" y="117"/>
                  <a:pt x="8" y="117"/>
                </a:cubicBezTo>
                <a:cubicBezTo>
                  <a:pt x="8" y="117"/>
                  <a:pt x="8" y="117"/>
                  <a:pt x="9" y="117"/>
                </a:cubicBezTo>
                <a:cubicBezTo>
                  <a:pt x="9" y="117"/>
                  <a:pt x="9" y="118"/>
                  <a:pt x="9" y="118"/>
                </a:cubicBezTo>
                <a:cubicBezTo>
                  <a:pt x="10" y="118"/>
                  <a:pt x="12" y="121"/>
                  <a:pt x="12" y="121"/>
                </a:cubicBezTo>
                <a:cubicBezTo>
                  <a:pt x="12" y="121"/>
                  <a:pt x="12" y="121"/>
                  <a:pt x="12" y="121"/>
                </a:cubicBezTo>
                <a:cubicBezTo>
                  <a:pt x="12" y="121"/>
                  <a:pt x="12" y="122"/>
                  <a:pt x="12" y="122"/>
                </a:cubicBezTo>
                <a:cubicBezTo>
                  <a:pt x="12" y="122"/>
                  <a:pt x="11" y="123"/>
                  <a:pt x="10" y="123"/>
                </a:cubicBezTo>
                <a:cubicBezTo>
                  <a:pt x="10" y="123"/>
                  <a:pt x="9" y="124"/>
                  <a:pt x="9" y="124"/>
                </a:cubicBezTo>
                <a:cubicBezTo>
                  <a:pt x="9" y="125"/>
                  <a:pt x="8" y="125"/>
                  <a:pt x="8" y="125"/>
                </a:cubicBezTo>
                <a:cubicBezTo>
                  <a:pt x="8" y="125"/>
                  <a:pt x="8" y="126"/>
                  <a:pt x="8" y="126"/>
                </a:cubicBezTo>
                <a:cubicBezTo>
                  <a:pt x="8" y="127"/>
                  <a:pt x="8" y="127"/>
                  <a:pt x="8" y="127"/>
                </a:cubicBezTo>
                <a:cubicBezTo>
                  <a:pt x="8" y="127"/>
                  <a:pt x="7" y="128"/>
                  <a:pt x="7" y="128"/>
                </a:cubicBezTo>
                <a:cubicBezTo>
                  <a:pt x="7" y="128"/>
                  <a:pt x="6" y="129"/>
                  <a:pt x="6" y="129"/>
                </a:cubicBezTo>
                <a:cubicBezTo>
                  <a:pt x="6" y="129"/>
                  <a:pt x="6" y="129"/>
                  <a:pt x="6" y="129"/>
                </a:cubicBezTo>
                <a:cubicBezTo>
                  <a:pt x="6" y="130"/>
                  <a:pt x="5" y="129"/>
                  <a:pt x="5" y="129"/>
                </a:cubicBezTo>
                <a:cubicBezTo>
                  <a:pt x="5" y="129"/>
                  <a:pt x="5" y="129"/>
                  <a:pt x="4" y="129"/>
                </a:cubicBezTo>
                <a:cubicBezTo>
                  <a:pt x="4" y="129"/>
                  <a:pt x="4" y="129"/>
                  <a:pt x="3" y="129"/>
                </a:cubicBezTo>
                <a:cubicBezTo>
                  <a:pt x="3" y="130"/>
                  <a:pt x="3" y="130"/>
                  <a:pt x="3" y="130"/>
                </a:cubicBezTo>
                <a:cubicBezTo>
                  <a:pt x="0" y="132"/>
                  <a:pt x="0" y="132"/>
                  <a:pt x="0" y="132"/>
                </a:cubicBezTo>
                <a:cubicBezTo>
                  <a:pt x="1" y="136"/>
                  <a:pt x="1" y="136"/>
                  <a:pt x="1" y="136"/>
                </a:cubicBezTo>
                <a:cubicBezTo>
                  <a:pt x="3" y="137"/>
                  <a:pt x="3" y="137"/>
                  <a:pt x="3" y="137"/>
                </a:cubicBezTo>
                <a:cubicBezTo>
                  <a:pt x="4" y="136"/>
                  <a:pt x="4" y="136"/>
                  <a:pt x="4" y="136"/>
                </a:cubicBezTo>
                <a:cubicBezTo>
                  <a:pt x="3" y="136"/>
                  <a:pt x="3" y="135"/>
                  <a:pt x="3" y="135"/>
                </a:cubicBezTo>
                <a:cubicBezTo>
                  <a:pt x="4" y="135"/>
                  <a:pt x="4" y="135"/>
                  <a:pt x="4" y="135"/>
                </a:cubicBezTo>
                <a:cubicBezTo>
                  <a:pt x="5" y="136"/>
                  <a:pt x="5" y="136"/>
                  <a:pt x="5" y="136"/>
                </a:cubicBezTo>
                <a:cubicBezTo>
                  <a:pt x="6" y="137"/>
                  <a:pt x="6" y="137"/>
                  <a:pt x="6" y="137"/>
                </a:cubicBezTo>
                <a:cubicBezTo>
                  <a:pt x="7" y="136"/>
                  <a:pt x="6" y="135"/>
                  <a:pt x="6" y="135"/>
                </a:cubicBezTo>
                <a:cubicBezTo>
                  <a:pt x="7" y="135"/>
                  <a:pt x="7" y="135"/>
                  <a:pt x="7" y="135"/>
                </a:cubicBezTo>
                <a:cubicBezTo>
                  <a:pt x="8" y="136"/>
                  <a:pt x="8" y="136"/>
                  <a:pt x="8" y="136"/>
                </a:cubicBezTo>
                <a:cubicBezTo>
                  <a:pt x="8" y="136"/>
                  <a:pt x="8" y="136"/>
                  <a:pt x="8" y="136"/>
                </a:cubicBezTo>
                <a:cubicBezTo>
                  <a:pt x="8" y="136"/>
                  <a:pt x="8" y="136"/>
                  <a:pt x="8" y="136"/>
                </a:cubicBezTo>
                <a:cubicBezTo>
                  <a:pt x="8" y="136"/>
                  <a:pt x="8" y="136"/>
                  <a:pt x="8" y="136"/>
                </a:cubicBezTo>
                <a:cubicBezTo>
                  <a:pt x="8" y="137"/>
                  <a:pt x="8" y="137"/>
                  <a:pt x="8" y="137"/>
                </a:cubicBezTo>
                <a:cubicBezTo>
                  <a:pt x="8" y="137"/>
                  <a:pt x="7" y="137"/>
                  <a:pt x="7" y="137"/>
                </a:cubicBezTo>
                <a:cubicBezTo>
                  <a:pt x="7" y="137"/>
                  <a:pt x="6" y="137"/>
                  <a:pt x="6" y="137"/>
                </a:cubicBezTo>
                <a:cubicBezTo>
                  <a:pt x="6" y="137"/>
                  <a:pt x="6" y="137"/>
                  <a:pt x="6" y="137"/>
                </a:cubicBezTo>
                <a:cubicBezTo>
                  <a:pt x="7" y="138"/>
                  <a:pt x="7" y="138"/>
                  <a:pt x="7" y="138"/>
                </a:cubicBezTo>
                <a:cubicBezTo>
                  <a:pt x="7" y="138"/>
                  <a:pt x="7" y="138"/>
                  <a:pt x="7" y="138"/>
                </a:cubicBezTo>
                <a:cubicBezTo>
                  <a:pt x="7" y="138"/>
                  <a:pt x="7" y="138"/>
                  <a:pt x="8" y="139"/>
                </a:cubicBezTo>
                <a:cubicBezTo>
                  <a:pt x="8" y="140"/>
                  <a:pt x="9" y="140"/>
                  <a:pt x="9" y="140"/>
                </a:cubicBezTo>
                <a:cubicBezTo>
                  <a:pt x="10" y="141"/>
                  <a:pt x="10" y="141"/>
                  <a:pt x="10" y="141"/>
                </a:cubicBezTo>
                <a:cubicBezTo>
                  <a:pt x="11" y="142"/>
                  <a:pt x="11" y="142"/>
                  <a:pt x="11" y="142"/>
                </a:cubicBezTo>
                <a:cubicBezTo>
                  <a:pt x="11" y="143"/>
                  <a:pt x="12" y="143"/>
                  <a:pt x="12" y="143"/>
                </a:cubicBezTo>
                <a:cubicBezTo>
                  <a:pt x="13" y="144"/>
                  <a:pt x="13" y="144"/>
                  <a:pt x="13" y="143"/>
                </a:cubicBezTo>
                <a:cubicBezTo>
                  <a:pt x="14" y="143"/>
                  <a:pt x="15" y="142"/>
                  <a:pt x="15" y="142"/>
                </a:cubicBezTo>
                <a:cubicBezTo>
                  <a:pt x="15" y="142"/>
                  <a:pt x="15" y="142"/>
                  <a:pt x="15" y="143"/>
                </a:cubicBezTo>
                <a:cubicBezTo>
                  <a:pt x="16" y="143"/>
                  <a:pt x="16" y="143"/>
                  <a:pt x="16" y="143"/>
                </a:cubicBezTo>
                <a:cubicBezTo>
                  <a:pt x="16" y="143"/>
                  <a:pt x="15" y="143"/>
                  <a:pt x="15" y="143"/>
                </a:cubicBezTo>
                <a:cubicBezTo>
                  <a:pt x="15" y="144"/>
                  <a:pt x="15" y="144"/>
                  <a:pt x="15" y="144"/>
                </a:cubicBezTo>
                <a:cubicBezTo>
                  <a:pt x="16" y="144"/>
                  <a:pt x="16" y="144"/>
                  <a:pt x="16" y="144"/>
                </a:cubicBezTo>
                <a:cubicBezTo>
                  <a:pt x="14" y="146"/>
                  <a:pt x="14" y="146"/>
                  <a:pt x="14" y="146"/>
                </a:cubicBezTo>
                <a:cubicBezTo>
                  <a:pt x="13" y="146"/>
                  <a:pt x="13" y="146"/>
                  <a:pt x="13" y="146"/>
                </a:cubicBezTo>
                <a:cubicBezTo>
                  <a:pt x="13" y="147"/>
                  <a:pt x="13" y="147"/>
                  <a:pt x="13" y="147"/>
                </a:cubicBezTo>
                <a:cubicBezTo>
                  <a:pt x="14" y="148"/>
                  <a:pt x="14" y="148"/>
                  <a:pt x="14" y="148"/>
                </a:cubicBezTo>
                <a:cubicBezTo>
                  <a:pt x="14" y="148"/>
                  <a:pt x="15" y="148"/>
                  <a:pt x="15" y="148"/>
                </a:cubicBezTo>
                <a:cubicBezTo>
                  <a:pt x="15" y="148"/>
                  <a:pt x="15" y="148"/>
                  <a:pt x="15" y="148"/>
                </a:cubicBezTo>
                <a:cubicBezTo>
                  <a:pt x="14" y="147"/>
                  <a:pt x="14" y="147"/>
                  <a:pt x="14" y="147"/>
                </a:cubicBezTo>
                <a:cubicBezTo>
                  <a:pt x="16" y="145"/>
                  <a:pt x="17" y="144"/>
                  <a:pt x="18" y="143"/>
                </a:cubicBezTo>
                <a:cubicBezTo>
                  <a:pt x="18" y="143"/>
                  <a:pt x="18" y="144"/>
                  <a:pt x="18" y="144"/>
                </a:cubicBezTo>
                <a:cubicBezTo>
                  <a:pt x="18" y="144"/>
                  <a:pt x="19" y="144"/>
                  <a:pt x="19" y="144"/>
                </a:cubicBezTo>
                <a:cubicBezTo>
                  <a:pt x="19" y="144"/>
                  <a:pt x="19" y="144"/>
                  <a:pt x="20" y="144"/>
                </a:cubicBezTo>
                <a:cubicBezTo>
                  <a:pt x="20" y="144"/>
                  <a:pt x="21" y="144"/>
                  <a:pt x="21" y="144"/>
                </a:cubicBezTo>
                <a:cubicBezTo>
                  <a:pt x="22" y="144"/>
                  <a:pt x="23" y="145"/>
                  <a:pt x="23" y="145"/>
                </a:cubicBezTo>
                <a:cubicBezTo>
                  <a:pt x="27" y="144"/>
                  <a:pt x="27" y="144"/>
                  <a:pt x="27" y="144"/>
                </a:cubicBezTo>
                <a:cubicBezTo>
                  <a:pt x="27" y="144"/>
                  <a:pt x="27" y="144"/>
                  <a:pt x="27" y="143"/>
                </a:cubicBezTo>
                <a:cubicBezTo>
                  <a:pt x="27" y="143"/>
                  <a:pt x="26" y="143"/>
                  <a:pt x="26" y="143"/>
                </a:cubicBezTo>
                <a:cubicBezTo>
                  <a:pt x="26" y="144"/>
                  <a:pt x="25" y="144"/>
                  <a:pt x="24" y="144"/>
                </a:cubicBezTo>
                <a:cubicBezTo>
                  <a:pt x="23" y="144"/>
                  <a:pt x="22" y="144"/>
                  <a:pt x="22" y="144"/>
                </a:cubicBezTo>
                <a:cubicBezTo>
                  <a:pt x="22" y="144"/>
                  <a:pt x="22" y="143"/>
                  <a:pt x="23" y="143"/>
                </a:cubicBezTo>
                <a:cubicBezTo>
                  <a:pt x="23" y="142"/>
                  <a:pt x="23" y="142"/>
                  <a:pt x="23" y="142"/>
                </a:cubicBezTo>
                <a:cubicBezTo>
                  <a:pt x="23" y="141"/>
                  <a:pt x="23" y="140"/>
                  <a:pt x="23" y="140"/>
                </a:cubicBezTo>
                <a:cubicBezTo>
                  <a:pt x="23" y="140"/>
                  <a:pt x="33" y="135"/>
                  <a:pt x="34" y="134"/>
                </a:cubicBezTo>
                <a:cubicBezTo>
                  <a:pt x="35" y="134"/>
                  <a:pt x="35" y="134"/>
                  <a:pt x="36" y="134"/>
                </a:cubicBezTo>
                <a:cubicBezTo>
                  <a:pt x="36" y="134"/>
                  <a:pt x="37" y="134"/>
                  <a:pt x="37" y="134"/>
                </a:cubicBezTo>
                <a:cubicBezTo>
                  <a:pt x="38" y="133"/>
                  <a:pt x="40" y="133"/>
                  <a:pt x="40" y="132"/>
                </a:cubicBezTo>
                <a:cubicBezTo>
                  <a:pt x="41" y="132"/>
                  <a:pt x="41" y="132"/>
                  <a:pt x="41" y="132"/>
                </a:cubicBezTo>
                <a:cubicBezTo>
                  <a:pt x="41" y="132"/>
                  <a:pt x="42" y="132"/>
                  <a:pt x="42" y="132"/>
                </a:cubicBezTo>
                <a:cubicBezTo>
                  <a:pt x="43" y="131"/>
                  <a:pt x="43" y="131"/>
                  <a:pt x="44" y="131"/>
                </a:cubicBezTo>
                <a:cubicBezTo>
                  <a:pt x="44" y="131"/>
                  <a:pt x="44" y="131"/>
                  <a:pt x="45" y="131"/>
                </a:cubicBezTo>
                <a:cubicBezTo>
                  <a:pt x="46" y="132"/>
                  <a:pt x="46" y="132"/>
                  <a:pt x="46" y="131"/>
                </a:cubicBezTo>
                <a:cubicBezTo>
                  <a:pt x="46" y="131"/>
                  <a:pt x="47" y="131"/>
                  <a:pt x="48" y="131"/>
                </a:cubicBezTo>
                <a:cubicBezTo>
                  <a:pt x="48" y="131"/>
                  <a:pt x="50" y="131"/>
                  <a:pt x="50" y="131"/>
                </a:cubicBezTo>
                <a:cubicBezTo>
                  <a:pt x="50" y="131"/>
                  <a:pt x="50" y="132"/>
                  <a:pt x="51" y="133"/>
                </a:cubicBezTo>
                <a:cubicBezTo>
                  <a:pt x="51" y="135"/>
                  <a:pt x="51" y="136"/>
                  <a:pt x="51" y="136"/>
                </a:cubicBezTo>
                <a:cubicBezTo>
                  <a:pt x="51" y="137"/>
                  <a:pt x="51" y="137"/>
                  <a:pt x="51" y="137"/>
                </a:cubicBezTo>
                <a:cubicBezTo>
                  <a:pt x="51" y="137"/>
                  <a:pt x="51" y="138"/>
                  <a:pt x="51" y="138"/>
                </a:cubicBezTo>
                <a:cubicBezTo>
                  <a:pt x="51" y="139"/>
                  <a:pt x="51" y="139"/>
                  <a:pt x="51" y="139"/>
                </a:cubicBezTo>
                <a:cubicBezTo>
                  <a:pt x="51" y="139"/>
                  <a:pt x="53" y="139"/>
                  <a:pt x="53" y="139"/>
                </a:cubicBezTo>
                <a:cubicBezTo>
                  <a:pt x="54" y="138"/>
                  <a:pt x="55" y="139"/>
                  <a:pt x="55" y="139"/>
                </a:cubicBezTo>
                <a:cubicBezTo>
                  <a:pt x="56" y="139"/>
                  <a:pt x="56" y="140"/>
                  <a:pt x="57" y="140"/>
                </a:cubicBezTo>
                <a:cubicBezTo>
                  <a:pt x="57" y="140"/>
                  <a:pt x="58" y="140"/>
                  <a:pt x="58" y="140"/>
                </a:cubicBezTo>
                <a:cubicBezTo>
                  <a:pt x="59" y="140"/>
                  <a:pt x="60" y="139"/>
                  <a:pt x="61" y="138"/>
                </a:cubicBezTo>
                <a:cubicBezTo>
                  <a:pt x="62" y="137"/>
                  <a:pt x="66" y="134"/>
                  <a:pt x="66" y="134"/>
                </a:cubicBezTo>
                <a:cubicBezTo>
                  <a:pt x="66" y="134"/>
                  <a:pt x="66" y="134"/>
                  <a:pt x="66" y="134"/>
                </a:cubicBezTo>
                <a:cubicBezTo>
                  <a:pt x="66" y="135"/>
                  <a:pt x="66" y="135"/>
                  <a:pt x="66" y="135"/>
                </a:cubicBezTo>
                <a:cubicBezTo>
                  <a:pt x="66" y="136"/>
                  <a:pt x="71" y="143"/>
                  <a:pt x="71" y="143"/>
                </a:cubicBezTo>
                <a:cubicBezTo>
                  <a:pt x="71" y="143"/>
                  <a:pt x="71" y="142"/>
                  <a:pt x="72" y="141"/>
                </a:cubicBezTo>
                <a:cubicBezTo>
                  <a:pt x="72" y="141"/>
                  <a:pt x="75" y="140"/>
                  <a:pt x="76" y="139"/>
                </a:cubicBezTo>
                <a:cubicBezTo>
                  <a:pt x="77" y="138"/>
                  <a:pt x="77" y="138"/>
                  <a:pt x="78" y="137"/>
                </a:cubicBezTo>
                <a:cubicBezTo>
                  <a:pt x="79" y="137"/>
                  <a:pt x="80" y="136"/>
                  <a:pt x="80" y="136"/>
                </a:cubicBezTo>
                <a:cubicBezTo>
                  <a:pt x="80" y="138"/>
                  <a:pt x="80" y="138"/>
                  <a:pt x="80" y="138"/>
                </a:cubicBezTo>
                <a:cubicBezTo>
                  <a:pt x="80" y="138"/>
                  <a:pt x="83" y="141"/>
                  <a:pt x="84" y="142"/>
                </a:cubicBezTo>
                <a:cubicBezTo>
                  <a:pt x="85" y="143"/>
                  <a:pt x="86" y="143"/>
                  <a:pt x="87" y="144"/>
                </a:cubicBezTo>
                <a:cubicBezTo>
                  <a:pt x="88" y="144"/>
                  <a:pt x="89" y="145"/>
                  <a:pt x="89" y="145"/>
                </a:cubicBezTo>
                <a:cubicBezTo>
                  <a:pt x="89" y="148"/>
                  <a:pt x="89" y="148"/>
                  <a:pt x="89" y="148"/>
                </a:cubicBezTo>
                <a:cubicBezTo>
                  <a:pt x="91" y="148"/>
                  <a:pt x="94" y="148"/>
                  <a:pt x="94" y="148"/>
                </a:cubicBezTo>
                <a:cubicBezTo>
                  <a:pt x="94" y="148"/>
                  <a:pt x="95" y="150"/>
                  <a:pt x="95" y="151"/>
                </a:cubicBezTo>
                <a:cubicBezTo>
                  <a:pt x="95" y="152"/>
                  <a:pt x="95" y="153"/>
                  <a:pt x="95" y="153"/>
                </a:cubicBezTo>
                <a:cubicBezTo>
                  <a:pt x="105" y="154"/>
                  <a:pt x="105" y="154"/>
                  <a:pt x="105" y="154"/>
                </a:cubicBezTo>
                <a:cubicBezTo>
                  <a:pt x="105" y="154"/>
                  <a:pt x="106" y="151"/>
                  <a:pt x="107" y="150"/>
                </a:cubicBezTo>
                <a:cubicBezTo>
                  <a:pt x="107" y="149"/>
                  <a:pt x="107" y="149"/>
                  <a:pt x="107" y="148"/>
                </a:cubicBezTo>
                <a:cubicBezTo>
                  <a:pt x="107" y="148"/>
                  <a:pt x="106" y="145"/>
                  <a:pt x="106" y="144"/>
                </a:cubicBezTo>
                <a:cubicBezTo>
                  <a:pt x="105" y="143"/>
                  <a:pt x="105" y="141"/>
                  <a:pt x="104" y="140"/>
                </a:cubicBezTo>
                <a:cubicBezTo>
                  <a:pt x="104" y="138"/>
                  <a:pt x="104" y="137"/>
                  <a:pt x="104" y="137"/>
                </a:cubicBezTo>
                <a:cubicBezTo>
                  <a:pt x="104" y="137"/>
                  <a:pt x="104" y="137"/>
                  <a:pt x="104" y="136"/>
                </a:cubicBezTo>
                <a:cubicBezTo>
                  <a:pt x="104" y="136"/>
                  <a:pt x="104" y="136"/>
                  <a:pt x="104" y="136"/>
                </a:cubicBezTo>
                <a:cubicBezTo>
                  <a:pt x="104" y="136"/>
                  <a:pt x="106" y="136"/>
                  <a:pt x="108" y="135"/>
                </a:cubicBezTo>
                <a:cubicBezTo>
                  <a:pt x="110" y="135"/>
                  <a:pt x="112" y="134"/>
                  <a:pt x="112" y="134"/>
                </a:cubicBezTo>
                <a:cubicBezTo>
                  <a:pt x="113" y="133"/>
                  <a:pt x="115" y="132"/>
                  <a:pt x="115" y="132"/>
                </a:cubicBezTo>
                <a:cubicBezTo>
                  <a:pt x="116" y="132"/>
                  <a:pt x="116" y="132"/>
                  <a:pt x="116" y="132"/>
                </a:cubicBezTo>
                <a:cubicBezTo>
                  <a:pt x="117" y="132"/>
                  <a:pt x="117" y="131"/>
                  <a:pt x="118" y="131"/>
                </a:cubicBezTo>
                <a:cubicBezTo>
                  <a:pt x="119" y="131"/>
                  <a:pt x="119" y="131"/>
                  <a:pt x="119" y="131"/>
                </a:cubicBezTo>
                <a:cubicBezTo>
                  <a:pt x="119" y="132"/>
                  <a:pt x="120" y="133"/>
                  <a:pt x="120" y="134"/>
                </a:cubicBezTo>
                <a:cubicBezTo>
                  <a:pt x="120" y="135"/>
                  <a:pt x="121" y="137"/>
                  <a:pt x="122" y="138"/>
                </a:cubicBezTo>
                <a:cubicBezTo>
                  <a:pt x="122" y="139"/>
                  <a:pt x="123" y="141"/>
                  <a:pt x="123" y="141"/>
                </a:cubicBezTo>
                <a:cubicBezTo>
                  <a:pt x="123" y="142"/>
                  <a:pt x="123" y="144"/>
                  <a:pt x="123" y="144"/>
                </a:cubicBezTo>
                <a:cubicBezTo>
                  <a:pt x="123" y="144"/>
                  <a:pt x="125" y="143"/>
                  <a:pt x="126" y="143"/>
                </a:cubicBezTo>
                <a:cubicBezTo>
                  <a:pt x="127" y="143"/>
                  <a:pt x="128" y="143"/>
                  <a:pt x="130" y="143"/>
                </a:cubicBezTo>
                <a:cubicBezTo>
                  <a:pt x="131" y="142"/>
                  <a:pt x="133" y="142"/>
                  <a:pt x="134" y="141"/>
                </a:cubicBezTo>
                <a:cubicBezTo>
                  <a:pt x="134" y="141"/>
                  <a:pt x="134" y="141"/>
                  <a:pt x="135" y="141"/>
                </a:cubicBezTo>
                <a:cubicBezTo>
                  <a:pt x="136" y="141"/>
                  <a:pt x="137" y="141"/>
                  <a:pt x="137" y="142"/>
                </a:cubicBezTo>
                <a:cubicBezTo>
                  <a:pt x="138" y="142"/>
                  <a:pt x="139" y="143"/>
                  <a:pt x="139" y="143"/>
                </a:cubicBezTo>
                <a:cubicBezTo>
                  <a:pt x="142" y="142"/>
                  <a:pt x="142" y="142"/>
                  <a:pt x="142" y="142"/>
                </a:cubicBezTo>
                <a:cubicBezTo>
                  <a:pt x="141" y="143"/>
                  <a:pt x="141" y="146"/>
                  <a:pt x="141" y="147"/>
                </a:cubicBezTo>
                <a:cubicBezTo>
                  <a:pt x="141" y="148"/>
                  <a:pt x="142" y="148"/>
                  <a:pt x="144" y="148"/>
                </a:cubicBezTo>
                <a:cubicBezTo>
                  <a:pt x="145" y="148"/>
                  <a:pt x="147" y="148"/>
                  <a:pt x="150" y="148"/>
                </a:cubicBezTo>
                <a:cubicBezTo>
                  <a:pt x="152" y="148"/>
                  <a:pt x="152" y="147"/>
                  <a:pt x="154" y="147"/>
                </a:cubicBezTo>
                <a:cubicBezTo>
                  <a:pt x="156" y="147"/>
                  <a:pt x="158" y="146"/>
                  <a:pt x="158" y="146"/>
                </a:cubicBezTo>
                <a:cubicBezTo>
                  <a:pt x="158" y="146"/>
                  <a:pt x="159" y="146"/>
                  <a:pt x="159" y="146"/>
                </a:cubicBezTo>
                <a:cubicBezTo>
                  <a:pt x="159" y="146"/>
                  <a:pt x="159" y="146"/>
                  <a:pt x="159" y="147"/>
                </a:cubicBezTo>
                <a:cubicBezTo>
                  <a:pt x="159" y="147"/>
                  <a:pt x="159" y="148"/>
                  <a:pt x="159" y="148"/>
                </a:cubicBezTo>
                <a:cubicBezTo>
                  <a:pt x="159" y="148"/>
                  <a:pt x="160" y="149"/>
                  <a:pt x="160" y="149"/>
                </a:cubicBezTo>
                <a:cubicBezTo>
                  <a:pt x="160" y="150"/>
                  <a:pt x="160" y="150"/>
                  <a:pt x="160" y="150"/>
                </a:cubicBezTo>
                <a:cubicBezTo>
                  <a:pt x="161" y="150"/>
                  <a:pt x="161" y="150"/>
                  <a:pt x="161" y="151"/>
                </a:cubicBezTo>
                <a:cubicBezTo>
                  <a:pt x="162" y="151"/>
                  <a:pt x="162" y="152"/>
                  <a:pt x="162" y="152"/>
                </a:cubicBezTo>
                <a:cubicBezTo>
                  <a:pt x="162" y="152"/>
                  <a:pt x="163" y="153"/>
                  <a:pt x="163" y="153"/>
                </a:cubicBezTo>
                <a:cubicBezTo>
                  <a:pt x="163" y="154"/>
                  <a:pt x="163" y="154"/>
                  <a:pt x="163" y="154"/>
                </a:cubicBezTo>
                <a:cubicBezTo>
                  <a:pt x="163" y="155"/>
                  <a:pt x="163" y="156"/>
                  <a:pt x="163" y="156"/>
                </a:cubicBezTo>
                <a:cubicBezTo>
                  <a:pt x="170" y="152"/>
                  <a:pt x="170" y="152"/>
                  <a:pt x="170" y="152"/>
                </a:cubicBezTo>
                <a:cubicBezTo>
                  <a:pt x="171" y="154"/>
                  <a:pt x="171" y="154"/>
                  <a:pt x="171" y="154"/>
                </a:cubicBezTo>
                <a:cubicBezTo>
                  <a:pt x="174" y="154"/>
                  <a:pt x="174" y="154"/>
                  <a:pt x="174" y="154"/>
                </a:cubicBezTo>
                <a:cubicBezTo>
                  <a:pt x="174" y="154"/>
                  <a:pt x="174" y="155"/>
                  <a:pt x="175" y="156"/>
                </a:cubicBezTo>
                <a:cubicBezTo>
                  <a:pt x="175" y="157"/>
                  <a:pt x="174" y="157"/>
                  <a:pt x="174" y="157"/>
                </a:cubicBezTo>
                <a:cubicBezTo>
                  <a:pt x="174" y="157"/>
                  <a:pt x="176" y="157"/>
                  <a:pt x="176" y="157"/>
                </a:cubicBezTo>
                <a:cubicBezTo>
                  <a:pt x="176" y="157"/>
                  <a:pt x="176" y="158"/>
                  <a:pt x="176" y="159"/>
                </a:cubicBezTo>
                <a:cubicBezTo>
                  <a:pt x="176" y="160"/>
                  <a:pt x="175" y="161"/>
                  <a:pt x="174" y="162"/>
                </a:cubicBezTo>
                <a:cubicBezTo>
                  <a:pt x="173" y="162"/>
                  <a:pt x="173" y="163"/>
                  <a:pt x="173" y="164"/>
                </a:cubicBezTo>
                <a:cubicBezTo>
                  <a:pt x="172" y="165"/>
                  <a:pt x="172" y="167"/>
                  <a:pt x="172" y="169"/>
                </a:cubicBezTo>
                <a:cubicBezTo>
                  <a:pt x="172" y="171"/>
                  <a:pt x="173" y="171"/>
                  <a:pt x="173" y="172"/>
                </a:cubicBezTo>
                <a:cubicBezTo>
                  <a:pt x="174" y="172"/>
                  <a:pt x="174" y="172"/>
                  <a:pt x="175" y="173"/>
                </a:cubicBezTo>
                <a:cubicBezTo>
                  <a:pt x="175" y="173"/>
                  <a:pt x="175" y="173"/>
                  <a:pt x="175" y="173"/>
                </a:cubicBezTo>
                <a:cubicBezTo>
                  <a:pt x="175" y="173"/>
                  <a:pt x="175" y="173"/>
                  <a:pt x="176" y="174"/>
                </a:cubicBezTo>
                <a:cubicBezTo>
                  <a:pt x="176" y="174"/>
                  <a:pt x="176" y="174"/>
                  <a:pt x="177" y="174"/>
                </a:cubicBezTo>
                <a:cubicBezTo>
                  <a:pt x="177" y="173"/>
                  <a:pt x="177" y="173"/>
                  <a:pt x="177" y="173"/>
                </a:cubicBezTo>
                <a:cubicBezTo>
                  <a:pt x="177" y="173"/>
                  <a:pt x="177" y="173"/>
                  <a:pt x="177" y="173"/>
                </a:cubicBezTo>
                <a:cubicBezTo>
                  <a:pt x="177" y="172"/>
                  <a:pt x="177" y="172"/>
                  <a:pt x="178" y="171"/>
                </a:cubicBezTo>
                <a:cubicBezTo>
                  <a:pt x="178" y="171"/>
                  <a:pt x="178" y="170"/>
                  <a:pt x="179" y="169"/>
                </a:cubicBezTo>
                <a:cubicBezTo>
                  <a:pt x="179" y="169"/>
                  <a:pt x="179" y="168"/>
                  <a:pt x="179" y="168"/>
                </a:cubicBezTo>
                <a:cubicBezTo>
                  <a:pt x="179" y="167"/>
                  <a:pt x="179" y="167"/>
                  <a:pt x="179" y="167"/>
                </a:cubicBezTo>
                <a:cubicBezTo>
                  <a:pt x="180" y="167"/>
                  <a:pt x="180" y="166"/>
                  <a:pt x="180" y="166"/>
                </a:cubicBezTo>
                <a:cubicBezTo>
                  <a:pt x="180" y="166"/>
                  <a:pt x="180" y="166"/>
                  <a:pt x="181" y="166"/>
                </a:cubicBezTo>
                <a:cubicBezTo>
                  <a:pt x="181" y="166"/>
                  <a:pt x="181" y="165"/>
                  <a:pt x="181" y="164"/>
                </a:cubicBezTo>
                <a:cubicBezTo>
                  <a:pt x="181" y="164"/>
                  <a:pt x="182" y="164"/>
                  <a:pt x="182" y="164"/>
                </a:cubicBezTo>
                <a:cubicBezTo>
                  <a:pt x="182" y="163"/>
                  <a:pt x="182" y="163"/>
                  <a:pt x="182" y="163"/>
                </a:cubicBezTo>
                <a:cubicBezTo>
                  <a:pt x="182" y="163"/>
                  <a:pt x="182" y="162"/>
                  <a:pt x="182" y="162"/>
                </a:cubicBezTo>
                <a:cubicBezTo>
                  <a:pt x="182" y="161"/>
                  <a:pt x="182" y="161"/>
                  <a:pt x="183" y="160"/>
                </a:cubicBezTo>
                <a:cubicBezTo>
                  <a:pt x="183" y="160"/>
                  <a:pt x="183" y="160"/>
                  <a:pt x="183" y="160"/>
                </a:cubicBezTo>
                <a:cubicBezTo>
                  <a:pt x="183" y="159"/>
                  <a:pt x="183" y="159"/>
                  <a:pt x="184" y="159"/>
                </a:cubicBezTo>
                <a:cubicBezTo>
                  <a:pt x="184" y="159"/>
                  <a:pt x="184" y="159"/>
                  <a:pt x="185" y="159"/>
                </a:cubicBezTo>
                <a:cubicBezTo>
                  <a:pt x="186" y="158"/>
                  <a:pt x="186" y="158"/>
                  <a:pt x="187" y="158"/>
                </a:cubicBezTo>
                <a:cubicBezTo>
                  <a:pt x="187" y="157"/>
                  <a:pt x="187" y="158"/>
                  <a:pt x="188" y="158"/>
                </a:cubicBezTo>
                <a:cubicBezTo>
                  <a:pt x="188" y="159"/>
                  <a:pt x="189" y="159"/>
                  <a:pt x="189" y="159"/>
                </a:cubicBezTo>
                <a:cubicBezTo>
                  <a:pt x="189" y="159"/>
                  <a:pt x="189" y="159"/>
                  <a:pt x="190" y="159"/>
                </a:cubicBezTo>
                <a:cubicBezTo>
                  <a:pt x="190" y="159"/>
                  <a:pt x="190" y="159"/>
                  <a:pt x="190" y="159"/>
                </a:cubicBezTo>
                <a:cubicBezTo>
                  <a:pt x="190" y="159"/>
                  <a:pt x="190" y="158"/>
                  <a:pt x="190" y="158"/>
                </a:cubicBezTo>
                <a:cubicBezTo>
                  <a:pt x="190" y="158"/>
                  <a:pt x="190" y="158"/>
                  <a:pt x="191" y="157"/>
                </a:cubicBezTo>
                <a:cubicBezTo>
                  <a:pt x="191" y="157"/>
                  <a:pt x="191" y="157"/>
                  <a:pt x="191" y="157"/>
                </a:cubicBezTo>
                <a:cubicBezTo>
                  <a:pt x="191" y="156"/>
                  <a:pt x="192" y="156"/>
                  <a:pt x="192" y="156"/>
                </a:cubicBezTo>
                <a:cubicBezTo>
                  <a:pt x="192" y="156"/>
                  <a:pt x="192" y="156"/>
                  <a:pt x="192" y="155"/>
                </a:cubicBezTo>
                <a:cubicBezTo>
                  <a:pt x="192" y="155"/>
                  <a:pt x="192" y="155"/>
                  <a:pt x="193" y="154"/>
                </a:cubicBezTo>
                <a:cubicBezTo>
                  <a:pt x="193" y="154"/>
                  <a:pt x="193" y="153"/>
                  <a:pt x="192" y="153"/>
                </a:cubicBezTo>
                <a:cubicBezTo>
                  <a:pt x="192" y="154"/>
                  <a:pt x="192" y="154"/>
                  <a:pt x="192" y="154"/>
                </a:cubicBezTo>
                <a:cubicBezTo>
                  <a:pt x="192" y="153"/>
                  <a:pt x="192" y="153"/>
                  <a:pt x="192" y="152"/>
                </a:cubicBezTo>
                <a:cubicBezTo>
                  <a:pt x="192" y="152"/>
                  <a:pt x="192" y="151"/>
                  <a:pt x="192" y="151"/>
                </a:cubicBezTo>
                <a:cubicBezTo>
                  <a:pt x="192" y="151"/>
                  <a:pt x="192" y="152"/>
                  <a:pt x="191" y="152"/>
                </a:cubicBezTo>
                <a:cubicBezTo>
                  <a:pt x="190" y="151"/>
                  <a:pt x="190" y="151"/>
                  <a:pt x="190" y="151"/>
                </a:cubicBezTo>
                <a:cubicBezTo>
                  <a:pt x="189" y="151"/>
                  <a:pt x="189" y="150"/>
                  <a:pt x="189" y="150"/>
                </a:cubicBezTo>
                <a:cubicBezTo>
                  <a:pt x="189" y="150"/>
                  <a:pt x="188" y="151"/>
                  <a:pt x="188" y="150"/>
                </a:cubicBezTo>
                <a:cubicBezTo>
                  <a:pt x="188" y="150"/>
                  <a:pt x="188" y="150"/>
                  <a:pt x="188" y="149"/>
                </a:cubicBezTo>
                <a:cubicBezTo>
                  <a:pt x="189" y="149"/>
                  <a:pt x="189" y="149"/>
                  <a:pt x="189" y="149"/>
                </a:cubicBezTo>
                <a:cubicBezTo>
                  <a:pt x="189" y="150"/>
                  <a:pt x="189" y="150"/>
                  <a:pt x="190" y="149"/>
                </a:cubicBezTo>
                <a:cubicBezTo>
                  <a:pt x="190" y="149"/>
                  <a:pt x="190" y="148"/>
                  <a:pt x="191" y="148"/>
                </a:cubicBezTo>
                <a:cubicBezTo>
                  <a:pt x="191" y="148"/>
                  <a:pt x="191" y="147"/>
                  <a:pt x="191" y="147"/>
                </a:cubicBezTo>
                <a:cubicBezTo>
                  <a:pt x="191" y="147"/>
                  <a:pt x="191" y="147"/>
                  <a:pt x="192" y="147"/>
                </a:cubicBezTo>
                <a:cubicBezTo>
                  <a:pt x="192" y="146"/>
                  <a:pt x="192" y="146"/>
                  <a:pt x="192" y="146"/>
                </a:cubicBezTo>
                <a:cubicBezTo>
                  <a:pt x="192" y="147"/>
                  <a:pt x="192" y="147"/>
                  <a:pt x="193" y="146"/>
                </a:cubicBezTo>
                <a:cubicBezTo>
                  <a:pt x="193" y="146"/>
                  <a:pt x="193" y="145"/>
                  <a:pt x="194" y="146"/>
                </a:cubicBezTo>
                <a:cubicBezTo>
                  <a:pt x="194" y="146"/>
                  <a:pt x="194" y="145"/>
                  <a:pt x="194" y="145"/>
                </a:cubicBezTo>
                <a:cubicBezTo>
                  <a:pt x="195" y="145"/>
                  <a:pt x="195" y="144"/>
                  <a:pt x="195" y="144"/>
                </a:cubicBezTo>
                <a:cubicBezTo>
                  <a:pt x="196" y="144"/>
                  <a:pt x="196" y="143"/>
                  <a:pt x="197" y="143"/>
                </a:cubicBezTo>
                <a:cubicBezTo>
                  <a:pt x="197" y="142"/>
                  <a:pt x="198" y="142"/>
                  <a:pt x="198" y="142"/>
                </a:cubicBezTo>
                <a:cubicBezTo>
                  <a:pt x="198" y="142"/>
                  <a:pt x="198" y="142"/>
                  <a:pt x="199" y="143"/>
                </a:cubicBezTo>
                <a:cubicBezTo>
                  <a:pt x="199" y="143"/>
                  <a:pt x="199" y="143"/>
                  <a:pt x="200" y="143"/>
                </a:cubicBezTo>
                <a:cubicBezTo>
                  <a:pt x="200" y="143"/>
                  <a:pt x="200" y="143"/>
                  <a:pt x="200" y="142"/>
                </a:cubicBezTo>
                <a:cubicBezTo>
                  <a:pt x="200" y="142"/>
                  <a:pt x="201" y="142"/>
                  <a:pt x="202" y="142"/>
                </a:cubicBezTo>
                <a:cubicBezTo>
                  <a:pt x="202" y="142"/>
                  <a:pt x="202" y="142"/>
                  <a:pt x="203" y="141"/>
                </a:cubicBezTo>
                <a:cubicBezTo>
                  <a:pt x="203" y="141"/>
                  <a:pt x="203" y="140"/>
                  <a:pt x="203" y="140"/>
                </a:cubicBezTo>
                <a:cubicBezTo>
                  <a:pt x="203" y="139"/>
                  <a:pt x="204" y="139"/>
                  <a:pt x="204" y="138"/>
                </a:cubicBezTo>
                <a:cubicBezTo>
                  <a:pt x="205" y="138"/>
                  <a:pt x="204" y="138"/>
                  <a:pt x="204" y="137"/>
                </a:cubicBezTo>
                <a:cubicBezTo>
                  <a:pt x="204" y="137"/>
                  <a:pt x="204" y="137"/>
                  <a:pt x="204" y="136"/>
                </a:cubicBezTo>
                <a:cubicBezTo>
                  <a:pt x="203" y="136"/>
                  <a:pt x="203" y="136"/>
                  <a:pt x="203" y="136"/>
                </a:cubicBezTo>
                <a:cubicBezTo>
                  <a:pt x="203" y="135"/>
                  <a:pt x="203" y="135"/>
                  <a:pt x="202" y="134"/>
                </a:cubicBezTo>
                <a:cubicBezTo>
                  <a:pt x="202" y="134"/>
                  <a:pt x="202" y="133"/>
                  <a:pt x="202" y="133"/>
                </a:cubicBezTo>
                <a:cubicBezTo>
                  <a:pt x="202" y="132"/>
                  <a:pt x="202" y="132"/>
                  <a:pt x="202" y="132"/>
                </a:cubicBezTo>
                <a:cubicBezTo>
                  <a:pt x="202" y="131"/>
                  <a:pt x="202" y="131"/>
                  <a:pt x="203" y="130"/>
                </a:cubicBezTo>
                <a:cubicBezTo>
                  <a:pt x="203" y="129"/>
                  <a:pt x="204" y="128"/>
                  <a:pt x="204" y="128"/>
                </a:cubicBezTo>
                <a:cubicBezTo>
                  <a:pt x="205" y="128"/>
                  <a:pt x="205" y="128"/>
                  <a:pt x="205" y="128"/>
                </a:cubicBezTo>
                <a:cubicBezTo>
                  <a:pt x="205" y="128"/>
                  <a:pt x="205" y="128"/>
                  <a:pt x="205" y="128"/>
                </a:cubicBezTo>
                <a:cubicBezTo>
                  <a:pt x="205" y="128"/>
                  <a:pt x="205" y="128"/>
                  <a:pt x="205" y="128"/>
                </a:cubicBezTo>
                <a:cubicBezTo>
                  <a:pt x="205" y="127"/>
                  <a:pt x="205" y="127"/>
                  <a:pt x="205" y="127"/>
                </a:cubicBezTo>
                <a:cubicBezTo>
                  <a:pt x="204" y="127"/>
                  <a:pt x="204" y="127"/>
                  <a:pt x="204" y="127"/>
                </a:cubicBezTo>
                <a:cubicBezTo>
                  <a:pt x="205" y="125"/>
                  <a:pt x="205" y="125"/>
                  <a:pt x="205" y="125"/>
                </a:cubicBezTo>
                <a:cubicBezTo>
                  <a:pt x="204" y="125"/>
                  <a:pt x="203" y="125"/>
                  <a:pt x="202" y="125"/>
                </a:cubicBezTo>
                <a:cubicBezTo>
                  <a:pt x="200" y="124"/>
                  <a:pt x="199" y="123"/>
                  <a:pt x="199" y="123"/>
                </a:cubicBezTo>
                <a:cubicBezTo>
                  <a:pt x="200" y="123"/>
                  <a:pt x="200" y="123"/>
                  <a:pt x="200" y="123"/>
                </a:cubicBezTo>
                <a:cubicBezTo>
                  <a:pt x="200" y="123"/>
                  <a:pt x="200" y="123"/>
                  <a:pt x="201" y="124"/>
                </a:cubicBezTo>
                <a:cubicBezTo>
                  <a:pt x="202" y="124"/>
                  <a:pt x="203" y="125"/>
                  <a:pt x="204" y="125"/>
                </a:cubicBezTo>
                <a:cubicBezTo>
                  <a:pt x="205" y="125"/>
                  <a:pt x="205" y="125"/>
                  <a:pt x="205" y="125"/>
                </a:cubicBezTo>
                <a:cubicBezTo>
                  <a:pt x="205" y="125"/>
                  <a:pt x="205" y="125"/>
                  <a:pt x="205" y="125"/>
                </a:cubicBezTo>
                <a:cubicBezTo>
                  <a:pt x="206" y="125"/>
                  <a:pt x="206" y="125"/>
                  <a:pt x="206" y="125"/>
                </a:cubicBezTo>
                <a:cubicBezTo>
                  <a:pt x="206" y="124"/>
                  <a:pt x="206" y="124"/>
                  <a:pt x="206" y="124"/>
                </a:cubicBezTo>
                <a:cubicBezTo>
                  <a:pt x="206" y="124"/>
                  <a:pt x="206" y="124"/>
                  <a:pt x="206" y="123"/>
                </a:cubicBezTo>
                <a:cubicBezTo>
                  <a:pt x="206" y="123"/>
                  <a:pt x="206" y="122"/>
                  <a:pt x="206" y="122"/>
                </a:cubicBezTo>
                <a:cubicBezTo>
                  <a:pt x="207" y="121"/>
                  <a:pt x="208" y="120"/>
                  <a:pt x="208" y="120"/>
                </a:cubicBezTo>
                <a:cubicBezTo>
                  <a:pt x="210" y="120"/>
                  <a:pt x="210" y="120"/>
                  <a:pt x="210" y="120"/>
                </a:cubicBezTo>
                <a:cubicBezTo>
                  <a:pt x="209" y="123"/>
                  <a:pt x="209" y="123"/>
                  <a:pt x="209" y="123"/>
                </a:cubicBezTo>
                <a:cubicBezTo>
                  <a:pt x="209" y="123"/>
                  <a:pt x="210" y="123"/>
                  <a:pt x="210" y="123"/>
                </a:cubicBezTo>
                <a:cubicBezTo>
                  <a:pt x="211" y="123"/>
                  <a:pt x="211" y="123"/>
                  <a:pt x="211" y="123"/>
                </a:cubicBezTo>
                <a:cubicBezTo>
                  <a:pt x="211" y="123"/>
                  <a:pt x="211" y="122"/>
                  <a:pt x="211" y="122"/>
                </a:cubicBezTo>
                <a:close/>
              </a:path>
            </a:pathLst>
          </a:custGeom>
          <a:solidFill>
            <a:schemeClr val="accent1"/>
          </a:solidFill>
          <a:ln w="3175" cap="flat">
            <a:solidFill>
              <a:schemeClr val="bg1"/>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4" name="Rounded Rectangle 53"/>
          <p:cNvSpPr/>
          <p:nvPr/>
        </p:nvSpPr>
        <p:spPr>
          <a:xfrm>
            <a:off x="17174476" y="7000769"/>
            <a:ext cx="6154282" cy="4334554"/>
          </a:xfrm>
          <a:prstGeom prst="round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55" name="Rounded Rectangle 54"/>
          <p:cNvSpPr/>
          <p:nvPr/>
        </p:nvSpPr>
        <p:spPr>
          <a:xfrm>
            <a:off x="17174476" y="4678917"/>
            <a:ext cx="6154282" cy="4334554"/>
          </a:xfrm>
          <a:prstGeom prst="round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56" name="Rounded Rectangle 55"/>
          <p:cNvSpPr/>
          <p:nvPr/>
        </p:nvSpPr>
        <p:spPr>
          <a:xfrm>
            <a:off x="17174476" y="2137499"/>
            <a:ext cx="6154282" cy="4334554"/>
          </a:xfrm>
          <a:prstGeom prst="round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57" name="Rounded Rectangle 56"/>
          <p:cNvSpPr/>
          <p:nvPr/>
        </p:nvSpPr>
        <p:spPr>
          <a:xfrm>
            <a:off x="17174476" y="1473626"/>
            <a:ext cx="6154282" cy="2587200"/>
          </a:xfrm>
          <a:prstGeom prst="round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rgbClr val="FFFFFF"/>
              </a:solidFill>
            </a:endParaRPr>
          </a:p>
        </p:txBody>
      </p:sp>
      <p:sp>
        <p:nvSpPr>
          <p:cNvPr id="58" name="Oval 12"/>
          <p:cNvSpPr>
            <a:spLocks noChangeArrowheads="1"/>
          </p:cNvSpPr>
          <p:nvPr/>
        </p:nvSpPr>
        <p:spPr bwMode="auto">
          <a:xfrm>
            <a:off x="16286937" y="5003815"/>
            <a:ext cx="3176" cy="9526"/>
          </a:xfrm>
          <a:prstGeom prst="ellipse">
            <a:avLst/>
          </a:pr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59" name="Freeform 13"/>
          <p:cNvSpPr>
            <a:spLocks/>
          </p:cNvSpPr>
          <p:nvPr/>
        </p:nvSpPr>
        <p:spPr bwMode="auto">
          <a:xfrm>
            <a:off x="16277413" y="49752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60" name="Freeform 135"/>
          <p:cNvSpPr>
            <a:spLocks/>
          </p:cNvSpPr>
          <p:nvPr/>
        </p:nvSpPr>
        <p:spPr bwMode="auto">
          <a:xfrm>
            <a:off x="16188513" y="5613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61" name="Freeform 136"/>
          <p:cNvSpPr>
            <a:spLocks/>
          </p:cNvSpPr>
          <p:nvPr/>
        </p:nvSpPr>
        <p:spPr bwMode="auto">
          <a:xfrm>
            <a:off x="16226618" y="5441957"/>
            <a:ext cx="38102" cy="88902"/>
          </a:xfrm>
          <a:custGeom>
            <a:avLst/>
            <a:gdLst>
              <a:gd name="T0" fmla="*/ 5 w 5"/>
              <a:gd name="T1" fmla="*/ 0 h 12"/>
              <a:gd name="T2" fmla="*/ 0 w 5"/>
              <a:gd name="T3" fmla="*/ 12 h 12"/>
              <a:gd name="T4" fmla="*/ 5 w 5"/>
              <a:gd name="T5" fmla="*/ 0 h 12"/>
            </a:gdLst>
            <a:ahLst/>
            <a:cxnLst>
              <a:cxn ang="0">
                <a:pos x="T0" y="T1"/>
              </a:cxn>
              <a:cxn ang="0">
                <a:pos x="T2" y="T3"/>
              </a:cxn>
              <a:cxn ang="0">
                <a:pos x="T4" y="T5"/>
              </a:cxn>
            </a:cxnLst>
            <a:rect l="0" t="0" r="r" b="b"/>
            <a:pathLst>
              <a:path w="5" h="12">
                <a:moveTo>
                  <a:pt x="5" y="0"/>
                </a:moveTo>
                <a:cubicBezTo>
                  <a:pt x="3" y="4"/>
                  <a:pt x="1" y="8"/>
                  <a:pt x="0" y="12"/>
                </a:cubicBezTo>
                <a:cubicBezTo>
                  <a:pt x="1" y="8"/>
                  <a:pt x="3" y="4"/>
                  <a:pt x="5"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62" name="Freeform 137"/>
          <p:cNvSpPr>
            <a:spLocks/>
          </p:cNvSpPr>
          <p:nvPr/>
        </p:nvSpPr>
        <p:spPr bwMode="auto">
          <a:xfrm>
            <a:off x="16210754" y="5568952"/>
            <a:ext cx="635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63" name="Freeform 141"/>
          <p:cNvSpPr>
            <a:spLocks/>
          </p:cNvSpPr>
          <p:nvPr/>
        </p:nvSpPr>
        <p:spPr bwMode="auto">
          <a:xfrm>
            <a:off x="16277426" y="5394326"/>
            <a:ext cx="9526"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64" name="Freeform 142"/>
          <p:cNvSpPr>
            <a:spLocks/>
          </p:cNvSpPr>
          <p:nvPr/>
        </p:nvSpPr>
        <p:spPr bwMode="auto">
          <a:xfrm>
            <a:off x="16277413" y="5403867"/>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65" name="Freeform 143"/>
          <p:cNvSpPr>
            <a:spLocks/>
          </p:cNvSpPr>
          <p:nvPr/>
        </p:nvSpPr>
        <p:spPr bwMode="auto">
          <a:xfrm>
            <a:off x="16277413" y="5410215"/>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66" name="Freeform 145"/>
          <p:cNvSpPr>
            <a:spLocks/>
          </p:cNvSpPr>
          <p:nvPr/>
        </p:nvSpPr>
        <p:spPr bwMode="auto">
          <a:xfrm>
            <a:off x="16286937" y="5381641"/>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67" name="Freeform 146"/>
          <p:cNvSpPr>
            <a:spLocks/>
          </p:cNvSpPr>
          <p:nvPr/>
        </p:nvSpPr>
        <p:spPr bwMode="auto">
          <a:xfrm>
            <a:off x="16286937" y="53721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68" name="Freeform 160"/>
          <p:cNvSpPr>
            <a:spLocks/>
          </p:cNvSpPr>
          <p:nvPr/>
        </p:nvSpPr>
        <p:spPr bwMode="auto">
          <a:xfrm>
            <a:off x="16293289" y="53213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69" name="Freeform 187"/>
          <p:cNvSpPr>
            <a:spLocks/>
          </p:cNvSpPr>
          <p:nvPr/>
        </p:nvSpPr>
        <p:spPr bwMode="auto">
          <a:xfrm>
            <a:off x="16293289" y="5229239"/>
            <a:ext cx="0" cy="9526"/>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70" name="Freeform 188"/>
          <p:cNvSpPr>
            <a:spLocks/>
          </p:cNvSpPr>
          <p:nvPr/>
        </p:nvSpPr>
        <p:spPr bwMode="auto">
          <a:xfrm>
            <a:off x="16299637" y="52228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71" name="Freeform 190"/>
          <p:cNvSpPr>
            <a:spLocks/>
          </p:cNvSpPr>
          <p:nvPr/>
        </p:nvSpPr>
        <p:spPr bwMode="auto">
          <a:xfrm>
            <a:off x="16293289" y="5305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72" name="Freeform 191"/>
          <p:cNvSpPr>
            <a:spLocks/>
          </p:cNvSpPr>
          <p:nvPr/>
        </p:nvSpPr>
        <p:spPr bwMode="auto">
          <a:xfrm>
            <a:off x="16277426" y="4981576"/>
            <a:ext cx="9526"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73" name="Freeform 192"/>
          <p:cNvSpPr>
            <a:spLocks/>
          </p:cNvSpPr>
          <p:nvPr/>
        </p:nvSpPr>
        <p:spPr bwMode="auto">
          <a:xfrm>
            <a:off x="16293289" y="5289567"/>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74" name="Freeform 193"/>
          <p:cNvSpPr>
            <a:spLocks/>
          </p:cNvSpPr>
          <p:nvPr/>
        </p:nvSpPr>
        <p:spPr bwMode="auto">
          <a:xfrm>
            <a:off x="16299637" y="52292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75" name="Freeform 203"/>
          <p:cNvSpPr>
            <a:spLocks/>
          </p:cNvSpPr>
          <p:nvPr/>
        </p:nvSpPr>
        <p:spPr bwMode="auto">
          <a:xfrm>
            <a:off x="16204387" y="5575317"/>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76" name="Freeform 208"/>
          <p:cNvSpPr>
            <a:spLocks/>
          </p:cNvSpPr>
          <p:nvPr/>
        </p:nvSpPr>
        <p:spPr bwMode="auto">
          <a:xfrm>
            <a:off x="16194865" y="5591193"/>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solidFill>
                <a:srgbClr val="FFFFFF"/>
              </a:solidFill>
            </a:endParaRPr>
          </a:p>
        </p:txBody>
      </p:sp>
      <p:sp>
        <p:nvSpPr>
          <p:cNvPr id="103" name="Rectangle 102"/>
          <p:cNvSpPr/>
          <p:nvPr/>
        </p:nvSpPr>
        <p:spPr>
          <a:xfrm flipH="1">
            <a:off x="17723743" y="1903608"/>
            <a:ext cx="5000452" cy="1384995"/>
          </a:xfrm>
          <a:prstGeom prst="rect">
            <a:avLst/>
          </a:prstGeom>
        </p:spPr>
        <p:txBody>
          <a:bodyPr wrap="square">
            <a:spAutoFit/>
          </a:bodyPr>
          <a:lstStyle/>
          <a:p>
            <a:pPr algn="ctr"/>
            <a:r>
              <a:rPr lang="en-US" sz="3600">
                <a:solidFill>
                  <a:schemeClr val="bg1"/>
                </a:solidFill>
                <a:ea typeface="Calibri" panose="020F0502020204030204" pitchFamily="34" charset="0"/>
                <a:cs typeface="Arial" panose="020B0604020202020204" pitchFamily="34" charset="0"/>
              </a:rPr>
              <a:t>Title in here</a:t>
            </a:r>
          </a:p>
          <a:p>
            <a:pPr algn="ctr"/>
            <a:r>
              <a:rPr lang="en-US" sz="2400">
                <a:solidFill>
                  <a:schemeClr val="bg1"/>
                </a:solidFill>
                <a:ea typeface="Calibri" panose="020F0502020204030204" pitchFamily="34" charset="0"/>
                <a:cs typeface="Arial" panose="020B0604020202020204" pitchFamily="34" charset="0"/>
              </a:rPr>
              <a:t>Lorem ipsum dolor sit amet, consectetur adipiscing elit. </a:t>
            </a:r>
            <a:endParaRPr lang="en-US" sz="2400">
              <a:solidFill>
                <a:schemeClr val="bg1"/>
              </a:solidFill>
              <a:cs typeface="Arial" panose="020B0604020202020204" pitchFamily="34" charset="0"/>
            </a:endParaRPr>
          </a:p>
        </p:txBody>
      </p:sp>
      <p:grpSp>
        <p:nvGrpSpPr>
          <p:cNvPr id="114" name="Group 113"/>
          <p:cNvGrpSpPr/>
          <p:nvPr/>
        </p:nvGrpSpPr>
        <p:grpSpPr>
          <a:xfrm>
            <a:off x="11069641" y="3752857"/>
            <a:ext cx="592576" cy="819150"/>
            <a:chOff x="6663454" y="2709445"/>
            <a:chExt cx="431801" cy="596900"/>
          </a:xfrm>
          <a:effectLst>
            <a:outerShdw blurRad="152400" dir="5400000" sx="90000" sy="-19000" rotWithShape="0">
              <a:prstClr val="black">
                <a:alpha val="31000"/>
              </a:prstClr>
            </a:outerShdw>
          </a:effectLst>
        </p:grpSpPr>
        <p:sp>
          <p:nvSpPr>
            <p:cNvPr id="115" name="Freeform 61"/>
            <p:cNvSpPr>
              <a:spLocks/>
            </p:cNvSpPr>
            <p:nvPr/>
          </p:nvSpPr>
          <p:spPr bwMode="auto">
            <a:xfrm>
              <a:off x="6663454" y="2709445"/>
              <a:ext cx="431801" cy="59690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accent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16" name="Oval 62"/>
            <p:cNvSpPr>
              <a:spLocks noChangeArrowheads="1"/>
            </p:cNvSpPr>
            <p:nvPr/>
          </p:nvSpPr>
          <p:spPr bwMode="auto">
            <a:xfrm>
              <a:off x="6787279" y="2831683"/>
              <a:ext cx="184150" cy="1825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117" name="Group 116"/>
          <p:cNvGrpSpPr/>
          <p:nvPr/>
        </p:nvGrpSpPr>
        <p:grpSpPr>
          <a:xfrm>
            <a:off x="13154769" y="4816483"/>
            <a:ext cx="592576" cy="819150"/>
            <a:chOff x="6663454" y="2709445"/>
            <a:chExt cx="431801" cy="596900"/>
          </a:xfrm>
          <a:effectLst>
            <a:outerShdw blurRad="152400" dir="5400000" sx="90000" sy="-19000" rotWithShape="0">
              <a:prstClr val="black">
                <a:alpha val="31000"/>
              </a:prstClr>
            </a:outerShdw>
          </a:effectLst>
        </p:grpSpPr>
        <p:sp>
          <p:nvSpPr>
            <p:cNvPr id="118" name="Freeform 61"/>
            <p:cNvSpPr>
              <a:spLocks/>
            </p:cNvSpPr>
            <p:nvPr/>
          </p:nvSpPr>
          <p:spPr bwMode="auto">
            <a:xfrm>
              <a:off x="6663454" y="2709445"/>
              <a:ext cx="431801" cy="59690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accent2"/>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19" name="Oval 62"/>
            <p:cNvSpPr>
              <a:spLocks noChangeArrowheads="1"/>
            </p:cNvSpPr>
            <p:nvPr/>
          </p:nvSpPr>
          <p:spPr bwMode="auto">
            <a:xfrm>
              <a:off x="6787279" y="2831683"/>
              <a:ext cx="184150" cy="1825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120" name="Group 119"/>
          <p:cNvGrpSpPr/>
          <p:nvPr/>
        </p:nvGrpSpPr>
        <p:grpSpPr>
          <a:xfrm>
            <a:off x="12155049" y="6832607"/>
            <a:ext cx="592576" cy="819150"/>
            <a:chOff x="6663454" y="2709445"/>
            <a:chExt cx="431801" cy="596900"/>
          </a:xfrm>
          <a:effectLst>
            <a:outerShdw blurRad="50800" dist="38100" dir="5400000" algn="t" rotWithShape="0">
              <a:prstClr val="black">
                <a:alpha val="40000"/>
              </a:prstClr>
            </a:outerShdw>
          </a:effectLst>
        </p:grpSpPr>
        <p:sp>
          <p:nvSpPr>
            <p:cNvPr id="121" name="Freeform 61"/>
            <p:cNvSpPr>
              <a:spLocks/>
            </p:cNvSpPr>
            <p:nvPr/>
          </p:nvSpPr>
          <p:spPr bwMode="auto">
            <a:xfrm>
              <a:off x="6663454" y="2709445"/>
              <a:ext cx="431801" cy="59690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accent4"/>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22" name="Oval 62"/>
            <p:cNvSpPr>
              <a:spLocks noChangeArrowheads="1"/>
            </p:cNvSpPr>
            <p:nvPr/>
          </p:nvSpPr>
          <p:spPr bwMode="auto">
            <a:xfrm>
              <a:off x="6787279" y="2831683"/>
              <a:ext cx="184150" cy="1825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nvGrpSpPr>
          <p:cNvPr id="123" name="Group 122"/>
          <p:cNvGrpSpPr/>
          <p:nvPr/>
        </p:nvGrpSpPr>
        <p:grpSpPr>
          <a:xfrm>
            <a:off x="12984837" y="9401179"/>
            <a:ext cx="592576" cy="819150"/>
            <a:chOff x="6663454" y="2709445"/>
            <a:chExt cx="431801" cy="596900"/>
          </a:xfrm>
          <a:effectLst>
            <a:outerShdw blurRad="152400" dir="5400000" sx="90000" sy="-19000" rotWithShape="0">
              <a:prstClr val="black">
                <a:alpha val="31000"/>
              </a:prstClr>
            </a:outerShdw>
          </a:effectLst>
        </p:grpSpPr>
        <p:sp>
          <p:nvSpPr>
            <p:cNvPr id="124" name="Freeform 61"/>
            <p:cNvSpPr>
              <a:spLocks/>
            </p:cNvSpPr>
            <p:nvPr/>
          </p:nvSpPr>
          <p:spPr bwMode="auto">
            <a:xfrm>
              <a:off x="6663454" y="2709445"/>
              <a:ext cx="431801" cy="59690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accent3"/>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25" name="Oval 62"/>
            <p:cNvSpPr>
              <a:spLocks noChangeArrowheads="1"/>
            </p:cNvSpPr>
            <p:nvPr/>
          </p:nvSpPr>
          <p:spPr bwMode="auto">
            <a:xfrm>
              <a:off x="6787279" y="2831683"/>
              <a:ext cx="184150" cy="1825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sp>
        <p:nvSpPr>
          <p:cNvPr id="126" name="Rectangle 125"/>
          <p:cNvSpPr/>
          <p:nvPr/>
        </p:nvSpPr>
        <p:spPr>
          <a:xfrm>
            <a:off x="1412947" y="4171148"/>
            <a:ext cx="6119244" cy="3420936"/>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German</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
        <p:nvSpPr>
          <p:cNvPr id="127" name="Rectangle 126"/>
          <p:cNvSpPr/>
          <p:nvPr/>
        </p:nvSpPr>
        <p:spPr>
          <a:xfrm flipH="1">
            <a:off x="17723743" y="4407766"/>
            <a:ext cx="5000452" cy="1384995"/>
          </a:xfrm>
          <a:prstGeom prst="rect">
            <a:avLst/>
          </a:prstGeom>
        </p:spPr>
        <p:txBody>
          <a:bodyPr wrap="square">
            <a:spAutoFit/>
          </a:bodyPr>
          <a:lstStyle/>
          <a:p>
            <a:pPr algn="ctr"/>
            <a:r>
              <a:rPr lang="en-US" sz="3600">
                <a:solidFill>
                  <a:schemeClr val="bg1"/>
                </a:solidFill>
                <a:ea typeface="Calibri" panose="020F0502020204030204" pitchFamily="34" charset="0"/>
                <a:cs typeface="Arial" panose="020B0604020202020204" pitchFamily="34" charset="0"/>
              </a:rPr>
              <a:t>Title in here</a:t>
            </a:r>
          </a:p>
          <a:p>
            <a:pPr algn="ctr"/>
            <a:r>
              <a:rPr lang="en-US" sz="2400">
                <a:solidFill>
                  <a:schemeClr val="bg1"/>
                </a:solidFill>
                <a:ea typeface="Calibri" panose="020F0502020204030204" pitchFamily="34" charset="0"/>
                <a:cs typeface="Arial" panose="020B0604020202020204" pitchFamily="34" charset="0"/>
              </a:rPr>
              <a:t>Lorem ipsum dolor sit amet, consectetur adipiscing elit. </a:t>
            </a:r>
            <a:endParaRPr lang="en-US" sz="2400">
              <a:solidFill>
                <a:schemeClr val="bg1"/>
              </a:solidFill>
              <a:cs typeface="Arial" panose="020B0604020202020204" pitchFamily="34" charset="0"/>
            </a:endParaRPr>
          </a:p>
        </p:txBody>
      </p:sp>
      <p:sp>
        <p:nvSpPr>
          <p:cNvPr id="128" name="Rectangle 127"/>
          <p:cNvSpPr/>
          <p:nvPr/>
        </p:nvSpPr>
        <p:spPr>
          <a:xfrm flipH="1">
            <a:off x="17723743" y="6852904"/>
            <a:ext cx="5000452" cy="1384995"/>
          </a:xfrm>
          <a:prstGeom prst="rect">
            <a:avLst/>
          </a:prstGeom>
        </p:spPr>
        <p:txBody>
          <a:bodyPr wrap="square">
            <a:spAutoFit/>
          </a:bodyPr>
          <a:lstStyle/>
          <a:p>
            <a:pPr algn="ctr"/>
            <a:r>
              <a:rPr lang="en-US" sz="3600">
                <a:solidFill>
                  <a:schemeClr val="bg1"/>
                </a:solidFill>
                <a:ea typeface="Calibri" panose="020F0502020204030204" pitchFamily="34" charset="0"/>
                <a:cs typeface="Arial" panose="020B0604020202020204" pitchFamily="34" charset="0"/>
              </a:rPr>
              <a:t>Title in here</a:t>
            </a:r>
          </a:p>
          <a:p>
            <a:pPr algn="ctr"/>
            <a:r>
              <a:rPr lang="en-US" sz="2400">
                <a:solidFill>
                  <a:schemeClr val="bg1"/>
                </a:solidFill>
                <a:ea typeface="Calibri" panose="020F0502020204030204" pitchFamily="34" charset="0"/>
                <a:cs typeface="Arial" panose="020B0604020202020204" pitchFamily="34" charset="0"/>
              </a:rPr>
              <a:t>Lorem ipsum dolor sit amet, consectetur adipiscing elit. </a:t>
            </a:r>
            <a:endParaRPr lang="en-US" sz="2400">
              <a:solidFill>
                <a:schemeClr val="bg1"/>
              </a:solidFill>
              <a:cs typeface="Arial" panose="020B0604020202020204" pitchFamily="34" charset="0"/>
            </a:endParaRPr>
          </a:p>
        </p:txBody>
      </p:sp>
      <p:sp>
        <p:nvSpPr>
          <p:cNvPr id="129" name="Rectangle 128"/>
          <p:cNvSpPr/>
          <p:nvPr/>
        </p:nvSpPr>
        <p:spPr>
          <a:xfrm flipH="1">
            <a:off x="17723743" y="9289706"/>
            <a:ext cx="5000452" cy="1384995"/>
          </a:xfrm>
          <a:prstGeom prst="rect">
            <a:avLst/>
          </a:prstGeom>
        </p:spPr>
        <p:txBody>
          <a:bodyPr wrap="square">
            <a:spAutoFit/>
          </a:bodyPr>
          <a:lstStyle/>
          <a:p>
            <a:pPr algn="ctr"/>
            <a:r>
              <a:rPr lang="en-US" sz="3600">
                <a:solidFill>
                  <a:schemeClr val="bg1"/>
                </a:solidFill>
                <a:ea typeface="Calibri" panose="020F0502020204030204" pitchFamily="34" charset="0"/>
                <a:cs typeface="Arial" panose="020B0604020202020204" pitchFamily="34" charset="0"/>
              </a:rPr>
              <a:t>Title in here</a:t>
            </a:r>
          </a:p>
          <a:p>
            <a:pPr algn="ctr"/>
            <a:r>
              <a:rPr lang="en-US" sz="2400">
                <a:solidFill>
                  <a:schemeClr val="bg1"/>
                </a:solidFill>
                <a:ea typeface="Calibri" panose="020F0502020204030204" pitchFamily="34" charset="0"/>
                <a:cs typeface="Arial" panose="020B0604020202020204" pitchFamily="34" charset="0"/>
              </a:rPr>
              <a:t>Lorem ipsum dolor sit amet, consectetur adipiscing elit. </a:t>
            </a:r>
            <a:endParaRPr lang="en-US" sz="2400">
              <a:solidFill>
                <a:schemeClr val="bg1"/>
              </a:solidFill>
              <a:cs typeface="Arial" panose="020B0604020202020204" pitchFamily="34" charset="0"/>
            </a:endParaRPr>
          </a:p>
        </p:txBody>
      </p:sp>
    </p:spTree>
    <p:extLst>
      <p:ext uri="{BB962C8B-B14F-4D97-AF65-F5344CB8AC3E}">
        <p14:creationId xmlns:p14="http://schemas.microsoft.com/office/powerpoint/2010/main" val="209552658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1000" fill="hold"/>
                                            <p:tgtEl>
                                              <p:spTgt spid="50"/>
                                            </p:tgtEl>
                                            <p:attrNameLst>
                                              <p:attrName>ppt_x</p:attrName>
                                            </p:attrNameLst>
                                          </p:cBhvr>
                                          <p:tavLst>
                                            <p:tav tm="0">
                                              <p:val>
                                                <p:strVal val="#ppt_x"/>
                                              </p:val>
                                            </p:tav>
                                            <p:tav tm="100000">
                                              <p:val>
                                                <p:strVal val="#ppt_x"/>
                                              </p:val>
                                            </p:tav>
                                          </p:tavLst>
                                        </p:anim>
                                        <p:anim calcmode="lin" valueType="num">
                                          <p:cBhvr additive="base">
                                            <p:cTn id="8" dur="1000" fill="hold"/>
                                            <p:tgtEl>
                                              <p:spTgt spid="50"/>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1000" fill="hold"/>
                                            <p:tgtEl>
                                              <p:spTgt spid="51"/>
                                            </p:tgtEl>
                                            <p:attrNameLst>
                                              <p:attrName>ppt_x</p:attrName>
                                            </p:attrNameLst>
                                          </p:cBhvr>
                                          <p:tavLst>
                                            <p:tav tm="0">
                                              <p:val>
                                                <p:strVal val="#ppt_x"/>
                                              </p:val>
                                            </p:tav>
                                            <p:tav tm="100000">
                                              <p:val>
                                                <p:strVal val="#ppt_x"/>
                                              </p:val>
                                            </p:tav>
                                          </p:tavLst>
                                        </p:anim>
                                        <p:anim calcmode="lin" valueType="num">
                                          <p:cBhvr additive="base">
                                            <p:cTn id="12" dur="1000" fill="hold"/>
                                            <p:tgtEl>
                                              <p:spTgt spid="5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52"/>
                                            </p:tgtEl>
                                            <p:attrNameLst>
                                              <p:attrName>style.visibility</p:attrName>
                                            </p:attrNameLst>
                                          </p:cBhvr>
                                          <p:to>
                                            <p:strVal val="visible"/>
                                          </p:to>
                                        </p:set>
                                        <p:anim calcmode="lin" valueType="num">
                                          <p:cBhvr additive="base">
                                            <p:cTn id="15" dur="1000" fill="hold"/>
                                            <p:tgtEl>
                                              <p:spTgt spid="52"/>
                                            </p:tgtEl>
                                            <p:attrNameLst>
                                              <p:attrName>ppt_x</p:attrName>
                                            </p:attrNameLst>
                                          </p:cBhvr>
                                          <p:tavLst>
                                            <p:tav tm="0">
                                              <p:val>
                                                <p:strVal val="#ppt_x"/>
                                              </p:val>
                                            </p:tav>
                                            <p:tav tm="100000">
                                              <p:val>
                                                <p:strVal val="#ppt_x"/>
                                              </p:val>
                                            </p:tav>
                                          </p:tavLst>
                                        </p:anim>
                                        <p:anim calcmode="lin" valueType="num">
                                          <p:cBhvr additive="base">
                                            <p:cTn id="16" dur="1000" fill="hold"/>
                                            <p:tgtEl>
                                              <p:spTgt spid="52"/>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49"/>
                                            </p:tgtEl>
                                            <p:attrNameLst>
                                              <p:attrName>style.visibility</p:attrName>
                                            </p:attrNameLst>
                                          </p:cBhvr>
                                          <p:to>
                                            <p:strVal val="visible"/>
                                          </p:to>
                                        </p:set>
                                        <p:anim calcmode="lin" valueType="num">
                                          <p:cBhvr additive="base">
                                            <p:cTn id="23" dur="1000" fill="hold"/>
                                            <p:tgtEl>
                                              <p:spTgt spid="49"/>
                                            </p:tgtEl>
                                            <p:attrNameLst>
                                              <p:attrName>ppt_x</p:attrName>
                                            </p:attrNameLst>
                                          </p:cBhvr>
                                          <p:tavLst>
                                            <p:tav tm="0">
                                              <p:val>
                                                <p:strVal val="#ppt_x"/>
                                              </p:val>
                                            </p:tav>
                                            <p:tav tm="100000">
                                              <p:val>
                                                <p:strVal val="#ppt_x"/>
                                              </p:val>
                                            </p:tav>
                                          </p:tavLst>
                                        </p:anim>
                                        <p:anim calcmode="lin" valueType="num">
                                          <p:cBhvr additive="base">
                                            <p:cTn id="24" dur="1000" fill="hold"/>
                                            <p:tgtEl>
                                              <p:spTgt spid="49"/>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44"/>
                                            </p:tgtEl>
                                            <p:attrNameLst>
                                              <p:attrName>style.visibility</p:attrName>
                                            </p:attrNameLst>
                                          </p:cBhvr>
                                          <p:to>
                                            <p:strVal val="visible"/>
                                          </p:to>
                                        </p:set>
                                        <p:anim calcmode="lin" valueType="num">
                                          <p:cBhvr additive="base">
                                            <p:cTn id="31" dur="1000" fill="hold"/>
                                            <p:tgtEl>
                                              <p:spTgt spid="44"/>
                                            </p:tgtEl>
                                            <p:attrNameLst>
                                              <p:attrName>ppt_x</p:attrName>
                                            </p:attrNameLst>
                                          </p:cBhvr>
                                          <p:tavLst>
                                            <p:tav tm="0">
                                              <p:val>
                                                <p:strVal val="#ppt_x"/>
                                              </p:val>
                                            </p:tav>
                                            <p:tav tm="100000">
                                              <p:val>
                                                <p:strVal val="#ppt_x"/>
                                              </p:val>
                                            </p:tav>
                                          </p:tavLst>
                                        </p:anim>
                                        <p:anim calcmode="lin" valueType="num">
                                          <p:cBhvr additive="base">
                                            <p:cTn id="32" dur="1000" fill="hold"/>
                                            <p:tgtEl>
                                              <p:spTgt spid="4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53"/>
                                            </p:tgtEl>
                                            <p:attrNameLst>
                                              <p:attrName>style.visibility</p:attrName>
                                            </p:attrNameLst>
                                          </p:cBhvr>
                                          <p:to>
                                            <p:strVal val="visible"/>
                                          </p:to>
                                        </p:set>
                                        <p:anim calcmode="lin" valueType="num">
                                          <p:cBhvr additive="base">
                                            <p:cTn id="35" dur="1000" fill="hold"/>
                                            <p:tgtEl>
                                              <p:spTgt spid="53"/>
                                            </p:tgtEl>
                                            <p:attrNameLst>
                                              <p:attrName>ppt_x</p:attrName>
                                            </p:attrNameLst>
                                          </p:cBhvr>
                                          <p:tavLst>
                                            <p:tav tm="0">
                                              <p:val>
                                                <p:strVal val="#ppt_x"/>
                                              </p:val>
                                            </p:tav>
                                            <p:tav tm="100000">
                                              <p:val>
                                                <p:strVal val="#ppt_x"/>
                                              </p:val>
                                            </p:tav>
                                          </p:tavLst>
                                        </p:anim>
                                        <p:anim calcmode="lin" valueType="num">
                                          <p:cBhvr additive="base">
                                            <p:cTn id="36" dur="1000" fill="hold"/>
                                            <p:tgtEl>
                                              <p:spTgt spid="53"/>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46"/>
                                            </p:tgtEl>
                                            <p:attrNameLst>
                                              <p:attrName>style.visibility</p:attrName>
                                            </p:attrNameLst>
                                          </p:cBhvr>
                                          <p:to>
                                            <p:strVal val="visible"/>
                                          </p:to>
                                        </p:set>
                                        <p:anim calcmode="lin" valueType="num">
                                          <p:cBhvr additive="base">
                                            <p:cTn id="39" dur="1000" fill="hold"/>
                                            <p:tgtEl>
                                              <p:spTgt spid="46"/>
                                            </p:tgtEl>
                                            <p:attrNameLst>
                                              <p:attrName>ppt_x</p:attrName>
                                            </p:attrNameLst>
                                          </p:cBhvr>
                                          <p:tavLst>
                                            <p:tav tm="0">
                                              <p:val>
                                                <p:strVal val="#ppt_x"/>
                                              </p:val>
                                            </p:tav>
                                            <p:tav tm="100000">
                                              <p:val>
                                                <p:strVal val="#ppt_x"/>
                                              </p:val>
                                            </p:tav>
                                          </p:tavLst>
                                        </p:anim>
                                        <p:anim calcmode="lin" valueType="num">
                                          <p:cBhvr additive="base">
                                            <p:cTn id="40" dur="1000" fill="hold"/>
                                            <p:tgtEl>
                                              <p:spTgt spid="4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42"/>
                                            </p:tgtEl>
                                            <p:attrNameLst>
                                              <p:attrName>style.visibility</p:attrName>
                                            </p:attrNameLst>
                                          </p:cBhvr>
                                          <p:to>
                                            <p:strVal val="visible"/>
                                          </p:to>
                                        </p:set>
                                        <p:anim calcmode="lin" valueType="num">
                                          <p:cBhvr additive="base">
                                            <p:cTn id="43" dur="1000" fill="hold"/>
                                            <p:tgtEl>
                                              <p:spTgt spid="42"/>
                                            </p:tgtEl>
                                            <p:attrNameLst>
                                              <p:attrName>ppt_x</p:attrName>
                                            </p:attrNameLst>
                                          </p:cBhvr>
                                          <p:tavLst>
                                            <p:tav tm="0">
                                              <p:val>
                                                <p:strVal val="#ppt_x"/>
                                              </p:val>
                                            </p:tav>
                                            <p:tav tm="100000">
                                              <p:val>
                                                <p:strVal val="#ppt_x"/>
                                              </p:val>
                                            </p:tav>
                                          </p:tavLst>
                                        </p:anim>
                                        <p:anim calcmode="lin" valueType="num">
                                          <p:cBhvr additive="base">
                                            <p:cTn id="44" dur="1000" fill="hold"/>
                                            <p:tgtEl>
                                              <p:spTgt spid="42"/>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43"/>
                                            </p:tgtEl>
                                            <p:attrNameLst>
                                              <p:attrName>style.visibility</p:attrName>
                                            </p:attrNameLst>
                                          </p:cBhvr>
                                          <p:to>
                                            <p:strVal val="visible"/>
                                          </p:to>
                                        </p:set>
                                        <p:anim calcmode="lin" valueType="num">
                                          <p:cBhvr additive="base">
                                            <p:cTn id="47" dur="1000" fill="hold"/>
                                            <p:tgtEl>
                                              <p:spTgt spid="43"/>
                                            </p:tgtEl>
                                            <p:attrNameLst>
                                              <p:attrName>ppt_x</p:attrName>
                                            </p:attrNameLst>
                                          </p:cBhvr>
                                          <p:tavLst>
                                            <p:tav tm="0">
                                              <p:val>
                                                <p:strVal val="#ppt_x"/>
                                              </p:val>
                                            </p:tav>
                                            <p:tav tm="100000">
                                              <p:val>
                                                <p:strVal val="#ppt_x"/>
                                              </p:val>
                                            </p:tav>
                                          </p:tavLst>
                                        </p:anim>
                                        <p:anim calcmode="lin" valueType="num">
                                          <p:cBhvr additive="base">
                                            <p:cTn id="48" dur="1000" fill="hold"/>
                                            <p:tgtEl>
                                              <p:spTgt spid="43"/>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1100"/>
                                      </p:stCondLst>
                                      <p:childTnLst>
                                        <p:set>
                                          <p:cBhvr>
                                            <p:cTn id="50" dur="1" fill="hold">
                                              <p:stCondLst>
                                                <p:cond delay="0"/>
                                              </p:stCondLst>
                                            </p:cTn>
                                            <p:tgtEl>
                                              <p:spTgt spid="48"/>
                                            </p:tgtEl>
                                            <p:attrNameLst>
                                              <p:attrName>style.visibility</p:attrName>
                                            </p:attrNameLst>
                                          </p:cBhvr>
                                          <p:to>
                                            <p:strVal val="visible"/>
                                          </p:to>
                                        </p:set>
                                        <p:anim calcmode="lin" valueType="num">
                                          <p:cBhvr additive="base">
                                            <p:cTn id="51" dur="1000" fill="hold"/>
                                            <p:tgtEl>
                                              <p:spTgt spid="48"/>
                                            </p:tgtEl>
                                            <p:attrNameLst>
                                              <p:attrName>ppt_x</p:attrName>
                                            </p:attrNameLst>
                                          </p:cBhvr>
                                          <p:tavLst>
                                            <p:tav tm="0">
                                              <p:val>
                                                <p:strVal val="#ppt_x"/>
                                              </p:val>
                                            </p:tav>
                                            <p:tav tm="100000">
                                              <p:val>
                                                <p:strVal val="#ppt_x"/>
                                              </p:val>
                                            </p:tav>
                                          </p:tavLst>
                                        </p:anim>
                                        <p:anim calcmode="lin" valueType="num">
                                          <p:cBhvr additive="base">
                                            <p:cTn id="52" dur="1000" fill="hold"/>
                                            <p:tgtEl>
                                              <p:spTgt spid="48"/>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1200"/>
                                      </p:stCondLst>
                                      <p:childTnLst>
                                        <p:set>
                                          <p:cBhvr>
                                            <p:cTn id="54" dur="1" fill="hold">
                                              <p:stCondLst>
                                                <p:cond delay="0"/>
                                              </p:stCondLst>
                                            </p:cTn>
                                            <p:tgtEl>
                                              <p:spTgt spid="41"/>
                                            </p:tgtEl>
                                            <p:attrNameLst>
                                              <p:attrName>style.visibility</p:attrName>
                                            </p:attrNameLst>
                                          </p:cBhvr>
                                          <p:to>
                                            <p:strVal val="visible"/>
                                          </p:to>
                                        </p:set>
                                        <p:anim calcmode="lin" valueType="num">
                                          <p:cBhvr additive="base">
                                            <p:cTn id="55" dur="1000" fill="hold"/>
                                            <p:tgtEl>
                                              <p:spTgt spid="41"/>
                                            </p:tgtEl>
                                            <p:attrNameLst>
                                              <p:attrName>ppt_x</p:attrName>
                                            </p:attrNameLst>
                                          </p:cBhvr>
                                          <p:tavLst>
                                            <p:tav tm="0">
                                              <p:val>
                                                <p:strVal val="#ppt_x"/>
                                              </p:val>
                                            </p:tav>
                                            <p:tav tm="100000">
                                              <p:val>
                                                <p:strVal val="#ppt_x"/>
                                              </p:val>
                                            </p:tav>
                                          </p:tavLst>
                                        </p:anim>
                                        <p:anim calcmode="lin" valueType="num">
                                          <p:cBhvr additive="base">
                                            <p:cTn id="56" dur="1000" fill="hold"/>
                                            <p:tgtEl>
                                              <p:spTgt spid="41"/>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30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1000" fill="hold"/>
                                            <p:tgtEl>
                                              <p:spTgt spid="38"/>
                                            </p:tgtEl>
                                            <p:attrNameLst>
                                              <p:attrName>ppt_x</p:attrName>
                                            </p:attrNameLst>
                                          </p:cBhvr>
                                          <p:tavLst>
                                            <p:tav tm="0">
                                              <p:val>
                                                <p:strVal val="#ppt_x"/>
                                              </p:val>
                                            </p:tav>
                                            <p:tav tm="100000">
                                              <p:val>
                                                <p:strVal val="#ppt_x"/>
                                              </p:val>
                                            </p:tav>
                                          </p:tavLst>
                                        </p:anim>
                                        <p:anim calcmode="lin" valueType="num">
                                          <p:cBhvr additive="base">
                                            <p:cTn id="60" dur="1000" fill="hold"/>
                                            <p:tgtEl>
                                              <p:spTgt spid="38"/>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1400"/>
                                      </p:stCondLst>
                                      <p:childTnLst>
                                        <p:set>
                                          <p:cBhvr>
                                            <p:cTn id="62" dur="1" fill="hold">
                                              <p:stCondLst>
                                                <p:cond delay="0"/>
                                              </p:stCondLst>
                                            </p:cTn>
                                            <p:tgtEl>
                                              <p:spTgt spid="40"/>
                                            </p:tgtEl>
                                            <p:attrNameLst>
                                              <p:attrName>style.visibility</p:attrName>
                                            </p:attrNameLst>
                                          </p:cBhvr>
                                          <p:to>
                                            <p:strVal val="visible"/>
                                          </p:to>
                                        </p:set>
                                        <p:anim calcmode="lin" valueType="num">
                                          <p:cBhvr additive="base">
                                            <p:cTn id="63" dur="1000" fill="hold"/>
                                            <p:tgtEl>
                                              <p:spTgt spid="40"/>
                                            </p:tgtEl>
                                            <p:attrNameLst>
                                              <p:attrName>ppt_x</p:attrName>
                                            </p:attrNameLst>
                                          </p:cBhvr>
                                          <p:tavLst>
                                            <p:tav tm="0">
                                              <p:val>
                                                <p:strVal val="#ppt_x"/>
                                              </p:val>
                                            </p:tav>
                                            <p:tav tm="100000">
                                              <p:val>
                                                <p:strVal val="#ppt_x"/>
                                              </p:val>
                                            </p:tav>
                                          </p:tavLst>
                                        </p:anim>
                                        <p:anim calcmode="lin" valueType="num">
                                          <p:cBhvr additive="base">
                                            <p:cTn id="64" dur="1000" fill="hold"/>
                                            <p:tgtEl>
                                              <p:spTgt spid="40"/>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1500"/>
                                      </p:stCondLst>
                                      <p:childTnLst>
                                        <p:set>
                                          <p:cBhvr>
                                            <p:cTn id="66" dur="1" fill="hold">
                                              <p:stCondLst>
                                                <p:cond delay="0"/>
                                              </p:stCondLst>
                                            </p:cTn>
                                            <p:tgtEl>
                                              <p:spTgt spid="39"/>
                                            </p:tgtEl>
                                            <p:attrNameLst>
                                              <p:attrName>style.visibility</p:attrName>
                                            </p:attrNameLst>
                                          </p:cBhvr>
                                          <p:to>
                                            <p:strVal val="visible"/>
                                          </p:to>
                                        </p:set>
                                        <p:anim calcmode="lin" valueType="num">
                                          <p:cBhvr additive="base">
                                            <p:cTn id="67" dur="1000" fill="hold"/>
                                            <p:tgtEl>
                                              <p:spTgt spid="39"/>
                                            </p:tgtEl>
                                            <p:attrNameLst>
                                              <p:attrName>ppt_x</p:attrName>
                                            </p:attrNameLst>
                                          </p:cBhvr>
                                          <p:tavLst>
                                            <p:tav tm="0">
                                              <p:val>
                                                <p:strVal val="#ppt_x"/>
                                              </p:val>
                                            </p:tav>
                                            <p:tav tm="100000">
                                              <p:val>
                                                <p:strVal val="#ppt_x"/>
                                              </p:val>
                                            </p:tav>
                                          </p:tavLst>
                                        </p:anim>
                                        <p:anim calcmode="lin" valueType="num">
                                          <p:cBhvr additive="base">
                                            <p:cTn id="68" dur="10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1" accel="81000" fill="hold" grpId="0" nodeType="clickEffect" p14:presetBounceEnd="48000">
                                      <p:stCondLst>
                                        <p:cond delay="0"/>
                                      </p:stCondLst>
                                      <p:childTnLst>
                                        <p:set>
                                          <p:cBhvr>
                                            <p:cTn id="72" dur="1" fill="hold">
                                              <p:stCondLst>
                                                <p:cond delay="0"/>
                                              </p:stCondLst>
                                            </p:cTn>
                                            <p:tgtEl>
                                              <p:spTgt spid="57"/>
                                            </p:tgtEl>
                                            <p:attrNameLst>
                                              <p:attrName>style.visibility</p:attrName>
                                            </p:attrNameLst>
                                          </p:cBhvr>
                                          <p:to>
                                            <p:strVal val="visible"/>
                                          </p:to>
                                        </p:set>
                                        <p:anim calcmode="lin" valueType="num" p14:bounceEnd="48000">
                                          <p:cBhvr additive="base">
                                            <p:cTn id="73" dur="1000" fill="hold"/>
                                            <p:tgtEl>
                                              <p:spTgt spid="57"/>
                                            </p:tgtEl>
                                            <p:attrNameLst>
                                              <p:attrName>ppt_x</p:attrName>
                                            </p:attrNameLst>
                                          </p:cBhvr>
                                          <p:tavLst>
                                            <p:tav tm="0">
                                              <p:val>
                                                <p:strVal val="#ppt_x"/>
                                              </p:val>
                                            </p:tav>
                                            <p:tav tm="100000">
                                              <p:val>
                                                <p:strVal val="#ppt_x"/>
                                              </p:val>
                                            </p:tav>
                                          </p:tavLst>
                                        </p:anim>
                                        <p:anim calcmode="lin" valueType="num" p14:bounceEnd="48000">
                                          <p:cBhvr additive="base">
                                            <p:cTn id="74" dur="1000" fill="hold"/>
                                            <p:tgtEl>
                                              <p:spTgt spid="57"/>
                                            </p:tgtEl>
                                            <p:attrNameLst>
                                              <p:attrName>ppt_y</p:attrName>
                                            </p:attrNameLst>
                                          </p:cBhvr>
                                          <p:tavLst>
                                            <p:tav tm="0">
                                              <p:val>
                                                <p:strVal val="0-#ppt_h/2"/>
                                              </p:val>
                                            </p:tav>
                                            <p:tav tm="100000">
                                              <p:val>
                                                <p:strVal val="#ppt_y"/>
                                              </p:val>
                                            </p:tav>
                                          </p:tavLst>
                                        </p:anim>
                                      </p:childTnLst>
                                    </p:cTn>
                                  </p:par>
                                  <p:par>
                                    <p:cTn id="75" presetID="2" presetClass="entr" presetSubtype="1" accel="81000" fill="hold" nodeType="withEffect" p14:presetBounceEnd="48000">
                                      <p:stCondLst>
                                        <p:cond delay="0"/>
                                      </p:stCondLst>
                                      <p:childTnLst>
                                        <p:set>
                                          <p:cBhvr>
                                            <p:cTn id="76" dur="1" fill="hold">
                                              <p:stCondLst>
                                                <p:cond delay="0"/>
                                              </p:stCondLst>
                                            </p:cTn>
                                            <p:tgtEl>
                                              <p:spTgt spid="114"/>
                                            </p:tgtEl>
                                            <p:attrNameLst>
                                              <p:attrName>style.visibility</p:attrName>
                                            </p:attrNameLst>
                                          </p:cBhvr>
                                          <p:to>
                                            <p:strVal val="visible"/>
                                          </p:to>
                                        </p:set>
                                        <p:anim calcmode="lin" valueType="num" p14:bounceEnd="48000">
                                          <p:cBhvr additive="base">
                                            <p:cTn id="77" dur="1000" fill="hold"/>
                                            <p:tgtEl>
                                              <p:spTgt spid="114"/>
                                            </p:tgtEl>
                                            <p:attrNameLst>
                                              <p:attrName>ppt_x</p:attrName>
                                            </p:attrNameLst>
                                          </p:cBhvr>
                                          <p:tavLst>
                                            <p:tav tm="0">
                                              <p:val>
                                                <p:strVal val="#ppt_x"/>
                                              </p:val>
                                            </p:tav>
                                            <p:tav tm="100000">
                                              <p:val>
                                                <p:strVal val="#ppt_x"/>
                                              </p:val>
                                            </p:tav>
                                          </p:tavLst>
                                        </p:anim>
                                        <p:anim calcmode="lin" valueType="num" p14:bounceEnd="48000">
                                          <p:cBhvr additive="base">
                                            <p:cTn id="78" dur="1000" fill="hold"/>
                                            <p:tgtEl>
                                              <p:spTgt spid="114"/>
                                            </p:tgtEl>
                                            <p:attrNameLst>
                                              <p:attrName>ppt_y</p:attrName>
                                            </p:attrNameLst>
                                          </p:cBhvr>
                                          <p:tavLst>
                                            <p:tav tm="0">
                                              <p:val>
                                                <p:strVal val="0-#ppt_h/2"/>
                                              </p:val>
                                            </p:tav>
                                            <p:tav tm="100000">
                                              <p:val>
                                                <p:strVal val="#ppt_y"/>
                                              </p:val>
                                            </p:tav>
                                          </p:tavLst>
                                        </p:anim>
                                      </p:childTnLst>
                                    </p:cTn>
                                  </p:par>
                                  <p:par>
                                    <p:cTn id="79" presetID="24" presetClass="emph" presetSubtype="0" fill="hold" grpId="1" nodeType="withEffect">
                                      <p:stCondLst>
                                        <p:cond delay="0"/>
                                      </p:stCondLst>
                                      <p:childTnLst>
                                        <p:animClr clrSpc="hsl" dir="cw">
                                          <p:cBhvr override="childStyle">
                                            <p:cTn id="80" dur="500" fill="hold"/>
                                            <p:tgtEl>
                                              <p:spTgt spid="45"/>
                                            </p:tgtEl>
                                            <p:attrNameLst>
                                              <p:attrName>style.color</p:attrName>
                                            </p:attrNameLst>
                                          </p:cBhvr>
                                          <p:by>
                                            <p:hsl h="0" s="-12549" l="-25098"/>
                                          </p:by>
                                        </p:animClr>
                                        <p:animClr clrSpc="hsl" dir="cw">
                                          <p:cBhvr>
                                            <p:cTn id="81" dur="500" fill="hold"/>
                                            <p:tgtEl>
                                              <p:spTgt spid="45"/>
                                            </p:tgtEl>
                                            <p:attrNameLst>
                                              <p:attrName>fillcolor</p:attrName>
                                            </p:attrNameLst>
                                          </p:cBhvr>
                                          <p:by>
                                            <p:hsl h="0" s="-12549" l="-25098"/>
                                          </p:by>
                                        </p:animClr>
                                        <p:animClr clrSpc="hsl" dir="cw">
                                          <p:cBhvr>
                                            <p:cTn id="82" dur="500" fill="hold"/>
                                            <p:tgtEl>
                                              <p:spTgt spid="45"/>
                                            </p:tgtEl>
                                            <p:attrNameLst>
                                              <p:attrName>stroke.color</p:attrName>
                                            </p:attrNameLst>
                                          </p:cBhvr>
                                          <p:by>
                                            <p:hsl h="0" s="-12549" l="-25098"/>
                                          </p:by>
                                        </p:animClr>
                                        <p:set>
                                          <p:cBhvr>
                                            <p:cTn id="83" dur="500" fill="hold"/>
                                            <p:tgtEl>
                                              <p:spTgt spid="45"/>
                                            </p:tgtEl>
                                            <p:attrNameLst>
                                              <p:attrName>fill.type</p:attrName>
                                            </p:attrNameLst>
                                          </p:cBhvr>
                                          <p:to>
                                            <p:strVal val="solid"/>
                                          </p:to>
                                        </p:set>
                                      </p:childTnLst>
                                    </p:cTn>
                                  </p:par>
                                </p:childTnLst>
                              </p:cTn>
                            </p:par>
                          </p:childTnLst>
                        </p:cTn>
                      </p:par>
                      <p:par>
                        <p:cTn id="84" fill="hold">
                          <p:stCondLst>
                            <p:cond delay="indefinite"/>
                          </p:stCondLst>
                          <p:childTnLst>
                            <p:par>
                              <p:cTn id="85" fill="hold">
                                <p:stCondLst>
                                  <p:cond delay="0"/>
                                </p:stCondLst>
                                <p:childTnLst>
                                  <p:par>
                                    <p:cTn id="86" presetID="2" presetClass="entr" presetSubtype="1" accel="81000" fill="hold" grpId="0" nodeType="clickEffect" p14:presetBounceEnd="48000">
                                      <p:stCondLst>
                                        <p:cond delay="0"/>
                                      </p:stCondLst>
                                      <p:childTnLst>
                                        <p:set>
                                          <p:cBhvr>
                                            <p:cTn id="87" dur="1" fill="hold">
                                              <p:stCondLst>
                                                <p:cond delay="0"/>
                                              </p:stCondLst>
                                            </p:cTn>
                                            <p:tgtEl>
                                              <p:spTgt spid="56"/>
                                            </p:tgtEl>
                                            <p:attrNameLst>
                                              <p:attrName>style.visibility</p:attrName>
                                            </p:attrNameLst>
                                          </p:cBhvr>
                                          <p:to>
                                            <p:strVal val="visible"/>
                                          </p:to>
                                        </p:set>
                                        <p:anim calcmode="lin" valueType="num" p14:bounceEnd="48000">
                                          <p:cBhvr additive="base">
                                            <p:cTn id="88" dur="1000" fill="hold"/>
                                            <p:tgtEl>
                                              <p:spTgt spid="56"/>
                                            </p:tgtEl>
                                            <p:attrNameLst>
                                              <p:attrName>ppt_x</p:attrName>
                                            </p:attrNameLst>
                                          </p:cBhvr>
                                          <p:tavLst>
                                            <p:tav tm="0">
                                              <p:val>
                                                <p:strVal val="#ppt_x"/>
                                              </p:val>
                                            </p:tav>
                                            <p:tav tm="100000">
                                              <p:val>
                                                <p:strVal val="#ppt_x"/>
                                              </p:val>
                                            </p:tav>
                                          </p:tavLst>
                                        </p:anim>
                                        <p:anim calcmode="lin" valueType="num" p14:bounceEnd="48000">
                                          <p:cBhvr additive="base">
                                            <p:cTn id="89" dur="1000" fill="hold"/>
                                            <p:tgtEl>
                                              <p:spTgt spid="56"/>
                                            </p:tgtEl>
                                            <p:attrNameLst>
                                              <p:attrName>ppt_y</p:attrName>
                                            </p:attrNameLst>
                                          </p:cBhvr>
                                          <p:tavLst>
                                            <p:tav tm="0">
                                              <p:val>
                                                <p:strVal val="0-#ppt_h/2"/>
                                              </p:val>
                                            </p:tav>
                                            <p:tav tm="100000">
                                              <p:val>
                                                <p:strVal val="#ppt_y"/>
                                              </p:val>
                                            </p:tav>
                                          </p:tavLst>
                                        </p:anim>
                                      </p:childTnLst>
                                    </p:cTn>
                                  </p:par>
                                  <p:par>
                                    <p:cTn id="90" presetID="2" presetClass="entr" presetSubtype="1" accel="81000" fill="hold" nodeType="withEffect" p14:presetBounceEnd="48000">
                                      <p:stCondLst>
                                        <p:cond delay="0"/>
                                      </p:stCondLst>
                                      <p:childTnLst>
                                        <p:set>
                                          <p:cBhvr>
                                            <p:cTn id="91" dur="1" fill="hold">
                                              <p:stCondLst>
                                                <p:cond delay="0"/>
                                              </p:stCondLst>
                                            </p:cTn>
                                            <p:tgtEl>
                                              <p:spTgt spid="117"/>
                                            </p:tgtEl>
                                            <p:attrNameLst>
                                              <p:attrName>style.visibility</p:attrName>
                                            </p:attrNameLst>
                                          </p:cBhvr>
                                          <p:to>
                                            <p:strVal val="visible"/>
                                          </p:to>
                                        </p:set>
                                        <p:anim calcmode="lin" valueType="num" p14:bounceEnd="48000">
                                          <p:cBhvr additive="base">
                                            <p:cTn id="92" dur="1000" fill="hold"/>
                                            <p:tgtEl>
                                              <p:spTgt spid="117"/>
                                            </p:tgtEl>
                                            <p:attrNameLst>
                                              <p:attrName>ppt_x</p:attrName>
                                            </p:attrNameLst>
                                          </p:cBhvr>
                                          <p:tavLst>
                                            <p:tav tm="0">
                                              <p:val>
                                                <p:strVal val="#ppt_x"/>
                                              </p:val>
                                            </p:tav>
                                            <p:tav tm="100000">
                                              <p:val>
                                                <p:strVal val="#ppt_x"/>
                                              </p:val>
                                            </p:tav>
                                          </p:tavLst>
                                        </p:anim>
                                        <p:anim calcmode="lin" valueType="num" p14:bounceEnd="48000">
                                          <p:cBhvr additive="base">
                                            <p:cTn id="93" dur="1000" fill="hold"/>
                                            <p:tgtEl>
                                              <p:spTgt spid="117"/>
                                            </p:tgtEl>
                                            <p:attrNameLst>
                                              <p:attrName>ppt_y</p:attrName>
                                            </p:attrNameLst>
                                          </p:cBhvr>
                                          <p:tavLst>
                                            <p:tav tm="0">
                                              <p:val>
                                                <p:strVal val="0-#ppt_h/2"/>
                                              </p:val>
                                            </p:tav>
                                            <p:tav tm="100000">
                                              <p:val>
                                                <p:strVal val="#ppt_y"/>
                                              </p:val>
                                            </p:tav>
                                          </p:tavLst>
                                        </p:anim>
                                      </p:childTnLst>
                                    </p:cTn>
                                  </p:par>
                                  <p:par>
                                    <p:cTn id="94" presetID="24" presetClass="emph" presetSubtype="0" fill="hold" grpId="1" nodeType="withEffect">
                                      <p:stCondLst>
                                        <p:cond delay="0"/>
                                      </p:stCondLst>
                                      <p:childTnLst>
                                        <p:animClr clrSpc="hsl" dir="cw">
                                          <p:cBhvr override="childStyle">
                                            <p:cTn id="95" dur="500" fill="hold"/>
                                            <p:tgtEl>
                                              <p:spTgt spid="44"/>
                                            </p:tgtEl>
                                            <p:attrNameLst>
                                              <p:attrName>style.color</p:attrName>
                                            </p:attrNameLst>
                                          </p:cBhvr>
                                          <p:by>
                                            <p:hsl h="0" s="-12549" l="-25098"/>
                                          </p:by>
                                        </p:animClr>
                                        <p:animClr clrSpc="hsl" dir="cw">
                                          <p:cBhvr>
                                            <p:cTn id="96" dur="500" fill="hold"/>
                                            <p:tgtEl>
                                              <p:spTgt spid="44"/>
                                            </p:tgtEl>
                                            <p:attrNameLst>
                                              <p:attrName>fillcolor</p:attrName>
                                            </p:attrNameLst>
                                          </p:cBhvr>
                                          <p:by>
                                            <p:hsl h="0" s="-12549" l="-25098"/>
                                          </p:by>
                                        </p:animClr>
                                        <p:animClr clrSpc="hsl" dir="cw">
                                          <p:cBhvr>
                                            <p:cTn id="97" dur="500" fill="hold"/>
                                            <p:tgtEl>
                                              <p:spTgt spid="44"/>
                                            </p:tgtEl>
                                            <p:attrNameLst>
                                              <p:attrName>stroke.color</p:attrName>
                                            </p:attrNameLst>
                                          </p:cBhvr>
                                          <p:by>
                                            <p:hsl h="0" s="-12549" l="-25098"/>
                                          </p:by>
                                        </p:animClr>
                                        <p:set>
                                          <p:cBhvr>
                                            <p:cTn id="98" dur="500" fill="hold"/>
                                            <p:tgtEl>
                                              <p:spTgt spid="44"/>
                                            </p:tgtEl>
                                            <p:attrNameLst>
                                              <p:attrName>fill.type</p:attrName>
                                            </p:attrNameLst>
                                          </p:cBhvr>
                                          <p:to>
                                            <p:strVal val="solid"/>
                                          </p:to>
                                        </p:set>
                                      </p:childTnLst>
                                    </p:cTn>
                                  </p:par>
                                </p:childTnLst>
                              </p:cTn>
                            </p:par>
                          </p:childTnLst>
                        </p:cTn>
                      </p:par>
                      <p:par>
                        <p:cTn id="99" fill="hold">
                          <p:stCondLst>
                            <p:cond delay="indefinite"/>
                          </p:stCondLst>
                          <p:childTnLst>
                            <p:par>
                              <p:cTn id="100" fill="hold">
                                <p:stCondLst>
                                  <p:cond delay="0"/>
                                </p:stCondLst>
                                <p:childTnLst>
                                  <p:par>
                                    <p:cTn id="101" presetID="2" presetClass="entr" presetSubtype="1" accel="81000" fill="hold" grpId="0" nodeType="clickEffect" p14:presetBounceEnd="48000">
                                      <p:stCondLst>
                                        <p:cond delay="0"/>
                                      </p:stCondLst>
                                      <p:childTnLst>
                                        <p:set>
                                          <p:cBhvr>
                                            <p:cTn id="102" dur="1" fill="hold">
                                              <p:stCondLst>
                                                <p:cond delay="0"/>
                                              </p:stCondLst>
                                            </p:cTn>
                                            <p:tgtEl>
                                              <p:spTgt spid="55"/>
                                            </p:tgtEl>
                                            <p:attrNameLst>
                                              <p:attrName>style.visibility</p:attrName>
                                            </p:attrNameLst>
                                          </p:cBhvr>
                                          <p:to>
                                            <p:strVal val="visible"/>
                                          </p:to>
                                        </p:set>
                                        <p:anim calcmode="lin" valueType="num" p14:bounceEnd="48000">
                                          <p:cBhvr additive="base">
                                            <p:cTn id="103" dur="1000" fill="hold"/>
                                            <p:tgtEl>
                                              <p:spTgt spid="55"/>
                                            </p:tgtEl>
                                            <p:attrNameLst>
                                              <p:attrName>ppt_x</p:attrName>
                                            </p:attrNameLst>
                                          </p:cBhvr>
                                          <p:tavLst>
                                            <p:tav tm="0">
                                              <p:val>
                                                <p:strVal val="#ppt_x"/>
                                              </p:val>
                                            </p:tav>
                                            <p:tav tm="100000">
                                              <p:val>
                                                <p:strVal val="#ppt_x"/>
                                              </p:val>
                                            </p:tav>
                                          </p:tavLst>
                                        </p:anim>
                                        <p:anim calcmode="lin" valueType="num" p14:bounceEnd="48000">
                                          <p:cBhvr additive="base">
                                            <p:cTn id="104" dur="1000" fill="hold"/>
                                            <p:tgtEl>
                                              <p:spTgt spid="55"/>
                                            </p:tgtEl>
                                            <p:attrNameLst>
                                              <p:attrName>ppt_y</p:attrName>
                                            </p:attrNameLst>
                                          </p:cBhvr>
                                          <p:tavLst>
                                            <p:tav tm="0">
                                              <p:val>
                                                <p:strVal val="0-#ppt_h/2"/>
                                              </p:val>
                                            </p:tav>
                                            <p:tav tm="100000">
                                              <p:val>
                                                <p:strVal val="#ppt_y"/>
                                              </p:val>
                                            </p:tav>
                                          </p:tavLst>
                                        </p:anim>
                                      </p:childTnLst>
                                    </p:cTn>
                                  </p:par>
                                  <p:par>
                                    <p:cTn id="105" presetID="2" presetClass="entr" presetSubtype="1" accel="81000" fill="hold" nodeType="withEffect" p14:presetBounceEnd="48000">
                                      <p:stCondLst>
                                        <p:cond delay="0"/>
                                      </p:stCondLst>
                                      <p:childTnLst>
                                        <p:set>
                                          <p:cBhvr>
                                            <p:cTn id="106" dur="1" fill="hold">
                                              <p:stCondLst>
                                                <p:cond delay="0"/>
                                              </p:stCondLst>
                                            </p:cTn>
                                            <p:tgtEl>
                                              <p:spTgt spid="120"/>
                                            </p:tgtEl>
                                            <p:attrNameLst>
                                              <p:attrName>style.visibility</p:attrName>
                                            </p:attrNameLst>
                                          </p:cBhvr>
                                          <p:to>
                                            <p:strVal val="visible"/>
                                          </p:to>
                                        </p:set>
                                        <p:anim calcmode="lin" valueType="num" p14:bounceEnd="48000">
                                          <p:cBhvr additive="base">
                                            <p:cTn id="107" dur="1000" fill="hold"/>
                                            <p:tgtEl>
                                              <p:spTgt spid="120"/>
                                            </p:tgtEl>
                                            <p:attrNameLst>
                                              <p:attrName>ppt_x</p:attrName>
                                            </p:attrNameLst>
                                          </p:cBhvr>
                                          <p:tavLst>
                                            <p:tav tm="0">
                                              <p:val>
                                                <p:strVal val="#ppt_x"/>
                                              </p:val>
                                            </p:tav>
                                            <p:tav tm="100000">
                                              <p:val>
                                                <p:strVal val="#ppt_x"/>
                                              </p:val>
                                            </p:tav>
                                          </p:tavLst>
                                        </p:anim>
                                        <p:anim calcmode="lin" valueType="num" p14:bounceEnd="48000">
                                          <p:cBhvr additive="base">
                                            <p:cTn id="108" dur="1000" fill="hold"/>
                                            <p:tgtEl>
                                              <p:spTgt spid="120"/>
                                            </p:tgtEl>
                                            <p:attrNameLst>
                                              <p:attrName>ppt_y</p:attrName>
                                            </p:attrNameLst>
                                          </p:cBhvr>
                                          <p:tavLst>
                                            <p:tav tm="0">
                                              <p:val>
                                                <p:strVal val="0-#ppt_h/2"/>
                                              </p:val>
                                            </p:tav>
                                            <p:tav tm="100000">
                                              <p:val>
                                                <p:strVal val="#ppt_y"/>
                                              </p:val>
                                            </p:tav>
                                          </p:tavLst>
                                        </p:anim>
                                      </p:childTnLst>
                                    </p:cTn>
                                  </p:par>
                                  <p:par>
                                    <p:cTn id="109" presetID="24" presetClass="emph" presetSubtype="0" fill="hold" grpId="1" nodeType="withEffect">
                                      <p:stCondLst>
                                        <p:cond delay="0"/>
                                      </p:stCondLst>
                                      <p:childTnLst>
                                        <p:animClr clrSpc="hsl" dir="cw">
                                          <p:cBhvr override="childStyle">
                                            <p:cTn id="110" dur="500" fill="hold"/>
                                            <p:tgtEl>
                                              <p:spTgt spid="43"/>
                                            </p:tgtEl>
                                            <p:attrNameLst>
                                              <p:attrName>style.color</p:attrName>
                                            </p:attrNameLst>
                                          </p:cBhvr>
                                          <p:by>
                                            <p:hsl h="0" s="-12549" l="-25098"/>
                                          </p:by>
                                        </p:animClr>
                                        <p:animClr clrSpc="hsl" dir="cw">
                                          <p:cBhvr>
                                            <p:cTn id="111" dur="500" fill="hold"/>
                                            <p:tgtEl>
                                              <p:spTgt spid="43"/>
                                            </p:tgtEl>
                                            <p:attrNameLst>
                                              <p:attrName>fillcolor</p:attrName>
                                            </p:attrNameLst>
                                          </p:cBhvr>
                                          <p:by>
                                            <p:hsl h="0" s="-12549" l="-25098"/>
                                          </p:by>
                                        </p:animClr>
                                        <p:animClr clrSpc="hsl" dir="cw">
                                          <p:cBhvr>
                                            <p:cTn id="112" dur="500" fill="hold"/>
                                            <p:tgtEl>
                                              <p:spTgt spid="43"/>
                                            </p:tgtEl>
                                            <p:attrNameLst>
                                              <p:attrName>stroke.color</p:attrName>
                                            </p:attrNameLst>
                                          </p:cBhvr>
                                          <p:by>
                                            <p:hsl h="0" s="-12549" l="-25098"/>
                                          </p:by>
                                        </p:animClr>
                                        <p:set>
                                          <p:cBhvr>
                                            <p:cTn id="113" dur="500" fill="hold"/>
                                            <p:tgtEl>
                                              <p:spTgt spid="43"/>
                                            </p:tgtEl>
                                            <p:attrNameLst>
                                              <p:attrName>fill.type</p:attrName>
                                            </p:attrNameLst>
                                          </p:cBhvr>
                                          <p:to>
                                            <p:strVal val="solid"/>
                                          </p:to>
                                        </p:set>
                                      </p:childTnLst>
                                    </p:cTn>
                                  </p:par>
                                </p:childTnLst>
                              </p:cTn>
                            </p:par>
                          </p:childTnLst>
                        </p:cTn>
                      </p:par>
                      <p:par>
                        <p:cTn id="114" fill="hold">
                          <p:stCondLst>
                            <p:cond delay="indefinite"/>
                          </p:stCondLst>
                          <p:childTnLst>
                            <p:par>
                              <p:cTn id="115" fill="hold">
                                <p:stCondLst>
                                  <p:cond delay="0"/>
                                </p:stCondLst>
                                <p:childTnLst>
                                  <p:par>
                                    <p:cTn id="116" presetID="2" presetClass="entr" presetSubtype="1" accel="81000" fill="hold" grpId="0" nodeType="clickEffect" p14:presetBounceEnd="48000">
                                      <p:stCondLst>
                                        <p:cond delay="0"/>
                                      </p:stCondLst>
                                      <p:childTnLst>
                                        <p:set>
                                          <p:cBhvr>
                                            <p:cTn id="117" dur="1" fill="hold">
                                              <p:stCondLst>
                                                <p:cond delay="0"/>
                                              </p:stCondLst>
                                            </p:cTn>
                                            <p:tgtEl>
                                              <p:spTgt spid="54"/>
                                            </p:tgtEl>
                                            <p:attrNameLst>
                                              <p:attrName>style.visibility</p:attrName>
                                            </p:attrNameLst>
                                          </p:cBhvr>
                                          <p:to>
                                            <p:strVal val="visible"/>
                                          </p:to>
                                        </p:set>
                                        <p:anim calcmode="lin" valueType="num" p14:bounceEnd="48000">
                                          <p:cBhvr additive="base">
                                            <p:cTn id="118" dur="1000" fill="hold"/>
                                            <p:tgtEl>
                                              <p:spTgt spid="54"/>
                                            </p:tgtEl>
                                            <p:attrNameLst>
                                              <p:attrName>ppt_x</p:attrName>
                                            </p:attrNameLst>
                                          </p:cBhvr>
                                          <p:tavLst>
                                            <p:tav tm="0">
                                              <p:val>
                                                <p:strVal val="#ppt_x"/>
                                              </p:val>
                                            </p:tav>
                                            <p:tav tm="100000">
                                              <p:val>
                                                <p:strVal val="#ppt_x"/>
                                              </p:val>
                                            </p:tav>
                                          </p:tavLst>
                                        </p:anim>
                                        <p:anim calcmode="lin" valueType="num" p14:bounceEnd="48000">
                                          <p:cBhvr additive="base">
                                            <p:cTn id="119" dur="1000" fill="hold"/>
                                            <p:tgtEl>
                                              <p:spTgt spid="54"/>
                                            </p:tgtEl>
                                            <p:attrNameLst>
                                              <p:attrName>ppt_y</p:attrName>
                                            </p:attrNameLst>
                                          </p:cBhvr>
                                          <p:tavLst>
                                            <p:tav tm="0">
                                              <p:val>
                                                <p:strVal val="0-#ppt_h/2"/>
                                              </p:val>
                                            </p:tav>
                                            <p:tav tm="100000">
                                              <p:val>
                                                <p:strVal val="#ppt_y"/>
                                              </p:val>
                                            </p:tav>
                                          </p:tavLst>
                                        </p:anim>
                                      </p:childTnLst>
                                    </p:cTn>
                                  </p:par>
                                  <p:par>
                                    <p:cTn id="120" presetID="2" presetClass="entr" presetSubtype="1" accel="81000" fill="hold" nodeType="withEffect" p14:presetBounceEnd="48000">
                                      <p:stCondLst>
                                        <p:cond delay="0"/>
                                      </p:stCondLst>
                                      <p:childTnLst>
                                        <p:set>
                                          <p:cBhvr>
                                            <p:cTn id="121" dur="1" fill="hold">
                                              <p:stCondLst>
                                                <p:cond delay="0"/>
                                              </p:stCondLst>
                                            </p:cTn>
                                            <p:tgtEl>
                                              <p:spTgt spid="123"/>
                                            </p:tgtEl>
                                            <p:attrNameLst>
                                              <p:attrName>style.visibility</p:attrName>
                                            </p:attrNameLst>
                                          </p:cBhvr>
                                          <p:to>
                                            <p:strVal val="visible"/>
                                          </p:to>
                                        </p:set>
                                        <p:anim calcmode="lin" valueType="num" p14:bounceEnd="48000">
                                          <p:cBhvr additive="base">
                                            <p:cTn id="122" dur="1000" fill="hold"/>
                                            <p:tgtEl>
                                              <p:spTgt spid="123"/>
                                            </p:tgtEl>
                                            <p:attrNameLst>
                                              <p:attrName>ppt_x</p:attrName>
                                            </p:attrNameLst>
                                          </p:cBhvr>
                                          <p:tavLst>
                                            <p:tav tm="0">
                                              <p:val>
                                                <p:strVal val="#ppt_x"/>
                                              </p:val>
                                            </p:tav>
                                            <p:tav tm="100000">
                                              <p:val>
                                                <p:strVal val="#ppt_x"/>
                                              </p:val>
                                            </p:tav>
                                          </p:tavLst>
                                        </p:anim>
                                        <p:anim calcmode="lin" valueType="num" p14:bounceEnd="48000">
                                          <p:cBhvr additive="base">
                                            <p:cTn id="123" dur="1000" fill="hold"/>
                                            <p:tgtEl>
                                              <p:spTgt spid="123"/>
                                            </p:tgtEl>
                                            <p:attrNameLst>
                                              <p:attrName>ppt_y</p:attrName>
                                            </p:attrNameLst>
                                          </p:cBhvr>
                                          <p:tavLst>
                                            <p:tav tm="0">
                                              <p:val>
                                                <p:strVal val="0-#ppt_h/2"/>
                                              </p:val>
                                            </p:tav>
                                            <p:tav tm="100000">
                                              <p:val>
                                                <p:strVal val="#ppt_y"/>
                                              </p:val>
                                            </p:tav>
                                          </p:tavLst>
                                        </p:anim>
                                      </p:childTnLst>
                                    </p:cTn>
                                  </p:par>
                                  <p:par>
                                    <p:cTn id="124" presetID="24" presetClass="emph" presetSubtype="0" fill="hold" grpId="1" nodeType="withEffect">
                                      <p:stCondLst>
                                        <p:cond delay="0"/>
                                      </p:stCondLst>
                                      <p:childTnLst>
                                        <p:animClr clrSpc="hsl" dir="cw">
                                          <p:cBhvr override="childStyle">
                                            <p:cTn id="125" dur="500" fill="hold"/>
                                            <p:tgtEl>
                                              <p:spTgt spid="40"/>
                                            </p:tgtEl>
                                            <p:attrNameLst>
                                              <p:attrName>style.color</p:attrName>
                                            </p:attrNameLst>
                                          </p:cBhvr>
                                          <p:by>
                                            <p:hsl h="0" s="-12549" l="-25098"/>
                                          </p:by>
                                        </p:animClr>
                                        <p:animClr clrSpc="hsl" dir="cw">
                                          <p:cBhvr>
                                            <p:cTn id="126" dur="500" fill="hold"/>
                                            <p:tgtEl>
                                              <p:spTgt spid="40"/>
                                            </p:tgtEl>
                                            <p:attrNameLst>
                                              <p:attrName>fillcolor</p:attrName>
                                            </p:attrNameLst>
                                          </p:cBhvr>
                                          <p:by>
                                            <p:hsl h="0" s="-12549" l="-25098"/>
                                          </p:by>
                                        </p:animClr>
                                        <p:animClr clrSpc="hsl" dir="cw">
                                          <p:cBhvr>
                                            <p:cTn id="127" dur="500" fill="hold"/>
                                            <p:tgtEl>
                                              <p:spTgt spid="40"/>
                                            </p:tgtEl>
                                            <p:attrNameLst>
                                              <p:attrName>stroke.color</p:attrName>
                                            </p:attrNameLst>
                                          </p:cBhvr>
                                          <p:by>
                                            <p:hsl h="0" s="-12549" l="-25098"/>
                                          </p:by>
                                        </p:animClr>
                                        <p:set>
                                          <p:cBhvr>
                                            <p:cTn id="128" dur="500" fill="hold"/>
                                            <p:tgtEl>
                                              <p:spTgt spid="40"/>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animBg="1"/>
          <p:bldP spid="40" grpId="1" animBg="1"/>
          <p:bldP spid="41" grpId="0" animBg="1"/>
          <p:bldP spid="42" grpId="0" animBg="1"/>
          <p:bldP spid="43" grpId="0" animBg="1"/>
          <p:bldP spid="43" grpId="1" animBg="1"/>
          <p:bldP spid="44" grpId="0" animBg="1"/>
          <p:bldP spid="44" grpId="1" animBg="1"/>
          <p:bldP spid="45" grpId="0" animBg="1"/>
          <p:bldP spid="45" grpId="1"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1000" fill="hold"/>
                                            <p:tgtEl>
                                              <p:spTgt spid="50"/>
                                            </p:tgtEl>
                                            <p:attrNameLst>
                                              <p:attrName>ppt_x</p:attrName>
                                            </p:attrNameLst>
                                          </p:cBhvr>
                                          <p:tavLst>
                                            <p:tav tm="0">
                                              <p:val>
                                                <p:strVal val="#ppt_x"/>
                                              </p:val>
                                            </p:tav>
                                            <p:tav tm="100000">
                                              <p:val>
                                                <p:strVal val="#ppt_x"/>
                                              </p:val>
                                            </p:tav>
                                          </p:tavLst>
                                        </p:anim>
                                        <p:anim calcmode="lin" valueType="num">
                                          <p:cBhvr additive="base">
                                            <p:cTn id="8" dur="1000" fill="hold"/>
                                            <p:tgtEl>
                                              <p:spTgt spid="50"/>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1000" fill="hold"/>
                                            <p:tgtEl>
                                              <p:spTgt spid="51"/>
                                            </p:tgtEl>
                                            <p:attrNameLst>
                                              <p:attrName>ppt_x</p:attrName>
                                            </p:attrNameLst>
                                          </p:cBhvr>
                                          <p:tavLst>
                                            <p:tav tm="0">
                                              <p:val>
                                                <p:strVal val="#ppt_x"/>
                                              </p:val>
                                            </p:tav>
                                            <p:tav tm="100000">
                                              <p:val>
                                                <p:strVal val="#ppt_x"/>
                                              </p:val>
                                            </p:tav>
                                          </p:tavLst>
                                        </p:anim>
                                        <p:anim calcmode="lin" valueType="num">
                                          <p:cBhvr additive="base">
                                            <p:cTn id="12" dur="1000" fill="hold"/>
                                            <p:tgtEl>
                                              <p:spTgt spid="5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52"/>
                                            </p:tgtEl>
                                            <p:attrNameLst>
                                              <p:attrName>style.visibility</p:attrName>
                                            </p:attrNameLst>
                                          </p:cBhvr>
                                          <p:to>
                                            <p:strVal val="visible"/>
                                          </p:to>
                                        </p:set>
                                        <p:anim calcmode="lin" valueType="num">
                                          <p:cBhvr additive="base">
                                            <p:cTn id="15" dur="1000" fill="hold"/>
                                            <p:tgtEl>
                                              <p:spTgt spid="52"/>
                                            </p:tgtEl>
                                            <p:attrNameLst>
                                              <p:attrName>ppt_x</p:attrName>
                                            </p:attrNameLst>
                                          </p:cBhvr>
                                          <p:tavLst>
                                            <p:tav tm="0">
                                              <p:val>
                                                <p:strVal val="#ppt_x"/>
                                              </p:val>
                                            </p:tav>
                                            <p:tav tm="100000">
                                              <p:val>
                                                <p:strVal val="#ppt_x"/>
                                              </p:val>
                                            </p:tav>
                                          </p:tavLst>
                                        </p:anim>
                                        <p:anim calcmode="lin" valueType="num">
                                          <p:cBhvr additive="base">
                                            <p:cTn id="16" dur="1000" fill="hold"/>
                                            <p:tgtEl>
                                              <p:spTgt spid="52"/>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49"/>
                                            </p:tgtEl>
                                            <p:attrNameLst>
                                              <p:attrName>style.visibility</p:attrName>
                                            </p:attrNameLst>
                                          </p:cBhvr>
                                          <p:to>
                                            <p:strVal val="visible"/>
                                          </p:to>
                                        </p:set>
                                        <p:anim calcmode="lin" valueType="num">
                                          <p:cBhvr additive="base">
                                            <p:cTn id="23" dur="1000" fill="hold"/>
                                            <p:tgtEl>
                                              <p:spTgt spid="49"/>
                                            </p:tgtEl>
                                            <p:attrNameLst>
                                              <p:attrName>ppt_x</p:attrName>
                                            </p:attrNameLst>
                                          </p:cBhvr>
                                          <p:tavLst>
                                            <p:tav tm="0">
                                              <p:val>
                                                <p:strVal val="#ppt_x"/>
                                              </p:val>
                                            </p:tav>
                                            <p:tav tm="100000">
                                              <p:val>
                                                <p:strVal val="#ppt_x"/>
                                              </p:val>
                                            </p:tav>
                                          </p:tavLst>
                                        </p:anim>
                                        <p:anim calcmode="lin" valueType="num">
                                          <p:cBhvr additive="base">
                                            <p:cTn id="24" dur="1000" fill="hold"/>
                                            <p:tgtEl>
                                              <p:spTgt spid="49"/>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44"/>
                                            </p:tgtEl>
                                            <p:attrNameLst>
                                              <p:attrName>style.visibility</p:attrName>
                                            </p:attrNameLst>
                                          </p:cBhvr>
                                          <p:to>
                                            <p:strVal val="visible"/>
                                          </p:to>
                                        </p:set>
                                        <p:anim calcmode="lin" valueType="num">
                                          <p:cBhvr additive="base">
                                            <p:cTn id="31" dur="1000" fill="hold"/>
                                            <p:tgtEl>
                                              <p:spTgt spid="44"/>
                                            </p:tgtEl>
                                            <p:attrNameLst>
                                              <p:attrName>ppt_x</p:attrName>
                                            </p:attrNameLst>
                                          </p:cBhvr>
                                          <p:tavLst>
                                            <p:tav tm="0">
                                              <p:val>
                                                <p:strVal val="#ppt_x"/>
                                              </p:val>
                                            </p:tav>
                                            <p:tav tm="100000">
                                              <p:val>
                                                <p:strVal val="#ppt_x"/>
                                              </p:val>
                                            </p:tav>
                                          </p:tavLst>
                                        </p:anim>
                                        <p:anim calcmode="lin" valueType="num">
                                          <p:cBhvr additive="base">
                                            <p:cTn id="32" dur="1000" fill="hold"/>
                                            <p:tgtEl>
                                              <p:spTgt spid="44"/>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53"/>
                                            </p:tgtEl>
                                            <p:attrNameLst>
                                              <p:attrName>style.visibility</p:attrName>
                                            </p:attrNameLst>
                                          </p:cBhvr>
                                          <p:to>
                                            <p:strVal val="visible"/>
                                          </p:to>
                                        </p:set>
                                        <p:anim calcmode="lin" valueType="num">
                                          <p:cBhvr additive="base">
                                            <p:cTn id="35" dur="1000" fill="hold"/>
                                            <p:tgtEl>
                                              <p:spTgt spid="53"/>
                                            </p:tgtEl>
                                            <p:attrNameLst>
                                              <p:attrName>ppt_x</p:attrName>
                                            </p:attrNameLst>
                                          </p:cBhvr>
                                          <p:tavLst>
                                            <p:tav tm="0">
                                              <p:val>
                                                <p:strVal val="#ppt_x"/>
                                              </p:val>
                                            </p:tav>
                                            <p:tav tm="100000">
                                              <p:val>
                                                <p:strVal val="#ppt_x"/>
                                              </p:val>
                                            </p:tav>
                                          </p:tavLst>
                                        </p:anim>
                                        <p:anim calcmode="lin" valueType="num">
                                          <p:cBhvr additive="base">
                                            <p:cTn id="36" dur="1000" fill="hold"/>
                                            <p:tgtEl>
                                              <p:spTgt spid="53"/>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46"/>
                                            </p:tgtEl>
                                            <p:attrNameLst>
                                              <p:attrName>style.visibility</p:attrName>
                                            </p:attrNameLst>
                                          </p:cBhvr>
                                          <p:to>
                                            <p:strVal val="visible"/>
                                          </p:to>
                                        </p:set>
                                        <p:anim calcmode="lin" valueType="num">
                                          <p:cBhvr additive="base">
                                            <p:cTn id="39" dur="1000" fill="hold"/>
                                            <p:tgtEl>
                                              <p:spTgt spid="46"/>
                                            </p:tgtEl>
                                            <p:attrNameLst>
                                              <p:attrName>ppt_x</p:attrName>
                                            </p:attrNameLst>
                                          </p:cBhvr>
                                          <p:tavLst>
                                            <p:tav tm="0">
                                              <p:val>
                                                <p:strVal val="#ppt_x"/>
                                              </p:val>
                                            </p:tav>
                                            <p:tav tm="100000">
                                              <p:val>
                                                <p:strVal val="#ppt_x"/>
                                              </p:val>
                                            </p:tav>
                                          </p:tavLst>
                                        </p:anim>
                                        <p:anim calcmode="lin" valueType="num">
                                          <p:cBhvr additive="base">
                                            <p:cTn id="40" dur="1000" fill="hold"/>
                                            <p:tgtEl>
                                              <p:spTgt spid="4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42"/>
                                            </p:tgtEl>
                                            <p:attrNameLst>
                                              <p:attrName>style.visibility</p:attrName>
                                            </p:attrNameLst>
                                          </p:cBhvr>
                                          <p:to>
                                            <p:strVal val="visible"/>
                                          </p:to>
                                        </p:set>
                                        <p:anim calcmode="lin" valueType="num">
                                          <p:cBhvr additive="base">
                                            <p:cTn id="43" dur="1000" fill="hold"/>
                                            <p:tgtEl>
                                              <p:spTgt spid="42"/>
                                            </p:tgtEl>
                                            <p:attrNameLst>
                                              <p:attrName>ppt_x</p:attrName>
                                            </p:attrNameLst>
                                          </p:cBhvr>
                                          <p:tavLst>
                                            <p:tav tm="0">
                                              <p:val>
                                                <p:strVal val="#ppt_x"/>
                                              </p:val>
                                            </p:tav>
                                            <p:tav tm="100000">
                                              <p:val>
                                                <p:strVal val="#ppt_x"/>
                                              </p:val>
                                            </p:tav>
                                          </p:tavLst>
                                        </p:anim>
                                        <p:anim calcmode="lin" valueType="num">
                                          <p:cBhvr additive="base">
                                            <p:cTn id="44" dur="1000" fill="hold"/>
                                            <p:tgtEl>
                                              <p:spTgt spid="42"/>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43"/>
                                            </p:tgtEl>
                                            <p:attrNameLst>
                                              <p:attrName>style.visibility</p:attrName>
                                            </p:attrNameLst>
                                          </p:cBhvr>
                                          <p:to>
                                            <p:strVal val="visible"/>
                                          </p:to>
                                        </p:set>
                                        <p:anim calcmode="lin" valueType="num">
                                          <p:cBhvr additive="base">
                                            <p:cTn id="47" dur="1000" fill="hold"/>
                                            <p:tgtEl>
                                              <p:spTgt spid="43"/>
                                            </p:tgtEl>
                                            <p:attrNameLst>
                                              <p:attrName>ppt_x</p:attrName>
                                            </p:attrNameLst>
                                          </p:cBhvr>
                                          <p:tavLst>
                                            <p:tav tm="0">
                                              <p:val>
                                                <p:strVal val="#ppt_x"/>
                                              </p:val>
                                            </p:tav>
                                            <p:tav tm="100000">
                                              <p:val>
                                                <p:strVal val="#ppt_x"/>
                                              </p:val>
                                            </p:tav>
                                          </p:tavLst>
                                        </p:anim>
                                        <p:anim calcmode="lin" valueType="num">
                                          <p:cBhvr additive="base">
                                            <p:cTn id="48" dur="1000" fill="hold"/>
                                            <p:tgtEl>
                                              <p:spTgt spid="43"/>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1100"/>
                                      </p:stCondLst>
                                      <p:childTnLst>
                                        <p:set>
                                          <p:cBhvr>
                                            <p:cTn id="50" dur="1" fill="hold">
                                              <p:stCondLst>
                                                <p:cond delay="0"/>
                                              </p:stCondLst>
                                            </p:cTn>
                                            <p:tgtEl>
                                              <p:spTgt spid="48"/>
                                            </p:tgtEl>
                                            <p:attrNameLst>
                                              <p:attrName>style.visibility</p:attrName>
                                            </p:attrNameLst>
                                          </p:cBhvr>
                                          <p:to>
                                            <p:strVal val="visible"/>
                                          </p:to>
                                        </p:set>
                                        <p:anim calcmode="lin" valueType="num">
                                          <p:cBhvr additive="base">
                                            <p:cTn id="51" dur="1000" fill="hold"/>
                                            <p:tgtEl>
                                              <p:spTgt spid="48"/>
                                            </p:tgtEl>
                                            <p:attrNameLst>
                                              <p:attrName>ppt_x</p:attrName>
                                            </p:attrNameLst>
                                          </p:cBhvr>
                                          <p:tavLst>
                                            <p:tav tm="0">
                                              <p:val>
                                                <p:strVal val="#ppt_x"/>
                                              </p:val>
                                            </p:tav>
                                            <p:tav tm="100000">
                                              <p:val>
                                                <p:strVal val="#ppt_x"/>
                                              </p:val>
                                            </p:tav>
                                          </p:tavLst>
                                        </p:anim>
                                        <p:anim calcmode="lin" valueType="num">
                                          <p:cBhvr additive="base">
                                            <p:cTn id="52" dur="1000" fill="hold"/>
                                            <p:tgtEl>
                                              <p:spTgt spid="48"/>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1200"/>
                                      </p:stCondLst>
                                      <p:childTnLst>
                                        <p:set>
                                          <p:cBhvr>
                                            <p:cTn id="54" dur="1" fill="hold">
                                              <p:stCondLst>
                                                <p:cond delay="0"/>
                                              </p:stCondLst>
                                            </p:cTn>
                                            <p:tgtEl>
                                              <p:spTgt spid="41"/>
                                            </p:tgtEl>
                                            <p:attrNameLst>
                                              <p:attrName>style.visibility</p:attrName>
                                            </p:attrNameLst>
                                          </p:cBhvr>
                                          <p:to>
                                            <p:strVal val="visible"/>
                                          </p:to>
                                        </p:set>
                                        <p:anim calcmode="lin" valueType="num">
                                          <p:cBhvr additive="base">
                                            <p:cTn id="55" dur="1000" fill="hold"/>
                                            <p:tgtEl>
                                              <p:spTgt spid="41"/>
                                            </p:tgtEl>
                                            <p:attrNameLst>
                                              <p:attrName>ppt_x</p:attrName>
                                            </p:attrNameLst>
                                          </p:cBhvr>
                                          <p:tavLst>
                                            <p:tav tm="0">
                                              <p:val>
                                                <p:strVal val="#ppt_x"/>
                                              </p:val>
                                            </p:tav>
                                            <p:tav tm="100000">
                                              <p:val>
                                                <p:strVal val="#ppt_x"/>
                                              </p:val>
                                            </p:tav>
                                          </p:tavLst>
                                        </p:anim>
                                        <p:anim calcmode="lin" valueType="num">
                                          <p:cBhvr additive="base">
                                            <p:cTn id="56" dur="1000" fill="hold"/>
                                            <p:tgtEl>
                                              <p:spTgt spid="41"/>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30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1000" fill="hold"/>
                                            <p:tgtEl>
                                              <p:spTgt spid="38"/>
                                            </p:tgtEl>
                                            <p:attrNameLst>
                                              <p:attrName>ppt_x</p:attrName>
                                            </p:attrNameLst>
                                          </p:cBhvr>
                                          <p:tavLst>
                                            <p:tav tm="0">
                                              <p:val>
                                                <p:strVal val="#ppt_x"/>
                                              </p:val>
                                            </p:tav>
                                            <p:tav tm="100000">
                                              <p:val>
                                                <p:strVal val="#ppt_x"/>
                                              </p:val>
                                            </p:tav>
                                          </p:tavLst>
                                        </p:anim>
                                        <p:anim calcmode="lin" valueType="num">
                                          <p:cBhvr additive="base">
                                            <p:cTn id="60" dur="1000" fill="hold"/>
                                            <p:tgtEl>
                                              <p:spTgt spid="38"/>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1400"/>
                                      </p:stCondLst>
                                      <p:childTnLst>
                                        <p:set>
                                          <p:cBhvr>
                                            <p:cTn id="62" dur="1" fill="hold">
                                              <p:stCondLst>
                                                <p:cond delay="0"/>
                                              </p:stCondLst>
                                            </p:cTn>
                                            <p:tgtEl>
                                              <p:spTgt spid="40"/>
                                            </p:tgtEl>
                                            <p:attrNameLst>
                                              <p:attrName>style.visibility</p:attrName>
                                            </p:attrNameLst>
                                          </p:cBhvr>
                                          <p:to>
                                            <p:strVal val="visible"/>
                                          </p:to>
                                        </p:set>
                                        <p:anim calcmode="lin" valueType="num">
                                          <p:cBhvr additive="base">
                                            <p:cTn id="63" dur="1000" fill="hold"/>
                                            <p:tgtEl>
                                              <p:spTgt spid="40"/>
                                            </p:tgtEl>
                                            <p:attrNameLst>
                                              <p:attrName>ppt_x</p:attrName>
                                            </p:attrNameLst>
                                          </p:cBhvr>
                                          <p:tavLst>
                                            <p:tav tm="0">
                                              <p:val>
                                                <p:strVal val="#ppt_x"/>
                                              </p:val>
                                            </p:tav>
                                            <p:tav tm="100000">
                                              <p:val>
                                                <p:strVal val="#ppt_x"/>
                                              </p:val>
                                            </p:tav>
                                          </p:tavLst>
                                        </p:anim>
                                        <p:anim calcmode="lin" valueType="num">
                                          <p:cBhvr additive="base">
                                            <p:cTn id="64" dur="1000" fill="hold"/>
                                            <p:tgtEl>
                                              <p:spTgt spid="40"/>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1500"/>
                                      </p:stCondLst>
                                      <p:childTnLst>
                                        <p:set>
                                          <p:cBhvr>
                                            <p:cTn id="66" dur="1" fill="hold">
                                              <p:stCondLst>
                                                <p:cond delay="0"/>
                                              </p:stCondLst>
                                            </p:cTn>
                                            <p:tgtEl>
                                              <p:spTgt spid="39"/>
                                            </p:tgtEl>
                                            <p:attrNameLst>
                                              <p:attrName>style.visibility</p:attrName>
                                            </p:attrNameLst>
                                          </p:cBhvr>
                                          <p:to>
                                            <p:strVal val="visible"/>
                                          </p:to>
                                        </p:set>
                                        <p:anim calcmode="lin" valueType="num">
                                          <p:cBhvr additive="base">
                                            <p:cTn id="67" dur="1000" fill="hold"/>
                                            <p:tgtEl>
                                              <p:spTgt spid="39"/>
                                            </p:tgtEl>
                                            <p:attrNameLst>
                                              <p:attrName>ppt_x</p:attrName>
                                            </p:attrNameLst>
                                          </p:cBhvr>
                                          <p:tavLst>
                                            <p:tav tm="0">
                                              <p:val>
                                                <p:strVal val="#ppt_x"/>
                                              </p:val>
                                            </p:tav>
                                            <p:tav tm="100000">
                                              <p:val>
                                                <p:strVal val="#ppt_x"/>
                                              </p:val>
                                            </p:tav>
                                          </p:tavLst>
                                        </p:anim>
                                        <p:anim calcmode="lin" valueType="num">
                                          <p:cBhvr additive="base">
                                            <p:cTn id="68" dur="10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1" accel="81000" fill="hold" grpId="0" nodeType="clickEffect">
                                      <p:stCondLst>
                                        <p:cond delay="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1000" fill="hold"/>
                                            <p:tgtEl>
                                              <p:spTgt spid="57"/>
                                            </p:tgtEl>
                                            <p:attrNameLst>
                                              <p:attrName>ppt_x</p:attrName>
                                            </p:attrNameLst>
                                          </p:cBhvr>
                                          <p:tavLst>
                                            <p:tav tm="0">
                                              <p:val>
                                                <p:strVal val="#ppt_x"/>
                                              </p:val>
                                            </p:tav>
                                            <p:tav tm="100000">
                                              <p:val>
                                                <p:strVal val="#ppt_x"/>
                                              </p:val>
                                            </p:tav>
                                          </p:tavLst>
                                        </p:anim>
                                        <p:anim calcmode="lin" valueType="num">
                                          <p:cBhvr additive="base">
                                            <p:cTn id="74" dur="1000" fill="hold"/>
                                            <p:tgtEl>
                                              <p:spTgt spid="57"/>
                                            </p:tgtEl>
                                            <p:attrNameLst>
                                              <p:attrName>ppt_y</p:attrName>
                                            </p:attrNameLst>
                                          </p:cBhvr>
                                          <p:tavLst>
                                            <p:tav tm="0">
                                              <p:val>
                                                <p:strVal val="0-#ppt_h/2"/>
                                              </p:val>
                                            </p:tav>
                                            <p:tav tm="100000">
                                              <p:val>
                                                <p:strVal val="#ppt_y"/>
                                              </p:val>
                                            </p:tav>
                                          </p:tavLst>
                                        </p:anim>
                                      </p:childTnLst>
                                    </p:cTn>
                                  </p:par>
                                  <p:par>
                                    <p:cTn id="75" presetID="2" presetClass="entr" presetSubtype="1" accel="81000" fill="hold" nodeType="withEffect">
                                      <p:stCondLst>
                                        <p:cond delay="0"/>
                                      </p:stCondLst>
                                      <p:childTnLst>
                                        <p:set>
                                          <p:cBhvr>
                                            <p:cTn id="76" dur="1" fill="hold">
                                              <p:stCondLst>
                                                <p:cond delay="0"/>
                                              </p:stCondLst>
                                            </p:cTn>
                                            <p:tgtEl>
                                              <p:spTgt spid="114"/>
                                            </p:tgtEl>
                                            <p:attrNameLst>
                                              <p:attrName>style.visibility</p:attrName>
                                            </p:attrNameLst>
                                          </p:cBhvr>
                                          <p:to>
                                            <p:strVal val="visible"/>
                                          </p:to>
                                        </p:set>
                                        <p:anim calcmode="lin" valueType="num">
                                          <p:cBhvr additive="base">
                                            <p:cTn id="77" dur="1000" fill="hold"/>
                                            <p:tgtEl>
                                              <p:spTgt spid="114"/>
                                            </p:tgtEl>
                                            <p:attrNameLst>
                                              <p:attrName>ppt_x</p:attrName>
                                            </p:attrNameLst>
                                          </p:cBhvr>
                                          <p:tavLst>
                                            <p:tav tm="0">
                                              <p:val>
                                                <p:strVal val="#ppt_x"/>
                                              </p:val>
                                            </p:tav>
                                            <p:tav tm="100000">
                                              <p:val>
                                                <p:strVal val="#ppt_x"/>
                                              </p:val>
                                            </p:tav>
                                          </p:tavLst>
                                        </p:anim>
                                        <p:anim calcmode="lin" valueType="num">
                                          <p:cBhvr additive="base">
                                            <p:cTn id="78" dur="1000" fill="hold"/>
                                            <p:tgtEl>
                                              <p:spTgt spid="114"/>
                                            </p:tgtEl>
                                            <p:attrNameLst>
                                              <p:attrName>ppt_y</p:attrName>
                                            </p:attrNameLst>
                                          </p:cBhvr>
                                          <p:tavLst>
                                            <p:tav tm="0">
                                              <p:val>
                                                <p:strVal val="0-#ppt_h/2"/>
                                              </p:val>
                                            </p:tav>
                                            <p:tav tm="100000">
                                              <p:val>
                                                <p:strVal val="#ppt_y"/>
                                              </p:val>
                                            </p:tav>
                                          </p:tavLst>
                                        </p:anim>
                                      </p:childTnLst>
                                    </p:cTn>
                                  </p:par>
                                  <p:par>
                                    <p:cTn id="79" presetID="24" presetClass="emph" presetSubtype="0" fill="hold" grpId="1" nodeType="withEffect">
                                      <p:stCondLst>
                                        <p:cond delay="0"/>
                                      </p:stCondLst>
                                      <p:childTnLst>
                                        <p:animClr clrSpc="hsl" dir="cw">
                                          <p:cBhvr override="childStyle">
                                            <p:cTn id="80" dur="500" fill="hold"/>
                                            <p:tgtEl>
                                              <p:spTgt spid="45"/>
                                            </p:tgtEl>
                                            <p:attrNameLst>
                                              <p:attrName>style.color</p:attrName>
                                            </p:attrNameLst>
                                          </p:cBhvr>
                                          <p:by>
                                            <p:hsl h="0" s="-12549" l="-25098"/>
                                          </p:by>
                                        </p:animClr>
                                        <p:animClr clrSpc="hsl" dir="cw">
                                          <p:cBhvr>
                                            <p:cTn id="81" dur="500" fill="hold"/>
                                            <p:tgtEl>
                                              <p:spTgt spid="45"/>
                                            </p:tgtEl>
                                            <p:attrNameLst>
                                              <p:attrName>fillcolor</p:attrName>
                                            </p:attrNameLst>
                                          </p:cBhvr>
                                          <p:by>
                                            <p:hsl h="0" s="-12549" l="-25098"/>
                                          </p:by>
                                        </p:animClr>
                                        <p:animClr clrSpc="hsl" dir="cw">
                                          <p:cBhvr>
                                            <p:cTn id="82" dur="500" fill="hold"/>
                                            <p:tgtEl>
                                              <p:spTgt spid="45"/>
                                            </p:tgtEl>
                                            <p:attrNameLst>
                                              <p:attrName>stroke.color</p:attrName>
                                            </p:attrNameLst>
                                          </p:cBhvr>
                                          <p:by>
                                            <p:hsl h="0" s="-12549" l="-25098"/>
                                          </p:by>
                                        </p:animClr>
                                        <p:set>
                                          <p:cBhvr>
                                            <p:cTn id="83" dur="500" fill="hold"/>
                                            <p:tgtEl>
                                              <p:spTgt spid="45"/>
                                            </p:tgtEl>
                                            <p:attrNameLst>
                                              <p:attrName>fill.type</p:attrName>
                                            </p:attrNameLst>
                                          </p:cBhvr>
                                          <p:to>
                                            <p:strVal val="solid"/>
                                          </p:to>
                                        </p:set>
                                      </p:childTnLst>
                                    </p:cTn>
                                  </p:par>
                                </p:childTnLst>
                              </p:cTn>
                            </p:par>
                          </p:childTnLst>
                        </p:cTn>
                      </p:par>
                      <p:par>
                        <p:cTn id="84" fill="hold">
                          <p:stCondLst>
                            <p:cond delay="indefinite"/>
                          </p:stCondLst>
                          <p:childTnLst>
                            <p:par>
                              <p:cTn id="85" fill="hold">
                                <p:stCondLst>
                                  <p:cond delay="0"/>
                                </p:stCondLst>
                                <p:childTnLst>
                                  <p:par>
                                    <p:cTn id="86" presetID="2" presetClass="entr" presetSubtype="1" accel="81000" fill="hold" grpId="0" nodeType="clickEffect">
                                      <p:stCondLst>
                                        <p:cond delay="0"/>
                                      </p:stCondLst>
                                      <p:childTnLst>
                                        <p:set>
                                          <p:cBhvr>
                                            <p:cTn id="87" dur="1" fill="hold">
                                              <p:stCondLst>
                                                <p:cond delay="0"/>
                                              </p:stCondLst>
                                            </p:cTn>
                                            <p:tgtEl>
                                              <p:spTgt spid="56"/>
                                            </p:tgtEl>
                                            <p:attrNameLst>
                                              <p:attrName>style.visibility</p:attrName>
                                            </p:attrNameLst>
                                          </p:cBhvr>
                                          <p:to>
                                            <p:strVal val="visible"/>
                                          </p:to>
                                        </p:set>
                                        <p:anim calcmode="lin" valueType="num">
                                          <p:cBhvr additive="base">
                                            <p:cTn id="88" dur="1000" fill="hold"/>
                                            <p:tgtEl>
                                              <p:spTgt spid="56"/>
                                            </p:tgtEl>
                                            <p:attrNameLst>
                                              <p:attrName>ppt_x</p:attrName>
                                            </p:attrNameLst>
                                          </p:cBhvr>
                                          <p:tavLst>
                                            <p:tav tm="0">
                                              <p:val>
                                                <p:strVal val="#ppt_x"/>
                                              </p:val>
                                            </p:tav>
                                            <p:tav tm="100000">
                                              <p:val>
                                                <p:strVal val="#ppt_x"/>
                                              </p:val>
                                            </p:tav>
                                          </p:tavLst>
                                        </p:anim>
                                        <p:anim calcmode="lin" valueType="num">
                                          <p:cBhvr additive="base">
                                            <p:cTn id="89" dur="1000" fill="hold"/>
                                            <p:tgtEl>
                                              <p:spTgt spid="56"/>
                                            </p:tgtEl>
                                            <p:attrNameLst>
                                              <p:attrName>ppt_y</p:attrName>
                                            </p:attrNameLst>
                                          </p:cBhvr>
                                          <p:tavLst>
                                            <p:tav tm="0">
                                              <p:val>
                                                <p:strVal val="0-#ppt_h/2"/>
                                              </p:val>
                                            </p:tav>
                                            <p:tav tm="100000">
                                              <p:val>
                                                <p:strVal val="#ppt_y"/>
                                              </p:val>
                                            </p:tav>
                                          </p:tavLst>
                                        </p:anim>
                                      </p:childTnLst>
                                    </p:cTn>
                                  </p:par>
                                  <p:par>
                                    <p:cTn id="90" presetID="2" presetClass="entr" presetSubtype="1" accel="81000" fill="hold" nodeType="withEffect">
                                      <p:stCondLst>
                                        <p:cond delay="0"/>
                                      </p:stCondLst>
                                      <p:childTnLst>
                                        <p:set>
                                          <p:cBhvr>
                                            <p:cTn id="91" dur="1" fill="hold">
                                              <p:stCondLst>
                                                <p:cond delay="0"/>
                                              </p:stCondLst>
                                            </p:cTn>
                                            <p:tgtEl>
                                              <p:spTgt spid="117"/>
                                            </p:tgtEl>
                                            <p:attrNameLst>
                                              <p:attrName>style.visibility</p:attrName>
                                            </p:attrNameLst>
                                          </p:cBhvr>
                                          <p:to>
                                            <p:strVal val="visible"/>
                                          </p:to>
                                        </p:set>
                                        <p:anim calcmode="lin" valueType="num">
                                          <p:cBhvr additive="base">
                                            <p:cTn id="92" dur="1000" fill="hold"/>
                                            <p:tgtEl>
                                              <p:spTgt spid="117"/>
                                            </p:tgtEl>
                                            <p:attrNameLst>
                                              <p:attrName>ppt_x</p:attrName>
                                            </p:attrNameLst>
                                          </p:cBhvr>
                                          <p:tavLst>
                                            <p:tav tm="0">
                                              <p:val>
                                                <p:strVal val="#ppt_x"/>
                                              </p:val>
                                            </p:tav>
                                            <p:tav tm="100000">
                                              <p:val>
                                                <p:strVal val="#ppt_x"/>
                                              </p:val>
                                            </p:tav>
                                          </p:tavLst>
                                        </p:anim>
                                        <p:anim calcmode="lin" valueType="num">
                                          <p:cBhvr additive="base">
                                            <p:cTn id="93" dur="1000" fill="hold"/>
                                            <p:tgtEl>
                                              <p:spTgt spid="117"/>
                                            </p:tgtEl>
                                            <p:attrNameLst>
                                              <p:attrName>ppt_y</p:attrName>
                                            </p:attrNameLst>
                                          </p:cBhvr>
                                          <p:tavLst>
                                            <p:tav tm="0">
                                              <p:val>
                                                <p:strVal val="0-#ppt_h/2"/>
                                              </p:val>
                                            </p:tav>
                                            <p:tav tm="100000">
                                              <p:val>
                                                <p:strVal val="#ppt_y"/>
                                              </p:val>
                                            </p:tav>
                                          </p:tavLst>
                                        </p:anim>
                                      </p:childTnLst>
                                    </p:cTn>
                                  </p:par>
                                  <p:par>
                                    <p:cTn id="94" presetID="24" presetClass="emph" presetSubtype="0" fill="hold" grpId="1" nodeType="withEffect">
                                      <p:stCondLst>
                                        <p:cond delay="0"/>
                                      </p:stCondLst>
                                      <p:childTnLst>
                                        <p:animClr clrSpc="hsl" dir="cw">
                                          <p:cBhvr override="childStyle">
                                            <p:cTn id="95" dur="500" fill="hold"/>
                                            <p:tgtEl>
                                              <p:spTgt spid="44"/>
                                            </p:tgtEl>
                                            <p:attrNameLst>
                                              <p:attrName>style.color</p:attrName>
                                            </p:attrNameLst>
                                          </p:cBhvr>
                                          <p:by>
                                            <p:hsl h="0" s="-12549" l="-25098"/>
                                          </p:by>
                                        </p:animClr>
                                        <p:animClr clrSpc="hsl" dir="cw">
                                          <p:cBhvr>
                                            <p:cTn id="96" dur="500" fill="hold"/>
                                            <p:tgtEl>
                                              <p:spTgt spid="44"/>
                                            </p:tgtEl>
                                            <p:attrNameLst>
                                              <p:attrName>fillcolor</p:attrName>
                                            </p:attrNameLst>
                                          </p:cBhvr>
                                          <p:by>
                                            <p:hsl h="0" s="-12549" l="-25098"/>
                                          </p:by>
                                        </p:animClr>
                                        <p:animClr clrSpc="hsl" dir="cw">
                                          <p:cBhvr>
                                            <p:cTn id="97" dur="500" fill="hold"/>
                                            <p:tgtEl>
                                              <p:spTgt spid="44"/>
                                            </p:tgtEl>
                                            <p:attrNameLst>
                                              <p:attrName>stroke.color</p:attrName>
                                            </p:attrNameLst>
                                          </p:cBhvr>
                                          <p:by>
                                            <p:hsl h="0" s="-12549" l="-25098"/>
                                          </p:by>
                                        </p:animClr>
                                        <p:set>
                                          <p:cBhvr>
                                            <p:cTn id="98" dur="500" fill="hold"/>
                                            <p:tgtEl>
                                              <p:spTgt spid="44"/>
                                            </p:tgtEl>
                                            <p:attrNameLst>
                                              <p:attrName>fill.type</p:attrName>
                                            </p:attrNameLst>
                                          </p:cBhvr>
                                          <p:to>
                                            <p:strVal val="solid"/>
                                          </p:to>
                                        </p:set>
                                      </p:childTnLst>
                                    </p:cTn>
                                  </p:par>
                                </p:childTnLst>
                              </p:cTn>
                            </p:par>
                          </p:childTnLst>
                        </p:cTn>
                      </p:par>
                      <p:par>
                        <p:cTn id="99" fill="hold">
                          <p:stCondLst>
                            <p:cond delay="indefinite"/>
                          </p:stCondLst>
                          <p:childTnLst>
                            <p:par>
                              <p:cTn id="100" fill="hold">
                                <p:stCondLst>
                                  <p:cond delay="0"/>
                                </p:stCondLst>
                                <p:childTnLst>
                                  <p:par>
                                    <p:cTn id="101" presetID="2" presetClass="entr" presetSubtype="1" accel="81000" fill="hold" grpId="0" nodeType="clickEffect">
                                      <p:stCondLst>
                                        <p:cond delay="0"/>
                                      </p:stCondLst>
                                      <p:childTnLst>
                                        <p:set>
                                          <p:cBhvr>
                                            <p:cTn id="102" dur="1" fill="hold">
                                              <p:stCondLst>
                                                <p:cond delay="0"/>
                                              </p:stCondLst>
                                            </p:cTn>
                                            <p:tgtEl>
                                              <p:spTgt spid="55"/>
                                            </p:tgtEl>
                                            <p:attrNameLst>
                                              <p:attrName>style.visibility</p:attrName>
                                            </p:attrNameLst>
                                          </p:cBhvr>
                                          <p:to>
                                            <p:strVal val="visible"/>
                                          </p:to>
                                        </p:set>
                                        <p:anim calcmode="lin" valueType="num">
                                          <p:cBhvr additive="base">
                                            <p:cTn id="103" dur="1000" fill="hold"/>
                                            <p:tgtEl>
                                              <p:spTgt spid="55"/>
                                            </p:tgtEl>
                                            <p:attrNameLst>
                                              <p:attrName>ppt_x</p:attrName>
                                            </p:attrNameLst>
                                          </p:cBhvr>
                                          <p:tavLst>
                                            <p:tav tm="0">
                                              <p:val>
                                                <p:strVal val="#ppt_x"/>
                                              </p:val>
                                            </p:tav>
                                            <p:tav tm="100000">
                                              <p:val>
                                                <p:strVal val="#ppt_x"/>
                                              </p:val>
                                            </p:tav>
                                          </p:tavLst>
                                        </p:anim>
                                        <p:anim calcmode="lin" valueType="num">
                                          <p:cBhvr additive="base">
                                            <p:cTn id="104" dur="1000" fill="hold"/>
                                            <p:tgtEl>
                                              <p:spTgt spid="55"/>
                                            </p:tgtEl>
                                            <p:attrNameLst>
                                              <p:attrName>ppt_y</p:attrName>
                                            </p:attrNameLst>
                                          </p:cBhvr>
                                          <p:tavLst>
                                            <p:tav tm="0">
                                              <p:val>
                                                <p:strVal val="0-#ppt_h/2"/>
                                              </p:val>
                                            </p:tav>
                                            <p:tav tm="100000">
                                              <p:val>
                                                <p:strVal val="#ppt_y"/>
                                              </p:val>
                                            </p:tav>
                                          </p:tavLst>
                                        </p:anim>
                                      </p:childTnLst>
                                    </p:cTn>
                                  </p:par>
                                  <p:par>
                                    <p:cTn id="105" presetID="2" presetClass="entr" presetSubtype="1" accel="81000" fill="hold" nodeType="withEffect">
                                      <p:stCondLst>
                                        <p:cond delay="0"/>
                                      </p:stCondLst>
                                      <p:childTnLst>
                                        <p:set>
                                          <p:cBhvr>
                                            <p:cTn id="106" dur="1" fill="hold">
                                              <p:stCondLst>
                                                <p:cond delay="0"/>
                                              </p:stCondLst>
                                            </p:cTn>
                                            <p:tgtEl>
                                              <p:spTgt spid="120"/>
                                            </p:tgtEl>
                                            <p:attrNameLst>
                                              <p:attrName>style.visibility</p:attrName>
                                            </p:attrNameLst>
                                          </p:cBhvr>
                                          <p:to>
                                            <p:strVal val="visible"/>
                                          </p:to>
                                        </p:set>
                                        <p:anim calcmode="lin" valueType="num">
                                          <p:cBhvr additive="base">
                                            <p:cTn id="107" dur="1000" fill="hold"/>
                                            <p:tgtEl>
                                              <p:spTgt spid="120"/>
                                            </p:tgtEl>
                                            <p:attrNameLst>
                                              <p:attrName>ppt_x</p:attrName>
                                            </p:attrNameLst>
                                          </p:cBhvr>
                                          <p:tavLst>
                                            <p:tav tm="0">
                                              <p:val>
                                                <p:strVal val="#ppt_x"/>
                                              </p:val>
                                            </p:tav>
                                            <p:tav tm="100000">
                                              <p:val>
                                                <p:strVal val="#ppt_x"/>
                                              </p:val>
                                            </p:tav>
                                          </p:tavLst>
                                        </p:anim>
                                        <p:anim calcmode="lin" valueType="num">
                                          <p:cBhvr additive="base">
                                            <p:cTn id="108" dur="1000" fill="hold"/>
                                            <p:tgtEl>
                                              <p:spTgt spid="120"/>
                                            </p:tgtEl>
                                            <p:attrNameLst>
                                              <p:attrName>ppt_y</p:attrName>
                                            </p:attrNameLst>
                                          </p:cBhvr>
                                          <p:tavLst>
                                            <p:tav tm="0">
                                              <p:val>
                                                <p:strVal val="0-#ppt_h/2"/>
                                              </p:val>
                                            </p:tav>
                                            <p:tav tm="100000">
                                              <p:val>
                                                <p:strVal val="#ppt_y"/>
                                              </p:val>
                                            </p:tav>
                                          </p:tavLst>
                                        </p:anim>
                                      </p:childTnLst>
                                    </p:cTn>
                                  </p:par>
                                  <p:par>
                                    <p:cTn id="109" presetID="24" presetClass="emph" presetSubtype="0" fill="hold" grpId="1" nodeType="withEffect">
                                      <p:stCondLst>
                                        <p:cond delay="0"/>
                                      </p:stCondLst>
                                      <p:childTnLst>
                                        <p:animClr clrSpc="hsl" dir="cw">
                                          <p:cBhvr override="childStyle">
                                            <p:cTn id="110" dur="500" fill="hold"/>
                                            <p:tgtEl>
                                              <p:spTgt spid="43"/>
                                            </p:tgtEl>
                                            <p:attrNameLst>
                                              <p:attrName>style.color</p:attrName>
                                            </p:attrNameLst>
                                          </p:cBhvr>
                                          <p:by>
                                            <p:hsl h="0" s="-12549" l="-25098"/>
                                          </p:by>
                                        </p:animClr>
                                        <p:animClr clrSpc="hsl" dir="cw">
                                          <p:cBhvr>
                                            <p:cTn id="111" dur="500" fill="hold"/>
                                            <p:tgtEl>
                                              <p:spTgt spid="43"/>
                                            </p:tgtEl>
                                            <p:attrNameLst>
                                              <p:attrName>fillcolor</p:attrName>
                                            </p:attrNameLst>
                                          </p:cBhvr>
                                          <p:by>
                                            <p:hsl h="0" s="-12549" l="-25098"/>
                                          </p:by>
                                        </p:animClr>
                                        <p:animClr clrSpc="hsl" dir="cw">
                                          <p:cBhvr>
                                            <p:cTn id="112" dur="500" fill="hold"/>
                                            <p:tgtEl>
                                              <p:spTgt spid="43"/>
                                            </p:tgtEl>
                                            <p:attrNameLst>
                                              <p:attrName>stroke.color</p:attrName>
                                            </p:attrNameLst>
                                          </p:cBhvr>
                                          <p:by>
                                            <p:hsl h="0" s="-12549" l="-25098"/>
                                          </p:by>
                                        </p:animClr>
                                        <p:set>
                                          <p:cBhvr>
                                            <p:cTn id="113" dur="500" fill="hold"/>
                                            <p:tgtEl>
                                              <p:spTgt spid="43"/>
                                            </p:tgtEl>
                                            <p:attrNameLst>
                                              <p:attrName>fill.type</p:attrName>
                                            </p:attrNameLst>
                                          </p:cBhvr>
                                          <p:to>
                                            <p:strVal val="solid"/>
                                          </p:to>
                                        </p:set>
                                      </p:childTnLst>
                                    </p:cTn>
                                  </p:par>
                                </p:childTnLst>
                              </p:cTn>
                            </p:par>
                          </p:childTnLst>
                        </p:cTn>
                      </p:par>
                      <p:par>
                        <p:cTn id="114" fill="hold">
                          <p:stCondLst>
                            <p:cond delay="indefinite"/>
                          </p:stCondLst>
                          <p:childTnLst>
                            <p:par>
                              <p:cTn id="115" fill="hold">
                                <p:stCondLst>
                                  <p:cond delay="0"/>
                                </p:stCondLst>
                                <p:childTnLst>
                                  <p:par>
                                    <p:cTn id="116" presetID="2" presetClass="entr" presetSubtype="1" accel="81000" fill="hold" grpId="0" nodeType="clickEffect">
                                      <p:stCondLst>
                                        <p:cond delay="0"/>
                                      </p:stCondLst>
                                      <p:childTnLst>
                                        <p:set>
                                          <p:cBhvr>
                                            <p:cTn id="117" dur="1" fill="hold">
                                              <p:stCondLst>
                                                <p:cond delay="0"/>
                                              </p:stCondLst>
                                            </p:cTn>
                                            <p:tgtEl>
                                              <p:spTgt spid="54"/>
                                            </p:tgtEl>
                                            <p:attrNameLst>
                                              <p:attrName>style.visibility</p:attrName>
                                            </p:attrNameLst>
                                          </p:cBhvr>
                                          <p:to>
                                            <p:strVal val="visible"/>
                                          </p:to>
                                        </p:set>
                                        <p:anim calcmode="lin" valueType="num">
                                          <p:cBhvr additive="base">
                                            <p:cTn id="118" dur="1000" fill="hold"/>
                                            <p:tgtEl>
                                              <p:spTgt spid="54"/>
                                            </p:tgtEl>
                                            <p:attrNameLst>
                                              <p:attrName>ppt_x</p:attrName>
                                            </p:attrNameLst>
                                          </p:cBhvr>
                                          <p:tavLst>
                                            <p:tav tm="0">
                                              <p:val>
                                                <p:strVal val="#ppt_x"/>
                                              </p:val>
                                            </p:tav>
                                            <p:tav tm="100000">
                                              <p:val>
                                                <p:strVal val="#ppt_x"/>
                                              </p:val>
                                            </p:tav>
                                          </p:tavLst>
                                        </p:anim>
                                        <p:anim calcmode="lin" valueType="num">
                                          <p:cBhvr additive="base">
                                            <p:cTn id="119" dur="1000" fill="hold"/>
                                            <p:tgtEl>
                                              <p:spTgt spid="54"/>
                                            </p:tgtEl>
                                            <p:attrNameLst>
                                              <p:attrName>ppt_y</p:attrName>
                                            </p:attrNameLst>
                                          </p:cBhvr>
                                          <p:tavLst>
                                            <p:tav tm="0">
                                              <p:val>
                                                <p:strVal val="0-#ppt_h/2"/>
                                              </p:val>
                                            </p:tav>
                                            <p:tav tm="100000">
                                              <p:val>
                                                <p:strVal val="#ppt_y"/>
                                              </p:val>
                                            </p:tav>
                                          </p:tavLst>
                                        </p:anim>
                                      </p:childTnLst>
                                    </p:cTn>
                                  </p:par>
                                  <p:par>
                                    <p:cTn id="120" presetID="2" presetClass="entr" presetSubtype="1" accel="81000" fill="hold" nodeType="withEffect">
                                      <p:stCondLst>
                                        <p:cond delay="0"/>
                                      </p:stCondLst>
                                      <p:childTnLst>
                                        <p:set>
                                          <p:cBhvr>
                                            <p:cTn id="121" dur="1" fill="hold">
                                              <p:stCondLst>
                                                <p:cond delay="0"/>
                                              </p:stCondLst>
                                            </p:cTn>
                                            <p:tgtEl>
                                              <p:spTgt spid="123"/>
                                            </p:tgtEl>
                                            <p:attrNameLst>
                                              <p:attrName>style.visibility</p:attrName>
                                            </p:attrNameLst>
                                          </p:cBhvr>
                                          <p:to>
                                            <p:strVal val="visible"/>
                                          </p:to>
                                        </p:set>
                                        <p:anim calcmode="lin" valueType="num">
                                          <p:cBhvr additive="base">
                                            <p:cTn id="122" dur="1000" fill="hold"/>
                                            <p:tgtEl>
                                              <p:spTgt spid="123"/>
                                            </p:tgtEl>
                                            <p:attrNameLst>
                                              <p:attrName>ppt_x</p:attrName>
                                            </p:attrNameLst>
                                          </p:cBhvr>
                                          <p:tavLst>
                                            <p:tav tm="0">
                                              <p:val>
                                                <p:strVal val="#ppt_x"/>
                                              </p:val>
                                            </p:tav>
                                            <p:tav tm="100000">
                                              <p:val>
                                                <p:strVal val="#ppt_x"/>
                                              </p:val>
                                            </p:tav>
                                          </p:tavLst>
                                        </p:anim>
                                        <p:anim calcmode="lin" valueType="num">
                                          <p:cBhvr additive="base">
                                            <p:cTn id="123" dur="1000" fill="hold"/>
                                            <p:tgtEl>
                                              <p:spTgt spid="123"/>
                                            </p:tgtEl>
                                            <p:attrNameLst>
                                              <p:attrName>ppt_y</p:attrName>
                                            </p:attrNameLst>
                                          </p:cBhvr>
                                          <p:tavLst>
                                            <p:tav tm="0">
                                              <p:val>
                                                <p:strVal val="0-#ppt_h/2"/>
                                              </p:val>
                                            </p:tav>
                                            <p:tav tm="100000">
                                              <p:val>
                                                <p:strVal val="#ppt_y"/>
                                              </p:val>
                                            </p:tav>
                                          </p:tavLst>
                                        </p:anim>
                                      </p:childTnLst>
                                    </p:cTn>
                                  </p:par>
                                  <p:par>
                                    <p:cTn id="124" presetID="24" presetClass="emph" presetSubtype="0" fill="hold" grpId="1" nodeType="withEffect">
                                      <p:stCondLst>
                                        <p:cond delay="0"/>
                                      </p:stCondLst>
                                      <p:childTnLst>
                                        <p:animClr clrSpc="hsl" dir="cw">
                                          <p:cBhvr override="childStyle">
                                            <p:cTn id="125" dur="500" fill="hold"/>
                                            <p:tgtEl>
                                              <p:spTgt spid="40"/>
                                            </p:tgtEl>
                                            <p:attrNameLst>
                                              <p:attrName>style.color</p:attrName>
                                            </p:attrNameLst>
                                          </p:cBhvr>
                                          <p:by>
                                            <p:hsl h="0" s="-12549" l="-25098"/>
                                          </p:by>
                                        </p:animClr>
                                        <p:animClr clrSpc="hsl" dir="cw">
                                          <p:cBhvr>
                                            <p:cTn id="126" dur="500" fill="hold"/>
                                            <p:tgtEl>
                                              <p:spTgt spid="40"/>
                                            </p:tgtEl>
                                            <p:attrNameLst>
                                              <p:attrName>fillcolor</p:attrName>
                                            </p:attrNameLst>
                                          </p:cBhvr>
                                          <p:by>
                                            <p:hsl h="0" s="-12549" l="-25098"/>
                                          </p:by>
                                        </p:animClr>
                                        <p:animClr clrSpc="hsl" dir="cw">
                                          <p:cBhvr>
                                            <p:cTn id="127" dur="500" fill="hold"/>
                                            <p:tgtEl>
                                              <p:spTgt spid="40"/>
                                            </p:tgtEl>
                                            <p:attrNameLst>
                                              <p:attrName>stroke.color</p:attrName>
                                            </p:attrNameLst>
                                          </p:cBhvr>
                                          <p:by>
                                            <p:hsl h="0" s="-12549" l="-25098"/>
                                          </p:by>
                                        </p:animClr>
                                        <p:set>
                                          <p:cBhvr>
                                            <p:cTn id="128" dur="500" fill="hold"/>
                                            <p:tgtEl>
                                              <p:spTgt spid="40"/>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animBg="1"/>
          <p:bldP spid="40" grpId="1" animBg="1"/>
          <p:bldP spid="41" grpId="0" animBg="1"/>
          <p:bldP spid="42" grpId="0" animBg="1"/>
          <p:bldP spid="43" grpId="0" animBg="1"/>
          <p:bldP spid="43" grpId="1" animBg="1"/>
          <p:bldP spid="44" grpId="0" animBg="1"/>
          <p:bldP spid="44" grpId="1" animBg="1"/>
          <p:bldP spid="45" grpId="0" animBg="1"/>
          <p:bldP spid="45" grpId="1"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1587" y="12661900"/>
            <a:ext cx="1219200" cy="498476"/>
          </a:xfrm>
        </p:spPr>
        <p:txBody>
          <a:bodyPr/>
          <a:lstStyle/>
          <a:p>
            <a:fld id="{8E5CEF3C-9B2D-40F3-803E-74AC2A770255}" type="slidenum">
              <a:rPr lang="en-US" smtClean="0"/>
              <a:pPr/>
              <a:t>38</a:t>
            </a:fld>
            <a:endParaRPr lang="en-US"/>
          </a:p>
        </p:txBody>
      </p:sp>
      <p:sp>
        <p:nvSpPr>
          <p:cNvPr id="3" name="Freeform 15"/>
          <p:cNvSpPr>
            <a:spLocks/>
          </p:cNvSpPr>
          <p:nvPr/>
        </p:nvSpPr>
        <p:spPr bwMode="auto">
          <a:xfrm>
            <a:off x="8832537" y="4647831"/>
            <a:ext cx="2640332" cy="3803334"/>
          </a:xfrm>
          <a:custGeom>
            <a:avLst/>
            <a:gdLst>
              <a:gd name="T0" fmla="*/ 147 w 319"/>
              <a:gd name="T1" fmla="*/ 440 h 460"/>
              <a:gd name="T2" fmla="*/ 114 w 319"/>
              <a:gd name="T3" fmla="*/ 415 h 460"/>
              <a:gd name="T4" fmla="*/ 88 w 319"/>
              <a:gd name="T5" fmla="*/ 421 h 460"/>
              <a:gd name="T6" fmla="*/ 86 w 319"/>
              <a:gd name="T7" fmla="*/ 392 h 460"/>
              <a:gd name="T8" fmla="*/ 78 w 319"/>
              <a:gd name="T9" fmla="*/ 374 h 460"/>
              <a:gd name="T10" fmla="*/ 68 w 319"/>
              <a:gd name="T11" fmla="*/ 339 h 460"/>
              <a:gd name="T12" fmla="*/ 39 w 319"/>
              <a:gd name="T13" fmla="*/ 336 h 460"/>
              <a:gd name="T14" fmla="*/ 13 w 319"/>
              <a:gd name="T15" fmla="*/ 344 h 460"/>
              <a:gd name="T16" fmla="*/ 7 w 319"/>
              <a:gd name="T17" fmla="*/ 318 h 460"/>
              <a:gd name="T18" fmla="*/ 20 w 319"/>
              <a:gd name="T19" fmla="*/ 311 h 460"/>
              <a:gd name="T20" fmla="*/ 21 w 319"/>
              <a:gd name="T21" fmla="*/ 293 h 460"/>
              <a:gd name="T22" fmla="*/ 36 w 319"/>
              <a:gd name="T23" fmla="*/ 288 h 460"/>
              <a:gd name="T24" fmla="*/ 44 w 319"/>
              <a:gd name="T25" fmla="*/ 279 h 460"/>
              <a:gd name="T26" fmla="*/ 28 w 319"/>
              <a:gd name="T27" fmla="*/ 256 h 460"/>
              <a:gd name="T28" fmla="*/ 27 w 319"/>
              <a:gd name="T29" fmla="*/ 235 h 460"/>
              <a:gd name="T30" fmla="*/ 44 w 319"/>
              <a:gd name="T31" fmla="*/ 227 h 460"/>
              <a:gd name="T32" fmla="*/ 49 w 319"/>
              <a:gd name="T33" fmla="*/ 193 h 460"/>
              <a:gd name="T34" fmla="*/ 59 w 319"/>
              <a:gd name="T35" fmla="*/ 165 h 460"/>
              <a:gd name="T36" fmla="*/ 78 w 319"/>
              <a:gd name="T37" fmla="*/ 160 h 460"/>
              <a:gd name="T38" fmla="*/ 90 w 319"/>
              <a:gd name="T39" fmla="*/ 144 h 460"/>
              <a:gd name="T40" fmla="*/ 97 w 319"/>
              <a:gd name="T41" fmla="*/ 120 h 460"/>
              <a:gd name="T42" fmla="*/ 122 w 319"/>
              <a:gd name="T43" fmla="*/ 110 h 460"/>
              <a:gd name="T44" fmla="*/ 129 w 319"/>
              <a:gd name="T45" fmla="*/ 91 h 460"/>
              <a:gd name="T46" fmla="*/ 108 w 319"/>
              <a:gd name="T47" fmla="*/ 84 h 460"/>
              <a:gd name="T48" fmla="*/ 118 w 319"/>
              <a:gd name="T49" fmla="*/ 58 h 460"/>
              <a:gd name="T50" fmla="*/ 142 w 319"/>
              <a:gd name="T51" fmla="*/ 55 h 460"/>
              <a:gd name="T52" fmla="*/ 145 w 319"/>
              <a:gd name="T53" fmla="*/ 37 h 460"/>
              <a:gd name="T54" fmla="*/ 175 w 319"/>
              <a:gd name="T55" fmla="*/ 34 h 460"/>
              <a:gd name="T56" fmla="*/ 199 w 319"/>
              <a:gd name="T57" fmla="*/ 25 h 460"/>
              <a:gd name="T58" fmla="*/ 215 w 319"/>
              <a:gd name="T59" fmla="*/ 3 h 460"/>
              <a:gd name="T60" fmla="*/ 233 w 319"/>
              <a:gd name="T61" fmla="*/ 4 h 460"/>
              <a:gd name="T62" fmla="*/ 241 w 319"/>
              <a:gd name="T63" fmla="*/ 17 h 460"/>
              <a:gd name="T64" fmla="*/ 239 w 319"/>
              <a:gd name="T65" fmla="*/ 27 h 460"/>
              <a:gd name="T66" fmla="*/ 238 w 319"/>
              <a:gd name="T67" fmla="*/ 53 h 460"/>
              <a:gd name="T68" fmla="*/ 255 w 319"/>
              <a:gd name="T69" fmla="*/ 72 h 460"/>
              <a:gd name="T70" fmla="*/ 257 w 319"/>
              <a:gd name="T71" fmla="*/ 56 h 460"/>
              <a:gd name="T72" fmla="*/ 280 w 319"/>
              <a:gd name="T73" fmla="*/ 53 h 460"/>
              <a:gd name="T74" fmla="*/ 284 w 319"/>
              <a:gd name="T75" fmla="*/ 71 h 460"/>
              <a:gd name="T76" fmla="*/ 317 w 319"/>
              <a:gd name="T77" fmla="*/ 100 h 460"/>
              <a:gd name="T78" fmla="*/ 306 w 319"/>
              <a:gd name="T79" fmla="*/ 105 h 460"/>
              <a:gd name="T80" fmla="*/ 310 w 319"/>
              <a:gd name="T81" fmla="*/ 117 h 460"/>
              <a:gd name="T82" fmla="*/ 312 w 319"/>
              <a:gd name="T83" fmla="*/ 135 h 460"/>
              <a:gd name="T84" fmla="*/ 294 w 319"/>
              <a:gd name="T85" fmla="*/ 131 h 460"/>
              <a:gd name="T86" fmla="*/ 285 w 319"/>
              <a:gd name="T87" fmla="*/ 146 h 460"/>
              <a:gd name="T88" fmla="*/ 297 w 319"/>
              <a:gd name="T89" fmla="*/ 159 h 460"/>
              <a:gd name="T90" fmla="*/ 284 w 319"/>
              <a:gd name="T91" fmla="*/ 180 h 460"/>
              <a:gd name="T92" fmla="*/ 276 w 319"/>
              <a:gd name="T93" fmla="*/ 199 h 460"/>
              <a:gd name="T94" fmla="*/ 288 w 319"/>
              <a:gd name="T95" fmla="*/ 198 h 460"/>
              <a:gd name="T96" fmla="*/ 300 w 319"/>
              <a:gd name="T97" fmla="*/ 211 h 460"/>
              <a:gd name="T98" fmla="*/ 301 w 319"/>
              <a:gd name="T99" fmla="*/ 228 h 460"/>
              <a:gd name="T100" fmla="*/ 266 w 319"/>
              <a:gd name="T101" fmla="*/ 254 h 460"/>
              <a:gd name="T102" fmla="*/ 254 w 319"/>
              <a:gd name="T103" fmla="*/ 280 h 460"/>
              <a:gd name="T104" fmla="*/ 238 w 319"/>
              <a:gd name="T105" fmla="*/ 292 h 460"/>
              <a:gd name="T106" fmla="*/ 229 w 319"/>
              <a:gd name="T107" fmla="*/ 312 h 460"/>
              <a:gd name="T108" fmla="*/ 180 w 319"/>
              <a:gd name="T109" fmla="*/ 318 h 460"/>
              <a:gd name="T110" fmla="*/ 161 w 319"/>
              <a:gd name="T111" fmla="*/ 321 h 460"/>
              <a:gd name="T112" fmla="*/ 178 w 319"/>
              <a:gd name="T113" fmla="*/ 385 h 460"/>
              <a:gd name="T114" fmla="*/ 172 w 319"/>
              <a:gd name="T115" fmla="*/ 416 h 460"/>
              <a:gd name="T116" fmla="*/ 176 w 319"/>
              <a:gd name="T117" fmla="*/ 426 h 460"/>
              <a:gd name="T118" fmla="*/ 164 w 319"/>
              <a:gd name="T119" fmla="*/ 442 h 460"/>
              <a:gd name="T120" fmla="*/ 140 w 319"/>
              <a:gd name="T121" fmla="*/ 46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460">
                <a:moveTo>
                  <a:pt x="140" y="460"/>
                </a:moveTo>
                <a:cubicBezTo>
                  <a:pt x="139" y="460"/>
                  <a:pt x="139" y="459"/>
                  <a:pt x="138" y="459"/>
                </a:cubicBezTo>
                <a:cubicBezTo>
                  <a:pt x="138" y="458"/>
                  <a:pt x="137" y="457"/>
                  <a:pt x="138" y="454"/>
                </a:cubicBezTo>
                <a:cubicBezTo>
                  <a:pt x="138" y="451"/>
                  <a:pt x="138" y="451"/>
                  <a:pt x="138" y="451"/>
                </a:cubicBezTo>
                <a:cubicBezTo>
                  <a:pt x="138" y="445"/>
                  <a:pt x="138" y="444"/>
                  <a:pt x="141" y="444"/>
                </a:cubicBezTo>
                <a:cubicBezTo>
                  <a:pt x="142" y="444"/>
                  <a:pt x="142" y="444"/>
                  <a:pt x="143" y="444"/>
                </a:cubicBezTo>
                <a:cubicBezTo>
                  <a:pt x="145" y="443"/>
                  <a:pt x="147" y="441"/>
                  <a:pt x="147" y="440"/>
                </a:cubicBezTo>
                <a:cubicBezTo>
                  <a:pt x="147" y="439"/>
                  <a:pt x="146" y="439"/>
                  <a:pt x="145" y="439"/>
                </a:cubicBezTo>
                <a:cubicBezTo>
                  <a:pt x="140" y="439"/>
                  <a:pt x="138" y="438"/>
                  <a:pt x="136" y="435"/>
                </a:cubicBezTo>
                <a:cubicBezTo>
                  <a:pt x="135" y="436"/>
                  <a:pt x="132" y="437"/>
                  <a:pt x="128" y="437"/>
                </a:cubicBezTo>
                <a:cubicBezTo>
                  <a:pt x="125" y="437"/>
                  <a:pt x="121" y="435"/>
                  <a:pt x="119" y="429"/>
                </a:cubicBezTo>
                <a:cubicBezTo>
                  <a:pt x="119" y="427"/>
                  <a:pt x="119" y="425"/>
                  <a:pt x="119" y="423"/>
                </a:cubicBezTo>
                <a:cubicBezTo>
                  <a:pt x="118" y="416"/>
                  <a:pt x="117" y="415"/>
                  <a:pt x="115" y="415"/>
                </a:cubicBezTo>
                <a:cubicBezTo>
                  <a:pt x="114" y="415"/>
                  <a:pt x="114" y="415"/>
                  <a:pt x="114" y="415"/>
                </a:cubicBezTo>
                <a:cubicBezTo>
                  <a:pt x="112" y="415"/>
                  <a:pt x="110" y="416"/>
                  <a:pt x="109" y="417"/>
                </a:cubicBezTo>
                <a:cubicBezTo>
                  <a:pt x="108" y="419"/>
                  <a:pt x="108" y="422"/>
                  <a:pt x="109" y="425"/>
                </a:cubicBezTo>
                <a:cubicBezTo>
                  <a:pt x="110" y="428"/>
                  <a:pt x="109" y="432"/>
                  <a:pt x="107" y="434"/>
                </a:cubicBezTo>
                <a:cubicBezTo>
                  <a:pt x="106" y="435"/>
                  <a:pt x="105" y="436"/>
                  <a:pt x="104" y="436"/>
                </a:cubicBezTo>
                <a:cubicBezTo>
                  <a:pt x="103" y="436"/>
                  <a:pt x="102" y="436"/>
                  <a:pt x="101" y="435"/>
                </a:cubicBezTo>
                <a:cubicBezTo>
                  <a:pt x="99" y="434"/>
                  <a:pt x="96" y="431"/>
                  <a:pt x="94" y="427"/>
                </a:cubicBezTo>
                <a:cubicBezTo>
                  <a:pt x="92" y="425"/>
                  <a:pt x="90" y="421"/>
                  <a:pt x="88" y="421"/>
                </a:cubicBezTo>
                <a:cubicBezTo>
                  <a:pt x="84" y="423"/>
                  <a:pt x="84" y="423"/>
                  <a:pt x="84" y="423"/>
                </a:cubicBezTo>
                <a:cubicBezTo>
                  <a:pt x="83" y="422"/>
                  <a:pt x="83" y="422"/>
                  <a:pt x="83" y="422"/>
                </a:cubicBezTo>
                <a:cubicBezTo>
                  <a:pt x="83" y="421"/>
                  <a:pt x="82" y="420"/>
                  <a:pt x="82" y="418"/>
                </a:cubicBezTo>
                <a:cubicBezTo>
                  <a:pt x="81" y="416"/>
                  <a:pt x="80" y="412"/>
                  <a:pt x="78" y="410"/>
                </a:cubicBezTo>
                <a:cubicBezTo>
                  <a:pt x="75" y="408"/>
                  <a:pt x="74" y="405"/>
                  <a:pt x="75" y="402"/>
                </a:cubicBezTo>
                <a:cubicBezTo>
                  <a:pt x="75" y="398"/>
                  <a:pt x="77" y="397"/>
                  <a:pt x="82" y="396"/>
                </a:cubicBezTo>
                <a:cubicBezTo>
                  <a:pt x="84" y="395"/>
                  <a:pt x="85" y="394"/>
                  <a:pt x="86" y="392"/>
                </a:cubicBezTo>
                <a:cubicBezTo>
                  <a:pt x="86" y="391"/>
                  <a:pt x="87" y="390"/>
                  <a:pt x="88" y="388"/>
                </a:cubicBezTo>
                <a:cubicBezTo>
                  <a:pt x="89" y="387"/>
                  <a:pt x="90" y="386"/>
                  <a:pt x="90" y="386"/>
                </a:cubicBezTo>
                <a:cubicBezTo>
                  <a:pt x="90" y="386"/>
                  <a:pt x="89" y="385"/>
                  <a:pt x="89" y="385"/>
                </a:cubicBezTo>
                <a:cubicBezTo>
                  <a:pt x="87" y="385"/>
                  <a:pt x="86" y="384"/>
                  <a:pt x="85" y="384"/>
                </a:cubicBezTo>
                <a:cubicBezTo>
                  <a:pt x="84" y="383"/>
                  <a:pt x="83" y="382"/>
                  <a:pt x="82" y="382"/>
                </a:cubicBezTo>
                <a:cubicBezTo>
                  <a:pt x="79" y="382"/>
                  <a:pt x="79" y="378"/>
                  <a:pt x="78" y="375"/>
                </a:cubicBezTo>
                <a:cubicBezTo>
                  <a:pt x="78" y="375"/>
                  <a:pt x="78" y="374"/>
                  <a:pt x="78" y="374"/>
                </a:cubicBezTo>
                <a:cubicBezTo>
                  <a:pt x="78" y="373"/>
                  <a:pt x="78" y="371"/>
                  <a:pt x="78" y="370"/>
                </a:cubicBezTo>
                <a:cubicBezTo>
                  <a:pt x="78" y="368"/>
                  <a:pt x="78" y="366"/>
                  <a:pt x="77" y="365"/>
                </a:cubicBezTo>
                <a:cubicBezTo>
                  <a:pt x="77" y="365"/>
                  <a:pt x="76" y="364"/>
                  <a:pt x="76" y="364"/>
                </a:cubicBezTo>
                <a:cubicBezTo>
                  <a:pt x="75" y="364"/>
                  <a:pt x="74" y="363"/>
                  <a:pt x="74" y="361"/>
                </a:cubicBezTo>
                <a:cubicBezTo>
                  <a:pt x="72" y="358"/>
                  <a:pt x="73" y="352"/>
                  <a:pt x="74" y="348"/>
                </a:cubicBezTo>
                <a:cubicBezTo>
                  <a:pt x="74" y="345"/>
                  <a:pt x="72" y="344"/>
                  <a:pt x="70" y="342"/>
                </a:cubicBezTo>
                <a:cubicBezTo>
                  <a:pt x="70" y="341"/>
                  <a:pt x="69" y="340"/>
                  <a:pt x="68" y="339"/>
                </a:cubicBezTo>
                <a:cubicBezTo>
                  <a:pt x="66" y="337"/>
                  <a:pt x="65" y="335"/>
                  <a:pt x="63" y="334"/>
                </a:cubicBezTo>
                <a:cubicBezTo>
                  <a:pt x="63" y="333"/>
                  <a:pt x="62" y="333"/>
                  <a:pt x="61" y="332"/>
                </a:cubicBezTo>
                <a:cubicBezTo>
                  <a:pt x="60" y="331"/>
                  <a:pt x="59" y="330"/>
                  <a:pt x="57" y="330"/>
                </a:cubicBezTo>
                <a:cubicBezTo>
                  <a:pt x="56" y="330"/>
                  <a:pt x="54" y="331"/>
                  <a:pt x="53" y="331"/>
                </a:cubicBezTo>
                <a:cubicBezTo>
                  <a:pt x="53" y="331"/>
                  <a:pt x="53" y="331"/>
                  <a:pt x="53" y="331"/>
                </a:cubicBezTo>
                <a:cubicBezTo>
                  <a:pt x="51" y="331"/>
                  <a:pt x="47" y="333"/>
                  <a:pt x="43" y="334"/>
                </a:cubicBezTo>
                <a:cubicBezTo>
                  <a:pt x="39" y="336"/>
                  <a:pt x="39" y="336"/>
                  <a:pt x="39" y="336"/>
                </a:cubicBezTo>
                <a:cubicBezTo>
                  <a:pt x="36" y="337"/>
                  <a:pt x="34" y="338"/>
                  <a:pt x="32" y="339"/>
                </a:cubicBezTo>
                <a:cubicBezTo>
                  <a:pt x="31" y="340"/>
                  <a:pt x="29" y="341"/>
                  <a:pt x="28" y="341"/>
                </a:cubicBezTo>
                <a:cubicBezTo>
                  <a:pt x="27" y="342"/>
                  <a:pt x="25" y="342"/>
                  <a:pt x="24" y="343"/>
                </a:cubicBezTo>
                <a:cubicBezTo>
                  <a:pt x="24" y="344"/>
                  <a:pt x="24" y="344"/>
                  <a:pt x="24" y="344"/>
                </a:cubicBezTo>
                <a:cubicBezTo>
                  <a:pt x="23" y="344"/>
                  <a:pt x="23" y="344"/>
                  <a:pt x="23" y="344"/>
                </a:cubicBezTo>
                <a:cubicBezTo>
                  <a:pt x="23" y="344"/>
                  <a:pt x="20" y="344"/>
                  <a:pt x="17" y="344"/>
                </a:cubicBezTo>
                <a:cubicBezTo>
                  <a:pt x="16" y="344"/>
                  <a:pt x="14" y="344"/>
                  <a:pt x="13" y="344"/>
                </a:cubicBezTo>
                <a:cubicBezTo>
                  <a:pt x="10" y="342"/>
                  <a:pt x="9" y="338"/>
                  <a:pt x="8" y="334"/>
                </a:cubicBezTo>
                <a:cubicBezTo>
                  <a:pt x="8" y="331"/>
                  <a:pt x="6" y="331"/>
                  <a:pt x="4" y="330"/>
                </a:cubicBezTo>
                <a:cubicBezTo>
                  <a:pt x="3" y="330"/>
                  <a:pt x="3" y="329"/>
                  <a:pt x="2" y="329"/>
                </a:cubicBezTo>
                <a:cubicBezTo>
                  <a:pt x="1" y="328"/>
                  <a:pt x="0" y="328"/>
                  <a:pt x="0" y="326"/>
                </a:cubicBezTo>
                <a:cubicBezTo>
                  <a:pt x="0" y="324"/>
                  <a:pt x="2" y="321"/>
                  <a:pt x="3" y="320"/>
                </a:cubicBezTo>
                <a:cubicBezTo>
                  <a:pt x="5" y="318"/>
                  <a:pt x="6" y="318"/>
                  <a:pt x="7" y="318"/>
                </a:cubicBezTo>
                <a:cubicBezTo>
                  <a:pt x="7" y="318"/>
                  <a:pt x="7" y="318"/>
                  <a:pt x="7" y="318"/>
                </a:cubicBezTo>
                <a:cubicBezTo>
                  <a:pt x="7" y="317"/>
                  <a:pt x="7" y="317"/>
                  <a:pt x="8" y="316"/>
                </a:cubicBezTo>
                <a:cubicBezTo>
                  <a:pt x="8" y="314"/>
                  <a:pt x="9" y="313"/>
                  <a:pt x="9" y="311"/>
                </a:cubicBezTo>
                <a:cubicBezTo>
                  <a:pt x="10" y="311"/>
                  <a:pt x="10" y="310"/>
                  <a:pt x="11" y="310"/>
                </a:cubicBezTo>
                <a:cubicBezTo>
                  <a:pt x="12" y="310"/>
                  <a:pt x="14" y="311"/>
                  <a:pt x="15" y="312"/>
                </a:cubicBezTo>
                <a:cubicBezTo>
                  <a:pt x="16" y="312"/>
                  <a:pt x="17" y="312"/>
                  <a:pt x="18" y="313"/>
                </a:cubicBezTo>
                <a:cubicBezTo>
                  <a:pt x="18" y="313"/>
                  <a:pt x="19" y="313"/>
                  <a:pt x="20" y="313"/>
                </a:cubicBezTo>
                <a:cubicBezTo>
                  <a:pt x="20" y="313"/>
                  <a:pt x="20" y="312"/>
                  <a:pt x="20" y="311"/>
                </a:cubicBezTo>
                <a:cubicBezTo>
                  <a:pt x="21" y="309"/>
                  <a:pt x="20" y="307"/>
                  <a:pt x="19" y="307"/>
                </a:cubicBezTo>
                <a:cubicBezTo>
                  <a:pt x="18" y="307"/>
                  <a:pt x="18" y="307"/>
                  <a:pt x="18" y="307"/>
                </a:cubicBezTo>
                <a:cubicBezTo>
                  <a:pt x="17" y="306"/>
                  <a:pt x="15" y="306"/>
                  <a:pt x="13" y="304"/>
                </a:cubicBezTo>
                <a:cubicBezTo>
                  <a:pt x="12" y="303"/>
                  <a:pt x="12" y="302"/>
                  <a:pt x="12" y="302"/>
                </a:cubicBezTo>
                <a:cubicBezTo>
                  <a:pt x="12" y="300"/>
                  <a:pt x="14" y="299"/>
                  <a:pt x="16" y="297"/>
                </a:cubicBezTo>
                <a:cubicBezTo>
                  <a:pt x="17" y="297"/>
                  <a:pt x="17" y="296"/>
                  <a:pt x="18" y="296"/>
                </a:cubicBezTo>
                <a:cubicBezTo>
                  <a:pt x="19" y="295"/>
                  <a:pt x="20" y="294"/>
                  <a:pt x="21" y="293"/>
                </a:cubicBezTo>
                <a:cubicBezTo>
                  <a:pt x="22" y="292"/>
                  <a:pt x="23" y="291"/>
                  <a:pt x="25" y="290"/>
                </a:cubicBezTo>
                <a:cubicBezTo>
                  <a:pt x="25" y="289"/>
                  <a:pt x="26" y="288"/>
                  <a:pt x="27" y="288"/>
                </a:cubicBezTo>
                <a:cubicBezTo>
                  <a:pt x="28" y="288"/>
                  <a:pt x="29" y="289"/>
                  <a:pt x="31" y="290"/>
                </a:cubicBezTo>
                <a:cubicBezTo>
                  <a:pt x="31" y="291"/>
                  <a:pt x="32" y="291"/>
                  <a:pt x="33" y="292"/>
                </a:cubicBezTo>
                <a:cubicBezTo>
                  <a:pt x="34" y="292"/>
                  <a:pt x="34" y="292"/>
                  <a:pt x="34" y="292"/>
                </a:cubicBezTo>
                <a:cubicBezTo>
                  <a:pt x="35" y="292"/>
                  <a:pt x="35" y="292"/>
                  <a:pt x="36" y="292"/>
                </a:cubicBezTo>
                <a:cubicBezTo>
                  <a:pt x="36" y="291"/>
                  <a:pt x="37" y="289"/>
                  <a:pt x="36" y="288"/>
                </a:cubicBezTo>
                <a:cubicBezTo>
                  <a:pt x="36" y="287"/>
                  <a:pt x="36" y="287"/>
                  <a:pt x="35" y="287"/>
                </a:cubicBezTo>
                <a:cubicBezTo>
                  <a:pt x="34" y="287"/>
                  <a:pt x="33" y="286"/>
                  <a:pt x="32" y="285"/>
                </a:cubicBezTo>
                <a:cubicBezTo>
                  <a:pt x="32" y="284"/>
                  <a:pt x="32" y="284"/>
                  <a:pt x="33" y="283"/>
                </a:cubicBezTo>
                <a:cubicBezTo>
                  <a:pt x="34" y="282"/>
                  <a:pt x="35" y="281"/>
                  <a:pt x="37" y="281"/>
                </a:cubicBezTo>
                <a:cubicBezTo>
                  <a:pt x="38" y="281"/>
                  <a:pt x="40" y="281"/>
                  <a:pt x="41" y="282"/>
                </a:cubicBezTo>
                <a:cubicBezTo>
                  <a:pt x="42" y="283"/>
                  <a:pt x="42" y="283"/>
                  <a:pt x="42" y="283"/>
                </a:cubicBezTo>
                <a:cubicBezTo>
                  <a:pt x="43" y="283"/>
                  <a:pt x="44" y="282"/>
                  <a:pt x="44" y="279"/>
                </a:cubicBezTo>
                <a:cubicBezTo>
                  <a:pt x="45" y="276"/>
                  <a:pt x="44" y="273"/>
                  <a:pt x="42" y="272"/>
                </a:cubicBezTo>
                <a:cubicBezTo>
                  <a:pt x="42" y="271"/>
                  <a:pt x="41" y="270"/>
                  <a:pt x="41" y="270"/>
                </a:cubicBezTo>
                <a:cubicBezTo>
                  <a:pt x="40" y="269"/>
                  <a:pt x="39" y="269"/>
                  <a:pt x="39" y="267"/>
                </a:cubicBezTo>
                <a:cubicBezTo>
                  <a:pt x="38" y="266"/>
                  <a:pt x="38" y="265"/>
                  <a:pt x="38" y="264"/>
                </a:cubicBezTo>
                <a:cubicBezTo>
                  <a:pt x="38" y="263"/>
                  <a:pt x="37" y="262"/>
                  <a:pt x="36" y="261"/>
                </a:cubicBezTo>
                <a:cubicBezTo>
                  <a:pt x="36" y="260"/>
                  <a:pt x="36" y="260"/>
                  <a:pt x="36" y="260"/>
                </a:cubicBezTo>
                <a:cubicBezTo>
                  <a:pt x="34" y="258"/>
                  <a:pt x="32" y="256"/>
                  <a:pt x="28" y="256"/>
                </a:cubicBezTo>
                <a:cubicBezTo>
                  <a:pt x="26" y="256"/>
                  <a:pt x="24" y="255"/>
                  <a:pt x="24" y="254"/>
                </a:cubicBezTo>
                <a:cubicBezTo>
                  <a:pt x="24" y="253"/>
                  <a:pt x="25" y="252"/>
                  <a:pt x="26" y="251"/>
                </a:cubicBezTo>
                <a:cubicBezTo>
                  <a:pt x="27" y="250"/>
                  <a:pt x="27" y="250"/>
                  <a:pt x="27" y="250"/>
                </a:cubicBezTo>
                <a:cubicBezTo>
                  <a:pt x="29" y="248"/>
                  <a:pt x="29" y="247"/>
                  <a:pt x="29" y="246"/>
                </a:cubicBezTo>
                <a:cubicBezTo>
                  <a:pt x="29" y="245"/>
                  <a:pt x="29" y="244"/>
                  <a:pt x="29" y="244"/>
                </a:cubicBezTo>
                <a:cubicBezTo>
                  <a:pt x="29" y="242"/>
                  <a:pt x="29" y="241"/>
                  <a:pt x="28" y="239"/>
                </a:cubicBezTo>
                <a:cubicBezTo>
                  <a:pt x="28" y="238"/>
                  <a:pt x="27" y="237"/>
                  <a:pt x="27" y="235"/>
                </a:cubicBezTo>
                <a:cubicBezTo>
                  <a:pt x="27" y="232"/>
                  <a:pt x="28" y="230"/>
                  <a:pt x="30" y="229"/>
                </a:cubicBezTo>
                <a:cubicBezTo>
                  <a:pt x="31" y="228"/>
                  <a:pt x="31" y="228"/>
                  <a:pt x="31" y="227"/>
                </a:cubicBezTo>
                <a:cubicBezTo>
                  <a:pt x="33" y="225"/>
                  <a:pt x="34" y="223"/>
                  <a:pt x="37" y="223"/>
                </a:cubicBezTo>
                <a:cubicBezTo>
                  <a:pt x="37" y="223"/>
                  <a:pt x="38" y="223"/>
                  <a:pt x="38" y="223"/>
                </a:cubicBezTo>
                <a:cubicBezTo>
                  <a:pt x="40" y="224"/>
                  <a:pt x="41" y="225"/>
                  <a:pt x="41" y="226"/>
                </a:cubicBezTo>
                <a:cubicBezTo>
                  <a:pt x="42" y="226"/>
                  <a:pt x="43" y="227"/>
                  <a:pt x="44" y="227"/>
                </a:cubicBezTo>
                <a:cubicBezTo>
                  <a:pt x="44" y="227"/>
                  <a:pt x="44" y="227"/>
                  <a:pt x="44" y="227"/>
                </a:cubicBezTo>
                <a:cubicBezTo>
                  <a:pt x="45" y="227"/>
                  <a:pt x="47" y="224"/>
                  <a:pt x="48" y="222"/>
                </a:cubicBezTo>
                <a:cubicBezTo>
                  <a:pt x="49" y="221"/>
                  <a:pt x="49" y="220"/>
                  <a:pt x="50" y="219"/>
                </a:cubicBezTo>
                <a:cubicBezTo>
                  <a:pt x="51" y="216"/>
                  <a:pt x="49" y="210"/>
                  <a:pt x="47" y="206"/>
                </a:cubicBezTo>
                <a:cubicBezTo>
                  <a:pt x="46" y="204"/>
                  <a:pt x="46" y="201"/>
                  <a:pt x="46" y="198"/>
                </a:cubicBezTo>
                <a:cubicBezTo>
                  <a:pt x="46" y="198"/>
                  <a:pt x="46" y="198"/>
                  <a:pt x="46" y="198"/>
                </a:cubicBezTo>
                <a:cubicBezTo>
                  <a:pt x="46" y="197"/>
                  <a:pt x="46" y="197"/>
                  <a:pt x="46" y="197"/>
                </a:cubicBezTo>
                <a:cubicBezTo>
                  <a:pt x="47" y="196"/>
                  <a:pt x="48" y="194"/>
                  <a:pt x="49" y="193"/>
                </a:cubicBezTo>
                <a:cubicBezTo>
                  <a:pt x="51" y="190"/>
                  <a:pt x="51" y="189"/>
                  <a:pt x="50" y="186"/>
                </a:cubicBezTo>
                <a:cubicBezTo>
                  <a:pt x="50" y="185"/>
                  <a:pt x="50" y="184"/>
                  <a:pt x="50" y="183"/>
                </a:cubicBezTo>
                <a:cubicBezTo>
                  <a:pt x="50" y="181"/>
                  <a:pt x="49" y="180"/>
                  <a:pt x="49" y="180"/>
                </a:cubicBezTo>
                <a:cubicBezTo>
                  <a:pt x="48" y="179"/>
                  <a:pt x="48" y="179"/>
                  <a:pt x="47" y="177"/>
                </a:cubicBezTo>
                <a:cubicBezTo>
                  <a:pt x="47" y="174"/>
                  <a:pt x="49" y="173"/>
                  <a:pt x="50" y="172"/>
                </a:cubicBezTo>
                <a:cubicBezTo>
                  <a:pt x="51" y="172"/>
                  <a:pt x="52" y="171"/>
                  <a:pt x="52" y="170"/>
                </a:cubicBezTo>
                <a:cubicBezTo>
                  <a:pt x="54" y="167"/>
                  <a:pt x="55" y="166"/>
                  <a:pt x="59" y="165"/>
                </a:cubicBezTo>
                <a:cubicBezTo>
                  <a:pt x="60" y="164"/>
                  <a:pt x="60" y="164"/>
                  <a:pt x="60" y="164"/>
                </a:cubicBezTo>
                <a:cubicBezTo>
                  <a:pt x="63" y="163"/>
                  <a:pt x="63" y="162"/>
                  <a:pt x="64" y="160"/>
                </a:cubicBezTo>
                <a:cubicBezTo>
                  <a:pt x="64" y="159"/>
                  <a:pt x="64" y="158"/>
                  <a:pt x="65" y="157"/>
                </a:cubicBezTo>
                <a:cubicBezTo>
                  <a:pt x="65" y="156"/>
                  <a:pt x="66" y="155"/>
                  <a:pt x="67" y="155"/>
                </a:cubicBezTo>
                <a:cubicBezTo>
                  <a:pt x="69" y="155"/>
                  <a:pt x="70" y="156"/>
                  <a:pt x="71" y="158"/>
                </a:cubicBezTo>
                <a:cubicBezTo>
                  <a:pt x="72" y="160"/>
                  <a:pt x="72" y="161"/>
                  <a:pt x="74" y="161"/>
                </a:cubicBezTo>
                <a:cubicBezTo>
                  <a:pt x="75" y="161"/>
                  <a:pt x="76" y="160"/>
                  <a:pt x="78" y="160"/>
                </a:cubicBezTo>
                <a:cubicBezTo>
                  <a:pt x="82" y="159"/>
                  <a:pt x="82" y="159"/>
                  <a:pt x="82" y="157"/>
                </a:cubicBezTo>
                <a:cubicBezTo>
                  <a:pt x="83" y="156"/>
                  <a:pt x="83" y="156"/>
                  <a:pt x="84" y="155"/>
                </a:cubicBezTo>
                <a:cubicBezTo>
                  <a:pt x="85" y="152"/>
                  <a:pt x="86" y="151"/>
                  <a:pt x="88" y="150"/>
                </a:cubicBezTo>
                <a:cubicBezTo>
                  <a:pt x="88" y="150"/>
                  <a:pt x="89" y="150"/>
                  <a:pt x="89" y="149"/>
                </a:cubicBezTo>
                <a:cubicBezTo>
                  <a:pt x="90" y="148"/>
                  <a:pt x="90" y="148"/>
                  <a:pt x="90" y="148"/>
                </a:cubicBezTo>
                <a:cubicBezTo>
                  <a:pt x="90" y="148"/>
                  <a:pt x="90" y="148"/>
                  <a:pt x="90" y="148"/>
                </a:cubicBezTo>
                <a:cubicBezTo>
                  <a:pt x="90" y="147"/>
                  <a:pt x="90" y="146"/>
                  <a:pt x="90" y="144"/>
                </a:cubicBezTo>
                <a:cubicBezTo>
                  <a:pt x="90" y="141"/>
                  <a:pt x="91" y="140"/>
                  <a:pt x="92" y="139"/>
                </a:cubicBezTo>
                <a:cubicBezTo>
                  <a:pt x="93" y="138"/>
                  <a:pt x="93" y="138"/>
                  <a:pt x="94" y="136"/>
                </a:cubicBezTo>
                <a:cubicBezTo>
                  <a:pt x="95" y="134"/>
                  <a:pt x="96" y="133"/>
                  <a:pt x="98" y="132"/>
                </a:cubicBezTo>
                <a:cubicBezTo>
                  <a:pt x="98" y="132"/>
                  <a:pt x="99" y="131"/>
                  <a:pt x="100" y="130"/>
                </a:cubicBezTo>
                <a:cubicBezTo>
                  <a:pt x="100" y="130"/>
                  <a:pt x="101" y="129"/>
                  <a:pt x="101" y="129"/>
                </a:cubicBezTo>
                <a:cubicBezTo>
                  <a:pt x="101" y="129"/>
                  <a:pt x="101" y="129"/>
                  <a:pt x="100" y="129"/>
                </a:cubicBezTo>
                <a:cubicBezTo>
                  <a:pt x="99" y="127"/>
                  <a:pt x="98" y="124"/>
                  <a:pt x="97" y="120"/>
                </a:cubicBezTo>
                <a:cubicBezTo>
                  <a:pt x="96" y="116"/>
                  <a:pt x="97" y="116"/>
                  <a:pt x="99" y="114"/>
                </a:cubicBezTo>
                <a:cubicBezTo>
                  <a:pt x="99" y="114"/>
                  <a:pt x="100" y="114"/>
                  <a:pt x="102" y="113"/>
                </a:cubicBezTo>
                <a:cubicBezTo>
                  <a:pt x="103" y="112"/>
                  <a:pt x="104" y="111"/>
                  <a:pt x="106" y="111"/>
                </a:cubicBezTo>
                <a:cubicBezTo>
                  <a:pt x="108" y="111"/>
                  <a:pt x="109" y="111"/>
                  <a:pt x="111" y="112"/>
                </a:cubicBezTo>
                <a:cubicBezTo>
                  <a:pt x="112" y="112"/>
                  <a:pt x="114" y="112"/>
                  <a:pt x="115" y="112"/>
                </a:cubicBezTo>
                <a:cubicBezTo>
                  <a:pt x="116" y="112"/>
                  <a:pt x="117" y="113"/>
                  <a:pt x="117" y="113"/>
                </a:cubicBezTo>
                <a:cubicBezTo>
                  <a:pt x="118" y="112"/>
                  <a:pt x="120" y="111"/>
                  <a:pt x="122" y="110"/>
                </a:cubicBezTo>
                <a:cubicBezTo>
                  <a:pt x="122" y="110"/>
                  <a:pt x="122" y="110"/>
                  <a:pt x="123" y="110"/>
                </a:cubicBezTo>
                <a:cubicBezTo>
                  <a:pt x="122" y="110"/>
                  <a:pt x="122" y="110"/>
                  <a:pt x="122" y="109"/>
                </a:cubicBezTo>
                <a:cubicBezTo>
                  <a:pt x="119" y="107"/>
                  <a:pt x="121" y="105"/>
                  <a:pt x="122" y="103"/>
                </a:cubicBezTo>
                <a:cubicBezTo>
                  <a:pt x="123" y="103"/>
                  <a:pt x="123" y="102"/>
                  <a:pt x="123" y="102"/>
                </a:cubicBezTo>
                <a:cubicBezTo>
                  <a:pt x="124" y="101"/>
                  <a:pt x="125" y="100"/>
                  <a:pt x="126" y="99"/>
                </a:cubicBezTo>
                <a:cubicBezTo>
                  <a:pt x="127" y="99"/>
                  <a:pt x="128" y="98"/>
                  <a:pt x="128" y="96"/>
                </a:cubicBezTo>
                <a:cubicBezTo>
                  <a:pt x="130" y="93"/>
                  <a:pt x="130" y="93"/>
                  <a:pt x="129" y="91"/>
                </a:cubicBezTo>
                <a:cubicBezTo>
                  <a:pt x="128" y="89"/>
                  <a:pt x="127" y="88"/>
                  <a:pt x="126" y="83"/>
                </a:cubicBezTo>
                <a:cubicBezTo>
                  <a:pt x="126" y="82"/>
                  <a:pt x="126" y="81"/>
                  <a:pt x="126" y="80"/>
                </a:cubicBezTo>
                <a:cubicBezTo>
                  <a:pt x="126" y="79"/>
                  <a:pt x="125" y="79"/>
                  <a:pt x="125" y="79"/>
                </a:cubicBezTo>
                <a:cubicBezTo>
                  <a:pt x="124" y="79"/>
                  <a:pt x="124" y="79"/>
                  <a:pt x="124" y="79"/>
                </a:cubicBezTo>
                <a:cubicBezTo>
                  <a:pt x="120" y="79"/>
                  <a:pt x="118" y="80"/>
                  <a:pt x="116" y="82"/>
                </a:cubicBezTo>
                <a:cubicBezTo>
                  <a:pt x="114" y="84"/>
                  <a:pt x="112" y="85"/>
                  <a:pt x="110" y="85"/>
                </a:cubicBezTo>
                <a:cubicBezTo>
                  <a:pt x="110" y="85"/>
                  <a:pt x="109" y="84"/>
                  <a:pt x="108" y="84"/>
                </a:cubicBezTo>
                <a:cubicBezTo>
                  <a:pt x="106" y="83"/>
                  <a:pt x="106" y="82"/>
                  <a:pt x="106" y="81"/>
                </a:cubicBezTo>
                <a:cubicBezTo>
                  <a:pt x="106" y="80"/>
                  <a:pt x="105" y="79"/>
                  <a:pt x="105" y="78"/>
                </a:cubicBezTo>
                <a:cubicBezTo>
                  <a:pt x="103" y="76"/>
                  <a:pt x="104" y="74"/>
                  <a:pt x="106" y="72"/>
                </a:cubicBezTo>
                <a:cubicBezTo>
                  <a:pt x="106" y="71"/>
                  <a:pt x="107" y="70"/>
                  <a:pt x="108" y="68"/>
                </a:cubicBezTo>
                <a:cubicBezTo>
                  <a:pt x="110" y="65"/>
                  <a:pt x="111" y="64"/>
                  <a:pt x="113" y="63"/>
                </a:cubicBezTo>
                <a:cubicBezTo>
                  <a:pt x="113" y="62"/>
                  <a:pt x="114" y="62"/>
                  <a:pt x="115" y="61"/>
                </a:cubicBezTo>
                <a:cubicBezTo>
                  <a:pt x="117" y="60"/>
                  <a:pt x="118" y="59"/>
                  <a:pt x="118" y="58"/>
                </a:cubicBezTo>
                <a:cubicBezTo>
                  <a:pt x="119" y="57"/>
                  <a:pt x="119" y="56"/>
                  <a:pt x="121" y="56"/>
                </a:cubicBezTo>
                <a:cubicBezTo>
                  <a:pt x="122" y="56"/>
                  <a:pt x="123" y="56"/>
                  <a:pt x="124" y="56"/>
                </a:cubicBezTo>
                <a:cubicBezTo>
                  <a:pt x="124" y="56"/>
                  <a:pt x="125" y="56"/>
                  <a:pt x="126" y="56"/>
                </a:cubicBezTo>
                <a:cubicBezTo>
                  <a:pt x="127" y="56"/>
                  <a:pt x="129" y="56"/>
                  <a:pt x="130" y="55"/>
                </a:cubicBezTo>
                <a:cubicBezTo>
                  <a:pt x="131" y="53"/>
                  <a:pt x="133" y="52"/>
                  <a:pt x="135" y="52"/>
                </a:cubicBezTo>
                <a:cubicBezTo>
                  <a:pt x="136" y="52"/>
                  <a:pt x="138" y="53"/>
                  <a:pt x="139" y="54"/>
                </a:cubicBezTo>
                <a:cubicBezTo>
                  <a:pt x="140" y="54"/>
                  <a:pt x="141" y="55"/>
                  <a:pt x="142" y="55"/>
                </a:cubicBezTo>
                <a:cubicBezTo>
                  <a:pt x="144" y="55"/>
                  <a:pt x="146" y="54"/>
                  <a:pt x="149" y="53"/>
                </a:cubicBezTo>
                <a:cubicBezTo>
                  <a:pt x="150" y="53"/>
                  <a:pt x="151" y="53"/>
                  <a:pt x="152" y="52"/>
                </a:cubicBezTo>
                <a:cubicBezTo>
                  <a:pt x="153" y="52"/>
                  <a:pt x="154" y="52"/>
                  <a:pt x="155" y="51"/>
                </a:cubicBezTo>
                <a:cubicBezTo>
                  <a:pt x="155" y="50"/>
                  <a:pt x="155" y="48"/>
                  <a:pt x="154" y="47"/>
                </a:cubicBezTo>
                <a:cubicBezTo>
                  <a:pt x="154" y="47"/>
                  <a:pt x="153" y="46"/>
                  <a:pt x="151" y="45"/>
                </a:cubicBezTo>
                <a:cubicBezTo>
                  <a:pt x="150" y="44"/>
                  <a:pt x="149" y="43"/>
                  <a:pt x="147" y="41"/>
                </a:cubicBezTo>
                <a:cubicBezTo>
                  <a:pt x="146" y="39"/>
                  <a:pt x="145" y="38"/>
                  <a:pt x="145" y="37"/>
                </a:cubicBezTo>
                <a:cubicBezTo>
                  <a:pt x="145" y="35"/>
                  <a:pt x="146" y="34"/>
                  <a:pt x="148" y="33"/>
                </a:cubicBezTo>
                <a:cubicBezTo>
                  <a:pt x="150" y="31"/>
                  <a:pt x="154" y="30"/>
                  <a:pt x="157" y="29"/>
                </a:cubicBezTo>
                <a:cubicBezTo>
                  <a:pt x="158" y="28"/>
                  <a:pt x="160" y="28"/>
                  <a:pt x="161" y="27"/>
                </a:cubicBezTo>
                <a:cubicBezTo>
                  <a:pt x="161" y="27"/>
                  <a:pt x="162" y="27"/>
                  <a:pt x="163" y="27"/>
                </a:cubicBezTo>
                <a:cubicBezTo>
                  <a:pt x="165" y="27"/>
                  <a:pt x="166" y="28"/>
                  <a:pt x="168" y="29"/>
                </a:cubicBezTo>
                <a:cubicBezTo>
                  <a:pt x="168" y="30"/>
                  <a:pt x="169" y="31"/>
                  <a:pt x="170" y="31"/>
                </a:cubicBezTo>
                <a:cubicBezTo>
                  <a:pt x="172" y="32"/>
                  <a:pt x="174" y="32"/>
                  <a:pt x="175" y="34"/>
                </a:cubicBezTo>
                <a:cubicBezTo>
                  <a:pt x="175" y="35"/>
                  <a:pt x="174" y="36"/>
                  <a:pt x="174" y="37"/>
                </a:cubicBezTo>
                <a:cubicBezTo>
                  <a:pt x="173" y="38"/>
                  <a:pt x="173" y="39"/>
                  <a:pt x="174" y="40"/>
                </a:cubicBezTo>
                <a:cubicBezTo>
                  <a:pt x="175" y="42"/>
                  <a:pt x="176" y="43"/>
                  <a:pt x="179" y="43"/>
                </a:cubicBezTo>
                <a:cubicBezTo>
                  <a:pt x="179" y="43"/>
                  <a:pt x="179" y="43"/>
                  <a:pt x="179" y="43"/>
                </a:cubicBezTo>
                <a:cubicBezTo>
                  <a:pt x="182" y="43"/>
                  <a:pt x="183" y="41"/>
                  <a:pt x="184" y="40"/>
                </a:cubicBezTo>
                <a:cubicBezTo>
                  <a:pt x="185" y="39"/>
                  <a:pt x="186" y="38"/>
                  <a:pt x="187" y="37"/>
                </a:cubicBezTo>
                <a:cubicBezTo>
                  <a:pt x="188" y="36"/>
                  <a:pt x="193" y="32"/>
                  <a:pt x="199" y="25"/>
                </a:cubicBezTo>
                <a:cubicBezTo>
                  <a:pt x="202" y="23"/>
                  <a:pt x="204" y="17"/>
                  <a:pt x="206" y="15"/>
                </a:cubicBezTo>
                <a:cubicBezTo>
                  <a:pt x="206" y="14"/>
                  <a:pt x="206" y="14"/>
                  <a:pt x="205" y="13"/>
                </a:cubicBezTo>
                <a:cubicBezTo>
                  <a:pt x="204" y="13"/>
                  <a:pt x="203" y="12"/>
                  <a:pt x="203" y="10"/>
                </a:cubicBezTo>
                <a:cubicBezTo>
                  <a:pt x="203" y="8"/>
                  <a:pt x="206" y="6"/>
                  <a:pt x="211" y="6"/>
                </a:cubicBezTo>
                <a:cubicBezTo>
                  <a:pt x="212" y="6"/>
                  <a:pt x="214" y="5"/>
                  <a:pt x="214" y="4"/>
                </a:cubicBezTo>
                <a:cubicBezTo>
                  <a:pt x="212" y="4"/>
                  <a:pt x="212" y="4"/>
                  <a:pt x="212" y="4"/>
                </a:cubicBezTo>
                <a:cubicBezTo>
                  <a:pt x="215" y="3"/>
                  <a:pt x="215" y="3"/>
                  <a:pt x="215" y="3"/>
                </a:cubicBezTo>
                <a:cubicBezTo>
                  <a:pt x="217" y="1"/>
                  <a:pt x="219" y="0"/>
                  <a:pt x="220" y="0"/>
                </a:cubicBezTo>
                <a:cubicBezTo>
                  <a:pt x="220" y="0"/>
                  <a:pt x="220" y="0"/>
                  <a:pt x="221" y="0"/>
                </a:cubicBezTo>
                <a:cubicBezTo>
                  <a:pt x="222" y="0"/>
                  <a:pt x="223" y="2"/>
                  <a:pt x="224" y="3"/>
                </a:cubicBezTo>
                <a:cubicBezTo>
                  <a:pt x="224" y="5"/>
                  <a:pt x="225" y="5"/>
                  <a:pt x="225" y="5"/>
                </a:cubicBezTo>
                <a:cubicBezTo>
                  <a:pt x="226" y="5"/>
                  <a:pt x="226" y="5"/>
                  <a:pt x="227" y="5"/>
                </a:cubicBezTo>
                <a:cubicBezTo>
                  <a:pt x="227" y="5"/>
                  <a:pt x="228" y="5"/>
                  <a:pt x="228" y="5"/>
                </a:cubicBezTo>
                <a:cubicBezTo>
                  <a:pt x="230" y="5"/>
                  <a:pt x="231" y="5"/>
                  <a:pt x="233" y="4"/>
                </a:cubicBezTo>
                <a:cubicBezTo>
                  <a:pt x="235" y="3"/>
                  <a:pt x="237" y="3"/>
                  <a:pt x="238" y="3"/>
                </a:cubicBezTo>
                <a:cubicBezTo>
                  <a:pt x="240" y="3"/>
                  <a:pt x="242" y="4"/>
                  <a:pt x="242" y="6"/>
                </a:cubicBezTo>
                <a:cubicBezTo>
                  <a:pt x="242" y="7"/>
                  <a:pt x="245" y="10"/>
                  <a:pt x="248" y="12"/>
                </a:cubicBezTo>
                <a:cubicBezTo>
                  <a:pt x="249" y="13"/>
                  <a:pt x="249" y="14"/>
                  <a:pt x="249" y="16"/>
                </a:cubicBezTo>
                <a:cubicBezTo>
                  <a:pt x="249" y="17"/>
                  <a:pt x="247" y="18"/>
                  <a:pt x="246" y="18"/>
                </a:cubicBezTo>
                <a:cubicBezTo>
                  <a:pt x="246" y="18"/>
                  <a:pt x="245" y="18"/>
                  <a:pt x="244" y="18"/>
                </a:cubicBezTo>
                <a:cubicBezTo>
                  <a:pt x="243" y="17"/>
                  <a:pt x="242" y="17"/>
                  <a:pt x="241" y="17"/>
                </a:cubicBezTo>
                <a:cubicBezTo>
                  <a:pt x="241" y="17"/>
                  <a:pt x="241" y="17"/>
                  <a:pt x="241" y="17"/>
                </a:cubicBezTo>
                <a:cubicBezTo>
                  <a:pt x="241" y="17"/>
                  <a:pt x="241" y="17"/>
                  <a:pt x="241" y="17"/>
                </a:cubicBezTo>
                <a:cubicBezTo>
                  <a:pt x="242" y="19"/>
                  <a:pt x="243" y="20"/>
                  <a:pt x="243" y="22"/>
                </a:cubicBezTo>
                <a:cubicBezTo>
                  <a:pt x="242" y="22"/>
                  <a:pt x="242" y="22"/>
                  <a:pt x="241" y="22"/>
                </a:cubicBezTo>
                <a:cubicBezTo>
                  <a:pt x="241" y="22"/>
                  <a:pt x="240" y="22"/>
                  <a:pt x="240" y="22"/>
                </a:cubicBezTo>
                <a:cubicBezTo>
                  <a:pt x="240" y="22"/>
                  <a:pt x="240" y="22"/>
                  <a:pt x="240" y="22"/>
                </a:cubicBezTo>
                <a:cubicBezTo>
                  <a:pt x="240" y="23"/>
                  <a:pt x="241" y="25"/>
                  <a:pt x="239" y="27"/>
                </a:cubicBezTo>
                <a:cubicBezTo>
                  <a:pt x="238" y="28"/>
                  <a:pt x="238" y="28"/>
                  <a:pt x="238" y="29"/>
                </a:cubicBezTo>
                <a:cubicBezTo>
                  <a:pt x="238" y="30"/>
                  <a:pt x="238" y="31"/>
                  <a:pt x="239" y="32"/>
                </a:cubicBezTo>
                <a:cubicBezTo>
                  <a:pt x="240" y="33"/>
                  <a:pt x="243" y="39"/>
                  <a:pt x="242" y="41"/>
                </a:cubicBezTo>
                <a:cubicBezTo>
                  <a:pt x="242" y="42"/>
                  <a:pt x="242" y="42"/>
                  <a:pt x="243" y="43"/>
                </a:cubicBezTo>
                <a:cubicBezTo>
                  <a:pt x="243" y="44"/>
                  <a:pt x="244" y="46"/>
                  <a:pt x="243" y="48"/>
                </a:cubicBezTo>
                <a:cubicBezTo>
                  <a:pt x="243" y="48"/>
                  <a:pt x="242" y="49"/>
                  <a:pt x="242" y="49"/>
                </a:cubicBezTo>
                <a:cubicBezTo>
                  <a:pt x="241" y="51"/>
                  <a:pt x="241" y="52"/>
                  <a:pt x="238" y="53"/>
                </a:cubicBezTo>
                <a:cubicBezTo>
                  <a:pt x="234" y="53"/>
                  <a:pt x="234" y="54"/>
                  <a:pt x="234" y="57"/>
                </a:cubicBezTo>
                <a:cubicBezTo>
                  <a:pt x="233" y="57"/>
                  <a:pt x="233" y="57"/>
                  <a:pt x="233" y="57"/>
                </a:cubicBezTo>
                <a:cubicBezTo>
                  <a:pt x="233" y="60"/>
                  <a:pt x="233" y="61"/>
                  <a:pt x="235" y="63"/>
                </a:cubicBezTo>
                <a:cubicBezTo>
                  <a:pt x="237" y="64"/>
                  <a:pt x="239" y="65"/>
                  <a:pt x="241" y="65"/>
                </a:cubicBezTo>
                <a:cubicBezTo>
                  <a:pt x="245" y="67"/>
                  <a:pt x="249" y="68"/>
                  <a:pt x="250" y="70"/>
                </a:cubicBezTo>
                <a:cubicBezTo>
                  <a:pt x="251" y="72"/>
                  <a:pt x="253" y="73"/>
                  <a:pt x="253" y="73"/>
                </a:cubicBezTo>
                <a:cubicBezTo>
                  <a:pt x="254" y="73"/>
                  <a:pt x="255" y="72"/>
                  <a:pt x="255" y="72"/>
                </a:cubicBezTo>
                <a:cubicBezTo>
                  <a:pt x="256" y="71"/>
                  <a:pt x="256" y="71"/>
                  <a:pt x="256" y="71"/>
                </a:cubicBezTo>
                <a:cubicBezTo>
                  <a:pt x="257" y="70"/>
                  <a:pt x="258" y="69"/>
                  <a:pt x="258" y="69"/>
                </a:cubicBezTo>
                <a:cubicBezTo>
                  <a:pt x="258" y="69"/>
                  <a:pt x="258" y="68"/>
                  <a:pt x="256" y="68"/>
                </a:cubicBezTo>
                <a:cubicBezTo>
                  <a:pt x="252" y="66"/>
                  <a:pt x="251" y="62"/>
                  <a:pt x="251" y="61"/>
                </a:cubicBezTo>
                <a:cubicBezTo>
                  <a:pt x="251" y="59"/>
                  <a:pt x="251" y="59"/>
                  <a:pt x="252" y="59"/>
                </a:cubicBezTo>
                <a:cubicBezTo>
                  <a:pt x="253" y="58"/>
                  <a:pt x="253" y="58"/>
                  <a:pt x="255" y="57"/>
                </a:cubicBezTo>
                <a:cubicBezTo>
                  <a:pt x="256" y="57"/>
                  <a:pt x="256" y="56"/>
                  <a:pt x="257" y="56"/>
                </a:cubicBezTo>
                <a:cubicBezTo>
                  <a:pt x="259" y="54"/>
                  <a:pt x="261" y="53"/>
                  <a:pt x="262" y="52"/>
                </a:cubicBezTo>
                <a:cubicBezTo>
                  <a:pt x="262" y="50"/>
                  <a:pt x="265" y="48"/>
                  <a:pt x="266" y="48"/>
                </a:cubicBezTo>
                <a:cubicBezTo>
                  <a:pt x="267" y="48"/>
                  <a:pt x="268" y="49"/>
                  <a:pt x="269" y="49"/>
                </a:cubicBezTo>
                <a:cubicBezTo>
                  <a:pt x="269" y="48"/>
                  <a:pt x="269" y="48"/>
                  <a:pt x="271" y="47"/>
                </a:cubicBezTo>
                <a:cubicBezTo>
                  <a:pt x="272" y="47"/>
                  <a:pt x="272" y="47"/>
                  <a:pt x="273" y="47"/>
                </a:cubicBezTo>
                <a:cubicBezTo>
                  <a:pt x="275" y="47"/>
                  <a:pt x="276" y="47"/>
                  <a:pt x="277" y="48"/>
                </a:cubicBezTo>
                <a:cubicBezTo>
                  <a:pt x="279" y="50"/>
                  <a:pt x="280" y="51"/>
                  <a:pt x="280" y="53"/>
                </a:cubicBezTo>
                <a:cubicBezTo>
                  <a:pt x="280" y="53"/>
                  <a:pt x="280" y="53"/>
                  <a:pt x="280" y="53"/>
                </a:cubicBezTo>
                <a:cubicBezTo>
                  <a:pt x="280" y="53"/>
                  <a:pt x="281" y="55"/>
                  <a:pt x="281" y="55"/>
                </a:cubicBezTo>
                <a:cubicBezTo>
                  <a:pt x="281" y="55"/>
                  <a:pt x="281" y="55"/>
                  <a:pt x="281" y="55"/>
                </a:cubicBezTo>
                <a:cubicBezTo>
                  <a:pt x="281" y="56"/>
                  <a:pt x="281" y="56"/>
                  <a:pt x="281" y="57"/>
                </a:cubicBezTo>
                <a:cubicBezTo>
                  <a:pt x="280" y="59"/>
                  <a:pt x="280" y="63"/>
                  <a:pt x="281" y="64"/>
                </a:cubicBezTo>
                <a:cubicBezTo>
                  <a:pt x="283" y="65"/>
                  <a:pt x="283" y="66"/>
                  <a:pt x="283" y="68"/>
                </a:cubicBezTo>
                <a:cubicBezTo>
                  <a:pt x="283" y="69"/>
                  <a:pt x="284" y="70"/>
                  <a:pt x="284" y="71"/>
                </a:cubicBezTo>
                <a:cubicBezTo>
                  <a:pt x="286" y="73"/>
                  <a:pt x="287" y="74"/>
                  <a:pt x="290" y="74"/>
                </a:cubicBezTo>
                <a:cubicBezTo>
                  <a:pt x="294" y="74"/>
                  <a:pt x="295" y="76"/>
                  <a:pt x="295" y="79"/>
                </a:cubicBezTo>
                <a:cubicBezTo>
                  <a:pt x="296" y="79"/>
                  <a:pt x="296" y="80"/>
                  <a:pt x="296" y="80"/>
                </a:cubicBezTo>
                <a:cubicBezTo>
                  <a:pt x="297" y="83"/>
                  <a:pt x="301" y="86"/>
                  <a:pt x="305" y="87"/>
                </a:cubicBezTo>
                <a:cubicBezTo>
                  <a:pt x="309" y="87"/>
                  <a:pt x="316" y="92"/>
                  <a:pt x="318" y="93"/>
                </a:cubicBezTo>
                <a:cubicBezTo>
                  <a:pt x="319" y="93"/>
                  <a:pt x="319" y="94"/>
                  <a:pt x="319" y="96"/>
                </a:cubicBezTo>
                <a:cubicBezTo>
                  <a:pt x="319" y="97"/>
                  <a:pt x="318" y="99"/>
                  <a:pt x="317" y="100"/>
                </a:cubicBezTo>
                <a:cubicBezTo>
                  <a:pt x="316" y="100"/>
                  <a:pt x="316" y="101"/>
                  <a:pt x="316" y="103"/>
                </a:cubicBezTo>
                <a:cubicBezTo>
                  <a:pt x="316" y="104"/>
                  <a:pt x="316" y="105"/>
                  <a:pt x="316" y="106"/>
                </a:cubicBezTo>
                <a:cubicBezTo>
                  <a:pt x="316" y="107"/>
                  <a:pt x="316" y="109"/>
                  <a:pt x="314" y="109"/>
                </a:cubicBezTo>
                <a:cubicBezTo>
                  <a:pt x="313" y="109"/>
                  <a:pt x="312" y="108"/>
                  <a:pt x="311" y="105"/>
                </a:cubicBezTo>
                <a:cubicBezTo>
                  <a:pt x="310" y="103"/>
                  <a:pt x="309" y="103"/>
                  <a:pt x="309" y="103"/>
                </a:cubicBezTo>
                <a:cubicBezTo>
                  <a:pt x="309" y="103"/>
                  <a:pt x="308" y="103"/>
                  <a:pt x="307" y="104"/>
                </a:cubicBezTo>
                <a:cubicBezTo>
                  <a:pt x="306" y="104"/>
                  <a:pt x="306" y="105"/>
                  <a:pt x="306" y="105"/>
                </a:cubicBezTo>
                <a:cubicBezTo>
                  <a:pt x="306" y="106"/>
                  <a:pt x="306" y="106"/>
                  <a:pt x="308" y="107"/>
                </a:cubicBezTo>
                <a:cubicBezTo>
                  <a:pt x="311" y="109"/>
                  <a:pt x="314" y="110"/>
                  <a:pt x="314" y="110"/>
                </a:cubicBezTo>
                <a:cubicBezTo>
                  <a:pt x="315" y="110"/>
                  <a:pt x="315" y="110"/>
                  <a:pt x="315" y="110"/>
                </a:cubicBezTo>
                <a:cubicBezTo>
                  <a:pt x="315" y="111"/>
                  <a:pt x="315" y="111"/>
                  <a:pt x="315" y="111"/>
                </a:cubicBezTo>
                <a:cubicBezTo>
                  <a:pt x="314" y="111"/>
                  <a:pt x="314" y="112"/>
                  <a:pt x="312" y="115"/>
                </a:cubicBezTo>
                <a:cubicBezTo>
                  <a:pt x="311" y="115"/>
                  <a:pt x="311" y="115"/>
                  <a:pt x="311" y="115"/>
                </a:cubicBezTo>
                <a:cubicBezTo>
                  <a:pt x="310" y="116"/>
                  <a:pt x="310" y="116"/>
                  <a:pt x="310" y="117"/>
                </a:cubicBezTo>
                <a:cubicBezTo>
                  <a:pt x="310" y="117"/>
                  <a:pt x="310" y="117"/>
                  <a:pt x="311" y="118"/>
                </a:cubicBezTo>
                <a:cubicBezTo>
                  <a:pt x="312" y="119"/>
                  <a:pt x="312" y="119"/>
                  <a:pt x="313" y="120"/>
                </a:cubicBezTo>
                <a:cubicBezTo>
                  <a:pt x="314" y="120"/>
                  <a:pt x="315" y="121"/>
                  <a:pt x="316" y="122"/>
                </a:cubicBezTo>
                <a:cubicBezTo>
                  <a:pt x="316" y="122"/>
                  <a:pt x="316" y="122"/>
                  <a:pt x="316" y="122"/>
                </a:cubicBezTo>
                <a:cubicBezTo>
                  <a:pt x="317" y="124"/>
                  <a:pt x="319" y="125"/>
                  <a:pt x="317" y="129"/>
                </a:cubicBezTo>
                <a:cubicBezTo>
                  <a:pt x="316" y="130"/>
                  <a:pt x="316" y="131"/>
                  <a:pt x="315" y="132"/>
                </a:cubicBezTo>
                <a:cubicBezTo>
                  <a:pt x="315" y="133"/>
                  <a:pt x="314" y="135"/>
                  <a:pt x="312" y="135"/>
                </a:cubicBezTo>
                <a:cubicBezTo>
                  <a:pt x="312" y="135"/>
                  <a:pt x="311" y="135"/>
                  <a:pt x="310" y="135"/>
                </a:cubicBezTo>
                <a:cubicBezTo>
                  <a:pt x="308" y="134"/>
                  <a:pt x="307" y="133"/>
                  <a:pt x="306" y="132"/>
                </a:cubicBezTo>
                <a:cubicBezTo>
                  <a:pt x="306" y="131"/>
                  <a:pt x="305" y="131"/>
                  <a:pt x="305" y="131"/>
                </a:cubicBezTo>
                <a:cubicBezTo>
                  <a:pt x="303" y="132"/>
                  <a:pt x="302" y="133"/>
                  <a:pt x="300" y="133"/>
                </a:cubicBezTo>
                <a:cubicBezTo>
                  <a:pt x="299" y="133"/>
                  <a:pt x="298" y="133"/>
                  <a:pt x="297" y="132"/>
                </a:cubicBezTo>
                <a:cubicBezTo>
                  <a:pt x="297" y="131"/>
                  <a:pt x="296" y="130"/>
                  <a:pt x="295" y="130"/>
                </a:cubicBezTo>
                <a:cubicBezTo>
                  <a:pt x="295" y="130"/>
                  <a:pt x="294" y="130"/>
                  <a:pt x="294" y="131"/>
                </a:cubicBezTo>
                <a:cubicBezTo>
                  <a:pt x="294" y="131"/>
                  <a:pt x="294" y="132"/>
                  <a:pt x="294" y="132"/>
                </a:cubicBezTo>
                <a:cubicBezTo>
                  <a:pt x="295" y="138"/>
                  <a:pt x="296" y="140"/>
                  <a:pt x="297" y="141"/>
                </a:cubicBezTo>
                <a:cubicBezTo>
                  <a:pt x="298" y="142"/>
                  <a:pt x="300" y="143"/>
                  <a:pt x="300" y="145"/>
                </a:cubicBezTo>
                <a:cubicBezTo>
                  <a:pt x="299" y="146"/>
                  <a:pt x="297" y="146"/>
                  <a:pt x="295" y="146"/>
                </a:cubicBezTo>
                <a:cubicBezTo>
                  <a:pt x="290" y="146"/>
                  <a:pt x="288" y="146"/>
                  <a:pt x="286" y="145"/>
                </a:cubicBezTo>
                <a:cubicBezTo>
                  <a:pt x="286" y="145"/>
                  <a:pt x="286" y="145"/>
                  <a:pt x="286" y="145"/>
                </a:cubicBezTo>
                <a:cubicBezTo>
                  <a:pt x="285" y="145"/>
                  <a:pt x="285" y="145"/>
                  <a:pt x="285" y="146"/>
                </a:cubicBezTo>
                <a:cubicBezTo>
                  <a:pt x="285" y="146"/>
                  <a:pt x="285" y="146"/>
                  <a:pt x="285" y="146"/>
                </a:cubicBezTo>
                <a:cubicBezTo>
                  <a:pt x="286" y="147"/>
                  <a:pt x="287" y="147"/>
                  <a:pt x="288" y="147"/>
                </a:cubicBezTo>
                <a:cubicBezTo>
                  <a:pt x="289" y="147"/>
                  <a:pt x="290" y="148"/>
                  <a:pt x="291" y="148"/>
                </a:cubicBezTo>
                <a:cubicBezTo>
                  <a:pt x="293" y="149"/>
                  <a:pt x="294" y="150"/>
                  <a:pt x="297" y="152"/>
                </a:cubicBezTo>
                <a:cubicBezTo>
                  <a:pt x="297" y="153"/>
                  <a:pt x="297" y="153"/>
                  <a:pt x="297" y="153"/>
                </a:cubicBezTo>
                <a:cubicBezTo>
                  <a:pt x="299" y="155"/>
                  <a:pt x="300" y="156"/>
                  <a:pt x="300" y="157"/>
                </a:cubicBezTo>
                <a:cubicBezTo>
                  <a:pt x="300" y="159"/>
                  <a:pt x="298" y="159"/>
                  <a:pt x="297" y="159"/>
                </a:cubicBezTo>
                <a:cubicBezTo>
                  <a:pt x="294" y="159"/>
                  <a:pt x="294" y="160"/>
                  <a:pt x="293" y="160"/>
                </a:cubicBezTo>
                <a:cubicBezTo>
                  <a:pt x="293" y="161"/>
                  <a:pt x="294" y="162"/>
                  <a:pt x="294" y="162"/>
                </a:cubicBezTo>
                <a:cubicBezTo>
                  <a:pt x="295" y="163"/>
                  <a:pt x="296" y="165"/>
                  <a:pt x="295" y="167"/>
                </a:cubicBezTo>
                <a:cubicBezTo>
                  <a:pt x="295" y="168"/>
                  <a:pt x="294" y="168"/>
                  <a:pt x="292" y="168"/>
                </a:cubicBezTo>
                <a:cubicBezTo>
                  <a:pt x="289" y="168"/>
                  <a:pt x="286" y="169"/>
                  <a:pt x="285" y="172"/>
                </a:cubicBezTo>
                <a:cubicBezTo>
                  <a:pt x="284" y="173"/>
                  <a:pt x="285" y="174"/>
                  <a:pt x="285" y="175"/>
                </a:cubicBezTo>
                <a:cubicBezTo>
                  <a:pt x="285" y="177"/>
                  <a:pt x="286" y="179"/>
                  <a:pt x="284" y="180"/>
                </a:cubicBezTo>
                <a:cubicBezTo>
                  <a:pt x="283" y="181"/>
                  <a:pt x="282" y="182"/>
                  <a:pt x="282" y="182"/>
                </a:cubicBezTo>
                <a:cubicBezTo>
                  <a:pt x="282" y="182"/>
                  <a:pt x="281" y="182"/>
                  <a:pt x="281" y="182"/>
                </a:cubicBezTo>
                <a:cubicBezTo>
                  <a:pt x="281" y="182"/>
                  <a:pt x="282" y="182"/>
                  <a:pt x="282" y="183"/>
                </a:cubicBezTo>
                <a:cubicBezTo>
                  <a:pt x="285" y="185"/>
                  <a:pt x="285" y="188"/>
                  <a:pt x="283" y="191"/>
                </a:cubicBezTo>
                <a:cubicBezTo>
                  <a:pt x="282" y="191"/>
                  <a:pt x="282" y="192"/>
                  <a:pt x="281" y="194"/>
                </a:cubicBezTo>
                <a:cubicBezTo>
                  <a:pt x="280" y="196"/>
                  <a:pt x="279" y="199"/>
                  <a:pt x="277" y="199"/>
                </a:cubicBezTo>
                <a:cubicBezTo>
                  <a:pt x="276" y="199"/>
                  <a:pt x="276" y="199"/>
                  <a:pt x="276" y="199"/>
                </a:cubicBezTo>
                <a:cubicBezTo>
                  <a:pt x="276" y="199"/>
                  <a:pt x="276" y="201"/>
                  <a:pt x="276" y="202"/>
                </a:cubicBezTo>
                <a:cubicBezTo>
                  <a:pt x="276" y="203"/>
                  <a:pt x="276" y="203"/>
                  <a:pt x="276" y="203"/>
                </a:cubicBezTo>
                <a:cubicBezTo>
                  <a:pt x="277" y="206"/>
                  <a:pt x="278" y="207"/>
                  <a:pt x="280" y="207"/>
                </a:cubicBezTo>
                <a:cubicBezTo>
                  <a:pt x="282" y="207"/>
                  <a:pt x="285" y="207"/>
                  <a:pt x="286" y="206"/>
                </a:cubicBezTo>
                <a:cubicBezTo>
                  <a:pt x="286" y="206"/>
                  <a:pt x="286" y="205"/>
                  <a:pt x="286" y="205"/>
                </a:cubicBezTo>
                <a:cubicBezTo>
                  <a:pt x="285" y="204"/>
                  <a:pt x="284" y="202"/>
                  <a:pt x="285" y="201"/>
                </a:cubicBezTo>
                <a:cubicBezTo>
                  <a:pt x="285" y="200"/>
                  <a:pt x="287" y="199"/>
                  <a:pt x="288" y="198"/>
                </a:cubicBezTo>
                <a:cubicBezTo>
                  <a:pt x="289" y="198"/>
                  <a:pt x="289" y="198"/>
                  <a:pt x="290" y="197"/>
                </a:cubicBezTo>
                <a:cubicBezTo>
                  <a:pt x="291" y="196"/>
                  <a:pt x="293" y="196"/>
                  <a:pt x="294" y="196"/>
                </a:cubicBezTo>
                <a:cubicBezTo>
                  <a:pt x="295" y="196"/>
                  <a:pt x="295" y="196"/>
                  <a:pt x="296" y="196"/>
                </a:cubicBezTo>
                <a:cubicBezTo>
                  <a:pt x="298" y="196"/>
                  <a:pt x="298" y="198"/>
                  <a:pt x="299" y="199"/>
                </a:cubicBezTo>
                <a:cubicBezTo>
                  <a:pt x="299" y="200"/>
                  <a:pt x="300" y="201"/>
                  <a:pt x="300" y="202"/>
                </a:cubicBezTo>
                <a:cubicBezTo>
                  <a:pt x="303" y="205"/>
                  <a:pt x="302" y="209"/>
                  <a:pt x="301" y="210"/>
                </a:cubicBezTo>
                <a:cubicBezTo>
                  <a:pt x="301" y="211"/>
                  <a:pt x="300" y="211"/>
                  <a:pt x="300" y="211"/>
                </a:cubicBezTo>
                <a:cubicBezTo>
                  <a:pt x="299" y="211"/>
                  <a:pt x="299" y="211"/>
                  <a:pt x="299" y="211"/>
                </a:cubicBezTo>
                <a:cubicBezTo>
                  <a:pt x="299" y="211"/>
                  <a:pt x="299" y="211"/>
                  <a:pt x="299" y="211"/>
                </a:cubicBezTo>
                <a:cubicBezTo>
                  <a:pt x="298" y="213"/>
                  <a:pt x="298" y="214"/>
                  <a:pt x="298" y="216"/>
                </a:cubicBezTo>
                <a:cubicBezTo>
                  <a:pt x="299" y="216"/>
                  <a:pt x="299" y="217"/>
                  <a:pt x="299" y="218"/>
                </a:cubicBezTo>
                <a:cubicBezTo>
                  <a:pt x="299" y="221"/>
                  <a:pt x="300" y="225"/>
                  <a:pt x="300" y="226"/>
                </a:cubicBezTo>
                <a:cubicBezTo>
                  <a:pt x="302" y="227"/>
                  <a:pt x="302" y="227"/>
                  <a:pt x="302" y="227"/>
                </a:cubicBezTo>
                <a:cubicBezTo>
                  <a:pt x="301" y="228"/>
                  <a:pt x="301" y="228"/>
                  <a:pt x="301" y="228"/>
                </a:cubicBezTo>
                <a:cubicBezTo>
                  <a:pt x="300" y="229"/>
                  <a:pt x="298" y="230"/>
                  <a:pt x="297" y="231"/>
                </a:cubicBezTo>
                <a:cubicBezTo>
                  <a:pt x="296" y="233"/>
                  <a:pt x="296" y="235"/>
                  <a:pt x="296" y="236"/>
                </a:cubicBezTo>
                <a:cubicBezTo>
                  <a:pt x="296" y="238"/>
                  <a:pt x="296" y="239"/>
                  <a:pt x="295" y="241"/>
                </a:cubicBezTo>
                <a:cubicBezTo>
                  <a:pt x="293" y="243"/>
                  <a:pt x="291" y="245"/>
                  <a:pt x="289" y="247"/>
                </a:cubicBezTo>
                <a:cubicBezTo>
                  <a:pt x="287" y="248"/>
                  <a:pt x="285" y="249"/>
                  <a:pt x="283" y="251"/>
                </a:cubicBezTo>
                <a:cubicBezTo>
                  <a:pt x="280" y="254"/>
                  <a:pt x="275" y="255"/>
                  <a:pt x="271" y="255"/>
                </a:cubicBezTo>
                <a:cubicBezTo>
                  <a:pt x="269" y="255"/>
                  <a:pt x="267" y="255"/>
                  <a:pt x="266" y="254"/>
                </a:cubicBezTo>
                <a:cubicBezTo>
                  <a:pt x="264" y="253"/>
                  <a:pt x="264" y="253"/>
                  <a:pt x="264" y="253"/>
                </a:cubicBezTo>
                <a:cubicBezTo>
                  <a:pt x="264" y="253"/>
                  <a:pt x="263" y="252"/>
                  <a:pt x="262" y="252"/>
                </a:cubicBezTo>
                <a:cubicBezTo>
                  <a:pt x="261" y="252"/>
                  <a:pt x="260" y="253"/>
                  <a:pt x="258" y="256"/>
                </a:cubicBezTo>
                <a:cubicBezTo>
                  <a:pt x="256" y="259"/>
                  <a:pt x="257" y="261"/>
                  <a:pt x="258" y="264"/>
                </a:cubicBezTo>
                <a:cubicBezTo>
                  <a:pt x="259" y="266"/>
                  <a:pt x="259" y="267"/>
                  <a:pt x="259" y="269"/>
                </a:cubicBezTo>
                <a:cubicBezTo>
                  <a:pt x="259" y="274"/>
                  <a:pt x="258" y="275"/>
                  <a:pt x="256" y="278"/>
                </a:cubicBezTo>
                <a:cubicBezTo>
                  <a:pt x="255" y="278"/>
                  <a:pt x="255" y="279"/>
                  <a:pt x="254" y="280"/>
                </a:cubicBezTo>
                <a:cubicBezTo>
                  <a:pt x="253" y="282"/>
                  <a:pt x="251" y="282"/>
                  <a:pt x="249" y="282"/>
                </a:cubicBezTo>
                <a:cubicBezTo>
                  <a:pt x="248" y="283"/>
                  <a:pt x="247" y="283"/>
                  <a:pt x="245" y="284"/>
                </a:cubicBezTo>
                <a:cubicBezTo>
                  <a:pt x="245" y="285"/>
                  <a:pt x="244" y="285"/>
                  <a:pt x="244" y="286"/>
                </a:cubicBezTo>
                <a:cubicBezTo>
                  <a:pt x="245" y="287"/>
                  <a:pt x="247" y="288"/>
                  <a:pt x="248" y="288"/>
                </a:cubicBezTo>
                <a:cubicBezTo>
                  <a:pt x="252" y="288"/>
                  <a:pt x="252" y="288"/>
                  <a:pt x="252" y="288"/>
                </a:cubicBezTo>
                <a:cubicBezTo>
                  <a:pt x="248" y="290"/>
                  <a:pt x="248" y="290"/>
                  <a:pt x="248" y="290"/>
                </a:cubicBezTo>
                <a:cubicBezTo>
                  <a:pt x="248" y="290"/>
                  <a:pt x="242" y="292"/>
                  <a:pt x="238" y="292"/>
                </a:cubicBezTo>
                <a:cubicBezTo>
                  <a:pt x="236" y="292"/>
                  <a:pt x="235" y="291"/>
                  <a:pt x="235" y="291"/>
                </a:cubicBezTo>
                <a:cubicBezTo>
                  <a:pt x="234" y="290"/>
                  <a:pt x="230" y="289"/>
                  <a:pt x="227" y="289"/>
                </a:cubicBezTo>
                <a:cubicBezTo>
                  <a:pt x="228" y="291"/>
                  <a:pt x="228" y="296"/>
                  <a:pt x="228" y="298"/>
                </a:cubicBezTo>
                <a:cubicBezTo>
                  <a:pt x="228" y="300"/>
                  <a:pt x="229" y="300"/>
                  <a:pt x="230" y="301"/>
                </a:cubicBezTo>
                <a:cubicBezTo>
                  <a:pt x="231" y="301"/>
                  <a:pt x="232" y="302"/>
                  <a:pt x="232" y="304"/>
                </a:cubicBezTo>
                <a:cubicBezTo>
                  <a:pt x="232" y="306"/>
                  <a:pt x="231" y="307"/>
                  <a:pt x="230" y="308"/>
                </a:cubicBezTo>
                <a:cubicBezTo>
                  <a:pt x="229" y="309"/>
                  <a:pt x="229" y="310"/>
                  <a:pt x="229" y="312"/>
                </a:cubicBezTo>
                <a:cubicBezTo>
                  <a:pt x="229" y="315"/>
                  <a:pt x="226" y="318"/>
                  <a:pt x="222" y="320"/>
                </a:cubicBezTo>
                <a:cubicBezTo>
                  <a:pt x="221" y="320"/>
                  <a:pt x="220" y="320"/>
                  <a:pt x="219" y="320"/>
                </a:cubicBezTo>
                <a:cubicBezTo>
                  <a:pt x="215" y="320"/>
                  <a:pt x="211" y="317"/>
                  <a:pt x="210" y="315"/>
                </a:cubicBezTo>
                <a:cubicBezTo>
                  <a:pt x="207" y="312"/>
                  <a:pt x="204" y="310"/>
                  <a:pt x="202" y="309"/>
                </a:cubicBezTo>
                <a:cubicBezTo>
                  <a:pt x="201" y="309"/>
                  <a:pt x="199" y="308"/>
                  <a:pt x="197" y="308"/>
                </a:cubicBezTo>
                <a:cubicBezTo>
                  <a:pt x="194" y="308"/>
                  <a:pt x="191" y="309"/>
                  <a:pt x="189" y="309"/>
                </a:cubicBezTo>
                <a:cubicBezTo>
                  <a:pt x="187" y="310"/>
                  <a:pt x="182" y="315"/>
                  <a:pt x="180" y="318"/>
                </a:cubicBezTo>
                <a:cubicBezTo>
                  <a:pt x="179" y="317"/>
                  <a:pt x="179" y="317"/>
                  <a:pt x="179" y="317"/>
                </a:cubicBezTo>
                <a:cubicBezTo>
                  <a:pt x="179" y="316"/>
                  <a:pt x="180" y="314"/>
                  <a:pt x="180" y="314"/>
                </a:cubicBezTo>
                <a:cubicBezTo>
                  <a:pt x="180" y="314"/>
                  <a:pt x="179" y="314"/>
                  <a:pt x="179" y="314"/>
                </a:cubicBezTo>
                <a:cubicBezTo>
                  <a:pt x="178" y="314"/>
                  <a:pt x="177" y="314"/>
                  <a:pt x="176" y="313"/>
                </a:cubicBezTo>
                <a:cubicBezTo>
                  <a:pt x="175" y="313"/>
                  <a:pt x="173" y="313"/>
                  <a:pt x="172" y="313"/>
                </a:cubicBezTo>
                <a:cubicBezTo>
                  <a:pt x="171" y="313"/>
                  <a:pt x="170" y="313"/>
                  <a:pt x="169" y="313"/>
                </a:cubicBezTo>
                <a:cubicBezTo>
                  <a:pt x="164" y="315"/>
                  <a:pt x="163" y="317"/>
                  <a:pt x="161" y="321"/>
                </a:cubicBezTo>
                <a:cubicBezTo>
                  <a:pt x="161" y="322"/>
                  <a:pt x="161" y="322"/>
                  <a:pt x="161" y="322"/>
                </a:cubicBezTo>
                <a:cubicBezTo>
                  <a:pt x="159" y="326"/>
                  <a:pt x="161" y="328"/>
                  <a:pt x="165" y="330"/>
                </a:cubicBezTo>
                <a:cubicBezTo>
                  <a:pt x="169" y="332"/>
                  <a:pt x="166" y="339"/>
                  <a:pt x="165" y="341"/>
                </a:cubicBezTo>
                <a:cubicBezTo>
                  <a:pt x="164" y="344"/>
                  <a:pt x="164" y="351"/>
                  <a:pt x="165" y="357"/>
                </a:cubicBezTo>
                <a:cubicBezTo>
                  <a:pt x="166" y="363"/>
                  <a:pt x="170" y="368"/>
                  <a:pt x="172" y="372"/>
                </a:cubicBezTo>
                <a:cubicBezTo>
                  <a:pt x="174" y="375"/>
                  <a:pt x="174" y="375"/>
                  <a:pt x="174" y="375"/>
                </a:cubicBezTo>
                <a:cubicBezTo>
                  <a:pt x="175" y="378"/>
                  <a:pt x="177" y="380"/>
                  <a:pt x="178" y="385"/>
                </a:cubicBezTo>
                <a:cubicBezTo>
                  <a:pt x="178" y="386"/>
                  <a:pt x="178" y="387"/>
                  <a:pt x="178" y="388"/>
                </a:cubicBezTo>
                <a:cubicBezTo>
                  <a:pt x="179" y="391"/>
                  <a:pt x="179" y="393"/>
                  <a:pt x="178" y="396"/>
                </a:cubicBezTo>
                <a:cubicBezTo>
                  <a:pt x="178" y="399"/>
                  <a:pt x="177" y="400"/>
                  <a:pt x="176" y="400"/>
                </a:cubicBezTo>
                <a:cubicBezTo>
                  <a:pt x="175" y="401"/>
                  <a:pt x="175" y="401"/>
                  <a:pt x="175" y="403"/>
                </a:cubicBezTo>
                <a:cubicBezTo>
                  <a:pt x="175" y="404"/>
                  <a:pt x="175" y="405"/>
                  <a:pt x="175" y="407"/>
                </a:cubicBezTo>
                <a:cubicBezTo>
                  <a:pt x="176" y="408"/>
                  <a:pt x="176" y="410"/>
                  <a:pt x="175" y="413"/>
                </a:cubicBezTo>
                <a:cubicBezTo>
                  <a:pt x="174" y="415"/>
                  <a:pt x="173" y="416"/>
                  <a:pt x="172" y="416"/>
                </a:cubicBezTo>
                <a:cubicBezTo>
                  <a:pt x="171" y="416"/>
                  <a:pt x="171" y="416"/>
                  <a:pt x="171" y="418"/>
                </a:cubicBezTo>
                <a:cubicBezTo>
                  <a:pt x="171" y="420"/>
                  <a:pt x="171" y="420"/>
                  <a:pt x="171" y="420"/>
                </a:cubicBezTo>
                <a:cubicBezTo>
                  <a:pt x="172" y="420"/>
                  <a:pt x="172" y="420"/>
                  <a:pt x="172" y="420"/>
                </a:cubicBezTo>
                <a:cubicBezTo>
                  <a:pt x="172" y="420"/>
                  <a:pt x="172" y="420"/>
                  <a:pt x="172" y="420"/>
                </a:cubicBezTo>
                <a:cubicBezTo>
                  <a:pt x="173" y="420"/>
                  <a:pt x="174" y="420"/>
                  <a:pt x="175" y="421"/>
                </a:cubicBezTo>
                <a:cubicBezTo>
                  <a:pt x="175" y="422"/>
                  <a:pt x="176" y="423"/>
                  <a:pt x="176" y="425"/>
                </a:cubicBezTo>
                <a:cubicBezTo>
                  <a:pt x="176" y="426"/>
                  <a:pt x="176" y="426"/>
                  <a:pt x="176" y="426"/>
                </a:cubicBezTo>
                <a:cubicBezTo>
                  <a:pt x="173" y="428"/>
                  <a:pt x="173" y="428"/>
                  <a:pt x="173" y="428"/>
                </a:cubicBezTo>
                <a:cubicBezTo>
                  <a:pt x="178" y="436"/>
                  <a:pt x="178" y="436"/>
                  <a:pt x="178" y="436"/>
                </a:cubicBezTo>
                <a:cubicBezTo>
                  <a:pt x="176" y="437"/>
                  <a:pt x="176" y="437"/>
                  <a:pt x="176" y="437"/>
                </a:cubicBezTo>
                <a:cubicBezTo>
                  <a:pt x="175" y="436"/>
                  <a:pt x="172" y="435"/>
                  <a:pt x="170" y="435"/>
                </a:cubicBezTo>
                <a:cubicBezTo>
                  <a:pt x="169" y="435"/>
                  <a:pt x="169" y="435"/>
                  <a:pt x="169" y="435"/>
                </a:cubicBezTo>
                <a:cubicBezTo>
                  <a:pt x="168" y="436"/>
                  <a:pt x="168" y="437"/>
                  <a:pt x="167" y="438"/>
                </a:cubicBezTo>
                <a:cubicBezTo>
                  <a:pt x="167" y="440"/>
                  <a:pt x="166" y="442"/>
                  <a:pt x="164" y="442"/>
                </a:cubicBezTo>
                <a:cubicBezTo>
                  <a:pt x="163" y="442"/>
                  <a:pt x="162" y="442"/>
                  <a:pt x="160" y="441"/>
                </a:cubicBezTo>
                <a:cubicBezTo>
                  <a:pt x="159" y="440"/>
                  <a:pt x="158" y="439"/>
                  <a:pt x="157" y="439"/>
                </a:cubicBezTo>
                <a:cubicBezTo>
                  <a:pt x="156" y="439"/>
                  <a:pt x="155" y="440"/>
                  <a:pt x="154" y="444"/>
                </a:cubicBezTo>
                <a:cubicBezTo>
                  <a:pt x="154" y="445"/>
                  <a:pt x="153" y="447"/>
                  <a:pt x="153" y="448"/>
                </a:cubicBezTo>
                <a:cubicBezTo>
                  <a:pt x="153" y="449"/>
                  <a:pt x="153" y="451"/>
                  <a:pt x="151" y="452"/>
                </a:cubicBezTo>
                <a:cubicBezTo>
                  <a:pt x="150" y="452"/>
                  <a:pt x="149" y="453"/>
                  <a:pt x="148" y="454"/>
                </a:cubicBezTo>
                <a:cubicBezTo>
                  <a:pt x="145" y="457"/>
                  <a:pt x="142" y="460"/>
                  <a:pt x="140" y="460"/>
                </a:cubicBezTo>
                <a:close/>
              </a:path>
            </a:pathLst>
          </a:custGeom>
          <a:solidFill>
            <a:schemeClr val="accent2"/>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 name="Freeform 17"/>
          <p:cNvSpPr>
            <a:spLocks/>
          </p:cNvSpPr>
          <p:nvPr/>
        </p:nvSpPr>
        <p:spPr bwMode="auto">
          <a:xfrm>
            <a:off x="13844286" y="5335852"/>
            <a:ext cx="2972118" cy="2427288"/>
          </a:xfrm>
          <a:custGeom>
            <a:avLst/>
            <a:gdLst>
              <a:gd name="T0" fmla="*/ 93 w 359"/>
              <a:gd name="T1" fmla="*/ 270 h 294"/>
              <a:gd name="T2" fmla="*/ 73 w 359"/>
              <a:gd name="T3" fmla="*/ 260 h 294"/>
              <a:gd name="T4" fmla="*/ 44 w 359"/>
              <a:gd name="T5" fmla="*/ 228 h 294"/>
              <a:gd name="T6" fmla="*/ 27 w 359"/>
              <a:gd name="T7" fmla="*/ 230 h 294"/>
              <a:gd name="T8" fmla="*/ 25 w 359"/>
              <a:gd name="T9" fmla="*/ 210 h 294"/>
              <a:gd name="T10" fmla="*/ 15 w 359"/>
              <a:gd name="T11" fmla="*/ 202 h 294"/>
              <a:gd name="T12" fmla="*/ 1 w 359"/>
              <a:gd name="T13" fmla="*/ 200 h 294"/>
              <a:gd name="T14" fmla="*/ 9 w 359"/>
              <a:gd name="T15" fmla="*/ 181 h 294"/>
              <a:gd name="T16" fmla="*/ 22 w 359"/>
              <a:gd name="T17" fmla="*/ 159 h 294"/>
              <a:gd name="T18" fmla="*/ 9 w 359"/>
              <a:gd name="T19" fmla="*/ 147 h 294"/>
              <a:gd name="T20" fmla="*/ 19 w 359"/>
              <a:gd name="T21" fmla="*/ 131 h 294"/>
              <a:gd name="T22" fmla="*/ 37 w 359"/>
              <a:gd name="T23" fmla="*/ 135 h 294"/>
              <a:gd name="T24" fmla="*/ 35 w 359"/>
              <a:gd name="T25" fmla="*/ 121 h 294"/>
              <a:gd name="T26" fmla="*/ 32 w 359"/>
              <a:gd name="T27" fmla="*/ 104 h 294"/>
              <a:gd name="T28" fmla="*/ 43 w 359"/>
              <a:gd name="T29" fmla="*/ 98 h 294"/>
              <a:gd name="T30" fmla="*/ 7 w 359"/>
              <a:gd name="T31" fmla="*/ 70 h 294"/>
              <a:gd name="T32" fmla="*/ 21 w 359"/>
              <a:gd name="T33" fmla="*/ 46 h 294"/>
              <a:gd name="T34" fmla="*/ 39 w 359"/>
              <a:gd name="T35" fmla="*/ 35 h 294"/>
              <a:gd name="T36" fmla="*/ 60 w 359"/>
              <a:gd name="T37" fmla="*/ 22 h 294"/>
              <a:gd name="T38" fmla="*/ 86 w 359"/>
              <a:gd name="T39" fmla="*/ 18 h 294"/>
              <a:gd name="T40" fmla="*/ 96 w 359"/>
              <a:gd name="T41" fmla="*/ 13 h 294"/>
              <a:gd name="T42" fmla="*/ 101 w 359"/>
              <a:gd name="T43" fmla="*/ 1 h 294"/>
              <a:gd name="T44" fmla="*/ 117 w 359"/>
              <a:gd name="T45" fmla="*/ 1 h 294"/>
              <a:gd name="T46" fmla="*/ 133 w 359"/>
              <a:gd name="T47" fmla="*/ 10 h 294"/>
              <a:gd name="T48" fmla="*/ 134 w 359"/>
              <a:gd name="T49" fmla="*/ 27 h 294"/>
              <a:gd name="T50" fmla="*/ 150 w 359"/>
              <a:gd name="T51" fmla="*/ 43 h 294"/>
              <a:gd name="T52" fmla="*/ 166 w 359"/>
              <a:gd name="T53" fmla="*/ 48 h 294"/>
              <a:gd name="T54" fmla="*/ 177 w 359"/>
              <a:gd name="T55" fmla="*/ 48 h 294"/>
              <a:gd name="T56" fmla="*/ 194 w 359"/>
              <a:gd name="T57" fmla="*/ 52 h 294"/>
              <a:gd name="T58" fmla="*/ 205 w 359"/>
              <a:gd name="T59" fmla="*/ 69 h 294"/>
              <a:gd name="T60" fmla="*/ 191 w 359"/>
              <a:gd name="T61" fmla="*/ 83 h 294"/>
              <a:gd name="T62" fmla="*/ 202 w 359"/>
              <a:gd name="T63" fmla="*/ 101 h 294"/>
              <a:gd name="T64" fmla="*/ 230 w 359"/>
              <a:gd name="T65" fmla="*/ 107 h 294"/>
              <a:gd name="T66" fmla="*/ 242 w 359"/>
              <a:gd name="T67" fmla="*/ 118 h 294"/>
              <a:gd name="T68" fmla="*/ 261 w 359"/>
              <a:gd name="T69" fmla="*/ 118 h 294"/>
              <a:gd name="T70" fmla="*/ 286 w 359"/>
              <a:gd name="T71" fmla="*/ 130 h 294"/>
              <a:gd name="T72" fmla="*/ 302 w 359"/>
              <a:gd name="T73" fmla="*/ 136 h 294"/>
              <a:gd name="T74" fmla="*/ 306 w 359"/>
              <a:gd name="T75" fmla="*/ 118 h 294"/>
              <a:gd name="T76" fmla="*/ 317 w 359"/>
              <a:gd name="T77" fmla="*/ 108 h 294"/>
              <a:gd name="T78" fmla="*/ 341 w 359"/>
              <a:gd name="T79" fmla="*/ 117 h 294"/>
              <a:gd name="T80" fmla="*/ 354 w 359"/>
              <a:gd name="T81" fmla="*/ 127 h 294"/>
              <a:gd name="T82" fmla="*/ 351 w 359"/>
              <a:gd name="T83" fmla="*/ 146 h 294"/>
              <a:gd name="T84" fmla="*/ 330 w 359"/>
              <a:gd name="T85" fmla="*/ 160 h 294"/>
              <a:gd name="T86" fmla="*/ 320 w 359"/>
              <a:gd name="T87" fmla="*/ 161 h 294"/>
              <a:gd name="T88" fmla="*/ 307 w 359"/>
              <a:gd name="T89" fmla="*/ 167 h 294"/>
              <a:gd name="T90" fmla="*/ 307 w 359"/>
              <a:gd name="T91" fmla="*/ 176 h 294"/>
              <a:gd name="T92" fmla="*/ 312 w 359"/>
              <a:gd name="T93" fmla="*/ 183 h 294"/>
              <a:gd name="T94" fmla="*/ 312 w 359"/>
              <a:gd name="T95" fmla="*/ 200 h 294"/>
              <a:gd name="T96" fmla="*/ 296 w 359"/>
              <a:gd name="T97" fmla="*/ 207 h 294"/>
              <a:gd name="T98" fmla="*/ 287 w 359"/>
              <a:gd name="T99" fmla="*/ 219 h 294"/>
              <a:gd name="T100" fmla="*/ 277 w 359"/>
              <a:gd name="T101" fmla="*/ 206 h 294"/>
              <a:gd name="T102" fmla="*/ 263 w 359"/>
              <a:gd name="T103" fmla="*/ 225 h 294"/>
              <a:gd name="T104" fmla="*/ 268 w 359"/>
              <a:gd name="T105" fmla="*/ 246 h 294"/>
              <a:gd name="T106" fmla="*/ 231 w 359"/>
              <a:gd name="T107" fmla="*/ 255 h 294"/>
              <a:gd name="T108" fmla="*/ 211 w 359"/>
              <a:gd name="T109" fmla="*/ 251 h 294"/>
              <a:gd name="T110" fmla="*/ 196 w 359"/>
              <a:gd name="T111" fmla="*/ 230 h 294"/>
              <a:gd name="T112" fmla="*/ 184 w 359"/>
              <a:gd name="T113" fmla="*/ 279 h 294"/>
              <a:gd name="T114" fmla="*/ 173 w 359"/>
              <a:gd name="T115" fmla="*/ 281 h 294"/>
              <a:gd name="T116" fmla="*/ 154 w 359"/>
              <a:gd name="T117" fmla="*/ 265 h 294"/>
              <a:gd name="T118" fmla="*/ 129 w 359"/>
              <a:gd name="T119" fmla="*/ 258 h 294"/>
              <a:gd name="T120" fmla="*/ 126 w 359"/>
              <a:gd name="T121" fmla="*/ 279 h 294"/>
              <a:gd name="T122" fmla="*/ 114 w 359"/>
              <a:gd name="T123" fmla="*/ 29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 h="294">
                <a:moveTo>
                  <a:pt x="109" y="294"/>
                </a:moveTo>
                <a:cubicBezTo>
                  <a:pt x="108" y="294"/>
                  <a:pt x="107" y="294"/>
                  <a:pt x="107" y="294"/>
                </a:cubicBezTo>
                <a:cubicBezTo>
                  <a:pt x="107" y="294"/>
                  <a:pt x="107" y="294"/>
                  <a:pt x="107" y="294"/>
                </a:cubicBezTo>
                <a:cubicBezTo>
                  <a:pt x="106" y="294"/>
                  <a:pt x="102" y="293"/>
                  <a:pt x="98" y="292"/>
                </a:cubicBezTo>
                <a:cubicBezTo>
                  <a:pt x="93" y="290"/>
                  <a:pt x="94" y="284"/>
                  <a:pt x="95" y="280"/>
                </a:cubicBezTo>
                <a:cubicBezTo>
                  <a:pt x="95" y="278"/>
                  <a:pt x="95" y="277"/>
                  <a:pt x="94" y="275"/>
                </a:cubicBezTo>
                <a:cubicBezTo>
                  <a:pt x="93" y="274"/>
                  <a:pt x="93" y="273"/>
                  <a:pt x="93" y="270"/>
                </a:cubicBezTo>
                <a:cubicBezTo>
                  <a:pt x="93" y="267"/>
                  <a:pt x="90" y="267"/>
                  <a:pt x="89" y="267"/>
                </a:cubicBezTo>
                <a:cubicBezTo>
                  <a:pt x="89" y="267"/>
                  <a:pt x="88" y="267"/>
                  <a:pt x="87" y="267"/>
                </a:cubicBezTo>
                <a:cubicBezTo>
                  <a:pt x="85" y="267"/>
                  <a:pt x="82" y="266"/>
                  <a:pt x="80" y="265"/>
                </a:cubicBezTo>
                <a:cubicBezTo>
                  <a:pt x="79" y="264"/>
                  <a:pt x="78" y="263"/>
                  <a:pt x="77" y="262"/>
                </a:cubicBezTo>
                <a:cubicBezTo>
                  <a:pt x="76" y="260"/>
                  <a:pt x="76" y="260"/>
                  <a:pt x="75" y="260"/>
                </a:cubicBezTo>
                <a:cubicBezTo>
                  <a:pt x="75" y="260"/>
                  <a:pt x="75" y="260"/>
                  <a:pt x="74" y="260"/>
                </a:cubicBezTo>
                <a:cubicBezTo>
                  <a:pt x="74" y="260"/>
                  <a:pt x="73" y="260"/>
                  <a:pt x="73" y="260"/>
                </a:cubicBezTo>
                <a:cubicBezTo>
                  <a:pt x="70" y="260"/>
                  <a:pt x="69" y="258"/>
                  <a:pt x="68" y="255"/>
                </a:cubicBezTo>
                <a:cubicBezTo>
                  <a:pt x="66" y="253"/>
                  <a:pt x="66" y="253"/>
                  <a:pt x="66" y="253"/>
                </a:cubicBezTo>
                <a:cubicBezTo>
                  <a:pt x="65" y="250"/>
                  <a:pt x="64" y="249"/>
                  <a:pt x="61" y="245"/>
                </a:cubicBezTo>
                <a:cubicBezTo>
                  <a:pt x="59" y="244"/>
                  <a:pt x="59" y="242"/>
                  <a:pt x="59" y="241"/>
                </a:cubicBezTo>
                <a:cubicBezTo>
                  <a:pt x="58" y="240"/>
                  <a:pt x="58" y="239"/>
                  <a:pt x="55" y="239"/>
                </a:cubicBezTo>
                <a:cubicBezTo>
                  <a:pt x="51" y="238"/>
                  <a:pt x="49" y="235"/>
                  <a:pt x="47" y="232"/>
                </a:cubicBezTo>
                <a:cubicBezTo>
                  <a:pt x="46" y="230"/>
                  <a:pt x="45" y="229"/>
                  <a:pt x="44" y="228"/>
                </a:cubicBezTo>
                <a:cubicBezTo>
                  <a:pt x="43" y="227"/>
                  <a:pt x="43" y="226"/>
                  <a:pt x="42" y="226"/>
                </a:cubicBezTo>
                <a:cubicBezTo>
                  <a:pt x="42" y="226"/>
                  <a:pt x="41" y="227"/>
                  <a:pt x="41" y="227"/>
                </a:cubicBezTo>
                <a:cubicBezTo>
                  <a:pt x="40" y="228"/>
                  <a:pt x="38" y="228"/>
                  <a:pt x="37" y="228"/>
                </a:cubicBezTo>
                <a:cubicBezTo>
                  <a:pt x="34" y="228"/>
                  <a:pt x="33" y="228"/>
                  <a:pt x="33" y="227"/>
                </a:cubicBezTo>
                <a:cubicBezTo>
                  <a:pt x="32" y="227"/>
                  <a:pt x="32" y="227"/>
                  <a:pt x="32" y="227"/>
                </a:cubicBezTo>
                <a:cubicBezTo>
                  <a:pt x="32" y="227"/>
                  <a:pt x="32" y="227"/>
                  <a:pt x="32" y="227"/>
                </a:cubicBezTo>
                <a:cubicBezTo>
                  <a:pt x="31" y="227"/>
                  <a:pt x="29" y="228"/>
                  <a:pt x="27" y="230"/>
                </a:cubicBezTo>
                <a:cubicBezTo>
                  <a:pt x="26" y="230"/>
                  <a:pt x="26" y="230"/>
                  <a:pt x="26" y="230"/>
                </a:cubicBezTo>
                <a:cubicBezTo>
                  <a:pt x="25" y="229"/>
                  <a:pt x="25" y="229"/>
                  <a:pt x="25" y="229"/>
                </a:cubicBezTo>
                <a:cubicBezTo>
                  <a:pt x="25" y="228"/>
                  <a:pt x="25" y="228"/>
                  <a:pt x="25" y="228"/>
                </a:cubicBezTo>
                <a:cubicBezTo>
                  <a:pt x="25" y="228"/>
                  <a:pt x="24" y="224"/>
                  <a:pt x="23" y="220"/>
                </a:cubicBezTo>
                <a:cubicBezTo>
                  <a:pt x="23" y="220"/>
                  <a:pt x="23" y="219"/>
                  <a:pt x="23" y="218"/>
                </a:cubicBezTo>
                <a:cubicBezTo>
                  <a:pt x="22" y="216"/>
                  <a:pt x="22" y="215"/>
                  <a:pt x="23" y="212"/>
                </a:cubicBezTo>
                <a:cubicBezTo>
                  <a:pt x="24" y="211"/>
                  <a:pt x="24" y="210"/>
                  <a:pt x="25" y="210"/>
                </a:cubicBezTo>
                <a:cubicBezTo>
                  <a:pt x="25" y="210"/>
                  <a:pt x="25" y="210"/>
                  <a:pt x="26" y="211"/>
                </a:cubicBezTo>
                <a:cubicBezTo>
                  <a:pt x="26" y="209"/>
                  <a:pt x="26" y="207"/>
                  <a:pt x="25" y="205"/>
                </a:cubicBezTo>
                <a:cubicBezTo>
                  <a:pt x="24" y="204"/>
                  <a:pt x="24" y="203"/>
                  <a:pt x="23" y="202"/>
                </a:cubicBezTo>
                <a:cubicBezTo>
                  <a:pt x="23" y="201"/>
                  <a:pt x="22" y="200"/>
                  <a:pt x="21" y="200"/>
                </a:cubicBezTo>
                <a:cubicBezTo>
                  <a:pt x="21" y="200"/>
                  <a:pt x="20" y="200"/>
                  <a:pt x="20" y="200"/>
                </a:cubicBezTo>
                <a:cubicBezTo>
                  <a:pt x="19" y="200"/>
                  <a:pt x="18" y="200"/>
                  <a:pt x="17" y="201"/>
                </a:cubicBezTo>
                <a:cubicBezTo>
                  <a:pt x="16" y="201"/>
                  <a:pt x="16" y="202"/>
                  <a:pt x="15" y="202"/>
                </a:cubicBezTo>
                <a:cubicBezTo>
                  <a:pt x="14" y="203"/>
                  <a:pt x="13" y="203"/>
                  <a:pt x="13" y="204"/>
                </a:cubicBezTo>
                <a:cubicBezTo>
                  <a:pt x="13" y="204"/>
                  <a:pt x="13" y="205"/>
                  <a:pt x="13" y="206"/>
                </a:cubicBezTo>
                <a:cubicBezTo>
                  <a:pt x="14" y="208"/>
                  <a:pt x="14" y="209"/>
                  <a:pt x="13" y="209"/>
                </a:cubicBezTo>
                <a:cubicBezTo>
                  <a:pt x="12" y="211"/>
                  <a:pt x="9" y="211"/>
                  <a:pt x="6" y="211"/>
                </a:cubicBezTo>
                <a:cubicBezTo>
                  <a:pt x="2" y="211"/>
                  <a:pt x="1" y="208"/>
                  <a:pt x="1" y="205"/>
                </a:cubicBezTo>
                <a:cubicBezTo>
                  <a:pt x="0" y="204"/>
                  <a:pt x="0" y="204"/>
                  <a:pt x="0" y="204"/>
                </a:cubicBezTo>
                <a:cubicBezTo>
                  <a:pt x="0" y="203"/>
                  <a:pt x="0" y="201"/>
                  <a:pt x="1" y="200"/>
                </a:cubicBezTo>
                <a:cubicBezTo>
                  <a:pt x="1" y="199"/>
                  <a:pt x="2" y="199"/>
                  <a:pt x="3" y="199"/>
                </a:cubicBezTo>
                <a:cubicBezTo>
                  <a:pt x="4" y="199"/>
                  <a:pt x="5" y="197"/>
                  <a:pt x="5" y="195"/>
                </a:cubicBezTo>
                <a:cubicBezTo>
                  <a:pt x="6" y="194"/>
                  <a:pt x="6" y="192"/>
                  <a:pt x="7" y="192"/>
                </a:cubicBezTo>
                <a:cubicBezTo>
                  <a:pt x="8" y="190"/>
                  <a:pt x="9" y="188"/>
                  <a:pt x="7" y="186"/>
                </a:cubicBezTo>
                <a:cubicBezTo>
                  <a:pt x="6" y="185"/>
                  <a:pt x="5" y="185"/>
                  <a:pt x="5" y="184"/>
                </a:cubicBezTo>
                <a:cubicBezTo>
                  <a:pt x="5" y="183"/>
                  <a:pt x="6" y="183"/>
                  <a:pt x="7" y="182"/>
                </a:cubicBezTo>
                <a:cubicBezTo>
                  <a:pt x="7" y="182"/>
                  <a:pt x="8" y="182"/>
                  <a:pt x="9" y="181"/>
                </a:cubicBezTo>
                <a:cubicBezTo>
                  <a:pt x="10" y="180"/>
                  <a:pt x="10" y="179"/>
                  <a:pt x="9" y="178"/>
                </a:cubicBezTo>
                <a:cubicBezTo>
                  <a:pt x="9" y="177"/>
                  <a:pt x="9" y="175"/>
                  <a:pt x="9" y="174"/>
                </a:cubicBezTo>
                <a:cubicBezTo>
                  <a:pt x="10" y="170"/>
                  <a:pt x="14" y="168"/>
                  <a:pt x="18" y="168"/>
                </a:cubicBezTo>
                <a:cubicBezTo>
                  <a:pt x="19" y="168"/>
                  <a:pt x="19" y="168"/>
                  <a:pt x="20" y="168"/>
                </a:cubicBezTo>
                <a:cubicBezTo>
                  <a:pt x="20" y="168"/>
                  <a:pt x="20" y="166"/>
                  <a:pt x="19" y="165"/>
                </a:cubicBezTo>
                <a:cubicBezTo>
                  <a:pt x="18" y="164"/>
                  <a:pt x="17" y="163"/>
                  <a:pt x="18" y="161"/>
                </a:cubicBezTo>
                <a:cubicBezTo>
                  <a:pt x="18" y="160"/>
                  <a:pt x="20" y="160"/>
                  <a:pt x="22" y="159"/>
                </a:cubicBezTo>
                <a:cubicBezTo>
                  <a:pt x="24" y="159"/>
                  <a:pt x="24" y="159"/>
                  <a:pt x="24" y="159"/>
                </a:cubicBezTo>
                <a:cubicBezTo>
                  <a:pt x="24" y="158"/>
                  <a:pt x="23" y="157"/>
                  <a:pt x="22" y="157"/>
                </a:cubicBezTo>
                <a:cubicBezTo>
                  <a:pt x="21" y="156"/>
                  <a:pt x="21" y="156"/>
                  <a:pt x="21" y="156"/>
                </a:cubicBezTo>
                <a:cubicBezTo>
                  <a:pt x="19" y="154"/>
                  <a:pt x="18" y="153"/>
                  <a:pt x="16" y="152"/>
                </a:cubicBezTo>
                <a:cubicBezTo>
                  <a:pt x="15" y="151"/>
                  <a:pt x="14" y="151"/>
                  <a:pt x="14" y="151"/>
                </a:cubicBezTo>
                <a:cubicBezTo>
                  <a:pt x="12" y="151"/>
                  <a:pt x="11" y="151"/>
                  <a:pt x="10" y="150"/>
                </a:cubicBezTo>
                <a:cubicBezTo>
                  <a:pt x="9" y="148"/>
                  <a:pt x="9" y="147"/>
                  <a:pt x="9" y="147"/>
                </a:cubicBezTo>
                <a:cubicBezTo>
                  <a:pt x="9" y="146"/>
                  <a:pt x="11" y="145"/>
                  <a:pt x="12" y="145"/>
                </a:cubicBezTo>
                <a:cubicBezTo>
                  <a:pt x="12" y="145"/>
                  <a:pt x="13" y="145"/>
                  <a:pt x="13" y="145"/>
                </a:cubicBezTo>
                <a:cubicBezTo>
                  <a:pt x="14" y="146"/>
                  <a:pt x="16" y="146"/>
                  <a:pt x="21" y="146"/>
                </a:cubicBezTo>
                <a:cubicBezTo>
                  <a:pt x="24" y="146"/>
                  <a:pt x="24" y="146"/>
                  <a:pt x="24" y="146"/>
                </a:cubicBezTo>
                <a:cubicBezTo>
                  <a:pt x="24" y="146"/>
                  <a:pt x="22" y="145"/>
                  <a:pt x="22" y="144"/>
                </a:cubicBezTo>
                <a:cubicBezTo>
                  <a:pt x="20" y="143"/>
                  <a:pt x="19" y="139"/>
                  <a:pt x="18" y="134"/>
                </a:cubicBezTo>
                <a:cubicBezTo>
                  <a:pt x="18" y="133"/>
                  <a:pt x="18" y="132"/>
                  <a:pt x="19" y="131"/>
                </a:cubicBezTo>
                <a:cubicBezTo>
                  <a:pt x="19" y="131"/>
                  <a:pt x="20" y="131"/>
                  <a:pt x="21" y="131"/>
                </a:cubicBezTo>
                <a:cubicBezTo>
                  <a:pt x="22" y="131"/>
                  <a:pt x="24" y="131"/>
                  <a:pt x="25" y="133"/>
                </a:cubicBezTo>
                <a:cubicBezTo>
                  <a:pt x="25" y="133"/>
                  <a:pt x="25" y="133"/>
                  <a:pt x="26" y="133"/>
                </a:cubicBezTo>
                <a:cubicBezTo>
                  <a:pt x="27" y="133"/>
                  <a:pt x="29" y="132"/>
                  <a:pt x="30" y="131"/>
                </a:cubicBezTo>
                <a:cubicBezTo>
                  <a:pt x="30" y="131"/>
                  <a:pt x="31" y="131"/>
                  <a:pt x="31" y="131"/>
                </a:cubicBezTo>
                <a:cubicBezTo>
                  <a:pt x="32" y="131"/>
                  <a:pt x="33" y="132"/>
                  <a:pt x="34" y="132"/>
                </a:cubicBezTo>
                <a:cubicBezTo>
                  <a:pt x="34" y="133"/>
                  <a:pt x="35" y="134"/>
                  <a:pt x="37" y="135"/>
                </a:cubicBezTo>
                <a:cubicBezTo>
                  <a:pt x="37" y="135"/>
                  <a:pt x="38" y="135"/>
                  <a:pt x="38" y="135"/>
                </a:cubicBezTo>
                <a:cubicBezTo>
                  <a:pt x="39" y="135"/>
                  <a:pt x="39" y="135"/>
                  <a:pt x="40" y="133"/>
                </a:cubicBezTo>
                <a:cubicBezTo>
                  <a:pt x="40" y="132"/>
                  <a:pt x="40" y="131"/>
                  <a:pt x="41" y="130"/>
                </a:cubicBezTo>
                <a:cubicBezTo>
                  <a:pt x="42" y="128"/>
                  <a:pt x="42" y="127"/>
                  <a:pt x="41" y="126"/>
                </a:cubicBezTo>
                <a:cubicBezTo>
                  <a:pt x="40" y="125"/>
                  <a:pt x="40" y="125"/>
                  <a:pt x="40" y="125"/>
                </a:cubicBezTo>
                <a:cubicBezTo>
                  <a:pt x="40" y="124"/>
                  <a:pt x="39" y="124"/>
                  <a:pt x="38" y="123"/>
                </a:cubicBezTo>
                <a:cubicBezTo>
                  <a:pt x="37" y="123"/>
                  <a:pt x="37" y="122"/>
                  <a:pt x="35" y="121"/>
                </a:cubicBezTo>
                <a:cubicBezTo>
                  <a:pt x="35" y="121"/>
                  <a:pt x="34" y="120"/>
                  <a:pt x="34" y="119"/>
                </a:cubicBezTo>
                <a:cubicBezTo>
                  <a:pt x="34" y="118"/>
                  <a:pt x="35" y="117"/>
                  <a:pt x="36" y="116"/>
                </a:cubicBezTo>
                <a:cubicBezTo>
                  <a:pt x="36" y="115"/>
                  <a:pt x="36" y="115"/>
                  <a:pt x="36" y="115"/>
                </a:cubicBezTo>
                <a:cubicBezTo>
                  <a:pt x="37" y="114"/>
                  <a:pt x="38" y="114"/>
                  <a:pt x="38" y="113"/>
                </a:cubicBezTo>
                <a:cubicBezTo>
                  <a:pt x="37" y="113"/>
                  <a:pt x="35" y="112"/>
                  <a:pt x="33" y="111"/>
                </a:cubicBezTo>
                <a:cubicBezTo>
                  <a:pt x="32" y="110"/>
                  <a:pt x="30" y="109"/>
                  <a:pt x="30" y="108"/>
                </a:cubicBezTo>
                <a:cubicBezTo>
                  <a:pt x="30" y="106"/>
                  <a:pt x="30" y="105"/>
                  <a:pt x="32" y="104"/>
                </a:cubicBezTo>
                <a:cubicBezTo>
                  <a:pt x="33" y="103"/>
                  <a:pt x="34" y="103"/>
                  <a:pt x="35" y="103"/>
                </a:cubicBezTo>
                <a:cubicBezTo>
                  <a:pt x="37" y="103"/>
                  <a:pt x="38" y="105"/>
                  <a:pt x="39" y="107"/>
                </a:cubicBezTo>
                <a:cubicBezTo>
                  <a:pt x="40" y="108"/>
                  <a:pt x="40" y="108"/>
                  <a:pt x="40" y="109"/>
                </a:cubicBezTo>
                <a:cubicBezTo>
                  <a:pt x="40" y="109"/>
                  <a:pt x="40" y="108"/>
                  <a:pt x="40" y="108"/>
                </a:cubicBezTo>
                <a:cubicBezTo>
                  <a:pt x="41" y="107"/>
                  <a:pt x="40" y="106"/>
                  <a:pt x="40" y="105"/>
                </a:cubicBezTo>
                <a:cubicBezTo>
                  <a:pt x="40" y="103"/>
                  <a:pt x="40" y="101"/>
                  <a:pt x="42" y="100"/>
                </a:cubicBezTo>
                <a:cubicBezTo>
                  <a:pt x="43" y="99"/>
                  <a:pt x="43" y="98"/>
                  <a:pt x="43" y="98"/>
                </a:cubicBezTo>
                <a:cubicBezTo>
                  <a:pt x="44" y="97"/>
                  <a:pt x="43" y="97"/>
                  <a:pt x="43" y="96"/>
                </a:cubicBezTo>
                <a:cubicBezTo>
                  <a:pt x="41" y="95"/>
                  <a:pt x="34" y="91"/>
                  <a:pt x="31" y="91"/>
                </a:cubicBezTo>
                <a:cubicBezTo>
                  <a:pt x="27" y="90"/>
                  <a:pt x="21" y="86"/>
                  <a:pt x="20" y="83"/>
                </a:cubicBezTo>
                <a:cubicBezTo>
                  <a:pt x="20" y="82"/>
                  <a:pt x="20" y="82"/>
                  <a:pt x="20" y="81"/>
                </a:cubicBezTo>
                <a:cubicBezTo>
                  <a:pt x="19" y="79"/>
                  <a:pt x="19" y="78"/>
                  <a:pt x="16" y="78"/>
                </a:cubicBezTo>
                <a:cubicBezTo>
                  <a:pt x="12" y="78"/>
                  <a:pt x="10" y="76"/>
                  <a:pt x="9" y="74"/>
                </a:cubicBezTo>
                <a:cubicBezTo>
                  <a:pt x="8" y="72"/>
                  <a:pt x="8" y="71"/>
                  <a:pt x="7" y="70"/>
                </a:cubicBezTo>
                <a:cubicBezTo>
                  <a:pt x="7" y="69"/>
                  <a:pt x="7" y="68"/>
                  <a:pt x="6" y="67"/>
                </a:cubicBezTo>
                <a:cubicBezTo>
                  <a:pt x="4" y="66"/>
                  <a:pt x="4" y="62"/>
                  <a:pt x="5" y="59"/>
                </a:cubicBezTo>
                <a:cubicBezTo>
                  <a:pt x="5" y="58"/>
                  <a:pt x="5" y="58"/>
                  <a:pt x="5" y="57"/>
                </a:cubicBezTo>
                <a:cubicBezTo>
                  <a:pt x="5" y="56"/>
                  <a:pt x="5" y="56"/>
                  <a:pt x="5" y="56"/>
                </a:cubicBezTo>
                <a:cubicBezTo>
                  <a:pt x="5" y="56"/>
                  <a:pt x="5" y="56"/>
                  <a:pt x="5" y="56"/>
                </a:cubicBezTo>
                <a:cubicBezTo>
                  <a:pt x="11" y="54"/>
                  <a:pt x="13" y="53"/>
                  <a:pt x="14" y="52"/>
                </a:cubicBezTo>
                <a:cubicBezTo>
                  <a:pt x="15" y="50"/>
                  <a:pt x="19" y="46"/>
                  <a:pt x="21" y="46"/>
                </a:cubicBezTo>
                <a:cubicBezTo>
                  <a:pt x="23" y="45"/>
                  <a:pt x="24" y="45"/>
                  <a:pt x="25" y="45"/>
                </a:cubicBezTo>
                <a:cubicBezTo>
                  <a:pt x="26" y="45"/>
                  <a:pt x="27" y="45"/>
                  <a:pt x="29" y="46"/>
                </a:cubicBezTo>
                <a:cubicBezTo>
                  <a:pt x="29" y="46"/>
                  <a:pt x="29" y="46"/>
                  <a:pt x="29" y="46"/>
                </a:cubicBezTo>
                <a:cubicBezTo>
                  <a:pt x="32" y="46"/>
                  <a:pt x="35" y="44"/>
                  <a:pt x="36" y="43"/>
                </a:cubicBezTo>
                <a:cubicBezTo>
                  <a:pt x="36" y="42"/>
                  <a:pt x="36" y="41"/>
                  <a:pt x="36" y="40"/>
                </a:cubicBezTo>
                <a:cubicBezTo>
                  <a:pt x="37" y="38"/>
                  <a:pt x="37" y="36"/>
                  <a:pt x="39" y="35"/>
                </a:cubicBezTo>
                <a:cubicBezTo>
                  <a:pt x="39" y="35"/>
                  <a:pt x="39" y="35"/>
                  <a:pt x="39" y="35"/>
                </a:cubicBezTo>
                <a:cubicBezTo>
                  <a:pt x="40" y="35"/>
                  <a:pt x="41" y="36"/>
                  <a:pt x="42" y="36"/>
                </a:cubicBezTo>
                <a:cubicBezTo>
                  <a:pt x="42" y="36"/>
                  <a:pt x="43" y="37"/>
                  <a:pt x="43" y="37"/>
                </a:cubicBezTo>
                <a:cubicBezTo>
                  <a:pt x="44" y="37"/>
                  <a:pt x="44" y="37"/>
                  <a:pt x="44" y="36"/>
                </a:cubicBezTo>
                <a:cubicBezTo>
                  <a:pt x="45" y="36"/>
                  <a:pt x="46" y="35"/>
                  <a:pt x="46" y="35"/>
                </a:cubicBezTo>
                <a:cubicBezTo>
                  <a:pt x="48" y="33"/>
                  <a:pt x="50" y="32"/>
                  <a:pt x="52" y="31"/>
                </a:cubicBezTo>
                <a:cubicBezTo>
                  <a:pt x="53" y="29"/>
                  <a:pt x="54" y="28"/>
                  <a:pt x="57" y="26"/>
                </a:cubicBezTo>
                <a:cubicBezTo>
                  <a:pt x="59" y="25"/>
                  <a:pt x="59" y="25"/>
                  <a:pt x="60" y="22"/>
                </a:cubicBezTo>
                <a:cubicBezTo>
                  <a:pt x="60" y="21"/>
                  <a:pt x="60" y="21"/>
                  <a:pt x="60" y="21"/>
                </a:cubicBezTo>
                <a:cubicBezTo>
                  <a:pt x="60" y="18"/>
                  <a:pt x="60" y="15"/>
                  <a:pt x="63" y="14"/>
                </a:cubicBezTo>
                <a:cubicBezTo>
                  <a:pt x="65" y="13"/>
                  <a:pt x="68" y="13"/>
                  <a:pt x="70" y="13"/>
                </a:cubicBezTo>
                <a:cubicBezTo>
                  <a:pt x="72" y="13"/>
                  <a:pt x="76" y="14"/>
                  <a:pt x="78" y="16"/>
                </a:cubicBezTo>
                <a:cubicBezTo>
                  <a:pt x="80" y="18"/>
                  <a:pt x="82" y="20"/>
                  <a:pt x="83" y="20"/>
                </a:cubicBezTo>
                <a:cubicBezTo>
                  <a:pt x="84" y="20"/>
                  <a:pt x="84" y="20"/>
                  <a:pt x="84" y="20"/>
                </a:cubicBezTo>
                <a:cubicBezTo>
                  <a:pt x="85" y="19"/>
                  <a:pt x="86" y="19"/>
                  <a:pt x="86" y="18"/>
                </a:cubicBezTo>
                <a:cubicBezTo>
                  <a:pt x="87" y="17"/>
                  <a:pt x="87" y="16"/>
                  <a:pt x="88" y="15"/>
                </a:cubicBezTo>
                <a:cubicBezTo>
                  <a:pt x="89" y="15"/>
                  <a:pt x="90" y="14"/>
                  <a:pt x="91" y="14"/>
                </a:cubicBezTo>
                <a:cubicBezTo>
                  <a:pt x="92" y="14"/>
                  <a:pt x="93" y="15"/>
                  <a:pt x="94" y="16"/>
                </a:cubicBezTo>
                <a:cubicBezTo>
                  <a:pt x="95" y="16"/>
                  <a:pt x="95" y="16"/>
                  <a:pt x="96" y="16"/>
                </a:cubicBezTo>
                <a:cubicBezTo>
                  <a:pt x="97" y="16"/>
                  <a:pt x="98" y="16"/>
                  <a:pt x="98" y="16"/>
                </a:cubicBezTo>
                <a:cubicBezTo>
                  <a:pt x="98" y="16"/>
                  <a:pt x="98" y="15"/>
                  <a:pt x="98" y="15"/>
                </a:cubicBezTo>
                <a:cubicBezTo>
                  <a:pt x="97" y="14"/>
                  <a:pt x="96" y="14"/>
                  <a:pt x="96" y="13"/>
                </a:cubicBezTo>
                <a:cubicBezTo>
                  <a:pt x="95" y="12"/>
                  <a:pt x="94" y="12"/>
                  <a:pt x="94" y="9"/>
                </a:cubicBezTo>
                <a:cubicBezTo>
                  <a:pt x="94" y="7"/>
                  <a:pt x="96" y="6"/>
                  <a:pt x="98" y="4"/>
                </a:cubicBezTo>
                <a:cubicBezTo>
                  <a:pt x="99" y="4"/>
                  <a:pt x="99" y="3"/>
                  <a:pt x="100" y="3"/>
                </a:cubicBezTo>
                <a:cubicBezTo>
                  <a:pt x="100" y="3"/>
                  <a:pt x="100" y="2"/>
                  <a:pt x="100" y="2"/>
                </a:cubicBezTo>
                <a:cubicBezTo>
                  <a:pt x="100" y="2"/>
                  <a:pt x="100" y="2"/>
                  <a:pt x="100" y="2"/>
                </a:cubicBezTo>
                <a:cubicBezTo>
                  <a:pt x="101" y="0"/>
                  <a:pt x="101" y="0"/>
                  <a:pt x="101" y="0"/>
                </a:cubicBezTo>
                <a:cubicBezTo>
                  <a:pt x="101" y="1"/>
                  <a:pt x="101" y="1"/>
                  <a:pt x="101" y="1"/>
                </a:cubicBezTo>
                <a:cubicBezTo>
                  <a:pt x="102" y="1"/>
                  <a:pt x="102" y="1"/>
                  <a:pt x="103" y="1"/>
                </a:cubicBezTo>
                <a:cubicBezTo>
                  <a:pt x="103" y="1"/>
                  <a:pt x="103" y="1"/>
                  <a:pt x="103" y="1"/>
                </a:cubicBezTo>
                <a:cubicBezTo>
                  <a:pt x="103" y="1"/>
                  <a:pt x="104" y="1"/>
                  <a:pt x="104" y="1"/>
                </a:cubicBezTo>
                <a:cubicBezTo>
                  <a:pt x="105" y="1"/>
                  <a:pt x="107" y="0"/>
                  <a:pt x="108" y="0"/>
                </a:cubicBezTo>
                <a:cubicBezTo>
                  <a:pt x="110" y="0"/>
                  <a:pt x="111" y="0"/>
                  <a:pt x="112" y="0"/>
                </a:cubicBezTo>
                <a:cubicBezTo>
                  <a:pt x="113" y="0"/>
                  <a:pt x="114" y="0"/>
                  <a:pt x="114" y="0"/>
                </a:cubicBezTo>
                <a:cubicBezTo>
                  <a:pt x="115" y="0"/>
                  <a:pt x="116" y="0"/>
                  <a:pt x="117" y="1"/>
                </a:cubicBezTo>
                <a:cubicBezTo>
                  <a:pt x="118" y="1"/>
                  <a:pt x="120" y="1"/>
                  <a:pt x="121" y="2"/>
                </a:cubicBezTo>
                <a:cubicBezTo>
                  <a:pt x="122" y="3"/>
                  <a:pt x="123" y="3"/>
                  <a:pt x="123" y="4"/>
                </a:cubicBezTo>
                <a:cubicBezTo>
                  <a:pt x="124" y="5"/>
                  <a:pt x="125" y="6"/>
                  <a:pt x="126" y="6"/>
                </a:cubicBezTo>
                <a:cubicBezTo>
                  <a:pt x="126" y="6"/>
                  <a:pt x="127" y="6"/>
                  <a:pt x="127" y="6"/>
                </a:cubicBezTo>
                <a:cubicBezTo>
                  <a:pt x="128" y="6"/>
                  <a:pt x="128" y="6"/>
                  <a:pt x="129" y="6"/>
                </a:cubicBezTo>
                <a:cubicBezTo>
                  <a:pt x="129" y="6"/>
                  <a:pt x="130" y="6"/>
                  <a:pt x="130" y="6"/>
                </a:cubicBezTo>
                <a:cubicBezTo>
                  <a:pt x="132" y="6"/>
                  <a:pt x="133" y="8"/>
                  <a:pt x="133" y="10"/>
                </a:cubicBezTo>
                <a:cubicBezTo>
                  <a:pt x="133" y="12"/>
                  <a:pt x="133" y="13"/>
                  <a:pt x="130" y="13"/>
                </a:cubicBezTo>
                <a:cubicBezTo>
                  <a:pt x="128" y="14"/>
                  <a:pt x="128" y="14"/>
                  <a:pt x="128" y="14"/>
                </a:cubicBezTo>
                <a:cubicBezTo>
                  <a:pt x="128" y="14"/>
                  <a:pt x="128" y="14"/>
                  <a:pt x="129" y="16"/>
                </a:cubicBezTo>
                <a:cubicBezTo>
                  <a:pt x="130" y="17"/>
                  <a:pt x="131" y="18"/>
                  <a:pt x="132" y="19"/>
                </a:cubicBezTo>
                <a:cubicBezTo>
                  <a:pt x="133" y="20"/>
                  <a:pt x="134" y="21"/>
                  <a:pt x="134" y="22"/>
                </a:cubicBezTo>
                <a:cubicBezTo>
                  <a:pt x="135" y="23"/>
                  <a:pt x="134" y="24"/>
                  <a:pt x="134" y="24"/>
                </a:cubicBezTo>
                <a:cubicBezTo>
                  <a:pt x="134" y="26"/>
                  <a:pt x="134" y="26"/>
                  <a:pt x="134" y="27"/>
                </a:cubicBezTo>
                <a:cubicBezTo>
                  <a:pt x="135" y="28"/>
                  <a:pt x="138" y="31"/>
                  <a:pt x="138" y="34"/>
                </a:cubicBezTo>
                <a:cubicBezTo>
                  <a:pt x="138" y="41"/>
                  <a:pt x="138" y="41"/>
                  <a:pt x="138" y="41"/>
                </a:cubicBezTo>
                <a:cubicBezTo>
                  <a:pt x="138" y="43"/>
                  <a:pt x="139" y="44"/>
                  <a:pt x="140" y="45"/>
                </a:cubicBezTo>
                <a:cubicBezTo>
                  <a:pt x="141" y="45"/>
                  <a:pt x="141" y="45"/>
                  <a:pt x="142" y="45"/>
                </a:cubicBezTo>
                <a:cubicBezTo>
                  <a:pt x="143" y="45"/>
                  <a:pt x="144" y="45"/>
                  <a:pt x="146" y="45"/>
                </a:cubicBezTo>
                <a:cubicBezTo>
                  <a:pt x="146" y="44"/>
                  <a:pt x="147" y="44"/>
                  <a:pt x="147" y="44"/>
                </a:cubicBezTo>
                <a:cubicBezTo>
                  <a:pt x="148" y="43"/>
                  <a:pt x="149" y="43"/>
                  <a:pt x="150" y="43"/>
                </a:cubicBezTo>
                <a:cubicBezTo>
                  <a:pt x="150" y="43"/>
                  <a:pt x="151" y="43"/>
                  <a:pt x="152" y="44"/>
                </a:cubicBezTo>
                <a:cubicBezTo>
                  <a:pt x="152" y="44"/>
                  <a:pt x="154" y="45"/>
                  <a:pt x="155" y="45"/>
                </a:cubicBezTo>
                <a:cubicBezTo>
                  <a:pt x="156" y="46"/>
                  <a:pt x="158" y="47"/>
                  <a:pt x="159" y="48"/>
                </a:cubicBezTo>
                <a:cubicBezTo>
                  <a:pt x="160" y="48"/>
                  <a:pt x="161" y="48"/>
                  <a:pt x="161" y="48"/>
                </a:cubicBezTo>
                <a:cubicBezTo>
                  <a:pt x="162" y="48"/>
                  <a:pt x="163" y="48"/>
                  <a:pt x="163" y="48"/>
                </a:cubicBezTo>
                <a:cubicBezTo>
                  <a:pt x="164" y="48"/>
                  <a:pt x="164" y="47"/>
                  <a:pt x="165" y="47"/>
                </a:cubicBezTo>
                <a:cubicBezTo>
                  <a:pt x="165" y="47"/>
                  <a:pt x="166" y="48"/>
                  <a:pt x="166" y="48"/>
                </a:cubicBezTo>
                <a:cubicBezTo>
                  <a:pt x="166" y="48"/>
                  <a:pt x="167" y="48"/>
                  <a:pt x="167" y="48"/>
                </a:cubicBezTo>
                <a:cubicBezTo>
                  <a:pt x="167" y="48"/>
                  <a:pt x="168" y="48"/>
                  <a:pt x="168" y="48"/>
                </a:cubicBezTo>
                <a:cubicBezTo>
                  <a:pt x="169" y="47"/>
                  <a:pt x="169" y="47"/>
                  <a:pt x="171" y="47"/>
                </a:cubicBezTo>
                <a:cubicBezTo>
                  <a:pt x="171" y="47"/>
                  <a:pt x="171" y="47"/>
                  <a:pt x="172" y="47"/>
                </a:cubicBezTo>
                <a:cubicBezTo>
                  <a:pt x="173" y="47"/>
                  <a:pt x="174" y="47"/>
                  <a:pt x="174" y="48"/>
                </a:cubicBezTo>
                <a:cubicBezTo>
                  <a:pt x="175" y="48"/>
                  <a:pt x="175" y="49"/>
                  <a:pt x="176" y="49"/>
                </a:cubicBezTo>
                <a:cubicBezTo>
                  <a:pt x="176" y="49"/>
                  <a:pt x="176" y="49"/>
                  <a:pt x="177" y="48"/>
                </a:cubicBezTo>
                <a:cubicBezTo>
                  <a:pt x="178" y="48"/>
                  <a:pt x="179" y="48"/>
                  <a:pt x="179" y="47"/>
                </a:cubicBezTo>
                <a:cubicBezTo>
                  <a:pt x="180" y="47"/>
                  <a:pt x="180" y="47"/>
                  <a:pt x="181" y="47"/>
                </a:cubicBezTo>
                <a:cubicBezTo>
                  <a:pt x="183" y="47"/>
                  <a:pt x="183" y="48"/>
                  <a:pt x="183" y="48"/>
                </a:cubicBezTo>
                <a:cubicBezTo>
                  <a:pt x="184" y="49"/>
                  <a:pt x="184" y="49"/>
                  <a:pt x="184" y="49"/>
                </a:cubicBezTo>
                <a:cubicBezTo>
                  <a:pt x="186" y="50"/>
                  <a:pt x="186" y="50"/>
                  <a:pt x="187" y="50"/>
                </a:cubicBezTo>
                <a:cubicBezTo>
                  <a:pt x="188" y="50"/>
                  <a:pt x="189" y="50"/>
                  <a:pt x="191" y="51"/>
                </a:cubicBezTo>
                <a:cubicBezTo>
                  <a:pt x="192" y="51"/>
                  <a:pt x="193" y="51"/>
                  <a:pt x="194" y="52"/>
                </a:cubicBezTo>
                <a:cubicBezTo>
                  <a:pt x="194" y="54"/>
                  <a:pt x="194" y="55"/>
                  <a:pt x="193" y="56"/>
                </a:cubicBezTo>
                <a:cubicBezTo>
                  <a:pt x="193" y="57"/>
                  <a:pt x="193" y="57"/>
                  <a:pt x="193" y="58"/>
                </a:cubicBezTo>
                <a:cubicBezTo>
                  <a:pt x="193" y="58"/>
                  <a:pt x="193" y="58"/>
                  <a:pt x="195" y="59"/>
                </a:cubicBezTo>
                <a:cubicBezTo>
                  <a:pt x="197" y="60"/>
                  <a:pt x="198" y="61"/>
                  <a:pt x="199" y="63"/>
                </a:cubicBezTo>
                <a:cubicBezTo>
                  <a:pt x="200" y="65"/>
                  <a:pt x="201" y="65"/>
                  <a:pt x="203" y="67"/>
                </a:cubicBezTo>
                <a:cubicBezTo>
                  <a:pt x="203" y="67"/>
                  <a:pt x="203" y="67"/>
                  <a:pt x="203" y="67"/>
                </a:cubicBezTo>
                <a:cubicBezTo>
                  <a:pt x="204" y="68"/>
                  <a:pt x="205" y="68"/>
                  <a:pt x="205" y="69"/>
                </a:cubicBezTo>
                <a:cubicBezTo>
                  <a:pt x="205" y="70"/>
                  <a:pt x="204" y="71"/>
                  <a:pt x="203" y="73"/>
                </a:cubicBezTo>
                <a:cubicBezTo>
                  <a:pt x="202" y="74"/>
                  <a:pt x="201" y="76"/>
                  <a:pt x="200" y="77"/>
                </a:cubicBezTo>
                <a:cubicBezTo>
                  <a:pt x="199" y="79"/>
                  <a:pt x="198" y="81"/>
                  <a:pt x="197" y="81"/>
                </a:cubicBezTo>
                <a:cubicBezTo>
                  <a:pt x="196" y="81"/>
                  <a:pt x="196" y="81"/>
                  <a:pt x="195" y="81"/>
                </a:cubicBezTo>
                <a:cubicBezTo>
                  <a:pt x="195" y="81"/>
                  <a:pt x="195" y="81"/>
                  <a:pt x="194" y="81"/>
                </a:cubicBezTo>
                <a:cubicBezTo>
                  <a:pt x="194" y="81"/>
                  <a:pt x="193" y="81"/>
                  <a:pt x="192" y="81"/>
                </a:cubicBezTo>
                <a:cubicBezTo>
                  <a:pt x="192" y="82"/>
                  <a:pt x="191" y="82"/>
                  <a:pt x="191" y="83"/>
                </a:cubicBezTo>
                <a:cubicBezTo>
                  <a:pt x="191" y="83"/>
                  <a:pt x="191" y="83"/>
                  <a:pt x="192" y="84"/>
                </a:cubicBezTo>
                <a:cubicBezTo>
                  <a:pt x="194" y="85"/>
                  <a:pt x="197" y="86"/>
                  <a:pt x="198" y="86"/>
                </a:cubicBezTo>
                <a:cubicBezTo>
                  <a:pt x="201" y="87"/>
                  <a:pt x="204" y="88"/>
                  <a:pt x="205" y="91"/>
                </a:cubicBezTo>
                <a:cubicBezTo>
                  <a:pt x="205" y="91"/>
                  <a:pt x="205" y="92"/>
                  <a:pt x="205" y="92"/>
                </a:cubicBezTo>
                <a:cubicBezTo>
                  <a:pt x="206" y="94"/>
                  <a:pt x="207" y="97"/>
                  <a:pt x="205" y="98"/>
                </a:cubicBezTo>
                <a:cubicBezTo>
                  <a:pt x="205" y="99"/>
                  <a:pt x="204" y="99"/>
                  <a:pt x="204" y="99"/>
                </a:cubicBezTo>
                <a:cubicBezTo>
                  <a:pt x="202" y="100"/>
                  <a:pt x="202" y="100"/>
                  <a:pt x="202" y="101"/>
                </a:cubicBezTo>
                <a:cubicBezTo>
                  <a:pt x="203" y="103"/>
                  <a:pt x="203" y="104"/>
                  <a:pt x="205" y="105"/>
                </a:cubicBezTo>
                <a:cubicBezTo>
                  <a:pt x="207" y="106"/>
                  <a:pt x="209" y="107"/>
                  <a:pt x="210" y="107"/>
                </a:cubicBezTo>
                <a:cubicBezTo>
                  <a:pt x="210" y="107"/>
                  <a:pt x="210" y="107"/>
                  <a:pt x="210" y="107"/>
                </a:cubicBezTo>
                <a:cubicBezTo>
                  <a:pt x="213" y="106"/>
                  <a:pt x="217" y="105"/>
                  <a:pt x="219" y="105"/>
                </a:cubicBezTo>
                <a:cubicBezTo>
                  <a:pt x="220" y="105"/>
                  <a:pt x="221" y="106"/>
                  <a:pt x="222" y="106"/>
                </a:cubicBezTo>
                <a:cubicBezTo>
                  <a:pt x="223" y="107"/>
                  <a:pt x="224" y="107"/>
                  <a:pt x="224" y="107"/>
                </a:cubicBezTo>
                <a:cubicBezTo>
                  <a:pt x="226" y="107"/>
                  <a:pt x="229" y="107"/>
                  <a:pt x="230" y="107"/>
                </a:cubicBezTo>
                <a:cubicBezTo>
                  <a:pt x="230" y="107"/>
                  <a:pt x="230" y="107"/>
                  <a:pt x="230" y="107"/>
                </a:cubicBezTo>
                <a:cubicBezTo>
                  <a:pt x="230" y="107"/>
                  <a:pt x="230" y="107"/>
                  <a:pt x="230" y="107"/>
                </a:cubicBezTo>
                <a:cubicBezTo>
                  <a:pt x="232" y="107"/>
                  <a:pt x="233" y="108"/>
                  <a:pt x="233" y="110"/>
                </a:cubicBezTo>
                <a:cubicBezTo>
                  <a:pt x="234" y="110"/>
                  <a:pt x="234" y="111"/>
                  <a:pt x="234" y="111"/>
                </a:cubicBezTo>
                <a:cubicBezTo>
                  <a:pt x="236" y="114"/>
                  <a:pt x="237" y="115"/>
                  <a:pt x="239" y="115"/>
                </a:cubicBezTo>
                <a:cubicBezTo>
                  <a:pt x="240" y="116"/>
                  <a:pt x="240" y="116"/>
                  <a:pt x="241" y="117"/>
                </a:cubicBezTo>
                <a:cubicBezTo>
                  <a:pt x="241" y="118"/>
                  <a:pt x="242" y="118"/>
                  <a:pt x="242" y="118"/>
                </a:cubicBezTo>
                <a:cubicBezTo>
                  <a:pt x="242" y="118"/>
                  <a:pt x="243" y="118"/>
                  <a:pt x="243" y="118"/>
                </a:cubicBezTo>
                <a:cubicBezTo>
                  <a:pt x="244" y="118"/>
                  <a:pt x="245" y="118"/>
                  <a:pt x="246" y="118"/>
                </a:cubicBezTo>
                <a:cubicBezTo>
                  <a:pt x="248" y="118"/>
                  <a:pt x="251" y="118"/>
                  <a:pt x="252" y="117"/>
                </a:cubicBezTo>
                <a:cubicBezTo>
                  <a:pt x="253" y="117"/>
                  <a:pt x="253" y="117"/>
                  <a:pt x="253" y="117"/>
                </a:cubicBezTo>
                <a:cubicBezTo>
                  <a:pt x="254" y="116"/>
                  <a:pt x="255" y="115"/>
                  <a:pt x="257" y="115"/>
                </a:cubicBezTo>
                <a:cubicBezTo>
                  <a:pt x="257" y="115"/>
                  <a:pt x="258" y="115"/>
                  <a:pt x="259" y="116"/>
                </a:cubicBezTo>
                <a:cubicBezTo>
                  <a:pt x="259" y="116"/>
                  <a:pt x="260" y="117"/>
                  <a:pt x="261" y="118"/>
                </a:cubicBezTo>
                <a:cubicBezTo>
                  <a:pt x="262" y="120"/>
                  <a:pt x="263" y="122"/>
                  <a:pt x="265" y="122"/>
                </a:cubicBezTo>
                <a:cubicBezTo>
                  <a:pt x="268" y="122"/>
                  <a:pt x="270" y="123"/>
                  <a:pt x="271" y="126"/>
                </a:cubicBezTo>
                <a:cubicBezTo>
                  <a:pt x="272" y="128"/>
                  <a:pt x="273" y="131"/>
                  <a:pt x="276" y="131"/>
                </a:cubicBezTo>
                <a:cubicBezTo>
                  <a:pt x="276" y="131"/>
                  <a:pt x="277" y="132"/>
                  <a:pt x="278" y="132"/>
                </a:cubicBezTo>
                <a:cubicBezTo>
                  <a:pt x="278" y="132"/>
                  <a:pt x="279" y="132"/>
                  <a:pt x="280" y="132"/>
                </a:cubicBezTo>
                <a:cubicBezTo>
                  <a:pt x="280" y="132"/>
                  <a:pt x="281" y="132"/>
                  <a:pt x="282" y="131"/>
                </a:cubicBezTo>
                <a:cubicBezTo>
                  <a:pt x="283" y="131"/>
                  <a:pt x="285" y="130"/>
                  <a:pt x="286" y="130"/>
                </a:cubicBezTo>
                <a:cubicBezTo>
                  <a:pt x="287" y="130"/>
                  <a:pt x="288" y="131"/>
                  <a:pt x="289" y="132"/>
                </a:cubicBezTo>
                <a:cubicBezTo>
                  <a:pt x="290" y="133"/>
                  <a:pt x="291" y="134"/>
                  <a:pt x="291" y="134"/>
                </a:cubicBezTo>
                <a:cubicBezTo>
                  <a:pt x="292" y="134"/>
                  <a:pt x="292" y="133"/>
                  <a:pt x="293" y="133"/>
                </a:cubicBezTo>
                <a:cubicBezTo>
                  <a:pt x="294" y="132"/>
                  <a:pt x="294" y="131"/>
                  <a:pt x="296" y="131"/>
                </a:cubicBezTo>
                <a:cubicBezTo>
                  <a:pt x="297" y="131"/>
                  <a:pt x="299" y="132"/>
                  <a:pt x="299" y="134"/>
                </a:cubicBezTo>
                <a:cubicBezTo>
                  <a:pt x="300" y="134"/>
                  <a:pt x="300" y="136"/>
                  <a:pt x="301" y="136"/>
                </a:cubicBezTo>
                <a:cubicBezTo>
                  <a:pt x="301" y="136"/>
                  <a:pt x="302" y="136"/>
                  <a:pt x="302" y="136"/>
                </a:cubicBezTo>
                <a:cubicBezTo>
                  <a:pt x="303" y="135"/>
                  <a:pt x="303" y="135"/>
                  <a:pt x="303" y="134"/>
                </a:cubicBezTo>
                <a:cubicBezTo>
                  <a:pt x="303" y="134"/>
                  <a:pt x="303" y="133"/>
                  <a:pt x="304" y="132"/>
                </a:cubicBezTo>
                <a:cubicBezTo>
                  <a:pt x="304" y="131"/>
                  <a:pt x="304" y="131"/>
                  <a:pt x="304" y="131"/>
                </a:cubicBezTo>
                <a:cubicBezTo>
                  <a:pt x="305" y="129"/>
                  <a:pt x="305" y="129"/>
                  <a:pt x="307" y="127"/>
                </a:cubicBezTo>
                <a:cubicBezTo>
                  <a:pt x="308" y="126"/>
                  <a:pt x="310" y="124"/>
                  <a:pt x="310" y="122"/>
                </a:cubicBezTo>
                <a:cubicBezTo>
                  <a:pt x="310" y="121"/>
                  <a:pt x="309" y="121"/>
                  <a:pt x="308" y="121"/>
                </a:cubicBezTo>
                <a:cubicBezTo>
                  <a:pt x="307" y="120"/>
                  <a:pt x="306" y="120"/>
                  <a:pt x="306" y="118"/>
                </a:cubicBezTo>
                <a:cubicBezTo>
                  <a:pt x="305" y="118"/>
                  <a:pt x="305" y="118"/>
                  <a:pt x="305" y="118"/>
                </a:cubicBezTo>
                <a:cubicBezTo>
                  <a:pt x="305" y="116"/>
                  <a:pt x="304" y="113"/>
                  <a:pt x="306" y="111"/>
                </a:cubicBezTo>
                <a:cubicBezTo>
                  <a:pt x="307" y="110"/>
                  <a:pt x="308" y="108"/>
                  <a:pt x="309" y="106"/>
                </a:cubicBezTo>
                <a:cubicBezTo>
                  <a:pt x="309" y="106"/>
                  <a:pt x="309" y="106"/>
                  <a:pt x="309" y="106"/>
                </a:cubicBezTo>
                <a:cubicBezTo>
                  <a:pt x="309" y="106"/>
                  <a:pt x="309" y="106"/>
                  <a:pt x="309" y="106"/>
                </a:cubicBezTo>
                <a:cubicBezTo>
                  <a:pt x="311" y="105"/>
                  <a:pt x="311" y="105"/>
                  <a:pt x="312" y="105"/>
                </a:cubicBezTo>
                <a:cubicBezTo>
                  <a:pt x="314" y="105"/>
                  <a:pt x="316" y="106"/>
                  <a:pt x="317" y="108"/>
                </a:cubicBezTo>
                <a:cubicBezTo>
                  <a:pt x="318" y="109"/>
                  <a:pt x="320" y="110"/>
                  <a:pt x="323" y="110"/>
                </a:cubicBezTo>
                <a:cubicBezTo>
                  <a:pt x="324" y="110"/>
                  <a:pt x="324" y="110"/>
                  <a:pt x="325" y="110"/>
                </a:cubicBezTo>
                <a:cubicBezTo>
                  <a:pt x="328" y="109"/>
                  <a:pt x="328" y="109"/>
                  <a:pt x="329" y="109"/>
                </a:cubicBezTo>
                <a:cubicBezTo>
                  <a:pt x="329" y="109"/>
                  <a:pt x="330" y="109"/>
                  <a:pt x="331" y="109"/>
                </a:cubicBezTo>
                <a:cubicBezTo>
                  <a:pt x="332" y="109"/>
                  <a:pt x="332" y="109"/>
                  <a:pt x="333" y="110"/>
                </a:cubicBezTo>
                <a:cubicBezTo>
                  <a:pt x="333" y="111"/>
                  <a:pt x="334" y="111"/>
                  <a:pt x="335" y="111"/>
                </a:cubicBezTo>
                <a:cubicBezTo>
                  <a:pt x="337" y="112"/>
                  <a:pt x="339" y="113"/>
                  <a:pt x="341" y="117"/>
                </a:cubicBezTo>
                <a:cubicBezTo>
                  <a:pt x="342" y="118"/>
                  <a:pt x="342" y="120"/>
                  <a:pt x="342" y="121"/>
                </a:cubicBezTo>
                <a:cubicBezTo>
                  <a:pt x="342" y="122"/>
                  <a:pt x="342" y="123"/>
                  <a:pt x="345" y="124"/>
                </a:cubicBezTo>
                <a:cubicBezTo>
                  <a:pt x="346" y="124"/>
                  <a:pt x="347" y="125"/>
                  <a:pt x="347" y="125"/>
                </a:cubicBezTo>
                <a:cubicBezTo>
                  <a:pt x="348" y="125"/>
                  <a:pt x="348" y="125"/>
                  <a:pt x="348" y="125"/>
                </a:cubicBezTo>
                <a:cubicBezTo>
                  <a:pt x="348" y="125"/>
                  <a:pt x="348" y="125"/>
                  <a:pt x="349" y="125"/>
                </a:cubicBezTo>
                <a:cubicBezTo>
                  <a:pt x="350" y="124"/>
                  <a:pt x="350" y="124"/>
                  <a:pt x="351" y="124"/>
                </a:cubicBezTo>
                <a:cubicBezTo>
                  <a:pt x="353" y="124"/>
                  <a:pt x="353" y="126"/>
                  <a:pt x="354" y="127"/>
                </a:cubicBezTo>
                <a:cubicBezTo>
                  <a:pt x="354" y="128"/>
                  <a:pt x="354" y="128"/>
                  <a:pt x="354" y="129"/>
                </a:cubicBezTo>
                <a:cubicBezTo>
                  <a:pt x="355" y="130"/>
                  <a:pt x="355" y="130"/>
                  <a:pt x="355" y="130"/>
                </a:cubicBezTo>
                <a:cubicBezTo>
                  <a:pt x="356" y="132"/>
                  <a:pt x="356" y="134"/>
                  <a:pt x="357" y="138"/>
                </a:cubicBezTo>
                <a:cubicBezTo>
                  <a:pt x="358" y="139"/>
                  <a:pt x="358" y="139"/>
                  <a:pt x="358" y="139"/>
                </a:cubicBezTo>
                <a:cubicBezTo>
                  <a:pt x="358" y="142"/>
                  <a:pt x="359" y="143"/>
                  <a:pt x="356" y="145"/>
                </a:cubicBezTo>
                <a:cubicBezTo>
                  <a:pt x="355" y="146"/>
                  <a:pt x="353" y="146"/>
                  <a:pt x="351" y="146"/>
                </a:cubicBezTo>
                <a:cubicBezTo>
                  <a:pt x="351" y="146"/>
                  <a:pt x="351" y="146"/>
                  <a:pt x="351" y="146"/>
                </a:cubicBezTo>
                <a:cubicBezTo>
                  <a:pt x="349" y="146"/>
                  <a:pt x="347" y="146"/>
                  <a:pt x="346" y="146"/>
                </a:cubicBezTo>
                <a:cubicBezTo>
                  <a:pt x="344" y="146"/>
                  <a:pt x="343" y="146"/>
                  <a:pt x="341" y="146"/>
                </a:cubicBezTo>
                <a:cubicBezTo>
                  <a:pt x="339" y="146"/>
                  <a:pt x="338" y="146"/>
                  <a:pt x="337" y="147"/>
                </a:cubicBezTo>
                <a:cubicBezTo>
                  <a:pt x="335" y="148"/>
                  <a:pt x="334" y="149"/>
                  <a:pt x="333" y="151"/>
                </a:cubicBezTo>
                <a:cubicBezTo>
                  <a:pt x="333" y="152"/>
                  <a:pt x="332" y="152"/>
                  <a:pt x="332" y="153"/>
                </a:cubicBezTo>
                <a:cubicBezTo>
                  <a:pt x="331" y="154"/>
                  <a:pt x="331" y="156"/>
                  <a:pt x="331" y="157"/>
                </a:cubicBezTo>
                <a:cubicBezTo>
                  <a:pt x="331" y="158"/>
                  <a:pt x="331" y="160"/>
                  <a:pt x="330" y="160"/>
                </a:cubicBezTo>
                <a:cubicBezTo>
                  <a:pt x="329" y="160"/>
                  <a:pt x="329" y="160"/>
                  <a:pt x="329" y="160"/>
                </a:cubicBezTo>
                <a:cubicBezTo>
                  <a:pt x="329" y="160"/>
                  <a:pt x="329" y="160"/>
                  <a:pt x="329" y="160"/>
                </a:cubicBezTo>
                <a:cubicBezTo>
                  <a:pt x="329" y="160"/>
                  <a:pt x="328" y="160"/>
                  <a:pt x="327" y="156"/>
                </a:cubicBezTo>
                <a:cubicBezTo>
                  <a:pt x="326" y="157"/>
                  <a:pt x="326" y="158"/>
                  <a:pt x="325" y="158"/>
                </a:cubicBezTo>
                <a:cubicBezTo>
                  <a:pt x="324" y="158"/>
                  <a:pt x="323" y="159"/>
                  <a:pt x="322" y="159"/>
                </a:cubicBezTo>
                <a:cubicBezTo>
                  <a:pt x="321" y="159"/>
                  <a:pt x="320" y="159"/>
                  <a:pt x="320" y="160"/>
                </a:cubicBezTo>
                <a:cubicBezTo>
                  <a:pt x="320" y="161"/>
                  <a:pt x="320" y="161"/>
                  <a:pt x="320" y="161"/>
                </a:cubicBezTo>
                <a:cubicBezTo>
                  <a:pt x="320" y="162"/>
                  <a:pt x="319" y="163"/>
                  <a:pt x="318" y="163"/>
                </a:cubicBezTo>
                <a:cubicBezTo>
                  <a:pt x="317" y="163"/>
                  <a:pt x="317" y="163"/>
                  <a:pt x="316" y="163"/>
                </a:cubicBezTo>
                <a:cubicBezTo>
                  <a:pt x="315" y="163"/>
                  <a:pt x="315" y="163"/>
                  <a:pt x="315" y="163"/>
                </a:cubicBezTo>
                <a:cubicBezTo>
                  <a:pt x="315" y="163"/>
                  <a:pt x="314" y="163"/>
                  <a:pt x="313" y="163"/>
                </a:cubicBezTo>
                <a:cubicBezTo>
                  <a:pt x="313" y="163"/>
                  <a:pt x="312" y="163"/>
                  <a:pt x="312" y="163"/>
                </a:cubicBezTo>
                <a:cubicBezTo>
                  <a:pt x="311" y="164"/>
                  <a:pt x="311" y="164"/>
                  <a:pt x="311" y="164"/>
                </a:cubicBezTo>
                <a:cubicBezTo>
                  <a:pt x="310" y="166"/>
                  <a:pt x="310" y="166"/>
                  <a:pt x="307" y="167"/>
                </a:cubicBezTo>
                <a:cubicBezTo>
                  <a:pt x="306" y="167"/>
                  <a:pt x="306" y="167"/>
                  <a:pt x="306" y="167"/>
                </a:cubicBezTo>
                <a:cubicBezTo>
                  <a:pt x="306" y="168"/>
                  <a:pt x="308" y="168"/>
                  <a:pt x="309" y="169"/>
                </a:cubicBezTo>
                <a:cubicBezTo>
                  <a:pt x="310" y="169"/>
                  <a:pt x="310" y="169"/>
                  <a:pt x="310" y="169"/>
                </a:cubicBezTo>
                <a:cubicBezTo>
                  <a:pt x="312" y="169"/>
                  <a:pt x="313" y="169"/>
                  <a:pt x="313" y="170"/>
                </a:cubicBezTo>
                <a:cubicBezTo>
                  <a:pt x="314" y="171"/>
                  <a:pt x="313" y="172"/>
                  <a:pt x="313" y="173"/>
                </a:cubicBezTo>
                <a:cubicBezTo>
                  <a:pt x="311" y="176"/>
                  <a:pt x="309" y="176"/>
                  <a:pt x="308" y="176"/>
                </a:cubicBezTo>
                <a:cubicBezTo>
                  <a:pt x="308" y="176"/>
                  <a:pt x="307" y="176"/>
                  <a:pt x="307" y="176"/>
                </a:cubicBezTo>
                <a:cubicBezTo>
                  <a:pt x="306" y="177"/>
                  <a:pt x="305" y="178"/>
                  <a:pt x="306" y="180"/>
                </a:cubicBezTo>
                <a:cubicBezTo>
                  <a:pt x="306" y="180"/>
                  <a:pt x="306" y="180"/>
                  <a:pt x="306" y="180"/>
                </a:cubicBezTo>
                <a:cubicBezTo>
                  <a:pt x="306" y="180"/>
                  <a:pt x="307" y="180"/>
                  <a:pt x="307" y="179"/>
                </a:cubicBezTo>
                <a:cubicBezTo>
                  <a:pt x="308" y="179"/>
                  <a:pt x="308" y="179"/>
                  <a:pt x="308" y="179"/>
                </a:cubicBezTo>
                <a:cubicBezTo>
                  <a:pt x="309" y="179"/>
                  <a:pt x="309" y="178"/>
                  <a:pt x="310" y="178"/>
                </a:cubicBezTo>
                <a:cubicBezTo>
                  <a:pt x="310" y="178"/>
                  <a:pt x="311" y="179"/>
                  <a:pt x="311" y="179"/>
                </a:cubicBezTo>
                <a:cubicBezTo>
                  <a:pt x="312" y="180"/>
                  <a:pt x="312" y="182"/>
                  <a:pt x="312" y="183"/>
                </a:cubicBezTo>
                <a:cubicBezTo>
                  <a:pt x="312" y="184"/>
                  <a:pt x="311" y="185"/>
                  <a:pt x="311" y="185"/>
                </a:cubicBezTo>
                <a:cubicBezTo>
                  <a:pt x="310" y="186"/>
                  <a:pt x="310" y="186"/>
                  <a:pt x="310" y="187"/>
                </a:cubicBezTo>
                <a:cubicBezTo>
                  <a:pt x="311" y="188"/>
                  <a:pt x="312" y="189"/>
                  <a:pt x="315" y="190"/>
                </a:cubicBezTo>
                <a:cubicBezTo>
                  <a:pt x="317" y="190"/>
                  <a:pt x="318" y="191"/>
                  <a:pt x="318" y="192"/>
                </a:cubicBezTo>
                <a:cubicBezTo>
                  <a:pt x="318" y="194"/>
                  <a:pt x="317" y="197"/>
                  <a:pt x="315" y="198"/>
                </a:cubicBezTo>
                <a:cubicBezTo>
                  <a:pt x="314" y="198"/>
                  <a:pt x="314" y="198"/>
                  <a:pt x="314" y="198"/>
                </a:cubicBezTo>
                <a:cubicBezTo>
                  <a:pt x="313" y="199"/>
                  <a:pt x="313" y="199"/>
                  <a:pt x="312" y="200"/>
                </a:cubicBezTo>
                <a:cubicBezTo>
                  <a:pt x="312" y="201"/>
                  <a:pt x="312" y="201"/>
                  <a:pt x="312" y="201"/>
                </a:cubicBezTo>
                <a:cubicBezTo>
                  <a:pt x="311" y="202"/>
                  <a:pt x="311" y="202"/>
                  <a:pt x="308" y="203"/>
                </a:cubicBezTo>
                <a:cubicBezTo>
                  <a:pt x="308" y="203"/>
                  <a:pt x="307" y="203"/>
                  <a:pt x="306" y="203"/>
                </a:cubicBezTo>
                <a:cubicBezTo>
                  <a:pt x="305" y="203"/>
                  <a:pt x="304" y="203"/>
                  <a:pt x="304" y="203"/>
                </a:cubicBezTo>
                <a:cubicBezTo>
                  <a:pt x="303" y="204"/>
                  <a:pt x="301" y="205"/>
                  <a:pt x="297" y="206"/>
                </a:cubicBezTo>
                <a:cubicBezTo>
                  <a:pt x="297" y="206"/>
                  <a:pt x="297" y="206"/>
                  <a:pt x="297" y="206"/>
                </a:cubicBezTo>
                <a:cubicBezTo>
                  <a:pt x="297" y="206"/>
                  <a:pt x="297" y="207"/>
                  <a:pt x="296" y="207"/>
                </a:cubicBezTo>
                <a:cubicBezTo>
                  <a:pt x="295" y="209"/>
                  <a:pt x="295" y="209"/>
                  <a:pt x="296" y="211"/>
                </a:cubicBezTo>
                <a:cubicBezTo>
                  <a:pt x="297" y="212"/>
                  <a:pt x="297" y="214"/>
                  <a:pt x="293" y="216"/>
                </a:cubicBezTo>
                <a:cubicBezTo>
                  <a:pt x="293" y="217"/>
                  <a:pt x="292" y="217"/>
                  <a:pt x="292" y="217"/>
                </a:cubicBezTo>
                <a:cubicBezTo>
                  <a:pt x="291" y="217"/>
                  <a:pt x="290" y="216"/>
                  <a:pt x="290" y="215"/>
                </a:cubicBezTo>
                <a:cubicBezTo>
                  <a:pt x="290" y="215"/>
                  <a:pt x="290" y="214"/>
                  <a:pt x="289" y="214"/>
                </a:cubicBezTo>
                <a:cubicBezTo>
                  <a:pt x="289" y="214"/>
                  <a:pt x="289" y="214"/>
                  <a:pt x="289" y="215"/>
                </a:cubicBezTo>
                <a:cubicBezTo>
                  <a:pt x="289" y="216"/>
                  <a:pt x="289" y="217"/>
                  <a:pt x="287" y="219"/>
                </a:cubicBezTo>
                <a:cubicBezTo>
                  <a:pt x="286" y="220"/>
                  <a:pt x="285" y="220"/>
                  <a:pt x="284" y="220"/>
                </a:cubicBezTo>
                <a:cubicBezTo>
                  <a:pt x="282" y="220"/>
                  <a:pt x="280" y="217"/>
                  <a:pt x="279" y="216"/>
                </a:cubicBezTo>
                <a:cubicBezTo>
                  <a:pt x="279" y="214"/>
                  <a:pt x="279" y="213"/>
                  <a:pt x="280" y="212"/>
                </a:cubicBezTo>
                <a:cubicBezTo>
                  <a:pt x="279" y="211"/>
                  <a:pt x="278" y="209"/>
                  <a:pt x="278" y="207"/>
                </a:cubicBezTo>
                <a:cubicBezTo>
                  <a:pt x="278" y="207"/>
                  <a:pt x="278" y="206"/>
                  <a:pt x="278" y="206"/>
                </a:cubicBezTo>
                <a:cubicBezTo>
                  <a:pt x="278" y="205"/>
                  <a:pt x="278" y="205"/>
                  <a:pt x="278" y="205"/>
                </a:cubicBezTo>
                <a:cubicBezTo>
                  <a:pt x="277" y="205"/>
                  <a:pt x="277" y="205"/>
                  <a:pt x="277" y="206"/>
                </a:cubicBezTo>
                <a:cubicBezTo>
                  <a:pt x="276" y="207"/>
                  <a:pt x="275" y="208"/>
                  <a:pt x="274" y="208"/>
                </a:cubicBezTo>
                <a:cubicBezTo>
                  <a:pt x="274" y="209"/>
                  <a:pt x="273" y="209"/>
                  <a:pt x="273" y="209"/>
                </a:cubicBezTo>
                <a:cubicBezTo>
                  <a:pt x="270" y="211"/>
                  <a:pt x="269" y="211"/>
                  <a:pt x="268" y="214"/>
                </a:cubicBezTo>
                <a:cubicBezTo>
                  <a:pt x="268" y="214"/>
                  <a:pt x="268" y="214"/>
                  <a:pt x="268" y="214"/>
                </a:cubicBezTo>
                <a:cubicBezTo>
                  <a:pt x="267" y="217"/>
                  <a:pt x="266" y="220"/>
                  <a:pt x="264" y="220"/>
                </a:cubicBezTo>
                <a:cubicBezTo>
                  <a:pt x="263" y="220"/>
                  <a:pt x="262" y="221"/>
                  <a:pt x="262" y="221"/>
                </a:cubicBezTo>
                <a:cubicBezTo>
                  <a:pt x="262" y="222"/>
                  <a:pt x="262" y="223"/>
                  <a:pt x="263" y="225"/>
                </a:cubicBezTo>
                <a:cubicBezTo>
                  <a:pt x="263" y="226"/>
                  <a:pt x="263" y="227"/>
                  <a:pt x="264" y="227"/>
                </a:cubicBezTo>
                <a:cubicBezTo>
                  <a:pt x="264" y="227"/>
                  <a:pt x="264" y="226"/>
                  <a:pt x="265" y="225"/>
                </a:cubicBezTo>
                <a:cubicBezTo>
                  <a:pt x="266" y="225"/>
                  <a:pt x="266" y="225"/>
                  <a:pt x="267" y="225"/>
                </a:cubicBezTo>
                <a:cubicBezTo>
                  <a:pt x="269" y="225"/>
                  <a:pt x="271" y="228"/>
                  <a:pt x="272" y="231"/>
                </a:cubicBezTo>
                <a:cubicBezTo>
                  <a:pt x="273" y="235"/>
                  <a:pt x="273" y="236"/>
                  <a:pt x="268" y="238"/>
                </a:cubicBezTo>
                <a:cubicBezTo>
                  <a:pt x="265" y="240"/>
                  <a:pt x="265" y="241"/>
                  <a:pt x="263" y="243"/>
                </a:cubicBezTo>
                <a:cubicBezTo>
                  <a:pt x="263" y="244"/>
                  <a:pt x="266" y="246"/>
                  <a:pt x="268" y="246"/>
                </a:cubicBezTo>
                <a:cubicBezTo>
                  <a:pt x="268" y="248"/>
                  <a:pt x="268" y="248"/>
                  <a:pt x="268" y="248"/>
                </a:cubicBezTo>
                <a:cubicBezTo>
                  <a:pt x="267" y="248"/>
                  <a:pt x="266" y="249"/>
                  <a:pt x="264" y="250"/>
                </a:cubicBezTo>
                <a:cubicBezTo>
                  <a:pt x="260" y="252"/>
                  <a:pt x="260" y="252"/>
                  <a:pt x="254" y="252"/>
                </a:cubicBezTo>
                <a:cubicBezTo>
                  <a:pt x="251" y="252"/>
                  <a:pt x="250" y="251"/>
                  <a:pt x="250" y="250"/>
                </a:cubicBezTo>
                <a:cubicBezTo>
                  <a:pt x="250" y="250"/>
                  <a:pt x="249" y="250"/>
                  <a:pt x="248" y="250"/>
                </a:cubicBezTo>
                <a:cubicBezTo>
                  <a:pt x="245" y="250"/>
                  <a:pt x="238" y="252"/>
                  <a:pt x="233" y="255"/>
                </a:cubicBezTo>
                <a:cubicBezTo>
                  <a:pt x="232" y="255"/>
                  <a:pt x="232" y="255"/>
                  <a:pt x="231" y="255"/>
                </a:cubicBezTo>
                <a:cubicBezTo>
                  <a:pt x="229" y="255"/>
                  <a:pt x="228" y="254"/>
                  <a:pt x="227" y="253"/>
                </a:cubicBezTo>
                <a:cubicBezTo>
                  <a:pt x="226" y="253"/>
                  <a:pt x="226" y="252"/>
                  <a:pt x="225" y="252"/>
                </a:cubicBezTo>
                <a:cubicBezTo>
                  <a:pt x="225" y="252"/>
                  <a:pt x="225" y="252"/>
                  <a:pt x="224" y="252"/>
                </a:cubicBezTo>
                <a:cubicBezTo>
                  <a:pt x="224" y="252"/>
                  <a:pt x="223" y="253"/>
                  <a:pt x="222" y="254"/>
                </a:cubicBezTo>
                <a:cubicBezTo>
                  <a:pt x="221" y="255"/>
                  <a:pt x="220" y="256"/>
                  <a:pt x="219" y="257"/>
                </a:cubicBezTo>
                <a:cubicBezTo>
                  <a:pt x="218" y="258"/>
                  <a:pt x="217" y="258"/>
                  <a:pt x="216" y="258"/>
                </a:cubicBezTo>
                <a:cubicBezTo>
                  <a:pt x="213" y="258"/>
                  <a:pt x="211" y="253"/>
                  <a:pt x="211" y="251"/>
                </a:cubicBezTo>
                <a:cubicBezTo>
                  <a:pt x="210" y="249"/>
                  <a:pt x="209" y="247"/>
                  <a:pt x="206" y="246"/>
                </a:cubicBezTo>
                <a:cubicBezTo>
                  <a:pt x="205" y="246"/>
                  <a:pt x="204" y="245"/>
                  <a:pt x="203" y="243"/>
                </a:cubicBezTo>
                <a:cubicBezTo>
                  <a:pt x="201" y="241"/>
                  <a:pt x="201" y="238"/>
                  <a:pt x="201" y="237"/>
                </a:cubicBezTo>
                <a:cubicBezTo>
                  <a:pt x="202" y="235"/>
                  <a:pt x="202" y="232"/>
                  <a:pt x="201" y="230"/>
                </a:cubicBezTo>
                <a:cubicBezTo>
                  <a:pt x="201" y="230"/>
                  <a:pt x="200" y="230"/>
                  <a:pt x="200" y="230"/>
                </a:cubicBezTo>
                <a:cubicBezTo>
                  <a:pt x="199" y="230"/>
                  <a:pt x="198" y="230"/>
                  <a:pt x="197" y="230"/>
                </a:cubicBezTo>
                <a:cubicBezTo>
                  <a:pt x="197" y="230"/>
                  <a:pt x="196" y="230"/>
                  <a:pt x="196" y="230"/>
                </a:cubicBezTo>
                <a:cubicBezTo>
                  <a:pt x="193" y="230"/>
                  <a:pt x="193" y="230"/>
                  <a:pt x="193" y="230"/>
                </a:cubicBezTo>
                <a:cubicBezTo>
                  <a:pt x="192" y="233"/>
                  <a:pt x="190" y="234"/>
                  <a:pt x="186" y="236"/>
                </a:cubicBezTo>
                <a:cubicBezTo>
                  <a:pt x="184" y="238"/>
                  <a:pt x="181" y="240"/>
                  <a:pt x="180" y="240"/>
                </a:cubicBezTo>
                <a:cubicBezTo>
                  <a:pt x="181" y="242"/>
                  <a:pt x="181" y="249"/>
                  <a:pt x="184" y="253"/>
                </a:cubicBezTo>
                <a:cubicBezTo>
                  <a:pt x="186" y="256"/>
                  <a:pt x="185" y="260"/>
                  <a:pt x="185" y="264"/>
                </a:cubicBezTo>
                <a:cubicBezTo>
                  <a:pt x="185" y="267"/>
                  <a:pt x="185" y="269"/>
                  <a:pt x="185" y="273"/>
                </a:cubicBezTo>
                <a:cubicBezTo>
                  <a:pt x="185" y="276"/>
                  <a:pt x="185" y="278"/>
                  <a:pt x="184" y="279"/>
                </a:cubicBezTo>
                <a:cubicBezTo>
                  <a:pt x="183" y="280"/>
                  <a:pt x="182" y="281"/>
                  <a:pt x="181" y="281"/>
                </a:cubicBezTo>
                <a:cubicBezTo>
                  <a:pt x="181" y="281"/>
                  <a:pt x="180" y="281"/>
                  <a:pt x="180" y="281"/>
                </a:cubicBezTo>
                <a:cubicBezTo>
                  <a:pt x="180" y="281"/>
                  <a:pt x="180" y="280"/>
                  <a:pt x="179" y="280"/>
                </a:cubicBezTo>
                <a:cubicBezTo>
                  <a:pt x="178" y="280"/>
                  <a:pt x="177" y="280"/>
                  <a:pt x="177" y="279"/>
                </a:cubicBezTo>
                <a:cubicBezTo>
                  <a:pt x="177" y="279"/>
                  <a:pt x="176" y="279"/>
                  <a:pt x="176" y="279"/>
                </a:cubicBezTo>
                <a:cubicBezTo>
                  <a:pt x="176" y="279"/>
                  <a:pt x="176" y="279"/>
                  <a:pt x="175" y="280"/>
                </a:cubicBezTo>
                <a:cubicBezTo>
                  <a:pt x="174" y="280"/>
                  <a:pt x="174" y="281"/>
                  <a:pt x="173" y="281"/>
                </a:cubicBezTo>
                <a:cubicBezTo>
                  <a:pt x="171" y="281"/>
                  <a:pt x="169" y="280"/>
                  <a:pt x="167" y="277"/>
                </a:cubicBezTo>
                <a:cubicBezTo>
                  <a:pt x="164" y="275"/>
                  <a:pt x="166" y="271"/>
                  <a:pt x="166" y="271"/>
                </a:cubicBezTo>
                <a:cubicBezTo>
                  <a:pt x="166" y="270"/>
                  <a:pt x="167" y="266"/>
                  <a:pt x="165" y="264"/>
                </a:cubicBezTo>
                <a:cubicBezTo>
                  <a:pt x="164" y="263"/>
                  <a:pt x="163" y="263"/>
                  <a:pt x="162" y="263"/>
                </a:cubicBezTo>
                <a:cubicBezTo>
                  <a:pt x="161" y="263"/>
                  <a:pt x="161" y="263"/>
                  <a:pt x="161" y="263"/>
                </a:cubicBezTo>
                <a:cubicBezTo>
                  <a:pt x="161" y="263"/>
                  <a:pt x="161" y="263"/>
                  <a:pt x="161" y="263"/>
                </a:cubicBezTo>
                <a:cubicBezTo>
                  <a:pt x="161" y="263"/>
                  <a:pt x="157" y="265"/>
                  <a:pt x="154" y="265"/>
                </a:cubicBezTo>
                <a:cubicBezTo>
                  <a:pt x="153" y="265"/>
                  <a:pt x="153" y="265"/>
                  <a:pt x="152" y="265"/>
                </a:cubicBezTo>
                <a:cubicBezTo>
                  <a:pt x="150" y="263"/>
                  <a:pt x="148" y="263"/>
                  <a:pt x="148" y="263"/>
                </a:cubicBezTo>
                <a:cubicBezTo>
                  <a:pt x="148" y="264"/>
                  <a:pt x="147" y="265"/>
                  <a:pt x="147" y="265"/>
                </a:cubicBezTo>
                <a:cubicBezTo>
                  <a:pt x="145" y="265"/>
                  <a:pt x="143" y="263"/>
                  <a:pt x="142" y="261"/>
                </a:cubicBezTo>
                <a:cubicBezTo>
                  <a:pt x="141" y="259"/>
                  <a:pt x="137" y="258"/>
                  <a:pt x="134" y="258"/>
                </a:cubicBezTo>
                <a:cubicBezTo>
                  <a:pt x="133" y="258"/>
                  <a:pt x="132" y="258"/>
                  <a:pt x="131" y="258"/>
                </a:cubicBezTo>
                <a:cubicBezTo>
                  <a:pt x="130" y="258"/>
                  <a:pt x="130" y="258"/>
                  <a:pt x="129" y="258"/>
                </a:cubicBezTo>
                <a:cubicBezTo>
                  <a:pt x="128" y="258"/>
                  <a:pt x="126" y="258"/>
                  <a:pt x="125" y="258"/>
                </a:cubicBezTo>
                <a:cubicBezTo>
                  <a:pt x="122" y="259"/>
                  <a:pt x="121" y="260"/>
                  <a:pt x="117" y="263"/>
                </a:cubicBezTo>
                <a:cubicBezTo>
                  <a:pt x="116" y="264"/>
                  <a:pt x="116" y="264"/>
                  <a:pt x="116" y="264"/>
                </a:cubicBezTo>
                <a:cubicBezTo>
                  <a:pt x="112" y="266"/>
                  <a:pt x="113" y="268"/>
                  <a:pt x="114" y="271"/>
                </a:cubicBezTo>
                <a:cubicBezTo>
                  <a:pt x="114" y="272"/>
                  <a:pt x="114" y="272"/>
                  <a:pt x="114" y="272"/>
                </a:cubicBezTo>
                <a:cubicBezTo>
                  <a:pt x="115" y="275"/>
                  <a:pt x="118" y="276"/>
                  <a:pt x="121" y="277"/>
                </a:cubicBezTo>
                <a:cubicBezTo>
                  <a:pt x="123" y="278"/>
                  <a:pt x="125" y="278"/>
                  <a:pt x="126" y="279"/>
                </a:cubicBezTo>
                <a:cubicBezTo>
                  <a:pt x="129" y="281"/>
                  <a:pt x="130" y="283"/>
                  <a:pt x="129" y="285"/>
                </a:cubicBezTo>
                <a:cubicBezTo>
                  <a:pt x="129" y="287"/>
                  <a:pt x="127" y="289"/>
                  <a:pt x="125" y="289"/>
                </a:cubicBezTo>
                <a:cubicBezTo>
                  <a:pt x="124" y="289"/>
                  <a:pt x="123" y="289"/>
                  <a:pt x="123" y="288"/>
                </a:cubicBezTo>
                <a:cubicBezTo>
                  <a:pt x="122" y="288"/>
                  <a:pt x="122" y="288"/>
                  <a:pt x="122" y="288"/>
                </a:cubicBezTo>
                <a:cubicBezTo>
                  <a:pt x="122" y="288"/>
                  <a:pt x="122" y="288"/>
                  <a:pt x="121" y="289"/>
                </a:cubicBezTo>
                <a:cubicBezTo>
                  <a:pt x="120" y="290"/>
                  <a:pt x="119" y="291"/>
                  <a:pt x="118" y="291"/>
                </a:cubicBezTo>
                <a:cubicBezTo>
                  <a:pt x="116" y="291"/>
                  <a:pt x="115" y="290"/>
                  <a:pt x="114" y="290"/>
                </a:cubicBezTo>
                <a:cubicBezTo>
                  <a:pt x="114" y="291"/>
                  <a:pt x="113" y="292"/>
                  <a:pt x="113" y="293"/>
                </a:cubicBezTo>
                <a:cubicBezTo>
                  <a:pt x="112" y="294"/>
                  <a:pt x="111" y="294"/>
                  <a:pt x="109" y="294"/>
                </a:cubicBezTo>
                <a:close/>
              </a:path>
            </a:pathLst>
          </a:custGeom>
          <a:solidFill>
            <a:schemeClr val="accent3"/>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 name="Freeform 19"/>
          <p:cNvSpPr>
            <a:spLocks/>
          </p:cNvSpPr>
          <p:nvPr/>
        </p:nvSpPr>
        <p:spPr bwMode="auto">
          <a:xfrm>
            <a:off x="19509113" y="4792770"/>
            <a:ext cx="2780032" cy="3513456"/>
          </a:xfrm>
          <a:custGeom>
            <a:avLst/>
            <a:gdLst>
              <a:gd name="T0" fmla="*/ 111 w 336"/>
              <a:gd name="T1" fmla="*/ 22 h 425"/>
              <a:gd name="T2" fmla="*/ 83 w 336"/>
              <a:gd name="T3" fmla="*/ 36 h 425"/>
              <a:gd name="T4" fmla="*/ 52 w 336"/>
              <a:gd name="T5" fmla="*/ 30 h 425"/>
              <a:gd name="T6" fmla="*/ 22 w 336"/>
              <a:gd name="T7" fmla="*/ 52 h 425"/>
              <a:gd name="T8" fmla="*/ 45 w 336"/>
              <a:gd name="T9" fmla="*/ 89 h 425"/>
              <a:gd name="T10" fmla="*/ 56 w 336"/>
              <a:gd name="T11" fmla="*/ 114 h 425"/>
              <a:gd name="T12" fmla="*/ 63 w 336"/>
              <a:gd name="T13" fmla="*/ 137 h 425"/>
              <a:gd name="T14" fmla="*/ 62 w 336"/>
              <a:gd name="T15" fmla="*/ 165 h 425"/>
              <a:gd name="T16" fmla="*/ 61 w 336"/>
              <a:gd name="T17" fmla="*/ 188 h 425"/>
              <a:gd name="T18" fmla="*/ 39 w 336"/>
              <a:gd name="T19" fmla="*/ 206 h 425"/>
              <a:gd name="T20" fmla="*/ 1 w 336"/>
              <a:gd name="T21" fmla="*/ 216 h 425"/>
              <a:gd name="T22" fmla="*/ 10 w 336"/>
              <a:gd name="T23" fmla="*/ 244 h 425"/>
              <a:gd name="T24" fmla="*/ 17 w 336"/>
              <a:gd name="T25" fmla="*/ 285 h 425"/>
              <a:gd name="T26" fmla="*/ 39 w 336"/>
              <a:gd name="T27" fmla="*/ 290 h 425"/>
              <a:gd name="T28" fmla="*/ 46 w 336"/>
              <a:gd name="T29" fmla="*/ 303 h 425"/>
              <a:gd name="T30" fmla="*/ 55 w 336"/>
              <a:gd name="T31" fmla="*/ 328 h 425"/>
              <a:gd name="T32" fmla="*/ 77 w 336"/>
              <a:gd name="T33" fmla="*/ 336 h 425"/>
              <a:gd name="T34" fmla="*/ 95 w 336"/>
              <a:gd name="T35" fmla="*/ 336 h 425"/>
              <a:gd name="T36" fmla="*/ 111 w 336"/>
              <a:gd name="T37" fmla="*/ 343 h 425"/>
              <a:gd name="T38" fmla="*/ 120 w 336"/>
              <a:gd name="T39" fmla="*/ 359 h 425"/>
              <a:gd name="T40" fmla="*/ 116 w 336"/>
              <a:gd name="T41" fmla="*/ 374 h 425"/>
              <a:gd name="T42" fmla="*/ 122 w 336"/>
              <a:gd name="T43" fmla="*/ 392 h 425"/>
              <a:gd name="T44" fmla="*/ 148 w 336"/>
              <a:gd name="T45" fmla="*/ 395 h 425"/>
              <a:gd name="T46" fmla="*/ 171 w 336"/>
              <a:gd name="T47" fmla="*/ 405 h 425"/>
              <a:gd name="T48" fmla="*/ 194 w 336"/>
              <a:gd name="T49" fmla="*/ 419 h 425"/>
              <a:gd name="T50" fmla="*/ 214 w 336"/>
              <a:gd name="T51" fmla="*/ 419 h 425"/>
              <a:gd name="T52" fmla="*/ 226 w 336"/>
              <a:gd name="T53" fmla="*/ 415 h 425"/>
              <a:gd name="T54" fmla="*/ 228 w 336"/>
              <a:gd name="T55" fmla="*/ 393 h 425"/>
              <a:gd name="T56" fmla="*/ 215 w 336"/>
              <a:gd name="T57" fmla="*/ 370 h 425"/>
              <a:gd name="T58" fmla="*/ 213 w 336"/>
              <a:gd name="T59" fmla="*/ 342 h 425"/>
              <a:gd name="T60" fmla="*/ 212 w 336"/>
              <a:gd name="T61" fmla="*/ 316 h 425"/>
              <a:gd name="T62" fmla="*/ 222 w 336"/>
              <a:gd name="T63" fmla="*/ 299 h 425"/>
              <a:gd name="T64" fmla="*/ 245 w 336"/>
              <a:gd name="T65" fmla="*/ 289 h 425"/>
              <a:gd name="T66" fmla="*/ 265 w 336"/>
              <a:gd name="T67" fmla="*/ 286 h 425"/>
              <a:gd name="T68" fmla="*/ 288 w 336"/>
              <a:gd name="T69" fmla="*/ 274 h 425"/>
              <a:gd name="T70" fmla="*/ 312 w 336"/>
              <a:gd name="T71" fmla="*/ 271 h 425"/>
              <a:gd name="T72" fmla="*/ 333 w 336"/>
              <a:gd name="T73" fmla="*/ 267 h 425"/>
              <a:gd name="T74" fmla="*/ 327 w 336"/>
              <a:gd name="T75" fmla="*/ 237 h 425"/>
              <a:gd name="T76" fmla="*/ 304 w 336"/>
              <a:gd name="T77" fmla="*/ 221 h 425"/>
              <a:gd name="T78" fmla="*/ 278 w 336"/>
              <a:gd name="T79" fmla="*/ 210 h 425"/>
              <a:gd name="T80" fmla="*/ 251 w 336"/>
              <a:gd name="T81" fmla="*/ 211 h 425"/>
              <a:gd name="T82" fmla="*/ 227 w 336"/>
              <a:gd name="T83" fmla="*/ 199 h 425"/>
              <a:gd name="T84" fmla="*/ 212 w 336"/>
              <a:gd name="T85" fmla="*/ 169 h 425"/>
              <a:gd name="T86" fmla="*/ 218 w 336"/>
              <a:gd name="T87" fmla="*/ 142 h 425"/>
              <a:gd name="T88" fmla="*/ 213 w 336"/>
              <a:gd name="T89" fmla="*/ 110 h 425"/>
              <a:gd name="T90" fmla="*/ 202 w 336"/>
              <a:gd name="T91" fmla="*/ 102 h 425"/>
              <a:gd name="T92" fmla="*/ 205 w 336"/>
              <a:gd name="T93" fmla="*/ 81 h 425"/>
              <a:gd name="T94" fmla="*/ 206 w 336"/>
              <a:gd name="T95" fmla="*/ 48 h 425"/>
              <a:gd name="T96" fmla="*/ 191 w 336"/>
              <a:gd name="T97" fmla="*/ 31 h 425"/>
              <a:gd name="T98" fmla="*/ 155 w 336"/>
              <a:gd name="T99" fmla="*/ 25 h 425"/>
              <a:gd name="T100" fmla="*/ 141 w 336"/>
              <a:gd name="T101" fmla="*/ 11 h 425"/>
              <a:gd name="T102" fmla="*/ 127 w 336"/>
              <a:gd name="T103"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6" h="425">
                <a:moveTo>
                  <a:pt x="120" y="9"/>
                </a:moveTo>
                <a:cubicBezTo>
                  <a:pt x="118" y="10"/>
                  <a:pt x="115" y="7"/>
                  <a:pt x="115" y="7"/>
                </a:cubicBezTo>
                <a:cubicBezTo>
                  <a:pt x="115" y="7"/>
                  <a:pt x="114" y="13"/>
                  <a:pt x="112" y="16"/>
                </a:cubicBezTo>
                <a:cubicBezTo>
                  <a:pt x="110" y="19"/>
                  <a:pt x="114" y="21"/>
                  <a:pt x="111" y="22"/>
                </a:cubicBezTo>
                <a:cubicBezTo>
                  <a:pt x="109" y="23"/>
                  <a:pt x="107" y="24"/>
                  <a:pt x="105" y="26"/>
                </a:cubicBezTo>
                <a:cubicBezTo>
                  <a:pt x="102" y="28"/>
                  <a:pt x="99" y="30"/>
                  <a:pt x="97" y="32"/>
                </a:cubicBezTo>
                <a:cubicBezTo>
                  <a:pt x="95" y="34"/>
                  <a:pt x="92" y="34"/>
                  <a:pt x="88" y="35"/>
                </a:cubicBezTo>
                <a:cubicBezTo>
                  <a:pt x="85" y="36"/>
                  <a:pt x="85" y="36"/>
                  <a:pt x="83" y="36"/>
                </a:cubicBezTo>
                <a:cubicBezTo>
                  <a:pt x="81" y="37"/>
                  <a:pt x="77" y="32"/>
                  <a:pt x="74" y="31"/>
                </a:cubicBezTo>
                <a:cubicBezTo>
                  <a:pt x="71" y="29"/>
                  <a:pt x="70" y="31"/>
                  <a:pt x="68" y="32"/>
                </a:cubicBezTo>
                <a:cubicBezTo>
                  <a:pt x="67" y="33"/>
                  <a:pt x="63" y="29"/>
                  <a:pt x="63" y="29"/>
                </a:cubicBezTo>
                <a:cubicBezTo>
                  <a:pt x="63" y="29"/>
                  <a:pt x="56" y="30"/>
                  <a:pt x="52" y="30"/>
                </a:cubicBezTo>
                <a:cubicBezTo>
                  <a:pt x="49" y="31"/>
                  <a:pt x="49" y="35"/>
                  <a:pt x="48" y="38"/>
                </a:cubicBezTo>
                <a:cubicBezTo>
                  <a:pt x="46" y="40"/>
                  <a:pt x="45" y="41"/>
                  <a:pt x="41" y="42"/>
                </a:cubicBezTo>
                <a:cubicBezTo>
                  <a:pt x="38" y="44"/>
                  <a:pt x="33" y="42"/>
                  <a:pt x="28" y="43"/>
                </a:cubicBezTo>
                <a:cubicBezTo>
                  <a:pt x="23" y="43"/>
                  <a:pt x="23" y="48"/>
                  <a:pt x="22" y="52"/>
                </a:cubicBezTo>
                <a:cubicBezTo>
                  <a:pt x="21" y="56"/>
                  <a:pt x="25" y="64"/>
                  <a:pt x="26" y="66"/>
                </a:cubicBezTo>
                <a:cubicBezTo>
                  <a:pt x="26" y="69"/>
                  <a:pt x="32" y="72"/>
                  <a:pt x="32" y="74"/>
                </a:cubicBezTo>
                <a:cubicBezTo>
                  <a:pt x="32" y="74"/>
                  <a:pt x="38" y="79"/>
                  <a:pt x="39" y="82"/>
                </a:cubicBezTo>
                <a:cubicBezTo>
                  <a:pt x="41" y="85"/>
                  <a:pt x="42" y="91"/>
                  <a:pt x="45" y="89"/>
                </a:cubicBezTo>
                <a:cubicBezTo>
                  <a:pt x="49" y="87"/>
                  <a:pt x="52" y="88"/>
                  <a:pt x="51" y="90"/>
                </a:cubicBezTo>
                <a:cubicBezTo>
                  <a:pt x="50" y="91"/>
                  <a:pt x="48" y="96"/>
                  <a:pt x="48" y="98"/>
                </a:cubicBezTo>
                <a:cubicBezTo>
                  <a:pt x="47" y="101"/>
                  <a:pt x="48" y="104"/>
                  <a:pt x="50" y="108"/>
                </a:cubicBezTo>
                <a:cubicBezTo>
                  <a:pt x="51" y="111"/>
                  <a:pt x="56" y="114"/>
                  <a:pt x="56" y="114"/>
                </a:cubicBezTo>
                <a:cubicBezTo>
                  <a:pt x="56" y="114"/>
                  <a:pt x="54" y="114"/>
                  <a:pt x="50" y="114"/>
                </a:cubicBezTo>
                <a:cubicBezTo>
                  <a:pt x="47" y="115"/>
                  <a:pt x="47" y="116"/>
                  <a:pt x="47" y="120"/>
                </a:cubicBezTo>
                <a:cubicBezTo>
                  <a:pt x="46" y="124"/>
                  <a:pt x="50" y="128"/>
                  <a:pt x="54" y="130"/>
                </a:cubicBezTo>
                <a:cubicBezTo>
                  <a:pt x="58" y="132"/>
                  <a:pt x="60" y="135"/>
                  <a:pt x="63" y="137"/>
                </a:cubicBezTo>
                <a:cubicBezTo>
                  <a:pt x="67" y="139"/>
                  <a:pt x="63" y="144"/>
                  <a:pt x="59" y="145"/>
                </a:cubicBezTo>
                <a:cubicBezTo>
                  <a:pt x="54" y="146"/>
                  <a:pt x="53" y="147"/>
                  <a:pt x="56" y="149"/>
                </a:cubicBezTo>
                <a:cubicBezTo>
                  <a:pt x="60" y="151"/>
                  <a:pt x="58" y="155"/>
                  <a:pt x="58" y="158"/>
                </a:cubicBezTo>
                <a:cubicBezTo>
                  <a:pt x="57" y="160"/>
                  <a:pt x="59" y="163"/>
                  <a:pt x="62" y="165"/>
                </a:cubicBezTo>
                <a:cubicBezTo>
                  <a:pt x="65" y="168"/>
                  <a:pt x="66" y="169"/>
                  <a:pt x="66" y="170"/>
                </a:cubicBezTo>
                <a:cubicBezTo>
                  <a:pt x="65" y="172"/>
                  <a:pt x="61" y="172"/>
                  <a:pt x="59" y="174"/>
                </a:cubicBezTo>
                <a:cubicBezTo>
                  <a:pt x="58" y="175"/>
                  <a:pt x="56" y="179"/>
                  <a:pt x="61" y="180"/>
                </a:cubicBezTo>
                <a:cubicBezTo>
                  <a:pt x="66" y="181"/>
                  <a:pt x="63" y="185"/>
                  <a:pt x="61" y="188"/>
                </a:cubicBezTo>
                <a:cubicBezTo>
                  <a:pt x="59" y="191"/>
                  <a:pt x="58" y="192"/>
                  <a:pt x="54" y="193"/>
                </a:cubicBezTo>
                <a:cubicBezTo>
                  <a:pt x="50" y="193"/>
                  <a:pt x="49" y="195"/>
                  <a:pt x="51" y="198"/>
                </a:cubicBezTo>
                <a:cubicBezTo>
                  <a:pt x="54" y="201"/>
                  <a:pt x="54" y="202"/>
                  <a:pt x="50" y="204"/>
                </a:cubicBezTo>
                <a:cubicBezTo>
                  <a:pt x="45" y="206"/>
                  <a:pt x="43" y="205"/>
                  <a:pt x="39" y="206"/>
                </a:cubicBezTo>
                <a:cubicBezTo>
                  <a:pt x="35" y="207"/>
                  <a:pt x="26" y="206"/>
                  <a:pt x="21" y="207"/>
                </a:cubicBezTo>
                <a:cubicBezTo>
                  <a:pt x="16" y="207"/>
                  <a:pt x="15" y="209"/>
                  <a:pt x="12" y="212"/>
                </a:cubicBezTo>
                <a:cubicBezTo>
                  <a:pt x="9" y="216"/>
                  <a:pt x="9" y="215"/>
                  <a:pt x="5" y="215"/>
                </a:cubicBezTo>
                <a:cubicBezTo>
                  <a:pt x="1" y="215"/>
                  <a:pt x="2" y="213"/>
                  <a:pt x="1" y="216"/>
                </a:cubicBezTo>
                <a:cubicBezTo>
                  <a:pt x="0" y="220"/>
                  <a:pt x="5" y="222"/>
                  <a:pt x="8" y="223"/>
                </a:cubicBezTo>
                <a:cubicBezTo>
                  <a:pt x="12" y="225"/>
                  <a:pt x="12" y="226"/>
                  <a:pt x="9" y="228"/>
                </a:cubicBezTo>
                <a:cubicBezTo>
                  <a:pt x="7" y="231"/>
                  <a:pt x="9" y="231"/>
                  <a:pt x="13" y="234"/>
                </a:cubicBezTo>
                <a:cubicBezTo>
                  <a:pt x="16" y="237"/>
                  <a:pt x="13" y="240"/>
                  <a:pt x="10" y="244"/>
                </a:cubicBezTo>
                <a:cubicBezTo>
                  <a:pt x="7" y="247"/>
                  <a:pt x="6" y="247"/>
                  <a:pt x="5" y="251"/>
                </a:cubicBezTo>
                <a:cubicBezTo>
                  <a:pt x="3" y="255"/>
                  <a:pt x="6" y="261"/>
                  <a:pt x="7" y="264"/>
                </a:cubicBezTo>
                <a:cubicBezTo>
                  <a:pt x="8" y="267"/>
                  <a:pt x="11" y="270"/>
                  <a:pt x="14" y="273"/>
                </a:cubicBezTo>
                <a:cubicBezTo>
                  <a:pt x="17" y="275"/>
                  <a:pt x="17" y="280"/>
                  <a:pt x="17" y="285"/>
                </a:cubicBezTo>
                <a:cubicBezTo>
                  <a:pt x="19" y="289"/>
                  <a:pt x="19" y="289"/>
                  <a:pt x="19" y="289"/>
                </a:cubicBezTo>
                <a:cubicBezTo>
                  <a:pt x="19" y="289"/>
                  <a:pt x="20" y="288"/>
                  <a:pt x="21" y="289"/>
                </a:cubicBezTo>
                <a:cubicBezTo>
                  <a:pt x="24" y="289"/>
                  <a:pt x="29" y="287"/>
                  <a:pt x="32" y="288"/>
                </a:cubicBezTo>
                <a:cubicBezTo>
                  <a:pt x="34" y="289"/>
                  <a:pt x="37" y="289"/>
                  <a:pt x="39" y="290"/>
                </a:cubicBezTo>
                <a:cubicBezTo>
                  <a:pt x="41" y="291"/>
                  <a:pt x="42" y="294"/>
                  <a:pt x="44" y="294"/>
                </a:cubicBezTo>
                <a:cubicBezTo>
                  <a:pt x="46" y="293"/>
                  <a:pt x="47" y="294"/>
                  <a:pt x="48" y="294"/>
                </a:cubicBezTo>
                <a:cubicBezTo>
                  <a:pt x="50" y="294"/>
                  <a:pt x="52" y="299"/>
                  <a:pt x="48" y="299"/>
                </a:cubicBezTo>
                <a:cubicBezTo>
                  <a:pt x="44" y="300"/>
                  <a:pt x="45" y="301"/>
                  <a:pt x="46" y="303"/>
                </a:cubicBezTo>
                <a:cubicBezTo>
                  <a:pt x="48" y="305"/>
                  <a:pt x="51" y="308"/>
                  <a:pt x="51" y="309"/>
                </a:cubicBezTo>
                <a:cubicBezTo>
                  <a:pt x="52" y="311"/>
                  <a:pt x="50" y="313"/>
                  <a:pt x="51" y="314"/>
                </a:cubicBezTo>
                <a:cubicBezTo>
                  <a:pt x="53" y="316"/>
                  <a:pt x="55" y="319"/>
                  <a:pt x="55" y="321"/>
                </a:cubicBezTo>
                <a:cubicBezTo>
                  <a:pt x="55" y="322"/>
                  <a:pt x="55" y="325"/>
                  <a:pt x="55" y="328"/>
                </a:cubicBezTo>
                <a:cubicBezTo>
                  <a:pt x="55" y="330"/>
                  <a:pt x="56" y="332"/>
                  <a:pt x="58" y="333"/>
                </a:cubicBezTo>
                <a:cubicBezTo>
                  <a:pt x="59" y="334"/>
                  <a:pt x="61" y="334"/>
                  <a:pt x="64" y="333"/>
                </a:cubicBezTo>
                <a:cubicBezTo>
                  <a:pt x="67" y="331"/>
                  <a:pt x="67" y="330"/>
                  <a:pt x="69" y="331"/>
                </a:cubicBezTo>
                <a:cubicBezTo>
                  <a:pt x="71" y="333"/>
                  <a:pt x="75" y="335"/>
                  <a:pt x="77" y="336"/>
                </a:cubicBezTo>
                <a:cubicBezTo>
                  <a:pt x="79" y="336"/>
                  <a:pt x="80" y="337"/>
                  <a:pt x="82" y="336"/>
                </a:cubicBezTo>
                <a:cubicBezTo>
                  <a:pt x="83" y="335"/>
                  <a:pt x="83" y="337"/>
                  <a:pt x="85" y="336"/>
                </a:cubicBezTo>
                <a:cubicBezTo>
                  <a:pt x="87" y="336"/>
                  <a:pt x="87" y="334"/>
                  <a:pt x="89" y="335"/>
                </a:cubicBezTo>
                <a:cubicBezTo>
                  <a:pt x="92" y="335"/>
                  <a:pt x="92" y="337"/>
                  <a:pt x="95" y="336"/>
                </a:cubicBezTo>
                <a:cubicBezTo>
                  <a:pt x="98" y="336"/>
                  <a:pt x="98" y="335"/>
                  <a:pt x="99" y="335"/>
                </a:cubicBezTo>
                <a:cubicBezTo>
                  <a:pt x="101" y="335"/>
                  <a:pt x="100" y="337"/>
                  <a:pt x="102" y="337"/>
                </a:cubicBezTo>
                <a:cubicBezTo>
                  <a:pt x="105" y="338"/>
                  <a:pt x="106" y="338"/>
                  <a:pt x="109" y="338"/>
                </a:cubicBezTo>
                <a:cubicBezTo>
                  <a:pt x="111" y="339"/>
                  <a:pt x="112" y="341"/>
                  <a:pt x="111" y="343"/>
                </a:cubicBezTo>
                <a:cubicBezTo>
                  <a:pt x="110" y="345"/>
                  <a:pt x="110" y="346"/>
                  <a:pt x="112" y="347"/>
                </a:cubicBezTo>
                <a:cubicBezTo>
                  <a:pt x="115" y="348"/>
                  <a:pt x="115" y="348"/>
                  <a:pt x="116" y="350"/>
                </a:cubicBezTo>
                <a:cubicBezTo>
                  <a:pt x="117" y="352"/>
                  <a:pt x="118" y="353"/>
                  <a:pt x="120" y="354"/>
                </a:cubicBezTo>
                <a:cubicBezTo>
                  <a:pt x="122" y="356"/>
                  <a:pt x="123" y="356"/>
                  <a:pt x="120" y="359"/>
                </a:cubicBezTo>
                <a:cubicBezTo>
                  <a:pt x="117" y="362"/>
                  <a:pt x="117" y="367"/>
                  <a:pt x="115" y="367"/>
                </a:cubicBezTo>
                <a:cubicBezTo>
                  <a:pt x="113" y="367"/>
                  <a:pt x="112" y="366"/>
                  <a:pt x="110" y="368"/>
                </a:cubicBezTo>
                <a:cubicBezTo>
                  <a:pt x="108" y="369"/>
                  <a:pt x="107" y="370"/>
                  <a:pt x="109" y="372"/>
                </a:cubicBezTo>
                <a:cubicBezTo>
                  <a:pt x="111" y="373"/>
                  <a:pt x="114" y="374"/>
                  <a:pt x="116" y="374"/>
                </a:cubicBezTo>
                <a:cubicBezTo>
                  <a:pt x="118" y="375"/>
                  <a:pt x="121" y="376"/>
                  <a:pt x="122" y="378"/>
                </a:cubicBezTo>
                <a:cubicBezTo>
                  <a:pt x="122" y="380"/>
                  <a:pt x="125" y="383"/>
                  <a:pt x="123" y="384"/>
                </a:cubicBezTo>
                <a:cubicBezTo>
                  <a:pt x="121" y="386"/>
                  <a:pt x="119" y="386"/>
                  <a:pt x="119" y="388"/>
                </a:cubicBezTo>
                <a:cubicBezTo>
                  <a:pt x="120" y="390"/>
                  <a:pt x="121" y="391"/>
                  <a:pt x="122" y="392"/>
                </a:cubicBezTo>
                <a:cubicBezTo>
                  <a:pt x="124" y="393"/>
                  <a:pt x="127" y="396"/>
                  <a:pt x="129" y="395"/>
                </a:cubicBezTo>
                <a:cubicBezTo>
                  <a:pt x="131" y="394"/>
                  <a:pt x="135" y="393"/>
                  <a:pt x="137" y="393"/>
                </a:cubicBezTo>
                <a:cubicBezTo>
                  <a:pt x="139" y="393"/>
                  <a:pt x="140" y="395"/>
                  <a:pt x="142" y="395"/>
                </a:cubicBezTo>
                <a:cubicBezTo>
                  <a:pt x="144" y="395"/>
                  <a:pt x="147" y="395"/>
                  <a:pt x="148" y="395"/>
                </a:cubicBezTo>
                <a:cubicBezTo>
                  <a:pt x="150" y="394"/>
                  <a:pt x="150" y="398"/>
                  <a:pt x="151" y="399"/>
                </a:cubicBezTo>
                <a:cubicBezTo>
                  <a:pt x="152" y="400"/>
                  <a:pt x="154" y="403"/>
                  <a:pt x="156" y="403"/>
                </a:cubicBezTo>
                <a:cubicBezTo>
                  <a:pt x="158" y="404"/>
                  <a:pt x="158" y="406"/>
                  <a:pt x="161" y="406"/>
                </a:cubicBezTo>
                <a:cubicBezTo>
                  <a:pt x="164" y="406"/>
                  <a:pt x="169" y="406"/>
                  <a:pt x="171" y="405"/>
                </a:cubicBezTo>
                <a:cubicBezTo>
                  <a:pt x="172" y="404"/>
                  <a:pt x="174" y="402"/>
                  <a:pt x="176" y="404"/>
                </a:cubicBezTo>
                <a:cubicBezTo>
                  <a:pt x="178" y="405"/>
                  <a:pt x="180" y="409"/>
                  <a:pt x="183" y="409"/>
                </a:cubicBezTo>
                <a:cubicBezTo>
                  <a:pt x="186" y="409"/>
                  <a:pt x="187" y="411"/>
                  <a:pt x="188" y="413"/>
                </a:cubicBezTo>
                <a:cubicBezTo>
                  <a:pt x="189" y="415"/>
                  <a:pt x="191" y="419"/>
                  <a:pt x="194" y="419"/>
                </a:cubicBezTo>
                <a:cubicBezTo>
                  <a:pt x="196" y="420"/>
                  <a:pt x="198" y="421"/>
                  <a:pt x="200" y="419"/>
                </a:cubicBezTo>
                <a:cubicBezTo>
                  <a:pt x="203" y="418"/>
                  <a:pt x="205" y="417"/>
                  <a:pt x="206" y="419"/>
                </a:cubicBezTo>
                <a:cubicBezTo>
                  <a:pt x="207" y="421"/>
                  <a:pt x="208" y="423"/>
                  <a:pt x="210" y="422"/>
                </a:cubicBezTo>
                <a:cubicBezTo>
                  <a:pt x="211" y="421"/>
                  <a:pt x="212" y="419"/>
                  <a:pt x="214" y="419"/>
                </a:cubicBezTo>
                <a:cubicBezTo>
                  <a:pt x="215" y="419"/>
                  <a:pt x="216" y="420"/>
                  <a:pt x="216" y="421"/>
                </a:cubicBezTo>
                <a:cubicBezTo>
                  <a:pt x="217" y="422"/>
                  <a:pt x="218" y="425"/>
                  <a:pt x="220" y="424"/>
                </a:cubicBezTo>
                <a:cubicBezTo>
                  <a:pt x="223" y="422"/>
                  <a:pt x="221" y="422"/>
                  <a:pt x="222" y="419"/>
                </a:cubicBezTo>
                <a:cubicBezTo>
                  <a:pt x="223" y="417"/>
                  <a:pt x="223" y="416"/>
                  <a:pt x="226" y="415"/>
                </a:cubicBezTo>
                <a:cubicBezTo>
                  <a:pt x="228" y="413"/>
                  <a:pt x="229" y="411"/>
                  <a:pt x="229" y="409"/>
                </a:cubicBezTo>
                <a:cubicBezTo>
                  <a:pt x="228" y="407"/>
                  <a:pt x="225" y="407"/>
                  <a:pt x="225" y="405"/>
                </a:cubicBezTo>
                <a:cubicBezTo>
                  <a:pt x="224" y="403"/>
                  <a:pt x="223" y="401"/>
                  <a:pt x="225" y="399"/>
                </a:cubicBezTo>
                <a:cubicBezTo>
                  <a:pt x="225" y="397"/>
                  <a:pt x="227" y="395"/>
                  <a:pt x="228" y="393"/>
                </a:cubicBezTo>
                <a:cubicBezTo>
                  <a:pt x="224" y="394"/>
                  <a:pt x="217" y="392"/>
                  <a:pt x="219" y="390"/>
                </a:cubicBezTo>
                <a:cubicBezTo>
                  <a:pt x="221" y="388"/>
                  <a:pt x="219" y="386"/>
                  <a:pt x="217" y="386"/>
                </a:cubicBezTo>
                <a:cubicBezTo>
                  <a:pt x="215" y="386"/>
                  <a:pt x="218" y="380"/>
                  <a:pt x="216" y="377"/>
                </a:cubicBezTo>
                <a:cubicBezTo>
                  <a:pt x="213" y="374"/>
                  <a:pt x="214" y="372"/>
                  <a:pt x="215" y="370"/>
                </a:cubicBezTo>
                <a:cubicBezTo>
                  <a:pt x="217" y="368"/>
                  <a:pt x="216" y="366"/>
                  <a:pt x="215" y="364"/>
                </a:cubicBezTo>
                <a:cubicBezTo>
                  <a:pt x="214" y="362"/>
                  <a:pt x="211" y="364"/>
                  <a:pt x="210" y="359"/>
                </a:cubicBezTo>
                <a:cubicBezTo>
                  <a:pt x="209" y="354"/>
                  <a:pt x="206" y="351"/>
                  <a:pt x="209" y="349"/>
                </a:cubicBezTo>
                <a:cubicBezTo>
                  <a:pt x="212" y="347"/>
                  <a:pt x="215" y="347"/>
                  <a:pt x="213" y="342"/>
                </a:cubicBezTo>
                <a:cubicBezTo>
                  <a:pt x="212" y="338"/>
                  <a:pt x="208" y="333"/>
                  <a:pt x="211" y="331"/>
                </a:cubicBezTo>
                <a:cubicBezTo>
                  <a:pt x="213" y="329"/>
                  <a:pt x="212" y="326"/>
                  <a:pt x="209" y="326"/>
                </a:cubicBezTo>
                <a:cubicBezTo>
                  <a:pt x="206" y="326"/>
                  <a:pt x="206" y="325"/>
                  <a:pt x="208" y="321"/>
                </a:cubicBezTo>
                <a:cubicBezTo>
                  <a:pt x="210" y="317"/>
                  <a:pt x="211" y="317"/>
                  <a:pt x="212" y="316"/>
                </a:cubicBezTo>
                <a:cubicBezTo>
                  <a:pt x="213" y="314"/>
                  <a:pt x="213" y="310"/>
                  <a:pt x="213" y="308"/>
                </a:cubicBezTo>
                <a:cubicBezTo>
                  <a:pt x="212" y="306"/>
                  <a:pt x="216" y="304"/>
                  <a:pt x="216" y="303"/>
                </a:cubicBezTo>
                <a:cubicBezTo>
                  <a:pt x="217" y="301"/>
                  <a:pt x="217" y="298"/>
                  <a:pt x="218" y="297"/>
                </a:cubicBezTo>
                <a:cubicBezTo>
                  <a:pt x="220" y="296"/>
                  <a:pt x="219" y="300"/>
                  <a:pt x="222" y="299"/>
                </a:cubicBezTo>
                <a:cubicBezTo>
                  <a:pt x="224" y="299"/>
                  <a:pt x="224" y="298"/>
                  <a:pt x="226" y="296"/>
                </a:cubicBezTo>
                <a:cubicBezTo>
                  <a:pt x="227" y="295"/>
                  <a:pt x="228" y="292"/>
                  <a:pt x="232" y="292"/>
                </a:cubicBezTo>
                <a:cubicBezTo>
                  <a:pt x="236" y="292"/>
                  <a:pt x="241" y="291"/>
                  <a:pt x="241" y="291"/>
                </a:cubicBezTo>
                <a:cubicBezTo>
                  <a:pt x="241" y="291"/>
                  <a:pt x="242" y="289"/>
                  <a:pt x="245" y="289"/>
                </a:cubicBezTo>
                <a:cubicBezTo>
                  <a:pt x="248" y="289"/>
                  <a:pt x="248" y="291"/>
                  <a:pt x="250" y="291"/>
                </a:cubicBezTo>
                <a:cubicBezTo>
                  <a:pt x="251" y="291"/>
                  <a:pt x="252" y="290"/>
                  <a:pt x="254" y="288"/>
                </a:cubicBezTo>
                <a:cubicBezTo>
                  <a:pt x="257" y="287"/>
                  <a:pt x="257" y="287"/>
                  <a:pt x="259" y="286"/>
                </a:cubicBezTo>
                <a:cubicBezTo>
                  <a:pt x="261" y="286"/>
                  <a:pt x="263" y="286"/>
                  <a:pt x="265" y="286"/>
                </a:cubicBezTo>
                <a:cubicBezTo>
                  <a:pt x="267" y="286"/>
                  <a:pt x="268" y="286"/>
                  <a:pt x="270" y="283"/>
                </a:cubicBezTo>
                <a:cubicBezTo>
                  <a:pt x="272" y="280"/>
                  <a:pt x="273" y="276"/>
                  <a:pt x="276" y="276"/>
                </a:cubicBezTo>
                <a:cubicBezTo>
                  <a:pt x="278" y="275"/>
                  <a:pt x="278" y="278"/>
                  <a:pt x="282" y="277"/>
                </a:cubicBezTo>
                <a:cubicBezTo>
                  <a:pt x="285" y="277"/>
                  <a:pt x="286" y="276"/>
                  <a:pt x="288" y="274"/>
                </a:cubicBezTo>
                <a:cubicBezTo>
                  <a:pt x="290" y="271"/>
                  <a:pt x="293" y="270"/>
                  <a:pt x="295" y="271"/>
                </a:cubicBezTo>
                <a:cubicBezTo>
                  <a:pt x="298" y="272"/>
                  <a:pt x="296" y="276"/>
                  <a:pt x="299" y="276"/>
                </a:cubicBezTo>
                <a:cubicBezTo>
                  <a:pt x="301" y="276"/>
                  <a:pt x="304" y="279"/>
                  <a:pt x="307" y="276"/>
                </a:cubicBezTo>
                <a:cubicBezTo>
                  <a:pt x="309" y="273"/>
                  <a:pt x="311" y="271"/>
                  <a:pt x="312" y="271"/>
                </a:cubicBezTo>
                <a:cubicBezTo>
                  <a:pt x="314" y="272"/>
                  <a:pt x="314" y="276"/>
                  <a:pt x="316" y="276"/>
                </a:cubicBezTo>
                <a:cubicBezTo>
                  <a:pt x="317" y="276"/>
                  <a:pt x="318" y="276"/>
                  <a:pt x="319" y="277"/>
                </a:cubicBezTo>
                <a:cubicBezTo>
                  <a:pt x="320" y="276"/>
                  <a:pt x="322" y="275"/>
                  <a:pt x="324" y="273"/>
                </a:cubicBezTo>
                <a:cubicBezTo>
                  <a:pt x="328" y="271"/>
                  <a:pt x="331" y="270"/>
                  <a:pt x="333" y="267"/>
                </a:cubicBezTo>
                <a:cubicBezTo>
                  <a:pt x="335" y="264"/>
                  <a:pt x="336" y="260"/>
                  <a:pt x="334" y="258"/>
                </a:cubicBezTo>
                <a:cubicBezTo>
                  <a:pt x="331" y="257"/>
                  <a:pt x="330" y="253"/>
                  <a:pt x="331" y="250"/>
                </a:cubicBezTo>
                <a:cubicBezTo>
                  <a:pt x="333" y="247"/>
                  <a:pt x="333" y="244"/>
                  <a:pt x="331" y="242"/>
                </a:cubicBezTo>
                <a:cubicBezTo>
                  <a:pt x="329" y="241"/>
                  <a:pt x="327" y="239"/>
                  <a:pt x="327" y="237"/>
                </a:cubicBezTo>
                <a:cubicBezTo>
                  <a:pt x="328" y="234"/>
                  <a:pt x="329" y="227"/>
                  <a:pt x="322" y="229"/>
                </a:cubicBezTo>
                <a:cubicBezTo>
                  <a:pt x="315" y="231"/>
                  <a:pt x="310" y="228"/>
                  <a:pt x="312" y="226"/>
                </a:cubicBezTo>
                <a:cubicBezTo>
                  <a:pt x="315" y="224"/>
                  <a:pt x="312" y="224"/>
                  <a:pt x="309" y="224"/>
                </a:cubicBezTo>
                <a:cubicBezTo>
                  <a:pt x="306" y="224"/>
                  <a:pt x="305" y="223"/>
                  <a:pt x="304" y="221"/>
                </a:cubicBezTo>
                <a:cubicBezTo>
                  <a:pt x="304" y="218"/>
                  <a:pt x="303" y="215"/>
                  <a:pt x="300" y="217"/>
                </a:cubicBezTo>
                <a:cubicBezTo>
                  <a:pt x="297" y="219"/>
                  <a:pt x="293" y="222"/>
                  <a:pt x="291" y="217"/>
                </a:cubicBezTo>
                <a:cubicBezTo>
                  <a:pt x="289" y="212"/>
                  <a:pt x="288" y="213"/>
                  <a:pt x="285" y="213"/>
                </a:cubicBezTo>
                <a:cubicBezTo>
                  <a:pt x="283" y="214"/>
                  <a:pt x="280" y="212"/>
                  <a:pt x="278" y="210"/>
                </a:cubicBezTo>
                <a:cubicBezTo>
                  <a:pt x="276" y="207"/>
                  <a:pt x="274" y="210"/>
                  <a:pt x="273" y="208"/>
                </a:cubicBezTo>
                <a:cubicBezTo>
                  <a:pt x="271" y="206"/>
                  <a:pt x="273" y="203"/>
                  <a:pt x="270" y="204"/>
                </a:cubicBezTo>
                <a:cubicBezTo>
                  <a:pt x="267" y="205"/>
                  <a:pt x="264" y="208"/>
                  <a:pt x="260" y="210"/>
                </a:cubicBezTo>
                <a:cubicBezTo>
                  <a:pt x="256" y="212"/>
                  <a:pt x="253" y="214"/>
                  <a:pt x="251" y="211"/>
                </a:cubicBezTo>
                <a:cubicBezTo>
                  <a:pt x="248" y="207"/>
                  <a:pt x="246" y="205"/>
                  <a:pt x="245" y="203"/>
                </a:cubicBezTo>
                <a:cubicBezTo>
                  <a:pt x="244" y="201"/>
                  <a:pt x="240" y="202"/>
                  <a:pt x="240" y="202"/>
                </a:cubicBezTo>
                <a:cubicBezTo>
                  <a:pt x="240" y="202"/>
                  <a:pt x="240" y="206"/>
                  <a:pt x="238" y="205"/>
                </a:cubicBezTo>
                <a:cubicBezTo>
                  <a:pt x="236" y="204"/>
                  <a:pt x="227" y="199"/>
                  <a:pt x="227" y="199"/>
                </a:cubicBezTo>
                <a:cubicBezTo>
                  <a:pt x="227" y="199"/>
                  <a:pt x="225" y="198"/>
                  <a:pt x="223" y="194"/>
                </a:cubicBezTo>
                <a:cubicBezTo>
                  <a:pt x="222" y="190"/>
                  <a:pt x="218" y="189"/>
                  <a:pt x="216" y="187"/>
                </a:cubicBezTo>
                <a:cubicBezTo>
                  <a:pt x="215" y="185"/>
                  <a:pt x="211" y="182"/>
                  <a:pt x="210" y="178"/>
                </a:cubicBezTo>
                <a:cubicBezTo>
                  <a:pt x="209" y="175"/>
                  <a:pt x="209" y="172"/>
                  <a:pt x="212" y="169"/>
                </a:cubicBezTo>
                <a:cubicBezTo>
                  <a:pt x="214" y="166"/>
                  <a:pt x="215" y="167"/>
                  <a:pt x="217" y="166"/>
                </a:cubicBezTo>
                <a:cubicBezTo>
                  <a:pt x="219" y="164"/>
                  <a:pt x="215" y="163"/>
                  <a:pt x="213" y="160"/>
                </a:cubicBezTo>
                <a:cubicBezTo>
                  <a:pt x="211" y="158"/>
                  <a:pt x="212" y="156"/>
                  <a:pt x="213" y="151"/>
                </a:cubicBezTo>
                <a:cubicBezTo>
                  <a:pt x="214" y="146"/>
                  <a:pt x="217" y="144"/>
                  <a:pt x="218" y="142"/>
                </a:cubicBezTo>
                <a:cubicBezTo>
                  <a:pt x="218" y="139"/>
                  <a:pt x="217" y="137"/>
                  <a:pt x="216" y="134"/>
                </a:cubicBezTo>
                <a:cubicBezTo>
                  <a:pt x="216" y="131"/>
                  <a:pt x="215" y="122"/>
                  <a:pt x="217" y="119"/>
                </a:cubicBezTo>
                <a:cubicBezTo>
                  <a:pt x="219" y="117"/>
                  <a:pt x="222" y="113"/>
                  <a:pt x="220" y="111"/>
                </a:cubicBezTo>
                <a:cubicBezTo>
                  <a:pt x="218" y="109"/>
                  <a:pt x="216" y="112"/>
                  <a:pt x="213" y="110"/>
                </a:cubicBezTo>
                <a:cubicBezTo>
                  <a:pt x="211" y="109"/>
                  <a:pt x="212" y="103"/>
                  <a:pt x="210" y="103"/>
                </a:cubicBezTo>
                <a:cubicBezTo>
                  <a:pt x="208" y="102"/>
                  <a:pt x="208" y="102"/>
                  <a:pt x="206" y="105"/>
                </a:cubicBezTo>
                <a:cubicBezTo>
                  <a:pt x="204" y="107"/>
                  <a:pt x="201" y="110"/>
                  <a:pt x="200" y="107"/>
                </a:cubicBezTo>
                <a:cubicBezTo>
                  <a:pt x="200" y="103"/>
                  <a:pt x="201" y="103"/>
                  <a:pt x="202" y="102"/>
                </a:cubicBezTo>
                <a:cubicBezTo>
                  <a:pt x="203" y="100"/>
                  <a:pt x="198" y="100"/>
                  <a:pt x="198" y="100"/>
                </a:cubicBezTo>
                <a:cubicBezTo>
                  <a:pt x="198" y="100"/>
                  <a:pt x="198" y="98"/>
                  <a:pt x="199" y="95"/>
                </a:cubicBezTo>
                <a:cubicBezTo>
                  <a:pt x="200" y="91"/>
                  <a:pt x="199" y="86"/>
                  <a:pt x="200" y="85"/>
                </a:cubicBezTo>
                <a:cubicBezTo>
                  <a:pt x="201" y="83"/>
                  <a:pt x="204" y="83"/>
                  <a:pt x="205" y="81"/>
                </a:cubicBezTo>
                <a:cubicBezTo>
                  <a:pt x="206" y="79"/>
                  <a:pt x="208" y="75"/>
                  <a:pt x="205" y="70"/>
                </a:cubicBezTo>
                <a:cubicBezTo>
                  <a:pt x="203" y="65"/>
                  <a:pt x="201" y="63"/>
                  <a:pt x="202" y="60"/>
                </a:cubicBezTo>
                <a:cubicBezTo>
                  <a:pt x="204" y="58"/>
                  <a:pt x="202" y="56"/>
                  <a:pt x="202" y="54"/>
                </a:cubicBezTo>
                <a:cubicBezTo>
                  <a:pt x="201" y="52"/>
                  <a:pt x="203" y="50"/>
                  <a:pt x="206" y="48"/>
                </a:cubicBezTo>
                <a:cubicBezTo>
                  <a:pt x="208" y="47"/>
                  <a:pt x="207" y="43"/>
                  <a:pt x="206" y="41"/>
                </a:cubicBezTo>
                <a:cubicBezTo>
                  <a:pt x="205" y="38"/>
                  <a:pt x="201" y="32"/>
                  <a:pt x="199" y="32"/>
                </a:cubicBezTo>
                <a:cubicBezTo>
                  <a:pt x="196" y="31"/>
                  <a:pt x="196" y="35"/>
                  <a:pt x="194" y="36"/>
                </a:cubicBezTo>
                <a:cubicBezTo>
                  <a:pt x="191" y="37"/>
                  <a:pt x="192" y="33"/>
                  <a:pt x="191" y="31"/>
                </a:cubicBezTo>
                <a:cubicBezTo>
                  <a:pt x="190" y="29"/>
                  <a:pt x="190" y="32"/>
                  <a:pt x="187" y="31"/>
                </a:cubicBezTo>
                <a:cubicBezTo>
                  <a:pt x="183" y="31"/>
                  <a:pt x="179" y="30"/>
                  <a:pt x="177" y="30"/>
                </a:cubicBezTo>
                <a:cubicBezTo>
                  <a:pt x="176" y="31"/>
                  <a:pt x="169" y="31"/>
                  <a:pt x="165" y="29"/>
                </a:cubicBezTo>
                <a:cubicBezTo>
                  <a:pt x="160" y="27"/>
                  <a:pt x="156" y="26"/>
                  <a:pt x="155" y="25"/>
                </a:cubicBezTo>
                <a:cubicBezTo>
                  <a:pt x="154" y="23"/>
                  <a:pt x="155" y="21"/>
                  <a:pt x="156" y="19"/>
                </a:cubicBezTo>
                <a:cubicBezTo>
                  <a:pt x="157" y="17"/>
                  <a:pt x="154" y="15"/>
                  <a:pt x="151" y="17"/>
                </a:cubicBezTo>
                <a:cubicBezTo>
                  <a:pt x="148" y="18"/>
                  <a:pt x="147" y="13"/>
                  <a:pt x="147" y="13"/>
                </a:cubicBezTo>
                <a:cubicBezTo>
                  <a:pt x="144" y="9"/>
                  <a:pt x="143" y="9"/>
                  <a:pt x="141" y="11"/>
                </a:cubicBezTo>
                <a:cubicBezTo>
                  <a:pt x="138" y="12"/>
                  <a:pt x="136" y="14"/>
                  <a:pt x="135" y="11"/>
                </a:cubicBezTo>
                <a:cubicBezTo>
                  <a:pt x="135" y="7"/>
                  <a:pt x="134" y="7"/>
                  <a:pt x="132" y="7"/>
                </a:cubicBezTo>
                <a:cubicBezTo>
                  <a:pt x="129" y="6"/>
                  <a:pt x="129" y="5"/>
                  <a:pt x="130" y="3"/>
                </a:cubicBezTo>
                <a:cubicBezTo>
                  <a:pt x="131" y="1"/>
                  <a:pt x="130" y="0"/>
                  <a:pt x="127" y="0"/>
                </a:cubicBezTo>
                <a:cubicBezTo>
                  <a:pt x="126" y="1"/>
                  <a:pt x="124" y="3"/>
                  <a:pt x="124" y="4"/>
                </a:cubicBezTo>
                <a:cubicBezTo>
                  <a:pt x="124" y="6"/>
                  <a:pt x="121" y="8"/>
                  <a:pt x="120" y="9"/>
                </a:cubicBezTo>
                <a:close/>
              </a:path>
            </a:pathLst>
          </a:custGeom>
          <a:solidFill>
            <a:schemeClr val="accent4"/>
          </a:solidFill>
          <a:ln w="3175" cap="flat">
            <a:solidFill>
              <a:schemeClr val="bg1"/>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 name="Freeform 21"/>
          <p:cNvSpPr>
            <a:spLocks/>
          </p:cNvSpPr>
          <p:nvPr/>
        </p:nvSpPr>
        <p:spPr bwMode="auto">
          <a:xfrm>
            <a:off x="2263147" y="4717683"/>
            <a:ext cx="3813812" cy="3670618"/>
          </a:xfrm>
          <a:custGeom>
            <a:avLst/>
            <a:gdLst>
              <a:gd name="T0" fmla="*/ 59 w 461"/>
              <a:gd name="T1" fmla="*/ 437 h 444"/>
              <a:gd name="T2" fmla="*/ 38 w 461"/>
              <a:gd name="T3" fmla="*/ 405 h 444"/>
              <a:gd name="T4" fmla="*/ 43 w 461"/>
              <a:gd name="T5" fmla="*/ 382 h 444"/>
              <a:gd name="T6" fmla="*/ 22 w 461"/>
              <a:gd name="T7" fmla="*/ 365 h 444"/>
              <a:gd name="T8" fmla="*/ 19 w 461"/>
              <a:gd name="T9" fmla="*/ 335 h 444"/>
              <a:gd name="T10" fmla="*/ 18 w 461"/>
              <a:gd name="T11" fmla="*/ 314 h 444"/>
              <a:gd name="T12" fmla="*/ 3 w 461"/>
              <a:gd name="T13" fmla="*/ 303 h 444"/>
              <a:gd name="T14" fmla="*/ 18 w 461"/>
              <a:gd name="T15" fmla="*/ 288 h 444"/>
              <a:gd name="T16" fmla="*/ 35 w 461"/>
              <a:gd name="T17" fmla="*/ 271 h 444"/>
              <a:gd name="T18" fmla="*/ 38 w 461"/>
              <a:gd name="T19" fmla="*/ 242 h 444"/>
              <a:gd name="T20" fmla="*/ 35 w 461"/>
              <a:gd name="T21" fmla="*/ 184 h 444"/>
              <a:gd name="T22" fmla="*/ 16 w 461"/>
              <a:gd name="T23" fmla="*/ 155 h 444"/>
              <a:gd name="T24" fmla="*/ 32 w 461"/>
              <a:gd name="T25" fmla="*/ 128 h 444"/>
              <a:gd name="T26" fmla="*/ 48 w 461"/>
              <a:gd name="T27" fmla="*/ 128 h 444"/>
              <a:gd name="T28" fmla="*/ 74 w 461"/>
              <a:gd name="T29" fmla="*/ 128 h 444"/>
              <a:gd name="T30" fmla="*/ 126 w 461"/>
              <a:gd name="T31" fmla="*/ 114 h 444"/>
              <a:gd name="T32" fmla="*/ 116 w 461"/>
              <a:gd name="T33" fmla="*/ 89 h 444"/>
              <a:gd name="T34" fmla="*/ 146 w 461"/>
              <a:gd name="T35" fmla="*/ 65 h 444"/>
              <a:gd name="T36" fmla="*/ 197 w 461"/>
              <a:gd name="T37" fmla="*/ 47 h 444"/>
              <a:gd name="T38" fmla="*/ 224 w 461"/>
              <a:gd name="T39" fmla="*/ 16 h 444"/>
              <a:gd name="T40" fmla="*/ 252 w 461"/>
              <a:gd name="T41" fmla="*/ 30 h 444"/>
              <a:gd name="T42" fmla="*/ 272 w 461"/>
              <a:gd name="T43" fmla="*/ 48 h 444"/>
              <a:gd name="T44" fmla="*/ 275 w 461"/>
              <a:gd name="T45" fmla="*/ 73 h 444"/>
              <a:gd name="T46" fmla="*/ 264 w 461"/>
              <a:gd name="T47" fmla="*/ 94 h 444"/>
              <a:gd name="T48" fmla="*/ 298 w 461"/>
              <a:gd name="T49" fmla="*/ 93 h 444"/>
              <a:gd name="T50" fmla="*/ 320 w 461"/>
              <a:gd name="T51" fmla="*/ 83 h 444"/>
              <a:gd name="T52" fmla="*/ 334 w 461"/>
              <a:gd name="T53" fmla="*/ 63 h 444"/>
              <a:gd name="T54" fmla="*/ 325 w 461"/>
              <a:gd name="T55" fmla="*/ 17 h 444"/>
              <a:gd name="T56" fmla="*/ 344 w 461"/>
              <a:gd name="T57" fmla="*/ 4 h 444"/>
              <a:gd name="T58" fmla="*/ 368 w 461"/>
              <a:gd name="T59" fmla="*/ 22 h 444"/>
              <a:gd name="T60" fmla="*/ 409 w 461"/>
              <a:gd name="T61" fmla="*/ 8 h 444"/>
              <a:gd name="T62" fmla="*/ 418 w 461"/>
              <a:gd name="T63" fmla="*/ 30 h 444"/>
              <a:gd name="T64" fmla="*/ 414 w 461"/>
              <a:gd name="T65" fmla="*/ 62 h 444"/>
              <a:gd name="T66" fmla="*/ 422 w 461"/>
              <a:gd name="T67" fmla="*/ 87 h 444"/>
              <a:gd name="T68" fmla="*/ 431 w 461"/>
              <a:gd name="T69" fmla="*/ 115 h 444"/>
              <a:gd name="T70" fmla="*/ 460 w 461"/>
              <a:gd name="T71" fmla="*/ 139 h 444"/>
              <a:gd name="T72" fmla="*/ 450 w 461"/>
              <a:gd name="T73" fmla="*/ 179 h 444"/>
              <a:gd name="T74" fmla="*/ 448 w 461"/>
              <a:gd name="T75" fmla="*/ 192 h 444"/>
              <a:gd name="T76" fmla="*/ 415 w 461"/>
              <a:gd name="T77" fmla="*/ 214 h 444"/>
              <a:gd name="T78" fmla="*/ 395 w 461"/>
              <a:gd name="T79" fmla="*/ 223 h 444"/>
              <a:gd name="T80" fmla="*/ 368 w 461"/>
              <a:gd name="T81" fmla="*/ 238 h 444"/>
              <a:gd name="T82" fmla="*/ 350 w 461"/>
              <a:gd name="T83" fmla="*/ 260 h 444"/>
              <a:gd name="T84" fmla="*/ 372 w 461"/>
              <a:gd name="T85" fmla="*/ 277 h 444"/>
              <a:gd name="T86" fmla="*/ 358 w 461"/>
              <a:gd name="T87" fmla="*/ 297 h 444"/>
              <a:gd name="T88" fmla="*/ 341 w 461"/>
              <a:gd name="T89" fmla="*/ 296 h 444"/>
              <a:gd name="T90" fmla="*/ 335 w 461"/>
              <a:gd name="T91" fmla="*/ 320 h 444"/>
              <a:gd name="T92" fmla="*/ 311 w 461"/>
              <a:gd name="T93" fmla="*/ 339 h 444"/>
              <a:gd name="T94" fmla="*/ 292 w 461"/>
              <a:gd name="T95" fmla="*/ 359 h 444"/>
              <a:gd name="T96" fmla="*/ 284 w 461"/>
              <a:gd name="T97" fmla="*/ 375 h 444"/>
              <a:gd name="T98" fmla="*/ 268 w 461"/>
              <a:gd name="T99" fmla="*/ 352 h 444"/>
              <a:gd name="T100" fmla="*/ 252 w 461"/>
              <a:gd name="T101" fmla="*/ 325 h 444"/>
              <a:gd name="T102" fmla="*/ 232 w 461"/>
              <a:gd name="T103" fmla="*/ 354 h 444"/>
              <a:gd name="T104" fmla="*/ 216 w 461"/>
              <a:gd name="T105" fmla="*/ 364 h 444"/>
              <a:gd name="T106" fmla="*/ 180 w 461"/>
              <a:gd name="T107" fmla="*/ 388 h 444"/>
              <a:gd name="T108" fmla="*/ 147 w 461"/>
              <a:gd name="T109" fmla="*/ 394 h 444"/>
              <a:gd name="T110" fmla="*/ 127 w 461"/>
              <a:gd name="T111" fmla="*/ 420 h 444"/>
              <a:gd name="T112" fmla="*/ 115 w 461"/>
              <a:gd name="T113" fmla="*/ 427 h 444"/>
              <a:gd name="T114" fmla="*/ 93 w 461"/>
              <a:gd name="T115" fmla="*/ 44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1" h="444">
                <a:moveTo>
                  <a:pt x="74" y="444"/>
                </a:moveTo>
                <a:cubicBezTo>
                  <a:pt x="71" y="444"/>
                  <a:pt x="70" y="441"/>
                  <a:pt x="69" y="439"/>
                </a:cubicBezTo>
                <a:cubicBezTo>
                  <a:pt x="69" y="438"/>
                  <a:pt x="68" y="437"/>
                  <a:pt x="68" y="437"/>
                </a:cubicBezTo>
                <a:cubicBezTo>
                  <a:pt x="67" y="435"/>
                  <a:pt x="66" y="434"/>
                  <a:pt x="65" y="434"/>
                </a:cubicBezTo>
                <a:cubicBezTo>
                  <a:pt x="64" y="434"/>
                  <a:pt x="64" y="434"/>
                  <a:pt x="64" y="434"/>
                </a:cubicBezTo>
                <a:cubicBezTo>
                  <a:pt x="63" y="434"/>
                  <a:pt x="62" y="436"/>
                  <a:pt x="62" y="438"/>
                </a:cubicBezTo>
                <a:cubicBezTo>
                  <a:pt x="62" y="440"/>
                  <a:pt x="62" y="440"/>
                  <a:pt x="62" y="440"/>
                </a:cubicBezTo>
                <a:cubicBezTo>
                  <a:pt x="60" y="439"/>
                  <a:pt x="60" y="439"/>
                  <a:pt x="60" y="439"/>
                </a:cubicBezTo>
                <a:cubicBezTo>
                  <a:pt x="60" y="438"/>
                  <a:pt x="59" y="438"/>
                  <a:pt x="59" y="437"/>
                </a:cubicBezTo>
                <a:cubicBezTo>
                  <a:pt x="56" y="433"/>
                  <a:pt x="57" y="431"/>
                  <a:pt x="60" y="425"/>
                </a:cubicBezTo>
                <a:cubicBezTo>
                  <a:pt x="62" y="422"/>
                  <a:pt x="61" y="421"/>
                  <a:pt x="59" y="419"/>
                </a:cubicBezTo>
                <a:cubicBezTo>
                  <a:pt x="59" y="419"/>
                  <a:pt x="58" y="418"/>
                  <a:pt x="57" y="416"/>
                </a:cubicBezTo>
                <a:cubicBezTo>
                  <a:pt x="55" y="412"/>
                  <a:pt x="53" y="409"/>
                  <a:pt x="49" y="409"/>
                </a:cubicBezTo>
                <a:cubicBezTo>
                  <a:pt x="49" y="409"/>
                  <a:pt x="48" y="410"/>
                  <a:pt x="47" y="410"/>
                </a:cubicBezTo>
                <a:cubicBezTo>
                  <a:pt x="45" y="410"/>
                  <a:pt x="44" y="410"/>
                  <a:pt x="43" y="410"/>
                </a:cubicBezTo>
                <a:cubicBezTo>
                  <a:pt x="41" y="410"/>
                  <a:pt x="41" y="409"/>
                  <a:pt x="40" y="408"/>
                </a:cubicBezTo>
                <a:cubicBezTo>
                  <a:pt x="40" y="408"/>
                  <a:pt x="40" y="407"/>
                  <a:pt x="39" y="407"/>
                </a:cubicBezTo>
                <a:cubicBezTo>
                  <a:pt x="39" y="406"/>
                  <a:pt x="38" y="406"/>
                  <a:pt x="38" y="405"/>
                </a:cubicBezTo>
                <a:cubicBezTo>
                  <a:pt x="36" y="403"/>
                  <a:pt x="35" y="402"/>
                  <a:pt x="36" y="397"/>
                </a:cubicBezTo>
                <a:cubicBezTo>
                  <a:pt x="37" y="393"/>
                  <a:pt x="38" y="393"/>
                  <a:pt x="40" y="392"/>
                </a:cubicBezTo>
                <a:cubicBezTo>
                  <a:pt x="41" y="392"/>
                  <a:pt x="42" y="391"/>
                  <a:pt x="44" y="389"/>
                </a:cubicBezTo>
                <a:cubicBezTo>
                  <a:pt x="45" y="388"/>
                  <a:pt x="47" y="387"/>
                  <a:pt x="47" y="386"/>
                </a:cubicBezTo>
                <a:cubicBezTo>
                  <a:pt x="47" y="386"/>
                  <a:pt x="47" y="386"/>
                  <a:pt x="47" y="386"/>
                </a:cubicBezTo>
                <a:cubicBezTo>
                  <a:pt x="47" y="386"/>
                  <a:pt x="47" y="386"/>
                  <a:pt x="47" y="386"/>
                </a:cubicBezTo>
                <a:cubicBezTo>
                  <a:pt x="46" y="386"/>
                  <a:pt x="46" y="385"/>
                  <a:pt x="45" y="383"/>
                </a:cubicBezTo>
                <a:cubicBezTo>
                  <a:pt x="45" y="382"/>
                  <a:pt x="45" y="382"/>
                  <a:pt x="44" y="382"/>
                </a:cubicBezTo>
                <a:cubicBezTo>
                  <a:pt x="44" y="382"/>
                  <a:pt x="44" y="382"/>
                  <a:pt x="43" y="382"/>
                </a:cubicBezTo>
                <a:cubicBezTo>
                  <a:pt x="43" y="382"/>
                  <a:pt x="42" y="382"/>
                  <a:pt x="41" y="382"/>
                </a:cubicBezTo>
                <a:cubicBezTo>
                  <a:pt x="40" y="382"/>
                  <a:pt x="39" y="382"/>
                  <a:pt x="37" y="382"/>
                </a:cubicBezTo>
                <a:cubicBezTo>
                  <a:pt x="34" y="380"/>
                  <a:pt x="33" y="379"/>
                  <a:pt x="33" y="377"/>
                </a:cubicBezTo>
                <a:cubicBezTo>
                  <a:pt x="33" y="376"/>
                  <a:pt x="33" y="375"/>
                  <a:pt x="33" y="373"/>
                </a:cubicBezTo>
                <a:cubicBezTo>
                  <a:pt x="32" y="371"/>
                  <a:pt x="32" y="370"/>
                  <a:pt x="31" y="369"/>
                </a:cubicBezTo>
                <a:cubicBezTo>
                  <a:pt x="31" y="367"/>
                  <a:pt x="31" y="367"/>
                  <a:pt x="29" y="365"/>
                </a:cubicBezTo>
                <a:cubicBezTo>
                  <a:pt x="29" y="364"/>
                  <a:pt x="28" y="364"/>
                  <a:pt x="28" y="364"/>
                </a:cubicBezTo>
                <a:cubicBezTo>
                  <a:pt x="27" y="364"/>
                  <a:pt x="26" y="364"/>
                  <a:pt x="25" y="364"/>
                </a:cubicBezTo>
                <a:cubicBezTo>
                  <a:pt x="24" y="364"/>
                  <a:pt x="23" y="365"/>
                  <a:pt x="22" y="365"/>
                </a:cubicBezTo>
                <a:cubicBezTo>
                  <a:pt x="22" y="365"/>
                  <a:pt x="21" y="365"/>
                  <a:pt x="21" y="364"/>
                </a:cubicBezTo>
                <a:cubicBezTo>
                  <a:pt x="19" y="364"/>
                  <a:pt x="18" y="363"/>
                  <a:pt x="17" y="362"/>
                </a:cubicBezTo>
                <a:cubicBezTo>
                  <a:pt x="16" y="361"/>
                  <a:pt x="16" y="359"/>
                  <a:pt x="17" y="356"/>
                </a:cubicBezTo>
                <a:cubicBezTo>
                  <a:pt x="18" y="353"/>
                  <a:pt x="18" y="352"/>
                  <a:pt x="16" y="352"/>
                </a:cubicBezTo>
                <a:cubicBezTo>
                  <a:pt x="16" y="352"/>
                  <a:pt x="15" y="351"/>
                  <a:pt x="14" y="351"/>
                </a:cubicBezTo>
                <a:cubicBezTo>
                  <a:pt x="13" y="350"/>
                  <a:pt x="10" y="349"/>
                  <a:pt x="11" y="347"/>
                </a:cubicBezTo>
                <a:cubicBezTo>
                  <a:pt x="11" y="346"/>
                  <a:pt x="12" y="346"/>
                  <a:pt x="13" y="345"/>
                </a:cubicBezTo>
                <a:cubicBezTo>
                  <a:pt x="16" y="345"/>
                  <a:pt x="16" y="343"/>
                  <a:pt x="16" y="338"/>
                </a:cubicBezTo>
                <a:cubicBezTo>
                  <a:pt x="16" y="336"/>
                  <a:pt x="17" y="335"/>
                  <a:pt x="19" y="335"/>
                </a:cubicBezTo>
                <a:cubicBezTo>
                  <a:pt x="20" y="335"/>
                  <a:pt x="20" y="335"/>
                  <a:pt x="21" y="335"/>
                </a:cubicBezTo>
                <a:cubicBezTo>
                  <a:pt x="22" y="335"/>
                  <a:pt x="23" y="336"/>
                  <a:pt x="24" y="336"/>
                </a:cubicBezTo>
                <a:cubicBezTo>
                  <a:pt x="24" y="336"/>
                  <a:pt x="25" y="336"/>
                  <a:pt x="25" y="335"/>
                </a:cubicBezTo>
                <a:cubicBezTo>
                  <a:pt x="26" y="335"/>
                  <a:pt x="26" y="335"/>
                  <a:pt x="26" y="335"/>
                </a:cubicBezTo>
                <a:cubicBezTo>
                  <a:pt x="27" y="334"/>
                  <a:pt x="27" y="332"/>
                  <a:pt x="26" y="331"/>
                </a:cubicBezTo>
                <a:cubicBezTo>
                  <a:pt x="26" y="329"/>
                  <a:pt x="26" y="328"/>
                  <a:pt x="26" y="327"/>
                </a:cubicBezTo>
                <a:cubicBezTo>
                  <a:pt x="26" y="322"/>
                  <a:pt x="26" y="322"/>
                  <a:pt x="23" y="322"/>
                </a:cubicBezTo>
                <a:cubicBezTo>
                  <a:pt x="21" y="322"/>
                  <a:pt x="19" y="321"/>
                  <a:pt x="17" y="319"/>
                </a:cubicBezTo>
                <a:cubicBezTo>
                  <a:pt x="17" y="318"/>
                  <a:pt x="17" y="317"/>
                  <a:pt x="18" y="314"/>
                </a:cubicBezTo>
                <a:cubicBezTo>
                  <a:pt x="19" y="313"/>
                  <a:pt x="19" y="312"/>
                  <a:pt x="19" y="311"/>
                </a:cubicBezTo>
                <a:cubicBezTo>
                  <a:pt x="19" y="311"/>
                  <a:pt x="18" y="311"/>
                  <a:pt x="18" y="311"/>
                </a:cubicBezTo>
                <a:cubicBezTo>
                  <a:pt x="18" y="311"/>
                  <a:pt x="17" y="311"/>
                  <a:pt x="17" y="311"/>
                </a:cubicBezTo>
                <a:cubicBezTo>
                  <a:pt x="16" y="311"/>
                  <a:pt x="15" y="311"/>
                  <a:pt x="14" y="311"/>
                </a:cubicBezTo>
                <a:cubicBezTo>
                  <a:pt x="12" y="311"/>
                  <a:pt x="10" y="311"/>
                  <a:pt x="7" y="312"/>
                </a:cubicBezTo>
                <a:cubicBezTo>
                  <a:pt x="7" y="312"/>
                  <a:pt x="6" y="312"/>
                  <a:pt x="5" y="312"/>
                </a:cubicBezTo>
                <a:cubicBezTo>
                  <a:pt x="4" y="312"/>
                  <a:pt x="4" y="312"/>
                  <a:pt x="3" y="312"/>
                </a:cubicBezTo>
                <a:cubicBezTo>
                  <a:pt x="2" y="310"/>
                  <a:pt x="2" y="308"/>
                  <a:pt x="3" y="306"/>
                </a:cubicBezTo>
                <a:cubicBezTo>
                  <a:pt x="3" y="305"/>
                  <a:pt x="3" y="304"/>
                  <a:pt x="3" y="303"/>
                </a:cubicBezTo>
                <a:cubicBezTo>
                  <a:pt x="3" y="301"/>
                  <a:pt x="2" y="300"/>
                  <a:pt x="2" y="298"/>
                </a:cubicBezTo>
                <a:cubicBezTo>
                  <a:pt x="1" y="296"/>
                  <a:pt x="0" y="294"/>
                  <a:pt x="2" y="292"/>
                </a:cubicBezTo>
                <a:cubicBezTo>
                  <a:pt x="4" y="291"/>
                  <a:pt x="5" y="291"/>
                  <a:pt x="6" y="291"/>
                </a:cubicBezTo>
                <a:cubicBezTo>
                  <a:pt x="7" y="291"/>
                  <a:pt x="8" y="291"/>
                  <a:pt x="8" y="294"/>
                </a:cubicBezTo>
                <a:cubicBezTo>
                  <a:pt x="8" y="295"/>
                  <a:pt x="9" y="296"/>
                  <a:pt x="9" y="296"/>
                </a:cubicBezTo>
                <a:cubicBezTo>
                  <a:pt x="10" y="297"/>
                  <a:pt x="11" y="298"/>
                  <a:pt x="12" y="298"/>
                </a:cubicBezTo>
                <a:cubicBezTo>
                  <a:pt x="12" y="298"/>
                  <a:pt x="12" y="298"/>
                  <a:pt x="12" y="298"/>
                </a:cubicBezTo>
                <a:cubicBezTo>
                  <a:pt x="12" y="297"/>
                  <a:pt x="13" y="296"/>
                  <a:pt x="13" y="295"/>
                </a:cubicBezTo>
                <a:cubicBezTo>
                  <a:pt x="14" y="293"/>
                  <a:pt x="16" y="290"/>
                  <a:pt x="18" y="288"/>
                </a:cubicBezTo>
                <a:cubicBezTo>
                  <a:pt x="20" y="286"/>
                  <a:pt x="21" y="286"/>
                  <a:pt x="21" y="286"/>
                </a:cubicBezTo>
                <a:cubicBezTo>
                  <a:pt x="22" y="285"/>
                  <a:pt x="23" y="285"/>
                  <a:pt x="24" y="283"/>
                </a:cubicBezTo>
                <a:cubicBezTo>
                  <a:pt x="26" y="279"/>
                  <a:pt x="28" y="278"/>
                  <a:pt x="32" y="277"/>
                </a:cubicBezTo>
                <a:cubicBezTo>
                  <a:pt x="33" y="276"/>
                  <a:pt x="33" y="276"/>
                  <a:pt x="33" y="276"/>
                </a:cubicBezTo>
                <a:cubicBezTo>
                  <a:pt x="34" y="276"/>
                  <a:pt x="35" y="276"/>
                  <a:pt x="36" y="275"/>
                </a:cubicBezTo>
                <a:cubicBezTo>
                  <a:pt x="36" y="275"/>
                  <a:pt x="37" y="275"/>
                  <a:pt x="37" y="275"/>
                </a:cubicBezTo>
                <a:cubicBezTo>
                  <a:pt x="37" y="275"/>
                  <a:pt x="37" y="275"/>
                  <a:pt x="37" y="275"/>
                </a:cubicBezTo>
                <a:cubicBezTo>
                  <a:pt x="37" y="273"/>
                  <a:pt x="36" y="272"/>
                  <a:pt x="36" y="272"/>
                </a:cubicBezTo>
                <a:cubicBezTo>
                  <a:pt x="35" y="271"/>
                  <a:pt x="35" y="271"/>
                  <a:pt x="35" y="271"/>
                </a:cubicBezTo>
                <a:cubicBezTo>
                  <a:pt x="40" y="268"/>
                  <a:pt x="40" y="268"/>
                  <a:pt x="40" y="268"/>
                </a:cubicBezTo>
                <a:cubicBezTo>
                  <a:pt x="40" y="268"/>
                  <a:pt x="40" y="268"/>
                  <a:pt x="39" y="268"/>
                </a:cubicBezTo>
                <a:cubicBezTo>
                  <a:pt x="39" y="268"/>
                  <a:pt x="38" y="268"/>
                  <a:pt x="38" y="268"/>
                </a:cubicBezTo>
                <a:cubicBezTo>
                  <a:pt x="35" y="269"/>
                  <a:pt x="33" y="271"/>
                  <a:pt x="30" y="271"/>
                </a:cubicBezTo>
                <a:cubicBezTo>
                  <a:pt x="29" y="271"/>
                  <a:pt x="27" y="270"/>
                  <a:pt x="26" y="270"/>
                </a:cubicBezTo>
                <a:cubicBezTo>
                  <a:pt x="25" y="269"/>
                  <a:pt x="25" y="268"/>
                  <a:pt x="24" y="267"/>
                </a:cubicBezTo>
                <a:cubicBezTo>
                  <a:pt x="24" y="263"/>
                  <a:pt x="29" y="256"/>
                  <a:pt x="29" y="256"/>
                </a:cubicBezTo>
                <a:cubicBezTo>
                  <a:pt x="31" y="254"/>
                  <a:pt x="32" y="252"/>
                  <a:pt x="33" y="250"/>
                </a:cubicBezTo>
                <a:cubicBezTo>
                  <a:pt x="35" y="248"/>
                  <a:pt x="36" y="245"/>
                  <a:pt x="38" y="242"/>
                </a:cubicBezTo>
                <a:cubicBezTo>
                  <a:pt x="41" y="239"/>
                  <a:pt x="42" y="238"/>
                  <a:pt x="43" y="237"/>
                </a:cubicBezTo>
                <a:cubicBezTo>
                  <a:pt x="45" y="236"/>
                  <a:pt x="45" y="236"/>
                  <a:pt x="46" y="234"/>
                </a:cubicBezTo>
                <a:cubicBezTo>
                  <a:pt x="46" y="232"/>
                  <a:pt x="46" y="230"/>
                  <a:pt x="46" y="229"/>
                </a:cubicBezTo>
                <a:cubicBezTo>
                  <a:pt x="46" y="226"/>
                  <a:pt x="46" y="223"/>
                  <a:pt x="47" y="220"/>
                </a:cubicBezTo>
                <a:cubicBezTo>
                  <a:pt x="49" y="216"/>
                  <a:pt x="48" y="212"/>
                  <a:pt x="47" y="208"/>
                </a:cubicBezTo>
                <a:cubicBezTo>
                  <a:pt x="47" y="207"/>
                  <a:pt x="46" y="205"/>
                  <a:pt x="46" y="204"/>
                </a:cubicBezTo>
                <a:cubicBezTo>
                  <a:pt x="45" y="201"/>
                  <a:pt x="44" y="200"/>
                  <a:pt x="44" y="198"/>
                </a:cubicBezTo>
                <a:cubicBezTo>
                  <a:pt x="43" y="197"/>
                  <a:pt x="42" y="196"/>
                  <a:pt x="42" y="194"/>
                </a:cubicBezTo>
                <a:cubicBezTo>
                  <a:pt x="41" y="191"/>
                  <a:pt x="39" y="189"/>
                  <a:pt x="35" y="184"/>
                </a:cubicBezTo>
                <a:cubicBezTo>
                  <a:pt x="33" y="182"/>
                  <a:pt x="32" y="181"/>
                  <a:pt x="32" y="179"/>
                </a:cubicBezTo>
                <a:cubicBezTo>
                  <a:pt x="32" y="178"/>
                  <a:pt x="33" y="177"/>
                  <a:pt x="35" y="175"/>
                </a:cubicBezTo>
                <a:cubicBezTo>
                  <a:pt x="36" y="175"/>
                  <a:pt x="36" y="174"/>
                  <a:pt x="36" y="174"/>
                </a:cubicBezTo>
                <a:cubicBezTo>
                  <a:pt x="36" y="173"/>
                  <a:pt x="33" y="172"/>
                  <a:pt x="32" y="172"/>
                </a:cubicBezTo>
                <a:cubicBezTo>
                  <a:pt x="30" y="171"/>
                  <a:pt x="30" y="171"/>
                  <a:pt x="30" y="171"/>
                </a:cubicBezTo>
                <a:cubicBezTo>
                  <a:pt x="26" y="170"/>
                  <a:pt x="26" y="168"/>
                  <a:pt x="26" y="164"/>
                </a:cubicBezTo>
                <a:cubicBezTo>
                  <a:pt x="26" y="159"/>
                  <a:pt x="26" y="157"/>
                  <a:pt x="23" y="156"/>
                </a:cubicBezTo>
                <a:cubicBezTo>
                  <a:pt x="21" y="155"/>
                  <a:pt x="19" y="155"/>
                  <a:pt x="18" y="155"/>
                </a:cubicBezTo>
                <a:cubicBezTo>
                  <a:pt x="17" y="155"/>
                  <a:pt x="16" y="155"/>
                  <a:pt x="16" y="155"/>
                </a:cubicBezTo>
                <a:cubicBezTo>
                  <a:pt x="14" y="156"/>
                  <a:pt x="14" y="156"/>
                  <a:pt x="14" y="156"/>
                </a:cubicBezTo>
                <a:cubicBezTo>
                  <a:pt x="15" y="154"/>
                  <a:pt x="15" y="154"/>
                  <a:pt x="15" y="154"/>
                </a:cubicBezTo>
                <a:cubicBezTo>
                  <a:pt x="15" y="154"/>
                  <a:pt x="17" y="152"/>
                  <a:pt x="21" y="150"/>
                </a:cubicBezTo>
                <a:cubicBezTo>
                  <a:pt x="22" y="150"/>
                  <a:pt x="22" y="149"/>
                  <a:pt x="22" y="149"/>
                </a:cubicBezTo>
                <a:cubicBezTo>
                  <a:pt x="22" y="148"/>
                  <a:pt x="21" y="146"/>
                  <a:pt x="19" y="144"/>
                </a:cubicBezTo>
                <a:cubicBezTo>
                  <a:pt x="17" y="142"/>
                  <a:pt x="16" y="140"/>
                  <a:pt x="16" y="138"/>
                </a:cubicBezTo>
                <a:cubicBezTo>
                  <a:pt x="17" y="138"/>
                  <a:pt x="17" y="136"/>
                  <a:pt x="20" y="136"/>
                </a:cubicBezTo>
                <a:cubicBezTo>
                  <a:pt x="25" y="135"/>
                  <a:pt x="27" y="134"/>
                  <a:pt x="28" y="132"/>
                </a:cubicBezTo>
                <a:cubicBezTo>
                  <a:pt x="29" y="130"/>
                  <a:pt x="31" y="128"/>
                  <a:pt x="32" y="128"/>
                </a:cubicBezTo>
                <a:cubicBezTo>
                  <a:pt x="33" y="128"/>
                  <a:pt x="34" y="129"/>
                  <a:pt x="35" y="130"/>
                </a:cubicBezTo>
                <a:cubicBezTo>
                  <a:pt x="36" y="133"/>
                  <a:pt x="38" y="133"/>
                  <a:pt x="43" y="133"/>
                </a:cubicBezTo>
                <a:cubicBezTo>
                  <a:pt x="43" y="133"/>
                  <a:pt x="44" y="133"/>
                  <a:pt x="44" y="133"/>
                </a:cubicBezTo>
                <a:cubicBezTo>
                  <a:pt x="44" y="132"/>
                  <a:pt x="41" y="129"/>
                  <a:pt x="40" y="128"/>
                </a:cubicBezTo>
                <a:cubicBezTo>
                  <a:pt x="39" y="127"/>
                  <a:pt x="39" y="126"/>
                  <a:pt x="38" y="126"/>
                </a:cubicBezTo>
                <a:cubicBezTo>
                  <a:pt x="37" y="125"/>
                  <a:pt x="38" y="124"/>
                  <a:pt x="38" y="123"/>
                </a:cubicBezTo>
                <a:cubicBezTo>
                  <a:pt x="39" y="121"/>
                  <a:pt x="43" y="121"/>
                  <a:pt x="43" y="121"/>
                </a:cubicBezTo>
                <a:cubicBezTo>
                  <a:pt x="46" y="121"/>
                  <a:pt x="46" y="123"/>
                  <a:pt x="47" y="126"/>
                </a:cubicBezTo>
                <a:cubicBezTo>
                  <a:pt x="48" y="127"/>
                  <a:pt x="48" y="128"/>
                  <a:pt x="48" y="128"/>
                </a:cubicBezTo>
                <a:cubicBezTo>
                  <a:pt x="49" y="130"/>
                  <a:pt x="51" y="130"/>
                  <a:pt x="53" y="130"/>
                </a:cubicBezTo>
                <a:cubicBezTo>
                  <a:pt x="54" y="130"/>
                  <a:pt x="56" y="130"/>
                  <a:pt x="57" y="130"/>
                </a:cubicBezTo>
                <a:cubicBezTo>
                  <a:pt x="58" y="130"/>
                  <a:pt x="58" y="130"/>
                  <a:pt x="59" y="130"/>
                </a:cubicBezTo>
                <a:cubicBezTo>
                  <a:pt x="63" y="130"/>
                  <a:pt x="67" y="133"/>
                  <a:pt x="70" y="135"/>
                </a:cubicBezTo>
                <a:cubicBezTo>
                  <a:pt x="72" y="137"/>
                  <a:pt x="73" y="137"/>
                  <a:pt x="74" y="137"/>
                </a:cubicBezTo>
                <a:cubicBezTo>
                  <a:pt x="74" y="137"/>
                  <a:pt x="74" y="137"/>
                  <a:pt x="74" y="136"/>
                </a:cubicBezTo>
                <a:cubicBezTo>
                  <a:pt x="75" y="135"/>
                  <a:pt x="74" y="134"/>
                  <a:pt x="73" y="133"/>
                </a:cubicBezTo>
                <a:cubicBezTo>
                  <a:pt x="72" y="132"/>
                  <a:pt x="71" y="131"/>
                  <a:pt x="71" y="129"/>
                </a:cubicBezTo>
                <a:cubicBezTo>
                  <a:pt x="71" y="128"/>
                  <a:pt x="72" y="128"/>
                  <a:pt x="74" y="128"/>
                </a:cubicBezTo>
                <a:cubicBezTo>
                  <a:pt x="76" y="128"/>
                  <a:pt x="78" y="129"/>
                  <a:pt x="80" y="132"/>
                </a:cubicBezTo>
                <a:cubicBezTo>
                  <a:pt x="81" y="132"/>
                  <a:pt x="82" y="133"/>
                  <a:pt x="83" y="133"/>
                </a:cubicBezTo>
                <a:cubicBezTo>
                  <a:pt x="85" y="133"/>
                  <a:pt x="88" y="131"/>
                  <a:pt x="89" y="129"/>
                </a:cubicBezTo>
                <a:cubicBezTo>
                  <a:pt x="92" y="127"/>
                  <a:pt x="103" y="123"/>
                  <a:pt x="106" y="122"/>
                </a:cubicBezTo>
                <a:cubicBezTo>
                  <a:pt x="108" y="121"/>
                  <a:pt x="109" y="121"/>
                  <a:pt x="110" y="121"/>
                </a:cubicBezTo>
                <a:cubicBezTo>
                  <a:pt x="111" y="121"/>
                  <a:pt x="114" y="122"/>
                  <a:pt x="115" y="126"/>
                </a:cubicBezTo>
                <a:cubicBezTo>
                  <a:pt x="115" y="126"/>
                  <a:pt x="115" y="126"/>
                  <a:pt x="115" y="126"/>
                </a:cubicBezTo>
                <a:cubicBezTo>
                  <a:pt x="117" y="126"/>
                  <a:pt x="121" y="123"/>
                  <a:pt x="123" y="120"/>
                </a:cubicBezTo>
                <a:cubicBezTo>
                  <a:pt x="124" y="117"/>
                  <a:pt x="125" y="116"/>
                  <a:pt x="126" y="114"/>
                </a:cubicBezTo>
                <a:cubicBezTo>
                  <a:pt x="126" y="114"/>
                  <a:pt x="127" y="113"/>
                  <a:pt x="128" y="112"/>
                </a:cubicBezTo>
                <a:cubicBezTo>
                  <a:pt x="129" y="109"/>
                  <a:pt x="129" y="109"/>
                  <a:pt x="127" y="108"/>
                </a:cubicBezTo>
                <a:cubicBezTo>
                  <a:pt x="127" y="107"/>
                  <a:pt x="127" y="107"/>
                  <a:pt x="126" y="106"/>
                </a:cubicBezTo>
                <a:cubicBezTo>
                  <a:pt x="124" y="104"/>
                  <a:pt x="122" y="102"/>
                  <a:pt x="118" y="100"/>
                </a:cubicBezTo>
                <a:cubicBezTo>
                  <a:pt x="117" y="99"/>
                  <a:pt x="117" y="99"/>
                  <a:pt x="117" y="99"/>
                </a:cubicBezTo>
                <a:cubicBezTo>
                  <a:pt x="114" y="97"/>
                  <a:pt x="112" y="96"/>
                  <a:pt x="112" y="94"/>
                </a:cubicBezTo>
                <a:cubicBezTo>
                  <a:pt x="112" y="93"/>
                  <a:pt x="112" y="92"/>
                  <a:pt x="113" y="91"/>
                </a:cubicBezTo>
                <a:cubicBezTo>
                  <a:pt x="114" y="90"/>
                  <a:pt x="115" y="89"/>
                  <a:pt x="115" y="89"/>
                </a:cubicBezTo>
                <a:cubicBezTo>
                  <a:pt x="116" y="89"/>
                  <a:pt x="116" y="89"/>
                  <a:pt x="116" y="89"/>
                </a:cubicBezTo>
                <a:cubicBezTo>
                  <a:pt x="116" y="89"/>
                  <a:pt x="116" y="89"/>
                  <a:pt x="117" y="89"/>
                </a:cubicBezTo>
                <a:cubicBezTo>
                  <a:pt x="117" y="89"/>
                  <a:pt x="117" y="89"/>
                  <a:pt x="117" y="89"/>
                </a:cubicBezTo>
                <a:cubicBezTo>
                  <a:pt x="118" y="87"/>
                  <a:pt x="120" y="82"/>
                  <a:pt x="126" y="82"/>
                </a:cubicBezTo>
                <a:cubicBezTo>
                  <a:pt x="130" y="82"/>
                  <a:pt x="131" y="82"/>
                  <a:pt x="133" y="80"/>
                </a:cubicBezTo>
                <a:cubicBezTo>
                  <a:pt x="134" y="79"/>
                  <a:pt x="135" y="78"/>
                  <a:pt x="135" y="76"/>
                </a:cubicBezTo>
                <a:cubicBezTo>
                  <a:pt x="136" y="73"/>
                  <a:pt x="137" y="71"/>
                  <a:pt x="139" y="69"/>
                </a:cubicBezTo>
                <a:cubicBezTo>
                  <a:pt x="140" y="68"/>
                  <a:pt x="142" y="68"/>
                  <a:pt x="143" y="68"/>
                </a:cubicBezTo>
                <a:cubicBezTo>
                  <a:pt x="145" y="68"/>
                  <a:pt x="145" y="68"/>
                  <a:pt x="146" y="67"/>
                </a:cubicBezTo>
                <a:cubicBezTo>
                  <a:pt x="146" y="67"/>
                  <a:pt x="146" y="66"/>
                  <a:pt x="146" y="65"/>
                </a:cubicBezTo>
                <a:cubicBezTo>
                  <a:pt x="147" y="63"/>
                  <a:pt x="148" y="61"/>
                  <a:pt x="153" y="60"/>
                </a:cubicBezTo>
                <a:cubicBezTo>
                  <a:pt x="156" y="60"/>
                  <a:pt x="158" y="58"/>
                  <a:pt x="159" y="57"/>
                </a:cubicBezTo>
                <a:cubicBezTo>
                  <a:pt x="160" y="57"/>
                  <a:pt x="160" y="57"/>
                  <a:pt x="160" y="57"/>
                </a:cubicBezTo>
                <a:cubicBezTo>
                  <a:pt x="160" y="57"/>
                  <a:pt x="160" y="57"/>
                  <a:pt x="160" y="57"/>
                </a:cubicBezTo>
                <a:cubicBezTo>
                  <a:pt x="163" y="57"/>
                  <a:pt x="165" y="57"/>
                  <a:pt x="165" y="56"/>
                </a:cubicBezTo>
                <a:cubicBezTo>
                  <a:pt x="167" y="53"/>
                  <a:pt x="173" y="53"/>
                  <a:pt x="177" y="52"/>
                </a:cubicBezTo>
                <a:cubicBezTo>
                  <a:pt x="179" y="52"/>
                  <a:pt x="180" y="52"/>
                  <a:pt x="180" y="52"/>
                </a:cubicBezTo>
                <a:cubicBezTo>
                  <a:pt x="181" y="52"/>
                  <a:pt x="181" y="52"/>
                  <a:pt x="182" y="52"/>
                </a:cubicBezTo>
                <a:cubicBezTo>
                  <a:pt x="186" y="51"/>
                  <a:pt x="194" y="50"/>
                  <a:pt x="197" y="47"/>
                </a:cubicBezTo>
                <a:cubicBezTo>
                  <a:pt x="200" y="44"/>
                  <a:pt x="205" y="41"/>
                  <a:pt x="209" y="38"/>
                </a:cubicBezTo>
                <a:cubicBezTo>
                  <a:pt x="211" y="38"/>
                  <a:pt x="212" y="37"/>
                  <a:pt x="212" y="37"/>
                </a:cubicBezTo>
                <a:cubicBezTo>
                  <a:pt x="216" y="34"/>
                  <a:pt x="218" y="33"/>
                  <a:pt x="222" y="31"/>
                </a:cubicBezTo>
                <a:cubicBezTo>
                  <a:pt x="225" y="29"/>
                  <a:pt x="225" y="29"/>
                  <a:pt x="225" y="28"/>
                </a:cubicBezTo>
                <a:cubicBezTo>
                  <a:pt x="225" y="27"/>
                  <a:pt x="226" y="27"/>
                  <a:pt x="226" y="26"/>
                </a:cubicBezTo>
                <a:cubicBezTo>
                  <a:pt x="226" y="26"/>
                  <a:pt x="226" y="26"/>
                  <a:pt x="226" y="26"/>
                </a:cubicBezTo>
                <a:cubicBezTo>
                  <a:pt x="227" y="24"/>
                  <a:pt x="227" y="24"/>
                  <a:pt x="225" y="22"/>
                </a:cubicBezTo>
                <a:cubicBezTo>
                  <a:pt x="224" y="21"/>
                  <a:pt x="223" y="20"/>
                  <a:pt x="223" y="19"/>
                </a:cubicBezTo>
                <a:cubicBezTo>
                  <a:pt x="223" y="18"/>
                  <a:pt x="224" y="17"/>
                  <a:pt x="224" y="16"/>
                </a:cubicBezTo>
                <a:cubicBezTo>
                  <a:pt x="225" y="16"/>
                  <a:pt x="225" y="15"/>
                  <a:pt x="226" y="15"/>
                </a:cubicBezTo>
                <a:cubicBezTo>
                  <a:pt x="227" y="12"/>
                  <a:pt x="228" y="10"/>
                  <a:pt x="230" y="10"/>
                </a:cubicBezTo>
                <a:cubicBezTo>
                  <a:pt x="231" y="10"/>
                  <a:pt x="232" y="10"/>
                  <a:pt x="233" y="11"/>
                </a:cubicBezTo>
                <a:cubicBezTo>
                  <a:pt x="234" y="12"/>
                  <a:pt x="235" y="13"/>
                  <a:pt x="236" y="14"/>
                </a:cubicBezTo>
                <a:cubicBezTo>
                  <a:pt x="237" y="15"/>
                  <a:pt x="238" y="16"/>
                  <a:pt x="239" y="16"/>
                </a:cubicBezTo>
                <a:cubicBezTo>
                  <a:pt x="242" y="17"/>
                  <a:pt x="242" y="19"/>
                  <a:pt x="242" y="21"/>
                </a:cubicBezTo>
                <a:cubicBezTo>
                  <a:pt x="242" y="22"/>
                  <a:pt x="242" y="23"/>
                  <a:pt x="242" y="24"/>
                </a:cubicBezTo>
                <a:cubicBezTo>
                  <a:pt x="243" y="27"/>
                  <a:pt x="245" y="27"/>
                  <a:pt x="248" y="28"/>
                </a:cubicBezTo>
                <a:cubicBezTo>
                  <a:pt x="250" y="28"/>
                  <a:pt x="251" y="29"/>
                  <a:pt x="252" y="30"/>
                </a:cubicBezTo>
                <a:cubicBezTo>
                  <a:pt x="253" y="31"/>
                  <a:pt x="253" y="31"/>
                  <a:pt x="254" y="31"/>
                </a:cubicBezTo>
                <a:cubicBezTo>
                  <a:pt x="255" y="32"/>
                  <a:pt x="256" y="32"/>
                  <a:pt x="257" y="32"/>
                </a:cubicBezTo>
                <a:cubicBezTo>
                  <a:pt x="258" y="32"/>
                  <a:pt x="259" y="32"/>
                  <a:pt x="260" y="31"/>
                </a:cubicBezTo>
                <a:cubicBezTo>
                  <a:pt x="261" y="31"/>
                  <a:pt x="262" y="30"/>
                  <a:pt x="264" y="30"/>
                </a:cubicBezTo>
                <a:cubicBezTo>
                  <a:pt x="266" y="30"/>
                  <a:pt x="269" y="31"/>
                  <a:pt x="270" y="33"/>
                </a:cubicBezTo>
                <a:cubicBezTo>
                  <a:pt x="270" y="34"/>
                  <a:pt x="271" y="36"/>
                  <a:pt x="271" y="37"/>
                </a:cubicBezTo>
                <a:cubicBezTo>
                  <a:pt x="272" y="39"/>
                  <a:pt x="272" y="41"/>
                  <a:pt x="273" y="41"/>
                </a:cubicBezTo>
                <a:cubicBezTo>
                  <a:pt x="275" y="42"/>
                  <a:pt x="277" y="43"/>
                  <a:pt x="276" y="45"/>
                </a:cubicBezTo>
                <a:cubicBezTo>
                  <a:pt x="276" y="45"/>
                  <a:pt x="276" y="47"/>
                  <a:pt x="272" y="48"/>
                </a:cubicBezTo>
                <a:cubicBezTo>
                  <a:pt x="271" y="48"/>
                  <a:pt x="270" y="48"/>
                  <a:pt x="270" y="49"/>
                </a:cubicBezTo>
                <a:cubicBezTo>
                  <a:pt x="269" y="49"/>
                  <a:pt x="270" y="51"/>
                  <a:pt x="270" y="52"/>
                </a:cubicBezTo>
                <a:cubicBezTo>
                  <a:pt x="271" y="52"/>
                  <a:pt x="271" y="52"/>
                  <a:pt x="271" y="52"/>
                </a:cubicBezTo>
                <a:cubicBezTo>
                  <a:pt x="272" y="54"/>
                  <a:pt x="272" y="55"/>
                  <a:pt x="270" y="58"/>
                </a:cubicBezTo>
                <a:cubicBezTo>
                  <a:pt x="270" y="59"/>
                  <a:pt x="270" y="60"/>
                  <a:pt x="270" y="61"/>
                </a:cubicBezTo>
                <a:cubicBezTo>
                  <a:pt x="270" y="63"/>
                  <a:pt x="270" y="65"/>
                  <a:pt x="267" y="66"/>
                </a:cubicBezTo>
                <a:cubicBezTo>
                  <a:pt x="265" y="67"/>
                  <a:pt x="265" y="67"/>
                  <a:pt x="265" y="68"/>
                </a:cubicBezTo>
                <a:cubicBezTo>
                  <a:pt x="265" y="68"/>
                  <a:pt x="265" y="69"/>
                  <a:pt x="267" y="70"/>
                </a:cubicBezTo>
                <a:cubicBezTo>
                  <a:pt x="271" y="72"/>
                  <a:pt x="273" y="73"/>
                  <a:pt x="275" y="73"/>
                </a:cubicBezTo>
                <a:cubicBezTo>
                  <a:pt x="276" y="73"/>
                  <a:pt x="276" y="73"/>
                  <a:pt x="277" y="73"/>
                </a:cubicBezTo>
                <a:cubicBezTo>
                  <a:pt x="277" y="73"/>
                  <a:pt x="277" y="73"/>
                  <a:pt x="278" y="73"/>
                </a:cubicBezTo>
                <a:cubicBezTo>
                  <a:pt x="278" y="73"/>
                  <a:pt x="279" y="73"/>
                  <a:pt x="280" y="74"/>
                </a:cubicBezTo>
                <a:cubicBezTo>
                  <a:pt x="280" y="75"/>
                  <a:pt x="280" y="77"/>
                  <a:pt x="279" y="79"/>
                </a:cubicBezTo>
                <a:cubicBezTo>
                  <a:pt x="279" y="80"/>
                  <a:pt x="279" y="81"/>
                  <a:pt x="279" y="82"/>
                </a:cubicBezTo>
                <a:cubicBezTo>
                  <a:pt x="279" y="84"/>
                  <a:pt x="278" y="86"/>
                  <a:pt x="274" y="87"/>
                </a:cubicBezTo>
                <a:cubicBezTo>
                  <a:pt x="273" y="88"/>
                  <a:pt x="273" y="88"/>
                  <a:pt x="273" y="88"/>
                </a:cubicBezTo>
                <a:cubicBezTo>
                  <a:pt x="270" y="89"/>
                  <a:pt x="269" y="89"/>
                  <a:pt x="266" y="91"/>
                </a:cubicBezTo>
                <a:cubicBezTo>
                  <a:pt x="265" y="92"/>
                  <a:pt x="264" y="93"/>
                  <a:pt x="264" y="94"/>
                </a:cubicBezTo>
                <a:cubicBezTo>
                  <a:pt x="264" y="94"/>
                  <a:pt x="264" y="94"/>
                  <a:pt x="266" y="95"/>
                </a:cubicBezTo>
                <a:cubicBezTo>
                  <a:pt x="268" y="96"/>
                  <a:pt x="269" y="97"/>
                  <a:pt x="270" y="99"/>
                </a:cubicBezTo>
                <a:cubicBezTo>
                  <a:pt x="270" y="100"/>
                  <a:pt x="271" y="100"/>
                  <a:pt x="271" y="100"/>
                </a:cubicBezTo>
                <a:cubicBezTo>
                  <a:pt x="272" y="100"/>
                  <a:pt x="272" y="100"/>
                  <a:pt x="272" y="100"/>
                </a:cubicBezTo>
                <a:cubicBezTo>
                  <a:pt x="276" y="99"/>
                  <a:pt x="278" y="98"/>
                  <a:pt x="279" y="96"/>
                </a:cubicBezTo>
                <a:cubicBezTo>
                  <a:pt x="281" y="94"/>
                  <a:pt x="283" y="94"/>
                  <a:pt x="285" y="94"/>
                </a:cubicBezTo>
                <a:cubicBezTo>
                  <a:pt x="286" y="94"/>
                  <a:pt x="287" y="94"/>
                  <a:pt x="288" y="94"/>
                </a:cubicBezTo>
                <a:cubicBezTo>
                  <a:pt x="290" y="95"/>
                  <a:pt x="291" y="95"/>
                  <a:pt x="292" y="95"/>
                </a:cubicBezTo>
                <a:cubicBezTo>
                  <a:pt x="295" y="95"/>
                  <a:pt x="297" y="94"/>
                  <a:pt x="298" y="93"/>
                </a:cubicBezTo>
                <a:cubicBezTo>
                  <a:pt x="300" y="93"/>
                  <a:pt x="300" y="92"/>
                  <a:pt x="301" y="91"/>
                </a:cubicBezTo>
                <a:cubicBezTo>
                  <a:pt x="302" y="90"/>
                  <a:pt x="302" y="89"/>
                  <a:pt x="303" y="87"/>
                </a:cubicBezTo>
                <a:cubicBezTo>
                  <a:pt x="304" y="87"/>
                  <a:pt x="304" y="86"/>
                  <a:pt x="305" y="85"/>
                </a:cubicBezTo>
                <a:cubicBezTo>
                  <a:pt x="306" y="83"/>
                  <a:pt x="307" y="82"/>
                  <a:pt x="310" y="82"/>
                </a:cubicBezTo>
                <a:cubicBezTo>
                  <a:pt x="310" y="82"/>
                  <a:pt x="310" y="82"/>
                  <a:pt x="311" y="82"/>
                </a:cubicBezTo>
                <a:cubicBezTo>
                  <a:pt x="311" y="82"/>
                  <a:pt x="312" y="82"/>
                  <a:pt x="312" y="82"/>
                </a:cubicBezTo>
                <a:cubicBezTo>
                  <a:pt x="313" y="82"/>
                  <a:pt x="314" y="82"/>
                  <a:pt x="315" y="82"/>
                </a:cubicBezTo>
                <a:cubicBezTo>
                  <a:pt x="315" y="82"/>
                  <a:pt x="316" y="82"/>
                  <a:pt x="317" y="82"/>
                </a:cubicBezTo>
                <a:cubicBezTo>
                  <a:pt x="318" y="82"/>
                  <a:pt x="319" y="82"/>
                  <a:pt x="320" y="83"/>
                </a:cubicBezTo>
                <a:cubicBezTo>
                  <a:pt x="321" y="85"/>
                  <a:pt x="324" y="86"/>
                  <a:pt x="325" y="86"/>
                </a:cubicBezTo>
                <a:cubicBezTo>
                  <a:pt x="326" y="86"/>
                  <a:pt x="326" y="86"/>
                  <a:pt x="326" y="86"/>
                </a:cubicBezTo>
                <a:cubicBezTo>
                  <a:pt x="327" y="83"/>
                  <a:pt x="328" y="80"/>
                  <a:pt x="332" y="78"/>
                </a:cubicBezTo>
                <a:cubicBezTo>
                  <a:pt x="333" y="78"/>
                  <a:pt x="333" y="78"/>
                  <a:pt x="333" y="78"/>
                </a:cubicBezTo>
                <a:cubicBezTo>
                  <a:pt x="336" y="77"/>
                  <a:pt x="341" y="75"/>
                  <a:pt x="340" y="73"/>
                </a:cubicBezTo>
                <a:cubicBezTo>
                  <a:pt x="340" y="72"/>
                  <a:pt x="339" y="71"/>
                  <a:pt x="337" y="71"/>
                </a:cubicBezTo>
                <a:cubicBezTo>
                  <a:pt x="336" y="70"/>
                  <a:pt x="336" y="70"/>
                  <a:pt x="335" y="69"/>
                </a:cubicBezTo>
                <a:cubicBezTo>
                  <a:pt x="333" y="68"/>
                  <a:pt x="333" y="68"/>
                  <a:pt x="333" y="66"/>
                </a:cubicBezTo>
                <a:cubicBezTo>
                  <a:pt x="334" y="65"/>
                  <a:pt x="334" y="64"/>
                  <a:pt x="334" y="63"/>
                </a:cubicBezTo>
                <a:cubicBezTo>
                  <a:pt x="336" y="57"/>
                  <a:pt x="337" y="46"/>
                  <a:pt x="336" y="45"/>
                </a:cubicBezTo>
                <a:cubicBezTo>
                  <a:pt x="333" y="42"/>
                  <a:pt x="333" y="41"/>
                  <a:pt x="332" y="37"/>
                </a:cubicBezTo>
                <a:cubicBezTo>
                  <a:pt x="332" y="34"/>
                  <a:pt x="328" y="32"/>
                  <a:pt x="325" y="31"/>
                </a:cubicBezTo>
                <a:cubicBezTo>
                  <a:pt x="321" y="30"/>
                  <a:pt x="318" y="27"/>
                  <a:pt x="317" y="25"/>
                </a:cubicBezTo>
                <a:cubicBezTo>
                  <a:pt x="316" y="24"/>
                  <a:pt x="316" y="24"/>
                  <a:pt x="316" y="23"/>
                </a:cubicBezTo>
                <a:cubicBezTo>
                  <a:pt x="315" y="21"/>
                  <a:pt x="314" y="19"/>
                  <a:pt x="315" y="17"/>
                </a:cubicBezTo>
                <a:cubicBezTo>
                  <a:pt x="315" y="16"/>
                  <a:pt x="316" y="16"/>
                  <a:pt x="317" y="16"/>
                </a:cubicBezTo>
                <a:cubicBezTo>
                  <a:pt x="319" y="16"/>
                  <a:pt x="321" y="16"/>
                  <a:pt x="322" y="17"/>
                </a:cubicBezTo>
                <a:cubicBezTo>
                  <a:pt x="323" y="17"/>
                  <a:pt x="324" y="17"/>
                  <a:pt x="325" y="17"/>
                </a:cubicBezTo>
                <a:cubicBezTo>
                  <a:pt x="326" y="17"/>
                  <a:pt x="326" y="17"/>
                  <a:pt x="327" y="17"/>
                </a:cubicBezTo>
                <a:cubicBezTo>
                  <a:pt x="328" y="17"/>
                  <a:pt x="328" y="17"/>
                  <a:pt x="329" y="17"/>
                </a:cubicBezTo>
                <a:cubicBezTo>
                  <a:pt x="331" y="17"/>
                  <a:pt x="331" y="17"/>
                  <a:pt x="331" y="17"/>
                </a:cubicBezTo>
                <a:cubicBezTo>
                  <a:pt x="333" y="17"/>
                  <a:pt x="334" y="17"/>
                  <a:pt x="334" y="15"/>
                </a:cubicBezTo>
                <a:cubicBezTo>
                  <a:pt x="335" y="14"/>
                  <a:pt x="334" y="13"/>
                  <a:pt x="334" y="12"/>
                </a:cubicBezTo>
                <a:cubicBezTo>
                  <a:pt x="333" y="11"/>
                  <a:pt x="333" y="9"/>
                  <a:pt x="335" y="7"/>
                </a:cubicBezTo>
                <a:cubicBezTo>
                  <a:pt x="336" y="6"/>
                  <a:pt x="337" y="6"/>
                  <a:pt x="338" y="5"/>
                </a:cubicBezTo>
                <a:cubicBezTo>
                  <a:pt x="339" y="4"/>
                  <a:pt x="340" y="2"/>
                  <a:pt x="342" y="2"/>
                </a:cubicBezTo>
                <a:cubicBezTo>
                  <a:pt x="343" y="2"/>
                  <a:pt x="344" y="4"/>
                  <a:pt x="344" y="4"/>
                </a:cubicBezTo>
                <a:cubicBezTo>
                  <a:pt x="344" y="5"/>
                  <a:pt x="344" y="5"/>
                  <a:pt x="345" y="5"/>
                </a:cubicBezTo>
                <a:cubicBezTo>
                  <a:pt x="346" y="5"/>
                  <a:pt x="346" y="5"/>
                  <a:pt x="347" y="5"/>
                </a:cubicBezTo>
                <a:cubicBezTo>
                  <a:pt x="348" y="5"/>
                  <a:pt x="348" y="5"/>
                  <a:pt x="348" y="5"/>
                </a:cubicBezTo>
                <a:cubicBezTo>
                  <a:pt x="352" y="4"/>
                  <a:pt x="353" y="4"/>
                  <a:pt x="355" y="2"/>
                </a:cubicBezTo>
                <a:cubicBezTo>
                  <a:pt x="357" y="1"/>
                  <a:pt x="358" y="0"/>
                  <a:pt x="359" y="0"/>
                </a:cubicBezTo>
                <a:cubicBezTo>
                  <a:pt x="361" y="0"/>
                  <a:pt x="362" y="1"/>
                  <a:pt x="364" y="2"/>
                </a:cubicBezTo>
                <a:cubicBezTo>
                  <a:pt x="365" y="4"/>
                  <a:pt x="365" y="5"/>
                  <a:pt x="365" y="7"/>
                </a:cubicBezTo>
                <a:cubicBezTo>
                  <a:pt x="365" y="8"/>
                  <a:pt x="365" y="9"/>
                  <a:pt x="366" y="11"/>
                </a:cubicBezTo>
                <a:cubicBezTo>
                  <a:pt x="368" y="14"/>
                  <a:pt x="369" y="19"/>
                  <a:pt x="368" y="22"/>
                </a:cubicBezTo>
                <a:cubicBezTo>
                  <a:pt x="367" y="23"/>
                  <a:pt x="367" y="24"/>
                  <a:pt x="367" y="25"/>
                </a:cubicBezTo>
                <a:cubicBezTo>
                  <a:pt x="367" y="26"/>
                  <a:pt x="368" y="27"/>
                  <a:pt x="369" y="27"/>
                </a:cubicBezTo>
                <a:cubicBezTo>
                  <a:pt x="371" y="28"/>
                  <a:pt x="376" y="29"/>
                  <a:pt x="381" y="29"/>
                </a:cubicBezTo>
                <a:cubicBezTo>
                  <a:pt x="383" y="29"/>
                  <a:pt x="384" y="29"/>
                  <a:pt x="386" y="28"/>
                </a:cubicBezTo>
                <a:cubicBezTo>
                  <a:pt x="387" y="27"/>
                  <a:pt x="389" y="27"/>
                  <a:pt x="392" y="27"/>
                </a:cubicBezTo>
                <a:cubicBezTo>
                  <a:pt x="395" y="26"/>
                  <a:pt x="397" y="26"/>
                  <a:pt x="398" y="24"/>
                </a:cubicBezTo>
                <a:cubicBezTo>
                  <a:pt x="398" y="22"/>
                  <a:pt x="399" y="20"/>
                  <a:pt x="400" y="19"/>
                </a:cubicBezTo>
                <a:cubicBezTo>
                  <a:pt x="401" y="18"/>
                  <a:pt x="402" y="17"/>
                  <a:pt x="403" y="15"/>
                </a:cubicBezTo>
                <a:cubicBezTo>
                  <a:pt x="404" y="11"/>
                  <a:pt x="406" y="8"/>
                  <a:pt x="409" y="8"/>
                </a:cubicBezTo>
                <a:cubicBezTo>
                  <a:pt x="410" y="8"/>
                  <a:pt x="411" y="7"/>
                  <a:pt x="411" y="7"/>
                </a:cubicBezTo>
                <a:cubicBezTo>
                  <a:pt x="412" y="7"/>
                  <a:pt x="414" y="7"/>
                  <a:pt x="415" y="7"/>
                </a:cubicBezTo>
                <a:cubicBezTo>
                  <a:pt x="416" y="7"/>
                  <a:pt x="418" y="7"/>
                  <a:pt x="419" y="8"/>
                </a:cubicBezTo>
                <a:cubicBezTo>
                  <a:pt x="420" y="10"/>
                  <a:pt x="421" y="11"/>
                  <a:pt x="420" y="12"/>
                </a:cubicBezTo>
                <a:cubicBezTo>
                  <a:pt x="420" y="14"/>
                  <a:pt x="418" y="16"/>
                  <a:pt x="417" y="17"/>
                </a:cubicBezTo>
                <a:cubicBezTo>
                  <a:pt x="416" y="17"/>
                  <a:pt x="415" y="18"/>
                  <a:pt x="415" y="19"/>
                </a:cubicBezTo>
                <a:cubicBezTo>
                  <a:pt x="415" y="20"/>
                  <a:pt x="416" y="21"/>
                  <a:pt x="417" y="21"/>
                </a:cubicBezTo>
                <a:cubicBezTo>
                  <a:pt x="419" y="22"/>
                  <a:pt x="419" y="23"/>
                  <a:pt x="420" y="25"/>
                </a:cubicBezTo>
                <a:cubicBezTo>
                  <a:pt x="420" y="26"/>
                  <a:pt x="419" y="28"/>
                  <a:pt x="418" y="30"/>
                </a:cubicBezTo>
                <a:cubicBezTo>
                  <a:pt x="417" y="30"/>
                  <a:pt x="417" y="32"/>
                  <a:pt x="416" y="33"/>
                </a:cubicBezTo>
                <a:cubicBezTo>
                  <a:pt x="415" y="36"/>
                  <a:pt x="413" y="40"/>
                  <a:pt x="410" y="40"/>
                </a:cubicBezTo>
                <a:cubicBezTo>
                  <a:pt x="406" y="41"/>
                  <a:pt x="404" y="41"/>
                  <a:pt x="403" y="44"/>
                </a:cubicBezTo>
                <a:cubicBezTo>
                  <a:pt x="403" y="45"/>
                  <a:pt x="402" y="46"/>
                  <a:pt x="402" y="47"/>
                </a:cubicBezTo>
                <a:cubicBezTo>
                  <a:pt x="401" y="49"/>
                  <a:pt x="400" y="51"/>
                  <a:pt x="401" y="52"/>
                </a:cubicBezTo>
                <a:cubicBezTo>
                  <a:pt x="402" y="53"/>
                  <a:pt x="403" y="54"/>
                  <a:pt x="403" y="54"/>
                </a:cubicBezTo>
                <a:cubicBezTo>
                  <a:pt x="404" y="56"/>
                  <a:pt x="405" y="57"/>
                  <a:pt x="407" y="58"/>
                </a:cubicBezTo>
                <a:cubicBezTo>
                  <a:pt x="407" y="58"/>
                  <a:pt x="408" y="58"/>
                  <a:pt x="409" y="59"/>
                </a:cubicBezTo>
                <a:cubicBezTo>
                  <a:pt x="411" y="60"/>
                  <a:pt x="413" y="61"/>
                  <a:pt x="414" y="62"/>
                </a:cubicBezTo>
                <a:cubicBezTo>
                  <a:pt x="414" y="62"/>
                  <a:pt x="413" y="63"/>
                  <a:pt x="413" y="64"/>
                </a:cubicBezTo>
                <a:cubicBezTo>
                  <a:pt x="412" y="64"/>
                  <a:pt x="411" y="65"/>
                  <a:pt x="411" y="65"/>
                </a:cubicBezTo>
                <a:cubicBezTo>
                  <a:pt x="409" y="66"/>
                  <a:pt x="409" y="66"/>
                  <a:pt x="409" y="67"/>
                </a:cubicBezTo>
                <a:cubicBezTo>
                  <a:pt x="409" y="70"/>
                  <a:pt x="409" y="71"/>
                  <a:pt x="406" y="73"/>
                </a:cubicBezTo>
                <a:cubicBezTo>
                  <a:pt x="405" y="73"/>
                  <a:pt x="405" y="76"/>
                  <a:pt x="405" y="78"/>
                </a:cubicBezTo>
                <a:cubicBezTo>
                  <a:pt x="405" y="78"/>
                  <a:pt x="406" y="80"/>
                  <a:pt x="412" y="80"/>
                </a:cubicBezTo>
                <a:cubicBezTo>
                  <a:pt x="416" y="80"/>
                  <a:pt x="416" y="80"/>
                  <a:pt x="416" y="80"/>
                </a:cubicBezTo>
                <a:cubicBezTo>
                  <a:pt x="419" y="80"/>
                  <a:pt x="421" y="80"/>
                  <a:pt x="422" y="83"/>
                </a:cubicBezTo>
                <a:cubicBezTo>
                  <a:pt x="423" y="85"/>
                  <a:pt x="423" y="86"/>
                  <a:pt x="422" y="87"/>
                </a:cubicBezTo>
                <a:cubicBezTo>
                  <a:pt x="422" y="88"/>
                  <a:pt x="422" y="89"/>
                  <a:pt x="422" y="89"/>
                </a:cubicBezTo>
                <a:cubicBezTo>
                  <a:pt x="423" y="91"/>
                  <a:pt x="425" y="92"/>
                  <a:pt x="426" y="93"/>
                </a:cubicBezTo>
                <a:cubicBezTo>
                  <a:pt x="427" y="93"/>
                  <a:pt x="427" y="93"/>
                  <a:pt x="427" y="93"/>
                </a:cubicBezTo>
                <a:cubicBezTo>
                  <a:pt x="427" y="94"/>
                  <a:pt x="427" y="94"/>
                  <a:pt x="427" y="94"/>
                </a:cubicBezTo>
                <a:cubicBezTo>
                  <a:pt x="427" y="94"/>
                  <a:pt x="427" y="99"/>
                  <a:pt x="428" y="102"/>
                </a:cubicBezTo>
                <a:cubicBezTo>
                  <a:pt x="428" y="105"/>
                  <a:pt x="429" y="109"/>
                  <a:pt x="427" y="113"/>
                </a:cubicBezTo>
                <a:cubicBezTo>
                  <a:pt x="426" y="113"/>
                  <a:pt x="427" y="114"/>
                  <a:pt x="427" y="115"/>
                </a:cubicBezTo>
                <a:cubicBezTo>
                  <a:pt x="427" y="116"/>
                  <a:pt x="428" y="116"/>
                  <a:pt x="429" y="116"/>
                </a:cubicBezTo>
                <a:cubicBezTo>
                  <a:pt x="429" y="116"/>
                  <a:pt x="430" y="116"/>
                  <a:pt x="431" y="115"/>
                </a:cubicBezTo>
                <a:cubicBezTo>
                  <a:pt x="432" y="115"/>
                  <a:pt x="433" y="114"/>
                  <a:pt x="435" y="114"/>
                </a:cubicBezTo>
                <a:cubicBezTo>
                  <a:pt x="437" y="114"/>
                  <a:pt x="440" y="117"/>
                  <a:pt x="440" y="120"/>
                </a:cubicBezTo>
                <a:cubicBezTo>
                  <a:pt x="440" y="123"/>
                  <a:pt x="441" y="126"/>
                  <a:pt x="443" y="126"/>
                </a:cubicBezTo>
                <a:cubicBezTo>
                  <a:pt x="446" y="126"/>
                  <a:pt x="447" y="129"/>
                  <a:pt x="447" y="135"/>
                </a:cubicBezTo>
                <a:cubicBezTo>
                  <a:pt x="447" y="136"/>
                  <a:pt x="448" y="137"/>
                  <a:pt x="448" y="137"/>
                </a:cubicBezTo>
                <a:cubicBezTo>
                  <a:pt x="449" y="137"/>
                  <a:pt x="450" y="137"/>
                  <a:pt x="452" y="137"/>
                </a:cubicBezTo>
                <a:cubicBezTo>
                  <a:pt x="453" y="137"/>
                  <a:pt x="454" y="137"/>
                  <a:pt x="455" y="137"/>
                </a:cubicBezTo>
                <a:cubicBezTo>
                  <a:pt x="456" y="137"/>
                  <a:pt x="456" y="137"/>
                  <a:pt x="456" y="137"/>
                </a:cubicBezTo>
                <a:cubicBezTo>
                  <a:pt x="458" y="137"/>
                  <a:pt x="459" y="138"/>
                  <a:pt x="460" y="139"/>
                </a:cubicBezTo>
                <a:cubicBezTo>
                  <a:pt x="461" y="141"/>
                  <a:pt x="460" y="144"/>
                  <a:pt x="458" y="146"/>
                </a:cubicBezTo>
                <a:cubicBezTo>
                  <a:pt x="458" y="147"/>
                  <a:pt x="458" y="147"/>
                  <a:pt x="458" y="148"/>
                </a:cubicBezTo>
                <a:cubicBezTo>
                  <a:pt x="459" y="148"/>
                  <a:pt x="459" y="149"/>
                  <a:pt x="459" y="151"/>
                </a:cubicBezTo>
                <a:cubicBezTo>
                  <a:pt x="459" y="154"/>
                  <a:pt x="457" y="157"/>
                  <a:pt x="454" y="159"/>
                </a:cubicBezTo>
                <a:cubicBezTo>
                  <a:pt x="453" y="160"/>
                  <a:pt x="453" y="162"/>
                  <a:pt x="453" y="165"/>
                </a:cubicBezTo>
                <a:cubicBezTo>
                  <a:pt x="453" y="166"/>
                  <a:pt x="454" y="167"/>
                  <a:pt x="454" y="168"/>
                </a:cubicBezTo>
                <a:cubicBezTo>
                  <a:pt x="455" y="170"/>
                  <a:pt x="456" y="173"/>
                  <a:pt x="454" y="175"/>
                </a:cubicBezTo>
                <a:cubicBezTo>
                  <a:pt x="454" y="175"/>
                  <a:pt x="453" y="176"/>
                  <a:pt x="453" y="176"/>
                </a:cubicBezTo>
                <a:cubicBezTo>
                  <a:pt x="452" y="177"/>
                  <a:pt x="450" y="178"/>
                  <a:pt x="450" y="179"/>
                </a:cubicBezTo>
                <a:cubicBezTo>
                  <a:pt x="450" y="180"/>
                  <a:pt x="451" y="180"/>
                  <a:pt x="451" y="181"/>
                </a:cubicBezTo>
                <a:cubicBezTo>
                  <a:pt x="453" y="182"/>
                  <a:pt x="455" y="182"/>
                  <a:pt x="456" y="182"/>
                </a:cubicBezTo>
                <a:cubicBezTo>
                  <a:pt x="457" y="182"/>
                  <a:pt x="457" y="182"/>
                  <a:pt x="457" y="182"/>
                </a:cubicBezTo>
                <a:cubicBezTo>
                  <a:pt x="458" y="182"/>
                  <a:pt x="458" y="182"/>
                  <a:pt x="458" y="182"/>
                </a:cubicBezTo>
                <a:cubicBezTo>
                  <a:pt x="460" y="182"/>
                  <a:pt x="460" y="182"/>
                  <a:pt x="460" y="182"/>
                </a:cubicBezTo>
                <a:cubicBezTo>
                  <a:pt x="459" y="184"/>
                  <a:pt x="459" y="184"/>
                  <a:pt x="459" y="184"/>
                </a:cubicBezTo>
                <a:cubicBezTo>
                  <a:pt x="459" y="184"/>
                  <a:pt x="457" y="188"/>
                  <a:pt x="453" y="188"/>
                </a:cubicBezTo>
                <a:cubicBezTo>
                  <a:pt x="450" y="188"/>
                  <a:pt x="447" y="188"/>
                  <a:pt x="447" y="190"/>
                </a:cubicBezTo>
                <a:cubicBezTo>
                  <a:pt x="447" y="191"/>
                  <a:pt x="447" y="191"/>
                  <a:pt x="448" y="192"/>
                </a:cubicBezTo>
                <a:cubicBezTo>
                  <a:pt x="449" y="192"/>
                  <a:pt x="451" y="193"/>
                  <a:pt x="449" y="196"/>
                </a:cubicBezTo>
                <a:cubicBezTo>
                  <a:pt x="448" y="198"/>
                  <a:pt x="445" y="204"/>
                  <a:pt x="442" y="207"/>
                </a:cubicBezTo>
                <a:cubicBezTo>
                  <a:pt x="436" y="213"/>
                  <a:pt x="432" y="217"/>
                  <a:pt x="430" y="219"/>
                </a:cubicBezTo>
                <a:cubicBezTo>
                  <a:pt x="429" y="219"/>
                  <a:pt x="429" y="220"/>
                  <a:pt x="428" y="221"/>
                </a:cubicBezTo>
                <a:cubicBezTo>
                  <a:pt x="426" y="223"/>
                  <a:pt x="424" y="225"/>
                  <a:pt x="421" y="225"/>
                </a:cubicBezTo>
                <a:cubicBezTo>
                  <a:pt x="421" y="225"/>
                  <a:pt x="421" y="225"/>
                  <a:pt x="420" y="225"/>
                </a:cubicBezTo>
                <a:cubicBezTo>
                  <a:pt x="418" y="224"/>
                  <a:pt x="415" y="223"/>
                  <a:pt x="414" y="221"/>
                </a:cubicBezTo>
                <a:cubicBezTo>
                  <a:pt x="414" y="220"/>
                  <a:pt x="414" y="218"/>
                  <a:pt x="414" y="216"/>
                </a:cubicBezTo>
                <a:cubicBezTo>
                  <a:pt x="415" y="215"/>
                  <a:pt x="415" y="215"/>
                  <a:pt x="415" y="214"/>
                </a:cubicBezTo>
                <a:cubicBezTo>
                  <a:pt x="415" y="214"/>
                  <a:pt x="413" y="213"/>
                  <a:pt x="412" y="213"/>
                </a:cubicBezTo>
                <a:cubicBezTo>
                  <a:pt x="410" y="212"/>
                  <a:pt x="409" y="211"/>
                  <a:pt x="408" y="211"/>
                </a:cubicBezTo>
                <a:cubicBezTo>
                  <a:pt x="407" y="210"/>
                  <a:pt x="406" y="209"/>
                  <a:pt x="405" y="209"/>
                </a:cubicBezTo>
                <a:cubicBezTo>
                  <a:pt x="404" y="209"/>
                  <a:pt x="404" y="209"/>
                  <a:pt x="404" y="209"/>
                </a:cubicBezTo>
                <a:cubicBezTo>
                  <a:pt x="402" y="210"/>
                  <a:pt x="401" y="210"/>
                  <a:pt x="400" y="210"/>
                </a:cubicBezTo>
                <a:cubicBezTo>
                  <a:pt x="397" y="212"/>
                  <a:pt x="393" y="213"/>
                  <a:pt x="391" y="215"/>
                </a:cubicBezTo>
                <a:cubicBezTo>
                  <a:pt x="389" y="216"/>
                  <a:pt x="389" y="216"/>
                  <a:pt x="389" y="217"/>
                </a:cubicBezTo>
                <a:cubicBezTo>
                  <a:pt x="389" y="217"/>
                  <a:pt x="389" y="218"/>
                  <a:pt x="391" y="220"/>
                </a:cubicBezTo>
                <a:cubicBezTo>
                  <a:pt x="392" y="222"/>
                  <a:pt x="393" y="223"/>
                  <a:pt x="395" y="223"/>
                </a:cubicBezTo>
                <a:cubicBezTo>
                  <a:pt x="396" y="224"/>
                  <a:pt x="397" y="225"/>
                  <a:pt x="398" y="227"/>
                </a:cubicBezTo>
                <a:cubicBezTo>
                  <a:pt x="398" y="228"/>
                  <a:pt x="399" y="230"/>
                  <a:pt x="398" y="232"/>
                </a:cubicBezTo>
                <a:cubicBezTo>
                  <a:pt x="398" y="233"/>
                  <a:pt x="396" y="234"/>
                  <a:pt x="394" y="234"/>
                </a:cubicBezTo>
                <a:cubicBezTo>
                  <a:pt x="393" y="234"/>
                  <a:pt x="392" y="235"/>
                  <a:pt x="391" y="235"/>
                </a:cubicBezTo>
                <a:cubicBezTo>
                  <a:pt x="389" y="236"/>
                  <a:pt x="386" y="237"/>
                  <a:pt x="384" y="237"/>
                </a:cubicBezTo>
                <a:cubicBezTo>
                  <a:pt x="382" y="237"/>
                  <a:pt x="381" y="236"/>
                  <a:pt x="380" y="236"/>
                </a:cubicBezTo>
                <a:cubicBezTo>
                  <a:pt x="379" y="235"/>
                  <a:pt x="378" y="234"/>
                  <a:pt x="377" y="234"/>
                </a:cubicBezTo>
                <a:cubicBezTo>
                  <a:pt x="375" y="234"/>
                  <a:pt x="374" y="235"/>
                  <a:pt x="373" y="236"/>
                </a:cubicBezTo>
                <a:cubicBezTo>
                  <a:pt x="371" y="238"/>
                  <a:pt x="369" y="238"/>
                  <a:pt x="368" y="238"/>
                </a:cubicBezTo>
                <a:cubicBezTo>
                  <a:pt x="367" y="238"/>
                  <a:pt x="366" y="238"/>
                  <a:pt x="365" y="238"/>
                </a:cubicBezTo>
                <a:cubicBezTo>
                  <a:pt x="365" y="238"/>
                  <a:pt x="364" y="238"/>
                  <a:pt x="363" y="238"/>
                </a:cubicBezTo>
                <a:cubicBezTo>
                  <a:pt x="362" y="238"/>
                  <a:pt x="362" y="238"/>
                  <a:pt x="362" y="239"/>
                </a:cubicBezTo>
                <a:cubicBezTo>
                  <a:pt x="361" y="240"/>
                  <a:pt x="360" y="241"/>
                  <a:pt x="358" y="242"/>
                </a:cubicBezTo>
                <a:cubicBezTo>
                  <a:pt x="357" y="243"/>
                  <a:pt x="357" y="244"/>
                  <a:pt x="356" y="244"/>
                </a:cubicBezTo>
                <a:cubicBezTo>
                  <a:pt x="354" y="246"/>
                  <a:pt x="353" y="246"/>
                  <a:pt x="351" y="249"/>
                </a:cubicBezTo>
                <a:cubicBezTo>
                  <a:pt x="350" y="251"/>
                  <a:pt x="350" y="252"/>
                  <a:pt x="349" y="253"/>
                </a:cubicBezTo>
                <a:cubicBezTo>
                  <a:pt x="347" y="255"/>
                  <a:pt x="347" y="256"/>
                  <a:pt x="348" y="257"/>
                </a:cubicBezTo>
                <a:cubicBezTo>
                  <a:pt x="349" y="259"/>
                  <a:pt x="349" y="260"/>
                  <a:pt x="350" y="260"/>
                </a:cubicBezTo>
                <a:cubicBezTo>
                  <a:pt x="350" y="261"/>
                  <a:pt x="350" y="262"/>
                  <a:pt x="351" y="262"/>
                </a:cubicBezTo>
                <a:cubicBezTo>
                  <a:pt x="351" y="263"/>
                  <a:pt x="352" y="263"/>
                  <a:pt x="352" y="263"/>
                </a:cubicBezTo>
                <a:cubicBezTo>
                  <a:pt x="354" y="263"/>
                  <a:pt x="355" y="262"/>
                  <a:pt x="357" y="261"/>
                </a:cubicBezTo>
                <a:cubicBezTo>
                  <a:pt x="360" y="258"/>
                  <a:pt x="362" y="257"/>
                  <a:pt x="365" y="257"/>
                </a:cubicBezTo>
                <a:cubicBezTo>
                  <a:pt x="366" y="257"/>
                  <a:pt x="366" y="257"/>
                  <a:pt x="367" y="257"/>
                </a:cubicBezTo>
                <a:cubicBezTo>
                  <a:pt x="369" y="257"/>
                  <a:pt x="369" y="258"/>
                  <a:pt x="370" y="260"/>
                </a:cubicBezTo>
                <a:cubicBezTo>
                  <a:pt x="370" y="261"/>
                  <a:pt x="370" y="262"/>
                  <a:pt x="370" y="263"/>
                </a:cubicBezTo>
                <a:cubicBezTo>
                  <a:pt x="371" y="267"/>
                  <a:pt x="372" y="268"/>
                  <a:pt x="373" y="270"/>
                </a:cubicBezTo>
                <a:cubicBezTo>
                  <a:pt x="374" y="273"/>
                  <a:pt x="374" y="274"/>
                  <a:pt x="372" y="277"/>
                </a:cubicBezTo>
                <a:cubicBezTo>
                  <a:pt x="371" y="279"/>
                  <a:pt x="370" y="280"/>
                  <a:pt x="369" y="281"/>
                </a:cubicBezTo>
                <a:cubicBezTo>
                  <a:pt x="368" y="281"/>
                  <a:pt x="368" y="282"/>
                  <a:pt x="367" y="283"/>
                </a:cubicBezTo>
                <a:cubicBezTo>
                  <a:pt x="366" y="283"/>
                  <a:pt x="366" y="284"/>
                  <a:pt x="366" y="284"/>
                </a:cubicBezTo>
                <a:cubicBezTo>
                  <a:pt x="364" y="286"/>
                  <a:pt x="364" y="286"/>
                  <a:pt x="365" y="288"/>
                </a:cubicBezTo>
                <a:cubicBezTo>
                  <a:pt x="367" y="290"/>
                  <a:pt x="367" y="290"/>
                  <a:pt x="367" y="291"/>
                </a:cubicBezTo>
                <a:cubicBezTo>
                  <a:pt x="367" y="292"/>
                  <a:pt x="366" y="292"/>
                  <a:pt x="365" y="292"/>
                </a:cubicBezTo>
                <a:cubicBezTo>
                  <a:pt x="365" y="292"/>
                  <a:pt x="365" y="292"/>
                  <a:pt x="364" y="292"/>
                </a:cubicBezTo>
                <a:cubicBezTo>
                  <a:pt x="362" y="293"/>
                  <a:pt x="361" y="294"/>
                  <a:pt x="360" y="296"/>
                </a:cubicBezTo>
                <a:cubicBezTo>
                  <a:pt x="359" y="296"/>
                  <a:pt x="359" y="297"/>
                  <a:pt x="358" y="297"/>
                </a:cubicBezTo>
                <a:cubicBezTo>
                  <a:pt x="358" y="297"/>
                  <a:pt x="358" y="297"/>
                  <a:pt x="358" y="297"/>
                </a:cubicBezTo>
                <a:cubicBezTo>
                  <a:pt x="357" y="296"/>
                  <a:pt x="357" y="296"/>
                  <a:pt x="357" y="296"/>
                </a:cubicBezTo>
                <a:cubicBezTo>
                  <a:pt x="358" y="295"/>
                  <a:pt x="358" y="295"/>
                  <a:pt x="358" y="295"/>
                </a:cubicBezTo>
                <a:cubicBezTo>
                  <a:pt x="358" y="295"/>
                  <a:pt x="358" y="295"/>
                  <a:pt x="358" y="295"/>
                </a:cubicBezTo>
                <a:cubicBezTo>
                  <a:pt x="358" y="294"/>
                  <a:pt x="357" y="294"/>
                  <a:pt x="357" y="294"/>
                </a:cubicBezTo>
                <a:cubicBezTo>
                  <a:pt x="355" y="294"/>
                  <a:pt x="354" y="294"/>
                  <a:pt x="353" y="294"/>
                </a:cubicBezTo>
                <a:cubicBezTo>
                  <a:pt x="351" y="293"/>
                  <a:pt x="350" y="293"/>
                  <a:pt x="348" y="293"/>
                </a:cubicBezTo>
                <a:cubicBezTo>
                  <a:pt x="347" y="293"/>
                  <a:pt x="346" y="293"/>
                  <a:pt x="345" y="294"/>
                </a:cubicBezTo>
                <a:cubicBezTo>
                  <a:pt x="343" y="295"/>
                  <a:pt x="342" y="296"/>
                  <a:pt x="341" y="296"/>
                </a:cubicBezTo>
                <a:cubicBezTo>
                  <a:pt x="340" y="297"/>
                  <a:pt x="340" y="297"/>
                  <a:pt x="340" y="299"/>
                </a:cubicBezTo>
                <a:cubicBezTo>
                  <a:pt x="341" y="304"/>
                  <a:pt x="342" y="306"/>
                  <a:pt x="344" y="307"/>
                </a:cubicBezTo>
                <a:cubicBezTo>
                  <a:pt x="344" y="308"/>
                  <a:pt x="344" y="308"/>
                  <a:pt x="345" y="308"/>
                </a:cubicBezTo>
                <a:cubicBezTo>
                  <a:pt x="345" y="308"/>
                  <a:pt x="345" y="308"/>
                  <a:pt x="345" y="309"/>
                </a:cubicBezTo>
                <a:cubicBezTo>
                  <a:pt x="345" y="310"/>
                  <a:pt x="345" y="310"/>
                  <a:pt x="344" y="311"/>
                </a:cubicBezTo>
                <a:cubicBezTo>
                  <a:pt x="343" y="312"/>
                  <a:pt x="343" y="312"/>
                  <a:pt x="343" y="312"/>
                </a:cubicBezTo>
                <a:cubicBezTo>
                  <a:pt x="342" y="313"/>
                  <a:pt x="341" y="313"/>
                  <a:pt x="341" y="314"/>
                </a:cubicBezTo>
                <a:cubicBezTo>
                  <a:pt x="340" y="315"/>
                  <a:pt x="339" y="315"/>
                  <a:pt x="338" y="317"/>
                </a:cubicBezTo>
                <a:cubicBezTo>
                  <a:pt x="337" y="319"/>
                  <a:pt x="336" y="320"/>
                  <a:pt x="335" y="320"/>
                </a:cubicBezTo>
                <a:cubicBezTo>
                  <a:pt x="334" y="321"/>
                  <a:pt x="334" y="322"/>
                  <a:pt x="334" y="324"/>
                </a:cubicBezTo>
                <a:cubicBezTo>
                  <a:pt x="334" y="326"/>
                  <a:pt x="334" y="326"/>
                  <a:pt x="334" y="327"/>
                </a:cubicBezTo>
                <a:cubicBezTo>
                  <a:pt x="335" y="329"/>
                  <a:pt x="334" y="329"/>
                  <a:pt x="332" y="331"/>
                </a:cubicBezTo>
                <a:cubicBezTo>
                  <a:pt x="332" y="331"/>
                  <a:pt x="331" y="331"/>
                  <a:pt x="331" y="332"/>
                </a:cubicBezTo>
                <a:cubicBezTo>
                  <a:pt x="329" y="333"/>
                  <a:pt x="329" y="333"/>
                  <a:pt x="327" y="336"/>
                </a:cubicBezTo>
                <a:cubicBezTo>
                  <a:pt x="327" y="336"/>
                  <a:pt x="326" y="337"/>
                  <a:pt x="326" y="338"/>
                </a:cubicBezTo>
                <a:cubicBezTo>
                  <a:pt x="325" y="340"/>
                  <a:pt x="325" y="341"/>
                  <a:pt x="320" y="342"/>
                </a:cubicBezTo>
                <a:cubicBezTo>
                  <a:pt x="319" y="342"/>
                  <a:pt x="317" y="342"/>
                  <a:pt x="316" y="342"/>
                </a:cubicBezTo>
                <a:cubicBezTo>
                  <a:pt x="313" y="342"/>
                  <a:pt x="312" y="341"/>
                  <a:pt x="311" y="339"/>
                </a:cubicBezTo>
                <a:cubicBezTo>
                  <a:pt x="311" y="338"/>
                  <a:pt x="310" y="337"/>
                  <a:pt x="309" y="337"/>
                </a:cubicBezTo>
                <a:cubicBezTo>
                  <a:pt x="309" y="337"/>
                  <a:pt x="309" y="337"/>
                  <a:pt x="308" y="338"/>
                </a:cubicBezTo>
                <a:cubicBezTo>
                  <a:pt x="308" y="339"/>
                  <a:pt x="308" y="340"/>
                  <a:pt x="308" y="340"/>
                </a:cubicBezTo>
                <a:cubicBezTo>
                  <a:pt x="307" y="343"/>
                  <a:pt x="306" y="344"/>
                  <a:pt x="303" y="346"/>
                </a:cubicBezTo>
                <a:cubicBezTo>
                  <a:pt x="302" y="346"/>
                  <a:pt x="302" y="346"/>
                  <a:pt x="302" y="346"/>
                </a:cubicBezTo>
                <a:cubicBezTo>
                  <a:pt x="298" y="348"/>
                  <a:pt x="297" y="349"/>
                  <a:pt x="296" y="351"/>
                </a:cubicBezTo>
                <a:cubicBezTo>
                  <a:pt x="295" y="353"/>
                  <a:pt x="294" y="354"/>
                  <a:pt x="293" y="354"/>
                </a:cubicBezTo>
                <a:cubicBezTo>
                  <a:pt x="292" y="355"/>
                  <a:pt x="291" y="355"/>
                  <a:pt x="291" y="356"/>
                </a:cubicBezTo>
                <a:cubicBezTo>
                  <a:pt x="291" y="358"/>
                  <a:pt x="292" y="358"/>
                  <a:pt x="292" y="359"/>
                </a:cubicBezTo>
                <a:cubicBezTo>
                  <a:pt x="293" y="359"/>
                  <a:pt x="294" y="360"/>
                  <a:pt x="294" y="363"/>
                </a:cubicBezTo>
                <a:cubicBezTo>
                  <a:pt x="294" y="364"/>
                  <a:pt x="294" y="365"/>
                  <a:pt x="294" y="366"/>
                </a:cubicBezTo>
                <a:cubicBezTo>
                  <a:pt x="295" y="368"/>
                  <a:pt x="295" y="370"/>
                  <a:pt x="293" y="374"/>
                </a:cubicBezTo>
                <a:cubicBezTo>
                  <a:pt x="292" y="375"/>
                  <a:pt x="290" y="377"/>
                  <a:pt x="289" y="378"/>
                </a:cubicBezTo>
                <a:cubicBezTo>
                  <a:pt x="288" y="381"/>
                  <a:pt x="288" y="381"/>
                  <a:pt x="288" y="381"/>
                </a:cubicBezTo>
                <a:cubicBezTo>
                  <a:pt x="288" y="375"/>
                  <a:pt x="288" y="375"/>
                  <a:pt x="288" y="375"/>
                </a:cubicBezTo>
                <a:cubicBezTo>
                  <a:pt x="288" y="375"/>
                  <a:pt x="288" y="375"/>
                  <a:pt x="287" y="375"/>
                </a:cubicBezTo>
                <a:cubicBezTo>
                  <a:pt x="287" y="375"/>
                  <a:pt x="286" y="375"/>
                  <a:pt x="286" y="375"/>
                </a:cubicBezTo>
                <a:cubicBezTo>
                  <a:pt x="285" y="375"/>
                  <a:pt x="285" y="375"/>
                  <a:pt x="284" y="375"/>
                </a:cubicBezTo>
                <a:cubicBezTo>
                  <a:pt x="284" y="375"/>
                  <a:pt x="283" y="375"/>
                  <a:pt x="282" y="375"/>
                </a:cubicBezTo>
                <a:cubicBezTo>
                  <a:pt x="281" y="375"/>
                  <a:pt x="280" y="375"/>
                  <a:pt x="279" y="374"/>
                </a:cubicBezTo>
                <a:cubicBezTo>
                  <a:pt x="279" y="374"/>
                  <a:pt x="279" y="373"/>
                  <a:pt x="279" y="372"/>
                </a:cubicBezTo>
                <a:cubicBezTo>
                  <a:pt x="279" y="370"/>
                  <a:pt x="278" y="370"/>
                  <a:pt x="277" y="369"/>
                </a:cubicBezTo>
                <a:cubicBezTo>
                  <a:pt x="276" y="368"/>
                  <a:pt x="276" y="367"/>
                  <a:pt x="275" y="367"/>
                </a:cubicBezTo>
                <a:cubicBezTo>
                  <a:pt x="274" y="365"/>
                  <a:pt x="273" y="364"/>
                  <a:pt x="271" y="363"/>
                </a:cubicBezTo>
                <a:cubicBezTo>
                  <a:pt x="271" y="363"/>
                  <a:pt x="270" y="362"/>
                  <a:pt x="269" y="361"/>
                </a:cubicBezTo>
                <a:cubicBezTo>
                  <a:pt x="267" y="360"/>
                  <a:pt x="267" y="355"/>
                  <a:pt x="268" y="353"/>
                </a:cubicBezTo>
                <a:cubicBezTo>
                  <a:pt x="268" y="353"/>
                  <a:pt x="268" y="352"/>
                  <a:pt x="268" y="352"/>
                </a:cubicBezTo>
                <a:cubicBezTo>
                  <a:pt x="269" y="350"/>
                  <a:pt x="270" y="348"/>
                  <a:pt x="270" y="347"/>
                </a:cubicBezTo>
                <a:cubicBezTo>
                  <a:pt x="269" y="346"/>
                  <a:pt x="267" y="345"/>
                  <a:pt x="266" y="345"/>
                </a:cubicBezTo>
                <a:cubicBezTo>
                  <a:pt x="266" y="345"/>
                  <a:pt x="266" y="345"/>
                  <a:pt x="265" y="345"/>
                </a:cubicBezTo>
                <a:cubicBezTo>
                  <a:pt x="263" y="345"/>
                  <a:pt x="261" y="344"/>
                  <a:pt x="261" y="343"/>
                </a:cubicBezTo>
                <a:cubicBezTo>
                  <a:pt x="260" y="341"/>
                  <a:pt x="258" y="340"/>
                  <a:pt x="256" y="339"/>
                </a:cubicBezTo>
                <a:cubicBezTo>
                  <a:pt x="256" y="338"/>
                  <a:pt x="256" y="338"/>
                  <a:pt x="256" y="338"/>
                </a:cubicBezTo>
                <a:cubicBezTo>
                  <a:pt x="254" y="338"/>
                  <a:pt x="252" y="336"/>
                  <a:pt x="251" y="335"/>
                </a:cubicBezTo>
                <a:cubicBezTo>
                  <a:pt x="251" y="334"/>
                  <a:pt x="251" y="333"/>
                  <a:pt x="252" y="332"/>
                </a:cubicBezTo>
                <a:cubicBezTo>
                  <a:pt x="253" y="330"/>
                  <a:pt x="253" y="327"/>
                  <a:pt x="252" y="325"/>
                </a:cubicBezTo>
                <a:cubicBezTo>
                  <a:pt x="252" y="325"/>
                  <a:pt x="251" y="325"/>
                  <a:pt x="251" y="325"/>
                </a:cubicBezTo>
                <a:cubicBezTo>
                  <a:pt x="249" y="325"/>
                  <a:pt x="247" y="326"/>
                  <a:pt x="245" y="327"/>
                </a:cubicBezTo>
                <a:cubicBezTo>
                  <a:pt x="243" y="329"/>
                  <a:pt x="243" y="331"/>
                  <a:pt x="243" y="333"/>
                </a:cubicBezTo>
                <a:cubicBezTo>
                  <a:pt x="243" y="334"/>
                  <a:pt x="243" y="334"/>
                  <a:pt x="243" y="335"/>
                </a:cubicBezTo>
                <a:cubicBezTo>
                  <a:pt x="243" y="336"/>
                  <a:pt x="243" y="337"/>
                  <a:pt x="243" y="338"/>
                </a:cubicBezTo>
                <a:cubicBezTo>
                  <a:pt x="243" y="340"/>
                  <a:pt x="242" y="342"/>
                  <a:pt x="241" y="344"/>
                </a:cubicBezTo>
                <a:cubicBezTo>
                  <a:pt x="240" y="344"/>
                  <a:pt x="239" y="345"/>
                  <a:pt x="238" y="345"/>
                </a:cubicBezTo>
                <a:cubicBezTo>
                  <a:pt x="237" y="346"/>
                  <a:pt x="236" y="347"/>
                  <a:pt x="235" y="349"/>
                </a:cubicBezTo>
                <a:cubicBezTo>
                  <a:pt x="233" y="351"/>
                  <a:pt x="233" y="352"/>
                  <a:pt x="232" y="354"/>
                </a:cubicBezTo>
                <a:cubicBezTo>
                  <a:pt x="232" y="355"/>
                  <a:pt x="232" y="355"/>
                  <a:pt x="232" y="356"/>
                </a:cubicBezTo>
                <a:cubicBezTo>
                  <a:pt x="231" y="357"/>
                  <a:pt x="231" y="358"/>
                  <a:pt x="231" y="358"/>
                </a:cubicBezTo>
                <a:cubicBezTo>
                  <a:pt x="231" y="359"/>
                  <a:pt x="231" y="360"/>
                  <a:pt x="230" y="360"/>
                </a:cubicBezTo>
                <a:cubicBezTo>
                  <a:pt x="229" y="360"/>
                  <a:pt x="228" y="360"/>
                  <a:pt x="227" y="360"/>
                </a:cubicBezTo>
                <a:cubicBezTo>
                  <a:pt x="226" y="360"/>
                  <a:pt x="225" y="361"/>
                  <a:pt x="224" y="361"/>
                </a:cubicBezTo>
                <a:cubicBezTo>
                  <a:pt x="222" y="361"/>
                  <a:pt x="221" y="361"/>
                  <a:pt x="221" y="362"/>
                </a:cubicBezTo>
                <a:cubicBezTo>
                  <a:pt x="221" y="364"/>
                  <a:pt x="219" y="366"/>
                  <a:pt x="218" y="366"/>
                </a:cubicBezTo>
                <a:cubicBezTo>
                  <a:pt x="217" y="366"/>
                  <a:pt x="216" y="366"/>
                  <a:pt x="216" y="364"/>
                </a:cubicBezTo>
                <a:cubicBezTo>
                  <a:pt x="216" y="364"/>
                  <a:pt x="216" y="364"/>
                  <a:pt x="216" y="364"/>
                </a:cubicBezTo>
                <a:cubicBezTo>
                  <a:pt x="215" y="364"/>
                  <a:pt x="214" y="365"/>
                  <a:pt x="212" y="366"/>
                </a:cubicBezTo>
                <a:cubicBezTo>
                  <a:pt x="212" y="366"/>
                  <a:pt x="211" y="367"/>
                  <a:pt x="210" y="367"/>
                </a:cubicBezTo>
                <a:cubicBezTo>
                  <a:pt x="207" y="369"/>
                  <a:pt x="204" y="370"/>
                  <a:pt x="202" y="370"/>
                </a:cubicBezTo>
                <a:cubicBezTo>
                  <a:pt x="202" y="370"/>
                  <a:pt x="201" y="370"/>
                  <a:pt x="201" y="371"/>
                </a:cubicBezTo>
                <a:cubicBezTo>
                  <a:pt x="199" y="371"/>
                  <a:pt x="195" y="373"/>
                  <a:pt x="193" y="376"/>
                </a:cubicBezTo>
                <a:cubicBezTo>
                  <a:pt x="192" y="378"/>
                  <a:pt x="192" y="379"/>
                  <a:pt x="191" y="379"/>
                </a:cubicBezTo>
                <a:cubicBezTo>
                  <a:pt x="191" y="381"/>
                  <a:pt x="190" y="381"/>
                  <a:pt x="189" y="383"/>
                </a:cubicBezTo>
                <a:cubicBezTo>
                  <a:pt x="188" y="384"/>
                  <a:pt x="185" y="385"/>
                  <a:pt x="183" y="387"/>
                </a:cubicBezTo>
                <a:cubicBezTo>
                  <a:pt x="182" y="387"/>
                  <a:pt x="181" y="388"/>
                  <a:pt x="180" y="388"/>
                </a:cubicBezTo>
                <a:cubicBezTo>
                  <a:pt x="179" y="389"/>
                  <a:pt x="179" y="389"/>
                  <a:pt x="178" y="389"/>
                </a:cubicBezTo>
                <a:cubicBezTo>
                  <a:pt x="177" y="389"/>
                  <a:pt x="175" y="388"/>
                  <a:pt x="173" y="387"/>
                </a:cubicBezTo>
                <a:cubicBezTo>
                  <a:pt x="172" y="386"/>
                  <a:pt x="171" y="386"/>
                  <a:pt x="170" y="386"/>
                </a:cubicBezTo>
                <a:cubicBezTo>
                  <a:pt x="169" y="386"/>
                  <a:pt x="166" y="388"/>
                  <a:pt x="165" y="389"/>
                </a:cubicBezTo>
                <a:cubicBezTo>
                  <a:pt x="164" y="390"/>
                  <a:pt x="163" y="391"/>
                  <a:pt x="162" y="391"/>
                </a:cubicBezTo>
                <a:cubicBezTo>
                  <a:pt x="160" y="393"/>
                  <a:pt x="158" y="395"/>
                  <a:pt x="154" y="395"/>
                </a:cubicBezTo>
                <a:cubicBezTo>
                  <a:pt x="153" y="395"/>
                  <a:pt x="152" y="394"/>
                  <a:pt x="151" y="394"/>
                </a:cubicBezTo>
                <a:cubicBezTo>
                  <a:pt x="151" y="394"/>
                  <a:pt x="150" y="393"/>
                  <a:pt x="149" y="393"/>
                </a:cubicBezTo>
                <a:cubicBezTo>
                  <a:pt x="148" y="393"/>
                  <a:pt x="148" y="394"/>
                  <a:pt x="147" y="394"/>
                </a:cubicBezTo>
                <a:cubicBezTo>
                  <a:pt x="147" y="395"/>
                  <a:pt x="146" y="396"/>
                  <a:pt x="146" y="397"/>
                </a:cubicBezTo>
                <a:cubicBezTo>
                  <a:pt x="145" y="398"/>
                  <a:pt x="144" y="399"/>
                  <a:pt x="143" y="400"/>
                </a:cubicBezTo>
                <a:cubicBezTo>
                  <a:pt x="142" y="400"/>
                  <a:pt x="141" y="400"/>
                  <a:pt x="140" y="400"/>
                </a:cubicBezTo>
                <a:cubicBezTo>
                  <a:pt x="139" y="400"/>
                  <a:pt x="136" y="400"/>
                  <a:pt x="136" y="401"/>
                </a:cubicBezTo>
                <a:cubicBezTo>
                  <a:pt x="135" y="402"/>
                  <a:pt x="135" y="402"/>
                  <a:pt x="135" y="402"/>
                </a:cubicBezTo>
                <a:cubicBezTo>
                  <a:pt x="135" y="404"/>
                  <a:pt x="135" y="406"/>
                  <a:pt x="132" y="406"/>
                </a:cubicBezTo>
                <a:cubicBezTo>
                  <a:pt x="131" y="406"/>
                  <a:pt x="130" y="407"/>
                  <a:pt x="130" y="407"/>
                </a:cubicBezTo>
                <a:cubicBezTo>
                  <a:pt x="129" y="408"/>
                  <a:pt x="130" y="410"/>
                  <a:pt x="130" y="411"/>
                </a:cubicBezTo>
                <a:cubicBezTo>
                  <a:pt x="131" y="413"/>
                  <a:pt x="130" y="416"/>
                  <a:pt x="127" y="420"/>
                </a:cubicBezTo>
                <a:cubicBezTo>
                  <a:pt x="126" y="421"/>
                  <a:pt x="125" y="422"/>
                  <a:pt x="124" y="422"/>
                </a:cubicBezTo>
                <a:cubicBezTo>
                  <a:pt x="121" y="422"/>
                  <a:pt x="119" y="420"/>
                  <a:pt x="118" y="418"/>
                </a:cubicBezTo>
                <a:cubicBezTo>
                  <a:pt x="117" y="418"/>
                  <a:pt x="117" y="418"/>
                  <a:pt x="117" y="417"/>
                </a:cubicBezTo>
                <a:cubicBezTo>
                  <a:pt x="116" y="416"/>
                  <a:pt x="115" y="415"/>
                  <a:pt x="114" y="415"/>
                </a:cubicBezTo>
                <a:cubicBezTo>
                  <a:pt x="114" y="415"/>
                  <a:pt x="113" y="415"/>
                  <a:pt x="113" y="416"/>
                </a:cubicBezTo>
                <a:cubicBezTo>
                  <a:pt x="111" y="418"/>
                  <a:pt x="111" y="418"/>
                  <a:pt x="111" y="421"/>
                </a:cubicBezTo>
                <a:cubicBezTo>
                  <a:pt x="111" y="421"/>
                  <a:pt x="111" y="422"/>
                  <a:pt x="111" y="422"/>
                </a:cubicBezTo>
                <a:cubicBezTo>
                  <a:pt x="111" y="424"/>
                  <a:pt x="112" y="425"/>
                  <a:pt x="113" y="425"/>
                </a:cubicBezTo>
                <a:cubicBezTo>
                  <a:pt x="113" y="426"/>
                  <a:pt x="114" y="426"/>
                  <a:pt x="115" y="427"/>
                </a:cubicBezTo>
                <a:cubicBezTo>
                  <a:pt x="117" y="429"/>
                  <a:pt x="115" y="431"/>
                  <a:pt x="115" y="432"/>
                </a:cubicBezTo>
                <a:cubicBezTo>
                  <a:pt x="114" y="433"/>
                  <a:pt x="113" y="434"/>
                  <a:pt x="114" y="435"/>
                </a:cubicBezTo>
                <a:cubicBezTo>
                  <a:pt x="114" y="438"/>
                  <a:pt x="113" y="440"/>
                  <a:pt x="111" y="442"/>
                </a:cubicBezTo>
                <a:cubicBezTo>
                  <a:pt x="109" y="443"/>
                  <a:pt x="107" y="444"/>
                  <a:pt x="105" y="444"/>
                </a:cubicBezTo>
                <a:cubicBezTo>
                  <a:pt x="104" y="444"/>
                  <a:pt x="102" y="443"/>
                  <a:pt x="102" y="442"/>
                </a:cubicBezTo>
                <a:cubicBezTo>
                  <a:pt x="101" y="442"/>
                  <a:pt x="101" y="441"/>
                  <a:pt x="100" y="441"/>
                </a:cubicBezTo>
                <a:cubicBezTo>
                  <a:pt x="100" y="441"/>
                  <a:pt x="100" y="440"/>
                  <a:pt x="99" y="440"/>
                </a:cubicBezTo>
                <a:cubicBezTo>
                  <a:pt x="99" y="441"/>
                  <a:pt x="98" y="442"/>
                  <a:pt x="97" y="442"/>
                </a:cubicBezTo>
                <a:cubicBezTo>
                  <a:pt x="95" y="442"/>
                  <a:pt x="94" y="441"/>
                  <a:pt x="93" y="440"/>
                </a:cubicBezTo>
                <a:cubicBezTo>
                  <a:pt x="91" y="438"/>
                  <a:pt x="89" y="436"/>
                  <a:pt x="87" y="436"/>
                </a:cubicBezTo>
                <a:cubicBezTo>
                  <a:pt x="87" y="436"/>
                  <a:pt x="86" y="436"/>
                  <a:pt x="86" y="436"/>
                </a:cubicBezTo>
                <a:cubicBezTo>
                  <a:pt x="82" y="437"/>
                  <a:pt x="81" y="438"/>
                  <a:pt x="77" y="442"/>
                </a:cubicBezTo>
                <a:cubicBezTo>
                  <a:pt x="76" y="444"/>
                  <a:pt x="75" y="444"/>
                  <a:pt x="74" y="444"/>
                </a:cubicBez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 name="Rectangle 8"/>
          <p:cNvSpPr/>
          <p:nvPr/>
        </p:nvSpPr>
        <p:spPr>
          <a:xfrm>
            <a:off x="1344382" y="9761174"/>
            <a:ext cx="5300546" cy="1144929"/>
          </a:xfrm>
          <a:prstGeom prst="rect">
            <a:avLst/>
          </a:prstGeom>
        </p:spPr>
        <p:txBody>
          <a:bodyPr wrap="square">
            <a:spAutoFit/>
          </a:bodyPr>
          <a:lstStyle/>
          <a:p>
            <a:pPr algn="ctr">
              <a:lnSpc>
                <a:spcPct val="95000"/>
              </a:lnSpc>
              <a:spcAft>
                <a:spcPts val="1600"/>
              </a:spcAft>
            </a:pPr>
            <a:r>
              <a:rPr lang="en-US" sz="2400"/>
              <a:t>Lorem ipsum dolor sit amet, consectetur adipiscing elit. Sed eget semper sapien. </a:t>
            </a:r>
            <a:endParaRPr lang="en-US" sz="2400">
              <a:solidFill>
                <a:schemeClr val="tx1">
                  <a:lumMod val="60000"/>
                  <a:lumOff val="40000"/>
                </a:schemeClr>
              </a:solidFill>
            </a:endParaRPr>
          </a:p>
        </p:txBody>
      </p:sp>
      <p:sp>
        <p:nvSpPr>
          <p:cNvPr id="10" name="Rectangle 9"/>
          <p:cNvSpPr/>
          <p:nvPr/>
        </p:nvSpPr>
        <p:spPr>
          <a:xfrm>
            <a:off x="1344382" y="8874778"/>
            <a:ext cx="5300546" cy="618631"/>
          </a:xfrm>
          <a:prstGeom prst="rect">
            <a:avLst/>
          </a:prstGeom>
        </p:spPr>
        <p:txBody>
          <a:bodyPr wrap="square">
            <a:spAutoFit/>
          </a:bodyPr>
          <a:lstStyle/>
          <a:p>
            <a:pPr algn="ctr">
              <a:lnSpc>
                <a:spcPct val="95000"/>
              </a:lnSpc>
              <a:spcAft>
                <a:spcPts val="1600"/>
              </a:spcAft>
            </a:pPr>
            <a:r>
              <a:rPr lang="en-US" sz="3600"/>
              <a:t>Provine 01</a:t>
            </a:r>
            <a:endParaRPr lang="en-US" sz="3600">
              <a:solidFill>
                <a:schemeClr val="tx1">
                  <a:lumMod val="60000"/>
                  <a:lumOff val="40000"/>
                </a:schemeClr>
              </a:solidFill>
            </a:endParaRPr>
          </a:p>
        </p:txBody>
      </p:sp>
      <p:sp>
        <p:nvSpPr>
          <p:cNvPr id="11" name="Rectangle 10"/>
          <p:cNvSpPr/>
          <p:nvPr/>
        </p:nvSpPr>
        <p:spPr>
          <a:xfrm>
            <a:off x="7002232" y="9761174"/>
            <a:ext cx="5300546" cy="1144929"/>
          </a:xfrm>
          <a:prstGeom prst="rect">
            <a:avLst/>
          </a:prstGeom>
        </p:spPr>
        <p:txBody>
          <a:bodyPr wrap="square">
            <a:spAutoFit/>
          </a:bodyPr>
          <a:lstStyle/>
          <a:p>
            <a:pPr algn="ctr">
              <a:lnSpc>
                <a:spcPct val="95000"/>
              </a:lnSpc>
              <a:spcAft>
                <a:spcPts val="1600"/>
              </a:spcAft>
            </a:pPr>
            <a:r>
              <a:rPr lang="en-US" sz="2400"/>
              <a:t>Lorem ipsum dolor sit amet, consectetur adipiscing elit. Sed eget semper sapien. </a:t>
            </a:r>
            <a:endParaRPr lang="en-US" sz="2400">
              <a:solidFill>
                <a:schemeClr val="tx1">
                  <a:lumMod val="60000"/>
                  <a:lumOff val="40000"/>
                </a:schemeClr>
              </a:solidFill>
            </a:endParaRPr>
          </a:p>
        </p:txBody>
      </p:sp>
      <p:sp>
        <p:nvSpPr>
          <p:cNvPr id="12" name="Rectangle 11"/>
          <p:cNvSpPr/>
          <p:nvPr/>
        </p:nvSpPr>
        <p:spPr>
          <a:xfrm>
            <a:off x="7002232" y="8874778"/>
            <a:ext cx="5300546" cy="618631"/>
          </a:xfrm>
          <a:prstGeom prst="rect">
            <a:avLst/>
          </a:prstGeom>
        </p:spPr>
        <p:txBody>
          <a:bodyPr wrap="square">
            <a:spAutoFit/>
          </a:bodyPr>
          <a:lstStyle/>
          <a:p>
            <a:pPr algn="ctr">
              <a:lnSpc>
                <a:spcPct val="95000"/>
              </a:lnSpc>
              <a:spcAft>
                <a:spcPts val="1600"/>
              </a:spcAft>
            </a:pPr>
            <a:r>
              <a:rPr lang="en-US" sz="3600"/>
              <a:t>Provine 02</a:t>
            </a:r>
            <a:endParaRPr lang="en-US" sz="3600">
              <a:solidFill>
                <a:schemeClr val="tx1">
                  <a:lumMod val="60000"/>
                  <a:lumOff val="40000"/>
                </a:schemeClr>
              </a:solidFill>
            </a:endParaRPr>
          </a:p>
        </p:txBody>
      </p:sp>
      <p:sp>
        <p:nvSpPr>
          <p:cNvPr id="13" name="Rectangle 12"/>
          <p:cNvSpPr/>
          <p:nvPr/>
        </p:nvSpPr>
        <p:spPr>
          <a:xfrm>
            <a:off x="12302778" y="9761174"/>
            <a:ext cx="5300546" cy="1144929"/>
          </a:xfrm>
          <a:prstGeom prst="rect">
            <a:avLst/>
          </a:prstGeom>
        </p:spPr>
        <p:txBody>
          <a:bodyPr wrap="square">
            <a:spAutoFit/>
          </a:bodyPr>
          <a:lstStyle/>
          <a:p>
            <a:pPr algn="ctr">
              <a:lnSpc>
                <a:spcPct val="95000"/>
              </a:lnSpc>
              <a:spcAft>
                <a:spcPts val="1600"/>
              </a:spcAft>
            </a:pPr>
            <a:r>
              <a:rPr lang="en-US" sz="2400"/>
              <a:t>Lorem ipsum dolor sit amet, consectetur adipiscing elit. Sed eget semper sapien. </a:t>
            </a:r>
            <a:endParaRPr lang="en-US" sz="2400">
              <a:solidFill>
                <a:schemeClr val="tx1">
                  <a:lumMod val="60000"/>
                  <a:lumOff val="40000"/>
                </a:schemeClr>
              </a:solidFill>
            </a:endParaRPr>
          </a:p>
        </p:txBody>
      </p:sp>
      <p:sp>
        <p:nvSpPr>
          <p:cNvPr id="14" name="Rectangle 13"/>
          <p:cNvSpPr/>
          <p:nvPr/>
        </p:nvSpPr>
        <p:spPr>
          <a:xfrm>
            <a:off x="12302778" y="8874778"/>
            <a:ext cx="5300546" cy="618631"/>
          </a:xfrm>
          <a:prstGeom prst="rect">
            <a:avLst/>
          </a:prstGeom>
        </p:spPr>
        <p:txBody>
          <a:bodyPr wrap="square">
            <a:spAutoFit/>
          </a:bodyPr>
          <a:lstStyle/>
          <a:p>
            <a:pPr algn="ctr">
              <a:lnSpc>
                <a:spcPct val="95000"/>
              </a:lnSpc>
              <a:spcAft>
                <a:spcPts val="1600"/>
              </a:spcAft>
            </a:pPr>
            <a:r>
              <a:rPr lang="en-US" sz="3600"/>
              <a:t>Provine 03</a:t>
            </a:r>
            <a:endParaRPr lang="en-US" sz="3600">
              <a:solidFill>
                <a:schemeClr val="tx1">
                  <a:lumMod val="60000"/>
                  <a:lumOff val="40000"/>
                </a:schemeClr>
              </a:solidFill>
            </a:endParaRPr>
          </a:p>
        </p:txBody>
      </p:sp>
      <p:sp>
        <p:nvSpPr>
          <p:cNvPr id="15" name="Rectangle 14"/>
          <p:cNvSpPr/>
          <p:nvPr/>
        </p:nvSpPr>
        <p:spPr>
          <a:xfrm>
            <a:off x="18017778" y="9761174"/>
            <a:ext cx="5300546" cy="1144929"/>
          </a:xfrm>
          <a:prstGeom prst="rect">
            <a:avLst/>
          </a:prstGeom>
        </p:spPr>
        <p:txBody>
          <a:bodyPr wrap="square">
            <a:spAutoFit/>
          </a:bodyPr>
          <a:lstStyle/>
          <a:p>
            <a:pPr algn="ctr">
              <a:lnSpc>
                <a:spcPct val="95000"/>
              </a:lnSpc>
              <a:spcAft>
                <a:spcPts val="1600"/>
              </a:spcAft>
            </a:pPr>
            <a:r>
              <a:rPr lang="en-US" sz="2400"/>
              <a:t>Lorem ipsum dolor sit amet, consectetur adipiscing elit. Sed eget semper sapien. </a:t>
            </a:r>
            <a:endParaRPr lang="en-US" sz="2400">
              <a:solidFill>
                <a:schemeClr val="tx1">
                  <a:lumMod val="60000"/>
                  <a:lumOff val="40000"/>
                </a:schemeClr>
              </a:solidFill>
            </a:endParaRPr>
          </a:p>
        </p:txBody>
      </p:sp>
      <p:sp>
        <p:nvSpPr>
          <p:cNvPr id="16" name="Rectangle 15"/>
          <p:cNvSpPr/>
          <p:nvPr/>
        </p:nvSpPr>
        <p:spPr>
          <a:xfrm>
            <a:off x="18017778" y="8874778"/>
            <a:ext cx="5300546" cy="618631"/>
          </a:xfrm>
          <a:prstGeom prst="rect">
            <a:avLst/>
          </a:prstGeom>
        </p:spPr>
        <p:txBody>
          <a:bodyPr wrap="square">
            <a:spAutoFit/>
          </a:bodyPr>
          <a:lstStyle/>
          <a:p>
            <a:pPr algn="ctr">
              <a:lnSpc>
                <a:spcPct val="95000"/>
              </a:lnSpc>
              <a:spcAft>
                <a:spcPts val="1600"/>
              </a:spcAft>
            </a:pPr>
            <a:r>
              <a:rPr lang="en-US" sz="3600"/>
              <a:t>Provine 04</a:t>
            </a:r>
            <a:endParaRPr lang="en-US" sz="3600">
              <a:solidFill>
                <a:schemeClr val="tx1">
                  <a:lumMod val="60000"/>
                  <a:lumOff val="40000"/>
                </a:schemeClr>
              </a:solidFill>
            </a:endParaRPr>
          </a:p>
        </p:txBody>
      </p:sp>
      <p:sp>
        <p:nvSpPr>
          <p:cNvPr id="17" name="Rectangle 16"/>
          <p:cNvSpPr/>
          <p:nvPr/>
        </p:nvSpPr>
        <p:spPr>
          <a:xfrm>
            <a:off x="7237887" y="1868984"/>
            <a:ext cx="9911405" cy="2440084"/>
          </a:xfrm>
          <a:prstGeom prst="rect">
            <a:avLst/>
          </a:prstGeom>
        </p:spPr>
        <p:txBody>
          <a:bodyPr wrap="square" lIns="146304" tIns="0" rIns="0" bIns="0">
            <a:spAutoFit/>
          </a:bodyPr>
          <a:lstStyle/>
          <a:p>
            <a:pPr algn="ctr">
              <a:lnSpc>
                <a:spcPct val="95000"/>
              </a:lnSpc>
            </a:pPr>
            <a:r>
              <a:rPr lang="en-US" sz="6600">
                <a:ea typeface="Open Sans" panose="020B0606030504020204" pitchFamily="34" charset="0"/>
                <a:cs typeface="Open Sans" panose="020B0606030504020204" pitchFamily="34" charset="0"/>
              </a:rPr>
              <a:t>German</a:t>
            </a:r>
          </a:p>
          <a:p>
            <a:pPr algn="ct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Tree>
    <p:extLst>
      <p:ext uri="{BB962C8B-B14F-4D97-AF65-F5344CB8AC3E}">
        <p14:creationId xmlns:p14="http://schemas.microsoft.com/office/powerpoint/2010/main" val="11705234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Freeform 32"/>
          <p:cNvSpPr>
            <a:spLocks/>
          </p:cNvSpPr>
          <p:nvPr/>
        </p:nvSpPr>
        <p:spPr bwMode="auto">
          <a:xfrm>
            <a:off x="10260024" y="7940678"/>
            <a:ext cx="2368550" cy="2136776"/>
          </a:xfrm>
          <a:custGeom>
            <a:avLst/>
            <a:gdLst>
              <a:gd name="T0" fmla="*/ 148 w 315"/>
              <a:gd name="T1" fmla="*/ 276 h 284"/>
              <a:gd name="T2" fmla="*/ 133 w 315"/>
              <a:gd name="T3" fmla="*/ 266 h 284"/>
              <a:gd name="T4" fmla="*/ 92 w 315"/>
              <a:gd name="T5" fmla="*/ 250 h 284"/>
              <a:gd name="T6" fmla="*/ 55 w 315"/>
              <a:gd name="T7" fmla="*/ 265 h 284"/>
              <a:gd name="T8" fmla="*/ 29 w 315"/>
              <a:gd name="T9" fmla="*/ 266 h 284"/>
              <a:gd name="T10" fmla="*/ 4 w 315"/>
              <a:gd name="T11" fmla="*/ 248 h 284"/>
              <a:gd name="T12" fmla="*/ 6 w 315"/>
              <a:gd name="T13" fmla="*/ 227 h 284"/>
              <a:gd name="T14" fmla="*/ 13 w 315"/>
              <a:gd name="T15" fmla="*/ 219 h 284"/>
              <a:gd name="T16" fmla="*/ 31 w 315"/>
              <a:gd name="T17" fmla="*/ 187 h 284"/>
              <a:gd name="T18" fmla="*/ 28 w 315"/>
              <a:gd name="T19" fmla="*/ 173 h 284"/>
              <a:gd name="T20" fmla="*/ 9 w 315"/>
              <a:gd name="T21" fmla="*/ 157 h 284"/>
              <a:gd name="T22" fmla="*/ 15 w 315"/>
              <a:gd name="T23" fmla="*/ 138 h 284"/>
              <a:gd name="T24" fmla="*/ 20 w 315"/>
              <a:gd name="T25" fmla="*/ 123 h 284"/>
              <a:gd name="T26" fmla="*/ 35 w 315"/>
              <a:gd name="T27" fmla="*/ 128 h 284"/>
              <a:gd name="T28" fmla="*/ 45 w 315"/>
              <a:gd name="T29" fmla="*/ 120 h 284"/>
              <a:gd name="T30" fmla="*/ 64 w 315"/>
              <a:gd name="T31" fmla="*/ 116 h 284"/>
              <a:gd name="T32" fmla="*/ 78 w 315"/>
              <a:gd name="T33" fmla="*/ 110 h 284"/>
              <a:gd name="T34" fmla="*/ 95 w 315"/>
              <a:gd name="T35" fmla="*/ 111 h 284"/>
              <a:gd name="T36" fmla="*/ 109 w 315"/>
              <a:gd name="T37" fmla="*/ 91 h 284"/>
              <a:gd name="T38" fmla="*/ 123 w 315"/>
              <a:gd name="T39" fmla="*/ 76 h 284"/>
              <a:gd name="T40" fmla="*/ 125 w 315"/>
              <a:gd name="T41" fmla="*/ 51 h 284"/>
              <a:gd name="T42" fmla="*/ 143 w 315"/>
              <a:gd name="T43" fmla="*/ 31 h 284"/>
              <a:gd name="T44" fmla="*/ 147 w 315"/>
              <a:gd name="T45" fmla="*/ 26 h 284"/>
              <a:gd name="T46" fmla="*/ 154 w 315"/>
              <a:gd name="T47" fmla="*/ 3 h 284"/>
              <a:gd name="T48" fmla="*/ 174 w 315"/>
              <a:gd name="T49" fmla="*/ 7 h 284"/>
              <a:gd name="T50" fmla="*/ 190 w 315"/>
              <a:gd name="T51" fmla="*/ 9 h 284"/>
              <a:gd name="T52" fmla="*/ 204 w 315"/>
              <a:gd name="T53" fmla="*/ 17 h 284"/>
              <a:gd name="T54" fmla="*/ 206 w 315"/>
              <a:gd name="T55" fmla="*/ 39 h 284"/>
              <a:gd name="T56" fmla="*/ 217 w 315"/>
              <a:gd name="T57" fmla="*/ 46 h 284"/>
              <a:gd name="T58" fmla="*/ 238 w 315"/>
              <a:gd name="T59" fmla="*/ 45 h 284"/>
              <a:gd name="T60" fmla="*/ 247 w 315"/>
              <a:gd name="T61" fmla="*/ 27 h 284"/>
              <a:gd name="T62" fmla="*/ 259 w 315"/>
              <a:gd name="T63" fmla="*/ 20 h 284"/>
              <a:gd name="T64" fmla="*/ 271 w 315"/>
              <a:gd name="T65" fmla="*/ 31 h 284"/>
              <a:gd name="T66" fmla="*/ 287 w 315"/>
              <a:gd name="T67" fmla="*/ 66 h 284"/>
              <a:gd name="T68" fmla="*/ 293 w 315"/>
              <a:gd name="T69" fmla="*/ 91 h 284"/>
              <a:gd name="T70" fmla="*/ 304 w 315"/>
              <a:gd name="T71" fmla="*/ 105 h 284"/>
              <a:gd name="T72" fmla="*/ 313 w 315"/>
              <a:gd name="T73" fmla="*/ 114 h 284"/>
              <a:gd name="T74" fmla="*/ 299 w 315"/>
              <a:gd name="T75" fmla="*/ 139 h 284"/>
              <a:gd name="T76" fmla="*/ 283 w 315"/>
              <a:gd name="T77" fmla="*/ 139 h 284"/>
              <a:gd name="T78" fmla="*/ 272 w 315"/>
              <a:gd name="T79" fmla="*/ 154 h 284"/>
              <a:gd name="T80" fmla="*/ 255 w 315"/>
              <a:gd name="T81" fmla="*/ 158 h 284"/>
              <a:gd name="T82" fmla="*/ 250 w 315"/>
              <a:gd name="T83" fmla="*/ 172 h 284"/>
              <a:gd name="T84" fmla="*/ 222 w 315"/>
              <a:gd name="T85" fmla="*/ 181 h 284"/>
              <a:gd name="T86" fmla="*/ 202 w 315"/>
              <a:gd name="T87" fmla="*/ 185 h 284"/>
              <a:gd name="T88" fmla="*/ 186 w 315"/>
              <a:gd name="T89" fmla="*/ 181 h 284"/>
              <a:gd name="T90" fmla="*/ 168 w 315"/>
              <a:gd name="T91" fmla="*/ 202 h 284"/>
              <a:gd name="T92" fmla="*/ 178 w 315"/>
              <a:gd name="T93" fmla="*/ 214 h 284"/>
              <a:gd name="T94" fmla="*/ 194 w 315"/>
              <a:gd name="T95" fmla="*/ 249 h 284"/>
              <a:gd name="T96" fmla="*/ 184 w 315"/>
              <a:gd name="T97" fmla="*/ 257 h 284"/>
              <a:gd name="T98" fmla="*/ 202 w 315"/>
              <a:gd name="T99" fmla="*/ 262 h 284"/>
              <a:gd name="T100" fmla="*/ 194 w 315"/>
              <a:gd name="T101" fmla="*/ 27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5" h="284">
                <a:moveTo>
                  <a:pt x="172" y="284"/>
                </a:moveTo>
                <a:cubicBezTo>
                  <a:pt x="173" y="276"/>
                  <a:pt x="169" y="275"/>
                  <a:pt x="164" y="275"/>
                </a:cubicBezTo>
                <a:cubicBezTo>
                  <a:pt x="159" y="275"/>
                  <a:pt x="153" y="272"/>
                  <a:pt x="148" y="276"/>
                </a:cubicBezTo>
                <a:cubicBezTo>
                  <a:pt x="146" y="273"/>
                  <a:pt x="144" y="271"/>
                  <a:pt x="143" y="268"/>
                </a:cubicBezTo>
                <a:cubicBezTo>
                  <a:pt x="142" y="265"/>
                  <a:pt x="140" y="265"/>
                  <a:pt x="137" y="265"/>
                </a:cubicBezTo>
                <a:cubicBezTo>
                  <a:pt x="136" y="265"/>
                  <a:pt x="134" y="265"/>
                  <a:pt x="133" y="266"/>
                </a:cubicBezTo>
                <a:cubicBezTo>
                  <a:pt x="127" y="267"/>
                  <a:pt x="122" y="265"/>
                  <a:pt x="119" y="259"/>
                </a:cubicBezTo>
                <a:cubicBezTo>
                  <a:pt x="118" y="258"/>
                  <a:pt x="117" y="257"/>
                  <a:pt x="116" y="257"/>
                </a:cubicBezTo>
                <a:cubicBezTo>
                  <a:pt x="107" y="257"/>
                  <a:pt x="99" y="255"/>
                  <a:pt x="92" y="250"/>
                </a:cubicBezTo>
                <a:cubicBezTo>
                  <a:pt x="90" y="249"/>
                  <a:pt x="87" y="249"/>
                  <a:pt x="83" y="247"/>
                </a:cubicBezTo>
                <a:cubicBezTo>
                  <a:pt x="83" y="254"/>
                  <a:pt x="83" y="261"/>
                  <a:pt x="83" y="268"/>
                </a:cubicBezTo>
                <a:cubicBezTo>
                  <a:pt x="73" y="267"/>
                  <a:pt x="65" y="266"/>
                  <a:pt x="55" y="265"/>
                </a:cubicBezTo>
                <a:cubicBezTo>
                  <a:pt x="52" y="270"/>
                  <a:pt x="49" y="270"/>
                  <a:pt x="44" y="265"/>
                </a:cubicBezTo>
                <a:cubicBezTo>
                  <a:pt x="43" y="263"/>
                  <a:pt x="42" y="262"/>
                  <a:pt x="41" y="261"/>
                </a:cubicBezTo>
                <a:cubicBezTo>
                  <a:pt x="37" y="262"/>
                  <a:pt x="33" y="264"/>
                  <a:pt x="29" y="266"/>
                </a:cubicBezTo>
                <a:cubicBezTo>
                  <a:pt x="24" y="268"/>
                  <a:pt x="18" y="265"/>
                  <a:pt x="16" y="259"/>
                </a:cubicBezTo>
                <a:cubicBezTo>
                  <a:pt x="16" y="258"/>
                  <a:pt x="15" y="256"/>
                  <a:pt x="14" y="255"/>
                </a:cubicBezTo>
                <a:cubicBezTo>
                  <a:pt x="11" y="253"/>
                  <a:pt x="7" y="250"/>
                  <a:pt x="4" y="248"/>
                </a:cubicBezTo>
                <a:cubicBezTo>
                  <a:pt x="1" y="247"/>
                  <a:pt x="0" y="242"/>
                  <a:pt x="2" y="241"/>
                </a:cubicBezTo>
                <a:cubicBezTo>
                  <a:pt x="6" y="238"/>
                  <a:pt x="5" y="234"/>
                  <a:pt x="6" y="231"/>
                </a:cubicBezTo>
                <a:cubicBezTo>
                  <a:pt x="6" y="229"/>
                  <a:pt x="6" y="228"/>
                  <a:pt x="6" y="227"/>
                </a:cubicBezTo>
                <a:cubicBezTo>
                  <a:pt x="9" y="227"/>
                  <a:pt x="11" y="227"/>
                  <a:pt x="13" y="226"/>
                </a:cubicBezTo>
                <a:cubicBezTo>
                  <a:pt x="16" y="224"/>
                  <a:pt x="12" y="221"/>
                  <a:pt x="13" y="219"/>
                </a:cubicBezTo>
                <a:cubicBezTo>
                  <a:pt x="13" y="219"/>
                  <a:pt x="13" y="219"/>
                  <a:pt x="13" y="219"/>
                </a:cubicBezTo>
                <a:cubicBezTo>
                  <a:pt x="20" y="214"/>
                  <a:pt x="25" y="207"/>
                  <a:pt x="27" y="199"/>
                </a:cubicBezTo>
                <a:cubicBezTo>
                  <a:pt x="28" y="197"/>
                  <a:pt x="29" y="195"/>
                  <a:pt x="31" y="194"/>
                </a:cubicBezTo>
                <a:cubicBezTo>
                  <a:pt x="33" y="191"/>
                  <a:pt x="33" y="189"/>
                  <a:pt x="31" y="187"/>
                </a:cubicBezTo>
                <a:cubicBezTo>
                  <a:pt x="29" y="185"/>
                  <a:pt x="27" y="182"/>
                  <a:pt x="25" y="179"/>
                </a:cubicBezTo>
                <a:cubicBezTo>
                  <a:pt x="26" y="178"/>
                  <a:pt x="27" y="177"/>
                  <a:pt x="28" y="177"/>
                </a:cubicBezTo>
                <a:cubicBezTo>
                  <a:pt x="28" y="175"/>
                  <a:pt x="29" y="174"/>
                  <a:pt x="28" y="173"/>
                </a:cubicBezTo>
                <a:cubicBezTo>
                  <a:pt x="27" y="170"/>
                  <a:pt x="25" y="167"/>
                  <a:pt x="23" y="165"/>
                </a:cubicBezTo>
                <a:cubicBezTo>
                  <a:pt x="21" y="161"/>
                  <a:pt x="18" y="162"/>
                  <a:pt x="15" y="162"/>
                </a:cubicBezTo>
                <a:cubicBezTo>
                  <a:pt x="11" y="162"/>
                  <a:pt x="10" y="160"/>
                  <a:pt x="9" y="157"/>
                </a:cubicBezTo>
                <a:cubicBezTo>
                  <a:pt x="9" y="155"/>
                  <a:pt x="10" y="152"/>
                  <a:pt x="12" y="150"/>
                </a:cubicBezTo>
                <a:cubicBezTo>
                  <a:pt x="14" y="147"/>
                  <a:pt x="17" y="144"/>
                  <a:pt x="15" y="140"/>
                </a:cubicBezTo>
                <a:cubicBezTo>
                  <a:pt x="14" y="140"/>
                  <a:pt x="14" y="139"/>
                  <a:pt x="15" y="138"/>
                </a:cubicBezTo>
                <a:cubicBezTo>
                  <a:pt x="18" y="136"/>
                  <a:pt x="16" y="133"/>
                  <a:pt x="15" y="130"/>
                </a:cubicBezTo>
                <a:cubicBezTo>
                  <a:pt x="14" y="129"/>
                  <a:pt x="14" y="127"/>
                  <a:pt x="14" y="126"/>
                </a:cubicBezTo>
                <a:cubicBezTo>
                  <a:pt x="15" y="124"/>
                  <a:pt x="17" y="122"/>
                  <a:pt x="20" y="123"/>
                </a:cubicBezTo>
                <a:cubicBezTo>
                  <a:pt x="23" y="125"/>
                  <a:pt x="26" y="123"/>
                  <a:pt x="28" y="121"/>
                </a:cubicBezTo>
                <a:cubicBezTo>
                  <a:pt x="29" y="122"/>
                  <a:pt x="29" y="124"/>
                  <a:pt x="30" y="125"/>
                </a:cubicBezTo>
                <a:cubicBezTo>
                  <a:pt x="31" y="127"/>
                  <a:pt x="32" y="129"/>
                  <a:pt x="35" y="128"/>
                </a:cubicBezTo>
                <a:cubicBezTo>
                  <a:pt x="38" y="127"/>
                  <a:pt x="39" y="126"/>
                  <a:pt x="38" y="123"/>
                </a:cubicBezTo>
                <a:cubicBezTo>
                  <a:pt x="38" y="121"/>
                  <a:pt x="39" y="119"/>
                  <a:pt x="40" y="117"/>
                </a:cubicBezTo>
                <a:cubicBezTo>
                  <a:pt x="42" y="118"/>
                  <a:pt x="43" y="119"/>
                  <a:pt x="45" y="120"/>
                </a:cubicBezTo>
                <a:cubicBezTo>
                  <a:pt x="46" y="118"/>
                  <a:pt x="48" y="117"/>
                  <a:pt x="50" y="115"/>
                </a:cubicBezTo>
                <a:cubicBezTo>
                  <a:pt x="52" y="118"/>
                  <a:pt x="55" y="118"/>
                  <a:pt x="58" y="117"/>
                </a:cubicBezTo>
                <a:cubicBezTo>
                  <a:pt x="60" y="117"/>
                  <a:pt x="62" y="116"/>
                  <a:pt x="64" y="116"/>
                </a:cubicBezTo>
                <a:cubicBezTo>
                  <a:pt x="67" y="116"/>
                  <a:pt x="69" y="115"/>
                  <a:pt x="70" y="112"/>
                </a:cubicBezTo>
                <a:cubicBezTo>
                  <a:pt x="71" y="111"/>
                  <a:pt x="72" y="110"/>
                  <a:pt x="74" y="110"/>
                </a:cubicBezTo>
                <a:cubicBezTo>
                  <a:pt x="75" y="110"/>
                  <a:pt x="76" y="110"/>
                  <a:pt x="78" y="110"/>
                </a:cubicBezTo>
                <a:cubicBezTo>
                  <a:pt x="81" y="109"/>
                  <a:pt x="83" y="110"/>
                  <a:pt x="84" y="112"/>
                </a:cubicBezTo>
                <a:cubicBezTo>
                  <a:pt x="85" y="113"/>
                  <a:pt x="87" y="114"/>
                  <a:pt x="88" y="115"/>
                </a:cubicBezTo>
                <a:cubicBezTo>
                  <a:pt x="90" y="114"/>
                  <a:pt x="93" y="112"/>
                  <a:pt x="95" y="111"/>
                </a:cubicBezTo>
                <a:cubicBezTo>
                  <a:pt x="95" y="109"/>
                  <a:pt x="94" y="108"/>
                  <a:pt x="94" y="106"/>
                </a:cubicBezTo>
                <a:cubicBezTo>
                  <a:pt x="98" y="105"/>
                  <a:pt x="102" y="104"/>
                  <a:pt x="107" y="103"/>
                </a:cubicBezTo>
                <a:cubicBezTo>
                  <a:pt x="104" y="98"/>
                  <a:pt x="108" y="95"/>
                  <a:pt x="109" y="91"/>
                </a:cubicBezTo>
                <a:cubicBezTo>
                  <a:pt x="109" y="88"/>
                  <a:pt x="110" y="86"/>
                  <a:pt x="107" y="84"/>
                </a:cubicBezTo>
                <a:cubicBezTo>
                  <a:pt x="104" y="81"/>
                  <a:pt x="107" y="78"/>
                  <a:pt x="108" y="75"/>
                </a:cubicBezTo>
                <a:cubicBezTo>
                  <a:pt x="113" y="80"/>
                  <a:pt x="117" y="77"/>
                  <a:pt x="123" y="76"/>
                </a:cubicBezTo>
                <a:cubicBezTo>
                  <a:pt x="120" y="69"/>
                  <a:pt x="118" y="63"/>
                  <a:pt x="116" y="56"/>
                </a:cubicBezTo>
                <a:cubicBezTo>
                  <a:pt x="117" y="56"/>
                  <a:pt x="117" y="56"/>
                  <a:pt x="118" y="56"/>
                </a:cubicBezTo>
                <a:cubicBezTo>
                  <a:pt x="122" y="56"/>
                  <a:pt x="124" y="55"/>
                  <a:pt x="125" y="51"/>
                </a:cubicBezTo>
                <a:cubicBezTo>
                  <a:pt x="125" y="51"/>
                  <a:pt x="126" y="50"/>
                  <a:pt x="126" y="50"/>
                </a:cubicBezTo>
                <a:cubicBezTo>
                  <a:pt x="127" y="47"/>
                  <a:pt x="129" y="45"/>
                  <a:pt x="131" y="41"/>
                </a:cubicBezTo>
                <a:cubicBezTo>
                  <a:pt x="137" y="42"/>
                  <a:pt x="141" y="37"/>
                  <a:pt x="143" y="31"/>
                </a:cubicBezTo>
                <a:cubicBezTo>
                  <a:pt x="142" y="30"/>
                  <a:pt x="141" y="29"/>
                  <a:pt x="140" y="27"/>
                </a:cubicBezTo>
                <a:cubicBezTo>
                  <a:pt x="142" y="27"/>
                  <a:pt x="144" y="27"/>
                  <a:pt x="145" y="27"/>
                </a:cubicBezTo>
                <a:cubicBezTo>
                  <a:pt x="146" y="27"/>
                  <a:pt x="147" y="26"/>
                  <a:pt x="147" y="26"/>
                </a:cubicBezTo>
                <a:cubicBezTo>
                  <a:pt x="149" y="22"/>
                  <a:pt x="151" y="19"/>
                  <a:pt x="154" y="16"/>
                </a:cubicBezTo>
                <a:cubicBezTo>
                  <a:pt x="155" y="14"/>
                  <a:pt x="154" y="12"/>
                  <a:pt x="153" y="11"/>
                </a:cubicBezTo>
                <a:cubicBezTo>
                  <a:pt x="150" y="8"/>
                  <a:pt x="150" y="5"/>
                  <a:pt x="154" y="3"/>
                </a:cubicBezTo>
                <a:cubicBezTo>
                  <a:pt x="155" y="3"/>
                  <a:pt x="155" y="2"/>
                  <a:pt x="156" y="2"/>
                </a:cubicBezTo>
                <a:cubicBezTo>
                  <a:pt x="158" y="1"/>
                  <a:pt x="161" y="0"/>
                  <a:pt x="163" y="0"/>
                </a:cubicBezTo>
                <a:cubicBezTo>
                  <a:pt x="167" y="1"/>
                  <a:pt x="171" y="3"/>
                  <a:pt x="174" y="7"/>
                </a:cubicBezTo>
                <a:cubicBezTo>
                  <a:pt x="174" y="9"/>
                  <a:pt x="176" y="10"/>
                  <a:pt x="177" y="12"/>
                </a:cubicBezTo>
                <a:cubicBezTo>
                  <a:pt x="179" y="16"/>
                  <a:pt x="183" y="16"/>
                  <a:pt x="186" y="13"/>
                </a:cubicBezTo>
                <a:cubicBezTo>
                  <a:pt x="188" y="11"/>
                  <a:pt x="189" y="10"/>
                  <a:pt x="190" y="9"/>
                </a:cubicBezTo>
                <a:cubicBezTo>
                  <a:pt x="191" y="10"/>
                  <a:pt x="192" y="10"/>
                  <a:pt x="193" y="12"/>
                </a:cubicBezTo>
                <a:cubicBezTo>
                  <a:pt x="196" y="10"/>
                  <a:pt x="198" y="5"/>
                  <a:pt x="202" y="9"/>
                </a:cubicBezTo>
                <a:cubicBezTo>
                  <a:pt x="203" y="11"/>
                  <a:pt x="203" y="14"/>
                  <a:pt x="204" y="17"/>
                </a:cubicBezTo>
                <a:cubicBezTo>
                  <a:pt x="204" y="21"/>
                  <a:pt x="205" y="24"/>
                  <a:pt x="209" y="26"/>
                </a:cubicBezTo>
                <a:cubicBezTo>
                  <a:pt x="210" y="27"/>
                  <a:pt x="210" y="29"/>
                  <a:pt x="210" y="29"/>
                </a:cubicBezTo>
                <a:cubicBezTo>
                  <a:pt x="209" y="33"/>
                  <a:pt x="207" y="36"/>
                  <a:pt x="206" y="39"/>
                </a:cubicBezTo>
                <a:cubicBezTo>
                  <a:pt x="208" y="40"/>
                  <a:pt x="209" y="41"/>
                  <a:pt x="211" y="42"/>
                </a:cubicBezTo>
                <a:cubicBezTo>
                  <a:pt x="210" y="44"/>
                  <a:pt x="210" y="46"/>
                  <a:pt x="209" y="48"/>
                </a:cubicBezTo>
                <a:cubicBezTo>
                  <a:pt x="214" y="50"/>
                  <a:pt x="215" y="50"/>
                  <a:pt x="217" y="46"/>
                </a:cubicBezTo>
                <a:cubicBezTo>
                  <a:pt x="219" y="43"/>
                  <a:pt x="221" y="44"/>
                  <a:pt x="223" y="44"/>
                </a:cubicBezTo>
                <a:cubicBezTo>
                  <a:pt x="227" y="45"/>
                  <a:pt x="232" y="45"/>
                  <a:pt x="237" y="45"/>
                </a:cubicBezTo>
                <a:cubicBezTo>
                  <a:pt x="237" y="45"/>
                  <a:pt x="237" y="45"/>
                  <a:pt x="238" y="45"/>
                </a:cubicBezTo>
                <a:cubicBezTo>
                  <a:pt x="239" y="41"/>
                  <a:pt x="243" y="40"/>
                  <a:pt x="243" y="35"/>
                </a:cubicBezTo>
                <a:cubicBezTo>
                  <a:pt x="243" y="33"/>
                  <a:pt x="243" y="30"/>
                  <a:pt x="246" y="30"/>
                </a:cubicBezTo>
                <a:cubicBezTo>
                  <a:pt x="247" y="30"/>
                  <a:pt x="247" y="28"/>
                  <a:pt x="247" y="27"/>
                </a:cubicBezTo>
                <a:cubicBezTo>
                  <a:pt x="246" y="22"/>
                  <a:pt x="248" y="19"/>
                  <a:pt x="252" y="16"/>
                </a:cubicBezTo>
                <a:cubicBezTo>
                  <a:pt x="253" y="15"/>
                  <a:pt x="255" y="14"/>
                  <a:pt x="256" y="12"/>
                </a:cubicBezTo>
                <a:cubicBezTo>
                  <a:pt x="257" y="15"/>
                  <a:pt x="257" y="18"/>
                  <a:pt x="259" y="20"/>
                </a:cubicBezTo>
                <a:cubicBezTo>
                  <a:pt x="260" y="21"/>
                  <a:pt x="263" y="20"/>
                  <a:pt x="265" y="20"/>
                </a:cubicBezTo>
                <a:cubicBezTo>
                  <a:pt x="268" y="23"/>
                  <a:pt x="264" y="30"/>
                  <a:pt x="271" y="31"/>
                </a:cubicBezTo>
                <a:cubicBezTo>
                  <a:pt x="271" y="31"/>
                  <a:pt x="271" y="31"/>
                  <a:pt x="271" y="31"/>
                </a:cubicBezTo>
                <a:cubicBezTo>
                  <a:pt x="271" y="40"/>
                  <a:pt x="276" y="46"/>
                  <a:pt x="281" y="52"/>
                </a:cubicBezTo>
                <a:cubicBezTo>
                  <a:pt x="283" y="54"/>
                  <a:pt x="284" y="56"/>
                  <a:pt x="284" y="59"/>
                </a:cubicBezTo>
                <a:cubicBezTo>
                  <a:pt x="283" y="62"/>
                  <a:pt x="284" y="64"/>
                  <a:pt x="287" y="66"/>
                </a:cubicBezTo>
                <a:cubicBezTo>
                  <a:pt x="289" y="67"/>
                  <a:pt x="289" y="68"/>
                  <a:pt x="289" y="70"/>
                </a:cubicBezTo>
                <a:cubicBezTo>
                  <a:pt x="289" y="76"/>
                  <a:pt x="290" y="82"/>
                  <a:pt x="291" y="88"/>
                </a:cubicBezTo>
                <a:cubicBezTo>
                  <a:pt x="291" y="89"/>
                  <a:pt x="292" y="91"/>
                  <a:pt x="293" y="91"/>
                </a:cubicBezTo>
                <a:cubicBezTo>
                  <a:pt x="296" y="92"/>
                  <a:pt x="298" y="93"/>
                  <a:pt x="297" y="98"/>
                </a:cubicBezTo>
                <a:cubicBezTo>
                  <a:pt x="301" y="97"/>
                  <a:pt x="304" y="97"/>
                  <a:pt x="307" y="96"/>
                </a:cubicBezTo>
                <a:cubicBezTo>
                  <a:pt x="306" y="99"/>
                  <a:pt x="305" y="102"/>
                  <a:pt x="304" y="105"/>
                </a:cubicBezTo>
                <a:cubicBezTo>
                  <a:pt x="302" y="105"/>
                  <a:pt x="300" y="107"/>
                  <a:pt x="302" y="110"/>
                </a:cubicBezTo>
                <a:cubicBezTo>
                  <a:pt x="302" y="111"/>
                  <a:pt x="303" y="113"/>
                  <a:pt x="304" y="113"/>
                </a:cubicBezTo>
                <a:cubicBezTo>
                  <a:pt x="307" y="114"/>
                  <a:pt x="310" y="114"/>
                  <a:pt x="313" y="114"/>
                </a:cubicBezTo>
                <a:cubicBezTo>
                  <a:pt x="315" y="119"/>
                  <a:pt x="315" y="119"/>
                  <a:pt x="311" y="122"/>
                </a:cubicBezTo>
                <a:cubicBezTo>
                  <a:pt x="309" y="123"/>
                  <a:pt x="308" y="125"/>
                  <a:pt x="307" y="128"/>
                </a:cubicBezTo>
                <a:cubicBezTo>
                  <a:pt x="302" y="129"/>
                  <a:pt x="296" y="130"/>
                  <a:pt x="299" y="139"/>
                </a:cubicBezTo>
                <a:cubicBezTo>
                  <a:pt x="296" y="139"/>
                  <a:pt x="294" y="138"/>
                  <a:pt x="292" y="138"/>
                </a:cubicBezTo>
                <a:cubicBezTo>
                  <a:pt x="291" y="137"/>
                  <a:pt x="290" y="136"/>
                  <a:pt x="288" y="136"/>
                </a:cubicBezTo>
                <a:cubicBezTo>
                  <a:pt x="284" y="135"/>
                  <a:pt x="283" y="136"/>
                  <a:pt x="283" y="139"/>
                </a:cubicBezTo>
                <a:cubicBezTo>
                  <a:pt x="283" y="143"/>
                  <a:pt x="283" y="147"/>
                  <a:pt x="283" y="151"/>
                </a:cubicBezTo>
                <a:cubicBezTo>
                  <a:pt x="282" y="151"/>
                  <a:pt x="280" y="151"/>
                  <a:pt x="279" y="151"/>
                </a:cubicBezTo>
                <a:cubicBezTo>
                  <a:pt x="276" y="151"/>
                  <a:pt x="274" y="151"/>
                  <a:pt x="272" y="154"/>
                </a:cubicBezTo>
                <a:cubicBezTo>
                  <a:pt x="272" y="155"/>
                  <a:pt x="271" y="156"/>
                  <a:pt x="270" y="156"/>
                </a:cubicBezTo>
                <a:cubicBezTo>
                  <a:pt x="268" y="157"/>
                  <a:pt x="265" y="158"/>
                  <a:pt x="263" y="159"/>
                </a:cubicBezTo>
                <a:cubicBezTo>
                  <a:pt x="260" y="160"/>
                  <a:pt x="258" y="160"/>
                  <a:pt x="255" y="158"/>
                </a:cubicBezTo>
                <a:cubicBezTo>
                  <a:pt x="254" y="156"/>
                  <a:pt x="252" y="156"/>
                  <a:pt x="250" y="159"/>
                </a:cubicBezTo>
                <a:cubicBezTo>
                  <a:pt x="250" y="160"/>
                  <a:pt x="249" y="162"/>
                  <a:pt x="248" y="163"/>
                </a:cubicBezTo>
                <a:cubicBezTo>
                  <a:pt x="246" y="167"/>
                  <a:pt x="247" y="170"/>
                  <a:pt x="250" y="172"/>
                </a:cubicBezTo>
                <a:cubicBezTo>
                  <a:pt x="254" y="175"/>
                  <a:pt x="252" y="179"/>
                  <a:pt x="248" y="181"/>
                </a:cubicBezTo>
                <a:cubicBezTo>
                  <a:pt x="242" y="183"/>
                  <a:pt x="235" y="183"/>
                  <a:pt x="229" y="182"/>
                </a:cubicBezTo>
                <a:cubicBezTo>
                  <a:pt x="227" y="182"/>
                  <a:pt x="224" y="181"/>
                  <a:pt x="222" y="181"/>
                </a:cubicBezTo>
                <a:cubicBezTo>
                  <a:pt x="215" y="180"/>
                  <a:pt x="215" y="180"/>
                  <a:pt x="214" y="187"/>
                </a:cubicBezTo>
                <a:cubicBezTo>
                  <a:pt x="210" y="186"/>
                  <a:pt x="207" y="186"/>
                  <a:pt x="203" y="185"/>
                </a:cubicBezTo>
                <a:cubicBezTo>
                  <a:pt x="203" y="185"/>
                  <a:pt x="203" y="185"/>
                  <a:pt x="202" y="185"/>
                </a:cubicBezTo>
                <a:cubicBezTo>
                  <a:pt x="199" y="180"/>
                  <a:pt x="195" y="184"/>
                  <a:pt x="191" y="185"/>
                </a:cubicBezTo>
                <a:cubicBezTo>
                  <a:pt x="191" y="185"/>
                  <a:pt x="190" y="185"/>
                  <a:pt x="189" y="185"/>
                </a:cubicBezTo>
                <a:cubicBezTo>
                  <a:pt x="188" y="184"/>
                  <a:pt x="187" y="182"/>
                  <a:pt x="186" y="181"/>
                </a:cubicBezTo>
                <a:cubicBezTo>
                  <a:pt x="180" y="184"/>
                  <a:pt x="179" y="186"/>
                  <a:pt x="180" y="191"/>
                </a:cubicBezTo>
                <a:cubicBezTo>
                  <a:pt x="176" y="191"/>
                  <a:pt x="174" y="194"/>
                  <a:pt x="173" y="198"/>
                </a:cubicBezTo>
                <a:cubicBezTo>
                  <a:pt x="173" y="199"/>
                  <a:pt x="170" y="201"/>
                  <a:pt x="168" y="202"/>
                </a:cubicBezTo>
                <a:cubicBezTo>
                  <a:pt x="169" y="203"/>
                  <a:pt x="170" y="205"/>
                  <a:pt x="171" y="206"/>
                </a:cubicBezTo>
                <a:cubicBezTo>
                  <a:pt x="172" y="206"/>
                  <a:pt x="172" y="207"/>
                  <a:pt x="172" y="207"/>
                </a:cubicBezTo>
                <a:cubicBezTo>
                  <a:pt x="171" y="212"/>
                  <a:pt x="175" y="213"/>
                  <a:pt x="178" y="214"/>
                </a:cubicBezTo>
                <a:cubicBezTo>
                  <a:pt x="181" y="216"/>
                  <a:pt x="184" y="217"/>
                  <a:pt x="188" y="219"/>
                </a:cubicBezTo>
                <a:cubicBezTo>
                  <a:pt x="190" y="220"/>
                  <a:pt x="192" y="221"/>
                  <a:pt x="192" y="224"/>
                </a:cubicBezTo>
                <a:cubicBezTo>
                  <a:pt x="192" y="232"/>
                  <a:pt x="193" y="240"/>
                  <a:pt x="194" y="249"/>
                </a:cubicBezTo>
                <a:cubicBezTo>
                  <a:pt x="191" y="249"/>
                  <a:pt x="190" y="249"/>
                  <a:pt x="188" y="249"/>
                </a:cubicBezTo>
                <a:cubicBezTo>
                  <a:pt x="185" y="248"/>
                  <a:pt x="183" y="250"/>
                  <a:pt x="182" y="252"/>
                </a:cubicBezTo>
                <a:cubicBezTo>
                  <a:pt x="181" y="255"/>
                  <a:pt x="183" y="256"/>
                  <a:pt x="184" y="257"/>
                </a:cubicBezTo>
                <a:cubicBezTo>
                  <a:pt x="186" y="259"/>
                  <a:pt x="189" y="261"/>
                  <a:pt x="191" y="263"/>
                </a:cubicBezTo>
                <a:cubicBezTo>
                  <a:pt x="194" y="265"/>
                  <a:pt x="196" y="266"/>
                  <a:pt x="199" y="264"/>
                </a:cubicBezTo>
                <a:cubicBezTo>
                  <a:pt x="200" y="263"/>
                  <a:pt x="201" y="263"/>
                  <a:pt x="202" y="262"/>
                </a:cubicBezTo>
                <a:cubicBezTo>
                  <a:pt x="204" y="265"/>
                  <a:pt x="206" y="267"/>
                  <a:pt x="209" y="270"/>
                </a:cubicBezTo>
                <a:cubicBezTo>
                  <a:pt x="206" y="270"/>
                  <a:pt x="204" y="270"/>
                  <a:pt x="202" y="271"/>
                </a:cubicBezTo>
                <a:cubicBezTo>
                  <a:pt x="199" y="271"/>
                  <a:pt x="196" y="270"/>
                  <a:pt x="194" y="274"/>
                </a:cubicBezTo>
                <a:cubicBezTo>
                  <a:pt x="194" y="274"/>
                  <a:pt x="194" y="274"/>
                  <a:pt x="193" y="275"/>
                </a:cubicBezTo>
                <a:cubicBezTo>
                  <a:pt x="187" y="277"/>
                  <a:pt x="180" y="280"/>
                  <a:pt x="172" y="284"/>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4" name="Freeform 33"/>
          <p:cNvSpPr>
            <a:spLocks/>
          </p:cNvSpPr>
          <p:nvPr/>
        </p:nvSpPr>
        <p:spPr bwMode="auto">
          <a:xfrm>
            <a:off x="12771442" y="6648461"/>
            <a:ext cx="2098678" cy="2051050"/>
          </a:xfrm>
          <a:custGeom>
            <a:avLst/>
            <a:gdLst>
              <a:gd name="T0" fmla="*/ 111 w 279"/>
              <a:gd name="T1" fmla="*/ 249 h 273"/>
              <a:gd name="T2" fmla="*/ 98 w 279"/>
              <a:gd name="T3" fmla="*/ 247 h 273"/>
              <a:gd name="T4" fmla="*/ 94 w 279"/>
              <a:gd name="T5" fmla="*/ 261 h 273"/>
              <a:gd name="T6" fmla="*/ 85 w 279"/>
              <a:gd name="T7" fmla="*/ 250 h 273"/>
              <a:gd name="T8" fmla="*/ 62 w 279"/>
              <a:gd name="T9" fmla="*/ 254 h 273"/>
              <a:gd name="T10" fmla="*/ 34 w 279"/>
              <a:gd name="T11" fmla="*/ 250 h 273"/>
              <a:gd name="T12" fmla="*/ 26 w 279"/>
              <a:gd name="T13" fmla="*/ 234 h 273"/>
              <a:gd name="T14" fmla="*/ 23 w 279"/>
              <a:gd name="T15" fmla="*/ 196 h 273"/>
              <a:gd name="T16" fmla="*/ 43 w 279"/>
              <a:gd name="T17" fmla="*/ 187 h 273"/>
              <a:gd name="T18" fmla="*/ 51 w 279"/>
              <a:gd name="T19" fmla="*/ 175 h 273"/>
              <a:gd name="T20" fmla="*/ 56 w 279"/>
              <a:gd name="T21" fmla="*/ 167 h 273"/>
              <a:gd name="T22" fmla="*/ 53 w 279"/>
              <a:gd name="T23" fmla="*/ 141 h 273"/>
              <a:gd name="T24" fmla="*/ 30 w 279"/>
              <a:gd name="T25" fmla="*/ 133 h 273"/>
              <a:gd name="T26" fmla="*/ 18 w 279"/>
              <a:gd name="T27" fmla="*/ 128 h 273"/>
              <a:gd name="T28" fmla="*/ 20 w 279"/>
              <a:gd name="T29" fmla="*/ 108 h 273"/>
              <a:gd name="T30" fmla="*/ 4 w 279"/>
              <a:gd name="T31" fmla="*/ 89 h 273"/>
              <a:gd name="T32" fmla="*/ 0 w 279"/>
              <a:gd name="T33" fmla="*/ 67 h 273"/>
              <a:gd name="T34" fmla="*/ 10 w 279"/>
              <a:gd name="T35" fmla="*/ 62 h 273"/>
              <a:gd name="T36" fmla="*/ 11 w 279"/>
              <a:gd name="T37" fmla="*/ 32 h 273"/>
              <a:gd name="T38" fmla="*/ 16 w 279"/>
              <a:gd name="T39" fmla="*/ 39 h 273"/>
              <a:gd name="T40" fmla="*/ 42 w 279"/>
              <a:gd name="T41" fmla="*/ 43 h 273"/>
              <a:gd name="T42" fmla="*/ 53 w 279"/>
              <a:gd name="T43" fmla="*/ 38 h 273"/>
              <a:gd name="T44" fmla="*/ 67 w 279"/>
              <a:gd name="T45" fmla="*/ 28 h 273"/>
              <a:gd name="T46" fmla="*/ 78 w 279"/>
              <a:gd name="T47" fmla="*/ 29 h 273"/>
              <a:gd name="T48" fmla="*/ 86 w 279"/>
              <a:gd name="T49" fmla="*/ 38 h 273"/>
              <a:gd name="T50" fmla="*/ 102 w 279"/>
              <a:gd name="T51" fmla="*/ 2 h 273"/>
              <a:gd name="T52" fmla="*/ 122 w 279"/>
              <a:gd name="T53" fmla="*/ 8 h 273"/>
              <a:gd name="T54" fmla="*/ 138 w 279"/>
              <a:gd name="T55" fmla="*/ 28 h 273"/>
              <a:gd name="T56" fmla="*/ 157 w 279"/>
              <a:gd name="T57" fmla="*/ 25 h 273"/>
              <a:gd name="T58" fmla="*/ 178 w 279"/>
              <a:gd name="T59" fmla="*/ 19 h 273"/>
              <a:gd name="T60" fmla="*/ 191 w 279"/>
              <a:gd name="T61" fmla="*/ 16 h 273"/>
              <a:gd name="T62" fmla="*/ 185 w 279"/>
              <a:gd name="T63" fmla="*/ 27 h 273"/>
              <a:gd name="T64" fmla="*/ 177 w 279"/>
              <a:gd name="T65" fmla="*/ 39 h 273"/>
              <a:gd name="T66" fmla="*/ 205 w 279"/>
              <a:gd name="T67" fmla="*/ 28 h 273"/>
              <a:gd name="T68" fmla="*/ 208 w 279"/>
              <a:gd name="T69" fmla="*/ 14 h 273"/>
              <a:gd name="T70" fmla="*/ 245 w 279"/>
              <a:gd name="T71" fmla="*/ 17 h 273"/>
              <a:gd name="T72" fmla="*/ 251 w 279"/>
              <a:gd name="T73" fmla="*/ 42 h 273"/>
              <a:gd name="T74" fmla="*/ 261 w 279"/>
              <a:gd name="T75" fmla="*/ 53 h 273"/>
              <a:gd name="T76" fmla="*/ 254 w 279"/>
              <a:gd name="T77" fmla="*/ 92 h 273"/>
              <a:gd name="T78" fmla="*/ 265 w 279"/>
              <a:gd name="T79" fmla="*/ 107 h 273"/>
              <a:gd name="T80" fmla="*/ 279 w 279"/>
              <a:gd name="T81" fmla="*/ 119 h 273"/>
              <a:gd name="T82" fmla="*/ 272 w 279"/>
              <a:gd name="T83" fmla="*/ 139 h 273"/>
              <a:gd name="T84" fmla="*/ 253 w 279"/>
              <a:gd name="T85" fmla="*/ 150 h 273"/>
              <a:gd name="T86" fmla="*/ 225 w 279"/>
              <a:gd name="T87" fmla="*/ 158 h 273"/>
              <a:gd name="T88" fmla="*/ 209 w 279"/>
              <a:gd name="T89" fmla="*/ 154 h 273"/>
              <a:gd name="T90" fmla="*/ 209 w 279"/>
              <a:gd name="T91" fmla="*/ 169 h 273"/>
              <a:gd name="T92" fmla="*/ 216 w 279"/>
              <a:gd name="T93" fmla="*/ 182 h 273"/>
              <a:gd name="T94" fmla="*/ 199 w 279"/>
              <a:gd name="T95" fmla="*/ 184 h 273"/>
              <a:gd name="T96" fmla="*/ 181 w 279"/>
              <a:gd name="T97" fmla="*/ 197 h 273"/>
              <a:gd name="T98" fmla="*/ 163 w 279"/>
              <a:gd name="T99" fmla="*/ 210 h 273"/>
              <a:gd name="T100" fmla="*/ 160 w 279"/>
              <a:gd name="T101" fmla="*/ 227 h 273"/>
              <a:gd name="T102" fmla="*/ 145 w 279"/>
              <a:gd name="T103" fmla="*/ 230 h 273"/>
              <a:gd name="T104" fmla="*/ 148 w 279"/>
              <a:gd name="T105" fmla="*/ 247 h 273"/>
              <a:gd name="T106" fmla="*/ 164 w 279"/>
              <a:gd name="T107" fmla="*/ 256 h 273"/>
              <a:gd name="T108" fmla="*/ 156 w 279"/>
              <a:gd name="T109" fmla="*/ 267 h 273"/>
              <a:gd name="T110" fmla="*/ 138 w 279"/>
              <a:gd name="T111" fmla="*/ 261 h 273"/>
              <a:gd name="T112" fmla="*/ 124 w 279"/>
              <a:gd name="T113" fmla="*/ 25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 h="273">
                <a:moveTo>
                  <a:pt x="123" y="250"/>
                </a:moveTo>
                <a:cubicBezTo>
                  <a:pt x="120" y="252"/>
                  <a:pt x="117" y="254"/>
                  <a:pt x="113" y="253"/>
                </a:cubicBezTo>
                <a:cubicBezTo>
                  <a:pt x="110" y="252"/>
                  <a:pt x="110" y="252"/>
                  <a:pt x="111" y="249"/>
                </a:cubicBezTo>
                <a:cubicBezTo>
                  <a:pt x="113" y="248"/>
                  <a:pt x="114" y="246"/>
                  <a:pt x="115" y="244"/>
                </a:cubicBezTo>
                <a:cubicBezTo>
                  <a:pt x="111" y="238"/>
                  <a:pt x="108" y="236"/>
                  <a:pt x="104" y="238"/>
                </a:cubicBezTo>
                <a:cubicBezTo>
                  <a:pt x="101" y="240"/>
                  <a:pt x="98" y="244"/>
                  <a:pt x="98" y="247"/>
                </a:cubicBezTo>
                <a:cubicBezTo>
                  <a:pt x="97" y="252"/>
                  <a:pt x="99" y="253"/>
                  <a:pt x="105" y="255"/>
                </a:cubicBezTo>
                <a:cubicBezTo>
                  <a:pt x="100" y="255"/>
                  <a:pt x="97" y="258"/>
                  <a:pt x="95" y="261"/>
                </a:cubicBezTo>
                <a:cubicBezTo>
                  <a:pt x="95" y="261"/>
                  <a:pt x="94" y="261"/>
                  <a:pt x="94" y="261"/>
                </a:cubicBezTo>
                <a:cubicBezTo>
                  <a:pt x="94" y="259"/>
                  <a:pt x="95" y="257"/>
                  <a:pt x="95" y="255"/>
                </a:cubicBezTo>
                <a:cubicBezTo>
                  <a:pt x="95" y="251"/>
                  <a:pt x="93" y="249"/>
                  <a:pt x="89" y="250"/>
                </a:cubicBezTo>
                <a:cubicBezTo>
                  <a:pt x="88" y="250"/>
                  <a:pt x="86" y="250"/>
                  <a:pt x="85" y="250"/>
                </a:cubicBezTo>
                <a:cubicBezTo>
                  <a:pt x="82" y="251"/>
                  <a:pt x="80" y="252"/>
                  <a:pt x="77" y="254"/>
                </a:cubicBezTo>
                <a:cubicBezTo>
                  <a:pt x="74" y="252"/>
                  <a:pt x="70" y="250"/>
                  <a:pt x="66" y="248"/>
                </a:cubicBezTo>
                <a:cubicBezTo>
                  <a:pt x="64" y="250"/>
                  <a:pt x="66" y="255"/>
                  <a:pt x="62" y="254"/>
                </a:cubicBezTo>
                <a:cubicBezTo>
                  <a:pt x="60" y="252"/>
                  <a:pt x="59" y="249"/>
                  <a:pt x="57" y="249"/>
                </a:cubicBezTo>
                <a:cubicBezTo>
                  <a:pt x="51" y="248"/>
                  <a:pt x="50" y="252"/>
                  <a:pt x="50" y="256"/>
                </a:cubicBezTo>
                <a:cubicBezTo>
                  <a:pt x="44" y="256"/>
                  <a:pt x="41" y="248"/>
                  <a:pt x="34" y="250"/>
                </a:cubicBezTo>
                <a:cubicBezTo>
                  <a:pt x="34" y="250"/>
                  <a:pt x="34" y="250"/>
                  <a:pt x="34" y="249"/>
                </a:cubicBezTo>
                <a:cubicBezTo>
                  <a:pt x="35" y="243"/>
                  <a:pt x="33" y="239"/>
                  <a:pt x="28" y="237"/>
                </a:cubicBezTo>
                <a:cubicBezTo>
                  <a:pt x="27" y="237"/>
                  <a:pt x="26" y="235"/>
                  <a:pt x="26" y="234"/>
                </a:cubicBezTo>
                <a:cubicBezTo>
                  <a:pt x="27" y="230"/>
                  <a:pt x="26" y="227"/>
                  <a:pt x="23" y="224"/>
                </a:cubicBezTo>
                <a:cubicBezTo>
                  <a:pt x="18" y="219"/>
                  <a:pt x="18" y="212"/>
                  <a:pt x="18" y="205"/>
                </a:cubicBezTo>
                <a:cubicBezTo>
                  <a:pt x="17" y="203"/>
                  <a:pt x="21" y="199"/>
                  <a:pt x="23" y="196"/>
                </a:cubicBezTo>
                <a:cubicBezTo>
                  <a:pt x="24" y="195"/>
                  <a:pt x="25" y="195"/>
                  <a:pt x="26" y="194"/>
                </a:cubicBezTo>
                <a:cubicBezTo>
                  <a:pt x="29" y="191"/>
                  <a:pt x="33" y="189"/>
                  <a:pt x="38" y="190"/>
                </a:cubicBezTo>
                <a:cubicBezTo>
                  <a:pt x="40" y="191"/>
                  <a:pt x="42" y="190"/>
                  <a:pt x="43" y="187"/>
                </a:cubicBezTo>
                <a:cubicBezTo>
                  <a:pt x="43" y="185"/>
                  <a:pt x="43" y="184"/>
                  <a:pt x="44" y="183"/>
                </a:cubicBezTo>
                <a:cubicBezTo>
                  <a:pt x="45" y="182"/>
                  <a:pt x="46" y="180"/>
                  <a:pt x="47" y="180"/>
                </a:cubicBezTo>
                <a:cubicBezTo>
                  <a:pt x="51" y="181"/>
                  <a:pt x="52" y="178"/>
                  <a:pt x="51" y="175"/>
                </a:cubicBezTo>
                <a:cubicBezTo>
                  <a:pt x="51" y="174"/>
                  <a:pt x="52" y="174"/>
                  <a:pt x="52" y="173"/>
                </a:cubicBezTo>
                <a:cubicBezTo>
                  <a:pt x="54" y="173"/>
                  <a:pt x="55" y="173"/>
                  <a:pt x="57" y="172"/>
                </a:cubicBezTo>
                <a:cubicBezTo>
                  <a:pt x="57" y="170"/>
                  <a:pt x="56" y="169"/>
                  <a:pt x="56" y="167"/>
                </a:cubicBezTo>
                <a:cubicBezTo>
                  <a:pt x="55" y="163"/>
                  <a:pt x="55" y="161"/>
                  <a:pt x="59" y="160"/>
                </a:cubicBezTo>
                <a:cubicBezTo>
                  <a:pt x="62" y="158"/>
                  <a:pt x="66" y="149"/>
                  <a:pt x="65" y="147"/>
                </a:cubicBezTo>
                <a:cubicBezTo>
                  <a:pt x="62" y="144"/>
                  <a:pt x="60" y="139"/>
                  <a:pt x="53" y="141"/>
                </a:cubicBezTo>
                <a:cubicBezTo>
                  <a:pt x="56" y="134"/>
                  <a:pt x="51" y="132"/>
                  <a:pt x="46" y="131"/>
                </a:cubicBezTo>
                <a:cubicBezTo>
                  <a:pt x="44" y="130"/>
                  <a:pt x="42" y="129"/>
                  <a:pt x="39" y="128"/>
                </a:cubicBezTo>
                <a:cubicBezTo>
                  <a:pt x="35" y="128"/>
                  <a:pt x="33" y="131"/>
                  <a:pt x="30" y="133"/>
                </a:cubicBezTo>
                <a:cubicBezTo>
                  <a:pt x="28" y="135"/>
                  <a:pt x="26" y="136"/>
                  <a:pt x="24" y="134"/>
                </a:cubicBezTo>
                <a:cubicBezTo>
                  <a:pt x="22" y="134"/>
                  <a:pt x="20" y="134"/>
                  <a:pt x="19" y="133"/>
                </a:cubicBezTo>
                <a:cubicBezTo>
                  <a:pt x="17" y="132"/>
                  <a:pt x="16" y="130"/>
                  <a:pt x="18" y="128"/>
                </a:cubicBezTo>
                <a:cubicBezTo>
                  <a:pt x="18" y="128"/>
                  <a:pt x="18" y="128"/>
                  <a:pt x="18" y="128"/>
                </a:cubicBezTo>
                <a:cubicBezTo>
                  <a:pt x="20" y="126"/>
                  <a:pt x="23" y="123"/>
                  <a:pt x="23" y="121"/>
                </a:cubicBezTo>
                <a:cubicBezTo>
                  <a:pt x="23" y="117"/>
                  <a:pt x="22" y="112"/>
                  <a:pt x="20" y="108"/>
                </a:cubicBezTo>
                <a:cubicBezTo>
                  <a:pt x="19" y="106"/>
                  <a:pt x="16" y="105"/>
                  <a:pt x="14" y="103"/>
                </a:cubicBezTo>
                <a:cubicBezTo>
                  <a:pt x="12" y="102"/>
                  <a:pt x="10" y="100"/>
                  <a:pt x="9" y="98"/>
                </a:cubicBezTo>
                <a:cubicBezTo>
                  <a:pt x="7" y="95"/>
                  <a:pt x="6" y="92"/>
                  <a:pt x="4" y="89"/>
                </a:cubicBezTo>
                <a:cubicBezTo>
                  <a:pt x="1" y="84"/>
                  <a:pt x="1" y="80"/>
                  <a:pt x="5" y="75"/>
                </a:cubicBezTo>
                <a:cubicBezTo>
                  <a:pt x="5" y="75"/>
                  <a:pt x="6" y="74"/>
                  <a:pt x="6" y="73"/>
                </a:cubicBezTo>
                <a:cubicBezTo>
                  <a:pt x="4" y="71"/>
                  <a:pt x="2" y="69"/>
                  <a:pt x="0" y="67"/>
                </a:cubicBezTo>
                <a:cubicBezTo>
                  <a:pt x="0" y="67"/>
                  <a:pt x="0" y="66"/>
                  <a:pt x="0" y="66"/>
                </a:cubicBezTo>
                <a:cubicBezTo>
                  <a:pt x="2" y="66"/>
                  <a:pt x="4" y="65"/>
                  <a:pt x="7" y="65"/>
                </a:cubicBezTo>
                <a:cubicBezTo>
                  <a:pt x="9" y="65"/>
                  <a:pt x="10" y="65"/>
                  <a:pt x="10" y="62"/>
                </a:cubicBezTo>
                <a:cubicBezTo>
                  <a:pt x="9" y="56"/>
                  <a:pt x="9" y="49"/>
                  <a:pt x="9" y="42"/>
                </a:cubicBezTo>
                <a:cubicBezTo>
                  <a:pt x="9" y="41"/>
                  <a:pt x="8" y="40"/>
                  <a:pt x="8" y="39"/>
                </a:cubicBezTo>
                <a:cubicBezTo>
                  <a:pt x="5" y="34"/>
                  <a:pt x="6" y="33"/>
                  <a:pt x="11" y="32"/>
                </a:cubicBezTo>
                <a:cubicBezTo>
                  <a:pt x="12" y="32"/>
                  <a:pt x="12" y="32"/>
                  <a:pt x="13" y="32"/>
                </a:cubicBezTo>
                <a:cubicBezTo>
                  <a:pt x="13" y="33"/>
                  <a:pt x="13" y="35"/>
                  <a:pt x="13" y="36"/>
                </a:cubicBezTo>
                <a:cubicBezTo>
                  <a:pt x="14" y="37"/>
                  <a:pt x="15" y="38"/>
                  <a:pt x="16" y="39"/>
                </a:cubicBezTo>
                <a:cubicBezTo>
                  <a:pt x="17" y="40"/>
                  <a:pt x="19" y="41"/>
                  <a:pt x="20" y="42"/>
                </a:cubicBezTo>
                <a:cubicBezTo>
                  <a:pt x="22" y="42"/>
                  <a:pt x="25" y="42"/>
                  <a:pt x="26" y="42"/>
                </a:cubicBezTo>
                <a:cubicBezTo>
                  <a:pt x="32" y="39"/>
                  <a:pt x="37" y="41"/>
                  <a:pt x="42" y="43"/>
                </a:cubicBezTo>
                <a:cubicBezTo>
                  <a:pt x="43" y="43"/>
                  <a:pt x="44" y="43"/>
                  <a:pt x="45" y="43"/>
                </a:cubicBezTo>
                <a:cubicBezTo>
                  <a:pt x="47" y="43"/>
                  <a:pt x="49" y="42"/>
                  <a:pt x="51" y="41"/>
                </a:cubicBezTo>
                <a:cubicBezTo>
                  <a:pt x="52" y="40"/>
                  <a:pt x="53" y="39"/>
                  <a:pt x="53" y="38"/>
                </a:cubicBezTo>
                <a:cubicBezTo>
                  <a:pt x="54" y="36"/>
                  <a:pt x="54" y="33"/>
                  <a:pt x="55" y="31"/>
                </a:cubicBezTo>
                <a:cubicBezTo>
                  <a:pt x="55" y="27"/>
                  <a:pt x="57" y="26"/>
                  <a:pt x="61" y="28"/>
                </a:cubicBezTo>
                <a:cubicBezTo>
                  <a:pt x="63" y="30"/>
                  <a:pt x="65" y="31"/>
                  <a:pt x="67" y="28"/>
                </a:cubicBezTo>
                <a:cubicBezTo>
                  <a:pt x="68" y="29"/>
                  <a:pt x="69" y="30"/>
                  <a:pt x="70" y="30"/>
                </a:cubicBezTo>
                <a:cubicBezTo>
                  <a:pt x="71" y="29"/>
                  <a:pt x="72" y="28"/>
                  <a:pt x="73" y="28"/>
                </a:cubicBezTo>
                <a:cubicBezTo>
                  <a:pt x="75" y="26"/>
                  <a:pt x="77" y="26"/>
                  <a:pt x="78" y="29"/>
                </a:cubicBezTo>
                <a:cubicBezTo>
                  <a:pt x="78" y="32"/>
                  <a:pt x="79" y="35"/>
                  <a:pt x="80" y="37"/>
                </a:cubicBezTo>
                <a:cubicBezTo>
                  <a:pt x="80" y="39"/>
                  <a:pt x="82" y="40"/>
                  <a:pt x="83" y="41"/>
                </a:cubicBezTo>
                <a:cubicBezTo>
                  <a:pt x="84" y="41"/>
                  <a:pt x="86" y="39"/>
                  <a:pt x="86" y="38"/>
                </a:cubicBezTo>
                <a:cubicBezTo>
                  <a:pt x="89" y="29"/>
                  <a:pt x="91" y="20"/>
                  <a:pt x="94" y="11"/>
                </a:cubicBezTo>
                <a:cubicBezTo>
                  <a:pt x="95" y="8"/>
                  <a:pt x="95" y="6"/>
                  <a:pt x="96" y="3"/>
                </a:cubicBezTo>
                <a:cubicBezTo>
                  <a:pt x="98" y="0"/>
                  <a:pt x="100" y="0"/>
                  <a:pt x="102" y="2"/>
                </a:cubicBezTo>
                <a:cubicBezTo>
                  <a:pt x="105" y="5"/>
                  <a:pt x="108" y="5"/>
                  <a:pt x="111" y="2"/>
                </a:cubicBezTo>
                <a:cubicBezTo>
                  <a:pt x="114" y="0"/>
                  <a:pt x="115" y="1"/>
                  <a:pt x="117" y="4"/>
                </a:cubicBezTo>
                <a:cubicBezTo>
                  <a:pt x="117" y="6"/>
                  <a:pt x="119" y="7"/>
                  <a:pt x="122" y="8"/>
                </a:cubicBezTo>
                <a:cubicBezTo>
                  <a:pt x="123" y="8"/>
                  <a:pt x="125" y="9"/>
                  <a:pt x="126" y="11"/>
                </a:cubicBezTo>
                <a:cubicBezTo>
                  <a:pt x="129" y="15"/>
                  <a:pt x="131" y="20"/>
                  <a:pt x="137" y="23"/>
                </a:cubicBezTo>
                <a:cubicBezTo>
                  <a:pt x="138" y="23"/>
                  <a:pt x="138" y="26"/>
                  <a:pt x="138" y="28"/>
                </a:cubicBezTo>
                <a:cubicBezTo>
                  <a:pt x="144" y="30"/>
                  <a:pt x="147" y="26"/>
                  <a:pt x="150" y="23"/>
                </a:cubicBezTo>
                <a:cubicBezTo>
                  <a:pt x="151" y="22"/>
                  <a:pt x="153" y="20"/>
                  <a:pt x="154" y="20"/>
                </a:cubicBezTo>
                <a:cubicBezTo>
                  <a:pt x="156" y="21"/>
                  <a:pt x="158" y="22"/>
                  <a:pt x="157" y="25"/>
                </a:cubicBezTo>
                <a:cubicBezTo>
                  <a:pt x="157" y="26"/>
                  <a:pt x="159" y="27"/>
                  <a:pt x="160" y="27"/>
                </a:cubicBezTo>
                <a:cubicBezTo>
                  <a:pt x="160" y="27"/>
                  <a:pt x="160" y="27"/>
                  <a:pt x="160" y="27"/>
                </a:cubicBezTo>
                <a:cubicBezTo>
                  <a:pt x="168" y="29"/>
                  <a:pt x="174" y="25"/>
                  <a:pt x="178" y="19"/>
                </a:cubicBezTo>
                <a:cubicBezTo>
                  <a:pt x="180" y="16"/>
                  <a:pt x="183" y="14"/>
                  <a:pt x="185" y="11"/>
                </a:cubicBezTo>
                <a:cubicBezTo>
                  <a:pt x="188" y="8"/>
                  <a:pt x="190" y="11"/>
                  <a:pt x="192" y="12"/>
                </a:cubicBezTo>
                <a:cubicBezTo>
                  <a:pt x="194" y="14"/>
                  <a:pt x="192" y="15"/>
                  <a:pt x="191" y="16"/>
                </a:cubicBezTo>
                <a:cubicBezTo>
                  <a:pt x="190" y="18"/>
                  <a:pt x="188" y="20"/>
                  <a:pt x="187" y="21"/>
                </a:cubicBezTo>
                <a:cubicBezTo>
                  <a:pt x="188" y="23"/>
                  <a:pt x="188" y="24"/>
                  <a:pt x="189" y="25"/>
                </a:cubicBezTo>
                <a:cubicBezTo>
                  <a:pt x="188" y="26"/>
                  <a:pt x="186" y="26"/>
                  <a:pt x="185" y="27"/>
                </a:cubicBezTo>
                <a:cubicBezTo>
                  <a:pt x="183" y="27"/>
                  <a:pt x="182" y="28"/>
                  <a:pt x="180" y="28"/>
                </a:cubicBezTo>
                <a:cubicBezTo>
                  <a:pt x="178" y="29"/>
                  <a:pt x="177" y="31"/>
                  <a:pt x="177" y="34"/>
                </a:cubicBezTo>
                <a:cubicBezTo>
                  <a:pt x="177" y="35"/>
                  <a:pt x="177" y="37"/>
                  <a:pt x="177" y="39"/>
                </a:cubicBezTo>
                <a:cubicBezTo>
                  <a:pt x="182" y="39"/>
                  <a:pt x="186" y="39"/>
                  <a:pt x="190" y="39"/>
                </a:cubicBezTo>
                <a:cubicBezTo>
                  <a:pt x="191" y="39"/>
                  <a:pt x="192" y="39"/>
                  <a:pt x="192" y="38"/>
                </a:cubicBezTo>
                <a:cubicBezTo>
                  <a:pt x="196" y="35"/>
                  <a:pt x="201" y="31"/>
                  <a:pt x="205" y="28"/>
                </a:cubicBezTo>
                <a:cubicBezTo>
                  <a:pt x="205" y="28"/>
                  <a:pt x="205" y="27"/>
                  <a:pt x="204" y="27"/>
                </a:cubicBezTo>
                <a:cubicBezTo>
                  <a:pt x="200" y="23"/>
                  <a:pt x="199" y="19"/>
                  <a:pt x="204" y="14"/>
                </a:cubicBezTo>
                <a:cubicBezTo>
                  <a:pt x="204" y="14"/>
                  <a:pt x="206" y="14"/>
                  <a:pt x="208" y="14"/>
                </a:cubicBezTo>
                <a:cubicBezTo>
                  <a:pt x="209" y="14"/>
                  <a:pt x="209" y="16"/>
                  <a:pt x="210" y="17"/>
                </a:cubicBezTo>
                <a:cubicBezTo>
                  <a:pt x="218" y="7"/>
                  <a:pt x="229" y="7"/>
                  <a:pt x="238" y="8"/>
                </a:cubicBezTo>
                <a:cubicBezTo>
                  <a:pt x="241" y="12"/>
                  <a:pt x="243" y="15"/>
                  <a:pt x="245" y="17"/>
                </a:cubicBezTo>
                <a:cubicBezTo>
                  <a:pt x="248" y="21"/>
                  <a:pt x="248" y="23"/>
                  <a:pt x="245" y="27"/>
                </a:cubicBezTo>
                <a:cubicBezTo>
                  <a:pt x="242" y="31"/>
                  <a:pt x="242" y="33"/>
                  <a:pt x="247" y="35"/>
                </a:cubicBezTo>
                <a:cubicBezTo>
                  <a:pt x="250" y="36"/>
                  <a:pt x="252" y="38"/>
                  <a:pt x="251" y="42"/>
                </a:cubicBezTo>
                <a:cubicBezTo>
                  <a:pt x="251" y="43"/>
                  <a:pt x="251" y="45"/>
                  <a:pt x="251" y="47"/>
                </a:cubicBezTo>
                <a:cubicBezTo>
                  <a:pt x="252" y="46"/>
                  <a:pt x="253" y="46"/>
                  <a:pt x="254" y="46"/>
                </a:cubicBezTo>
                <a:cubicBezTo>
                  <a:pt x="257" y="48"/>
                  <a:pt x="259" y="50"/>
                  <a:pt x="261" y="53"/>
                </a:cubicBezTo>
                <a:cubicBezTo>
                  <a:pt x="265" y="57"/>
                  <a:pt x="263" y="65"/>
                  <a:pt x="258" y="67"/>
                </a:cubicBezTo>
                <a:cubicBezTo>
                  <a:pt x="250" y="69"/>
                  <a:pt x="247" y="73"/>
                  <a:pt x="248" y="81"/>
                </a:cubicBezTo>
                <a:cubicBezTo>
                  <a:pt x="248" y="86"/>
                  <a:pt x="251" y="89"/>
                  <a:pt x="254" y="92"/>
                </a:cubicBezTo>
                <a:cubicBezTo>
                  <a:pt x="256" y="93"/>
                  <a:pt x="259" y="92"/>
                  <a:pt x="262" y="92"/>
                </a:cubicBezTo>
                <a:cubicBezTo>
                  <a:pt x="262" y="96"/>
                  <a:pt x="262" y="99"/>
                  <a:pt x="262" y="103"/>
                </a:cubicBezTo>
                <a:cubicBezTo>
                  <a:pt x="262" y="105"/>
                  <a:pt x="263" y="106"/>
                  <a:pt x="265" y="107"/>
                </a:cubicBezTo>
                <a:cubicBezTo>
                  <a:pt x="267" y="108"/>
                  <a:pt x="269" y="110"/>
                  <a:pt x="271" y="111"/>
                </a:cubicBezTo>
                <a:cubicBezTo>
                  <a:pt x="272" y="112"/>
                  <a:pt x="273" y="112"/>
                  <a:pt x="273" y="113"/>
                </a:cubicBezTo>
                <a:cubicBezTo>
                  <a:pt x="274" y="116"/>
                  <a:pt x="275" y="119"/>
                  <a:pt x="279" y="119"/>
                </a:cubicBezTo>
                <a:cubicBezTo>
                  <a:pt x="278" y="121"/>
                  <a:pt x="277" y="122"/>
                  <a:pt x="277" y="123"/>
                </a:cubicBezTo>
                <a:cubicBezTo>
                  <a:pt x="275" y="126"/>
                  <a:pt x="273" y="128"/>
                  <a:pt x="275" y="132"/>
                </a:cubicBezTo>
                <a:cubicBezTo>
                  <a:pt x="277" y="134"/>
                  <a:pt x="274" y="137"/>
                  <a:pt x="272" y="139"/>
                </a:cubicBezTo>
                <a:cubicBezTo>
                  <a:pt x="267" y="141"/>
                  <a:pt x="263" y="143"/>
                  <a:pt x="259" y="146"/>
                </a:cubicBezTo>
                <a:cubicBezTo>
                  <a:pt x="257" y="147"/>
                  <a:pt x="257" y="149"/>
                  <a:pt x="256" y="151"/>
                </a:cubicBezTo>
                <a:cubicBezTo>
                  <a:pt x="255" y="151"/>
                  <a:pt x="254" y="151"/>
                  <a:pt x="253" y="150"/>
                </a:cubicBezTo>
                <a:cubicBezTo>
                  <a:pt x="250" y="148"/>
                  <a:pt x="248" y="149"/>
                  <a:pt x="245" y="150"/>
                </a:cubicBezTo>
                <a:cubicBezTo>
                  <a:pt x="241" y="152"/>
                  <a:pt x="236" y="153"/>
                  <a:pt x="231" y="153"/>
                </a:cubicBezTo>
                <a:cubicBezTo>
                  <a:pt x="228" y="152"/>
                  <a:pt x="225" y="154"/>
                  <a:pt x="225" y="158"/>
                </a:cubicBezTo>
                <a:cubicBezTo>
                  <a:pt x="225" y="161"/>
                  <a:pt x="222" y="160"/>
                  <a:pt x="220" y="161"/>
                </a:cubicBezTo>
                <a:cubicBezTo>
                  <a:pt x="220" y="160"/>
                  <a:pt x="219" y="160"/>
                  <a:pt x="219" y="160"/>
                </a:cubicBezTo>
                <a:cubicBezTo>
                  <a:pt x="217" y="151"/>
                  <a:pt x="215" y="153"/>
                  <a:pt x="209" y="154"/>
                </a:cubicBezTo>
                <a:cubicBezTo>
                  <a:pt x="206" y="154"/>
                  <a:pt x="204" y="156"/>
                  <a:pt x="204" y="159"/>
                </a:cubicBezTo>
                <a:cubicBezTo>
                  <a:pt x="204" y="160"/>
                  <a:pt x="203" y="160"/>
                  <a:pt x="203" y="161"/>
                </a:cubicBezTo>
                <a:cubicBezTo>
                  <a:pt x="202" y="168"/>
                  <a:pt x="202" y="168"/>
                  <a:pt x="209" y="169"/>
                </a:cubicBezTo>
                <a:cubicBezTo>
                  <a:pt x="212" y="169"/>
                  <a:pt x="213" y="170"/>
                  <a:pt x="213" y="172"/>
                </a:cubicBezTo>
                <a:cubicBezTo>
                  <a:pt x="213" y="173"/>
                  <a:pt x="213" y="174"/>
                  <a:pt x="214" y="174"/>
                </a:cubicBezTo>
                <a:cubicBezTo>
                  <a:pt x="217" y="176"/>
                  <a:pt x="217" y="179"/>
                  <a:pt x="216" y="182"/>
                </a:cubicBezTo>
                <a:cubicBezTo>
                  <a:pt x="213" y="182"/>
                  <a:pt x="209" y="181"/>
                  <a:pt x="207" y="185"/>
                </a:cubicBezTo>
                <a:cubicBezTo>
                  <a:pt x="207" y="185"/>
                  <a:pt x="205" y="185"/>
                  <a:pt x="205" y="185"/>
                </a:cubicBezTo>
                <a:cubicBezTo>
                  <a:pt x="203" y="185"/>
                  <a:pt x="200" y="184"/>
                  <a:pt x="199" y="184"/>
                </a:cubicBezTo>
                <a:cubicBezTo>
                  <a:pt x="195" y="188"/>
                  <a:pt x="189" y="186"/>
                  <a:pt x="185" y="190"/>
                </a:cubicBezTo>
                <a:cubicBezTo>
                  <a:pt x="184" y="191"/>
                  <a:pt x="184" y="193"/>
                  <a:pt x="184" y="194"/>
                </a:cubicBezTo>
                <a:cubicBezTo>
                  <a:pt x="185" y="196"/>
                  <a:pt x="184" y="197"/>
                  <a:pt x="181" y="197"/>
                </a:cubicBezTo>
                <a:cubicBezTo>
                  <a:pt x="179" y="198"/>
                  <a:pt x="176" y="197"/>
                  <a:pt x="173" y="197"/>
                </a:cubicBezTo>
                <a:cubicBezTo>
                  <a:pt x="172" y="201"/>
                  <a:pt x="171" y="204"/>
                  <a:pt x="175" y="206"/>
                </a:cubicBezTo>
                <a:cubicBezTo>
                  <a:pt x="171" y="209"/>
                  <a:pt x="167" y="210"/>
                  <a:pt x="163" y="210"/>
                </a:cubicBezTo>
                <a:cubicBezTo>
                  <a:pt x="160" y="210"/>
                  <a:pt x="159" y="211"/>
                  <a:pt x="158" y="214"/>
                </a:cubicBezTo>
                <a:cubicBezTo>
                  <a:pt x="158" y="215"/>
                  <a:pt x="158" y="216"/>
                  <a:pt x="157" y="217"/>
                </a:cubicBezTo>
                <a:cubicBezTo>
                  <a:pt x="156" y="221"/>
                  <a:pt x="156" y="225"/>
                  <a:pt x="160" y="227"/>
                </a:cubicBezTo>
                <a:cubicBezTo>
                  <a:pt x="159" y="230"/>
                  <a:pt x="157" y="230"/>
                  <a:pt x="154" y="229"/>
                </a:cubicBezTo>
                <a:cubicBezTo>
                  <a:pt x="152" y="228"/>
                  <a:pt x="149" y="228"/>
                  <a:pt x="147" y="228"/>
                </a:cubicBezTo>
                <a:cubicBezTo>
                  <a:pt x="146" y="228"/>
                  <a:pt x="145" y="229"/>
                  <a:pt x="145" y="230"/>
                </a:cubicBezTo>
                <a:cubicBezTo>
                  <a:pt x="145" y="232"/>
                  <a:pt x="145" y="233"/>
                  <a:pt x="145" y="236"/>
                </a:cubicBezTo>
                <a:cubicBezTo>
                  <a:pt x="141" y="237"/>
                  <a:pt x="144" y="241"/>
                  <a:pt x="145" y="245"/>
                </a:cubicBezTo>
                <a:cubicBezTo>
                  <a:pt x="145" y="245"/>
                  <a:pt x="147" y="246"/>
                  <a:pt x="148" y="247"/>
                </a:cubicBezTo>
                <a:cubicBezTo>
                  <a:pt x="150" y="247"/>
                  <a:pt x="152" y="248"/>
                  <a:pt x="155" y="248"/>
                </a:cubicBezTo>
                <a:cubicBezTo>
                  <a:pt x="157" y="249"/>
                  <a:pt x="159" y="250"/>
                  <a:pt x="160" y="253"/>
                </a:cubicBezTo>
                <a:cubicBezTo>
                  <a:pt x="160" y="254"/>
                  <a:pt x="162" y="255"/>
                  <a:pt x="164" y="256"/>
                </a:cubicBezTo>
                <a:cubicBezTo>
                  <a:pt x="164" y="259"/>
                  <a:pt x="164" y="262"/>
                  <a:pt x="163" y="265"/>
                </a:cubicBezTo>
                <a:cubicBezTo>
                  <a:pt x="161" y="264"/>
                  <a:pt x="160" y="263"/>
                  <a:pt x="158" y="262"/>
                </a:cubicBezTo>
                <a:cubicBezTo>
                  <a:pt x="157" y="264"/>
                  <a:pt x="157" y="265"/>
                  <a:pt x="156" y="267"/>
                </a:cubicBezTo>
                <a:cubicBezTo>
                  <a:pt x="154" y="271"/>
                  <a:pt x="151" y="273"/>
                  <a:pt x="147" y="270"/>
                </a:cubicBezTo>
                <a:cubicBezTo>
                  <a:pt x="145" y="268"/>
                  <a:pt x="144" y="266"/>
                  <a:pt x="142" y="264"/>
                </a:cubicBezTo>
                <a:cubicBezTo>
                  <a:pt x="141" y="263"/>
                  <a:pt x="140" y="262"/>
                  <a:pt x="138" y="261"/>
                </a:cubicBezTo>
                <a:cubicBezTo>
                  <a:pt x="134" y="261"/>
                  <a:pt x="130" y="261"/>
                  <a:pt x="126" y="260"/>
                </a:cubicBezTo>
                <a:cubicBezTo>
                  <a:pt x="122" y="260"/>
                  <a:pt x="121" y="259"/>
                  <a:pt x="122" y="255"/>
                </a:cubicBezTo>
                <a:cubicBezTo>
                  <a:pt x="123" y="253"/>
                  <a:pt x="123" y="252"/>
                  <a:pt x="124" y="250"/>
                </a:cubicBezTo>
                <a:cubicBezTo>
                  <a:pt x="123" y="250"/>
                  <a:pt x="123" y="250"/>
                  <a:pt x="123" y="250"/>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5" name="Freeform 34"/>
          <p:cNvSpPr>
            <a:spLocks/>
          </p:cNvSpPr>
          <p:nvPr/>
        </p:nvSpPr>
        <p:spPr bwMode="auto">
          <a:xfrm>
            <a:off x="9367844" y="7375526"/>
            <a:ext cx="2044702" cy="2466976"/>
          </a:xfrm>
          <a:custGeom>
            <a:avLst/>
            <a:gdLst>
              <a:gd name="T0" fmla="*/ 25 w 272"/>
              <a:gd name="T1" fmla="*/ 294 h 328"/>
              <a:gd name="T2" fmla="*/ 31 w 272"/>
              <a:gd name="T3" fmla="*/ 278 h 328"/>
              <a:gd name="T4" fmla="*/ 12 w 272"/>
              <a:gd name="T5" fmla="*/ 269 h 328"/>
              <a:gd name="T6" fmla="*/ 0 w 272"/>
              <a:gd name="T7" fmla="*/ 258 h 328"/>
              <a:gd name="T8" fmla="*/ 27 w 272"/>
              <a:gd name="T9" fmla="*/ 231 h 328"/>
              <a:gd name="T10" fmla="*/ 50 w 272"/>
              <a:gd name="T11" fmla="*/ 127 h 328"/>
              <a:gd name="T12" fmla="*/ 58 w 272"/>
              <a:gd name="T13" fmla="*/ 114 h 328"/>
              <a:gd name="T14" fmla="*/ 58 w 272"/>
              <a:gd name="T15" fmla="*/ 99 h 328"/>
              <a:gd name="T16" fmla="*/ 53 w 272"/>
              <a:gd name="T17" fmla="*/ 93 h 328"/>
              <a:gd name="T18" fmla="*/ 69 w 272"/>
              <a:gd name="T19" fmla="*/ 10 h 328"/>
              <a:gd name="T20" fmla="*/ 95 w 272"/>
              <a:gd name="T21" fmla="*/ 58 h 328"/>
              <a:gd name="T22" fmla="*/ 98 w 272"/>
              <a:gd name="T23" fmla="*/ 39 h 328"/>
              <a:gd name="T24" fmla="*/ 120 w 272"/>
              <a:gd name="T25" fmla="*/ 54 h 328"/>
              <a:gd name="T26" fmla="*/ 145 w 272"/>
              <a:gd name="T27" fmla="*/ 65 h 328"/>
              <a:gd name="T28" fmla="*/ 162 w 272"/>
              <a:gd name="T29" fmla="*/ 53 h 328"/>
              <a:gd name="T30" fmla="*/ 178 w 272"/>
              <a:gd name="T31" fmla="*/ 32 h 328"/>
              <a:gd name="T32" fmla="*/ 197 w 272"/>
              <a:gd name="T33" fmla="*/ 11 h 328"/>
              <a:gd name="T34" fmla="*/ 208 w 272"/>
              <a:gd name="T35" fmla="*/ 0 h 328"/>
              <a:gd name="T36" fmla="*/ 220 w 272"/>
              <a:gd name="T37" fmla="*/ 13 h 328"/>
              <a:gd name="T38" fmla="*/ 234 w 272"/>
              <a:gd name="T39" fmla="*/ 10 h 328"/>
              <a:gd name="T40" fmla="*/ 250 w 272"/>
              <a:gd name="T41" fmla="*/ 19 h 328"/>
              <a:gd name="T42" fmla="*/ 257 w 272"/>
              <a:gd name="T43" fmla="*/ 30 h 328"/>
              <a:gd name="T44" fmla="*/ 254 w 272"/>
              <a:gd name="T45" fmla="*/ 54 h 328"/>
              <a:gd name="T46" fmla="*/ 266 w 272"/>
              <a:gd name="T47" fmla="*/ 65 h 328"/>
              <a:gd name="T48" fmla="*/ 267 w 272"/>
              <a:gd name="T49" fmla="*/ 94 h 328"/>
              <a:gd name="T50" fmla="*/ 258 w 272"/>
              <a:gd name="T51" fmla="*/ 105 h 328"/>
              <a:gd name="T52" fmla="*/ 246 w 272"/>
              <a:gd name="T53" fmla="*/ 118 h 328"/>
              <a:gd name="T54" fmla="*/ 232 w 272"/>
              <a:gd name="T55" fmla="*/ 129 h 328"/>
              <a:gd name="T56" fmla="*/ 222 w 272"/>
              <a:gd name="T57" fmla="*/ 156 h 328"/>
              <a:gd name="T58" fmla="*/ 222 w 272"/>
              <a:gd name="T59" fmla="*/ 176 h 328"/>
              <a:gd name="T60" fmla="*/ 209 w 272"/>
              <a:gd name="T61" fmla="*/ 186 h 328"/>
              <a:gd name="T62" fmla="*/ 189 w 272"/>
              <a:gd name="T63" fmla="*/ 183 h 328"/>
              <a:gd name="T64" fmla="*/ 178 w 272"/>
              <a:gd name="T65" fmla="*/ 189 h 328"/>
              <a:gd name="T66" fmla="*/ 158 w 272"/>
              <a:gd name="T67" fmla="*/ 188 h 328"/>
              <a:gd name="T68" fmla="*/ 151 w 272"/>
              <a:gd name="T69" fmla="*/ 199 h 328"/>
              <a:gd name="T70" fmla="*/ 140 w 272"/>
              <a:gd name="T71" fmla="*/ 196 h 328"/>
              <a:gd name="T72" fmla="*/ 131 w 272"/>
              <a:gd name="T73" fmla="*/ 212 h 328"/>
              <a:gd name="T74" fmla="*/ 126 w 272"/>
              <a:gd name="T75" fmla="*/ 231 h 328"/>
              <a:gd name="T76" fmla="*/ 145 w 272"/>
              <a:gd name="T77" fmla="*/ 249 h 328"/>
              <a:gd name="T78" fmla="*/ 140 w 272"/>
              <a:gd name="T79" fmla="*/ 281 h 328"/>
              <a:gd name="T80" fmla="*/ 123 w 272"/>
              <a:gd name="T81" fmla="*/ 299 h 328"/>
              <a:gd name="T82" fmla="*/ 118 w 272"/>
              <a:gd name="T83" fmla="*/ 322 h 328"/>
              <a:gd name="T84" fmla="*/ 99 w 272"/>
              <a:gd name="T85" fmla="*/ 328 h 328"/>
              <a:gd name="T86" fmla="*/ 84 w 272"/>
              <a:gd name="T87" fmla="*/ 308 h 328"/>
              <a:gd name="T88" fmla="*/ 52 w 272"/>
              <a:gd name="T89" fmla="*/ 301 h 328"/>
              <a:gd name="T90" fmla="*/ 38 w 272"/>
              <a:gd name="T91" fmla="*/ 29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2" h="328">
                <a:moveTo>
                  <a:pt x="37" y="287"/>
                </a:moveTo>
                <a:cubicBezTo>
                  <a:pt x="35" y="290"/>
                  <a:pt x="33" y="293"/>
                  <a:pt x="31" y="297"/>
                </a:cubicBezTo>
                <a:cubicBezTo>
                  <a:pt x="29" y="296"/>
                  <a:pt x="27" y="295"/>
                  <a:pt x="25" y="294"/>
                </a:cubicBezTo>
                <a:cubicBezTo>
                  <a:pt x="23" y="292"/>
                  <a:pt x="23" y="290"/>
                  <a:pt x="26" y="289"/>
                </a:cubicBezTo>
                <a:cubicBezTo>
                  <a:pt x="29" y="288"/>
                  <a:pt x="30" y="286"/>
                  <a:pt x="30" y="283"/>
                </a:cubicBezTo>
                <a:cubicBezTo>
                  <a:pt x="30" y="281"/>
                  <a:pt x="31" y="279"/>
                  <a:pt x="31" y="278"/>
                </a:cubicBezTo>
                <a:cubicBezTo>
                  <a:pt x="33" y="276"/>
                  <a:pt x="32" y="271"/>
                  <a:pt x="29" y="271"/>
                </a:cubicBezTo>
                <a:cubicBezTo>
                  <a:pt x="26" y="269"/>
                  <a:pt x="22" y="268"/>
                  <a:pt x="18" y="267"/>
                </a:cubicBezTo>
                <a:cubicBezTo>
                  <a:pt x="16" y="268"/>
                  <a:pt x="15" y="271"/>
                  <a:pt x="12" y="269"/>
                </a:cubicBezTo>
                <a:cubicBezTo>
                  <a:pt x="12" y="268"/>
                  <a:pt x="11" y="266"/>
                  <a:pt x="11" y="265"/>
                </a:cubicBezTo>
                <a:cubicBezTo>
                  <a:pt x="8" y="264"/>
                  <a:pt x="3" y="265"/>
                  <a:pt x="1" y="261"/>
                </a:cubicBezTo>
                <a:cubicBezTo>
                  <a:pt x="0" y="260"/>
                  <a:pt x="0" y="259"/>
                  <a:pt x="0" y="258"/>
                </a:cubicBezTo>
                <a:cubicBezTo>
                  <a:pt x="0" y="258"/>
                  <a:pt x="1" y="257"/>
                  <a:pt x="2" y="257"/>
                </a:cubicBezTo>
                <a:cubicBezTo>
                  <a:pt x="7" y="256"/>
                  <a:pt x="12" y="254"/>
                  <a:pt x="15" y="249"/>
                </a:cubicBezTo>
                <a:cubicBezTo>
                  <a:pt x="19" y="243"/>
                  <a:pt x="24" y="237"/>
                  <a:pt x="27" y="231"/>
                </a:cubicBezTo>
                <a:cubicBezTo>
                  <a:pt x="30" y="225"/>
                  <a:pt x="31" y="218"/>
                  <a:pt x="32" y="212"/>
                </a:cubicBezTo>
                <a:cubicBezTo>
                  <a:pt x="35" y="200"/>
                  <a:pt x="39" y="187"/>
                  <a:pt x="42" y="175"/>
                </a:cubicBezTo>
                <a:cubicBezTo>
                  <a:pt x="45" y="159"/>
                  <a:pt x="49" y="143"/>
                  <a:pt x="50" y="127"/>
                </a:cubicBezTo>
                <a:cubicBezTo>
                  <a:pt x="50" y="126"/>
                  <a:pt x="50" y="124"/>
                  <a:pt x="51" y="123"/>
                </a:cubicBezTo>
                <a:cubicBezTo>
                  <a:pt x="52" y="121"/>
                  <a:pt x="53" y="118"/>
                  <a:pt x="54" y="116"/>
                </a:cubicBezTo>
                <a:cubicBezTo>
                  <a:pt x="55" y="114"/>
                  <a:pt x="56" y="112"/>
                  <a:pt x="58" y="114"/>
                </a:cubicBezTo>
                <a:cubicBezTo>
                  <a:pt x="59" y="115"/>
                  <a:pt x="60" y="115"/>
                  <a:pt x="61" y="115"/>
                </a:cubicBezTo>
                <a:cubicBezTo>
                  <a:pt x="64" y="115"/>
                  <a:pt x="67" y="115"/>
                  <a:pt x="71" y="114"/>
                </a:cubicBezTo>
                <a:cubicBezTo>
                  <a:pt x="67" y="109"/>
                  <a:pt x="63" y="104"/>
                  <a:pt x="58" y="99"/>
                </a:cubicBezTo>
                <a:cubicBezTo>
                  <a:pt x="56" y="102"/>
                  <a:pt x="54" y="104"/>
                  <a:pt x="52" y="107"/>
                </a:cubicBezTo>
                <a:cubicBezTo>
                  <a:pt x="52" y="107"/>
                  <a:pt x="52" y="107"/>
                  <a:pt x="52" y="107"/>
                </a:cubicBezTo>
                <a:cubicBezTo>
                  <a:pt x="52" y="102"/>
                  <a:pt x="53" y="98"/>
                  <a:pt x="53" y="93"/>
                </a:cubicBezTo>
                <a:cubicBezTo>
                  <a:pt x="57" y="70"/>
                  <a:pt x="61" y="46"/>
                  <a:pt x="61" y="22"/>
                </a:cubicBezTo>
                <a:cubicBezTo>
                  <a:pt x="62" y="17"/>
                  <a:pt x="65" y="14"/>
                  <a:pt x="67" y="10"/>
                </a:cubicBezTo>
                <a:cubicBezTo>
                  <a:pt x="67" y="10"/>
                  <a:pt x="69" y="10"/>
                  <a:pt x="69" y="10"/>
                </a:cubicBezTo>
                <a:cubicBezTo>
                  <a:pt x="70" y="10"/>
                  <a:pt x="70" y="11"/>
                  <a:pt x="70" y="12"/>
                </a:cubicBezTo>
                <a:cubicBezTo>
                  <a:pt x="68" y="17"/>
                  <a:pt x="72" y="20"/>
                  <a:pt x="75" y="23"/>
                </a:cubicBezTo>
                <a:cubicBezTo>
                  <a:pt x="91" y="37"/>
                  <a:pt x="91" y="37"/>
                  <a:pt x="95" y="58"/>
                </a:cubicBezTo>
                <a:cubicBezTo>
                  <a:pt x="96" y="61"/>
                  <a:pt x="97" y="65"/>
                  <a:pt x="98" y="68"/>
                </a:cubicBezTo>
                <a:cubicBezTo>
                  <a:pt x="100" y="66"/>
                  <a:pt x="102" y="63"/>
                  <a:pt x="101" y="60"/>
                </a:cubicBezTo>
                <a:cubicBezTo>
                  <a:pt x="100" y="53"/>
                  <a:pt x="99" y="46"/>
                  <a:pt x="98" y="39"/>
                </a:cubicBezTo>
                <a:cubicBezTo>
                  <a:pt x="101" y="39"/>
                  <a:pt x="105" y="39"/>
                  <a:pt x="108" y="39"/>
                </a:cubicBezTo>
                <a:cubicBezTo>
                  <a:pt x="109" y="46"/>
                  <a:pt x="115" y="42"/>
                  <a:pt x="119" y="45"/>
                </a:cubicBezTo>
                <a:cubicBezTo>
                  <a:pt x="120" y="47"/>
                  <a:pt x="120" y="51"/>
                  <a:pt x="120" y="54"/>
                </a:cubicBezTo>
                <a:cubicBezTo>
                  <a:pt x="121" y="55"/>
                  <a:pt x="122" y="57"/>
                  <a:pt x="123" y="57"/>
                </a:cubicBezTo>
                <a:cubicBezTo>
                  <a:pt x="127" y="56"/>
                  <a:pt x="129" y="59"/>
                  <a:pt x="132" y="62"/>
                </a:cubicBezTo>
                <a:cubicBezTo>
                  <a:pt x="136" y="67"/>
                  <a:pt x="138" y="68"/>
                  <a:pt x="145" y="65"/>
                </a:cubicBezTo>
                <a:cubicBezTo>
                  <a:pt x="147" y="65"/>
                  <a:pt x="149" y="66"/>
                  <a:pt x="151" y="67"/>
                </a:cubicBezTo>
                <a:cubicBezTo>
                  <a:pt x="153" y="63"/>
                  <a:pt x="155" y="60"/>
                  <a:pt x="157" y="56"/>
                </a:cubicBezTo>
                <a:cubicBezTo>
                  <a:pt x="158" y="54"/>
                  <a:pt x="159" y="52"/>
                  <a:pt x="162" y="53"/>
                </a:cubicBezTo>
                <a:cubicBezTo>
                  <a:pt x="165" y="54"/>
                  <a:pt x="168" y="53"/>
                  <a:pt x="170" y="50"/>
                </a:cubicBezTo>
                <a:cubicBezTo>
                  <a:pt x="170" y="50"/>
                  <a:pt x="170" y="50"/>
                  <a:pt x="170" y="50"/>
                </a:cubicBezTo>
                <a:cubicBezTo>
                  <a:pt x="177" y="46"/>
                  <a:pt x="179" y="39"/>
                  <a:pt x="178" y="32"/>
                </a:cubicBezTo>
                <a:cubicBezTo>
                  <a:pt x="178" y="30"/>
                  <a:pt x="179" y="28"/>
                  <a:pt x="181" y="27"/>
                </a:cubicBezTo>
                <a:cubicBezTo>
                  <a:pt x="184" y="24"/>
                  <a:pt x="188" y="22"/>
                  <a:pt x="193" y="19"/>
                </a:cubicBezTo>
                <a:cubicBezTo>
                  <a:pt x="196" y="17"/>
                  <a:pt x="198" y="15"/>
                  <a:pt x="197" y="11"/>
                </a:cubicBezTo>
                <a:cubicBezTo>
                  <a:pt x="197" y="10"/>
                  <a:pt x="197" y="9"/>
                  <a:pt x="197" y="7"/>
                </a:cubicBezTo>
                <a:cubicBezTo>
                  <a:pt x="202" y="8"/>
                  <a:pt x="203" y="5"/>
                  <a:pt x="205" y="2"/>
                </a:cubicBezTo>
                <a:cubicBezTo>
                  <a:pt x="206" y="1"/>
                  <a:pt x="207" y="0"/>
                  <a:pt x="208" y="0"/>
                </a:cubicBezTo>
                <a:cubicBezTo>
                  <a:pt x="209" y="0"/>
                  <a:pt x="211" y="0"/>
                  <a:pt x="212" y="0"/>
                </a:cubicBezTo>
                <a:cubicBezTo>
                  <a:pt x="217" y="1"/>
                  <a:pt x="218" y="1"/>
                  <a:pt x="216" y="6"/>
                </a:cubicBezTo>
                <a:cubicBezTo>
                  <a:pt x="215" y="10"/>
                  <a:pt x="218" y="11"/>
                  <a:pt x="220" y="13"/>
                </a:cubicBezTo>
                <a:cubicBezTo>
                  <a:pt x="221" y="13"/>
                  <a:pt x="223" y="12"/>
                  <a:pt x="225" y="11"/>
                </a:cubicBezTo>
                <a:cubicBezTo>
                  <a:pt x="226" y="10"/>
                  <a:pt x="228" y="9"/>
                  <a:pt x="229" y="9"/>
                </a:cubicBezTo>
                <a:cubicBezTo>
                  <a:pt x="231" y="9"/>
                  <a:pt x="232" y="10"/>
                  <a:pt x="234" y="10"/>
                </a:cubicBezTo>
                <a:cubicBezTo>
                  <a:pt x="237" y="9"/>
                  <a:pt x="238" y="11"/>
                  <a:pt x="238" y="13"/>
                </a:cubicBezTo>
                <a:cubicBezTo>
                  <a:pt x="239" y="17"/>
                  <a:pt x="241" y="18"/>
                  <a:pt x="244" y="18"/>
                </a:cubicBezTo>
                <a:cubicBezTo>
                  <a:pt x="246" y="19"/>
                  <a:pt x="247" y="19"/>
                  <a:pt x="250" y="19"/>
                </a:cubicBezTo>
                <a:cubicBezTo>
                  <a:pt x="247" y="21"/>
                  <a:pt x="246" y="22"/>
                  <a:pt x="244" y="23"/>
                </a:cubicBezTo>
                <a:cubicBezTo>
                  <a:pt x="246" y="27"/>
                  <a:pt x="249" y="27"/>
                  <a:pt x="252" y="27"/>
                </a:cubicBezTo>
                <a:cubicBezTo>
                  <a:pt x="255" y="27"/>
                  <a:pt x="256" y="28"/>
                  <a:pt x="257" y="30"/>
                </a:cubicBezTo>
                <a:cubicBezTo>
                  <a:pt x="257" y="32"/>
                  <a:pt x="259" y="34"/>
                  <a:pt x="260" y="37"/>
                </a:cubicBezTo>
                <a:cubicBezTo>
                  <a:pt x="257" y="40"/>
                  <a:pt x="250" y="44"/>
                  <a:pt x="256" y="51"/>
                </a:cubicBezTo>
                <a:cubicBezTo>
                  <a:pt x="255" y="52"/>
                  <a:pt x="255" y="53"/>
                  <a:pt x="254" y="54"/>
                </a:cubicBezTo>
                <a:cubicBezTo>
                  <a:pt x="255" y="55"/>
                  <a:pt x="256" y="56"/>
                  <a:pt x="257" y="58"/>
                </a:cubicBezTo>
                <a:cubicBezTo>
                  <a:pt x="257" y="59"/>
                  <a:pt x="256" y="60"/>
                  <a:pt x="255" y="61"/>
                </a:cubicBezTo>
                <a:cubicBezTo>
                  <a:pt x="258" y="66"/>
                  <a:pt x="262" y="65"/>
                  <a:pt x="266" y="65"/>
                </a:cubicBezTo>
                <a:cubicBezTo>
                  <a:pt x="267" y="69"/>
                  <a:pt x="268" y="73"/>
                  <a:pt x="269" y="78"/>
                </a:cubicBezTo>
                <a:cubicBezTo>
                  <a:pt x="267" y="81"/>
                  <a:pt x="267" y="83"/>
                  <a:pt x="270" y="87"/>
                </a:cubicBezTo>
                <a:cubicBezTo>
                  <a:pt x="272" y="90"/>
                  <a:pt x="269" y="92"/>
                  <a:pt x="267" y="94"/>
                </a:cubicBezTo>
                <a:cubicBezTo>
                  <a:pt x="266" y="95"/>
                  <a:pt x="265" y="97"/>
                  <a:pt x="264" y="98"/>
                </a:cubicBezTo>
                <a:cubicBezTo>
                  <a:pt x="264" y="99"/>
                  <a:pt x="262" y="99"/>
                  <a:pt x="261" y="100"/>
                </a:cubicBezTo>
                <a:cubicBezTo>
                  <a:pt x="258" y="100"/>
                  <a:pt x="257" y="102"/>
                  <a:pt x="258" y="105"/>
                </a:cubicBezTo>
                <a:cubicBezTo>
                  <a:pt x="259" y="109"/>
                  <a:pt x="256" y="113"/>
                  <a:pt x="253" y="113"/>
                </a:cubicBezTo>
                <a:cubicBezTo>
                  <a:pt x="252" y="113"/>
                  <a:pt x="251" y="114"/>
                  <a:pt x="250" y="113"/>
                </a:cubicBezTo>
                <a:cubicBezTo>
                  <a:pt x="247" y="113"/>
                  <a:pt x="246" y="115"/>
                  <a:pt x="246" y="118"/>
                </a:cubicBezTo>
                <a:cubicBezTo>
                  <a:pt x="246" y="119"/>
                  <a:pt x="245" y="121"/>
                  <a:pt x="244" y="122"/>
                </a:cubicBezTo>
                <a:cubicBezTo>
                  <a:pt x="244" y="122"/>
                  <a:pt x="243" y="123"/>
                  <a:pt x="243" y="123"/>
                </a:cubicBezTo>
                <a:cubicBezTo>
                  <a:pt x="240" y="126"/>
                  <a:pt x="237" y="128"/>
                  <a:pt x="232" y="129"/>
                </a:cubicBezTo>
                <a:cubicBezTo>
                  <a:pt x="234" y="136"/>
                  <a:pt x="236" y="143"/>
                  <a:pt x="238" y="149"/>
                </a:cubicBezTo>
                <a:cubicBezTo>
                  <a:pt x="234" y="152"/>
                  <a:pt x="230" y="149"/>
                  <a:pt x="225" y="147"/>
                </a:cubicBezTo>
                <a:cubicBezTo>
                  <a:pt x="224" y="150"/>
                  <a:pt x="223" y="153"/>
                  <a:pt x="222" y="156"/>
                </a:cubicBezTo>
                <a:cubicBezTo>
                  <a:pt x="222" y="157"/>
                  <a:pt x="223" y="159"/>
                  <a:pt x="223" y="159"/>
                </a:cubicBezTo>
                <a:cubicBezTo>
                  <a:pt x="227" y="162"/>
                  <a:pt x="225" y="166"/>
                  <a:pt x="224" y="169"/>
                </a:cubicBezTo>
                <a:cubicBezTo>
                  <a:pt x="223" y="171"/>
                  <a:pt x="223" y="173"/>
                  <a:pt x="222" y="176"/>
                </a:cubicBezTo>
                <a:cubicBezTo>
                  <a:pt x="220" y="177"/>
                  <a:pt x="218" y="177"/>
                  <a:pt x="215" y="178"/>
                </a:cubicBezTo>
                <a:cubicBezTo>
                  <a:pt x="210" y="179"/>
                  <a:pt x="210" y="179"/>
                  <a:pt x="211" y="185"/>
                </a:cubicBezTo>
                <a:cubicBezTo>
                  <a:pt x="210" y="185"/>
                  <a:pt x="210" y="185"/>
                  <a:pt x="209" y="186"/>
                </a:cubicBezTo>
                <a:cubicBezTo>
                  <a:pt x="208" y="186"/>
                  <a:pt x="208" y="186"/>
                  <a:pt x="207" y="187"/>
                </a:cubicBezTo>
                <a:cubicBezTo>
                  <a:pt x="207" y="187"/>
                  <a:pt x="207" y="187"/>
                  <a:pt x="206" y="186"/>
                </a:cubicBezTo>
                <a:cubicBezTo>
                  <a:pt x="202" y="179"/>
                  <a:pt x="195" y="183"/>
                  <a:pt x="189" y="183"/>
                </a:cubicBezTo>
                <a:cubicBezTo>
                  <a:pt x="189" y="183"/>
                  <a:pt x="187" y="185"/>
                  <a:pt x="187" y="186"/>
                </a:cubicBezTo>
                <a:cubicBezTo>
                  <a:pt x="186" y="188"/>
                  <a:pt x="184" y="189"/>
                  <a:pt x="182" y="189"/>
                </a:cubicBezTo>
                <a:cubicBezTo>
                  <a:pt x="181" y="189"/>
                  <a:pt x="179" y="189"/>
                  <a:pt x="178" y="189"/>
                </a:cubicBezTo>
                <a:cubicBezTo>
                  <a:pt x="175" y="190"/>
                  <a:pt x="172" y="190"/>
                  <a:pt x="170" y="186"/>
                </a:cubicBezTo>
                <a:cubicBezTo>
                  <a:pt x="168" y="188"/>
                  <a:pt x="166" y="190"/>
                  <a:pt x="163" y="192"/>
                </a:cubicBezTo>
                <a:cubicBezTo>
                  <a:pt x="162" y="191"/>
                  <a:pt x="160" y="190"/>
                  <a:pt x="158" y="188"/>
                </a:cubicBezTo>
                <a:cubicBezTo>
                  <a:pt x="157" y="192"/>
                  <a:pt x="156" y="195"/>
                  <a:pt x="155" y="198"/>
                </a:cubicBezTo>
                <a:cubicBezTo>
                  <a:pt x="155" y="199"/>
                  <a:pt x="154" y="200"/>
                  <a:pt x="154" y="200"/>
                </a:cubicBezTo>
                <a:cubicBezTo>
                  <a:pt x="153" y="200"/>
                  <a:pt x="152" y="200"/>
                  <a:pt x="151" y="199"/>
                </a:cubicBezTo>
                <a:cubicBezTo>
                  <a:pt x="150" y="197"/>
                  <a:pt x="150" y="194"/>
                  <a:pt x="149" y="192"/>
                </a:cubicBezTo>
                <a:cubicBezTo>
                  <a:pt x="147" y="193"/>
                  <a:pt x="146" y="194"/>
                  <a:pt x="145" y="195"/>
                </a:cubicBezTo>
                <a:cubicBezTo>
                  <a:pt x="143" y="196"/>
                  <a:pt x="142" y="197"/>
                  <a:pt x="140" y="196"/>
                </a:cubicBezTo>
                <a:cubicBezTo>
                  <a:pt x="136" y="195"/>
                  <a:pt x="131" y="197"/>
                  <a:pt x="130" y="201"/>
                </a:cubicBezTo>
                <a:cubicBezTo>
                  <a:pt x="129" y="203"/>
                  <a:pt x="131" y="205"/>
                  <a:pt x="131" y="206"/>
                </a:cubicBezTo>
                <a:cubicBezTo>
                  <a:pt x="132" y="208"/>
                  <a:pt x="134" y="210"/>
                  <a:pt x="131" y="212"/>
                </a:cubicBezTo>
                <a:cubicBezTo>
                  <a:pt x="131" y="213"/>
                  <a:pt x="131" y="214"/>
                  <a:pt x="131" y="214"/>
                </a:cubicBezTo>
                <a:cubicBezTo>
                  <a:pt x="132" y="218"/>
                  <a:pt x="131" y="221"/>
                  <a:pt x="129" y="224"/>
                </a:cubicBezTo>
                <a:cubicBezTo>
                  <a:pt x="127" y="226"/>
                  <a:pt x="126" y="229"/>
                  <a:pt x="126" y="231"/>
                </a:cubicBezTo>
                <a:cubicBezTo>
                  <a:pt x="125" y="235"/>
                  <a:pt x="129" y="240"/>
                  <a:pt x="132" y="239"/>
                </a:cubicBezTo>
                <a:cubicBezTo>
                  <a:pt x="138" y="238"/>
                  <a:pt x="141" y="241"/>
                  <a:pt x="144" y="247"/>
                </a:cubicBezTo>
                <a:cubicBezTo>
                  <a:pt x="144" y="248"/>
                  <a:pt x="145" y="249"/>
                  <a:pt x="145" y="249"/>
                </a:cubicBezTo>
                <a:cubicBezTo>
                  <a:pt x="141" y="254"/>
                  <a:pt x="141" y="254"/>
                  <a:pt x="145" y="259"/>
                </a:cubicBezTo>
                <a:cubicBezTo>
                  <a:pt x="146" y="261"/>
                  <a:pt x="147" y="263"/>
                  <a:pt x="148" y="265"/>
                </a:cubicBezTo>
                <a:cubicBezTo>
                  <a:pt x="146" y="270"/>
                  <a:pt x="143" y="276"/>
                  <a:pt x="140" y="281"/>
                </a:cubicBezTo>
                <a:cubicBezTo>
                  <a:pt x="139" y="284"/>
                  <a:pt x="136" y="286"/>
                  <a:pt x="134" y="289"/>
                </a:cubicBezTo>
                <a:cubicBezTo>
                  <a:pt x="129" y="293"/>
                  <a:pt x="128" y="293"/>
                  <a:pt x="131" y="299"/>
                </a:cubicBezTo>
                <a:cubicBezTo>
                  <a:pt x="128" y="299"/>
                  <a:pt x="126" y="299"/>
                  <a:pt x="123" y="299"/>
                </a:cubicBezTo>
                <a:cubicBezTo>
                  <a:pt x="123" y="302"/>
                  <a:pt x="122" y="305"/>
                  <a:pt x="122" y="309"/>
                </a:cubicBezTo>
                <a:cubicBezTo>
                  <a:pt x="122" y="310"/>
                  <a:pt x="122" y="311"/>
                  <a:pt x="121" y="312"/>
                </a:cubicBezTo>
                <a:cubicBezTo>
                  <a:pt x="118" y="314"/>
                  <a:pt x="118" y="318"/>
                  <a:pt x="118" y="322"/>
                </a:cubicBezTo>
                <a:cubicBezTo>
                  <a:pt x="118" y="322"/>
                  <a:pt x="117" y="323"/>
                  <a:pt x="116" y="324"/>
                </a:cubicBezTo>
                <a:cubicBezTo>
                  <a:pt x="113" y="325"/>
                  <a:pt x="110" y="328"/>
                  <a:pt x="106" y="326"/>
                </a:cubicBezTo>
                <a:cubicBezTo>
                  <a:pt x="104" y="325"/>
                  <a:pt x="101" y="328"/>
                  <a:pt x="99" y="328"/>
                </a:cubicBezTo>
                <a:cubicBezTo>
                  <a:pt x="95" y="325"/>
                  <a:pt x="91" y="322"/>
                  <a:pt x="87" y="318"/>
                </a:cubicBezTo>
                <a:cubicBezTo>
                  <a:pt x="86" y="317"/>
                  <a:pt x="85" y="315"/>
                  <a:pt x="85" y="313"/>
                </a:cubicBezTo>
                <a:cubicBezTo>
                  <a:pt x="84" y="312"/>
                  <a:pt x="84" y="310"/>
                  <a:pt x="84" y="308"/>
                </a:cubicBezTo>
                <a:cubicBezTo>
                  <a:pt x="80" y="308"/>
                  <a:pt x="76" y="308"/>
                  <a:pt x="72" y="308"/>
                </a:cubicBezTo>
                <a:cubicBezTo>
                  <a:pt x="70" y="308"/>
                  <a:pt x="68" y="308"/>
                  <a:pt x="66" y="307"/>
                </a:cubicBezTo>
                <a:cubicBezTo>
                  <a:pt x="62" y="304"/>
                  <a:pt x="58" y="302"/>
                  <a:pt x="52" y="301"/>
                </a:cubicBezTo>
                <a:cubicBezTo>
                  <a:pt x="51" y="301"/>
                  <a:pt x="50" y="301"/>
                  <a:pt x="49" y="300"/>
                </a:cubicBezTo>
                <a:cubicBezTo>
                  <a:pt x="48" y="297"/>
                  <a:pt x="46" y="297"/>
                  <a:pt x="43" y="297"/>
                </a:cubicBezTo>
                <a:cubicBezTo>
                  <a:pt x="39" y="297"/>
                  <a:pt x="38" y="295"/>
                  <a:pt x="38" y="291"/>
                </a:cubicBezTo>
                <a:cubicBezTo>
                  <a:pt x="38" y="290"/>
                  <a:pt x="38" y="288"/>
                  <a:pt x="38" y="287"/>
                </a:cubicBezTo>
                <a:cubicBezTo>
                  <a:pt x="38" y="287"/>
                  <a:pt x="38" y="287"/>
                  <a:pt x="37" y="287"/>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6" name="Freeform 35"/>
          <p:cNvSpPr>
            <a:spLocks/>
          </p:cNvSpPr>
          <p:nvPr/>
        </p:nvSpPr>
        <p:spPr bwMode="auto">
          <a:xfrm>
            <a:off x="10621965" y="4587887"/>
            <a:ext cx="1781176" cy="2216150"/>
          </a:xfrm>
          <a:custGeom>
            <a:avLst/>
            <a:gdLst>
              <a:gd name="T0" fmla="*/ 117 w 237"/>
              <a:gd name="T1" fmla="*/ 6 h 295"/>
              <a:gd name="T2" fmla="*/ 121 w 237"/>
              <a:gd name="T3" fmla="*/ 23 h 295"/>
              <a:gd name="T4" fmla="*/ 127 w 237"/>
              <a:gd name="T5" fmla="*/ 38 h 295"/>
              <a:gd name="T6" fmla="*/ 133 w 237"/>
              <a:gd name="T7" fmla="*/ 46 h 295"/>
              <a:gd name="T8" fmla="*/ 146 w 237"/>
              <a:gd name="T9" fmla="*/ 61 h 295"/>
              <a:gd name="T10" fmla="*/ 151 w 237"/>
              <a:gd name="T11" fmla="*/ 75 h 295"/>
              <a:gd name="T12" fmla="*/ 166 w 237"/>
              <a:gd name="T13" fmla="*/ 71 h 295"/>
              <a:gd name="T14" fmla="*/ 182 w 237"/>
              <a:gd name="T15" fmla="*/ 76 h 295"/>
              <a:gd name="T16" fmla="*/ 187 w 237"/>
              <a:gd name="T17" fmla="*/ 88 h 295"/>
              <a:gd name="T18" fmla="*/ 192 w 237"/>
              <a:gd name="T19" fmla="*/ 94 h 295"/>
              <a:gd name="T20" fmla="*/ 209 w 237"/>
              <a:gd name="T21" fmla="*/ 90 h 295"/>
              <a:gd name="T22" fmla="*/ 223 w 237"/>
              <a:gd name="T23" fmla="*/ 88 h 295"/>
              <a:gd name="T24" fmla="*/ 233 w 237"/>
              <a:gd name="T25" fmla="*/ 103 h 295"/>
              <a:gd name="T26" fmla="*/ 227 w 237"/>
              <a:gd name="T27" fmla="*/ 120 h 295"/>
              <a:gd name="T28" fmla="*/ 226 w 237"/>
              <a:gd name="T29" fmla="*/ 131 h 295"/>
              <a:gd name="T30" fmla="*/ 224 w 237"/>
              <a:gd name="T31" fmla="*/ 155 h 295"/>
              <a:gd name="T32" fmla="*/ 217 w 237"/>
              <a:gd name="T33" fmla="*/ 165 h 295"/>
              <a:gd name="T34" fmla="*/ 220 w 237"/>
              <a:gd name="T35" fmla="*/ 188 h 295"/>
              <a:gd name="T36" fmla="*/ 227 w 237"/>
              <a:gd name="T37" fmla="*/ 200 h 295"/>
              <a:gd name="T38" fmla="*/ 230 w 237"/>
              <a:gd name="T39" fmla="*/ 216 h 295"/>
              <a:gd name="T40" fmla="*/ 233 w 237"/>
              <a:gd name="T41" fmla="*/ 238 h 295"/>
              <a:gd name="T42" fmla="*/ 229 w 237"/>
              <a:gd name="T43" fmla="*/ 244 h 295"/>
              <a:gd name="T44" fmla="*/ 211 w 237"/>
              <a:gd name="T45" fmla="*/ 253 h 295"/>
              <a:gd name="T46" fmla="*/ 196 w 237"/>
              <a:gd name="T47" fmla="*/ 261 h 295"/>
              <a:gd name="T48" fmla="*/ 197 w 237"/>
              <a:gd name="T49" fmla="*/ 272 h 295"/>
              <a:gd name="T50" fmla="*/ 178 w 237"/>
              <a:gd name="T51" fmla="*/ 276 h 295"/>
              <a:gd name="T52" fmla="*/ 167 w 237"/>
              <a:gd name="T53" fmla="*/ 287 h 295"/>
              <a:gd name="T54" fmla="*/ 134 w 237"/>
              <a:gd name="T55" fmla="*/ 283 h 295"/>
              <a:gd name="T56" fmla="*/ 122 w 237"/>
              <a:gd name="T57" fmla="*/ 289 h 295"/>
              <a:gd name="T58" fmla="*/ 110 w 237"/>
              <a:gd name="T59" fmla="*/ 288 h 295"/>
              <a:gd name="T60" fmla="*/ 102 w 237"/>
              <a:gd name="T61" fmla="*/ 292 h 295"/>
              <a:gd name="T62" fmla="*/ 88 w 237"/>
              <a:gd name="T63" fmla="*/ 293 h 295"/>
              <a:gd name="T64" fmla="*/ 82 w 237"/>
              <a:gd name="T65" fmla="*/ 278 h 295"/>
              <a:gd name="T66" fmla="*/ 71 w 237"/>
              <a:gd name="T67" fmla="*/ 270 h 295"/>
              <a:gd name="T68" fmla="*/ 62 w 237"/>
              <a:gd name="T69" fmla="*/ 248 h 295"/>
              <a:gd name="T70" fmla="*/ 55 w 237"/>
              <a:gd name="T71" fmla="*/ 237 h 295"/>
              <a:gd name="T72" fmla="*/ 42 w 237"/>
              <a:gd name="T73" fmla="*/ 218 h 295"/>
              <a:gd name="T74" fmla="*/ 38 w 237"/>
              <a:gd name="T75" fmla="*/ 224 h 295"/>
              <a:gd name="T76" fmla="*/ 19 w 237"/>
              <a:gd name="T77" fmla="*/ 218 h 295"/>
              <a:gd name="T78" fmla="*/ 9 w 237"/>
              <a:gd name="T79" fmla="*/ 207 h 295"/>
              <a:gd name="T80" fmla="*/ 1 w 237"/>
              <a:gd name="T81" fmla="*/ 197 h 295"/>
              <a:gd name="T82" fmla="*/ 10 w 237"/>
              <a:gd name="T83" fmla="*/ 171 h 295"/>
              <a:gd name="T84" fmla="*/ 13 w 237"/>
              <a:gd name="T85" fmla="*/ 158 h 295"/>
              <a:gd name="T86" fmla="*/ 28 w 237"/>
              <a:gd name="T87" fmla="*/ 156 h 295"/>
              <a:gd name="T88" fmla="*/ 45 w 237"/>
              <a:gd name="T89" fmla="*/ 143 h 295"/>
              <a:gd name="T90" fmla="*/ 46 w 237"/>
              <a:gd name="T91" fmla="*/ 136 h 295"/>
              <a:gd name="T92" fmla="*/ 62 w 237"/>
              <a:gd name="T93" fmla="*/ 115 h 295"/>
              <a:gd name="T94" fmla="*/ 62 w 237"/>
              <a:gd name="T95" fmla="*/ 103 h 295"/>
              <a:gd name="T96" fmla="*/ 63 w 237"/>
              <a:gd name="T97" fmla="*/ 95 h 295"/>
              <a:gd name="T98" fmla="*/ 61 w 237"/>
              <a:gd name="T99" fmla="*/ 81 h 295"/>
              <a:gd name="T100" fmla="*/ 59 w 237"/>
              <a:gd name="T101" fmla="*/ 69 h 295"/>
              <a:gd name="T102" fmla="*/ 72 w 237"/>
              <a:gd name="T103" fmla="*/ 56 h 295"/>
              <a:gd name="T104" fmla="*/ 66 w 237"/>
              <a:gd name="T105" fmla="*/ 40 h 295"/>
              <a:gd name="T106" fmla="*/ 70 w 237"/>
              <a:gd name="T107" fmla="*/ 26 h 295"/>
              <a:gd name="T108" fmla="*/ 91 w 237"/>
              <a:gd name="T109" fmla="*/ 21 h 295"/>
              <a:gd name="T110" fmla="*/ 104 w 237"/>
              <a:gd name="T111" fmla="*/ 15 h 295"/>
              <a:gd name="T112" fmla="*/ 112 w 237"/>
              <a:gd name="T113" fmla="*/ 3 h 295"/>
              <a:gd name="T114" fmla="*/ 113 w 237"/>
              <a:gd name="T11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7" h="295">
                <a:moveTo>
                  <a:pt x="113" y="0"/>
                </a:moveTo>
                <a:cubicBezTo>
                  <a:pt x="115" y="3"/>
                  <a:pt x="115" y="5"/>
                  <a:pt x="117" y="6"/>
                </a:cubicBezTo>
                <a:cubicBezTo>
                  <a:pt x="120" y="10"/>
                  <a:pt x="119" y="14"/>
                  <a:pt x="119" y="18"/>
                </a:cubicBezTo>
                <a:cubicBezTo>
                  <a:pt x="119" y="20"/>
                  <a:pt x="120" y="21"/>
                  <a:pt x="121" y="23"/>
                </a:cubicBezTo>
                <a:cubicBezTo>
                  <a:pt x="118" y="28"/>
                  <a:pt x="119" y="33"/>
                  <a:pt x="125" y="37"/>
                </a:cubicBezTo>
                <a:cubicBezTo>
                  <a:pt x="125" y="37"/>
                  <a:pt x="126" y="37"/>
                  <a:pt x="127" y="38"/>
                </a:cubicBezTo>
                <a:cubicBezTo>
                  <a:pt x="127" y="41"/>
                  <a:pt x="128" y="44"/>
                  <a:pt x="132" y="44"/>
                </a:cubicBezTo>
                <a:cubicBezTo>
                  <a:pt x="132" y="44"/>
                  <a:pt x="133" y="46"/>
                  <a:pt x="133" y="46"/>
                </a:cubicBezTo>
                <a:cubicBezTo>
                  <a:pt x="134" y="54"/>
                  <a:pt x="135" y="56"/>
                  <a:pt x="143" y="58"/>
                </a:cubicBezTo>
                <a:cubicBezTo>
                  <a:pt x="145" y="58"/>
                  <a:pt x="146" y="59"/>
                  <a:pt x="146" y="61"/>
                </a:cubicBezTo>
                <a:cubicBezTo>
                  <a:pt x="147" y="65"/>
                  <a:pt x="147" y="68"/>
                  <a:pt x="148" y="72"/>
                </a:cubicBezTo>
                <a:cubicBezTo>
                  <a:pt x="148" y="74"/>
                  <a:pt x="148" y="75"/>
                  <a:pt x="151" y="75"/>
                </a:cubicBezTo>
                <a:cubicBezTo>
                  <a:pt x="154" y="75"/>
                  <a:pt x="157" y="75"/>
                  <a:pt x="160" y="74"/>
                </a:cubicBezTo>
                <a:cubicBezTo>
                  <a:pt x="163" y="73"/>
                  <a:pt x="165" y="72"/>
                  <a:pt x="166" y="71"/>
                </a:cubicBezTo>
                <a:cubicBezTo>
                  <a:pt x="170" y="72"/>
                  <a:pt x="174" y="72"/>
                  <a:pt x="178" y="73"/>
                </a:cubicBezTo>
                <a:cubicBezTo>
                  <a:pt x="179" y="74"/>
                  <a:pt x="181" y="75"/>
                  <a:pt x="182" y="76"/>
                </a:cubicBezTo>
                <a:cubicBezTo>
                  <a:pt x="184" y="77"/>
                  <a:pt x="185" y="79"/>
                  <a:pt x="187" y="80"/>
                </a:cubicBezTo>
                <a:cubicBezTo>
                  <a:pt x="190" y="83"/>
                  <a:pt x="190" y="86"/>
                  <a:pt x="187" y="88"/>
                </a:cubicBezTo>
                <a:cubicBezTo>
                  <a:pt x="186" y="89"/>
                  <a:pt x="184" y="90"/>
                  <a:pt x="183" y="91"/>
                </a:cubicBezTo>
                <a:cubicBezTo>
                  <a:pt x="186" y="96"/>
                  <a:pt x="187" y="96"/>
                  <a:pt x="192" y="94"/>
                </a:cubicBezTo>
                <a:cubicBezTo>
                  <a:pt x="194" y="93"/>
                  <a:pt x="196" y="94"/>
                  <a:pt x="198" y="93"/>
                </a:cubicBezTo>
                <a:cubicBezTo>
                  <a:pt x="202" y="93"/>
                  <a:pt x="206" y="95"/>
                  <a:pt x="209" y="90"/>
                </a:cubicBezTo>
                <a:cubicBezTo>
                  <a:pt x="210" y="91"/>
                  <a:pt x="212" y="92"/>
                  <a:pt x="214" y="93"/>
                </a:cubicBezTo>
                <a:cubicBezTo>
                  <a:pt x="216" y="92"/>
                  <a:pt x="219" y="90"/>
                  <a:pt x="223" y="88"/>
                </a:cubicBezTo>
                <a:cubicBezTo>
                  <a:pt x="226" y="91"/>
                  <a:pt x="230" y="94"/>
                  <a:pt x="231" y="99"/>
                </a:cubicBezTo>
                <a:cubicBezTo>
                  <a:pt x="231" y="101"/>
                  <a:pt x="232" y="102"/>
                  <a:pt x="233" y="103"/>
                </a:cubicBezTo>
                <a:cubicBezTo>
                  <a:pt x="237" y="107"/>
                  <a:pt x="237" y="110"/>
                  <a:pt x="233" y="114"/>
                </a:cubicBezTo>
                <a:cubicBezTo>
                  <a:pt x="231" y="116"/>
                  <a:pt x="229" y="118"/>
                  <a:pt x="227" y="120"/>
                </a:cubicBezTo>
                <a:cubicBezTo>
                  <a:pt x="226" y="120"/>
                  <a:pt x="226" y="120"/>
                  <a:pt x="226" y="121"/>
                </a:cubicBezTo>
                <a:cubicBezTo>
                  <a:pt x="230" y="127"/>
                  <a:pt x="230" y="129"/>
                  <a:pt x="226" y="131"/>
                </a:cubicBezTo>
                <a:cubicBezTo>
                  <a:pt x="223" y="133"/>
                  <a:pt x="219" y="133"/>
                  <a:pt x="215" y="135"/>
                </a:cubicBezTo>
                <a:cubicBezTo>
                  <a:pt x="218" y="141"/>
                  <a:pt x="221" y="148"/>
                  <a:pt x="224" y="155"/>
                </a:cubicBezTo>
                <a:cubicBezTo>
                  <a:pt x="222" y="156"/>
                  <a:pt x="221" y="156"/>
                  <a:pt x="220" y="157"/>
                </a:cubicBezTo>
                <a:cubicBezTo>
                  <a:pt x="215" y="158"/>
                  <a:pt x="214" y="161"/>
                  <a:pt x="217" y="165"/>
                </a:cubicBezTo>
                <a:cubicBezTo>
                  <a:pt x="222" y="171"/>
                  <a:pt x="222" y="173"/>
                  <a:pt x="218" y="179"/>
                </a:cubicBezTo>
                <a:cubicBezTo>
                  <a:pt x="217" y="181"/>
                  <a:pt x="218" y="186"/>
                  <a:pt x="220" y="188"/>
                </a:cubicBezTo>
                <a:cubicBezTo>
                  <a:pt x="223" y="190"/>
                  <a:pt x="227" y="192"/>
                  <a:pt x="226" y="197"/>
                </a:cubicBezTo>
                <a:cubicBezTo>
                  <a:pt x="226" y="198"/>
                  <a:pt x="227" y="199"/>
                  <a:pt x="227" y="200"/>
                </a:cubicBezTo>
                <a:cubicBezTo>
                  <a:pt x="230" y="204"/>
                  <a:pt x="230" y="208"/>
                  <a:pt x="229" y="212"/>
                </a:cubicBezTo>
                <a:cubicBezTo>
                  <a:pt x="229" y="213"/>
                  <a:pt x="230" y="215"/>
                  <a:pt x="230" y="216"/>
                </a:cubicBezTo>
                <a:cubicBezTo>
                  <a:pt x="233" y="218"/>
                  <a:pt x="233" y="221"/>
                  <a:pt x="233" y="224"/>
                </a:cubicBezTo>
                <a:cubicBezTo>
                  <a:pt x="232" y="228"/>
                  <a:pt x="231" y="233"/>
                  <a:pt x="233" y="238"/>
                </a:cubicBezTo>
                <a:cubicBezTo>
                  <a:pt x="234" y="239"/>
                  <a:pt x="232" y="242"/>
                  <a:pt x="232" y="244"/>
                </a:cubicBezTo>
                <a:cubicBezTo>
                  <a:pt x="231" y="244"/>
                  <a:pt x="230" y="244"/>
                  <a:pt x="229" y="244"/>
                </a:cubicBezTo>
                <a:cubicBezTo>
                  <a:pt x="224" y="242"/>
                  <a:pt x="221" y="243"/>
                  <a:pt x="218" y="248"/>
                </a:cubicBezTo>
                <a:cubicBezTo>
                  <a:pt x="217" y="250"/>
                  <a:pt x="213" y="251"/>
                  <a:pt x="211" y="253"/>
                </a:cubicBezTo>
                <a:cubicBezTo>
                  <a:pt x="210" y="252"/>
                  <a:pt x="208" y="251"/>
                  <a:pt x="207" y="249"/>
                </a:cubicBezTo>
                <a:cubicBezTo>
                  <a:pt x="203" y="253"/>
                  <a:pt x="199" y="256"/>
                  <a:pt x="196" y="261"/>
                </a:cubicBezTo>
                <a:cubicBezTo>
                  <a:pt x="195" y="262"/>
                  <a:pt x="196" y="266"/>
                  <a:pt x="196" y="269"/>
                </a:cubicBezTo>
                <a:cubicBezTo>
                  <a:pt x="196" y="270"/>
                  <a:pt x="197" y="272"/>
                  <a:pt x="197" y="272"/>
                </a:cubicBezTo>
                <a:cubicBezTo>
                  <a:pt x="195" y="273"/>
                  <a:pt x="193" y="275"/>
                  <a:pt x="191" y="275"/>
                </a:cubicBezTo>
                <a:cubicBezTo>
                  <a:pt x="187" y="273"/>
                  <a:pt x="182" y="275"/>
                  <a:pt x="178" y="276"/>
                </a:cubicBezTo>
                <a:cubicBezTo>
                  <a:pt x="176" y="277"/>
                  <a:pt x="174" y="281"/>
                  <a:pt x="172" y="283"/>
                </a:cubicBezTo>
                <a:cubicBezTo>
                  <a:pt x="170" y="285"/>
                  <a:pt x="169" y="286"/>
                  <a:pt x="167" y="287"/>
                </a:cubicBezTo>
                <a:cubicBezTo>
                  <a:pt x="160" y="289"/>
                  <a:pt x="153" y="285"/>
                  <a:pt x="146" y="285"/>
                </a:cubicBezTo>
                <a:cubicBezTo>
                  <a:pt x="142" y="285"/>
                  <a:pt x="138" y="284"/>
                  <a:pt x="134" y="283"/>
                </a:cubicBezTo>
                <a:cubicBezTo>
                  <a:pt x="132" y="283"/>
                  <a:pt x="130" y="283"/>
                  <a:pt x="130" y="285"/>
                </a:cubicBezTo>
                <a:cubicBezTo>
                  <a:pt x="129" y="290"/>
                  <a:pt x="126" y="290"/>
                  <a:pt x="122" y="289"/>
                </a:cubicBezTo>
                <a:cubicBezTo>
                  <a:pt x="119" y="288"/>
                  <a:pt x="116" y="287"/>
                  <a:pt x="113" y="287"/>
                </a:cubicBezTo>
                <a:cubicBezTo>
                  <a:pt x="112" y="287"/>
                  <a:pt x="111" y="287"/>
                  <a:pt x="110" y="288"/>
                </a:cubicBezTo>
                <a:cubicBezTo>
                  <a:pt x="108" y="290"/>
                  <a:pt x="106" y="292"/>
                  <a:pt x="104" y="295"/>
                </a:cubicBezTo>
                <a:cubicBezTo>
                  <a:pt x="103" y="294"/>
                  <a:pt x="102" y="293"/>
                  <a:pt x="102" y="292"/>
                </a:cubicBezTo>
                <a:cubicBezTo>
                  <a:pt x="99" y="289"/>
                  <a:pt x="98" y="288"/>
                  <a:pt x="95" y="292"/>
                </a:cubicBezTo>
                <a:cubicBezTo>
                  <a:pt x="93" y="293"/>
                  <a:pt x="90" y="292"/>
                  <a:pt x="88" y="293"/>
                </a:cubicBezTo>
                <a:cubicBezTo>
                  <a:pt x="89" y="288"/>
                  <a:pt x="89" y="285"/>
                  <a:pt x="85" y="283"/>
                </a:cubicBezTo>
                <a:cubicBezTo>
                  <a:pt x="83" y="283"/>
                  <a:pt x="83" y="280"/>
                  <a:pt x="82" y="278"/>
                </a:cubicBezTo>
                <a:cubicBezTo>
                  <a:pt x="82" y="275"/>
                  <a:pt x="80" y="275"/>
                  <a:pt x="78" y="274"/>
                </a:cubicBezTo>
                <a:cubicBezTo>
                  <a:pt x="76" y="273"/>
                  <a:pt x="73" y="271"/>
                  <a:pt x="71" y="270"/>
                </a:cubicBezTo>
                <a:cubicBezTo>
                  <a:pt x="67" y="267"/>
                  <a:pt x="63" y="264"/>
                  <a:pt x="66" y="258"/>
                </a:cubicBezTo>
                <a:cubicBezTo>
                  <a:pt x="67" y="254"/>
                  <a:pt x="65" y="251"/>
                  <a:pt x="62" y="248"/>
                </a:cubicBezTo>
                <a:cubicBezTo>
                  <a:pt x="60" y="247"/>
                  <a:pt x="59" y="244"/>
                  <a:pt x="58" y="242"/>
                </a:cubicBezTo>
                <a:cubicBezTo>
                  <a:pt x="57" y="240"/>
                  <a:pt x="57" y="238"/>
                  <a:pt x="55" y="237"/>
                </a:cubicBezTo>
                <a:cubicBezTo>
                  <a:pt x="52" y="234"/>
                  <a:pt x="50" y="231"/>
                  <a:pt x="49" y="226"/>
                </a:cubicBezTo>
                <a:cubicBezTo>
                  <a:pt x="49" y="222"/>
                  <a:pt x="44" y="221"/>
                  <a:pt x="42" y="218"/>
                </a:cubicBezTo>
                <a:cubicBezTo>
                  <a:pt x="41" y="219"/>
                  <a:pt x="39" y="219"/>
                  <a:pt x="38" y="221"/>
                </a:cubicBezTo>
                <a:cubicBezTo>
                  <a:pt x="37" y="221"/>
                  <a:pt x="38" y="223"/>
                  <a:pt x="38" y="224"/>
                </a:cubicBezTo>
                <a:cubicBezTo>
                  <a:pt x="31" y="225"/>
                  <a:pt x="25" y="226"/>
                  <a:pt x="19" y="226"/>
                </a:cubicBezTo>
                <a:cubicBezTo>
                  <a:pt x="19" y="223"/>
                  <a:pt x="19" y="220"/>
                  <a:pt x="19" y="218"/>
                </a:cubicBezTo>
                <a:cubicBezTo>
                  <a:pt x="19" y="215"/>
                  <a:pt x="18" y="213"/>
                  <a:pt x="15" y="213"/>
                </a:cubicBezTo>
                <a:cubicBezTo>
                  <a:pt x="12" y="212"/>
                  <a:pt x="9" y="212"/>
                  <a:pt x="9" y="207"/>
                </a:cubicBezTo>
                <a:cubicBezTo>
                  <a:pt x="9" y="207"/>
                  <a:pt x="7" y="206"/>
                  <a:pt x="6" y="206"/>
                </a:cubicBezTo>
                <a:cubicBezTo>
                  <a:pt x="2" y="204"/>
                  <a:pt x="0" y="201"/>
                  <a:pt x="1" y="197"/>
                </a:cubicBezTo>
                <a:cubicBezTo>
                  <a:pt x="2" y="190"/>
                  <a:pt x="4" y="183"/>
                  <a:pt x="9" y="178"/>
                </a:cubicBezTo>
                <a:cubicBezTo>
                  <a:pt x="11" y="176"/>
                  <a:pt x="10" y="173"/>
                  <a:pt x="10" y="171"/>
                </a:cubicBezTo>
                <a:cubicBezTo>
                  <a:pt x="11" y="169"/>
                  <a:pt x="11" y="167"/>
                  <a:pt x="12" y="165"/>
                </a:cubicBezTo>
                <a:cubicBezTo>
                  <a:pt x="14" y="163"/>
                  <a:pt x="14" y="161"/>
                  <a:pt x="13" y="158"/>
                </a:cubicBezTo>
                <a:cubicBezTo>
                  <a:pt x="13" y="156"/>
                  <a:pt x="14" y="154"/>
                  <a:pt x="15" y="151"/>
                </a:cubicBezTo>
                <a:cubicBezTo>
                  <a:pt x="19" y="154"/>
                  <a:pt x="23" y="158"/>
                  <a:pt x="28" y="156"/>
                </a:cubicBezTo>
                <a:cubicBezTo>
                  <a:pt x="28" y="154"/>
                  <a:pt x="28" y="153"/>
                  <a:pt x="27" y="151"/>
                </a:cubicBezTo>
                <a:cubicBezTo>
                  <a:pt x="33" y="149"/>
                  <a:pt x="39" y="146"/>
                  <a:pt x="45" y="143"/>
                </a:cubicBezTo>
                <a:cubicBezTo>
                  <a:pt x="44" y="142"/>
                  <a:pt x="43" y="141"/>
                  <a:pt x="44" y="140"/>
                </a:cubicBezTo>
                <a:cubicBezTo>
                  <a:pt x="44" y="138"/>
                  <a:pt x="45" y="136"/>
                  <a:pt x="46" y="136"/>
                </a:cubicBezTo>
                <a:cubicBezTo>
                  <a:pt x="54" y="133"/>
                  <a:pt x="57" y="128"/>
                  <a:pt x="57" y="119"/>
                </a:cubicBezTo>
                <a:cubicBezTo>
                  <a:pt x="61" y="120"/>
                  <a:pt x="61" y="117"/>
                  <a:pt x="62" y="115"/>
                </a:cubicBezTo>
                <a:cubicBezTo>
                  <a:pt x="62" y="112"/>
                  <a:pt x="63" y="108"/>
                  <a:pt x="63" y="105"/>
                </a:cubicBezTo>
                <a:cubicBezTo>
                  <a:pt x="63" y="105"/>
                  <a:pt x="63" y="104"/>
                  <a:pt x="62" y="103"/>
                </a:cubicBezTo>
                <a:cubicBezTo>
                  <a:pt x="58" y="101"/>
                  <a:pt x="61" y="98"/>
                  <a:pt x="62" y="96"/>
                </a:cubicBezTo>
                <a:cubicBezTo>
                  <a:pt x="62" y="96"/>
                  <a:pt x="62" y="95"/>
                  <a:pt x="63" y="95"/>
                </a:cubicBezTo>
                <a:cubicBezTo>
                  <a:pt x="67" y="90"/>
                  <a:pt x="67" y="90"/>
                  <a:pt x="62" y="85"/>
                </a:cubicBezTo>
                <a:cubicBezTo>
                  <a:pt x="61" y="84"/>
                  <a:pt x="61" y="83"/>
                  <a:pt x="61" y="81"/>
                </a:cubicBezTo>
                <a:cubicBezTo>
                  <a:pt x="60" y="78"/>
                  <a:pt x="61" y="75"/>
                  <a:pt x="58" y="72"/>
                </a:cubicBezTo>
                <a:cubicBezTo>
                  <a:pt x="58" y="72"/>
                  <a:pt x="58" y="70"/>
                  <a:pt x="59" y="69"/>
                </a:cubicBezTo>
                <a:cubicBezTo>
                  <a:pt x="61" y="68"/>
                  <a:pt x="63" y="67"/>
                  <a:pt x="65" y="67"/>
                </a:cubicBezTo>
                <a:cubicBezTo>
                  <a:pt x="70" y="65"/>
                  <a:pt x="73" y="62"/>
                  <a:pt x="72" y="56"/>
                </a:cubicBezTo>
                <a:cubicBezTo>
                  <a:pt x="72" y="55"/>
                  <a:pt x="72" y="54"/>
                  <a:pt x="72" y="53"/>
                </a:cubicBezTo>
                <a:cubicBezTo>
                  <a:pt x="73" y="48"/>
                  <a:pt x="71" y="43"/>
                  <a:pt x="66" y="40"/>
                </a:cubicBezTo>
                <a:cubicBezTo>
                  <a:pt x="62" y="37"/>
                  <a:pt x="63" y="33"/>
                  <a:pt x="64" y="30"/>
                </a:cubicBezTo>
                <a:cubicBezTo>
                  <a:pt x="64" y="28"/>
                  <a:pt x="67" y="27"/>
                  <a:pt x="70" y="26"/>
                </a:cubicBezTo>
                <a:cubicBezTo>
                  <a:pt x="73" y="26"/>
                  <a:pt x="76" y="24"/>
                  <a:pt x="79" y="23"/>
                </a:cubicBezTo>
                <a:cubicBezTo>
                  <a:pt x="83" y="21"/>
                  <a:pt x="86" y="19"/>
                  <a:pt x="91" y="21"/>
                </a:cubicBezTo>
                <a:cubicBezTo>
                  <a:pt x="93" y="22"/>
                  <a:pt x="97" y="21"/>
                  <a:pt x="100" y="21"/>
                </a:cubicBezTo>
                <a:cubicBezTo>
                  <a:pt x="103" y="21"/>
                  <a:pt x="104" y="18"/>
                  <a:pt x="104" y="15"/>
                </a:cubicBezTo>
                <a:cubicBezTo>
                  <a:pt x="104" y="13"/>
                  <a:pt x="104" y="11"/>
                  <a:pt x="107" y="11"/>
                </a:cubicBezTo>
                <a:cubicBezTo>
                  <a:pt x="111" y="9"/>
                  <a:pt x="113" y="7"/>
                  <a:pt x="112" y="3"/>
                </a:cubicBezTo>
                <a:cubicBezTo>
                  <a:pt x="112" y="2"/>
                  <a:pt x="112" y="2"/>
                  <a:pt x="112" y="2"/>
                </a:cubicBezTo>
                <a:cubicBezTo>
                  <a:pt x="112" y="2"/>
                  <a:pt x="112" y="1"/>
                  <a:pt x="113" y="0"/>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7" name="Freeform 36"/>
          <p:cNvSpPr>
            <a:spLocks/>
          </p:cNvSpPr>
          <p:nvPr/>
        </p:nvSpPr>
        <p:spPr bwMode="auto">
          <a:xfrm>
            <a:off x="9088452" y="4895855"/>
            <a:ext cx="2016126" cy="1946278"/>
          </a:xfrm>
          <a:custGeom>
            <a:avLst/>
            <a:gdLst>
              <a:gd name="T0" fmla="*/ 131 w 268"/>
              <a:gd name="T1" fmla="*/ 3 h 259"/>
              <a:gd name="T2" fmla="*/ 140 w 268"/>
              <a:gd name="T3" fmla="*/ 10 h 259"/>
              <a:gd name="T4" fmla="*/ 152 w 268"/>
              <a:gd name="T5" fmla="*/ 10 h 259"/>
              <a:gd name="T6" fmla="*/ 159 w 268"/>
              <a:gd name="T7" fmla="*/ 9 h 259"/>
              <a:gd name="T8" fmla="*/ 184 w 268"/>
              <a:gd name="T9" fmla="*/ 2 h 259"/>
              <a:gd name="T10" fmla="*/ 190 w 268"/>
              <a:gd name="T11" fmla="*/ 5 h 259"/>
              <a:gd name="T12" fmla="*/ 197 w 268"/>
              <a:gd name="T13" fmla="*/ 17 h 259"/>
              <a:gd name="T14" fmla="*/ 212 w 268"/>
              <a:gd name="T15" fmla="*/ 16 h 259"/>
              <a:gd name="T16" fmla="*/ 229 w 268"/>
              <a:gd name="T17" fmla="*/ 16 h 259"/>
              <a:gd name="T18" fmla="*/ 234 w 268"/>
              <a:gd name="T19" fmla="*/ 30 h 259"/>
              <a:gd name="T20" fmla="*/ 245 w 268"/>
              <a:gd name="T21" fmla="*/ 38 h 259"/>
              <a:gd name="T22" fmla="*/ 253 w 268"/>
              <a:gd name="T23" fmla="*/ 37 h 259"/>
              <a:gd name="T24" fmla="*/ 261 w 268"/>
              <a:gd name="T25" fmla="*/ 45 h 259"/>
              <a:gd name="T26" fmla="*/ 262 w 268"/>
              <a:gd name="T27" fmla="*/ 57 h 259"/>
              <a:gd name="T28" fmla="*/ 263 w 268"/>
              <a:gd name="T29" fmla="*/ 75 h 259"/>
              <a:gd name="T30" fmla="*/ 259 w 268"/>
              <a:gd name="T31" fmla="*/ 81 h 259"/>
              <a:gd name="T32" fmla="*/ 245 w 268"/>
              <a:gd name="T33" fmla="*/ 101 h 259"/>
              <a:gd name="T34" fmla="*/ 233 w 268"/>
              <a:gd name="T35" fmla="*/ 107 h 259"/>
              <a:gd name="T36" fmla="*/ 229 w 268"/>
              <a:gd name="T37" fmla="*/ 114 h 259"/>
              <a:gd name="T38" fmla="*/ 214 w 268"/>
              <a:gd name="T39" fmla="*/ 115 h 259"/>
              <a:gd name="T40" fmla="*/ 213 w 268"/>
              <a:gd name="T41" fmla="*/ 124 h 259"/>
              <a:gd name="T42" fmla="*/ 211 w 268"/>
              <a:gd name="T43" fmla="*/ 135 h 259"/>
              <a:gd name="T44" fmla="*/ 198 w 268"/>
              <a:gd name="T45" fmla="*/ 158 h 259"/>
              <a:gd name="T46" fmla="*/ 189 w 268"/>
              <a:gd name="T47" fmla="*/ 169 h 259"/>
              <a:gd name="T48" fmla="*/ 154 w 268"/>
              <a:gd name="T49" fmla="*/ 168 h 259"/>
              <a:gd name="T50" fmla="*/ 144 w 268"/>
              <a:gd name="T51" fmla="*/ 176 h 259"/>
              <a:gd name="T52" fmla="*/ 132 w 268"/>
              <a:gd name="T53" fmla="*/ 189 h 259"/>
              <a:gd name="T54" fmla="*/ 140 w 268"/>
              <a:gd name="T55" fmla="*/ 197 h 259"/>
              <a:gd name="T56" fmla="*/ 144 w 268"/>
              <a:gd name="T57" fmla="*/ 217 h 259"/>
              <a:gd name="T58" fmla="*/ 145 w 268"/>
              <a:gd name="T59" fmla="*/ 233 h 259"/>
              <a:gd name="T60" fmla="*/ 145 w 268"/>
              <a:gd name="T61" fmla="*/ 247 h 259"/>
              <a:gd name="T62" fmla="*/ 138 w 268"/>
              <a:gd name="T63" fmla="*/ 255 h 259"/>
              <a:gd name="T64" fmla="*/ 124 w 268"/>
              <a:gd name="T65" fmla="*/ 253 h 259"/>
              <a:gd name="T66" fmla="*/ 113 w 268"/>
              <a:gd name="T67" fmla="*/ 249 h 259"/>
              <a:gd name="T68" fmla="*/ 100 w 268"/>
              <a:gd name="T69" fmla="*/ 253 h 259"/>
              <a:gd name="T70" fmla="*/ 91 w 268"/>
              <a:gd name="T71" fmla="*/ 252 h 259"/>
              <a:gd name="T72" fmla="*/ 78 w 268"/>
              <a:gd name="T73" fmla="*/ 245 h 259"/>
              <a:gd name="T74" fmla="*/ 63 w 268"/>
              <a:gd name="T75" fmla="*/ 237 h 259"/>
              <a:gd name="T76" fmla="*/ 49 w 268"/>
              <a:gd name="T77" fmla="*/ 223 h 259"/>
              <a:gd name="T78" fmla="*/ 41 w 268"/>
              <a:gd name="T79" fmla="*/ 206 h 259"/>
              <a:gd name="T80" fmla="*/ 33 w 268"/>
              <a:gd name="T81" fmla="*/ 196 h 259"/>
              <a:gd name="T82" fmla="*/ 42 w 268"/>
              <a:gd name="T83" fmla="*/ 167 h 259"/>
              <a:gd name="T84" fmla="*/ 27 w 268"/>
              <a:gd name="T85" fmla="*/ 157 h 259"/>
              <a:gd name="T86" fmla="*/ 22 w 268"/>
              <a:gd name="T87" fmla="*/ 156 h 259"/>
              <a:gd name="T88" fmla="*/ 35 w 268"/>
              <a:gd name="T89" fmla="*/ 138 h 259"/>
              <a:gd name="T90" fmla="*/ 14 w 268"/>
              <a:gd name="T91" fmla="*/ 140 h 259"/>
              <a:gd name="T92" fmla="*/ 10 w 268"/>
              <a:gd name="T93" fmla="*/ 140 h 259"/>
              <a:gd name="T94" fmla="*/ 2 w 268"/>
              <a:gd name="T95" fmla="*/ 127 h 259"/>
              <a:gd name="T96" fmla="*/ 23 w 268"/>
              <a:gd name="T97" fmla="*/ 117 h 259"/>
              <a:gd name="T98" fmla="*/ 39 w 268"/>
              <a:gd name="T99" fmla="*/ 107 h 259"/>
              <a:gd name="T100" fmla="*/ 60 w 268"/>
              <a:gd name="T101" fmla="*/ 94 h 259"/>
              <a:gd name="T102" fmla="*/ 76 w 268"/>
              <a:gd name="T103" fmla="*/ 88 h 259"/>
              <a:gd name="T104" fmla="*/ 88 w 268"/>
              <a:gd name="T105" fmla="*/ 79 h 259"/>
              <a:gd name="T106" fmla="*/ 94 w 268"/>
              <a:gd name="T107" fmla="*/ 82 h 259"/>
              <a:gd name="T108" fmla="*/ 107 w 268"/>
              <a:gd name="T109" fmla="*/ 83 h 259"/>
              <a:gd name="T110" fmla="*/ 120 w 268"/>
              <a:gd name="T111" fmla="*/ 63 h 259"/>
              <a:gd name="T112" fmla="*/ 122 w 268"/>
              <a:gd name="T113" fmla="*/ 49 h 259"/>
              <a:gd name="T114" fmla="*/ 120 w 268"/>
              <a:gd name="T115" fmla="*/ 30 h 259"/>
              <a:gd name="T116" fmla="*/ 123 w 268"/>
              <a:gd name="T117" fmla="*/ 14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8" h="259">
                <a:moveTo>
                  <a:pt x="122" y="6"/>
                </a:moveTo>
                <a:cubicBezTo>
                  <a:pt x="126" y="5"/>
                  <a:pt x="128" y="3"/>
                  <a:pt x="131" y="3"/>
                </a:cubicBezTo>
                <a:cubicBezTo>
                  <a:pt x="133" y="3"/>
                  <a:pt x="136" y="5"/>
                  <a:pt x="138" y="6"/>
                </a:cubicBezTo>
                <a:cubicBezTo>
                  <a:pt x="139" y="7"/>
                  <a:pt x="139" y="9"/>
                  <a:pt x="140" y="10"/>
                </a:cubicBezTo>
                <a:cubicBezTo>
                  <a:pt x="143" y="12"/>
                  <a:pt x="145" y="13"/>
                  <a:pt x="149" y="10"/>
                </a:cubicBezTo>
                <a:cubicBezTo>
                  <a:pt x="149" y="10"/>
                  <a:pt x="151" y="10"/>
                  <a:pt x="152" y="10"/>
                </a:cubicBezTo>
                <a:cubicBezTo>
                  <a:pt x="154" y="10"/>
                  <a:pt x="155" y="10"/>
                  <a:pt x="157" y="10"/>
                </a:cubicBezTo>
                <a:cubicBezTo>
                  <a:pt x="157" y="10"/>
                  <a:pt x="158" y="10"/>
                  <a:pt x="159" y="9"/>
                </a:cubicBezTo>
                <a:cubicBezTo>
                  <a:pt x="163" y="6"/>
                  <a:pt x="167" y="5"/>
                  <a:pt x="173" y="6"/>
                </a:cubicBezTo>
                <a:cubicBezTo>
                  <a:pt x="177" y="7"/>
                  <a:pt x="181" y="6"/>
                  <a:pt x="184" y="2"/>
                </a:cubicBezTo>
                <a:cubicBezTo>
                  <a:pt x="184" y="1"/>
                  <a:pt x="187" y="0"/>
                  <a:pt x="187" y="1"/>
                </a:cubicBezTo>
                <a:cubicBezTo>
                  <a:pt x="189" y="2"/>
                  <a:pt x="190" y="4"/>
                  <a:pt x="190" y="5"/>
                </a:cubicBezTo>
                <a:cubicBezTo>
                  <a:pt x="191" y="9"/>
                  <a:pt x="191" y="12"/>
                  <a:pt x="195" y="13"/>
                </a:cubicBezTo>
                <a:cubicBezTo>
                  <a:pt x="196" y="13"/>
                  <a:pt x="197" y="15"/>
                  <a:pt x="197" y="17"/>
                </a:cubicBezTo>
                <a:cubicBezTo>
                  <a:pt x="198" y="21"/>
                  <a:pt x="204" y="23"/>
                  <a:pt x="208" y="20"/>
                </a:cubicBezTo>
                <a:cubicBezTo>
                  <a:pt x="209" y="19"/>
                  <a:pt x="211" y="17"/>
                  <a:pt x="212" y="16"/>
                </a:cubicBezTo>
                <a:cubicBezTo>
                  <a:pt x="215" y="11"/>
                  <a:pt x="220" y="11"/>
                  <a:pt x="225" y="11"/>
                </a:cubicBezTo>
                <a:cubicBezTo>
                  <a:pt x="228" y="11"/>
                  <a:pt x="229" y="14"/>
                  <a:pt x="229" y="16"/>
                </a:cubicBezTo>
                <a:cubicBezTo>
                  <a:pt x="230" y="19"/>
                  <a:pt x="230" y="23"/>
                  <a:pt x="231" y="26"/>
                </a:cubicBezTo>
                <a:cubicBezTo>
                  <a:pt x="231" y="28"/>
                  <a:pt x="232" y="29"/>
                  <a:pt x="234" y="30"/>
                </a:cubicBezTo>
                <a:cubicBezTo>
                  <a:pt x="236" y="31"/>
                  <a:pt x="239" y="33"/>
                  <a:pt x="240" y="35"/>
                </a:cubicBezTo>
                <a:cubicBezTo>
                  <a:pt x="242" y="37"/>
                  <a:pt x="243" y="38"/>
                  <a:pt x="245" y="38"/>
                </a:cubicBezTo>
                <a:cubicBezTo>
                  <a:pt x="247" y="38"/>
                  <a:pt x="250" y="38"/>
                  <a:pt x="252" y="39"/>
                </a:cubicBezTo>
                <a:cubicBezTo>
                  <a:pt x="252" y="39"/>
                  <a:pt x="253" y="38"/>
                  <a:pt x="253" y="37"/>
                </a:cubicBezTo>
                <a:cubicBezTo>
                  <a:pt x="254" y="39"/>
                  <a:pt x="255" y="41"/>
                  <a:pt x="257" y="42"/>
                </a:cubicBezTo>
                <a:cubicBezTo>
                  <a:pt x="258" y="43"/>
                  <a:pt x="259" y="44"/>
                  <a:pt x="261" y="45"/>
                </a:cubicBezTo>
                <a:cubicBezTo>
                  <a:pt x="263" y="46"/>
                  <a:pt x="265" y="47"/>
                  <a:pt x="268" y="48"/>
                </a:cubicBezTo>
                <a:cubicBezTo>
                  <a:pt x="265" y="52"/>
                  <a:pt x="263" y="55"/>
                  <a:pt x="262" y="57"/>
                </a:cubicBezTo>
                <a:cubicBezTo>
                  <a:pt x="261" y="59"/>
                  <a:pt x="261" y="61"/>
                  <a:pt x="262" y="62"/>
                </a:cubicBezTo>
                <a:cubicBezTo>
                  <a:pt x="265" y="65"/>
                  <a:pt x="265" y="72"/>
                  <a:pt x="263" y="75"/>
                </a:cubicBezTo>
                <a:cubicBezTo>
                  <a:pt x="263" y="75"/>
                  <a:pt x="262" y="76"/>
                  <a:pt x="262" y="76"/>
                </a:cubicBezTo>
                <a:cubicBezTo>
                  <a:pt x="258" y="75"/>
                  <a:pt x="259" y="78"/>
                  <a:pt x="259" y="81"/>
                </a:cubicBezTo>
                <a:cubicBezTo>
                  <a:pt x="259" y="85"/>
                  <a:pt x="255" y="90"/>
                  <a:pt x="251" y="91"/>
                </a:cubicBezTo>
                <a:cubicBezTo>
                  <a:pt x="245" y="94"/>
                  <a:pt x="244" y="96"/>
                  <a:pt x="245" y="101"/>
                </a:cubicBezTo>
                <a:cubicBezTo>
                  <a:pt x="241" y="103"/>
                  <a:pt x="237" y="104"/>
                  <a:pt x="233" y="106"/>
                </a:cubicBezTo>
                <a:cubicBezTo>
                  <a:pt x="233" y="107"/>
                  <a:pt x="233" y="107"/>
                  <a:pt x="233" y="107"/>
                </a:cubicBezTo>
                <a:cubicBezTo>
                  <a:pt x="231" y="106"/>
                  <a:pt x="230" y="106"/>
                  <a:pt x="227" y="105"/>
                </a:cubicBezTo>
                <a:cubicBezTo>
                  <a:pt x="228" y="107"/>
                  <a:pt x="229" y="110"/>
                  <a:pt x="229" y="114"/>
                </a:cubicBezTo>
                <a:cubicBezTo>
                  <a:pt x="225" y="111"/>
                  <a:pt x="222" y="109"/>
                  <a:pt x="218" y="107"/>
                </a:cubicBezTo>
                <a:cubicBezTo>
                  <a:pt x="217" y="110"/>
                  <a:pt x="216" y="113"/>
                  <a:pt x="214" y="115"/>
                </a:cubicBezTo>
                <a:cubicBezTo>
                  <a:pt x="214" y="116"/>
                  <a:pt x="214" y="117"/>
                  <a:pt x="214" y="117"/>
                </a:cubicBezTo>
                <a:cubicBezTo>
                  <a:pt x="217" y="120"/>
                  <a:pt x="214" y="122"/>
                  <a:pt x="213" y="124"/>
                </a:cubicBezTo>
                <a:cubicBezTo>
                  <a:pt x="212" y="127"/>
                  <a:pt x="212" y="129"/>
                  <a:pt x="212" y="132"/>
                </a:cubicBezTo>
                <a:cubicBezTo>
                  <a:pt x="212" y="133"/>
                  <a:pt x="212" y="135"/>
                  <a:pt x="211" y="135"/>
                </a:cubicBezTo>
                <a:cubicBezTo>
                  <a:pt x="206" y="140"/>
                  <a:pt x="204" y="146"/>
                  <a:pt x="203" y="152"/>
                </a:cubicBezTo>
                <a:cubicBezTo>
                  <a:pt x="203" y="155"/>
                  <a:pt x="201" y="156"/>
                  <a:pt x="198" y="158"/>
                </a:cubicBezTo>
                <a:cubicBezTo>
                  <a:pt x="195" y="160"/>
                  <a:pt x="193" y="165"/>
                  <a:pt x="190" y="168"/>
                </a:cubicBezTo>
                <a:cubicBezTo>
                  <a:pt x="190" y="168"/>
                  <a:pt x="189" y="169"/>
                  <a:pt x="189" y="169"/>
                </a:cubicBezTo>
                <a:cubicBezTo>
                  <a:pt x="186" y="162"/>
                  <a:pt x="181" y="165"/>
                  <a:pt x="176" y="165"/>
                </a:cubicBezTo>
                <a:cubicBezTo>
                  <a:pt x="169" y="166"/>
                  <a:pt x="161" y="167"/>
                  <a:pt x="154" y="168"/>
                </a:cubicBezTo>
                <a:cubicBezTo>
                  <a:pt x="153" y="170"/>
                  <a:pt x="153" y="173"/>
                  <a:pt x="152" y="174"/>
                </a:cubicBezTo>
                <a:cubicBezTo>
                  <a:pt x="150" y="177"/>
                  <a:pt x="147" y="177"/>
                  <a:pt x="144" y="176"/>
                </a:cubicBezTo>
                <a:cubicBezTo>
                  <a:pt x="138" y="173"/>
                  <a:pt x="133" y="174"/>
                  <a:pt x="128" y="178"/>
                </a:cubicBezTo>
                <a:cubicBezTo>
                  <a:pt x="129" y="182"/>
                  <a:pt x="130" y="186"/>
                  <a:pt x="132" y="189"/>
                </a:cubicBezTo>
                <a:cubicBezTo>
                  <a:pt x="133" y="191"/>
                  <a:pt x="135" y="193"/>
                  <a:pt x="137" y="194"/>
                </a:cubicBezTo>
                <a:cubicBezTo>
                  <a:pt x="138" y="195"/>
                  <a:pt x="139" y="196"/>
                  <a:pt x="140" y="197"/>
                </a:cubicBezTo>
                <a:cubicBezTo>
                  <a:pt x="136" y="203"/>
                  <a:pt x="142" y="205"/>
                  <a:pt x="144" y="209"/>
                </a:cubicBezTo>
                <a:cubicBezTo>
                  <a:pt x="141" y="212"/>
                  <a:pt x="142" y="214"/>
                  <a:pt x="144" y="217"/>
                </a:cubicBezTo>
                <a:cubicBezTo>
                  <a:pt x="147" y="221"/>
                  <a:pt x="148" y="226"/>
                  <a:pt x="145" y="231"/>
                </a:cubicBezTo>
                <a:cubicBezTo>
                  <a:pt x="145" y="232"/>
                  <a:pt x="145" y="233"/>
                  <a:pt x="145" y="233"/>
                </a:cubicBezTo>
                <a:cubicBezTo>
                  <a:pt x="147" y="236"/>
                  <a:pt x="146" y="239"/>
                  <a:pt x="145" y="243"/>
                </a:cubicBezTo>
                <a:cubicBezTo>
                  <a:pt x="144" y="244"/>
                  <a:pt x="145" y="245"/>
                  <a:pt x="145" y="247"/>
                </a:cubicBezTo>
                <a:cubicBezTo>
                  <a:pt x="147" y="247"/>
                  <a:pt x="149" y="243"/>
                  <a:pt x="151" y="248"/>
                </a:cubicBezTo>
                <a:cubicBezTo>
                  <a:pt x="147" y="250"/>
                  <a:pt x="142" y="252"/>
                  <a:pt x="138" y="255"/>
                </a:cubicBezTo>
                <a:cubicBezTo>
                  <a:pt x="137" y="255"/>
                  <a:pt x="136" y="255"/>
                  <a:pt x="136" y="254"/>
                </a:cubicBezTo>
                <a:cubicBezTo>
                  <a:pt x="132" y="251"/>
                  <a:pt x="128" y="250"/>
                  <a:pt x="124" y="253"/>
                </a:cubicBezTo>
                <a:cubicBezTo>
                  <a:pt x="123" y="253"/>
                  <a:pt x="123" y="253"/>
                  <a:pt x="123" y="252"/>
                </a:cubicBezTo>
                <a:cubicBezTo>
                  <a:pt x="121" y="248"/>
                  <a:pt x="118" y="246"/>
                  <a:pt x="113" y="249"/>
                </a:cubicBezTo>
                <a:cubicBezTo>
                  <a:pt x="109" y="251"/>
                  <a:pt x="106" y="253"/>
                  <a:pt x="103" y="255"/>
                </a:cubicBezTo>
                <a:cubicBezTo>
                  <a:pt x="102" y="254"/>
                  <a:pt x="101" y="254"/>
                  <a:pt x="100" y="253"/>
                </a:cubicBezTo>
                <a:cubicBezTo>
                  <a:pt x="100" y="255"/>
                  <a:pt x="99" y="256"/>
                  <a:pt x="99" y="259"/>
                </a:cubicBezTo>
                <a:cubicBezTo>
                  <a:pt x="96" y="257"/>
                  <a:pt x="93" y="255"/>
                  <a:pt x="91" y="252"/>
                </a:cubicBezTo>
                <a:cubicBezTo>
                  <a:pt x="89" y="250"/>
                  <a:pt x="87" y="248"/>
                  <a:pt x="84" y="249"/>
                </a:cubicBezTo>
                <a:cubicBezTo>
                  <a:pt x="80" y="249"/>
                  <a:pt x="79" y="248"/>
                  <a:pt x="78" y="245"/>
                </a:cubicBezTo>
                <a:cubicBezTo>
                  <a:pt x="77" y="241"/>
                  <a:pt x="75" y="240"/>
                  <a:pt x="71" y="241"/>
                </a:cubicBezTo>
                <a:cubicBezTo>
                  <a:pt x="68" y="241"/>
                  <a:pt x="65" y="240"/>
                  <a:pt x="63" y="237"/>
                </a:cubicBezTo>
                <a:cubicBezTo>
                  <a:pt x="62" y="236"/>
                  <a:pt x="60" y="233"/>
                  <a:pt x="57" y="233"/>
                </a:cubicBezTo>
                <a:cubicBezTo>
                  <a:pt x="53" y="231"/>
                  <a:pt x="50" y="228"/>
                  <a:pt x="49" y="223"/>
                </a:cubicBezTo>
                <a:cubicBezTo>
                  <a:pt x="48" y="218"/>
                  <a:pt x="46" y="214"/>
                  <a:pt x="45" y="210"/>
                </a:cubicBezTo>
                <a:cubicBezTo>
                  <a:pt x="44" y="208"/>
                  <a:pt x="43" y="207"/>
                  <a:pt x="41" y="206"/>
                </a:cubicBezTo>
                <a:cubicBezTo>
                  <a:pt x="41" y="204"/>
                  <a:pt x="40" y="203"/>
                  <a:pt x="39" y="202"/>
                </a:cubicBezTo>
                <a:cubicBezTo>
                  <a:pt x="37" y="200"/>
                  <a:pt x="35" y="198"/>
                  <a:pt x="33" y="196"/>
                </a:cubicBezTo>
                <a:cubicBezTo>
                  <a:pt x="28" y="191"/>
                  <a:pt x="27" y="186"/>
                  <a:pt x="32" y="180"/>
                </a:cubicBezTo>
                <a:cubicBezTo>
                  <a:pt x="35" y="176"/>
                  <a:pt x="38" y="172"/>
                  <a:pt x="42" y="167"/>
                </a:cubicBezTo>
                <a:cubicBezTo>
                  <a:pt x="38" y="164"/>
                  <a:pt x="35" y="161"/>
                  <a:pt x="31" y="158"/>
                </a:cubicBezTo>
                <a:cubicBezTo>
                  <a:pt x="30" y="157"/>
                  <a:pt x="29" y="157"/>
                  <a:pt x="27" y="157"/>
                </a:cubicBezTo>
                <a:cubicBezTo>
                  <a:pt x="26" y="157"/>
                  <a:pt x="24" y="158"/>
                  <a:pt x="23" y="158"/>
                </a:cubicBezTo>
                <a:cubicBezTo>
                  <a:pt x="22" y="157"/>
                  <a:pt x="22" y="156"/>
                  <a:pt x="22" y="156"/>
                </a:cubicBezTo>
                <a:cubicBezTo>
                  <a:pt x="26" y="154"/>
                  <a:pt x="28" y="152"/>
                  <a:pt x="32" y="150"/>
                </a:cubicBezTo>
                <a:cubicBezTo>
                  <a:pt x="25" y="143"/>
                  <a:pt x="32" y="141"/>
                  <a:pt x="35" y="138"/>
                </a:cubicBezTo>
                <a:cubicBezTo>
                  <a:pt x="31" y="137"/>
                  <a:pt x="28" y="136"/>
                  <a:pt x="25" y="140"/>
                </a:cubicBezTo>
                <a:cubicBezTo>
                  <a:pt x="22" y="144"/>
                  <a:pt x="18" y="144"/>
                  <a:pt x="14" y="140"/>
                </a:cubicBezTo>
                <a:cubicBezTo>
                  <a:pt x="13" y="139"/>
                  <a:pt x="12" y="138"/>
                  <a:pt x="11" y="136"/>
                </a:cubicBezTo>
                <a:cubicBezTo>
                  <a:pt x="11" y="138"/>
                  <a:pt x="11" y="139"/>
                  <a:pt x="10" y="140"/>
                </a:cubicBezTo>
                <a:cubicBezTo>
                  <a:pt x="7" y="139"/>
                  <a:pt x="4" y="138"/>
                  <a:pt x="0" y="137"/>
                </a:cubicBezTo>
                <a:cubicBezTo>
                  <a:pt x="3" y="134"/>
                  <a:pt x="6" y="131"/>
                  <a:pt x="2" y="127"/>
                </a:cubicBezTo>
                <a:cubicBezTo>
                  <a:pt x="5" y="124"/>
                  <a:pt x="8" y="121"/>
                  <a:pt x="11" y="118"/>
                </a:cubicBezTo>
                <a:cubicBezTo>
                  <a:pt x="15" y="120"/>
                  <a:pt x="19" y="120"/>
                  <a:pt x="23" y="117"/>
                </a:cubicBezTo>
                <a:cubicBezTo>
                  <a:pt x="27" y="115"/>
                  <a:pt x="31" y="114"/>
                  <a:pt x="36" y="112"/>
                </a:cubicBezTo>
                <a:cubicBezTo>
                  <a:pt x="38" y="111"/>
                  <a:pt x="39" y="110"/>
                  <a:pt x="39" y="107"/>
                </a:cubicBezTo>
                <a:cubicBezTo>
                  <a:pt x="38" y="101"/>
                  <a:pt x="41" y="97"/>
                  <a:pt x="47" y="96"/>
                </a:cubicBezTo>
                <a:cubicBezTo>
                  <a:pt x="51" y="95"/>
                  <a:pt x="55" y="94"/>
                  <a:pt x="60" y="94"/>
                </a:cubicBezTo>
                <a:cubicBezTo>
                  <a:pt x="62" y="94"/>
                  <a:pt x="64" y="94"/>
                  <a:pt x="66" y="93"/>
                </a:cubicBezTo>
                <a:cubicBezTo>
                  <a:pt x="70" y="93"/>
                  <a:pt x="74" y="94"/>
                  <a:pt x="76" y="88"/>
                </a:cubicBezTo>
                <a:cubicBezTo>
                  <a:pt x="77" y="85"/>
                  <a:pt x="80" y="84"/>
                  <a:pt x="84" y="84"/>
                </a:cubicBezTo>
                <a:cubicBezTo>
                  <a:pt x="86" y="84"/>
                  <a:pt x="89" y="84"/>
                  <a:pt x="88" y="79"/>
                </a:cubicBezTo>
                <a:cubicBezTo>
                  <a:pt x="88" y="79"/>
                  <a:pt x="89" y="79"/>
                  <a:pt x="89" y="79"/>
                </a:cubicBezTo>
                <a:cubicBezTo>
                  <a:pt x="91" y="80"/>
                  <a:pt x="93" y="81"/>
                  <a:pt x="94" y="82"/>
                </a:cubicBezTo>
                <a:cubicBezTo>
                  <a:pt x="96" y="86"/>
                  <a:pt x="100" y="86"/>
                  <a:pt x="104" y="87"/>
                </a:cubicBezTo>
                <a:cubicBezTo>
                  <a:pt x="105" y="87"/>
                  <a:pt x="106" y="85"/>
                  <a:pt x="107" y="83"/>
                </a:cubicBezTo>
                <a:cubicBezTo>
                  <a:pt x="109" y="78"/>
                  <a:pt x="111" y="73"/>
                  <a:pt x="113" y="68"/>
                </a:cubicBezTo>
                <a:cubicBezTo>
                  <a:pt x="115" y="62"/>
                  <a:pt x="115" y="62"/>
                  <a:pt x="120" y="63"/>
                </a:cubicBezTo>
                <a:cubicBezTo>
                  <a:pt x="121" y="63"/>
                  <a:pt x="122" y="63"/>
                  <a:pt x="124" y="63"/>
                </a:cubicBezTo>
                <a:cubicBezTo>
                  <a:pt x="123" y="58"/>
                  <a:pt x="126" y="53"/>
                  <a:pt x="122" y="49"/>
                </a:cubicBezTo>
                <a:cubicBezTo>
                  <a:pt x="121" y="48"/>
                  <a:pt x="121" y="48"/>
                  <a:pt x="121" y="47"/>
                </a:cubicBezTo>
                <a:cubicBezTo>
                  <a:pt x="121" y="41"/>
                  <a:pt x="120" y="36"/>
                  <a:pt x="120" y="30"/>
                </a:cubicBezTo>
                <a:cubicBezTo>
                  <a:pt x="120" y="29"/>
                  <a:pt x="121" y="27"/>
                  <a:pt x="121" y="26"/>
                </a:cubicBezTo>
                <a:cubicBezTo>
                  <a:pt x="125" y="23"/>
                  <a:pt x="125" y="18"/>
                  <a:pt x="123" y="14"/>
                </a:cubicBezTo>
                <a:cubicBezTo>
                  <a:pt x="122" y="11"/>
                  <a:pt x="122" y="8"/>
                  <a:pt x="122" y="6"/>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8" name="Freeform 37"/>
          <p:cNvSpPr>
            <a:spLocks/>
          </p:cNvSpPr>
          <p:nvPr/>
        </p:nvSpPr>
        <p:spPr bwMode="auto">
          <a:xfrm>
            <a:off x="13177842" y="7804163"/>
            <a:ext cx="2098678" cy="1812926"/>
          </a:xfrm>
          <a:custGeom>
            <a:avLst/>
            <a:gdLst>
              <a:gd name="T0" fmla="*/ 73 w 279"/>
              <a:gd name="T1" fmla="*/ 109 h 241"/>
              <a:gd name="T2" fmla="*/ 96 w 279"/>
              <a:gd name="T3" fmla="*/ 120 h 241"/>
              <a:gd name="T4" fmla="*/ 111 w 279"/>
              <a:gd name="T5" fmla="*/ 116 h 241"/>
              <a:gd name="T6" fmla="*/ 97 w 279"/>
              <a:gd name="T7" fmla="*/ 91 h 241"/>
              <a:gd name="T8" fmla="*/ 97 w 279"/>
              <a:gd name="T9" fmla="*/ 81 h 241"/>
              <a:gd name="T10" fmla="*/ 98 w 279"/>
              <a:gd name="T11" fmla="*/ 77 h 241"/>
              <a:gd name="T12" fmla="*/ 105 w 279"/>
              <a:gd name="T13" fmla="*/ 65 h 241"/>
              <a:gd name="T14" fmla="*/ 122 w 279"/>
              <a:gd name="T15" fmla="*/ 49 h 241"/>
              <a:gd name="T16" fmla="*/ 132 w 279"/>
              <a:gd name="T17" fmla="*/ 38 h 241"/>
              <a:gd name="T18" fmla="*/ 150 w 279"/>
              <a:gd name="T19" fmla="*/ 33 h 241"/>
              <a:gd name="T20" fmla="*/ 165 w 279"/>
              <a:gd name="T21" fmla="*/ 31 h 241"/>
              <a:gd name="T22" fmla="*/ 155 w 279"/>
              <a:gd name="T23" fmla="*/ 13 h 241"/>
              <a:gd name="T24" fmla="*/ 163 w 279"/>
              <a:gd name="T25" fmla="*/ 6 h 241"/>
              <a:gd name="T26" fmla="*/ 176 w 279"/>
              <a:gd name="T27" fmla="*/ 1 h 241"/>
              <a:gd name="T28" fmla="*/ 193 w 279"/>
              <a:gd name="T29" fmla="*/ 15 h 241"/>
              <a:gd name="T30" fmla="*/ 215 w 279"/>
              <a:gd name="T31" fmla="*/ 33 h 241"/>
              <a:gd name="T32" fmla="*/ 221 w 279"/>
              <a:gd name="T33" fmla="*/ 44 h 241"/>
              <a:gd name="T34" fmla="*/ 211 w 279"/>
              <a:gd name="T35" fmla="*/ 60 h 241"/>
              <a:gd name="T36" fmla="*/ 212 w 279"/>
              <a:gd name="T37" fmla="*/ 76 h 241"/>
              <a:gd name="T38" fmla="*/ 210 w 279"/>
              <a:gd name="T39" fmla="*/ 88 h 241"/>
              <a:gd name="T40" fmla="*/ 240 w 279"/>
              <a:gd name="T41" fmla="*/ 107 h 241"/>
              <a:gd name="T42" fmla="*/ 270 w 279"/>
              <a:gd name="T43" fmla="*/ 103 h 241"/>
              <a:gd name="T44" fmla="*/ 276 w 279"/>
              <a:gd name="T45" fmla="*/ 124 h 241"/>
              <a:gd name="T46" fmla="*/ 267 w 279"/>
              <a:gd name="T47" fmla="*/ 130 h 241"/>
              <a:gd name="T48" fmla="*/ 266 w 279"/>
              <a:gd name="T49" fmla="*/ 147 h 241"/>
              <a:gd name="T50" fmla="*/ 240 w 279"/>
              <a:gd name="T51" fmla="*/ 163 h 241"/>
              <a:gd name="T52" fmla="*/ 229 w 279"/>
              <a:gd name="T53" fmla="*/ 177 h 241"/>
              <a:gd name="T54" fmla="*/ 216 w 279"/>
              <a:gd name="T55" fmla="*/ 191 h 241"/>
              <a:gd name="T56" fmla="*/ 199 w 279"/>
              <a:gd name="T57" fmla="*/ 211 h 241"/>
              <a:gd name="T58" fmla="*/ 186 w 279"/>
              <a:gd name="T59" fmla="*/ 223 h 241"/>
              <a:gd name="T60" fmla="*/ 172 w 279"/>
              <a:gd name="T61" fmla="*/ 233 h 241"/>
              <a:gd name="T62" fmla="*/ 152 w 279"/>
              <a:gd name="T63" fmla="*/ 234 h 241"/>
              <a:gd name="T64" fmla="*/ 126 w 279"/>
              <a:gd name="T65" fmla="*/ 236 h 241"/>
              <a:gd name="T66" fmla="*/ 99 w 279"/>
              <a:gd name="T67" fmla="*/ 222 h 241"/>
              <a:gd name="T68" fmla="*/ 85 w 279"/>
              <a:gd name="T69" fmla="*/ 215 h 241"/>
              <a:gd name="T70" fmla="*/ 58 w 279"/>
              <a:gd name="T71" fmla="*/ 206 h 241"/>
              <a:gd name="T72" fmla="*/ 41 w 279"/>
              <a:gd name="T73" fmla="*/ 203 h 241"/>
              <a:gd name="T74" fmla="*/ 32 w 279"/>
              <a:gd name="T75" fmla="*/ 203 h 241"/>
              <a:gd name="T76" fmla="*/ 15 w 279"/>
              <a:gd name="T77" fmla="*/ 181 h 241"/>
              <a:gd name="T78" fmla="*/ 29 w 279"/>
              <a:gd name="T79" fmla="*/ 153 h 241"/>
              <a:gd name="T80" fmla="*/ 45 w 279"/>
              <a:gd name="T81" fmla="*/ 133 h 241"/>
              <a:gd name="T82" fmla="*/ 30 w 279"/>
              <a:gd name="T83" fmla="*/ 106 h 241"/>
              <a:gd name="T84" fmla="*/ 41 w 279"/>
              <a:gd name="T85" fmla="*/ 110 h 241"/>
              <a:gd name="T86" fmla="*/ 54 w 279"/>
              <a:gd name="T87" fmla="*/ 9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9" h="241">
                <a:moveTo>
                  <a:pt x="54" y="99"/>
                </a:moveTo>
                <a:cubicBezTo>
                  <a:pt x="57" y="103"/>
                  <a:pt x="61" y="101"/>
                  <a:pt x="65" y="102"/>
                </a:cubicBezTo>
                <a:cubicBezTo>
                  <a:pt x="64" y="108"/>
                  <a:pt x="68" y="109"/>
                  <a:pt x="73" y="109"/>
                </a:cubicBezTo>
                <a:cubicBezTo>
                  <a:pt x="76" y="109"/>
                  <a:pt x="80" y="109"/>
                  <a:pt x="83" y="110"/>
                </a:cubicBezTo>
                <a:cubicBezTo>
                  <a:pt x="84" y="110"/>
                  <a:pt x="86" y="111"/>
                  <a:pt x="86" y="112"/>
                </a:cubicBezTo>
                <a:cubicBezTo>
                  <a:pt x="88" y="116"/>
                  <a:pt x="92" y="119"/>
                  <a:pt x="96" y="120"/>
                </a:cubicBezTo>
                <a:cubicBezTo>
                  <a:pt x="102" y="120"/>
                  <a:pt x="103" y="116"/>
                  <a:pt x="106" y="111"/>
                </a:cubicBezTo>
                <a:cubicBezTo>
                  <a:pt x="107" y="113"/>
                  <a:pt x="108" y="115"/>
                  <a:pt x="110" y="117"/>
                </a:cubicBezTo>
                <a:cubicBezTo>
                  <a:pt x="110" y="117"/>
                  <a:pt x="110" y="117"/>
                  <a:pt x="111" y="116"/>
                </a:cubicBezTo>
                <a:cubicBezTo>
                  <a:pt x="111" y="111"/>
                  <a:pt x="112" y="107"/>
                  <a:pt x="113" y="102"/>
                </a:cubicBezTo>
                <a:cubicBezTo>
                  <a:pt x="113" y="101"/>
                  <a:pt x="112" y="100"/>
                  <a:pt x="112" y="100"/>
                </a:cubicBezTo>
                <a:cubicBezTo>
                  <a:pt x="107" y="97"/>
                  <a:pt x="104" y="91"/>
                  <a:pt x="97" y="91"/>
                </a:cubicBezTo>
                <a:cubicBezTo>
                  <a:pt x="95" y="91"/>
                  <a:pt x="93" y="90"/>
                  <a:pt x="92" y="87"/>
                </a:cubicBezTo>
                <a:cubicBezTo>
                  <a:pt x="91" y="84"/>
                  <a:pt x="94" y="84"/>
                  <a:pt x="95" y="82"/>
                </a:cubicBezTo>
                <a:cubicBezTo>
                  <a:pt x="96" y="82"/>
                  <a:pt x="96" y="82"/>
                  <a:pt x="97" y="81"/>
                </a:cubicBezTo>
                <a:cubicBezTo>
                  <a:pt x="95" y="80"/>
                  <a:pt x="94" y="79"/>
                  <a:pt x="92" y="78"/>
                </a:cubicBezTo>
                <a:cubicBezTo>
                  <a:pt x="93" y="77"/>
                  <a:pt x="93" y="77"/>
                  <a:pt x="93" y="76"/>
                </a:cubicBezTo>
                <a:cubicBezTo>
                  <a:pt x="95" y="76"/>
                  <a:pt x="97" y="76"/>
                  <a:pt x="98" y="77"/>
                </a:cubicBezTo>
                <a:cubicBezTo>
                  <a:pt x="105" y="79"/>
                  <a:pt x="105" y="79"/>
                  <a:pt x="109" y="73"/>
                </a:cubicBezTo>
                <a:cubicBezTo>
                  <a:pt x="109" y="72"/>
                  <a:pt x="108" y="71"/>
                  <a:pt x="107" y="71"/>
                </a:cubicBezTo>
                <a:cubicBezTo>
                  <a:pt x="105" y="69"/>
                  <a:pt x="105" y="67"/>
                  <a:pt x="105" y="65"/>
                </a:cubicBezTo>
                <a:cubicBezTo>
                  <a:pt x="107" y="58"/>
                  <a:pt x="107" y="59"/>
                  <a:pt x="114" y="58"/>
                </a:cubicBezTo>
                <a:cubicBezTo>
                  <a:pt x="116" y="57"/>
                  <a:pt x="118" y="56"/>
                  <a:pt x="121" y="55"/>
                </a:cubicBezTo>
                <a:cubicBezTo>
                  <a:pt x="124" y="54"/>
                  <a:pt x="124" y="52"/>
                  <a:pt x="122" y="49"/>
                </a:cubicBezTo>
                <a:cubicBezTo>
                  <a:pt x="121" y="48"/>
                  <a:pt x="121" y="47"/>
                  <a:pt x="120" y="46"/>
                </a:cubicBezTo>
                <a:cubicBezTo>
                  <a:pt x="124" y="46"/>
                  <a:pt x="127" y="46"/>
                  <a:pt x="130" y="45"/>
                </a:cubicBezTo>
                <a:cubicBezTo>
                  <a:pt x="133" y="45"/>
                  <a:pt x="134" y="42"/>
                  <a:pt x="132" y="38"/>
                </a:cubicBezTo>
                <a:cubicBezTo>
                  <a:pt x="134" y="37"/>
                  <a:pt x="136" y="35"/>
                  <a:pt x="138" y="36"/>
                </a:cubicBezTo>
                <a:cubicBezTo>
                  <a:pt x="139" y="37"/>
                  <a:pt x="141" y="36"/>
                  <a:pt x="141" y="35"/>
                </a:cubicBezTo>
                <a:cubicBezTo>
                  <a:pt x="144" y="32"/>
                  <a:pt x="147" y="33"/>
                  <a:pt x="150" y="33"/>
                </a:cubicBezTo>
                <a:cubicBezTo>
                  <a:pt x="152" y="34"/>
                  <a:pt x="154" y="34"/>
                  <a:pt x="156" y="32"/>
                </a:cubicBezTo>
                <a:cubicBezTo>
                  <a:pt x="157" y="31"/>
                  <a:pt x="159" y="31"/>
                  <a:pt x="160" y="31"/>
                </a:cubicBezTo>
                <a:cubicBezTo>
                  <a:pt x="161" y="31"/>
                  <a:pt x="163" y="31"/>
                  <a:pt x="165" y="31"/>
                </a:cubicBezTo>
                <a:cubicBezTo>
                  <a:pt x="165" y="27"/>
                  <a:pt x="165" y="24"/>
                  <a:pt x="165" y="21"/>
                </a:cubicBezTo>
                <a:cubicBezTo>
                  <a:pt x="165" y="21"/>
                  <a:pt x="164" y="20"/>
                  <a:pt x="164" y="19"/>
                </a:cubicBezTo>
                <a:cubicBezTo>
                  <a:pt x="160" y="17"/>
                  <a:pt x="161" y="11"/>
                  <a:pt x="155" y="13"/>
                </a:cubicBezTo>
                <a:cubicBezTo>
                  <a:pt x="151" y="13"/>
                  <a:pt x="151" y="11"/>
                  <a:pt x="151" y="8"/>
                </a:cubicBezTo>
                <a:cubicBezTo>
                  <a:pt x="152" y="5"/>
                  <a:pt x="152" y="2"/>
                  <a:pt x="157" y="2"/>
                </a:cubicBezTo>
                <a:cubicBezTo>
                  <a:pt x="161" y="1"/>
                  <a:pt x="162" y="1"/>
                  <a:pt x="163" y="6"/>
                </a:cubicBezTo>
                <a:cubicBezTo>
                  <a:pt x="163" y="8"/>
                  <a:pt x="164" y="9"/>
                  <a:pt x="166" y="9"/>
                </a:cubicBezTo>
                <a:cubicBezTo>
                  <a:pt x="170" y="9"/>
                  <a:pt x="174" y="9"/>
                  <a:pt x="174" y="3"/>
                </a:cubicBezTo>
                <a:cubicBezTo>
                  <a:pt x="173" y="3"/>
                  <a:pt x="175" y="2"/>
                  <a:pt x="176" y="1"/>
                </a:cubicBezTo>
                <a:cubicBezTo>
                  <a:pt x="180" y="0"/>
                  <a:pt x="183" y="1"/>
                  <a:pt x="185" y="5"/>
                </a:cubicBezTo>
                <a:cubicBezTo>
                  <a:pt x="186" y="8"/>
                  <a:pt x="187" y="12"/>
                  <a:pt x="192" y="12"/>
                </a:cubicBezTo>
                <a:cubicBezTo>
                  <a:pt x="192" y="12"/>
                  <a:pt x="193" y="14"/>
                  <a:pt x="193" y="15"/>
                </a:cubicBezTo>
                <a:cubicBezTo>
                  <a:pt x="193" y="24"/>
                  <a:pt x="198" y="27"/>
                  <a:pt x="205" y="29"/>
                </a:cubicBezTo>
                <a:cubicBezTo>
                  <a:pt x="206" y="29"/>
                  <a:pt x="208" y="29"/>
                  <a:pt x="209" y="29"/>
                </a:cubicBezTo>
                <a:cubicBezTo>
                  <a:pt x="213" y="29"/>
                  <a:pt x="215" y="30"/>
                  <a:pt x="215" y="33"/>
                </a:cubicBezTo>
                <a:cubicBezTo>
                  <a:pt x="215" y="34"/>
                  <a:pt x="215" y="35"/>
                  <a:pt x="215" y="36"/>
                </a:cubicBezTo>
                <a:cubicBezTo>
                  <a:pt x="215" y="40"/>
                  <a:pt x="216" y="42"/>
                  <a:pt x="220" y="43"/>
                </a:cubicBezTo>
                <a:cubicBezTo>
                  <a:pt x="220" y="44"/>
                  <a:pt x="221" y="44"/>
                  <a:pt x="221" y="44"/>
                </a:cubicBezTo>
                <a:cubicBezTo>
                  <a:pt x="218" y="46"/>
                  <a:pt x="216" y="48"/>
                  <a:pt x="214" y="50"/>
                </a:cubicBezTo>
                <a:cubicBezTo>
                  <a:pt x="213" y="51"/>
                  <a:pt x="212" y="52"/>
                  <a:pt x="213" y="54"/>
                </a:cubicBezTo>
                <a:cubicBezTo>
                  <a:pt x="213" y="56"/>
                  <a:pt x="213" y="58"/>
                  <a:pt x="211" y="60"/>
                </a:cubicBezTo>
                <a:cubicBezTo>
                  <a:pt x="210" y="61"/>
                  <a:pt x="209" y="62"/>
                  <a:pt x="208" y="63"/>
                </a:cubicBezTo>
                <a:cubicBezTo>
                  <a:pt x="203" y="68"/>
                  <a:pt x="204" y="73"/>
                  <a:pt x="211" y="75"/>
                </a:cubicBezTo>
                <a:cubicBezTo>
                  <a:pt x="211" y="75"/>
                  <a:pt x="211" y="76"/>
                  <a:pt x="212" y="76"/>
                </a:cubicBezTo>
                <a:cubicBezTo>
                  <a:pt x="211" y="77"/>
                  <a:pt x="210" y="77"/>
                  <a:pt x="208" y="78"/>
                </a:cubicBezTo>
                <a:cubicBezTo>
                  <a:pt x="208" y="80"/>
                  <a:pt x="208" y="82"/>
                  <a:pt x="208" y="85"/>
                </a:cubicBezTo>
                <a:cubicBezTo>
                  <a:pt x="209" y="86"/>
                  <a:pt x="209" y="87"/>
                  <a:pt x="210" y="88"/>
                </a:cubicBezTo>
                <a:cubicBezTo>
                  <a:pt x="216" y="92"/>
                  <a:pt x="216" y="92"/>
                  <a:pt x="217" y="99"/>
                </a:cubicBezTo>
                <a:cubicBezTo>
                  <a:pt x="219" y="99"/>
                  <a:pt x="222" y="99"/>
                  <a:pt x="224" y="99"/>
                </a:cubicBezTo>
                <a:cubicBezTo>
                  <a:pt x="230" y="100"/>
                  <a:pt x="236" y="103"/>
                  <a:pt x="240" y="107"/>
                </a:cubicBezTo>
                <a:cubicBezTo>
                  <a:pt x="244" y="111"/>
                  <a:pt x="248" y="111"/>
                  <a:pt x="252" y="109"/>
                </a:cubicBezTo>
                <a:cubicBezTo>
                  <a:pt x="257" y="108"/>
                  <a:pt x="261" y="106"/>
                  <a:pt x="266" y="104"/>
                </a:cubicBezTo>
                <a:cubicBezTo>
                  <a:pt x="267" y="104"/>
                  <a:pt x="269" y="104"/>
                  <a:pt x="270" y="103"/>
                </a:cubicBezTo>
                <a:cubicBezTo>
                  <a:pt x="273" y="103"/>
                  <a:pt x="274" y="103"/>
                  <a:pt x="274" y="106"/>
                </a:cubicBezTo>
                <a:cubicBezTo>
                  <a:pt x="275" y="107"/>
                  <a:pt x="275" y="109"/>
                  <a:pt x="276" y="110"/>
                </a:cubicBezTo>
                <a:cubicBezTo>
                  <a:pt x="279" y="114"/>
                  <a:pt x="278" y="119"/>
                  <a:pt x="276" y="124"/>
                </a:cubicBezTo>
                <a:cubicBezTo>
                  <a:pt x="276" y="124"/>
                  <a:pt x="274" y="125"/>
                  <a:pt x="274" y="125"/>
                </a:cubicBezTo>
                <a:cubicBezTo>
                  <a:pt x="271" y="126"/>
                  <a:pt x="269" y="127"/>
                  <a:pt x="267" y="127"/>
                </a:cubicBezTo>
                <a:cubicBezTo>
                  <a:pt x="267" y="128"/>
                  <a:pt x="267" y="129"/>
                  <a:pt x="267" y="130"/>
                </a:cubicBezTo>
                <a:cubicBezTo>
                  <a:pt x="268" y="133"/>
                  <a:pt x="268" y="135"/>
                  <a:pt x="265" y="136"/>
                </a:cubicBezTo>
                <a:cubicBezTo>
                  <a:pt x="262" y="138"/>
                  <a:pt x="262" y="140"/>
                  <a:pt x="264" y="142"/>
                </a:cubicBezTo>
                <a:cubicBezTo>
                  <a:pt x="264" y="144"/>
                  <a:pt x="265" y="146"/>
                  <a:pt x="266" y="147"/>
                </a:cubicBezTo>
                <a:cubicBezTo>
                  <a:pt x="263" y="150"/>
                  <a:pt x="258" y="150"/>
                  <a:pt x="259" y="156"/>
                </a:cubicBezTo>
                <a:cubicBezTo>
                  <a:pt x="253" y="154"/>
                  <a:pt x="250" y="158"/>
                  <a:pt x="246" y="161"/>
                </a:cubicBezTo>
                <a:cubicBezTo>
                  <a:pt x="245" y="162"/>
                  <a:pt x="242" y="163"/>
                  <a:pt x="240" y="163"/>
                </a:cubicBezTo>
                <a:cubicBezTo>
                  <a:pt x="238" y="164"/>
                  <a:pt x="237" y="164"/>
                  <a:pt x="235" y="164"/>
                </a:cubicBezTo>
                <a:cubicBezTo>
                  <a:pt x="235" y="168"/>
                  <a:pt x="234" y="171"/>
                  <a:pt x="234" y="174"/>
                </a:cubicBezTo>
                <a:cubicBezTo>
                  <a:pt x="232" y="175"/>
                  <a:pt x="231" y="176"/>
                  <a:pt x="229" y="177"/>
                </a:cubicBezTo>
                <a:cubicBezTo>
                  <a:pt x="228" y="177"/>
                  <a:pt x="227" y="178"/>
                  <a:pt x="226" y="178"/>
                </a:cubicBezTo>
                <a:cubicBezTo>
                  <a:pt x="224" y="178"/>
                  <a:pt x="222" y="177"/>
                  <a:pt x="220" y="177"/>
                </a:cubicBezTo>
                <a:cubicBezTo>
                  <a:pt x="219" y="182"/>
                  <a:pt x="220" y="187"/>
                  <a:pt x="216" y="191"/>
                </a:cubicBezTo>
                <a:cubicBezTo>
                  <a:pt x="212" y="195"/>
                  <a:pt x="206" y="193"/>
                  <a:pt x="201" y="196"/>
                </a:cubicBezTo>
                <a:cubicBezTo>
                  <a:pt x="202" y="204"/>
                  <a:pt x="196" y="207"/>
                  <a:pt x="188" y="211"/>
                </a:cubicBezTo>
                <a:cubicBezTo>
                  <a:pt x="193" y="211"/>
                  <a:pt x="196" y="211"/>
                  <a:pt x="199" y="211"/>
                </a:cubicBezTo>
                <a:cubicBezTo>
                  <a:pt x="199" y="214"/>
                  <a:pt x="199" y="216"/>
                  <a:pt x="199" y="218"/>
                </a:cubicBezTo>
                <a:cubicBezTo>
                  <a:pt x="199" y="220"/>
                  <a:pt x="195" y="222"/>
                  <a:pt x="192" y="222"/>
                </a:cubicBezTo>
                <a:cubicBezTo>
                  <a:pt x="190" y="221"/>
                  <a:pt x="188" y="220"/>
                  <a:pt x="186" y="223"/>
                </a:cubicBezTo>
                <a:cubicBezTo>
                  <a:pt x="185" y="224"/>
                  <a:pt x="183" y="224"/>
                  <a:pt x="182" y="224"/>
                </a:cubicBezTo>
                <a:cubicBezTo>
                  <a:pt x="176" y="224"/>
                  <a:pt x="174" y="225"/>
                  <a:pt x="173" y="231"/>
                </a:cubicBezTo>
                <a:cubicBezTo>
                  <a:pt x="173" y="232"/>
                  <a:pt x="172" y="233"/>
                  <a:pt x="172" y="233"/>
                </a:cubicBezTo>
                <a:cubicBezTo>
                  <a:pt x="168" y="232"/>
                  <a:pt x="165" y="230"/>
                  <a:pt x="162" y="229"/>
                </a:cubicBezTo>
                <a:cubicBezTo>
                  <a:pt x="160" y="229"/>
                  <a:pt x="158" y="231"/>
                  <a:pt x="155" y="233"/>
                </a:cubicBezTo>
                <a:cubicBezTo>
                  <a:pt x="154" y="233"/>
                  <a:pt x="153" y="234"/>
                  <a:pt x="152" y="234"/>
                </a:cubicBezTo>
                <a:cubicBezTo>
                  <a:pt x="152" y="234"/>
                  <a:pt x="151" y="234"/>
                  <a:pt x="151" y="234"/>
                </a:cubicBezTo>
                <a:cubicBezTo>
                  <a:pt x="144" y="232"/>
                  <a:pt x="138" y="234"/>
                  <a:pt x="133" y="239"/>
                </a:cubicBezTo>
                <a:cubicBezTo>
                  <a:pt x="129" y="241"/>
                  <a:pt x="127" y="241"/>
                  <a:pt x="126" y="236"/>
                </a:cubicBezTo>
                <a:cubicBezTo>
                  <a:pt x="126" y="233"/>
                  <a:pt x="124" y="231"/>
                  <a:pt x="121" y="230"/>
                </a:cubicBezTo>
                <a:cubicBezTo>
                  <a:pt x="119" y="229"/>
                  <a:pt x="117" y="226"/>
                  <a:pt x="114" y="225"/>
                </a:cubicBezTo>
                <a:cubicBezTo>
                  <a:pt x="109" y="223"/>
                  <a:pt x="104" y="222"/>
                  <a:pt x="99" y="222"/>
                </a:cubicBezTo>
                <a:cubicBezTo>
                  <a:pt x="96" y="223"/>
                  <a:pt x="93" y="222"/>
                  <a:pt x="89" y="222"/>
                </a:cubicBezTo>
                <a:cubicBezTo>
                  <a:pt x="90" y="220"/>
                  <a:pt x="91" y="218"/>
                  <a:pt x="92" y="216"/>
                </a:cubicBezTo>
                <a:cubicBezTo>
                  <a:pt x="90" y="216"/>
                  <a:pt x="87" y="216"/>
                  <a:pt x="85" y="215"/>
                </a:cubicBezTo>
                <a:cubicBezTo>
                  <a:pt x="88" y="213"/>
                  <a:pt x="91" y="210"/>
                  <a:pt x="87" y="206"/>
                </a:cubicBezTo>
                <a:cubicBezTo>
                  <a:pt x="79" y="211"/>
                  <a:pt x="70" y="208"/>
                  <a:pt x="61" y="208"/>
                </a:cubicBezTo>
                <a:cubicBezTo>
                  <a:pt x="60" y="208"/>
                  <a:pt x="59" y="207"/>
                  <a:pt x="58" y="206"/>
                </a:cubicBezTo>
                <a:cubicBezTo>
                  <a:pt x="57" y="201"/>
                  <a:pt x="53" y="200"/>
                  <a:pt x="49" y="198"/>
                </a:cubicBezTo>
                <a:cubicBezTo>
                  <a:pt x="48" y="198"/>
                  <a:pt x="47" y="198"/>
                  <a:pt x="46" y="199"/>
                </a:cubicBezTo>
                <a:cubicBezTo>
                  <a:pt x="45" y="200"/>
                  <a:pt x="43" y="201"/>
                  <a:pt x="41" y="203"/>
                </a:cubicBezTo>
                <a:cubicBezTo>
                  <a:pt x="43" y="205"/>
                  <a:pt x="45" y="207"/>
                  <a:pt x="47" y="208"/>
                </a:cubicBezTo>
                <a:cubicBezTo>
                  <a:pt x="39" y="212"/>
                  <a:pt x="30" y="210"/>
                  <a:pt x="22" y="208"/>
                </a:cubicBezTo>
                <a:cubicBezTo>
                  <a:pt x="23" y="202"/>
                  <a:pt x="27" y="202"/>
                  <a:pt x="32" y="203"/>
                </a:cubicBezTo>
                <a:cubicBezTo>
                  <a:pt x="29" y="199"/>
                  <a:pt x="27" y="197"/>
                  <a:pt x="23" y="197"/>
                </a:cubicBezTo>
                <a:cubicBezTo>
                  <a:pt x="15" y="197"/>
                  <a:pt x="8" y="196"/>
                  <a:pt x="0" y="196"/>
                </a:cubicBezTo>
                <a:cubicBezTo>
                  <a:pt x="1" y="186"/>
                  <a:pt x="10" y="186"/>
                  <a:pt x="15" y="181"/>
                </a:cubicBezTo>
                <a:cubicBezTo>
                  <a:pt x="12" y="177"/>
                  <a:pt x="13" y="173"/>
                  <a:pt x="15" y="169"/>
                </a:cubicBezTo>
                <a:cubicBezTo>
                  <a:pt x="19" y="170"/>
                  <a:pt x="23" y="170"/>
                  <a:pt x="27" y="171"/>
                </a:cubicBezTo>
                <a:cubicBezTo>
                  <a:pt x="28" y="165"/>
                  <a:pt x="29" y="159"/>
                  <a:pt x="29" y="153"/>
                </a:cubicBezTo>
                <a:cubicBezTo>
                  <a:pt x="30" y="150"/>
                  <a:pt x="31" y="149"/>
                  <a:pt x="33" y="147"/>
                </a:cubicBezTo>
                <a:cubicBezTo>
                  <a:pt x="37" y="146"/>
                  <a:pt x="40" y="144"/>
                  <a:pt x="43" y="142"/>
                </a:cubicBezTo>
                <a:cubicBezTo>
                  <a:pt x="46" y="140"/>
                  <a:pt x="47" y="136"/>
                  <a:pt x="45" y="133"/>
                </a:cubicBezTo>
                <a:cubicBezTo>
                  <a:pt x="43" y="131"/>
                  <a:pt x="42" y="130"/>
                  <a:pt x="40" y="128"/>
                </a:cubicBezTo>
                <a:cubicBezTo>
                  <a:pt x="36" y="125"/>
                  <a:pt x="33" y="121"/>
                  <a:pt x="34" y="115"/>
                </a:cubicBezTo>
                <a:cubicBezTo>
                  <a:pt x="34" y="112"/>
                  <a:pt x="31" y="109"/>
                  <a:pt x="30" y="106"/>
                </a:cubicBezTo>
                <a:cubicBezTo>
                  <a:pt x="26" y="100"/>
                  <a:pt x="26" y="99"/>
                  <a:pt x="33" y="98"/>
                </a:cubicBezTo>
                <a:cubicBezTo>
                  <a:pt x="38" y="98"/>
                  <a:pt x="39" y="98"/>
                  <a:pt x="38" y="103"/>
                </a:cubicBezTo>
                <a:cubicBezTo>
                  <a:pt x="38" y="108"/>
                  <a:pt x="38" y="108"/>
                  <a:pt x="41" y="110"/>
                </a:cubicBezTo>
                <a:cubicBezTo>
                  <a:pt x="42" y="109"/>
                  <a:pt x="43" y="107"/>
                  <a:pt x="45" y="106"/>
                </a:cubicBezTo>
                <a:cubicBezTo>
                  <a:pt x="46" y="105"/>
                  <a:pt x="47" y="104"/>
                  <a:pt x="48" y="104"/>
                </a:cubicBezTo>
                <a:cubicBezTo>
                  <a:pt x="52" y="105"/>
                  <a:pt x="53" y="102"/>
                  <a:pt x="54" y="99"/>
                </a:cubicBezTo>
                <a:close/>
              </a:path>
            </a:pathLst>
          </a:custGeom>
          <a:solidFill>
            <a:schemeClr val="tx1">
              <a:lumMod val="90000"/>
              <a:lumOff val="10000"/>
            </a:schemeClr>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9" name="Freeform 38"/>
          <p:cNvSpPr>
            <a:spLocks/>
          </p:cNvSpPr>
          <p:nvPr/>
        </p:nvSpPr>
        <p:spPr bwMode="auto">
          <a:xfrm>
            <a:off x="12260265" y="5067302"/>
            <a:ext cx="1527176" cy="1879600"/>
          </a:xfrm>
          <a:custGeom>
            <a:avLst/>
            <a:gdLst>
              <a:gd name="T0" fmla="*/ 72 w 203"/>
              <a:gd name="T1" fmla="*/ 38 h 250"/>
              <a:gd name="T2" fmla="*/ 80 w 203"/>
              <a:gd name="T3" fmla="*/ 50 h 250"/>
              <a:gd name="T4" fmla="*/ 103 w 203"/>
              <a:gd name="T5" fmla="*/ 48 h 250"/>
              <a:gd name="T6" fmla="*/ 110 w 203"/>
              <a:gd name="T7" fmla="*/ 50 h 250"/>
              <a:gd name="T8" fmla="*/ 124 w 203"/>
              <a:gd name="T9" fmla="*/ 47 h 250"/>
              <a:gd name="T10" fmla="*/ 148 w 203"/>
              <a:gd name="T11" fmla="*/ 45 h 250"/>
              <a:gd name="T12" fmla="*/ 156 w 203"/>
              <a:gd name="T13" fmla="*/ 67 h 250"/>
              <a:gd name="T14" fmla="*/ 170 w 203"/>
              <a:gd name="T15" fmla="*/ 79 h 250"/>
              <a:gd name="T16" fmla="*/ 183 w 203"/>
              <a:gd name="T17" fmla="*/ 86 h 250"/>
              <a:gd name="T18" fmla="*/ 196 w 203"/>
              <a:gd name="T19" fmla="*/ 83 h 250"/>
              <a:gd name="T20" fmla="*/ 201 w 203"/>
              <a:gd name="T21" fmla="*/ 92 h 250"/>
              <a:gd name="T22" fmla="*/ 193 w 203"/>
              <a:gd name="T23" fmla="*/ 100 h 250"/>
              <a:gd name="T24" fmla="*/ 201 w 203"/>
              <a:gd name="T25" fmla="*/ 110 h 250"/>
              <a:gd name="T26" fmla="*/ 202 w 203"/>
              <a:gd name="T27" fmla="*/ 123 h 250"/>
              <a:gd name="T28" fmla="*/ 193 w 203"/>
              <a:gd name="T29" fmla="*/ 144 h 250"/>
              <a:gd name="T30" fmla="*/ 187 w 203"/>
              <a:gd name="T31" fmla="*/ 154 h 250"/>
              <a:gd name="T32" fmla="*/ 190 w 203"/>
              <a:gd name="T33" fmla="*/ 163 h 250"/>
              <a:gd name="T34" fmla="*/ 202 w 203"/>
              <a:gd name="T35" fmla="*/ 171 h 250"/>
              <a:gd name="T36" fmla="*/ 193 w 203"/>
              <a:gd name="T37" fmla="*/ 174 h 250"/>
              <a:gd name="T38" fmla="*/ 200 w 203"/>
              <a:gd name="T39" fmla="*/ 197 h 250"/>
              <a:gd name="T40" fmla="*/ 196 w 203"/>
              <a:gd name="T41" fmla="*/ 204 h 250"/>
              <a:gd name="T42" fmla="*/ 202 w 203"/>
              <a:gd name="T43" fmla="*/ 212 h 250"/>
              <a:gd name="T44" fmla="*/ 187 w 203"/>
              <a:gd name="T45" fmla="*/ 212 h 250"/>
              <a:gd name="T46" fmla="*/ 171 w 203"/>
              <a:gd name="T47" fmla="*/ 210 h 250"/>
              <a:gd name="T48" fmla="*/ 156 w 203"/>
              <a:gd name="T49" fmla="*/ 232 h 250"/>
              <a:gd name="T50" fmla="*/ 151 w 203"/>
              <a:gd name="T51" fmla="*/ 248 h 250"/>
              <a:gd name="T52" fmla="*/ 140 w 203"/>
              <a:gd name="T53" fmla="*/ 236 h 250"/>
              <a:gd name="T54" fmla="*/ 136 w 203"/>
              <a:gd name="T55" fmla="*/ 235 h 250"/>
              <a:gd name="T56" fmla="*/ 129 w 203"/>
              <a:gd name="T57" fmla="*/ 236 h 250"/>
              <a:gd name="T58" fmla="*/ 119 w 203"/>
              <a:gd name="T59" fmla="*/ 248 h 250"/>
              <a:gd name="T60" fmla="*/ 92 w 203"/>
              <a:gd name="T61" fmla="*/ 250 h 250"/>
              <a:gd name="T62" fmla="*/ 84 w 203"/>
              <a:gd name="T63" fmla="*/ 245 h 250"/>
              <a:gd name="T64" fmla="*/ 90 w 203"/>
              <a:gd name="T65" fmla="*/ 227 h 250"/>
              <a:gd name="T66" fmla="*/ 87 w 203"/>
              <a:gd name="T67" fmla="*/ 214 h 250"/>
              <a:gd name="T68" fmla="*/ 70 w 203"/>
              <a:gd name="T69" fmla="*/ 206 h 250"/>
              <a:gd name="T70" fmla="*/ 55 w 203"/>
              <a:gd name="T71" fmla="*/ 187 h 250"/>
              <a:gd name="T72" fmla="*/ 43 w 203"/>
              <a:gd name="T73" fmla="*/ 190 h 250"/>
              <a:gd name="T74" fmla="*/ 34 w 203"/>
              <a:gd name="T75" fmla="*/ 188 h 250"/>
              <a:gd name="T76" fmla="*/ 17 w 203"/>
              <a:gd name="T77" fmla="*/ 186 h 250"/>
              <a:gd name="T78" fmla="*/ 18 w 203"/>
              <a:gd name="T79" fmla="*/ 176 h 250"/>
              <a:gd name="T80" fmla="*/ 17 w 203"/>
              <a:gd name="T81" fmla="*/ 158 h 250"/>
              <a:gd name="T82" fmla="*/ 14 w 203"/>
              <a:gd name="T83" fmla="*/ 146 h 250"/>
              <a:gd name="T84" fmla="*/ 10 w 203"/>
              <a:gd name="T85" fmla="*/ 129 h 250"/>
              <a:gd name="T86" fmla="*/ 4 w 203"/>
              <a:gd name="T87" fmla="*/ 114 h 250"/>
              <a:gd name="T88" fmla="*/ 0 w 203"/>
              <a:gd name="T89" fmla="*/ 97 h 250"/>
              <a:gd name="T90" fmla="*/ 6 w 203"/>
              <a:gd name="T91" fmla="*/ 84 h 250"/>
              <a:gd name="T92" fmla="*/ 0 w 203"/>
              <a:gd name="T93" fmla="*/ 73 h 250"/>
              <a:gd name="T94" fmla="*/ 11 w 203"/>
              <a:gd name="T95" fmla="*/ 57 h 250"/>
              <a:gd name="T96" fmla="*/ 19 w 203"/>
              <a:gd name="T97" fmla="*/ 40 h 250"/>
              <a:gd name="T98" fmla="*/ 7 w 203"/>
              <a:gd name="T99" fmla="*/ 22 h 250"/>
              <a:gd name="T100" fmla="*/ 13 w 203"/>
              <a:gd name="T101" fmla="*/ 11 h 250"/>
              <a:gd name="T102" fmla="*/ 22 w 203"/>
              <a:gd name="T103" fmla="*/ 1 h 250"/>
              <a:gd name="T104" fmla="*/ 38 w 203"/>
              <a:gd name="T105" fmla="*/ 0 h 250"/>
              <a:gd name="T106" fmla="*/ 47 w 203"/>
              <a:gd name="T107" fmla="*/ 3 h 250"/>
              <a:gd name="T108" fmla="*/ 54 w 203"/>
              <a:gd name="T109" fmla="*/ 18 h 250"/>
              <a:gd name="T110" fmla="*/ 66 w 203"/>
              <a:gd name="T111"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250">
                <a:moveTo>
                  <a:pt x="66" y="26"/>
                </a:moveTo>
                <a:cubicBezTo>
                  <a:pt x="69" y="30"/>
                  <a:pt x="71" y="33"/>
                  <a:pt x="72" y="38"/>
                </a:cubicBezTo>
                <a:cubicBezTo>
                  <a:pt x="73" y="42"/>
                  <a:pt x="76" y="46"/>
                  <a:pt x="79" y="49"/>
                </a:cubicBezTo>
                <a:cubicBezTo>
                  <a:pt x="79" y="50"/>
                  <a:pt x="79" y="50"/>
                  <a:pt x="80" y="50"/>
                </a:cubicBezTo>
                <a:cubicBezTo>
                  <a:pt x="87" y="50"/>
                  <a:pt x="94" y="53"/>
                  <a:pt x="101" y="48"/>
                </a:cubicBezTo>
                <a:cubicBezTo>
                  <a:pt x="101" y="48"/>
                  <a:pt x="102" y="48"/>
                  <a:pt x="103" y="48"/>
                </a:cubicBezTo>
                <a:cubicBezTo>
                  <a:pt x="103" y="49"/>
                  <a:pt x="103" y="49"/>
                  <a:pt x="104" y="50"/>
                </a:cubicBezTo>
                <a:cubicBezTo>
                  <a:pt x="106" y="52"/>
                  <a:pt x="109" y="52"/>
                  <a:pt x="110" y="50"/>
                </a:cubicBezTo>
                <a:cubicBezTo>
                  <a:pt x="111" y="47"/>
                  <a:pt x="113" y="47"/>
                  <a:pt x="115" y="47"/>
                </a:cubicBezTo>
                <a:cubicBezTo>
                  <a:pt x="118" y="47"/>
                  <a:pt x="121" y="47"/>
                  <a:pt x="124" y="47"/>
                </a:cubicBezTo>
                <a:cubicBezTo>
                  <a:pt x="127" y="46"/>
                  <a:pt x="130" y="44"/>
                  <a:pt x="130" y="39"/>
                </a:cubicBezTo>
                <a:cubicBezTo>
                  <a:pt x="137" y="38"/>
                  <a:pt x="144" y="39"/>
                  <a:pt x="148" y="45"/>
                </a:cubicBezTo>
                <a:cubicBezTo>
                  <a:pt x="153" y="50"/>
                  <a:pt x="157" y="55"/>
                  <a:pt x="161" y="61"/>
                </a:cubicBezTo>
                <a:cubicBezTo>
                  <a:pt x="159" y="63"/>
                  <a:pt x="158" y="65"/>
                  <a:pt x="156" y="67"/>
                </a:cubicBezTo>
                <a:cubicBezTo>
                  <a:pt x="161" y="69"/>
                  <a:pt x="160" y="73"/>
                  <a:pt x="161" y="77"/>
                </a:cubicBezTo>
                <a:cubicBezTo>
                  <a:pt x="164" y="77"/>
                  <a:pt x="167" y="76"/>
                  <a:pt x="170" y="79"/>
                </a:cubicBezTo>
                <a:cubicBezTo>
                  <a:pt x="171" y="81"/>
                  <a:pt x="175" y="79"/>
                  <a:pt x="178" y="79"/>
                </a:cubicBezTo>
                <a:cubicBezTo>
                  <a:pt x="179" y="81"/>
                  <a:pt x="181" y="84"/>
                  <a:pt x="183" y="86"/>
                </a:cubicBezTo>
                <a:cubicBezTo>
                  <a:pt x="184" y="87"/>
                  <a:pt x="185" y="88"/>
                  <a:pt x="186" y="87"/>
                </a:cubicBezTo>
                <a:cubicBezTo>
                  <a:pt x="189" y="87"/>
                  <a:pt x="194" y="87"/>
                  <a:pt x="196" y="83"/>
                </a:cubicBezTo>
                <a:cubicBezTo>
                  <a:pt x="196" y="83"/>
                  <a:pt x="197" y="82"/>
                  <a:pt x="198" y="83"/>
                </a:cubicBezTo>
                <a:cubicBezTo>
                  <a:pt x="201" y="83"/>
                  <a:pt x="202" y="90"/>
                  <a:pt x="201" y="92"/>
                </a:cubicBezTo>
                <a:cubicBezTo>
                  <a:pt x="199" y="94"/>
                  <a:pt x="197" y="95"/>
                  <a:pt x="196" y="96"/>
                </a:cubicBezTo>
                <a:cubicBezTo>
                  <a:pt x="195" y="97"/>
                  <a:pt x="194" y="99"/>
                  <a:pt x="193" y="100"/>
                </a:cubicBezTo>
                <a:cubicBezTo>
                  <a:pt x="196" y="101"/>
                  <a:pt x="198" y="103"/>
                  <a:pt x="198" y="107"/>
                </a:cubicBezTo>
                <a:cubicBezTo>
                  <a:pt x="198" y="108"/>
                  <a:pt x="200" y="109"/>
                  <a:pt x="201" y="110"/>
                </a:cubicBezTo>
                <a:cubicBezTo>
                  <a:pt x="202" y="113"/>
                  <a:pt x="203" y="115"/>
                  <a:pt x="203" y="118"/>
                </a:cubicBezTo>
                <a:cubicBezTo>
                  <a:pt x="203" y="120"/>
                  <a:pt x="202" y="122"/>
                  <a:pt x="202" y="123"/>
                </a:cubicBezTo>
                <a:cubicBezTo>
                  <a:pt x="201" y="130"/>
                  <a:pt x="199" y="136"/>
                  <a:pt x="196" y="141"/>
                </a:cubicBezTo>
                <a:cubicBezTo>
                  <a:pt x="196" y="143"/>
                  <a:pt x="194" y="143"/>
                  <a:pt x="193" y="144"/>
                </a:cubicBezTo>
                <a:cubicBezTo>
                  <a:pt x="190" y="145"/>
                  <a:pt x="188" y="147"/>
                  <a:pt x="188" y="151"/>
                </a:cubicBezTo>
                <a:cubicBezTo>
                  <a:pt x="189" y="152"/>
                  <a:pt x="188" y="153"/>
                  <a:pt x="187" y="154"/>
                </a:cubicBezTo>
                <a:cubicBezTo>
                  <a:pt x="185" y="157"/>
                  <a:pt x="186" y="160"/>
                  <a:pt x="189" y="162"/>
                </a:cubicBezTo>
                <a:cubicBezTo>
                  <a:pt x="189" y="162"/>
                  <a:pt x="190" y="162"/>
                  <a:pt x="190" y="163"/>
                </a:cubicBezTo>
                <a:cubicBezTo>
                  <a:pt x="192" y="166"/>
                  <a:pt x="193" y="168"/>
                  <a:pt x="197" y="168"/>
                </a:cubicBezTo>
                <a:cubicBezTo>
                  <a:pt x="198" y="168"/>
                  <a:pt x="200" y="170"/>
                  <a:pt x="202" y="171"/>
                </a:cubicBezTo>
                <a:cubicBezTo>
                  <a:pt x="199" y="172"/>
                  <a:pt x="196" y="172"/>
                  <a:pt x="193" y="173"/>
                </a:cubicBezTo>
                <a:cubicBezTo>
                  <a:pt x="193" y="173"/>
                  <a:pt x="192" y="174"/>
                  <a:pt x="193" y="174"/>
                </a:cubicBezTo>
                <a:cubicBezTo>
                  <a:pt x="196" y="178"/>
                  <a:pt x="195" y="183"/>
                  <a:pt x="198" y="188"/>
                </a:cubicBezTo>
                <a:cubicBezTo>
                  <a:pt x="199" y="191"/>
                  <a:pt x="202" y="193"/>
                  <a:pt x="200" y="197"/>
                </a:cubicBezTo>
                <a:cubicBezTo>
                  <a:pt x="200" y="198"/>
                  <a:pt x="199" y="199"/>
                  <a:pt x="198" y="200"/>
                </a:cubicBezTo>
                <a:cubicBezTo>
                  <a:pt x="197" y="201"/>
                  <a:pt x="196" y="203"/>
                  <a:pt x="196" y="204"/>
                </a:cubicBezTo>
                <a:cubicBezTo>
                  <a:pt x="195" y="208"/>
                  <a:pt x="196" y="210"/>
                  <a:pt x="200" y="210"/>
                </a:cubicBezTo>
                <a:cubicBezTo>
                  <a:pt x="200" y="211"/>
                  <a:pt x="201" y="211"/>
                  <a:pt x="202" y="212"/>
                </a:cubicBezTo>
                <a:cubicBezTo>
                  <a:pt x="198" y="215"/>
                  <a:pt x="193" y="215"/>
                  <a:pt x="189" y="215"/>
                </a:cubicBezTo>
                <a:cubicBezTo>
                  <a:pt x="188" y="215"/>
                  <a:pt x="187" y="213"/>
                  <a:pt x="187" y="212"/>
                </a:cubicBezTo>
                <a:cubicBezTo>
                  <a:pt x="185" y="209"/>
                  <a:pt x="181" y="207"/>
                  <a:pt x="178" y="210"/>
                </a:cubicBezTo>
                <a:cubicBezTo>
                  <a:pt x="176" y="212"/>
                  <a:pt x="174" y="212"/>
                  <a:pt x="171" y="210"/>
                </a:cubicBezTo>
                <a:cubicBezTo>
                  <a:pt x="169" y="207"/>
                  <a:pt x="164" y="208"/>
                  <a:pt x="163" y="211"/>
                </a:cubicBezTo>
                <a:cubicBezTo>
                  <a:pt x="160" y="218"/>
                  <a:pt x="158" y="225"/>
                  <a:pt x="156" y="232"/>
                </a:cubicBezTo>
                <a:cubicBezTo>
                  <a:pt x="155" y="238"/>
                  <a:pt x="153" y="243"/>
                  <a:pt x="152" y="248"/>
                </a:cubicBezTo>
                <a:cubicBezTo>
                  <a:pt x="151" y="248"/>
                  <a:pt x="151" y="248"/>
                  <a:pt x="151" y="248"/>
                </a:cubicBezTo>
                <a:cubicBezTo>
                  <a:pt x="150" y="245"/>
                  <a:pt x="149" y="242"/>
                  <a:pt x="148" y="238"/>
                </a:cubicBezTo>
                <a:cubicBezTo>
                  <a:pt x="147" y="234"/>
                  <a:pt x="144" y="233"/>
                  <a:pt x="140" y="236"/>
                </a:cubicBezTo>
                <a:cubicBezTo>
                  <a:pt x="139" y="236"/>
                  <a:pt x="139" y="236"/>
                  <a:pt x="138" y="237"/>
                </a:cubicBezTo>
                <a:cubicBezTo>
                  <a:pt x="138" y="236"/>
                  <a:pt x="137" y="236"/>
                  <a:pt x="136" y="235"/>
                </a:cubicBezTo>
                <a:cubicBezTo>
                  <a:pt x="134" y="236"/>
                  <a:pt x="133" y="237"/>
                  <a:pt x="132" y="238"/>
                </a:cubicBezTo>
                <a:cubicBezTo>
                  <a:pt x="131" y="237"/>
                  <a:pt x="130" y="236"/>
                  <a:pt x="129" y="236"/>
                </a:cubicBezTo>
                <a:cubicBezTo>
                  <a:pt x="125" y="233"/>
                  <a:pt x="121" y="235"/>
                  <a:pt x="120" y="240"/>
                </a:cubicBezTo>
                <a:cubicBezTo>
                  <a:pt x="120" y="243"/>
                  <a:pt x="119" y="245"/>
                  <a:pt x="119" y="248"/>
                </a:cubicBezTo>
                <a:cubicBezTo>
                  <a:pt x="116" y="249"/>
                  <a:pt x="114" y="250"/>
                  <a:pt x="112" y="250"/>
                </a:cubicBezTo>
                <a:cubicBezTo>
                  <a:pt x="105" y="249"/>
                  <a:pt x="98" y="245"/>
                  <a:pt x="92" y="250"/>
                </a:cubicBezTo>
                <a:cubicBezTo>
                  <a:pt x="90" y="249"/>
                  <a:pt x="88" y="248"/>
                  <a:pt x="86" y="247"/>
                </a:cubicBezTo>
                <a:cubicBezTo>
                  <a:pt x="85" y="246"/>
                  <a:pt x="84" y="246"/>
                  <a:pt x="84" y="245"/>
                </a:cubicBezTo>
                <a:cubicBezTo>
                  <a:pt x="84" y="243"/>
                  <a:pt x="84" y="240"/>
                  <a:pt x="85" y="239"/>
                </a:cubicBezTo>
                <a:cubicBezTo>
                  <a:pt x="90" y="236"/>
                  <a:pt x="91" y="232"/>
                  <a:pt x="90" y="227"/>
                </a:cubicBezTo>
                <a:cubicBezTo>
                  <a:pt x="90" y="223"/>
                  <a:pt x="90" y="220"/>
                  <a:pt x="89" y="217"/>
                </a:cubicBezTo>
                <a:cubicBezTo>
                  <a:pt x="89" y="216"/>
                  <a:pt x="88" y="215"/>
                  <a:pt x="87" y="214"/>
                </a:cubicBezTo>
                <a:cubicBezTo>
                  <a:pt x="83" y="213"/>
                  <a:pt x="79" y="211"/>
                  <a:pt x="75" y="211"/>
                </a:cubicBezTo>
                <a:cubicBezTo>
                  <a:pt x="72" y="210"/>
                  <a:pt x="71" y="209"/>
                  <a:pt x="70" y="206"/>
                </a:cubicBezTo>
                <a:cubicBezTo>
                  <a:pt x="69" y="198"/>
                  <a:pt x="65" y="192"/>
                  <a:pt x="60" y="186"/>
                </a:cubicBezTo>
                <a:cubicBezTo>
                  <a:pt x="59" y="184"/>
                  <a:pt x="57" y="184"/>
                  <a:pt x="55" y="187"/>
                </a:cubicBezTo>
                <a:cubicBezTo>
                  <a:pt x="53" y="190"/>
                  <a:pt x="51" y="193"/>
                  <a:pt x="49" y="195"/>
                </a:cubicBezTo>
                <a:cubicBezTo>
                  <a:pt x="47" y="193"/>
                  <a:pt x="45" y="191"/>
                  <a:pt x="43" y="190"/>
                </a:cubicBezTo>
                <a:cubicBezTo>
                  <a:pt x="43" y="189"/>
                  <a:pt x="42" y="189"/>
                  <a:pt x="41" y="190"/>
                </a:cubicBezTo>
                <a:cubicBezTo>
                  <a:pt x="37" y="193"/>
                  <a:pt x="36" y="193"/>
                  <a:pt x="34" y="188"/>
                </a:cubicBezTo>
                <a:cubicBezTo>
                  <a:pt x="32" y="190"/>
                  <a:pt x="29" y="191"/>
                  <a:pt x="27" y="192"/>
                </a:cubicBezTo>
                <a:cubicBezTo>
                  <a:pt x="23" y="190"/>
                  <a:pt x="20" y="188"/>
                  <a:pt x="17" y="186"/>
                </a:cubicBezTo>
                <a:cubicBezTo>
                  <a:pt x="16" y="185"/>
                  <a:pt x="16" y="183"/>
                  <a:pt x="16" y="181"/>
                </a:cubicBezTo>
                <a:cubicBezTo>
                  <a:pt x="16" y="179"/>
                  <a:pt x="17" y="178"/>
                  <a:pt x="18" y="176"/>
                </a:cubicBezTo>
                <a:cubicBezTo>
                  <a:pt x="18" y="175"/>
                  <a:pt x="18" y="174"/>
                  <a:pt x="18" y="173"/>
                </a:cubicBezTo>
                <a:cubicBezTo>
                  <a:pt x="15" y="168"/>
                  <a:pt x="18" y="163"/>
                  <a:pt x="17" y="158"/>
                </a:cubicBezTo>
                <a:cubicBezTo>
                  <a:pt x="17" y="156"/>
                  <a:pt x="17" y="153"/>
                  <a:pt x="16" y="152"/>
                </a:cubicBezTo>
                <a:cubicBezTo>
                  <a:pt x="14" y="150"/>
                  <a:pt x="13" y="149"/>
                  <a:pt x="14" y="146"/>
                </a:cubicBezTo>
                <a:cubicBezTo>
                  <a:pt x="15" y="142"/>
                  <a:pt x="14" y="139"/>
                  <a:pt x="12" y="135"/>
                </a:cubicBezTo>
                <a:cubicBezTo>
                  <a:pt x="11" y="133"/>
                  <a:pt x="11" y="131"/>
                  <a:pt x="10" y="129"/>
                </a:cubicBezTo>
                <a:cubicBezTo>
                  <a:pt x="9" y="127"/>
                  <a:pt x="8" y="125"/>
                  <a:pt x="6" y="124"/>
                </a:cubicBezTo>
                <a:cubicBezTo>
                  <a:pt x="1" y="120"/>
                  <a:pt x="1" y="119"/>
                  <a:pt x="4" y="114"/>
                </a:cubicBezTo>
                <a:cubicBezTo>
                  <a:pt x="6" y="111"/>
                  <a:pt x="6" y="104"/>
                  <a:pt x="3" y="101"/>
                </a:cubicBezTo>
                <a:cubicBezTo>
                  <a:pt x="2" y="100"/>
                  <a:pt x="1" y="98"/>
                  <a:pt x="0" y="97"/>
                </a:cubicBezTo>
                <a:cubicBezTo>
                  <a:pt x="3" y="95"/>
                  <a:pt x="7" y="94"/>
                  <a:pt x="7" y="92"/>
                </a:cubicBezTo>
                <a:cubicBezTo>
                  <a:pt x="8" y="90"/>
                  <a:pt x="7" y="87"/>
                  <a:pt x="6" y="84"/>
                </a:cubicBezTo>
                <a:cubicBezTo>
                  <a:pt x="5" y="82"/>
                  <a:pt x="4" y="80"/>
                  <a:pt x="2" y="77"/>
                </a:cubicBezTo>
                <a:cubicBezTo>
                  <a:pt x="2" y="76"/>
                  <a:pt x="1" y="74"/>
                  <a:pt x="0" y="73"/>
                </a:cubicBezTo>
                <a:cubicBezTo>
                  <a:pt x="4" y="71"/>
                  <a:pt x="8" y="70"/>
                  <a:pt x="11" y="68"/>
                </a:cubicBezTo>
                <a:cubicBezTo>
                  <a:pt x="14" y="66"/>
                  <a:pt x="14" y="61"/>
                  <a:pt x="11" y="57"/>
                </a:cubicBezTo>
                <a:cubicBezTo>
                  <a:pt x="13" y="55"/>
                  <a:pt x="16" y="53"/>
                  <a:pt x="18" y="51"/>
                </a:cubicBezTo>
                <a:cubicBezTo>
                  <a:pt x="21" y="48"/>
                  <a:pt x="22" y="42"/>
                  <a:pt x="19" y="40"/>
                </a:cubicBezTo>
                <a:cubicBezTo>
                  <a:pt x="16" y="37"/>
                  <a:pt x="15" y="33"/>
                  <a:pt x="13" y="30"/>
                </a:cubicBezTo>
                <a:cubicBezTo>
                  <a:pt x="12" y="27"/>
                  <a:pt x="9" y="25"/>
                  <a:pt x="7" y="22"/>
                </a:cubicBezTo>
                <a:cubicBezTo>
                  <a:pt x="9" y="20"/>
                  <a:pt x="11" y="17"/>
                  <a:pt x="13" y="15"/>
                </a:cubicBezTo>
                <a:cubicBezTo>
                  <a:pt x="14" y="14"/>
                  <a:pt x="15" y="12"/>
                  <a:pt x="13" y="11"/>
                </a:cubicBezTo>
                <a:cubicBezTo>
                  <a:pt x="10" y="8"/>
                  <a:pt x="12" y="6"/>
                  <a:pt x="14" y="5"/>
                </a:cubicBezTo>
                <a:cubicBezTo>
                  <a:pt x="16" y="3"/>
                  <a:pt x="19" y="2"/>
                  <a:pt x="22" y="1"/>
                </a:cubicBezTo>
                <a:cubicBezTo>
                  <a:pt x="25" y="1"/>
                  <a:pt x="28" y="2"/>
                  <a:pt x="31" y="2"/>
                </a:cubicBezTo>
                <a:cubicBezTo>
                  <a:pt x="34" y="1"/>
                  <a:pt x="36" y="1"/>
                  <a:pt x="38" y="0"/>
                </a:cubicBezTo>
                <a:cubicBezTo>
                  <a:pt x="40" y="1"/>
                  <a:pt x="42" y="1"/>
                  <a:pt x="44" y="1"/>
                </a:cubicBezTo>
                <a:cubicBezTo>
                  <a:pt x="45" y="2"/>
                  <a:pt x="46" y="2"/>
                  <a:pt x="47" y="3"/>
                </a:cubicBezTo>
                <a:cubicBezTo>
                  <a:pt x="48" y="4"/>
                  <a:pt x="49" y="5"/>
                  <a:pt x="50" y="6"/>
                </a:cubicBezTo>
                <a:cubicBezTo>
                  <a:pt x="54" y="9"/>
                  <a:pt x="56" y="13"/>
                  <a:pt x="54" y="18"/>
                </a:cubicBezTo>
                <a:cubicBezTo>
                  <a:pt x="53" y="22"/>
                  <a:pt x="55" y="24"/>
                  <a:pt x="58" y="25"/>
                </a:cubicBezTo>
                <a:cubicBezTo>
                  <a:pt x="61" y="27"/>
                  <a:pt x="63" y="29"/>
                  <a:pt x="66" y="26"/>
                </a:cubicBezTo>
                <a:close/>
              </a:path>
            </a:pathLst>
          </a:custGeom>
          <a:solidFill>
            <a:schemeClr val="tx1">
              <a:lumMod val="90000"/>
              <a:lumOff val="10000"/>
            </a:schemeClr>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0" name="Freeform 39"/>
          <p:cNvSpPr>
            <a:spLocks/>
          </p:cNvSpPr>
          <p:nvPr/>
        </p:nvSpPr>
        <p:spPr bwMode="auto">
          <a:xfrm>
            <a:off x="7878776" y="4549783"/>
            <a:ext cx="2127250" cy="1231902"/>
          </a:xfrm>
          <a:custGeom>
            <a:avLst/>
            <a:gdLst>
              <a:gd name="T0" fmla="*/ 132 w 283"/>
              <a:gd name="T1" fmla="*/ 149 h 164"/>
              <a:gd name="T2" fmla="*/ 123 w 283"/>
              <a:gd name="T3" fmla="*/ 147 h 164"/>
              <a:gd name="T4" fmla="*/ 116 w 283"/>
              <a:gd name="T5" fmla="*/ 153 h 164"/>
              <a:gd name="T6" fmla="*/ 102 w 283"/>
              <a:gd name="T7" fmla="*/ 128 h 164"/>
              <a:gd name="T8" fmla="*/ 91 w 283"/>
              <a:gd name="T9" fmla="*/ 125 h 164"/>
              <a:gd name="T10" fmla="*/ 62 w 283"/>
              <a:gd name="T11" fmla="*/ 117 h 164"/>
              <a:gd name="T12" fmla="*/ 56 w 283"/>
              <a:gd name="T13" fmla="*/ 104 h 164"/>
              <a:gd name="T14" fmla="*/ 36 w 283"/>
              <a:gd name="T15" fmla="*/ 105 h 164"/>
              <a:gd name="T16" fmla="*/ 25 w 283"/>
              <a:gd name="T17" fmla="*/ 114 h 164"/>
              <a:gd name="T18" fmla="*/ 16 w 283"/>
              <a:gd name="T19" fmla="*/ 88 h 164"/>
              <a:gd name="T20" fmla="*/ 0 w 283"/>
              <a:gd name="T21" fmla="*/ 83 h 164"/>
              <a:gd name="T22" fmla="*/ 35 w 283"/>
              <a:gd name="T23" fmla="*/ 77 h 164"/>
              <a:gd name="T24" fmla="*/ 16 w 283"/>
              <a:gd name="T25" fmla="*/ 69 h 164"/>
              <a:gd name="T26" fmla="*/ 40 w 283"/>
              <a:gd name="T27" fmla="*/ 60 h 164"/>
              <a:gd name="T28" fmla="*/ 34 w 283"/>
              <a:gd name="T29" fmla="*/ 49 h 164"/>
              <a:gd name="T30" fmla="*/ 30 w 283"/>
              <a:gd name="T31" fmla="*/ 43 h 164"/>
              <a:gd name="T32" fmla="*/ 0 w 283"/>
              <a:gd name="T33" fmla="*/ 51 h 164"/>
              <a:gd name="T34" fmla="*/ 1 w 283"/>
              <a:gd name="T35" fmla="*/ 30 h 164"/>
              <a:gd name="T36" fmla="*/ 21 w 283"/>
              <a:gd name="T37" fmla="*/ 19 h 164"/>
              <a:gd name="T38" fmla="*/ 38 w 283"/>
              <a:gd name="T39" fmla="*/ 20 h 164"/>
              <a:gd name="T40" fmla="*/ 62 w 283"/>
              <a:gd name="T41" fmla="*/ 12 h 164"/>
              <a:gd name="T42" fmla="*/ 68 w 283"/>
              <a:gd name="T43" fmla="*/ 23 h 164"/>
              <a:gd name="T44" fmla="*/ 90 w 283"/>
              <a:gd name="T45" fmla="*/ 19 h 164"/>
              <a:gd name="T46" fmla="*/ 100 w 283"/>
              <a:gd name="T47" fmla="*/ 1 h 164"/>
              <a:gd name="T48" fmla="*/ 121 w 283"/>
              <a:gd name="T49" fmla="*/ 0 h 164"/>
              <a:gd name="T50" fmla="*/ 131 w 283"/>
              <a:gd name="T51" fmla="*/ 5 h 164"/>
              <a:gd name="T52" fmla="*/ 141 w 283"/>
              <a:gd name="T53" fmla="*/ 13 h 164"/>
              <a:gd name="T54" fmla="*/ 149 w 283"/>
              <a:gd name="T55" fmla="*/ 32 h 164"/>
              <a:gd name="T56" fmla="*/ 166 w 283"/>
              <a:gd name="T57" fmla="*/ 36 h 164"/>
              <a:gd name="T58" fmla="*/ 187 w 283"/>
              <a:gd name="T59" fmla="*/ 27 h 164"/>
              <a:gd name="T60" fmla="*/ 195 w 283"/>
              <a:gd name="T61" fmla="*/ 36 h 164"/>
              <a:gd name="T62" fmla="*/ 205 w 283"/>
              <a:gd name="T63" fmla="*/ 32 h 164"/>
              <a:gd name="T64" fmla="*/ 218 w 283"/>
              <a:gd name="T65" fmla="*/ 31 h 164"/>
              <a:gd name="T66" fmla="*/ 245 w 283"/>
              <a:gd name="T67" fmla="*/ 38 h 164"/>
              <a:gd name="T68" fmla="*/ 264 w 283"/>
              <a:gd name="T69" fmla="*/ 51 h 164"/>
              <a:gd name="T70" fmla="*/ 281 w 283"/>
              <a:gd name="T71" fmla="*/ 52 h 164"/>
              <a:gd name="T72" fmla="*/ 279 w 283"/>
              <a:gd name="T73" fmla="*/ 80 h 164"/>
              <a:gd name="T74" fmla="*/ 283 w 283"/>
              <a:gd name="T75" fmla="*/ 107 h 164"/>
              <a:gd name="T76" fmla="*/ 267 w 283"/>
              <a:gd name="T77" fmla="*/ 125 h 164"/>
              <a:gd name="T78" fmla="*/ 248 w 283"/>
              <a:gd name="T79" fmla="*/ 124 h 164"/>
              <a:gd name="T80" fmla="*/ 230 w 283"/>
              <a:gd name="T81" fmla="*/ 137 h 164"/>
              <a:gd name="T82" fmla="*/ 198 w 283"/>
              <a:gd name="T83" fmla="*/ 149 h 164"/>
              <a:gd name="T84" fmla="*/ 172 w 283"/>
              <a:gd name="T85" fmla="*/ 160 h 164"/>
              <a:gd name="T86" fmla="*/ 158 w 283"/>
              <a:gd name="T87" fmla="*/ 157 h 164"/>
              <a:gd name="T88" fmla="*/ 136 w 283"/>
              <a:gd name="T89" fmla="*/ 151 h 164"/>
              <a:gd name="T90" fmla="*/ 150 w 283"/>
              <a:gd name="T91" fmla="*/ 14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3" h="164">
                <a:moveTo>
                  <a:pt x="140" y="145"/>
                </a:moveTo>
                <a:cubicBezTo>
                  <a:pt x="135" y="148"/>
                  <a:pt x="135" y="142"/>
                  <a:pt x="131" y="141"/>
                </a:cubicBezTo>
                <a:cubicBezTo>
                  <a:pt x="132" y="144"/>
                  <a:pt x="132" y="146"/>
                  <a:pt x="132" y="149"/>
                </a:cubicBezTo>
                <a:cubicBezTo>
                  <a:pt x="132" y="149"/>
                  <a:pt x="131" y="149"/>
                  <a:pt x="131" y="149"/>
                </a:cubicBezTo>
                <a:cubicBezTo>
                  <a:pt x="129" y="147"/>
                  <a:pt x="127" y="145"/>
                  <a:pt x="125" y="142"/>
                </a:cubicBezTo>
                <a:cubicBezTo>
                  <a:pt x="124" y="144"/>
                  <a:pt x="124" y="145"/>
                  <a:pt x="123" y="147"/>
                </a:cubicBezTo>
                <a:cubicBezTo>
                  <a:pt x="121" y="147"/>
                  <a:pt x="120" y="147"/>
                  <a:pt x="118" y="146"/>
                </a:cubicBezTo>
                <a:cubicBezTo>
                  <a:pt x="118" y="151"/>
                  <a:pt x="119" y="155"/>
                  <a:pt x="119" y="159"/>
                </a:cubicBezTo>
                <a:cubicBezTo>
                  <a:pt x="116" y="158"/>
                  <a:pt x="115" y="156"/>
                  <a:pt x="116" y="153"/>
                </a:cubicBezTo>
                <a:cubicBezTo>
                  <a:pt x="117" y="145"/>
                  <a:pt x="113" y="138"/>
                  <a:pt x="105" y="134"/>
                </a:cubicBezTo>
                <a:cubicBezTo>
                  <a:pt x="104" y="133"/>
                  <a:pt x="103" y="133"/>
                  <a:pt x="102" y="132"/>
                </a:cubicBezTo>
                <a:cubicBezTo>
                  <a:pt x="102" y="131"/>
                  <a:pt x="102" y="129"/>
                  <a:pt x="102" y="128"/>
                </a:cubicBezTo>
                <a:cubicBezTo>
                  <a:pt x="102" y="128"/>
                  <a:pt x="102" y="128"/>
                  <a:pt x="101" y="128"/>
                </a:cubicBezTo>
                <a:cubicBezTo>
                  <a:pt x="101" y="129"/>
                  <a:pt x="100" y="130"/>
                  <a:pt x="99" y="130"/>
                </a:cubicBezTo>
                <a:cubicBezTo>
                  <a:pt x="95" y="131"/>
                  <a:pt x="93" y="128"/>
                  <a:pt x="91" y="125"/>
                </a:cubicBezTo>
                <a:cubicBezTo>
                  <a:pt x="90" y="123"/>
                  <a:pt x="88" y="122"/>
                  <a:pt x="86" y="122"/>
                </a:cubicBezTo>
                <a:cubicBezTo>
                  <a:pt x="81" y="122"/>
                  <a:pt x="76" y="122"/>
                  <a:pt x="74" y="116"/>
                </a:cubicBezTo>
                <a:cubicBezTo>
                  <a:pt x="72" y="120"/>
                  <a:pt x="64" y="120"/>
                  <a:pt x="62" y="117"/>
                </a:cubicBezTo>
                <a:cubicBezTo>
                  <a:pt x="61" y="115"/>
                  <a:pt x="60" y="113"/>
                  <a:pt x="59" y="111"/>
                </a:cubicBezTo>
                <a:cubicBezTo>
                  <a:pt x="58" y="109"/>
                  <a:pt x="57" y="106"/>
                  <a:pt x="57" y="104"/>
                </a:cubicBezTo>
                <a:cubicBezTo>
                  <a:pt x="56" y="104"/>
                  <a:pt x="56" y="104"/>
                  <a:pt x="56" y="104"/>
                </a:cubicBezTo>
                <a:cubicBezTo>
                  <a:pt x="55" y="105"/>
                  <a:pt x="55" y="106"/>
                  <a:pt x="55" y="107"/>
                </a:cubicBezTo>
                <a:cubicBezTo>
                  <a:pt x="55" y="111"/>
                  <a:pt x="54" y="111"/>
                  <a:pt x="51" y="110"/>
                </a:cubicBezTo>
                <a:cubicBezTo>
                  <a:pt x="46" y="108"/>
                  <a:pt x="42" y="107"/>
                  <a:pt x="36" y="105"/>
                </a:cubicBezTo>
                <a:cubicBezTo>
                  <a:pt x="38" y="107"/>
                  <a:pt x="39" y="109"/>
                  <a:pt x="40" y="110"/>
                </a:cubicBezTo>
                <a:cubicBezTo>
                  <a:pt x="41" y="112"/>
                  <a:pt x="41" y="114"/>
                  <a:pt x="38" y="114"/>
                </a:cubicBezTo>
                <a:cubicBezTo>
                  <a:pt x="34" y="115"/>
                  <a:pt x="29" y="114"/>
                  <a:pt x="25" y="114"/>
                </a:cubicBezTo>
                <a:cubicBezTo>
                  <a:pt x="26" y="111"/>
                  <a:pt x="26" y="109"/>
                  <a:pt x="26" y="106"/>
                </a:cubicBezTo>
                <a:cubicBezTo>
                  <a:pt x="26" y="99"/>
                  <a:pt x="21" y="94"/>
                  <a:pt x="17" y="89"/>
                </a:cubicBezTo>
                <a:cubicBezTo>
                  <a:pt x="17" y="89"/>
                  <a:pt x="16" y="88"/>
                  <a:pt x="16" y="88"/>
                </a:cubicBezTo>
                <a:cubicBezTo>
                  <a:pt x="12" y="90"/>
                  <a:pt x="9" y="85"/>
                  <a:pt x="4" y="85"/>
                </a:cubicBezTo>
                <a:cubicBezTo>
                  <a:pt x="3" y="86"/>
                  <a:pt x="2" y="85"/>
                  <a:pt x="0" y="85"/>
                </a:cubicBezTo>
                <a:cubicBezTo>
                  <a:pt x="0" y="84"/>
                  <a:pt x="0" y="84"/>
                  <a:pt x="0" y="83"/>
                </a:cubicBezTo>
                <a:cubicBezTo>
                  <a:pt x="1" y="83"/>
                  <a:pt x="2" y="82"/>
                  <a:pt x="3" y="82"/>
                </a:cubicBezTo>
                <a:cubicBezTo>
                  <a:pt x="12" y="81"/>
                  <a:pt x="21" y="80"/>
                  <a:pt x="30" y="80"/>
                </a:cubicBezTo>
                <a:cubicBezTo>
                  <a:pt x="32" y="80"/>
                  <a:pt x="34" y="79"/>
                  <a:pt x="35" y="77"/>
                </a:cubicBezTo>
                <a:cubicBezTo>
                  <a:pt x="37" y="73"/>
                  <a:pt x="35" y="69"/>
                  <a:pt x="30" y="67"/>
                </a:cubicBezTo>
                <a:cubicBezTo>
                  <a:pt x="27" y="66"/>
                  <a:pt x="24" y="64"/>
                  <a:pt x="21" y="62"/>
                </a:cubicBezTo>
                <a:cubicBezTo>
                  <a:pt x="19" y="64"/>
                  <a:pt x="18" y="66"/>
                  <a:pt x="16" y="69"/>
                </a:cubicBezTo>
                <a:cubicBezTo>
                  <a:pt x="16" y="64"/>
                  <a:pt x="18" y="58"/>
                  <a:pt x="9" y="58"/>
                </a:cubicBezTo>
                <a:cubicBezTo>
                  <a:pt x="11" y="56"/>
                  <a:pt x="12" y="55"/>
                  <a:pt x="14" y="53"/>
                </a:cubicBezTo>
                <a:cubicBezTo>
                  <a:pt x="22" y="58"/>
                  <a:pt x="31" y="60"/>
                  <a:pt x="40" y="60"/>
                </a:cubicBezTo>
                <a:cubicBezTo>
                  <a:pt x="40" y="58"/>
                  <a:pt x="41" y="57"/>
                  <a:pt x="41" y="56"/>
                </a:cubicBezTo>
                <a:cubicBezTo>
                  <a:pt x="38" y="55"/>
                  <a:pt x="35" y="55"/>
                  <a:pt x="33" y="55"/>
                </a:cubicBezTo>
                <a:cubicBezTo>
                  <a:pt x="33" y="53"/>
                  <a:pt x="34" y="51"/>
                  <a:pt x="34" y="49"/>
                </a:cubicBezTo>
                <a:cubicBezTo>
                  <a:pt x="31" y="50"/>
                  <a:pt x="29" y="51"/>
                  <a:pt x="25" y="53"/>
                </a:cubicBezTo>
                <a:cubicBezTo>
                  <a:pt x="26" y="47"/>
                  <a:pt x="31" y="46"/>
                  <a:pt x="34" y="41"/>
                </a:cubicBezTo>
                <a:cubicBezTo>
                  <a:pt x="32" y="42"/>
                  <a:pt x="31" y="42"/>
                  <a:pt x="30" y="43"/>
                </a:cubicBezTo>
                <a:cubicBezTo>
                  <a:pt x="25" y="48"/>
                  <a:pt x="18" y="49"/>
                  <a:pt x="11" y="49"/>
                </a:cubicBezTo>
                <a:cubicBezTo>
                  <a:pt x="10" y="50"/>
                  <a:pt x="8" y="49"/>
                  <a:pt x="7" y="49"/>
                </a:cubicBezTo>
                <a:cubicBezTo>
                  <a:pt x="5" y="49"/>
                  <a:pt x="2" y="50"/>
                  <a:pt x="0" y="51"/>
                </a:cubicBezTo>
                <a:cubicBezTo>
                  <a:pt x="0" y="46"/>
                  <a:pt x="0" y="43"/>
                  <a:pt x="0" y="38"/>
                </a:cubicBezTo>
                <a:cubicBezTo>
                  <a:pt x="1" y="37"/>
                  <a:pt x="3" y="35"/>
                  <a:pt x="5" y="34"/>
                </a:cubicBezTo>
                <a:cubicBezTo>
                  <a:pt x="4" y="32"/>
                  <a:pt x="2" y="31"/>
                  <a:pt x="1" y="30"/>
                </a:cubicBezTo>
                <a:cubicBezTo>
                  <a:pt x="3" y="26"/>
                  <a:pt x="6" y="23"/>
                  <a:pt x="11" y="24"/>
                </a:cubicBezTo>
                <a:cubicBezTo>
                  <a:pt x="14" y="24"/>
                  <a:pt x="17" y="25"/>
                  <a:pt x="17" y="20"/>
                </a:cubicBezTo>
                <a:cubicBezTo>
                  <a:pt x="17" y="18"/>
                  <a:pt x="19" y="18"/>
                  <a:pt x="21" y="19"/>
                </a:cubicBezTo>
                <a:cubicBezTo>
                  <a:pt x="24" y="20"/>
                  <a:pt x="27" y="19"/>
                  <a:pt x="30" y="17"/>
                </a:cubicBezTo>
                <a:cubicBezTo>
                  <a:pt x="31" y="16"/>
                  <a:pt x="34" y="16"/>
                  <a:pt x="36" y="15"/>
                </a:cubicBezTo>
                <a:cubicBezTo>
                  <a:pt x="37" y="17"/>
                  <a:pt x="37" y="18"/>
                  <a:pt x="38" y="20"/>
                </a:cubicBezTo>
                <a:cubicBezTo>
                  <a:pt x="41" y="19"/>
                  <a:pt x="43" y="19"/>
                  <a:pt x="46" y="16"/>
                </a:cubicBezTo>
                <a:cubicBezTo>
                  <a:pt x="47" y="14"/>
                  <a:pt x="52" y="14"/>
                  <a:pt x="55" y="15"/>
                </a:cubicBezTo>
                <a:cubicBezTo>
                  <a:pt x="58" y="15"/>
                  <a:pt x="60" y="15"/>
                  <a:pt x="62" y="12"/>
                </a:cubicBezTo>
                <a:cubicBezTo>
                  <a:pt x="62" y="15"/>
                  <a:pt x="62" y="17"/>
                  <a:pt x="63" y="20"/>
                </a:cubicBezTo>
                <a:cubicBezTo>
                  <a:pt x="64" y="20"/>
                  <a:pt x="66" y="20"/>
                  <a:pt x="67" y="20"/>
                </a:cubicBezTo>
                <a:cubicBezTo>
                  <a:pt x="68" y="21"/>
                  <a:pt x="68" y="22"/>
                  <a:pt x="68" y="23"/>
                </a:cubicBezTo>
                <a:cubicBezTo>
                  <a:pt x="70" y="23"/>
                  <a:pt x="71" y="23"/>
                  <a:pt x="73" y="23"/>
                </a:cubicBezTo>
                <a:cubicBezTo>
                  <a:pt x="73" y="20"/>
                  <a:pt x="73" y="18"/>
                  <a:pt x="73" y="15"/>
                </a:cubicBezTo>
                <a:cubicBezTo>
                  <a:pt x="79" y="14"/>
                  <a:pt x="85" y="14"/>
                  <a:pt x="90" y="19"/>
                </a:cubicBezTo>
                <a:cubicBezTo>
                  <a:pt x="92" y="16"/>
                  <a:pt x="94" y="13"/>
                  <a:pt x="96" y="10"/>
                </a:cubicBezTo>
                <a:cubicBezTo>
                  <a:pt x="95" y="9"/>
                  <a:pt x="95" y="8"/>
                  <a:pt x="94" y="6"/>
                </a:cubicBezTo>
                <a:cubicBezTo>
                  <a:pt x="96" y="4"/>
                  <a:pt x="98" y="3"/>
                  <a:pt x="100" y="1"/>
                </a:cubicBezTo>
                <a:cubicBezTo>
                  <a:pt x="102" y="3"/>
                  <a:pt x="104" y="4"/>
                  <a:pt x="107" y="6"/>
                </a:cubicBezTo>
                <a:cubicBezTo>
                  <a:pt x="106" y="6"/>
                  <a:pt x="106" y="5"/>
                  <a:pt x="106" y="5"/>
                </a:cubicBezTo>
                <a:cubicBezTo>
                  <a:pt x="111" y="3"/>
                  <a:pt x="116" y="2"/>
                  <a:pt x="121" y="0"/>
                </a:cubicBezTo>
                <a:cubicBezTo>
                  <a:pt x="122" y="2"/>
                  <a:pt x="123" y="4"/>
                  <a:pt x="124" y="7"/>
                </a:cubicBezTo>
                <a:cubicBezTo>
                  <a:pt x="124" y="1"/>
                  <a:pt x="127" y="0"/>
                  <a:pt x="131" y="1"/>
                </a:cubicBezTo>
                <a:cubicBezTo>
                  <a:pt x="131" y="2"/>
                  <a:pt x="131" y="3"/>
                  <a:pt x="131" y="5"/>
                </a:cubicBezTo>
                <a:cubicBezTo>
                  <a:pt x="133" y="5"/>
                  <a:pt x="134" y="5"/>
                  <a:pt x="135" y="5"/>
                </a:cubicBezTo>
                <a:cubicBezTo>
                  <a:pt x="135" y="7"/>
                  <a:pt x="135" y="9"/>
                  <a:pt x="135" y="11"/>
                </a:cubicBezTo>
                <a:cubicBezTo>
                  <a:pt x="137" y="12"/>
                  <a:pt x="139" y="12"/>
                  <a:pt x="141" y="13"/>
                </a:cubicBezTo>
                <a:cubicBezTo>
                  <a:pt x="139" y="18"/>
                  <a:pt x="142" y="21"/>
                  <a:pt x="146" y="23"/>
                </a:cubicBezTo>
                <a:cubicBezTo>
                  <a:pt x="149" y="24"/>
                  <a:pt x="148" y="26"/>
                  <a:pt x="148" y="28"/>
                </a:cubicBezTo>
                <a:cubicBezTo>
                  <a:pt x="148" y="30"/>
                  <a:pt x="148" y="32"/>
                  <a:pt x="149" y="32"/>
                </a:cubicBezTo>
                <a:cubicBezTo>
                  <a:pt x="154" y="34"/>
                  <a:pt x="157" y="37"/>
                  <a:pt x="155" y="43"/>
                </a:cubicBezTo>
                <a:cubicBezTo>
                  <a:pt x="157" y="43"/>
                  <a:pt x="159" y="43"/>
                  <a:pt x="161" y="43"/>
                </a:cubicBezTo>
                <a:cubicBezTo>
                  <a:pt x="160" y="39"/>
                  <a:pt x="163" y="38"/>
                  <a:pt x="166" y="36"/>
                </a:cubicBezTo>
                <a:cubicBezTo>
                  <a:pt x="170" y="34"/>
                  <a:pt x="175" y="33"/>
                  <a:pt x="177" y="27"/>
                </a:cubicBezTo>
                <a:cubicBezTo>
                  <a:pt x="177" y="27"/>
                  <a:pt x="178" y="27"/>
                  <a:pt x="179" y="27"/>
                </a:cubicBezTo>
                <a:cubicBezTo>
                  <a:pt x="182" y="27"/>
                  <a:pt x="184" y="27"/>
                  <a:pt x="187" y="27"/>
                </a:cubicBezTo>
                <a:cubicBezTo>
                  <a:pt x="187" y="28"/>
                  <a:pt x="187" y="30"/>
                  <a:pt x="187" y="32"/>
                </a:cubicBezTo>
                <a:cubicBezTo>
                  <a:pt x="190" y="31"/>
                  <a:pt x="191" y="31"/>
                  <a:pt x="193" y="30"/>
                </a:cubicBezTo>
                <a:cubicBezTo>
                  <a:pt x="194" y="31"/>
                  <a:pt x="194" y="33"/>
                  <a:pt x="195" y="36"/>
                </a:cubicBezTo>
                <a:cubicBezTo>
                  <a:pt x="197" y="36"/>
                  <a:pt x="199" y="35"/>
                  <a:pt x="201" y="35"/>
                </a:cubicBezTo>
                <a:cubicBezTo>
                  <a:pt x="201" y="34"/>
                  <a:pt x="202" y="33"/>
                  <a:pt x="202" y="31"/>
                </a:cubicBezTo>
                <a:cubicBezTo>
                  <a:pt x="203" y="31"/>
                  <a:pt x="204" y="31"/>
                  <a:pt x="205" y="32"/>
                </a:cubicBezTo>
                <a:cubicBezTo>
                  <a:pt x="208" y="32"/>
                  <a:pt x="210" y="31"/>
                  <a:pt x="211" y="29"/>
                </a:cubicBezTo>
                <a:cubicBezTo>
                  <a:pt x="215" y="24"/>
                  <a:pt x="215" y="25"/>
                  <a:pt x="222" y="25"/>
                </a:cubicBezTo>
                <a:cubicBezTo>
                  <a:pt x="221" y="27"/>
                  <a:pt x="220" y="29"/>
                  <a:pt x="218" y="31"/>
                </a:cubicBezTo>
                <a:cubicBezTo>
                  <a:pt x="222" y="33"/>
                  <a:pt x="226" y="36"/>
                  <a:pt x="231" y="36"/>
                </a:cubicBezTo>
                <a:cubicBezTo>
                  <a:pt x="235" y="35"/>
                  <a:pt x="239" y="36"/>
                  <a:pt x="242" y="36"/>
                </a:cubicBezTo>
                <a:cubicBezTo>
                  <a:pt x="244" y="36"/>
                  <a:pt x="245" y="36"/>
                  <a:pt x="245" y="38"/>
                </a:cubicBezTo>
                <a:cubicBezTo>
                  <a:pt x="247" y="44"/>
                  <a:pt x="249" y="50"/>
                  <a:pt x="255" y="53"/>
                </a:cubicBezTo>
                <a:cubicBezTo>
                  <a:pt x="258" y="55"/>
                  <a:pt x="260" y="55"/>
                  <a:pt x="262" y="53"/>
                </a:cubicBezTo>
                <a:cubicBezTo>
                  <a:pt x="262" y="52"/>
                  <a:pt x="263" y="51"/>
                  <a:pt x="264" y="51"/>
                </a:cubicBezTo>
                <a:cubicBezTo>
                  <a:pt x="266" y="49"/>
                  <a:pt x="268" y="48"/>
                  <a:pt x="271" y="47"/>
                </a:cubicBezTo>
                <a:cubicBezTo>
                  <a:pt x="273" y="47"/>
                  <a:pt x="275" y="48"/>
                  <a:pt x="277" y="48"/>
                </a:cubicBezTo>
                <a:cubicBezTo>
                  <a:pt x="280" y="49"/>
                  <a:pt x="281" y="49"/>
                  <a:pt x="281" y="52"/>
                </a:cubicBezTo>
                <a:cubicBezTo>
                  <a:pt x="281" y="57"/>
                  <a:pt x="282" y="62"/>
                  <a:pt x="282" y="66"/>
                </a:cubicBezTo>
                <a:cubicBezTo>
                  <a:pt x="282" y="68"/>
                  <a:pt x="282" y="69"/>
                  <a:pt x="281" y="70"/>
                </a:cubicBezTo>
                <a:cubicBezTo>
                  <a:pt x="278" y="73"/>
                  <a:pt x="278" y="76"/>
                  <a:pt x="279" y="80"/>
                </a:cubicBezTo>
                <a:cubicBezTo>
                  <a:pt x="279" y="84"/>
                  <a:pt x="279" y="87"/>
                  <a:pt x="280" y="91"/>
                </a:cubicBezTo>
                <a:cubicBezTo>
                  <a:pt x="280" y="93"/>
                  <a:pt x="281" y="95"/>
                  <a:pt x="282" y="97"/>
                </a:cubicBezTo>
                <a:cubicBezTo>
                  <a:pt x="282" y="100"/>
                  <a:pt x="282" y="103"/>
                  <a:pt x="283" y="107"/>
                </a:cubicBezTo>
                <a:cubicBezTo>
                  <a:pt x="281" y="107"/>
                  <a:pt x="279" y="106"/>
                  <a:pt x="278" y="106"/>
                </a:cubicBezTo>
                <a:cubicBezTo>
                  <a:pt x="276" y="107"/>
                  <a:pt x="274" y="108"/>
                  <a:pt x="273" y="109"/>
                </a:cubicBezTo>
                <a:cubicBezTo>
                  <a:pt x="270" y="115"/>
                  <a:pt x="269" y="120"/>
                  <a:pt x="267" y="125"/>
                </a:cubicBezTo>
                <a:cubicBezTo>
                  <a:pt x="266" y="127"/>
                  <a:pt x="265" y="130"/>
                  <a:pt x="264" y="130"/>
                </a:cubicBezTo>
                <a:cubicBezTo>
                  <a:pt x="262" y="129"/>
                  <a:pt x="259" y="129"/>
                  <a:pt x="257" y="127"/>
                </a:cubicBezTo>
                <a:cubicBezTo>
                  <a:pt x="254" y="124"/>
                  <a:pt x="253" y="123"/>
                  <a:pt x="248" y="124"/>
                </a:cubicBezTo>
                <a:cubicBezTo>
                  <a:pt x="248" y="127"/>
                  <a:pt x="245" y="128"/>
                  <a:pt x="242" y="128"/>
                </a:cubicBezTo>
                <a:cubicBezTo>
                  <a:pt x="238" y="128"/>
                  <a:pt x="235" y="131"/>
                  <a:pt x="234" y="134"/>
                </a:cubicBezTo>
                <a:cubicBezTo>
                  <a:pt x="233" y="136"/>
                  <a:pt x="232" y="137"/>
                  <a:pt x="230" y="137"/>
                </a:cubicBezTo>
                <a:cubicBezTo>
                  <a:pt x="225" y="137"/>
                  <a:pt x="219" y="138"/>
                  <a:pt x="213" y="138"/>
                </a:cubicBezTo>
                <a:cubicBezTo>
                  <a:pt x="208" y="138"/>
                  <a:pt x="204" y="141"/>
                  <a:pt x="200" y="143"/>
                </a:cubicBezTo>
                <a:cubicBezTo>
                  <a:pt x="198" y="144"/>
                  <a:pt x="198" y="147"/>
                  <a:pt x="198" y="149"/>
                </a:cubicBezTo>
                <a:cubicBezTo>
                  <a:pt x="198" y="154"/>
                  <a:pt x="197" y="156"/>
                  <a:pt x="192" y="157"/>
                </a:cubicBezTo>
                <a:cubicBezTo>
                  <a:pt x="189" y="158"/>
                  <a:pt x="186" y="159"/>
                  <a:pt x="183" y="161"/>
                </a:cubicBezTo>
                <a:cubicBezTo>
                  <a:pt x="179" y="163"/>
                  <a:pt x="175" y="164"/>
                  <a:pt x="172" y="160"/>
                </a:cubicBezTo>
                <a:cubicBezTo>
                  <a:pt x="170" y="161"/>
                  <a:pt x="169" y="163"/>
                  <a:pt x="167" y="164"/>
                </a:cubicBezTo>
                <a:cubicBezTo>
                  <a:pt x="165" y="161"/>
                  <a:pt x="169" y="160"/>
                  <a:pt x="170" y="157"/>
                </a:cubicBezTo>
                <a:cubicBezTo>
                  <a:pt x="166" y="157"/>
                  <a:pt x="162" y="157"/>
                  <a:pt x="158" y="157"/>
                </a:cubicBezTo>
                <a:cubicBezTo>
                  <a:pt x="153" y="157"/>
                  <a:pt x="149" y="158"/>
                  <a:pt x="144" y="158"/>
                </a:cubicBezTo>
                <a:cubicBezTo>
                  <a:pt x="143" y="158"/>
                  <a:pt x="141" y="157"/>
                  <a:pt x="140" y="156"/>
                </a:cubicBezTo>
                <a:cubicBezTo>
                  <a:pt x="139" y="155"/>
                  <a:pt x="137" y="153"/>
                  <a:pt x="136" y="151"/>
                </a:cubicBezTo>
                <a:cubicBezTo>
                  <a:pt x="137" y="150"/>
                  <a:pt x="136" y="150"/>
                  <a:pt x="141" y="151"/>
                </a:cubicBezTo>
                <a:cubicBezTo>
                  <a:pt x="143" y="152"/>
                  <a:pt x="145" y="153"/>
                  <a:pt x="148" y="154"/>
                </a:cubicBezTo>
                <a:cubicBezTo>
                  <a:pt x="148" y="152"/>
                  <a:pt x="150" y="150"/>
                  <a:pt x="150" y="149"/>
                </a:cubicBezTo>
                <a:cubicBezTo>
                  <a:pt x="148" y="145"/>
                  <a:pt x="144" y="142"/>
                  <a:pt x="139" y="143"/>
                </a:cubicBezTo>
                <a:cubicBezTo>
                  <a:pt x="139" y="144"/>
                  <a:pt x="139" y="144"/>
                  <a:pt x="140" y="145"/>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1" name="Freeform 40"/>
          <p:cNvSpPr>
            <a:spLocks/>
          </p:cNvSpPr>
          <p:nvPr/>
        </p:nvSpPr>
        <p:spPr bwMode="auto">
          <a:xfrm>
            <a:off x="11561774" y="8016878"/>
            <a:ext cx="1949450" cy="2260600"/>
          </a:xfrm>
          <a:custGeom>
            <a:avLst/>
            <a:gdLst>
              <a:gd name="T0" fmla="*/ 21 w 259"/>
              <a:gd name="T1" fmla="*/ 210 h 301"/>
              <a:gd name="T2" fmla="*/ 4 w 259"/>
              <a:gd name="T3" fmla="*/ 201 h 301"/>
              <a:gd name="T4" fmla="*/ 0 w 259"/>
              <a:gd name="T5" fmla="*/ 194 h 301"/>
              <a:gd name="T6" fmla="*/ 6 w 259"/>
              <a:gd name="T7" fmla="*/ 184 h 301"/>
              <a:gd name="T8" fmla="*/ 12 w 259"/>
              <a:gd name="T9" fmla="*/ 174 h 301"/>
              <a:gd name="T10" fmla="*/ 43 w 259"/>
              <a:gd name="T11" fmla="*/ 181 h 301"/>
              <a:gd name="T12" fmla="*/ 53 w 259"/>
              <a:gd name="T13" fmla="*/ 174 h 301"/>
              <a:gd name="T14" fmla="*/ 81 w 259"/>
              <a:gd name="T15" fmla="*/ 162 h 301"/>
              <a:gd name="T16" fmla="*/ 100 w 259"/>
              <a:gd name="T17" fmla="*/ 148 h 301"/>
              <a:gd name="T18" fmla="*/ 113 w 259"/>
              <a:gd name="T19" fmla="*/ 140 h 301"/>
              <a:gd name="T20" fmla="*/ 128 w 259"/>
              <a:gd name="T21" fmla="*/ 130 h 301"/>
              <a:gd name="T22" fmla="*/ 135 w 259"/>
              <a:gd name="T23" fmla="*/ 121 h 301"/>
              <a:gd name="T24" fmla="*/ 141 w 259"/>
              <a:gd name="T25" fmla="*/ 113 h 301"/>
              <a:gd name="T26" fmla="*/ 138 w 259"/>
              <a:gd name="T27" fmla="*/ 101 h 301"/>
              <a:gd name="T28" fmla="*/ 129 w 259"/>
              <a:gd name="T29" fmla="*/ 98 h 301"/>
              <a:gd name="T30" fmla="*/ 139 w 259"/>
              <a:gd name="T31" fmla="*/ 86 h 301"/>
              <a:gd name="T32" fmla="*/ 122 w 259"/>
              <a:gd name="T33" fmla="*/ 79 h 301"/>
              <a:gd name="T34" fmla="*/ 118 w 259"/>
              <a:gd name="T35" fmla="*/ 59 h 301"/>
              <a:gd name="T36" fmla="*/ 113 w 259"/>
              <a:gd name="T37" fmla="*/ 50 h 301"/>
              <a:gd name="T38" fmla="*/ 108 w 259"/>
              <a:gd name="T39" fmla="*/ 29 h 301"/>
              <a:gd name="T40" fmla="*/ 123 w 259"/>
              <a:gd name="T41" fmla="*/ 11 h 301"/>
              <a:gd name="T42" fmla="*/ 141 w 259"/>
              <a:gd name="T43" fmla="*/ 14 h 301"/>
              <a:gd name="T44" fmla="*/ 152 w 259"/>
              <a:gd name="T45" fmla="*/ 15 h 301"/>
              <a:gd name="T46" fmla="*/ 156 w 259"/>
              <a:gd name="T47" fmla="*/ 10 h 301"/>
              <a:gd name="T48" fmla="*/ 164 w 259"/>
              <a:gd name="T49" fmla="*/ 14 h 301"/>
              <a:gd name="T50" fmla="*/ 178 w 259"/>
              <a:gd name="T51" fmla="*/ 37 h 301"/>
              <a:gd name="T52" fmla="*/ 185 w 259"/>
              <a:gd name="T53" fmla="*/ 51 h 301"/>
              <a:gd name="T54" fmla="*/ 193 w 259"/>
              <a:gd name="T55" fmla="*/ 66 h 301"/>
              <a:gd name="T56" fmla="*/ 204 w 259"/>
              <a:gd name="T57" fmla="*/ 74 h 301"/>
              <a:gd name="T58" fmla="*/ 214 w 259"/>
              <a:gd name="T59" fmla="*/ 71 h 301"/>
              <a:gd name="T60" fmla="*/ 218 w 259"/>
              <a:gd name="T61" fmla="*/ 71 h 301"/>
              <a:gd name="T62" fmla="*/ 228 w 259"/>
              <a:gd name="T63" fmla="*/ 69 h 301"/>
              <a:gd name="T64" fmla="*/ 247 w 259"/>
              <a:gd name="T65" fmla="*/ 92 h 301"/>
              <a:gd name="T66" fmla="*/ 257 w 259"/>
              <a:gd name="T67" fmla="*/ 106 h 301"/>
              <a:gd name="T68" fmla="*/ 252 w 259"/>
              <a:gd name="T69" fmla="*/ 115 h 301"/>
              <a:gd name="T70" fmla="*/ 240 w 259"/>
              <a:gd name="T71" fmla="*/ 140 h 301"/>
              <a:gd name="T72" fmla="*/ 228 w 259"/>
              <a:gd name="T73" fmla="*/ 140 h 301"/>
              <a:gd name="T74" fmla="*/ 212 w 259"/>
              <a:gd name="T75" fmla="*/ 168 h 301"/>
              <a:gd name="T76" fmla="*/ 200 w 259"/>
              <a:gd name="T77" fmla="*/ 160 h 301"/>
              <a:gd name="T78" fmla="*/ 154 w 259"/>
              <a:gd name="T79" fmla="*/ 185 h 301"/>
              <a:gd name="T80" fmla="*/ 138 w 259"/>
              <a:gd name="T81" fmla="*/ 191 h 301"/>
              <a:gd name="T82" fmla="*/ 121 w 259"/>
              <a:gd name="T83" fmla="*/ 204 h 301"/>
              <a:gd name="T84" fmla="*/ 112 w 259"/>
              <a:gd name="T85" fmla="*/ 213 h 301"/>
              <a:gd name="T86" fmla="*/ 102 w 259"/>
              <a:gd name="T87" fmla="*/ 214 h 301"/>
              <a:gd name="T88" fmla="*/ 109 w 259"/>
              <a:gd name="T89" fmla="*/ 225 h 301"/>
              <a:gd name="T90" fmla="*/ 114 w 259"/>
              <a:gd name="T91" fmla="*/ 279 h 301"/>
              <a:gd name="T92" fmla="*/ 113 w 259"/>
              <a:gd name="T93" fmla="*/ 287 h 301"/>
              <a:gd name="T94" fmla="*/ 91 w 259"/>
              <a:gd name="T95" fmla="*/ 288 h 301"/>
              <a:gd name="T96" fmla="*/ 78 w 259"/>
              <a:gd name="T97" fmla="*/ 300 h 301"/>
              <a:gd name="T98" fmla="*/ 65 w 259"/>
              <a:gd name="T99" fmla="*/ 299 h 301"/>
              <a:gd name="T100" fmla="*/ 32 w 259"/>
              <a:gd name="T101" fmla="*/ 292 h 301"/>
              <a:gd name="T102" fmla="*/ 24 w 259"/>
              <a:gd name="T103" fmla="*/ 298 h 301"/>
              <a:gd name="T104" fmla="*/ 12 w 259"/>
              <a:gd name="T105" fmla="*/ 284 h 301"/>
              <a:gd name="T106" fmla="*/ 0 w 259"/>
              <a:gd name="T107" fmla="*/ 275 h 301"/>
              <a:gd name="T108" fmla="*/ 15 w 259"/>
              <a:gd name="T109" fmla="*/ 269 h 301"/>
              <a:gd name="T110" fmla="*/ 24 w 259"/>
              <a:gd name="T111" fmla="*/ 265 h 301"/>
              <a:gd name="T112" fmla="*/ 40 w 259"/>
              <a:gd name="T113" fmla="*/ 262 h 301"/>
              <a:gd name="T114" fmla="*/ 26 w 259"/>
              <a:gd name="T115" fmla="*/ 251 h 301"/>
              <a:gd name="T116" fmla="*/ 11 w 259"/>
              <a:gd name="T117" fmla="*/ 24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301">
                <a:moveTo>
                  <a:pt x="23" y="240"/>
                </a:moveTo>
                <a:cubicBezTo>
                  <a:pt x="22" y="230"/>
                  <a:pt x="22" y="220"/>
                  <a:pt x="21" y="210"/>
                </a:cubicBezTo>
                <a:cubicBezTo>
                  <a:pt x="20" y="210"/>
                  <a:pt x="19" y="209"/>
                  <a:pt x="19" y="208"/>
                </a:cubicBezTo>
                <a:cubicBezTo>
                  <a:pt x="14" y="206"/>
                  <a:pt x="9" y="203"/>
                  <a:pt x="4" y="201"/>
                </a:cubicBezTo>
                <a:cubicBezTo>
                  <a:pt x="3" y="200"/>
                  <a:pt x="1" y="200"/>
                  <a:pt x="2" y="198"/>
                </a:cubicBezTo>
                <a:cubicBezTo>
                  <a:pt x="2" y="196"/>
                  <a:pt x="0" y="194"/>
                  <a:pt x="0" y="194"/>
                </a:cubicBezTo>
                <a:cubicBezTo>
                  <a:pt x="1" y="191"/>
                  <a:pt x="2" y="189"/>
                  <a:pt x="3" y="186"/>
                </a:cubicBezTo>
                <a:cubicBezTo>
                  <a:pt x="4" y="185"/>
                  <a:pt x="5" y="184"/>
                  <a:pt x="6" y="184"/>
                </a:cubicBezTo>
                <a:cubicBezTo>
                  <a:pt x="7" y="183"/>
                  <a:pt x="8" y="182"/>
                  <a:pt x="10" y="182"/>
                </a:cubicBezTo>
                <a:cubicBezTo>
                  <a:pt x="9" y="179"/>
                  <a:pt x="9" y="176"/>
                  <a:pt x="12" y="174"/>
                </a:cubicBezTo>
                <a:cubicBezTo>
                  <a:pt x="16" y="183"/>
                  <a:pt x="21" y="174"/>
                  <a:pt x="25" y="175"/>
                </a:cubicBezTo>
                <a:cubicBezTo>
                  <a:pt x="30" y="179"/>
                  <a:pt x="37" y="177"/>
                  <a:pt x="43" y="181"/>
                </a:cubicBezTo>
                <a:cubicBezTo>
                  <a:pt x="43" y="178"/>
                  <a:pt x="44" y="175"/>
                  <a:pt x="44" y="173"/>
                </a:cubicBezTo>
                <a:cubicBezTo>
                  <a:pt x="47" y="173"/>
                  <a:pt x="50" y="174"/>
                  <a:pt x="53" y="174"/>
                </a:cubicBezTo>
                <a:cubicBezTo>
                  <a:pt x="61" y="175"/>
                  <a:pt x="69" y="176"/>
                  <a:pt x="77" y="173"/>
                </a:cubicBezTo>
                <a:cubicBezTo>
                  <a:pt x="81" y="171"/>
                  <a:pt x="83" y="164"/>
                  <a:pt x="81" y="162"/>
                </a:cubicBezTo>
                <a:cubicBezTo>
                  <a:pt x="76" y="156"/>
                  <a:pt x="76" y="156"/>
                  <a:pt x="80" y="150"/>
                </a:cubicBezTo>
                <a:cubicBezTo>
                  <a:pt x="88" y="156"/>
                  <a:pt x="94" y="149"/>
                  <a:pt x="100" y="148"/>
                </a:cubicBezTo>
                <a:cubicBezTo>
                  <a:pt x="102" y="142"/>
                  <a:pt x="107" y="143"/>
                  <a:pt x="111" y="143"/>
                </a:cubicBezTo>
                <a:cubicBezTo>
                  <a:pt x="113" y="143"/>
                  <a:pt x="113" y="142"/>
                  <a:pt x="113" y="140"/>
                </a:cubicBezTo>
                <a:cubicBezTo>
                  <a:pt x="113" y="136"/>
                  <a:pt x="113" y="132"/>
                  <a:pt x="113" y="127"/>
                </a:cubicBezTo>
                <a:cubicBezTo>
                  <a:pt x="118" y="129"/>
                  <a:pt x="122" y="133"/>
                  <a:pt x="128" y="130"/>
                </a:cubicBezTo>
                <a:cubicBezTo>
                  <a:pt x="128" y="130"/>
                  <a:pt x="128" y="130"/>
                  <a:pt x="128" y="129"/>
                </a:cubicBezTo>
                <a:cubicBezTo>
                  <a:pt x="128" y="123"/>
                  <a:pt x="128" y="123"/>
                  <a:pt x="135" y="121"/>
                </a:cubicBezTo>
                <a:cubicBezTo>
                  <a:pt x="136" y="120"/>
                  <a:pt x="137" y="119"/>
                  <a:pt x="137" y="118"/>
                </a:cubicBezTo>
                <a:cubicBezTo>
                  <a:pt x="137" y="115"/>
                  <a:pt x="139" y="114"/>
                  <a:pt x="141" y="113"/>
                </a:cubicBezTo>
                <a:cubicBezTo>
                  <a:pt x="145" y="112"/>
                  <a:pt x="144" y="109"/>
                  <a:pt x="144" y="106"/>
                </a:cubicBezTo>
                <a:cubicBezTo>
                  <a:pt x="143" y="103"/>
                  <a:pt x="142" y="101"/>
                  <a:pt x="138" y="101"/>
                </a:cubicBezTo>
                <a:cubicBezTo>
                  <a:pt x="137" y="102"/>
                  <a:pt x="135" y="101"/>
                  <a:pt x="133" y="101"/>
                </a:cubicBezTo>
                <a:cubicBezTo>
                  <a:pt x="132" y="101"/>
                  <a:pt x="131" y="100"/>
                  <a:pt x="129" y="98"/>
                </a:cubicBezTo>
                <a:cubicBezTo>
                  <a:pt x="134" y="98"/>
                  <a:pt x="134" y="96"/>
                  <a:pt x="135" y="92"/>
                </a:cubicBezTo>
                <a:cubicBezTo>
                  <a:pt x="135" y="90"/>
                  <a:pt x="137" y="88"/>
                  <a:pt x="139" y="86"/>
                </a:cubicBezTo>
                <a:cubicBezTo>
                  <a:pt x="135" y="82"/>
                  <a:pt x="131" y="85"/>
                  <a:pt x="126" y="85"/>
                </a:cubicBezTo>
                <a:cubicBezTo>
                  <a:pt x="127" y="81"/>
                  <a:pt x="125" y="81"/>
                  <a:pt x="122" y="79"/>
                </a:cubicBezTo>
                <a:cubicBezTo>
                  <a:pt x="121" y="79"/>
                  <a:pt x="120" y="77"/>
                  <a:pt x="120" y="76"/>
                </a:cubicBezTo>
                <a:cubicBezTo>
                  <a:pt x="119" y="70"/>
                  <a:pt x="119" y="64"/>
                  <a:pt x="118" y="59"/>
                </a:cubicBezTo>
                <a:cubicBezTo>
                  <a:pt x="118" y="57"/>
                  <a:pt x="116" y="55"/>
                  <a:pt x="115" y="54"/>
                </a:cubicBezTo>
                <a:cubicBezTo>
                  <a:pt x="115" y="53"/>
                  <a:pt x="113" y="51"/>
                  <a:pt x="113" y="50"/>
                </a:cubicBezTo>
                <a:cubicBezTo>
                  <a:pt x="114" y="45"/>
                  <a:pt x="112" y="42"/>
                  <a:pt x="109" y="39"/>
                </a:cubicBezTo>
                <a:cubicBezTo>
                  <a:pt x="106" y="36"/>
                  <a:pt x="106" y="33"/>
                  <a:pt x="108" y="29"/>
                </a:cubicBezTo>
                <a:cubicBezTo>
                  <a:pt x="111" y="22"/>
                  <a:pt x="113" y="14"/>
                  <a:pt x="116" y="7"/>
                </a:cubicBezTo>
                <a:cubicBezTo>
                  <a:pt x="118" y="8"/>
                  <a:pt x="120" y="9"/>
                  <a:pt x="123" y="11"/>
                </a:cubicBezTo>
                <a:cubicBezTo>
                  <a:pt x="124" y="4"/>
                  <a:pt x="129" y="1"/>
                  <a:pt x="136" y="0"/>
                </a:cubicBezTo>
                <a:cubicBezTo>
                  <a:pt x="138" y="5"/>
                  <a:pt x="140" y="9"/>
                  <a:pt x="141" y="14"/>
                </a:cubicBezTo>
                <a:cubicBezTo>
                  <a:pt x="142" y="17"/>
                  <a:pt x="143" y="18"/>
                  <a:pt x="146" y="17"/>
                </a:cubicBezTo>
                <a:cubicBezTo>
                  <a:pt x="148" y="16"/>
                  <a:pt x="150" y="15"/>
                  <a:pt x="152" y="15"/>
                </a:cubicBezTo>
                <a:cubicBezTo>
                  <a:pt x="154" y="14"/>
                  <a:pt x="155" y="14"/>
                  <a:pt x="155" y="11"/>
                </a:cubicBezTo>
                <a:cubicBezTo>
                  <a:pt x="155" y="11"/>
                  <a:pt x="156" y="10"/>
                  <a:pt x="156" y="10"/>
                </a:cubicBezTo>
                <a:cubicBezTo>
                  <a:pt x="157" y="10"/>
                  <a:pt x="158" y="11"/>
                  <a:pt x="158" y="11"/>
                </a:cubicBezTo>
                <a:cubicBezTo>
                  <a:pt x="158" y="15"/>
                  <a:pt x="161" y="15"/>
                  <a:pt x="164" y="14"/>
                </a:cubicBezTo>
                <a:cubicBezTo>
                  <a:pt x="166" y="13"/>
                  <a:pt x="167" y="14"/>
                  <a:pt x="169" y="16"/>
                </a:cubicBezTo>
                <a:cubicBezTo>
                  <a:pt x="174" y="22"/>
                  <a:pt x="178" y="29"/>
                  <a:pt x="178" y="37"/>
                </a:cubicBezTo>
                <a:cubicBezTo>
                  <a:pt x="179" y="39"/>
                  <a:pt x="181" y="42"/>
                  <a:pt x="183" y="44"/>
                </a:cubicBezTo>
                <a:cubicBezTo>
                  <a:pt x="185" y="46"/>
                  <a:pt x="186" y="48"/>
                  <a:pt x="185" y="51"/>
                </a:cubicBezTo>
                <a:cubicBezTo>
                  <a:pt x="184" y="54"/>
                  <a:pt x="185" y="57"/>
                  <a:pt x="188" y="58"/>
                </a:cubicBezTo>
                <a:cubicBezTo>
                  <a:pt x="192" y="59"/>
                  <a:pt x="193" y="62"/>
                  <a:pt x="193" y="66"/>
                </a:cubicBezTo>
                <a:cubicBezTo>
                  <a:pt x="192" y="68"/>
                  <a:pt x="193" y="70"/>
                  <a:pt x="193" y="73"/>
                </a:cubicBezTo>
                <a:cubicBezTo>
                  <a:pt x="198" y="68"/>
                  <a:pt x="201" y="72"/>
                  <a:pt x="204" y="74"/>
                </a:cubicBezTo>
                <a:cubicBezTo>
                  <a:pt x="207" y="76"/>
                  <a:pt x="210" y="77"/>
                  <a:pt x="213" y="78"/>
                </a:cubicBezTo>
                <a:cubicBezTo>
                  <a:pt x="213" y="75"/>
                  <a:pt x="214" y="73"/>
                  <a:pt x="214" y="71"/>
                </a:cubicBezTo>
                <a:cubicBezTo>
                  <a:pt x="214" y="70"/>
                  <a:pt x="216" y="70"/>
                  <a:pt x="217" y="69"/>
                </a:cubicBezTo>
                <a:cubicBezTo>
                  <a:pt x="217" y="69"/>
                  <a:pt x="218" y="70"/>
                  <a:pt x="218" y="71"/>
                </a:cubicBezTo>
                <a:cubicBezTo>
                  <a:pt x="219" y="73"/>
                  <a:pt x="219" y="75"/>
                  <a:pt x="223" y="75"/>
                </a:cubicBezTo>
                <a:cubicBezTo>
                  <a:pt x="226" y="75"/>
                  <a:pt x="228" y="73"/>
                  <a:pt x="228" y="69"/>
                </a:cubicBezTo>
                <a:cubicBezTo>
                  <a:pt x="236" y="72"/>
                  <a:pt x="243" y="77"/>
                  <a:pt x="246" y="85"/>
                </a:cubicBezTo>
                <a:cubicBezTo>
                  <a:pt x="247" y="87"/>
                  <a:pt x="246" y="90"/>
                  <a:pt x="247" y="92"/>
                </a:cubicBezTo>
                <a:cubicBezTo>
                  <a:pt x="247" y="94"/>
                  <a:pt x="248" y="96"/>
                  <a:pt x="249" y="98"/>
                </a:cubicBezTo>
                <a:cubicBezTo>
                  <a:pt x="251" y="101"/>
                  <a:pt x="254" y="103"/>
                  <a:pt x="257" y="106"/>
                </a:cubicBezTo>
                <a:cubicBezTo>
                  <a:pt x="259" y="108"/>
                  <a:pt x="259" y="110"/>
                  <a:pt x="256" y="112"/>
                </a:cubicBezTo>
                <a:cubicBezTo>
                  <a:pt x="255" y="113"/>
                  <a:pt x="253" y="114"/>
                  <a:pt x="252" y="115"/>
                </a:cubicBezTo>
                <a:cubicBezTo>
                  <a:pt x="242" y="120"/>
                  <a:pt x="242" y="120"/>
                  <a:pt x="241" y="130"/>
                </a:cubicBezTo>
                <a:cubicBezTo>
                  <a:pt x="241" y="133"/>
                  <a:pt x="241" y="137"/>
                  <a:pt x="240" y="140"/>
                </a:cubicBezTo>
                <a:cubicBezTo>
                  <a:pt x="238" y="140"/>
                  <a:pt x="236" y="140"/>
                  <a:pt x="235" y="140"/>
                </a:cubicBezTo>
                <a:cubicBezTo>
                  <a:pt x="233" y="140"/>
                  <a:pt x="229" y="139"/>
                  <a:pt x="228" y="140"/>
                </a:cubicBezTo>
                <a:cubicBezTo>
                  <a:pt x="225" y="144"/>
                  <a:pt x="225" y="149"/>
                  <a:pt x="227" y="152"/>
                </a:cubicBezTo>
                <a:cubicBezTo>
                  <a:pt x="221" y="156"/>
                  <a:pt x="213" y="159"/>
                  <a:pt x="212" y="168"/>
                </a:cubicBezTo>
                <a:cubicBezTo>
                  <a:pt x="208" y="168"/>
                  <a:pt x="204" y="168"/>
                  <a:pt x="200" y="168"/>
                </a:cubicBezTo>
                <a:cubicBezTo>
                  <a:pt x="200" y="165"/>
                  <a:pt x="200" y="163"/>
                  <a:pt x="200" y="160"/>
                </a:cubicBezTo>
                <a:cubicBezTo>
                  <a:pt x="193" y="160"/>
                  <a:pt x="187" y="158"/>
                  <a:pt x="181" y="163"/>
                </a:cubicBezTo>
                <a:cubicBezTo>
                  <a:pt x="172" y="171"/>
                  <a:pt x="162" y="177"/>
                  <a:pt x="154" y="185"/>
                </a:cubicBezTo>
                <a:cubicBezTo>
                  <a:pt x="149" y="189"/>
                  <a:pt x="145" y="190"/>
                  <a:pt x="140" y="190"/>
                </a:cubicBezTo>
                <a:cubicBezTo>
                  <a:pt x="139" y="190"/>
                  <a:pt x="138" y="190"/>
                  <a:pt x="138" y="191"/>
                </a:cubicBezTo>
                <a:cubicBezTo>
                  <a:pt x="136" y="196"/>
                  <a:pt x="131" y="195"/>
                  <a:pt x="128" y="196"/>
                </a:cubicBezTo>
                <a:cubicBezTo>
                  <a:pt x="124" y="198"/>
                  <a:pt x="121" y="199"/>
                  <a:pt x="121" y="204"/>
                </a:cubicBezTo>
                <a:cubicBezTo>
                  <a:pt x="120" y="206"/>
                  <a:pt x="117" y="208"/>
                  <a:pt x="115" y="210"/>
                </a:cubicBezTo>
                <a:cubicBezTo>
                  <a:pt x="114" y="211"/>
                  <a:pt x="113" y="212"/>
                  <a:pt x="112" y="213"/>
                </a:cubicBezTo>
                <a:cubicBezTo>
                  <a:pt x="110" y="211"/>
                  <a:pt x="107" y="209"/>
                  <a:pt x="105" y="206"/>
                </a:cubicBezTo>
                <a:cubicBezTo>
                  <a:pt x="104" y="209"/>
                  <a:pt x="101" y="212"/>
                  <a:pt x="102" y="214"/>
                </a:cubicBezTo>
                <a:cubicBezTo>
                  <a:pt x="103" y="216"/>
                  <a:pt x="104" y="221"/>
                  <a:pt x="109" y="219"/>
                </a:cubicBezTo>
                <a:cubicBezTo>
                  <a:pt x="109" y="221"/>
                  <a:pt x="109" y="223"/>
                  <a:pt x="109" y="225"/>
                </a:cubicBezTo>
                <a:cubicBezTo>
                  <a:pt x="110" y="242"/>
                  <a:pt x="110" y="259"/>
                  <a:pt x="111" y="276"/>
                </a:cubicBezTo>
                <a:cubicBezTo>
                  <a:pt x="111" y="277"/>
                  <a:pt x="112" y="278"/>
                  <a:pt x="114" y="279"/>
                </a:cubicBezTo>
                <a:cubicBezTo>
                  <a:pt x="118" y="281"/>
                  <a:pt x="120" y="283"/>
                  <a:pt x="119" y="289"/>
                </a:cubicBezTo>
                <a:cubicBezTo>
                  <a:pt x="117" y="288"/>
                  <a:pt x="114" y="288"/>
                  <a:pt x="113" y="287"/>
                </a:cubicBezTo>
                <a:cubicBezTo>
                  <a:pt x="109" y="282"/>
                  <a:pt x="104" y="283"/>
                  <a:pt x="100" y="283"/>
                </a:cubicBezTo>
                <a:cubicBezTo>
                  <a:pt x="96" y="284"/>
                  <a:pt x="93" y="285"/>
                  <a:pt x="91" y="288"/>
                </a:cubicBezTo>
                <a:cubicBezTo>
                  <a:pt x="90" y="290"/>
                  <a:pt x="88" y="291"/>
                  <a:pt x="86" y="291"/>
                </a:cubicBezTo>
                <a:cubicBezTo>
                  <a:pt x="82" y="292"/>
                  <a:pt x="76" y="292"/>
                  <a:pt x="78" y="300"/>
                </a:cubicBezTo>
                <a:cubicBezTo>
                  <a:pt x="73" y="297"/>
                  <a:pt x="70" y="296"/>
                  <a:pt x="68" y="301"/>
                </a:cubicBezTo>
                <a:cubicBezTo>
                  <a:pt x="66" y="300"/>
                  <a:pt x="66" y="300"/>
                  <a:pt x="65" y="299"/>
                </a:cubicBezTo>
                <a:cubicBezTo>
                  <a:pt x="60" y="293"/>
                  <a:pt x="53" y="290"/>
                  <a:pt x="46" y="288"/>
                </a:cubicBezTo>
                <a:cubicBezTo>
                  <a:pt x="42" y="287"/>
                  <a:pt x="35" y="289"/>
                  <a:pt x="32" y="292"/>
                </a:cubicBezTo>
                <a:cubicBezTo>
                  <a:pt x="32" y="293"/>
                  <a:pt x="31" y="294"/>
                  <a:pt x="30" y="295"/>
                </a:cubicBezTo>
                <a:cubicBezTo>
                  <a:pt x="29" y="297"/>
                  <a:pt x="26" y="299"/>
                  <a:pt x="24" y="298"/>
                </a:cubicBezTo>
                <a:cubicBezTo>
                  <a:pt x="22" y="297"/>
                  <a:pt x="19" y="294"/>
                  <a:pt x="19" y="291"/>
                </a:cubicBezTo>
                <a:cubicBezTo>
                  <a:pt x="18" y="287"/>
                  <a:pt x="17" y="285"/>
                  <a:pt x="12" y="284"/>
                </a:cubicBezTo>
                <a:cubicBezTo>
                  <a:pt x="8" y="284"/>
                  <a:pt x="4" y="282"/>
                  <a:pt x="2" y="279"/>
                </a:cubicBezTo>
                <a:cubicBezTo>
                  <a:pt x="1" y="278"/>
                  <a:pt x="0" y="277"/>
                  <a:pt x="0" y="275"/>
                </a:cubicBezTo>
                <a:cubicBezTo>
                  <a:pt x="2" y="275"/>
                  <a:pt x="3" y="274"/>
                  <a:pt x="5" y="274"/>
                </a:cubicBezTo>
                <a:cubicBezTo>
                  <a:pt x="9" y="273"/>
                  <a:pt x="12" y="272"/>
                  <a:pt x="15" y="269"/>
                </a:cubicBezTo>
                <a:cubicBezTo>
                  <a:pt x="16" y="268"/>
                  <a:pt x="19" y="268"/>
                  <a:pt x="20" y="267"/>
                </a:cubicBezTo>
                <a:cubicBezTo>
                  <a:pt x="21" y="266"/>
                  <a:pt x="23" y="265"/>
                  <a:pt x="24" y="265"/>
                </a:cubicBezTo>
                <a:cubicBezTo>
                  <a:pt x="25" y="264"/>
                  <a:pt x="26" y="263"/>
                  <a:pt x="28" y="263"/>
                </a:cubicBezTo>
                <a:cubicBezTo>
                  <a:pt x="31" y="263"/>
                  <a:pt x="35" y="262"/>
                  <a:pt x="40" y="262"/>
                </a:cubicBezTo>
                <a:cubicBezTo>
                  <a:pt x="37" y="258"/>
                  <a:pt x="34" y="254"/>
                  <a:pt x="30" y="250"/>
                </a:cubicBezTo>
                <a:cubicBezTo>
                  <a:pt x="30" y="250"/>
                  <a:pt x="27" y="250"/>
                  <a:pt x="26" y="251"/>
                </a:cubicBezTo>
                <a:cubicBezTo>
                  <a:pt x="23" y="253"/>
                  <a:pt x="21" y="253"/>
                  <a:pt x="19" y="250"/>
                </a:cubicBezTo>
                <a:cubicBezTo>
                  <a:pt x="17" y="248"/>
                  <a:pt x="14" y="246"/>
                  <a:pt x="11" y="244"/>
                </a:cubicBezTo>
                <a:cubicBezTo>
                  <a:pt x="14" y="238"/>
                  <a:pt x="19" y="243"/>
                  <a:pt x="23" y="240"/>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2" name="Freeform 41"/>
          <p:cNvSpPr>
            <a:spLocks/>
          </p:cNvSpPr>
          <p:nvPr/>
        </p:nvSpPr>
        <p:spPr bwMode="auto">
          <a:xfrm>
            <a:off x="9698048" y="6099181"/>
            <a:ext cx="1571626" cy="1765302"/>
          </a:xfrm>
          <a:custGeom>
            <a:avLst/>
            <a:gdLst>
              <a:gd name="T0" fmla="*/ 62 w 209"/>
              <a:gd name="T1" fmla="*/ 18 h 235"/>
              <a:gd name="T2" fmla="*/ 74 w 209"/>
              <a:gd name="T3" fmla="*/ 10 h 235"/>
              <a:gd name="T4" fmla="*/ 104 w 209"/>
              <a:gd name="T5" fmla="*/ 8 h 235"/>
              <a:gd name="T6" fmla="*/ 118 w 209"/>
              <a:gd name="T7" fmla="*/ 1 h 235"/>
              <a:gd name="T8" fmla="*/ 122 w 209"/>
              <a:gd name="T9" fmla="*/ 2 h 235"/>
              <a:gd name="T10" fmla="*/ 130 w 209"/>
              <a:gd name="T11" fmla="*/ 10 h 235"/>
              <a:gd name="T12" fmla="*/ 139 w 209"/>
              <a:gd name="T13" fmla="*/ 22 h 235"/>
              <a:gd name="T14" fmla="*/ 162 w 209"/>
              <a:gd name="T15" fmla="*/ 25 h 235"/>
              <a:gd name="T16" fmla="*/ 164 w 209"/>
              <a:gd name="T17" fmla="*/ 19 h 235"/>
              <a:gd name="T18" fmla="*/ 176 w 209"/>
              <a:gd name="T19" fmla="*/ 37 h 235"/>
              <a:gd name="T20" fmla="*/ 183 w 209"/>
              <a:gd name="T21" fmla="*/ 49 h 235"/>
              <a:gd name="T22" fmla="*/ 188 w 209"/>
              <a:gd name="T23" fmla="*/ 67 h 235"/>
              <a:gd name="T24" fmla="*/ 199 w 209"/>
              <a:gd name="T25" fmla="*/ 75 h 235"/>
              <a:gd name="T26" fmla="*/ 208 w 209"/>
              <a:gd name="T27" fmla="*/ 85 h 235"/>
              <a:gd name="T28" fmla="*/ 206 w 209"/>
              <a:gd name="T29" fmla="*/ 91 h 235"/>
              <a:gd name="T30" fmla="*/ 193 w 209"/>
              <a:gd name="T31" fmla="*/ 101 h 235"/>
              <a:gd name="T32" fmla="*/ 177 w 209"/>
              <a:gd name="T33" fmla="*/ 126 h 235"/>
              <a:gd name="T34" fmla="*/ 187 w 209"/>
              <a:gd name="T35" fmla="*/ 139 h 235"/>
              <a:gd name="T36" fmla="*/ 177 w 209"/>
              <a:gd name="T37" fmla="*/ 145 h 235"/>
              <a:gd name="T38" fmla="*/ 172 w 209"/>
              <a:gd name="T39" fmla="*/ 155 h 235"/>
              <a:gd name="T40" fmla="*/ 165 w 209"/>
              <a:gd name="T41" fmla="*/ 162 h 235"/>
              <a:gd name="T42" fmla="*/ 159 w 209"/>
              <a:gd name="T43" fmla="*/ 170 h 235"/>
              <a:gd name="T44" fmla="*/ 151 w 209"/>
              <a:gd name="T45" fmla="*/ 178 h 235"/>
              <a:gd name="T46" fmla="*/ 134 w 209"/>
              <a:gd name="T47" fmla="*/ 196 h 235"/>
              <a:gd name="T48" fmla="*/ 132 w 209"/>
              <a:gd name="T49" fmla="*/ 201 h 235"/>
              <a:gd name="T50" fmla="*/ 118 w 209"/>
              <a:gd name="T51" fmla="*/ 221 h 235"/>
              <a:gd name="T52" fmla="*/ 107 w 209"/>
              <a:gd name="T53" fmla="*/ 232 h 235"/>
              <a:gd name="T54" fmla="*/ 91 w 209"/>
              <a:gd name="T55" fmla="*/ 232 h 235"/>
              <a:gd name="T56" fmla="*/ 79 w 209"/>
              <a:gd name="T57" fmla="*/ 225 h 235"/>
              <a:gd name="T58" fmla="*/ 74 w 209"/>
              <a:gd name="T59" fmla="*/ 212 h 235"/>
              <a:gd name="T60" fmla="*/ 67 w 209"/>
              <a:gd name="T61" fmla="*/ 206 h 235"/>
              <a:gd name="T62" fmla="*/ 53 w 209"/>
              <a:gd name="T63" fmla="*/ 207 h 235"/>
              <a:gd name="T64" fmla="*/ 47 w 209"/>
              <a:gd name="T65" fmla="*/ 191 h 235"/>
              <a:gd name="T66" fmla="*/ 35 w 209"/>
              <a:gd name="T67" fmla="*/ 180 h 235"/>
              <a:gd name="T68" fmla="*/ 31 w 209"/>
              <a:gd name="T69" fmla="*/ 175 h 235"/>
              <a:gd name="T70" fmla="*/ 14 w 209"/>
              <a:gd name="T71" fmla="*/ 165 h 235"/>
              <a:gd name="T72" fmla="*/ 8 w 209"/>
              <a:gd name="T73" fmla="*/ 140 h 235"/>
              <a:gd name="T74" fmla="*/ 12 w 209"/>
              <a:gd name="T75" fmla="*/ 131 h 235"/>
              <a:gd name="T76" fmla="*/ 16 w 209"/>
              <a:gd name="T77" fmla="*/ 142 h 235"/>
              <a:gd name="T78" fmla="*/ 15 w 209"/>
              <a:gd name="T79" fmla="*/ 152 h 235"/>
              <a:gd name="T80" fmla="*/ 20 w 209"/>
              <a:gd name="T81" fmla="*/ 145 h 235"/>
              <a:gd name="T82" fmla="*/ 24 w 209"/>
              <a:gd name="T83" fmla="*/ 130 h 235"/>
              <a:gd name="T84" fmla="*/ 29 w 209"/>
              <a:gd name="T85" fmla="*/ 130 h 235"/>
              <a:gd name="T86" fmla="*/ 26 w 209"/>
              <a:gd name="T87" fmla="*/ 121 h 235"/>
              <a:gd name="T88" fmla="*/ 19 w 209"/>
              <a:gd name="T89" fmla="*/ 115 h 235"/>
              <a:gd name="T90" fmla="*/ 6 w 209"/>
              <a:gd name="T91" fmla="*/ 110 h 235"/>
              <a:gd name="T92" fmla="*/ 11 w 209"/>
              <a:gd name="T93" fmla="*/ 109 h 235"/>
              <a:gd name="T94" fmla="*/ 25 w 209"/>
              <a:gd name="T95" fmla="*/ 99 h 235"/>
              <a:gd name="T96" fmla="*/ 32 w 209"/>
              <a:gd name="T97" fmla="*/ 92 h 235"/>
              <a:gd name="T98" fmla="*/ 41 w 209"/>
              <a:gd name="T99" fmla="*/ 96 h 235"/>
              <a:gd name="T100" fmla="*/ 53 w 209"/>
              <a:gd name="T101" fmla="*/ 97 h 235"/>
              <a:gd name="T102" fmla="*/ 67 w 209"/>
              <a:gd name="T103" fmla="*/ 92 h 235"/>
              <a:gd name="T104" fmla="*/ 67 w 209"/>
              <a:gd name="T105" fmla="*/ 81 h 235"/>
              <a:gd name="T106" fmla="*/ 67 w 209"/>
              <a:gd name="T107" fmla="*/ 72 h 235"/>
              <a:gd name="T108" fmla="*/ 64 w 209"/>
              <a:gd name="T109" fmla="*/ 52 h 235"/>
              <a:gd name="T110" fmla="*/ 62 w 209"/>
              <a:gd name="T111" fmla="*/ 38 h 235"/>
              <a:gd name="T112" fmla="*/ 56 w 209"/>
              <a:gd name="T113" fmla="*/ 32 h 235"/>
              <a:gd name="T114" fmla="*/ 50 w 209"/>
              <a:gd name="T115" fmla="*/ 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235">
                <a:moveTo>
                  <a:pt x="50" y="20"/>
                </a:moveTo>
                <a:cubicBezTo>
                  <a:pt x="54" y="16"/>
                  <a:pt x="58" y="17"/>
                  <a:pt x="62" y="18"/>
                </a:cubicBezTo>
                <a:cubicBezTo>
                  <a:pt x="65" y="19"/>
                  <a:pt x="67" y="19"/>
                  <a:pt x="70" y="18"/>
                </a:cubicBezTo>
                <a:cubicBezTo>
                  <a:pt x="73" y="17"/>
                  <a:pt x="76" y="15"/>
                  <a:pt x="74" y="10"/>
                </a:cubicBezTo>
                <a:cubicBezTo>
                  <a:pt x="84" y="9"/>
                  <a:pt x="93" y="8"/>
                  <a:pt x="102" y="7"/>
                </a:cubicBezTo>
                <a:cubicBezTo>
                  <a:pt x="103" y="7"/>
                  <a:pt x="104" y="8"/>
                  <a:pt x="104" y="8"/>
                </a:cubicBezTo>
                <a:cubicBezTo>
                  <a:pt x="105" y="10"/>
                  <a:pt x="106" y="11"/>
                  <a:pt x="108" y="13"/>
                </a:cubicBezTo>
                <a:cubicBezTo>
                  <a:pt x="112" y="8"/>
                  <a:pt x="115" y="5"/>
                  <a:pt x="118" y="1"/>
                </a:cubicBezTo>
                <a:cubicBezTo>
                  <a:pt x="118" y="0"/>
                  <a:pt x="120" y="0"/>
                  <a:pt x="120" y="0"/>
                </a:cubicBezTo>
                <a:cubicBezTo>
                  <a:pt x="121" y="0"/>
                  <a:pt x="122" y="1"/>
                  <a:pt x="122" y="2"/>
                </a:cubicBezTo>
                <a:cubicBezTo>
                  <a:pt x="122" y="5"/>
                  <a:pt x="124" y="6"/>
                  <a:pt x="127" y="7"/>
                </a:cubicBezTo>
                <a:cubicBezTo>
                  <a:pt x="129" y="7"/>
                  <a:pt x="130" y="7"/>
                  <a:pt x="130" y="10"/>
                </a:cubicBezTo>
                <a:cubicBezTo>
                  <a:pt x="130" y="11"/>
                  <a:pt x="132" y="12"/>
                  <a:pt x="134" y="13"/>
                </a:cubicBezTo>
                <a:cubicBezTo>
                  <a:pt x="140" y="15"/>
                  <a:pt x="140" y="15"/>
                  <a:pt x="139" y="22"/>
                </a:cubicBezTo>
                <a:cubicBezTo>
                  <a:pt x="139" y="23"/>
                  <a:pt x="139" y="25"/>
                  <a:pt x="139" y="27"/>
                </a:cubicBezTo>
                <a:cubicBezTo>
                  <a:pt x="147" y="28"/>
                  <a:pt x="154" y="27"/>
                  <a:pt x="162" y="25"/>
                </a:cubicBezTo>
                <a:cubicBezTo>
                  <a:pt x="162" y="25"/>
                  <a:pt x="163" y="23"/>
                  <a:pt x="163" y="22"/>
                </a:cubicBezTo>
                <a:cubicBezTo>
                  <a:pt x="163" y="22"/>
                  <a:pt x="163" y="20"/>
                  <a:pt x="164" y="19"/>
                </a:cubicBezTo>
                <a:cubicBezTo>
                  <a:pt x="166" y="22"/>
                  <a:pt x="170" y="23"/>
                  <a:pt x="171" y="28"/>
                </a:cubicBezTo>
                <a:cubicBezTo>
                  <a:pt x="171" y="32"/>
                  <a:pt x="173" y="35"/>
                  <a:pt x="176" y="37"/>
                </a:cubicBezTo>
                <a:cubicBezTo>
                  <a:pt x="177" y="38"/>
                  <a:pt x="178" y="40"/>
                  <a:pt x="179" y="42"/>
                </a:cubicBezTo>
                <a:cubicBezTo>
                  <a:pt x="179" y="45"/>
                  <a:pt x="180" y="47"/>
                  <a:pt x="183" y="49"/>
                </a:cubicBezTo>
                <a:cubicBezTo>
                  <a:pt x="187" y="52"/>
                  <a:pt x="187" y="56"/>
                  <a:pt x="186" y="61"/>
                </a:cubicBezTo>
                <a:cubicBezTo>
                  <a:pt x="184" y="64"/>
                  <a:pt x="186" y="66"/>
                  <a:pt x="188" y="67"/>
                </a:cubicBezTo>
                <a:cubicBezTo>
                  <a:pt x="190" y="69"/>
                  <a:pt x="193" y="72"/>
                  <a:pt x="195" y="74"/>
                </a:cubicBezTo>
                <a:cubicBezTo>
                  <a:pt x="196" y="74"/>
                  <a:pt x="198" y="75"/>
                  <a:pt x="199" y="75"/>
                </a:cubicBezTo>
                <a:cubicBezTo>
                  <a:pt x="202" y="75"/>
                  <a:pt x="203" y="76"/>
                  <a:pt x="204" y="79"/>
                </a:cubicBezTo>
                <a:cubicBezTo>
                  <a:pt x="204" y="82"/>
                  <a:pt x="205" y="84"/>
                  <a:pt x="208" y="85"/>
                </a:cubicBezTo>
                <a:cubicBezTo>
                  <a:pt x="208" y="86"/>
                  <a:pt x="209" y="88"/>
                  <a:pt x="208" y="89"/>
                </a:cubicBezTo>
                <a:cubicBezTo>
                  <a:pt x="208" y="90"/>
                  <a:pt x="207" y="90"/>
                  <a:pt x="206" y="91"/>
                </a:cubicBezTo>
                <a:cubicBezTo>
                  <a:pt x="203" y="91"/>
                  <a:pt x="200" y="92"/>
                  <a:pt x="197" y="93"/>
                </a:cubicBezTo>
                <a:cubicBezTo>
                  <a:pt x="195" y="94"/>
                  <a:pt x="193" y="96"/>
                  <a:pt x="193" y="101"/>
                </a:cubicBezTo>
                <a:cubicBezTo>
                  <a:pt x="184" y="98"/>
                  <a:pt x="182" y="106"/>
                  <a:pt x="176" y="110"/>
                </a:cubicBezTo>
                <a:cubicBezTo>
                  <a:pt x="180" y="115"/>
                  <a:pt x="180" y="121"/>
                  <a:pt x="177" y="126"/>
                </a:cubicBezTo>
                <a:cubicBezTo>
                  <a:pt x="177" y="128"/>
                  <a:pt x="179" y="132"/>
                  <a:pt x="181" y="132"/>
                </a:cubicBezTo>
                <a:cubicBezTo>
                  <a:pt x="187" y="132"/>
                  <a:pt x="186" y="136"/>
                  <a:pt x="187" y="139"/>
                </a:cubicBezTo>
                <a:cubicBezTo>
                  <a:pt x="184" y="140"/>
                  <a:pt x="182" y="141"/>
                  <a:pt x="180" y="141"/>
                </a:cubicBezTo>
                <a:cubicBezTo>
                  <a:pt x="177" y="142"/>
                  <a:pt x="176" y="143"/>
                  <a:pt x="177" y="145"/>
                </a:cubicBezTo>
                <a:cubicBezTo>
                  <a:pt x="177" y="146"/>
                  <a:pt x="177" y="147"/>
                  <a:pt x="177" y="147"/>
                </a:cubicBezTo>
                <a:cubicBezTo>
                  <a:pt x="177" y="153"/>
                  <a:pt x="177" y="153"/>
                  <a:pt x="172" y="155"/>
                </a:cubicBezTo>
                <a:cubicBezTo>
                  <a:pt x="170" y="156"/>
                  <a:pt x="169" y="158"/>
                  <a:pt x="168" y="159"/>
                </a:cubicBezTo>
                <a:cubicBezTo>
                  <a:pt x="167" y="160"/>
                  <a:pt x="166" y="161"/>
                  <a:pt x="165" y="162"/>
                </a:cubicBezTo>
                <a:cubicBezTo>
                  <a:pt x="165" y="162"/>
                  <a:pt x="164" y="163"/>
                  <a:pt x="164" y="163"/>
                </a:cubicBezTo>
                <a:cubicBezTo>
                  <a:pt x="163" y="166"/>
                  <a:pt x="161" y="168"/>
                  <a:pt x="159" y="170"/>
                </a:cubicBezTo>
                <a:cubicBezTo>
                  <a:pt x="158" y="173"/>
                  <a:pt x="156" y="175"/>
                  <a:pt x="153" y="175"/>
                </a:cubicBezTo>
                <a:cubicBezTo>
                  <a:pt x="152" y="175"/>
                  <a:pt x="151" y="177"/>
                  <a:pt x="151" y="178"/>
                </a:cubicBezTo>
                <a:cubicBezTo>
                  <a:pt x="151" y="183"/>
                  <a:pt x="149" y="186"/>
                  <a:pt x="145" y="189"/>
                </a:cubicBezTo>
                <a:cubicBezTo>
                  <a:pt x="141" y="191"/>
                  <a:pt x="138" y="193"/>
                  <a:pt x="134" y="196"/>
                </a:cubicBezTo>
                <a:cubicBezTo>
                  <a:pt x="133" y="197"/>
                  <a:pt x="133" y="199"/>
                  <a:pt x="132" y="200"/>
                </a:cubicBezTo>
                <a:cubicBezTo>
                  <a:pt x="132" y="200"/>
                  <a:pt x="132" y="201"/>
                  <a:pt x="132" y="201"/>
                </a:cubicBezTo>
                <a:cubicBezTo>
                  <a:pt x="134" y="209"/>
                  <a:pt x="130" y="215"/>
                  <a:pt x="123" y="219"/>
                </a:cubicBezTo>
                <a:cubicBezTo>
                  <a:pt x="122" y="220"/>
                  <a:pt x="119" y="221"/>
                  <a:pt x="118" y="221"/>
                </a:cubicBezTo>
                <a:cubicBezTo>
                  <a:pt x="114" y="220"/>
                  <a:pt x="112" y="221"/>
                  <a:pt x="111" y="224"/>
                </a:cubicBezTo>
                <a:cubicBezTo>
                  <a:pt x="109" y="228"/>
                  <a:pt x="108" y="231"/>
                  <a:pt x="107" y="232"/>
                </a:cubicBezTo>
                <a:cubicBezTo>
                  <a:pt x="103" y="233"/>
                  <a:pt x="101" y="233"/>
                  <a:pt x="99" y="234"/>
                </a:cubicBezTo>
                <a:cubicBezTo>
                  <a:pt x="96" y="235"/>
                  <a:pt x="93" y="235"/>
                  <a:pt x="91" y="232"/>
                </a:cubicBezTo>
                <a:cubicBezTo>
                  <a:pt x="90" y="231"/>
                  <a:pt x="89" y="230"/>
                  <a:pt x="87" y="229"/>
                </a:cubicBezTo>
                <a:cubicBezTo>
                  <a:pt x="85" y="226"/>
                  <a:pt x="83" y="224"/>
                  <a:pt x="79" y="225"/>
                </a:cubicBezTo>
                <a:cubicBezTo>
                  <a:pt x="78" y="222"/>
                  <a:pt x="78" y="219"/>
                  <a:pt x="78" y="215"/>
                </a:cubicBezTo>
                <a:cubicBezTo>
                  <a:pt x="78" y="213"/>
                  <a:pt x="76" y="211"/>
                  <a:pt x="74" y="212"/>
                </a:cubicBezTo>
                <a:cubicBezTo>
                  <a:pt x="73" y="212"/>
                  <a:pt x="73" y="211"/>
                  <a:pt x="72" y="211"/>
                </a:cubicBezTo>
                <a:cubicBezTo>
                  <a:pt x="69" y="212"/>
                  <a:pt x="66" y="210"/>
                  <a:pt x="67" y="206"/>
                </a:cubicBezTo>
                <a:cubicBezTo>
                  <a:pt x="67" y="206"/>
                  <a:pt x="66" y="205"/>
                  <a:pt x="66" y="204"/>
                </a:cubicBezTo>
                <a:cubicBezTo>
                  <a:pt x="62" y="208"/>
                  <a:pt x="58" y="206"/>
                  <a:pt x="53" y="207"/>
                </a:cubicBezTo>
                <a:cubicBezTo>
                  <a:pt x="52" y="204"/>
                  <a:pt x="52" y="201"/>
                  <a:pt x="51" y="198"/>
                </a:cubicBezTo>
                <a:cubicBezTo>
                  <a:pt x="50" y="195"/>
                  <a:pt x="49" y="193"/>
                  <a:pt x="47" y="191"/>
                </a:cubicBezTo>
                <a:cubicBezTo>
                  <a:pt x="45" y="188"/>
                  <a:pt x="42" y="185"/>
                  <a:pt x="39" y="183"/>
                </a:cubicBezTo>
                <a:cubicBezTo>
                  <a:pt x="38" y="182"/>
                  <a:pt x="36" y="181"/>
                  <a:pt x="35" y="180"/>
                </a:cubicBezTo>
                <a:cubicBezTo>
                  <a:pt x="34" y="180"/>
                  <a:pt x="34" y="179"/>
                  <a:pt x="33" y="178"/>
                </a:cubicBezTo>
                <a:cubicBezTo>
                  <a:pt x="32" y="177"/>
                  <a:pt x="32" y="176"/>
                  <a:pt x="31" y="175"/>
                </a:cubicBezTo>
                <a:cubicBezTo>
                  <a:pt x="28" y="173"/>
                  <a:pt x="25" y="171"/>
                  <a:pt x="21" y="169"/>
                </a:cubicBezTo>
                <a:cubicBezTo>
                  <a:pt x="19" y="168"/>
                  <a:pt x="17" y="167"/>
                  <a:pt x="14" y="165"/>
                </a:cubicBezTo>
                <a:cubicBezTo>
                  <a:pt x="13" y="160"/>
                  <a:pt x="12" y="154"/>
                  <a:pt x="12" y="147"/>
                </a:cubicBezTo>
                <a:cubicBezTo>
                  <a:pt x="11" y="144"/>
                  <a:pt x="11" y="141"/>
                  <a:pt x="8" y="140"/>
                </a:cubicBezTo>
                <a:cubicBezTo>
                  <a:pt x="1" y="137"/>
                  <a:pt x="2" y="131"/>
                  <a:pt x="3" y="125"/>
                </a:cubicBezTo>
                <a:cubicBezTo>
                  <a:pt x="5" y="129"/>
                  <a:pt x="8" y="131"/>
                  <a:pt x="12" y="131"/>
                </a:cubicBezTo>
                <a:cubicBezTo>
                  <a:pt x="12" y="131"/>
                  <a:pt x="13" y="132"/>
                  <a:pt x="13" y="133"/>
                </a:cubicBezTo>
                <a:cubicBezTo>
                  <a:pt x="14" y="136"/>
                  <a:pt x="13" y="140"/>
                  <a:pt x="16" y="142"/>
                </a:cubicBezTo>
                <a:cubicBezTo>
                  <a:pt x="17" y="142"/>
                  <a:pt x="16" y="144"/>
                  <a:pt x="15" y="145"/>
                </a:cubicBezTo>
                <a:cubicBezTo>
                  <a:pt x="14" y="147"/>
                  <a:pt x="13" y="150"/>
                  <a:pt x="15" y="152"/>
                </a:cubicBezTo>
                <a:cubicBezTo>
                  <a:pt x="17" y="152"/>
                  <a:pt x="19" y="152"/>
                  <a:pt x="22" y="152"/>
                </a:cubicBezTo>
                <a:cubicBezTo>
                  <a:pt x="21" y="150"/>
                  <a:pt x="21" y="148"/>
                  <a:pt x="20" y="145"/>
                </a:cubicBezTo>
                <a:cubicBezTo>
                  <a:pt x="22" y="145"/>
                  <a:pt x="23" y="145"/>
                  <a:pt x="24" y="145"/>
                </a:cubicBezTo>
                <a:cubicBezTo>
                  <a:pt x="27" y="139"/>
                  <a:pt x="27" y="139"/>
                  <a:pt x="24" y="130"/>
                </a:cubicBezTo>
                <a:cubicBezTo>
                  <a:pt x="25" y="130"/>
                  <a:pt x="26" y="130"/>
                  <a:pt x="27" y="130"/>
                </a:cubicBezTo>
                <a:cubicBezTo>
                  <a:pt x="27" y="130"/>
                  <a:pt x="28" y="130"/>
                  <a:pt x="29" y="130"/>
                </a:cubicBezTo>
                <a:cubicBezTo>
                  <a:pt x="30" y="127"/>
                  <a:pt x="31" y="124"/>
                  <a:pt x="27" y="123"/>
                </a:cubicBezTo>
                <a:cubicBezTo>
                  <a:pt x="26" y="122"/>
                  <a:pt x="26" y="121"/>
                  <a:pt x="26" y="121"/>
                </a:cubicBezTo>
                <a:cubicBezTo>
                  <a:pt x="25" y="118"/>
                  <a:pt x="23" y="116"/>
                  <a:pt x="20" y="116"/>
                </a:cubicBezTo>
                <a:cubicBezTo>
                  <a:pt x="20" y="116"/>
                  <a:pt x="19" y="115"/>
                  <a:pt x="19" y="115"/>
                </a:cubicBezTo>
                <a:cubicBezTo>
                  <a:pt x="18" y="111"/>
                  <a:pt x="14" y="112"/>
                  <a:pt x="12" y="112"/>
                </a:cubicBezTo>
                <a:cubicBezTo>
                  <a:pt x="10" y="112"/>
                  <a:pt x="8" y="111"/>
                  <a:pt x="6" y="110"/>
                </a:cubicBezTo>
                <a:cubicBezTo>
                  <a:pt x="4" y="109"/>
                  <a:pt x="2" y="108"/>
                  <a:pt x="0" y="106"/>
                </a:cubicBezTo>
                <a:cubicBezTo>
                  <a:pt x="4" y="106"/>
                  <a:pt x="8" y="105"/>
                  <a:pt x="11" y="109"/>
                </a:cubicBezTo>
                <a:cubicBezTo>
                  <a:pt x="12" y="111"/>
                  <a:pt x="18" y="109"/>
                  <a:pt x="19" y="107"/>
                </a:cubicBezTo>
                <a:cubicBezTo>
                  <a:pt x="21" y="104"/>
                  <a:pt x="23" y="102"/>
                  <a:pt x="25" y="99"/>
                </a:cubicBezTo>
                <a:cubicBezTo>
                  <a:pt x="25" y="99"/>
                  <a:pt x="25" y="98"/>
                  <a:pt x="24" y="97"/>
                </a:cubicBezTo>
                <a:cubicBezTo>
                  <a:pt x="27" y="95"/>
                  <a:pt x="29" y="93"/>
                  <a:pt x="32" y="92"/>
                </a:cubicBezTo>
                <a:cubicBezTo>
                  <a:pt x="37" y="89"/>
                  <a:pt x="38" y="89"/>
                  <a:pt x="40" y="94"/>
                </a:cubicBezTo>
                <a:cubicBezTo>
                  <a:pt x="40" y="95"/>
                  <a:pt x="41" y="95"/>
                  <a:pt x="41" y="96"/>
                </a:cubicBezTo>
                <a:cubicBezTo>
                  <a:pt x="42" y="96"/>
                  <a:pt x="43" y="96"/>
                  <a:pt x="44" y="96"/>
                </a:cubicBezTo>
                <a:cubicBezTo>
                  <a:pt x="47" y="93"/>
                  <a:pt x="50" y="93"/>
                  <a:pt x="53" y="97"/>
                </a:cubicBezTo>
                <a:cubicBezTo>
                  <a:pt x="54" y="97"/>
                  <a:pt x="55" y="98"/>
                  <a:pt x="56" y="98"/>
                </a:cubicBezTo>
                <a:cubicBezTo>
                  <a:pt x="60" y="96"/>
                  <a:pt x="64" y="94"/>
                  <a:pt x="67" y="92"/>
                </a:cubicBezTo>
                <a:cubicBezTo>
                  <a:pt x="69" y="91"/>
                  <a:pt x="71" y="89"/>
                  <a:pt x="74" y="87"/>
                </a:cubicBezTo>
                <a:cubicBezTo>
                  <a:pt x="72" y="85"/>
                  <a:pt x="69" y="83"/>
                  <a:pt x="67" y="81"/>
                </a:cubicBezTo>
                <a:cubicBezTo>
                  <a:pt x="68" y="80"/>
                  <a:pt x="69" y="77"/>
                  <a:pt x="67" y="73"/>
                </a:cubicBezTo>
                <a:cubicBezTo>
                  <a:pt x="67" y="73"/>
                  <a:pt x="67" y="73"/>
                  <a:pt x="67" y="72"/>
                </a:cubicBezTo>
                <a:cubicBezTo>
                  <a:pt x="69" y="66"/>
                  <a:pt x="68" y="60"/>
                  <a:pt x="65" y="54"/>
                </a:cubicBezTo>
                <a:cubicBezTo>
                  <a:pt x="64" y="53"/>
                  <a:pt x="64" y="52"/>
                  <a:pt x="64" y="52"/>
                </a:cubicBezTo>
                <a:cubicBezTo>
                  <a:pt x="67" y="49"/>
                  <a:pt x="65" y="48"/>
                  <a:pt x="64" y="46"/>
                </a:cubicBezTo>
                <a:cubicBezTo>
                  <a:pt x="62" y="44"/>
                  <a:pt x="59" y="42"/>
                  <a:pt x="62" y="38"/>
                </a:cubicBezTo>
                <a:cubicBezTo>
                  <a:pt x="62" y="38"/>
                  <a:pt x="61" y="36"/>
                  <a:pt x="61" y="35"/>
                </a:cubicBezTo>
                <a:cubicBezTo>
                  <a:pt x="59" y="34"/>
                  <a:pt x="58" y="33"/>
                  <a:pt x="56" y="32"/>
                </a:cubicBezTo>
                <a:cubicBezTo>
                  <a:pt x="54" y="30"/>
                  <a:pt x="52" y="28"/>
                  <a:pt x="52" y="25"/>
                </a:cubicBezTo>
                <a:cubicBezTo>
                  <a:pt x="52" y="23"/>
                  <a:pt x="51" y="21"/>
                  <a:pt x="50" y="20"/>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3" name="Freeform 42"/>
          <p:cNvSpPr>
            <a:spLocks/>
          </p:cNvSpPr>
          <p:nvPr/>
        </p:nvSpPr>
        <p:spPr bwMode="auto">
          <a:xfrm>
            <a:off x="11803068" y="6429387"/>
            <a:ext cx="1435102" cy="1863726"/>
          </a:xfrm>
          <a:custGeom>
            <a:avLst/>
            <a:gdLst>
              <a:gd name="T0" fmla="*/ 123 w 191"/>
              <a:gd name="T1" fmla="*/ 11 h 248"/>
              <a:gd name="T2" fmla="*/ 134 w 191"/>
              <a:gd name="T3" fmla="*/ 32 h 248"/>
              <a:gd name="T4" fmla="*/ 144 w 191"/>
              <a:gd name="T5" fmla="*/ 35 h 248"/>
              <a:gd name="T6" fmla="*/ 149 w 191"/>
              <a:gd name="T7" fmla="*/ 44 h 248"/>
              <a:gd name="T8" fmla="*/ 137 w 191"/>
              <a:gd name="T9" fmla="*/ 59 h 248"/>
              <a:gd name="T10" fmla="*/ 135 w 191"/>
              <a:gd name="T11" fmla="*/ 72 h 248"/>
              <a:gd name="T12" fmla="*/ 130 w 191"/>
              <a:gd name="T13" fmla="*/ 92 h 248"/>
              <a:gd name="T14" fmla="*/ 128 w 191"/>
              <a:gd name="T15" fmla="*/ 99 h 248"/>
              <a:gd name="T16" fmla="*/ 128 w 191"/>
              <a:gd name="T17" fmla="*/ 114 h 248"/>
              <a:gd name="T18" fmla="*/ 134 w 191"/>
              <a:gd name="T19" fmla="*/ 124 h 248"/>
              <a:gd name="T20" fmla="*/ 150 w 191"/>
              <a:gd name="T21" fmla="*/ 150 h 248"/>
              <a:gd name="T22" fmla="*/ 148 w 191"/>
              <a:gd name="T23" fmla="*/ 164 h 248"/>
              <a:gd name="T24" fmla="*/ 163 w 191"/>
              <a:gd name="T25" fmla="*/ 162 h 248"/>
              <a:gd name="T26" fmla="*/ 181 w 191"/>
              <a:gd name="T27" fmla="*/ 165 h 248"/>
              <a:gd name="T28" fmla="*/ 184 w 191"/>
              <a:gd name="T29" fmla="*/ 172 h 248"/>
              <a:gd name="T30" fmla="*/ 188 w 191"/>
              <a:gd name="T31" fmla="*/ 186 h 248"/>
              <a:gd name="T32" fmla="*/ 178 w 191"/>
              <a:gd name="T33" fmla="*/ 207 h 248"/>
              <a:gd name="T34" fmla="*/ 144 w 191"/>
              <a:gd name="T35" fmla="*/ 232 h 248"/>
              <a:gd name="T36" fmla="*/ 129 w 191"/>
              <a:gd name="T37" fmla="*/ 224 h 248"/>
              <a:gd name="T38" fmla="*/ 122 w 191"/>
              <a:gd name="T39" fmla="*/ 219 h 248"/>
              <a:gd name="T40" fmla="*/ 107 w 191"/>
              <a:gd name="T41" fmla="*/ 211 h 248"/>
              <a:gd name="T42" fmla="*/ 99 w 191"/>
              <a:gd name="T43" fmla="*/ 209 h 248"/>
              <a:gd name="T44" fmla="*/ 83 w 191"/>
              <a:gd name="T45" fmla="*/ 214 h 248"/>
              <a:gd name="T46" fmla="*/ 69 w 191"/>
              <a:gd name="T47" fmla="*/ 234 h 248"/>
              <a:gd name="T48" fmla="*/ 64 w 191"/>
              <a:gd name="T49" fmla="*/ 228 h 248"/>
              <a:gd name="T50" fmla="*/ 55 w 191"/>
              <a:gd name="T51" fmla="*/ 219 h 248"/>
              <a:gd name="T52" fmla="*/ 41 w 191"/>
              <a:gd name="T53" fmla="*/ 220 h 248"/>
              <a:gd name="T54" fmla="*/ 38 w 191"/>
              <a:gd name="T55" fmla="*/ 229 h 248"/>
              <a:gd name="T56" fmla="*/ 30 w 191"/>
              <a:gd name="T57" fmla="*/ 244 h 248"/>
              <a:gd name="T58" fmla="*/ 10 w 191"/>
              <a:gd name="T59" fmla="*/ 246 h 248"/>
              <a:gd name="T60" fmla="*/ 7 w 191"/>
              <a:gd name="T61" fmla="*/ 248 h 248"/>
              <a:gd name="T62" fmla="*/ 8 w 191"/>
              <a:gd name="T63" fmla="*/ 231 h 248"/>
              <a:gd name="T64" fmla="*/ 0 w 191"/>
              <a:gd name="T65" fmla="*/ 211 h 248"/>
              <a:gd name="T66" fmla="*/ 3 w 191"/>
              <a:gd name="T67" fmla="*/ 202 h 248"/>
              <a:gd name="T68" fmla="*/ 4 w 191"/>
              <a:gd name="T69" fmla="*/ 197 h 248"/>
              <a:gd name="T70" fmla="*/ 10 w 191"/>
              <a:gd name="T71" fmla="*/ 181 h 248"/>
              <a:gd name="T72" fmla="*/ 22 w 191"/>
              <a:gd name="T73" fmla="*/ 161 h 248"/>
              <a:gd name="T74" fmla="*/ 24 w 191"/>
              <a:gd name="T75" fmla="*/ 159 h 248"/>
              <a:gd name="T76" fmla="*/ 33 w 191"/>
              <a:gd name="T77" fmla="*/ 164 h 248"/>
              <a:gd name="T78" fmla="*/ 35 w 191"/>
              <a:gd name="T79" fmla="*/ 153 h 248"/>
              <a:gd name="T80" fmla="*/ 34 w 191"/>
              <a:gd name="T81" fmla="*/ 132 h 248"/>
              <a:gd name="T82" fmla="*/ 27 w 191"/>
              <a:gd name="T83" fmla="*/ 114 h 248"/>
              <a:gd name="T84" fmla="*/ 34 w 191"/>
              <a:gd name="T85" fmla="*/ 106 h 248"/>
              <a:gd name="T86" fmla="*/ 41 w 191"/>
              <a:gd name="T87" fmla="*/ 97 h 248"/>
              <a:gd name="T88" fmla="*/ 39 w 191"/>
              <a:gd name="T89" fmla="*/ 83 h 248"/>
              <a:gd name="T90" fmla="*/ 33 w 191"/>
              <a:gd name="T91" fmla="*/ 61 h 248"/>
              <a:gd name="T92" fmla="*/ 28 w 191"/>
              <a:gd name="T93" fmla="*/ 57 h 248"/>
              <a:gd name="T94" fmla="*/ 22 w 191"/>
              <a:gd name="T95" fmla="*/ 55 h 248"/>
              <a:gd name="T96" fmla="*/ 16 w 191"/>
              <a:gd name="T97" fmla="*/ 42 h 248"/>
              <a:gd name="T98" fmla="*/ 33 w 191"/>
              <a:gd name="T99" fmla="*/ 32 h 248"/>
              <a:gd name="T100" fmla="*/ 41 w 191"/>
              <a:gd name="T101" fmla="*/ 22 h 248"/>
              <a:gd name="T102" fmla="*/ 49 w 191"/>
              <a:gd name="T103" fmla="*/ 8 h 248"/>
              <a:gd name="T104" fmla="*/ 66 w 191"/>
              <a:gd name="T105" fmla="*/ 2 h 248"/>
              <a:gd name="T106" fmla="*/ 80 w 191"/>
              <a:gd name="T107" fmla="*/ 9 h 248"/>
              <a:gd name="T108" fmla="*/ 90 w 191"/>
              <a:gd name="T109" fmla="*/ 13 h 248"/>
              <a:gd name="T110" fmla="*/ 104 w 191"/>
              <a:gd name="T111" fmla="*/ 10 h 248"/>
              <a:gd name="T112" fmla="*/ 108 w 191"/>
              <a:gd name="T113" fmla="*/ 16 h 248"/>
              <a:gd name="T114" fmla="*/ 119 w 191"/>
              <a:gd name="T115" fmla="*/ 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1" h="248">
                <a:moveTo>
                  <a:pt x="119" y="6"/>
                </a:moveTo>
                <a:cubicBezTo>
                  <a:pt x="121" y="8"/>
                  <a:pt x="122" y="9"/>
                  <a:pt x="123" y="11"/>
                </a:cubicBezTo>
                <a:cubicBezTo>
                  <a:pt x="125" y="17"/>
                  <a:pt x="130" y="21"/>
                  <a:pt x="129" y="28"/>
                </a:cubicBezTo>
                <a:cubicBezTo>
                  <a:pt x="129" y="29"/>
                  <a:pt x="132" y="31"/>
                  <a:pt x="134" y="32"/>
                </a:cubicBezTo>
                <a:cubicBezTo>
                  <a:pt x="136" y="32"/>
                  <a:pt x="138" y="32"/>
                  <a:pt x="140" y="34"/>
                </a:cubicBezTo>
                <a:cubicBezTo>
                  <a:pt x="141" y="35"/>
                  <a:pt x="143" y="35"/>
                  <a:pt x="144" y="35"/>
                </a:cubicBezTo>
                <a:cubicBezTo>
                  <a:pt x="148" y="35"/>
                  <a:pt x="149" y="37"/>
                  <a:pt x="149" y="40"/>
                </a:cubicBezTo>
                <a:cubicBezTo>
                  <a:pt x="149" y="41"/>
                  <a:pt x="149" y="43"/>
                  <a:pt x="149" y="44"/>
                </a:cubicBezTo>
                <a:cubicBezTo>
                  <a:pt x="150" y="51"/>
                  <a:pt x="147" y="55"/>
                  <a:pt x="142" y="58"/>
                </a:cubicBezTo>
                <a:cubicBezTo>
                  <a:pt x="140" y="59"/>
                  <a:pt x="139" y="59"/>
                  <a:pt x="137" y="59"/>
                </a:cubicBezTo>
                <a:cubicBezTo>
                  <a:pt x="134" y="60"/>
                  <a:pt x="132" y="63"/>
                  <a:pt x="133" y="67"/>
                </a:cubicBezTo>
                <a:cubicBezTo>
                  <a:pt x="134" y="69"/>
                  <a:pt x="135" y="70"/>
                  <a:pt x="135" y="72"/>
                </a:cubicBezTo>
                <a:cubicBezTo>
                  <a:pt x="136" y="79"/>
                  <a:pt x="135" y="85"/>
                  <a:pt x="135" y="92"/>
                </a:cubicBezTo>
                <a:cubicBezTo>
                  <a:pt x="134" y="92"/>
                  <a:pt x="132" y="92"/>
                  <a:pt x="130" y="92"/>
                </a:cubicBezTo>
                <a:cubicBezTo>
                  <a:pt x="129" y="93"/>
                  <a:pt x="127" y="94"/>
                  <a:pt x="127" y="94"/>
                </a:cubicBezTo>
                <a:cubicBezTo>
                  <a:pt x="127" y="96"/>
                  <a:pt x="127" y="98"/>
                  <a:pt x="128" y="99"/>
                </a:cubicBezTo>
                <a:cubicBezTo>
                  <a:pt x="129" y="100"/>
                  <a:pt x="131" y="101"/>
                  <a:pt x="132" y="102"/>
                </a:cubicBezTo>
                <a:cubicBezTo>
                  <a:pt x="128" y="105"/>
                  <a:pt x="128" y="110"/>
                  <a:pt x="128" y="114"/>
                </a:cubicBezTo>
                <a:cubicBezTo>
                  <a:pt x="128" y="115"/>
                  <a:pt x="129" y="116"/>
                  <a:pt x="130" y="117"/>
                </a:cubicBezTo>
                <a:cubicBezTo>
                  <a:pt x="131" y="119"/>
                  <a:pt x="133" y="121"/>
                  <a:pt x="134" y="124"/>
                </a:cubicBezTo>
                <a:cubicBezTo>
                  <a:pt x="135" y="130"/>
                  <a:pt x="139" y="134"/>
                  <a:pt x="145" y="137"/>
                </a:cubicBezTo>
                <a:cubicBezTo>
                  <a:pt x="147" y="138"/>
                  <a:pt x="151" y="148"/>
                  <a:pt x="150" y="150"/>
                </a:cubicBezTo>
                <a:cubicBezTo>
                  <a:pt x="149" y="152"/>
                  <a:pt x="148" y="153"/>
                  <a:pt x="146" y="154"/>
                </a:cubicBezTo>
                <a:cubicBezTo>
                  <a:pt x="142" y="158"/>
                  <a:pt x="143" y="163"/>
                  <a:pt x="148" y="164"/>
                </a:cubicBezTo>
                <a:cubicBezTo>
                  <a:pt x="149" y="165"/>
                  <a:pt x="149" y="165"/>
                  <a:pt x="149" y="165"/>
                </a:cubicBezTo>
                <a:cubicBezTo>
                  <a:pt x="154" y="168"/>
                  <a:pt x="159" y="167"/>
                  <a:pt x="163" y="162"/>
                </a:cubicBezTo>
                <a:cubicBezTo>
                  <a:pt x="166" y="159"/>
                  <a:pt x="169" y="159"/>
                  <a:pt x="172" y="161"/>
                </a:cubicBezTo>
                <a:cubicBezTo>
                  <a:pt x="175" y="162"/>
                  <a:pt x="178" y="163"/>
                  <a:pt x="181" y="165"/>
                </a:cubicBezTo>
                <a:cubicBezTo>
                  <a:pt x="181" y="167"/>
                  <a:pt x="181" y="170"/>
                  <a:pt x="181" y="172"/>
                </a:cubicBezTo>
                <a:cubicBezTo>
                  <a:pt x="182" y="172"/>
                  <a:pt x="183" y="173"/>
                  <a:pt x="184" y="172"/>
                </a:cubicBezTo>
                <a:cubicBezTo>
                  <a:pt x="188" y="172"/>
                  <a:pt x="190" y="175"/>
                  <a:pt x="191" y="177"/>
                </a:cubicBezTo>
                <a:cubicBezTo>
                  <a:pt x="191" y="180"/>
                  <a:pt x="190" y="184"/>
                  <a:pt x="188" y="186"/>
                </a:cubicBezTo>
                <a:cubicBezTo>
                  <a:pt x="181" y="191"/>
                  <a:pt x="181" y="191"/>
                  <a:pt x="183" y="199"/>
                </a:cubicBezTo>
                <a:cubicBezTo>
                  <a:pt x="177" y="198"/>
                  <a:pt x="178" y="203"/>
                  <a:pt x="178" y="207"/>
                </a:cubicBezTo>
                <a:cubicBezTo>
                  <a:pt x="170" y="205"/>
                  <a:pt x="171" y="212"/>
                  <a:pt x="168" y="217"/>
                </a:cubicBezTo>
                <a:cubicBezTo>
                  <a:pt x="156" y="215"/>
                  <a:pt x="150" y="223"/>
                  <a:pt x="144" y="232"/>
                </a:cubicBezTo>
                <a:cubicBezTo>
                  <a:pt x="143" y="230"/>
                  <a:pt x="141" y="229"/>
                  <a:pt x="140" y="227"/>
                </a:cubicBezTo>
                <a:cubicBezTo>
                  <a:pt x="137" y="223"/>
                  <a:pt x="134" y="221"/>
                  <a:pt x="129" y="224"/>
                </a:cubicBezTo>
                <a:cubicBezTo>
                  <a:pt x="128" y="220"/>
                  <a:pt x="127" y="217"/>
                  <a:pt x="123" y="218"/>
                </a:cubicBezTo>
                <a:cubicBezTo>
                  <a:pt x="123" y="218"/>
                  <a:pt x="122" y="219"/>
                  <a:pt x="122" y="219"/>
                </a:cubicBezTo>
                <a:cubicBezTo>
                  <a:pt x="121" y="225"/>
                  <a:pt x="116" y="224"/>
                  <a:pt x="112" y="226"/>
                </a:cubicBezTo>
                <a:cubicBezTo>
                  <a:pt x="110" y="221"/>
                  <a:pt x="108" y="216"/>
                  <a:pt x="107" y="211"/>
                </a:cubicBezTo>
                <a:cubicBezTo>
                  <a:pt x="106" y="208"/>
                  <a:pt x="104" y="207"/>
                  <a:pt x="101" y="209"/>
                </a:cubicBezTo>
                <a:cubicBezTo>
                  <a:pt x="101" y="209"/>
                  <a:pt x="100" y="209"/>
                  <a:pt x="99" y="209"/>
                </a:cubicBezTo>
                <a:cubicBezTo>
                  <a:pt x="95" y="211"/>
                  <a:pt x="91" y="212"/>
                  <a:pt x="90" y="218"/>
                </a:cubicBezTo>
                <a:cubicBezTo>
                  <a:pt x="87" y="217"/>
                  <a:pt x="85" y="215"/>
                  <a:pt x="83" y="214"/>
                </a:cubicBezTo>
                <a:cubicBezTo>
                  <a:pt x="79" y="224"/>
                  <a:pt x="76" y="233"/>
                  <a:pt x="72" y="243"/>
                </a:cubicBezTo>
                <a:cubicBezTo>
                  <a:pt x="69" y="241"/>
                  <a:pt x="69" y="237"/>
                  <a:pt x="69" y="234"/>
                </a:cubicBezTo>
                <a:cubicBezTo>
                  <a:pt x="69" y="232"/>
                  <a:pt x="69" y="229"/>
                  <a:pt x="65" y="229"/>
                </a:cubicBezTo>
                <a:cubicBezTo>
                  <a:pt x="65" y="229"/>
                  <a:pt x="65" y="228"/>
                  <a:pt x="64" y="228"/>
                </a:cubicBezTo>
                <a:cubicBezTo>
                  <a:pt x="64" y="227"/>
                  <a:pt x="64" y="226"/>
                  <a:pt x="64" y="225"/>
                </a:cubicBezTo>
                <a:cubicBezTo>
                  <a:pt x="62" y="217"/>
                  <a:pt x="64" y="218"/>
                  <a:pt x="55" y="219"/>
                </a:cubicBezTo>
                <a:cubicBezTo>
                  <a:pt x="55" y="216"/>
                  <a:pt x="54" y="213"/>
                  <a:pt x="53" y="209"/>
                </a:cubicBezTo>
                <a:cubicBezTo>
                  <a:pt x="48" y="213"/>
                  <a:pt x="44" y="216"/>
                  <a:pt x="41" y="220"/>
                </a:cubicBezTo>
                <a:cubicBezTo>
                  <a:pt x="39" y="221"/>
                  <a:pt x="40" y="224"/>
                  <a:pt x="39" y="226"/>
                </a:cubicBezTo>
                <a:cubicBezTo>
                  <a:pt x="39" y="227"/>
                  <a:pt x="38" y="228"/>
                  <a:pt x="38" y="229"/>
                </a:cubicBezTo>
                <a:cubicBezTo>
                  <a:pt x="37" y="232"/>
                  <a:pt x="37" y="234"/>
                  <a:pt x="36" y="236"/>
                </a:cubicBezTo>
                <a:cubicBezTo>
                  <a:pt x="34" y="239"/>
                  <a:pt x="33" y="242"/>
                  <a:pt x="30" y="244"/>
                </a:cubicBezTo>
                <a:cubicBezTo>
                  <a:pt x="28" y="245"/>
                  <a:pt x="23" y="245"/>
                  <a:pt x="20" y="244"/>
                </a:cubicBezTo>
                <a:cubicBezTo>
                  <a:pt x="15" y="242"/>
                  <a:pt x="13" y="242"/>
                  <a:pt x="10" y="246"/>
                </a:cubicBezTo>
                <a:cubicBezTo>
                  <a:pt x="9" y="247"/>
                  <a:pt x="9" y="247"/>
                  <a:pt x="9" y="248"/>
                </a:cubicBezTo>
                <a:cubicBezTo>
                  <a:pt x="8" y="248"/>
                  <a:pt x="8" y="248"/>
                  <a:pt x="7" y="248"/>
                </a:cubicBezTo>
                <a:cubicBezTo>
                  <a:pt x="7" y="245"/>
                  <a:pt x="11" y="240"/>
                  <a:pt x="4" y="239"/>
                </a:cubicBezTo>
                <a:cubicBezTo>
                  <a:pt x="5" y="236"/>
                  <a:pt x="6" y="233"/>
                  <a:pt x="8" y="231"/>
                </a:cubicBezTo>
                <a:cubicBezTo>
                  <a:pt x="9" y="228"/>
                  <a:pt x="8" y="227"/>
                  <a:pt x="6" y="225"/>
                </a:cubicBezTo>
                <a:cubicBezTo>
                  <a:pt x="0" y="222"/>
                  <a:pt x="1" y="216"/>
                  <a:pt x="0" y="211"/>
                </a:cubicBezTo>
                <a:cubicBezTo>
                  <a:pt x="0" y="211"/>
                  <a:pt x="1" y="210"/>
                  <a:pt x="2" y="209"/>
                </a:cubicBezTo>
                <a:cubicBezTo>
                  <a:pt x="5" y="207"/>
                  <a:pt x="5" y="206"/>
                  <a:pt x="3" y="202"/>
                </a:cubicBezTo>
                <a:cubicBezTo>
                  <a:pt x="3" y="201"/>
                  <a:pt x="2" y="201"/>
                  <a:pt x="1" y="199"/>
                </a:cubicBezTo>
                <a:cubicBezTo>
                  <a:pt x="2" y="199"/>
                  <a:pt x="3" y="197"/>
                  <a:pt x="4" y="197"/>
                </a:cubicBezTo>
                <a:cubicBezTo>
                  <a:pt x="7" y="198"/>
                  <a:pt x="8" y="195"/>
                  <a:pt x="8" y="193"/>
                </a:cubicBezTo>
                <a:cubicBezTo>
                  <a:pt x="10" y="189"/>
                  <a:pt x="11" y="186"/>
                  <a:pt x="10" y="181"/>
                </a:cubicBezTo>
                <a:cubicBezTo>
                  <a:pt x="10" y="179"/>
                  <a:pt x="13" y="175"/>
                  <a:pt x="15" y="173"/>
                </a:cubicBezTo>
                <a:cubicBezTo>
                  <a:pt x="20" y="171"/>
                  <a:pt x="23" y="167"/>
                  <a:pt x="22" y="161"/>
                </a:cubicBezTo>
                <a:cubicBezTo>
                  <a:pt x="22" y="161"/>
                  <a:pt x="22" y="160"/>
                  <a:pt x="23" y="160"/>
                </a:cubicBezTo>
                <a:cubicBezTo>
                  <a:pt x="23" y="159"/>
                  <a:pt x="23" y="159"/>
                  <a:pt x="24" y="159"/>
                </a:cubicBezTo>
                <a:cubicBezTo>
                  <a:pt x="25" y="160"/>
                  <a:pt x="25" y="161"/>
                  <a:pt x="26" y="163"/>
                </a:cubicBezTo>
                <a:cubicBezTo>
                  <a:pt x="28" y="165"/>
                  <a:pt x="31" y="165"/>
                  <a:pt x="33" y="164"/>
                </a:cubicBezTo>
                <a:cubicBezTo>
                  <a:pt x="36" y="163"/>
                  <a:pt x="36" y="160"/>
                  <a:pt x="35" y="157"/>
                </a:cubicBezTo>
                <a:cubicBezTo>
                  <a:pt x="34" y="156"/>
                  <a:pt x="35" y="155"/>
                  <a:pt x="35" y="153"/>
                </a:cubicBezTo>
                <a:cubicBezTo>
                  <a:pt x="36" y="148"/>
                  <a:pt x="36" y="144"/>
                  <a:pt x="33" y="140"/>
                </a:cubicBezTo>
                <a:cubicBezTo>
                  <a:pt x="32" y="138"/>
                  <a:pt x="33" y="135"/>
                  <a:pt x="34" y="132"/>
                </a:cubicBezTo>
                <a:cubicBezTo>
                  <a:pt x="37" y="127"/>
                  <a:pt x="37" y="124"/>
                  <a:pt x="32" y="119"/>
                </a:cubicBezTo>
                <a:cubicBezTo>
                  <a:pt x="30" y="117"/>
                  <a:pt x="29" y="116"/>
                  <a:pt x="27" y="114"/>
                </a:cubicBezTo>
                <a:cubicBezTo>
                  <a:pt x="25" y="112"/>
                  <a:pt x="25" y="111"/>
                  <a:pt x="27" y="110"/>
                </a:cubicBezTo>
                <a:cubicBezTo>
                  <a:pt x="30" y="109"/>
                  <a:pt x="31" y="107"/>
                  <a:pt x="34" y="106"/>
                </a:cubicBezTo>
                <a:cubicBezTo>
                  <a:pt x="36" y="105"/>
                  <a:pt x="37" y="103"/>
                  <a:pt x="38" y="101"/>
                </a:cubicBezTo>
                <a:cubicBezTo>
                  <a:pt x="38" y="99"/>
                  <a:pt x="40" y="98"/>
                  <a:pt x="41" y="97"/>
                </a:cubicBezTo>
                <a:cubicBezTo>
                  <a:pt x="43" y="95"/>
                  <a:pt x="43" y="94"/>
                  <a:pt x="42" y="91"/>
                </a:cubicBezTo>
                <a:cubicBezTo>
                  <a:pt x="41" y="89"/>
                  <a:pt x="40" y="86"/>
                  <a:pt x="39" y="83"/>
                </a:cubicBezTo>
                <a:cubicBezTo>
                  <a:pt x="39" y="82"/>
                  <a:pt x="38" y="80"/>
                  <a:pt x="38" y="79"/>
                </a:cubicBezTo>
                <a:cubicBezTo>
                  <a:pt x="38" y="72"/>
                  <a:pt x="36" y="66"/>
                  <a:pt x="33" y="61"/>
                </a:cubicBezTo>
                <a:cubicBezTo>
                  <a:pt x="33" y="60"/>
                  <a:pt x="33" y="60"/>
                  <a:pt x="32" y="59"/>
                </a:cubicBezTo>
                <a:cubicBezTo>
                  <a:pt x="31" y="58"/>
                  <a:pt x="29" y="58"/>
                  <a:pt x="28" y="57"/>
                </a:cubicBezTo>
                <a:cubicBezTo>
                  <a:pt x="27" y="55"/>
                  <a:pt x="26" y="54"/>
                  <a:pt x="25" y="52"/>
                </a:cubicBezTo>
                <a:cubicBezTo>
                  <a:pt x="24" y="53"/>
                  <a:pt x="23" y="54"/>
                  <a:pt x="22" y="55"/>
                </a:cubicBezTo>
                <a:cubicBezTo>
                  <a:pt x="21" y="54"/>
                  <a:pt x="21" y="54"/>
                  <a:pt x="21" y="54"/>
                </a:cubicBezTo>
                <a:cubicBezTo>
                  <a:pt x="20" y="49"/>
                  <a:pt x="19" y="45"/>
                  <a:pt x="16" y="42"/>
                </a:cubicBezTo>
                <a:cubicBezTo>
                  <a:pt x="16" y="42"/>
                  <a:pt x="16" y="40"/>
                  <a:pt x="17" y="40"/>
                </a:cubicBezTo>
                <a:cubicBezTo>
                  <a:pt x="19" y="34"/>
                  <a:pt x="27" y="30"/>
                  <a:pt x="33" y="32"/>
                </a:cubicBezTo>
                <a:cubicBezTo>
                  <a:pt x="37" y="34"/>
                  <a:pt x="39" y="31"/>
                  <a:pt x="42" y="29"/>
                </a:cubicBezTo>
                <a:cubicBezTo>
                  <a:pt x="44" y="27"/>
                  <a:pt x="42" y="25"/>
                  <a:pt x="41" y="22"/>
                </a:cubicBezTo>
                <a:cubicBezTo>
                  <a:pt x="40" y="20"/>
                  <a:pt x="40" y="18"/>
                  <a:pt x="42" y="16"/>
                </a:cubicBezTo>
                <a:cubicBezTo>
                  <a:pt x="44" y="13"/>
                  <a:pt x="47" y="10"/>
                  <a:pt x="49" y="8"/>
                </a:cubicBezTo>
                <a:cubicBezTo>
                  <a:pt x="51" y="9"/>
                  <a:pt x="52" y="10"/>
                  <a:pt x="54" y="12"/>
                </a:cubicBezTo>
                <a:cubicBezTo>
                  <a:pt x="57" y="8"/>
                  <a:pt x="63" y="7"/>
                  <a:pt x="66" y="2"/>
                </a:cubicBezTo>
                <a:cubicBezTo>
                  <a:pt x="67" y="1"/>
                  <a:pt x="71" y="1"/>
                  <a:pt x="74" y="0"/>
                </a:cubicBezTo>
                <a:cubicBezTo>
                  <a:pt x="73" y="6"/>
                  <a:pt x="76" y="7"/>
                  <a:pt x="80" y="9"/>
                </a:cubicBezTo>
                <a:cubicBezTo>
                  <a:pt x="81" y="9"/>
                  <a:pt x="83" y="11"/>
                  <a:pt x="84" y="12"/>
                </a:cubicBezTo>
                <a:cubicBezTo>
                  <a:pt x="85" y="15"/>
                  <a:pt x="87" y="15"/>
                  <a:pt x="90" y="13"/>
                </a:cubicBezTo>
                <a:cubicBezTo>
                  <a:pt x="91" y="12"/>
                  <a:pt x="92" y="12"/>
                  <a:pt x="94" y="11"/>
                </a:cubicBezTo>
                <a:cubicBezTo>
                  <a:pt x="96" y="15"/>
                  <a:pt x="101" y="15"/>
                  <a:pt x="104" y="10"/>
                </a:cubicBezTo>
                <a:cubicBezTo>
                  <a:pt x="105" y="12"/>
                  <a:pt x="106" y="13"/>
                  <a:pt x="106" y="14"/>
                </a:cubicBezTo>
                <a:cubicBezTo>
                  <a:pt x="107" y="15"/>
                  <a:pt x="108" y="17"/>
                  <a:pt x="108" y="16"/>
                </a:cubicBezTo>
                <a:cubicBezTo>
                  <a:pt x="110" y="16"/>
                  <a:pt x="112" y="16"/>
                  <a:pt x="113" y="15"/>
                </a:cubicBezTo>
                <a:cubicBezTo>
                  <a:pt x="115" y="12"/>
                  <a:pt x="117" y="9"/>
                  <a:pt x="119" y="6"/>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4" name="Freeform 43"/>
          <p:cNvSpPr>
            <a:spLocks/>
          </p:cNvSpPr>
          <p:nvPr/>
        </p:nvSpPr>
        <p:spPr bwMode="auto">
          <a:xfrm>
            <a:off x="12561900" y="3517913"/>
            <a:ext cx="1428750" cy="2190750"/>
          </a:xfrm>
          <a:custGeom>
            <a:avLst/>
            <a:gdLst>
              <a:gd name="T0" fmla="*/ 20 w 190"/>
              <a:gd name="T1" fmla="*/ 110 h 291"/>
              <a:gd name="T2" fmla="*/ 30 w 190"/>
              <a:gd name="T3" fmla="*/ 94 h 291"/>
              <a:gd name="T4" fmla="*/ 35 w 190"/>
              <a:gd name="T5" fmla="*/ 89 h 291"/>
              <a:gd name="T6" fmla="*/ 46 w 190"/>
              <a:gd name="T7" fmla="*/ 92 h 291"/>
              <a:gd name="T8" fmla="*/ 48 w 190"/>
              <a:gd name="T9" fmla="*/ 73 h 291"/>
              <a:gd name="T10" fmla="*/ 49 w 190"/>
              <a:gd name="T11" fmla="*/ 62 h 291"/>
              <a:gd name="T12" fmla="*/ 56 w 190"/>
              <a:gd name="T13" fmla="*/ 54 h 291"/>
              <a:gd name="T14" fmla="*/ 61 w 190"/>
              <a:gd name="T15" fmla="*/ 37 h 291"/>
              <a:gd name="T16" fmla="*/ 60 w 190"/>
              <a:gd name="T17" fmla="*/ 22 h 291"/>
              <a:gd name="T18" fmla="*/ 75 w 190"/>
              <a:gd name="T19" fmla="*/ 25 h 291"/>
              <a:gd name="T20" fmla="*/ 91 w 190"/>
              <a:gd name="T21" fmla="*/ 14 h 291"/>
              <a:gd name="T22" fmla="*/ 104 w 190"/>
              <a:gd name="T23" fmla="*/ 1 h 291"/>
              <a:gd name="T24" fmla="*/ 100 w 190"/>
              <a:gd name="T25" fmla="*/ 12 h 291"/>
              <a:gd name="T26" fmla="*/ 102 w 190"/>
              <a:gd name="T27" fmla="*/ 24 h 291"/>
              <a:gd name="T28" fmla="*/ 105 w 190"/>
              <a:gd name="T29" fmla="*/ 41 h 291"/>
              <a:gd name="T30" fmla="*/ 123 w 190"/>
              <a:gd name="T31" fmla="*/ 48 h 291"/>
              <a:gd name="T32" fmla="*/ 130 w 190"/>
              <a:gd name="T33" fmla="*/ 51 h 291"/>
              <a:gd name="T34" fmla="*/ 141 w 190"/>
              <a:gd name="T35" fmla="*/ 63 h 291"/>
              <a:gd name="T36" fmla="*/ 126 w 190"/>
              <a:gd name="T37" fmla="*/ 63 h 291"/>
              <a:gd name="T38" fmla="*/ 122 w 190"/>
              <a:gd name="T39" fmla="*/ 77 h 291"/>
              <a:gd name="T40" fmla="*/ 120 w 190"/>
              <a:gd name="T41" fmla="*/ 95 h 291"/>
              <a:gd name="T42" fmla="*/ 114 w 190"/>
              <a:gd name="T43" fmla="*/ 106 h 291"/>
              <a:gd name="T44" fmla="*/ 116 w 190"/>
              <a:gd name="T45" fmla="*/ 119 h 291"/>
              <a:gd name="T46" fmla="*/ 121 w 190"/>
              <a:gd name="T47" fmla="*/ 130 h 291"/>
              <a:gd name="T48" fmla="*/ 112 w 190"/>
              <a:gd name="T49" fmla="*/ 148 h 291"/>
              <a:gd name="T50" fmla="*/ 113 w 190"/>
              <a:gd name="T51" fmla="*/ 158 h 291"/>
              <a:gd name="T52" fmla="*/ 125 w 190"/>
              <a:gd name="T53" fmla="*/ 178 h 291"/>
              <a:gd name="T54" fmla="*/ 141 w 190"/>
              <a:gd name="T55" fmla="*/ 188 h 291"/>
              <a:gd name="T56" fmla="*/ 152 w 190"/>
              <a:gd name="T57" fmla="*/ 204 h 291"/>
              <a:gd name="T58" fmla="*/ 163 w 190"/>
              <a:gd name="T59" fmla="*/ 210 h 291"/>
              <a:gd name="T60" fmla="*/ 176 w 190"/>
              <a:gd name="T61" fmla="*/ 220 h 291"/>
              <a:gd name="T62" fmla="*/ 172 w 190"/>
              <a:gd name="T63" fmla="*/ 235 h 291"/>
              <a:gd name="T64" fmla="*/ 174 w 190"/>
              <a:gd name="T65" fmla="*/ 237 h 291"/>
              <a:gd name="T66" fmla="*/ 190 w 190"/>
              <a:gd name="T67" fmla="*/ 252 h 291"/>
              <a:gd name="T68" fmla="*/ 180 w 190"/>
              <a:gd name="T69" fmla="*/ 263 h 291"/>
              <a:gd name="T70" fmla="*/ 175 w 190"/>
              <a:gd name="T71" fmla="*/ 269 h 291"/>
              <a:gd name="T72" fmla="*/ 168 w 190"/>
              <a:gd name="T73" fmla="*/ 281 h 291"/>
              <a:gd name="T74" fmla="*/ 154 w 190"/>
              <a:gd name="T75" fmla="*/ 286 h 291"/>
              <a:gd name="T76" fmla="*/ 140 w 190"/>
              <a:gd name="T77" fmla="*/ 283 h 291"/>
              <a:gd name="T78" fmla="*/ 129 w 190"/>
              <a:gd name="T79" fmla="*/ 281 h 291"/>
              <a:gd name="T80" fmla="*/ 121 w 190"/>
              <a:gd name="T81" fmla="*/ 272 h 291"/>
              <a:gd name="T82" fmla="*/ 120 w 190"/>
              <a:gd name="T83" fmla="*/ 272 h 291"/>
              <a:gd name="T84" fmla="*/ 109 w 190"/>
              <a:gd name="T85" fmla="*/ 249 h 291"/>
              <a:gd name="T86" fmla="*/ 88 w 190"/>
              <a:gd name="T87" fmla="*/ 245 h 291"/>
              <a:gd name="T88" fmla="*/ 77 w 190"/>
              <a:gd name="T89" fmla="*/ 251 h 291"/>
              <a:gd name="T90" fmla="*/ 57 w 190"/>
              <a:gd name="T91" fmla="*/ 253 h 291"/>
              <a:gd name="T92" fmla="*/ 40 w 190"/>
              <a:gd name="T93" fmla="*/ 253 h 291"/>
              <a:gd name="T94" fmla="*/ 27 w 190"/>
              <a:gd name="T95" fmla="*/ 230 h 291"/>
              <a:gd name="T96" fmla="*/ 17 w 190"/>
              <a:gd name="T97" fmla="*/ 224 h 291"/>
              <a:gd name="T98" fmla="*/ 2 w 190"/>
              <a:gd name="T99" fmla="*/ 205 h 291"/>
              <a:gd name="T100" fmla="*/ 4 w 190"/>
              <a:gd name="T101" fmla="*/ 188 h 291"/>
              <a:gd name="T102" fmla="*/ 9 w 190"/>
              <a:gd name="T103" fmla="*/ 181 h 291"/>
              <a:gd name="T104" fmla="*/ 5 w 190"/>
              <a:gd name="T105" fmla="*/ 175 h 291"/>
              <a:gd name="T106" fmla="*/ 3 w 190"/>
              <a:gd name="T107" fmla="*/ 163 h 291"/>
              <a:gd name="T108" fmla="*/ 8 w 190"/>
              <a:gd name="T109" fmla="*/ 149 h 291"/>
              <a:gd name="T110" fmla="*/ 16 w 190"/>
              <a:gd name="T111" fmla="*/ 139 h 291"/>
              <a:gd name="T112" fmla="*/ 21 w 190"/>
              <a:gd name="T113" fmla="*/ 131 h 291"/>
              <a:gd name="T114" fmla="*/ 14 w 190"/>
              <a:gd name="T115" fmla="*/ 128 h 291"/>
              <a:gd name="T116" fmla="*/ 18 w 190"/>
              <a:gd name="T117" fmla="*/ 122 h 291"/>
              <a:gd name="T118" fmla="*/ 19 w 190"/>
              <a:gd name="T119" fmla="*/ 118 h 291"/>
              <a:gd name="T120" fmla="*/ 26 w 190"/>
              <a:gd name="T121" fmla="*/ 11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 h="291">
                <a:moveTo>
                  <a:pt x="26" y="116"/>
                </a:moveTo>
                <a:cubicBezTo>
                  <a:pt x="24" y="114"/>
                  <a:pt x="23" y="112"/>
                  <a:pt x="20" y="110"/>
                </a:cubicBezTo>
                <a:cubicBezTo>
                  <a:pt x="18" y="108"/>
                  <a:pt x="17" y="100"/>
                  <a:pt x="20" y="98"/>
                </a:cubicBezTo>
                <a:cubicBezTo>
                  <a:pt x="23" y="96"/>
                  <a:pt x="26" y="93"/>
                  <a:pt x="30" y="94"/>
                </a:cubicBezTo>
                <a:cubicBezTo>
                  <a:pt x="31" y="94"/>
                  <a:pt x="32" y="94"/>
                  <a:pt x="33" y="94"/>
                </a:cubicBezTo>
                <a:cubicBezTo>
                  <a:pt x="34" y="92"/>
                  <a:pt x="34" y="90"/>
                  <a:pt x="35" y="89"/>
                </a:cubicBezTo>
                <a:cubicBezTo>
                  <a:pt x="36" y="89"/>
                  <a:pt x="38" y="90"/>
                  <a:pt x="40" y="91"/>
                </a:cubicBezTo>
                <a:cubicBezTo>
                  <a:pt x="42" y="92"/>
                  <a:pt x="44" y="94"/>
                  <a:pt x="46" y="92"/>
                </a:cubicBezTo>
                <a:cubicBezTo>
                  <a:pt x="47" y="91"/>
                  <a:pt x="47" y="88"/>
                  <a:pt x="47" y="87"/>
                </a:cubicBezTo>
                <a:cubicBezTo>
                  <a:pt x="48" y="82"/>
                  <a:pt x="47" y="77"/>
                  <a:pt x="48" y="73"/>
                </a:cubicBezTo>
                <a:cubicBezTo>
                  <a:pt x="49" y="67"/>
                  <a:pt x="50" y="67"/>
                  <a:pt x="45" y="63"/>
                </a:cubicBezTo>
                <a:cubicBezTo>
                  <a:pt x="46" y="62"/>
                  <a:pt x="48" y="62"/>
                  <a:pt x="49" y="62"/>
                </a:cubicBezTo>
                <a:cubicBezTo>
                  <a:pt x="52" y="61"/>
                  <a:pt x="54" y="61"/>
                  <a:pt x="53" y="57"/>
                </a:cubicBezTo>
                <a:cubicBezTo>
                  <a:pt x="53" y="56"/>
                  <a:pt x="55" y="55"/>
                  <a:pt x="56" y="54"/>
                </a:cubicBezTo>
                <a:cubicBezTo>
                  <a:pt x="60" y="51"/>
                  <a:pt x="61" y="49"/>
                  <a:pt x="59" y="44"/>
                </a:cubicBezTo>
                <a:cubicBezTo>
                  <a:pt x="58" y="41"/>
                  <a:pt x="58" y="39"/>
                  <a:pt x="61" y="37"/>
                </a:cubicBezTo>
                <a:cubicBezTo>
                  <a:pt x="63" y="35"/>
                  <a:pt x="63" y="33"/>
                  <a:pt x="61" y="31"/>
                </a:cubicBezTo>
                <a:cubicBezTo>
                  <a:pt x="59" y="28"/>
                  <a:pt x="59" y="25"/>
                  <a:pt x="60" y="22"/>
                </a:cubicBezTo>
                <a:cubicBezTo>
                  <a:pt x="64" y="21"/>
                  <a:pt x="67" y="22"/>
                  <a:pt x="70" y="24"/>
                </a:cubicBezTo>
                <a:cubicBezTo>
                  <a:pt x="71" y="26"/>
                  <a:pt x="73" y="26"/>
                  <a:pt x="75" y="25"/>
                </a:cubicBezTo>
                <a:cubicBezTo>
                  <a:pt x="79" y="23"/>
                  <a:pt x="84" y="22"/>
                  <a:pt x="88" y="20"/>
                </a:cubicBezTo>
                <a:cubicBezTo>
                  <a:pt x="90" y="19"/>
                  <a:pt x="92" y="17"/>
                  <a:pt x="91" y="14"/>
                </a:cubicBezTo>
                <a:cubicBezTo>
                  <a:pt x="90" y="8"/>
                  <a:pt x="96" y="5"/>
                  <a:pt x="98" y="1"/>
                </a:cubicBezTo>
                <a:cubicBezTo>
                  <a:pt x="99" y="0"/>
                  <a:pt x="102" y="1"/>
                  <a:pt x="104" y="1"/>
                </a:cubicBezTo>
                <a:cubicBezTo>
                  <a:pt x="103" y="4"/>
                  <a:pt x="104" y="6"/>
                  <a:pt x="103" y="8"/>
                </a:cubicBezTo>
                <a:cubicBezTo>
                  <a:pt x="102" y="10"/>
                  <a:pt x="101" y="11"/>
                  <a:pt x="100" y="12"/>
                </a:cubicBezTo>
                <a:cubicBezTo>
                  <a:pt x="102" y="14"/>
                  <a:pt x="102" y="14"/>
                  <a:pt x="100" y="23"/>
                </a:cubicBezTo>
                <a:cubicBezTo>
                  <a:pt x="101" y="23"/>
                  <a:pt x="101" y="24"/>
                  <a:pt x="102" y="24"/>
                </a:cubicBezTo>
                <a:cubicBezTo>
                  <a:pt x="105" y="26"/>
                  <a:pt x="107" y="27"/>
                  <a:pt x="105" y="31"/>
                </a:cubicBezTo>
                <a:cubicBezTo>
                  <a:pt x="104" y="34"/>
                  <a:pt x="105" y="38"/>
                  <a:pt x="105" y="41"/>
                </a:cubicBezTo>
                <a:cubicBezTo>
                  <a:pt x="109" y="42"/>
                  <a:pt x="113" y="42"/>
                  <a:pt x="116" y="43"/>
                </a:cubicBezTo>
                <a:cubicBezTo>
                  <a:pt x="119" y="43"/>
                  <a:pt x="122" y="44"/>
                  <a:pt x="123" y="48"/>
                </a:cubicBezTo>
                <a:cubicBezTo>
                  <a:pt x="123" y="50"/>
                  <a:pt x="124" y="51"/>
                  <a:pt x="126" y="51"/>
                </a:cubicBezTo>
                <a:cubicBezTo>
                  <a:pt x="127" y="51"/>
                  <a:pt x="129" y="51"/>
                  <a:pt x="130" y="51"/>
                </a:cubicBezTo>
                <a:cubicBezTo>
                  <a:pt x="137" y="52"/>
                  <a:pt x="138" y="53"/>
                  <a:pt x="139" y="59"/>
                </a:cubicBezTo>
                <a:cubicBezTo>
                  <a:pt x="139" y="60"/>
                  <a:pt x="140" y="62"/>
                  <a:pt x="141" y="63"/>
                </a:cubicBezTo>
                <a:cubicBezTo>
                  <a:pt x="140" y="64"/>
                  <a:pt x="139" y="65"/>
                  <a:pt x="138" y="66"/>
                </a:cubicBezTo>
                <a:cubicBezTo>
                  <a:pt x="134" y="65"/>
                  <a:pt x="130" y="64"/>
                  <a:pt x="126" y="63"/>
                </a:cubicBezTo>
                <a:cubicBezTo>
                  <a:pt x="124" y="66"/>
                  <a:pt x="122" y="69"/>
                  <a:pt x="121" y="73"/>
                </a:cubicBezTo>
                <a:cubicBezTo>
                  <a:pt x="120" y="74"/>
                  <a:pt x="121" y="76"/>
                  <a:pt x="122" y="77"/>
                </a:cubicBezTo>
                <a:cubicBezTo>
                  <a:pt x="125" y="82"/>
                  <a:pt x="125" y="85"/>
                  <a:pt x="121" y="89"/>
                </a:cubicBezTo>
                <a:cubicBezTo>
                  <a:pt x="118" y="91"/>
                  <a:pt x="119" y="93"/>
                  <a:pt x="120" y="95"/>
                </a:cubicBezTo>
                <a:cubicBezTo>
                  <a:pt x="121" y="98"/>
                  <a:pt x="120" y="99"/>
                  <a:pt x="117" y="100"/>
                </a:cubicBezTo>
                <a:cubicBezTo>
                  <a:pt x="114" y="101"/>
                  <a:pt x="113" y="103"/>
                  <a:pt x="114" y="106"/>
                </a:cubicBezTo>
                <a:cubicBezTo>
                  <a:pt x="115" y="107"/>
                  <a:pt x="115" y="107"/>
                  <a:pt x="115" y="108"/>
                </a:cubicBezTo>
                <a:cubicBezTo>
                  <a:pt x="112" y="112"/>
                  <a:pt x="115" y="115"/>
                  <a:pt x="116" y="119"/>
                </a:cubicBezTo>
                <a:cubicBezTo>
                  <a:pt x="118" y="125"/>
                  <a:pt x="118" y="124"/>
                  <a:pt x="115" y="130"/>
                </a:cubicBezTo>
                <a:cubicBezTo>
                  <a:pt x="116" y="130"/>
                  <a:pt x="118" y="130"/>
                  <a:pt x="121" y="130"/>
                </a:cubicBezTo>
                <a:cubicBezTo>
                  <a:pt x="119" y="134"/>
                  <a:pt x="120" y="137"/>
                  <a:pt x="115" y="139"/>
                </a:cubicBezTo>
                <a:cubicBezTo>
                  <a:pt x="113" y="140"/>
                  <a:pt x="111" y="145"/>
                  <a:pt x="112" y="148"/>
                </a:cubicBezTo>
                <a:cubicBezTo>
                  <a:pt x="113" y="149"/>
                  <a:pt x="112" y="150"/>
                  <a:pt x="112" y="151"/>
                </a:cubicBezTo>
                <a:cubicBezTo>
                  <a:pt x="110" y="154"/>
                  <a:pt x="111" y="157"/>
                  <a:pt x="113" y="158"/>
                </a:cubicBezTo>
                <a:cubicBezTo>
                  <a:pt x="119" y="161"/>
                  <a:pt x="120" y="166"/>
                  <a:pt x="120" y="171"/>
                </a:cubicBezTo>
                <a:cubicBezTo>
                  <a:pt x="119" y="177"/>
                  <a:pt x="120" y="177"/>
                  <a:pt x="125" y="178"/>
                </a:cubicBezTo>
                <a:cubicBezTo>
                  <a:pt x="127" y="178"/>
                  <a:pt x="129" y="179"/>
                  <a:pt x="130" y="180"/>
                </a:cubicBezTo>
                <a:cubicBezTo>
                  <a:pt x="133" y="184"/>
                  <a:pt x="137" y="186"/>
                  <a:pt x="141" y="188"/>
                </a:cubicBezTo>
                <a:cubicBezTo>
                  <a:pt x="147" y="189"/>
                  <a:pt x="150" y="193"/>
                  <a:pt x="153" y="197"/>
                </a:cubicBezTo>
                <a:cubicBezTo>
                  <a:pt x="152" y="199"/>
                  <a:pt x="150" y="202"/>
                  <a:pt x="152" y="204"/>
                </a:cubicBezTo>
                <a:cubicBezTo>
                  <a:pt x="154" y="205"/>
                  <a:pt x="155" y="206"/>
                  <a:pt x="156" y="206"/>
                </a:cubicBezTo>
                <a:cubicBezTo>
                  <a:pt x="159" y="206"/>
                  <a:pt x="161" y="207"/>
                  <a:pt x="163" y="210"/>
                </a:cubicBezTo>
                <a:cubicBezTo>
                  <a:pt x="164" y="212"/>
                  <a:pt x="166" y="215"/>
                  <a:pt x="170" y="214"/>
                </a:cubicBezTo>
                <a:cubicBezTo>
                  <a:pt x="171" y="217"/>
                  <a:pt x="172" y="220"/>
                  <a:pt x="176" y="220"/>
                </a:cubicBezTo>
                <a:cubicBezTo>
                  <a:pt x="176" y="220"/>
                  <a:pt x="176" y="222"/>
                  <a:pt x="176" y="222"/>
                </a:cubicBezTo>
                <a:cubicBezTo>
                  <a:pt x="172" y="226"/>
                  <a:pt x="173" y="231"/>
                  <a:pt x="172" y="235"/>
                </a:cubicBezTo>
                <a:cubicBezTo>
                  <a:pt x="172" y="235"/>
                  <a:pt x="173" y="236"/>
                  <a:pt x="173" y="237"/>
                </a:cubicBezTo>
                <a:cubicBezTo>
                  <a:pt x="173" y="237"/>
                  <a:pt x="173" y="237"/>
                  <a:pt x="174" y="237"/>
                </a:cubicBezTo>
                <a:cubicBezTo>
                  <a:pt x="179" y="239"/>
                  <a:pt x="185" y="242"/>
                  <a:pt x="182" y="250"/>
                </a:cubicBezTo>
                <a:cubicBezTo>
                  <a:pt x="186" y="250"/>
                  <a:pt x="190" y="247"/>
                  <a:pt x="190" y="252"/>
                </a:cubicBezTo>
                <a:cubicBezTo>
                  <a:pt x="188" y="255"/>
                  <a:pt x="187" y="257"/>
                  <a:pt x="185" y="260"/>
                </a:cubicBezTo>
                <a:cubicBezTo>
                  <a:pt x="184" y="260"/>
                  <a:pt x="180" y="259"/>
                  <a:pt x="180" y="263"/>
                </a:cubicBezTo>
                <a:cubicBezTo>
                  <a:pt x="180" y="263"/>
                  <a:pt x="179" y="263"/>
                  <a:pt x="178" y="263"/>
                </a:cubicBezTo>
                <a:cubicBezTo>
                  <a:pt x="174" y="264"/>
                  <a:pt x="174" y="267"/>
                  <a:pt x="175" y="269"/>
                </a:cubicBezTo>
                <a:cubicBezTo>
                  <a:pt x="177" y="273"/>
                  <a:pt x="176" y="276"/>
                  <a:pt x="176" y="279"/>
                </a:cubicBezTo>
                <a:cubicBezTo>
                  <a:pt x="173" y="280"/>
                  <a:pt x="171" y="281"/>
                  <a:pt x="168" y="281"/>
                </a:cubicBezTo>
                <a:cubicBezTo>
                  <a:pt x="167" y="281"/>
                  <a:pt x="165" y="281"/>
                  <a:pt x="164" y="280"/>
                </a:cubicBezTo>
                <a:cubicBezTo>
                  <a:pt x="159" y="278"/>
                  <a:pt x="155" y="280"/>
                  <a:pt x="154" y="286"/>
                </a:cubicBezTo>
                <a:cubicBezTo>
                  <a:pt x="153" y="291"/>
                  <a:pt x="149" y="290"/>
                  <a:pt x="146" y="291"/>
                </a:cubicBezTo>
                <a:cubicBezTo>
                  <a:pt x="144" y="289"/>
                  <a:pt x="142" y="286"/>
                  <a:pt x="140" y="283"/>
                </a:cubicBezTo>
                <a:cubicBezTo>
                  <a:pt x="139" y="283"/>
                  <a:pt x="137" y="282"/>
                  <a:pt x="136" y="283"/>
                </a:cubicBezTo>
                <a:cubicBezTo>
                  <a:pt x="133" y="284"/>
                  <a:pt x="131" y="284"/>
                  <a:pt x="129" y="281"/>
                </a:cubicBezTo>
                <a:cubicBezTo>
                  <a:pt x="128" y="280"/>
                  <a:pt x="125" y="280"/>
                  <a:pt x="123" y="280"/>
                </a:cubicBezTo>
                <a:cubicBezTo>
                  <a:pt x="122" y="277"/>
                  <a:pt x="122" y="275"/>
                  <a:pt x="121" y="272"/>
                </a:cubicBezTo>
                <a:cubicBezTo>
                  <a:pt x="121" y="272"/>
                  <a:pt x="120" y="272"/>
                  <a:pt x="120" y="273"/>
                </a:cubicBezTo>
                <a:cubicBezTo>
                  <a:pt x="120" y="272"/>
                  <a:pt x="120" y="272"/>
                  <a:pt x="120" y="272"/>
                </a:cubicBezTo>
                <a:cubicBezTo>
                  <a:pt x="125" y="267"/>
                  <a:pt x="125" y="267"/>
                  <a:pt x="121" y="262"/>
                </a:cubicBezTo>
                <a:cubicBezTo>
                  <a:pt x="117" y="258"/>
                  <a:pt x="113" y="253"/>
                  <a:pt x="109" y="249"/>
                </a:cubicBezTo>
                <a:cubicBezTo>
                  <a:pt x="104" y="242"/>
                  <a:pt x="97" y="242"/>
                  <a:pt x="90" y="243"/>
                </a:cubicBezTo>
                <a:cubicBezTo>
                  <a:pt x="89" y="243"/>
                  <a:pt x="88" y="244"/>
                  <a:pt x="88" y="245"/>
                </a:cubicBezTo>
                <a:cubicBezTo>
                  <a:pt x="87" y="249"/>
                  <a:pt x="84" y="250"/>
                  <a:pt x="81" y="251"/>
                </a:cubicBezTo>
                <a:cubicBezTo>
                  <a:pt x="80" y="251"/>
                  <a:pt x="78" y="251"/>
                  <a:pt x="77" y="251"/>
                </a:cubicBezTo>
                <a:cubicBezTo>
                  <a:pt x="73" y="251"/>
                  <a:pt x="68" y="250"/>
                  <a:pt x="67" y="256"/>
                </a:cubicBezTo>
                <a:cubicBezTo>
                  <a:pt x="63" y="251"/>
                  <a:pt x="63" y="252"/>
                  <a:pt x="57" y="253"/>
                </a:cubicBezTo>
                <a:cubicBezTo>
                  <a:pt x="52" y="255"/>
                  <a:pt x="46" y="254"/>
                  <a:pt x="41" y="254"/>
                </a:cubicBezTo>
                <a:cubicBezTo>
                  <a:pt x="41" y="254"/>
                  <a:pt x="40" y="253"/>
                  <a:pt x="40" y="253"/>
                </a:cubicBezTo>
                <a:cubicBezTo>
                  <a:pt x="39" y="248"/>
                  <a:pt x="34" y="245"/>
                  <a:pt x="33" y="240"/>
                </a:cubicBezTo>
                <a:cubicBezTo>
                  <a:pt x="33" y="236"/>
                  <a:pt x="29" y="233"/>
                  <a:pt x="27" y="230"/>
                </a:cubicBezTo>
                <a:cubicBezTo>
                  <a:pt x="27" y="229"/>
                  <a:pt x="25" y="229"/>
                  <a:pt x="25" y="230"/>
                </a:cubicBezTo>
                <a:cubicBezTo>
                  <a:pt x="20" y="231"/>
                  <a:pt x="16" y="228"/>
                  <a:pt x="17" y="224"/>
                </a:cubicBezTo>
                <a:cubicBezTo>
                  <a:pt x="18" y="218"/>
                  <a:pt x="17" y="214"/>
                  <a:pt x="12" y="211"/>
                </a:cubicBezTo>
                <a:cubicBezTo>
                  <a:pt x="9" y="208"/>
                  <a:pt x="7" y="204"/>
                  <a:pt x="2" y="205"/>
                </a:cubicBezTo>
                <a:cubicBezTo>
                  <a:pt x="2" y="205"/>
                  <a:pt x="0" y="203"/>
                  <a:pt x="1" y="202"/>
                </a:cubicBezTo>
                <a:cubicBezTo>
                  <a:pt x="1" y="197"/>
                  <a:pt x="1" y="192"/>
                  <a:pt x="4" y="188"/>
                </a:cubicBezTo>
                <a:cubicBezTo>
                  <a:pt x="5" y="187"/>
                  <a:pt x="5" y="186"/>
                  <a:pt x="5" y="185"/>
                </a:cubicBezTo>
                <a:cubicBezTo>
                  <a:pt x="5" y="183"/>
                  <a:pt x="6" y="182"/>
                  <a:pt x="9" y="181"/>
                </a:cubicBezTo>
                <a:cubicBezTo>
                  <a:pt x="12" y="180"/>
                  <a:pt x="11" y="178"/>
                  <a:pt x="11" y="175"/>
                </a:cubicBezTo>
                <a:cubicBezTo>
                  <a:pt x="9" y="175"/>
                  <a:pt x="7" y="175"/>
                  <a:pt x="5" y="175"/>
                </a:cubicBezTo>
                <a:cubicBezTo>
                  <a:pt x="5" y="172"/>
                  <a:pt x="5" y="169"/>
                  <a:pt x="5" y="166"/>
                </a:cubicBezTo>
                <a:cubicBezTo>
                  <a:pt x="5" y="165"/>
                  <a:pt x="4" y="163"/>
                  <a:pt x="3" y="163"/>
                </a:cubicBezTo>
                <a:cubicBezTo>
                  <a:pt x="1" y="161"/>
                  <a:pt x="2" y="159"/>
                  <a:pt x="2" y="158"/>
                </a:cubicBezTo>
                <a:cubicBezTo>
                  <a:pt x="4" y="155"/>
                  <a:pt x="6" y="152"/>
                  <a:pt x="8" y="149"/>
                </a:cubicBezTo>
                <a:cubicBezTo>
                  <a:pt x="9" y="147"/>
                  <a:pt x="10" y="146"/>
                  <a:pt x="11" y="146"/>
                </a:cubicBezTo>
                <a:cubicBezTo>
                  <a:pt x="14" y="145"/>
                  <a:pt x="15" y="142"/>
                  <a:pt x="16" y="139"/>
                </a:cubicBezTo>
                <a:cubicBezTo>
                  <a:pt x="17" y="138"/>
                  <a:pt x="18" y="136"/>
                  <a:pt x="19" y="135"/>
                </a:cubicBezTo>
                <a:cubicBezTo>
                  <a:pt x="20" y="134"/>
                  <a:pt x="21" y="132"/>
                  <a:pt x="21" y="131"/>
                </a:cubicBezTo>
                <a:cubicBezTo>
                  <a:pt x="20" y="130"/>
                  <a:pt x="18" y="129"/>
                  <a:pt x="17" y="128"/>
                </a:cubicBezTo>
                <a:cubicBezTo>
                  <a:pt x="16" y="128"/>
                  <a:pt x="15" y="128"/>
                  <a:pt x="14" y="128"/>
                </a:cubicBezTo>
                <a:cubicBezTo>
                  <a:pt x="16" y="126"/>
                  <a:pt x="17" y="125"/>
                  <a:pt x="19" y="123"/>
                </a:cubicBezTo>
                <a:cubicBezTo>
                  <a:pt x="18" y="122"/>
                  <a:pt x="18" y="122"/>
                  <a:pt x="18" y="122"/>
                </a:cubicBezTo>
                <a:cubicBezTo>
                  <a:pt x="17" y="121"/>
                  <a:pt x="16" y="120"/>
                  <a:pt x="16" y="119"/>
                </a:cubicBezTo>
                <a:cubicBezTo>
                  <a:pt x="17" y="119"/>
                  <a:pt x="18" y="118"/>
                  <a:pt x="19" y="118"/>
                </a:cubicBezTo>
                <a:cubicBezTo>
                  <a:pt x="21" y="117"/>
                  <a:pt x="23" y="117"/>
                  <a:pt x="25" y="117"/>
                </a:cubicBezTo>
                <a:cubicBezTo>
                  <a:pt x="25" y="117"/>
                  <a:pt x="26" y="116"/>
                  <a:pt x="26" y="116"/>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5" name="Freeform 44"/>
          <p:cNvSpPr>
            <a:spLocks/>
          </p:cNvSpPr>
          <p:nvPr/>
        </p:nvSpPr>
        <p:spPr bwMode="auto">
          <a:xfrm>
            <a:off x="13412802" y="3994163"/>
            <a:ext cx="1517650" cy="1479550"/>
          </a:xfrm>
          <a:custGeom>
            <a:avLst/>
            <a:gdLst>
              <a:gd name="T0" fmla="*/ 158 w 202"/>
              <a:gd name="T1" fmla="*/ 63 h 197"/>
              <a:gd name="T2" fmla="*/ 153 w 202"/>
              <a:gd name="T3" fmla="*/ 69 h 197"/>
              <a:gd name="T4" fmla="*/ 161 w 202"/>
              <a:gd name="T5" fmla="*/ 78 h 197"/>
              <a:gd name="T6" fmla="*/ 162 w 202"/>
              <a:gd name="T7" fmla="*/ 84 h 197"/>
              <a:gd name="T8" fmla="*/ 180 w 202"/>
              <a:gd name="T9" fmla="*/ 86 h 197"/>
              <a:gd name="T10" fmla="*/ 177 w 202"/>
              <a:gd name="T11" fmla="*/ 98 h 197"/>
              <a:gd name="T12" fmla="*/ 177 w 202"/>
              <a:gd name="T13" fmla="*/ 108 h 197"/>
              <a:gd name="T14" fmla="*/ 164 w 202"/>
              <a:gd name="T15" fmla="*/ 115 h 197"/>
              <a:gd name="T16" fmla="*/ 168 w 202"/>
              <a:gd name="T17" fmla="*/ 136 h 197"/>
              <a:gd name="T18" fmla="*/ 168 w 202"/>
              <a:gd name="T19" fmla="*/ 154 h 197"/>
              <a:gd name="T20" fmla="*/ 161 w 202"/>
              <a:gd name="T21" fmla="*/ 174 h 197"/>
              <a:gd name="T22" fmla="*/ 157 w 202"/>
              <a:gd name="T23" fmla="*/ 190 h 197"/>
              <a:gd name="T24" fmla="*/ 138 w 202"/>
              <a:gd name="T25" fmla="*/ 186 h 197"/>
              <a:gd name="T26" fmla="*/ 126 w 202"/>
              <a:gd name="T27" fmla="*/ 190 h 197"/>
              <a:gd name="T28" fmla="*/ 107 w 202"/>
              <a:gd name="T29" fmla="*/ 185 h 197"/>
              <a:gd name="T30" fmla="*/ 95 w 202"/>
              <a:gd name="T31" fmla="*/ 177 h 197"/>
              <a:gd name="T32" fmla="*/ 85 w 202"/>
              <a:gd name="T33" fmla="*/ 184 h 197"/>
              <a:gd name="T34" fmla="*/ 80 w 202"/>
              <a:gd name="T35" fmla="*/ 185 h 197"/>
              <a:gd name="T36" fmla="*/ 61 w 202"/>
              <a:gd name="T37" fmla="*/ 171 h 197"/>
              <a:gd name="T38" fmla="*/ 63 w 202"/>
              <a:gd name="T39" fmla="*/ 154 h 197"/>
              <a:gd name="T40" fmla="*/ 57 w 202"/>
              <a:gd name="T41" fmla="*/ 149 h 197"/>
              <a:gd name="T42" fmla="*/ 44 w 202"/>
              <a:gd name="T43" fmla="*/ 141 h 197"/>
              <a:gd name="T44" fmla="*/ 40 w 202"/>
              <a:gd name="T45" fmla="*/ 130 h 197"/>
              <a:gd name="T46" fmla="*/ 21 w 202"/>
              <a:gd name="T47" fmla="*/ 118 h 197"/>
              <a:gd name="T48" fmla="*/ 9 w 202"/>
              <a:gd name="T49" fmla="*/ 110 h 197"/>
              <a:gd name="T50" fmla="*/ 3 w 202"/>
              <a:gd name="T51" fmla="*/ 94 h 197"/>
              <a:gd name="T52" fmla="*/ 2 w 202"/>
              <a:gd name="T53" fmla="*/ 84 h 197"/>
              <a:gd name="T54" fmla="*/ 10 w 202"/>
              <a:gd name="T55" fmla="*/ 67 h 197"/>
              <a:gd name="T56" fmla="*/ 7 w 202"/>
              <a:gd name="T57" fmla="*/ 65 h 197"/>
              <a:gd name="T58" fmla="*/ 6 w 202"/>
              <a:gd name="T59" fmla="*/ 45 h 197"/>
              <a:gd name="T60" fmla="*/ 6 w 202"/>
              <a:gd name="T61" fmla="*/ 39 h 197"/>
              <a:gd name="T62" fmla="*/ 10 w 202"/>
              <a:gd name="T63" fmla="*/ 28 h 197"/>
              <a:gd name="T64" fmla="*/ 11 w 202"/>
              <a:gd name="T65" fmla="*/ 9 h 197"/>
              <a:gd name="T66" fmla="*/ 22 w 202"/>
              <a:gd name="T67" fmla="*/ 5 h 197"/>
              <a:gd name="T68" fmla="*/ 31 w 202"/>
              <a:gd name="T69" fmla="*/ 0 h 197"/>
              <a:gd name="T70" fmla="*/ 41 w 202"/>
              <a:gd name="T71" fmla="*/ 9 h 197"/>
              <a:gd name="T72" fmla="*/ 64 w 202"/>
              <a:gd name="T73" fmla="*/ 6 h 197"/>
              <a:gd name="T74" fmla="*/ 82 w 202"/>
              <a:gd name="T75" fmla="*/ 13 h 197"/>
              <a:gd name="T76" fmla="*/ 89 w 202"/>
              <a:gd name="T77" fmla="*/ 9 h 197"/>
              <a:gd name="T78" fmla="*/ 107 w 202"/>
              <a:gd name="T79" fmla="*/ 11 h 197"/>
              <a:gd name="T80" fmla="*/ 126 w 202"/>
              <a:gd name="T81" fmla="*/ 30 h 197"/>
              <a:gd name="T82" fmla="*/ 134 w 202"/>
              <a:gd name="T83" fmla="*/ 43 h 197"/>
              <a:gd name="T84" fmla="*/ 143 w 202"/>
              <a:gd name="T85" fmla="*/ 44 h 197"/>
              <a:gd name="T86" fmla="*/ 156 w 202"/>
              <a:gd name="T87" fmla="*/ 41 h 197"/>
              <a:gd name="T88" fmla="*/ 181 w 202"/>
              <a:gd name="T89" fmla="*/ 42 h 197"/>
              <a:gd name="T90" fmla="*/ 192 w 202"/>
              <a:gd name="T91" fmla="*/ 44 h 197"/>
              <a:gd name="T92" fmla="*/ 202 w 202"/>
              <a:gd name="T93" fmla="*/ 52 h 197"/>
              <a:gd name="T94" fmla="*/ 194 w 202"/>
              <a:gd name="T95" fmla="*/ 65 h 197"/>
              <a:gd name="T96" fmla="*/ 180 w 202"/>
              <a:gd name="T97" fmla="*/ 64 h 197"/>
              <a:gd name="T98" fmla="*/ 165 w 202"/>
              <a:gd name="T99" fmla="*/ 5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2" h="197">
                <a:moveTo>
                  <a:pt x="165" y="52"/>
                </a:moveTo>
                <a:cubicBezTo>
                  <a:pt x="160" y="54"/>
                  <a:pt x="159" y="58"/>
                  <a:pt x="158" y="63"/>
                </a:cubicBezTo>
                <a:cubicBezTo>
                  <a:pt x="158" y="64"/>
                  <a:pt x="157" y="65"/>
                  <a:pt x="155" y="66"/>
                </a:cubicBezTo>
                <a:cubicBezTo>
                  <a:pt x="154" y="66"/>
                  <a:pt x="153" y="68"/>
                  <a:pt x="153" y="69"/>
                </a:cubicBezTo>
                <a:cubicBezTo>
                  <a:pt x="152" y="71"/>
                  <a:pt x="152" y="73"/>
                  <a:pt x="154" y="75"/>
                </a:cubicBezTo>
                <a:cubicBezTo>
                  <a:pt x="157" y="76"/>
                  <a:pt x="159" y="77"/>
                  <a:pt x="161" y="78"/>
                </a:cubicBezTo>
                <a:cubicBezTo>
                  <a:pt x="160" y="78"/>
                  <a:pt x="160" y="79"/>
                  <a:pt x="160" y="79"/>
                </a:cubicBezTo>
                <a:cubicBezTo>
                  <a:pt x="161" y="80"/>
                  <a:pt x="161" y="83"/>
                  <a:pt x="162" y="84"/>
                </a:cubicBezTo>
                <a:cubicBezTo>
                  <a:pt x="166" y="87"/>
                  <a:pt x="168" y="82"/>
                  <a:pt x="171" y="81"/>
                </a:cubicBezTo>
                <a:cubicBezTo>
                  <a:pt x="174" y="82"/>
                  <a:pt x="177" y="84"/>
                  <a:pt x="180" y="86"/>
                </a:cubicBezTo>
                <a:cubicBezTo>
                  <a:pt x="179" y="88"/>
                  <a:pt x="178" y="90"/>
                  <a:pt x="177" y="92"/>
                </a:cubicBezTo>
                <a:cubicBezTo>
                  <a:pt x="176" y="94"/>
                  <a:pt x="177" y="96"/>
                  <a:pt x="177" y="98"/>
                </a:cubicBezTo>
                <a:cubicBezTo>
                  <a:pt x="177" y="99"/>
                  <a:pt x="179" y="100"/>
                  <a:pt x="179" y="101"/>
                </a:cubicBezTo>
                <a:cubicBezTo>
                  <a:pt x="179" y="104"/>
                  <a:pt x="178" y="106"/>
                  <a:pt x="177" y="108"/>
                </a:cubicBezTo>
                <a:cubicBezTo>
                  <a:pt x="175" y="110"/>
                  <a:pt x="173" y="113"/>
                  <a:pt x="171" y="114"/>
                </a:cubicBezTo>
                <a:cubicBezTo>
                  <a:pt x="169" y="115"/>
                  <a:pt x="167" y="115"/>
                  <a:pt x="164" y="115"/>
                </a:cubicBezTo>
                <a:cubicBezTo>
                  <a:pt x="168" y="117"/>
                  <a:pt x="167" y="121"/>
                  <a:pt x="167" y="124"/>
                </a:cubicBezTo>
                <a:cubicBezTo>
                  <a:pt x="166" y="128"/>
                  <a:pt x="167" y="132"/>
                  <a:pt x="168" y="136"/>
                </a:cubicBezTo>
                <a:cubicBezTo>
                  <a:pt x="169" y="138"/>
                  <a:pt x="172" y="138"/>
                  <a:pt x="175" y="140"/>
                </a:cubicBezTo>
                <a:cubicBezTo>
                  <a:pt x="172" y="144"/>
                  <a:pt x="170" y="149"/>
                  <a:pt x="168" y="154"/>
                </a:cubicBezTo>
                <a:cubicBezTo>
                  <a:pt x="167" y="156"/>
                  <a:pt x="166" y="158"/>
                  <a:pt x="167" y="159"/>
                </a:cubicBezTo>
                <a:cubicBezTo>
                  <a:pt x="168" y="165"/>
                  <a:pt x="165" y="170"/>
                  <a:pt x="161" y="174"/>
                </a:cubicBezTo>
                <a:cubicBezTo>
                  <a:pt x="158" y="176"/>
                  <a:pt x="156" y="179"/>
                  <a:pt x="157" y="184"/>
                </a:cubicBezTo>
                <a:cubicBezTo>
                  <a:pt x="157" y="186"/>
                  <a:pt x="157" y="188"/>
                  <a:pt x="157" y="190"/>
                </a:cubicBezTo>
                <a:cubicBezTo>
                  <a:pt x="156" y="195"/>
                  <a:pt x="153" y="197"/>
                  <a:pt x="150" y="195"/>
                </a:cubicBezTo>
                <a:cubicBezTo>
                  <a:pt x="145" y="192"/>
                  <a:pt x="141" y="189"/>
                  <a:pt x="138" y="186"/>
                </a:cubicBezTo>
                <a:cubicBezTo>
                  <a:pt x="134" y="183"/>
                  <a:pt x="132" y="183"/>
                  <a:pt x="128" y="187"/>
                </a:cubicBezTo>
                <a:cubicBezTo>
                  <a:pt x="128" y="188"/>
                  <a:pt x="127" y="189"/>
                  <a:pt x="126" y="190"/>
                </a:cubicBezTo>
                <a:cubicBezTo>
                  <a:pt x="125" y="189"/>
                  <a:pt x="124" y="188"/>
                  <a:pt x="123" y="187"/>
                </a:cubicBezTo>
                <a:cubicBezTo>
                  <a:pt x="119" y="181"/>
                  <a:pt x="112" y="182"/>
                  <a:pt x="107" y="185"/>
                </a:cubicBezTo>
                <a:cubicBezTo>
                  <a:pt x="104" y="187"/>
                  <a:pt x="100" y="184"/>
                  <a:pt x="100" y="181"/>
                </a:cubicBezTo>
                <a:cubicBezTo>
                  <a:pt x="100" y="177"/>
                  <a:pt x="99" y="176"/>
                  <a:pt x="95" y="177"/>
                </a:cubicBezTo>
                <a:cubicBezTo>
                  <a:pt x="92" y="177"/>
                  <a:pt x="88" y="177"/>
                  <a:pt x="87" y="181"/>
                </a:cubicBezTo>
                <a:cubicBezTo>
                  <a:pt x="87" y="182"/>
                  <a:pt x="86" y="183"/>
                  <a:pt x="85" y="184"/>
                </a:cubicBezTo>
                <a:cubicBezTo>
                  <a:pt x="84" y="183"/>
                  <a:pt x="83" y="182"/>
                  <a:pt x="82" y="181"/>
                </a:cubicBezTo>
                <a:cubicBezTo>
                  <a:pt x="80" y="182"/>
                  <a:pt x="77" y="182"/>
                  <a:pt x="80" y="185"/>
                </a:cubicBezTo>
                <a:cubicBezTo>
                  <a:pt x="77" y="184"/>
                  <a:pt x="75" y="184"/>
                  <a:pt x="72" y="183"/>
                </a:cubicBezTo>
                <a:cubicBezTo>
                  <a:pt x="74" y="175"/>
                  <a:pt x="66" y="175"/>
                  <a:pt x="61" y="171"/>
                </a:cubicBezTo>
                <a:cubicBezTo>
                  <a:pt x="63" y="168"/>
                  <a:pt x="62" y="163"/>
                  <a:pt x="66" y="160"/>
                </a:cubicBezTo>
                <a:cubicBezTo>
                  <a:pt x="68" y="159"/>
                  <a:pt x="66" y="155"/>
                  <a:pt x="63" y="154"/>
                </a:cubicBezTo>
                <a:cubicBezTo>
                  <a:pt x="61" y="154"/>
                  <a:pt x="60" y="153"/>
                  <a:pt x="60" y="151"/>
                </a:cubicBezTo>
                <a:cubicBezTo>
                  <a:pt x="59" y="150"/>
                  <a:pt x="58" y="149"/>
                  <a:pt x="57" y="149"/>
                </a:cubicBezTo>
                <a:cubicBezTo>
                  <a:pt x="54" y="149"/>
                  <a:pt x="53" y="148"/>
                  <a:pt x="52" y="146"/>
                </a:cubicBezTo>
                <a:cubicBezTo>
                  <a:pt x="50" y="143"/>
                  <a:pt x="48" y="140"/>
                  <a:pt x="44" y="141"/>
                </a:cubicBezTo>
                <a:cubicBezTo>
                  <a:pt x="43" y="141"/>
                  <a:pt x="42" y="140"/>
                  <a:pt x="40" y="139"/>
                </a:cubicBezTo>
                <a:cubicBezTo>
                  <a:pt x="44" y="134"/>
                  <a:pt x="44" y="135"/>
                  <a:pt x="40" y="130"/>
                </a:cubicBezTo>
                <a:cubicBezTo>
                  <a:pt x="37" y="126"/>
                  <a:pt x="31" y="123"/>
                  <a:pt x="26" y="121"/>
                </a:cubicBezTo>
                <a:cubicBezTo>
                  <a:pt x="24" y="120"/>
                  <a:pt x="22" y="119"/>
                  <a:pt x="21" y="118"/>
                </a:cubicBezTo>
                <a:cubicBezTo>
                  <a:pt x="18" y="115"/>
                  <a:pt x="15" y="112"/>
                  <a:pt x="11" y="112"/>
                </a:cubicBezTo>
                <a:cubicBezTo>
                  <a:pt x="10" y="112"/>
                  <a:pt x="9" y="111"/>
                  <a:pt x="9" y="110"/>
                </a:cubicBezTo>
                <a:cubicBezTo>
                  <a:pt x="9" y="109"/>
                  <a:pt x="9" y="107"/>
                  <a:pt x="9" y="106"/>
                </a:cubicBezTo>
                <a:cubicBezTo>
                  <a:pt x="9" y="101"/>
                  <a:pt x="8" y="97"/>
                  <a:pt x="3" y="94"/>
                </a:cubicBezTo>
                <a:cubicBezTo>
                  <a:pt x="1" y="93"/>
                  <a:pt x="0" y="91"/>
                  <a:pt x="2" y="88"/>
                </a:cubicBezTo>
                <a:cubicBezTo>
                  <a:pt x="3" y="87"/>
                  <a:pt x="3" y="85"/>
                  <a:pt x="2" y="84"/>
                </a:cubicBezTo>
                <a:cubicBezTo>
                  <a:pt x="0" y="82"/>
                  <a:pt x="2" y="79"/>
                  <a:pt x="3" y="79"/>
                </a:cubicBezTo>
                <a:cubicBezTo>
                  <a:pt x="9" y="76"/>
                  <a:pt x="9" y="71"/>
                  <a:pt x="10" y="67"/>
                </a:cubicBezTo>
                <a:cubicBezTo>
                  <a:pt x="10" y="66"/>
                  <a:pt x="10" y="66"/>
                  <a:pt x="10" y="65"/>
                </a:cubicBezTo>
                <a:cubicBezTo>
                  <a:pt x="9" y="65"/>
                  <a:pt x="8" y="65"/>
                  <a:pt x="7" y="65"/>
                </a:cubicBezTo>
                <a:cubicBezTo>
                  <a:pt x="9" y="60"/>
                  <a:pt x="6" y="56"/>
                  <a:pt x="5" y="52"/>
                </a:cubicBezTo>
                <a:cubicBezTo>
                  <a:pt x="3" y="48"/>
                  <a:pt x="3" y="48"/>
                  <a:pt x="6" y="45"/>
                </a:cubicBezTo>
                <a:cubicBezTo>
                  <a:pt x="5" y="44"/>
                  <a:pt x="4" y="43"/>
                  <a:pt x="4" y="42"/>
                </a:cubicBezTo>
                <a:cubicBezTo>
                  <a:pt x="4" y="41"/>
                  <a:pt x="5" y="40"/>
                  <a:pt x="6" y="39"/>
                </a:cubicBezTo>
                <a:cubicBezTo>
                  <a:pt x="9" y="37"/>
                  <a:pt x="11" y="35"/>
                  <a:pt x="9" y="32"/>
                </a:cubicBezTo>
                <a:cubicBezTo>
                  <a:pt x="9" y="31"/>
                  <a:pt x="9" y="29"/>
                  <a:pt x="10" y="28"/>
                </a:cubicBezTo>
                <a:cubicBezTo>
                  <a:pt x="14" y="24"/>
                  <a:pt x="15" y="18"/>
                  <a:pt x="11" y="13"/>
                </a:cubicBezTo>
                <a:cubicBezTo>
                  <a:pt x="11" y="12"/>
                  <a:pt x="10" y="10"/>
                  <a:pt x="11" y="9"/>
                </a:cubicBezTo>
                <a:cubicBezTo>
                  <a:pt x="12" y="7"/>
                  <a:pt x="12" y="3"/>
                  <a:pt x="16" y="4"/>
                </a:cubicBezTo>
                <a:cubicBezTo>
                  <a:pt x="18" y="4"/>
                  <a:pt x="20" y="5"/>
                  <a:pt x="22" y="5"/>
                </a:cubicBezTo>
                <a:cubicBezTo>
                  <a:pt x="23" y="6"/>
                  <a:pt x="25" y="6"/>
                  <a:pt x="25" y="5"/>
                </a:cubicBezTo>
                <a:cubicBezTo>
                  <a:pt x="27" y="4"/>
                  <a:pt x="29" y="2"/>
                  <a:pt x="31" y="0"/>
                </a:cubicBezTo>
                <a:cubicBezTo>
                  <a:pt x="34" y="1"/>
                  <a:pt x="35" y="4"/>
                  <a:pt x="35" y="7"/>
                </a:cubicBezTo>
                <a:cubicBezTo>
                  <a:pt x="36" y="11"/>
                  <a:pt x="37" y="10"/>
                  <a:pt x="41" y="9"/>
                </a:cubicBezTo>
                <a:cubicBezTo>
                  <a:pt x="47" y="8"/>
                  <a:pt x="52" y="3"/>
                  <a:pt x="58" y="3"/>
                </a:cubicBezTo>
                <a:cubicBezTo>
                  <a:pt x="61" y="3"/>
                  <a:pt x="62" y="4"/>
                  <a:pt x="64" y="6"/>
                </a:cubicBezTo>
                <a:cubicBezTo>
                  <a:pt x="66" y="9"/>
                  <a:pt x="69" y="12"/>
                  <a:pt x="74" y="11"/>
                </a:cubicBezTo>
                <a:cubicBezTo>
                  <a:pt x="76" y="11"/>
                  <a:pt x="79" y="14"/>
                  <a:pt x="82" y="13"/>
                </a:cubicBezTo>
                <a:cubicBezTo>
                  <a:pt x="84" y="13"/>
                  <a:pt x="85" y="12"/>
                  <a:pt x="86" y="12"/>
                </a:cubicBezTo>
                <a:cubicBezTo>
                  <a:pt x="87" y="11"/>
                  <a:pt x="88" y="10"/>
                  <a:pt x="89" y="9"/>
                </a:cubicBezTo>
                <a:cubicBezTo>
                  <a:pt x="92" y="7"/>
                  <a:pt x="95" y="7"/>
                  <a:pt x="98" y="9"/>
                </a:cubicBezTo>
                <a:cubicBezTo>
                  <a:pt x="101" y="12"/>
                  <a:pt x="103" y="12"/>
                  <a:pt x="107" y="11"/>
                </a:cubicBezTo>
                <a:cubicBezTo>
                  <a:pt x="113" y="10"/>
                  <a:pt x="122" y="16"/>
                  <a:pt x="122" y="23"/>
                </a:cubicBezTo>
                <a:cubicBezTo>
                  <a:pt x="122" y="26"/>
                  <a:pt x="122" y="29"/>
                  <a:pt x="126" y="30"/>
                </a:cubicBezTo>
                <a:cubicBezTo>
                  <a:pt x="127" y="30"/>
                  <a:pt x="128" y="31"/>
                  <a:pt x="128" y="31"/>
                </a:cubicBezTo>
                <a:cubicBezTo>
                  <a:pt x="127" y="37"/>
                  <a:pt x="133" y="38"/>
                  <a:pt x="134" y="43"/>
                </a:cubicBezTo>
                <a:cubicBezTo>
                  <a:pt x="134" y="44"/>
                  <a:pt x="136" y="44"/>
                  <a:pt x="137" y="44"/>
                </a:cubicBezTo>
                <a:cubicBezTo>
                  <a:pt x="139" y="44"/>
                  <a:pt x="140" y="44"/>
                  <a:pt x="143" y="44"/>
                </a:cubicBezTo>
                <a:cubicBezTo>
                  <a:pt x="142" y="40"/>
                  <a:pt x="144" y="37"/>
                  <a:pt x="147" y="37"/>
                </a:cubicBezTo>
                <a:cubicBezTo>
                  <a:pt x="150" y="37"/>
                  <a:pt x="154" y="39"/>
                  <a:pt x="156" y="41"/>
                </a:cubicBezTo>
                <a:cubicBezTo>
                  <a:pt x="159" y="45"/>
                  <a:pt x="162" y="47"/>
                  <a:pt x="167" y="47"/>
                </a:cubicBezTo>
                <a:cubicBezTo>
                  <a:pt x="172" y="47"/>
                  <a:pt x="177" y="47"/>
                  <a:pt x="181" y="42"/>
                </a:cubicBezTo>
                <a:cubicBezTo>
                  <a:pt x="182" y="41"/>
                  <a:pt x="185" y="41"/>
                  <a:pt x="187" y="41"/>
                </a:cubicBezTo>
                <a:cubicBezTo>
                  <a:pt x="190" y="40"/>
                  <a:pt x="191" y="42"/>
                  <a:pt x="192" y="44"/>
                </a:cubicBezTo>
                <a:cubicBezTo>
                  <a:pt x="193" y="45"/>
                  <a:pt x="196" y="46"/>
                  <a:pt x="197" y="48"/>
                </a:cubicBezTo>
                <a:cubicBezTo>
                  <a:pt x="199" y="49"/>
                  <a:pt x="201" y="51"/>
                  <a:pt x="202" y="52"/>
                </a:cubicBezTo>
                <a:cubicBezTo>
                  <a:pt x="201" y="56"/>
                  <a:pt x="201" y="59"/>
                  <a:pt x="200" y="62"/>
                </a:cubicBezTo>
                <a:cubicBezTo>
                  <a:pt x="200" y="65"/>
                  <a:pt x="197" y="67"/>
                  <a:pt x="194" y="65"/>
                </a:cubicBezTo>
                <a:cubicBezTo>
                  <a:pt x="192" y="63"/>
                  <a:pt x="189" y="62"/>
                  <a:pt x="186" y="64"/>
                </a:cubicBezTo>
                <a:cubicBezTo>
                  <a:pt x="185" y="66"/>
                  <a:pt x="183" y="65"/>
                  <a:pt x="180" y="64"/>
                </a:cubicBezTo>
                <a:cubicBezTo>
                  <a:pt x="179" y="62"/>
                  <a:pt x="176" y="61"/>
                  <a:pt x="174" y="61"/>
                </a:cubicBezTo>
                <a:cubicBezTo>
                  <a:pt x="169" y="60"/>
                  <a:pt x="165" y="57"/>
                  <a:pt x="165" y="52"/>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6" name="Freeform 45"/>
          <p:cNvSpPr>
            <a:spLocks/>
          </p:cNvSpPr>
          <p:nvPr/>
        </p:nvSpPr>
        <p:spPr bwMode="auto">
          <a:xfrm>
            <a:off x="11403013" y="3352813"/>
            <a:ext cx="1603376" cy="1301750"/>
          </a:xfrm>
          <a:custGeom>
            <a:avLst/>
            <a:gdLst>
              <a:gd name="T0" fmla="*/ 193 w 213"/>
              <a:gd name="T1" fmla="*/ 38 h 173"/>
              <a:gd name="T2" fmla="*/ 205 w 213"/>
              <a:gd name="T3" fmla="*/ 44 h 173"/>
              <a:gd name="T4" fmla="*/ 213 w 213"/>
              <a:gd name="T5" fmla="*/ 57 h 173"/>
              <a:gd name="T6" fmla="*/ 209 w 213"/>
              <a:gd name="T7" fmla="*/ 74 h 173"/>
              <a:gd name="T8" fmla="*/ 202 w 213"/>
              <a:gd name="T9" fmla="*/ 81 h 173"/>
              <a:gd name="T10" fmla="*/ 200 w 213"/>
              <a:gd name="T11" fmla="*/ 89 h 173"/>
              <a:gd name="T12" fmla="*/ 184 w 213"/>
              <a:gd name="T13" fmla="*/ 114 h 173"/>
              <a:gd name="T14" fmla="*/ 170 w 213"/>
              <a:gd name="T15" fmla="*/ 127 h 173"/>
              <a:gd name="T16" fmla="*/ 168 w 213"/>
              <a:gd name="T17" fmla="*/ 139 h 173"/>
              <a:gd name="T18" fmla="*/ 166 w 213"/>
              <a:gd name="T19" fmla="*/ 150 h 173"/>
              <a:gd name="T20" fmla="*/ 167 w 213"/>
              <a:gd name="T21" fmla="*/ 162 h 173"/>
              <a:gd name="T22" fmla="*/ 159 w 213"/>
              <a:gd name="T23" fmla="*/ 170 h 173"/>
              <a:gd name="T24" fmla="*/ 141 w 213"/>
              <a:gd name="T25" fmla="*/ 159 h 173"/>
              <a:gd name="T26" fmla="*/ 126 w 213"/>
              <a:gd name="T27" fmla="*/ 145 h 173"/>
              <a:gd name="T28" fmla="*/ 117 w 213"/>
              <a:gd name="T29" fmla="*/ 147 h 173"/>
              <a:gd name="T30" fmla="*/ 106 w 213"/>
              <a:gd name="T31" fmla="*/ 148 h 173"/>
              <a:gd name="T32" fmla="*/ 92 w 213"/>
              <a:gd name="T33" fmla="*/ 147 h 173"/>
              <a:gd name="T34" fmla="*/ 68 w 213"/>
              <a:gd name="T35" fmla="*/ 137 h 173"/>
              <a:gd name="T36" fmla="*/ 55 w 213"/>
              <a:gd name="T37" fmla="*/ 133 h 173"/>
              <a:gd name="T38" fmla="*/ 36 w 213"/>
              <a:gd name="T39" fmla="*/ 137 h 173"/>
              <a:gd name="T40" fmla="*/ 27 w 213"/>
              <a:gd name="T41" fmla="*/ 129 h 173"/>
              <a:gd name="T42" fmla="*/ 31 w 213"/>
              <a:gd name="T43" fmla="*/ 116 h 173"/>
              <a:gd name="T44" fmla="*/ 29 w 213"/>
              <a:gd name="T45" fmla="*/ 106 h 173"/>
              <a:gd name="T46" fmla="*/ 29 w 213"/>
              <a:gd name="T47" fmla="*/ 99 h 173"/>
              <a:gd name="T48" fmla="*/ 29 w 213"/>
              <a:gd name="T49" fmla="*/ 73 h 173"/>
              <a:gd name="T50" fmla="*/ 28 w 213"/>
              <a:gd name="T51" fmla="*/ 60 h 173"/>
              <a:gd name="T52" fmla="*/ 8 w 213"/>
              <a:gd name="T53" fmla="*/ 34 h 173"/>
              <a:gd name="T54" fmla="*/ 0 w 213"/>
              <a:gd name="T55" fmla="*/ 33 h 173"/>
              <a:gd name="T56" fmla="*/ 23 w 213"/>
              <a:gd name="T57" fmla="*/ 25 h 173"/>
              <a:gd name="T58" fmla="*/ 15 w 213"/>
              <a:gd name="T59" fmla="*/ 0 h 173"/>
              <a:gd name="T60" fmla="*/ 29 w 213"/>
              <a:gd name="T61" fmla="*/ 3 h 173"/>
              <a:gd name="T62" fmla="*/ 43 w 213"/>
              <a:gd name="T63" fmla="*/ 8 h 173"/>
              <a:gd name="T64" fmla="*/ 52 w 213"/>
              <a:gd name="T65" fmla="*/ 15 h 173"/>
              <a:gd name="T66" fmla="*/ 75 w 213"/>
              <a:gd name="T67" fmla="*/ 19 h 173"/>
              <a:gd name="T68" fmla="*/ 81 w 213"/>
              <a:gd name="T69" fmla="*/ 20 h 173"/>
              <a:gd name="T70" fmla="*/ 78 w 213"/>
              <a:gd name="T71" fmla="*/ 32 h 173"/>
              <a:gd name="T72" fmla="*/ 84 w 213"/>
              <a:gd name="T73" fmla="*/ 27 h 173"/>
              <a:gd name="T74" fmla="*/ 102 w 213"/>
              <a:gd name="T75" fmla="*/ 31 h 173"/>
              <a:gd name="T76" fmla="*/ 103 w 213"/>
              <a:gd name="T77" fmla="*/ 38 h 173"/>
              <a:gd name="T78" fmla="*/ 111 w 213"/>
              <a:gd name="T79" fmla="*/ 35 h 173"/>
              <a:gd name="T80" fmla="*/ 124 w 213"/>
              <a:gd name="T81" fmla="*/ 37 h 173"/>
              <a:gd name="T82" fmla="*/ 137 w 213"/>
              <a:gd name="T83" fmla="*/ 40 h 173"/>
              <a:gd name="T84" fmla="*/ 147 w 213"/>
              <a:gd name="T85" fmla="*/ 41 h 173"/>
              <a:gd name="T86" fmla="*/ 158 w 213"/>
              <a:gd name="T87" fmla="*/ 39 h 173"/>
              <a:gd name="T88" fmla="*/ 170 w 213"/>
              <a:gd name="T89" fmla="*/ 38 h 173"/>
              <a:gd name="T90" fmla="*/ 182 w 213"/>
              <a:gd name="T91" fmla="*/ 3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3" h="173">
                <a:moveTo>
                  <a:pt x="186" y="43"/>
                </a:moveTo>
                <a:cubicBezTo>
                  <a:pt x="189" y="41"/>
                  <a:pt x="191" y="40"/>
                  <a:pt x="193" y="38"/>
                </a:cubicBezTo>
                <a:cubicBezTo>
                  <a:pt x="193" y="43"/>
                  <a:pt x="196" y="44"/>
                  <a:pt x="200" y="45"/>
                </a:cubicBezTo>
                <a:cubicBezTo>
                  <a:pt x="202" y="45"/>
                  <a:pt x="203" y="44"/>
                  <a:pt x="205" y="44"/>
                </a:cubicBezTo>
                <a:cubicBezTo>
                  <a:pt x="207" y="44"/>
                  <a:pt x="209" y="44"/>
                  <a:pt x="211" y="44"/>
                </a:cubicBezTo>
                <a:cubicBezTo>
                  <a:pt x="211" y="48"/>
                  <a:pt x="212" y="52"/>
                  <a:pt x="213" y="57"/>
                </a:cubicBezTo>
                <a:cubicBezTo>
                  <a:pt x="210" y="59"/>
                  <a:pt x="210" y="64"/>
                  <a:pt x="212" y="68"/>
                </a:cubicBezTo>
                <a:cubicBezTo>
                  <a:pt x="213" y="71"/>
                  <a:pt x="211" y="72"/>
                  <a:pt x="209" y="74"/>
                </a:cubicBezTo>
                <a:cubicBezTo>
                  <a:pt x="206" y="75"/>
                  <a:pt x="204" y="76"/>
                  <a:pt x="205" y="79"/>
                </a:cubicBezTo>
                <a:cubicBezTo>
                  <a:pt x="205" y="80"/>
                  <a:pt x="203" y="81"/>
                  <a:pt x="202" y="81"/>
                </a:cubicBezTo>
                <a:cubicBezTo>
                  <a:pt x="200" y="82"/>
                  <a:pt x="198" y="82"/>
                  <a:pt x="197" y="83"/>
                </a:cubicBezTo>
                <a:cubicBezTo>
                  <a:pt x="195" y="86"/>
                  <a:pt x="196" y="87"/>
                  <a:pt x="200" y="89"/>
                </a:cubicBezTo>
                <a:cubicBezTo>
                  <a:pt x="200" y="97"/>
                  <a:pt x="199" y="104"/>
                  <a:pt x="198" y="112"/>
                </a:cubicBezTo>
                <a:cubicBezTo>
                  <a:pt x="194" y="110"/>
                  <a:pt x="188" y="104"/>
                  <a:pt x="184" y="114"/>
                </a:cubicBezTo>
                <a:cubicBezTo>
                  <a:pt x="181" y="114"/>
                  <a:pt x="177" y="114"/>
                  <a:pt x="174" y="117"/>
                </a:cubicBezTo>
                <a:cubicBezTo>
                  <a:pt x="169" y="120"/>
                  <a:pt x="171" y="124"/>
                  <a:pt x="170" y="127"/>
                </a:cubicBezTo>
                <a:cubicBezTo>
                  <a:pt x="169" y="133"/>
                  <a:pt x="174" y="134"/>
                  <a:pt x="177" y="137"/>
                </a:cubicBezTo>
                <a:cubicBezTo>
                  <a:pt x="173" y="137"/>
                  <a:pt x="170" y="137"/>
                  <a:pt x="168" y="139"/>
                </a:cubicBezTo>
                <a:cubicBezTo>
                  <a:pt x="166" y="141"/>
                  <a:pt x="167" y="144"/>
                  <a:pt x="169" y="145"/>
                </a:cubicBezTo>
                <a:cubicBezTo>
                  <a:pt x="168" y="147"/>
                  <a:pt x="166" y="149"/>
                  <a:pt x="166" y="150"/>
                </a:cubicBezTo>
                <a:cubicBezTo>
                  <a:pt x="166" y="154"/>
                  <a:pt x="170" y="152"/>
                  <a:pt x="172" y="153"/>
                </a:cubicBezTo>
                <a:cubicBezTo>
                  <a:pt x="170" y="156"/>
                  <a:pt x="169" y="159"/>
                  <a:pt x="167" y="162"/>
                </a:cubicBezTo>
                <a:cubicBezTo>
                  <a:pt x="167" y="163"/>
                  <a:pt x="166" y="164"/>
                  <a:pt x="165" y="165"/>
                </a:cubicBezTo>
                <a:cubicBezTo>
                  <a:pt x="162" y="166"/>
                  <a:pt x="160" y="167"/>
                  <a:pt x="159" y="170"/>
                </a:cubicBezTo>
                <a:cubicBezTo>
                  <a:pt x="158" y="173"/>
                  <a:pt x="154" y="171"/>
                  <a:pt x="153" y="170"/>
                </a:cubicBezTo>
                <a:cubicBezTo>
                  <a:pt x="151" y="165"/>
                  <a:pt x="145" y="164"/>
                  <a:pt x="141" y="159"/>
                </a:cubicBezTo>
                <a:cubicBezTo>
                  <a:pt x="139" y="156"/>
                  <a:pt x="137" y="154"/>
                  <a:pt x="136" y="150"/>
                </a:cubicBezTo>
                <a:cubicBezTo>
                  <a:pt x="136" y="143"/>
                  <a:pt x="131" y="141"/>
                  <a:pt x="126" y="145"/>
                </a:cubicBezTo>
                <a:cubicBezTo>
                  <a:pt x="125" y="146"/>
                  <a:pt x="123" y="146"/>
                  <a:pt x="122" y="146"/>
                </a:cubicBezTo>
                <a:cubicBezTo>
                  <a:pt x="120" y="146"/>
                  <a:pt x="118" y="147"/>
                  <a:pt x="117" y="147"/>
                </a:cubicBezTo>
                <a:cubicBezTo>
                  <a:pt x="115" y="147"/>
                  <a:pt x="113" y="147"/>
                  <a:pt x="111" y="147"/>
                </a:cubicBezTo>
                <a:cubicBezTo>
                  <a:pt x="109" y="146"/>
                  <a:pt x="108" y="145"/>
                  <a:pt x="106" y="148"/>
                </a:cubicBezTo>
                <a:cubicBezTo>
                  <a:pt x="104" y="150"/>
                  <a:pt x="103" y="149"/>
                  <a:pt x="101" y="147"/>
                </a:cubicBezTo>
                <a:cubicBezTo>
                  <a:pt x="98" y="145"/>
                  <a:pt x="95" y="143"/>
                  <a:pt x="92" y="147"/>
                </a:cubicBezTo>
                <a:cubicBezTo>
                  <a:pt x="86" y="144"/>
                  <a:pt x="81" y="140"/>
                  <a:pt x="75" y="137"/>
                </a:cubicBezTo>
                <a:cubicBezTo>
                  <a:pt x="73" y="136"/>
                  <a:pt x="70" y="135"/>
                  <a:pt x="68" y="137"/>
                </a:cubicBezTo>
                <a:cubicBezTo>
                  <a:pt x="65" y="139"/>
                  <a:pt x="62" y="139"/>
                  <a:pt x="60" y="136"/>
                </a:cubicBezTo>
                <a:cubicBezTo>
                  <a:pt x="58" y="135"/>
                  <a:pt x="57" y="134"/>
                  <a:pt x="55" y="133"/>
                </a:cubicBezTo>
                <a:cubicBezTo>
                  <a:pt x="54" y="133"/>
                  <a:pt x="52" y="133"/>
                  <a:pt x="52" y="133"/>
                </a:cubicBezTo>
                <a:cubicBezTo>
                  <a:pt x="47" y="138"/>
                  <a:pt x="41" y="137"/>
                  <a:pt x="36" y="137"/>
                </a:cubicBezTo>
                <a:cubicBezTo>
                  <a:pt x="31" y="137"/>
                  <a:pt x="29" y="134"/>
                  <a:pt x="27" y="130"/>
                </a:cubicBezTo>
                <a:cubicBezTo>
                  <a:pt x="27" y="130"/>
                  <a:pt x="27" y="129"/>
                  <a:pt x="27" y="129"/>
                </a:cubicBezTo>
                <a:cubicBezTo>
                  <a:pt x="30" y="128"/>
                  <a:pt x="32" y="128"/>
                  <a:pt x="33" y="128"/>
                </a:cubicBezTo>
                <a:cubicBezTo>
                  <a:pt x="33" y="124"/>
                  <a:pt x="32" y="120"/>
                  <a:pt x="31" y="116"/>
                </a:cubicBezTo>
                <a:cubicBezTo>
                  <a:pt x="31" y="115"/>
                  <a:pt x="31" y="114"/>
                  <a:pt x="30" y="113"/>
                </a:cubicBezTo>
                <a:cubicBezTo>
                  <a:pt x="27" y="111"/>
                  <a:pt x="28" y="109"/>
                  <a:pt x="29" y="106"/>
                </a:cubicBezTo>
                <a:cubicBezTo>
                  <a:pt x="31" y="104"/>
                  <a:pt x="32" y="102"/>
                  <a:pt x="33" y="99"/>
                </a:cubicBezTo>
                <a:cubicBezTo>
                  <a:pt x="32" y="99"/>
                  <a:pt x="30" y="99"/>
                  <a:pt x="29" y="99"/>
                </a:cubicBezTo>
                <a:cubicBezTo>
                  <a:pt x="28" y="92"/>
                  <a:pt x="25" y="85"/>
                  <a:pt x="30" y="78"/>
                </a:cubicBezTo>
                <a:cubicBezTo>
                  <a:pt x="26" y="76"/>
                  <a:pt x="27" y="75"/>
                  <a:pt x="29" y="73"/>
                </a:cubicBezTo>
                <a:cubicBezTo>
                  <a:pt x="32" y="70"/>
                  <a:pt x="32" y="68"/>
                  <a:pt x="30" y="65"/>
                </a:cubicBezTo>
                <a:cubicBezTo>
                  <a:pt x="29" y="63"/>
                  <a:pt x="28" y="62"/>
                  <a:pt x="28" y="60"/>
                </a:cubicBezTo>
                <a:cubicBezTo>
                  <a:pt x="28" y="55"/>
                  <a:pt x="25" y="52"/>
                  <a:pt x="22" y="49"/>
                </a:cubicBezTo>
                <a:cubicBezTo>
                  <a:pt x="17" y="44"/>
                  <a:pt x="12" y="39"/>
                  <a:pt x="8" y="34"/>
                </a:cubicBezTo>
                <a:cubicBezTo>
                  <a:pt x="7" y="34"/>
                  <a:pt x="6" y="33"/>
                  <a:pt x="5" y="33"/>
                </a:cubicBezTo>
                <a:cubicBezTo>
                  <a:pt x="4" y="33"/>
                  <a:pt x="2" y="33"/>
                  <a:pt x="0" y="33"/>
                </a:cubicBezTo>
                <a:cubicBezTo>
                  <a:pt x="4" y="28"/>
                  <a:pt x="8" y="23"/>
                  <a:pt x="12" y="19"/>
                </a:cubicBezTo>
                <a:cubicBezTo>
                  <a:pt x="15" y="21"/>
                  <a:pt x="19" y="23"/>
                  <a:pt x="23" y="25"/>
                </a:cubicBezTo>
                <a:cubicBezTo>
                  <a:pt x="24" y="21"/>
                  <a:pt x="23" y="18"/>
                  <a:pt x="20" y="17"/>
                </a:cubicBezTo>
                <a:cubicBezTo>
                  <a:pt x="13" y="13"/>
                  <a:pt x="14" y="7"/>
                  <a:pt x="15" y="0"/>
                </a:cubicBezTo>
                <a:cubicBezTo>
                  <a:pt x="17" y="1"/>
                  <a:pt x="19" y="1"/>
                  <a:pt x="20" y="3"/>
                </a:cubicBezTo>
                <a:cubicBezTo>
                  <a:pt x="22" y="6"/>
                  <a:pt x="26" y="6"/>
                  <a:pt x="29" y="3"/>
                </a:cubicBezTo>
                <a:cubicBezTo>
                  <a:pt x="31" y="1"/>
                  <a:pt x="32" y="2"/>
                  <a:pt x="34" y="3"/>
                </a:cubicBezTo>
                <a:cubicBezTo>
                  <a:pt x="37" y="5"/>
                  <a:pt x="39" y="9"/>
                  <a:pt x="43" y="8"/>
                </a:cubicBezTo>
                <a:cubicBezTo>
                  <a:pt x="44" y="12"/>
                  <a:pt x="48" y="13"/>
                  <a:pt x="51" y="14"/>
                </a:cubicBezTo>
                <a:cubicBezTo>
                  <a:pt x="51" y="15"/>
                  <a:pt x="51" y="15"/>
                  <a:pt x="52" y="15"/>
                </a:cubicBezTo>
                <a:cubicBezTo>
                  <a:pt x="53" y="20"/>
                  <a:pt x="56" y="21"/>
                  <a:pt x="61" y="20"/>
                </a:cubicBezTo>
                <a:cubicBezTo>
                  <a:pt x="65" y="18"/>
                  <a:pt x="70" y="16"/>
                  <a:pt x="75" y="19"/>
                </a:cubicBezTo>
                <a:cubicBezTo>
                  <a:pt x="75" y="20"/>
                  <a:pt x="77" y="19"/>
                  <a:pt x="78" y="19"/>
                </a:cubicBezTo>
                <a:cubicBezTo>
                  <a:pt x="79" y="19"/>
                  <a:pt x="79" y="19"/>
                  <a:pt x="81" y="20"/>
                </a:cubicBezTo>
                <a:cubicBezTo>
                  <a:pt x="77" y="22"/>
                  <a:pt x="74" y="25"/>
                  <a:pt x="75" y="29"/>
                </a:cubicBezTo>
                <a:cubicBezTo>
                  <a:pt x="76" y="30"/>
                  <a:pt x="77" y="32"/>
                  <a:pt x="78" y="32"/>
                </a:cubicBezTo>
                <a:cubicBezTo>
                  <a:pt x="79" y="33"/>
                  <a:pt x="80" y="31"/>
                  <a:pt x="81" y="31"/>
                </a:cubicBezTo>
                <a:cubicBezTo>
                  <a:pt x="82" y="30"/>
                  <a:pt x="83" y="28"/>
                  <a:pt x="84" y="27"/>
                </a:cubicBezTo>
                <a:cubicBezTo>
                  <a:pt x="89" y="31"/>
                  <a:pt x="94" y="32"/>
                  <a:pt x="99" y="32"/>
                </a:cubicBezTo>
                <a:cubicBezTo>
                  <a:pt x="100" y="32"/>
                  <a:pt x="101" y="31"/>
                  <a:pt x="102" y="31"/>
                </a:cubicBezTo>
                <a:cubicBezTo>
                  <a:pt x="104" y="32"/>
                  <a:pt x="105" y="33"/>
                  <a:pt x="103" y="36"/>
                </a:cubicBezTo>
                <a:cubicBezTo>
                  <a:pt x="103" y="36"/>
                  <a:pt x="103" y="37"/>
                  <a:pt x="103" y="38"/>
                </a:cubicBezTo>
                <a:cubicBezTo>
                  <a:pt x="104" y="38"/>
                  <a:pt x="105" y="38"/>
                  <a:pt x="105" y="37"/>
                </a:cubicBezTo>
                <a:cubicBezTo>
                  <a:pt x="107" y="37"/>
                  <a:pt x="109" y="36"/>
                  <a:pt x="111" y="35"/>
                </a:cubicBezTo>
                <a:cubicBezTo>
                  <a:pt x="111" y="37"/>
                  <a:pt x="111" y="39"/>
                  <a:pt x="112" y="40"/>
                </a:cubicBezTo>
                <a:cubicBezTo>
                  <a:pt x="116" y="39"/>
                  <a:pt x="120" y="38"/>
                  <a:pt x="124" y="37"/>
                </a:cubicBezTo>
                <a:cubicBezTo>
                  <a:pt x="126" y="37"/>
                  <a:pt x="128" y="38"/>
                  <a:pt x="129" y="39"/>
                </a:cubicBezTo>
                <a:cubicBezTo>
                  <a:pt x="132" y="41"/>
                  <a:pt x="134" y="42"/>
                  <a:pt x="137" y="40"/>
                </a:cubicBezTo>
                <a:cubicBezTo>
                  <a:pt x="138" y="40"/>
                  <a:pt x="141" y="40"/>
                  <a:pt x="141" y="40"/>
                </a:cubicBezTo>
                <a:cubicBezTo>
                  <a:pt x="143" y="43"/>
                  <a:pt x="145" y="41"/>
                  <a:pt x="147" y="41"/>
                </a:cubicBezTo>
                <a:cubicBezTo>
                  <a:pt x="148" y="40"/>
                  <a:pt x="150" y="40"/>
                  <a:pt x="151" y="40"/>
                </a:cubicBezTo>
                <a:cubicBezTo>
                  <a:pt x="154" y="42"/>
                  <a:pt x="156" y="41"/>
                  <a:pt x="158" y="39"/>
                </a:cubicBezTo>
                <a:cubicBezTo>
                  <a:pt x="160" y="37"/>
                  <a:pt x="162" y="36"/>
                  <a:pt x="165" y="39"/>
                </a:cubicBezTo>
                <a:cubicBezTo>
                  <a:pt x="167" y="41"/>
                  <a:pt x="169" y="39"/>
                  <a:pt x="170" y="38"/>
                </a:cubicBezTo>
                <a:cubicBezTo>
                  <a:pt x="172" y="36"/>
                  <a:pt x="174" y="35"/>
                  <a:pt x="177" y="37"/>
                </a:cubicBezTo>
                <a:cubicBezTo>
                  <a:pt x="178" y="38"/>
                  <a:pt x="180" y="38"/>
                  <a:pt x="182" y="38"/>
                </a:cubicBezTo>
                <a:cubicBezTo>
                  <a:pt x="184" y="38"/>
                  <a:pt x="186" y="39"/>
                  <a:pt x="186" y="43"/>
                </a:cubicBezTo>
                <a:close/>
              </a:path>
            </a:pathLst>
          </a:custGeom>
          <a:solidFill>
            <a:schemeClr val="tx1">
              <a:lumMod val="90000"/>
              <a:lumOff val="10000"/>
            </a:schemeClr>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7" name="Freeform 46"/>
          <p:cNvSpPr>
            <a:spLocks/>
          </p:cNvSpPr>
          <p:nvPr/>
        </p:nvSpPr>
        <p:spPr bwMode="auto">
          <a:xfrm>
            <a:off x="9545652" y="3857633"/>
            <a:ext cx="1609726" cy="1362078"/>
          </a:xfrm>
          <a:custGeom>
            <a:avLst/>
            <a:gdLst>
              <a:gd name="T0" fmla="*/ 37 w 214"/>
              <a:gd name="T1" fmla="*/ 144 h 181"/>
              <a:gd name="T2" fmla="*/ 27 w 214"/>
              <a:gd name="T3" fmla="*/ 135 h 181"/>
              <a:gd name="T4" fmla="*/ 36 w 214"/>
              <a:gd name="T5" fmla="*/ 126 h 181"/>
              <a:gd name="T6" fmla="*/ 25 w 214"/>
              <a:gd name="T7" fmla="*/ 114 h 181"/>
              <a:gd name="T8" fmla="*/ 26 w 214"/>
              <a:gd name="T9" fmla="*/ 97 h 181"/>
              <a:gd name="T10" fmla="*/ 22 w 214"/>
              <a:gd name="T11" fmla="*/ 66 h 181"/>
              <a:gd name="T12" fmla="*/ 7 w 214"/>
              <a:gd name="T13" fmla="*/ 34 h 181"/>
              <a:gd name="T14" fmla="*/ 6 w 214"/>
              <a:gd name="T15" fmla="*/ 20 h 181"/>
              <a:gd name="T16" fmla="*/ 1 w 214"/>
              <a:gd name="T17" fmla="*/ 4 h 181"/>
              <a:gd name="T18" fmla="*/ 22 w 214"/>
              <a:gd name="T19" fmla="*/ 9 h 181"/>
              <a:gd name="T20" fmla="*/ 48 w 214"/>
              <a:gd name="T21" fmla="*/ 5 h 181"/>
              <a:gd name="T22" fmla="*/ 53 w 214"/>
              <a:gd name="T23" fmla="*/ 13 h 181"/>
              <a:gd name="T24" fmla="*/ 55 w 214"/>
              <a:gd name="T25" fmla="*/ 34 h 181"/>
              <a:gd name="T26" fmla="*/ 70 w 214"/>
              <a:gd name="T27" fmla="*/ 42 h 181"/>
              <a:gd name="T28" fmla="*/ 93 w 214"/>
              <a:gd name="T29" fmla="*/ 47 h 181"/>
              <a:gd name="T30" fmla="*/ 123 w 214"/>
              <a:gd name="T31" fmla="*/ 56 h 181"/>
              <a:gd name="T32" fmla="*/ 156 w 214"/>
              <a:gd name="T33" fmla="*/ 43 h 181"/>
              <a:gd name="T34" fmla="*/ 170 w 214"/>
              <a:gd name="T35" fmla="*/ 56 h 181"/>
              <a:gd name="T36" fmla="*/ 173 w 214"/>
              <a:gd name="T37" fmla="*/ 69 h 181"/>
              <a:gd name="T38" fmla="*/ 172 w 214"/>
              <a:gd name="T39" fmla="*/ 79 h 181"/>
              <a:gd name="T40" fmla="*/ 175 w 214"/>
              <a:gd name="T41" fmla="*/ 91 h 181"/>
              <a:gd name="T42" fmla="*/ 178 w 214"/>
              <a:gd name="T43" fmla="*/ 104 h 181"/>
              <a:gd name="T44" fmla="*/ 188 w 214"/>
              <a:gd name="T45" fmla="*/ 108 h 181"/>
              <a:gd name="T46" fmla="*/ 198 w 214"/>
              <a:gd name="T47" fmla="*/ 122 h 181"/>
              <a:gd name="T48" fmla="*/ 199 w 214"/>
              <a:gd name="T49" fmla="*/ 126 h 181"/>
              <a:gd name="T50" fmla="*/ 207 w 214"/>
              <a:gd name="T51" fmla="*/ 138 h 181"/>
              <a:gd name="T52" fmla="*/ 211 w 214"/>
              <a:gd name="T53" fmla="*/ 158 h 181"/>
              <a:gd name="T54" fmla="*/ 201 w 214"/>
              <a:gd name="T55" fmla="*/ 164 h 181"/>
              <a:gd name="T56" fmla="*/ 201 w 214"/>
              <a:gd name="T57" fmla="*/ 181 h 181"/>
              <a:gd name="T58" fmla="*/ 194 w 214"/>
              <a:gd name="T59" fmla="*/ 174 h 181"/>
              <a:gd name="T60" fmla="*/ 180 w 214"/>
              <a:gd name="T61" fmla="*/ 170 h 181"/>
              <a:gd name="T62" fmla="*/ 172 w 214"/>
              <a:gd name="T63" fmla="*/ 162 h 181"/>
              <a:gd name="T64" fmla="*/ 167 w 214"/>
              <a:gd name="T65" fmla="*/ 147 h 181"/>
              <a:gd name="T66" fmla="*/ 146 w 214"/>
              <a:gd name="T67" fmla="*/ 155 h 181"/>
              <a:gd name="T68" fmla="*/ 134 w 214"/>
              <a:gd name="T69" fmla="*/ 148 h 181"/>
              <a:gd name="T70" fmla="*/ 129 w 214"/>
              <a:gd name="T71" fmla="*/ 138 h 181"/>
              <a:gd name="T72" fmla="*/ 113 w 214"/>
              <a:gd name="T73" fmla="*/ 142 h 181"/>
              <a:gd name="T74" fmla="*/ 96 w 214"/>
              <a:gd name="T75" fmla="*/ 145 h 181"/>
              <a:gd name="T76" fmla="*/ 87 w 214"/>
              <a:gd name="T77" fmla="*/ 146 h 181"/>
              <a:gd name="T78" fmla="*/ 79 w 214"/>
              <a:gd name="T79" fmla="*/ 143 h 181"/>
              <a:gd name="T80" fmla="*/ 61 w 214"/>
              <a:gd name="T81" fmla="*/ 140 h 181"/>
              <a:gd name="T82" fmla="*/ 48 w 214"/>
              <a:gd name="T83" fmla="*/ 13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181">
                <a:moveTo>
                  <a:pt x="48" y="136"/>
                </a:moveTo>
                <a:cubicBezTo>
                  <a:pt x="45" y="138"/>
                  <a:pt x="41" y="141"/>
                  <a:pt x="37" y="144"/>
                </a:cubicBezTo>
                <a:cubicBezTo>
                  <a:pt x="37" y="144"/>
                  <a:pt x="35" y="144"/>
                  <a:pt x="35" y="144"/>
                </a:cubicBezTo>
                <a:cubicBezTo>
                  <a:pt x="32" y="141"/>
                  <a:pt x="28" y="139"/>
                  <a:pt x="27" y="135"/>
                </a:cubicBezTo>
                <a:cubicBezTo>
                  <a:pt x="27" y="133"/>
                  <a:pt x="26" y="131"/>
                  <a:pt x="25" y="128"/>
                </a:cubicBezTo>
                <a:cubicBezTo>
                  <a:pt x="29" y="128"/>
                  <a:pt x="33" y="127"/>
                  <a:pt x="36" y="126"/>
                </a:cubicBezTo>
                <a:cubicBezTo>
                  <a:pt x="37" y="121"/>
                  <a:pt x="35" y="119"/>
                  <a:pt x="31" y="119"/>
                </a:cubicBezTo>
                <a:cubicBezTo>
                  <a:pt x="28" y="119"/>
                  <a:pt x="26" y="117"/>
                  <a:pt x="25" y="114"/>
                </a:cubicBezTo>
                <a:cubicBezTo>
                  <a:pt x="25" y="114"/>
                  <a:pt x="25" y="114"/>
                  <a:pt x="25" y="113"/>
                </a:cubicBezTo>
                <a:cubicBezTo>
                  <a:pt x="22" y="108"/>
                  <a:pt x="22" y="103"/>
                  <a:pt x="26" y="97"/>
                </a:cubicBezTo>
                <a:cubicBezTo>
                  <a:pt x="28" y="92"/>
                  <a:pt x="28" y="86"/>
                  <a:pt x="25" y="81"/>
                </a:cubicBezTo>
                <a:cubicBezTo>
                  <a:pt x="23" y="76"/>
                  <a:pt x="22" y="71"/>
                  <a:pt x="22" y="66"/>
                </a:cubicBezTo>
                <a:cubicBezTo>
                  <a:pt x="22" y="57"/>
                  <a:pt x="19" y="49"/>
                  <a:pt x="13" y="42"/>
                </a:cubicBezTo>
                <a:cubicBezTo>
                  <a:pt x="11" y="40"/>
                  <a:pt x="9" y="37"/>
                  <a:pt x="7" y="34"/>
                </a:cubicBezTo>
                <a:cubicBezTo>
                  <a:pt x="7" y="32"/>
                  <a:pt x="7" y="30"/>
                  <a:pt x="7" y="28"/>
                </a:cubicBezTo>
                <a:cubicBezTo>
                  <a:pt x="6" y="26"/>
                  <a:pt x="6" y="24"/>
                  <a:pt x="6" y="20"/>
                </a:cubicBezTo>
                <a:cubicBezTo>
                  <a:pt x="8" y="18"/>
                  <a:pt x="8" y="14"/>
                  <a:pt x="7" y="10"/>
                </a:cubicBezTo>
                <a:cubicBezTo>
                  <a:pt x="6" y="8"/>
                  <a:pt x="3" y="6"/>
                  <a:pt x="1" y="4"/>
                </a:cubicBezTo>
                <a:cubicBezTo>
                  <a:pt x="0" y="3"/>
                  <a:pt x="0" y="1"/>
                  <a:pt x="0" y="0"/>
                </a:cubicBezTo>
                <a:cubicBezTo>
                  <a:pt x="8" y="1"/>
                  <a:pt x="16" y="4"/>
                  <a:pt x="22" y="9"/>
                </a:cubicBezTo>
                <a:cubicBezTo>
                  <a:pt x="23" y="10"/>
                  <a:pt x="25" y="10"/>
                  <a:pt x="26" y="9"/>
                </a:cubicBezTo>
                <a:cubicBezTo>
                  <a:pt x="33" y="2"/>
                  <a:pt x="41" y="4"/>
                  <a:pt x="48" y="5"/>
                </a:cubicBezTo>
                <a:cubicBezTo>
                  <a:pt x="49" y="5"/>
                  <a:pt x="50" y="5"/>
                  <a:pt x="50" y="6"/>
                </a:cubicBezTo>
                <a:cubicBezTo>
                  <a:pt x="51" y="8"/>
                  <a:pt x="52" y="11"/>
                  <a:pt x="53" y="13"/>
                </a:cubicBezTo>
                <a:cubicBezTo>
                  <a:pt x="47" y="14"/>
                  <a:pt x="45" y="21"/>
                  <a:pt x="48" y="26"/>
                </a:cubicBezTo>
                <a:cubicBezTo>
                  <a:pt x="50" y="28"/>
                  <a:pt x="54" y="31"/>
                  <a:pt x="55" y="34"/>
                </a:cubicBezTo>
                <a:cubicBezTo>
                  <a:pt x="56" y="37"/>
                  <a:pt x="56" y="41"/>
                  <a:pt x="57" y="45"/>
                </a:cubicBezTo>
                <a:cubicBezTo>
                  <a:pt x="61" y="44"/>
                  <a:pt x="66" y="43"/>
                  <a:pt x="70" y="42"/>
                </a:cubicBezTo>
                <a:cubicBezTo>
                  <a:pt x="71" y="41"/>
                  <a:pt x="73" y="41"/>
                  <a:pt x="74" y="42"/>
                </a:cubicBezTo>
                <a:cubicBezTo>
                  <a:pt x="80" y="46"/>
                  <a:pt x="87" y="46"/>
                  <a:pt x="93" y="47"/>
                </a:cubicBezTo>
                <a:cubicBezTo>
                  <a:pt x="99" y="48"/>
                  <a:pt x="105" y="48"/>
                  <a:pt x="110" y="49"/>
                </a:cubicBezTo>
                <a:cubicBezTo>
                  <a:pt x="114" y="51"/>
                  <a:pt x="119" y="53"/>
                  <a:pt x="123" y="56"/>
                </a:cubicBezTo>
                <a:cubicBezTo>
                  <a:pt x="125" y="57"/>
                  <a:pt x="126" y="57"/>
                  <a:pt x="128" y="56"/>
                </a:cubicBezTo>
                <a:cubicBezTo>
                  <a:pt x="138" y="53"/>
                  <a:pt x="147" y="48"/>
                  <a:pt x="156" y="43"/>
                </a:cubicBezTo>
                <a:cubicBezTo>
                  <a:pt x="158" y="41"/>
                  <a:pt x="162" y="41"/>
                  <a:pt x="165" y="40"/>
                </a:cubicBezTo>
                <a:cubicBezTo>
                  <a:pt x="168" y="45"/>
                  <a:pt x="164" y="52"/>
                  <a:pt x="170" y="56"/>
                </a:cubicBezTo>
                <a:cubicBezTo>
                  <a:pt x="169" y="57"/>
                  <a:pt x="168" y="58"/>
                  <a:pt x="167" y="59"/>
                </a:cubicBezTo>
                <a:cubicBezTo>
                  <a:pt x="169" y="62"/>
                  <a:pt x="171" y="65"/>
                  <a:pt x="173" y="69"/>
                </a:cubicBezTo>
                <a:cubicBezTo>
                  <a:pt x="174" y="71"/>
                  <a:pt x="174" y="73"/>
                  <a:pt x="174" y="75"/>
                </a:cubicBezTo>
                <a:cubicBezTo>
                  <a:pt x="174" y="76"/>
                  <a:pt x="173" y="78"/>
                  <a:pt x="172" y="79"/>
                </a:cubicBezTo>
                <a:cubicBezTo>
                  <a:pt x="170" y="82"/>
                  <a:pt x="170" y="84"/>
                  <a:pt x="173" y="86"/>
                </a:cubicBezTo>
                <a:cubicBezTo>
                  <a:pt x="175" y="87"/>
                  <a:pt x="175" y="89"/>
                  <a:pt x="175" y="91"/>
                </a:cubicBezTo>
                <a:cubicBezTo>
                  <a:pt x="174" y="92"/>
                  <a:pt x="174" y="94"/>
                  <a:pt x="173" y="95"/>
                </a:cubicBezTo>
                <a:cubicBezTo>
                  <a:pt x="172" y="100"/>
                  <a:pt x="174" y="103"/>
                  <a:pt x="178" y="104"/>
                </a:cubicBezTo>
                <a:cubicBezTo>
                  <a:pt x="179" y="104"/>
                  <a:pt x="181" y="104"/>
                  <a:pt x="182" y="104"/>
                </a:cubicBezTo>
                <a:cubicBezTo>
                  <a:pt x="185" y="103"/>
                  <a:pt x="187" y="104"/>
                  <a:pt x="188" y="108"/>
                </a:cubicBezTo>
                <a:cubicBezTo>
                  <a:pt x="189" y="110"/>
                  <a:pt x="192" y="112"/>
                  <a:pt x="195" y="114"/>
                </a:cubicBezTo>
                <a:cubicBezTo>
                  <a:pt x="199" y="116"/>
                  <a:pt x="200" y="118"/>
                  <a:pt x="198" y="122"/>
                </a:cubicBezTo>
                <a:cubicBezTo>
                  <a:pt x="197" y="123"/>
                  <a:pt x="197" y="123"/>
                  <a:pt x="197" y="124"/>
                </a:cubicBezTo>
                <a:cubicBezTo>
                  <a:pt x="197" y="125"/>
                  <a:pt x="198" y="125"/>
                  <a:pt x="199" y="126"/>
                </a:cubicBezTo>
                <a:cubicBezTo>
                  <a:pt x="202" y="128"/>
                  <a:pt x="205" y="130"/>
                  <a:pt x="204" y="135"/>
                </a:cubicBezTo>
                <a:cubicBezTo>
                  <a:pt x="204" y="136"/>
                  <a:pt x="206" y="137"/>
                  <a:pt x="207" y="138"/>
                </a:cubicBezTo>
                <a:cubicBezTo>
                  <a:pt x="212" y="141"/>
                  <a:pt x="214" y="146"/>
                  <a:pt x="213" y="152"/>
                </a:cubicBezTo>
                <a:cubicBezTo>
                  <a:pt x="213" y="154"/>
                  <a:pt x="212" y="156"/>
                  <a:pt x="211" y="158"/>
                </a:cubicBezTo>
                <a:cubicBezTo>
                  <a:pt x="211" y="160"/>
                  <a:pt x="209" y="160"/>
                  <a:pt x="207" y="161"/>
                </a:cubicBezTo>
                <a:cubicBezTo>
                  <a:pt x="205" y="162"/>
                  <a:pt x="203" y="163"/>
                  <a:pt x="201" y="164"/>
                </a:cubicBezTo>
                <a:cubicBezTo>
                  <a:pt x="197" y="166"/>
                  <a:pt x="197" y="168"/>
                  <a:pt x="199" y="171"/>
                </a:cubicBezTo>
                <a:cubicBezTo>
                  <a:pt x="202" y="174"/>
                  <a:pt x="201" y="177"/>
                  <a:pt x="201" y="181"/>
                </a:cubicBezTo>
                <a:cubicBezTo>
                  <a:pt x="200" y="180"/>
                  <a:pt x="199" y="180"/>
                  <a:pt x="198" y="179"/>
                </a:cubicBezTo>
                <a:cubicBezTo>
                  <a:pt x="197" y="178"/>
                  <a:pt x="196" y="176"/>
                  <a:pt x="194" y="174"/>
                </a:cubicBezTo>
                <a:cubicBezTo>
                  <a:pt x="193" y="173"/>
                  <a:pt x="191" y="173"/>
                  <a:pt x="190" y="173"/>
                </a:cubicBezTo>
                <a:cubicBezTo>
                  <a:pt x="185" y="174"/>
                  <a:pt x="183" y="174"/>
                  <a:pt x="180" y="170"/>
                </a:cubicBezTo>
                <a:cubicBezTo>
                  <a:pt x="179" y="168"/>
                  <a:pt x="177" y="167"/>
                  <a:pt x="176" y="167"/>
                </a:cubicBezTo>
                <a:cubicBezTo>
                  <a:pt x="173" y="166"/>
                  <a:pt x="172" y="164"/>
                  <a:pt x="172" y="162"/>
                </a:cubicBezTo>
                <a:cubicBezTo>
                  <a:pt x="171" y="157"/>
                  <a:pt x="170" y="153"/>
                  <a:pt x="168" y="149"/>
                </a:cubicBezTo>
                <a:cubicBezTo>
                  <a:pt x="168" y="148"/>
                  <a:pt x="167" y="147"/>
                  <a:pt x="167" y="147"/>
                </a:cubicBezTo>
                <a:cubicBezTo>
                  <a:pt x="161" y="147"/>
                  <a:pt x="156" y="145"/>
                  <a:pt x="152" y="150"/>
                </a:cubicBezTo>
                <a:cubicBezTo>
                  <a:pt x="150" y="152"/>
                  <a:pt x="148" y="154"/>
                  <a:pt x="146" y="155"/>
                </a:cubicBezTo>
                <a:cubicBezTo>
                  <a:pt x="143" y="158"/>
                  <a:pt x="140" y="157"/>
                  <a:pt x="138" y="153"/>
                </a:cubicBezTo>
                <a:cubicBezTo>
                  <a:pt x="138" y="151"/>
                  <a:pt x="137" y="149"/>
                  <a:pt x="134" y="148"/>
                </a:cubicBezTo>
                <a:cubicBezTo>
                  <a:pt x="133" y="148"/>
                  <a:pt x="132" y="146"/>
                  <a:pt x="132" y="145"/>
                </a:cubicBezTo>
                <a:cubicBezTo>
                  <a:pt x="131" y="143"/>
                  <a:pt x="130" y="140"/>
                  <a:pt x="129" y="138"/>
                </a:cubicBezTo>
                <a:cubicBezTo>
                  <a:pt x="126" y="134"/>
                  <a:pt x="123" y="135"/>
                  <a:pt x="120" y="139"/>
                </a:cubicBezTo>
                <a:cubicBezTo>
                  <a:pt x="119" y="141"/>
                  <a:pt x="116" y="141"/>
                  <a:pt x="113" y="142"/>
                </a:cubicBezTo>
                <a:cubicBezTo>
                  <a:pt x="113" y="142"/>
                  <a:pt x="112" y="142"/>
                  <a:pt x="112" y="142"/>
                </a:cubicBezTo>
                <a:cubicBezTo>
                  <a:pt x="106" y="140"/>
                  <a:pt x="101" y="142"/>
                  <a:pt x="96" y="145"/>
                </a:cubicBezTo>
                <a:cubicBezTo>
                  <a:pt x="95" y="146"/>
                  <a:pt x="93" y="146"/>
                  <a:pt x="92" y="146"/>
                </a:cubicBezTo>
                <a:cubicBezTo>
                  <a:pt x="90" y="144"/>
                  <a:pt x="88" y="144"/>
                  <a:pt x="87" y="146"/>
                </a:cubicBezTo>
                <a:cubicBezTo>
                  <a:pt x="86" y="147"/>
                  <a:pt x="85" y="147"/>
                  <a:pt x="83" y="148"/>
                </a:cubicBezTo>
                <a:cubicBezTo>
                  <a:pt x="82" y="146"/>
                  <a:pt x="80" y="145"/>
                  <a:pt x="79" y="143"/>
                </a:cubicBezTo>
                <a:cubicBezTo>
                  <a:pt x="76" y="139"/>
                  <a:pt x="72" y="138"/>
                  <a:pt x="67" y="140"/>
                </a:cubicBezTo>
                <a:cubicBezTo>
                  <a:pt x="66" y="141"/>
                  <a:pt x="63" y="140"/>
                  <a:pt x="61" y="140"/>
                </a:cubicBezTo>
                <a:cubicBezTo>
                  <a:pt x="59" y="140"/>
                  <a:pt x="58" y="139"/>
                  <a:pt x="57" y="138"/>
                </a:cubicBezTo>
                <a:cubicBezTo>
                  <a:pt x="54" y="137"/>
                  <a:pt x="51" y="137"/>
                  <a:pt x="48" y="136"/>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8" name="Freeform 47"/>
          <p:cNvSpPr>
            <a:spLocks/>
          </p:cNvSpPr>
          <p:nvPr/>
        </p:nvSpPr>
        <p:spPr bwMode="auto">
          <a:xfrm>
            <a:off x="10939465" y="6737363"/>
            <a:ext cx="1171576" cy="1301750"/>
          </a:xfrm>
          <a:custGeom>
            <a:avLst/>
            <a:gdLst>
              <a:gd name="T0" fmla="*/ 62 w 156"/>
              <a:gd name="T1" fmla="*/ 12 h 173"/>
              <a:gd name="T2" fmla="*/ 86 w 156"/>
              <a:gd name="T3" fmla="*/ 6 h 173"/>
              <a:gd name="T4" fmla="*/ 93 w 156"/>
              <a:gd name="T5" fmla="*/ 0 h 173"/>
              <a:gd name="T6" fmla="*/ 125 w 156"/>
              <a:gd name="T7" fmla="*/ 3 h 173"/>
              <a:gd name="T8" fmla="*/ 136 w 156"/>
              <a:gd name="T9" fmla="*/ 18 h 173"/>
              <a:gd name="T10" fmla="*/ 139 w 156"/>
              <a:gd name="T11" fmla="*/ 15 h 173"/>
              <a:gd name="T12" fmla="*/ 151 w 156"/>
              <a:gd name="T13" fmla="*/ 39 h 173"/>
              <a:gd name="T14" fmla="*/ 155 w 156"/>
              <a:gd name="T15" fmla="*/ 50 h 173"/>
              <a:gd name="T16" fmla="*/ 151 w 156"/>
              <a:gd name="T17" fmla="*/ 56 h 173"/>
              <a:gd name="T18" fmla="*/ 141 w 156"/>
              <a:gd name="T19" fmla="*/ 75 h 173"/>
              <a:gd name="T20" fmla="*/ 147 w 156"/>
              <a:gd name="T21" fmla="*/ 89 h 173"/>
              <a:gd name="T22" fmla="*/ 148 w 156"/>
              <a:gd name="T23" fmla="*/ 109 h 173"/>
              <a:gd name="T24" fmla="*/ 147 w 156"/>
              <a:gd name="T25" fmla="*/ 121 h 173"/>
              <a:gd name="T26" fmla="*/ 135 w 156"/>
              <a:gd name="T27" fmla="*/ 114 h 173"/>
              <a:gd name="T28" fmla="*/ 133 w 156"/>
              <a:gd name="T29" fmla="*/ 128 h 173"/>
              <a:gd name="T30" fmla="*/ 123 w 156"/>
              <a:gd name="T31" fmla="*/ 144 h 173"/>
              <a:gd name="T32" fmla="*/ 116 w 156"/>
              <a:gd name="T33" fmla="*/ 162 h 173"/>
              <a:gd name="T34" fmla="*/ 112 w 156"/>
              <a:gd name="T35" fmla="*/ 166 h 173"/>
              <a:gd name="T36" fmla="*/ 101 w 156"/>
              <a:gd name="T37" fmla="*/ 165 h 173"/>
              <a:gd name="T38" fmla="*/ 89 w 156"/>
              <a:gd name="T39" fmla="*/ 170 h 173"/>
              <a:gd name="T40" fmla="*/ 68 w 156"/>
              <a:gd name="T41" fmla="*/ 159 h 173"/>
              <a:gd name="T42" fmla="*/ 60 w 156"/>
              <a:gd name="T43" fmla="*/ 148 h 173"/>
              <a:gd name="T44" fmla="*/ 52 w 156"/>
              <a:gd name="T45" fmla="*/ 142 h 173"/>
              <a:gd name="T46" fmla="*/ 50 w 156"/>
              <a:gd name="T47" fmla="*/ 135 h 173"/>
              <a:gd name="T48" fmla="*/ 55 w 156"/>
              <a:gd name="T49" fmla="*/ 122 h 173"/>
              <a:gd name="T50" fmla="*/ 44 w 156"/>
              <a:gd name="T51" fmla="*/ 110 h 173"/>
              <a:gd name="T52" fmla="*/ 43 w 156"/>
              <a:gd name="T53" fmla="*/ 106 h 173"/>
              <a:gd name="T54" fmla="*/ 31 w 156"/>
              <a:gd name="T55" fmla="*/ 96 h 173"/>
              <a:gd name="T56" fmla="*/ 25 w 156"/>
              <a:gd name="T57" fmla="*/ 92 h 173"/>
              <a:gd name="T58" fmla="*/ 10 w 156"/>
              <a:gd name="T59" fmla="*/ 90 h 173"/>
              <a:gd name="T60" fmla="*/ 0 w 156"/>
              <a:gd name="T61" fmla="*/ 82 h 173"/>
              <a:gd name="T62" fmla="*/ 4 w 156"/>
              <a:gd name="T63" fmla="*/ 78 h 173"/>
              <a:gd name="T64" fmla="*/ 14 w 156"/>
              <a:gd name="T65" fmla="*/ 63 h 173"/>
              <a:gd name="T66" fmla="*/ 24 w 156"/>
              <a:gd name="T67" fmla="*/ 55 h 173"/>
              <a:gd name="T68" fmla="*/ 19 w 156"/>
              <a:gd name="T69" fmla="*/ 45 h 173"/>
              <a:gd name="T70" fmla="*/ 15 w 156"/>
              <a:gd name="T71" fmla="*/ 25 h 173"/>
              <a:gd name="T72" fmla="*/ 27 w 156"/>
              <a:gd name="T73" fmla="*/ 18 h 173"/>
              <a:gd name="T74" fmla="*/ 36 w 156"/>
              <a:gd name="T75" fmla="*/ 9 h 173"/>
              <a:gd name="T76" fmla="*/ 56 w 156"/>
              <a:gd name="T77" fmla="*/ 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73">
                <a:moveTo>
                  <a:pt x="56" y="6"/>
                </a:moveTo>
                <a:cubicBezTo>
                  <a:pt x="58" y="8"/>
                  <a:pt x="60" y="10"/>
                  <a:pt x="62" y="12"/>
                </a:cubicBezTo>
                <a:cubicBezTo>
                  <a:pt x="65" y="9"/>
                  <a:pt x="67" y="6"/>
                  <a:pt x="70" y="4"/>
                </a:cubicBezTo>
                <a:cubicBezTo>
                  <a:pt x="76" y="5"/>
                  <a:pt x="81" y="5"/>
                  <a:pt x="86" y="6"/>
                </a:cubicBezTo>
                <a:cubicBezTo>
                  <a:pt x="87" y="6"/>
                  <a:pt x="88" y="4"/>
                  <a:pt x="89" y="3"/>
                </a:cubicBezTo>
                <a:cubicBezTo>
                  <a:pt x="90" y="0"/>
                  <a:pt x="91" y="0"/>
                  <a:pt x="93" y="0"/>
                </a:cubicBezTo>
                <a:cubicBezTo>
                  <a:pt x="100" y="1"/>
                  <a:pt x="107" y="3"/>
                  <a:pt x="115" y="3"/>
                </a:cubicBezTo>
                <a:cubicBezTo>
                  <a:pt x="118" y="4"/>
                  <a:pt x="121" y="3"/>
                  <a:pt x="125" y="3"/>
                </a:cubicBezTo>
                <a:cubicBezTo>
                  <a:pt x="129" y="3"/>
                  <a:pt x="132" y="6"/>
                  <a:pt x="133" y="9"/>
                </a:cubicBezTo>
                <a:cubicBezTo>
                  <a:pt x="133" y="12"/>
                  <a:pt x="135" y="15"/>
                  <a:pt x="136" y="18"/>
                </a:cubicBezTo>
                <a:cubicBezTo>
                  <a:pt x="137" y="17"/>
                  <a:pt x="138" y="16"/>
                  <a:pt x="139" y="15"/>
                </a:cubicBezTo>
                <a:cubicBezTo>
                  <a:pt x="139" y="15"/>
                  <a:pt x="139" y="15"/>
                  <a:pt x="139" y="15"/>
                </a:cubicBezTo>
                <a:cubicBezTo>
                  <a:pt x="142" y="18"/>
                  <a:pt x="145" y="20"/>
                  <a:pt x="147" y="22"/>
                </a:cubicBezTo>
                <a:cubicBezTo>
                  <a:pt x="150" y="27"/>
                  <a:pt x="151" y="33"/>
                  <a:pt x="151" y="39"/>
                </a:cubicBezTo>
                <a:cubicBezTo>
                  <a:pt x="151" y="41"/>
                  <a:pt x="152" y="43"/>
                  <a:pt x="153" y="45"/>
                </a:cubicBezTo>
                <a:cubicBezTo>
                  <a:pt x="154" y="47"/>
                  <a:pt x="154" y="49"/>
                  <a:pt x="155" y="50"/>
                </a:cubicBezTo>
                <a:cubicBezTo>
                  <a:pt x="156" y="53"/>
                  <a:pt x="154" y="54"/>
                  <a:pt x="152" y="55"/>
                </a:cubicBezTo>
                <a:cubicBezTo>
                  <a:pt x="152" y="56"/>
                  <a:pt x="151" y="56"/>
                  <a:pt x="151" y="56"/>
                </a:cubicBezTo>
                <a:cubicBezTo>
                  <a:pt x="151" y="63"/>
                  <a:pt x="146" y="64"/>
                  <a:pt x="142" y="66"/>
                </a:cubicBezTo>
                <a:cubicBezTo>
                  <a:pt x="137" y="69"/>
                  <a:pt x="137" y="71"/>
                  <a:pt x="141" y="75"/>
                </a:cubicBezTo>
                <a:cubicBezTo>
                  <a:pt x="142" y="77"/>
                  <a:pt x="144" y="78"/>
                  <a:pt x="146" y="80"/>
                </a:cubicBezTo>
                <a:cubicBezTo>
                  <a:pt x="149" y="83"/>
                  <a:pt x="149" y="86"/>
                  <a:pt x="147" y="89"/>
                </a:cubicBezTo>
                <a:cubicBezTo>
                  <a:pt x="144" y="94"/>
                  <a:pt x="144" y="97"/>
                  <a:pt x="147" y="101"/>
                </a:cubicBezTo>
                <a:cubicBezTo>
                  <a:pt x="148" y="103"/>
                  <a:pt x="148" y="107"/>
                  <a:pt x="148" y="109"/>
                </a:cubicBezTo>
                <a:cubicBezTo>
                  <a:pt x="148" y="112"/>
                  <a:pt x="146" y="115"/>
                  <a:pt x="148" y="119"/>
                </a:cubicBezTo>
                <a:cubicBezTo>
                  <a:pt x="148" y="119"/>
                  <a:pt x="147" y="121"/>
                  <a:pt x="147" y="121"/>
                </a:cubicBezTo>
                <a:cubicBezTo>
                  <a:pt x="146" y="121"/>
                  <a:pt x="144" y="121"/>
                  <a:pt x="143" y="120"/>
                </a:cubicBezTo>
                <a:cubicBezTo>
                  <a:pt x="141" y="119"/>
                  <a:pt x="139" y="116"/>
                  <a:pt x="135" y="114"/>
                </a:cubicBezTo>
                <a:cubicBezTo>
                  <a:pt x="135" y="118"/>
                  <a:pt x="135" y="121"/>
                  <a:pt x="135" y="124"/>
                </a:cubicBezTo>
                <a:cubicBezTo>
                  <a:pt x="134" y="125"/>
                  <a:pt x="133" y="127"/>
                  <a:pt x="133" y="128"/>
                </a:cubicBezTo>
                <a:cubicBezTo>
                  <a:pt x="130" y="130"/>
                  <a:pt x="128" y="131"/>
                  <a:pt x="126" y="133"/>
                </a:cubicBezTo>
                <a:cubicBezTo>
                  <a:pt x="123" y="136"/>
                  <a:pt x="122" y="139"/>
                  <a:pt x="123" y="144"/>
                </a:cubicBezTo>
                <a:cubicBezTo>
                  <a:pt x="124" y="147"/>
                  <a:pt x="121" y="153"/>
                  <a:pt x="117" y="154"/>
                </a:cubicBezTo>
                <a:cubicBezTo>
                  <a:pt x="114" y="156"/>
                  <a:pt x="114" y="159"/>
                  <a:pt x="116" y="162"/>
                </a:cubicBezTo>
                <a:cubicBezTo>
                  <a:pt x="116" y="163"/>
                  <a:pt x="116" y="164"/>
                  <a:pt x="117" y="165"/>
                </a:cubicBezTo>
                <a:cubicBezTo>
                  <a:pt x="115" y="166"/>
                  <a:pt x="114" y="166"/>
                  <a:pt x="112" y="166"/>
                </a:cubicBezTo>
                <a:cubicBezTo>
                  <a:pt x="109" y="165"/>
                  <a:pt x="106" y="164"/>
                  <a:pt x="104" y="168"/>
                </a:cubicBezTo>
                <a:cubicBezTo>
                  <a:pt x="102" y="167"/>
                  <a:pt x="102" y="166"/>
                  <a:pt x="101" y="165"/>
                </a:cubicBezTo>
                <a:cubicBezTo>
                  <a:pt x="98" y="167"/>
                  <a:pt x="96" y="169"/>
                  <a:pt x="94" y="171"/>
                </a:cubicBezTo>
                <a:cubicBezTo>
                  <a:pt x="92" y="173"/>
                  <a:pt x="90" y="173"/>
                  <a:pt x="89" y="170"/>
                </a:cubicBezTo>
                <a:cubicBezTo>
                  <a:pt x="86" y="165"/>
                  <a:pt x="82" y="161"/>
                  <a:pt x="76" y="158"/>
                </a:cubicBezTo>
                <a:cubicBezTo>
                  <a:pt x="73" y="157"/>
                  <a:pt x="70" y="157"/>
                  <a:pt x="68" y="159"/>
                </a:cubicBezTo>
                <a:cubicBezTo>
                  <a:pt x="66" y="160"/>
                  <a:pt x="65" y="160"/>
                  <a:pt x="63" y="161"/>
                </a:cubicBezTo>
                <a:cubicBezTo>
                  <a:pt x="58" y="157"/>
                  <a:pt x="61" y="152"/>
                  <a:pt x="60" y="148"/>
                </a:cubicBezTo>
                <a:cubicBezTo>
                  <a:pt x="57" y="148"/>
                  <a:pt x="53" y="147"/>
                  <a:pt x="49" y="147"/>
                </a:cubicBezTo>
                <a:cubicBezTo>
                  <a:pt x="50" y="145"/>
                  <a:pt x="51" y="144"/>
                  <a:pt x="52" y="142"/>
                </a:cubicBezTo>
                <a:cubicBezTo>
                  <a:pt x="51" y="141"/>
                  <a:pt x="49" y="140"/>
                  <a:pt x="48" y="139"/>
                </a:cubicBezTo>
                <a:cubicBezTo>
                  <a:pt x="49" y="138"/>
                  <a:pt x="50" y="136"/>
                  <a:pt x="50" y="135"/>
                </a:cubicBezTo>
                <a:cubicBezTo>
                  <a:pt x="46" y="131"/>
                  <a:pt x="46" y="130"/>
                  <a:pt x="50" y="126"/>
                </a:cubicBezTo>
                <a:cubicBezTo>
                  <a:pt x="52" y="124"/>
                  <a:pt x="53" y="123"/>
                  <a:pt x="55" y="122"/>
                </a:cubicBezTo>
                <a:cubicBezTo>
                  <a:pt x="52" y="118"/>
                  <a:pt x="51" y="115"/>
                  <a:pt x="48" y="111"/>
                </a:cubicBezTo>
                <a:cubicBezTo>
                  <a:pt x="47" y="110"/>
                  <a:pt x="45" y="110"/>
                  <a:pt x="44" y="110"/>
                </a:cubicBezTo>
                <a:cubicBezTo>
                  <a:pt x="42" y="109"/>
                  <a:pt x="41" y="109"/>
                  <a:pt x="39" y="109"/>
                </a:cubicBezTo>
                <a:cubicBezTo>
                  <a:pt x="41" y="108"/>
                  <a:pt x="42" y="107"/>
                  <a:pt x="43" y="106"/>
                </a:cubicBezTo>
                <a:cubicBezTo>
                  <a:pt x="42" y="103"/>
                  <a:pt x="40" y="101"/>
                  <a:pt x="37" y="101"/>
                </a:cubicBezTo>
                <a:cubicBezTo>
                  <a:pt x="34" y="101"/>
                  <a:pt x="31" y="100"/>
                  <a:pt x="31" y="96"/>
                </a:cubicBezTo>
                <a:cubicBezTo>
                  <a:pt x="31" y="93"/>
                  <a:pt x="30" y="92"/>
                  <a:pt x="27" y="92"/>
                </a:cubicBezTo>
                <a:cubicBezTo>
                  <a:pt x="26" y="92"/>
                  <a:pt x="25" y="92"/>
                  <a:pt x="25" y="92"/>
                </a:cubicBezTo>
                <a:cubicBezTo>
                  <a:pt x="20" y="92"/>
                  <a:pt x="15" y="90"/>
                  <a:pt x="13" y="96"/>
                </a:cubicBezTo>
                <a:cubicBezTo>
                  <a:pt x="10" y="94"/>
                  <a:pt x="9" y="93"/>
                  <a:pt x="10" y="90"/>
                </a:cubicBezTo>
                <a:cubicBezTo>
                  <a:pt x="11" y="86"/>
                  <a:pt x="9" y="83"/>
                  <a:pt x="5" y="83"/>
                </a:cubicBezTo>
                <a:cubicBezTo>
                  <a:pt x="4" y="83"/>
                  <a:pt x="2" y="83"/>
                  <a:pt x="0" y="82"/>
                </a:cubicBezTo>
                <a:cubicBezTo>
                  <a:pt x="1" y="81"/>
                  <a:pt x="1" y="80"/>
                  <a:pt x="2" y="79"/>
                </a:cubicBezTo>
                <a:cubicBezTo>
                  <a:pt x="3" y="79"/>
                  <a:pt x="4" y="78"/>
                  <a:pt x="4" y="78"/>
                </a:cubicBezTo>
                <a:cubicBezTo>
                  <a:pt x="5" y="74"/>
                  <a:pt x="7" y="73"/>
                  <a:pt x="10" y="72"/>
                </a:cubicBezTo>
                <a:cubicBezTo>
                  <a:pt x="13" y="70"/>
                  <a:pt x="15" y="68"/>
                  <a:pt x="14" y="63"/>
                </a:cubicBezTo>
                <a:cubicBezTo>
                  <a:pt x="13" y="60"/>
                  <a:pt x="15" y="58"/>
                  <a:pt x="19" y="57"/>
                </a:cubicBezTo>
                <a:cubicBezTo>
                  <a:pt x="21" y="57"/>
                  <a:pt x="24" y="56"/>
                  <a:pt x="24" y="55"/>
                </a:cubicBezTo>
                <a:cubicBezTo>
                  <a:pt x="24" y="52"/>
                  <a:pt x="23" y="49"/>
                  <a:pt x="22" y="46"/>
                </a:cubicBezTo>
                <a:cubicBezTo>
                  <a:pt x="22" y="45"/>
                  <a:pt x="20" y="45"/>
                  <a:pt x="19" y="45"/>
                </a:cubicBezTo>
                <a:cubicBezTo>
                  <a:pt x="15" y="44"/>
                  <a:pt x="15" y="43"/>
                  <a:pt x="16" y="40"/>
                </a:cubicBezTo>
                <a:cubicBezTo>
                  <a:pt x="17" y="35"/>
                  <a:pt x="17" y="30"/>
                  <a:pt x="15" y="25"/>
                </a:cubicBezTo>
                <a:cubicBezTo>
                  <a:pt x="16" y="24"/>
                  <a:pt x="17" y="23"/>
                  <a:pt x="18" y="22"/>
                </a:cubicBezTo>
                <a:cubicBezTo>
                  <a:pt x="20" y="19"/>
                  <a:pt x="23" y="17"/>
                  <a:pt x="27" y="18"/>
                </a:cubicBezTo>
                <a:cubicBezTo>
                  <a:pt x="29" y="18"/>
                  <a:pt x="30" y="17"/>
                  <a:pt x="31" y="14"/>
                </a:cubicBezTo>
                <a:cubicBezTo>
                  <a:pt x="31" y="12"/>
                  <a:pt x="34" y="10"/>
                  <a:pt x="36" y="9"/>
                </a:cubicBezTo>
                <a:cubicBezTo>
                  <a:pt x="40" y="8"/>
                  <a:pt x="44" y="8"/>
                  <a:pt x="48" y="9"/>
                </a:cubicBezTo>
                <a:cubicBezTo>
                  <a:pt x="51" y="9"/>
                  <a:pt x="54" y="9"/>
                  <a:pt x="56" y="6"/>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9" name="Freeform 48"/>
          <p:cNvSpPr>
            <a:spLocks/>
          </p:cNvSpPr>
          <p:nvPr/>
        </p:nvSpPr>
        <p:spPr bwMode="auto">
          <a:xfrm>
            <a:off x="13666802" y="5330831"/>
            <a:ext cx="1060450" cy="1511302"/>
          </a:xfrm>
          <a:custGeom>
            <a:avLst/>
            <a:gdLst>
              <a:gd name="T0" fmla="*/ 32 w 141"/>
              <a:gd name="T1" fmla="*/ 28 h 201"/>
              <a:gd name="T2" fmla="*/ 32 w 141"/>
              <a:gd name="T3" fmla="*/ 25 h 201"/>
              <a:gd name="T4" fmla="*/ 36 w 141"/>
              <a:gd name="T5" fmla="*/ 21 h 201"/>
              <a:gd name="T6" fmla="*/ 45 w 141"/>
              <a:gd name="T7" fmla="*/ 14 h 201"/>
              <a:gd name="T8" fmla="*/ 56 w 141"/>
              <a:gd name="T9" fmla="*/ 4 h 201"/>
              <a:gd name="T10" fmla="*/ 64 w 141"/>
              <a:gd name="T11" fmla="*/ 3 h 201"/>
              <a:gd name="T12" fmla="*/ 87 w 141"/>
              <a:gd name="T13" fmla="*/ 11 h 201"/>
              <a:gd name="T14" fmla="*/ 101 w 141"/>
              <a:gd name="T15" fmla="*/ 9 h 201"/>
              <a:gd name="T16" fmla="*/ 130 w 141"/>
              <a:gd name="T17" fmla="*/ 28 h 201"/>
              <a:gd name="T18" fmla="*/ 132 w 141"/>
              <a:gd name="T19" fmla="*/ 41 h 201"/>
              <a:gd name="T20" fmla="*/ 141 w 141"/>
              <a:gd name="T21" fmla="*/ 55 h 201"/>
              <a:gd name="T22" fmla="*/ 139 w 141"/>
              <a:gd name="T23" fmla="*/ 72 h 201"/>
              <a:gd name="T24" fmla="*/ 127 w 141"/>
              <a:gd name="T25" fmla="*/ 89 h 201"/>
              <a:gd name="T26" fmla="*/ 113 w 141"/>
              <a:gd name="T27" fmla="*/ 104 h 201"/>
              <a:gd name="T28" fmla="*/ 95 w 141"/>
              <a:gd name="T29" fmla="*/ 119 h 201"/>
              <a:gd name="T30" fmla="*/ 92 w 141"/>
              <a:gd name="T31" fmla="*/ 125 h 201"/>
              <a:gd name="T32" fmla="*/ 82 w 141"/>
              <a:gd name="T33" fmla="*/ 150 h 201"/>
              <a:gd name="T34" fmla="*/ 71 w 141"/>
              <a:gd name="T35" fmla="*/ 168 h 201"/>
              <a:gd name="T36" fmla="*/ 66 w 141"/>
              <a:gd name="T37" fmla="*/ 179 h 201"/>
              <a:gd name="T38" fmla="*/ 54 w 141"/>
              <a:gd name="T39" fmla="*/ 196 h 201"/>
              <a:gd name="T40" fmla="*/ 42 w 141"/>
              <a:gd name="T41" fmla="*/ 200 h 201"/>
              <a:gd name="T42" fmla="*/ 29 w 141"/>
              <a:gd name="T43" fmla="*/ 196 h 201"/>
              <a:gd name="T44" fmla="*/ 17 w 141"/>
              <a:gd name="T45" fmla="*/ 193 h 201"/>
              <a:gd name="T46" fmla="*/ 17 w 141"/>
              <a:gd name="T47" fmla="*/ 177 h 201"/>
              <a:gd name="T48" fmla="*/ 10 w 141"/>
              <a:gd name="T49" fmla="*/ 171 h 201"/>
              <a:gd name="T50" fmla="*/ 15 w 141"/>
              <a:gd name="T51" fmla="*/ 156 h 201"/>
              <a:gd name="T52" fmla="*/ 12 w 141"/>
              <a:gd name="T53" fmla="*/ 147 h 201"/>
              <a:gd name="T54" fmla="*/ 17 w 141"/>
              <a:gd name="T55" fmla="*/ 134 h 201"/>
              <a:gd name="T56" fmla="*/ 3 w 141"/>
              <a:gd name="T57" fmla="*/ 124 h 201"/>
              <a:gd name="T58" fmla="*/ 4 w 141"/>
              <a:gd name="T59" fmla="*/ 116 h 201"/>
              <a:gd name="T60" fmla="*/ 12 w 141"/>
              <a:gd name="T61" fmla="*/ 105 h 201"/>
              <a:gd name="T62" fmla="*/ 17 w 141"/>
              <a:gd name="T63" fmla="*/ 91 h 201"/>
              <a:gd name="T64" fmla="*/ 19 w 141"/>
              <a:gd name="T65" fmla="*/ 82 h 201"/>
              <a:gd name="T66" fmla="*/ 17 w 141"/>
              <a:gd name="T67" fmla="*/ 73 h 201"/>
              <a:gd name="T68" fmla="*/ 10 w 141"/>
              <a:gd name="T69" fmla="*/ 64 h 201"/>
              <a:gd name="T70" fmla="*/ 10 w 141"/>
              <a:gd name="T71" fmla="*/ 45 h 201"/>
              <a:gd name="T72" fmla="*/ 30 w 141"/>
              <a:gd name="T73" fmla="*/ 40 h 201"/>
              <a:gd name="T74" fmla="*/ 34 w 141"/>
              <a:gd name="T75"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1" h="201">
                <a:moveTo>
                  <a:pt x="34" y="28"/>
                </a:moveTo>
                <a:cubicBezTo>
                  <a:pt x="33" y="28"/>
                  <a:pt x="33" y="28"/>
                  <a:pt x="32" y="28"/>
                </a:cubicBezTo>
                <a:cubicBezTo>
                  <a:pt x="31" y="28"/>
                  <a:pt x="31" y="27"/>
                  <a:pt x="30" y="26"/>
                </a:cubicBezTo>
                <a:cubicBezTo>
                  <a:pt x="31" y="26"/>
                  <a:pt x="31" y="25"/>
                  <a:pt x="32" y="25"/>
                </a:cubicBezTo>
                <a:cubicBezTo>
                  <a:pt x="33" y="24"/>
                  <a:pt x="35" y="23"/>
                  <a:pt x="37" y="22"/>
                </a:cubicBezTo>
                <a:cubicBezTo>
                  <a:pt x="36" y="22"/>
                  <a:pt x="36" y="21"/>
                  <a:pt x="36" y="21"/>
                </a:cubicBezTo>
                <a:cubicBezTo>
                  <a:pt x="38" y="21"/>
                  <a:pt x="39" y="21"/>
                  <a:pt x="41" y="21"/>
                </a:cubicBezTo>
                <a:cubicBezTo>
                  <a:pt x="41" y="17"/>
                  <a:pt x="42" y="15"/>
                  <a:pt x="45" y="14"/>
                </a:cubicBezTo>
                <a:cubicBezTo>
                  <a:pt x="45" y="10"/>
                  <a:pt x="47" y="9"/>
                  <a:pt x="50" y="8"/>
                </a:cubicBezTo>
                <a:cubicBezTo>
                  <a:pt x="52" y="8"/>
                  <a:pt x="55" y="6"/>
                  <a:pt x="56" y="4"/>
                </a:cubicBezTo>
                <a:cubicBezTo>
                  <a:pt x="57" y="0"/>
                  <a:pt x="60" y="1"/>
                  <a:pt x="62" y="1"/>
                </a:cubicBezTo>
                <a:cubicBezTo>
                  <a:pt x="62" y="1"/>
                  <a:pt x="64" y="2"/>
                  <a:pt x="64" y="3"/>
                </a:cubicBezTo>
                <a:cubicBezTo>
                  <a:pt x="64" y="9"/>
                  <a:pt x="70" y="12"/>
                  <a:pt x="75" y="9"/>
                </a:cubicBezTo>
                <a:cubicBezTo>
                  <a:pt x="80" y="6"/>
                  <a:pt x="83" y="6"/>
                  <a:pt x="87" y="11"/>
                </a:cubicBezTo>
                <a:cubicBezTo>
                  <a:pt x="91" y="15"/>
                  <a:pt x="94" y="15"/>
                  <a:pt x="97" y="10"/>
                </a:cubicBezTo>
                <a:cubicBezTo>
                  <a:pt x="98" y="8"/>
                  <a:pt x="99" y="8"/>
                  <a:pt x="101" y="9"/>
                </a:cubicBezTo>
                <a:cubicBezTo>
                  <a:pt x="105" y="14"/>
                  <a:pt x="113" y="16"/>
                  <a:pt x="117" y="21"/>
                </a:cubicBezTo>
                <a:cubicBezTo>
                  <a:pt x="121" y="25"/>
                  <a:pt x="127" y="23"/>
                  <a:pt x="130" y="28"/>
                </a:cubicBezTo>
                <a:cubicBezTo>
                  <a:pt x="134" y="31"/>
                  <a:pt x="135" y="33"/>
                  <a:pt x="133" y="37"/>
                </a:cubicBezTo>
                <a:cubicBezTo>
                  <a:pt x="132" y="38"/>
                  <a:pt x="132" y="40"/>
                  <a:pt x="132" y="41"/>
                </a:cubicBezTo>
                <a:cubicBezTo>
                  <a:pt x="131" y="45"/>
                  <a:pt x="132" y="46"/>
                  <a:pt x="138" y="45"/>
                </a:cubicBezTo>
                <a:cubicBezTo>
                  <a:pt x="139" y="49"/>
                  <a:pt x="140" y="52"/>
                  <a:pt x="141" y="55"/>
                </a:cubicBezTo>
                <a:cubicBezTo>
                  <a:pt x="134" y="58"/>
                  <a:pt x="125" y="68"/>
                  <a:pt x="127" y="71"/>
                </a:cubicBezTo>
                <a:cubicBezTo>
                  <a:pt x="130" y="72"/>
                  <a:pt x="134" y="68"/>
                  <a:pt x="139" y="72"/>
                </a:cubicBezTo>
                <a:cubicBezTo>
                  <a:pt x="135" y="75"/>
                  <a:pt x="132" y="77"/>
                  <a:pt x="129" y="80"/>
                </a:cubicBezTo>
                <a:cubicBezTo>
                  <a:pt x="132" y="83"/>
                  <a:pt x="130" y="86"/>
                  <a:pt x="127" y="89"/>
                </a:cubicBezTo>
                <a:cubicBezTo>
                  <a:pt x="123" y="93"/>
                  <a:pt x="120" y="98"/>
                  <a:pt x="114" y="101"/>
                </a:cubicBezTo>
                <a:cubicBezTo>
                  <a:pt x="113" y="101"/>
                  <a:pt x="113" y="103"/>
                  <a:pt x="113" y="104"/>
                </a:cubicBezTo>
                <a:cubicBezTo>
                  <a:pt x="113" y="110"/>
                  <a:pt x="109" y="112"/>
                  <a:pt x="105" y="115"/>
                </a:cubicBezTo>
                <a:cubicBezTo>
                  <a:pt x="102" y="116"/>
                  <a:pt x="99" y="118"/>
                  <a:pt x="95" y="119"/>
                </a:cubicBezTo>
                <a:cubicBezTo>
                  <a:pt x="93" y="120"/>
                  <a:pt x="92" y="122"/>
                  <a:pt x="92" y="124"/>
                </a:cubicBezTo>
                <a:cubicBezTo>
                  <a:pt x="92" y="124"/>
                  <a:pt x="92" y="125"/>
                  <a:pt x="92" y="125"/>
                </a:cubicBezTo>
                <a:cubicBezTo>
                  <a:pt x="93" y="130"/>
                  <a:pt x="94" y="136"/>
                  <a:pt x="92" y="140"/>
                </a:cubicBezTo>
                <a:cubicBezTo>
                  <a:pt x="91" y="144"/>
                  <a:pt x="86" y="147"/>
                  <a:pt x="82" y="150"/>
                </a:cubicBezTo>
                <a:cubicBezTo>
                  <a:pt x="78" y="154"/>
                  <a:pt x="74" y="158"/>
                  <a:pt x="70" y="161"/>
                </a:cubicBezTo>
                <a:cubicBezTo>
                  <a:pt x="67" y="164"/>
                  <a:pt x="68" y="166"/>
                  <a:pt x="71" y="168"/>
                </a:cubicBezTo>
                <a:cubicBezTo>
                  <a:pt x="71" y="169"/>
                  <a:pt x="70" y="170"/>
                  <a:pt x="70" y="170"/>
                </a:cubicBezTo>
                <a:cubicBezTo>
                  <a:pt x="67" y="173"/>
                  <a:pt x="66" y="176"/>
                  <a:pt x="66" y="179"/>
                </a:cubicBezTo>
                <a:cubicBezTo>
                  <a:pt x="65" y="182"/>
                  <a:pt x="64" y="184"/>
                  <a:pt x="63" y="186"/>
                </a:cubicBezTo>
                <a:cubicBezTo>
                  <a:pt x="60" y="189"/>
                  <a:pt x="57" y="192"/>
                  <a:pt x="54" y="196"/>
                </a:cubicBezTo>
                <a:cubicBezTo>
                  <a:pt x="52" y="199"/>
                  <a:pt x="49" y="200"/>
                  <a:pt x="44" y="200"/>
                </a:cubicBezTo>
                <a:cubicBezTo>
                  <a:pt x="43" y="200"/>
                  <a:pt x="42" y="200"/>
                  <a:pt x="42" y="200"/>
                </a:cubicBezTo>
                <a:cubicBezTo>
                  <a:pt x="41" y="198"/>
                  <a:pt x="40" y="195"/>
                  <a:pt x="38" y="195"/>
                </a:cubicBezTo>
                <a:cubicBezTo>
                  <a:pt x="33" y="191"/>
                  <a:pt x="33" y="191"/>
                  <a:pt x="29" y="196"/>
                </a:cubicBezTo>
                <a:cubicBezTo>
                  <a:pt x="27" y="198"/>
                  <a:pt x="25" y="201"/>
                  <a:pt x="21" y="201"/>
                </a:cubicBezTo>
                <a:cubicBezTo>
                  <a:pt x="22" y="197"/>
                  <a:pt x="19" y="196"/>
                  <a:pt x="17" y="193"/>
                </a:cubicBezTo>
                <a:cubicBezTo>
                  <a:pt x="13" y="191"/>
                  <a:pt x="11" y="186"/>
                  <a:pt x="7" y="182"/>
                </a:cubicBezTo>
                <a:cubicBezTo>
                  <a:pt x="12" y="182"/>
                  <a:pt x="16" y="181"/>
                  <a:pt x="17" y="177"/>
                </a:cubicBezTo>
                <a:cubicBezTo>
                  <a:pt x="17" y="176"/>
                  <a:pt x="14" y="173"/>
                  <a:pt x="12" y="171"/>
                </a:cubicBezTo>
                <a:cubicBezTo>
                  <a:pt x="11" y="171"/>
                  <a:pt x="11" y="171"/>
                  <a:pt x="10" y="171"/>
                </a:cubicBezTo>
                <a:cubicBezTo>
                  <a:pt x="11" y="170"/>
                  <a:pt x="12" y="168"/>
                  <a:pt x="13" y="167"/>
                </a:cubicBezTo>
                <a:cubicBezTo>
                  <a:pt x="15" y="165"/>
                  <a:pt x="17" y="159"/>
                  <a:pt x="15" y="156"/>
                </a:cubicBezTo>
                <a:cubicBezTo>
                  <a:pt x="14" y="154"/>
                  <a:pt x="13" y="153"/>
                  <a:pt x="13" y="151"/>
                </a:cubicBezTo>
                <a:cubicBezTo>
                  <a:pt x="12" y="150"/>
                  <a:pt x="12" y="148"/>
                  <a:pt x="12" y="147"/>
                </a:cubicBezTo>
                <a:cubicBezTo>
                  <a:pt x="11" y="145"/>
                  <a:pt x="10" y="142"/>
                  <a:pt x="9" y="139"/>
                </a:cubicBezTo>
                <a:cubicBezTo>
                  <a:pt x="11" y="137"/>
                  <a:pt x="18" y="141"/>
                  <a:pt x="17" y="134"/>
                </a:cubicBezTo>
                <a:cubicBezTo>
                  <a:pt x="13" y="131"/>
                  <a:pt x="7" y="131"/>
                  <a:pt x="5" y="126"/>
                </a:cubicBezTo>
                <a:cubicBezTo>
                  <a:pt x="4" y="125"/>
                  <a:pt x="4" y="125"/>
                  <a:pt x="3" y="124"/>
                </a:cubicBezTo>
                <a:cubicBezTo>
                  <a:pt x="0" y="123"/>
                  <a:pt x="1" y="122"/>
                  <a:pt x="3" y="120"/>
                </a:cubicBezTo>
                <a:cubicBezTo>
                  <a:pt x="3" y="119"/>
                  <a:pt x="4" y="118"/>
                  <a:pt x="4" y="116"/>
                </a:cubicBezTo>
                <a:cubicBezTo>
                  <a:pt x="3" y="114"/>
                  <a:pt x="4" y="112"/>
                  <a:pt x="7" y="111"/>
                </a:cubicBezTo>
                <a:cubicBezTo>
                  <a:pt x="9" y="110"/>
                  <a:pt x="13" y="109"/>
                  <a:pt x="12" y="105"/>
                </a:cubicBezTo>
                <a:cubicBezTo>
                  <a:pt x="12" y="105"/>
                  <a:pt x="12" y="105"/>
                  <a:pt x="12" y="105"/>
                </a:cubicBezTo>
                <a:cubicBezTo>
                  <a:pt x="17" y="101"/>
                  <a:pt x="16" y="96"/>
                  <a:pt x="17" y="91"/>
                </a:cubicBezTo>
                <a:cubicBezTo>
                  <a:pt x="17" y="89"/>
                  <a:pt x="18" y="87"/>
                  <a:pt x="19" y="86"/>
                </a:cubicBezTo>
                <a:cubicBezTo>
                  <a:pt x="19" y="85"/>
                  <a:pt x="19" y="83"/>
                  <a:pt x="19" y="82"/>
                </a:cubicBezTo>
                <a:cubicBezTo>
                  <a:pt x="18" y="80"/>
                  <a:pt x="18" y="77"/>
                  <a:pt x="17" y="75"/>
                </a:cubicBezTo>
                <a:cubicBezTo>
                  <a:pt x="17" y="74"/>
                  <a:pt x="17" y="73"/>
                  <a:pt x="17" y="73"/>
                </a:cubicBezTo>
                <a:cubicBezTo>
                  <a:pt x="13" y="72"/>
                  <a:pt x="13" y="69"/>
                  <a:pt x="12" y="66"/>
                </a:cubicBezTo>
                <a:cubicBezTo>
                  <a:pt x="12" y="65"/>
                  <a:pt x="11" y="65"/>
                  <a:pt x="10" y="64"/>
                </a:cubicBezTo>
                <a:cubicBezTo>
                  <a:pt x="13" y="61"/>
                  <a:pt x="18" y="59"/>
                  <a:pt x="17" y="54"/>
                </a:cubicBezTo>
                <a:cubicBezTo>
                  <a:pt x="16" y="50"/>
                  <a:pt x="15" y="45"/>
                  <a:pt x="10" y="45"/>
                </a:cubicBezTo>
                <a:cubicBezTo>
                  <a:pt x="10" y="42"/>
                  <a:pt x="13" y="40"/>
                  <a:pt x="15" y="41"/>
                </a:cubicBezTo>
                <a:cubicBezTo>
                  <a:pt x="20" y="45"/>
                  <a:pt x="25" y="40"/>
                  <a:pt x="30" y="40"/>
                </a:cubicBezTo>
                <a:cubicBezTo>
                  <a:pt x="30" y="40"/>
                  <a:pt x="31" y="38"/>
                  <a:pt x="31" y="37"/>
                </a:cubicBezTo>
                <a:cubicBezTo>
                  <a:pt x="32" y="34"/>
                  <a:pt x="33" y="32"/>
                  <a:pt x="34" y="28"/>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0" name="Freeform 49"/>
          <p:cNvSpPr>
            <a:spLocks/>
          </p:cNvSpPr>
          <p:nvPr/>
        </p:nvSpPr>
        <p:spPr bwMode="auto">
          <a:xfrm>
            <a:off x="11517313" y="2746381"/>
            <a:ext cx="1473200" cy="930278"/>
          </a:xfrm>
          <a:custGeom>
            <a:avLst/>
            <a:gdLst>
              <a:gd name="T0" fmla="*/ 170 w 196"/>
              <a:gd name="T1" fmla="*/ 117 h 124"/>
              <a:gd name="T2" fmla="*/ 151 w 196"/>
              <a:gd name="T3" fmla="*/ 118 h 124"/>
              <a:gd name="T4" fmla="*/ 138 w 196"/>
              <a:gd name="T5" fmla="*/ 119 h 124"/>
              <a:gd name="T6" fmla="*/ 121 w 196"/>
              <a:gd name="T7" fmla="*/ 119 h 124"/>
              <a:gd name="T8" fmla="*/ 99 w 196"/>
              <a:gd name="T9" fmla="*/ 117 h 124"/>
              <a:gd name="T10" fmla="*/ 84 w 196"/>
              <a:gd name="T11" fmla="*/ 107 h 124"/>
              <a:gd name="T12" fmla="*/ 73 w 196"/>
              <a:gd name="T13" fmla="*/ 108 h 124"/>
              <a:gd name="T14" fmla="*/ 64 w 196"/>
              <a:gd name="T15" fmla="*/ 111 h 124"/>
              <a:gd name="T16" fmla="*/ 66 w 196"/>
              <a:gd name="T17" fmla="*/ 98 h 124"/>
              <a:gd name="T18" fmla="*/ 44 w 196"/>
              <a:gd name="T19" fmla="*/ 99 h 124"/>
              <a:gd name="T20" fmla="*/ 36 w 196"/>
              <a:gd name="T21" fmla="*/ 92 h 124"/>
              <a:gd name="T22" fmla="*/ 29 w 196"/>
              <a:gd name="T23" fmla="*/ 86 h 124"/>
              <a:gd name="T24" fmla="*/ 12 w 196"/>
              <a:gd name="T25" fmla="*/ 83 h 124"/>
              <a:gd name="T26" fmla="*/ 1 w 196"/>
              <a:gd name="T27" fmla="*/ 79 h 124"/>
              <a:gd name="T28" fmla="*/ 1 w 196"/>
              <a:gd name="T29" fmla="*/ 28 h 124"/>
              <a:gd name="T30" fmla="*/ 16 w 196"/>
              <a:gd name="T31" fmla="*/ 14 h 124"/>
              <a:gd name="T32" fmla="*/ 56 w 196"/>
              <a:gd name="T33" fmla="*/ 6 h 124"/>
              <a:gd name="T34" fmla="*/ 76 w 196"/>
              <a:gd name="T35" fmla="*/ 9 h 124"/>
              <a:gd name="T36" fmla="*/ 77 w 196"/>
              <a:gd name="T37" fmla="*/ 30 h 124"/>
              <a:gd name="T38" fmla="*/ 87 w 196"/>
              <a:gd name="T39" fmla="*/ 37 h 124"/>
              <a:gd name="T40" fmla="*/ 99 w 196"/>
              <a:gd name="T41" fmla="*/ 42 h 124"/>
              <a:gd name="T42" fmla="*/ 121 w 196"/>
              <a:gd name="T43" fmla="*/ 42 h 124"/>
              <a:gd name="T44" fmla="*/ 124 w 196"/>
              <a:gd name="T45" fmla="*/ 61 h 124"/>
              <a:gd name="T46" fmla="*/ 133 w 196"/>
              <a:gd name="T47" fmla="*/ 66 h 124"/>
              <a:gd name="T48" fmla="*/ 144 w 196"/>
              <a:gd name="T49" fmla="*/ 66 h 124"/>
              <a:gd name="T50" fmla="*/ 152 w 196"/>
              <a:gd name="T51" fmla="*/ 70 h 124"/>
              <a:gd name="T52" fmla="*/ 154 w 196"/>
              <a:gd name="T53" fmla="*/ 87 h 124"/>
              <a:gd name="T54" fmla="*/ 163 w 196"/>
              <a:gd name="T55" fmla="*/ 83 h 124"/>
              <a:gd name="T56" fmla="*/ 181 w 196"/>
              <a:gd name="T57" fmla="*/ 82 h 124"/>
              <a:gd name="T58" fmla="*/ 192 w 196"/>
              <a:gd name="T59" fmla="*/ 96 h 124"/>
              <a:gd name="T60" fmla="*/ 187 w 196"/>
              <a:gd name="T61" fmla="*/ 106 h 124"/>
              <a:gd name="T62" fmla="*/ 196 w 196"/>
              <a:gd name="T63" fmla="*/ 112 h 124"/>
              <a:gd name="T64" fmla="*/ 188 w 196"/>
              <a:gd name="T65" fmla="*/ 124 h 124"/>
              <a:gd name="T66" fmla="*/ 174 w 196"/>
              <a:gd name="T67" fmla="*/ 1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 h="124">
                <a:moveTo>
                  <a:pt x="174" y="119"/>
                </a:moveTo>
                <a:cubicBezTo>
                  <a:pt x="172" y="118"/>
                  <a:pt x="171" y="117"/>
                  <a:pt x="170" y="117"/>
                </a:cubicBezTo>
                <a:cubicBezTo>
                  <a:pt x="164" y="119"/>
                  <a:pt x="159" y="111"/>
                  <a:pt x="154" y="117"/>
                </a:cubicBezTo>
                <a:cubicBezTo>
                  <a:pt x="153" y="117"/>
                  <a:pt x="152" y="118"/>
                  <a:pt x="151" y="118"/>
                </a:cubicBezTo>
                <a:cubicBezTo>
                  <a:pt x="148" y="115"/>
                  <a:pt x="145" y="115"/>
                  <a:pt x="142" y="118"/>
                </a:cubicBezTo>
                <a:cubicBezTo>
                  <a:pt x="141" y="119"/>
                  <a:pt x="139" y="120"/>
                  <a:pt x="138" y="119"/>
                </a:cubicBezTo>
                <a:cubicBezTo>
                  <a:pt x="135" y="117"/>
                  <a:pt x="132" y="118"/>
                  <a:pt x="129" y="120"/>
                </a:cubicBezTo>
                <a:cubicBezTo>
                  <a:pt x="127" y="117"/>
                  <a:pt x="124" y="118"/>
                  <a:pt x="121" y="119"/>
                </a:cubicBezTo>
                <a:cubicBezTo>
                  <a:pt x="119" y="119"/>
                  <a:pt x="117" y="120"/>
                  <a:pt x="116" y="119"/>
                </a:cubicBezTo>
                <a:cubicBezTo>
                  <a:pt x="111" y="114"/>
                  <a:pt x="105" y="116"/>
                  <a:pt x="99" y="117"/>
                </a:cubicBezTo>
                <a:cubicBezTo>
                  <a:pt x="98" y="115"/>
                  <a:pt x="96" y="112"/>
                  <a:pt x="92" y="116"/>
                </a:cubicBezTo>
                <a:cubicBezTo>
                  <a:pt x="92" y="110"/>
                  <a:pt x="88" y="109"/>
                  <a:pt x="84" y="107"/>
                </a:cubicBezTo>
                <a:cubicBezTo>
                  <a:pt x="84" y="108"/>
                  <a:pt x="84" y="110"/>
                  <a:pt x="83" y="112"/>
                </a:cubicBezTo>
                <a:cubicBezTo>
                  <a:pt x="80" y="110"/>
                  <a:pt x="76" y="110"/>
                  <a:pt x="73" y="108"/>
                </a:cubicBezTo>
                <a:cubicBezTo>
                  <a:pt x="69" y="105"/>
                  <a:pt x="67" y="106"/>
                  <a:pt x="64" y="110"/>
                </a:cubicBezTo>
                <a:cubicBezTo>
                  <a:pt x="64" y="110"/>
                  <a:pt x="64" y="111"/>
                  <a:pt x="64" y="111"/>
                </a:cubicBezTo>
                <a:cubicBezTo>
                  <a:pt x="62" y="108"/>
                  <a:pt x="62" y="106"/>
                  <a:pt x="65" y="104"/>
                </a:cubicBezTo>
                <a:cubicBezTo>
                  <a:pt x="69" y="102"/>
                  <a:pt x="69" y="100"/>
                  <a:pt x="66" y="98"/>
                </a:cubicBezTo>
                <a:cubicBezTo>
                  <a:pt x="66" y="97"/>
                  <a:pt x="65" y="96"/>
                  <a:pt x="65" y="97"/>
                </a:cubicBezTo>
                <a:cubicBezTo>
                  <a:pt x="58" y="97"/>
                  <a:pt x="51" y="98"/>
                  <a:pt x="44" y="99"/>
                </a:cubicBezTo>
                <a:cubicBezTo>
                  <a:pt x="42" y="99"/>
                  <a:pt x="40" y="99"/>
                  <a:pt x="39" y="96"/>
                </a:cubicBezTo>
                <a:cubicBezTo>
                  <a:pt x="38" y="95"/>
                  <a:pt x="37" y="93"/>
                  <a:pt x="36" y="92"/>
                </a:cubicBezTo>
                <a:cubicBezTo>
                  <a:pt x="33" y="91"/>
                  <a:pt x="31" y="91"/>
                  <a:pt x="30" y="88"/>
                </a:cubicBezTo>
                <a:cubicBezTo>
                  <a:pt x="30" y="87"/>
                  <a:pt x="29" y="86"/>
                  <a:pt x="29" y="86"/>
                </a:cubicBezTo>
                <a:cubicBezTo>
                  <a:pt x="25" y="87"/>
                  <a:pt x="23" y="84"/>
                  <a:pt x="21" y="82"/>
                </a:cubicBezTo>
                <a:cubicBezTo>
                  <a:pt x="17" y="80"/>
                  <a:pt x="15" y="79"/>
                  <a:pt x="12" y="83"/>
                </a:cubicBezTo>
                <a:cubicBezTo>
                  <a:pt x="11" y="83"/>
                  <a:pt x="10" y="84"/>
                  <a:pt x="8" y="85"/>
                </a:cubicBezTo>
                <a:cubicBezTo>
                  <a:pt x="8" y="80"/>
                  <a:pt x="4" y="80"/>
                  <a:pt x="1" y="79"/>
                </a:cubicBezTo>
                <a:cubicBezTo>
                  <a:pt x="1" y="78"/>
                  <a:pt x="1" y="78"/>
                  <a:pt x="1" y="77"/>
                </a:cubicBezTo>
                <a:cubicBezTo>
                  <a:pt x="0" y="61"/>
                  <a:pt x="0" y="44"/>
                  <a:pt x="1" y="28"/>
                </a:cubicBezTo>
                <a:cubicBezTo>
                  <a:pt x="1" y="27"/>
                  <a:pt x="1" y="25"/>
                  <a:pt x="2" y="24"/>
                </a:cubicBezTo>
                <a:cubicBezTo>
                  <a:pt x="7" y="21"/>
                  <a:pt x="11" y="17"/>
                  <a:pt x="16" y="14"/>
                </a:cubicBezTo>
                <a:cubicBezTo>
                  <a:pt x="17" y="13"/>
                  <a:pt x="18" y="13"/>
                  <a:pt x="19" y="12"/>
                </a:cubicBezTo>
                <a:cubicBezTo>
                  <a:pt x="31" y="10"/>
                  <a:pt x="44" y="8"/>
                  <a:pt x="56" y="6"/>
                </a:cubicBezTo>
                <a:cubicBezTo>
                  <a:pt x="61" y="5"/>
                  <a:pt x="66" y="2"/>
                  <a:pt x="72" y="0"/>
                </a:cubicBezTo>
                <a:cubicBezTo>
                  <a:pt x="73" y="3"/>
                  <a:pt x="75" y="6"/>
                  <a:pt x="76" y="9"/>
                </a:cubicBezTo>
                <a:cubicBezTo>
                  <a:pt x="77" y="12"/>
                  <a:pt x="78" y="15"/>
                  <a:pt x="76" y="18"/>
                </a:cubicBezTo>
                <a:cubicBezTo>
                  <a:pt x="74" y="20"/>
                  <a:pt x="75" y="28"/>
                  <a:pt x="77" y="30"/>
                </a:cubicBezTo>
                <a:cubicBezTo>
                  <a:pt x="78" y="31"/>
                  <a:pt x="79" y="31"/>
                  <a:pt x="80" y="31"/>
                </a:cubicBezTo>
                <a:cubicBezTo>
                  <a:pt x="84" y="31"/>
                  <a:pt x="86" y="32"/>
                  <a:pt x="87" y="37"/>
                </a:cubicBezTo>
                <a:cubicBezTo>
                  <a:pt x="89" y="41"/>
                  <a:pt x="91" y="44"/>
                  <a:pt x="95" y="43"/>
                </a:cubicBezTo>
                <a:cubicBezTo>
                  <a:pt x="96" y="43"/>
                  <a:pt x="98" y="43"/>
                  <a:pt x="99" y="42"/>
                </a:cubicBezTo>
                <a:cubicBezTo>
                  <a:pt x="103" y="36"/>
                  <a:pt x="109" y="35"/>
                  <a:pt x="114" y="34"/>
                </a:cubicBezTo>
                <a:cubicBezTo>
                  <a:pt x="117" y="37"/>
                  <a:pt x="119" y="39"/>
                  <a:pt x="121" y="42"/>
                </a:cubicBezTo>
                <a:cubicBezTo>
                  <a:pt x="122" y="43"/>
                  <a:pt x="122" y="44"/>
                  <a:pt x="122" y="45"/>
                </a:cubicBezTo>
                <a:cubicBezTo>
                  <a:pt x="123" y="50"/>
                  <a:pt x="123" y="56"/>
                  <a:pt x="124" y="61"/>
                </a:cubicBezTo>
                <a:cubicBezTo>
                  <a:pt x="124" y="62"/>
                  <a:pt x="126" y="63"/>
                  <a:pt x="127" y="64"/>
                </a:cubicBezTo>
                <a:cubicBezTo>
                  <a:pt x="129" y="65"/>
                  <a:pt x="131" y="66"/>
                  <a:pt x="133" y="66"/>
                </a:cubicBezTo>
                <a:cubicBezTo>
                  <a:pt x="134" y="67"/>
                  <a:pt x="135" y="66"/>
                  <a:pt x="136" y="66"/>
                </a:cubicBezTo>
                <a:cubicBezTo>
                  <a:pt x="139" y="65"/>
                  <a:pt x="141" y="62"/>
                  <a:pt x="144" y="66"/>
                </a:cubicBezTo>
                <a:cubicBezTo>
                  <a:pt x="144" y="66"/>
                  <a:pt x="144" y="67"/>
                  <a:pt x="145" y="67"/>
                </a:cubicBezTo>
                <a:cubicBezTo>
                  <a:pt x="148" y="65"/>
                  <a:pt x="150" y="68"/>
                  <a:pt x="152" y="70"/>
                </a:cubicBezTo>
                <a:cubicBezTo>
                  <a:pt x="154" y="72"/>
                  <a:pt x="154" y="75"/>
                  <a:pt x="154" y="78"/>
                </a:cubicBezTo>
                <a:cubicBezTo>
                  <a:pt x="154" y="81"/>
                  <a:pt x="154" y="84"/>
                  <a:pt x="154" y="87"/>
                </a:cubicBezTo>
                <a:cubicBezTo>
                  <a:pt x="156" y="87"/>
                  <a:pt x="158" y="87"/>
                  <a:pt x="160" y="85"/>
                </a:cubicBezTo>
                <a:cubicBezTo>
                  <a:pt x="160" y="84"/>
                  <a:pt x="162" y="83"/>
                  <a:pt x="163" y="83"/>
                </a:cubicBezTo>
                <a:cubicBezTo>
                  <a:pt x="168" y="83"/>
                  <a:pt x="174" y="82"/>
                  <a:pt x="180" y="82"/>
                </a:cubicBezTo>
                <a:cubicBezTo>
                  <a:pt x="180" y="82"/>
                  <a:pt x="181" y="82"/>
                  <a:pt x="181" y="82"/>
                </a:cubicBezTo>
                <a:cubicBezTo>
                  <a:pt x="186" y="86"/>
                  <a:pt x="191" y="89"/>
                  <a:pt x="196" y="93"/>
                </a:cubicBezTo>
                <a:cubicBezTo>
                  <a:pt x="194" y="94"/>
                  <a:pt x="193" y="95"/>
                  <a:pt x="192" y="96"/>
                </a:cubicBezTo>
                <a:cubicBezTo>
                  <a:pt x="190" y="97"/>
                  <a:pt x="189" y="99"/>
                  <a:pt x="189" y="101"/>
                </a:cubicBezTo>
                <a:cubicBezTo>
                  <a:pt x="189" y="103"/>
                  <a:pt x="188" y="104"/>
                  <a:pt x="187" y="106"/>
                </a:cubicBezTo>
                <a:cubicBezTo>
                  <a:pt x="188" y="107"/>
                  <a:pt x="190" y="107"/>
                  <a:pt x="191" y="108"/>
                </a:cubicBezTo>
                <a:cubicBezTo>
                  <a:pt x="194" y="108"/>
                  <a:pt x="195" y="109"/>
                  <a:pt x="196" y="112"/>
                </a:cubicBezTo>
                <a:cubicBezTo>
                  <a:pt x="196" y="115"/>
                  <a:pt x="194" y="116"/>
                  <a:pt x="192" y="117"/>
                </a:cubicBezTo>
                <a:cubicBezTo>
                  <a:pt x="189" y="118"/>
                  <a:pt x="187" y="120"/>
                  <a:pt x="188" y="124"/>
                </a:cubicBezTo>
                <a:cubicBezTo>
                  <a:pt x="185" y="123"/>
                  <a:pt x="181" y="124"/>
                  <a:pt x="180" y="119"/>
                </a:cubicBezTo>
                <a:cubicBezTo>
                  <a:pt x="180" y="116"/>
                  <a:pt x="177" y="116"/>
                  <a:pt x="174" y="119"/>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1" name="Freeform 50"/>
          <p:cNvSpPr>
            <a:spLocks/>
          </p:cNvSpPr>
          <p:nvPr/>
        </p:nvSpPr>
        <p:spPr bwMode="auto">
          <a:xfrm>
            <a:off x="10682298" y="3616337"/>
            <a:ext cx="946150" cy="1187450"/>
          </a:xfrm>
          <a:custGeom>
            <a:avLst/>
            <a:gdLst>
              <a:gd name="T0" fmla="*/ 53 w 126"/>
              <a:gd name="T1" fmla="*/ 158 h 158"/>
              <a:gd name="T2" fmla="*/ 50 w 126"/>
              <a:gd name="T3" fmla="*/ 156 h 158"/>
              <a:gd name="T4" fmla="*/ 50 w 126"/>
              <a:gd name="T5" fmla="*/ 150 h 158"/>
              <a:gd name="T6" fmla="*/ 45 w 126"/>
              <a:gd name="T7" fmla="*/ 143 h 158"/>
              <a:gd name="T8" fmla="*/ 39 w 126"/>
              <a:gd name="T9" fmla="*/ 137 h 158"/>
              <a:gd name="T10" fmla="*/ 34 w 126"/>
              <a:gd name="T11" fmla="*/ 133 h 158"/>
              <a:gd name="T12" fmla="*/ 28 w 126"/>
              <a:gd name="T13" fmla="*/ 133 h 158"/>
              <a:gd name="T14" fmla="*/ 24 w 126"/>
              <a:gd name="T15" fmla="*/ 128 h 158"/>
              <a:gd name="T16" fmla="*/ 25 w 126"/>
              <a:gd name="T17" fmla="*/ 125 h 158"/>
              <a:gd name="T18" fmla="*/ 23 w 126"/>
              <a:gd name="T19" fmla="*/ 115 h 158"/>
              <a:gd name="T20" fmla="*/ 26 w 126"/>
              <a:gd name="T21" fmla="*/ 108 h 158"/>
              <a:gd name="T22" fmla="*/ 22 w 126"/>
              <a:gd name="T23" fmla="*/ 96 h 158"/>
              <a:gd name="T24" fmla="*/ 20 w 126"/>
              <a:gd name="T25" fmla="*/ 92 h 158"/>
              <a:gd name="T26" fmla="*/ 20 w 126"/>
              <a:gd name="T27" fmla="*/ 85 h 158"/>
              <a:gd name="T28" fmla="*/ 19 w 126"/>
              <a:gd name="T29" fmla="*/ 84 h 158"/>
              <a:gd name="T30" fmla="*/ 17 w 126"/>
              <a:gd name="T31" fmla="*/ 70 h 158"/>
              <a:gd name="T32" fmla="*/ 11 w 126"/>
              <a:gd name="T33" fmla="*/ 68 h 158"/>
              <a:gd name="T34" fmla="*/ 5 w 126"/>
              <a:gd name="T35" fmla="*/ 66 h 158"/>
              <a:gd name="T36" fmla="*/ 0 w 126"/>
              <a:gd name="T37" fmla="*/ 61 h 158"/>
              <a:gd name="T38" fmla="*/ 2 w 126"/>
              <a:gd name="T39" fmla="*/ 51 h 158"/>
              <a:gd name="T40" fmla="*/ 9 w 126"/>
              <a:gd name="T41" fmla="*/ 39 h 158"/>
              <a:gd name="T42" fmla="*/ 13 w 126"/>
              <a:gd name="T43" fmla="*/ 37 h 158"/>
              <a:gd name="T44" fmla="*/ 60 w 126"/>
              <a:gd name="T45" fmla="*/ 19 h 158"/>
              <a:gd name="T46" fmla="*/ 88 w 126"/>
              <a:gd name="T47" fmla="*/ 5 h 158"/>
              <a:gd name="T48" fmla="*/ 94 w 126"/>
              <a:gd name="T49" fmla="*/ 1 h 158"/>
              <a:gd name="T50" fmla="*/ 102 w 126"/>
              <a:gd name="T51" fmla="*/ 1 h 158"/>
              <a:gd name="T52" fmla="*/ 117 w 126"/>
              <a:gd name="T53" fmla="*/ 17 h 158"/>
              <a:gd name="T54" fmla="*/ 122 w 126"/>
              <a:gd name="T55" fmla="*/ 26 h 158"/>
              <a:gd name="T56" fmla="*/ 121 w 126"/>
              <a:gd name="T57" fmla="*/ 41 h 158"/>
              <a:gd name="T58" fmla="*/ 122 w 126"/>
              <a:gd name="T59" fmla="*/ 44 h 158"/>
              <a:gd name="T60" fmla="*/ 122 w 126"/>
              <a:gd name="T61" fmla="*/ 46 h 158"/>
              <a:gd name="T62" fmla="*/ 122 w 126"/>
              <a:gd name="T63" fmla="*/ 59 h 158"/>
              <a:gd name="T64" fmla="*/ 123 w 126"/>
              <a:gd name="T65" fmla="*/ 63 h 158"/>
              <a:gd name="T66" fmla="*/ 124 w 126"/>
              <a:gd name="T67" fmla="*/ 68 h 158"/>
              <a:gd name="T68" fmla="*/ 123 w 126"/>
              <a:gd name="T69" fmla="*/ 71 h 158"/>
              <a:gd name="T70" fmla="*/ 124 w 126"/>
              <a:gd name="T71" fmla="*/ 80 h 158"/>
              <a:gd name="T72" fmla="*/ 125 w 126"/>
              <a:gd name="T73" fmla="*/ 83 h 158"/>
              <a:gd name="T74" fmla="*/ 126 w 126"/>
              <a:gd name="T75" fmla="*/ 91 h 158"/>
              <a:gd name="T76" fmla="*/ 122 w 126"/>
              <a:gd name="T77" fmla="*/ 89 h 158"/>
              <a:gd name="T78" fmla="*/ 116 w 126"/>
              <a:gd name="T79" fmla="*/ 106 h 158"/>
              <a:gd name="T80" fmla="*/ 109 w 126"/>
              <a:gd name="T81" fmla="*/ 113 h 158"/>
              <a:gd name="T82" fmla="*/ 104 w 126"/>
              <a:gd name="T83" fmla="*/ 114 h 158"/>
              <a:gd name="T84" fmla="*/ 101 w 126"/>
              <a:gd name="T85" fmla="*/ 120 h 158"/>
              <a:gd name="T86" fmla="*/ 102 w 126"/>
              <a:gd name="T87" fmla="*/ 130 h 158"/>
              <a:gd name="T88" fmla="*/ 96 w 126"/>
              <a:gd name="T89" fmla="*/ 139 h 158"/>
              <a:gd name="T90" fmla="*/ 94 w 126"/>
              <a:gd name="T91" fmla="*/ 143 h 158"/>
              <a:gd name="T92" fmla="*/ 89 w 126"/>
              <a:gd name="T93" fmla="*/ 148 h 158"/>
              <a:gd name="T94" fmla="*/ 80 w 126"/>
              <a:gd name="T95" fmla="*/ 146 h 158"/>
              <a:gd name="T96" fmla="*/ 75 w 126"/>
              <a:gd name="T97" fmla="*/ 147 h 158"/>
              <a:gd name="T98" fmla="*/ 65 w 126"/>
              <a:gd name="T99" fmla="*/ 152 h 158"/>
              <a:gd name="T100" fmla="*/ 62 w 126"/>
              <a:gd name="T101" fmla="*/ 153 h 158"/>
              <a:gd name="T102" fmla="*/ 53 w 126"/>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6" h="158">
                <a:moveTo>
                  <a:pt x="53" y="158"/>
                </a:moveTo>
                <a:cubicBezTo>
                  <a:pt x="51" y="157"/>
                  <a:pt x="50" y="157"/>
                  <a:pt x="50" y="156"/>
                </a:cubicBezTo>
                <a:cubicBezTo>
                  <a:pt x="50" y="154"/>
                  <a:pt x="50" y="152"/>
                  <a:pt x="50" y="150"/>
                </a:cubicBezTo>
                <a:cubicBezTo>
                  <a:pt x="50" y="147"/>
                  <a:pt x="48" y="145"/>
                  <a:pt x="45" y="143"/>
                </a:cubicBezTo>
                <a:cubicBezTo>
                  <a:pt x="43" y="142"/>
                  <a:pt x="40" y="140"/>
                  <a:pt x="39" y="137"/>
                </a:cubicBezTo>
                <a:cubicBezTo>
                  <a:pt x="38" y="135"/>
                  <a:pt x="36" y="133"/>
                  <a:pt x="34" y="133"/>
                </a:cubicBezTo>
                <a:cubicBezTo>
                  <a:pt x="32" y="134"/>
                  <a:pt x="30" y="133"/>
                  <a:pt x="28" y="133"/>
                </a:cubicBezTo>
                <a:cubicBezTo>
                  <a:pt x="25" y="133"/>
                  <a:pt x="23" y="131"/>
                  <a:pt x="24" y="128"/>
                </a:cubicBezTo>
                <a:cubicBezTo>
                  <a:pt x="25" y="127"/>
                  <a:pt x="25" y="126"/>
                  <a:pt x="25" y="125"/>
                </a:cubicBezTo>
                <a:cubicBezTo>
                  <a:pt x="27" y="119"/>
                  <a:pt x="27" y="118"/>
                  <a:pt x="23" y="115"/>
                </a:cubicBezTo>
                <a:cubicBezTo>
                  <a:pt x="24" y="113"/>
                  <a:pt x="26" y="110"/>
                  <a:pt x="26" y="108"/>
                </a:cubicBezTo>
                <a:cubicBezTo>
                  <a:pt x="25" y="104"/>
                  <a:pt x="24" y="100"/>
                  <a:pt x="22" y="96"/>
                </a:cubicBezTo>
                <a:cubicBezTo>
                  <a:pt x="22" y="94"/>
                  <a:pt x="21" y="93"/>
                  <a:pt x="20" y="92"/>
                </a:cubicBezTo>
                <a:cubicBezTo>
                  <a:pt x="24" y="88"/>
                  <a:pt x="24" y="88"/>
                  <a:pt x="20" y="85"/>
                </a:cubicBezTo>
                <a:cubicBezTo>
                  <a:pt x="19" y="85"/>
                  <a:pt x="19" y="84"/>
                  <a:pt x="19" y="84"/>
                </a:cubicBezTo>
                <a:cubicBezTo>
                  <a:pt x="18" y="79"/>
                  <a:pt x="17" y="75"/>
                  <a:pt x="17" y="70"/>
                </a:cubicBezTo>
                <a:cubicBezTo>
                  <a:pt x="15" y="69"/>
                  <a:pt x="13" y="69"/>
                  <a:pt x="11" y="68"/>
                </a:cubicBezTo>
                <a:cubicBezTo>
                  <a:pt x="9" y="68"/>
                  <a:pt x="7" y="67"/>
                  <a:pt x="5" y="66"/>
                </a:cubicBezTo>
                <a:cubicBezTo>
                  <a:pt x="3" y="65"/>
                  <a:pt x="0" y="63"/>
                  <a:pt x="0" y="61"/>
                </a:cubicBezTo>
                <a:cubicBezTo>
                  <a:pt x="0" y="58"/>
                  <a:pt x="0" y="54"/>
                  <a:pt x="2" y="51"/>
                </a:cubicBezTo>
                <a:cubicBezTo>
                  <a:pt x="4" y="47"/>
                  <a:pt x="7" y="43"/>
                  <a:pt x="9" y="39"/>
                </a:cubicBezTo>
                <a:cubicBezTo>
                  <a:pt x="10" y="38"/>
                  <a:pt x="12" y="37"/>
                  <a:pt x="13" y="37"/>
                </a:cubicBezTo>
                <a:cubicBezTo>
                  <a:pt x="27" y="28"/>
                  <a:pt x="43" y="22"/>
                  <a:pt x="60" y="19"/>
                </a:cubicBezTo>
                <a:cubicBezTo>
                  <a:pt x="71" y="17"/>
                  <a:pt x="80" y="13"/>
                  <a:pt x="88" y="5"/>
                </a:cubicBezTo>
                <a:cubicBezTo>
                  <a:pt x="90" y="4"/>
                  <a:pt x="92" y="2"/>
                  <a:pt x="94" y="1"/>
                </a:cubicBezTo>
                <a:cubicBezTo>
                  <a:pt x="95" y="0"/>
                  <a:pt x="101" y="0"/>
                  <a:pt x="102" y="1"/>
                </a:cubicBezTo>
                <a:cubicBezTo>
                  <a:pt x="107" y="6"/>
                  <a:pt x="112" y="12"/>
                  <a:pt x="117" y="17"/>
                </a:cubicBezTo>
                <a:cubicBezTo>
                  <a:pt x="119" y="19"/>
                  <a:pt x="120" y="23"/>
                  <a:pt x="122" y="26"/>
                </a:cubicBezTo>
                <a:cubicBezTo>
                  <a:pt x="124" y="32"/>
                  <a:pt x="125" y="36"/>
                  <a:pt x="121" y="41"/>
                </a:cubicBezTo>
                <a:cubicBezTo>
                  <a:pt x="120" y="41"/>
                  <a:pt x="121" y="43"/>
                  <a:pt x="122" y="44"/>
                </a:cubicBezTo>
                <a:cubicBezTo>
                  <a:pt x="122" y="44"/>
                  <a:pt x="122" y="45"/>
                  <a:pt x="122" y="46"/>
                </a:cubicBezTo>
                <a:cubicBezTo>
                  <a:pt x="121" y="50"/>
                  <a:pt x="119" y="55"/>
                  <a:pt x="122" y="59"/>
                </a:cubicBezTo>
                <a:cubicBezTo>
                  <a:pt x="123" y="60"/>
                  <a:pt x="122" y="62"/>
                  <a:pt x="123" y="63"/>
                </a:cubicBezTo>
                <a:cubicBezTo>
                  <a:pt x="123" y="65"/>
                  <a:pt x="124" y="66"/>
                  <a:pt x="124" y="68"/>
                </a:cubicBezTo>
                <a:cubicBezTo>
                  <a:pt x="124" y="68"/>
                  <a:pt x="123" y="70"/>
                  <a:pt x="123" y="71"/>
                </a:cubicBezTo>
                <a:cubicBezTo>
                  <a:pt x="121" y="74"/>
                  <a:pt x="120" y="77"/>
                  <a:pt x="124" y="80"/>
                </a:cubicBezTo>
                <a:cubicBezTo>
                  <a:pt x="124" y="80"/>
                  <a:pt x="125" y="82"/>
                  <a:pt x="125" y="83"/>
                </a:cubicBezTo>
                <a:cubicBezTo>
                  <a:pt x="125" y="86"/>
                  <a:pt x="126" y="88"/>
                  <a:pt x="126" y="91"/>
                </a:cubicBezTo>
                <a:cubicBezTo>
                  <a:pt x="125" y="91"/>
                  <a:pt x="123" y="90"/>
                  <a:pt x="122" y="89"/>
                </a:cubicBezTo>
                <a:cubicBezTo>
                  <a:pt x="120" y="95"/>
                  <a:pt x="118" y="100"/>
                  <a:pt x="116" y="106"/>
                </a:cubicBezTo>
                <a:cubicBezTo>
                  <a:pt x="115" y="109"/>
                  <a:pt x="113" y="112"/>
                  <a:pt x="109" y="113"/>
                </a:cubicBezTo>
                <a:cubicBezTo>
                  <a:pt x="107" y="113"/>
                  <a:pt x="106" y="113"/>
                  <a:pt x="104" y="114"/>
                </a:cubicBezTo>
                <a:cubicBezTo>
                  <a:pt x="100" y="115"/>
                  <a:pt x="100" y="117"/>
                  <a:pt x="101" y="120"/>
                </a:cubicBezTo>
                <a:cubicBezTo>
                  <a:pt x="102" y="123"/>
                  <a:pt x="103" y="126"/>
                  <a:pt x="102" y="130"/>
                </a:cubicBezTo>
                <a:cubicBezTo>
                  <a:pt x="101" y="134"/>
                  <a:pt x="100" y="137"/>
                  <a:pt x="96" y="139"/>
                </a:cubicBezTo>
                <a:cubicBezTo>
                  <a:pt x="95" y="139"/>
                  <a:pt x="94" y="141"/>
                  <a:pt x="94" y="143"/>
                </a:cubicBezTo>
                <a:cubicBezTo>
                  <a:pt x="94" y="146"/>
                  <a:pt x="92" y="148"/>
                  <a:pt x="89" y="148"/>
                </a:cubicBezTo>
                <a:cubicBezTo>
                  <a:pt x="86" y="147"/>
                  <a:pt x="83" y="147"/>
                  <a:pt x="80" y="146"/>
                </a:cubicBezTo>
                <a:cubicBezTo>
                  <a:pt x="78" y="146"/>
                  <a:pt x="77" y="146"/>
                  <a:pt x="75" y="147"/>
                </a:cubicBezTo>
                <a:cubicBezTo>
                  <a:pt x="72" y="148"/>
                  <a:pt x="69" y="150"/>
                  <a:pt x="65" y="152"/>
                </a:cubicBezTo>
                <a:cubicBezTo>
                  <a:pt x="64" y="153"/>
                  <a:pt x="63" y="153"/>
                  <a:pt x="62" y="153"/>
                </a:cubicBezTo>
                <a:cubicBezTo>
                  <a:pt x="58" y="152"/>
                  <a:pt x="55" y="155"/>
                  <a:pt x="53" y="158"/>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2" name="Freeform 51"/>
          <p:cNvSpPr>
            <a:spLocks/>
          </p:cNvSpPr>
          <p:nvPr/>
        </p:nvSpPr>
        <p:spPr bwMode="auto">
          <a:xfrm>
            <a:off x="11450650" y="4352937"/>
            <a:ext cx="1177926" cy="933450"/>
          </a:xfrm>
          <a:custGeom>
            <a:avLst/>
            <a:gdLst>
              <a:gd name="T0" fmla="*/ 20 w 157"/>
              <a:gd name="T1" fmla="*/ 0 h 124"/>
              <a:gd name="T2" fmla="*/ 34 w 157"/>
              <a:gd name="T3" fmla="*/ 6 h 124"/>
              <a:gd name="T4" fmla="*/ 46 w 157"/>
              <a:gd name="T5" fmla="*/ 3 h 124"/>
              <a:gd name="T6" fmla="*/ 49 w 157"/>
              <a:gd name="T7" fmla="*/ 3 h 124"/>
              <a:gd name="T8" fmla="*/ 51 w 157"/>
              <a:gd name="T9" fmla="*/ 4 h 124"/>
              <a:gd name="T10" fmla="*/ 64 w 157"/>
              <a:gd name="T11" fmla="*/ 6 h 124"/>
              <a:gd name="T12" fmla="*/ 67 w 157"/>
              <a:gd name="T13" fmla="*/ 6 h 124"/>
              <a:gd name="T14" fmla="*/ 84 w 157"/>
              <a:gd name="T15" fmla="*/ 16 h 124"/>
              <a:gd name="T16" fmla="*/ 90 w 157"/>
              <a:gd name="T17" fmla="*/ 15 h 124"/>
              <a:gd name="T18" fmla="*/ 103 w 157"/>
              <a:gd name="T19" fmla="*/ 15 h 124"/>
              <a:gd name="T20" fmla="*/ 113 w 157"/>
              <a:gd name="T21" fmla="*/ 16 h 124"/>
              <a:gd name="T22" fmla="*/ 114 w 157"/>
              <a:gd name="T23" fmla="*/ 16 h 124"/>
              <a:gd name="T24" fmla="*/ 124 w 157"/>
              <a:gd name="T25" fmla="*/ 13 h 124"/>
              <a:gd name="T26" fmla="*/ 128 w 157"/>
              <a:gd name="T27" fmla="*/ 16 h 124"/>
              <a:gd name="T28" fmla="*/ 142 w 157"/>
              <a:gd name="T29" fmla="*/ 35 h 124"/>
              <a:gd name="T30" fmla="*/ 144 w 157"/>
              <a:gd name="T31" fmla="*/ 36 h 124"/>
              <a:gd name="T32" fmla="*/ 148 w 157"/>
              <a:gd name="T33" fmla="*/ 40 h 124"/>
              <a:gd name="T34" fmla="*/ 149 w 157"/>
              <a:gd name="T35" fmla="*/ 44 h 124"/>
              <a:gd name="T36" fmla="*/ 149 w 157"/>
              <a:gd name="T37" fmla="*/ 53 h 124"/>
              <a:gd name="T38" fmla="*/ 151 w 157"/>
              <a:gd name="T39" fmla="*/ 59 h 124"/>
              <a:gd name="T40" fmla="*/ 157 w 157"/>
              <a:gd name="T41" fmla="*/ 67 h 124"/>
              <a:gd name="T42" fmla="*/ 155 w 157"/>
              <a:gd name="T43" fmla="*/ 68 h 124"/>
              <a:gd name="T44" fmla="*/ 151 w 157"/>
              <a:gd name="T45" fmla="*/ 73 h 124"/>
              <a:gd name="T46" fmla="*/ 147 w 157"/>
              <a:gd name="T47" fmla="*/ 86 h 124"/>
              <a:gd name="T48" fmla="*/ 146 w 157"/>
              <a:gd name="T49" fmla="*/ 90 h 124"/>
              <a:gd name="T50" fmla="*/ 140 w 157"/>
              <a:gd name="T51" fmla="*/ 94 h 124"/>
              <a:gd name="T52" fmla="*/ 130 w 157"/>
              <a:gd name="T53" fmla="*/ 94 h 124"/>
              <a:gd name="T54" fmla="*/ 118 w 157"/>
              <a:gd name="T55" fmla="*/ 101 h 124"/>
              <a:gd name="T56" fmla="*/ 120 w 157"/>
              <a:gd name="T57" fmla="*/ 108 h 124"/>
              <a:gd name="T58" fmla="*/ 105 w 157"/>
              <a:gd name="T59" fmla="*/ 122 h 124"/>
              <a:gd name="T60" fmla="*/ 96 w 157"/>
              <a:gd name="T61" fmla="*/ 121 h 124"/>
              <a:gd name="T62" fmla="*/ 94 w 157"/>
              <a:gd name="T63" fmla="*/ 122 h 124"/>
              <a:gd name="T64" fmla="*/ 88 w 157"/>
              <a:gd name="T65" fmla="*/ 122 h 124"/>
              <a:gd name="T66" fmla="*/ 79 w 157"/>
              <a:gd name="T67" fmla="*/ 124 h 124"/>
              <a:gd name="T68" fmla="*/ 76 w 157"/>
              <a:gd name="T69" fmla="*/ 123 h 124"/>
              <a:gd name="T70" fmla="*/ 78 w 157"/>
              <a:gd name="T71" fmla="*/ 122 h 124"/>
              <a:gd name="T72" fmla="*/ 78 w 157"/>
              <a:gd name="T73" fmla="*/ 109 h 124"/>
              <a:gd name="T74" fmla="*/ 76 w 157"/>
              <a:gd name="T75" fmla="*/ 107 h 124"/>
              <a:gd name="T76" fmla="*/ 65 w 157"/>
              <a:gd name="T77" fmla="*/ 102 h 124"/>
              <a:gd name="T78" fmla="*/ 59 w 157"/>
              <a:gd name="T79" fmla="*/ 99 h 124"/>
              <a:gd name="T80" fmla="*/ 55 w 157"/>
              <a:gd name="T81" fmla="*/ 99 h 124"/>
              <a:gd name="T82" fmla="*/ 41 w 157"/>
              <a:gd name="T83" fmla="*/ 104 h 124"/>
              <a:gd name="T84" fmla="*/ 38 w 157"/>
              <a:gd name="T85" fmla="*/ 90 h 124"/>
              <a:gd name="T86" fmla="*/ 35 w 157"/>
              <a:gd name="T87" fmla="*/ 87 h 124"/>
              <a:gd name="T88" fmla="*/ 25 w 157"/>
              <a:gd name="T89" fmla="*/ 76 h 124"/>
              <a:gd name="T90" fmla="*/ 21 w 157"/>
              <a:gd name="T91" fmla="*/ 72 h 124"/>
              <a:gd name="T92" fmla="*/ 20 w 157"/>
              <a:gd name="T93" fmla="*/ 72 h 124"/>
              <a:gd name="T94" fmla="*/ 12 w 157"/>
              <a:gd name="T95" fmla="*/ 60 h 124"/>
              <a:gd name="T96" fmla="*/ 13 w 157"/>
              <a:gd name="T97" fmla="*/ 56 h 124"/>
              <a:gd name="T98" fmla="*/ 12 w 157"/>
              <a:gd name="T99" fmla="*/ 51 h 124"/>
              <a:gd name="T100" fmla="*/ 11 w 157"/>
              <a:gd name="T101" fmla="*/ 46 h 124"/>
              <a:gd name="T102" fmla="*/ 10 w 157"/>
              <a:gd name="T103" fmla="*/ 38 h 124"/>
              <a:gd name="T104" fmla="*/ 5 w 157"/>
              <a:gd name="T105" fmla="*/ 28 h 124"/>
              <a:gd name="T106" fmla="*/ 6 w 157"/>
              <a:gd name="T107" fmla="*/ 26 h 124"/>
              <a:gd name="T108" fmla="*/ 5 w 157"/>
              <a:gd name="T109" fmla="*/ 26 h 124"/>
              <a:gd name="T110" fmla="*/ 0 w 157"/>
              <a:gd name="T111" fmla="*/ 19 h 124"/>
              <a:gd name="T112" fmla="*/ 8 w 157"/>
              <a:gd name="T113" fmla="*/ 17 h 124"/>
              <a:gd name="T114" fmla="*/ 16 w 157"/>
              <a:gd name="T115" fmla="*/ 8 h 124"/>
              <a:gd name="T116" fmla="*/ 19 w 157"/>
              <a:gd name="T117" fmla="*/ 0 h 124"/>
              <a:gd name="T118" fmla="*/ 20 w 157"/>
              <a:gd name="T1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 h="124">
                <a:moveTo>
                  <a:pt x="20" y="0"/>
                </a:moveTo>
                <a:cubicBezTo>
                  <a:pt x="22" y="8"/>
                  <a:pt x="29" y="6"/>
                  <a:pt x="34" y="6"/>
                </a:cubicBezTo>
                <a:cubicBezTo>
                  <a:pt x="38" y="7"/>
                  <a:pt x="43" y="7"/>
                  <a:pt x="46" y="3"/>
                </a:cubicBezTo>
                <a:cubicBezTo>
                  <a:pt x="46" y="3"/>
                  <a:pt x="48" y="3"/>
                  <a:pt x="49" y="3"/>
                </a:cubicBezTo>
                <a:cubicBezTo>
                  <a:pt x="50" y="3"/>
                  <a:pt x="50" y="4"/>
                  <a:pt x="51" y="4"/>
                </a:cubicBezTo>
                <a:cubicBezTo>
                  <a:pt x="55" y="8"/>
                  <a:pt x="59" y="8"/>
                  <a:pt x="64" y="6"/>
                </a:cubicBezTo>
                <a:cubicBezTo>
                  <a:pt x="65" y="5"/>
                  <a:pt x="66" y="6"/>
                  <a:pt x="67" y="6"/>
                </a:cubicBezTo>
                <a:cubicBezTo>
                  <a:pt x="73" y="9"/>
                  <a:pt x="78" y="13"/>
                  <a:pt x="84" y="16"/>
                </a:cubicBezTo>
                <a:cubicBezTo>
                  <a:pt x="85" y="17"/>
                  <a:pt x="88" y="15"/>
                  <a:pt x="90" y="15"/>
                </a:cubicBezTo>
                <a:cubicBezTo>
                  <a:pt x="94" y="16"/>
                  <a:pt x="98" y="21"/>
                  <a:pt x="103" y="15"/>
                </a:cubicBezTo>
                <a:cubicBezTo>
                  <a:pt x="106" y="19"/>
                  <a:pt x="110" y="18"/>
                  <a:pt x="113" y="16"/>
                </a:cubicBezTo>
                <a:cubicBezTo>
                  <a:pt x="113" y="16"/>
                  <a:pt x="113" y="16"/>
                  <a:pt x="114" y="16"/>
                </a:cubicBezTo>
                <a:cubicBezTo>
                  <a:pt x="117" y="16"/>
                  <a:pt x="121" y="16"/>
                  <a:pt x="124" y="13"/>
                </a:cubicBezTo>
                <a:cubicBezTo>
                  <a:pt x="124" y="13"/>
                  <a:pt x="128" y="15"/>
                  <a:pt x="128" y="16"/>
                </a:cubicBezTo>
                <a:cubicBezTo>
                  <a:pt x="128" y="26"/>
                  <a:pt x="136" y="30"/>
                  <a:pt x="142" y="35"/>
                </a:cubicBezTo>
                <a:cubicBezTo>
                  <a:pt x="143" y="35"/>
                  <a:pt x="143" y="36"/>
                  <a:pt x="144" y="36"/>
                </a:cubicBezTo>
                <a:cubicBezTo>
                  <a:pt x="145" y="38"/>
                  <a:pt x="146" y="40"/>
                  <a:pt x="148" y="40"/>
                </a:cubicBezTo>
                <a:cubicBezTo>
                  <a:pt x="151" y="41"/>
                  <a:pt x="152" y="42"/>
                  <a:pt x="149" y="44"/>
                </a:cubicBezTo>
                <a:cubicBezTo>
                  <a:pt x="146" y="47"/>
                  <a:pt x="147" y="51"/>
                  <a:pt x="149" y="53"/>
                </a:cubicBezTo>
                <a:cubicBezTo>
                  <a:pt x="150" y="55"/>
                  <a:pt x="152" y="58"/>
                  <a:pt x="151" y="59"/>
                </a:cubicBezTo>
                <a:cubicBezTo>
                  <a:pt x="150" y="66"/>
                  <a:pt x="150" y="66"/>
                  <a:pt x="157" y="67"/>
                </a:cubicBezTo>
                <a:cubicBezTo>
                  <a:pt x="156" y="67"/>
                  <a:pt x="155" y="68"/>
                  <a:pt x="155" y="68"/>
                </a:cubicBezTo>
                <a:cubicBezTo>
                  <a:pt x="152" y="69"/>
                  <a:pt x="152" y="70"/>
                  <a:pt x="151" y="73"/>
                </a:cubicBezTo>
                <a:cubicBezTo>
                  <a:pt x="150" y="77"/>
                  <a:pt x="148" y="81"/>
                  <a:pt x="147" y="86"/>
                </a:cubicBezTo>
                <a:cubicBezTo>
                  <a:pt x="146" y="87"/>
                  <a:pt x="146" y="89"/>
                  <a:pt x="146" y="90"/>
                </a:cubicBezTo>
                <a:cubicBezTo>
                  <a:pt x="145" y="93"/>
                  <a:pt x="143" y="95"/>
                  <a:pt x="140" y="94"/>
                </a:cubicBezTo>
                <a:cubicBezTo>
                  <a:pt x="137" y="94"/>
                  <a:pt x="134" y="94"/>
                  <a:pt x="130" y="94"/>
                </a:cubicBezTo>
                <a:cubicBezTo>
                  <a:pt x="125" y="94"/>
                  <a:pt x="120" y="97"/>
                  <a:pt x="118" y="101"/>
                </a:cubicBezTo>
                <a:cubicBezTo>
                  <a:pt x="116" y="104"/>
                  <a:pt x="117" y="106"/>
                  <a:pt x="120" y="108"/>
                </a:cubicBezTo>
                <a:cubicBezTo>
                  <a:pt x="115" y="113"/>
                  <a:pt x="110" y="117"/>
                  <a:pt x="105" y="122"/>
                </a:cubicBezTo>
                <a:cubicBezTo>
                  <a:pt x="102" y="118"/>
                  <a:pt x="98" y="118"/>
                  <a:pt x="96" y="121"/>
                </a:cubicBezTo>
                <a:cubicBezTo>
                  <a:pt x="96" y="121"/>
                  <a:pt x="95" y="122"/>
                  <a:pt x="94" y="122"/>
                </a:cubicBezTo>
                <a:cubicBezTo>
                  <a:pt x="92" y="122"/>
                  <a:pt x="90" y="122"/>
                  <a:pt x="88" y="122"/>
                </a:cubicBezTo>
                <a:cubicBezTo>
                  <a:pt x="85" y="122"/>
                  <a:pt x="82" y="121"/>
                  <a:pt x="79" y="124"/>
                </a:cubicBezTo>
                <a:cubicBezTo>
                  <a:pt x="78" y="124"/>
                  <a:pt x="78" y="124"/>
                  <a:pt x="76" y="123"/>
                </a:cubicBezTo>
                <a:cubicBezTo>
                  <a:pt x="77" y="122"/>
                  <a:pt x="78" y="122"/>
                  <a:pt x="78" y="122"/>
                </a:cubicBezTo>
                <a:cubicBezTo>
                  <a:pt x="83" y="118"/>
                  <a:pt x="83" y="112"/>
                  <a:pt x="78" y="109"/>
                </a:cubicBezTo>
                <a:cubicBezTo>
                  <a:pt x="77" y="109"/>
                  <a:pt x="76" y="108"/>
                  <a:pt x="76" y="107"/>
                </a:cubicBezTo>
                <a:cubicBezTo>
                  <a:pt x="74" y="102"/>
                  <a:pt x="69" y="102"/>
                  <a:pt x="65" y="102"/>
                </a:cubicBezTo>
                <a:cubicBezTo>
                  <a:pt x="63" y="101"/>
                  <a:pt x="61" y="101"/>
                  <a:pt x="59" y="99"/>
                </a:cubicBezTo>
                <a:cubicBezTo>
                  <a:pt x="57" y="98"/>
                  <a:pt x="56" y="98"/>
                  <a:pt x="55" y="99"/>
                </a:cubicBezTo>
                <a:cubicBezTo>
                  <a:pt x="51" y="104"/>
                  <a:pt x="45" y="103"/>
                  <a:pt x="41" y="104"/>
                </a:cubicBezTo>
                <a:cubicBezTo>
                  <a:pt x="40" y="99"/>
                  <a:pt x="39" y="94"/>
                  <a:pt x="38" y="90"/>
                </a:cubicBezTo>
                <a:cubicBezTo>
                  <a:pt x="38" y="88"/>
                  <a:pt x="37" y="87"/>
                  <a:pt x="35" y="87"/>
                </a:cubicBezTo>
                <a:cubicBezTo>
                  <a:pt x="27" y="85"/>
                  <a:pt x="26" y="84"/>
                  <a:pt x="25" y="76"/>
                </a:cubicBezTo>
                <a:cubicBezTo>
                  <a:pt x="25" y="74"/>
                  <a:pt x="25" y="72"/>
                  <a:pt x="21" y="72"/>
                </a:cubicBezTo>
                <a:cubicBezTo>
                  <a:pt x="21" y="72"/>
                  <a:pt x="21" y="72"/>
                  <a:pt x="20" y="72"/>
                </a:cubicBezTo>
                <a:cubicBezTo>
                  <a:pt x="18" y="68"/>
                  <a:pt x="15" y="64"/>
                  <a:pt x="12" y="60"/>
                </a:cubicBezTo>
                <a:cubicBezTo>
                  <a:pt x="12" y="59"/>
                  <a:pt x="12" y="57"/>
                  <a:pt x="13" y="56"/>
                </a:cubicBezTo>
                <a:cubicBezTo>
                  <a:pt x="13" y="54"/>
                  <a:pt x="14" y="53"/>
                  <a:pt x="12" y="51"/>
                </a:cubicBezTo>
                <a:cubicBezTo>
                  <a:pt x="12" y="49"/>
                  <a:pt x="11" y="47"/>
                  <a:pt x="11" y="46"/>
                </a:cubicBezTo>
                <a:cubicBezTo>
                  <a:pt x="13" y="43"/>
                  <a:pt x="12" y="41"/>
                  <a:pt x="10" y="38"/>
                </a:cubicBezTo>
                <a:cubicBezTo>
                  <a:pt x="8" y="36"/>
                  <a:pt x="7" y="32"/>
                  <a:pt x="5" y="28"/>
                </a:cubicBezTo>
                <a:cubicBezTo>
                  <a:pt x="5" y="28"/>
                  <a:pt x="5" y="27"/>
                  <a:pt x="6" y="26"/>
                </a:cubicBezTo>
                <a:cubicBezTo>
                  <a:pt x="6" y="26"/>
                  <a:pt x="5" y="26"/>
                  <a:pt x="5" y="26"/>
                </a:cubicBezTo>
                <a:cubicBezTo>
                  <a:pt x="4" y="24"/>
                  <a:pt x="2" y="22"/>
                  <a:pt x="0" y="19"/>
                </a:cubicBezTo>
                <a:cubicBezTo>
                  <a:pt x="3" y="18"/>
                  <a:pt x="5" y="17"/>
                  <a:pt x="8" y="17"/>
                </a:cubicBezTo>
                <a:cubicBezTo>
                  <a:pt x="13" y="16"/>
                  <a:pt x="15" y="12"/>
                  <a:pt x="16" y="8"/>
                </a:cubicBezTo>
                <a:cubicBezTo>
                  <a:pt x="17" y="5"/>
                  <a:pt x="18" y="3"/>
                  <a:pt x="19" y="0"/>
                </a:cubicBezTo>
                <a:cubicBezTo>
                  <a:pt x="19" y="0"/>
                  <a:pt x="20" y="0"/>
                  <a:pt x="20" y="0"/>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3" name="Freeform 52"/>
          <p:cNvSpPr>
            <a:spLocks/>
          </p:cNvSpPr>
          <p:nvPr/>
        </p:nvSpPr>
        <p:spPr bwMode="auto">
          <a:xfrm>
            <a:off x="14568494" y="4375165"/>
            <a:ext cx="701678" cy="1416050"/>
          </a:xfrm>
          <a:custGeom>
            <a:avLst/>
            <a:gdLst>
              <a:gd name="T0" fmla="*/ 10 w 93"/>
              <a:gd name="T1" fmla="*/ 5 h 188"/>
              <a:gd name="T2" fmla="*/ 19 w 93"/>
              <a:gd name="T3" fmla="*/ 12 h 188"/>
              <a:gd name="T4" fmla="*/ 26 w 93"/>
              <a:gd name="T5" fmla="*/ 15 h 188"/>
              <a:gd name="T6" fmla="*/ 36 w 93"/>
              <a:gd name="T7" fmla="*/ 14 h 188"/>
              <a:gd name="T8" fmla="*/ 39 w 93"/>
              <a:gd name="T9" fmla="*/ 16 h 188"/>
              <a:gd name="T10" fmla="*/ 48 w 93"/>
              <a:gd name="T11" fmla="*/ 11 h 188"/>
              <a:gd name="T12" fmla="*/ 60 w 93"/>
              <a:gd name="T13" fmla="*/ 0 h 188"/>
              <a:gd name="T14" fmla="*/ 66 w 93"/>
              <a:gd name="T15" fmla="*/ 4 h 188"/>
              <a:gd name="T16" fmla="*/ 66 w 93"/>
              <a:gd name="T17" fmla="*/ 4 h 188"/>
              <a:gd name="T18" fmla="*/ 78 w 93"/>
              <a:gd name="T19" fmla="*/ 3 h 188"/>
              <a:gd name="T20" fmla="*/ 86 w 93"/>
              <a:gd name="T21" fmla="*/ 5 h 188"/>
              <a:gd name="T22" fmla="*/ 93 w 93"/>
              <a:gd name="T23" fmla="*/ 8 h 188"/>
              <a:gd name="T24" fmla="*/ 86 w 93"/>
              <a:gd name="T25" fmla="*/ 21 h 188"/>
              <a:gd name="T26" fmla="*/ 81 w 93"/>
              <a:gd name="T27" fmla="*/ 29 h 188"/>
              <a:gd name="T28" fmla="*/ 76 w 93"/>
              <a:gd name="T29" fmla="*/ 36 h 188"/>
              <a:gd name="T30" fmla="*/ 73 w 93"/>
              <a:gd name="T31" fmla="*/ 41 h 188"/>
              <a:gd name="T32" fmla="*/ 64 w 93"/>
              <a:gd name="T33" fmla="*/ 56 h 188"/>
              <a:gd name="T34" fmla="*/ 61 w 93"/>
              <a:gd name="T35" fmla="*/ 72 h 188"/>
              <a:gd name="T36" fmla="*/ 60 w 93"/>
              <a:gd name="T37" fmla="*/ 84 h 188"/>
              <a:gd name="T38" fmla="*/ 59 w 93"/>
              <a:gd name="T39" fmla="*/ 89 h 188"/>
              <a:gd name="T40" fmla="*/ 54 w 93"/>
              <a:gd name="T41" fmla="*/ 100 h 188"/>
              <a:gd name="T42" fmla="*/ 51 w 93"/>
              <a:gd name="T43" fmla="*/ 119 h 188"/>
              <a:gd name="T44" fmla="*/ 52 w 93"/>
              <a:gd name="T45" fmla="*/ 132 h 188"/>
              <a:gd name="T46" fmla="*/ 49 w 93"/>
              <a:gd name="T47" fmla="*/ 152 h 188"/>
              <a:gd name="T48" fmla="*/ 49 w 93"/>
              <a:gd name="T49" fmla="*/ 153 h 188"/>
              <a:gd name="T50" fmla="*/ 52 w 93"/>
              <a:gd name="T51" fmla="*/ 167 h 188"/>
              <a:gd name="T52" fmla="*/ 54 w 93"/>
              <a:gd name="T53" fmla="*/ 170 h 188"/>
              <a:gd name="T54" fmla="*/ 50 w 93"/>
              <a:gd name="T55" fmla="*/ 181 h 188"/>
              <a:gd name="T56" fmla="*/ 41 w 93"/>
              <a:gd name="T57" fmla="*/ 188 h 188"/>
              <a:gd name="T58" fmla="*/ 32 w 93"/>
              <a:gd name="T59" fmla="*/ 188 h 188"/>
              <a:gd name="T60" fmla="*/ 28 w 93"/>
              <a:gd name="T61" fmla="*/ 184 h 188"/>
              <a:gd name="T62" fmla="*/ 28 w 93"/>
              <a:gd name="T63" fmla="*/ 182 h 188"/>
              <a:gd name="T64" fmla="*/ 23 w 93"/>
              <a:gd name="T65" fmla="*/ 182 h 188"/>
              <a:gd name="T66" fmla="*/ 21 w 93"/>
              <a:gd name="T67" fmla="*/ 175 h 188"/>
              <a:gd name="T68" fmla="*/ 14 w 93"/>
              <a:gd name="T69" fmla="*/ 171 h 188"/>
              <a:gd name="T70" fmla="*/ 15 w 93"/>
              <a:gd name="T71" fmla="*/ 166 h 188"/>
              <a:gd name="T72" fmla="*/ 5 w 93"/>
              <a:gd name="T73" fmla="*/ 149 h 188"/>
              <a:gd name="T74" fmla="*/ 0 w 93"/>
              <a:gd name="T75" fmla="*/ 148 h 188"/>
              <a:gd name="T76" fmla="*/ 5 w 93"/>
              <a:gd name="T77" fmla="*/ 132 h 188"/>
              <a:gd name="T78" fmla="*/ 8 w 93"/>
              <a:gd name="T79" fmla="*/ 126 h 188"/>
              <a:gd name="T80" fmla="*/ 15 w 93"/>
              <a:gd name="T81" fmla="*/ 108 h 188"/>
              <a:gd name="T82" fmla="*/ 16 w 93"/>
              <a:gd name="T83" fmla="*/ 104 h 188"/>
              <a:gd name="T84" fmla="*/ 24 w 93"/>
              <a:gd name="T85" fmla="*/ 87 h 188"/>
              <a:gd name="T86" fmla="*/ 22 w 93"/>
              <a:gd name="T87" fmla="*/ 86 h 188"/>
              <a:gd name="T88" fmla="*/ 16 w 93"/>
              <a:gd name="T89" fmla="*/ 83 h 188"/>
              <a:gd name="T90" fmla="*/ 15 w 93"/>
              <a:gd name="T91" fmla="*/ 73 h 188"/>
              <a:gd name="T92" fmla="*/ 21 w 93"/>
              <a:gd name="T93" fmla="*/ 63 h 188"/>
              <a:gd name="T94" fmla="*/ 27 w 93"/>
              <a:gd name="T95" fmla="*/ 54 h 188"/>
              <a:gd name="T96" fmla="*/ 25 w 93"/>
              <a:gd name="T97" fmla="*/ 46 h 188"/>
              <a:gd name="T98" fmla="*/ 26 w 93"/>
              <a:gd name="T99" fmla="*/ 41 h 188"/>
              <a:gd name="T100" fmla="*/ 23 w 93"/>
              <a:gd name="T101" fmla="*/ 30 h 188"/>
              <a:gd name="T102" fmla="*/ 12 w 93"/>
              <a:gd name="T103" fmla="*/ 30 h 188"/>
              <a:gd name="T104" fmla="*/ 10 w 93"/>
              <a:gd name="T105" fmla="*/ 31 h 188"/>
              <a:gd name="T106" fmla="*/ 9 w 93"/>
              <a:gd name="T107" fmla="*/ 29 h 188"/>
              <a:gd name="T108" fmla="*/ 6 w 93"/>
              <a:gd name="T109" fmla="*/ 24 h 188"/>
              <a:gd name="T110" fmla="*/ 2 w 93"/>
              <a:gd name="T111" fmla="*/ 22 h 188"/>
              <a:gd name="T112" fmla="*/ 2 w 93"/>
              <a:gd name="T113" fmla="*/ 18 h 188"/>
              <a:gd name="T114" fmla="*/ 7 w 93"/>
              <a:gd name="T115" fmla="*/ 11 h 188"/>
              <a:gd name="T116" fmla="*/ 9 w 93"/>
              <a:gd name="T117" fmla="*/ 5 h 188"/>
              <a:gd name="T118" fmla="*/ 10 w 93"/>
              <a:gd name="T119" fmla="*/ 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 h="188">
                <a:moveTo>
                  <a:pt x="10" y="5"/>
                </a:moveTo>
                <a:cubicBezTo>
                  <a:pt x="11" y="11"/>
                  <a:pt x="15" y="11"/>
                  <a:pt x="19" y="12"/>
                </a:cubicBezTo>
                <a:cubicBezTo>
                  <a:pt x="21" y="13"/>
                  <a:pt x="24" y="14"/>
                  <a:pt x="26" y="15"/>
                </a:cubicBezTo>
                <a:cubicBezTo>
                  <a:pt x="28" y="17"/>
                  <a:pt x="32" y="17"/>
                  <a:pt x="36" y="14"/>
                </a:cubicBezTo>
                <a:cubicBezTo>
                  <a:pt x="37" y="15"/>
                  <a:pt x="38" y="16"/>
                  <a:pt x="39" y="16"/>
                </a:cubicBezTo>
                <a:cubicBezTo>
                  <a:pt x="44" y="19"/>
                  <a:pt x="48" y="16"/>
                  <a:pt x="48" y="11"/>
                </a:cubicBezTo>
                <a:cubicBezTo>
                  <a:pt x="49" y="2"/>
                  <a:pt x="53" y="0"/>
                  <a:pt x="60" y="0"/>
                </a:cubicBezTo>
                <a:cubicBezTo>
                  <a:pt x="62" y="0"/>
                  <a:pt x="64" y="2"/>
                  <a:pt x="66" y="4"/>
                </a:cubicBezTo>
                <a:cubicBezTo>
                  <a:pt x="65" y="4"/>
                  <a:pt x="66" y="4"/>
                  <a:pt x="66" y="4"/>
                </a:cubicBezTo>
                <a:cubicBezTo>
                  <a:pt x="70" y="0"/>
                  <a:pt x="73" y="1"/>
                  <a:pt x="78" y="3"/>
                </a:cubicBezTo>
                <a:cubicBezTo>
                  <a:pt x="80" y="5"/>
                  <a:pt x="83" y="5"/>
                  <a:pt x="86" y="5"/>
                </a:cubicBezTo>
                <a:cubicBezTo>
                  <a:pt x="88" y="6"/>
                  <a:pt x="91" y="7"/>
                  <a:pt x="93" y="8"/>
                </a:cubicBezTo>
                <a:cubicBezTo>
                  <a:pt x="89" y="10"/>
                  <a:pt x="85" y="17"/>
                  <a:pt x="86" y="21"/>
                </a:cubicBezTo>
                <a:cubicBezTo>
                  <a:pt x="86" y="27"/>
                  <a:pt x="86" y="27"/>
                  <a:pt x="81" y="29"/>
                </a:cubicBezTo>
                <a:cubicBezTo>
                  <a:pt x="78" y="30"/>
                  <a:pt x="76" y="33"/>
                  <a:pt x="76" y="36"/>
                </a:cubicBezTo>
                <a:cubicBezTo>
                  <a:pt x="75" y="38"/>
                  <a:pt x="75" y="40"/>
                  <a:pt x="73" y="41"/>
                </a:cubicBezTo>
                <a:cubicBezTo>
                  <a:pt x="66" y="44"/>
                  <a:pt x="65" y="50"/>
                  <a:pt x="64" y="56"/>
                </a:cubicBezTo>
                <a:cubicBezTo>
                  <a:pt x="64" y="61"/>
                  <a:pt x="62" y="67"/>
                  <a:pt x="61" y="72"/>
                </a:cubicBezTo>
                <a:cubicBezTo>
                  <a:pt x="60" y="76"/>
                  <a:pt x="61" y="80"/>
                  <a:pt x="60" y="84"/>
                </a:cubicBezTo>
                <a:cubicBezTo>
                  <a:pt x="60" y="86"/>
                  <a:pt x="60" y="88"/>
                  <a:pt x="59" y="89"/>
                </a:cubicBezTo>
                <a:cubicBezTo>
                  <a:pt x="58" y="93"/>
                  <a:pt x="56" y="97"/>
                  <a:pt x="54" y="100"/>
                </a:cubicBezTo>
                <a:cubicBezTo>
                  <a:pt x="50" y="106"/>
                  <a:pt x="49" y="113"/>
                  <a:pt x="51" y="119"/>
                </a:cubicBezTo>
                <a:cubicBezTo>
                  <a:pt x="53" y="123"/>
                  <a:pt x="53" y="127"/>
                  <a:pt x="52" y="132"/>
                </a:cubicBezTo>
                <a:cubicBezTo>
                  <a:pt x="50" y="138"/>
                  <a:pt x="50" y="145"/>
                  <a:pt x="49" y="152"/>
                </a:cubicBezTo>
                <a:cubicBezTo>
                  <a:pt x="49" y="152"/>
                  <a:pt x="49" y="153"/>
                  <a:pt x="49" y="153"/>
                </a:cubicBezTo>
                <a:cubicBezTo>
                  <a:pt x="44" y="159"/>
                  <a:pt x="49" y="163"/>
                  <a:pt x="52" y="167"/>
                </a:cubicBezTo>
                <a:cubicBezTo>
                  <a:pt x="52" y="168"/>
                  <a:pt x="53" y="169"/>
                  <a:pt x="54" y="170"/>
                </a:cubicBezTo>
                <a:cubicBezTo>
                  <a:pt x="50" y="172"/>
                  <a:pt x="50" y="177"/>
                  <a:pt x="50" y="181"/>
                </a:cubicBezTo>
                <a:cubicBezTo>
                  <a:pt x="50" y="183"/>
                  <a:pt x="44" y="188"/>
                  <a:pt x="41" y="188"/>
                </a:cubicBezTo>
                <a:cubicBezTo>
                  <a:pt x="38" y="188"/>
                  <a:pt x="35" y="188"/>
                  <a:pt x="32" y="188"/>
                </a:cubicBezTo>
                <a:cubicBezTo>
                  <a:pt x="27" y="188"/>
                  <a:pt x="27" y="188"/>
                  <a:pt x="28" y="184"/>
                </a:cubicBezTo>
                <a:cubicBezTo>
                  <a:pt x="28" y="183"/>
                  <a:pt x="28" y="183"/>
                  <a:pt x="28" y="182"/>
                </a:cubicBezTo>
                <a:cubicBezTo>
                  <a:pt x="26" y="182"/>
                  <a:pt x="25" y="182"/>
                  <a:pt x="23" y="182"/>
                </a:cubicBezTo>
                <a:cubicBezTo>
                  <a:pt x="23" y="180"/>
                  <a:pt x="22" y="178"/>
                  <a:pt x="21" y="175"/>
                </a:cubicBezTo>
                <a:cubicBezTo>
                  <a:pt x="21" y="172"/>
                  <a:pt x="20" y="168"/>
                  <a:pt x="14" y="171"/>
                </a:cubicBezTo>
                <a:cubicBezTo>
                  <a:pt x="14" y="168"/>
                  <a:pt x="14" y="167"/>
                  <a:pt x="15" y="166"/>
                </a:cubicBezTo>
                <a:cubicBezTo>
                  <a:pt x="19" y="157"/>
                  <a:pt x="13" y="152"/>
                  <a:pt x="5" y="149"/>
                </a:cubicBezTo>
                <a:cubicBezTo>
                  <a:pt x="4" y="149"/>
                  <a:pt x="2" y="149"/>
                  <a:pt x="0" y="148"/>
                </a:cubicBezTo>
                <a:cubicBezTo>
                  <a:pt x="7" y="144"/>
                  <a:pt x="4" y="137"/>
                  <a:pt x="5" y="132"/>
                </a:cubicBezTo>
                <a:cubicBezTo>
                  <a:pt x="5" y="129"/>
                  <a:pt x="6" y="127"/>
                  <a:pt x="8" y="126"/>
                </a:cubicBezTo>
                <a:cubicBezTo>
                  <a:pt x="13" y="121"/>
                  <a:pt x="16" y="116"/>
                  <a:pt x="15" y="108"/>
                </a:cubicBezTo>
                <a:cubicBezTo>
                  <a:pt x="15" y="107"/>
                  <a:pt x="15" y="105"/>
                  <a:pt x="16" y="104"/>
                </a:cubicBezTo>
                <a:cubicBezTo>
                  <a:pt x="19" y="98"/>
                  <a:pt x="21" y="93"/>
                  <a:pt x="24" y="87"/>
                </a:cubicBezTo>
                <a:cubicBezTo>
                  <a:pt x="23" y="86"/>
                  <a:pt x="22" y="86"/>
                  <a:pt x="22" y="86"/>
                </a:cubicBezTo>
                <a:cubicBezTo>
                  <a:pt x="20" y="85"/>
                  <a:pt x="17" y="85"/>
                  <a:pt x="16" y="83"/>
                </a:cubicBezTo>
                <a:cubicBezTo>
                  <a:pt x="15" y="80"/>
                  <a:pt x="15" y="77"/>
                  <a:pt x="15" y="73"/>
                </a:cubicBezTo>
                <a:cubicBezTo>
                  <a:pt x="15" y="69"/>
                  <a:pt x="17" y="65"/>
                  <a:pt x="21" y="63"/>
                </a:cubicBezTo>
                <a:cubicBezTo>
                  <a:pt x="23" y="60"/>
                  <a:pt x="26" y="58"/>
                  <a:pt x="27" y="54"/>
                </a:cubicBezTo>
                <a:cubicBezTo>
                  <a:pt x="27" y="51"/>
                  <a:pt x="28" y="48"/>
                  <a:pt x="25" y="46"/>
                </a:cubicBezTo>
                <a:cubicBezTo>
                  <a:pt x="25" y="45"/>
                  <a:pt x="25" y="42"/>
                  <a:pt x="26" y="41"/>
                </a:cubicBezTo>
                <a:cubicBezTo>
                  <a:pt x="29" y="34"/>
                  <a:pt x="29" y="34"/>
                  <a:pt x="23" y="30"/>
                </a:cubicBezTo>
                <a:cubicBezTo>
                  <a:pt x="19" y="27"/>
                  <a:pt x="16" y="26"/>
                  <a:pt x="12" y="30"/>
                </a:cubicBezTo>
                <a:cubicBezTo>
                  <a:pt x="12" y="31"/>
                  <a:pt x="11" y="31"/>
                  <a:pt x="10" y="31"/>
                </a:cubicBezTo>
                <a:cubicBezTo>
                  <a:pt x="10" y="31"/>
                  <a:pt x="9" y="29"/>
                  <a:pt x="9" y="29"/>
                </a:cubicBezTo>
                <a:cubicBezTo>
                  <a:pt x="11" y="26"/>
                  <a:pt x="8" y="25"/>
                  <a:pt x="6" y="24"/>
                </a:cubicBezTo>
                <a:cubicBezTo>
                  <a:pt x="5" y="23"/>
                  <a:pt x="4" y="22"/>
                  <a:pt x="2" y="22"/>
                </a:cubicBezTo>
                <a:cubicBezTo>
                  <a:pt x="0" y="21"/>
                  <a:pt x="0" y="18"/>
                  <a:pt x="2" y="18"/>
                </a:cubicBezTo>
                <a:cubicBezTo>
                  <a:pt x="6" y="16"/>
                  <a:pt x="6" y="14"/>
                  <a:pt x="7" y="11"/>
                </a:cubicBezTo>
                <a:cubicBezTo>
                  <a:pt x="7" y="9"/>
                  <a:pt x="8" y="7"/>
                  <a:pt x="9" y="5"/>
                </a:cubicBezTo>
                <a:cubicBezTo>
                  <a:pt x="9" y="5"/>
                  <a:pt x="9" y="5"/>
                  <a:pt x="10" y="5"/>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4" name="Freeform 53"/>
          <p:cNvSpPr>
            <a:spLocks/>
          </p:cNvSpPr>
          <p:nvPr/>
        </p:nvSpPr>
        <p:spPr bwMode="auto">
          <a:xfrm>
            <a:off x="9939352" y="7489837"/>
            <a:ext cx="95250" cy="98426"/>
          </a:xfrm>
          <a:custGeom>
            <a:avLst/>
            <a:gdLst>
              <a:gd name="T0" fmla="*/ 2 w 13"/>
              <a:gd name="T1" fmla="*/ 0 h 13"/>
              <a:gd name="T2" fmla="*/ 13 w 13"/>
              <a:gd name="T3" fmla="*/ 10 h 13"/>
              <a:gd name="T4" fmla="*/ 12 w 13"/>
              <a:gd name="T5" fmla="*/ 13 h 13"/>
              <a:gd name="T6" fmla="*/ 9 w 13"/>
              <a:gd name="T7" fmla="*/ 12 h 13"/>
              <a:gd name="T8" fmla="*/ 1 w 13"/>
              <a:gd name="T9" fmla="*/ 6 h 13"/>
              <a:gd name="T10" fmla="*/ 0 w 13"/>
              <a:gd name="T11" fmla="*/ 1 h 13"/>
              <a:gd name="T12" fmla="*/ 2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2" y="0"/>
                </a:moveTo>
                <a:cubicBezTo>
                  <a:pt x="6" y="0"/>
                  <a:pt x="13" y="7"/>
                  <a:pt x="13" y="10"/>
                </a:cubicBezTo>
                <a:cubicBezTo>
                  <a:pt x="13" y="11"/>
                  <a:pt x="13" y="12"/>
                  <a:pt x="12" y="13"/>
                </a:cubicBezTo>
                <a:cubicBezTo>
                  <a:pt x="11" y="13"/>
                  <a:pt x="9" y="13"/>
                  <a:pt x="9" y="12"/>
                </a:cubicBezTo>
                <a:cubicBezTo>
                  <a:pt x="6" y="10"/>
                  <a:pt x="3" y="8"/>
                  <a:pt x="1" y="6"/>
                </a:cubicBezTo>
                <a:cubicBezTo>
                  <a:pt x="0" y="5"/>
                  <a:pt x="0" y="3"/>
                  <a:pt x="0" y="1"/>
                </a:cubicBezTo>
                <a:cubicBezTo>
                  <a:pt x="0" y="1"/>
                  <a:pt x="2" y="0"/>
                  <a:pt x="2" y="0"/>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5" name="Freeform 54"/>
          <p:cNvSpPr>
            <a:spLocks/>
          </p:cNvSpPr>
          <p:nvPr/>
        </p:nvSpPr>
        <p:spPr bwMode="auto">
          <a:xfrm>
            <a:off x="13523918" y="8445502"/>
            <a:ext cx="92078" cy="104776"/>
          </a:xfrm>
          <a:custGeom>
            <a:avLst/>
            <a:gdLst>
              <a:gd name="T0" fmla="*/ 8 w 12"/>
              <a:gd name="T1" fmla="*/ 14 h 14"/>
              <a:gd name="T2" fmla="*/ 4 w 12"/>
              <a:gd name="T3" fmla="*/ 13 h 14"/>
              <a:gd name="T4" fmla="*/ 0 w 12"/>
              <a:gd name="T5" fmla="*/ 10 h 14"/>
              <a:gd name="T6" fmla="*/ 4 w 12"/>
              <a:gd name="T7" fmla="*/ 1 h 14"/>
              <a:gd name="T8" fmla="*/ 12 w 12"/>
              <a:gd name="T9" fmla="*/ 4 h 14"/>
              <a:gd name="T10" fmla="*/ 8 w 12"/>
              <a:gd name="T11" fmla="*/ 14 h 14"/>
            </a:gdLst>
            <a:ahLst/>
            <a:cxnLst>
              <a:cxn ang="0">
                <a:pos x="T0" y="T1"/>
              </a:cxn>
              <a:cxn ang="0">
                <a:pos x="T2" y="T3"/>
              </a:cxn>
              <a:cxn ang="0">
                <a:pos x="T4" y="T5"/>
              </a:cxn>
              <a:cxn ang="0">
                <a:pos x="T6" y="T7"/>
              </a:cxn>
              <a:cxn ang="0">
                <a:pos x="T8" y="T9"/>
              </a:cxn>
              <a:cxn ang="0">
                <a:pos x="T10" y="T11"/>
              </a:cxn>
            </a:cxnLst>
            <a:rect l="0" t="0" r="r" b="b"/>
            <a:pathLst>
              <a:path w="12" h="14">
                <a:moveTo>
                  <a:pt x="8" y="14"/>
                </a:moveTo>
                <a:cubicBezTo>
                  <a:pt x="7" y="14"/>
                  <a:pt x="5" y="13"/>
                  <a:pt x="4" y="13"/>
                </a:cubicBezTo>
                <a:cubicBezTo>
                  <a:pt x="2" y="13"/>
                  <a:pt x="1" y="12"/>
                  <a:pt x="0" y="10"/>
                </a:cubicBezTo>
                <a:cubicBezTo>
                  <a:pt x="0" y="7"/>
                  <a:pt x="2" y="2"/>
                  <a:pt x="4" y="1"/>
                </a:cubicBezTo>
                <a:cubicBezTo>
                  <a:pt x="8" y="0"/>
                  <a:pt x="10" y="3"/>
                  <a:pt x="12" y="4"/>
                </a:cubicBezTo>
                <a:cubicBezTo>
                  <a:pt x="10" y="8"/>
                  <a:pt x="9" y="11"/>
                  <a:pt x="8" y="14"/>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6" name="Freeform 55"/>
          <p:cNvSpPr>
            <a:spLocks/>
          </p:cNvSpPr>
          <p:nvPr/>
        </p:nvSpPr>
        <p:spPr bwMode="auto">
          <a:xfrm>
            <a:off x="15841676" y="9534526"/>
            <a:ext cx="666750" cy="1422400"/>
          </a:xfrm>
          <a:custGeom>
            <a:avLst/>
            <a:gdLst>
              <a:gd name="T0" fmla="*/ 64 w 89"/>
              <a:gd name="T1" fmla="*/ 7 h 189"/>
              <a:gd name="T2" fmla="*/ 67 w 89"/>
              <a:gd name="T3" fmla="*/ 0 h 189"/>
              <a:gd name="T4" fmla="*/ 76 w 89"/>
              <a:gd name="T5" fmla="*/ 21 h 189"/>
              <a:gd name="T6" fmla="*/ 74 w 89"/>
              <a:gd name="T7" fmla="*/ 42 h 189"/>
              <a:gd name="T8" fmla="*/ 82 w 89"/>
              <a:gd name="T9" fmla="*/ 56 h 189"/>
              <a:gd name="T10" fmla="*/ 86 w 89"/>
              <a:gd name="T11" fmla="*/ 81 h 189"/>
              <a:gd name="T12" fmla="*/ 87 w 89"/>
              <a:gd name="T13" fmla="*/ 89 h 189"/>
              <a:gd name="T14" fmla="*/ 78 w 89"/>
              <a:gd name="T15" fmla="*/ 118 h 189"/>
              <a:gd name="T16" fmla="*/ 78 w 89"/>
              <a:gd name="T17" fmla="*/ 154 h 189"/>
              <a:gd name="T18" fmla="*/ 70 w 89"/>
              <a:gd name="T19" fmla="*/ 159 h 189"/>
              <a:gd name="T20" fmla="*/ 77 w 89"/>
              <a:gd name="T21" fmla="*/ 162 h 189"/>
              <a:gd name="T22" fmla="*/ 71 w 89"/>
              <a:gd name="T23" fmla="*/ 176 h 189"/>
              <a:gd name="T24" fmla="*/ 69 w 89"/>
              <a:gd name="T25" fmla="*/ 183 h 189"/>
              <a:gd name="T26" fmla="*/ 64 w 89"/>
              <a:gd name="T27" fmla="*/ 188 h 189"/>
              <a:gd name="T28" fmla="*/ 59 w 89"/>
              <a:gd name="T29" fmla="*/ 182 h 189"/>
              <a:gd name="T30" fmla="*/ 30 w 89"/>
              <a:gd name="T31" fmla="*/ 170 h 189"/>
              <a:gd name="T32" fmla="*/ 39 w 89"/>
              <a:gd name="T33" fmla="*/ 154 h 189"/>
              <a:gd name="T34" fmla="*/ 18 w 89"/>
              <a:gd name="T35" fmla="*/ 150 h 189"/>
              <a:gd name="T36" fmla="*/ 25 w 89"/>
              <a:gd name="T37" fmla="*/ 134 h 189"/>
              <a:gd name="T38" fmla="*/ 22 w 89"/>
              <a:gd name="T39" fmla="*/ 130 h 189"/>
              <a:gd name="T40" fmla="*/ 16 w 89"/>
              <a:gd name="T41" fmla="*/ 118 h 189"/>
              <a:gd name="T42" fmla="*/ 16 w 89"/>
              <a:gd name="T43" fmla="*/ 109 h 189"/>
              <a:gd name="T44" fmla="*/ 5 w 89"/>
              <a:gd name="T45" fmla="*/ 99 h 189"/>
              <a:gd name="T46" fmla="*/ 13 w 89"/>
              <a:gd name="T47" fmla="*/ 92 h 189"/>
              <a:gd name="T48" fmla="*/ 3 w 89"/>
              <a:gd name="T49" fmla="*/ 81 h 189"/>
              <a:gd name="T50" fmla="*/ 5 w 89"/>
              <a:gd name="T51" fmla="*/ 77 h 189"/>
              <a:gd name="T52" fmla="*/ 12 w 89"/>
              <a:gd name="T53" fmla="*/ 61 h 189"/>
              <a:gd name="T54" fmla="*/ 19 w 89"/>
              <a:gd name="T55" fmla="*/ 57 h 189"/>
              <a:gd name="T56" fmla="*/ 36 w 89"/>
              <a:gd name="T57" fmla="*/ 45 h 189"/>
              <a:gd name="T58" fmla="*/ 50 w 89"/>
              <a:gd name="T59" fmla="*/ 34 h 189"/>
              <a:gd name="T60" fmla="*/ 63 w 89"/>
              <a:gd name="T61" fmla="*/ 23 h 189"/>
              <a:gd name="T62" fmla="*/ 63 w 89"/>
              <a:gd name="T63" fmla="*/ 13 h 189"/>
              <a:gd name="T64" fmla="*/ 66 w 89"/>
              <a:gd name="T65" fmla="*/ 1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89">
                <a:moveTo>
                  <a:pt x="66" y="10"/>
                </a:moveTo>
                <a:cubicBezTo>
                  <a:pt x="65" y="9"/>
                  <a:pt x="64" y="8"/>
                  <a:pt x="64" y="7"/>
                </a:cubicBezTo>
                <a:cubicBezTo>
                  <a:pt x="63" y="6"/>
                  <a:pt x="62" y="4"/>
                  <a:pt x="62" y="3"/>
                </a:cubicBezTo>
                <a:cubicBezTo>
                  <a:pt x="63" y="1"/>
                  <a:pt x="65" y="0"/>
                  <a:pt x="67" y="0"/>
                </a:cubicBezTo>
                <a:cubicBezTo>
                  <a:pt x="68" y="0"/>
                  <a:pt x="70" y="2"/>
                  <a:pt x="71" y="4"/>
                </a:cubicBezTo>
                <a:cubicBezTo>
                  <a:pt x="73" y="9"/>
                  <a:pt x="74" y="15"/>
                  <a:pt x="76" y="21"/>
                </a:cubicBezTo>
                <a:cubicBezTo>
                  <a:pt x="76" y="22"/>
                  <a:pt x="76" y="23"/>
                  <a:pt x="75" y="23"/>
                </a:cubicBezTo>
                <a:cubicBezTo>
                  <a:pt x="72" y="29"/>
                  <a:pt x="74" y="36"/>
                  <a:pt x="74" y="42"/>
                </a:cubicBezTo>
                <a:cubicBezTo>
                  <a:pt x="74" y="43"/>
                  <a:pt x="76" y="45"/>
                  <a:pt x="77" y="45"/>
                </a:cubicBezTo>
                <a:cubicBezTo>
                  <a:pt x="81" y="48"/>
                  <a:pt x="83" y="51"/>
                  <a:pt x="82" y="56"/>
                </a:cubicBezTo>
                <a:cubicBezTo>
                  <a:pt x="82" y="60"/>
                  <a:pt x="83" y="64"/>
                  <a:pt x="83" y="68"/>
                </a:cubicBezTo>
                <a:cubicBezTo>
                  <a:pt x="83" y="73"/>
                  <a:pt x="84" y="77"/>
                  <a:pt x="86" y="81"/>
                </a:cubicBezTo>
                <a:cubicBezTo>
                  <a:pt x="87" y="82"/>
                  <a:pt x="87" y="83"/>
                  <a:pt x="87" y="85"/>
                </a:cubicBezTo>
                <a:cubicBezTo>
                  <a:pt x="87" y="86"/>
                  <a:pt x="87" y="88"/>
                  <a:pt x="87" y="89"/>
                </a:cubicBezTo>
                <a:cubicBezTo>
                  <a:pt x="89" y="99"/>
                  <a:pt x="86" y="108"/>
                  <a:pt x="79" y="115"/>
                </a:cubicBezTo>
                <a:cubicBezTo>
                  <a:pt x="79" y="116"/>
                  <a:pt x="78" y="117"/>
                  <a:pt x="78" y="118"/>
                </a:cubicBezTo>
                <a:cubicBezTo>
                  <a:pt x="78" y="124"/>
                  <a:pt x="77" y="130"/>
                  <a:pt x="79" y="136"/>
                </a:cubicBezTo>
                <a:cubicBezTo>
                  <a:pt x="80" y="142"/>
                  <a:pt x="78" y="148"/>
                  <a:pt x="78" y="154"/>
                </a:cubicBezTo>
                <a:cubicBezTo>
                  <a:pt x="78" y="157"/>
                  <a:pt x="76" y="159"/>
                  <a:pt x="73" y="159"/>
                </a:cubicBezTo>
                <a:cubicBezTo>
                  <a:pt x="72" y="159"/>
                  <a:pt x="71" y="159"/>
                  <a:pt x="70" y="159"/>
                </a:cubicBezTo>
                <a:cubicBezTo>
                  <a:pt x="70" y="161"/>
                  <a:pt x="70" y="163"/>
                  <a:pt x="70" y="165"/>
                </a:cubicBezTo>
                <a:cubicBezTo>
                  <a:pt x="72" y="164"/>
                  <a:pt x="74" y="163"/>
                  <a:pt x="77" y="162"/>
                </a:cubicBezTo>
                <a:cubicBezTo>
                  <a:pt x="78" y="166"/>
                  <a:pt x="75" y="166"/>
                  <a:pt x="74" y="167"/>
                </a:cubicBezTo>
                <a:cubicBezTo>
                  <a:pt x="69" y="170"/>
                  <a:pt x="69" y="171"/>
                  <a:pt x="71" y="176"/>
                </a:cubicBezTo>
                <a:cubicBezTo>
                  <a:pt x="69" y="177"/>
                  <a:pt x="67" y="179"/>
                  <a:pt x="65" y="181"/>
                </a:cubicBezTo>
                <a:cubicBezTo>
                  <a:pt x="67" y="182"/>
                  <a:pt x="68" y="182"/>
                  <a:pt x="69" y="183"/>
                </a:cubicBezTo>
                <a:cubicBezTo>
                  <a:pt x="69" y="188"/>
                  <a:pt x="69" y="189"/>
                  <a:pt x="65" y="189"/>
                </a:cubicBezTo>
                <a:cubicBezTo>
                  <a:pt x="65" y="188"/>
                  <a:pt x="64" y="188"/>
                  <a:pt x="64" y="188"/>
                </a:cubicBezTo>
                <a:cubicBezTo>
                  <a:pt x="62" y="187"/>
                  <a:pt x="60" y="186"/>
                  <a:pt x="58" y="185"/>
                </a:cubicBezTo>
                <a:cubicBezTo>
                  <a:pt x="58" y="184"/>
                  <a:pt x="59" y="183"/>
                  <a:pt x="59" y="182"/>
                </a:cubicBezTo>
                <a:cubicBezTo>
                  <a:pt x="53" y="180"/>
                  <a:pt x="46" y="178"/>
                  <a:pt x="40" y="176"/>
                </a:cubicBezTo>
                <a:cubicBezTo>
                  <a:pt x="37" y="174"/>
                  <a:pt x="33" y="172"/>
                  <a:pt x="30" y="170"/>
                </a:cubicBezTo>
                <a:cubicBezTo>
                  <a:pt x="26" y="167"/>
                  <a:pt x="29" y="164"/>
                  <a:pt x="30" y="161"/>
                </a:cubicBezTo>
                <a:cubicBezTo>
                  <a:pt x="34" y="161"/>
                  <a:pt x="36" y="159"/>
                  <a:pt x="39" y="154"/>
                </a:cubicBezTo>
                <a:cubicBezTo>
                  <a:pt x="32" y="153"/>
                  <a:pt x="26" y="152"/>
                  <a:pt x="19" y="151"/>
                </a:cubicBezTo>
                <a:cubicBezTo>
                  <a:pt x="19" y="150"/>
                  <a:pt x="18" y="150"/>
                  <a:pt x="18" y="150"/>
                </a:cubicBezTo>
                <a:cubicBezTo>
                  <a:pt x="21" y="146"/>
                  <a:pt x="23" y="143"/>
                  <a:pt x="26" y="140"/>
                </a:cubicBezTo>
                <a:cubicBezTo>
                  <a:pt x="23" y="139"/>
                  <a:pt x="24" y="136"/>
                  <a:pt x="25" y="134"/>
                </a:cubicBezTo>
                <a:cubicBezTo>
                  <a:pt x="26" y="133"/>
                  <a:pt x="25" y="131"/>
                  <a:pt x="25" y="131"/>
                </a:cubicBezTo>
                <a:cubicBezTo>
                  <a:pt x="24" y="130"/>
                  <a:pt x="23" y="130"/>
                  <a:pt x="22" y="130"/>
                </a:cubicBezTo>
                <a:cubicBezTo>
                  <a:pt x="19" y="133"/>
                  <a:pt x="15" y="131"/>
                  <a:pt x="12" y="131"/>
                </a:cubicBezTo>
                <a:cubicBezTo>
                  <a:pt x="10" y="126"/>
                  <a:pt x="12" y="121"/>
                  <a:pt x="16" y="118"/>
                </a:cubicBezTo>
                <a:cubicBezTo>
                  <a:pt x="18" y="117"/>
                  <a:pt x="20" y="115"/>
                  <a:pt x="20" y="114"/>
                </a:cubicBezTo>
                <a:cubicBezTo>
                  <a:pt x="19" y="112"/>
                  <a:pt x="17" y="110"/>
                  <a:pt x="16" y="109"/>
                </a:cubicBezTo>
                <a:cubicBezTo>
                  <a:pt x="15" y="108"/>
                  <a:pt x="14" y="108"/>
                  <a:pt x="13" y="108"/>
                </a:cubicBezTo>
                <a:cubicBezTo>
                  <a:pt x="8" y="107"/>
                  <a:pt x="4" y="106"/>
                  <a:pt x="5" y="99"/>
                </a:cubicBezTo>
                <a:cubicBezTo>
                  <a:pt x="5" y="98"/>
                  <a:pt x="4" y="96"/>
                  <a:pt x="3" y="95"/>
                </a:cubicBezTo>
                <a:cubicBezTo>
                  <a:pt x="6" y="94"/>
                  <a:pt x="9" y="93"/>
                  <a:pt x="13" y="92"/>
                </a:cubicBezTo>
                <a:cubicBezTo>
                  <a:pt x="13" y="89"/>
                  <a:pt x="12" y="87"/>
                  <a:pt x="10" y="85"/>
                </a:cubicBezTo>
                <a:cubicBezTo>
                  <a:pt x="7" y="84"/>
                  <a:pt x="5" y="83"/>
                  <a:pt x="3" y="81"/>
                </a:cubicBezTo>
                <a:cubicBezTo>
                  <a:pt x="2" y="80"/>
                  <a:pt x="0" y="79"/>
                  <a:pt x="4" y="78"/>
                </a:cubicBezTo>
                <a:cubicBezTo>
                  <a:pt x="4" y="78"/>
                  <a:pt x="5" y="77"/>
                  <a:pt x="5" y="77"/>
                </a:cubicBezTo>
                <a:cubicBezTo>
                  <a:pt x="7" y="75"/>
                  <a:pt x="8" y="73"/>
                  <a:pt x="10" y="70"/>
                </a:cubicBezTo>
                <a:cubicBezTo>
                  <a:pt x="10" y="67"/>
                  <a:pt x="8" y="64"/>
                  <a:pt x="12" y="61"/>
                </a:cubicBezTo>
                <a:cubicBezTo>
                  <a:pt x="13" y="60"/>
                  <a:pt x="13" y="58"/>
                  <a:pt x="14" y="57"/>
                </a:cubicBezTo>
                <a:cubicBezTo>
                  <a:pt x="16" y="57"/>
                  <a:pt x="17" y="57"/>
                  <a:pt x="19" y="57"/>
                </a:cubicBezTo>
                <a:cubicBezTo>
                  <a:pt x="21" y="55"/>
                  <a:pt x="22" y="53"/>
                  <a:pt x="23" y="51"/>
                </a:cubicBezTo>
                <a:cubicBezTo>
                  <a:pt x="27" y="47"/>
                  <a:pt x="31" y="45"/>
                  <a:pt x="36" y="45"/>
                </a:cubicBezTo>
                <a:cubicBezTo>
                  <a:pt x="39" y="45"/>
                  <a:pt x="40" y="44"/>
                  <a:pt x="40" y="41"/>
                </a:cubicBezTo>
                <a:cubicBezTo>
                  <a:pt x="42" y="35"/>
                  <a:pt x="44" y="34"/>
                  <a:pt x="50" y="34"/>
                </a:cubicBezTo>
                <a:cubicBezTo>
                  <a:pt x="54" y="35"/>
                  <a:pt x="57" y="35"/>
                  <a:pt x="59" y="39"/>
                </a:cubicBezTo>
                <a:cubicBezTo>
                  <a:pt x="65" y="36"/>
                  <a:pt x="67" y="28"/>
                  <a:pt x="63" y="23"/>
                </a:cubicBezTo>
                <a:cubicBezTo>
                  <a:pt x="62" y="22"/>
                  <a:pt x="62" y="20"/>
                  <a:pt x="62" y="18"/>
                </a:cubicBezTo>
                <a:cubicBezTo>
                  <a:pt x="62" y="17"/>
                  <a:pt x="63" y="15"/>
                  <a:pt x="63" y="13"/>
                </a:cubicBezTo>
                <a:cubicBezTo>
                  <a:pt x="63" y="13"/>
                  <a:pt x="63" y="13"/>
                  <a:pt x="63" y="13"/>
                </a:cubicBezTo>
                <a:cubicBezTo>
                  <a:pt x="64" y="12"/>
                  <a:pt x="65" y="11"/>
                  <a:pt x="66" y="10"/>
                </a:cubicBezTo>
                <a:close/>
              </a:path>
            </a:pathLst>
          </a:custGeom>
          <a:solidFill>
            <a:schemeClr val="accent1"/>
          </a:solidFill>
          <a:ln w="6350">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7" name="Rectangle 116"/>
          <p:cNvSpPr/>
          <p:nvPr/>
        </p:nvSpPr>
        <p:spPr>
          <a:xfrm>
            <a:off x="2832504" y="4163998"/>
            <a:ext cx="5010392" cy="4122667"/>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France</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cxnSp>
        <p:nvCxnSpPr>
          <p:cNvPr id="57" name="Straight Arrow Connector 56"/>
          <p:cNvCxnSpPr/>
          <p:nvPr/>
        </p:nvCxnSpPr>
        <p:spPr>
          <a:xfrm>
            <a:off x="13147866" y="5818530"/>
            <a:ext cx="2215962"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58" name="Group 57"/>
          <p:cNvGrpSpPr/>
          <p:nvPr/>
        </p:nvGrpSpPr>
        <p:grpSpPr>
          <a:xfrm>
            <a:off x="12683411" y="5418727"/>
            <a:ext cx="779341" cy="986902"/>
            <a:chOff x="8455581" y="3898505"/>
            <a:chExt cx="779341" cy="986902"/>
          </a:xfrm>
        </p:grpSpPr>
        <p:pic>
          <p:nvPicPr>
            <p:cNvPr id="59" name="Picture 5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64" name="Group 63"/>
            <p:cNvGrpSpPr/>
            <p:nvPr/>
          </p:nvGrpSpPr>
          <p:grpSpPr>
            <a:xfrm>
              <a:off x="8548965" y="3898505"/>
              <a:ext cx="592576" cy="819150"/>
              <a:chOff x="8548965" y="3898505"/>
              <a:chExt cx="592576" cy="819150"/>
            </a:xfrm>
          </p:grpSpPr>
          <p:sp>
            <p:nvSpPr>
              <p:cNvPr id="65"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66"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67" name="Rectangle 66"/>
          <p:cNvSpPr/>
          <p:nvPr/>
        </p:nvSpPr>
        <p:spPr>
          <a:xfrm>
            <a:off x="14002336" y="5525034"/>
            <a:ext cx="5326568" cy="1242776"/>
          </a:xfrm>
          <a:prstGeom prst="rect">
            <a:avLst/>
          </a:prstGeom>
        </p:spPr>
        <p:txBody>
          <a:bodyPr wrap="square">
            <a:spAutoFit/>
          </a:bodyPr>
          <a:lstStyle/>
          <a:p>
            <a:pPr algn="ctr">
              <a:lnSpc>
                <a:spcPct val="89000"/>
              </a:lnSpc>
            </a:pPr>
            <a:r>
              <a:rPr lang="en-US" sz="3600"/>
              <a:t>Option 02</a:t>
            </a:r>
          </a:p>
          <a:p>
            <a:pPr algn="ctr">
              <a:lnSpc>
                <a:spcPct val="89000"/>
              </a:lnSpc>
            </a:pPr>
            <a:r>
              <a:rPr lang="en-US" sz="2400"/>
              <a:t>Lorem ipsum dolor sit amet, consectetur adipiscing elit</a:t>
            </a:r>
          </a:p>
        </p:txBody>
      </p:sp>
      <p:cxnSp>
        <p:nvCxnSpPr>
          <p:cNvPr id="68" name="Straight Arrow Connector 67"/>
          <p:cNvCxnSpPr/>
          <p:nvPr/>
        </p:nvCxnSpPr>
        <p:spPr>
          <a:xfrm>
            <a:off x="12311989" y="3655183"/>
            <a:ext cx="4353631"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69" name="Group 68"/>
          <p:cNvGrpSpPr/>
          <p:nvPr/>
        </p:nvGrpSpPr>
        <p:grpSpPr>
          <a:xfrm>
            <a:off x="11847534" y="3255380"/>
            <a:ext cx="779341" cy="986902"/>
            <a:chOff x="8455581" y="3898505"/>
            <a:chExt cx="779341" cy="986902"/>
          </a:xfrm>
        </p:grpSpPr>
        <p:pic>
          <p:nvPicPr>
            <p:cNvPr id="70" name="Picture 6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71" name="Group 70"/>
            <p:cNvGrpSpPr/>
            <p:nvPr/>
          </p:nvGrpSpPr>
          <p:grpSpPr>
            <a:xfrm>
              <a:off x="8548965" y="3898505"/>
              <a:ext cx="592576" cy="819150"/>
              <a:chOff x="8548965" y="3898505"/>
              <a:chExt cx="592576" cy="819150"/>
            </a:xfrm>
          </p:grpSpPr>
          <p:sp>
            <p:nvSpPr>
              <p:cNvPr id="72"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73"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74" name="Rectangle 73"/>
          <p:cNvSpPr/>
          <p:nvPr/>
        </p:nvSpPr>
        <p:spPr>
          <a:xfrm>
            <a:off x="15312177" y="3361687"/>
            <a:ext cx="5326568" cy="1242776"/>
          </a:xfrm>
          <a:prstGeom prst="rect">
            <a:avLst/>
          </a:prstGeom>
        </p:spPr>
        <p:txBody>
          <a:bodyPr wrap="square">
            <a:spAutoFit/>
          </a:bodyPr>
          <a:lstStyle/>
          <a:p>
            <a:pPr algn="ctr">
              <a:lnSpc>
                <a:spcPct val="89000"/>
              </a:lnSpc>
            </a:pPr>
            <a:r>
              <a:rPr lang="en-US" sz="3600" dirty="0"/>
              <a:t>Option 01</a:t>
            </a:r>
          </a:p>
          <a:p>
            <a:pPr algn="ctr">
              <a:lnSpc>
                <a:spcPct val="89000"/>
              </a:lnSpc>
            </a:pPr>
            <a:r>
              <a:rPr lang="en-US" sz="2400" dirty="0"/>
              <a:t>Lorem ipsum dolor sit amet, consectetur adipiscing elit</a:t>
            </a:r>
          </a:p>
        </p:txBody>
      </p:sp>
      <p:cxnSp>
        <p:nvCxnSpPr>
          <p:cNvPr id="75" name="Straight Arrow Connector 74"/>
          <p:cNvCxnSpPr/>
          <p:nvPr/>
        </p:nvCxnSpPr>
        <p:spPr>
          <a:xfrm>
            <a:off x="14564918" y="8580161"/>
            <a:ext cx="2215962"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76" name="Group 75"/>
          <p:cNvGrpSpPr/>
          <p:nvPr/>
        </p:nvGrpSpPr>
        <p:grpSpPr>
          <a:xfrm>
            <a:off x="14100463" y="8180358"/>
            <a:ext cx="779341" cy="986902"/>
            <a:chOff x="8455581" y="3898505"/>
            <a:chExt cx="779341" cy="986902"/>
          </a:xfrm>
        </p:grpSpPr>
        <p:pic>
          <p:nvPicPr>
            <p:cNvPr id="77" name="Picture 7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78" name="Group 77"/>
            <p:cNvGrpSpPr/>
            <p:nvPr/>
          </p:nvGrpSpPr>
          <p:grpSpPr>
            <a:xfrm>
              <a:off x="8548965" y="3898505"/>
              <a:ext cx="592576" cy="819150"/>
              <a:chOff x="8548965" y="3898505"/>
              <a:chExt cx="592576" cy="819150"/>
            </a:xfrm>
          </p:grpSpPr>
          <p:sp>
            <p:nvSpPr>
              <p:cNvPr id="79"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80"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81" name="Rectangle 80"/>
          <p:cNvSpPr/>
          <p:nvPr/>
        </p:nvSpPr>
        <p:spPr>
          <a:xfrm>
            <a:off x="15419388" y="8286665"/>
            <a:ext cx="5326568" cy="1242776"/>
          </a:xfrm>
          <a:prstGeom prst="rect">
            <a:avLst/>
          </a:prstGeom>
        </p:spPr>
        <p:txBody>
          <a:bodyPr wrap="square">
            <a:spAutoFit/>
          </a:bodyPr>
          <a:lstStyle/>
          <a:p>
            <a:pPr algn="ctr">
              <a:lnSpc>
                <a:spcPct val="89000"/>
              </a:lnSpc>
            </a:pPr>
            <a:r>
              <a:rPr lang="en-US" sz="3600"/>
              <a:t>Option 03</a:t>
            </a:r>
          </a:p>
          <a:p>
            <a:pPr algn="ctr">
              <a:lnSpc>
                <a:spcPct val="89000"/>
              </a:lnSpc>
            </a:pPr>
            <a:r>
              <a:rPr lang="en-US" sz="2400"/>
              <a:t>Lorem ipsum dolor sit amet, consectetur adipiscing elit</a:t>
            </a:r>
          </a:p>
        </p:txBody>
      </p:sp>
    </p:spTree>
    <p:extLst>
      <p:ext uri="{BB962C8B-B14F-4D97-AF65-F5344CB8AC3E}">
        <p14:creationId xmlns:p14="http://schemas.microsoft.com/office/powerpoint/2010/main" val="14024079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10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39"/>
                                            </p:tgtEl>
                                            <p:attrNameLst>
                                              <p:attrName>style.visibility</p:attrName>
                                            </p:attrNameLst>
                                          </p:cBhvr>
                                          <p:to>
                                            <p:strVal val="visible"/>
                                          </p:to>
                                        </p:set>
                                        <p:anim calcmode="lin" valueType="num">
                                          <p:cBhvr>
                                            <p:cTn id="15" dur="500" fill="hold"/>
                                            <p:tgtEl>
                                              <p:spTgt spid="39"/>
                                            </p:tgtEl>
                                            <p:attrNameLst>
                                              <p:attrName>ppt_w</p:attrName>
                                            </p:attrNameLst>
                                          </p:cBhvr>
                                          <p:tavLst>
                                            <p:tav tm="0">
                                              <p:val>
                                                <p:fltVal val="0"/>
                                              </p:val>
                                            </p:tav>
                                            <p:tav tm="100000">
                                              <p:val>
                                                <p:strVal val="#ppt_w"/>
                                              </p:val>
                                            </p:tav>
                                          </p:tavLst>
                                        </p:anim>
                                        <p:anim calcmode="lin" valueType="num">
                                          <p:cBhvr>
                                            <p:cTn id="16" dur="500" fill="hold"/>
                                            <p:tgtEl>
                                              <p:spTgt spid="39"/>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300"/>
                                      </p:stCondLst>
                                      <p:childTnLst>
                                        <p:set>
                                          <p:cBhvr>
                                            <p:cTn id="18" dur="1" fill="hold">
                                              <p:stCondLst>
                                                <p:cond delay="0"/>
                                              </p:stCondLst>
                                            </p:cTn>
                                            <p:tgtEl>
                                              <p:spTgt spid="48"/>
                                            </p:tgtEl>
                                            <p:attrNameLst>
                                              <p:attrName>style.visibility</p:attrName>
                                            </p:attrNameLst>
                                          </p:cBhvr>
                                          <p:to>
                                            <p:strVal val="visible"/>
                                          </p:to>
                                        </p:set>
                                        <p:anim calcmode="lin" valueType="num">
                                          <p:cBhvr>
                                            <p:cTn id="19" dur="500" fill="hold"/>
                                            <p:tgtEl>
                                              <p:spTgt spid="48"/>
                                            </p:tgtEl>
                                            <p:attrNameLst>
                                              <p:attrName>ppt_w</p:attrName>
                                            </p:attrNameLst>
                                          </p:cBhvr>
                                          <p:tavLst>
                                            <p:tav tm="0">
                                              <p:val>
                                                <p:fltVal val="0"/>
                                              </p:val>
                                            </p:tav>
                                            <p:tav tm="100000">
                                              <p:val>
                                                <p:strVal val="#ppt_w"/>
                                              </p:val>
                                            </p:tav>
                                          </p:tavLst>
                                        </p:anim>
                                        <p:anim calcmode="lin" valueType="num">
                                          <p:cBhvr>
                                            <p:cTn id="20" dur="500" fill="hold"/>
                                            <p:tgtEl>
                                              <p:spTgt spid="48"/>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42"/>
                                            </p:tgtEl>
                                            <p:attrNameLst>
                                              <p:attrName>style.visibility</p:attrName>
                                            </p:attrNameLst>
                                          </p:cBhvr>
                                          <p:to>
                                            <p:strVal val="visible"/>
                                          </p:to>
                                        </p:set>
                                        <p:anim calcmode="lin" valueType="num">
                                          <p:cBhvr>
                                            <p:cTn id="23" dur="500" fill="hold"/>
                                            <p:tgtEl>
                                              <p:spTgt spid="42"/>
                                            </p:tgtEl>
                                            <p:attrNameLst>
                                              <p:attrName>ppt_w</p:attrName>
                                            </p:attrNameLst>
                                          </p:cBhvr>
                                          <p:tavLst>
                                            <p:tav tm="0">
                                              <p:val>
                                                <p:fltVal val="0"/>
                                              </p:val>
                                            </p:tav>
                                            <p:tav tm="100000">
                                              <p:val>
                                                <p:strVal val="#ppt_w"/>
                                              </p:val>
                                            </p:tav>
                                          </p:tavLst>
                                        </p:anim>
                                        <p:anim calcmode="lin" valueType="num">
                                          <p:cBhvr>
                                            <p:cTn id="24" dur="500" fill="hold"/>
                                            <p:tgtEl>
                                              <p:spTgt spid="42"/>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500"/>
                                      </p:stCondLst>
                                      <p:childTnLst>
                                        <p:set>
                                          <p:cBhvr>
                                            <p:cTn id="26" dur="1" fill="hold">
                                              <p:stCondLst>
                                                <p:cond delay="0"/>
                                              </p:stCondLst>
                                            </p:cTn>
                                            <p:tgtEl>
                                              <p:spTgt spid="37"/>
                                            </p:tgtEl>
                                            <p:attrNameLst>
                                              <p:attrName>style.visibility</p:attrName>
                                            </p:attrNameLst>
                                          </p:cBhvr>
                                          <p:to>
                                            <p:strVal val="visible"/>
                                          </p:to>
                                        </p:set>
                                        <p:anim calcmode="lin" valueType="num">
                                          <p:cBhvr>
                                            <p:cTn id="27" dur="500" fill="hold"/>
                                            <p:tgtEl>
                                              <p:spTgt spid="37"/>
                                            </p:tgtEl>
                                            <p:attrNameLst>
                                              <p:attrName>ppt_w</p:attrName>
                                            </p:attrNameLst>
                                          </p:cBhvr>
                                          <p:tavLst>
                                            <p:tav tm="0">
                                              <p:val>
                                                <p:fltVal val="0"/>
                                              </p:val>
                                            </p:tav>
                                            <p:tav tm="100000">
                                              <p:val>
                                                <p:strVal val="#ppt_w"/>
                                              </p:val>
                                            </p:tav>
                                          </p:tavLst>
                                        </p:anim>
                                        <p:anim calcmode="lin" valueType="num">
                                          <p:cBhvr>
                                            <p:cTn id="28" dur="500" fill="hold"/>
                                            <p:tgtEl>
                                              <p:spTgt spid="37"/>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60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ppt_w</p:attrName>
                                            </p:attrNameLst>
                                          </p:cBhvr>
                                          <p:tavLst>
                                            <p:tav tm="0">
                                              <p:val>
                                                <p:fltVal val="0"/>
                                              </p:val>
                                            </p:tav>
                                            <p:tav tm="100000">
                                              <p:val>
                                                <p:strVal val="#ppt_w"/>
                                              </p:val>
                                            </p:tav>
                                          </p:tavLst>
                                        </p:anim>
                                        <p:anim calcmode="lin" valueType="num">
                                          <p:cBhvr>
                                            <p:cTn id="32" dur="500" fill="hold"/>
                                            <p:tgtEl>
                                              <p:spTgt spid="40"/>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700"/>
                                      </p:stCondLst>
                                      <p:childTnLst>
                                        <p:set>
                                          <p:cBhvr>
                                            <p:cTn id="34" dur="1" fill="hold">
                                              <p:stCondLst>
                                                <p:cond delay="0"/>
                                              </p:stCondLst>
                                            </p:cTn>
                                            <p:tgtEl>
                                              <p:spTgt spid="47"/>
                                            </p:tgtEl>
                                            <p:attrNameLst>
                                              <p:attrName>style.visibility</p:attrName>
                                            </p:attrNameLst>
                                          </p:cBhvr>
                                          <p:to>
                                            <p:strVal val="visible"/>
                                          </p:to>
                                        </p:set>
                                        <p:anim calcmode="lin" valueType="num">
                                          <p:cBhvr>
                                            <p:cTn id="35" dur="500" fill="hold"/>
                                            <p:tgtEl>
                                              <p:spTgt spid="47"/>
                                            </p:tgtEl>
                                            <p:attrNameLst>
                                              <p:attrName>ppt_w</p:attrName>
                                            </p:attrNameLst>
                                          </p:cBhvr>
                                          <p:tavLst>
                                            <p:tav tm="0">
                                              <p:val>
                                                <p:fltVal val="0"/>
                                              </p:val>
                                            </p:tav>
                                            <p:tav tm="100000">
                                              <p:val>
                                                <p:strVal val="#ppt_w"/>
                                              </p:val>
                                            </p:tav>
                                          </p:tavLst>
                                        </p:anim>
                                        <p:anim calcmode="lin" valueType="num">
                                          <p:cBhvr>
                                            <p:cTn id="36" dur="500" fill="hold"/>
                                            <p:tgtEl>
                                              <p:spTgt spid="47"/>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800"/>
                                      </p:stCondLst>
                                      <p:childTnLst>
                                        <p:set>
                                          <p:cBhvr>
                                            <p:cTn id="38" dur="1" fill="hold">
                                              <p:stCondLst>
                                                <p:cond delay="0"/>
                                              </p:stCondLst>
                                            </p:cTn>
                                            <p:tgtEl>
                                              <p:spTgt spid="51"/>
                                            </p:tgtEl>
                                            <p:attrNameLst>
                                              <p:attrName>style.visibility</p:attrName>
                                            </p:attrNameLst>
                                          </p:cBhvr>
                                          <p:to>
                                            <p:strVal val="visible"/>
                                          </p:to>
                                        </p:set>
                                        <p:anim calcmode="lin" valueType="num">
                                          <p:cBhvr>
                                            <p:cTn id="39" dur="500" fill="hold"/>
                                            <p:tgtEl>
                                              <p:spTgt spid="51"/>
                                            </p:tgtEl>
                                            <p:attrNameLst>
                                              <p:attrName>ppt_w</p:attrName>
                                            </p:attrNameLst>
                                          </p:cBhvr>
                                          <p:tavLst>
                                            <p:tav tm="0">
                                              <p:val>
                                                <p:fltVal val="0"/>
                                              </p:val>
                                            </p:tav>
                                            <p:tav tm="100000">
                                              <p:val>
                                                <p:strVal val="#ppt_w"/>
                                              </p:val>
                                            </p:tav>
                                          </p:tavLst>
                                        </p:anim>
                                        <p:anim calcmode="lin" valueType="num">
                                          <p:cBhvr>
                                            <p:cTn id="40" dur="500" fill="hold"/>
                                            <p:tgtEl>
                                              <p:spTgt spid="51"/>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900"/>
                                      </p:stCondLst>
                                      <p:childTnLst>
                                        <p:set>
                                          <p:cBhvr>
                                            <p:cTn id="42" dur="1" fill="hold">
                                              <p:stCondLst>
                                                <p:cond delay="0"/>
                                              </p:stCondLst>
                                            </p:cTn>
                                            <p:tgtEl>
                                              <p:spTgt spid="46"/>
                                            </p:tgtEl>
                                            <p:attrNameLst>
                                              <p:attrName>style.visibility</p:attrName>
                                            </p:attrNameLst>
                                          </p:cBhvr>
                                          <p:to>
                                            <p:strVal val="visible"/>
                                          </p:to>
                                        </p:set>
                                        <p:anim calcmode="lin" valueType="num">
                                          <p:cBhvr>
                                            <p:cTn id="43" dur="500" fill="hold"/>
                                            <p:tgtEl>
                                              <p:spTgt spid="46"/>
                                            </p:tgtEl>
                                            <p:attrNameLst>
                                              <p:attrName>ppt_w</p:attrName>
                                            </p:attrNameLst>
                                          </p:cBhvr>
                                          <p:tavLst>
                                            <p:tav tm="0">
                                              <p:val>
                                                <p:fltVal val="0"/>
                                              </p:val>
                                            </p:tav>
                                            <p:tav tm="100000">
                                              <p:val>
                                                <p:strVal val="#ppt_w"/>
                                              </p:val>
                                            </p:tav>
                                          </p:tavLst>
                                        </p:anim>
                                        <p:anim calcmode="lin" valueType="num">
                                          <p:cBhvr>
                                            <p:cTn id="44" dur="500" fill="hold"/>
                                            <p:tgtEl>
                                              <p:spTgt spid="46"/>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1000"/>
                                      </p:stCondLst>
                                      <p:childTnLst>
                                        <p:set>
                                          <p:cBhvr>
                                            <p:cTn id="46" dur="1" fill="hold">
                                              <p:stCondLst>
                                                <p:cond delay="0"/>
                                              </p:stCondLst>
                                            </p:cTn>
                                            <p:tgtEl>
                                              <p:spTgt spid="52"/>
                                            </p:tgtEl>
                                            <p:attrNameLst>
                                              <p:attrName>style.visibility</p:attrName>
                                            </p:attrNameLst>
                                          </p:cBhvr>
                                          <p:to>
                                            <p:strVal val="visible"/>
                                          </p:to>
                                        </p:set>
                                        <p:anim calcmode="lin" valueType="num">
                                          <p:cBhvr>
                                            <p:cTn id="47" dur="500" fill="hold"/>
                                            <p:tgtEl>
                                              <p:spTgt spid="52"/>
                                            </p:tgtEl>
                                            <p:attrNameLst>
                                              <p:attrName>ppt_w</p:attrName>
                                            </p:attrNameLst>
                                          </p:cBhvr>
                                          <p:tavLst>
                                            <p:tav tm="0">
                                              <p:val>
                                                <p:fltVal val="0"/>
                                              </p:val>
                                            </p:tav>
                                            <p:tav tm="100000">
                                              <p:val>
                                                <p:strVal val="#ppt_w"/>
                                              </p:val>
                                            </p:tav>
                                          </p:tavLst>
                                        </p:anim>
                                        <p:anim calcmode="lin" valueType="num">
                                          <p:cBhvr>
                                            <p:cTn id="48" dur="500" fill="hold"/>
                                            <p:tgtEl>
                                              <p:spTgt spid="52"/>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100"/>
                                      </p:stCondLst>
                                      <p:childTnLst>
                                        <p:set>
                                          <p:cBhvr>
                                            <p:cTn id="50" dur="1" fill="hold">
                                              <p:stCondLst>
                                                <p:cond delay="0"/>
                                              </p:stCondLst>
                                            </p:cTn>
                                            <p:tgtEl>
                                              <p:spTgt spid="44"/>
                                            </p:tgtEl>
                                            <p:attrNameLst>
                                              <p:attrName>style.visibility</p:attrName>
                                            </p:attrNameLst>
                                          </p:cBhvr>
                                          <p:to>
                                            <p:strVal val="visible"/>
                                          </p:to>
                                        </p:set>
                                        <p:anim calcmode="lin" valueType="num">
                                          <p:cBhvr>
                                            <p:cTn id="51" dur="500" fill="hold"/>
                                            <p:tgtEl>
                                              <p:spTgt spid="44"/>
                                            </p:tgtEl>
                                            <p:attrNameLst>
                                              <p:attrName>ppt_w</p:attrName>
                                            </p:attrNameLst>
                                          </p:cBhvr>
                                          <p:tavLst>
                                            <p:tav tm="0">
                                              <p:val>
                                                <p:fltVal val="0"/>
                                              </p:val>
                                            </p:tav>
                                            <p:tav tm="100000">
                                              <p:val>
                                                <p:strVal val="#ppt_w"/>
                                              </p:val>
                                            </p:tav>
                                          </p:tavLst>
                                        </p:anim>
                                        <p:anim calcmode="lin" valueType="num">
                                          <p:cBhvr>
                                            <p:cTn id="52" dur="500" fill="hold"/>
                                            <p:tgtEl>
                                              <p:spTgt spid="44"/>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1200"/>
                                      </p:stCondLst>
                                      <p:childTnLst>
                                        <p:set>
                                          <p:cBhvr>
                                            <p:cTn id="54" dur="1" fill="hold">
                                              <p:stCondLst>
                                                <p:cond delay="0"/>
                                              </p:stCondLst>
                                            </p:cTn>
                                            <p:tgtEl>
                                              <p:spTgt spid="50"/>
                                            </p:tgtEl>
                                            <p:attrNameLst>
                                              <p:attrName>style.visibility</p:attrName>
                                            </p:attrNameLst>
                                          </p:cBhvr>
                                          <p:to>
                                            <p:strVal val="visible"/>
                                          </p:to>
                                        </p:set>
                                        <p:anim calcmode="lin" valueType="num">
                                          <p:cBhvr>
                                            <p:cTn id="55" dur="500" fill="hold"/>
                                            <p:tgtEl>
                                              <p:spTgt spid="50"/>
                                            </p:tgtEl>
                                            <p:attrNameLst>
                                              <p:attrName>ppt_w</p:attrName>
                                            </p:attrNameLst>
                                          </p:cBhvr>
                                          <p:tavLst>
                                            <p:tav tm="0">
                                              <p:val>
                                                <p:fltVal val="0"/>
                                              </p:val>
                                            </p:tav>
                                            <p:tav tm="100000">
                                              <p:val>
                                                <p:strVal val="#ppt_w"/>
                                              </p:val>
                                            </p:tav>
                                          </p:tavLst>
                                        </p:anim>
                                        <p:anim calcmode="lin" valueType="num">
                                          <p:cBhvr>
                                            <p:cTn id="56" dur="500" fill="hold"/>
                                            <p:tgtEl>
                                              <p:spTgt spid="50"/>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1300"/>
                                      </p:stCondLst>
                                      <p:childTnLst>
                                        <p:set>
                                          <p:cBhvr>
                                            <p:cTn id="58" dur="1" fill="hold">
                                              <p:stCondLst>
                                                <p:cond delay="0"/>
                                              </p:stCondLst>
                                            </p:cTn>
                                            <p:tgtEl>
                                              <p:spTgt spid="45"/>
                                            </p:tgtEl>
                                            <p:attrNameLst>
                                              <p:attrName>style.visibility</p:attrName>
                                            </p:attrNameLst>
                                          </p:cBhvr>
                                          <p:to>
                                            <p:strVal val="visible"/>
                                          </p:to>
                                        </p:set>
                                        <p:anim calcmode="lin" valueType="num">
                                          <p:cBhvr>
                                            <p:cTn id="59" dur="500" fill="hold"/>
                                            <p:tgtEl>
                                              <p:spTgt spid="45"/>
                                            </p:tgtEl>
                                            <p:attrNameLst>
                                              <p:attrName>ppt_w</p:attrName>
                                            </p:attrNameLst>
                                          </p:cBhvr>
                                          <p:tavLst>
                                            <p:tav tm="0">
                                              <p:val>
                                                <p:fltVal val="0"/>
                                              </p:val>
                                            </p:tav>
                                            <p:tav tm="100000">
                                              <p:val>
                                                <p:strVal val="#ppt_w"/>
                                              </p:val>
                                            </p:tav>
                                          </p:tavLst>
                                        </p:anim>
                                        <p:anim calcmode="lin" valueType="num">
                                          <p:cBhvr>
                                            <p:cTn id="60" dur="500" fill="hold"/>
                                            <p:tgtEl>
                                              <p:spTgt spid="45"/>
                                            </p:tgtEl>
                                            <p:attrNameLst>
                                              <p:attrName>ppt_h</p:attrName>
                                            </p:attrNameLst>
                                          </p:cBhvr>
                                          <p:tavLst>
                                            <p:tav tm="0">
                                              <p:val>
                                                <p:fltVal val="0"/>
                                              </p:val>
                                            </p:tav>
                                            <p:tav tm="100000">
                                              <p:val>
                                                <p:strVal val="#ppt_h"/>
                                              </p:val>
                                            </p:tav>
                                          </p:tavLst>
                                        </p:anim>
                                      </p:childTnLst>
                                    </p:cTn>
                                  </p:par>
                                  <p:par>
                                    <p:cTn id="61" presetID="23" presetClass="entr" presetSubtype="16" fill="hold" grpId="0" nodeType="withEffect">
                                      <p:stCondLst>
                                        <p:cond delay="1400"/>
                                      </p:stCondLst>
                                      <p:childTnLst>
                                        <p:set>
                                          <p:cBhvr>
                                            <p:cTn id="62" dur="1" fill="hold">
                                              <p:stCondLst>
                                                <p:cond delay="0"/>
                                              </p:stCondLst>
                                            </p:cTn>
                                            <p:tgtEl>
                                              <p:spTgt spid="53"/>
                                            </p:tgtEl>
                                            <p:attrNameLst>
                                              <p:attrName>style.visibility</p:attrName>
                                            </p:attrNameLst>
                                          </p:cBhvr>
                                          <p:to>
                                            <p:strVal val="visible"/>
                                          </p:to>
                                        </p:set>
                                        <p:anim calcmode="lin" valueType="num">
                                          <p:cBhvr>
                                            <p:cTn id="63" dur="500" fill="hold"/>
                                            <p:tgtEl>
                                              <p:spTgt spid="53"/>
                                            </p:tgtEl>
                                            <p:attrNameLst>
                                              <p:attrName>ppt_w</p:attrName>
                                            </p:attrNameLst>
                                          </p:cBhvr>
                                          <p:tavLst>
                                            <p:tav tm="0">
                                              <p:val>
                                                <p:fltVal val="0"/>
                                              </p:val>
                                            </p:tav>
                                            <p:tav tm="100000">
                                              <p:val>
                                                <p:strVal val="#ppt_w"/>
                                              </p:val>
                                            </p:tav>
                                          </p:tavLst>
                                        </p:anim>
                                        <p:anim calcmode="lin" valueType="num">
                                          <p:cBhvr>
                                            <p:cTn id="64" dur="500" fill="hold"/>
                                            <p:tgtEl>
                                              <p:spTgt spid="53"/>
                                            </p:tgtEl>
                                            <p:attrNameLst>
                                              <p:attrName>ppt_h</p:attrName>
                                            </p:attrNameLst>
                                          </p:cBhvr>
                                          <p:tavLst>
                                            <p:tav tm="0">
                                              <p:val>
                                                <p:fltVal val="0"/>
                                              </p:val>
                                            </p:tav>
                                            <p:tav tm="100000">
                                              <p:val>
                                                <p:strVal val="#ppt_h"/>
                                              </p:val>
                                            </p:tav>
                                          </p:tavLst>
                                        </p:anim>
                                      </p:childTnLst>
                                    </p:cTn>
                                  </p:par>
                                  <p:par>
                                    <p:cTn id="65" presetID="23" presetClass="entr" presetSubtype="16" fill="hold" grpId="0" nodeType="withEffect">
                                      <p:stCondLst>
                                        <p:cond delay="1500"/>
                                      </p:stCondLst>
                                      <p:childTnLst>
                                        <p:set>
                                          <p:cBhvr>
                                            <p:cTn id="66" dur="1" fill="hold">
                                              <p:stCondLst>
                                                <p:cond delay="0"/>
                                              </p:stCondLst>
                                            </p:cTn>
                                            <p:tgtEl>
                                              <p:spTgt spid="49"/>
                                            </p:tgtEl>
                                            <p:attrNameLst>
                                              <p:attrName>style.visibility</p:attrName>
                                            </p:attrNameLst>
                                          </p:cBhvr>
                                          <p:to>
                                            <p:strVal val="visible"/>
                                          </p:to>
                                        </p:set>
                                        <p:anim calcmode="lin" valueType="num">
                                          <p:cBhvr>
                                            <p:cTn id="67" dur="500" fill="hold"/>
                                            <p:tgtEl>
                                              <p:spTgt spid="49"/>
                                            </p:tgtEl>
                                            <p:attrNameLst>
                                              <p:attrName>ppt_w</p:attrName>
                                            </p:attrNameLst>
                                          </p:cBhvr>
                                          <p:tavLst>
                                            <p:tav tm="0">
                                              <p:val>
                                                <p:fltVal val="0"/>
                                              </p:val>
                                            </p:tav>
                                            <p:tav tm="100000">
                                              <p:val>
                                                <p:strVal val="#ppt_w"/>
                                              </p:val>
                                            </p:tav>
                                          </p:tavLst>
                                        </p:anim>
                                        <p:anim calcmode="lin" valueType="num">
                                          <p:cBhvr>
                                            <p:cTn id="68" dur="500" fill="hold"/>
                                            <p:tgtEl>
                                              <p:spTgt spid="49"/>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600"/>
                                      </p:stCondLst>
                                      <p:childTnLst>
                                        <p:set>
                                          <p:cBhvr>
                                            <p:cTn id="70" dur="1" fill="hold">
                                              <p:stCondLst>
                                                <p:cond delay="0"/>
                                              </p:stCondLst>
                                            </p:cTn>
                                            <p:tgtEl>
                                              <p:spTgt spid="38"/>
                                            </p:tgtEl>
                                            <p:attrNameLst>
                                              <p:attrName>style.visibility</p:attrName>
                                            </p:attrNameLst>
                                          </p:cBhvr>
                                          <p:to>
                                            <p:strVal val="visible"/>
                                          </p:to>
                                        </p:set>
                                        <p:anim calcmode="lin" valueType="num">
                                          <p:cBhvr>
                                            <p:cTn id="71" dur="500" fill="hold"/>
                                            <p:tgtEl>
                                              <p:spTgt spid="38"/>
                                            </p:tgtEl>
                                            <p:attrNameLst>
                                              <p:attrName>ppt_w</p:attrName>
                                            </p:attrNameLst>
                                          </p:cBhvr>
                                          <p:tavLst>
                                            <p:tav tm="0">
                                              <p:val>
                                                <p:fltVal val="0"/>
                                              </p:val>
                                            </p:tav>
                                            <p:tav tm="100000">
                                              <p:val>
                                                <p:strVal val="#ppt_w"/>
                                              </p:val>
                                            </p:tav>
                                          </p:tavLst>
                                        </p:anim>
                                        <p:anim calcmode="lin" valueType="num">
                                          <p:cBhvr>
                                            <p:cTn id="72" dur="500" fill="hold"/>
                                            <p:tgtEl>
                                              <p:spTgt spid="38"/>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1700"/>
                                      </p:stCondLst>
                                      <p:childTnLst>
                                        <p:set>
                                          <p:cBhvr>
                                            <p:cTn id="74" dur="1" fill="hold">
                                              <p:stCondLst>
                                                <p:cond delay="0"/>
                                              </p:stCondLst>
                                            </p:cTn>
                                            <p:tgtEl>
                                              <p:spTgt spid="56"/>
                                            </p:tgtEl>
                                            <p:attrNameLst>
                                              <p:attrName>style.visibility</p:attrName>
                                            </p:attrNameLst>
                                          </p:cBhvr>
                                          <p:to>
                                            <p:strVal val="visible"/>
                                          </p:to>
                                        </p:set>
                                        <p:anim calcmode="lin" valueType="num">
                                          <p:cBhvr>
                                            <p:cTn id="75" dur="500" fill="hold"/>
                                            <p:tgtEl>
                                              <p:spTgt spid="56"/>
                                            </p:tgtEl>
                                            <p:attrNameLst>
                                              <p:attrName>ppt_w</p:attrName>
                                            </p:attrNameLst>
                                          </p:cBhvr>
                                          <p:tavLst>
                                            <p:tav tm="0">
                                              <p:val>
                                                <p:fltVal val="0"/>
                                              </p:val>
                                            </p:tav>
                                            <p:tav tm="100000">
                                              <p:val>
                                                <p:strVal val="#ppt_w"/>
                                              </p:val>
                                            </p:tav>
                                          </p:tavLst>
                                        </p:anim>
                                        <p:anim calcmode="lin" valueType="num">
                                          <p:cBhvr>
                                            <p:cTn id="76" dur="500" fill="hold"/>
                                            <p:tgtEl>
                                              <p:spTgt spid="56"/>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1800"/>
                                      </p:stCondLst>
                                      <p:childTnLst>
                                        <p:set>
                                          <p:cBhvr>
                                            <p:cTn id="78" dur="1" fill="hold">
                                              <p:stCondLst>
                                                <p:cond delay="0"/>
                                              </p:stCondLst>
                                            </p:cTn>
                                            <p:tgtEl>
                                              <p:spTgt spid="41"/>
                                            </p:tgtEl>
                                            <p:attrNameLst>
                                              <p:attrName>style.visibility</p:attrName>
                                            </p:attrNameLst>
                                          </p:cBhvr>
                                          <p:to>
                                            <p:strVal val="visible"/>
                                          </p:to>
                                        </p:set>
                                        <p:anim calcmode="lin" valueType="num">
                                          <p:cBhvr>
                                            <p:cTn id="79" dur="500" fill="hold"/>
                                            <p:tgtEl>
                                              <p:spTgt spid="41"/>
                                            </p:tgtEl>
                                            <p:attrNameLst>
                                              <p:attrName>ppt_w</p:attrName>
                                            </p:attrNameLst>
                                          </p:cBhvr>
                                          <p:tavLst>
                                            <p:tav tm="0">
                                              <p:val>
                                                <p:fltVal val="0"/>
                                              </p:val>
                                            </p:tav>
                                            <p:tav tm="100000">
                                              <p:val>
                                                <p:strVal val="#ppt_w"/>
                                              </p:val>
                                            </p:tav>
                                          </p:tavLst>
                                        </p:anim>
                                        <p:anim calcmode="lin" valueType="num">
                                          <p:cBhvr>
                                            <p:cTn id="80" dur="500" fill="hold"/>
                                            <p:tgtEl>
                                              <p:spTgt spid="41"/>
                                            </p:tgtEl>
                                            <p:attrNameLst>
                                              <p:attrName>ppt_h</p:attrName>
                                            </p:attrNameLst>
                                          </p:cBhvr>
                                          <p:tavLst>
                                            <p:tav tm="0">
                                              <p:val>
                                                <p:fltVal val="0"/>
                                              </p:val>
                                            </p:tav>
                                            <p:tav tm="100000">
                                              <p:val>
                                                <p:strVal val="#ppt_h"/>
                                              </p:val>
                                            </p:tav>
                                          </p:tavLst>
                                        </p:anim>
                                      </p:childTnLst>
                                    </p:cTn>
                                  </p:par>
                                  <p:par>
                                    <p:cTn id="81" presetID="23" presetClass="entr" presetSubtype="16" fill="hold" grpId="0" nodeType="withEffect">
                                      <p:stCondLst>
                                        <p:cond delay="1900"/>
                                      </p:stCondLst>
                                      <p:childTnLst>
                                        <p:set>
                                          <p:cBhvr>
                                            <p:cTn id="82" dur="1" fill="hold">
                                              <p:stCondLst>
                                                <p:cond delay="0"/>
                                              </p:stCondLst>
                                            </p:cTn>
                                            <p:tgtEl>
                                              <p:spTgt spid="33"/>
                                            </p:tgtEl>
                                            <p:attrNameLst>
                                              <p:attrName>style.visibility</p:attrName>
                                            </p:attrNameLst>
                                          </p:cBhvr>
                                          <p:to>
                                            <p:strVal val="visible"/>
                                          </p:to>
                                        </p:set>
                                        <p:anim calcmode="lin" valueType="num">
                                          <p:cBhvr>
                                            <p:cTn id="83" dur="500" fill="hold"/>
                                            <p:tgtEl>
                                              <p:spTgt spid="33"/>
                                            </p:tgtEl>
                                            <p:attrNameLst>
                                              <p:attrName>ppt_w</p:attrName>
                                            </p:attrNameLst>
                                          </p:cBhvr>
                                          <p:tavLst>
                                            <p:tav tm="0">
                                              <p:val>
                                                <p:fltVal val="0"/>
                                              </p:val>
                                            </p:tav>
                                            <p:tav tm="100000">
                                              <p:val>
                                                <p:strVal val="#ppt_w"/>
                                              </p:val>
                                            </p:tav>
                                          </p:tavLst>
                                        </p:anim>
                                        <p:anim calcmode="lin" valueType="num">
                                          <p:cBhvr>
                                            <p:cTn id="84" dur="500" fill="hold"/>
                                            <p:tgtEl>
                                              <p:spTgt spid="33"/>
                                            </p:tgtEl>
                                            <p:attrNameLst>
                                              <p:attrName>ppt_h</p:attrName>
                                            </p:attrNameLst>
                                          </p:cBhvr>
                                          <p:tavLst>
                                            <p:tav tm="0">
                                              <p:val>
                                                <p:fltVal val="0"/>
                                              </p:val>
                                            </p:tav>
                                            <p:tav tm="100000">
                                              <p:val>
                                                <p:strVal val="#ppt_h"/>
                                              </p:val>
                                            </p:tav>
                                          </p:tavLst>
                                        </p:anim>
                                      </p:childTnLst>
                                    </p:cTn>
                                  </p:par>
                                  <p:par>
                                    <p:cTn id="85" presetID="23" presetClass="entr" presetSubtype="16" fill="hold" grpId="0" nodeType="withEffect">
                                      <p:stCondLst>
                                        <p:cond delay="2000"/>
                                      </p:stCondLst>
                                      <p:childTnLst>
                                        <p:set>
                                          <p:cBhvr>
                                            <p:cTn id="86" dur="1" fill="hold">
                                              <p:stCondLst>
                                                <p:cond delay="0"/>
                                              </p:stCondLst>
                                            </p:cTn>
                                            <p:tgtEl>
                                              <p:spTgt spid="35"/>
                                            </p:tgtEl>
                                            <p:attrNameLst>
                                              <p:attrName>style.visibility</p:attrName>
                                            </p:attrNameLst>
                                          </p:cBhvr>
                                          <p:to>
                                            <p:strVal val="visible"/>
                                          </p:to>
                                        </p:set>
                                        <p:anim calcmode="lin" valueType="num">
                                          <p:cBhvr>
                                            <p:cTn id="87" dur="500" fill="hold"/>
                                            <p:tgtEl>
                                              <p:spTgt spid="35"/>
                                            </p:tgtEl>
                                            <p:attrNameLst>
                                              <p:attrName>ppt_w</p:attrName>
                                            </p:attrNameLst>
                                          </p:cBhvr>
                                          <p:tavLst>
                                            <p:tav tm="0">
                                              <p:val>
                                                <p:fltVal val="0"/>
                                              </p:val>
                                            </p:tav>
                                            <p:tav tm="100000">
                                              <p:val>
                                                <p:strVal val="#ppt_w"/>
                                              </p:val>
                                            </p:tav>
                                          </p:tavLst>
                                        </p:anim>
                                        <p:anim calcmode="lin" valueType="num">
                                          <p:cBhvr>
                                            <p:cTn id="88" dur="500" fill="hold"/>
                                            <p:tgtEl>
                                              <p:spTgt spid="35"/>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2100"/>
                                      </p:stCondLst>
                                      <p:childTnLst>
                                        <p:set>
                                          <p:cBhvr>
                                            <p:cTn id="90" dur="1" fill="hold">
                                              <p:stCondLst>
                                                <p:cond delay="0"/>
                                              </p:stCondLst>
                                            </p:cTn>
                                            <p:tgtEl>
                                              <p:spTgt spid="34"/>
                                            </p:tgtEl>
                                            <p:attrNameLst>
                                              <p:attrName>style.visibility</p:attrName>
                                            </p:attrNameLst>
                                          </p:cBhvr>
                                          <p:to>
                                            <p:strVal val="visible"/>
                                          </p:to>
                                        </p:set>
                                        <p:anim calcmode="lin" valueType="num">
                                          <p:cBhvr>
                                            <p:cTn id="91" dur="500" fill="hold"/>
                                            <p:tgtEl>
                                              <p:spTgt spid="34"/>
                                            </p:tgtEl>
                                            <p:attrNameLst>
                                              <p:attrName>ppt_w</p:attrName>
                                            </p:attrNameLst>
                                          </p:cBhvr>
                                          <p:tavLst>
                                            <p:tav tm="0">
                                              <p:val>
                                                <p:fltVal val="0"/>
                                              </p:val>
                                            </p:tav>
                                            <p:tav tm="100000">
                                              <p:val>
                                                <p:strVal val="#ppt_w"/>
                                              </p:val>
                                            </p:tav>
                                          </p:tavLst>
                                        </p:anim>
                                        <p:anim calcmode="lin" valueType="num">
                                          <p:cBhvr>
                                            <p:cTn id="92" dur="500" fill="hold"/>
                                            <p:tgtEl>
                                              <p:spTgt spid="34"/>
                                            </p:tgtEl>
                                            <p:attrNameLst>
                                              <p:attrName>ppt_h</p:attrName>
                                            </p:attrNameLst>
                                          </p:cBhvr>
                                          <p:tavLst>
                                            <p:tav tm="0">
                                              <p:val>
                                                <p:fltVal val="0"/>
                                              </p:val>
                                            </p:tav>
                                            <p:tav tm="100000">
                                              <p:val>
                                                <p:strVal val="#ppt_h"/>
                                              </p:val>
                                            </p:tav>
                                          </p:tavLst>
                                        </p:anim>
                                      </p:childTnLst>
                                    </p:cTn>
                                  </p:par>
                                  <p:par>
                                    <p:cTn id="93" presetID="23" presetClass="entr" presetSubtype="16" fill="hold" grpId="0" nodeType="withEffect">
                                      <p:stCondLst>
                                        <p:cond delay="2200"/>
                                      </p:stCondLst>
                                      <p:childTnLst>
                                        <p:set>
                                          <p:cBhvr>
                                            <p:cTn id="94" dur="1" fill="hold">
                                              <p:stCondLst>
                                                <p:cond delay="0"/>
                                              </p:stCondLst>
                                            </p:cTn>
                                            <p:tgtEl>
                                              <p:spTgt spid="55"/>
                                            </p:tgtEl>
                                            <p:attrNameLst>
                                              <p:attrName>style.visibility</p:attrName>
                                            </p:attrNameLst>
                                          </p:cBhvr>
                                          <p:to>
                                            <p:strVal val="visible"/>
                                          </p:to>
                                        </p:set>
                                        <p:anim calcmode="lin" valueType="num">
                                          <p:cBhvr>
                                            <p:cTn id="95" dur="500" fill="hold"/>
                                            <p:tgtEl>
                                              <p:spTgt spid="55"/>
                                            </p:tgtEl>
                                            <p:attrNameLst>
                                              <p:attrName>ppt_w</p:attrName>
                                            </p:attrNameLst>
                                          </p:cBhvr>
                                          <p:tavLst>
                                            <p:tav tm="0">
                                              <p:val>
                                                <p:fltVal val="0"/>
                                              </p:val>
                                            </p:tav>
                                            <p:tav tm="100000">
                                              <p:val>
                                                <p:strVal val="#ppt_w"/>
                                              </p:val>
                                            </p:tav>
                                          </p:tavLst>
                                        </p:anim>
                                        <p:anim calcmode="lin" valueType="num">
                                          <p:cBhvr>
                                            <p:cTn id="96" dur="500" fill="hold"/>
                                            <p:tgtEl>
                                              <p:spTgt spid="55"/>
                                            </p:tgtEl>
                                            <p:attrNameLst>
                                              <p:attrName>ppt_h</p:attrName>
                                            </p:attrNameLst>
                                          </p:cBhvr>
                                          <p:tavLst>
                                            <p:tav tm="0">
                                              <p:val>
                                                <p:fltVal val="0"/>
                                              </p:val>
                                            </p:tav>
                                            <p:tav tm="100000">
                                              <p:val>
                                                <p:strVal val="#ppt_h"/>
                                              </p:val>
                                            </p:tav>
                                          </p:tavLst>
                                        </p:anim>
                                      </p:childTnLst>
                                    </p:cTn>
                                  </p:par>
                                  <p:par>
                                    <p:cTn id="97" presetID="23" presetClass="entr" presetSubtype="16" fill="hold" grpId="0" nodeType="withEffect">
                                      <p:stCondLst>
                                        <p:cond delay="2300"/>
                                      </p:stCondLst>
                                      <p:childTnLst>
                                        <p:set>
                                          <p:cBhvr>
                                            <p:cTn id="98" dur="1" fill="hold">
                                              <p:stCondLst>
                                                <p:cond delay="0"/>
                                              </p:stCondLst>
                                            </p:cTn>
                                            <p:tgtEl>
                                              <p:spTgt spid="54"/>
                                            </p:tgtEl>
                                            <p:attrNameLst>
                                              <p:attrName>style.visibility</p:attrName>
                                            </p:attrNameLst>
                                          </p:cBhvr>
                                          <p:to>
                                            <p:strVal val="visible"/>
                                          </p:to>
                                        </p:set>
                                        <p:anim calcmode="lin" valueType="num">
                                          <p:cBhvr>
                                            <p:cTn id="99" dur="500" fill="hold"/>
                                            <p:tgtEl>
                                              <p:spTgt spid="54"/>
                                            </p:tgtEl>
                                            <p:attrNameLst>
                                              <p:attrName>ppt_w</p:attrName>
                                            </p:attrNameLst>
                                          </p:cBhvr>
                                          <p:tavLst>
                                            <p:tav tm="0">
                                              <p:val>
                                                <p:fltVal val="0"/>
                                              </p:val>
                                            </p:tav>
                                            <p:tav tm="100000">
                                              <p:val>
                                                <p:strVal val="#ppt_w"/>
                                              </p:val>
                                            </p:tav>
                                          </p:tavLst>
                                        </p:anim>
                                        <p:anim calcmode="lin" valueType="num">
                                          <p:cBhvr>
                                            <p:cTn id="100" dur="500" fill="hold"/>
                                            <p:tgtEl>
                                              <p:spTgt spid="54"/>
                                            </p:tgtEl>
                                            <p:attrNameLst>
                                              <p:attrName>ppt_h</p:attrName>
                                            </p:attrNameLst>
                                          </p:cBhvr>
                                          <p:tavLst>
                                            <p:tav tm="0">
                                              <p:val>
                                                <p:fltVal val="0"/>
                                              </p:val>
                                            </p:tav>
                                            <p:tav tm="100000">
                                              <p:val>
                                                <p:strVal val="#ppt_h"/>
                                              </p:val>
                                            </p:tav>
                                          </p:tavLst>
                                        </p:anim>
                                      </p:childTnLst>
                                    </p:cTn>
                                  </p:par>
                                  <p:par>
                                    <p:cTn id="101" presetID="2" presetClass="entr" presetSubtype="1" fill="hold" nodeType="withEffect" p14:presetBounceEnd="67000">
                                      <p:stCondLst>
                                        <p:cond delay="2300"/>
                                      </p:stCondLst>
                                      <p:childTnLst>
                                        <p:set>
                                          <p:cBhvr>
                                            <p:cTn id="102" dur="1" fill="hold">
                                              <p:stCondLst>
                                                <p:cond delay="0"/>
                                              </p:stCondLst>
                                            </p:cTn>
                                            <p:tgtEl>
                                              <p:spTgt spid="69"/>
                                            </p:tgtEl>
                                            <p:attrNameLst>
                                              <p:attrName>style.visibility</p:attrName>
                                            </p:attrNameLst>
                                          </p:cBhvr>
                                          <p:to>
                                            <p:strVal val="visible"/>
                                          </p:to>
                                        </p:set>
                                        <p:anim calcmode="lin" valueType="num" p14:bounceEnd="67000">
                                          <p:cBhvr additive="base">
                                            <p:cTn id="103" dur="1500" fill="hold"/>
                                            <p:tgtEl>
                                              <p:spTgt spid="69"/>
                                            </p:tgtEl>
                                            <p:attrNameLst>
                                              <p:attrName>ppt_x</p:attrName>
                                            </p:attrNameLst>
                                          </p:cBhvr>
                                          <p:tavLst>
                                            <p:tav tm="0">
                                              <p:val>
                                                <p:strVal val="#ppt_x"/>
                                              </p:val>
                                            </p:tav>
                                            <p:tav tm="100000">
                                              <p:val>
                                                <p:strVal val="#ppt_x"/>
                                              </p:val>
                                            </p:tav>
                                          </p:tavLst>
                                        </p:anim>
                                        <p:anim calcmode="lin" valueType="num" p14:bounceEnd="67000">
                                          <p:cBhvr additive="base">
                                            <p:cTn id="104" dur="1500" fill="hold"/>
                                            <p:tgtEl>
                                              <p:spTgt spid="69"/>
                                            </p:tgtEl>
                                            <p:attrNameLst>
                                              <p:attrName>ppt_y</p:attrName>
                                            </p:attrNameLst>
                                          </p:cBhvr>
                                          <p:tavLst>
                                            <p:tav tm="0">
                                              <p:val>
                                                <p:strVal val="0-#ppt_h/2"/>
                                              </p:val>
                                            </p:tav>
                                            <p:tav tm="100000">
                                              <p:val>
                                                <p:strVal val="#ppt_y"/>
                                              </p:val>
                                            </p:tav>
                                          </p:tavLst>
                                        </p:anim>
                                      </p:childTnLst>
                                    </p:cTn>
                                  </p:par>
                                  <p:par>
                                    <p:cTn id="105" presetID="2" presetClass="entr" presetSubtype="1" fill="hold" nodeType="withEffect" p14:presetBounceEnd="67000">
                                      <p:stCondLst>
                                        <p:cond delay="2400"/>
                                      </p:stCondLst>
                                      <p:childTnLst>
                                        <p:set>
                                          <p:cBhvr>
                                            <p:cTn id="106" dur="1" fill="hold">
                                              <p:stCondLst>
                                                <p:cond delay="0"/>
                                              </p:stCondLst>
                                            </p:cTn>
                                            <p:tgtEl>
                                              <p:spTgt spid="58"/>
                                            </p:tgtEl>
                                            <p:attrNameLst>
                                              <p:attrName>style.visibility</p:attrName>
                                            </p:attrNameLst>
                                          </p:cBhvr>
                                          <p:to>
                                            <p:strVal val="visible"/>
                                          </p:to>
                                        </p:set>
                                        <p:anim calcmode="lin" valueType="num" p14:bounceEnd="67000">
                                          <p:cBhvr additive="base">
                                            <p:cTn id="107" dur="1500" fill="hold"/>
                                            <p:tgtEl>
                                              <p:spTgt spid="58"/>
                                            </p:tgtEl>
                                            <p:attrNameLst>
                                              <p:attrName>ppt_x</p:attrName>
                                            </p:attrNameLst>
                                          </p:cBhvr>
                                          <p:tavLst>
                                            <p:tav tm="0">
                                              <p:val>
                                                <p:strVal val="#ppt_x"/>
                                              </p:val>
                                            </p:tav>
                                            <p:tav tm="100000">
                                              <p:val>
                                                <p:strVal val="#ppt_x"/>
                                              </p:val>
                                            </p:tav>
                                          </p:tavLst>
                                        </p:anim>
                                        <p:anim calcmode="lin" valueType="num" p14:bounceEnd="67000">
                                          <p:cBhvr additive="base">
                                            <p:cTn id="108" dur="1500" fill="hold"/>
                                            <p:tgtEl>
                                              <p:spTgt spid="58"/>
                                            </p:tgtEl>
                                            <p:attrNameLst>
                                              <p:attrName>ppt_y</p:attrName>
                                            </p:attrNameLst>
                                          </p:cBhvr>
                                          <p:tavLst>
                                            <p:tav tm="0">
                                              <p:val>
                                                <p:strVal val="0-#ppt_h/2"/>
                                              </p:val>
                                            </p:tav>
                                            <p:tav tm="100000">
                                              <p:val>
                                                <p:strVal val="#ppt_y"/>
                                              </p:val>
                                            </p:tav>
                                          </p:tavLst>
                                        </p:anim>
                                      </p:childTnLst>
                                    </p:cTn>
                                  </p:par>
                                  <p:par>
                                    <p:cTn id="109" presetID="2" presetClass="entr" presetSubtype="1" fill="hold" nodeType="withEffect" p14:presetBounceEnd="67000">
                                      <p:stCondLst>
                                        <p:cond delay="2500"/>
                                      </p:stCondLst>
                                      <p:childTnLst>
                                        <p:set>
                                          <p:cBhvr>
                                            <p:cTn id="110" dur="1" fill="hold">
                                              <p:stCondLst>
                                                <p:cond delay="0"/>
                                              </p:stCondLst>
                                            </p:cTn>
                                            <p:tgtEl>
                                              <p:spTgt spid="76"/>
                                            </p:tgtEl>
                                            <p:attrNameLst>
                                              <p:attrName>style.visibility</p:attrName>
                                            </p:attrNameLst>
                                          </p:cBhvr>
                                          <p:to>
                                            <p:strVal val="visible"/>
                                          </p:to>
                                        </p:set>
                                        <p:anim calcmode="lin" valueType="num" p14:bounceEnd="67000">
                                          <p:cBhvr additive="base">
                                            <p:cTn id="111" dur="1500" fill="hold"/>
                                            <p:tgtEl>
                                              <p:spTgt spid="76"/>
                                            </p:tgtEl>
                                            <p:attrNameLst>
                                              <p:attrName>ppt_x</p:attrName>
                                            </p:attrNameLst>
                                          </p:cBhvr>
                                          <p:tavLst>
                                            <p:tav tm="0">
                                              <p:val>
                                                <p:strVal val="#ppt_x"/>
                                              </p:val>
                                            </p:tav>
                                            <p:tav tm="100000">
                                              <p:val>
                                                <p:strVal val="#ppt_x"/>
                                              </p:val>
                                            </p:tav>
                                          </p:tavLst>
                                        </p:anim>
                                        <p:anim calcmode="lin" valueType="num" p14:bounceEnd="67000">
                                          <p:cBhvr additive="base">
                                            <p:cTn id="112" dur="1500" fill="hold"/>
                                            <p:tgtEl>
                                              <p:spTgt spid="76"/>
                                            </p:tgtEl>
                                            <p:attrNameLst>
                                              <p:attrName>ppt_y</p:attrName>
                                            </p:attrNameLst>
                                          </p:cBhvr>
                                          <p:tavLst>
                                            <p:tav tm="0">
                                              <p:val>
                                                <p:strVal val="0-#ppt_h/2"/>
                                              </p:val>
                                            </p:tav>
                                            <p:tav tm="100000">
                                              <p:val>
                                                <p:strVal val="#ppt_y"/>
                                              </p:val>
                                            </p:tav>
                                          </p:tavLst>
                                        </p:anim>
                                      </p:childTnLst>
                                    </p:cTn>
                                  </p:par>
                                  <p:par>
                                    <p:cTn id="113" presetID="22" presetClass="entr" presetSubtype="8" fill="hold" nodeType="withEffect">
                                      <p:stCondLst>
                                        <p:cond delay="3000"/>
                                      </p:stCondLst>
                                      <p:childTnLst>
                                        <p:set>
                                          <p:cBhvr>
                                            <p:cTn id="114" dur="1" fill="hold">
                                              <p:stCondLst>
                                                <p:cond delay="0"/>
                                              </p:stCondLst>
                                            </p:cTn>
                                            <p:tgtEl>
                                              <p:spTgt spid="68"/>
                                            </p:tgtEl>
                                            <p:attrNameLst>
                                              <p:attrName>style.visibility</p:attrName>
                                            </p:attrNameLst>
                                          </p:cBhvr>
                                          <p:to>
                                            <p:strVal val="visible"/>
                                          </p:to>
                                        </p:set>
                                        <p:animEffect transition="in" filter="wipe(left)">
                                          <p:cBhvr>
                                            <p:cTn id="115" dur="500"/>
                                            <p:tgtEl>
                                              <p:spTgt spid="68"/>
                                            </p:tgtEl>
                                          </p:cBhvr>
                                        </p:animEffect>
                                      </p:childTnLst>
                                    </p:cTn>
                                  </p:par>
                                  <p:par>
                                    <p:cTn id="116" presetID="22" presetClass="entr" presetSubtype="8" fill="hold" nodeType="withEffect">
                                      <p:stCondLst>
                                        <p:cond delay="3100"/>
                                      </p:stCondLst>
                                      <p:childTnLst>
                                        <p:set>
                                          <p:cBhvr>
                                            <p:cTn id="117" dur="1" fill="hold">
                                              <p:stCondLst>
                                                <p:cond delay="0"/>
                                              </p:stCondLst>
                                            </p:cTn>
                                            <p:tgtEl>
                                              <p:spTgt spid="57"/>
                                            </p:tgtEl>
                                            <p:attrNameLst>
                                              <p:attrName>style.visibility</p:attrName>
                                            </p:attrNameLst>
                                          </p:cBhvr>
                                          <p:to>
                                            <p:strVal val="visible"/>
                                          </p:to>
                                        </p:set>
                                        <p:animEffect transition="in" filter="wipe(left)">
                                          <p:cBhvr>
                                            <p:cTn id="118" dur="500"/>
                                            <p:tgtEl>
                                              <p:spTgt spid="57"/>
                                            </p:tgtEl>
                                          </p:cBhvr>
                                        </p:animEffect>
                                      </p:childTnLst>
                                    </p:cTn>
                                  </p:par>
                                  <p:par>
                                    <p:cTn id="119" presetID="22" presetClass="entr" presetSubtype="8" fill="hold" nodeType="withEffect">
                                      <p:stCondLst>
                                        <p:cond delay="3200"/>
                                      </p:stCondLst>
                                      <p:childTnLst>
                                        <p:set>
                                          <p:cBhvr>
                                            <p:cTn id="120" dur="1" fill="hold">
                                              <p:stCondLst>
                                                <p:cond delay="0"/>
                                              </p:stCondLst>
                                            </p:cTn>
                                            <p:tgtEl>
                                              <p:spTgt spid="75"/>
                                            </p:tgtEl>
                                            <p:attrNameLst>
                                              <p:attrName>style.visibility</p:attrName>
                                            </p:attrNameLst>
                                          </p:cBhvr>
                                          <p:to>
                                            <p:strVal val="visible"/>
                                          </p:to>
                                        </p:set>
                                        <p:animEffect transition="in" filter="wipe(left)">
                                          <p:cBhvr>
                                            <p:cTn id="121" dur="500"/>
                                            <p:tgtEl>
                                              <p:spTgt spid="75"/>
                                            </p:tgtEl>
                                          </p:cBhvr>
                                        </p:animEffect>
                                      </p:childTnLst>
                                    </p:cTn>
                                  </p:par>
                                  <p:par>
                                    <p:cTn id="122" presetID="10" presetClass="entr" presetSubtype="0" fill="hold" grpId="0" nodeType="withEffect">
                                      <p:stCondLst>
                                        <p:cond delay="3400"/>
                                      </p:stCondLst>
                                      <p:childTnLst>
                                        <p:set>
                                          <p:cBhvr>
                                            <p:cTn id="123" dur="1" fill="hold">
                                              <p:stCondLst>
                                                <p:cond delay="0"/>
                                              </p:stCondLst>
                                            </p:cTn>
                                            <p:tgtEl>
                                              <p:spTgt spid="67"/>
                                            </p:tgtEl>
                                            <p:attrNameLst>
                                              <p:attrName>style.visibility</p:attrName>
                                            </p:attrNameLst>
                                          </p:cBhvr>
                                          <p:to>
                                            <p:strVal val="visible"/>
                                          </p:to>
                                        </p:set>
                                        <p:animEffect transition="in" filter="fade">
                                          <p:cBhvr>
                                            <p:cTn id="124" dur="500"/>
                                            <p:tgtEl>
                                              <p:spTgt spid="67"/>
                                            </p:tgtEl>
                                          </p:cBhvr>
                                        </p:animEffect>
                                      </p:childTnLst>
                                    </p:cTn>
                                  </p:par>
                                  <p:par>
                                    <p:cTn id="125" presetID="10" presetClass="entr" presetSubtype="0" fill="hold" grpId="0" nodeType="withEffect">
                                      <p:stCondLst>
                                        <p:cond delay="3500"/>
                                      </p:stCondLst>
                                      <p:childTnLst>
                                        <p:set>
                                          <p:cBhvr>
                                            <p:cTn id="126" dur="1" fill="hold">
                                              <p:stCondLst>
                                                <p:cond delay="0"/>
                                              </p:stCondLst>
                                            </p:cTn>
                                            <p:tgtEl>
                                              <p:spTgt spid="74"/>
                                            </p:tgtEl>
                                            <p:attrNameLst>
                                              <p:attrName>style.visibility</p:attrName>
                                            </p:attrNameLst>
                                          </p:cBhvr>
                                          <p:to>
                                            <p:strVal val="visible"/>
                                          </p:to>
                                        </p:set>
                                        <p:animEffect transition="in" filter="fade">
                                          <p:cBhvr>
                                            <p:cTn id="127" dur="500"/>
                                            <p:tgtEl>
                                              <p:spTgt spid="74"/>
                                            </p:tgtEl>
                                          </p:cBhvr>
                                        </p:animEffect>
                                      </p:childTnLst>
                                    </p:cTn>
                                  </p:par>
                                  <p:par>
                                    <p:cTn id="128" presetID="10" presetClass="entr" presetSubtype="0" fill="hold" grpId="0" nodeType="withEffect">
                                      <p:stCondLst>
                                        <p:cond delay="3600"/>
                                      </p:stCondLst>
                                      <p:childTnLst>
                                        <p:set>
                                          <p:cBhvr>
                                            <p:cTn id="129" dur="1" fill="hold">
                                              <p:stCondLst>
                                                <p:cond delay="0"/>
                                              </p:stCondLst>
                                            </p:cTn>
                                            <p:tgtEl>
                                              <p:spTgt spid="81"/>
                                            </p:tgtEl>
                                            <p:attrNameLst>
                                              <p:attrName>style.visibility</p:attrName>
                                            </p:attrNameLst>
                                          </p:cBhvr>
                                          <p:to>
                                            <p:strVal val="visible"/>
                                          </p:to>
                                        </p:set>
                                        <p:animEffect transition="in" filter="fade">
                                          <p:cBhvr>
                                            <p:cTn id="130"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67" grpId="0"/>
          <p:bldP spid="74" grpId="0"/>
          <p:bldP spid="8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10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39"/>
                                            </p:tgtEl>
                                            <p:attrNameLst>
                                              <p:attrName>style.visibility</p:attrName>
                                            </p:attrNameLst>
                                          </p:cBhvr>
                                          <p:to>
                                            <p:strVal val="visible"/>
                                          </p:to>
                                        </p:set>
                                        <p:anim calcmode="lin" valueType="num">
                                          <p:cBhvr>
                                            <p:cTn id="15" dur="500" fill="hold"/>
                                            <p:tgtEl>
                                              <p:spTgt spid="39"/>
                                            </p:tgtEl>
                                            <p:attrNameLst>
                                              <p:attrName>ppt_w</p:attrName>
                                            </p:attrNameLst>
                                          </p:cBhvr>
                                          <p:tavLst>
                                            <p:tav tm="0">
                                              <p:val>
                                                <p:fltVal val="0"/>
                                              </p:val>
                                            </p:tav>
                                            <p:tav tm="100000">
                                              <p:val>
                                                <p:strVal val="#ppt_w"/>
                                              </p:val>
                                            </p:tav>
                                          </p:tavLst>
                                        </p:anim>
                                        <p:anim calcmode="lin" valueType="num">
                                          <p:cBhvr>
                                            <p:cTn id="16" dur="500" fill="hold"/>
                                            <p:tgtEl>
                                              <p:spTgt spid="39"/>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300"/>
                                      </p:stCondLst>
                                      <p:childTnLst>
                                        <p:set>
                                          <p:cBhvr>
                                            <p:cTn id="18" dur="1" fill="hold">
                                              <p:stCondLst>
                                                <p:cond delay="0"/>
                                              </p:stCondLst>
                                            </p:cTn>
                                            <p:tgtEl>
                                              <p:spTgt spid="48"/>
                                            </p:tgtEl>
                                            <p:attrNameLst>
                                              <p:attrName>style.visibility</p:attrName>
                                            </p:attrNameLst>
                                          </p:cBhvr>
                                          <p:to>
                                            <p:strVal val="visible"/>
                                          </p:to>
                                        </p:set>
                                        <p:anim calcmode="lin" valueType="num">
                                          <p:cBhvr>
                                            <p:cTn id="19" dur="500" fill="hold"/>
                                            <p:tgtEl>
                                              <p:spTgt spid="48"/>
                                            </p:tgtEl>
                                            <p:attrNameLst>
                                              <p:attrName>ppt_w</p:attrName>
                                            </p:attrNameLst>
                                          </p:cBhvr>
                                          <p:tavLst>
                                            <p:tav tm="0">
                                              <p:val>
                                                <p:fltVal val="0"/>
                                              </p:val>
                                            </p:tav>
                                            <p:tav tm="100000">
                                              <p:val>
                                                <p:strVal val="#ppt_w"/>
                                              </p:val>
                                            </p:tav>
                                          </p:tavLst>
                                        </p:anim>
                                        <p:anim calcmode="lin" valueType="num">
                                          <p:cBhvr>
                                            <p:cTn id="20" dur="500" fill="hold"/>
                                            <p:tgtEl>
                                              <p:spTgt spid="48"/>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42"/>
                                            </p:tgtEl>
                                            <p:attrNameLst>
                                              <p:attrName>style.visibility</p:attrName>
                                            </p:attrNameLst>
                                          </p:cBhvr>
                                          <p:to>
                                            <p:strVal val="visible"/>
                                          </p:to>
                                        </p:set>
                                        <p:anim calcmode="lin" valueType="num">
                                          <p:cBhvr>
                                            <p:cTn id="23" dur="500" fill="hold"/>
                                            <p:tgtEl>
                                              <p:spTgt spid="42"/>
                                            </p:tgtEl>
                                            <p:attrNameLst>
                                              <p:attrName>ppt_w</p:attrName>
                                            </p:attrNameLst>
                                          </p:cBhvr>
                                          <p:tavLst>
                                            <p:tav tm="0">
                                              <p:val>
                                                <p:fltVal val="0"/>
                                              </p:val>
                                            </p:tav>
                                            <p:tav tm="100000">
                                              <p:val>
                                                <p:strVal val="#ppt_w"/>
                                              </p:val>
                                            </p:tav>
                                          </p:tavLst>
                                        </p:anim>
                                        <p:anim calcmode="lin" valueType="num">
                                          <p:cBhvr>
                                            <p:cTn id="24" dur="500" fill="hold"/>
                                            <p:tgtEl>
                                              <p:spTgt spid="42"/>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500"/>
                                      </p:stCondLst>
                                      <p:childTnLst>
                                        <p:set>
                                          <p:cBhvr>
                                            <p:cTn id="26" dur="1" fill="hold">
                                              <p:stCondLst>
                                                <p:cond delay="0"/>
                                              </p:stCondLst>
                                            </p:cTn>
                                            <p:tgtEl>
                                              <p:spTgt spid="37"/>
                                            </p:tgtEl>
                                            <p:attrNameLst>
                                              <p:attrName>style.visibility</p:attrName>
                                            </p:attrNameLst>
                                          </p:cBhvr>
                                          <p:to>
                                            <p:strVal val="visible"/>
                                          </p:to>
                                        </p:set>
                                        <p:anim calcmode="lin" valueType="num">
                                          <p:cBhvr>
                                            <p:cTn id="27" dur="500" fill="hold"/>
                                            <p:tgtEl>
                                              <p:spTgt spid="37"/>
                                            </p:tgtEl>
                                            <p:attrNameLst>
                                              <p:attrName>ppt_w</p:attrName>
                                            </p:attrNameLst>
                                          </p:cBhvr>
                                          <p:tavLst>
                                            <p:tav tm="0">
                                              <p:val>
                                                <p:fltVal val="0"/>
                                              </p:val>
                                            </p:tav>
                                            <p:tav tm="100000">
                                              <p:val>
                                                <p:strVal val="#ppt_w"/>
                                              </p:val>
                                            </p:tav>
                                          </p:tavLst>
                                        </p:anim>
                                        <p:anim calcmode="lin" valueType="num">
                                          <p:cBhvr>
                                            <p:cTn id="28" dur="500" fill="hold"/>
                                            <p:tgtEl>
                                              <p:spTgt spid="37"/>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60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ppt_w</p:attrName>
                                            </p:attrNameLst>
                                          </p:cBhvr>
                                          <p:tavLst>
                                            <p:tav tm="0">
                                              <p:val>
                                                <p:fltVal val="0"/>
                                              </p:val>
                                            </p:tav>
                                            <p:tav tm="100000">
                                              <p:val>
                                                <p:strVal val="#ppt_w"/>
                                              </p:val>
                                            </p:tav>
                                          </p:tavLst>
                                        </p:anim>
                                        <p:anim calcmode="lin" valueType="num">
                                          <p:cBhvr>
                                            <p:cTn id="32" dur="500" fill="hold"/>
                                            <p:tgtEl>
                                              <p:spTgt spid="40"/>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700"/>
                                      </p:stCondLst>
                                      <p:childTnLst>
                                        <p:set>
                                          <p:cBhvr>
                                            <p:cTn id="34" dur="1" fill="hold">
                                              <p:stCondLst>
                                                <p:cond delay="0"/>
                                              </p:stCondLst>
                                            </p:cTn>
                                            <p:tgtEl>
                                              <p:spTgt spid="47"/>
                                            </p:tgtEl>
                                            <p:attrNameLst>
                                              <p:attrName>style.visibility</p:attrName>
                                            </p:attrNameLst>
                                          </p:cBhvr>
                                          <p:to>
                                            <p:strVal val="visible"/>
                                          </p:to>
                                        </p:set>
                                        <p:anim calcmode="lin" valueType="num">
                                          <p:cBhvr>
                                            <p:cTn id="35" dur="500" fill="hold"/>
                                            <p:tgtEl>
                                              <p:spTgt spid="47"/>
                                            </p:tgtEl>
                                            <p:attrNameLst>
                                              <p:attrName>ppt_w</p:attrName>
                                            </p:attrNameLst>
                                          </p:cBhvr>
                                          <p:tavLst>
                                            <p:tav tm="0">
                                              <p:val>
                                                <p:fltVal val="0"/>
                                              </p:val>
                                            </p:tav>
                                            <p:tav tm="100000">
                                              <p:val>
                                                <p:strVal val="#ppt_w"/>
                                              </p:val>
                                            </p:tav>
                                          </p:tavLst>
                                        </p:anim>
                                        <p:anim calcmode="lin" valueType="num">
                                          <p:cBhvr>
                                            <p:cTn id="36" dur="500" fill="hold"/>
                                            <p:tgtEl>
                                              <p:spTgt spid="47"/>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800"/>
                                      </p:stCondLst>
                                      <p:childTnLst>
                                        <p:set>
                                          <p:cBhvr>
                                            <p:cTn id="38" dur="1" fill="hold">
                                              <p:stCondLst>
                                                <p:cond delay="0"/>
                                              </p:stCondLst>
                                            </p:cTn>
                                            <p:tgtEl>
                                              <p:spTgt spid="51"/>
                                            </p:tgtEl>
                                            <p:attrNameLst>
                                              <p:attrName>style.visibility</p:attrName>
                                            </p:attrNameLst>
                                          </p:cBhvr>
                                          <p:to>
                                            <p:strVal val="visible"/>
                                          </p:to>
                                        </p:set>
                                        <p:anim calcmode="lin" valueType="num">
                                          <p:cBhvr>
                                            <p:cTn id="39" dur="500" fill="hold"/>
                                            <p:tgtEl>
                                              <p:spTgt spid="51"/>
                                            </p:tgtEl>
                                            <p:attrNameLst>
                                              <p:attrName>ppt_w</p:attrName>
                                            </p:attrNameLst>
                                          </p:cBhvr>
                                          <p:tavLst>
                                            <p:tav tm="0">
                                              <p:val>
                                                <p:fltVal val="0"/>
                                              </p:val>
                                            </p:tav>
                                            <p:tav tm="100000">
                                              <p:val>
                                                <p:strVal val="#ppt_w"/>
                                              </p:val>
                                            </p:tav>
                                          </p:tavLst>
                                        </p:anim>
                                        <p:anim calcmode="lin" valueType="num">
                                          <p:cBhvr>
                                            <p:cTn id="40" dur="500" fill="hold"/>
                                            <p:tgtEl>
                                              <p:spTgt spid="51"/>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900"/>
                                      </p:stCondLst>
                                      <p:childTnLst>
                                        <p:set>
                                          <p:cBhvr>
                                            <p:cTn id="42" dur="1" fill="hold">
                                              <p:stCondLst>
                                                <p:cond delay="0"/>
                                              </p:stCondLst>
                                            </p:cTn>
                                            <p:tgtEl>
                                              <p:spTgt spid="46"/>
                                            </p:tgtEl>
                                            <p:attrNameLst>
                                              <p:attrName>style.visibility</p:attrName>
                                            </p:attrNameLst>
                                          </p:cBhvr>
                                          <p:to>
                                            <p:strVal val="visible"/>
                                          </p:to>
                                        </p:set>
                                        <p:anim calcmode="lin" valueType="num">
                                          <p:cBhvr>
                                            <p:cTn id="43" dur="500" fill="hold"/>
                                            <p:tgtEl>
                                              <p:spTgt spid="46"/>
                                            </p:tgtEl>
                                            <p:attrNameLst>
                                              <p:attrName>ppt_w</p:attrName>
                                            </p:attrNameLst>
                                          </p:cBhvr>
                                          <p:tavLst>
                                            <p:tav tm="0">
                                              <p:val>
                                                <p:fltVal val="0"/>
                                              </p:val>
                                            </p:tav>
                                            <p:tav tm="100000">
                                              <p:val>
                                                <p:strVal val="#ppt_w"/>
                                              </p:val>
                                            </p:tav>
                                          </p:tavLst>
                                        </p:anim>
                                        <p:anim calcmode="lin" valueType="num">
                                          <p:cBhvr>
                                            <p:cTn id="44" dur="500" fill="hold"/>
                                            <p:tgtEl>
                                              <p:spTgt spid="46"/>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1000"/>
                                      </p:stCondLst>
                                      <p:childTnLst>
                                        <p:set>
                                          <p:cBhvr>
                                            <p:cTn id="46" dur="1" fill="hold">
                                              <p:stCondLst>
                                                <p:cond delay="0"/>
                                              </p:stCondLst>
                                            </p:cTn>
                                            <p:tgtEl>
                                              <p:spTgt spid="52"/>
                                            </p:tgtEl>
                                            <p:attrNameLst>
                                              <p:attrName>style.visibility</p:attrName>
                                            </p:attrNameLst>
                                          </p:cBhvr>
                                          <p:to>
                                            <p:strVal val="visible"/>
                                          </p:to>
                                        </p:set>
                                        <p:anim calcmode="lin" valueType="num">
                                          <p:cBhvr>
                                            <p:cTn id="47" dur="500" fill="hold"/>
                                            <p:tgtEl>
                                              <p:spTgt spid="52"/>
                                            </p:tgtEl>
                                            <p:attrNameLst>
                                              <p:attrName>ppt_w</p:attrName>
                                            </p:attrNameLst>
                                          </p:cBhvr>
                                          <p:tavLst>
                                            <p:tav tm="0">
                                              <p:val>
                                                <p:fltVal val="0"/>
                                              </p:val>
                                            </p:tav>
                                            <p:tav tm="100000">
                                              <p:val>
                                                <p:strVal val="#ppt_w"/>
                                              </p:val>
                                            </p:tav>
                                          </p:tavLst>
                                        </p:anim>
                                        <p:anim calcmode="lin" valueType="num">
                                          <p:cBhvr>
                                            <p:cTn id="48" dur="500" fill="hold"/>
                                            <p:tgtEl>
                                              <p:spTgt spid="52"/>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100"/>
                                      </p:stCondLst>
                                      <p:childTnLst>
                                        <p:set>
                                          <p:cBhvr>
                                            <p:cTn id="50" dur="1" fill="hold">
                                              <p:stCondLst>
                                                <p:cond delay="0"/>
                                              </p:stCondLst>
                                            </p:cTn>
                                            <p:tgtEl>
                                              <p:spTgt spid="44"/>
                                            </p:tgtEl>
                                            <p:attrNameLst>
                                              <p:attrName>style.visibility</p:attrName>
                                            </p:attrNameLst>
                                          </p:cBhvr>
                                          <p:to>
                                            <p:strVal val="visible"/>
                                          </p:to>
                                        </p:set>
                                        <p:anim calcmode="lin" valueType="num">
                                          <p:cBhvr>
                                            <p:cTn id="51" dur="500" fill="hold"/>
                                            <p:tgtEl>
                                              <p:spTgt spid="44"/>
                                            </p:tgtEl>
                                            <p:attrNameLst>
                                              <p:attrName>ppt_w</p:attrName>
                                            </p:attrNameLst>
                                          </p:cBhvr>
                                          <p:tavLst>
                                            <p:tav tm="0">
                                              <p:val>
                                                <p:fltVal val="0"/>
                                              </p:val>
                                            </p:tav>
                                            <p:tav tm="100000">
                                              <p:val>
                                                <p:strVal val="#ppt_w"/>
                                              </p:val>
                                            </p:tav>
                                          </p:tavLst>
                                        </p:anim>
                                        <p:anim calcmode="lin" valueType="num">
                                          <p:cBhvr>
                                            <p:cTn id="52" dur="500" fill="hold"/>
                                            <p:tgtEl>
                                              <p:spTgt spid="44"/>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1200"/>
                                      </p:stCondLst>
                                      <p:childTnLst>
                                        <p:set>
                                          <p:cBhvr>
                                            <p:cTn id="54" dur="1" fill="hold">
                                              <p:stCondLst>
                                                <p:cond delay="0"/>
                                              </p:stCondLst>
                                            </p:cTn>
                                            <p:tgtEl>
                                              <p:spTgt spid="50"/>
                                            </p:tgtEl>
                                            <p:attrNameLst>
                                              <p:attrName>style.visibility</p:attrName>
                                            </p:attrNameLst>
                                          </p:cBhvr>
                                          <p:to>
                                            <p:strVal val="visible"/>
                                          </p:to>
                                        </p:set>
                                        <p:anim calcmode="lin" valueType="num">
                                          <p:cBhvr>
                                            <p:cTn id="55" dur="500" fill="hold"/>
                                            <p:tgtEl>
                                              <p:spTgt spid="50"/>
                                            </p:tgtEl>
                                            <p:attrNameLst>
                                              <p:attrName>ppt_w</p:attrName>
                                            </p:attrNameLst>
                                          </p:cBhvr>
                                          <p:tavLst>
                                            <p:tav tm="0">
                                              <p:val>
                                                <p:fltVal val="0"/>
                                              </p:val>
                                            </p:tav>
                                            <p:tav tm="100000">
                                              <p:val>
                                                <p:strVal val="#ppt_w"/>
                                              </p:val>
                                            </p:tav>
                                          </p:tavLst>
                                        </p:anim>
                                        <p:anim calcmode="lin" valueType="num">
                                          <p:cBhvr>
                                            <p:cTn id="56" dur="500" fill="hold"/>
                                            <p:tgtEl>
                                              <p:spTgt spid="50"/>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1300"/>
                                      </p:stCondLst>
                                      <p:childTnLst>
                                        <p:set>
                                          <p:cBhvr>
                                            <p:cTn id="58" dur="1" fill="hold">
                                              <p:stCondLst>
                                                <p:cond delay="0"/>
                                              </p:stCondLst>
                                            </p:cTn>
                                            <p:tgtEl>
                                              <p:spTgt spid="45"/>
                                            </p:tgtEl>
                                            <p:attrNameLst>
                                              <p:attrName>style.visibility</p:attrName>
                                            </p:attrNameLst>
                                          </p:cBhvr>
                                          <p:to>
                                            <p:strVal val="visible"/>
                                          </p:to>
                                        </p:set>
                                        <p:anim calcmode="lin" valueType="num">
                                          <p:cBhvr>
                                            <p:cTn id="59" dur="500" fill="hold"/>
                                            <p:tgtEl>
                                              <p:spTgt spid="45"/>
                                            </p:tgtEl>
                                            <p:attrNameLst>
                                              <p:attrName>ppt_w</p:attrName>
                                            </p:attrNameLst>
                                          </p:cBhvr>
                                          <p:tavLst>
                                            <p:tav tm="0">
                                              <p:val>
                                                <p:fltVal val="0"/>
                                              </p:val>
                                            </p:tav>
                                            <p:tav tm="100000">
                                              <p:val>
                                                <p:strVal val="#ppt_w"/>
                                              </p:val>
                                            </p:tav>
                                          </p:tavLst>
                                        </p:anim>
                                        <p:anim calcmode="lin" valueType="num">
                                          <p:cBhvr>
                                            <p:cTn id="60" dur="500" fill="hold"/>
                                            <p:tgtEl>
                                              <p:spTgt spid="45"/>
                                            </p:tgtEl>
                                            <p:attrNameLst>
                                              <p:attrName>ppt_h</p:attrName>
                                            </p:attrNameLst>
                                          </p:cBhvr>
                                          <p:tavLst>
                                            <p:tav tm="0">
                                              <p:val>
                                                <p:fltVal val="0"/>
                                              </p:val>
                                            </p:tav>
                                            <p:tav tm="100000">
                                              <p:val>
                                                <p:strVal val="#ppt_h"/>
                                              </p:val>
                                            </p:tav>
                                          </p:tavLst>
                                        </p:anim>
                                      </p:childTnLst>
                                    </p:cTn>
                                  </p:par>
                                  <p:par>
                                    <p:cTn id="61" presetID="23" presetClass="entr" presetSubtype="16" fill="hold" grpId="0" nodeType="withEffect">
                                      <p:stCondLst>
                                        <p:cond delay="1400"/>
                                      </p:stCondLst>
                                      <p:childTnLst>
                                        <p:set>
                                          <p:cBhvr>
                                            <p:cTn id="62" dur="1" fill="hold">
                                              <p:stCondLst>
                                                <p:cond delay="0"/>
                                              </p:stCondLst>
                                            </p:cTn>
                                            <p:tgtEl>
                                              <p:spTgt spid="53"/>
                                            </p:tgtEl>
                                            <p:attrNameLst>
                                              <p:attrName>style.visibility</p:attrName>
                                            </p:attrNameLst>
                                          </p:cBhvr>
                                          <p:to>
                                            <p:strVal val="visible"/>
                                          </p:to>
                                        </p:set>
                                        <p:anim calcmode="lin" valueType="num">
                                          <p:cBhvr>
                                            <p:cTn id="63" dur="500" fill="hold"/>
                                            <p:tgtEl>
                                              <p:spTgt spid="53"/>
                                            </p:tgtEl>
                                            <p:attrNameLst>
                                              <p:attrName>ppt_w</p:attrName>
                                            </p:attrNameLst>
                                          </p:cBhvr>
                                          <p:tavLst>
                                            <p:tav tm="0">
                                              <p:val>
                                                <p:fltVal val="0"/>
                                              </p:val>
                                            </p:tav>
                                            <p:tav tm="100000">
                                              <p:val>
                                                <p:strVal val="#ppt_w"/>
                                              </p:val>
                                            </p:tav>
                                          </p:tavLst>
                                        </p:anim>
                                        <p:anim calcmode="lin" valueType="num">
                                          <p:cBhvr>
                                            <p:cTn id="64" dur="500" fill="hold"/>
                                            <p:tgtEl>
                                              <p:spTgt spid="53"/>
                                            </p:tgtEl>
                                            <p:attrNameLst>
                                              <p:attrName>ppt_h</p:attrName>
                                            </p:attrNameLst>
                                          </p:cBhvr>
                                          <p:tavLst>
                                            <p:tav tm="0">
                                              <p:val>
                                                <p:fltVal val="0"/>
                                              </p:val>
                                            </p:tav>
                                            <p:tav tm="100000">
                                              <p:val>
                                                <p:strVal val="#ppt_h"/>
                                              </p:val>
                                            </p:tav>
                                          </p:tavLst>
                                        </p:anim>
                                      </p:childTnLst>
                                    </p:cTn>
                                  </p:par>
                                  <p:par>
                                    <p:cTn id="65" presetID="23" presetClass="entr" presetSubtype="16" fill="hold" grpId="0" nodeType="withEffect">
                                      <p:stCondLst>
                                        <p:cond delay="1500"/>
                                      </p:stCondLst>
                                      <p:childTnLst>
                                        <p:set>
                                          <p:cBhvr>
                                            <p:cTn id="66" dur="1" fill="hold">
                                              <p:stCondLst>
                                                <p:cond delay="0"/>
                                              </p:stCondLst>
                                            </p:cTn>
                                            <p:tgtEl>
                                              <p:spTgt spid="49"/>
                                            </p:tgtEl>
                                            <p:attrNameLst>
                                              <p:attrName>style.visibility</p:attrName>
                                            </p:attrNameLst>
                                          </p:cBhvr>
                                          <p:to>
                                            <p:strVal val="visible"/>
                                          </p:to>
                                        </p:set>
                                        <p:anim calcmode="lin" valueType="num">
                                          <p:cBhvr>
                                            <p:cTn id="67" dur="500" fill="hold"/>
                                            <p:tgtEl>
                                              <p:spTgt spid="49"/>
                                            </p:tgtEl>
                                            <p:attrNameLst>
                                              <p:attrName>ppt_w</p:attrName>
                                            </p:attrNameLst>
                                          </p:cBhvr>
                                          <p:tavLst>
                                            <p:tav tm="0">
                                              <p:val>
                                                <p:fltVal val="0"/>
                                              </p:val>
                                            </p:tav>
                                            <p:tav tm="100000">
                                              <p:val>
                                                <p:strVal val="#ppt_w"/>
                                              </p:val>
                                            </p:tav>
                                          </p:tavLst>
                                        </p:anim>
                                        <p:anim calcmode="lin" valueType="num">
                                          <p:cBhvr>
                                            <p:cTn id="68" dur="500" fill="hold"/>
                                            <p:tgtEl>
                                              <p:spTgt spid="49"/>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600"/>
                                      </p:stCondLst>
                                      <p:childTnLst>
                                        <p:set>
                                          <p:cBhvr>
                                            <p:cTn id="70" dur="1" fill="hold">
                                              <p:stCondLst>
                                                <p:cond delay="0"/>
                                              </p:stCondLst>
                                            </p:cTn>
                                            <p:tgtEl>
                                              <p:spTgt spid="38"/>
                                            </p:tgtEl>
                                            <p:attrNameLst>
                                              <p:attrName>style.visibility</p:attrName>
                                            </p:attrNameLst>
                                          </p:cBhvr>
                                          <p:to>
                                            <p:strVal val="visible"/>
                                          </p:to>
                                        </p:set>
                                        <p:anim calcmode="lin" valueType="num">
                                          <p:cBhvr>
                                            <p:cTn id="71" dur="500" fill="hold"/>
                                            <p:tgtEl>
                                              <p:spTgt spid="38"/>
                                            </p:tgtEl>
                                            <p:attrNameLst>
                                              <p:attrName>ppt_w</p:attrName>
                                            </p:attrNameLst>
                                          </p:cBhvr>
                                          <p:tavLst>
                                            <p:tav tm="0">
                                              <p:val>
                                                <p:fltVal val="0"/>
                                              </p:val>
                                            </p:tav>
                                            <p:tav tm="100000">
                                              <p:val>
                                                <p:strVal val="#ppt_w"/>
                                              </p:val>
                                            </p:tav>
                                          </p:tavLst>
                                        </p:anim>
                                        <p:anim calcmode="lin" valueType="num">
                                          <p:cBhvr>
                                            <p:cTn id="72" dur="500" fill="hold"/>
                                            <p:tgtEl>
                                              <p:spTgt spid="38"/>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1700"/>
                                      </p:stCondLst>
                                      <p:childTnLst>
                                        <p:set>
                                          <p:cBhvr>
                                            <p:cTn id="74" dur="1" fill="hold">
                                              <p:stCondLst>
                                                <p:cond delay="0"/>
                                              </p:stCondLst>
                                            </p:cTn>
                                            <p:tgtEl>
                                              <p:spTgt spid="56"/>
                                            </p:tgtEl>
                                            <p:attrNameLst>
                                              <p:attrName>style.visibility</p:attrName>
                                            </p:attrNameLst>
                                          </p:cBhvr>
                                          <p:to>
                                            <p:strVal val="visible"/>
                                          </p:to>
                                        </p:set>
                                        <p:anim calcmode="lin" valueType="num">
                                          <p:cBhvr>
                                            <p:cTn id="75" dur="500" fill="hold"/>
                                            <p:tgtEl>
                                              <p:spTgt spid="56"/>
                                            </p:tgtEl>
                                            <p:attrNameLst>
                                              <p:attrName>ppt_w</p:attrName>
                                            </p:attrNameLst>
                                          </p:cBhvr>
                                          <p:tavLst>
                                            <p:tav tm="0">
                                              <p:val>
                                                <p:fltVal val="0"/>
                                              </p:val>
                                            </p:tav>
                                            <p:tav tm="100000">
                                              <p:val>
                                                <p:strVal val="#ppt_w"/>
                                              </p:val>
                                            </p:tav>
                                          </p:tavLst>
                                        </p:anim>
                                        <p:anim calcmode="lin" valueType="num">
                                          <p:cBhvr>
                                            <p:cTn id="76" dur="500" fill="hold"/>
                                            <p:tgtEl>
                                              <p:spTgt spid="56"/>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1800"/>
                                      </p:stCondLst>
                                      <p:childTnLst>
                                        <p:set>
                                          <p:cBhvr>
                                            <p:cTn id="78" dur="1" fill="hold">
                                              <p:stCondLst>
                                                <p:cond delay="0"/>
                                              </p:stCondLst>
                                            </p:cTn>
                                            <p:tgtEl>
                                              <p:spTgt spid="41"/>
                                            </p:tgtEl>
                                            <p:attrNameLst>
                                              <p:attrName>style.visibility</p:attrName>
                                            </p:attrNameLst>
                                          </p:cBhvr>
                                          <p:to>
                                            <p:strVal val="visible"/>
                                          </p:to>
                                        </p:set>
                                        <p:anim calcmode="lin" valueType="num">
                                          <p:cBhvr>
                                            <p:cTn id="79" dur="500" fill="hold"/>
                                            <p:tgtEl>
                                              <p:spTgt spid="41"/>
                                            </p:tgtEl>
                                            <p:attrNameLst>
                                              <p:attrName>ppt_w</p:attrName>
                                            </p:attrNameLst>
                                          </p:cBhvr>
                                          <p:tavLst>
                                            <p:tav tm="0">
                                              <p:val>
                                                <p:fltVal val="0"/>
                                              </p:val>
                                            </p:tav>
                                            <p:tav tm="100000">
                                              <p:val>
                                                <p:strVal val="#ppt_w"/>
                                              </p:val>
                                            </p:tav>
                                          </p:tavLst>
                                        </p:anim>
                                        <p:anim calcmode="lin" valueType="num">
                                          <p:cBhvr>
                                            <p:cTn id="80" dur="500" fill="hold"/>
                                            <p:tgtEl>
                                              <p:spTgt spid="41"/>
                                            </p:tgtEl>
                                            <p:attrNameLst>
                                              <p:attrName>ppt_h</p:attrName>
                                            </p:attrNameLst>
                                          </p:cBhvr>
                                          <p:tavLst>
                                            <p:tav tm="0">
                                              <p:val>
                                                <p:fltVal val="0"/>
                                              </p:val>
                                            </p:tav>
                                            <p:tav tm="100000">
                                              <p:val>
                                                <p:strVal val="#ppt_h"/>
                                              </p:val>
                                            </p:tav>
                                          </p:tavLst>
                                        </p:anim>
                                      </p:childTnLst>
                                    </p:cTn>
                                  </p:par>
                                  <p:par>
                                    <p:cTn id="81" presetID="23" presetClass="entr" presetSubtype="16" fill="hold" grpId="0" nodeType="withEffect">
                                      <p:stCondLst>
                                        <p:cond delay="1900"/>
                                      </p:stCondLst>
                                      <p:childTnLst>
                                        <p:set>
                                          <p:cBhvr>
                                            <p:cTn id="82" dur="1" fill="hold">
                                              <p:stCondLst>
                                                <p:cond delay="0"/>
                                              </p:stCondLst>
                                            </p:cTn>
                                            <p:tgtEl>
                                              <p:spTgt spid="33"/>
                                            </p:tgtEl>
                                            <p:attrNameLst>
                                              <p:attrName>style.visibility</p:attrName>
                                            </p:attrNameLst>
                                          </p:cBhvr>
                                          <p:to>
                                            <p:strVal val="visible"/>
                                          </p:to>
                                        </p:set>
                                        <p:anim calcmode="lin" valueType="num">
                                          <p:cBhvr>
                                            <p:cTn id="83" dur="500" fill="hold"/>
                                            <p:tgtEl>
                                              <p:spTgt spid="33"/>
                                            </p:tgtEl>
                                            <p:attrNameLst>
                                              <p:attrName>ppt_w</p:attrName>
                                            </p:attrNameLst>
                                          </p:cBhvr>
                                          <p:tavLst>
                                            <p:tav tm="0">
                                              <p:val>
                                                <p:fltVal val="0"/>
                                              </p:val>
                                            </p:tav>
                                            <p:tav tm="100000">
                                              <p:val>
                                                <p:strVal val="#ppt_w"/>
                                              </p:val>
                                            </p:tav>
                                          </p:tavLst>
                                        </p:anim>
                                        <p:anim calcmode="lin" valueType="num">
                                          <p:cBhvr>
                                            <p:cTn id="84" dur="500" fill="hold"/>
                                            <p:tgtEl>
                                              <p:spTgt spid="33"/>
                                            </p:tgtEl>
                                            <p:attrNameLst>
                                              <p:attrName>ppt_h</p:attrName>
                                            </p:attrNameLst>
                                          </p:cBhvr>
                                          <p:tavLst>
                                            <p:tav tm="0">
                                              <p:val>
                                                <p:fltVal val="0"/>
                                              </p:val>
                                            </p:tav>
                                            <p:tav tm="100000">
                                              <p:val>
                                                <p:strVal val="#ppt_h"/>
                                              </p:val>
                                            </p:tav>
                                          </p:tavLst>
                                        </p:anim>
                                      </p:childTnLst>
                                    </p:cTn>
                                  </p:par>
                                  <p:par>
                                    <p:cTn id="85" presetID="23" presetClass="entr" presetSubtype="16" fill="hold" grpId="0" nodeType="withEffect">
                                      <p:stCondLst>
                                        <p:cond delay="2000"/>
                                      </p:stCondLst>
                                      <p:childTnLst>
                                        <p:set>
                                          <p:cBhvr>
                                            <p:cTn id="86" dur="1" fill="hold">
                                              <p:stCondLst>
                                                <p:cond delay="0"/>
                                              </p:stCondLst>
                                            </p:cTn>
                                            <p:tgtEl>
                                              <p:spTgt spid="35"/>
                                            </p:tgtEl>
                                            <p:attrNameLst>
                                              <p:attrName>style.visibility</p:attrName>
                                            </p:attrNameLst>
                                          </p:cBhvr>
                                          <p:to>
                                            <p:strVal val="visible"/>
                                          </p:to>
                                        </p:set>
                                        <p:anim calcmode="lin" valueType="num">
                                          <p:cBhvr>
                                            <p:cTn id="87" dur="500" fill="hold"/>
                                            <p:tgtEl>
                                              <p:spTgt spid="35"/>
                                            </p:tgtEl>
                                            <p:attrNameLst>
                                              <p:attrName>ppt_w</p:attrName>
                                            </p:attrNameLst>
                                          </p:cBhvr>
                                          <p:tavLst>
                                            <p:tav tm="0">
                                              <p:val>
                                                <p:fltVal val="0"/>
                                              </p:val>
                                            </p:tav>
                                            <p:tav tm="100000">
                                              <p:val>
                                                <p:strVal val="#ppt_w"/>
                                              </p:val>
                                            </p:tav>
                                          </p:tavLst>
                                        </p:anim>
                                        <p:anim calcmode="lin" valueType="num">
                                          <p:cBhvr>
                                            <p:cTn id="88" dur="500" fill="hold"/>
                                            <p:tgtEl>
                                              <p:spTgt spid="35"/>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2100"/>
                                      </p:stCondLst>
                                      <p:childTnLst>
                                        <p:set>
                                          <p:cBhvr>
                                            <p:cTn id="90" dur="1" fill="hold">
                                              <p:stCondLst>
                                                <p:cond delay="0"/>
                                              </p:stCondLst>
                                            </p:cTn>
                                            <p:tgtEl>
                                              <p:spTgt spid="34"/>
                                            </p:tgtEl>
                                            <p:attrNameLst>
                                              <p:attrName>style.visibility</p:attrName>
                                            </p:attrNameLst>
                                          </p:cBhvr>
                                          <p:to>
                                            <p:strVal val="visible"/>
                                          </p:to>
                                        </p:set>
                                        <p:anim calcmode="lin" valueType="num">
                                          <p:cBhvr>
                                            <p:cTn id="91" dur="500" fill="hold"/>
                                            <p:tgtEl>
                                              <p:spTgt spid="34"/>
                                            </p:tgtEl>
                                            <p:attrNameLst>
                                              <p:attrName>ppt_w</p:attrName>
                                            </p:attrNameLst>
                                          </p:cBhvr>
                                          <p:tavLst>
                                            <p:tav tm="0">
                                              <p:val>
                                                <p:fltVal val="0"/>
                                              </p:val>
                                            </p:tav>
                                            <p:tav tm="100000">
                                              <p:val>
                                                <p:strVal val="#ppt_w"/>
                                              </p:val>
                                            </p:tav>
                                          </p:tavLst>
                                        </p:anim>
                                        <p:anim calcmode="lin" valueType="num">
                                          <p:cBhvr>
                                            <p:cTn id="92" dur="500" fill="hold"/>
                                            <p:tgtEl>
                                              <p:spTgt spid="34"/>
                                            </p:tgtEl>
                                            <p:attrNameLst>
                                              <p:attrName>ppt_h</p:attrName>
                                            </p:attrNameLst>
                                          </p:cBhvr>
                                          <p:tavLst>
                                            <p:tav tm="0">
                                              <p:val>
                                                <p:fltVal val="0"/>
                                              </p:val>
                                            </p:tav>
                                            <p:tav tm="100000">
                                              <p:val>
                                                <p:strVal val="#ppt_h"/>
                                              </p:val>
                                            </p:tav>
                                          </p:tavLst>
                                        </p:anim>
                                      </p:childTnLst>
                                    </p:cTn>
                                  </p:par>
                                  <p:par>
                                    <p:cTn id="93" presetID="23" presetClass="entr" presetSubtype="16" fill="hold" grpId="0" nodeType="withEffect">
                                      <p:stCondLst>
                                        <p:cond delay="2200"/>
                                      </p:stCondLst>
                                      <p:childTnLst>
                                        <p:set>
                                          <p:cBhvr>
                                            <p:cTn id="94" dur="1" fill="hold">
                                              <p:stCondLst>
                                                <p:cond delay="0"/>
                                              </p:stCondLst>
                                            </p:cTn>
                                            <p:tgtEl>
                                              <p:spTgt spid="55"/>
                                            </p:tgtEl>
                                            <p:attrNameLst>
                                              <p:attrName>style.visibility</p:attrName>
                                            </p:attrNameLst>
                                          </p:cBhvr>
                                          <p:to>
                                            <p:strVal val="visible"/>
                                          </p:to>
                                        </p:set>
                                        <p:anim calcmode="lin" valueType="num">
                                          <p:cBhvr>
                                            <p:cTn id="95" dur="500" fill="hold"/>
                                            <p:tgtEl>
                                              <p:spTgt spid="55"/>
                                            </p:tgtEl>
                                            <p:attrNameLst>
                                              <p:attrName>ppt_w</p:attrName>
                                            </p:attrNameLst>
                                          </p:cBhvr>
                                          <p:tavLst>
                                            <p:tav tm="0">
                                              <p:val>
                                                <p:fltVal val="0"/>
                                              </p:val>
                                            </p:tav>
                                            <p:tav tm="100000">
                                              <p:val>
                                                <p:strVal val="#ppt_w"/>
                                              </p:val>
                                            </p:tav>
                                          </p:tavLst>
                                        </p:anim>
                                        <p:anim calcmode="lin" valueType="num">
                                          <p:cBhvr>
                                            <p:cTn id="96" dur="500" fill="hold"/>
                                            <p:tgtEl>
                                              <p:spTgt spid="55"/>
                                            </p:tgtEl>
                                            <p:attrNameLst>
                                              <p:attrName>ppt_h</p:attrName>
                                            </p:attrNameLst>
                                          </p:cBhvr>
                                          <p:tavLst>
                                            <p:tav tm="0">
                                              <p:val>
                                                <p:fltVal val="0"/>
                                              </p:val>
                                            </p:tav>
                                            <p:tav tm="100000">
                                              <p:val>
                                                <p:strVal val="#ppt_h"/>
                                              </p:val>
                                            </p:tav>
                                          </p:tavLst>
                                        </p:anim>
                                      </p:childTnLst>
                                    </p:cTn>
                                  </p:par>
                                  <p:par>
                                    <p:cTn id="97" presetID="23" presetClass="entr" presetSubtype="16" fill="hold" grpId="0" nodeType="withEffect">
                                      <p:stCondLst>
                                        <p:cond delay="2300"/>
                                      </p:stCondLst>
                                      <p:childTnLst>
                                        <p:set>
                                          <p:cBhvr>
                                            <p:cTn id="98" dur="1" fill="hold">
                                              <p:stCondLst>
                                                <p:cond delay="0"/>
                                              </p:stCondLst>
                                            </p:cTn>
                                            <p:tgtEl>
                                              <p:spTgt spid="54"/>
                                            </p:tgtEl>
                                            <p:attrNameLst>
                                              <p:attrName>style.visibility</p:attrName>
                                            </p:attrNameLst>
                                          </p:cBhvr>
                                          <p:to>
                                            <p:strVal val="visible"/>
                                          </p:to>
                                        </p:set>
                                        <p:anim calcmode="lin" valueType="num">
                                          <p:cBhvr>
                                            <p:cTn id="99" dur="500" fill="hold"/>
                                            <p:tgtEl>
                                              <p:spTgt spid="54"/>
                                            </p:tgtEl>
                                            <p:attrNameLst>
                                              <p:attrName>ppt_w</p:attrName>
                                            </p:attrNameLst>
                                          </p:cBhvr>
                                          <p:tavLst>
                                            <p:tav tm="0">
                                              <p:val>
                                                <p:fltVal val="0"/>
                                              </p:val>
                                            </p:tav>
                                            <p:tav tm="100000">
                                              <p:val>
                                                <p:strVal val="#ppt_w"/>
                                              </p:val>
                                            </p:tav>
                                          </p:tavLst>
                                        </p:anim>
                                        <p:anim calcmode="lin" valueType="num">
                                          <p:cBhvr>
                                            <p:cTn id="100" dur="500" fill="hold"/>
                                            <p:tgtEl>
                                              <p:spTgt spid="54"/>
                                            </p:tgtEl>
                                            <p:attrNameLst>
                                              <p:attrName>ppt_h</p:attrName>
                                            </p:attrNameLst>
                                          </p:cBhvr>
                                          <p:tavLst>
                                            <p:tav tm="0">
                                              <p:val>
                                                <p:fltVal val="0"/>
                                              </p:val>
                                            </p:tav>
                                            <p:tav tm="100000">
                                              <p:val>
                                                <p:strVal val="#ppt_h"/>
                                              </p:val>
                                            </p:tav>
                                          </p:tavLst>
                                        </p:anim>
                                      </p:childTnLst>
                                    </p:cTn>
                                  </p:par>
                                  <p:par>
                                    <p:cTn id="101" presetID="2" presetClass="entr" presetSubtype="1" fill="hold" nodeType="withEffect">
                                      <p:stCondLst>
                                        <p:cond delay="2300"/>
                                      </p:stCondLst>
                                      <p:childTnLst>
                                        <p:set>
                                          <p:cBhvr>
                                            <p:cTn id="102" dur="1" fill="hold">
                                              <p:stCondLst>
                                                <p:cond delay="0"/>
                                              </p:stCondLst>
                                            </p:cTn>
                                            <p:tgtEl>
                                              <p:spTgt spid="69"/>
                                            </p:tgtEl>
                                            <p:attrNameLst>
                                              <p:attrName>style.visibility</p:attrName>
                                            </p:attrNameLst>
                                          </p:cBhvr>
                                          <p:to>
                                            <p:strVal val="visible"/>
                                          </p:to>
                                        </p:set>
                                        <p:anim calcmode="lin" valueType="num">
                                          <p:cBhvr additive="base">
                                            <p:cTn id="103" dur="1500" fill="hold"/>
                                            <p:tgtEl>
                                              <p:spTgt spid="69"/>
                                            </p:tgtEl>
                                            <p:attrNameLst>
                                              <p:attrName>ppt_x</p:attrName>
                                            </p:attrNameLst>
                                          </p:cBhvr>
                                          <p:tavLst>
                                            <p:tav tm="0">
                                              <p:val>
                                                <p:strVal val="#ppt_x"/>
                                              </p:val>
                                            </p:tav>
                                            <p:tav tm="100000">
                                              <p:val>
                                                <p:strVal val="#ppt_x"/>
                                              </p:val>
                                            </p:tav>
                                          </p:tavLst>
                                        </p:anim>
                                        <p:anim calcmode="lin" valueType="num">
                                          <p:cBhvr additive="base">
                                            <p:cTn id="104" dur="1500" fill="hold"/>
                                            <p:tgtEl>
                                              <p:spTgt spid="69"/>
                                            </p:tgtEl>
                                            <p:attrNameLst>
                                              <p:attrName>ppt_y</p:attrName>
                                            </p:attrNameLst>
                                          </p:cBhvr>
                                          <p:tavLst>
                                            <p:tav tm="0">
                                              <p:val>
                                                <p:strVal val="0-#ppt_h/2"/>
                                              </p:val>
                                            </p:tav>
                                            <p:tav tm="100000">
                                              <p:val>
                                                <p:strVal val="#ppt_y"/>
                                              </p:val>
                                            </p:tav>
                                          </p:tavLst>
                                        </p:anim>
                                      </p:childTnLst>
                                    </p:cTn>
                                  </p:par>
                                  <p:par>
                                    <p:cTn id="105" presetID="2" presetClass="entr" presetSubtype="1" fill="hold" nodeType="withEffect">
                                      <p:stCondLst>
                                        <p:cond delay="2400"/>
                                      </p:stCondLst>
                                      <p:childTnLst>
                                        <p:set>
                                          <p:cBhvr>
                                            <p:cTn id="106" dur="1" fill="hold">
                                              <p:stCondLst>
                                                <p:cond delay="0"/>
                                              </p:stCondLst>
                                            </p:cTn>
                                            <p:tgtEl>
                                              <p:spTgt spid="58"/>
                                            </p:tgtEl>
                                            <p:attrNameLst>
                                              <p:attrName>style.visibility</p:attrName>
                                            </p:attrNameLst>
                                          </p:cBhvr>
                                          <p:to>
                                            <p:strVal val="visible"/>
                                          </p:to>
                                        </p:set>
                                        <p:anim calcmode="lin" valueType="num">
                                          <p:cBhvr additive="base">
                                            <p:cTn id="107" dur="1500" fill="hold"/>
                                            <p:tgtEl>
                                              <p:spTgt spid="58"/>
                                            </p:tgtEl>
                                            <p:attrNameLst>
                                              <p:attrName>ppt_x</p:attrName>
                                            </p:attrNameLst>
                                          </p:cBhvr>
                                          <p:tavLst>
                                            <p:tav tm="0">
                                              <p:val>
                                                <p:strVal val="#ppt_x"/>
                                              </p:val>
                                            </p:tav>
                                            <p:tav tm="100000">
                                              <p:val>
                                                <p:strVal val="#ppt_x"/>
                                              </p:val>
                                            </p:tav>
                                          </p:tavLst>
                                        </p:anim>
                                        <p:anim calcmode="lin" valueType="num">
                                          <p:cBhvr additive="base">
                                            <p:cTn id="108" dur="1500" fill="hold"/>
                                            <p:tgtEl>
                                              <p:spTgt spid="58"/>
                                            </p:tgtEl>
                                            <p:attrNameLst>
                                              <p:attrName>ppt_y</p:attrName>
                                            </p:attrNameLst>
                                          </p:cBhvr>
                                          <p:tavLst>
                                            <p:tav tm="0">
                                              <p:val>
                                                <p:strVal val="0-#ppt_h/2"/>
                                              </p:val>
                                            </p:tav>
                                            <p:tav tm="100000">
                                              <p:val>
                                                <p:strVal val="#ppt_y"/>
                                              </p:val>
                                            </p:tav>
                                          </p:tavLst>
                                        </p:anim>
                                      </p:childTnLst>
                                    </p:cTn>
                                  </p:par>
                                  <p:par>
                                    <p:cTn id="109" presetID="2" presetClass="entr" presetSubtype="1" fill="hold" nodeType="withEffect">
                                      <p:stCondLst>
                                        <p:cond delay="2500"/>
                                      </p:stCondLst>
                                      <p:childTnLst>
                                        <p:set>
                                          <p:cBhvr>
                                            <p:cTn id="110" dur="1" fill="hold">
                                              <p:stCondLst>
                                                <p:cond delay="0"/>
                                              </p:stCondLst>
                                            </p:cTn>
                                            <p:tgtEl>
                                              <p:spTgt spid="76"/>
                                            </p:tgtEl>
                                            <p:attrNameLst>
                                              <p:attrName>style.visibility</p:attrName>
                                            </p:attrNameLst>
                                          </p:cBhvr>
                                          <p:to>
                                            <p:strVal val="visible"/>
                                          </p:to>
                                        </p:set>
                                        <p:anim calcmode="lin" valueType="num">
                                          <p:cBhvr additive="base">
                                            <p:cTn id="111" dur="1500" fill="hold"/>
                                            <p:tgtEl>
                                              <p:spTgt spid="76"/>
                                            </p:tgtEl>
                                            <p:attrNameLst>
                                              <p:attrName>ppt_x</p:attrName>
                                            </p:attrNameLst>
                                          </p:cBhvr>
                                          <p:tavLst>
                                            <p:tav tm="0">
                                              <p:val>
                                                <p:strVal val="#ppt_x"/>
                                              </p:val>
                                            </p:tav>
                                            <p:tav tm="100000">
                                              <p:val>
                                                <p:strVal val="#ppt_x"/>
                                              </p:val>
                                            </p:tav>
                                          </p:tavLst>
                                        </p:anim>
                                        <p:anim calcmode="lin" valueType="num">
                                          <p:cBhvr additive="base">
                                            <p:cTn id="112" dur="1500" fill="hold"/>
                                            <p:tgtEl>
                                              <p:spTgt spid="76"/>
                                            </p:tgtEl>
                                            <p:attrNameLst>
                                              <p:attrName>ppt_y</p:attrName>
                                            </p:attrNameLst>
                                          </p:cBhvr>
                                          <p:tavLst>
                                            <p:tav tm="0">
                                              <p:val>
                                                <p:strVal val="0-#ppt_h/2"/>
                                              </p:val>
                                            </p:tav>
                                            <p:tav tm="100000">
                                              <p:val>
                                                <p:strVal val="#ppt_y"/>
                                              </p:val>
                                            </p:tav>
                                          </p:tavLst>
                                        </p:anim>
                                      </p:childTnLst>
                                    </p:cTn>
                                  </p:par>
                                  <p:par>
                                    <p:cTn id="113" presetID="22" presetClass="entr" presetSubtype="8" fill="hold" nodeType="withEffect">
                                      <p:stCondLst>
                                        <p:cond delay="3000"/>
                                      </p:stCondLst>
                                      <p:childTnLst>
                                        <p:set>
                                          <p:cBhvr>
                                            <p:cTn id="114" dur="1" fill="hold">
                                              <p:stCondLst>
                                                <p:cond delay="0"/>
                                              </p:stCondLst>
                                            </p:cTn>
                                            <p:tgtEl>
                                              <p:spTgt spid="68"/>
                                            </p:tgtEl>
                                            <p:attrNameLst>
                                              <p:attrName>style.visibility</p:attrName>
                                            </p:attrNameLst>
                                          </p:cBhvr>
                                          <p:to>
                                            <p:strVal val="visible"/>
                                          </p:to>
                                        </p:set>
                                        <p:animEffect transition="in" filter="wipe(left)">
                                          <p:cBhvr>
                                            <p:cTn id="115" dur="500"/>
                                            <p:tgtEl>
                                              <p:spTgt spid="68"/>
                                            </p:tgtEl>
                                          </p:cBhvr>
                                        </p:animEffect>
                                      </p:childTnLst>
                                    </p:cTn>
                                  </p:par>
                                  <p:par>
                                    <p:cTn id="116" presetID="22" presetClass="entr" presetSubtype="8" fill="hold" nodeType="withEffect">
                                      <p:stCondLst>
                                        <p:cond delay="3100"/>
                                      </p:stCondLst>
                                      <p:childTnLst>
                                        <p:set>
                                          <p:cBhvr>
                                            <p:cTn id="117" dur="1" fill="hold">
                                              <p:stCondLst>
                                                <p:cond delay="0"/>
                                              </p:stCondLst>
                                            </p:cTn>
                                            <p:tgtEl>
                                              <p:spTgt spid="57"/>
                                            </p:tgtEl>
                                            <p:attrNameLst>
                                              <p:attrName>style.visibility</p:attrName>
                                            </p:attrNameLst>
                                          </p:cBhvr>
                                          <p:to>
                                            <p:strVal val="visible"/>
                                          </p:to>
                                        </p:set>
                                        <p:animEffect transition="in" filter="wipe(left)">
                                          <p:cBhvr>
                                            <p:cTn id="118" dur="500"/>
                                            <p:tgtEl>
                                              <p:spTgt spid="57"/>
                                            </p:tgtEl>
                                          </p:cBhvr>
                                        </p:animEffect>
                                      </p:childTnLst>
                                    </p:cTn>
                                  </p:par>
                                  <p:par>
                                    <p:cTn id="119" presetID="22" presetClass="entr" presetSubtype="8" fill="hold" nodeType="withEffect">
                                      <p:stCondLst>
                                        <p:cond delay="3200"/>
                                      </p:stCondLst>
                                      <p:childTnLst>
                                        <p:set>
                                          <p:cBhvr>
                                            <p:cTn id="120" dur="1" fill="hold">
                                              <p:stCondLst>
                                                <p:cond delay="0"/>
                                              </p:stCondLst>
                                            </p:cTn>
                                            <p:tgtEl>
                                              <p:spTgt spid="75"/>
                                            </p:tgtEl>
                                            <p:attrNameLst>
                                              <p:attrName>style.visibility</p:attrName>
                                            </p:attrNameLst>
                                          </p:cBhvr>
                                          <p:to>
                                            <p:strVal val="visible"/>
                                          </p:to>
                                        </p:set>
                                        <p:animEffect transition="in" filter="wipe(left)">
                                          <p:cBhvr>
                                            <p:cTn id="121" dur="500"/>
                                            <p:tgtEl>
                                              <p:spTgt spid="75"/>
                                            </p:tgtEl>
                                          </p:cBhvr>
                                        </p:animEffect>
                                      </p:childTnLst>
                                    </p:cTn>
                                  </p:par>
                                  <p:par>
                                    <p:cTn id="122" presetID="10" presetClass="entr" presetSubtype="0" fill="hold" grpId="0" nodeType="withEffect">
                                      <p:stCondLst>
                                        <p:cond delay="3400"/>
                                      </p:stCondLst>
                                      <p:childTnLst>
                                        <p:set>
                                          <p:cBhvr>
                                            <p:cTn id="123" dur="1" fill="hold">
                                              <p:stCondLst>
                                                <p:cond delay="0"/>
                                              </p:stCondLst>
                                            </p:cTn>
                                            <p:tgtEl>
                                              <p:spTgt spid="67"/>
                                            </p:tgtEl>
                                            <p:attrNameLst>
                                              <p:attrName>style.visibility</p:attrName>
                                            </p:attrNameLst>
                                          </p:cBhvr>
                                          <p:to>
                                            <p:strVal val="visible"/>
                                          </p:to>
                                        </p:set>
                                        <p:animEffect transition="in" filter="fade">
                                          <p:cBhvr>
                                            <p:cTn id="124" dur="500"/>
                                            <p:tgtEl>
                                              <p:spTgt spid="67"/>
                                            </p:tgtEl>
                                          </p:cBhvr>
                                        </p:animEffect>
                                      </p:childTnLst>
                                    </p:cTn>
                                  </p:par>
                                  <p:par>
                                    <p:cTn id="125" presetID="10" presetClass="entr" presetSubtype="0" fill="hold" grpId="0" nodeType="withEffect">
                                      <p:stCondLst>
                                        <p:cond delay="3500"/>
                                      </p:stCondLst>
                                      <p:childTnLst>
                                        <p:set>
                                          <p:cBhvr>
                                            <p:cTn id="126" dur="1" fill="hold">
                                              <p:stCondLst>
                                                <p:cond delay="0"/>
                                              </p:stCondLst>
                                            </p:cTn>
                                            <p:tgtEl>
                                              <p:spTgt spid="74"/>
                                            </p:tgtEl>
                                            <p:attrNameLst>
                                              <p:attrName>style.visibility</p:attrName>
                                            </p:attrNameLst>
                                          </p:cBhvr>
                                          <p:to>
                                            <p:strVal val="visible"/>
                                          </p:to>
                                        </p:set>
                                        <p:animEffect transition="in" filter="fade">
                                          <p:cBhvr>
                                            <p:cTn id="127" dur="500"/>
                                            <p:tgtEl>
                                              <p:spTgt spid="74"/>
                                            </p:tgtEl>
                                          </p:cBhvr>
                                        </p:animEffect>
                                      </p:childTnLst>
                                    </p:cTn>
                                  </p:par>
                                  <p:par>
                                    <p:cTn id="128" presetID="10" presetClass="entr" presetSubtype="0" fill="hold" grpId="0" nodeType="withEffect">
                                      <p:stCondLst>
                                        <p:cond delay="3600"/>
                                      </p:stCondLst>
                                      <p:childTnLst>
                                        <p:set>
                                          <p:cBhvr>
                                            <p:cTn id="129" dur="1" fill="hold">
                                              <p:stCondLst>
                                                <p:cond delay="0"/>
                                              </p:stCondLst>
                                            </p:cTn>
                                            <p:tgtEl>
                                              <p:spTgt spid="81"/>
                                            </p:tgtEl>
                                            <p:attrNameLst>
                                              <p:attrName>style.visibility</p:attrName>
                                            </p:attrNameLst>
                                          </p:cBhvr>
                                          <p:to>
                                            <p:strVal val="visible"/>
                                          </p:to>
                                        </p:set>
                                        <p:animEffect transition="in" filter="fade">
                                          <p:cBhvr>
                                            <p:cTn id="130"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67" grpId="0"/>
          <p:bldP spid="74" grpId="0"/>
          <p:bldP spid="81"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51"/>
          <p:cNvSpPr>
            <a:spLocks/>
          </p:cNvSpPr>
          <p:nvPr/>
        </p:nvSpPr>
        <p:spPr bwMode="auto">
          <a:xfrm rot="5400000">
            <a:off x="9004262" y="5187269"/>
            <a:ext cx="6367475" cy="10317515"/>
          </a:xfrm>
          <a:custGeom>
            <a:avLst/>
            <a:gdLst>
              <a:gd name="T0" fmla="*/ 373 w 398"/>
              <a:gd name="T1" fmla="*/ 373 h 647"/>
              <a:gd name="T2" fmla="*/ 118 w 398"/>
              <a:gd name="T3" fmla="*/ 627 h 647"/>
              <a:gd name="T4" fmla="*/ 72 w 398"/>
              <a:gd name="T5" fmla="*/ 647 h 647"/>
              <a:gd name="T6" fmla="*/ 25 w 398"/>
              <a:gd name="T7" fmla="*/ 627 h 647"/>
              <a:gd name="T8" fmla="*/ 25 w 398"/>
              <a:gd name="T9" fmla="*/ 535 h 647"/>
              <a:gd name="T10" fmla="*/ 233 w 398"/>
              <a:gd name="T11" fmla="*/ 327 h 647"/>
              <a:gd name="T12" fmla="*/ 25 w 398"/>
              <a:gd name="T13" fmla="*/ 119 h 647"/>
              <a:gd name="T14" fmla="*/ 25 w 398"/>
              <a:gd name="T15" fmla="*/ 26 h 647"/>
              <a:gd name="T16" fmla="*/ 118 w 398"/>
              <a:gd name="T17" fmla="*/ 26 h 647"/>
              <a:gd name="T18" fmla="*/ 373 w 398"/>
              <a:gd name="T19" fmla="*/ 280 h 647"/>
              <a:gd name="T20" fmla="*/ 373 w 398"/>
              <a:gd name="T21" fmla="*/ 37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647">
                <a:moveTo>
                  <a:pt x="373" y="373"/>
                </a:moveTo>
                <a:cubicBezTo>
                  <a:pt x="118" y="627"/>
                  <a:pt x="118" y="627"/>
                  <a:pt x="118" y="627"/>
                </a:cubicBezTo>
                <a:cubicBezTo>
                  <a:pt x="105" y="640"/>
                  <a:pt x="89" y="647"/>
                  <a:pt x="72" y="647"/>
                </a:cubicBezTo>
                <a:cubicBezTo>
                  <a:pt x="55" y="647"/>
                  <a:pt x="38" y="640"/>
                  <a:pt x="25" y="627"/>
                </a:cubicBezTo>
                <a:cubicBezTo>
                  <a:pt x="0" y="602"/>
                  <a:pt x="0" y="560"/>
                  <a:pt x="25" y="535"/>
                </a:cubicBezTo>
                <a:cubicBezTo>
                  <a:pt x="233" y="327"/>
                  <a:pt x="233" y="327"/>
                  <a:pt x="233" y="327"/>
                </a:cubicBezTo>
                <a:cubicBezTo>
                  <a:pt x="25" y="119"/>
                  <a:pt x="25" y="119"/>
                  <a:pt x="25" y="119"/>
                </a:cubicBezTo>
                <a:cubicBezTo>
                  <a:pt x="0" y="93"/>
                  <a:pt x="0" y="51"/>
                  <a:pt x="25" y="26"/>
                </a:cubicBezTo>
                <a:cubicBezTo>
                  <a:pt x="51" y="0"/>
                  <a:pt x="93" y="0"/>
                  <a:pt x="118" y="26"/>
                </a:cubicBezTo>
                <a:cubicBezTo>
                  <a:pt x="373" y="280"/>
                  <a:pt x="373" y="280"/>
                  <a:pt x="373" y="280"/>
                </a:cubicBezTo>
                <a:cubicBezTo>
                  <a:pt x="398" y="306"/>
                  <a:pt x="398" y="347"/>
                  <a:pt x="373" y="373"/>
                </a:cubicBezTo>
                <a:close/>
              </a:path>
            </a:pathLst>
          </a:custGeom>
          <a:solidFill>
            <a:schemeClr val="accent1"/>
          </a:solidFill>
          <a:ln>
            <a:noFill/>
          </a:ln>
          <a:effectLst>
            <a:outerShdw blurRad="622300" dist="381000" dir="27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Title 1"/>
          <p:cNvSpPr txBox="1">
            <a:spLocks/>
          </p:cNvSpPr>
          <p:nvPr/>
        </p:nvSpPr>
        <p:spPr>
          <a:xfrm>
            <a:off x="7672545" y="1270881"/>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Our Creative Team</a:t>
            </a:r>
          </a:p>
          <a:p>
            <a:pPr algn="ctr"/>
            <a:r>
              <a:rPr lang="en-US" sz="3200">
                <a:latin typeface="+mn-lt"/>
              </a:rPr>
              <a:t>Create great subtitle is in here</a:t>
            </a:r>
            <a:endParaRPr lang="en-US" sz="6400">
              <a:latin typeface="+mn-lt"/>
            </a:endParaRPr>
          </a:p>
        </p:txBody>
      </p:sp>
      <p:sp>
        <p:nvSpPr>
          <p:cNvPr id="7" name="Rectangle: Rounded Corners 80"/>
          <p:cNvSpPr/>
          <p:nvPr/>
        </p:nvSpPr>
        <p:spPr>
          <a:xfrm>
            <a:off x="11503691" y="275916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Round Same Side Corner Rectangle 10"/>
          <p:cNvSpPr/>
          <p:nvPr/>
        </p:nvSpPr>
        <p:spPr>
          <a:xfrm flipV="1">
            <a:off x="3561419"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3912110"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14" name="Rounded Rectangle 13"/>
          <p:cNvSpPr/>
          <p:nvPr/>
        </p:nvSpPr>
        <p:spPr>
          <a:xfrm>
            <a:off x="4474086"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15" name="Rounded Rectangle 14"/>
          <p:cNvSpPr/>
          <p:nvPr/>
        </p:nvSpPr>
        <p:spPr>
          <a:xfrm>
            <a:off x="5036062"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16" name="Rounded Rectangle 15"/>
          <p:cNvSpPr/>
          <p:nvPr/>
        </p:nvSpPr>
        <p:spPr>
          <a:xfrm>
            <a:off x="5598038"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18" name="Rounded Rectangle 17"/>
          <p:cNvSpPr/>
          <p:nvPr/>
        </p:nvSpPr>
        <p:spPr>
          <a:xfrm>
            <a:off x="6160014"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19" name="Rounded Rectangle 18"/>
          <p:cNvSpPr/>
          <p:nvPr/>
        </p:nvSpPr>
        <p:spPr>
          <a:xfrm>
            <a:off x="6721990"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20" name="Rectangle 19"/>
          <p:cNvSpPr/>
          <p:nvPr/>
        </p:nvSpPr>
        <p:spPr>
          <a:xfrm>
            <a:off x="3912110" y="8301237"/>
            <a:ext cx="3413113" cy="812979"/>
          </a:xfrm>
          <a:prstGeom prst="rect">
            <a:avLst/>
          </a:prstGeom>
        </p:spPr>
        <p:txBody>
          <a:bodyPr wrap="square">
            <a:spAutoFit/>
          </a:bodyPr>
          <a:lstStyle/>
          <a:p>
            <a:pPr algn="ctr">
              <a:lnSpc>
                <a:spcPts val="2400"/>
              </a:lnSpc>
              <a:spcBef>
                <a:spcPts val="800"/>
              </a:spcBef>
            </a:pPr>
            <a:r>
              <a:rPr lang="en-US" sz="3600" dirty="0">
                <a:solidFill>
                  <a:srgbClr val="252944"/>
                </a:solidFill>
                <a:ea typeface="Roboto Thin" charset="0"/>
                <a:cs typeface="Roboto Thin" charset="0"/>
              </a:rPr>
              <a:t>Jane Marta</a:t>
            </a:r>
          </a:p>
          <a:p>
            <a:pPr algn="ctr">
              <a:lnSpc>
                <a:spcPts val="2400"/>
              </a:lnSpc>
              <a:spcBef>
                <a:spcPts val="800"/>
              </a:spcBef>
            </a:pPr>
            <a:r>
              <a:rPr lang="en-US" sz="2400" dirty="0">
                <a:solidFill>
                  <a:srgbClr val="252944"/>
                </a:solidFill>
                <a:ea typeface="Roboto Thin" charset="0"/>
                <a:cs typeface="Roboto Thin" charset="0"/>
              </a:rPr>
              <a:t>Art Director</a:t>
            </a:r>
          </a:p>
        </p:txBody>
      </p:sp>
      <p:sp>
        <p:nvSpPr>
          <p:cNvPr id="22" name="Round Same Side Corner Rectangle 21"/>
          <p:cNvSpPr/>
          <p:nvPr/>
        </p:nvSpPr>
        <p:spPr>
          <a:xfrm flipV="1">
            <a:off x="7969761"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ounded Rectangle 22"/>
          <p:cNvSpPr/>
          <p:nvPr/>
        </p:nvSpPr>
        <p:spPr>
          <a:xfrm>
            <a:off x="8320452"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24" name="Rounded Rectangle 23"/>
          <p:cNvSpPr/>
          <p:nvPr/>
        </p:nvSpPr>
        <p:spPr>
          <a:xfrm>
            <a:off x="8882428"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25" name="Rounded Rectangle 24"/>
          <p:cNvSpPr/>
          <p:nvPr/>
        </p:nvSpPr>
        <p:spPr>
          <a:xfrm>
            <a:off x="9444404"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26" name="Rounded Rectangle 25"/>
          <p:cNvSpPr/>
          <p:nvPr/>
        </p:nvSpPr>
        <p:spPr>
          <a:xfrm>
            <a:off x="10006380"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27" name="Rounded Rectangle 26"/>
          <p:cNvSpPr/>
          <p:nvPr/>
        </p:nvSpPr>
        <p:spPr>
          <a:xfrm>
            <a:off x="10568356"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28" name="Rounded Rectangle 27"/>
          <p:cNvSpPr/>
          <p:nvPr/>
        </p:nvSpPr>
        <p:spPr>
          <a:xfrm>
            <a:off x="11130332"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29" name="Rectangle 28"/>
          <p:cNvSpPr/>
          <p:nvPr/>
        </p:nvSpPr>
        <p:spPr>
          <a:xfrm>
            <a:off x="8320452" y="8301237"/>
            <a:ext cx="3413113" cy="810478"/>
          </a:xfrm>
          <a:prstGeom prst="rect">
            <a:avLst/>
          </a:prstGeom>
        </p:spPr>
        <p:txBody>
          <a:bodyPr wrap="square">
            <a:spAutoFit/>
          </a:bodyPr>
          <a:lstStyle/>
          <a:p>
            <a:pPr algn="ctr">
              <a:lnSpc>
                <a:spcPts val="2400"/>
              </a:lnSpc>
              <a:spcBef>
                <a:spcPts val="800"/>
              </a:spcBef>
            </a:pPr>
            <a:r>
              <a:rPr lang="en-US" sz="3600">
                <a:solidFill>
                  <a:srgbClr val="252944"/>
                </a:solidFill>
                <a:ea typeface="Roboto Thin" charset="0"/>
                <a:cs typeface="Roboto Thin" charset="0"/>
              </a:rPr>
              <a:t>Michelle Dior</a:t>
            </a:r>
          </a:p>
          <a:p>
            <a:pPr algn="ctr">
              <a:lnSpc>
                <a:spcPts val="2400"/>
              </a:lnSpc>
              <a:spcBef>
                <a:spcPts val="800"/>
              </a:spcBef>
            </a:pPr>
            <a:r>
              <a:rPr lang="en-US" sz="2400">
                <a:solidFill>
                  <a:srgbClr val="252944"/>
                </a:solidFill>
                <a:ea typeface="Roboto Thin" charset="0"/>
                <a:cs typeface="Roboto Thin" charset="0"/>
              </a:rPr>
              <a:t>Co-Founder</a:t>
            </a:r>
          </a:p>
        </p:txBody>
      </p:sp>
      <p:sp>
        <p:nvSpPr>
          <p:cNvPr id="31" name="Round Same Side Corner Rectangle 30"/>
          <p:cNvSpPr/>
          <p:nvPr/>
        </p:nvSpPr>
        <p:spPr>
          <a:xfrm flipV="1">
            <a:off x="12378104"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ounded Rectangle 31"/>
          <p:cNvSpPr/>
          <p:nvPr/>
        </p:nvSpPr>
        <p:spPr>
          <a:xfrm>
            <a:off x="12728795"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33" name="Rounded Rectangle 32"/>
          <p:cNvSpPr/>
          <p:nvPr/>
        </p:nvSpPr>
        <p:spPr>
          <a:xfrm>
            <a:off x="13290771"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34" name="Rounded Rectangle 33"/>
          <p:cNvSpPr/>
          <p:nvPr/>
        </p:nvSpPr>
        <p:spPr>
          <a:xfrm>
            <a:off x="13852747"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35" name="Rounded Rectangle 34"/>
          <p:cNvSpPr/>
          <p:nvPr/>
        </p:nvSpPr>
        <p:spPr>
          <a:xfrm>
            <a:off x="14414723"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36" name="Rounded Rectangle 35"/>
          <p:cNvSpPr/>
          <p:nvPr/>
        </p:nvSpPr>
        <p:spPr>
          <a:xfrm>
            <a:off x="14976699"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37" name="Rounded Rectangle 36"/>
          <p:cNvSpPr/>
          <p:nvPr/>
        </p:nvSpPr>
        <p:spPr>
          <a:xfrm>
            <a:off x="15538675"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38" name="Rectangle 37"/>
          <p:cNvSpPr/>
          <p:nvPr/>
        </p:nvSpPr>
        <p:spPr>
          <a:xfrm>
            <a:off x="12728795" y="8301237"/>
            <a:ext cx="3413113" cy="810478"/>
          </a:xfrm>
          <a:prstGeom prst="rect">
            <a:avLst/>
          </a:prstGeom>
        </p:spPr>
        <p:txBody>
          <a:bodyPr wrap="square">
            <a:spAutoFit/>
          </a:bodyPr>
          <a:lstStyle/>
          <a:p>
            <a:pPr algn="ctr">
              <a:lnSpc>
                <a:spcPts val="2400"/>
              </a:lnSpc>
              <a:spcBef>
                <a:spcPts val="800"/>
              </a:spcBef>
            </a:pPr>
            <a:r>
              <a:rPr lang="en-US" sz="3600">
                <a:solidFill>
                  <a:srgbClr val="252944"/>
                </a:solidFill>
                <a:ea typeface="Roboto Thin" charset="0"/>
                <a:cs typeface="Roboto Thin" charset="0"/>
              </a:rPr>
              <a:t>Connor John</a:t>
            </a:r>
          </a:p>
          <a:p>
            <a:pPr algn="ctr">
              <a:lnSpc>
                <a:spcPts val="2400"/>
              </a:lnSpc>
              <a:spcBef>
                <a:spcPts val="800"/>
              </a:spcBef>
            </a:pPr>
            <a:r>
              <a:rPr lang="en-US" sz="2400">
                <a:solidFill>
                  <a:srgbClr val="252944"/>
                </a:solidFill>
                <a:ea typeface="Roboto Thin" charset="0"/>
                <a:cs typeface="Roboto Thin" charset="0"/>
              </a:rPr>
              <a:t>Online Advisor</a:t>
            </a:r>
          </a:p>
        </p:txBody>
      </p:sp>
      <p:sp>
        <p:nvSpPr>
          <p:cNvPr id="40" name="Round Same Side Corner Rectangle 39"/>
          <p:cNvSpPr/>
          <p:nvPr/>
        </p:nvSpPr>
        <p:spPr>
          <a:xfrm flipV="1">
            <a:off x="16783850"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ed Rectangle 40"/>
          <p:cNvSpPr/>
          <p:nvPr/>
        </p:nvSpPr>
        <p:spPr>
          <a:xfrm>
            <a:off x="17134541"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42" name="Rounded Rectangle 41"/>
          <p:cNvSpPr/>
          <p:nvPr/>
        </p:nvSpPr>
        <p:spPr>
          <a:xfrm>
            <a:off x="17696517"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43" name="Rounded Rectangle 42"/>
          <p:cNvSpPr/>
          <p:nvPr/>
        </p:nvSpPr>
        <p:spPr>
          <a:xfrm>
            <a:off x="18258493"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44" name="Rounded Rectangle 43"/>
          <p:cNvSpPr/>
          <p:nvPr/>
        </p:nvSpPr>
        <p:spPr>
          <a:xfrm>
            <a:off x="18820469"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45" name="Rounded Rectangle 44"/>
          <p:cNvSpPr/>
          <p:nvPr/>
        </p:nvSpPr>
        <p:spPr>
          <a:xfrm>
            <a:off x="19382445"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46" name="Rounded Rectangle 45"/>
          <p:cNvSpPr/>
          <p:nvPr/>
        </p:nvSpPr>
        <p:spPr>
          <a:xfrm>
            <a:off x="19944421"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47" name="Rectangle 46"/>
          <p:cNvSpPr/>
          <p:nvPr/>
        </p:nvSpPr>
        <p:spPr>
          <a:xfrm>
            <a:off x="17134541" y="8301237"/>
            <a:ext cx="3413113" cy="810478"/>
          </a:xfrm>
          <a:prstGeom prst="rect">
            <a:avLst/>
          </a:prstGeom>
        </p:spPr>
        <p:txBody>
          <a:bodyPr wrap="square">
            <a:spAutoFit/>
          </a:bodyPr>
          <a:lstStyle/>
          <a:p>
            <a:pPr algn="ctr">
              <a:lnSpc>
                <a:spcPts val="2400"/>
              </a:lnSpc>
              <a:spcBef>
                <a:spcPts val="800"/>
              </a:spcBef>
            </a:pPr>
            <a:r>
              <a:rPr lang="en-US" sz="3600">
                <a:solidFill>
                  <a:srgbClr val="252944"/>
                </a:solidFill>
                <a:ea typeface="Roboto Thin" charset="0"/>
                <a:cs typeface="Roboto Thin" charset="0"/>
              </a:rPr>
              <a:t>Silver John</a:t>
            </a:r>
          </a:p>
          <a:p>
            <a:pPr algn="ctr">
              <a:lnSpc>
                <a:spcPts val="2400"/>
              </a:lnSpc>
              <a:spcBef>
                <a:spcPts val="800"/>
              </a:spcBef>
            </a:pPr>
            <a:r>
              <a:rPr lang="en-US" sz="2400">
                <a:solidFill>
                  <a:srgbClr val="252944"/>
                </a:solidFill>
                <a:ea typeface="Roboto Thin" charset="0"/>
                <a:cs typeface="Roboto Thin" charset="0"/>
              </a:rPr>
              <a:t>Design Advisor</a:t>
            </a:r>
          </a:p>
        </p:txBody>
      </p:sp>
      <p:sp>
        <p:nvSpPr>
          <p:cNvPr id="2" name="Picture Placeholder 1"/>
          <p:cNvSpPr>
            <a:spLocks noGrp="1"/>
          </p:cNvSpPr>
          <p:nvPr>
            <p:ph type="pic" sz="quarter" idx="20"/>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22"/>
          </p:nvPr>
        </p:nvSpPr>
        <p:spPr/>
      </p:sp>
      <p:sp>
        <p:nvSpPr>
          <p:cNvPr id="5" name="Picture Placeholder 4"/>
          <p:cNvSpPr>
            <a:spLocks noGrp="1"/>
          </p:cNvSpPr>
          <p:nvPr>
            <p:ph type="pic" sz="quarter" idx="23"/>
          </p:nvPr>
        </p:nvSpPr>
        <p:spPr/>
      </p:sp>
    </p:spTree>
    <p:extLst>
      <p:ext uri="{BB962C8B-B14F-4D97-AF65-F5344CB8AC3E}">
        <p14:creationId xmlns:p14="http://schemas.microsoft.com/office/powerpoint/2010/main" val="1513397409"/>
      </p:ext>
    </p:extLst>
  </p:cSld>
  <p:clrMapOvr>
    <a:masterClrMapping/>
  </p:clrMapOvr>
  <p:transition spd="slow">
    <p:push dir="u"/>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13"/>
          <p:cNvSpPr>
            <a:spLocks/>
          </p:cNvSpPr>
          <p:nvPr/>
        </p:nvSpPr>
        <p:spPr bwMode="auto">
          <a:xfrm>
            <a:off x="13652359" y="6067753"/>
            <a:ext cx="1154414" cy="2230286"/>
          </a:xfrm>
          <a:custGeom>
            <a:avLst/>
            <a:gdLst>
              <a:gd name="T0" fmla="*/ 159 w 267"/>
              <a:gd name="T1" fmla="*/ 62 h 516"/>
              <a:gd name="T2" fmla="*/ 173 w 267"/>
              <a:gd name="T3" fmla="*/ 21 h 516"/>
              <a:gd name="T4" fmla="*/ 178 w 267"/>
              <a:gd name="T5" fmla="*/ 0 h 516"/>
              <a:gd name="T6" fmla="*/ 198 w 267"/>
              <a:gd name="T7" fmla="*/ 12 h 516"/>
              <a:gd name="T8" fmla="*/ 232 w 267"/>
              <a:gd name="T9" fmla="*/ 25 h 516"/>
              <a:gd name="T10" fmla="*/ 257 w 267"/>
              <a:gd name="T11" fmla="*/ 34 h 516"/>
              <a:gd name="T12" fmla="*/ 264 w 267"/>
              <a:gd name="T13" fmla="*/ 49 h 516"/>
              <a:gd name="T14" fmla="*/ 228 w 267"/>
              <a:gd name="T15" fmla="*/ 102 h 516"/>
              <a:gd name="T16" fmla="*/ 206 w 267"/>
              <a:gd name="T17" fmla="*/ 146 h 516"/>
              <a:gd name="T18" fmla="*/ 191 w 267"/>
              <a:gd name="T19" fmla="*/ 157 h 516"/>
              <a:gd name="T20" fmla="*/ 165 w 267"/>
              <a:gd name="T21" fmla="*/ 206 h 516"/>
              <a:gd name="T22" fmla="*/ 165 w 267"/>
              <a:gd name="T23" fmla="*/ 285 h 516"/>
              <a:gd name="T24" fmla="*/ 225 w 267"/>
              <a:gd name="T25" fmla="*/ 347 h 516"/>
              <a:gd name="T26" fmla="*/ 214 w 267"/>
              <a:gd name="T27" fmla="*/ 373 h 516"/>
              <a:gd name="T28" fmla="*/ 166 w 267"/>
              <a:gd name="T29" fmla="*/ 406 h 516"/>
              <a:gd name="T30" fmla="*/ 137 w 267"/>
              <a:gd name="T31" fmla="*/ 448 h 516"/>
              <a:gd name="T32" fmla="*/ 115 w 267"/>
              <a:gd name="T33" fmla="*/ 479 h 516"/>
              <a:gd name="T34" fmla="*/ 106 w 267"/>
              <a:gd name="T35" fmla="*/ 511 h 516"/>
              <a:gd name="T36" fmla="*/ 78 w 267"/>
              <a:gd name="T37" fmla="*/ 485 h 516"/>
              <a:gd name="T38" fmla="*/ 70 w 267"/>
              <a:gd name="T39" fmla="*/ 431 h 516"/>
              <a:gd name="T40" fmla="*/ 74 w 267"/>
              <a:gd name="T41" fmla="*/ 402 h 516"/>
              <a:gd name="T42" fmla="*/ 83 w 267"/>
              <a:gd name="T43" fmla="*/ 361 h 516"/>
              <a:gd name="T44" fmla="*/ 72 w 267"/>
              <a:gd name="T45" fmla="*/ 326 h 516"/>
              <a:gd name="T46" fmla="*/ 41 w 267"/>
              <a:gd name="T47" fmla="*/ 314 h 516"/>
              <a:gd name="T48" fmla="*/ 52 w 267"/>
              <a:gd name="T49" fmla="*/ 281 h 516"/>
              <a:gd name="T50" fmla="*/ 56 w 267"/>
              <a:gd name="T51" fmla="*/ 262 h 516"/>
              <a:gd name="T52" fmla="*/ 3 w 267"/>
              <a:gd name="T53" fmla="*/ 241 h 516"/>
              <a:gd name="T54" fmla="*/ 42 w 267"/>
              <a:gd name="T55" fmla="*/ 185 h 516"/>
              <a:gd name="T56" fmla="*/ 66 w 267"/>
              <a:gd name="T57" fmla="*/ 150 h 516"/>
              <a:gd name="T58" fmla="*/ 90 w 267"/>
              <a:gd name="T59" fmla="*/ 166 h 516"/>
              <a:gd name="T60" fmla="*/ 111 w 267"/>
              <a:gd name="T61" fmla="*/ 132 h 516"/>
              <a:gd name="T62" fmla="*/ 140 w 267"/>
              <a:gd name="T63" fmla="*/ 98 h 516"/>
              <a:gd name="T64" fmla="*/ 146 w 267"/>
              <a:gd name="T65" fmla="*/ 94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516">
                <a:moveTo>
                  <a:pt x="146" y="94"/>
                </a:moveTo>
                <a:cubicBezTo>
                  <a:pt x="158" y="93"/>
                  <a:pt x="168" y="80"/>
                  <a:pt x="159" y="62"/>
                </a:cubicBezTo>
                <a:cubicBezTo>
                  <a:pt x="169" y="52"/>
                  <a:pt x="168" y="39"/>
                  <a:pt x="150" y="24"/>
                </a:cubicBezTo>
                <a:cubicBezTo>
                  <a:pt x="157" y="23"/>
                  <a:pt x="164" y="22"/>
                  <a:pt x="173" y="21"/>
                </a:cubicBezTo>
                <a:cubicBezTo>
                  <a:pt x="173" y="17"/>
                  <a:pt x="172" y="12"/>
                  <a:pt x="173" y="8"/>
                </a:cubicBezTo>
                <a:cubicBezTo>
                  <a:pt x="173" y="5"/>
                  <a:pt x="176" y="3"/>
                  <a:pt x="178" y="0"/>
                </a:cubicBezTo>
                <a:cubicBezTo>
                  <a:pt x="180" y="2"/>
                  <a:pt x="182" y="3"/>
                  <a:pt x="184" y="5"/>
                </a:cubicBezTo>
                <a:cubicBezTo>
                  <a:pt x="189" y="7"/>
                  <a:pt x="193" y="11"/>
                  <a:pt x="198" y="12"/>
                </a:cubicBezTo>
                <a:cubicBezTo>
                  <a:pt x="205" y="13"/>
                  <a:pt x="211" y="12"/>
                  <a:pt x="218" y="12"/>
                </a:cubicBezTo>
                <a:cubicBezTo>
                  <a:pt x="227" y="12"/>
                  <a:pt x="232" y="17"/>
                  <a:pt x="232" y="25"/>
                </a:cubicBezTo>
                <a:cubicBezTo>
                  <a:pt x="233" y="32"/>
                  <a:pt x="235" y="34"/>
                  <a:pt x="242" y="34"/>
                </a:cubicBezTo>
                <a:cubicBezTo>
                  <a:pt x="247" y="34"/>
                  <a:pt x="252" y="33"/>
                  <a:pt x="257" y="34"/>
                </a:cubicBezTo>
                <a:cubicBezTo>
                  <a:pt x="260" y="35"/>
                  <a:pt x="264" y="37"/>
                  <a:pt x="266" y="39"/>
                </a:cubicBezTo>
                <a:cubicBezTo>
                  <a:pt x="267" y="42"/>
                  <a:pt x="266" y="46"/>
                  <a:pt x="264" y="49"/>
                </a:cubicBezTo>
                <a:cubicBezTo>
                  <a:pt x="258" y="61"/>
                  <a:pt x="252" y="73"/>
                  <a:pt x="244" y="84"/>
                </a:cubicBezTo>
                <a:cubicBezTo>
                  <a:pt x="240" y="91"/>
                  <a:pt x="232" y="96"/>
                  <a:pt x="228" y="102"/>
                </a:cubicBezTo>
                <a:cubicBezTo>
                  <a:pt x="222" y="111"/>
                  <a:pt x="208" y="114"/>
                  <a:pt x="210" y="129"/>
                </a:cubicBezTo>
                <a:cubicBezTo>
                  <a:pt x="211" y="134"/>
                  <a:pt x="208" y="140"/>
                  <a:pt x="206" y="146"/>
                </a:cubicBezTo>
                <a:cubicBezTo>
                  <a:pt x="206" y="148"/>
                  <a:pt x="203" y="149"/>
                  <a:pt x="201" y="150"/>
                </a:cubicBezTo>
                <a:cubicBezTo>
                  <a:pt x="198" y="153"/>
                  <a:pt x="191" y="156"/>
                  <a:pt x="191" y="157"/>
                </a:cubicBezTo>
                <a:cubicBezTo>
                  <a:pt x="194" y="170"/>
                  <a:pt x="183" y="175"/>
                  <a:pt x="179" y="183"/>
                </a:cubicBezTo>
                <a:cubicBezTo>
                  <a:pt x="176" y="192"/>
                  <a:pt x="169" y="198"/>
                  <a:pt x="165" y="206"/>
                </a:cubicBezTo>
                <a:cubicBezTo>
                  <a:pt x="161" y="214"/>
                  <a:pt x="158" y="222"/>
                  <a:pt x="157" y="230"/>
                </a:cubicBezTo>
                <a:cubicBezTo>
                  <a:pt x="154" y="249"/>
                  <a:pt x="159" y="267"/>
                  <a:pt x="165" y="285"/>
                </a:cubicBezTo>
                <a:cubicBezTo>
                  <a:pt x="169" y="302"/>
                  <a:pt x="182" y="313"/>
                  <a:pt x="192" y="326"/>
                </a:cubicBezTo>
                <a:cubicBezTo>
                  <a:pt x="200" y="336"/>
                  <a:pt x="212" y="342"/>
                  <a:pt x="225" y="347"/>
                </a:cubicBezTo>
                <a:cubicBezTo>
                  <a:pt x="235" y="351"/>
                  <a:pt x="236" y="356"/>
                  <a:pt x="228" y="364"/>
                </a:cubicBezTo>
                <a:cubicBezTo>
                  <a:pt x="224" y="367"/>
                  <a:pt x="219" y="371"/>
                  <a:pt x="214" y="373"/>
                </a:cubicBezTo>
                <a:cubicBezTo>
                  <a:pt x="205" y="377"/>
                  <a:pt x="200" y="382"/>
                  <a:pt x="203" y="393"/>
                </a:cubicBezTo>
                <a:cubicBezTo>
                  <a:pt x="190" y="397"/>
                  <a:pt x="178" y="401"/>
                  <a:pt x="166" y="406"/>
                </a:cubicBezTo>
                <a:cubicBezTo>
                  <a:pt x="153" y="412"/>
                  <a:pt x="139" y="419"/>
                  <a:pt x="135" y="436"/>
                </a:cubicBezTo>
                <a:cubicBezTo>
                  <a:pt x="134" y="439"/>
                  <a:pt x="136" y="444"/>
                  <a:pt x="137" y="448"/>
                </a:cubicBezTo>
                <a:cubicBezTo>
                  <a:pt x="130" y="456"/>
                  <a:pt x="124" y="465"/>
                  <a:pt x="117" y="475"/>
                </a:cubicBezTo>
                <a:cubicBezTo>
                  <a:pt x="116" y="476"/>
                  <a:pt x="115" y="477"/>
                  <a:pt x="115" y="479"/>
                </a:cubicBezTo>
                <a:cubicBezTo>
                  <a:pt x="112" y="488"/>
                  <a:pt x="110" y="498"/>
                  <a:pt x="108" y="508"/>
                </a:cubicBezTo>
                <a:cubicBezTo>
                  <a:pt x="108" y="509"/>
                  <a:pt x="107" y="511"/>
                  <a:pt x="106" y="511"/>
                </a:cubicBezTo>
                <a:cubicBezTo>
                  <a:pt x="99" y="516"/>
                  <a:pt x="83" y="507"/>
                  <a:pt x="82" y="498"/>
                </a:cubicBezTo>
                <a:cubicBezTo>
                  <a:pt x="82" y="494"/>
                  <a:pt x="80" y="489"/>
                  <a:pt x="78" y="485"/>
                </a:cubicBezTo>
                <a:cubicBezTo>
                  <a:pt x="73" y="476"/>
                  <a:pt x="74" y="467"/>
                  <a:pt x="78" y="456"/>
                </a:cubicBezTo>
                <a:cubicBezTo>
                  <a:pt x="82" y="447"/>
                  <a:pt x="77" y="438"/>
                  <a:pt x="70" y="431"/>
                </a:cubicBezTo>
                <a:cubicBezTo>
                  <a:pt x="59" y="419"/>
                  <a:pt x="59" y="419"/>
                  <a:pt x="72" y="409"/>
                </a:cubicBezTo>
                <a:cubicBezTo>
                  <a:pt x="73" y="408"/>
                  <a:pt x="74" y="405"/>
                  <a:pt x="74" y="402"/>
                </a:cubicBezTo>
                <a:cubicBezTo>
                  <a:pt x="76" y="392"/>
                  <a:pt x="71" y="381"/>
                  <a:pt x="82" y="373"/>
                </a:cubicBezTo>
                <a:cubicBezTo>
                  <a:pt x="84" y="371"/>
                  <a:pt x="83" y="365"/>
                  <a:pt x="83" y="361"/>
                </a:cubicBezTo>
                <a:cubicBezTo>
                  <a:pt x="83" y="353"/>
                  <a:pt x="83" y="345"/>
                  <a:pt x="83" y="337"/>
                </a:cubicBezTo>
                <a:cubicBezTo>
                  <a:pt x="82" y="330"/>
                  <a:pt x="78" y="327"/>
                  <a:pt x="72" y="326"/>
                </a:cubicBezTo>
                <a:cubicBezTo>
                  <a:pt x="62" y="324"/>
                  <a:pt x="53" y="321"/>
                  <a:pt x="44" y="318"/>
                </a:cubicBezTo>
                <a:cubicBezTo>
                  <a:pt x="43" y="317"/>
                  <a:pt x="41" y="315"/>
                  <a:pt x="41" y="314"/>
                </a:cubicBezTo>
                <a:cubicBezTo>
                  <a:pt x="41" y="304"/>
                  <a:pt x="38" y="294"/>
                  <a:pt x="46" y="285"/>
                </a:cubicBezTo>
                <a:cubicBezTo>
                  <a:pt x="48" y="283"/>
                  <a:pt x="50" y="282"/>
                  <a:pt x="52" y="281"/>
                </a:cubicBezTo>
                <a:cubicBezTo>
                  <a:pt x="55" y="279"/>
                  <a:pt x="62" y="277"/>
                  <a:pt x="62" y="274"/>
                </a:cubicBezTo>
                <a:cubicBezTo>
                  <a:pt x="62" y="270"/>
                  <a:pt x="59" y="265"/>
                  <a:pt x="56" y="262"/>
                </a:cubicBezTo>
                <a:cubicBezTo>
                  <a:pt x="46" y="254"/>
                  <a:pt x="34" y="253"/>
                  <a:pt x="22" y="250"/>
                </a:cubicBezTo>
                <a:cubicBezTo>
                  <a:pt x="15" y="248"/>
                  <a:pt x="9" y="244"/>
                  <a:pt x="3" y="241"/>
                </a:cubicBezTo>
                <a:cubicBezTo>
                  <a:pt x="0" y="225"/>
                  <a:pt x="5" y="214"/>
                  <a:pt x="20" y="207"/>
                </a:cubicBezTo>
                <a:cubicBezTo>
                  <a:pt x="29" y="202"/>
                  <a:pt x="36" y="194"/>
                  <a:pt x="42" y="185"/>
                </a:cubicBezTo>
                <a:cubicBezTo>
                  <a:pt x="45" y="180"/>
                  <a:pt x="44" y="171"/>
                  <a:pt x="44" y="164"/>
                </a:cubicBezTo>
                <a:cubicBezTo>
                  <a:pt x="45" y="150"/>
                  <a:pt x="53" y="144"/>
                  <a:pt x="66" y="150"/>
                </a:cubicBezTo>
                <a:cubicBezTo>
                  <a:pt x="69" y="152"/>
                  <a:pt x="72" y="152"/>
                  <a:pt x="76" y="153"/>
                </a:cubicBezTo>
                <a:cubicBezTo>
                  <a:pt x="78" y="168"/>
                  <a:pt x="79" y="169"/>
                  <a:pt x="90" y="166"/>
                </a:cubicBezTo>
                <a:cubicBezTo>
                  <a:pt x="93" y="157"/>
                  <a:pt x="94" y="149"/>
                  <a:pt x="98" y="142"/>
                </a:cubicBezTo>
                <a:cubicBezTo>
                  <a:pt x="101" y="138"/>
                  <a:pt x="107" y="135"/>
                  <a:pt x="111" y="132"/>
                </a:cubicBezTo>
                <a:cubicBezTo>
                  <a:pt x="119" y="125"/>
                  <a:pt x="126" y="119"/>
                  <a:pt x="127" y="109"/>
                </a:cubicBezTo>
                <a:cubicBezTo>
                  <a:pt x="128" y="102"/>
                  <a:pt x="132" y="97"/>
                  <a:pt x="140" y="98"/>
                </a:cubicBezTo>
                <a:cubicBezTo>
                  <a:pt x="142" y="98"/>
                  <a:pt x="144" y="95"/>
                  <a:pt x="147" y="94"/>
                </a:cubicBezTo>
                <a:cubicBezTo>
                  <a:pt x="147" y="94"/>
                  <a:pt x="146" y="94"/>
                  <a:pt x="146" y="94"/>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14"/>
          <p:cNvSpPr>
            <a:spLocks/>
          </p:cNvSpPr>
          <p:nvPr/>
        </p:nvSpPr>
        <p:spPr bwMode="auto">
          <a:xfrm>
            <a:off x="13087028" y="7645944"/>
            <a:ext cx="977234" cy="1019246"/>
          </a:xfrm>
          <a:custGeom>
            <a:avLst/>
            <a:gdLst>
              <a:gd name="T0" fmla="*/ 54 w 226"/>
              <a:gd name="T1" fmla="*/ 154 h 236"/>
              <a:gd name="T2" fmla="*/ 21 w 226"/>
              <a:gd name="T3" fmla="*/ 137 h 236"/>
              <a:gd name="T4" fmla="*/ 0 w 226"/>
              <a:gd name="T5" fmla="*/ 120 h 236"/>
              <a:gd name="T6" fmla="*/ 10 w 226"/>
              <a:gd name="T7" fmla="*/ 110 h 236"/>
              <a:gd name="T8" fmla="*/ 16 w 226"/>
              <a:gd name="T9" fmla="*/ 97 h 236"/>
              <a:gd name="T10" fmla="*/ 22 w 226"/>
              <a:gd name="T11" fmla="*/ 88 h 236"/>
              <a:gd name="T12" fmla="*/ 36 w 226"/>
              <a:gd name="T13" fmla="*/ 71 h 236"/>
              <a:gd name="T14" fmla="*/ 60 w 226"/>
              <a:gd name="T15" fmla="*/ 76 h 236"/>
              <a:gd name="T16" fmla="*/ 89 w 226"/>
              <a:gd name="T17" fmla="*/ 68 h 236"/>
              <a:gd name="T18" fmla="*/ 120 w 226"/>
              <a:gd name="T19" fmla="*/ 50 h 236"/>
              <a:gd name="T20" fmla="*/ 122 w 226"/>
              <a:gd name="T21" fmla="*/ 16 h 236"/>
              <a:gd name="T22" fmla="*/ 132 w 226"/>
              <a:gd name="T23" fmla="*/ 8 h 236"/>
              <a:gd name="T24" fmla="*/ 145 w 226"/>
              <a:gd name="T25" fmla="*/ 14 h 236"/>
              <a:gd name="T26" fmla="*/ 155 w 226"/>
              <a:gd name="T27" fmla="*/ 4 h 236"/>
              <a:gd name="T28" fmla="*/ 179 w 226"/>
              <a:gd name="T29" fmla="*/ 12 h 236"/>
              <a:gd name="T30" fmla="*/ 182 w 226"/>
              <a:gd name="T31" fmla="*/ 23 h 236"/>
              <a:gd name="T32" fmla="*/ 173 w 226"/>
              <a:gd name="T33" fmla="*/ 50 h 236"/>
              <a:gd name="T34" fmla="*/ 177 w 226"/>
              <a:gd name="T35" fmla="*/ 65 h 236"/>
              <a:gd name="T36" fmla="*/ 185 w 226"/>
              <a:gd name="T37" fmla="*/ 90 h 236"/>
              <a:gd name="T38" fmla="*/ 188 w 226"/>
              <a:gd name="T39" fmla="*/ 128 h 236"/>
              <a:gd name="T40" fmla="*/ 189 w 226"/>
              <a:gd name="T41" fmla="*/ 131 h 236"/>
              <a:gd name="T42" fmla="*/ 214 w 226"/>
              <a:gd name="T43" fmla="*/ 151 h 236"/>
              <a:gd name="T44" fmla="*/ 220 w 226"/>
              <a:gd name="T45" fmla="*/ 158 h 236"/>
              <a:gd name="T46" fmla="*/ 224 w 226"/>
              <a:gd name="T47" fmla="*/ 180 h 236"/>
              <a:gd name="T48" fmla="*/ 216 w 226"/>
              <a:gd name="T49" fmla="*/ 193 h 236"/>
              <a:gd name="T50" fmla="*/ 151 w 226"/>
              <a:gd name="T51" fmla="*/ 201 h 236"/>
              <a:gd name="T52" fmla="*/ 136 w 226"/>
              <a:gd name="T53" fmla="*/ 208 h 236"/>
              <a:gd name="T54" fmla="*/ 117 w 226"/>
              <a:gd name="T55" fmla="*/ 222 h 236"/>
              <a:gd name="T56" fmla="*/ 108 w 226"/>
              <a:gd name="T57" fmla="*/ 227 h 236"/>
              <a:gd name="T58" fmla="*/ 96 w 226"/>
              <a:gd name="T59" fmla="*/ 236 h 236"/>
              <a:gd name="T60" fmla="*/ 78 w 226"/>
              <a:gd name="T61" fmla="*/ 220 h 236"/>
              <a:gd name="T62" fmla="*/ 56 w 226"/>
              <a:gd name="T63" fmla="*/ 201 h 236"/>
              <a:gd name="T64" fmla="*/ 47 w 226"/>
              <a:gd name="T65" fmla="*/ 181 h 236"/>
              <a:gd name="T66" fmla="*/ 52 w 226"/>
              <a:gd name="T67" fmla="*/ 164 h 236"/>
              <a:gd name="T68" fmla="*/ 54 w 226"/>
              <a:gd name="T69" fmla="*/ 15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 h="236">
                <a:moveTo>
                  <a:pt x="54" y="154"/>
                </a:moveTo>
                <a:cubicBezTo>
                  <a:pt x="37" y="159"/>
                  <a:pt x="29" y="148"/>
                  <a:pt x="21" y="137"/>
                </a:cubicBezTo>
                <a:cubicBezTo>
                  <a:pt x="17" y="130"/>
                  <a:pt x="8" y="126"/>
                  <a:pt x="0" y="120"/>
                </a:cubicBezTo>
                <a:cubicBezTo>
                  <a:pt x="4" y="116"/>
                  <a:pt x="7" y="113"/>
                  <a:pt x="10" y="110"/>
                </a:cubicBezTo>
                <a:cubicBezTo>
                  <a:pt x="12" y="106"/>
                  <a:pt x="13" y="101"/>
                  <a:pt x="16" y="97"/>
                </a:cubicBezTo>
                <a:cubicBezTo>
                  <a:pt x="17" y="94"/>
                  <a:pt x="20" y="88"/>
                  <a:pt x="22" y="88"/>
                </a:cubicBezTo>
                <a:cubicBezTo>
                  <a:pt x="34" y="87"/>
                  <a:pt x="36" y="79"/>
                  <a:pt x="36" y="71"/>
                </a:cubicBezTo>
                <a:cubicBezTo>
                  <a:pt x="44" y="72"/>
                  <a:pt x="52" y="74"/>
                  <a:pt x="60" y="76"/>
                </a:cubicBezTo>
                <a:cubicBezTo>
                  <a:pt x="63" y="62"/>
                  <a:pt x="79" y="63"/>
                  <a:pt x="89" y="68"/>
                </a:cubicBezTo>
                <a:cubicBezTo>
                  <a:pt x="105" y="76"/>
                  <a:pt x="119" y="68"/>
                  <a:pt x="120" y="50"/>
                </a:cubicBezTo>
                <a:cubicBezTo>
                  <a:pt x="120" y="38"/>
                  <a:pt x="120" y="27"/>
                  <a:pt x="122" y="16"/>
                </a:cubicBezTo>
                <a:cubicBezTo>
                  <a:pt x="123" y="12"/>
                  <a:pt x="130" y="10"/>
                  <a:pt x="132" y="8"/>
                </a:cubicBezTo>
                <a:cubicBezTo>
                  <a:pt x="137" y="10"/>
                  <a:pt x="142" y="15"/>
                  <a:pt x="145" y="14"/>
                </a:cubicBezTo>
                <a:cubicBezTo>
                  <a:pt x="149" y="13"/>
                  <a:pt x="152" y="8"/>
                  <a:pt x="155" y="4"/>
                </a:cubicBezTo>
                <a:cubicBezTo>
                  <a:pt x="165" y="0"/>
                  <a:pt x="172" y="5"/>
                  <a:pt x="179" y="12"/>
                </a:cubicBezTo>
                <a:cubicBezTo>
                  <a:pt x="181" y="14"/>
                  <a:pt x="181" y="19"/>
                  <a:pt x="182" y="23"/>
                </a:cubicBezTo>
                <a:cubicBezTo>
                  <a:pt x="182" y="33"/>
                  <a:pt x="182" y="42"/>
                  <a:pt x="173" y="50"/>
                </a:cubicBezTo>
                <a:cubicBezTo>
                  <a:pt x="170" y="52"/>
                  <a:pt x="168" y="62"/>
                  <a:pt x="177" y="65"/>
                </a:cubicBezTo>
                <a:cubicBezTo>
                  <a:pt x="183" y="68"/>
                  <a:pt x="188" y="83"/>
                  <a:pt x="185" y="90"/>
                </a:cubicBezTo>
                <a:cubicBezTo>
                  <a:pt x="179" y="103"/>
                  <a:pt x="180" y="116"/>
                  <a:pt x="188" y="128"/>
                </a:cubicBezTo>
                <a:cubicBezTo>
                  <a:pt x="188" y="129"/>
                  <a:pt x="189" y="130"/>
                  <a:pt x="189" y="131"/>
                </a:cubicBezTo>
                <a:cubicBezTo>
                  <a:pt x="194" y="146"/>
                  <a:pt x="198" y="150"/>
                  <a:pt x="214" y="151"/>
                </a:cubicBezTo>
                <a:cubicBezTo>
                  <a:pt x="219" y="151"/>
                  <a:pt x="221" y="151"/>
                  <a:pt x="220" y="158"/>
                </a:cubicBezTo>
                <a:cubicBezTo>
                  <a:pt x="219" y="165"/>
                  <a:pt x="222" y="173"/>
                  <a:pt x="224" y="180"/>
                </a:cubicBezTo>
                <a:cubicBezTo>
                  <a:pt x="226" y="186"/>
                  <a:pt x="222" y="190"/>
                  <a:pt x="216" y="193"/>
                </a:cubicBezTo>
                <a:cubicBezTo>
                  <a:pt x="195" y="204"/>
                  <a:pt x="173" y="200"/>
                  <a:pt x="151" y="201"/>
                </a:cubicBezTo>
                <a:cubicBezTo>
                  <a:pt x="146" y="202"/>
                  <a:pt x="141" y="205"/>
                  <a:pt x="136" y="208"/>
                </a:cubicBezTo>
                <a:cubicBezTo>
                  <a:pt x="130" y="212"/>
                  <a:pt x="124" y="218"/>
                  <a:pt x="117" y="222"/>
                </a:cubicBezTo>
                <a:cubicBezTo>
                  <a:pt x="114" y="224"/>
                  <a:pt x="111" y="225"/>
                  <a:pt x="108" y="227"/>
                </a:cubicBezTo>
                <a:cubicBezTo>
                  <a:pt x="104" y="229"/>
                  <a:pt x="101" y="232"/>
                  <a:pt x="96" y="236"/>
                </a:cubicBezTo>
                <a:cubicBezTo>
                  <a:pt x="98" y="221"/>
                  <a:pt x="85" y="221"/>
                  <a:pt x="78" y="220"/>
                </a:cubicBezTo>
                <a:cubicBezTo>
                  <a:pt x="66" y="218"/>
                  <a:pt x="60" y="211"/>
                  <a:pt x="56" y="201"/>
                </a:cubicBezTo>
                <a:cubicBezTo>
                  <a:pt x="54" y="194"/>
                  <a:pt x="45" y="191"/>
                  <a:pt x="47" y="181"/>
                </a:cubicBezTo>
                <a:cubicBezTo>
                  <a:pt x="48" y="175"/>
                  <a:pt x="45" y="168"/>
                  <a:pt x="52" y="164"/>
                </a:cubicBezTo>
                <a:cubicBezTo>
                  <a:pt x="53" y="162"/>
                  <a:pt x="53" y="159"/>
                  <a:pt x="54" y="154"/>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6"/>
          <p:cNvSpPr>
            <a:spLocks/>
          </p:cNvSpPr>
          <p:nvPr/>
        </p:nvSpPr>
        <p:spPr bwMode="auto">
          <a:xfrm>
            <a:off x="10030203" y="7602100"/>
            <a:ext cx="3545442" cy="2031185"/>
          </a:xfrm>
          <a:custGeom>
            <a:avLst/>
            <a:gdLst>
              <a:gd name="T0" fmla="*/ 107 w 820"/>
              <a:gd name="T1" fmla="*/ 95 h 470"/>
              <a:gd name="T2" fmla="*/ 127 w 820"/>
              <a:gd name="T3" fmla="*/ 105 h 470"/>
              <a:gd name="T4" fmla="*/ 173 w 820"/>
              <a:gd name="T5" fmla="*/ 123 h 470"/>
              <a:gd name="T6" fmla="*/ 207 w 820"/>
              <a:gd name="T7" fmla="*/ 121 h 470"/>
              <a:gd name="T8" fmla="*/ 243 w 820"/>
              <a:gd name="T9" fmla="*/ 98 h 470"/>
              <a:gd name="T10" fmla="*/ 265 w 820"/>
              <a:gd name="T11" fmla="*/ 101 h 470"/>
              <a:gd name="T12" fmla="*/ 279 w 820"/>
              <a:gd name="T13" fmla="*/ 68 h 470"/>
              <a:gd name="T14" fmla="*/ 294 w 820"/>
              <a:gd name="T15" fmla="*/ 39 h 470"/>
              <a:gd name="T16" fmla="*/ 367 w 820"/>
              <a:gd name="T17" fmla="*/ 7 h 470"/>
              <a:gd name="T18" fmla="*/ 409 w 820"/>
              <a:gd name="T19" fmla="*/ 47 h 470"/>
              <a:gd name="T20" fmla="*/ 457 w 820"/>
              <a:gd name="T21" fmla="*/ 73 h 470"/>
              <a:gd name="T22" fmla="*/ 491 w 820"/>
              <a:gd name="T23" fmla="*/ 72 h 470"/>
              <a:gd name="T24" fmla="*/ 531 w 820"/>
              <a:gd name="T25" fmla="*/ 63 h 470"/>
              <a:gd name="T26" fmla="*/ 563 w 820"/>
              <a:gd name="T27" fmla="*/ 62 h 470"/>
              <a:gd name="T28" fmla="*/ 586 w 820"/>
              <a:gd name="T29" fmla="*/ 57 h 470"/>
              <a:gd name="T30" fmla="*/ 595 w 820"/>
              <a:gd name="T31" fmla="*/ 59 h 470"/>
              <a:gd name="T32" fmla="*/ 620 w 820"/>
              <a:gd name="T33" fmla="*/ 58 h 470"/>
              <a:gd name="T34" fmla="*/ 666 w 820"/>
              <a:gd name="T35" fmla="*/ 47 h 470"/>
              <a:gd name="T36" fmla="*/ 691 w 820"/>
              <a:gd name="T37" fmla="*/ 61 h 470"/>
              <a:gd name="T38" fmla="*/ 697 w 820"/>
              <a:gd name="T39" fmla="*/ 71 h 470"/>
              <a:gd name="T40" fmla="*/ 698 w 820"/>
              <a:gd name="T41" fmla="*/ 115 h 470"/>
              <a:gd name="T42" fmla="*/ 722 w 820"/>
              <a:gd name="T43" fmla="*/ 137 h 470"/>
              <a:gd name="T44" fmla="*/ 748 w 820"/>
              <a:gd name="T45" fmla="*/ 156 h 470"/>
              <a:gd name="T46" fmla="*/ 773 w 820"/>
              <a:gd name="T47" fmla="*/ 206 h 470"/>
              <a:gd name="T48" fmla="*/ 792 w 820"/>
              <a:gd name="T49" fmla="*/ 232 h 470"/>
              <a:gd name="T50" fmla="*/ 814 w 820"/>
              <a:gd name="T51" fmla="*/ 252 h 470"/>
              <a:gd name="T52" fmla="*/ 771 w 820"/>
              <a:gd name="T53" fmla="*/ 341 h 470"/>
              <a:gd name="T54" fmla="*/ 739 w 820"/>
              <a:gd name="T55" fmla="*/ 353 h 470"/>
              <a:gd name="T56" fmla="*/ 724 w 820"/>
              <a:gd name="T57" fmla="*/ 340 h 470"/>
              <a:gd name="T58" fmla="*/ 693 w 820"/>
              <a:gd name="T59" fmla="*/ 347 h 470"/>
              <a:gd name="T60" fmla="*/ 649 w 820"/>
              <a:gd name="T61" fmla="*/ 362 h 470"/>
              <a:gd name="T62" fmla="*/ 578 w 820"/>
              <a:gd name="T63" fmla="*/ 356 h 470"/>
              <a:gd name="T64" fmla="*/ 548 w 820"/>
              <a:gd name="T65" fmla="*/ 355 h 470"/>
              <a:gd name="T66" fmla="*/ 515 w 820"/>
              <a:gd name="T67" fmla="*/ 351 h 470"/>
              <a:gd name="T68" fmla="*/ 480 w 820"/>
              <a:gd name="T69" fmla="*/ 354 h 470"/>
              <a:gd name="T70" fmla="*/ 427 w 820"/>
              <a:gd name="T71" fmla="*/ 361 h 470"/>
              <a:gd name="T72" fmla="*/ 355 w 820"/>
              <a:gd name="T73" fmla="*/ 397 h 470"/>
              <a:gd name="T74" fmla="*/ 305 w 820"/>
              <a:gd name="T75" fmla="*/ 429 h 470"/>
              <a:gd name="T76" fmla="*/ 276 w 820"/>
              <a:gd name="T77" fmla="*/ 458 h 470"/>
              <a:gd name="T78" fmla="*/ 219 w 820"/>
              <a:gd name="T79" fmla="*/ 454 h 470"/>
              <a:gd name="T80" fmla="*/ 179 w 820"/>
              <a:gd name="T81" fmla="*/ 420 h 470"/>
              <a:gd name="T82" fmla="*/ 171 w 820"/>
              <a:gd name="T83" fmla="*/ 390 h 470"/>
              <a:gd name="T84" fmla="*/ 165 w 820"/>
              <a:gd name="T85" fmla="*/ 370 h 470"/>
              <a:gd name="T86" fmla="*/ 147 w 820"/>
              <a:gd name="T87" fmla="*/ 333 h 470"/>
              <a:gd name="T88" fmla="*/ 141 w 820"/>
              <a:gd name="T89" fmla="*/ 309 h 470"/>
              <a:gd name="T90" fmla="*/ 111 w 820"/>
              <a:gd name="T91" fmla="*/ 282 h 470"/>
              <a:gd name="T92" fmla="*/ 70 w 820"/>
              <a:gd name="T93" fmla="*/ 256 h 470"/>
              <a:gd name="T94" fmla="*/ 16 w 820"/>
              <a:gd name="T95" fmla="*/ 252 h 470"/>
              <a:gd name="T96" fmla="*/ 2 w 820"/>
              <a:gd name="T97" fmla="*/ 194 h 470"/>
              <a:gd name="T98" fmla="*/ 26 w 820"/>
              <a:gd name="T99" fmla="*/ 144 h 470"/>
              <a:gd name="T100" fmla="*/ 63 w 820"/>
              <a:gd name="T101" fmla="*/ 109 h 470"/>
              <a:gd name="T102" fmla="*/ 96 w 820"/>
              <a:gd name="T103" fmla="*/ 87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470">
                <a:moveTo>
                  <a:pt x="96" y="87"/>
                </a:moveTo>
                <a:cubicBezTo>
                  <a:pt x="102" y="84"/>
                  <a:pt x="108" y="84"/>
                  <a:pt x="107" y="95"/>
                </a:cubicBezTo>
                <a:cubicBezTo>
                  <a:pt x="106" y="102"/>
                  <a:pt x="110" y="105"/>
                  <a:pt x="117" y="105"/>
                </a:cubicBezTo>
                <a:cubicBezTo>
                  <a:pt x="120" y="105"/>
                  <a:pt x="124" y="105"/>
                  <a:pt x="127" y="105"/>
                </a:cubicBezTo>
                <a:cubicBezTo>
                  <a:pt x="129" y="110"/>
                  <a:pt x="132" y="114"/>
                  <a:pt x="133" y="116"/>
                </a:cubicBezTo>
                <a:cubicBezTo>
                  <a:pt x="147" y="119"/>
                  <a:pt x="160" y="120"/>
                  <a:pt x="173" y="123"/>
                </a:cubicBezTo>
                <a:cubicBezTo>
                  <a:pt x="179" y="125"/>
                  <a:pt x="184" y="129"/>
                  <a:pt x="190" y="131"/>
                </a:cubicBezTo>
                <a:cubicBezTo>
                  <a:pt x="199" y="133"/>
                  <a:pt x="206" y="129"/>
                  <a:pt x="207" y="121"/>
                </a:cubicBezTo>
                <a:cubicBezTo>
                  <a:pt x="215" y="119"/>
                  <a:pt x="223" y="118"/>
                  <a:pt x="229" y="115"/>
                </a:cubicBezTo>
                <a:cubicBezTo>
                  <a:pt x="235" y="111"/>
                  <a:pt x="242" y="105"/>
                  <a:pt x="243" y="98"/>
                </a:cubicBezTo>
                <a:cubicBezTo>
                  <a:pt x="245" y="90"/>
                  <a:pt x="250" y="93"/>
                  <a:pt x="253" y="94"/>
                </a:cubicBezTo>
                <a:cubicBezTo>
                  <a:pt x="257" y="95"/>
                  <a:pt x="261" y="98"/>
                  <a:pt x="265" y="101"/>
                </a:cubicBezTo>
                <a:cubicBezTo>
                  <a:pt x="273" y="107"/>
                  <a:pt x="278" y="106"/>
                  <a:pt x="281" y="97"/>
                </a:cubicBezTo>
                <a:cubicBezTo>
                  <a:pt x="284" y="88"/>
                  <a:pt x="290" y="77"/>
                  <a:pt x="279" y="68"/>
                </a:cubicBezTo>
                <a:cubicBezTo>
                  <a:pt x="278" y="66"/>
                  <a:pt x="277" y="60"/>
                  <a:pt x="279" y="57"/>
                </a:cubicBezTo>
                <a:cubicBezTo>
                  <a:pt x="283" y="51"/>
                  <a:pt x="288" y="43"/>
                  <a:pt x="294" y="39"/>
                </a:cubicBezTo>
                <a:cubicBezTo>
                  <a:pt x="313" y="27"/>
                  <a:pt x="332" y="16"/>
                  <a:pt x="351" y="5"/>
                </a:cubicBezTo>
                <a:cubicBezTo>
                  <a:pt x="357" y="1"/>
                  <a:pt x="362" y="0"/>
                  <a:pt x="367" y="7"/>
                </a:cubicBezTo>
                <a:cubicBezTo>
                  <a:pt x="377" y="19"/>
                  <a:pt x="388" y="31"/>
                  <a:pt x="399" y="42"/>
                </a:cubicBezTo>
                <a:cubicBezTo>
                  <a:pt x="401" y="45"/>
                  <a:pt x="406" y="45"/>
                  <a:pt x="409" y="47"/>
                </a:cubicBezTo>
                <a:cubicBezTo>
                  <a:pt x="415" y="50"/>
                  <a:pt x="423" y="51"/>
                  <a:pt x="427" y="55"/>
                </a:cubicBezTo>
                <a:cubicBezTo>
                  <a:pt x="436" y="64"/>
                  <a:pt x="446" y="70"/>
                  <a:pt x="457" y="73"/>
                </a:cubicBezTo>
                <a:cubicBezTo>
                  <a:pt x="458" y="74"/>
                  <a:pt x="461" y="74"/>
                  <a:pt x="462" y="73"/>
                </a:cubicBezTo>
                <a:cubicBezTo>
                  <a:pt x="471" y="61"/>
                  <a:pt x="481" y="68"/>
                  <a:pt x="491" y="72"/>
                </a:cubicBezTo>
                <a:cubicBezTo>
                  <a:pt x="501" y="77"/>
                  <a:pt x="519" y="76"/>
                  <a:pt x="525" y="65"/>
                </a:cubicBezTo>
                <a:cubicBezTo>
                  <a:pt x="526" y="64"/>
                  <a:pt x="529" y="63"/>
                  <a:pt x="531" y="63"/>
                </a:cubicBezTo>
                <a:cubicBezTo>
                  <a:pt x="545" y="68"/>
                  <a:pt x="545" y="69"/>
                  <a:pt x="554" y="54"/>
                </a:cubicBezTo>
                <a:cubicBezTo>
                  <a:pt x="557" y="57"/>
                  <a:pt x="560" y="59"/>
                  <a:pt x="563" y="62"/>
                </a:cubicBezTo>
                <a:cubicBezTo>
                  <a:pt x="569" y="68"/>
                  <a:pt x="575" y="69"/>
                  <a:pt x="581" y="62"/>
                </a:cubicBezTo>
                <a:cubicBezTo>
                  <a:pt x="582" y="60"/>
                  <a:pt x="584" y="58"/>
                  <a:pt x="586" y="57"/>
                </a:cubicBezTo>
                <a:cubicBezTo>
                  <a:pt x="587" y="55"/>
                  <a:pt x="588" y="53"/>
                  <a:pt x="590" y="51"/>
                </a:cubicBezTo>
                <a:cubicBezTo>
                  <a:pt x="591" y="53"/>
                  <a:pt x="593" y="55"/>
                  <a:pt x="595" y="59"/>
                </a:cubicBezTo>
                <a:cubicBezTo>
                  <a:pt x="597" y="59"/>
                  <a:pt x="601" y="57"/>
                  <a:pt x="604" y="57"/>
                </a:cubicBezTo>
                <a:cubicBezTo>
                  <a:pt x="610" y="56"/>
                  <a:pt x="617" y="56"/>
                  <a:pt x="620" y="58"/>
                </a:cubicBezTo>
                <a:cubicBezTo>
                  <a:pt x="632" y="67"/>
                  <a:pt x="644" y="65"/>
                  <a:pt x="651" y="52"/>
                </a:cubicBezTo>
                <a:cubicBezTo>
                  <a:pt x="654" y="46"/>
                  <a:pt x="660" y="46"/>
                  <a:pt x="666" y="47"/>
                </a:cubicBezTo>
                <a:cubicBezTo>
                  <a:pt x="671" y="49"/>
                  <a:pt x="675" y="51"/>
                  <a:pt x="680" y="51"/>
                </a:cubicBezTo>
                <a:cubicBezTo>
                  <a:pt x="688" y="51"/>
                  <a:pt x="690" y="54"/>
                  <a:pt x="691" y="61"/>
                </a:cubicBezTo>
                <a:cubicBezTo>
                  <a:pt x="691" y="64"/>
                  <a:pt x="694" y="67"/>
                  <a:pt x="695" y="70"/>
                </a:cubicBezTo>
                <a:cubicBezTo>
                  <a:pt x="696" y="71"/>
                  <a:pt x="697" y="71"/>
                  <a:pt x="697" y="71"/>
                </a:cubicBezTo>
                <a:cubicBezTo>
                  <a:pt x="698" y="79"/>
                  <a:pt x="702" y="86"/>
                  <a:pt x="706" y="93"/>
                </a:cubicBezTo>
                <a:cubicBezTo>
                  <a:pt x="710" y="100"/>
                  <a:pt x="704" y="109"/>
                  <a:pt x="698" y="115"/>
                </a:cubicBezTo>
                <a:cubicBezTo>
                  <a:pt x="692" y="119"/>
                  <a:pt x="696" y="122"/>
                  <a:pt x="698" y="126"/>
                </a:cubicBezTo>
                <a:cubicBezTo>
                  <a:pt x="705" y="138"/>
                  <a:pt x="709" y="139"/>
                  <a:pt x="722" y="137"/>
                </a:cubicBezTo>
                <a:cubicBezTo>
                  <a:pt x="726" y="136"/>
                  <a:pt x="731" y="139"/>
                  <a:pt x="734" y="142"/>
                </a:cubicBezTo>
                <a:cubicBezTo>
                  <a:pt x="739" y="146"/>
                  <a:pt x="745" y="151"/>
                  <a:pt x="748" y="156"/>
                </a:cubicBezTo>
                <a:cubicBezTo>
                  <a:pt x="755" y="165"/>
                  <a:pt x="762" y="171"/>
                  <a:pt x="775" y="169"/>
                </a:cubicBezTo>
                <a:cubicBezTo>
                  <a:pt x="764" y="179"/>
                  <a:pt x="764" y="196"/>
                  <a:pt x="773" y="206"/>
                </a:cubicBezTo>
                <a:cubicBezTo>
                  <a:pt x="777" y="212"/>
                  <a:pt x="779" y="219"/>
                  <a:pt x="783" y="225"/>
                </a:cubicBezTo>
                <a:cubicBezTo>
                  <a:pt x="785" y="228"/>
                  <a:pt x="788" y="231"/>
                  <a:pt x="792" y="232"/>
                </a:cubicBezTo>
                <a:cubicBezTo>
                  <a:pt x="797" y="235"/>
                  <a:pt x="803" y="236"/>
                  <a:pt x="809" y="237"/>
                </a:cubicBezTo>
                <a:cubicBezTo>
                  <a:pt x="817" y="239"/>
                  <a:pt x="820" y="246"/>
                  <a:pt x="814" y="252"/>
                </a:cubicBezTo>
                <a:cubicBezTo>
                  <a:pt x="800" y="267"/>
                  <a:pt x="796" y="285"/>
                  <a:pt x="790" y="304"/>
                </a:cubicBezTo>
                <a:cubicBezTo>
                  <a:pt x="786" y="317"/>
                  <a:pt x="778" y="329"/>
                  <a:pt x="771" y="341"/>
                </a:cubicBezTo>
                <a:cubicBezTo>
                  <a:pt x="767" y="347"/>
                  <a:pt x="761" y="353"/>
                  <a:pt x="755" y="357"/>
                </a:cubicBezTo>
                <a:cubicBezTo>
                  <a:pt x="750" y="361"/>
                  <a:pt x="744" y="361"/>
                  <a:pt x="739" y="353"/>
                </a:cubicBezTo>
                <a:cubicBezTo>
                  <a:pt x="738" y="350"/>
                  <a:pt x="733" y="349"/>
                  <a:pt x="730" y="347"/>
                </a:cubicBezTo>
                <a:cubicBezTo>
                  <a:pt x="728" y="345"/>
                  <a:pt x="727" y="341"/>
                  <a:pt x="724" y="340"/>
                </a:cubicBezTo>
                <a:cubicBezTo>
                  <a:pt x="718" y="338"/>
                  <a:pt x="712" y="336"/>
                  <a:pt x="706" y="335"/>
                </a:cubicBezTo>
                <a:cubicBezTo>
                  <a:pt x="698" y="334"/>
                  <a:pt x="697" y="341"/>
                  <a:pt x="693" y="347"/>
                </a:cubicBezTo>
                <a:cubicBezTo>
                  <a:pt x="690" y="353"/>
                  <a:pt x="685" y="358"/>
                  <a:pt x="680" y="363"/>
                </a:cubicBezTo>
                <a:cubicBezTo>
                  <a:pt x="669" y="372"/>
                  <a:pt x="658" y="365"/>
                  <a:pt x="649" y="362"/>
                </a:cubicBezTo>
                <a:cubicBezTo>
                  <a:pt x="629" y="353"/>
                  <a:pt x="609" y="349"/>
                  <a:pt x="587" y="351"/>
                </a:cubicBezTo>
                <a:cubicBezTo>
                  <a:pt x="584" y="351"/>
                  <a:pt x="581" y="354"/>
                  <a:pt x="578" y="356"/>
                </a:cubicBezTo>
                <a:cubicBezTo>
                  <a:pt x="571" y="365"/>
                  <a:pt x="563" y="366"/>
                  <a:pt x="555" y="358"/>
                </a:cubicBezTo>
                <a:cubicBezTo>
                  <a:pt x="553" y="356"/>
                  <a:pt x="550" y="355"/>
                  <a:pt x="548" y="355"/>
                </a:cubicBezTo>
                <a:cubicBezTo>
                  <a:pt x="541" y="355"/>
                  <a:pt x="534" y="355"/>
                  <a:pt x="527" y="355"/>
                </a:cubicBezTo>
                <a:cubicBezTo>
                  <a:pt x="523" y="354"/>
                  <a:pt x="518" y="353"/>
                  <a:pt x="515" y="351"/>
                </a:cubicBezTo>
                <a:cubicBezTo>
                  <a:pt x="506" y="345"/>
                  <a:pt x="501" y="346"/>
                  <a:pt x="493" y="353"/>
                </a:cubicBezTo>
                <a:cubicBezTo>
                  <a:pt x="491" y="355"/>
                  <a:pt x="485" y="354"/>
                  <a:pt x="480" y="354"/>
                </a:cubicBezTo>
                <a:cubicBezTo>
                  <a:pt x="478" y="354"/>
                  <a:pt x="475" y="351"/>
                  <a:pt x="473" y="351"/>
                </a:cubicBezTo>
                <a:cubicBezTo>
                  <a:pt x="458" y="356"/>
                  <a:pt x="442" y="352"/>
                  <a:pt x="427" y="361"/>
                </a:cubicBezTo>
                <a:cubicBezTo>
                  <a:pt x="412" y="371"/>
                  <a:pt x="396" y="381"/>
                  <a:pt x="380" y="390"/>
                </a:cubicBezTo>
                <a:cubicBezTo>
                  <a:pt x="373" y="394"/>
                  <a:pt x="364" y="396"/>
                  <a:pt x="355" y="397"/>
                </a:cubicBezTo>
                <a:cubicBezTo>
                  <a:pt x="336" y="399"/>
                  <a:pt x="319" y="403"/>
                  <a:pt x="307" y="419"/>
                </a:cubicBezTo>
                <a:cubicBezTo>
                  <a:pt x="305" y="421"/>
                  <a:pt x="305" y="425"/>
                  <a:pt x="305" y="429"/>
                </a:cubicBezTo>
                <a:cubicBezTo>
                  <a:pt x="305" y="434"/>
                  <a:pt x="304" y="438"/>
                  <a:pt x="297" y="439"/>
                </a:cubicBezTo>
                <a:cubicBezTo>
                  <a:pt x="287" y="441"/>
                  <a:pt x="279" y="447"/>
                  <a:pt x="276" y="458"/>
                </a:cubicBezTo>
                <a:cubicBezTo>
                  <a:pt x="276" y="462"/>
                  <a:pt x="274" y="465"/>
                  <a:pt x="272" y="469"/>
                </a:cubicBezTo>
                <a:cubicBezTo>
                  <a:pt x="253" y="470"/>
                  <a:pt x="236" y="465"/>
                  <a:pt x="219" y="454"/>
                </a:cubicBezTo>
                <a:cubicBezTo>
                  <a:pt x="206" y="446"/>
                  <a:pt x="199" y="430"/>
                  <a:pt x="183" y="426"/>
                </a:cubicBezTo>
                <a:cubicBezTo>
                  <a:pt x="181" y="425"/>
                  <a:pt x="179" y="422"/>
                  <a:pt x="179" y="420"/>
                </a:cubicBezTo>
                <a:cubicBezTo>
                  <a:pt x="177" y="412"/>
                  <a:pt x="176" y="405"/>
                  <a:pt x="174" y="397"/>
                </a:cubicBezTo>
                <a:cubicBezTo>
                  <a:pt x="174" y="395"/>
                  <a:pt x="172" y="393"/>
                  <a:pt x="171" y="390"/>
                </a:cubicBezTo>
                <a:cubicBezTo>
                  <a:pt x="170" y="387"/>
                  <a:pt x="169" y="383"/>
                  <a:pt x="168" y="380"/>
                </a:cubicBezTo>
                <a:cubicBezTo>
                  <a:pt x="167" y="376"/>
                  <a:pt x="167" y="372"/>
                  <a:pt x="165" y="370"/>
                </a:cubicBezTo>
                <a:cubicBezTo>
                  <a:pt x="160" y="364"/>
                  <a:pt x="155" y="358"/>
                  <a:pt x="149" y="353"/>
                </a:cubicBezTo>
                <a:cubicBezTo>
                  <a:pt x="142" y="347"/>
                  <a:pt x="144" y="341"/>
                  <a:pt x="147" y="333"/>
                </a:cubicBezTo>
                <a:cubicBezTo>
                  <a:pt x="148" y="330"/>
                  <a:pt x="147" y="325"/>
                  <a:pt x="146" y="320"/>
                </a:cubicBezTo>
                <a:cubicBezTo>
                  <a:pt x="145" y="316"/>
                  <a:pt x="141" y="313"/>
                  <a:pt x="141" y="309"/>
                </a:cubicBezTo>
                <a:cubicBezTo>
                  <a:pt x="140" y="299"/>
                  <a:pt x="134" y="296"/>
                  <a:pt x="125" y="294"/>
                </a:cubicBezTo>
                <a:cubicBezTo>
                  <a:pt x="120" y="292"/>
                  <a:pt x="116" y="285"/>
                  <a:pt x="111" y="282"/>
                </a:cubicBezTo>
                <a:cubicBezTo>
                  <a:pt x="99" y="273"/>
                  <a:pt x="89" y="263"/>
                  <a:pt x="74" y="259"/>
                </a:cubicBezTo>
                <a:cubicBezTo>
                  <a:pt x="73" y="258"/>
                  <a:pt x="72" y="257"/>
                  <a:pt x="70" y="256"/>
                </a:cubicBezTo>
                <a:cubicBezTo>
                  <a:pt x="62" y="248"/>
                  <a:pt x="52" y="248"/>
                  <a:pt x="41" y="251"/>
                </a:cubicBezTo>
                <a:cubicBezTo>
                  <a:pt x="33" y="254"/>
                  <a:pt x="24" y="253"/>
                  <a:pt x="16" y="252"/>
                </a:cubicBezTo>
                <a:cubicBezTo>
                  <a:pt x="15" y="252"/>
                  <a:pt x="13" y="247"/>
                  <a:pt x="13" y="244"/>
                </a:cubicBezTo>
                <a:cubicBezTo>
                  <a:pt x="12" y="227"/>
                  <a:pt x="8" y="211"/>
                  <a:pt x="2" y="194"/>
                </a:cubicBezTo>
                <a:cubicBezTo>
                  <a:pt x="0" y="189"/>
                  <a:pt x="1" y="180"/>
                  <a:pt x="4" y="175"/>
                </a:cubicBezTo>
                <a:cubicBezTo>
                  <a:pt x="10" y="164"/>
                  <a:pt x="18" y="153"/>
                  <a:pt x="26" y="144"/>
                </a:cubicBezTo>
                <a:cubicBezTo>
                  <a:pt x="33" y="135"/>
                  <a:pt x="41" y="127"/>
                  <a:pt x="49" y="120"/>
                </a:cubicBezTo>
                <a:cubicBezTo>
                  <a:pt x="53" y="116"/>
                  <a:pt x="58" y="112"/>
                  <a:pt x="63" y="109"/>
                </a:cubicBezTo>
                <a:cubicBezTo>
                  <a:pt x="69" y="106"/>
                  <a:pt x="76" y="105"/>
                  <a:pt x="81" y="102"/>
                </a:cubicBezTo>
                <a:cubicBezTo>
                  <a:pt x="86" y="98"/>
                  <a:pt x="91" y="92"/>
                  <a:pt x="96" y="87"/>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10"/>
          <p:cNvSpPr>
            <a:spLocks/>
          </p:cNvSpPr>
          <p:nvPr/>
        </p:nvSpPr>
        <p:spPr bwMode="auto">
          <a:xfrm>
            <a:off x="10134324" y="6279640"/>
            <a:ext cx="1669517" cy="1879578"/>
          </a:xfrm>
          <a:custGeom>
            <a:avLst/>
            <a:gdLst>
              <a:gd name="T0" fmla="*/ 221 w 386"/>
              <a:gd name="T1" fmla="*/ 395 h 435"/>
              <a:gd name="T2" fmla="*/ 192 w 386"/>
              <a:gd name="T3" fmla="*/ 421 h 435"/>
              <a:gd name="T4" fmla="*/ 159 w 386"/>
              <a:gd name="T5" fmla="*/ 429 h 435"/>
              <a:gd name="T6" fmla="*/ 110 w 386"/>
              <a:gd name="T7" fmla="*/ 414 h 435"/>
              <a:gd name="T8" fmla="*/ 87 w 386"/>
              <a:gd name="T9" fmla="*/ 397 h 435"/>
              <a:gd name="T10" fmla="*/ 62 w 386"/>
              <a:gd name="T11" fmla="*/ 384 h 435"/>
              <a:gd name="T12" fmla="*/ 42 w 386"/>
              <a:gd name="T13" fmla="*/ 385 h 435"/>
              <a:gd name="T14" fmla="*/ 29 w 386"/>
              <a:gd name="T15" fmla="*/ 312 h 435"/>
              <a:gd name="T16" fmla="*/ 58 w 386"/>
              <a:gd name="T17" fmla="*/ 267 h 435"/>
              <a:gd name="T18" fmla="*/ 51 w 386"/>
              <a:gd name="T19" fmla="*/ 219 h 435"/>
              <a:gd name="T20" fmla="*/ 42 w 386"/>
              <a:gd name="T21" fmla="*/ 208 h 435"/>
              <a:gd name="T22" fmla="*/ 21 w 386"/>
              <a:gd name="T23" fmla="*/ 156 h 435"/>
              <a:gd name="T24" fmla="*/ 10 w 386"/>
              <a:gd name="T25" fmla="*/ 125 h 435"/>
              <a:gd name="T26" fmla="*/ 58 w 386"/>
              <a:gd name="T27" fmla="*/ 133 h 435"/>
              <a:gd name="T28" fmla="*/ 78 w 386"/>
              <a:gd name="T29" fmla="*/ 124 h 435"/>
              <a:gd name="T30" fmla="*/ 91 w 386"/>
              <a:gd name="T31" fmla="*/ 89 h 435"/>
              <a:gd name="T32" fmla="*/ 94 w 386"/>
              <a:gd name="T33" fmla="*/ 70 h 435"/>
              <a:gd name="T34" fmla="*/ 81 w 386"/>
              <a:gd name="T35" fmla="*/ 49 h 435"/>
              <a:gd name="T36" fmla="*/ 82 w 386"/>
              <a:gd name="T37" fmla="*/ 31 h 435"/>
              <a:gd name="T38" fmla="*/ 104 w 386"/>
              <a:gd name="T39" fmla="*/ 20 h 435"/>
              <a:gd name="T40" fmla="*/ 173 w 386"/>
              <a:gd name="T41" fmla="*/ 3 h 435"/>
              <a:gd name="T42" fmla="*/ 207 w 386"/>
              <a:gd name="T43" fmla="*/ 22 h 435"/>
              <a:gd name="T44" fmla="*/ 252 w 386"/>
              <a:gd name="T45" fmla="*/ 32 h 435"/>
              <a:gd name="T46" fmla="*/ 290 w 386"/>
              <a:gd name="T47" fmla="*/ 41 h 435"/>
              <a:gd name="T48" fmla="*/ 297 w 386"/>
              <a:gd name="T49" fmla="*/ 89 h 435"/>
              <a:gd name="T50" fmla="*/ 322 w 386"/>
              <a:gd name="T51" fmla="*/ 128 h 435"/>
              <a:gd name="T52" fmla="*/ 324 w 386"/>
              <a:gd name="T53" fmla="*/ 176 h 435"/>
              <a:gd name="T54" fmla="*/ 373 w 386"/>
              <a:gd name="T55" fmla="*/ 190 h 435"/>
              <a:gd name="T56" fmla="*/ 384 w 386"/>
              <a:gd name="T57" fmla="*/ 188 h 435"/>
              <a:gd name="T58" fmla="*/ 386 w 386"/>
              <a:gd name="T59" fmla="*/ 232 h 435"/>
              <a:gd name="T60" fmla="*/ 370 w 386"/>
              <a:gd name="T61" fmla="*/ 235 h 435"/>
              <a:gd name="T62" fmla="*/ 367 w 386"/>
              <a:gd name="T63" fmla="*/ 257 h 435"/>
              <a:gd name="T64" fmla="*/ 347 w 386"/>
              <a:gd name="T65" fmla="*/ 283 h 435"/>
              <a:gd name="T66" fmla="*/ 280 w 386"/>
              <a:gd name="T67" fmla="*/ 334 h 435"/>
              <a:gd name="T68" fmla="*/ 250 w 386"/>
              <a:gd name="T69" fmla="*/ 377 h 435"/>
              <a:gd name="T70" fmla="*/ 249 w 386"/>
              <a:gd name="T71" fmla="*/ 40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 h="435">
                <a:moveTo>
                  <a:pt x="249" y="405"/>
                </a:moveTo>
                <a:cubicBezTo>
                  <a:pt x="239" y="401"/>
                  <a:pt x="230" y="398"/>
                  <a:pt x="221" y="395"/>
                </a:cubicBezTo>
                <a:cubicBezTo>
                  <a:pt x="220" y="395"/>
                  <a:pt x="215" y="398"/>
                  <a:pt x="215" y="400"/>
                </a:cubicBezTo>
                <a:cubicBezTo>
                  <a:pt x="211" y="413"/>
                  <a:pt x="204" y="420"/>
                  <a:pt x="192" y="421"/>
                </a:cubicBezTo>
                <a:cubicBezTo>
                  <a:pt x="185" y="421"/>
                  <a:pt x="180" y="423"/>
                  <a:pt x="176" y="428"/>
                </a:cubicBezTo>
                <a:cubicBezTo>
                  <a:pt x="171" y="435"/>
                  <a:pt x="166" y="432"/>
                  <a:pt x="159" y="429"/>
                </a:cubicBezTo>
                <a:cubicBezTo>
                  <a:pt x="147" y="425"/>
                  <a:pt x="136" y="410"/>
                  <a:pt x="119" y="420"/>
                </a:cubicBezTo>
                <a:cubicBezTo>
                  <a:pt x="118" y="421"/>
                  <a:pt x="113" y="417"/>
                  <a:pt x="110" y="414"/>
                </a:cubicBezTo>
                <a:cubicBezTo>
                  <a:pt x="106" y="410"/>
                  <a:pt x="103" y="405"/>
                  <a:pt x="96" y="406"/>
                </a:cubicBezTo>
                <a:cubicBezTo>
                  <a:pt x="90" y="407"/>
                  <a:pt x="85" y="405"/>
                  <a:pt x="87" y="397"/>
                </a:cubicBezTo>
                <a:cubicBezTo>
                  <a:pt x="88" y="389"/>
                  <a:pt x="84" y="386"/>
                  <a:pt x="76" y="387"/>
                </a:cubicBezTo>
                <a:cubicBezTo>
                  <a:pt x="71" y="387"/>
                  <a:pt x="67" y="384"/>
                  <a:pt x="62" y="384"/>
                </a:cubicBezTo>
                <a:cubicBezTo>
                  <a:pt x="58" y="383"/>
                  <a:pt x="54" y="384"/>
                  <a:pt x="50" y="385"/>
                </a:cubicBezTo>
                <a:cubicBezTo>
                  <a:pt x="46" y="385"/>
                  <a:pt x="43" y="387"/>
                  <a:pt x="42" y="385"/>
                </a:cubicBezTo>
                <a:cubicBezTo>
                  <a:pt x="35" y="367"/>
                  <a:pt x="28" y="348"/>
                  <a:pt x="21" y="329"/>
                </a:cubicBezTo>
                <a:cubicBezTo>
                  <a:pt x="32" y="326"/>
                  <a:pt x="31" y="321"/>
                  <a:pt x="29" y="312"/>
                </a:cubicBezTo>
                <a:cubicBezTo>
                  <a:pt x="27" y="307"/>
                  <a:pt x="32" y="298"/>
                  <a:pt x="36" y="293"/>
                </a:cubicBezTo>
                <a:cubicBezTo>
                  <a:pt x="43" y="283"/>
                  <a:pt x="52" y="276"/>
                  <a:pt x="58" y="267"/>
                </a:cubicBezTo>
                <a:cubicBezTo>
                  <a:pt x="63" y="258"/>
                  <a:pt x="70" y="249"/>
                  <a:pt x="69" y="237"/>
                </a:cubicBezTo>
                <a:cubicBezTo>
                  <a:pt x="68" y="223"/>
                  <a:pt x="65" y="219"/>
                  <a:pt x="51" y="219"/>
                </a:cubicBezTo>
                <a:cubicBezTo>
                  <a:pt x="50" y="219"/>
                  <a:pt x="48" y="219"/>
                  <a:pt x="46" y="219"/>
                </a:cubicBezTo>
                <a:cubicBezTo>
                  <a:pt x="45" y="215"/>
                  <a:pt x="44" y="209"/>
                  <a:pt x="42" y="208"/>
                </a:cubicBezTo>
                <a:cubicBezTo>
                  <a:pt x="30" y="200"/>
                  <a:pt x="31" y="189"/>
                  <a:pt x="30" y="177"/>
                </a:cubicBezTo>
                <a:cubicBezTo>
                  <a:pt x="30" y="170"/>
                  <a:pt x="25" y="163"/>
                  <a:pt x="21" y="156"/>
                </a:cubicBezTo>
                <a:cubicBezTo>
                  <a:pt x="15" y="147"/>
                  <a:pt x="8" y="139"/>
                  <a:pt x="0" y="128"/>
                </a:cubicBezTo>
                <a:cubicBezTo>
                  <a:pt x="5" y="127"/>
                  <a:pt x="8" y="124"/>
                  <a:pt x="10" y="125"/>
                </a:cubicBezTo>
                <a:cubicBezTo>
                  <a:pt x="22" y="132"/>
                  <a:pt x="35" y="127"/>
                  <a:pt x="47" y="129"/>
                </a:cubicBezTo>
                <a:cubicBezTo>
                  <a:pt x="51" y="130"/>
                  <a:pt x="54" y="132"/>
                  <a:pt x="58" y="133"/>
                </a:cubicBezTo>
                <a:cubicBezTo>
                  <a:pt x="62" y="134"/>
                  <a:pt x="67" y="138"/>
                  <a:pt x="69" y="136"/>
                </a:cubicBezTo>
                <a:cubicBezTo>
                  <a:pt x="73" y="134"/>
                  <a:pt x="78" y="129"/>
                  <a:pt x="78" y="124"/>
                </a:cubicBezTo>
                <a:cubicBezTo>
                  <a:pt x="78" y="114"/>
                  <a:pt x="79" y="104"/>
                  <a:pt x="89" y="97"/>
                </a:cubicBezTo>
                <a:cubicBezTo>
                  <a:pt x="90" y="96"/>
                  <a:pt x="90" y="92"/>
                  <a:pt x="91" y="89"/>
                </a:cubicBezTo>
                <a:cubicBezTo>
                  <a:pt x="92" y="85"/>
                  <a:pt x="93" y="80"/>
                  <a:pt x="94" y="76"/>
                </a:cubicBezTo>
                <a:cubicBezTo>
                  <a:pt x="94" y="74"/>
                  <a:pt x="95" y="72"/>
                  <a:pt x="94" y="70"/>
                </a:cubicBezTo>
                <a:cubicBezTo>
                  <a:pt x="93" y="65"/>
                  <a:pt x="91" y="60"/>
                  <a:pt x="89" y="54"/>
                </a:cubicBezTo>
                <a:cubicBezTo>
                  <a:pt x="87" y="53"/>
                  <a:pt x="83" y="51"/>
                  <a:pt x="81" y="49"/>
                </a:cubicBezTo>
                <a:cubicBezTo>
                  <a:pt x="79" y="47"/>
                  <a:pt x="75" y="45"/>
                  <a:pt x="76" y="43"/>
                </a:cubicBezTo>
                <a:cubicBezTo>
                  <a:pt x="77" y="39"/>
                  <a:pt x="79" y="34"/>
                  <a:pt x="82" y="31"/>
                </a:cubicBezTo>
                <a:cubicBezTo>
                  <a:pt x="85" y="29"/>
                  <a:pt x="90" y="29"/>
                  <a:pt x="94" y="27"/>
                </a:cubicBezTo>
                <a:cubicBezTo>
                  <a:pt x="97" y="25"/>
                  <a:pt x="100" y="23"/>
                  <a:pt x="104" y="20"/>
                </a:cubicBezTo>
                <a:cubicBezTo>
                  <a:pt x="115" y="29"/>
                  <a:pt x="127" y="30"/>
                  <a:pt x="141" y="20"/>
                </a:cubicBezTo>
                <a:cubicBezTo>
                  <a:pt x="151" y="13"/>
                  <a:pt x="162" y="8"/>
                  <a:pt x="173" y="3"/>
                </a:cubicBezTo>
                <a:cubicBezTo>
                  <a:pt x="176" y="1"/>
                  <a:pt x="182" y="0"/>
                  <a:pt x="183" y="1"/>
                </a:cubicBezTo>
                <a:cubicBezTo>
                  <a:pt x="189" y="10"/>
                  <a:pt x="201" y="12"/>
                  <a:pt x="207" y="22"/>
                </a:cubicBezTo>
                <a:cubicBezTo>
                  <a:pt x="211" y="30"/>
                  <a:pt x="221" y="29"/>
                  <a:pt x="224" y="26"/>
                </a:cubicBezTo>
                <a:cubicBezTo>
                  <a:pt x="237" y="18"/>
                  <a:pt x="244" y="25"/>
                  <a:pt x="252" y="32"/>
                </a:cubicBezTo>
                <a:cubicBezTo>
                  <a:pt x="258" y="36"/>
                  <a:pt x="263" y="42"/>
                  <a:pt x="270" y="44"/>
                </a:cubicBezTo>
                <a:cubicBezTo>
                  <a:pt x="276" y="46"/>
                  <a:pt x="283" y="42"/>
                  <a:pt x="290" y="41"/>
                </a:cubicBezTo>
                <a:cubicBezTo>
                  <a:pt x="292" y="41"/>
                  <a:pt x="295" y="40"/>
                  <a:pt x="298" y="39"/>
                </a:cubicBezTo>
                <a:cubicBezTo>
                  <a:pt x="298" y="56"/>
                  <a:pt x="302" y="74"/>
                  <a:pt x="297" y="89"/>
                </a:cubicBezTo>
                <a:cubicBezTo>
                  <a:pt x="293" y="102"/>
                  <a:pt x="296" y="112"/>
                  <a:pt x="304" y="120"/>
                </a:cubicBezTo>
                <a:cubicBezTo>
                  <a:pt x="308" y="124"/>
                  <a:pt x="315" y="125"/>
                  <a:pt x="322" y="128"/>
                </a:cubicBezTo>
                <a:cubicBezTo>
                  <a:pt x="319" y="137"/>
                  <a:pt x="316" y="146"/>
                  <a:pt x="315" y="156"/>
                </a:cubicBezTo>
                <a:cubicBezTo>
                  <a:pt x="314" y="163"/>
                  <a:pt x="315" y="171"/>
                  <a:pt x="324" y="176"/>
                </a:cubicBezTo>
                <a:cubicBezTo>
                  <a:pt x="332" y="180"/>
                  <a:pt x="338" y="187"/>
                  <a:pt x="345" y="192"/>
                </a:cubicBezTo>
                <a:cubicBezTo>
                  <a:pt x="352" y="197"/>
                  <a:pt x="366" y="195"/>
                  <a:pt x="373" y="190"/>
                </a:cubicBezTo>
                <a:cubicBezTo>
                  <a:pt x="375" y="188"/>
                  <a:pt x="378" y="187"/>
                  <a:pt x="381" y="186"/>
                </a:cubicBezTo>
                <a:cubicBezTo>
                  <a:pt x="382" y="187"/>
                  <a:pt x="383" y="188"/>
                  <a:pt x="384" y="188"/>
                </a:cubicBezTo>
                <a:cubicBezTo>
                  <a:pt x="379" y="201"/>
                  <a:pt x="374" y="213"/>
                  <a:pt x="369" y="225"/>
                </a:cubicBezTo>
                <a:cubicBezTo>
                  <a:pt x="376" y="228"/>
                  <a:pt x="381" y="230"/>
                  <a:pt x="386" y="232"/>
                </a:cubicBezTo>
                <a:cubicBezTo>
                  <a:pt x="386" y="233"/>
                  <a:pt x="386" y="234"/>
                  <a:pt x="385" y="235"/>
                </a:cubicBezTo>
                <a:cubicBezTo>
                  <a:pt x="380" y="235"/>
                  <a:pt x="375" y="235"/>
                  <a:pt x="370" y="235"/>
                </a:cubicBezTo>
                <a:cubicBezTo>
                  <a:pt x="352" y="235"/>
                  <a:pt x="352" y="235"/>
                  <a:pt x="353" y="254"/>
                </a:cubicBezTo>
                <a:cubicBezTo>
                  <a:pt x="357" y="255"/>
                  <a:pt x="360" y="256"/>
                  <a:pt x="367" y="257"/>
                </a:cubicBezTo>
                <a:cubicBezTo>
                  <a:pt x="356" y="262"/>
                  <a:pt x="351" y="267"/>
                  <a:pt x="352" y="277"/>
                </a:cubicBezTo>
                <a:cubicBezTo>
                  <a:pt x="352" y="279"/>
                  <a:pt x="349" y="283"/>
                  <a:pt x="347" y="283"/>
                </a:cubicBezTo>
                <a:cubicBezTo>
                  <a:pt x="338" y="286"/>
                  <a:pt x="335" y="293"/>
                  <a:pt x="336" y="300"/>
                </a:cubicBezTo>
                <a:cubicBezTo>
                  <a:pt x="317" y="312"/>
                  <a:pt x="300" y="325"/>
                  <a:pt x="280" y="334"/>
                </a:cubicBezTo>
                <a:cubicBezTo>
                  <a:pt x="269" y="340"/>
                  <a:pt x="261" y="348"/>
                  <a:pt x="252" y="356"/>
                </a:cubicBezTo>
                <a:cubicBezTo>
                  <a:pt x="246" y="363"/>
                  <a:pt x="247" y="371"/>
                  <a:pt x="250" y="377"/>
                </a:cubicBezTo>
                <a:cubicBezTo>
                  <a:pt x="258" y="390"/>
                  <a:pt x="259" y="393"/>
                  <a:pt x="250" y="404"/>
                </a:cubicBezTo>
                <a:cubicBezTo>
                  <a:pt x="249" y="405"/>
                  <a:pt x="248" y="406"/>
                  <a:pt x="249" y="405"/>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a:off x="11418427" y="5685991"/>
            <a:ext cx="2584646" cy="2498796"/>
          </a:xfrm>
          <a:custGeom>
            <a:avLst/>
            <a:gdLst>
              <a:gd name="T0" fmla="*/ 434 w 598"/>
              <a:gd name="T1" fmla="*/ 527 h 578"/>
              <a:gd name="T2" fmla="*/ 416 w 598"/>
              <a:gd name="T3" fmla="*/ 549 h 578"/>
              <a:gd name="T4" fmla="*/ 395 w 598"/>
              <a:gd name="T5" fmla="*/ 578 h 578"/>
              <a:gd name="T6" fmla="*/ 390 w 598"/>
              <a:gd name="T7" fmla="*/ 538 h 578"/>
              <a:gd name="T8" fmla="*/ 382 w 598"/>
              <a:gd name="T9" fmla="*/ 517 h 578"/>
              <a:gd name="T10" fmla="*/ 375 w 598"/>
              <a:gd name="T11" fmla="*/ 503 h 578"/>
              <a:gd name="T12" fmla="*/ 338 w 598"/>
              <a:gd name="T13" fmla="*/ 486 h 578"/>
              <a:gd name="T14" fmla="*/ 304 w 598"/>
              <a:gd name="T15" fmla="*/ 497 h 578"/>
              <a:gd name="T16" fmla="*/ 269 w 598"/>
              <a:gd name="T17" fmla="*/ 490 h 578"/>
              <a:gd name="T18" fmla="*/ 251 w 598"/>
              <a:gd name="T19" fmla="*/ 504 h 578"/>
              <a:gd name="T20" fmla="*/ 225 w 598"/>
              <a:gd name="T21" fmla="*/ 501 h 578"/>
              <a:gd name="T22" fmla="*/ 201 w 598"/>
              <a:gd name="T23" fmla="*/ 506 h 578"/>
              <a:gd name="T24" fmla="*/ 159 w 598"/>
              <a:gd name="T25" fmla="*/ 505 h 578"/>
              <a:gd name="T26" fmla="*/ 135 w 598"/>
              <a:gd name="T27" fmla="*/ 511 h 578"/>
              <a:gd name="T28" fmla="*/ 89 w 598"/>
              <a:gd name="T29" fmla="*/ 486 h 578"/>
              <a:gd name="T30" fmla="*/ 55 w 598"/>
              <a:gd name="T31" fmla="*/ 450 h 578"/>
              <a:gd name="T32" fmla="*/ 47 w 598"/>
              <a:gd name="T33" fmla="*/ 428 h 578"/>
              <a:gd name="T34" fmla="*/ 67 w 598"/>
              <a:gd name="T35" fmla="*/ 403 h 578"/>
              <a:gd name="T36" fmla="*/ 66 w 598"/>
              <a:gd name="T37" fmla="*/ 388 h 578"/>
              <a:gd name="T38" fmla="*/ 68 w 598"/>
              <a:gd name="T39" fmla="*/ 376 h 578"/>
              <a:gd name="T40" fmla="*/ 76 w 598"/>
              <a:gd name="T41" fmla="*/ 359 h 578"/>
              <a:gd name="T42" fmla="*/ 89 w 598"/>
              <a:gd name="T43" fmla="*/ 322 h 578"/>
              <a:gd name="T44" fmla="*/ 49 w 598"/>
              <a:gd name="T45" fmla="*/ 325 h 578"/>
              <a:gd name="T46" fmla="*/ 26 w 598"/>
              <a:gd name="T47" fmla="*/ 278 h 578"/>
              <a:gd name="T48" fmla="*/ 2 w 598"/>
              <a:gd name="T49" fmla="*/ 232 h 578"/>
              <a:gd name="T50" fmla="*/ 6 w 598"/>
              <a:gd name="T51" fmla="*/ 197 h 578"/>
              <a:gd name="T52" fmla="*/ 27 w 598"/>
              <a:gd name="T53" fmla="*/ 206 h 578"/>
              <a:gd name="T54" fmla="*/ 60 w 598"/>
              <a:gd name="T55" fmla="*/ 196 h 578"/>
              <a:gd name="T56" fmla="*/ 90 w 598"/>
              <a:gd name="T57" fmla="*/ 187 h 578"/>
              <a:gd name="T58" fmla="*/ 121 w 598"/>
              <a:gd name="T59" fmla="*/ 192 h 578"/>
              <a:gd name="T60" fmla="*/ 158 w 598"/>
              <a:gd name="T61" fmla="*/ 196 h 578"/>
              <a:gd name="T62" fmla="*/ 188 w 598"/>
              <a:gd name="T63" fmla="*/ 181 h 578"/>
              <a:gd name="T64" fmla="*/ 234 w 598"/>
              <a:gd name="T65" fmla="*/ 212 h 578"/>
              <a:gd name="T66" fmla="*/ 213 w 598"/>
              <a:gd name="T67" fmla="*/ 224 h 578"/>
              <a:gd name="T68" fmla="*/ 258 w 598"/>
              <a:gd name="T69" fmla="*/ 221 h 578"/>
              <a:gd name="T70" fmla="*/ 300 w 598"/>
              <a:gd name="T71" fmla="*/ 205 h 578"/>
              <a:gd name="T72" fmla="*/ 294 w 598"/>
              <a:gd name="T73" fmla="*/ 179 h 578"/>
              <a:gd name="T74" fmla="*/ 296 w 598"/>
              <a:gd name="T75" fmla="*/ 171 h 578"/>
              <a:gd name="T76" fmla="*/ 294 w 598"/>
              <a:gd name="T77" fmla="*/ 153 h 578"/>
              <a:gd name="T78" fmla="*/ 264 w 598"/>
              <a:gd name="T79" fmla="*/ 98 h 578"/>
              <a:gd name="T80" fmla="*/ 264 w 598"/>
              <a:gd name="T81" fmla="*/ 69 h 578"/>
              <a:gd name="T82" fmla="*/ 257 w 598"/>
              <a:gd name="T83" fmla="*/ 36 h 578"/>
              <a:gd name="T84" fmla="*/ 279 w 598"/>
              <a:gd name="T85" fmla="*/ 6 h 578"/>
              <a:gd name="T86" fmla="*/ 314 w 598"/>
              <a:gd name="T87" fmla="*/ 5 h 578"/>
              <a:gd name="T88" fmla="*/ 343 w 598"/>
              <a:gd name="T89" fmla="*/ 12 h 578"/>
              <a:gd name="T90" fmla="*/ 418 w 598"/>
              <a:gd name="T91" fmla="*/ 43 h 578"/>
              <a:gd name="T92" fmla="*/ 492 w 598"/>
              <a:gd name="T93" fmla="*/ 63 h 578"/>
              <a:gd name="T94" fmla="*/ 509 w 598"/>
              <a:gd name="T95" fmla="*/ 96 h 578"/>
              <a:gd name="T96" fmla="*/ 502 w 598"/>
              <a:gd name="T97" fmla="*/ 125 h 578"/>
              <a:gd name="T98" fmla="*/ 470 w 598"/>
              <a:gd name="T99" fmla="*/ 145 h 578"/>
              <a:gd name="T100" fmla="*/ 508 w 598"/>
              <a:gd name="T101" fmla="*/ 193 h 578"/>
              <a:gd name="T102" fmla="*/ 531 w 598"/>
              <a:gd name="T103" fmla="*/ 210 h 578"/>
              <a:gd name="T104" fmla="*/ 548 w 598"/>
              <a:gd name="T105" fmla="*/ 200 h 578"/>
              <a:gd name="T106" fmla="*/ 568 w 598"/>
              <a:gd name="T107" fmla="*/ 218 h 578"/>
              <a:gd name="T108" fmla="*/ 527 w 598"/>
              <a:gd name="T109" fmla="*/ 296 h 578"/>
              <a:gd name="T110" fmla="*/ 529 w 598"/>
              <a:gd name="T111" fmla="*/ 338 h 578"/>
              <a:gd name="T112" fmla="*/ 576 w 598"/>
              <a:gd name="T113" fmla="*/ 362 h 578"/>
              <a:gd name="T114" fmla="*/ 594 w 598"/>
              <a:gd name="T115" fmla="*/ 419 h 578"/>
              <a:gd name="T116" fmla="*/ 567 w 598"/>
              <a:gd name="T117" fmla="*/ 451 h 578"/>
              <a:gd name="T118" fmla="*/ 526 w 598"/>
              <a:gd name="T119" fmla="*/ 460 h 578"/>
              <a:gd name="T120" fmla="*/ 518 w 598"/>
              <a:gd name="T121" fmla="*/ 504 h 578"/>
              <a:gd name="T122" fmla="*/ 495 w 598"/>
              <a:gd name="T123" fmla="*/ 517 h 578"/>
              <a:gd name="T124" fmla="*/ 448 w 598"/>
              <a:gd name="T125" fmla="*/ 521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8" h="578">
                <a:moveTo>
                  <a:pt x="436" y="513"/>
                </a:moveTo>
                <a:cubicBezTo>
                  <a:pt x="435" y="520"/>
                  <a:pt x="434" y="524"/>
                  <a:pt x="434" y="527"/>
                </a:cubicBezTo>
                <a:cubicBezTo>
                  <a:pt x="435" y="533"/>
                  <a:pt x="434" y="535"/>
                  <a:pt x="428" y="537"/>
                </a:cubicBezTo>
                <a:cubicBezTo>
                  <a:pt x="423" y="538"/>
                  <a:pt x="417" y="544"/>
                  <a:pt x="416" y="549"/>
                </a:cubicBezTo>
                <a:cubicBezTo>
                  <a:pt x="414" y="555"/>
                  <a:pt x="414" y="560"/>
                  <a:pt x="407" y="563"/>
                </a:cubicBezTo>
                <a:cubicBezTo>
                  <a:pt x="402" y="565"/>
                  <a:pt x="399" y="573"/>
                  <a:pt x="395" y="578"/>
                </a:cubicBezTo>
                <a:cubicBezTo>
                  <a:pt x="389" y="572"/>
                  <a:pt x="383" y="567"/>
                  <a:pt x="378" y="561"/>
                </a:cubicBezTo>
                <a:cubicBezTo>
                  <a:pt x="383" y="554"/>
                  <a:pt x="393" y="549"/>
                  <a:pt x="390" y="538"/>
                </a:cubicBezTo>
                <a:cubicBezTo>
                  <a:pt x="389" y="535"/>
                  <a:pt x="388" y="533"/>
                  <a:pt x="387" y="530"/>
                </a:cubicBezTo>
                <a:cubicBezTo>
                  <a:pt x="385" y="526"/>
                  <a:pt x="383" y="521"/>
                  <a:pt x="382" y="517"/>
                </a:cubicBezTo>
                <a:cubicBezTo>
                  <a:pt x="380" y="514"/>
                  <a:pt x="379" y="511"/>
                  <a:pt x="378" y="509"/>
                </a:cubicBezTo>
                <a:cubicBezTo>
                  <a:pt x="377" y="507"/>
                  <a:pt x="375" y="505"/>
                  <a:pt x="375" y="503"/>
                </a:cubicBezTo>
                <a:cubicBezTo>
                  <a:pt x="374" y="493"/>
                  <a:pt x="370" y="489"/>
                  <a:pt x="359" y="490"/>
                </a:cubicBezTo>
                <a:cubicBezTo>
                  <a:pt x="352" y="490"/>
                  <a:pt x="345" y="487"/>
                  <a:pt x="338" y="486"/>
                </a:cubicBezTo>
                <a:cubicBezTo>
                  <a:pt x="333" y="485"/>
                  <a:pt x="329" y="486"/>
                  <a:pt x="327" y="493"/>
                </a:cubicBezTo>
                <a:cubicBezTo>
                  <a:pt x="323" y="504"/>
                  <a:pt x="313" y="505"/>
                  <a:pt x="304" y="497"/>
                </a:cubicBezTo>
                <a:cubicBezTo>
                  <a:pt x="295" y="490"/>
                  <a:pt x="286" y="494"/>
                  <a:pt x="279" y="496"/>
                </a:cubicBezTo>
                <a:cubicBezTo>
                  <a:pt x="275" y="493"/>
                  <a:pt x="272" y="491"/>
                  <a:pt x="269" y="490"/>
                </a:cubicBezTo>
                <a:cubicBezTo>
                  <a:pt x="264" y="489"/>
                  <a:pt x="260" y="490"/>
                  <a:pt x="259" y="497"/>
                </a:cubicBezTo>
                <a:cubicBezTo>
                  <a:pt x="259" y="499"/>
                  <a:pt x="254" y="502"/>
                  <a:pt x="251" y="504"/>
                </a:cubicBezTo>
                <a:cubicBezTo>
                  <a:pt x="250" y="504"/>
                  <a:pt x="247" y="501"/>
                  <a:pt x="245" y="499"/>
                </a:cubicBezTo>
                <a:cubicBezTo>
                  <a:pt x="239" y="491"/>
                  <a:pt x="230" y="493"/>
                  <a:pt x="225" y="501"/>
                </a:cubicBezTo>
                <a:cubicBezTo>
                  <a:pt x="224" y="504"/>
                  <a:pt x="217" y="503"/>
                  <a:pt x="213" y="504"/>
                </a:cubicBezTo>
                <a:cubicBezTo>
                  <a:pt x="209" y="504"/>
                  <a:pt x="203" y="504"/>
                  <a:pt x="201" y="506"/>
                </a:cubicBezTo>
                <a:cubicBezTo>
                  <a:pt x="193" y="515"/>
                  <a:pt x="183" y="512"/>
                  <a:pt x="174" y="511"/>
                </a:cubicBezTo>
                <a:cubicBezTo>
                  <a:pt x="169" y="511"/>
                  <a:pt x="164" y="506"/>
                  <a:pt x="159" y="505"/>
                </a:cubicBezTo>
                <a:cubicBezTo>
                  <a:pt x="155" y="504"/>
                  <a:pt x="150" y="504"/>
                  <a:pt x="146" y="505"/>
                </a:cubicBezTo>
                <a:cubicBezTo>
                  <a:pt x="142" y="506"/>
                  <a:pt x="138" y="512"/>
                  <a:pt x="135" y="511"/>
                </a:cubicBezTo>
                <a:cubicBezTo>
                  <a:pt x="126" y="508"/>
                  <a:pt x="118" y="502"/>
                  <a:pt x="110" y="497"/>
                </a:cubicBezTo>
                <a:cubicBezTo>
                  <a:pt x="103" y="493"/>
                  <a:pt x="96" y="490"/>
                  <a:pt x="89" y="486"/>
                </a:cubicBezTo>
                <a:cubicBezTo>
                  <a:pt x="88" y="485"/>
                  <a:pt x="86" y="485"/>
                  <a:pt x="85" y="484"/>
                </a:cubicBezTo>
                <a:cubicBezTo>
                  <a:pt x="75" y="473"/>
                  <a:pt x="65" y="462"/>
                  <a:pt x="55" y="450"/>
                </a:cubicBezTo>
                <a:cubicBezTo>
                  <a:pt x="52" y="447"/>
                  <a:pt x="49" y="444"/>
                  <a:pt x="46" y="441"/>
                </a:cubicBezTo>
                <a:cubicBezTo>
                  <a:pt x="42" y="436"/>
                  <a:pt x="42" y="430"/>
                  <a:pt x="47" y="428"/>
                </a:cubicBezTo>
                <a:cubicBezTo>
                  <a:pt x="59" y="424"/>
                  <a:pt x="61" y="415"/>
                  <a:pt x="59" y="405"/>
                </a:cubicBezTo>
                <a:cubicBezTo>
                  <a:pt x="62" y="404"/>
                  <a:pt x="66" y="404"/>
                  <a:pt x="67" y="403"/>
                </a:cubicBezTo>
                <a:cubicBezTo>
                  <a:pt x="69" y="400"/>
                  <a:pt x="71" y="397"/>
                  <a:pt x="71" y="394"/>
                </a:cubicBezTo>
                <a:cubicBezTo>
                  <a:pt x="71" y="392"/>
                  <a:pt x="68" y="390"/>
                  <a:pt x="66" y="388"/>
                </a:cubicBezTo>
                <a:cubicBezTo>
                  <a:pt x="64" y="386"/>
                  <a:pt x="62" y="384"/>
                  <a:pt x="60" y="382"/>
                </a:cubicBezTo>
                <a:cubicBezTo>
                  <a:pt x="62" y="380"/>
                  <a:pt x="65" y="377"/>
                  <a:pt x="68" y="376"/>
                </a:cubicBezTo>
                <a:cubicBezTo>
                  <a:pt x="76" y="375"/>
                  <a:pt x="84" y="376"/>
                  <a:pt x="92" y="376"/>
                </a:cubicBezTo>
                <a:cubicBezTo>
                  <a:pt x="93" y="365"/>
                  <a:pt x="89" y="361"/>
                  <a:pt x="76" y="359"/>
                </a:cubicBezTo>
                <a:cubicBezTo>
                  <a:pt x="80" y="352"/>
                  <a:pt x="84" y="346"/>
                  <a:pt x="87" y="340"/>
                </a:cubicBezTo>
                <a:cubicBezTo>
                  <a:pt x="89" y="334"/>
                  <a:pt x="89" y="328"/>
                  <a:pt x="89" y="322"/>
                </a:cubicBezTo>
                <a:cubicBezTo>
                  <a:pt x="89" y="317"/>
                  <a:pt x="79" y="315"/>
                  <a:pt x="76" y="320"/>
                </a:cubicBezTo>
                <a:cubicBezTo>
                  <a:pt x="68" y="331"/>
                  <a:pt x="57" y="327"/>
                  <a:pt x="49" y="325"/>
                </a:cubicBezTo>
                <a:cubicBezTo>
                  <a:pt x="41" y="322"/>
                  <a:pt x="33" y="314"/>
                  <a:pt x="26" y="307"/>
                </a:cubicBezTo>
                <a:cubicBezTo>
                  <a:pt x="19" y="298"/>
                  <a:pt x="21" y="288"/>
                  <a:pt x="26" y="278"/>
                </a:cubicBezTo>
                <a:cubicBezTo>
                  <a:pt x="33" y="267"/>
                  <a:pt x="30" y="260"/>
                  <a:pt x="17" y="258"/>
                </a:cubicBezTo>
                <a:cubicBezTo>
                  <a:pt x="9" y="256"/>
                  <a:pt x="0" y="241"/>
                  <a:pt x="2" y="232"/>
                </a:cubicBezTo>
                <a:cubicBezTo>
                  <a:pt x="3" y="223"/>
                  <a:pt x="4" y="213"/>
                  <a:pt x="6" y="204"/>
                </a:cubicBezTo>
                <a:cubicBezTo>
                  <a:pt x="6" y="202"/>
                  <a:pt x="6" y="200"/>
                  <a:pt x="6" y="197"/>
                </a:cubicBezTo>
                <a:cubicBezTo>
                  <a:pt x="13" y="200"/>
                  <a:pt x="19" y="202"/>
                  <a:pt x="25" y="204"/>
                </a:cubicBezTo>
                <a:cubicBezTo>
                  <a:pt x="25" y="204"/>
                  <a:pt x="26" y="206"/>
                  <a:pt x="27" y="206"/>
                </a:cubicBezTo>
                <a:cubicBezTo>
                  <a:pt x="37" y="203"/>
                  <a:pt x="46" y="205"/>
                  <a:pt x="56" y="205"/>
                </a:cubicBezTo>
                <a:cubicBezTo>
                  <a:pt x="57" y="205"/>
                  <a:pt x="58" y="199"/>
                  <a:pt x="60" y="196"/>
                </a:cubicBezTo>
                <a:cubicBezTo>
                  <a:pt x="61" y="191"/>
                  <a:pt x="63" y="183"/>
                  <a:pt x="64" y="183"/>
                </a:cubicBezTo>
                <a:cubicBezTo>
                  <a:pt x="72" y="185"/>
                  <a:pt x="82" y="176"/>
                  <a:pt x="90" y="187"/>
                </a:cubicBezTo>
                <a:cubicBezTo>
                  <a:pt x="93" y="191"/>
                  <a:pt x="101" y="192"/>
                  <a:pt x="107" y="194"/>
                </a:cubicBezTo>
                <a:cubicBezTo>
                  <a:pt x="112" y="195"/>
                  <a:pt x="117" y="194"/>
                  <a:pt x="121" y="192"/>
                </a:cubicBezTo>
                <a:cubicBezTo>
                  <a:pt x="126" y="187"/>
                  <a:pt x="132" y="182"/>
                  <a:pt x="137" y="178"/>
                </a:cubicBezTo>
                <a:cubicBezTo>
                  <a:pt x="145" y="185"/>
                  <a:pt x="151" y="191"/>
                  <a:pt x="158" y="196"/>
                </a:cubicBezTo>
                <a:cubicBezTo>
                  <a:pt x="159" y="197"/>
                  <a:pt x="165" y="195"/>
                  <a:pt x="165" y="193"/>
                </a:cubicBezTo>
                <a:cubicBezTo>
                  <a:pt x="169" y="180"/>
                  <a:pt x="175" y="177"/>
                  <a:pt x="188" y="181"/>
                </a:cubicBezTo>
                <a:cubicBezTo>
                  <a:pt x="202" y="185"/>
                  <a:pt x="212" y="193"/>
                  <a:pt x="222" y="203"/>
                </a:cubicBezTo>
                <a:cubicBezTo>
                  <a:pt x="225" y="206"/>
                  <a:pt x="228" y="208"/>
                  <a:pt x="234" y="212"/>
                </a:cubicBezTo>
                <a:cubicBezTo>
                  <a:pt x="230" y="214"/>
                  <a:pt x="226" y="216"/>
                  <a:pt x="222" y="216"/>
                </a:cubicBezTo>
                <a:cubicBezTo>
                  <a:pt x="216" y="216"/>
                  <a:pt x="213" y="217"/>
                  <a:pt x="213" y="224"/>
                </a:cubicBezTo>
                <a:cubicBezTo>
                  <a:pt x="213" y="231"/>
                  <a:pt x="216" y="232"/>
                  <a:pt x="223" y="232"/>
                </a:cubicBezTo>
                <a:cubicBezTo>
                  <a:pt x="236" y="232"/>
                  <a:pt x="248" y="230"/>
                  <a:pt x="258" y="221"/>
                </a:cubicBezTo>
                <a:cubicBezTo>
                  <a:pt x="262" y="218"/>
                  <a:pt x="268" y="215"/>
                  <a:pt x="272" y="216"/>
                </a:cubicBezTo>
                <a:cubicBezTo>
                  <a:pt x="284" y="220"/>
                  <a:pt x="291" y="210"/>
                  <a:pt x="300" y="205"/>
                </a:cubicBezTo>
                <a:cubicBezTo>
                  <a:pt x="307" y="202"/>
                  <a:pt x="307" y="195"/>
                  <a:pt x="305" y="189"/>
                </a:cubicBezTo>
                <a:cubicBezTo>
                  <a:pt x="304" y="185"/>
                  <a:pt x="298" y="183"/>
                  <a:pt x="294" y="179"/>
                </a:cubicBezTo>
                <a:cubicBezTo>
                  <a:pt x="293" y="180"/>
                  <a:pt x="292" y="180"/>
                  <a:pt x="291" y="180"/>
                </a:cubicBezTo>
                <a:cubicBezTo>
                  <a:pt x="292" y="177"/>
                  <a:pt x="293" y="173"/>
                  <a:pt x="296" y="171"/>
                </a:cubicBezTo>
                <a:cubicBezTo>
                  <a:pt x="301" y="166"/>
                  <a:pt x="300" y="161"/>
                  <a:pt x="296" y="155"/>
                </a:cubicBezTo>
                <a:cubicBezTo>
                  <a:pt x="295" y="155"/>
                  <a:pt x="294" y="154"/>
                  <a:pt x="294" y="153"/>
                </a:cubicBezTo>
                <a:cubicBezTo>
                  <a:pt x="288" y="145"/>
                  <a:pt x="277" y="141"/>
                  <a:pt x="283" y="126"/>
                </a:cubicBezTo>
                <a:cubicBezTo>
                  <a:pt x="288" y="114"/>
                  <a:pt x="280" y="106"/>
                  <a:pt x="264" y="98"/>
                </a:cubicBezTo>
                <a:cubicBezTo>
                  <a:pt x="262" y="97"/>
                  <a:pt x="261" y="96"/>
                  <a:pt x="262" y="97"/>
                </a:cubicBezTo>
                <a:cubicBezTo>
                  <a:pt x="263" y="86"/>
                  <a:pt x="264" y="78"/>
                  <a:pt x="264" y="69"/>
                </a:cubicBezTo>
                <a:cubicBezTo>
                  <a:pt x="263" y="60"/>
                  <a:pt x="263" y="51"/>
                  <a:pt x="261" y="42"/>
                </a:cubicBezTo>
                <a:cubicBezTo>
                  <a:pt x="261" y="40"/>
                  <a:pt x="258" y="38"/>
                  <a:pt x="257" y="36"/>
                </a:cubicBezTo>
                <a:cubicBezTo>
                  <a:pt x="251" y="30"/>
                  <a:pt x="252" y="24"/>
                  <a:pt x="259" y="20"/>
                </a:cubicBezTo>
                <a:cubicBezTo>
                  <a:pt x="265" y="15"/>
                  <a:pt x="272" y="10"/>
                  <a:pt x="279" y="6"/>
                </a:cubicBezTo>
                <a:cubicBezTo>
                  <a:pt x="282" y="4"/>
                  <a:pt x="286" y="4"/>
                  <a:pt x="289" y="5"/>
                </a:cubicBezTo>
                <a:cubicBezTo>
                  <a:pt x="298" y="9"/>
                  <a:pt x="305" y="8"/>
                  <a:pt x="314" y="5"/>
                </a:cubicBezTo>
                <a:cubicBezTo>
                  <a:pt x="322" y="3"/>
                  <a:pt x="333" y="0"/>
                  <a:pt x="340" y="9"/>
                </a:cubicBezTo>
                <a:cubicBezTo>
                  <a:pt x="341" y="10"/>
                  <a:pt x="342" y="12"/>
                  <a:pt x="343" y="12"/>
                </a:cubicBezTo>
                <a:cubicBezTo>
                  <a:pt x="354" y="10"/>
                  <a:pt x="364" y="14"/>
                  <a:pt x="373" y="22"/>
                </a:cubicBezTo>
                <a:cubicBezTo>
                  <a:pt x="376" y="39"/>
                  <a:pt x="401" y="51"/>
                  <a:pt x="418" y="43"/>
                </a:cubicBezTo>
                <a:cubicBezTo>
                  <a:pt x="423" y="40"/>
                  <a:pt x="428" y="36"/>
                  <a:pt x="434" y="34"/>
                </a:cubicBezTo>
                <a:cubicBezTo>
                  <a:pt x="452" y="28"/>
                  <a:pt x="486" y="35"/>
                  <a:pt x="492" y="63"/>
                </a:cubicBezTo>
                <a:cubicBezTo>
                  <a:pt x="493" y="71"/>
                  <a:pt x="494" y="80"/>
                  <a:pt x="504" y="85"/>
                </a:cubicBezTo>
                <a:cubicBezTo>
                  <a:pt x="507" y="86"/>
                  <a:pt x="510" y="93"/>
                  <a:pt x="509" y="96"/>
                </a:cubicBezTo>
                <a:cubicBezTo>
                  <a:pt x="506" y="103"/>
                  <a:pt x="509" y="108"/>
                  <a:pt x="510" y="114"/>
                </a:cubicBezTo>
                <a:cubicBezTo>
                  <a:pt x="512" y="121"/>
                  <a:pt x="508" y="124"/>
                  <a:pt x="502" y="125"/>
                </a:cubicBezTo>
                <a:cubicBezTo>
                  <a:pt x="499" y="126"/>
                  <a:pt x="494" y="127"/>
                  <a:pt x="494" y="129"/>
                </a:cubicBezTo>
                <a:cubicBezTo>
                  <a:pt x="491" y="142"/>
                  <a:pt x="478" y="140"/>
                  <a:pt x="470" y="145"/>
                </a:cubicBezTo>
                <a:cubicBezTo>
                  <a:pt x="469" y="158"/>
                  <a:pt x="474" y="165"/>
                  <a:pt x="486" y="172"/>
                </a:cubicBezTo>
                <a:cubicBezTo>
                  <a:pt x="494" y="178"/>
                  <a:pt x="500" y="187"/>
                  <a:pt x="508" y="193"/>
                </a:cubicBezTo>
                <a:cubicBezTo>
                  <a:pt x="513" y="196"/>
                  <a:pt x="518" y="198"/>
                  <a:pt x="524" y="200"/>
                </a:cubicBezTo>
                <a:cubicBezTo>
                  <a:pt x="526" y="203"/>
                  <a:pt x="528" y="206"/>
                  <a:pt x="531" y="210"/>
                </a:cubicBezTo>
                <a:cubicBezTo>
                  <a:pt x="535" y="207"/>
                  <a:pt x="538" y="204"/>
                  <a:pt x="542" y="201"/>
                </a:cubicBezTo>
                <a:cubicBezTo>
                  <a:pt x="543" y="200"/>
                  <a:pt x="546" y="200"/>
                  <a:pt x="548" y="200"/>
                </a:cubicBezTo>
                <a:cubicBezTo>
                  <a:pt x="548" y="211"/>
                  <a:pt x="559" y="209"/>
                  <a:pt x="564" y="214"/>
                </a:cubicBezTo>
                <a:cubicBezTo>
                  <a:pt x="566" y="216"/>
                  <a:pt x="569" y="217"/>
                  <a:pt x="568" y="218"/>
                </a:cubicBezTo>
                <a:cubicBezTo>
                  <a:pt x="564" y="229"/>
                  <a:pt x="555" y="241"/>
                  <a:pt x="556" y="252"/>
                </a:cubicBezTo>
                <a:cubicBezTo>
                  <a:pt x="559" y="277"/>
                  <a:pt x="543" y="286"/>
                  <a:pt x="527" y="296"/>
                </a:cubicBezTo>
                <a:cubicBezTo>
                  <a:pt x="516" y="303"/>
                  <a:pt x="513" y="312"/>
                  <a:pt x="514" y="324"/>
                </a:cubicBezTo>
                <a:cubicBezTo>
                  <a:pt x="514" y="334"/>
                  <a:pt x="521" y="336"/>
                  <a:pt x="529" y="338"/>
                </a:cubicBezTo>
                <a:cubicBezTo>
                  <a:pt x="540" y="340"/>
                  <a:pt x="550" y="342"/>
                  <a:pt x="560" y="346"/>
                </a:cubicBezTo>
                <a:cubicBezTo>
                  <a:pt x="566" y="349"/>
                  <a:pt x="571" y="356"/>
                  <a:pt x="576" y="362"/>
                </a:cubicBezTo>
                <a:cubicBezTo>
                  <a:pt x="561" y="363"/>
                  <a:pt x="549" y="379"/>
                  <a:pt x="551" y="400"/>
                </a:cubicBezTo>
                <a:cubicBezTo>
                  <a:pt x="553" y="411"/>
                  <a:pt x="561" y="415"/>
                  <a:pt x="594" y="419"/>
                </a:cubicBezTo>
                <a:cubicBezTo>
                  <a:pt x="592" y="434"/>
                  <a:pt x="598" y="449"/>
                  <a:pt x="589" y="466"/>
                </a:cubicBezTo>
                <a:cubicBezTo>
                  <a:pt x="582" y="458"/>
                  <a:pt x="578" y="451"/>
                  <a:pt x="567" y="451"/>
                </a:cubicBezTo>
                <a:cubicBezTo>
                  <a:pt x="557" y="452"/>
                  <a:pt x="552" y="455"/>
                  <a:pt x="547" y="465"/>
                </a:cubicBezTo>
                <a:cubicBezTo>
                  <a:pt x="541" y="455"/>
                  <a:pt x="534" y="454"/>
                  <a:pt x="526" y="460"/>
                </a:cubicBezTo>
                <a:cubicBezTo>
                  <a:pt x="524" y="462"/>
                  <a:pt x="522" y="464"/>
                  <a:pt x="522" y="466"/>
                </a:cubicBezTo>
                <a:cubicBezTo>
                  <a:pt x="520" y="478"/>
                  <a:pt x="519" y="491"/>
                  <a:pt x="518" y="504"/>
                </a:cubicBezTo>
                <a:cubicBezTo>
                  <a:pt x="517" y="514"/>
                  <a:pt x="510" y="521"/>
                  <a:pt x="501" y="520"/>
                </a:cubicBezTo>
                <a:cubicBezTo>
                  <a:pt x="499" y="520"/>
                  <a:pt x="497" y="518"/>
                  <a:pt x="495" y="517"/>
                </a:cubicBezTo>
                <a:cubicBezTo>
                  <a:pt x="485" y="509"/>
                  <a:pt x="473" y="510"/>
                  <a:pt x="465" y="520"/>
                </a:cubicBezTo>
                <a:cubicBezTo>
                  <a:pt x="459" y="526"/>
                  <a:pt x="454" y="525"/>
                  <a:pt x="448" y="521"/>
                </a:cubicBezTo>
                <a:cubicBezTo>
                  <a:pt x="445" y="519"/>
                  <a:pt x="442" y="517"/>
                  <a:pt x="436" y="513"/>
                </a:cubicBezTo>
                <a:close/>
              </a:path>
            </a:pathLst>
          </a:custGeom>
          <a:solidFill>
            <a:schemeClr val="tx1">
              <a:lumMod val="90000"/>
              <a:lumOff val="10000"/>
            </a:schemeClr>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0" name="Freeform 9"/>
          <p:cNvSpPr>
            <a:spLocks/>
          </p:cNvSpPr>
          <p:nvPr/>
        </p:nvSpPr>
        <p:spPr bwMode="auto">
          <a:xfrm>
            <a:off x="13243205" y="4445727"/>
            <a:ext cx="1671344" cy="2325269"/>
          </a:xfrm>
          <a:custGeom>
            <a:avLst/>
            <a:gdLst>
              <a:gd name="T0" fmla="*/ 374 w 387"/>
              <a:gd name="T1" fmla="*/ 80 h 538"/>
              <a:gd name="T2" fmla="*/ 374 w 387"/>
              <a:gd name="T3" fmla="*/ 52 h 538"/>
              <a:gd name="T4" fmla="*/ 352 w 387"/>
              <a:gd name="T5" fmla="*/ 39 h 538"/>
              <a:gd name="T6" fmla="*/ 321 w 387"/>
              <a:gd name="T7" fmla="*/ 45 h 538"/>
              <a:gd name="T8" fmla="*/ 282 w 387"/>
              <a:gd name="T9" fmla="*/ 37 h 538"/>
              <a:gd name="T10" fmla="*/ 236 w 387"/>
              <a:gd name="T11" fmla="*/ 21 h 538"/>
              <a:gd name="T12" fmla="*/ 201 w 387"/>
              <a:gd name="T13" fmla="*/ 4 h 538"/>
              <a:gd name="T14" fmla="*/ 165 w 387"/>
              <a:gd name="T15" fmla="*/ 36 h 538"/>
              <a:gd name="T16" fmla="*/ 153 w 387"/>
              <a:gd name="T17" fmla="*/ 59 h 538"/>
              <a:gd name="T18" fmla="*/ 126 w 387"/>
              <a:gd name="T19" fmla="*/ 67 h 538"/>
              <a:gd name="T20" fmla="*/ 110 w 387"/>
              <a:gd name="T21" fmla="*/ 130 h 538"/>
              <a:gd name="T22" fmla="*/ 90 w 387"/>
              <a:gd name="T23" fmla="*/ 181 h 538"/>
              <a:gd name="T24" fmla="*/ 48 w 387"/>
              <a:gd name="T25" fmla="*/ 180 h 538"/>
              <a:gd name="T26" fmla="*/ 52 w 387"/>
              <a:gd name="T27" fmla="*/ 207 h 538"/>
              <a:gd name="T28" fmla="*/ 36 w 387"/>
              <a:gd name="T29" fmla="*/ 239 h 538"/>
              <a:gd name="T30" fmla="*/ 38 w 387"/>
              <a:gd name="T31" fmla="*/ 270 h 538"/>
              <a:gd name="T32" fmla="*/ 11 w 387"/>
              <a:gd name="T33" fmla="*/ 277 h 538"/>
              <a:gd name="T34" fmla="*/ 53 w 387"/>
              <a:gd name="T35" fmla="*/ 321 h 538"/>
              <a:gd name="T36" fmla="*/ 86 w 387"/>
              <a:gd name="T37" fmla="*/ 368 h 538"/>
              <a:gd name="T38" fmla="*/ 92 w 387"/>
              <a:gd name="T39" fmla="*/ 395 h 538"/>
              <a:gd name="T40" fmla="*/ 65 w 387"/>
              <a:gd name="T41" fmla="*/ 430 h 538"/>
              <a:gd name="T42" fmla="*/ 50 w 387"/>
              <a:gd name="T43" fmla="*/ 440 h 538"/>
              <a:gd name="T44" fmla="*/ 63 w 387"/>
              <a:gd name="T45" fmla="*/ 453 h 538"/>
              <a:gd name="T46" fmla="*/ 107 w 387"/>
              <a:gd name="T47" fmla="*/ 481 h 538"/>
              <a:gd name="T48" fmla="*/ 116 w 387"/>
              <a:gd name="T49" fmla="*/ 487 h 538"/>
              <a:gd name="T50" fmla="*/ 144 w 387"/>
              <a:gd name="T51" fmla="*/ 495 h 538"/>
              <a:gd name="T52" fmla="*/ 147 w 387"/>
              <a:gd name="T53" fmla="*/ 512 h 538"/>
              <a:gd name="T54" fmla="*/ 150 w 387"/>
              <a:gd name="T55" fmla="*/ 519 h 538"/>
              <a:gd name="T56" fmla="*/ 177 w 387"/>
              <a:gd name="T57" fmla="*/ 531 h 538"/>
              <a:gd name="T58" fmla="*/ 184 w 387"/>
              <a:gd name="T59" fmla="*/ 536 h 538"/>
              <a:gd name="T60" fmla="*/ 194 w 387"/>
              <a:gd name="T61" fmla="*/ 509 h 538"/>
              <a:gd name="T62" fmla="*/ 229 w 387"/>
              <a:gd name="T63" fmla="*/ 469 h 538"/>
              <a:gd name="T64" fmla="*/ 244 w 387"/>
              <a:gd name="T65" fmla="*/ 464 h 538"/>
              <a:gd name="T66" fmla="*/ 251 w 387"/>
              <a:gd name="T67" fmla="*/ 430 h 538"/>
              <a:gd name="T68" fmla="*/ 241 w 387"/>
              <a:gd name="T69" fmla="*/ 405 h 538"/>
              <a:gd name="T70" fmla="*/ 264 w 387"/>
              <a:gd name="T71" fmla="*/ 380 h 538"/>
              <a:gd name="T72" fmla="*/ 282 w 387"/>
              <a:gd name="T73" fmla="*/ 375 h 538"/>
              <a:gd name="T74" fmla="*/ 312 w 387"/>
              <a:gd name="T75" fmla="*/ 381 h 538"/>
              <a:gd name="T76" fmla="*/ 326 w 387"/>
              <a:gd name="T77" fmla="*/ 348 h 538"/>
              <a:gd name="T78" fmla="*/ 325 w 387"/>
              <a:gd name="T79" fmla="*/ 307 h 538"/>
              <a:gd name="T80" fmla="*/ 338 w 387"/>
              <a:gd name="T81" fmla="*/ 277 h 538"/>
              <a:gd name="T82" fmla="*/ 338 w 387"/>
              <a:gd name="T83" fmla="*/ 235 h 538"/>
              <a:gd name="T84" fmla="*/ 345 w 387"/>
              <a:gd name="T85" fmla="*/ 203 h 538"/>
              <a:gd name="T86" fmla="*/ 378 w 387"/>
              <a:gd name="T87" fmla="*/ 13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7" h="538">
                <a:moveTo>
                  <a:pt x="375" y="85"/>
                </a:moveTo>
                <a:cubicBezTo>
                  <a:pt x="374" y="84"/>
                  <a:pt x="373" y="81"/>
                  <a:pt x="374" y="80"/>
                </a:cubicBezTo>
                <a:cubicBezTo>
                  <a:pt x="375" y="72"/>
                  <a:pt x="377" y="65"/>
                  <a:pt x="379" y="57"/>
                </a:cubicBezTo>
                <a:cubicBezTo>
                  <a:pt x="379" y="56"/>
                  <a:pt x="376" y="54"/>
                  <a:pt x="374" y="52"/>
                </a:cubicBezTo>
                <a:cubicBezTo>
                  <a:pt x="368" y="48"/>
                  <a:pt x="366" y="40"/>
                  <a:pt x="356" y="41"/>
                </a:cubicBezTo>
                <a:cubicBezTo>
                  <a:pt x="355" y="41"/>
                  <a:pt x="353" y="40"/>
                  <a:pt x="352" y="39"/>
                </a:cubicBezTo>
                <a:cubicBezTo>
                  <a:pt x="345" y="30"/>
                  <a:pt x="340" y="32"/>
                  <a:pt x="334" y="41"/>
                </a:cubicBezTo>
                <a:cubicBezTo>
                  <a:pt x="332" y="44"/>
                  <a:pt x="325" y="44"/>
                  <a:pt x="321" y="45"/>
                </a:cubicBezTo>
                <a:cubicBezTo>
                  <a:pt x="321" y="37"/>
                  <a:pt x="313" y="37"/>
                  <a:pt x="308" y="34"/>
                </a:cubicBezTo>
                <a:cubicBezTo>
                  <a:pt x="298" y="48"/>
                  <a:pt x="295" y="48"/>
                  <a:pt x="282" y="37"/>
                </a:cubicBezTo>
                <a:cubicBezTo>
                  <a:pt x="271" y="29"/>
                  <a:pt x="259" y="23"/>
                  <a:pt x="249" y="17"/>
                </a:cubicBezTo>
                <a:cubicBezTo>
                  <a:pt x="244" y="19"/>
                  <a:pt x="240" y="21"/>
                  <a:pt x="236" y="21"/>
                </a:cubicBezTo>
                <a:cubicBezTo>
                  <a:pt x="223" y="22"/>
                  <a:pt x="211" y="21"/>
                  <a:pt x="205" y="6"/>
                </a:cubicBezTo>
                <a:cubicBezTo>
                  <a:pt x="205" y="5"/>
                  <a:pt x="202" y="4"/>
                  <a:pt x="201" y="4"/>
                </a:cubicBezTo>
                <a:cubicBezTo>
                  <a:pt x="192" y="0"/>
                  <a:pt x="179" y="8"/>
                  <a:pt x="177" y="18"/>
                </a:cubicBezTo>
                <a:cubicBezTo>
                  <a:pt x="176" y="26"/>
                  <a:pt x="173" y="33"/>
                  <a:pt x="165" y="36"/>
                </a:cubicBezTo>
                <a:cubicBezTo>
                  <a:pt x="156" y="39"/>
                  <a:pt x="151" y="44"/>
                  <a:pt x="153" y="54"/>
                </a:cubicBezTo>
                <a:cubicBezTo>
                  <a:pt x="154" y="56"/>
                  <a:pt x="153" y="57"/>
                  <a:pt x="153" y="59"/>
                </a:cubicBezTo>
                <a:cubicBezTo>
                  <a:pt x="152" y="58"/>
                  <a:pt x="151" y="57"/>
                  <a:pt x="151" y="56"/>
                </a:cubicBezTo>
                <a:cubicBezTo>
                  <a:pt x="143" y="60"/>
                  <a:pt x="133" y="62"/>
                  <a:pt x="126" y="67"/>
                </a:cubicBezTo>
                <a:cubicBezTo>
                  <a:pt x="118" y="75"/>
                  <a:pt x="107" y="79"/>
                  <a:pt x="104" y="93"/>
                </a:cubicBezTo>
                <a:cubicBezTo>
                  <a:pt x="101" y="107"/>
                  <a:pt x="101" y="119"/>
                  <a:pt x="110" y="130"/>
                </a:cubicBezTo>
                <a:cubicBezTo>
                  <a:pt x="114" y="136"/>
                  <a:pt x="117" y="143"/>
                  <a:pt x="119" y="150"/>
                </a:cubicBezTo>
                <a:cubicBezTo>
                  <a:pt x="124" y="164"/>
                  <a:pt x="102" y="183"/>
                  <a:pt x="90" y="181"/>
                </a:cubicBezTo>
                <a:cubicBezTo>
                  <a:pt x="84" y="180"/>
                  <a:pt x="79" y="176"/>
                  <a:pt x="73" y="174"/>
                </a:cubicBezTo>
                <a:cubicBezTo>
                  <a:pt x="66" y="170"/>
                  <a:pt x="52" y="174"/>
                  <a:pt x="48" y="180"/>
                </a:cubicBezTo>
                <a:cubicBezTo>
                  <a:pt x="58" y="189"/>
                  <a:pt x="58" y="188"/>
                  <a:pt x="49" y="198"/>
                </a:cubicBezTo>
                <a:cubicBezTo>
                  <a:pt x="47" y="201"/>
                  <a:pt x="45" y="205"/>
                  <a:pt x="52" y="207"/>
                </a:cubicBezTo>
                <a:cubicBezTo>
                  <a:pt x="57" y="209"/>
                  <a:pt x="57" y="223"/>
                  <a:pt x="53" y="226"/>
                </a:cubicBezTo>
                <a:cubicBezTo>
                  <a:pt x="47" y="231"/>
                  <a:pt x="42" y="235"/>
                  <a:pt x="36" y="239"/>
                </a:cubicBezTo>
                <a:cubicBezTo>
                  <a:pt x="30" y="245"/>
                  <a:pt x="29" y="251"/>
                  <a:pt x="35" y="258"/>
                </a:cubicBezTo>
                <a:cubicBezTo>
                  <a:pt x="38" y="261"/>
                  <a:pt x="40" y="267"/>
                  <a:pt x="38" y="270"/>
                </a:cubicBezTo>
                <a:cubicBezTo>
                  <a:pt x="35" y="277"/>
                  <a:pt x="28" y="275"/>
                  <a:pt x="22" y="274"/>
                </a:cubicBezTo>
                <a:cubicBezTo>
                  <a:pt x="18" y="274"/>
                  <a:pt x="13" y="274"/>
                  <a:pt x="11" y="277"/>
                </a:cubicBezTo>
                <a:cubicBezTo>
                  <a:pt x="0" y="292"/>
                  <a:pt x="4" y="307"/>
                  <a:pt x="24" y="313"/>
                </a:cubicBezTo>
                <a:cubicBezTo>
                  <a:pt x="33" y="316"/>
                  <a:pt x="44" y="317"/>
                  <a:pt x="53" y="321"/>
                </a:cubicBezTo>
                <a:cubicBezTo>
                  <a:pt x="60" y="325"/>
                  <a:pt x="65" y="331"/>
                  <a:pt x="69" y="338"/>
                </a:cubicBezTo>
                <a:cubicBezTo>
                  <a:pt x="75" y="347"/>
                  <a:pt x="74" y="360"/>
                  <a:pt x="86" y="368"/>
                </a:cubicBezTo>
                <a:cubicBezTo>
                  <a:pt x="90" y="370"/>
                  <a:pt x="91" y="379"/>
                  <a:pt x="92" y="384"/>
                </a:cubicBezTo>
                <a:cubicBezTo>
                  <a:pt x="93" y="388"/>
                  <a:pt x="92" y="391"/>
                  <a:pt x="92" y="395"/>
                </a:cubicBezTo>
                <a:cubicBezTo>
                  <a:pt x="94" y="402"/>
                  <a:pt x="97" y="412"/>
                  <a:pt x="89" y="414"/>
                </a:cubicBezTo>
                <a:cubicBezTo>
                  <a:pt x="78" y="417"/>
                  <a:pt x="71" y="423"/>
                  <a:pt x="65" y="430"/>
                </a:cubicBezTo>
                <a:cubicBezTo>
                  <a:pt x="64" y="431"/>
                  <a:pt x="62" y="430"/>
                  <a:pt x="61" y="431"/>
                </a:cubicBezTo>
                <a:cubicBezTo>
                  <a:pt x="57" y="434"/>
                  <a:pt x="54" y="437"/>
                  <a:pt x="50" y="440"/>
                </a:cubicBezTo>
                <a:cubicBezTo>
                  <a:pt x="56" y="444"/>
                  <a:pt x="58" y="447"/>
                  <a:pt x="60" y="450"/>
                </a:cubicBezTo>
                <a:cubicBezTo>
                  <a:pt x="60" y="451"/>
                  <a:pt x="62" y="452"/>
                  <a:pt x="63" y="453"/>
                </a:cubicBezTo>
                <a:cubicBezTo>
                  <a:pt x="71" y="459"/>
                  <a:pt x="83" y="463"/>
                  <a:pt x="88" y="472"/>
                </a:cubicBezTo>
                <a:cubicBezTo>
                  <a:pt x="93" y="481"/>
                  <a:pt x="99" y="481"/>
                  <a:pt x="107" y="481"/>
                </a:cubicBezTo>
                <a:cubicBezTo>
                  <a:pt x="107" y="485"/>
                  <a:pt x="108" y="488"/>
                  <a:pt x="108" y="493"/>
                </a:cubicBezTo>
                <a:cubicBezTo>
                  <a:pt x="112" y="490"/>
                  <a:pt x="114" y="489"/>
                  <a:pt x="116" y="487"/>
                </a:cubicBezTo>
                <a:cubicBezTo>
                  <a:pt x="120" y="480"/>
                  <a:pt x="125" y="479"/>
                  <a:pt x="131" y="486"/>
                </a:cubicBezTo>
                <a:cubicBezTo>
                  <a:pt x="135" y="490"/>
                  <a:pt x="140" y="492"/>
                  <a:pt x="144" y="495"/>
                </a:cubicBezTo>
                <a:cubicBezTo>
                  <a:pt x="148" y="498"/>
                  <a:pt x="151" y="502"/>
                  <a:pt x="153" y="506"/>
                </a:cubicBezTo>
                <a:cubicBezTo>
                  <a:pt x="154" y="506"/>
                  <a:pt x="149" y="510"/>
                  <a:pt x="147" y="512"/>
                </a:cubicBezTo>
                <a:cubicBezTo>
                  <a:pt x="147" y="513"/>
                  <a:pt x="146" y="514"/>
                  <a:pt x="145" y="516"/>
                </a:cubicBezTo>
                <a:cubicBezTo>
                  <a:pt x="147" y="517"/>
                  <a:pt x="148" y="518"/>
                  <a:pt x="150" y="519"/>
                </a:cubicBezTo>
                <a:cubicBezTo>
                  <a:pt x="157" y="520"/>
                  <a:pt x="164" y="521"/>
                  <a:pt x="171" y="523"/>
                </a:cubicBezTo>
                <a:cubicBezTo>
                  <a:pt x="175" y="523"/>
                  <a:pt x="179" y="525"/>
                  <a:pt x="177" y="531"/>
                </a:cubicBezTo>
                <a:cubicBezTo>
                  <a:pt x="176" y="533"/>
                  <a:pt x="179" y="535"/>
                  <a:pt x="181" y="538"/>
                </a:cubicBezTo>
                <a:cubicBezTo>
                  <a:pt x="182" y="537"/>
                  <a:pt x="183" y="536"/>
                  <a:pt x="184" y="536"/>
                </a:cubicBezTo>
                <a:cubicBezTo>
                  <a:pt x="184" y="534"/>
                  <a:pt x="184" y="531"/>
                  <a:pt x="184" y="529"/>
                </a:cubicBezTo>
                <a:cubicBezTo>
                  <a:pt x="182" y="520"/>
                  <a:pt x="185" y="514"/>
                  <a:pt x="194" y="509"/>
                </a:cubicBezTo>
                <a:cubicBezTo>
                  <a:pt x="206" y="502"/>
                  <a:pt x="217" y="493"/>
                  <a:pt x="218" y="477"/>
                </a:cubicBezTo>
                <a:cubicBezTo>
                  <a:pt x="218" y="474"/>
                  <a:pt x="225" y="471"/>
                  <a:pt x="229" y="469"/>
                </a:cubicBezTo>
                <a:cubicBezTo>
                  <a:pt x="233" y="468"/>
                  <a:pt x="237" y="469"/>
                  <a:pt x="242" y="469"/>
                </a:cubicBezTo>
                <a:cubicBezTo>
                  <a:pt x="242" y="467"/>
                  <a:pt x="243" y="465"/>
                  <a:pt x="244" y="464"/>
                </a:cubicBezTo>
                <a:cubicBezTo>
                  <a:pt x="252" y="457"/>
                  <a:pt x="255" y="450"/>
                  <a:pt x="248" y="440"/>
                </a:cubicBezTo>
                <a:cubicBezTo>
                  <a:pt x="247" y="438"/>
                  <a:pt x="249" y="433"/>
                  <a:pt x="251" y="430"/>
                </a:cubicBezTo>
                <a:cubicBezTo>
                  <a:pt x="259" y="421"/>
                  <a:pt x="256" y="413"/>
                  <a:pt x="245" y="409"/>
                </a:cubicBezTo>
                <a:cubicBezTo>
                  <a:pt x="243" y="408"/>
                  <a:pt x="242" y="407"/>
                  <a:pt x="241" y="405"/>
                </a:cubicBezTo>
                <a:cubicBezTo>
                  <a:pt x="237" y="398"/>
                  <a:pt x="240" y="393"/>
                  <a:pt x="249" y="393"/>
                </a:cubicBezTo>
                <a:cubicBezTo>
                  <a:pt x="259" y="394"/>
                  <a:pt x="266" y="392"/>
                  <a:pt x="264" y="380"/>
                </a:cubicBezTo>
                <a:cubicBezTo>
                  <a:pt x="264" y="378"/>
                  <a:pt x="267" y="374"/>
                  <a:pt x="270" y="373"/>
                </a:cubicBezTo>
                <a:cubicBezTo>
                  <a:pt x="273" y="372"/>
                  <a:pt x="280" y="372"/>
                  <a:pt x="282" y="375"/>
                </a:cubicBezTo>
                <a:cubicBezTo>
                  <a:pt x="286" y="381"/>
                  <a:pt x="292" y="381"/>
                  <a:pt x="299" y="381"/>
                </a:cubicBezTo>
                <a:cubicBezTo>
                  <a:pt x="303" y="381"/>
                  <a:pt x="307" y="381"/>
                  <a:pt x="312" y="381"/>
                </a:cubicBezTo>
                <a:cubicBezTo>
                  <a:pt x="321" y="382"/>
                  <a:pt x="324" y="377"/>
                  <a:pt x="324" y="369"/>
                </a:cubicBezTo>
                <a:cubicBezTo>
                  <a:pt x="324" y="362"/>
                  <a:pt x="324" y="355"/>
                  <a:pt x="326" y="348"/>
                </a:cubicBezTo>
                <a:cubicBezTo>
                  <a:pt x="328" y="341"/>
                  <a:pt x="329" y="335"/>
                  <a:pt x="323" y="329"/>
                </a:cubicBezTo>
                <a:cubicBezTo>
                  <a:pt x="317" y="323"/>
                  <a:pt x="318" y="312"/>
                  <a:pt x="325" y="307"/>
                </a:cubicBezTo>
                <a:cubicBezTo>
                  <a:pt x="329" y="303"/>
                  <a:pt x="335" y="299"/>
                  <a:pt x="337" y="293"/>
                </a:cubicBezTo>
                <a:cubicBezTo>
                  <a:pt x="340" y="289"/>
                  <a:pt x="340" y="281"/>
                  <a:pt x="338" y="277"/>
                </a:cubicBezTo>
                <a:cubicBezTo>
                  <a:pt x="331" y="264"/>
                  <a:pt x="330" y="264"/>
                  <a:pt x="340" y="253"/>
                </a:cubicBezTo>
                <a:cubicBezTo>
                  <a:pt x="346" y="247"/>
                  <a:pt x="346" y="238"/>
                  <a:pt x="338" y="235"/>
                </a:cubicBezTo>
                <a:cubicBezTo>
                  <a:pt x="328" y="231"/>
                  <a:pt x="331" y="223"/>
                  <a:pt x="332" y="218"/>
                </a:cubicBezTo>
                <a:cubicBezTo>
                  <a:pt x="334" y="212"/>
                  <a:pt x="335" y="204"/>
                  <a:pt x="345" y="203"/>
                </a:cubicBezTo>
                <a:cubicBezTo>
                  <a:pt x="349" y="202"/>
                  <a:pt x="355" y="197"/>
                  <a:pt x="357" y="193"/>
                </a:cubicBezTo>
                <a:cubicBezTo>
                  <a:pt x="365" y="174"/>
                  <a:pt x="372" y="155"/>
                  <a:pt x="378" y="136"/>
                </a:cubicBezTo>
                <a:cubicBezTo>
                  <a:pt x="383" y="119"/>
                  <a:pt x="387" y="101"/>
                  <a:pt x="375" y="85"/>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17"/>
          <p:cNvSpPr>
            <a:spLocks/>
          </p:cNvSpPr>
          <p:nvPr/>
        </p:nvSpPr>
        <p:spPr bwMode="auto">
          <a:xfrm>
            <a:off x="11864117" y="5812026"/>
            <a:ext cx="860331" cy="863985"/>
          </a:xfrm>
          <a:custGeom>
            <a:avLst/>
            <a:gdLst>
              <a:gd name="T0" fmla="*/ 172 w 199"/>
              <a:gd name="T1" fmla="*/ 111 h 200"/>
              <a:gd name="T2" fmla="*/ 189 w 199"/>
              <a:gd name="T3" fmla="*/ 127 h 200"/>
              <a:gd name="T4" fmla="*/ 187 w 199"/>
              <a:gd name="T5" fmla="*/ 141 h 200"/>
              <a:gd name="T6" fmla="*/ 192 w 199"/>
              <a:gd name="T7" fmla="*/ 157 h 200"/>
              <a:gd name="T8" fmla="*/ 198 w 199"/>
              <a:gd name="T9" fmla="*/ 162 h 200"/>
              <a:gd name="T10" fmla="*/ 195 w 199"/>
              <a:gd name="T11" fmla="*/ 170 h 200"/>
              <a:gd name="T12" fmla="*/ 166 w 199"/>
              <a:gd name="T13" fmla="*/ 183 h 200"/>
              <a:gd name="T14" fmla="*/ 161 w 199"/>
              <a:gd name="T15" fmla="*/ 185 h 200"/>
              <a:gd name="T16" fmla="*/ 118 w 199"/>
              <a:gd name="T17" fmla="*/ 199 h 200"/>
              <a:gd name="T18" fmla="*/ 124 w 199"/>
              <a:gd name="T19" fmla="*/ 191 h 200"/>
              <a:gd name="T20" fmla="*/ 137 w 199"/>
              <a:gd name="T21" fmla="*/ 184 h 200"/>
              <a:gd name="T22" fmla="*/ 105 w 199"/>
              <a:gd name="T23" fmla="*/ 157 h 200"/>
              <a:gd name="T24" fmla="*/ 102 w 199"/>
              <a:gd name="T25" fmla="*/ 156 h 200"/>
              <a:gd name="T26" fmla="*/ 83 w 199"/>
              <a:gd name="T27" fmla="*/ 146 h 200"/>
              <a:gd name="T28" fmla="*/ 58 w 199"/>
              <a:gd name="T29" fmla="*/ 164 h 200"/>
              <a:gd name="T30" fmla="*/ 43 w 199"/>
              <a:gd name="T31" fmla="*/ 149 h 200"/>
              <a:gd name="T32" fmla="*/ 36 w 199"/>
              <a:gd name="T33" fmla="*/ 145 h 200"/>
              <a:gd name="T34" fmla="*/ 20 w 199"/>
              <a:gd name="T35" fmla="*/ 152 h 200"/>
              <a:gd name="T36" fmla="*/ 0 w 199"/>
              <a:gd name="T37" fmla="*/ 157 h 200"/>
              <a:gd name="T38" fmla="*/ 17 w 199"/>
              <a:gd name="T39" fmla="*/ 129 h 200"/>
              <a:gd name="T40" fmla="*/ 32 w 199"/>
              <a:gd name="T41" fmla="*/ 125 h 200"/>
              <a:gd name="T42" fmla="*/ 45 w 199"/>
              <a:gd name="T43" fmla="*/ 117 h 200"/>
              <a:gd name="T44" fmla="*/ 45 w 199"/>
              <a:gd name="T45" fmla="*/ 105 h 200"/>
              <a:gd name="T46" fmla="*/ 53 w 199"/>
              <a:gd name="T47" fmla="*/ 92 h 200"/>
              <a:gd name="T48" fmla="*/ 60 w 199"/>
              <a:gd name="T49" fmla="*/ 86 h 200"/>
              <a:gd name="T50" fmla="*/ 68 w 199"/>
              <a:gd name="T51" fmla="*/ 79 h 200"/>
              <a:gd name="T52" fmla="*/ 93 w 199"/>
              <a:gd name="T53" fmla="*/ 37 h 200"/>
              <a:gd name="T54" fmla="*/ 110 w 199"/>
              <a:gd name="T55" fmla="*/ 21 h 200"/>
              <a:gd name="T56" fmla="*/ 145 w 199"/>
              <a:gd name="T57" fmla="*/ 0 h 200"/>
              <a:gd name="T58" fmla="*/ 153 w 199"/>
              <a:gd name="T59" fmla="*/ 31 h 200"/>
              <a:gd name="T60" fmla="*/ 156 w 199"/>
              <a:gd name="T61" fmla="*/ 53 h 200"/>
              <a:gd name="T62" fmla="*/ 153 w 199"/>
              <a:gd name="T63" fmla="*/ 67 h 200"/>
              <a:gd name="T64" fmla="*/ 158 w 199"/>
              <a:gd name="T65" fmla="*/ 74 h 200"/>
              <a:gd name="T66" fmla="*/ 176 w 199"/>
              <a:gd name="T67" fmla="*/ 88 h 200"/>
              <a:gd name="T68" fmla="*/ 176 w 199"/>
              <a:gd name="T69" fmla="*/ 98 h 200"/>
              <a:gd name="T70" fmla="*/ 172 w 199"/>
              <a:gd name="T71" fmla="*/ 11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9" h="200">
                <a:moveTo>
                  <a:pt x="172" y="111"/>
                </a:moveTo>
                <a:cubicBezTo>
                  <a:pt x="179" y="117"/>
                  <a:pt x="185" y="121"/>
                  <a:pt x="189" y="127"/>
                </a:cubicBezTo>
                <a:cubicBezTo>
                  <a:pt x="190" y="130"/>
                  <a:pt x="189" y="137"/>
                  <a:pt x="187" y="141"/>
                </a:cubicBezTo>
                <a:cubicBezTo>
                  <a:pt x="181" y="148"/>
                  <a:pt x="182" y="154"/>
                  <a:pt x="192" y="157"/>
                </a:cubicBezTo>
                <a:cubicBezTo>
                  <a:pt x="194" y="158"/>
                  <a:pt x="198" y="160"/>
                  <a:pt x="198" y="162"/>
                </a:cubicBezTo>
                <a:cubicBezTo>
                  <a:pt x="199" y="164"/>
                  <a:pt x="196" y="168"/>
                  <a:pt x="195" y="170"/>
                </a:cubicBezTo>
                <a:cubicBezTo>
                  <a:pt x="187" y="178"/>
                  <a:pt x="179" y="185"/>
                  <a:pt x="166" y="183"/>
                </a:cubicBezTo>
                <a:cubicBezTo>
                  <a:pt x="165" y="183"/>
                  <a:pt x="163" y="184"/>
                  <a:pt x="161" y="185"/>
                </a:cubicBezTo>
                <a:cubicBezTo>
                  <a:pt x="148" y="194"/>
                  <a:pt x="134" y="200"/>
                  <a:pt x="118" y="199"/>
                </a:cubicBezTo>
                <a:cubicBezTo>
                  <a:pt x="117" y="193"/>
                  <a:pt x="117" y="193"/>
                  <a:pt x="124" y="191"/>
                </a:cubicBezTo>
                <a:cubicBezTo>
                  <a:pt x="127" y="190"/>
                  <a:pt x="131" y="187"/>
                  <a:pt x="137" y="184"/>
                </a:cubicBezTo>
                <a:cubicBezTo>
                  <a:pt x="125" y="175"/>
                  <a:pt x="119" y="161"/>
                  <a:pt x="105" y="157"/>
                </a:cubicBezTo>
                <a:cubicBezTo>
                  <a:pt x="104" y="157"/>
                  <a:pt x="102" y="157"/>
                  <a:pt x="102" y="156"/>
                </a:cubicBezTo>
                <a:cubicBezTo>
                  <a:pt x="101" y="145"/>
                  <a:pt x="89" y="150"/>
                  <a:pt x="83" y="146"/>
                </a:cubicBezTo>
                <a:cubicBezTo>
                  <a:pt x="72" y="139"/>
                  <a:pt x="59" y="150"/>
                  <a:pt x="58" y="164"/>
                </a:cubicBezTo>
                <a:cubicBezTo>
                  <a:pt x="52" y="160"/>
                  <a:pt x="45" y="158"/>
                  <a:pt x="43" y="149"/>
                </a:cubicBezTo>
                <a:cubicBezTo>
                  <a:pt x="43" y="147"/>
                  <a:pt x="38" y="146"/>
                  <a:pt x="36" y="145"/>
                </a:cubicBezTo>
                <a:cubicBezTo>
                  <a:pt x="29" y="144"/>
                  <a:pt x="24" y="146"/>
                  <a:pt x="20" y="152"/>
                </a:cubicBezTo>
                <a:cubicBezTo>
                  <a:pt x="15" y="164"/>
                  <a:pt x="6" y="164"/>
                  <a:pt x="0" y="157"/>
                </a:cubicBezTo>
                <a:cubicBezTo>
                  <a:pt x="6" y="147"/>
                  <a:pt x="11" y="137"/>
                  <a:pt x="17" y="129"/>
                </a:cubicBezTo>
                <a:cubicBezTo>
                  <a:pt x="20" y="124"/>
                  <a:pt x="25" y="121"/>
                  <a:pt x="32" y="125"/>
                </a:cubicBezTo>
                <a:cubicBezTo>
                  <a:pt x="40" y="130"/>
                  <a:pt x="44" y="127"/>
                  <a:pt x="45" y="117"/>
                </a:cubicBezTo>
                <a:cubicBezTo>
                  <a:pt x="45" y="113"/>
                  <a:pt x="45" y="109"/>
                  <a:pt x="45" y="105"/>
                </a:cubicBezTo>
                <a:cubicBezTo>
                  <a:pt x="44" y="99"/>
                  <a:pt x="46" y="94"/>
                  <a:pt x="53" y="92"/>
                </a:cubicBezTo>
                <a:cubicBezTo>
                  <a:pt x="56" y="92"/>
                  <a:pt x="58" y="88"/>
                  <a:pt x="60" y="86"/>
                </a:cubicBezTo>
                <a:cubicBezTo>
                  <a:pt x="63" y="84"/>
                  <a:pt x="65" y="80"/>
                  <a:pt x="68" y="79"/>
                </a:cubicBezTo>
                <a:cubicBezTo>
                  <a:pt x="86" y="71"/>
                  <a:pt x="87" y="53"/>
                  <a:pt x="93" y="37"/>
                </a:cubicBezTo>
                <a:cubicBezTo>
                  <a:pt x="96" y="31"/>
                  <a:pt x="104" y="26"/>
                  <a:pt x="110" y="21"/>
                </a:cubicBezTo>
                <a:cubicBezTo>
                  <a:pt x="121" y="14"/>
                  <a:pt x="133" y="7"/>
                  <a:pt x="145" y="0"/>
                </a:cubicBezTo>
                <a:cubicBezTo>
                  <a:pt x="155" y="8"/>
                  <a:pt x="152" y="19"/>
                  <a:pt x="153" y="31"/>
                </a:cubicBezTo>
                <a:cubicBezTo>
                  <a:pt x="153" y="38"/>
                  <a:pt x="156" y="46"/>
                  <a:pt x="156" y="53"/>
                </a:cubicBezTo>
                <a:cubicBezTo>
                  <a:pt x="156" y="58"/>
                  <a:pt x="153" y="62"/>
                  <a:pt x="153" y="67"/>
                </a:cubicBezTo>
                <a:cubicBezTo>
                  <a:pt x="153" y="69"/>
                  <a:pt x="155" y="72"/>
                  <a:pt x="158" y="74"/>
                </a:cubicBezTo>
                <a:cubicBezTo>
                  <a:pt x="163" y="79"/>
                  <a:pt x="170" y="82"/>
                  <a:pt x="176" y="88"/>
                </a:cubicBezTo>
                <a:cubicBezTo>
                  <a:pt x="177" y="89"/>
                  <a:pt x="177" y="95"/>
                  <a:pt x="176" y="98"/>
                </a:cubicBezTo>
                <a:cubicBezTo>
                  <a:pt x="175" y="103"/>
                  <a:pt x="173" y="108"/>
                  <a:pt x="172" y="111"/>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6" name="Freeform 5"/>
          <p:cNvSpPr>
            <a:spLocks/>
          </p:cNvSpPr>
          <p:nvPr/>
        </p:nvSpPr>
        <p:spPr bwMode="auto">
          <a:xfrm>
            <a:off x="10561749" y="4173569"/>
            <a:ext cx="2913435" cy="2385546"/>
          </a:xfrm>
          <a:custGeom>
            <a:avLst/>
            <a:gdLst>
              <a:gd name="T0" fmla="*/ 627 w 674"/>
              <a:gd name="T1" fmla="*/ 217 h 552"/>
              <a:gd name="T2" fmla="*/ 671 w 674"/>
              <a:gd name="T3" fmla="*/ 250 h 552"/>
              <a:gd name="T4" fmla="*/ 666 w 674"/>
              <a:gd name="T5" fmla="*/ 286 h 552"/>
              <a:gd name="T6" fmla="*/ 645 w 674"/>
              <a:gd name="T7" fmla="*/ 333 h 552"/>
              <a:gd name="T8" fmla="*/ 611 w 674"/>
              <a:gd name="T9" fmla="*/ 392 h 552"/>
              <a:gd name="T10" fmla="*/ 539 w 674"/>
              <a:gd name="T11" fmla="*/ 353 h 552"/>
              <a:gd name="T12" fmla="*/ 469 w 674"/>
              <a:gd name="T13" fmla="*/ 355 h 552"/>
              <a:gd name="T14" fmla="*/ 386 w 674"/>
              <a:gd name="T15" fmla="*/ 429 h 552"/>
              <a:gd name="T16" fmla="*/ 340 w 674"/>
              <a:gd name="T17" fmla="*/ 483 h 552"/>
              <a:gd name="T18" fmla="*/ 296 w 674"/>
              <a:gd name="T19" fmla="*/ 533 h 552"/>
              <a:gd name="T20" fmla="*/ 254 w 674"/>
              <a:gd name="T21" fmla="*/ 545 h 552"/>
              <a:gd name="T22" fmla="*/ 215 w 674"/>
              <a:gd name="T23" fmla="*/ 547 h 552"/>
              <a:gd name="T24" fmla="*/ 173 w 674"/>
              <a:gd name="T25" fmla="*/ 527 h 552"/>
              <a:gd name="T26" fmla="*/ 107 w 674"/>
              <a:gd name="T27" fmla="*/ 502 h 552"/>
              <a:gd name="T28" fmla="*/ 32 w 674"/>
              <a:gd name="T29" fmla="*/ 508 h 552"/>
              <a:gd name="T30" fmla="*/ 8 w 674"/>
              <a:gd name="T31" fmla="*/ 433 h 552"/>
              <a:gd name="T32" fmla="*/ 10 w 674"/>
              <a:gd name="T33" fmla="*/ 376 h 552"/>
              <a:gd name="T34" fmla="*/ 81 w 674"/>
              <a:gd name="T35" fmla="*/ 322 h 552"/>
              <a:gd name="T36" fmla="*/ 60 w 674"/>
              <a:gd name="T37" fmla="*/ 262 h 552"/>
              <a:gd name="T38" fmla="*/ 45 w 674"/>
              <a:gd name="T39" fmla="*/ 212 h 552"/>
              <a:gd name="T40" fmla="*/ 22 w 674"/>
              <a:gd name="T41" fmla="*/ 208 h 552"/>
              <a:gd name="T42" fmla="*/ 20 w 674"/>
              <a:gd name="T43" fmla="*/ 178 h 552"/>
              <a:gd name="T44" fmla="*/ 31 w 674"/>
              <a:gd name="T45" fmla="*/ 122 h 552"/>
              <a:gd name="T46" fmla="*/ 7 w 674"/>
              <a:gd name="T47" fmla="*/ 99 h 552"/>
              <a:gd name="T48" fmla="*/ 53 w 674"/>
              <a:gd name="T49" fmla="*/ 54 h 552"/>
              <a:gd name="T50" fmla="*/ 97 w 674"/>
              <a:gd name="T51" fmla="*/ 38 h 552"/>
              <a:gd name="T52" fmla="*/ 171 w 674"/>
              <a:gd name="T53" fmla="*/ 51 h 552"/>
              <a:gd name="T54" fmla="*/ 228 w 674"/>
              <a:gd name="T55" fmla="*/ 36 h 552"/>
              <a:gd name="T56" fmla="*/ 287 w 674"/>
              <a:gd name="T57" fmla="*/ 25 h 552"/>
              <a:gd name="T58" fmla="*/ 346 w 674"/>
              <a:gd name="T59" fmla="*/ 45 h 552"/>
              <a:gd name="T60" fmla="*/ 387 w 674"/>
              <a:gd name="T61" fmla="*/ 92 h 552"/>
              <a:gd name="T62" fmla="*/ 406 w 674"/>
              <a:gd name="T63" fmla="*/ 61 h 552"/>
              <a:gd name="T64" fmla="*/ 423 w 674"/>
              <a:gd name="T65" fmla="*/ 33 h 552"/>
              <a:gd name="T66" fmla="*/ 456 w 674"/>
              <a:gd name="T67" fmla="*/ 17 h 552"/>
              <a:gd name="T68" fmla="*/ 487 w 674"/>
              <a:gd name="T69" fmla="*/ 21 h 552"/>
              <a:gd name="T70" fmla="*/ 522 w 674"/>
              <a:gd name="T71" fmla="*/ 23 h 552"/>
              <a:gd name="T72" fmla="*/ 512 w 674"/>
              <a:gd name="T73" fmla="*/ 44 h 552"/>
              <a:gd name="T74" fmla="*/ 529 w 674"/>
              <a:gd name="T75" fmla="*/ 73 h 552"/>
              <a:gd name="T76" fmla="*/ 523 w 674"/>
              <a:gd name="T77" fmla="*/ 86 h 552"/>
              <a:gd name="T78" fmla="*/ 504 w 674"/>
              <a:gd name="T79" fmla="*/ 122 h 552"/>
              <a:gd name="T80" fmla="*/ 515 w 674"/>
              <a:gd name="T81" fmla="*/ 214 h 552"/>
              <a:gd name="T82" fmla="*/ 546 w 674"/>
              <a:gd name="T83" fmla="*/ 210 h 552"/>
              <a:gd name="T84" fmla="*/ 588 w 674"/>
              <a:gd name="T85" fmla="*/ 202 h 552"/>
              <a:gd name="T86" fmla="*/ 614 w 674"/>
              <a:gd name="T8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4" h="552">
                <a:moveTo>
                  <a:pt x="613" y="206"/>
                </a:moveTo>
                <a:cubicBezTo>
                  <a:pt x="616" y="206"/>
                  <a:pt x="619" y="206"/>
                  <a:pt x="621" y="206"/>
                </a:cubicBezTo>
                <a:cubicBezTo>
                  <a:pt x="628" y="207"/>
                  <a:pt x="629" y="210"/>
                  <a:pt x="627" y="217"/>
                </a:cubicBezTo>
                <a:cubicBezTo>
                  <a:pt x="625" y="222"/>
                  <a:pt x="621" y="230"/>
                  <a:pt x="632" y="233"/>
                </a:cubicBezTo>
                <a:cubicBezTo>
                  <a:pt x="641" y="236"/>
                  <a:pt x="651" y="240"/>
                  <a:pt x="661" y="244"/>
                </a:cubicBezTo>
                <a:cubicBezTo>
                  <a:pt x="664" y="246"/>
                  <a:pt x="667" y="248"/>
                  <a:pt x="671" y="250"/>
                </a:cubicBezTo>
                <a:cubicBezTo>
                  <a:pt x="670" y="253"/>
                  <a:pt x="669" y="256"/>
                  <a:pt x="667" y="257"/>
                </a:cubicBezTo>
                <a:cubicBezTo>
                  <a:pt x="662" y="263"/>
                  <a:pt x="662" y="268"/>
                  <a:pt x="667" y="273"/>
                </a:cubicBezTo>
                <a:cubicBezTo>
                  <a:pt x="673" y="278"/>
                  <a:pt x="674" y="282"/>
                  <a:pt x="666" y="286"/>
                </a:cubicBezTo>
                <a:cubicBezTo>
                  <a:pt x="656" y="292"/>
                  <a:pt x="648" y="301"/>
                  <a:pt x="648" y="313"/>
                </a:cubicBezTo>
                <a:cubicBezTo>
                  <a:pt x="648" y="318"/>
                  <a:pt x="651" y="322"/>
                  <a:pt x="654" y="326"/>
                </a:cubicBezTo>
                <a:cubicBezTo>
                  <a:pt x="654" y="331"/>
                  <a:pt x="652" y="336"/>
                  <a:pt x="645" y="333"/>
                </a:cubicBezTo>
                <a:cubicBezTo>
                  <a:pt x="632" y="327"/>
                  <a:pt x="622" y="334"/>
                  <a:pt x="622" y="348"/>
                </a:cubicBezTo>
                <a:cubicBezTo>
                  <a:pt x="621" y="360"/>
                  <a:pt x="621" y="365"/>
                  <a:pt x="633" y="379"/>
                </a:cubicBezTo>
                <a:cubicBezTo>
                  <a:pt x="626" y="383"/>
                  <a:pt x="619" y="389"/>
                  <a:pt x="611" y="392"/>
                </a:cubicBezTo>
                <a:cubicBezTo>
                  <a:pt x="601" y="396"/>
                  <a:pt x="579" y="383"/>
                  <a:pt x="576" y="373"/>
                </a:cubicBezTo>
                <a:cubicBezTo>
                  <a:pt x="574" y="361"/>
                  <a:pt x="563" y="360"/>
                  <a:pt x="555" y="358"/>
                </a:cubicBezTo>
                <a:cubicBezTo>
                  <a:pt x="549" y="357"/>
                  <a:pt x="544" y="354"/>
                  <a:pt x="539" y="353"/>
                </a:cubicBezTo>
                <a:cubicBezTo>
                  <a:pt x="529" y="350"/>
                  <a:pt x="517" y="352"/>
                  <a:pt x="506" y="352"/>
                </a:cubicBezTo>
                <a:cubicBezTo>
                  <a:pt x="502" y="352"/>
                  <a:pt x="497" y="354"/>
                  <a:pt x="493" y="352"/>
                </a:cubicBezTo>
                <a:cubicBezTo>
                  <a:pt x="484" y="349"/>
                  <a:pt x="477" y="348"/>
                  <a:pt x="469" y="355"/>
                </a:cubicBezTo>
                <a:cubicBezTo>
                  <a:pt x="452" y="369"/>
                  <a:pt x="434" y="382"/>
                  <a:pt x="416" y="395"/>
                </a:cubicBezTo>
                <a:cubicBezTo>
                  <a:pt x="412" y="397"/>
                  <a:pt x="406" y="398"/>
                  <a:pt x="402" y="401"/>
                </a:cubicBezTo>
                <a:cubicBezTo>
                  <a:pt x="390" y="407"/>
                  <a:pt x="390" y="419"/>
                  <a:pt x="386" y="429"/>
                </a:cubicBezTo>
                <a:cubicBezTo>
                  <a:pt x="381" y="440"/>
                  <a:pt x="375" y="449"/>
                  <a:pt x="365" y="456"/>
                </a:cubicBezTo>
                <a:cubicBezTo>
                  <a:pt x="359" y="460"/>
                  <a:pt x="352" y="465"/>
                  <a:pt x="346" y="470"/>
                </a:cubicBezTo>
                <a:cubicBezTo>
                  <a:pt x="343" y="473"/>
                  <a:pt x="341" y="478"/>
                  <a:pt x="340" y="483"/>
                </a:cubicBezTo>
                <a:cubicBezTo>
                  <a:pt x="339" y="489"/>
                  <a:pt x="340" y="495"/>
                  <a:pt x="340" y="502"/>
                </a:cubicBezTo>
                <a:cubicBezTo>
                  <a:pt x="318" y="498"/>
                  <a:pt x="318" y="498"/>
                  <a:pt x="307" y="517"/>
                </a:cubicBezTo>
                <a:cubicBezTo>
                  <a:pt x="304" y="524"/>
                  <a:pt x="299" y="529"/>
                  <a:pt x="296" y="533"/>
                </a:cubicBezTo>
                <a:cubicBezTo>
                  <a:pt x="290" y="531"/>
                  <a:pt x="285" y="529"/>
                  <a:pt x="281" y="528"/>
                </a:cubicBezTo>
                <a:cubicBezTo>
                  <a:pt x="278" y="527"/>
                  <a:pt x="275" y="528"/>
                  <a:pt x="272" y="528"/>
                </a:cubicBezTo>
                <a:cubicBezTo>
                  <a:pt x="255" y="528"/>
                  <a:pt x="255" y="528"/>
                  <a:pt x="254" y="545"/>
                </a:cubicBezTo>
                <a:cubicBezTo>
                  <a:pt x="253" y="551"/>
                  <a:pt x="251" y="551"/>
                  <a:pt x="246" y="549"/>
                </a:cubicBezTo>
                <a:cubicBezTo>
                  <a:pt x="242" y="548"/>
                  <a:pt x="236" y="547"/>
                  <a:pt x="232" y="548"/>
                </a:cubicBezTo>
                <a:cubicBezTo>
                  <a:pt x="226" y="552"/>
                  <a:pt x="220" y="548"/>
                  <a:pt x="215" y="547"/>
                </a:cubicBezTo>
                <a:cubicBezTo>
                  <a:pt x="206" y="545"/>
                  <a:pt x="202" y="539"/>
                  <a:pt x="203" y="530"/>
                </a:cubicBezTo>
                <a:cubicBezTo>
                  <a:pt x="204" y="520"/>
                  <a:pt x="201" y="518"/>
                  <a:pt x="192" y="522"/>
                </a:cubicBezTo>
                <a:cubicBezTo>
                  <a:pt x="186" y="525"/>
                  <a:pt x="179" y="528"/>
                  <a:pt x="173" y="527"/>
                </a:cubicBezTo>
                <a:cubicBezTo>
                  <a:pt x="168" y="526"/>
                  <a:pt x="163" y="520"/>
                  <a:pt x="159" y="516"/>
                </a:cubicBezTo>
                <a:cubicBezTo>
                  <a:pt x="149" y="506"/>
                  <a:pt x="138" y="503"/>
                  <a:pt x="124" y="509"/>
                </a:cubicBezTo>
                <a:cubicBezTo>
                  <a:pt x="120" y="511"/>
                  <a:pt x="112" y="506"/>
                  <a:pt x="107" y="502"/>
                </a:cubicBezTo>
                <a:cubicBezTo>
                  <a:pt x="99" y="497"/>
                  <a:pt x="92" y="489"/>
                  <a:pt x="83" y="483"/>
                </a:cubicBezTo>
                <a:cubicBezTo>
                  <a:pt x="81" y="482"/>
                  <a:pt x="75" y="483"/>
                  <a:pt x="72" y="485"/>
                </a:cubicBezTo>
                <a:cubicBezTo>
                  <a:pt x="58" y="492"/>
                  <a:pt x="45" y="501"/>
                  <a:pt x="32" y="508"/>
                </a:cubicBezTo>
                <a:cubicBezTo>
                  <a:pt x="20" y="515"/>
                  <a:pt x="6" y="506"/>
                  <a:pt x="7" y="494"/>
                </a:cubicBezTo>
                <a:cubicBezTo>
                  <a:pt x="8" y="486"/>
                  <a:pt x="6" y="477"/>
                  <a:pt x="8" y="469"/>
                </a:cubicBezTo>
                <a:cubicBezTo>
                  <a:pt x="12" y="457"/>
                  <a:pt x="7" y="445"/>
                  <a:pt x="8" y="433"/>
                </a:cubicBezTo>
                <a:cubicBezTo>
                  <a:pt x="8" y="426"/>
                  <a:pt x="10" y="420"/>
                  <a:pt x="11" y="413"/>
                </a:cubicBezTo>
                <a:cubicBezTo>
                  <a:pt x="12" y="406"/>
                  <a:pt x="13" y="400"/>
                  <a:pt x="7" y="394"/>
                </a:cubicBezTo>
                <a:cubicBezTo>
                  <a:pt x="0" y="388"/>
                  <a:pt x="3" y="381"/>
                  <a:pt x="10" y="376"/>
                </a:cubicBezTo>
                <a:cubicBezTo>
                  <a:pt x="14" y="373"/>
                  <a:pt x="18" y="368"/>
                  <a:pt x="22" y="364"/>
                </a:cubicBezTo>
                <a:cubicBezTo>
                  <a:pt x="31" y="354"/>
                  <a:pt x="38" y="340"/>
                  <a:pt x="57" y="342"/>
                </a:cubicBezTo>
                <a:cubicBezTo>
                  <a:pt x="69" y="343"/>
                  <a:pt x="74" y="330"/>
                  <a:pt x="81" y="322"/>
                </a:cubicBezTo>
                <a:cubicBezTo>
                  <a:pt x="88" y="314"/>
                  <a:pt x="93" y="304"/>
                  <a:pt x="98" y="294"/>
                </a:cubicBezTo>
                <a:cubicBezTo>
                  <a:pt x="101" y="290"/>
                  <a:pt x="93" y="272"/>
                  <a:pt x="88" y="270"/>
                </a:cubicBezTo>
                <a:cubicBezTo>
                  <a:pt x="79" y="267"/>
                  <a:pt x="69" y="265"/>
                  <a:pt x="60" y="262"/>
                </a:cubicBezTo>
                <a:cubicBezTo>
                  <a:pt x="59" y="261"/>
                  <a:pt x="57" y="260"/>
                  <a:pt x="59" y="261"/>
                </a:cubicBezTo>
                <a:cubicBezTo>
                  <a:pt x="59" y="246"/>
                  <a:pt x="60" y="233"/>
                  <a:pt x="59" y="221"/>
                </a:cubicBezTo>
                <a:cubicBezTo>
                  <a:pt x="59" y="214"/>
                  <a:pt x="52" y="210"/>
                  <a:pt x="45" y="212"/>
                </a:cubicBezTo>
                <a:cubicBezTo>
                  <a:pt x="42" y="213"/>
                  <a:pt x="39" y="215"/>
                  <a:pt x="36" y="216"/>
                </a:cubicBezTo>
                <a:cubicBezTo>
                  <a:pt x="34" y="213"/>
                  <a:pt x="33" y="210"/>
                  <a:pt x="30" y="208"/>
                </a:cubicBezTo>
                <a:cubicBezTo>
                  <a:pt x="28" y="207"/>
                  <a:pt x="23" y="206"/>
                  <a:pt x="22" y="208"/>
                </a:cubicBezTo>
                <a:cubicBezTo>
                  <a:pt x="15" y="219"/>
                  <a:pt x="8" y="207"/>
                  <a:pt x="2" y="208"/>
                </a:cubicBezTo>
                <a:cubicBezTo>
                  <a:pt x="2" y="204"/>
                  <a:pt x="3" y="199"/>
                  <a:pt x="3" y="195"/>
                </a:cubicBezTo>
                <a:cubicBezTo>
                  <a:pt x="4" y="185"/>
                  <a:pt x="13" y="182"/>
                  <a:pt x="20" y="178"/>
                </a:cubicBezTo>
                <a:cubicBezTo>
                  <a:pt x="37" y="169"/>
                  <a:pt x="39" y="157"/>
                  <a:pt x="27" y="144"/>
                </a:cubicBezTo>
                <a:cubicBezTo>
                  <a:pt x="29" y="137"/>
                  <a:pt x="31" y="131"/>
                  <a:pt x="33" y="125"/>
                </a:cubicBezTo>
                <a:cubicBezTo>
                  <a:pt x="34" y="125"/>
                  <a:pt x="32" y="123"/>
                  <a:pt x="31" y="122"/>
                </a:cubicBezTo>
                <a:cubicBezTo>
                  <a:pt x="22" y="117"/>
                  <a:pt x="13" y="115"/>
                  <a:pt x="8" y="124"/>
                </a:cubicBezTo>
                <a:cubicBezTo>
                  <a:pt x="1" y="120"/>
                  <a:pt x="3" y="115"/>
                  <a:pt x="5" y="110"/>
                </a:cubicBezTo>
                <a:cubicBezTo>
                  <a:pt x="6" y="106"/>
                  <a:pt x="8" y="102"/>
                  <a:pt x="7" y="99"/>
                </a:cubicBezTo>
                <a:cubicBezTo>
                  <a:pt x="4" y="89"/>
                  <a:pt x="12" y="85"/>
                  <a:pt x="18" y="80"/>
                </a:cubicBezTo>
                <a:cubicBezTo>
                  <a:pt x="24" y="75"/>
                  <a:pt x="28" y="68"/>
                  <a:pt x="34" y="64"/>
                </a:cubicBezTo>
                <a:cubicBezTo>
                  <a:pt x="39" y="60"/>
                  <a:pt x="46" y="55"/>
                  <a:pt x="53" y="54"/>
                </a:cubicBezTo>
                <a:cubicBezTo>
                  <a:pt x="65" y="53"/>
                  <a:pt x="77" y="54"/>
                  <a:pt x="90" y="54"/>
                </a:cubicBezTo>
                <a:cubicBezTo>
                  <a:pt x="90" y="50"/>
                  <a:pt x="89" y="47"/>
                  <a:pt x="90" y="45"/>
                </a:cubicBezTo>
                <a:cubicBezTo>
                  <a:pt x="91" y="43"/>
                  <a:pt x="94" y="38"/>
                  <a:pt x="97" y="38"/>
                </a:cubicBezTo>
                <a:cubicBezTo>
                  <a:pt x="110" y="38"/>
                  <a:pt x="123" y="37"/>
                  <a:pt x="136" y="38"/>
                </a:cubicBezTo>
                <a:cubicBezTo>
                  <a:pt x="145" y="39"/>
                  <a:pt x="153" y="44"/>
                  <a:pt x="162" y="47"/>
                </a:cubicBezTo>
                <a:cubicBezTo>
                  <a:pt x="165" y="48"/>
                  <a:pt x="168" y="50"/>
                  <a:pt x="171" y="51"/>
                </a:cubicBezTo>
                <a:cubicBezTo>
                  <a:pt x="174" y="45"/>
                  <a:pt x="177" y="40"/>
                  <a:pt x="180" y="34"/>
                </a:cubicBezTo>
                <a:cubicBezTo>
                  <a:pt x="190" y="41"/>
                  <a:pt x="200" y="38"/>
                  <a:pt x="210" y="34"/>
                </a:cubicBezTo>
                <a:cubicBezTo>
                  <a:pt x="217" y="31"/>
                  <a:pt x="223" y="28"/>
                  <a:pt x="228" y="36"/>
                </a:cubicBezTo>
                <a:cubicBezTo>
                  <a:pt x="229" y="38"/>
                  <a:pt x="235" y="38"/>
                  <a:pt x="238" y="36"/>
                </a:cubicBezTo>
                <a:cubicBezTo>
                  <a:pt x="249" y="31"/>
                  <a:pt x="260" y="27"/>
                  <a:pt x="270" y="19"/>
                </a:cubicBezTo>
                <a:cubicBezTo>
                  <a:pt x="280" y="12"/>
                  <a:pt x="284" y="20"/>
                  <a:pt x="287" y="25"/>
                </a:cubicBezTo>
                <a:cubicBezTo>
                  <a:pt x="298" y="45"/>
                  <a:pt x="320" y="48"/>
                  <a:pt x="336" y="35"/>
                </a:cubicBezTo>
                <a:cubicBezTo>
                  <a:pt x="336" y="34"/>
                  <a:pt x="337" y="34"/>
                  <a:pt x="338" y="34"/>
                </a:cubicBezTo>
                <a:cubicBezTo>
                  <a:pt x="341" y="38"/>
                  <a:pt x="343" y="42"/>
                  <a:pt x="346" y="45"/>
                </a:cubicBezTo>
                <a:cubicBezTo>
                  <a:pt x="351" y="51"/>
                  <a:pt x="354" y="58"/>
                  <a:pt x="364" y="60"/>
                </a:cubicBezTo>
                <a:cubicBezTo>
                  <a:pt x="370" y="61"/>
                  <a:pt x="375" y="69"/>
                  <a:pt x="374" y="78"/>
                </a:cubicBezTo>
                <a:cubicBezTo>
                  <a:pt x="373" y="92"/>
                  <a:pt x="374" y="92"/>
                  <a:pt x="387" y="92"/>
                </a:cubicBezTo>
                <a:cubicBezTo>
                  <a:pt x="397" y="92"/>
                  <a:pt x="409" y="95"/>
                  <a:pt x="414" y="84"/>
                </a:cubicBezTo>
                <a:cubicBezTo>
                  <a:pt x="417" y="78"/>
                  <a:pt x="417" y="69"/>
                  <a:pt x="416" y="62"/>
                </a:cubicBezTo>
                <a:cubicBezTo>
                  <a:pt x="415" y="58"/>
                  <a:pt x="410" y="56"/>
                  <a:pt x="406" y="61"/>
                </a:cubicBezTo>
                <a:cubicBezTo>
                  <a:pt x="404" y="65"/>
                  <a:pt x="399" y="66"/>
                  <a:pt x="394" y="67"/>
                </a:cubicBezTo>
                <a:cubicBezTo>
                  <a:pt x="401" y="59"/>
                  <a:pt x="400" y="45"/>
                  <a:pt x="414" y="42"/>
                </a:cubicBezTo>
                <a:cubicBezTo>
                  <a:pt x="417" y="41"/>
                  <a:pt x="422" y="36"/>
                  <a:pt x="423" y="33"/>
                </a:cubicBezTo>
                <a:cubicBezTo>
                  <a:pt x="425" y="24"/>
                  <a:pt x="431" y="24"/>
                  <a:pt x="438" y="24"/>
                </a:cubicBezTo>
                <a:cubicBezTo>
                  <a:pt x="441" y="24"/>
                  <a:pt x="444" y="24"/>
                  <a:pt x="448" y="24"/>
                </a:cubicBezTo>
                <a:cubicBezTo>
                  <a:pt x="453" y="24"/>
                  <a:pt x="455" y="22"/>
                  <a:pt x="456" y="17"/>
                </a:cubicBezTo>
                <a:cubicBezTo>
                  <a:pt x="456" y="5"/>
                  <a:pt x="464" y="0"/>
                  <a:pt x="475" y="5"/>
                </a:cubicBezTo>
                <a:cubicBezTo>
                  <a:pt x="479" y="6"/>
                  <a:pt x="483" y="8"/>
                  <a:pt x="488" y="10"/>
                </a:cubicBezTo>
                <a:cubicBezTo>
                  <a:pt x="488" y="13"/>
                  <a:pt x="488" y="17"/>
                  <a:pt x="487" y="21"/>
                </a:cubicBezTo>
                <a:cubicBezTo>
                  <a:pt x="487" y="27"/>
                  <a:pt x="490" y="32"/>
                  <a:pt x="496" y="34"/>
                </a:cubicBezTo>
                <a:cubicBezTo>
                  <a:pt x="500" y="35"/>
                  <a:pt x="507" y="37"/>
                  <a:pt x="509" y="28"/>
                </a:cubicBezTo>
                <a:cubicBezTo>
                  <a:pt x="510" y="25"/>
                  <a:pt x="517" y="25"/>
                  <a:pt x="522" y="23"/>
                </a:cubicBezTo>
                <a:cubicBezTo>
                  <a:pt x="522" y="25"/>
                  <a:pt x="523" y="26"/>
                  <a:pt x="524" y="27"/>
                </a:cubicBezTo>
                <a:cubicBezTo>
                  <a:pt x="520" y="31"/>
                  <a:pt x="516" y="34"/>
                  <a:pt x="513" y="38"/>
                </a:cubicBezTo>
                <a:cubicBezTo>
                  <a:pt x="512" y="40"/>
                  <a:pt x="512" y="42"/>
                  <a:pt x="512" y="44"/>
                </a:cubicBezTo>
                <a:cubicBezTo>
                  <a:pt x="511" y="55"/>
                  <a:pt x="517" y="62"/>
                  <a:pt x="529" y="63"/>
                </a:cubicBezTo>
                <a:cubicBezTo>
                  <a:pt x="529" y="64"/>
                  <a:pt x="530" y="66"/>
                  <a:pt x="529" y="67"/>
                </a:cubicBezTo>
                <a:cubicBezTo>
                  <a:pt x="529" y="69"/>
                  <a:pt x="529" y="70"/>
                  <a:pt x="529" y="73"/>
                </a:cubicBezTo>
                <a:cubicBezTo>
                  <a:pt x="517" y="64"/>
                  <a:pt x="509" y="68"/>
                  <a:pt x="502" y="77"/>
                </a:cubicBezTo>
                <a:cubicBezTo>
                  <a:pt x="497" y="82"/>
                  <a:pt x="505" y="93"/>
                  <a:pt x="512" y="92"/>
                </a:cubicBezTo>
                <a:cubicBezTo>
                  <a:pt x="515" y="91"/>
                  <a:pt x="518" y="89"/>
                  <a:pt x="523" y="86"/>
                </a:cubicBezTo>
                <a:cubicBezTo>
                  <a:pt x="517" y="97"/>
                  <a:pt x="518" y="103"/>
                  <a:pt x="528" y="106"/>
                </a:cubicBezTo>
                <a:cubicBezTo>
                  <a:pt x="533" y="108"/>
                  <a:pt x="537" y="113"/>
                  <a:pt x="542" y="116"/>
                </a:cubicBezTo>
                <a:cubicBezTo>
                  <a:pt x="528" y="118"/>
                  <a:pt x="516" y="120"/>
                  <a:pt x="504" y="122"/>
                </a:cubicBezTo>
                <a:cubicBezTo>
                  <a:pt x="504" y="131"/>
                  <a:pt x="502" y="138"/>
                  <a:pt x="509" y="146"/>
                </a:cubicBezTo>
                <a:cubicBezTo>
                  <a:pt x="511" y="148"/>
                  <a:pt x="508" y="156"/>
                  <a:pt x="505" y="161"/>
                </a:cubicBezTo>
                <a:cubicBezTo>
                  <a:pt x="498" y="177"/>
                  <a:pt x="498" y="202"/>
                  <a:pt x="515" y="214"/>
                </a:cubicBezTo>
                <a:cubicBezTo>
                  <a:pt x="517" y="213"/>
                  <a:pt x="520" y="212"/>
                  <a:pt x="523" y="211"/>
                </a:cubicBezTo>
                <a:cubicBezTo>
                  <a:pt x="525" y="217"/>
                  <a:pt x="521" y="227"/>
                  <a:pt x="533" y="228"/>
                </a:cubicBezTo>
                <a:cubicBezTo>
                  <a:pt x="543" y="229"/>
                  <a:pt x="544" y="227"/>
                  <a:pt x="546" y="210"/>
                </a:cubicBezTo>
                <a:cubicBezTo>
                  <a:pt x="550" y="210"/>
                  <a:pt x="553" y="210"/>
                  <a:pt x="556" y="210"/>
                </a:cubicBezTo>
                <a:cubicBezTo>
                  <a:pt x="549" y="227"/>
                  <a:pt x="553" y="233"/>
                  <a:pt x="572" y="232"/>
                </a:cubicBezTo>
                <a:cubicBezTo>
                  <a:pt x="578" y="221"/>
                  <a:pt x="583" y="212"/>
                  <a:pt x="588" y="202"/>
                </a:cubicBezTo>
                <a:cubicBezTo>
                  <a:pt x="592" y="202"/>
                  <a:pt x="596" y="202"/>
                  <a:pt x="598" y="202"/>
                </a:cubicBezTo>
                <a:cubicBezTo>
                  <a:pt x="602" y="205"/>
                  <a:pt x="605" y="208"/>
                  <a:pt x="608" y="210"/>
                </a:cubicBezTo>
                <a:cubicBezTo>
                  <a:pt x="609" y="210"/>
                  <a:pt x="612" y="207"/>
                  <a:pt x="614" y="206"/>
                </a:cubicBezTo>
                <a:lnTo>
                  <a:pt x="613" y="206"/>
                </a:lnTo>
                <a:close/>
              </a:path>
            </a:pathLst>
          </a:custGeom>
          <a:solidFill>
            <a:schemeClr val="tx1">
              <a:lumMod val="90000"/>
              <a:lumOff val="10000"/>
            </a:schemeClr>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p:cNvSpPr>
          <p:nvPr/>
        </p:nvSpPr>
        <p:spPr bwMode="auto">
          <a:xfrm>
            <a:off x="14206739" y="6473257"/>
            <a:ext cx="365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lnTo>
                  <a:pt x="1" y="0"/>
                </a:ln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2" name="Freeform 11"/>
          <p:cNvSpPr>
            <a:spLocks/>
          </p:cNvSpPr>
          <p:nvPr/>
        </p:nvSpPr>
        <p:spPr bwMode="auto">
          <a:xfrm>
            <a:off x="14642378" y="4489572"/>
            <a:ext cx="1711529" cy="1715183"/>
          </a:xfrm>
          <a:custGeom>
            <a:avLst/>
            <a:gdLst>
              <a:gd name="T0" fmla="*/ 20 w 396"/>
              <a:gd name="T1" fmla="*/ 395 h 397"/>
              <a:gd name="T2" fmla="*/ 0 w 396"/>
              <a:gd name="T3" fmla="*/ 374 h 397"/>
              <a:gd name="T4" fmla="*/ 9 w 396"/>
              <a:gd name="T5" fmla="*/ 329 h 397"/>
              <a:gd name="T6" fmla="*/ 7 w 396"/>
              <a:gd name="T7" fmla="*/ 299 h 397"/>
              <a:gd name="T8" fmla="*/ 18 w 396"/>
              <a:gd name="T9" fmla="*/ 265 h 397"/>
              <a:gd name="T10" fmla="*/ 23 w 396"/>
              <a:gd name="T11" fmla="*/ 230 h 397"/>
              <a:gd name="T12" fmla="*/ 12 w 396"/>
              <a:gd name="T13" fmla="*/ 214 h 397"/>
              <a:gd name="T14" fmla="*/ 43 w 396"/>
              <a:gd name="T15" fmla="*/ 173 h 397"/>
              <a:gd name="T16" fmla="*/ 61 w 396"/>
              <a:gd name="T17" fmla="*/ 105 h 397"/>
              <a:gd name="T18" fmla="*/ 61 w 396"/>
              <a:gd name="T19" fmla="*/ 57 h 397"/>
              <a:gd name="T20" fmla="*/ 47 w 396"/>
              <a:gd name="T21" fmla="*/ 27 h 397"/>
              <a:gd name="T22" fmla="*/ 49 w 396"/>
              <a:gd name="T23" fmla="*/ 2 h 397"/>
              <a:gd name="T24" fmla="*/ 97 w 396"/>
              <a:gd name="T25" fmla="*/ 11 h 397"/>
              <a:gd name="T26" fmla="*/ 118 w 396"/>
              <a:gd name="T27" fmla="*/ 23 h 397"/>
              <a:gd name="T28" fmla="*/ 162 w 396"/>
              <a:gd name="T29" fmla="*/ 73 h 397"/>
              <a:gd name="T30" fmla="*/ 211 w 396"/>
              <a:gd name="T31" fmla="*/ 66 h 397"/>
              <a:gd name="T32" fmla="*/ 239 w 396"/>
              <a:gd name="T33" fmla="*/ 79 h 397"/>
              <a:gd name="T34" fmla="*/ 299 w 396"/>
              <a:gd name="T35" fmla="*/ 81 h 397"/>
              <a:gd name="T36" fmla="*/ 364 w 396"/>
              <a:gd name="T37" fmla="*/ 53 h 397"/>
              <a:gd name="T38" fmla="*/ 366 w 396"/>
              <a:gd name="T39" fmla="*/ 65 h 397"/>
              <a:gd name="T40" fmla="*/ 395 w 396"/>
              <a:gd name="T41" fmla="*/ 80 h 397"/>
              <a:gd name="T42" fmla="*/ 376 w 396"/>
              <a:gd name="T43" fmla="*/ 97 h 397"/>
              <a:gd name="T44" fmla="*/ 383 w 396"/>
              <a:gd name="T45" fmla="*/ 134 h 397"/>
              <a:gd name="T46" fmla="*/ 366 w 396"/>
              <a:gd name="T47" fmla="*/ 169 h 397"/>
              <a:gd name="T48" fmla="*/ 343 w 396"/>
              <a:gd name="T49" fmla="*/ 186 h 397"/>
              <a:gd name="T50" fmla="*/ 294 w 396"/>
              <a:gd name="T51" fmla="*/ 217 h 397"/>
              <a:gd name="T52" fmla="*/ 278 w 396"/>
              <a:gd name="T53" fmla="*/ 229 h 397"/>
              <a:gd name="T54" fmla="*/ 202 w 396"/>
              <a:gd name="T55" fmla="*/ 277 h 397"/>
              <a:gd name="T56" fmla="*/ 162 w 396"/>
              <a:gd name="T57" fmla="*/ 288 h 397"/>
              <a:gd name="T58" fmla="*/ 134 w 396"/>
              <a:gd name="T59" fmla="*/ 295 h 397"/>
              <a:gd name="T60" fmla="*/ 72 w 396"/>
              <a:gd name="T61" fmla="*/ 348 h 397"/>
              <a:gd name="T62" fmla="*/ 83 w 396"/>
              <a:gd name="T63" fmla="*/ 373 h 397"/>
              <a:gd name="T64" fmla="*/ 49 w 396"/>
              <a:gd name="T65" fmla="*/ 391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 h="397">
                <a:moveTo>
                  <a:pt x="44" y="396"/>
                </a:moveTo>
                <a:cubicBezTo>
                  <a:pt x="34" y="396"/>
                  <a:pt x="27" y="395"/>
                  <a:pt x="20" y="395"/>
                </a:cubicBezTo>
                <a:cubicBezTo>
                  <a:pt x="14" y="395"/>
                  <a:pt x="8" y="397"/>
                  <a:pt x="9" y="386"/>
                </a:cubicBezTo>
                <a:cubicBezTo>
                  <a:pt x="9" y="382"/>
                  <a:pt x="2" y="377"/>
                  <a:pt x="0" y="374"/>
                </a:cubicBezTo>
                <a:cubicBezTo>
                  <a:pt x="2" y="369"/>
                  <a:pt x="5" y="365"/>
                  <a:pt x="5" y="360"/>
                </a:cubicBezTo>
                <a:cubicBezTo>
                  <a:pt x="7" y="350"/>
                  <a:pt x="8" y="339"/>
                  <a:pt x="9" y="329"/>
                </a:cubicBezTo>
                <a:cubicBezTo>
                  <a:pt x="9" y="325"/>
                  <a:pt x="8" y="321"/>
                  <a:pt x="6" y="319"/>
                </a:cubicBezTo>
                <a:cubicBezTo>
                  <a:pt x="0" y="310"/>
                  <a:pt x="0" y="308"/>
                  <a:pt x="7" y="299"/>
                </a:cubicBezTo>
                <a:cubicBezTo>
                  <a:pt x="15" y="291"/>
                  <a:pt x="22" y="283"/>
                  <a:pt x="20" y="270"/>
                </a:cubicBezTo>
                <a:cubicBezTo>
                  <a:pt x="19" y="268"/>
                  <a:pt x="19" y="266"/>
                  <a:pt x="18" y="265"/>
                </a:cubicBezTo>
                <a:cubicBezTo>
                  <a:pt x="10" y="253"/>
                  <a:pt x="11" y="251"/>
                  <a:pt x="24" y="245"/>
                </a:cubicBezTo>
                <a:cubicBezTo>
                  <a:pt x="24" y="240"/>
                  <a:pt x="24" y="235"/>
                  <a:pt x="23" y="230"/>
                </a:cubicBezTo>
                <a:cubicBezTo>
                  <a:pt x="23" y="228"/>
                  <a:pt x="22" y="225"/>
                  <a:pt x="21" y="223"/>
                </a:cubicBezTo>
                <a:cubicBezTo>
                  <a:pt x="18" y="220"/>
                  <a:pt x="12" y="216"/>
                  <a:pt x="12" y="214"/>
                </a:cubicBezTo>
                <a:cubicBezTo>
                  <a:pt x="14" y="208"/>
                  <a:pt x="18" y="200"/>
                  <a:pt x="23" y="198"/>
                </a:cubicBezTo>
                <a:cubicBezTo>
                  <a:pt x="35" y="193"/>
                  <a:pt x="40" y="184"/>
                  <a:pt x="43" y="173"/>
                </a:cubicBezTo>
                <a:cubicBezTo>
                  <a:pt x="46" y="160"/>
                  <a:pt x="53" y="149"/>
                  <a:pt x="57" y="136"/>
                </a:cubicBezTo>
                <a:cubicBezTo>
                  <a:pt x="59" y="126"/>
                  <a:pt x="61" y="115"/>
                  <a:pt x="61" y="105"/>
                </a:cubicBezTo>
                <a:cubicBezTo>
                  <a:pt x="62" y="92"/>
                  <a:pt x="63" y="79"/>
                  <a:pt x="54" y="67"/>
                </a:cubicBezTo>
                <a:cubicBezTo>
                  <a:pt x="51" y="63"/>
                  <a:pt x="53" y="56"/>
                  <a:pt x="61" y="57"/>
                </a:cubicBezTo>
                <a:cubicBezTo>
                  <a:pt x="62" y="47"/>
                  <a:pt x="63" y="39"/>
                  <a:pt x="52" y="36"/>
                </a:cubicBezTo>
                <a:cubicBezTo>
                  <a:pt x="49" y="36"/>
                  <a:pt x="47" y="30"/>
                  <a:pt x="47" y="27"/>
                </a:cubicBezTo>
                <a:cubicBezTo>
                  <a:pt x="46" y="21"/>
                  <a:pt x="47" y="15"/>
                  <a:pt x="47" y="9"/>
                </a:cubicBezTo>
                <a:cubicBezTo>
                  <a:pt x="47" y="7"/>
                  <a:pt x="48" y="2"/>
                  <a:pt x="49" y="2"/>
                </a:cubicBezTo>
                <a:cubicBezTo>
                  <a:pt x="57" y="1"/>
                  <a:pt x="66" y="0"/>
                  <a:pt x="74" y="3"/>
                </a:cubicBezTo>
                <a:cubicBezTo>
                  <a:pt x="81" y="6"/>
                  <a:pt x="88" y="12"/>
                  <a:pt x="97" y="11"/>
                </a:cubicBezTo>
                <a:cubicBezTo>
                  <a:pt x="99" y="11"/>
                  <a:pt x="102" y="13"/>
                  <a:pt x="104" y="15"/>
                </a:cubicBezTo>
                <a:cubicBezTo>
                  <a:pt x="109" y="17"/>
                  <a:pt x="113" y="21"/>
                  <a:pt x="118" y="23"/>
                </a:cubicBezTo>
                <a:cubicBezTo>
                  <a:pt x="129" y="27"/>
                  <a:pt x="137" y="37"/>
                  <a:pt x="138" y="48"/>
                </a:cubicBezTo>
                <a:cubicBezTo>
                  <a:pt x="138" y="62"/>
                  <a:pt x="149" y="73"/>
                  <a:pt x="162" y="73"/>
                </a:cubicBezTo>
                <a:cubicBezTo>
                  <a:pt x="171" y="73"/>
                  <a:pt x="174" y="68"/>
                  <a:pt x="176" y="62"/>
                </a:cubicBezTo>
                <a:cubicBezTo>
                  <a:pt x="189" y="59"/>
                  <a:pt x="201" y="57"/>
                  <a:pt x="211" y="66"/>
                </a:cubicBezTo>
                <a:cubicBezTo>
                  <a:pt x="215" y="69"/>
                  <a:pt x="218" y="73"/>
                  <a:pt x="221" y="77"/>
                </a:cubicBezTo>
                <a:cubicBezTo>
                  <a:pt x="227" y="84"/>
                  <a:pt x="232" y="85"/>
                  <a:pt x="239" y="79"/>
                </a:cubicBezTo>
                <a:cubicBezTo>
                  <a:pt x="252" y="66"/>
                  <a:pt x="261" y="66"/>
                  <a:pt x="277" y="77"/>
                </a:cubicBezTo>
                <a:cubicBezTo>
                  <a:pt x="283" y="81"/>
                  <a:pt x="289" y="83"/>
                  <a:pt x="299" y="81"/>
                </a:cubicBezTo>
                <a:cubicBezTo>
                  <a:pt x="310" y="78"/>
                  <a:pt x="315" y="67"/>
                  <a:pt x="327" y="67"/>
                </a:cubicBezTo>
                <a:cubicBezTo>
                  <a:pt x="341" y="67"/>
                  <a:pt x="349" y="51"/>
                  <a:pt x="364" y="53"/>
                </a:cubicBezTo>
                <a:cubicBezTo>
                  <a:pt x="365" y="53"/>
                  <a:pt x="366" y="53"/>
                  <a:pt x="368" y="54"/>
                </a:cubicBezTo>
                <a:cubicBezTo>
                  <a:pt x="367" y="57"/>
                  <a:pt x="367" y="60"/>
                  <a:pt x="366" y="65"/>
                </a:cubicBezTo>
                <a:cubicBezTo>
                  <a:pt x="374" y="68"/>
                  <a:pt x="382" y="71"/>
                  <a:pt x="390" y="75"/>
                </a:cubicBezTo>
                <a:cubicBezTo>
                  <a:pt x="392" y="76"/>
                  <a:pt x="396" y="79"/>
                  <a:pt x="395" y="80"/>
                </a:cubicBezTo>
                <a:cubicBezTo>
                  <a:pt x="394" y="83"/>
                  <a:pt x="393" y="87"/>
                  <a:pt x="390" y="89"/>
                </a:cubicBezTo>
                <a:cubicBezTo>
                  <a:pt x="386" y="92"/>
                  <a:pt x="380" y="93"/>
                  <a:pt x="376" y="97"/>
                </a:cubicBezTo>
                <a:cubicBezTo>
                  <a:pt x="364" y="107"/>
                  <a:pt x="365" y="112"/>
                  <a:pt x="378" y="118"/>
                </a:cubicBezTo>
                <a:cubicBezTo>
                  <a:pt x="380" y="124"/>
                  <a:pt x="383" y="129"/>
                  <a:pt x="383" y="134"/>
                </a:cubicBezTo>
                <a:cubicBezTo>
                  <a:pt x="383" y="140"/>
                  <a:pt x="381" y="146"/>
                  <a:pt x="379" y="150"/>
                </a:cubicBezTo>
                <a:cubicBezTo>
                  <a:pt x="375" y="157"/>
                  <a:pt x="370" y="163"/>
                  <a:pt x="366" y="169"/>
                </a:cubicBezTo>
                <a:cubicBezTo>
                  <a:pt x="365" y="171"/>
                  <a:pt x="363" y="172"/>
                  <a:pt x="362" y="173"/>
                </a:cubicBezTo>
                <a:cubicBezTo>
                  <a:pt x="356" y="177"/>
                  <a:pt x="350" y="182"/>
                  <a:pt x="343" y="186"/>
                </a:cubicBezTo>
                <a:cubicBezTo>
                  <a:pt x="336" y="190"/>
                  <a:pt x="328" y="193"/>
                  <a:pt x="321" y="197"/>
                </a:cubicBezTo>
                <a:cubicBezTo>
                  <a:pt x="311" y="203"/>
                  <a:pt x="302" y="210"/>
                  <a:pt x="294" y="217"/>
                </a:cubicBezTo>
                <a:cubicBezTo>
                  <a:pt x="289" y="221"/>
                  <a:pt x="288" y="229"/>
                  <a:pt x="280" y="227"/>
                </a:cubicBezTo>
                <a:cubicBezTo>
                  <a:pt x="279" y="227"/>
                  <a:pt x="278" y="228"/>
                  <a:pt x="278" y="229"/>
                </a:cubicBezTo>
                <a:cubicBezTo>
                  <a:pt x="265" y="239"/>
                  <a:pt x="251" y="248"/>
                  <a:pt x="240" y="260"/>
                </a:cubicBezTo>
                <a:cubicBezTo>
                  <a:pt x="229" y="272"/>
                  <a:pt x="215" y="273"/>
                  <a:pt x="202" y="277"/>
                </a:cubicBezTo>
                <a:cubicBezTo>
                  <a:pt x="191" y="280"/>
                  <a:pt x="180" y="285"/>
                  <a:pt x="168" y="284"/>
                </a:cubicBezTo>
                <a:cubicBezTo>
                  <a:pt x="166" y="284"/>
                  <a:pt x="164" y="287"/>
                  <a:pt x="162" y="288"/>
                </a:cubicBezTo>
                <a:cubicBezTo>
                  <a:pt x="155" y="290"/>
                  <a:pt x="148" y="293"/>
                  <a:pt x="141" y="295"/>
                </a:cubicBezTo>
                <a:cubicBezTo>
                  <a:pt x="139" y="295"/>
                  <a:pt x="136" y="294"/>
                  <a:pt x="134" y="295"/>
                </a:cubicBezTo>
                <a:cubicBezTo>
                  <a:pt x="123" y="301"/>
                  <a:pt x="111" y="306"/>
                  <a:pt x="102" y="315"/>
                </a:cubicBezTo>
                <a:cubicBezTo>
                  <a:pt x="90" y="324"/>
                  <a:pt x="82" y="336"/>
                  <a:pt x="72" y="348"/>
                </a:cubicBezTo>
                <a:cubicBezTo>
                  <a:pt x="64" y="357"/>
                  <a:pt x="66" y="361"/>
                  <a:pt x="77" y="365"/>
                </a:cubicBezTo>
                <a:cubicBezTo>
                  <a:pt x="80" y="366"/>
                  <a:pt x="82" y="370"/>
                  <a:pt x="83" y="373"/>
                </a:cubicBezTo>
                <a:cubicBezTo>
                  <a:pt x="84" y="375"/>
                  <a:pt x="81" y="378"/>
                  <a:pt x="78" y="379"/>
                </a:cubicBezTo>
                <a:cubicBezTo>
                  <a:pt x="69" y="384"/>
                  <a:pt x="59" y="387"/>
                  <a:pt x="49" y="391"/>
                </a:cubicBezTo>
                <a:cubicBezTo>
                  <a:pt x="46" y="392"/>
                  <a:pt x="45" y="396"/>
                  <a:pt x="44" y="396"/>
                </a:cubicBezTo>
                <a:close/>
              </a:path>
            </a:pathLst>
          </a:custGeom>
          <a:solidFill>
            <a:schemeClr val="tx1">
              <a:lumMod val="90000"/>
              <a:lumOff val="10000"/>
            </a:schemeClr>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12"/>
          <p:cNvSpPr>
            <a:spLocks/>
          </p:cNvSpPr>
          <p:nvPr/>
        </p:nvSpPr>
        <p:spPr bwMode="auto">
          <a:xfrm>
            <a:off x="9347056" y="3715085"/>
            <a:ext cx="1362647" cy="1448498"/>
          </a:xfrm>
          <a:custGeom>
            <a:avLst/>
            <a:gdLst>
              <a:gd name="T0" fmla="*/ 28 w 315"/>
              <a:gd name="T1" fmla="*/ 292 h 335"/>
              <a:gd name="T2" fmla="*/ 55 w 315"/>
              <a:gd name="T3" fmla="*/ 235 h 335"/>
              <a:gd name="T4" fmla="*/ 51 w 315"/>
              <a:gd name="T5" fmla="*/ 197 h 335"/>
              <a:gd name="T6" fmla="*/ 39 w 315"/>
              <a:gd name="T7" fmla="*/ 186 h 335"/>
              <a:gd name="T8" fmla="*/ 19 w 315"/>
              <a:gd name="T9" fmla="*/ 185 h 335"/>
              <a:gd name="T10" fmla="*/ 9 w 315"/>
              <a:gd name="T11" fmla="*/ 119 h 335"/>
              <a:gd name="T12" fmla="*/ 11 w 315"/>
              <a:gd name="T13" fmla="*/ 91 h 335"/>
              <a:gd name="T14" fmla="*/ 43 w 315"/>
              <a:gd name="T15" fmla="*/ 72 h 335"/>
              <a:gd name="T16" fmla="*/ 69 w 315"/>
              <a:gd name="T17" fmla="*/ 68 h 335"/>
              <a:gd name="T18" fmla="*/ 128 w 315"/>
              <a:gd name="T19" fmla="*/ 59 h 335"/>
              <a:gd name="T20" fmla="*/ 132 w 315"/>
              <a:gd name="T21" fmla="*/ 32 h 335"/>
              <a:gd name="T22" fmla="*/ 182 w 315"/>
              <a:gd name="T23" fmla="*/ 0 h 335"/>
              <a:gd name="T24" fmla="*/ 218 w 315"/>
              <a:gd name="T25" fmla="*/ 7 h 335"/>
              <a:gd name="T26" fmla="*/ 292 w 315"/>
              <a:gd name="T27" fmla="*/ 43 h 335"/>
              <a:gd name="T28" fmla="*/ 275 w 315"/>
              <a:gd name="T29" fmla="*/ 83 h 335"/>
              <a:gd name="T30" fmla="*/ 291 w 315"/>
              <a:gd name="T31" fmla="*/ 109 h 335"/>
              <a:gd name="T32" fmla="*/ 300 w 315"/>
              <a:gd name="T33" fmla="*/ 126 h 335"/>
              <a:gd name="T34" fmla="*/ 310 w 315"/>
              <a:gd name="T35" fmla="*/ 169 h 335"/>
              <a:gd name="T36" fmla="*/ 283 w 315"/>
              <a:gd name="T37" fmla="*/ 201 h 335"/>
              <a:gd name="T38" fmla="*/ 292 w 315"/>
              <a:gd name="T39" fmla="*/ 237 h 335"/>
              <a:gd name="T40" fmla="*/ 305 w 315"/>
              <a:gd name="T41" fmla="*/ 243 h 335"/>
              <a:gd name="T42" fmla="*/ 302 w 315"/>
              <a:gd name="T43" fmla="*/ 279 h 335"/>
              <a:gd name="T44" fmla="*/ 259 w 315"/>
              <a:gd name="T45" fmla="*/ 317 h 335"/>
              <a:gd name="T46" fmla="*/ 222 w 315"/>
              <a:gd name="T47" fmla="*/ 331 h 335"/>
              <a:gd name="T48" fmla="*/ 204 w 315"/>
              <a:gd name="T49" fmla="*/ 325 h 335"/>
              <a:gd name="T50" fmla="*/ 181 w 315"/>
              <a:gd name="T51" fmla="*/ 322 h 335"/>
              <a:gd name="T52" fmla="*/ 136 w 315"/>
              <a:gd name="T53" fmla="*/ 328 h 335"/>
              <a:gd name="T54" fmla="*/ 137 w 315"/>
              <a:gd name="T55" fmla="*/ 307 h 335"/>
              <a:gd name="T56" fmla="*/ 127 w 315"/>
              <a:gd name="T57" fmla="*/ 275 h 335"/>
              <a:gd name="T58" fmla="*/ 100 w 315"/>
              <a:gd name="T59" fmla="*/ 284 h 335"/>
              <a:gd name="T60" fmla="*/ 67 w 315"/>
              <a:gd name="T61" fmla="*/ 289 h 335"/>
              <a:gd name="T62" fmla="*/ 34 w 315"/>
              <a:gd name="T63" fmla="*/ 31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5" h="335">
                <a:moveTo>
                  <a:pt x="34" y="312"/>
                </a:moveTo>
                <a:cubicBezTo>
                  <a:pt x="32" y="305"/>
                  <a:pt x="30" y="299"/>
                  <a:pt x="28" y="292"/>
                </a:cubicBezTo>
                <a:cubicBezTo>
                  <a:pt x="44" y="284"/>
                  <a:pt x="45" y="271"/>
                  <a:pt x="33" y="254"/>
                </a:cubicBezTo>
                <a:cubicBezTo>
                  <a:pt x="40" y="248"/>
                  <a:pt x="48" y="241"/>
                  <a:pt x="55" y="235"/>
                </a:cubicBezTo>
                <a:cubicBezTo>
                  <a:pt x="65" y="225"/>
                  <a:pt x="63" y="216"/>
                  <a:pt x="52" y="208"/>
                </a:cubicBezTo>
                <a:cubicBezTo>
                  <a:pt x="50" y="206"/>
                  <a:pt x="50" y="201"/>
                  <a:pt x="51" y="197"/>
                </a:cubicBezTo>
                <a:cubicBezTo>
                  <a:pt x="52" y="193"/>
                  <a:pt x="54" y="188"/>
                  <a:pt x="55" y="184"/>
                </a:cubicBezTo>
                <a:cubicBezTo>
                  <a:pt x="50" y="185"/>
                  <a:pt x="45" y="185"/>
                  <a:pt x="39" y="186"/>
                </a:cubicBezTo>
                <a:cubicBezTo>
                  <a:pt x="35" y="187"/>
                  <a:pt x="31" y="189"/>
                  <a:pt x="27" y="190"/>
                </a:cubicBezTo>
                <a:cubicBezTo>
                  <a:pt x="24" y="190"/>
                  <a:pt x="20" y="187"/>
                  <a:pt x="19" y="185"/>
                </a:cubicBezTo>
                <a:cubicBezTo>
                  <a:pt x="17" y="177"/>
                  <a:pt x="16" y="169"/>
                  <a:pt x="15" y="161"/>
                </a:cubicBezTo>
                <a:cubicBezTo>
                  <a:pt x="13" y="147"/>
                  <a:pt x="11" y="134"/>
                  <a:pt x="9" y="119"/>
                </a:cubicBezTo>
                <a:cubicBezTo>
                  <a:pt x="7" y="117"/>
                  <a:pt x="3" y="115"/>
                  <a:pt x="0" y="113"/>
                </a:cubicBezTo>
                <a:cubicBezTo>
                  <a:pt x="4" y="105"/>
                  <a:pt x="6" y="98"/>
                  <a:pt x="11" y="91"/>
                </a:cubicBezTo>
                <a:cubicBezTo>
                  <a:pt x="13" y="88"/>
                  <a:pt x="19" y="84"/>
                  <a:pt x="22" y="84"/>
                </a:cubicBezTo>
                <a:cubicBezTo>
                  <a:pt x="33" y="86"/>
                  <a:pt x="40" y="81"/>
                  <a:pt x="43" y="72"/>
                </a:cubicBezTo>
                <a:cubicBezTo>
                  <a:pt x="46" y="61"/>
                  <a:pt x="55" y="67"/>
                  <a:pt x="61" y="66"/>
                </a:cubicBezTo>
                <a:cubicBezTo>
                  <a:pt x="63" y="65"/>
                  <a:pt x="67" y="66"/>
                  <a:pt x="69" y="68"/>
                </a:cubicBezTo>
                <a:cubicBezTo>
                  <a:pt x="77" y="74"/>
                  <a:pt x="85" y="71"/>
                  <a:pt x="94" y="68"/>
                </a:cubicBezTo>
                <a:cubicBezTo>
                  <a:pt x="105" y="64"/>
                  <a:pt x="117" y="62"/>
                  <a:pt x="128" y="59"/>
                </a:cubicBezTo>
                <a:cubicBezTo>
                  <a:pt x="138" y="56"/>
                  <a:pt x="139" y="51"/>
                  <a:pt x="132" y="44"/>
                </a:cubicBezTo>
                <a:cubicBezTo>
                  <a:pt x="127" y="40"/>
                  <a:pt x="127" y="35"/>
                  <a:pt x="132" y="32"/>
                </a:cubicBezTo>
                <a:cubicBezTo>
                  <a:pt x="147" y="21"/>
                  <a:pt x="163" y="12"/>
                  <a:pt x="178" y="2"/>
                </a:cubicBezTo>
                <a:cubicBezTo>
                  <a:pt x="179" y="1"/>
                  <a:pt x="181" y="0"/>
                  <a:pt x="182" y="0"/>
                </a:cubicBezTo>
                <a:cubicBezTo>
                  <a:pt x="193" y="2"/>
                  <a:pt x="204" y="4"/>
                  <a:pt x="215" y="6"/>
                </a:cubicBezTo>
                <a:cubicBezTo>
                  <a:pt x="216" y="6"/>
                  <a:pt x="217" y="8"/>
                  <a:pt x="218" y="7"/>
                </a:cubicBezTo>
                <a:cubicBezTo>
                  <a:pt x="231" y="5"/>
                  <a:pt x="241" y="14"/>
                  <a:pt x="252" y="17"/>
                </a:cubicBezTo>
                <a:cubicBezTo>
                  <a:pt x="254" y="35"/>
                  <a:pt x="257" y="37"/>
                  <a:pt x="292" y="43"/>
                </a:cubicBezTo>
                <a:cubicBezTo>
                  <a:pt x="290" y="45"/>
                  <a:pt x="289" y="47"/>
                  <a:pt x="288" y="48"/>
                </a:cubicBezTo>
                <a:cubicBezTo>
                  <a:pt x="273" y="58"/>
                  <a:pt x="272" y="65"/>
                  <a:pt x="275" y="83"/>
                </a:cubicBezTo>
                <a:cubicBezTo>
                  <a:pt x="276" y="91"/>
                  <a:pt x="284" y="92"/>
                  <a:pt x="285" y="98"/>
                </a:cubicBezTo>
                <a:cubicBezTo>
                  <a:pt x="286" y="102"/>
                  <a:pt x="288" y="107"/>
                  <a:pt x="291" y="109"/>
                </a:cubicBezTo>
                <a:cubicBezTo>
                  <a:pt x="295" y="112"/>
                  <a:pt x="300" y="114"/>
                  <a:pt x="307" y="117"/>
                </a:cubicBezTo>
                <a:cubicBezTo>
                  <a:pt x="305" y="119"/>
                  <a:pt x="303" y="123"/>
                  <a:pt x="300" y="126"/>
                </a:cubicBezTo>
                <a:cubicBezTo>
                  <a:pt x="291" y="134"/>
                  <a:pt x="292" y="139"/>
                  <a:pt x="303" y="144"/>
                </a:cubicBezTo>
                <a:cubicBezTo>
                  <a:pt x="314" y="149"/>
                  <a:pt x="315" y="157"/>
                  <a:pt x="310" y="169"/>
                </a:cubicBezTo>
                <a:cubicBezTo>
                  <a:pt x="307" y="177"/>
                  <a:pt x="300" y="179"/>
                  <a:pt x="293" y="183"/>
                </a:cubicBezTo>
                <a:cubicBezTo>
                  <a:pt x="288" y="186"/>
                  <a:pt x="285" y="194"/>
                  <a:pt x="283" y="201"/>
                </a:cubicBezTo>
                <a:cubicBezTo>
                  <a:pt x="280" y="206"/>
                  <a:pt x="280" y="213"/>
                  <a:pt x="279" y="219"/>
                </a:cubicBezTo>
                <a:cubicBezTo>
                  <a:pt x="278" y="229"/>
                  <a:pt x="286" y="232"/>
                  <a:pt x="292" y="237"/>
                </a:cubicBezTo>
                <a:cubicBezTo>
                  <a:pt x="298" y="225"/>
                  <a:pt x="301" y="225"/>
                  <a:pt x="311" y="236"/>
                </a:cubicBezTo>
                <a:cubicBezTo>
                  <a:pt x="309" y="239"/>
                  <a:pt x="305" y="241"/>
                  <a:pt x="305" y="243"/>
                </a:cubicBezTo>
                <a:cubicBezTo>
                  <a:pt x="303" y="247"/>
                  <a:pt x="303" y="252"/>
                  <a:pt x="305" y="254"/>
                </a:cubicBezTo>
                <a:cubicBezTo>
                  <a:pt x="314" y="261"/>
                  <a:pt x="313" y="275"/>
                  <a:pt x="302" y="279"/>
                </a:cubicBezTo>
                <a:cubicBezTo>
                  <a:pt x="290" y="283"/>
                  <a:pt x="281" y="290"/>
                  <a:pt x="278" y="304"/>
                </a:cubicBezTo>
                <a:cubicBezTo>
                  <a:pt x="276" y="314"/>
                  <a:pt x="266" y="315"/>
                  <a:pt x="259" y="317"/>
                </a:cubicBezTo>
                <a:cubicBezTo>
                  <a:pt x="251" y="320"/>
                  <a:pt x="248" y="325"/>
                  <a:pt x="249" y="335"/>
                </a:cubicBezTo>
                <a:cubicBezTo>
                  <a:pt x="239" y="334"/>
                  <a:pt x="230" y="332"/>
                  <a:pt x="222" y="331"/>
                </a:cubicBezTo>
                <a:cubicBezTo>
                  <a:pt x="218" y="330"/>
                  <a:pt x="215" y="331"/>
                  <a:pt x="212" y="330"/>
                </a:cubicBezTo>
                <a:cubicBezTo>
                  <a:pt x="209" y="329"/>
                  <a:pt x="207" y="327"/>
                  <a:pt x="204" y="325"/>
                </a:cubicBezTo>
                <a:cubicBezTo>
                  <a:pt x="204" y="325"/>
                  <a:pt x="203" y="324"/>
                  <a:pt x="203" y="324"/>
                </a:cubicBezTo>
                <a:cubicBezTo>
                  <a:pt x="195" y="323"/>
                  <a:pt x="188" y="323"/>
                  <a:pt x="181" y="322"/>
                </a:cubicBezTo>
                <a:cubicBezTo>
                  <a:pt x="173" y="320"/>
                  <a:pt x="167" y="315"/>
                  <a:pt x="162" y="325"/>
                </a:cubicBezTo>
                <a:cubicBezTo>
                  <a:pt x="158" y="331"/>
                  <a:pt x="143" y="332"/>
                  <a:pt x="136" y="328"/>
                </a:cubicBezTo>
                <a:cubicBezTo>
                  <a:pt x="134" y="327"/>
                  <a:pt x="131" y="326"/>
                  <a:pt x="129" y="325"/>
                </a:cubicBezTo>
                <a:cubicBezTo>
                  <a:pt x="129" y="318"/>
                  <a:pt x="126" y="310"/>
                  <a:pt x="137" y="307"/>
                </a:cubicBezTo>
                <a:cubicBezTo>
                  <a:pt x="139" y="307"/>
                  <a:pt x="141" y="301"/>
                  <a:pt x="140" y="299"/>
                </a:cubicBezTo>
                <a:cubicBezTo>
                  <a:pt x="137" y="290"/>
                  <a:pt x="132" y="282"/>
                  <a:pt x="127" y="275"/>
                </a:cubicBezTo>
                <a:cubicBezTo>
                  <a:pt x="127" y="274"/>
                  <a:pt x="119" y="277"/>
                  <a:pt x="115" y="278"/>
                </a:cubicBezTo>
                <a:cubicBezTo>
                  <a:pt x="110" y="280"/>
                  <a:pt x="106" y="283"/>
                  <a:pt x="100" y="284"/>
                </a:cubicBezTo>
                <a:cubicBezTo>
                  <a:pt x="90" y="286"/>
                  <a:pt x="80" y="287"/>
                  <a:pt x="70" y="288"/>
                </a:cubicBezTo>
                <a:cubicBezTo>
                  <a:pt x="69" y="288"/>
                  <a:pt x="68" y="288"/>
                  <a:pt x="67" y="289"/>
                </a:cubicBezTo>
                <a:cubicBezTo>
                  <a:pt x="57" y="297"/>
                  <a:pt x="48" y="306"/>
                  <a:pt x="38" y="314"/>
                </a:cubicBezTo>
                <a:cubicBezTo>
                  <a:pt x="37" y="313"/>
                  <a:pt x="35" y="312"/>
                  <a:pt x="34" y="312"/>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a:off x="10519733" y="3866694"/>
            <a:ext cx="1455806" cy="527889"/>
          </a:xfrm>
          <a:custGeom>
            <a:avLst/>
            <a:gdLst>
              <a:gd name="T0" fmla="*/ 337 w 337"/>
              <a:gd name="T1" fmla="*/ 51 h 122"/>
              <a:gd name="T2" fmla="*/ 321 w 337"/>
              <a:gd name="T3" fmla="*/ 64 h 122"/>
              <a:gd name="T4" fmla="*/ 318 w 337"/>
              <a:gd name="T5" fmla="*/ 67 h 122"/>
              <a:gd name="T6" fmla="*/ 298 w 337"/>
              <a:gd name="T7" fmla="*/ 89 h 122"/>
              <a:gd name="T8" fmla="*/ 265 w 337"/>
              <a:gd name="T9" fmla="*/ 93 h 122"/>
              <a:gd name="T10" fmla="*/ 259 w 337"/>
              <a:gd name="T11" fmla="*/ 97 h 122"/>
              <a:gd name="T12" fmla="*/ 243 w 337"/>
              <a:gd name="T13" fmla="*/ 103 h 122"/>
              <a:gd name="T14" fmla="*/ 211 w 337"/>
              <a:gd name="T15" fmla="*/ 102 h 122"/>
              <a:gd name="T16" fmla="*/ 201 w 337"/>
              <a:gd name="T17" fmla="*/ 104 h 122"/>
              <a:gd name="T18" fmla="*/ 178 w 337"/>
              <a:gd name="T19" fmla="*/ 116 h 122"/>
              <a:gd name="T20" fmla="*/ 107 w 337"/>
              <a:gd name="T21" fmla="*/ 105 h 122"/>
              <a:gd name="T22" fmla="*/ 95 w 337"/>
              <a:gd name="T23" fmla="*/ 114 h 122"/>
              <a:gd name="T24" fmla="*/ 88 w 337"/>
              <a:gd name="T25" fmla="*/ 121 h 122"/>
              <a:gd name="T26" fmla="*/ 60 w 337"/>
              <a:gd name="T27" fmla="*/ 121 h 122"/>
              <a:gd name="T28" fmla="*/ 49 w 337"/>
              <a:gd name="T29" fmla="*/ 122 h 122"/>
              <a:gd name="T30" fmla="*/ 33 w 337"/>
              <a:gd name="T31" fmla="*/ 105 h 122"/>
              <a:gd name="T32" fmla="*/ 32 w 337"/>
              <a:gd name="T33" fmla="*/ 92 h 122"/>
              <a:gd name="T34" fmla="*/ 39 w 337"/>
              <a:gd name="T35" fmla="*/ 75 h 122"/>
              <a:gd name="T36" fmla="*/ 17 w 337"/>
              <a:gd name="T37" fmla="*/ 60 h 122"/>
              <a:gd name="T38" fmla="*/ 13 w 337"/>
              <a:gd name="T39" fmla="*/ 53 h 122"/>
              <a:gd name="T40" fmla="*/ 19 w 337"/>
              <a:gd name="T41" fmla="*/ 19 h 122"/>
              <a:gd name="T42" fmla="*/ 23 w 337"/>
              <a:gd name="T43" fmla="*/ 16 h 122"/>
              <a:gd name="T44" fmla="*/ 31 w 337"/>
              <a:gd name="T45" fmla="*/ 7 h 122"/>
              <a:gd name="T46" fmla="*/ 59 w 337"/>
              <a:gd name="T47" fmla="*/ 9 h 122"/>
              <a:gd name="T48" fmla="*/ 70 w 337"/>
              <a:gd name="T49" fmla="*/ 10 h 122"/>
              <a:gd name="T50" fmla="*/ 88 w 337"/>
              <a:gd name="T51" fmla="*/ 7 h 122"/>
              <a:gd name="T52" fmla="*/ 146 w 337"/>
              <a:gd name="T53" fmla="*/ 3 h 122"/>
              <a:gd name="T54" fmla="*/ 153 w 337"/>
              <a:gd name="T55" fmla="*/ 3 h 122"/>
              <a:gd name="T56" fmla="*/ 175 w 337"/>
              <a:gd name="T57" fmla="*/ 0 h 122"/>
              <a:gd name="T58" fmla="*/ 189 w 337"/>
              <a:gd name="T59" fmla="*/ 13 h 122"/>
              <a:gd name="T60" fmla="*/ 194 w 337"/>
              <a:gd name="T61" fmla="*/ 15 h 122"/>
              <a:gd name="T62" fmla="*/ 235 w 337"/>
              <a:gd name="T63" fmla="*/ 19 h 122"/>
              <a:gd name="T64" fmla="*/ 252 w 337"/>
              <a:gd name="T65" fmla="*/ 28 h 122"/>
              <a:gd name="T66" fmla="*/ 264 w 337"/>
              <a:gd name="T67" fmla="*/ 33 h 122"/>
              <a:gd name="T68" fmla="*/ 294 w 337"/>
              <a:gd name="T69" fmla="*/ 40 h 122"/>
              <a:gd name="T70" fmla="*/ 337 w 337"/>
              <a:gd name="T71" fmla="*/ 5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7" h="122">
                <a:moveTo>
                  <a:pt x="337" y="51"/>
                </a:moveTo>
                <a:cubicBezTo>
                  <a:pt x="331" y="56"/>
                  <a:pt x="326" y="60"/>
                  <a:pt x="321" y="64"/>
                </a:cubicBezTo>
                <a:cubicBezTo>
                  <a:pt x="320" y="65"/>
                  <a:pt x="319" y="66"/>
                  <a:pt x="318" y="67"/>
                </a:cubicBezTo>
                <a:cubicBezTo>
                  <a:pt x="312" y="75"/>
                  <a:pt x="305" y="82"/>
                  <a:pt x="298" y="89"/>
                </a:cubicBezTo>
                <a:cubicBezTo>
                  <a:pt x="285" y="80"/>
                  <a:pt x="281" y="81"/>
                  <a:pt x="265" y="93"/>
                </a:cubicBezTo>
                <a:cubicBezTo>
                  <a:pt x="263" y="95"/>
                  <a:pt x="261" y="96"/>
                  <a:pt x="259" y="97"/>
                </a:cubicBezTo>
                <a:cubicBezTo>
                  <a:pt x="254" y="99"/>
                  <a:pt x="249" y="101"/>
                  <a:pt x="243" y="103"/>
                </a:cubicBezTo>
                <a:cubicBezTo>
                  <a:pt x="235" y="95"/>
                  <a:pt x="227" y="94"/>
                  <a:pt x="211" y="102"/>
                </a:cubicBezTo>
                <a:cubicBezTo>
                  <a:pt x="208" y="104"/>
                  <a:pt x="204" y="105"/>
                  <a:pt x="201" y="104"/>
                </a:cubicBezTo>
                <a:cubicBezTo>
                  <a:pt x="186" y="99"/>
                  <a:pt x="184" y="99"/>
                  <a:pt x="178" y="116"/>
                </a:cubicBezTo>
                <a:cubicBezTo>
                  <a:pt x="156" y="101"/>
                  <a:pt x="131" y="105"/>
                  <a:pt x="107" y="105"/>
                </a:cubicBezTo>
                <a:cubicBezTo>
                  <a:pt x="100" y="105"/>
                  <a:pt x="95" y="106"/>
                  <a:pt x="95" y="114"/>
                </a:cubicBezTo>
                <a:cubicBezTo>
                  <a:pt x="95" y="117"/>
                  <a:pt x="91" y="120"/>
                  <a:pt x="88" y="121"/>
                </a:cubicBezTo>
                <a:cubicBezTo>
                  <a:pt x="79" y="121"/>
                  <a:pt x="69" y="121"/>
                  <a:pt x="60" y="121"/>
                </a:cubicBezTo>
                <a:cubicBezTo>
                  <a:pt x="56" y="121"/>
                  <a:pt x="53" y="122"/>
                  <a:pt x="49" y="122"/>
                </a:cubicBezTo>
                <a:cubicBezTo>
                  <a:pt x="48" y="113"/>
                  <a:pt x="42" y="108"/>
                  <a:pt x="33" y="105"/>
                </a:cubicBezTo>
                <a:cubicBezTo>
                  <a:pt x="26" y="102"/>
                  <a:pt x="26" y="96"/>
                  <a:pt x="32" y="92"/>
                </a:cubicBezTo>
                <a:cubicBezTo>
                  <a:pt x="38" y="88"/>
                  <a:pt x="41" y="83"/>
                  <a:pt x="39" y="75"/>
                </a:cubicBezTo>
                <a:cubicBezTo>
                  <a:pt x="26" y="79"/>
                  <a:pt x="22" y="69"/>
                  <a:pt x="17" y="60"/>
                </a:cubicBezTo>
                <a:cubicBezTo>
                  <a:pt x="16" y="57"/>
                  <a:pt x="15" y="55"/>
                  <a:pt x="13" y="53"/>
                </a:cubicBezTo>
                <a:cubicBezTo>
                  <a:pt x="0" y="39"/>
                  <a:pt x="7" y="27"/>
                  <a:pt x="19" y="19"/>
                </a:cubicBezTo>
                <a:cubicBezTo>
                  <a:pt x="20" y="18"/>
                  <a:pt x="22" y="17"/>
                  <a:pt x="23" y="16"/>
                </a:cubicBezTo>
                <a:cubicBezTo>
                  <a:pt x="26" y="13"/>
                  <a:pt x="28" y="8"/>
                  <a:pt x="31" y="7"/>
                </a:cubicBezTo>
                <a:cubicBezTo>
                  <a:pt x="40" y="7"/>
                  <a:pt x="49" y="8"/>
                  <a:pt x="59" y="9"/>
                </a:cubicBezTo>
                <a:cubicBezTo>
                  <a:pt x="63" y="10"/>
                  <a:pt x="67" y="11"/>
                  <a:pt x="70" y="10"/>
                </a:cubicBezTo>
                <a:cubicBezTo>
                  <a:pt x="76" y="10"/>
                  <a:pt x="82" y="8"/>
                  <a:pt x="88" y="7"/>
                </a:cubicBezTo>
                <a:cubicBezTo>
                  <a:pt x="107" y="5"/>
                  <a:pt x="127" y="4"/>
                  <a:pt x="146" y="3"/>
                </a:cubicBezTo>
                <a:cubicBezTo>
                  <a:pt x="148" y="3"/>
                  <a:pt x="151" y="2"/>
                  <a:pt x="153" y="3"/>
                </a:cubicBezTo>
                <a:cubicBezTo>
                  <a:pt x="162" y="10"/>
                  <a:pt x="168" y="2"/>
                  <a:pt x="175" y="0"/>
                </a:cubicBezTo>
                <a:cubicBezTo>
                  <a:pt x="180" y="3"/>
                  <a:pt x="180" y="13"/>
                  <a:pt x="189" y="13"/>
                </a:cubicBezTo>
                <a:cubicBezTo>
                  <a:pt x="191" y="13"/>
                  <a:pt x="193" y="15"/>
                  <a:pt x="194" y="15"/>
                </a:cubicBezTo>
                <a:cubicBezTo>
                  <a:pt x="208" y="16"/>
                  <a:pt x="222" y="17"/>
                  <a:pt x="235" y="19"/>
                </a:cubicBezTo>
                <a:cubicBezTo>
                  <a:pt x="241" y="20"/>
                  <a:pt x="246" y="25"/>
                  <a:pt x="252" y="28"/>
                </a:cubicBezTo>
                <a:cubicBezTo>
                  <a:pt x="256" y="30"/>
                  <a:pt x="260" y="32"/>
                  <a:pt x="264" y="33"/>
                </a:cubicBezTo>
                <a:cubicBezTo>
                  <a:pt x="274" y="35"/>
                  <a:pt x="284" y="38"/>
                  <a:pt x="294" y="40"/>
                </a:cubicBezTo>
                <a:cubicBezTo>
                  <a:pt x="307" y="43"/>
                  <a:pt x="321" y="47"/>
                  <a:pt x="337" y="51"/>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16"/>
          <p:cNvSpPr>
            <a:spLocks/>
          </p:cNvSpPr>
          <p:nvPr/>
        </p:nvSpPr>
        <p:spPr bwMode="auto">
          <a:xfrm>
            <a:off x="13117168" y="4190005"/>
            <a:ext cx="911476" cy="1017421"/>
          </a:xfrm>
          <a:custGeom>
            <a:avLst/>
            <a:gdLst>
              <a:gd name="T0" fmla="*/ 5 w 211"/>
              <a:gd name="T1" fmla="*/ 137 h 235"/>
              <a:gd name="T2" fmla="*/ 16 w 211"/>
              <a:gd name="T3" fmla="*/ 135 h 235"/>
              <a:gd name="T4" fmla="*/ 16 w 211"/>
              <a:gd name="T5" fmla="*/ 126 h 235"/>
              <a:gd name="T6" fmla="*/ 0 w 211"/>
              <a:gd name="T7" fmla="*/ 122 h 235"/>
              <a:gd name="T8" fmla="*/ 0 w 211"/>
              <a:gd name="T9" fmla="*/ 118 h 235"/>
              <a:gd name="T10" fmla="*/ 21 w 211"/>
              <a:gd name="T11" fmla="*/ 106 h 235"/>
              <a:gd name="T12" fmla="*/ 28 w 211"/>
              <a:gd name="T13" fmla="*/ 82 h 235"/>
              <a:gd name="T14" fmla="*/ 49 w 211"/>
              <a:gd name="T15" fmla="*/ 54 h 235"/>
              <a:gd name="T16" fmla="*/ 65 w 211"/>
              <a:gd name="T17" fmla="*/ 34 h 235"/>
              <a:gd name="T18" fmla="*/ 69 w 211"/>
              <a:gd name="T19" fmla="*/ 25 h 235"/>
              <a:gd name="T20" fmla="*/ 89 w 211"/>
              <a:gd name="T21" fmla="*/ 8 h 235"/>
              <a:gd name="T22" fmla="*/ 110 w 211"/>
              <a:gd name="T23" fmla="*/ 6 h 235"/>
              <a:gd name="T24" fmla="*/ 123 w 211"/>
              <a:gd name="T25" fmla="*/ 4 h 235"/>
              <a:gd name="T26" fmla="*/ 131 w 211"/>
              <a:gd name="T27" fmla="*/ 0 h 235"/>
              <a:gd name="T28" fmla="*/ 140 w 211"/>
              <a:gd name="T29" fmla="*/ 9 h 235"/>
              <a:gd name="T30" fmla="*/ 131 w 211"/>
              <a:gd name="T31" fmla="*/ 39 h 235"/>
              <a:gd name="T32" fmla="*/ 154 w 211"/>
              <a:gd name="T33" fmla="*/ 32 h 235"/>
              <a:gd name="T34" fmla="*/ 154 w 211"/>
              <a:gd name="T35" fmla="*/ 32 h 235"/>
              <a:gd name="T36" fmla="*/ 166 w 211"/>
              <a:gd name="T37" fmla="*/ 54 h 235"/>
              <a:gd name="T38" fmla="*/ 176 w 211"/>
              <a:gd name="T39" fmla="*/ 58 h 235"/>
              <a:gd name="T40" fmla="*/ 211 w 211"/>
              <a:gd name="T41" fmla="*/ 58 h 235"/>
              <a:gd name="T42" fmla="*/ 200 w 211"/>
              <a:gd name="T43" fmla="*/ 79 h 235"/>
              <a:gd name="T44" fmla="*/ 187 w 211"/>
              <a:gd name="T45" fmla="*/ 92 h 235"/>
              <a:gd name="T46" fmla="*/ 178 w 211"/>
              <a:gd name="T47" fmla="*/ 106 h 235"/>
              <a:gd name="T48" fmla="*/ 173 w 211"/>
              <a:gd name="T49" fmla="*/ 113 h 235"/>
              <a:gd name="T50" fmla="*/ 137 w 211"/>
              <a:gd name="T51" fmla="*/ 135 h 235"/>
              <a:gd name="T52" fmla="*/ 131 w 211"/>
              <a:gd name="T53" fmla="*/ 186 h 235"/>
              <a:gd name="T54" fmla="*/ 143 w 211"/>
              <a:gd name="T55" fmla="*/ 210 h 235"/>
              <a:gd name="T56" fmla="*/ 136 w 211"/>
              <a:gd name="T57" fmla="*/ 226 h 235"/>
              <a:gd name="T58" fmla="*/ 111 w 211"/>
              <a:gd name="T59" fmla="*/ 232 h 235"/>
              <a:gd name="T60" fmla="*/ 93 w 211"/>
              <a:gd name="T61" fmla="*/ 228 h 235"/>
              <a:gd name="T62" fmla="*/ 85 w 211"/>
              <a:gd name="T63" fmla="*/ 217 h 235"/>
              <a:gd name="T64" fmla="*/ 95 w 211"/>
              <a:gd name="T65" fmla="*/ 202 h 235"/>
              <a:gd name="T66" fmla="*/ 95 w 211"/>
              <a:gd name="T67" fmla="*/ 183 h 235"/>
              <a:gd name="T68" fmla="*/ 68 w 211"/>
              <a:gd name="T69" fmla="*/ 165 h 235"/>
              <a:gd name="T70" fmla="*/ 6 w 211"/>
              <a:gd name="T71" fmla="*/ 140 h 235"/>
              <a:gd name="T72" fmla="*/ 5 w 211"/>
              <a:gd name="T73" fmla="*/ 13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1" h="235">
                <a:moveTo>
                  <a:pt x="5" y="137"/>
                </a:moveTo>
                <a:cubicBezTo>
                  <a:pt x="9" y="137"/>
                  <a:pt x="12" y="136"/>
                  <a:pt x="16" y="135"/>
                </a:cubicBezTo>
                <a:cubicBezTo>
                  <a:pt x="16" y="132"/>
                  <a:pt x="16" y="129"/>
                  <a:pt x="16" y="126"/>
                </a:cubicBezTo>
                <a:cubicBezTo>
                  <a:pt x="11" y="125"/>
                  <a:pt x="6" y="123"/>
                  <a:pt x="0" y="122"/>
                </a:cubicBezTo>
                <a:cubicBezTo>
                  <a:pt x="0" y="120"/>
                  <a:pt x="0" y="119"/>
                  <a:pt x="0" y="118"/>
                </a:cubicBezTo>
                <a:cubicBezTo>
                  <a:pt x="11" y="121"/>
                  <a:pt x="18" y="115"/>
                  <a:pt x="21" y="106"/>
                </a:cubicBezTo>
                <a:cubicBezTo>
                  <a:pt x="24" y="99"/>
                  <a:pt x="27" y="90"/>
                  <a:pt x="28" y="82"/>
                </a:cubicBezTo>
                <a:cubicBezTo>
                  <a:pt x="28" y="71"/>
                  <a:pt x="38" y="56"/>
                  <a:pt x="49" y="54"/>
                </a:cubicBezTo>
                <a:cubicBezTo>
                  <a:pt x="54" y="53"/>
                  <a:pt x="64" y="40"/>
                  <a:pt x="65" y="34"/>
                </a:cubicBezTo>
                <a:cubicBezTo>
                  <a:pt x="66" y="30"/>
                  <a:pt x="68" y="25"/>
                  <a:pt x="69" y="25"/>
                </a:cubicBezTo>
                <a:cubicBezTo>
                  <a:pt x="81" y="25"/>
                  <a:pt x="82" y="14"/>
                  <a:pt x="89" y="8"/>
                </a:cubicBezTo>
                <a:cubicBezTo>
                  <a:pt x="96" y="3"/>
                  <a:pt x="102" y="0"/>
                  <a:pt x="110" y="6"/>
                </a:cubicBezTo>
                <a:cubicBezTo>
                  <a:pt x="113" y="8"/>
                  <a:pt x="119" y="6"/>
                  <a:pt x="123" y="4"/>
                </a:cubicBezTo>
                <a:cubicBezTo>
                  <a:pt x="126" y="4"/>
                  <a:pt x="128" y="1"/>
                  <a:pt x="131" y="0"/>
                </a:cubicBezTo>
                <a:cubicBezTo>
                  <a:pt x="134" y="3"/>
                  <a:pt x="137" y="6"/>
                  <a:pt x="140" y="9"/>
                </a:cubicBezTo>
                <a:cubicBezTo>
                  <a:pt x="135" y="18"/>
                  <a:pt x="123" y="24"/>
                  <a:pt x="131" y="39"/>
                </a:cubicBezTo>
                <a:cubicBezTo>
                  <a:pt x="138" y="37"/>
                  <a:pt x="145" y="35"/>
                  <a:pt x="154" y="32"/>
                </a:cubicBezTo>
                <a:cubicBezTo>
                  <a:pt x="152" y="31"/>
                  <a:pt x="154" y="32"/>
                  <a:pt x="154" y="32"/>
                </a:cubicBezTo>
                <a:cubicBezTo>
                  <a:pt x="152" y="43"/>
                  <a:pt x="162" y="47"/>
                  <a:pt x="166" y="54"/>
                </a:cubicBezTo>
                <a:cubicBezTo>
                  <a:pt x="168" y="56"/>
                  <a:pt x="172" y="58"/>
                  <a:pt x="176" y="58"/>
                </a:cubicBezTo>
                <a:cubicBezTo>
                  <a:pt x="188" y="58"/>
                  <a:pt x="200" y="58"/>
                  <a:pt x="211" y="58"/>
                </a:cubicBezTo>
                <a:cubicBezTo>
                  <a:pt x="207" y="65"/>
                  <a:pt x="204" y="72"/>
                  <a:pt x="200" y="79"/>
                </a:cubicBezTo>
                <a:cubicBezTo>
                  <a:pt x="196" y="84"/>
                  <a:pt x="194" y="90"/>
                  <a:pt x="187" y="92"/>
                </a:cubicBezTo>
                <a:cubicBezTo>
                  <a:pt x="181" y="94"/>
                  <a:pt x="178" y="99"/>
                  <a:pt x="178" y="106"/>
                </a:cubicBezTo>
                <a:cubicBezTo>
                  <a:pt x="178" y="108"/>
                  <a:pt x="175" y="113"/>
                  <a:pt x="173" y="113"/>
                </a:cubicBezTo>
                <a:cubicBezTo>
                  <a:pt x="158" y="115"/>
                  <a:pt x="147" y="126"/>
                  <a:pt x="137" y="135"/>
                </a:cubicBezTo>
                <a:cubicBezTo>
                  <a:pt x="122" y="148"/>
                  <a:pt x="121" y="170"/>
                  <a:pt x="131" y="186"/>
                </a:cubicBezTo>
                <a:cubicBezTo>
                  <a:pt x="136" y="194"/>
                  <a:pt x="141" y="202"/>
                  <a:pt x="143" y="210"/>
                </a:cubicBezTo>
                <a:cubicBezTo>
                  <a:pt x="144" y="215"/>
                  <a:pt x="140" y="222"/>
                  <a:pt x="136" y="226"/>
                </a:cubicBezTo>
                <a:cubicBezTo>
                  <a:pt x="131" y="234"/>
                  <a:pt x="119" y="235"/>
                  <a:pt x="111" y="232"/>
                </a:cubicBezTo>
                <a:cubicBezTo>
                  <a:pt x="106" y="229"/>
                  <a:pt x="99" y="228"/>
                  <a:pt x="93" y="228"/>
                </a:cubicBezTo>
                <a:cubicBezTo>
                  <a:pt x="84" y="228"/>
                  <a:pt x="83" y="222"/>
                  <a:pt x="85" y="217"/>
                </a:cubicBezTo>
                <a:cubicBezTo>
                  <a:pt x="87" y="211"/>
                  <a:pt x="90" y="206"/>
                  <a:pt x="95" y="202"/>
                </a:cubicBezTo>
                <a:cubicBezTo>
                  <a:pt x="100" y="197"/>
                  <a:pt x="101" y="187"/>
                  <a:pt x="95" y="183"/>
                </a:cubicBezTo>
                <a:cubicBezTo>
                  <a:pt x="86" y="177"/>
                  <a:pt x="77" y="170"/>
                  <a:pt x="68" y="165"/>
                </a:cubicBezTo>
                <a:cubicBezTo>
                  <a:pt x="48" y="154"/>
                  <a:pt x="31" y="138"/>
                  <a:pt x="6" y="140"/>
                </a:cubicBezTo>
                <a:cubicBezTo>
                  <a:pt x="6" y="139"/>
                  <a:pt x="6" y="138"/>
                  <a:pt x="5" y="137"/>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19" name="Freeform 18"/>
          <p:cNvSpPr>
            <a:spLocks/>
          </p:cNvSpPr>
          <p:nvPr/>
        </p:nvSpPr>
        <p:spPr bwMode="auto">
          <a:xfrm>
            <a:off x="12693390" y="4069452"/>
            <a:ext cx="834759" cy="748908"/>
          </a:xfrm>
          <a:custGeom>
            <a:avLst/>
            <a:gdLst>
              <a:gd name="T0" fmla="*/ 186 w 193"/>
              <a:gd name="T1" fmla="*/ 18 h 173"/>
              <a:gd name="T2" fmla="*/ 176 w 193"/>
              <a:gd name="T3" fmla="*/ 22 h 173"/>
              <a:gd name="T4" fmla="*/ 147 w 193"/>
              <a:gd name="T5" fmla="*/ 26 h 173"/>
              <a:gd name="T6" fmla="*/ 109 w 193"/>
              <a:gd name="T7" fmla="*/ 24 h 173"/>
              <a:gd name="T8" fmla="*/ 84 w 193"/>
              <a:gd name="T9" fmla="*/ 12 h 173"/>
              <a:gd name="T10" fmla="*/ 72 w 193"/>
              <a:gd name="T11" fmla="*/ 8 h 173"/>
              <a:gd name="T12" fmla="*/ 59 w 193"/>
              <a:gd name="T13" fmla="*/ 2 h 173"/>
              <a:gd name="T14" fmla="*/ 42 w 193"/>
              <a:gd name="T15" fmla="*/ 4 h 173"/>
              <a:gd name="T16" fmla="*/ 17 w 193"/>
              <a:gd name="T17" fmla="*/ 17 h 173"/>
              <a:gd name="T18" fmla="*/ 15 w 193"/>
              <a:gd name="T19" fmla="*/ 15 h 173"/>
              <a:gd name="T20" fmla="*/ 14 w 193"/>
              <a:gd name="T21" fmla="*/ 23 h 173"/>
              <a:gd name="T22" fmla="*/ 1 w 193"/>
              <a:gd name="T23" fmla="*/ 29 h 173"/>
              <a:gd name="T24" fmla="*/ 1 w 193"/>
              <a:gd name="T25" fmla="*/ 43 h 173"/>
              <a:gd name="T26" fmla="*/ 6 w 193"/>
              <a:gd name="T27" fmla="*/ 54 h 173"/>
              <a:gd name="T28" fmla="*/ 15 w 193"/>
              <a:gd name="T29" fmla="*/ 47 h 173"/>
              <a:gd name="T30" fmla="*/ 31 w 193"/>
              <a:gd name="T31" fmla="*/ 43 h 173"/>
              <a:gd name="T32" fmla="*/ 34 w 193"/>
              <a:gd name="T33" fmla="*/ 53 h 173"/>
              <a:gd name="T34" fmla="*/ 22 w 193"/>
              <a:gd name="T35" fmla="*/ 70 h 173"/>
              <a:gd name="T36" fmla="*/ 38 w 193"/>
              <a:gd name="T37" fmla="*/ 84 h 173"/>
              <a:gd name="T38" fmla="*/ 42 w 193"/>
              <a:gd name="T39" fmla="*/ 96 h 173"/>
              <a:gd name="T40" fmla="*/ 34 w 193"/>
              <a:gd name="T41" fmla="*/ 100 h 173"/>
              <a:gd name="T42" fmla="*/ 22 w 193"/>
              <a:gd name="T43" fmla="*/ 97 h 173"/>
              <a:gd name="T44" fmla="*/ 25 w 193"/>
              <a:gd name="T45" fmla="*/ 99 h 173"/>
              <a:gd name="T46" fmla="*/ 14 w 193"/>
              <a:gd name="T47" fmla="*/ 107 h 173"/>
              <a:gd name="T48" fmla="*/ 20 w 193"/>
              <a:gd name="T49" fmla="*/ 112 h 173"/>
              <a:gd name="T50" fmla="*/ 32 w 193"/>
              <a:gd name="T51" fmla="*/ 110 h 173"/>
              <a:gd name="T52" fmla="*/ 34 w 193"/>
              <a:gd name="T53" fmla="*/ 121 h 173"/>
              <a:gd name="T54" fmla="*/ 31 w 193"/>
              <a:gd name="T55" fmla="*/ 122 h 173"/>
              <a:gd name="T56" fmla="*/ 55 w 193"/>
              <a:gd name="T57" fmla="*/ 145 h 173"/>
              <a:gd name="T58" fmla="*/ 58 w 193"/>
              <a:gd name="T59" fmla="*/ 146 h 173"/>
              <a:gd name="T60" fmla="*/ 69 w 193"/>
              <a:gd name="T61" fmla="*/ 154 h 173"/>
              <a:gd name="T62" fmla="*/ 96 w 193"/>
              <a:gd name="T63" fmla="*/ 166 h 173"/>
              <a:gd name="T64" fmla="*/ 105 w 193"/>
              <a:gd name="T65" fmla="*/ 158 h 173"/>
              <a:gd name="T66" fmla="*/ 104 w 193"/>
              <a:gd name="T67" fmla="*/ 158 h 173"/>
              <a:gd name="T68" fmla="*/ 94 w 193"/>
              <a:gd name="T69" fmla="*/ 151 h 173"/>
              <a:gd name="T70" fmla="*/ 104 w 193"/>
              <a:gd name="T71" fmla="*/ 142 h 173"/>
              <a:gd name="T72" fmla="*/ 112 w 193"/>
              <a:gd name="T73" fmla="*/ 137 h 173"/>
              <a:gd name="T74" fmla="*/ 121 w 193"/>
              <a:gd name="T75" fmla="*/ 106 h 173"/>
              <a:gd name="T76" fmla="*/ 139 w 193"/>
              <a:gd name="T77" fmla="*/ 79 h 173"/>
              <a:gd name="T78" fmla="*/ 152 w 193"/>
              <a:gd name="T79" fmla="*/ 68 h 173"/>
              <a:gd name="T80" fmla="*/ 167 w 193"/>
              <a:gd name="T81" fmla="*/ 47 h 173"/>
              <a:gd name="T82" fmla="*/ 179 w 193"/>
              <a:gd name="T83" fmla="*/ 37 h 173"/>
              <a:gd name="T84" fmla="*/ 193 w 193"/>
              <a:gd name="T85" fmla="*/ 24 h 173"/>
              <a:gd name="T86" fmla="*/ 186 w 193"/>
              <a:gd name="T87" fmla="*/ 1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73">
                <a:moveTo>
                  <a:pt x="186" y="18"/>
                </a:moveTo>
                <a:cubicBezTo>
                  <a:pt x="182" y="19"/>
                  <a:pt x="179" y="21"/>
                  <a:pt x="176" y="22"/>
                </a:cubicBezTo>
                <a:cubicBezTo>
                  <a:pt x="166" y="23"/>
                  <a:pt x="156" y="24"/>
                  <a:pt x="147" y="26"/>
                </a:cubicBezTo>
                <a:cubicBezTo>
                  <a:pt x="134" y="28"/>
                  <a:pt x="122" y="28"/>
                  <a:pt x="109" y="24"/>
                </a:cubicBezTo>
                <a:cubicBezTo>
                  <a:pt x="101" y="21"/>
                  <a:pt x="92" y="16"/>
                  <a:pt x="84" y="12"/>
                </a:cubicBezTo>
                <a:cubicBezTo>
                  <a:pt x="80" y="10"/>
                  <a:pt x="73" y="10"/>
                  <a:pt x="72" y="8"/>
                </a:cubicBezTo>
                <a:cubicBezTo>
                  <a:pt x="70" y="0"/>
                  <a:pt x="64" y="2"/>
                  <a:pt x="59" y="2"/>
                </a:cubicBezTo>
                <a:cubicBezTo>
                  <a:pt x="53" y="2"/>
                  <a:pt x="47" y="2"/>
                  <a:pt x="42" y="4"/>
                </a:cubicBezTo>
                <a:cubicBezTo>
                  <a:pt x="33" y="8"/>
                  <a:pt x="25" y="13"/>
                  <a:pt x="17" y="17"/>
                </a:cubicBezTo>
                <a:cubicBezTo>
                  <a:pt x="16" y="16"/>
                  <a:pt x="16" y="15"/>
                  <a:pt x="15" y="15"/>
                </a:cubicBezTo>
                <a:cubicBezTo>
                  <a:pt x="15" y="18"/>
                  <a:pt x="14" y="21"/>
                  <a:pt x="14" y="23"/>
                </a:cubicBezTo>
                <a:cubicBezTo>
                  <a:pt x="10" y="25"/>
                  <a:pt x="6" y="27"/>
                  <a:pt x="1" y="29"/>
                </a:cubicBezTo>
                <a:cubicBezTo>
                  <a:pt x="1" y="34"/>
                  <a:pt x="0" y="39"/>
                  <a:pt x="1" y="43"/>
                </a:cubicBezTo>
                <a:cubicBezTo>
                  <a:pt x="1" y="47"/>
                  <a:pt x="4" y="50"/>
                  <a:pt x="6" y="54"/>
                </a:cubicBezTo>
                <a:cubicBezTo>
                  <a:pt x="9" y="51"/>
                  <a:pt x="11" y="48"/>
                  <a:pt x="15" y="47"/>
                </a:cubicBezTo>
                <a:cubicBezTo>
                  <a:pt x="20" y="45"/>
                  <a:pt x="25" y="44"/>
                  <a:pt x="31" y="43"/>
                </a:cubicBezTo>
                <a:cubicBezTo>
                  <a:pt x="32" y="43"/>
                  <a:pt x="35" y="51"/>
                  <a:pt x="34" y="53"/>
                </a:cubicBezTo>
                <a:cubicBezTo>
                  <a:pt x="32" y="59"/>
                  <a:pt x="27" y="64"/>
                  <a:pt x="22" y="70"/>
                </a:cubicBezTo>
                <a:cubicBezTo>
                  <a:pt x="27" y="74"/>
                  <a:pt x="33" y="79"/>
                  <a:pt x="38" y="84"/>
                </a:cubicBezTo>
                <a:cubicBezTo>
                  <a:pt x="41" y="87"/>
                  <a:pt x="42" y="92"/>
                  <a:pt x="42" y="96"/>
                </a:cubicBezTo>
                <a:cubicBezTo>
                  <a:pt x="42" y="97"/>
                  <a:pt x="37" y="100"/>
                  <a:pt x="34" y="100"/>
                </a:cubicBezTo>
                <a:cubicBezTo>
                  <a:pt x="30" y="100"/>
                  <a:pt x="26" y="98"/>
                  <a:pt x="22" y="97"/>
                </a:cubicBezTo>
                <a:cubicBezTo>
                  <a:pt x="23" y="98"/>
                  <a:pt x="24" y="98"/>
                  <a:pt x="25" y="99"/>
                </a:cubicBezTo>
                <a:cubicBezTo>
                  <a:pt x="21" y="101"/>
                  <a:pt x="18" y="104"/>
                  <a:pt x="14" y="107"/>
                </a:cubicBezTo>
                <a:cubicBezTo>
                  <a:pt x="15" y="108"/>
                  <a:pt x="17" y="110"/>
                  <a:pt x="20" y="112"/>
                </a:cubicBezTo>
                <a:cubicBezTo>
                  <a:pt x="23" y="104"/>
                  <a:pt x="29" y="106"/>
                  <a:pt x="32" y="110"/>
                </a:cubicBezTo>
                <a:cubicBezTo>
                  <a:pt x="35" y="112"/>
                  <a:pt x="34" y="117"/>
                  <a:pt x="34" y="121"/>
                </a:cubicBezTo>
                <a:cubicBezTo>
                  <a:pt x="33" y="121"/>
                  <a:pt x="32" y="121"/>
                  <a:pt x="31" y="122"/>
                </a:cubicBezTo>
                <a:cubicBezTo>
                  <a:pt x="40" y="128"/>
                  <a:pt x="52" y="132"/>
                  <a:pt x="55" y="145"/>
                </a:cubicBezTo>
                <a:cubicBezTo>
                  <a:pt x="55" y="145"/>
                  <a:pt x="57" y="146"/>
                  <a:pt x="58" y="146"/>
                </a:cubicBezTo>
                <a:cubicBezTo>
                  <a:pt x="69" y="141"/>
                  <a:pt x="69" y="149"/>
                  <a:pt x="69" y="154"/>
                </a:cubicBezTo>
                <a:cubicBezTo>
                  <a:pt x="80" y="157"/>
                  <a:pt x="84" y="173"/>
                  <a:pt x="96" y="166"/>
                </a:cubicBezTo>
                <a:cubicBezTo>
                  <a:pt x="99" y="163"/>
                  <a:pt x="103" y="161"/>
                  <a:pt x="105" y="158"/>
                </a:cubicBezTo>
                <a:cubicBezTo>
                  <a:pt x="106" y="158"/>
                  <a:pt x="105" y="158"/>
                  <a:pt x="104" y="158"/>
                </a:cubicBezTo>
                <a:cubicBezTo>
                  <a:pt x="99" y="158"/>
                  <a:pt x="95" y="158"/>
                  <a:pt x="94" y="151"/>
                </a:cubicBezTo>
                <a:cubicBezTo>
                  <a:pt x="94" y="143"/>
                  <a:pt x="97" y="142"/>
                  <a:pt x="104" y="142"/>
                </a:cubicBezTo>
                <a:cubicBezTo>
                  <a:pt x="107" y="142"/>
                  <a:pt x="111" y="139"/>
                  <a:pt x="112" y="137"/>
                </a:cubicBezTo>
                <a:cubicBezTo>
                  <a:pt x="115" y="127"/>
                  <a:pt x="118" y="117"/>
                  <a:pt x="121" y="106"/>
                </a:cubicBezTo>
                <a:cubicBezTo>
                  <a:pt x="124" y="96"/>
                  <a:pt x="126" y="84"/>
                  <a:pt x="139" y="79"/>
                </a:cubicBezTo>
                <a:cubicBezTo>
                  <a:pt x="144" y="78"/>
                  <a:pt x="147" y="71"/>
                  <a:pt x="152" y="68"/>
                </a:cubicBezTo>
                <a:cubicBezTo>
                  <a:pt x="159" y="63"/>
                  <a:pt x="156" y="49"/>
                  <a:pt x="167" y="47"/>
                </a:cubicBezTo>
                <a:cubicBezTo>
                  <a:pt x="173" y="46"/>
                  <a:pt x="175" y="41"/>
                  <a:pt x="179" y="37"/>
                </a:cubicBezTo>
                <a:cubicBezTo>
                  <a:pt x="183" y="33"/>
                  <a:pt x="188" y="29"/>
                  <a:pt x="193" y="24"/>
                </a:cubicBezTo>
                <a:cubicBezTo>
                  <a:pt x="192" y="23"/>
                  <a:pt x="188" y="20"/>
                  <a:pt x="186" y="18"/>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20" name="Freeform 19"/>
          <p:cNvSpPr>
            <a:spLocks/>
          </p:cNvSpPr>
          <p:nvPr/>
        </p:nvSpPr>
        <p:spPr bwMode="auto">
          <a:xfrm>
            <a:off x="12740881" y="4701458"/>
            <a:ext cx="790920" cy="509623"/>
          </a:xfrm>
          <a:custGeom>
            <a:avLst/>
            <a:gdLst>
              <a:gd name="T0" fmla="*/ 110 w 183"/>
              <a:gd name="T1" fmla="*/ 84 h 118"/>
              <a:gd name="T2" fmla="*/ 106 w 183"/>
              <a:gd name="T3" fmla="*/ 84 h 118"/>
              <a:gd name="T4" fmla="*/ 81 w 183"/>
              <a:gd name="T5" fmla="*/ 76 h 118"/>
              <a:gd name="T6" fmla="*/ 64 w 183"/>
              <a:gd name="T7" fmla="*/ 106 h 118"/>
              <a:gd name="T8" fmla="*/ 53 w 183"/>
              <a:gd name="T9" fmla="*/ 106 h 118"/>
              <a:gd name="T10" fmla="*/ 58 w 183"/>
              <a:gd name="T11" fmla="*/ 85 h 118"/>
              <a:gd name="T12" fmla="*/ 38 w 183"/>
              <a:gd name="T13" fmla="*/ 85 h 118"/>
              <a:gd name="T14" fmla="*/ 38 w 183"/>
              <a:gd name="T15" fmla="*/ 101 h 118"/>
              <a:gd name="T16" fmla="*/ 23 w 183"/>
              <a:gd name="T17" fmla="*/ 85 h 118"/>
              <a:gd name="T18" fmla="*/ 0 w 183"/>
              <a:gd name="T19" fmla="*/ 63 h 118"/>
              <a:gd name="T20" fmla="*/ 7 w 183"/>
              <a:gd name="T21" fmla="*/ 40 h 118"/>
              <a:gd name="T22" fmla="*/ 7 w 183"/>
              <a:gd name="T23" fmla="*/ 17 h 118"/>
              <a:gd name="T24" fmla="*/ 15 w 183"/>
              <a:gd name="T25" fmla="*/ 0 h 118"/>
              <a:gd name="T26" fmla="*/ 50 w 183"/>
              <a:gd name="T27" fmla="*/ 4 h 118"/>
              <a:gd name="T28" fmla="*/ 52 w 183"/>
              <a:gd name="T29" fmla="*/ 6 h 118"/>
              <a:gd name="T30" fmla="*/ 66 w 183"/>
              <a:gd name="T31" fmla="*/ 23 h 118"/>
              <a:gd name="T32" fmla="*/ 73 w 183"/>
              <a:gd name="T33" fmla="*/ 26 h 118"/>
              <a:gd name="T34" fmla="*/ 79 w 183"/>
              <a:gd name="T35" fmla="*/ 26 h 118"/>
              <a:gd name="T36" fmla="*/ 132 w 183"/>
              <a:gd name="T37" fmla="*/ 39 h 118"/>
              <a:gd name="T38" fmla="*/ 170 w 183"/>
              <a:gd name="T39" fmla="*/ 65 h 118"/>
              <a:gd name="T40" fmla="*/ 176 w 183"/>
              <a:gd name="T41" fmla="*/ 68 h 118"/>
              <a:gd name="T42" fmla="*/ 179 w 183"/>
              <a:gd name="T43" fmla="*/ 80 h 118"/>
              <a:gd name="T44" fmla="*/ 167 w 183"/>
              <a:gd name="T45" fmla="*/ 107 h 118"/>
              <a:gd name="T46" fmla="*/ 147 w 183"/>
              <a:gd name="T47" fmla="*/ 115 h 118"/>
              <a:gd name="T48" fmla="*/ 131 w 183"/>
              <a:gd name="T49" fmla="*/ 107 h 118"/>
              <a:gd name="T50" fmla="*/ 128 w 183"/>
              <a:gd name="T51" fmla="*/ 95 h 118"/>
              <a:gd name="T52" fmla="*/ 125 w 183"/>
              <a:gd name="T53" fmla="*/ 81 h 118"/>
              <a:gd name="T54" fmla="*/ 109 w 183"/>
              <a:gd name="T55" fmla="*/ 84 h 118"/>
              <a:gd name="T56" fmla="*/ 110 w 183"/>
              <a:gd name="T57" fmla="*/ 8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3" h="118">
                <a:moveTo>
                  <a:pt x="110" y="84"/>
                </a:moveTo>
                <a:cubicBezTo>
                  <a:pt x="108" y="84"/>
                  <a:pt x="106" y="84"/>
                  <a:pt x="106" y="84"/>
                </a:cubicBezTo>
                <a:cubicBezTo>
                  <a:pt x="100" y="72"/>
                  <a:pt x="90" y="77"/>
                  <a:pt x="81" y="76"/>
                </a:cubicBezTo>
                <a:cubicBezTo>
                  <a:pt x="75" y="85"/>
                  <a:pt x="70" y="95"/>
                  <a:pt x="64" y="106"/>
                </a:cubicBezTo>
                <a:cubicBezTo>
                  <a:pt x="63" y="106"/>
                  <a:pt x="59" y="106"/>
                  <a:pt x="53" y="106"/>
                </a:cubicBezTo>
                <a:cubicBezTo>
                  <a:pt x="55" y="99"/>
                  <a:pt x="56" y="92"/>
                  <a:pt x="58" y="85"/>
                </a:cubicBezTo>
                <a:cubicBezTo>
                  <a:pt x="51" y="85"/>
                  <a:pt x="45" y="85"/>
                  <a:pt x="38" y="85"/>
                </a:cubicBezTo>
                <a:cubicBezTo>
                  <a:pt x="38" y="90"/>
                  <a:pt x="38" y="95"/>
                  <a:pt x="38" y="101"/>
                </a:cubicBezTo>
                <a:cubicBezTo>
                  <a:pt x="27" y="102"/>
                  <a:pt x="25" y="100"/>
                  <a:pt x="23" y="85"/>
                </a:cubicBezTo>
                <a:cubicBezTo>
                  <a:pt x="6" y="83"/>
                  <a:pt x="1" y="79"/>
                  <a:pt x="0" y="63"/>
                </a:cubicBezTo>
                <a:cubicBezTo>
                  <a:pt x="0" y="55"/>
                  <a:pt x="3" y="47"/>
                  <a:pt x="7" y="40"/>
                </a:cubicBezTo>
                <a:cubicBezTo>
                  <a:pt x="11" y="32"/>
                  <a:pt x="12" y="25"/>
                  <a:pt x="7" y="17"/>
                </a:cubicBezTo>
                <a:cubicBezTo>
                  <a:pt x="2" y="8"/>
                  <a:pt x="5" y="0"/>
                  <a:pt x="15" y="0"/>
                </a:cubicBezTo>
                <a:cubicBezTo>
                  <a:pt x="27" y="0"/>
                  <a:pt x="39" y="3"/>
                  <a:pt x="50" y="4"/>
                </a:cubicBezTo>
                <a:cubicBezTo>
                  <a:pt x="51" y="4"/>
                  <a:pt x="52" y="6"/>
                  <a:pt x="52" y="6"/>
                </a:cubicBezTo>
                <a:cubicBezTo>
                  <a:pt x="51" y="16"/>
                  <a:pt x="64" y="15"/>
                  <a:pt x="66" y="23"/>
                </a:cubicBezTo>
                <a:cubicBezTo>
                  <a:pt x="66" y="24"/>
                  <a:pt x="71" y="25"/>
                  <a:pt x="73" y="26"/>
                </a:cubicBezTo>
                <a:cubicBezTo>
                  <a:pt x="75" y="26"/>
                  <a:pt x="77" y="26"/>
                  <a:pt x="79" y="26"/>
                </a:cubicBezTo>
                <a:cubicBezTo>
                  <a:pt x="99" y="24"/>
                  <a:pt x="116" y="28"/>
                  <a:pt x="132" y="39"/>
                </a:cubicBezTo>
                <a:cubicBezTo>
                  <a:pt x="144" y="49"/>
                  <a:pt x="161" y="52"/>
                  <a:pt x="170" y="65"/>
                </a:cubicBezTo>
                <a:cubicBezTo>
                  <a:pt x="171" y="67"/>
                  <a:pt x="174" y="67"/>
                  <a:pt x="176" y="68"/>
                </a:cubicBezTo>
                <a:cubicBezTo>
                  <a:pt x="181" y="71"/>
                  <a:pt x="183" y="74"/>
                  <a:pt x="179" y="80"/>
                </a:cubicBezTo>
                <a:cubicBezTo>
                  <a:pt x="173" y="88"/>
                  <a:pt x="165" y="94"/>
                  <a:pt x="167" y="107"/>
                </a:cubicBezTo>
                <a:cubicBezTo>
                  <a:pt x="168" y="113"/>
                  <a:pt x="154" y="118"/>
                  <a:pt x="147" y="115"/>
                </a:cubicBezTo>
                <a:cubicBezTo>
                  <a:pt x="142" y="112"/>
                  <a:pt x="137" y="109"/>
                  <a:pt x="131" y="107"/>
                </a:cubicBezTo>
                <a:cubicBezTo>
                  <a:pt x="123" y="104"/>
                  <a:pt x="124" y="100"/>
                  <a:pt x="128" y="95"/>
                </a:cubicBezTo>
                <a:cubicBezTo>
                  <a:pt x="132" y="89"/>
                  <a:pt x="129" y="83"/>
                  <a:pt x="125" y="81"/>
                </a:cubicBezTo>
                <a:cubicBezTo>
                  <a:pt x="120" y="80"/>
                  <a:pt x="113" y="75"/>
                  <a:pt x="109" y="84"/>
                </a:cubicBezTo>
                <a:cubicBezTo>
                  <a:pt x="109" y="84"/>
                  <a:pt x="110" y="84"/>
                  <a:pt x="110" y="84"/>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21" name="Freeform 20"/>
          <p:cNvSpPr>
            <a:spLocks/>
          </p:cNvSpPr>
          <p:nvPr/>
        </p:nvSpPr>
        <p:spPr bwMode="auto">
          <a:xfrm>
            <a:off x="11823931" y="4025611"/>
            <a:ext cx="916956" cy="533370"/>
          </a:xfrm>
          <a:custGeom>
            <a:avLst/>
            <a:gdLst>
              <a:gd name="T0" fmla="*/ 0 w 212"/>
              <a:gd name="T1" fmla="*/ 63 h 123"/>
              <a:gd name="T2" fmla="*/ 0 w 212"/>
              <a:gd name="T3" fmla="*/ 51 h 123"/>
              <a:gd name="T4" fmla="*/ 2 w 212"/>
              <a:gd name="T5" fmla="*/ 53 h 123"/>
              <a:gd name="T6" fmla="*/ 18 w 212"/>
              <a:gd name="T7" fmla="*/ 38 h 123"/>
              <a:gd name="T8" fmla="*/ 25 w 212"/>
              <a:gd name="T9" fmla="*/ 30 h 123"/>
              <a:gd name="T10" fmla="*/ 34 w 212"/>
              <a:gd name="T11" fmla="*/ 22 h 123"/>
              <a:gd name="T12" fmla="*/ 43 w 212"/>
              <a:gd name="T13" fmla="*/ 16 h 123"/>
              <a:gd name="T14" fmla="*/ 57 w 212"/>
              <a:gd name="T15" fmla="*/ 16 h 123"/>
              <a:gd name="T16" fmla="*/ 99 w 212"/>
              <a:gd name="T17" fmla="*/ 8 h 123"/>
              <a:gd name="T18" fmla="*/ 120 w 212"/>
              <a:gd name="T19" fmla="*/ 4 h 123"/>
              <a:gd name="T20" fmla="*/ 160 w 212"/>
              <a:gd name="T21" fmla="*/ 0 h 123"/>
              <a:gd name="T22" fmla="*/ 173 w 212"/>
              <a:gd name="T23" fmla="*/ 6 h 123"/>
              <a:gd name="T24" fmla="*/ 195 w 212"/>
              <a:gd name="T25" fmla="*/ 17 h 123"/>
              <a:gd name="T26" fmla="*/ 212 w 212"/>
              <a:gd name="T27" fmla="*/ 28 h 123"/>
              <a:gd name="T28" fmla="*/ 204 w 212"/>
              <a:gd name="T29" fmla="*/ 33 h 123"/>
              <a:gd name="T30" fmla="*/ 185 w 212"/>
              <a:gd name="T31" fmla="*/ 35 h 123"/>
              <a:gd name="T32" fmla="*/ 158 w 212"/>
              <a:gd name="T33" fmla="*/ 49 h 123"/>
              <a:gd name="T34" fmla="*/ 146 w 212"/>
              <a:gd name="T35" fmla="*/ 53 h 123"/>
              <a:gd name="T36" fmla="*/ 127 w 212"/>
              <a:gd name="T37" fmla="*/ 63 h 123"/>
              <a:gd name="T38" fmla="*/ 118 w 212"/>
              <a:gd name="T39" fmla="*/ 72 h 123"/>
              <a:gd name="T40" fmla="*/ 102 w 212"/>
              <a:gd name="T41" fmla="*/ 89 h 123"/>
              <a:gd name="T42" fmla="*/ 98 w 212"/>
              <a:gd name="T43" fmla="*/ 100 h 123"/>
              <a:gd name="T44" fmla="*/ 106 w 212"/>
              <a:gd name="T45" fmla="*/ 106 h 123"/>
              <a:gd name="T46" fmla="*/ 116 w 212"/>
              <a:gd name="T47" fmla="*/ 100 h 123"/>
              <a:gd name="T48" fmla="*/ 120 w 212"/>
              <a:gd name="T49" fmla="*/ 95 h 123"/>
              <a:gd name="T50" fmla="*/ 120 w 212"/>
              <a:gd name="T51" fmla="*/ 119 h 123"/>
              <a:gd name="T52" fmla="*/ 90 w 212"/>
              <a:gd name="T53" fmla="*/ 123 h 123"/>
              <a:gd name="T54" fmla="*/ 84 w 212"/>
              <a:gd name="T55" fmla="*/ 100 h 123"/>
              <a:gd name="T56" fmla="*/ 69 w 212"/>
              <a:gd name="T57" fmla="*/ 87 h 123"/>
              <a:gd name="T58" fmla="*/ 60 w 212"/>
              <a:gd name="T59" fmla="*/ 78 h 123"/>
              <a:gd name="T60" fmla="*/ 34 w 212"/>
              <a:gd name="T61" fmla="*/ 70 h 123"/>
              <a:gd name="T62" fmla="*/ 10 w 212"/>
              <a:gd name="T63" fmla="*/ 66 h 123"/>
              <a:gd name="T64" fmla="*/ 0 w 212"/>
              <a:gd name="T65" fmla="*/ 6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123">
                <a:moveTo>
                  <a:pt x="0" y="63"/>
                </a:moveTo>
                <a:cubicBezTo>
                  <a:pt x="0" y="59"/>
                  <a:pt x="0" y="55"/>
                  <a:pt x="0" y="51"/>
                </a:cubicBezTo>
                <a:cubicBezTo>
                  <a:pt x="1" y="52"/>
                  <a:pt x="1" y="52"/>
                  <a:pt x="2" y="53"/>
                </a:cubicBezTo>
                <a:cubicBezTo>
                  <a:pt x="7" y="48"/>
                  <a:pt x="12" y="43"/>
                  <a:pt x="18" y="38"/>
                </a:cubicBezTo>
                <a:cubicBezTo>
                  <a:pt x="20" y="35"/>
                  <a:pt x="23" y="33"/>
                  <a:pt x="25" y="30"/>
                </a:cubicBezTo>
                <a:cubicBezTo>
                  <a:pt x="28" y="27"/>
                  <a:pt x="31" y="24"/>
                  <a:pt x="34" y="22"/>
                </a:cubicBezTo>
                <a:cubicBezTo>
                  <a:pt x="37" y="20"/>
                  <a:pt x="40" y="17"/>
                  <a:pt x="43" y="16"/>
                </a:cubicBezTo>
                <a:cubicBezTo>
                  <a:pt x="47" y="15"/>
                  <a:pt x="52" y="16"/>
                  <a:pt x="57" y="16"/>
                </a:cubicBezTo>
                <a:cubicBezTo>
                  <a:pt x="71" y="16"/>
                  <a:pt x="85" y="17"/>
                  <a:pt x="99" y="8"/>
                </a:cubicBezTo>
                <a:cubicBezTo>
                  <a:pt x="104" y="5"/>
                  <a:pt x="113" y="5"/>
                  <a:pt x="120" y="4"/>
                </a:cubicBezTo>
                <a:cubicBezTo>
                  <a:pt x="134" y="2"/>
                  <a:pt x="147" y="1"/>
                  <a:pt x="160" y="0"/>
                </a:cubicBezTo>
                <a:cubicBezTo>
                  <a:pt x="165" y="0"/>
                  <a:pt x="170" y="3"/>
                  <a:pt x="173" y="6"/>
                </a:cubicBezTo>
                <a:cubicBezTo>
                  <a:pt x="179" y="12"/>
                  <a:pt x="185" y="16"/>
                  <a:pt x="195" y="17"/>
                </a:cubicBezTo>
                <a:cubicBezTo>
                  <a:pt x="201" y="17"/>
                  <a:pt x="206" y="23"/>
                  <a:pt x="212" y="28"/>
                </a:cubicBezTo>
                <a:cubicBezTo>
                  <a:pt x="208" y="30"/>
                  <a:pt x="206" y="32"/>
                  <a:pt x="204" y="33"/>
                </a:cubicBezTo>
                <a:cubicBezTo>
                  <a:pt x="198" y="35"/>
                  <a:pt x="194" y="39"/>
                  <a:pt x="185" y="35"/>
                </a:cubicBezTo>
                <a:cubicBezTo>
                  <a:pt x="173" y="28"/>
                  <a:pt x="164" y="35"/>
                  <a:pt x="158" y="49"/>
                </a:cubicBezTo>
                <a:cubicBezTo>
                  <a:pt x="157" y="51"/>
                  <a:pt x="150" y="53"/>
                  <a:pt x="146" y="53"/>
                </a:cubicBezTo>
                <a:cubicBezTo>
                  <a:pt x="137" y="52"/>
                  <a:pt x="130" y="53"/>
                  <a:pt x="127" y="63"/>
                </a:cubicBezTo>
                <a:cubicBezTo>
                  <a:pt x="126" y="67"/>
                  <a:pt x="121" y="69"/>
                  <a:pt x="118" y="72"/>
                </a:cubicBezTo>
                <a:cubicBezTo>
                  <a:pt x="113" y="78"/>
                  <a:pt x="107" y="83"/>
                  <a:pt x="102" y="89"/>
                </a:cubicBezTo>
                <a:cubicBezTo>
                  <a:pt x="99" y="92"/>
                  <a:pt x="98" y="97"/>
                  <a:pt x="98" y="100"/>
                </a:cubicBezTo>
                <a:cubicBezTo>
                  <a:pt x="99" y="103"/>
                  <a:pt x="103" y="107"/>
                  <a:pt x="106" y="106"/>
                </a:cubicBezTo>
                <a:cubicBezTo>
                  <a:pt x="109" y="106"/>
                  <a:pt x="113" y="102"/>
                  <a:pt x="116" y="100"/>
                </a:cubicBezTo>
                <a:cubicBezTo>
                  <a:pt x="117" y="99"/>
                  <a:pt x="118" y="98"/>
                  <a:pt x="120" y="95"/>
                </a:cubicBezTo>
                <a:cubicBezTo>
                  <a:pt x="120" y="103"/>
                  <a:pt x="120" y="110"/>
                  <a:pt x="120" y="119"/>
                </a:cubicBezTo>
                <a:cubicBezTo>
                  <a:pt x="109" y="120"/>
                  <a:pt x="99" y="122"/>
                  <a:pt x="90" y="123"/>
                </a:cubicBezTo>
                <a:cubicBezTo>
                  <a:pt x="88" y="114"/>
                  <a:pt x="86" y="107"/>
                  <a:pt x="84" y="100"/>
                </a:cubicBezTo>
                <a:cubicBezTo>
                  <a:pt x="81" y="94"/>
                  <a:pt x="76" y="89"/>
                  <a:pt x="69" y="87"/>
                </a:cubicBezTo>
                <a:cubicBezTo>
                  <a:pt x="65" y="86"/>
                  <a:pt x="62" y="82"/>
                  <a:pt x="60" y="78"/>
                </a:cubicBezTo>
                <a:cubicBezTo>
                  <a:pt x="54" y="66"/>
                  <a:pt x="46" y="64"/>
                  <a:pt x="34" y="70"/>
                </a:cubicBezTo>
                <a:cubicBezTo>
                  <a:pt x="26" y="74"/>
                  <a:pt x="17" y="72"/>
                  <a:pt x="10" y="66"/>
                </a:cubicBezTo>
                <a:cubicBezTo>
                  <a:pt x="8" y="64"/>
                  <a:pt x="3" y="64"/>
                  <a:pt x="0" y="63"/>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22" name="Freeform 21"/>
          <p:cNvSpPr>
            <a:spLocks/>
          </p:cNvSpPr>
          <p:nvPr/>
        </p:nvSpPr>
        <p:spPr bwMode="auto">
          <a:xfrm>
            <a:off x="15814150" y="6646789"/>
            <a:ext cx="683150" cy="474918"/>
          </a:xfrm>
          <a:custGeom>
            <a:avLst/>
            <a:gdLst>
              <a:gd name="T0" fmla="*/ 0 w 158"/>
              <a:gd name="T1" fmla="*/ 65 h 110"/>
              <a:gd name="T2" fmla="*/ 3 w 158"/>
              <a:gd name="T3" fmla="*/ 59 h 110"/>
              <a:gd name="T4" fmla="*/ 32 w 158"/>
              <a:gd name="T5" fmla="*/ 38 h 110"/>
              <a:gd name="T6" fmla="*/ 49 w 158"/>
              <a:gd name="T7" fmla="*/ 25 h 110"/>
              <a:gd name="T8" fmla="*/ 78 w 158"/>
              <a:gd name="T9" fmla="*/ 10 h 110"/>
              <a:gd name="T10" fmla="*/ 83 w 158"/>
              <a:gd name="T11" fmla="*/ 9 h 110"/>
              <a:gd name="T12" fmla="*/ 108 w 158"/>
              <a:gd name="T13" fmla="*/ 11 h 110"/>
              <a:gd name="T14" fmla="*/ 110 w 158"/>
              <a:gd name="T15" fmla="*/ 15 h 110"/>
              <a:gd name="T16" fmla="*/ 119 w 158"/>
              <a:gd name="T17" fmla="*/ 28 h 110"/>
              <a:gd name="T18" fmla="*/ 134 w 158"/>
              <a:gd name="T19" fmla="*/ 27 h 110"/>
              <a:gd name="T20" fmla="*/ 146 w 158"/>
              <a:gd name="T21" fmla="*/ 26 h 110"/>
              <a:gd name="T22" fmla="*/ 143 w 158"/>
              <a:gd name="T23" fmla="*/ 61 h 110"/>
              <a:gd name="T24" fmla="*/ 128 w 158"/>
              <a:gd name="T25" fmla="*/ 91 h 110"/>
              <a:gd name="T26" fmla="*/ 124 w 158"/>
              <a:gd name="T27" fmla="*/ 95 h 110"/>
              <a:gd name="T28" fmla="*/ 111 w 158"/>
              <a:gd name="T29" fmla="*/ 105 h 110"/>
              <a:gd name="T30" fmla="*/ 99 w 158"/>
              <a:gd name="T31" fmla="*/ 103 h 110"/>
              <a:gd name="T32" fmla="*/ 90 w 158"/>
              <a:gd name="T33" fmla="*/ 96 h 110"/>
              <a:gd name="T34" fmla="*/ 80 w 158"/>
              <a:gd name="T35" fmla="*/ 96 h 110"/>
              <a:gd name="T36" fmla="*/ 57 w 158"/>
              <a:gd name="T37" fmla="*/ 76 h 110"/>
              <a:gd name="T38" fmla="*/ 47 w 158"/>
              <a:gd name="T39" fmla="*/ 62 h 110"/>
              <a:gd name="T40" fmla="*/ 37 w 158"/>
              <a:gd name="T41" fmla="*/ 69 h 110"/>
              <a:gd name="T42" fmla="*/ 19 w 158"/>
              <a:gd name="T43" fmla="*/ 72 h 110"/>
              <a:gd name="T44" fmla="*/ 0 w 158"/>
              <a:gd name="T45" fmla="*/ 6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8" h="110">
                <a:moveTo>
                  <a:pt x="0" y="65"/>
                </a:moveTo>
                <a:cubicBezTo>
                  <a:pt x="1" y="62"/>
                  <a:pt x="2" y="60"/>
                  <a:pt x="3" y="59"/>
                </a:cubicBezTo>
                <a:cubicBezTo>
                  <a:pt x="12" y="52"/>
                  <a:pt x="21" y="44"/>
                  <a:pt x="32" y="38"/>
                </a:cubicBezTo>
                <a:cubicBezTo>
                  <a:pt x="39" y="35"/>
                  <a:pt x="44" y="30"/>
                  <a:pt x="49" y="25"/>
                </a:cubicBezTo>
                <a:cubicBezTo>
                  <a:pt x="57" y="18"/>
                  <a:pt x="68" y="15"/>
                  <a:pt x="78" y="10"/>
                </a:cubicBezTo>
                <a:cubicBezTo>
                  <a:pt x="79" y="9"/>
                  <a:pt x="81" y="10"/>
                  <a:pt x="83" y="9"/>
                </a:cubicBezTo>
                <a:cubicBezTo>
                  <a:pt x="97" y="0"/>
                  <a:pt x="97" y="0"/>
                  <a:pt x="108" y="11"/>
                </a:cubicBezTo>
                <a:cubicBezTo>
                  <a:pt x="109" y="12"/>
                  <a:pt x="111" y="14"/>
                  <a:pt x="110" y="15"/>
                </a:cubicBezTo>
                <a:cubicBezTo>
                  <a:pt x="108" y="23"/>
                  <a:pt x="114" y="24"/>
                  <a:pt x="119" y="28"/>
                </a:cubicBezTo>
                <a:cubicBezTo>
                  <a:pt x="126" y="34"/>
                  <a:pt x="129" y="30"/>
                  <a:pt x="134" y="27"/>
                </a:cubicBezTo>
                <a:cubicBezTo>
                  <a:pt x="137" y="25"/>
                  <a:pt x="143" y="26"/>
                  <a:pt x="146" y="26"/>
                </a:cubicBezTo>
                <a:cubicBezTo>
                  <a:pt x="158" y="39"/>
                  <a:pt x="146" y="50"/>
                  <a:pt x="143" y="61"/>
                </a:cubicBezTo>
                <a:cubicBezTo>
                  <a:pt x="141" y="72"/>
                  <a:pt x="128" y="79"/>
                  <a:pt x="128" y="91"/>
                </a:cubicBezTo>
                <a:cubicBezTo>
                  <a:pt x="128" y="93"/>
                  <a:pt x="125" y="94"/>
                  <a:pt x="124" y="95"/>
                </a:cubicBezTo>
                <a:cubicBezTo>
                  <a:pt x="119" y="99"/>
                  <a:pt x="115" y="102"/>
                  <a:pt x="111" y="105"/>
                </a:cubicBezTo>
                <a:cubicBezTo>
                  <a:pt x="106" y="110"/>
                  <a:pt x="100" y="109"/>
                  <a:pt x="99" y="103"/>
                </a:cubicBezTo>
                <a:cubicBezTo>
                  <a:pt x="98" y="97"/>
                  <a:pt x="95" y="96"/>
                  <a:pt x="90" y="96"/>
                </a:cubicBezTo>
                <a:cubicBezTo>
                  <a:pt x="87" y="96"/>
                  <a:pt x="83" y="96"/>
                  <a:pt x="80" y="96"/>
                </a:cubicBezTo>
                <a:cubicBezTo>
                  <a:pt x="63" y="96"/>
                  <a:pt x="60" y="93"/>
                  <a:pt x="57" y="76"/>
                </a:cubicBezTo>
                <a:cubicBezTo>
                  <a:pt x="56" y="71"/>
                  <a:pt x="51" y="66"/>
                  <a:pt x="47" y="62"/>
                </a:cubicBezTo>
                <a:cubicBezTo>
                  <a:pt x="46" y="62"/>
                  <a:pt x="39" y="66"/>
                  <a:pt x="37" y="69"/>
                </a:cubicBezTo>
                <a:cubicBezTo>
                  <a:pt x="32" y="80"/>
                  <a:pt x="27" y="80"/>
                  <a:pt x="19" y="72"/>
                </a:cubicBezTo>
                <a:cubicBezTo>
                  <a:pt x="14" y="68"/>
                  <a:pt x="7" y="67"/>
                  <a:pt x="0" y="65"/>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24" name="Freeform 23"/>
          <p:cNvSpPr>
            <a:spLocks/>
          </p:cNvSpPr>
          <p:nvPr/>
        </p:nvSpPr>
        <p:spPr bwMode="auto">
          <a:xfrm>
            <a:off x="15178490" y="7317152"/>
            <a:ext cx="239286" cy="184489"/>
          </a:xfrm>
          <a:custGeom>
            <a:avLst/>
            <a:gdLst>
              <a:gd name="T0" fmla="*/ 0 w 55"/>
              <a:gd name="T1" fmla="*/ 40 h 43"/>
              <a:gd name="T2" fmla="*/ 18 w 55"/>
              <a:gd name="T3" fmla="*/ 15 h 43"/>
              <a:gd name="T4" fmla="*/ 43 w 55"/>
              <a:gd name="T5" fmla="*/ 0 h 43"/>
              <a:gd name="T6" fmla="*/ 45 w 55"/>
              <a:gd name="T7" fmla="*/ 1 h 43"/>
              <a:gd name="T8" fmla="*/ 55 w 55"/>
              <a:gd name="T9" fmla="*/ 7 h 43"/>
              <a:gd name="T10" fmla="*/ 49 w 55"/>
              <a:gd name="T11" fmla="*/ 23 h 43"/>
              <a:gd name="T12" fmla="*/ 29 w 55"/>
              <a:gd name="T13" fmla="*/ 43 h 43"/>
              <a:gd name="T14" fmla="*/ 0 w 55"/>
              <a:gd name="T15" fmla="*/ 4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43">
                <a:moveTo>
                  <a:pt x="0" y="40"/>
                </a:moveTo>
                <a:cubicBezTo>
                  <a:pt x="0" y="32"/>
                  <a:pt x="9" y="20"/>
                  <a:pt x="18" y="15"/>
                </a:cubicBezTo>
                <a:cubicBezTo>
                  <a:pt x="27" y="11"/>
                  <a:pt x="34" y="5"/>
                  <a:pt x="43" y="0"/>
                </a:cubicBezTo>
                <a:cubicBezTo>
                  <a:pt x="43" y="0"/>
                  <a:pt x="44" y="1"/>
                  <a:pt x="45" y="1"/>
                </a:cubicBezTo>
                <a:cubicBezTo>
                  <a:pt x="49" y="3"/>
                  <a:pt x="55" y="6"/>
                  <a:pt x="55" y="7"/>
                </a:cubicBezTo>
                <a:cubicBezTo>
                  <a:pt x="54" y="13"/>
                  <a:pt x="52" y="18"/>
                  <a:pt x="49" y="23"/>
                </a:cubicBezTo>
                <a:cubicBezTo>
                  <a:pt x="42" y="31"/>
                  <a:pt x="34" y="38"/>
                  <a:pt x="29" y="43"/>
                </a:cubicBezTo>
                <a:cubicBezTo>
                  <a:pt x="18" y="42"/>
                  <a:pt x="9" y="41"/>
                  <a:pt x="0" y="40"/>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sp>
        <p:nvSpPr>
          <p:cNvPr id="25" name="Freeform 24"/>
          <p:cNvSpPr>
            <a:spLocks/>
          </p:cNvSpPr>
          <p:nvPr/>
        </p:nvSpPr>
        <p:spPr bwMode="auto">
          <a:xfrm>
            <a:off x="15288088" y="7592968"/>
            <a:ext cx="115077" cy="60279"/>
          </a:xfrm>
          <a:custGeom>
            <a:avLst/>
            <a:gdLst>
              <a:gd name="T0" fmla="*/ 27 w 27"/>
              <a:gd name="T1" fmla="*/ 14 h 14"/>
              <a:gd name="T2" fmla="*/ 8 w 27"/>
              <a:gd name="T3" fmla="*/ 11 h 14"/>
              <a:gd name="T4" fmla="*/ 0 w 27"/>
              <a:gd name="T5" fmla="*/ 8 h 14"/>
              <a:gd name="T6" fmla="*/ 0 w 27"/>
              <a:gd name="T7" fmla="*/ 5 h 14"/>
              <a:gd name="T8" fmla="*/ 10 w 27"/>
              <a:gd name="T9" fmla="*/ 1 h 14"/>
              <a:gd name="T10" fmla="*/ 27 w 27"/>
              <a:gd name="T11" fmla="*/ 14 h 14"/>
            </a:gdLst>
            <a:ahLst/>
            <a:cxnLst>
              <a:cxn ang="0">
                <a:pos x="T0" y="T1"/>
              </a:cxn>
              <a:cxn ang="0">
                <a:pos x="T2" y="T3"/>
              </a:cxn>
              <a:cxn ang="0">
                <a:pos x="T4" y="T5"/>
              </a:cxn>
              <a:cxn ang="0">
                <a:pos x="T6" y="T7"/>
              </a:cxn>
              <a:cxn ang="0">
                <a:pos x="T8" y="T9"/>
              </a:cxn>
              <a:cxn ang="0">
                <a:pos x="T10" y="T11"/>
              </a:cxn>
            </a:cxnLst>
            <a:rect l="0" t="0" r="r" b="b"/>
            <a:pathLst>
              <a:path w="27" h="14">
                <a:moveTo>
                  <a:pt x="27" y="14"/>
                </a:moveTo>
                <a:cubicBezTo>
                  <a:pt x="20" y="12"/>
                  <a:pt x="15" y="6"/>
                  <a:pt x="8" y="11"/>
                </a:cubicBezTo>
                <a:cubicBezTo>
                  <a:pt x="6" y="12"/>
                  <a:pt x="3" y="9"/>
                  <a:pt x="0" y="8"/>
                </a:cubicBezTo>
                <a:cubicBezTo>
                  <a:pt x="0" y="7"/>
                  <a:pt x="0" y="6"/>
                  <a:pt x="0" y="5"/>
                </a:cubicBezTo>
                <a:cubicBezTo>
                  <a:pt x="4" y="4"/>
                  <a:pt x="8" y="0"/>
                  <a:pt x="10" y="1"/>
                </a:cubicBezTo>
                <a:cubicBezTo>
                  <a:pt x="16" y="5"/>
                  <a:pt x="26" y="4"/>
                  <a:pt x="27" y="14"/>
                </a:cubicBezTo>
                <a:close/>
              </a:path>
            </a:pathLst>
          </a:custGeom>
          <a:solidFill>
            <a:schemeClr val="accent1"/>
          </a:solidFill>
          <a:ln w="9525">
            <a:noFill/>
            <a:round/>
            <a:headEnd/>
            <a:tailEnd/>
          </a:ln>
          <a:effectLst/>
        </p:spPr>
        <p:txBody>
          <a:bodyPr vert="horz" wrap="square" lIns="182880" tIns="91440" rIns="182880" bIns="91440" numCol="1" anchor="t" anchorCtr="0" compatLnSpc="1">
            <a:prstTxWarp prst="textNoShape">
              <a:avLst/>
            </a:prstTxWarp>
          </a:bodyPr>
          <a:lstStyle/>
          <a:p>
            <a:endParaRPr lang="en-US" sz="3600"/>
          </a:p>
        </p:txBody>
      </p:sp>
      <p:grpSp>
        <p:nvGrpSpPr>
          <p:cNvPr id="23" name="Group 22"/>
          <p:cNvGrpSpPr/>
          <p:nvPr/>
        </p:nvGrpSpPr>
        <p:grpSpPr>
          <a:xfrm>
            <a:off x="1521071" y="1386042"/>
            <a:ext cx="9082743" cy="1635122"/>
            <a:chOff x="14206739" y="1798997"/>
            <a:chExt cx="9082743" cy="1635122"/>
          </a:xfrm>
        </p:grpSpPr>
        <p:sp>
          <p:nvSpPr>
            <p:cNvPr id="44" name="Title 1"/>
            <p:cNvSpPr txBox="1">
              <a:spLocks/>
            </p:cNvSpPr>
            <p:nvPr/>
          </p:nvSpPr>
          <p:spPr>
            <a:xfrm>
              <a:off x="14206739" y="1798997"/>
              <a:ext cx="9082743"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Spain</a:t>
              </a:r>
            </a:p>
            <a:p>
              <a:r>
                <a:rPr lang="en-US" sz="3200">
                  <a:latin typeface="+mn-lt"/>
                </a:rPr>
                <a:t>Create great subtitle is in here</a:t>
              </a:r>
              <a:endParaRPr lang="en-US" sz="6400">
                <a:latin typeface="+mn-lt"/>
              </a:endParaRPr>
            </a:p>
          </p:txBody>
        </p:sp>
        <p:sp>
          <p:nvSpPr>
            <p:cNvPr id="45" name="Rectangle: Rounded Corners 80"/>
            <p:cNvSpPr/>
            <p:nvPr/>
          </p:nvSpPr>
          <p:spPr>
            <a:xfrm>
              <a:off x="14346142" y="3287276"/>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cxnSp>
        <p:nvCxnSpPr>
          <p:cNvPr id="46" name="Straight Arrow Connector 45"/>
          <p:cNvCxnSpPr/>
          <p:nvPr/>
        </p:nvCxnSpPr>
        <p:spPr>
          <a:xfrm>
            <a:off x="13087028" y="7105394"/>
            <a:ext cx="2599474"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8" name="Group 47"/>
          <p:cNvGrpSpPr/>
          <p:nvPr/>
        </p:nvGrpSpPr>
        <p:grpSpPr>
          <a:xfrm>
            <a:off x="12811635" y="6659951"/>
            <a:ext cx="708492" cy="897184"/>
            <a:chOff x="8455581" y="3898505"/>
            <a:chExt cx="779341" cy="986902"/>
          </a:xfrm>
        </p:grpSpPr>
        <p:pic>
          <p:nvPicPr>
            <p:cNvPr id="49" name="Picture 4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50" name="Group 49"/>
            <p:cNvGrpSpPr/>
            <p:nvPr/>
          </p:nvGrpSpPr>
          <p:grpSpPr>
            <a:xfrm>
              <a:off x="8548965" y="3898505"/>
              <a:ext cx="592576" cy="819150"/>
              <a:chOff x="8548965" y="3898505"/>
              <a:chExt cx="592576" cy="819150"/>
            </a:xfrm>
          </p:grpSpPr>
          <p:sp>
            <p:nvSpPr>
              <p:cNvPr id="51"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52"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58" name="Group 57"/>
          <p:cNvGrpSpPr/>
          <p:nvPr/>
        </p:nvGrpSpPr>
        <p:grpSpPr>
          <a:xfrm>
            <a:off x="15857037" y="5868169"/>
            <a:ext cx="2703050" cy="2703050"/>
            <a:chOff x="7824746" y="3440065"/>
            <a:chExt cx="1013644" cy="1013644"/>
          </a:xfrm>
        </p:grpSpPr>
        <p:sp>
          <p:nvSpPr>
            <p:cNvPr id="59" name="Oval 58"/>
            <p:cNvSpPr/>
            <p:nvPr/>
          </p:nvSpPr>
          <p:spPr>
            <a:xfrm flipH="1">
              <a:off x="7824746" y="3440065"/>
              <a:ext cx="1013644" cy="1013644"/>
            </a:xfrm>
            <a:prstGeom prst="ellipse">
              <a:avLst/>
            </a:prstGeom>
            <a:solidFill>
              <a:srgbClr val="DDDDDD">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000">
                <a:solidFill>
                  <a:srgbClr val="FFFFFF"/>
                </a:solidFill>
              </a:endParaRPr>
            </a:p>
          </p:txBody>
        </p:sp>
        <p:sp>
          <p:nvSpPr>
            <p:cNvPr id="60" name="Pie 59"/>
            <p:cNvSpPr/>
            <p:nvPr/>
          </p:nvSpPr>
          <p:spPr>
            <a:xfrm flipH="1">
              <a:off x="7824746" y="3440065"/>
              <a:ext cx="1013644" cy="1013644"/>
            </a:xfrm>
            <a:prstGeom prst="pie">
              <a:avLst>
                <a:gd name="adj1" fmla="val 20669961"/>
                <a:gd name="adj2" fmla="val 1620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000">
                <a:solidFill>
                  <a:srgbClr val="FFFFFF"/>
                </a:solidFill>
              </a:endParaRPr>
            </a:p>
          </p:txBody>
        </p:sp>
        <p:sp>
          <p:nvSpPr>
            <p:cNvPr id="61" name="Oval 60"/>
            <p:cNvSpPr/>
            <p:nvPr/>
          </p:nvSpPr>
          <p:spPr>
            <a:xfrm>
              <a:off x="7905614"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4000">
                  <a:solidFill>
                    <a:schemeClr val="tx1"/>
                  </a:solidFill>
                </a:rPr>
                <a:t>80%</a:t>
              </a:r>
            </a:p>
            <a:p>
              <a:pPr algn="ctr"/>
              <a:r>
                <a:rPr lang="en-US" sz="2000">
                  <a:solidFill>
                    <a:schemeClr val="tx1"/>
                  </a:solidFill>
                </a:rPr>
                <a:t>Lorem ipsum</a:t>
              </a:r>
            </a:p>
          </p:txBody>
        </p:sp>
      </p:grpSp>
      <p:grpSp>
        <p:nvGrpSpPr>
          <p:cNvPr id="62" name="Group 61"/>
          <p:cNvGrpSpPr/>
          <p:nvPr/>
        </p:nvGrpSpPr>
        <p:grpSpPr>
          <a:xfrm>
            <a:off x="11246512" y="5085632"/>
            <a:ext cx="708492" cy="897184"/>
            <a:chOff x="8455581" y="3898505"/>
            <a:chExt cx="779341" cy="986902"/>
          </a:xfrm>
        </p:grpSpPr>
        <p:pic>
          <p:nvPicPr>
            <p:cNvPr id="63" name="Picture 6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64" name="Group 63"/>
            <p:cNvGrpSpPr/>
            <p:nvPr/>
          </p:nvGrpSpPr>
          <p:grpSpPr>
            <a:xfrm>
              <a:off x="8548965" y="3898505"/>
              <a:ext cx="592576" cy="819150"/>
              <a:chOff x="8548965" y="3898505"/>
              <a:chExt cx="592576" cy="819150"/>
            </a:xfrm>
          </p:grpSpPr>
          <p:sp>
            <p:nvSpPr>
              <p:cNvPr id="65"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66"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cxnSp>
        <p:nvCxnSpPr>
          <p:cNvPr id="67" name="Straight Arrow Connector 66"/>
          <p:cNvCxnSpPr/>
          <p:nvPr/>
        </p:nvCxnSpPr>
        <p:spPr>
          <a:xfrm flipH="1">
            <a:off x="7333861" y="5501024"/>
            <a:ext cx="4266897"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2852335" y="3339772"/>
            <a:ext cx="4322504" cy="4322504"/>
            <a:chOff x="2852335" y="3339772"/>
            <a:chExt cx="4322504" cy="4322504"/>
          </a:xfrm>
        </p:grpSpPr>
        <p:sp>
          <p:nvSpPr>
            <p:cNvPr id="68" name="Oval 67"/>
            <p:cNvSpPr/>
            <p:nvPr/>
          </p:nvSpPr>
          <p:spPr>
            <a:xfrm>
              <a:off x="2852335" y="3339772"/>
              <a:ext cx="4322504" cy="432250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9" name="Rectangle 68"/>
            <p:cNvSpPr/>
            <p:nvPr/>
          </p:nvSpPr>
          <p:spPr>
            <a:xfrm>
              <a:off x="3390766" y="4410878"/>
              <a:ext cx="3270423" cy="2174057"/>
            </a:xfrm>
            <a:prstGeom prst="rect">
              <a:avLst/>
            </a:prstGeom>
          </p:spPr>
          <p:txBody>
            <a:bodyPr wrap="square">
              <a:spAutoFit/>
            </a:bodyPr>
            <a:lstStyle/>
            <a:p>
              <a:pPr algn="ctr">
                <a:lnSpc>
                  <a:spcPct val="89000"/>
                </a:lnSpc>
              </a:pPr>
              <a:r>
                <a:rPr lang="en-US" sz="8000" dirty="0"/>
                <a:t>95%</a:t>
              </a:r>
            </a:p>
            <a:p>
              <a:pPr algn="ctr">
                <a:lnSpc>
                  <a:spcPct val="89000"/>
                </a:lnSpc>
              </a:pPr>
              <a:r>
                <a:rPr lang="en-US" sz="2400" dirty="0"/>
                <a:t>Lorem ipsum dolor sit amet, consectetur adipiscing elit</a:t>
              </a:r>
            </a:p>
          </p:txBody>
        </p:sp>
      </p:grpSp>
      <p:sp>
        <p:nvSpPr>
          <p:cNvPr id="5" name="Rectangle 4"/>
          <p:cNvSpPr/>
          <p:nvPr/>
        </p:nvSpPr>
        <p:spPr>
          <a:xfrm>
            <a:off x="1521071" y="8298039"/>
            <a:ext cx="8544790" cy="1846659"/>
          </a:xfrm>
          <a:prstGeom prst="rect">
            <a:avLst/>
          </a:prstGeom>
        </p:spPr>
        <p:txBody>
          <a:bodyPr wrap="square">
            <a:spAutoFit/>
          </a:bodyPr>
          <a:lstStyle/>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cxnSp>
        <p:nvCxnSpPr>
          <p:cNvPr id="82" name="Straight Arrow Connector 81"/>
          <p:cNvCxnSpPr/>
          <p:nvPr/>
        </p:nvCxnSpPr>
        <p:spPr>
          <a:xfrm>
            <a:off x="15323702" y="4877666"/>
            <a:ext cx="2599474"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83" name="Group 82"/>
          <p:cNvGrpSpPr/>
          <p:nvPr/>
        </p:nvGrpSpPr>
        <p:grpSpPr>
          <a:xfrm>
            <a:off x="15048309" y="4432223"/>
            <a:ext cx="708492" cy="897184"/>
            <a:chOff x="8455581" y="3898505"/>
            <a:chExt cx="779341" cy="986902"/>
          </a:xfrm>
        </p:grpSpPr>
        <p:pic>
          <p:nvPicPr>
            <p:cNvPr id="84" name="Picture 8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85" name="Group 84"/>
            <p:cNvGrpSpPr/>
            <p:nvPr/>
          </p:nvGrpSpPr>
          <p:grpSpPr>
            <a:xfrm>
              <a:off x="8548965" y="3898505"/>
              <a:ext cx="592576" cy="819150"/>
              <a:chOff x="8548965" y="3898505"/>
              <a:chExt cx="592576" cy="819150"/>
            </a:xfrm>
          </p:grpSpPr>
          <p:sp>
            <p:nvSpPr>
              <p:cNvPr id="91"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92"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93" name="Group 92"/>
          <p:cNvGrpSpPr/>
          <p:nvPr/>
        </p:nvGrpSpPr>
        <p:grpSpPr>
          <a:xfrm>
            <a:off x="18110502" y="3976546"/>
            <a:ext cx="2030841" cy="2030841"/>
            <a:chOff x="7824746" y="3440065"/>
            <a:chExt cx="1013644" cy="1013644"/>
          </a:xfrm>
        </p:grpSpPr>
        <p:sp>
          <p:nvSpPr>
            <p:cNvPr id="94" name="Oval 93"/>
            <p:cNvSpPr/>
            <p:nvPr/>
          </p:nvSpPr>
          <p:spPr>
            <a:xfrm flipH="1">
              <a:off x="7824746" y="3440065"/>
              <a:ext cx="1013644" cy="1013644"/>
            </a:xfrm>
            <a:prstGeom prst="ellipse">
              <a:avLst/>
            </a:prstGeom>
            <a:solidFill>
              <a:srgbClr val="DDDDDD">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600">
                <a:solidFill>
                  <a:srgbClr val="FFFFFF"/>
                </a:solidFill>
              </a:endParaRPr>
            </a:p>
          </p:txBody>
        </p:sp>
        <p:sp>
          <p:nvSpPr>
            <p:cNvPr id="95" name="Pie 94"/>
            <p:cNvSpPr/>
            <p:nvPr/>
          </p:nvSpPr>
          <p:spPr>
            <a:xfrm flipH="1">
              <a:off x="7824746" y="3440065"/>
              <a:ext cx="1013644" cy="1013644"/>
            </a:xfrm>
            <a:prstGeom prst="pie">
              <a:avLst>
                <a:gd name="adj1" fmla="val 5423008"/>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1600">
                <a:solidFill>
                  <a:srgbClr val="FFFFFF"/>
                </a:solidFill>
              </a:endParaRPr>
            </a:p>
          </p:txBody>
        </p:sp>
        <p:sp>
          <p:nvSpPr>
            <p:cNvPr id="96" name="Oval 95"/>
            <p:cNvSpPr/>
            <p:nvPr/>
          </p:nvSpPr>
          <p:spPr>
            <a:xfrm>
              <a:off x="7905614"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mn-MN" sz="3200">
                  <a:solidFill>
                    <a:schemeClr val="tx1"/>
                  </a:solidFill>
                </a:rPr>
                <a:t>5</a:t>
              </a:r>
              <a:r>
                <a:rPr lang="en-US" sz="3200">
                  <a:solidFill>
                    <a:schemeClr val="tx1"/>
                  </a:solidFill>
                </a:rPr>
                <a:t>0%</a:t>
              </a:r>
            </a:p>
            <a:p>
              <a:pPr algn="ctr"/>
              <a:r>
                <a:rPr lang="en-US" sz="1600">
                  <a:solidFill>
                    <a:schemeClr val="tx1"/>
                  </a:solidFill>
                </a:rPr>
                <a:t>Lorem ipsum</a:t>
              </a:r>
            </a:p>
          </p:txBody>
        </p:sp>
      </p:grpSp>
    </p:spTree>
    <p:extLst>
      <p:ext uri="{BB962C8B-B14F-4D97-AF65-F5344CB8AC3E}">
        <p14:creationId xmlns:p14="http://schemas.microsoft.com/office/powerpoint/2010/main" val="3684694429"/>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ppt_x"/>
                                              </p:val>
                                            </p:tav>
                                            <p:tav tm="100000">
                                              <p:val>
                                                <p:strVal val="#ppt_x"/>
                                              </p:val>
                                            </p:tav>
                                          </p:tavLst>
                                        </p:anim>
                                        <p:anim calcmode="lin" valueType="num">
                                          <p:cBhvr additive="base">
                                            <p:cTn id="8" dur="10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ppt_x"/>
                                              </p:val>
                                            </p:tav>
                                            <p:tav tm="100000">
                                              <p:val>
                                                <p:strVal val="#ppt_x"/>
                                              </p:val>
                                            </p:tav>
                                          </p:tavLst>
                                        </p:anim>
                                        <p:anim calcmode="lin" valueType="num">
                                          <p:cBhvr additive="base">
                                            <p:cTn id="12" dur="10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ppt_x"/>
                                              </p:val>
                                            </p:tav>
                                            <p:tav tm="100000">
                                              <p:val>
                                                <p:strVal val="#ppt_x"/>
                                              </p:val>
                                            </p:tav>
                                          </p:tavLst>
                                        </p:anim>
                                        <p:anim calcmode="lin" valueType="num">
                                          <p:cBhvr additive="base">
                                            <p:cTn id="20" dur="10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000" fill="hold"/>
                                            <p:tgtEl>
                                              <p:spTgt spid="17"/>
                                            </p:tgtEl>
                                            <p:attrNameLst>
                                              <p:attrName>ppt_x</p:attrName>
                                            </p:attrNameLst>
                                          </p:cBhvr>
                                          <p:tavLst>
                                            <p:tav tm="0">
                                              <p:val>
                                                <p:strVal val="#ppt_x"/>
                                              </p:val>
                                            </p:tav>
                                            <p:tav tm="100000">
                                              <p:val>
                                                <p:strVal val="#ppt_x"/>
                                              </p:val>
                                            </p:tav>
                                          </p:tavLst>
                                        </p:anim>
                                        <p:anim calcmode="lin" valueType="num">
                                          <p:cBhvr additive="base">
                                            <p:cTn id="24" dur="1000" fill="hold"/>
                                            <p:tgtEl>
                                              <p:spTgt spid="17"/>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000" fill="hold"/>
                                            <p:tgtEl>
                                              <p:spTgt spid="10"/>
                                            </p:tgtEl>
                                            <p:attrNameLst>
                                              <p:attrName>ppt_x</p:attrName>
                                            </p:attrNameLst>
                                          </p:cBhvr>
                                          <p:tavLst>
                                            <p:tav tm="0">
                                              <p:val>
                                                <p:strVal val="#ppt_x"/>
                                              </p:val>
                                            </p:tav>
                                            <p:tav tm="100000">
                                              <p:val>
                                                <p:strVal val="#ppt_x"/>
                                              </p:val>
                                            </p:tav>
                                          </p:tavLst>
                                        </p:anim>
                                        <p:anim calcmode="lin" valueType="num">
                                          <p:cBhvr additive="base">
                                            <p:cTn id="28" dur="10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1000" fill="hold"/>
                                            <p:tgtEl>
                                              <p:spTgt spid="20"/>
                                            </p:tgtEl>
                                            <p:attrNameLst>
                                              <p:attrName>ppt_x</p:attrName>
                                            </p:attrNameLst>
                                          </p:cBhvr>
                                          <p:tavLst>
                                            <p:tav tm="0">
                                              <p:val>
                                                <p:strVal val="#ppt_x"/>
                                              </p:val>
                                            </p:tav>
                                            <p:tav tm="100000">
                                              <p:val>
                                                <p:strVal val="#ppt_x"/>
                                              </p:val>
                                            </p:tav>
                                          </p:tavLst>
                                        </p:anim>
                                        <p:anim calcmode="lin" valueType="num">
                                          <p:cBhvr additive="base">
                                            <p:cTn id="36" dur="1000" fill="hold"/>
                                            <p:tgtEl>
                                              <p:spTgt spid="20"/>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1000" fill="hold"/>
                                            <p:tgtEl>
                                              <p:spTgt spid="6"/>
                                            </p:tgtEl>
                                            <p:attrNameLst>
                                              <p:attrName>ppt_x</p:attrName>
                                            </p:attrNameLst>
                                          </p:cBhvr>
                                          <p:tavLst>
                                            <p:tav tm="0">
                                              <p:val>
                                                <p:strVal val="#ppt_x"/>
                                              </p:val>
                                            </p:tav>
                                            <p:tav tm="100000">
                                              <p:val>
                                                <p:strVal val="#ppt_x"/>
                                              </p:val>
                                            </p:tav>
                                          </p:tavLst>
                                        </p:anim>
                                        <p:anim calcmode="lin" valueType="num">
                                          <p:cBhvr additive="base">
                                            <p:cTn id="40" dur="1000" fill="hold"/>
                                            <p:tgtEl>
                                              <p:spTgt spid="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1000" fill="hold"/>
                                            <p:tgtEl>
                                              <p:spTgt spid="8"/>
                                            </p:tgtEl>
                                            <p:attrNameLst>
                                              <p:attrName>ppt_x</p:attrName>
                                            </p:attrNameLst>
                                          </p:cBhvr>
                                          <p:tavLst>
                                            <p:tav tm="0">
                                              <p:val>
                                                <p:strVal val="#ppt_x"/>
                                              </p:val>
                                            </p:tav>
                                            <p:tav tm="100000">
                                              <p:val>
                                                <p:strVal val="#ppt_x"/>
                                              </p:val>
                                            </p:tav>
                                          </p:tavLst>
                                        </p:anim>
                                        <p:anim calcmode="lin" valueType="num">
                                          <p:cBhvr additive="base">
                                            <p:cTn id="48" dur="1000" fill="hold"/>
                                            <p:tgtEl>
                                              <p:spTgt spid="8"/>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110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ppt_x"/>
                                              </p:val>
                                            </p:tav>
                                            <p:tav tm="100000">
                                              <p:val>
                                                <p:strVal val="#ppt_x"/>
                                              </p:val>
                                            </p:tav>
                                          </p:tavLst>
                                        </p:anim>
                                        <p:anim calcmode="lin" valueType="num">
                                          <p:cBhvr additive="base">
                                            <p:cTn id="52" dur="100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1200"/>
                                      </p:stCondLst>
                                      <p:childTnLst>
                                        <p:set>
                                          <p:cBhvr>
                                            <p:cTn id="54" dur="1" fill="hold">
                                              <p:stCondLst>
                                                <p:cond delay="0"/>
                                              </p:stCondLst>
                                            </p:cTn>
                                            <p:tgtEl>
                                              <p:spTgt spid="11"/>
                                            </p:tgtEl>
                                            <p:attrNameLst>
                                              <p:attrName>style.visibility</p:attrName>
                                            </p:attrNameLst>
                                          </p:cBhvr>
                                          <p:to>
                                            <p:strVal val="visible"/>
                                          </p:to>
                                        </p:set>
                                        <p:anim calcmode="lin" valueType="num">
                                          <p:cBhvr additive="base">
                                            <p:cTn id="55" dur="1000" fill="hold"/>
                                            <p:tgtEl>
                                              <p:spTgt spid="11"/>
                                            </p:tgtEl>
                                            <p:attrNameLst>
                                              <p:attrName>ppt_x</p:attrName>
                                            </p:attrNameLst>
                                          </p:cBhvr>
                                          <p:tavLst>
                                            <p:tav tm="0">
                                              <p:val>
                                                <p:strVal val="#ppt_x"/>
                                              </p:val>
                                            </p:tav>
                                            <p:tav tm="100000">
                                              <p:val>
                                                <p:strVal val="#ppt_x"/>
                                              </p:val>
                                            </p:tav>
                                          </p:tavLst>
                                        </p:anim>
                                        <p:anim calcmode="lin" valueType="num">
                                          <p:cBhvr additive="base">
                                            <p:cTn id="56" dur="1000" fill="hold"/>
                                            <p:tgtEl>
                                              <p:spTgt spid="11"/>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300"/>
                                      </p:stCondLst>
                                      <p:childTnLst>
                                        <p:set>
                                          <p:cBhvr>
                                            <p:cTn id="58" dur="1" fill="hold">
                                              <p:stCondLst>
                                                <p:cond delay="0"/>
                                              </p:stCondLst>
                                            </p:cTn>
                                            <p:tgtEl>
                                              <p:spTgt spid="7"/>
                                            </p:tgtEl>
                                            <p:attrNameLst>
                                              <p:attrName>style.visibility</p:attrName>
                                            </p:attrNameLst>
                                          </p:cBhvr>
                                          <p:to>
                                            <p:strVal val="visible"/>
                                          </p:to>
                                        </p:set>
                                        <p:anim calcmode="lin" valueType="num">
                                          <p:cBhvr additive="base">
                                            <p:cTn id="59" dur="1000" fill="hold"/>
                                            <p:tgtEl>
                                              <p:spTgt spid="7"/>
                                            </p:tgtEl>
                                            <p:attrNameLst>
                                              <p:attrName>ppt_x</p:attrName>
                                            </p:attrNameLst>
                                          </p:cBhvr>
                                          <p:tavLst>
                                            <p:tav tm="0">
                                              <p:val>
                                                <p:strVal val="#ppt_x"/>
                                              </p:val>
                                            </p:tav>
                                            <p:tav tm="100000">
                                              <p:val>
                                                <p:strVal val="#ppt_x"/>
                                              </p:val>
                                            </p:tav>
                                          </p:tavLst>
                                        </p:anim>
                                        <p:anim calcmode="lin" valueType="num">
                                          <p:cBhvr additive="base">
                                            <p:cTn id="60" dur="1000" fill="hold"/>
                                            <p:tgtEl>
                                              <p:spTgt spid="7"/>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1400"/>
                                      </p:stCondLst>
                                      <p:childTnLst>
                                        <p:set>
                                          <p:cBhvr>
                                            <p:cTn id="62" dur="1" fill="hold">
                                              <p:stCondLst>
                                                <p:cond delay="0"/>
                                              </p:stCondLst>
                                            </p:cTn>
                                            <p:tgtEl>
                                              <p:spTgt spid="15"/>
                                            </p:tgtEl>
                                            <p:attrNameLst>
                                              <p:attrName>style.visibility</p:attrName>
                                            </p:attrNameLst>
                                          </p:cBhvr>
                                          <p:to>
                                            <p:strVal val="visible"/>
                                          </p:to>
                                        </p:set>
                                        <p:anim calcmode="lin" valueType="num">
                                          <p:cBhvr additive="base">
                                            <p:cTn id="63" dur="1000" fill="hold"/>
                                            <p:tgtEl>
                                              <p:spTgt spid="15"/>
                                            </p:tgtEl>
                                            <p:attrNameLst>
                                              <p:attrName>ppt_x</p:attrName>
                                            </p:attrNameLst>
                                          </p:cBhvr>
                                          <p:tavLst>
                                            <p:tav tm="0">
                                              <p:val>
                                                <p:strVal val="#ppt_x"/>
                                              </p:val>
                                            </p:tav>
                                            <p:tav tm="100000">
                                              <p:val>
                                                <p:strVal val="#ppt_x"/>
                                              </p:val>
                                            </p:tav>
                                          </p:tavLst>
                                        </p:anim>
                                        <p:anim calcmode="lin" valueType="num">
                                          <p:cBhvr additive="base">
                                            <p:cTn id="64" dur="1000" fill="hold"/>
                                            <p:tgtEl>
                                              <p:spTgt spid="15"/>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110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1000" fill="hold"/>
                                            <p:tgtEl>
                                              <p:spTgt spid="22"/>
                                            </p:tgtEl>
                                            <p:attrNameLst>
                                              <p:attrName>ppt_x</p:attrName>
                                            </p:attrNameLst>
                                          </p:cBhvr>
                                          <p:tavLst>
                                            <p:tav tm="0">
                                              <p:val>
                                                <p:strVal val="#ppt_x"/>
                                              </p:val>
                                            </p:tav>
                                            <p:tav tm="100000">
                                              <p:val>
                                                <p:strVal val="#ppt_x"/>
                                              </p:val>
                                            </p:tav>
                                          </p:tavLst>
                                        </p:anim>
                                        <p:anim calcmode="lin" valueType="num">
                                          <p:cBhvr additive="base">
                                            <p:cTn id="68" dur="1000" fill="hold"/>
                                            <p:tgtEl>
                                              <p:spTgt spid="22"/>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100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1000" fill="hold"/>
                                            <p:tgtEl>
                                              <p:spTgt spid="24"/>
                                            </p:tgtEl>
                                            <p:attrNameLst>
                                              <p:attrName>ppt_x</p:attrName>
                                            </p:attrNameLst>
                                          </p:cBhvr>
                                          <p:tavLst>
                                            <p:tav tm="0">
                                              <p:val>
                                                <p:strVal val="#ppt_x"/>
                                              </p:val>
                                            </p:tav>
                                            <p:tav tm="100000">
                                              <p:val>
                                                <p:strVal val="#ppt_x"/>
                                              </p:val>
                                            </p:tav>
                                          </p:tavLst>
                                        </p:anim>
                                        <p:anim calcmode="lin" valueType="num">
                                          <p:cBhvr additive="base">
                                            <p:cTn id="72" dur="1000" fill="hold"/>
                                            <p:tgtEl>
                                              <p:spTgt spid="24"/>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160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1000" fill="hold"/>
                                            <p:tgtEl>
                                              <p:spTgt spid="25"/>
                                            </p:tgtEl>
                                            <p:attrNameLst>
                                              <p:attrName>ppt_x</p:attrName>
                                            </p:attrNameLst>
                                          </p:cBhvr>
                                          <p:tavLst>
                                            <p:tav tm="0">
                                              <p:val>
                                                <p:strVal val="#ppt_x"/>
                                              </p:val>
                                            </p:tav>
                                            <p:tav tm="100000">
                                              <p:val>
                                                <p:strVal val="#ppt_x"/>
                                              </p:val>
                                            </p:tav>
                                          </p:tavLst>
                                        </p:anim>
                                        <p:anim calcmode="lin" valueType="num">
                                          <p:cBhvr additive="base">
                                            <p:cTn id="76" dur="1000" fill="hold"/>
                                            <p:tgtEl>
                                              <p:spTgt spid="25"/>
                                            </p:tgtEl>
                                            <p:attrNameLst>
                                              <p:attrName>ppt_y</p:attrName>
                                            </p:attrNameLst>
                                          </p:cBhvr>
                                          <p:tavLst>
                                            <p:tav tm="0">
                                              <p:val>
                                                <p:strVal val="1+#ppt_h/2"/>
                                              </p:val>
                                            </p:tav>
                                            <p:tav tm="100000">
                                              <p:val>
                                                <p:strVal val="#ppt_y"/>
                                              </p:val>
                                            </p:tav>
                                          </p:tavLst>
                                        </p:anim>
                                      </p:childTnLst>
                                    </p:cTn>
                                  </p:par>
                                  <p:par>
                                    <p:cTn id="77" presetID="2" presetClass="entr" presetSubtype="1" fill="hold" nodeType="withEffect" p14:presetBounceEnd="66667">
                                      <p:stCondLst>
                                        <p:cond delay="1600"/>
                                      </p:stCondLst>
                                      <p:childTnLst>
                                        <p:set>
                                          <p:cBhvr>
                                            <p:cTn id="78" dur="1" fill="hold">
                                              <p:stCondLst>
                                                <p:cond delay="0"/>
                                              </p:stCondLst>
                                            </p:cTn>
                                            <p:tgtEl>
                                              <p:spTgt spid="62"/>
                                            </p:tgtEl>
                                            <p:attrNameLst>
                                              <p:attrName>style.visibility</p:attrName>
                                            </p:attrNameLst>
                                          </p:cBhvr>
                                          <p:to>
                                            <p:strVal val="visible"/>
                                          </p:to>
                                        </p:set>
                                        <p:anim calcmode="lin" valueType="num" p14:bounceEnd="66667">
                                          <p:cBhvr additive="base">
                                            <p:cTn id="79" dur="1500" fill="hold"/>
                                            <p:tgtEl>
                                              <p:spTgt spid="62"/>
                                            </p:tgtEl>
                                            <p:attrNameLst>
                                              <p:attrName>ppt_x</p:attrName>
                                            </p:attrNameLst>
                                          </p:cBhvr>
                                          <p:tavLst>
                                            <p:tav tm="0">
                                              <p:val>
                                                <p:strVal val="#ppt_x"/>
                                              </p:val>
                                            </p:tav>
                                            <p:tav tm="100000">
                                              <p:val>
                                                <p:strVal val="#ppt_x"/>
                                              </p:val>
                                            </p:tav>
                                          </p:tavLst>
                                        </p:anim>
                                        <p:anim calcmode="lin" valueType="num" p14:bounceEnd="66667">
                                          <p:cBhvr additive="base">
                                            <p:cTn id="80" dur="1500" fill="hold"/>
                                            <p:tgtEl>
                                              <p:spTgt spid="62"/>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14:presetBounceEnd="66667">
                                      <p:stCondLst>
                                        <p:cond delay="1700"/>
                                      </p:stCondLst>
                                      <p:childTnLst>
                                        <p:set>
                                          <p:cBhvr>
                                            <p:cTn id="82" dur="1" fill="hold">
                                              <p:stCondLst>
                                                <p:cond delay="0"/>
                                              </p:stCondLst>
                                            </p:cTn>
                                            <p:tgtEl>
                                              <p:spTgt spid="48"/>
                                            </p:tgtEl>
                                            <p:attrNameLst>
                                              <p:attrName>style.visibility</p:attrName>
                                            </p:attrNameLst>
                                          </p:cBhvr>
                                          <p:to>
                                            <p:strVal val="visible"/>
                                          </p:to>
                                        </p:set>
                                        <p:anim calcmode="lin" valueType="num" p14:bounceEnd="66667">
                                          <p:cBhvr additive="base">
                                            <p:cTn id="83" dur="1500" fill="hold"/>
                                            <p:tgtEl>
                                              <p:spTgt spid="48"/>
                                            </p:tgtEl>
                                            <p:attrNameLst>
                                              <p:attrName>ppt_x</p:attrName>
                                            </p:attrNameLst>
                                          </p:cBhvr>
                                          <p:tavLst>
                                            <p:tav tm="0">
                                              <p:val>
                                                <p:strVal val="#ppt_x"/>
                                              </p:val>
                                            </p:tav>
                                            <p:tav tm="100000">
                                              <p:val>
                                                <p:strVal val="#ppt_x"/>
                                              </p:val>
                                            </p:tav>
                                          </p:tavLst>
                                        </p:anim>
                                        <p:anim calcmode="lin" valueType="num" p14:bounceEnd="66667">
                                          <p:cBhvr additive="base">
                                            <p:cTn id="84" dur="1500" fill="hold"/>
                                            <p:tgtEl>
                                              <p:spTgt spid="48"/>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14:presetBounceEnd="66667">
                                      <p:stCondLst>
                                        <p:cond delay="1800"/>
                                      </p:stCondLst>
                                      <p:childTnLst>
                                        <p:set>
                                          <p:cBhvr>
                                            <p:cTn id="86" dur="1" fill="hold">
                                              <p:stCondLst>
                                                <p:cond delay="0"/>
                                              </p:stCondLst>
                                            </p:cTn>
                                            <p:tgtEl>
                                              <p:spTgt spid="83"/>
                                            </p:tgtEl>
                                            <p:attrNameLst>
                                              <p:attrName>style.visibility</p:attrName>
                                            </p:attrNameLst>
                                          </p:cBhvr>
                                          <p:to>
                                            <p:strVal val="visible"/>
                                          </p:to>
                                        </p:set>
                                        <p:anim calcmode="lin" valueType="num" p14:bounceEnd="66667">
                                          <p:cBhvr additive="base">
                                            <p:cTn id="87" dur="1500" fill="hold"/>
                                            <p:tgtEl>
                                              <p:spTgt spid="83"/>
                                            </p:tgtEl>
                                            <p:attrNameLst>
                                              <p:attrName>ppt_x</p:attrName>
                                            </p:attrNameLst>
                                          </p:cBhvr>
                                          <p:tavLst>
                                            <p:tav tm="0">
                                              <p:val>
                                                <p:strVal val="#ppt_x"/>
                                              </p:val>
                                            </p:tav>
                                            <p:tav tm="100000">
                                              <p:val>
                                                <p:strVal val="#ppt_x"/>
                                              </p:val>
                                            </p:tav>
                                          </p:tavLst>
                                        </p:anim>
                                        <p:anim calcmode="lin" valueType="num" p14:bounceEnd="66667">
                                          <p:cBhvr additive="base">
                                            <p:cTn id="88" dur="1500" fill="hold"/>
                                            <p:tgtEl>
                                              <p:spTgt spid="83"/>
                                            </p:tgtEl>
                                            <p:attrNameLst>
                                              <p:attrName>ppt_y</p:attrName>
                                            </p:attrNameLst>
                                          </p:cBhvr>
                                          <p:tavLst>
                                            <p:tav tm="0">
                                              <p:val>
                                                <p:strVal val="0-#ppt_h/2"/>
                                              </p:val>
                                            </p:tav>
                                            <p:tav tm="100000">
                                              <p:val>
                                                <p:strVal val="#ppt_y"/>
                                              </p:val>
                                            </p:tav>
                                          </p:tavLst>
                                        </p:anim>
                                      </p:childTnLst>
                                    </p:cTn>
                                  </p:par>
                                  <p:par>
                                    <p:cTn id="89" presetID="22" presetClass="entr" presetSubtype="2" fill="hold" nodeType="withEffect">
                                      <p:stCondLst>
                                        <p:cond delay="2300"/>
                                      </p:stCondLst>
                                      <p:childTnLst>
                                        <p:set>
                                          <p:cBhvr>
                                            <p:cTn id="90" dur="1" fill="hold">
                                              <p:stCondLst>
                                                <p:cond delay="0"/>
                                              </p:stCondLst>
                                            </p:cTn>
                                            <p:tgtEl>
                                              <p:spTgt spid="67"/>
                                            </p:tgtEl>
                                            <p:attrNameLst>
                                              <p:attrName>style.visibility</p:attrName>
                                            </p:attrNameLst>
                                          </p:cBhvr>
                                          <p:to>
                                            <p:strVal val="visible"/>
                                          </p:to>
                                        </p:set>
                                        <p:animEffect transition="in" filter="wipe(right)">
                                          <p:cBhvr>
                                            <p:cTn id="91" dur="500"/>
                                            <p:tgtEl>
                                              <p:spTgt spid="67"/>
                                            </p:tgtEl>
                                          </p:cBhvr>
                                        </p:animEffect>
                                      </p:childTnLst>
                                    </p:cTn>
                                  </p:par>
                                  <p:par>
                                    <p:cTn id="92" presetID="22" presetClass="entr" presetSubtype="8" fill="hold" nodeType="withEffect">
                                      <p:stCondLst>
                                        <p:cond delay="2400"/>
                                      </p:stCondLst>
                                      <p:childTnLst>
                                        <p:set>
                                          <p:cBhvr>
                                            <p:cTn id="93" dur="1" fill="hold">
                                              <p:stCondLst>
                                                <p:cond delay="0"/>
                                              </p:stCondLst>
                                            </p:cTn>
                                            <p:tgtEl>
                                              <p:spTgt spid="46"/>
                                            </p:tgtEl>
                                            <p:attrNameLst>
                                              <p:attrName>style.visibility</p:attrName>
                                            </p:attrNameLst>
                                          </p:cBhvr>
                                          <p:to>
                                            <p:strVal val="visible"/>
                                          </p:to>
                                        </p:set>
                                        <p:animEffect transition="in" filter="wipe(left)">
                                          <p:cBhvr>
                                            <p:cTn id="94" dur="500"/>
                                            <p:tgtEl>
                                              <p:spTgt spid="46"/>
                                            </p:tgtEl>
                                          </p:cBhvr>
                                        </p:animEffect>
                                      </p:childTnLst>
                                    </p:cTn>
                                  </p:par>
                                  <p:par>
                                    <p:cTn id="95" presetID="22" presetClass="entr" presetSubtype="8" fill="hold" nodeType="withEffect">
                                      <p:stCondLst>
                                        <p:cond delay="2500"/>
                                      </p:stCondLst>
                                      <p:childTnLst>
                                        <p:set>
                                          <p:cBhvr>
                                            <p:cTn id="96" dur="1" fill="hold">
                                              <p:stCondLst>
                                                <p:cond delay="0"/>
                                              </p:stCondLst>
                                            </p:cTn>
                                            <p:tgtEl>
                                              <p:spTgt spid="82"/>
                                            </p:tgtEl>
                                            <p:attrNameLst>
                                              <p:attrName>style.visibility</p:attrName>
                                            </p:attrNameLst>
                                          </p:cBhvr>
                                          <p:to>
                                            <p:strVal val="visible"/>
                                          </p:to>
                                        </p:set>
                                        <p:animEffect transition="in" filter="wipe(left)">
                                          <p:cBhvr>
                                            <p:cTn id="97" dur="500"/>
                                            <p:tgtEl>
                                              <p:spTgt spid="82"/>
                                            </p:tgtEl>
                                          </p:cBhvr>
                                        </p:animEffect>
                                      </p:childTnLst>
                                    </p:cTn>
                                  </p:par>
                                  <p:par>
                                    <p:cTn id="98" presetID="49" presetClass="entr" presetSubtype="0" decel="100000" fill="hold" nodeType="withEffect">
                                      <p:stCondLst>
                                        <p:cond delay="2500"/>
                                      </p:stCondLst>
                                      <p:childTnLst>
                                        <p:set>
                                          <p:cBhvr>
                                            <p:cTn id="99" dur="1" fill="hold">
                                              <p:stCondLst>
                                                <p:cond delay="0"/>
                                              </p:stCondLst>
                                            </p:cTn>
                                            <p:tgtEl>
                                              <p:spTgt spid="2"/>
                                            </p:tgtEl>
                                            <p:attrNameLst>
                                              <p:attrName>style.visibility</p:attrName>
                                            </p:attrNameLst>
                                          </p:cBhvr>
                                          <p:to>
                                            <p:strVal val="visible"/>
                                          </p:to>
                                        </p:set>
                                        <p:anim calcmode="lin" valueType="num">
                                          <p:cBhvr>
                                            <p:cTn id="100" dur="500" fill="hold"/>
                                            <p:tgtEl>
                                              <p:spTgt spid="2"/>
                                            </p:tgtEl>
                                            <p:attrNameLst>
                                              <p:attrName>ppt_w</p:attrName>
                                            </p:attrNameLst>
                                          </p:cBhvr>
                                          <p:tavLst>
                                            <p:tav tm="0">
                                              <p:val>
                                                <p:fltVal val="0"/>
                                              </p:val>
                                            </p:tav>
                                            <p:tav tm="100000">
                                              <p:val>
                                                <p:strVal val="#ppt_w"/>
                                              </p:val>
                                            </p:tav>
                                          </p:tavLst>
                                        </p:anim>
                                        <p:anim calcmode="lin" valueType="num">
                                          <p:cBhvr>
                                            <p:cTn id="101" dur="500" fill="hold"/>
                                            <p:tgtEl>
                                              <p:spTgt spid="2"/>
                                            </p:tgtEl>
                                            <p:attrNameLst>
                                              <p:attrName>ppt_h</p:attrName>
                                            </p:attrNameLst>
                                          </p:cBhvr>
                                          <p:tavLst>
                                            <p:tav tm="0">
                                              <p:val>
                                                <p:fltVal val="0"/>
                                              </p:val>
                                            </p:tav>
                                            <p:tav tm="100000">
                                              <p:val>
                                                <p:strVal val="#ppt_h"/>
                                              </p:val>
                                            </p:tav>
                                          </p:tavLst>
                                        </p:anim>
                                        <p:anim calcmode="lin" valueType="num">
                                          <p:cBhvr>
                                            <p:cTn id="102" dur="500" fill="hold"/>
                                            <p:tgtEl>
                                              <p:spTgt spid="2"/>
                                            </p:tgtEl>
                                            <p:attrNameLst>
                                              <p:attrName>style.rotation</p:attrName>
                                            </p:attrNameLst>
                                          </p:cBhvr>
                                          <p:tavLst>
                                            <p:tav tm="0">
                                              <p:val>
                                                <p:fltVal val="360"/>
                                              </p:val>
                                            </p:tav>
                                            <p:tav tm="100000">
                                              <p:val>
                                                <p:fltVal val="0"/>
                                              </p:val>
                                            </p:tav>
                                          </p:tavLst>
                                        </p:anim>
                                        <p:animEffect transition="in" filter="fade">
                                          <p:cBhvr>
                                            <p:cTn id="103" dur="500"/>
                                            <p:tgtEl>
                                              <p:spTgt spid="2"/>
                                            </p:tgtEl>
                                          </p:cBhvr>
                                        </p:animEffect>
                                      </p:childTnLst>
                                    </p:cTn>
                                  </p:par>
                                  <p:par>
                                    <p:cTn id="104" presetID="49" presetClass="entr" presetSubtype="0" decel="100000" fill="hold" nodeType="withEffect">
                                      <p:stCondLst>
                                        <p:cond delay="2600"/>
                                      </p:stCondLst>
                                      <p:childTnLst>
                                        <p:set>
                                          <p:cBhvr>
                                            <p:cTn id="105" dur="1" fill="hold">
                                              <p:stCondLst>
                                                <p:cond delay="0"/>
                                              </p:stCondLst>
                                            </p:cTn>
                                            <p:tgtEl>
                                              <p:spTgt spid="58"/>
                                            </p:tgtEl>
                                            <p:attrNameLst>
                                              <p:attrName>style.visibility</p:attrName>
                                            </p:attrNameLst>
                                          </p:cBhvr>
                                          <p:to>
                                            <p:strVal val="visible"/>
                                          </p:to>
                                        </p:set>
                                        <p:anim calcmode="lin" valueType="num">
                                          <p:cBhvr>
                                            <p:cTn id="106" dur="500" fill="hold"/>
                                            <p:tgtEl>
                                              <p:spTgt spid="58"/>
                                            </p:tgtEl>
                                            <p:attrNameLst>
                                              <p:attrName>ppt_w</p:attrName>
                                            </p:attrNameLst>
                                          </p:cBhvr>
                                          <p:tavLst>
                                            <p:tav tm="0">
                                              <p:val>
                                                <p:fltVal val="0"/>
                                              </p:val>
                                            </p:tav>
                                            <p:tav tm="100000">
                                              <p:val>
                                                <p:strVal val="#ppt_w"/>
                                              </p:val>
                                            </p:tav>
                                          </p:tavLst>
                                        </p:anim>
                                        <p:anim calcmode="lin" valueType="num">
                                          <p:cBhvr>
                                            <p:cTn id="107" dur="500" fill="hold"/>
                                            <p:tgtEl>
                                              <p:spTgt spid="58"/>
                                            </p:tgtEl>
                                            <p:attrNameLst>
                                              <p:attrName>ppt_h</p:attrName>
                                            </p:attrNameLst>
                                          </p:cBhvr>
                                          <p:tavLst>
                                            <p:tav tm="0">
                                              <p:val>
                                                <p:fltVal val="0"/>
                                              </p:val>
                                            </p:tav>
                                            <p:tav tm="100000">
                                              <p:val>
                                                <p:strVal val="#ppt_h"/>
                                              </p:val>
                                            </p:tav>
                                          </p:tavLst>
                                        </p:anim>
                                        <p:anim calcmode="lin" valueType="num">
                                          <p:cBhvr>
                                            <p:cTn id="108" dur="500" fill="hold"/>
                                            <p:tgtEl>
                                              <p:spTgt spid="58"/>
                                            </p:tgtEl>
                                            <p:attrNameLst>
                                              <p:attrName>style.rotation</p:attrName>
                                            </p:attrNameLst>
                                          </p:cBhvr>
                                          <p:tavLst>
                                            <p:tav tm="0">
                                              <p:val>
                                                <p:fltVal val="360"/>
                                              </p:val>
                                            </p:tav>
                                            <p:tav tm="100000">
                                              <p:val>
                                                <p:fltVal val="0"/>
                                              </p:val>
                                            </p:tav>
                                          </p:tavLst>
                                        </p:anim>
                                        <p:animEffect transition="in" filter="fade">
                                          <p:cBhvr>
                                            <p:cTn id="109" dur="500"/>
                                            <p:tgtEl>
                                              <p:spTgt spid="58"/>
                                            </p:tgtEl>
                                          </p:cBhvr>
                                        </p:animEffect>
                                      </p:childTnLst>
                                    </p:cTn>
                                  </p:par>
                                  <p:par>
                                    <p:cTn id="110" presetID="49" presetClass="entr" presetSubtype="0" decel="100000" fill="hold" nodeType="withEffect">
                                      <p:stCondLst>
                                        <p:cond delay="2700"/>
                                      </p:stCondLst>
                                      <p:childTnLst>
                                        <p:set>
                                          <p:cBhvr>
                                            <p:cTn id="111" dur="1" fill="hold">
                                              <p:stCondLst>
                                                <p:cond delay="0"/>
                                              </p:stCondLst>
                                            </p:cTn>
                                            <p:tgtEl>
                                              <p:spTgt spid="93"/>
                                            </p:tgtEl>
                                            <p:attrNameLst>
                                              <p:attrName>style.visibility</p:attrName>
                                            </p:attrNameLst>
                                          </p:cBhvr>
                                          <p:to>
                                            <p:strVal val="visible"/>
                                          </p:to>
                                        </p:set>
                                        <p:anim calcmode="lin" valueType="num">
                                          <p:cBhvr>
                                            <p:cTn id="112" dur="500" fill="hold"/>
                                            <p:tgtEl>
                                              <p:spTgt spid="93"/>
                                            </p:tgtEl>
                                            <p:attrNameLst>
                                              <p:attrName>ppt_w</p:attrName>
                                            </p:attrNameLst>
                                          </p:cBhvr>
                                          <p:tavLst>
                                            <p:tav tm="0">
                                              <p:val>
                                                <p:fltVal val="0"/>
                                              </p:val>
                                            </p:tav>
                                            <p:tav tm="100000">
                                              <p:val>
                                                <p:strVal val="#ppt_w"/>
                                              </p:val>
                                            </p:tav>
                                          </p:tavLst>
                                        </p:anim>
                                        <p:anim calcmode="lin" valueType="num">
                                          <p:cBhvr>
                                            <p:cTn id="113" dur="500" fill="hold"/>
                                            <p:tgtEl>
                                              <p:spTgt spid="93"/>
                                            </p:tgtEl>
                                            <p:attrNameLst>
                                              <p:attrName>ppt_h</p:attrName>
                                            </p:attrNameLst>
                                          </p:cBhvr>
                                          <p:tavLst>
                                            <p:tav tm="0">
                                              <p:val>
                                                <p:fltVal val="0"/>
                                              </p:val>
                                            </p:tav>
                                            <p:tav tm="100000">
                                              <p:val>
                                                <p:strVal val="#ppt_h"/>
                                              </p:val>
                                            </p:tav>
                                          </p:tavLst>
                                        </p:anim>
                                        <p:anim calcmode="lin" valueType="num">
                                          <p:cBhvr>
                                            <p:cTn id="114" dur="500" fill="hold"/>
                                            <p:tgtEl>
                                              <p:spTgt spid="93"/>
                                            </p:tgtEl>
                                            <p:attrNameLst>
                                              <p:attrName>style.rotation</p:attrName>
                                            </p:attrNameLst>
                                          </p:cBhvr>
                                          <p:tavLst>
                                            <p:tav tm="0">
                                              <p:val>
                                                <p:fltVal val="360"/>
                                              </p:val>
                                            </p:tav>
                                            <p:tav tm="100000">
                                              <p:val>
                                                <p:fltVal val="0"/>
                                              </p:val>
                                            </p:tav>
                                          </p:tavLst>
                                        </p:anim>
                                        <p:animEffect transition="in" filter="fade">
                                          <p:cBhvr>
                                            <p:cTn id="115"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7" grpId="0" animBg="1"/>
          <p:bldP spid="11" grpId="0" animBg="1"/>
          <p:bldP spid="8" grpId="0" animBg="1"/>
          <p:bldP spid="10" grpId="0" animBg="1"/>
          <p:bldP spid="18" grpId="0" animBg="1"/>
          <p:bldP spid="6" grpId="0" animBg="1"/>
          <p:bldP spid="12" grpId="0" animBg="1"/>
          <p:bldP spid="13" grpId="0" animBg="1"/>
          <p:bldP spid="16" grpId="0" animBg="1"/>
          <p:bldP spid="17" grpId="0" animBg="1"/>
          <p:bldP spid="19" grpId="0" animBg="1"/>
          <p:bldP spid="20" grpId="0" animBg="1"/>
          <p:bldP spid="21" grpId="0" animBg="1"/>
          <p:bldP spid="22" grpId="0" animBg="1"/>
          <p:bldP spid="24" grpId="0" animBg="1"/>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ppt_x"/>
                                              </p:val>
                                            </p:tav>
                                            <p:tav tm="100000">
                                              <p:val>
                                                <p:strVal val="#ppt_x"/>
                                              </p:val>
                                            </p:tav>
                                          </p:tavLst>
                                        </p:anim>
                                        <p:anim calcmode="lin" valueType="num">
                                          <p:cBhvr additive="base">
                                            <p:cTn id="8" dur="10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ppt_x"/>
                                              </p:val>
                                            </p:tav>
                                            <p:tav tm="100000">
                                              <p:val>
                                                <p:strVal val="#ppt_x"/>
                                              </p:val>
                                            </p:tav>
                                          </p:tavLst>
                                        </p:anim>
                                        <p:anim calcmode="lin" valueType="num">
                                          <p:cBhvr additive="base">
                                            <p:cTn id="12" dur="10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1000" fill="hold"/>
                                            <p:tgtEl>
                                              <p:spTgt spid="19"/>
                                            </p:tgtEl>
                                            <p:attrNameLst>
                                              <p:attrName>ppt_x</p:attrName>
                                            </p:attrNameLst>
                                          </p:cBhvr>
                                          <p:tavLst>
                                            <p:tav tm="0">
                                              <p:val>
                                                <p:strVal val="#ppt_x"/>
                                              </p:val>
                                            </p:tav>
                                            <p:tav tm="100000">
                                              <p:val>
                                                <p:strVal val="#ppt_x"/>
                                              </p:val>
                                            </p:tav>
                                          </p:tavLst>
                                        </p:anim>
                                        <p:anim calcmode="lin" valueType="num">
                                          <p:cBhvr additive="base">
                                            <p:cTn id="20" dur="10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000" fill="hold"/>
                                            <p:tgtEl>
                                              <p:spTgt spid="17"/>
                                            </p:tgtEl>
                                            <p:attrNameLst>
                                              <p:attrName>ppt_x</p:attrName>
                                            </p:attrNameLst>
                                          </p:cBhvr>
                                          <p:tavLst>
                                            <p:tav tm="0">
                                              <p:val>
                                                <p:strVal val="#ppt_x"/>
                                              </p:val>
                                            </p:tav>
                                            <p:tav tm="100000">
                                              <p:val>
                                                <p:strVal val="#ppt_x"/>
                                              </p:val>
                                            </p:tav>
                                          </p:tavLst>
                                        </p:anim>
                                        <p:anim calcmode="lin" valueType="num">
                                          <p:cBhvr additive="base">
                                            <p:cTn id="24" dur="1000" fill="hold"/>
                                            <p:tgtEl>
                                              <p:spTgt spid="17"/>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000" fill="hold"/>
                                            <p:tgtEl>
                                              <p:spTgt spid="10"/>
                                            </p:tgtEl>
                                            <p:attrNameLst>
                                              <p:attrName>ppt_x</p:attrName>
                                            </p:attrNameLst>
                                          </p:cBhvr>
                                          <p:tavLst>
                                            <p:tav tm="0">
                                              <p:val>
                                                <p:strVal val="#ppt_x"/>
                                              </p:val>
                                            </p:tav>
                                            <p:tav tm="100000">
                                              <p:val>
                                                <p:strVal val="#ppt_x"/>
                                              </p:val>
                                            </p:tav>
                                          </p:tavLst>
                                        </p:anim>
                                        <p:anim calcmode="lin" valueType="num">
                                          <p:cBhvr additive="base">
                                            <p:cTn id="28" dur="10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1000" fill="hold"/>
                                            <p:tgtEl>
                                              <p:spTgt spid="20"/>
                                            </p:tgtEl>
                                            <p:attrNameLst>
                                              <p:attrName>ppt_x</p:attrName>
                                            </p:attrNameLst>
                                          </p:cBhvr>
                                          <p:tavLst>
                                            <p:tav tm="0">
                                              <p:val>
                                                <p:strVal val="#ppt_x"/>
                                              </p:val>
                                            </p:tav>
                                            <p:tav tm="100000">
                                              <p:val>
                                                <p:strVal val="#ppt_x"/>
                                              </p:val>
                                            </p:tav>
                                          </p:tavLst>
                                        </p:anim>
                                        <p:anim calcmode="lin" valueType="num">
                                          <p:cBhvr additive="base">
                                            <p:cTn id="36" dur="1000" fill="hold"/>
                                            <p:tgtEl>
                                              <p:spTgt spid="20"/>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6"/>
                                            </p:tgtEl>
                                            <p:attrNameLst>
                                              <p:attrName>style.visibility</p:attrName>
                                            </p:attrNameLst>
                                          </p:cBhvr>
                                          <p:to>
                                            <p:strVal val="visible"/>
                                          </p:to>
                                        </p:set>
                                        <p:anim calcmode="lin" valueType="num">
                                          <p:cBhvr additive="base">
                                            <p:cTn id="39" dur="1000" fill="hold"/>
                                            <p:tgtEl>
                                              <p:spTgt spid="6"/>
                                            </p:tgtEl>
                                            <p:attrNameLst>
                                              <p:attrName>ppt_x</p:attrName>
                                            </p:attrNameLst>
                                          </p:cBhvr>
                                          <p:tavLst>
                                            <p:tav tm="0">
                                              <p:val>
                                                <p:strVal val="#ppt_x"/>
                                              </p:val>
                                            </p:tav>
                                            <p:tav tm="100000">
                                              <p:val>
                                                <p:strVal val="#ppt_x"/>
                                              </p:val>
                                            </p:tav>
                                          </p:tavLst>
                                        </p:anim>
                                        <p:anim calcmode="lin" valueType="num">
                                          <p:cBhvr additive="base">
                                            <p:cTn id="40" dur="1000" fill="hold"/>
                                            <p:tgtEl>
                                              <p:spTgt spid="6"/>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1000" fill="hold"/>
                                            <p:tgtEl>
                                              <p:spTgt spid="8"/>
                                            </p:tgtEl>
                                            <p:attrNameLst>
                                              <p:attrName>ppt_x</p:attrName>
                                            </p:attrNameLst>
                                          </p:cBhvr>
                                          <p:tavLst>
                                            <p:tav tm="0">
                                              <p:val>
                                                <p:strVal val="#ppt_x"/>
                                              </p:val>
                                            </p:tav>
                                            <p:tav tm="100000">
                                              <p:val>
                                                <p:strVal val="#ppt_x"/>
                                              </p:val>
                                            </p:tav>
                                          </p:tavLst>
                                        </p:anim>
                                        <p:anim calcmode="lin" valueType="num">
                                          <p:cBhvr additive="base">
                                            <p:cTn id="48" dur="1000" fill="hold"/>
                                            <p:tgtEl>
                                              <p:spTgt spid="8"/>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110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ppt_x"/>
                                              </p:val>
                                            </p:tav>
                                            <p:tav tm="100000">
                                              <p:val>
                                                <p:strVal val="#ppt_x"/>
                                              </p:val>
                                            </p:tav>
                                          </p:tavLst>
                                        </p:anim>
                                        <p:anim calcmode="lin" valueType="num">
                                          <p:cBhvr additive="base">
                                            <p:cTn id="52" dur="100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1200"/>
                                      </p:stCondLst>
                                      <p:childTnLst>
                                        <p:set>
                                          <p:cBhvr>
                                            <p:cTn id="54" dur="1" fill="hold">
                                              <p:stCondLst>
                                                <p:cond delay="0"/>
                                              </p:stCondLst>
                                            </p:cTn>
                                            <p:tgtEl>
                                              <p:spTgt spid="11"/>
                                            </p:tgtEl>
                                            <p:attrNameLst>
                                              <p:attrName>style.visibility</p:attrName>
                                            </p:attrNameLst>
                                          </p:cBhvr>
                                          <p:to>
                                            <p:strVal val="visible"/>
                                          </p:to>
                                        </p:set>
                                        <p:anim calcmode="lin" valueType="num">
                                          <p:cBhvr additive="base">
                                            <p:cTn id="55" dur="1000" fill="hold"/>
                                            <p:tgtEl>
                                              <p:spTgt spid="11"/>
                                            </p:tgtEl>
                                            <p:attrNameLst>
                                              <p:attrName>ppt_x</p:attrName>
                                            </p:attrNameLst>
                                          </p:cBhvr>
                                          <p:tavLst>
                                            <p:tav tm="0">
                                              <p:val>
                                                <p:strVal val="#ppt_x"/>
                                              </p:val>
                                            </p:tav>
                                            <p:tav tm="100000">
                                              <p:val>
                                                <p:strVal val="#ppt_x"/>
                                              </p:val>
                                            </p:tav>
                                          </p:tavLst>
                                        </p:anim>
                                        <p:anim calcmode="lin" valueType="num">
                                          <p:cBhvr additive="base">
                                            <p:cTn id="56" dur="1000" fill="hold"/>
                                            <p:tgtEl>
                                              <p:spTgt spid="11"/>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300"/>
                                      </p:stCondLst>
                                      <p:childTnLst>
                                        <p:set>
                                          <p:cBhvr>
                                            <p:cTn id="58" dur="1" fill="hold">
                                              <p:stCondLst>
                                                <p:cond delay="0"/>
                                              </p:stCondLst>
                                            </p:cTn>
                                            <p:tgtEl>
                                              <p:spTgt spid="7"/>
                                            </p:tgtEl>
                                            <p:attrNameLst>
                                              <p:attrName>style.visibility</p:attrName>
                                            </p:attrNameLst>
                                          </p:cBhvr>
                                          <p:to>
                                            <p:strVal val="visible"/>
                                          </p:to>
                                        </p:set>
                                        <p:anim calcmode="lin" valueType="num">
                                          <p:cBhvr additive="base">
                                            <p:cTn id="59" dur="1000" fill="hold"/>
                                            <p:tgtEl>
                                              <p:spTgt spid="7"/>
                                            </p:tgtEl>
                                            <p:attrNameLst>
                                              <p:attrName>ppt_x</p:attrName>
                                            </p:attrNameLst>
                                          </p:cBhvr>
                                          <p:tavLst>
                                            <p:tav tm="0">
                                              <p:val>
                                                <p:strVal val="#ppt_x"/>
                                              </p:val>
                                            </p:tav>
                                            <p:tav tm="100000">
                                              <p:val>
                                                <p:strVal val="#ppt_x"/>
                                              </p:val>
                                            </p:tav>
                                          </p:tavLst>
                                        </p:anim>
                                        <p:anim calcmode="lin" valueType="num">
                                          <p:cBhvr additive="base">
                                            <p:cTn id="60" dur="1000" fill="hold"/>
                                            <p:tgtEl>
                                              <p:spTgt spid="7"/>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1400"/>
                                      </p:stCondLst>
                                      <p:childTnLst>
                                        <p:set>
                                          <p:cBhvr>
                                            <p:cTn id="62" dur="1" fill="hold">
                                              <p:stCondLst>
                                                <p:cond delay="0"/>
                                              </p:stCondLst>
                                            </p:cTn>
                                            <p:tgtEl>
                                              <p:spTgt spid="15"/>
                                            </p:tgtEl>
                                            <p:attrNameLst>
                                              <p:attrName>style.visibility</p:attrName>
                                            </p:attrNameLst>
                                          </p:cBhvr>
                                          <p:to>
                                            <p:strVal val="visible"/>
                                          </p:to>
                                        </p:set>
                                        <p:anim calcmode="lin" valueType="num">
                                          <p:cBhvr additive="base">
                                            <p:cTn id="63" dur="1000" fill="hold"/>
                                            <p:tgtEl>
                                              <p:spTgt spid="15"/>
                                            </p:tgtEl>
                                            <p:attrNameLst>
                                              <p:attrName>ppt_x</p:attrName>
                                            </p:attrNameLst>
                                          </p:cBhvr>
                                          <p:tavLst>
                                            <p:tav tm="0">
                                              <p:val>
                                                <p:strVal val="#ppt_x"/>
                                              </p:val>
                                            </p:tav>
                                            <p:tav tm="100000">
                                              <p:val>
                                                <p:strVal val="#ppt_x"/>
                                              </p:val>
                                            </p:tav>
                                          </p:tavLst>
                                        </p:anim>
                                        <p:anim calcmode="lin" valueType="num">
                                          <p:cBhvr additive="base">
                                            <p:cTn id="64" dur="1000" fill="hold"/>
                                            <p:tgtEl>
                                              <p:spTgt spid="15"/>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110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1000" fill="hold"/>
                                            <p:tgtEl>
                                              <p:spTgt spid="22"/>
                                            </p:tgtEl>
                                            <p:attrNameLst>
                                              <p:attrName>ppt_x</p:attrName>
                                            </p:attrNameLst>
                                          </p:cBhvr>
                                          <p:tavLst>
                                            <p:tav tm="0">
                                              <p:val>
                                                <p:strVal val="#ppt_x"/>
                                              </p:val>
                                            </p:tav>
                                            <p:tav tm="100000">
                                              <p:val>
                                                <p:strVal val="#ppt_x"/>
                                              </p:val>
                                            </p:tav>
                                          </p:tavLst>
                                        </p:anim>
                                        <p:anim calcmode="lin" valueType="num">
                                          <p:cBhvr additive="base">
                                            <p:cTn id="68" dur="1000" fill="hold"/>
                                            <p:tgtEl>
                                              <p:spTgt spid="22"/>
                                            </p:tgtEl>
                                            <p:attrNameLst>
                                              <p:attrName>ppt_y</p:attrName>
                                            </p:attrNameLst>
                                          </p:cBhvr>
                                          <p:tavLst>
                                            <p:tav tm="0">
                                              <p:val>
                                                <p:strVal val="1+#ppt_h/2"/>
                                              </p:val>
                                            </p:tav>
                                            <p:tav tm="100000">
                                              <p:val>
                                                <p:strVal val="#ppt_y"/>
                                              </p:val>
                                            </p:tav>
                                          </p:tavLst>
                                        </p:anim>
                                      </p:childTnLst>
                                    </p:cTn>
                                  </p:par>
                                  <p:par>
                                    <p:cTn id="69" presetID="2" presetClass="entr" presetSubtype="4" decel="100000" fill="hold" grpId="0" nodeType="withEffect">
                                      <p:stCondLst>
                                        <p:cond delay="100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1000" fill="hold"/>
                                            <p:tgtEl>
                                              <p:spTgt spid="24"/>
                                            </p:tgtEl>
                                            <p:attrNameLst>
                                              <p:attrName>ppt_x</p:attrName>
                                            </p:attrNameLst>
                                          </p:cBhvr>
                                          <p:tavLst>
                                            <p:tav tm="0">
                                              <p:val>
                                                <p:strVal val="#ppt_x"/>
                                              </p:val>
                                            </p:tav>
                                            <p:tav tm="100000">
                                              <p:val>
                                                <p:strVal val="#ppt_x"/>
                                              </p:val>
                                            </p:tav>
                                          </p:tavLst>
                                        </p:anim>
                                        <p:anim calcmode="lin" valueType="num">
                                          <p:cBhvr additive="base">
                                            <p:cTn id="72" dur="1000" fill="hold"/>
                                            <p:tgtEl>
                                              <p:spTgt spid="24"/>
                                            </p:tgtEl>
                                            <p:attrNameLst>
                                              <p:attrName>ppt_y</p:attrName>
                                            </p:attrNameLst>
                                          </p:cBhvr>
                                          <p:tavLst>
                                            <p:tav tm="0">
                                              <p:val>
                                                <p:strVal val="1+#ppt_h/2"/>
                                              </p:val>
                                            </p:tav>
                                            <p:tav tm="100000">
                                              <p:val>
                                                <p:strVal val="#ppt_y"/>
                                              </p:val>
                                            </p:tav>
                                          </p:tavLst>
                                        </p:anim>
                                      </p:childTnLst>
                                    </p:cTn>
                                  </p:par>
                                  <p:par>
                                    <p:cTn id="73" presetID="2" presetClass="entr" presetSubtype="4" decel="100000" fill="hold" grpId="0" nodeType="withEffect">
                                      <p:stCondLst>
                                        <p:cond delay="160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1000" fill="hold"/>
                                            <p:tgtEl>
                                              <p:spTgt spid="25"/>
                                            </p:tgtEl>
                                            <p:attrNameLst>
                                              <p:attrName>ppt_x</p:attrName>
                                            </p:attrNameLst>
                                          </p:cBhvr>
                                          <p:tavLst>
                                            <p:tav tm="0">
                                              <p:val>
                                                <p:strVal val="#ppt_x"/>
                                              </p:val>
                                            </p:tav>
                                            <p:tav tm="100000">
                                              <p:val>
                                                <p:strVal val="#ppt_x"/>
                                              </p:val>
                                            </p:tav>
                                          </p:tavLst>
                                        </p:anim>
                                        <p:anim calcmode="lin" valueType="num">
                                          <p:cBhvr additive="base">
                                            <p:cTn id="76" dur="1000" fill="hold"/>
                                            <p:tgtEl>
                                              <p:spTgt spid="25"/>
                                            </p:tgtEl>
                                            <p:attrNameLst>
                                              <p:attrName>ppt_y</p:attrName>
                                            </p:attrNameLst>
                                          </p:cBhvr>
                                          <p:tavLst>
                                            <p:tav tm="0">
                                              <p:val>
                                                <p:strVal val="1+#ppt_h/2"/>
                                              </p:val>
                                            </p:tav>
                                            <p:tav tm="100000">
                                              <p:val>
                                                <p:strVal val="#ppt_y"/>
                                              </p:val>
                                            </p:tav>
                                          </p:tavLst>
                                        </p:anim>
                                      </p:childTnLst>
                                    </p:cTn>
                                  </p:par>
                                  <p:par>
                                    <p:cTn id="77" presetID="2" presetClass="entr" presetSubtype="1" fill="hold" nodeType="withEffect">
                                      <p:stCondLst>
                                        <p:cond delay="1600"/>
                                      </p:stCondLst>
                                      <p:childTnLst>
                                        <p:set>
                                          <p:cBhvr>
                                            <p:cTn id="78" dur="1" fill="hold">
                                              <p:stCondLst>
                                                <p:cond delay="0"/>
                                              </p:stCondLst>
                                            </p:cTn>
                                            <p:tgtEl>
                                              <p:spTgt spid="62"/>
                                            </p:tgtEl>
                                            <p:attrNameLst>
                                              <p:attrName>style.visibility</p:attrName>
                                            </p:attrNameLst>
                                          </p:cBhvr>
                                          <p:to>
                                            <p:strVal val="visible"/>
                                          </p:to>
                                        </p:set>
                                        <p:anim calcmode="lin" valueType="num">
                                          <p:cBhvr additive="base">
                                            <p:cTn id="79" dur="1500" fill="hold"/>
                                            <p:tgtEl>
                                              <p:spTgt spid="62"/>
                                            </p:tgtEl>
                                            <p:attrNameLst>
                                              <p:attrName>ppt_x</p:attrName>
                                            </p:attrNameLst>
                                          </p:cBhvr>
                                          <p:tavLst>
                                            <p:tav tm="0">
                                              <p:val>
                                                <p:strVal val="#ppt_x"/>
                                              </p:val>
                                            </p:tav>
                                            <p:tav tm="100000">
                                              <p:val>
                                                <p:strVal val="#ppt_x"/>
                                              </p:val>
                                            </p:tav>
                                          </p:tavLst>
                                        </p:anim>
                                        <p:anim calcmode="lin" valueType="num">
                                          <p:cBhvr additive="base">
                                            <p:cTn id="80" dur="1500" fill="hold"/>
                                            <p:tgtEl>
                                              <p:spTgt spid="62"/>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700"/>
                                      </p:stCondLst>
                                      <p:childTnLst>
                                        <p:set>
                                          <p:cBhvr>
                                            <p:cTn id="82" dur="1" fill="hold">
                                              <p:stCondLst>
                                                <p:cond delay="0"/>
                                              </p:stCondLst>
                                            </p:cTn>
                                            <p:tgtEl>
                                              <p:spTgt spid="48"/>
                                            </p:tgtEl>
                                            <p:attrNameLst>
                                              <p:attrName>style.visibility</p:attrName>
                                            </p:attrNameLst>
                                          </p:cBhvr>
                                          <p:to>
                                            <p:strVal val="visible"/>
                                          </p:to>
                                        </p:set>
                                        <p:anim calcmode="lin" valueType="num">
                                          <p:cBhvr additive="base">
                                            <p:cTn id="83" dur="1500" fill="hold"/>
                                            <p:tgtEl>
                                              <p:spTgt spid="48"/>
                                            </p:tgtEl>
                                            <p:attrNameLst>
                                              <p:attrName>ppt_x</p:attrName>
                                            </p:attrNameLst>
                                          </p:cBhvr>
                                          <p:tavLst>
                                            <p:tav tm="0">
                                              <p:val>
                                                <p:strVal val="#ppt_x"/>
                                              </p:val>
                                            </p:tav>
                                            <p:tav tm="100000">
                                              <p:val>
                                                <p:strVal val="#ppt_x"/>
                                              </p:val>
                                            </p:tav>
                                          </p:tavLst>
                                        </p:anim>
                                        <p:anim calcmode="lin" valueType="num">
                                          <p:cBhvr additive="base">
                                            <p:cTn id="84" dur="1500" fill="hold"/>
                                            <p:tgtEl>
                                              <p:spTgt spid="48"/>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1800"/>
                                      </p:stCondLst>
                                      <p:childTnLst>
                                        <p:set>
                                          <p:cBhvr>
                                            <p:cTn id="86" dur="1" fill="hold">
                                              <p:stCondLst>
                                                <p:cond delay="0"/>
                                              </p:stCondLst>
                                            </p:cTn>
                                            <p:tgtEl>
                                              <p:spTgt spid="83"/>
                                            </p:tgtEl>
                                            <p:attrNameLst>
                                              <p:attrName>style.visibility</p:attrName>
                                            </p:attrNameLst>
                                          </p:cBhvr>
                                          <p:to>
                                            <p:strVal val="visible"/>
                                          </p:to>
                                        </p:set>
                                        <p:anim calcmode="lin" valueType="num">
                                          <p:cBhvr additive="base">
                                            <p:cTn id="87" dur="1500" fill="hold"/>
                                            <p:tgtEl>
                                              <p:spTgt spid="83"/>
                                            </p:tgtEl>
                                            <p:attrNameLst>
                                              <p:attrName>ppt_x</p:attrName>
                                            </p:attrNameLst>
                                          </p:cBhvr>
                                          <p:tavLst>
                                            <p:tav tm="0">
                                              <p:val>
                                                <p:strVal val="#ppt_x"/>
                                              </p:val>
                                            </p:tav>
                                            <p:tav tm="100000">
                                              <p:val>
                                                <p:strVal val="#ppt_x"/>
                                              </p:val>
                                            </p:tav>
                                          </p:tavLst>
                                        </p:anim>
                                        <p:anim calcmode="lin" valueType="num">
                                          <p:cBhvr additive="base">
                                            <p:cTn id="88" dur="1500" fill="hold"/>
                                            <p:tgtEl>
                                              <p:spTgt spid="83"/>
                                            </p:tgtEl>
                                            <p:attrNameLst>
                                              <p:attrName>ppt_y</p:attrName>
                                            </p:attrNameLst>
                                          </p:cBhvr>
                                          <p:tavLst>
                                            <p:tav tm="0">
                                              <p:val>
                                                <p:strVal val="0-#ppt_h/2"/>
                                              </p:val>
                                            </p:tav>
                                            <p:tav tm="100000">
                                              <p:val>
                                                <p:strVal val="#ppt_y"/>
                                              </p:val>
                                            </p:tav>
                                          </p:tavLst>
                                        </p:anim>
                                      </p:childTnLst>
                                    </p:cTn>
                                  </p:par>
                                  <p:par>
                                    <p:cTn id="89" presetID="22" presetClass="entr" presetSubtype="2" fill="hold" nodeType="withEffect">
                                      <p:stCondLst>
                                        <p:cond delay="2300"/>
                                      </p:stCondLst>
                                      <p:childTnLst>
                                        <p:set>
                                          <p:cBhvr>
                                            <p:cTn id="90" dur="1" fill="hold">
                                              <p:stCondLst>
                                                <p:cond delay="0"/>
                                              </p:stCondLst>
                                            </p:cTn>
                                            <p:tgtEl>
                                              <p:spTgt spid="67"/>
                                            </p:tgtEl>
                                            <p:attrNameLst>
                                              <p:attrName>style.visibility</p:attrName>
                                            </p:attrNameLst>
                                          </p:cBhvr>
                                          <p:to>
                                            <p:strVal val="visible"/>
                                          </p:to>
                                        </p:set>
                                        <p:animEffect transition="in" filter="wipe(right)">
                                          <p:cBhvr>
                                            <p:cTn id="91" dur="500"/>
                                            <p:tgtEl>
                                              <p:spTgt spid="67"/>
                                            </p:tgtEl>
                                          </p:cBhvr>
                                        </p:animEffect>
                                      </p:childTnLst>
                                    </p:cTn>
                                  </p:par>
                                  <p:par>
                                    <p:cTn id="92" presetID="22" presetClass="entr" presetSubtype="8" fill="hold" nodeType="withEffect">
                                      <p:stCondLst>
                                        <p:cond delay="2400"/>
                                      </p:stCondLst>
                                      <p:childTnLst>
                                        <p:set>
                                          <p:cBhvr>
                                            <p:cTn id="93" dur="1" fill="hold">
                                              <p:stCondLst>
                                                <p:cond delay="0"/>
                                              </p:stCondLst>
                                            </p:cTn>
                                            <p:tgtEl>
                                              <p:spTgt spid="46"/>
                                            </p:tgtEl>
                                            <p:attrNameLst>
                                              <p:attrName>style.visibility</p:attrName>
                                            </p:attrNameLst>
                                          </p:cBhvr>
                                          <p:to>
                                            <p:strVal val="visible"/>
                                          </p:to>
                                        </p:set>
                                        <p:animEffect transition="in" filter="wipe(left)">
                                          <p:cBhvr>
                                            <p:cTn id="94" dur="500"/>
                                            <p:tgtEl>
                                              <p:spTgt spid="46"/>
                                            </p:tgtEl>
                                          </p:cBhvr>
                                        </p:animEffect>
                                      </p:childTnLst>
                                    </p:cTn>
                                  </p:par>
                                  <p:par>
                                    <p:cTn id="95" presetID="22" presetClass="entr" presetSubtype="8" fill="hold" nodeType="withEffect">
                                      <p:stCondLst>
                                        <p:cond delay="2500"/>
                                      </p:stCondLst>
                                      <p:childTnLst>
                                        <p:set>
                                          <p:cBhvr>
                                            <p:cTn id="96" dur="1" fill="hold">
                                              <p:stCondLst>
                                                <p:cond delay="0"/>
                                              </p:stCondLst>
                                            </p:cTn>
                                            <p:tgtEl>
                                              <p:spTgt spid="82"/>
                                            </p:tgtEl>
                                            <p:attrNameLst>
                                              <p:attrName>style.visibility</p:attrName>
                                            </p:attrNameLst>
                                          </p:cBhvr>
                                          <p:to>
                                            <p:strVal val="visible"/>
                                          </p:to>
                                        </p:set>
                                        <p:animEffect transition="in" filter="wipe(left)">
                                          <p:cBhvr>
                                            <p:cTn id="97" dur="500"/>
                                            <p:tgtEl>
                                              <p:spTgt spid="82"/>
                                            </p:tgtEl>
                                          </p:cBhvr>
                                        </p:animEffect>
                                      </p:childTnLst>
                                    </p:cTn>
                                  </p:par>
                                  <p:par>
                                    <p:cTn id="98" presetID="49" presetClass="entr" presetSubtype="0" decel="100000" fill="hold" nodeType="withEffect">
                                      <p:stCondLst>
                                        <p:cond delay="2500"/>
                                      </p:stCondLst>
                                      <p:childTnLst>
                                        <p:set>
                                          <p:cBhvr>
                                            <p:cTn id="99" dur="1" fill="hold">
                                              <p:stCondLst>
                                                <p:cond delay="0"/>
                                              </p:stCondLst>
                                            </p:cTn>
                                            <p:tgtEl>
                                              <p:spTgt spid="2"/>
                                            </p:tgtEl>
                                            <p:attrNameLst>
                                              <p:attrName>style.visibility</p:attrName>
                                            </p:attrNameLst>
                                          </p:cBhvr>
                                          <p:to>
                                            <p:strVal val="visible"/>
                                          </p:to>
                                        </p:set>
                                        <p:anim calcmode="lin" valueType="num">
                                          <p:cBhvr>
                                            <p:cTn id="100" dur="500" fill="hold"/>
                                            <p:tgtEl>
                                              <p:spTgt spid="2"/>
                                            </p:tgtEl>
                                            <p:attrNameLst>
                                              <p:attrName>ppt_w</p:attrName>
                                            </p:attrNameLst>
                                          </p:cBhvr>
                                          <p:tavLst>
                                            <p:tav tm="0">
                                              <p:val>
                                                <p:fltVal val="0"/>
                                              </p:val>
                                            </p:tav>
                                            <p:tav tm="100000">
                                              <p:val>
                                                <p:strVal val="#ppt_w"/>
                                              </p:val>
                                            </p:tav>
                                          </p:tavLst>
                                        </p:anim>
                                        <p:anim calcmode="lin" valueType="num">
                                          <p:cBhvr>
                                            <p:cTn id="101" dur="500" fill="hold"/>
                                            <p:tgtEl>
                                              <p:spTgt spid="2"/>
                                            </p:tgtEl>
                                            <p:attrNameLst>
                                              <p:attrName>ppt_h</p:attrName>
                                            </p:attrNameLst>
                                          </p:cBhvr>
                                          <p:tavLst>
                                            <p:tav tm="0">
                                              <p:val>
                                                <p:fltVal val="0"/>
                                              </p:val>
                                            </p:tav>
                                            <p:tav tm="100000">
                                              <p:val>
                                                <p:strVal val="#ppt_h"/>
                                              </p:val>
                                            </p:tav>
                                          </p:tavLst>
                                        </p:anim>
                                        <p:anim calcmode="lin" valueType="num">
                                          <p:cBhvr>
                                            <p:cTn id="102" dur="500" fill="hold"/>
                                            <p:tgtEl>
                                              <p:spTgt spid="2"/>
                                            </p:tgtEl>
                                            <p:attrNameLst>
                                              <p:attrName>style.rotation</p:attrName>
                                            </p:attrNameLst>
                                          </p:cBhvr>
                                          <p:tavLst>
                                            <p:tav tm="0">
                                              <p:val>
                                                <p:fltVal val="360"/>
                                              </p:val>
                                            </p:tav>
                                            <p:tav tm="100000">
                                              <p:val>
                                                <p:fltVal val="0"/>
                                              </p:val>
                                            </p:tav>
                                          </p:tavLst>
                                        </p:anim>
                                        <p:animEffect transition="in" filter="fade">
                                          <p:cBhvr>
                                            <p:cTn id="103" dur="500"/>
                                            <p:tgtEl>
                                              <p:spTgt spid="2"/>
                                            </p:tgtEl>
                                          </p:cBhvr>
                                        </p:animEffect>
                                      </p:childTnLst>
                                    </p:cTn>
                                  </p:par>
                                  <p:par>
                                    <p:cTn id="104" presetID="49" presetClass="entr" presetSubtype="0" decel="100000" fill="hold" nodeType="withEffect">
                                      <p:stCondLst>
                                        <p:cond delay="2600"/>
                                      </p:stCondLst>
                                      <p:childTnLst>
                                        <p:set>
                                          <p:cBhvr>
                                            <p:cTn id="105" dur="1" fill="hold">
                                              <p:stCondLst>
                                                <p:cond delay="0"/>
                                              </p:stCondLst>
                                            </p:cTn>
                                            <p:tgtEl>
                                              <p:spTgt spid="58"/>
                                            </p:tgtEl>
                                            <p:attrNameLst>
                                              <p:attrName>style.visibility</p:attrName>
                                            </p:attrNameLst>
                                          </p:cBhvr>
                                          <p:to>
                                            <p:strVal val="visible"/>
                                          </p:to>
                                        </p:set>
                                        <p:anim calcmode="lin" valueType="num">
                                          <p:cBhvr>
                                            <p:cTn id="106" dur="500" fill="hold"/>
                                            <p:tgtEl>
                                              <p:spTgt spid="58"/>
                                            </p:tgtEl>
                                            <p:attrNameLst>
                                              <p:attrName>ppt_w</p:attrName>
                                            </p:attrNameLst>
                                          </p:cBhvr>
                                          <p:tavLst>
                                            <p:tav tm="0">
                                              <p:val>
                                                <p:fltVal val="0"/>
                                              </p:val>
                                            </p:tav>
                                            <p:tav tm="100000">
                                              <p:val>
                                                <p:strVal val="#ppt_w"/>
                                              </p:val>
                                            </p:tav>
                                          </p:tavLst>
                                        </p:anim>
                                        <p:anim calcmode="lin" valueType="num">
                                          <p:cBhvr>
                                            <p:cTn id="107" dur="500" fill="hold"/>
                                            <p:tgtEl>
                                              <p:spTgt spid="58"/>
                                            </p:tgtEl>
                                            <p:attrNameLst>
                                              <p:attrName>ppt_h</p:attrName>
                                            </p:attrNameLst>
                                          </p:cBhvr>
                                          <p:tavLst>
                                            <p:tav tm="0">
                                              <p:val>
                                                <p:fltVal val="0"/>
                                              </p:val>
                                            </p:tav>
                                            <p:tav tm="100000">
                                              <p:val>
                                                <p:strVal val="#ppt_h"/>
                                              </p:val>
                                            </p:tav>
                                          </p:tavLst>
                                        </p:anim>
                                        <p:anim calcmode="lin" valueType="num">
                                          <p:cBhvr>
                                            <p:cTn id="108" dur="500" fill="hold"/>
                                            <p:tgtEl>
                                              <p:spTgt spid="58"/>
                                            </p:tgtEl>
                                            <p:attrNameLst>
                                              <p:attrName>style.rotation</p:attrName>
                                            </p:attrNameLst>
                                          </p:cBhvr>
                                          <p:tavLst>
                                            <p:tav tm="0">
                                              <p:val>
                                                <p:fltVal val="360"/>
                                              </p:val>
                                            </p:tav>
                                            <p:tav tm="100000">
                                              <p:val>
                                                <p:fltVal val="0"/>
                                              </p:val>
                                            </p:tav>
                                          </p:tavLst>
                                        </p:anim>
                                        <p:animEffect transition="in" filter="fade">
                                          <p:cBhvr>
                                            <p:cTn id="109" dur="500"/>
                                            <p:tgtEl>
                                              <p:spTgt spid="58"/>
                                            </p:tgtEl>
                                          </p:cBhvr>
                                        </p:animEffect>
                                      </p:childTnLst>
                                    </p:cTn>
                                  </p:par>
                                  <p:par>
                                    <p:cTn id="110" presetID="49" presetClass="entr" presetSubtype="0" decel="100000" fill="hold" nodeType="withEffect">
                                      <p:stCondLst>
                                        <p:cond delay="2700"/>
                                      </p:stCondLst>
                                      <p:childTnLst>
                                        <p:set>
                                          <p:cBhvr>
                                            <p:cTn id="111" dur="1" fill="hold">
                                              <p:stCondLst>
                                                <p:cond delay="0"/>
                                              </p:stCondLst>
                                            </p:cTn>
                                            <p:tgtEl>
                                              <p:spTgt spid="93"/>
                                            </p:tgtEl>
                                            <p:attrNameLst>
                                              <p:attrName>style.visibility</p:attrName>
                                            </p:attrNameLst>
                                          </p:cBhvr>
                                          <p:to>
                                            <p:strVal val="visible"/>
                                          </p:to>
                                        </p:set>
                                        <p:anim calcmode="lin" valueType="num">
                                          <p:cBhvr>
                                            <p:cTn id="112" dur="500" fill="hold"/>
                                            <p:tgtEl>
                                              <p:spTgt spid="93"/>
                                            </p:tgtEl>
                                            <p:attrNameLst>
                                              <p:attrName>ppt_w</p:attrName>
                                            </p:attrNameLst>
                                          </p:cBhvr>
                                          <p:tavLst>
                                            <p:tav tm="0">
                                              <p:val>
                                                <p:fltVal val="0"/>
                                              </p:val>
                                            </p:tav>
                                            <p:tav tm="100000">
                                              <p:val>
                                                <p:strVal val="#ppt_w"/>
                                              </p:val>
                                            </p:tav>
                                          </p:tavLst>
                                        </p:anim>
                                        <p:anim calcmode="lin" valueType="num">
                                          <p:cBhvr>
                                            <p:cTn id="113" dur="500" fill="hold"/>
                                            <p:tgtEl>
                                              <p:spTgt spid="93"/>
                                            </p:tgtEl>
                                            <p:attrNameLst>
                                              <p:attrName>ppt_h</p:attrName>
                                            </p:attrNameLst>
                                          </p:cBhvr>
                                          <p:tavLst>
                                            <p:tav tm="0">
                                              <p:val>
                                                <p:fltVal val="0"/>
                                              </p:val>
                                            </p:tav>
                                            <p:tav tm="100000">
                                              <p:val>
                                                <p:strVal val="#ppt_h"/>
                                              </p:val>
                                            </p:tav>
                                          </p:tavLst>
                                        </p:anim>
                                        <p:anim calcmode="lin" valueType="num">
                                          <p:cBhvr>
                                            <p:cTn id="114" dur="500" fill="hold"/>
                                            <p:tgtEl>
                                              <p:spTgt spid="93"/>
                                            </p:tgtEl>
                                            <p:attrNameLst>
                                              <p:attrName>style.rotation</p:attrName>
                                            </p:attrNameLst>
                                          </p:cBhvr>
                                          <p:tavLst>
                                            <p:tav tm="0">
                                              <p:val>
                                                <p:fltVal val="360"/>
                                              </p:val>
                                            </p:tav>
                                            <p:tav tm="100000">
                                              <p:val>
                                                <p:fltVal val="0"/>
                                              </p:val>
                                            </p:tav>
                                          </p:tavLst>
                                        </p:anim>
                                        <p:animEffect transition="in" filter="fade">
                                          <p:cBhvr>
                                            <p:cTn id="115"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7" grpId="0" animBg="1"/>
          <p:bldP spid="11" grpId="0" animBg="1"/>
          <p:bldP spid="8" grpId="0" animBg="1"/>
          <p:bldP spid="10" grpId="0" animBg="1"/>
          <p:bldP spid="18" grpId="0" animBg="1"/>
          <p:bldP spid="6" grpId="0" animBg="1"/>
          <p:bldP spid="12" grpId="0" animBg="1"/>
          <p:bldP spid="13" grpId="0" animBg="1"/>
          <p:bldP spid="16" grpId="0" animBg="1"/>
          <p:bldP spid="17" grpId="0" animBg="1"/>
          <p:bldP spid="19" grpId="0" animBg="1"/>
          <p:bldP spid="20" grpId="0" animBg="1"/>
          <p:bldP spid="21" grpId="0" animBg="1"/>
          <p:bldP spid="22" grpId="0" animBg="1"/>
          <p:bldP spid="24" grpId="0" animBg="1"/>
          <p:bldP spid="25" grpId="0" animBg="1"/>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a:xfrm>
            <a:off x="20246207" y="12101461"/>
            <a:ext cx="1219200" cy="498476"/>
          </a:xfrm>
          <a:ln w="3175">
            <a:noFill/>
          </a:ln>
          <a:effectLst>
            <a:outerShdw blurRad="50800" dist="38100" dir="5400000" algn="t" rotWithShape="0">
              <a:prstClr val="black">
                <a:alpha val="40000"/>
              </a:prstClr>
            </a:outerShdw>
          </a:effectLst>
        </p:spPr>
        <p:txBody>
          <a:bodyPr/>
          <a:lstStyle/>
          <a:p>
            <a:r>
              <a:rPr lang="mn-MN"/>
              <a:t>    </a:t>
            </a:r>
            <a:endParaRPr lang="en-US"/>
          </a:p>
        </p:txBody>
      </p:sp>
      <p:sp>
        <p:nvSpPr>
          <p:cNvPr id="6" name="Freeform 5"/>
          <p:cNvSpPr>
            <a:spLocks noEditPoints="1"/>
          </p:cNvSpPr>
          <p:nvPr/>
        </p:nvSpPr>
        <p:spPr bwMode="auto">
          <a:xfrm rot="1289560">
            <a:off x="15356262" y="2386764"/>
            <a:ext cx="5044146" cy="3560574"/>
          </a:xfrm>
          <a:custGeom>
            <a:avLst/>
            <a:gdLst>
              <a:gd name="T0" fmla="*/ 0 w 935"/>
              <a:gd name="T1" fmla="*/ 544 h 660"/>
              <a:gd name="T2" fmla="*/ 73 w 935"/>
              <a:gd name="T3" fmla="*/ 575 h 660"/>
              <a:gd name="T4" fmla="*/ 38 w 935"/>
              <a:gd name="T5" fmla="*/ 542 h 660"/>
              <a:gd name="T6" fmla="*/ 42 w 935"/>
              <a:gd name="T7" fmla="*/ 480 h 660"/>
              <a:gd name="T8" fmla="*/ 90 w 935"/>
              <a:gd name="T9" fmla="*/ 461 h 660"/>
              <a:gd name="T10" fmla="*/ 92 w 935"/>
              <a:gd name="T11" fmla="*/ 381 h 660"/>
              <a:gd name="T12" fmla="*/ 163 w 935"/>
              <a:gd name="T13" fmla="*/ 400 h 660"/>
              <a:gd name="T14" fmla="*/ 189 w 935"/>
              <a:gd name="T15" fmla="*/ 322 h 660"/>
              <a:gd name="T16" fmla="*/ 220 w 935"/>
              <a:gd name="T17" fmla="*/ 236 h 660"/>
              <a:gd name="T18" fmla="*/ 206 w 935"/>
              <a:gd name="T19" fmla="*/ 109 h 660"/>
              <a:gd name="T20" fmla="*/ 227 w 935"/>
              <a:gd name="T21" fmla="*/ 80 h 660"/>
              <a:gd name="T22" fmla="*/ 355 w 935"/>
              <a:gd name="T23" fmla="*/ 194 h 660"/>
              <a:gd name="T24" fmla="*/ 504 w 935"/>
              <a:gd name="T25" fmla="*/ 270 h 660"/>
              <a:gd name="T26" fmla="*/ 580 w 935"/>
              <a:gd name="T27" fmla="*/ 272 h 660"/>
              <a:gd name="T28" fmla="*/ 604 w 935"/>
              <a:gd name="T29" fmla="*/ 322 h 660"/>
              <a:gd name="T30" fmla="*/ 618 w 935"/>
              <a:gd name="T31" fmla="*/ 357 h 660"/>
              <a:gd name="T32" fmla="*/ 637 w 935"/>
              <a:gd name="T33" fmla="*/ 357 h 660"/>
              <a:gd name="T34" fmla="*/ 580 w 935"/>
              <a:gd name="T35" fmla="*/ 407 h 660"/>
              <a:gd name="T36" fmla="*/ 559 w 935"/>
              <a:gd name="T37" fmla="*/ 395 h 660"/>
              <a:gd name="T38" fmla="*/ 506 w 935"/>
              <a:gd name="T39" fmla="*/ 409 h 660"/>
              <a:gd name="T40" fmla="*/ 412 w 935"/>
              <a:gd name="T41" fmla="*/ 516 h 660"/>
              <a:gd name="T42" fmla="*/ 324 w 935"/>
              <a:gd name="T43" fmla="*/ 523 h 660"/>
              <a:gd name="T44" fmla="*/ 201 w 935"/>
              <a:gd name="T45" fmla="*/ 492 h 660"/>
              <a:gd name="T46" fmla="*/ 156 w 935"/>
              <a:gd name="T47" fmla="*/ 518 h 660"/>
              <a:gd name="T48" fmla="*/ 94 w 935"/>
              <a:gd name="T49" fmla="*/ 506 h 660"/>
              <a:gd name="T50" fmla="*/ 142 w 935"/>
              <a:gd name="T51" fmla="*/ 556 h 660"/>
              <a:gd name="T52" fmla="*/ 175 w 935"/>
              <a:gd name="T53" fmla="*/ 608 h 660"/>
              <a:gd name="T54" fmla="*/ 137 w 935"/>
              <a:gd name="T55" fmla="*/ 599 h 660"/>
              <a:gd name="T56" fmla="*/ 109 w 935"/>
              <a:gd name="T57" fmla="*/ 639 h 660"/>
              <a:gd name="T58" fmla="*/ 61 w 935"/>
              <a:gd name="T59" fmla="*/ 639 h 660"/>
              <a:gd name="T60" fmla="*/ 168 w 935"/>
              <a:gd name="T61" fmla="*/ 101 h 660"/>
              <a:gd name="T62" fmla="*/ 163 w 935"/>
              <a:gd name="T63" fmla="*/ 118 h 660"/>
              <a:gd name="T64" fmla="*/ 154 w 935"/>
              <a:gd name="T65" fmla="*/ 80 h 660"/>
              <a:gd name="T66" fmla="*/ 847 w 935"/>
              <a:gd name="T67" fmla="*/ 38 h 660"/>
              <a:gd name="T68" fmla="*/ 840 w 935"/>
              <a:gd name="T69" fmla="*/ 52 h 660"/>
              <a:gd name="T70" fmla="*/ 805 w 935"/>
              <a:gd name="T71" fmla="*/ 78 h 660"/>
              <a:gd name="T72" fmla="*/ 769 w 935"/>
              <a:gd name="T73" fmla="*/ 123 h 660"/>
              <a:gd name="T74" fmla="*/ 772 w 935"/>
              <a:gd name="T75" fmla="*/ 149 h 660"/>
              <a:gd name="T76" fmla="*/ 760 w 935"/>
              <a:gd name="T77" fmla="*/ 163 h 660"/>
              <a:gd name="T78" fmla="*/ 784 w 935"/>
              <a:gd name="T79" fmla="*/ 158 h 660"/>
              <a:gd name="T80" fmla="*/ 836 w 935"/>
              <a:gd name="T81" fmla="*/ 97 h 660"/>
              <a:gd name="T82" fmla="*/ 933 w 935"/>
              <a:gd name="T83" fmla="*/ 28 h 660"/>
              <a:gd name="T84" fmla="*/ 926 w 935"/>
              <a:gd name="T85" fmla="*/ 0 h 660"/>
              <a:gd name="T86" fmla="*/ 847 w 935"/>
              <a:gd name="T87" fmla="*/ 38 h 660"/>
              <a:gd name="T88" fmla="*/ 708 w 935"/>
              <a:gd name="T89" fmla="*/ 191 h 660"/>
              <a:gd name="T90" fmla="*/ 679 w 935"/>
              <a:gd name="T91" fmla="*/ 177 h 660"/>
              <a:gd name="T92" fmla="*/ 644 w 935"/>
              <a:gd name="T93" fmla="*/ 246 h 660"/>
              <a:gd name="T94" fmla="*/ 627 w 935"/>
              <a:gd name="T95" fmla="*/ 303 h 660"/>
              <a:gd name="T96" fmla="*/ 658 w 935"/>
              <a:gd name="T97" fmla="*/ 251 h 660"/>
              <a:gd name="T98" fmla="*/ 767 w 935"/>
              <a:gd name="T99" fmla="*/ 262 h 660"/>
              <a:gd name="T100" fmla="*/ 734 w 935"/>
              <a:gd name="T101" fmla="*/ 272 h 660"/>
              <a:gd name="T102" fmla="*/ 689 w 935"/>
              <a:gd name="T103" fmla="*/ 326 h 660"/>
              <a:gd name="T104" fmla="*/ 670 w 935"/>
              <a:gd name="T105" fmla="*/ 336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5" h="660">
                <a:moveTo>
                  <a:pt x="9" y="551"/>
                </a:moveTo>
                <a:lnTo>
                  <a:pt x="7" y="563"/>
                </a:lnTo>
                <a:lnTo>
                  <a:pt x="0" y="565"/>
                </a:lnTo>
                <a:lnTo>
                  <a:pt x="0" y="544"/>
                </a:lnTo>
                <a:lnTo>
                  <a:pt x="12" y="539"/>
                </a:lnTo>
                <a:lnTo>
                  <a:pt x="9" y="551"/>
                </a:lnTo>
                <a:close/>
                <a:moveTo>
                  <a:pt x="76" y="599"/>
                </a:moveTo>
                <a:lnTo>
                  <a:pt x="73" y="575"/>
                </a:lnTo>
                <a:lnTo>
                  <a:pt x="64" y="558"/>
                </a:lnTo>
                <a:lnTo>
                  <a:pt x="52" y="556"/>
                </a:lnTo>
                <a:lnTo>
                  <a:pt x="47" y="544"/>
                </a:lnTo>
                <a:lnTo>
                  <a:pt x="38" y="542"/>
                </a:lnTo>
                <a:lnTo>
                  <a:pt x="33" y="530"/>
                </a:lnTo>
                <a:lnTo>
                  <a:pt x="42" y="511"/>
                </a:lnTo>
                <a:lnTo>
                  <a:pt x="38" y="487"/>
                </a:lnTo>
                <a:lnTo>
                  <a:pt x="42" y="480"/>
                </a:lnTo>
                <a:lnTo>
                  <a:pt x="64" y="475"/>
                </a:lnTo>
                <a:lnTo>
                  <a:pt x="78" y="454"/>
                </a:lnTo>
                <a:lnTo>
                  <a:pt x="85" y="464"/>
                </a:lnTo>
                <a:lnTo>
                  <a:pt x="90" y="461"/>
                </a:lnTo>
                <a:lnTo>
                  <a:pt x="97" y="440"/>
                </a:lnTo>
                <a:lnTo>
                  <a:pt x="111" y="428"/>
                </a:lnTo>
                <a:lnTo>
                  <a:pt x="90" y="397"/>
                </a:lnTo>
                <a:lnTo>
                  <a:pt x="92" y="381"/>
                </a:lnTo>
                <a:lnTo>
                  <a:pt x="106" y="376"/>
                </a:lnTo>
                <a:lnTo>
                  <a:pt x="137" y="400"/>
                </a:lnTo>
                <a:lnTo>
                  <a:pt x="163" y="393"/>
                </a:lnTo>
                <a:lnTo>
                  <a:pt x="163" y="400"/>
                </a:lnTo>
                <a:lnTo>
                  <a:pt x="177" y="407"/>
                </a:lnTo>
                <a:lnTo>
                  <a:pt x="189" y="400"/>
                </a:lnTo>
                <a:lnTo>
                  <a:pt x="203" y="378"/>
                </a:lnTo>
                <a:lnTo>
                  <a:pt x="189" y="322"/>
                </a:lnTo>
                <a:lnTo>
                  <a:pt x="196" y="310"/>
                </a:lnTo>
                <a:lnTo>
                  <a:pt x="213" y="303"/>
                </a:lnTo>
                <a:lnTo>
                  <a:pt x="222" y="288"/>
                </a:lnTo>
                <a:lnTo>
                  <a:pt x="220" y="236"/>
                </a:lnTo>
                <a:lnTo>
                  <a:pt x="229" y="217"/>
                </a:lnTo>
                <a:lnTo>
                  <a:pt x="232" y="194"/>
                </a:lnTo>
                <a:lnTo>
                  <a:pt x="225" y="154"/>
                </a:lnTo>
                <a:lnTo>
                  <a:pt x="206" y="109"/>
                </a:lnTo>
                <a:lnTo>
                  <a:pt x="213" y="90"/>
                </a:lnTo>
                <a:lnTo>
                  <a:pt x="210" y="75"/>
                </a:lnTo>
                <a:lnTo>
                  <a:pt x="215" y="82"/>
                </a:lnTo>
                <a:lnTo>
                  <a:pt x="227" y="80"/>
                </a:lnTo>
                <a:lnTo>
                  <a:pt x="241" y="64"/>
                </a:lnTo>
                <a:lnTo>
                  <a:pt x="300" y="125"/>
                </a:lnTo>
                <a:lnTo>
                  <a:pt x="319" y="156"/>
                </a:lnTo>
                <a:lnTo>
                  <a:pt x="355" y="194"/>
                </a:lnTo>
                <a:lnTo>
                  <a:pt x="424" y="239"/>
                </a:lnTo>
                <a:lnTo>
                  <a:pt x="490" y="251"/>
                </a:lnTo>
                <a:lnTo>
                  <a:pt x="492" y="260"/>
                </a:lnTo>
                <a:lnTo>
                  <a:pt x="504" y="270"/>
                </a:lnTo>
                <a:lnTo>
                  <a:pt x="547" y="270"/>
                </a:lnTo>
                <a:lnTo>
                  <a:pt x="596" y="208"/>
                </a:lnTo>
                <a:lnTo>
                  <a:pt x="601" y="220"/>
                </a:lnTo>
                <a:lnTo>
                  <a:pt x="580" y="272"/>
                </a:lnTo>
                <a:lnTo>
                  <a:pt x="580" y="296"/>
                </a:lnTo>
                <a:lnTo>
                  <a:pt x="587" y="310"/>
                </a:lnTo>
                <a:lnTo>
                  <a:pt x="608" y="317"/>
                </a:lnTo>
                <a:lnTo>
                  <a:pt x="604" y="322"/>
                </a:lnTo>
                <a:lnTo>
                  <a:pt x="606" y="315"/>
                </a:lnTo>
                <a:lnTo>
                  <a:pt x="594" y="315"/>
                </a:lnTo>
                <a:lnTo>
                  <a:pt x="604" y="343"/>
                </a:lnTo>
                <a:lnTo>
                  <a:pt x="618" y="357"/>
                </a:lnTo>
                <a:lnTo>
                  <a:pt x="627" y="359"/>
                </a:lnTo>
                <a:lnTo>
                  <a:pt x="644" y="343"/>
                </a:lnTo>
                <a:lnTo>
                  <a:pt x="660" y="341"/>
                </a:lnTo>
                <a:lnTo>
                  <a:pt x="637" y="357"/>
                </a:lnTo>
                <a:lnTo>
                  <a:pt x="632" y="374"/>
                </a:lnTo>
                <a:lnTo>
                  <a:pt x="594" y="381"/>
                </a:lnTo>
                <a:lnTo>
                  <a:pt x="589" y="395"/>
                </a:lnTo>
                <a:lnTo>
                  <a:pt x="580" y="407"/>
                </a:lnTo>
                <a:lnTo>
                  <a:pt x="568" y="407"/>
                </a:lnTo>
                <a:lnTo>
                  <a:pt x="563" y="402"/>
                </a:lnTo>
                <a:lnTo>
                  <a:pt x="566" y="397"/>
                </a:lnTo>
                <a:lnTo>
                  <a:pt x="559" y="395"/>
                </a:lnTo>
                <a:lnTo>
                  <a:pt x="551" y="409"/>
                </a:lnTo>
                <a:lnTo>
                  <a:pt x="559" y="414"/>
                </a:lnTo>
                <a:lnTo>
                  <a:pt x="523" y="416"/>
                </a:lnTo>
                <a:lnTo>
                  <a:pt x="506" y="409"/>
                </a:lnTo>
                <a:lnTo>
                  <a:pt x="471" y="428"/>
                </a:lnTo>
                <a:lnTo>
                  <a:pt x="438" y="464"/>
                </a:lnTo>
                <a:lnTo>
                  <a:pt x="419" y="497"/>
                </a:lnTo>
                <a:lnTo>
                  <a:pt x="412" y="516"/>
                </a:lnTo>
                <a:lnTo>
                  <a:pt x="414" y="551"/>
                </a:lnTo>
                <a:lnTo>
                  <a:pt x="409" y="570"/>
                </a:lnTo>
                <a:lnTo>
                  <a:pt x="376" y="544"/>
                </a:lnTo>
                <a:lnTo>
                  <a:pt x="324" y="523"/>
                </a:lnTo>
                <a:lnTo>
                  <a:pt x="260" y="485"/>
                </a:lnTo>
                <a:lnTo>
                  <a:pt x="229" y="480"/>
                </a:lnTo>
                <a:lnTo>
                  <a:pt x="237" y="473"/>
                </a:lnTo>
                <a:lnTo>
                  <a:pt x="201" y="492"/>
                </a:lnTo>
                <a:lnTo>
                  <a:pt x="165" y="528"/>
                </a:lnTo>
                <a:lnTo>
                  <a:pt x="158" y="520"/>
                </a:lnTo>
                <a:lnTo>
                  <a:pt x="168" y="520"/>
                </a:lnTo>
                <a:lnTo>
                  <a:pt x="156" y="518"/>
                </a:lnTo>
                <a:lnTo>
                  <a:pt x="151" y="506"/>
                </a:lnTo>
                <a:lnTo>
                  <a:pt x="132" y="487"/>
                </a:lnTo>
                <a:lnTo>
                  <a:pt x="106" y="490"/>
                </a:lnTo>
                <a:lnTo>
                  <a:pt x="94" y="506"/>
                </a:lnTo>
                <a:lnTo>
                  <a:pt x="90" y="528"/>
                </a:lnTo>
                <a:lnTo>
                  <a:pt x="92" y="537"/>
                </a:lnTo>
                <a:lnTo>
                  <a:pt x="118" y="556"/>
                </a:lnTo>
                <a:lnTo>
                  <a:pt x="142" y="556"/>
                </a:lnTo>
                <a:lnTo>
                  <a:pt x="163" y="584"/>
                </a:lnTo>
                <a:lnTo>
                  <a:pt x="182" y="591"/>
                </a:lnTo>
                <a:lnTo>
                  <a:pt x="187" y="596"/>
                </a:lnTo>
                <a:lnTo>
                  <a:pt x="175" y="608"/>
                </a:lnTo>
                <a:lnTo>
                  <a:pt x="165" y="613"/>
                </a:lnTo>
                <a:lnTo>
                  <a:pt x="144" y="603"/>
                </a:lnTo>
                <a:lnTo>
                  <a:pt x="137" y="608"/>
                </a:lnTo>
                <a:lnTo>
                  <a:pt x="137" y="599"/>
                </a:lnTo>
                <a:lnTo>
                  <a:pt x="130" y="596"/>
                </a:lnTo>
                <a:lnTo>
                  <a:pt x="125" y="608"/>
                </a:lnTo>
                <a:lnTo>
                  <a:pt x="109" y="618"/>
                </a:lnTo>
                <a:lnTo>
                  <a:pt x="109" y="639"/>
                </a:lnTo>
                <a:lnTo>
                  <a:pt x="92" y="648"/>
                </a:lnTo>
                <a:lnTo>
                  <a:pt x="85" y="660"/>
                </a:lnTo>
                <a:lnTo>
                  <a:pt x="68" y="653"/>
                </a:lnTo>
                <a:lnTo>
                  <a:pt x="61" y="639"/>
                </a:lnTo>
                <a:lnTo>
                  <a:pt x="64" y="618"/>
                </a:lnTo>
                <a:lnTo>
                  <a:pt x="76" y="599"/>
                </a:lnTo>
                <a:close/>
                <a:moveTo>
                  <a:pt x="163" y="109"/>
                </a:moveTo>
                <a:lnTo>
                  <a:pt x="168" y="101"/>
                </a:lnTo>
                <a:lnTo>
                  <a:pt x="177" y="106"/>
                </a:lnTo>
                <a:lnTo>
                  <a:pt x="180" y="118"/>
                </a:lnTo>
                <a:lnTo>
                  <a:pt x="173" y="125"/>
                </a:lnTo>
                <a:lnTo>
                  <a:pt x="163" y="118"/>
                </a:lnTo>
                <a:lnTo>
                  <a:pt x="163" y="109"/>
                </a:lnTo>
                <a:close/>
                <a:moveTo>
                  <a:pt x="149" y="80"/>
                </a:moveTo>
                <a:lnTo>
                  <a:pt x="149" y="75"/>
                </a:lnTo>
                <a:lnTo>
                  <a:pt x="154" y="80"/>
                </a:lnTo>
                <a:lnTo>
                  <a:pt x="151" y="101"/>
                </a:lnTo>
                <a:lnTo>
                  <a:pt x="144" y="80"/>
                </a:lnTo>
                <a:lnTo>
                  <a:pt x="149" y="80"/>
                </a:lnTo>
                <a:close/>
                <a:moveTo>
                  <a:pt x="847" y="38"/>
                </a:moveTo>
                <a:lnTo>
                  <a:pt x="845" y="28"/>
                </a:lnTo>
                <a:lnTo>
                  <a:pt x="840" y="28"/>
                </a:lnTo>
                <a:lnTo>
                  <a:pt x="836" y="38"/>
                </a:lnTo>
                <a:lnTo>
                  <a:pt x="840" y="52"/>
                </a:lnTo>
                <a:lnTo>
                  <a:pt x="838" y="59"/>
                </a:lnTo>
                <a:lnTo>
                  <a:pt x="826" y="64"/>
                </a:lnTo>
                <a:lnTo>
                  <a:pt x="821" y="80"/>
                </a:lnTo>
                <a:lnTo>
                  <a:pt x="805" y="78"/>
                </a:lnTo>
                <a:lnTo>
                  <a:pt x="807" y="92"/>
                </a:lnTo>
                <a:lnTo>
                  <a:pt x="784" y="113"/>
                </a:lnTo>
                <a:lnTo>
                  <a:pt x="784" y="123"/>
                </a:lnTo>
                <a:lnTo>
                  <a:pt x="769" y="123"/>
                </a:lnTo>
                <a:lnTo>
                  <a:pt x="769" y="127"/>
                </a:lnTo>
                <a:lnTo>
                  <a:pt x="779" y="132"/>
                </a:lnTo>
                <a:lnTo>
                  <a:pt x="779" y="142"/>
                </a:lnTo>
                <a:lnTo>
                  <a:pt x="772" y="149"/>
                </a:lnTo>
                <a:lnTo>
                  <a:pt x="762" y="146"/>
                </a:lnTo>
                <a:lnTo>
                  <a:pt x="762" y="158"/>
                </a:lnTo>
                <a:lnTo>
                  <a:pt x="757" y="151"/>
                </a:lnTo>
                <a:lnTo>
                  <a:pt x="760" y="163"/>
                </a:lnTo>
                <a:lnTo>
                  <a:pt x="753" y="177"/>
                </a:lnTo>
                <a:lnTo>
                  <a:pt x="762" y="180"/>
                </a:lnTo>
                <a:lnTo>
                  <a:pt x="772" y="161"/>
                </a:lnTo>
                <a:lnTo>
                  <a:pt x="784" y="158"/>
                </a:lnTo>
                <a:lnTo>
                  <a:pt x="795" y="135"/>
                </a:lnTo>
                <a:lnTo>
                  <a:pt x="819" y="113"/>
                </a:lnTo>
                <a:lnTo>
                  <a:pt x="824" y="92"/>
                </a:lnTo>
                <a:lnTo>
                  <a:pt x="836" y="97"/>
                </a:lnTo>
                <a:lnTo>
                  <a:pt x="847" y="92"/>
                </a:lnTo>
                <a:lnTo>
                  <a:pt x="883" y="54"/>
                </a:lnTo>
                <a:lnTo>
                  <a:pt x="914" y="33"/>
                </a:lnTo>
                <a:lnTo>
                  <a:pt x="933" y="28"/>
                </a:lnTo>
                <a:lnTo>
                  <a:pt x="935" y="21"/>
                </a:lnTo>
                <a:lnTo>
                  <a:pt x="930" y="11"/>
                </a:lnTo>
                <a:lnTo>
                  <a:pt x="935" y="4"/>
                </a:lnTo>
                <a:lnTo>
                  <a:pt x="926" y="0"/>
                </a:lnTo>
                <a:lnTo>
                  <a:pt x="911" y="4"/>
                </a:lnTo>
                <a:lnTo>
                  <a:pt x="883" y="45"/>
                </a:lnTo>
                <a:lnTo>
                  <a:pt x="857" y="49"/>
                </a:lnTo>
                <a:lnTo>
                  <a:pt x="847" y="38"/>
                </a:lnTo>
                <a:close/>
                <a:moveTo>
                  <a:pt x="667" y="227"/>
                </a:moveTo>
                <a:lnTo>
                  <a:pt x="679" y="213"/>
                </a:lnTo>
                <a:lnTo>
                  <a:pt x="696" y="208"/>
                </a:lnTo>
                <a:lnTo>
                  <a:pt x="708" y="191"/>
                </a:lnTo>
                <a:lnTo>
                  <a:pt x="715" y="194"/>
                </a:lnTo>
                <a:lnTo>
                  <a:pt x="722" y="180"/>
                </a:lnTo>
                <a:lnTo>
                  <a:pt x="698" y="187"/>
                </a:lnTo>
                <a:lnTo>
                  <a:pt x="679" y="177"/>
                </a:lnTo>
                <a:lnTo>
                  <a:pt x="675" y="180"/>
                </a:lnTo>
                <a:lnTo>
                  <a:pt x="665" y="203"/>
                </a:lnTo>
                <a:lnTo>
                  <a:pt x="644" y="239"/>
                </a:lnTo>
                <a:lnTo>
                  <a:pt x="644" y="246"/>
                </a:lnTo>
                <a:lnTo>
                  <a:pt x="611" y="279"/>
                </a:lnTo>
                <a:lnTo>
                  <a:pt x="615" y="296"/>
                </a:lnTo>
                <a:lnTo>
                  <a:pt x="627" y="293"/>
                </a:lnTo>
                <a:lnTo>
                  <a:pt x="627" y="303"/>
                </a:lnTo>
                <a:lnTo>
                  <a:pt x="630" y="272"/>
                </a:lnTo>
                <a:lnTo>
                  <a:pt x="649" y="260"/>
                </a:lnTo>
                <a:lnTo>
                  <a:pt x="651" y="251"/>
                </a:lnTo>
                <a:lnTo>
                  <a:pt x="658" y="251"/>
                </a:lnTo>
                <a:lnTo>
                  <a:pt x="660" y="234"/>
                </a:lnTo>
                <a:lnTo>
                  <a:pt x="667" y="227"/>
                </a:lnTo>
                <a:close/>
                <a:moveTo>
                  <a:pt x="741" y="286"/>
                </a:moveTo>
                <a:lnTo>
                  <a:pt x="767" y="262"/>
                </a:lnTo>
                <a:lnTo>
                  <a:pt x="757" y="260"/>
                </a:lnTo>
                <a:lnTo>
                  <a:pt x="748" y="265"/>
                </a:lnTo>
                <a:lnTo>
                  <a:pt x="750" y="267"/>
                </a:lnTo>
                <a:lnTo>
                  <a:pt x="734" y="272"/>
                </a:lnTo>
                <a:lnTo>
                  <a:pt x="734" y="281"/>
                </a:lnTo>
                <a:lnTo>
                  <a:pt x="739" y="279"/>
                </a:lnTo>
                <a:lnTo>
                  <a:pt x="741" y="286"/>
                </a:lnTo>
                <a:close/>
                <a:moveTo>
                  <a:pt x="689" y="326"/>
                </a:moveTo>
                <a:lnTo>
                  <a:pt x="698" y="315"/>
                </a:lnTo>
                <a:lnTo>
                  <a:pt x="682" y="319"/>
                </a:lnTo>
                <a:lnTo>
                  <a:pt x="689" y="326"/>
                </a:lnTo>
                <a:close/>
                <a:moveTo>
                  <a:pt x="670" y="336"/>
                </a:moveTo>
                <a:lnTo>
                  <a:pt x="675" y="329"/>
                </a:lnTo>
                <a:lnTo>
                  <a:pt x="665" y="331"/>
                </a:lnTo>
                <a:lnTo>
                  <a:pt x="670" y="336"/>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6"/>
          <p:cNvSpPr>
            <a:spLocks/>
          </p:cNvSpPr>
          <p:nvPr/>
        </p:nvSpPr>
        <p:spPr bwMode="auto">
          <a:xfrm rot="1289560">
            <a:off x="14962719" y="5042846"/>
            <a:ext cx="1073568" cy="1025014"/>
          </a:xfrm>
          <a:custGeom>
            <a:avLst/>
            <a:gdLst>
              <a:gd name="T0" fmla="*/ 7 w 199"/>
              <a:gd name="T1" fmla="*/ 164 h 190"/>
              <a:gd name="T2" fmla="*/ 7 w 199"/>
              <a:gd name="T3" fmla="*/ 145 h 190"/>
              <a:gd name="T4" fmla="*/ 0 w 199"/>
              <a:gd name="T5" fmla="*/ 138 h 190"/>
              <a:gd name="T6" fmla="*/ 14 w 199"/>
              <a:gd name="T7" fmla="*/ 119 h 190"/>
              <a:gd name="T8" fmla="*/ 28 w 199"/>
              <a:gd name="T9" fmla="*/ 119 h 190"/>
              <a:gd name="T10" fmla="*/ 42 w 199"/>
              <a:gd name="T11" fmla="*/ 109 h 190"/>
              <a:gd name="T12" fmla="*/ 47 w 199"/>
              <a:gd name="T13" fmla="*/ 72 h 190"/>
              <a:gd name="T14" fmla="*/ 40 w 199"/>
              <a:gd name="T15" fmla="*/ 62 h 190"/>
              <a:gd name="T16" fmla="*/ 45 w 199"/>
              <a:gd name="T17" fmla="*/ 60 h 190"/>
              <a:gd name="T18" fmla="*/ 47 w 199"/>
              <a:gd name="T19" fmla="*/ 43 h 190"/>
              <a:gd name="T20" fmla="*/ 61 w 199"/>
              <a:gd name="T21" fmla="*/ 53 h 190"/>
              <a:gd name="T22" fmla="*/ 71 w 199"/>
              <a:gd name="T23" fmla="*/ 45 h 190"/>
              <a:gd name="T24" fmla="*/ 80 w 199"/>
              <a:gd name="T25" fmla="*/ 53 h 190"/>
              <a:gd name="T26" fmla="*/ 85 w 199"/>
              <a:gd name="T27" fmla="*/ 88 h 190"/>
              <a:gd name="T28" fmla="*/ 92 w 199"/>
              <a:gd name="T29" fmla="*/ 105 h 190"/>
              <a:gd name="T30" fmla="*/ 106 w 199"/>
              <a:gd name="T31" fmla="*/ 95 h 190"/>
              <a:gd name="T32" fmla="*/ 104 w 199"/>
              <a:gd name="T33" fmla="*/ 86 h 190"/>
              <a:gd name="T34" fmla="*/ 109 w 199"/>
              <a:gd name="T35" fmla="*/ 76 h 190"/>
              <a:gd name="T36" fmla="*/ 132 w 199"/>
              <a:gd name="T37" fmla="*/ 98 h 190"/>
              <a:gd name="T38" fmla="*/ 140 w 199"/>
              <a:gd name="T39" fmla="*/ 90 h 190"/>
              <a:gd name="T40" fmla="*/ 149 w 199"/>
              <a:gd name="T41" fmla="*/ 53 h 190"/>
              <a:gd name="T42" fmla="*/ 140 w 199"/>
              <a:gd name="T43" fmla="*/ 38 h 190"/>
              <a:gd name="T44" fmla="*/ 125 w 199"/>
              <a:gd name="T45" fmla="*/ 50 h 190"/>
              <a:gd name="T46" fmla="*/ 95 w 199"/>
              <a:gd name="T47" fmla="*/ 57 h 190"/>
              <a:gd name="T48" fmla="*/ 109 w 199"/>
              <a:gd name="T49" fmla="*/ 0 h 190"/>
              <a:gd name="T50" fmla="*/ 147 w 199"/>
              <a:gd name="T51" fmla="*/ 27 h 190"/>
              <a:gd name="T52" fmla="*/ 168 w 199"/>
              <a:gd name="T53" fmla="*/ 15 h 190"/>
              <a:gd name="T54" fmla="*/ 163 w 199"/>
              <a:gd name="T55" fmla="*/ 86 h 190"/>
              <a:gd name="T56" fmla="*/ 168 w 199"/>
              <a:gd name="T57" fmla="*/ 119 h 190"/>
              <a:gd name="T58" fmla="*/ 177 w 199"/>
              <a:gd name="T59" fmla="*/ 143 h 190"/>
              <a:gd name="T60" fmla="*/ 187 w 199"/>
              <a:gd name="T61" fmla="*/ 140 h 190"/>
              <a:gd name="T62" fmla="*/ 199 w 199"/>
              <a:gd name="T63" fmla="*/ 154 h 190"/>
              <a:gd name="T64" fmla="*/ 185 w 199"/>
              <a:gd name="T65" fmla="*/ 171 h 190"/>
              <a:gd name="T66" fmla="*/ 173 w 199"/>
              <a:gd name="T67" fmla="*/ 166 h 190"/>
              <a:gd name="T68" fmla="*/ 163 w 199"/>
              <a:gd name="T69" fmla="*/ 173 h 190"/>
              <a:gd name="T70" fmla="*/ 158 w 199"/>
              <a:gd name="T71" fmla="*/ 166 h 190"/>
              <a:gd name="T72" fmla="*/ 128 w 199"/>
              <a:gd name="T73" fmla="*/ 190 h 190"/>
              <a:gd name="T74" fmla="*/ 121 w 199"/>
              <a:gd name="T75" fmla="*/ 188 h 190"/>
              <a:gd name="T76" fmla="*/ 123 w 199"/>
              <a:gd name="T77" fmla="*/ 161 h 190"/>
              <a:gd name="T78" fmla="*/ 111 w 199"/>
              <a:gd name="T79" fmla="*/ 161 h 190"/>
              <a:gd name="T80" fmla="*/ 111 w 199"/>
              <a:gd name="T81" fmla="*/ 150 h 190"/>
              <a:gd name="T82" fmla="*/ 87 w 199"/>
              <a:gd name="T83" fmla="*/ 166 h 190"/>
              <a:gd name="T84" fmla="*/ 80 w 199"/>
              <a:gd name="T85" fmla="*/ 161 h 190"/>
              <a:gd name="T86" fmla="*/ 73 w 199"/>
              <a:gd name="T87" fmla="*/ 166 h 190"/>
              <a:gd name="T88" fmla="*/ 57 w 199"/>
              <a:gd name="T89" fmla="*/ 154 h 190"/>
              <a:gd name="T90" fmla="*/ 50 w 199"/>
              <a:gd name="T91" fmla="*/ 161 h 190"/>
              <a:gd name="T92" fmla="*/ 24 w 199"/>
              <a:gd name="T93" fmla="*/ 157 h 190"/>
              <a:gd name="T94" fmla="*/ 16 w 199"/>
              <a:gd name="T95" fmla="*/ 166 h 190"/>
              <a:gd name="T96" fmla="*/ 7 w 199"/>
              <a:gd name="T97" fmla="*/ 16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190">
                <a:moveTo>
                  <a:pt x="7" y="164"/>
                </a:moveTo>
                <a:lnTo>
                  <a:pt x="7" y="145"/>
                </a:lnTo>
                <a:lnTo>
                  <a:pt x="0" y="138"/>
                </a:lnTo>
                <a:lnTo>
                  <a:pt x="14" y="119"/>
                </a:lnTo>
                <a:lnTo>
                  <a:pt x="28" y="119"/>
                </a:lnTo>
                <a:lnTo>
                  <a:pt x="42" y="109"/>
                </a:lnTo>
                <a:lnTo>
                  <a:pt x="47" y="72"/>
                </a:lnTo>
                <a:lnTo>
                  <a:pt x="40" y="62"/>
                </a:lnTo>
                <a:lnTo>
                  <a:pt x="45" y="60"/>
                </a:lnTo>
                <a:lnTo>
                  <a:pt x="47" y="43"/>
                </a:lnTo>
                <a:lnTo>
                  <a:pt x="61" y="53"/>
                </a:lnTo>
                <a:lnTo>
                  <a:pt x="71" y="45"/>
                </a:lnTo>
                <a:lnTo>
                  <a:pt x="80" y="53"/>
                </a:lnTo>
                <a:lnTo>
                  <a:pt x="85" y="88"/>
                </a:lnTo>
                <a:lnTo>
                  <a:pt x="92" y="105"/>
                </a:lnTo>
                <a:lnTo>
                  <a:pt x="106" y="95"/>
                </a:lnTo>
                <a:lnTo>
                  <a:pt x="104" y="86"/>
                </a:lnTo>
                <a:lnTo>
                  <a:pt x="109" y="76"/>
                </a:lnTo>
                <a:lnTo>
                  <a:pt x="132" y="98"/>
                </a:lnTo>
                <a:lnTo>
                  <a:pt x="140" y="90"/>
                </a:lnTo>
                <a:lnTo>
                  <a:pt x="149" y="53"/>
                </a:lnTo>
                <a:lnTo>
                  <a:pt x="140" y="38"/>
                </a:lnTo>
                <a:lnTo>
                  <a:pt x="125" y="50"/>
                </a:lnTo>
                <a:lnTo>
                  <a:pt x="95" y="57"/>
                </a:lnTo>
                <a:lnTo>
                  <a:pt x="109" y="0"/>
                </a:lnTo>
                <a:lnTo>
                  <a:pt x="147" y="27"/>
                </a:lnTo>
                <a:lnTo>
                  <a:pt x="168" y="15"/>
                </a:lnTo>
                <a:lnTo>
                  <a:pt x="163" y="86"/>
                </a:lnTo>
                <a:lnTo>
                  <a:pt x="168" y="119"/>
                </a:lnTo>
                <a:lnTo>
                  <a:pt x="177" y="143"/>
                </a:lnTo>
                <a:lnTo>
                  <a:pt x="187" y="140"/>
                </a:lnTo>
                <a:lnTo>
                  <a:pt x="199" y="154"/>
                </a:lnTo>
                <a:lnTo>
                  <a:pt x="185" y="171"/>
                </a:lnTo>
                <a:lnTo>
                  <a:pt x="173" y="166"/>
                </a:lnTo>
                <a:lnTo>
                  <a:pt x="163" y="173"/>
                </a:lnTo>
                <a:lnTo>
                  <a:pt x="158" y="166"/>
                </a:lnTo>
                <a:lnTo>
                  <a:pt x="128" y="190"/>
                </a:lnTo>
                <a:lnTo>
                  <a:pt x="121" y="188"/>
                </a:lnTo>
                <a:lnTo>
                  <a:pt x="123" y="161"/>
                </a:lnTo>
                <a:lnTo>
                  <a:pt x="111" y="161"/>
                </a:lnTo>
                <a:lnTo>
                  <a:pt x="111" y="150"/>
                </a:lnTo>
                <a:lnTo>
                  <a:pt x="87" y="166"/>
                </a:lnTo>
                <a:lnTo>
                  <a:pt x="80" y="161"/>
                </a:lnTo>
                <a:lnTo>
                  <a:pt x="73" y="166"/>
                </a:lnTo>
                <a:lnTo>
                  <a:pt x="57" y="154"/>
                </a:lnTo>
                <a:lnTo>
                  <a:pt x="50" y="161"/>
                </a:lnTo>
                <a:lnTo>
                  <a:pt x="24" y="157"/>
                </a:lnTo>
                <a:lnTo>
                  <a:pt x="16" y="166"/>
                </a:lnTo>
                <a:lnTo>
                  <a:pt x="7" y="164"/>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rot="1289560">
            <a:off x="15071884" y="5944532"/>
            <a:ext cx="841590" cy="1332518"/>
          </a:xfrm>
          <a:custGeom>
            <a:avLst/>
            <a:gdLst>
              <a:gd name="T0" fmla="*/ 111 w 156"/>
              <a:gd name="T1" fmla="*/ 213 h 247"/>
              <a:gd name="T2" fmla="*/ 95 w 156"/>
              <a:gd name="T3" fmla="*/ 211 h 247"/>
              <a:gd name="T4" fmla="*/ 90 w 156"/>
              <a:gd name="T5" fmla="*/ 242 h 247"/>
              <a:gd name="T6" fmla="*/ 76 w 156"/>
              <a:gd name="T7" fmla="*/ 235 h 247"/>
              <a:gd name="T8" fmla="*/ 66 w 156"/>
              <a:gd name="T9" fmla="*/ 247 h 247"/>
              <a:gd name="T10" fmla="*/ 52 w 156"/>
              <a:gd name="T11" fmla="*/ 237 h 247"/>
              <a:gd name="T12" fmla="*/ 57 w 156"/>
              <a:gd name="T13" fmla="*/ 228 h 247"/>
              <a:gd name="T14" fmla="*/ 38 w 156"/>
              <a:gd name="T15" fmla="*/ 230 h 247"/>
              <a:gd name="T16" fmla="*/ 17 w 156"/>
              <a:gd name="T17" fmla="*/ 221 h 247"/>
              <a:gd name="T18" fmla="*/ 19 w 156"/>
              <a:gd name="T19" fmla="*/ 206 h 247"/>
              <a:gd name="T20" fmla="*/ 12 w 156"/>
              <a:gd name="T21" fmla="*/ 194 h 247"/>
              <a:gd name="T22" fmla="*/ 19 w 156"/>
              <a:gd name="T23" fmla="*/ 187 h 247"/>
              <a:gd name="T24" fmla="*/ 0 w 156"/>
              <a:gd name="T25" fmla="*/ 157 h 247"/>
              <a:gd name="T26" fmla="*/ 7 w 156"/>
              <a:gd name="T27" fmla="*/ 133 h 247"/>
              <a:gd name="T28" fmla="*/ 17 w 156"/>
              <a:gd name="T29" fmla="*/ 119 h 247"/>
              <a:gd name="T30" fmla="*/ 12 w 156"/>
              <a:gd name="T31" fmla="*/ 107 h 247"/>
              <a:gd name="T32" fmla="*/ 19 w 156"/>
              <a:gd name="T33" fmla="*/ 97 h 247"/>
              <a:gd name="T34" fmla="*/ 12 w 156"/>
              <a:gd name="T35" fmla="*/ 88 h 247"/>
              <a:gd name="T36" fmla="*/ 24 w 156"/>
              <a:gd name="T37" fmla="*/ 86 h 247"/>
              <a:gd name="T38" fmla="*/ 19 w 156"/>
              <a:gd name="T39" fmla="*/ 45 h 247"/>
              <a:gd name="T40" fmla="*/ 29 w 156"/>
              <a:gd name="T41" fmla="*/ 34 h 247"/>
              <a:gd name="T42" fmla="*/ 36 w 156"/>
              <a:gd name="T43" fmla="*/ 36 h 247"/>
              <a:gd name="T44" fmla="*/ 66 w 156"/>
              <a:gd name="T45" fmla="*/ 12 h 247"/>
              <a:gd name="T46" fmla="*/ 71 w 156"/>
              <a:gd name="T47" fmla="*/ 19 h 247"/>
              <a:gd name="T48" fmla="*/ 81 w 156"/>
              <a:gd name="T49" fmla="*/ 12 h 247"/>
              <a:gd name="T50" fmla="*/ 93 w 156"/>
              <a:gd name="T51" fmla="*/ 17 h 247"/>
              <a:gd name="T52" fmla="*/ 107 w 156"/>
              <a:gd name="T53" fmla="*/ 0 h 247"/>
              <a:gd name="T54" fmla="*/ 123 w 156"/>
              <a:gd name="T55" fmla="*/ 26 h 247"/>
              <a:gd name="T56" fmla="*/ 119 w 156"/>
              <a:gd name="T57" fmla="*/ 38 h 247"/>
              <a:gd name="T58" fmla="*/ 130 w 156"/>
              <a:gd name="T59" fmla="*/ 45 h 247"/>
              <a:gd name="T60" fmla="*/ 126 w 156"/>
              <a:gd name="T61" fmla="*/ 55 h 247"/>
              <a:gd name="T62" fmla="*/ 140 w 156"/>
              <a:gd name="T63" fmla="*/ 64 h 247"/>
              <a:gd name="T64" fmla="*/ 147 w 156"/>
              <a:gd name="T65" fmla="*/ 100 h 247"/>
              <a:gd name="T66" fmla="*/ 142 w 156"/>
              <a:gd name="T67" fmla="*/ 123 h 247"/>
              <a:gd name="T68" fmla="*/ 149 w 156"/>
              <a:gd name="T69" fmla="*/ 114 h 247"/>
              <a:gd name="T70" fmla="*/ 152 w 156"/>
              <a:gd name="T71" fmla="*/ 126 h 247"/>
              <a:gd name="T72" fmla="*/ 156 w 156"/>
              <a:gd name="T73" fmla="*/ 128 h 247"/>
              <a:gd name="T74" fmla="*/ 142 w 156"/>
              <a:gd name="T75" fmla="*/ 140 h 247"/>
              <a:gd name="T76" fmla="*/ 147 w 156"/>
              <a:gd name="T77" fmla="*/ 142 h 247"/>
              <a:gd name="T78" fmla="*/ 154 w 156"/>
              <a:gd name="T79" fmla="*/ 138 h 247"/>
              <a:gd name="T80" fmla="*/ 154 w 156"/>
              <a:gd name="T81" fmla="*/ 145 h 247"/>
              <a:gd name="T82" fmla="*/ 145 w 156"/>
              <a:gd name="T83" fmla="*/ 145 h 247"/>
              <a:gd name="T84" fmla="*/ 145 w 156"/>
              <a:gd name="T85" fmla="*/ 157 h 247"/>
              <a:gd name="T86" fmla="*/ 138 w 156"/>
              <a:gd name="T87" fmla="*/ 159 h 247"/>
              <a:gd name="T88" fmla="*/ 149 w 156"/>
              <a:gd name="T89" fmla="*/ 157 h 247"/>
              <a:gd name="T90" fmla="*/ 138 w 156"/>
              <a:gd name="T91" fmla="*/ 164 h 247"/>
              <a:gd name="T92" fmla="*/ 142 w 156"/>
              <a:gd name="T93" fmla="*/ 168 h 247"/>
              <a:gd name="T94" fmla="*/ 138 w 156"/>
              <a:gd name="T95" fmla="*/ 173 h 247"/>
              <a:gd name="T96" fmla="*/ 147 w 156"/>
              <a:gd name="T97" fmla="*/ 171 h 247"/>
              <a:gd name="T98" fmla="*/ 133 w 156"/>
              <a:gd name="T99" fmla="*/ 187 h 247"/>
              <a:gd name="T100" fmla="*/ 142 w 156"/>
              <a:gd name="T101" fmla="*/ 192 h 247"/>
              <a:gd name="T102" fmla="*/ 130 w 156"/>
              <a:gd name="T103" fmla="*/ 192 h 247"/>
              <a:gd name="T104" fmla="*/ 138 w 156"/>
              <a:gd name="T105" fmla="*/ 199 h 247"/>
              <a:gd name="T106" fmla="*/ 130 w 156"/>
              <a:gd name="T107" fmla="*/ 199 h 247"/>
              <a:gd name="T108" fmla="*/ 135 w 156"/>
              <a:gd name="T109" fmla="*/ 204 h 247"/>
              <a:gd name="T110" fmla="*/ 121 w 156"/>
              <a:gd name="T111" fmla="*/ 206 h 247"/>
              <a:gd name="T112" fmla="*/ 119 w 156"/>
              <a:gd name="T113" fmla="*/ 199 h 247"/>
              <a:gd name="T114" fmla="*/ 123 w 156"/>
              <a:gd name="T115" fmla="*/ 211 h 247"/>
              <a:gd name="T116" fmla="*/ 119 w 156"/>
              <a:gd name="T117" fmla="*/ 211 h 247"/>
              <a:gd name="T118" fmla="*/ 119 w 156"/>
              <a:gd name="T119" fmla="*/ 218 h 247"/>
              <a:gd name="T120" fmla="*/ 116 w 156"/>
              <a:gd name="T121" fmla="*/ 209 h 247"/>
              <a:gd name="T122" fmla="*/ 111 w 156"/>
              <a:gd name="T123" fmla="*/ 21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247">
                <a:moveTo>
                  <a:pt x="111" y="213"/>
                </a:moveTo>
                <a:lnTo>
                  <a:pt x="95" y="211"/>
                </a:lnTo>
                <a:lnTo>
                  <a:pt x="90" y="242"/>
                </a:lnTo>
                <a:lnTo>
                  <a:pt x="76" y="235"/>
                </a:lnTo>
                <a:lnTo>
                  <a:pt x="66" y="247"/>
                </a:lnTo>
                <a:lnTo>
                  <a:pt x="52" y="237"/>
                </a:lnTo>
                <a:lnTo>
                  <a:pt x="57" y="228"/>
                </a:lnTo>
                <a:lnTo>
                  <a:pt x="38" y="230"/>
                </a:lnTo>
                <a:lnTo>
                  <a:pt x="17" y="221"/>
                </a:lnTo>
                <a:lnTo>
                  <a:pt x="19" y="206"/>
                </a:lnTo>
                <a:lnTo>
                  <a:pt x="12" y="194"/>
                </a:lnTo>
                <a:lnTo>
                  <a:pt x="19" y="187"/>
                </a:lnTo>
                <a:lnTo>
                  <a:pt x="0" y="157"/>
                </a:lnTo>
                <a:lnTo>
                  <a:pt x="7" y="133"/>
                </a:lnTo>
                <a:lnTo>
                  <a:pt x="17" y="119"/>
                </a:lnTo>
                <a:lnTo>
                  <a:pt x="12" y="107"/>
                </a:lnTo>
                <a:lnTo>
                  <a:pt x="19" y="97"/>
                </a:lnTo>
                <a:lnTo>
                  <a:pt x="12" y="88"/>
                </a:lnTo>
                <a:lnTo>
                  <a:pt x="24" y="86"/>
                </a:lnTo>
                <a:lnTo>
                  <a:pt x="19" y="45"/>
                </a:lnTo>
                <a:lnTo>
                  <a:pt x="29" y="34"/>
                </a:lnTo>
                <a:lnTo>
                  <a:pt x="36" y="36"/>
                </a:lnTo>
                <a:lnTo>
                  <a:pt x="66" y="12"/>
                </a:lnTo>
                <a:lnTo>
                  <a:pt x="71" y="19"/>
                </a:lnTo>
                <a:lnTo>
                  <a:pt x="81" y="12"/>
                </a:lnTo>
                <a:lnTo>
                  <a:pt x="93" y="17"/>
                </a:lnTo>
                <a:lnTo>
                  <a:pt x="107" y="0"/>
                </a:lnTo>
                <a:lnTo>
                  <a:pt x="123" y="26"/>
                </a:lnTo>
                <a:lnTo>
                  <a:pt x="119" y="38"/>
                </a:lnTo>
                <a:lnTo>
                  <a:pt x="130" y="45"/>
                </a:lnTo>
                <a:lnTo>
                  <a:pt x="126" y="55"/>
                </a:lnTo>
                <a:lnTo>
                  <a:pt x="140" y="64"/>
                </a:lnTo>
                <a:lnTo>
                  <a:pt x="147" y="100"/>
                </a:lnTo>
                <a:lnTo>
                  <a:pt x="142" y="123"/>
                </a:lnTo>
                <a:lnTo>
                  <a:pt x="149" y="114"/>
                </a:lnTo>
                <a:lnTo>
                  <a:pt x="152" y="126"/>
                </a:lnTo>
                <a:lnTo>
                  <a:pt x="156" y="128"/>
                </a:lnTo>
                <a:lnTo>
                  <a:pt x="142" y="140"/>
                </a:lnTo>
                <a:lnTo>
                  <a:pt x="147" y="142"/>
                </a:lnTo>
                <a:lnTo>
                  <a:pt x="154" y="138"/>
                </a:lnTo>
                <a:lnTo>
                  <a:pt x="154" y="145"/>
                </a:lnTo>
                <a:lnTo>
                  <a:pt x="145" y="145"/>
                </a:lnTo>
                <a:lnTo>
                  <a:pt x="145" y="157"/>
                </a:lnTo>
                <a:lnTo>
                  <a:pt x="138" y="159"/>
                </a:lnTo>
                <a:lnTo>
                  <a:pt x="149" y="157"/>
                </a:lnTo>
                <a:lnTo>
                  <a:pt x="138" y="164"/>
                </a:lnTo>
                <a:lnTo>
                  <a:pt x="142" y="168"/>
                </a:lnTo>
                <a:lnTo>
                  <a:pt x="138" y="173"/>
                </a:lnTo>
                <a:lnTo>
                  <a:pt x="147" y="171"/>
                </a:lnTo>
                <a:lnTo>
                  <a:pt x="133" y="187"/>
                </a:lnTo>
                <a:lnTo>
                  <a:pt x="142" y="192"/>
                </a:lnTo>
                <a:lnTo>
                  <a:pt x="130" y="192"/>
                </a:lnTo>
                <a:lnTo>
                  <a:pt x="138" y="199"/>
                </a:lnTo>
                <a:lnTo>
                  <a:pt x="130" y="199"/>
                </a:lnTo>
                <a:lnTo>
                  <a:pt x="135" y="204"/>
                </a:lnTo>
                <a:lnTo>
                  <a:pt x="121" y="206"/>
                </a:lnTo>
                <a:lnTo>
                  <a:pt x="119" y="199"/>
                </a:lnTo>
                <a:lnTo>
                  <a:pt x="123" y="211"/>
                </a:lnTo>
                <a:lnTo>
                  <a:pt x="119" y="211"/>
                </a:lnTo>
                <a:lnTo>
                  <a:pt x="119" y="218"/>
                </a:lnTo>
                <a:lnTo>
                  <a:pt x="116" y="209"/>
                </a:lnTo>
                <a:lnTo>
                  <a:pt x="111" y="213"/>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noEditPoints="1"/>
          </p:cNvSpPr>
          <p:nvPr/>
        </p:nvSpPr>
        <p:spPr bwMode="auto">
          <a:xfrm rot="1289560">
            <a:off x="14532637" y="6939534"/>
            <a:ext cx="830800" cy="960278"/>
          </a:xfrm>
          <a:custGeom>
            <a:avLst/>
            <a:gdLst>
              <a:gd name="T0" fmla="*/ 69 w 154"/>
              <a:gd name="T1" fmla="*/ 161 h 178"/>
              <a:gd name="T2" fmla="*/ 59 w 154"/>
              <a:gd name="T3" fmla="*/ 175 h 178"/>
              <a:gd name="T4" fmla="*/ 50 w 154"/>
              <a:gd name="T5" fmla="*/ 175 h 178"/>
              <a:gd name="T6" fmla="*/ 26 w 154"/>
              <a:gd name="T7" fmla="*/ 161 h 178"/>
              <a:gd name="T8" fmla="*/ 3 w 154"/>
              <a:gd name="T9" fmla="*/ 152 h 178"/>
              <a:gd name="T10" fmla="*/ 17 w 154"/>
              <a:gd name="T11" fmla="*/ 135 h 178"/>
              <a:gd name="T12" fmla="*/ 22 w 154"/>
              <a:gd name="T13" fmla="*/ 107 h 178"/>
              <a:gd name="T14" fmla="*/ 29 w 154"/>
              <a:gd name="T15" fmla="*/ 55 h 178"/>
              <a:gd name="T16" fmla="*/ 41 w 154"/>
              <a:gd name="T17" fmla="*/ 36 h 178"/>
              <a:gd name="T18" fmla="*/ 38 w 154"/>
              <a:gd name="T19" fmla="*/ 19 h 178"/>
              <a:gd name="T20" fmla="*/ 76 w 154"/>
              <a:gd name="T21" fmla="*/ 19 h 178"/>
              <a:gd name="T22" fmla="*/ 90 w 154"/>
              <a:gd name="T23" fmla="*/ 26 h 178"/>
              <a:gd name="T24" fmla="*/ 114 w 154"/>
              <a:gd name="T25" fmla="*/ 24 h 178"/>
              <a:gd name="T26" fmla="*/ 133 w 154"/>
              <a:gd name="T27" fmla="*/ 0 h 178"/>
              <a:gd name="T28" fmla="*/ 154 w 154"/>
              <a:gd name="T29" fmla="*/ 17 h 178"/>
              <a:gd name="T30" fmla="*/ 147 w 154"/>
              <a:gd name="T31" fmla="*/ 21 h 178"/>
              <a:gd name="T32" fmla="*/ 145 w 154"/>
              <a:gd name="T33" fmla="*/ 43 h 178"/>
              <a:gd name="T34" fmla="*/ 131 w 154"/>
              <a:gd name="T35" fmla="*/ 45 h 178"/>
              <a:gd name="T36" fmla="*/ 133 w 154"/>
              <a:gd name="T37" fmla="*/ 64 h 178"/>
              <a:gd name="T38" fmla="*/ 142 w 154"/>
              <a:gd name="T39" fmla="*/ 73 h 178"/>
              <a:gd name="T40" fmla="*/ 140 w 154"/>
              <a:gd name="T41" fmla="*/ 78 h 178"/>
              <a:gd name="T42" fmla="*/ 135 w 154"/>
              <a:gd name="T43" fmla="*/ 88 h 178"/>
              <a:gd name="T44" fmla="*/ 138 w 154"/>
              <a:gd name="T45" fmla="*/ 90 h 178"/>
              <a:gd name="T46" fmla="*/ 142 w 154"/>
              <a:gd name="T47" fmla="*/ 102 h 178"/>
              <a:gd name="T48" fmla="*/ 135 w 154"/>
              <a:gd name="T49" fmla="*/ 92 h 178"/>
              <a:gd name="T50" fmla="*/ 133 w 154"/>
              <a:gd name="T51" fmla="*/ 90 h 178"/>
              <a:gd name="T52" fmla="*/ 90 w 154"/>
              <a:gd name="T53" fmla="*/ 92 h 178"/>
              <a:gd name="T54" fmla="*/ 93 w 154"/>
              <a:gd name="T55" fmla="*/ 102 h 178"/>
              <a:gd name="T56" fmla="*/ 88 w 154"/>
              <a:gd name="T57" fmla="*/ 107 h 178"/>
              <a:gd name="T58" fmla="*/ 76 w 154"/>
              <a:gd name="T59" fmla="*/ 161 h 178"/>
              <a:gd name="T60" fmla="*/ 102 w 154"/>
              <a:gd name="T61" fmla="*/ 97 h 178"/>
              <a:gd name="T62" fmla="*/ 100 w 154"/>
              <a:gd name="T63" fmla="*/ 9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178">
                <a:moveTo>
                  <a:pt x="76" y="161"/>
                </a:moveTo>
                <a:lnTo>
                  <a:pt x="69" y="161"/>
                </a:lnTo>
                <a:lnTo>
                  <a:pt x="69" y="175"/>
                </a:lnTo>
                <a:lnTo>
                  <a:pt x="59" y="175"/>
                </a:lnTo>
                <a:lnTo>
                  <a:pt x="62" y="178"/>
                </a:lnTo>
                <a:lnTo>
                  <a:pt x="50" y="175"/>
                </a:lnTo>
                <a:lnTo>
                  <a:pt x="48" y="161"/>
                </a:lnTo>
                <a:lnTo>
                  <a:pt x="26" y="161"/>
                </a:lnTo>
                <a:lnTo>
                  <a:pt x="17" y="152"/>
                </a:lnTo>
                <a:lnTo>
                  <a:pt x="3" y="152"/>
                </a:lnTo>
                <a:lnTo>
                  <a:pt x="0" y="140"/>
                </a:lnTo>
                <a:lnTo>
                  <a:pt x="17" y="135"/>
                </a:lnTo>
                <a:lnTo>
                  <a:pt x="24" y="121"/>
                </a:lnTo>
                <a:lnTo>
                  <a:pt x="22" y="107"/>
                </a:lnTo>
                <a:lnTo>
                  <a:pt x="38" y="81"/>
                </a:lnTo>
                <a:lnTo>
                  <a:pt x="29" y="55"/>
                </a:lnTo>
                <a:lnTo>
                  <a:pt x="36" y="55"/>
                </a:lnTo>
                <a:lnTo>
                  <a:pt x="41" y="36"/>
                </a:lnTo>
                <a:lnTo>
                  <a:pt x="29" y="17"/>
                </a:lnTo>
                <a:lnTo>
                  <a:pt x="38" y="19"/>
                </a:lnTo>
                <a:lnTo>
                  <a:pt x="55" y="10"/>
                </a:lnTo>
                <a:lnTo>
                  <a:pt x="76" y="19"/>
                </a:lnTo>
                <a:lnTo>
                  <a:pt x="95" y="17"/>
                </a:lnTo>
                <a:lnTo>
                  <a:pt x="90" y="26"/>
                </a:lnTo>
                <a:lnTo>
                  <a:pt x="104" y="36"/>
                </a:lnTo>
                <a:lnTo>
                  <a:pt x="114" y="24"/>
                </a:lnTo>
                <a:lnTo>
                  <a:pt x="128" y="31"/>
                </a:lnTo>
                <a:lnTo>
                  <a:pt x="133" y="0"/>
                </a:lnTo>
                <a:lnTo>
                  <a:pt x="149" y="2"/>
                </a:lnTo>
                <a:lnTo>
                  <a:pt x="154" y="17"/>
                </a:lnTo>
                <a:lnTo>
                  <a:pt x="145" y="12"/>
                </a:lnTo>
                <a:lnTo>
                  <a:pt x="147" y="21"/>
                </a:lnTo>
                <a:lnTo>
                  <a:pt x="138" y="31"/>
                </a:lnTo>
                <a:lnTo>
                  <a:pt x="145" y="43"/>
                </a:lnTo>
                <a:lnTo>
                  <a:pt x="140" y="38"/>
                </a:lnTo>
                <a:lnTo>
                  <a:pt x="131" y="45"/>
                </a:lnTo>
                <a:lnTo>
                  <a:pt x="140" y="50"/>
                </a:lnTo>
                <a:lnTo>
                  <a:pt x="133" y="64"/>
                </a:lnTo>
                <a:lnTo>
                  <a:pt x="142" y="64"/>
                </a:lnTo>
                <a:lnTo>
                  <a:pt x="142" y="73"/>
                </a:lnTo>
                <a:lnTo>
                  <a:pt x="135" y="69"/>
                </a:lnTo>
                <a:lnTo>
                  <a:pt x="140" y="78"/>
                </a:lnTo>
                <a:lnTo>
                  <a:pt x="133" y="81"/>
                </a:lnTo>
                <a:lnTo>
                  <a:pt x="135" y="88"/>
                </a:lnTo>
                <a:lnTo>
                  <a:pt x="142" y="85"/>
                </a:lnTo>
                <a:lnTo>
                  <a:pt x="138" y="90"/>
                </a:lnTo>
                <a:lnTo>
                  <a:pt x="142" y="95"/>
                </a:lnTo>
                <a:lnTo>
                  <a:pt x="142" y="102"/>
                </a:lnTo>
                <a:lnTo>
                  <a:pt x="133" y="97"/>
                </a:lnTo>
                <a:lnTo>
                  <a:pt x="135" y="92"/>
                </a:lnTo>
                <a:lnTo>
                  <a:pt x="128" y="95"/>
                </a:lnTo>
                <a:lnTo>
                  <a:pt x="133" y="90"/>
                </a:lnTo>
                <a:lnTo>
                  <a:pt x="131" y="85"/>
                </a:lnTo>
                <a:lnTo>
                  <a:pt x="90" y="92"/>
                </a:lnTo>
                <a:lnTo>
                  <a:pt x="83" y="97"/>
                </a:lnTo>
                <a:lnTo>
                  <a:pt x="93" y="102"/>
                </a:lnTo>
                <a:lnTo>
                  <a:pt x="81" y="104"/>
                </a:lnTo>
                <a:lnTo>
                  <a:pt x="88" y="107"/>
                </a:lnTo>
                <a:lnTo>
                  <a:pt x="74" y="130"/>
                </a:lnTo>
                <a:lnTo>
                  <a:pt x="76" y="161"/>
                </a:lnTo>
                <a:close/>
                <a:moveTo>
                  <a:pt x="100" y="95"/>
                </a:moveTo>
                <a:lnTo>
                  <a:pt x="102" y="97"/>
                </a:lnTo>
                <a:lnTo>
                  <a:pt x="97" y="97"/>
                </a:lnTo>
                <a:lnTo>
                  <a:pt x="100" y="95"/>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 name="Freeform 9"/>
          <p:cNvSpPr>
            <a:spLocks/>
          </p:cNvSpPr>
          <p:nvPr/>
        </p:nvSpPr>
        <p:spPr bwMode="auto">
          <a:xfrm rot="1289560">
            <a:off x="14548483" y="5695623"/>
            <a:ext cx="755272" cy="1262384"/>
          </a:xfrm>
          <a:custGeom>
            <a:avLst/>
            <a:gdLst>
              <a:gd name="T0" fmla="*/ 126 w 140"/>
              <a:gd name="T1" fmla="*/ 225 h 234"/>
              <a:gd name="T2" fmla="*/ 109 w 140"/>
              <a:gd name="T3" fmla="*/ 234 h 234"/>
              <a:gd name="T4" fmla="*/ 100 w 140"/>
              <a:gd name="T5" fmla="*/ 232 h 234"/>
              <a:gd name="T6" fmla="*/ 90 w 140"/>
              <a:gd name="T7" fmla="*/ 229 h 234"/>
              <a:gd name="T8" fmla="*/ 86 w 140"/>
              <a:gd name="T9" fmla="*/ 220 h 234"/>
              <a:gd name="T10" fmla="*/ 55 w 140"/>
              <a:gd name="T11" fmla="*/ 213 h 234"/>
              <a:gd name="T12" fmla="*/ 45 w 140"/>
              <a:gd name="T13" fmla="*/ 201 h 234"/>
              <a:gd name="T14" fmla="*/ 22 w 140"/>
              <a:gd name="T15" fmla="*/ 203 h 234"/>
              <a:gd name="T16" fmla="*/ 26 w 140"/>
              <a:gd name="T17" fmla="*/ 180 h 234"/>
              <a:gd name="T18" fmla="*/ 38 w 140"/>
              <a:gd name="T19" fmla="*/ 158 h 234"/>
              <a:gd name="T20" fmla="*/ 41 w 140"/>
              <a:gd name="T21" fmla="*/ 109 h 234"/>
              <a:gd name="T22" fmla="*/ 26 w 140"/>
              <a:gd name="T23" fmla="*/ 90 h 234"/>
              <a:gd name="T24" fmla="*/ 7 w 140"/>
              <a:gd name="T25" fmla="*/ 97 h 234"/>
              <a:gd name="T26" fmla="*/ 0 w 140"/>
              <a:gd name="T27" fmla="*/ 75 h 234"/>
              <a:gd name="T28" fmla="*/ 14 w 140"/>
              <a:gd name="T29" fmla="*/ 82 h 234"/>
              <a:gd name="T30" fmla="*/ 29 w 140"/>
              <a:gd name="T31" fmla="*/ 64 h 234"/>
              <a:gd name="T32" fmla="*/ 36 w 140"/>
              <a:gd name="T33" fmla="*/ 45 h 234"/>
              <a:gd name="T34" fmla="*/ 36 w 140"/>
              <a:gd name="T35" fmla="*/ 26 h 234"/>
              <a:gd name="T36" fmla="*/ 24 w 140"/>
              <a:gd name="T37" fmla="*/ 14 h 234"/>
              <a:gd name="T38" fmla="*/ 33 w 140"/>
              <a:gd name="T39" fmla="*/ 16 h 234"/>
              <a:gd name="T40" fmla="*/ 41 w 140"/>
              <a:gd name="T41" fmla="*/ 7 h 234"/>
              <a:gd name="T42" fmla="*/ 67 w 140"/>
              <a:gd name="T43" fmla="*/ 11 h 234"/>
              <a:gd name="T44" fmla="*/ 74 w 140"/>
              <a:gd name="T45" fmla="*/ 4 h 234"/>
              <a:gd name="T46" fmla="*/ 90 w 140"/>
              <a:gd name="T47" fmla="*/ 16 h 234"/>
              <a:gd name="T48" fmla="*/ 97 w 140"/>
              <a:gd name="T49" fmla="*/ 11 h 234"/>
              <a:gd name="T50" fmla="*/ 104 w 140"/>
              <a:gd name="T51" fmla="*/ 16 h 234"/>
              <a:gd name="T52" fmla="*/ 128 w 140"/>
              <a:gd name="T53" fmla="*/ 0 h 234"/>
              <a:gd name="T54" fmla="*/ 128 w 140"/>
              <a:gd name="T55" fmla="*/ 11 h 234"/>
              <a:gd name="T56" fmla="*/ 140 w 140"/>
              <a:gd name="T57" fmla="*/ 11 h 234"/>
              <a:gd name="T58" fmla="*/ 138 w 140"/>
              <a:gd name="T59" fmla="*/ 38 h 234"/>
              <a:gd name="T60" fmla="*/ 128 w 140"/>
              <a:gd name="T61" fmla="*/ 49 h 234"/>
              <a:gd name="T62" fmla="*/ 133 w 140"/>
              <a:gd name="T63" fmla="*/ 90 h 234"/>
              <a:gd name="T64" fmla="*/ 121 w 140"/>
              <a:gd name="T65" fmla="*/ 92 h 234"/>
              <a:gd name="T66" fmla="*/ 128 w 140"/>
              <a:gd name="T67" fmla="*/ 101 h 234"/>
              <a:gd name="T68" fmla="*/ 121 w 140"/>
              <a:gd name="T69" fmla="*/ 111 h 234"/>
              <a:gd name="T70" fmla="*/ 126 w 140"/>
              <a:gd name="T71" fmla="*/ 123 h 234"/>
              <a:gd name="T72" fmla="*/ 116 w 140"/>
              <a:gd name="T73" fmla="*/ 137 h 234"/>
              <a:gd name="T74" fmla="*/ 109 w 140"/>
              <a:gd name="T75" fmla="*/ 161 h 234"/>
              <a:gd name="T76" fmla="*/ 128 w 140"/>
              <a:gd name="T77" fmla="*/ 191 h 234"/>
              <a:gd name="T78" fmla="*/ 121 w 140"/>
              <a:gd name="T79" fmla="*/ 198 h 234"/>
              <a:gd name="T80" fmla="*/ 128 w 140"/>
              <a:gd name="T81" fmla="*/ 210 h 234"/>
              <a:gd name="T82" fmla="*/ 126 w 140"/>
              <a:gd name="T83" fmla="*/ 22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0" h="234">
                <a:moveTo>
                  <a:pt x="126" y="225"/>
                </a:moveTo>
                <a:lnTo>
                  <a:pt x="109" y="234"/>
                </a:lnTo>
                <a:lnTo>
                  <a:pt x="100" y="232"/>
                </a:lnTo>
                <a:lnTo>
                  <a:pt x="90" y="229"/>
                </a:lnTo>
                <a:lnTo>
                  <a:pt x="86" y="220"/>
                </a:lnTo>
                <a:lnTo>
                  <a:pt x="55" y="213"/>
                </a:lnTo>
                <a:lnTo>
                  <a:pt x="45" y="201"/>
                </a:lnTo>
                <a:lnTo>
                  <a:pt x="22" y="203"/>
                </a:lnTo>
                <a:lnTo>
                  <a:pt x="26" y="180"/>
                </a:lnTo>
                <a:lnTo>
                  <a:pt x="38" y="158"/>
                </a:lnTo>
                <a:lnTo>
                  <a:pt x="41" y="109"/>
                </a:lnTo>
                <a:lnTo>
                  <a:pt x="26" y="90"/>
                </a:lnTo>
                <a:lnTo>
                  <a:pt x="7" y="97"/>
                </a:lnTo>
                <a:lnTo>
                  <a:pt x="0" y="75"/>
                </a:lnTo>
                <a:lnTo>
                  <a:pt x="14" y="82"/>
                </a:lnTo>
                <a:lnTo>
                  <a:pt x="29" y="64"/>
                </a:lnTo>
                <a:lnTo>
                  <a:pt x="36" y="45"/>
                </a:lnTo>
                <a:lnTo>
                  <a:pt x="36" y="26"/>
                </a:lnTo>
                <a:lnTo>
                  <a:pt x="24" y="14"/>
                </a:lnTo>
                <a:lnTo>
                  <a:pt x="33" y="16"/>
                </a:lnTo>
                <a:lnTo>
                  <a:pt x="41" y="7"/>
                </a:lnTo>
                <a:lnTo>
                  <a:pt x="67" y="11"/>
                </a:lnTo>
                <a:lnTo>
                  <a:pt x="74" y="4"/>
                </a:lnTo>
                <a:lnTo>
                  <a:pt x="90" y="16"/>
                </a:lnTo>
                <a:lnTo>
                  <a:pt x="97" y="11"/>
                </a:lnTo>
                <a:lnTo>
                  <a:pt x="104" y="16"/>
                </a:lnTo>
                <a:lnTo>
                  <a:pt x="128" y="0"/>
                </a:lnTo>
                <a:lnTo>
                  <a:pt x="128" y="11"/>
                </a:lnTo>
                <a:lnTo>
                  <a:pt x="140" y="11"/>
                </a:lnTo>
                <a:lnTo>
                  <a:pt x="138" y="38"/>
                </a:lnTo>
                <a:lnTo>
                  <a:pt x="128" y="49"/>
                </a:lnTo>
                <a:lnTo>
                  <a:pt x="133" y="90"/>
                </a:lnTo>
                <a:lnTo>
                  <a:pt x="121" y="92"/>
                </a:lnTo>
                <a:lnTo>
                  <a:pt x="128" y="101"/>
                </a:lnTo>
                <a:lnTo>
                  <a:pt x="121" y="111"/>
                </a:lnTo>
                <a:lnTo>
                  <a:pt x="126" y="123"/>
                </a:lnTo>
                <a:lnTo>
                  <a:pt x="116" y="137"/>
                </a:lnTo>
                <a:lnTo>
                  <a:pt x="109" y="161"/>
                </a:lnTo>
                <a:lnTo>
                  <a:pt x="128" y="191"/>
                </a:lnTo>
                <a:lnTo>
                  <a:pt x="121" y="198"/>
                </a:lnTo>
                <a:lnTo>
                  <a:pt x="128" y="210"/>
                </a:lnTo>
                <a:lnTo>
                  <a:pt x="126" y="225"/>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10"/>
          <p:cNvSpPr>
            <a:spLocks/>
          </p:cNvSpPr>
          <p:nvPr/>
        </p:nvSpPr>
        <p:spPr bwMode="auto">
          <a:xfrm rot="1289560">
            <a:off x="14128552" y="6671611"/>
            <a:ext cx="668958" cy="1073568"/>
          </a:xfrm>
          <a:custGeom>
            <a:avLst/>
            <a:gdLst>
              <a:gd name="T0" fmla="*/ 34 w 124"/>
              <a:gd name="T1" fmla="*/ 2 h 199"/>
              <a:gd name="T2" fmla="*/ 57 w 124"/>
              <a:gd name="T3" fmla="*/ 0 h 199"/>
              <a:gd name="T4" fmla="*/ 67 w 124"/>
              <a:gd name="T5" fmla="*/ 12 h 199"/>
              <a:gd name="T6" fmla="*/ 98 w 124"/>
              <a:gd name="T7" fmla="*/ 19 h 199"/>
              <a:gd name="T8" fmla="*/ 102 w 124"/>
              <a:gd name="T9" fmla="*/ 28 h 199"/>
              <a:gd name="T10" fmla="*/ 112 w 124"/>
              <a:gd name="T11" fmla="*/ 31 h 199"/>
              <a:gd name="T12" fmla="*/ 124 w 124"/>
              <a:gd name="T13" fmla="*/ 50 h 199"/>
              <a:gd name="T14" fmla="*/ 119 w 124"/>
              <a:gd name="T15" fmla="*/ 69 h 199"/>
              <a:gd name="T16" fmla="*/ 112 w 124"/>
              <a:gd name="T17" fmla="*/ 69 h 199"/>
              <a:gd name="T18" fmla="*/ 121 w 124"/>
              <a:gd name="T19" fmla="*/ 95 h 199"/>
              <a:gd name="T20" fmla="*/ 105 w 124"/>
              <a:gd name="T21" fmla="*/ 121 h 199"/>
              <a:gd name="T22" fmla="*/ 107 w 124"/>
              <a:gd name="T23" fmla="*/ 135 h 199"/>
              <a:gd name="T24" fmla="*/ 100 w 124"/>
              <a:gd name="T25" fmla="*/ 149 h 199"/>
              <a:gd name="T26" fmla="*/ 83 w 124"/>
              <a:gd name="T27" fmla="*/ 154 h 199"/>
              <a:gd name="T28" fmla="*/ 86 w 124"/>
              <a:gd name="T29" fmla="*/ 166 h 199"/>
              <a:gd name="T30" fmla="*/ 83 w 124"/>
              <a:gd name="T31" fmla="*/ 187 h 199"/>
              <a:gd name="T32" fmla="*/ 88 w 124"/>
              <a:gd name="T33" fmla="*/ 189 h 199"/>
              <a:gd name="T34" fmla="*/ 81 w 124"/>
              <a:gd name="T35" fmla="*/ 196 h 199"/>
              <a:gd name="T36" fmla="*/ 69 w 124"/>
              <a:gd name="T37" fmla="*/ 199 h 199"/>
              <a:gd name="T38" fmla="*/ 62 w 124"/>
              <a:gd name="T39" fmla="*/ 194 h 199"/>
              <a:gd name="T40" fmla="*/ 53 w 124"/>
              <a:gd name="T41" fmla="*/ 196 h 199"/>
              <a:gd name="T42" fmla="*/ 48 w 124"/>
              <a:gd name="T43" fmla="*/ 189 h 199"/>
              <a:gd name="T44" fmla="*/ 34 w 124"/>
              <a:gd name="T45" fmla="*/ 192 h 199"/>
              <a:gd name="T46" fmla="*/ 17 w 124"/>
              <a:gd name="T47" fmla="*/ 187 h 199"/>
              <a:gd name="T48" fmla="*/ 10 w 124"/>
              <a:gd name="T49" fmla="*/ 175 h 199"/>
              <a:gd name="T50" fmla="*/ 17 w 124"/>
              <a:gd name="T51" fmla="*/ 156 h 199"/>
              <a:gd name="T52" fmla="*/ 17 w 124"/>
              <a:gd name="T53" fmla="*/ 137 h 199"/>
              <a:gd name="T54" fmla="*/ 36 w 124"/>
              <a:gd name="T55" fmla="*/ 130 h 199"/>
              <a:gd name="T56" fmla="*/ 41 w 124"/>
              <a:gd name="T57" fmla="*/ 121 h 199"/>
              <a:gd name="T58" fmla="*/ 19 w 124"/>
              <a:gd name="T59" fmla="*/ 109 h 199"/>
              <a:gd name="T60" fmla="*/ 19 w 124"/>
              <a:gd name="T61" fmla="*/ 92 h 199"/>
              <a:gd name="T62" fmla="*/ 0 w 124"/>
              <a:gd name="T63" fmla="*/ 85 h 199"/>
              <a:gd name="T64" fmla="*/ 31 w 124"/>
              <a:gd name="T65" fmla="*/ 31 h 199"/>
              <a:gd name="T66" fmla="*/ 34 w 124"/>
              <a:gd name="T67" fmla="*/ 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99">
                <a:moveTo>
                  <a:pt x="34" y="2"/>
                </a:moveTo>
                <a:lnTo>
                  <a:pt x="57" y="0"/>
                </a:lnTo>
                <a:lnTo>
                  <a:pt x="67" y="12"/>
                </a:lnTo>
                <a:lnTo>
                  <a:pt x="98" y="19"/>
                </a:lnTo>
                <a:lnTo>
                  <a:pt x="102" y="28"/>
                </a:lnTo>
                <a:lnTo>
                  <a:pt x="112" y="31"/>
                </a:lnTo>
                <a:lnTo>
                  <a:pt x="124" y="50"/>
                </a:lnTo>
                <a:lnTo>
                  <a:pt x="119" y="69"/>
                </a:lnTo>
                <a:lnTo>
                  <a:pt x="112" y="69"/>
                </a:lnTo>
                <a:lnTo>
                  <a:pt x="121" y="95"/>
                </a:lnTo>
                <a:lnTo>
                  <a:pt x="105" y="121"/>
                </a:lnTo>
                <a:lnTo>
                  <a:pt x="107" y="135"/>
                </a:lnTo>
                <a:lnTo>
                  <a:pt x="100" y="149"/>
                </a:lnTo>
                <a:lnTo>
                  <a:pt x="83" y="154"/>
                </a:lnTo>
                <a:lnTo>
                  <a:pt x="86" y="166"/>
                </a:lnTo>
                <a:lnTo>
                  <a:pt x="83" y="187"/>
                </a:lnTo>
                <a:lnTo>
                  <a:pt x="88" y="189"/>
                </a:lnTo>
                <a:lnTo>
                  <a:pt x="81" y="196"/>
                </a:lnTo>
                <a:lnTo>
                  <a:pt x="69" y="199"/>
                </a:lnTo>
                <a:lnTo>
                  <a:pt x="62" y="194"/>
                </a:lnTo>
                <a:lnTo>
                  <a:pt x="53" y="196"/>
                </a:lnTo>
                <a:lnTo>
                  <a:pt x="48" y="189"/>
                </a:lnTo>
                <a:lnTo>
                  <a:pt x="34" y="192"/>
                </a:lnTo>
                <a:lnTo>
                  <a:pt x="17" y="187"/>
                </a:lnTo>
                <a:lnTo>
                  <a:pt x="10" y="175"/>
                </a:lnTo>
                <a:lnTo>
                  <a:pt x="17" y="156"/>
                </a:lnTo>
                <a:lnTo>
                  <a:pt x="17" y="137"/>
                </a:lnTo>
                <a:lnTo>
                  <a:pt x="36" y="130"/>
                </a:lnTo>
                <a:lnTo>
                  <a:pt x="41" y="121"/>
                </a:lnTo>
                <a:lnTo>
                  <a:pt x="19" y="109"/>
                </a:lnTo>
                <a:lnTo>
                  <a:pt x="19" y="92"/>
                </a:lnTo>
                <a:lnTo>
                  <a:pt x="0" y="85"/>
                </a:lnTo>
                <a:lnTo>
                  <a:pt x="31" y="31"/>
                </a:lnTo>
                <a:lnTo>
                  <a:pt x="34" y="2"/>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 name="Freeform 11"/>
          <p:cNvSpPr>
            <a:spLocks/>
          </p:cNvSpPr>
          <p:nvPr/>
        </p:nvSpPr>
        <p:spPr bwMode="auto">
          <a:xfrm rot="1289560">
            <a:off x="13611619" y="7519226"/>
            <a:ext cx="1149096" cy="917118"/>
          </a:xfrm>
          <a:custGeom>
            <a:avLst/>
            <a:gdLst>
              <a:gd name="T0" fmla="*/ 190 w 213"/>
              <a:gd name="T1" fmla="*/ 158 h 170"/>
              <a:gd name="T2" fmla="*/ 166 w 213"/>
              <a:gd name="T3" fmla="*/ 146 h 170"/>
              <a:gd name="T4" fmla="*/ 166 w 213"/>
              <a:gd name="T5" fmla="*/ 156 h 170"/>
              <a:gd name="T6" fmla="*/ 152 w 213"/>
              <a:gd name="T7" fmla="*/ 170 h 170"/>
              <a:gd name="T8" fmla="*/ 128 w 213"/>
              <a:gd name="T9" fmla="*/ 149 h 170"/>
              <a:gd name="T10" fmla="*/ 126 w 213"/>
              <a:gd name="T11" fmla="*/ 135 h 170"/>
              <a:gd name="T12" fmla="*/ 111 w 213"/>
              <a:gd name="T13" fmla="*/ 125 h 170"/>
              <a:gd name="T14" fmla="*/ 85 w 213"/>
              <a:gd name="T15" fmla="*/ 118 h 170"/>
              <a:gd name="T16" fmla="*/ 26 w 213"/>
              <a:gd name="T17" fmla="*/ 156 h 170"/>
              <a:gd name="T18" fmla="*/ 10 w 213"/>
              <a:gd name="T19" fmla="*/ 151 h 170"/>
              <a:gd name="T20" fmla="*/ 12 w 213"/>
              <a:gd name="T21" fmla="*/ 118 h 170"/>
              <a:gd name="T22" fmla="*/ 0 w 213"/>
              <a:gd name="T23" fmla="*/ 108 h 170"/>
              <a:gd name="T24" fmla="*/ 10 w 213"/>
              <a:gd name="T25" fmla="*/ 94 h 170"/>
              <a:gd name="T26" fmla="*/ 5 w 213"/>
              <a:gd name="T27" fmla="*/ 85 h 170"/>
              <a:gd name="T28" fmla="*/ 7 w 213"/>
              <a:gd name="T29" fmla="*/ 78 h 170"/>
              <a:gd name="T30" fmla="*/ 26 w 213"/>
              <a:gd name="T31" fmla="*/ 75 h 170"/>
              <a:gd name="T32" fmla="*/ 29 w 213"/>
              <a:gd name="T33" fmla="*/ 68 h 170"/>
              <a:gd name="T34" fmla="*/ 48 w 213"/>
              <a:gd name="T35" fmla="*/ 68 h 170"/>
              <a:gd name="T36" fmla="*/ 43 w 213"/>
              <a:gd name="T37" fmla="*/ 47 h 170"/>
              <a:gd name="T38" fmla="*/ 64 w 213"/>
              <a:gd name="T39" fmla="*/ 26 h 170"/>
              <a:gd name="T40" fmla="*/ 57 w 213"/>
              <a:gd name="T41" fmla="*/ 21 h 170"/>
              <a:gd name="T42" fmla="*/ 74 w 213"/>
              <a:gd name="T43" fmla="*/ 26 h 170"/>
              <a:gd name="T44" fmla="*/ 88 w 213"/>
              <a:gd name="T45" fmla="*/ 23 h 170"/>
              <a:gd name="T46" fmla="*/ 93 w 213"/>
              <a:gd name="T47" fmla="*/ 30 h 170"/>
              <a:gd name="T48" fmla="*/ 102 w 213"/>
              <a:gd name="T49" fmla="*/ 28 h 170"/>
              <a:gd name="T50" fmla="*/ 109 w 213"/>
              <a:gd name="T51" fmla="*/ 33 h 170"/>
              <a:gd name="T52" fmla="*/ 121 w 213"/>
              <a:gd name="T53" fmla="*/ 30 h 170"/>
              <a:gd name="T54" fmla="*/ 128 w 213"/>
              <a:gd name="T55" fmla="*/ 23 h 170"/>
              <a:gd name="T56" fmla="*/ 123 w 213"/>
              <a:gd name="T57" fmla="*/ 21 h 170"/>
              <a:gd name="T58" fmla="*/ 126 w 213"/>
              <a:gd name="T59" fmla="*/ 0 h 170"/>
              <a:gd name="T60" fmla="*/ 140 w 213"/>
              <a:gd name="T61" fmla="*/ 0 h 170"/>
              <a:gd name="T62" fmla="*/ 149 w 213"/>
              <a:gd name="T63" fmla="*/ 9 h 170"/>
              <a:gd name="T64" fmla="*/ 171 w 213"/>
              <a:gd name="T65" fmla="*/ 9 h 170"/>
              <a:gd name="T66" fmla="*/ 173 w 213"/>
              <a:gd name="T67" fmla="*/ 23 h 170"/>
              <a:gd name="T68" fmla="*/ 185 w 213"/>
              <a:gd name="T69" fmla="*/ 26 h 170"/>
              <a:gd name="T70" fmla="*/ 182 w 213"/>
              <a:gd name="T71" fmla="*/ 23 h 170"/>
              <a:gd name="T72" fmla="*/ 192 w 213"/>
              <a:gd name="T73" fmla="*/ 23 h 170"/>
              <a:gd name="T74" fmla="*/ 192 w 213"/>
              <a:gd name="T75" fmla="*/ 9 h 170"/>
              <a:gd name="T76" fmla="*/ 199 w 213"/>
              <a:gd name="T77" fmla="*/ 9 h 170"/>
              <a:gd name="T78" fmla="*/ 213 w 213"/>
              <a:gd name="T79" fmla="*/ 40 h 170"/>
              <a:gd name="T80" fmla="*/ 213 w 213"/>
              <a:gd name="T81" fmla="*/ 104 h 170"/>
              <a:gd name="T82" fmla="*/ 209 w 213"/>
              <a:gd name="T83" fmla="*/ 139 h 170"/>
              <a:gd name="T84" fmla="*/ 190 w 213"/>
              <a:gd name="T85" fmla="*/ 15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3" h="170">
                <a:moveTo>
                  <a:pt x="190" y="158"/>
                </a:moveTo>
                <a:lnTo>
                  <a:pt x="166" y="146"/>
                </a:lnTo>
                <a:lnTo>
                  <a:pt x="166" y="156"/>
                </a:lnTo>
                <a:lnTo>
                  <a:pt x="152" y="170"/>
                </a:lnTo>
                <a:lnTo>
                  <a:pt x="128" y="149"/>
                </a:lnTo>
                <a:lnTo>
                  <a:pt x="126" y="135"/>
                </a:lnTo>
                <a:lnTo>
                  <a:pt x="111" y="125"/>
                </a:lnTo>
                <a:lnTo>
                  <a:pt x="85" y="118"/>
                </a:lnTo>
                <a:lnTo>
                  <a:pt x="26" y="156"/>
                </a:lnTo>
                <a:lnTo>
                  <a:pt x="10" y="151"/>
                </a:lnTo>
                <a:lnTo>
                  <a:pt x="12" y="118"/>
                </a:lnTo>
                <a:lnTo>
                  <a:pt x="0" y="108"/>
                </a:lnTo>
                <a:lnTo>
                  <a:pt x="10" y="94"/>
                </a:lnTo>
                <a:lnTo>
                  <a:pt x="5" y="85"/>
                </a:lnTo>
                <a:lnTo>
                  <a:pt x="7" y="78"/>
                </a:lnTo>
                <a:lnTo>
                  <a:pt x="26" y="75"/>
                </a:lnTo>
                <a:lnTo>
                  <a:pt x="29" y="68"/>
                </a:lnTo>
                <a:lnTo>
                  <a:pt x="48" y="68"/>
                </a:lnTo>
                <a:lnTo>
                  <a:pt x="43" y="47"/>
                </a:lnTo>
                <a:lnTo>
                  <a:pt x="64" y="26"/>
                </a:lnTo>
                <a:lnTo>
                  <a:pt x="57" y="21"/>
                </a:lnTo>
                <a:lnTo>
                  <a:pt x="74" y="26"/>
                </a:lnTo>
                <a:lnTo>
                  <a:pt x="88" y="23"/>
                </a:lnTo>
                <a:lnTo>
                  <a:pt x="93" y="30"/>
                </a:lnTo>
                <a:lnTo>
                  <a:pt x="102" y="28"/>
                </a:lnTo>
                <a:lnTo>
                  <a:pt x="109" y="33"/>
                </a:lnTo>
                <a:lnTo>
                  <a:pt x="121" y="30"/>
                </a:lnTo>
                <a:lnTo>
                  <a:pt x="128" y="23"/>
                </a:lnTo>
                <a:lnTo>
                  <a:pt x="123" y="21"/>
                </a:lnTo>
                <a:lnTo>
                  <a:pt x="126" y="0"/>
                </a:lnTo>
                <a:lnTo>
                  <a:pt x="140" y="0"/>
                </a:lnTo>
                <a:lnTo>
                  <a:pt x="149" y="9"/>
                </a:lnTo>
                <a:lnTo>
                  <a:pt x="171" y="9"/>
                </a:lnTo>
                <a:lnTo>
                  <a:pt x="173" y="23"/>
                </a:lnTo>
                <a:lnTo>
                  <a:pt x="185" y="26"/>
                </a:lnTo>
                <a:lnTo>
                  <a:pt x="182" y="23"/>
                </a:lnTo>
                <a:lnTo>
                  <a:pt x="192" y="23"/>
                </a:lnTo>
                <a:lnTo>
                  <a:pt x="192" y="9"/>
                </a:lnTo>
                <a:lnTo>
                  <a:pt x="199" y="9"/>
                </a:lnTo>
                <a:lnTo>
                  <a:pt x="213" y="40"/>
                </a:lnTo>
                <a:lnTo>
                  <a:pt x="213" y="104"/>
                </a:lnTo>
                <a:lnTo>
                  <a:pt x="209" y="139"/>
                </a:lnTo>
                <a:lnTo>
                  <a:pt x="190" y="158"/>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12"/>
          <p:cNvSpPr>
            <a:spLocks/>
          </p:cNvSpPr>
          <p:nvPr/>
        </p:nvSpPr>
        <p:spPr bwMode="auto">
          <a:xfrm rot="1289560">
            <a:off x="13657576" y="8303298"/>
            <a:ext cx="739090" cy="922514"/>
          </a:xfrm>
          <a:custGeom>
            <a:avLst/>
            <a:gdLst>
              <a:gd name="T0" fmla="*/ 12 w 137"/>
              <a:gd name="T1" fmla="*/ 126 h 171"/>
              <a:gd name="T2" fmla="*/ 12 w 137"/>
              <a:gd name="T3" fmla="*/ 126 h 171"/>
              <a:gd name="T4" fmla="*/ 5 w 137"/>
              <a:gd name="T5" fmla="*/ 128 h 171"/>
              <a:gd name="T6" fmla="*/ 0 w 137"/>
              <a:gd name="T7" fmla="*/ 112 h 171"/>
              <a:gd name="T8" fmla="*/ 17 w 137"/>
              <a:gd name="T9" fmla="*/ 105 h 171"/>
              <a:gd name="T10" fmla="*/ 19 w 137"/>
              <a:gd name="T11" fmla="*/ 95 h 171"/>
              <a:gd name="T12" fmla="*/ 26 w 137"/>
              <a:gd name="T13" fmla="*/ 95 h 171"/>
              <a:gd name="T14" fmla="*/ 33 w 137"/>
              <a:gd name="T15" fmla="*/ 83 h 171"/>
              <a:gd name="T16" fmla="*/ 57 w 137"/>
              <a:gd name="T17" fmla="*/ 78 h 171"/>
              <a:gd name="T18" fmla="*/ 64 w 137"/>
              <a:gd name="T19" fmla="*/ 62 h 171"/>
              <a:gd name="T20" fmla="*/ 59 w 137"/>
              <a:gd name="T21" fmla="*/ 41 h 171"/>
              <a:gd name="T22" fmla="*/ 66 w 137"/>
              <a:gd name="T23" fmla="*/ 36 h 171"/>
              <a:gd name="T24" fmla="*/ 64 w 137"/>
              <a:gd name="T25" fmla="*/ 29 h 171"/>
              <a:gd name="T26" fmla="*/ 64 w 137"/>
              <a:gd name="T27" fmla="*/ 3 h 171"/>
              <a:gd name="T28" fmla="*/ 88 w 137"/>
              <a:gd name="T29" fmla="*/ 24 h 171"/>
              <a:gd name="T30" fmla="*/ 102 w 137"/>
              <a:gd name="T31" fmla="*/ 10 h 171"/>
              <a:gd name="T32" fmla="*/ 102 w 137"/>
              <a:gd name="T33" fmla="*/ 0 h 171"/>
              <a:gd name="T34" fmla="*/ 126 w 137"/>
              <a:gd name="T35" fmla="*/ 12 h 171"/>
              <a:gd name="T36" fmla="*/ 107 w 137"/>
              <a:gd name="T37" fmla="*/ 67 h 171"/>
              <a:gd name="T38" fmla="*/ 109 w 137"/>
              <a:gd name="T39" fmla="*/ 81 h 171"/>
              <a:gd name="T40" fmla="*/ 102 w 137"/>
              <a:gd name="T41" fmla="*/ 97 h 171"/>
              <a:gd name="T42" fmla="*/ 107 w 137"/>
              <a:gd name="T43" fmla="*/ 121 h 171"/>
              <a:gd name="T44" fmla="*/ 118 w 137"/>
              <a:gd name="T45" fmla="*/ 140 h 171"/>
              <a:gd name="T46" fmla="*/ 114 w 137"/>
              <a:gd name="T47" fmla="*/ 145 h 171"/>
              <a:gd name="T48" fmla="*/ 118 w 137"/>
              <a:gd name="T49" fmla="*/ 152 h 171"/>
              <a:gd name="T50" fmla="*/ 121 w 137"/>
              <a:gd name="T51" fmla="*/ 142 h 171"/>
              <a:gd name="T52" fmla="*/ 137 w 137"/>
              <a:gd name="T53" fmla="*/ 171 h 171"/>
              <a:gd name="T54" fmla="*/ 97 w 137"/>
              <a:gd name="T55" fmla="*/ 142 h 171"/>
              <a:gd name="T56" fmla="*/ 97 w 137"/>
              <a:gd name="T57" fmla="*/ 150 h 171"/>
              <a:gd name="T58" fmla="*/ 55 w 137"/>
              <a:gd name="T59" fmla="*/ 159 h 171"/>
              <a:gd name="T60" fmla="*/ 31 w 137"/>
              <a:gd name="T61" fmla="*/ 147 h 171"/>
              <a:gd name="T62" fmla="*/ 12 w 137"/>
              <a:gd name="T63" fmla="*/ 12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7" h="171">
                <a:moveTo>
                  <a:pt x="12" y="126"/>
                </a:moveTo>
                <a:lnTo>
                  <a:pt x="12" y="126"/>
                </a:lnTo>
                <a:lnTo>
                  <a:pt x="5" y="128"/>
                </a:lnTo>
                <a:lnTo>
                  <a:pt x="0" y="112"/>
                </a:lnTo>
                <a:lnTo>
                  <a:pt x="17" y="105"/>
                </a:lnTo>
                <a:lnTo>
                  <a:pt x="19" y="95"/>
                </a:lnTo>
                <a:lnTo>
                  <a:pt x="26" y="95"/>
                </a:lnTo>
                <a:lnTo>
                  <a:pt x="33" y="83"/>
                </a:lnTo>
                <a:lnTo>
                  <a:pt x="57" y="78"/>
                </a:lnTo>
                <a:lnTo>
                  <a:pt x="64" y="62"/>
                </a:lnTo>
                <a:lnTo>
                  <a:pt x="59" y="41"/>
                </a:lnTo>
                <a:lnTo>
                  <a:pt x="66" y="36"/>
                </a:lnTo>
                <a:lnTo>
                  <a:pt x="64" y="29"/>
                </a:lnTo>
                <a:lnTo>
                  <a:pt x="64" y="3"/>
                </a:lnTo>
                <a:lnTo>
                  <a:pt x="88" y="24"/>
                </a:lnTo>
                <a:lnTo>
                  <a:pt x="102" y="10"/>
                </a:lnTo>
                <a:lnTo>
                  <a:pt x="102" y="0"/>
                </a:lnTo>
                <a:lnTo>
                  <a:pt x="126" y="12"/>
                </a:lnTo>
                <a:lnTo>
                  <a:pt x="107" y="67"/>
                </a:lnTo>
                <a:lnTo>
                  <a:pt x="109" y="81"/>
                </a:lnTo>
                <a:lnTo>
                  <a:pt x="102" y="97"/>
                </a:lnTo>
                <a:lnTo>
                  <a:pt x="107" y="121"/>
                </a:lnTo>
                <a:lnTo>
                  <a:pt x="118" y="140"/>
                </a:lnTo>
                <a:lnTo>
                  <a:pt x="114" y="145"/>
                </a:lnTo>
                <a:lnTo>
                  <a:pt x="118" y="152"/>
                </a:lnTo>
                <a:lnTo>
                  <a:pt x="121" y="142"/>
                </a:lnTo>
                <a:lnTo>
                  <a:pt x="137" y="171"/>
                </a:lnTo>
                <a:lnTo>
                  <a:pt x="97" y="142"/>
                </a:lnTo>
                <a:lnTo>
                  <a:pt x="97" y="150"/>
                </a:lnTo>
                <a:lnTo>
                  <a:pt x="55" y="159"/>
                </a:lnTo>
                <a:lnTo>
                  <a:pt x="31" y="147"/>
                </a:lnTo>
                <a:lnTo>
                  <a:pt x="12" y="126"/>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13"/>
          <p:cNvSpPr>
            <a:spLocks/>
          </p:cNvSpPr>
          <p:nvPr/>
        </p:nvSpPr>
        <p:spPr bwMode="auto">
          <a:xfrm rot="1289560">
            <a:off x="13532958" y="8055887"/>
            <a:ext cx="588038" cy="755272"/>
          </a:xfrm>
          <a:custGeom>
            <a:avLst/>
            <a:gdLst>
              <a:gd name="T0" fmla="*/ 43 w 109"/>
              <a:gd name="T1" fmla="*/ 140 h 140"/>
              <a:gd name="T2" fmla="*/ 41 w 109"/>
              <a:gd name="T3" fmla="*/ 137 h 140"/>
              <a:gd name="T4" fmla="*/ 36 w 109"/>
              <a:gd name="T5" fmla="*/ 128 h 140"/>
              <a:gd name="T6" fmla="*/ 15 w 109"/>
              <a:gd name="T7" fmla="*/ 130 h 140"/>
              <a:gd name="T8" fmla="*/ 5 w 109"/>
              <a:gd name="T9" fmla="*/ 114 h 140"/>
              <a:gd name="T10" fmla="*/ 17 w 109"/>
              <a:gd name="T11" fmla="*/ 83 h 140"/>
              <a:gd name="T12" fmla="*/ 0 w 109"/>
              <a:gd name="T13" fmla="*/ 76 h 140"/>
              <a:gd name="T14" fmla="*/ 3 w 109"/>
              <a:gd name="T15" fmla="*/ 57 h 140"/>
              <a:gd name="T16" fmla="*/ 8 w 109"/>
              <a:gd name="T17" fmla="*/ 50 h 140"/>
              <a:gd name="T18" fmla="*/ 3 w 109"/>
              <a:gd name="T19" fmla="*/ 45 h 140"/>
              <a:gd name="T20" fmla="*/ 5 w 109"/>
              <a:gd name="T21" fmla="*/ 38 h 140"/>
              <a:gd name="T22" fmla="*/ 64 w 109"/>
              <a:gd name="T23" fmla="*/ 0 h 140"/>
              <a:gd name="T24" fmla="*/ 90 w 109"/>
              <a:gd name="T25" fmla="*/ 7 h 140"/>
              <a:gd name="T26" fmla="*/ 105 w 109"/>
              <a:gd name="T27" fmla="*/ 17 h 140"/>
              <a:gd name="T28" fmla="*/ 107 w 109"/>
              <a:gd name="T29" fmla="*/ 31 h 140"/>
              <a:gd name="T30" fmla="*/ 107 w 109"/>
              <a:gd name="T31" fmla="*/ 57 h 140"/>
              <a:gd name="T32" fmla="*/ 109 w 109"/>
              <a:gd name="T33" fmla="*/ 64 h 140"/>
              <a:gd name="T34" fmla="*/ 102 w 109"/>
              <a:gd name="T35" fmla="*/ 69 h 140"/>
              <a:gd name="T36" fmla="*/ 107 w 109"/>
              <a:gd name="T37" fmla="*/ 90 h 140"/>
              <a:gd name="T38" fmla="*/ 100 w 109"/>
              <a:gd name="T39" fmla="*/ 106 h 140"/>
              <a:gd name="T40" fmla="*/ 76 w 109"/>
              <a:gd name="T41" fmla="*/ 111 h 140"/>
              <a:gd name="T42" fmla="*/ 69 w 109"/>
              <a:gd name="T43" fmla="*/ 123 h 140"/>
              <a:gd name="T44" fmla="*/ 62 w 109"/>
              <a:gd name="T45" fmla="*/ 123 h 140"/>
              <a:gd name="T46" fmla="*/ 60 w 109"/>
              <a:gd name="T47" fmla="*/ 133 h 140"/>
              <a:gd name="T48" fmla="*/ 43 w 109"/>
              <a:gd name="T4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140">
                <a:moveTo>
                  <a:pt x="43" y="140"/>
                </a:moveTo>
                <a:lnTo>
                  <a:pt x="41" y="137"/>
                </a:lnTo>
                <a:lnTo>
                  <a:pt x="36" y="128"/>
                </a:lnTo>
                <a:lnTo>
                  <a:pt x="15" y="130"/>
                </a:lnTo>
                <a:lnTo>
                  <a:pt x="5" y="114"/>
                </a:lnTo>
                <a:lnTo>
                  <a:pt x="17" y="83"/>
                </a:lnTo>
                <a:lnTo>
                  <a:pt x="0" y="76"/>
                </a:lnTo>
                <a:lnTo>
                  <a:pt x="3" y="57"/>
                </a:lnTo>
                <a:lnTo>
                  <a:pt x="8" y="50"/>
                </a:lnTo>
                <a:lnTo>
                  <a:pt x="3" y="45"/>
                </a:lnTo>
                <a:lnTo>
                  <a:pt x="5" y="38"/>
                </a:lnTo>
                <a:lnTo>
                  <a:pt x="64" y="0"/>
                </a:lnTo>
                <a:lnTo>
                  <a:pt x="90" y="7"/>
                </a:lnTo>
                <a:lnTo>
                  <a:pt x="105" y="17"/>
                </a:lnTo>
                <a:lnTo>
                  <a:pt x="107" y="31"/>
                </a:lnTo>
                <a:lnTo>
                  <a:pt x="107" y="57"/>
                </a:lnTo>
                <a:lnTo>
                  <a:pt x="109" y="64"/>
                </a:lnTo>
                <a:lnTo>
                  <a:pt x="102" y="69"/>
                </a:lnTo>
                <a:lnTo>
                  <a:pt x="107" y="90"/>
                </a:lnTo>
                <a:lnTo>
                  <a:pt x="100" y="106"/>
                </a:lnTo>
                <a:lnTo>
                  <a:pt x="76" y="111"/>
                </a:lnTo>
                <a:lnTo>
                  <a:pt x="69" y="123"/>
                </a:lnTo>
                <a:lnTo>
                  <a:pt x="62" y="123"/>
                </a:lnTo>
                <a:lnTo>
                  <a:pt x="60" y="133"/>
                </a:lnTo>
                <a:lnTo>
                  <a:pt x="43" y="140"/>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14"/>
          <p:cNvSpPr>
            <a:spLocks/>
          </p:cNvSpPr>
          <p:nvPr/>
        </p:nvSpPr>
        <p:spPr bwMode="auto">
          <a:xfrm rot="1289560">
            <a:off x="12947304" y="7966823"/>
            <a:ext cx="793038" cy="825408"/>
          </a:xfrm>
          <a:custGeom>
            <a:avLst/>
            <a:gdLst>
              <a:gd name="T0" fmla="*/ 147 w 147"/>
              <a:gd name="T1" fmla="*/ 120 h 153"/>
              <a:gd name="T2" fmla="*/ 123 w 147"/>
              <a:gd name="T3" fmla="*/ 125 h 153"/>
              <a:gd name="T4" fmla="*/ 111 w 147"/>
              <a:gd name="T5" fmla="*/ 116 h 153"/>
              <a:gd name="T6" fmla="*/ 85 w 147"/>
              <a:gd name="T7" fmla="*/ 111 h 153"/>
              <a:gd name="T8" fmla="*/ 73 w 147"/>
              <a:gd name="T9" fmla="*/ 134 h 153"/>
              <a:gd name="T10" fmla="*/ 35 w 147"/>
              <a:gd name="T11" fmla="*/ 153 h 153"/>
              <a:gd name="T12" fmla="*/ 28 w 147"/>
              <a:gd name="T13" fmla="*/ 149 h 153"/>
              <a:gd name="T14" fmla="*/ 28 w 147"/>
              <a:gd name="T15" fmla="*/ 137 h 153"/>
              <a:gd name="T16" fmla="*/ 21 w 147"/>
              <a:gd name="T17" fmla="*/ 130 h 153"/>
              <a:gd name="T18" fmla="*/ 28 w 147"/>
              <a:gd name="T19" fmla="*/ 127 h 153"/>
              <a:gd name="T20" fmla="*/ 24 w 147"/>
              <a:gd name="T21" fmla="*/ 113 h 153"/>
              <a:gd name="T22" fmla="*/ 28 w 147"/>
              <a:gd name="T23" fmla="*/ 108 h 153"/>
              <a:gd name="T24" fmla="*/ 28 w 147"/>
              <a:gd name="T25" fmla="*/ 94 h 153"/>
              <a:gd name="T26" fmla="*/ 7 w 147"/>
              <a:gd name="T27" fmla="*/ 94 h 153"/>
              <a:gd name="T28" fmla="*/ 0 w 147"/>
              <a:gd name="T29" fmla="*/ 82 h 153"/>
              <a:gd name="T30" fmla="*/ 2 w 147"/>
              <a:gd name="T31" fmla="*/ 66 h 153"/>
              <a:gd name="T32" fmla="*/ 14 w 147"/>
              <a:gd name="T33" fmla="*/ 59 h 153"/>
              <a:gd name="T34" fmla="*/ 12 w 147"/>
              <a:gd name="T35" fmla="*/ 54 h 153"/>
              <a:gd name="T36" fmla="*/ 31 w 147"/>
              <a:gd name="T37" fmla="*/ 47 h 153"/>
              <a:gd name="T38" fmla="*/ 59 w 147"/>
              <a:gd name="T39" fmla="*/ 33 h 153"/>
              <a:gd name="T40" fmla="*/ 59 w 147"/>
              <a:gd name="T41" fmla="*/ 26 h 153"/>
              <a:gd name="T42" fmla="*/ 66 w 147"/>
              <a:gd name="T43" fmla="*/ 23 h 153"/>
              <a:gd name="T44" fmla="*/ 64 w 147"/>
              <a:gd name="T45" fmla="*/ 11 h 153"/>
              <a:gd name="T46" fmla="*/ 73 w 147"/>
              <a:gd name="T47" fmla="*/ 9 h 153"/>
              <a:gd name="T48" fmla="*/ 78 w 147"/>
              <a:gd name="T49" fmla="*/ 0 h 153"/>
              <a:gd name="T50" fmla="*/ 95 w 147"/>
              <a:gd name="T51" fmla="*/ 16 h 153"/>
              <a:gd name="T52" fmla="*/ 111 w 147"/>
              <a:gd name="T53" fmla="*/ 21 h 153"/>
              <a:gd name="T54" fmla="*/ 109 w 147"/>
              <a:gd name="T55" fmla="*/ 28 h 153"/>
              <a:gd name="T56" fmla="*/ 114 w 147"/>
              <a:gd name="T57" fmla="*/ 33 h 153"/>
              <a:gd name="T58" fmla="*/ 109 w 147"/>
              <a:gd name="T59" fmla="*/ 40 h 153"/>
              <a:gd name="T60" fmla="*/ 106 w 147"/>
              <a:gd name="T61" fmla="*/ 59 h 153"/>
              <a:gd name="T62" fmla="*/ 123 w 147"/>
              <a:gd name="T63" fmla="*/ 66 h 153"/>
              <a:gd name="T64" fmla="*/ 111 w 147"/>
              <a:gd name="T65" fmla="*/ 97 h 153"/>
              <a:gd name="T66" fmla="*/ 121 w 147"/>
              <a:gd name="T67" fmla="*/ 113 h 153"/>
              <a:gd name="T68" fmla="*/ 142 w 147"/>
              <a:gd name="T69" fmla="*/ 111 h 153"/>
              <a:gd name="T70" fmla="*/ 147 w 147"/>
              <a:gd name="T71" fmla="*/ 12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 h="153">
                <a:moveTo>
                  <a:pt x="147" y="120"/>
                </a:moveTo>
                <a:lnTo>
                  <a:pt x="123" y="125"/>
                </a:lnTo>
                <a:lnTo>
                  <a:pt x="111" y="116"/>
                </a:lnTo>
                <a:lnTo>
                  <a:pt x="85" y="111"/>
                </a:lnTo>
                <a:lnTo>
                  <a:pt x="73" y="134"/>
                </a:lnTo>
                <a:lnTo>
                  <a:pt x="35" y="153"/>
                </a:lnTo>
                <a:lnTo>
                  <a:pt x="28" y="149"/>
                </a:lnTo>
                <a:lnTo>
                  <a:pt x="28" y="137"/>
                </a:lnTo>
                <a:lnTo>
                  <a:pt x="21" y="130"/>
                </a:lnTo>
                <a:lnTo>
                  <a:pt x="28" y="127"/>
                </a:lnTo>
                <a:lnTo>
                  <a:pt x="24" y="113"/>
                </a:lnTo>
                <a:lnTo>
                  <a:pt x="28" y="108"/>
                </a:lnTo>
                <a:lnTo>
                  <a:pt x="28" y="94"/>
                </a:lnTo>
                <a:lnTo>
                  <a:pt x="7" y="94"/>
                </a:lnTo>
                <a:lnTo>
                  <a:pt x="0" y="82"/>
                </a:lnTo>
                <a:lnTo>
                  <a:pt x="2" y="66"/>
                </a:lnTo>
                <a:lnTo>
                  <a:pt x="14" y="59"/>
                </a:lnTo>
                <a:lnTo>
                  <a:pt x="12" y="54"/>
                </a:lnTo>
                <a:lnTo>
                  <a:pt x="31" y="47"/>
                </a:lnTo>
                <a:lnTo>
                  <a:pt x="59" y="33"/>
                </a:lnTo>
                <a:lnTo>
                  <a:pt x="59" y="26"/>
                </a:lnTo>
                <a:lnTo>
                  <a:pt x="66" y="23"/>
                </a:lnTo>
                <a:lnTo>
                  <a:pt x="64" y="11"/>
                </a:lnTo>
                <a:lnTo>
                  <a:pt x="73" y="9"/>
                </a:lnTo>
                <a:lnTo>
                  <a:pt x="78" y="0"/>
                </a:lnTo>
                <a:lnTo>
                  <a:pt x="95" y="16"/>
                </a:lnTo>
                <a:lnTo>
                  <a:pt x="111" y="21"/>
                </a:lnTo>
                <a:lnTo>
                  <a:pt x="109" y="28"/>
                </a:lnTo>
                <a:lnTo>
                  <a:pt x="114" y="33"/>
                </a:lnTo>
                <a:lnTo>
                  <a:pt x="109" y="40"/>
                </a:lnTo>
                <a:lnTo>
                  <a:pt x="106" y="59"/>
                </a:lnTo>
                <a:lnTo>
                  <a:pt x="123" y="66"/>
                </a:lnTo>
                <a:lnTo>
                  <a:pt x="111" y="97"/>
                </a:lnTo>
                <a:lnTo>
                  <a:pt x="121" y="113"/>
                </a:lnTo>
                <a:lnTo>
                  <a:pt x="142" y="111"/>
                </a:lnTo>
                <a:lnTo>
                  <a:pt x="147" y="120"/>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rot="1289560">
            <a:off x="12980993" y="8600720"/>
            <a:ext cx="755272" cy="410006"/>
          </a:xfrm>
          <a:custGeom>
            <a:avLst/>
            <a:gdLst>
              <a:gd name="T0" fmla="*/ 112 w 140"/>
              <a:gd name="T1" fmla="*/ 9 h 76"/>
              <a:gd name="T2" fmla="*/ 114 w 140"/>
              <a:gd name="T3" fmla="*/ 12 h 76"/>
              <a:gd name="T4" fmla="*/ 119 w 140"/>
              <a:gd name="T5" fmla="*/ 28 h 76"/>
              <a:gd name="T6" fmla="*/ 126 w 140"/>
              <a:gd name="T7" fmla="*/ 26 h 76"/>
              <a:gd name="T8" fmla="*/ 126 w 140"/>
              <a:gd name="T9" fmla="*/ 26 h 76"/>
              <a:gd name="T10" fmla="*/ 140 w 140"/>
              <a:gd name="T11" fmla="*/ 54 h 76"/>
              <a:gd name="T12" fmla="*/ 140 w 140"/>
              <a:gd name="T13" fmla="*/ 71 h 76"/>
              <a:gd name="T14" fmla="*/ 126 w 140"/>
              <a:gd name="T15" fmla="*/ 66 h 76"/>
              <a:gd name="T16" fmla="*/ 121 w 140"/>
              <a:gd name="T17" fmla="*/ 71 h 76"/>
              <a:gd name="T18" fmla="*/ 112 w 140"/>
              <a:gd name="T19" fmla="*/ 68 h 76"/>
              <a:gd name="T20" fmla="*/ 98 w 140"/>
              <a:gd name="T21" fmla="*/ 76 h 76"/>
              <a:gd name="T22" fmla="*/ 98 w 140"/>
              <a:gd name="T23" fmla="*/ 66 h 76"/>
              <a:gd name="T24" fmla="*/ 81 w 140"/>
              <a:gd name="T25" fmla="*/ 73 h 76"/>
              <a:gd name="T26" fmla="*/ 71 w 140"/>
              <a:gd name="T27" fmla="*/ 64 h 76"/>
              <a:gd name="T28" fmla="*/ 36 w 140"/>
              <a:gd name="T29" fmla="*/ 54 h 76"/>
              <a:gd name="T30" fmla="*/ 29 w 140"/>
              <a:gd name="T31" fmla="*/ 61 h 76"/>
              <a:gd name="T32" fmla="*/ 3 w 140"/>
              <a:gd name="T33" fmla="*/ 54 h 76"/>
              <a:gd name="T34" fmla="*/ 0 w 140"/>
              <a:gd name="T35" fmla="*/ 42 h 76"/>
              <a:gd name="T36" fmla="*/ 38 w 140"/>
              <a:gd name="T37" fmla="*/ 23 h 76"/>
              <a:gd name="T38" fmla="*/ 50 w 140"/>
              <a:gd name="T39" fmla="*/ 0 h 76"/>
              <a:gd name="T40" fmla="*/ 76 w 140"/>
              <a:gd name="T41" fmla="*/ 5 h 76"/>
              <a:gd name="T42" fmla="*/ 88 w 140"/>
              <a:gd name="T43" fmla="*/ 14 h 76"/>
              <a:gd name="T44" fmla="*/ 112 w 140"/>
              <a:gd name="T45" fmla="*/ 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76">
                <a:moveTo>
                  <a:pt x="112" y="9"/>
                </a:moveTo>
                <a:lnTo>
                  <a:pt x="114" y="12"/>
                </a:lnTo>
                <a:lnTo>
                  <a:pt x="119" y="28"/>
                </a:lnTo>
                <a:lnTo>
                  <a:pt x="126" y="26"/>
                </a:lnTo>
                <a:lnTo>
                  <a:pt x="126" y="26"/>
                </a:lnTo>
                <a:lnTo>
                  <a:pt x="140" y="54"/>
                </a:lnTo>
                <a:lnTo>
                  <a:pt x="140" y="71"/>
                </a:lnTo>
                <a:lnTo>
                  <a:pt x="126" y="66"/>
                </a:lnTo>
                <a:lnTo>
                  <a:pt x="121" y="71"/>
                </a:lnTo>
                <a:lnTo>
                  <a:pt x="112" y="68"/>
                </a:lnTo>
                <a:lnTo>
                  <a:pt x="98" y="76"/>
                </a:lnTo>
                <a:lnTo>
                  <a:pt x="98" y="66"/>
                </a:lnTo>
                <a:lnTo>
                  <a:pt x="81" y="73"/>
                </a:lnTo>
                <a:lnTo>
                  <a:pt x="71" y="64"/>
                </a:lnTo>
                <a:lnTo>
                  <a:pt x="36" y="54"/>
                </a:lnTo>
                <a:lnTo>
                  <a:pt x="29" y="61"/>
                </a:lnTo>
                <a:lnTo>
                  <a:pt x="3" y="54"/>
                </a:lnTo>
                <a:lnTo>
                  <a:pt x="0" y="42"/>
                </a:lnTo>
                <a:lnTo>
                  <a:pt x="38" y="23"/>
                </a:lnTo>
                <a:lnTo>
                  <a:pt x="50" y="0"/>
                </a:lnTo>
                <a:lnTo>
                  <a:pt x="76" y="5"/>
                </a:lnTo>
                <a:lnTo>
                  <a:pt x="88" y="14"/>
                </a:lnTo>
                <a:lnTo>
                  <a:pt x="112" y="9"/>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16"/>
          <p:cNvSpPr>
            <a:spLocks/>
          </p:cNvSpPr>
          <p:nvPr/>
        </p:nvSpPr>
        <p:spPr bwMode="auto">
          <a:xfrm rot="1289560">
            <a:off x="13469029" y="8947253"/>
            <a:ext cx="674352" cy="933304"/>
          </a:xfrm>
          <a:custGeom>
            <a:avLst/>
            <a:gdLst>
              <a:gd name="T0" fmla="*/ 12 w 125"/>
              <a:gd name="T1" fmla="*/ 66 h 173"/>
              <a:gd name="T2" fmla="*/ 17 w 125"/>
              <a:gd name="T3" fmla="*/ 57 h 173"/>
              <a:gd name="T4" fmla="*/ 14 w 125"/>
              <a:gd name="T5" fmla="*/ 45 h 173"/>
              <a:gd name="T6" fmla="*/ 14 w 125"/>
              <a:gd name="T7" fmla="*/ 28 h 173"/>
              <a:gd name="T8" fmla="*/ 0 w 125"/>
              <a:gd name="T9" fmla="*/ 0 h 173"/>
              <a:gd name="T10" fmla="*/ 19 w 125"/>
              <a:gd name="T11" fmla="*/ 21 h 173"/>
              <a:gd name="T12" fmla="*/ 43 w 125"/>
              <a:gd name="T13" fmla="*/ 33 h 173"/>
              <a:gd name="T14" fmla="*/ 85 w 125"/>
              <a:gd name="T15" fmla="*/ 24 h 173"/>
              <a:gd name="T16" fmla="*/ 85 w 125"/>
              <a:gd name="T17" fmla="*/ 16 h 173"/>
              <a:gd name="T18" fmla="*/ 125 w 125"/>
              <a:gd name="T19" fmla="*/ 45 h 173"/>
              <a:gd name="T20" fmla="*/ 125 w 125"/>
              <a:gd name="T21" fmla="*/ 54 h 173"/>
              <a:gd name="T22" fmla="*/ 104 w 125"/>
              <a:gd name="T23" fmla="*/ 54 h 173"/>
              <a:gd name="T24" fmla="*/ 78 w 125"/>
              <a:gd name="T25" fmla="*/ 80 h 173"/>
              <a:gd name="T26" fmla="*/ 73 w 125"/>
              <a:gd name="T27" fmla="*/ 130 h 173"/>
              <a:gd name="T28" fmla="*/ 43 w 125"/>
              <a:gd name="T29" fmla="*/ 140 h 173"/>
              <a:gd name="T30" fmla="*/ 17 w 125"/>
              <a:gd name="T31" fmla="*/ 173 h 173"/>
              <a:gd name="T32" fmla="*/ 0 w 125"/>
              <a:gd name="T33" fmla="*/ 163 h 173"/>
              <a:gd name="T34" fmla="*/ 12 w 125"/>
              <a:gd name="T35" fmla="*/ 158 h 173"/>
              <a:gd name="T36" fmla="*/ 7 w 125"/>
              <a:gd name="T37" fmla="*/ 151 h 173"/>
              <a:gd name="T38" fmla="*/ 9 w 125"/>
              <a:gd name="T39" fmla="*/ 144 h 173"/>
              <a:gd name="T40" fmla="*/ 7 w 125"/>
              <a:gd name="T41" fmla="*/ 132 h 173"/>
              <a:gd name="T42" fmla="*/ 12 w 125"/>
              <a:gd name="T43" fmla="*/ 121 h 173"/>
              <a:gd name="T44" fmla="*/ 2 w 125"/>
              <a:gd name="T45" fmla="*/ 111 h 173"/>
              <a:gd name="T46" fmla="*/ 9 w 125"/>
              <a:gd name="T47" fmla="*/ 102 h 173"/>
              <a:gd name="T48" fmla="*/ 17 w 125"/>
              <a:gd name="T49" fmla="*/ 104 h 173"/>
              <a:gd name="T50" fmla="*/ 17 w 125"/>
              <a:gd name="T51" fmla="*/ 95 h 173"/>
              <a:gd name="T52" fmla="*/ 31 w 125"/>
              <a:gd name="T53" fmla="*/ 90 h 173"/>
              <a:gd name="T54" fmla="*/ 40 w 125"/>
              <a:gd name="T55" fmla="*/ 76 h 173"/>
              <a:gd name="T56" fmla="*/ 26 w 125"/>
              <a:gd name="T57" fmla="*/ 59 h 173"/>
              <a:gd name="T58" fmla="*/ 14 w 125"/>
              <a:gd name="T59" fmla="*/ 69 h 173"/>
              <a:gd name="T60" fmla="*/ 12 w 125"/>
              <a:gd name="T61" fmla="*/ 6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73">
                <a:moveTo>
                  <a:pt x="12" y="66"/>
                </a:moveTo>
                <a:lnTo>
                  <a:pt x="17" y="57"/>
                </a:lnTo>
                <a:lnTo>
                  <a:pt x="14" y="45"/>
                </a:lnTo>
                <a:lnTo>
                  <a:pt x="14" y="28"/>
                </a:lnTo>
                <a:lnTo>
                  <a:pt x="0" y="0"/>
                </a:lnTo>
                <a:lnTo>
                  <a:pt x="19" y="21"/>
                </a:lnTo>
                <a:lnTo>
                  <a:pt x="43" y="33"/>
                </a:lnTo>
                <a:lnTo>
                  <a:pt x="85" y="24"/>
                </a:lnTo>
                <a:lnTo>
                  <a:pt x="85" y="16"/>
                </a:lnTo>
                <a:lnTo>
                  <a:pt x="125" y="45"/>
                </a:lnTo>
                <a:lnTo>
                  <a:pt x="125" y="54"/>
                </a:lnTo>
                <a:lnTo>
                  <a:pt x="104" y="54"/>
                </a:lnTo>
                <a:lnTo>
                  <a:pt x="78" y="80"/>
                </a:lnTo>
                <a:lnTo>
                  <a:pt x="73" y="130"/>
                </a:lnTo>
                <a:lnTo>
                  <a:pt x="43" y="140"/>
                </a:lnTo>
                <a:lnTo>
                  <a:pt x="17" y="173"/>
                </a:lnTo>
                <a:lnTo>
                  <a:pt x="0" y="163"/>
                </a:lnTo>
                <a:lnTo>
                  <a:pt x="12" y="158"/>
                </a:lnTo>
                <a:lnTo>
                  <a:pt x="7" y="151"/>
                </a:lnTo>
                <a:lnTo>
                  <a:pt x="9" y="144"/>
                </a:lnTo>
                <a:lnTo>
                  <a:pt x="7" y="132"/>
                </a:lnTo>
                <a:lnTo>
                  <a:pt x="12" y="121"/>
                </a:lnTo>
                <a:lnTo>
                  <a:pt x="2" y="111"/>
                </a:lnTo>
                <a:lnTo>
                  <a:pt x="9" y="102"/>
                </a:lnTo>
                <a:lnTo>
                  <a:pt x="17" y="104"/>
                </a:lnTo>
                <a:lnTo>
                  <a:pt x="17" y="95"/>
                </a:lnTo>
                <a:lnTo>
                  <a:pt x="31" y="90"/>
                </a:lnTo>
                <a:lnTo>
                  <a:pt x="40" y="76"/>
                </a:lnTo>
                <a:lnTo>
                  <a:pt x="26" y="59"/>
                </a:lnTo>
                <a:lnTo>
                  <a:pt x="14" y="69"/>
                </a:lnTo>
                <a:lnTo>
                  <a:pt x="12" y="66"/>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17"/>
          <p:cNvSpPr>
            <a:spLocks noEditPoints="1"/>
          </p:cNvSpPr>
          <p:nvPr/>
        </p:nvSpPr>
        <p:spPr bwMode="auto">
          <a:xfrm rot="1289560">
            <a:off x="11800738" y="9002850"/>
            <a:ext cx="2362926" cy="6759694"/>
          </a:xfrm>
          <a:custGeom>
            <a:avLst/>
            <a:gdLst>
              <a:gd name="T0" fmla="*/ 433 w 438"/>
              <a:gd name="T1" fmla="*/ 1246 h 1253"/>
              <a:gd name="T2" fmla="*/ 438 w 438"/>
              <a:gd name="T3" fmla="*/ 1253 h 1253"/>
              <a:gd name="T4" fmla="*/ 431 w 438"/>
              <a:gd name="T5" fmla="*/ 1253 h 1253"/>
              <a:gd name="T6" fmla="*/ 433 w 438"/>
              <a:gd name="T7" fmla="*/ 1246 h 1253"/>
              <a:gd name="T8" fmla="*/ 114 w 438"/>
              <a:gd name="T9" fmla="*/ 398 h 1253"/>
              <a:gd name="T10" fmla="*/ 114 w 438"/>
              <a:gd name="T11" fmla="*/ 410 h 1253"/>
              <a:gd name="T12" fmla="*/ 102 w 438"/>
              <a:gd name="T13" fmla="*/ 396 h 1253"/>
              <a:gd name="T14" fmla="*/ 114 w 438"/>
              <a:gd name="T15" fmla="*/ 398 h 1253"/>
              <a:gd name="T16" fmla="*/ 78 w 438"/>
              <a:gd name="T17" fmla="*/ 261 h 1253"/>
              <a:gd name="T18" fmla="*/ 73 w 438"/>
              <a:gd name="T19" fmla="*/ 265 h 1253"/>
              <a:gd name="T20" fmla="*/ 66 w 438"/>
              <a:gd name="T21" fmla="*/ 263 h 1253"/>
              <a:gd name="T22" fmla="*/ 71 w 438"/>
              <a:gd name="T23" fmla="*/ 256 h 1253"/>
              <a:gd name="T24" fmla="*/ 78 w 438"/>
              <a:gd name="T25" fmla="*/ 261 h 1253"/>
              <a:gd name="T26" fmla="*/ 26 w 438"/>
              <a:gd name="T27" fmla="*/ 239 h 1253"/>
              <a:gd name="T28" fmla="*/ 31 w 438"/>
              <a:gd name="T29" fmla="*/ 244 h 1253"/>
              <a:gd name="T30" fmla="*/ 26 w 438"/>
              <a:gd name="T31" fmla="*/ 246 h 1253"/>
              <a:gd name="T32" fmla="*/ 26 w 438"/>
              <a:gd name="T33" fmla="*/ 239 h 1253"/>
              <a:gd name="T34" fmla="*/ 42 w 438"/>
              <a:gd name="T35" fmla="*/ 228 h 1253"/>
              <a:gd name="T36" fmla="*/ 38 w 438"/>
              <a:gd name="T37" fmla="*/ 223 h 1253"/>
              <a:gd name="T38" fmla="*/ 42 w 438"/>
              <a:gd name="T39" fmla="*/ 213 h 1253"/>
              <a:gd name="T40" fmla="*/ 42 w 438"/>
              <a:gd name="T41" fmla="*/ 228 h 1253"/>
              <a:gd name="T42" fmla="*/ 50 w 438"/>
              <a:gd name="T43" fmla="*/ 173 h 1253"/>
              <a:gd name="T44" fmla="*/ 50 w 438"/>
              <a:gd name="T45" fmla="*/ 159 h 1253"/>
              <a:gd name="T46" fmla="*/ 59 w 438"/>
              <a:gd name="T47" fmla="*/ 161 h 1253"/>
              <a:gd name="T48" fmla="*/ 59 w 438"/>
              <a:gd name="T49" fmla="*/ 175 h 1253"/>
              <a:gd name="T50" fmla="*/ 50 w 438"/>
              <a:gd name="T51" fmla="*/ 173 h 1253"/>
              <a:gd name="T52" fmla="*/ 111 w 438"/>
              <a:gd name="T53" fmla="*/ 17 h 1253"/>
              <a:gd name="T54" fmla="*/ 114 w 438"/>
              <a:gd name="T55" fmla="*/ 29 h 1253"/>
              <a:gd name="T56" fmla="*/ 109 w 438"/>
              <a:gd name="T57" fmla="*/ 38 h 1253"/>
              <a:gd name="T58" fmla="*/ 95 w 438"/>
              <a:gd name="T59" fmla="*/ 36 h 1253"/>
              <a:gd name="T60" fmla="*/ 99 w 438"/>
              <a:gd name="T61" fmla="*/ 45 h 1253"/>
              <a:gd name="T62" fmla="*/ 90 w 438"/>
              <a:gd name="T63" fmla="*/ 48 h 1253"/>
              <a:gd name="T64" fmla="*/ 99 w 438"/>
              <a:gd name="T65" fmla="*/ 48 h 1253"/>
              <a:gd name="T66" fmla="*/ 99 w 438"/>
              <a:gd name="T67" fmla="*/ 55 h 1253"/>
              <a:gd name="T68" fmla="*/ 66 w 438"/>
              <a:gd name="T69" fmla="*/ 38 h 1253"/>
              <a:gd name="T70" fmla="*/ 59 w 438"/>
              <a:gd name="T71" fmla="*/ 43 h 1253"/>
              <a:gd name="T72" fmla="*/ 66 w 438"/>
              <a:gd name="T73" fmla="*/ 48 h 1253"/>
              <a:gd name="T74" fmla="*/ 61 w 438"/>
              <a:gd name="T75" fmla="*/ 48 h 1253"/>
              <a:gd name="T76" fmla="*/ 61 w 438"/>
              <a:gd name="T77" fmla="*/ 59 h 1253"/>
              <a:gd name="T78" fmla="*/ 52 w 438"/>
              <a:gd name="T79" fmla="*/ 48 h 1253"/>
              <a:gd name="T80" fmla="*/ 21 w 438"/>
              <a:gd name="T81" fmla="*/ 33 h 1253"/>
              <a:gd name="T82" fmla="*/ 9 w 438"/>
              <a:gd name="T83" fmla="*/ 26 h 1253"/>
              <a:gd name="T84" fmla="*/ 0 w 438"/>
              <a:gd name="T85" fmla="*/ 7 h 1253"/>
              <a:gd name="T86" fmla="*/ 7 w 438"/>
              <a:gd name="T87" fmla="*/ 0 h 1253"/>
              <a:gd name="T88" fmla="*/ 42 w 438"/>
              <a:gd name="T89" fmla="*/ 10 h 1253"/>
              <a:gd name="T90" fmla="*/ 52 w 438"/>
              <a:gd name="T91" fmla="*/ 19 h 1253"/>
              <a:gd name="T92" fmla="*/ 69 w 438"/>
              <a:gd name="T93" fmla="*/ 12 h 1253"/>
              <a:gd name="T94" fmla="*/ 69 w 438"/>
              <a:gd name="T95" fmla="*/ 22 h 1253"/>
              <a:gd name="T96" fmla="*/ 83 w 438"/>
              <a:gd name="T97" fmla="*/ 14 h 1253"/>
              <a:gd name="T98" fmla="*/ 92 w 438"/>
              <a:gd name="T99" fmla="*/ 17 h 1253"/>
              <a:gd name="T100" fmla="*/ 97 w 438"/>
              <a:gd name="T101" fmla="*/ 12 h 1253"/>
              <a:gd name="T102" fmla="*/ 111 w 438"/>
              <a:gd name="T103" fmla="*/ 17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8" h="1253">
                <a:moveTo>
                  <a:pt x="433" y="1246"/>
                </a:moveTo>
                <a:lnTo>
                  <a:pt x="438" y="1253"/>
                </a:lnTo>
                <a:lnTo>
                  <a:pt x="431" y="1253"/>
                </a:lnTo>
                <a:lnTo>
                  <a:pt x="433" y="1246"/>
                </a:lnTo>
                <a:close/>
                <a:moveTo>
                  <a:pt x="114" y="398"/>
                </a:moveTo>
                <a:lnTo>
                  <a:pt x="114" y="410"/>
                </a:lnTo>
                <a:lnTo>
                  <a:pt x="102" y="396"/>
                </a:lnTo>
                <a:lnTo>
                  <a:pt x="114" y="398"/>
                </a:lnTo>
                <a:close/>
                <a:moveTo>
                  <a:pt x="78" y="261"/>
                </a:moveTo>
                <a:lnTo>
                  <a:pt x="73" y="265"/>
                </a:lnTo>
                <a:lnTo>
                  <a:pt x="66" y="263"/>
                </a:lnTo>
                <a:lnTo>
                  <a:pt x="71" y="256"/>
                </a:lnTo>
                <a:lnTo>
                  <a:pt x="78" y="261"/>
                </a:lnTo>
                <a:close/>
                <a:moveTo>
                  <a:pt x="26" y="239"/>
                </a:moveTo>
                <a:lnTo>
                  <a:pt x="31" y="244"/>
                </a:lnTo>
                <a:lnTo>
                  <a:pt x="26" y="246"/>
                </a:lnTo>
                <a:lnTo>
                  <a:pt x="26" y="239"/>
                </a:lnTo>
                <a:close/>
                <a:moveTo>
                  <a:pt x="42" y="228"/>
                </a:moveTo>
                <a:lnTo>
                  <a:pt x="38" y="223"/>
                </a:lnTo>
                <a:lnTo>
                  <a:pt x="42" y="213"/>
                </a:lnTo>
                <a:lnTo>
                  <a:pt x="42" y="228"/>
                </a:lnTo>
                <a:close/>
                <a:moveTo>
                  <a:pt x="50" y="173"/>
                </a:moveTo>
                <a:lnTo>
                  <a:pt x="50" y="159"/>
                </a:lnTo>
                <a:lnTo>
                  <a:pt x="59" y="161"/>
                </a:lnTo>
                <a:lnTo>
                  <a:pt x="59" y="175"/>
                </a:lnTo>
                <a:lnTo>
                  <a:pt x="50" y="173"/>
                </a:lnTo>
                <a:close/>
                <a:moveTo>
                  <a:pt x="111" y="17"/>
                </a:moveTo>
                <a:lnTo>
                  <a:pt x="114" y="29"/>
                </a:lnTo>
                <a:lnTo>
                  <a:pt x="109" y="38"/>
                </a:lnTo>
                <a:lnTo>
                  <a:pt x="95" y="36"/>
                </a:lnTo>
                <a:lnTo>
                  <a:pt x="99" y="45"/>
                </a:lnTo>
                <a:lnTo>
                  <a:pt x="90" y="48"/>
                </a:lnTo>
                <a:lnTo>
                  <a:pt x="99" y="48"/>
                </a:lnTo>
                <a:lnTo>
                  <a:pt x="99" y="55"/>
                </a:lnTo>
                <a:lnTo>
                  <a:pt x="66" y="38"/>
                </a:lnTo>
                <a:lnTo>
                  <a:pt x="59" y="43"/>
                </a:lnTo>
                <a:lnTo>
                  <a:pt x="66" y="48"/>
                </a:lnTo>
                <a:lnTo>
                  <a:pt x="61" y="48"/>
                </a:lnTo>
                <a:lnTo>
                  <a:pt x="61" y="59"/>
                </a:lnTo>
                <a:lnTo>
                  <a:pt x="52" y="48"/>
                </a:lnTo>
                <a:lnTo>
                  <a:pt x="21" y="33"/>
                </a:lnTo>
                <a:lnTo>
                  <a:pt x="9" y="26"/>
                </a:lnTo>
                <a:lnTo>
                  <a:pt x="0" y="7"/>
                </a:lnTo>
                <a:lnTo>
                  <a:pt x="7" y="0"/>
                </a:lnTo>
                <a:lnTo>
                  <a:pt x="42" y="10"/>
                </a:lnTo>
                <a:lnTo>
                  <a:pt x="52" y="19"/>
                </a:lnTo>
                <a:lnTo>
                  <a:pt x="69" y="12"/>
                </a:lnTo>
                <a:lnTo>
                  <a:pt x="69" y="22"/>
                </a:lnTo>
                <a:lnTo>
                  <a:pt x="83" y="14"/>
                </a:lnTo>
                <a:lnTo>
                  <a:pt x="92" y="17"/>
                </a:lnTo>
                <a:lnTo>
                  <a:pt x="97" y="12"/>
                </a:lnTo>
                <a:lnTo>
                  <a:pt x="111" y="17"/>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 name="Freeform 18"/>
          <p:cNvSpPr>
            <a:spLocks/>
          </p:cNvSpPr>
          <p:nvPr/>
        </p:nvSpPr>
        <p:spPr bwMode="auto">
          <a:xfrm rot="1289560">
            <a:off x="12943718" y="9050695"/>
            <a:ext cx="550270" cy="426192"/>
          </a:xfrm>
          <a:custGeom>
            <a:avLst/>
            <a:gdLst>
              <a:gd name="T0" fmla="*/ 24 w 102"/>
              <a:gd name="T1" fmla="*/ 0 h 79"/>
              <a:gd name="T2" fmla="*/ 55 w 102"/>
              <a:gd name="T3" fmla="*/ 15 h 79"/>
              <a:gd name="T4" fmla="*/ 64 w 102"/>
              <a:gd name="T5" fmla="*/ 26 h 79"/>
              <a:gd name="T6" fmla="*/ 64 w 102"/>
              <a:gd name="T7" fmla="*/ 15 h 79"/>
              <a:gd name="T8" fmla="*/ 69 w 102"/>
              <a:gd name="T9" fmla="*/ 15 h 79"/>
              <a:gd name="T10" fmla="*/ 62 w 102"/>
              <a:gd name="T11" fmla="*/ 10 h 79"/>
              <a:gd name="T12" fmla="*/ 69 w 102"/>
              <a:gd name="T13" fmla="*/ 5 h 79"/>
              <a:gd name="T14" fmla="*/ 102 w 102"/>
              <a:gd name="T15" fmla="*/ 22 h 79"/>
              <a:gd name="T16" fmla="*/ 93 w 102"/>
              <a:gd name="T17" fmla="*/ 29 h 79"/>
              <a:gd name="T18" fmla="*/ 83 w 102"/>
              <a:gd name="T19" fmla="*/ 29 h 79"/>
              <a:gd name="T20" fmla="*/ 90 w 102"/>
              <a:gd name="T21" fmla="*/ 36 h 79"/>
              <a:gd name="T22" fmla="*/ 83 w 102"/>
              <a:gd name="T23" fmla="*/ 36 h 79"/>
              <a:gd name="T24" fmla="*/ 83 w 102"/>
              <a:gd name="T25" fmla="*/ 52 h 79"/>
              <a:gd name="T26" fmla="*/ 98 w 102"/>
              <a:gd name="T27" fmla="*/ 60 h 79"/>
              <a:gd name="T28" fmla="*/ 88 w 102"/>
              <a:gd name="T29" fmla="*/ 69 h 79"/>
              <a:gd name="T30" fmla="*/ 90 w 102"/>
              <a:gd name="T31" fmla="*/ 76 h 79"/>
              <a:gd name="T32" fmla="*/ 81 w 102"/>
              <a:gd name="T33" fmla="*/ 76 h 79"/>
              <a:gd name="T34" fmla="*/ 83 w 102"/>
              <a:gd name="T35" fmla="*/ 64 h 79"/>
              <a:gd name="T36" fmla="*/ 76 w 102"/>
              <a:gd name="T37" fmla="*/ 55 h 79"/>
              <a:gd name="T38" fmla="*/ 60 w 102"/>
              <a:gd name="T39" fmla="*/ 50 h 79"/>
              <a:gd name="T40" fmla="*/ 36 w 102"/>
              <a:gd name="T41" fmla="*/ 57 h 79"/>
              <a:gd name="T42" fmla="*/ 27 w 102"/>
              <a:gd name="T43" fmla="*/ 64 h 79"/>
              <a:gd name="T44" fmla="*/ 29 w 102"/>
              <a:gd name="T45" fmla="*/ 79 h 79"/>
              <a:gd name="T46" fmla="*/ 24 w 102"/>
              <a:gd name="T47" fmla="*/ 79 h 79"/>
              <a:gd name="T48" fmla="*/ 10 w 102"/>
              <a:gd name="T49" fmla="*/ 69 h 79"/>
              <a:gd name="T50" fmla="*/ 10 w 102"/>
              <a:gd name="T51" fmla="*/ 38 h 79"/>
              <a:gd name="T52" fmla="*/ 0 w 102"/>
              <a:gd name="T53" fmla="*/ 38 h 79"/>
              <a:gd name="T54" fmla="*/ 22 w 102"/>
              <a:gd name="T55" fmla="*/ 22 h 79"/>
              <a:gd name="T56" fmla="*/ 24 w 102"/>
              <a:gd name="T5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2" h="79">
                <a:moveTo>
                  <a:pt x="24" y="0"/>
                </a:moveTo>
                <a:lnTo>
                  <a:pt x="55" y="15"/>
                </a:lnTo>
                <a:lnTo>
                  <a:pt x="64" y="26"/>
                </a:lnTo>
                <a:lnTo>
                  <a:pt x="64" y="15"/>
                </a:lnTo>
                <a:lnTo>
                  <a:pt x="69" y="15"/>
                </a:lnTo>
                <a:lnTo>
                  <a:pt x="62" y="10"/>
                </a:lnTo>
                <a:lnTo>
                  <a:pt x="69" y="5"/>
                </a:lnTo>
                <a:lnTo>
                  <a:pt x="102" y="22"/>
                </a:lnTo>
                <a:lnTo>
                  <a:pt x="93" y="29"/>
                </a:lnTo>
                <a:lnTo>
                  <a:pt x="83" y="29"/>
                </a:lnTo>
                <a:lnTo>
                  <a:pt x="90" y="36"/>
                </a:lnTo>
                <a:lnTo>
                  <a:pt x="83" y="36"/>
                </a:lnTo>
                <a:lnTo>
                  <a:pt x="83" y="52"/>
                </a:lnTo>
                <a:lnTo>
                  <a:pt x="98" y="60"/>
                </a:lnTo>
                <a:lnTo>
                  <a:pt x="88" y="69"/>
                </a:lnTo>
                <a:lnTo>
                  <a:pt x="90" y="76"/>
                </a:lnTo>
                <a:lnTo>
                  <a:pt x="81" y="76"/>
                </a:lnTo>
                <a:lnTo>
                  <a:pt x="83" y="64"/>
                </a:lnTo>
                <a:lnTo>
                  <a:pt x="76" y="55"/>
                </a:lnTo>
                <a:lnTo>
                  <a:pt x="60" y="50"/>
                </a:lnTo>
                <a:lnTo>
                  <a:pt x="36" y="57"/>
                </a:lnTo>
                <a:lnTo>
                  <a:pt x="27" y="64"/>
                </a:lnTo>
                <a:lnTo>
                  <a:pt x="29" y="79"/>
                </a:lnTo>
                <a:lnTo>
                  <a:pt x="24" y="79"/>
                </a:lnTo>
                <a:lnTo>
                  <a:pt x="10" y="69"/>
                </a:lnTo>
                <a:lnTo>
                  <a:pt x="10" y="38"/>
                </a:lnTo>
                <a:lnTo>
                  <a:pt x="0" y="38"/>
                </a:lnTo>
                <a:lnTo>
                  <a:pt x="22" y="22"/>
                </a:lnTo>
                <a:lnTo>
                  <a:pt x="24" y="0"/>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 name="Freeform 19"/>
          <p:cNvSpPr>
            <a:spLocks noEditPoints="1"/>
          </p:cNvSpPr>
          <p:nvPr/>
        </p:nvSpPr>
        <p:spPr bwMode="auto">
          <a:xfrm rot="1289560">
            <a:off x="12793314" y="6791776"/>
            <a:ext cx="1381070" cy="1418838"/>
          </a:xfrm>
          <a:custGeom>
            <a:avLst/>
            <a:gdLst>
              <a:gd name="T0" fmla="*/ 9 w 256"/>
              <a:gd name="T1" fmla="*/ 234 h 263"/>
              <a:gd name="T2" fmla="*/ 33 w 256"/>
              <a:gd name="T3" fmla="*/ 216 h 263"/>
              <a:gd name="T4" fmla="*/ 69 w 256"/>
              <a:gd name="T5" fmla="*/ 199 h 263"/>
              <a:gd name="T6" fmla="*/ 125 w 256"/>
              <a:gd name="T7" fmla="*/ 137 h 263"/>
              <a:gd name="T8" fmla="*/ 182 w 256"/>
              <a:gd name="T9" fmla="*/ 78 h 263"/>
              <a:gd name="T10" fmla="*/ 182 w 256"/>
              <a:gd name="T11" fmla="*/ 81 h 263"/>
              <a:gd name="T12" fmla="*/ 215 w 256"/>
              <a:gd name="T13" fmla="*/ 0 h 263"/>
              <a:gd name="T14" fmla="*/ 234 w 256"/>
              <a:gd name="T15" fmla="*/ 24 h 263"/>
              <a:gd name="T16" fmla="*/ 251 w 256"/>
              <a:gd name="T17" fmla="*/ 45 h 263"/>
              <a:gd name="T18" fmla="*/ 232 w 256"/>
              <a:gd name="T19" fmla="*/ 71 h 263"/>
              <a:gd name="T20" fmla="*/ 232 w 256"/>
              <a:gd name="T21" fmla="*/ 102 h 263"/>
              <a:gd name="T22" fmla="*/ 218 w 256"/>
              <a:gd name="T23" fmla="*/ 128 h 263"/>
              <a:gd name="T24" fmla="*/ 204 w 256"/>
              <a:gd name="T25" fmla="*/ 149 h 263"/>
              <a:gd name="T26" fmla="*/ 182 w 256"/>
              <a:gd name="T27" fmla="*/ 159 h 263"/>
              <a:gd name="T28" fmla="*/ 185 w 256"/>
              <a:gd name="T29" fmla="*/ 175 h 263"/>
              <a:gd name="T30" fmla="*/ 187 w 256"/>
              <a:gd name="T31" fmla="*/ 199 h 263"/>
              <a:gd name="T32" fmla="*/ 168 w 256"/>
              <a:gd name="T33" fmla="*/ 216 h 263"/>
              <a:gd name="T34" fmla="*/ 154 w 256"/>
              <a:gd name="T35" fmla="*/ 227 h 263"/>
              <a:gd name="T36" fmla="*/ 149 w 256"/>
              <a:gd name="T37" fmla="*/ 242 h 263"/>
              <a:gd name="T38" fmla="*/ 121 w 256"/>
              <a:gd name="T39" fmla="*/ 263 h 263"/>
              <a:gd name="T40" fmla="*/ 111 w 256"/>
              <a:gd name="T41" fmla="*/ 237 h 263"/>
              <a:gd name="T42" fmla="*/ 104 w 256"/>
              <a:gd name="T43" fmla="*/ 220 h 263"/>
              <a:gd name="T44" fmla="*/ 76 w 256"/>
              <a:gd name="T45" fmla="*/ 237 h 263"/>
              <a:gd name="T46" fmla="*/ 66 w 256"/>
              <a:gd name="T47" fmla="*/ 244 h 263"/>
              <a:gd name="T48" fmla="*/ 43 w 256"/>
              <a:gd name="T49" fmla="*/ 251 h 263"/>
              <a:gd name="T50" fmla="*/ 28 w 256"/>
              <a:gd name="T51" fmla="*/ 237 h 263"/>
              <a:gd name="T52" fmla="*/ 17 w 256"/>
              <a:gd name="T53" fmla="*/ 261 h 263"/>
              <a:gd name="T54" fmla="*/ 64 w 256"/>
              <a:gd name="T55" fmla="*/ 107 h 263"/>
              <a:gd name="T56" fmla="*/ 76 w 256"/>
              <a:gd name="T57" fmla="*/ 81 h 263"/>
              <a:gd name="T58" fmla="*/ 69 w 256"/>
              <a:gd name="T59" fmla="*/ 71 h 263"/>
              <a:gd name="T60" fmla="*/ 99 w 256"/>
              <a:gd name="T61" fmla="*/ 31 h 263"/>
              <a:gd name="T62" fmla="*/ 107 w 256"/>
              <a:gd name="T63" fmla="*/ 71 h 263"/>
              <a:gd name="T64" fmla="*/ 83 w 256"/>
              <a:gd name="T65" fmla="*/ 10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263">
                <a:moveTo>
                  <a:pt x="17" y="261"/>
                </a:moveTo>
                <a:lnTo>
                  <a:pt x="9" y="234"/>
                </a:lnTo>
                <a:lnTo>
                  <a:pt x="0" y="227"/>
                </a:lnTo>
                <a:lnTo>
                  <a:pt x="33" y="216"/>
                </a:lnTo>
                <a:lnTo>
                  <a:pt x="52" y="199"/>
                </a:lnTo>
                <a:lnTo>
                  <a:pt x="69" y="199"/>
                </a:lnTo>
                <a:lnTo>
                  <a:pt x="104" y="173"/>
                </a:lnTo>
                <a:lnTo>
                  <a:pt x="125" y="137"/>
                </a:lnTo>
                <a:lnTo>
                  <a:pt x="137" y="107"/>
                </a:lnTo>
                <a:lnTo>
                  <a:pt x="182" y="78"/>
                </a:lnTo>
                <a:lnTo>
                  <a:pt x="185" y="83"/>
                </a:lnTo>
                <a:lnTo>
                  <a:pt x="182" y="81"/>
                </a:lnTo>
                <a:lnTo>
                  <a:pt x="196" y="64"/>
                </a:lnTo>
                <a:lnTo>
                  <a:pt x="215" y="0"/>
                </a:lnTo>
                <a:lnTo>
                  <a:pt x="234" y="7"/>
                </a:lnTo>
                <a:lnTo>
                  <a:pt x="234" y="24"/>
                </a:lnTo>
                <a:lnTo>
                  <a:pt x="256" y="36"/>
                </a:lnTo>
                <a:lnTo>
                  <a:pt x="251" y="45"/>
                </a:lnTo>
                <a:lnTo>
                  <a:pt x="232" y="52"/>
                </a:lnTo>
                <a:lnTo>
                  <a:pt x="232" y="71"/>
                </a:lnTo>
                <a:lnTo>
                  <a:pt x="225" y="90"/>
                </a:lnTo>
                <a:lnTo>
                  <a:pt x="232" y="102"/>
                </a:lnTo>
                <a:lnTo>
                  <a:pt x="239" y="107"/>
                </a:lnTo>
                <a:lnTo>
                  <a:pt x="218" y="128"/>
                </a:lnTo>
                <a:lnTo>
                  <a:pt x="223" y="149"/>
                </a:lnTo>
                <a:lnTo>
                  <a:pt x="204" y="149"/>
                </a:lnTo>
                <a:lnTo>
                  <a:pt x="201" y="156"/>
                </a:lnTo>
                <a:lnTo>
                  <a:pt x="182" y="159"/>
                </a:lnTo>
                <a:lnTo>
                  <a:pt x="180" y="166"/>
                </a:lnTo>
                <a:lnTo>
                  <a:pt x="185" y="175"/>
                </a:lnTo>
                <a:lnTo>
                  <a:pt x="175" y="189"/>
                </a:lnTo>
                <a:lnTo>
                  <a:pt x="187" y="199"/>
                </a:lnTo>
                <a:lnTo>
                  <a:pt x="185" y="232"/>
                </a:lnTo>
                <a:lnTo>
                  <a:pt x="168" y="216"/>
                </a:lnTo>
                <a:lnTo>
                  <a:pt x="163" y="225"/>
                </a:lnTo>
                <a:lnTo>
                  <a:pt x="154" y="227"/>
                </a:lnTo>
                <a:lnTo>
                  <a:pt x="156" y="239"/>
                </a:lnTo>
                <a:lnTo>
                  <a:pt x="149" y="242"/>
                </a:lnTo>
                <a:lnTo>
                  <a:pt x="149" y="249"/>
                </a:lnTo>
                <a:lnTo>
                  <a:pt x="121" y="263"/>
                </a:lnTo>
                <a:lnTo>
                  <a:pt x="121" y="246"/>
                </a:lnTo>
                <a:lnTo>
                  <a:pt x="111" y="237"/>
                </a:lnTo>
                <a:lnTo>
                  <a:pt x="111" y="225"/>
                </a:lnTo>
                <a:lnTo>
                  <a:pt x="104" y="220"/>
                </a:lnTo>
                <a:lnTo>
                  <a:pt x="88" y="225"/>
                </a:lnTo>
                <a:lnTo>
                  <a:pt x="76" y="237"/>
                </a:lnTo>
                <a:lnTo>
                  <a:pt x="76" y="249"/>
                </a:lnTo>
                <a:lnTo>
                  <a:pt x="66" y="244"/>
                </a:lnTo>
                <a:lnTo>
                  <a:pt x="47" y="253"/>
                </a:lnTo>
                <a:lnTo>
                  <a:pt x="43" y="251"/>
                </a:lnTo>
                <a:lnTo>
                  <a:pt x="43" y="239"/>
                </a:lnTo>
                <a:lnTo>
                  <a:pt x="28" y="237"/>
                </a:lnTo>
                <a:lnTo>
                  <a:pt x="28" y="244"/>
                </a:lnTo>
                <a:lnTo>
                  <a:pt x="17" y="261"/>
                </a:lnTo>
                <a:close/>
                <a:moveTo>
                  <a:pt x="83" y="107"/>
                </a:moveTo>
                <a:lnTo>
                  <a:pt x="64" y="107"/>
                </a:lnTo>
                <a:lnTo>
                  <a:pt x="80" y="88"/>
                </a:lnTo>
                <a:lnTo>
                  <a:pt x="76" y="81"/>
                </a:lnTo>
                <a:lnTo>
                  <a:pt x="69" y="85"/>
                </a:lnTo>
                <a:lnTo>
                  <a:pt x="69" y="71"/>
                </a:lnTo>
                <a:lnTo>
                  <a:pt x="78" y="52"/>
                </a:lnTo>
                <a:lnTo>
                  <a:pt x="99" y="31"/>
                </a:lnTo>
                <a:lnTo>
                  <a:pt x="90" y="69"/>
                </a:lnTo>
                <a:lnTo>
                  <a:pt x="107" y="71"/>
                </a:lnTo>
                <a:lnTo>
                  <a:pt x="99" y="92"/>
                </a:lnTo>
                <a:lnTo>
                  <a:pt x="83" y="107"/>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 name="Freeform 20"/>
          <p:cNvSpPr>
            <a:spLocks/>
          </p:cNvSpPr>
          <p:nvPr/>
        </p:nvSpPr>
        <p:spPr bwMode="auto">
          <a:xfrm rot="1289560">
            <a:off x="12033054" y="7627410"/>
            <a:ext cx="625798" cy="550270"/>
          </a:xfrm>
          <a:custGeom>
            <a:avLst/>
            <a:gdLst>
              <a:gd name="T0" fmla="*/ 94 w 116"/>
              <a:gd name="T1" fmla="*/ 86 h 102"/>
              <a:gd name="T2" fmla="*/ 71 w 116"/>
              <a:gd name="T3" fmla="*/ 76 h 102"/>
              <a:gd name="T4" fmla="*/ 61 w 116"/>
              <a:gd name="T5" fmla="*/ 81 h 102"/>
              <a:gd name="T6" fmla="*/ 61 w 116"/>
              <a:gd name="T7" fmla="*/ 76 h 102"/>
              <a:gd name="T8" fmla="*/ 49 w 116"/>
              <a:gd name="T9" fmla="*/ 81 h 102"/>
              <a:gd name="T10" fmla="*/ 44 w 116"/>
              <a:gd name="T11" fmla="*/ 76 h 102"/>
              <a:gd name="T12" fmla="*/ 23 w 116"/>
              <a:gd name="T13" fmla="*/ 102 h 102"/>
              <a:gd name="T14" fmla="*/ 21 w 116"/>
              <a:gd name="T15" fmla="*/ 93 h 102"/>
              <a:gd name="T16" fmla="*/ 11 w 116"/>
              <a:gd name="T17" fmla="*/ 88 h 102"/>
              <a:gd name="T18" fmla="*/ 2 w 116"/>
              <a:gd name="T19" fmla="*/ 100 h 102"/>
              <a:gd name="T20" fmla="*/ 0 w 116"/>
              <a:gd name="T21" fmla="*/ 81 h 102"/>
              <a:gd name="T22" fmla="*/ 4 w 116"/>
              <a:gd name="T23" fmla="*/ 62 h 102"/>
              <a:gd name="T24" fmla="*/ 2 w 116"/>
              <a:gd name="T25" fmla="*/ 52 h 102"/>
              <a:gd name="T26" fmla="*/ 7 w 116"/>
              <a:gd name="T27" fmla="*/ 48 h 102"/>
              <a:gd name="T28" fmla="*/ 2 w 116"/>
              <a:gd name="T29" fmla="*/ 38 h 102"/>
              <a:gd name="T30" fmla="*/ 9 w 116"/>
              <a:gd name="T31" fmla="*/ 34 h 102"/>
              <a:gd name="T32" fmla="*/ 14 w 116"/>
              <a:gd name="T33" fmla="*/ 10 h 102"/>
              <a:gd name="T34" fmla="*/ 33 w 116"/>
              <a:gd name="T35" fmla="*/ 5 h 102"/>
              <a:gd name="T36" fmla="*/ 26 w 116"/>
              <a:gd name="T37" fmla="*/ 19 h 102"/>
              <a:gd name="T38" fmla="*/ 52 w 116"/>
              <a:gd name="T39" fmla="*/ 36 h 102"/>
              <a:gd name="T40" fmla="*/ 71 w 116"/>
              <a:gd name="T41" fmla="*/ 26 h 102"/>
              <a:gd name="T42" fmla="*/ 75 w 116"/>
              <a:gd name="T43" fmla="*/ 7 h 102"/>
              <a:gd name="T44" fmla="*/ 99 w 116"/>
              <a:gd name="T45" fmla="*/ 0 h 102"/>
              <a:gd name="T46" fmla="*/ 108 w 116"/>
              <a:gd name="T47" fmla="*/ 7 h 102"/>
              <a:gd name="T48" fmla="*/ 116 w 116"/>
              <a:gd name="T49" fmla="*/ 34 h 102"/>
              <a:gd name="T50" fmla="*/ 113 w 116"/>
              <a:gd name="T51" fmla="*/ 57 h 102"/>
              <a:gd name="T52" fmla="*/ 106 w 116"/>
              <a:gd name="T53" fmla="*/ 60 h 102"/>
              <a:gd name="T54" fmla="*/ 108 w 116"/>
              <a:gd name="T55" fmla="*/ 67 h 102"/>
              <a:gd name="T56" fmla="*/ 94 w 116"/>
              <a:gd name="T57" fmla="*/ 8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02">
                <a:moveTo>
                  <a:pt x="94" y="86"/>
                </a:moveTo>
                <a:lnTo>
                  <a:pt x="71" y="76"/>
                </a:lnTo>
                <a:lnTo>
                  <a:pt x="61" y="81"/>
                </a:lnTo>
                <a:lnTo>
                  <a:pt x="61" y="76"/>
                </a:lnTo>
                <a:lnTo>
                  <a:pt x="49" y="81"/>
                </a:lnTo>
                <a:lnTo>
                  <a:pt x="44" y="76"/>
                </a:lnTo>
                <a:lnTo>
                  <a:pt x="23" y="102"/>
                </a:lnTo>
                <a:lnTo>
                  <a:pt x="21" y="93"/>
                </a:lnTo>
                <a:lnTo>
                  <a:pt x="11" y="88"/>
                </a:lnTo>
                <a:lnTo>
                  <a:pt x="2" y="100"/>
                </a:lnTo>
                <a:lnTo>
                  <a:pt x="0" y="81"/>
                </a:lnTo>
                <a:lnTo>
                  <a:pt x="4" y="62"/>
                </a:lnTo>
                <a:lnTo>
                  <a:pt x="2" y="52"/>
                </a:lnTo>
                <a:lnTo>
                  <a:pt x="7" y="48"/>
                </a:lnTo>
                <a:lnTo>
                  <a:pt x="2" y="38"/>
                </a:lnTo>
                <a:lnTo>
                  <a:pt x="9" y="34"/>
                </a:lnTo>
                <a:lnTo>
                  <a:pt x="14" y="10"/>
                </a:lnTo>
                <a:lnTo>
                  <a:pt x="33" y="5"/>
                </a:lnTo>
                <a:lnTo>
                  <a:pt x="26" y="19"/>
                </a:lnTo>
                <a:lnTo>
                  <a:pt x="52" y="36"/>
                </a:lnTo>
                <a:lnTo>
                  <a:pt x="71" y="26"/>
                </a:lnTo>
                <a:lnTo>
                  <a:pt x="75" y="7"/>
                </a:lnTo>
                <a:lnTo>
                  <a:pt x="99" y="0"/>
                </a:lnTo>
                <a:lnTo>
                  <a:pt x="108" y="7"/>
                </a:lnTo>
                <a:lnTo>
                  <a:pt x="116" y="34"/>
                </a:lnTo>
                <a:lnTo>
                  <a:pt x="113" y="57"/>
                </a:lnTo>
                <a:lnTo>
                  <a:pt x="106" y="60"/>
                </a:lnTo>
                <a:lnTo>
                  <a:pt x="108" y="67"/>
                </a:lnTo>
                <a:lnTo>
                  <a:pt x="94" y="86"/>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 name="Freeform 21"/>
          <p:cNvSpPr>
            <a:spLocks noEditPoints="1"/>
          </p:cNvSpPr>
          <p:nvPr/>
        </p:nvSpPr>
        <p:spPr bwMode="auto">
          <a:xfrm rot="1289560">
            <a:off x="11767632" y="7107090"/>
            <a:ext cx="701326" cy="1127518"/>
          </a:xfrm>
          <a:custGeom>
            <a:avLst/>
            <a:gdLst>
              <a:gd name="T0" fmla="*/ 85 w 130"/>
              <a:gd name="T1" fmla="*/ 59 h 209"/>
              <a:gd name="T2" fmla="*/ 78 w 130"/>
              <a:gd name="T3" fmla="*/ 52 h 209"/>
              <a:gd name="T4" fmla="*/ 95 w 130"/>
              <a:gd name="T5" fmla="*/ 52 h 209"/>
              <a:gd name="T6" fmla="*/ 85 w 130"/>
              <a:gd name="T7" fmla="*/ 59 h 209"/>
              <a:gd name="T8" fmla="*/ 64 w 130"/>
              <a:gd name="T9" fmla="*/ 178 h 209"/>
              <a:gd name="T10" fmla="*/ 71 w 130"/>
              <a:gd name="T11" fmla="*/ 185 h 209"/>
              <a:gd name="T12" fmla="*/ 59 w 130"/>
              <a:gd name="T13" fmla="*/ 209 h 209"/>
              <a:gd name="T14" fmla="*/ 47 w 130"/>
              <a:gd name="T15" fmla="*/ 209 h 209"/>
              <a:gd name="T16" fmla="*/ 35 w 130"/>
              <a:gd name="T17" fmla="*/ 199 h 209"/>
              <a:gd name="T18" fmla="*/ 14 w 130"/>
              <a:gd name="T19" fmla="*/ 197 h 209"/>
              <a:gd name="T20" fmla="*/ 0 w 130"/>
              <a:gd name="T21" fmla="*/ 178 h 209"/>
              <a:gd name="T22" fmla="*/ 33 w 130"/>
              <a:gd name="T23" fmla="*/ 142 h 209"/>
              <a:gd name="T24" fmla="*/ 59 w 130"/>
              <a:gd name="T25" fmla="*/ 102 h 209"/>
              <a:gd name="T26" fmla="*/ 62 w 130"/>
              <a:gd name="T27" fmla="*/ 76 h 209"/>
              <a:gd name="T28" fmla="*/ 57 w 130"/>
              <a:gd name="T29" fmla="*/ 67 h 209"/>
              <a:gd name="T30" fmla="*/ 57 w 130"/>
              <a:gd name="T31" fmla="*/ 55 h 209"/>
              <a:gd name="T32" fmla="*/ 50 w 130"/>
              <a:gd name="T33" fmla="*/ 52 h 209"/>
              <a:gd name="T34" fmla="*/ 62 w 130"/>
              <a:gd name="T35" fmla="*/ 24 h 209"/>
              <a:gd name="T36" fmla="*/ 118 w 130"/>
              <a:gd name="T37" fmla="*/ 0 h 209"/>
              <a:gd name="T38" fmla="*/ 128 w 130"/>
              <a:gd name="T39" fmla="*/ 3 h 209"/>
              <a:gd name="T40" fmla="*/ 130 w 130"/>
              <a:gd name="T41" fmla="*/ 12 h 209"/>
              <a:gd name="T42" fmla="*/ 116 w 130"/>
              <a:gd name="T43" fmla="*/ 14 h 209"/>
              <a:gd name="T44" fmla="*/ 114 w 130"/>
              <a:gd name="T45" fmla="*/ 36 h 209"/>
              <a:gd name="T46" fmla="*/ 106 w 130"/>
              <a:gd name="T47" fmla="*/ 33 h 209"/>
              <a:gd name="T48" fmla="*/ 90 w 130"/>
              <a:gd name="T49" fmla="*/ 50 h 209"/>
              <a:gd name="T50" fmla="*/ 85 w 130"/>
              <a:gd name="T51" fmla="*/ 43 h 209"/>
              <a:gd name="T52" fmla="*/ 78 w 130"/>
              <a:gd name="T53" fmla="*/ 43 h 209"/>
              <a:gd name="T54" fmla="*/ 73 w 130"/>
              <a:gd name="T55" fmla="*/ 64 h 209"/>
              <a:gd name="T56" fmla="*/ 88 w 130"/>
              <a:gd name="T57" fmla="*/ 69 h 209"/>
              <a:gd name="T58" fmla="*/ 95 w 130"/>
              <a:gd name="T59" fmla="*/ 59 h 209"/>
              <a:gd name="T60" fmla="*/ 95 w 130"/>
              <a:gd name="T61" fmla="*/ 83 h 209"/>
              <a:gd name="T62" fmla="*/ 76 w 130"/>
              <a:gd name="T63" fmla="*/ 88 h 209"/>
              <a:gd name="T64" fmla="*/ 71 w 130"/>
              <a:gd name="T65" fmla="*/ 112 h 209"/>
              <a:gd name="T66" fmla="*/ 64 w 130"/>
              <a:gd name="T67" fmla="*/ 116 h 209"/>
              <a:gd name="T68" fmla="*/ 69 w 130"/>
              <a:gd name="T69" fmla="*/ 126 h 209"/>
              <a:gd name="T70" fmla="*/ 64 w 130"/>
              <a:gd name="T71" fmla="*/ 130 h 209"/>
              <a:gd name="T72" fmla="*/ 66 w 130"/>
              <a:gd name="T73" fmla="*/ 140 h 209"/>
              <a:gd name="T74" fmla="*/ 62 w 130"/>
              <a:gd name="T75" fmla="*/ 159 h 209"/>
              <a:gd name="T76" fmla="*/ 64 w 130"/>
              <a:gd name="T77"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0" h="209">
                <a:moveTo>
                  <a:pt x="85" y="59"/>
                </a:moveTo>
                <a:lnTo>
                  <a:pt x="78" y="52"/>
                </a:lnTo>
                <a:lnTo>
                  <a:pt x="95" y="52"/>
                </a:lnTo>
                <a:lnTo>
                  <a:pt x="85" y="59"/>
                </a:lnTo>
                <a:close/>
                <a:moveTo>
                  <a:pt x="64" y="178"/>
                </a:moveTo>
                <a:lnTo>
                  <a:pt x="71" y="185"/>
                </a:lnTo>
                <a:lnTo>
                  <a:pt x="59" y="209"/>
                </a:lnTo>
                <a:lnTo>
                  <a:pt x="47" y="209"/>
                </a:lnTo>
                <a:lnTo>
                  <a:pt x="35" y="199"/>
                </a:lnTo>
                <a:lnTo>
                  <a:pt x="14" y="197"/>
                </a:lnTo>
                <a:lnTo>
                  <a:pt x="0" y="178"/>
                </a:lnTo>
                <a:lnTo>
                  <a:pt x="33" y="142"/>
                </a:lnTo>
                <a:lnTo>
                  <a:pt x="59" y="102"/>
                </a:lnTo>
                <a:lnTo>
                  <a:pt x="62" y="76"/>
                </a:lnTo>
                <a:lnTo>
                  <a:pt x="57" y="67"/>
                </a:lnTo>
                <a:lnTo>
                  <a:pt x="57" y="55"/>
                </a:lnTo>
                <a:lnTo>
                  <a:pt x="50" y="52"/>
                </a:lnTo>
                <a:lnTo>
                  <a:pt x="62" y="24"/>
                </a:lnTo>
                <a:lnTo>
                  <a:pt x="118" y="0"/>
                </a:lnTo>
                <a:lnTo>
                  <a:pt x="128" y="3"/>
                </a:lnTo>
                <a:lnTo>
                  <a:pt x="130" y="12"/>
                </a:lnTo>
                <a:lnTo>
                  <a:pt x="116" y="14"/>
                </a:lnTo>
                <a:lnTo>
                  <a:pt x="114" y="36"/>
                </a:lnTo>
                <a:lnTo>
                  <a:pt x="106" y="33"/>
                </a:lnTo>
                <a:lnTo>
                  <a:pt x="90" y="50"/>
                </a:lnTo>
                <a:lnTo>
                  <a:pt x="85" y="43"/>
                </a:lnTo>
                <a:lnTo>
                  <a:pt x="78" y="43"/>
                </a:lnTo>
                <a:lnTo>
                  <a:pt x="73" y="64"/>
                </a:lnTo>
                <a:lnTo>
                  <a:pt x="88" y="69"/>
                </a:lnTo>
                <a:lnTo>
                  <a:pt x="95" y="59"/>
                </a:lnTo>
                <a:lnTo>
                  <a:pt x="95" y="83"/>
                </a:lnTo>
                <a:lnTo>
                  <a:pt x="76" y="88"/>
                </a:lnTo>
                <a:lnTo>
                  <a:pt x="71" y="112"/>
                </a:lnTo>
                <a:lnTo>
                  <a:pt x="64" y="116"/>
                </a:lnTo>
                <a:lnTo>
                  <a:pt x="69" y="126"/>
                </a:lnTo>
                <a:lnTo>
                  <a:pt x="64" y="130"/>
                </a:lnTo>
                <a:lnTo>
                  <a:pt x="66" y="140"/>
                </a:lnTo>
                <a:lnTo>
                  <a:pt x="62" y="159"/>
                </a:lnTo>
                <a:lnTo>
                  <a:pt x="64" y="178"/>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 name="Freeform 22"/>
          <p:cNvSpPr>
            <a:spLocks/>
          </p:cNvSpPr>
          <p:nvPr/>
        </p:nvSpPr>
        <p:spPr bwMode="auto">
          <a:xfrm rot="1289560">
            <a:off x="11024282" y="7863832"/>
            <a:ext cx="868566" cy="712114"/>
          </a:xfrm>
          <a:custGeom>
            <a:avLst/>
            <a:gdLst>
              <a:gd name="T0" fmla="*/ 92 w 161"/>
              <a:gd name="T1" fmla="*/ 0 h 132"/>
              <a:gd name="T2" fmla="*/ 106 w 161"/>
              <a:gd name="T3" fmla="*/ 19 h 132"/>
              <a:gd name="T4" fmla="*/ 127 w 161"/>
              <a:gd name="T5" fmla="*/ 21 h 132"/>
              <a:gd name="T6" fmla="*/ 139 w 161"/>
              <a:gd name="T7" fmla="*/ 31 h 132"/>
              <a:gd name="T8" fmla="*/ 151 w 161"/>
              <a:gd name="T9" fmla="*/ 31 h 132"/>
              <a:gd name="T10" fmla="*/ 146 w 161"/>
              <a:gd name="T11" fmla="*/ 42 h 132"/>
              <a:gd name="T12" fmla="*/ 161 w 161"/>
              <a:gd name="T13" fmla="*/ 61 h 132"/>
              <a:gd name="T14" fmla="*/ 154 w 161"/>
              <a:gd name="T15" fmla="*/ 71 h 132"/>
              <a:gd name="T16" fmla="*/ 123 w 161"/>
              <a:gd name="T17" fmla="*/ 73 h 132"/>
              <a:gd name="T18" fmla="*/ 120 w 161"/>
              <a:gd name="T19" fmla="*/ 78 h 132"/>
              <a:gd name="T20" fmla="*/ 109 w 161"/>
              <a:gd name="T21" fmla="*/ 71 h 132"/>
              <a:gd name="T22" fmla="*/ 97 w 161"/>
              <a:gd name="T23" fmla="*/ 92 h 132"/>
              <a:gd name="T24" fmla="*/ 80 w 161"/>
              <a:gd name="T25" fmla="*/ 85 h 132"/>
              <a:gd name="T26" fmla="*/ 82 w 161"/>
              <a:gd name="T27" fmla="*/ 104 h 132"/>
              <a:gd name="T28" fmla="*/ 75 w 161"/>
              <a:gd name="T29" fmla="*/ 102 h 132"/>
              <a:gd name="T30" fmla="*/ 75 w 161"/>
              <a:gd name="T31" fmla="*/ 109 h 132"/>
              <a:gd name="T32" fmla="*/ 61 w 161"/>
              <a:gd name="T33" fmla="*/ 116 h 132"/>
              <a:gd name="T34" fmla="*/ 54 w 161"/>
              <a:gd name="T35" fmla="*/ 111 h 132"/>
              <a:gd name="T36" fmla="*/ 47 w 161"/>
              <a:gd name="T37" fmla="*/ 125 h 132"/>
              <a:gd name="T38" fmla="*/ 40 w 161"/>
              <a:gd name="T39" fmla="*/ 123 h 132"/>
              <a:gd name="T40" fmla="*/ 35 w 161"/>
              <a:gd name="T41" fmla="*/ 132 h 132"/>
              <a:gd name="T42" fmla="*/ 7 w 161"/>
              <a:gd name="T43" fmla="*/ 128 h 132"/>
              <a:gd name="T44" fmla="*/ 0 w 161"/>
              <a:gd name="T45" fmla="*/ 116 h 132"/>
              <a:gd name="T46" fmla="*/ 2 w 161"/>
              <a:gd name="T47" fmla="*/ 104 h 132"/>
              <a:gd name="T48" fmla="*/ 7 w 161"/>
              <a:gd name="T49" fmla="*/ 113 h 132"/>
              <a:gd name="T50" fmla="*/ 23 w 161"/>
              <a:gd name="T51" fmla="*/ 106 h 132"/>
              <a:gd name="T52" fmla="*/ 14 w 161"/>
              <a:gd name="T53" fmla="*/ 113 h 132"/>
              <a:gd name="T54" fmla="*/ 30 w 161"/>
              <a:gd name="T55" fmla="*/ 116 h 132"/>
              <a:gd name="T56" fmla="*/ 35 w 161"/>
              <a:gd name="T57" fmla="*/ 109 h 132"/>
              <a:gd name="T58" fmla="*/ 30 w 161"/>
              <a:gd name="T59" fmla="*/ 111 h 132"/>
              <a:gd name="T60" fmla="*/ 30 w 161"/>
              <a:gd name="T61" fmla="*/ 104 h 132"/>
              <a:gd name="T62" fmla="*/ 42 w 161"/>
              <a:gd name="T63" fmla="*/ 109 h 132"/>
              <a:gd name="T64" fmla="*/ 37 w 161"/>
              <a:gd name="T65" fmla="*/ 104 h 132"/>
              <a:gd name="T66" fmla="*/ 45 w 161"/>
              <a:gd name="T67" fmla="*/ 99 h 132"/>
              <a:gd name="T68" fmla="*/ 40 w 161"/>
              <a:gd name="T69" fmla="*/ 92 h 132"/>
              <a:gd name="T70" fmla="*/ 59 w 161"/>
              <a:gd name="T71" fmla="*/ 95 h 132"/>
              <a:gd name="T72" fmla="*/ 56 w 161"/>
              <a:gd name="T73" fmla="*/ 80 h 132"/>
              <a:gd name="T74" fmla="*/ 64 w 161"/>
              <a:gd name="T75" fmla="*/ 76 h 132"/>
              <a:gd name="T76" fmla="*/ 66 w 161"/>
              <a:gd name="T77" fmla="*/ 87 h 132"/>
              <a:gd name="T78" fmla="*/ 71 w 161"/>
              <a:gd name="T79" fmla="*/ 90 h 132"/>
              <a:gd name="T80" fmla="*/ 73 w 161"/>
              <a:gd name="T81" fmla="*/ 73 h 132"/>
              <a:gd name="T82" fmla="*/ 56 w 161"/>
              <a:gd name="T83" fmla="*/ 42 h 132"/>
              <a:gd name="T84" fmla="*/ 78 w 161"/>
              <a:gd name="T85" fmla="*/ 14 h 132"/>
              <a:gd name="T86" fmla="*/ 78 w 161"/>
              <a:gd name="T87" fmla="*/ 5 h 132"/>
              <a:gd name="T88" fmla="*/ 92 w 161"/>
              <a:gd name="T8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1" h="132">
                <a:moveTo>
                  <a:pt x="92" y="0"/>
                </a:moveTo>
                <a:lnTo>
                  <a:pt x="106" y="19"/>
                </a:lnTo>
                <a:lnTo>
                  <a:pt x="127" y="21"/>
                </a:lnTo>
                <a:lnTo>
                  <a:pt x="139" y="31"/>
                </a:lnTo>
                <a:lnTo>
                  <a:pt x="151" y="31"/>
                </a:lnTo>
                <a:lnTo>
                  <a:pt x="146" y="42"/>
                </a:lnTo>
                <a:lnTo>
                  <a:pt x="161" y="61"/>
                </a:lnTo>
                <a:lnTo>
                  <a:pt x="154" y="71"/>
                </a:lnTo>
                <a:lnTo>
                  <a:pt x="123" y="73"/>
                </a:lnTo>
                <a:lnTo>
                  <a:pt x="120" y="78"/>
                </a:lnTo>
                <a:lnTo>
                  <a:pt x="109" y="71"/>
                </a:lnTo>
                <a:lnTo>
                  <a:pt x="97" y="92"/>
                </a:lnTo>
                <a:lnTo>
                  <a:pt x="80" y="85"/>
                </a:lnTo>
                <a:lnTo>
                  <a:pt x="82" y="104"/>
                </a:lnTo>
                <a:lnTo>
                  <a:pt x="75" y="102"/>
                </a:lnTo>
                <a:lnTo>
                  <a:pt x="75" y="109"/>
                </a:lnTo>
                <a:lnTo>
                  <a:pt x="61" y="116"/>
                </a:lnTo>
                <a:lnTo>
                  <a:pt x="54" y="111"/>
                </a:lnTo>
                <a:lnTo>
                  <a:pt x="47" y="125"/>
                </a:lnTo>
                <a:lnTo>
                  <a:pt x="40" y="123"/>
                </a:lnTo>
                <a:lnTo>
                  <a:pt x="35" y="132"/>
                </a:lnTo>
                <a:lnTo>
                  <a:pt x="7" y="128"/>
                </a:lnTo>
                <a:lnTo>
                  <a:pt x="0" y="116"/>
                </a:lnTo>
                <a:lnTo>
                  <a:pt x="2" y="104"/>
                </a:lnTo>
                <a:lnTo>
                  <a:pt x="7" y="113"/>
                </a:lnTo>
                <a:lnTo>
                  <a:pt x="23" y="106"/>
                </a:lnTo>
                <a:lnTo>
                  <a:pt x="14" y="113"/>
                </a:lnTo>
                <a:lnTo>
                  <a:pt x="30" y="116"/>
                </a:lnTo>
                <a:lnTo>
                  <a:pt x="35" y="109"/>
                </a:lnTo>
                <a:lnTo>
                  <a:pt x="30" y="111"/>
                </a:lnTo>
                <a:lnTo>
                  <a:pt x="30" y="104"/>
                </a:lnTo>
                <a:lnTo>
                  <a:pt x="42" y="109"/>
                </a:lnTo>
                <a:lnTo>
                  <a:pt x="37" y="104"/>
                </a:lnTo>
                <a:lnTo>
                  <a:pt x="45" y="99"/>
                </a:lnTo>
                <a:lnTo>
                  <a:pt x="40" y="92"/>
                </a:lnTo>
                <a:lnTo>
                  <a:pt x="59" y="95"/>
                </a:lnTo>
                <a:lnTo>
                  <a:pt x="56" y="80"/>
                </a:lnTo>
                <a:lnTo>
                  <a:pt x="64" y="76"/>
                </a:lnTo>
                <a:lnTo>
                  <a:pt x="66" y="87"/>
                </a:lnTo>
                <a:lnTo>
                  <a:pt x="71" y="90"/>
                </a:lnTo>
                <a:lnTo>
                  <a:pt x="73" y="73"/>
                </a:lnTo>
                <a:lnTo>
                  <a:pt x="56" y="42"/>
                </a:lnTo>
                <a:lnTo>
                  <a:pt x="78" y="14"/>
                </a:lnTo>
                <a:lnTo>
                  <a:pt x="78" y="5"/>
                </a:lnTo>
                <a:lnTo>
                  <a:pt x="92" y="0"/>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 name="Freeform 23"/>
          <p:cNvSpPr>
            <a:spLocks/>
          </p:cNvSpPr>
          <p:nvPr/>
        </p:nvSpPr>
        <p:spPr bwMode="auto">
          <a:xfrm rot="1289560">
            <a:off x="12551764" y="8669872"/>
            <a:ext cx="598826" cy="625798"/>
          </a:xfrm>
          <a:custGeom>
            <a:avLst/>
            <a:gdLst>
              <a:gd name="T0" fmla="*/ 5 w 111"/>
              <a:gd name="T1" fmla="*/ 50 h 116"/>
              <a:gd name="T2" fmla="*/ 0 w 111"/>
              <a:gd name="T3" fmla="*/ 38 h 116"/>
              <a:gd name="T4" fmla="*/ 7 w 111"/>
              <a:gd name="T5" fmla="*/ 33 h 116"/>
              <a:gd name="T6" fmla="*/ 0 w 111"/>
              <a:gd name="T7" fmla="*/ 26 h 116"/>
              <a:gd name="T8" fmla="*/ 24 w 111"/>
              <a:gd name="T9" fmla="*/ 0 h 116"/>
              <a:gd name="T10" fmla="*/ 35 w 111"/>
              <a:gd name="T11" fmla="*/ 12 h 116"/>
              <a:gd name="T12" fmla="*/ 50 w 111"/>
              <a:gd name="T13" fmla="*/ 7 h 116"/>
              <a:gd name="T14" fmla="*/ 57 w 111"/>
              <a:gd name="T15" fmla="*/ 14 h 116"/>
              <a:gd name="T16" fmla="*/ 64 w 111"/>
              <a:gd name="T17" fmla="*/ 9 h 116"/>
              <a:gd name="T18" fmla="*/ 90 w 111"/>
              <a:gd name="T19" fmla="*/ 16 h 116"/>
              <a:gd name="T20" fmla="*/ 99 w 111"/>
              <a:gd name="T21" fmla="*/ 35 h 116"/>
              <a:gd name="T22" fmla="*/ 111 w 111"/>
              <a:gd name="T23" fmla="*/ 42 h 116"/>
              <a:gd name="T24" fmla="*/ 109 w 111"/>
              <a:gd name="T25" fmla="*/ 64 h 116"/>
              <a:gd name="T26" fmla="*/ 87 w 111"/>
              <a:gd name="T27" fmla="*/ 80 h 116"/>
              <a:gd name="T28" fmla="*/ 59 w 111"/>
              <a:gd name="T29" fmla="*/ 87 h 116"/>
              <a:gd name="T30" fmla="*/ 50 w 111"/>
              <a:gd name="T31" fmla="*/ 76 h 116"/>
              <a:gd name="T32" fmla="*/ 40 w 111"/>
              <a:gd name="T33" fmla="*/ 94 h 116"/>
              <a:gd name="T34" fmla="*/ 43 w 111"/>
              <a:gd name="T35" fmla="*/ 111 h 116"/>
              <a:gd name="T36" fmla="*/ 31 w 111"/>
              <a:gd name="T37" fmla="*/ 116 h 116"/>
              <a:gd name="T38" fmla="*/ 21 w 111"/>
              <a:gd name="T39" fmla="*/ 94 h 116"/>
              <a:gd name="T40" fmla="*/ 9 w 111"/>
              <a:gd name="T41" fmla="*/ 92 h 116"/>
              <a:gd name="T42" fmla="*/ 12 w 111"/>
              <a:gd name="T43" fmla="*/ 68 h 116"/>
              <a:gd name="T44" fmla="*/ 5 w 111"/>
              <a:gd name="T45" fmla="*/ 5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116">
                <a:moveTo>
                  <a:pt x="5" y="50"/>
                </a:moveTo>
                <a:lnTo>
                  <a:pt x="0" y="38"/>
                </a:lnTo>
                <a:lnTo>
                  <a:pt x="7" y="33"/>
                </a:lnTo>
                <a:lnTo>
                  <a:pt x="0" y="26"/>
                </a:lnTo>
                <a:lnTo>
                  <a:pt x="24" y="0"/>
                </a:lnTo>
                <a:lnTo>
                  <a:pt x="35" y="12"/>
                </a:lnTo>
                <a:lnTo>
                  <a:pt x="50" y="7"/>
                </a:lnTo>
                <a:lnTo>
                  <a:pt x="57" y="14"/>
                </a:lnTo>
                <a:lnTo>
                  <a:pt x="64" y="9"/>
                </a:lnTo>
                <a:lnTo>
                  <a:pt x="90" y="16"/>
                </a:lnTo>
                <a:lnTo>
                  <a:pt x="99" y="35"/>
                </a:lnTo>
                <a:lnTo>
                  <a:pt x="111" y="42"/>
                </a:lnTo>
                <a:lnTo>
                  <a:pt x="109" y="64"/>
                </a:lnTo>
                <a:lnTo>
                  <a:pt x="87" y="80"/>
                </a:lnTo>
                <a:lnTo>
                  <a:pt x="59" y="87"/>
                </a:lnTo>
                <a:lnTo>
                  <a:pt x="50" y="76"/>
                </a:lnTo>
                <a:lnTo>
                  <a:pt x="40" y="94"/>
                </a:lnTo>
                <a:lnTo>
                  <a:pt x="43" y="111"/>
                </a:lnTo>
                <a:lnTo>
                  <a:pt x="31" y="116"/>
                </a:lnTo>
                <a:lnTo>
                  <a:pt x="21" y="94"/>
                </a:lnTo>
                <a:lnTo>
                  <a:pt x="9" y="92"/>
                </a:lnTo>
                <a:lnTo>
                  <a:pt x="12" y="68"/>
                </a:lnTo>
                <a:lnTo>
                  <a:pt x="5" y="50"/>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 name="Freeform 24"/>
          <p:cNvSpPr>
            <a:spLocks/>
          </p:cNvSpPr>
          <p:nvPr/>
        </p:nvSpPr>
        <p:spPr bwMode="auto">
          <a:xfrm rot="1289560">
            <a:off x="12193034" y="7733658"/>
            <a:ext cx="884750" cy="1429626"/>
          </a:xfrm>
          <a:custGeom>
            <a:avLst/>
            <a:gdLst>
              <a:gd name="T0" fmla="*/ 157 w 164"/>
              <a:gd name="T1" fmla="*/ 43 h 265"/>
              <a:gd name="T2" fmla="*/ 138 w 164"/>
              <a:gd name="T3" fmla="*/ 50 h 265"/>
              <a:gd name="T4" fmla="*/ 140 w 164"/>
              <a:gd name="T5" fmla="*/ 55 h 265"/>
              <a:gd name="T6" fmla="*/ 128 w 164"/>
              <a:gd name="T7" fmla="*/ 62 h 265"/>
              <a:gd name="T8" fmla="*/ 126 w 164"/>
              <a:gd name="T9" fmla="*/ 78 h 265"/>
              <a:gd name="T10" fmla="*/ 133 w 164"/>
              <a:gd name="T11" fmla="*/ 90 h 265"/>
              <a:gd name="T12" fmla="*/ 154 w 164"/>
              <a:gd name="T13" fmla="*/ 90 h 265"/>
              <a:gd name="T14" fmla="*/ 154 w 164"/>
              <a:gd name="T15" fmla="*/ 104 h 265"/>
              <a:gd name="T16" fmla="*/ 150 w 164"/>
              <a:gd name="T17" fmla="*/ 109 h 265"/>
              <a:gd name="T18" fmla="*/ 154 w 164"/>
              <a:gd name="T19" fmla="*/ 123 h 265"/>
              <a:gd name="T20" fmla="*/ 147 w 164"/>
              <a:gd name="T21" fmla="*/ 126 h 265"/>
              <a:gd name="T22" fmla="*/ 154 w 164"/>
              <a:gd name="T23" fmla="*/ 133 h 265"/>
              <a:gd name="T24" fmla="*/ 154 w 164"/>
              <a:gd name="T25" fmla="*/ 145 h 265"/>
              <a:gd name="T26" fmla="*/ 161 w 164"/>
              <a:gd name="T27" fmla="*/ 149 h 265"/>
              <a:gd name="T28" fmla="*/ 164 w 164"/>
              <a:gd name="T29" fmla="*/ 161 h 265"/>
              <a:gd name="T30" fmla="*/ 157 w 164"/>
              <a:gd name="T31" fmla="*/ 166 h 265"/>
              <a:gd name="T32" fmla="*/ 150 w 164"/>
              <a:gd name="T33" fmla="*/ 159 h 265"/>
              <a:gd name="T34" fmla="*/ 135 w 164"/>
              <a:gd name="T35" fmla="*/ 164 h 265"/>
              <a:gd name="T36" fmla="*/ 124 w 164"/>
              <a:gd name="T37" fmla="*/ 152 h 265"/>
              <a:gd name="T38" fmla="*/ 100 w 164"/>
              <a:gd name="T39" fmla="*/ 178 h 265"/>
              <a:gd name="T40" fmla="*/ 107 w 164"/>
              <a:gd name="T41" fmla="*/ 185 h 265"/>
              <a:gd name="T42" fmla="*/ 100 w 164"/>
              <a:gd name="T43" fmla="*/ 190 h 265"/>
              <a:gd name="T44" fmla="*/ 105 w 164"/>
              <a:gd name="T45" fmla="*/ 202 h 265"/>
              <a:gd name="T46" fmla="*/ 95 w 164"/>
              <a:gd name="T47" fmla="*/ 213 h 265"/>
              <a:gd name="T48" fmla="*/ 95 w 164"/>
              <a:gd name="T49" fmla="*/ 239 h 265"/>
              <a:gd name="T50" fmla="*/ 62 w 164"/>
              <a:gd name="T51" fmla="*/ 263 h 265"/>
              <a:gd name="T52" fmla="*/ 43 w 164"/>
              <a:gd name="T53" fmla="*/ 258 h 265"/>
              <a:gd name="T54" fmla="*/ 31 w 164"/>
              <a:gd name="T55" fmla="*/ 265 h 265"/>
              <a:gd name="T56" fmla="*/ 29 w 164"/>
              <a:gd name="T57" fmla="*/ 251 h 265"/>
              <a:gd name="T58" fmla="*/ 34 w 164"/>
              <a:gd name="T59" fmla="*/ 244 h 265"/>
              <a:gd name="T60" fmla="*/ 29 w 164"/>
              <a:gd name="T61" fmla="*/ 235 h 265"/>
              <a:gd name="T62" fmla="*/ 36 w 164"/>
              <a:gd name="T63" fmla="*/ 235 h 265"/>
              <a:gd name="T64" fmla="*/ 31 w 164"/>
              <a:gd name="T65" fmla="*/ 228 h 265"/>
              <a:gd name="T66" fmla="*/ 36 w 164"/>
              <a:gd name="T67" fmla="*/ 220 h 265"/>
              <a:gd name="T68" fmla="*/ 22 w 164"/>
              <a:gd name="T69" fmla="*/ 206 h 265"/>
              <a:gd name="T70" fmla="*/ 26 w 164"/>
              <a:gd name="T71" fmla="*/ 199 h 265"/>
              <a:gd name="T72" fmla="*/ 15 w 164"/>
              <a:gd name="T73" fmla="*/ 183 h 265"/>
              <a:gd name="T74" fmla="*/ 0 w 164"/>
              <a:gd name="T75" fmla="*/ 175 h 265"/>
              <a:gd name="T76" fmla="*/ 5 w 164"/>
              <a:gd name="T77" fmla="*/ 164 h 265"/>
              <a:gd name="T78" fmla="*/ 17 w 164"/>
              <a:gd name="T79" fmla="*/ 164 h 265"/>
              <a:gd name="T80" fmla="*/ 31 w 164"/>
              <a:gd name="T81" fmla="*/ 147 h 265"/>
              <a:gd name="T82" fmla="*/ 34 w 164"/>
              <a:gd name="T83" fmla="*/ 138 h 265"/>
              <a:gd name="T84" fmla="*/ 26 w 164"/>
              <a:gd name="T85" fmla="*/ 130 h 265"/>
              <a:gd name="T86" fmla="*/ 38 w 164"/>
              <a:gd name="T87" fmla="*/ 107 h 265"/>
              <a:gd name="T88" fmla="*/ 31 w 164"/>
              <a:gd name="T89" fmla="*/ 93 h 265"/>
              <a:gd name="T90" fmla="*/ 45 w 164"/>
              <a:gd name="T91" fmla="*/ 74 h 265"/>
              <a:gd name="T92" fmla="*/ 43 w 164"/>
              <a:gd name="T93" fmla="*/ 67 h 265"/>
              <a:gd name="T94" fmla="*/ 50 w 164"/>
              <a:gd name="T95" fmla="*/ 64 h 265"/>
              <a:gd name="T96" fmla="*/ 53 w 164"/>
              <a:gd name="T97" fmla="*/ 41 h 265"/>
              <a:gd name="T98" fmla="*/ 64 w 164"/>
              <a:gd name="T99" fmla="*/ 24 h 265"/>
              <a:gd name="T100" fmla="*/ 64 w 164"/>
              <a:gd name="T101" fmla="*/ 17 h 265"/>
              <a:gd name="T102" fmla="*/ 79 w 164"/>
              <a:gd name="T103" fmla="*/ 19 h 265"/>
              <a:gd name="T104" fmla="*/ 79 w 164"/>
              <a:gd name="T105" fmla="*/ 31 h 265"/>
              <a:gd name="T106" fmla="*/ 83 w 164"/>
              <a:gd name="T107" fmla="*/ 33 h 265"/>
              <a:gd name="T108" fmla="*/ 102 w 164"/>
              <a:gd name="T109" fmla="*/ 24 h 265"/>
              <a:gd name="T110" fmla="*/ 112 w 164"/>
              <a:gd name="T111" fmla="*/ 29 h 265"/>
              <a:gd name="T112" fmla="*/ 112 w 164"/>
              <a:gd name="T113" fmla="*/ 17 h 265"/>
              <a:gd name="T114" fmla="*/ 124 w 164"/>
              <a:gd name="T115" fmla="*/ 5 h 265"/>
              <a:gd name="T116" fmla="*/ 140 w 164"/>
              <a:gd name="T117" fmla="*/ 0 h 265"/>
              <a:gd name="T118" fmla="*/ 147 w 164"/>
              <a:gd name="T119" fmla="*/ 5 h 265"/>
              <a:gd name="T120" fmla="*/ 147 w 164"/>
              <a:gd name="T121" fmla="*/ 17 h 265"/>
              <a:gd name="T122" fmla="*/ 157 w 164"/>
              <a:gd name="T123" fmla="*/ 26 h 265"/>
              <a:gd name="T124" fmla="*/ 157 w 164"/>
              <a:gd name="T125" fmla="*/ 4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4" h="265">
                <a:moveTo>
                  <a:pt x="157" y="43"/>
                </a:moveTo>
                <a:lnTo>
                  <a:pt x="138" y="50"/>
                </a:lnTo>
                <a:lnTo>
                  <a:pt x="140" y="55"/>
                </a:lnTo>
                <a:lnTo>
                  <a:pt x="128" y="62"/>
                </a:lnTo>
                <a:lnTo>
                  <a:pt x="126" y="78"/>
                </a:lnTo>
                <a:lnTo>
                  <a:pt x="133" y="90"/>
                </a:lnTo>
                <a:lnTo>
                  <a:pt x="154" y="90"/>
                </a:lnTo>
                <a:lnTo>
                  <a:pt x="154" y="104"/>
                </a:lnTo>
                <a:lnTo>
                  <a:pt x="150" y="109"/>
                </a:lnTo>
                <a:lnTo>
                  <a:pt x="154" y="123"/>
                </a:lnTo>
                <a:lnTo>
                  <a:pt x="147" y="126"/>
                </a:lnTo>
                <a:lnTo>
                  <a:pt x="154" y="133"/>
                </a:lnTo>
                <a:lnTo>
                  <a:pt x="154" y="145"/>
                </a:lnTo>
                <a:lnTo>
                  <a:pt x="161" y="149"/>
                </a:lnTo>
                <a:lnTo>
                  <a:pt x="164" y="161"/>
                </a:lnTo>
                <a:lnTo>
                  <a:pt x="157" y="166"/>
                </a:lnTo>
                <a:lnTo>
                  <a:pt x="150" y="159"/>
                </a:lnTo>
                <a:lnTo>
                  <a:pt x="135" y="164"/>
                </a:lnTo>
                <a:lnTo>
                  <a:pt x="124" y="152"/>
                </a:lnTo>
                <a:lnTo>
                  <a:pt x="100" y="178"/>
                </a:lnTo>
                <a:lnTo>
                  <a:pt x="107" y="185"/>
                </a:lnTo>
                <a:lnTo>
                  <a:pt x="100" y="190"/>
                </a:lnTo>
                <a:lnTo>
                  <a:pt x="105" y="202"/>
                </a:lnTo>
                <a:lnTo>
                  <a:pt x="95" y="213"/>
                </a:lnTo>
                <a:lnTo>
                  <a:pt x="95" y="239"/>
                </a:lnTo>
                <a:lnTo>
                  <a:pt x="62" y="263"/>
                </a:lnTo>
                <a:lnTo>
                  <a:pt x="43" y="258"/>
                </a:lnTo>
                <a:lnTo>
                  <a:pt x="31" y="265"/>
                </a:lnTo>
                <a:lnTo>
                  <a:pt x="29" y="251"/>
                </a:lnTo>
                <a:lnTo>
                  <a:pt x="34" y="244"/>
                </a:lnTo>
                <a:lnTo>
                  <a:pt x="29" y="235"/>
                </a:lnTo>
                <a:lnTo>
                  <a:pt x="36" y="235"/>
                </a:lnTo>
                <a:lnTo>
                  <a:pt x="31" y="228"/>
                </a:lnTo>
                <a:lnTo>
                  <a:pt x="36" y="220"/>
                </a:lnTo>
                <a:lnTo>
                  <a:pt x="22" y="206"/>
                </a:lnTo>
                <a:lnTo>
                  <a:pt x="26" y="199"/>
                </a:lnTo>
                <a:lnTo>
                  <a:pt x="15" y="183"/>
                </a:lnTo>
                <a:lnTo>
                  <a:pt x="0" y="175"/>
                </a:lnTo>
                <a:lnTo>
                  <a:pt x="5" y="164"/>
                </a:lnTo>
                <a:lnTo>
                  <a:pt x="17" y="164"/>
                </a:lnTo>
                <a:lnTo>
                  <a:pt x="31" y="147"/>
                </a:lnTo>
                <a:lnTo>
                  <a:pt x="34" y="138"/>
                </a:lnTo>
                <a:lnTo>
                  <a:pt x="26" y="130"/>
                </a:lnTo>
                <a:lnTo>
                  <a:pt x="38" y="107"/>
                </a:lnTo>
                <a:lnTo>
                  <a:pt x="31" y="93"/>
                </a:lnTo>
                <a:lnTo>
                  <a:pt x="45" y="74"/>
                </a:lnTo>
                <a:lnTo>
                  <a:pt x="43" y="67"/>
                </a:lnTo>
                <a:lnTo>
                  <a:pt x="50" y="64"/>
                </a:lnTo>
                <a:lnTo>
                  <a:pt x="53" y="41"/>
                </a:lnTo>
                <a:lnTo>
                  <a:pt x="64" y="24"/>
                </a:lnTo>
                <a:lnTo>
                  <a:pt x="64" y="17"/>
                </a:lnTo>
                <a:lnTo>
                  <a:pt x="79" y="19"/>
                </a:lnTo>
                <a:lnTo>
                  <a:pt x="79" y="31"/>
                </a:lnTo>
                <a:lnTo>
                  <a:pt x="83" y="33"/>
                </a:lnTo>
                <a:lnTo>
                  <a:pt x="102" y="24"/>
                </a:lnTo>
                <a:lnTo>
                  <a:pt x="112" y="29"/>
                </a:lnTo>
                <a:lnTo>
                  <a:pt x="112" y="17"/>
                </a:lnTo>
                <a:lnTo>
                  <a:pt x="124" y="5"/>
                </a:lnTo>
                <a:lnTo>
                  <a:pt x="140" y="0"/>
                </a:lnTo>
                <a:lnTo>
                  <a:pt x="147" y="5"/>
                </a:lnTo>
                <a:lnTo>
                  <a:pt x="147" y="17"/>
                </a:lnTo>
                <a:lnTo>
                  <a:pt x="157" y="26"/>
                </a:lnTo>
                <a:lnTo>
                  <a:pt x="157" y="43"/>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 name="Freeform 25"/>
          <p:cNvSpPr>
            <a:spLocks/>
          </p:cNvSpPr>
          <p:nvPr/>
        </p:nvSpPr>
        <p:spPr bwMode="auto">
          <a:xfrm rot="1289560">
            <a:off x="11501866" y="7921240"/>
            <a:ext cx="852382" cy="1025014"/>
          </a:xfrm>
          <a:custGeom>
            <a:avLst/>
            <a:gdLst>
              <a:gd name="T0" fmla="*/ 151 w 158"/>
              <a:gd name="T1" fmla="*/ 10 h 190"/>
              <a:gd name="T2" fmla="*/ 158 w 158"/>
              <a:gd name="T3" fmla="*/ 24 h 190"/>
              <a:gd name="T4" fmla="*/ 146 w 158"/>
              <a:gd name="T5" fmla="*/ 47 h 190"/>
              <a:gd name="T6" fmla="*/ 154 w 158"/>
              <a:gd name="T7" fmla="*/ 55 h 190"/>
              <a:gd name="T8" fmla="*/ 151 w 158"/>
              <a:gd name="T9" fmla="*/ 64 h 190"/>
              <a:gd name="T10" fmla="*/ 137 w 158"/>
              <a:gd name="T11" fmla="*/ 81 h 190"/>
              <a:gd name="T12" fmla="*/ 125 w 158"/>
              <a:gd name="T13" fmla="*/ 81 h 190"/>
              <a:gd name="T14" fmla="*/ 120 w 158"/>
              <a:gd name="T15" fmla="*/ 92 h 190"/>
              <a:gd name="T16" fmla="*/ 135 w 158"/>
              <a:gd name="T17" fmla="*/ 100 h 190"/>
              <a:gd name="T18" fmla="*/ 146 w 158"/>
              <a:gd name="T19" fmla="*/ 116 h 190"/>
              <a:gd name="T20" fmla="*/ 142 w 158"/>
              <a:gd name="T21" fmla="*/ 123 h 190"/>
              <a:gd name="T22" fmla="*/ 156 w 158"/>
              <a:gd name="T23" fmla="*/ 137 h 190"/>
              <a:gd name="T24" fmla="*/ 151 w 158"/>
              <a:gd name="T25" fmla="*/ 145 h 190"/>
              <a:gd name="T26" fmla="*/ 156 w 158"/>
              <a:gd name="T27" fmla="*/ 152 h 190"/>
              <a:gd name="T28" fmla="*/ 149 w 158"/>
              <a:gd name="T29" fmla="*/ 152 h 190"/>
              <a:gd name="T30" fmla="*/ 154 w 158"/>
              <a:gd name="T31" fmla="*/ 161 h 190"/>
              <a:gd name="T32" fmla="*/ 149 w 158"/>
              <a:gd name="T33" fmla="*/ 168 h 190"/>
              <a:gd name="T34" fmla="*/ 132 w 158"/>
              <a:gd name="T35" fmla="*/ 178 h 190"/>
              <a:gd name="T36" fmla="*/ 118 w 158"/>
              <a:gd name="T37" fmla="*/ 168 h 190"/>
              <a:gd name="T38" fmla="*/ 104 w 158"/>
              <a:gd name="T39" fmla="*/ 173 h 190"/>
              <a:gd name="T40" fmla="*/ 92 w 158"/>
              <a:gd name="T41" fmla="*/ 168 h 190"/>
              <a:gd name="T42" fmla="*/ 78 w 158"/>
              <a:gd name="T43" fmla="*/ 149 h 190"/>
              <a:gd name="T44" fmla="*/ 54 w 158"/>
              <a:gd name="T45" fmla="*/ 156 h 190"/>
              <a:gd name="T46" fmla="*/ 45 w 158"/>
              <a:gd name="T47" fmla="*/ 175 h 190"/>
              <a:gd name="T48" fmla="*/ 42 w 158"/>
              <a:gd name="T49" fmla="*/ 190 h 190"/>
              <a:gd name="T50" fmla="*/ 26 w 158"/>
              <a:gd name="T51" fmla="*/ 173 h 190"/>
              <a:gd name="T52" fmla="*/ 14 w 158"/>
              <a:gd name="T53" fmla="*/ 178 h 190"/>
              <a:gd name="T54" fmla="*/ 9 w 158"/>
              <a:gd name="T55" fmla="*/ 175 h 190"/>
              <a:gd name="T56" fmla="*/ 19 w 158"/>
              <a:gd name="T57" fmla="*/ 152 h 190"/>
              <a:gd name="T58" fmla="*/ 16 w 158"/>
              <a:gd name="T59" fmla="*/ 145 h 190"/>
              <a:gd name="T60" fmla="*/ 9 w 158"/>
              <a:gd name="T61" fmla="*/ 130 h 190"/>
              <a:gd name="T62" fmla="*/ 2 w 158"/>
              <a:gd name="T63" fmla="*/ 130 h 190"/>
              <a:gd name="T64" fmla="*/ 0 w 158"/>
              <a:gd name="T65" fmla="*/ 116 h 190"/>
              <a:gd name="T66" fmla="*/ 12 w 158"/>
              <a:gd name="T67" fmla="*/ 95 h 190"/>
              <a:gd name="T68" fmla="*/ 23 w 158"/>
              <a:gd name="T69" fmla="*/ 102 h 190"/>
              <a:gd name="T70" fmla="*/ 26 w 158"/>
              <a:gd name="T71" fmla="*/ 97 h 190"/>
              <a:gd name="T72" fmla="*/ 57 w 158"/>
              <a:gd name="T73" fmla="*/ 95 h 190"/>
              <a:gd name="T74" fmla="*/ 64 w 158"/>
              <a:gd name="T75" fmla="*/ 85 h 190"/>
              <a:gd name="T76" fmla="*/ 49 w 158"/>
              <a:gd name="T77" fmla="*/ 66 h 190"/>
              <a:gd name="T78" fmla="*/ 54 w 158"/>
              <a:gd name="T79" fmla="*/ 55 h 190"/>
              <a:gd name="T80" fmla="*/ 66 w 158"/>
              <a:gd name="T81" fmla="*/ 31 h 190"/>
              <a:gd name="T82" fmla="*/ 59 w 158"/>
              <a:gd name="T83" fmla="*/ 24 h 190"/>
              <a:gd name="T84" fmla="*/ 68 w 158"/>
              <a:gd name="T85" fmla="*/ 12 h 190"/>
              <a:gd name="T86" fmla="*/ 78 w 158"/>
              <a:gd name="T87" fmla="*/ 17 h 190"/>
              <a:gd name="T88" fmla="*/ 80 w 158"/>
              <a:gd name="T89" fmla="*/ 26 h 190"/>
              <a:gd name="T90" fmla="*/ 101 w 158"/>
              <a:gd name="T91" fmla="*/ 0 h 190"/>
              <a:gd name="T92" fmla="*/ 106 w 158"/>
              <a:gd name="T93" fmla="*/ 5 h 190"/>
              <a:gd name="T94" fmla="*/ 118 w 158"/>
              <a:gd name="T95" fmla="*/ 0 h 190"/>
              <a:gd name="T96" fmla="*/ 118 w 158"/>
              <a:gd name="T97" fmla="*/ 5 h 190"/>
              <a:gd name="T98" fmla="*/ 128 w 158"/>
              <a:gd name="T99" fmla="*/ 0 h 190"/>
              <a:gd name="T100" fmla="*/ 151 w 158"/>
              <a:gd name="T101" fmla="*/ 1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190">
                <a:moveTo>
                  <a:pt x="151" y="10"/>
                </a:moveTo>
                <a:lnTo>
                  <a:pt x="158" y="24"/>
                </a:lnTo>
                <a:lnTo>
                  <a:pt x="146" y="47"/>
                </a:lnTo>
                <a:lnTo>
                  <a:pt x="154" y="55"/>
                </a:lnTo>
                <a:lnTo>
                  <a:pt x="151" y="64"/>
                </a:lnTo>
                <a:lnTo>
                  <a:pt x="137" y="81"/>
                </a:lnTo>
                <a:lnTo>
                  <a:pt x="125" y="81"/>
                </a:lnTo>
                <a:lnTo>
                  <a:pt x="120" y="92"/>
                </a:lnTo>
                <a:lnTo>
                  <a:pt x="135" y="100"/>
                </a:lnTo>
                <a:lnTo>
                  <a:pt x="146" y="116"/>
                </a:lnTo>
                <a:lnTo>
                  <a:pt x="142" y="123"/>
                </a:lnTo>
                <a:lnTo>
                  <a:pt x="156" y="137"/>
                </a:lnTo>
                <a:lnTo>
                  <a:pt x="151" y="145"/>
                </a:lnTo>
                <a:lnTo>
                  <a:pt x="156" y="152"/>
                </a:lnTo>
                <a:lnTo>
                  <a:pt x="149" y="152"/>
                </a:lnTo>
                <a:lnTo>
                  <a:pt x="154" y="161"/>
                </a:lnTo>
                <a:lnTo>
                  <a:pt x="149" y="168"/>
                </a:lnTo>
                <a:lnTo>
                  <a:pt x="132" y="178"/>
                </a:lnTo>
                <a:lnTo>
                  <a:pt x="118" y="168"/>
                </a:lnTo>
                <a:lnTo>
                  <a:pt x="104" y="173"/>
                </a:lnTo>
                <a:lnTo>
                  <a:pt x="92" y="168"/>
                </a:lnTo>
                <a:lnTo>
                  <a:pt x="78" y="149"/>
                </a:lnTo>
                <a:lnTo>
                  <a:pt x="54" y="156"/>
                </a:lnTo>
                <a:lnTo>
                  <a:pt x="45" y="175"/>
                </a:lnTo>
                <a:lnTo>
                  <a:pt x="42" y="190"/>
                </a:lnTo>
                <a:lnTo>
                  <a:pt x="26" y="173"/>
                </a:lnTo>
                <a:lnTo>
                  <a:pt x="14" y="178"/>
                </a:lnTo>
                <a:lnTo>
                  <a:pt x="9" y="175"/>
                </a:lnTo>
                <a:lnTo>
                  <a:pt x="19" y="152"/>
                </a:lnTo>
                <a:lnTo>
                  <a:pt x="16" y="145"/>
                </a:lnTo>
                <a:lnTo>
                  <a:pt x="9" y="130"/>
                </a:lnTo>
                <a:lnTo>
                  <a:pt x="2" y="130"/>
                </a:lnTo>
                <a:lnTo>
                  <a:pt x="0" y="116"/>
                </a:lnTo>
                <a:lnTo>
                  <a:pt x="12" y="95"/>
                </a:lnTo>
                <a:lnTo>
                  <a:pt x="23" y="102"/>
                </a:lnTo>
                <a:lnTo>
                  <a:pt x="26" y="97"/>
                </a:lnTo>
                <a:lnTo>
                  <a:pt x="57" y="95"/>
                </a:lnTo>
                <a:lnTo>
                  <a:pt x="64" y="85"/>
                </a:lnTo>
                <a:lnTo>
                  <a:pt x="49" y="66"/>
                </a:lnTo>
                <a:lnTo>
                  <a:pt x="54" y="55"/>
                </a:lnTo>
                <a:lnTo>
                  <a:pt x="66" y="31"/>
                </a:lnTo>
                <a:lnTo>
                  <a:pt x="59" y="24"/>
                </a:lnTo>
                <a:lnTo>
                  <a:pt x="68" y="12"/>
                </a:lnTo>
                <a:lnTo>
                  <a:pt x="78" y="17"/>
                </a:lnTo>
                <a:lnTo>
                  <a:pt x="80" y="26"/>
                </a:lnTo>
                <a:lnTo>
                  <a:pt x="101" y="0"/>
                </a:lnTo>
                <a:lnTo>
                  <a:pt x="106" y="5"/>
                </a:lnTo>
                <a:lnTo>
                  <a:pt x="118" y="0"/>
                </a:lnTo>
                <a:lnTo>
                  <a:pt x="118" y="5"/>
                </a:lnTo>
                <a:lnTo>
                  <a:pt x="128" y="0"/>
                </a:lnTo>
                <a:lnTo>
                  <a:pt x="151" y="10"/>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7" name="Freeform 26"/>
          <p:cNvSpPr>
            <a:spLocks/>
          </p:cNvSpPr>
          <p:nvPr/>
        </p:nvSpPr>
        <p:spPr bwMode="auto">
          <a:xfrm rot="1289560">
            <a:off x="11997596" y="8839552"/>
            <a:ext cx="1062778" cy="803830"/>
          </a:xfrm>
          <a:custGeom>
            <a:avLst/>
            <a:gdLst>
              <a:gd name="T0" fmla="*/ 168 w 197"/>
              <a:gd name="T1" fmla="*/ 30 h 149"/>
              <a:gd name="T2" fmla="*/ 178 w 197"/>
              <a:gd name="T3" fmla="*/ 30 h 149"/>
              <a:gd name="T4" fmla="*/ 178 w 197"/>
              <a:gd name="T5" fmla="*/ 61 h 149"/>
              <a:gd name="T6" fmla="*/ 192 w 197"/>
              <a:gd name="T7" fmla="*/ 71 h 149"/>
              <a:gd name="T8" fmla="*/ 187 w 197"/>
              <a:gd name="T9" fmla="*/ 82 h 149"/>
              <a:gd name="T10" fmla="*/ 197 w 197"/>
              <a:gd name="T11" fmla="*/ 97 h 149"/>
              <a:gd name="T12" fmla="*/ 197 w 197"/>
              <a:gd name="T13" fmla="*/ 104 h 149"/>
              <a:gd name="T14" fmla="*/ 180 w 197"/>
              <a:gd name="T15" fmla="*/ 125 h 149"/>
              <a:gd name="T16" fmla="*/ 178 w 197"/>
              <a:gd name="T17" fmla="*/ 139 h 149"/>
              <a:gd name="T18" fmla="*/ 161 w 197"/>
              <a:gd name="T19" fmla="*/ 149 h 149"/>
              <a:gd name="T20" fmla="*/ 147 w 197"/>
              <a:gd name="T21" fmla="*/ 134 h 149"/>
              <a:gd name="T22" fmla="*/ 154 w 197"/>
              <a:gd name="T23" fmla="*/ 104 h 149"/>
              <a:gd name="T24" fmla="*/ 150 w 197"/>
              <a:gd name="T25" fmla="*/ 94 h 149"/>
              <a:gd name="T26" fmla="*/ 152 w 197"/>
              <a:gd name="T27" fmla="*/ 87 h 149"/>
              <a:gd name="T28" fmla="*/ 166 w 197"/>
              <a:gd name="T29" fmla="*/ 85 h 149"/>
              <a:gd name="T30" fmla="*/ 142 w 197"/>
              <a:gd name="T31" fmla="*/ 71 h 149"/>
              <a:gd name="T32" fmla="*/ 128 w 197"/>
              <a:gd name="T33" fmla="*/ 75 h 149"/>
              <a:gd name="T34" fmla="*/ 119 w 197"/>
              <a:gd name="T35" fmla="*/ 87 h 149"/>
              <a:gd name="T36" fmla="*/ 124 w 197"/>
              <a:gd name="T37" fmla="*/ 94 h 149"/>
              <a:gd name="T38" fmla="*/ 102 w 197"/>
              <a:gd name="T39" fmla="*/ 104 h 149"/>
              <a:gd name="T40" fmla="*/ 97 w 197"/>
              <a:gd name="T41" fmla="*/ 123 h 149"/>
              <a:gd name="T42" fmla="*/ 83 w 197"/>
              <a:gd name="T43" fmla="*/ 139 h 149"/>
              <a:gd name="T44" fmla="*/ 88 w 197"/>
              <a:gd name="T45" fmla="*/ 149 h 149"/>
              <a:gd name="T46" fmla="*/ 57 w 197"/>
              <a:gd name="T47" fmla="*/ 139 h 149"/>
              <a:gd name="T48" fmla="*/ 0 w 197"/>
              <a:gd name="T49" fmla="*/ 137 h 149"/>
              <a:gd name="T50" fmla="*/ 0 w 197"/>
              <a:gd name="T51" fmla="*/ 118 h 149"/>
              <a:gd name="T52" fmla="*/ 19 w 197"/>
              <a:gd name="T53" fmla="*/ 106 h 149"/>
              <a:gd name="T54" fmla="*/ 43 w 197"/>
              <a:gd name="T55" fmla="*/ 61 h 149"/>
              <a:gd name="T56" fmla="*/ 76 w 197"/>
              <a:gd name="T57" fmla="*/ 37 h 149"/>
              <a:gd name="T58" fmla="*/ 76 w 197"/>
              <a:gd name="T59" fmla="*/ 11 h 149"/>
              <a:gd name="T60" fmla="*/ 86 w 197"/>
              <a:gd name="T61" fmla="*/ 0 h 149"/>
              <a:gd name="T62" fmla="*/ 93 w 197"/>
              <a:gd name="T63" fmla="*/ 18 h 149"/>
              <a:gd name="T64" fmla="*/ 90 w 197"/>
              <a:gd name="T65" fmla="*/ 42 h 149"/>
              <a:gd name="T66" fmla="*/ 102 w 197"/>
              <a:gd name="T67" fmla="*/ 44 h 149"/>
              <a:gd name="T68" fmla="*/ 112 w 197"/>
              <a:gd name="T69" fmla="*/ 66 h 149"/>
              <a:gd name="T70" fmla="*/ 124 w 197"/>
              <a:gd name="T71" fmla="*/ 61 h 149"/>
              <a:gd name="T72" fmla="*/ 121 w 197"/>
              <a:gd name="T73" fmla="*/ 44 h 149"/>
              <a:gd name="T74" fmla="*/ 131 w 197"/>
              <a:gd name="T75" fmla="*/ 26 h 149"/>
              <a:gd name="T76" fmla="*/ 140 w 197"/>
              <a:gd name="T77" fmla="*/ 37 h 149"/>
              <a:gd name="T78" fmla="*/ 168 w 197"/>
              <a:gd name="T79" fmla="*/ 3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7" h="149">
                <a:moveTo>
                  <a:pt x="168" y="30"/>
                </a:moveTo>
                <a:lnTo>
                  <a:pt x="178" y="30"/>
                </a:lnTo>
                <a:lnTo>
                  <a:pt x="178" y="61"/>
                </a:lnTo>
                <a:lnTo>
                  <a:pt x="192" y="71"/>
                </a:lnTo>
                <a:lnTo>
                  <a:pt x="187" y="82"/>
                </a:lnTo>
                <a:lnTo>
                  <a:pt x="197" y="97"/>
                </a:lnTo>
                <a:lnTo>
                  <a:pt x="197" y="104"/>
                </a:lnTo>
                <a:lnTo>
                  <a:pt x="180" y="125"/>
                </a:lnTo>
                <a:lnTo>
                  <a:pt x="178" y="139"/>
                </a:lnTo>
                <a:lnTo>
                  <a:pt x="161" y="149"/>
                </a:lnTo>
                <a:lnTo>
                  <a:pt x="147" y="134"/>
                </a:lnTo>
                <a:lnTo>
                  <a:pt x="154" y="104"/>
                </a:lnTo>
                <a:lnTo>
                  <a:pt x="150" y="94"/>
                </a:lnTo>
                <a:lnTo>
                  <a:pt x="152" y="87"/>
                </a:lnTo>
                <a:lnTo>
                  <a:pt x="166" y="85"/>
                </a:lnTo>
                <a:lnTo>
                  <a:pt x="142" y="71"/>
                </a:lnTo>
                <a:lnTo>
                  <a:pt x="128" y="75"/>
                </a:lnTo>
                <a:lnTo>
                  <a:pt x="119" y="87"/>
                </a:lnTo>
                <a:lnTo>
                  <a:pt x="124" y="94"/>
                </a:lnTo>
                <a:lnTo>
                  <a:pt x="102" y="104"/>
                </a:lnTo>
                <a:lnTo>
                  <a:pt x="97" y="123"/>
                </a:lnTo>
                <a:lnTo>
                  <a:pt x="83" y="139"/>
                </a:lnTo>
                <a:lnTo>
                  <a:pt x="88" y="149"/>
                </a:lnTo>
                <a:lnTo>
                  <a:pt x="57" y="139"/>
                </a:lnTo>
                <a:lnTo>
                  <a:pt x="0" y="137"/>
                </a:lnTo>
                <a:lnTo>
                  <a:pt x="0" y="118"/>
                </a:lnTo>
                <a:lnTo>
                  <a:pt x="19" y="106"/>
                </a:lnTo>
                <a:lnTo>
                  <a:pt x="43" y="61"/>
                </a:lnTo>
                <a:lnTo>
                  <a:pt x="76" y="37"/>
                </a:lnTo>
                <a:lnTo>
                  <a:pt x="76" y="11"/>
                </a:lnTo>
                <a:lnTo>
                  <a:pt x="86" y="0"/>
                </a:lnTo>
                <a:lnTo>
                  <a:pt x="93" y="18"/>
                </a:lnTo>
                <a:lnTo>
                  <a:pt x="90" y="42"/>
                </a:lnTo>
                <a:lnTo>
                  <a:pt x="102" y="44"/>
                </a:lnTo>
                <a:lnTo>
                  <a:pt x="112" y="66"/>
                </a:lnTo>
                <a:lnTo>
                  <a:pt x="124" y="61"/>
                </a:lnTo>
                <a:lnTo>
                  <a:pt x="121" y="44"/>
                </a:lnTo>
                <a:lnTo>
                  <a:pt x="131" y="26"/>
                </a:lnTo>
                <a:lnTo>
                  <a:pt x="140" y="37"/>
                </a:lnTo>
                <a:lnTo>
                  <a:pt x="168" y="30"/>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8" name="Freeform 27"/>
          <p:cNvSpPr>
            <a:spLocks/>
          </p:cNvSpPr>
          <p:nvPr/>
        </p:nvSpPr>
        <p:spPr bwMode="auto">
          <a:xfrm rot="1289560">
            <a:off x="11489749" y="8747342"/>
            <a:ext cx="755272" cy="652774"/>
          </a:xfrm>
          <a:custGeom>
            <a:avLst/>
            <a:gdLst>
              <a:gd name="T0" fmla="*/ 97 w 140"/>
              <a:gd name="T1" fmla="*/ 107 h 121"/>
              <a:gd name="T2" fmla="*/ 43 w 140"/>
              <a:gd name="T3" fmla="*/ 121 h 121"/>
              <a:gd name="T4" fmla="*/ 48 w 140"/>
              <a:gd name="T5" fmla="*/ 109 h 121"/>
              <a:gd name="T6" fmla="*/ 55 w 140"/>
              <a:gd name="T7" fmla="*/ 114 h 121"/>
              <a:gd name="T8" fmla="*/ 71 w 140"/>
              <a:gd name="T9" fmla="*/ 100 h 121"/>
              <a:gd name="T10" fmla="*/ 76 w 140"/>
              <a:gd name="T11" fmla="*/ 107 h 121"/>
              <a:gd name="T12" fmla="*/ 81 w 140"/>
              <a:gd name="T13" fmla="*/ 100 h 121"/>
              <a:gd name="T14" fmla="*/ 78 w 140"/>
              <a:gd name="T15" fmla="*/ 93 h 121"/>
              <a:gd name="T16" fmla="*/ 64 w 140"/>
              <a:gd name="T17" fmla="*/ 86 h 121"/>
              <a:gd name="T18" fmla="*/ 62 w 140"/>
              <a:gd name="T19" fmla="*/ 95 h 121"/>
              <a:gd name="T20" fmla="*/ 43 w 140"/>
              <a:gd name="T21" fmla="*/ 93 h 121"/>
              <a:gd name="T22" fmla="*/ 33 w 140"/>
              <a:gd name="T23" fmla="*/ 86 h 121"/>
              <a:gd name="T24" fmla="*/ 38 w 140"/>
              <a:gd name="T25" fmla="*/ 69 h 121"/>
              <a:gd name="T26" fmla="*/ 29 w 140"/>
              <a:gd name="T27" fmla="*/ 93 h 121"/>
              <a:gd name="T28" fmla="*/ 38 w 140"/>
              <a:gd name="T29" fmla="*/ 104 h 121"/>
              <a:gd name="T30" fmla="*/ 31 w 140"/>
              <a:gd name="T31" fmla="*/ 104 h 121"/>
              <a:gd name="T32" fmla="*/ 22 w 140"/>
              <a:gd name="T33" fmla="*/ 95 h 121"/>
              <a:gd name="T34" fmla="*/ 24 w 140"/>
              <a:gd name="T35" fmla="*/ 83 h 121"/>
              <a:gd name="T36" fmla="*/ 19 w 140"/>
              <a:gd name="T37" fmla="*/ 76 h 121"/>
              <a:gd name="T38" fmla="*/ 19 w 140"/>
              <a:gd name="T39" fmla="*/ 67 h 121"/>
              <a:gd name="T40" fmla="*/ 29 w 140"/>
              <a:gd name="T41" fmla="*/ 50 h 121"/>
              <a:gd name="T42" fmla="*/ 12 w 140"/>
              <a:gd name="T43" fmla="*/ 59 h 121"/>
              <a:gd name="T44" fmla="*/ 0 w 140"/>
              <a:gd name="T45" fmla="*/ 41 h 121"/>
              <a:gd name="T46" fmla="*/ 3 w 140"/>
              <a:gd name="T47" fmla="*/ 26 h 121"/>
              <a:gd name="T48" fmla="*/ 12 w 140"/>
              <a:gd name="T49" fmla="*/ 7 h 121"/>
              <a:gd name="T50" fmla="*/ 36 w 140"/>
              <a:gd name="T51" fmla="*/ 0 h 121"/>
              <a:gd name="T52" fmla="*/ 50 w 140"/>
              <a:gd name="T53" fmla="*/ 19 h 121"/>
              <a:gd name="T54" fmla="*/ 62 w 140"/>
              <a:gd name="T55" fmla="*/ 24 h 121"/>
              <a:gd name="T56" fmla="*/ 76 w 140"/>
              <a:gd name="T57" fmla="*/ 19 h 121"/>
              <a:gd name="T58" fmla="*/ 90 w 140"/>
              <a:gd name="T59" fmla="*/ 29 h 121"/>
              <a:gd name="T60" fmla="*/ 107 w 140"/>
              <a:gd name="T61" fmla="*/ 19 h 121"/>
              <a:gd name="T62" fmla="*/ 109 w 140"/>
              <a:gd name="T63" fmla="*/ 33 h 121"/>
              <a:gd name="T64" fmla="*/ 121 w 140"/>
              <a:gd name="T65" fmla="*/ 26 h 121"/>
              <a:gd name="T66" fmla="*/ 140 w 140"/>
              <a:gd name="T67" fmla="*/ 31 h 121"/>
              <a:gd name="T68" fmla="*/ 116 w 140"/>
              <a:gd name="T69" fmla="*/ 76 h 121"/>
              <a:gd name="T70" fmla="*/ 97 w 140"/>
              <a:gd name="T71" fmla="*/ 88 h 121"/>
              <a:gd name="T72" fmla="*/ 97 w 140"/>
              <a:gd name="T73" fmla="*/ 10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 h="121">
                <a:moveTo>
                  <a:pt x="97" y="107"/>
                </a:moveTo>
                <a:lnTo>
                  <a:pt x="43" y="121"/>
                </a:lnTo>
                <a:lnTo>
                  <a:pt x="48" y="109"/>
                </a:lnTo>
                <a:lnTo>
                  <a:pt x="55" y="114"/>
                </a:lnTo>
                <a:lnTo>
                  <a:pt x="71" y="100"/>
                </a:lnTo>
                <a:lnTo>
                  <a:pt x="76" y="107"/>
                </a:lnTo>
                <a:lnTo>
                  <a:pt x="81" y="100"/>
                </a:lnTo>
                <a:lnTo>
                  <a:pt x="78" y="93"/>
                </a:lnTo>
                <a:lnTo>
                  <a:pt x="64" y="86"/>
                </a:lnTo>
                <a:lnTo>
                  <a:pt x="62" y="95"/>
                </a:lnTo>
                <a:lnTo>
                  <a:pt x="43" y="93"/>
                </a:lnTo>
                <a:lnTo>
                  <a:pt x="33" y="86"/>
                </a:lnTo>
                <a:lnTo>
                  <a:pt x="38" y="69"/>
                </a:lnTo>
                <a:lnTo>
                  <a:pt x="29" y="93"/>
                </a:lnTo>
                <a:lnTo>
                  <a:pt x="38" y="104"/>
                </a:lnTo>
                <a:lnTo>
                  <a:pt x="31" y="104"/>
                </a:lnTo>
                <a:lnTo>
                  <a:pt x="22" y="95"/>
                </a:lnTo>
                <a:lnTo>
                  <a:pt x="24" y="83"/>
                </a:lnTo>
                <a:lnTo>
                  <a:pt x="19" y="76"/>
                </a:lnTo>
                <a:lnTo>
                  <a:pt x="19" y="67"/>
                </a:lnTo>
                <a:lnTo>
                  <a:pt x="29" y="50"/>
                </a:lnTo>
                <a:lnTo>
                  <a:pt x="12" y="59"/>
                </a:lnTo>
                <a:lnTo>
                  <a:pt x="0" y="41"/>
                </a:lnTo>
                <a:lnTo>
                  <a:pt x="3" y="26"/>
                </a:lnTo>
                <a:lnTo>
                  <a:pt x="12" y="7"/>
                </a:lnTo>
                <a:lnTo>
                  <a:pt x="36" y="0"/>
                </a:lnTo>
                <a:lnTo>
                  <a:pt x="50" y="19"/>
                </a:lnTo>
                <a:lnTo>
                  <a:pt x="62" y="24"/>
                </a:lnTo>
                <a:lnTo>
                  <a:pt x="76" y="19"/>
                </a:lnTo>
                <a:lnTo>
                  <a:pt x="90" y="29"/>
                </a:lnTo>
                <a:lnTo>
                  <a:pt x="107" y="19"/>
                </a:lnTo>
                <a:lnTo>
                  <a:pt x="109" y="33"/>
                </a:lnTo>
                <a:lnTo>
                  <a:pt x="121" y="26"/>
                </a:lnTo>
                <a:lnTo>
                  <a:pt x="140" y="31"/>
                </a:lnTo>
                <a:lnTo>
                  <a:pt x="116" y="76"/>
                </a:lnTo>
                <a:lnTo>
                  <a:pt x="97" y="88"/>
                </a:lnTo>
                <a:lnTo>
                  <a:pt x="97" y="107"/>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9" name="Freeform 28"/>
          <p:cNvSpPr>
            <a:spLocks/>
          </p:cNvSpPr>
          <p:nvPr/>
        </p:nvSpPr>
        <p:spPr bwMode="auto">
          <a:xfrm rot="1289560">
            <a:off x="10851378" y="8644048"/>
            <a:ext cx="701326" cy="1176070"/>
          </a:xfrm>
          <a:custGeom>
            <a:avLst/>
            <a:gdLst>
              <a:gd name="T0" fmla="*/ 7 w 130"/>
              <a:gd name="T1" fmla="*/ 213 h 218"/>
              <a:gd name="T2" fmla="*/ 2 w 130"/>
              <a:gd name="T3" fmla="*/ 199 h 218"/>
              <a:gd name="T4" fmla="*/ 7 w 130"/>
              <a:gd name="T5" fmla="*/ 192 h 218"/>
              <a:gd name="T6" fmla="*/ 19 w 130"/>
              <a:gd name="T7" fmla="*/ 178 h 218"/>
              <a:gd name="T8" fmla="*/ 33 w 130"/>
              <a:gd name="T9" fmla="*/ 168 h 218"/>
              <a:gd name="T10" fmla="*/ 35 w 130"/>
              <a:gd name="T11" fmla="*/ 142 h 218"/>
              <a:gd name="T12" fmla="*/ 35 w 130"/>
              <a:gd name="T13" fmla="*/ 133 h 218"/>
              <a:gd name="T14" fmla="*/ 47 w 130"/>
              <a:gd name="T15" fmla="*/ 109 h 218"/>
              <a:gd name="T16" fmla="*/ 28 w 130"/>
              <a:gd name="T17" fmla="*/ 88 h 218"/>
              <a:gd name="T18" fmla="*/ 31 w 130"/>
              <a:gd name="T19" fmla="*/ 83 h 218"/>
              <a:gd name="T20" fmla="*/ 24 w 130"/>
              <a:gd name="T21" fmla="*/ 64 h 218"/>
              <a:gd name="T22" fmla="*/ 33 w 130"/>
              <a:gd name="T23" fmla="*/ 50 h 218"/>
              <a:gd name="T24" fmla="*/ 64 w 130"/>
              <a:gd name="T25" fmla="*/ 50 h 218"/>
              <a:gd name="T26" fmla="*/ 71 w 130"/>
              <a:gd name="T27" fmla="*/ 5 h 218"/>
              <a:gd name="T28" fmla="*/ 99 w 130"/>
              <a:gd name="T29" fmla="*/ 17 h 218"/>
              <a:gd name="T30" fmla="*/ 97 w 130"/>
              <a:gd name="T31" fmla="*/ 38 h 218"/>
              <a:gd name="T32" fmla="*/ 83 w 130"/>
              <a:gd name="T33" fmla="*/ 73 h 218"/>
              <a:gd name="T34" fmla="*/ 118 w 130"/>
              <a:gd name="T35" fmla="*/ 109 h 218"/>
              <a:gd name="T36" fmla="*/ 130 w 130"/>
              <a:gd name="T37" fmla="*/ 118 h 218"/>
              <a:gd name="T38" fmla="*/ 116 w 130"/>
              <a:gd name="T39" fmla="*/ 128 h 218"/>
              <a:gd name="T40" fmla="*/ 128 w 130"/>
              <a:gd name="T41" fmla="*/ 140 h 218"/>
              <a:gd name="T42" fmla="*/ 123 w 130"/>
              <a:gd name="T43" fmla="*/ 137 h 218"/>
              <a:gd name="T44" fmla="*/ 114 w 130"/>
              <a:gd name="T45" fmla="*/ 137 h 218"/>
              <a:gd name="T46" fmla="*/ 106 w 130"/>
              <a:gd name="T47" fmla="*/ 133 h 218"/>
              <a:gd name="T48" fmla="*/ 90 w 130"/>
              <a:gd name="T49" fmla="*/ 142 h 218"/>
              <a:gd name="T50" fmla="*/ 83 w 130"/>
              <a:gd name="T51" fmla="*/ 144 h 218"/>
              <a:gd name="T52" fmla="*/ 80 w 130"/>
              <a:gd name="T53" fmla="*/ 147 h 218"/>
              <a:gd name="T54" fmla="*/ 59 w 130"/>
              <a:gd name="T55" fmla="*/ 151 h 218"/>
              <a:gd name="T56" fmla="*/ 54 w 130"/>
              <a:gd name="T57" fmla="*/ 168 h 218"/>
              <a:gd name="T58" fmla="*/ 52 w 130"/>
              <a:gd name="T59" fmla="*/ 161 h 218"/>
              <a:gd name="T60" fmla="*/ 52 w 130"/>
              <a:gd name="T61" fmla="*/ 178 h 218"/>
              <a:gd name="T62" fmla="*/ 52 w 130"/>
              <a:gd name="T63" fmla="*/ 185 h 218"/>
              <a:gd name="T64" fmla="*/ 47 w 130"/>
              <a:gd name="T65" fmla="*/ 187 h 218"/>
              <a:gd name="T66" fmla="*/ 19 w 130"/>
              <a:gd name="T67"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218">
                <a:moveTo>
                  <a:pt x="19" y="218"/>
                </a:moveTo>
                <a:lnTo>
                  <a:pt x="7" y="213"/>
                </a:lnTo>
                <a:lnTo>
                  <a:pt x="0" y="199"/>
                </a:lnTo>
                <a:lnTo>
                  <a:pt x="2" y="199"/>
                </a:lnTo>
                <a:lnTo>
                  <a:pt x="2" y="192"/>
                </a:lnTo>
                <a:lnTo>
                  <a:pt x="7" y="192"/>
                </a:lnTo>
                <a:lnTo>
                  <a:pt x="19" y="185"/>
                </a:lnTo>
                <a:lnTo>
                  <a:pt x="19" y="178"/>
                </a:lnTo>
                <a:lnTo>
                  <a:pt x="31" y="175"/>
                </a:lnTo>
                <a:lnTo>
                  <a:pt x="33" y="168"/>
                </a:lnTo>
                <a:lnTo>
                  <a:pt x="31" y="151"/>
                </a:lnTo>
                <a:lnTo>
                  <a:pt x="35" y="142"/>
                </a:lnTo>
                <a:lnTo>
                  <a:pt x="31" y="135"/>
                </a:lnTo>
                <a:lnTo>
                  <a:pt x="35" y="133"/>
                </a:lnTo>
                <a:lnTo>
                  <a:pt x="28" y="123"/>
                </a:lnTo>
                <a:lnTo>
                  <a:pt x="47" y="109"/>
                </a:lnTo>
                <a:lnTo>
                  <a:pt x="26" y="97"/>
                </a:lnTo>
                <a:lnTo>
                  <a:pt x="28" y="88"/>
                </a:lnTo>
                <a:lnTo>
                  <a:pt x="24" y="85"/>
                </a:lnTo>
                <a:lnTo>
                  <a:pt x="31" y="83"/>
                </a:lnTo>
                <a:lnTo>
                  <a:pt x="26" y="73"/>
                </a:lnTo>
                <a:lnTo>
                  <a:pt x="24" y="64"/>
                </a:lnTo>
                <a:lnTo>
                  <a:pt x="31" y="62"/>
                </a:lnTo>
                <a:lnTo>
                  <a:pt x="33" y="50"/>
                </a:lnTo>
                <a:lnTo>
                  <a:pt x="50" y="57"/>
                </a:lnTo>
                <a:lnTo>
                  <a:pt x="64" y="50"/>
                </a:lnTo>
                <a:lnTo>
                  <a:pt x="73" y="28"/>
                </a:lnTo>
                <a:lnTo>
                  <a:pt x="71" y="5"/>
                </a:lnTo>
                <a:lnTo>
                  <a:pt x="83" y="0"/>
                </a:lnTo>
                <a:lnTo>
                  <a:pt x="99" y="17"/>
                </a:lnTo>
                <a:lnTo>
                  <a:pt x="111" y="35"/>
                </a:lnTo>
                <a:lnTo>
                  <a:pt x="97" y="38"/>
                </a:lnTo>
                <a:lnTo>
                  <a:pt x="99" y="47"/>
                </a:lnTo>
                <a:lnTo>
                  <a:pt x="83" y="73"/>
                </a:lnTo>
                <a:lnTo>
                  <a:pt x="80" y="92"/>
                </a:lnTo>
                <a:lnTo>
                  <a:pt x="118" y="109"/>
                </a:lnTo>
                <a:lnTo>
                  <a:pt x="123" y="121"/>
                </a:lnTo>
                <a:lnTo>
                  <a:pt x="130" y="118"/>
                </a:lnTo>
                <a:lnTo>
                  <a:pt x="128" y="128"/>
                </a:lnTo>
                <a:lnTo>
                  <a:pt x="116" y="128"/>
                </a:lnTo>
                <a:lnTo>
                  <a:pt x="128" y="130"/>
                </a:lnTo>
                <a:lnTo>
                  <a:pt x="128" y="140"/>
                </a:lnTo>
                <a:lnTo>
                  <a:pt x="118" y="142"/>
                </a:lnTo>
                <a:lnTo>
                  <a:pt x="123" y="137"/>
                </a:lnTo>
                <a:lnTo>
                  <a:pt x="116" y="133"/>
                </a:lnTo>
                <a:lnTo>
                  <a:pt x="114" y="137"/>
                </a:lnTo>
                <a:lnTo>
                  <a:pt x="99" y="140"/>
                </a:lnTo>
                <a:lnTo>
                  <a:pt x="106" y="133"/>
                </a:lnTo>
                <a:lnTo>
                  <a:pt x="97" y="133"/>
                </a:lnTo>
                <a:lnTo>
                  <a:pt x="90" y="142"/>
                </a:lnTo>
                <a:lnTo>
                  <a:pt x="90" y="137"/>
                </a:lnTo>
                <a:lnTo>
                  <a:pt x="83" y="144"/>
                </a:lnTo>
                <a:lnTo>
                  <a:pt x="80" y="140"/>
                </a:lnTo>
                <a:lnTo>
                  <a:pt x="80" y="147"/>
                </a:lnTo>
                <a:lnTo>
                  <a:pt x="76" y="142"/>
                </a:lnTo>
                <a:lnTo>
                  <a:pt x="59" y="151"/>
                </a:lnTo>
                <a:lnTo>
                  <a:pt x="52" y="156"/>
                </a:lnTo>
                <a:lnTo>
                  <a:pt x="54" y="168"/>
                </a:lnTo>
                <a:lnTo>
                  <a:pt x="50" y="166"/>
                </a:lnTo>
                <a:lnTo>
                  <a:pt x="52" y="161"/>
                </a:lnTo>
                <a:lnTo>
                  <a:pt x="42" y="168"/>
                </a:lnTo>
                <a:lnTo>
                  <a:pt x="52" y="178"/>
                </a:lnTo>
                <a:lnTo>
                  <a:pt x="47" y="178"/>
                </a:lnTo>
                <a:lnTo>
                  <a:pt x="52" y="185"/>
                </a:lnTo>
                <a:lnTo>
                  <a:pt x="45" y="180"/>
                </a:lnTo>
                <a:lnTo>
                  <a:pt x="47" y="187"/>
                </a:lnTo>
                <a:lnTo>
                  <a:pt x="31" y="196"/>
                </a:lnTo>
                <a:lnTo>
                  <a:pt x="19" y="218"/>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 name="Freeform 29"/>
          <p:cNvSpPr>
            <a:spLocks/>
          </p:cNvSpPr>
          <p:nvPr/>
        </p:nvSpPr>
        <p:spPr bwMode="auto">
          <a:xfrm rot="1289560">
            <a:off x="11050916" y="8281363"/>
            <a:ext cx="436982" cy="690536"/>
          </a:xfrm>
          <a:custGeom>
            <a:avLst/>
            <a:gdLst>
              <a:gd name="T0" fmla="*/ 62 w 81"/>
              <a:gd name="T1" fmla="*/ 7 h 128"/>
              <a:gd name="T2" fmla="*/ 64 w 81"/>
              <a:gd name="T3" fmla="*/ 21 h 128"/>
              <a:gd name="T4" fmla="*/ 71 w 81"/>
              <a:gd name="T5" fmla="*/ 21 h 128"/>
              <a:gd name="T6" fmla="*/ 78 w 81"/>
              <a:gd name="T7" fmla="*/ 36 h 128"/>
              <a:gd name="T8" fmla="*/ 81 w 81"/>
              <a:gd name="T9" fmla="*/ 43 h 128"/>
              <a:gd name="T10" fmla="*/ 71 w 81"/>
              <a:gd name="T11" fmla="*/ 66 h 128"/>
              <a:gd name="T12" fmla="*/ 76 w 81"/>
              <a:gd name="T13" fmla="*/ 69 h 128"/>
              <a:gd name="T14" fmla="*/ 78 w 81"/>
              <a:gd name="T15" fmla="*/ 92 h 128"/>
              <a:gd name="T16" fmla="*/ 69 w 81"/>
              <a:gd name="T17" fmla="*/ 114 h 128"/>
              <a:gd name="T18" fmla="*/ 55 w 81"/>
              <a:gd name="T19" fmla="*/ 121 h 128"/>
              <a:gd name="T20" fmla="*/ 38 w 81"/>
              <a:gd name="T21" fmla="*/ 114 h 128"/>
              <a:gd name="T22" fmla="*/ 36 w 81"/>
              <a:gd name="T23" fmla="*/ 126 h 128"/>
              <a:gd name="T24" fmla="*/ 29 w 81"/>
              <a:gd name="T25" fmla="*/ 128 h 128"/>
              <a:gd name="T26" fmla="*/ 19 w 81"/>
              <a:gd name="T27" fmla="*/ 114 h 128"/>
              <a:gd name="T28" fmla="*/ 10 w 81"/>
              <a:gd name="T29" fmla="*/ 114 h 128"/>
              <a:gd name="T30" fmla="*/ 2 w 81"/>
              <a:gd name="T31" fmla="*/ 92 h 128"/>
              <a:gd name="T32" fmla="*/ 10 w 81"/>
              <a:gd name="T33" fmla="*/ 59 h 128"/>
              <a:gd name="T34" fmla="*/ 0 w 81"/>
              <a:gd name="T35" fmla="*/ 47 h 128"/>
              <a:gd name="T36" fmla="*/ 5 w 81"/>
              <a:gd name="T37" fmla="*/ 38 h 128"/>
              <a:gd name="T38" fmla="*/ 12 w 81"/>
              <a:gd name="T39" fmla="*/ 40 h 128"/>
              <a:gd name="T40" fmla="*/ 19 w 81"/>
              <a:gd name="T41" fmla="*/ 26 h 128"/>
              <a:gd name="T42" fmla="*/ 26 w 81"/>
              <a:gd name="T43" fmla="*/ 31 h 128"/>
              <a:gd name="T44" fmla="*/ 40 w 81"/>
              <a:gd name="T45" fmla="*/ 24 h 128"/>
              <a:gd name="T46" fmla="*/ 40 w 81"/>
              <a:gd name="T47" fmla="*/ 17 h 128"/>
              <a:gd name="T48" fmla="*/ 47 w 81"/>
              <a:gd name="T49" fmla="*/ 19 h 128"/>
              <a:gd name="T50" fmla="*/ 45 w 81"/>
              <a:gd name="T51" fmla="*/ 0 h 128"/>
              <a:gd name="T52" fmla="*/ 62 w 81"/>
              <a:gd name="T53"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128">
                <a:moveTo>
                  <a:pt x="62" y="7"/>
                </a:moveTo>
                <a:lnTo>
                  <a:pt x="64" y="21"/>
                </a:lnTo>
                <a:lnTo>
                  <a:pt x="71" y="21"/>
                </a:lnTo>
                <a:lnTo>
                  <a:pt x="78" y="36"/>
                </a:lnTo>
                <a:lnTo>
                  <a:pt x="81" y="43"/>
                </a:lnTo>
                <a:lnTo>
                  <a:pt x="71" y="66"/>
                </a:lnTo>
                <a:lnTo>
                  <a:pt x="76" y="69"/>
                </a:lnTo>
                <a:lnTo>
                  <a:pt x="78" y="92"/>
                </a:lnTo>
                <a:lnTo>
                  <a:pt x="69" y="114"/>
                </a:lnTo>
                <a:lnTo>
                  <a:pt x="55" y="121"/>
                </a:lnTo>
                <a:lnTo>
                  <a:pt x="38" y="114"/>
                </a:lnTo>
                <a:lnTo>
                  <a:pt x="36" y="126"/>
                </a:lnTo>
                <a:lnTo>
                  <a:pt x="29" y="128"/>
                </a:lnTo>
                <a:lnTo>
                  <a:pt x="19" y="114"/>
                </a:lnTo>
                <a:lnTo>
                  <a:pt x="10" y="114"/>
                </a:lnTo>
                <a:lnTo>
                  <a:pt x="2" y="92"/>
                </a:lnTo>
                <a:lnTo>
                  <a:pt x="10" y="59"/>
                </a:lnTo>
                <a:lnTo>
                  <a:pt x="0" y="47"/>
                </a:lnTo>
                <a:lnTo>
                  <a:pt x="5" y="38"/>
                </a:lnTo>
                <a:lnTo>
                  <a:pt x="12" y="40"/>
                </a:lnTo>
                <a:lnTo>
                  <a:pt x="19" y="26"/>
                </a:lnTo>
                <a:lnTo>
                  <a:pt x="26" y="31"/>
                </a:lnTo>
                <a:lnTo>
                  <a:pt x="40" y="24"/>
                </a:lnTo>
                <a:lnTo>
                  <a:pt x="40" y="17"/>
                </a:lnTo>
                <a:lnTo>
                  <a:pt x="47" y="19"/>
                </a:lnTo>
                <a:lnTo>
                  <a:pt x="45" y="0"/>
                </a:lnTo>
                <a:lnTo>
                  <a:pt x="62" y="7"/>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 name="Freeform 30"/>
          <p:cNvSpPr>
            <a:spLocks/>
          </p:cNvSpPr>
          <p:nvPr/>
        </p:nvSpPr>
        <p:spPr bwMode="auto">
          <a:xfrm rot="1289560">
            <a:off x="10508334" y="8051672"/>
            <a:ext cx="739090" cy="841590"/>
          </a:xfrm>
          <a:custGeom>
            <a:avLst/>
            <a:gdLst>
              <a:gd name="T0" fmla="*/ 101 w 137"/>
              <a:gd name="T1" fmla="*/ 144 h 156"/>
              <a:gd name="T2" fmla="*/ 94 w 137"/>
              <a:gd name="T3" fmla="*/ 128 h 156"/>
              <a:gd name="T4" fmla="*/ 85 w 137"/>
              <a:gd name="T5" fmla="*/ 125 h 156"/>
              <a:gd name="T6" fmla="*/ 87 w 137"/>
              <a:gd name="T7" fmla="*/ 118 h 156"/>
              <a:gd name="T8" fmla="*/ 78 w 137"/>
              <a:gd name="T9" fmla="*/ 125 h 156"/>
              <a:gd name="T10" fmla="*/ 59 w 137"/>
              <a:gd name="T11" fmla="*/ 106 h 156"/>
              <a:gd name="T12" fmla="*/ 61 w 137"/>
              <a:gd name="T13" fmla="*/ 95 h 156"/>
              <a:gd name="T14" fmla="*/ 37 w 137"/>
              <a:gd name="T15" fmla="*/ 90 h 156"/>
              <a:gd name="T16" fmla="*/ 33 w 137"/>
              <a:gd name="T17" fmla="*/ 73 h 156"/>
              <a:gd name="T18" fmla="*/ 23 w 137"/>
              <a:gd name="T19" fmla="*/ 78 h 156"/>
              <a:gd name="T20" fmla="*/ 7 w 137"/>
              <a:gd name="T21" fmla="*/ 66 h 156"/>
              <a:gd name="T22" fmla="*/ 9 w 137"/>
              <a:gd name="T23" fmla="*/ 52 h 156"/>
              <a:gd name="T24" fmla="*/ 23 w 137"/>
              <a:gd name="T25" fmla="*/ 52 h 156"/>
              <a:gd name="T26" fmla="*/ 23 w 137"/>
              <a:gd name="T27" fmla="*/ 40 h 156"/>
              <a:gd name="T28" fmla="*/ 21 w 137"/>
              <a:gd name="T29" fmla="*/ 35 h 156"/>
              <a:gd name="T30" fmla="*/ 9 w 137"/>
              <a:gd name="T31" fmla="*/ 38 h 156"/>
              <a:gd name="T32" fmla="*/ 0 w 137"/>
              <a:gd name="T33" fmla="*/ 26 h 156"/>
              <a:gd name="T34" fmla="*/ 2 w 137"/>
              <a:gd name="T35" fmla="*/ 16 h 156"/>
              <a:gd name="T36" fmla="*/ 7 w 137"/>
              <a:gd name="T37" fmla="*/ 24 h 156"/>
              <a:gd name="T38" fmla="*/ 4 w 137"/>
              <a:gd name="T39" fmla="*/ 19 h 156"/>
              <a:gd name="T40" fmla="*/ 42 w 137"/>
              <a:gd name="T41" fmla="*/ 0 h 156"/>
              <a:gd name="T42" fmla="*/ 52 w 137"/>
              <a:gd name="T43" fmla="*/ 16 h 156"/>
              <a:gd name="T44" fmla="*/ 33 w 137"/>
              <a:gd name="T45" fmla="*/ 33 h 156"/>
              <a:gd name="T46" fmla="*/ 40 w 137"/>
              <a:gd name="T47" fmla="*/ 35 h 156"/>
              <a:gd name="T48" fmla="*/ 45 w 137"/>
              <a:gd name="T49" fmla="*/ 26 h 156"/>
              <a:gd name="T50" fmla="*/ 45 w 137"/>
              <a:gd name="T51" fmla="*/ 35 h 156"/>
              <a:gd name="T52" fmla="*/ 54 w 137"/>
              <a:gd name="T53" fmla="*/ 40 h 156"/>
              <a:gd name="T54" fmla="*/ 52 w 137"/>
              <a:gd name="T55" fmla="*/ 47 h 156"/>
              <a:gd name="T56" fmla="*/ 56 w 137"/>
              <a:gd name="T57" fmla="*/ 42 h 156"/>
              <a:gd name="T58" fmla="*/ 61 w 137"/>
              <a:gd name="T59" fmla="*/ 45 h 156"/>
              <a:gd name="T60" fmla="*/ 56 w 137"/>
              <a:gd name="T61" fmla="*/ 33 h 156"/>
              <a:gd name="T62" fmla="*/ 71 w 137"/>
              <a:gd name="T63" fmla="*/ 26 h 156"/>
              <a:gd name="T64" fmla="*/ 73 w 137"/>
              <a:gd name="T65" fmla="*/ 33 h 156"/>
              <a:gd name="T66" fmla="*/ 71 w 137"/>
              <a:gd name="T67" fmla="*/ 45 h 156"/>
              <a:gd name="T68" fmla="*/ 78 w 137"/>
              <a:gd name="T69" fmla="*/ 57 h 156"/>
              <a:gd name="T70" fmla="*/ 106 w 137"/>
              <a:gd name="T71" fmla="*/ 61 h 156"/>
              <a:gd name="T72" fmla="*/ 116 w 137"/>
              <a:gd name="T73" fmla="*/ 73 h 156"/>
              <a:gd name="T74" fmla="*/ 108 w 137"/>
              <a:gd name="T75" fmla="*/ 106 h 156"/>
              <a:gd name="T76" fmla="*/ 116 w 137"/>
              <a:gd name="T77" fmla="*/ 128 h 156"/>
              <a:gd name="T78" fmla="*/ 125 w 137"/>
              <a:gd name="T79" fmla="*/ 128 h 156"/>
              <a:gd name="T80" fmla="*/ 135 w 137"/>
              <a:gd name="T81" fmla="*/ 142 h 156"/>
              <a:gd name="T82" fmla="*/ 137 w 137"/>
              <a:gd name="T83" fmla="*/ 151 h 156"/>
              <a:gd name="T84" fmla="*/ 132 w 137"/>
              <a:gd name="T85" fmla="*/ 156 h 156"/>
              <a:gd name="T86" fmla="*/ 123 w 137"/>
              <a:gd name="T87" fmla="*/ 149 h 156"/>
              <a:gd name="T88" fmla="*/ 113 w 137"/>
              <a:gd name="T89" fmla="*/ 156 h 156"/>
              <a:gd name="T90" fmla="*/ 101 w 137"/>
              <a:gd name="T91" fmla="*/ 1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56">
                <a:moveTo>
                  <a:pt x="101" y="144"/>
                </a:moveTo>
                <a:lnTo>
                  <a:pt x="94" y="128"/>
                </a:lnTo>
                <a:lnTo>
                  <a:pt x="85" y="125"/>
                </a:lnTo>
                <a:lnTo>
                  <a:pt x="87" y="118"/>
                </a:lnTo>
                <a:lnTo>
                  <a:pt x="78" y="125"/>
                </a:lnTo>
                <a:lnTo>
                  <a:pt x="59" y="106"/>
                </a:lnTo>
                <a:lnTo>
                  <a:pt x="61" y="95"/>
                </a:lnTo>
                <a:lnTo>
                  <a:pt x="37" y="90"/>
                </a:lnTo>
                <a:lnTo>
                  <a:pt x="33" y="73"/>
                </a:lnTo>
                <a:lnTo>
                  <a:pt x="23" y="78"/>
                </a:lnTo>
                <a:lnTo>
                  <a:pt x="7" y="66"/>
                </a:lnTo>
                <a:lnTo>
                  <a:pt x="9" y="52"/>
                </a:lnTo>
                <a:lnTo>
                  <a:pt x="23" y="52"/>
                </a:lnTo>
                <a:lnTo>
                  <a:pt x="23" y="40"/>
                </a:lnTo>
                <a:lnTo>
                  <a:pt x="21" y="35"/>
                </a:lnTo>
                <a:lnTo>
                  <a:pt x="9" y="38"/>
                </a:lnTo>
                <a:lnTo>
                  <a:pt x="0" y="26"/>
                </a:lnTo>
                <a:lnTo>
                  <a:pt x="2" y="16"/>
                </a:lnTo>
                <a:lnTo>
                  <a:pt x="7" y="24"/>
                </a:lnTo>
                <a:lnTo>
                  <a:pt x="4" y="19"/>
                </a:lnTo>
                <a:lnTo>
                  <a:pt x="42" y="0"/>
                </a:lnTo>
                <a:lnTo>
                  <a:pt x="52" y="16"/>
                </a:lnTo>
                <a:lnTo>
                  <a:pt x="33" y="33"/>
                </a:lnTo>
                <a:lnTo>
                  <a:pt x="40" y="35"/>
                </a:lnTo>
                <a:lnTo>
                  <a:pt x="45" y="26"/>
                </a:lnTo>
                <a:lnTo>
                  <a:pt x="45" y="35"/>
                </a:lnTo>
                <a:lnTo>
                  <a:pt x="54" y="40"/>
                </a:lnTo>
                <a:lnTo>
                  <a:pt x="52" y="47"/>
                </a:lnTo>
                <a:lnTo>
                  <a:pt x="56" y="42"/>
                </a:lnTo>
                <a:lnTo>
                  <a:pt x="61" y="45"/>
                </a:lnTo>
                <a:lnTo>
                  <a:pt x="56" y="33"/>
                </a:lnTo>
                <a:lnTo>
                  <a:pt x="71" y="26"/>
                </a:lnTo>
                <a:lnTo>
                  <a:pt x="73" y="33"/>
                </a:lnTo>
                <a:lnTo>
                  <a:pt x="71" y="45"/>
                </a:lnTo>
                <a:lnTo>
                  <a:pt x="78" y="57"/>
                </a:lnTo>
                <a:lnTo>
                  <a:pt x="106" y="61"/>
                </a:lnTo>
                <a:lnTo>
                  <a:pt x="116" y="73"/>
                </a:lnTo>
                <a:lnTo>
                  <a:pt x="108" y="106"/>
                </a:lnTo>
                <a:lnTo>
                  <a:pt x="116" y="128"/>
                </a:lnTo>
                <a:lnTo>
                  <a:pt x="125" y="128"/>
                </a:lnTo>
                <a:lnTo>
                  <a:pt x="135" y="142"/>
                </a:lnTo>
                <a:lnTo>
                  <a:pt x="137" y="151"/>
                </a:lnTo>
                <a:lnTo>
                  <a:pt x="132" y="156"/>
                </a:lnTo>
                <a:lnTo>
                  <a:pt x="123" y="149"/>
                </a:lnTo>
                <a:lnTo>
                  <a:pt x="113" y="156"/>
                </a:lnTo>
                <a:lnTo>
                  <a:pt x="101" y="144"/>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 name="Freeform 31"/>
          <p:cNvSpPr>
            <a:spLocks/>
          </p:cNvSpPr>
          <p:nvPr/>
        </p:nvSpPr>
        <p:spPr bwMode="auto">
          <a:xfrm rot="1289560">
            <a:off x="10471784" y="8579718"/>
            <a:ext cx="420794" cy="588038"/>
          </a:xfrm>
          <a:custGeom>
            <a:avLst/>
            <a:gdLst>
              <a:gd name="T0" fmla="*/ 36 w 78"/>
              <a:gd name="T1" fmla="*/ 0 h 109"/>
              <a:gd name="T2" fmla="*/ 55 w 78"/>
              <a:gd name="T3" fmla="*/ 19 h 109"/>
              <a:gd name="T4" fmla="*/ 64 w 78"/>
              <a:gd name="T5" fmla="*/ 12 h 109"/>
              <a:gd name="T6" fmla="*/ 62 w 78"/>
              <a:gd name="T7" fmla="*/ 19 h 109"/>
              <a:gd name="T8" fmla="*/ 71 w 78"/>
              <a:gd name="T9" fmla="*/ 22 h 109"/>
              <a:gd name="T10" fmla="*/ 78 w 78"/>
              <a:gd name="T11" fmla="*/ 38 h 109"/>
              <a:gd name="T12" fmla="*/ 67 w 78"/>
              <a:gd name="T13" fmla="*/ 64 h 109"/>
              <a:gd name="T14" fmla="*/ 71 w 78"/>
              <a:gd name="T15" fmla="*/ 86 h 109"/>
              <a:gd name="T16" fmla="*/ 67 w 78"/>
              <a:gd name="T17" fmla="*/ 97 h 109"/>
              <a:gd name="T18" fmla="*/ 5 w 78"/>
              <a:gd name="T19" fmla="*/ 109 h 109"/>
              <a:gd name="T20" fmla="*/ 0 w 78"/>
              <a:gd name="T21" fmla="*/ 105 h 109"/>
              <a:gd name="T22" fmla="*/ 14 w 78"/>
              <a:gd name="T23" fmla="*/ 102 h 109"/>
              <a:gd name="T24" fmla="*/ 31 w 78"/>
              <a:gd name="T25" fmla="*/ 86 h 109"/>
              <a:gd name="T26" fmla="*/ 38 w 78"/>
              <a:gd name="T27" fmla="*/ 64 h 109"/>
              <a:gd name="T28" fmla="*/ 43 w 78"/>
              <a:gd name="T29" fmla="*/ 69 h 109"/>
              <a:gd name="T30" fmla="*/ 38 w 78"/>
              <a:gd name="T31" fmla="*/ 50 h 109"/>
              <a:gd name="T32" fmla="*/ 45 w 78"/>
              <a:gd name="T33" fmla="*/ 45 h 109"/>
              <a:gd name="T34" fmla="*/ 40 w 78"/>
              <a:gd name="T35" fmla="*/ 22 h 109"/>
              <a:gd name="T36" fmla="*/ 45 w 78"/>
              <a:gd name="T37" fmla="*/ 19 h 109"/>
              <a:gd name="T38" fmla="*/ 31 w 78"/>
              <a:gd name="T39" fmla="*/ 12 h 109"/>
              <a:gd name="T40" fmla="*/ 29 w 78"/>
              <a:gd name="T41" fmla="*/ 3 h 109"/>
              <a:gd name="T42" fmla="*/ 36 w 78"/>
              <a:gd name="T4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109">
                <a:moveTo>
                  <a:pt x="36" y="0"/>
                </a:moveTo>
                <a:lnTo>
                  <a:pt x="55" y="19"/>
                </a:lnTo>
                <a:lnTo>
                  <a:pt x="64" y="12"/>
                </a:lnTo>
                <a:lnTo>
                  <a:pt x="62" y="19"/>
                </a:lnTo>
                <a:lnTo>
                  <a:pt x="71" y="22"/>
                </a:lnTo>
                <a:lnTo>
                  <a:pt x="78" y="38"/>
                </a:lnTo>
                <a:lnTo>
                  <a:pt x="67" y="64"/>
                </a:lnTo>
                <a:lnTo>
                  <a:pt x="71" y="86"/>
                </a:lnTo>
                <a:lnTo>
                  <a:pt x="67" y="97"/>
                </a:lnTo>
                <a:lnTo>
                  <a:pt x="5" y="109"/>
                </a:lnTo>
                <a:lnTo>
                  <a:pt x="0" y="105"/>
                </a:lnTo>
                <a:lnTo>
                  <a:pt x="14" y="102"/>
                </a:lnTo>
                <a:lnTo>
                  <a:pt x="31" y="86"/>
                </a:lnTo>
                <a:lnTo>
                  <a:pt x="38" y="64"/>
                </a:lnTo>
                <a:lnTo>
                  <a:pt x="43" y="69"/>
                </a:lnTo>
                <a:lnTo>
                  <a:pt x="38" y="50"/>
                </a:lnTo>
                <a:lnTo>
                  <a:pt x="45" y="45"/>
                </a:lnTo>
                <a:lnTo>
                  <a:pt x="40" y="22"/>
                </a:lnTo>
                <a:lnTo>
                  <a:pt x="45" y="19"/>
                </a:lnTo>
                <a:lnTo>
                  <a:pt x="31" y="12"/>
                </a:lnTo>
                <a:lnTo>
                  <a:pt x="29" y="3"/>
                </a:lnTo>
                <a:lnTo>
                  <a:pt x="36" y="0"/>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3" name="Freeform 32"/>
          <p:cNvSpPr>
            <a:spLocks noEditPoints="1"/>
          </p:cNvSpPr>
          <p:nvPr/>
        </p:nvSpPr>
        <p:spPr bwMode="auto">
          <a:xfrm rot="1289560">
            <a:off x="10051936" y="7969923"/>
            <a:ext cx="766062" cy="1149096"/>
          </a:xfrm>
          <a:custGeom>
            <a:avLst/>
            <a:gdLst>
              <a:gd name="T0" fmla="*/ 71 w 142"/>
              <a:gd name="T1" fmla="*/ 206 h 213"/>
              <a:gd name="T2" fmla="*/ 52 w 142"/>
              <a:gd name="T3" fmla="*/ 213 h 213"/>
              <a:gd name="T4" fmla="*/ 52 w 142"/>
              <a:gd name="T5" fmla="*/ 201 h 213"/>
              <a:gd name="T6" fmla="*/ 45 w 142"/>
              <a:gd name="T7" fmla="*/ 204 h 213"/>
              <a:gd name="T8" fmla="*/ 45 w 142"/>
              <a:gd name="T9" fmla="*/ 197 h 213"/>
              <a:gd name="T10" fmla="*/ 88 w 142"/>
              <a:gd name="T11" fmla="*/ 154 h 213"/>
              <a:gd name="T12" fmla="*/ 90 w 142"/>
              <a:gd name="T13" fmla="*/ 159 h 213"/>
              <a:gd name="T14" fmla="*/ 74 w 142"/>
              <a:gd name="T15" fmla="*/ 182 h 213"/>
              <a:gd name="T16" fmla="*/ 81 w 142"/>
              <a:gd name="T17" fmla="*/ 201 h 213"/>
              <a:gd name="T18" fmla="*/ 71 w 142"/>
              <a:gd name="T19" fmla="*/ 206 h 213"/>
              <a:gd name="T20" fmla="*/ 7 w 142"/>
              <a:gd name="T21" fmla="*/ 135 h 213"/>
              <a:gd name="T22" fmla="*/ 10 w 142"/>
              <a:gd name="T23" fmla="*/ 128 h 213"/>
              <a:gd name="T24" fmla="*/ 0 w 142"/>
              <a:gd name="T25" fmla="*/ 114 h 213"/>
              <a:gd name="T26" fmla="*/ 5 w 142"/>
              <a:gd name="T27" fmla="*/ 109 h 213"/>
              <a:gd name="T28" fmla="*/ 3 w 142"/>
              <a:gd name="T29" fmla="*/ 92 h 213"/>
              <a:gd name="T30" fmla="*/ 19 w 142"/>
              <a:gd name="T31" fmla="*/ 73 h 213"/>
              <a:gd name="T32" fmla="*/ 17 w 142"/>
              <a:gd name="T33" fmla="*/ 59 h 213"/>
              <a:gd name="T34" fmla="*/ 31 w 142"/>
              <a:gd name="T35" fmla="*/ 54 h 213"/>
              <a:gd name="T36" fmla="*/ 31 w 142"/>
              <a:gd name="T37" fmla="*/ 45 h 213"/>
              <a:gd name="T38" fmla="*/ 14 w 142"/>
              <a:gd name="T39" fmla="*/ 7 h 213"/>
              <a:gd name="T40" fmla="*/ 36 w 142"/>
              <a:gd name="T41" fmla="*/ 0 h 213"/>
              <a:gd name="T42" fmla="*/ 76 w 142"/>
              <a:gd name="T43" fmla="*/ 2 h 213"/>
              <a:gd name="T44" fmla="*/ 74 w 142"/>
              <a:gd name="T45" fmla="*/ 12 h 213"/>
              <a:gd name="T46" fmla="*/ 83 w 142"/>
              <a:gd name="T47" fmla="*/ 24 h 213"/>
              <a:gd name="T48" fmla="*/ 95 w 142"/>
              <a:gd name="T49" fmla="*/ 21 h 213"/>
              <a:gd name="T50" fmla="*/ 97 w 142"/>
              <a:gd name="T51" fmla="*/ 26 h 213"/>
              <a:gd name="T52" fmla="*/ 97 w 142"/>
              <a:gd name="T53" fmla="*/ 38 h 213"/>
              <a:gd name="T54" fmla="*/ 83 w 142"/>
              <a:gd name="T55" fmla="*/ 38 h 213"/>
              <a:gd name="T56" fmla="*/ 81 w 142"/>
              <a:gd name="T57" fmla="*/ 52 h 213"/>
              <a:gd name="T58" fmla="*/ 97 w 142"/>
              <a:gd name="T59" fmla="*/ 64 h 213"/>
              <a:gd name="T60" fmla="*/ 107 w 142"/>
              <a:gd name="T61" fmla="*/ 59 h 213"/>
              <a:gd name="T62" fmla="*/ 111 w 142"/>
              <a:gd name="T63" fmla="*/ 76 h 213"/>
              <a:gd name="T64" fmla="*/ 135 w 142"/>
              <a:gd name="T65" fmla="*/ 81 h 213"/>
              <a:gd name="T66" fmla="*/ 133 w 142"/>
              <a:gd name="T67" fmla="*/ 92 h 213"/>
              <a:gd name="T68" fmla="*/ 126 w 142"/>
              <a:gd name="T69" fmla="*/ 95 h 213"/>
              <a:gd name="T70" fmla="*/ 128 w 142"/>
              <a:gd name="T71" fmla="*/ 104 h 213"/>
              <a:gd name="T72" fmla="*/ 142 w 142"/>
              <a:gd name="T73" fmla="*/ 111 h 213"/>
              <a:gd name="T74" fmla="*/ 137 w 142"/>
              <a:gd name="T75" fmla="*/ 114 h 213"/>
              <a:gd name="T76" fmla="*/ 142 w 142"/>
              <a:gd name="T77" fmla="*/ 137 h 213"/>
              <a:gd name="T78" fmla="*/ 135 w 142"/>
              <a:gd name="T79" fmla="*/ 142 h 213"/>
              <a:gd name="T80" fmla="*/ 121 w 142"/>
              <a:gd name="T81" fmla="*/ 137 h 213"/>
              <a:gd name="T82" fmla="*/ 92 w 142"/>
              <a:gd name="T83" fmla="*/ 152 h 213"/>
              <a:gd name="T84" fmla="*/ 57 w 142"/>
              <a:gd name="T85" fmla="*/ 128 h 213"/>
              <a:gd name="T86" fmla="*/ 24 w 142"/>
              <a:gd name="T87" fmla="*/ 130 h 213"/>
              <a:gd name="T88" fmla="*/ 24 w 142"/>
              <a:gd name="T89" fmla="*/ 121 h 213"/>
              <a:gd name="T90" fmla="*/ 17 w 142"/>
              <a:gd name="T91" fmla="*/ 133 h 213"/>
              <a:gd name="T92" fmla="*/ 12 w 142"/>
              <a:gd name="T93" fmla="*/ 128 h 213"/>
              <a:gd name="T94" fmla="*/ 7 w 142"/>
              <a:gd name="T95" fmla="*/ 13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2" h="213">
                <a:moveTo>
                  <a:pt x="71" y="206"/>
                </a:moveTo>
                <a:lnTo>
                  <a:pt x="52" y="213"/>
                </a:lnTo>
                <a:lnTo>
                  <a:pt x="52" y="201"/>
                </a:lnTo>
                <a:lnTo>
                  <a:pt x="45" y="204"/>
                </a:lnTo>
                <a:lnTo>
                  <a:pt x="45" y="197"/>
                </a:lnTo>
                <a:lnTo>
                  <a:pt x="88" y="154"/>
                </a:lnTo>
                <a:lnTo>
                  <a:pt x="90" y="159"/>
                </a:lnTo>
                <a:lnTo>
                  <a:pt x="74" y="182"/>
                </a:lnTo>
                <a:lnTo>
                  <a:pt x="81" y="201"/>
                </a:lnTo>
                <a:lnTo>
                  <a:pt x="71" y="206"/>
                </a:lnTo>
                <a:close/>
                <a:moveTo>
                  <a:pt x="7" y="135"/>
                </a:moveTo>
                <a:lnTo>
                  <a:pt x="10" y="128"/>
                </a:lnTo>
                <a:lnTo>
                  <a:pt x="0" y="114"/>
                </a:lnTo>
                <a:lnTo>
                  <a:pt x="5" y="109"/>
                </a:lnTo>
                <a:lnTo>
                  <a:pt x="3" y="92"/>
                </a:lnTo>
                <a:lnTo>
                  <a:pt x="19" y="73"/>
                </a:lnTo>
                <a:lnTo>
                  <a:pt x="17" y="59"/>
                </a:lnTo>
                <a:lnTo>
                  <a:pt x="31" y="54"/>
                </a:lnTo>
                <a:lnTo>
                  <a:pt x="31" y="45"/>
                </a:lnTo>
                <a:lnTo>
                  <a:pt x="14" y="7"/>
                </a:lnTo>
                <a:lnTo>
                  <a:pt x="36" y="0"/>
                </a:lnTo>
                <a:lnTo>
                  <a:pt x="76" y="2"/>
                </a:lnTo>
                <a:lnTo>
                  <a:pt x="74" y="12"/>
                </a:lnTo>
                <a:lnTo>
                  <a:pt x="83" y="24"/>
                </a:lnTo>
                <a:lnTo>
                  <a:pt x="95" y="21"/>
                </a:lnTo>
                <a:lnTo>
                  <a:pt x="97" y="26"/>
                </a:lnTo>
                <a:lnTo>
                  <a:pt x="97" y="38"/>
                </a:lnTo>
                <a:lnTo>
                  <a:pt x="83" y="38"/>
                </a:lnTo>
                <a:lnTo>
                  <a:pt x="81" y="52"/>
                </a:lnTo>
                <a:lnTo>
                  <a:pt x="97" y="64"/>
                </a:lnTo>
                <a:lnTo>
                  <a:pt x="107" y="59"/>
                </a:lnTo>
                <a:lnTo>
                  <a:pt x="111" y="76"/>
                </a:lnTo>
                <a:lnTo>
                  <a:pt x="135" y="81"/>
                </a:lnTo>
                <a:lnTo>
                  <a:pt x="133" y="92"/>
                </a:lnTo>
                <a:lnTo>
                  <a:pt x="126" y="95"/>
                </a:lnTo>
                <a:lnTo>
                  <a:pt x="128" y="104"/>
                </a:lnTo>
                <a:lnTo>
                  <a:pt x="142" y="111"/>
                </a:lnTo>
                <a:lnTo>
                  <a:pt x="137" y="114"/>
                </a:lnTo>
                <a:lnTo>
                  <a:pt x="142" y="137"/>
                </a:lnTo>
                <a:lnTo>
                  <a:pt x="135" y="142"/>
                </a:lnTo>
                <a:lnTo>
                  <a:pt x="121" y="137"/>
                </a:lnTo>
                <a:lnTo>
                  <a:pt x="92" y="152"/>
                </a:lnTo>
                <a:lnTo>
                  <a:pt x="57" y="128"/>
                </a:lnTo>
                <a:lnTo>
                  <a:pt x="24" y="130"/>
                </a:lnTo>
                <a:lnTo>
                  <a:pt x="24" y="121"/>
                </a:lnTo>
                <a:lnTo>
                  <a:pt x="17" y="133"/>
                </a:lnTo>
                <a:lnTo>
                  <a:pt x="12" y="128"/>
                </a:lnTo>
                <a:lnTo>
                  <a:pt x="7" y="135"/>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4" name="Freeform 33"/>
          <p:cNvSpPr>
            <a:spLocks/>
          </p:cNvSpPr>
          <p:nvPr/>
        </p:nvSpPr>
        <p:spPr bwMode="auto">
          <a:xfrm rot="1289560">
            <a:off x="10633042" y="8873694"/>
            <a:ext cx="447770" cy="717510"/>
          </a:xfrm>
          <a:custGeom>
            <a:avLst/>
            <a:gdLst>
              <a:gd name="T0" fmla="*/ 55 w 83"/>
              <a:gd name="T1" fmla="*/ 112 h 133"/>
              <a:gd name="T2" fmla="*/ 43 w 83"/>
              <a:gd name="T3" fmla="*/ 119 h 133"/>
              <a:gd name="T4" fmla="*/ 43 w 83"/>
              <a:gd name="T5" fmla="*/ 126 h 133"/>
              <a:gd name="T6" fmla="*/ 38 w 83"/>
              <a:gd name="T7" fmla="*/ 126 h 133"/>
              <a:gd name="T8" fmla="*/ 38 w 83"/>
              <a:gd name="T9" fmla="*/ 133 h 133"/>
              <a:gd name="T10" fmla="*/ 36 w 83"/>
              <a:gd name="T11" fmla="*/ 133 h 133"/>
              <a:gd name="T12" fmla="*/ 7 w 83"/>
              <a:gd name="T13" fmla="*/ 128 h 133"/>
              <a:gd name="T14" fmla="*/ 12 w 83"/>
              <a:gd name="T15" fmla="*/ 114 h 133"/>
              <a:gd name="T16" fmla="*/ 0 w 83"/>
              <a:gd name="T17" fmla="*/ 97 h 133"/>
              <a:gd name="T18" fmla="*/ 15 w 83"/>
              <a:gd name="T19" fmla="*/ 81 h 133"/>
              <a:gd name="T20" fmla="*/ 24 w 83"/>
              <a:gd name="T21" fmla="*/ 78 h 133"/>
              <a:gd name="T22" fmla="*/ 15 w 83"/>
              <a:gd name="T23" fmla="*/ 59 h 133"/>
              <a:gd name="T24" fmla="*/ 19 w 83"/>
              <a:gd name="T25" fmla="*/ 48 h 133"/>
              <a:gd name="T26" fmla="*/ 15 w 83"/>
              <a:gd name="T27" fmla="*/ 26 h 133"/>
              <a:gd name="T28" fmla="*/ 26 w 83"/>
              <a:gd name="T29" fmla="*/ 0 h 133"/>
              <a:gd name="T30" fmla="*/ 38 w 83"/>
              <a:gd name="T31" fmla="*/ 12 h 133"/>
              <a:gd name="T32" fmla="*/ 48 w 83"/>
              <a:gd name="T33" fmla="*/ 5 h 133"/>
              <a:gd name="T34" fmla="*/ 57 w 83"/>
              <a:gd name="T35" fmla="*/ 12 h 133"/>
              <a:gd name="T36" fmla="*/ 62 w 83"/>
              <a:gd name="T37" fmla="*/ 7 h 133"/>
              <a:gd name="T38" fmla="*/ 67 w 83"/>
              <a:gd name="T39" fmla="*/ 17 h 133"/>
              <a:gd name="T40" fmla="*/ 60 w 83"/>
              <a:gd name="T41" fmla="*/ 19 h 133"/>
              <a:gd name="T42" fmla="*/ 64 w 83"/>
              <a:gd name="T43" fmla="*/ 22 h 133"/>
              <a:gd name="T44" fmla="*/ 62 w 83"/>
              <a:gd name="T45" fmla="*/ 31 h 133"/>
              <a:gd name="T46" fmla="*/ 83 w 83"/>
              <a:gd name="T47" fmla="*/ 43 h 133"/>
              <a:gd name="T48" fmla="*/ 64 w 83"/>
              <a:gd name="T49" fmla="*/ 57 h 133"/>
              <a:gd name="T50" fmla="*/ 71 w 83"/>
              <a:gd name="T51" fmla="*/ 67 h 133"/>
              <a:gd name="T52" fmla="*/ 67 w 83"/>
              <a:gd name="T53" fmla="*/ 69 h 133"/>
              <a:gd name="T54" fmla="*/ 71 w 83"/>
              <a:gd name="T55" fmla="*/ 76 h 133"/>
              <a:gd name="T56" fmla="*/ 67 w 83"/>
              <a:gd name="T57" fmla="*/ 85 h 133"/>
              <a:gd name="T58" fmla="*/ 69 w 83"/>
              <a:gd name="T59" fmla="*/ 102 h 133"/>
              <a:gd name="T60" fmla="*/ 67 w 83"/>
              <a:gd name="T61" fmla="*/ 109 h 133"/>
              <a:gd name="T62" fmla="*/ 55 w 83"/>
              <a:gd name="T6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 h="133">
                <a:moveTo>
                  <a:pt x="55" y="112"/>
                </a:moveTo>
                <a:lnTo>
                  <a:pt x="43" y="119"/>
                </a:lnTo>
                <a:lnTo>
                  <a:pt x="43" y="126"/>
                </a:lnTo>
                <a:lnTo>
                  <a:pt x="38" y="126"/>
                </a:lnTo>
                <a:lnTo>
                  <a:pt x="38" y="133"/>
                </a:lnTo>
                <a:lnTo>
                  <a:pt x="36" y="133"/>
                </a:lnTo>
                <a:lnTo>
                  <a:pt x="7" y="128"/>
                </a:lnTo>
                <a:lnTo>
                  <a:pt x="12" y="114"/>
                </a:lnTo>
                <a:lnTo>
                  <a:pt x="0" y="97"/>
                </a:lnTo>
                <a:lnTo>
                  <a:pt x="15" y="81"/>
                </a:lnTo>
                <a:lnTo>
                  <a:pt x="24" y="78"/>
                </a:lnTo>
                <a:lnTo>
                  <a:pt x="15" y="59"/>
                </a:lnTo>
                <a:lnTo>
                  <a:pt x="19" y="48"/>
                </a:lnTo>
                <a:lnTo>
                  <a:pt x="15" y="26"/>
                </a:lnTo>
                <a:lnTo>
                  <a:pt x="26" y="0"/>
                </a:lnTo>
                <a:lnTo>
                  <a:pt x="38" y="12"/>
                </a:lnTo>
                <a:lnTo>
                  <a:pt x="48" y="5"/>
                </a:lnTo>
                <a:lnTo>
                  <a:pt x="57" y="12"/>
                </a:lnTo>
                <a:lnTo>
                  <a:pt x="62" y="7"/>
                </a:lnTo>
                <a:lnTo>
                  <a:pt x="67" y="17"/>
                </a:lnTo>
                <a:lnTo>
                  <a:pt x="60" y="19"/>
                </a:lnTo>
                <a:lnTo>
                  <a:pt x="64" y="22"/>
                </a:lnTo>
                <a:lnTo>
                  <a:pt x="62" y="31"/>
                </a:lnTo>
                <a:lnTo>
                  <a:pt x="83" y="43"/>
                </a:lnTo>
                <a:lnTo>
                  <a:pt x="64" y="57"/>
                </a:lnTo>
                <a:lnTo>
                  <a:pt x="71" y="67"/>
                </a:lnTo>
                <a:lnTo>
                  <a:pt x="67" y="69"/>
                </a:lnTo>
                <a:lnTo>
                  <a:pt x="71" y="76"/>
                </a:lnTo>
                <a:lnTo>
                  <a:pt x="67" y="85"/>
                </a:lnTo>
                <a:lnTo>
                  <a:pt x="69" y="102"/>
                </a:lnTo>
                <a:lnTo>
                  <a:pt x="67" y="109"/>
                </a:lnTo>
                <a:lnTo>
                  <a:pt x="55" y="112"/>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5" name="Freeform 34"/>
          <p:cNvSpPr>
            <a:spLocks noEditPoints="1"/>
          </p:cNvSpPr>
          <p:nvPr/>
        </p:nvSpPr>
        <p:spPr bwMode="auto">
          <a:xfrm rot="1289560">
            <a:off x="10222888" y="9085474"/>
            <a:ext cx="604218" cy="728302"/>
          </a:xfrm>
          <a:custGeom>
            <a:avLst/>
            <a:gdLst>
              <a:gd name="T0" fmla="*/ 93 w 112"/>
              <a:gd name="T1" fmla="*/ 74 h 135"/>
              <a:gd name="T2" fmla="*/ 100 w 112"/>
              <a:gd name="T3" fmla="*/ 88 h 135"/>
              <a:gd name="T4" fmla="*/ 112 w 112"/>
              <a:gd name="T5" fmla="*/ 93 h 135"/>
              <a:gd name="T6" fmla="*/ 102 w 112"/>
              <a:gd name="T7" fmla="*/ 105 h 135"/>
              <a:gd name="T8" fmla="*/ 105 w 112"/>
              <a:gd name="T9" fmla="*/ 114 h 135"/>
              <a:gd name="T10" fmla="*/ 88 w 112"/>
              <a:gd name="T11" fmla="*/ 126 h 135"/>
              <a:gd name="T12" fmla="*/ 86 w 112"/>
              <a:gd name="T13" fmla="*/ 135 h 135"/>
              <a:gd name="T14" fmla="*/ 81 w 112"/>
              <a:gd name="T15" fmla="*/ 135 h 135"/>
              <a:gd name="T16" fmla="*/ 83 w 112"/>
              <a:gd name="T17" fmla="*/ 128 h 135"/>
              <a:gd name="T18" fmla="*/ 43 w 112"/>
              <a:gd name="T19" fmla="*/ 116 h 135"/>
              <a:gd name="T20" fmla="*/ 31 w 112"/>
              <a:gd name="T21" fmla="*/ 100 h 135"/>
              <a:gd name="T22" fmla="*/ 38 w 112"/>
              <a:gd name="T23" fmla="*/ 93 h 135"/>
              <a:gd name="T24" fmla="*/ 19 w 112"/>
              <a:gd name="T25" fmla="*/ 86 h 135"/>
              <a:gd name="T26" fmla="*/ 8 w 112"/>
              <a:gd name="T27" fmla="*/ 69 h 135"/>
              <a:gd name="T28" fmla="*/ 0 w 112"/>
              <a:gd name="T29" fmla="*/ 69 h 135"/>
              <a:gd name="T30" fmla="*/ 5 w 112"/>
              <a:gd name="T31" fmla="*/ 57 h 135"/>
              <a:gd name="T32" fmla="*/ 0 w 112"/>
              <a:gd name="T33" fmla="*/ 55 h 135"/>
              <a:gd name="T34" fmla="*/ 12 w 112"/>
              <a:gd name="T35" fmla="*/ 48 h 135"/>
              <a:gd name="T36" fmla="*/ 3 w 112"/>
              <a:gd name="T37" fmla="*/ 41 h 135"/>
              <a:gd name="T38" fmla="*/ 10 w 112"/>
              <a:gd name="T39" fmla="*/ 36 h 135"/>
              <a:gd name="T40" fmla="*/ 8 w 112"/>
              <a:gd name="T41" fmla="*/ 31 h 135"/>
              <a:gd name="T42" fmla="*/ 17 w 112"/>
              <a:gd name="T43" fmla="*/ 31 h 135"/>
              <a:gd name="T44" fmla="*/ 0 w 112"/>
              <a:gd name="T45" fmla="*/ 12 h 135"/>
              <a:gd name="T46" fmla="*/ 5 w 112"/>
              <a:gd name="T47" fmla="*/ 8 h 135"/>
              <a:gd name="T48" fmla="*/ 10 w 112"/>
              <a:gd name="T49" fmla="*/ 12 h 135"/>
              <a:gd name="T50" fmla="*/ 72 w 112"/>
              <a:gd name="T51" fmla="*/ 0 h 135"/>
              <a:gd name="T52" fmla="*/ 81 w 112"/>
              <a:gd name="T53" fmla="*/ 19 h 135"/>
              <a:gd name="T54" fmla="*/ 72 w 112"/>
              <a:gd name="T55" fmla="*/ 22 h 135"/>
              <a:gd name="T56" fmla="*/ 57 w 112"/>
              <a:gd name="T57" fmla="*/ 38 h 135"/>
              <a:gd name="T58" fmla="*/ 69 w 112"/>
              <a:gd name="T59" fmla="*/ 55 h 135"/>
              <a:gd name="T60" fmla="*/ 64 w 112"/>
              <a:gd name="T61" fmla="*/ 69 h 135"/>
              <a:gd name="T62" fmla="*/ 93 w 112"/>
              <a:gd name="T63" fmla="*/ 74 h 135"/>
              <a:gd name="T64" fmla="*/ 112 w 112"/>
              <a:gd name="T65" fmla="*/ 53 h 135"/>
              <a:gd name="T66" fmla="*/ 112 w 112"/>
              <a:gd name="T67" fmla="*/ 60 h 135"/>
              <a:gd name="T68" fmla="*/ 100 w 112"/>
              <a:gd name="T69" fmla="*/ 67 h 135"/>
              <a:gd name="T70" fmla="*/ 100 w 112"/>
              <a:gd name="T71" fmla="*/ 60 h 135"/>
              <a:gd name="T72" fmla="*/ 112 w 112"/>
              <a:gd name="T73" fmla="*/ 5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35">
                <a:moveTo>
                  <a:pt x="93" y="74"/>
                </a:moveTo>
                <a:lnTo>
                  <a:pt x="100" y="88"/>
                </a:lnTo>
                <a:lnTo>
                  <a:pt x="112" y="93"/>
                </a:lnTo>
                <a:lnTo>
                  <a:pt x="102" y="105"/>
                </a:lnTo>
                <a:lnTo>
                  <a:pt x="105" y="114"/>
                </a:lnTo>
                <a:lnTo>
                  <a:pt x="88" y="126"/>
                </a:lnTo>
                <a:lnTo>
                  <a:pt x="86" y="135"/>
                </a:lnTo>
                <a:lnTo>
                  <a:pt x="81" y="135"/>
                </a:lnTo>
                <a:lnTo>
                  <a:pt x="83" y="128"/>
                </a:lnTo>
                <a:lnTo>
                  <a:pt x="43" y="116"/>
                </a:lnTo>
                <a:lnTo>
                  <a:pt x="31" y="100"/>
                </a:lnTo>
                <a:lnTo>
                  <a:pt x="38" y="93"/>
                </a:lnTo>
                <a:lnTo>
                  <a:pt x="19" y="86"/>
                </a:lnTo>
                <a:lnTo>
                  <a:pt x="8" y="69"/>
                </a:lnTo>
                <a:lnTo>
                  <a:pt x="0" y="69"/>
                </a:lnTo>
                <a:lnTo>
                  <a:pt x="5" y="57"/>
                </a:lnTo>
                <a:lnTo>
                  <a:pt x="0" y="55"/>
                </a:lnTo>
                <a:lnTo>
                  <a:pt x="12" y="48"/>
                </a:lnTo>
                <a:lnTo>
                  <a:pt x="3" y="41"/>
                </a:lnTo>
                <a:lnTo>
                  <a:pt x="10" y="36"/>
                </a:lnTo>
                <a:lnTo>
                  <a:pt x="8" y="31"/>
                </a:lnTo>
                <a:lnTo>
                  <a:pt x="17" y="31"/>
                </a:lnTo>
                <a:lnTo>
                  <a:pt x="0" y="12"/>
                </a:lnTo>
                <a:lnTo>
                  <a:pt x="5" y="8"/>
                </a:lnTo>
                <a:lnTo>
                  <a:pt x="10" y="12"/>
                </a:lnTo>
                <a:lnTo>
                  <a:pt x="72" y="0"/>
                </a:lnTo>
                <a:lnTo>
                  <a:pt x="81" y="19"/>
                </a:lnTo>
                <a:lnTo>
                  <a:pt x="72" y="22"/>
                </a:lnTo>
                <a:lnTo>
                  <a:pt x="57" y="38"/>
                </a:lnTo>
                <a:lnTo>
                  <a:pt x="69" y="55"/>
                </a:lnTo>
                <a:lnTo>
                  <a:pt x="64" y="69"/>
                </a:lnTo>
                <a:lnTo>
                  <a:pt x="93" y="74"/>
                </a:lnTo>
                <a:close/>
                <a:moveTo>
                  <a:pt x="112" y="53"/>
                </a:moveTo>
                <a:lnTo>
                  <a:pt x="112" y="60"/>
                </a:lnTo>
                <a:lnTo>
                  <a:pt x="100" y="67"/>
                </a:lnTo>
                <a:lnTo>
                  <a:pt x="100" y="60"/>
                </a:lnTo>
                <a:lnTo>
                  <a:pt x="112" y="53"/>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6" name="Freeform 35"/>
          <p:cNvSpPr>
            <a:spLocks/>
          </p:cNvSpPr>
          <p:nvPr/>
        </p:nvSpPr>
        <p:spPr bwMode="auto">
          <a:xfrm rot="1289560">
            <a:off x="9506952" y="7790616"/>
            <a:ext cx="879358" cy="410006"/>
          </a:xfrm>
          <a:custGeom>
            <a:avLst/>
            <a:gdLst>
              <a:gd name="T0" fmla="*/ 16 w 163"/>
              <a:gd name="T1" fmla="*/ 76 h 76"/>
              <a:gd name="T2" fmla="*/ 0 w 163"/>
              <a:gd name="T3" fmla="*/ 71 h 76"/>
              <a:gd name="T4" fmla="*/ 9 w 163"/>
              <a:gd name="T5" fmla="*/ 57 h 76"/>
              <a:gd name="T6" fmla="*/ 4 w 163"/>
              <a:gd name="T7" fmla="*/ 50 h 76"/>
              <a:gd name="T8" fmla="*/ 23 w 163"/>
              <a:gd name="T9" fmla="*/ 45 h 76"/>
              <a:gd name="T10" fmla="*/ 26 w 163"/>
              <a:gd name="T11" fmla="*/ 24 h 76"/>
              <a:gd name="T12" fmla="*/ 11 w 163"/>
              <a:gd name="T13" fmla="*/ 7 h 76"/>
              <a:gd name="T14" fmla="*/ 16 w 163"/>
              <a:gd name="T15" fmla="*/ 5 h 76"/>
              <a:gd name="T16" fmla="*/ 21 w 163"/>
              <a:gd name="T17" fmla="*/ 14 h 76"/>
              <a:gd name="T18" fmla="*/ 35 w 163"/>
              <a:gd name="T19" fmla="*/ 19 h 76"/>
              <a:gd name="T20" fmla="*/ 54 w 163"/>
              <a:gd name="T21" fmla="*/ 10 h 76"/>
              <a:gd name="T22" fmla="*/ 78 w 163"/>
              <a:gd name="T23" fmla="*/ 14 h 76"/>
              <a:gd name="T24" fmla="*/ 127 w 163"/>
              <a:gd name="T25" fmla="*/ 12 h 76"/>
              <a:gd name="T26" fmla="*/ 146 w 163"/>
              <a:gd name="T27" fmla="*/ 0 h 76"/>
              <a:gd name="T28" fmla="*/ 163 w 163"/>
              <a:gd name="T29" fmla="*/ 38 h 76"/>
              <a:gd name="T30" fmla="*/ 163 w 163"/>
              <a:gd name="T31" fmla="*/ 47 h 76"/>
              <a:gd name="T32" fmla="*/ 149 w 163"/>
              <a:gd name="T33" fmla="*/ 52 h 76"/>
              <a:gd name="T34" fmla="*/ 123 w 163"/>
              <a:gd name="T35" fmla="*/ 62 h 76"/>
              <a:gd name="T36" fmla="*/ 120 w 163"/>
              <a:gd name="T37" fmla="*/ 47 h 76"/>
              <a:gd name="T38" fmla="*/ 104 w 163"/>
              <a:gd name="T39" fmla="*/ 40 h 76"/>
              <a:gd name="T40" fmla="*/ 106 w 163"/>
              <a:gd name="T41" fmla="*/ 36 h 76"/>
              <a:gd name="T42" fmla="*/ 82 w 163"/>
              <a:gd name="T43" fmla="*/ 50 h 76"/>
              <a:gd name="T44" fmla="*/ 73 w 163"/>
              <a:gd name="T45" fmla="*/ 38 h 76"/>
              <a:gd name="T46" fmla="*/ 59 w 163"/>
              <a:gd name="T47" fmla="*/ 33 h 76"/>
              <a:gd name="T48" fmla="*/ 52 w 163"/>
              <a:gd name="T49" fmla="*/ 47 h 76"/>
              <a:gd name="T50" fmla="*/ 47 w 163"/>
              <a:gd name="T51" fmla="*/ 50 h 76"/>
              <a:gd name="T52" fmla="*/ 49 w 163"/>
              <a:gd name="T53" fmla="*/ 57 h 76"/>
              <a:gd name="T54" fmla="*/ 33 w 163"/>
              <a:gd name="T55" fmla="*/ 57 h 76"/>
              <a:gd name="T56" fmla="*/ 35 w 163"/>
              <a:gd name="T57" fmla="*/ 66 h 76"/>
              <a:gd name="T58" fmla="*/ 18 w 163"/>
              <a:gd name="T59" fmla="*/ 69 h 76"/>
              <a:gd name="T60" fmla="*/ 16 w 163"/>
              <a:gd name="T6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3" h="76">
                <a:moveTo>
                  <a:pt x="16" y="76"/>
                </a:moveTo>
                <a:lnTo>
                  <a:pt x="0" y="71"/>
                </a:lnTo>
                <a:lnTo>
                  <a:pt x="9" y="57"/>
                </a:lnTo>
                <a:lnTo>
                  <a:pt x="4" y="50"/>
                </a:lnTo>
                <a:lnTo>
                  <a:pt x="23" y="45"/>
                </a:lnTo>
                <a:lnTo>
                  <a:pt x="26" y="24"/>
                </a:lnTo>
                <a:lnTo>
                  <a:pt x="11" y="7"/>
                </a:lnTo>
                <a:lnTo>
                  <a:pt x="16" y="5"/>
                </a:lnTo>
                <a:lnTo>
                  <a:pt x="21" y="14"/>
                </a:lnTo>
                <a:lnTo>
                  <a:pt x="35" y="19"/>
                </a:lnTo>
                <a:lnTo>
                  <a:pt x="54" y="10"/>
                </a:lnTo>
                <a:lnTo>
                  <a:pt x="78" y="14"/>
                </a:lnTo>
                <a:lnTo>
                  <a:pt x="127" y="12"/>
                </a:lnTo>
                <a:lnTo>
                  <a:pt x="146" y="0"/>
                </a:lnTo>
                <a:lnTo>
                  <a:pt x="163" y="38"/>
                </a:lnTo>
                <a:lnTo>
                  <a:pt x="163" y="47"/>
                </a:lnTo>
                <a:lnTo>
                  <a:pt x="149" y="52"/>
                </a:lnTo>
                <a:lnTo>
                  <a:pt x="123" y="62"/>
                </a:lnTo>
                <a:lnTo>
                  <a:pt x="120" y="47"/>
                </a:lnTo>
                <a:lnTo>
                  <a:pt x="104" y="40"/>
                </a:lnTo>
                <a:lnTo>
                  <a:pt x="106" y="36"/>
                </a:lnTo>
                <a:lnTo>
                  <a:pt x="82" y="50"/>
                </a:lnTo>
                <a:lnTo>
                  <a:pt x="73" y="38"/>
                </a:lnTo>
                <a:lnTo>
                  <a:pt x="59" y="33"/>
                </a:lnTo>
                <a:lnTo>
                  <a:pt x="52" y="47"/>
                </a:lnTo>
                <a:lnTo>
                  <a:pt x="47" y="50"/>
                </a:lnTo>
                <a:lnTo>
                  <a:pt x="49" y="57"/>
                </a:lnTo>
                <a:lnTo>
                  <a:pt x="33" y="57"/>
                </a:lnTo>
                <a:lnTo>
                  <a:pt x="35" y="66"/>
                </a:lnTo>
                <a:lnTo>
                  <a:pt x="18" y="69"/>
                </a:lnTo>
                <a:lnTo>
                  <a:pt x="16" y="76"/>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7" name="Freeform 36"/>
          <p:cNvSpPr>
            <a:spLocks noEditPoints="1"/>
          </p:cNvSpPr>
          <p:nvPr/>
        </p:nvSpPr>
        <p:spPr bwMode="auto">
          <a:xfrm rot="1289560">
            <a:off x="8615558" y="6893606"/>
            <a:ext cx="1159886" cy="1542914"/>
          </a:xfrm>
          <a:custGeom>
            <a:avLst/>
            <a:gdLst>
              <a:gd name="T0" fmla="*/ 180 w 215"/>
              <a:gd name="T1" fmla="*/ 31 h 286"/>
              <a:gd name="T2" fmla="*/ 166 w 215"/>
              <a:gd name="T3" fmla="*/ 35 h 286"/>
              <a:gd name="T4" fmla="*/ 163 w 215"/>
              <a:gd name="T5" fmla="*/ 38 h 286"/>
              <a:gd name="T6" fmla="*/ 182 w 215"/>
              <a:gd name="T7" fmla="*/ 38 h 286"/>
              <a:gd name="T8" fmla="*/ 178 w 215"/>
              <a:gd name="T9" fmla="*/ 35 h 286"/>
              <a:gd name="T10" fmla="*/ 187 w 215"/>
              <a:gd name="T11" fmla="*/ 40 h 286"/>
              <a:gd name="T12" fmla="*/ 192 w 215"/>
              <a:gd name="T13" fmla="*/ 12 h 286"/>
              <a:gd name="T14" fmla="*/ 215 w 215"/>
              <a:gd name="T15" fmla="*/ 12 h 286"/>
              <a:gd name="T16" fmla="*/ 206 w 215"/>
              <a:gd name="T17" fmla="*/ 21 h 286"/>
              <a:gd name="T18" fmla="*/ 199 w 215"/>
              <a:gd name="T19" fmla="*/ 28 h 286"/>
              <a:gd name="T20" fmla="*/ 5 w 215"/>
              <a:gd name="T21" fmla="*/ 230 h 286"/>
              <a:gd name="T22" fmla="*/ 59 w 215"/>
              <a:gd name="T23" fmla="*/ 194 h 286"/>
              <a:gd name="T24" fmla="*/ 95 w 215"/>
              <a:gd name="T25" fmla="*/ 161 h 286"/>
              <a:gd name="T26" fmla="*/ 128 w 215"/>
              <a:gd name="T27" fmla="*/ 135 h 286"/>
              <a:gd name="T28" fmla="*/ 161 w 215"/>
              <a:gd name="T29" fmla="*/ 118 h 286"/>
              <a:gd name="T30" fmla="*/ 182 w 215"/>
              <a:gd name="T31" fmla="*/ 114 h 286"/>
              <a:gd name="T32" fmla="*/ 194 w 215"/>
              <a:gd name="T33" fmla="*/ 116 h 286"/>
              <a:gd name="T34" fmla="*/ 204 w 215"/>
              <a:gd name="T35" fmla="*/ 135 h 286"/>
              <a:gd name="T36" fmla="*/ 182 w 215"/>
              <a:gd name="T37" fmla="*/ 161 h 286"/>
              <a:gd name="T38" fmla="*/ 178 w 215"/>
              <a:gd name="T39" fmla="*/ 182 h 286"/>
              <a:gd name="T40" fmla="*/ 133 w 215"/>
              <a:gd name="T41" fmla="*/ 196 h 286"/>
              <a:gd name="T42" fmla="*/ 125 w 215"/>
              <a:gd name="T43" fmla="*/ 215 h 286"/>
              <a:gd name="T44" fmla="*/ 95 w 215"/>
              <a:gd name="T45" fmla="*/ 215 h 286"/>
              <a:gd name="T46" fmla="*/ 73 w 215"/>
              <a:gd name="T47" fmla="*/ 218 h 286"/>
              <a:gd name="T48" fmla="*/ 62 w 215"/>
              <a:gd name="T49" fmla="*/ 232 h 286"/>
              <a:gd name="T50" fmla="*/ 45 w 215"/>
              <a:gd name="T51" fmla="*/ 258 h 286"/>
              <a:gd name="T52" fmla="*/ 40 w 215"/>
              <a:gd name="T53" fmla="*/ 267 h 286"/>
              <a:gd name="T54" fmla="*/ 35 w 215"/>
              <a:gd name="T55" fmla="*/ 286 h 286"/>
              <a:gd name="T56" fmla="*/ 17 w 215"/>
              <a:gd name="T57" fmla="*/ 286 h 286"/>
              <a:gd name="T58" fmla="*/ 17 w 215"/>
              <a:gd name="T59" fmla="*/ 265 h 286"/>
              <a:gd name="T60" fmla="*/ 0 w 215"/>
              <a:gd name="T61" fmla="*/ 256 h 286"/>
              <a:gd name="T62" fmla="*/ 5 w 215"/>
              <a:gd name="T63" fmla="*/ 23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286">
                <a:moveTo>
                  <a:pt x="170" y="33"/>
                </a:moveTo>
                <a:lnTo>
                  <a:pt x="180" y="31"/>
                </a:lnTo>
                <a:lnTo>
                  <a:pt x="173" y="40"/>
                </a:lnTo>
                <a:lnTo>
                  <a:pt x="166" y="35"/>
                </a:lnTo>
                <a:lnTo>
                  <a:pt x="168" y="45"/>
                </a:lnTo>
                <a:lnTo>
                  <a:pt x="163" y="38"/>
                </a:lnTo>
                <a:lnTo>
                  <a:pt x="170" y="33"/>
                </a:lnTo>
                <a:close/>
                <a:moveTo>
                  <a:pt x="182" y="38"/>
                </a:moveTo>
                <a:lnTo>
                  <a:pt x="178" y="45"/>
                </a:lnTo>
                <a:lnTo>
                  <a:pt x="178" y="35"/>
                </a:lnTo>
                <a:lnTo>
                  <a:pt x="182" y="33"/>
                </a:lnTo>
                <a:lnTo>
                  <a:pt x="187" y="40"/>
                </a:lnTo>
                <a:lnTo>
                  <a:pt x="182" y="38"/>
                </a:lnTo>
                <a:close/>
                <a:moveTo>
                  <a:pt x="192" y="12"/>
                </a:moveTo>
                <a:lnTo>
                  <a:pt x="204" y="0"/>
                </a:lnTo>
                <a:lnTo>
                  <a:pt x="215" y="12"/>
                </a:lnTo>
                <a:lnTo>
                  <a:pt x="213" y="21"/>
                </a:lnTo>
                <a:lnTo>
                  <a:pt x="206" y="21"/>
                </a:lnTo>
                <a:lnTo>
                  <a:pt x="211" y="26"/>
                </a:lnTo>
                <a:lnTo>
                  <a:pt x="199" y="28"/>
                </a:lnTo>
                <a:lnTo>
                  <a:pt x="192" y="12"/>
                </a:lnTo>
                <a:close/>
                <a:moveTo>
                  <a:pt x="5" y="230"/>
                </a:moveTo>
                <a:lnTo>
                  <a:pt x="24" y="225"/>
                </a:lnTo>
                <a:lnTo>
                  <a:pt x="59" y="194"/>
                </a:lnTo>
                <a:lnTo>
                  <a:pt x="80" y="180"/>
                </a:lnTo>
                <a:lnTo>
                  <a:pt x="95" y="161"/>
                </a:lnTo>
                <a:lnTo>
                  <a:pt x="121" y="149"/>
                </a:lnTo>
                <a:lnTo>
                  <a:pt x="128" y="135"/>
                </a:lnTo>
                <a:lnTo>
                  <a:pt x="123" y="128"/>
                </a:lnTo>
                <a:lnTo>
                  <a:pt x="161" y="118"/>
                </a:lnTo>
                <a:lnTo>
                  <a:pt x="175" y="106"/>
                </a:lnTo>
                <a:lnTo>
                  <a:pt x="182" y="114"/>
                </a:lnTo>
                <a:lnTo>
                  <a:pt x="201" y="111"/>
                </a:lnTo>
                <a:lnTo>
                  <a:pt x="194" y="116"/>
                </a:lnTo>
                <a:lnTo>
                  <a:pt x="189" y="118"/>
                </a:lnTo>
                <a:lnTo>
                  <a:pt x="204" y="135"/>
                </a:lnTo>
                <a:lnTo>
                  <a:pt x="201" y="156"/>
                </a:lnTo>
                <a:lnTo>
                  <a:pt x="182" y="161"/>
                </a:lnTo>
                <a:lnTo>
                  <a:pt x="187" y="168"/>
                </a:lnTo>
                <a:lnTo>
                  <a:pt x="178" y="182"/>
                </a:lnTo>
                <a:lnTo>
                  <a:pt x="149" y="177"/>
                </a:lnTo>
                <a:lnTo>
                  <a:pt x="133" y="196"/>
                </a:lnTo>
                <a:lnTo>
                  <a:pt x="118" y="203"/>
                </a:lnTo>
                <a:lnTo>
                  <a:pt x="125" y="215"/>
                </a:lnTo>
                <a:lnTo>
                  <a:pt x="107" y="218"/>
                </a:lnTo>
                <a:lnTo>
                  <a:pt x="95" y="215"/>
                </a:lnTo>
                <a:lnTo>
                  <a:pt x="90" y="220"/>
                </a:lnTo>
                <a:lnTo>
                  <a:pt x="73" y="218"/>
                </a:lnTo>
                <a:lnTo>
                  <a:pt x="59" y="227"/>
                </a:lnTo>
                <a:lnTo>
                  <a:pt x="62" y="232"/>
                </a:lnTo>
                <a:lnTo>
                  <a:pt x="57" y="246"/>
                </a:lnTo>
                <a:lnTo>
                  <a:pt x="45" y="258"/>
                </a:lnTo>
                <a:lnTo>
                  <a:pt x="50" y="263"/>
                </a:lnTo>
                <a:lnTo>
                  <a:pt x="40" y="267"/>
                </a:lnTo>
                <a:lnTo>
                  <a:pt x="43" y="277"/>
                </a:lnTo>
                <a:lnTo>
                  <a:pt x="35" y="286"/>
                </a:lnTo>
                <a:lnTo>
                  <a:pt x="31" y="282"/>
                </a:lnTo>
                <a:lnTo>
                  <a:pt x="17" y="286"/>
                </a:lnTo>
                <a:lnTo>
                  <a:pt x="12" y="277"/>
                </a:lnTo>
                <a:lnTo>
                  <a:pt x="17" y="265"/>
                </a:lnTo>
                <a:lnTo>
                  <a:pt x="5" y="265"/>
                </a:lnTo>
                <a:lnTo>
                  <a:pt x="0" y="256"/>
                </a:lnTo>
                <a:lnTo>
                  <a:pt x="9" y="244"/>
                </a:lnTo>
                <a:lnTo>
                  <a:pt x="5" y="230"/>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8" name="Freeform 37"/>
          <p:cNvSpPr>
            <a:spLocks/>
          </p:cNvSpPr>
          <p:nvPr/>
        </p:nvSpPr>
        <p:spPr bwMode="auto">
          <a:xfrm rot="1289560">
            <a:off x="9468984" y="7949146"/>
            <a:ext cx="728302" cy="728302"/>
          </a:xfrm>
          <a:custGeom>
            <a:avLst/>
            <a:gdLst>
              <a:gd name="T0" fmla="*/ 133 w 135"/>
              <a:gd name="T1" fmla="*/ 19 h 135"/>
              <a:gd name="T2" fmla="*/ 135 w 135"/>
              <a:gd name="T3" fmla="*/ 33 h 135"/>
              <a:gd name="T4" fmla="*/ 119 w 135"/>
              <a:gd name="T5" fmla="*/ 52 h 135"/>
              <a:gd name="T6" fmla="*/ 121 w 135"/>
              <a:gd name="T7" fmla="*/ 69 h 135"/>
              <a:gd name="T8" fmla="*/ 116 w 135"/>
              <a:gd name="T9" fmla="*/ 74 h 135"/>
              <a:gd name="T10" fmla="*/ 126 w 135"/>
              <a:gd name="T11" fmla="*/ 88 h 135"/>
              <a:gd name="T12" fmla="*/ 123 w 135"/>
              <a:gd name="T13" fmla="*/ 95 h 135"/>
              <a:gd name="T14" fmla="*/ 107 w 135"/>
              <a:gd name="T15" fmla="*/ 90 h 135"/>
              <a:gd name="T16" fmla="*/ 114 w 135"/>
              <a:gd name="T17" fmla="*/ 97 h 135"/>
              <a:gd name="T18" fmla="*/ 100 w 135"/>
              <a:gd name="T19" fmla="*/ 114 h 135"/>
              <a:gd name="T20" fmla="*/ 78 w 135"/>
              <a:gd name="T21" fmla="*/ 112 h 135"/>
              <a:gd name="T22" fmla="*/ 90 w 135"/>
              <a:gd name="T23" fmla="*/ 114 h 135"/>
              <a:gd name="T24" fmla="*/ 83 w 135"/>
              <a:gd name="T25" fmla="*/ 123 h 135"/>
              <a:gd name="T26" fmla="*/ 78 w 135"/>
              <a:gd name="T27" fmla="*/ 121 h 135"/>
              <a:gd name="T28" fmla="*/ 76 w 135"/>
              <a:gd name="T29" fmla="*/ 133 h 135"/>
              <a:gd name="T30" fmla="*/ 62 w 135"/>
              <a:gd name="T31" fmla="*/ 128 h 135"/>
              <a:gd name="T32" fmla="*/ 57 w 135"/>
              <a:gd name="T33" fmla="*/ 135 h 135"/>
              <a:gd name="T34" fmla="*/ 52 w 135"/>
              <a:gd name="T35" fmla="*/ 121 h 135"/>
              <a:gd name="T36" fmla="*/ 52 w 135"/>
              <a:gd name="T37" fmla="*/ 128 h 135"/>
              <a:gd name="T38" fmla="*/ 45 w 135"/>
              <a:gd name="T39" fmla="*/ 119 h 135"/>
              <a:gd name="T40" fmla="*/ 36 w 135"/>
              <a:gd name="T41" fmla="*/ 128 h 135"/>
              <a:gd name="T42" fmla="*/ 24 w 135"/>
              <a:gd name="T43" fmla="*/ 121 h 135"/>
              <a:gd name="T44" fmla="*/ 29 w 135"/>
              <a:gd name="T45" fmla="*/ 130 h 135"/>
              <a:gd name="T46" fmla="*/ 19 w 135"/>
              <a:gd name="T47" fmla="*/ 126 h 135"/>
              <a:gd name="T48" fmla="*/ 10 w 135"/>
              <a:gd name="T49" fmla="*/ 88 h 135"/>
              <a:gd name="T50" fmla="*/ 12 w 135"/>
              <a:gd name="T51" fmla="*/ 76 h 135"/>
              <a:gd name="T52" fmla="*/ 2 w 135"/>
              <a:gd name="T53" fmla="*/ 67 h 135"/>
              <a:gd name="T54" fmla="*/ 7 w 135"/>
              <a:gd name="T55" fmla="*/ 50 h 135"/>
              <a:gd name="T56" fmla="*/ 0 w 135"/>
              <a:gd name="T57" fmla="*/ 43 h 135"/>
              <a:gd name="T58" fmla="*/ 2 w 135"/>
              <a:gd name="T59" fmla="*/ 36 h 135"/>
              <a:gd name="T60" fmla="*/ 19 w 135"/>
              <a:gd name="T61" fmla="*/ 33 h 135"/>
              <a:gd name="T62" fmla="*/ 17 w 135"/>
              <a:gd name="T63" fmla="*/ 24 h 135"/>
              <a:gd name="T64" fmla="*/ 33 w 135"/>
              <a:gd name="T65" fmla="*/ 24 h 135"/>
              <a:gd name="T66" fmla="*/ 31 w 135"/>
              <a:gd name="T67" fmla="*/ 17 h 135"/>
              <a:gd name="T68" fmla="*/ 36 w 135"/>
              <a:gd name="T69" fmla="*/ 14 h 135"/>
              <a:gd name="T70" fmla="*/ 43 w 135"/>
              <a:gd name="T71" fmla="*/ 0 h 135"/>
              <a:gd name="T72" fmla="*/ 57 w 135"/>
              <a:gd name="T73" fmla="*/ 5 h 135"/>
              <a:gd name="T74" fmla="*/ 66 w 135"/>
              <a:gd name="T75" fmla="*/ 17 h 135"/>
              <a:gd name="T76" fmla="*/ 90 w 135"/>
              <a:gd name="T77" fmla="*/ 3 h 135"/>
              <a:gd name="T78" fmla="*/ 88 w 135"/>
              <a:gd name="T79" fmla="*/ 7 h 135"/>
              <a:gd name="T80" fmla="*/ 104 w 135"/>
              <a:gd name="T81" fmla="*/ 14 h 135"/>
              <a:gd name="T82" fmla="*/ 107 w 135"/>
              <a:gd name="T83" fmla="*/ 29 h 135"/>
              <a:gd name="T84" fmla="*/ 133 w 135"/>
              <a:gd name="T85" fmla="*/ 1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35">
                <a:moveTo>
                  <a:pt x="133" y="19"/>
                </a:moveTo>
                <a:lnTo>
                  <a:pt x="135" y="33"/>
                </a:lnTo>
                <a:lnTo>
                  <a:pt x="119" y="52"/>
                </a:lnTo>
                <a:lnTo>
                  <a:pt x="121" y="69"/>
                </a:lnTo>
                <a:lnTo>
                  <a:pt x="116" y="74"/>
                </a:lnTo>
                <a:lnTo>
                  <a:pt x="126" y="88"/>
                </a:lnTo>
                <a:lnTo>
                  <a:pt x="123" y="95"/>
                </a:lnTo>
                <a:lnTo>
                  <a:pt x="107" y="90"/>
                </a:lnTo>
                <a:lnTo>
                  <a:pt x="114" y="97"/>
                </a:lnTo>
                <a:lnTo>
                  <a:pt x="100" y="114"/>
                </a:lnTo>
                <a:lnTo>
                  <a:pt x="78" y="112"/>
                </a:lnTo>
                <a:lnTo>
                  <a:pt x="90" y="114"/>
                </a:lnTo>
                <a:lnTo>
                  <a:pt x="83" y="123"/>
                </a:lnTo>
                <a:lnTo>
                  <a:pt x="78" y="121"/>
                </a:lnTo>
                <a:lnTo>
                  <a:pt x="76" y="133"/>
                </a:lnTo>
                <a:lnTo>
                  <a:pt x="62" y="128"/>
                </a:lnTo>
                <a:lnTo>
                  <a:pt x="57" y="135"/>
                </a:lnTo>
                <a:lnTo>
                  <a:pt x="52" y="121"/>
                </a:lnTo>
                <a:lnTo>
                  <a:pt x="52" y="128"/>
                </a:lnTo>
                <a:lnTo>
                  <a:pt x="45" y="119"/>
                </a:lnTo>
                <a:lnTo>
                  <a:pt x="36" y="128"/>
                </a:lnTo>
                <a:lnTo>
                  <a:pt x="24" y="121"/>
                </a:lnTo>
                <a:lnTo>
                  <a:pt x="29" y="130"/>
                </a:lnTo>
                <a:lnTo>
                  <a:pt x="19" y="126"/>
                </a:lnTo>
                <a:lnTo>
                  <a:pt x="10" y="88"/>
                </a:lnTo>
                <a:lnTo>
                  <a:pt x="12" y="76"/>
                </a:lnTo>
                <a:lnTo>
                  <a:pt x="2" y="67"/>
                </a:lnTo>
                <a:lnTo>
                  <a:pt x="7" y="50"/>
                </a:lnTo>
                <a:lnTo>
                  <a:pt x="0" y="43"/>
                </a:lnTo>
                <a:lnTo>
                  <a:pt x="2" y="36"/>
                </a:lnTo>
                <a:lnTo>
                  <a:pt x="19" y="33"/>
                </a:lnTo>
                <a:lnTo>
                  <a:pt x="17" y="24"/>
                </a:lnTo>
                <a:lnTo>
                  <a:pt x="33" y="24"/>
                </a:lnTo>
                <a:lnTo>
                  <a:pt x="31" y="17"/>
                </a:lnTo>
                <a:lnTo>
                  <a:pt x="36" y="14"/>
                </a:lnTo>
                <a:lnTo>
                  <a:pt x="43" y="0"/>
                </a:lnTo>
                <a:lnTo>
                  <a:pt x="57" y="5"/>
                </a:lnTo>
                <a:lnTo>
                  <a:pt x="66" y="17"/>
                </a:lnTo>
                <a:lnTo>
                  <a:pt x="90" y="3"/>
                </a:lnTo>
                <a:lnTo>
                  <a:pt x="88" y="7"/>
                </a:lnTo>
                <a:lnTo>
                  <a:pt x="104" y="14"/>
                </a:lnTo>
                <a:lnTo>
                  <a:pt x="107" y="29"/>
                </a:lnTo>
                <a:lnTo>
                  <a:pt x="133" y="19"/>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9" name="Freeform 38"/>
          <p:cNvSpPr>
            <a:spLocks noEditPoints="1"/>
          </p:cNvSpPr>
          <p:nvPr/>
        </p:nvSpPr>
        <p:spPr bwMode="auto">
          <a:xfrm rot="1289560">
            <a:off x="8639749" y="7851021"/>
            <a:ext cx="906328" cy="782248"/>
          </a:xfrm>
          <a:custGeom>
            <a:avLst/>
            <a:gdLst>
              <a:gd name="T0" fmla="*/ 166 w 168"/>
              <a:gd name="T1" fmla="*/ 97 h 145"/>
              <a:gd name="T2" fmla="*/ 166 w 168"/>
              <a:gd name="T3" fmla="*/ 100 h 145"/>
              <a:gd name="T4" fmla="*/ 156 w 168"/>
              <a:gd name="T5" fmla="*/ 109 h 145"/>
              <a:gd name="T6" fmla="*/ 144 w 168"/>
              <a:gd name="T7" fmla="*/ 97 h 145"/>
              <a:gd name="T8" fmla="*/ 116 w 168"/>
              <a:gd name="T9" fmla="*/ 112 h 145"/>
              <a:gd name="T10" fmla="*/ 85 w 168"/>
              <a:gd name="T11" fmla="*/ 124 h 145"/>
              <a:gd name="T12" fmla="*/ 64 w 168"/>
              <a:gd name="T13" fmla="*/ 124 h 145"/>
              <a:gd name="T14" fmla="*/ 59 w 168"/>
              <a:gd name="T15" fmla="*/ 124 h 145"/>
              <a:gd name="T16" fmla="*/ 57 w 168"/>
              <a:gd name="T17" fmla="*/ 105 h 145"/>
              <a:gd name="T18" fmla="*/ 21 w 168"/>
              <a:gd name="T19" fmla="*/ 119 h 145"/>
              <a:gd name="T20" fmla="*/ 12 w 168"/>
              <a:gd name="T21" fmla="*/ 121 h 145"/>
              <a:gd name="T22" fmla="*/ 5 w 168"/>
              <a:gd name="T23" fmla="*/ 102 h 145"/>
              <a:gd name="T24" fmla="*/ 0 w 168"/>
              <a:gd name="T25" fmla="*/ 81 h 145"/>
              <a:gd name="T26" fmla="*/ 17 w 168"/>
              <a:gd name="T27" fmla="*/ 55 h 145"/>
              <a:gd name="T28" fmla="*/ 28 w 168"/>
              <a:gd name="T29" fmla="*/ 41 h 145"/>
              <a:gd name="T30" fmla="*/ 50 w 168"/>
              <a:gd name="T31" fmla="*/ 38 h 145"/>
              <a:gd name="T32" fmla="*/ 80 w 168"/>
              <a:gd name="T33" fmla="*/ 38 h 145"/>
              <a:gd name="T34" fmla="*/ 88 w 168"/>
              <a:gd name="T35" fmla="*/ 19 h 145"/>
              <a:gd name="T36" fmla="*/ 133 w 168"/>
              <a:gd name="T37" fmla="*/ 5 h 145"/>
              <a:gd name="T38" fmla="*/ 156 w 168"/>
              <a:gd name="T39" fmla="*/ 17 h 145"/>
              <a:gd name="T40" fmla="*/ 161 w 168"/>
              <a:gd name="T41" fmla="*/ 43 h 145"/>
              <a:gd name="T42" fmla="*/ 168 w 168"/>
              <a:gd name="T43" fmla="*/ 93 h 145"/>
              <a:gd name="T44" fmla="*/ 99 w 168"/>
              <a:gd name="T45" fmla="*/ 128 h 145"/>
              <a:gd name="T46" fmla="*/ 107 w 168"/>
              <a:gd name="T47" fmla="*/ 119 h 145"/>
              <a:gd name="T48" fmla="*/ 47 w 168"/>
              <a:gd name="T49" fmla="*/ 124 h 145"/>
              <a:gd name="T50" fmla="*/ 52 w 168"/>
              <a:gd name="T51" fmla="*/ 119 h 145"/>
              <a:gd name="T52" fmla="*/ 43 w 168"/>
              <a:gd name="T53" fmla="*/ 135 h 145"/>
              <a:gd name="T54" fmla="*/ 38 w 168"/>
              <a:gd name="T55" fmla="*/ 119 h 145"/>
              <a:gd name="T56" fmla="*/ 33 w 168"/>
              <a:gd name="T57" fmla="*/ 112 h 145"/>
              <a:gd name="T58" fmla="*/ 28 w 168"/>
              <a:gd name="T59" fmla="*/ 121 h 145"/>
              <a:gd name="T60" fmla="*/ 80 w 168"/>
              <a:gd name="T61" fmla="*/ 131 h 145"/>
              <a:gd name="T62" fmla="*/ 83 w 168"/>
              <a:gd name="T63" fmla="*/ 128 h 145"/>
              <a:gd name="T64" fmla="*/ 54 w 168"/>
              <a:gd name="T65" fmla="*/ 133 h 145"/>
              <a:gd name="T66" fmla="*/ 57 w 168"/>
              <a:gd name="T67" fmla="*/ 140 h 145"/>
              <a:gd name="T68" fmla="*/ 59 w 168"/>
              <a:gd name="T69" fmla="*/ 145 h 145"/>
              <a:gd name="T70" fmla="*/ 52 w 168"/>
              <a:gd name="T71" fmla="*/ 128 h 145"/>
              <a:gd name="T72" fmla="*/ 54 w 168"/>
              <a:gd name="T73" fmla="*/ 133 h 145"/>
              <a:gd name="T74" fmla="*/ 135 w 168"/>
              <a:gd name="T75" fmla="*/ 121 h 145"/>
              <a:gd name="T76" fmla="*/ 135 w 168"/>
              <a:gd name="T77" fmla="*/ 114 h 145"/>
              <a:gd name="T78" fmla="*/ 121 w 168"/>
              <a:gd name="T79" fmla="*/ 121 h 145"/>
              <a:gd name="T80" fmla="*/ 130 w 168"/>
              <a:gd name="T81" fmla="*/ 116 h 145"/>
              <a:gd name="T82" fmla="*/ 142 w 168"/>
              <a:gd name="T83" fmla="*/ 105 h 145"/>
              <a:gd name="T84" fmla="*/ 137 w 168"/>
              <a:gd name="T8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8" h="145">
                <a:moveTo>
                  <a:pt x="168" y="93"/>
                </a:moveTo>
                <a:lnTo>
                  <a:pt x="166" y="97"/>
                </a:lnTo>
                <a:lnTo>
                  <a:pt x="159" y="93"/>
                </a:lnTo>
                <a:lnTo>
                  <a:pt x="166" y="100"/>
                </a:lnTo>
                <a:lnTo>
                  <a:pt x="161" y="97"/>
                </a:lnTo>
                <a:lnTo>
                  <a:pt x="156" y="109"/>
                </a:lnTo>
                <a:lnTo>
                  <a:pt x="144" y="105"/>
                </a:lnTo>
                <a:lnTo>
                  <a:pt x="144" y="97"/>
                </a:lnTo>
                <a:lnTo>
                  <a:pt x="123" y="102"/>
                </a:lnTo>
                <a:lnTo>
                  <a:pt x="116" y="112"/>
                </a:lnTo>
                <a:lnTo>
                  <a:pt x="90" y="114"/>
                </a:lnTo>
                <a:lnTo>
                  <a:pt x="85" y="124"/>
                </a:lnTo>
                <a:lnTo>
                  <a:pt x="69" y="126"/>
                </a:lnTo>
                <a:lnTo>
                  <a:pt x="64" y="124"/>
                </a:lnTo>
                <a:lnTo>
                  <a:pt x="57" y="128"/>
                </a:lnTo>
                <a:lnTo>
                  <a:pt x="59" y="124"/>
                </a:lnTo>
                <a:lnTo>
                  <a:pt x="52" y="109"/>
                </a:lnTo>
                <a:lnTo>
                  <a:pt x="57" y="105"/>
                </a:lnTo>
                <a:lnTo>
                  <a:pt x="38" y="102"/>
                </a:lnTo>
                <a:lnTo>
                  <a:pt x="21" y="119"/>
                </a:lnTo>
                <a:lnTo>
                  <a:pt x="24" y="124"/>
                </a:lnTo>
                <a:lnTo>
                  <a:pt x="12" y="121"/>
                </a:lnTo>
                <a:lnTo>
                  <a:pt x="9" y="107"/>
                </a:lnTo>
                <a:lnTo>
                  <a:pt x="5" y="102"/>
                </a:lnTo>
                <a:lnTo>
                  <a:pt x="5" y="86"/>
                </a:lnTo>
                <a:lnTo>
                  <a:pt x="0" y="81"/>
                </a:lnTo>
                <a:lnTo>
                  <a:pt x="12" y="69"/>
                </a:lnTo>
                <a:lnTo>
                  <a:pt x="17" y="55"/>
                </a:lnTo>
                <a:lnTo>
                  <a:pt x="14" y="50"/>
                </a:lnTo>
                <a:lnTo>
                  <a:pt x="28" y="41"/>
                </a:lnTo>
                <a:lnTo>
                  <a:pt x="45" y="43"/>
                </a:lnTo>
                <a:lnTo>
                  <a:pt x="50" y="38"/>
                </a:lnTo>
                <a:lnTo>
                  <a:pt x="62" y="41"/>
                </a:lnTo>
                <a:lnTo>
                  <a:pt x="80" y="38"/>
                </a:lnTo>
                <a:lnTo>
                  <a:pt x="73" y="26"/>
                </a:lnTo>
                <a:lnTo>
                  <a:pt x="88" y="19"/>
                </a:lnTo>
                <a:lnTo>
                  <a:pt x="104" y="0"/>
                </a:lnTo>
                <a:lnTo>
                  <a:pt x="133" y="5"/>
                </a:lnTo>
                <a:lnTo>
                  <a:pt x="149" y="10"/>
                </a:lnTo>
                <a:lnTo>
                  <a:pt x="156" y="17"/>
                </a:lnTo>
                <a:lnTo>
                  <a:pt x="151" y="34"/>
                </a:lnTo>
                <a:lnTo>
                  <a:pt x="161" y="43"/>
                </a:lnTo>
                <a:lnTo>
                  <a:pt x="159" y="55"/>
                </a:lnTo>
                <a:lnTo>
                  <a:pt x="168" y="93"/>
                </a:lnTo>
                <a:close/>
                <a:moveTo>
                  <a:pt x="104" y="124"/>
                </a:moveTo>
                <a:lnTo>
                  <a:pt x="99" y="128"/>
                </a:lnTo>
                <a:lnTo>
                  <a:pt x="95" y="124"/>
                </a:lnTo>
                <a:lnTo>
                  <a:pt x="107" y="119"/>
                </a:lnTo>
                <a:lnTo>
                  <a:pt x="104" y="124"/>
                </a:lnTo>
                <a:close/>
                <a:moveTo>
                  <a:pt x="47" y="124"/>
                </a:moveTo>
                <a:lnTo>
                  <a:pt x="45" y="116"/>
                </a:lnTo>
                <a:lnTo>
                  <a:pt x="52" y="119"/>
                </a:lnTo>
                <a:lnTo>
                  <a:pt x="50" y="135"/>
                </a:lnTo>
                <a:lnTo>
                  <a:pt x="43" y="135"/>
                </a:lnTo>
                <a:lnTo>
                  <a:pt x="47" y="128"/>
                </a:lnTo>
                <a:lnTo>
                  <a:pt x="38" y="119"/>
                </a:lnTo>
                <a:lnTo>
                  <a:pt x="47" y="124"/>
                </a:lnTo>
                <a:close/>
                <a:moveTo>
                  <a:pt x="33" y="112"/>
                </a:moveTo>
                <a:lnTo>
                  <a:pt x="35" y="116"/>
                </a:lnTo>
                <a:lnTo>
                  <a:pt x="28" y="121"/>
                </a:lnTo>
                <a:lnTo>
                  <a:pt x="33" y="112"/>
                </a:lnTo>
                <a:close/>
                <a:moveTo>
                  <a:pt x="80" y="131"/>
                </a:moveTo>
                <a:lnTo>
                  <a:pt x="76" y="128"/>
                </a:lnTo>
                <a:lnTo>
                  <a:pt x="83" y="128"/>
                </a:lnTo>
                <a:lnTo>
                  <a:pt x="80" y="131"/>
                </a:lnTo>
                <a:close/>
                <a:moveTo>
                  <a:pt x="54" y="133"/>
                </a:moveTo>
                <a:lnTo>
                  <a:pt x="59" y="133"/>
                </a:lnTo>
                <a:lnTo>
                  <a:pt x="57" y="140"/>
                </a:lnTo>
                <a:lnTo>
                  <a:pt x="64" y="140"/>
                </a:lnTo>
                <a:lnTo>
                  <a:pt x="59" y="145"/>
                </a:lnTo>
                <a:lnTo>
                  <a:pt x="45" y="142"/>
                </a:lnTo>
                <a:lnTo>
                  <a:pt x="52" y="128"/>
                </a:lnTo>
                <a:lnTo>
                  <a:pt x="59" y="128"/>
                </a:lnTo>
                <a:lnTo>
                  <a:pt x="54" y="133"/>
                </a:lnTo>
                <a:close/>
                <a:moveTo>
                  <a:pt x="135" y="114"/>
                </a:moveTo>
                <a:lnTo>
                  <a:pt x="135" y="121"/>
                </a:lnTo>
                <a:lnTo>
                  <a:pt x="128" y="114"/>
                </a:lnTo>
                <a:lnTo>
                  <a:pt x="135" y="114"/>
                </a:lnTo>
                <a:close/>
                <a:moveTo>
                  <a:pt x="130" y="116"/>
                </a:moveTo>
                <a:lnTo>
                  <a:pt x="121" y="121"/>
                </a:lnTo>
                <a:lnTo>
                  <a:pt x="123" y="116"/>
                </a:lnTo>
                <a:lnTo>
                  <a:pt x="130" y="116"/>
                </a:lnTo>
                <a:close/>
                <a:moveTo>
                  <a:pt x="137" y="102"/>
                </a:moveTo>
                <a:lnTo>
                  <a:pt x="142" y="105"/>
                </a:lnTo>
                <a:lnTo>
                  <a:pt x="135" y="109"/>
                </a:lnTo>
                <a:lnTo>
                  <a:pt x="137" y="102"/>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0" name="Freeform 39"/>
          <p:cNvSpPr>
            <a:spLocks noEditPoints="1"/>
          </p:cNvSpPr>
          <p:nvPr/>
        </p:nvSpPr>
        <p:spPr bwMode="auto">
          <a:xfrm rot="1289560">
            <a:off x="7833086" y="7859962"/>
            <a:ext cx="1019622" cy="701326"/>
          </a:xfrm>
          <a:custGeom>
            <a:avLst/>
            <a:gdLst>
              <a:gd name="T0" fmla="*/ 106 w 189"/>
              <a:gd name="T1" fmla="*/ 14 h 130"/>
              <a:gd name="T2" fmla="*/ 102 w 189"/>
              <a:gd name="T3" fmla="*/ 35 h 130"/>
              <a:gd name="T4" fmla="*/ 109 w 189"/>
              <a:gd name="T5" fmla="*/ 47 h 130"/>
              <a:gd name="T6" fmla="*/ 128 w 189"/>
              <a:gd name="T7" fmla="*/ 52 h 130"/>
              <a:gd name="T8" fmla="*/ 140 w 189"/>
              <a:gd name="T9" fmla="*/ 47 h 130"/>
              <a:gd name="T10" fmla="*/ 147 w 189"/>
              <a:gd name="T11" fmla="*/ 33 h 130"/>
              <a:gd name="T12" fmla="*/ 151 w 189"/>
              <a:gd name="T13" fmla="*/ 54 h 130"/>
              <a:gd name="T14" fmla="*/ 166 w 189"/>
              <a:gd name="T15" fmla="*/ 71 h 130"/>
              <a:gd name="T16" fmla="*/ 159 w 189"/>
              <a:gd name="T17" fmla="*/ 82 h 130"/>
              <a:gd name="T18" fmla="*/ 149 w 189"/>
              <a:gd name="T19" fmla="*/ 106 h 130"/>
              <a:gd name="T20" fmla="*/ 140 w 189"/>
              <a:gd name="T21" fmla="*/ 111 h 130"/>
              <a:gd name="T22" fmla="*/ 118 w 189"/>
              <a:gd name="T23" fmla="*/ 97 h 130"/>
              <a:gd name="T24" fmla="*/ 114 w 189"/>
              <a:gd name="T25" fmla="*/ 94 h 130"/>
              <a:gd name="T26" fmla="*/ 80 w 189"/>
              <a:gd name="T27" fmla="*/ 97 h 130"/>
              <a:gd name="T28" fmla="*/ 69 w 189"/>
              <a:gd name="T29" fmla="*/ 97 h 130"/>
              <a:gd name="T30" fmla="*/ 61 w 189"/>
              <a:gd name="T31" fmla="*/ 97 h 130"/>
              <a:gd name="T32" fmla="*/ 57 w 189"/>
              <a:gd name="T33" fmla="*/ 99 h 130"/>
              <a:gd name="T34" fmla="*/ 43 w 189"/>
              <a:gd name="T35" fmla="*/ 99 h 130"/>
              <a:gd name="T36" fmla="*/ 33 w 189"/>
              <a:gd name="T37" fmla="*/ 92 h 130"/>
              <a:gd name="T38" fmla="*/ 5 w 189"/>
              <a:gd name="T39" fmla="*/ 99 h 130"/>
              <a:gd name="T40" fmla="*/ 0 w 189"/>
              <a:gd name="T41" fmla="*/ 73 h 130"/>
              <a:gd name="T42" fmla="*/ 2 w 189"/>
              <a:gd name="T43" fmla="*/ 49 h 130"/>
              <a:gd name="T44" fmla="*/ 21 w 189"/>
              <a:gd name="T45" fmla="*/ 40 h 130"/>
              <a:gd name="T46" fmla="*/ 14 w 189"/>
              <a:gd name="T47" fmla="*/ 28 h 130"/>
              <a:gd name="T48" fmla="*/ 38 w 189"/>
              <a:gd name="T49" fmla="*/ 40 h 130"/>
              <a:gd name="T50" fmla="*/ 69 w 189"/>
              <a:gd name="T51" fmla="*/ 35 h 130"/>
              <a:gd name="T52" fmla="*/ 92 w 189"/>
              <a:gd name="T53" fmla="*/ 2 h 130"/>
              <a:gd name="T54" fmla="*/ 102 w 189"/>
              <a:gd name="T55" fmla="*/ 0 h 130"/>
              <a:gd name="T56" fmla="*/ 135 w 189"/>
              <a:gd name="T57" fmla="*/ 130 h 130"/>
              <a:gd name="T58" fmla="*/ 147 w 189"/>
              <a:gd name="T59" fmla="*/ 125 h 130"/>
              <a:gd name="T60" fmla="*/ 189 w 189"/>
              <a:gd name="T61" fmla="*/ 111 h 130"/>
              <a:gd name="T62" fmla="*/ 175 w 189"/>
              <a:gd name="T63" fmla="*/ 123 h 130"/>
              <a:gd name="T64" fmla="*/ 159 w 189"/>
              <a:gd name="T65" fmla="*/ 123 h 130"/>
              <a:gd name="T66" fmla="*/ 161 w 189"/>
              <a:gd name="T67" fmla="*/ 106 h 130"/>
              <a:gd name="T68" fmla="*/ 40 w 189"/>
              <a:gd name="T69" fmla="*/ 35 h 130"/>
              <a:gd name="T70" fmla="*/ 50 w 189"/>
              <a:gd name="T71" fmla="*/ 33 h 130"/>
              <a:gd name="T72" fmla="*/ 116 w 189"/>
              <a:gd name="T73" fmla="*/ 106 h 130"/>
              <a:gd name="T74" fmla="*/ 116 w 189"/>
              <a:gd name="T75" fmla="*/ 9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30">
                <a:moveTo>
                  <a:pt x="102" y="0"/>
                </a:moveTo>
                <a:lnTo>
                  <a:pt x="106" y="14"/>
                </a:lnTo>
                <a:lnTo>
                  <a:pt x="97" y="26"/>
                </a:lnTo>
                <a:lnTo>
                  <a:pt x="102" y="35"/>
                </a:lnTo>
                <a:lnTo>
                  <a:pt x="114" y="35"/>
                </a:lnTo>
                <a:lnTo>
                  <a:pt x="109" y="47"/>
                </a:lnTo>
                <a:lnTo>
                  <a:pt x="114" y="56"/>
                </a:lnTo>
                <a:lnTo>
                  <a:pt x="128" y="52"/>
                </a:lnTo>
                <a:lnTo>
                  <a:pt x="132" y="56"/>
                </a:lnTo>
                <a:lnTo>
                  <a:pt x="140" y="47"/>
                </a:lnTo>
                <a:lnTo>
                  <a:pt x="137" y="37"/>
                </a:lnTo>
                <a:lnTo>
                  <a:pt x="147" y="33"/>
                </a:lnTo>
                <a:lnTo>
                  <a:pt x="147" y="49"/>
                </a:lnTo>
                <a:lnTo>
                  <a:pt x="151" y="54"/>
                </a:lnTo>
                <a:lnTo>
                  <a:pt x="154" y="68"/>
                </a:lnTo>
                <a:lnTo>
                  <a:pt x="166" y="71"/>
                </a:lnTo>
                <a:lnTo>
                  <a:pt x="166" y="82"/>
                </a:lnTo>
                <a:lnTo>
                  <a:pt x="159" y="82"/>
                </a:lnTo>
                <a:lnTo>
                  <a:pt x="161" y="101"/>
                </a:lnTo>
                <a:lnTo>
                  <a:pt x="149" y="106"/>
                </a:lnTo>
                <a:lnTo>
                  <a:pt x="149" y="125"/>
                </a:lnTo>
                <a:lnTo>
                  <a:pt x="140" y="111"/>
                </a:lnTo>
                <a:lnTo>
                  <a:pt x="130" y="111"/>
                </a:lnTo>
                <a:lnTo>
                  <a:pt x="118" y="97"/>
                </a:lnTo>
                <a:lnTo>
                  <a:pt x="106" y="101"/>
                </a:lnTo>
                <a:lnTo>
                  <a:pt x="114" y="94"/>
                </a:lnTo>
                <a:lnTo>
                  <a:pt x="104" y="87"/>
                </a:lnTo>
                <a:lnTo>
                  <a:pt x="80" y="97"/>
                </a:lnTo>
                <a:lnTo>
                  <a:pt x="73" y="89"/>
                </a:lnTo>
                <a:lnTo>
                  <a:pt x="69" y="97"/>
                </a:lnTo>
                <a:lnTo>
                  <a:pt x="66" y="92"/>
                </a:lnTo>
                <a:lnTo>
                  <a:pt x="61" y="97"/>
                </a:lnTo>
                <a:lnTo>
                  <a:pt x="61" y="87"/>
                </a:lnTo>
                <a:lnTo>
                  <a:pt x="57" y="99"/>
                </a:lnTo>
                <a:lnTo>
                  <a:pt x="47" y="104"/>
                </a:lnTo>
                <a:lnTo>
                  <a:pt x="43" y="99"/>
                </a:lnTo>
                <a:lnTo>
                  <a:pt x="35" y="104"/>
                </a:lnTo>
                <a:lnTo>
                  <a:pt x="33" y="92"/>
                </a:lnTo>
                <a:lnTo>
                  <a:pt x="19" y="82"/>
                </a:lnTo>
                <a:lnTo>
                  <a:pt x="5" y="99"/>
                </a:lnTo>
                <a:lnTo>
                  <a:pt x="5" y="82"/>
                </a:lnTo>
                <a:lnTo>
                  <a:pt x="0" y="73"/>
                </a:lnTo>
                <a:lnTo>
                  <a:pt x="7" y="63"/>
                </a:lnTo>
                <a:lnTo>
                  <a:pt x="2" y="49"/>
                </a:lnTo>
                <a:lnTo>
                  <a:pt x="7" y="40"/>
                </a:lnTo>
                <a:lnTo>
                  <a:pt x="21" y="40"/>
                </a:lnTo>
                <a:lnTo>
                  <a:pt x="9" y="35"/>
                </a:lnTo>
                <a:lnTo>
                  <a:pt x="14" y="28"/>
                </a:lnTo>
                <a:lnTo>
                  <a:pt x="35" y="33"/>
                </a:lnTo>
                <a:lnTo>
                  <a:pt x="38" y="40"/>
                </a:lnTo>
                <a:lnTo>
                  <a:pt x="54" y="40"/>
                </a:lnTo>
                <a:lnTo>
                  <a:pt x="69" y="35"/>
                </a:lnTo>
                <a:lnTo>
                  <a:pt x="66" y="28"/>
                </a:lnTo>
                <a:lnTo>
                  <a:pt x="92" y="2"/>
                </a:lnTo>
                <a:lnTo>
                  <a:pt x="97" y="4"/>
                </a:lnTo>
                <a:lnTo>
                  <a:pt x="102" y="0"/>
                </a:lnTo>
                <a:close/>
                <a:moveTo>
                  <a:pt x="147" y="125"/>
                </a:moveTo>
                <a:lnTo>
                  <a:pt x="135" y="130"/>
                </a:lnTo>
                <a:lnTo>
                  <a:pt x="142" y="120"/>
                </a:lnTo>
                <a:lnTo>
                  <a:pt x="147" y="125"/>
                </a:lnTo>
                <a:close/>
                <a:moveTo>
                  <a:pt x="170" y="116"/>
                </a:moveTo>
                <a:lnTo>
                  <a:pt x="189" y="111"/>
                </a:lnTo>
                <a:lnTo>
                  <a:pt x="177" y="116"/>
                </a:lnTo>
                <a:lnTo>
                  <a:pt x="175" y="123"/>
                </a:lnTo>
                <a:lnTo>
                  <a:pt x="168" y="116"/>
                </a:lnTo>
                <a:lnTo>
                  <a:pt x="159" y="123"/>
                </a:lnTo>
                <a:lnTo>
                  <a:pt x="154" y="111"/>
                </a:lnTo>
                <a:lnTo>
                  <a:pt x="161" y="106"/>
                </a:lnTo>
                <a:lnTo>
                  <a:pt x="170" y="116"/>
                </a:lnTo>
                <a:close/>
                <a:moveTo>
                  <a:pt x="40" y="35"/>
                </a:moveTo>
                <a:lnTo>
                  <a:pt x="40" y="30"/>
                </a:lnTo>
                <a:lnTo>
                  <a:pt x="50" y="33"/>
                </a:lnTo>
                <a:lnTo>
                  <a:pt x="40" y="35"/>
                </a:lnTo>
                <a:close/>
                <a:moveTo>
                  <a:pt x="116" y="106"/>
                </a:moveTo>
                <a:lnTo>
                  <a:pt x="109" y="106"/>
                </a:lnTo>
                <a:lnTo>
                  <a:pt x="116" y="99"/>
                </a:lnTo>
                <a:lnTo>
                  <a:pt x="116" y="106"/>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1" name="Freeform 40"/>
          <p:cNvSpPr>
            <a:spLocks noEditPoints="1"/>
          </p:cNvSpPr>
          <p:nvPr/>
        </p:nvSpPr>
        <p:spPr bwMode="auto">
          <a:xfrm rot="1289560">
            <a:off x="9381950" y="8854229"/>
            <a:ext cx="706722" cy="534088"/>
          </a:xfrm>
          <a:custGeom>
            <a:avLst/>
            <a:gdLst>
              <a:gd name="T0" fmla="*/ 114 w 131"/>
              <a:gd name="T1" fmla="*/ 4 h 99"/>
              <a:gd name="T2" fmla="*/ 119 w 131"/>
              <a:gd name="T3" fmla="*/ 0 h 99"/>
              <a:gd name="T4" fmla="*/ 116 w 131"/>
              <a:gd name="T5" fmla="*/ 9 h 99"/>
              <a:gd name="T6" fmla="*/ 114 w 131"/>
              <a:gd name="T7" fmla="*/ 4 h 99"/>
              <a:gd name="T8" fmla="*/ 93 w 131"/>
              <a:gd name="T9" fmla="*/ 4 h 99"/>
              <a:gd name="T10" fmla="*/ 112 w 131"/>
              <a:gd name="T11" fmla="*/ 0 h 99"/>
              <a:gd name="T12" fmla="*/ 112 w 131"/>
              <a:gd name="T13" fmla="*/ 7 h 99"/>
              <a:gd name="T14" fmla="*/ 119 w 131"/>
              <a:gd name="T15" fmla="*/ 9 h 99"/>
              <a:gd name="T16" fmla="*/ 109 w 131"/>
              <a:gd name="T17" fmla="*/ 30 h 99"/>
              <a:gd name="T18" fmla="*/ 126 w 131"/>
              <a:gd name="T19" fmla="*/ 47 h 99"/>
              <a:gd name="T20" fmla="*/ 114 w 131"/>
              <a:gd name="T21" fmla="*/ 56 h 99"/>
              <a:gd name="T22" fmla="*/ 131 w 131"/>
              <a:gd name="T23" fmla="*/ 61 h 99"/>
              <a:gd name="T24" fmla="*/ 88 w 131"/>
              <a:gd name="T25" fmla="*/ 82 h 99"/>
              <a:gd name="T26" fmla="*/ 76 w 131"/>
              <a:gd name="T27" fmla="*/ 99 h 99"/>
              <a:gd name="T28" fmla="*/ 62 w 131"/>
              <a:gd name="T29" fmla="*/ 97 h 99"/>
              <a:gd name="T30" fmla="*/ 57 w 131"/>
              <a:gd name="T31" fmla="*/ 87 h 99"/>
              <a:gd name="T32" fmla="*/ 62 w 131"/>
              <a:gd name="T33" fmla="*/ 78 h 99"/>
              <a:gd name="T34" fmla="*/ 45 w 131"/>
              <a:gd name="T35" fmla="*/ 78 h 99"/>
              <a:gd name="T36" fmla="*/ 43 w 131"/>
              <a:gd name="T37" fmla="*/ 59 h 99"/>
              <a:gd name="T38" fmla="*/ 29 w 131"/>
              <a:gd name="T39" fmla="*/ 64 h 99"/>
              <a:gd name="T40" fmla="*/ 0 w 131"/>
              <a:gd name="T41" fmla="*/ 49 h 99"/>
              <a:gd name="T42" fmla="*/ 5 w 131"/>
              <a:gd name="T43" fmla="*/ 30 h 99"/>
              <a:gd name="T44" fmla="*/ 24 w 131"/>
              <a:gd name="T45" fmla="*/ 16 h 99"/>
              <a:gd name="T46" fmla="*/ 41 w 131"/>
              <a:gd name="T47" fmla="*/ 23 h 99"/>
              <a:gd name="T48" fmla="*/ 62 w 131"/>
              <a:gd name="T49" fmla="*/ 7 h 99"/>
              <a:gd name="T50" fmla="*/ 90 w 131"/>
              <a:gd name="T51" fmla="*/ 11 h 99"/>
              <a:gd name="T52" fmla="*/ 93 w 131"/>
              <a:gd name="T53"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99">
                <a:moveTo>
                  <a:pt x="114" y="4"/>
                </a:moveTo>
                <a:lnTo>
                  <a:pt x="119" y="0"/>
                </a:lnTo>
                <a:lnTo>
                  <a:pt x="116" y="9"/>
                </a:lnTo>
                <a:lnTo>
                  <a:pt x="114" y="4"/>
                </a:lnTo>
                <a:close/>
                <a:moveTo>
                  <a:pt x="93" y="4"/>
                </a:moveTo>
                <a:lnTo>
                  <a:pt x="112" y="0"/>
                </a:lnTo>
                <a:lnTo>
                  <a:pt x="112" y="7"/>
                </a:lnTo>
                <a:lnTo>
                  <a:pt x="119" y="9"/>
                </a:lnTo>
                <a:lnTo>
                  <a:pt x="109" y="30"/>
                </a:lnTo>
                <a:lnTo>
                  <a:pt x="126" y="47"/>
                </a:lnTo>
                <a:lnTo>
                  <a:pt x="114" y="56"/>
                </a:lnTo>
                <a:lnTo>
                  <a:pt x="131" y="61"/>
                </a:lnTo>
                <a:lnTo>
                  <a:pt x="88" y="82"/>
                </a:lnTo>
                <a:lnTo>
                  <a:pt x="76" y="99"/>
                </a:lnTo>
                <a:lnTo>
                  <a:pt x="62" y="97"/>
                </a:lnTo>
                <a:lnTo>
                  <a:pt x="57" y="87"/>
                </a:lnTo>
                <a:lnTo>
                  <a:pt x="62" y="78"/>
                </a:lnTo>
                <a:lnTo>
                  <a:pt x="45" y="78"/>
                </a:lnTo>
                <a:lnTo>
                  <a:pt x="43" y="59"/>
                </a:lnTo>
                <a:lnTo>
                  <a:pt x="29" y="64"/>
                </a:lnTo>
                <a:lnTo>
                  <a:pt x="0" y="49"/>
                </a:lnTo>
                <a:lnTo>
                  <a:pt x="5" y="30"/>
                </a:lnTo>
                <a:lnTo>
                  <a:pt x="24" y="16"/>
                </a:lnTo>
                <a:lnTo>
                  <a:pt x="41" y="23"/>
                </a:lnTo>
                <a:lnTo>
                  <a:pt x="62" y="7"/>
                </a:lnTo>
                <a:lnTo>
                  <a:pt x="90" y="11"/>
                </a:lnTo>
                <a:lnTo>
                  <a:pt x="93" y="4"/>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2" name="Freeform 41"/>
          <p:cNvSpPr>
            <a:spLocks noEditPoints="1"/>
          </p:cNvSpPr>
          <p:nvPr/>
        </p:nvSpPr>
        <p:spPr bwMode="auto">
          <a:xfrm rot="1289560">
            <a:off x="9454874" y="8586400"/>
            <a:ext cx="550270" cy="404614"/>
          </a:xfrm>
          <a:custGeom>
            <a:avLst/>
            <a:gdLst>
              <a:gd name="T0" fmla="*/ 14 w 102"/>
              <a:gd name="T1" fmla="*/ 75 h 75"/>
              <a:gd name="T2" fmla="*/ 2 w 102"/>
              <a:gd name="T3" fmla="*/ 71 h 75"/>
              <a:gd name="T4" fmla="*/ 9 w 102"/>
              <a:gd name="T5" fmla="*/ 47 h 75"/>
              <a:gd name="T6" fmla="*/ 0 w 102"/>
              <a:gd name="T7" fmla="*/ 38 h 75"/>
              <a:gd name="T8" fmla="*/ 14 w 102"/>
              <a:gd name="T9" fmla="*/ 45 h 75"/>
              <a:gd name="T10" fmla="*/ 43 w 102"/>
              <a:gd name="T11" fmla="*/ 23 h 75"/>
              <a:gd name="T12" fmla="*/ 59 w 102"/>
              <a:gd name="T13" fmla="*/ 30 h 75"/>
              <a:gd name="T14" fmla="*/ 69 w 102"/>
              <a:gd name="T15" fmla="*/ 21 h 75"/>
              <a:gd name="T16" fmla="*/ 71 w 102"/>
              <a:gd name="T17" fmla="*/ 33 h 75"/>
              <a:gd name="T18" fmla="*/ 78 w 102"/>
              <a:gd name="T19" fmla="*/ 26 h 75"/>
              <a:gd name="T20" fmla="*/ 85 w 102"/>
              <a:gd name="T21" fmla="*/ 33 h 75"/>
              <a:gd name="T22" fmla="*/ 83 w 102"/>
              <a:gd name="T23" fmla="*/ 38 h 75"/>
              <a:gd name="T24" fmla="*/ 102 w 102"/>
              <a:gd name="T25" fmla="*/ 49 h 75"/>
              <a:gd name="T26" fmla="*/ 99 w 102"/>
              <a:gd name="T27" fmla="*/ 56 h 75"/>
              <a:gd name="T28" fmla="*/ 71 w 102"/>
              <a:gd name="T29" fmla="*/ 52 h 75"/>
              <a:gd name="T30" fmla="*/ 50 w 102"/>
              <a:gd name="T31" fmla="*/ 68 h 75"/>
              <a:gd name="T32" fmla="*/ 33 w 102"/>
              <a:gd name="T33" fmla="*/ 61 h 75"/>
              <a:gd name="T34" fmla="*/ 14 w 102"/>
              <a:gd name="T35" fmla="*/ 75 h 75"/>
              <a:gd name="T36" fmla="*/ 61 w 102"/>
              <a:gd name="T37" fmla="*/ 11 h 75"/>
              <a:gd name="T38" fmla="*/ 57 w 102"/>
              <a:gd name="T39" fmla="*/ 9 h 75"/>
              <a:gd name="T40" fmla="*/ 66 w 102"/>
              <a:gd name="T41" fmla="*/ 9 h 75"/>
              <a:gd name="T42" fmla="*/ 61 w 102"/>
              <a:gd name="T43" fmla="*/ 11 h 75"/>
              <a:gd name="T44" fmla="*/ 92 w 102"/>
              <a:gd name="T45" fmla="*/ 0 h 75"/>
              <a:gd name="T46" fmla="*/ 97 w 102"/>
              <a:gd name="T47" fmla="*/ 0 h 75"/>
              <a:gd name="T48" fmla="*/ 92 w 102"/>
              <a:gd name="T49" fmla="*/ 19 h 75"/>
              <a:gd name="T50" fmla="*/ 88 w 102"/>
              <a:gd name="T51" fmla="*/ 16 h 75"/>
              <a:gd name="T52" fmla="*/ 88 w 102"/>
              <a:gd name="T53" fmla="*/ 11 h 75"/>
              <a:gd name="T54" fmla="*/ 80 w 102"/>
              <a:gd name="T55" fmla="*/ 21 h 75"/>
              <a:gd name="T56" fmla="*/ 80 w 102"/>
              <a:gd name="T57" fmla="*/ 11 h 75"/>
              <a:gd name="T58" fmla="*/ 71 w 102"/>
              <a:gd name="T59" fmla="*/ 7 h 75"/>
              <a:gd name="T60" fmla="*/ 92 w 102"/>
              <a:gd name="T6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75">
                <a:moveTo>
                  <a:pt x="14" y="75"/>
                </a:moveTo>
                <a:lnTo>
                  <a:pt x="2" y="71"/>
                </a:lnTo>
                <a:lnTo>
                  <a:pt x="9" y="47"/>
                </a:lnTo>
                <a:lnTo>
                  <a:pt x="0" y="38"/>
                </a:lnTo>
                <a:lnTo>
                  <a:pt x="14" y="45"/>
                </a:lnTo>
                <a:lnTo>
                  <a:pt x="43" y="23"/>
                </a:lnTo>
                <a:lnTo>
                  <a:pt x="59" y="30"/>
                </a:lnTo>
                <a:lnTo>
                  <a:pt x="69" y="21"/>
                </a:lnTo>
                <a:lnTo>
                  <a:pt x="71" y="33"/>
                </a:lnTo>
                <a:lnTo>
                  <a:pt x="78" y="26"/>
                </a:lnTo>
                <a:lnTo>
                  <a:pt x="85" y="33"/>
                </a:lnTo>
                <a:lnTo>
                  <a:pt x="83" y="38"/>
                </a:lnTo>
                <a:lnTo>
                  <a:pt x="102" y="49"/>
                </a:lnTo>
                <a:lnTo>
                  <a:pt x="99" y="56"/>
                </a:lnTo>
                <a:lnTo>
                  <a:pt x="71" y="52"/>
                </a:lnTo>
                <a:lnTo>
                  <a:pt x="50" y="68"/>
                </a:lnTo>
                <a:lnTo>
                  <a:pt x="33" y="61"/>
                </a:lnTo>
                <a:lnTo>
                  <a:pt x="14" y="75"/>
                </a:lnTo>
                <a:close/>
                <a:moveTo>
                  <a:pt x="61" y="11"/>
                </a:moveTo>
                <a:lnTo>
                  <a:pt x="57" y="9"/>
                </a:lnTo>
                <a:lnTo>
                  <a:pt x="66" y="9"/>
                </a:lnTo>
                <a:lnTo>
                  <a:pt x="61" y="11"/>
                </a:lnTo>
                <a:close/>
                <a:moveTo>
                  <a:pt x="92" y="0"/>
                </a:moveTo>
                <a:lnTo>
                  <a:pt x="97" y="0"/>
                </a:lnTo>
                <a:lnTo>
                  <a:pt x="92" y="19"/>
                </a:lnTo>
                <a:lnTo>
                  <a:pt x="88" y="16"/>
                </a:lnTo>
                <a:lnTo>
                  <a:pt x="88" y="11"/>
                </a:lnTo>
                <a:lnTo>
                  <a:pt x="80" y="21"/>
                </a:lnTo>
                <a:lnTo>
                  <a:pt x="80" y="11"/>
                </a:lnTo>
                <a:lnTo>
                  <a:pt x="71" y="7"/>
                </a:lnTo>
                <a:lnTo>
                  <a:pt x="92" y="0"/>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3" name="Freeform 42"/>
          <p:cNvSpPr>
            <a:spLocks noEditPoints="1"/>
          </p:cNvSpPr>
          <p:nvPr/>
        </p:nvSpPr>
        <p:spPr bwMode="auto">
          <a:xfrm rot="1289560">
            <a:off x="8291724" y="8437396"/>
            <a:ext cx="1111330" cy="1062778"/>
          </a:xfrm>
          <a:custGeom>
            <a:avLst/>
            <a:gdLst>
              <a:gd name="T0" fmla="*/ 71 w 206"/>
              <a:gd name="T1" fmla="*/ 45 h 197"/>
              <a:gd name="T2" fmla="*/ 78 w 206"/>
              <a:gd name="T3" fmla="*/ 48 h 197"/>
              <a:gd name="T4" fmla="*/ 119 w 206"/>
              <a:gd name="T5" fmla="*/ 12 h 197"/>
              <a:gd name="T6" fmla="*/ 130 w 206"/>
              <a:gd name="T7" fmla="*/ 8 h 197"/>
              <a:gd name="T8" fmla="*/ 137 w 206"/>
              <a:gd name="T9" fmla="*/ 10 h 197"/>
              <a:gd name="T10" fmla="*/ 137 w 206"/>
              <a:gd name="T11" fmla="*/ 15 h 197"/>
              <a:gd name="T12" fmla="*/ 137 w 206"/>
              <a:gd name="T13" fmla="*/ 10 h 197"/>
              <a:gd name="T14" fmla="*/ 123 w 206"/>
              <a:gd name="T15" fmla="*/ 26 h 197"/>
              <a:gd name="T16" fmla="*/ 137 w 206"/>
              <a:gd name="T17" fmla="*/ 17 h 197"/>
              <a:gd name="T18" fmla="*/ 74 w 206"/>
              <a:gd name="T19" fmla="*/ 195 h 197"/>
              <a:gd name="T20" fmla="*/ 57 w 206"/>
              <a:gd name="T21" fmla="*/ 197 h 197"/>
              <a:gd name="T22" fmla="*/ 55 w 206"/>
              <a:gd name="T23" fmla="*/ 185 h 197"/>
              <a:gd name="T24" fmla="*/ 47 w 206"/>
              <a:gd name="T25" fmla="*/ 176 h 197"/>
              <a:gd name="T26" fmla="*/ 50 w 206"/>
              <a:gd name="T27" fmla="*/ 166 h 197"/>
              <a:gd name="T28" fmla="*/ 50 w 206"/>
              <a:gd name="T29" fmla="*/ 164 h 197"/>
              <a:gd name="T30" fmla="*/ 45 w 206"/>
              <a:gd name="T31" fmla="*/ 154 h 197"/>
              <a:gd name="T32" fmla="*/ 64 w 206"/>
              <a:gd name="T33" fmla="*/ 152 h 197"/>
              <a:gd name="T34" fmla="*/ 55 w 206"/>
              <a:gd name="T35" fmla="*/ 145 h 197"/>
              <a:gd name="T36" fmla="*/ 43 w 206"/>
              <a:gd name="T37" fmla="*/ 138 h 197"/>
              <a:gd name="T38" fmla="*/ 43 w 206"/>
              <a:gd name="T39" fmla="*/ 128 h 197"/>
              <a:gd name="T40" fmla="*/ 38 w 206"/>
              <a:gd name="T41" fmla="*/ 114 h 197"/>
              <a:gd name="T42" fmla="*/ 0 w 206"/>
              <a:gd name="T43" fmla="*/ 131 h 197"/>
              <a:gd name="T44" fmla="*/ 95 w 206"/>
              <a:gd name="T45" fmla="*/ 41 h 197"/>
              <a:gd name="T46" fmla="*/ 111 w 206"/>
              <a:gd name="T47" fmla="*/ 24 h 197"/>
              <a:gd name="T48" fmla="*/ 135 w 206"/>
              <a:gd name="T49" fmla="*/ 55 h 197"/>
              <a:gd name="T50" fmla="*/ 185 w 206"/>
              <a:gd name="T51" fmla="*/ 50 h 197"/>
              <a:gd name="T52" fmla="*/ 206 w 206"/>
              <a:gd name="T53" fmla="*/ 45 h 197"/>
              <a:gd name="T54" fmla="*/ 145 w 206"/>
              <a:gd name="T55" fmla="*/ 74 h 197"/>
              <a:gd name="T56" fmla="*/ 123 w 206"/>
              <a:gd name="T57" fmla="*/ 116 h 197"/>
              <a:gd name="T58" fmla="*/ 107 w 206"/>
              <a:gd name="T59" fmla="*/ 140 h 197"/>
              <a:gd name="T60" fmla="*/ 81 w 206"/>
              <a:gd name="T61" fmla="*/ 166 h 197"/>
              <a:gd name="T62" fmla="*/ 78 w 206"/>
              <a:gd name="T63" fmla="*/ 18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6" h="197">
                <a:moveTo>
                  <a:pt x="78" y="48"/>
                </a:moveTo>
                <a:lnTo>
                  <a:pt x="71" y="45"/>
                </a:lnTo>
                <a:lnTo>
                  <a:pt x="81" y="38"/>
                </a:lnTo>
                <a:lnTo>
                  <a:pt x="78" y="48"/>
                </a:lnTo>
                <a:close/>
                <a:moveTo>
                  <a:pt x="126" y="12"/>
                </a:moveTo>
                <a:lnTo>
                  <a:pt x="119" y="12"/>
                </a:lnTo>
                <a:lnTo>
                  <a:pt x="126" y="0"/>
                </a:lnTo>
                <a:lnTo>
                  <a:pt x="130" y="8"/>
                </a:lnTo>
                <a:lnTo>
                  <a:pt x="126" y="12"/>
                </a:lnTo>
                <a:close/>
                <a:moveTo>
                  <a:pt x="137" y="10"/>
                </a:moveTo>
                <a:lnTo>
                  <a:pt x="140" y="10"/>
                </a:lnTo>
                <a:lnTo>
                  <a:pt x="137" y="15"/>
                </a:lnTo>
                <a:lnTo>
                  <a:pt x="130" y="12"/>
                </a:lnTo>
                <a:lnTo>
                  <a:pt x="137" y="10"/>
                </a:lnTo>
                <a:close/>
                <a:moveTo>
                  <a:pt x="133" y="22"/>
                </a:moveTo>
                <a:lnTo>
                  <a:pt x="123" y="26"/>
                </a:lnTo>
                <a:lnTo>
                  <a:pt x="126" y="15"/>
                </a:lnTo>
                <a:lnTo>
                  <a:pt x="137" y="17"/>
                </a:lnTo>
                <a:lnTo>
                  <a:pt x="133" y="22"/>
                </a:lnTo>
                <a:close/>
                <a:moveTo>
                  <a:pt x="74" y="195"/>
                </a:moveTo>
                <a:lnTo>
                  <a:pt x="57" y="190"/>
                </a:lnTo>
                <a:lnTo>
                  <a:pt x="57" y="197"/>
                </a:lnTo>
                <a:lnTo>
                  <a:pt x="52" y="197"/>
                </a:lnTo>
                <a:lnTo>
                  <a:pt x="55" y="185"/>
                </a:lnTo>
                <a:lnTo>
                  <a:pt x="62" y="187"/>
                </a:lnTo>
                <a:lnTo>
                  <a:pt x="47" y="176"/>
                </a:lnTo>
                <a:lnTo>
                  <a:pt x="55" y="176"/>
                </a:lnTo>
                <a:lnTo>
                  <a:pt x="50" y="166"/>
                </a:lnTo>
                <a:lnTo>
                  <a:pt x="57" y="166"/>
                </a:lnTo>
                <a:lnTo>
                  <a:pt x="50" y="164"/>
                </a:lnTo>
                <a:lnTo>
                  <a:pt x="52" y="159"/>
                </a:lnTo>
                <a:lnTo>
                  <a:pt x="45" y="154"/>
                </a:lnTo>
                <a:lnTo>
                  <a:pt x="55" y="161"/>
                </a:lnTo>
                <a:lnTo>
                  <a:pt x="64" y="152"/>
                </a:lnTo>
                <a:lnTo>
                  <a:pt x="64" y="145"/>
                </a:lnTo>
                <a:lnTo>
                  <a:pt x="55" y="145"/>
                </a:lnTo>
                <a:lnTo>
                  <a:pt x="62" y="138"/>
                </a:lnTo>
                <a:lnTo>
                  <a:pt x="43" y="138"/>
                </a:lnTo>
                <a:lnTo>
                  <a:pt x="47" y="131"/>
                </a:lnTo>
                <a:lnTo>
                  <a:pt x="43" y="128"/>
                </a:lnTo>
                <a:lnTo>
                  <a:pt x="50" y="116"/>
                </a:lnTo>
                <a:lnTo>
                  <a:pt x="38" y="114"/>
                </a:lnTo>
                <a:lnTo>
                  <a:pt x="19" y="128"/>
                </a:lnTo>
                <a:lnTo>
                  <a:pt x="0" y="131"/>
                </a:lnTo>
                <a:lnTo>
                  <a:pt x="81" y="86"/>
                </a:lnTo>
                <a:lnTo>
                  <a:pt x="95" y="41"/>
                </a:lnTo>
                <a:lnTo>
                  <a:pt x="116" y="34"/>
                </a:lnTo>
                <a:lnTo>
                  <a:pt x="111" y="24"/>
                </a:lnTo>
                <a:lnTo>
                  <a:pt x="119" y="22"/>
                </a:lnTo>
                <a:lnTo>
                  <a:pt x="135" y="55"/>
                </a:lnTo>
                <a:lnTo>
                  <a:pt x="161" y="45"/>
                </a:lnTo>
                <a:lnTo>
                  <a:pt x="185" y="50"/>
                </a:lnTo>
                <a:lnTo>
                  <a:pt x="194" y="41"/>
                </a:lnTo>
                <a:lnTo>
                  <a:pt x="206" y="45"/>
                </a:lnTo>
                <a:lnTo>
                  <a:pt x="201" y="64"/>
                </a:lnTo>
                <a:lnTo>
                  <a:pt x="145" y="74"/>
                </a:lnTo>
                <a:lnTo>
                  <a:pt x="128" y="93"/>
                </a:lnTo>
                <a:lnTo>
                  <a:pt x="123" y="116"/>
                </a:lnTo>
                <a:lnTo>
                  <a:pt x="97" y="119"/>
                </a:lnTo>
                <a:lnTo>
                  <a:pt x="107" y="140"/>
                </a:lnTo>
                <a:lnTo>
                  <a:pt x="95" y="147"/>
                </a:lnTo>
                <a:lnTo>
                  <a:pt x="81" y="166"/>
                </a:lnTo>
                <a:lnTo>
                  <a:pt x="71" y="159"/>
                </a:lnTo>
                <a:lnTo>
                  <a:pt x="78" y="187"/>
                </a:lnTo>
                <a:lnTo>
                  <a:pt x="74" y="195"/>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4" name="Freeform 43"/>
          <p:cNvSpPr>
            <a:spLocks noEditPoints="1"/>
          </p:cNvSpPr>
          <p:nvPr/>
        </p:nvSpPr>
        <p:spPr bwMode="auto">
          <a:xfrm rot="1289560">
            <a:off x="8494706" y="8893884"/>
            <a:ext cx="1176070" cy="868566"/>
          </a:xfrm>
          <a:custGeom>
            <a:avLst/>
            <a:gdLst>
              <a:gd name="T0" fmla="*/ 142 w 218"/>
              <a:gd name="T1" fmla="*/ 0 h 161"/>
              <a:gd name="T2" fmla="*/ 171 w 218"/>
              <a:gd name="T3" fmla="*/ 15 h 161"/>
              <a:gd name="T4" fmla="*/ 185 w 218"/>
              <a:gd name="T5" fmla="*/ 10 h 161"/>
              <a:gd name="T6" fmla="*/ 187 w 218"/>
              <a:gd name="T7" fmla="*/ 29 h 161"/>
              <a:gd name="T8" fmla="*/ 204 w 218"/>
              <a:gd name="T9" fmla="*/ 29 h 161"/>
              <a:gd name="T10" fmla="*/ 199 w 218"/>
              <a:gd name="T11" fmla="*/ 38 h 161"/>
              <a:gd name="T12" fmla="*/ 204 w 218"/>
              <a:gd name="T13" fmla="*/ 48 h 161"/>
              <a:gd name="T14" fmla="*/ 218 w 218"/>
              <a:gd name="T15" fmla="*/ 50 h 161"/>
              <a:gd name="T16" fmla="*/ 202 w 218"/>
              <a:gd name="T17" fmla="*/ 95 h 161"/>
              <a:gd name="T18" fmla="*/ 173 w 218"/>
              <a:gd name="T19" fmla="*/ 57 h 161"/>
              <a:gd name="T20" fmla="*/ 149 w 218"/>
              <a:gd name="T21" fmla="*/ 48 h 161"/>
              <a:gd name="T22" fmla="*/ 128 w 218"/>
              <a:gd name="T23" fmla="*/ 52 h 161"/>
              <a:gd name="T24" fmla="*/ 128 w 218"/>
              <a:gd name="T25" fmla="*/ 48 h 161"/>
              <a:gd name="T26" fmla="*/ 131 w 218"/>
              <a:gd name="T27" fmla="*/ 55 h 161"/>
              <a:gd name="T28" fmla="*/ 102 w 218"/>
              <a:gd name="T29" fmla="*/ 64 h 161"/>
              <a:gd name="T30" fmla="*/ 116 w 218"/>
              <a:gd name="T31" fmla="*/ 64 h 161"/>
              <a:gd name="T32" fmla="*/ 102 w 218"/>
              <a:gd name="T33" fmla="*/ 67 h 161"/>
              <a:gd name="T34" fmla="*/ 97 w 218"/>
              <a:gd name="T35" fmla="*/ 74 h 161"/>
              <a:gd name="T36" fmla="*/ 95 w 218"/>
              <a:gd name="T37" fmla="*/ 67 h 161"/>
              <a:gd name="T38" fmla="*/ 88 w 218"/>
              <a:gd name="T39" fmla="*/ 76 h 161"/>
              <a:gd name="T40" fmla="*/ 90 w 218"/>
              <a:gd name="T41" fmla="*/ 88 h 161"/>
              <a:gd name="T42" fmla="*/ 86 w 218"/>
              <a:gd name="T43" fmla="*/ 102 h 161"/>
              <a:gd name="T44" fmla="*/ 78 w 218"/>
              <a:gd name="T45" fmla="*/ 102 h 161"/>
              <a:gd name="T46" fmla="*/ 69 w 218"/>
              <a:gd name="T47" fmla="*/ 119 h 161"/>
              <a:gd name="T48" fmla="*/ 60 w 218"/>
              <a:gd name="T49" fmla="*/ 121 h 161"/>
              <a:gd name="T50" fmla="*/ 60 w 218"/>
              <a:gd name="T51" fmla="*/ 140 h 161"/>
              <a:gd name="T52" fmla="*/ 52 w 218"/>
              <a:gd name="T53" fmla="*/ 147 h 161"/>
              <a:gd name="T54" fmla="*/ 60 w 218"/>
              <a:gd name="T55" fmla="*/ 161 h 161"/>
              <a:gd name="T56" fmla="*/ 50 w 218"/>
              <a:gd name="T57" fmla="*/ 152 h 161"/>
              <a:gd name="T58" fmla="*/ 33 w 218"/>
              <a:gd name="T59" fmla="*/ 157 h 161"/>
              <a:gd name="T60" fmla="*/ 22 w 218"/>
              <a:gd name="T61" fmla="*/ 149 h 161"/>
              <a:gd name="T62" fmla="*/ 12 w 218"/>
              <a:gd name="T63" fmla="*/ 154 h 161"/>
              <a:gd name="T64" fmla="*/ 15 w 218"/>
              <a:gd name="T65" fmla="*/ 140 h 161"/>
              <a:gd name="T66" fmla="*/ 24 w 218"/>
              <a:gd name="T67" fmla="*/ 138 h 161"/>
              <a:gd name="T68" fmla="*/ 22 w 218"/>
              <a:gd name="T69" fmla="*/ 131 h 161"/>
              <a:gd name="T70" fmla="*/ 15 w 218"/>
              <a:gd name="T71" fmla="*/ 131 h 161"/>
              <a:gd name="T72" fmla="*/ 19 w 218"/>
              <a:gd name="T73" fmla="*/ 123 h 161"/>
              <a:gd name="T74" fmla="*/ 12 w 218"/>
              <a:gd name="T75" fmla="*/ 95 h 161"/>
              <a:gd name="T76" fmla="*/ 22 w 218"/>
              <a:gd name="T77" fmla="*/ 102 h 161"/>
              <a:gd name="T78" fmla="*/ 36 w 218"/>
              <a:gd name="T79" fmla="*/ 83 h 161"/>
              <a:gd name="T80" fmla="*/ 48 w 218"/>
              <a:gd name="T81" fmla="*/ 76 h 161"/>
              <a:gd name="T82" fmla="*/ 38 w 218"/>
              <a:gd name="T83" fmla="*/ 55 h 161"/>
              <a:gd name="T84" fmla="*/ 64 w 218"/>
              <a:gd name="T85" fmla="*/ 52 h 161"/>
              <a:gd name="T86" fmla="*/ 69 w 218"/>
              <a:gd name="T87" fmla="*/ 29 h 161"/>
              <a:gd name="T88" fmla="*/ 86 w 218"/>
              <a:gd name="T89" fmla="*/ 10 h 161"/>
              <a:gd name="T90" fmla="*/ 142 w 218"/>
              <a:gd name="T91" fmla="*/ 0 h 161"/>
              <a:gd name="T92" fmla="*/ 3 w 218"/>
              <a:gd name="T93" fmla="*/ 159 h 161"/>
              <a:gd name="T94" fmla="*/ 0 w 218"/>
              <a:gd name="T95" fmla="*/ 161 h 161"/>
              <a:gd name="T96" fmla="*/ 0 w 218"/>
              <a:gd name="T97" fmla="*/ 154 h 161"/>
              <a:gd name="T98" fmla="*/ 3 w 218"/>
              <a:gd name="T99" fmla="*/ 15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8" h="161">
                <a:moveTo>
                  <a:pt x="142" y="0"/>
                </a:moveTo>
                <a:lnTo>
                  <a:pt x="171" y="15"/>
                </a:lnTo>
                <a:lnTo>
                  <a:pt x="185" y="10"/>
                </a:lnTo>
                <a:lnTo>
                  <a:pt x="187" y="29"/>
                </a:lnTo>
                <a:lnTo>
                  <a:pt x="204" y="29"/>
                </a:lnTo>
                <a:lnTo>
                  <a:pt x="199" y="38"/>
                </a:lnTo>
                <a:lnTo>
                  <a:pt x="204" y="48"/>
                </a:lnTo>
                <a:lnTo>
                  <a:pt x="218" y="50"/>
                </a:lnTo>
                <a:lnTo>
                  <a:pt x="202" y="95"/>
                </a:lnTo>
                <a:lnTo>
                  <a:pt x="173" y="57"/>
                </a:lnTo>
                <a:lnTo>
                  <a:pt x="149" y="48"/>
                </a:lnTo>
                <a:lnTo>
                  <a:pt x="128" y="52"/>
                </a:lnTo>
                <a:lnTo>
                  <a:pt x="128" y="48"/>
                </a:lnTo>
                <a:lnTo>
                  <a:pt x="131" y="55"/>
                </a:lnTo>
                <a:lnTo>
                  <a:pt x="102" y="64"/>
                </a:lnTo>
                <a:lnTo>
                  <a:pt x="116" y="64"/>
                </a:lnTo>
                <a:lnTo>
                  <a:pt x="102" y="67"/>
                </a:lnTo>
                <a:lnTo>
                  <a:pt x="97" y="74"/>
                </a:lnTo>
                <a:lnTo>
                  <a:pt x="95" y="67"/>
                </a:lnTo>
                <a:lnTo>
                  <a:pt x="88" y="76"/>
                </a:lnTo>
                <a:lnTo>
                  <a:pt x="90" y="88"/>
                </a:lnTo>
                <a:lnTo>
                  <a:pt x="86" y="102"/>
                </a:lnTo>
                <a:lnTo>
                  <a:pt x="78" y="102"/>
                </a:lnTo>
                <a:lnTo>
                  <a:pt x="69" y="119"/>
                </a:lnTo>
                <a:lnTo>
                  <a:pt x="60" y="121"/>
                </a:lnTo>
                <a:lnTo>
                  <a:pt x="60" y="140"/>
                </a:lnTo>
                <a:lnTo>
                  <a:pt x="52" y="147"/>
                </a:lnTo>
                <a:lnTo>
                  <a:pt x="60" y="161"/>
                </a:lnTo>
                <a:lnTo>
                  <a:pt x="50" y="152"/>
                </a:lnTo>
                <a:lnTo>
                  <a:pt x="33" y="157"/>
                </a:lnTo>
                <a:lnTo>
                  <a:pt x="22" y="149"/>
                </a:lnTo>
                <a:lnTo>
                  <a:pt x="12" y="154"/>
                </a:lnTo>
                <a:lnTo>
                  <a:pt x="15" y="140"/>
                </a:lnTo>
                <a:lnTo>
                  <a:pt x="24" y="138"/>
                </a:lnTo>
                <a:lnTo>
                  <a:pt x="22" y="131"/>
                </a:lnTo>
                <a:lnTo>
                  <a:pt x="15" y="131"/>
                </a:lnTo>
                <a:lnTo>
                  <a:pt x="19" y="123"/>
                </a:lnTo>
                <a:lnTo>
                  <a:pt x="12" y="95"/>
                </a:lnTo>
                <a:lnTo>
                  <a:pt x="22" y="102"/>
                </a:lnTo>
                <a:lnTo>
                  <a:pt x="36" y="83"/>
                </a:lnTo>
                <a:lnTo>
                  <a:pt x="48" y="76"/>
                </a:lnTo>
                <a:lnTo>
                  <a:pt x="38" y="55"/>
                </a:lnTo>
                <a:lnTo>
                  <a:pt x="64" y="52"/>
                </a:lnTo>
                <a:lnTo>
                  <a:pt x="69" y="29"/>
                </a:lnTo>
                <a:lnTo>
                  <a:pt x="86" y="10"/>
                </a:lnTo>
                <a:lnTo>
                  <a:pt x="142" y="0"/>
                </a:lnTo>
                <a:close/>
                <a:moveTo>
                  <a:pt x="3" y="159"/>
                </a:moveTo>
                <a:lnTo>
                  <a:pt x="0" y="161"/>
                </a:lnTo>
                <a:lnTo>
                  <a:pt x="0" y="154"/>
                </a:lnTo>
                <a:lnTo>
                  <a:pt x="3" y="159"/>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5" name="Freeform 44"/>
          <p:cNvSpPr>
            <a:spLocks/>
          </p:cNvSpPr>
          <p:nvPr/>
        </p:nvSpPr>
        <p:spPr bwMode="auto">
          <a:xfrm rot="1289560">
            <a:off x="7124132" y="8088980"/>
            <a:ext cx="739090" cy="728302"/>
          </a:xfrm>
          <a:custGeom>
            <a:avLst/>
            <a:gdLst>
              <a:gd name="T0" fmla="*/ 92 w 137"/>
              <a:gd name="T1" fmla="*/ 123 h 135"/>
              <a:gd name="T2" fmla="*/ 73 w 137"/>
              <a:gd name="T3" fmla="*/ 111 h 135"/>
              <a:gd name="T4" fmla="*/ 71 w 137"/>
              <a:gd name="T5" fmla="*/ 120 h 135"/>
              <a:gd name="T6" fmla="*/ 61 w 137"/>
              <a:gd name="T7" fmla="*/ 118 h 135"/>
              <a:gd name="T8" fmla="*/ 49 w 137"/>
              <a:gd name="T9" fmla="*/ 127 h 135"/>
              <a:gd name="T10" fmla="*/ 52 w 137"/>
              <a:gd name="T11" fmla="*/ 135 h 135"/>
              <a:gd name="T12" fmla="*/ 40 w 137"/>
              <a:gd name="T13" fmla="*/ 135 h 135"/>
              <a:gd name="T14" fmla="*/ 40 w 137"/>
              <a:gd name="T15" fmla="*/ 120 h 135"/>
              <a:gd name="T16" fmla="*/ 33 w 137"/>
              <a:gd name="T17" fmla="*/ 113 h 135"/>
              <a:gd name="T18" fmla="*/ 38 w 137"/>
              <a:gd name="T19" fmla="*/ 97 h 135"/>
              <a:gd name="T20" fmla="*/ 57 w 137"/>
              <a:gd name="T21" fmla="*/ 85 h 135"/>
              <a:gd name="T22" fmla="*/ 59 w 137"/>
              <a:gd name="T23" fmla="*/ 71 h 135"/>
              <a:gd name="T24" fmla="*/ 42 w 137"/>
              <a:gd name="T25" fmla="*/ 75 h 135"/>
              <a:gd name="T26" fmla="*/ 28 w 137"/>
              <a:gd name="T27" fmla="*/ 61 h 135"/>
              <a:gd name="T28" fmla="*/ 0 w 137"/>
              <a:gd name="T29" fmla="*/ 61 h 135"/>
              <a:gd name="T30" fmla="*/ 16 w 137"/>
              <a:gd name="T31" fmla="*/ 54 h 135"/>
              <a:gd name="T32" fmla="*/ 7 w 137"/>
              <a:gd name="T33" fmla="*/ 47 h 135"/>
              <a:gd name="T34" fmla="*/ 23 w 137"/>
              <a:gd name="T35" fmla="*/ 35 h 135"/>
              <a:gd name="T36" fmla="*/ 28 w 137"/>
              <a:gd name="T37" fmla="*/ 49 h 135"/>
              <a:gd name="T38" fmla="*/ 45 w 137"/>
              <a:gd name="T39" fmla="*/ 47 h 135"/>
              <a:gd name="T40" fmla="*/ 47 w 137"/>
              <a:gd name="T41" fmla="*/ 35 h 135"/>
              <a:gd name="T42" fmla="*/ 38 w 137"/>
              <a:gd name="T43" fmla="*/ 40 h 135"/>
              <a:gd name="T44" fmla="*/ 30 w 137"/>
              <a:gd name="T45" fmla="*/ 33 h 135"/>
              <a:gd name="T46" fmla="*/ 42 w 137"/>
              <a:gd name="T47" fmla="*/ 35 h 135"/>
              <a:gd name="T48" fmla="*/ 52 w 137"/>
              <a:gd name="T49" fmla="*/ 28 h 135"/>
              <a:gd name="T50" fmla="*/ 57 w 137"/>
              <a:gd name="T51" fmla="*/ 11 h 135"/>
              <a:gd name="T52" fmla="*/ 80 w 137"/>
              <a:gd name="T53" fmla="*/ 7 h 135"/>
              <a:gd name="T54" fmla="*/ 83 w 137"/>
              <a:gd name="T55" fmla="*/ 0 h 135"/>
              <a:gd name="T56" fmla="*/ 97 w 137"/>
              <a:gd name="T57" fmla="*/ 2 h 135"/>
              <a:gd name="T58" fmla="*/ 87 w 137"/>
              <a:gd name="T59" fmla="*/ 11 h 135"/>
              <a:gd name="T60" fmla="*/ 94 w 137"/>
              <a:gd name="T61" fmla="*/ 11 h 135"/>
              <a:gd name="T62" fmla="*/ 99 w 137"/>
              <a:gd name="T63" fmla="*/ 4 h 135"/>
              <a:gd name="T64" fmla="*/ 106 w 137"/>
              <a:gd name="T65" fmla="*/ 9 h 135"/>
              <a:gd name="T66" fmla="*/ 120 w 137"/>
              <a:gd name="T67" fmla="*/ 0 h 135"/>
              <a:gd name="T68" fmla="*/ 111 w 137"/>
              <a:gd name="T69" fmla="*/ 19 h 135"/>
              <a:gd name="T70" fmla="*/ 118 w 137"/>
              <a:gd name="T71" fmla="*/ 23 h 135"/>
              <a:gd name="T72" fmla="*/ 113 w 137"/>
              <a:gd name="T73" fmla="*/ 26 h 135"/>
              <a:gd name="T74" fmla="*/ 125 w 137"/>
              <a:gd name="T75" fmla="*/ 52 h 135"/>
              <a:gd name="T76" fmla="*/ 137 w 137"/>
              <a:gd name="T77" fmla="*/ 52 h 135"/>
              <a:gd name="T78" fmla="*/ 135 w 137"/>
              <a:gd name="T79" fmla="*/ 66 h 135"/>
              <a:gd name="T80" fmla="*/ 118 w 137"/>
              <a:gd name="T81" fmla="*/ 63 h 135"/>
              <a:gd name="T82" fmla="*/ 104 w 137"/>
              <a:gd name="T83" fmla="*/ 73 h 135"/>
              <a:gd name="T84" fmla="*/ 94 w 137"/>
              <a:gd name="T85" fmla="*/ 87 h 135"/>
              <a:gd name="T86" fmla="*/ 97 w 137"/>
              <a:gd name="T87" fmla="*/ 99 h 135"/>
              <a:gd name="T88" fmla="*/ 92 w 137"/>
              <a:gd name="T89" fmla="*/ 104 h 135"/>
              <a:gd name="T90" fmla="*/ 99 w 137"/>
              <a:gd name="T91" fmla="*/ 111 h 135"/>
              <a:gd name="T92" fmla="*/ 92 w 137"/>
              <a:gd name="T93" fmla="*/ 12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 h="135">
                <a:moveTo>
                  <a:pt x="92" y="123"/>
                </a:moveTo>
                <a:lnTo>
                  <a:pt x="73" y="111"/>
                </a:lnTo>
                <a:lnTo>
                  <a:pt x="71" y="120"/>
                </a:lnTo>
                <a:lnTo>
                  <a:pt x="61" y="118"/>
                </a:lnTo>
                <a:lnTo>
                  <a:pt x="49" y="127"/>
                </a:lnTo>
                <a:lnTo>
                  <a:pt x="52" y="135"/>
                </a:lnTo>
                <a:lnTo>
                  <a:pt x="40" y="135"/>
                </a:lnTo>
                <a:lnTo>
                  <a:pt x="40" y="120"/>
                </a:lnTo>
                <a:lnTo>
                  <a:pt x="33" y="113"/>
                </a:lnTo>
                <a:lnTo>
                  <a:pt x="38" y="97"/>
                </a:lnTo>
                <a:lnTo>
                  <a:pt x="57" y="85"/>
                </a:lnTo>
                <a:lnTo>
                  <a:pt x="59" y="71"/>
                </a:lnTo>
                <a:lnTo>
                  <a:pt x="42" y="75"/>
                </a:lnTo>
                <a:lnTo>
                  <a:pt x="28" y="61"/>
                </a:lnTo>
                <a:lnTo>
                  <a:pt x="0" y="61"/>
                </a:lnTo>
                <a:lnTo>
                  <a:pt x="16" y="54"/>
                </a:lnTo>
                <a:lnTo>
                  <a:pt x="7" y="47"/>
                </a:lnTo>
                <a:lnTo>
                  <a:pt x="23" y="35"/>
                </a:lnTo>
                <a:lnTo>
                  <a:pt x="28" y="49"/>
                </a:lnTo>
                <a:lnTo>
                  <a:pt x="45" y="47"/>
                </a:lnTo>
                <a:lnTo>
                  <a:pt x="47" y="35"/>
                </a:lnTo>
                <a:lnTo>
                  <a:pt x="38" y="40"/>
                </a:lnTo>
                <a:lnTo>
                  <a:pt x="30" y="33"/>
                </a:lnTo>
                <a:lnTo>
                  <a:pt x="42" y="35"/>
                </a:lnTo>
                <a:lnTo>
                  <a:pt x="52" y="28"/>
                </a:lnTo>
                <a:lnTo>
                  <a:pt x="57" y="11"/>
                </a:lnTo>
                <a:lnTo>
                  <a:pt x="80" y="7"/>
                </a:lnTo>
                <a:lnTo>
                  <a:pt x="83" y="0"/>
                </a:lnTo>
                <a:lnTo>
                  <a:pt x="97" y="2"/>
                </a:lnTo>
                <a:lnTo>
                  <a:pt x="87" y="11"/>
                </a:lnTo>
                <a:lnTo>
                  <a:pt x="94" y="11"/>
                </a:lnTo>
                <a:lnTo>
                  <a:pt x="99" y="4"/>
                </a:lnTo>
                <a:lnTo>
                  <a:pt x="106" y="9"/>
                </a:lnTo>
                <a:lnTo>
                  <a:pt x="120" y="0"/>
                </a:lnTo>
                <a:lnTo>
                  <a:pt x="111" y="19"/>
                </a:lnTo>
                <a:lnTo>
                  <a:pt x="118" y="23"/>
                </a:lnTo>
                <a:lnTo>
                  <a:pt x="113" y="26"/>
                </a:lnTo>
                <a:lnTo>
                  <a:pt x="125" y="52"/>
                </a:lnTo>
                <a:lnTo>
                  <a:pt x="137" y="52"/>
                </a:lnTo>
                <a:lnTo>
                  <a:pt x="135" y="66"/>
                </a:lnTo>
                <a:lnTo>
                  <a:pt x="118" y="63"/>
                </a:lnTo>
                <a:lnTo>
                  <a:pt x="104" y="73"/>
                </a:lnTo>
                <a:lnTo>
                  <a:pt x="94" y="87"/>
                </a:lnTo>
                <a:lnTo>
                  <a:pt x="97" y="99"/>
                </a:lnTo>
                <a:lnTo>
                  <a:pt x="92" y="104"/>
                </a:lnTo>
                <a:lnTo>
                  <a:pt x="99" y="111"/>
                </a:lnTo>
                <a:lnTo>
                  <a:pt x="92" y="123"/>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6" name="Freeform 45"/>
          <p:cNvSpPr>
            <a:spLocks/>
          </p:cNvSpPr>
          <p:nvPr/>
        </p:nvSpPr>
        <p:spPr bwMode="auto">
          <a:xfrm rot="1289560">
            <a:off x="6898918" y="8230722"/>
            <a:ext cx="512510" cy="485534"/>
          </a:xfrm>
          <a:custGeom>
            <a:avLst/>
            <a:gdLst>
              <a:gd name="T0" fmla="*/ 36 w 95"/>
              <a:gd name="T1" fmla="*/ 12 h 90"/>
              <a:gd name="T2" fmla="*/ 64 w 95"/>
              <a:gd name="T3" fmla="*/ 12 h 90"/>
              <a:gd name="T4" fmla="*/ 78 w 95"/>
              <a:gd name="T5" fmla="*/ 26 h 90"/>
              <a:gd name="T6" fmla="*/ 95 w 95"/>
              <a:gd name="T7" fmla="*/ 22 h 90"/>
              <a:gd name="T8" fmla="*/ 93 w 95"/>
              <a:gd name="T9" fmla="*/ 36 h 90"/>
              <a:gd name="T10" fmla="*/ 74 w 95"/>
              <a:gd name="T11" fmla="*/ 48 h 90"/>
              <a:gd name="T12" fmla="*/ 69 w 95"/>
              <a:gd name="T13" fmla="*/ 64 h 90"/>
              <a:gd name="T14" fmla="*/ 59 w 95"/>
              <a:gd name="T15" fmla="*/ 52 h 90"/>
              <a:gd name="T16" fmla="*/ 45 w 95"/>
              <a:gd name="T17" fmla="*/ 67 h 90"/>
              <a:gd name="T18" fmla="*/ 52 w 95"/>
              <a:gd name="T19" fmla="*/ 90 h 90"/>
              <a:gd name="T20" fmla="*/ 33 w 95"/>
              <a:gd name="T21" fmla="*/ 83 h 90"/>
              <a:gd name="T22" fmla="*/ 19 w 95"/>
              <a:gd name="T23" fmla="*/ 67 h 90"/>
              <a:gd name="T24" fmla="*/ 21 w 95"/>
              <a:gd name="T25" fmla="*/ 57 h 90"/>
              <a:gd name="T26" fmla="*/ 5 w 95"/>
              <a:gd name="T27" fmla="*/ 52 h 90"/>
              <a:gd name="T28" fmla="*/ 0 w 95"/>
              <a:gd name="T29" fmla="*/ 36 h 90"/>
              <a:gd name="T30" fmla="*/ 5 w 95"/>
              <a:gd name="T31" fmla="*/ 29 h 90"/>
              <a:gd name="T32" fmla="*/ 12 w 95"/>
              <a:gd name="T33" fmla="*/ 38 h 90"/>
              <a:gd name="T34" fmla="*/ 10 w 95"/>
              <a:gd name="T35" fmla="*/ 29 h 90"/>
              <a:gd name="T36" fmla="*/ 14 w 95"/>
              <a:gd name="T37" fmla="*/ 19 h 90"/>
              <a:gd name="T38" fmla="*/ 5 w 95"/>
              <a:gd name="T39" fmla="*/ 12 h 90"/>
              <a:gd name="T40" fmla="*/ 7 w 95"/>
              <a:gd name="T41" fmla="*/ 10 h 90"/>
              <a:gd name="T42" fmla="*/ 14 w 95"/>
              <a:gd name="T43" fmla="*/ 12 h 90"/>
              <a:gd name="T44" fmla="*/ 14 w 95"/>
              <a:gd name="T45" fmla="*/ 0 h 90"/>
              <a:gd name="T46" fmla="*/ 17 w 95"/>
              <a:gd name="T47" fmla="*/ 5 h 90"/>
              <a:gd name="T48" fmla="*/ 26 w 95"/>
              <a:gd name="T49" fmla="*/ 5 h 90"/>
              <a:gd name="T50" fmla="*/ 29 w 95"/>
              <a:gd name="T51" fmla="*/ 14 h 90"/>
              <a:gd name="T52" fmla="*/ 36 w 95"/>
              <a:gd name="T53"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90">
                <a:moveTo>
                  <a:pt x="36" y="12"/>
                </a:moveTo>
                <a:lnTo>
                  <a:pt x="64" y="12"/>
                </a:lnTo>
                <a:lnTo>
                  <a:pt x="78" y="26"/>
                </a:lnTo>
                <a:lnTo>
                  <a:pt x="95" y="22"/>
                </a:lnTo>
                <a:lnTo>
                  <a:pt x="93" y="36"/>
                </a:lnTo>
                <a:lnTo>
                  <a:pt x="74" y="48"/>
                </a:lnTo>
                <a:lnTo>
                  <a:pt x="69" y="64"/>
                </a:lnTo>
                <a:lnTo>
                  <a:pt x="59" y="52"/>
                </a:lnTo>
                <a:lnTo>
                  <a:pt x="45" y="67"/>
                </a:lnTo>
                <a:lnTo>
                  <a:pt x="52" y="90"/>
                </a:lnTo>
                <a:lnTo>
                  <a:pt x="33" y="83"/>
                </a:lnTo>
                <a:lnTo>
                  <a:pt x="19" y="67"/>
                </a:lnTo>
                <a:lnTo>
                  <a:pt x="21" y="57"/>
                </a:lnTo>
                <a:lnTo>
                  <a:pt x="5" y="52"/>
                </a:lnTo>
                <a:lnTo>
                  <a:pt x="0" y="36"/>
                </a:lnTo>
                <a:lnTo>
                  <a:pt x="5" y="29"/>
                </a:lnTo>
                <a:lnTo>
                  <a:pt x="12" y="38"/>
                </a:lnTo>
                <a:lnTo>
                  <a:pt x="10" y="29"/>
                </a:lnTo>
                <a:lnTo>
                  <a:pt x="14" y="19"/>
                </a:lnTo>
                <a:lnTo>
                  <a:pt x="5" y="12"/>
                </a:lnTo>
                <a:lnTo>
                  <a:pt x="7" y="10"/>
                </a:lnTo>
                <a:lnTo>
                  <a:pt x="14" y="12"/>
                </a:lnTo>
                <a:lnTo>
                  <a:pt x="14" y="0"/>
                </a:lnTo>
                <a:lnTo>
                  <a:pt x="17" y="5"/>
                </a:lnTo>
                <a:lnTo>
                  <a:pt x="26" y="5"/>
                </a:lnTo>
                <a:lnTo>
                  <a:pt x="29" y="14"/>
                </a:lnTo>
                <a:lnTo>
                  <a:pt x="36" y="12"/>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7" name="Freeform 46"/>
          <p:cNvSpPr>
            <a:spLocks noEditPoints="1"/>
          </p:cNvSpPr>
          <p:nvPr/>
        </p:nvSpPr>
        <p:spPr bwMode="auto">
          <a:xfrm rot="1289560">
            <a:off x="6254952" y="7175551"/>
            <a:ext cx="1165278" cy="1661600"/>
          </a:xfrm>
          <a:custGeom>
            <a:avLst/>
            <a:gdLst>
              <a:gd name="T0" fmla="*/ 131 w 216"/>
              <a:gd name="T1" fmla="*/ 5 h 308"/>
              <a:gd name="T2" fmla="*/ 114 w 216"/>
              <a:gd name="T3" fmla="*/ 33 h 308"/>
              <a:gd name="T4" fmla="*/ 114 w 216"/>
              <a:gd name="T5" fmla="*/ 50 h 308"/>
              <a:gd name="T6" fmla="*/ 112 w 216"/>
              <a:gd name="T7" fmla="*/ 45 h 308"/>
              <a:gd name="T8" fmla="*/ 105 w 216"/>
              <a:gd name="T9" fmla="*/ 50 h 308"/>
              <a:gd name="T10" fmla="*/ 105 w 216"/>
              <a:gd name="T11" fmla="*/ 33 h 308"/>
              <a:gd name="T12" fmla="*/ 114 w 216"/>
              <a:gd name="T13" fmla="*/ 22 h 308"/>
              <a:gd name="T14" fmla="*/ 121 w 216"/>
              <a:gd name="T15" fmla="*/ 7 h 308"/>
              <a:gd name="T16" fmla="*/ 100 w 216"/>
              <a:gd name="T17" fmla="*/ 81 h 308"/>
              <a:gd name="T18" fmla="*/ 95 w 216"/>
              <a:gd name="T19" fmla="*/ 55 h 308"/>
              <a:gd name="T20" fmla="*/ 105 w 216"/>
              <a:gd name="T21" fmla="*/ 59 h 308"/>
              <a:gd name="T22" fmla="*/ 154 w 216"/>
              <a:gd name="T23" fmla="*/ 135 h 308"/>
              <a:gd name="T24" fmla="*/ 138 w 216"/>
              <a:gd name="T25" fmla="*/ 135 h 308"/>
              <a:gd name="T26" fmla="*/ 147 w 216"/>
              <a:gd name="T27" fmla="*/ 121 h 308"/>
              <a:gd name="T28" fmla="*/ 157 w 216"/>
              <a:gd name="T29" fmla="*/ 133 h 308"/>
              <a:gd name="T30" fmla="*/ 57 w 216"/>
              <a:gd name="T31" fmla="*/ 263 h 308"/>
              <a:gd name="T32" fmla="*/ 60 w 216"/>
              <a:gd name="T33" fmla="*/ 244 h 308"/>
              <a:gd name="T34" fmla="*/ 69 w 216"/>
              <a:gd name="T35" fmla="*/ 216 h 308"/>
              <a:gd name="T36" fmla="*/ 69 w 216"/>
              <a:gd name="T37" fmla="*/ 249 h 308"/>
              <a:gd name="T38" fmla="*/ 55 w 216"/>
              <a:gd name="T39" fmla="*/ 258 h 308"/>
              <a:gd name="T40" fmla="*/ 52 w 216"/>
              <a:gd name="T41" fmla="*/ 256 h 308"/>
              <a:gd name="T42" fmla="*/ 43 w 216"/>
              <a:gd name="T43" fmla="*/ 261 h 308"/>
              <a:gd name="T44" fmla="*/ 38 w 216"/>
              <a:gd name="T45" fmla="*/ 256 h 308"/>
              <a:gd name="T46" fmla="*/ 22 w 216"/>
              <a:gd name="T47" fmla="*/ 268 h 308"/>
              <a:gd name="T48" fmla="*/ 38 w 216"/>
              <a:gd name="T49" fmla="*/ 287 h 308"/>
              <a:gd name="T50" fmla="*/ 0 w 216"/>
              <a:gd name="T51" fmla="*/ 289 h 308"/>
              <a:gd name="T52" fmla="*/ 10 w 216"/>
              <a:gd name="T53" fmla="*/ 287 h 308"/>
              <a:gd name="T54" fmla="*/ 10 w 216"/>
              <a:gd name="T55" fmla="*/ 265 h 308"/>
              <a:gd name="T56" fmla="*/ 142 w 216"/>
              <a:gd name="T57" fmla="*/ 185 h 308"/>
              <a:gd name="T58" fmla="*/ 154 w 216"/>
              <a:gd name="T59" fmla="*/ 187 h 308"/>
              <a:gd name="T60" fmla="*/ 154 w 216"/>
              <a:gd name="T61" fmla="*/ 187 h 308"/>
              <a:gd name="T62" fmla="*/ 76 w 216"/>
              <a:gd name="T63" fmla="*/ 199 h 308"/>
              <a:gd name="T64" fmla="*/ 119 w 216"/>
              <a:gd name="T65" fmla="*/ 178 h 308"/>
              <a:gd name="T66" fmla="*/ 152 w 216"/>
              <a:gd name="T67" fmla="*/ 197 h 308"/>
              <a:gd name="T68" fmla="*/ 168 w 216"/>
              <a:gd name="T69" fmla="*/ 225 h 308"/>
              <a:gd name="T70" fmla="*/ 199 w 216"/>
              <a:gd name="T71" fmla="*/ 258 h 308"/>
              <a:gd name="T72" fmla="*/ 216 w 216"/>
              <a:gd name="T73" fmla="*/ 282 h 308"/>
              <a:gd name="T74" fmla="*/ 185 w 216"/>
              <a:gd name="T75" fmla="*/ 294 h 308"/>
              <a:gd name="T76" fmla="*/ 183 w 216"/>
              <a:gd name="T77" fmla="*/ 277 h 308"/>
              <a:gd name="T78" fmla="*/ 138 w 216"/>
              <a:gd name="T79" fmla="*/ 308 h 308"/>
              <a:gd name="T80" fmla="*/ 150 w 216"/>
              <a:gd name="T81" fmla="*/ 291 h 308"/>
              <a:gd name="T82" fmla="*/ 145 w 216"/>
              <a:gd name="T83" fmla="*/ 270 h 308"/>
              <a:gd name="T84" fmla="*/ 135 w 216"/>
              <a:gd name="T85" fmla="*/ 230 h 308"/>
              <a:gd name="T86" fmla="*/ 145 w 216"/>
              <a:gd name="T87" fmla="*/ 244 h 308"/>
              <a:gd name="T88" fmla="*/ 173 w 216"/>
              <a:gd name="T89" fmla="*/ 270 h 308"/>
              <a:gd name="T90" fmla="*/ 159 w 216"/>
              <a:gd name="T91" fmla="*/ 237 h 308"/>
              <a:gd name="T92" fmla="*/ 142 w 216"/>
              <a:gd name="T93" fmla="*/ 227 h 308"/>
              <a:gd name="T94" fmla="*/ 138 w 216"/>
              <a:gd name="T95" fmla="*/ 225 h 308"/>
              <a:gd name="T96" fmla="*/ 131 w 216"/>
              <a:gd name="T97" fmla="*/ 218 h 308"/>
              <a:gd name="T98" fmla="*/ 123 w 216"/>
              <a:gd name="T99" fmla="*/ 197 h 308"/>
              <a:gd name="T100" fmla="*/ 138 w 216"/>
              <a:gd name="T101" fmla="*/ 194 h 308"/>
              <a:gd name="T102" fmla="*/ 114 w 216"/>
              <a:gd name="T103" fmla="*/ 201 h 308"/>
              <a:gd name="T104" fmla="*/ 109 w 216"/>
              <a:gd name="T105" fmla="*/ 209 h 308"/>
              <a:gd name="T106" fmla="*/ 121 w 216"/>
              <a:gd name="T107" fmla="*/ 192 h 308"/>
              <a:gd name="T108" fmla="*/ 114 w 216"/>
              <a:gd name="T109" fmla="*/ 201 h 308"/>
              <a:gd name="T110" fmla="*/ 41 w 216"/>
              <a:gd name="T111" fmla="*/ 265 h 308"/>
              <a:gd name="T112" fmla="*/ 147 w 216"/>
              <a:gd name="T113" fmla="*/ 232 h 308"/>
              <a:gd name="T114" fmla="*/ 147 w 216"/>
              <a:gd name="T115" fmla="*/ 225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6" h="308">
                <a:moveTo>
                  <a:pt x="123" y="3"/>
                </a:moveTo>
                <a:lnTo>
                  <a:pt x="126" y="0"/>
                </a:lnTo>
                <a:lnTo>
                  <a:pt x="131" y="5"/>
                </a:lnTo>
                <a:lnTo>
                  <a:pt x="123" y="10"/>
                </a:lnTo>
                <a:lnTo>
                  <a:pt x="126" y="19"/>
                </a:lnTo>
                <a:lnTo>
                  <a:pt x="114" y="33"/>
                </a:lnTo>
                <a:lnTo>
                  <a:pt x="112" y="43"/>
                </a:lnTo>
                <a:lnTo>
                  <a:pt x="119" y="40"/>
                </a:lnTo>
                <a:lnTo>
                  <a:pt x="114" y="50"/>
                </a:lnTo>
                <a:lnTo>
                  <a:pt x="119" y="48"/>
                </a:lnTo>
                <a:lnTo>
                  <a:pt x="112" y="57"/>
                </a:lnTo>
                <a:lnTo>
                  <a:pt x="112" y="45"/>
                </a:lnTo>
                <a:lnTo>
                  <a:pt x="107" y="50"/>
                </a:lnTo>
                <a:lnTo>
                  <a:pt x="107" y="43"/>
                </a:lnTo>
                <a:lnTo>
                  <a:pt x="105" y="50"/>
                </a:lnTo>
                <a:lnTo>
                  <a:pt x="97" y="45"/>
                </a:lnTo>
                <a:lnTo>
                  <a:pt x="102" y="45"/>
                </a:lnTo>
                <a:lnTo>
                  <a:pt x="105" y="33"/>
                </a:lnTo>
                <a:lnTo>
                  <a:pt x="109" y="33"/>
                </a:lnTo>
                <a:lnTo>
                  <a:pt x="105" y="31"/>
                </a:lnTo>
                <a:lnTo>
                  <a:pt x="114" y="22"/>
                </a:lnTo>
                <a:lnTo>
                  <a:pt x="107" y="17"/>
                </a:lnTo>
                <a:lnTo>
                  <a:pt x="112" y="7"/>
                </a:lnTo>
                <a:lnTo>
                  <a:pt x="121" y="7"/>
                </a:lnTo>
                <a:lnTo>
                  <a:pt x="123" y="3"/>
                </a:lnTo>
                <a:close/>
                <a:moveTo>
                  <a:pt x="107" y="66"/>
                </a:moveTo>
                <a:lnTo>
                  <a:pt x="100" y="81"/>
                </a:lnTo>
                <a:lnTo>
                  <a:pt x="86" y="83"/>
                </a:lnTo>
                <a:lnTo>
                  <a:pt x="93" y="50"/>
                </a:lnTo>
                <a:lnTo>
                  <a:pt x="95" y="55"/>
                </a:lnTo>
                <a:lnTo>
                  <a:pt x="105" y="57"/>
                </a:lnTo>
                <a:lnTo>
                  <a:pt x="102" y="50"/>
                </a:lnTo>
                <a:lnTo>
                  <a:pt x="105" y="59"/>
                </a:lnTo>
                <a:lnTo>
                  <a:pt x="112" y="57"/>
                </a:lnTo>
                <a:lnTo>
                  <a:pt x="107" y="66"/>
                </a:lnTo>
                <a:close/>
                <a:moveTo>
                  <a:pt x="154" y="135"/>
                </a:moveTo>
                <a:lnTo>
                  <a:pt x="157" y="140"/>
                </a:lnTo>
                <a:lnTo>
                  <a:pt x="147" y="145"/>
                </a:lnTo>
                <a:lnTo>
                  <a:pt x="138" y="135"/>
                </a:lnTo>
                <a:lnTo>
                  <a:pt x="142" y="135"/>
                </a:lnTo>
                <a:lnTo>
                  <a:pt x="140" y="128"/>
                </a:lnTo>
                <a:lnTo>
                  <a:pt x="147" y="121"/>
                </a:lnTo>
                <a:lnTo>
                  <a:pt x="154" y="126"/>
                </a:lnTo>
                <a:lnTo>
                  <a:pt x="152" y="130"/>
                </a:lnTo>
                <a:lnTo>
                  <a:pt x="157" y="133"/>
                </a:lnTo>
                <a:lnTo>
                  <a:pt x="154" y="135"/>
                </a:lnTo>
                <a:close/>
                <a:moveTo>
                  <a:pt x="64" y="254"/>
                </a:moveTo>
                <a:lnTo>
                  <a:pt x="57" y="263"/>
                </a:lnTo>
                <a:lnTo>
                  <a:pt x="60" y="254"/>
                </a:lnTo>
                <a:lnTo>
                  <a:pt x="52" y="246"/>
                </a:lnTo>
                <a:lnTo>
                  <a:pt x="60" y="244"/>
                </a:lnTo>
                <a:lnTo>
                  <a:pt x="60" y="235"/>
                </a:lnTo>
                <a:lnTo>
                  <a:pt x="64" y="235"/>
                </a:lnTo>
                <a:lnTo>
                  <a:pt x="69" y="216"/>
                </a:lnTo>
                <a:lnTo>
                  <a:pt x="64" y="242"/>
                </a:lnTo>
                <a:lnTo>
                  <a:pt x="76" y="244"/>
                </a:lnTo>
                <a:lnTo>
                  <a:pt x="69" y="249"/>
                </a:lnTo>
                <a:lnTo>
                  <a:pt x="64" y="244"/>
                </a:lnTo>
                <a:lnTo>
                  <a:pt x="64" y="254"/>
                </a:lnTo>
                <a:close/>
                <a:moveTo>
                  <a:pt x="55" y="258"/>
                </a:moveTo>
                <a:lnTo>
                  <a:pt x="48" y="256"/>
                </a:lnTo>
                <a:lnTo>
                  <a:pt x="48" y="251"/>
                </a:lnTo>
                <a:lnTo>
                  <a:pt x="52" y="256"/>
                </a:lnTo>
                <a:lnTo>
                  <a:pt x="50" y="249"/>
                </a:lnTo>
                <a:lnTo>
                  <a:pt x="55" y="258"/>
                </a:lnTo>
                <a:close/>
                <a:moveTo>
                  <a:pt x="43" y="261"/>
                </a:moveTo>
                <a:lnTo>
                  <a:pt x="45" y="254"/>
                </a:lnTo>
                <a:lnTo>
                  <a:pt x="43" y="265"/>
                </a:lnTo>
                <a:lnTo>
                  <a:pt x="38" y="256"/>
                </a:lnTo>
                <a:lnTo>
                  <a:pt x="43" y="261"/>
                </a:lnTo>
                <a:close/>
                <a:moveTo>
                  <a:pt x="15" y="270"/>
                </a:moveTo>
                <a:lnTo>
                  <a:pt x="22" y="268"/>
                </a:lnTo>
                <a:lnTo>
                  <a:pt x="24" y="272"/>
                </a:lnTo>
                <a:lnTo>
                  <a:pt x="29" y="263"/>
                </a:lnTo>
                <a:lnTo>
                  <a:pt x="38" y="287"/>
                </a:lnTo>
                <a:lnTo>
                  <a:pt x="22" y="284"/>
                </a:lnTo>
                <a:lnTo>
                  <a:pt x="22" y="296"/>
                </a:lnTo>
                <a:lnTo>
                  <a:pt x="0" y="289"/>
                </a:lnTo>
                <a:lnTo>
                  <a:pt x="3" y="284"/>
                </a:lnTo>
                <a:lnTo>
                  <a:pt x="7" y="289"/>
                </a:lnTo>
                <a:lnTo>
                  <a:pt x="10" y="287"/>
                </a:lnTo>
                <a:lnTo>
                  <a:pt x="5" y="287"/>
                </a:lnTo>
                <a:lnTo>
                  <a:pt x="12" y="280"/>
                </a:lnTo>
                <a:lnTo>
                  <a:pt x="10" y="265"/>
                </a:lnTo>
                <a:lnTo>
                  <a:pt x="15" y="270"/>
                </a:lnTo>
                <a:close/>
                <a:moveTo>
                  <a:pt x="150" y="182"/>
                </a:moveTo>
                <a:lnTo>
                  <a:pt x="142" y="185"/>
                </a:lnTo>
                <a:lnTo>
                  <a:pt x="147" y="178"/>
                </a:lnTo>
                <a:lnTo>
                  <a:pt x="150" y="182"/>
                </a:lnTo>
                <a:close/>
                <a:moveTo>
                  <a:pt x="154" y="187"/>
                </a:moveTo>
                <a:lnTo>
                  <a:pt x="161" y="192"/>
                </a:lnTo>
                <a:lnTo>
                  <a:pt x="154" y="197"/>
                </a:lnTo>
                <a:lnTo>
                  <a:pt x="154" y="187"/>
                </a:lnTo>
                <a:close/>
                <a:moveTo>
                  <a:pt x="67" y="201"/>
                </a:moveTo>
                <a:lnTo>
                  <a:pt x="71" y="194"/>
                </a:lnTo>
                <a:lnTo>
                  <a:pt x="76" y="199"/>
                </a:lnTo>
                <a:lnTo>
                  <a:pt x="67" y="201"/>
                </a:lnTo>
                <a:close/>
                <a:moveTo>
                  <a:pt x="123" y="175"/>
                </a:moveTo>
                <a:lnTo>
                  <a:pt x="119" y="178"/>
                </a:lnTo>
                <a:lnTo>
                  <a:pt x="126" y="171"/>
                </a:lnTo>
                <a:lnTo>
                  <a:pt x="123" y="175"/>
                </a:lnTo>
                <a:close/>
                <a:moveTo>
                  <a:pt x="152" y="197"/>
                </a:moveTo>
                <a:lnTo>
                  <a:pt x="147" y="204"/>
                </a:lnTo>
                <a:lnTo>
                  <a:pt x="152" y="220"/>
                </a:lnTo>
                <a:lnTo>
                  <a:pt x="168" y="225"/>
                </a:lnTo>
                <a:lnTo>
                  <a:pt x="166" y="235"/>
                </a:lnTo>
                <a:lnTo>
                  <a:pt x="180" y="251"/>
                </a:lnTo>
                <a:lnTo>
                  <a:pt x="199" y="258"/>
                </a:lnTo>
                <a:lnTo>
                  <a:pt x="183" y="268"/>
                </a:lnTo>
                <a:lnTo>
                  <a:pt x="211" y="270"/>
                </a:lnTo>
                <a:lnTo>
                  <a:pt x="216" y="282"/>
                </a:lnTo>
                <a:lnTo>
                  <a:pt x="211" y="298"/>
                </a:lnTo>
                <a:lnTo>
                  <a:pt x="190" y="308"/>
                </a:lnTo>
                <a:lnTo>
                  <a:pt x="185" y="294"/>
                </a:lnTo>
                <a:lnTo>
                  <a:pt x="197" y="284"/>
                </a:lnTo>
                <a:lnTo>
                  <a:pt x="195" y="280"/>
                </a:lnTo>
                <a:lnTo>
                  <a:pt x="183" y="277"/>
                </a:lnTo>
                <a:lnTo>
                  <a:pt x="164" y="282"/>
                </a:lnTo>
                <a:lnTo>
                  <a:pt x="157" y="296"/>
                </a:lnTo>
                <a:lnTo>
                  <a:pt x="138" y="308"/>
                </a:lnTo>
                <a:lnTo>
                  <a:pt x="147" y="296"/>
                </a:lnTo>
                <a:lnTo>
                  <a:pt x="145" y="289"/>
                </a:lnTo>
                <a:lnTo>
                  <a:pt x="150" y="291"/>
                </a:lnTo>
                <a:lnTo>
                  <a:pt x="154" y="282"/>
                </a:lnTo>
                <a:lnTo>
                  <a:pt x="147" y="287"/>
                </a:lnTo>
                <a:lnTo>
                  <a:pt x="145" y="270"/>
                </a:lnTo>
                <a:lnTo>
                  <a:pt x="135" y="268"/>
                </a:lnTo>
                <a:lnTo>
                  <a:pt x="128" y="256"/>
                </a:lnTo>
                <a:lnTo>
                  <a:pt x="135" y="230"/>
                </a:lnTo>
                <a:lnTo>
                  <a:pt x="145" y="239"/>
                </a:lnTo>
                <a:lnTo>
                  <a:pt x="142" y="249"/>
                </a:lnTo>
                <a:lnTo>
                  <a:pt x="145" y="244"/>
                </a:lnTo>
                <a:lnTo>
                  <a:pt x="152" y="249"/>
                </a:lnTo>
                <a:lnTo>
                  <a:pt x="147" y="263"/>
                </a:lnTo>
                <a:lnTo>
                  <a:pt x="173" y="270"/>
                </a:lnTo>
                <a:lnTo>
                  <a:pt x="164" y="258"/>
                </a:lnTo>
                <a:lnTo>
                  <a:pt x="166" y="246"/>
                </a:lnTo>
                <a:lnTo>
                  <a:pt x="159" y="237"/>
                </a:lnTo>
                <a:lnTo>
                  <a:pt x="152" y="242"/>
                </a:lnTo>
                <a:lnTo>
                  <a:pt x="150" y="227"/>
                </a:lnTo>
                <a:lnTo>
                  <a:pt x="142" y="227"/>
                </a:lnTo>
                <a:lnTo>
                  <a:pt x="142" y="223"/>
                </a:lnTo>
                <a:lnTo>
                  <a:pt x="133" y="230"/>
                </a:lnTo>
                <a:lnTo>
                  <a:pt x="138" y="225"/>
                </a:lnTo>
                <a:lnTo>
                  <a:pt x="131" y="220"/>
                </a:lnTo>
                <a:lnTo>
                  <a:pt x="131" y="213"/>
                </a:lnTo>
                <a:lnTo>
                  <a:pt x="131" y="218"/>
                </a:lnTo>
                <a:lnTo>
                  <a:pt x="123" y="213"/>
                </a:lnTo>
                <a:lnTo>
                  <a:pt x="131" y="199"/>
                </a:lnTo>
                <a:lnTo>
                  <a:pt x="123" y="197"/>
                </a:lnTo>
                <a:lnTo>
                  <a:pt x="126" y="190"/>
                </a:lnTo>
                <a:lnTo>
                  <a:pt x="138" y="187"/>
                </a:lnTo>
                <a:lnTo>
                  <a:pt x="138" y="194"/>
                </a:lnTo>
                <a:lnTo>
                  <a:pt x="150" y="192"/>
                </a:lnTo>
                <a:lnTo>
                  <a:pt x="152" y="197"/>
                </a:lnTo>
                <a:close/>
                <a:moveTo>
                  <a:pt x="114" y="201"/>
                </a:moveTo>
                <a:lnTo>
                  <a:pt x="112" y="211"/>
                </a:lnTo>
                <a:lnTo>
                  <a:pt x="97" y="216"/>
                </a:lnTo>
                <a:lnTo>
                  <a:pt x="109" y="209"/>
                </a:lnTo>
                <a:lnTo>
                  <a:pt x="105" y="204"/>
                </a:lnTo>
                <a:lnTo>
                  <a:pt x="112" y="192"/>
                </a:lnTo>
                <a:lnTo>
                  <a:pt x="121" y="192"/>
                </a:lnTo>
                <a:lnTo>
                  <a:pt x="123" y="185"/>
                </a:lnTo>
                <a:lnTo>
                  <a:pt x="126" y="192"/>
                </a:lnTo>
                <a:lnTo>
                  <a:pt x="114" y="201"/>
                </a:lnTo>
                <a:close/>
                <a:moveTo>
                  <a:pt x="36" y="263"/>
                </a:moveTo>
                <a:lnTo>
                  <a:pt x="36" y="261"/>
                </a:lnTo>
                <a:lnTo>
                  <a:pt x="41" y="265"/>
                </a:lnTo>
                <a:lnTo>
                  <a:pt x="36" y="270"/>
                </a:lnTo>
                <a:lnTo>
                  <a:pt x="36" y="263"/>
                </a:lnTo>
                <a:close/>
                <a:moveTo>
                  <a:pt x="147" y="232"/>
                </a:moveTo>
                <a:lnTo>
                  <a:pt x="145" y="239"/>
                </a:lnTo>
                <a:lnTo>
                  <a:pt x="142" y="232"/>
                </a:lnTo>
                <a:lnTo>
                  <a:pt x="147" y="225"/>
                </a:lnTo>
                <a:lnTo>
                  <a:pt x="147" y="232"/>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8" name="Freeform 47"/>
          <p:cNvSpPr>
            <a:spLocks noEditPoints="1"/>
          </p:cNvSpPr>
          <p:nvPr/>
        </p:nvSpPr>
        <p:spPr bwMode="auto">
          <a:xfrm rot="1289560">
            <a:off x="6784757" y="8635679"/>
            <a:ext cx="906328" cy="830800"/>
          </a:xfrm>
          <a:custGeom>
            <a:avLst/>
            <a:gdLst>
              <a:gd name="T0" fmla="*/ 19 w 168"/>
              <a:gd name="T1" fmla="*/ 85 h 154"/>
              <a:gd name="T2" fmla="*/ 31 w 168"/>
              <a:gd name="T3" fmla="*/ 87 h 154"/>
              <a:gd name="T4" fmla="*/ 31 w 168"/>
              <a:gd name="T5" fmla="*/ 111 h 154"/>
              <a:gd name="T6" fmla="*/ 12 w 168"/>
              <a:gd name="T7" fmla="*/ 130 h 154"/>
              <a:gd name="T8" fmla="*/ 2 w 168"/>
              <a:gd name="T9" fmla="*/ 132 h 154"/>
              <a:gd name="T10" fmla="*/ 2 w 168"/>
              <a:gd name="T11" fmla="*/ 118 h 154"/>
              <a:gd name="T12" fmla="*/ 12 w 168"/>
              <a:gd name="T13" fmla="*/ 116 h 154"/>
              <a:gd name="T14" fmla="*/ 0 w 168"/>
              <a:gd name="T15" fmla="*/ 113 h 154"/>
              <a:gd name="T16" fmla="*/ 9 w 168"/>
              <a:gd name="T17" fmla="*/ 92 h 154"/>
              <a:gd name="T18" fmla="*/ 7 w 168"/>
              <a:gd name="T19" fmla="*/ 85 h 154"/>
              <a:gd name="T20" fmla="*/ 19 w 168"/>
              <a:gd name="T21" fmla="*/ 85 h 154"/>
              <a:gd name="T22" fmla="*/ 45 w 168"/>
              <a:gd name="T23" fmla="*/ 109 h 154"/>
              <a:gd name="T24" fmla="*/ 33 w 168"/>
              <a:gd name="T25" fmla="*/ 109 h 154"/>
              <a:gd name="T26" fmla="*/ 28 w 168"/>
              <a:gd name="T27" fmla="*/ 99 h 154"/>
              <a:gd name="T28" fmla="*/ 42 w 168"/>
              <a:gd name="T29" fmla="*/ 90 h 154"/>
              <a:gd name="T30" fmla="*/ 59 w 168"/>
              <a:gd name="T31" fmla="*/ 90 h 154"/>
              <a:gd name="T32" fmla="*/ 52 w 168"/>
              <a:gd name="T33" fmla="*/ 109 h 154"/>
              <a:gd name="T34" fmla="*/ 45 w 168"/>
              <a:gd name="T35" fmla="*/ 109 h 154"/>
              <a:gd name="T36" fmla="*/ 54 w 168"/>
              <a:gd name="T37" fmla="*/ 78 h 154"/>
              <a:gd name="T38" fmla="*/ 59 w 168"/>
              <a:gd name="T39" fmla="*/ 78 h 154"/>
              <a:gd name="T40" fmla="*/ 59 w 168"/>
              <a:gd name="T41" fmla="*/ 87 h 154"/>
              <a:gd name="T42" fmla="*/ 52 w 168"/>
              <a:gd name="T43" fmla="*/ 87 h 154"/>
              <a:gd name="T44" fmla="*/ 54 w 168"/>
              <a:gd name="T45" fmla="*/ 78 h 154"/>
              <a:gd name="T46" fmla="*/ 87 w 168"/>
              <a:gd name="T47" fmla="*/ 154 h 154"/>
              <a:gd name="T48" fmla="*/ 76 w 168"/>
              <a:gd name="T49" fmla="*/ 140 h 154"/>
              <a:gd name="T50" fmla="*/ 54 w 168"/>
              <a:gd name="T51" fmla="*/ 149 h 154"/>
              <a:gd name="T52" fmla="*/ 42 w 168"/>
              <a:gd name="T53" fmla="*/ 140 h 154"/>
              <a:gd name="T54" fmla="*/ 73 w 168"/>
              <a:gd name="T55" fmla="*/ 106 h 154"/>
              <a:gd name="T56" fmla="*/ 68 w 168"/>
              <a:gd name="T57" fmla="*/ 92 h 154"/>
              <a:gd name="T58" fmla="*/ 73 w 168"/>
              <a:gd name="T59" fmla="*/ 95 h 154"/>
              <a:gd name="T60" fmla="*/ 71 w 168"/>
              <a:gd name="T61" fmla="*/ 90 h 154"/>
              <a:gd name="T62" fmla="*/ 85 w 168"/>
              <a:gd name="T63" fmla="*/ 78 h 154"/>
              <a:gd name="T64" fmla="*/ 59 w 168"/>
              <a:gd name="T65" fmla="*/ 78 h 154"/>
              <a:gd name="T66" fmla="*/ 78 w 168"/>
              <a:gd name="T67" fmla="*/ 64 h 154"/>
              <a:gd name="T68" fmla="*/ 80 w 168"/>
              <a:gd name="T69" fmla="*/ 52 h 154"/>
              <a:gd name="T70" fmla="*/ 61 w 168"/>
              <a:gd name="T71" fmla="*/ 33 h 154"/>
              <a:gd name="T72" fmla="*/ 59 w 168"/>
              <a:gd name="T73" fmla="*/ 24 h 154"/>
              <a:gd name="T74" fmla="*/ 71 w 168"/>
              <a:gd name="T75" fmla="*/ 24 h 154"/>
              <a:gd name="T76" fmla="*/ 68 w 168"/>
              <a:gd name="T77" fmla="*/ 16 h 154"/>
              <a:gd name="T78" fmla="*/ 80 w 168"/>
              <a:gd name="T79" fmla="*/ 7 h 154"/>
              <a:gd name="T80" fmla="*/ 90 w 168"/>
              <a:gd name="T81" fmla="*/ 9 h 154"/>
              <a:gd name="T82" fmla="*/ 92 w 168"/>
              <a:gd name="T83" fmla="*/ 0 h 154"/>
              <a:gd name="T84" fmla="*/ 111 w 168"/>
              <a:gd name="T85" fmla="*/ 12 h 154"/>
              <a:gd name="T86" fmla="*/ 128 w 168"/>
              <a:gd name="T87" fmla="*/ 24 h 154"/>
              <a:gd name="T88" fmla="*/ 132 w 168"/>
              <a:gd name="T89" fmla="*/ 16 h 154"/>
              <a:gd name="T90" fmla="*/ 130 w 168"/>
              <a:gd name="T91" fmla="*/ 2 h 154"/>
              <a:gd name="T92" fmla="*/ 144 w 168"/>
              <a:gd name="T93" fmla="*/ 2 h 154"/>
              <a:gd name="T94" fmla="*/ 161 w 168"/>
              <a:gd name="T95" fmla="*/ 31 h 154"/>
              <a:gd name="T96" fmla="*/ 158 w 168"/>
              <a:gd name="T97" fmla="*/ 45 h 154"/>
              <a:gd name="T98" fmla="*/ 168 w 168"/>
              <a:gd name="T99" fmla="*/ 54 h 154"/>
              <a:gd name="T100" fmla="*/ 158 w 168"/>
              <a:gd name="T101" fmla="*/ 54 h 154"/>
              <a:gd name="T102" fmla="*/ 137 w 168"/>
              <a:gd name="T103" fmla="*/ 87 h 154"/>
              <a:gd name="T104" fmla="*/ 128 w 168"/>
              <a:gd name="T105" fmla="*/ 92 h 154"/>
              <a:gd name="T106" fmla="*/ 128 w 168"/>
              <a:gd name="T107" fmla="*/ 109 h 154"/>
              <a:gd name="T108" fmla="*/ 137 w 168"/>
              <a:gd name="T109" fmla="*/ 123 h 154"/>
              <a:gd name="T110" fmla="*/ 128 w 168"/>
              <a:gd name="T111" fmla="*/ 135 h 154"/>
              <a:gd name="T112" fmla="*/ 135 w 168"/>
              <a:gd name="T113" fmla="*/ 149 h 154"/>
              <a:gd name="T114" fmla="*/ 87 w 168"/>
              <a:gd name="T11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154">
                <a:moveTo>
                  <a:pt x="19" y="85"/>
                </a:moveTo>
                <a:lnTo>
                  <a:pt x="31" y="87"/>
                </a:lnTo>
                <a:lnTo>
                  <a:pt x="31" y="111"/>
                </a:lnTo>
                <a:lnTo>
                  <a:pt x="12" y="130"/>
                </a:lnTo>
                <a:lnTo>
                  <a:pt x="2" y="132"/>
                </a:lnTo>
                <a:lnTo>
                  <a:pt x="2" y="118"/>
                </a:lnTo>
                <a:lnTo>
                  <a:pt x="12" y="116"/>
                </a:lnTo>
                <a:lnTo>
                  <a:pt x="0" y="113"/>
                </a:lnTo>
                <a:lnTo>
                  <a:pt x="9" y="92"/>
                </a:lnTo>
                <a:lnTo>
                  <a:pt x="7" y="85"/>
                </a:lnTo>
                <a:lnTo>
                  <a:pt x="19" y="85"/>
                </a:lnTo>
                <a:close/>
                <a:moveTo>
                  <a:pt x="45" y="109"/>
                </a:moveTo>
                <a:lnTo>
                  <a:pt x="33" y="109"/>
                </a:lnTo>
                <a:lnTo>
                  <a:pt x="28" y="99"/>
                </a:lnTo>
                <a:lnTo>
                  <a:pt x="42" y="90"/>
                </a:lnTo>
                <a:lnTo>
                  <a:pt x="59" y="90"/>
                </a:lnTo>
                <a:lnTo>
                  <a:pt x="52" y="109"/>
                </a:lnTo>
                <a:lnTo>
                  <a:pt x="45" y="109"/>
                </a:lnTo>
                <a:close/>
                <a:moveTo>
                  <a:pt x="54" y="78"/>
                </a:moveTo>
                <a:lnTo>
                  <a:pt x="59" y="78"/>
                </a:lnTo>
                <a:lnTo>
                  <a:pt x="59" y="87"/>
                </a:lnTo>
                <a:lnTo>
                  <a:pt x="52" y="87"/>
                </a:lnTo>
                <a:lnTo>
                  <a:pt x="54" y="78"/>
                </a:lnTo>
                <a:close/>
                <a:moveTo>
                  <a:pt x="87" y="154"/>
                </a:moveTo>
                <a:lnTo>
                  <a:pt x="76" y="140"/>
                </a:lnTo>
                <a:lnTo>
                  <a:pt x="54" y="149"/>
                </a:lnTo>
                <a:lnTo>
                  <a:pt x="42" y="140"/>
                </a:lnTo>
                <a:lnTo>
                  <a:pt x="73" y="106"/>
                </a:lnTo>
                <a:lnTo>
                  <a:pt x="68" y="92"/>
                </a:lnTo>
                <a:lnTo>
                  <a:pt x="73" y="95"/>
                </a:lnTo>
                <a:lnTo>
                  <a:pt x="71" y="90"/>
                </a:lnTo>
                <a:lnTo>
                  <a:pt x="85" y="78"/>
                </a:lnTo>
                <a:lnTo>
                  <a:pt x="59" y="78"/>
                </a:lnTo>
                <a:lnTo>
                  <a:pt x="78" y="64"/>
                </a:lnTo>
                <a:lnTo>
                  <a:pt x="80" y="52"/>
                </a:lnTo>
                <a:lnTo>
                  <a:pt x="61" y="33"/>
                </a:lnTo>
                <a:lnTo>
                  <a:pt x="59" y="24"/>
                </a:lnTo>
                <a:lnTo>
                  <a:pt x="71" y="24"/>
                </a:lnTo>
                <a:lnTo>
                  <a:pt x="68" y="16"/>
                </a:lnTo>
                <a:lnTo>
                  <a:pt x="80" y="7"/>
                </a:lnTo>
                <a:lnTo>
                  <a:pt x="90" y="9"/>
                </a:lnTo>
                <a:lnTo>
                  <a:pt x="92" y="0"/>
                </a:lnTo>
                <a:lnTo>
                  <a:pt x="111" y="12"/>
                </a:lnTo>
                <a:lnTo>
                  <a:pt x="128" y="24"/>
                </a:lnTo>
                <a:lnTo>
                  <a:pt x="132" y="16"/>
                </a:lnTo>
                <a:lnTo>
                  <a:pt x="130" y="2"/>
                </a:lnTo>
                <a:lnTo>
                  <a:pt x="144" y="2"/>
                </a:lnTo>
                <a:lnTo>
                  <a:pt x="161" y="31"/>
                </a:lnTo>
                <a:lnTo>
                  <a:pt x="158" y="45"/>
                </a:lnTo>
                <a:lnTo>
                  <a:pt x="168" y="54"/>
                </a:lnTo>
                <a:lnTo>
                  <a:pt x="158" y="54"/>
                </a:lnTo>
                <a:lnTo>
                  <a:pt x="137" y="87"/>
                </a:lnTo>
                <a:lnTo>
                  <a:pt x="128" y="92"/>
                </a:lnTo>
                <a:lnTo>
                  <a:pt x="128" y="109"/>
                </a:lnTo>
                <a:lnTo>
                  <a:pt x="137" y="123"/>
                </a:lnTo>
                <a:lnTo>
                  <a:pt x="128" y="135"/>
                </a:lnTo>
                <a:lnTo>
                  <a:pt x="135" y="149"/>
                </a:lnTo>
                <a:lnTo>
                  <a:pt x="87" y="154"/>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9" name="Freeform 48"/>
          <p:cNvSpPr>
            <a:spLocks/>
          </p:cNvSpPr>
          <p:nvPr/>
        </p:nvSpPr>
        <p:spPr bwMode="auto">
          <a:xfrm rot="1289560">
            <a:off x="7492762" y="8508200"/>
            <a:ext cx="803830" cy="739090"/>
          </a:xfrm>
          <a:custGeom>
            <a:avLst/>
            <a:gdLst>
              <a:gd name="T0" fmla="*/ 0 w 149"/>
              <a:gd name="T1" fmla="*/ 78 h 137"/>
              <a:gd name="T2" fmla="*/ 7 w 149"/>
              <a:gd name="T3" fmla="*/ 66 h 137"/>
              <a:gd name="T4" fmla="*/ 0 w 149"/>
              <a:gd name="T5" fmla="*/ 59 h 137"/>
              <a:gd name="T6" fmla="*/ 5 w 149"/>
              <a:gd name="T7" fmla="*/ 54 h 137"/>
              <a:gd name="T8" fmla="*/ 2 w 149"/>
              <a:gd name="T9" fmla="*/ 42 h 137"/>
              <a:gd name="T10" fmla="*/ 12 w 149"/>
              <a:gd name="T11" fmla="*/ 28 h 137"/>
              <a:gd name="T12" fmla="*/ 26 w 149"/>
              <a:gd name="T13" fmla="*/ 18 h 137"/>
              <a:gd name="T14" fmla="*/ 43 w 149"/>
              <a:gd name="T15" fmla="*/ 21 h 137"/>
              <a:gd name="T16" fmla="*/ 45 w 149"/>
              <a:gd name="T17" fmla="*/ 7 h 137"/>
              <a:gd name="T18" fmla="*/ 76 w 149"/>
              <a:gd name="T19" fmla="*/ 14 h 137"/>
              <a:gd name="T20" fmla="*/ 88 w 149"/>
              <a:gd name="T21" fmla="*/ 0 h 137"/>
              <a:gd name="T22" fmla="*/ 107 w 149"/>
              <a:gd name="T23" fmla="*/ 9 h 137"/>
              <a:gd name="T24" fmla="*/ 111 w 149"/>
              <a:gd name="T25" fmla="*/ 21 h 137"/>
              <a:gd name="T26" fmla="*/ 104 w 149"/>
              <a:gd name="T27" fmla="*/ 40 h 137"/>
              <a:gd name="T28" fmla="*/ 99 w 149"/>
              <a:gd name="T29" fmla="*/ 37 h 137"/>
              <a:gd name="T30" fmla="*/ 99 w 149"/>
              <a:gd name="T31" fmla="*/ 45 h 137"/>
              <a:gd name="T32" fmla="*/ 81 w 149"/>
              <a:gd name="T33" fmla="*/ 49 h 137"/>
              <a:gd name="T34" fmla="*/ 83 w 149"/>
              <a:gd name="T35" fmla="*/ 59 h 137"/>
              <a:gd name="T36" fmla="*/ 92 w 149"/>
              <a:gd name="T37" fmla="*/ 63 h 137"/>
              <a:gd name="T38" fmla="*/ 128 w 149"/>
              <a:gd name="T39" fmla="*/ 61 h 137"/>
              <a:gd name="T40" fmla="*/ 114 w 149"/>
              <a:gd name="T41" fmla="*/ 82 h 137"/>
              <a:gd name="T42" fmla="*/ 128 w 149"/>
              <a:gd name="T43" fmla="*/ 82 h 137"/>
              <a:gd name="T44" fmla="*/ 121 w 149"/>
              <a:gd name="T45" fmla="*/ 87 h 137"/>
              <a:gd name="T46" fmla="*/ 128 w 149"/>
              <a:gd name="T47" fmla="*/ 92 h 137"/>
              <a:gd name="T48" fmla="*/ 140 w 149"/>
              <a:gd name="T49" fmla="*/ 87 h 137"/>
              <a:gd name="T50" fmla="*/ 142 w 149"/>
              <a:gd name="T51" fmla="*/ 94 h 137"/>
              <a:gd name="T52" fmla="*/ 130 w 149"/>
              <a:gd name="T53" fmla="*/ 94 h 137"/>
              <a:gd name="T54" fmla="*/ 126 w 149"/>
              <a:gd name="T55" fmla="*/ 101 h 137"/>
              <a:gd name="T56" fmla="*/ 149 w 149"/>
              <a:gd name="T57" fmla="*/ 111 h 137"/>
              <a:gd name="T58" fmla="*/ 135 w 149"/>
              <a:gd name="T59" fmla="*/ 111 h 137"/>
              <a:gd name="T60" fmla="*/ 140 w 149"/>
              <a:gd name="T61" fmla="*/ 116 h 137"/>
              <a:gd name="T62" fmla="*/ 130 w 149"/>
              <a:gd name="T63" fmla="*/ 123 h 137"/>
              <a:gd name="T64" fmla="*/ 137 w 149"/>
              <a:gd name="T65" fmla="*/ 125 h 137"/>
              <a:gd name="T66" fmla="*/ 123 w 149"/>
              <a:gd name="T67" fmla="*/ 127 h 137"/>
              <a:gd name="T68" fmla="*/ 123 w 149"/>
              <a:gd name="T69" fmla="*/ 137 h 137"/>
              <a:gd name="T70" fmla="*/ 118 w 149"/>
              <a:gd name="T71" fmla="*/ 137 h 137"/>
              <a:gd name="T72" fmla="*/ 118 w 149"/>
              <a:gd name="T73" fmla="*/ 125 h 137"/>
              <a:gd name="T74" fmla="*/ 109 w 149"/>
              <a:gd name="T75" fmla="*/ 123 h 137"/>
              <a:gd name="T76" fmla="*/ 102 w 149"/>
              <a:gd name="T77" fmla="*/ 132 h 137"/>
              <a:gd name="T78" fmla="*/ 85 w 149"/>
              <a:gd name="T79" fmla="*/ 132 h 137"/>
              <a:gd name="T80" fmla="*/ 73 w 149"/>
              <a:gd name="T81" fmla="*/ 120 h 137"/>
              <a:gd name="T82" fmla="*/ 62 w 149"/>
              <a:gd name="T83" fmla="*/ 123 h 137"/>
              <a:gd name="T84" fmla="*/ 57 w 149"/>
              <a:gd name="T85" fmla="*/ 120 h 137"/>
              <a:gd name="T86" fmla="*/ 47 w 149"/>
              <a:gd name="T87" fmla="*/ 111 h 137"/>
              <a:gd name="T88" fmla="*/ 50 w 149"/>
              <a:gd name="T89" fmla="*/ 97 h 137"/>
              <a:gd name="T90" fmla="*/ 33 w 149"/>
              <a:gd name="T91" fmla="*/ 68 h 137"/>
              <a:gd name="T92" fmla="*/ 19 w 149"/>
              <a:gd name="T93" fmla="*/ 68 h 137"/>
              <a:gd name="T94" fmla="*/ 21 w 149"/>
              <a:gd name="T95" fmla="*/ 82 h 137"/>
              <a:gd name="T96" fmla="*/ 17 w 149"/>
              <a:gd name="T97" fmla="*/ 90 h 137"/>
              <a:gd name="T98" fmla="*/ 0 w 149"/>
              <a:gd name="T99" fmla="*/ 7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9" h="137">
                <a:moveTo>
                  <a:pt x="0" y="78"/>
                </a:moveTo>
                <a:lnTo>
                  <a:pt x="7" y="66"/>
                </a:lnTo>
                <a:lnTo>
                  <a:pt x="0" y="59"/>
                </a:lnTo>
                <a:lnTo>
                  <a:pt x="5" y="54"/>
                </a:lnTo>
                <a:lnTo>
                  <a:pt x="2" y="42"/>
                </a:lnTo>
                <a:lnTo>
                  <a:pt x="12" y="28"/>
                </a:lnTo>
                <a:lnTo>
                  <a:pt x="26" y="18"/>
                </a:lnTo>
                <a:lnTo>
                  <a:pt x="43" y="21"/>
                </a:lnTo>
                <a:lnTo>
                  <a:pt x="45" y="7"/>
                </a:lnTo>
                <a:lnTo>
                  <a:pt x="76" y="14"/>
                </a:lnTo>
                <a:lnTo>
                  <a:pt x="88" y="0"/>
                </a:lnTo>
                <a:lnTo>
                  <a:pt x="107" y="9"/>
                </a:lnTo>
                <a:lnTo>
                  <a:pt x="111" y="21"/>
                </a:lnTo>
                <a:lnTo>
                  <a:pt x="104" y="40"/>
                </a:lnTo>
                <a:lnTo>
                  <a:pt x="99" y="37"/>
                </a:lnTo>
                <a:lnTo>
                  <a:pt x="99" y="45"/>
                </a:lnTo>
                <a:lnTo>
                  <a:pt x="81" y="49"/>
                </a:lnTo>
                <a:lnTo>
                  <a:pt x="83" y="59"/>
                </a:lnTo>
                <a:lnTo>
                  <a:pt x="92" y="63"/>
                </a:lnTo>
                <a:lnTo>
                  <a:pt x="128" y="61"/>
                </a:lnTo>
                <a:lnTo>
                  <a:pt x="114" y="82"/>
                </a:lnTo>
                <a:lnTo>
                  <a:pt x="128" y="82"/>
                </a:lnTo>
                <a:lnTo>
                  <a:pt x="121" y="87"/>
                </a:lnTo>
                <a:lnTo>
                  <a:pt x="128" y="92"/>
                </a:lnTo>
                <a:lnTo>
                  <a:pt x="140" y="87"/>
                </a:lnTo>
                <a:lnTo>
                  <a:pt x="142" y="94"/>
                </a:lnTo>
                <a:lnTo>
                  <a:pt x="130" y="94"/>
                </a:lnTo>
                <a:lnTo>
                  <a:pt x="126" y="101"/>
                </a:lnTo>
                <a:lnTo>
                  <a:pt x="149" y="111"/>
                </a:lnTo>
                <a:lnTo>
                  <a:pt x="135" y="111"/>
                </a:lnTo>
                <a:lnTo>
                  <a:pt x="140" y="116"/>
                </a:lnTo>
                <a:lnTo>
                  <a:pt x="130" y="123"/>
                </a:lnTo>
                <a:lnTo>
                  <a:pt x="137" y="125"/>
                </a:lnTo>
                <a:lnTo>
                  <a:pt x="123" y="127"/>
                </a:lnTo>
                <a:lnTo>
                  <a:pt x="123" y="137"/>
                </a:lnTo>
                <a:lnTo>
                  <a:pt x="118" y="137"/>
                </a:lnTo>
                <a:lnTo>
                  <a:pt x="118" y="125"/>
                </a:lnTo>
                <a:lnTo>
                  <a:pt x="109" y="123"/>
                </a:lnTo>
                <a:lnTo>
                  <a:pt x="102" y="132"/>
                </a:lnTo>
                <a:lnTo>
                  <a:pt x="85" y="132"/>
                </a:lnTo>
                <a:lnTo>
                  <a:pt x="73" y="120"/>
                </a:lnTo>
                <a:lnTo>
                  <a:pt x="62" y="123"/>
                </a:lnTo>
                <a:lnTo>
                  <a:pt x="57" y="120"/>
                </a:lnTo>
                <a:lnTo>
                  <a:pt x="47" y="111"/>
                </a:lnTo>
                <a:lnTo>
                  <a:pt x="50" y="97"/>
                </a:lnTo>
                <a:lnTo>
                  <a:pt x="33" y="68"/>
                </a:lnTo>
                <a:lnTo>
                  <a:pt x="19" y="68"/>
                </a:lnTo>
                <a:lnTo>
                  <a:pt x="21" y="82"/>
                </a:lnTo>
                <a:lnTo>
                  <a:pt x="17" y="90"/>
                </a:lnTo>
                <a:lnTo>
                  <a:pt x="0" y="78"/>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0" name="Freeform 49"/>
          <p:cNvSpPr>
            <a:spLocks/>
          </p:cNvSpPr>
          <p:nvPr/>
        </p:nvSpPr>
        <p:spPr bwMode="auto">
          <a:xfrm rot="1289560">
            <a:off x="7051930" y="9045290"/>
            <a:ext cx="803830" cy="1138306"/>
          </a:xfrm>
          <a:custGeom>
            <a:avLst/>
            <a:gdLst>
              <a:gd name="T0" fmla="*/ 83 w 149"/>
              <a:gd name="T1" fmla="*/ 0 h 211"/>
              <a:gd name="T2" fmla="*/ 88 w 149"/>
              <a:gd name="T3" fmla="*/ 3 h 211"/>
              <a:gd name="T4" fmla="*/ 99 w 149"/>
              <a:gd name="T5" fmla="*/ 0 h 211"/>
              <a:gd name="T6" fmla="*/ 111 w 149"/>
              <a:gd name="T7" fmla="*/ 12 h 211"/>
              <a:gd name="T8" fmla="*/ 128 w 149"/>
              <a:gd name="T9" fmla="*/ 12 h 211"/>
              <a:gd name="T10" fmla="*/ 135 w 149"/>
              <a:gd name="T11" fmla="*/ 3 h 211"/>
              <a:gd name="T12" fmla="*/ 144 w 149"/>
              <a:gd name="T13" fmla="*/ 5 h 211"/>
              <a:gd name="T14" fmla="*/ 144 w 149"/>
              <a:gd name="T15" fmla="*/ 17 h 211"/>
              <a:gd name="T16" fmla="*/ 149 w 149"/>
              <a:gd name="T17" fmla="*/ 17 h 211"/>
              <a:gd name="T18" fmla="*/ 125 w 149"/>
              <a:gd name="T19" fmla="*/ 41 h 211"/>
              <a:gd name="T20" fmla="*/ 123 w 149"/>
              <a:gd name="T21" fmla="*/ 50 h 211"/>
              <a:gd name="T22" fmla="*/ 128 w 149"/>
              <a:gd name="T23" fmla="*/ 52 h 211"/>
              <a:gd name="T24" fmla="*/ 121 w 149"/>
              <a:gd name="T25" fmla="*/ 55 h 211"/>
              <a:gd name="T26" fmla="*/ 118 w 149"/>
              <a:gd name="T27" fmla="*/ 59 h 211"/>
              <a:gd name="T28" fmla="*/ 123 w 149"/>
              <a:gd name="T29" fmla="*/ 59 h 211"/>
              <a:gd name="T30" fmla="*/ 109 w 149"/>
              <a:gd name="T31" fmla="*/ 78 h 211"/>
              <a:gd name="T32" fmla="*/ 95 w 149"/>
              <a:gd name="T33" fmla="*/ 119 h 211"/>
              <a:gd name="T34" fmla="*/ 90 w 149"/>
              <a:gd name="T35" fmla="*/ 171 h 211"/>
              <a:gd name="T36" fmla="*/ 78 w 149"/>
              <a:gd name="T37" fmla="*/ 183 h 211"/>
              <a:gd name="T38" fmla="*/ 73 w 149"/>
              <a:gd name="T39" fmla="*/ 211 h 211"/>
              <a:gd name="T40" fmla="*/ 62 w 149"/>
              <a:gd name="T41" fmla="*/ 206 h 211"/>
              <a:gd name="T42" fmla="*/ 50 w 149"/>
              <a:gd name="T43" fmla="*/ 194 h 211"/>
              <a:gd name="T44" fmla="*/ 54 w 149"/>
              <a:gd name="T45" fmla="*/ 187 h 211"/>
              <a:gd name="T46" fmla="*/ 54 w 149"/>
              <a:gd name="T47" fmla="*/ 171 h 211"/>
              <a:gd name="T48" fmla="*/ 40 w 149"/>
              <a:gd name="T49" fmla="*/ 168 h 211"/>
              <a:gd name="T50" fmla="*/ 33 w 149"/>
              <a:gd name="T51" fmla="*/ 147 h 211"/>
              <a:gd name="T52" fmla="*/ 21 w 149"/>
              <a:gd name="T53" fmla="*/ 145 h 211"/>
              <a:gd name="T54" fmla="*/ 24 w 149"/>
              <a:gd name="T55" fmla="*/ 133 h 211"/>
              <a:gd name="T56" fmla="*/ 12 w 149"/>
              <a:gd name="T57" fmla="*/ 121 h 211"/>
              <a:gd name="T58" fmla="*/ 0 w 149"/>
              <a:gd name="T59" fmla="*/ 104 h 211"/>
              <a:gd name="T60" fmla="*/ 2 w 149"/>
              <a:gd name="T61" fmla="*/ 100 h 211"/>
              <a:gd name="T62" fmla="*/ 50 w 149"/>
              <a:gd name="T63" fmla="*/ 95 h 211"/>
              <a:gd name="T64" fmla="*/ 43 w 149"/>
              <a:gd name="T65" fmla="*/ 81 h 211"/>
              <a:gd name="T66" fmla="*/ 52 w 149"/>
              <a:gd name="T67" fmla="*/ 69 h 211"/>
              <a:gd name="T68" fmla="*/ 43 w 149"/>
              <a:gd name="T69" fmla="*/ 55 h 211"/>
              <a:gd name="T70" fmla="*/ 43 w 149"/>
              <a:gd name="T71" fmla="*/ 38 h 211"/>
              <a:gd name="T72" fmla="*/ 52 w 149"/>
              <a:gd name="T73" fmla="*/ 33 h 211"/>
              <a:gd name="T74" fmla="*/ 73 w 149"/>
              <a:gd name="T75" fmla="*/ 0 h 211"/>
              <a:gd name="T76" fmla="*/ 83 w 149"/>
              <a:gd name="T7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211">
                <a:moveTo>
                  <a:pt x="83" y="0"/>
                </a:moveTo>
                <a:lnTo>
                  <a:pt x="88" y="3"/>
                </a:lnTo>
                <a:lnTo>
                  <a:pt x="99" y="0"/>
                </a:lnTo>
                <a:lnTo>
                  <a:pt x="111" y="12"/>
                </a:lnTo>
                <a:lnTo>
                  <a:pt x="128" y="12"/>
                </a:lnTo>
                <a:lnTo>
                  <a:pt x="135" y="3"/>
                </a:lnTo>
                <a:lnTo>
                  <a:pt x="144" y="5"/>
                </a:lnTo>
                <a:lnTo>
                  <a:pt x="144" y="17"/>
                </a:lnTo>
                <a:lnTo>
                  <a:pt x="149" y="17"/>
                </a:lnTo>
                <a:lnTo>
                  <a:pt x="125" y="41"/>
                </a:lnTo>
                <a:lnTo>
                  <a:pt x="123" y="50"/>
                </a:lnTo>
                <a:lnTo>
                  <a:pt x="128" y="52"/>
                </a:lnTo>
                <a:lnTo>
                  <a:pt x="121" y="55"/>
                </a:lnTo>
                <a:lnTo>
                  <a:pt x="118" y="59"/>
                </a:lnTo>
                <a:lnTo>
                  <a:pt x="123" y="59"/>
                </a:lnTo>
                <a:lnTo>
                  <a:pt x="109" y="78"/>
                </a:lnTo>
                <a:lnTo>
                  <a:pt x="95" y="119"/>
                </a:lnTo>
                <a:lnTo>
                  <a:pt x="90" y="171"/>
                </a:lnTo>
                <a:lnTo>
                  <a:pt x="78" y="183"/>
                </a:lnTo>
                <a:lnTo>
                  <a:pt x="73" y="211"/>
                </a:lnTo>
                <a:lnTo>
                  <a:pt x="62" y="206"/>
                </a:lnTo>
                <a:lnTo>
                  <a:pt x="50" y="194"/>
                </a:lnTo>
                <a:lnTo>
                  <a:pt x="54" y="187"/>
                </a:lnTo>
                <a:lnTo>
                  <a:pt x="54" y="171"/>
                </a:lnTo>
                <a:lnTo>
                  <a:pt x="40" y="168"/>
                </a:lnTo>
                <a:lnTo>
                  <a:pt x="33" y="147"/>
                </a:lnTo>
                <a:lnTo>
                  <a:pt x="21" y="145"/>
                </a:lnTo>
                <a:lnTo>
                  <a:pt x="24" y="133"/>
                </a:lnTo>
                <a:lnTo>
                  <a:pt x="12" y="121"/>
                </a:lnTo>
                <a:lnTo>
                  <a:pt x="0" y="104"/>
                </a:lnTo>
                <a:lnTo>
                  <a:pt x="2" y="100"/>
                </a:lnTo>
                <a:lnTo>
                  <a:pt x="50" y="95"/>
                </a:lnTo>
                <a:lnTo>
                  <a:pt x="43" y="81"/>
                </a:lnTo>
                <a:lnTo>
                  <a:pt x="52" y="69"/>
                </a:lnTo>
                <a:lnTo>
                  <a:pt x="43" y="55"/>
                </a:lnTo>
                <a:lnTo>
                  <a:pt x="43" y="38"/>
                </a:lnTo>
                <a:lnTo>
                  <a:pt x="52" y="33"/>
                </a:lnTo>
                <a:lnTo>
                  <a:pt x="73" y="0"/>
                </a:lnTo>
                <a:lnTo>
                  <a:pt x="83" y="0"/>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1" name="Freeform 50"/>
          <p:cNvSpPr>
            <a:spLocks noEditPoints="1"/>
          </p:cNvSpPr>
          <p:nvPr/>
        </p:nvSpPr>
        <p:spPr bwMode="auto">
          <a:xfrm rot="1289560">
            <a:off x="4827616" y="8887316"/>
            <a:ext cx="1990686" cy="3700838"/>
          </a:xfrm>
          <a:custGeom>
            <a:avLst/>
            <a:gdLst>
              <a:gd name="T0" fmla="*/ 0 w 369"/>
              <a:gd name="T1" fmla="*/ 677 h 686"/>
              <a:gd name="T2" fmla="*/ 50 w 369"/>
              <a:gd name="T3" fmla="*/ 632 h 686"/>
              <a:gd name="T4" fmla="*/ 59 w 369"/>
              <a:gd name="T5" fmla="*/ 622 h 686"/>
              <a:gd name="T6" fmla="*/ 55 w 369"/>
              <a:gd name="T7" fmla="*/ 646 h 686"/>
              <a:gd name="T8" fmla="*/ 192 w 369"/>
              <a:gd name="T9" fmla="*/ 568 h 686"/>
              <a:gd name="T10" fmla="*/ 197 w 369"/>
              <a:gd name="T11" fmla="*/ 556 h 686"/>
              <a:gd name="T12" fmla="*/ 118 w 369"/>
              <a:gd name="T13" fmla="*/ 568 h 686"/>
              <a:gd name="T14" fmla="*/ 109 w 369"/>
              <a:gd name="T15" fmla="*/ 577 h 686"/>
              <a:gd name="T16" fmla="*/ 107 w 369"/>
              <a:gd name="T17" fmla="*/ 570 h 686"/>
              <a:gd name="T18" fmla="*/ 107 w 369"/>
              <a:gd name="T19" fmla="*/ 561 h 686"/>
              <a:gd name="T20" fmla="*/ 133 w 369"/>
              <a:gd name="T21" fmla="*/ 549 h 686"/>
              <a:gd name="T22" fmla="*/ 145 w 369"/>
              <a:gd name="T23" fmla="*/ 546 h 686"/>
              <a:gd name="T24" fmla="*/ 156 w 369"/>
              <a:gd name="T25" fmla="*/ 530 h 686"/>
              <a:gd name="T26" fmla="*/ 104 w 369"/>
              <a:gd name="T27" fmla="*/ 589 h 686"/>
              <a:gd name="T28" fmla="*/ 90 w 369"/>
              <a:gd name="T29" fmla="*/ 575 h 686"/>
              <a:gd name="T30" fmla="*/ 111 w 369"/>
              <a:gd name="T31" fmla="*/ 587 h 686"/>
              <a:gd name="T32" fmla="*/ 104 w 369"/>
              <a:gd name="T33" fmla="*/ 589 h 686"/>
              <a:gd name="T34" fmla="*/ 239 w 369"/>
              <a:gd name="T35" fmla="*/ 267 h 686"/>
              <a:gd name="T36" fmla="*/ 261 w 369"/>
              <a:gd name="T37" fmla="*/ 272 h 686"/>
              <a:gd name="T38" fmla="*/ 294 w 369"/>
              <a:gd name="T39" fmla="*/ 288 h 686"/>
              <a:gd name="T40" fmla="*/ 263 w 369"/>
              <a:gd name="T41" fmla="*/ 286 h 686"/>
              <a:gd name="T42" fmla="*/ 322 w 369"/>
              <a:gd name="T43" fmla="*/ 284 h 686"/>
              <a:gd name="T44" fmla="*/ 332 w 369"/>
              <a:gd name="T45" fmla="*/ 239 h 686"/>
              <a:gd name="T46" fmla="*/ 334 w 369"/>
              <a:gd name="T47" fmla="*/ 269 h 686"/>
              <a:gd name="T48" fmla="*/ 306 w 369"/>
              <a:gd name="T49" fmla="*/ 19 h 686"/>
              <a:gd name="T50" fmla="*/ 327 w 369"/>
              <a:gd name="T51" fmla="*/ 54 h 686"/>
              <a:gd name="T52" fmla="*/ 348 w 369"/>
              <a:gd name="T53" fmla="*/ 80 h 686"/>
              <a:gd name="T54" fmla="*/ 369 w 369"/>
              <a:gd name="T55" fmla="*/ 120 h 686"/>
              <a:gd name="T56" fmla="*/ 348 w 369"/>
              <a:gd name="T57" fmla="*/ 139 h 686"/>
              <a:gd name="T58" fmla="*/ 360 w 369"/>
              <a:gd name="T59" fmla="*/ 153 h 686"/>
              <a:gd name="T60" fmla="*/ 301 w 369"/>
              <a:gd name="T61" fmla="*/ 189 h 686"/>
              <a:gd name="T62" fmla="*/ 322 w 369"/>
              <a:gd name="T63" fmla="*/ 144 h 686"/>
              <a:gd name="T64" fmla="*/ 296 w 369"/>
              <a:gd name="T65" fmla="*/ 104 h 686"/>
              <a:gd name="T66" fmla="*/ 317 w 369"/>
              <a:gd name="T67" fmla="*/ 111 h 686"/>
              <a:gd name="T68" fmla="*/ 301 w 369"/>
              <a:gd name="T69" fmla="*/ 87 h 686"/>
              <a:gd name="T70" fmla="*/ 303 w 369"/>
              <a:gd name="T71" fmla="*/ 151 h 686"/>
              <a:gd name="T72" fmla="*/ 277 w 369"/>
              <a:gd name="T73" fmla="*/ 151 h 686"/>
              <a:gd name="T74" fmla="*/ 244 w 369"/>
              <a:gd name="T75" fmla="*/ 139 h 686"/>
              <a:gd name="T76" fmla="*/ 258 w 369"/>
              <a:gd name="T77" fmla="*/ 125 h 686"/>
              <a:gd name="T78" fmla="*/ 249 w 369"/>
              <a:gd name="T79" fmla="*/ 73 h 686"/>
              <a:gd name="T80" fmla="*/ 258 w 369"/>
              <a:gd name="T81" fmla="*/ 23 h 686"/>
              <a:gd name="T82" fmla="*/ 258 w 369"/>
              <a:gd name="T83" fmla="*/ 2 h 686"/>
              <a:gd name="T84" fmla="*/ 258 w 369"/>
              <a:gd name="T85" fmla="*/ 2 h 686"/>
              <a:gd name="T86" fmla="*/ 253 w 369"/>
              <a:gd name="T87" fmla="*/ 9 h 686"/>
              <a:gd name="T88" fmla="*/ 194 w 369"/>
              <a:gd name="T89" fmla="*/ 75 h 686"/>
              <a:gd name="T90" fmla="*/ 189 w 369"/>
              <a:gd name="T91" fmla="*/ 90 h 686"/>
              <a:gd name="T92" fmla="*/ 213 w 369"/>
              <a:gd name="T93" fmla="*/ 66 h 686"/>
              <a:gd name="T94" fmla="*/ 213 w 369"/>
              <a:gd name="T95" fmla="*/ 66 h 686"/>
              <a:gd name="T96" fmla="*/ 168 w 369"/>
              <a:gd name="T97" fmla="*/ 371 h 686"/>
              <a:gd name="T98" fmla="*/ 192 w 369"/>
              <a:gd name="T99" fmla="*/ 340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9" h="686">
                <a:moveTo>
                  <a:pt x="12" y="684"/>
                </a:moveTo>
                <a:lnTo>
                  <a:pt x="2" y="686"/>
                </a:lnTo>
                <a:lnTo>
                  <a:pt x="0" y="677"/>
                </a:lnTo>
                <a:lnTo>
                  <a:pt x="21" y="672"/>
                </a:lnTo>
                <a:lnTo>
                  <a:pt x="12" y="684"/>
                </a:lnTo>
                <a:close/>
                <a:moveTo>
                  <a:pt x="50" y="632"/>
                </a:moveTo>
                <a:lnTo>
                  <a:pt x="50" y="613"/>
                </a:lnTo>
                <a:lnTo>
                  <a:pt x="62" y="613"/>
                </a:lnTo>
                <a:lnTo>
                  <a:pt x="59" y="622"/>
                </a:lnTo>
                <a:lnTo>
                  <a:pt x="69" y="632"/>
                </a:lnTo>
                <a:lnTo>
                  <a:pt x="66" y="639"/>
                </a:lnTo>
                <a:lnTo>
                  <a:pt x="55" y="646"/>
                </a:lnTo>
                <a:lnTo>
                  <a:pt x="47" y="636"/>
                </a:lnTo>
                <a:lnTo>
                  <a:pt x="50" y="632"/>
                </a:lnTo>
                <a:close/>
                <a:moveTo>
                  <a:pt x="192" y="568"/>
                </a:moveTo>
                <a:lnTo>
                  <a:pt x="187" y="570"/>
                </a:lnTo>
                <a:lnTo>
                  <a:pt x="185" y="565"/>
                </a:lnTo>
                <a:lnTo>
                  <a:pt x="197" y="556"/>
                </a:lnTo>
                <a:lnTo>
                  <a:pt x="192" y="568"/>
                </a:lnTo>
                <a:close/>
                <a:moveTo>
                  <a:pt x="149" y="549"/>
                </a:moveTo>
                <a:lnTo>
                  <a:pt x="118" y="568"/>
                </a:lnTo>
                <a:lnTo>
                  <a:pt x="128" y="575"/>
                </a:lnTo>
                <a:lnTo>
                  <a:pt x="116" y="580"/>
                </a:lnTo>
                <a:lnTo>
                  <a:pt x="109" y="577"/>
                </a:lnTo>
                <a:lnTo>
                  <a:pt x="114" y="587"/>
                </a:lnTo>
                <a:lnTo>
                  <a:pt x="102" y="577"/>
                </a:lnTo>
                <a:lnTo>
                  <a:pt x="107" y="570"/>
                </a:lnTo>
                <a:lnTo>
                  <a:pt x="85" y="565"/>
                </a:lnTo>
                <a:lnTo>
                  <a:pt x="104" y="565"/>
                </a:lnTo>
                <a:lnTo>
                  <a:pt x="107" y="561"/>
                </a:lnTo>
                <a:lnTo>
                  <a:pt x="97" y="558"/>
                </a:lnTo>
                <a:lnTo>
                  <a:pt x="128" y="544"/>
                </a:lnTo>
                <a:lnTo>
                  <a:pt x="133" y="549"/>
                </a:lnTo>
                <a:lnTo>
                  <a:pt x="137" y="539"/>
                </a:lnTo>
                <a:lnTo>
                  <a:pt x="149" y="537"/>
                </a:lnTo>
                <a:lnTo>
                  <a:pt x="145" y="546"/>
                </a:lnTo>
                <a:lnTo>
                  <a:pt x="149" y="542"/>
                </a:lnTo>
                <a:lnTo>
                  <a:pt x="152" y="546"/>
                </a:lnTo>
                <a:lnTo>
                  <a:pt x="156" y="530"/>
                </a:lnTo>
                <a:lnTo>
                  <a:pt x="161" y="544"/>
                </a:lnTo>
                <a:lnTo>
                  <a:pt x="149" y="549"/>
                </a:lnTo>
                <a:close/>
                <a:moveTo>
                  <a:pt x="104" y="589"/>
                </a:moveTo>
                <a:lnTo>
                  <a:pt x="100" y="584"/>
                </a:lnTo>
                <a:lnTo>
                  <a:pt x="95" y="589"/>
                </a:lnTo>
                <a:lnTo>
                  <a:pt x="90" y="575"/>
                </a:lnTo>
                <a:lnTo>
                  <a:pt x="102" y="577"/>
                </a:lnTo>
                <a:lnTo>
                  <a:pt x="100" y="582"/>
                </a:lnTo>
                <a:lnTo>
                  <a:pt x="111" y="587"/>
                </a:lnTo>
                <a:lnTo>
                  <a:pt x="107" y="591"/>
                </a:lnTo>
                <a:lnTo>
                  <a:pt x="107" y="587"/>
                </a:lnTo>
                <a:lnTo>
                  <a:pt x="104" y="589"/>
                </a:lnTo>
                <a:close/>
                <a:moveTo>
                  <a:pt x="239" y="260"/>
                </a:moveTo>
                <a:lnTo>
                  <a:pt x="246" y="265"/>
                </a:lnTo>
                <a:lnTo>
                  <a:pt x="239" y="267"/>
                </a:lnTo>
                <a:lnTo>
                  <a:pt x="239" y="260"/>
                </a:lnTo>
                <a:close/>
                <a:moveTo>
                  <a:pt x="263" y="286"/>
                </a:moveTo>
                <a:lnTo>
                  <a:pt x="261" y="272"/>
                </a:lnTo>
                <a:lnTo>
                  <a:pt x="275" y="262"/>
                </a:lnTo>
                <a:lnTo>
                  <a:pt x="296" y="277"/>
                </a:lnTo>
                <a:lnTo>
                  <a:pt x="294" y="288"/>
                </a:lnTo>
                <a:lnTo>
                  <a:pt x="279" y="298"/>
                </a:lnTo>
                <a:lnTo>
                  <a:pt x="268" y="296"/>
                </a:lnTo>
                <a:lnTo>
                  <a:pt x="263" y="286"/>
                </a:lnTo>
                <a:close/>
                <a:moveTo>
                  <a:pt x="334" y="269"/>
                </a:moveTo>
                <a:lnTo>
                  <a:pt x="334" y="281"/>
                </a:lnTo>
                <a:lnTo>
                  <a:pt x="322" y="284"/>
                </a:lnTo>
                <a:lnTo>
                  <a:pt x="320" y="267"/>
                </a:lnTo>
                <a:lnTo>
                  <a:pt x="329" y="260"/>
                </a:lnTo>
                <a:lnTo>
                  <a:pt x="332" y="239"/>
                </a:lnTo>
                <a:lnTo>
                  <a:pt x="348" y="215"/>
                </a:lnTo>
                <a:lnTo>
                  <a:pt x="351" y="236"/>
                </a:lnTo>
                <a:lnTo>
                  <a:pt x="334" y="269"/>
                </a:lnTo>
                <a:close/>
                <a:moveTo>
                  <a:pt x="272" y="19"/>
                </a:moveTo>
                <a:lnTo>
                  <a:pt x="284" y="28"/>
                </a:lnTo>
                <a:lnTo>
                  <a:pt x="306" y="19"/>
                </a:lnTo>
                <a:lnTo>
                  <a:pt x="317" y="33"/>
                </a:lnTo>
                <a:lnTo>
                  <a:pt x="315" y="37"/>
                </a:lnTo>
                <a:lnTo>
                  <a:pt x="327" y="54"/>
                </a:lnTo>
                <a:lnTo>
                  <a:pt x="339" y="66"/>
                </a:lnTo>
                <a:lnTo>
                  <a:pt x="336" y="78"/>
                </a:lnTo>
                <a:lnTo>
                  <a:pt x="348" y="80"/>
                </a:lnTo>
                <a:lnTo>
                  <a:pt x="355" y="101"/>
                </a:lnTo>
                <a:lnTo>
                  <a:pt x="369" y="104"/>
                </a:lnTo>
                <a:lnTo>
                  <a:pt x="369" y="120"/>
                </a:lnTo>
                <a:lnTo>
                  <a:pt x="365" y="127"/>
                </a:lnTo>
                <a:lnTo>
                  <a:pt x="358" y="125"/>
                </a:lnTo>
                <a:lnTo>
                  <a:pt x="348" y="139"/>
                </a:lnTo>
                <a:lnTo>
                  <a:pt x="358" y="146"/>
                </a:lnTo>
                <a:lnTo>
                  <a:pt x="355" y="156"/>
                </a:lnTo>
                <a:lnTo>
                  <a:pt x="360" y="153"/>
                </a:lnTo>
                <a:lnTo>
                  <a:pt x="346" y="161"/>
                </a:lnTo>
                <a:lnTo>
                  <a:pt x="339" y="170"/>
                </a:lnTo>
                <a:lnTo>
                  <a:pt x="301" y="189"/>
                </a:lnTo>
                <a:lnTo>
                  <a:pt x="301" y="177"/>
                </a:lnTo>
                <a:lnTo>
                  <a:pt x="313" y="170"/>
                </a:lnTo>
                <a:lnTo>
                  <a:pt x="322" y="144"/>
                </a:lnTo>
                <a:lnTo>
                  <a:pt x="308" y="123"/>
                </a:lnTo>
                <a:lnTo>
                  <a:pt x="310" y="111"/>
                </a:lnTo>
                <a:lnTo>
                  <a:pt x="296" y="104"/>
                </a:lnTo>
                <a:lnTo>
                  <a:pt x="308" y="99"/>
                </a:lnTo>
                <a:lnTo>
                  <a:pt x="310" y="108"/>
                </a:lnTo>
                <a:lnTo>
                  <a:pt x="317" y="111"/>
                </a:lnTo>
                <a:lnTo>
                  <a:pt x="327" y="97"/>
                </a:lnTo>
                <a:lnTo>
                  <a:pt x="310" y="82"/>
                </a:lnTo>
                <a:lnTo>
                  <a:pt x="301" y="87"/>
                </a:lnTo>
                <a:lnTo>
                  <a:pt x="287" y="118"/>
                </a:lnTo>
                <a:lnTo>
                  <a:pt x="291" y="144"/>
                </a:lnTo>
                <a:lnTo>
                  <a:pt x="303" y="151"/>
                </a:lnTo>
                <a:lnTo>
                  <a:pt x="298" y="161"/>
                </a:lnTo>
                <a:lnTo>
                  <a:pt x="284" y="163"/>
                </a:lnTo>
                <a:lnTo>
                  <a:pt x="277" y="151"/>
                </a:lnTo>
                <a:lnTo>
                  <a:pt x="249" y="151"/>
                </a:lnTo>
                <a:lnTo>
                  <a:pt x="251" y="142"/>
                </a:lnTo>
                <a:lnTo>
                  <a:pt x="244" y="139"/>
                </a:lnTo>
                <a:lnTo>
                  <a:pt x="249" y="135"/>
                </a:lnTo>
                <a:lnTo>
                  <a:pt x="237" y="125"/>
                </a:lnTo>
                <a:lnTo>
                  <a:pt x="258" y="125"/>
                </a:lnTo>
                <a:lnTo>
                  <a:pt x="268" y="101"/>
                </a:lnTo>
                <a:lnTo>
                  <a:pt x="261" y="80"/>
                </a:lnTo>
                <a:lnTo>
                  <a:pt x="249" y="73"/>
                </a:lnTo>
                <a:lnTo>
                  <a:pt x="256" y="56"/>
                </a:lnTo>
                <a:lnTo>
                  <a:pt x="251" y="28"/>
                </a:lnTo>
                <a:lnTo>
                  <a:pt x="258" y="23"/>
                </a:lnTo>
                <a:lnTo>
                  <a:pt x="268" y="28"/>
                </a:lnTo>
                <a:lnTo>
                  <a:pt x="272" y="19"/>
                </a:lnTo>
                <a:close/>
                <a:moveTo>
                  <a:pt x="258" y="2"/>
                </a:moveTo>
                <a:lnTo>
                  <a:pt x="265" y="0"/>
                </a:lnTo>
                <a:lnTo>
                  <a:pt x="263" y="4"/>
                </a:lnTo>
                <a:lnTo>
                  <a:pt x="258" y="2"/>
                </a:lnTo>
                <a:close/>
                <a:moveTo>
                  <a:pt x="249" y="28"/>
                </a:moveTo>
                <a:lnTo>
                  <a:pt x="242" y="14"/>
                </a:lnTo>
                <a:lnTo>
                  <a:pt x="253" y="9"/>
                </a:lnTo>
                <a:lnTo>
                  <a:pt x="256" y="19"/>
                </a:lnTo>
                <a:lnTo>
                  <a:pt x="249" y="28"/>
                </a:lnTo>
                <a:close/>
                <a:moveTo>
                  <a:pt x="194" y="75"/>
                </a:moveTo>
                <a:lnTo>
                  <a:pt x="199" y="68"/>
                </a:lnTo>
                <a:lnTo>
                  <a:pt x="201" y="73"/>
                </a:lnTo>
                <a:lnTo>
                  <a:pt x="189" y="90"/>
                </a:lnTo>
                <a:lnTo>
                  <a:pt x="187" y="87"/>
                </a:lnTo>
                <a:lnTo>
                  <a:pt x="194" y="75"/>
                </a:lnTo>
                <a:close/>
                <a:moveTo>
                  <a:pt x="213" y="66"/>
                </a:moveTo>
                <a:lnTo>
                  <a:pt x="206" y="59"/>
                </a:lnTo>
                <a:lnTo>
                  <a:pt x="218" y="59"/>
                </a:lnTo>
                <a:lnTo>
                  <a:pt x="213" y="66"/>
                </a:lnTo>
                <a:close/>
                <a:moveTo>
                  <a:pt x="175" y="369"/>
                </a:moveTo>
                <a:lnTo>
                  <a:pt x="168" y="378"/>
                </a:lnTo>
                <a:lnTo>
                  <a:pt x="168" y="371"/>
                </a:lnTo>
                <a:lnTo>
                  <a:pt x="175" y="369"/>
                </a:lnTo>
                <a:close/>
                <a:moveTo>
                  <a:pt x="189" y="343"/>
                </a:moveTo>
                <a:lnTo>
                  <a:pt x="192" y="340"/>
                </a:lnTo>
                <a:lnTo>
                  <a:pt x="197" y="350"/>
                </a:lnTo>
                <a:lnTo>
                  <a:pt x="189" y="343"/>
                </a:lnTo>
                <a:close/>
              </a:path>
            </a:pathLst>
          </a:custGeom>
          <a:solidFill>
            <a:schemeClr val="accent1"/>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2" name="Freeform 51"/>
          <p:cNvSpPr>
            <a:spLocks noEditPoints="1"/>
          </p:cNvSpPr>
          <p:nvPr/>
        </p:nvSpPr>
        <p:spPr bwMode="auto">
          <a:xfrm rot="1289560">
            <a:off x="-125262" y="11932651"/>
            <a:ext cx="5820998" cy="1613048"/>
          </a:xfrm>
          <a:custGeom>
            <a:avLst/>
            <a:gdLst>
              <a:gd name="T0" fmla="*/ 14 w 1079"/>
              <a:gd name="T1" fmla="*/ 254 h 299"/>
              <a:gd name="T2" fmla="*/ 0 w 1079"/>
              <a:gd name="T3" fmla="*/ 254 h 299"/>
              <a:gd name="T4" fmla="*/ 108 w 1079"/>
              <a:gd name="T5" fmla="*/ 280 h 299"/>
              <a:gd name="T6" fmla="*/ 116 w 1079"/>
              <a:gd name="T7" fmla="*/ 299 h 299"/>
              <a:gd name="T8" fmla="*/ 97 w 1079"/>
              <a:gd name="T9" fmla="*/ 282 h 299"/>
              <a:gd name="T10" fmla="*/ 104 w 1079"/>
              <a:gd name="T11" fmla="*/ 273 h 299"/>
              <a:gd name="T12" fmla="*/ 291 w 1079"/>
              <a:gd name="T13" fmla="*/ 247 h 299"/>
              <a:gd name="T14" fmla="*/ 293 w 1079"/>
              <a:gd name="T15" fmla="*/ 242 h 299"/>
              <a:gd name="T16" fmla="*/ 303 w 1079"/>
              <a:gd name="T17" fmla="*/ 261 h 299"/>
              <a:gd name="T18" fmla="*/ 303 w 1079"/>
              <a:gd name="T19" fmla="*/ 254 h 299"/>
              <a:gd name="T20" fmla="*/ 305 w 1079"/>
              <a:gd name="T21" fmla="*/ 244 h 299"/>
              <a:gd name="T22" fmla="*/ 310 w 1079"/>
              <a:gd name="T23" fmla="*/ 251 h 299"/>
              <a:gd name="T24" fmla="*/ 303 w 1079"/>
              <a:gd name="T25" fmla="*/ 261 h 299"/>
              <a:gd name="T26" fmla="*/ 513 w 1079"/>
              <a:gd name="T27" fmla="*/ 67 h 299"/>
              <a:gd name="T28" fmla="*/ 513 w 1079"/>
              <a:gd name="T29" fmla="*/ 50 h 299"/>
              <a:gd name="T30" fmla="*/ 1077 w 1079"/>
              <a:gd name="T31" fmla="*/ 183 h 299"/>
              <a:gd name="T32" fmla="*/ 1079 w 1079"/>
              <a:gd name="T33" fmla="*/ 176 h 299"/>
              <a:gd name="T34" fmla="*/ 641 w 1079"/>
              <a:gd name="T35" fmla="*/ 19 h 299"/>
              <a:gd name="T36" fmla="*/ 651 w 1079"/>
              <a:gd name="T37" fmla="*/ 19 h 299"/>
              <a:gd name="T38" fmla="*/ 674 w 1079"/>
              <a:gd name="T39" fmla="*/ 26 h 299"/>
              <a:gd name="T40" fmla="*/ 672 w 1079"/>
              <a:gd name="T41" fmla="*/ 29 h 299"/>
              <a:gd name="T42" fmla="*/ 168 w 1079"/>
              <a:gd name="T43" fmla="*/ 270 h 299"/>
              <a:gd name="T44" fmla="*/ 180 w 1079"/>
              <a:gd name="T45" fmla="*/ 261 h 299"/>
              <a:gd name="T46" fmla="*/ 165 w 1079"/>
              <a:gd name="T47" fmla="*/ 292 h 299"/>
              <a:gd name="T48" fmla="*/ 146 w 1079"/>
              <a:gd name="T49" fmla="*/ 289 h 299"/>
              <a:gd name="T50" fmla="*/ 144 w 1079"/>
              <a:gd name="T51" fmla="*/ 275 h 299"/>
              <a:gd name="T52" fmla="*/ 168 w 1079"/>
              <a:gd name="T53" fmla="*/ 270 h 299"/>
              <a:gd name="T54" fmla="*/ 670 w 1079"/>
              <a:gd name="T55" fmla="*/ 41 h 299"/>
              <a:gd name="T56" fmla="*/ 655 w 1079"/>
              <a:gd name="T57" fmla="*/ 19 h 299"/>
              <a:gd name="T58" fmla="*/ 672 w 1079"/>
              <a:gd name="T59" fmla="*/ 33 h 299"/>
              <a:gd name="T60" fmla="*/ 684 w 1079"/>
              <a:gd name="T61" fmla="*/ 26 h 299"/>
              <a:gd name="T62" fmla="*/ 710 w 1079"/>
              <a:gd name="T63" fmla="*/ 12 h 299"/>
              <a:gd name="T64" fmla="*/ 700 w 1079"/>
              <a:gd name="T65" fmla="*/ 36 h 299"/>
              <a:gd name="T66" fmla="*/ 686 w 1079"/>
              <a:gd name="T67" fmla="*/ 45 h 299"/>
              <a:gd name="T68" fmla="*/ 677 w 1079"/>
              <a:gd name="T69" fmla="*/ 50 h 299"/>
              <a:gd name="T70" fmla="*/ 646 w 1079"/>
              <a:gd name="T71" fmla="*/ 60 h 299"/>
              <a:gd name="T72" fmla="*/ 646 w 1079"/>
              <a:gd name="T73" fmla="*/ 74 h 299"/>
              <a:gd name="T74" fmla="*/ 644 w 1079"/>
              <a:gd name="T75" fmla="*/ 95 h 299"/>
              <a:gd name="T76" fmla="*/ 620 w 1079"/>
              <a:gd name="T77" fmla="*/ 88 h 299"/>
              <a:gd name="T78" fmla="*/ 632 w 1079"/>
              <a:gd name="T79" fmla="*/ 57 h 299"/>
              <a:gd name="T80" fmla="*/ 660 w 1079"/>
              <a:gd name="T81" fmla="*/ 48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9" h="299">
                <a:moveTo>
                  <a:pt x="9" y="251"/>
                </a:moveTo>
                <a:lnTo>
                  <a:pt x="14" y="254"/>
                </a:lnTo>
                <a:lnTo>
                  <a:pt x="9" y="256"/>
                </a:lnTo>
                <a:lnTo>
                  <a:pt x="0" y="254"/>
                </a:lnTo>
                <a:lnTo>
                  <a:pt x="9" y="251"/>
                </a:lnTo>
                <a:close/>
                <a:moveTo>
                  <a:pt x="108" y="280"/>
                </a:moveTo>
                <a:lnTo>
                  <a:pt x="125" y="284"/>
                </a:lnTo>
                <a:lnTo>
                  <a:pt x="116" y="299"/>
                </a:lnTo>
                <a:lnTo>
                  <a:pt x="90" y="287"/>
                </a:lnTo>
                <a:lnTo>
                  <a:pt x="97" y="282"/>
                </a:lnTo>
                <a:lnTo>
                  <a:pt x="99" y="289"/>
                </a:lnTo>
                <a:lnTo>
                  <a:pt x="104" y="273"/>
                </a:lnTo>
                <a:lnTo>
                  <a:pt x="108" y="280"/>
                </a:lnTo>
                <a:close/>
                <a:moveTo>
                  <a:pt x="291" y="247"/>
                </a:moveTo>
                <a:lnTo>
                  <a:pt x="288" y="239"/>
                </a:lnTo>
                <a:lnTo>
                  <a:pt x="293" y="242"/>
                </a:lnTo>
                <a:lnTo>
                  <a:pt x="291" y="247"/>
                </a:lnTo>
                <a:close/>
                <a:moveTo>
                  <a:pt x="303" y="261"/>
                </a:moveTo>
                <a:lnTo>
                  <a:pt x="298" y="254"/>
                </a:lnTo>
                <a:lnTo>
                  <a:pt x="303" y="254"/>
                </a:lnTo>
                <a:lnTo>
                  <a:pt x="298" y="251"/>
                </a:lnTo>
                <a:lnTo>
                  <a:pt x="305" y="244"/>
                </a:lnTo>
                <a:lnTo>
                  <a:pt x="303" y="232"/>
                </a:lnTo>
                <a:lnTo>
                  <a:pt x="310" y="251"/>
                </a:lnTo>
                <a:lnTo>
                  <a:pt x="326" y="263"/>
                </a:lnTo>
                <a:lnTo>
                  <a:pt x="303" y="261"/>
                </a:lnTo>
                <a:close/>
                <a:moveTo>
                  <a:pt x="516" y="55"/>
                </a:moveTo>
                <a:lnTo>
                  <a:pt x="513" y="67"/>
                </a:lnTo>
                <a:lnTo>
                  <a:pt x="504" y="55"/>
                </a:lnTo>
                <a:lnTo>
                  <a:pt x="513" y="50"/>
                </a:lnTo>
                <a:lnTo>
                  <a:pt x="516" y="55"/>
                </a:lnTo>
                <a:close/>
                <a:moveTo>
                  <a:pt x="1077" y="183"/>
                </a:moveTo>
                <a:lnTo>
                  <a:pt x="1075" y="176"/>
                </a:lnTo>
                <a:lnTo>
                  <a:pt x="1079" y="176"/>
                </a:lnTo>
                <a:lnTo>
                  <a:pt x="1077" y="183"/>
                </a:lnTo>
                <a:close/>
                <a:moveTo>
                  <a:pt x="641" y="19"/>
                </a:moveTo>
                <a:lnTo>
                  <a:pt x="641" y="15"/>
                </a:lnTo>
                <a:lnTo>
                  <a:pt x="651" y="19"/>
                </a:lnTo>
                <a:lnTo>
                  <a:pt x="641" y="19"/>
                </a:lnTo>
                <a:close/>
                <a:moveTo>
                  <a:pt x="674" y="26"/>
                </a:moveTo>
                <a:lnTo>
                  <a:pt x="677" y="31"/>
                </a:lnTo>
                <a:lnTo>
                  <a:pt x="672" y="29"/>
                </a:lnTo>
                <a:lnTo>
                  <a:pt x="674" y="26"/>
                </a:lnTo>
                <a:close/>
                <a:moveTo>
                  <a:pt x="168" y="270"/>
                </a:moveTo>
                <a:lnTo>
                  <a:pt x="177" y="258"/>
                </a:lnTo>
                <a:lnTo>
                  <a:pt x="180" y="261"/>
                </a:lnTo>
                <a:lnTo>
                  <a:pt x="168" y="277"/>
                </a:lnTo>
                <a:lnTo>
                  <a:pt x="165" y="292"/>
                </a:lnTo>
                <a:lnTo>
                  <a:pt x="151" y="294"/>
                </a:lnTo>
                <a:lnTo>
                  <a:pt x="146" y="289"/>
                </a:lnTo>
                <a:lnTo>
                  <a:pt x="153" y="282"/>
                </a:lnTo>
                <a:lnTo>
                  <a:pt x="144" y="275"/>
                </a:lnTo>
                <a:lnTo>
                  <a:pt x="163" y="277"/>
                </a:lnTo>
                <a:lnTo>
                  <a:pt x="168" y="270"/>
                </a:lnTo>
                <a:close/>
                <a:moveTo>
                  <a:pt x="660" y="48"/>
                </a:moveTo>
                <a:lnTo>
                  <a:pt x="670" y="41"/>
                </a:lnTo>
                <a:lnTo>
                  <a:pt x="658" y="36"/>
                </a:lnTo>
                <a:lnTo>
                  <a:pt x="655" y="19"/>
                </a:lnTo>
                <a:lnTo>
                  <a:pt x="672" y="24"/>
                </a:lnTo>
                <a:lnTo>
                  <a:pt x="672" y="33"/>
                </a:lnTo>
                <a:lnTo>
                  <a:pt x="686" y="31"/>
                </a:lnTo>
                <a:lnTo>
                  <a:pt x="684" y="26"/>
                </a:lnTo>
                <a:lnTo>
                  <a:pt x="705" y="0"/>
                </a:lnTo>
                <a:lnTo>
                  <a:pt x="710" y="12"/>
                </a:lnTo>
                <a:lnTo>
                  <a:pt x="710" y="22"/>
                </a:lnTo>
                <a:lnTo>
                  <a:pt x="700" y="36"/>
                </a:lnTo>
                <a:lnTo>
                  <a:pt x="689" y="36"/>
                </a:lnTo>
                <a:lnTo>
                  <a:pt x="686" y="45"/>
                </a:lnTo>
                <a:lnTo>
                  <a:pt x="674" y="45"/>
                </a:lnTo>
                <a:lnTo>
                  <a:pt x="677" y="50"/>
                </a:lnTo>
                <a:lnTo>
                  <a:pt x="663" y="60"/>
                </a:lnTo>
                <a:lnTo>
                  <a:pt x="646" y="60"/>
                </a:lnTo>
                <a:lnTo>
                  <a:pt x="658" y="81"/>
                </a:lnTo>
                <a:lnTo>
                  <a:pt x="646" y="74"/>
                </a:lnTo>
                <a:lnTo>
                  <a:pt x="634" y="90"/>
                </a:lnTo>
                <a:lnTo>
                  <a:pt x="644" y="95"/>
                </a:lnTo>
                <a:lnTo>
                  <a:pt x="620" y="107"/>
                </a:lnTo>
                <a:lnTo>
                  <a:pt x="620" y="88"/>
                </a:lnTo>
                <a:lnTo>
                  <a:pt x="637" y="76"/>
                </a:lnTo>
                <a:lnTo>
                  <a:pt x="632" y="57"/>
                </a:lnTo>
                <a:lnTo>
                  <a:pt x="644" y="60"/>
                </a:lnTo>
                <a:lnTo>
                  <a:pt x="660" y="48"/>
                </a:lnTo>
                <a:close/>
              </a:path>
            </a:pathLst>
          </a:custGeom>
          <a:solidFill>
            <a:schemeClr val="tx1">
              <a:lumMod val="50000"/>
              <a:lumOff val="50000"/>
            </a:schemeClr>
          </a:solidFill>
          <a:ln w="3175">
            <a:solidFill>
              <a:schemeClr val="bg1"/>
            </a:solidFill>
            <a:round/>
            <a:headEnd/>
            <a:tailEnd/>
          </a:ln>
          <a:effectLst>
            <a:outerShdw blurRad="63500" sx="102000" sy="102000" algn="ctr"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3" name="Rectangle 112"/>
          <p:cNvSpPr/>
          <p:nvPr/>
        </p:nvSpPr>
        <p:spPr>
          <a:xfrm>
            <a:off x="7758369" y="3010093"/>
            <a:ext cx="5907134" cy="3420936"/>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Japan</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Tree>
    <p:extLst>
      <p:ext uri="{BB962C8B-B14F-4D97-AF65-F5344CB8AC3E}">
        <p14:creationId xmlns:p14="http://schemas.microsoft.com/office/powerpoint/2010/main" val="361261042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1000" fill="hold"/>
                                        <p:tgtEl>
                                          <p:spTgt spid="52"/>
                                        </p:tgtEl>
                                        <p:attrNameLst>
                                          <p:attrName>ppt_x</p:attrName>
                                        </p:attrNameLst>
                                      </p:cBhvr>
                                      <p:tavLst>
                                        <p:tav tm="0">
                                          <p:val>
                                            <p:strVal val="#ppt_x"/>
                                          </p:val>
                                        </p:tav>
                                        <p:tav tm="100000">
                                          <p:val>
                                            <p:strVal val="#ppt_x"/>
                                          </p:val>
                                        </p:tav>
                                      </p:tavLst>
                                    </p:anim>
                                    <p:anim calcmode="lin" valueType="num">
                                      <p:cBhvr additive="base">
                                        <p:cTn id="8" dur="1000" fill="hold"/>
                                        <p:tgtEl>
                                          <p:spTgt spid="52"/>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1000" fill="hold"/>
                                        <p:tgtEl>
                                          <p:spTgt spid="51"/>
                                        </p:tgtEl>
                                        <p:attrNameLst>
                                          <p:attrName>ppt_x</p:attrName>
                                        </p:attrNameLst>
                                      </p:cBhvr>
                                      <p:tavLst>
                                        <p:tav tm="0">
                                          <p:val>
                                            <p:strVal val="#ppt_x"/>
                                          </p:val>
                                        </p:tav>
                                        <p:tav tm="100000">
                                          <p:val>
                                            <p:strVal val="#ppt_x"/>
                                          </p:val>
                                        </p:tav>
                                      </p:tavLst>
                                    </p:anim>
                                    <p:anim calcmode="lin" valueType="num">
                                      <p:cBhvr additive="base">
                                        <p:cTn id="12" dur="1000" fill="hold"/>
                                        <p:tgtEl>
                                          <p:spTgt spid="51"/>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47"/>
                                        </p:tgtEl>
                                        <p:attrNameLst>
                                          <p:attrName>style.visibility</p:attrName>
                                        </p:attrNameLst>
                                      </p:cBhvr>
                                      <p:to>
                                        <p:strVal val="visible"/>
                                      </p:to>
                                    </p:set>
                                    <p:anim calcmode="lin" valueType="num">
                                      <p:cBhvr additive="base">
                                        <p:cTn id="15" dur="1000" fill="hold"/>
                                        <p:tgtEl>
                                          <p:spTgt spid="47"/>
                                        </p:tgtEl>
                                        <p:attrNameLst>
                                          <p:attrName>ppt_x</p:attrName>
                                        </p:attrNameLst>
                                      </p:cBhvr>
                                      <p:tavLst>
                                        <p:tav tm="0">
                                          <p:val>
                                            <p:strVal val="#ppt_x"/>
                                          </p:val>
                                        </p:tav>
                                        <p:tav tm="100000">
                                          <p:val>
                                            <p:strVal val="#ppt_x"/>
                                          </p:val>
                                        </p:tav>
                                      </p:tavLst>
                                    </p:anim>
                                    <p:anim calcmode="lin" valueType="num">
                                      <p:cBhvr additive="base">
                                        <p:cTn id="16" dur="1000" fill="hold"/>
                                        <p:tgtEl>
                                          <p:spTgt spid="47"/>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30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1000" fill="hold"/>
                                        <p:tgtEl>
                                          <p:spTgt spid="48"/>
                                        </p:tgtEl>
                                        <p:attrNameLst>
                                          <p:attrName>ppt_x</p:attrName>
                                        </p:attrNameLst>
                                      </p:cBhvr>
                                      <p:tavLst>
                                        <p:tav tm="0">
                                          <p:val>
                                            <p:strVal val="#ppt_x"/>
                                          </p:val>
                                        </p:tav>
                                        <p:tav tm="100000">
                                          <p:val>
                                            <p:strVal val="#ppt_x"/>
                                          </p:val>
                                        </p:tav>
                                      </p:tavLst>
                                    </p:anim>
                                    <p:anim calcmode="lin" valueType="num">
                                      <p:cBhvr additive="base">
                                        <p:cTn id="20" dur="1000" fill="hold"/>
                                        <p:tgtEl>
                                          <p:spTgt spid="48"/>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40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1000" fill="hold"/>
                                        <p:tgtEl>
                                          <p:spTgt spid="50"/>
                                        </p:tgtEl>
                                        <p:attrNameLst>
                                          <p:attrName>ppt_x</p:attrName>
                                        </p:attrNameLst>
                                      </p:cBhvr>
                                      <p:tavLst>
                                        <p:tav tm="0">
                                          <p:val>
                                            <p:strVal val="#ppt_x"/>
                                          </p:val>
                                        </p:tav>
                                        <p:tav tm="100000">
                                          <p:val>
                                            <p:strVal val="#ppt_x"/>
                                          </p:val>
                                        </p:tav>
                                      </p:tavLst>
                                    </p:anim>
                                    <p:anim calcmode="lin" valueType="num">
                                      <p:cBhvr additive="base">
                                        <p:cTn id="24" dur="1000" fill="hold"/>
                                        <p:tgtEl>
                                          <p:spTgt spid="50"/>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500"/>
                                  </p:stCondLst>
                                  <p:childTnLst>
                                    <p:set>
                                      <p:cBhvr>
                                        <p:cTn id="26" dur="1" fill="hold">
                                          <p:stCondLst>
                                            <p:cond delay="0"/>
                                          </p:stCondLst>
                                        </p:cTn>
                                        <p:tgtEl>
                                          <p:spTgt spid="46"/>
                                        </p:tgtEl>
                                        <p:attrNameLst>
                                          <p:attrName>style.visibility</p:attrName>
                                        </p:attrNameLst>
                                      </p:cBhvr>
                                      <p:to>
                                        <p:strVal val="visible"/>
                                      </p:to>
                                    </p:set>
                                    <p:anim calcmode="lin" valueType="num">
                                      <p:cBhvr additive="base">
                                        <p:cTn id="27" dur="1000" fill="hold"/>
                                        <p:tgtEl>
                                          <p:spTgt spid="46"/>
                                        </p:tgtEl>
                                        <p:attrNameLst>
                                          <p:attrName>ppt_x</p:attrName>
                                        </p:attrNameLst>
                                      </p:cBhvr>
                                      <p:tavLst>
                                        <p:tav tm="0">
                                          <p:val>
                                            <p:strVal val="#ppt_x"/>
                                          </p:val>
                                        </p:tav>
                                        <p:tav tm="100000">
                                          <p:val>
                                            <p:strVal val="#ppt_x"/>
                                          </p:val>
                                        </p:tav>
                                      </p:tavLst>
                                    </p:anim>
                                    <p:anim calcmode="lin" valueType="num">
                                      <p:cBhvr additive="base">
                                        <p:cTn id="28" dur="1000" fill="hold"/>
                                        <p:tgtEl>
                                          <p:spTgt spid="46"/>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0" nodeType="withEffect">
                                  <p:stCondLst>
                                    <p:cond delay="600"/>
                                  </p:stCondLst>
                                  <p:childTnLst>
                                    <p:set>
                                      <p:cBhvr>
                                        <p:cTn id="30" dur="1" fill="hold">
                                          <p:stCondLst>
                                            <p:cond delay="0"/>
                                          </p:stCondLst>
                                        </p:cTn>
                                        <p:tgtEl>
                                          <p:spTgt spid="45"/>
                                        </p:tgtEl>
                                        <p:attrNameLst>
                                          <p:attrName>style.visibility</p:attrName>
                                        </p:attrNameLst>
                                      </p:cBhvr>
                                      <p:to>
                                        <p:strVal val="visible"/>
                                      </p:to>
                                    </p:set>
                                    <p:anim calcmode="lin" valueType="num">
                                      <p:cBhvr additive="base">
                                        <p:cTn id="31" dur="1000" fill="hold"/>
                                        <p:tgtEl>
                                          <p:spTgt spid="45"/>
                                        </p:tgtEl>
                                        <p:attrNameLst>
                                          <p:attrName>ppt_x</p:attrName>
                                        </p:attrNameLst>
                                      </p:cBhvr>
                                      <p:tavLst>
                                        <p:tav tm="0">
                                          <p:val>
                                            <p:strVal val="#ppt_x"/>
                                          </p:val>
                                        </p:tav>
                                        <p:tav tm="100000">
                                          <p:val>
                                            <p:strVal val="#ppt_x"/>
                                          </p:val>
                                        </p:tav>
                                      </p:tavLst>
                                    </p:anim>
                                    <p:anim calcmode="lin" valueType="num">
                                      <p:cBhvr additive="base">
                                        <p:cTn id="32" dur="1000" fill="hold"/>
                                        <p:tgtEl>
                                          <p:spTgt spid="45"/>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0" nodeType="withEffect">
                                  <p:stCondLst>
                                    <p:cond delay="70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0-#ppt_h/2"/>
                                          </p:val>
                                        </p:tav>
                                        <p:tav tm="100000">
                                          <p:val>
                                            <p:strVal val="#ppt_y"/>
                                          </p:val>
                                        </p:tav>
                                      </p:tavLst>
                                    </p:anim>
                                  </p:childTnLst>
                                </p:cTn>
                              </p:par>
                              <p:par>
                                <p:cTn id="37" presetID="2" presetClass="entr" presetSubtype="1" decel="100000" fill="hold" grpId="0" nodeType="withEffect">
                                  <p:stCondLst>
                                    <p:cond delay="800"/>
                                  </p:stCondLst>
                                  <p:childTnLst>
                                    <p:set>
                                      <p:cBhvr>
                                        <p:cTn id="38" dur="1" fill="hold">
                                          <p:stCondLst>
                                            <p:cond delay="0"/>
                                          </p:stCondLst>
                                        </p:cTn>
                                        <p:tgtEl>
                                          <p:spTgt spid="40"/>
                                        </p:tgtEl>
                                        <p:attrNameLst>
                                          <p:attrName>style.visibility</p:attrName>
                                        </p:attrNameLst>
                                      </p:cBhvr>
                                      <p:to>
                                        <p:strVal val="visible"/>
                                      </p:to>
                                    </p:set>
                                    <p:anim calcmode="lin" valueType="num">
                                      <p:cBhvr additive="base">
                                        <p:cTn id="39" dur="1000" fill="hold"/>
                                        <p:tgtEl>
                                          <p:spTgt spid="40"/>
                                        </p:tgtEl>
                                        <p:attrNameLst>
                                          <p:attrName>ppt_x</p:attrName>
                                        </p:attrNameLst>
                                      </p:cBhvr>
                                      <p:tavLst>
                                        <p:tav tm="0">
                                          <p:val>
                                            <p:strVal val="#ppt_x"/>
                                          </p:val>
                                        </p:tav>
                                        <p:tav tm="100000">
                                          <p:val>
                                            <p:strVal val="#ppt_x"/>
                                          </p:val>
                                        </p:tav>
                                      </p:tavLst>
                                    </p:anim>
                                    <p:anim calcmode="lin" valueType="num">
                                      <p:cBhvr additive="base">
                                        <p:cTn id="40" dur="1000" fill="hold"/>
                                        <p:tgtEl>
                                          <p:spTgt spid="40"/>
                                        </p:tgtEl>
                                        <p:attrNameLst>
                                          <p:attrName>ppt_y</p:attrName>
                                        </p:attrNameLst>
                                      </p:cBhvr>
                                      <p:tavLst>
                                        <p:tav tm="0">
                                          <p:val>
                                            <p:strVal val="0-#ppt_h/2"/>
                                          </p:val>
                                        </p:tav>
                                        <p:tav tm="100000">
                                          <p:val>
                                            <p:strVal val="#ppt_y"/>
                                          </p:val>
                                        </p:tav>
                                      </p:tavLst>
                                    </p:anim>
                                  </p:childTnLst>
                                </p:cTn>
                              </p:par>
                              <p:par>
                                <p:cTn id="41" presetID="2" presetClass="entr" presetSubtype="1" decel="100000" fill="hold" grpId="0" nodeType="withEffect">
                                  <p:stCondLst>
                                    <p:cond delay="900"/>
                                  </p:stCondLst>
                                  <p:childTnLst>
                                    <p:set>
                                      <p:cBhvr>
                                        <p:cTn id="42" dur="1" fill="hold">
                                          <p:stCondLst>
                                            <p:cond delay="0"/>
                                          </p:stCondLst>
                                        </p:cTn>
                                        <p:tgtEl>
                                          <p:spTgt spid="37"/>
                                        </p:tgtEl>
                                        <p:attrNameLst>
                                          <p:attrName>style.visibility</p:attrName>
                                        </p:attrNameLst>
                                      </p:cBhvr>
                                      <p:to>
                                        <p:strVal val="visible"/>
                                      </p:to>
                                    </p:set>
                                    <p:anim calcmode="lin" valueType="num">
                                      <p:cBhvr additive="base">
                                        <p:cTn id="43" dur="1000" fill="hold"/>
                                        <p:tgtEl>
                                          <p:spTgt spid="37"/>
                                        </p:tgtEl>
                                        <p:attrNameLst>
                                          <p:attrName>ppt_x</p:attrName>
                                        </p:attrNameLst>
                                      </p:cBhvr>
                                      <p:tavLst>
                                        <p:tav tm="0">
                                          <p:val>
                                            <p:strVal val="#ppt_x"/>
                                          </p:val>
                                        </p:tav>
                                        <p:tav tm="100000">
                                          <p:val>
                                            <p:strVal val="#ppt_x"/>
                                          </p:val>
                                        </p:tav>
                                      </p:tavLst>
                                    </p:anim>
                                    <p:anim calcmode="lin" valueType="num">
                                      <p:cBhvr additive="base">
                                        <p:cTn id="44" dur="1000" fill="hold"/>
                                        <p:tgtEl>
                                          <p:spTgt spid="37"/>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1000"/>
                                  </p:stCondLst>
                                  <p:childTnLst>
                                    <p:set>
                                      <p:cBhvr>
                                        <p:cTn id="46" dur="1" fill="hold">
                                          <p:stCondLst>
                                            <p:cond delay="0"/>
                                          </p:stCondLst>
                                        </p:cTn>
                                        <p:tgtEl>
                                          <p:spTgt spid="39"/>
                                        </p:tgtEl>
                                        <p:attrNameLst>
                                          <p:attrName>style.visibility</p:attrName>
                                        </p:attrNameLst>
                                      </p:cBhvr>
                                      <p:to>
                                        <p:strVal val="visible"/>
                                      </p:to>
                                    </p:set>
                                    <p:anim calcmode="lin" valueType="num">
                                      <p:cBhvr additive="base">
                                        <p:cTn id="47" dur="1000" fill="hold"/>
                                        <p:tgtEl>
                                          <p:spTgt spid="39"/>
                                        </p:tgtEl>
                                        <p:attrNameLst>
                                          <p:attrName>ppt_x</p:attrName>
                                        </p:attrNameLst>
                                      </p:cBhvr>
                                      <p:tavLst>
                                        <p:tav tm="0">
                                          <p:val>
                                            <p:strVal val="#ppt_x"/>
                                          </p:val>
                                        </p:tav>
                                        <p:tav tm="100000">
                                          <p:val>
                                            <p:strVal val="#ppt_x"/>
                                          </p:val>
                                        </p:tav>
                                      </p:tavLst>
                                    </p:anim>
                                    <p:anim calcmode="lin" valueType="num">
                                      <p:cBhvr additive="base">
                                        <p:cTn id="48" dur="1000" fill="hold"/>
                                        <p:tgtEl>
                                          <p:spTgt spid="39"/>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110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1000" fill="hold"/>
                                        <p:tgtEl>
                                          <p:spTgt spid="43"/>
                                        </p:tgtEl>
                                        <p:attrNameLst>
                                          <p:attrName>ppt_x</p:attrName>
                                        </p:attrNameLst>
                                      </p:cBhvr>
                                      <p:tavLst>
                                        <p:tav tm="0">
                                          <p:val>
                                            <p:strVal val="#ppt_x"/>
                                          </p:val>
                                        </p:tav>
                                        <p:tav tm="100000">
                                          <p:val>
                                            <p:strVal val="#ppt_x"/>
                                          </p:val>
                                        </p:tav>
                                      </p:tavLst>
                                    </p:anim>
                                    <p:anim calcmode="lin" valueType="num">
                                      <p:cBhvr additive="base">
                                        <p:cTn id="52" dur="1000" fill="hold"/>
                                        <p:tgtEl>
                                          <p:spTgt spid="43"/>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1200"/>
                                  </p:stCondLst>
                                  <p:childTnLst>
                                    <p:set>
                                      <p:cBhvr>
                                        <p:cTn id="54" dur="1" fill="hold">
                                          <p:stCondLst>
                                            <p:cond delay="0"/>
                                          </p:stCondLst>
                                        </p:cTn>
                                        <p:tgtEl>
                                          <p:spTgt spid="44"/>
                                        </p:tgtEl>
                                        <p:attrNameLst>
                                          <p:attrName>style.visibility</p:attrName>
                                        </p:attrNameLst>
                                      </p:cBhvr>
                                      <p:to>
                                        <p:strVal val="visible"/>
                                      </p:to>
                                    </p:set>
                                    <p:anim calcmode="lin" valueType="num">
                                      <p:cBhvr additive="base">
                                        <p:cTn id="55" dur="1000" fill="hold"/>
                                        <p:tgtEl>
                                          <p:spTgt spid="44"/>
                                        </p:tgtEl>
                                        <p:attrNameLst>
                                          <p:attrName>ppt_x</p:attrName>
                                        </p:attrNameLst>
                                      </p:cBhvr>
                                      <p:tavLst>
                                        <p:tav tm="0">
                                          <p:val>
                                            <p:strVal val="#ppt_x"/>
                                          </p:val>
                                        </p:tav>
                                        <p:tav tm="100000">
                                          <p:val>
                                            <p:strVal val="#ppt_x"/>
                                          </p:val>
                                        </p:tav>
                                      </p:tavLst>
                                    </p:anim>
                                    <p:anim calcmode="lin" valueType="num">
                                      <p:cBhvr additive="base">
                                        <p:cTn id="56" dur="1000" fill="hold"/>
                                        <p:tgtEl>
                                          <p:spTgt spid="44"/>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130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1000" fill="hold"/>
                                        <p:tgtEl>
                                          <p:spTgt spid="41"/>
                                        </p:tgtEl>
                                        <p:attrNameLst>
                                          <p:attrName>ppt_x</p:attrName>
                                        </p:attrNameLst>
                                      </p:cBhvr>
                                      <p:tavLst>
                                        <p:tav tm="0">
                                          <p:val>
                                            <p:strVal val="#ppt_x"/>
                                          </p:val>
                                        </p:tav>
                                        <p:tav tm="100000">
                                          <p:val>
                                            <p:strVal val="#ppt_x"/>
                                          </p:val>
                                        </p:tav>
                                      </p:tavLst>
                                    </p:anim>
                                    <p:anim calcmode="lin" valueType="num">
                                      <p:cBhvr additive="base">
                                        <p:cTn id="60" dur="1000" fill="hold"/>
                                        <p:tgtEl>
                                          <p:spTgt spid="41"/>
                                        </p:tgtEl>
                                        <p:attrNameLst>
                                          <p:attrName>ppt_y</p:attrName>
                                        </p:attrNameLst>
                                      </p:cBhvr>
                                      <p:tavLst>
                                        <p:tav tm="0">
                                          <p:val>
                                            <p:strVal val="0-#ppt_h/2"/>
                                          </p:val>
                                        </p:tav>
                                        <p:tav tm="100000">
                                          <p:val>
                                            <p:strVal val="#ppt_y"/>
                                          </p:val>
                                        </p:tav>
                                      </p:tavLst>
                                    </p:anim>
                                  </p:childTnLst>
                                </p:cTn>
                              </p:par>
                              <p:par>
                                <p:cTn id="61" presetID="2" presetClass="entr" presetSubtype="1" decel="100000" fill="hold" grpId="0" nodeType="withEffect">
                                  <p:stCondLst>
                                    <p:cond delay="1400"/>
                                  </p:stCondLst>
                                  <p:childTnLst>
                                    <p:set>
                                      <p:cBhvr>
                                        <p:cTn id="62" dur="1" fill="hold">
                                          <p:stCondLst>
                                            <p:cond delay="0"/>
                                          </p:stCondLst>
                                        </p:cTn>
                                        <p:tgtEl>
                                          <p:spTgt spid="42"/>
                                        </p:tgtEl>
                                        <p:attrNameLst>
                                          <p:attrName>style.visibility</p:attrName>
                                        </p:attrNameLst>
                                      </p:cBhvr>
                                      <p:to>
                                        <p:strVal val="visible"/>
                                      </p:to>
                                    </p:set>
                                    <p:anim calcmode="lin" valueType="num">
                                      <p:cBhvr additive="base">
                                        <p:cTn id="63" dur="1000" fill="hold"/>
                                        <p:tgtEl>
                                          <p:spTgt spid="42"/>
                                        </p:tgtEl>
                                        <p:attrNameLst>
                                          <p:attrName>ppt_x</p:attrName>
                                        </p:attrNameLst>
                                      </p:cBhvr>
                                      <p:tavLst>
                                        <p:tav tm="0">
                                          <p:val>
                                            <p:strVal val="#ppt_x"/>
                                          </p:val>
                                        </p:tav>
                                        <p:tav tm="100000">
                                          <p:val>
                                            <p:strVal val="#ppt_x"/>
                                          </p:val>
                                        </p:tav>
                                      </p:tavLst>
                                    </p:anim>
                                    <p:anim calcmode="lin" valueType="num">
                                      <p:cBhvr additive="base">
                                        <p:cTn id="64" dur="1000" fill="hold"/>
                                        <p:tgtEl>
                                          <p:spTgt spid="42"/>
                                        </p:tgtEl>
                                        <p:attrNameLst>
                                          <p:attrName>ppt_y</p:attrName>
                                        </p:attrNameLst>
                                      </p:cBhvr>
                                      <p:tavLst>
                                        <p:tav tm="0">
                                          <p:val>
                                            <p:strVal val="0-#ppt_h/2"/>
                                          </p:val>
                                        </p:tav>
                                        <p:tav tm="100000">
                                          <p:val>
                                            <p:strVal val="#ppt_y"/>
                                          </p:val>
                                        </p:tav>
                                      </p:tavLst>
                                    </p:anim>
                                  </p:childTnLst>
                                </p:cTn>
                              </p:par>
                              <p:par>
                                <p:cTn id="65" presetID="2" presetClass="entr" presetSubtype="1" decel="100000" fill="hold" grpId="0" nodeType="withEffect">
                                  <p:stCondLst>
                                    <p:cond delay="1500"/>
                                  </p:stCondLst>
                                  <p:childTnLst>
                                    <p:set>
                                      <p:cBhvr>
                                        <p:cTn id="66" dur="1" fill="hold">
                                          <p:stCondLst>
                                            <p:cond delay="0"/>
                                          </p:stCondLst>
                                        </p:cTn>
                                        <p:tgtEl>
                                          <p:spTgt spid="38"/>
                                        </p:tgtEl>
                                        <p:attrNameLst>
                                          <p:attrName>style.visibility</p:attrName>
                                        </p:attrNameLst>
                                      </p:cBhvr>
                                      <p:to>
                                        <p:strVal val="visible"/>
                                      </p:to>
                                    </p:set>
                                    <p:anim calcmode="lin" valueType="num">
                                      <p:cBhvr additive="base">
                                        <p:cTn id="67" dur="1000" fill="hold"/>
                                        <p:tgtEl>
                                          <p:spTgt spid="38"/>
                                        </p:tgtEl>
                                        <p:attrNameLst>
                                          <p:attrName>ppt_x</p:attrName>
                                        </p:attrNameLst>
                                      </p:cBhvr>
                                      <p:tavLst>
                                        <p:tav tm="0">
                                          <p:val>
                                            <p:strVal val="#ppt_x"/>
                                          </p:val>
                                        </p:tav>
                                        <p:tav tm="100000">
                                          <p:val>
                                            <p:strVal val="#ppt_x"/>
                                          </p:val>
                                        </p:tav>
                                      </p:tavLst>
                                    </p:anim>
                                    <p:anim calcmode="lin" valueType="num">
                                      <p:cBhvr additive="base">
                                        <p:cTn id="68" dur="1000" fill="hold"/>
                                        <p:tgtEl>
                                          <p:spTgt spid="38"/>
                                        </p:tgtEl>
                                        <p:attrNameLst>
                                          <p:attrName>ppt_y</p:attrName>
                                        </p:attrNameLst>
                                      </p:cBhvr>
                                      <p:tavLst>
                                        <p:tav tm="0">
                                          <p:val>
                                            <p:strVal val="0-#ppt_h/2"/>
                                          </p:val>
                                        </p:tav>
                                        <p:tav tm="100000">
                                          <p:val>
                                            <p:strVal val="#ppt_y"/>
                                          </p:val>
                                        </p:tav>
                                      </p:tavLst>
                                    </p:anim>
                                  </p:childTnLst>
                                </p:cTn>
                              </p:par>
                              <p:par>
                                <p:cTn id="69" presetID="2" presetClass="entr" presetSubtype="1" decel="100000" fill="hold" grpId="0" nodeType="withEffect">
                                  <p:stCondLst>
                                    <p:cond delay="160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000" fill="hold"/>
                                        <p:tgtEl>
                                          <p:spTgt spid="36"/>
                                        </p:tgtEl>
                                        <p:attrNameLst>
                                          <p:attrName>ppt_x</p:attrName>
                                        </p:attrNameLst>
                                      </p:cBhvr>
                                      <p:tavLst>
                                        <p:tav tm="0">
                                          <p:val>
                                            <p:strVal val="#ppt_x"/>
                                          </p:val>
                                        </p:tav>
                                        <p:tav tm="100000">
                                          <p:val>
                                            <p:strVal val="#ppt_x"/>
                                          </p:val>
                                        </p:tav>
                                      </p:tavLst>
                                    </p:anim>
                                    <p:anim calcmode="lin" valueType="num">
                                      <p:cBhvr additive="base">
                                        <p:cTn id="72" dur="1000" fill="hold"/>
                                        <p:tgtEl>
                                          <p:spTgt spid="36"/>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1700"/>
                                  </p:stCondLst>
                                  <p:childTnLst>
                                    <p:set>
                                      <p:cBhvr>
                                        <p:cTn id="74" dur="1" fill="hold">
                                          <p:stCondLst>
                                            <p:cond delay="0"/>
                                          </p:stCondLst>
                                        </p:cTn>
                                        <p:tgtEl>
                                          <p:spTgt spid="33"/>
                                        </p:tgtEl>
                                        <p:attrNameLst>
                                          <p:attrName>style.visibility</p:attrName>
                                        </p:attrNameLst>
                                      </p:cBhvr>
                                      <p:to>
                                        <p:strVal val="visible"/>
                                      </p:to>
                                    </p:set>
                                    <p:anim calcmode="lin" valueType="num">
                                      <p:cBhvr additive="base">
                                        <p:cTn id="75" dur="1000" fill="hold"/>
                                        <p:tgtEl>
                                          <p:spTgt spid="33"/>
                                        </p:tgtEl>
                                        <p:attrNameLst>
                                          <p:attrName>ppt_x</p:attrName>
                                        </p:attrNameLst>
                                      </p:cBhvr>
                                      <p:tavLst>
                                        <p:tav tm="0">
                                          <p:val>
                                            <p:strVal val="#ppt_x"/>
                                          </p:val>
                                        </p:tav>
                                        <p:tav tm="100000">
                                          <p:val>
                                            <p:strVal val="#ppt_x"/>
                                          </p:val>
                                        </p:tav>
                                      </p:tavLst>
                                    </p:anim>
                                    <p:anim calcmode="lin" valueType="num">
                                      <p:cBhvr additive="base">
                                        <p:cTn id="76" dur="1000" fill="hold"/>
                                        <p:tgtEl>
                                          <p:spTgt spid="33"/>
                                        </p:tgtEl>
                                        <p:attrNameLst>
                                          <p:attrName>ppt_y</p:attrName>
                                        </p:attrNameLst>
                                      </p:cBhvr>
                                      <p:tavLst>
                                        <p:tav tm="0">
                                          <p:val>
                                            <p:strVal val="0-#ppt_h/2"/>
                                          </p:val>
                                        </p:tav>
                                        <p:tav tm="100000">
                                          <p:val>
                                            <p:strVal val="#ppt_y"/>
                                          </p:val>
                                        </p:tav>
                                      </p:tavLst>
                                    </p:anim>
                                  </p:childTnLst>
                                </p:cTn>
                              </p:par>
                              <p:par>
                                <p:cTn id="77" presetID="2" presetClass="entr" presetSubtype="1" decel="100000" fill="hold" grpId="0" nodeType="withEffect">
                                  <p:stCondLst>
                                    <p:cond delay="180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1000" fill="hold"/>
                                        <p:tgtEl>
                                          <p:spTgt spid="35"/>
                                        </p:tgtEl>
                                        <p:attrNameLst>
                                          <p:attrName>ppt_x</p:attrName>
                                        </p:attrNameLst>
                                      </p:cBhvr>
                                      <p:tavLst>
                                        <p:tav tm="0">
                                          <p:val>
                                            <p:strVal val="#ppt_x"/>
                                          </p:val>
                                        </p:tav>
                                        <p:tav tm="100000">
                                          <p:val>
                                            <p:strVal val="#ppt_x"/>
                                          </p:val>
                                        </p:tav>
                                      </p:tavLst>
                                    </p:anim>
                                    <p:anim calcmode="lin" valueType="num">
                                      <p:cBhvr additive="base">
                                        <p:cTn id="80" dur="1000" fill="hold"/>
                                        <p:tgtEl>
                                          <p:spTgt spid="35"/>
                                        </p:tgtEl>
                                        <p:attrNameLst>
                                          <p:attrName>ppt_y</p:attrName>
                                        </p:attrNameLst>
                                      </p:cBhvr>
                                      <p:tavLst>
                                        <p:tav tm="0">
                                          <p:val>
                                            <p:strVal val="0-#ppt_h/2"/>
                                          </p:val>
                                        </p:tav>
                                        <p:tav tm="100000">
                                          <p:val>
                                            <p:strVal val="#ppt_y"/>
                                          </p:val>
                                        </p:tav>
                                      </p:tavLst>
                                    </p:anim>
                                  </p:childTnLst>
                                </p:cTn>
                              </p:par>
                              <p:par>
                                <p:cTn id="81" presetID="2" presetClass="entr" presetSubtype="1" decel="100000" fill="hold" grpId="0" nodeType="withEffect">
                                  <p:stCondLst>
                                    <p:cond delay="1900"/>
                                  </p:stCondLst>
                                  <p:childTnLst>
                                    <p:set>
                                      <p:cBhvr>
                                        <p:cTn id="82" dur="1" fill="hold">
                                          <p:stCondLst>
                                            <p:cond delay="0"/>
                                          </p:stCondLst>
                                        </p:cTn>
                                        <p:tgtEl>
                                          <p:spTgt spid="34"/>
                                        </p:tgtEl>
                                        <p:attrNameLst>
                                          <p:attrName>style.visibility</p:attrName>
                                        </p:attrNameLst>
                                      </p:cBhvr>
                                      <p:to>
                                        <p:strVal val="visible"/>
                                      </p:to>
                                    </p:set>
                                    <p:anim calcmode="lin" valueType="num">
                                      <p:cBhvr additive="base">
                                        <p:cTn id="83" dur="1000" fill="hold"/>
                                        <p:tgtEl>
                                          <p:spTgt spid="34"/>
                                        </p:tgtEl>
                                        <p:attrNameLst>
                                          <p:attrName>ppt_x</p:attrName>
                                        </p:attrNameLst>
                                      </p:cBhvr>
                                      <p:tavLst>
                                        <p:tav tm="0">
                                          <p:val>
                                            <p:strVal val="#ppt_x"/>
                                          </p:val>
                                        </p:tav>
                                        <p:tav tm="100000">
                                          <p:val>
                                            <p:strVal val="#ppt_x"/>
                                          </p:val>
                                        </p:tav>
                                      </p:tavLst>
                                    </p:anim>
                                    <p:anim calcmode="lin" valueType="num">
                                      <p:cBhvr additive="base">
                                        <p:cTn id="84" dur="1000" fill="hold"/>
                                        <p:tgtEl>
                                          <p:spTgt spid="34"/>
                                        </p:tgtEl>
                                        <p:attrNameLst>
                                          <p:attrName>ppt_y</p:attrName>
                                        </p:attrNameLst>
                                      </p:cBhvr>
                                      <p:tavLst>
                                        <p:tav tm="0">
                                          <p:val>
                                            <p:strVal val="0-#ppt_h/2"/>
                                          </p:val>
                                        </p:tav>
                                        <p:tav tm="100000">
                                          <p:val>
                                            <p:strVal val="#ppt_y"/>
                                          </p:val>
                                        </p:tav>
                                      </p:tavLst>
                                    </p:anim>
                                  </p:childTnLst>
                                </p:cTn>
                              </p:par>
                              <p:par>
                                <p:cTn id="85" presetID="2" presetClass="entr" presetSubtype="1" decel="100000" fill="hold" grpId="0" nodeType="withEffect">
                                  <p:stCondLst>
                                    <p:cond delay="2000"/>
                                  </p:stCondLst>
                                  <p:childTnLst>
                                    <p:set>
                                      <p:cBhvr>
                                        <p:cTn id="86" dur="1" fill="hold">
                                          <p:stCondLst>
                                            <p:cond delay="0"/>
                                          </p:stCondLst>
                                        </p:cTn>
                                        <p:tgtEl>
                                          <p:spTgt spid="32"/>
                                        </p:tgtEl>
                                        <p:attrNameLst>
                                          <p:attrName>style.visibility</p:attrName>
                                        </p:attrNameLst>
                                      </p:cBhvr>
                                      <p:to>
                                        <p:strVal val="visible"/>
                                      </p:to>
                                    </p:set>
                                    <p:anim calcmode="lin" valueType="num">
                                      <p:cBhvr additive="base">
                                        <p:cTn id="87" dur="1000" fill="hold"/>
                                        <p:tgtEl>
                                          <p:spTgt spid="32"/>
                                        </p:tgtEl>
                                        <p:attrNameLst>
                                          <p:attrName>ppt_x</p:attrName>
                                        </p:attrNameLst>
                                      </p:cBhvr>
                                      <p:tavLst>
                                        <p:tav tm="0">
                                          <p:val>
                                            <p:strVal val="#ppt_x"/>
                                          </p:val>
                                        </p:tav>
                                        <p:tav tm="100000">
                                          <p:val>
                                            <p:strVal val="#ppt_x"/>
                                          </p:val>
                                        </p:tav>
                                      </p:tavLst>
                                    </p:anim>
                                    <p:anim calcmode="lin" valueType="num">
                                      <p:cBhvr additive="base">
                                        <p:cTn id="88" dur="1000" fill="hold"/>
                                        <p:tgtEl>
                                          <p:spTgt spid="32"/>
                                        </p:tgtEl>
                                        <p:attrNameLst>
                                          <p:attrName>ppt_y</p:attrName>
                                        </p:attrNameLst>
                                      </p:cBhvr>
                                      <p:tavLst>
                                        <p:tav tm="0">
                                          <p:val>
                                            <p:strVal val="0-#ppt_h/2"/>
                                          </p:val>
                                        </p:tav>
                                        <p:tav tm="100000">
                                          <p:val>
                                            <p:strVal val="#ppt_y"/>
                                          </p:val>
                                        </p:tav>
                                      </p:tavLst>
                                    </p:anim>
                                  </p:childTnLst>
                                </p:cTn>
                              </p:par>
                              <p:par>
                                <p:cTn id="89" presetID="2" presetClass="entr" presetSubtype="1" decel="100000" fill="hold" grpId="0" nodeType="withEffect">
                                  <p:stCondLst>
                                    <p:cond delay="2100"/>
                                  </p:stCondLst>
                                  <p:childTnLst>
                                    <p:set>
                                      <p:cBhvr>
                                        <p:cTn id="90" dur="1" fill="hold">
                                          <p:stCondLst>
                                            <p:cond delay="0"/>
                                          </p:stCondLst>
                                        </p:cTn>
                                        <p:tgtEl>
                                          <p:spTgt spid="31"/>
                                        </p:tgtEl>
                                        <p:attrNameLst>
                                          <p:attrName>style.visibility</p:attrName>
                                        </p:attrNameLst>
                                      </p:cBhvr>
                                      <p:to>
                                        <p:strVal val="visible"/>
                                      </p:to>
                                    </p:set>
                                    <p:anim calcmode="lin" valueType="num">
                                      <p:cBhvr additive="base">
                                        <p:cTn id="91" dur="1000" fill="hold"/>
                                        <p:tgtEl>
                                          <p:spTgt spid="31"/>
                                        </p:tgtEl>
                                        <p:attrNameLst>
                                          <p:attrName>ppt_x</p:attrName>
                                        </p:attrNameLst>
                                      </p:cBhvr>
                                      <p:tavLst>
                                        <p:tav tm="0">
                                          <p:val>
                                            <p:strVal val="#ppt_x"/>
                                          </p:val>
                                        </p:tav>
                                        <p:tav tm="100000">
                                          <p:val>
                                            <p:strVal val="#ppt_x"/>
                                          </p:val>
                                        </p:tav>
                                      </p:tavLst>
                                    </p:anim>
                                    <p:anim calcmode="lin" valueType="num">
                                      <p:cBhvr additive="base">
                                        <p:cTn id="92" dur="1000" fill="hold"/>
                                        <p:tgtEl>
                                          <p:spTgt spid="31"/>
                                        </p:tgtEl>
                                        <p:attrNameLst>
                                          <p:attrName>ppt_y</p:attrName>
                                        </p:attrNameLst>
                                      </p:cBhvr>
                                      <p:tavLst>
                                        <p:tav tm="0">
                                          <p:val>
                                            <p:strVal val="0-#ppt_h/2"/>
                                          </p:val>
                                        </p:tav>
                                        <p:tav tm="100000">
                                          <p:val>
                                            <p:strVal val="#ppt_y"/>
                                          </p:val>
                                        </p:tav>
                                      </p:tavLst>
                                    </p:anim>
                                  </p:childTnLst>
                                </p:cTn>
                              </p:par>
                              <p:par>
                                <p:cTn id="93" presetID="2" presetClass="entr" presetSubtype="1" decel="100000" fill="hold" grpId="0" nodeType="withEffect">
                                  <p:stCondLst>
                                    <p:cond delay="2200"/>
                                  </p:stCondLst>
                                  <p:childTnLst>
                                    <p:set>
                                      <p:cBhvr>
                                        <p:cTn id="94" dur="1" fill="hold">
                                          <p:stCondLst>
                                            <p:cond delay="0"/>
                                          </p:stCondLst>
                                        </p:cTn>
                                        <p:tgtEl>
                                          <p:spTgt spid="23"/>
                                        </p:tgtEl>
                                        <p:attrNameLst>
                                          <p:attrName>style.visibility</p:attrName>
                                        </p:attrNameLst>
                                      </p:cBhvr>
                                      <p:to>
                                        <p:strVal val="visible"/>
                                      </p:to>
                                    </p:set>
                                    <p:anim calcmode="lin" valueType="num">
                                      <p:cBhvr additive="base">
                                        <p:cTn id="95" dur="1000" fill="hold"/>
                                        <p:tgtEl>
                                          <p:spTgt spid="23"/>
                                        </p:tgtEl>
                                        <p:attrNameLst>
                                          <p:attrName>ppt_x</p:attrName>
                                        </p:attrNameLst>
                                      </p:cBhvr>
                                      <p:tavLst>
                                        <p:tav tm="0">
                                          <p:val>
                                            <p:strVal val="#ppt_x"/>
                                          </p:val>
                                        </p:tav>
                                        <p:tav tm="100000">
                                          <p:val>
                                            <p:strVal val="#ppt_x"/>
                                          </p:val>
                                        </p:tav>
                                      </p:tavLst>
                                    </p:anim>
                                    <p:anim calcmode="lin" valueType="num">
                                      <p:cBhvr additive="base">
                                        <p:cTn id="96" dur="1000" fill="hold"/>
                                        <p:tgtEl>
                                          <p:spTgt spid="23"/>
                                        </p:tgtEl>
                                        <p:attrNameLst>
                                          <p:attrName>ppt_y</p:attrName>
                                        </p:attrNameLst>
                                      </p:cBhvr>
                                      <p:tavLst>
                                        <p:tav tm="0">
                                          <p:val>
                                            <p:strVal val="0-#ppt_h/2"/>
                                          </p:val>
                                        </p:tav>
                                        <p:tav tm="100000">
                                          <p:val>
                                            <p:strVal val="#ppt_y"/>
                                          </p:val>
                                        </p:tav>
                                      </p:tavLst>
                                    </p:anim>
                                  </p:childTnLst>
                                </p:cTn>
                              </p:par>
                              <p:par>
                                <p:cTn id="97" presetID="2" presetClass="entr" presetSubtype="1" decel="100000" fill="hold" grpId="0" nodeType="withEffect">
                                  <p:stCondLst>
                                    <p:cond delay="2300"/>
                                  </p:stCondLst>
                                  <p:childTnLst>
                                    <p:set>
                                      <p:cBhvr>
                                        <p:cTn id="98" dur="1" fill="hold">
                                          <p:stCondLst>
                                            <p:cond delay="0"/>
                                          </p:stCondLst>
                                        </p:cTn>
                                        <p:tgtEl>
                                          <p:spTgt spid="30"/>
                                        </p:tgtEl>
                                        <p:attrNameLst>
                                          <p:attrName>style.visibility</p:attrName>
                                        </p:attrNameLst>
                                      </p:cBhvr>
                                      <p:to>
                                        <p:strVal val="visible"/>
                                      </p:to>
                                    </p:set>
                                    <p:anim calcmode="lin" valueType="num">
                                      <p:cBhvr additive="base">
                                        <p:cTn id="99" dur="1000" fill="hold"/>
                                        <p:tgtEl>
                                          <p:spTgt spid="30"/>
                                        </p:tgtEl>
                                        <p:attrNameLst>
                                          <p:attrName>ppt_x</p:attrName>
                                        </p:attrNameLst>
                                      </p:cBhvr>
                                      <p:tavLst>
                                        <p:tav tm="0">
                                          <p:val>
                                            <p:strVal val="#ppt_x"/>
                                          </p:val>
                                        </p:tav>
                                        <p:tav tm="100000">
                                          <p:val>
                                            <p:strVal val="#ppt_x"/>
                                          </p:val>
                                        </p:tav>
                                      </p:tavLst>
                                    </p:anim>
                                    <p:anim calcmode="lin" valueType="num">
                                      <p:cBhvr additive="base">
                                        <p:cTn id="100" dur="1000" fill="hold"/>
                                        <p:tgtEl>
                                          <p:spTgt spid="30"/>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2400"/>
                                  </p:stCondLst>
                                  <p:childTnLst>
                                    <p:set>
                                      <p:cBhvr>
                                        <p:cTn id="102" dur="1" fill="hold">
                                          <p:stCondLst>
                                            <p:cond delay="0"/>
                                          </p:stCondLst>
                                        </p:cTn>
                                        <p:tgtEl>
                                          <p:spTgt spid="29"/>
                                        </p:tgtEl>
                                        <p:attrNameLst>
                                          <p:attrName>style.visibility</p:attrName>
                                        </p:attrNameLst>
                                      </p:cBhvr>
                                      <p:to>
                                        <p:strVal val="visible"/>
                                      </p:to>
                                    </p:set>
                                    <p:anim calcmode="lin" valueType="num">
                                      <p:cBhvr additive="base">
                                        <p:cTn id="103" dur="1000" fill="hold"/>
                                        <p:tgtEl>
                                          <p:spTgt spid="29"/>
                                        </p:tgtEl>
                                        <p:attrNameLst>
                                          <p:attrName>ppt_x</p:attrName>
                                        </p:attrNameLst>
                                      </p:cBhvr>
                                      <p:tavLst>
                                        <p:tav tm="0">
                                          <p:val>
                                            <p:strVal val="#ppt_x"/>
                                          </p:val>
                                        </p:tav>
                                        <p:tav tm="100000">
                                          <p:val>
                                            <p:strVal val="#ppt_x"/>
                                          </p:val>
                                        </p:tav>
                                      </p:tavLst>
                                    </p:anim>
                                    <p:anim calcmode="lin" valueType="num">
                                      <p:cBhvr additive="base">
                                        <p:cTn id="104" dur="1000" fill="hold"/>
                                        <p:tgtEl>
                                          <p:spTgt spid="29"/>
                                        </p:tgtEl>
                                        <p:attrNameLst>
                                          <p:attrName>ppt_y</p:attrName>
                                        </p:attrNameLst>
                                      </p:cBhvr>
                                      <p:tavLst>
                                        <p:tav tm="0">
                                          <p:val>
                                            <p:strVal val="0-#ppt_h/2"/>
                                          </p:val>
                                        </p:tav>
                                        <p:tav tm="100000">
                                          <p:val>
                                            <p:strVal val="#ppt_y"/>
                                          </p:val>
                                        </p:tav>
                                      </p:tavLst>
                                    </p:anim>
                                  </p:childTnLst>
                                </p:cTn>
                              </p:par>
                              <p:par>
                                <p:cTn id="105" presetID="2" presetClass="entr" presetSubtype="1" decel="100000" fill="hold" grpId="0" nodeType="withEffect">
                                  <p:stCondLst>
                                    <p:cond delay="250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1000" fill="hold"/>
                                        <p:tgtEl>
                                          <p:spTgt spid="28"/>
                                        </p:tgtEl>
                                        <p:attrNameLst>
                                          <p:attrName>ppt_x</p:attrName>
                                        </p:attrNameLst>
                                      </p:cBhvr>
                                      <p:tavLst>
                                        <p:tav tm="0">
                                          <p:val>
                                            <p:strVal val="#ppt_x"/>
                                          </p:val>
                                        </p:tav>
                                        <p:tav tm="100000">
                                          <p:val>
                                            <p:strVal val="#ppt_x"/>
                                          </p:val>
                                        </p:tav>
                                      </p:tavLst>
                                    </p:anim>
                                    <p:anim calcmode="lin" valueType="num">
                                      <p:cBhvr additive="base">
                                        <p:cTn id="108" dur="1000" fill="hold"/>
                                        <p:tgtEl>
                                          <p:spTgt spid="28"/>
                                        </p:tgtEl>
                                        <p:attrNameLst>
                                          <p:attrName>ppt_y</p:attrName>
                                        </p:attrNameLst>
                                      </p:cBhvr>
                                      <p:tavLst>
                                        <p:tav tm="0">
                                          <p:val>
                                            <p:strVal val="0-#ppt_h/2"/>
                                          </p:val>
                                        </p:tav>
                                        <p:tav tm="100000">
                                          <p:val>
                                            <p:strVal val="#ppt_y"/>
                                          </p:val>
                                        </p:tav>
                                      </p:tavLst>
                                    </p:anim>
                                  </p:childTnLst>
                                </p:cTn>
                              </p:par>
                              <p:par>
                                <p:cTn id="109" presetID="2" presetClass="entr" presetSubtype="1" decel="100000" fill="hold" grpId="0" nodeType="withEffect">
                                  <p:stCondLst>
                                    <p:cond delay="2600"/>
                                  </p:stCondLst>
                                  <p:childTnLst>
                                    <p:set>
                                      <p:cBhvr>
                                        <p:cTn id="110" dur="1" fill="hold">
                                          <p:stCondLst>
                                            <p:cond delay="0"/>
                                          </p:stCondLst>
                                        </p:cTn>
                                        <p:tgtEl>
                                          <p:spTgt spid="26"/>
                                        </p:tgtEl>
                                        <p:attrNameLst>
                                          <p:attrName>style.visibility</p:attrName>
                                        </p:attrNameLst>
                                      </p:cBhvr>
                                      <p:to>
                                        <p:strVal val="visible"/>
                                      </p:to>
                                    </p:set>
                                    <p:anim calcmode="lin" valueType="num">
                                      <p:cBhvr additive="base">
                                        <p:cTn id="111" dur="1000" fill="hold"/>
                                        <p:tgtEl>
                                          <p:spTgt spid="26"/>
                                        </p:tgtEl>
                                        <p:attrNameLst>
                                          <p:attrName>ppt_x</p:attrName>
                                        </p:attrNameLst>
                                      </p:cBhvr>
                                      <p:tavLst>
                                        <p:tav tm="0">
                                          <p:val>
                                            <p:strVal val="#ppt_x"/>
                                          </p:val>
                                        </p:tav>
                                        <p:tav tm="100000">
                                          <p:val>
                                            <p:strVal val="#ppt_x"/>
                                          </p:val>
                                        </p:tav>
                                      </p:tavLst>
                                    </p:anim>
                                    <p:anim calcmode="lin" valueType="num">
                                      <p:cBhvr additive="base">
                                        <p:cTn id="112" dur="1000" fill="hold"/>
                                        <p:tgtEl>
                                          <p:spTgt spid="26"/>
                                        </p:tgtEl>
                                        <p:attrNameLst>
                                          <p:attrName>ppt_y</p:attrName>
                                        </p:attrNameLst>
                                      </p:cBhvr>
                                      <p:tavLst>
                                        <p:tav tm="0">
                                          <p:val>
                                            <p:strVal val="0-#ppt_h/2"/>
                                          </p:val>
                                        </p:tav>
                                        <p:tav tm="100000">
                                          <p:val>
                                            <p:strVal val="#ppt_y"/>
                                          </p:val>
                                        </p:tav>
                                      </p:tavLst>
                                    </p:anim>
                                  </p:childTnLst>
                                </p:cTn>
                              </p:par>
                              <p:par>
                                <p:cTn id="113" presetID="2" presetClass="entr" presetSubtype="1" decel="100000" fill="hold" grpId="0" nodeType="withEffect">
                                  <p:stCondLst>
                                    <p:cond delay="270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1000" fill="hold"/>
                                        <p:tgtEl>
                                          <p:spTgt spid="22"/>
                                        </p:tgtEl>
                                        <p:attrNameLst>
                                          <p:attrName>ppt_x</p:attrName>
                                        </p:attrNameLst>
                                      </p:cBhvr>
                                      <p:tavLst>
                                        <p:tav tm="0">
                                          <p:val>
                                            <p:strVal val="#ppt_x"/>
                                          </p:val>
                                        </p:tav>
                                        <p:tav tm="100000">
                                          <p:val>
                                            <p:strVal val="#ppt_x"/>
                                          </p:val>
                                        </p:tav>
                                      </p:tavLst>
                                    </p:anim>
                                    <p:anim calcmode="lin" valueType="num">
                                      <p:cBhvr additive="base">
                                        <p:cTn id="116" dur="1000" fill="hold"/>
                                        <p:tgtEl>
                                          <p:spTgt spid="22"/>
                                        </p:tgtEl>
                                        <p:attrNameLst>
                                          <p:attrName>ppt_y</p:attrName>
                                        </p:attrNameLst>
                                      </p:cBhvr>
                                      <p:tavLst>
                                        <p:tav tm="0">
                                          <p:val>
                                            <p:strVal val="0-#ppt_h/2"/>
                                          </p:val>
                                        </p:tav>
                                        <p:tav tm="100000">
                                          <p:val>
                                            <p:strVal val="#ppt_y"/>
                                          </p:val>
                                        </p:tav>
                                      </p:tavLst>
                                    </p:anim>
                                  </p:childTnLst>
                                </p:cTn>
                              </p:par>
                              <p:par>
                                <p:cTn id="117" presetID="2" presetClass="entr" presetSubtype="1" decel="100000" fill="hold" grpId="0" nodeType="withEffect">
                                  <p:stCondLst>
                                    <p:cond delay="2800"/>
                                  </p:stCondLst>
                                  <p:childTnLst>
                                    <p:set>
                                      <p:cBhvr>
                                        <p:cTn id="118" dur="1" fill="hold">
                                          <p:stCondLst>
                                            <p:cond delay="0"/>
                                          </p:stCondLst>
                                        </p:cTn>
                                        <p:tgtEl>
                                          <p:spTgt spid="21"/>
                                        </p:tgtEl>
                                        <p:attrNameLst>
                                          <p:attrName>style.visibility</p:attrName>
                                        </p:attrNameLst>
                                      </p:cBhvr>
                                      <p:to>
                                        <p:strVal val="visible"/>
                                      </p:to>
                                    </p:set>
                                    <p:anim calcmode="lin" valueType="num">
                                      <p:cBhvr additive="base">
                                        <p:cTn id="119" dur="1000" fill="hold"/>
                                        <p:tgtEl>
                                          <p:spTgt spid="21"/>
                                        </p:tgtEl>
                                        <p:attrNameLst>
                                          <p:attrName>ppt_x</p:attrName>
                                        </p:attrNameLst>
                                      </p:cBhvr>
                                      <p:tavLst>
                                        <p:tav tm="0">
                                          <p:val>
                                            <p:strVal val="#ppt_x"/>
                                          </p:val>
                                        </p:tav>
                                        <p:tav tm="100000">
                                          <p:val>
                                            <p:strVal val="#ppt_x"/>
                                          </p:val>
                                        </p:tav>
                                      </p:tavLst>
                                    </p:anim>
                                    <p:anim calcmode="lin" valueType="num">
                                      <p:cBhvr additive="base">
                                        <p:cTn id="120" dur="1000" fill="hold"/>
                                        <p:tgtEl>
                                          <p:spTgt spid="21"/>
                                        </p:tgtEl>
                                        <p:attrNameLst>
                                          <p:attrName>ppt_y</p:attrName>
                                        </p:attrNameLst>
                                      </p:cBhvr>
                                      <p:tavLst>
                                        <p:tav tm="0">
                                          <p:val>
                                            <p:strVal val="0-#ppt_h/2"/>
                                          </p:val>
                                        </p:tav>
                                        <p:tav tm="100000">
                                          <p:val>
                                            <p:strVal val="#ppt_y"/>
                                          </p:val>
                                        </p:tav>
                                      </p:tavLst>
                                    </p:anim>
                                  </p:childTnLst>
                                </p:cTn>
                              </p:par>
                              <p:par>
                                <p:cTn id="121" presetID="2" presetClass="entr" presetSubtype="1" decel="100000" fill="hold" grpId="0" nodeType="withEffect">
                                  <p:stCondLst>
                                    <p:cond delay="2900"/>
                                  </p:stCondLst>
                                  <p:childTnLst>
                                    <p:set>
                                      <p:cBhvr>
                                        <p:cTn id="122" dur="1" fill="hold">
                                          <p:stCondLst>
                                            <p:cond delay="0"/>
                                          </p:stCondLst>
                                        </p:cTn>
                                        <p:tgtEl>
                                          <p:spTgt spid="25"/>
                                        </p:tgtEl>
                                        <p:attrNameLst>
                                          <p:attrName>style.visibility</p:attrName>
                                        </p:attrNameLst>
                                      </p:cBhvr>
                                      <p:to>
                                        <p:strVal val="visible"/>
                                      </p:to>
                                    </p:set>
                                    <p:anim calcmode="lin" valueType="num">
                                      <p:cBhvr additive="base">
                                        <p:cTn id="123" dur="1000" fill="hold"/>
                                        <p:tgtEl>
                                          <p:spTgt spid="25"/>
                                        </p:tgtEl>
                                        <p:attrNameLst>
                                          <p:attrName>ppt_x</p:attrName>
                                        </p:attrNameLst>
                                      </p:cBhvr>
                                      <p:tavLst>
                                        <p:tav tm="0">
                                          <p:val>
                                            <p:strVal val="#ppt_x"/>
                                          </p:val>
                                        </p:tav>
                                        <p:tav tm="100000">
                                          <p:val>
                                            <p:strVal val="#ppt_x"/>
                                          </p:val>
                                        </p:tav>
                                      </p:tavLst>
                                    </p:anim>
                                    <p:anim calcmode="lin" valueType="num">
                                      <p:cBhvr additive="base">
                                        <p:cTn id="124" dur="1000" fill="hold"/>
                                        <p:tgtEl>
                                          <p:spTgt spid="25"/>
                                        </p:tgtEl>
                                        <p:attrNameLst>
                                          <p:attrName>ppt_y</p:attrName>
                                        </p:attrNameLst>
                                      </p:cBhvr>
                                      <p:tavLst>
                                        <p:tav tm="0">
                                          <p:val>
                                            <p:strVal val="0-#ppt_h/2"/>
                                          </p:val>
                                        </p:tav>
                                        <p:tav tm="100000">
                                          <p:val>
                                            <p:strVal val="#ppt_y"/>
                                          </p:val>
                                        </p:tav>
                                      </p:tavLst>
                                    </p:anim>
                                  </p:childTnLst>
                                </p:cTn>
                              </p:par>
                              <p:par>
                                <p:cTn id="125" presetID="2" presetClass="entr" presetSubtype="1" decel="100000" fill="hold" grpId="0" nodeType="withEffect">
                                  <p:stCondLst>
                                    <p:cond delay="3000"/>
                                  </p:stCondLst>
                                  <p:childTnLst>
                                    <p:set>
                                      <p:cBhvr>
                                        <p:cTn id="126" dur="1" fill="hold">
                                          <p:stCondLst>
                                            <p:cond delay="0"/>
                                          </p:stCondLst>
                                        </p:cTn>
                                        <p:tgtEl>
                                          <p:spTgt spid="27"/>
                                        </p:tgtEl>
                                        <p:attrNameLst>
                                          <p:attrName>style.visibility</p:attrName>
                                        </p:attrNameLst>
                                      </p:cBhvr>
                                      <p:to>
                                        <p:strVal val="visible"/>
                                      </p:to>
                                    </p:set>
                                    <p:anim calcmode="lin" valueType="num">
                                      <p:cBhvr additive="base">
                                        <p:cTn id="127" dur="1000" fill="hold"/>
                                        <p:tgtEl>
                                          <p:spTgt spid="27"/>
                                        </p:tgtEl>
                                        <p:attrNameLst>
                                          <p:attrName>ppt_x</p:attrName>
                                        </p:attrNameLst>
                                      </p:cBhvr>
                                      <p:tavLst>
                                        <p:tav tm="0">
                                          <p:val>
                                            <p:strVal val="#ppt_x"/>
                                          </p:val>
                                        </p:tav>
                                        <p:tav tm="100000">
                                          <p:val>
                                            <p:strVal val="#ppt_x"/>
                                          </p:val>
                                        </p:tav>
                                      </p:tavLst>
                                    </p:anim>
                                    <p:anim calcmode="lin" valueType="num">
                                      <p:cBhvr additive="base">
                                        <p:cTn id="128" dur="1000" fill="hold"/>
                                        <p:tgtEl>
                                          <p:spTgt spid="27"/>
                                        </p:tgtEl>
                                        <p:attrNameLst>
                                          <p:attrName>ppt_y</p:attrName>
                                        </p:attrNameLst>
                                      </p:cBhvr>
                                      <p:tavLst>
                                        <p:tav tm="0">
                                          <p:val>
                                            <p:strVal val="0-#ppt_h/2"/>
                                          </p:val>
                                        </p:tav>
                                        <p:tav tm="100000">
                                          <p:val>
                                            <p:strVal val="#ppt_y"/>
                                          </p:val>
                                        </p:tav>
                                      </p:tavLst>
                                    </p:anim>
                                  </p:childTnLst>
                                </p:cTn>
                              </p:par>
                              <p:par>
                                <p:cTn id="129" presetID="2" presetClass="entr" presetSubtype="1" decel="100000" fill="hold" grpId="0" nodeType="withEffect">
                                  <p:stCondLst>
                                    <p:cond delay="3100"/>
                                  </p:stCondLst>
                                  <p:childTnLst>
                                    <p:set>
                                      <p:cBhvr>
                                        <p:cTn id="130" dur="1" fill="hold">
                                          <p:stCondLst>
                                            <p:cond delay="0"/>
                                          </p:stCondLst>
                                        </p:cTn>
                                        <p:tgtEl>
                                          <p:spTgt spid="19"/>
                                        </p:tgtEl>
                                        <p:attrNameLst>
                                          <p:attrName>style.visibility</p:attrName>
                                        </p:attrNameLst>
                                      </p:cBhvr>
                                      <p:to>
                                        <p:strVal val="visible"/>
                                      </p:to>
                                    </p:set>
                                    <p:anim calcmode="lin" valueType="num">
                                      <p:cBhvr additive="base">
                                        <p:cTn id="131" dur="1000" fill="hold"/>
                                        <p:tgtEl>
                                          <p:spTgt spid="19"/>
                                        </p:tgtEl>
                                        <p:attrNameLst>
                                          <p:attrName>ppt_x</p:attrName>
                                        </p:attrNameLst>
                                      </p:cBhvr>
                                      <p:tavLst>
                                        <p:tav tm="0">
                                          <p:val>
                                            <p:strVal val="#ppt_x"/>
                                          </p:val>
                                        </p:tav>
                                        <p:tav tm="100000">
                                          <p:val>
                                            <p:strVal val="#ppt_x"/>
                                          </p:val>
                                        </p:tav>
                                      </p:tavLst>
                                    </p:anim>
                                    <p:anim calcmode="lin" valueType="num">
                                      <p:cBhvr additive="base">
                                        <p:cTn id="132" dur="1000" fill="hold"/>
                                        <p:tgtEl>
                                          <p:spTgt spid="19"/>
                                        </p:tgtEl>
                                        <p:attrNameLst>
                                          <p:attrName>ppt_y</p:attrName>
                                        </p:attrNameLst>
                                      </p:cBhvr>
                                      <p:tavLst>
                                        <p:tav tm="0">
                                          <p:val>
                                            <p:strVal val="0-#ppt_h/2"/>
                                          </p:val>
                                        </p:tav>
                                        <p:tav tm="100000">
                                          <p:val>
                                            <p:strVal val="#ppt_y"/>
                                          </p:val>
                                        </p:tav>
                                      </p:tavLst>
                                    </p:anim>
                                  </p:childTnLst>
                                </p:cTn>
                              </p:par>
                              <p:par>
                                <p:cTn id="133" presetID="2" presetClass="entr" presetSubtype="1" decel="100000" fill="hold" grpId="0" nodeType="withEffect">
                                  <p:stCondLst>
                                    <p:cond delay="3200"/>
                                  </p:stCondLst>
                                  <p:childTnLst>
                                    <p:set>
                                      <p:cBhvr>
                                        <p:cTn id="134" dur="1" fill="hold">
                                          <p:stCondLst>
                                            <p:cond delay="0"/>
                                          </p:stCondLst>
                                        </p:cTn>
                                        <p:tgtEl>
                                          <p:spTgt spid="17"/>
                                        </p:tgtEl>
                                        <p:attrNameLst>
                                          <p:attrName>style.visibility</p:attrName>
                                        </p:attrNameLst>
                                      </p:cBhvr>
                                      <p:to>
                                        <p:strVal val="visible"/>
                                      </p:to>
                                    </p:set>
                                    <p:anim calcmode="lin" valueType="num">
                                      <p:cBhvr additive="base">
                                        <p:cTn id="135" dur="1000" fill="hold"/>
                                        <p:tgtEl>
                                          <p:spTgt spid="17"/>
                                        </p:tgtEl>
                                        <p:attrNameLst>
                                          <p:attrName>ppt_x</p:attrName>
                                        </p:attrNameLst>
                                      </p:cBhvr>
                                      <p:tavLst>
                                        <p:tav tm="0">
                                          <p:val>
                                            <p:strVal val="#ppt_x"/>
                                          </p:val>
                                        </p:tav>
                                        <p:tav tm="100000">
                                          <p:val>
                                            <p:strVal val="#ppt_x"/>
                                          </p:val>
                                        </p:tav>
                                      </p:tavLst>
                                    </p:anim>
                                    <p:anim calcmode="lin" valueType="num">
                                      <p:cBhvr additive="base">
                                        <p:cTn id="136" dur="1000" fill="hold"/>
                                        <p:tgtEl>
                                          <p:spTgt spid="17"/>
                                        </p:tgtEl>
                                        <p:attrNameLst>
                                          <p:attrName>ppt_y</p:attrName>
                                        </p:attrNameLst>
                                      </p:cBhvr>
                                      <p:tavLst>
                                        <p:tav tm="0">
                                          <p:val>
                                            <p:strVal val="0-#ppt_h/2"/>
                                          </p:val>
                                        </p:tav>
                                        <p:tav tm="100000">
                                          <p:val>
                                            <p:strVal val="#ppt_y"/>
                                          </p:val>
                                        </p:tav>
                                      </p:tavLst>
                                    </p:anim>
                                  </p:childTnLst>
                                </p:cTn>
                              </p:par>
                              <p:par>
                                <p:cTn id="137" presetID="2" presetClass="entr" presetSubtype="1" decel="100000" fill="hold" grpId="0" nodeType="withEffect">
                                  <p:stCondLst>
                                    <p:cond delay="3300"/>
                                  </p:stCondLst>
                                  <p:childTnLst>
                                    <p:set>
                                      <p:cBhvr>
                                        <p:cTn id="138" dur="1" fill="hold">
                                          <p:stCondLst>
                                            <p:cond delay="0"/>
                                          </p:stCondLst>
                                        </p:cTn>
                                        <p:tgtEl>
                                          <p:spTgt spid="18"/>
                                        </p:tgtEl>
                                        <p:attrNameLst>
                                          <p:attrName>style.visibility</p:attrName>
                                        </p:attrNameLst>
                                      </p:cBhvr>
                                      <p:to>
                                        <p:strVal val="visible"/>
                                      </p:to>
                                    </p:set>
                                    <p:anim calcmode="lin" valueType="num">
                                      <p:cBhvr additive="base">
                                        <p:cTn id="139" dur="1000" fill="hold"/>
                                        <p:tgtEl>
                                          <p:spTgt spid="18"/>
                                        </p:tgtEl>
                                        <p:attrNameLst>
                                          <p:attrName>ppt_x</p:attrName>
                                        </p:attrNameLst>
                                      </p:cBhvr>
                                      <p:tavLst>
                                        <p:tav tm="0">
                                          <p:val>
                                            <p:strVal val="#ppt_x"/>
                                          </p:val>
                                        </p:tav>
                                        <p:tav tm="100000">
                                          <p:val>
                                            <p:strVal val="#ppt_x"/>
                                          </p:val>
                                        </p:tav>
                                      </p:tavLst>
                                    </p:anim>
                                    <p:anim calcmode="lin" valueType="num">
                                      <p:cBhvr additive="base">
                                        <p:cTn id="140" dur="1000" fill="hold"/>
                                        <p:tgtEl>
                                          <p:spTgt spid="18"/>
                                        </p:tgtEl>
                                        <p:attrNameLst>
                                          <p:attrName>ppt_y</p:attrName>
                                        </p:attrNameLst>
                                      </p:cBhvr>
                                      <p:tavLst>
                                        <p:tav tm="0">
                                          <p:val>
                                            <p:strVal val="0-#ppt_h/2"/>
                                          </p:val>
                                        </p:tav>
                                        <p:tav tm="100000">
                                          <p:val>
                                            <p:strVal val="#ppt_y"/>
                                          </p:val>
                                        </p:tav>
                                      </p:tavLst>
                                    </p:anim>
                                  </p:childTnLst>
                                </p:cTn>
                              </p:par>
                              <p:par>
                                <p:cTn id="141" presetID="2" presetClass="entr" presetSubtype="1" decel="100000" fill="hold" grpId="0" nodeType="withEffect">
                                  <p:stCondLst>
                                    <p:cond delay="3400"/>
                                  </p:stCondLst>
                                  <p:childTnLst>
                                    <p:set>
                                      <p:cBhvr>
                                        <p:cTn id="142" dur="1" fill="hold">
                                          <p:stCondLst>
                                            <p:cond delay="0"/>
                                          </p:stCondLst>
                                        </p:cTn>
                                        <p:tgtEl>
                                          <p:spTgt spid="16"/>
                                        </p:tgtEl>
                                        <p:attrNameLst>
                                          <p:attrName>style.visibility</p:attrName>
                                        </p:attrNameLst>
                                      </p:cBhvr>
                                      <p:to>
                                        <p:strVal val="visible"/>
                                      </p:to>
                                    </p:set>
                                    <p:anim calcmode="lin" valueType="num">
                                      <p:cBhvr additive="base">
                                        <p:cTn id="143" dur="1000" fill="hold"/>
                                        <p:tgtEl>
                                          <p:spTgt spid="16"/>
                                        </p:tgtEl>
                                        <p:attrNameLst>
                                          <p:attrName>ppt_x</p:attrName>
                                        </p:attrNameLst>
                                      </p:cBhvr>
                                      <p:tavLst>
                                        <p:tav tm="0">
                                          <p:val>
                                            <p:strVal val="#ppt_x"/>
                                          </p:val>
                                        </p:tav>
                                        <p:tav tm="100000">
                                          <p:val>
                                            <p:strVal val="#ppt_x"/>
                                          </p:val>
                                        </p:tav>
                                      </p:tavLst>
                                    </p:anim>
                                    <p:anim calcmode="lin" valueType="num">
                                      <p:cBhvr additive="base">
                                        <p:cTn id="144" dur="1000" fill="hold"/>
                                        <p:tgtEl>
                                          <p:spTgt spid="16"/>
                                        </p:tgtEl>
                                        <p:attrNameLst>
                                          <p:attrName>ppt_y</p:attrName>
                                        </p:attrNameLst>
                                      </p:cBhvr>
                                      <p:tavLst>
                                        <p:tav tm="0">
                                          <p:val>
                                            <p:strVal val="0-#ppt_h/2"/>
                                          </p:val>
                                        </p:tav>
                                        <p:tav tm="100000">
                                          <p:val>
                                            <p:strVal val="#ppt_y"/>
                                          </p:val>
                                        </p:tav>
                                      </p:tavLst>
                                    </p:anim>
                                  </p:childTnLst>
                                </p:cTn>
                              </p:par>
                              <p:par>
                                <p:cTn id="145" presetID="2" presetClass="entr" presetSubtype="1" decel="100000" fill="hold" grpId="0" nodeType="withEffect">
                                  <p:stCondLst>
                                    <p:cond delay="3500"/>
                                  </p:stCondLst>
                                  <p:childTnLst>
                                    <p:set>
                                      <p:cBhvr>
                                        <p:cTn id="146" dur="1" fill="hold">
                                          <p:stCondLst>
                                            <p:cond delay="0"/>
                                          </p:stCondLst>
                                        </p:cTn>
                                        <p:tgtEl>
                                          <p:spTgt spid="15"/>
                                        </p:tgtEl>
                                        <p:attrNameLst>
                                          <p:attrName>style.visibility</p:attrName>
                                        </p:attrNameLst>
                                      </p:cBhvr>
                                      <p:to>
                                        <p:strVal val="visible"/>
                                      </p:to>
                                    </p:set>
                                    <p:anim calcmode="lin" valueType="num">
                                      <p:cBhvr additive="base">
                                        <p:cTn id="147" dur="1000" fill="hold"/>
                                        <p:tgtEl>
                                          <p:spTgt spid="15"/>
                                        </p:tgtEl>
                                        <p:attrNameLst>
                                          <p:attrName>ppt_x</p:attrName>
                                        </p:attrNameLst>
                                      </p:cBhvr>
                                      <p:tavLst>
                                        <p:tav tm="0">
                                          <p:val>
                                            <p:strVal val="#ppt_x"/>
                                          </p:val>
                                        </p:tav>
                                        <p:tav tm="100000">
                                          <p:val>
                                            <p:strVal val="#ppt_x"/>
                                          </p:val>
                                        </p:tav>
                                      </p:tavLst>
                                    </p:anim>
                                    <p:anim calcmode="lin" valueType="num">
                                      <p:cBhvr additive="base">
                                        <p:cTn id="148" dur="1000" fill="hold"/>
                                        <p:tgtEl>
                                          <p:spTgt spid="15"/>
                                        </p:tgtEl>
                                        <p:attrNameLst>
                                          <p:attrName>ppt_y</p:attrName>
                                        </p:attrNameLst>
                                      </p:cBhvr>
                                      <p:tavLst>
                                        <p:tav tm="0">
                                          <p:val>
                                            <p:strVal val="0-#ppt_h/2"/>
                                          </p:val>
                                        </p:tav>
                                        <p:tav tm="100000">
                                          <p:val>
                                            <p:strVal val="#ppt_y"/>
                                          </p:val>
                                        </p:tav>
                                      </p:tavLst>
                                    </p:anim>
                                  </p:childTnLst>
                                </p:cTn>
                              </p:par>
                              <p:par>
                                <p:cTn id="149" presetID="2" presetClass="entr" presetSubtype="1" decel="100000" fill="hold" grpId="0" nodeType="withEffect">
                                  <p:stCondLst>
                                    <p:cond delay="3600"/>
                                  </p:stCondLst>
                                  <p:childTnLst>
                                    <p:set>
                                      <p:cBhvr>
                                        <p:cTn id="150" dur="1" fill="hold">
                                          <p:stCondLst>
                                            <p:cond delay="0"/>
                                          </p:stCondLst>
                                        </p:cTn>
                                        <p:tgtEl>
                                          <p:spTgt spid="20"/>
                                        </p:tgtEl>
                                        <p:attrNameLst>
                                          <p:attrName>style.visibility</p:attrName>
                                        </p:attrNameLst>
                                      </p:cBhvr>
                                      <p:to>
                                        <p:strVal val="visible"/>
                                      </p:to>
                                    </p:set>
                                    <p:anim calcmode="lin" valueType="num">
                                      <p:cBhvr additive="base">
                                        <p:cTn id="151" dur="1000" fill="hold"/>
                                        <p:tgtEl>
                                          <p:spTgt spid="20"/>
                                        </p:tgtEl>
                                        <p:attrNameLst>
                                          <p:attrName>ppt_x</p:attrName>
                                        </p:attrNameLst>
                                      </p:cBhvr>
                                      <p:tavLst>
                                        <p:tav tm="0">
                                          <p:val>
                                            <p:strVal val="#ppt_x"/>
                                          </p:val>
                                        </p:tav>
                                        <p:tav tm="100000">
                                          <p:val>
                                            <p:strVal val="#ppt_x"/>
                                          </p:val>
                                        </p:tav>
                                      </p:tavLst>
                                    </p:anim>
                                    <p:anim calcmode="lin" valueType="num">
                                      <p:cBhvr additive="base">
                                        <p:cTn id="152" dur="1000" fill="hold"/>
                                        <p:tgtEl>
                                          <p:spTgt spid="20"/>
                                        </p:tgtEl>
                                        <p:attrNameLst>
                                          <p:attrName>ppt_y</p:attrName>
                                        </p:attrNameLst>
                                      </p:cBhvr>
                                      <p:tavLst>
                                        <p:tav tm="0">
                                          <p:val>
                                            <p:strVal val="0-#ppt_h/2"/>
                                          </p:val>
                                        </p:tav>
                                        <p:tav tm="100000">
                                          <p:val>
                                            <p:strVal val="#ppt_y"/>
                                          </p:val>
                                        </p:tav>
                                      </p:tavLst>
                                    </p:anim>
                                  </p:childTnLst>
                                </p:cTn>
                              </p:par>
                              <p:par>
                                <p:cTn id="153" presetID="2" presetClass="entr" presetSubtype="1" decel="100000" fill="hold" grpId="0" nodeType="withEffect">
                                  <p:stCondLst>
                                    <p:cond delay="3700"/>
                                  </p:stCondLst>
                                  <p:childTnLst>
                                    <p:set>
                                      <p:cBhvr>
                                        <p:cTn id="154" dur="1" fill="hold">
                                          <p:stCondLst>
                                            <p:cond delay="0"/>
                                          </p:stCondLst>
                                        </p:cTn>
                                        <p:tgtEl>
                                          <p:spTgt spid="14"/>
                                        </p:tgtEl>
                                        <p:attrNameLst>
                                          <p:attrName>style.visibility</p:attrName>
                                        </p:attrNameLst>
                                      </p:cBhvr>
                                      <p:to>
                                        <p:strVal val="visible"/>
                                      </p:to>
                                    </p:set>
                                    <p:anim calcmode="lin" valueType="num">
                                      <p:cBhvr additive="base">
                                        <p:cTn id="155" dur="1000" fill="hold"/>
                                        <p:tgtEl>
                                          <p:spTgt spid="14"/>
                                        </p:tgtEl>
                                        <p:attrNameLst>
                                          <p:attrName>ppt_x</p:attrName>
                                        </p:attrNameLst>
                                      </p:cBhvr>
                                      <p:tavLst>
                                        <p:tav tm="0">
                                          <p:val>
                                            <p:strVal val="#ppt_x"/>
                                          </p:val>
                                        </p:tav>
                                        <p:tav tm="100000">
                                          <p:val>
                                            <p:strVal val="#ppt_x"/>
                                          </p:val>
                                        </p:tav>
                                      </p:tavLst>
                                    </p:anim>
                                    <p:anim calcmode="lin" valueType="num">
                                      <p:cBhvr additive="base">
                                        <p:cTn id="156" dur="1000" fill="hold"/>
                                        <p:tgtEl>
                                          <p:spTgt spid="14"/>
                                        </p:tgtEl>
                                        <p:attrNameLst>
                                          <p:attrName>ppt_y</p:attrName>
                                        </p:attrNameLst>
                                      </p:cBhvr>
                                      <p:tavLst>
                                        <p:tav tm="0">
                                          <p:val>
                                            <p:strVal val="0-#ppt_h/2"/>
                                          </p:val>
                                        </p:tav>
                                        <p:tav tm="100000">
                                          <p:val>
                                            <p:strVal val="#ppt_y"/>
                                          </p:val>
                                        </p:tav>
                                      </p:tavLst>
                                    </p:anim>
                                  </p:childTnLst>
                                </p:cTn>
                              </p:par>
                              <p:par>
                                <p:cTn id="157" presetID="2" presetClass="entr" presetSubtype="1" decel="100000" fill="hold" grpId="0" nodeType="withEffect">
                                  <p:stCondLst>
                                    <p:cond delay="3800"/>
                                  </p:stCondLst>
                                  <p:childTnLst>
                                    <p:set>
                                      <p:cBhvr>
                                        <p:cTn id="158" dur="1" fill="hold">
                                          <p:stCondLst>
                                            <p:cond delay="0"/>
                                          </p:stCondLst>
                                        </p:cTn>
                                        <p:tgtEl>
                                          <p:spTgt spid="13"/>
                                        </p:tgtEl>
                                        <p:attrNameLst>
                                          <p:attrName>style.visibility</p:attrName>
                                        </p:attrNameLst>
                                      </p:cBhvr>
                                      <p:to>
                                        <p:strVal val="visible"/>
                                      </p:to>
                                    </p:set>
                                    <p:anim calcmode="lin" valueType="num">
                                      <p:cBhvr additive="base">
                                        <p:cTn id="159" dur="1000" fill="hold"/>
                                        <p:tgtEl>
                                          <p:spTgt spid="13"/>
                                        </p:tgtEl>
                                        <p:attrNameLst>
                                          <p:attrName>ppt_x</p:attrName>
                                        </p:attrNameLst>
                                      </p:cBhvr>
                                      <p:tavLst>
                                        <p:tav tm="0">
                                          <p:val>
                                            <p:strVal val="#ppt_x"/>
                                          </p:val>
                                        </p:tav>
                                        <p:tav tm="100000">
                                          <p:val>
                                            <p:strVal val="#ppt_x"/>
                                          </p:val>
                                        </p:tav>
                                      </p:tavLst>
                                    </p:anim>
                                    <p:anim calcmode="lin" valueType="num">
                                      <p:cBhvr additive="base">
                                        <p:cTn id="160" dur="1000" fill="hold"/>
                                        <p:tgtEl>
                                          <p:spTgt spid="13"/>
                                        </p:tgtEl>
                                        <p:attrNameLst>
                                          <p:attrName>ppt_y</p:attrName>
                                        </p:attrNameLst>
                                      </p:cBhvr>
                                      <p:tavLst>
                                        <p:tav tm="0">
                                          <p:val>
                                            <p:strVal val="0-#ppt_h/2"/>
                                          </p:val>
                                        </p:tav>
                                        <p:tav tm="100000">
                                          <p:val>
                                            <p:strVal val="#ppt_y"/>
                                          </p:val>
                                        </p:tav>
                                      </p:tavLst>
                                    </p:anim>
                                  </p:childTnLst>
                                </p:cTn>
                              </p:par>
                              <p:par>
                                <p:cTn id="161" presetID="2" presetClass="entr" presetSubtype="1" decel="100000" fill="hold" grpId="0" nodeType="withEffect">
                                  <p:stCondLst>
                                    <p:cond delay="3900"/>
                                  </p:stCondLst>
                                  <p:childTnLst>
                                    <p:set>
                                      <p:cBhvr>
                                        <p:cTn id="162" dur="1" fill="hold">
                                          <p:stCondLst>
                                            <p:cond delay="0"/>
                                          </p:stCondLst>
                                        </p:cTn>
                                        <p:tgtEl>
                                          <p:spTgt spid="24"/>
                                        </p:tgtEl>
                                        <p:attrNameLst>
                                          <p:attrName>style.visibility</p:attrName>
                                        </p:attrNameLst>
                                      </p:cBhvr>
                                      <p:to>
                                        <p:strVal val="visible"/>
                                      </p:to>
                                    </p:set>
                                    <p:anim calcmode="lin" valueType="num">
                                      <p:cBhvr additive="base">
                                        <p:cTn id="163" dur="1000" fill="hold"/>
                                        <p:tgtEl>
                                          <p:spTgt spid="24"/>
                                        </p:tgtEl>
                                        <p:attrNameLst>
                                          <p:attrName>ppt_x</p:attrName>
                                        </p:attrNameLst>
                                      </p:cBhvr>
                                      <p:tavLst>
                                        <p:tav tm="0">
                                          <p:val>
                                            <p:strVal val="#ppt_x"/>
                                          </p:val>
                                        </p:tav>
                                        <p:tav tm="100000">
                                          <p:val>
                                            <p:strVal val="#ppt_x"/>
                                          </p:val>
                                        </p:tav>
                                      </p:tavLst>
                                    </p:anim>
                                    <p:anim calcmode="lin" valueType="num">
                                      <p:cBhvr additive="base">
                                        <p:cTn id="164" dur="1000" fill="hold"/>
                                        <p:tgtEl>
                                          <p:spTgt spid="24"/>
                                        </p:tgtEl>
                                        <p:attrNameLst>
                                          <p:attrName>ppt_y</p:attrName>
                                        </p:attrNameLst>
                                      </p:cBhvr>
                                      <p:tavLst>
                                        <p:tav tm="0">
                                          <p:val>
                                            <p:strVal val="0-#ppt_h/2"/>
                                          </p:val>
                                        </p:tav>
                                        <p:tav tm="100000">
                                          <p:val>
                                            <p:strVal val="#ppt_y"/>
                                          </p:val>
                                        </p:tav>
                                      </p:tavLst>
                                    </p:anim>
                                  </p:childTnLst>
                                </p:cTn>
                              </p:par>
                              <p:par>
                                <p:cTn id="165" presetID="2" presetClass="entr" presetSubtype="1" decel="100000" fill="hold" grpId="0" nodeType="withEffect">
                                  <p:stCondLst>
                                    <p:cond delay="4000"/>
                                  </p:stCondLst>
                                  <p:childTnLst>
                                    <p:set>
                                      <p:cBhvr>
                                        <p:cTn id="166" dur="1" fill="hold">
                                          <p:stCondLst>
                                            <p:cond delay="0"/>
                                          </p:stCondLst>
                                        </p:cTn>
                                        <p:tgtEl>
                                          <p:spTgt spid="12"/>
                                        </p:tgtEl>
                                        <p:attrNameLst>
                                          <p:attrName>style.visibility</p:attrName>
                                        </p:attrNameLst>
                                      </p:cBhvr>
                                      <p:to>
                                        <p:strVal val="visible"/>
                                      </p:to>
                                    </p:set>
                                    <p:anim calcmode="lin" valueType="num">
                                      <p:cBhvr additive="base">
                                        <p:cTn id="167" dur="1000" fill="hold"/>
                                        <p:tgtEl>
                                          <p:spTgt spid="12"/>
                                        </p:tgtEl>
                                        <p:attrNameLst>
                                          <p:attrName>ppt_x</p:attrName>
                                        </p:attrNameLst>
                                      </p:cBhvr>
                                      <p:tavLst>
                                        <p:tav tm="0">
                                          <p:val>
                                            <p:strVal val="#ppt_x"/>
                                          </p:val>
                                        </p:tav>
                                        <p:tav tm="100000">
                                          <p:val>
                                            <p:strVal val="#ppt_x"/>
                                          </p:val>
                                        </p:tav>
                                      </p:tavLst>
                                    </p:anim>
                                    <p:anim calcmode="lin" valueType="num">
                                      <p:cBhvr additive="base">
                                        <p:cTn id="168" dur="1000" fill="hold"/>
                                        <p:tgtEl>
                                          <p:spTgt spid="12"/>
                                        </p:tgtEl>
                                        <p:attrNameLst>
                                          <p:attrName>ppt_y</p:attrName>
                                        </p:attrNameLst>
                                      </p:cBhvr>
                                      <p:tavLst>
                                        <p:tav tm="0">
                                          <p:val>
                                            <p:strVal val="0-#ppt_h/2"/>
                                          </p:val>
                                        </p:tav>
                                        <p:tav tm="100000">
                                          <p:val>
                                            <p:strVal val="#ppt_y"/>
                                          </p:val>
                                        </p:tav>
                                      </p:tavLst>
                                    </p:anim>
                                  </p:childTnLst>
                                </p:cTn>
                              </p:par>
                              <p:par>
                                <p:cTn id="169" presetID="2" presetClass="entr" presetSubtype="1" decel="100000" fill="hold" grpId="0" nodeType="withEffect">
                                  <p:stCondLst>
                                    <p:cond delay="4100"/>
                                  </p:stCondLst>
                                  <p:childTnLst>
                                    <p:set>
                                      <p:cBhvr>
                                        <p:cTn id="170" dur="1" fill="hold">
                                          <p:stCondLst>
                                            <p:cond delay="0"/>
                                          </p:stCondLst>
                                        </p:cTn>
                                        <p:tgtEl>
                                          <p:spTgt spid="9"/>
                                        </p:tgtEl>
                                        <p:attrNameLst>
                                          <p:attrName>style.visibility</p:attrName>
                                        </p:attrNameLst>
                                      </p:cBhvr>
                                      <p:to>
                                        <p:strVal val="visible"/>
                                      </p:to>
                                    </p:set>
                                    <p:anim calcmode="lin" valueType="num">
                                      <p:cBhvr additive="base">
                                        <p:cTn id="171" dur="1000" fill="hold"/>
                                        <p:tgtEl>
                                          <p:spTgt spid="9"/>
                                        </p:tgtEl>
                                        <p:attrNameLst>
                                          <p:attrName>ppt_x</p:attrName>
                                        </p:attrNameLst>
                                      </p:cBhvr>
                                      <p:tavLst>
                                        <p:tav tm="0">
                                          <p:val>
                                            <p:strVal val="#ppt_x"/>
                                          </p:val>
                                        </p:tav>
                                        <p:tav tm="100000">
                                          <p:val>
                                            <p:strVal val="#ppt_x"/>
                                          </p:val>
                                        </p:tav>
                                      </p:tavLst>
                                    </p:anim>
                                    <p:anim calcmode="lin" valueType="num">
                                      <p:cBhvr additive="base">
                                        <p:cTn id="172" dur="1000" fill="hold"/>
                                        <p:tgtEl>
                                          <p:spTgt spid="9"/>
                                        </p:tgtEl>
                                        <p:attrNameLst>
                                          <p:attrName>ppt_y</p:attrName>
                                        </p:attrNameLst>
                                      </p:cBhvr>
                                      <p:tavLst>
                                        <p:tav tm="0">
                                          <p:val>
                                            <p:strVal val="0-#ppt_h/2"/>
                                          </p:val>
                                        </p:tav>
                                        <p:tav tm="100000">
                                          <p:val>
                                            <p:strVal val="#ppt_y"/>
                                          </p:val>
                                        </p:tav>
                                      </p:tavLst>
                                    </p:anim>
                                  </p:childTnLst>
                                </p:cTn>
                              </p:par>
                              <p:par>
                                <p:cTn id="173" presetID="2" presetClass="entr" presetSubtype="1" decel="100000" fill="hold" grpId="0" nodeType="withEffect">
                                  <p:stCondLst>
                                    <p:cond delay="4200"/>
                                  </p:stCondLst>
                                  <p:childTnLst>
                                    <p:set>
                                      <p:cBhvr>
                                        <p:cTn id="174" dur="1" fill="hold">
                                          <p:stCondLst>
                                            <p:cond delay="0"/>
                                          </p:stCondLst>
                                        </p:cTn>
                                        <p:tgtEl>
                                          <p:spTgt spid="11"/>
                                        </p:tgtEl>
                                        <p:attrNameLst>
                                          <p:attrName>style.visibility</p:attrName>
                                        </p:attrNameLst>
                                      </p:cBhvr>
                                      <p:to>
                                        <p:strVal val="visible"/>
                                      </p:to>
                                    </p:set>
                                    <p:anim calcmode="lin" valueType="num">
                                      <p:cBhvr additive="base">
                                        <p:cTn id="175" dur="1000" fill="hold"/>
                                        <p:tgtEl>
                                          <p:spTgt spid="11"/>
                                        </p:tgtEl>
                                        <p:attrNameLst>
                                          <p:attrName>ppt_x</p:attrName>
                                        </p:attrNameLst>
                                      </p:cBhvr>
                                      <p:tavLst>
                                        <p:tav tm="0">
                                          <p:val>
                                            <p:strVal val="#ppt_x"/>
                                          </p:val>
                                        </p:tav>
                                        <p:tav tm="100000">
                                          <p:val>
                                            <p:strVal val="#ppt_x"/>
                                          </p:val>
                                        </p:tav>
                                      </p:tavLst>
                                    </p:anim>
                                    <p:anim calcmode="lin" valueType="num">
                                      <p:cBhvr additive="base">
                                        <p:cTn id="176" dur="1000" fill="hold"/>
                                        <p:tgtEl>
                                          <p:spTgt spid="11"/>
                                        </p:tgtEl>
                                        <p:attrNameLst>
                                          <p:attrName>ppt_y</p:attrName>
                                        </p:attrNameLst>
                                      </p:cBhvr>
                                      <p:tavLst>
                                        <p:tav tm="0">
                                          <p:val>
                                            <p:strVal val="0-#ppt_h/2"/>
                                          </p:val>
                                        </p:tav>
                                        <p:tav tm="100000">
                                          <p:val>
                                            <p:strVal val="#ppt_y"/>
                                          </p:val>
                                        </p:tav>
                                      </p:tavLst>
                                    </p:anim>
                                  </p:childTnLst>
                                </p:cTn>
                              </p:par>
                              <p:par>
                                <p:cTn id="177" presetID="2" presetClass="entr" presetSubtype="1" decel="100000" fill="hold" grpId="0" nodeType="withEffect">
                                  <p:stCondLst>
                                    <p:cond delay="4300"/>
                                  </p:stCondLst>
                                  <p:childTnLst>
                                    <p:set>
                                      <p:cBhvr>
                                        <p:cTn id="178" dur="1" fill="hold">
                                          <p:stCondLst>
                                            <p:cond delay="0"/>
                                          </p:stCondLst>
                                        </p:cTn>
                                        <p:tgtEl>
                                          <p:spTgt spid="10"/>
                                        </p:tgtEl>
                                        <p:attrNameLst>
                                          <p:attrName>style.visibility</p:attrName>
                                        </p:attrNameLst>
                                      </p:cBhvr>
                                      <p:to>
                                        <p:strVal val="visible"/>
                                      </p:to>
                                    </p:set>
                                    <p:anim calcmode="lin" valueType="num">
                                      <p:cBhvr additive="base">
                                        <p:cTn id="179" dur="1000" fill="hold"/>
                                        <p:tgtEl>
                                          <p:spTgt spid="10"/>
                                        </p:tgtEl>
                                        <p:attrNameLst>
                                          <p:attrName>ppt_x</p:attrName>
                                        </p:attrNameLst>
                                      </p:cBhvr>
                                      <p:tavLst>
                                        <p:tav tm="0">
                                          <p:val>
                                            <p:strVal val="#ppt_x"/>
                                          </p:val>
                                        </p:tav>
                                        <p:tav tm="100000">
                                          <p:val>
                                            <p:strVal val="#ppt_x"/>
                                          </p:val>
                                        </p:tav>
                                      </p:tavLst>
                                    </p:anim>
                                    <p:anim calcmode="lin" valueType="num">
                                      <p:cBhvr additive="base">
                                        <p:cTn id="180" dur="1000" fill="hold"/>
                                        <p:tgtEl>
                                          <p:spTgt spid="10"/>
                                        </p:tgtEl>
                                        <p:attrNameLst>
                                          <p:attrName>ppt_y</p:attrName>
                                        </p:attrNameLst>
                                      </p:cBhvr>
                                      <p:tavLst>
                                        <p:tav tm="0">
                                          <p:val>
                                            <p:strVal val="0-#ppt_h/2"/>
                                          </p:val>
                                        </p:tav>
                                        <p:tav tm="100000">
                                          <p:val>
                                            <p:strVal val="#ppt_y"/>
                                          </p:val>
                                        </p:tav>
                                      </p:tavLst>
                                    </p:anim>
                                  </p:childTnLst>
                                </p:cTn>
                              </p:par>
                              <p:par>
                                <p:cTn id="181" presetID="2" presetClass="entr" presetSubtype="1" decel="100000" fill="hold" grpId="0" nodeType="withEffect">
                                  <p:stCondLst>
                                    <p:cond delay="4400"/>
                                  </p:stCondLst>
                                  <p:childTnLst>
                                    <p:set>
                                      <p:cBhvr>
                                        <p:cTn id="182" dur="1" fill="hold">
                                          <p:stCondLst>
                                            <p:cond delay="0"/>
                                          </p:stCondLst>
                                        </p:cTn>
                                        <p:tgtEl>
                                          <p:spTgt spid="8"/>
                                        </p:tgtEl>
                                        <p:attrNameLst>
                                          <p:attrName>style.visibility</p:attrName>
                                        </p:attrNameLst>
                                      </p:cBhvr>
                                      <p:to>
                                        <p:strVal val="visible"/>
                                      </p:to>
                                    </p:set>
                                    <p:anim calcmode="lin" valueType="num">
                                      <p:cBhvr additive="base">
                                        <p:cTn id="183" dur="1000" fill="hold"/>
                                        <p:tgtEl>
                                          <p:spTgt spid="8"/>
                                        </p:tgtEl>
                                        <p:attrNameLst>
                                          <p:attrName>ppt_x</p:attrName>
                                        </p:attrNameLst>
                                      </p:cBhvr>
                                      <p:tavLst>
                                        <p:tav tm="0">
                                          <p:val>
                                            <p:strVal val="#ppt_x"/>
                                          </p:val>
                                        </p:tav>
                                        <p:tav tm="100000">
                                          <p:val>
                                            <p:strVal val="#ppt_x"/>
                                          </p:val>
                                        </p:tav>
                                      </p:tavLst>
                                    </p:anim>
                                    <p:anim calcmode="lin" valueType="num">
                                      <p:cBhvr additive="base">
                                        <p:cTn id="184" dur="1000" fill="hold"/>
                                        <p:tgtEl>
                                          <p:spTgt spid="8"/>
                                        </p:tgtEl>
                                        <p:attrNameLst>
                                          <p:attrName>ppt_y</p:attrName>
                                        </p:attrNameLst>
                                      </p:cBhvr>
                                      <p:tavLst>
                                        <p:tav tm="0">
                                          <p:val>
                                            <p:strVal val="0-#ppt_h/2"/>
                                          </p:val>
                                        </p:tav>
                                        <p:tav tm="100000">
                                          <p:val>
                                            <p:strVal val="#ppt_y"/>
                                          </p:val>
                                        </p:tav>
                                      </p:tavLst>
                                    </p:anim>
                                  </p:childTnLst>
                                </p:cTn>
                              </p:par>
                              <p:par>
                                <p:cTn id="185" presetID="2" presetClass="entr" presetSubtype="1" decel="100000" fill="hold" grpId="0" nodeType="withEffect">
                                  <p:stCondLst>
                                    <p:cond delay="4500"/>
                                  </p:stCondLst>
                                  <p:childTnLst>
                                    <p:set>
                                      <p:cBhvr>
                                        <p:cTn id="186" dur="1" fill="hold">
                                          <p:stCondLst>
                                            <p:cond delay="0"/>
                                          </p:stCondLst>
                                        </p:cTn>
                                        <p:tgtEl>
                                          <p:spTgt spid="7"/>
                                        </p:tgtEl>
                                        <p:attrNameLst>
                                          <p:attrName>style.visibility</p:attrName>
                                        </p:attrNameLst>
                                      </p:cBhvr>
                                      <p:to>
                                        <p:strVal val="visible"/>
                                      </p:to>
                                    </p:set>
                                    <p:anim calcmode="lin" valueType="num">
                                      <p:cBhvr additive="base">
                                        <p:cTn id="187" dur="1000" fill="hold"/>
                                        <p:tgtEl>
                                          <p:spTgt spid="7"/>
                                        </p:tgtEl>
                                        <p:attrNameLst>
                                          <p:attrName>ppt_x</p:attrName>
                                        </p:attrNameLst>
                                      </p:cBhvr>
                                      <p:tavLst>
                                        <p:tav tm="0">
                                          <p:val>
                                            <p:strVal val="#ppt_x"/>
                                          </p:val>
                                        </p:tav>
                                        <p:tav tm="100000">
                                          <p:val>
                                            <p:strVal val="#ppt_x"/>
                                          </p:val>
                                        </p:tav>
                                      </p:tavLst>
                                    </p:anim>
                                    <p:anim calcmode="lin" valueType="num">
                                      <p:cBhvr additive="base">
                                        <p:cTn id="188" dur="1000" fill="hold"/>
                                        <p:tgtEl>
                                          <p:spTgt spid="7"/>
                                        </p:tgtEl>
                                        <p:attrNameLst>
                                          <p:attrName>ppt_y</p:attrName>
                                        </p:attrNameLst>
                                      </p:cBhvr>
                                      <p:tavLst>
                                        <p:tav tm="0">
                                          <p:val>
                                            <p:strVal val="0-#ppt_h/2"/>
                                          </p:val>
                                        </p:tav>
                                        <p:tav tm="100000">
                                          <p:val>
                                            <p:strVal val="#ppt_y"/>
                                          </p:val>
                                        </p:tav>
                                      </p:tavLst>
                                    </p:anim>
                                  </p:childTnLst>
                                </p:cTn>
                              </p:par>
                              <p:par>
                                <p:cTn id="189" presetID="2" presetClass="entr" presetSubtype="1" decel="100000" fill="hold" grpId="0" nodeType="withEffect">
                                  <p:stCondLst>
                                    <p:cond delay="4600"/>
                                  </p:stCondLst>
                                  <p:childTnLst>
                                    <p:set>
                                      <p:cBhvr>
                                        <p:cTn id="190" dur="1" fill="hold">
                                          <p:stCondLst>
                                            <p:cond delay="0"/>
                                          </p:stCondLst>
                                        </p:cTn>
                                        <p:tgtEl>
                                          <p:spTgt spid="6"/>
                                        </p:tgtEl>
                                        <p:attrNameLst>
                                          <p:attrName>style.visibility</p:attrName>
                                        </p:attrNameLst>
                                      </p:cBhvr>
                                      <p:to>
                                        <p:strVal val="visible"/>
                                      </p:to>
                                    </p:set>
                                    <p:anim calcmode="lin" valueType="num">
                                      <p:cBhvr additive="base">
                                        <p:cTn id="191" dur="1000" fill="hold"/>
                                        <p:tgtEl>
                                          <p:spTgt spid="6"/>
                                        </p:tgtEl>
                                        <p:attrNameLst>
                                          <p:attrName>ppt_x</p:attrName>
                                        </p:attrNameLst>
                                      </p:cBhvr>
                                      <p:tavLst>
                                        <p:tav tm="0">
                                          <p:val>
                                            <p:strVal val="#ppt_x"/>
                                          </p:val>
                                        </p:tav>
                                        <p:tav tm="100000">
                                          <p:val>
                                            <p:strVal val="#ppt_x"/>
                                          </p:val>
                                        </p:tav>
                                      </p:tavLst>
                                    </p:anim>
                                    <p:anim calcmode="lin" valueType="num">
                                      <p:cBhvr additive="base">
                                        <p:cTn id="192" dur="1000" fill="hold"/>
                                        <p:tgtEl>
                                          <p:spTgt spid="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22"/>
          <p:cNvSpPr>
            <a:spLocks/>
          </p:cNvSpPr>
          <p:nvPr/>
        </p:nvSpPr>
        <p:spPr bwMode="auto">
          <a:xfrm>
            <a:off x="14171058" y="9791711"/>
            <a:ext cx="1060450" cy="879474"/>
          </a:xfrm>
          <a:custGeom>
            <a:avLst/>
            <a:gdLst>
              <a:gd name="T0" fmla="*/ 29 w 141"/>
              <a:gd name="T1" fmla="*/ 4 h 117"/>
              <a:gd name="T2" fmla="*/ 50 w 141"/>
              <a:gd name="T3" fmla="*/ 1 h 117"/>
              <a:gd name="T4" fmla="*/ 54 w 141"/>
              <a:gd name="T5" fmla="*/ 2 h 117"/>
              <a:gd name="T6" fmla="*/ 81 w 141"/>
              <a:gd name="T7" fmla="*/ 3 h 117"/>
              <a:gd name="T8" fmla="*/ 124 w 141"/>
              <a:gd name="T9" fmla="*/ 0 h 117"/>
              <a:gd name="T10" fmla="*/ 134 w 141"/>
              <a:gd name="T11" fmla="*/ 10 h 117"/>
              <a:gd name="T12" fmla="*/ 136 w 141"/>
              <a:gd name="T13" fmla="*/ 14 h 117"/>
              <a:gd name="T14" fmla="*/ 139 w 141"/>
              <a:gd name="T15" fmla="*/ 27 h 117"/>
              <a:gd name="T16" fmla="*/ 130 w 141"/>
              <a:gd name="T17" fmla="*/ 60 h 117"/>
              <a:gd name="T18" fmla="*/ 120 w 141"/>
              <a:gd name="T19" fmla="*/ 87 h 117"/>
              <a:gd name="T20" fmla="*/ 108 w 141"/>
              <a:gd name="T21" fmla="*/ 97 h 117"/>
              <a:gd name="T22" fmla="*/ 103 w 141"/>
              <a:gd name="T23" fmla="*/ 102 h 117"/>
              <a:gd name="T24" fmla="*/ 90 w 141"/>
              <a:gd name="T25" fmla="*/ 106 h 117"/>
              <a:gd name="T26" fmla="*/ 78 w 141"/>
              <a:gd name="T27" fmla="*/ 99 h 117"/>
              <a:gd name="T28" fmla="*/ 76 w 141"/>
              <a:gd name="T29" fmla="*/ 107 h 117"/>
              <a:gd name="T30" fmla="*/ 66 w 141"/>
              <a:gd name="T31" fmla="*/ 109 h 117"/>
              <a:gd name="T32" fmla="*/ 58 w 141"/>
              <a:gd name="T33" fmla="*/ 116 h 117"/>
              <a:gd name="T34" fmla="*/ 46 w 141"/>
              <a:gd name="T35" fmla="*/ 115 h 117"/>
              <a:gd name="T36" fmla="*/ 35 w 141"/>
              <a:gd name="T37" fmla="*/ 117 h 117"/>
              <a:gd name="T38" fmla="*/ 23 w 141"/>
              <a:gd name="T39" fmla="*/ 99 h 117"/>
              <a:gd name="T40" fmla="*/ 14 w 141"/>
              <a:gd name="T41" fmla="*/ 83 h 117"/>
              <a:gd name="T42" fmla="*/ 5 w 141"/>
              <a:gd name="T43" fmla="*/ 67 h 117"/>
              <a:gd name="T44" fmla="*/ 2 w 141"/>
              <a:gd name="T45" fmla="*/ 58 h 117"/>
              <a:gd name="T46" fmla="*/ 15 w 141"/>
              <a:gd name="T47" fmla="*/ 26 h 117"/>
              <a:gd name="T48" fmla="*/ 25 w 141"/>
              <a:gd name="T49" fmla="*/ 9 h 117"/>
              <a:gd name="T50" fmla="*/ 29 w 141"/>
              <a:gd name="T51" fmla="*/ 4 h 117"/>
              <a:gd name="T52" fmla="*/ 29 w 141"/>
              <a:gd name="T53" fmla="*/ 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1" h="117">
                <a:moveTo>
                  <a:pt x="29" y="4"/>
                </a:moveTo>
                <a:cubicBezTo>
                  <a:pt x="36" y="3"/>
                  <a:pt x="43" y="2"/>
                  <a:pt x="50" y="1"/>
                </a:cubicBezTo>
                <a:cubicBezTo>
                  <a:pt x="52" y="1"/>
                  <a:pt x="53" y="1"/>
                  <a:pt x="54" y="2"/>
                </a:cubicBezTo>
                <a:cubicBezTo>
                  <a:pt x="63" y="8"/>
                  <a:pt x="72" y="3"/>
                  <a:pt x="81" y="3"/>
                </a:cubicBezTo>
                <a:cubicBezTo>
                  <a:pt x="95" y="3"/>
                  <a:pt x="109" y="1"/>
                  <a:pt x="124" y="0"/>
                </a:cubicBezTo>
                <a:cubicBezTo>
                  <a:pt x="127" y="0"/>
                  <a:pt x="133" y="6"/>
                  <a:pt x="134" y="10"/>
                </a:cubicBezTo>
                <a:cubicBezTo>
                  <a:pt x="134" y="11"/>
                  <a:pt x="135" y="14"/>
                  <a:pt x="136" y="14"/>
                </a:cubicBezTo>
                <a:cubicBezTo>
                  <a:pt x="141" y="18"/>
                  <a:pt x="141" y="22"/>
                  <a:pt x="139" y="27"/>
                </a:cubicBezTo>
                <a:cubicBezTo>
                  <a:pt x="136" y="38"/>
                  <a:pt x="133" y="49"/>
                  <a:pt x="130" y="60"/>
                </a:cubicBezTo>
                <a:cubicBezTo>
                  <a:pt x="127" y="69"/>
                  <a:pt x="123" y="78"/>
                  <a:pt x="120" y="87"/>
                </a:cubicBezTo>
                <a:cubicBezTo>
                  <a:pt x="118" y="93"/>
                  <a:pt x="115" y="97"/>
                  <a:pt x="108" y="97"/>
                </a:cubicBezTo>
                <a:cubicBezTo>
                  <a:pt x="106" y="97"/>
                  <a:pt x="104" y="98"/>
                  <a:pt x="103" y="102"/>
                </a:cubicBezTo>
                <a:cubicBezTo>
                  <a:pt x="101" y="108"/>
                  <a:pt x="96" y="110"/>
                  <a:pt x="90" y="106"/>
                </a:cubicBezTo>
                <a:cubicBezTo>
                  <a:pt x="86" y="104"/>
                  <a:pt x="82" y="101"/>
                  <a:pt x="78" y="99"/>
                </a:cubicBezTo>
                <a:cubicBezTo>
                  <a:pt x="77" y="102"/>
                  <a:pt x="76" y="105"/>
                  <a:pt x="76" y="107"/>
                </a:cubicBezTo>
                <a:cubicBezTo>
                  <a:pt x="72" y="108"/>
                  <a:pt x="69" y="108"/>
                  <a:pt x="66" y="109"/>
                </a:cubicBezTo>
                <a:cubicBezTo>
                  <a:pt x="61" y="109"/>
                  <a:pt x="57" y="109"/>
                  <a:pt x="58" y="116"/>
                </a:cubicBezTo>
                <a:cubicBezTo>
                  <a:pt x="54" y="115"/>
                  <a:pt x="50" y="115"/>
                  <a:pt x="46" y="115"/>
                </a:cubicBezTo>
                <a:cubicBezTo>
                  <a:pt x="42" y="114"/>
                  <a:pt x="38" y="111"/>
                  <a:pt x="35" y="117"/>
                </a:cubicBezTo>
                <a:cubicBezTo>
                  <a:pt x="35" y="107"/>
                  <a:pt x="28" y="104"/>
                  <a:pt x="23" y="99"/>
                </a:cubicBezTo>
                <a:cubicBezTo>
                  <a:pt x="18" y="95"/>
                  <a:pt x="14" y="90"/>
                  <a:pt x="14" y="83"/>
                </a:cubicBezTo>
                <a:cubicBezTo>
                  <a:pt x="13" y="76"/>
                  <a:pt x="11" y="71"/>
                  <a:pt x="5" y="67"/>
                </a:cubicBezTo>
                <a:cubicBezTo>
                  <a:pt x="0" y="65"/>
                  <a:pt x="0" y="62"/>
                  <a:pt x="2" y="58"/>
                </a:cubicBezTo>
                <a:cubicBezTo>
                  <a:pt x="9" y="48"/>
                  <a:pt x="12" y="37"/>
                  <a:pt x="15" y="26"/>
                </a:cubicBezTo>
                <a:cubicBezTo>
                  <a:pt x="17" y="19"/>
                  <a:pt x="21" y="14"/>
                  <a:pt x="25" y="9"/>
                </a:cubicBezTo>
                <a:cubicBezTo>
                  <a:pt x="26" y="7"/>
                  <a:pt x="27" y="5"/>
                  <a:pt x="29" y="4"/>
                </a:cubicBezTo>
                <a:cubicBezTo>
                  <a:pt x="29" y="4"/>
                  <a:pt x="29" y="4"/>
                  <a:pt x="29" y="4"/>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16"/>
          <p:cNvSpPr>
            <a:spLocks/>
          </p:cNvSpPr>
          <p:nvPr/>
        </p:nvSpPr>
        <p:spPr bwMode="auto">
          <a:xfrm>
            <a:off x="15787130" y="8197861"/>
            <a:ext cx="946150" cy="1577974"/>
          </a:xfrm>
          <a:custGeom>
            <a:avLst/>
            <a:gdLst>
              <a:gd name="T0" fmla="*/ 119 w 126"/>
              <a:gd name="T1" fmla="*/ 55 h 210"/>
              <a:gd name="T2" fmla="*/ 122 w 126"/>
              <a:gd name="T3" fmla="*/ 60 h 210"/>
              <a:gd name="T4" fmla="*/ 123 w 126"/>
              <a:gd name="T5" fmla="*/ 70 h 210"/>
              <a:gd name="T6" fmla="*/ 123 w 126"/>
              <a:gd name="T7" fmla="*/ 80 h 210"/>
              <a:gd name="T8" fmla="*/ 117 w 126"/>
              <a:gd name="T9" fmla="*/ 88 h 210"/>
              <a:gd name="T10" fmla="*/ 112 w 126"/>
              <a:gd name="T11" fmla="*/ 91 h 210"/>
              <a:gd name="T12" fmla="*/ 116 w 126"/>
              <a:gd name="T13" fmla="*/ 94 h 210"/>
              <a:gd name="T14" fmla="*/ 115 w 126"/>
              <a:gd name="T15" fmla="*/ 100 h 210"/>
              <a:gd name="T16" fmla="*/ 113 w 126"/>
              <a:gd name="T17" fmla="*/ 106 h 210"/>
              <a:gd name="T18" fmla="*/ 113 w 126"/>
              <a:gd name="T19" fmla="*/ 114 h 210"/>
              <a:gd name="T20" fmla="*/ 103 w 126"/>
              <a:gd name="T21" fmla="*/ 115 h 210"/>
              <a:gd name="T22" fmla="*/ 110 w 126"/>
              <a:gd name="T23" fmla="*/ 123 h 210"/>
              <a:gd name="T24" fmla="*/ 102 w 126"/>
              <a:gd name="T25" fmla="*/ 130 h 210"/>
              <a:gd name="T26" fmla="*/ 95 w 126"/>
              <a:gd name="T27" fmla="*/ 143 h 210"/>
              <a:gd name="T28" fmla="*/ 93 w 126"/>
              <a:gd name="T29" fmla="*/ 147 h 210"/>
              <a:gd name="T30" fmla="*/ 80 w 126"/>
              <a:gd name="T31" fmla="*/ 158 h 210"/>
              <a:gd name="T32" fmla="*/ 86 w 126"/>
              <a:gd name="T33" fmla="*/ 162 h 210"/>
              <a:gd name="T34" fmla="*/ 70 w 126"/>
              <a:gd name="T35" fmla="*/ 173 h 210"/>
              <a:gd name="T36" fmla="*/ 68 w 126"/>
              <a:gd name="T37" fmla="*/ 168 h 210"/>
              <a:gd name="T38" fmla="*/ 60 w 126"/>
              <a:gd name="T39" fmla="*/ 167 h 210"/>
              <a:gd name="T40" fmla="*/ 54 w 126"/>
              <a:gd name="T41" fmla="*/ 170 h 210"/>
              <a:gd name="T42" fmla="*/ 45 w 126"/>
              <a:gd name="T43" fmla="*/ 179 h 210"/>
              <a:gd name="T44" fmla="*/ 46 w 126"/>
              <a:gd name="T45" fmla="*/ 180 h 210"/>
              <a:gd name="T46" fmla="*/ 59 w 126"/>
              <a:gd name="T47" fmla="*/ 180 h 210"/>
              <a:gd name="T48" fmla="*/ 59 w 126"/>
              <a:gd name="T49" fmla="*/ 192 h 210"/>
              <a:gd name="T50" fmla="*/ 40 w 126"/>
              <a:gd name="T51" fmla="*/ 192 h 210"/>
              <a:gd name="T52" fmla="*/ 39 w 126"/>
              <a:gd name="T53" fmla="*/ 197 h 210"/>
              <a:gd name="T54" fmla="*/ 49 w 126"/>
              <a:gd name="T55" fmla="*/ 198 h 210"/>
              <a:gd name="T56" fmla="*/ 49 w 126"/>
              <a:gd name="T57" fmla="*/ 209 h 210"/>
              <a:gd name="T58" fmla="*/ 17 w 126"/>
              <a:gd name="T59" fmla="*/ 197 h 210"/>
              <a:gd name="T60" fmla="*/ 10 w 126"/>
              <a:gd name="T61" fmla="*/ 186 h 210"/>
              <a:gd name="T62" fmla="*/ 0 w 126"/>
              <a:gd name="T63" fmla="*/ 179 h 210"/>
              <a:gd name="T64" fmla="*/ 0 w 126"/>
              <a:gd name="T65" fmla="*/ 162 h 210"/>
              <a:gd name="T66" fmla="*/ 1 w 126"/>
              <a:gd name="T67" fmla="*/ 160 h 210"/>
              <a:gd name="T68" fmla="*/ 5 w 126"/>
              <a:gd name="T69" fmla="*/ 135 h 210"/>
              <a:gd name="T70" fmla="*/ 8 w 126"/>
              <a:gd name="T71" fmla="*/ 123 h 210"/>
              <a:gd name="T72" fmla="*/ 21 w 126"/>
              <a:gd name="T73" fmla="*/ 85 h 210"/>
              <a:gd name="T74" fmla="*/ 14 w 126"/>
              <a:gd name="T75" fmla="*/ 72 h 210"/>
              <a:gd name="T76" fmla="*/ 12 w 126"/>
              <a:gd name="T77" fmla="*/ 67 h 210"/>
              <a:gd name="T78" fmla="*/ 6 w 126"/>
              <a:gd name="T79" fmla="*/ 28 h 210"/>
              <a:gd name="T80" fmla="*/ 6 w 126"/>
              <a:gd name="T81" fmla="*/ 25 h 210"/>
              <a:gd name="T82" fmla="*/ 18 w 126"/>
              <a:gd name="T83" fmla="*/ 4 h 210"/>
              <a:gd name="T84" fmla="*/ 23 w 126"/>
              <a:gd name="T85" fmla="*/ 2 h 210"/>
              <a:gd name="T86" fmla="*/ 31 w 126"/>
              <a:gd name="T87" fmla="*/ 4 h 210"/>
              <a:gd name="T88" fmla="*/ 40 w 126"/>
              <a:gd name="T89" fmla="*/ 2 h 210"/>
              <a:gd name="T90" fmla="*/ 46 w 126"/>
              <a:gd name="T91" fmla="*/ 0 h 210"/>
              <a:gd name="T92" fmla="*/ 47 w 126"/>
              <a:gd name="T93" fmla="*/ 9 h 210"/>
              <a:gd name="T94" fmla="*/ 54 w 126"/>
              <a:gd name="T95" fmla="*/ 5 h 210"/>
              <a:gd name="T96" fmla="*/ 61 w 126"/>
              <a:gd name="T97" fmla="*/ 2 h 210"/>
              <a:gd name="T98" fmla="*/ 73 w 126"/>
              <a:gd name="T99" fmla="*/ 3 h 210"/>
              <a:gd name="T100" fmla="*/ 90 w 126"/>
              <a:gd name="T101" fmla="*/ 11 h 210"/>
              <a:gd name="T102" fmla="*/ 92 w 126"/>
              <a:gd name="T103" fmla="*/ 14 h 210"/>
              <a:gd name="T104" fmla="*/ 99 w 126"/>
              <a:gd name="T105" fmla="*/ 21 h 210"/>
              <a:gd name="T106" fmla="*/ 122 w 126"/>
              <a:gd name="T107" fmla="*/ 40 h 210"/>
              <a:gd name="T108" fmla="*/ 123 w 126"/>
              <a:gd name="T109" fmla="*/ 52 h 210"/>
              <a:gd name="T110" fmla="*/ 119 w 126"/>
              <a:gd name="T111" fmla="*/ 5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 h="210">
                <a:moveTo>
                  <a:pt x="119" y="55"/>
                </a:moveTo>
                <a:cubicBezTo>
                  <a:pt x="120" y="57"/>
                  <a:pt x="121" y="59"/>
                  <a:pt x="122" y="60"/>
                </a:cubicBezTo>
                <a:cubicBezTo>
                  <a:pt x="124" y="63"/>
                  <a:pt x="126" y="66"/>
                  <a:pt x="123" y="70"/>
                </a:cubicBezTo>
                <a:cubicBezTo>
                  <a:pt x="122" y="73"/>
                  <a:pt x="122" y="77"/>
                  <a:pt x="123" y="80"/>
                </a:cubicBezTo>
                <a:cubicBezTo>
                  <a:pt x="124" y="84"/>
                  <a:pt x="122" y="87"/>
                  <a:pt x="117" y="88"/>
                </a:cubicBezTo>
                <a:cubicBezTo>
                  <a:pt x="116" y="89"/>
                  <a:pt x="114" y="90"/>
                  <a:pt x="112" y="91"/>
                </a:cubicBezTo>
                <a:cubicBezTo>
                  <a:pt x="114" y="92"/>
                  <a:pt x="114" y="93"/>
                  <a:pt x="116" y="94"/>
                </a:cubicBezTo>
                <a:cubicBezTo>
                  <a:pt x="118" y="97"/>
                  <a:pt x="118" y="98"/>
                  <a:pt x="115" y="100"/>
                </a:cubicBezTo>
                <a:cubicBezTo>
                  <a:pt x="114" y="102"/>
                  <a:pt x="113" y="104"/>
                  <a:pt x="113" y="106"/>
                </a:cubicBezTo>
                <a:cubicBezTo>
                  <a:pt x="112" y="109"/>
                  <a:pt x="113" y="111"/>
                  <a:pt x="113" y="114"/>
                </a:cubicBezTo>
                <a:cubicBezTo>
                  <a:pt x="110" y="115"/>
                  <a:pt x="107" y="115"/>
                  <a:pt x="103" y="115"/>
                </a:cubicBezTo>
                <a:cubicBezTo>
                  <a:pt x="106" y="118"/>
                  <a:pt x="107" y="120"/>
                  <a:pt x="110" y="123"/>
                </a:cubicBezTo>
                <a:cubicBezTo>
                  <a:pt x="107" y="125"/>
                  <a:pt x="105" y="127"/>
                  <a:pt x="102" y="130"/>
                </a:cubicBezTo>
                <a:cubicBezTo>
                  <a:pt x="98" y="133"/>
                  <a:pt x="94" y="137"/>
                  <a:pt x="95" y="143"/>
                </a:cubicBezTo>
                <a:cubicBezTo>
                  <a:pt x="95" y="145"/>
                  <a:pt x="94" y="146"/>
                  <a:pt x="93" y="147"/>
                </a:cubicBezTo>
                <a:cubicBezTo>
                  <a:pt x="89" y="151"/>
                  <a:pt x="85" y="154"/>
                  <a:pt x="80" y="158"/>
                </a:cubicBezTo>
                <a:cubicBezTo>
                  <a:pt x="83" y="160"/>
                  <a:pt x="85" y="161"/>
                  <a:pt x="86" y="162"/>
                </a:cubicBezTo>
                <a:cubicBezTo>
                  <a:pt x="81" y="171"/>
                  <a:pt x="77" y="173"/>
                  <a:pt x="70" y="173"/>
                </a:cubicBezTo>
                <a:cubicBezTo>
                  <a:pt x="69" y="172"/>
                  <a:pt x="69" y="170"/>
                  <a:pt x="68" y="168"/>
                </a:cubicBezTo>
                <a:cubicBezTo>
                  <a:pt x="67" y="165"/>
                  <a:pt x="62" y="164"/>
                  <a:pt x="60" y="167"/>
                </a:cubicBezTo>
                <a:cubicBezTo>
                  <a:pt x="58" y="168"/>
                  <a:pt x="56" y="169"/>
                  <a:pt x="54" y="170"/>
                </a:cubicBezTo>
                <a:cubicBezTo>
                  <a:pt x="51" y="173"/>
                  <a:pt x="48" y="176"/>
                  <a:pt x="45" y="179"/>
                </a:cubicBezTo>
                <a:cubicBezTo>
                  <a:pt x="45" y="179"/>
                  <a:pt x="45" y="179"/>
                  <a:pt x="46" y="180"/>
                </a:cubicBezTo>
                <a:cubicBezTo>
                  <a:pt x="50" y="180"/>
                  <a:pt x="54" y="180"/>
                  <a:pt x="59" y="180"/>
                </a:cubicBezTo>
                <a:cubicBezTo>
                  <a:pt x="59" y="184"/>
                  <a:pt x="59" y="188"/>
                  <a:pt x="59" y="192"/>
                </a:cubicBezTo>
                <a:cubicBezTo>
                  <a:pt x="53" y="192"/>
                  <a:pt x="47" y="192"/>
                  <a:pt x="40" y="192"/>
                </a:cubicBezTo>
                <a:cubicBezTo>
                  <a:pt x="40" y="193"/>
                  <a:pt x="40" y="195"/>
                  <a:pt x="39" y="197"/>
                </a:cubicBezTo>
                <a:cubicBezTo>
                  <a:pt x="43" y="198"/>
                  <a:pt x="46" y="198"/>
                  <a:pt x="49" y="198"/>
                </a:cubicBezTo>
                <a:cubicBezTo>
                  <a:pt x="49" y="202"/>
                  <a:pt x="49" y="205"/>
                  <a:pt x="49" y="209"/>
                </a:cubicBezTo>
                <a:cubicBezTo>
                  <a:pt x="36" y="210"/>
                  <a:pt x="25" y="209"/>
                  <a:pt x="17" y="197"/>
                </a:cubicBezTo>
                <a:cubicBezTo>
                  <a:pt x="15" y="193"/>
                  <a:pt x="13" y="189"/>
                  <a:pt x="10" y="186"/>
                </a:cubicBezTo>
                <a:cubicBezTo>
                  <a:pt x="7" y="183"/>
                  <a:pt x="4" y="182"/>
                  <a:pt x="0" y="179"/>
                </a:cubicBezTo>
                <a:cubicBezTo>
                  <a:pt x="0" y="174"/>
                  <a:pt x="0" y="168"/>
                  <a:pt x="0" y="162"/>
                </a:cubicBezTo>
                <a:cubicBezTo>
                  <a:pt x="0" y="162"/>
                  <a:pt x="0" y="161"/>
                  <a:pt x="1" y="160"/>
                </a:cubicBezTo>
                <a:cubicBezTo>
                  <a:pt x="9" y="153"/>
                  <a:pt x="6" y="143"/>
                  <a:pt x="5" y="135"/>
                </a:cubicBezTo>
                <a:cubicBezTo>
                  <a:pt x="5" y="130"/>
                  <a:pt x="4" y="126"/>
                  <a:pt x="8" y="123"/>
                </a:cubicBezTo>
                <a:cubicBezTo>
                  <a:pt x="20" y="113"/>
                  <a:pt x="19" y="98"/>
                  <a:pt x="21" y="85"/>
                </a:cubicBezTo>
                <a:cubicBezTo>
                  <a:pt x="21" y="81"/>
                  <a:pt x="17" y="76"/>
                  <a:pt x="14" y="72"/>
                </a:cubicBezTo>
                <a:cubicBezTo>
                  <a:pt x="14" y="70"/>
                  <a:pt x="12" y="69"/>
                  <a:pt x="12" y="67"/>
                </a:cubicBezTo>
                <a:cubicBezTo>
                  <a:pt x="10" y="54"/>
                  <a:pt x="11" y="40"/>
                  <a:pt x="6" y="28"/>
                </a:cubicBezTo>
                <a:cubicBezTo>
                  <a:pt x="6" y="27"/>
                  <a:pt x="6" y="26"/>
                  <a:pt x="6" y="25"/>
                </a:cubicBezTo>
                <a:cubicBezTo>
                  <a:pt x="10" y="18"/>
                  <a:pt x="14" y="11"/>
                  <a:pt x="18" y="4"/>
                </a:cubicBezTo>
                <a:cubicBezTo>
                  <a:pt x="18" y="3"/>
                  <a:pt x="21" y="2"/>
                  <a:pt x="23" y="2"/>
                </a:cubicBezTo>
                <a:cubicBezTo>
                  <a:pt x="26" y="3"/>
                  <a:pt x="28" y="4"/>
                  <a:pt x="31" y="4"/>
                </a:cubicBezTo>
                <a:cubicBezTo>
                  <a:pt x="34" y="4"/>
                  <a:pt x="37" y="3"/>
                  <a:pt x="40" y="2"/>
                </a:cubicBezTo>
                <a:cubicBezTo>
                  <a:pt x="42" y="1"/>
                  <a:pt x="44" y="1"/>
                  <a:pt x="46" y="0"/>
                </a:cubicBezTo>
                <a:cubicBezTo>
                  <a:pt x="47" y="3"/>
                  <a:pt x="47" y="5"/>
                  <a:pt x="47" y="9"/>
                </a:cubicBezTo>
                <a:cubicBezTo>
                  <a:pt x="50" y="7"/>
                  <a:pt x="52" y="6"/>
                  <a:pt x="54" y="5"/>
                </a:cubicBezTo>
                <a:cubicBezTo>
                  <a:pt x="56" y="4"/>
                  <a:pt x="58" y="3"/>
                  <a:pt x="61" y="2"/>
                </a:cubicBezTo>
                <a:cubicBezTo>
                  <a:pt x="65" y="2"/>
                  <a:pt x="69" y="3"/>
                  <a:pt x="73" y="3"/>
                </a:cubicBezTo>
                <a:cubicBezTo>
                  <a:pt x="80" y="2"/>
                  <a:pt x="85" y="6"/>
                  <a:pt x="90" y="11"/>
                </a:cubicBezTo>
                <a:cubicBezTo>
                  <a:pt x="91" y="12"/>
                  <a:pt x="92" y="13"/>
                  <a:pt x="92" y="14"/>
                </a:cubicBezTo>
                <a:cubicBezTo>
                  <a:pt x="91" y="20"/>
                  <a:pt x="94" y="21"/>
                  <a:pt x="99" y="21"/>
                </a:cubicBezTo>
                <a:cubicBezTo>
                  <a:pt x="111" y="22"/>
                  <a:pt x="115" y="32"/>
                  <a:pt x="122" y="40"/>
                </a:cubicBezTo>
                <a:cubicBezTo>
                  <a:pt x="124" y="42"/>
                  <a:pt x="123" y="48"/>
                  <a:pt x="123" y="52"/>
                </a:cubicBezTo>
                <a:cubicBezTo>
                  <a:pt x="123" y="53"/>
                  <a:pt x="120" y="54"/>
                  <a:pt x="119" y="55"/>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 name="Freeform 23"/>
          <p:cNvSpPr>
            <a:spLocks/>
          </p:cNvSpPr>
          <p:nvPr/>
        </p:nvSpPr>
        <p:spPr bwMode="auto">
          <a:xfrm>
            <a:off x="15231508" y="8378826"/>
            <a:ext cx="704850" cy="1292224"/>
          </a:xfrm>
          <a:custGeom>
            <a:avLst/>
            <a:gdLst>
              <a:gd name="T0" fmla="*/ 72 w 94"/>
              <a:gd name="T1" fmla="*/ 158 h 172"/>
              <a:gd name="T2" fmla="*/ 87 w 94"/>
              <a:gd name="T3" fmla="*/ 170 h 172"/>
              <a:gd name="T4" fmla="*/ 46 w 94"/>
              <a:gd name="T5" fmla="*/ 171 h 172"/>
              <a:gd name="T6" fmla="*/ 29 w 94"/>
              <a:gd name="T7" fmla="*/ 171 h 172"/>
              <a:gd name="T8" fmla="*/ 20 w 94"/>
              <a:gd name="T9" fmla="*/ 171 h 172"/>
              <a:gd name="T10" fmla="*/ 9 w 94"/>
              <a:gd name="T11" fmla="*/ 162 h 172"/>
              <a:gd name="T12" fmla="*/ 2 w 94"/>
              <a:gd name="T13" fmla="*/ 122 h 172"/>
              <a:gd name="T14" fmla="*/ 3 w 94"/>
              <a:gd name="T15" fmla="*/ 96 h 172"/>
              <a:gd name="T16" fmla="*/ 18 w 94"/>
              <a:gd name="T17" fmla="*/ 30 h 172"/>
              <a:gd name="T18" fmla="*/ 20 w 94"/>
              <a:gd name="T19" fmla="*/ 26 h 172"/>
              <a:gd name="T20" fmla="*/ 39 w 94"/>
              <a:gd name="T21" fmla="*/ 11 h 172"/>
              <a:gd name="T22" fmla="*/ 53 w 94"/>
              <a:gd name="T23" fmla="*/ 8 h 172"/>
              <a:gd name="T24" fmla="*/ 61 w 94"/>
              <a:gd name="T25" fmla="*/ 4 h 172"/>
              <a:gd name="T26" fmla="*/ 77 w 94"/>
              <a:gd name="T27" fmla="*/ 3 h 172"/>
              <a:gd name="T28" fmla="*/ 81 w 94"/>
              <a:gd name="T29" fmla="*/ 16 h 172"/>
              <a:gd name="T30" fmla="*/ 84 w 94"/>
              <a:gd name="T31" fmla="*/ 43 h 172"/>
              <a:gd name="T32" fmla="*/ 87 w 94"/>
              <a:gd name="T33" fmla="*/ 49 h 172"/>
              <a:gd name="T34" fmla="*/ 92 w 94"/>
              <a:gd name="T35" fmla="*/ 65 h 172"/>
              <a:gd name="T36" fmla="*/ 90 w 94"/>
              <a:gd name="T37" fmla="*/ 82 h 172"/>
              <a:gd name="T38" fmla="*/ 82 w 94"/>
              <a:gd name="T39" fmla="*/ 96 h 172"/>
              <a:gd name="T40" fmla="*/ 78 w 94"/>
              <a:gd name="T41" fmla="*/ 113 h 172"/>
              <a:gd name="T42" fmla="*/ 78 w 94"/>
              <a:gd name="T43" fmla="*/ 129 h 172"/>
              <a:gd name="T44" fmla="*/ 77 w 94"/>
              <a:gd name="T45" fmla="*/ 131 h 172"/>
              <a:gd name="T46" fmla="*/ 72 w 94"/>
              <a:gd name="T47" fmla="*/ 147 h 172"/>
              <a:gd name="T48" fmla="*/ 72 w 94"/>
              <a:gd name="T49" fmla="*/ 15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72">
                <a:moveTo>
                  <a:pt x="72" y="158"/>
                </a:moveTo>
                <a:cubicBezTo>
                  <a:pt x="80" y="158"/>
                  <a:pt x="84" y="164"/>
                  <a:pt x="87" y="170"/>
                </a:cubicBezTo>
                <a:cubicBezTo>
                  <a:pt x="73" y="165"/>
                  <a:pt x="60" y="170"/>
                  <a:pt x="46" y="171"/>
                </a:cubicBezTo>
                <a:cubicBezTo>
                  <a:pt x="40" y="172"/>
                  <a:pt x="34" y="171"/>
                  <a:pt x="29" y="171"/>
                </a:cubicBezTo>
                <a:cubicBezTo>
                  <a:pt x="26" y="171"/>
                  <a:pt x="23" y="170"/>
                  <a:pt x="20" y="171"/>
                </a:cubicBezTo>
                <a:cubicBezTo>
                  <a:pt x="13" y="172"/>
                  <a:pt x="10" y="170"/>
                  <a:pt x="9" y="162"/>
                </a:cubicBezTo>
                <a:cubicBezTo>
                  <a:pt x="6" y="149"/>
                  <a:pt x="5" y="135"/>
                  <a:pt x="2" y="122"/>
                </a:cubicBezTo>
                <a:cubicBezTo>
                  <a:pt x="0" y="113"/>
                  <a:pt x="1" y="105"/>
                  <a:pt x="3" y="96"/>
                </a:cubicBezTo>
                <a:cubicBezTo>
                  <a:pt x="9" y="74"/>
                  <a:pt x="13" y="52"/>
                  <a:pt x="18" y="30"/>
                </a:cubicBezTo>
                <a:cubicBezTo>
                  <a:pt x="18" y="28"/>
                  <a:pt x="19" y="27"/>
                  <a:pt x="20" y="26"/>
                </a:cubicBezTo>
                <a:cubicBezTo>
                  <a:pt x="26" y="21"/>
                  <a:pt x="32" y="16"/>
                  <a:pt x="39" y="11"/>
                </a:cubicBezTo>
                <a:cubicBezTo>
                  <a:pt x="43" y="8"/>
                  <a:pt x="48" y="8"/>
                  <a:pt x="53" y="8"/>
                </a:cubicBezTo>
                <a:cubicBezTo>
                  <a:pt x="56" y="8"/>
                  <a:pt x="59" y="6"/>
                  <a:pt x="61" y="4"/>
                </a:cubicBezTo>
                <a:cubicBezTo>
                  <a:pt x="64" y="2"/>
                  <a:pt x="75" y="0"/>
                  <a:pt x="77" y="3"/>
                </a:cubicBezTo>
                <a:cubicBezTo>
                  <a:pt x="79" y="6"/>
                  <a:pt x="81" y="11"/>
                  <a:pt x="81" y="16"/>
                </a:cubicBezTo>
                <a:cubicBezTo>
                  <a:pt x="83" y="25"/>
                  <a:pt x="83" y="34"/>
                  <a:pt x="84" y="43"/>
                </a:cubicBezTo>
                <a:cubicBezTo>
                  <a:pt x="84" y="45"/>
                  <a:pt x="86" y="47"/>
                  <a:pt x="87" y="49"/>
                </a:cubicBezTo>
                <a:cubicBezTo>
                  <a:pt x="90" y="54"/>
                  <a:pt x="94" y="59"/>
                  <a:pt x="92" y="65"/>
                </a:cubicBezTo>
                <a:cubicBezTo>
                  <a:pt x="91" y="71"/>
                  <a:pt x="90" y="76"/>
                  <a:pt x="90" y="82"/>
                </a:cubicBezTo>
                <a:cubicBezTo>
                  <a:pt x="90" y="88"/>
                  <a:pt x="85" y="92"/>
                  <a:pt x="82" y="96"/>
                </a:cubicBezTo>
                <a:cubicBezTo>
                  <a:pt x="77" y="101"/>
                  <a:pt x="76" y="106"/>
                  <a:pt x="78" y="113"/>
                </a:cubicBezTo>
                <a:cubicBezTo>
                  <a:pt x="79" y="118"/>
                  <a:pt x="78" y="123"/>
                  <a:pt x="78" y="129"/>
                </a:cubicBezTo>
                <a:cubicBezTo>
                  <a:pt x="78" y="129"/>
                  <a:pt x="77" y="131"/>
                  <a:pt x="77" y="131"/>
                </a:cubicBezTo>
                <a:cubicBezTo>
                  <a:pt x="70" y="135"/>
                  <a:pt x="72" y="141"/>
                  <a:pt x="72" y="147"/>
                </a:cubicBezTo>
                <a:cubicBezTo>
                  <a:pt x="72" y="151"/>
                  <a:pt x="72" y="154"/>
                  <a:pt x="72" y="158"/>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a:off x="14507610" y="8324850"/>
            <a:ext cx="971550" cy="1495424"/>
          </a:xfrm>
          <a:custGeom>
            <a:avLst/>
            <a:gdLst>
              <a:gd name="T0" fmla="*/ 106 w 129"/>
              <a:gd name="T1" fmla="*/ 178 h 199"/>
              <a:gd name="T2" fmla="*/ 88 w 129"/>
              <a:gd name="T3" fmla="*/ 198 h 199"/>
              <a:gd name="T4" fmla="*/ 59 w 129"/>
              <a:gd name="T5" fmla="*/ 195 h 199"/>
              <a:gd name="T6" fmla="*/ 19 w 129"/>
              <a:gd name="T7" fmla="*/ 198 h 199"/>
              <a:gd name="T8" fmla="*/ 12 w 129"/>
              <a:gd name="T9" fmla="*/ 192 h 199"/>
              <a:gd name="T10" fmla="*/ 3 w 129"/>
              <a:gd name="T11" fmla="*/ 130 h 199"/>
              <a:gd name="T12" fmla="*/ 2 w 129"/>
              <a:gd name="T13" fmla="*/ 111 h 199"/>
              <a:gd name="T14" fmla="*/ 6 w 129"/>
              <a:gd name="T15" fmla="*/ 59 h 199"/>
              <a:gd name="T16" fmla="*/ 2 w 129"/>
              <a:gd name="T17" fmla="*/ 41 h 199"/>
              <a:gd name="T18" fmla="*/ 2 w 129"/>
              <a:gd name="T19" fmla="*/ 26 h 199"/>
              <a:gd name="T20" fmla="*/ 10 w 129"/>
              <a:gd name="T21" fmla="*/ 8 h 199"/>
              <a:gd name="T22" fmla="*/ 14 w 129"/>
              <a:gd name="T23" fmla="*/ 5 h 199"/>
              <a:gd name="T24" fmla="*/ 64 w 129"/>
              <a:gd name="T25" fmla="*/ 3 h 199"/>
              <a:gd name="T26" fmla="*/ 71 w 129"/>
              <a:gd name="T27" fmla="*/ 6 h 199"/>
              <a:gd name="T28" fmla="*/ 85 w 129"/>
              <a:gd name="T29" fmla="*/ 6 h 199"/>
              <a:gd name="T30" fmla="*/ 106 w 129"/>
              <a:gd name="T31" fmla="*/ 6 h 199"/>
              <a:gd name="T32" fmla="*/ 120 w 129"/>
              <a:gd name="T33" fmla="*/ 13 h 199"/>
              <a:gd name="T34" fmla="*/ 129 w 129"/>
              <a:gd name="T35" fmla="*/ 19 h 199"/>
              <a:gd name="T36" fmla="*/ 119 w 129"/>
              <a:gd name="T37" fmla="*/ 28 h 199"/>
              <a:gd name="T38" fmla="*/ 111 w 129"/>
              <a:gd name="T39" fmla="*/ 41 h 199"/>
              <a:gd name="T40" fmla="*/ 100 w 129"/>
              <a:gd name="T41" fmla="*/ 88 h 199"/>
              <a:gd name="T42" fmla="*/ 94 w 129"/>
              <a:gd name="T43" fmla="*/ 116 h 199"/>
              <a:gd name="T44" fmla="*/ 94 w 129"/>
              <a:gd name="T45" fmla="*/ 119 h 199"/>
              <a:gd name="T46" fmla="*/ 102 w 129"/>
              <a:gd name="T47" fmla="*/ 168 h 199"/>
              <a:gd name="T48" fmla="*/ 106 w 129"/>
              <a:gd name="T49" fmla="*/ 17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199">
                <a:moveTo>
                  <a:pt x="106" y="178"/>
                </a:moveTo>
                <a:cubicBezTo>
                  <a:pt x="100" y="185"/>
                  <a:pt x="94" y="191"/>
                  <a:pt x="88" y="198"/>
                </a:cubicBezTo>
                <a:cubicBezTo>
                  <a:pt x="78" y="189"/>
                  <a:pt x="68" y="194"/>
                  <a:pt x="59" y="195"/>
                </a:cubicBezTo>
                <a:cubicBezTo>
                  <a:pt x="45" y="195"/>
                  <a:pt x="32" y="197"/>
                  <a:pt x="19" y="198"/>
                </a:cubicBezTo>
                <a:cubicBezTo>
                  <a:pt x="14" y="199"/>
                  <a:pt x="12" y="197"/>
                  <a:pt x="12" y="192"/>
                </a:cubicBezTo>
                <a:cubicBezTo>
                  <a:pt x="14" y="171"/>
                  <a:pt x="6" y="150"/>
                  <a:pt x="3" y="130"/>
                </a:cubicBezTo>
                <a:cubicBezTo>
                  <a:pt x="2" y="124"/>
                  <a:pt x="2" y="117"/>
                  <a:pt x="2" y="111"/>
                </a:cubicBezTo>
                <a:cubicBezTo>
                  <a:pt x="3" y="94"/>
                  <a:pt x="5" y="76"/>
                  <a:pt x="6" y="59"/>
                </a:cubicBezTo>
                <a:cubicBezTo>
                  <a:pt x="6" y="53"/>
                  <a:pt x="4" y="47"/>
                  <a:pt x="2" y="41"/>
                </a:cubicBezTo>
                <a:cubicBezTo>
                  <a:pt x="0" y="36"/>
                  <a:pt x="0" y="31"/>
                  <a:pt x="2" y="26"/>
                </a:cubicBezTo>
                <a:cubicBezTo>
                  <a:pt x="5" y="20"/>
                  <a:pt x="7" y="14"/>
                  <a:pt x="10" y="8"/>
                </a:cubicBezTo>
                <a:cubicBezTo>
                  <a:pt x="10" y="6"/>
                  <a:pt x="12" y="5"/>
                  <a:pt x="14" y="5"/>
                </a:cubicBezTo>
                <a:cubicBezTo>
                  <a:pt x="30" y="4"/>
                  <a:pt x="47" y="3"/>
                  <a:pt x="64" y="3"/>
                </a:cubicBezTo>
                <a:cubicBezTo>
                  <a:pt x="66" y="3"/>
                  <a:pt x="69" y="4"/>
                  <a:pt x="71" y="6"/>
                </a:cubicBezTo>
                <a:cubicBezTo>
                  <a:pt x="75" y="10"/>
                  <a:pt x="80" y="11"/>
                  <a:pt x="85" y="6"/>
                </a:cubicBezTo>
                <a:cubicBezTo>
                  <a:pt x="92" y="0"/>
                  <a:pt x="98" y="0"/>
                  <a:pt x="106" y="6"/>
                </a:cubicBezTo>
                <a:cubicBezTo>
                  <a:pt x="110" y="10"/>
                  <a:pt x="113" y="13"/>
                  <a:pt x="120" y="13"/>
                </a:cubicBezTo>
                <a:cubicBezTo>
                  <a:pt x="122" y="13"/>
                  <a:pt x="126" y="16"/>
                  <a:pt x="129" y="19"/>
                </a:cubicBezTo>
                <a:cubicBezTo>
                  <a:pt x="125" y="22"/>
                  <a:pt x="122" y="25"/>
                  <a:pt x="119" y="28"/>
                </a:cubicBezTo>
                <a:cubicBezTo>
                  <a:pt x="114" y="31"/>
                  <a:pt x="112" y="36"/>
                  <a:pt x="111" y="41"/>
                </a:cubicBezTo>
                <a:cubicBezTo>
                  <a:pt x="108" y="57"/>
                  <a:pt x="104" y="72"/>
                  <a:pt x="100" y="88"/>
                </a:cubicBezTo>
                <a:cubicBezTo>
                  <a:pt x="98" y="97"/>
                  <a:pt x="96" y="107"/>
                  <a:pt x="94" y="116"/>
                </a:cubicBezTo>
                <a:cubicBezTo>
                  <a:pt x="93" y="117"/>
                  <a:pt x="94" y="118"/>
                  <a:pt x="94" y="119"/>
                </a:cubicBezTo>
                <a:cubicBezTo>
                  <a:pt x="97" y="135"/>
                  <a:pt x="99" y="151"/>
                  <a:pt x="102" y="168"/>
                </a:cubicBezTo>
                <a:cubicBezTo>
                  <a:pt x="103" y="171"/>
                  <a:pt x="105" y="175"/>
                  <a:pt x="106" y="178"/>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12"/>
          <p:cNvSpPr>
            <a:spLocks/>
          </p:cNvSpPr>
          <p:nvPr/>
        </p:nvSpPr>
        <p:spPr bwMode="auto">
          <a:xfrm>
            <a:off x="13523347" y="8131176"/>
            <a:ext cx="1066800" cy="1727200"/>
          </a:xfrm>
          <a:custGeom>
            <a:avLst/>
            <a:gdLst>
              <a:gd name="T0" fmla="*/ 115 w 142"/>
              <a:gd name="T1" fmla="*/ 225 h 230"/>
              <a:gd name="T2" fmla="*/ 97 w 142"/>
              <a:gd name="T3" fmla="*/ 227 h 230"/>
              <a:gd name="T4" fmla="*/ 62 w 142"/>
              <a:gd name="T5" fmla="*/ 221 h 230"/>
              <a:gd name="T6" fmla="*/ 55 w 142"/>
              <a:gd name="T7" fmla="*/ 218 h 230"/>
              <a:gd name="T8" fmla="*/ 49 w 142"/>
              <a:gd name="T9" fmla="*/ 215 h 230"/>
              <a:gd name="T10" fmla="*/ 64 w 142"/>
              <a:gd name="T11" fmla="*/ 192 h 230"/>
              <a:gd name="T12" fmla="*/ 62 w 142"/>
              <a:gd name="T13" fmla="*/ 191 h 230"/>
              <a:gd name="T14" fmla="*/ 46 w 142"/>
              <a:gd name="T15" fmla="*/ 205 h 230"/>
              <a:gd name="T16" fmla="*/ 46 w 142"/>
              <a:gd name="T17" fmla="*/ 182 h 230"/>
              <a:gd name="T18" fmla="*/ 43 w 142"/>
              <a:gd name="T19" fmla="*/ 176 h 230"/>
              <a:gd name="T20" fmla="*/ 34 w 142"/>
              <a:gd name="T21" fmla="*/ 168 h 230"/>
              <a:gd name="T22" fmla="*/ 21 w 142"/>
              <a:gd name="T23" fmla="*/ 163 h 230"/>
              <a:gd name="T24" fmla="*/ 10 w 142"/>
              <a:gd name="T25" fmla="*/ 150 h 230"/>
              <a:gd name="T26" fmla="*/ 10 w 142"/>
              <a:gd name="T27" fmla="*/ 139 h 230"/>
              <a:gd name="T28" fmla="*/ 12 w 142"/>
              <a:gd name="T29" fmla="*/ 136 h 230"/>
              <a:gd name="T30" fmla="*/ 12 w 142"/>
              <a:gd name="T31" fmla="*/ 127 h 230"/>
              <a:gd name="T32" fmla="*/ 21 w 142"/>
              <a:gd name="T33" fmla="*/ 101 h 230"/>
              <a:gd name="T34" fmla="*/ 3 w 142"/>
              <a:gd name="T35" fmla="*/ 93 h 230"/>
              <a:gd name="T36" fmla="*/ 0 w 142"/>
              <a:gd name="T37" fmla="*/ 88 h 230"/>
              <a:gd name="T38" fmla="*/ 5 w 142"/>
              <a:gd name="T39" fmla="*/ 87 h 230"/>
              <a:gd name="T40" fmla="*/ 16 w 142"/>
              <a:gd name="T41" fmla="*/ 86 h 230"/>
              <a:gd name="T42" fmla="*/ 11 w 142"/>
              <a:gd name="T43" fmla="*/ 77 h 230"/>
              <a:gd name="T44" fmla="*/ 11 w 142"/>
              <a:gd name="T45" fmla="*/ 66 h 230"/>
              <a:gd name="T46" fmla="*/ 21 w 142"/>
              <a:gd name="T47" fmla="*/ 52 h 230"/>
              <a:gd name="T48" fmla="*/ 19 w 142"/>
              <a:gd name="T49" fmla="*/ 43 h 230"/>
              <a:gd name="T50" fmla="*/ 15 w 142"/>
              <a:gd name="T51" fmla="*/ 40 h 230"/>
              <a:gd name="T52" fmla="*/ 8 w 142"/>
              <a:gd name="T53" fmla="*/ 33 h 230"/>
              <a:gd name="T54" fmla="*/ 19 w 142"/>
              <a:gd name="T55" fmla="*/ 22 h 230"/>
              <a:gd name="T56" fmla="*/ 22 w 142"/>
              <a:gd name="T57" fmla="*/ 21 h 230"/>
              <a:gd name="T58" fmla="*/ 33 w 142"/>
              <a:gd name="T59" fmla="*/ 22 h 230"/>
              <a:gd name="T60" fmla="*/ 38 w 142"/>
              <a:gd name="T61" fmla="*/ 28 h 230"/>
              <a:gd name="T62" fmla="*/ 45 w 142"/>
              <a:gd name="T63" fmla="*/ 22 h 230"/>
              <a:gd name="T64" fmla="*/ 46 w 142"/>
              <a:gd name="T65" fmla="*/ 18 h 230"/>
              <a:gd name="T66" fmla="*/ 63 w 142"/>
              <a:gd name="T67" fmla="*/ 2 h 230"/>
              <a:gd name="T68" fmla="*/ 75 w 142"/>
              <a:gd name="T69" fmla="*/ 2 h 230"/>
              <a:gd name="T70" fmla="*/ 95 w 142"/>
              <a:gd name="T71" fmla="*/ 9 h 230"/>
              <a:gd name="T72" fmla="*/ 113 w 142"/>
              <a:gd name="T73" fmla="*/ 19 h 230"/>
              <a:gd name="T74" fmla="*/ 133 w 142"/>
              <a:gd name="T75" fmla="*/ 24 h 230"/>
              <a:gd name="T76" fmla="*/ 139 w 142"/>
              <a:gd name="T77" fmla="*/ 33 h 230"/>
              <a:gd name="T78" fmla="*/ 130 w 142"/>
              <a:gd name="T79" fmla="*/ 55 h 230"/>
              <a:gd name="T80" fmla="*/ 130 w 142"/>
              <a:gd name="T81" fmla="*/ 63 h 230"/>
              <a:gd name="T82" fmla="*/ 134 w 142"/>
              <a:gd name="T83" fmla="*/ 100 h 230"/>
              <a:gd name="T84" fmla="*/ 130 w 142"/>
              <a:gd name="T85" fmla="*/ 146 h 230"/>
              <a:gd name="T86" fmla="*/ 134 w 142"/>
              <a:gd name="T87" fmla="*/ 168 h 230"/>
              <a:gd name="T88" fmla="*/ 142 w 142"/>
              <a:gd name="T89" fmla="*/ 205 h 230"/>
              <a:gd name="T90" fmla="*/ 142 w 142"/>
              <a:gd name="T91" fmla="*/ 219 h 230"/>
              <a:gd name="T92" fmla="*/ 115 w 142"/>
              <a:gd name="T93" fmla="*/ 22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2" h="230">
                <a:moveTo>
                  <a:pt x="115" y="225"/>
                </a:moveTo>
                <a:cubicBezTo>
                  <a:pt x="109" y="230"/>
                  <a:pt x="104" y="229"/>
                  <a:pt x="97" y="227"/>
                </a:cubicBezTo>
                <a:cubicBezTo>
                  <a:pt x="86" y="224"/>
                  <a:pt x="74" y="223"/>
                  <a:pt x="62" y="221"/>
                </a:cubicBezTo>
                <a:cubicBezTo>
                  <a:pt x="60" y="221"/>
                  <a:pt x="57" y="219"/>
                  <a:pt x="55" y="218"/>
                </a:cubicBezTo>
                <a:cubicBezTo>
                  <a:pt x="53" y="217"/>
                  <a:pt x="51" y="216"/>
                  <a:pt x="49" y="215"/>
                </a:cubicBezTo>
                <a:cubicBezTo>
                  <a:pt x="53" y="208"/>
                  <a:pt x="62" y="202"/>
                  <a:pt x="64" y="192"/>
                </a:cubicBezTo>
                <a:cubicBezTo>
                  <a:pt x="63" y="192"/>
                  <a:pt x="63" y="192"/>
                  <a:pt x="62" y="191"/>
                </a:cubicBezTo>
                <a:cubicBezTo>
                  <a:pt x="57" y="196"/>
                  <a:pt x="52" y="200"/>
                  <a:pt x="46" y="205"/>
                </a:cubicBezTo>
                <a:cubicBezTo>
                  <a:pt x="46" y="197"/>
                  <a:pt x="46" y="190"/>
                  <a:pt x="46" y="182"/>
                </a:cubicBezTo>
                <a:cubicBezTo>
                  <a:pt x="46" y="180"/>
                  <a:pt x="44" y="177"/>
                  <a:pt x="43" y="176"/>
                </a:cubicBezTo>
                <a:cubicBezTo>
                  <a:pt x="40" y="173"/>
                  <a:pt x="37" y="171"/>
                  <a:pt x="34" y="168"/>
                </a:cubicBezTo>
                <a:cubicBezTo>
                  <a:pt x="30" y="164"/>
                  <a:pt x="27" y="162"/>
                  <a:pt x="21" y="163"/>
                </a:cubicBezTo>
                <a:cubicBezTo>
                  <a:pt x="17" y="163"/>
                  <a:pt x="10" y="154"/>
                  <a:pt x="10" y="150"/>
                </a:cubicBezTo>
                <a:cubicBezTo>
                  <a:pt x="10" y="146"/>
                  <a:pt x="10" y="143"/>
                  <a:pt x="10" y="139"/>
                </a:cubicBezTo>
                <a:cubicBezTo>
                  <a:pt x="10" y="138"/>
                  <a:pt x="11" y="136"/>
                  <a:pt x="12" y="136"/>
                </a:cubicBezTo>
                <a:cubicBezTo>
                  <a:pt x="17" y="133"/>
                  <a:pt x="14" y="130"/>
                  <a:pt x="12" y="127"/>
                </a:cubicBezTo>
                <a:cubicBezTo>
                  <a:pt x="15" y="119"/>
                  <a:pt x="22" y="112"/>
                  <a:pt x="21" y="101"/>
                </a:cubicBezTo>
                <a:cubicBezTo>
                  <a:pt x="12" y="104"/>
                  <a:pt x="8" y="98"/>
                  <a:pt x="3" y="93"/>
                </a:cubicBezTo>
                <a:cubicBezTo>
                  <a:pt x="2" y="92"/>
                  <a:pt x="1" y="90"/>
                  <a:pt x="0" y="88"/>
                </a:cubicBezTo>
                <a:cubicBezTo>
                  <a:pt x="2" y="88"/>
                  <a:pt x="3" y="87"/>
                  <a:pt x="5" y="87"/>
                </a:cubicBezTo>
                <a:cubicBezTo>
                  <a:pt x="8" y="86"/>
                  <a:pt x="11" y="86"/>
                  <a:pt x="16" y="86"/>
                </a:cubicBezTo>
                <a:cubicBezTo>
                  <a:pt x="14" y="83"/>
                  <a:pt x="12" y="80"/>
                  <a:pt x="11" y="77"/>
                </a:cubicBezTo>
                <a:cubicBezTo>
                  <a:pt x="11" y="74"/>
                  <a:pt x="10" y="69"/>
                  <a:pt x="11" y="66"/>
                </a:cubicBezTo>
                <a:cubicBezTo>
                  <a:pt x="13" y="61"/>
                  <a:pt x="17" y="56"/>
                  <a:pt x="21" y="52"/>
                </a:cubicBezTo>
                <a:cubicBezTo>
                  <a:pt x="23" y="48"/>
                  <a:pt x="24" y="45"/>
                  <a:pt x="19" y="43"/>
                </a:cubicBezTo>
                <a:cubicBezTo>
                  <a:pt x="18" y="42"/>
                  <a:pt x="16" y="41"/>
                  <a:pt x="15" y="40"/>
                </a:cubicBezTo>
                <a:cubicBezTo>
                  <a:pt x="13" y="38"/>
                  <a:pt x="8" y="38"/>
                  <a:pt x="8" y="33"/>
                </a:cubicBezTo>
                <a:cubicBezTo>
                  <a:pt x="10" y="26"/>
                  <a:pt x="13" y="23"/>
                  <a:pt x="19" y="22"/>
                </a:cubicBezTo>
                <a:cubicBezTo>
                  <a:pt x="20" y="22"/>
                  <a:pt x="21" y="22"/>
                  <a:pt x="22" y="21"/>
                </a:cubicBezTo>
                <a:cubicBezTo>
                  <a:pt x="27" y="17"/>
                  <a:pt x="28" y="17"/>
                  <a:pt x="33" y="22"/>
                </a:cubicBezTo>
                <a:cubicBezTo>
                  <a:pt x="34" y="24"/>
                  <a:pt x="36" y="26"/>
                  <a:pt x="38" y="28"/>
                </a:cubicBezTo>
                <a:cubicBezTo>
                  <a:pt x="41" y="26"/>
                  <a:pt x="43" y="24"/>
                  <a:pt x="45" y="22"/>
                </a:cubicBezTo>
                <a:cubicBezTo>
                  <a:pt x="46" y="21"/>
                  <a:pt x="46" y="19"/>
                  <a:pt x="46" y="18"/>
                </a:cubicBezTo>
                <a:cubicBezTo>
                  <a:pt x="46" y="11"/>
                  <a:pt x="55" y="2"/>
                  <a:pt x="63" y="2"/>
                </a:cubicBezTo>
                <a:cubicBezTo>
                  <a:pt x="67" y="2"/>
                  <a:pt x="71" y="2"/>
                  <a:pt x="75" y="2"/>
                </a:cubicBezTo>
                <a:cubicBezTo>
                  <a:pt x="83" y="0"/>
                  <a:pt x="90" y="3"/>
                  <a:pt x="95" y="9"/>
                </a:cubicBezTo>
                <a:cubicBezTo>
                  <a:pt x="100" y="15"/>
                  <a:pt x="106" y="18"/>
                  <a:pt x="113" y="19"/>
                </a:cubicBezTo>
                <a:cubicBezTo>
                  <a:pt x="120" y="20"/>
                  <a:pt x="127" y="22"/>
                  <a:pt x="133" y="24"/>
                </a:cubicBezTo>
                <a:cubicBezTo>
                  <a:pt x="139" y="25"/>
                  <a:pt x="141" y="27"/>
                  <a:pt x="139" y="33"/>
                </a:cubicBezTo>
                <a:cubicBezTo>
                  <a:pt x="136" y="40"/>
                  <a:pt x="133" y="48"/>
                  <a:pt x="130" y="55"/>
                </a:cubicBezTo>
                <a:cubicBezTo>
                  <a:pt x="130" y="58"/>
                  <a:pt x="129" y="61"/>
                  <a:pt x="130" y="63"/>
                </a:cubicBezTo>
                <a:cubicBezTo>
                  <a:pt x="136" y="75"/>
                  <a:pt x="136" y="87"/>
                  <a:pt x="134" y="100"/>
                </a:cubicBezTo>
                <a:cubicBezTo>
                  <a:pt x="132" y="115"/>
                  <a:pt x="131" y="131"/>
                  <a:pt x="130" y="146"/>
                </a:cubicBezTo>
                <a:cubicBezTo>
                  <a:pt x="130" y="153"/>
                  <a:pt x="133" y="161"/>
                  <a:pt x="134" y="168"/>
                </a:cubicBezTo>
                <a:cubicBezTo>
                  <a:pt x="137" y="180"/>
                  <a:pt x="140" y="192"/>
                  <a:pt x="142" y="205"/>
                </a:cubicBezTo>
                <a:cubicBezTo>
                  <a:pt x="142" y="210"/>
                  <a:pt x="142" y="215"/>
                  <a:pt x="142" y="219"/>
                </a:cubicBezTo>
                <a:cubicBezTo>
                  <a:pt x="132" y="221"/>
                  <a:pt x="123" y="223"/>
                  <a:pt x="115" y="225"/>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17"/>
          <p:cNvSpPr>
            <a:spLocks/>
          </p:cNvSpPr>
          <p:nvPr/>
        </p:nvSpPr>
        <p:spPr bwMode="auto">
          <a:xfrm>
            <a:off x="14545702" y="7083439"/>
            <a:ext cx="1257302" cy="1377950"/>
          </a:xfrm>
          <a:custGeom>
            <a:avLst/>
            <a:gdLst>
              <a:gd name="T0" fmla="*/ 0 w 167"/>
              <a:gd name="T1" fmla="*/ 61 h 183"/>
              <a:gd name="T2" fmla="*/ 14 w 167"/>
              <a:gd name="T3" fmla="*/ 54 h 183"/>
              <a:gd name="T4" fmla="*/ 19 w 167"/>
              <a:gd name="T5" fmla="*/ 51 h 183"/>
              <a:gd name="T6" fmla="*/ 28 w 167"/>
              <a:gd name="T7" fmla="*/ 44 h 183"/>
              <a:gd name="T8" fmla="*/ 51 w 167"/>
              <a:gd name="T9" fmla="*/ 37 h 183"/>
              <a:gd name="T10" fmla="*/ 80 w 167"/>
              <a:gd name="T11" fmla="*/ 20 h 183"/>
              <a:gd name="T12" fmla="*/ 88 w 167"/>
              <a:gd name="T13" fmla="*/ 16 h 183"/>
              <a:gd name="T14" fmla="*/ 95 w 167"/>
              <a:gd name="T15" fmla="*/ 13 h 183"/>
              <a:gd name="T16" fmla="*/ 113 w 167"/>
              <a:gd name="T17" fmla="*/ 1 h 183"/>
              <a:gd name="T18" fmla="*/ 120 w 167"/>
              <a:gd name="T19" fmla="*/ 4 h 183"/>
              <a:gd name="T20" fmla="*/ 121 w 167"/>
              <a:gd name="T21" fmla="*/ 9 h 183"/>
              <a:gd name="T22" fmla="*/ 132 w 167"/>
              <a:gd name="T23" fmla="*/ 29 h 183"/>
              <a:gd name="T24" fmla="*/ 136 w 167"/>
              <a:gd name="T25" fmla="*/ 37 h 183"/>
              <a:gd name="T26" fmla="*/ 141 w 167"/>
              <a:gd name="T27" fmla="*/ 48 h 183"/>
              <a:gd name="T28" fmla="*/ 148 w 167"/>
              <a:gd name="T29" fmla="*/ 58 h 183"/>
              <a:gd name="T30" fmla="*/ 133 w 167"/>
              <a:gd name="T31" fmla="*/ 61 h 183"/>
              <a:gd name="T32" fmla="*/ 124 w 167"/>
              <a:gd name="T33" fmla="*/ 52 h 183"/>
              <a:gd name="T34" fmla="*/ 120 w 167"/>
              <a:gd name="T35" fmla="*/ 49 h 183"/>
              <a:gd name="T36" fmla="*/ 93 w 167"/>
              <a:gd name="T37" fmla="*/ 47 h 183"/>
              <a:gd name="T38" fmla="*/ 89 w 167"/>
              <a:gd name="T39" fmla="*/ 49 h 183"/>
              <a:gd name="T40" fmla="*/ 92 w 167"/>
              <a:gd name="T41" fmla="*/ 52 h 183"/>
              <a:gd name="T42" fmla="*/ 112 w 167"/>
              <a:gd name="T43" fmla="*/ 56 h 183"/>
              <a:gd name="T44" fmla="*/ 119 w 167"/>
              <a:gd name="T45" fmla="*/ 59 h 183"/>
              <a:gd name="T46" fmla="*/ 130 w 167"/>
              <a:gd name="T47" fmla="*/ 68 h 183"/>
              <a:gd name="T48" fmla="*/ 150 w 167"/>
              <a:gd name="T49" fmla="*/ 80 h 183"/>
              <a:gd name="T50" fmla="*/ 159 w 167"/>
              <a:gd name="T51" fmla="*/ 93 h 183"/>
              <a:gd name="T52" fmla="*/ 166 w 167"/>
              <a:gd name="T53" fmla="*/ 132 h 183"/>
              <a:gd name="T54" fmla="*/ 160 w 167"/>
              <a:gd name="T55" fmla="*/ 140 h 183"/>
              <a:gd name="T56" fmla="*/ 145 w 167"/>
              <a:gd name="T57" fmla="*/ 155 h 183"/>
              <a:gd name="T58" fmla="*/ 141 w 167"/>
              <a:gd name="T59" fmla="*/ 159 h 183"/>
              <a:gd name="T60" fmla="*/ 138 w 167"/>
              <a:gd name="T61" fmla="*/ 164 h 183"/>
              <a:gd name="T62" fmla="*/ 154 w 167"/>
              <a:gd name="T63" fmla="*/ 171 h 183"/>
              <a:gd name="T64" fmla="*/ 140 w 167"/>
              <a:gd name="T65" fmla="*/ 178 h 183"/>
              <a:gd name="T66" fmla="*/ 130 w 167"/>
              <a:gd name="T67" fmla="*/ 181 h 183"/>
              <a:gd name="T68" fmla="*/ 122 w 167"/>
              <a:gd name="T69" fmla="*/ 181 h 183"/>
              <a:gd name="T70" fmla="*/ 110 w 167"/>
              <a:gd name="T71" fmla="*/ 175 h 183"/>
              <a:gd name="T72" fmla="*/ 102 w 167"/>
              <a:gd name="T73" fmla="*/ 169 h 183"/>
              <a:gd name="T74" fmla="*/ 79 w 167"/>
              <a:gd name="T75" fmla="*/ 170 h 183"/>
              <a:gd name="T76" fmla="*/ 65 w 167"/>
              <a:gd name="T77" fmla="*/ 167 h 183"/>
              <a:gd name="T78" fmla="*/ 42 w 167"/>
              <a:gd name="T79" fmla="*/ 128 h 183"/>
              <a:gd name="T80" fmla="*/ 36 w 167"/>
              <a:gd name="T81" fmla="*/ 110 h 183"/>
              <a:gd name="T82" fmla="*/ 31 w 167"/>
              <a:gd name="T83" fmla="*/ 101 h 183"/>
              <a:gd name="T84" fmla="*/ 0 w 167"/>
              <a:gd name="T85" fmla="*/ 6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83">
                <a:moveTo>
                  <a:pt x="0" y="61"/>
                </a:moveTo>
                <a:cubicBezTo>
                  <a:pt x="3" y="56"/>
                  <a:pt x="8" y="53"/>
                  <a:pt x="14" y="54"/>
                </a:cubicBezTo>
                <a:cubicBezTo>
                  <a:pt x="16" y="54"/>
                  <a:pt x="17" y="52"/>
                  <a:pt x="19" y="51"/>
                </a:cubicBezTo>
                <a:cubicBezTo>
                  <a:pt x="22" y="49"/>
                  <a:pt x="24" y="46"/>
                  <a:pt x="28" y="44"/>
                </a:cubicBezTo>
                <a:cubicBezTo>
                  <a:pt x="35" y="42"/>
                  <a:pt x="43" y="39"/>
                  <a:pt x="51" y="37"/>
                </a:cubicBezTo>
                <a:cubicBezTo>
                  <a:pt x="62" y="34"/>
                  <a:pt x="73" y="29"/>
                  <a:pt x="80" y="20"/>
                </a:cubicBezTo>
                <a:cubicBezTo>
                  <a:pt x="82" y="17"/>
                  <a:pt x="84" y="16"/>
                  <a:pt x="88" y="16"/>
                </a:cubicBezTo>
                <a:cubicBezTo>
                  <a:pt x="90" y="16"/>
                  <a:pt x="93" y="15"/>
                  <a:pt x="95" y="13"/>
                </a:cubicBezTo>
                <a:cubicBezTo>
                  <a:pt x="100" y="8"/>
                  <a:pt x="105" y="3"/>
                  <a:pt x="113" y="1"/>
                </a:cubicBezTo>
                <a:cubicBezTo>
                  <a:pt x="117" y="0"/>
                  <a:pt x="119" y="1"/>
                  <a:pt x="120" y="4"/>
                </a:cubicBezTo>
                <a:cubicBezTo>
                  <a:pt x="121" y="6"/>
                  <a:pt x="121" y="7"/>
                  <a:pt x="121" y="9"/>
                </a:cubicBezTo>
                <a:cubicBezTo>
                  <a:pt x="123" y="17"/>
                  <a:pt x="127" y="23"/>
                  <a:pt x="132" y="29"/>
                </a:cubicBezTo>
                <a:cubicBezTo>
                  <a:pt x="134" y="31"/>
                  <a:pt x="135" y="35"/>
                  <a:pt x="136" y="37"/>
                </a:cubicBezTo>
                <a:cubicBezTo>
                  <a:pt x="138" y="41"/>
                  <a:pt x="139" y="45"/>
                  <a:pt x="141" y="48"/>
                </a:cubicBezTo>
                <a:cubicBezTo>
                  <a:pt x="143" y="52"/>
                  <a:pt x="146" y="55"/>
                  <a:pt x="148" y="58"/>
                </a:cubicBezTo>
                <a:cubicBezTo>
                  <a:pt x="142" y="54"/>
                  <a:pt x="138" y="56"/>
                  <a:pt x="133" y="61"/>
                </a:cubicBezTo>
                <a:cubicBezTo>
                  <a:pt x="130" y="58"/>
                  <a:pt x="127" y="55"/>
                  <a:pt x="124" y="52"/>
                </a:cubicBezTo>
                <a:cubicBezTo>
                  <a:pt x="123" y="51"/>
                  <a:pt x="122" y="49"/>
                  <a:pt x="120" y="49"/>
                </a:cubicBezTo>
                <a:cubicBezTo>
                  <a:pt x="111" y="48"/>
                  <a:pt x="102" y="47"/>
                  <a:pt x="93" y="47"/>
                </a:cubicBezTo>
                <a:cubicBezTo>
                  <a:pt x="92" y="47"/>
                  <a:pt x="90" y="48"/>
                  <a:pt x="89" y="49"/>
                </a:cubicBezTo>
                <a:cubicBezTo>
                  <a:pt x="90" y="50"/>
                  <a:pt x="91" y="51"/>
                  <a:pt x="92" y="52"/>
                </a:cubicBezTo>
                <a:cubicBezTo>
                  <a:pt x="99" y="53"/>
                  <a:pt x="105" y="54"/>
                  <a:pt x="112" y="56"/>
                </a:cubicBezTo>
                <a:cubicBezTo>
                  <a:pt x="114" y="56"/>
                  <a:pt x="117" y="57"/>
                  <a:pt x="119" y="59"/>
                </a:cubicBezTo>
                <a:cubicBezTo>
                  <a:pt x="121" y="64"/>
                  <a:pt x="126" y="66"/>
                  <a:pt x="130" y="68"/>
                </a:cubicBezTo>
                <a:cubicBezTo>
                  <a:pt x="137" y="71"/>
                  <a:pt x="144" y="75"/>
                  <a:pt x="150" y="80"/>
                </a:cubicBezTo>
                <a:cubicBezTo>
                  <a:pt x="154" y="83"/>
                  <a:pt x="157" y="88"/>
                  <a:pt x="159" y="93"/>
                </a:cubicBezTo>
                <a:cubicBezTo>
                  <a:pt x="164" y="106"/>
                  <a:pt x="167" y="119"/>
                  <a:pt x="166" y="132"/>
                </a:cubicBezTo>
                <a:cubicBezTo>
                  <a:pt x="165" y="135"/>
                  <a:pt x="162" y="138"/>
                  <a:pt x="160" y="140"/>
                </a:cubicBezTo>
                <a:cubicBezTo>
                  <a:pt x="153" y="144"/>
                  <a:pt x="147" y="147"/>
                  <a:pt x="145" y="155"/>
                </a:cubicBezTo>
                <a:cubicBezTo>
                  <a:pt x="145" y="157"/>
                  <a:pt x="143" y="158"/>
                  <a:pt x="141" y="159"/>
                </a:cubicBezTo>
                <a:cubicBezTo>
                  <a:pt x="140" y="161"/>
                  <a:pt x="139" y="162"/>
                  <a:pt x="138" y="164"/>
                </a:cubicBezTo>
                <a:cubicBezTo>
                  <a:pt x="144" y="166"/>
                  <a:pt x="152" y="162"/>
                  <a:pt x="154" y="171"/>
                </a:cubicBezTo>
                <a:cubicBezTo>
                  <a:pt x="151" y="175"/>
                  <a:pt x="148" y="179"/>
                  <a:pt x="140" y="178"/>
                </a:cubicBezTo>
                <a:cubicBezTo>
                  <a:pt x="137" y="178"/>
                  <a:pt x="133" y="180"/>
                  <a:pt x="130" y="181"/>
                </a:cubicBezTo>
                <a:cubicBezTo>
                  <a:pt x="127" y="183"/>
                  <a:pt x="125" y="183"/>
                  <a:pt x="122" y="181"/>
                </a:cubicBezTo>
                <a:cubicBezTo>
                  <a:pt x="119" y="177"/>
                  <a:pt x="116" y="175"/>
                  <a:pt x="110" y="175"/>
                </a:cubicBezTo>
                <a:cubicBezTo>
                  <a:pt x="107" y="175"/>
                  <a:pt x="104" y="171"/>
                  <a:pt x="102" y="169"/>
                </a:cubicBezTo>
                <a:cubicBezTo>
                  <a:pt x="94" y="163"/>
                  <a:pt x="86" y="163"/>
                  <a:pt x="79" y="170"/>
                </a:cubicBezTo>
                <a:cubicBezTo>
                  <a:pt x="74" y="174"/>
                  <a:pt x="69" y="173"/>
                  <a:pt x="65" y="167"/>
                </a:cubicBezTo>
                <a:cubicBezTo>
                  <a:pt x="58" y="154"/>
                  <a:pt x="50" y="141"/>
                  <a:pt x="42" y="128"/>
                </a:cubicBezTo>
                <a:cubicBezTo>
                  <a:pt x="38" y="123"/>
                  <a:pt x="38" y="116"/>
                  <a:pt x="36" y="110"/>
                </a:cubicBezTo>
                <a:cubicBezTo>
                  <a:pt x="35" y="107"/>
                  <a:pt x="34" y="103"/>
                  <a:pt x="31" y="101"/>
                </a:cubicBezTo>
                <a:cubicBezTo>
                  <a:pt x="19" y="89"/>
                  <a:pt x="7" y="77"/>
                  <a:pt x="0" y="61"/>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14"/>
          <p:cNvSpPr>
            <a:spLocks/>
          </p:cNvSpPr>
          <p:nvPr/>
        </p:nvSpPr>
        <p:spPr bwMode="auto">
          <a:xfrm>
            <a:off x="13551926" y="7010413"/>
            <a:ext cx="1460502" cy="1336674"/>
          </a:xfrm>
          <a:custGeom>
            <a:avLst/>
            <a:gdLst>
              <a:gd name="T0" fmla="*/ 194 w 194"/>
              <a:gd name="T1" fmla="*/ 176 h 178"/>
              <a:gd name="T2" fmla="*/ 142 w 194"/>
              <a:gd name="T3" fmla="*/ 178 h 178"/>
              <a:gd name="T4" fmla="*/ 138 w 194"/>
              <a:gd name="T5" fmla="*/ 176 h 178"/>
              <a:gd name="T6" fmla="*/ 129 w 194"/>
              <a:gd name="T7" fmla="*/ 170 h 178"/>
              <a:gd name="T8" fmla="*/ 108 w 194"/>
              <a:gd name="T9" fmla="*/ 166 h 178"/>
              <a:gd name="T10" fmla="*/ 87 w 194"/>
              <a:gd name="T11" fmla="*/ 152 h 178"/>
              <a:gd name="T12" fmla="*/ 77 w 194"/>
              <a:gd name="T13" fmla="*/ 149 h 178"/>
              <a:gd name="T14" fmla="*/ 67 w 194"/>
              <a:gd name="T15" fmla="*/ 149 h 178"/>
              <a:gd name="T16" fmla="*/ 43 w 194"/>
              <a:gd name="T17" fmla="*/ 157 h 178"/>
              <a:gd name="T18" fmla="*/ 32 w 194"/>
              <a:gd name="T19" fmla="*/ 158 h 178"/>
              <a:gd name="T20" fmla="*/ 30 w 194"/>
              <a:gd name="T21" fmla="*/ 152 h 178"/>
              <a:gd name="T22" fmla="*/ 26 w 194"/>
              <a:gd name="T23" fmla="*/ 146 h 178"/>
              <a:gd name="T24" fmla="*/ 20 w 194"/>
              <a:gd name="T25" fmla="*/ 139 h 178"/>
              <a:gd name="T26" fmla="*/ 23 w 194"/>
              <a:gd name="T27" fmla="*/ 128 h 178"/>
              <a:gd name="T28" fmla="*/ 13 w 194"/>
              <a:gd name="T29" fmla="*/ 124 h 178"/>
              <a:gd name="T30" fmla="*/ 0 w 194"/>
              <a:gd name="T31" fmla="*/ 104 h 178"/>
              <a:gd name="T32" fmla="*/ 7 w 194"/>
              <a:gd name="T33" fmla="*/ 98 h 178"/>
              <a:gd name="T34" fmla="*/ 11 w 194"/>
              <a:gd name="T35" fmla="*/ 80 h 178"/>
              <a:gd name="T36" fmla="*/ 14 w 194"/>
              <a:gd name="T37" fmla="*/ 66 h 178"/>
              <a:gd name="T38" fmla="*/ 28 w 194"/>
              <a:gd name="T39" fmla="*/ 54 h 178"/>
              <a:gd name="T40" fmla="*/ 24 w 194"/>
              <a:gd name="T41" fmla="*/ 53 h 178"/>
              <a:gd name="T42" fmla="*/ 12 w 194"/>
              <a:gd name="T43" fmla="*/ 32 h 178"/>
              <a:gd name="T44" fmla="*/ 23 w 194"/>
              <a:gd name="T45" fmla="*/ 23 h 178"/>
              <a:gd name="T46" fmla="*/ 29 w 194"/>
              <a:gd name="T47" fmla="*/ 13 h 178"/>
              <a:gd name="T48" fmla="*/ 28 w 194"/>
              <a:gd name="T49" fmla="*/ 7 h 178"/>
              <a:gd name="T50" fmla="*/ 37 w 194"/>
              <a:gd name="T51" fmla="*/ 5 h 178"/>
              <a:gd name="T52" fmla="*/ 48 w 194"/>
              <a:gd name="T53" fmla="*/ 0 h 178"/>
              <a:gd name="T54" fmla="*/ 58 w 194"/>
              <a:gd name="T55" fmla="*/ 13 h 178"/>
              <a:gd name="T56" fmla="*/ 64 w 194"/>
              <a:gd name="T57" fmla="*/ 16 h 178"/>
              <a:gd name="T58" fmla="*/ 95 w 194"/>
              <a:gd name="T59" fmla="*/ 18 h 178"/>
              <a:gd name="T60" fmla="*/ 103 w 194"/>
              <a:gd name="T61" fmla="*/ 24 h 178"/>
              <a:gd name="T62" fmla="*/ 107 w 194"/>
              <a:gd name="T63" fmla="*/ 29 h 178"/>
              <a:gd name="T64" fmla="*/ 112 w 194"/>
              <a:gd name="T65" fmla="*/ 39 h 178"/>
              <a:gd name="T66" fmla="*/ 114 w 194"/>
              <a:gd name="T67" fmla="*/ 43 h 178"/>
              <a:gd name="T68" fmla="*/ 127 w 194"/>
              <a:gd name="T69" fmla="*/ 53 h 178"/>
              <a:gd name="T70" fmla="*/ 129 w 194"/>
              <a:gd name="T71" fmla="*/ 59 h 178"/>
              <a:gd name="T72" fmla="*/ 134 w 194"/>
              <a:gd name="T73" fmla="*/ 79 h 178"/>
              <a:gd name="T74" fmla="*/ 160 w 194"/>
              <a:gd name="T75" fmla="*/ 110 h 178"/>
              <a:gd name="T76" fmla="*/ 167 w 194"/>
              <a:gd name="T77" fmla="*/ 123 h 178"/>
              <a:gd name="T78" fmla="*/ 174 w 194"/>
              <a:gd name="T79" fmla="*/ 141 h 178"/>
              <a:gd name="T80" fmla="*/ 194 w 194"/>
              <a:gd name="T81" fmla="*/ 17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4" h="178">
                <a:moveTo>
                  <a:pt x="194" y="176"/>
                </a:moveTo>
                <a:cubicBezTo>
                  <a:pt x="176" y="176"/>
                  <a:pt x="159" y="177"/>
                  <a:pt x="142" y="178"/>
                </a:cubicBezTo>
                <a:cubicBezTo>
                  <a:pt x="141" y="178"/>
                  <a:pt x="138" y="177"/>
                  <a:pt x="138" y="176"/>
                </a:cubicBezTo>
                <a:cubicBezTo>
                  <a:pt x="136" y="172"/>
                  <a:pt x="132" y="171"/>
                  <a:pt x="129" y="170"/>
                </a:cubicBezTo>
                <a:cubicBezTo>
                  <a:pt x="122" y="169"/>
                  <a:pt x="115" y="167"/>
                  <a:pt x="108" y="166"/>
                </a:cubicBezTo>
                <a:cubicBezTo>
                  <a:pt x="99" y="164"/>
                  <a:pt x="94" y="158"/>
                  <a:pt x="87" y="152"/>
                </a:cubicBezTo>
                <a:cubicBezTo>
                  <a:pt x="84" y="150"/>
                  <a:pt x="81" y="148"/>
                  <a:pt x="77" y="149"/>
                </a:cubicBezTo>
                <a:cubicBezTo>
                  <a:pt x="74" y="149"/>
                  <a:pt x="70" y="149"/>
                  <a:pt x="67" y="149"/>
                </a:cubicBezTo>
                <a:cubicBezTo>
                  <a:pt x="57" y="147"/>
                  <a:pt x="50" y="150"/>
                  <a:pt x="43" y="157"/>
                </a:cubicBezTo>
                <a:cubicBezTo>
                  <a:pt x="41" y="160"/>
                  <a:pt x="36" y="159"/>
                  <a:pt x="32" y="158"/>
                </a:cubicBezTo>
                <a:cubicBezTo>
                  <a:pt x="31" y="158"/>
                  <a:pt x="30" y="154"/>
                  <a:pt x="30" y="152"/>
                </a:cubicBezTo>
                <a:cubicBezTo>
                  <a:pt x="29" y="150"/>
                  <a:pt x="28" y="148"/>
                  <a:pt x="26" y="146"/>
                </a:cubicBezTo>
                <a:cubicBezTo>
                  <a:pt x="25" y="143"/>
                  <a:pt x="22" y="142"/>
                  <a:pt x="20" y="139"/>
                </a:cubicBezTo>
                <a:cubicBezTo>
                  <a:pt x="25" y="136"/>
                  <a:pt x="25" y="132"/>
                  <a:pt x="23" y="128"/>
                </a:cubicBezTo>
                <a:cubicBezTo>
                  <a:pt x="21" y="125"/>
                  <a:pt x="18" y="121"/>
                  <a:pt x="13" y="124"/>
                </a:cubicBezTo>
                <a:cubicBezTo>
                  <a:pt x="13" y="114"/>
                  <a:pt x="6" y="110"/>
                  <a:pt x="0" y="104"/>
                </a:cubicBezTo>
                <a:cubicBezTo>
                  <a:pt x="3" y="101"/>
                  <a:pt x="5" y="99"/>
                  <a:pt x="7" y="98"/>
                </a:cubicBezTo>
                <a:cubicBezTo>
                  <a:pt x="13" y="93"/>
                  <a:pt x="13" y="87"/>
                  <a:pt x="11" y="80"/>
                </a:cubicBezTo>
                <a:cubicBezTo>
                  <a:pt x="10" y="76"/>
                  <a:pt x="12" y="70"/>
                  <a:pt x="14" y="66"/>
                </a:cubicBezTo>
                <a:cubicBezTo>
                  <a:pt x="18" y="61"/>
                  <a:pt x="23" y="58"/>
                  <a:pt x="28" y="54"/>
                </a:cubicBezTo>
                <a:cubicBezTo>
                  <a:pt x="27" y="54"/>
                  <a:pt x="25" y="54"/>
                  <a:pt x="24" y="53"/>
                </a:cubicBezTo>
                <a:cubicBezTo>
                  <a:pt x="13" y="52"/>
                  <a:pt x="7" y="42"/>
                  <a:pt x="12" y="32"/>
                </a:cubicBezTo>
                <a:cubicBezTo>
                  <a:pt x="14" y="27"/>
                  <a:pt x="16" y="23"/>
                  <a:pt x="23" y="23"/>
                </a:cubicBezTo>
                <a:cubicBezTo>
                  <a:pt x="28" y="23"/>
                  <a:pt x="30" y="18"/>
                  <a:pt x="29" y="13"/>
                </a:cubicBezTo>
                <a:cubicBezTo>
                  <a:pt x="29" y="11"/>
                  <a:pt x="28" y="10"/>
                  <a:pt x="28" y="7"/>
                </a:cubicBezTo>
                <a:cubicBezTo>
                  <a:pt x="31" y="7"/>
                  <a:pt x="34" y="6"/>
                  <a:pt x="37" y="5"/>
                </a:cubicBezTo>
                <a:cubicBezTo>
                  <a:pt x="40" y="4"/>
                  <a:pt x="43" y="2"/>
                  <a:pt x="48" y="0"/>
                </a:cubicBezTo>
                <a:cubicBezTo>
                  <a:pt x="51" y="3"/>
                  <a:pt x="54" y="8"/>
                  <a:pt x="58" y="13"/>
                </a:cubicBezTo>
                <a:cubicBezTo>
                  <a:pt x="60" y="14"/>
                  <a:pt x="62" y="16"/>
                  <a:pt x="64" y="16"/>
                </a:cubicBezTo>
                <a:cubicBezTo>
                  <a:pt x="74" y="17"/>
                  <a:pt x="84" y="18"/>
                  <a:pt x="95" y="18"/>
                </a:cubicBezTo>
                <a:cubicBezTo>
                  <a:pt x="99" y="18"/>
                  <a:pt x="102" y="19"/>
                  <a:pt x="103" y="24"/>
                </a:cubicBezTo>
                <a:cubicBezTo>
                  <a:pt x="104" y="26"/>
                  <a:pt x="106" y="27"/>
                  <a:pt x="107" y="29"/>
                </a:cubicBezTo>
                <a:cubicBezTo>
                  <a:pt x="110" y="32"/>
                  <a:pt x="113" y="35"/>
                  <a:pt x="112" y="39"/>
                </a:cubicBezTo>
                <a:cubicBezTo>
                  <a:pt x="112" y="40"/>
                  <a:pt x="113" y="42"/>
                  <a:pt x="114" y="43"/>
                </a:cubicBezTo>
                <a:cubicBezTo>
                  <a:pt x="119" y="46"/>
                  <a:pt x="123" y="49"/>
                  <a:pt x="127" y="53"/>
                </a:cubicBezTo>
                <a:cubicBezTo>
                  <a:pt x="129" y="54"/>
                  <a:pt x="129" y="57"/>
                  <a:pt x="129" y="59"/>
                </a:cubicBezTo>
                <a:cubicBezTo>
                  <a:pt x="128" y="67"/>
                  <a:pt x="130" y="73"/>
                  <a:pt x="134" y="79"/>
                </a:cubicBezTo>
                <a:cubicBezTo>
                  <a:pt x="141" y="91"/>
                  <a:pt x="150" y="101"/>
                  <a:pt x="160" y="110"/>
                </a:cubicBezTo>
                <a:cubicBezTo>
                  <a:pt x="164" y="114"/>
                  <a:pt x="167" y="118"/>
                  <a:pt x="167" y="123"/>
                </a:cubicBezTo>
                <a:cubicBezTo>
                  <a:pt x="168" y="130"/>
                  <a:pt x="170" y="136"/>
                  <a:pt x="174" y="141"/>
                </a:cubicBezTo>
                <a:cubicBezTo>
                  <a:pt x="181" y="152"/>
                  <a:pt x="187" y="164"/>
                  <a:pt x="194" y="176"/>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 name="Freeform 20"/>
          <p:cNvSpPr>
            <a:spLocks/>
          </p:cNvSpPr>
          <p:nvPr/>
        </p:nvSpPr>
        <p:spPr bwMode="auto">
          <a:xfrm>
            <a:off x="14320273" y="6438913"/>
            <a:ext cx="1196976" cy="1095374"/>
          </a:xfrm>
          <a:custGeom>
            <a:avLst/>
            <a:gdLst>
              <a:gd name="T0" fmla="*/ 159 w 159"/>
              <a:gd name="T1" fmla="*/ 77 h 146"/>
              <a:gd name="T2" fmla="*/ 135 w 159"/>
              <a:gd name="T3" fmla="*/ 88 h 146"/>
              <a:gd name="T4" fmla="*/ 126 w 159"/>
              <a:gd name="T5" fmla="*/ 95 h 146"/>
              <a:gd name="T6" fmla="*/ 115 w 159"/>
              <a:gd name="T7" fmla="*/ 100 h 146"/>
              <a:gd name="T8" fmla="*/ 111 w 159"/>
              <a:gd name="T9" fmla="*/ 102 h 146"/>
              <a:gd name="T10" fmla="*/ 72 w 159"/>
              <a:gd name="T11" fmla="*/ 124 h 146"/>
              <a:gd name="T12" fmla="*/ 54 w 159"/>
              <a:gd name="T13" fmla="*/ 130 h 146"/>
              <a:gd name="T14" fmla="*/ 48 w 159"/>
              <a:gd name="T15" fmla="*/ 135 h 146"/>
              <a:gd name="T16" fmla="*/ 43 w 159"/>
              <a:gd name="T17" fmla="*/ 138 h 146"/>
              <a:gd name="T18" fmla="*/ 28 w 159"/>
              <a:gd name="T19" fmla="*/ 146 h 146"/>
              <a:gd name="T20" fmla="*/ 28 w 159"/>
              <a:gd name="T21" fmla="*/ 143 h 146"/>
              <a:gd name="T22" fmla="*/ 15 w 159"/>
              <a:gd name="T23" fmla="*/ 117 h 146"/>
              <a:gd name="T24" fmla="*/ 12 w 159"/>
              <a:gd name="T25" fmla="*/ 114 h 146"/>
              <a:gd name="T26" fmla="*/ 8 w 159"/>
              <a:gd name="T27" fmla="*/ 105 h 146"/>
              <a:gd name="T28" fmla="*/ 4 w 159"/>
              <a:gd name="T29" fmla="*/ 101 h 146"/>
              <a:gd name="T30" fmla="*/ 3 w 159"/>
              <a:gd name="T31" fmla="*/ 90 h 146"/>
              <a:gd name="T32" fmla="*/ 7 w 159"/>
              <a:gd name="T33" fmla="*/ 77 h 146"/>
              <a:gd name="T34" fmla="*/ 7 w 159"/>
              <a:gd name="T35" fmla="*/ 67 h 146"/>
              <a:gd name="T36" fmla="*/ 18 w 159"/>
              <a:gd name="T37" fmla="*/ 40 h 146"/>
              <a:gd name="T38" fmla="*/ 41 w 159"/>
              <a:gd name="T39" fmla="*/ 15 h 146"/>
              <a:gd name="T40" fmla="*/ 66 w 159"/>
              <a:gd name="T41" fmla="*/ 1 h 146"/>
              <a:gd name="T42" fmla="*/ 72 w 159"/>
              <a:gd name="T43" fmla="*/ 2 h 146"/>
              <a:gd name="T44" fmla="*/ 87 w 159"/>
              <a:gd name="T45" fmla="*/ 7 h 146"/>
              <a:gd name="T46" fmla="*/ 92 w 159"/>
              <a:gd name="T47" fmla="*/ 9 h 146"/>
              <a:gd name="T48" fmla="*/ 109 w 159"/>
              <a:gd name="T49" fmla="*/ 20 h 146"/>
              <a:gd name="T50" fmla="*/ 117 w 159"/>
              <a:gd name="T51" fmla="*/ 27 h 146"/>
              <a:gd name="T52" fmla="*/ 123 w 159"/>
              <a:gd name="T53" fmla="*/ 35 h 146"/>
              <a:gd name="T54" fmla="*/ 128 w 159"/>
              <a:gd name="T55" fmla="*/ 45 h 146"/>
              <a:gd name="T56" fmla="*/ 139 w 159"/>
              <a:gd name="T57" fmla="*/ 59 h 146"/>
              <a:gd name="T58" fmla="*/ 140 w 159"/>
              <a:gd name="T59" fmla="*/ 60 h 146"/>
              <a:gd name="T60" fmla="*/ 155 w 159"/>
              <a:gd name="T61" fmla="*/ 74 h 146"/>
              <a:gd name="T62" fmla="*/ 159 w 159"/>
              <a:gd name="T63" fmla="*/ 7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46">
                <a:moveTo>
                  <a:pt x="159" y="77"/>
                </a:moveTo>
                <a:cubicBezTo>
                  <a:pt x="150" y="81"/>
                  <a:pt x="142" y="84"/>
                  <a:pt x="135" y="88"/>
                </a:cubicBezTo>
                <a:cubicBezTo>
                  <a:pt x="132" y="89"/>
                  <a:pt x="129" y="92"/>
                  <a:pt x="126" y="95"/>
                </a:cubicBezTo>
                <a:cubicBezTo>
                  <a:pt x="123" y="99"/>
                  <a:pt x="120" y="102"/>
                  <a:pt x="115" y="100"/>
                </a:cubicBezTo>
                <a:cubicBezTo>
                  <a:pt x="113" y="100"/>
                  <a:pt x="111" y="101"/>
                  <a:pt x="111" y="102"/>
                </a:cubicBezTo>
                <a:cubicBezTo>
                  <a:pt x="101" y="115"/>
                  <a:pt x="86" y="120"/>
                  <a:pt x="72" y="124"/>
                </a:cubicBezTo>
                <a:cubicBezTo>
                  <a:pt x="66" y="125"/>
                  <a:pt x="60" y="127"/>
                  <a:pt x="54" y="130"/>
                </a:cubicBezTo>
                <a:cubicBezTo>
                  <a:pt x="52" y="131"/>
                  <a:pt x="50" y="133"/>
                  <a:pt x="48" y="135"/>
                </a:cubicBezTo>
                <a:cubicBezTo>
                  <a:pt x="46" y="136"/>
                  <a:pt x="44" y="138"/>
                  <a:pt x="43" y="138"/>
                </a:cubicBezTo>
                <a:cubicBezTo>
                  <a:pt x="36" y="137"/>
                  <a:pt x="33" y="141"/>
                  <a:pt x="28" y="146"/>
                </a:cubicBezTo>
                <a:cubicBezTo>
                  <a:pt x="28" y="144"/>
                  <a:pt x="28" y="143"/>
                  <a:pt x="28" y="143"/>
                </a:cubicBezTo>
                <a:cubicBezTo>
                  <a:pt x="30" y="130"/>
                  <a:pt x="26" y="123"/>
                  <a:pt x="15" y="117"/>
                </a:cubicBezTo>
                <a:cubicBezTo>
                  <a:pt x="13" y="117"/>
                  <a:pt x="12" y="115"/>
                  <a:pt x="12" y="114"/>
                </a:cubicBezTo>
                <a:cubicBezTo>
                  <a:pt x="12" y="110"/>
                  <a:pt x="10" y="107"/>
                  <a:pt x="8" y="105"/>
                </a:cubicBezTo>
                <a:cubicBezTo>
                  <a:pt x="6" y="104"/>
                  <a:pt x="5" y="102"/>
                  <a:pt x="4" y="101"/>
                </a:cubicBezTo>
                <a:cubicBezTo>
                  <a:pt x="2" y="97"/>
                  <a:pt x="0" y="95"/>
                  <a:pt x="3" y="90"/>
                </a:cubicBezTo>
                <a:cubicBezTo>
                  <a:pt x="6" y="87"/>
                  <a:pt x="6" y="81"/>
                  <a:pt x="7" y="77"/>
                </a:cubicBezTo>
                <a:cubicBezTo>
                  <a:pt x="8" y="73"/>
                  <a:pt x="8" y="70"/>
                  <a:pt x="7" y="67"/>
                </a:cubicBezTo>
                <a:cubicBezTo>
                  <a:pt x="5" y="55"/>
                  <a:pt x="10" y="47"/>
                  <a:pt x="18" y="40"/>
                </a:cubicBezTo>
                <a:cubicBezTo>
                  <a:pt x="26" y="32"/>
                  <a:pt x="34" y="24"/>
                  <a:pt x="41" y="15"/>
                </a:cubicBezTo>
                <a:cubicBezTo>
                  <a:pt x="48" y="7"/>
                  <a:pt x="58" y="5"/>
                  <a:pt x="66" y="1"/>
                </a:cubicBezTo>
                <a:cubicBezTo>
                  <a:pt x="67" y="0"/>
                  <a:pt x="70" y="1"/>
                  <a:pt x="72" y="2"/>
                </a:cubicBezTo>
                <a:cubicBezTo>
                  <a:pt x="76" y="5"/>
                  <a:pt x="81" y="8"/>
                  <a:pt x="87" y="7"/>
                </a:cubicBezTo>
                <a:cubicBezTo>
                  <a:pt x="88" y="7"/>
                  <a:pt x="90" y="8"/>
                  <a:pt x="92" y="9"/>
                </a:cubicBezTo>
                <a:cubicBezTo>
                  <a:pt x="98" y="13"/>
                  <a:pt x="103" y="16"/>
                  <a:pt x="109" y="20"/>
                </a:cubicBezTo>
                <a:cubicBezTo>
                  <a:pt x="113" y="21"/>
                  <a:pt x="115" y="24"/>
                  <a:pt x="117" y="27"/>
                </a:cubicBezTo>
                <a:cubicBezTo>
                  <a:pt x="118" y="30"/>
                  <a:pt x="121" y="32"/>
                  <a:pt x="123" y="35"/>
                </a:cubicBezTo>
                <a:cubicBezTo>
                  <a:pt x="125" y="38"/>
                  <a:pt x="128" y="41"/>
                  <a:pt x="128" y="45"/>
                </a:cubicBezTo>
                <a:cubicBezTo>
                  <a:pt x="130" y="51"/>
                  <a:pt x="132" y="56"/>
                  <a:pt x="139" y="59"/>
                </a:cubicBezTo>
                <a:cubicBezTo>
                  <a:pt x="139" y="59"/>
                  <a:pt x="140" y="59"/>
                  <a:pt x="140" y="60"/>
                </a:cubicBezTo>
                <a:cubicBezTo>
                  <a:pt x="139" y="70"/>
                  <a:pt x="150" y="69"/>
                  <a:pt x="155" y="74"/>
                </a:cubicBezTo>
                <a:cubicBezTo>
                  <a:pt x="156" y="75"/>
                  <a:pt x="157" y="75"/>
                  <a:pt x="159" y="77"/>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 name="Freeform 24"/>
          <p:cNvSpPr>
            <a:spLocks/>
          </p:cNvSpPr>
          <p:nvPr/>
        </p:nvSpPr>
        <p:spPr bwMode="auto">
          <a:xfrm>
            <a:off x="14050408" y="5219713"/>
            <a:ext cx="781050" cy="1603374"/>
          </a:xfrm>
          <a:custGeom>
            <a:avLst/>
            <a:gdLst>
              <a:gd name="T0" fmla="*/ 0 w 104"/>
              <a:gd name="T1" fmla="*/ 67 h 213"/>
              <a:gd name="T2" fmla="*/ 3 w 104"/>
              <a:gd name="T3" fmla="*/ 66 h 213"/>
              <a:gd name="T4" fmla="*/ 8 w 104"/>
              <a:gd name="T5" fmla="*/ 60 h 213"/>
              <a:gd name="T6" fmla="*/ 14 w 104"/>
              <a:gd name="T7" fmla="*/ 54 h 213"/>
              <a:gd name="T8" fmla="*/ 19 w 104"/>
              <a:gd name="T9" fmla="*/ 52 h 213"/>
              <a:gd name="T10" fmla="*/ 13 w 104"/>
              <a:gd name="T11" fmla="*/ 30 h 213"/>
              <a:gd name="T12" fmla="*/ 14 w 104"/>
              <a:gd name="T13" fmla="*/ 20 h 213"/>
              <a:gd name="T14" fmla="*/ 23 w 104"/>
              <a:gd name="T15" fmla="*/ 13 h 213"/>
              <a:gd name="T16" fmla="*/ 29 w 104"/>
              <a:gd name="T17" fmla="*/ 5 h 213"/>
              <a:gd name="T18" fmla="*/ 32 w 104"/>
              <a:gd name="T19" fmla="*/ 0 h 213"/>
              <a:gd name="T20" fmla="*/ 45 w 104"/>
              <a:gd name="T21" fmla="*/ 12 h 213"/>
              <a:gd name="T22" fmla="*/ 47 w 104"/>
              <a:gd name="T23" fmla="*/ 14 h 213"/>
              <a:gd name="T24" fmla="*/ 61 w 104"/>
              <a:gd name="T25" fmla="*/ 27 h 213"/>
              <a:gd name="T26" fmla="*/ 64 w 104"/>
              <a:gd name="T27" fmla="*/ 32 h 213"/>
              <a:gd name="T28" fmla="*/ 68 w 104"/>
              <a:gd name="T29" fmla="*/ 53 h 213"/>
              <a:gd name="T30" fmla="*/ 68 w 104"/>
              <a:gd name="T31" fmla="*/ 58 h 213"/>
              <a:gd name="T32" fmla="*/ 67 w 104"/>
              <a:gd name="T33" fmla="*/ 67 h 213"/>
              <a:gd name="T34" fmla="*/ 73 w 104"/>
              <a:gd name="T35" fmla="*/ 87 h 213"/>
              <a:gd name="T36" fmla="*/ 76 w 104"/>
              <a:gd name="T37" fmla="*/ 100 h 213"/>
              <a:gd name="T38" fmla="*/ 80 w 104"/>
              <a:gd name="T39" fmla="*/ 110 h 213"/>
              <a:gd name="T40" fmla="*/ 83 w 104"/>
              <a:gd name="T41" fmla="*/ 116 h 213"/>
              <a:gd name="T42" fmla="*/ 87 w 104"/>
              <a:gd name="T43" fmla="*/ 124 h 213"/>
              <a:gd name="T44" fmla="*/ 97 w 104"/>
              <a:gd name="T45" fmla="*/ 150 h 213"/>
              <a:gd name="T46" fmla="*/ 100 w 104"/>
              <a:gd name="T47" fmla="*/ 153 h 213"/>
              <a:gd name="T48" fmla="*/ 99 w 104"/>
              <a:gd name="T49" fmla="*/ 162 h 213"/>
              <a:gd name="T50" fmla="*/ 58 w 104"/>
              <a:gd name="T51" fmla="*/ 195 h 213"/>
              <a:gd name="T52" fmla="*/ 41 w 104"/>
              <a:gd name="T53" fmla="*/ 213 h 213"/>
              <a:gd name="T54" fmla="*/ 32 w 104"/>
              <a:gd name="T55" fmla="*/ 202 h 213"/>
              <a:gd name="T56" fmla="*/ 31 w 104"/>
              <a:gd name="T57" fmla="*/ 197 h 213"/>
              <a:gd name="T58" fmla="*/ 32 w 104"/>
              <a:gd name="T59" fmla="*/ 188 h 213"/>
              <a:gd name="T60" fmla="*/ 27 w 104"/>
              <a:gd name="T61" fmla="*/ 174 h 213"/>
              <a:gd name="T62" fmla="*/ 23 w 104"/>
              <a:gd name="T63" fmla="*/ 167 h 213"/>
              <a:gd name="T64" fmla="*/ 17 w 104"/>
              <a:gd name="T65" fmla="*/ 145 h 213"/>
              <a:gd name="T66" fmla="*/ 13 w 104"/>
              <a:gd name="T67" fmla="*/ 123 h 213"/>
              <a:gd name="T68" fmla="*/ 7 w 104"/>
              <a:gd name="T69" fmla="*/ 97 h 213"/>
              <a:gd name="T70" fmla="*/ 5 w 104"/>
              <a:gd name="T71" fmla="*/ 86 h 213"/>
              <a:gd name="T72" fmla="*/ 0 w 104"/>
              <a:gd name="T73" fmla="*/ 6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 h="213">
                <a:moveTo>
                  <a:pt x="0" y="67"/>
                </a:moveTo>
                <a:cubicBezTo>
                  <a:pt x="0" y="67"/>
                  <a:pt x="2" y="66"/>
                  <a:pt x="3" y="66"/>
                </a:cubicBezTo>
                <a:cubicBezTo>
                  <a:pt x="7" y="66"/>
                  <a:pt x="9" y="65"/>
                  <a:pt x="8" y="60"/>
                </a:cubicBezTo>
                <a:cubicBezTo>
                  <a:pt x="7" y="56"/>
                  <a:pt x="11" y="55"/>
                  <a:pt x="14" y="54"/>
                </a:cubicBezTo>
                <a:cubicBezTo>
                  <a:pt x="15" y="53"/>
                  <a:pt x="17" y="52"/>
                  <a:pt x="19" y="52"/>
                </a:cubicBezTo>
                <a:cubicBezTo>
                  <a:pt x="21" y="43"/>
                  <a:pt x="19" y="36"/>
                  <a:pt x="13" y="30"/>
                </a:cubicBezTo>
                <a:cubicBezTo>
                  <a:pt x="8" y="25"/>
                  <a:pt x="8" y="24"/>
                  <a:pt x="14" y="20"/>
                </a:cubicBezTo>
                <a:cubicBezTo>
                  <a:pt x="17" y="18"/>
                  <a:pt x="20" y="15"/>
                  <a:pt x="23" y="13"/>
                </a:cubicBezTo>
                <a:cubicBezTo>
                  <a:pt x="26" y="11"/>
                  <a:pt x="29" y="9"/>
                  <a:pt x="29" y="5"/>
                </a:cubicBezTo>
                <a:cubicBezTo>
                  <a:pt x="29" y="4"/>
                  <a:pt x="31" y="2"/>
                  <a:pt x="32" y="0"/>
                </a:cubicBezTo>
                <a:cubicBezTo>
                  <a:pt x="34" y="7"/>
                  <a:pt x="39" y="10"/>
                  <a:pt x="45" y="12"/>
                </a:cubicBezTo>
                <a:cubicBezTo>
                  <a:pt x="46" y="12"/>
                  <a:pt x="47" y="13"/>
                  <a:pt x="47" y="14"/>
                </a:cubicBezTo>
                <a:cubicBezTo>
                  <a:pt x="48" y="22"/>
                  <a:pt x="55" y="25"/>
                  <a:pt x="61" y="27"/>
                </a:cubicBezTo>
                <a:cubicBezTo>
                  <a:pt x="64" y="28"/>
                  <a:pt x="64" y="30"/>
                  <a:pt x="64" y="32"/>
                </a:cubicBezTo>
                <a:cubicBezTo>
                  <a:pt x="64" y="39"/>
                  <a:pt x="64" y="47"/>
                  <a:pt x="68" y="53"/>
                </a:cubicBezTo>
                <a:cubicBezTo>
                  <a:pt x="68" y="54"/>
                  <a:pt x="69" y="57"/>
                  <a:pt x="68" y="58"/>
                </a:cubicBezTo>
                <a:cubicBezTo>
                  <a:pt x="65" y="61"/>
                  <a:pt x="66" y="64"/>
                  <a:pt x="67" y="67"/>
                </a:cubicBezTo>
                <a:cubicBezTo>
                  <a:pt x="69" y="73"/>
                  <a:pt x="71" y="79"/>
                  <a:pt x="73" y="87"/>
                </a:cubicBezTo>
                <a:cubicBezTo>
                  <a:pt x="70" y="93"/>
                  <a:pt x="70" y="93"/>
                  <a:pt x="76" y="100"/>
                </a:cubicBezTo>
                <a:cubicBezTo>
                  <a:pt x="79" y="103"/>
                  <a:pt x="81" y="106"/>
                  <a:pt x="80" y="110"/>
                </a:cubicBezTo>
                <a:cubicBezTo>
                  <a:pt x="80" y="112"/>
                  <a:pt x="82" y="115"/>
                  <a:pt x="83" y="116"/>
                </a:cubicBezTo>
                <a:cubicBezTo>
                  <a:pt x="86" y="118"/>
                  <a:pt x="88" y="120"/>
                  <a:pt x="87" y="124"/>
                </a:cubicBezTo>
                <a:cubicBezTo>
                  <a:pt x="86" y="134"/>
                  <a:pt x="89" y="143"/>
                  <a:pt x="97" y="150"/>
                </a:cubicBezTo>
                <a:cubicBezTo>
                  <a:pt x="98" y="151"/>
                  <a:pt x="100" y="152"/>
                  <a:pt x="100" y="153"/>
                </a:cubicBezTo>
                <a:cubicBezTo>
                  <a:pt x="101" y="156"/>
                  <a:pt x="104" y="160"/>
                  <a:pt x="99" y="162"/>
                </a:cubicBezTo>
                <a:cubicBezTo>
                  <a:pt x="81" y="167"/>
                  <a:pt x="70" y="182"/>
                  <a:pt x="58" y="195"/>
                </a:cubicBezTo>
                <a:cubicBezTo>
                  <a:pt x="53" y="200"/>
                  <a:pt x="48" y="206"/>
                  <a:pt x="41" y="213"/>
                </a:cubicBezTo>
                <a:cubicBezTo>
                  <a:pt x="38" y="209"/>
                  <a:pt x="35" y="205"/>
                  <a:pt x="32" y="202"/>
                </a:cubicBezTo>
                <a:cubicBezTo>
                  <a:pt x="32" y="200"/>
                  <a:pt x="31" y="199"/>
                  <a:pt x="31" y="197"/>
                </a:cubicBezTo>
                <a:cubicBezTo>
                  <a:pt x="31" y="194"/>
                  <a:pt x="31" y="191"/>
                  <a:pt x="32" y="188"/>
                </a:cubicBezTo>
                <a:cubicBezTo>
                  <a:pt x="32" y="182"/>
                  <a:pt x="31" y="178"/>
                  <a:pt x="27" y="174"/>
                </a:cubicBezTo>
                <a:cubicBezTo>
                  <a:pt x="25" y="172"/>
                  <a:pt x="24" y="169"/>
                  <a:pt x="23" y="167"/>
                </a:cubicBezTo>
                <a:cubicBezTo>
                  <a:pt x="21" y="159"/>
                  <a:pt x="19" y="152"/>
                  <a:pt x="17" y="145"/>
                </a:cubicBezTo>
                <a:cubicBezTo>
                  <a:pt x="15" y="138"/>
                  <a:pt x="14" y="130"/>
                  <a:pt x="13" y="123"/>
                </a:cubicBezTo>
                <a:cubicBezTo>
                  <a:pt x="11" y="114"/>
                  <a:pt x="9" y="105"/>
                  <a:pt x="7" y="97"/>
                </a:cubicBezTo>
                <a:cubicBezTo>
                  <a:pt x="6" y="93"/>
                  <a:pt x="6" y="90"/>
                  <a:pt x="5" y="86"/>
                </a:cubicBezTo>
                <a:cubicBezTo>
                  <a:pt x="4" y="80"/>
                  <a:pt x="2" y="74"/>
                  <a:pt x="0" y="67"/>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 name="Freeform 19"/>
          <p:cNvSpPr>
            <a:spLocks/>
          </p:cNvSpPr>
          <p:nvPr/>
        </p:nvSpPr>
        <p:spPr bwMode="auto">
          <a:xfrm>
            <a:off x="13310632" y="5724531"/>
            <a:ext cx="1047750" cy="1406526"/>
          </a:xfrm>
          <a:custGeom>
            <a:avLst/>
            <a:gdLst>
              <a:gd name="T0" fmla="*/ 72 w 139"/>
              <a:gd name="T1" fmla="*/ 153 h 187"/>
              <a:gd name="T2" fmla="*/ 62 w 139"/>
              <a:gd name="T3" fmla="*/ 160 h 187"/>
              <a:gd name="T4" fmla="*/ 51 w 139"/>
              <a:gd name="T5" fmla="*/ 162 h 187"/>
              <a:gd name="T6" fmla="*/ 39 w 139"/>
              <a:gd name="T7" fmla="*/ 182 h 187"/>
              <a:gd name="T8" fmla="*/ 37 w 139"/>
              <a:gd name="T9" fmla="*/ 179 h 187"/>
              <a:gd name="T10" fmla="*/ 25 w 139"/>
              <a:gd name="T11" fmla="*/ 154 h 187"/>
              <a:gd name="T12" fmla="*/ 18 w 139"/>
              <a:gd name="T13" fmla="*/ 140 h 187"/>
              <a:gd name="T14" fmla="*/ 3 w 139"/>
              <a:gd name="T15" fmla="*/ 117 h 187"/>
              <a:gd name="T16" fmla="*/ 2 w 139"/>
              <a:gd name="T17" fmla="*/ 108 h 187"/>
              <a:gd name="T18" fmla="*/ 4 w 139"/>
              <a:gd name="T19" fmla="*/ 102 h 187"/>
              <a:gd name="T20" fmla="*/ 9 w 139"/>
              <a:gd name="T21" fmla="*/ 89 h 187"/>
              <a:gd name="T22" fmla="*/ 19 w 139"/>
              <a:gd name="T23" fmla="*/ 66 h 187"/>
              <a:gd name="T24" fmla="*/ 23 w 139"/>
              <a:gd name="T25" fmla="*/ 60 h 187"/>
              <a:gd name="T26" fmla="*/ 25 w 139"/>
              <a:gd name="T27" fmla="*/ 59 h 187"/>
              <a:gd name="T28" fmla="*/ 43 w 139"/>
              <a:gd name="T29" fmla="*/ 53 h 187"/>
              <a:gd name="T30" fmla="*/ 49 w 139"/>
              <a:gd name="T31" fmla="*/ 47 h 187"/>
              <a:gd name="T32" fmla="*/ 62 w 139"/>
              <a:gd name="T33" fmla="*/ 40 h 187"/>
              <a:gd name="T34" fmla="*/ 74 w 139"/>
              <a:gd name="T35" fmla="*/ 26 h 187"/>
              <a:gd name="T36" fmla="*/ 84 w 139"/>
              <a:gd name="T37" fmla="*/ 12 h 187"/>
              <a:gd name="T38" fmla="*/ 85 w 139"/>
              <a:gd name="T39" fmla="*/ 9 h 187"/>
              <a:gd name="T40" fmla="*/ 92 w 139"/>
              <a:gd name="T41" fmla="*/ 0 h 187"/>
              <a:gd name="T42" fmla="*/ 99 w 139"/>
              <a:gd name="T43" fmla="*/ 10 h 187"/>
              <a:gd name="T44" fmla="*/ 111 w 139"/>
              <a:gd name="T45" fmla="*/ 70 h 187"/>
              <a:gd name="T46" fmla="*/ 113 w 139"/>
              <a:gd name="T47" fmla="*/ 78 h 187"/>
              <a:gd name="T48" fmla="*/ 119 w 139"/>
              <a:gd name="T49" fmla="*/ 100 h 187"/>
              <a:gd name="T50" fmla="*/ 124 w 139"/>
              <a:gd name="T51" fmla="*/ 109 h 187"/>
              <a:gd name="T52" fmla="*/ 128 w 139"/>
              <a:gd name="T53" fmla="*/ 118 h 187"/>
              <a:gd name="T54" fmla="*/ 127 w 139"/>
              <a:gd name="T55" fmla="*/ 121 h 187"/>
              <a:gd name="T56" fmla="*/ 137 w 139"/>
              <a:gd name="T57" fmla="*/ 144 h 187"/>
              <a:gd name="T58" fmla="*/ 139 w 139"/>
              <a:gd name="T59" fmla="*/ 150 h 187"/>
              <a:gd name="T60" fmla="*/ 138 w 139"/>
              <a:gd name="T61" fmla="*/ 180 h 187"/>
              <a:gd name="T62" fmla="*/ 128 w 139"/>
              <a:gd name="T63" fmla="*/ 187 h 187"/>
              <a:gd name="T64" fmla="*/ 98 w 139"/>
              <a:gd name="T65" fmla="*/ 185 h 187"/>
              <a:gd name="T66" fmla="*/ 92 w 139"/>
              <a:gd name="T67" fmla="*/ 181 h 187"/>
              <a:gd name="T68" fmla="*/ 79 w 139"/>
              <a:gd name="T69" fmla="*/ 166 h 187"/>
              <a:gd name="T70" fmla="*/ 69 w 139"/>
              <a:gd name="T71" fmla="*/ 175 h 187"/>
              <a:gd name="T72" fmla="*/ 67 w 139"/>
              <a:gd name="T73" fmla="*/ 173 h 187"/>
              <a:gd name="T74" fmla="*/ 72 w 139"/>
              <a:gd name="T75" fmla="*/ 15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187">
                <a:moveTo>
                  <a:pt x="72" y="153"/>
                </a:moveTo>
                <a:cubicBezTo>
                  <a:pt x="68" y="153"/>
                  <a:pt x="65" y="156"/>
                  <a:pt x="62" y="160"/>
                </a:cubicBezTo>
                <a:cubicBezTo>
                  <a:pt x="57" y="167"/>
                  <a:pt x="57" y="167"/>
                  <a:pt x="51" y="162"/>
                </a:cubicBezTo>
                <a:cubicBezTo>
                  <a:pt x="47" y="168"/>
                  <a:pt x="43" y="175"/>
                  <a:pt x="39" y="182"/>
                </a:cubicBezTo>
                <a:cubicBezTo>
                  <a:pt x="38" y="180"/>
                  <a:pt x="37" y="180"/>
                  <a:pt x="37" y="179"/>
                </a:cubicBezTo>
                <a:cubicBezTo>
                  <a:pt x="36" y="169"/>
                  <a:pt x="30" y="162"/>
                  <a:pt x="25" y="154"/>
                </a:cubicBezTo>
                <a:cubicBezTo>
                  <a:pt x="22" y="150"/>
                  <a:pt x="21" y="145"/>
                  <a:pt x="18" y="140"/>
                </a:cubicBezTo>
                <a:cubicBezTo>
                  <a:pt x="14" y="132"/>
                  <a:pt x="8" y="125"/>
                  <a:pt x="3" y="117"/>
                </a:cubicBezTo>
                <a:cubicBezTo>
                  <a:pt x="0" y="114"/>
                  <a:pt x="0" y="111"/>
                  <a:pt x="2" y="108"/>
                </a:cubicBezTo>
                <a:cubicBezTo>
                  <a:pt x="4" y="106"/>
                  <a:pt x="4" y="104"/>
                  <a:pt x="4" y="102"/>
                </a:cubicBezTo>
                <a:cubicBezTo>
                  <a:pt x="4" y="97"/>
                  <a:pt x="5" y="92"/>
                  <a:pt x="9" y="89"/>
                </a:cubicBezTo>
                <a:cubicBezTo>
                  <a:pt x="15" y="82"/>
                  <a:pt x="18" y="74"/>
                  <a:pt x="19" y="66"/>
                </a:cubicBezTo>
                <a:cubicBezTo>
                  <a:pt x="20" y="64"/>
                  <a:pt x="22" y="62"/>
                  <a:pt x="23" y="60"/>
                </a:cubicBezTo>
                <a:cubicBezTo>
                  <a:pt x="24" y="60"/>
                  <a:pt x="25" y="60"/>
                  <a:pt x="25" y="59"/>
                </a:cubicBezTo>
                <a:cubicBezTo>
                  <a:pt x="30" y="54"/>
                  <a:pt x="36" y="52"/>
                  <a:pt x="43" y="53"/>
                </a:cubicBezTo>
                <a:cubicBezTo>
                  <a:pt x="45" y="53"/>
                  <a:pt x="47" y="49"/>
                  <a:pt x="49" y="47"/>
                </a:cubicBezTo>
                <a:cubicBezTo>
                  <a:pt x="54" y="41"/>
                  <a:pt x="54" y="41"/>
                  <a:pt x="62" y="40"/>
                </a:cubicBezTo>
                <a:cubicBezTo>
                  <a:pt x="61" y="32"/>
                  <a:pt x="68" y="29"/>
                  <a:pt x="74" y="26"/>
                </a:cubicBezTo>
                <a:cubicBezTo>
                  <a:pt x="80" y="23"/>
                  <a:pt x="81" y="17"/>
                  <a:pt x="84" y="12"/>
                </a:cubicBezTo>
                <a:cubicBezTo>
                  <a:pt x="84" y="11"/>
                  <a:pt x="84" y="10"/>
                  <a:pt x="85" y="9"/>
                </a:cubicBezTo>
                <a:cubicBezTo>
                  <a:pt x="87" y="6"/>
                  <a:pt x="90" y="3"/>
                  <a:pt x="92" y="0"/>
                </a:cubicBezTo>
                <a:cubicBezTo>
                  <a:pt x="95" y="4"/>
                  <a:pt x="99" y="6"/>
                  <a:pt x="99" y="10"/>
                </a:cubicBezTo>
                <a:cubicBezTo>
                  <a:pt x="104" y="30"/>
                  <a:pt x="107" y="50"/>
                  <a:pt x="111" y="70"/>
                </a:cubicBezTo>
                <a:cubicBezTo>
                  <a:pt x="111" y="73"/>
                  <a:pt x="112" y="76"/>
                  <a:pt x="113" y="78"/>
                </a:cubicBezTo>
                <a:cubicBezTo>
                  <a:pt x="115" y="86"/>
                  <a:pt x="117" y="93"/>
                  <a:pt x="119" y="100"/>
                </a:cubicBezTo>
                <a:cubicBezTo>
                  <a:pt x="120" y="103"/>
                  <a:pt x="122" y="107"/>
                  <a:pt x="124" y="109"/>
                </a:cubicBezTo>
                <a:cubicBezTo>
                  <a:pt x="127" y="112"/>
                  <a:pt x="128" y="114"/>
                  <a:pt x="128" y="118"/>
                </a:cubicBezTo>
                <a:cubicBezTo>
                  <a:pt x="127" y="119"/>
                  <a:pt x="128" y="120"/>
                  <a:pt x="127" y="121"/>
                </a:cubicBezTo>
                <a:cubicBezTo>
                  <a:pt x="126" y="131"/>
                  <a:pt x="129" y="138"/>
                  <a:pt x="137" y="144"/>
                </a:cubicBezTo>
                <a:cubicBezTo>
                  <a:pt x="138" y="145"/>
                  <a:pt x="139" y="148"/>
                  <a:pt x="139" y="150"/>
                </a:cubicBezTo>
                <a:cubicBezTo>
                  <a:pt x="139" y="160"/>
                  <a:pt x="139" y="170"/>
                  <a:pt x="138" y="180"/>
                </a:cubicBezTo>
                <a:cubicBezTo>
                  <a:pt x="137" y="186"/>
                  <a:pt x="134" y="187"/>
                  <a:pt x="128" y="187"/>
                </a:cubicBezTo>
                <a:cubicBezTo>
                  <a:pt x="118" y="186"/>
                  <a:pt x="108" y="185"/>
                  <a:pt x="98" y="185"/>
                </a:cubicBezTo>
                <a:cubicBezTo>
                  <a:pt x="95" y="184"/>
                  <a:pt x="93" y="183"/>
                  <a:pt x="92" y="181"/>
                </a:cubicBezTo>
                <a:cubicBezTo>
                  <a:pt x="88" y="176"/>
                  <a:pt x="83" y="171"/>
                  <a:pt x="79" y="166"/>
                </a:cubicBezTo>
                <a:cubicBezTo>
                  <a:pt x="75" y="169"/>
                  <a:pt x="72" y="172"/>
                  <a:pt x="69" y="175"/>
                </a:cubicBezTo>
                <a:cubicBezTo>
                  <a:pt x="68" y="174"/>
                  <a:pt x="68" y="174"/>
                  <a:pt x="67" y="173"/>
                </a:cubicBezTo>
                <a:cubicBezTo>
                  <a:pt x="69" y="166"/>
                  <a:pt x="71" y="160"/>
                  <a:pt x="72" y="153"/>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 name="Freeform 30"/>
          <p:cNvSpPr>
            <a:spLocks/>
          </p:cNvSpPr>
          <p:nvPr/>
        </p:nvSpPr>
        <p:spPr bwMode="auto">
          <a:xfrm>
            <a:off x="12332732" y="4498981"/>
            <a:ext cx="1965326" cy="1939926"/>
          </a:xfrm>
          <a:custGeom>
            <a:avLst/>
            <a:gdLst>
              <a:gd name="T0" fmla="*/ 198 w 261"/>
              <a:gd name="T1" fmla="*/ 39 h 258"/>
              <a:gd name="T2" fmla="*/ 174 w 261"/>
              <a:gd name="T3" fmla="*/ 48 h 258"/>
              <a:gd name="T4" fmla="*/ 155 w 261"/>
              <a:gd name="T5" fmla="*/ 60 h 258"/>
              <a:gd name="T6" fmla="*/ 139 w 261"/>
              <a:gd name="T7" fmla="*/ 57 h 258"/>
              <a:gd name="T8" fmla="*/ 116 w 261"/>
              <a:gd name="T9" fmla="*/ 52 h 258"/>
              <a:gd name="T10" fmla="*/ 158 w 261"/>
              <a:gd name="T11" fmla="*/ 70 h 258"/>
              <a:gd name="T12" fmla="*/ 193 w 261"/>
              <a:gd name="T13" fmla="*/ 62 h 258"/>
              <a:gd name="T14" fmla="*/ 233 w 261"/>
              <a:gd name="T15" fmla="*/ 74 h 258"/>
              <a:gd name="T16" fmla="*/ 243 w 261"/>
              <a:gd name="T17" fmla="*/ 77 h 258"/>
              <a:gd name="T18" fmla="*/ 258 w 261"/>
              <a:gd name="T19" fmla="*/ 96 h 258"/>
              <a:gd name="T20" fmla="*/ 251 w 261"/>
              <a:gd name="T21" fmla="*/ 107 h 258"/>
              <a:gd name="T22" fmla="*/ 239 w 261"/>
              <a:gd name="T23" fmla="*/ 126 h 258"/>
              <a:gd name="T24" fmla="*/ 234 w 261"/>
              <a:gd name="T25" fmla="*/ 160 h 258"/>
              <a:gd name="T26" fmla="*/ 213 w 261"/>
              <a:gd name="T27" fmla="*/ 171 h 258"/>
              <a:gd name="T28" fmla="*/ 190 w 261"/>
              <a:gd name="T29" fmla="*/ 199 h 258"/>
              <a:gd name="T30" fmla="*/ 179 w 261"/>
              <a:gd name="T31" fmla="*/ 207 h 258"/>
              <a:gd name="T32" fmla="*/ 152 w 261"/>
              <a:gd name="T33" fmla="*/ 210 h 258"/>
              <a:gd name="T34" fmla="*/ 138 w 261"/>
              <a:gd name="T35" fmla="*/ 214 h 258"/>
              <a:gd name="T36" fmla="*/ 135 w 261"/>
              <a:gd name="T37" fmla="*/ 226 h 258"/>
              <a:gd name="T38" fmla="*/ 89 w 261"/>
              <a:gd name="T39" fmla="*/ 240 h 258"/>
              <a:gd name="T40" fmla="*/ 69 w 261"/>
              <a:gd name="T41" fmla="*/ 220 h 258"/>
              <a:gd name="T42" fmla="*/ 74 w 261"/>
              <a:gd name="T43" fmla="*/ 238 h 258"/>
              <a:gd name="T44" fmla="*/ 72 w 261"/>
              <a:gd name="T45" fmla="*/ 254 h 258"/>
              <a:gd name="T46" fmla="*/ 56 w 261"/>
              <a:gd name="T47" fmla="*/ 242 h 258"/>
              <a:gd name="T48" fmla="*/ 35 w 261"/>
              <a:gd name="T49" fmla="*/ 226 h 258"/>
              <a:gd name="T50" fmla="*/ 27 w 261"/>
              <a:gd name="T51" fmla="*/ 241 h 258"/>
              <a:gd name="T52" fmla="*/ 34 w 261"/>
              <a:gd name="T53" fmla="*/ 258 h 258"/>
              <a:gd name="T54" fmla="*/ 25 w 261"/>
              <a:gd name="T55" fmla="*/ 248 h 258"/>
              <a:gd name="T56" fmla="*/ 17 w 261"/>
              <a:gd name="T57" fmla="*/ 236 h 258"/>
              <a:gd name="T58" fmla="*/ 11 w 261"/>
              <a:gd name="T59" fmla="*/ 204 h 258"/>
              <a:gd name="T60" fmla="*/ 30 w 261"/>
              <a:gd name="T61" fmla="*/ 177 h 258"/>
              <a:gd name="T62" fmla="*/ 36 w 261"/>
              <a:gd name="T63" fmla="*/ 161 h 258"/>
              <a:gd name="T64" fmla="*/ 47 w 261"/>
              <a:gd name="T65" fmla="*/ 145 h 258"/>
              <a:gd name="T66" fmla="*/ 40 w 261"/>
              <a:gd name="T67" fmla="*/ 116 h 258"/>
              <a:gd name="T68" fmla="*/ 26 w 261"/>
              <a:gd name="T69" fmla="*/ 98 h 258"/>
              <a:gd name="T70" fmla="*/ 16 w 261"/>
              <a:gd name="T71" fmla="*/ 87 h 258"/>
              <a:gd name="T72" fmla="*/ 3 w 261"/>
              <a:gd name="T73" fmla="*/ 85 h 258"/>
              <a:gd name="T74" fmla="*/ 5 w 261"/>
              <a:gd name="T75" fmla="*/ 54 h 258"/>
              <a:gd name="T76" fmla="*/ 32 w 261"/>
              <a:gd name="T77" fmla="*/ 29 h 258"/>
              <a:gd name="T78" fmla="*/ 120 w 261"/>
              <a:gd name="T79" fmla="*/ 17 h 258"/>
              <a:gd name="T80" fmla="*/ 199 w 261"/>
              <a:gd name="T81" fmla="*/ 0 h 258"/>
              <a:gd name="T82" fmla="*/ 217 w 261"/>
              <a:gd name="T83" fmla="*/ 2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1" h="258">
                <a:moveTo>
                  <a:pt x="218" y="26"/>
                </a:moveTo>
                <a:cubicBezTo>
                  <a:pt x="211" y="30"/>
                  <a:pt x="204" y="35"/>
                  <a:pt x="198" y="39"/>
                </a:cubicBezTo>
                <a:cubicBezTo>
                  <a:pt x="197" y="40"/>
                  <a:pt x="196" y="40"/>
                  <a:pt x="195" y="40"/>
                </a:cubicBezTo>
                <a:cubicBezTo>
                  <a:pt x="185" y="37"/>
                  <a:pt x="178" y="40"/>
                  <a:pt x="174" y="48"/>
                </a:cubicBezTo>
                <a:cubicBezTo>
                  <a:pt x="171" y="54"/>
                  <a:pt x="167" y="57"/>
                  <a:pt x="161" y="58"/>
                </a:cubicBezTo>
                <a:cubicBezTo>
                  <a:pt x="159" y="59"/>
                  <a:pt x="157" y="59"/>
                  <a:pt x="155" y="60"/>
                </a:cubicBezTo>
                <a:cubicBezTo>
                  <a:pt x="150" y="62"/>
                  <a:pt x="146" y="63"/>
                  <a:pt x="142" y="58"/>
                </a:cubicBezTo>
                <a:cubicBezTo>
                  <a:pt x="141" y="58"/>
                  <a:pt x="140" y="57"/>
                  <a:pt x="139" y="57"/>
                </a:cubicBezTo>
                <a:cubicBezTo>
                  <a:pt x="133" y="58"/>
                  <a:pt x="129" y="55"/>
                  <a:pt x="126" y="51"/>
                </a:cubicBezTo>
                <a:cubicBezTo>
                  <a:pt x="123" y="47"/>
                  <a:pt x="120" y="49"/>
                  <a:pt x="116" y="52"/>
                </a:cubicBezTo>
                <a:cubicBezTo>
                  <a:pt x="125" y="56"/>
                  <a:pt x="129" y="67"/>
                  <a:pt x="141" y="66"/>
                </a:cubicBezTo>
                <a:cubicBezTo>
                  <a:pt x="146" y="66"/>
                  <a:pt x="152" y="68"/>
                  <a:pt x="158" y="70"/>
                </a:cubicBezTo>
                <a:cubicBezTo>
                  <a:pt x="161" y="70"/>
                  <a:pt x="164" y="71"/>
                  <a:pt x="167" y="71"/>
                </a:cubicBezTo>
                <a:cubicBezTo>
                  <a:pt x="177" y="73"/>
                  <a:pt x="185" y="70"/>
                  <a:pt x="193" y="62"/>
                </a:cubicBezTo>
                <a:cubicBezTo>
                  <a:pt x="199" y="56"/>
                  <a:pt x="210" y="55"/>
                  <a:pt x="218" y="61"/>
                </a:cubicBezTo>
                <a:cubicBezTo>
                  <a:pt x="223" y="64"/>
                  <a:pt x="228" y="69"/>
                  <a:pt x="233" y="74"/>
                </a:cubicBezTo>
                <a:cubicBezTo>
                  <a:pt x="236" y="76"/>
                  <a:pt x="238" y="78"/>
                  <a:pt x="242" y="77"/>
                </a:cubicBezTo>
                <a:cubicBezTo>
                  <a:pt x="242" y="77"/>
                  <a:pt x="242" y="77"/>
                  <a:pt x="243" y="77"/>
                </a:cubicBezTo>
                <a:cubicBezTo>
                  <a:pt x="251" y="75"/>
                  <a:pt x="256" y="79"/>
                  <a:pt x="259" y="87"/>
                </a:cubicBezTo>
                <a:cubicBezTo>
                  <a:pt x="261" y="91"/>
                  <a:pt x="260" y="93"/>
                  <a:pt x="258" y="96"/>
                </a:cubicBezTo>
                <a:cubicBezTo>
                  <a:pt x="256" y="98"/>
                  <a:pt x="256" y="100"/>
                  <a:pt x="254" y="102"/>
                </a:cubicBezTo>
                <a:cubicBezTo>
                  <a:pt x="253" y="104"/>
                  <a:pt x="252" y="106"/>
                  <a:pt x="251" y="107"/>
                </a:cubicBezTo>
                <a:cubicBezTo>
                  <a:pt x="247" y="110"/>
                  <a:pt x="243" y="112"/>
                  <a:pt x="239" y="115"/>
                </a:cubicBezTo>
                <a:cubicBezTo>
                  <a:pt x="234" y="119"/>
                  <a:pt x="234" y="122"/>
                  <a:pt x="239" y="126"/>
                </a:cubicBezTo>
                <a:cubicBezTo>
                  <a:pt x="244" y="132"/>
                  <a:pt x="247" y="138"/>
                  <a:pt x="245" y="146"/>
                </a:cubicBezTo>
                <a:cubicBezTo>
                  <a:pt x="240" y="149"/>
                  <a:pt x="232" y="149"/>
                  <a:pt x="234" y="160"/>
                </a:cubicBezTo>
                <a:cubicBezTo>
                  <a:pt x="231" y="160"/>
                  <a:pt x="228" y="161"/>
                  <a:pt x="225" y="161"/>
                </a:cubicBezTo>
                <a:cubicBezTo>
                  <a:pt x="219" y="162"/>
                  <a:pt x="215" y="165"/>
                  <a:pt x="213" y="171"/>
                </a:cubicBezTo>
                <a:cubicBezTo>
                  <a:pt x="211" y="179"/>
                  <a:pt x="207" y="186"/>
                  <a:pt x="198" y="190"/>
                </a:cubicBezTo>
                <a:cubicBezTo>
                  <a:pt x="194" y="191"/>
                  <a:pt x="190" y="194"/>
                  <a:pt x="190" y="199"/>
                </a:cubicBezTo>
                <a:cubicBezTo>
                  <a:pt x="190" y="200"/>
                  <a:pt x="188" y="202"/>
                  <a:pt x="188" y="201"/>
                </a:cubicBezTo>
                <a:cubicBezTo>
                  <a:pt x="183" y="200"/>
                  <a:pt x="181" y="204"/>
                  <a:pt x="179" y="207"/>
                </a:cubicBezTo>
                <a:cubicBezTo>
                  <a:pt x="173" y="215"/>
                  <a:pt x="169" y="216"/>
                  <a:pt x="160" y="213"/>
                </a:cubicBezTo>
                <a:cubicBezTo>
                  <a:pt x="157" y="212"/>
                  <a:pt x="155" y="211"/>
                  <a:pt x="152" y="210"/>
                </a:cubicBezTo>
                <a:cubicBezTo>
                  <a:pt x="150" y="209"/>
                  <a:pt x="148" y="207"/>
                  <a:pt x="146" y="206"/>
                </a:cubicBezTo>
                <a:cubicBezTo>
                  <a:pt x="144" y="210"/>
                  <a:pt x="143" y="213"/>
                  <a:pt x="138" y="214"/>
                </a:cubicBezTo>
                <a:cubicBezTo>
                  <a:pt x="137" y="214"/>
                  <a:pt x="136" y="218"/>
                  <a:pt x="136" y="220"/>
                </a:cubicBezTo>
                <a:cubicBezTo>
                  <a:pt x="135" y="222"/>
                  <a:pt x="135" y="224"/>
                  <a:pt x="135" y="226"/>
                </a:cubicBezTo>
                <a:cubicBezTo>
                  <a:pt x="123" y="225"/>
                  <a:pt x="116" y="232"/>
                  <a:pt x="108" y="240"/>
                </a:cubicBezTo>
                <a:cubicBezTo>
                  <a:pt x="104" y="244"/>
                  <a:pt x="93" y="243"/>
                  <a:pt x="89" y="240"/>
                </a:cubicBezTo>
                <a:cubicBezTo>
                  <a:pt x="83" y="234"/>
                  <a:pt x="76" y="230"/>
                  <a:pt x="73" y="222"/>
                </a:cubicBezTo>
                <a:cubicBezTo>
                  <a:pt x="72" y="221"/>
                  <a:pt x="71" y="221"/>
                  <a:pt x="69" y="220"/>
                </a:cubicBezTo>
                <a:cubicBezTo>
                  <a:pt x="67" y="225"/>
                  <a:pt x="66" y="230"/>
                  <a:pt x="72" y="234"/>
                </a:cubicBezTo>
                <a:cubicBezTo>
                  <a:pt x="73" y="234"/>
                  <a:pt x="74" y="237"/>
                  <a:pt x="74" y="238"/>
                </a:cubicBezTo>
                <a:cubicBezTo>
                  <a:pt x="74" y="242"/>
                  <a:pt x="75" y="246"/>
                  <a:pt x="74" y="250"/>
                </a:cubicBezTo>
                <a:cubicBezTo>
                  <a:pt x="74" y="252"/>
                  <a:pt x="73" y="254"/>
                  <a:pt x="72" y="254"/>
                </a:cubicBezTo>
                <a:cubicBezTo>
                  <a:pt x="70" y="255"/>
                  <a:pt x="68" y="254"/>
                  <a:pt x="66" y="253"/>
                </a:cubicBezTo>
                <a:cubicBezTo>
                  <a:pt x="62" y="250"/>
                  <a:pt x="59" y="246"/>
                  <a:pt x="56" y="242"/>
                </a:cubicBezTo>
                <a:cubicBezTo>
                  <a:pt x="50" y="237"/>
                  <a:pt x="44" y="232"/>
                  <a:pt x="38" y="226"/>
                </a:cubicBezTo>
                <a:cubicBezTo>
                  <a:pt x="38" y="226"/>
                  <a:pt x="36" y="225"/>
                  <a:pt x="35" y="226"/>
                </a:cubicBezTo>
                <a:cubicBezTo>
                  <a:pt x="33" y="227"/>
                  <a:pt x="30" y="228"/>
                  <a:pt x="28" y="230"/>
                </a:cubicBezTo>
                <a:cubicBezTo>
                  <a:pt x="24" y="233"/>
                  <a:pt x="25" y="237"/>
                  <a:pt x="27" y="241"/>
                </a:cubicBezTo>
                <a:cubicBezTo>
                  <a:pt x="30" y="246"/>
                  <a:pt x="32" y="252"/>
                  <a:pt x="35" y="257"/>
                </a:cubicBezTo>
                <a:cubicBezTo>
                  <a:pt x="34" y="257"/>
                  <a:pt x="34" y="258"/>
                  <a:pt x="34" y="258"/>
                </a:cubicBezTo>
                <a:cubicBezTo>
                  <a:pt x="32" y="258"/>
                  <a:pt x="30" y="258"/>
                  <a:pt x="29" y="257"/>
                </a:cubicBezTo>
                <a:cubicBezTo>
                  <a:pt x="27" y="255"/>
                  <a:pt x="21" y="253"/>
                  <a:pt x="25" y="248"/>
                </a:cubicBezTo>
                <a:cubicBezTo>
                  <a:pt x="25" y="247"/>
                  <a:pt x="24" y="246"/>
                  <a:pt x="24" y="246"/>
                </a:cubicBezTo>
                <a:cubicBezTo>
                  <a:pt x="22" y="243"/>
                  <a:pt x="20" y="239"/>
                  <a:pt x="17" y="236"/>
                </a:cubicBezTo>
                <a:cubicBezTo>
                  <a:pt x="9" y="228"/>
                  <a:pt x="8" y="219"/>
                  <a:pt x="9" y="208"/>
                </a:cubicBezTo>
                <a:cubicBezTo>
                  <a:pt x="9" y="207"/>
                  <a:pt x="10" y="205"/>
                  <a:pt x="11" y="204"/>
                </a:cubicBezTo>
                <a:cubicBezTo>
                  <a:pt x="19" y="198"/>
                  <a:pt x="23" y="189"/>
                  <a:pt x="28" y="181"/>
                </a:cubicBezTo>
                <a:cubicBezTo>
                  <a:pt x="28" y="179"/>
                  <a:pt x="29" y="178"/>
                  <a:pt x="30" y="177"/>
                </a:cubicBezTo>
                <a:cubicBezTo>
                  <a:pt x="35" y="173"/>
                  <a:pt x="37" y="168"/>
                  <a:pt x="36" y="162"/>
                </a:cubicBezTo>
                <a:cubicBezTo>
                  <a:pt x="35" y="162"/>
                  <a:pt x="36" y="161"/>
                  <a:pt x="36" y="161"/>
                </a:cubicBezTo>
                <a:cubicBezTo>
                  <a:pt x="42" y="159"/>
                  <a:pt x="42" y="155"/>
                  <a:pt x="42" y="151"/>
                </a:cubicBezTo>
                <a:cubicBezTo>
                  <a:pt x="42" y="149"/>
                  <a:pt x="45" y="147"/>
                  <a:pt x="47" y="145"/>
                </a:cubicBezTo>
                <a:cubicBezTo>
                  <a:pt x="52" y="142"/>
                  <a:pt x="54" y="136"/>
                  <a:pt x="52" y="130"/>
                </a:cubicBezTo>
                <a:cubicBezTo>
                  <a:pt x="49" y="125"/>
                  <a:pt x="47" y="118"/>
                  <a:pt x="40" y="116"/>
                </a:cubicBezTo>
                <a:cubicBezTo>
                  <a:pt x="39" y="116"/>
                  <a:pt x="38" y="114"/>
                  <a:pt x="37" y="112"/>
                </a:cubicBezTo>
                <a:cubicBezTo>
                  <a:pt x="33" y="108"/>
                  <a:pt x="30" y="103"/>
                  <a:pt x="26" y="98"/>
                </a:cubicBezTo>
                <a:cubicBezTo>
                  <a:pt x="26" y="97"/>
                  <a:pt x="24" y="95"/>
                  <a:pt x="24" y="96"/>
                </a:cubicBezTo>
                <a:cubicBezTo>
                  <a:pt x="16" y="97"/>
                  <a:pt x="17" y="91"/>
                  <a:pt x="16" y="87"/>
                </a:cubicBezTo>
                <a:cubicBezTo>
                  <a:pt x="15" y="85"/>
                  <a:pt x="14" y="84"/>
                  <a:pt x="13" y="82"/>
                </a:cubicBezTo>
                <a:cubicBezTo>
                  <a:pt x="10" y="83"/>
                  <a:pt x="6" y="84"/>
                  <a:pt x="3" y="85"/>
                </a:cubicBezTo>
                <a:cubicBezTo>
                  <a:pt x="2" y="78"/>
                  <a:pt x="0" y="71"/>
                  <a:pt x="0" y="65"/>
                </a:cubicBezTo>
                <a:cubicBezTo>
                  <a:pt x="0" y="61"/>
                  <a:pt x="3" y="57"/>
                  <a:pt x="5" y="54"/>
                </a:cubicBezTo>
                <a:cubicBezTo>
                  <a:pt x="10" y="47"/>
                  <a:pt x="16" y="41"/>
                  <a:pt x="21" y="35"/>
                </a:cubicBezTo>
                <a:cubicBezTo>
                  <a:pt x="24" y="32"/>
                  <a:pt x="28" y="30"/>
                  <a:pt x="32" y="29"/>
                </a:cubicBezTo>
                <a:cubicBezTo>
                  <a:pt x="49" y="27"/>
                  <a:pt x="66" y="24"/>
                  <a:pt x="83" y="22"/>
                </a:cubicBezTo>
                <a:cubicBezTo>
                  <a:pt x="95" y="20"/>
                  <a:pt x="108" y="20"/>
                  <a:pt x="120" y="17"/>
                </a:cubicBezTo>
                <a:cubicBezTo>
                  <a:pt x="142" y="13"/>
                  <a:pt x="164" y="7"/>
                  <a:pt x="186" y="2"/>
                </a:cubicBezTo>
                <a:cubicBezTo>
                  <a:pt x="190" y="1"/>
                  <a:pt x="195" y="0"/>
                  <a:pt x="199" y="0"/>
                </a:cubicBezTo>
                <a:cubicBezTo>
                  <a:pt x="201" y="7"/>
                  <a:pt x="200" y="11"/>
                  <a:pt x="195" y="14"/>
                </a:cubicBezTo>
                <a:cubicBezTo>
                  <a:pt x="203" y="18"/>
                  <a:pt x="210" y="21"/>
                  <a:pt x="217" y="24"/>
                </a:cubicBezTo>
                <a:cubicBezTo>
                  <a:pt x="217" y="25"/>
                  <a:pt x="217" y="25"/>
                  <a:pt x="218" y="26"/>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10"/>
          <p:cNvSpPr>
            <a:spLocks/>
          </p:cNvSpPr>
          <p:nvPr/>
        </p:nvSpPr>
        <p:spPr bwMode="auto">
          <a:xfrm>
            <a:off x="11919973" y="2565411"/>
            <a:ext cx="76200" cy="69850"/>
          </a:xfrm>
          <a:custGeom>
            <a:avLst/>
            <a:gdLst>
              <a:gd name="T0" fmla="*/ 9 w 10"/>
              <a:gd name="T1" fmla="*/ 3 h 9"/>
              <a:gd name="T2" fmla="*/ 3 w 10"/>
              <a:gd name="T3" fmla="*/ 8 h 9"/>
              <a:gd name="T4" fmla="*/ 1 w 10"/>
              <a:gd name="T5" fmla="*/ 9 h 9"/>
              <a:gd name="T6" fmla="*/ 1 w 10"/>
              <a:gd name="T7" fmla="*/ 4 h 9"/>
              <a:gd name="T8" fmla="*/ 10 w 10"/>
              <a:gd name="T9" fmla="*/ 0 h 9"/>
              <a:gd name="T10" fmla="*/ 9 w 10"/>
              <a:gd name="T11" fmla="*/ 3 h 9"/>
            </a:gdLst>
            <a:ahLst/>
            <a:cxnLst>
              <a:cxn ang="0">
                <a:pos x="T0" y="T1"/>
              </a:cxn>
              <a:cxn ang="0">
                <a:pos x="T2" y="T3"/>
              </a:cxn>
              <a:cxn ang="0">
                <a:pos x="T4" y="T5"/>
              </a:cxn>
              <a:cxn ang="0">
                <a:pos x="T6" y="T7"/>
              </a:cxn>
              <a:cxn ang="0">
                <a:pos x="T8" y="T9"/>
              </a:cxn>
              <a:cxn ang="0">
                <a:pos x="T10" y="T11"/>
              </a:cxn>
            </a:cxnLst>
            <a:rect l="0" t="0" r="r" b="b"/>
            <a:pathLst>
              <a:path w="10" h="9">
                <a:moveTo>
                  <a:pt x="9" y="3"/>
                </a:moveTo>
                <a:cubicBezTo>
                  <a:pt x="7" y="4"/>
                  <a:pt x="5" y="6"/>
                  <a:pt x="3" y="8"/>
                </a:cubicBezTo>
                <a:cubicBezTo>
                  <a:pt x="3" y="8"/>
                  <a:pt x="2" y="8"/>
                  <a:pt x="1" y="9"/>
                </a:cubicBezTo>
                <a:cubicBezTo>
                  <a:pt x="1" y="7"/>
                  <a:pt x="0" y="5"/>
                  <a:pt x="1" y="4"/>
                </a:cubicBezTo>
                <a:cubicBezTo>
                  <a:pt x="4" y="2"/>
                  <a:pt x="7" y="1"/>
                  <a:pt x="10" y="0"/>
                </a:cubicBezTo>
                <a:cubicBezTo>
                  <a:pt x="10" y="1"/>
                  <a:pt x="10" y="2"/>
                  <a:pt x="9" y="3"/>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 name="Freeform 11"/>
          <p:cNvSpPr>
            <a:spLocks/>
          </p:cNvSpPr>
          <p:nvPr/>
        </p:nvSpPr>
        <p:spPr bwMode="auto">
          <a:xfrm>
            <a:off x="11589782" y="2108211"/>
            <a:ext cx="2828926" cy="3638550"/>
          </a:xfrm>
          <a:custGeom>
            <a:avLst/>
            <a:gdLst>
              <a:gd name="T0" fmla="*/ 132 w 376"/>
              <a:gd name="T1" fmla="*/ 60 h 484"/>
              <a:gd name="T2" fmla="*/ 130 w 376"/>
              <a:gd name="T3" fmla="*/ 36 h 484"/>
              <a:gd name="T4" fmla="*/ 127 w 376"/>
              <a:gd name="T5" fmla="*/ 21 h 484"/>
              <a:gd name="T6" fmla="*/ 168 w 376"/>
              <a:gd name="T7" fmla="*/ 15 h 484"/>
              <a:gd name="T8" fmla="*/ 201 w 376"/>
              <a:gd name="T9" fmla="*/ 18 h 484"/>
              <a:gd name="T10" fmla="*/ 252 w 376"/>
              <a:gd name="T11" fmla="*/ 6 h 484"/>
              <a:gd name="T12" fmla="*/ 278 w 376"/>
              <a:gd name="T13" fmla="*/ 31 h 484"/>
              <a:gd name="T14" fmla="*/ 249 w 376"/>
              <a:gd name="T15" fmla="*/ 68 h 484"/>
              <a:gd name="T16" fmla="*/ 221 w 376"/>
              <a:gd name="T17" fmla="*/ 100 h 484"/>
              <a:gd name="T18" fmla="*/ 220 w 376"/>
              <a:gd name="T19" fmla="*/ 116 h 484"/>
              <a:gd name="T20" fmla="*/ 190 w 376"/>
              <a:gd name="T21" fmla="*/ 160 h 484"/>
              <a:gd name="T22" fmla="*/ 227 w 376"/>
              <a:gd name="T23" fmla="*/ 151 h 484"/>
              <a:gd name="T24" fmla="*/ 272 w 376"/>
              <a:gd name="T25" fmla="*/ 150 h 484"/>
              <a:gd name="T26" fmla="*/ 325 w 376"/>
              <a:gd name="T27" fmla="*/ 146 h 484"/>
              <a:gd name="T28" fmla="*/ 374 w 376"/>
              <a:gd name="T29" fmla="*/ 163 h 484"/>
              <a:gd name="T30" fmla="*/ 355 w 376"/>
              <a:gd name="T31" fmla="*/ 204 h 484"/>
              <a:gd name="T32" fmla="*/ 343 w 376"/>
              <a:gd name="T33" fmla="*/ 251 h 484"/>
              <a:gd name="T34" fmla="*/ 311 w 376"/>
              <a:gd name="T35" fmla="*/ 309 h 484"/>
              <a:gd name="T36" fmla="*/ 185 w 376"/>
              <a:gd name="T37" fmla="*/ 338 h 484"/>
              <a:gd name="T38" fmla="*/ 100 w 376"/>
              <a:gd name="T39" fmla="*/ 373 h 484"/>
              <a:gd name="T40" fmla="*/ 86 w 376"/>
              <a:gd name="T41" fmla="*/ 434 h 484"/>
              <a:gd name="T42" fmla="*/ 80 w 376"/>
              <a:gd name="T43" fmla="*/ 477 h 484"/>
              <a:gd name="T44" fmla="*/ 71 w 376"/>
              <a:gd name="T45" fmla="*/ 428 h 484"/>
              <a:gd name="T46" fmla="*/ 70 w 376"/>
              <a:gd name="T47" fmla="*/ 408 h 484"/>
              <a:gd name="T48" fmla="*/ 78 w 376"/>
              <a:gd name="T49" fmla="*/ 381 h 484"/>
              <a:gd name="T50" fmla="*/ 84 w 376"/>
              <a:gd name="T51" fmla="*/ 365 h 484"/>
              <a:gd name="T52" fmla="*/ 92 w 376"/>
              <a:gd name="T53" fmla="*/ 334 h 484"/>
              <a:gd name="T54" fmla="*/ 97 w 376"/>
              <a:gd name="T55" fmla="*/ 307 h 484"/>
              <a:gd name="T56" fmla="*/ 114 w 376"/>
              <a:gd name="T57" fmla="*/ 271 h 484"/>
              <a:gd name="T58" fmla="*/ 83 w 376"/>
              <a:gd name="T59" fmla="*/ 303 h 484"/>
              <a:gd name="T60" fmla="*/ 62 w 376"/>
              <a:gd name="T61" fmla="*/ 307 h 484"/>
              <a:gd name="T62" fmla="*/ 30 w 376"/>
              <a:gd name="T63" fmla="*/ 338 h 484"/>
              <a:gd name="T64" fmla="*/ 42 w 376"/>
              <a:gd name="T65" fmla="*/ 322 h 484"/>
              <a:gd name="T66" fmla="*/ 26 w 376"/>
              <a:gd name="T67" fmla="*/ 298 h 484"/>
              <a:gd name="T68" fmla="*/ 63 w 376"/>
              <a:gd name="T69" fmla="*/ 286 h 484"/>
              <a:gd name="T70" fmla="*/ 45 w 376"/>
              <a:gd name="T71" fmla="*/ 279 h 484"/>
              <a:gd name="T72" fmla="*/ 72 w 376"/>
              <a:gd name="T73" fmla="*/ 266 h 484"/>
              <a:gd name="T74" fmla="*/ 64 w 376"/>
              <a:gd name="T75" fmla="*/ 252 h 484"/>
              <a:gd name="T76" fmla="*/ 74 w 376"/>
              <a:gd name="T77" fmla="*/ 226 h 484"/>
              <a:gd name="T78" fmla="*/ 79 w 376"/>
              <a:gd name="T79" fmla="*/ 214 h 484"/>
              <a:gd name="T80" fmla="*/ 52 w 376"/>
              <a:gd name="T81" fmla="*/ 226 h 484"/>
              <a:gd name="T82" fmla="*/ 48 w 376"/>
              <a:gd name="T83" fmla="*/ 214 h 484"/>
              <a:gd name="T84" fmla="*/ 8 w 376"/>
              <a:gd name="T85" fmla="*/ 183 h 484"/>
              <a:gd name="T86" fmla="*/ 19 w 376"/>
              <a:gd name="T87" fmla="*/ 159 h 484"/>
              <a:gd name="T88" fmla="*/ 37 w 376"/>
              <a:gd name="T89" fmla="*/ 146 h 484"/>
              <a:gd name="T90" fmla="*/ 41 w 376"/>
              <a:gd name="T91" fmla="*/ 195 h 484"/>
              <a:gd name="T92" fmla="*/ 88 w 376"/>
              <a:gd name="T93" fmla="*/ 181 h 484"/>
              <a:gd name="T94" fmla="*/ 68 w 376"/>
              <a:gd name="T95" fmla="*/ 179 h 484"/>
              <a:gd name="T96" fmla="*/ 71 w 376"/>
              <a:gd name="T97" fmla="*/ 145 h 484"/>
              <a:gd name="T98" fmla="*/ 78 w 376"/>
              <a:gd name="T99" fmla="*/ 112 h 484"/>
              <a:gd name="T100" fmla="*/ 101 w 376"/>
              <a:gd name="T101" fmla="*/ 114 h 484"/>
              <a:gd name="T102" fmla="*/ 106 w 376"/>
              <a:gd name="T103" fmla="*/ 82 h 484"/>
              <a:gd name="T104" fmla="*/ 108 w 376"/>
              <a:gd name="T105" fmla="*/ 66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6" h="484">
                <a:moveTo>
                  <a:pt x="108" y="66"/>
                </a:moveTo>
                <a:cubicBezTo>
                  <a:pt x="108" y="64"/>
                  <a:pt x="108" y="62"/>
                  <a:pt x="108" y="59"/>
                </a:cubicBezTo>
                <a:cubicBezTo>
                  <a:pt x="113" y="63"/>
                  <a:pt x="118" y="62"/>
                  <a:pt x="123" y="60"/>
                </a:cubicBezTo>
                <a:cubicBezTo>
                  <a:pt x="126" y="60"/>
                  <a:pt x="129" y="60"/>
                  <a:pt x="132" y="60"/>
                </a:cubicBezTo>
                <a:cubicBezTo>
                  <a:pt x="132" y="57"/>
                  <a:pt x="133" y="53"/>
                  <a:pt x="127" y="52"/>
                </a:cubicBezTo>
                <a:cubicBezTo>
                  <a:pt x="124" y="52"/>
                  <a:pt x="122" y="49"/>
                  <a:pt x="120" y="47"/>
                </a:cubicBezTo>
                <a:cubicBezTo>
                  <a:pt x="124" y="42"/>
                  <a:pt x="128" y="39"/>
                  <a:pt x="135" y="44"/>
                </a:cubicBezTo>
                <a:cubicBezTo>
                  <a:pt x="133" y="40"/>
                  <a:pt x="131" y="38"/>
                  <a:pt x="130" y="36"/>
                </a:cubicBezTo>
                <a:cubicBezTo>
                  <a:pt x="132" y="35"/>
                  <a:pt x="134" y="35"/>
                  <a:pt x="135" y="35"/>
                </a:cubicBezTo>
                <a:cubicBezTo>
                  <a:pt x="136" y="34"/>
                  <a:pt x="136" y="34"/>
                  <a:pt x="136" y="34"/>
                </a:cubicBezTo>
                <a:cubicBezTo>
                  <a:pt x="134" y="31"/>
                  <a:pt x="131" y="29"/>
                  <a:pt x="128" y="27"/>
                </a:cubicBezTo>
                <a:cubicBezTo>
                  <a:pt x="127" y="25"/>
                  <a:pt x="127" y="22"/>
                  <a:pt x="127" y="21"/>
                </a:cubicBezTo>
                <a:cubicBezTo>
                  <a:pt x="131" y="16"/>
                  <a:pt x="135" y="12"/>
                  <a:pt x="139" y="8"/>
                </a:cubicBezTo>
                <a:cubicBezTo>
                  <a:pt x="139" y="7"/>
                  <a:pt x="142" y="7"/>
                  <a:pt x="143" y="8"/>
                </a:cubicBezTo>
                <a:cubicBezTo>
                  <a:pt x="149" y="10"/>
                  <a:pt x="155" y="13"/>
                  <a:pt x="161" y="16"/>
                </a:cubicBezTo>
                <a:cubicBezTo>
                  <a:pt x="164" y="17"/>
                  <a:pt x="166" y="17"/>
                  <a:pt x="168" y="15"/>
                </a:cubicBezTo>
                <a:cubicBezTo>
                  <a:pt x="173" y="11"/>
                  <a:pt x="175" y="12"/>
                  <a:pt x="178" y="18"/>
                </a:cubicBezTo>
                <a:cubicBezTo>
                  <a:pt x="179" y="19"/>
                  <a:pt x="181" y="20"/>
                  <a:pt x="182" y="20"/>
                </a:cubicBezTo>
                <a:cubicBezTo>
                  <a:pt x="187" y="20"/>
                  <a:pt x="192" y="20"/>
                  <a:pt x="197" y="19"/>
                </a:cubicBezTo>
                <a:cubicBezTo>
                  <a:pt x="198" y="19"/>
                  <a:pt x="200" y="19"/>
                  <a:pt x="201" y="18"/>
                </a:cubicBezTo>
                <a:cubicBezTo>
                  <a:pt x="204" y="14"/>
                  <a:pt x="208" y="14"/>
                  <a:pt x="212" y="15"/>
                </a:cubicBezTo>
                <a:cubicBezTo>
                  <a:pt x="214" y="16"/>
                  <a:pt x="216" y="16"/>
                  <a:pt x="218" y="16"/>
                </a:cubicBezTo>
                <a:cubicBezTo>
                  <a:pt x="228" y="14"/>
                  <a:pt x="238" y="12"/>
                  <a:pt x="248" y="10"/>
                </a:cubicBezTo>
                <a:cubicBezTo>
                  <a:pt x="250" y="9"/>
                  <a:pt x="251" y="8"/>
                  <a:pt x="252" y="6"/>
                </a:cubicBezTo>
                <a:cubicBezTo>
                  <a:pt x="253" y="5"/>
                  <a:pt x="254" y="3"/>
                  <a:pt x="255" y="0"/>
                </a:cubicBezTo>
                <a:cubicBezTo>
                  <a:pt x="263" y="2"/>
                  <a:pt x="270" y="7"/>
                  <a:pt x="279" y="3"/>
                </a:cubicBezTo>
                <a:cubicBezTo>
                  <a:pt x="281" y="8"/>
                  <a:pt x="281" y="13"/>
                  <a:pt x="278" y="17"/>
                </a:cubicBezTo>
                <a:cubicBezTo>
                  <a:pt x="274" y="22"/>
                  <a:pt x="274" y="27"/>
                  <a:pt x="278" y="31"/>
                </a:cubicBezTo>
                <a:cubicBezTo>
                  <a:pt x="281" y="34"/>
                  <a:pt x="281" y="37"/>
                  <a:pt x="278" y="40"/>
                </a:cubicBezTo>
                <a:cubicBezTo>
                  <a:pt x="276" y="42"/>
                  <a:pt x="275" y="44"/>
                  <a:pt x="275" y="46"/>
                </a:cubicBezTo>
                <a:cubicBezTo>
                  <a:pt x="274" y="53"/>
                  <a:pt x="269" y="56"/>
                  <a:pt x="262" y="58"/>
                </a:cubicBezTo>
                <a:cubicBezTo>
                  <a:pt x="256" y="59"/>
                  <a:pt x="252" y="62"/>
                  <a:pt x="249" y="68"/>
                </a:cubicBezTo>
                <a:cubicBezTo>
                  <a:pt x="245" y="74"/>
                  <a:pt x="238" y="78"/>
                  <a:pt x="233" y="82"/>
                </a:cubicBezTo>
                <a:cubicBezTo>
                  <a:pt x="231" y="84"/>
                  <a:pt x="230" y="86"/>
                  <a:pt x="229" y="88"/>
                </a:cubicBezTo>
                <a:cubicBezTo>
                  <a:pt x="229" y="89"/>
                  <a:pt x="228" y="91"/>
                  <a:pt x="227" y="91"/>
                </a:cubicBezTo>
                <a:cubicBezTo>
                  <a:pt x="223" y="93"/>
                  <a:pt x="220" y="95"/>
                  <a:pt x="221" y="100"/>
                </a:cubicBezTo>
                <a:cubicBezTo>
                  <a:pt x="217" y="101"/>
                  <a:pt x="212" y="101"/>
                  <a:pt x="211" y="103"/>
                </a:cubicBezTo>
                <a:cubicBezTo>
                  <a:pt x="208" y="108"/>
                  <a:pt x="208" y="114"/>
                  <a:pt x="207" y="119"/>
                </a:cubicBezTo>
                <a:cubicBezTo>
                  <a:pt x="212" y="121"/>
                  <a:pt x="216" y="122"/>
                  <a:pt x="220" y="123"/>
                </a:cubicBezTo>
                <a:cubicBezTo>
                  <a:pt x="220" y="121"/>
                  <a:pt x="220" y="119"/>
                  <a:pt x="220" y="116"/>
                </a:cubicBezTo>
                <a:cubicBezTo>
                  <a:pt x="221" y="116"/>
                  <a:pt x="223" y="116"/>
                  <a:pt x="224" y="116"/>
                </a:cubicBezTo>
                <a:cubicBezTo>
                  <a:pt x="226" y="121"/>
                  <a:pt x="224" y="124"/>
                  <a:pt x="221" y="127"/>
                </a:cubicBezTo>
                <a:cubicBezTo>
                  <a:pt x="215" y="132"/>
                  <a:pt x="211" y="138"/>
                  <a:pt x="207" y="144"/>
                </a:cubicBezTo>
                <a:cubicBezTo>
                  <a:pt x="202" y="151"/>
                  <a:pt x="197" y="157"/>
                  <a:pt x="190" y="160"/>
                </a:cubicBezTo>
                <a:cubicBezTo>
                  <a:pt x="186" y="162"/>
                  <a:pt x="182" y="165"/>
                  <a:pt x="177" y="168"/>
                </a:cubicBezTo>
                <a:cubicBezTo>
                  <a:pt x="187" y="168"/>
                  <a:pt x="194" y="169"/>
                  <a:pt x="200" y="162"/>
                </a:cubicBezTo>
                <a:cubicBezTo>
                  <a:pt x="204" y="158"/>
                  <a:pt x="209" y="156"/>
                  <a:pt x="214" y="157"/>
                </a:cubicBezTo>
                <a:cubicBezTo>
                  <a:pt x="220" y="158"/>
                  <a:pt x="224" y="155"/>
                  <a:pt x="227" y="151"/>
                </a:cubicBezTo>
                <a:cubicBezTo>
                  <a:pt x="230" y="147"/>
                  <a:pt x="233" y="146"/>
                  <a:pt x="237" y="146"/>
                </a:cubicBezTo>
                <a:cubicBezTo>
                  <a:pt x="240" y="146"/>
                  <a:pt x="243" y="144"/>
                  <a:pt x="246" y="142"/>
                </a:cubicBezTo>
                <a:cubicBezTo>
                  <a:pt x="257" y="135"/>
                  <a:pt x="262" y="135"/>
                  <a:pt x="269" y="146"/>
                </a:cubicBezTo>
                <a:cubicBezTo>
                  <a:pt x="270" y="147"/>
                  <a:pt x="271" y="149"/>
                  <a:pt x="272" y="150"/>
                </a:cubicBezTo>
                <a:cubicBezTo>
                  <a:pt x="277" y="146"/>
                  <a:pt x="282" y="143"/>
                  <a:pt x="288" y="144"/>
                </a:cubicBezTo>
                <a:cubicBezTo>
                  <a:pt x="292" y="136"/>
                  <a:pt x="299" y="141"/>
                  <a:pt x="305" y="140"/>
                </a:cubicBezTo>
                <a:cubicBezTo>
                  <a:pt x="306" y="140"/>
                  <a:pt x="308" y="140"/>
                  <a:pt x="308" y="141"/>
                </a:cubicBezTo>
                <a:cubicBezTo>
                  <a:pt x="312" y="147"/>
                  <a:pt x="319" y="145"/>
                  <a:pt x="325" y="146"/>
                </a:cubicBezTo>
                <a:cubicBezTo>
                  <a:pt x="326" y="146"/>
                  <a:pt x="328" y="146"/>
                  <a:pt x="329" y="145"/>
                </a:cubicBezTo>
                <a:cubicBezTo>
                  <a:pt x="332" y="145"/>
                  <a:pt x="334" y="144"/>
                  <a:pt x="338" y="142"/>
                </a:cubicBezTo>
                <a:cubicBezTo>
                  <a:pt x="340" y="143"/>
                  <a:pt x="345" y="144"/>
                  <a:pt x="349" y="143"/>
                </a:cubicBezTo>
                <a:cubicBezTo>
                  <a:pt x="366" y="142"/>
                  <a:pt x="371" y="149"/>
                  <a:pt x="374" y="163"/>
                </a:cubicBezTo>
                <a:cubicBezTo>
                  <a:pt x="374" y="165"/>
                  <a:pt x="374" y="168"/>
                  <a:pt x="374" y="171"/>
                </a:cubicBezTo>
                <a:cubicBezTo>
                  <a:pt x="376" y="181"/>
                  <a:pt x="369" y="190"/>
                  <a:pt x="359" y="193"/>
                </a:cubicBezTo>
                <a:cubicBezTo>
                  <a:pt x="357" y="193"/>
                  <a:pt x="356" y="193"/>
                  <a:pt x="354" y="193"/>
                </a:cubicBezTo>
                <a:cubicBezTo>
                  <a:pt x="355" y="197"/>
                  <a:pt x="355" y="201"/>
                  <a:pt x="355" y="204"/>
                </a:cubicBezTo>
                <a:cubicBezTo>
                  <a:pt x="355" y="206"/>
                  <a:pt x="355" y="209"/>
                  <a:pt x="354" y="210"/>
                </a:cubicBezTo>
                <a:cubicBezTo>
                  <a:pt x="350" y="213"/>
                  <a:pt x="349" y="217"/>
                  <a:pt x="348" y="221"/>
                </a:cubicBezTo>
                <a:cubicBezTo>
                  <a:pt x="346" y="230"/>
                  <a:pt x="345" y="239"/>
                  <a:pt x="343" y="248"/>
                </a:cubicBezTo>
                <a:cubicBezTo>
                  <a:pt x="343" y="249"/>
                  <a:pt x="342" y="250"/>
                  <a:pt x="343" y="251"/>
                </a:cubicBezTo>
                <a:cubicBezTo>
                  <a:pt x="345" y="263"/>
                  <a:pt x="337" y="269"/>
                  <a:pt x="329" y="275"/>
                </a:cubicBezTo>
                <a:cubicBezTo>
                  <a:pt x="327" y="276"/>
                  <a:pt x="326" y="278"/>
                  <a:pt x="325" y="280"/>
                </a:cubicBezTo>
                <a:cubicBezTo>
                  <a:pt x="324" y="284"/>
                  <a:pt x="324" y="288"/>
                  <a:pt x="324" y="292"/>
                </a:cubicBezTo>
                <a:cubicBezTo>
                  <a:pt x="323" y="301"/>
                  <a:pt x="318" y="305"/>
                  <a:pt x="311" y="309"/>
                </a:cubicBezTo>
                <a:cubicBezTo>
                  <a:pt x="308" y="311"/>
                  <a:pt x="305" y="314"/>
                  <a:pt x="302" y="316"/>
                </a:cubicBezTo>
                <a:cubicBezTo>
                  <a:pt x="297" y="316"/>
                  <a:pt x="291" y="317"/>
                  <a:pt x="286" y="318"/>
                </a:cubicBezTo>
                <a:cubicBezTo>
                  <a:pt x="268" y="322"/>
                  <a:pt x="250" y="327"/>
                  <a:pt x="232" y="331"/>
                </a:cubicBezTo>
                <a:cubicBezTo>
                  <a:pt x="217" y="334"/>
                  <a:pt x="200" y="335"/>
                  <a:pt x="185" y="338"/>
                </a:cubicBezTo>
                <a:cubicBezTo>
                  <a:pt x="167" y="340"/>
                  <a:pt x="149" y="343"/>
                  <a:pt x="132" y="346"/>
                </a:cubicBezTo>
                <a:cubicBezTo>
                  <a:pt x="126" y="346"/>
                  <a:pt x="122" y="348"/>
                  <a:pt x="118" y="353"/>
                </a:cubicBezTo>
                <a:cubicBezTo>
                  <a:pt x="113" y="359"/>
                  <a:pt x="107" y="365"/>
                  <a:pt x="102" y="371"/>
                </a:cubicBezTo>
                <a:cubicBezTo>
                  <a:pt x="101" y="372"/>
                  <a:pt x="101" y="373"/>
                  <a:pt x="100" y="373"/>
                </a:cubicBezTo>
                <a:cubicBezTo>
                  <a:pt x="99" y="378"/>
                  <a:pt x="95" y="380"/>
                  <a:pt x="90" y="378"/>
                </a:cubicBezTo>
                <a:cubicBezTo>
                  <a:pt x="89" y="388"/>
                  <a:pt x="91" y="397"/>
                  <a:pt x="97" y="404"/>
                </a:cubicBezTo>
                <a:cubicBezTo>
                  <a:pt x="99" y="407"/>
                  <a:pt x="99" y="412"/>
                  <a:pt x="100" y="416"/>
                </a:cubicBezTo>
                <a:cubicBezTo>
                  <a:pt x="89" y="418"/>
                  <a:pt x="87" y="425"/>
                  <a:pt x="86" y="434"/>
                </a:cubicBezTo>
                <a:cubicBezTo>
                  <a:pt x="86" y="439"/>
                  <a:pt x="85" y="445"/>
                  <a:pt x="84" y="451"/>
                </a:cubicBezTo>
                <a:cubicBezTo>
                  <a:pt x="83" y="455"/>
                  <a:pt x="80" y="459"/>
                  <a:pt x="78" y="463"/>
                </a:cubicBezTo>
                <a:cubicBezTo>
                  <a:pt x="78" y="464"/>
                  <a:pt x="79" y="465"/>
                  <a:pt x="80" y="466"/>
                </a:cubicBezTo>
                <a:cubicBezTo>
                  <a:pt x="84" y="469"/>
                  <a:pt x="83" y="473"/>
                  <a:pt x="80" y="477"/>
                </a:cubicBezTo>
                <a:cubicBezTo>
                  <a:pt x="74" y="484"/>
                  <a:pt x="67" y="481"/>
                  <a:pt x="59" y="481"/>
                </a:cubicBezTo>
                <a:cubicBezTo>
                  <a:pt x="59" y="475"/>
                  <a:pt x="58" y="470"/>
                  <a:pt x="61" y="465"/>
                </a:cubicBezTo>
                <a:cubicBezTo>
                  <a:pt x="62" y="463"/>
                  <a:pt x="63" y="462"/>
                  <a:pt x="64" y="460"/>
                </a:cubicBezTo>
                <a:cubicBezTo>
                  <a:pt x="66" y="449"/>
                  <a:pt x="69" y="439"/>
                  <a:pt x="71" y="428"/>
                </a:cubicBezTo>
                <a:cubicBezTo>
                  <a:pt x="72" y="423"/>
                  <a:pt x="74" y="419"/>
                  <a:pt x="80" y="418"/>
                </a:cubicBezTo>
                <a:cubicBezTo>
                  <a:pt x="83" y="417"/>
                  <a:pt x="85" y="415"/>
                  <a:pt x="83" y="412"/>
                </a:cubicBezTo>
                <a:cubicBezTo>
                  <a:pt x="83" y="411"/>
                  <a:pt x="80" y="410"/>
                  <a:pt x="77" y="410"/>
                </a:cubicBezTo>
                <a:cubicBezTo>
                  <a:pt x="75" y="409"/>
                  <a:pt x="73" y="409"/>
                  <a:pt x="70" y="408"/>
                </a:cubicBezTo>
                <a:cubicBezTo>
                  <a:pt x="73" y="400"/>
                  <a:pt x="83" y="397"/>
                  <a:pt x="81" y="388"/>
                </a:cubicBezTo>
                <a:cubicBezTo>
                  <a:pt x="81" y="387"/>
                  <a:pt x="80" y="387"/>
                  <a:pt x="79" y="386"/>
                </a:cubicBezTo>
                <a:cubicBezTo>
                  <a:pt x="77" y="389"/>
                  <a:pt x="76" y="392"/>
                  <a:pt x="73" y="396"/>
                </a:cubicBezTo>
                <a:cubicBezTo>
                  <a:pt x="70" y="387"/>
                  <a:pt x="71" y="385"/>
                  <a:pt x="78" y="381"/>
                </a:cubicBezTo>
                <a:cubicBezTo>
                  <a:pt x="80" y="380"/>
                  <a:pt x="83" y="379"/>
                  <a:pt x="80" y="376"/>
                </a:cubicBezTo>
                <a:cubicBezTo>
                  <a:pt x="79" y="376"/>
                  <a:pt x="77" y="377"/>
                  <a:pt x="74" y="377"/>
                </a:cubicBezTo>
                <a:cubicBezTo>
                  <a:pt x="76" y="372"/>
                  <a:pt x="79" y="369"/>
                  <a:pt x="85" y="370"/>
                </a:cubicBezTo>
                <a:cubicBezTo>
                  <a:pt x="84" y="368"/>
                  <a:pt x="84" y="366"/>
                  <a:pt x="84" y="365"/>
                </a:cubicBezTo>
                <a:cubicBezTo>
                  <a:pt x="82" y="361"/>
                  <a:pt x="82" y="356"/>
                  <a:pt x="84" y="352"/>
                </a:cubicBezTo>
                <a:cubicBezTo>
                  <a:pt x="85" y="347"/>
                  <a:pt x="84" y="343"/>
                  <a:pt x="84" y="338"/>
                </a:cubicBezTo>
                <a:cubicBezTo>
                  <a:pt x="84" y="336"/>
                  <a:pt x="84" y="334"/>
                  <a:pt x="84" y="331"/>
                </a:cubicBezTo>
                <a:cubicBezTo>
                  <a:pt x="87" y="332"/>
                  <a:pt x="90" y="333"/>
                  <a:pt x="92" y="334"/>
                </a:cubicBezTo>
                <a:cubicBezTo>
                  <a:pt x="93" y="330"/>
                  <a:pt x="94" y="327"/>
                  <a:pt x="90" y="324"/>
                </a:cubicBezTo>
                <a:cubicBezTo>
                  <a:pt x="89" y="324"/>
                  <a:pt x="89" y="320"/>
                  <a:pt x="90" y="319"/>
                </a:cubicBezTo>
                <a:cubicBezTo>
                  <a:pt x="90" y="317"/>
                  <a:pt x="93" y="316"/>
                  <a:pt x="94" y="314"/>
                </a:cubicBezTo>
                <a:cubicBezTo>
                  <a:pt x="95" y="312"/>
                  <a:pt x="96" y="309"/>
                  <a:pt x="97" y="307"/>
                </a:cubicBezTo>
                <a:cubicBezTo>
                  <a:pt x="97" y="302"/>
                  <a:pt x="96" y="296"/>
                  <a:pt x="103" y="294"/>
                </a:cubicBezTo>
                <a:cubicBezTo>
                  <a:pt x="104" y="294"/>
                  <a:pt x="104" y="293"/>
                  <a:pt x="105" y="293"/>
                </a:cubicBezTo>
                <a:cubicBezTo>
                  <a:pt x="106" y="287"/>
                  <a:pt x="110" y="286"/>
                  <a:pt x="115" y="285"/>
                </a:cubicBezTo>
                <a:cubicBezTo>
                  <a:pt x="115" y="280"/>
                  <a:pt x="114" y="275"/>
                  <a:pt x="114" y="271"/>
                </a:cubicBezTo>
                <a:cubicBezTo>
                  <a:pt x="113" y="270"/>
                  <a:pt x="113" y="270"/>
                  <a:pt x="112" y="270"/>
                </a:cubicBezTo>
                <a:cubicBezTo>
                  <a:pt x="110" y="273"/>
                  <a:pt x="107" y="276"/>
                  <a:pt x="104" y="279"/>
                </a:cubicBezTo>
                <a:cubicBezTo>
                  <a:pt x="101" y="282"/>
                  <a:pt x="98" y="286"/>
                  <a:pt x="93" y="289"/>
                </a:cubicBezTo>
                <a:cubicBezTo>
                  <a:pt x="89" y="291"/>
                  <a:pt x="86" y="298"/>
                  <a:pt x="83" y="303"/>
                </a:cubicBezTo>
                <a:cubicBezTo>
                  <a:pt x="82" y="305"/>
                  <a:pt x="81" y="307"/>
                  <a:pt x="81" y="308"/>
                </a:cubicBezTo>
                <a:cubicBezTo>
                  <a:pt x="71" y="304"/>
                  <a:pt x="62" y="299"/>
                  <a:pt x="54" y="295"/>
                </a:cubicBezTo>
                <a:cubicBezTo>
                  <a:pt x="50" y="299"/>
                  <a:pt x="50" y="302"/>
                  <a:pt x="54" y="304"/>
                </a:cubicBezTo>
                <a:cubicBezTo>
                  <a:pt x="57" y="305"/>
                  <a:pt x="59" y="307"/>
                  <a:pt x="62" y="307"/>
                </a:cubicBezTo>
                <a:cubicBezTo>
                  <a:pt x="69" y="308"/>
                  <a:pt x="73" y="312"/>
                  <a:pt x="76" y="317"/>
                </a:cubicBezTo>
                <a:cubicBezTo>
                  <a:pt x="73" y="322"/>
                  <a:pt x="71" y="327"/>
                  <a:pt x="68" y="332"/>
                </a:cubicBezTo>
                <a:cubicBezTo>
                  <a:pt x="67" y="333"/>
                  <a:pt x="65" y="334"/>
                  <a:pt x="64" y="334"/>
                </a:cubicBezTo>
                <a:cubicBezTo>
                  <a:pt x="53" y="336"/>
                  <a:pt x="41" y="336"/>
                  <a:pt x="30" y="338"/>
                </a:cubicBezTo>
                <a:cubicBezTo>
                  <a:pt x="24" y="339"/>
                  <a:pt x="22" y="337"/>
                  <a:pt x="21" y="331"/>
                </a:cubicBezTo>
                <a:cubicBezTo>
                  <a:pt x="27" y="328"/>
                  <a:pt x="33" y="325"/>
                  <a:pt x="39" y="328"/>
                </a:cubicBezTo>
                <a:cubicBezTo>
                  <a:pt x="46" y="332"/>
                  <a:pt x="51" y="328"/>
                  <a:pt x="55" y="322"/>
                </a:cubicBezTo>
                <a:cubicBezTo>
                  <a:pt x="51" y="322"/>
                  <a:pt x="47" y="322"/>
                  <a:pt x="42" y="322"/>
                </a:cubicBezTo>
                <a:cubicBezTo>
                  <a:pt x="41" y="322"/>
                  <a:pt x="39" y="321"/>
                  <a:pt x="37" y="320"/>
                </a:cubicBezTo>
                <a:cubicBezTo>
                  <a:pt x="38" y="319"/>
                  <a:pt x="39" y="317"/>
                  <a:pt x="40" y="315"/>
                </a:cubicBezTo>
                <a:cubicBezTo>
                  <a:pt x="42" y="313"/>
                  <a:pt x="44" y="311"/>
                  <a:pt x="46" y="310"/>
                </a:cubicBezTo>
                <a:cubicBezTo>
                  <a:pt x="41" y="303"/>
                  <a:pt x="30" y="306"/>
                  <a:pt x="26" y="298"/>
                </a:cubicBezTo>
                <a:cubicBezTo>
                  <a:pt x="32" y="295"/>
                  <a:pt x="37" y="292"/>
                  <a:pt x="42" y="288"/>
                </a:cubicBezTo>
                <a:cubicBezTo>
                  <a:pt x="44" y="290"/>
                  <a:pt x="47" y="292"/>
                  <a:pt x="49" y="294"/>
                </a:cubicBezTo>
                <a:cubicBezTo>
                  <a:pt x="50" y="293"/>
                  <a:pt x="51" y="293"/>
                  <a:pt x="51" y="292"/>
                </a:cubicBezTo>
                <a:cubicBezTo>
                  <a:pt x="54" y="287"/>
                  <a:pt x="58" y="285"/>
                  <a:pt x="63" y="286"/>
                </a:cubicBezTo>
                <a:cubicBezTo>
                  <a:pt x="65" y="287"/>
                  <a:pt x="69" y="287"/>
                  <a:pt x="68" y="283"/>
                </a:cubicBezTo>
                <a:cubicBezTo>
                  <a:pt x="68" y="282"/>
                  <a:pt x="65" y="281"/>
                  <a:pt x="63" y="281"/>
                </a:cubicBezTo>
                <a:cubicBezTo>
                  <a:pt x="58" y="280"/>
                  <a:pt x="52" y="280"/>
                  <a:pt x="47" y="279"/>
                </a:cubicBezTo>
                <a:cubicBezTo>
                  <a:pt x="46" y="279"/>
                  <a:pt x="46" y="279"/>
                  <a:pt x="45" y="279"/>
                </a:cubicBezTo>
                <a:cubicBezTo>
                  <a:pt x="36" y="279"/>
                  <a:pt x="36" y="279"/>
                  <a:pt x="35" y="269"/>
                </a:cubicBezTo>
                <a:cubicBezTo>
                  <a:pt x="40" y="269"/>
                  <a:pt x="46" y="268"/>
                  <a:pt x="51" y="267"/>
                </a:cubicBezTo>
                <a:cubicBezTo>
                  <a:pt x="52" y="267"/>
                  <a:pt x="54" y="268"/>
                  <a:pt x="56" y="269"/>
                </a:cubicBezTo>
                <a:cubicBezTo>
                  <a:pt x="62" y="275"/>
                  <a:pt x="67" y="274"/>
                  <a:pt x="72" y="266"/>
                </a:cubicBezTo>
                <a:cubicBezTo>
                  <a:pt x="69" y="265"/>
                  <a:pt x="66" y="264"/>
                  <a:pt x="63" y="263"/>
                </a:cubicBezTo>
                <a:cubicBezTo>
                  <a:pt x="63" y="263"/>
                  <a:pt x="63" y="262"/>
                  <a:pt x="63" y="261"/>
                </a:cubicBezTo>
                <a:cubicBezTo>
                  <a:pt x="66" y="261"/>
                  <a:pt x="70" y="260"/>
                  <a:pt x="74" y="260"/>
                </a:cubicBezTo>
                <a:cubicBezTo>
                  <a:pt x="73" y="254"/>
                  <a:pt x="71" y="251"/>
                  <a:pt x="64" y="252"/>
                </a:cubicBezTo>
                <a:cubicBezTo>
                  <a:pt x="60" y="252"/>
                  <a:pt x="59" y="250"/>
                  <a:pt x="60" y="246"/>
                </a:cubicBezTo>
                <a:cubicBezTo>
                  <a:pt x="61" y="243"/>
                  <a:pt x="62" y="239"/>
                  <a:pt x="64" y="236"/>
                </a:cubicBezTo>
                <a:cubicBezTo>
                  <a:pt x="66" y="235"/>
                  <a:pt x="69" y="235"/>
                  <a:pt x="71" y="234"/>
                </a:cubicBezTo>
                <a:cubicBezTo>
                  <a:pt x="72" y="231"/>
                  <a:pt x="72" y="228"/>
                  <a:pt x="74" y="226"/>
                </a:cubicBezTo>
                <a:cubicBezTo>
                  <a:pt x="77" y="221"/>
                  <a:pt x="83" y="221"/>
                  <a:pt x="87" y="225"/>
                </a:cubicBezTo>
                <a:cubicBezTo>
                  <a:pt x="93" y="231"/>
                  <a:pt x="98" y="230"/>
                  <a:pt x="101" y="221"/>
                </a:cubicBezTo>
                <a:cubicBezTo>
                  <a:pt x="101" y="221"/>
                  <a:pt x="101" y="220"/>
                  <a:pt x="101" y="220"/>
                </a:cubicBezTo>
                <a:cubicBezTo>
                  <a:pt x="93" y="221"/>
                  <a:pt x="86" y="218"/>
                  <a:pt x="79" y="214"/>
                </a:cubicBezTo>
                <a:cubicBezTo>
                  <a:pt x="77" y="212"/>
                  <a:pt x="75" y="213"/>
                  <a:pt x="73" y="215"/>
                </a:cubicBezTo>
                <a:cubicBezTo>
                  <a:pt x="68" y="220"/>
                  <a:pt x="63" y="226"/>
                  <a:pt x="58" y="231"/>
                </a:cubicBezTo>
                <a:cubicBezTo>
                  <a:pt x="57" y="232"/>
                  <a:pt x="54" y="232"/>
                  <a:pt x="53" y="233"/>
                </a:cubicBezTo>
                <a:cubicBezTo>
                  <a:pt x="52" y="231"/>
                  <a:pt x="51" y="228"/>
                  <a:pt x="52" y="226"/>
                </a:cubicBezTo>
                <a:cubicBezTo>
                  <a:pt x="55" y="221"/>
                  <a:pt x="59" y="217"/>
                  <a:pt x="62" y="213"/>
                </a:cubicBezTo>
                <a:cubicBezTo>
                  <a:pt x="59" y="210"/>
                  <a:pt x="54" y="205"/>
                  <a:pt x="50" y="201"/>
                </a:cubicBezTo>
                <a:cubicBezTo>
                  <a:pt x="50" y="205"/>
                  <a:pt x="50" y="210"/>
                  <a:pt x="50" y="214"/>
                </a:cubicBezTo>
                <a:cubicBezTo>
                  <a:pt x="49" y="214"/>
                  <a:pt x="49" y="215"/>
                  <a:pt x="48" y="214"/>
                </a:cubicBezTo>
                <a:cubicBezTo>
                  <a:pt x="40" y="209"/>
                  <a:pt x="30" y="206"/>
                  <a:pt x="24" y="197"/>
                </a:cubicBezTo>
                <a:cubicBezTo>
                  <a:pt x="23" y="196"/>
                  <a:pt x="23" y="194"/>
                  <a:pt x="23" y="192"/>
                </a:cubicBezTo>
                <a:cubicBezTo>
                  <a:pt x="31" y="192"/>
                  <a:pt x="29" y="185"/>
                  <a:pt x="30" y="181"/>
                </a:cubicBezTo>
                <a:cubicBezTo>
                  <a:pt x="22" y="173"/>
                  <a:pt x="15" y="178"/>
                  <a:pt x="8" y="183"/>
                </a:cubicBezTo>
                <a:cubicBezTo>
                  <a:pt x="5" y="179"/>
                  <a:pt x="3" y="176"/>
                  <a:pt x="0" y="172"/>
                </a:cubicBezTo>
                <a:cubicBezTo>
                  <a:pt x="3" y="170"/>
                  <a:pt x="5" y="168"/>
                  <a:pt x="7" y="167"/>
                </a:cubicBezTo>
                <a:cubicBezTo>
                  <a:pt x="9" y="170"/>
                  <a:pt x="10" y="172"/>
                  <a:pt x="12" y="175"/>
                </a:cubicBezTo>
                <a:cubicBezTo>
                  <a:pt x="15" y="170"/>
                  <a:pt x="17" y="165"/>
                  <a:pt x="19" y="159"/>
                </a:cubicBezTo>
                <a:cubicBezTo>
                  <a:pt x="23" y="164"/>
                  <a:pt x="24" y="173"/>
                  <a:pt x="35" y="168"/>
                </a:cubicBezTo>
                <a:cubicBezTo>
                  <a:pt x="33" y="162"/>
                  <a:pt x="32" y="155"/>
                  <a:pt x="30" y="148"/>
                </a:cubicBezTo>
                <a:cubicBezTo>
                  <a:pt x="28" y="142"/>
                  <a:pt x="33" y="142"/>
                  <a:pt x="36" y="138"/>
                </a:cubicBezTo>
                <a:cubicBezTo>
                  <a:pt x="37" y="141"/>
                  <a:pt x="37" y="143"/>
                  <a:pt x="37" y="146"/>
                </a:cubicBezTo>
                <a:cubicBezTo>
                  <a:pt x="40" y="146"/>
                  <a:pt x="42" y="146"/>
                  <a:pt x="45" y="147"/>
                </a:cubicBezTo>
                <a:cubicBezTo>
                  <a:pt x="46" y="159"/>
                  <a:pt x="45" y="173"/>
                  <a:pt x="41" y="176"/>
                </a:cubicBezTo>
                <a:cubicBezTo>
                  <a:pt x="42" y="178"/>
                  <a:pt x="43" y="180"/>
                  <a:pt x="45" y="182"/>
                </a:cubicBezTo>
                <a:cubicBezTo>
                  <a:pt x="47" y="187"/>
                  <a:pt x="49" y="191"/>
                  <a:pt x="41" y="195"/>
                </a:cubicBezTo>
                <a:cubicBezTo>
                  <a:pt x="56" y="199"/>
                  <a:pt x="69" y="202"/>
                  <a:pt x="82" y="206"/>
                </a:cubicBezTo>
                <a:cubicBezTo>
                  <a:pt x="84" y="198"/>
                  <a:pt x="84" y="198"/>
                  <a:pt x="74" y="195"/>
                </a:cubicBezTo>
                <a:cubicBezTo>
                  <a:pt x="78" y="192"/>
                  <a:pt x="82" y="190"/>
                  <a:pt x="86" y="189"/>
                </a:cubicBezTo>
                <a:cubicBezTo>
                  <a:pt x="90" y="187"/>
                  <a:pt x="89" y="184"/>
                  <a:pt x="88" y="181"/>
                </a:cubicBezTo>
                <a:cubicBezTo>
                  <a:pt x="86" y="178"/>
                  <a:pt x="83" y="178"/>
                  <a:pt x="81" y="180"/>
                </a:cubicBezTo>
                <a:cubicBezTo>
                  <a:pt x="79" y="182"/>
                  <a:pt x="77" y="184"/>
                  <a:pt x="75" y="185"/>
                </a:cubicBezTo>
                <a:cubicBezTo>
                  <a:pt x="74" y="186"/>
                  <a:pt x="72" y="186"/>
                  <a:pt x="70" y="187"/>
                </a:cubicBezTo>
                <a:cubicBezTo>
                  <a:pt x="69" y="184"/>
                  <a:pt x="68" y="181"/>
                  <a:pt x="68" y="179"/>
                </a:cubicBezTo>
                <a:cubicBezTo>
                  <a:pt x="68" y="177"/>
                  <a:pt x="70" y="175"/>
                  <a:pt x="72" y="174"/>
                </a:cubicBezTo>
                <a:cubicBezTo>
                  <a:pt x="70" y="169"/>
                  <a:pt x="63" y="167"/>
                  <a:pt x="66" y="159"/>
                </a:cubicBezTo>
                <a:cubicBezTo>
                  <a:pt x="68" y="152"/>
                  <a:pt x="75" y="155"/>
                  <a:pt x="79" y="152"/>
                </a:cubicBezTo>
                <a:cubicBezTo>
                  <a:pt x="77" y="149"/>
                  <a:pt x="74" y="147"/>
                  <a:pt x="71" y="145"/>
                </a:cubicBezTo>
                <a:cubicBezTo>
                  <a:pt x="72" y="137"/>
                  <a:pt x="78" y="138"/>
                  <a:pt x="84" y="139"/>
                </a:cubicBezTo>
                <a:cubicBezTo>
                  <a:pt x="84" y="136"/>
                  <a:pt x="83" y="134"/>
                  <a:pt x="83" y="132"/>
                </a:cubicBezTo>
                <a:cubicBezTo>
                  <a:pt x="73" y="131"/>
                  <a:pt x="72" y="130"/>
                  <a:pt x="71" y="120"/>
                </a:cubicBezTo>
                <a:cubicBezTo>
                  <a:pt x="70" y="115"/>
                  <a:pt x="73" y="112"/>
                  <a:pt x="78" y="112"/>
                </a:cubicBezTo>
                <a:cubicBezTo>
                  <a:pt x="80" y="112"/>
                  <a:pt x="82" y="110"/>
                  <a:pt x="84" y="109"/>
                </a:cubicBezTo>
                <a:cubicBezTo>
                  <a:pt x="87" y="107"/>
                  <a:pt x="89" y="103"/>
                  <a:pt x="93" y="105"/>
                </a:cubicBezTo>
                <a:cubicBezTo>
                  <a:pt x="95" y="107"/>
                  <a:pt x="95" y="110"/>
                  <a:pt x="96" y="114"/>
                </a:cubicBezTo>
                <a:cubicBezTo>
                  <a:pt x="97" y="114"/>
                  <a:pt x="99" y="114"/>
                  <a:pt x="101" y="114"/>
                </a:cubicBezTo>
                <a:cubicBezTo>
                  <a:pt x="102" y="112"/>
                  <a:pt x="102" y="110"/>
                  <a:pt x="103" y="108"/>
                </a:cubicBezTo>
                <a:cubicBezTo>
                  <a:pt x="109" y="108"/>
                  <a:pt x="114" y="107"/>
                  <a:pt x="121" y="107"/>
                </a:cubicBezTo>
                <a:cubicBezTo>
                  <a:pt x="115" y="98"/>
                  <a:pt x="102" y="94"/>
                  <a:pt x="102" y="80"/>
                </a:cubicBezTo>
                <a:cubicBezTo>
                  <a:pt x="104" y="81"/>
                  <a:pt x="105" y="82"/>
                  <a:pt x="106" y="82"/>
                </a:cubicBezTo>
                <a:cubicBezTo>
                  <a:pt x="108" y="82"/>
                  <a:pt x="111" y="83"/>
                  <a:pt x="111" y="83"/>
                </a:cubicBezTo>
                <a:cubicBezTo>
                  <a:pt x="112" y="80"/>
                  <a:pt x="114" y="77"/>
                  <a:pt x="113" y="74"/>
                </a:cubicBezTo>
                <a:cubicBezTo>
                  <a:pt x="112" y="71"/>
                  <a:pt x="109" y="69"/>
                  <a:pt x="108" y="66"/>
                </a:cubicBezTo>
                <a:cubicBezTo>
                  <a:pt x="108" y="66"/>
                  <a:pt x="108" y="66"/>
                  <a:pt x="108" y="66"/>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13"/>
          <p:cNvSpPr>
            <a:spLocks/>
          </p:cNvSpPr>
          <p:nvPr/>
        </p:nvSpPr>
        <p:spPr bwMode="auto">
          <a:xfrm>
            <a:off x="12139050" y="8407405"/>
            <a:ext cx="1714502" cy="1533526"/>
          </a:xfrm>
          <a:custGeom>
            <a:avLst/>
            <a:gdLst>
              <a:gd name="T0" fmla="*/ 184 w 228"/>
              <a:gd name="T1" fmla="*/ 47 h 204"/>
              <a:gd name="T2" fmla="*/ 203 w 228"/>
              <a:gd name="T3" fmla="*/ 66 h 204"/>
              <a:gd name="T4" fmla="*/ 193 w 228"/>
              <a:gd name="T5" fmla="*/ 98 h 204"/>
              <a:gd name="T6" fmla="*/ 201 w 228"/>
              <a:gd name="T7" fmla="*/ 126 h 204"/>
              <a:gd name="T8" fmla="*/ 227 w 228"/>
              <a:gd name="T9" fmla="*/ 142 h 204"/>
              <a:gd name="T10" fmla="*/ 228 w 228"/>
              <a:gd name="T11" fmla="*/ 168 h 204"/>
              <a:gd name="T12" fmla="*/ 211 w 228"/>
              <a:gd name="T13" fmla="*/ 184 h 204"/>
              <a:gd name="T14" fmla="*/ 187 w 228"/>
              <a:gd name="T15" fmla="*/ 199 h 204"/>
              <a:gd name="T16" fmla="*/ 174 w 228"/>
              <a:gd name="T17" fmla="*/ 203 h 204"/>
              <a:gd name="T18" fmla="*/ 132 w 228"/>
              <a:gd name="T19" fmla="*/ 177 h 204"/>
              <a:gd name="T20" fmla="*/ 115 w 228"/>
              <a:gd name="T21" fmla="*/ 170 h 204"/>
              <a:gd name="T22" fmla="*/ 89 w 228"/>
              <a:gd name="T23" fmla="*/ 177 h 204"/>
              <a:gd name="T24" fmla="*/ 92 w 228"/>
              <a:gd name="T25" fmla="*/ 166 h 204"/>
              <a:gd name="T26" fmla="*/ 104 w 228"/>
              <a:gd name="T27" fmla="*/ 159 h 204"/>
              <a:gd name="T28" fmla="*/ 85 w 228"/>
              <a:gd name="T29" fmla="*/ 138 h 204"/>
              <a:gd name="T30" fmla="*/ 70 w 228"/>
              <a:gd name="T31" fmla="*/ 151 h 204"/>
              <a:gd name="T32" fmla="*/ 37 w 228"/>
              <a:gd name="T33" fmla="*/ 164 h 204"/>
              <a:gd name="T34" fmla="*/ 18 w 228"/>
              <a:gd name="T35" fmla="*/ 156 h 204"/>
              <a:gd name="T36" fmla="*/ 41 w 228"/>
              <a:gd name="T37" fmla="*/ 145 h 204"/>
              <a:gd name="T38" fmla="*/ 30 w 228"/>
              <a:gd name="T39" fmla="*/ 150 h 204"/>
              <a:gd name="T40" fmla="*/ 4 w 228"/>
              <a:gd name="T41" fmla="*/ 148 h 204"/>
              <a:gd name="T42" fmla="*/ 16 w 228"/>
              <a:gd name="T43" fmla="*/ 130 h 204"/>
              <a:gd name="T44" fmla="*/ 0 w 228"/>
              <a:gd name="T45" fmla="*/ 120 h 204"/>
              <a:gd name="T46" fmla="*/ 34 w 228"/>
              <a:gd name="T47" fmla="*/ 109 h 204"/>
              <a:gd name="T48" fmla="*/ 54 w 228"/>
              <a:gd name="T49" fmla="*/ 95 h 204"/>
              <a:gd name="T50" fmla="*/ 79 w 228"/>
              <a:gd name="T51" fmla="*/ 86 h 204"/>
              <a:gd name="T52" fmla="*/ 98 w 228"/>
              <a:gd name="T53" fmla="*/ 76 h 204"/>
              <a:gd name="T54" fmla="*/ 110 w 228"/>
              <a:gd name="T55" fmla="*/ 45 h 204"/>
              <a:gd name="T56" fmla="*/ 134 w 228"/>
              <a:gd name="T57" fmla="*/ 26 h 204"/>
              <a:gd name="T58" fmla="*/ 145 w 228"/>
              <a:gd name="T59" fmla="*/ 21 h 204"/>
              <a:gd name="T60" fmla="*/ 187 w 228"/>
              <a:gd name="T61" fmla="*/ 2 h 204"/>
              <a:gd name="T62" fmla="*/ 198 w 228"/>
              <a:gd name="T63" fmla="*/ 21 h 204"/>
              <a:gd name="T64" fmla="*/ 195 w 228"/>
              <a:gd name="T65" fmla="*/ 4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8" h="204">
                <a:moveTo>
                  <a:pt x="197" y="47"/>
                </a:moveTo>
                <a:cubicBezTo>
                  <a:pt x="192" y="47"/>
                  <a:pt x="187" y="47"/>
                  <a:pt x="184" y="47"/>
                </a:cubicBezTo>
                <a:cubicBezTo>
                  <a:pt x="180" y="55"/>
                  <a:pt x="186" y="57"/>
                  <a:pt x="189" y="61"/>
                </a:cubicBezTo>
                <a:cubicBezTo>
                  <a:pt x="193" y="66"/>
                  <a:pt x="197" y="67"/>
                  <a:pt x="203" y="66"/>
                </a:cubicBezTo>
                <a:cubicBezTo>
                  <a:pt x="203" y="76"/>
                  <a:pt x="196" y="83"/>
                  <a:pt x="193" y="92"/>
                </a:cubicBezTo>
                <a:cubicBezTo>
                  <a:pt x="196" y="93"/>
                  <a:pt x="199" y="96"/>
                  <a:pt x="193" y="98"/>
                </a:cubicBezTo>
                <a:cubicBezTo>
                  <a:pt x="193" y="98"/>
                  <a:pt x="193" y="99"/>
                  <a:pt x="192" y="99"/>
                </a:cubicBezTo>
                <a:cubicBezTo>
                  <a:pt x="190" y="107"/>
                  <a:pt x="194" y="122"/>
                  <a:pt x="201" y="126"/>
                </a:cubicBezTo>
                <a:cubicBezTo>
                  <a:pt x="201" y="127"/>
                  <a:pt x="203" y="128"/>
                  <a:pt x="204" y="128"/>
                </a:cubicBezTo>
                <a:cubicBezTo>
                  <a:pt x="215" y="126"/>
                  <a:pt x="220" y="137"/>
                  <a:pt x="227" y="142"/>
                </a:cubicBezTo>
                <a:cubicBezTo>
                  <a:pt x="228" y="142"/>
                  <a:pt x="228" y="143"/>
                  <a:pt x="228" y="144"/>
                </a:cubicBezTo>
                <a:cubicBezTo>
                  <a:pt x="228" y="152"/>
                  <a:pt x="228" y="160"/>
                  <a:pt x="228" y="168"/>
                </a:cubicBezTo>
                <a:cubicBezTo>
                  <a:pt x="228" y="172"/>
                  <a:pt x="223" y="176"/>
                  <a:pt x="218" y="178"/>
                </a:cubicBezTo>
                <a:cubicBezTo>
                  <a:pt x="216" y="179"/>
                  <a:pt x="214" y="181"/>
                  <a:pt x="211" y="184"/>
                </a:cubicBezTo>
                <a:cubicBezTo>
                  <a:pt x="209" y="182"/>
                  <a:pt x="207" y="180"/>
                  <a:pt x="205" y="178"/>
                </a:cubicBezTo>
                <a:cubicBezTo>
                  <a:pt x="196" y="183"/>
                  <a:pt x="192" y="192"/>
                  <a:pt x="187" y="199"/>
                </a:cubicBezTo>
                <a:cubicBezTo>
                  <a:pt x="185" y="202"/>
                  <a:pt x="183" y="203"/>
                  <a:pt x="180" y="203"/>
                </a:cubicBezTo>
                <a:cubicBezTo>
                  <a:pt x="178" y="203"/>
                  <a:pt x="176" y="203"/>
                  <a:pt x="174" y="203"/>
                </a:cubicBezTo>
                <a:cubicBezTo>
                  <a:pt x="155" y="203"/>
                  <a:pt x="155" y="204"/>
                  <a:pt x="141" y="191"/>
                </a:cubicBezTo>
                <a:cubicBezTo>
                  <a:pt x="137" y="188"/>
                  <a:pt x="134" y="182"/>
                  <a:pt x="132" y="177"/>
                </a:cubicBezTo>
                <a:cubicBezTo>
                  <a:pt x="128" y="169"/>
                  <a:pt x="129" y="169"/>
                  <a:pt x="120" y="170"/>
                </a:cubicBezTo>
                <a:cubicBezTo>
                  <a:pt x="118" y="170"/>
                  <a:pt x="117" y="170"/>
                  <a:pt x="115" y="170"/>
                </a:cubicBezTo>
                <a:cubicBezTo>
                  <a:pt x="116" y="176"/>
                  <a:pt x="111" y="176"/>
                  <a:pt x="108" y="178"/>
                </a:cubicBezTo>
                <a:cubicBezTo>
                  <a:pt x="101" y="179"/>
                  <a:pt x="95" y="182"/>
                  <a:pt x="89" y="177"/>
                </a:cubicBezTo>
                <a:cubicBezTo>
                  <a:pt x="87" y="175"/>
                  <a:pt x="87" y="172"/>
                  <a:pt x="87" y="169"/>
                </a:cubicBezTo>
                <a:cubicBezTo>
                  <a:pt x="87" y="168"/>
                  <a:pt x="90" y="167"/>
                  <a:pt x="92" y="166"/>
                </a:cubicBezTo>
                <a:cubicBezTo>
                  <a:pt x="98" y="166"/>
                  <a:pt x="104" y="166"/>
                  <a:pt x="109" y="166"/>
                </a:cubicBezTo>
                <a:cubicBezTo>
                  <a:pt x="110" y="160"/>
                  <a:pt x="110" y="159"/>
                  <a:pt x="104" y="159"/>
                </a:cubicBezTo>
                <a:cubicBezTo>
                  <a:pt x="98" y="159"/>
                  <a:pt x="92" y="159"/>
                  <a:pt x="85" y="159"/>
                </a:cubicBezTo>
                <a:cubicBezTo>
                  <a:pt x="85" y="152"/>
                  <a:pt x="85" y="146"/>
                  <a:pt x="85" y="138"/>
                </a:cubicBezTo>
                <a:cubicBezTo>
                  <a:pt x="81" y="141"/>
                  <a:pt x="76" y="143"/>
                  <a:pt x="75" y="148"/>
                </a:cubicBezTo>
                <a:cubicBezTo>
                  <a:pt x="75" y="150"/>
                  <a:pt x="72" y="151"/>
                  <a:pt x="70" y="151"/>
                </a:cubicBezTo>
                <a:cubicBezTo>
                  <a:pt x="64" y="152"/>
                  <a:pt x="58" y="152"/>
                  <a:pt x="51" y="153"/>
                </a:cubicBezTo>
                <a:cubicBezTo>
                  <a:pt x="52" y="164"/>
                  <a:pt x="42" y="161"/>
                  <a:pt x="37" y="164"/>
                </a:cubicBezTo>
                <a:cubicBezTo>
                  <a:pt x="37" y="165"/>
                  <a:pt x="36" y="164"/>
                  <a:pt x="36" y="165"/>
                </a:cubicBezTo>
                <a:cubicBezTo>
                  <a:pt x="25" y="167"/>
                  <a:pt x="24" y="167"/>
                  <a:pt x="18" y="156"/>
                </a:cubicBezTo>
                <a:cubicBezTo>
                  <a:pt x="26" y="155"/>
                  <a:pt x="33" y="155"/>
                  <a:pt x="41" y="154"/>
                </a:cubicBezTo>
                <a:cubicBezTo>
                  <a:pt x="41" y="151"/>
                  <a:pt x="41" y="148"/>
                  <a:pt x="41" y="145"/>
                </a:cubicBezTo>
                <a:cubicBezTo>
                  <a:pt x="36" y="146"/>
                  <a:pt x="32" y="143"/>
                  <a:pt x="30" y="149"/>
                </a:cubicBezTo>
                <a:cubicBezTo>
                  <a:pt x="30" y="149"/>
                  <a:pt x="30" y="150"/>
                  <a:pt x="30" y="150"/>
                </a:cubicBezTo>
                <a:cubicBezTo>
                  <a:pt x="22" y="150"/>
                  <a:pt x="15" y="150"/>
                  <a:pt x="8" y="150"/>
                </a:cubicBezTo>
                <a:cubicBezTo>
                  <a:pt x="7" y="150"/>
                  <a:pt x="5" y="149"/>
                  <a:pt x="4" y="148"/>
                </a:cubicBezTo>
                <a:cubicBezTo>
                  <a:pt x="9" y="145"/>
                  <a:pt x="14" y="143"/>
                  <a:pt x="16" y="140"/>
                </a:cubicBezTo>
                <a:cubicBezTo>
                  <a:pt x="18" y="138"/>
                  <a:pt x="18" y="133"/>
                  <a:pt x="16" y="130"/>
                </a:cubicBezTo>
                <a:cubicBezTo>
                  <a:pt x="12" y="123"/>
                  <a:pt x="6" y="126"/>
                  <a:pt x="0" y="131"/>
                </a:cubicBezTo>
                <a:cubicBezTo>
                  <a:pt x="0" y="126"/>
                  <a:pt x="0" y="123"/>
                  <a:pt x="0" y="120"/>
                </a:cubicBezTo>
                <a:cubicBezTo>
                  <a:pt x="10" y="118"/>
                  <a:pt x="21" y="119"/>
                  <a:pt x="22" y="104"/>
                </a:cubicBezTo>
                <a:cubicBezTo>
                  <a:pt x="26" y="106"/>
                  <a:pt x="30" y="109"/>
                  <a:pt x="34" y="109"/>
                </a:cubicBezTo>
                <a:cubicBezTo>
                  <a:pt x="38" y="109"/>
                  <a:pt x="43" y="108"/>
                  <a:pt x="43" y="104"/>
                </a:cubicBezTo>
                <a:cubicBezTo>
                  <a:pt x="47" y="100"/>
                  <a:pt x="51" y="97"/>
                  <a:pt x="54" y="95"/>
                </a:cubicBezTo>
                <a:cubicBezTo>
                  <a:pt x="57" y="94"/>
                  <a:pt x="60" y="92"/>
                  <a:pt x="62" y="92"/>
                </a:cubicBezTo>
                <a:cubicBezTo>
                  <a:pt x="69" y="92"/>
                  <a:pt x="74" y="91"/>
                  <a:pt x="79" y="86"/>
                </a:cubicBezTo>
                <a:cubicBezTo>
                  <a:pt x="80" y="85"/>
                  <a:pt x="83" y="83"/>
                  <a:pt x="86" y="83"/>
                </a:cubicBezTo>
                <a:cubicBezTo>
                  <a:pt x="92" y="84"/>
                  <a:pt x="95" y="81"/>
                  <a:pt x="98" y="76"/>
                </a:cubicBezTo>
                <a:cubicBezTo>
                  <a:pt x="101" y="72"/>
                  <a:pt x="104" y="68"/>
                  <a:pt x="106" y="63"/>
                </a:cubicBezTo>
                <a:cubicBezTo>
                  <a:pt x="110" y="58"/>
                  <a:pt x="111" y="51"/>
                  <a:pt x="110" y="45"/>
                </a:cubicBezTo>
                <a:cubicBezTo>
                  <a:pt x="109" y="40"/>
                  <a:pt x="111" y="37"/>
                  <a:pt x="116" y="37"/>
                </a:cubicBezTo>
                <a:cubicBezTo>
                  <a:pt x="124" y="36"/>
                  <a:pt x="128" y="30"/>
                  <a:pt x="134" y="26"/>
                </a:cubicBezTo>
                <a:cubicBezTo>
                  <a:pt x="136" y="24"/>
                  <a:pt x="139" y="23"/>
                  <a:pt x="142" y="22"/>
                </a:cubicBezTo>
                <a:cubicBezTo>
                  <a:pt x="143" y="22"/>
                  <a:pt x="145" y="21"/>
                  <a:pt x="145" y="21"/>
                </a:cubicBezTo>
                <a:cubicBezTo>
                  <a:pt x="147" y="16"/>
                  <a:pt x="151" y="15"/>
                  <a:pt x="155" y="14"/>
                </a:cubicBezTo>
                <a:cubicBezTo>
                  <a:pt x="167" y="12"/>
                  <a:pt x="177" y="8"/>
                  <a:pt x="187" y="2"/>
                </a:cubicBezTo>
                <a:cubicBezTo>
                  <a:pt x="190" y="0"/>
                  <a:pt x="192" y="0"/>
                  <a:pt x="195" y="2"/>
                </a:cubicBezTo>
                <a:cubicBezTo>
                  <a:pt x="205" y="10"/>
                  <a:pt x="206" y="10"/>
                  <a:pt x="198" y="21"/>
                </a:cubicBezTo>
                <a:cubicBezTo>
                  <a:pt x="196" y="23"/>
                  <a:pt x="195" y="26"/>
                  <a:pt x="194" y="28"/>
                </a:cubicBezTo>
                <a:cubicBezTo>
                  <a:pt x="190" y="33"/>
                  <a:pt x="191" y="38"/>
                  <a:pt x="195" y="43"/>
                </a:cubicBezTo>
                <a:cubicBezTo>
                  <a:pt x="196" y="44"/>
                  <a:pt x="196" y="45"/>
                  <a:pt x="197" y="47"/>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 name="Freeform 18"/>
          <p:cNvSpPr>
            <a:spLocks/>
          </p:cNvSpPr>
          <p:nvPr/>
        </p:nvSpPr>
        <p:spPr bwMode="auto">
          <a:xfrm>
            <a:off x="11777106" y="10093331"/>
            <a:ext cx="1939926" cy="1330326"/>
          </a:xfrm>
          <a:custGeom>
            <a:avLst/>
            <a:gdLst>
              <a:gd name="T0" fmla="*/ 26 w 258"/>
              <a:gd name="T1" fmla="*/ 157 h 177"/>
              <a:gd name="T2" fmla="*/ 16 w 258"/>
              <a:gd name="T3" fmla="*/ 159 h 177"/>
              <a:gd name="T4" fmla="*/ 0 w 258"/>
              <a:gd name="T5" fmla="*/ 163 h 177"/>
              <a:gd name="T6" fmla="*/ 3 w 258"/>
              <a:gd name="T7" fmla="*/ 147 h 177"/>
              <a:gd name="T8" fmla="*/ 25 w 258"/>
              <a:gd name="T9" fmla="*/ 145 h 177"/>
              <a:gd name="T10" fmla="*/ 41 w 258"/>
              <a:gd name="T11" fmla="*/ 134 h 177"/>
              <a:gd name="T12" fmla="*/ 60 w 258"/>
              <a:gd name="T13" fmla="*/ 110 h 177"/>
              <a:gd name="T14" fmla="*/ 65 w 258"/>
              <a:gd name="T15" fmla="*/ 93 h 177"/>
              <a:gd name="T16" fmla="*/ 88 w 258"/>
              <a:gd name="T17" fmla="*/ 87 h 177"/>
              <a:gd name="T18" fmla="*/ 90 w 258"/>
              <a:gd name="T19" fmla="*/ 80 h 177"/>
              <a:gd name="T20" fmla="*/ 112 w 258"/>
              <a:gd name="T21" fmla="*/ 31 h 177"/>
              <a:gd name="T22" fmla="*/ 121 w 258"/>
              <a:gd name="T23" fmla="*/ 27 h 177"/>
              <a:gd name="T24" fmla="*/ 136 w 258"/>
              <a:gd name="T25" fmla="*/ 31 h 177"/>
              <a:gd name="T26" fmla="*/ 153 w 258"/>
              <a:gd name="T27" fmla="*/ 16 h 177"/>
              <a:gd name="T28" fmla="*/ 140 w 258"/>
              <a:gd name="T29" fmla="*/ 8 h 177"/>
              <a:gd name="T30" fmla="*/ 174 w 258"/>
              <a:gd name="T31" fmla="*/ 0 h 177"/>
              <a:gd name="T32" fmla="*/ 182 w 258"/>
              <a:gd name="T33" fmla="*/ 18 h 177"/>
              <a:gd name="T34" fmla="*/ 239 w 258"/>
              <a:gd name="T35" fmla="*/ 64 h 177"/>
              <a:gd name="T36" fmla="*/ 254 w 258"/>
              <a:gd name="T37" fmla="*/ 77 h 177"/>
              <a:gd name="T38" fmla="*/ 219 w 258"/>
              <a:gd name="T39" fmla="*/ 87 h 177"/>
              <a:gd name="T40" fmla="*/ 204 w 258"/>
              <a:gd name="T41" fmla="*/ 79 h 177"/>
              <a:gd name="T42" fmla="*/ 195 w 258"/>
              <a:gd name="T43" fmla="*/ 96 h 177"/>
              <a:gd name="T44" fmla="*/ 199 w 258"/>
              <a:gd name="T45" fmla="*/ 104 h 177"/>
              <a:gd name="T46" fmla="*/ 193 w 258"/>
              <a:gd name="T47" fmla="*/ 120 h 177"/>
              <a:gd name="T48" fmla="*/ 198 w 258"/>
              <a:gd name="T49" fmla="*/ 124 h 177"/>
              <a:gd name="T50" fmla="*/ 184 w 258"/>
              <a:gd name="T51" fmla="*/ 147 h 177"/>
              <a:gd name="T52" fmla="*/ 167 w 258"/>
              <a:gd name="T53" fmla="*/ 128 h 177"/>
              <a:gd name="T54" fmla="*/ 129 w 258"/>
              <a:gd name="T55" fmla="*/ 115 h 177"/>
              <a:gd name="T56" fmla="*/ 111 w 258"/>
              <a:gd name="T57" fmla="*/ 127 h 177"/>
              <a:gd name="T58" fmla="*/ 84 w 258"/>
              <a:gd name="T59" fmla="*/ 134 h 177"/>
              <a:gd name="T60" fmla="*/ 73 w 258"/>
              <a:gd name="T61" fmla="*/ 142 h 177"/>
              <a:gd name="T62" fmla="*/ 56 w 258"/>
              <a:gd name="T63" fmla="*/ 152 h 177"/>
              <a:gd name="T64" fmla="*/ 57 w 258"/>
              <a:gd name="T65" fmla="*/ 166 h 177"/>
              <a:gd name="T66" fmla="*/ 43 w 258"/>
              <a:gd name="T67" fmla="*/ 177 h 177"/>
              <a:gd name="T68" fmla="*/ 32 w 258"/>
              <a:gd name="T69" fmla="*/ 15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8" h="177">
                <a:moveTo>
                  <a:pt x="32" y="153"/>
                </a:moveTo>
                <a:cubicBezTo>
                  <a:pt x="30" y="154"/>
                  <a:pt x="28" y="155"/>
                  <a:pt x="26" y="157"/>
                </a:cubicBezTo>
                <a:cubicBezTo>
                  <a:pt x="24" y="154"/>
                  <a:pt x="23" y="152"/>
                  <a:pt x="21" y="148"/>
                </a:cubicBezTo>
                <a:cubicBezTo>
                  <a:pt x="19" y="152"/>
                  <a:pt x="17" y="155"/>
                  <a:pt x="16" y="159"/>
                </a:cubicBezTo>
                <a:cubicBezTo>
                  <a:pt x="15" y="162"/>
                  <a:pt x="13" y="164"/>
                  <a:pt x="9" y="164"/>
                </a:cubicBezTo>
                <a:cubicBezTo>
                  <a:pt x="6" y="163"/>
                  <a:pt x="3" y="163"/>
                  <a:pt x="0" y="163"/>
                </a:cubicBezTo>
                <a:cubicBezTo>
                  <a:pt x="0" y="159"/>
                  <a:pt x="0" y="155"/>
                  <a:pt x="1" y="151"/>
                </a:cubicBezTo>
                <a:cubicBezTo>
                  <a:pt x="1" y="149"/>
                  <a:pt x="2" y="148"/>
                  <a:pt x="3" y="147"/>
                </a:cubicBezTo>
                <a:cubicBezTo>
                  <a:pt x="6" y="145"/>
                  <a:pt x="9" y="143"/>
                  <a:pt x="12" y="141"/>
                </a:cubicBezTo>
                <a:cubicBezTo>
                  <a:pt x="19" y="136"/>
                  <a:pt x="22" y="138"/>
                  <a:pt x="25" y="145"/>
                </a:cubicBezTo>
                <a:cubicBezTo>
                  <a:pt x="25" y="145"/>
                  <a:pt x="25" y="146"/>
                  <a:pt x="26" y="147"/>
                </a:cubicBezTo>
                <a:cubicBezTo>
                  <a:pt x="30" y="142"/>
                  <a:pt x="30" y="130"/>
                  <a:pt x="41" y="134"/>
                </a:cubicBezTo>
                <a:cubicBezTo>
                  <a:pt x="45" y="124"/>
                  <a:pt x="45" y="123"/>
                  <a:pt x="53" y="122"/>
                </a:cubicBezTo>
                <a:cubicBezTo>
                  <a:pt x="51" y="115"/>
                  <a:pt x="55" y="112"/>
                  <a:pt x="60" y="110"/>
                </a:cubicBezTo>
                <a:cubicBezTo>
                  <a:pt x="62" y="109"/>
                  <a:pt x="63" y="106"/>
                  <a:pt x="63" y="103"/>
                </a:cubicBezTo>
                <a:cubicBezTo>
                  <a:pt x="64" y="100"/>
                  <a:pt x="63" y="94"/>
                  <a:pt x="65" y="93"/>
                </a:cubicBezTo>
                <a:cubicBezTo>
                  <a:pt x="69" y="90"/>
                  <a:pt x="75" y="89"/>
                  <a:pt x="80" y="87"/>
                </a:cubicBezTo>
                <a:cubicBezTo>
                  <a:pt x="83" y="87"/>
                  <a:pt x="85" y="87"/>
                  <a:pt x="88" y="87"/>
                </a:cubicBezTo>
                <a:cubicBezTo>
                  <a:pt x="88" y="84"/>
                  <a:pt x="89" y="82"/>
                  <a:pt x="89" y="79"/>
                </a:cubicBezTo>
                <a:cubicBezTo>
                  <a:pt x="89" y="79"/>
                  <a:pt x="90" y="80"/>
                  <a:pt x="90" y="80"/>
                </a:cubicBezTo>
                <a:cubicBezTo>
                  <a:pt x="92" y="78"/>
                  <a:pt x="95" y="75"/>
                  <a:pt x="97" y="73"/>
                </a:cubicBezTo>
                <a:cubicBezTo>
                  <a:pt x="108" y="61"/>
                  <a:pt x="110" y="46"/>
                  <a:pt x="112" y="31"/>
                </a:cubicBezTo>
                <a:cubicBezTo>
                  <a:pt x="112" y="29"/>
                  <a:pt x="113" y="27"/>
                  <a:pt x="114" y="27"/>
                </a:cubicBezTo>
                <a:cubicBezTo>
                  <a:pt x="116" y="26"/>
                  <a:pt x="120" y="26"/>
                  <a:pt x="121" y="27"/>
                </a:cubicBezTo>
                <a:cubicBezTo>
                  <a:pt x="124" y="33"/>
                  <a:pt x="130" y="31"/>
                  <a:pt x="134" y="33"/>
                </a:cubicBezTo>
                <a:cubicBezTo>
                  <a:pt x="135" y="32"/>
                  <a:pt x="136" y="32"/>
                  <a:pt x="136" y="31"/>
                </a:cubicBezTo>
                <a:cubicBezTo>
                  <a:pt x="137" y="26"/>
                  <a:pt x="140" y="23"/>
                  <a:pt x="146" y="24"/>
                </a:cubicBezTo>
                <a:cubicBezTo>
                  <a:pt x="152" y="25"/>
                  <a:pt x="153" y="21"/>
                  <a:pt x="153" y="16"/>
                </a:cubicBezTo>
                <a:cubicBezTo>
                  <a:pt x="149" y="16"/>
                  <a:pt x="145" y="16"/>
                  <a:pt x="140" y="16"/>
                </a:cubicBezTo>
                <a:cubicBezTo>
                  <a:pt x="140" y="13"/>
                  <a:pt x="139" y="10"/>
                  <a:pt x="140" y="8"/>
                </a:cubicBezTo>
                <a:cubicBezTo>
                  <a:pt x="141" y="4"/>
                  <a:pt x="142" y="1"/>
                  <a:pt x="148" y="1"/>
                </a:cubicBezTo>
                <a:cubicBezTo>
                  <a:pt x="156" y="2"/>
                  <a:pt x="165" y="1"/>
                  <a:pt x="174" y="0"/>
                </a:cubicBezTo>
                <a:cubicBezTo>
                  <a:pt x="173" y="0"/>
                  <a:pt x="174" y="0"/>
                  <a:pt x="174" y="1"/>
                </a:cubicBezTo>
                <a:cubicBezTo>
                  <a:pt x="173" y="8"/>
                  <a:pt x="177" y="13"/>
                  <a:pt x="182" y="18"/>
                </a:cubicBezTo>
                <a:cubicBezTo>
                  <a:pt x="193" y="26"/>
                  <a:pt x="200" y="37"/>
                  <a:pt x="207" y="47"/>
                </a:cubicBezTo>
                <a:cubicBezTo>
                  <a:pt x="215" y="58"/>
                  <a:pt x="225" y="64"/>
                  <a:pt x="239" y="64"/>
                </a:cubicBezTo>
                <a:cubicBezTo>
                  <a:pt x="245" y="63"/>
                  <a:pt x="250" y="64"/>
                  <a:pt x="255" y="68"/>
                </a:cubicBezTo>
                <a:cubicBezTo>
                  <a:pt x="258" y="71"/>
                  <a:pt x="258" y="75"/>
                  <a:pt x="254" y="77"/>
                </a:cubicBezTo>
                <a:cubicBezTo>
                  <a:pt x="249" y="78"/>
                  <a:pt x="244" y="79"/>
                  <a:pt x="239" y="79"/>
                </a:cubicBezTo>
                <a:cubicBezTo>
                  <a:pt x="231" y="79"/>
                  <a:pt x="225" y="81"/>
                  <a:pt x="219" y="87"/>
                </a:cubicBezTo>
                <a:cubicBezTo>
                  <a:pt x="213" y="92"/>
                  <a:pt x="211" y="91"/>
                  <a:pt x="209" y="83"/>
                </a:cubicBezTo>
                <a:cubicBezTo>
                  <a:pt x="208" y="78"/>
                  <a:pt x="208" y="78"/>
                  <a:pt x="204" y="79"/>
                </a:cubicBezTo>
                <a:cubicBezTo>
                  <a:pt x="204" y="83"/>
                  <a:pt x="205" y="87"/>
                  <a:pt x="205" y="91"/>
                </a:cubicBezTo>
                <a:cubicBezTo>
                  <a:pt x="204" y="95"/>
                  <a:pt x="200" y="98"/>
                  <a:pt x="195" y="96"/>
                </a:cubicBezTo>
                <a:cubicBezTo>
                  <a:pt x="194" y="98"/>
                  <a:pt x="194" y="100"/>
                  <a:pt x="194" y="102"/>
                </a:cubicBezTo>
                <a:cubicBezTo>
                  <a:pt x="196" y="102"/>
                  <a:pt x="198" y="103"/>
                  <a:pt x="199" y="104"/>
                </a:cubicBezTo>
                <a:cubicBezTo>
                  <a:pt x="200" y="107"/>
                  <a:pt x="200" y="109"/>
                  <a:pt x="196" y="111"/>
                </a:cubicBezTo>
                <a:cubicBezTo>
                  <a:pt x="194" y="112"/>
                  <a:pt x="194" y="116"/>
                  <a:pt x="193" y="120"/>
                </a:cubicBezTo>
                <a:cubicBezTo>
                  <a:pt x="196" y="119"/>
                  <a:pt x="197" y="119"/>
                  <a:pt x="200" y="118"/>
                </a:cubicBezTo>
                <a:cubicBezTo>
                  <a:pt x="199" y="121"/>
                  <a:pt x="199" y="123"/>
                  <a:pt x="198" y="124"/>
                </a:cubicBezTo>
                <a:cubicBezTo>
                  <a:pt x="194" y="131"/>
                  <a:pt x="190" y="138"/>
                  <a:pt x="186" y="145"/>
                </a:cubicBezTo>
                <a:cubicBezTo>
                  <a:pt x="185" y="146"/>
                  <a:pt x="185" y="147"/>
                  <a:pt x="184" y="147"/>
                </a:cubicBezTo>
                <a:cubicBezTo>
                  <a:pt x="179" y="147"/>
                  <a:pt x="174" y="147"/>
                  <a:pt x="170" y="145"/>
                </a:cubicBezTo>
                <a:cubicBezTo>
                  <a:pt x="163" y="141"/>
                  <a:pt x="163" y="141"/>
                  <a:pt x="167" y="128"/>
                </a:cubicBezTo>
                <a:cubicBezTo>
                  <a:pt x="163" y="130"/>
                  <a:pt x="160" y="131"/>
                  <a:pt x="158" y="133"/>
                </a:cubicBezTo>
                <a:cubicBezTo>
                  <a:pt x="151" y="123"/>
                  <a:pt x="139" y="122"/>
                  <a:pt x="129" y="115"/>
                </a:cubicBezTo>
                <a:cubicBezTo>
                  <a:pt x="129" y="118"/>
                  <a:pt x="130" y="121"/>
                  <a:pt x="130" y="125"/>
                </a:cubicBezTo>
                <a:cubicBezTo>
                  <a:pt x="123" y="122"/>
                  <a:pt x="117" y="123"/>
                  <a:pt x="111" y="127"/>
                </a:cubicBezTo>
                <a:cubicBezTo>
                  <a:pt x="109" y="128"/>
                  <a:pt x="104" y="127"/>
                  <a:pt x="101" y="125"/>
                </a:cubicBezTo>
                <a:cubicBezTo>
                  <a:pt x="94" y="122"/>
                  <a:pt x="86" y="126"/>
                  <a:pt x="84" y="134"/>
                </a:cubicBezTo>
                <a:cubicBezTo>
                  <a:pt x="83" y="136"/>
                  <a:pt x="83" y="138"/>
                  <a:pt x="79" y="138"/>
                </a:cubicBezTo>
                <a:cubicBezTo>
                  <a:pt x="77" y="138"/>
                  <a:pt x="75" y="141"/>
                  <a:pt x="73" y="142"/>
                </a:cubicBezTo>
                <a:cubicBezTo>
                  <a:pt x="71" y="143"/>
                  <a:pt x="69" y="145"/>
                  <a:pt x="67" y="145"/>
                </a:cubicBezTo>
                <a:cubicBezTo>
                  <a:pt x="59" y="146"/>
                  <a:pt x="59" y="146"/>
                  <a:pt x="56" y="152"/>
                </a:cubicBezTo>
                <a:cubicBezTo>
                  <a:pt x="57" y="157"/>
                  <a:pt x="57" y="160"/>
                  <a:pt x="58" y="164"/>
                </a:cubicBezTo>
                <a:cubicBezTo>
                  <a:pt x="58" y="164"/>
                  <a:pt x="58" y="166"/>
                  <a:pt x="57" y="166"/>
                </a:cubicBezTo>
                <a:cubicBezTo>
                  <a:pt x="53" y="169"/>
                  <a:pt x="49" y="171"/>
                  <a:pt x="48" y="176"/>
                </a:cubicBezTo>
                <a:cubicBezTo>
                  <a:pt x="48" y="177"/>
                  <a:pt x="45" y="177"/>
                  <a:pt x="43" y="177"/>
                </a:cubicBezTo>
                <a:cubicBezTo>
                  <a:pt x="42" y="176"/>
                  <a:pt x="41" y="174"/>
                  <a:pt x="41" y="173"/>
                </a:cubicBezTo>
                <a:cubicBezTo>
                  <a:pt x="39" y="161"/>
                  <a:pt x="39" y="161"/>
                  <a:pt x="32" y="153"/>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 name="Freeform 25"/>
          <p:cNvSpPr>
            <a:spLocks/>
          </p:cNvSpPr>
          <p:nvPr/>
        </p:nvSpPr>
        <p:spPr bwMode="auto">
          <a:xfrm>
            <a:off x="14990208" y="9896487"/>
            <a:ext cx="1593850" cy="765174"/>
          </a:xfrm>
          <a:custGeom>
            <a:avLst/>
            <a:gdLst>
              <a:gd name="T0" fmla="*/ 172 w 212"/>
              <a:gd name="T1" fmla="*/ 71 h 102"/>
              <a:gd name="T2" fmla="*/ 153 w 212"/>
              <a:gd name="T3" fmla="*/ 68 h 102"/>
              <a:gd name="T4" fmla="*/ 130 w 212"/>
              <a:gd name="T5" fmla="*/ 84 h 102"/>
              <a:gd name="T6" fmla="*/ 116 w 212"/>
              <a:gd name="T7" fmla="*/ 90 h 102"/>
              <a:gd name="T8" fmla="*/ 97 w 212"/>
              <a:gd name="T9" fmla="*/ 94 h 102"/>
              <a:gd name="T10" fmla="*/ 51 w 212"/>
              <a:gd name="T11" fmla="*/ 89 h 102"/>
              <a:gd name="T12" fmla="*/ 17 w 212"/>
              <a:gd name="T13" fmla="*/ 93 h 102"/>
              <a:gd name="T14" fmla="*/ 17 w 212"/>
              <a:gd name="T15" fmla="*/ 102 h 102"/>
              <a:gd name="T16" fmla="*/ 0 w 212"/>
              <a:gd name="T17" fmla="*/ 85 h 102"/>
              <a:gd name="T18" fmla="*/ 13 w 212"/>
              <a:gd name="T19" fmla="*/ 72 h 102"/>
              <a:gd name="T20" fmla="*/ 30 w 212"/>
              <a:gd name="T21" fmla="*/ 21 h 102"/>
              <a:gd name="T22" fmla="*/ 35 w 212"/>
              <a:gd name="T23" fmla="*/ 5 h 102"/>
              <a:gd name="T24" fmla="*/ 36 w 212"/>
              <a:gd name="T25" fmla="*/ 11 h 102"/>
              <a:gd name="T26" fmla="*/ 44 w 212"/>
              <a:gd name="T27" fmla="*/ 33 h 102"/>
              <a:gd name="T28" fmla="*/ 48 w 212"/>
              <a:gd name="T29" fmla="*/ 34 h 102"/>
              <a:gd name="T30" fmla="*/ 149 w 212"/>
              <a:gd name="T31" fmla="*/ 34 h 102"/>
              <a:gd name="T32" fmla="*/ 156 w 212"/>
              <a:gd name="T33" fmla="*/ 26 h 102"/>
              <a:gd name="T34" fmla="*/ 165 w 212"/>
              <a:gd name="T35" fmla="*/ 5 h 102"/>
              <a:gd name="T36" fmla="*/ 177 w 212"/>
              <a:gd name="T37" fmla="*/ 4 h 102"/>
              <a:gd name="T38" fmla="*/ 193 w 212"/>
              <a:gd name="T39" fmla="*/ 1 h 102"/>
              <a:gd name="T40" fmla="*/ 211 w 212"/>
              <a:gd name="T41" fmla="*/ 1 h 102"/>
              <a:gd name="T42" fmla="*/ 207 w 212"/>
              <a:gd name="T43" fmla="*/ 12 h 102"/>
              <a:gd name="T44" fmla="*/ 206 w 212"/>
              <a:gd name="T45" fmla="*/ 18 h 102"/>
              <a:gd name="T46" fmla="*/ 208 w 212"/>
              <a:gd name="T47" fmla="*/ 36 h 102"/>
              <a:gd name="T48" fmla="*/ 205 w 212"/>
              <a:gd name="T49" fmla="*/ 39 h 102"/>
              <a:gd name="T50" fmla="*/ 183 w 212"/>
              <a:gd name="T51" fmla="*/ 48 h 102"/>
              <a:gd name="T52" fmla="*/ 169 w 212"/>
              <a:gd name="T53" fmla="*/ 56 h 102"/>
              <a:gd name="T54" fmla="*/ 171 w 212"/>
              <a:gd name="T55" fmla="*/ 65 h 102"/>
              <a:gd name="T56" fmla="*/ 173 w 212"/>
              <a:gd name="T57" fmla="*/ 69 h 102"/>
              <a:gd name="T58" fmla="*/ 172 w 212"/>
              <a:gd name="T59"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102">
                <a:moveTo>
                  <a:pt x="172" y="71"/>
                </a:moveTo>
                <a:cubicBezTo>
                  <a:pt x="165" y="70"/>
                  <a:pt x="159" y="69"/>
                  <a:pt x="153" y="68"/>
                </a:cubicBezTo>
                <a:cubicBezTo>
                  <a:pt x="152" y="77"/>
                  <a:pt x="138" y="84"/>
                  <a:pt x="130" y="84"/>
                </a:cubicBezTo>
                <a:cubicBezTo>
                  <a:pt x="124" y="83"/>
                  <a:pt x="120" y="85"/>
                  <a:pt x="116" y="90"/>
                </a:cubicBezTo>
                <a:cubicBezTo>
                  <a:pt x="108" y="100"/>
                  <a:pt x="107" y="101"/>
                  <a:pt x="97" y="94"/>
                </a:cubicBezTo>
                <a:cubicBezTo>
                  <a:pt x="82" y="86"/>
                  <a:pt x="67" y="87"/>
                  <a:pt x="51" y="89"/>
                </a:cubicBezTo>
                <a:cubicBezTo>
                  <a:pt x="40" y="90"/>
                  <a:pt x="29" y="92"/>
                  <a:pt x="17" y="93"/>
                </a:cubicBezTo>
                <a:cubicBezTo>
                  <a:pt x="17" y="96"/>
                  <a:pt x="17" y="98"/>
                  <a:pt x="17" y="102"/>
                </a:cubicBezTo>
                <a:cubicBezTo>
                  <a:pt x="9" y="97"/>
                  <a:pt x="6" y="91"/>
                  <a:pt x="0" y="85"/>
                </a:cubicBezTo>
                <a:cubicBezTo>
                  <a:pt x="10" y="85"/>
                  <a:pt x="11" y="78"/>
                  <a:pt x="13" y="72"/>
                </a:cubicBezTo>
                <a:cubicBezTo>
                  <a:pt x="19" y="55"/>
                  <a:pt x="25" y="38"/>
                  <a:pt x="30" y="21"/>
                </a:cubicBezTo>
                <a:cubicBezTo>
                  <a:pt x="32" y="16"/>
                  <a:pt x="33" y="11"/>
                  <a:pt x="35" y="5"/>
                </a:cubicBezTo>
                <a:cubicBezTo>
                  <a:pt x="35" y="7"/>
                  <a:pt x="36" y="9"/>
                  <a:pt x="36" y="11"/>
                </a:cubicBezTo>
                <a:cubicBezTo>
                  <a:pt x="34" y="20"/>
                  <a:pt x="40" y="26"/>
                  <a:pt x="44" y="33"/>
                </a:cubicBezTo>
                <a:cubicBezTo>
                  <a:pt x="44" y="34"/>
                  <a:pt x="46" y="34"/>
                  <a:pt x="48" y="34"/>
                </a:cubicBezTo>
                <a:cubicBezTo>
                  <a:pt x="81" y="34"/>
                  <a:pt x="115" y="34"/>
                  <a:pt x="149" y="34"/>
                </a:cubicBezTo>
                <a:cubicBezTo>
                  <a:pt x="154" y="34"/>
                  <a:pt x="157" y="30"/>
                  <a:pt x="156" y="26"/>
                </a:cubicBezTo>
                <a:cubicBezTo>
                  <a:pt x="155" y="17"/>
                  <a:pt x="160" y="12"/>
                  <a:pt x="165" y="5"/>
                </a:cubicBezTo>
                <a:cubicBezTo>
                  <a:pt x="169" y="7"/>
                  <a:pt x="172" y="7"/>
                  <a:pt x="177" y="4"/>
                </a:cubicBezTo>
                <a:cubicBezTo>
                  <a:pt x="181" y="1"/>
                  <a:pt x="187" y="1"/>
                  <a:pt x="193" y="1"/>
                </a:cubicBezTo>
                <a:cubicBezTo>
                  <a:pt x="199" y="0"/>
                  <a:pt x="205" y="1"/>
                  <a:pt x="211" y="1"/>
                </a:cubicBezTo>
                <a:cubicBezTo>
                  <a:pt x="212" y="6"/>
                  <a:pt x="212" y="10"/>
                  <a:pt x="207" y="12"/>
                </a:cubicBezTo>
                <a:cubicBezTo>
                  <a:pt x="204" y="13"/>
                  <a:pt x="204" y="16"/>
                  <a:pt x="206" y="18"/>
                </a:cubicBezTo>
                <a:cubicBezTo>
                  <a:pt x="210" y="24"/>
                  <a:pt x="207" y="30"/>
                  <a:pt x="208" y="36"/>
                </a:cubicBezTo>
                <a:cubicBezTo>
                  <a:pt x="208" y="37"/>
                  <a:pt x="206" y="38"/>
                  <a:pt x="205" y="39"/>
                </a:cubicBezTo>
                <a:cubicBezTo>
                  <a:pt x="198" y="43"/>
                  <a:pt x="192" y="49"/>
                  <a:pt x="183" y="48"/>
                </a:cubicBezTo>
                <a:cubicBezTo>
                  <a:pt x="178" y="48"/>
                  <a:pt x="173" y="52"/>
                  <a:pt x="169" y="56"/>
                </a:cubicBezTo>
                <a:cubicBezTo>
                  <a:pt x="168" y="57"/>
                  <a:pt x="170" y="62"/>
                  <a:pt x="171" y="65"/>
                </a:cubicBezTo>
                <a:cubicBezTo>
                  <a:pt x="171" y="66"/>
                  <a:pt x="172" y="68"/>
                  <a:pt x="173" y="69"/>
                </a:cubicBezTo>
                <a:cubicBezTo>
                  <a:pt x="172" y="70"/>
                  <a:pt x="172" y="70"/>
                  <a:pt x="172" y="71"/>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7" name="Freeform 26"/>
          <p:cNvSpPr>
            <a:spLocks/>
          </p:cNvSpPr>
          <p:nvPr/>
        </p:nvSpPr>
        <p:spPr bwMode="auto">
          <a:xfrm>
            <a:off x="12535926" y="7807337"/>
            <a:ext cx="1333502" cy="869950"/>
          </a:xfrm>
          <a:custGeom>
            <a:avLst/>
            <a:gdLst>
              <a:gd name="T0" fmla="*/ 163 w 177"/>
              <a:gd name="T1" fmla="*/ 54 h 116"/>
              <a:gd name="T2" fmla="*/ 174 w 177"/>
              <a:gd name="T3" fmla="*/ 55 h 116"/>
              <a:gd name="T4" fmla="*/ 168 w 177"/>
              <a:gd name="T5" fmla="*/ 68 h 116"/>
              <a:gd name="T6" fmla="*/ 165 w 177"/>
              <a:gd name="T7" fmla="*/ 63 h 116"/>
              <a:gd name="T8" fmla="*/ 152 w 177"/>
              <a:gd name="T9" fmla="*/ 62 h 116"/>
              <a:gd name="T10" fmla="*/ 150 w 177"/>
              <a:gd name="T11" fmla="*/ 63 h 116"/>
              <a:gd name="T12" fmla="*/ 138 w 177"/>
              <a:gd name="T13" fmla="*/ 75 h 116"/>
              <a:gd name="T14" fmla="*/ 132 w 177"/>
              <a:gd name="T15" fmla="*/ 81 h 116"/>
              <a:gd name="T16" fmla="*/ 100 w 177"/>
              <a:gd name="T17" fmla="*/ 93 h 116"/>
              <a:gd name="T18" fmla="*/ 91 w 177"/>
              <a:gd name="T19" fmla="*/ 98 h 116"/>
              <a:gd name="T20" fmla="*/ 88 w 177"/>
              <a:gd name="T21" fmla="*/ 100 h 116"/>
              <a:gd name="T22" fmla="*/ 78 w 177"/>
              <a:gd name="T23" fmla="*/ 105 h 116"/>
              <a:gd name="T24" fmla="*/ 66 w 177"/>
              <a:gd name="T25" fmla="*/ 114 h 116"/>
              <a:gd name="T26" fmla="*/ 55 w 177"/>
              <a:gd name="T27" fmla="*/ 110 h 116"/>
              <a:gd name="T28" fmla="*/ 57 w 177"/>
              <a:gd name="T29" fmla="*/ 99 h 116"/>
              <a:gd name="T30" fmla="*/ 68 w 177"/>
              <a:gd name="T31" fmla="*/ 90 h 116"/>
              <a:gd name="T32" fmla="*/ 57 w 177"/>
              <a:gd name="T33" fmla="*/ 87 h 116"/>
              <a:gd name="T34" fmla="*/ 52 w 177"/>
              <a:gd name="T35" fmla="*/ 79 h 116"/>
              <a:gd name="T36" fmla="*/ 56 w 177"/>
              <a:gd name="T37" fmla="*/ 63 h 116"/>
              <a:gd name="T38" fmla="*/ 35 w 177"/>
              <a:gd name="T39" fmla="*/ 63 h 116"/>
              <a:gd name="T40" fmla="*/ 24 w 177"/>
              <a:gd name="T41" fmla="*/ 75 h 116"/>
              <a:gd name="T42" fmla="*/ 21 w 177"/>
              <a:gd name="T43" fmla="*/ 81 h 116"/>
              <a:gd name="T44" fmla="*/ 20 w 177"/>
              <a:gd name="T45" fmla="*/ 80 h 116"/>
              <a:gd name="T46" fmla="*/ 17 w 177"/>
              <a:gd name="T47" fmla="*/ 73 h 116"/>
              <a:gd name="T48" fmla="*/ 0 w 177"/>
              <a:gd name="T49" fmla="*/ 76 h 116"/>
              <a:gd name="T50" fmla="*/ 0 w 177"/>
              <a:gd name="T51" fmla="*/ 74 h 116"/>
              <a:gd name="T52" fmla="*/ 9 w 177"/>
              <a:gd name="T53" fmla="*/ 66 h 116"/>
              <a:gd name="T54" fmla="*/ 15 w 177"/>
              <a:gd name="T55" fmla="*/ 56 h 116"/>
              <a:gd name="T56" fmla="*/ 23 w 177"/>
              <a:gd name="T57" fmla="*/ 56 h 116"/>
              <a:gd name="T58" fmla="*/ 35 w 177"/>
              <a:gd name="T59" fmla="*/ 46 h 116"/>
              <a:gd name="T60" fmla="*/ 36 w 177"/>
              <a:gd name="T61" fmla="*/ 44 h 116"/>
              <a:gd name="T62" fmla="*/ 54 w 177"/>
              <a:gd name="T63" fmla="*/ 18 h 116"/>
              <a:gd name="T64" fmla="*/ 57 w 177"/>
              <a:gd name="T65" fmla="*/ 17 h 116"/>
              <a:gd name="T66" fmla="*/ 75 w 177"/>
              <a:gd name="T67" fmla="*/ 10 h 116"/>
              <a:gd name="T68" fmla="*/ 77 w 177"/>
              <a:gd name="T69" fmla="*/ 7 h 116"/>
              <a:gd name="T70" fmla="*/ 89 w 177"/>
              <a:gd name="T71" fmla="*/ 3 h 116"/>
              <a:gd name="T72" fmla="*/ 106 w 177"/>
              <a:gd name="T73" fmla="*/ 7 h 116"/>
              <a:gd name="T74" fmla="*/ 110 w 177"/>
              <a:gd name="T75" fmla="*/ 6 h 116"/>
              <a:gd name="T76" fmla="*/ 126 w 177"/>
              <a:gd name="T77" fmla="*/ 2 h 116"/>
              <a:gd name="T78" fmla="*/ 131 w 177"/>
              <a:gd name="T79" fmla="*/ 4 h 116"/>
              <a:gd name="T80" fmla="*/ 143 w 177"/>
              <a:gd name="T81" fmla="*/ 16 h 116"/>
              <a:gd name="T82" fmla="*/ 151 w 177"/>
              <a:gd name="T83" fmla="*/ 20 h 116"/>
              <a:gd name="T84" fmla="*/ 156 w 177"/>
              <a:gd name="T85" fmla="*/ 24 h 116"/>
              <a:gd name="T86" fmla="*/ 155 w 177"/>
              <a:gd name="T87" fmla="*/ 30 h 116"/>
              <a:gd name="T88" fmla="*/ 155 w 177"/>
              <a:gd name="T89" fmla="*/ 36 h 116"/>
              <a:gd name="T90" fmla="*/ 163 w 177"/>
              <a:gd name="T91" fmla="*/ 5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7" h="116">
                <a:moveTo>
                  <a:pt x="163" y="54"/>
                </a:moveTo>
                <a:cubicBezTo>
                  <a:pt x="167" y="55"/>
                  <a:pt x="171" y="55"/>
                  <a:pt x="174" y="55"/>
                </a:cubicBezTo>
                <a:cubicBezTo>
                  <a:pt x="177" y="61"/>
                  <a:pt x="173" y="64"/>
                  <a:pt x="168" y="68"/>
                </a:cubicBezTo>
                <a:cubicBezTo>
                  <a:pt x="167" y="67"/>
                  <a:pt x="166" y="65"/>
                  <a:pt x="165" y="63"/>
                </a:cubicBezTo>
                <a:cubicBezTo>
                  <a:pt x="160" y="58"/>
                  <a:pt x="157" y="58"/>
                  <a:pt x="152" y="62"/>
                </a:cubicBezTo>
                <a:cubicBezTo>
                  <a:pt x="151" y="62"/>
                  <a:pt x="151" y="63"/>
                  <a:pt x="150" y="63"/>
                </a:cubicBezTo>
                <a:cubicBezTo>
                  <a:pt x="142" y="62"/>
                  <a:pt x="140" y="69"/>
                  <a:pt x="138" y="75"/>
                </a:cubicBezTo>
                <a:cubicBezTo>
                  <a:pt x="137" y="77"/>
                  <a:pt x="134" y="79"/>
                  <a:pt x="132" y="81"/>
                </a:cubicBezTo>
                <a:cubicBezTo>
                  <a:pt x="122" y="87"/>
                  <a:pt x="111" y="90"/>
                  <a:pt x="100" y="93"/>
                </a:cubicBezTo>
                <a:cubicBezTo>
                  <a:pt x="97" y="94"/>
                  <a:pt x="94" y="97"/>
                  <a:pt x="91" y="98"/>
                </a:cubicBezTo>
                <a:cubicBezTo>
                  <a:pt x="90" y="99"/>
                  <a:pt x="89" y="101"/>
                  <a:pt x="88" y="100"/>
                </a:cubicBezTo>
                <a:cubicBezTo>
                  <a:pt x="83" y="99"/>
                  <a:pt x="81" y="103"/>
                  <a:pt x="78" y="105"/>
                </a:cubicBezTo>
                <a:cubicBezTo>
                  <a:pt x="74" y="108"/>
                  <a:pt x="70" y="111"/>
                  <a:pt x="66" y="114"/>
                </a:cubicBezTo>
                <a:cubicBezTo>
                  <a:pt x="61" y="116"/>
                  <a:pt x="57" y="114"/>
                  <a:pt x="55" y="110"/>
                </a:cubicBezTo>
                <a:cubicBezTo>
                  <a:pt x="54" y="106"/>
                  <a:pt x="53" y="102"/>
                  <a:pt x="57" y="99"/>
                </a:cubicBezTo>
                <a:cubicBezTo>
                  <a:pt x="61" y="96"/>
                  <a:pt x="64" y="93"/>
                  <a:pt x="68" y="90"/>
                </a:cubicBezTo>
                <a:cubicBezTo>
                  <a:pt x="66" y="83"/>
                  <a:pt x="61" y="86"/>
                  <a:pt x="57" y="87"/>
                </a:cubicBezTo>
                <a:cubicBezTo>
                  <a:pt x="55" y="83"/>
                  <a:pt x="53" y="80"/>
                  <a:pt x="52" y="79"/>
                </a:cubicBezTo>
                <a:cubicBezTo>
                  <a:pt x="54" y="73"/>
                  <a:pt x="55" y="69"/>
                  <a:pt x="56" y="63"/>
                </a:cubicBezTo>
                <a:cubicBezTo>
                  <a:pt x="48" y="63"/>
                  <a:pt x="41" y="61"/>
                  <a:pt x="35" y="63"/>
                </a:cubicBezTo>
                <a:cubicBezTo>
                  <a:pt x="30" y="64"/>
                  <a:pt x="27" y="71"/>
                  <a:pt x="24" y="75"/>
                </a:cubicBezTo>
                <a:cubicBezTo>
                  <a:pt x="23" y="77"/>
                  <a:pt x="22" y="79"/>
                  <a:pt x="21" y="81"/>
                </a:cubicBezTo>
                <a:cubicBezTo>
                  <a:pt x="21" y="80"/>
                  <a:pt x="20" y="80"/>
                  <a:pt x="20" y="80"/>
                </a:cubicBezTo>
                <a:cubicBezTo>
                  <a:pt x="19" y="78"/>
                  <a:pt x="18" y="75"/>
                  <a:pt x="17" y="73"/>
                </a:cubicBezTo>
                <a:cubicBezTo>
                  <a:pt x="11" y="74"/>
                  <a:pt x="6" y="75"/>
                  <a:pt x="0" y="76"/>
                </a:cubicBezTo>
                <a:cubicBezTo>
                  <a:pt x="0" y="75"/>
                  <a:pt x="0" y="75"/>
                  <a:pt x="0" y="74"/>
                </a:cubicBezTo>
                <a:cubicBezTo>
                  <a:pt x="3" y="71"/>
                  <a:pt x="6" y="69"/>
                  <a:pt x="9" y="66"/>
                </a:cubicBezTo>
                <a:cubicBezTo>
                  <a:pt x="11" y="63"/>
                  <a:pt x="14" y="60"/>
                  <a:pt x="15" y="56"/>
                </a:cubicBezTo>
                <a:cubicBezTo>
                  <a:pt x="18" y="56"/>
                  <a:pt x="21" y="56"/>
                  <a:pt x="23" y="56"/>
                </a:cubicBezTo>
                <a:cubicBezTo>
                  <a:pt x="26" y="49"/>
                  <a:pt x="28" y="47"/>
                  <a:pt x="35" y="46"/>
                </a:cubicBezTo>
                <a:cubicBezTo>
                  <a:pt x="35" y="45"/>
                  <a:pt x="36" y="45"/>
                  <a:pt x="36" y="44"/>
                </a:cubicBezTo>
                <a:cubicBezTo>
                  <a:pt x="35" y="31"/>
                  <a:pt x="46" y="25"/>
                  <a:pt x="54" y="18"/>
                </a:cubicBezTo>
                <a:cubicBezTo>
                  <a:pt x="55" y="17"/>
                  <a:pt x="56" y="17"/>
                  <a:pt x="57" y="17"/>
                </a:cubicBezTo>
                <a:cubicBezTo>
                  <a:pt x="65" y="18"/>
                  <a:pt x="70" y="13"/>
                  <a:pt x="75" y="10"/>
                </a:cubicBezTo>
                <a:cubicBezTo>
                  <a:pt x="76" y="9"/>
                  <a:pt x="77" y="8"/>
                  <a:pt x="77" y="7"/>
                </a:cubicBezTo>
                <a:cubicBezTo>
                  <a:pt x="80" y="2"/>
                  <a:pt x="84" y="0"/>
                  <a:pt x="89" y="3"/>
                </a:cubicBezTo>
                <a:cubicBezTo>
                  <a:pt x="94" y="8"/>
                  <a:pt x="100" y="7"/>
                  <a:pt x="106" y="7"/>
                </a:cubicBezTo>
                <a:cubicBezTo>
                  <a:pt x="108" y="7"/>
                  <a:pt x="109" y="7"/>
                  <a:pt x="110" y="6"/>
                </a:cubicBezTo>
                <a:cubicBezTo>
                  <a:pt x="115" y="1"/>
                  <a:pt x="121" y="2"/>
                  <a:pt x="126" y="2"/>
                </a:cubicBezTo>
                <a:cubicBezTo>
                  <a:pt x="128" y="2"/>
                  <a:pt x="130" y="3"/>
                  <a:pt x="131" y="4"/>
                </a:cubicBezTo>
                <a:cubicBezTo>
                  <a:pt x="135" y="8"/>
                  <a:pt x="139" y="12"/>
                  <a:pt x="143" y="16"/>
                </a:cubicBezTo>
                <a:cubicBezTo>
                  <a:pt x="145" y="18"/>
                  <a:pt x="147" y="22"/>
                  <a:pt x="151" y="20"/>
                </a:cubicBezTo>
                <a:cubicBezTo>
                  <a:pt x="152" y="19"/>
                  <a:pt x="155" y="22"/>
                  <a:pt x="156" y="24"/>
                </a:cubicBezTo>
                <a:cubicBezTo>
                  <a:pt x="157" y="25"/>
                  <a:pt x="156" y="29"/>
                  <a:pt x="155" y="30"/>
                </a:cubicBezTo>
                <a:cubicBezTo>
                  <a:pt x="153" y="32"/>
                  <a:pt x="152" y="34"/>
                  <a:pt x="155" y="36"/>
                </a:cubicBezTo>
                <a:cubicBezTo>
                  <a:pt x="161" y="41"/>
                  <a:pt x="165" y="46"/>
                  <a:pt x="163" y="54"/>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8" name="Freeform 27"/>
          <p:cNvSpPr>
            <a:spLocks/>
          </p:cNvSpPr>
          <p:nvPr/>
        </p:nvSpPr>
        <p:spPr bwMode="auto">
          <a:xfrm>
            <a:off x="15183874" y="9639302"/>
            <a:ext cx="1031878" cy="504824"/>
          </a:xfrm>
          <a:custGeom>
            <a:avLst/>
            <a:gdLst>
              <a:gd name="T0" fmla="*/ 0 w 137"/>
              <a:gd name="T1" fmla="*/ 21 h 67"/>
              <a:gd name="T2" fmla="*/ 14 w 137"/>
              <a:gd name="T3" fmla="*/ 9 h 67"/>
              <a:gd name="T4" fmla="*/ 29 w 137"/>
              <a:gd name="T5" fmla="*/ 5 h 67"/>
              <a:gd name="T6" fmla="*/ 76 w 137"/>
              <a:gd name="T7" fmla="*/ 2 h 67"/>
              <a:gd name="T8" fmla="*/ 103 w 137"/>
              <a:gd name="T9" fmla="*/ 14 h 67"/>
              <a:gd name="T10" fmla="*/ 97 w 137"/>
              <a:gd name="T11" fmla="*/ 23 h 67"/>
              <a:gd name="T12" fmla="*/ 120 w 137"/>
              <a:gd name="T13" fmla="*/ 26 h 67"/>
              <a:gd name="T14" fmla="*/ 102 w 137"/>
              <a:gd name="T15" fmla="*/ 36 h 67"/>
              <a:gd name="T16" fmla="*/ 103 w 137"/>
              <a:gd name="T17" fmla="*/ 38 h 67"/>
              <a:gd name="T18" fmla="*/ 124 w 137"/>
              <a:gd name="T19" fmla="*/ 37 h 67"/>
              <a:gd name="T20" fmla="*/ 129 w 137"/>
              <a:gd name="T21" fmla="*/ 32 h 67"/>
              <a:gd name="T22" fmla="*/ 137 w 137"/>
              <a:gd name="T23" fmla="*/ 37 h 67"/>
              <a:gd name="T24" fmla="*/ 133 w 137"/>
              <a:gd name="T25" fmla="*/ 44 h 67"/>
              <a:gd name="T26" fmla="*/ 128 w 137"/>
              <a:gd name="T27" fmla="*/ 58 h 67"/>
              <a:gd name="T28" fmla="*/ 120 w 137"/>
              <a:gd name="T29" fmla="*/ 66 h 67"/>
              <a:gd name="T30" fmla="*/ 23 w 137"/>
              <a:gd name="T31" fmla="*/ 66 h 67"/>
              <a:gd name="T32" fmla="*/ 18 w 137"/>
              <a:gd name="T33" fmla="*/ 63 h 67"/>
              <a:gd name="T34" fmla="*/ 12 w 137"/>
              <a:gd name="T35" fmla="*/ 43 h 67"/>
              <a:gd name="T36" fmla="*/ 11 w 137"/>
              <a:gd name="T37" fmla="*/ 39 h 67"/>
              <a:gd name="T38" fmla="*/ 0 w 137"/>
              <a:gd name="T39" fmla="*/ 2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67">
                <a:moveTo>
                  <a:pt x="0" y="21"/>
                </a:moveTo>
                <a:cubicBezTo>
                  <a:pt x="4" y="18"/>
                  <a:pt x="8" y="13"/>
                  <a:pt x="14" y="9"/>
                </a:cubicBezTo>
                <a:cubicBezTo>
                  <a:pt x="18" y="6"/>
                  <a:pt x="24" y="5"/>
                  <a:pt x="29" y="5"/>
                </a:cubicBezTo>
                <a:cubicBezTo>
                  <a:pt x="45" y="5"/>
                  <a:pt x="60" y="4"/>
                  <a:pt x="76" y="2"/>
                </a:cubicBezTo>
                <a:cubicBezTo>
                  <a:pt x="85" y="0"/>
                  <a:pt x="94" y="5"/>
                  <a:pt x="103" y="14"/>
                </a:cubicBezTo>
                <a:cubicBezTo>
                  <a:pt x="101" y="17"/>
                  <a:pt x="99" y="20"/>
                  <a:pt x="97" y="23"/>
                </a:cubicBezTo>
                <a:cubicBezTo>
                  <a:pt x="104" y="26"/>
                  <a:pt x="112" y="21"/>
                  <a:pt x="120" y="26"/>
                </a:cubicBezTo>
                <a:cubicBezTo>
                  <a:pt x="113" y="30"/>
                  <a:pt x="108" y="33"/>
                  <a:pt x="102" y="36"/>
                </a:cubicBezTo>
                <a:cubicBezTo>
                  <a:pt x="102" y="36"/>
                  <a:pt x="103" y="37"/>
                  <a:pt x="103" y="38"/>
                </a:cubicBezTo>
                <a:cubicBezTo>
                  <a:pt x="110" y="38"/>
                  <a:pt x="117" y="38"/>
                  <a:pt x="124" y="37"/>
                </a:cubicBezTo>
                <a:cubicBezTo>
                  <a:pt x="126" y="37"/>
                  <a:pt x="127" y="34"/>
                  <a:pt x="129" y="32"/>
                </a:cubicBezTo>
                <a:cubicBezTo>
                  <a:pt x="131" y="34"/>
                  <a:pt x="134" y="35"/>
                  <a:pt x="137" y="37"/>
                </a:cubicBezTo>
                <a:cubicBezTo>
                  <a:pt x="136" y="40"/>
                  <a:pt x="135" y="42"/>
                  <a:pt x="133" y="44"/>
                </a:cubicBezTo>
                <a:cubicBezTo>
                  <a:pt x="130" y="48"/>
                  <a:pt x="128" y="52"/>
                  <a:pt x="128" y="58"/>
                </a:cubicBezTo>
                <a:cubicBezTo>
                  <a:pt x="129" y="63"/>
                  <a:pt x="126" y="66"/>
                  <a:pt x="120" y="66"/>
                </a:cubicBezTo>
                <a:cubicBezTo>
                  <a:pt x="88" y="66"/>
                  <a:pt x="56" y="67"/>
                  <a:pt x="23" y="66"/>
                </a:cubicBezTo>
                <a:cubicBezTo>
                  <a:pt x="21" y="66"/>
                  <a:pt x="19" y="65"/>
                  <a:pt x="18" y="63"/>
                </a:cubicBezTo>
                <a:cubicBezTo>
                  <a:pt x="14" y="57"/>
                  <a:pt x="10" y="51"/>
                  <a:pt x="12" y="43"/>
                </a:cubicBezTo>
                <a:cubicBezTo>
                  <a:pt x="12" y="42"/>
                  <a:pt x="12" y="39"/>
                  <a:pt x="11" y="39"/>
                </a:cubicBezTo>
                <a:cubicBezTo>
                  <a:pt x="5" y="35"/>
                  <a:pt x="0" y="31"/>
                  <a:pt x="0" y="21"/>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9" name="Freeform 28"/>
          <p:cNvSpPr>
            <a:spLocks/>
          </p:cNvSpPr>
          <p:nvPr/>
        </p:nvSpPr>
        <p:spPr bwMode="auto">
          <a:xfrm>
            <a:off x="12650232" y="7702555"/>
            <a:ext cx="374650" cy="342902"/>
          </a:xfrm>
          <a:custGeom>
            <a:avLst/>
            <a:gdLst>
              <a:gd name="T0" fmla="*/ 50 w 50"/>
              <a:gd name="T1" fmla="*/ 20 h 46"/>
              <a:gd name="T2" fmla="*/ 42 w 50"/>
              <a:gd name="T3" fmla="*/ 29 h 46"/>
              <a:gd name="T4" fmla="*/ 37 w 50"/>
              <a:gd name="T5" fmla="*/ 31 h 46"/>
              <a:gd name="T6" fmla="*/ 23 w 50"/>
              <a:gd name="T7" fmla="*/ 44 h 46"/>
              <a:gd name="T8" fmla="*/ 18 w 50"/>
              <a:gd name="T9" fmla="*/ 42 h 46"/>
              <a:gd name="T10" fmla="*/ 15 w 50"/>
              <a:gd name="T11" fmla="*/ 37 h 46"/>
              <a:gd name="T12" fmla="*/ 2 w 50"/>
              <a:gd name="T13" fmla="*/ 20 h 46"/>
              <a:gd name="T14" fmla="*/ 11 w 50"/>
              <a:gd name="T15" fmla="*/ 6 h 46"/>
              <a:gd name="T16" fmla="*/ 16 w 50"/>
              <a:gd name="T17" fmla="*/ 3 h 46"/>
              <a:gd name="T18" fmla="*/ 25 w 50"/>
              <a:gd name="T19" fmla="*/ 4 h 46"/>
              <a:gd name="T20" fmla="*/ 28 w 50"/>
              <a:gd name="T21" fmla="*/ 6 h 46"/>
              <a:gd name="T22" fmla="*/ 32 w 50"/>
              <a:gd name="T23" fmla="*/ 10 h 46"/>
              <a:gd name="T24" fmla="*/ 37 w 50"/>
              <a:gd name="T25" fmla="*/ 23 h 46"/>
              <a:gd name="T26" fmla="*/ 42 w 50"/>
              <a:gd name="T27" fmla="*/ 23 h 46"/>
              <a:gd name="T28" fmla="*/ 50 w 50"/>
              <a:gd name="T29"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46">
                <a:moveTo>
                  <a:pt x="50" y="20"/>
                </a:moveTo>
                <a:cubicBezTo>
                  <a:pt x="49" y="26"/>
                  <a:pt x="48" y="30"/>
                  <a:pt x="42" y="29"/>
                </a:cubicBezTo>
                <a:cubicBezTo>
                  <a:pt x="40" y="29"/>
                  <a:pt x="38" y="30"/>
                  <a:pt x="37" y="31"/>
                </a:cubicBezTo>
                <a:cubicBezTo>
                  <a:pt x="32" y="35"/>
                  <a:pt x="27" y="39"/>
                  <a:pt x="23" y="44"/>
                </a:cubicBezTo>
                <a:cubicBezTo>
                  <a:pt x="20" y="46"/>
                  <a:pt x="19" y="45"/>
                  <a:pt x="18" y="42"/>
                </a:cubicBezTo>
                <a:cubicBezTo>
                  <a:pt x="18" y="40"/>
                  <a:pt x="16" y="38"/>
                  <a:pt x="15" y="37"/>
                </a:cubicBezTo>
                <a:cubicBezTo>
                  <a:pt x="10" y="31"/>
                  <a:pt x="5" y="26"/>
                  <a:pt x="2" y="20"/>
                </a:cubicBezTo>
                <a:cubicBezTo>
                  <a:pt x="0" y="17"/>
                  <a:pt x="6" y="8"/>
                  <a:pt x="11" y="6"/>
                </a:cubicBezTo>
                <a:cubicBezTo>
                  <a:pt x="12" y="6"/>
                  <a:pt x="14" y="5"/>
                  <a:pt x="16" y="3"/>
                </a:cubicBezTo>
                <a:cubicBezTo>
                  <a:pt x="19" y="0"/>
                  <a:pt x="22" y="0"/>
                  <a:pt x="25" y="4"/>
                </a:cubicBezTo>
                <a:cubicBezTo>
                  <a:pt x="25" y="5"/>
                  <a:pt x="27" y="5"/>
                  <a:pt x="28" y="6"/>
                </a:cubicBezTo>
                <a:cubicBezTo>
                  <a:pt x="29" y="7"/>
                  <a:pt x="31" y="9"/>
                  <a:pt x="32" y="10"/>
                </a:cubicBezTo>
                <a:cubicBezTo>
                  <a:pt x="34" y="14"/>
                  <a:pt x="38" y="18"/>
                  <a:pt x="37" y="23"/>
                </a:cubicBezTo>
                <a:cubicBezTo>
                  <a:pt x="39" y="23"/>
                  <a:pt x="41" y="24"/>
                  <a:pt x="42" y="23"/>
                </a:cubicBezTo>
                <a:cubicBezTo>
                  <a:pt x="44" y="23"/>
                  <a:pt x="47" y="21"/>
                  <a:pt x="50" y="20"/>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 name="Freeform 29"/>
          <p:cNvSpPr>
            <a:spLocks/>
          </p:cNvSpPr>
          <p:nvPr/>
        </p:nvSpPr>
        <p:spPr bwMode="auto">
          <a:xfrm>
            <a:off x="12266050" y="4956187"/>
            <a:ext cx="66678" cy="180974"/>
          </a:xfrm>
          <a:custGeom>
            <a:avLst/>
            <a:gdLst>
              <a:gd name="T0" fmla="*/ 3 w 9"/>
              <a:gd name="T1" fmla="*/ 0 h 24"/>
              <a:gd name="T2" fmla="*/ 7 w 9"/>
              <a:gd name="T3" fmla="*/ 4 h 24"/>
              <a:gd name="T4" fmla="*/ 9 w 9"/>
              <a:gd name="T5" fmla="*/ 24 h 24"/>
              <a:gd name="T6" fmla="*/ 3 w 9"/>
              <a:gd name="T7" fmla="*/ 0 h 24"/>
            </a:gdLst>
            <a:ahLst/>
            <a:cxnLst>
              <a:cxn ang="0">
                <a:pos x="T0" y="T1"/>
              </a:cxn>
              <a:cxn ang="0">
                <a:pos x="T2" y="T3"/>
              </a:cxn>
              <a:cxn ang="0">
                <a:pos x="T4" y="T5"/>
              </a:cxn>
              <a:cxn ang="0">
                <a:pos x="T6" y="T7"/>
              </a:cxn>
            </a:cxnLst>
            <a:rect l="0" t="0" r="r" b="b"/>
            <a:pathLst>
              <a:path w="9" h="24">
                <a:moveTo>
                  <a:pt x="3" y="0"/>
                </a:moveTo>
                <a:cubicBezTo>
                  <a:pt x="4" y="2"/>
                  <a:pt x="6" y="3"/>
                  <a:pt x="7" y="4"/>
                </a:cubicBezTo>
                <a:cubicBezTo>
                  <a:pt x="8" y="11"/>
                  <a:pt x="8" y="17"/>
                  <a:pt x="9" y="24"/>
                </a:cubicBezTo>
                <a:cubicBezTo>
                  <a:pt x="4" y="20"/>
                  <a:pt x="0" y="8"/>
                  <a:pt x="3" y="0"/>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 name="Freeform 31"/>
          <p:cNvSpPr>
            <a:spLocks/>
          </p:cNvSpPr>
          <p:nvPr/>
        </p:nvSpPr>
        <p:spPr bwMode="auto">
          <a:xfrm>
            <a:off x="13237610" y="4873639"/>
            <a:ext cx="209550" cy="130174"/>
          </a:xfrm>
          <a:custGeom>
            <a:avLst/>
            <a:gdLst>
              <a:gd name="T0" fmla="*/ 28 w 28"/>
              <a:gd name="T1" fmla="*/ 14 h 17"/>
              <a:gd name="T2" fmla="*/ 0 w 28"/>
              <a:gd name="T3" fmla="*/ 2 h 17"/>
              <a:gd name="T4" fmla="*/ 1 w 28"/>
              <a:gd name="T5" fmla="*/ 0 h 17"/>
              <a:gd name="T6" fmla="*/ 6 w 28"/>
              <a:gd name="T7" fmla="*/ 4 h 17"/>
              <a:gd name="T8" fmla="*/ 16 w 28"/>
              <a:gd name="T9" fmla="*/ 9 h 17"/>
              <a:gd name="T10" fmla="*/ 28 w 28"/>
              <a:gd name="T11" fmla="*/ 14 h 17"/>
            </a:gdLst>
            <a:ahLst/>
            <a:cxnLst>
              <a:cxn ang="0">
                <a:pos x="T0" y="T1"/>
              </a:cxn>
              <a:cxn ang="0">
                <a:pos x="T2" y="T3"/>
              </a:cxn>
              <a:cxn ang="0">
                <a:pos x="T4" y="T5"/>
              </a:cxn>
              <a:cxn ang="0">
                <a:pos x="T6" y="T7"/>
              </a:cxn>
              <a:cxn ang="0">
                <a:pos x="T8" y="T9"/>
              </a:cxn>
              <a:cxn ang="0">
                <a:pos x="T10" y="T11"/>
              </a:cxn>
            </a:cxnLst>
            <a:rect l="0" t="0" r="r" b="b"/>
            <a:pathLst>
              <a:path w="28" h="17">
                <a:moveTo>
                  <a:pt x="28" y="14"/>
                </a:moveTo>
                <a:cubicBezTo>
                  <a:pt x="15" y="17"/>
                  <a:pt x="8" y="10"/>
                  <a:pt x="0" y="2"/>
                </a:cubicBezTo>
                <a:cubicBezTo>
                  <a:pt x="1" y="1"/>
                  <a:pt x="1" y="1"/>
                  <a:pt x="1" y="0"/>
                </a:cubicBezTo>
                <a:cubicBezTo>
                  <a:pt x="3" y="2"/>
                  <a:pt x="4" y="2"/>
                  <a:pt x="6" y="4"/>
                </a:cubicBezTo>
                <a:cubicBezTo>
                  <a:pt x="8" y="7"/>
                  <a:pt x="12" y="9"/>
                  <a:pt x="16" y="9"/>
                </a:cubicBezTo>
                <a:cubicBezTo>
                  <a:pt x="20" y="9"/>
                  <a:pt x="24" y="12"/>
                  <a:pt x="28" y="14"/>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3" name="Freeform 32"/>
          <p:cNvSpPr>
            <a:spLocks/>
          </p:cNvSpPr>
          <p:nvPr/>
        </p:nvSpPr>
        <p:spPr bwMode="auto">
          <a:xfrm>
            <a:off x="12237473" y="3768737"/>
            <a:ext cx="104776" cy="44450"/>
          </a:xfrm>
          <a:custGeom>
            <a:avLst/>
            <a:gdLst>
              <a:gd name="T0" fmla="*/ 0 w 14"/>
              <a:gd name="T1" fmla="*/ 0 h 6"/>
              <a:gd name="T2" fmla="*/ 14 w 14"/>
              <a:gd name="T3" fmla="*/ 1 h 6"/>
              <a:gd name="T4" fmla="*/ 9 w 14"/>
              <a:gd name="T5" fmla="*/ 5 h 6"/>
              <a:gd name="T6" fmla="*/ 0 w 14"/>
              <a:gd name="T7" fmla="*/ 0 h 6"/>
            </a:gdLst>
            <a:ahLst/>
            <a:cxnLst>
              <a:cxn ang="0">
                <a:pos x="T0" y="T1"/>
              </a:cxn>
              <a:cxn ang="0">
                <a:pos x="T2" y="T3"/>
              </a:cxn>
              <a:cxn ang="0">
                <a:pos x="T4" y="T5"/>
              </a:cxn>
              <a:cxn ang="0">
                <a:pos x="T6" y="T7"/>
              </a:cxn>
            </a:cxnLst>
            <a:rect l="0" t="0" r="r" b="b"/>
            <a:pathLst>
              <a:path w="14" h="6">
                <a:moveTo>
                  <a:pt x="0" y="0"/>
                </a:moveTo>
                <a:cubicBezTo>
                  <a:pt x="4" y="0"/>
                  <a:pt x="8" y="1"/>
                  <a:pt x="14" y="1"/>
                </a:cubicBezTo>
                <a:cubicBezTo>
                  <a:pt x="12" y="3"/>
                  <a:pt x="10" y="5"/>
                  <a:pt x="9" y="5"/>
                </a:cubicBezTo>
                <a:cubicBezTo>
                  <a:pt x="5" y="6"/>
                  <a:pt x="2" y="3"/>
                  <a:pt x="0" y="0"/>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4" name="Freeform 33"/>
          <p:cNvSpPr>
            <a:spLocks/>
          </p:cNvSpPr>
          <p:nvPr/>
        </p:nvSpPr>
        <p:spPr bwMode="auto">
          <a:xfrm>
            <a:off x="8986276" y="5641987"/>
            <a:ext cx="2806702" cy="3863974"/>
          </a:xfrm>
          <a:custGeom>
            <a:avLst/>
            <a:gdLst>
              <a:gd name="T0" fmla="*/ 56 w 373"/>
              <a:gd name="T1" fmla="*/ 392 h 514"/>
              <a:gd name="T2" fmla="*/ 74 w 373"/>
              <a:gd name="T3" fmla="*/ 365 h 514"/>
              <a:gd name="T4" fmla="*/ 121 w 373"/>
              <a:gd name="T5" fmla="*/ 364 h 514"/>
              <a:gd name="T6" fmla="*/ 130 w 373"/>
              <a:gd name="T7" fmla="*/ 342 h 514"/>
              <a:gd name="T8" fmla="*/ 91 w 373"/>
              <a:gd name="T9" fmla="*/ 357 h 514"/>
              <a:gd name="T10" fmla="*/ 72 w 373"/>
              <a:gd name="T11" fmla="*/ 344 h 514"/>
              <a:gd name="T12" fmla="*/ 88 w 373"/>
              <a:gd name="T13" fmla="*/ 311 h 514"/>
              <a:gd name="T14" fmla="*/ 137 w 373"/>
              <a:gd name="T15" fmla="*/ 287 h 514"/>
              <a:gd name="T16" fmla="*/ 87 w 373"/>
              <a:gd name="T17" fmla="*/ 267 h 514"/>
              <a:gd name="T18" fmla="*/ 60 w 373"/>
              <a:gd name="T19" fmla="*/ 243 h 514"/>
              <a:gd name="T20" fmla="*/ 44 w 373"/>
              <a:gd name="T21" fmla="*/ 219 h 514"/>
              <a:gd name="T22" fmla="*/ 66 w 373"/>
              <a:gd name="T23" fmla="*/ 213 h 514"/>
              <a:gd name="T24" fmla="*/ 84 w 373"/>
              <a:gd name="T25" fmla="*/ 194 h 514"/>
              <a:gd name="T26" fmla="*/ 74 w 373"/>
              <a:gd name="T27" fmla="*/ 152 h 514"/>
              <a:gd name="T28" fmla="*/ 61 w 373"/>
              <a:gd name="T29" fmla="*/ 126 h 514"/>
              <a:gd name="T30" fmla="*/ 84 w 373"/>
              <a:gd name="T31" fmla="*/ 111 h 514"/>
              <a:gd name="T32" fmla="*/ 141 w 373"/>
              <a:gd name="T33" fmla="*/ 135 h 514"/>
              <a:gd name="T34" fmla="*/ 181 w 373"/>
              <a:gd name="T35" fmla="*/ 138 h 514"/>
              <a:gd name="T36" fmla="*/ 190 w 373"/>
              <a:gd name="T37" fmla="*/ 111 h 514"/>
              <a:gd name="T38" fmla="*/ 204 w 373"/>
              <a:gd name="T39" fmla="*/ 90 h 514"/>
              <a:gd name="T40" fmla="*/ 180 w 373"/>
              <a:gd name="T41" fmla="*/ 63 h 514"/>
              <a:gd name="T42" fmla="*/ 203 w 373"/>
              <a:gd name="T43" fmla="*/ 55 h 514"/>
              <a:gd name="T44" fmla="*/ 212 w 373"/>
              <a:gd name="T45" fmla="*/ 25 h 514"/>
              <a:gd name="T46" fmla="*/ 239 w 373"/>
              <a:gd name="T47" fmla="*/ 1 h 514"/>
              <a:gd name="T48" fmla="*/ 268 w 373"/>
              <a:gd name="T49" fmla="*/ 0 h 514"/>
              <a:gd name="T50" fmla="*/ 271 w 373"/>
              <a:gd name="T51" fmla="*/ 26 h 514"/>
              <a:gd name="T52" fmla="*/ 245 w 373"/>
              <a:gd name="T53" fmla="*/ 74 h 514"/>
              <a:gd name="T54" fmla="*/ 220 w 373"/>
              <a:gd name="T55" fmla="*/ 109 h 514"/>
              <a:gd name="T56" fmla="*/ 241 w 373"/>
              <a:gd name="T57" fmla="*/ 150 h 514"/>
              <a:gd name="T58" fmla="*/ 292 w 373"/>
              <a:gd name="T59" fmla="*/ 146 h 514"/>
              <a:gd name="T60" fmla="*/ 333 w 373"/>
              <a:gd name="T61" fmla="*/ 167 h 514"/>
              <a:gd name="T62" fmla="*/ 373 w 373"/>
              <a:gd name="T63" fmla="*/ 189 h 514"/>
              <a:gd name="T64" fmla="*/ 358 w 373"/>
              <a:gd name="T65" fmla="*/ 235 h 514"/>
              <a:gd name="T66" fmla="*/ 362 w 373"/>
              <a:gd name="T67" fmla="*/ 279 h 514"/>
              <a:gd name="T68" fmla="*/ 369 w 373"/>
              <a:gd name="T69" fmla="*/ 317 h 514"/>
              <a:gd name="T70" fmla="*/ 351 w 373"/>
              <a:gd name="T71" fmla="*/ 372 h 514"/>
              <a:gd name="T72" fmla="*/ 331 w 373"/>
              <a:gd name="T73" fmla="*/ 418 h 514"/>
              <a:gd name="T74" fmla="*/ 299 w 373"/>
              <a:gd name="T75" fmla="*/ 429 h 514"/>
              <a:gd name="T76" fmla="*/ 282 w 373"/>
              <a:gd name="T77" fmla="*/ 430 h 514"/>
              <a:gd name="T78" fmla="*/ 247 w 373"/>
              <a:gd name="T79" fmla="*/ 440 h 514"/>
              <a:gd name="T80" fmla="*/ 209 w 373"/>
              <a:gd name="T81" fmla="*/ 462 h 514"/>
              <a:gd name="T82" fmla="*/ 178 w 373"/>
              <a:gd name="T83" fmla="*/ 480 h 514"/>
              <a:gd name="T84" fmla="*/ 150 w 373"/>
              <a:gd name="T85" fmla="*/ 496 h 514"/>
              <a:gd name="T86" fmla="*/ 133 w 373"/>
              <a:gd name="T87" fmla="*/ 505 h 514"/>
              <a:gd name="T88" fmla="*/ 92 w 373"/>
              <a:gd name="T89" fmla="*/ 509 h 514"/>
              <a:gd name="T90" fmla="*/ 43 w 373"/>
              <a:gd name="T91" fmla="*/ 507 h 514"/>
              <a:gd name="T92" fmla="*/ 52 w 373"/>
              <a:gd name="T93" fmla="*/ 498 h 514"/>
              <a:gd name="T94" fmla="*/ 64 w 373"/>
              <a:gd name="T95" fmla="*/ 480 h 514"/>
              <a:gd name="T96" fmla="*/ 18 w 373"/>
              <a:gd name="T97" fmla="*/ 496 h 514"/>
              <a:gd name="T98" fmla="*/ 52 w 373"/>
              <a:gd name="T99" fmla="*/ 458 h 514"/>
              <a:gd name="T100" fmla="*/ 1 w 373"/>
              <a:gd name="T101" fmla="*/ 460 h 514"/>
              <a:gd name="T102" fmla="*/ 17 w 373"/>
              <a:gd name="T103" fmla="*/ 432 h 514"/>
              <a:gd name="T104" fmla="*/ 43 w 373"/>
              <a:gd name="T105" fmla="*/ 430 h 514"/>
              <a:gd name="T106" fmla="*/ 27 w 373"/>
              <a:gd name="T107" fmla="*/ 412 h 514"/>
              <a:gd name="T108" fmla="*/ 16 w 373"/>
              <a:gd name="T109" fmla="*/ 39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3" h="514">
                <a:moveTo>
                  <a:pt x="33" y="395"/>
                </a:moveTo>
                <a:cubicBezTo>
                  <a:pt x="36" y="397"/>
                  <a:pt x="38" y="399"/>
                  <a:pt x="40" y="402"/>
                </a:cubicBezTo>
                <a:cubicBezTo>
                  <a:pt x="43" y="405"/>
                  <a:pt x="47" y="406"/>
                  <a:pt x="49" y="404"/>
                </a:cubicBezTo>
                <a:cubicBezTo>
                  <a:pt x="52" y="403"/>
                  <a:pt x="53" y="399"/>
                  <a:pt x="55" y="396"/>
                </a:cubicBezTo>
                <a:cubicBezTo>
                  <a:pt x="56" y="395"/>
                  <a:pt x="55" y="393"/>
                  <a:pt x="56" y="392"/>
                </a:cubicBezTo>
                <a:cubicBezTo>
                  <a:pt x="60" y="389"/>
                  <a:pt x="58" y="386"/>
                  <a:pt x="55" y="384"/>
                </a:cubicBezTo>
                <a:cubicBezTo>
                  <a:pt x="54" y="383"/>
                  <a:pt x="54" y="383"/>
                  <a:pt x="52" y="381"/>
                </a:cubicBezTo>
                <a:cubicBezTo>
                  <a:pt x="58" y="382"/>
                  <a:pt x="62" y="380"/>
                  <a:pt x="63" y="376"/>
                </a:cubicBezTo>
                <a:cubicBezTo>
                  <a:pt x="63" y="376"/>
                  <a:pt x="64" y="375"/>
                  <a:pt x="64" y="375"/>
                </a:cubicBezTo>
                <a:cubicBezTo>
                  <a:pt x="69" y="374"/>
                  <a:pt x="73" y="370"/>
                  <a:pt x="74" y="365"/>
                </a:cubicBezTo>
                <a:cubicBezTo>
                  <a:pt x="74" y="364"/>
                  <a:pt x="76" y="364"/>
                  <a:pt x="77" y="364"/>
                </a:cubicBezTo>
                <a:cubicBezTo>
                  <a:pt x="82" y="365"/>
                  <a:pt x="87" y="367"/>
                  <a:pt x="92" y="368"/>
                </a:cubicBezTo>
                <a:cubicBezTo>
                  <a:pt x="95" y="368"/>
                  <a:pt x="98" y="367"/>
                  <a:pt x="101" y="366"/>
                </a:cubicBezTo>
                <a:cubicBezTo>
                  <a:pt x="103" y="365"/>
                  <a:pt x="104" y="364"/>
                  <a:pt x="106" y="364"/>
                </a:cubicBezTo>
                <a:cubicBezTo>
                  <a:pt x="111" y="364"/>
                  <a:pt x="116" y="364"/>
                  <a:pt x="121" y="364"/>
                </a:cubicBezTo>
                <a:cubicBezTo>
                  <a:pt x="123" y="364"/>
                  <a:pt x="125" y="362"/>
                  <a:pt x="127" y="361"/>
                </a:cubicBezTo>
                <a:cubicBezTo>
                  <a:pt x="130" y="361"/>
                  <a:pt x="134" y="360"/>
                  <a:pt x="137" y="360"/>
                </a:cubicBezTo>
                <a:cubicBezTo>
                  <a:pt x="142" y="360"/>
                  <a:pt x="145" y="358"/>
                  <a:pt x="147" y="353"/>
                </a:cubicBezTo>
                <a:cubicBezTo>
                  <a:pt x="140" y="355"/>
                  <a:pt x="137" y="350"/>
                  <a:pt x="133" y="346"/>
                </a:cubicBezTo>
                <a:cubicBezTo>
                  <a:pt x="132" y="345"/>
                  <a:pt x="131" y="343"/>
                  <a:pt x="130" y="342"/>
                </a:cubicBezTo>
                <a:cubicBezTo>
                  <a:pt x="126" y="339"/>
                  <a:pt x="121" y="340"/>
                  <a:pt x="120" y="345"/>
                </a:cubicBezTo>
                <a:cubicBezTo>
                  <a:pt x="120" y="347"/>
                  <a:pt x="120" y="349"/>
                  <a:pt x="118" y="351"/>
                </a:cubicBezTo>
                <a:cubicBezTo>
                  <a:pt x="117" y="352"/>
                  <a:pt x="115" y="354"/>
                  <a:pt x="113" y="355"/>
                </a:cubicBezTo>
                <a:cubicBezTo>
                  <a:pt x="112" y="356"/>
                  <a:pt x="110" y="357"/>
                  <a:pt x="108" y="357"/>
                </a:cubicBezTo>
                <a:cubicBezTo>
                  <a:pt x="103" y="357"/>
                  <a:pt x="97" y="358"/>
                  <a:pt x="91" y="357"/>
                </a:cubicBezTo>
                <a:cubicBezTo>
                  <a:pt x="88" y="357"/>
                  <a:pt x="85" y="355"/>
                  <a:pt x="82" y="355"/>
                </a:cubicBezTo>
                <a:cubicBezTo>
                  <a:pt x="76" y="355"/>
                  <a:pt x="70" y="355"/>
                  <a:pt x="64" y="356"/>
                </a:cubicBezTo>
                <a:cubicBezTo>
                  <a:pt x="60" y="357"/>
                  <a:pt x="56" y="361"/>
                  <a:pt x="52" y="363"/>
                </a:cubicBezTo>
                <a:cubicBezTo>
                  <a:pt x="52" y="362"/>
                  <a:pt x="51" y="361"/>
                  <a:pt x="51" y="360"/>
                </a:cubicBezTo>
                <a:cubicBezTo>
                  <a:pt x="58" y="356"/>
                  <a:pt x="62" y="347"/>
                  <a:pt x="72" y="344"/>
                </a:cubicBezTo>
                <a:cubicBezTo>
                  <a:pt x="76" y="343"/>
                  <a:pt x="80" y="338"/>
                  <a:pt x="86" y="338"/>
                </a:cubicBezTo>
                <a:cubicBezTo>
                  <a:pt x="87" y="333"/>
                  <a:pt x="90" y="330"/>
                  <a:pt x="95" y="328"/>
                </a:cubicBezTo>
                <a:cubicBezTo>
                  <a:pt x="96" y="328"/>
                  <a:pt x="96" y="327"/>
                  <a:pt x="96" y="327"/>
                </a:cubicBezTo>
                <a:cubicBezTo>
                  <a:pt x="95" y="321"/>
                  <a:pt x="98" y="319"/>
                  <a:pt x="102" y="317"/>
                </a:cubicBezTo>
                <a:cubicBezTo>
                  <a:pt x="98" y="315"/>
                  <a:pt x="94" y="314"/>
                  <a:pt x="88" y="311"/>
                </a:cubicBezTo>
                <a:cubicBezTo>
                  <a:pt x="93" y="309"/>
                  <a:pt x="96" y="306"/>
                  <a:pt x="100" y="304"/>
                </a:cubicBezTo>
                <a:cubicBezTo>
                  <a:pt x="104" y="303"/>
                  <a:pt x="105" y="300"/>
                  <a:pt x="105" y="296"/>
                </a:cubicBezTo>
                <a:cubicBezTo>
                  <a:pt x="105" y="294"/>
                  <a:pt x="106" y="291"/>
                  <a:pt x="108" y="288"/>
                </a:cubicBezTo>
                <a:cubicBezTo>
                  <a:pt x="110" y="285"/>
                  <a:pt x="111" y="283"/>
                  <a:pt x="117" y="286"/>
                </a:cubicBezTo>
                <a:cubicBezTo>
                  <a:pt x="122" y="288"/>
                  <a:pt x="130" y="287"/>
                  <a:pt x="137" y="287"/>
                </a:cubicBezTo>
                <a:cubicBezTo>
                  <a:pt x="137" y="281"/>
                  <a:pt x="137" y="275"/>
                  <a:pt x="137" y="268"/>
                </a:cubicBezTo>
                <a:cubicBezTo>
                  <a:pt x="132" y="269"/>
                  <a:pt x="127" y="271"/>
                  <a:pt x="123" y="272"/>
                </a:cubicBezTo>
                <a:cubicBezTo>
                  <a:pt x="122" y="272"/>
                  <a:pt x="122" y="273"/>
                  <a:pt x="121" y="273"/>
                </a:cubicBezTo>
                <a:cubicBezTo>
                  <a:pt x="107" y="273"/>
                  <a:pt x="93" y="273"/>
                  <a:pt x="79" y="273"/>
                </a:cubicBezTo>
                <a:cubicBezTo>
                  <a:pt x="77" y="267"/>
                  <a:pt x="77" y="267"/>
                  <a:pt x="87" y="267"/>
                </a:cubicBezTo>
                <a:cubicBezTo>
                  <a:pt x="87" y="262"/>
                  <a:pt x="87" y="256"/>
                  <a:pt x="87" y="251"/>
                </a:cubicBezTo>
                <a:cubicBezTo>
                  <a:pt x="87" y="249"/>
                  <a:pt x="84" y="247"/>
                  <a:pt x="82" y="245"/>
                </a:cubicBezTo>
                <a:cubicBezTo>
                  <a:pt x="80" y="251"/>
                  <a:pt x="78" y="256"/>
                  <a:pt x="76" y="262"/>
                </a:cubicBezTo>
                <a:cubicBezTo>
                  <a:pt x="70" y="256"/>
                  <a:pt x="69" y="253"/>
                  <a:pt x="68" y="240"/>
                </a:cubicBezTo>
                <a:cubicBezTo>
                  <a:pt x="65" y="241"/>
                  <a:pt x="62" y="242"/>
                  <a:pt x="60" y="243"/>
                </a:cubicBezTo>
                <a:cubicBezTo>
                  <a:pt x="56" y="243"/>
                  <a:pt x="52" y="240"/>
                  <a:pt x="48" y="245"/>
                </a:cubicBezTo>
                <a:cubicBezTo>
                  <a:pt x="46" y="242"/>
                  <a:pt x="40" y="241"/>
                  <a:pt x="42" y="236"/>
                </a:cubicBezTo>
                <a:cubicBezTo>
                  <a:pt x="43" y="233"/>
                  <a:pt x="47" y="234"/>
                  <a:pt x="49" y="237"/>
                </a:cubicBezTo>
                <a:cubicBezTo>
                  <a:pt x="53" y="232"/>
                  <a:pt x="52" y="228"/>
                  <a:pt x="47" y="225"/>
                </a:cubicBezTo>
                <a:cubicBezTo>
                  <a:pt x="44" y="223"/>
                  <a:pt x="42" y="222"/>
                  <a:pt x="44" y="219"/>
                </a:cubicBezTo>
                <a:cubicBezTo>
                  <a:pt x="47" y="218"/>
                  <a:pt x="49" y="218"/>
                  <a:pt x="51" y="217"/>
                </a:cubicBezTo>
                <a:cubicBezTo>
                  <a:pt x="52" y="216"/>
                  <a:pt x="53" y="216"/>
                  <a:pt x="54" y="217"/>
                </a:cubicBezTo>
                <a:cubicBezTo>
                  <a:pt x="56" y="217"/>
                  <a:pt x="57" y="219"/>
                  <a:pt x="59" y="220"/>
                </a:cubicBezTo>
                <a:cubicBezTo>
                  <a:pt x="59" y="218"/>
                  <a:pt x="60" y="217"/>
                  <a:pt x="60" y="216"/>
                </a:cubicBezTo>
                <a:cubicBezTo>
                  <a:pt x="60" y="210"/>
                  <a:pt x="60" y="210"/>
                  <a:pt x="66" y="213"/>
                </a:cubicBezTo>
                <a:cubicBezTo>
                  <a:pt x="68" y="214"/>
                  <a:pt x="70" y="213"/>
                  <a:pt x="75" y="213"/>
                </a:cubicBezTo>
                <a:cubicBezTo>
                  <a:pt x="73" y="210"/>
                  <a:pt x="71" y="207"/>
                  <a:pt x="71" y="205"/>
                </a:cubicBezTo>
                <a:cubicBezTo>
                  <a:pt x="70" y="203"/>
                  <a:pt x="68" y="199"/>
                  <a:pt x="69" y="198"/>
                </a:cubicBezTo>
                <a:cubicBezTo>
                  <a:pt x="72" y="196"/>
                  <a:pt x="73" y="191"/>
                  <a:pt x="78" y="194"/>
                </a:cubicBezTo>
                <a:cubicBezTo>
                  <a:pt x="79" y="195"/>
                  <a:pt x="82" y="194"/>
                  <a:pt x="84" y="194"/>
                </a:cubicBezTo>
                <a:cubicBezTo>
                  <a:pt x="87" y="193"/>
                  <a:pt x="89" y="192"/>
                  <a:pt x="92" y="191"/>
                </a:cubicBezTo>
                <a:cubicBezTo>
                  <a:pt x="100" y="190"/>
                  <a:pt x="103" y="186"/>
                  <a:pt x="103" y="177"/>
                </a:cubicBezTo>
                <a:cubicBezTo>
                  <a:pt x="93" y="176"/>
                  <a:pt x="84" y="174"/>
                  <a:pt x="74" y="173"/>
                </a:cubicBezTo>
                <a:cubicBezTo>
                  <a:pt x="76" y="169"/>
                  <a:pt x="74" y="164"/>
                  <a:pt x="78" y="161"/>
                </a:cubicBezTo>
                <a:cubicBezTo>
                  <a:pt x="81" y="159"/>
                  <a:pt x="78" y="153"/>
                  <a:pt x="74" y="152"/>
                </a:cubicBezTo>
                <a:cubicBezTo>
                  <a:pt x="72" y="151"/>
                  <a:pt x="70" y="150"/>
                  <a:pt x="66" y="150"/>
                </a:cubicBezTo>
                <a:cubicBezTo>
                  <a:pt x="72" y="146"/>
                  <a:pt x="76" y="141"/>
                  <a:pt x="76" y="134"/>
                </a:cubicBezTo>
                <a:cubicBezTo>
                  <a:pt x="70" y="132"/>
                  <a:pt x="69" y="132"/>
                  <a:pt x="58" y="139"/>
                </a:cubicBezTo>
                <a:cubicBezTo>
                  <a:pt x="59" y="137"/>
                  <a:pt x="60" y="134"/>
                  <a:pt x="61" y="131"/>
                </a:cubicBezTo>
                <a:cubicBezTo>
                  <a:pt x="61" y="130"/>
                  <a:pt x="62" y="128"/>
                  <a:pt x="61" y="126"/>
                </a:cubicBezTo>
                <a:cubicBezTo>
                  <a:pt x="60" y="121"/>
                  <a:pt x="63" y="119"/>
                  <a:pt x="67" y="118"/>
                </a:cubicBezTo>
                <a:cubicBezTo>
                  <a:pt x="71" y="116"/>
                  <a:pt x="72" y="119"/>
                  <a:pt x="74" y="121"/>
                </a:cubicBezTo>
                <a:cubicBezTo>
                  <a:pt x="76" y="123"/>
                  <a:pt x="78" y="124"/>
                  <a:pt x="80" y="123"/>
                </a:cubicBezTo>
                <a:cubicBezTo>
                  <a:pt x="81" y="123"/>
                  <a:pt x="82" y="120"/>
                  <a:pt x="83" y="118"/>
                </a:cubicBezTo>
                <a:cubicBezTo>
                  <a:pt x="83" y="116"/>
                  <a:pt x="83" y="114"/>
                  <a:pt x="84" y="111"/>
                </a:cubicBezTo>
                <a:cubicBezTo>
                  <a:pt x="93" y="122"/>
                  <a:pt x="105" y="120"/>
                  <a:pt x="115" y="123"/>
                </a:cubicBezTo>
                <a:cubicBezTo>
                  <a:pt x="118" y="123"/>
                  <a:pt x="121" y="123"/>
                  <a:pt x="124" y="124"/>
                </a:cubicBezTo>
                <a:cubicBezTo>
                  <a:pt x="126" y="125"/>
                  <a:pt x="129" y="128"/>
                  <a:pt x="129" y="129"/>
                </a:cubicBezTo>
                <a:cubicBezTo>
                  <a:pt x="128" y="136"/>
                  <a:pt x="133" y="139"/>
                  <a:pt x="136" y="144"/>
                </a:cubicBezTo>
                <a:cubicBezTo>
                  <a:pt x="138" y="141"/>
                  <a:pt x="140" y="138"/>
                  <a:pt x="141" y="135"/>
                </a:cubicBezTo>
                <a:cubicBezTo>
                  <a:pt x="144" y="130"/>
                  <a:pt x="150" y="127"/>
                  <a:pt x="154" y="132"/>
                </a:cubicBezTo>
                <a:cubicBezTo>
                  <a:pt x="160" y="138"/>
                  <a:pt x="166" y="137"/>
                  <a:pt x="173" y="138"/>
                </a:cubicBezTo>
                <a:cubicBezTo>
                  <a:pt x="173" y="138"/>
                  <a:pt x="174" y="138"/>
                  <a:pt x="175" y="138"/>
                </a:cubicBezTo>
                <a:cubicBezTo>
                  <a:pt x="175" y="141"/>
                  <a:pt x="175" y="146"/>
                  <a:pt x="181" y="145"/>
                </a:cubicBezTo>
                <a:cubicBezTo>
                  <a:pt x="181" y="143"/>
                  <a:pt x="181" y="140"/>
                  <a:pt x="181" y="138"/>
                </a:cubicBezTo>
                <a:cubicBezTo>
                  <a:pt x="186" y="136"/>
                  <a:pt x="187" y="134"/>
                  <a:pt x="185" y="124"/>
                </a:cubicBezTo>
                <a:cubicBezTo>
                  <a:pt x="181" y="124"/>
                  <a:pt x="177" y="124"/>
                  <a:pt x="172" y="124"/>
                </a:cubicBezTo>
                <a:cubicBezTo>
                  <a:pt x="172" y="122"/>
                  <a:pt x="172" y="120"/>
                  <a:pt x="172" y="118"/>
                </a:cubicBezTo>
                <a:cubicBezTo>
                  <a:pt x="173" y="118"/>
                  <a:pt x="175" y="117"/>
                  <a:pt x="176" y="117"/>
                </a:cubicBezTo>
                <a:cubicBezTo>
                  <a:pt x="182" y="118"/>
                  <a:pt x="187" y="117"/>
                  <a:pt x="190" y="111"/>
                </a:cubicBezTo>
                <a:cubicBezTo>
                  <a:pt x="191" y="110"/>
                  <a:pt x="193" y="109"/>
                  <a:pt x="194" y="109"/>
                </a:cubicBezTo>
                <a:cubicBezTo>
                  <a:pt x="204" y="109"/>
                  <a:pt x="208" y="100"/>
                  <a:pt x="215" y="96"/>
                </a:cubicBezTo>
                <a:cubicBezTo>
                  <a:pt x="216" y="95"/>
                  <a:pt x="216" y="92"/>
                  <a:pt x="215" y="91"/>
                </a:cubicBezTo>
                <a:cubicBezTo>
                  <a:pt x="214" y="90"/>
                  <a:pt x="212" y="89"/>
                  <a:pt x="210" y="89"/>
                </a:cubicBezTo>
                <a:cubicBezTo>
                  <a:pt x="208" y="89"/>
                  <a:pt x="206" y="90"/>
                  <a:pt x="204" y="90"/>
                </a:cubicBezTo>
                <a:cubicBezTo>
                  <a:pt x="201" y="91"/>
                  <a:pt x="199" y="92"/>
                  <a:pt x="197" y="89"/>
                </a:cubicBezTo>
                <a:cubicBezTo>
                  <a:pt x="196" y="87"/>
                  <a:pt x="193" y="87"/>
                  <a:pt x="191" y="87"/>
                </a:cubicBezTo>
                <a:cubicBezTo>
                  <a:pt x="185" y="86"/>
                  <a:pt x="179" y="87"/>
                  <a:pt x="174" y="81"/>
                </a:cubicBezTo>
                <a:cubicBezTo>
                  <a:pt x="171" y="78"/>
                  <a:pt x="168" y="74"/>
                  <a:pt x="170" y="70"/>
                </a:cubicBezTo>
                <a:cubicBezTo>
                  <a:pt x="171" y="67"/>
                  <a:pt x="176" y="65"/>
                  <a:pt x="180" y="63"/>
                </a:cubicBezTo>
                <a:cubicBezTo>
                  <a:pt x="182" y="62"/>
                  <a:pt x="185" y="63"/>
                  <a:pt x="188" y="62"/>
                </a:cubicBezTo>
                <a:cubicBezTo>
                  <a:pt x="193" y="61"/>
                  <a:pt x="194" y="59"/>
                  <a:pt x="193" y="54"/>
                </a:cubicBezTo>
                <a:cubicBezTo>
                  <a:pt x="192" y="53"/>
                  <a:pt x="193" y="52"/>
                  <a:pt x="193" y="52"/>
                </a:cubicBezTo>
                <a:cubicBezTo>
                  <a:pt x="196" y="53"/>
                  <a:pt x="199" y="55"/>
                  <a:pt x="201" y="56"/>
                </a:cubicBezTo>
                <a:cubicBezTo>
                  <a:pt x="202" y="56"/>
                  <a:pt x="202" y="55"/>
                  <a:pt x="203" y="55"/>
                </a:cubicBezTo>
                <a:cubicBezTo>
                  <a:pt x="202" y="47"/>
                  <a:pt x="201" y="39"/>
                  <a:pt x="200" y="30"/>
                </a:cubicBezTo>
                <a:cubicBezTo>
                  <a:pt x="197" y="31"/>
                  <a:pt x="194" y="33"/>
                  <a:pt x="191" y="34"/>
                </a:cubicBezTo>
                <a:cubicBezTo>
                  <a:pt x="192" y="33"/>
                  <a:pt x="192" y="31"/>
                  <a:pt x="193" y="29"/>
                </a:cubicBezTo>
                <a:cubicBezTo>
                  <a:pt x="193" y="30"/>
                  <a:pt x="193" y="30"/>
                  <a:pt x="193" y="31"/>
                </a:cubicBezTo>
                <a:cubicBezTo>
                  <a:pt x="199" y="29"/>
                  <a:pt x="206" y="27"/>
                  <a:pt x="212" y="25"/>
                </a:cubicBezTo>
                <a:cubicBezTo>
                  <a:pt x="212" y="22"/>
                  <a:pt x="213" y="19"/>
                  <a:pt x="212" y="17"/>
                </a:cubicBezTo>
                <a:cubicBezTo>
                  <a:pt x="212" y="12"/>
                  <a:pt x="215" y="10"/>
                  <a:pt x="219" y="10"/>
                </a:cubicBezTo>
                <a:cubicBezTo>
                  <a:pt x="222" y="10"/>
                  <a:pt x="226" y="9"/>
                  <a:pt x="229" y="10"/>
                </a:cubicBezTo>
                <a:cubicBezTo>
                  <a:pt x="234" y="10"/>
                  <a:pt x="237" y="9"/>
                  <a:pt x="237" y="4"/>
                </a:cubicBezTo>
                <a:cubicBezTo>
                  <a:pt x="237" y="3"/>
                  <a:pt x="238" y="3"/>
                  <a:pt x="239" y="1"/>
                </a:cubicBezTo>
                <a:cubicBezTo>
                  <a:pt x="241" y="7"/>
                  <a:pt x="237" y="17"/>
                  <a:pt x="250" y="17"/>
                </a:cubicBezTo>
                <a:cubicBezTo>
                  <a:pt x="250" y="14"/>
                  <a:pt x="251" y="11"/>
                  <a:pt x="252" y="8"/>
                </a:cubicBezTo>
                <a:cubicBezTo>
                  <a:pt x="253" y="5"/>
                  <a:pt x="254" y="3"/>
                  <a:pt x="258" y="3"/>
                </a:cubicBezTo>
                <a:cubicBezTo>
                  <a:pt x="260" y="3"/>
                  <a:pt x="262" y="2"/>
                  <a:pt x="264" y="1"/>
                </a:cubicBezTo>
                <a:cubicBezTo>
                  <a:pt x="265" y="1"/>
                  <a:pt x="266" y="1"/>
                  <a:pt x="268" y="0"/>
                </a:cubicBezTo>
                <a:cubicBezTo>
                  <a:pt x="268" y="2"/>
                  <a:pt x="269" y="3"/>
                  <a:pt x="269" y="5"/>
                </a:cubicBezTo>
                <a:cubicBezTo>
                  <a:pt x="269" y="6"/>
                  <a:pt x="267" y="7"/>
                  <a:pt x="267" y="9"/>
                </a:cubicBezTo>
                <a:cubicBezTo>
                  <a:pt x="267" y="9"/>
                  <a:pt x="268" y="10"/>
                  <a:pt x="269" y="10"/>
                </a:cubicBezTo>
                <a:cubicBezTo>
                  <a:pt x="274" y="13"/>
                  <a:pt x="276" y="18"/>
                  <a:pt x="273" y="23"/>
                </a:cubicBezTo>
                <a:cubicBezTo>
                  <a:pt x="272" y="24"/>
                  <a:pt x="272" y="25"/>
                  <a:pt x="271" y="26"/>
                </a:cubicBezTo>
                <a:cubicBezTo>
                  <a:pt x="263" y="34"/>
                  <a:pt x="263" y="44"/>
                  <a:pt x="266" y="54"/>
                </a:cubicBezTo>
                <a:cubicBezTo>
                  <a:pt x="267" y="58"/>
                  <a:pt x="268" y="62"/>
                  <a:pt x="268" y="66"/>
                </a:cubicBezTo>
                <a:cubicBezTo>
                  <a:pt x="269" y="69"/>
                  <a:pt x="268" y="71"/>
                  <a:pt x="264" y="71"/>
                </a:cubicBezTo>
                <a:cubicBezTo>
                  <a:pt x="261" y="72"/>
                  <a:pt x="258" y="72"/>
                  <a:pt x="255" y="74"/>
                </a:cubicBezTo>
                <a:cubicBezTo>
                  <a:pt x="252" y="75"/>
                  <a:pt x="249" y="75"/>
                  <a:pt x="245" y="74"/>
                </a:cubicBezTo>
                <a:cubicBezTo>
                  <a:pt x="242" y="73"/>
                  <a:pt x="239" y="75"/>
                  <a:pt x="236" y="76"/>
                </a:cubicBezTo>
                <a:cubicBezTo>
                  <a:pt x="238" y="87"/>
                  <a:pt x="245" y="91"/>
                  <a:pt x="254" y="94"/>
                </a:cubicBezTo>
                <a:cubicBezTo>
                  <a:pt x="244" y="101"/>
                  <a:pt x="237" y="103"/>
                  <a:pt x="228" y="99"/>
                </a:cubicBezTo>
                <a:cubicBezTo>
                  <a:pt x="228" y="101"/>
                  <a:pt x="227" y="102"/>
                  <a:pt x="226" y="104"/>
                </a:cubicBezTo>
                <a:cubicBezTo>
                  <a:pt x="225" y="107"/>
                  <a:pt x="224" y="108"/>
                  <a:pt x="220" y="109"/>
                </a:cubicBezTo>
                <a:cubicBezTo>
                  <a:pt x="218" y="109"/>
                  <a:pt x="216" y="111"/>
                  <a:pt x="214" y="113"/>
                </a:cubicBezTo>
                <a:cubicBezTo>
                  <a:pt x="214" y="114"/>
                  <a:pt x="215" y="117"/>
                  <a:pt x="216" y="118"/>
                </a:cubicBezTo>
                <a:cubicBezTo>
                  <a:pt x="219" y="123"/>
                  <a:pt x="223" y="126"/>
                  <a:pt x="227" y="129"/>
                </a:cubicBezTo>
                <a:cubicBezTo>
                  <a:pt x="232" y="133"/>
                  <a:pt x="239" y="137"/>
                  <a:pt x="238" y="146"/>
                </a:cubicBezTo>
                <a:cubicBezTo>
                  <a:pt x="238" y="147"/>
                  <a:pt x="240" y="149"/>
                  <a:pt x="241" y="150"/>
                </a:cubicBezTo>
                <a:cubicBezTo>
                  <a:pt x="244" y="151"/>
                  <a:pt x="247" y="152"/>
                  <a:pt x="250" y="153"/>
                </a:cubicBezTo>
                <a:cubicBezTo>
                  <a:pt x="252" y="154"/>
                  <a:pt x="253" y="156"/>
                  <a:pt x="255" y="158"/>
                </a:cubicBezTo>
                <a:cubicBezTo>
                  <a:pt x="256" y="159"/>
                  <a:pt x="257" y="160"/>
                  <a:pt x="258" y="160"/>
                </a:cubicBezTo>
                <a:cubicBezTo>
                  <a:pt x="265" y="160"/>
                  <a:pt x="273" y="160"/>
                  <a:pt x="280" y="160"/>
                </a:cubicBezTo>
                <a:cubicBezTo>
                  <a:pt x="287" y="160"/>
                  <a:pt x="293" y="152"/>
                  <a:pt x="292" y="146"/>
                </a:cubicBezTo>
                <a:cubicBezTo>
                  <a:pt x="291" y="140"/>
                  <a:pt x="292" y="136"/>
                  <a:pt x="297" y="133"/>
                </a:cubicBezTo>
                <a:cubicBezTo>
                  <a:pt x="300" y="130"/>
                  <a:pt x="303" y="127"/>
                  <a:pt x="306" y="124"/>
                </a:cubicBezTo>
                <a:cubicBezTo>
                  <a:pt x="311" y="131"/>
                  <a:pt x="319" y="136"/>
                  <a:pt x="317" y="147"/>
                </a:cubicBezTo>
                <a:cubicBezTo>
                  <a:pt x="316" y="154"/>
                  <a:pt x="319" y="157"/>
                  <a:pt x="326" y="158"/>
                </a:cubicBezTo>
                <a:cubicBezTo>
                  <a:pt x="332" y="159"/>
                  <a:pt x="333" y="161"/>
                  <a:pt x="333" y="167"/>
                </a:cubicBezTo>
                <a:cubicBezTo>
                  <a:pt x="333" y="167"/>
                  <a:pt x="333" y="168"/>
                  <a:pt x="333" y="169"/>
                </a:cubicBezTo>
                <a:cubicBezTo>
                  <a:pt x="332" y="177"/>
                  <a:pt x="334" y="179"/>
                  <a:pt x="343" y="180"/>
                </a:cubicBezTo>
                <a:cubicBezTo>
                  <a:pt x="348" y="180"/>
                  <a:pt x="353" y="179"/>
                  <a:pt x="358" y="179"/>
                </a:cubicBezTo>
                <a:cubicBezTo>
                  <a:pt x="360" y="179"/>
                  <a:pt x="363" y="181"/>
                  <a:pt x="365" y="182"/>
                </a:cubicBezTo>
                <a:cubicBezTo>
                  <a:pt x="367" y="184"/>
                  <a:pt x="370" y="186"/>
                  <a:pt x="373" y="189"/>
                </a:cubicBezTo>
                <a:cubicBezTo>
                  <a:pt x="367" y="193"/>
                  <a:pt x="362" y="192"/>
                  <a:pt x="356" y="186"/>
                </a:cubicBezTo>
                <a:cubicBezTo>
                  <a:pt x="354" y="189"/>
                  <a:pt x="352" y="191"/>
                  <a:pt x="351" y="193"/>
                </a:cubicBezTo>
                <a:cubicBezTo>
                  <a:pt x="350" y="197"/>
                  <a:pt x="350" y="200"/>
                  <a:pt x="354" y="202"/>
                </a:cubicBezTo>
                <a:cubicBezTo>
                  <a:pt x="358" y="205"/>
                  <a:pt x="360" y="209"/>
                  <a:pt x="359" y="215"/>
                </a:cubicBezTo>
                <a:cubicBezTo>
                  <a:pt x="358" y="221"/>
                  <a:pt x="358" y="228"/>
                  <a:pt x="358" y="235"/>
                </a:cubicBezTo>
                <a:cubicBezTo>
                  <a:pt x="358" y="237"/>
                  <a:pt x="360" y="240"/>
                  <a:pt x="362" y="242"/>
                </a:cubicBezTo>
                <a:cubicBezTo>
                  <a:pt x="369" y="250"/>
                  <a:pt x="370" y="251"/>
                  <a:pt x="367" y="262"/>
                </a:cubicBezTo>
                <a:cubicBezTo>
                  <a:pt x="365" y="262"/>
                  <a:pt x="363" y="262"/>
                  <a:pt x="361" y="263"/>
                </a:cubicBezTo>
                <a:cubicBezTo>
                  <a:pt x="359" y="270"/>
                  <a:pt x="372" y="271"/>
                  <a:pt x="369" y="279"/>
                </a:cubicBezTo>
                <a:cubicBezTo>
                  <a:pt x="367" y="279"/>
                  <a:pt x="364" y="279"/>
                  <a:pt x="362" y="279"/>
                </a:cubicBezTo>
                <a:cubicBezTo>
                  <a:pt x="358" y="280"/>
                  <a:pt x="356" y="284"/>
                  <a:pt x="359" y="287"/>
                </a:cubicBezTo>
                <a:cubicBezTo>
                  <a:pt x="360" y="289"/>
                  <a:pt x="362" y="291"/>
                  <a:pt x="364" y="293"/>
                </a:cubicBezTo>
                <a:cubicBezTo>
                  <a:pt x="365" y="294"/>
                  <a:pt x="366" y="296"/>
                  <a:pt x="365" y="297"/>
                </a:cubicBezTo>
                <a:cubicBezTo>
                  <a:pt x="364" y="302"/>
                  <a:pt x="366" y="304"/>
                  <a:pt x="369" y="307"/>
                </a:cubicBezTo>
                <a:cubicBezTo>
                  <a:pt x="373" y="310"/>
                  <a:pt x="372" y="314"/>
                  <a:pt x="369" y="317"/>
                </a:cubicBezTo>
                <a:cubicBezTo>
                  <a:pt x="367" y="320"/>
                  <a:pt x="365" y="322"/>
                  <a:pt x="362" y="325"/>
                </a:cubicBezTo>
                <a:cubicBezTo>
                  <a:pt x="364" y="326"/>
                  <a:pt x="365" y="327"/>
                  <a:pt x="367" y="328"/>
                </a:cubicBezTo>
                <a:cubicBezTo>
                  <a:pt x="371" y="330"/>
                  <a:pt x="371" y="332"/>
                  <a:pt x="369" y="336"/>
                </a:cubicBezTo>
                <a:cubicBezTo>
                  <a:pt x="366" y="340"/>
                  <a:pt x="363" y="345"/>
                  <a:pt x="360" y="351"/>
                </a:cubicBezTo>
                <a:cubicBezTo>
                  <a:pt x="357" y="358"/>
                  <a:pt x="354" y="365"/>
                  <a:pt x="351" y="372"/>
                </a:cubicBezTo>
                <a:cubicBezTo>
                  <a:pt x="350" y="376"/>
                  <a:pt x="350" y="379"/>
                  <a:pt x="350" y="383"/>
                </a:cubicBezTo>
                <a:cubicBezTo>
                  <a:pt x="349" y="385"/>
                  <a:pt x="349" y="389"/>
                  <a:pt x="348" y="390"/>
                </a:cubicBezTo>
                <a:cubicBezTo>
                  <a:pt x="343" y="394"/>
                  <a:pt x="342" y="400"/>
                  <a:pt x="340" y="406"/>
                </a:cubicBezTo>
                <a:cubicBezTo>
                  <a:pt x="339" y="410"/>
                  <a:pt x="338" y="413"/>
                  <a:pt x="337" y="417"/>
                </a:cubicBezTo>
                <a:cubicBezTo>
                  <a:pt x="335" y="417"/>
                  <a:pt x="333" y="418"/>
                  <a:pt x="331" y="418"/>
                </a:cubicBezTo>
                <a:cubicBezTo>
                  <a:pt x="331" y="420"/>
                  <a:pt x="330" y="422"/>
                  <a:pt x="330" y="426"/>
                </a:cubicBezTo>
                <a:cubicBezTo>
                  <a:pt x="333" y="426"/>
                  <a:pt x="335" y="426"/>
                  <a:pt x="338" y="426"/>
                </a:cubicBezTo>
                <a:cubicBezTo>
                  <a:pt x="338" y="431"/>
                  <a:pt x="338" y="435"/>
                  <a:pt x="338" y="441"/>
                </a:cubicBezTo>
                <a:cubicBezTo>
                  <a:pt x="326" y="439"/>
                  <a:pt x="314" y="437"/>
                  <a:pt x="303" y="436"/>
                </a:cubicBezTo>
                <a:cubicBezTo>
                  <a:pt x="302" y="434"/>
                  <a:pt x="300" y="432"/>
                  <a:pt x="299" y="429"/>
                </a:cubicBezTo>
                <a:cubicBezTo>
                  <a:pt x="297" y="435"/>
                  <a:pt x="296" y="439"/>
                  <a:pt x="294" y="443"/>
                </a:cubicBezTo>
                <a:cubicBezTo>
                  <a:pt x="293" y="445"/>
                  <a:pt x="291" y="446"/>
                  <a:pt x="289" y="447"/>
                </a:cubicBezTo>
                <a:cubicBezTo>
                  <a:pt x="289" y="447"/>
                  <a:pt x="288" y="447"/>
                  <a:pt x="288" y="447"/>
                </a:cubicBezTo>
                <a:cubicBezTo>
                  <a:pt x="288" y="441"/>
                  <a:pt x="289" y="436"/>
                  <a:pt x="290" y="430"/>
                </a:cubicBezTo>
                <a:cubicBezTo>
                  <a:pt x="287" y="430"/>
                  <a:pt x="285" y="430"/>
                  <a:pt x="282" y="430"/>
                </a:cubicBezTo>
                <a:cubicBezTo>
                  <a:pt x="282" y="432"/>
                  <a:pt x="282" y="435"/>
                  <a:pt x="282" y="438"/>
                </a:cubicBezTo>
                <a:cubicBezTo>
                  <a:pt x="282" y="444"/>
                  <a:pt x="279" y="445"/>
                  <a:pt x="274" y="443"/>
                </a:cubicBezTo>
                <a:cubicBezTo>
                  <a:pt x="272" y="443"/>
                  <a:pt x="270" y="443"/>
                  <a:pt x="267" y="443"/>
                </a:cubicBezTo>
                <a:cubicBezTo>
                  <a:pt x="264" y="442"/>
                  <a:pt x="259" y="444"/>
                  <a:pt x="256" y="439"/>
                </a:cubicBezTo>
                <a:cubicBezTo>
                  <a:pt x="256" y="438"/>
                  <a:pt x="250" y="439"/>
                  <a:pt x="247" y="440"/>
                </a:cubicBezTo>
                <a:cubicBezTo>
                  <a:pt x="245" y="441"/>
                  <a:pt x="243" y="443"/>
                  <a:pt x="241" y="444"/>
                </a:cubicBezTo>
                <a:cubicBezTo>
                  <a:pt x="236" y="446"/>
                  <a:pt x="232" y="449"/>
                  <a:pt x="232" y="455"/>
                </a:cubicBezTo>
                <a:cubicBezTo>
                  <a:pt x="232" y="461"/>
                  <a:pt x="223" y="467"/>
                  <a:pt x="218" y="466"/>
                </a:cubicBezTo>
                <a:cubicBezTo>
                  <a:pt x="217" y="466"/>
                  <a:pt x="215" y="466"/>
                  <a:pt x="215" y="465"/>
                </a:cubicBezTo>
                <a:cubicBezTo>
                  <a:pt x="214" y="462"/>
                  <a:pt x="211" y="462"/>
                  <a:pt x="209" y="462"/>
                </a:cubicBezTo>
                <a:cubicBezTo>
                  <a:pt x="208" y="463"/>
                  <a:pt x="206" y="466"/>
                  <a:pt x="205" y="468"/>
                </a:cubicBezTo>
                <a:cubicBezTo>
                  <a:pt x="205" y="469"/>
                  <a:pt x="205" y="471"/>
                  <a:pt x="205" y="473"/>
                </a:cubicBezTo>
                <a:cubicBezTo>
                  <a:pt x="199" y="471"/>
                  <a:pt x="196" y="475"/>
                  <a:pt x="193" y="479"/>
                </a:cubicBezTo>
                <a:cubicBezTo>
                  <a:pt x="191" y="480"/>
                  <a:pt x="189" y="481"/>
                  <a:pt x="186" y="481"/>
                </a:cubicBezTo>
                <a:cubicBezTo>
                  <a:pt x="184" y="481"/>
                  <a:pt x="181" y="481"/>
                  <a:pt x="178" y="480"/>
                </a:cubicBezTo>
                <a:cubicBezTo>
                  <a:pt x="177" y="476"/>
                  <a:pt x="177" y="472"/>
                  <a:pt x="177" y="468"/>
                </a:cubicBezTo>
                <a:cubicBezTo>
                  <a:pt x="170" y="468"/>
                  <a:pt x="167" y="470"/>
                  <a:pt x="166" y="477"/>
                </a:cubicBezTo>
                <a:cubicBezTo>
                  <a:pt x="166" y="479"/>
                  <a:pt x="167" y="480"/>
                  <a:pt x="166" y="482"/>
                </a:cubicBezTo>
                <a:cubicBezTo>
                  <a:pt x="166" y="483"/>
                  <a:pt x="166" y="486"/>
                  <a:pt x="165" y="487"/>
                </a:cubicBezTo>
                <a:cubicBezTo>
                  <a:pt x="159" y="488"/>
                  <a:pt x="155" y="493"/>
                  <a:pt x="150" y="496"/>
                </a:cubicBezTo>
                <a:cubicBezTo>
                  <a:pt x="149" y="496"/>
                  <a:pt x="147" y="497"/>
                  <a:pt x="147" y="498"/>
                </a:cubicBezTo>
                <a:cubicBezTo>
                  <a:pt x="146" y="500"/>
                  <a:pt x="146" y="502"/>
                  <a:pt x="145" y="503"/>
                </a:cubicBezTo>
                <a:cubicBezTo>
                  <a:pt x="141" y="501"/>
                  <a:pt x="138" y="499"/>
                  <a:pt x="134" y="496"/>
                </a:cubicBezTo>
                <a:cubicBezTo>
                  <a:pt x="133" y="499"/>
                  <a:pt x="133" y="501"/>
                  <a:pt x="133" y="502"/>
                </a:cubicBezTo>
                <a:cubicBezTo>
                  <a:pt x="133" y="503"/>
                  <a:pt x="133" y="504"/>
                  <a:pt x="133" y="505"/>
                </a:cubicBezTo>
                <a:cubicBezTo>
                  <a:pt x="130" y="505"/>
                  <a:pt x="127" y="504"/>
                  <a:pt x="123" y="504"/>
                </a:cubicBezTo>
                <a:cubicBezTo>
                  <a:pt x="120" y="505"/>
                  <a:pt x="118" y="506"/>
                  <a:pt x="114" y="508"/>
                </a:cubicBezTo>
                <a:cubicBezTo>
                  <a:pt x="113" y="507"/>
                  <a:pt x="112" y="506"/>
                  <a:pt x="111" y="506"/>
                </a:cubicBezTo>
                <a:cubicBezTo>
                  <a:pt x="103" y="512"/>
                  <a:pt x="103" y="512"/>
                  <a:pt x="94" y="504"/>
                </a:cubicBezTo>
                <a:cubicBezTo>
                  <a:pt x="93" y="506"/>
                  <a:pt x="93" y="508"/>
                  <a:pt x="92" y="509"/>
                </a:cubicBezTo>
                <a:cubicBezTo>
                  <a:pt x="90" y="513"/>
                  <a:pt x="86" y="514"/>
                  <a:pt x="82" y="512"/>
                </a:cubicBezTo>
                <a:cubicBezTo>
                  <a:pt x="82" y="512"/>
                  <a:pt x="81" y="512"/>
                  <a:pt x="81" y="511"/>
                </a:cubicBezTo>
                <a:cubicBezTo>
                  <a:pt x="75" y="502"/>
                  <a:pt x="67" y="504"/>
                  <a:pt x="59" y="509"/>
                </a:cubicBezTo>
                <a:cubicBezTo>
                  <a:pt x="49" y="514"/>
                  <a:pt x="48" y="514"/>
                  <a:pt x="40" y="513"/>
                </a:cubicBezTo>
                <a:cubicBezTo>
                  <a:pt x="39" y="510"/>
                  <a:pt x="40" y="508"/>
                  <a:pt x="43" y="507"/>
                </a:cubicBezTo>
                <a:cubicBezTo>
                  <a:pt x="46" y="507"/>
                  <a:pt x="49" y="507"/>
                  <a:pt x="52" y="506"/>
                </a:cubicBezTo>
                <a:cubicBezTo>
                  <a:pt x="56" y="505"/>
                  <a:pt x="59" y="503"/>
                  <a:pt x="62" y="501"/>
                </a:cubicBezTo>
                <a:cubicBezTo>
                  <a:pt x="63" y="501"/>
                  <a:pt x="63" y="499"/>
                  <a:pt x="63" y="498"/>
                </a:cubicBezTo>
                <a:cubicBezTo>
                  <a:pt x="63" y="498"/>
                  <a:pt x="61" y="497"/>
                  <a:pt x="60" y="497"/>
                </a:cubicBezTo>
                <a:cubicBezTo>
                  <a:pt x="57" y="497"/>
                  <a:pt x="55" y="498"/>
                  <a:pt x="52" y="498"/>
                </a:cubicBezTo>
                <a:cubicBezTo>
                  <a:pt x="51" y="498"/>
                  <a:pt x="49" y="498"/>
                  <a:pt x="48" y="498"/>
                </a:cubicBezTo>
                <a:cubicBezTo>
                  <a:pt x="48" y="497"/>
                  <a:pt x="48" y="496"/>
                  <a:pt x="48" y="495"/>
                </a:cubicBezTo>
                <a:cubicBezTo>
                  <a:pt x="53" y="493"/>
                  <a:pt x="58" y="491"/>
                  <a:pt x="63" y="490"/>
                </a:cubicBezTo>
                <a:cubicBezTo>
                  <a:pt x="73" y="488"/>
                  <a:pt x="75" y="487"/>
                  <a:pt x="76" y="476"/>
                </a:cubicBezTo>
                <a:cubicBezTo>
                  <a:pt x="71" y="475"/>
                  <a:pt x="67" y="475"/>
                  <a:pt x="64" y="480"/>
                </a:cubicBezTo>
                <a:cubicBezTo>
                  <a:pt x="60" y="485"/>
                  <a:pt x="55" y="485"/>
                  <a:pt x="48" y="484"/>
                </a:cubicBezTo>
                <a:cubicBezTo>
                  <a:pt x="45" y="483"/>
                  <a:pt x="40" y="484"/>
                  <a:pt x="37" y="484"/>
                </a:cubicBezTo>
                <a:cubicBezTo>
                  <a:pt x="36" y="484"/>
                  <a:pt x="34" y="485"/>
                  <a:pt x="34" y="486"/>
                </a:cubicBezTo>
                <a:cubicBezTo>
                  <a:pt x="33" y="492"/>
                  <a:pt x="30" y="492"/>
                  <a:pt x="27" y="488"/>
                </a:cubicBezTo>
                <a:cubicBezTo>
                  <a:pt x="23" y="490"/>
                  <a:pt x="24" y="496"/>
                  <a:pt x="18" y="496"/>
                </a:cubicBezTo>
                <a:cubicBezTo>
                  <a:pt x="17" y="489"/>
                  <a:pt x="23" y="482"/>
                  <a:pt x="29" y="481"/>
                </a:cubicBezTo>
                <a:cubicBezTo>
                  <a:pt x="31" y="481"/>
                  <a:pt x="33" y="479"/>
                  <a:pt x="34" y="477"/>
                </a:cubicBezTo>
                <a:cubicBezTo>
                  <a:pt x="36" y="473"/>
                  <a:pt x="39" y="470"/>
                  <a:pt x="43" y="470"/>
                </a:cubicBezTo>
                <a:cubicBezTo>
                  <a:pt x="51" y="471"/>
                  <a:pt x="56" y="466"/>
                  <a:pt x="58" y="458"/>
                </a:cubicBezTo>
                <a:cubicBezTo>
                  <a:pt x="56" y="458"/>
                  <a:pt x="52" y="457"/>
                  <a:pt x="52" y="458"/>
                </a:cubicBezTo>
                <a:cubicBezTo>
                  <a:pt x="46" y="468"/>
                  <a:pt x="37" y="466"/>
                  <a:pt x="28" y="466"/>
                </a:cubicBezTo>
                <a:cubicBezTo>
                  <a:pt x="25" y="466"/>
                  <a:pt x="21" y="466"/>
                  <a:pt x="21" y="461"/>
                </a:cubicBezTo>
                <a:cubicBezTo>
                  <a:pt x="21" y="458"/>
                  <a:pt x="18" y="456"/>
                  <a:pt x="16" y="455"/>
                </a:cubicBezTo>
                <a:cubicBezTo>
                  <a:pt x="13" y="457"/>
                  <a:pt x="9" y="460"/>
                  <a:pt x="5" y="461"/>
                </a:cubicBezTo>
                <a:cubicBezTo>
                  <a:pt x="5" y="462"/>
                  <a:pt x="3" y="460"/>
                  <a:pt x="1" y="460"/>
                </a:cubicBezTo>
                <a:cubicBezTo>
                  <a:pt x="2" y="459"/>
                  <a:pt x="3" y="458"/>
                  <a:pt x="5" y="458"/>
                </a:cubicBezTo>
                <a:cubicBezTo>
                  <a:pt x="8" y="456"/>
                  <a:pt x="9" y="454"/>
                  <a:pt x="6" y="452"/>
                </a:cubicBezTo>
                <a:cubicBezTo>
                  <a:pt x="6" y="451"/>
                  <a:pt x="4" y="450"/>
                  <a:pt x="3" y="449"/>
                </a:cubicBezTo>
                <a:cubicBezTo>
                  <a:pt x="8" y="445"/>
                  <a:pt x="13" y="440"/>
                  <a:pt x="14" y="433"/>
                </a:cubicBezTo>
                <a:cubicBezTo>
                  <a:pt x="14" y="433"/>
                  <a:pt x="16" y="432"/>
                  <a:pt x="17" y="432"/>
                </a:cubicBezTo>
                <a:cubicBezTo>
                  <a:pt x="21" y="431"/>
                  <a:pt x="24" y="430"/>
                  <a:pt x="27" y="430"/>
                </a:cubicBezTo>
                <a:cubicBezTo>
                  <a:pt x="29" y="430"/>
                  <a:pt x="30" y="432"/>
                  <a:pt x="32" y="433"/>
                </a:cubicBezTo>
                <a:cubicBezTo>
                  <a:pt x="34" y="431"/>
                  <a:pt x="35" y="428"/>
                  <a:pt x="38" y="425"/>
                </a:cubicBezTo>
                <a:cubicBezTo>
                  <a:pt x="39" y="428"/>
                  <a:pt x="40" y="430"/>
                  <a:pt x="42" y="432"/>
                </a:cubicBezTo>
                <a:cubicBezTo>
                  <a:pt x="42" y="431"/>
                  <a:pt x="43" y="431"/>
                  <a:pt x="43" y="430"/>
                </a:cubicBezTo>
                <a:cubicBezTo>
                  <a:pt x="44" y="425"/>
                  <a:pt x="46" y="422"/>
                  <a:pt x="52" y="423"/>
                </a:cubicBezTo>
                <a:cubicBezTo>
                  <a:pt x="55" y="423"/>
                  <a:pt x="57" y="418"/>
                  <a:pt x="59" y="415"/>
                </a:cubicBezTo>
                <a:cubicBezTo>
                  <a:pt x="52" y="415"/>
                  <a:pt x="45" y="411"/>
                  <a:pt x="38" y="417"/>
                </a:cubicBezTo>
                <a:cubicBezTo>
                  <a:pt x="36" y="416"/>
                  <a:pt x="34" y="415"/>
                  <a:pt x="32" y="414"/>
                </a:cubicBezTo>
                <a:cubicBezTo>
                  <a:pt x="30" y="413"/>
                  <a:pt x="28" y="412"/>
                  <a:pt x="27" y="412"/>
                </a:cubicBezTo>
                <a:cubicBezTo>
                  <a:pt x="20" y="412"/>
                  <a:pt x="14" y="412"/>
                  <a:pt x="8" y="412"/>
                </a:cubicBezTo>
                <a:cubicBezTo>
                  <a:pt x="6" y="412"/>
                  <a:pt x="3" y="411"/>
                  <a:pt x="1" y="410"/>
                </a:cubicBezTo>
                <a:cubicBezTo>
                  <a:pt x="0" y="409"/>
                  <a:pt x="0" y="406"/>
                  <a:pt x="0" y="405"/>
                </a:cubicBezTo>
                <a:cubicBezTo>
                  <a:pt x="0" y="403"/>
                  <a:pt x="2" y="402"/>
                  <a:pt x="3" y="401"/>
                </a:cubicBezTo>
                <a:cubicBezTo>
                  <a:pt x="8" y="400"/>
                  <a:pt x="12" y="400"/>
                  <a:pt x="16" y="399"/>
                </a:cubicBezTo>
                <a:cubicBezTo>
                  <a:pt x="19" y="398"/>
                  <a:pt x="21" y="397"/>
                  <a:pt x="24" y="395"/>
                </a:cubicBezTo>
                <a:cubicBezTo>
                  <a:pt x="27" y="396"/>
                  <a:pt x="30" y="401"/>
                  <a:pt x="33" y="395"/>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5" name="Freeform 34"/>
          <p:cNvSpPr>
            <a:spLocks/>
          </p:cNvSpPr>
          <p:nvPr/>
        </p:nvSpPr>
        <p:spPr bwMode="auto">
          <a:xfrm>
            <a:off x="10602358" y="5537211"/>
            <a:ext cx="1635126" cy="1479550"/>
          </a:xfrm>
          <a:custGeom>
            <a:avLst/>
            <a:gdLst>
              <a:gd name="T0" fmla="*/ 64 w 217"/>
              <a:gd name="T1" fmla="*/ 10 h 197"/>
              <a:gd name="T2" fmla="*/ 69 w 217"/>
              <a:gd name="T3" fmla="*/ 14 h 197"/>
              <a:gd name="T4" fmla="*/ 82 w 217"/>
              <a:gd name="T5" fmla="*/ 8 h 197"/>
              <a:gd name="T6" fmla="*/ 75 w 217"/>
              <a:gd name="T7" fmla="*/ 3 h 197"/>
              <a:gd name="T8" fmla="*/ 89 w 217"/>
              <a:gd name="T9" fmla="*/ 7 h 197"/>
              <a:gd name="T10" fmla="*/ 100 w 217"/>
              <a:gd name="T11" fmla="*/ 18 h 197"/>
              <a:gd name="T12" fmla="*/ 148 w 217"/>
              <a:gd name="T13" fmla="*/ 22 h 197"/>
              <a:gd name="T14" fmla="*/ 161 w 217"/>
              <a:gd name="T15" fmla="*/ 33 h 197"/>
              <a:gd name="T16" fmla="*/ 166 w 217"/>
              <a:gd name="T17" fmla="*/ 29 h 197"/>
              <a:gd name="T18" fmla="*/ 178 w 217"/>
              <a:gd name="T19" fmla="*/ 36 h 197"/>
              <a:gd name="T20" fmla="*/ 176 w 217"/>
              <a:gd name="T21" fmla="*/ 45 h 197"/>
              <a:gd name="T22" fmla="*/ 180 w 217"/>
              <a:gd name="T23" fmla="*/ 65 h 197"/>
              <a:gd name="T24" fmla="*/ 185 w 217"/>
              <a:gd name="T25" fmla="*/ 75 h 197"/>
              <a:gd name="T26" fmla="*/ 196 w 217"/>
              <a:gd name="T27" fmla="*/ 85 h 197"/>
              <a:gd name="T28" fmla="*/ 192 w 217"/>
              <a:gd name="T29" fmla="*/ 98 h 197"/>
              <a:gd name="T30" fmla="*/ 176 w 217"/>
              <a:gd name="T31" fmla="*/ 108 h 197"/>
              <a:gd name="T32" fmla="*/ 173 w 217"/>
              <a:gd name="T33" fmla="*/ 114 h 197"/>
              <a:gd name="T34" fmla="*/ 182 w 217"/>
              <a:gd name="T35" fmla="*/ 118 h 197"/>
              <a:gd name="T36" fmla="*/ 204 w 217"/>
              <a:gd name="T37" fmla="*/ 109 h 197"/>
              <a:gd name="T38" fmla="*/ 207 w 217"/>
              <a:gd name="T39" fmla="*/ 109 h 197"/>
              <a:gd name="T40" fmla="*/ 213 w 217"/>
              <a:gd name="T41" fmla="*/ 133 h 197"/>
              <a:gd name="T42" fmla="*/ 196 w 217"/>
              <a:gd name="T43" fmla="*/ 123 h 197"/>
              <a:gd name="T44" fmla="*/ 192 w 217"/>
              <a:gd name="T45" fmla="*/ 128 h 197"/>
              <a:gd name="T46" fmla="*/ 213 w 217"/>
              <a:gd name="T47" fmla="*/ 140 h 197"/>
              <a:gd name="T48" fmla="*/ 185 w 217"/>
              <a:gd name="T49" fmla="*/ 172 h 197"/>
              <a:gd name="T50" fmla="*/ 175 w 217"/>
              <a:gd name="T51" fmla="*/ 180 h 197"/>
              <a:gd name="T52" fmla="*/ 165 w 217"/>
              <a:gd name="T53" fmla="*/ 196 h 197"/>
              <a:gd name="T54" fmla="*/ 161 w 217"/>
              <a:gd name="T55" fmla="*/ 196 h 197"/>
              <a:gd name="T56" fmla="*/ 129 w 217"/>
              <a:gd name="T57" fmla="*/ 192 h 197"/>
              <a:gd name="T58" fmla="*/ 126 w 217"/>
              <a:gd name="T59" fmla="*/ 191 h 197"/>
              <a:gd name="T60" fmla="*/ 119 w 217"/>
              <a:gd name="T61" fmla="*/ 183 h 197"/>
              <a:gd name="T62" fmla="*/ 110 w 217"/>
              <a:gd name="T63" fmla="*/ 170 h 197"/>
              <a:gd name="T64" fmla="*/ 104 w 217"/>
              <a:gd name="T65" fmla="*/ 164 h 197"/>
              <a:gd name="T66" fmla="*/ 91 w 217"/>
              <a:gd name="T67" fmla="*/ 136 h 197"/>
              <a:gd name="T68" fmla="*/ 76 w 217"/>
              <a:gd name="T69" fmla="*/ 150 h 197"/>
              <a:gd name="T70" fmla="*/ 75 w 217"/>
              <a:gd name="T71" fmla="*/ 159 h 197"/>
              <a:gd name="T72" fmla="*/ 63 w 217"/>
              <a:gd name="T73" fmla="*/ 172 h 197"/>
              <a:gd name="T74" fmla="*/ 43 w 217"/>
              <a:gd name="T75" fmla="*/ 172 h 197"/>
              <a:gd name="T76" fmla="*/ 42 w 217"/>
              <a:gd name="T77" fmla="*/ 172 h 197"/>
              <a:gd name="T78" fmla="*/ 43 w 217"/>
              <a:gd name="T79" fmla="*/ 171 h 197"/>
              <a:gd name="T80" fmla="*/ 36 w 217"/>
              <a:gd name="T81" fmla="*/ 166 h 197"/>
              <a:gd name="T82" fmla="*/ 29 w 217"/>
              <a:gd name="T83" fmla="*/ 163 h 197"/>
              <a:gd name="T84" fmla="*/ 25 w 217"/>
              <a:gd name="T85" fmla="*/ 157 h 197"/>
              <a:gd name="T86" fmla="*/ 21 w 217"/>
              <a:gd name="T87" fmla="*/ 149 h 197"/>
              <a:gd name="T88" fmla="*/ 2 w 217"/>
              <a:gd name="T89" fmla="*/ 131 h 197"/>
              <a:gd name="T90" fmla="*/ 5 w 217"/>
              <a:gd name="T91" fmla="*/ 124 h 197"/>
              <a:gd name="T92" fmla="*/ 14 w 217"/>
              <a:gd name="T93" fmla="*/ 116 h 197"/>
              <a:gd name="T94" fmla="*/ 44 w 217"/>
              <a:gd name="T95" fmla="*/ 109 h 197"/>
              <a:gd name="T96" fmla="*/ 23 w 217"/>
              <a:gd name="T97" fmla="*/ 91 h 197"/>
              <a:gd name="T98" fmla="*/ 31 w 217"/>
              <a:gd name="T99" fmla="*/ 90 h 197"/>
              <a:gd name="T100" fmla="*/ 39 w 217"/>
              <a:gd name="T101" fmla="*/ 90 h 197"/>
              <a:gd name="T102" fmla="*/ 50 w 217"/>
              <a:gd name="T103" fmla="*/ 87 h 197"/>
              <a:gd name="T104" fmla="*/ 55 w 217"/>
              <a:gd name="T105" fmla="*/ 81 h 197"/>
              <a:gd name="T106" fmla="*/ 53 w 217"/>
              <a:gd name="T107" fmla="*/ 69 h 197"/>
              <a:gd name="T108" fmla="*/ 51 w 217"/>
              <a:gd name="T109" fmla="*/ 54 h 197"/>
              <a:gd name="T110" fmla="*/ 53 w 217"/>
              <a:gd name="T111" fmla="*/ 47 h 197"/>
              <a:gd name="T112" fmla="*/ 61 w 217"/>
              <a:gd name="T113" fmla="*/ 22 h 197"/>
              <a:gd name="T114" fmla="*/ 64 w 217"/>
              <a:gd name="T115" fmla="*/ 1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197">
                <a:moveTo>
                  <a:pt x="64" y="10"/>
                </a:moveTo>
                <a:cubicBezTo>
                  <a:pt x="67" y="12"/>
                  <a:pt x="68" y="13"/>
                  <a:pt x="69" y="14"/>
                </a:cubicBezTo>
                <a:cubicBezTo>
                  <a:pt x="74" y="12"/>
                  <a:pt x="78" y="10"/>
                  <a:pt x="82" y="8"/>
                </a:cubicBezTo>
                <a:cubicBezTo>
                  <a:pt x="80" y="6"/>
                  <a:pt x="78" y="4"/>
                  <a:pt x="75" y="3"/>
                </a:cubicBezTo>
                <a:cubicBezTo>
                  <a:pt x="83" y="0"/>
                  <a:pt x="86" y="1"/>
                  <a:pt x="89" y="7"/>
                </a:cubicBezTo>
                <a:cubicBezTo>
                  <a:pt x="92" y="12"/>
                  <a:pt x="93" y="18"/>
                  <a:pt x="100" y="18"/>
                </a:cubicBezTo>
                <a:cubicBezTo>
                  <a:pt x="103" y="35"/>
                  <a:pt x="125" y="37"/>
                  <a:pt x="148" y="22"/>
                </a:cubicBezTo>
                <a:cubicBezTo>
                  <a:pt x="152" y="25"/>
                  <a:pt x="157" y="29"/>
                  <a:pt x="161" y="33"/>
                </a:cubicBezTo>
                <a:cubicBezTo>
                  <a:pt x="163" y="32"/>
                  <a:pt x="165" y="30"/>
                  <a:pt x="166" y="29"/>
                </a:cubicBezTo>
                <a:cubicBezTo>
                  <a:pt x="170" y="31"/>
                  <a:pt x="174" y="33"/>
                  <a:pt x="178" y="36"/>
                </a:cubicBezTo>
                <a:cubicBezTo>
                  <a:pt x="177" y="39"/>
                  <a:pt x="176" y="42"/>
                  <a:pt x="176" y="45"/>
                </a:cubicBezTo>
                <a:cubicBezTo>
                  <a:pt x="175" y="52"/>
                  <a:pt x="173" y="59"/>
                  <a:pt x="180" y="65"/>
                </a:cubicBezTo>
                <a:cubicBezTo>
                  <a:pt x="183" y="67"/>
                  <a:pt x="184" y="72"/>
                  <a:pt x="185" y="75"/>
                </a:cubicBezTo>
                <a:cubicBezTo>
                  <a:pt x="187" y="81"/>
                  <a:pt x="188" y="87"/>
                  <a:pt x="196" y="85"/>
                </a:cubicBezTo>
                <a:cubicBezTo>
                  <a:pt x="198" y="91"/>
                  <a:pt x="197" y="95"/>
                  <a:pt x="192" y="98"/>
                </a:cubicBezTo>
                <a:cubicBezTo>
                  <a:pt x="186" y="101"/>
                  <a:pt x="181" y="105"/>
                  <a:pt x="176" y="108"/>
                </a:cubicBezTo>
                <a:cubicBezTo>
                  <a:pt x="175" y="110"/>
                  <a:pt x="172" y="114"/>
                  <a:pt x="173" y="114"/>
                </a:cubicBezTo>
                <a:cubicBezTo>
                  <a:pt x="175" y="117"/>
                  <a:pt x="178" y="120"/>
                  <a:pt x="182" y="118"/>
                </a:cubicBezTo>
                <a:cubicBezTo>
                  <a:pt x="190" y="115"/>
                  <a:pt x="197" y="112"/>
                  <a:pt x="204" y="109"/>
                </a:cubicBezTo>
                <a:cubicBezTo>
                  <a:pt x="205" y="109"/>
                  <a:pt x="205" y="109"/>
                  <a:pt x="207" y="109"/>
                </a:cubicBezTo>
                <a:cubicBezTo>
                  <a:pt x="209" y="117"/>
                  <a:pt x="211" y="125"/>
                  <a:pt x="213" y="133"/>
                </a:cubicBezTo>
                <a:cubicBezTo>
                  <a:pt x="203" y="136"/>
                  <a:pt x="202" y="126"/>
                  <a:pt x="196" y="123"/>
                </a:cubicBezTo>
                <a:cubicBezTo>
                  <a:pt x="195" y="124"/>
                  <a:pt x="193" y="126"/>
                  <a:pt x="192" y="128"/>
                </a:cubicBezTo>
                <a:cubicBezTo>
                  <a:pt x="194" y="139"/>
                  <a:pt x="205" y="137"/>
                  <a:pt x="213" y="140"/>
                </a:cubicBezTo>
                <a:cubicBezTo>
                  <a:pt x="217" y="160"/>
                  <a:pt x="198" y="173"/>
                  <a:pt x="185" y="172"/>
                </a:cubicBezTo>
                <a:cubicBezTo>
                  <a:pt x="179" y="172"/>
                  <a:pt x="177" y="174"/>
                  <a:pt x="175" y="180"/>
                </a:cubicBezTo>
                <a:cubicBezTo>
                  <a:pt x="173" y="185"/>
                  <a:pt x="169" y="191"/>
                  <a:pt x="165" y="196"/>
                </a:cubicBezTo>
                <a:cubicBezTo>
                  <a:pt x="164" y="197"/>
                  <a:pt x="162" y="197"/>
                  <a:pt x="161" y="196"/>
                </a:cubicBezTo>
                <a:cubicBezTo>
                  <a:pt x="151" y="191"/>
                  <a:pt x="140" y="190"/>
                  <a:pt x="129" y="192"/>
                </a:cubicBezTo>
                <a:cubicBezTo>
                  <a:pt x="128" y="192"/>
                  <a:pt x="127" y="192"/>
                  <a:pt x="126" y="191"/>
                </a:cubicBezTo>
                <a:cubicBezTo>
                  <a:pt x="121" y="191"/>
                  <a:pt x="118" y="189"/>
                  <a:pt x="119" y="183"/>
                </a:cubicBezTo>
                <a:cubicBezTo>
                  <a:pt x="121" y="174"/>
                  <a:pt x="120" y="172"/>
                  <a:pt x="110" y="170"/>
                </a:cubicBezTo>
                <a:cubicBezTo>
                  <a:pt x="107" y="169"/>
                  <a:pt x="103" y="168"/>
                  <a:pt x="104" y="164"/>
                </a:cubicBezTo>
                <a:cubicBezTo>
                  <a:pt x="107" y="151"/>
                  <a:pt x="99" y="144"/>
                  <a:pt x="91" y="136"/>
                </a:cubicBezTo>
                <a:cubicBezTo>
                  <a:pt x="86" y="140"/>
                  <a:pt x="81" y="145"/>
                  <a:pt x="76" y="150"/>
                </a:cubicBezTo>
                <a:cubicBezTo>
                  <a:pt x="75" y="152"/>
                  <a:pt x="75" y="156"/>
                  <a:pt x="75" y="159"/>
                </a:cubicBezTo>
                <a:cubicBezTo>
                  <a:pt x="76" y="166"/>
                  <a:pt x="71" y="172"/>
                  <a:pt x="63" y="172"/>
                </a:cubicBezTo>
                <a:cubicBezTo>
                  <a:pt x="57" y="172"/>
                  <a:pt x="50" y="172"/>
                  <a:pt x="43" y="172"/>
                </a:cubicBezTo>
                <a:cubicBezTo>
                  <a:pt x="43" y="172"/>
                  <a:pt x="43" y="172"/>
                  <a:pt x="42" y="172"/>
                </a:cubicBezTo>
                <a:cubicBezTo>
                  <a:pt x="42" y="171"/>
                  <a:pt x="43" y="171"/>
                  <a:pt x="43" y="171"/>
                </a:cubicBezTo>
                <a:cubicBezTo>
                  <a:pt x="41" y="169"/>
                  <a:pt x="38" y="167"/>
                  <a:pt x="36" y="166"/>
                </a:cubicBezTo>
                <a:cubicBezTo>
                  <a:pt x="33" y="164"/>
                  <a:pt x="31" y="163"/>
                  <a:pt x="29" y="163"/>
                </a:cubicBezTo>
                <a:cubicBezTo>
                  <a:pt x="26" y="162"/>
                  <a:pt x="24" y="160"/>
                  <a:pt x="25" y="157"/>
                </a:cubicBezTo>
                <a:cubicBezTo>
                  <a:pt x="25" y="154"/>
                  <a:pt x="23" y="151"/>
                  <a:pt x="21" y="149"/>
                </a:cubicBezTo>
                <a:cubicBezTo>
                  <a:pt x="14" y="143"/>
                  <a:pt x="8" y="137"/>
                  <a:pt x="2" y="131"/>
                </a:cubicBezTo>
                <a:cubicBezTo>
                  <a:pt x="0" y="128"/>
                  <a:pt x="1" y="124"/>
                  <a:pt x="5" y="124"/>
                </a:cubicBezTo>
                <a:cubicBezTo>
                  <a:pt x="11" y="125"/>
                  <a:pt x="12" y="121"/>
                  <a:pt x="14" y="116"/>
                </a:cubicBezTo>
                <a:cubicBezTo>
                  <a:pt x="25" y="120"/>
                  <a:pt x="34" y="112"/>
                  <a:pt x="44" y="109"/>
                </a:cubicBezTo>
                <a:cubicBezTo>
                  <a:pt x="37" y="103"/>
                  <a:pt x="25" y="104"/>
                  <a:pt x="23" y="91"/>
                </a:cubicBezTo>
                <a:cubicBezTo>
                  <a:pt x="26" y="91"/>
                  <a:pt x="28" y="90"/>
                  <a:pt x="31" y="90"/>
                </a:cubicBezTo>
                <a:cubicBezTo>
                  <a:pt x="34" y="90"/>
                  <a:pt x="36" y="91"/>
                  <a:pt x="39" y="90"/>
                </a:cubicBezTo>
                <a:cubicBezTo>
                  <a:pt x="43" y="89"/>
                  <a:pt x="46" y="87"/>
                  <a:pt x="50" y="87"/>
                </a:cubicBezTo>
                <a:cubicBezTo>
                  <a:pt x="55" y="87"/>
                  <a:pt x="56" y="84"/>
                  <a:pt x="55" y="81"/>
                </a:cubicBezTo>
                <a:cubicBezTo>
                  <a:pt x="55" y="77"/>
                  <a:pt x="54" y="73"/>
                  <a:pt x="53" y="69"/>
                </a:cubicBezTo>
                <a:cubicBezTo>
                  <a:pt x="52" y="64"/>
                  <a:pt x="52" y="59"/>
                  <a:pt x="51" y="54"/>
                </a:cubicBezTo>
                <a:cubicBezTo>
                  <a:pt x="51" y="52"/>
                  <a:pt x="52" y="49"/>
                  <a:pt x="53" y="47"/>
                </a:cubicBezTo>
                <a:cubicBezTo>
                  <a:pt x="60" y="40"/>
                  <a:pt x="62" y="32"/>
                  <a:pt x="61" y="22"/>
                </a:cubicBezTo>
                <a:cubicBezTo>
                  <a:pt x="61" y="19"/>
                  <a:pt x="63" y="15"/>
                  <a:pt x="64" y="10"/>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6" name="Freeform 35"/>
          <p:cNvSpPr>
            <a:spLocks/>
          </p:cNvSpPr>
          <p:nvPr/>
        </p:nvSpPr>
        <p:spPr bwMode="auto">
          <a:xfrm>
            <a:off x="12062852" y="6467485"/>
            <a:ext cx="92078" cy="92074"/>
          </a:xfrm>
          <a:custGeom>
            <a:avLst/>
            <a:gdLst>
              <a:gd name="T0" fmla="*/ 12 w 12"/>
              <a:gd name="T1" fmla="*/ 12 h 12"/>
              <a:gd name="T2" fmla="*/ 1 w 12"/>
              <a:gd name="T3" fmla="*/ 6 h 12"/>
              <a:gd name="T4" fmla="*/ 2 w 12"/>
              <a:gd name="T5" fmla="*/ 0 h 12"/>
              <a:gd name="T6" fmla="*/ 12 w 12"/>
              <a:gd name="T7" fmla="*/ 12 h 12"/>
            </a:gdLst>
            <a:ahLst/>
            <a:cxnLst>
              <a:cxn ang="0">
                <a:pos x="T0" y="T1"/>
              </a:cxn>
              <a:cxn ang="0">
                <a:pos x="T2" y="T3"/>
              </a:cxn>
              <a:cxn ang="0">
                <a:pos x="T4" y="T5"/>
              </a:cxn>
              <a:cxn ang="0">
                <a:pos x="T6" y="T7"/>
              </a:cxn>
            </a:cxnLst>
            <a:rect l="0" t="0" r="r" b="b"/>
            <a:pathLst>
              <a:path w="12" h="12">
                <a:moveTo>
                  <a:pt x="12" y="12"/>
                </a:moveTo>
                <a:cubicBezTo>
                  <a:pt x="6" y="11"/>
                  <a:pt x="2" y="10"/>
                  <a:pt x="1" y="6"/>
                </a:cubicBezTo>
                <a:cubicBezTo>
                  <a:pt x="0" y="4"/>
                  <a:pt x="1" y="3"/>
                  <a:pt x="2" y="0"/>
                </a:cubicBezTo>
                <a:cubicBezTo>
                  <a:pt x="5" y="5"/>
                  <a:pt x="8" y="8"/>
                  <a:pt x="12" y="12"/>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7" name="Freeform 36"/>
          <p:cNvSpPr>
            <a:spLocks/>
          </p:cNvSpPr>
          <p:nvPr/>
        </p:nvSpPr>
        <p:spPr bwMode="auto">
          <a:xfrm>
            <a:off x="11437371" y="2273305"/>
            <a:ext cx="558800" cy="774702"/>
          </a:xfrm>
          <a:custGeom>
            <a:avLst/>
            <a:gdLst>
              <a:gd name="T0" fmla="*/ 68 w 74"/>
              <a:gd name="T1" fmla="*/ 28 h 103"/>
              <a:gd name="T2" fmla="*/ 56 w 74"/>
              <a:gd name="T3" fmla="*/ 39 h 103"/>
              <a:gd name="T4" fmla="*/ 56 w 74"/>
              <a:gd name="T5" fmla="*/ 48 h 103"/>
              <a:gd name="T6" fmla="*/ 36 w 74"/>
              <a:gd name="T7" fmla="*/ 57 h 103"/>
              <a:gd name="T8" fmla="*/ 52 w 74"/>
              <a:gd name="T9" fmla="*/ 60 h 103"/>
              <a:gd name="T10" fmla="*/ 48 w 74"/>
              <a:gd name="T11" fmla="*/ 69 h 103"/>
              <a:gd name="T12" fmla="*/ 36 w 74"/>
              <a:gd name="T13" fmla="*/ 68 h 103"/>
              <a:gd name="T14" fmla="*/ 36 w 74"/>
              <a:gd name="T15" fmla="*/ 69 h 103"/>
              <a:gd name="T16" fmla="*/ 48 w 74"/>
              <a:gd name="T17" fmla="*/ 77 h 103"/>
              <a:gd name="T18" fmla="*/ 37 w 74"/>
              <a:gd name="T19" fmla="*/ 81 h 103"/>
              <a:gd name="T20" fmla="*/ 22 w 74"/>
              <a:gd name="T21" fmla="*/ 91 h 103"/>
              <a:gd name="T22" fmla="*/ 7 w 74"/>
              <a:gd name="T23" fmla="*/ 103 h 103"/>
              <a:gd name="T24" fmla="*/ 1 w 74"/>
              <a:gd name="T25" fmla="*/ 100 h 103"/>
              <a:gd name="T26" fmla="*/ 2 w 74"/>
              <a:gd name="T27" fmla="*/ 95 h 103"/>
              <a:gd name="T28" fmla="*/ 13 w 74"/>
              <a:gd name="T29" fmla="*/ 88 h 103"/>
              <a:gd name="T30" fmla="*/ 21 w 74"/>
              <a:gd name="T31" fmla="*/ 81 h 103"/>
              <a:gd name="T32" fmla="*/ 17 w 74"/>
              <a:gd name="T33" fmla="*/ 75 h 103"/>
              <a:gd name="T34" fmla="*/ 6 w 74"/>
              <a:gd name="T35" fmla="*/ 71 h 103"/>
              <a:gd name="T36" fmla="*/ 15 w 74"/>
              <a:gd name="T37" fmla="*/ 62 h 103"/>
              <a:gd name="T38" fmla="*/ 9 w 74"/>
              <a:gd name="T39" fmla="*/ 57 h 103"/>
              <a:gd name="T40" fmla="*/ 4 w 74"/>
              <a:gd name="T41" fmla="*/ 47 h 103"/>
              <a:gd name="T42" fmla="*/ 11 w 74"/>
              <a:gd name="T43" fmla="*/ 40 h 103"/>
              <a:gd name="T44" fmla="*/ 17 w 74"/>
              <a:gd name="T45" fmla="*/ 47 h 103"/>
              <a:gd name="T46" fmla="*/ 17 w 74"/>
              <a:gd name="T47" fmla="*/ 51 h 103"/>
              <a:gd name="T48" fmla="*/ 24 w 74"/>
              <a:gd name="T49" fmla="*/ 48 h 103"/>
              <a:gd name="T50" fmla="*/ 30 w 74"/>
              <a:gd name="T51" fmla="*/ 44 h 103"/>
              <a:gd name="T52" fmla="*/ 32 w 74"/>
              <a:gd name="T53" fmla="*/ 37 h 103"/>
              <a:gd name="T54" fmla="*/ 31 w 74"/>
              <a:gd name="T55" fmla="*/ 27 h 103"/>
              <a:gd name="T56" fmla="*/ 45 w 74"/>
              <a:gd name="T57" fmla="*/ 18 h 103"/>
              <a:gd name="T58" fmla="*/ 62 w 74"/>
              <a:gd name="T59" fmla="*/ 5 h 103"/>
              <a:gd name="T60" fmla="*/ 68 w 74"/>
              <a:gd name="T61" fmla="*/ 0 h 103"/>
              <a:gd name="T62" fmla="*/ 74 w 74"/>
              <a:gd name="T63" fmla="*/ 16 h 103"/>
              <a:gd name="T64" fmla="*/ 68 w 74"/>
              <a:gd name="T65" fmla="*/ 28 h 103"/>
              <a:gd name="T66" fmla="*/ 68 w 74"/>
              <a:gd name="T67"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 h="103">
                <a:moveTo>
                  <a:pt x="68" y="28"/>
                </a:moveTo>
                <a:cubicBezTo>
                  <a:pt x="64" y="32"/>
                  <a:pt x="59" y="35"/>
                  <a:pt x="56" y="39"/>
                </a:cubicBezTo>
                <a:cubicBezTo>
                  <a:pt x="55" y="41"/>
                  <a:pt x="56" y="45"/>
                  <a:pt x="56" y="48"/>
                </a:cubicBezTo>
                <a:cubicBezTo>
                  <a:pt x="50" y="51"/>
                  <a:pt x="43" y="54"/>
                  <a:pt x="36" y="57"/>
                </a:cubicBezTo>
                <a:cubicBezTo>
                  <a:pt x="38" y="61"/>
                  <a:pt x="38" y="61"/>
                  <a:pt x="52" y="60"/>
                </a:cubicBezTo>
                <a:cubicBezTo>
                  <a:pt x="53" y="65"/>
                  <a:pt x="52" y="69"/>
                  <a:pt x="48" y="69"/>
                </a:cubicBezTo>
                <a:cubicBezTo>
                  <a:pt x="44" y="69"/>
                  <a:pt x="40" y="68"/>
                  <a:pt x="36" y="68"/>
                </a:cubicBezTo>
                <a:cubicBezTo>
                  <a:pt x="36" y="69"/>
                  <a:pt x="36" y="69"/>
                  <a:pt x="36" y="69"/>
                </a:cubicBezTo>
                <a:cubicBezTo>
                  <a:pt x="39" y="72"/>
                  <a:pt x="43" y="74"/>
                  <a:pt x="48" y="77"/>
                </a:cubicBezTo>
                <a:cubicBezTo>
                  <a:pt x="45" y="80"/>
                  <a:pt x="41" y="81"/>
                  <a:pt x="37" y="81"/>
                </a:cubicBezTo>
                <a:cubicBezTo>
                  <a:pt x="29" y="80"/>
                  <a:pt x="25" y="83"/>
                  <a:pt x="22" y="91"/>
                </a:cubicBezTo>
                <a:cubicBezTo>
                  <a:pt x="20" y="97"/>
                  <a:pt x="14" y="102"/>
                  <a:pt x="7" y="103"/>
                </a:cubicBezTo>
                <a:cubicBezTo>
                  <a:pt x="5" y="103"/>
                  <a:pt x="2" y="102"/>
                  <a:pt x="1" y="100"/>
                </a:cubicBezTo>
                <a:cubicBezTo>
                  <a:pt x="0" y="100"/>
                  <a:pt x="1" y="97"/>
                  <a:pt x="2" y="95"/>
                </a:cubicBezTo>
                <a:cubicBezTo>
                  <a:pt x="5" y="91"/>
                  <a:pt x="8" y="88"/>
                  <a:pt x="13" y="88"/>
                </a:cubicBezTo>
                <a:cubicBezTo>
                  <a:pt x="18" y="88"/>
                  <a:pt x="20" y="85"/>
                  <a:pt x="21" y="81"/>
                </a:cubicBezTo>
                <a:cubicBezTo>
                  <a:pt x="21" y="80"/>
                  <a:pt x="19" y="77"/>
                  <a:pt x="17" y="75"/>
                </a:cubicBezTo>
                <a:cubicBezTo>
                  <a:pt x="14" y="74"/>
                  <a:pt x="10" y="73"/>
                  <a:pt x="6" y="71"/>
                </a:cubicBezTo>
                <a:cubicBezTo>
                  <a:pt x="6" y="66"/>
                  <a:pt x="13" y="66"/>
                  <a:pt x="15" y="62"/>
                </a:cubicBezTo>
                <a:cubicBezTo>
                  <a:pt x="13" y="61"/>
                  <a:pt x="12" y="58"/>
                  <a:pt x="9" y="57"/>
                </a:cubicBezTo>
                <a:cubicBezTo>
                  <a:pt x="5" y="55"/>
                  <a:pt x="4" y="52"/>
                  <a:pt x="4" y="47"/>
                </a:cubicBezTo>
                <a:cubicBezTo>
                  <a:pt x="5" y="42"/>
                  <a:pt x="6" y="39"/>
                  <a:pt x="11" y="40"/>
                </a:cubicBezTo>
                <a:cubicBezTo>
                  <a:pt x="15" y="40"/>
                  <a:pt x="18" y="42"/>
                  <a:pt x="17" y="47"/>
                </a:cubicBezTo>
                <a:cubicBezTo>
                  <a:pt x="17" y="48"/>
                  <a:pt x="17" y="49"/>
                  <a:pt x="17" y="51"/>
                </a:cubicBezTo>
                <a:cubicBezTo>
                  <a:pt x="20" y="50"/>
                  <a:pt x="22" y="49"/>
                  <a:pt x="24" y="48"/>
                </a:cubicBezTo>
                <a:cubicBezTo>
                  <a:pt x="26" y="46"/>
                  <a:pt x="28" y="46"/>
                  <a:pt x="30" y="44"/>
                </a:cubicBezTo>
                <a:cubicBezTo>
                  <a:pt x="31" y="42"/>
                  <a:pt x="31" y="39"/>
                  <a:pt x="32" y="37"/>
                </a:cubicBezTo>
                <a:cubicBezTo>
                  <a:pt x="28" y="35"/>
                  <a:pt x="27" y="29"/>
                  <a:pt x="31" y="27"/>
                </a:cubicBezTo>
                <a:cubicBezTo>
                  <a:pt x="35" y="24"/>
                  <a:pt x="40" y="21"/>
                  <a:pt x="45" y="18"/>
                </a:cubicBezTo>
                <a:cubicBezTo>
                  <a:pt x="51" y="14"/>
                  <a:pt x="56" y="10"/>
                  <a:pt x="62" y="5"/>
                </a:cubicBezTo>
                <a:cubicBezTo>
                  <a:pt x="64" y="4"/>
                  <a:pt x="65" y="3"/>
                  <a:pt x="68" y="0"/>
                </a:cubicBezTo>
                <a:cubicBezTo>
                  <a:pt x="70" y="6"/>
                  <a:pt x="72" y="11"/>
                  <a:pt x="74" y="16"/>
                </a:cubicBezTo>
                <a:cubicBezTo>
                  <a:pt x="65" y="18"/>
                  <a:pt x="69" y="24"/>
                  <a:pt x="68" y="28"/>
                </a:cubicBezTo>
                <a:cubicBezTo>
                  <a:pt x="68" y="28"/>
                  <a:pt x="68" y="28"/>
                  <a:pt x="68" y="28"/>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8" name="Freeform 37"/>
          <p:cNvSpPr>
            <a:spLocks/>
          </p:cNvSpPr>
          <p:nvPr/>
        </p:nvSpPr>
        <p:spPr bwMode="auto">
          <a:xfrm>
            <a:off x="11656458" y="5048252"/>
            <a:ext cx="247650" cy="352424"/>
          </a:xfrm>
          <a:custGeom>
            <a:avLst/>
            <a:gdLst>
              <a:gd name="T0" fmla="*/ 21 w 33"/>
              <a:gd name="T1" fmla="*/ 42 h 47"/>
              <a:gd name="T2" fmla="*/ 10 w 33"/>
              <a:gd name="T3" fmla="*/ 47 h 47"/>
              <a:gd name="T4" fmla="*/ 13 w 33"/>
              <a:gd name="T5" fmla="*/ 37 h 47"/>
              <a:gd name="T6" fmla="*/ 14 w 33"/>
              <a:gd name="T7" fmla="*/ 28 h 47"/>
              <a:gd name="T8" fmla="*/ 14 w 33"/>
              <a:gd name="T9" fmla="*/ 23 h 47"/>
              <a:gd name="T10" fmla="*/ 18 w 33"/>
              <a:gd name="T11" fmla="*/ 19 h 47"/>
              <a:gd name="T12" fmla="*/ 10 w 33"/>
              <a:gd name="T13" fmla="*/ 13 h 47"/>
              <a:gd name="T14" fmla="*/ 1 w 33"/>
              <a:gd name="T15" fmla="*/ 31 h 47"/>
              <a:gd name="T16" fmla="*/ 0 w 33"/>
              <a:gd name="T17" fmla="*/ 30 h 47"/>
              <a:gd name="T18" fmla="*/ 5 w 33"/>
              <a:gd name="T19" fmla="*/ 9 h 47"/>
              <a:gd name="T20" fmla="*/ 16 w 33"/>
              <a:gd name="T21" fmla="*/ 6 h 47"/>
              <a:gd name="T22" fmla="*/ 20 w 33"/>
              <a:gd name="T23" fmla="*/ 3 h 47"/>
              <a:gd name="T24" fmla="*/ 27 w 33"/>
              <a:gd name="T25" fmla="*/ 1 h 47"/>
              <a:gd name="T26" fmla="*/ 27 w 33"/>
              <a:gd name="T27" fmla="*/ 10 h 47"/>
              <a:gd name="T28" fmla="*/ 28 w 33"/>
              <a:gd name="T29" fmla="*/ 16 h 47"/>
              <a:gd name="T30" fmla="*/ 32 w 33"/>
              <a:gd name="T31" fmla="*/ 28 h 47"/>
              <a:gd name="T32" fmla="*/ 24 w 33"/>
              <a:gd name="T33" fmla="*/ 39 h 47"/>
              <a:gd name="T34" fmla="*/ 21 w 33"/>
              <a:gd name="T35" fmla="*/ 43 h 47"/>
              <a:gd name="T36" fmla="*/ 21 w 33"/>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47">
                <a:moveTo>
                  <a:pt x="21" y="42"/>
                </a:moveTo>
                <a:cubicBezTo>
                  <a:pt x="18" y="44"/>
                  <a:pt x="14" y="45"/>
                  <a:pt x="10" y="47"/>
                </a:cubicBezTo>
                <a:cubicBezTo>
                  <a:pt x="9" y="43"/>
                  <a:pt x="9" y="40"/>
                  <a:pt x="13" y="37"/>
                </a:cubicBezTo>
                <a:cubicBezTo>
                  <a:pt x="18" y="34"/>
                  <a:pt x="18" y="32"/>
                  <a:pt x="14" y="28"/>
                </a:cubicBezTo>
                <a:cubicBezTo>
                  <a:pt x="12" y="26"/>
                  <a:pt x="12" y="24"/>
                  <a:pt x="14" y="23"/>
                </a:cubicBezTo>
                <a:cubicBezTo>
                  <a:pt x="16" y="22"/>
                  <a:pt x="17" y="21"/>
                  <a:pt x="18" y="19"/>
                </a:cubicBezTo>
                <a:cubicBezTo>
                  <a:pt x="16" y="17"/>
                  <a:pt x="13" y="16"/>
                  <a:pt x="10" y="13"/>
                </a:cubicBezTo>
                <a:cubicBezTo>
                  <a:pt x="7" y="19"/>
                  <a:pt x="4" y="25"/>
                  <a:pt x="1" y="31"/>
                </a:cubicBezTo>
                <a:cubicBezTo>
                  <a:pt x="0" y="30"/>
                  <a:pt x="0" y="30"/>
                  <a:pt x="0" y="30"/>
                </a:cubicBezTo>
                <a:cubicBezTo>
                  <a:pt x="1" y="23"/>
                  <a:pt x="3" y="16"/>
                  <a:pt x="5" y="9"/>
                </a:cubicBezTo>
                <a:cubicBezTo>
                  <a:pt x="8" y="8"/>
                  <a:pt x="12" y="8"/>
                  <a:pt x="16" y="6"/>
                </a:cubicBezTo>
                <a:cubicBezTo>
                  <a:pt x="17" y="6"/>
                  <a:pt x="19" y="4"/>
                  <a:pt x="20" y="3"/>
                </a:cubicBezTo>
                <a:cubicBezTo>
                  <a:pt x="22" y="0"/>
                  <a:pt x="22" y="0"/>
                  <a:pt x="27" y="1"/>
                </a:cubicBezTo>
                <a:cubicBezTo>
                  <a:pt x="27" y="4"/>
                  <a:pt x="27" y="7"/>
                  <a:pt x="27" y="10"/>
                </a:cubicBezTo>
                <a:cubicBezTo>
                  <a:pt x="27" y="12"/>
                  <a:pt x="27" y="15"/>
                  <a:pt x="28" y="16"/>
                </a:cubicBezTo>
                <a:cubicBezTo>
                  <a:pt x="30" y="20"/>
                  <a:pt x="33" y="23"/>
                  <a:pt x="32" y="28"/>
                </a:cubicBezTo>
                <a:cubicBezTo>
                  <a:pt x="30" y="33"/>
                  <a:pt x="28" y="36"/>
                  <a:pt x="24" y="39"/>
                </a:cubicBezTo>
                <a:cubicBezTo>
                  <a:pt x="23" y="40"/>
                  <a:pt x="22" y="41"/>
                  <a:pt x="21" y="43"/>
                </a:cubicBezTo>
                <a:cubicBezTo>
                  <a:pt x="21" y="43"/>
                  <a:pt x="21" y="42"/>
                  <a:pt x="21" y="42"/>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9" name="Freeform 38"/>
          <p:cNvSpPr>
            <a:spLocks/>
          </p:cNvSpPr>
          <p:nvPr/>
        </p:nvSpPr>
        <p:spPr bwMode="auto">
          <a:xfrm>
            <a:off x="13536060" y="1597037"/>
            <a:ext cx="339726" cy="323850"/>
          </a:xfrm>
          <a:custGeom>
            <a:avLst/>
            <a:gdLst>
              <a:gd name="T0" fmla="*/ 1 w 45"/>
              <a:gd name="T1" fmla="*/ 26 h 43"/>
              <a:gd name="T2" fmla="*/ 0 w 45"/>
              <a:gd name="T3" fmla="*/ 8 h 43"/>
              <a:gd name="T4" fmla="*/ 8 w 45"/>
              <a:gd name="T5" fmla="*/ 2 h 43"/>
              <a:gd name="T6" fmla="*/ 21 w 45"/>
              <a:gd name="T7" fmla="*/ 13 h 43"/>
              <a:gd name="T8" fmla="*/ 16 w 45"/>
              <a:gd name="T9" fmla="*/ 20 h 43"/>
              <a:gd name="T10" fmla="*/ 45 w 45"/>
              <a:gd name="T11" fmla="*/ 31 h 43"/>
              <a:gd name="T12" fmla="*/ 38 w 45"/>
              <a:gd name="T13" fmla="*/ 42 h 43"/>
              <a:gd name="T14" fmla="*/ 29 w 45"/>
              <a:gd name="T15" fmla="*/ 38 h 43"/>
              <a:gd name="T16" fmla="*/ 22 w 45"/>
              <a:gd name="T17" fmla="*/ 31 h 43"/>
              <a:gd name="T18" fmla="*/ 18 w 45"/>
              <a:gd name="T19" fmla="*/ 32 h 43"/>
              <a:gd name="T20" fmla="*/ 8 w 45"/>
              <a:gd name="T21" fmla="*/ 31 h 43"/>
              <a:gd name="T22" fmla="*/ 3 w 45"/>
              <a:gd name="T23" fmla="*/ 25 h 43"/>
              <a:gd name="T24" fmla="*/ 1 w 45"/>
              <a:gd name="T25"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43">
                <a:moveTo>
                  <a:pt x="1" y="26"/>
                </a:moveTo>
                <a:cubicBezTo>
                  <a:pt x="1" y="20"/>
                  <a:pt x="0" y="14"/>
                  <a:pt x="0" y="8"/>
                </a:cubicBezTo>
                <a:cubicBezTo>
                  <a:pt x="0" y="3"/>
                  <a:pt x="4" y="0"/>
                  <a:pt x="8" y="2"/>
                </a:cubicBezTo>
                <a:cubicBezTo>
                  <a:pt x="13" y="5"/>
                  <a:pt x="17" y="9"/>
                  <a:pt x="21" y="13"/>
                </a:cubicBezTo>
                <a:cubicBezTo>
                  <a:pt x="19" y="16"/>
                  <a:pt x="17" y="18"/>
                  <a:pt x="16" y="20"/>
                </a:cubicBezTo>
                <a:cubicBezTo>
                  <a:pt x="29" y="29"/>
                  <a:pt x="33" y="30"/>
                  <a:pt x="45" y="31"/>
                </a:cubicBezTo>
                <a:cubicBezTo>
                  <a:pt x="45" y="35"/>
                  <a:pt x="42" y="41"/>
                  <a:pt x="38" y="42"/>
                </a:cubicBezTo>
                <a:cubicBezTo>
                  <a:pt x="34" y="43"/>
                  <a:pt x="31" y="41"/>
                  <a:pt x="29" y="38"/>
                </a:cubicBezTo>
                <a:cubicBezTo>
                  <a:pt x="27" y="35"/>
                  <a:pt x="25" y="33"/>
                  <a:pt x="22" y="31"/>
                </a:cubicBezTo>
                <a:cubicBezTo>
                  <a:pt x="21" y="31"/>
                  <a:pt x="19" y="32"/>
                  <a:pt x="18" y="32"/>
                </a:cubicBezTo>
                <a:cubicBezTo>
                  <a:pt x="15" y="35"/>
                  <a:pt x="11" y="34"/>
                  <a:pt x="8" y="31"/>
                </a:cubicBezTo>
                <a:cubicBezTo>
                  <a:pt x="7" y="28"/>
                  <a:pt x="5" y="27"/>
                  <a:pt x="3" y="25"/>
                </a:cubicBezTo>
                <a:cubicBezTo>
                  <a:pt x="2" y="25"/>
                  <a:pt x="2" y="26"/>
                  <a:pt x="1" y="26"/>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0" name="Freeform 39"/>
          <p:cNvSpPr>
            <a:spLocks/>
          </p:cNvSpPr>
          <p:nvPr/>
        </p:nvSpPr>
        <p:spPr bwMode="auto">
          <a:xfrm>
            <a:off x="12634358" y="6680211"/>
            <a:ext cx="263526" cy="374650"/>
          </a:xfrm>
          <a:custGeom>
            <a:avLst/>
            <a:gdLst>
              <a:gd name="T0" fmla="*/ 34 w 35"/>
              <a:gd name="T1" fmla="*/ 1 h 50"/>
              <a:gd name="T2" fmla="*/ 30 w 35"/>
              <a:gd name="T3" fmla="*/ 17 h 50"/>
              <a:gd name="T4" fmla="*/ 35 w 35"/>
              <a:gd name="T5" fmla="*/ 19 h 50"/>
              <a:gd name="T6" fmla="*/ 30 w 35"/>
              <a:gd name="T7" fmla="*/ 33 h 50"/>
              <a:gd name="T8" fmla="*/ 29 w 35"/>
              <a:gd name="T9" fmla="*/ 35 h 50"/>
              <a:gd name="T10" fmla="*/ 15 w 35"/>
              <a:gd name="T11" fmla="*/ 46 h 50"/>
              <a:gd name="T12" fmla="*/ 0 w 35"/>
              <a:gd name="T13" fmla="*/ 49 h 50"/>
              <a:gd name="T14" fmla="*/ 0 w 35"/>
              <a:gd name="T15" fmla="*/ 46 h 50"/>
              <a:gd name="T16" fmla="*/ 6 w 35"/>
              <a:gd name="T17" fmla="*/ 36 h 50"/>
              <a:gd name="T18" fmla="*/ 15 w 35"/>
              <a:gd name="T19" fmla="*/ 21 h 50"/>
              <a:gd name="T20" fmla="*/ 24 w 35"/>
              <a:gd name="T21" fmla="*/ 8 h 50"/>
              <a:gd name="T22" fmla="*/ 32 w 35"/>
              <a:gd name="T23" fmla="*/ 0 h 50"/>
              <a:gd name="T24" fmla="*/ 34 w 35"/>
              <a:gd name="T25"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50">
                <a:moveTo>
                  <a:pt x="34" y="1"/>
                </a:moveTo>
                <a:cubicBezTo>
                  <a:pt x="32" y="6"/>
                  <a:pt x="31" y="11"/>
                  <a:pt x="30" y="17"/>
                </a:cubicBezTo>
                <a:cubicBezTo>
                  <a:pt x="32" y="18"/>
                  <a:pt x="34" y="18"/>
                  <a:pt x="35" y="19"/>
                </a:cubicBezTo>
                <a:cubicBezTo>
                  <a:pt x="34" y="24"/>
                  <a:pt x="32" y="28"/>
                  <a:pt x="30" y="33"/>
                </a:cubicBezTo>
                <a:cubicBezTo>
                  <a:pt x="30" y="33"/>
                  <a:pt x="30" y="35"/>
                  <a:pt x="29" y="35"/>
                </a:cubicBezTo>
                <a:cubicBezTo>
                  <a:pt x="23" y="36"/>
                  <a:pt x="20" y="42"/>
                  <a:pt x="15" y="46"/>
                </a:cubicBezTo>
                <a:cubicBezTo>
                  <a:pt x="11" y="50"/>
                  <a:pt x="6" y="49"/>
                  <a:pt x="0" y="49"/>
                </a:cubicBezTo>
                <a:cubicBezTo>
                  <a:pt x="0" y="48"/>
                  <a:pt x="0" y="47"/>
                  <a:pt x="0" y="46"/>
                </a:cubicBezTo>
                <a:cubicBezTo>
                  <a:pt x="2" y="43"/>
                  <a:pt x="5" y="40"/>
                  <a:pt x="6" y="36"/>
                </a:cubicBezTo>
                <a:cubicBezTo>
                  <a:pt x="7" y="30"/>
                  <a:pt x="11" y="25"/>
                  <a:pt x="15" y="21"/>
                </a:cubicBezTo>
                <a:cubicBezTo>
                  <a:pt x="19" y="17"/>
                  <a:pt x="21" y="12"/>
                  <a:pt x="24" y="8"/>
                </a:cubicBezTo>
                <a:cubicBezTo>
                  <a:pt x="26" y="5"/>
                  <a:pt x="29" y="3"/>
                  <a:pt x="32" y="0"/>
                </a:cubicBezTo>
                <a:cubicBezTo>
                  <a:pt x="32" y="1"/>
                  <a:pt x="33" y="1"/>
                  <a:pt x="34" y="1"/>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1" name="Freeform 40"/>
          <p:cNvSpPr>
            <a:spLocks/>
          </p:cNvSpPr>
          <p:nvPr/>
        </p:nvSpPr>
        <p:spPr bwMode="auto">
          <a:xfrm>
            <a:off x="11904097" y="5026037"/>
            <a:ext cx="130176" cy="155574"/>
          </a:xfrm>
          <a:custGeom>
            <a:avLst/>
            <a:gdLst>
              <a:gd name="T0" fmla="*/ 15 w 17"/>
              <a:gd name="T1" fmla="*/ 2 h 21"/>
              <a:gd name="T2" fmla="*/ 12 w 17"/>
              <a:gd name="T3" fmla="*/ 11 h 21"/>
              <a:gd name="T4" fmla="*/ 8 w 17"/>
              <a:gd name="T5" fmla="*/ 16 h 21"/>
              <a:gd name="T6" fmla="*/ 4 w 17"/>
              <a:gd name="T7" fmla="*/ 21 h 21"/>
              <a:gd name="T8" fmla="*/ 0 w 17"/>
              <a:gd name="T9" fmla="*/ 16 h 21"/>
              <a:gd name="T10" fmla="*/ 15 w 17"/>
              <a:gd name="T11" fmla="*/ 2 h 21"/>
            </a:gdLst>
            <a:ahLst/>
            <a:cxnLst>
              <a:cxn ang="0">
                <a:pos x="T0" y="T1"/>
              </a:cxn>
              <a:cxn ang="0">
                <a:pos x="T2" y="T3"/>
              </a:cxn>
              <a:cxn ang="0">
                <a:pos x="T4" y="T5"/>
              </a:cxn>
              <a:cxn ang="0">
                <a:pos x="T6" y="T7"/>
              </a:cxn>
              <a:cxn ang="0">
                <a:pos x="T8" y="T9"/>
              </a:cxn>
              <a:cxn ang="0">
                <a:pos x="T10" y="T11"/>
              </a:cxn>
            </a:cxnLst>
            <a:rect l="0" t="0" r="r" b="b"/>
            <a:pathLst>
              <a:path w="17" h="21">
                <a:moveTo>
                  <a:pt x="15" y="2"/>
                </a:moveTo>
                <a:cubicBezTo>
                  <a:pt x="17" y="6"/>
                  <a:pt x="16" y="9"/>
                  <a:pt x="12" y="11"/>
                </a:cubicBezTo>
                <a:cubicBezTo>
                  <a:pt x="10" y="11"/>
                  <a:pt x="10" y="14"/>
                  <a:pt x="8" y="16"/>
                </a:cubicBezTo>
                <a:cubicBezTo>
                  <a:pt x="7" y="18"/>
                  <a:pt x="5" y="20"/>
                  <a:pt x="4" y="21"/>
                </a:cubicBezTo>
                <a:cubicBezTo>
                  <a:pt x="2" y="20"/>
                  <a:pt x="0" y="18"/>
                  <a:pt x="0" y="16"/>
                </a:cubicBezTo>
                <a:cubicBezTo>
                  <a:pt x="0" y="3"/>
                  <a:pt x="0" y="0"/>
                  <a:pt x="15" y="2"/>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2" name="Freeform 41"/>
          <p:cNvSpPr>
            <a:spLocks/>
          </p:cNvSpPr>
          <p:nvPr/>
        </p:nvSpPr>
        <p:spPr bwMode="auto">
          <a:xfrm>
            <a:off x="11964434" y="4813313"/>
            <a:ext cx="174626" cy="180974"/>
          </a:xfrm>
          <a:custGeom>
            <a:avLst/>
            <a:gdLst>
              <a:gd name="T0" fmla="*/ 20 w 23"/>
              <a:gd name="T1" fmla="*/ 0 h 24"/>
              <a:gd name="T2" fmla="*/ 20 w 23"/>
              <a:gd name="T3" fmla="*/ 8 h 24"/>
              <a:gd name="T4" fmla="*/ 12 w 23"/>
              <a:gd name="T5" fmla="*/ 21 h 24"/>
              <a:gd name="T6" fmla="*/ 1 w 23"/>
              <a:gd name="T7" fmla="*/ 24 h 24"/>
              <a:gd name="T8" fmla="*/ 1 w 23"/>
              <a:gd name="T9" fmla="*/ 19 h 24"/>
              <a:gd name="T10" fmla="*/ 19 w 23"/>
              <a:gd name="T11" fmla="*/ 1 h 24"/>
              <a:gd name="T12" fmla="*/ 20 w 23"/>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20" y="0"/>
                </a:moveTo>
                <a:cubicBezTo>
                  <a:pt x="23" y="3"/>
                  <a:pt x="23" y="5"/>
                  <a:pt x="20" y="8"/>
                </a:cubicBezTo>
                <a:cubicBezTo>
                  <a:pt x="17" y="12"/>
                  <a:pt x="12" y="15"/>
                  <a:pt x="12" y="21"/>
                </a:cubicBezTo>
                <a:cubicBezTo>
                  <a:pt x="9" y="22"/>
                  <a:pt x="5" y="23"/>
                  <a:pt x="1" y="24"/>
                </a:cubicBezTo>
                <a:cubicBezTo>
                  <a:pt x="1" y="22"/>
                  <a:pt x="0" y="19"/>
                  <a:pt x="1" y="19"/>
                </a:cubicBezTo>
                <a:cubicBezTo>
                  <a:pt x="9" y="16"/>
                  <a:pt x="13" y="7"/>
                  <a:pt x="19" y="1"/>
                </a:cubicBezTo>
                <a:cubicBezTo>
                  <a:pt x="19" y="1"/>
                  <a:pt x="20" y="1"/>
                  <a:pt x="20" y="0"/>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3" name="Freeform 42"/>
          <p:cNvSpPr>
            <a:spLocks/>
          </p:cNvSpPr>
          <p:nvPr/>
        </p:nvSpPr>
        <p:spPr bwMode="auto">
          <a:xfrm>
            <a:off x="12297799" y="5311776"/>
            <a:ext cx="177800" cy="276224"/>
          </a:xfrm>
          <a:custGeom>
            <a:avLst/>
            <a:gdLst>
              <a:gd name="T0" fmla="*/ 24 w 24"/>
              <a:gd name="T1" fmla="*/ 37 h 37"/>
              <a:gd name="T2" fmla="*/ 12 w 24"/>
              <a:gd name="T3" fmla="*/ 37 h 37"/>
              <a:gd name="T4" fmla="*/ 4 w 24"/>
              <a:gd name="T5" fmla="*/ 27 h 37"/>
              <a:gd name="T6" fmla="*/ 1 w 24"/>
              <a:gd name="T7" fmla="*/ 12 h 37"/>
              <a:gd name="T8" fmla="*/ 2 w 24"/>
              <a:gd name="T9" fmla="*/ 5 h 37"/>
              <a:gd name="T10" fmla="*/ 4 w 24"/>
              <a:gd name="T11" fmla="*/ 4 h 37"/>
              <a:gd name="T12" fmla="*/ 10 w 24"/>
              <a:gd name="T13" fmla="*/ 0 h 37"/>
              <a:gd name="T14" fmla="*/ 19 w 24"/>
              <a:gd name="T15" fmla="*/ 6 h 37"/>
              <a:gd name="T16" fmla="*/ 20 w 24"/>
              <a:gd name="T17" fmla="*/ 10 h 37"/>
              <a:gd name="T18" fmla="*/ 21 w 24"/>
              <a:gd name="T19" fmla="*/ 22 h 37"/>
              <a:gd name="T20" fmla="*/ 24 w 24"/>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7">
                <a:moveTo>
                  <a:pt x="24" y="37"/>
                </a:moveTo>
                <a:cubicBezTo>
                  <a:pt x="19" y="37"/>
                  <a:pt x="16" y="37"/>
                  <a:pt x="12" y="37"/>
                </a:cubicBezTo>
                <a:cubicBezTo>
                  <a:pt x="6" y="36"/>
                  <a:pt x="4" y="33"/>
                  <a:pt x="4" y="27"/>
                </a:cubicBezTo>
                <a:cubicBezTo>
                  <a:pt x="4" y="22"/>
                  <a:pt x="5" y="16"/>
                  <a:pt x="1" y="12"/>
                </a:cubicBezTo>
                <a:cubicBezTo>
                  <a:pt x="0" y="11"/>
                  <a:pt x="2" y="7"/>
                  <a:pt x="2" y="5"/>
                </a:cubicBezTo>
                <a:cubicBezTo>
                  <a:pt x="3" y="5"/>
                  <a:pt x="4" y="5"/>
                  <a:pt x="4" y="4"/>
                </a:cubicBezTo>
                <a:cubicBezTo>
                  <a:pt x="6" y="3"/>
                  <a:pt x="9" y="0"/>
                  <a:pt x="10" y="0"/>
                </a:cubicBezTo>
                <a:cubicBezTo>
                  <a:pt x="13" y="1"/>
                  <a:pt x="16" y="4"/>
                  <a:pt x="19" y="6"/>
                </a:cubicBezTo>
                <a:cubicBezTo>
                  <a:pt x="20" y="7"/>
                  <a:pt x="19" y="9"/>
                  <a:pt x="20" y="10"/>
                </a:cubicBezTo>
                <a:cubicBezTo>
                  <a:pt x="20" y="14"/>
                  <a:pt x="21" y="18"/>
                  <a:pt x="21" y="22"/>
                </a:cubicBezTo>
                <a:cubicBezTo>
                  <a:pt x="22" y="27"/>
                  <a:pt x="23" y="31"/>
                  <a:pt x="24" y="37"/>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4" name="Freeform 43"/>
          <p:cNvSpPr>
            <a:spLocks/>
          </p:cNvSpPr>
          <p:nvPr/>
        </p:nvSpPr>
        <p:spPr bwMode="auto">
          <a:xfrm>
            <a:off x="14634599" y="10626737"/>
            <a:ext cx="279400" cy="193674"/>
          </a:xfrm>
          <a:custGeom>
            <a:avLst/>
            <a:gdLst>
              <a:gd name="T0" fmla="*/ 0 w 37"/>
              <a:gd name="T1" fmla="*/ 11 h 26"/>
              <a:gd name="T2" fmla="*/ 37 w 37"/>
              <a:gd name="T3" fmla="*/ 11 h 26"/>
              <a:gd name="T4" fmla="*/ 22 w 37"/>
              <a:gd name="T5" fmla="*/ 26 h 26"/>
              <a:gd name="T6" fmla="*/ 19 w 37"/>
              <a:gd name="T7" fmla="*/ 26 h 26"/>
              <a:gd name="T8" fmla="*/ 0 w 37"/>
              <a:gd name="T9" fmla="*/ 11 h 26"/>
            </a:gdLst>
            <a:ahLst/>
            <a:cxnLst>
              <a:cxn ang="0">
                <a:pos x="T0" y="T1"/>
              </a:cxn>
              <a:cxn ang="0">
                <a:pos x="T2" y="T3"/>
              </a:cxn>
              <a:cxn ang="0">
                <a:pos x="T4" y="T5"/>
              </a:cxn>
              <a:cxn ang="0">
                <a:pos x="T6" y="T7"/>
              </a:cxn>
              <a:cxn ang="0">
                <a:pos x="T8" y="T9"/>
              </a:cxn>
            </a:cxnLst>
            <a:rect l="0" t="0" r="r" b="b"/>
            <a:pathLst>
              <a:path w="37" h="26">
                <a:moveTo>
                  <a:pt x="0" y="11"/>
                </a:moveTo>
                <a:cubicBezTo>
                  <a:pt x="14" y="0"/>
                  <a:pt x="31" y="0"/>
                  <a:pt x="37" y="11"/>
                </a:cubicBezTo>
                <a:cubicBezTo>
                  <a:pt x="33" y="17"/>
                  <a:pt x="32" y="25"/>
                  <a:pt x="22" y="26"/>
                </a:cubicBezTo>
                <a:cubicBezTo>
                  <a:pt x="21" y="26"/>
                  <a:pt x="19" y="26"/>
                  <a:pt x="19" y="26"/>
                </a:cubicBezTo>
                <a:cubicBezTo>
                  <a:pt x="12" y="21"/>
                  <a:pt x="6" y="16"/>
                  <a:pt x="0" y="11"/>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5" name="Freeform 44"/>
          <p:cNvSpPr>
            <a:spLocks/>
          </p:cNvSpPr>
          <p:nvPr/>
        </p:nvSpPr>
        <p:spPr bwMode="auto">
          <a:xfrm>
            <a:off x="13694797" y="1393837"/>
            <a:ext cx="180976" cy="171450"/>
          </a:xfrm>
          <a:custGeom>
            <a:avLst/>
            <a:gdLst>
              <a:gd name="T0" fmla="*/ 1 w 24"/>
              <a:gd name="T1" fmla="*/ 3 h 23"/>
              <a:gd name="T2" fmla="*/ 8 w 24"/>
              <a:gd name="T3" fmla="*/ 0 h 23"/>
              <a:gd name="T4" fmla="*/ 24 w 24"/>
              <a:gd name="T5" fmla="*/ 21 h 23"/>
              <a:gd name="T6" fmla="*/ 19 w 24"/>
              <a:gd name="T7" fmla="*/ 23 h 23"/>
              <a:gd name="T8" fmla="*/ 0 w 24"/>
              <a:gd name="T9" fmla="*/ 4 h 23"/>
              <a:gd name="T10" fmla="*/ 1 w 24"/>
              <a:gd name="T11" fmla="*/ 3 h 23"/>
            </a:gdLst>
            <a:ahLst/>
            <a:cxnLst>
              <a:cxn ang="0">
                <a:pos x="T0" y="T1"/>
              </a:cxn>
              <a:cxn ang="0">
                <a:pos x="T2" y="T3"/>
              </a:cxn>
              <a:cxn ang="0">
                <a:pos x="T4" y="T5"/>
              </a:cxn>
              <a:cxn ang="0">
                <a:pos x="T6" y="T7"/>
              </a:cxn>
              <a:cxn ang="0">
                <a:pos x="T8" y="T9"/>
              </a:cxn>
              <a:cxn ang="0">
                <a:pos x="T10" y="T11"/>
              </a:cxn>
            </a:cxnLst>
            <a:rect l="0" t="0" r="r" b="b"/>
            <a:pathLst>
              <a:path w="24" h="23">
                <a:moveTo>
                  <a:pt x="1" y="3"/>
                </a:moveTo>
                <a:cubicBezTo>
                  <a:pt x="3" y="2"/>
                  <a:pt x="6" y="1"/>
                  <a:pt x="8" y="0"/>
                </a:cubicBezTo>
                <a:cubicBezTo>
                  <a:pt x="13" y="7"/>
                  <a:pt x="18" y="14"/>
                  <a:pt x="24" y="21"/>
                </a:cubicBezTo>
                <a:cubicBezTo>
                  <a:pt x="22" y="21"/>
                  <a:pt x="21" y="22"/>
                  <a:pt x="19" y="23"/>
                </a:cubicBezTo>
                <a:cubicBezTo>
                  <a:pt x="18" y="11"/>
                  <a:pt x="9" y="7"/>
                  <a:pt x="0" y="4"/>
                </a:cubicBezTo>
                <a:cubicBezTo>
                  <a:pt x="0" y="4"/>
                  <a:pt x="0" y="3"/>
                  <a:pt x="1" y="3"/>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6" name="Freeform 45"/>
          <p:cNvSpPr>
            <a:spLocks/>
          </p:cNvSpPr>
          <p:nvPr/>
        </p:nvSpPr>
        <p:spPr bwMode="auto">
          <a:xfrm>
            <a:off x="11167508" y="3076581"/>
            <a:ext cx="247650" cy="619126"/>
          </a:xfrm>
          <a:custGeom>
            <a:avLst/>
            <a:gdLst>
              <a:gd name="T0" fmla="*/ 20 w 33"/>
              <a:gd name="T1" fmla="*/ 2 h 82"/>
              <a:gd name="T2" fmla="*/ 12 w 33"/>
              <a:gd name="T3" fmla="*/ 5 h 82"/>
              <a:gd name="T4" fmla="*/ 0 w 33"/>
              <a:gd name="T5" fmla="*/ 18 h 82"/>
              <a:gd name="T6" fmla="*/ 15 w 33"/>
              <a:gd name="T7" fmla="*/ 25 h 82"/>
              <a:gd name="T8" fmla="*/ 12 w 33"/>
              <a:gd name="T9" fmla="*/ 34 h 82"/>
              <a:gd name="T10" fmla="*/ 9 w 33"/>
              <a:gd name="T11" fmla="*/ 50 h 82"/>
              <a:gd name="T12" fmla="*/ 7 w 33"/>
              <a:gd name="T13" fmla="*/ 64 h 82"/>
              <a:gd name="T14" fmla="*/ 5 w 33"/>
              <a:gd name="T15" fmla="*/ 75 h 82"/>
              <a:gd name="T16" fmla="*/ 12 w 33"/>
              <a:gd name="T17" fmla="*/ 81 h 82"/>
              <a:gd name="T18" fmla="*/ 16 w 33"/>
              <a:gd name="T19" fmla="*/ 80 h 82"/>
              <a:gd name="T20" fmla="*/ 16 w 33"/>
              <a:gd name="T21" fmla="*/ 74 h 82"/>
              <a:gd name="T22" fmla="*/ 18 w 33"/>
              <a:gd name="T23" fmla="*/ 64 h 82"/>
              <a:gd name="T24" fmla="*/ 20 w 33"/>
              <a:gd name="T25" fmla="*/ 62 h 82"/>
              <a:gd name="T26" fmla="*/ 14 w 33"/>
              <a:gd name="T27" fmla="*/ 53 h 82"/>
              <a:gd name="T28" fmla="*/ 13 w 33"/>
              <a:gd name="T29" fmla="*/ 46 h 82"/>
              <a:gd name="T30" fmla="*/ 21 w 33"/>
              <a:gd name="T31" fmla="*/ 41 h 82"/>
              <a:gd name="T32" fmla="*/ 18 w 33"/>
              <a:gd name="T33" fmla="*/ 36 h 82"/>
              <a:gd name="T34" fmla="*/ 23 w 33"/>
              <a:gd name="T35" fmla="*/ 27 h 82"/>
              <a:gd name="T36" fmla="*/ 30 w 33"/>
              <a:gd name="T37" fmla="*/ 21 h 82"/>
              <a:gd name="T38" fmla="*/ 32 w 33"/>
              <a:gd name="T39" fmla="*/ 11 h 82"/>
              <a:gd name="T40" fmla="*/ 20 w 33"/>
              <a:gd name="T41"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82">
                <a:moveTo>
                  <a:pt x="20" y="2"/>
                </a:moveTo>
                <a:cubicBezTo>
                  <a:pt x="18" y="3"/>
                  <a:pt x="15" y="4"/>
                  <a:pt x="12" y="5"/>
                </a:cubicBezTo>
                <a:cubicBezTo>
                  <a:pt x="6" y="6"/>
                  <a:pt x="2" y="10"/>
                  <a:pt x="0" y="18"/>
                </a:cubicBezTo>
                <a:cubicBezTo>
                  <a:pt x="5" y="20"/>
                  <a:pt x="10" y="22"/>
                  <a:pt x="15" y="25"/>
                </a:cubicBezTo>
                <a:cubicBezTo>
                  <a:pt x="14" y="27"/>
                  <a:pt x="16" y="31"/>
                  <a:pt x="12" y="34"/>
                </a:cubicBezTo>
                <a:cubicBezTo>
                  <a:pt x="9" y="37"/>
                  <a:pt x="8" y="45"/>
                  <a:pt x="9" y="50"/>
                </a:cubicBezTo>
                <a:cubicBezTo>
                  <a:pt x="10" y="55"/>
                  <a:pt x="9" y="59"/>
                  <a:pt x="7" y="64"/>
                </a:cubicBezTo>
                <a:cubicBezTo>
                  <a:pt x="5" y="68"/>
                  <a:pt x="5" y="72"/>
                  <a:pt x="5" y="75"/>
                </a:cubicBezTo>
                <a:cubicBezTo>
                  <a:pt x="6" y="78"/>
                  <a:pt x="10" y="79"/>
                  <a:pt x="12" y="81"/>
                </a:cubicBezTo>
                <a:cubicBezTo>
                  <a:pt x="13" y="82"/>
                  <a:pt x="16" y="81"/>
                  <a:pt x="16" y="80"/>
                </a:cubicBezTo>
                <a:cubicBezTo>
                  <a:pt x="16" y="78"/>
                  <a:pt x="17" y="76"/>
                  <a:pt x="16" y="74"/>
                </a:cubicBezTo>
                <a:cubicBezTo>
                  <a:pt x="13" y="70"/>
                  <a:pt x="14" y="67"/>
                  <a:pt x="18" y="64"/>
                </a:cubicBezTo>
                <a:cubicBezTo>
                  <a:pt x="18" y="64"/>
                  <a:pt x="19" y="63"/>
                  <a:pt x="20" y="62"/>
                </a:cubicBezTo>
                <a:cubicBezTo>
                  <a:pt x="18" y="59"/>
                  <a:pt x="16" y="55"/>
                  <a:pt x="14" y="53"/>
                </a:cubicBezTo>
                <a:cubicBezTo>
                  <a:pt x="12" y="50"/>
                  <a:pt x="11" y="48"/>
                  <a:pt x="13" y="46"/>
                </a:cubicBezTo>
                <a:cubicBezTo>
                  <a:pt x="15" y="44"/>
                  <a:pt x="18" y="43"/>
                  <a:pt x="21" y="41"/>
                </a:cubicBezTo>
                <a:cubicBezTo>
                  <a:pt x="20" y="40"/>
                  <a:pt x="19" y="38"/>
                  <a:pt x="18" y="36"/>
                </a:cubicBezTo>
                <a:cubicBezTo>
                  <a:pt x="16" y="32"/>
                  <a:pt x="19" y="26"/>
                  <a:pt x="23" y="27"/>
                </a:cubicBezTo>
                <a:cubicBezTo>
                  <a:pt x="29" y="28"/>
                  <a:pt x="30" y="25"/>
                  <a:pt x="30" y="21"/>
                </a:cubicBezTo>
                <a:cubicBezTo>
                  <a:pt x="31" y="17"/>
                  <a:pt x="31" y="14"/>
                  <a:pt x="32" y="11"/>
                </a:cubicBezTo>
                <a:cubicBezTo>
                  <a:pt x="33" y="4"/>
                  <a:pt x="27" y="0"/>
                  <a:pt x="20" y="2"/>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7" name="Freeform 46"/>
          <p:cNvSpPr>
            <a:spLocks/>
          </p:cNvSpPr>
          <p:nvPr/>
        </p:nvSpPr>
        <p:spPr bwMode="auto">
          <a:xfrm>
            <a:off x="11084947" y="3784611"/>
            <a:ext cx="152400" cy="209550"/>
          </a:xfrm>
          <a:custGeom>
            <a:avLst/>
            <a:gdLst>
              <a:gd name="T0" fmla="*/ 12 w 20"/>
              <a:gd name="T1" fmla="*/ 0 h 28"/>
              <a:gd name="T2" fmla="*/ 0 w 20"/>
              <a:gd name="T3" fmla="*/ 26 h 28"/>
              <a:gd name="T4" fmla="*/ 4 w 20"/>
              <a:gd name="T5" fmla="*/ 23 h 28"/>
              <a:gd name="T6" fmla="*/ 19 w 20"/>
              <a:gd name="T7" fmla="*/ 9 h 28"/>
              <a:gd name="T8" fmla="*/ 12 w 20"/>
              <a:gd name="T9" fmla="*/ 0 h 28"/>
            </a:gdLst>
            <a:ahLst/>
            <a:cxnLst>
              <a:cxn ang="0">
                <a:pos x="T0" y="T1"/>
              </a:cxn>
              <a:cxn ang="0">
                <a:pos x="T2" y="T3"/>
              </a:cxn>
              <a:cxn ang="0">
                <a:pos x="T4" y="T5"/>
              </a:cxn>
              <a:cxn ang="0">
                <a:pos x="T6" y="T7"/>
              </a:cxn>
              <a:cxn ang="0">
                <a:pos x="T8" y="T9"/>
              </a:cxn>
            </a:cxnLst>
            <a:rect l="0" t="0" r="r" b="b"/>
            <a:pathLst>
              <a:path w="20" h="28">
                <a:moveTo>
                  <a:pt x="12" y="0"/>
                </a:moveTo>
                <a:cubicBezTo>
                  <a:pt x="8" y="9"/>
                  <a:pt x="4" y="17"/>
                  <a:pt x="0" y="26"/>
                </a:cubicBezTo>
                <a:cubicBezTo>
                  <a:pt x="3" y="28"/>
                  <a:pt x="3" y="25"/>
                  <a:pt x="4" y="23"/>
                </a:cubicBezTo>
                <a:cubicBezTo>
                  <a:pt x="8" y="17"/>
                  <a:pt x="9" y="8"/>
                  <a:pt x="19" y="9"/>
                </a:cubicBezTo>
                <a:cubicBezTo>
                  <a:pt x="20" y="3"/>
                  <a:pt x="16" y="1"/>
                  <a:pt x="12" y="0"/>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8" name="Freeform 47"/>
          <p:cNvSpPr>
            <a:spLocks/>
          </p:cNvSpPr>
          <p:nvPr/>
        </p:nvSpPr>
        <p:spPr bwMode="auto">
          <a:xfrm>
            <a:off x="13463032" y="1866913"/>
            <a:ext cx="171450" cy="158750"/>
          </a:xfrm>
          <a:custGeom>
            <a:avLst/>
            <a:gdLst>
              <a:gd name="T0" fmla="*/ 5 w 23"/>
              <a:gd name="T1" fmla="*/ 0 h 21"/>
              <a:gd name="T2" fmla="*/ 13 w 23"/>
              <a:gd name="T3" fmla="*/ 4 h 21"/>
              <a:gd name="T4" fmla="*/ 21 w 23"/>
              <a:gd name="T5" fmla="*/ 10 h 21"/>
              <a:gd name="T6" fmla="*/ 22 w 23"/>
              <a:gd name="T7" fmla="*/ 17 h 21"/>
              <a:gd name="T8" fmla="*/ 15 w 23"/>
              <a:gd name="T9" fmla="*/ 21 h 21"/>
              <a:gd name="T10" fmla="*/ 13 w 23"/>
              <a:gd name="T11" fmla="*/ 20 h 21"/>
              <a:gd name="T12" fmla="*/ 4 w 23"/>
              <a:gd name="T13" fmla="*/ 10 h 21"/>
              <a:gd name="T14" fmla="*/ 5 w 2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1">
                <a:moveTo>
                  <a:pt x="5" y="0"/>
                </a:moveTo>
                <a:cubicBezTo>
                  <a:pt x="8" y="2"/>
                  <a:pt x="11" y="3"/>
                  <a:pt x="13" y="4"/>
                </a:cubicBezTo>
                <a:cubicBezTo>
                  <a:pt x="16" y="6"/>
                  <a:pt x="19" y="7"/>
                  <a:pt x="21" y="10"/>
                </a:cubicBezTo>
                <a:cubicBezTo>
                  <a:pt x="22" y="11"/>
                  <a:pt x="23" y="15"/>
                  <a:pt x="22" y="17"/>
                </a:cubicBezTo>
                <a:cubicBezTo>
                  <a:pt x="21" y="19"/>
                  <a:pt x="18" y="20"/>
                  <a:pt x="15" y="21"/>
                </a:cubicBezTo>
                <a:cubicBezTo>
                  <a:pt x="15" y="21"/>
                  <a:pt x="13" y="21"/>
                  <a:pt x="13" y="20"/>
                </a:cubicBezTo>
                <a:cubicBezTo>
                  <a:pt x="10" y="17"/>
                  <a:pt x="7" y="13"/>
                  <a:pt x="4" y="10"/>
                </a:cubicBezTo>
                <a:cubicBezTo>
                  <a:pt x="0" y="6"/>
                  <a:pt x="1" y="1"/>
                  <a:pt x="5" y="0"/>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9" name="Freeform 48"/>
          <p:cNvSpPr>
            <a:spLocks/>
          </p:cNvSpPr>
          <p:nvPr/>
        </p:nvSpPr>
        <p:spPr bwMode="auto">
          <a:xfrm>
            <a:off x="11739004" y="3806828"/>
            <a:ext cx="114302" cy="127000"/>
          </a:xfrm>
          <a:custGeom>
            <a:avLst/>
            <a:gdLst>
              <a:gd name="T0" fmla="*/ 15 w 15"/>
              <a:gd name="T1" fmla="*/ 14 h 17"/>
              <a:gd name="T2" fmla="*/ 10 w 15"/>
              <a:gd name="T3" fmla="*/ 17 h 17"/>
              <a:gd name="T4" fmla="*/ 1 w 15"/>
              <a:gd name="T5" fmla="*/ 8 h 17"/>
              <a:gd name="T6" fmla="*/ 8 w 15"/>
              <a:gd name="T7" fmla="*/ 1 h 17"/>
              <a:gd name="T8" fmla="*/ 15 w 15"/>
              <a:gd name="T9" fmla="*/ 14 h 17"/>
            </a:gdLst>
            <a:ahLst/>
            <a:cxnLst>
              <a:cxn ang="0">
                <a:pos x="T0" y="T1"/>
              </a:cxn>
              <a:cxn ang="0">
                <a:pos x="T2" y="T3"/>
              </a:cxn>
              <a:cxn ang="0">
                <a:pos x="T4" y="T5"/>
              </a:cxn>
              <a:cxn ang="0">
                <a:pos x="T6" y="T7"/>
              </a:cxn>
              <a:cxn ang="0">
                <a:pos x="T8" y="T9"/>
              </a:cxn>
            </a:cxnLst>
            <a:rect l="0" t="0" r="r" b="b"/>
            <a:pathLst>
              <a:path w="15" h="17">
                <a:moveTo>
                  <a:pt x="15" y="14"/>
                </a:moveTo>
                <a:cubicBezTo>
                  <a:pt x="14" y="14"/>
                  <a:pt x="12" y="16"/>
                  <a:pt x="10" y="17"/>
                </a:cubicBezTo>
                <a:cubicBezTo>
                  <a:pt x="8" y="17"/>
                  <a:pt x="0" y="11"/>
                  <a:pt x="1" y="8"/>
                </a:cubicBezTo>
                <a:cubicBezTo>
                  <a:pt x="2" y="5"/>
                  <a:pt x="5" y="3"/>
                  <a:pt x="8" y="1"/>
                </a:cubicBezTo>
                <a:cubicBezTo>
                  <a:pt x="11" y="0"/>
                  <a:pt x="14" y="6"/>
                  <a:pt x="15" y="14"/>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0" name="Freeform 49"/>
          <p:cNvSpPr>
            <a:spLocks/>
          </p:cNvSpPr>
          <p:nvPr/>
        </p:nvSpPr>
        <p:spPr bwMode="auto">
          <a:xfrm>
            <a:off x="13732902" y="1971681"/>
            <a:ext cx="38102" cy="114302"/>
          </a:xfrm>
          <a:custGeom>
            <a:avLst/>
            <a:gdLst>
              <a:gd name="T0" fmla="*/ 5 w 5"/>
              <a:gd name="T1" fmla="*/ 0 h 15"/>
              <a:gd name="T2" fmla="*/ 5 w 5"/>
              <a:gd name="T3" fmla="*/ 13 h 15"/>
              <a:gd name="T4" fmla="*/ 3 w 5"/>
              <a:gd name="T5" fmla="*/ 15 h 15"/>
              <a:gd name="T6" fmla="*/ 1 w 5"/>
              <a:gd name="T7" fmla="*/ 13 h 15"/>
              <a:gd name="T8" fmla="*/ 0 w 5"/>
              <a:gd name="T9" fmla="*/ 4 h 15"/>
              <a:gd name="T10" fmla="*/ 5 w 5"/>
              <a:gd name="T11" fmla="*/ 0 h 15"/>
            </a:gdLst>
            <a:ahLst/>
            <a:cxnLst>
              <a:cxn ang="0">
                <a:pos x="T0" y="T1"/>
              </a:cxn>
              <a:cxn ang="0">
                <a:pos x="T2" y="T3"/>
              </a:cxn>
              <a:cxn ang="0">
                <a:pos x="T4" y="T5"/>
              </a:cxn>
              <a:cxn ang="0">
                <a:pos x="T6" y="T7"/>
              </a:cxn>
              <a:cxn ang="0">
                <a:pos x="T8" y="T9"/>
              </a:cxn>
              <a:cxn ang="0">
                <a:pos x="T10" y="T11"/>
              </a:cxn>
            </a:cxnLst>
            <a:rect l="0" t="0" r="r" b="b"/>
            <a:pathLst>
              <a:path w="5" h="15">
                <a:moveTo>
                  <a:pt x="5" y="0"/>
                </a:moveTo>
                <a:cubicBezTo>
                  <a:pt x="5" y="5"/>
                  <a:pt x="5" y="9"/>
                  <a:pt x="5" y="13"/>
                </a:cubicBezTo>
                <a:cubicBezTo>
                  <a:pt x="5" y="13"/>
                  <a:pt x="4" y="14"/>
                  <a:pt x="3" y="15"/>
                </a:cubicBezTo>
                <a:cubicBezTo>
                  <a:pt x="2" y="14"/>
                  <a:pt x="1" y="14"/>
                  <a:pt x="1" y="13"/>
                </a:cubicBezTo>
                <a:cubicBezTo>
                  <a:pt x="1" y="10"/>
                  <a:pt x="0" y="7"/>
                  <a:pt x="0" y="4"/>
                </a:cubicBezTo>
                <a:cubicBezTo>
                  <a:pt x="0" y="2"/>
                  <a:pt x="3" y="1"/>
                  <a:pt x="5" y="0"/>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1" name="Freeform 50"/>
          <p:cNvSpPr>
            <a:spLocks/>
          </p:cNvSpPr>
          <p:nvPr/>
        </p:nvSpPr>
        <p:spPr bwMode="auto">
          <a:xfrm>
            <a:off x="13666226" y="1552576"/>
            <a:ext cx="88902" cy="73024"/>
          </a:xfrm>
          <a:custGeom>
            <a:avLst/>
            <a:gdLst>
              <a:gd name="T0" fmla="*/ 0 w 12"/>
              <a:gd name="T1" fmla="*/ 4 h 10"/>
              <a:gd name="T2" fmla="*/ 12 w 12"/>
              <a:gd name="T3" fmla="*/ 7 h 10"/>
              <a:gd name="T4" fmla="*/ 0 w 12"/>
              <a:gd name="T5" fmla="*/ 4 h 10"/>
            </a:gdLst>
            <a:ahLst/>
            <a:cxnLst>
              <a:cxn ang="0">
                <a:pos x="T0" y="T1"/>
              </a:cxn>
              <a:cxn ang="0">
                <a:pos x="T2" y="T3"/>
              </a:cxn>
              <a:cxn ang="0">
                <a:pos x="T4" y="T5"/>
              </a:cxn>
            </a:cxnLst>
            <a:rect l="0" t="0" r="r" b="b"/>
            <a:pathLst>
              <a:path w="12" h="10">
                <a:moveTo>
                  <a:pt x="0" y="4"/>
                </a:moveTo>
                <a:cubicBezTo>
                  <a:pt x="7" y="0"/>
                  <a:pt x="7" y="0"/>
                  <a:pt x="12" y="7"/>
                </a:cubicBezTo>
                <a:cubicBezTo>
                  <a:pt x="4" y="10"/>
                  <a:pt x="4" y="10"/>
                  <a:pt x="0" y="4"/>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2" name="Freeform 51"/>
          <p:cNvSpPr>
            <a:spLocks/>
          </p:cNvSpPr>
          <p:nvPr/>
        </p:nvSpPr>
        <p:spPr bwMode="auto">
          <a:xfrm>
            <a:off x="11783449" y="4835537"/>
            <a:ext cx="76200" cy="107950"/>
          </a:xfrm>
          <a:custGeom>
            <a:avLst/>
            <a:gdLst>
              <a:gd name="T0" fmla="*/ 10 w 10"/>
              <a:gd name="T1" fmla="*/ 1 h 14"/>
              <a:gd name="T2" fmla="*/ 7 w 10"/>
              <a:gd name="T3" fmla="*/ 14 h 14"/>
              <a:gd name="T4" fmla="*/ 0 w 10"/>
              <a:gd name="T5" fmla="*/ 10 h 14"/>
              <a:gd name="T6" fmla="*/ 7 w 10"/>
              <a:gd name="T7" fmla="*/ 0 h 14"/>
              <a:gd name="T8" fmla="*/ 10 w 10"/>
              <a:gd name="T9" fmla="*/ 1 h 14"/>
            </a:gdLst>
            <a:ahLst/>
            <a:cxnLst>
              <a:cxn ang="0">
                <a:pos x="T0" y="T1"/>
              </a:cxn>
              <a:cxn ang="0">
                <a:pos x="T2" y="T3"/>
              </a:cxn>
              <a:cxn ang="0">
                <a:pos x="T4" y="T5"/>
              </a:cxn>
              <a:cxn ang="0">
                <a:pos x="T6" y="T7"/>
              </a:cxn>
              <a:cxn ang="0">
                <a:pos x="T8" y="T9"/>
              </a:cxn>
            </a:cxnLst>
            <a:rect l="0" t="0" r="r" b="b"/>
            <a:pathLst>
              <a:path w="10" h="14">
                <a:moveTo>
                  <a:pt x="10" y="1"/>
                </a:moveTo>
                <a:cubicBezTo>
                  <a:pt x="9" y="5"/>
                  <a:pt x="8" y="9"/>
                  <a:pt x="7" y="14"/>
                </a:cubicBezTo>
                <a:cubicBezTo>
                  <a:pt x="4" y="13"/>
                  <a:pt x="2" y="12"/>
                  <a:pt x="0" y="10"/>
                </a:cubicBezTo>
                <a:cubicBezTo>
                  <a:pt x="3" y="6"/>
                  <a:pt x="5" y="3"/>
                  <a:pt x="7" y="0"/>
                </a:cubicBezTo>
                <a:cubicBezTo>
                  <a:pt x="8" y="0"/>
                  <a:pt x="9" y="0"/>
                  <a:pt x="10" y="1"/>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 name="Freeform 21"/>
          <p:cNvSpPr>
            <a:spLocks/>
          </p:cNvSpPr>
          <p:nvPr/>
        </p:nvSpPr>
        <p:spPr bwMode="auto">
          <a:xfrm>
            <a:off x="13101080" y="9769479"/>
            <a:ext cx="1317626" cy="1104902"/>
          </a:xfrm>
          <a:custGeom>
            <a:avLst/>
            <a:gdLst>
              <a:gd name="T0" fmla="*/ 120 w 175"/>
              <a:gd name="T1" fmla="*/ 132 h 147"/>
              <a:gd name="T2" fmla="*/ 115 w 175"/>
              <a:gd name="T3" fmla="*/ 147 h 147"/>
              <a:gd name="T4" fmla="*/ 115 w 175"/>
              <a:gd name="T5" fmla="*/ 142 h 147"/>
              <a:gd name="T6" fmla="*/ 101 w 175"/>
              <a:gd name="T7" fmla="*/ 127 h 147"/>
              <a:gd name="T8" fmla="*/ 99 w 175"/>
              <a:gd name="T9" fmla="*/ 126 h 147"/>
              <a:gd name="T10" fmla="*/ 83 w 175"/>
              <a:gd name="T11" fmla="*/ 119 h 147"/>
              <a:gd name="T12" fmla="*/ 68 w 175"/>
              <a:gd name="T13" fmla="*/ 105 h 147"/>
              <a:gd name="T14" fmla="*/ 31 w 175"/>
              <a:gd name="T15" fmla="*/ 86 h 147"/>
              <a:gd name="T16" fmla="*/ 7 w 175"/>
              <a:gd name="T17" fmla="*/ 59 h 147"/>
              <a:gd name="T18" fmla="*/ 0 w 175"/>
              <a:gd name="T19" fmla="*/ 42 h 147"/>
              <a:gd name="T20" fmla="*/ 10 w 175"/>
              <a:gd name="T21" fmla="*/ 44 h 147"/>
              <a:gd name="T22" fmla="*/ 22 w 175"/>
              <a:gd name="T23" fmla="*/ 44 h 147"/>
              <a:gd name="T24" fmla="*/ 26 w 175"/>
              <a:gd name="T25" fmla="*/ 45 h 147"/>
              <a:gd name="T26" fmla="*/ 54 w 175"/>
              <a:gd name="T27" fmla="*/ 50 h 147"/>
              <a:gd name="T28" fmla="*/ 67 w 175"/>
              <a:gd name="T29" fmla="*/ 47 h 147"/>
              <a:gd name="T30" fmla="*/ 69 w 175"/>
              <a:gd name="T31" fmla="*/ 35 h 147"/>
              <a:gd name="T32" fmla="*/ 72 w 175"/>
              <a:gd name="T33" fmla="*/ 30 h 147"/>
              <a:gd name="T34" fmla="*/ 77 w 175"/>
              <a:gd name="T35" fmla="*/ 22 h 147"/>
              <a:gd name="T36" fmla="*/ 83 w 175"/>
              <a:gd name="T37" fmla="*/ 15 h 147"/>
              <a:gd name="T38" fmla="*/ 86 w 175"/>
              <a:gd name="T39" fmla="*/ 11 h 147"/>
              <a:gd name="T40" fmla="*/ 104 w 175"/>
              <a:gd name="T41" fmla="*/ 1 h 147"/>
              <a:gd name="T42" fmla="*/ 110 w 175"/>
              <a:gd name="T43" fmla="*/ 1 h 147"/>
              <a:gd name="T44" fmla="*/ 124 w 175"/>
              <a:gd name="T45" fmla="*/ 5 h 147"/>
              <a:gd name="T46" fmla="*/ 160 w 175"/>
              <a:gd name="T47" fmla="*/ 13 h 147"/>
              <a:gd name="T48" fmla="*/ 151 w 175"/>
              <a:gd name="T49" fmla="*/ 45 h 147"/>
              <a:gd name="T50" fmla="*/ 143 w 175"/>
              <a:gd name="T51" fmla="*/ 59 h 147"/>
              <a:gd name="T52" fmla="*/ 146 w 175"/>
              <a:gd name="T53" fmla="*/ 72 h 147"/>
              <a:gd name="T54" fmla="*/ 154 w 175"/>
              <a:gd name="T55" fmla="*/ 88 h 147"/>
              <a:gd name="T56" fmla="*/ 163 w 175"/>
              <a:gd name="T57" fmla="*/ 103 h 147"/>
              <a:gd name="T58" fmla="*/ 171 w 175"/>
              <a:gd name="T59" fmla="*/ 112 h 147"/>
              <a:gd name="T60" fmla="*/ 175 w 175"/>
              <a:gd name="T61" fmla="*/ 120 h 147"/>
              <a:gd name="T62" fmla="*/ 153 w 175"/>
              <a:gd name="T63" fmla="*/ 118 h 147"/>
              <a:gd name="T64" fmla="*/ 153 w 175"/>
              <a:gd name="T65" fmla="*/ 119 h 147"/>
              <a:gd name="T66" fmla="*/ 163 w 175"/>
              <a:gd name="T67" fmla="*/ 126 h 147"/>
              <a:gd name="T68" fmla="*/ 163 w 175"/>
              <a:gd name="T69" fmla="*/ 135 h 147"/>
              <a:gd name="T70" fmla="*/ 157 w 175"/>
              <a:gd name="T71" fmla="*/ 136 h 147"/>
              <a:gd name="T72" fmla="*/ 120 w 175"/>
              <a:gd name="T73" fmla="*/ 13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 h="147">
                <a:moveTo>
                  <a:pt x="120" y="132"/>
                </a:moveTo>
                <a:cubicBezTo>
                  <a:pt x="123" y="146"/>
                  <a:pt x="123" y="147"/>
                  <a:pt x="115" y="147"/>
                </a:cubicBezTo>
                <a:cubicBezTo>
                  <a:pt x="115" y="145"/>
                  <a:pt x="115" y="144"/>
                  <a:pt x="115" y="142"/>
                </a:cubicBezTo>
                <a:cubicBezTo>
                  <a:pt x="115" y="133"/>
                  <a:pt x="111" y="129"/>
                  <a:pt x="101" y="127"/>
                </a:cubicBezTo>
                <a:cubicBezTo>
                  <a:pt x="100" y="127"/>
                  <a:pt x="99" y="127"/>
                  <a:pt x="99" y="126"/>
                </a:cubicBezTo>
                <a:cubicBezTo>
                  <a:pt x="95" y="120"/>
                  <a:pt x="90" y="119"/>
                  <a:pt x="83" y="119"/>
                </a:cubicBezTo>
                <a:cubicBezTo>
                  <a:pt x="82" y="110"/>
                  <a:pt x="76" y="104"/>
                  <a:pt x="68" y="105"/>
                </a:cubicBezTo>
                <a:cubicBezTo>
                  <a:pt x="51" y="106"/>
                  <a:pt x="39" y="99"/>
                  <a:pt x="31" y="86"/>
                </a:cubicBezTo>
                <a:cubicBezTo>
                  <a:pt x="24" y="76"/>
                  <a:pt x="17" y="67"/>
                  <a:pt x="7" y="59"/>
                </a:cubicBezTo>
                <a:cubicBezTo>
                  <a:pt x="0" y="52"/>
                  <a:pt x="0" y="52"/>
                  <a:pt x="0" y="42"/>
                </a:cubicBezTo>
                <a:cubicBezTo>
                  <a:pt x="3" y="41"/>
                  <a:pt x="6" y="40"/>
                  <a:pt x="10" y="44"/>
                </a:cubicBezTo>
                <a:cubicBezTo>
                  <a:pt x="12" y="46"/>
                  <a:pt x="17" y="44"/>
                  <a:pt x="22" y="44"/>
                </a:cubicBezTo>
                <a:cubicBezTo>
                  <a:pt x="23" y="45"/>
                  <a:pt x="25" y="44"/>
                  <a:pt x="26" y="45"/>
                </a:cubicBezTo>
                <a:cubicBezTo>
                  <a:pt x="35" y="53"/>
                  <a:pt x="44" y="51"/>
                  <a:pt x="54" y="50"/>
                </a:cubicBezTo>
                <a:cubicBezTo>
                  <a:pt x="59" y="49"/>
                  <a:pt x="64" y="50"/>
                  <a:pt x="67" y="47"/>
                </a:cubicBezTo>
                <a:cubicBezTo>
                  <a:pt x="69" y="45"/>
                  <a:pt x="69" y="39"/>
                  <a:pt x="69" y="35"/>
                </a:cubicBezTo>
                <a:cubicBezTo>
                  <a:pt x="70" y="33"/>
                  <a:pt x="71" y="31"/>
                  <a:pt x="72" y="30"/>
                </a:cubicBezTo>
                <a:cubicBezTo>
                  <a:pt x="73" y="27"/>
                  <a:pt x="75" y="24"/>
                  <a:pt x="77" y="22"/>
                </a:cubicBezTo>
                <a:cubicBezTo>
                  <a:pt x="79" y="20"/>
                  <a:pt x="81" y="18"/>
                  <a:pt x="83" y="15"/>
                </a:cubicBezTo>
                <a:cubicBezTo>
                  <a:pt x="84" y="14"/>
                  <a:pt x="85" y="12"/>
                  <a:pt x="86" y="11"/>
                </a:cubicBezTo>
                <a:cubicBezTo>
                  <a:pt x="92" y="8"/>
                  <a:pt x="98" y="4"/>
                  <a:pt x="104" y="1"/>
                </a:cubicBezTo>
                <a:cubicBezTo>
                  <a:pt x="106" y="0"/>
                  <a:pt x="109" y="0"/>
                  <a:pt x="110" y="1"/>
                </a:cubicBezTo>
                <a:cubicBezTo>
                  <a:pt x="114" y="5"/>
                  <a:pt x="119" y="5"/>
                  <a:pt x="124" y="5"/>
                </a:cubicBezTo>
                <a:cubicBezTo>
                  <a:pt x="137" y="7"/>
                  <a:pt x="149" y="9"/>
                  <a:pt x="160" y="13"/>
                </a:cubicBezTo>
                <a:cubicBezTo>
                  <a:pt x="157" y="24"/>
                  <a:pt x="154" y="35"/>
                  <a:pt x="151" y="45"/>
                </a:cubicBezTo>
                <a:cubicBezTo>
                  <a:pt x="149" y="50"/>
                  <a:pt x="146" y="54"/>
                  <a:pt x="143" y="59"/>
                </a:cubicBezTo>
                <a:cubicBezTo>
                  <a:pt x="140" y="65"/>
                  <a:pt x="140" y="69"/>
                  <a:pt x="146" y="72"/>
                </a:cubicBezTo>
                <a:cubicBezTo>
                  <a:pt x="152" y="76"/>
                  <a:pt x="154" y="81"/>
                  <a:pt x="154" y="88"/>
                </a:cubicBezTo>
                <a:cubicBezTo>
                  <a:pt x="155" y="94"/>
                  <a:pt x="158" y="99"/>
                  <a:pt x="163" y="103"/>
                </a:cubicBezTo>
                <a:cubicBezTo>
                  <a:pt x="166" y="106"/>
                  <a:pt x="169" y="108"/>
                  <a:pt x="171" y="112"/>
                </a:cubicBezTo>
                <a:cubicBezTo>
                  <a:pt x="173" y="113"/>
                  <a:pt x="174" y="116"/>
                  <a:pt x="175" y="120"/>
                </a:cubicBezTo>
                <a:cubicBezTo>
                  <a:pt x="167" y="119"/>
                  <a:pt x="160" y="119"/>
                  <a:pt x="153" y="118"/>
                </a:cubicBezTo>
                <a:cubicBezTo>
                  <a:pt x="153" y="119"/>
                  <a:pt x="153" y="119"/>
                  <a:pt x="153" y="119"/>
                </a:cubicBezTo>
                <a:cubicBezTo>
                  <a:pt x="156" y="122"/>
                  <a:pt x="160" y="124"/>
                  <a:pt x="163" y="126"/>
                </a:cubicBezTo>
                <a:cubicBezTo>
                  <a:pt x="168" y="130"/>
                  <a:pt x="167" y="133"/>
                  <a:pt x="163" y="135"/>
                </a:cubicBezTo>
                <a:cubicBezTo>
                  <a:pt x="161" y="136"/>
                  <a:pt x="159" y="137"/>
                  <a:pt x="157" y="136"/>
                </a:cubicBezTo>
                <a:cubicBezTo>
                  <a:pt x="145" y="135"/>
                  <a:pt x="132" y="134"/>
                  <a:pt x="120" y="132"/>
                </a:cubicBezTo>
                <a:close/>
              </a:path>
            </a:pathLst>
          </a:custGeom>
          <a:solidFill>
            <a:schemeClr val="accent1"/>
          </a:solidFill>
          <a:ln w="3175">
            <a:solidFill>
              <a:schemeClr val="tx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3" name="Rectangle 112"/>
          <p:cNvSpPr/>
          <p:nvPr/>
        </p:nvSpPr>
        <p:spPr>
          <a:xfrm>
            <a:off x="16406267" y="4187648"/>
            <a:ext cx="6364330" cy="3420936"/>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Great Britain</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
        <p:nvSpPr>
          <p:cNvPr id="68" name="Rectangle 67"/>
          <p:cNvSpPr/>
          <p:nvPr/>
        </p:nvSpPr>
        <p:spPr>
          <a:xfrm>
            <a:off x="1353804" y="9792032"/>
            <a:ext cx="1813149" cy="424490"/>
          </a:xfrm>
          <a:prstGeom prst="rect">
            <a:avLst/>
          </a:prstGeom>
        </p:spPr>
        <p:txBody>
          <a:bodyPr wrap="none">
            <a:noAutofit/>
          </a:bodyPr>
          <a:lstStyle/>
          <a:p>
            <a:pPr algn="r">
              <a:lnSpc>
                <a:spcPct val="95000"/>
              </a:lnSpc>
            </a:pPr>
            <a:r>
              <a:rPr lang="en-US" sz="2800"/>
              <a:t>2018</a:t>
            </a:r>
          </a:p>
        </p:txBody>
      </p:sp>
      <p:sp>
        <p:nvSpPr>
          <p:cNvPr id="69" name="Rectangle 68"/>
          <p:cNvSpPr/>
          <p:nvPr/>
        </p:nvSpPr>
        <p:spPr>
          <a:xfrm>
            <a:off x="1353804" y="8676580"/>
            <a:ext cx="1813149" cy="424490"/>
          </a:xfrm>
          <a:prstGeom prst="rect">
            <a:avLst/>
          </a:prstGeom>
        </p:spPr>
        <p:txBody>
          <a:bodyPr wrap="none">
            <a:noAutofit/>
          </a:bodyPr>
          <a:lstStyle/>
          <a:p>
            <a:pPr algn="r">
              <a:lnSpc>
                <a:spcPct val="95000"/>
              </a:lnSpc>
            </a:pPr>
            <a:r>
              <a:rPr lang="en-US" sz="2800"/>
              <a:t>2017</a:t>
            </a:r>
          </a:p>
        </p:txBody>
      </p:sp>
      <p:sp>
        <p:nvSpPr>
          <p:cNvPr id="70" name="Rectangle 69"/>
          <p:cNvSpPr/>
          <p:nvPr/>
        </p:nvSpPr>
        <p:spPr>
          <a:xfrm>
            <a:off x="1353804" y="7561119"/>
            <a:ext cx="1813149" cy="424490"/>
          </a:xfrm>
          <a:prstGeom prst="rect">
            <a:avLst/>
          </a:prstGeom>
        </p:spPr>
        <p:txBody>
          <a:bodyPr wrap="none">
            <a:noAutofit/>
          </a:bodyPr>
          <a:lstStyle/>
          <a:p>
            <a:pPr algn="r">
              <a:lnSpc>
                <a:spcPct val="95000"/>
              </a:lnSpc>
            </a:pPr>
            <a:r>
              <a:rPr lang="en-US" sz="2800"/>
              <a:t>2016</a:t>
            </a:r>
          </a:p>
        </p:txBody>
      </p:sp>
      <p:sp>
        <p:nvSpPr>
          <p:cNvPr id="71" name="Rectangle 70"/>
          <p:cNvSpPr/>
          <p:nvPr/>
        </p:nvSpPr>
        <p:spPr>
          <a:xfrm>
            <a:off x="1353804" y="6445659"/>
            <a:ext cx="1813149" cy="424490"/>
          </a:xfrm>
          <a:prstGeom prst="rect">
            <a:avLst/>
          </a:prstGeom>
        </p:spPr>
        <p:txBody>
          <a:bodyPr wrap="none">
            <a:noAutofit/>
          </a:bodyPr>
          <a:lstStyle/>
          <a:p>
            <a:pPr algn="r">
              <a:lnSpc>
                <a:spcPct val="95000"/>
              </a:lnSpc>
            </a:pPr>
            <a:r>
              <a:rPr lang="en-US" sz="2800"/>
              <a:t>2015</a:t>
            </a:r>
          </a:p>
        </p:txBody>
      </p:sp>
      <p:sp>
        <p:nvSpPr>
          <p:cNvPr id="72" name="Rectangle 71"/>
          <p:cNvSpPr/>
          <p:nvPr/>
        </p:nvSpPr>
        <p:spPr>
          <a:xfrm>
            <a:off x="1353804" y="5330199"/>
            <a:ext cx="1813149" cy="424490"/>
          </a:xfrm>
          <a:prstGeom prst="rect">
            <a:avLst/>
          </a:prstGeom>
        </p:spPr>
        <p:txBody>
          <a:bodyPr wrap="none">
            <a:noAutofit/>
          </a:bodyPr>
          <a:lstStyle/>
          <a:p>
            <a:pPr algn="r">
              <a:lnSpc>
                <a:spcPct val="95000"/>
              </a:lnSpc>
            </a:pPr>
            <a:r>
              <a:rPr lang="en-US" sz="2800"/>
              <a:t>2014</a:t>
            </a:r>
          </a:p>
        </p:txBody>
      </p:sp>
      <p:sp>
        <p:nvSpPr>
          <p:cNvPr id="73" name="Rectangle 72"/>
          <p:cNvSpPr/>
          <p:nvPr/>
        </p:nvSpPr>
        <p:spPr>
          <a:xfrm>
            <a:off x="1353804" y="4214739"/>
            <a:ext cx="1813149" cy="424490"/>
          </a:xfrm>
          <a:prstGeom prst="rect">
            <a:avLst/>
          </a:prstGeom>
        </p:spPr>
        <p:txBody>
          <a:bodyPr wrap="none">
            <a:noAutofit/>
          </a:bodyPr>
          <a:lstStyle/>
          <a:p>
            <a:pPr algn="r">
              <a:lnSpc>
                <a:spcPct val="95000"/>
              </a:lnSpc>
            </a:pPr>
            <a:r>
              <a:rPr lang="en-US" sz="2800"/>
              <a:t>2013</a:t>
            </a:r>
          </a:p>
        </p:txBody>
      </p:sp>
      <p:sp>
        <p:nvSpPr>
          <p:cNvPr id="74" name="Rectangle 73"/>
          <p:cNvSpPr/>
          <p:nvPr/>
        </p:nvSpPr>
        <p:spPr>
          <a:xfrm>
            <a:off x="1353804" y="3099278"/>
            <a:ext cx="1813149" cy="424490"/>
          </a:xfrm>
          <a:prstGeom prst="rect">
            <a:avLst/>
          </a:prstGeom>
        </p:spPr>
        <p:txBody>
          <a:bodyPr wrap="none">
            <a:noAutofit/>
          </a:bodyPr>
          <a:lstStyle/>
          <a:p>
            <a:pPr algn="r">
              <a:lnSpc>
                <a:spcPct val="95000"/>
              </a:lnSpc>
            </a:pPr>
            <a:r>
              <a:rPr lang="en-US" sz="2800"/>
              <a:t>2012</a:t>
            </a:r>
          </a:p>
        </p:txBody>
      </p:sp>
      <p:sp>
        <p:nvSpPr>
          <p:cNvPr id="75" name="Rectangle 74"/>
          <p:cNvSpPr/>
          <p:nvPr/>
        </p:nvSpPr>
        <p:spPr>
          <a:xfrm>
            <a:off x="1353804" y="1983818"/>
            <a:ext cx="1813149" cy="424490"/>
          </a:xfrm>
          <a:prstGeom prst="rect">
            <a:avLst/>
          </a:prstGeom>
        </p:spPr>
        <p:txBody>
          <a:bodyPr wrap="none">
            <a:noAutofit/>
          </a:bodyPr>
          <a:lstStyle/>
          <a:p>
            <a:pPr algn="r">
              <a:lnSpc>
                <a:spcPct val="95000"/>
              </a:lnSpc>
            </a:pPr>
            <a:r>
              <a:rPr lang="en-US" sz="2800"/>
              <a:t>2011</a:t>
            </a:r>
          </a:p>
        </p:txBody>
      </p:sp>
      <p:sp>
        <p:nvSpPr>
          <p:cNvPr id="76" name="Rounded Rectangle 75"/>
          <p:cNvSpPr/>
          <p:nvPr/>
        </p:nvSpPr>
        <p:spPr>
          <a:xfrm rot="5400000">
            <a:off x="5389416" y="-184732"/>
            <a:ext cx="663328" cy="4813889"/>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200">
              <a:solidFill>
                <a:srgbClr val="FFFFFF"/>
              </a:solidFill>
            </a:endParaRPr>
          </a:p>
        </p:txBody>
      </p:sp>
      <p:sp>
        <p:nvSpPr>
          <p:cNvPr id="77" name="Rounded Rectangle 76"/>
          <p:cNvSpPr/>
          <p:nvPr/>
        </p:nvSpPr>
        <p:spPr>
          <a:xfrm rot="5400000">
            <a:off x="5389416" y="930728"/>
            <a:ext cx="663328" cy="4813889"/>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200">
              <a:solidFill>
                <a:srgbClr val="FFFFFF"/>
              </a:solidFill>
            </a:endParaRPr>
          </a:p>
        </p:txBody>
      </p:sp>
      <p:sp>
        <p:nvSpPr>
          <p:cNvPr id="78" name="Rounded Rectangle 77"/>
          <p:cNvSpPr/>
          <p:nvPr/>
        </p:nvSpPr>
        <p:spPr>
          <a:xfrm rot="5400000">
            <a:off x="5389416" y="2046189"/>
            <a:ext cx="663328" cy="4813889"/>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200">
              <a:solidFill>
                <a:srgbClr val="FFFFFF"/>
              </a:solidFill>
            </a:endParaRPr>
          </a:p>
        </p:txBody>
      </p:sp>
      <p:sp>
        <p:nvSpPr>
          <p:cNvPr id="79" name="Rounded Rectangle 78"/>
          <p:cNvSpPr/>
          <p:nvPr/>
        </p:nvSpPr>
        <p:spPr>
          <a:xfrm rot="5400000">
            <a:off x="5389416" y="3161649"/>
            <a:ext cx="663328" cy="4813889"/>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200">
              <a:solidFill>
                <a:srgbClr val="FFFFFF"/>
              </a:solidFill>
            </a:endParaRPr>
          </a:p>
        </p:txBody>
      </p:sp>
      <p:sp>
        <p:nvSpPr>
          <p:cNvPr id="80" name="Rounded Rectangle 79"/>
          <p:cNvSpPr/>
          <p:nvPr/>
        </p:nvSpPr>
        <p:spPr>
          <a:xfrm rot="5400000">
            <a:off x="5389416" y="4277109"/>
            <a:ext cx="663328" cy="4813889"/>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200">
              <a:solidFill>
                <a:srgbClr val="FFFFFF"/>
              </a:solidFill>
            </a:endParaRPr>
          </a:p>
        </p:txBody>
      </p:sp>
      <p:sp>
        <p:nvSpPr>
          <p:cNvPr id="81" name="Rounded Rectangle 80"/>
          <p:cNvSpPr/>
          <p:nvPr/>
        </p:nvSpPr>
        <p:spPr>
          <a:xfrm rot="5400000">
            <a:off x="5389416" y="5392569"/>
            <a:ext cx="663328" cy="4813889"/>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200">
              <a:solidFill>
                <a:srgbClr val="FFFFFF"/>
              </a:solidFill>
            </a:endParaRPr>
          </a:p>
        </p:txBody>
      </p:sp>
      <p:sp>
        <p:nvSpPr>
          <p:cNvPr id="82" name="Rounded Rectangle 81"/>
          <p:cNvSpPr/>
          <p:nvPr/>
        </p:nvSpPr>
        <p:spPr>
          <a:xfrm rot="5400000">
            <a:off x="5389416" y="6508030"/>
            <a:ext cx="663328" cy="4813889"/>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200">
              <a:solidFill>
                <a:srgbClr val="FFFFFF"/>
              </a:solidFill>
            </a:endParaRPr>
          </a:p>
        </p:txBody>
      </p:sp>
      <p:sp>
        <p:nvSpPr>
          <p:cNvPr id="83" name="Rounded Rectangle 82"/>
          <p:cNvSpPr/>
          <p:nvPr/>
        </p:nvSpPr>
        <p:spPr>
          <a:xfrm rot="5400000">
            <a:off x="5389416" y="7623482"/>
            <a:ext cx="663328" cy="4813889"/>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200">
              <a:solidFill>
                <a:srgbClr val="FFFFFF"/>
              </a:solidFill>
            </a:endParaRPr>
          </a:p>
        </p:txBody>
      </p:sp>
      <p:sp>
        <p:nvSpPr>
          <p:cNvPr id="84" name="Rectangle 83"/>
          <p:cNvSpPr/>
          <p:nvPr/>
        </p:nvSpPr>
        <p:spPr>
          <a:xfrm>
            <a:off x="7144660" y="10723839"/>
            <a:ext cx="1323975" cy="501676"/>
          </a:xfrm>
          <a:prstGeom prst="rect">
            <a:avLst/>
          </a:prstGeom>
        </p:spPr>
        <p:txBody>
          <a:bodyPr wrap="square">
            <a:spAutoFit/>
          </a:bodyPr>
          <a:lstStyle/>
          <a:p>
            <a:pPr>
              <a:lnSpc>
                <a:spcPct val="95000"/>
              </a:lnSpc>
            </a:pPr>
            <a:r>
              <a:rPr lang="en-US" sz="2800"/>
              <a:t>100%</a:t>
            </a:r>
          </a:p>
        </p:txBody>
      </p:sp>
      <p:sp>
        <p:nvSpPr>
          <p:cNvPr id="85" name="Rectangle 84"/>
          <p:cNvSpPr/>
          <p:nvPr/>
        </p:nvSpPr>
        <p:spPr>
          <a:xfrm>
            <a:off x="6162341" y="10723839"/>
            <a:ext cx="982320" cy="501676"/>
          </a:xfrm>
          <a:prstGeom prst="rect">
            <a:avLst/>
          </a:prstGeom>
        </p:spPr>
        <p:txBody>
          <a:bodyPr wrap="square">
            <a:spAutoFit/>
          </a:bodyPr>
          <a:lstStyle/>
          <a:p>
            <a:pPr>
              <a:lnSpc>
                <a:spcPct val="95000"/>
              </a:lnSpc>
            </a:pPr>
            <a:r>
              <a:rPr lang="en-US" sz="2800"/>
              <a:t>75%</a:t>
            </a:r>
          </a:p>
        </p:txBody>
      </p:sp>
      <p:sp>
        <p:nvSpPr>
          <p:cNvPr id="86" name="Rectangle 85"/>
          <p:cNvSpPr/>
          <p:nvPr/>
        </p:nvSpPr>
        <p:spPr>
          <a:xfrm>
            <a:off x="5180018" y="10723839"/>
            <a:ext cx="973475" cy="501676"/>
          </a:xfrm>
          <a:prstGeom prst="rect">
            <a:avLst/>
          </a:prstGeom>
        </p:spPr>
        <p:txBody>
          <a:bodyPr wrap="square">
            <a:spAutoFit/>
          </a:bodyPr>
          <a:lstStyle/>
          <a:p>
            <a:pPr>
              <a:lnSpc>
                <a:spcPct val="95000"/>
              </a:lnSpc>
            </a:pPr>
            <a:r>
              <a:rPr lang="en-US" sz="2800"/>
              <a:t>50%</a:t>
            </a:r>
          </a:p>
        </p:txBody>
      </p:sp>
      <p:sp>
        <p:nvSpPr>
          <p:cNvPr id="87" name="Rectangle 86"/>
          <p:cNvSpPr/>
          <p:nvPr/>
        </p:nvSpPr>
        <p:spPr>
          <a:xfrm>
            <a:off x="3215370" y="10723839"/>
            <a:ext cx="906114" cy="501676"/>
          </a:xfrm>
          <a:prstGeom prst="rect">
            <a:avLst/>
          </a:prstGeom>
        </p:spPr>
        <p:txBody>
          <a:bodyPr wrap="square">
            <a:spAutoFit/>
          </a:bodyPr>
          <a:lstStyle/>
          <a:p>
            <a:pPr>
              <a:lnSpc>
                <a:spcPct val="95000"/>
              </a:lnSpc>
            </a:pPr>
            <a:r>
              <a:rPr lang="en-US" sz="2800"/>
              <a:t>0%</a:t>
            </a:r>
          </a:p>
        </p:txBody>
      </p:sp>
      <p:sp>
        <p:nvSpPr>
          <p:cNvPr id="88" name="Rectangle 87"/>
          <p:cNvSpPr/>
          <p:nvPr/>
        </p:nvSpPr>
        <p:spPr>
          <a:xfrm>
            <a:off x="4140543" y="10723839"/>
            <a:ext cx="993770" cy="501676"/>
          </a:xfrm>
          <a:prstGeom prst="rect">
            <a:avLst/>
          </a:prstGeom>
        </p:spPr>
        <p:txBody>
          <a:bodyPr wrap="square">
            <a:spAutoFit/>
          </a:bodyPr>
          <a:lstStyle/>
          <a:p>
            <a:pPr>
              <a:lnSpc>
                <a:spcPct val="95000"/>
              </a:lnSpc>
            </a:pPr>
            <a:r>
              <a:rPr lang="en-US" sz="2800"/>
              <a:t>25%</a:t>
            </a:r>
          </a:p>
        </p:txBody>
      </p:sp>
      <p:sp>
        <p:nvSpPr>
          <p:cNvPr id="89" name="Rounded Rectangle 88"/>
          <p:cNvSpPr/>
          <p:nvPr/>
        </p:nvSpPr>
        <p:spPr>
          <a:xfrm>
            <a:off x="3314135" y="1890547"/>
            <a:ext cx="1555684" cy="663328"/>
          </a:xfrm>
          <a:prstGeom prst="roundRect">
            <a:avLst>
              <a:gd name="adj" fmla="val 50000"/>
            </a:avLst>
          </a:prstGeom>
          <a:solidFill>
            <a:schemeClr val="tx1">
              <a:lumMod val="90000"/>
              <a:lumOff val="1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mn-MN" sz="2800" dirty="0">
                <a:solidFill>
                  <a:schemeClr val="bg1"/>
                </a:solidFill>
              </a:rPr>
              <a:t>25</a:t>
            </a:r>
            <a:r>
              <a:rPr lang="en-US" sz="2800" dirty="0">
                <a:solidFill>
                  <a:schemeClr val="bg1"/>
                </a:solidFill>
              </a:rPr>
              <a:t>%</a:t>
            </a:r>
          </a:p>
        </p:txBody>
      </p:sp>
      <p:sp>
        <p:nvSpPr>
          <p:cNvPr id="90" name="Rounded Rectangle 89"/>
          <p:cNvSpPr/>
          <p:nvPr/>
        </p:nvSpPr>
        <p:spPr>
          <a:xfrm>
            <a:off x="3314133" y="3006007"/>
            <a:ext cx="2612171" cy="663328"/>
          </a:xfrm>
          <a:prstGeom prst="roundRect">
            <a:avLst>
              <a:gd name="adj" fmla="val 50000"/>
            </a:avLst>
          </a:prstGeom>
          <a:solidFill>
            <a:schemeClr val="tx1">
              <a:lumMod val="90000"/>
              <a:lumOff val="1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mn-MN" sz="2800">
                <a:solidFill>
                  <a:schemeClr val="bg1"/>
                </a:solidFill>
              </a:rPr>
              <a:t>50</a:t>
            </a:r>
            <a:r>
              <a:rPr lang="en-US" sz="2800">
                <a:solidFill>
                  <a:schemeClr val="bg1"/>
                </a:solidFill>
              </a:rPr>
              <a:t>%</a:t>
            </a:r>
          </a:p>
        </p:txBody>
      </p:sp>
      <p:sp>
        <p:nvSpPr>
          <p:cNvPr id="91" name="Rounded Rectangle 90"/>
          <p:cNvSpPr/>
          <p:nvPr/>
        </p:nvSpPr>
        <p:spPr>
          <a:xfrm>
            <a:off x="3314133" y="4121467"/>
            <a:ext cx="2527798" cy="663328"/>
          </a:xfrm>
          <a:prstGeom prst="roundRect">
            <a:avLst>
              <a:gd name="adj" fmla="val 50000"/>
            </a:avLst>
          </a:prstGeom>
          <a:solidFill>
            <a:schemeClr val="tx1">
              <a:lumMod val="90000"/>
              <a:lumOff val="1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2800">
                <a:solidFill>
                  <a:schemeClr val="bg1"/>
                </a:solidFill>
              </a:rPr>
              <a:t>40%</a:t>
            </a:r>
          </a:p>
        </p:txBody>
      </p:sp>
      <p:sp>
        <p:nvSpPr>
          <p:cNvPr id="92" name="Rounded Rectangle 91"/>
          <p:cNvSpPr/>
          <p:nvPr/>
        </p:nvSpPr>
        <p:spPr>
          <a:xfrm>
            <a:off x="3314133" y="5236928"/>
            <a:ext cx="3370328" cy="663328"/>
          </a:xfrm>
          <a:prstGeom prst="roundRect">
            <a:avLst>
              <a:gd name="adj" fmla="val 50000"/>
            </a:avLst>
          </a:prstGeom>
          <a:solidFill>
            <a:schemeClr val="tx1">
              <a:lumMod val="90000"/>
              <a:lumOff val="1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mn-MN" sz="2800">
                <a:solidFill>
                  <a:schemeClr val="bg1"/>
                </a:solidFill>
              </a:rPr>
              <a:t>71</a:t>
            </a:r>
            <a:r>
              <a:rPr lang="en-US" sz="2800">
                <a:solidFill>
                  <a:schemeClr val="bg1"/>
                </a:solidFill>
              </a:rPr>
              <a:t>%</a:t>
            </a:r>
          </a:p>
        </p:txBody>
      </p:sp>
      <p:sp>
        <p:nvSpPr>
          <p:cNvPr id="93" name="Rounded Rectangle 92"/>
          <p:cNvSpPr/>
          <p:nvPr/>
        </p:nvSpPr>
        <p:spPr>
          <a:xfrm>
            <a:off x="3314133" y="6352388"/>
            <a:ext cx="3118402" cy="663328"/>
          </a:xfrm>
          <a:prstGeom prst="roundRect">
            <a:avLst>
              <a:gd name="adj" fmla="val 50000"/>
            </a:avLst>
          </a:prstGeom>
          <a:solidFill>
            <a:schemeClr val="tx1">
              <a:lumMod val="90000"/>
              <a:lumOff val="1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mn-MN" sz="2800">
                <a:solidFill>
                  <a:schemeClr val="bg1"/>
                </a:solidFill>
              </a:rPr>
              <a:t>68</a:t>
            </a:r>
            <a:r>
              <a:rPr lang="en-US" sz="2800">
                <a:solidFill>
                  <a:schemeClr val="bg1"/>
                </a:solidFill>
              </a:rPr>
              <a:t>%</a:t>
            </a:r>
          </a:p>
        </p:txBody>
      </p:sp>
      <p:sp>
        <p:nvSpPr>
          <p:cNvPr id="94" name="Rounded Rectangle 93"/>
          <p:cNvSpPr/>
          <p:nvPr/>
        </p:nvSpPr>
        <p:spPr>
          <a:xfrm>
            <a:off x="3314133" y="7467848"/>
            <a:ext cx="4130864" cy="663328"/>
          </a:xfrm>
          <a:prstGeom prst="roundRect">
            <a:avLst>
              <a:gd name="adj" fmla="val 50000"/>
            </a:avLst>
          </a:prstGeom>
          <a:solidFill>
            <a:schemeClr val="tx1">
              <a:lumMod val="90000"/>
              <a:lumOff val="1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2800">
                <a:solidFill>
                  <a:schemeClr val="bg1"/>
                </a:solidFill>
              </a:rPr>
              <a:t>80%</a:t>
            </a:r>
          </a:p>
        </p:txBody>
      </p:sp>
      <p:sp>
        <p:nvSpPr>
          <p:cNvPr id="95" name="Rounded Rectangle 94"/>
          <p:cNvSpPr/>
          <p:nvPr/>
        </p:nvSpPr>
        <p:spPr>
          <a:xfrm>
            <a:off x="3314133" y="8583308"/>
            <a:ext cx="3118402" cy="663328"/>
          </a:xfrm>
          <a:prstGeom prst="roundRect">
            <a:avLst>
              <a:gd name="adj" fmla="val 50000"/>
            </a:avLst>
          </a:prstGeom>
          <a:solidFill>
            <a:schemeClr val="tx1">
              <a:lumMod val="90000"/>
              <a:lumOff val="1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2800">
                <a:solidFill>
                  <a:schemeClr val="bg1"/>
                </a:solidFill>
              </a:rPr>
              <a:t>64%</a:t>
            </a:r>
          </a:p>
        </p:txBody>
      </p:sp>
      <p:sp>
        <p:nvSpPr>
          <p:cNvPr id="96" name="Rounded Rectangle 95"/>
          <p:cNvSpPr/>
          <p:nvPr/>
        </p:nvSpPr>
        <p:spPr>
          <a:xfrm>
            <a:off x="3314133" y="9698761"/>
            <a:ext cx="4366039" cy="663328"/>
          </a:xfrm>
          <a:prstGeom prst="roundRect">
            <a:avLst>
              <a:gd name="adj" fmla="val 50000"/>
            </a:avLst>
          </a:prstGeom>
          <a:solidFill>
            <a:schemeClr val="tx1">
              <a:lumMod val="90000"/>
              <a:lumOff val="10000"/>
            </a:schemeClr>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2800">
                <a:solidFill>
                  <a:schemeClr val="bg1"/>
                </a:solidFill>
              </a:rPr>
              <a:t>94%</a:t>
            </a:r>
          </a:p>
        </p:txBody>
      </p:sp>
    </p:spTree>
    <p:extLst>
      <p:ext uri="{BB962C8B-B14F-4D97-AF65-F5344CB8AC3E}">
        <p14:creationId xmlns:p14="http://schemas.microsoft.com/office/powerpoint/2010/main" val="167717339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ppt_x"/>
                                          </p:val>
                                        </p:tav>
                                        <p:tav tm="100000">
                                          <p:val>
                                            <p:strVal val="#ppt_x"/>
                                          </p:val>
                                        </p:tav>
                                      </p:tavLst>
                                    </p:anim>
                                    <p:anim calcmode="lin" valueType="num">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1000" fill="hold"/>
                                        <p:tgtEl>
                                          <p:spTgt spid="23"/>
                                        </p:tgtEl>
                                        <p:attrNameLst>
                                          <p:attrName>ppt_x</p:attrName>
                                        </p:attrNameLst>
                                      </p:cBhvr>
                                      <p:tavLst>
                                        <p:tav tm="0">
                                          <p:val>
                                            <p:strVal val="#ppt_x"/>
                                          </p:val>
                                        </p:tav>
                                        <p:tav tm="100000">
                                          <p:val>
                                            <p:strVal val="#ppt_x"/>
                                          </p:val>
                                        </p:tav>
                                      </p:tavLst>
                                    </p:anim>
                                    <p:anim calcmode="lin" valueType="num">
                                      <p:cBhvr additive="base">
                                        <p:cTn id="16" dur="1000" fill="hold"/>
                                        <p:tgtEl>
                                          <p:spTgt spid="23"/>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300"/>
                                  </p:stCondLst>
                                  <p:childTnLst>
                                    <p:set>
                                      <p:cBhvr>
                                        <p:cTn id="18" dur="1" fill="hold">
                                          <p:stCondLst>
                                            <p:cond delay="0"/>
                                          </p:stCondLst>
                                        </p:cTn>
                                        <p:tgtEl>
                                          <p:spTgt spid="44"/>
                                        </p:tgtEl>
                                        <p:attrNameLst>
                                          <p:attrName>style.visibility</p:attrName>
                                        </p:attrNameLst>
                                      </p:cBhvr>
                                      <p:to>
                                        <p:strVal val="visible"/>
                                      </p:to>
                                    </p:set>
                                    <p:anim calcmode="lin" valueType="num">
                                      <p:cBhvr additive="base">
                                        <p:cTn id="19" dur="1000" fill="hold"/>
                                        <p:tgtEl>
                                          <p:spTgt spid="44"/>
                                        </p:tgtEl>
                                        <p:attrNameLst>
                                          <p:attrName>ppt_x</p:attrName>
                                        </p:attrNameLst>
                                      </p:cBhvr>
                                      <p:tavLst>
                                        <p:tav tm="0">
                                          <p:val>
                                            <p:strVal val="#ppt_x"/>
                                          </p:val>
                                        </p:tav>
                                        <p:tav tm="100000">
                                          <p:val>
                                            <p:strVal val="#ppt_x"/>
                                          </p:val>
                                        </p:tav>
                                      </p:tavLst>
                                    </p:anim>
                                    <p:anim calcmode="lin" valueType="num">
                                      <p:cBhvr additive="base">
                                        <p:cTn id="20" dur="1000" fill="hold"/>
                                        <p:tgtEl>
                                          <p:spTgt spid="44"/>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400"/>
                                  </p:stCondLst>
                                  <p:childTnLst>
                                    <p:set>
                                      <p:cBhvr>
                                        <p:cTn id="22" dur="1" fill="hold">
                                          <p:stCondLst>
                                            <p:cond delay="0"/>
                                          </p:stCondLst>
                                        </p:cTn>
                                        <p:tgtEl>
                                          <p:spTgt spid="26"/>
                                        </p:tgtEl>
                                        <p:attrNameLst>
                                          <p:attrName>style.visibility</p:attrName>
                                        </p:attrNameLst>
                                      </p:cBhvr>
                                      <p:to>
                                        <p:strVal val="visible"/>
                                      </p:to>
                                    </p:set>
                                    <p:anim calcmode="lin" valueType="num">
                                      <p:cBhvr additive="base">
                                        <p:cTn id="23" dur="1000" fill="hold"/>
                                        <p:tgtEl>
                                          <p:spTgt spid="26"/>
                                        </p:tgtEl>
                                        <p:attrNameLst>
                                          <p:attrName>ppt_x</p:attrName>
                                        </p:attrNameLst>
                                      </p:cBhvr>
                                      <p:tavLst>
                                        <p:tav tm="0">
                                          <p:val>
                                            <p:strVal val="#ppt_x"/>
                                          </p:val>
                                        </p:tav>
                                        <p:tav tm="100000">
                                          <p:val>
                                            <p:strVal val="#ppt_x"/>
                                          </p:val>
                                        </p:tav>
                                      </p:tavLst>
                                    </p:anim>
                                    <p:anim calcmode="lin" valueType="num">
                                      <p:cBhvr additive="base">
                                        <p:cTn id="24" dur="1000" fill="hold"/>
                                        <p:tgtEl>
                                          <p:spTgt spid="26"/>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500"/>
                                  </p:stCondLst>
                                  <p:childTnLst>
                                    <p:set>
                                      <p:cBhvr>
                                        <p:cTn id="26" dur="1" fill="hold">
                                          <p:stCondLst>
                                            <p:cond delay="0"/>
                                          </p:stCondLst>
                                        </p:cTn>
                                        <p:tgtEl>
                                          <p:spTgt spid="28"/>
                                        </p:tgtEl>
                                        <p:attrNameLst>
                                          <p:attrName>style.visibility</p:attrName>
                                        </p:attrNameLst>
                                      </p:cBhvr>
                                      <p:to>
                                        <p:strVal val="visible"/>
                                      </p:to>
                                    </p:set>
                                    <p:anim calcmode="lin" valueType="num">
                                      <p:cBhvr additive="base">
                                        <p:cTn id="27" dur="1000" fill="hold"/>
                                        <p:tgtEl>
                                          <p:spTgt spid="28"/>
                                        </p:tgtEl>
                                        <p:attrNameLst>
                                          <p:attrName>ppt_x</p:attrName>
                                        </p:attrNameLst>
                                      </p:cBhvr>
                                      <p:tavLst>
                                        <p:tav tm="0">
                                          <p:val>
                                            <p:strVal val="#ppt_x"/>
                                          </p:val>
                                        </p:tav>
                                        <p:tav tm="100000">
                                          <p:val>
                                            <p:strVal val="#ppt_x"/>
                                          </p:val>
                                        </p:tav>
                                      </p:tavLst>
                                    </p:anim>
                                    <p:anim calcmode="lin" valueType="num">
                                      <p:cBhvr additive="base">
                                        <p:cTn id="28" dur="1000" fill="hold"/>
                                        <p:tgtEl>
                                          <p:spTgt spid="28"/>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0" nodeType="withEffect">
                                  <p:stCondLst>
                                    <p:cond delay="60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0" nodeType="withEffect">
                                  <p:stCondLst>
                                    <p:cond delay="700"/>
                                  </p:stCondLst>
                                  <p:childTnLst>
                                    <p:set>
                                      <p:cBhvr>
                                        <p:cTn id="34" dur="1" fill="hold">
                                          <p:stCondLst>
                                            <p:cond delay="0"/>
                                          </p:stCondLst>
                                        </p:cTn>
                                        <p:tgtEl>
                                          <p:spTgt spid="24"/>
                                        </p:tgtEl>
                                        <p:attrNameLst>
                                          <p:attrName>style.visibility</p:attrName>
                                        </p:attrNameLst>
                                      </p:cBhvr>
                                      <p:to>
                                        <p:strVal val="visible"/>
                                      </p:to>
                                    </p:set>
                                    <p:anim calcmode="lin" valueType="num">
                                      <p:cBhvr additive="base">
                                        <p:cTn id="35" dur="1000" fill="hold"/>
                                        <p:tgtEl>
                                          <p:spTgt spid="24"/>
                                        </p:tgtEl>
                                        <p:attrNameLst>
                                          <p:attrName>ppt_x</p:attrName>
                                        </p:attrNameLst>
                                      </p:cBhvr>
                                      <p:tavLst>
                                        <p:tav tm="0">
                                          <p:val>
                                            <p:strVal val="#ppt_x"/>
                                          </p:val>
                                        </p:tav>
                                        <p:tav tm="100000">
                                          <p:val>
                                            <p:strVal val="#ppt_x"/>
                                          </p:val>
                                        </p:tav>
                                      </p:tavLst>
                                    </p:anim>
                                    <p:anim calcmode="lin" valueType="num">
                                      <p:cBhvr additive="base">
                                        <p:cTn id="36" dur="1000" fill="hold"/>
                                        <p:tgtEl>
                                          <p:spTgt spid="24"/>
                                        </p:tgtEl>
                                        <p:attrNameLst>
                                          <p:attrName>ppt_y</p:attrName>
                                        </p:attrNameLst>
                                      </p:cBhvr>
                                      <p:tavLst>
                                        <p:tav tm="0">
                                          <p:val>
                                            <p:strVal val="0-#ppt_h/2"/>
                                          </p:val>
                                        </p:tav>
                                        <p:tav tm="100000">
                                          <p:val>
                                            <p:strVal val="#ppt_y"/>
                                          </p:val>
                                        </p:tav>
                                      </p:tavLst>
                                    </p:anim>
                                  </p:childTnLst>
                                </p:cTn>
                              </p:par>
                              <p:par>
                                <p:cTn id="37" presetID="2" presetClass="entr" presetSubtype="1" decel="100000" fill="hold" grpId="0" nodeType="withEffect">
                                  <p:stCondLst>
                                    <p:cond delay="800"/>
                                  </p:stCondLst>
                                  <p:childTnLst>
                                    <p:set>
                                      <p:cBhvr>
                                        <p:cTn id="38" dur="1" fill="hold">
                                          <p:stCondLst>
                                            <p:cond delay="0"/>
                                          </p:stCondLst>
                                        </p:cTn>
                                        <p:tgtEl>
                                          <p:spTgt spid="16"/>
                                        </p:tgtEl>
                                        <p:attrNameLst>
                                          <p:attrName>style.visibility</p:attrName>
                                        </p:attrNameLst>
                                      </p:cBhvr>
                                      <p:to>
                                        <p:strVal val="visible"/>
                                      </p:to>
                                    </p:set>
                                    <p:anim calcmode="lin" valueType="num">
                                      <p:cBhvr additive="base">
                                        <p:cTn id="39" dur="1000" fill="hold"/>
                                        <p:tgtEl>
                                          <p:spTgt spid="16"/>
                                        </p:tgtEl>
                                        <p:attrNameLst>
                                          <p:attrName>ppt_x</p:attrName>
                                        </p:attrNameLst>
                                      </p:cBhvr>
                                      <p:tavLst>
                                        <p:tav tm="0">
                                          <p:val>
                                            <p:strVal val="#ppt_x"/>
                                          </p:val>
                                        </p:tav>
                                        <p:tav tm="100000">
                                          <p:val>
                                            <p:strVal val="#ppt_x"/>
                                          </p:val>
                                        </p:tav>
                                      </p:tavLst>
                                    </p:anim>
                                    <p:anim calcmode="lin" valueType="num">
                                      <p:cBhvr additive="base">
                                        <p:cTn id="40" dur="1000" fill="hold"/>
                                        <p:tgtEl>
                                          <p:spTgt spid="16"/>
                                        </p:tgtEl>
                                        <p:attrNameLst>
                                          <p:attrName>ppt_y</p:attrName>
                                        </p:attrNameLst>
                                      </p:cBhvr>
                                      <p:tavLst>
                                        <p:tav tm="0">
                                          <p:val>
                                            <p:strVal val="0-#ppt_h/2"/>
                                          </p:val>
                                        </p:tav>
                                        <p:tav tm="100000">
                                          <p:val>
                                            <p:strVal val="#ppt_y"/>
                                          </p:val>
                                        </p:tav>
                                      </p:tavLst>
                                    </p:anim>
                                  </p:childTnLst>
                                </p:cTn>
                              </p:par>
                              <p:par>
                                <p:cTn id="41" presetID="2" presetClass="entr" presetSubtype="1" decel="100000" fill="hold" grpId="0" nodeType="withEffect">
                                  <p:stCondLst>
                                    <p:cond delay="90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1000" fill="hold"/>
                                        <p:tgtEl>
                                          <p:spTgt spid="13"/>
                                        </p:tgtEl>
                                        <p:attrNameLst>
                                          <p:attrName>ppt_x</p:attrName>
                                        </p:attrNameLst>
                                      </p:cBhvr>
                                      <p:tavLst>
                                        <p:tav tm="0">
                                          <p:val>
                                            <p:strVal val="#ppt_x"/>
                                          </p:val>
                                        </p:tav>
                                        <p:tav tm="100000">
                                          <p:val>
                                            <p:strVal val="#ppt_x"/>
                                          </p:val>
                                        </p:tav>
                                      </p:tavLst>
                                    </p:anim>
                                    <p:anim calcmode="lin" valueType="num">
                                      <p:cBhvr additive="base">
                                        <p:cTn id="44" dur="1000" fill="hold"/>
                                        <p:tgtEl>
                                          <p:spTgt spid="13"/>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100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1000" fill="hold"/>
                                        <p:tgtEl>
                                          <p:spTgt spid="14"/>
                                        </p:tgtEl>
                                        <p:attrNameLst>
                                          <p:attrName>ppt_x</p:attrName>
                                        </p:attrNameLst>
                                      </p:cBhvr>
                                      <p:tavLst>
                                        <p:tav tm="0">
                                          <p:val>
                                            <p:strVal val="#ppt_x"/>
                                          </p:val>
                                        </p:tav>
                                        <p:tav tm="100000">
                                          <p:val>
                                            <p:strVal val="#ppt_x"/>
                                          </p:val>
                                        </p:tav>
                                      </p:tavLst>
                                    </p:anim>
                                    <p:anim calcmode="lin" valueType="num">
                                      <p:cBhvr additive="base">
                                        <p:cTn id="48" dur="1000" fill="hold"/>
                                        <p:tgtEl>
                                          <p:spTgt spid="14"/>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110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1000" fill="hold"/>
                                        <p:tgtEl>
                                          <p:spTgt spid="27"/>
                                        </p:tgtEl>
                                        <p:attrNameLst>
                                          <p:attrName>ppt_x</p:attrName>
                                        </p:attrNameLst>
                                      </p:cBhvr>
                                      <p:tavLst>
                                        <p:tav tm="0">
                                          <p:val>
                                            <p:strVal val="#ppt_x"/>
                                          </p:val>
                                        </p:tav>
                                        <p:tav tm="100000">
                                          <p:val>
                                            <p:strVal val="#ppt_x"/>
                                          </p:val>
                                        </p:tav>
                                      </p:tavLst>
                                    </p:anim>
                                    <p:anim calcmode="lin" valueType="num">
                                      <p:cBhvr additive="base">
                                        <p:cTn id="52" dur="1000" fill="hold"/>
                                        <p:tgtEl>
                                          <p:spTgt spid="27"/>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120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1000" fill="hold"/>
                                        <p:tgtEl>
                                          <p:spTgt spid="15"/>
                                        </p:tgtEl>
                                        <p:attrNameLst>
                                          <p:attrName>ppt_x</p:attrName>
                                        </p:attrNameLst>
                                      </p:cBhvr>
                                      <p:tavLst>
                                        <p:tav tm="0">
                                          <p:val>
                                            <p:strVal val="#ppt_x"/>
                                          </p:val>
                                        </p:tav>
                                        <p:tav tm="100000">
                                          <p:val>
                                            <p:strVal val="#ppt_x"/>
                                          </p:val>
                                        </p:tav>
                                      </p:tavLst>
                                    </p:anim>
                                    <p:anim calcmode="lin" valueType="num">
                                      <p:cBhvr additive="base">
                                        <p:cTn id="56" dur="1000" fill="hold"/>
                                        <p:tgtEl>
                                          <p:spTgt spid="15"/>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1300"/>
                                  </p:stCondLst>
                                  <p:childTnLst>
                                    <p:set>
                                      <p:cBhvr>
                                        <p:cTn id="58" dur="1" fill="hold">
                                          <p:stCondLst>
                                            <p:cond delay="0"/>
                                          </p:stCondLst>
                                        </p:cTn>
                                        <p:tgtEl>
                                          <p:spTgt spid="18"/>
                                        </p:tgtEl>
                                        <p:attrNameLst>
                                          <p:attrName>style.visibility</p:attrName>
                                        </p:attrNameLst>
                                      </p:cBhvr>
                                      <p:to>
                                        <p:strVal val="visible"/>
                                      </p:to>
                                    </p:set>
                                    <p:anim calcmode="lin" valueType="num">
                                      <p:cBhvr additive="base">
                                        <p:cTn id="59" dur="1000" fill="hold"/>
                                        <p:tgtEl>
                                          <p:spTgt spid="18"/>
                                        </p:tgtEl>
                                        <p:attrNameLst>
                                          <p:attrName>ppt_x</p:attrName>
                                        </p:attrNameLst>
                                      </p:cBhvr>
                                      <p:tavLst>
                                        <p:tav tm="0">
                                          <p:val>
                                            <p:strVal val="#ppt_x"/>
                                          </p:val>
                                        </p:tav>
                                        <p:tav tm="100000">
                                          <p:val>
                                            <p:strVal val="#ppt_x"/>
                                          </p:val>
                                        </p:tav>
                                      </p:tavLst>
                                    </p:anim>
                                    <p:anim calcmode="lin" valueType="num">
                                      <p:cBhvr additive="base">
                                        <p:cTn id="60" dur="1000" fill="hold"/>
                                        <p:tgtEl>
                                          <p:spTgt spid="18"/>
                                        </p:tgtEl>
                                        <p:attrNameLst>
                                          <p:attrName>ppt_y</p:attrName>
                                        </p:attrNameLst>
                                      </p:cBhvr>
                                      <p:tavLst>
                                        <p:tav tm="0">
                                          <p:val>
                                            <p:strVal val="0-#ppt_h/2"/>
                                          </p:val>
                                        </p:tav>
                                        <p:tav tm="100000">
                                          <p:val>
                                            <p:strVal val="#ppt_y"/>
                                          </p:val>
                                        </p:tav>
                                      </p:tavLst>
                                    </p:anim>
                                  </p:childTnLst>
                                </p:cTn>
                              </p:par>
                              <p:par>
                                <p:cTn id="61" presetID="2" presetClass="entr" presetSubtype="1" decel="100000" fill="hold" grpId="0" nodeType="withEffect">
                                  <p:stCondLst>
                                    <p:cond delay="1400"/>
                                  </p:stCondLst>
                                  <p:childTnLst>
                                    <p:set>
                                      <p:cBhvr>
                                        <p:cTn id="62" dur="1" fill="hold">
                                          <p:stCondLst>
                                            <p:cond delay="0"/>
                                          </p:stCondLst>
                                        </p:cTn>
                                        <p:tgtEl>
                                          <p:spTgt spid="21"/>
                                        </p:tgtEl>
                                        <p:attrNameLst>
                                          <p:attrName>style.visibility</p:attrName>
                                        </p:attrNameLst>
                                      </p:cBhvr>
                                      <p:to>
                                        <p:strVal val="visible"/>
                                      </p:to>
                                    </p:set>
                                    <p:anim calcmode="lin" valueType="num">
                                      <p:cBhvr additive="base">
                                        <p:cTn id="63" dur="1000" fill="hold"/>
                                        <p:tgtEl>
                                          <p:spTgt spid="21"/>
                                        </p:tgtEl>
                                        <p:attrNameLst>
                                          <p:attrName>ppt_x</p:attrName>
                                        </p:attrNameLst>
                                      </p:cBhvr>
                                      <p:tavLst>
                                        <p:tav tm="0">
                                          <p:val>
                                            <p:strVal val="#ppt_x"/>
                                          </p:val>
                                        </p:tav>
                                        <p:tav tm="100000">
                                          <p:val>
                                            <p:strVal val="#ppt_x"/>
                                          </p:val>
                                        </p:tav>
                                      </p:tavLst>
                                    </p:anim>
                                    <p:anim calcmode="lin" valueType="num">
                                      <p:cBhvr additive="base">
                                        <p:cTn id="64" dur="1000" fill="hold"/>
                                        <p:tgtEl>
                                          <p:spTgt spid="21"/>
                                        </p:tgtEl>
                                        <p:attrNameLst>
                                          <p:attrName>ppt_y</p:attrName>
                                        </p:attrNameLst>
                                      </p:cBhvr>
                                      <p:tavLst>
                                        <p:tav tm="0">
                                          <p:val>
                                            <p:strVal val="0-#ppt_h/2"/>
                                          </p:val>
                                        </p:tav>
                                        <p:tav tm="100000">
                                          <p:val>
                                            <p:strVal val="#ppt_y"/>
                                          </p:val>
                                        </p:tav>
                                      </p:tavLst>
                                    </p:anim>
                                  </p:childTnLst>
                                </p:cTn>
                              </p:par>
                              <p:par>
                                <p:cTn id="65" presetID="2" presetClass="entr" presetSubtype="1" decel="100000" fill="hold" grpId="0" nodeType="withEffect">
                                  <p:stCondLst>
                                    <p:cond delay="150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1000" fill="hold"/>
                                        <p:tgtEl>
                                          <p:spTgt spid="20"/>
                                        </p:tgtEl>
                                        <p:attrNameLst>
                                          <p:attrName>ppt_x</p:attrName>
                                        </p:attrNameLst>
                                      </p:cBhvr>
                                      <p:tavLst>
                                        <p:tav tm="0">
                                          <p:val>
                                            <p:strVal val="#ppt_x"/>
                                          </p:val>
                                        </p:tav>
                                        <p:tav tm="100000">
                                          <p:val>
                                            <p:strVal val="#ppt_x"/>
                                          </p:val>
                                        </p:tav>
                                      </p:tavLst>
                                    </p:anim>
                                    <p:anim calcmode="lin" valueType="num">
                                      <p:cBhvr additive="base">
                                        <p:cTn id="68" dur="1000" fill="hold"/>
                                        <p:tgtEl>
                                          <p:spTgt spid="20"/>
                                        </p:tgtEl>
                                        <p:attrNameLst>
                                          <p:attrName>ppt_y</p:attrName>
                                        </p:attrNameLst>
                                      </p:cBhvr>
                                      <p:tavLst>
                                        <p:tav tm="0">
                                          <p:val>
                                            <p:strVal val="0-#ppt_h/2"/>
                                          </p:val>
                                        </p:tav>
                                        <p:tav tm="100000">
                                          <p:val>
                                            <p:strVal val="#ppt_y"/>
                                          </p:val>
                                        </p:tav>
                                      </p:tavLst>
                                    </p:anim>
                                  </p:childTnLst>
                                </p:cTn>
                              </p:par>
                              <p:par>
                                <p:cTn id="69" presetID="2" presetClass="entr" presetSubtype="1" decel="100000" fill="hold" grpId="0" nodeType="withEffect">
                                  <p:stCondLst>
                                    <p:cond delay="1600"/>
                                  </p:stCondLst>
                                  <p:childTnLst>
                                    <p:set>
                                      <p:cBhvr>
                                        <p:cTn id="70" dur="1" fill="hold">
                                          <p:stCondLst>
                                            <p:cond delay="0"/>
                                          </p:stCondLst>
                                        </p:cTn>
                                        <p:tgtEl>
                                          <p:spTgt spid="25"/>
                                        </p:tgtEl>
                                        <p:attrNameLst>
                                          <p:attrName>style.visibility</p:attrName>
                                        </p:attrNameLst>
                                      </p:cBhvr>
                                      <p:to>
                                        <p:strVal val="visible"/>
                                      </p:to>
                                    </p:set>
                                    <p:anim calcmode="lin" valueType="num">
                                      <p:cBhvr additive="base">
                                        <p:cTn id="71" dur="1000" fill="hold"/>
                                        <p:tgtEl>
                                          <p:spTgt spid="25"/>
                                        </p:tgtEl>
                                        <p:attrNameLst>
                                          <p:attrName>ppt_x</p:attrName>
                                        </p:attrNameLst>
                                      </p:cBhvr>
                                      <p:tavLst>
                                        <p:tav tm="0">
                                          <p:val>
                                            <p:strVal val="#ppt_x"/>
                                          </p:val>
                                        </p:tav>
                                        <p:tav tm="100000">
                                          <p:val>
                                            <p:strVal val="#ppt_x"/>
                                          </p:val>
                                        </p:tav>
                                      </p:tavLst>
                                    </p:anim>
                                    <p:anim calcmode="lin" valueType="num">
                                      <p:cBhvr additive="base">
                                        <p:cTn id="72" dur="1000" fill="hold"/>
                                        <p:tgtEl>
                                          <p:spTgt spid="25"/>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1700"/>
                                  </p:stCondLst>
                                  <p:childTnLst>
                                    <p:set>
                                      <p:cBhvr>
                                        <p:cTn id="74" dur="1" fill="hold">
                                          <p:stCondLst>
                                            <p:cond delay="0"/>
                                          </p:stCondLst>
                                        </p:cTn>
                                        <p:tgtEl>
                                          <p:spTgt spid="31"/>
                                        </p:tgtEl>
                                        <p:attrNameLst>
                                          <p:attrName>style.visibility</p:attrName>
                                        </p:attrNameLst>
                                      </p:cBhvr>
                                      <p:to>
                                        <p:strVal val="visible"/>
                                      </p:to>
                                    </p:set>
                                    <p:anim calcmode="lin" valueType="num">
                                      <p:cBhvr additive="base">
                                        <p:cTn id="75" dur="1000" fill="hold"/>
                                        <p:tgtEl>
                                          <p:spTgt spid="31"/>
                                        </p:tgtEl>
                                        <p:attrNameLst>
                                          <p:attrName>ppt_x</p:attrName>
                                        </p:attrNameLst>
                                      </p:cBhvr>
                                      <p:tavLst>
                                        <p:tav tm="0">
                                          <p:val>
                                            <p:strVal val="#ppt_x"/>
                                          </p:val>
                                        </p:tav>
                                        <p:tav tm="100000">
                                          <p:val>
                                            <p:strVal val="#ppt_x"/>
                                          </p:val>
                                        </p:tav>
                                      </p:tavLst>
                                    </p:anim>
                                    <p:anim calcmode="lin" valueType="num">
                                      <p:cBhvr additive="base">
                                        <p:cTn id="76" dur="1000" fill="hold"/>
                                        <p:tgtEl>
                                          <p:spTgt spid="31"/>
                                        </p:tgtEl>
                                        <p:attrNameLst>
                                          <p:attrName>ppt_y</p:attrName>
                                        </p:attrNameLst>
                                      </p:cBhvr>
                                      <p:tavLst>
                                        <p:tav tm="0">
                                          <p:val>
                                            <p:strVal val="0-#ppt_h/2"/>
                                          </p:val>
                                        </p:tav>
                                        <p:tav tm="100000">
                                          <p:val>
                                            <p:strVal val="#ppt_y"/>
                                          </p:val>
                                        </p:tav>
                                      </p:tavLst>
                                    </p:anim>
                                  </p:childTnLst>
                                </p:cTn>
                              </p:par>
                              <p:par>
                                <p:cTn id="77" presetID="2" presetClass="entr" presetSubtype="1" decel="100000" fill="hold" grpId="0" nodeType="withEffect">
                                  <p:stCondLst>
                                    <p:cond delay="1800"/>
                                  </p:stCondLst>
                                  <p:childTnLst>
                                    <p:set>
                                      <p:cBhvr>
                                        <p:cTn id="78" dur="1" fill="hold">
                                          <p:stCondLst>
                                            <p:cond delay="0"/>
                                          </p:stCondLst>
                                        </p:cTn>
                                        <p:tgtEl>
                                          <p:spTgt spid="12"/>
                                        </p:tgtEl>
                                        <p:attrNameLst>
                                          <p:attrName>style.visibility</p:attrName>
                                        </p:attrNameLst>
                                      </p:cBhvr>
                                      <p:to>
                                        <p:strVal val="visible"/>
                                      </p:to>
                                    </p:set>
                                    <p:anim calcmode="lin" valueType="num">
                                      <p:cBhvr additive="base">
                                        <p:cTn id="79" dur="1000" fill="hold"/>
                                        <p:tgtEl>
                                          <p:spTgt spid="12"/>
                                        </p:tgtEl>
                                        <p:attrNameLst>
                                          <p:attrName>ppt_x</p:attrName>
                                        </p:attrNameLst>
                                      </p:cBhvr>
                                      <p:tavLst>
                                        <p:tav tm="0">
                                          <p:val>
                                            <p:strVal val="#ppt_x"/>
                                          </p:val>
                                        </p:tav>
                                        <p:tav tm="100000">
                                          <p:val>
                                            <p:strVal val="#ppt_x"/>
                                          </p:val>
                                        </p:tav>
                                      </p:tavLst>
                                    </p:anim>
                                    <p:anim calcmode="lin" valueType="num">
                                      <p:cBhvr additive="base">
                                        <p:cTn id="80" dur="1000" fill="hold"/>
                                        <p:tgtEl>
                                          <p:spTgt spid="12"/>
                                        </p:tgtEl>
                                        <p:attrNameLst>
                                          <p:attrName>ppt_y</p:attrName>
                                        </p:attrNameLst>
                                      </p:cBhvr>
                                      <p:tavLst>
                                        <p:tav tm="0">
                                          <p:val>
                                            <p:strVal val="0-#ppt_h/2"/>
                                          </p:val>
                                        </p:tav>
                                        <p:tav tm="100000">
                                          <p:val>
                                            <p:strVal val="#ppt_y"/>
                                          </p:val>
                                        </p:tav>
                                      </p:tavLst>
                                    </p:anim>
                                  </p:childTnLst>
                                </p:cTn>
                              </p:par>
                              <p:par>
                                <p:cTn id="81" presetID="2" presetClass="entr" presetSubtype="1" decel="100000" fill="hold" grpId="0" nodeType="withEffect">
                                  <p:stCondLst>
                                    <p:cond delay="1900"/>
                                  </p:stCondLst>
                                  <p:childTnLst>
                                    <p:set>
                                      <p:cBhvr>
                                        <p:cTn id="82" dur="1" fill="hold">
                                          <p:stCondLst>
                                            <p:cond delay="0"/>
                                          </p:stCondLst>
                                        </p:cTn>
                                        <p:tgtEl>
                                          <p:spTgt spid="35"/>
                                        </p:tgtEl>
                                        <p:attrNameLst>
                                          <p:attrName>style.visibility</p:attrName>
                                        </p:attrNameLst>
                                      </p:cBhvr>
                                      <p:to>
                                        <p:strVal val="visible"/>
                                      </p:to>
                                    </p:set>
                                    <p:anim calcmode="lin" valueType="num">
                                      <p:cBhvr additive="base">
                                        <p:cTn id="83" dur="1000" fill="hold"/>
                                        <p:tgtEl>
                                          <p:spTgt spid="35"/>
                                        </p:tgtEl>
                                        <p:attrNameLst>
                                          <p:attrName>ppt_x</p:attrName>
                                        </p:attrNameLst>
                                      </p:cBhvr>
                                      <p:tavLst>
                                        <p:tav tm="0">
                                          <p:val>
                                            <p:strVal val="#ppt_x"/>
                                          </p:val>
                                        </p:tav>
                                        <p:tav tm="100000">
                                          <p:val>
                                            <p:strVal val="#ppt_x"/>
                                          </p:val>
                                        </p:tav>
                                      </p:tavLst>
                                    </p:anim>
                                    <p:anim calcmode="lin" valueType="num">
                                      <p:cBhvr additive="base">
                                        <p:cTn id="84" dur="1000" fill="hold"/>
                                        <p:tgtEl>
                                          <p:spTgt spid="35"/>
                                        </p:tgtEl>
                                        <p:attrNameLst>
                                          <p:attrName>ppt_y</p:attrName>
                                        </p:attrNameLst>
                                      </p:cBhvr>
                                      <p:tavLst>
                                        <p:tav tm="0">
                                          <p:val>
                                            <p:strVal val="0-#ppt_h/2"/>
                                          </p:val>
                                        </p:tav>
                                        <p:tav tm="100000">
                                          <p:val>
                                            <p:strVal val="#ppt_y"/>
                                          </p:val>
                                        </p:tav>
                                      </p:tavLst>
                                    </p:anim>
                                  </p:childTnLst>
                                </p:cTn>
                              </p:par>
                              <p:par>
                                <p:cTn id="85" presetID="2" presetClass="entr" presetSubtype="1" decel="100000" fill="hold" grpId="0" nodeType="withEffect">
                                  <p:stCondLst>
                                    <p:cond delay="200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0-#ppt_h/2"/>
                                          </p:val>
                                        </p:tav>
                                        <p:tav tm="100000">
                                          <p:val>
                                            <p:strVal val="#ppt_y"/>
                                          </p:val>
                                        </p:tav>
                                      </p:tavLst>
                                    </p:anim>
                                  </p:childTnLst>
                                </p:cTn>
                              </p:par>
                              <p:par>
                                <p:cTn id="89" presetID="2" presetClass="entr" presetSubtype="1" decel="100000" fill="hold" grpId="0" nodeType="withEffect">
                                  <p:stCondLst>
                                    <p:cond delay="2100"/>
                                  </p:stCondLst>
                                  <p:childTnLst>
                                    <p:set>
                                      <p:cBhvr>
                                        <p:cTn id="90" dur="1" fill="hold">
                                          <p:stCondLst>
                                            <p:cond delay="0"/>
                                          </p:stCondLst>
                                        </p:cTn>
                                        <p:tgtEl>
                                          <p:spTgt spid="29"/>
                                        </p:tgtEl>
                                        <p:attrNameLst>
                                          <p:attrName>style.visibility</p:attrName>
                                        </p:attrNameLst>
                                      </p:cBhvr>
                                      <p:to>
                                        <p:strVal val="visible"/>
                                      </p:to>
                                    </p:set>
                                    <p:anim calcmode="lin" valueType="num">
                                      <p:cBhvr additive="base">
                                        <p:cTn id="91" dur="1000" fill="hold"/>
                                        <p:tgtEl>
                                          <p:spTgt spid="29"/>
                                        </p:tgtEl>
                                        <p:attrNameLst>
                                          <p:attrName>ppt_x</p:attrName>
                                        </p:attrNameLst>
                                      </p:cBhvr>
                                      <p:tavLst>
                                        <p:tav tm="0">
                                          <p:val>
                                            <p:strVal val="#ppt_x"/>
                                          </p:val>
                                        </p:tav>
                                        <p:tav tm="100000">
                                          <p:val>
                                            <p:strVal val="#ppt_x"/>
                                          </p:val>
                                        </p:tav>
                                      </p:tavLst>
                                    </p:anim>
                                    <p:anim calcmode="lin" valueType="num">
                                      <p:cBhvr additive="base">
                                        <p:cTn id="92" dur="1000" fill="hold"/>
                                        <p:tgtEl>
                                          <p:spTgt spid="29"/>
                                        </p:tgtEl>
                                        <p:attrNameLst>
                                          <p:attrName>ppt_y</p:attrName>
                                        </p:attrNameLst>
                                      </p:cBhvr>
                                      <p:tavLst>
                                        <p:tav tm="0">
                                          <p:val>
                                            <p:strVal val="0-#ppt_h/2"/>
                                          </p:val>
                                        </p:tav>
                                        <p:tav tm="100000">
                                          <p:val>
                                            <p:strVal val="#ppt_y"/>
                                          </p:val>
                                        </p:tav>
                                      </p:tavLst>
                                    </p:anim>
                                  </p:childTnLst>
                                </p:cTn>
                              </p:par>
                              <p:par>
                                <p:cTn id="93" presetID="2" presetClass="entr" presetSubtype="1" decel="100000" fill="hold" grpId="0" nodeType="withEffect">
                                  <p:stCondLst>
                                    <p:cond delay="220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1000" fill="hold"/>
                                        <p:tgtEl>
                                          <p:spTgt spid="40"/>
                                        </p:tgtEl>
                                        <p:attrNameLst>
                                          <p:attrName>ppt_x</p:attrName>
                                        </p:attrNameLst>
                                      </p:cBhvr>
                                      <p:tavLst>
                                        <p:tav tm="0">
                                          <p:val>
                                            <p:strVal val="#ppt_x"/>
                                          </p:val>
                                        </p:tav>
                                        <p:tav tm="100000">
                                          <p:val>
                                            <p:strVal val="#ppt_x"/>
                                          </p:val>
                                        </p:tav>
                                      </p:tavLst>
                                    </p:anim>
                                    <p:anim calcmode="lin" valueType="num">
                                      <p:cBhvr additive="base">
                                        <p:cTn id="96" dur="1000" fill="hold"/>
                                        <p:tgtEl>
                                          <p:spTgt spid="40"/>
                                        </p:tgtEl>
                                        <p:attrNameLst>
                                          <p:attrName>ppt_y</p:attrName>
                                        </p:attrNameLst>
                                      </p:cBhvr>
                                      <p:tavLst>
                                        <p:tav tm="0">
                                          <p:val>
                                            <p:strVal val="0-#ppt_h/2"/>
                                          </p:val>
                                        </p:tav>
                                        <p:tav tm="100000">
                                          <p:val>
                                            <p:strVal val="#ppt_y"/>
                                          </p:val>
                                        </p:tav>
                                      </p:tavLst>
                                    </p:anim>
                                  </p:childTnLst>
                                </p:cTn>
                              </p:par>
                              <p:par>
                                <p:cTn id="97" presetID="2" presetClass="entr" presetSubtype="1" decel="100000" fill="hold" grpId="0" nodeType="withEffect">
                                  <p:stCondLst>
                                    <p:cond delay="230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000" fill="hold"/>
                                        <p:tgtEl>
                                          <p:spTgt spid="43"/>
                                        </p:tgtEl>
                                        <p:attrNameLst>
                                          <p:attrName>ppt_x</p:attrName>
                                        </p:attrNameLst>
                                      </p:cBhvr>
                                      <p:tavLst>
                                        <p:tav tm="0">
                                          <p:val>
                                            <p:strVal val="#ppt_x"/>
                                          </p:val>
                                        </p:tav>
                                        <p:tav tm="100000">
                                          <p:val>
                                            <p:strVal val="#ppt_x"/>
                                          </p:val>
                                        </p:tav>
                                      </p:tavLst>
                                    </p:anim>
                                    <p:anim calcmode="lin" valueType="num">
                                      <p:cBhvr additive="base">
                                        <p:cTn id="100" dur="1000" fill="hold"/>
                                        <p:tgtEl>
                                          <p:spTgt spid="43"/>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2400"/>
                                  </p:stCondLst>
                                  <p:childTnLst>
                                    <p:set>
                                      <p:cBhvr>
                                        <p:cTn id="102" dur="1" fill="hold">
                                          <p:stCondLst>
                                            <p:cond delay="0"/>
                                          </p:stCondLst>
                                        </p:cTn>
                                        <p:tgtEl>
                                          <p:spTgt spid="30"/>
                                        </p:tgtEl>
                                        <p:attrNameLst>
                                          <p:attrName>style.visibility</p:attrName>
                                        </p:attrNameLst>
                                      </p:cBhvr>
                                      <p:to>
                                        <p:strVal val="visible"/>
                                      </p:to>
                                    </p:set>
                                    <p:anim calcmode="lin" valueType="num">
                                      <p:cBhvr additive="base">
                                        <p:cTn id="103" dur="1000" fill="hold"/>
                                        <p:tgtEl>
                                          <p:spTgt spid="30"/>
                                        </p:tgtEl>
                                        <p:attrNameLst>
                                          <p:attrName>ppt_x</p:attrName>
                                        </p:attrNameLst>
                                      </p:cBhvr>
                                      <p:tavLst>
                                        <p:tav tm="0">
                                          <p:val>
                                            <p:strVal val="#ppt_x"/>
                                          </p:val>
                                        </p:tav>
                                        <p:tav tm="100000">
                                          <p:val>
                                            <p:strVal val="#ppt_x"/>
                                          </p:val>
                                        </p:tav>
                                      </p:tavLst>
                                    </p:anim>
                                    <p:anim calcmode="lin" valueType="num">
                                      <p:cBhvr additive="base">
                                        <p:cTn id="104" dur="1000" fill="hold"/>
                                        <p:tgtEl>
                                          <p:spTgt spid="30"/>
                                        </p:tgtEl>
                                        <p:attrNameLst>
                                          <p:attrName>ppt_y</p:attrName>
                                        </p:attrNameLst>
                                      </p:cBhvr>
                                      <p:tavLst>
                                        <p:tav tm="0">
                                          <p:val>
                                            <p:strVal val="0-#ppt_h/2"/>
                                          </p:val>
                                        </p:tav>
                                        <p:tav tm="100000">
                                          <p:val>
                                            <p:strVal val="#ppt_y"/>
                                          </p:val>
                                        </p:tav>
                                      </p:tavLst>
                                    </p:anim>
                                  </p:childTnLst>
                                </p:cTn>
                              </p:par>
                              <p:par>
                                <p:cTn id="105" presetID="2" presetClass="entr" presetSubtype="1" decel="100000" fill="hold" grpId="0" nodeType="withEffect">
                                  <p:stCondLst>
                                    <p:cond delay="2500"/>
                                  </p:stCondLst>
                                  <p:childTnLst>
                                    <p:set>
                                      <p:cBhvr>
                                        <p:cTn id="106" dur="1" fill="hold">
                                          <p:stCondLst>
                                            <p:cond delay="0"/>
                                          </p:stCondLst>
                                        </p:cTn>
                                        <p:tgtEl>
                                          <p:spTgt spid="38"/>
                                        </p:tgtEl>
                                        <p:attrNameLst>
                                          <p:attrName>style.visibility</p:attrName>
                                        </p:attrNameLst>
                                      </p:cBhvr>
                                      <p:to>
                                        <p:strVal val="visible"/>
                                      </p:to>
                                    </p:set>
                                    <p:anim calcmode="lin" valueType="num">
                                      <p:cBhvr additive="base">
                                        <p:cTn id="107" dur="1000" fill="hold"/>
                                        <p:tgtEl>
                                          <p:spTgt spid="38"/>
                                        </p:tgtEl>
                                        <p:attrNameLst>
                                          <p:attrName>ppt_x</p:attrName>
                                        </p:attrNameLst>
                                      </p:cBhvr>
                                      <p:tavLst>
                                        <p:tav tm="0">
                                          <p:val>
                                            <p:strVal val="#ppt_x"/>
                                          </p:val>
                                        </p:tav>
                                        <p:tav tm="100000">
                                          <p:val>
                                            <p:strVal val="#ppt_x"/>
                                          </p:val>
                                        </p:tav>
                                      </p:tavLst>
                                    </p:anim>
                                    <p:anim calcmode="lin" valueType="num">
                                      <p:cBhvr additive="base">
                                        <p:cTn id="108" dur="1000" fill="hold"/>
                                        <p:tgtEl>
                                          <p:spTgt spid="38"/>
                                        </p:tgtEl>
                                        <p:attrNameLst>
                                          <p:attrName>ppt_y</p:attrName>
                                        </p:attrNameLst>
                                      </p:cBhvr>
                                      <p:tavLst>
                                        <p:tav tm="0">
                                          <p:val>
                                            <p:strVal val="0-#ppt_h/2"/>
                                          </p:val>
                                        </p:tav>
                                        <p:tav tm="100000">
                                          <p:val>
                                            <p:strVal val="#ppt_y"/>
                                          </p:val>
                                        </p:tav>
                                      </p:tavLst>
                                    </p:anim>
                                  </p:childTnLst>
                                </p:cTn>
                              </p:par>
                              <p:par>
                                <p:cTn id="109" presetID="2" presetClass="entr" presetSubtype="1" decel="100000" fill="hold" grpId="0" nodeType="withEffect">
                                  <p:stCondLst>
                                    <p:cond delay="2600"/>
                                  </p:stCondLst>
                                  <p:childTnLst>
                                    <p:set>
                                      <p:cBhvr>
                                        <p:cTn id="110" dur="1" fill="hold">
                                          <p:stCondLst>
                                            <p:cond delay="0"/>
                                          </p:stCondLst>
                                        </p:cTn>
                                        <p:tgtEl>
                                          <p:spTgt spid="41"/>
                                        </p:tgtEl>
                                        <p:attrNameLst>
                                          <p:attrName>style.visibility</p:attrName>
                                        </p:attrNameLst>
                                      </p:cBhvr>
                                      <p:to>
                                        <p:strVal val="visible"/>
                                      </p:to>
                                    </p:set>
                                    <p:anim calcmode="lin" valueType="num">
                                      <p:cBhvr additive="base">
                                        <p:cTn id="111" dur="1000" fill="hold"/>
                                        <p:tgtEl>
                                          <p:spTgt spid="41"/>
                                        </p:tgtEl>
                                        <p:attrNameLst>
                                          <p:attrName>ppt_x</p:attrName>
                                        </p:attrNameLst>
                                      </p:cBhvr>
                                      <p:tavLst>
                                        <p:tav tm="0">
                                          <p:val>
                                            <p:strVal val="#ppt_x"/>
                                          </p:val>
                                        </p:tav>
                                        <p:tav tm="100000">
                                          <p:val>
                                            <p:strVal val="#ppt_x"/>
                                          </p:val>
                                        </p:tav>
                                      </p:tavLst>
                                    </p:anim>
                                    <p:anim calcmode="lin" valueType="num">
                                      <p:cBhvr additive="base">
                                        <p:cTn id="112" dur="1000" fill="hold"/>
                                        <p:tgtEl>
                                          <p:spTgt spid="41"/>
                                        </p:tgtEl>
                                        <p:attrNameLst>
                                          <p:attrName>ppt_y</p:attrName>
                                        </p:attrNameLst>
                                      </p:cBhvr>
                                      <p:tavLst>
                                        <p:tav tm="0">
                                          <p:val>
                                            <p:strVal val="0-#ppt_h/2"/>
                                          </p:val>
                                        </p:tav>
                                        <p:tav tm="100000">
                                          <p:val>
                                            <p:strVal val="#ppt_y"/>
                                          </p:val>
                                        </p:tav>
                                      </p:tavLst>
                                    </p:anim>
                                  </p:childTnLst>
                                </p:cTn>
                              </p:par>
                              <p:par>
                                <p:cTn id="113" presetID="2" presetClass="entr" presetSubtype="1" decel="100000" fill="hold" grpId="0" nodeType="withEffect">
                                  <p:stCondLst>
                                    <p:cond delay="2700"/>
                                  </p:stCondLst>
                                  <p:childTnLst>
                                    <p:set>
                                      <p:cBhvr>
                                        <p:cTn id="114" dur="1" fill="hold">
                                          <p:stCondLst>
                                            <p:cond delay="0"/>
                                          </p:stCondLst>
                                        </p:cTn>
                                        <p:tgtEl>
                                          <p:spTgt spid="42"/>
                                        </p:tgtEl>
                                        <p:attrNameLst>
                                          <p:attrName>style.visibility</p:attrName>
                                        </p:attrNameLst>
                                      </p:cBhvr>
                                      <p:to>
                                        <p:strVal val="visible"/>
                                      </p:to>
                                    </p:set>
                                    <p:anim calcmode="lin" valueType="num">
                                      <p:cBhvr additive="base">
                                        <p:cTn id="115" dur="1000" fill="hold"/>
                                        <p:tgtEl>
                                          <p:spTgt spid="42"/>
                                        </p:tgtEl>
                                        <p:attrNameLst>
                                          <p:attrName>ppt_x</p:attrName>
                                        </p:attrNameLst>
                                      </p:cBhvr>
                                      <p:tavLst>
                                        <p:tav tm="0">
                                          <p:val>
                                            <p:strVal val="#ppt_x"/>
                                          </p:val>
                                        </p:tav>
                                        <p:tav tm="100000">
                                          <p:val>
                                            <p:strVal val="#ppt_x"/>
                                          </p:val>
                                        </p:tav>
                                      </p:tavLst>
                                    </p:anim>
                                    <p:anim calcmode="lin" valueType="num">
                                      <p:cBhvr additive="base">
                                        <p:cTn id="116" dur="1000" fill="hold"/>
                                        <p:tgtEl>
                                          <p:spTgt spid="42"/>
                                        </p:tgtEl>
                                        <p:attrNameLst>
                                          <p:attrName>ppt_y</p:attrName>
                                        </p:attrNameLst>
                                      </p:cBhvr>
                                      <p:tavLst>
                                        <p:tav tm="0">
                                          <p:val>
                                            <p:strVal val="0-#ppt_h/2"/>
                                          </p:val>
                                        </p:tav>
                                        <p:tav tm="100000">
                                          <p:val>
                                            <p:strVal val="#ppt_y"/>
                                          </p:val>
                                        </p:tav>
                                      </p:tavLst>
                                    </p:anim>
                                  </p:childTnLst>
                                </p:cTn>
                              </p:par>
                              <p:par>
                                <p:cTn id="117" presetID="2" presetClass="entr" presetSubtype="1" decel="100000" fill="hold" grpId="0" nodeType="withEffect">
                                  <p:stCondLst>
                                    <p:cond delay="2800"/>
                                  </p:stCondLst>
                                  <p:childTnLst>
                                    <p:set>
                                      <p:cBhvr>
                                        <p:cTn id="118" dur="1" fill="hold">
                                          <p:stCondLst>
                                            <p:cond delay="0"/>
                                          </p:stCondLst>
                                        </p:cTn>
                                        <p:tgtEl>
                                          <p:spTgt spid="52"/>
                                        </p:tgtEl>
                                        <p:attrNameLst>
                                          <p:attrName>style.visibility</p:attrName>
                                        </p:attrNameLst>
                                      </p:cBhvr>
                                      <p:to>
                                        <p:strVal val="visible"/>
                                      </p:to>
                                    </p:set>
                                    <p:anim calcmode="lin" valueType="num">
                                      <p:cBhvr additive="base">
                                        <p:cTn id="119" dur="1000" fill="hold"/>
                                        <p:tgtEl>
                                          <p:spTgt spid="52"/>
                                        </p:tgtEl>
                                        <p:attrNameLst>
                                          <p:attrName>ppt_x</p:attrName>
                                        </p:attrNameLst>
                                      </p:cBhvr>
                                      <p:tavLst>
                                        <p:tav tm="0">
                                          <p:val>
                                            <p:strVal val="#ppt_x"/>
                                          </p:val>
                                        </p:tav>
                                        <p:tav tm="100000">
                                          <p:val>
                                            <p:strVal val="#ppt_x"/>
                                          </p:val>
                                        </p:tav>
                                      </p:tavLst>
                                    </p:anim>
                                    <p:anim calcmode="lin" valueType="num">
                                      <p:cBhvr additive="base">
                                        <p:cTn id="120" dur="1000" fill="hold"/>
                                        <p:tgtEl>
                                          <p:spTgt spid="52"/>
                                        </p:tgtEl>
                                        <p:attrNameLst>
                                          <p:attrName>ppt_y</p:attrName>
                                        </p:attrNameLst>
                                      </p:cBhvr>
                                      <p:tavLst>
                                        <p:tav tm="0">
                                          <p:val>
                                            <p:strVal val="0-#ppt_h/2"/>
                                          </p:val>
                                        </p:tav>
                                        <p:tav tm="100000">
                                          <p:val>
                                            <p:strVal val="#ppt_y"/>
                                          </p:val>
                                        </p:tav>
                                      </p:tavLst>
                                    </p:anim>
                                  </p:childTnLst>
                                </p:cTn>
                              </p:par>
                              <p:par>
                                <p:cTn id="121" presetID="2" presetClass="entr" presetSubtype="1" decel="100000" fill="hold" grpId="0" nodeType="withEffect">
                                  <p:stCondLst>
                                    <p:cond delay="290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000" fill="hold"/>
                                        <p:tgtEl>
                                          <p:spTgt spid="49"/>
                                        </p:tgtEl>
                                        <p:attrNameLst>
                                          <p:attrName>ppt_x</p:attrName>
                                        </p:attrNameLst>
                                      </p:cBhvr>
                                      <p:tavLst>
                                        <p:tav tm="0">
                                          <p:val>
                                            <p:strVal val="#ppt_x"/>
                                          </p:val>
                                        </p:tav>
                                        <p:tav tm="100000">
                                          <p:val>
                                            <p:strVal val="#ppt_x"/>
                                          </p:val>
                                        </p:tav>
                                      </p:tavLst>
                                    </p:anim>
                                    <p:anim calcmode="lin" valueType="num">
                                      <p:cBhvr additive="base">
                                        <p:cTn id="124" dur="1000" fill="hold"/>
                                        <p:tgtEl>
                                          <p:spTgt spid="49"/>
                                        </p:tgtEl>
                                        <p:attrNameLst>
                                          <p:attrName>ppt_y</p:attrName>
                                        </p:attrNameLst>
                                      </p:cBhvr>
                                      <p:tavLst>
                                        <p:tav tm="0">
                                          <p:val>
                                            <p:strVal val="0-#ppt_h/2"/>
                                          </p:val>
                                        </p:tav>
                                        <p:tav tm="100000">
                                          <p:val>
                                            <p:strVal val="#ppt_y"/>
                                          </p:val>
                                        </p:tav>
                                      </p:tavLst>
                                    </p:anim>
                                  </p:childTnLst>
                                </p:cTn>
                              </p:par>
                              <p:par>
                                <p:cTn id="125" presetID="2" presetClass="entr" presetSubtype="1" decel="100000" fill="hold" grpId="0" nodeType="withEffect">
                                  <p:stCondLst>
                                    <p:cond delay="3000"/>
                                  </p:stCondLst>
                                  <p:childTnLst>
                                    <p:set>
                                      <p:cBhvr>
                                        <p:cTn id="126" dur="1" fill="hold">
                                          <p:stCondLst>
                                            <p:cond delay="0"/>
                                          </p:stCondLst>
                                        </p:cTn>
                                        <p:tgtEl>
                                          <p:spTgt spid="33"/>
                                        </p:tgtEl>
                                        <p:attrNameLst>
                                          <p:attrName>style.visibility</p:attrName>
                                        </p:attrNameLst>
                                      </p:cBhvr>
                                      <p:to>
                                        <p:strVal val="visible"/>
                                      </p:to>
                                    </p:set>
                                    <p:anim calcmode="lin" valueType="num">
                                      <p:cBhvr additive="base">
                                        <p:cTn id="127" dur="1000" fill="hold"/>
                                        <p:tgtEl>
                                          <p:spTgt spid="33"/>
                                        </p:tgtEl>
                                        <p:attrNameLst>
                                          <p:attrName>ppt_x</p:attrName>
                                        </p:attrNameLst>
                                      </p:cBhvr>
                                      <p:tavLst>
                                        <p:tav tm="0">
                                          <p:val>
                                            <p:strVal val="#ppt_x"/>
                                          </p:val>
                                        </p:tav>
                                        <p:tav tm="100000">
                                          <p:val>
                                            <p:strVal val="#ppt_x"/>
                                          </p:val>
                                        </p:tav>
                                      </p:tavLst>
                                    </p:anim>
                                    <p:anim calcmode="lin" valueType="num">
                                      <p:cBhvr additive="base">
                                        <p:cTn id="128" dur="1000" fill="hold"/>
                                        <p:tgtEl>
                                          <p:spTgt spid="33"/>
                                        </p:tgtEl>
                                        <p:attrNameLst>
                                          <p:attrName>ppt_y</p:attrName>
                                        </p:attrNameLst>
                                      </p:cBhvr>
                                      <p:tavLst>
                                        <p:tav tm="0">
                                          <p:val>
                                            <p:strVal val="0-#ppt_h/2"/>
                                          </p:val>
                                        </p:tav>
                                        <p:tav tm="100000">
                                          <p:val>
                                            <p:strVal val="#ppt_y"/>
                                          </p:val>
                                        </p:tav>
                                      </p:tavLst>
                                    </p:anim>
                                  </p:childTnLst>
                                </p:cTn>
                              </p:par>
                              <p:par>
                                <p:cTn id="129" presetID="2" presetClass="entr" presetSubtype="1" decel="100000" fill="hold" grpId="0" nodeType="withEffect">
                                  <p:stCondLst>
                                    <p:cond delay="3100"/>
                                  </p:stCondLst>
                                  <p:childTnLst>
                                    <p:set>
                                      <p:cBhvr>
                                        <p:cTn id="130" dur="1" fill="hold">
                                          <p:stCondLst>
                                            <p:cond delay="0"/>
                                          </p:stCondLst>
                                        </p:cTn>
                                        <p:tgtEl>
                                          <p:spTgt spid="47"/>
                                        </p:tgtEl>
                                        <p:attrNameLst>
                                          <p:attrName>style.visibility</p:attrName>
                                        </p:attrNameLst>
                                      </p:cBhvr>
                                      <p:to>
                                        <p:strVal val="visible"/>
                                      </p:to>
                                    </p:set>
                                    <p:anim calcmode="lin" valueType="num">
                                      <p:cBhvr additive="base">
                                        <p:cTn id="131" dur="1000" fill="hold"/>
                                        <p:tgtEl>
                                          <p:spTgt spid="47"/>
                                        </p:tgtEl>
                                        <p:attrNameLst>
                                          <p:attrName>ppt_x</p:attrName>
                                        </p:attrNameLst>
                                      </p:cBhvr>
                                      <p:tavLst>
                                        <p:tav tm="0">
                                          <p:val>
                                            <p:strVal val="#ppt_x"/>
                                          </p:val>
                                        </p:tav>
                                        <p:tav tm="100000">
                                          <p:val>
                                            <p:strVal val="#ppt_x"/>
                                          </p:val>
                                        </p:tav>
                                      </p:tavLst>
                                    </p:anim>
                                    <p:anim calcmode="lin" valueType="num">
                                      <p:cBhvr additive="base">
                                        <p:cTn id="132" dur="1000" fill="hold"/>
                                        <p:tgtEl>
                                          <p:spTgt spid="47"/>
                                        </p:tgtEl>
                                        <p:attrNameLst>
                                          <p:attrName>ppt_y</p:attrName>
                                        </p:attrNameLst>
                                      </p:cBhvr>
                                      <p:tavLst>
                                        <p:tav tm="0">
                                          <p:val>
                                            <p:strVal val="0-#ppt_h/2"/>
                                          </p:val>
                                        </p:tav>
                                        <p:tav tm="100000">
                                          <p:val>
                                            <p:strVal val="#ppt_y"/>
                                          </p:val>
                                        </p:tav>
                                      </p:tavLst>
                                    </p:anim>
                                  </p:childTnLst>
                                </p:cTn>
                              </p:par>
                              <p:par>
                                <p:cTn id="133" presetID="2" presetClass="entr" presetSubtype="1" decel="100000" fill="hold" grpId="0" nodeType="withEffect">
                                  <p:stCondLst>
                                    <p:cond delay="320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0-#ppt_h/2"/>
                                          </p:val>
                                        </p:tav>
                                        <p:tav tm="100000">
                                          <p:val>
                                            <p:strVal val="#ppt_y"/>
                                          </p:val>
                                        </p:tav>
                                      </p:tavLst>
                                    </p:anim>
                                  </p:childTnLst>
                                </p:cTn>
                              </p:par>
                              <p:par>
                                <p:cTn id="137" presetID="2" presetClass="entr" presetSubtype="1" decel="100000" fill="hold" grpId="0" nodeType="withEffect">
                                  <p:stCondLst>
                                    <p:cond delay="3300"/>
                                  </p:stCondLst>
                                  <p:childTnLst>
                                    <p:set>
                                      <p:cBhvr>
                                        <p:cTn id="138" dur="1" fill="hold">
                                          <p:stCondLst>
                                            <p:cond delay="0"/>
                                          </p:stCondLst>
                                        </p:cTn>
                                        <p:tgtEl>
                                          <p:spTgt spid="37"/>
                                        </p:tgtEl>
                                        <p:attrNameLst>
                                          <p:attrName>style.visibility</p:attrName>
                                        </p:attrNameLst>
                                      </p:cBhvr>
                                      <p:to>
                                        <p:strVal val="visible"/>
                                      </p:to>
                                    </p:set>
                                    <p:anim calcmode="lin" valueType="num">
                                      <p:cBhvr additive="base">
                                        <p:cTn id="139" dur="1000" fill="hold"/>
                                        <p:tgtEl>
                                          <p:spTgt spid="37"/>
                                        </p:tgtEl>
                                        <p:attrNameLst>
                                          <p:attrName>ppt_x</p:attrName>
                                        </p:attrNameLst>
                                      </p:cBhvr>
                                      <p:tavLst>
                                        <p:tav tm="0">
                                          <p:val>
                                            <p:strVal val="#ppt_x"/>
                                          </p:val>
                                        </p:tav>
                                        <p:tav tm="100000">
                                          <p:val>
                                            <p:strVal val="#ppt_x"/>
                                          </p:val>
                                        </p:tav>
                                      </p:tavLst>
                                    </p:anim>
                                    <p:anim calcmode="lin" valueType="num">
                                      <p:cBhvr additive="base">
                                        <p:cTn id="140" dur="1000" fill="hold"/>
                                        <p:tgtEl>
                                          <p:spTgt spid="37"/>
                                        </p:tgtEl>
                                        <p:attrNameLst>
                                          <p:attrName>ppt_y</p:attrName>
                                        </p:attrNameLst>
                                      </p:cBhvr>
                                      <p:tavLst>
                                        <p:tav tm="0">
                                          <p:val>
                                            <p:strVal val="0-#ppt_h/2"/>
                                          </p:val>
                                        </p:tav>
                                        <p:tav tm="100000">
                                          <p:val>
                                            <p:strVal val="#ppt_y"/>
                                          </p:val>
                                        </p:tav>
                                      </p:tavLst>
                                    </p:anim>
                                  </p:childTnLst>
                                </p:cTn>
                              </p:par>
                              <p:par>
                                <p:cTn id="141" presetID="2" presetClass="entr" presetSubtype="1" decel="100000" fill="hold" grpId="0" nodeType="withEffect">
                                  <p:stCondLst>
                                    <p:cond delay="3400"/>
                                  </p:stCondLst>
                                  <p:childTnLst>
                                    <p:set>
                                      <p:cBhvr>
                                        <p:cTn id="142" dur="1" fill="hold">
                                          <p:stCondLst>
                                            <p:cond delay="0"/>
                                          </p:stCondLst>
                                        </p:cTn>
                                        <p:tgtEl>
                                          <p:spTgt spid="11"/>
                                        </p:tgtEl>
                                        <p:attrNameLst>
                                          <p:attrName>style.visibility</p:attrName>
                                        </p:attrNameLst>
                                      </p:cBhvr>
                                      <p:to>
                                        <p:strVal val="visible"/>
                                      </p:to>
                                    </p:set>
                                    <p:anim calcmode="lin" valueType="num">
                                      <p:cBhvr additive="base">
                                        <p:cTn id="143" dur="1000" fill="hold"/>
                                        <p:tgtEl>
                                          <p:spTgt spid="11"/>
                                        </p:tgtEl>
                                        <p:attrNameLst>
                                          <p:attrName>ppt_x</p:attrName>
                                        </p:attrNameLst>
                                      </p:cBhvr>
                                      <p:tavLst>
                                        <p:tav tm="0">
                                          <p:val>
                                            <p:strVal val="#ppt_x"/>
                                          </p:val>
                                        </p:tav>
                                        <p:tav tm="100000">
                                          <p:val>
                                            <p:strVal val="#ppt_x"/>
                                          </p:val>
                                        </p:tav>
                                      </p:tavLst>
                                    </p:anim>
                                    <p:anim calcmode="lin" valueType="num">
                                      <p:cBhvr additive="base">
                                        <p:cTn id="144" dur="1000" fill="hold"/>
                                        <p:tgtEl>
                                          <p:spTgt spid="11"/>
                                        </p:tgtEl>
                                        <p:attrNameLst>
                                          <p:attrName>ppt_y</p:attrName>
                                        </p:attrNameLst>
                                      </p:cBhvr>
                                      <p:tavLst>
                                        <p:tav tm="0">
                                          <p:val>
                                            <p:strVal val="0-#ppt_h/2"/>
                                          </p:val>
                                        </p:tav>
                                        <p:tav tm="100000">
                                          <p:val>
                                            <p:strVal val="#ppt_y"/>
                                          </p:val>
                                        </p:tav>
                                      </p:tavLst>
                                    </p:anim>
                                  </p:childTnLst>
                                </p:cTn>
                              </p:par>
                              <p:par>
                                <p:cTn id="145" presetID="2" presetClass="entr" presetSubtype="1" decel="100000" fill="hold" grpId="0" nodeType="withEffect">
                                  <p:stCondLst>
                                    <p:cond delay="3500"/>
                                  </p:stCondLst>
                                  <p:childTnLst>
                                    <p:set>
                                      <p:cBhvr>
                                        <p:cTn id="146" dur="1" fill="hold">
                                          <p:stCondLst>
                                            <p:cond delay="0"/>
                                          </p:stCondLst>
                                        </p:cTn>
                                        <p:tgtEl>
                                          <p:spTgt spid="48"/>
                                        </p:tgtEl>
                                        <p:attrNameLst>
                                          <p:attrName>style.visibility</p:attrName>
                                        </p:attrNameLst>
                                      </p:cBhvr>
                                      <p:to>
                                        <p:strVal val="visible"/>
                                      </p:to>
                                    </p:set>
                                    <p:anim calcmode="lin" valueType="num">
                                      <p:cBhvr additive="base">
                                        <p:cTn id="147" dur="1000" fill="hold"/>
                                        <p:tgtEl>
                                          <p:spTgt spid="48"/>
                                        </p:tgtEl>
                                        <p:attrNameLst>
                                          <p:attrName>ppt_x</p:attrName>
                                        </p:attrNameLst>
                                      </p:cBhvr>
                                      <p:tavLst>
                                        <p:tav tm="0">
                                          <p:val>
                                            <p:strVal val="#ppt_x"/>
                                          </p:val>
                                        </p:tav>
                                        <p:tav tm="100000">
                                          <p:val>
                                            <p:strVal val="#ppt_x"/>
                                          </p:val>
                                        </p:tav>
                                      </p:tavLst>
                                    </p:anim>
                                    <p:anim calcmode="lin" valueType="num">
                                      <p:cBhvr additive="base">
                                        <p:cTn id="148" dur="1000" fill="hold"/>
                                        <p:tgtEl>
                                          <p:spTgt spid="48"/>
                                        </p:tgtEl>
                                        <p:attrNameLst>
                                          <p:attrName>ppt_y</p:attrName>
                                        </p:attrNameLst>
                                      </p:cBhvr>
                                      <p:tavLst>
                                        <p:tav tm="0">
                                          <p:val>
                                            <p:strVal val="0-#ppt_h/2"/>
                                          </p:val>
                                        </p:tav>
                                        <p:tav tm="100000">
                                          <p:val>
                                            <p:strVal val="#ppt_y"/>
                                          </p:val>
                                        </p:tav>
                                      </p:tavLst>
                                    </p:anim>
                                  </p:childTnLst>
                                </p:cTn>
                              </p:par>
                              <p:par>
                                <p:cTn id="149" presetID="2" presetClass="entr" presetSubtype="1" decel="100000" fill="hold" grpId="0" nodeType="withEffect">
                                  <p:stCondLst>
                                    <p:cond delay="360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0-#ppt_h/2"/>
                                          </p:val>
                                        </p:tav>
                                        <p:tav tm="100000">
                                          <p:val>
                                            <p:strVal val="#ppt_y"/>
                                          </p:val>
                                        </p:tav>
                                      </p:tavLst>
                                    </p:anim>
                                  </p:childTnLst>
                                </p:cTn>
                              </p:par>
                              <p:par>
                                <p:cTn id="153" presetID="2" presetClass="entr" presetSubtype="1" decel="100000" fill="hold" grpId="0" nodeType="withEffect">
                                  <p:stCondLst>
                                    <p:cond delay="3700"/>
                                  </p:stCondLst>
                                  <p:childTnLst>
                                    <p:set>
                                      <p:cBhvr>
                                        <p:cTn id="154" dur="1" fill="hold">
                                          <p:stCondLst>
                                            <p:cond delay="0"/>
                                          </p:stCondLst>
                                        </p:cTn>
                                        <p:tgtEl>
                                          <p:spTgt spid="39"/>
                                        </p:tgtEl>
                                        <p:attrNameLst>
                                          <p:attrName>style.visibility</p:attrName>
                                        </p:attrNameLst>
                                      </p:cBhvr>
                                      <p:to>
                                        <p:strVal val="visible"/>
                                      </p:to>
                                    </p:set>
                                    <p:anim calcmode="lin" valueType="num">
                                      <p:cBhvr additive="base">
                                        <p:cTn id="155" dur="1000" fill="hold"/>
                                        <p:tgtEl>
                                          <p:spTgt spid="39"/>
                                        </p:tgtEl>
                                        <p:attrNameLst>
                                          <p:attrName>ppt_x</p:attrName>
                                        </p:attrNameLst>
                                      </p:cBhvr>
                                      <p:tavLst>
                                        <p:tav tm="0">
                                          <p:val>
                                            <p:strVal val="#ppt_x"/>
                                          </p:val>
                                        </p:tav>
                                        <p:tav tm="100000">
                                          <p:val>
                                            <p:strVal val="#ppt_x"/>
                                          </p:val>
                                        </p:tav>
                                      </p:tavLst>
                                    </p:anim>
                                    <p:anim calcmode="lin" valueType="num">
                                      <p:cBhvr additive="base">
                                        <p:cTn id="156" dur="1000" fill="hold"/>
                                        <p:tgtEl>
                                          <p:spTgt spid="39"/>
                                        </p:tgtEl>
                                        <p:attrNameLst>
                                          <p:attrName>ppt_y</p:attrName>
                                        </p:attrNameLst>
                                      </p:cBhvr>
                                      <p:tavLst>
                                        <p:tav tm="0">
                                          <p:val>
                                            <p:strVal val="0-#ppt_h/2"/>
                                          </p:val>
                                        </p:tav>
                                        <p:tav tm="100000">
                                          <p:val>
                                            <p:strVal val="#ppt_y"/>
                                          </p:val>
                                        </p:tav>
                                      </p:tavLst>
                                    </p:anim>
                                  </p:childTnLst>
                                </p:cTn>
                              </p:par>
                              <p:par>
                                <p:cTn id="157" presetID="2" presetClass="entr" presetSubtype="1" decel="100000" fill="hold" grpId="0" nodeType="withEffect">
                                  <p:stCondLst>
                                    <p:cond delay="3800"/>
                                  </p:stCondLst>
                                  <p:childTnLst>
                                    <p:set>
                                      <p:cBhvr>
                                        <p:cTn id="158" dur="1" fill="hold">
                                          <p:stCondLst>
                                            <p:cond delay="0"/>
                                          </p:stCondLst>
                                        </p:cTn>
                                        <p:tgtEl>
                                          <p:spTgt spid="51"/>
                                        </p:tgtEl>
                                        <p:attrNameLst>
                                          <p:attrName>style.visibility</p:attrName>
                                        </p:attrNameLst>
                                      </p:cBhvr>
                                      <p:to>
                                        <p:strVal val="visible"/>
                                      </p:to>
                                    </p:set>
                                    <p:anim calcmode="lin" valueType="num">
                                      <p:cBhvr additive="base">
                                        <p:cTn id="159" dur="1000" fill="hold"/>
                                        <p:tgtEl>
                                          <p:spTgt spid="51"/>
                                        </p:tgtEl>
                                        <p:attrNameLst>
                                          <p:attrName>ppt_x</p:attrName>
                                        </p:attrNameLst>
                                      </p:cBhvr>
                                      <p:tavLst>
                                        <p:tav tm="0">
                                          <p:val>
                                            <p:strVal val="#ppt_x"/>
                                          </p:val>
                                        </p:tav>
                                        <p:tav tm="100000">
                                          <p:val>
                                            <p:strVal val="#ppt_x"/>
                                          </p:val>
                                        </p:tav>
                                      </p:tavLst>
                                    </p:anim>
                                    <p:anim calcmode="lin" valueType="num">
                                      <p:cBhvr additive="base">
                                        <p:cTn id="160" dur="1000" fill="hold"/>
                                        <p:tgtEl>
                                          <p:spTgt spid="51"/>
                                        </p:tgtEl>
                                        <p:attrNameLst>
                                          <p:attrName>ppt_y</p:attrName>
                                        </p:attrNameLst>
                                      </p:cBhvr>
                                      <p:tavLst>
                                        <p:tav tm="0">
                                          <p:val>
                                            <p:strVal val="0-#ppt_h/2"/>
                                          </p:val>
                                        </p:tav>
                                        <p:tav tm="100000">
                                          <p:val>
                                            <p:strVal val="#ppt_y"/>
                                          </p:val>
                                        </p:tav>
                                      </p:tavLst>
                                    </p:anim>
                                  </p:childTnLst>
                                </p:cTn>
                              </p:par>
                              <p:par>
                                <p:cTn id="161" presetID="2" presetClass="entr" presetSubtype="1" decel="100000" fill="hold" grpId="0" nodeType="withEffect">
                                  <p:stCondLst>
                                    <p:cond delay="3900"/>
                                  </p:stCondLst>
                                  <p:childTnLst>
                                    <p:set>
                                      <p:cBhvr>
                                        <p:cTn id="162" dur="1" fill="hold">
                                          <p:stCondLst>
                                            <p:cond delay="0"/>
                                          </p:stCondLst>
                                        </p:cTn>
                                        <p:tgtEl>
                                          <p:spTgt spid="45"/>
                                        </p:tgtEl>
                                        <p:attrNameLst>
                                          <p:attrName>style.visibility</p:attrName>
                                        </p:attrNameLst>
                                      </p:cBhvr>
                                      <p:to>
                                        <p:strVal val="visible"/>
                                      </p:to>
                                    </p:set>
                                    <p:anim calcmode="lin" valueType="num">
                                      <p:cBhvr additive="base">
                                        <p:cTn id="163" dur="1000" fill="hold"/>
                                        <p:tgtEl>
                                          <p:spTgt spid="45"/>
                                        </p:tgtEl>
                                        <p:attrNameLst>
                                          <p:attrName>ppt_x</p:attrName>
                                        </p:attrNameLst>
                                      </p:cBhvr>
                                      <p:tavLst>
                                        <p:tav tm="0">
                                          <p:val>
                                            <p:strVal val="#ppt_x"/>
                                          </p:val>
                                        </p:tav>
                                        <p:tav tm="100000">
                                          <p:val>
                                            <p:strVal val="#ppt_x"/>
                                          </p:val>
                                        </p:tav>
                                      </p:tavLst>
                                    </p:anim>
                                    <p:anim calcmode="lin" valueType="num">
                                      <p:cBhvr additive="base">
                                        <p:cTn id="164" dur="1000" fill="hold"/>
                                        <p:tgtEl>
                                          <p:spTgt spid="4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7" grpId="0" animBg="1"/>
      <p:bldP spid="24" grpId="0" animBg="1"/>
      <p:bldP spid="16" grpId="0" animBg="1"/>
      <p:bldP spid="13" grpId="0" animBg="1"/>
      <p:bldP spid="18" grpId="0" animBg="1"/>
      <p:bldP spid="15" grpId="0" animBg="1"/>
      <p:bldP spid="21" grpId="0" animBg="1"/>
      <p:bldP spid="25" grpId="0" animBg="1"/>
      <p:bldP spid="20" grpId="0" animBg="1"/>
      <p:bldP spid="31" grpId="0" animBg="1"/>
      <p:bldP spid="11" grpId="0" animBg="1"/>
      <p:bldP spid="12" grpId="0" animBg="1"/>
      <p:bldP spid="14" grpId="0" animBg="1"/>
      <p:bldP spid="19" grpId="0" animBg="1"/>
      <p:bldP spid="26" grpId="0" animBg="1"/>
      <p:bldP spid="27" grpId="0" animBg="1"/>
      <p:bldP spid="28" grpId="0" animBg="1"/>
      <p:bldP spid="29" grpId="0" animBg="1"/>
      <p:bldP spid="30" grpId="0" animBg="1"/>
      <p:bldP spid="33" grpId="0" animBg="1"/>
      <p:bldP spid="34" grpId="0" animBg="1"/>
      <p:bldP spid="35"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2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843798" y="4308481"/>
            <a:ext cx="12058650" cy="4676763"/>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11668834" y="4044965"/>
            <a:ext cx="13050584" cy="5924542"/>
          </a:xfrm>
          <a:custGeom>
            <a:avLst/>
            <a:gdLst>
              <a:gd name="connsiteX0" fmla="*/ 0 w 13050584"/>
              <a:gd name="connsiteY0" fmla="*/ 0 h 5924542"/>
              <a:gd name="connsiteX1" fmla="*/ 13050584 w 13050584"/>
              <a:gd name="connsiteY1" fmla="*/ 0 h 5924542"/>
              <a:gd name="connsiteX2" fmla="*/ 13050584 w 13050584"/>
              <a:gd name="connsiteY2" fmla="*/ 5924542 h 5924542"/>
              <a:gd name="connsiteX3" fmla="*/ 0 w 13050584"/>
              <a:gd name="connsiteY3" fmla="*/ 5924542 h 5924542"/>
              <a:gd name="connsiteX4" fmla="*/ 0 w 13050584"/>
              <a:gd name="connsiteY4" fmla="*/ 0 h 5924542"/>
              <a:gd name="connsiteX0" fmla="*/ 0 w 13050584"/>
              <a:gd name="connsiteY0" fmla="*/ 0 h 5924542"/>
              <a:gd name="connsiteX1" fmla="*/ 13050584 w 13050584"/>
              <a:gd name="connsiteY1" fmla="*/ 0 h 5924542"/>
              <a:gd name="connsiteX2" fmla="*/ 13050584 w 13050584"/>
              <a:gd name="connsiteY2" fmla="*/ 5924542 h 5924542"/>
              <a:gd name="connsiteX3" fmla="*/ 3352800 w 13050584"/>
              <a:gd name="connsiteY3" fmla="*/ 5467342 h 5924542"/>
              <a:gd name="connsiteX4" fmla="*/ 0 w 13050584"/>
              <a:gd name="connsiteY4" fmla="*/ 0 h 5924542"/>
              <a:gd name="connsiteX0" fmla="*/ 0 w 13050584"/>
              <a:gd name="connsiteY0" fmla="*/ 0 h 5924542"/>
              <a:gd name="connsiteX1" fmla="*/ 13050584 w 13050584"/>
              <a:gd name="connsiteY1" fmla="*/ 0 h 5924542"/>
              <a:gd name="connsiteX2" fmla="*/ 13050584 w 13050584"/>
              <a:gd name="connsiteY2" fmla="*/ 5924542 h 5924542"/>
              <a:gd name="connsiteX3" fmla="*/ 3562350 w 13050584"/>
              <a:gd name="connsiteY3" fmla="*/ 5448292 h 5924542"/>
              <a:gd name="connsiteX4" fmla="*/ 0 w 13050584"/>
              <a:gd name="connsiteY4" fmla="*/ 0 h 5924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50584" h="5924542">
                <a:moveTo>
                  <a:pt x="0" y="0"/>
                </a:moveTo>
                <a:lnTo>
                  <a:pt x="13050584" y="0"/>
                </a:lnTo>
                <a:lnTo>
                  <a:pt x="13050584" y="5924542"/>
                </a:lnTo>
                <a:lnTo>
                  <a:pt x="3562350" y="5448292"/>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Rectangle 139"/>
          <p:cNvSpPr/>
          <p:nvPr/>
        </p:nvSpPr>
        <p:spPr>
          <a:xfrm>
            <a:off x="4403206" y="4788875"/>
            <a:ext cx="5222169" cy="3782044"/>
          </a:xfrm>
          <a:prstGeom prst="rect">
            <a:avLst/>
          </a:prstGeom>
        </p:spPr>
        <p:txBody>
          <a:bodyPr wrap="square" lIns="146304" tIns="0" rIns="0" bIns="0">
            <a:spAutoFit/>
          </a:bodyPr>
          <a:lstStyle/>
          <a:p>
            <a:pPr>
              <a:lnSpc>
                <a:spcPct val="95000"/>
              </a:lnSpc>
            </a:pPr>
            <a:r>
              <a:rPr lang="en-US" sz="6600">
                <a:solidFill>
                  <a:schemeClr val="bg1"/>
                </a:solidFill>
                <a:ea typeface="Open Sans" panose="020B0606030504020204" pitchFamily="34" charset="0"/>
                <a:cs typeface="Open Sans" panose="020B0606030504020204" pitchFamily="34" charset="0"/>
              </a:rPr>
              <a:t>Italy</a:t>
            </a:r>
          </a:p>
          <a:p>
            <a:pPr>
              <a:lnSpc>
                <a:spcPct val="95000"/>
              </a:lnSpc>
              <a:spcAft>
                <a:spcPts val="1600"/>
              </a:spcAft>
            </a:pPr>
            <a:r>
              <a:rPr lang="en-US" sz="2400">
                <a:solidFill>
                  <a:schemeClr val="bg1"/>
                </a:solidFill>
              </a:rPr>
              <a:t>Lorem ipsum dolor sit amet, consectetur adipiscing elit. Sed eget semper sapien. Aenean volutpat, enim feugiat bibendum varius, dui augue cursus odio, quis mollis nisl ipsum nec felis. Donec sodales interdum ipsum, at rhoncus metus efficitur condimentum. </a:t>
            </a:r>
          </a:p>
        </p:txBody>
      </p:sp>
      <p:sp>
        <p:nvSpPr>
          <p:cNvPr id="6" name="Freeform 5"/>
          <p:cNvSpPr>
            <a:spLocks/>
          </p:cNvSpPr>
          <p:nvPr/>
        </p:nvSpPr>
        <p:spPr bwMode="auto">
          <a:xfrm>
            <a:off x="12373686" y="12607924"/>
            <a:ext cx="114302" cy="53976"/>
          </a:xfrm>
          <a:custGeom>
            <a:avLst/>
            <a:gdLst>
              <a:gd name="T0" fmla="*/ 10 w 15"/>
              <a:gd name="T1" fmla="*/ 7 h 7"/>
              <a:gd name="T2" fmla="*/ 8 w 15"/>
              <a:gd name="T3" fmla="*/ 6 h 7"/>
              <a:gd name="T4" fmla="*/ 4 w 15"/>
              <a:gd name="T5" fmla="*/ 5 h 7"/>
              <a:gd name="T6" fmla="*/ 2 w 15"/>
              <a:gd name="T7" fmla="*/ 5 h 7"/>
              <a:gd name="T8" fmla="*/ 0 w 15"/>
              <a:gd name="T9" fmla="*/ 2 h 7"/>
              <a:gd name="T10" fmla="*/ 2 w 15"/>
              <a:gd name="T11" fmla="*/ 0 h 7"/>
              <a:gd name="T12" fmla="*/ 8 w 15"/>
              <a:gd name="T13" fmla="*/ 1 h 7"/>
              <a:gd name="T14" fmla="*/ 13 w 15"/>
              <a:gd name="T15" fmla="*/ 1 h 7"/>
              <a:gd name="T16" fmla="*/ 14 w 15"/>
              <a:gd name="T17" fmla="*/ 4 h 7"/>
              <a:gd name="T18" fmla="*/ 13 w 15"/>
              <a:gd name="T19" fmla="*/ 7 h 7"/>
              <a:gd name="T20" fmla="*/ 10 w 15"/>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7">
                <a:moveTo>
                  <a:pt x="10" y="7"/>
                </a:moveTo>
                <a:cubicBezTo>
                  <a:pt x="9" y="7"/>
                  <a:pt x="8" y="6"/>
                  <a:pt x="8" y="6"/>
                </a:cubicBezTo>
                <a:cubicBezTo>
                  <a:pt x="6" y="5"/>
                  <a:pt x="5" y="4"/>
                  <a:pt x="4" y="5"/>
                </a:cubicBezTo>
                <a:cubicBezTo>
                  <a:pt x="3" y="5"/>
                  <a:pt x="2" y="5"/>
                  <a:pt x="2" y="5"/>
                </a:cubicBezTo>
                <a:cubicBezTo>
                  <a:pt x="1" y="4"/>
                  <a:pt x="0" y="3"/>
                  <a:pt x="0" y="2"/>
                </a:cubicBezTo>
                <a:cubicBezTo>
                  <a:pt x="1" y="1"/>
                  <a:pt x="1" y="0"/>
                  <a:pt x="2" y="0"/>
                </a:cubicBezTo>
                <a:cubicBezTo>
                  <a:pt x="4" y="0"/>
                  <a:pt x="6" y="0"/>
                  <a:pt x="8" y="1"/>
                </a:cubicBezTo>
                <a:cubicBezTo>
                  <a:pt x="9" y="1"/>
                  <a:pt x="11" y="1"/>
                  <a:pt x="13" y="1"/>
                </a:cubicBezTo>
                <a:cubicBezTo>
                  <a:pt x="14" y="2"/>
                  <a:pt x="15" y="3"/>
                  <a:pt x="14" y="4"/>
                </a:cubicBezTo>
                <a:cubicBezTo>
                  <a:pt x="14" y="5"/>
                  <a:pt x="13" y="6"/>
                  <a:pt x="13" y="7"/>
                </a:cubicBezTo>
                <a:cubicBezTo>
                  <a:pt x="12" y="7"/>
                  <a:pt x="11" y="7"/>
                  <a:pt x="10" y="7"/>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6"/>
          <p:cNvSpPr>
            <a:spLocks noEditPoints="1"/>
          </p:cNvSpPr>
          <p:nvPr/>
        </p:nvSpPr>
        <p:spPr bwMode="auto">
          <a:xfrm>
            <a:off x="14034208" y="9991735"/>
            <a:ext cx="114302" cy="174626"/>
          </a:xfrm>
          <a:custGeom>
            <a:avLst/>
            <a:gdLst>
              <a:gd name="T0" fmla="*/ 2 w 15"/>
              <a:gd name="T1" fmla="*/ 1 h 23"/>
              <a:gd name="T2" fmla="*/ 4 w 15"/>
              <a:gd name="T3" fmla="*/ 1 h 23"/>
              <a:gd name="T4" fmla="*/ 9 w 15"/>
              <a:gd name="T5" fmla="*/ 1 h 23"/>
              <a:gd name="T6" fmla="*/ 10 w 15"/>
              <a:gd name="T7" fmla="*/ 8 h 23"/>
              <a:gd name="T8" fmla="*/ 10 w 15"/>
              <a:gd name="T9" fmla="*/ 9 h 23"/>
              <a:gd name="T10" fmla="*/ 12 w 15"/>
              <a:gd name="T11" fmla="*/ 16 h 23"/>
              <a:gd name="T12" fmla="*/ 14 w 15"/>
              <a:gd name="T13" fmla="*/ 20 h 23"/>
              <a:gd name="T14" fmla="*/ 11 w 15"/>
              <a:gd name="T15" fmla="*/ 23 h 23"/>
              <a:gd name="T16" fmla="*/ 4 w 15"/>
              <a:gd name="T17" fmla="*/ 15 h 23"/>
              <a:gd name="T18" fmla="*/ 1 w 15"/>
              <a:gd name="T19" fmla="*/ 10 h 23"/>
              <a:gd name="T20" fmla="*/ 0 w 15"/>
              <a:gd name="T21" fmla="*/ 6 h 23"/>
              <a:gd name="T22" fmla="*/ 2 w 15"/>
              <a:gd name="T23" fmla="*/ 1 h 23"/>
              <a:gd name="T24" fmla="*/ 6 w 15"/>
              <a:gd name="T25" fmla="*/ 6 h 23"/>
              <a:gd name="T26" fmla="*/ 5 w 15"/>
              <a:gd name="T27" fmla="*/ 5 h 23"/>
              <a:gd name="T28" fmla="*/ 3 w 15"/>
              <a:gd name="T29" fmla="*/ 6 h 23"/>
              <a:gd name="T30" fmla="*/ 4 w 15"/>
              <a:gd name="T31" fmla="*/ 7 h 23"/>
              <a:gd name="T32" fmla="*/ 6 w 15"/>
              <a:gd name="T33"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3">
                <a:moveTo>
                  <a:pt x="2" y="1"/>
                </a:moveTo>
                <a:cubicBezTo>
                  <a:pt x="3" y="1"/>
                  <a:pt x="3" y="1"/>
                  <a:pt x="4" y="1"/>
                </a:cubicBezTo>
                <a:cubicBezTo>
                  <a:pt x="5" y="1"/>
                  <a:pt x="8" y="0"/>
                  <a:pt x="9" y="1"/>
                </a:cubicBezTo>
                <a:cubicBezTo>
                  <a:pt x="10" y="4"/>
                  <a:pt x="11" y="6"/>
                  <a:pt x="10" y="8"/>
                </a:cubicBezTo>
                <a:cubicBezTo>
                  <a:pt x="10" y="9"/>
                  <a:pt x="10" y="9"/>
                  <a:pt x="10" y="9"/>
                </a:cubicBezTo>
                <a:cubicBezTo>
                  <a:pt x="9" y="12"/>
                  <a:pt x="9" y="14"/>
                  <a:pt x="12" y="16"/>
                </a:cubicBezTo>
                <a:cubicBezTo>
                  <a:pt x="13" y="17"/>
                  <a:pt x="13" y="18"/>
                  <a:pt x="14" y="20"/>
                </a:cubicBezTo>
                <a:cubicBezTo>
                  <a:pt x="15" y="21"/>
                  <a:pt x="13" y="23"/>
                  <a:pt x="11" y="23"/>
                </a:cubicBezTo>
                <a:cubicBezTo>
                  <a:pt x="7" y="22"/>
                  <a:pt x="4" y="20"/>
                  <a:pt x="4" y="15"/>
                </a:cubicBezTo>
                <a:cubicBezTo>
                  <a:pt x="4" y="12"/>
                  <a:pt x="4" y="11"/>
                  <a:pt x="1" y="10"/>
                </a:cubicBezTo>
                <a:cubicBezTo>
                  <a:pt x="0" y="9"/>
                  <a:pt x="0" y="8"/>
                  <a:pt x="0" y="6"/>
                </a:cubicBezTo>
                <a:cubicBezTo>
                  <a:pt x="0" y="4"/>
                  <a:pt x="1" y="2"/>
                  <a:pt x="2" y="1"/>
                </a:cubicBezTo>
                <a:close/>
                <a:moveTo>
                  <a:pt x="6" y="6"/>
                </a:moveTo>
                <a:cubicBezTo>
                  <a:pt x="5" y="6"/>
                  <a:pt x="5" y="5"/>
                  <a:pt x="5" y="5"/>
                </a:cubicBezTo>
                <a:cubicBezTo>
                  <a:pt x="4" y="5"/>
                  <a:pt x="4" y="5"/>
                  <a:pt x="3" y="6"/>
                </a:cubicBezTo>
                <a:cubicBezTo>
                  <a:pt x="3" y="7"/>
                  <a:pt x="4" y="7"/>
                  <a:pt x="4" y="7"/>
                </a:cubicBezTo>
                <a:cubicBezTo>
                  <a:pt x="5" y="7"/>
                  <a:pt x="5" y="7"/>
                  <a:pt x="6" y="6"/>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a:off x="12202229" y="10442574"/>
            <a:ext cx="104776" cy="127000"/>
          </a:xfrm>
          <a:custGeom>
            <a:avLst/>
            <a:gdLst>
              <a:gd name="T0" fmla="*/ 5 w 14"/>
              <a:gd name="T1" fmla="*/ 7 h 17"/>
              <a:gd name="T2" fmla="*/ 5 w 14"/>
              <a:gd name="T3" fmla="*/ 2 h 17"/>
              <a:gd name="T4" fmla="*/ 6 w 14"/>
              <a:gd name="T5" fmla="*/ 0 h 17"/>
              <a:gd name="T6" fmla="*/ 9 w 14"/>
              <a:gd name="T7" fmla="*/ 1 h 17"/>
              <a:gd name="T8" fmla="*/ 8 w 14"/>
              <a:gd name="T9" fmla="*/ 8 h 17"/>
              <a:gd name="T10" fmla="*/ 7 w 14"/>
              <a:gd name="T11" fmla="*/ 8 h 17"/>
              <a:gd name="T12" fmla="*/ 12 w 14"/>
              <a:gd name="T13" fmla="*/ 12 h 17"/>
              <a:gd name="T14" fmla="*/ 14 w 14"/>
              <a:gd name="T15" fmla="*/ 14 h 17"/>
              <a:gd name="T16" fmla="*/ 13 w 14"/>
              <a:gd name="T17" fmla="*/ 16 h 17"/>
              <a:gd name="T18" fmla="*/ 9 w 14"/>
              <a:gd name="T19" fmla="*/ 17 h 17"/>
              <a:gd name="T20" fmla="*/ 5 w 14"/>
              <a:gd name="T21" fmla="*/ 16 h 17"/>
              <a:gd name="T22" fmla="*/ 2 w 14"/>
              <a:gd name="T23" fmla="*/ 15 h 17"/>
              <a:gd name="T24" fmla="*/ 1 w 14"/>
              <a:gd name="T25" fmla="*/ 13 h 17"/>
              <a:gd name="T26" fmla="*/ 2 w 14"/>
              <a:gd name="T27" fmla="*/ 8 h 17"/>
              <a:gd name="T28" fmla="*/ 5 w 14"/>
              <a:gd name="T2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7">
                <a:moveTo>
                  <a:pt x="5" y="7"/>
                </a:moveTo>
                <a:cubicBezTo>
                  <a:pt x="5" y="5"/>
                  <a:pt x="5" y="4"/>
                  <a:pt x="5" y="2"/>
                </a:cubicBezTo>
                <a:cubicBezTo>
                  <a:pt x="5" y="1"/>
                  <a:pt x="5" y="0"/>
                  <a:pt x="6" y="0"/>
                </a:cubicBezTo>
                <a:cubicBezTo>
                  <a:pt x="7" y="0"/>
                  <a:pt x="8" y="0"/>
                  <a:pt x="9" y="1"/>
                </a:cubicBezTo>
                <a:cubicBezTo>
                  <a:pt x="12" y="4"/>
                  <a:pt x="12" y="6"/>
                  <a:pt x="8" y="8"/>
                </a:cubicBezTo>
                <a:cubicBezTo>
                  <a:pt x="7" y="8"/>
                  <a:pt x="7" y="8"/>
                  <a:pt x="7" y="8"/>
                </a:cubicBezTo>
                <a:cubicBezTo>
                  <a:pt x="9" y="10"/>
                  <a:pt x="11" y="11"/>
                  <a:pt x="12" y="12"/>
                </a:cubicBezTo>
                <a:cubicBezTo>
                  <a:pt x="13" y="13"/>
                  <a:pt x="13" y="13"/>
                  <a:pt x="14" y="14"/>
                </a:cubicBezTo>
                <a:cubicBezTo>
                  <a:pt x="14" y="15"/>
                  <a:pt x="14" y="16"/>
                  <a:pt x="13" y="16"/>
                </a:cubicBezTo>
                <a:cubicBezTo>
                  <a:pt x="12" y="17"/>
                  <a:pt x="11" y="17"/>
                  <a:pt x="9" y="17"/>
                </a:cubicBezTo>
                <a:cubicBezTo>
                  <a:pt x="8" y="16"/>
                  <a:pt x="7" y="16"/>
                  <a:pt x="5" y="16"/>
                </a:cubicBezTo>
                <a:cubicBezTo>
                  <a:pt x="4" y="17"/>
                  <a:pt x="3" y="16"/>
                  <a:pt x="2" y="15"/>
                </a:cubicBezTo>
                <a:cubicBezTo>
                  <a:pt x="2" y="14"/>
                  <a:pt x="1" y="14"/>
                  <a:pt x="1" y="13"/>
                </a:cubicBezTo>
                <a:cubicBezTo>
                  <a:pt x="0" y="11"/>
                  <a:pt x="0" y="9"/>
                  <a:pt x="2" y="8"/>
                </a:cubicBezTo>
                <a:cubicBezTo>
                  <a:pt x="3" y="8"/>
                  <a:pt x="4" y="7"/>
                  <a:pt x="5" y="7"/>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p:cNvSpPr>
          <p:nvPr/>
        </p:nvSpPr>
        <p:spPr bwMode="auto">
          <a:xfrm>
            <a:off x="13961182" y="9931403"/>
            <a:ext cx="88902" cy="92078"/>
          </a:xfrm>
          <a:custGeom>
            <a:avLst/>
            <a:gdLst>
              <a:gd name="T0" fmla="*/ 0 w 12"/>
              <a:gd name="T1" fmla="*/ 6 h 12"/>
              <a:gd name="T2" fmla="*/ 1 w 12"/>
              <a:gd name="T3" fmla="*/ 2 h 12"/>
              <a:gd name="T4" fmla="*/ 5 w 12"/>
              <a:gd name="T5" fmla="*/ 1 h 12"/>
              <a:gd name="T6" fmla="*/ 9 w 12"/>
              <a:gd name="T7" fmla="*/ 1 h 12"/>
              <a:gd name="T8" fmla="*/ 11 w 12"/>
              <a:gd name="T9" fmla="*/ 5 h 12"/>
              <a:gd name="T10" fmla="*/ 10 w 12"/>
              <a:gd name="T11" fmla="*/ 10 h 12"/>
              <a:gd name="T12" fmla="*/ 8 w 12"/>
              <a:gd name="T13" fmla="*/ 11 h 12"/>
              <a:gd name="T14" fmla="*/ 0 w 12"/>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0" y="6"/>
                </a:moveTo>
                <a:cubicBezTo>
                  <a:pt x="1" y="5"/>
                  <a:pt x="1" y="4"/>
                  <a:pt x="1" y="2"/>
                </a:cubicBezTo>
                <a:cubicBezTo>
                  <a:pt x="2" y="1"/>
                  <a:pt x="3" y="0"/>
                  <a:pt x="5" y="1"/>
                </a:cubicBezTo>
                <a:cubicBezTo>
                  <a:pt x="6" y="1"/>
                  <a:pt x="7" y="2"/>
                  <a:pt x="9" y="1"/>
                </a:cubicBezTo>
                <a:cubicBezTo>
                  <a:pt x="10" y="1"/>
                  <a:pt x="12" y="3"/>
                  <a:pt x="11" y="5"/>
                </a:cubicBezTo>
                <a:cubicBezTo>
                  <a:pt x="11" y="6"/>
                  <a:pt x="11" y="8"/>
                  <a:pt x="10" y="10"/>
                </a:cubicBezTo>
                <a:cubicBezTo>
                  <a:pt x="10" y="11"/>
                  <a:pt x="8" y="12"/>
                  <a:pt x="8" y="11"/>
                </a:cubicBezTo>
                <a:cubicBezTo>
                  <a:pt x="5" y="9"/>
                  <a:pt x="2" y="9"/>
                  <a:pt x="0" y="6"/>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 name="Freeform 9"/>
          <p:cNvSpPr>
            <a:spLocks/>
          </p:cNvSpPr>
          <p:nvPr/>
        </p:nvSpPr>
        <p:spPr bwMode="auto">
          <a:xfrm>
            <a:off x="11214805" y="6467483"/>
            <a:ext cx="76200" cy="98426"/>
          </a:xfrm>
          <a:custGeom>
            <a:avLst/>
            <a:gdLst>
              <a:gd name="T0" fmla="*/ 9 w 10"/>
              <a:gd name="T1" fmla="*/ 7 h 13"/>
              <a:gd name="T2" fmla="*/ 7 w 10"/>
              <a:gd name="T3" fmla="*/ 3 h 13"/>
              <a:gd name="T4" fmla="*/ 2 w 10"/>
              <a:gd name="T5" fmla="*/ 1 h 13"/>
              <a:gd name="T6" fmla="*/ 1 w 10"/>
              <a:gd name="T7" fmla="*/ 4 h 13"/>
              <a:gd name="T8" fmla="*/ 0 w 10"/>
              <a:gd name="T9" fmla="*/ 6 h 13"/>
              <a:gd name="T10" fmla="*/ 6 w 10"/>
              <a:gd name="T11" fmla="*/ 12 h 13"/>
              <a:gd name="T12" fmla="*/ 9 w 10"/>
              <a:gd name="T13" fmla="*/ 11 h 13"/>
              <a:gd name="T14" fmla="*/ 9 w 10"/>
              <a:gd name="T15" fmla="*/ 7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9" y="7"/>
                </a:moveTo>
                <a:cubicBezTo>
                  <a:pt x="9" y="6"/>
                  <a:pt x="8" y="4"/>
                  <a:pt x="7" y="3"/>
                </a:cubicBezTo>
                <a:cubicBezTo>
                  <a:pt x="6" y="1"/>
                  <a:pt x="5" y="0"/>
                  <a:pt x="2" y="1"/>
                </a:cubicBezTo>
                <a:cubicBezTo>
                  <a:pt x="1" y="2"/>
                  <a:pt x="1" y="3"/>
                  <a:pt x="1" y="4"/>
                </a:cubicBezTo>
                <a:cubicBezTo>
                  <a:pt x="0" y="5"/>
                  <a:pt x="0" y="5"/>
                  <a:pt x="0" y="6"/>
                </a:cubicBezTo>
                <a:cubicBezTo>
                  <a:pt x="2" y="8"/>
                  <a:pt x="3" y="11"/>
                  <a:pt x="6" y="12"/>
                </a:cubicBezTo>
                <a:cubicBezTo>
                  <a:pt x="7" y="13"/>
                  <a:pt x="9" y="12"/>
                  <a:pt x="9" y="11"/>
                </a:cubicBezTo>
                <a:cubicBezTo>
                  <a:pt x="9" y="10"/>
                  <a:pt x="10" y="8"/>
                  <a:pt x="9" y="7"/>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10"/>
          <p:cNvSpPr>
            <a:spLocks/>
          </p:cNvSpPr>
          <p:nvPr/>
        </p:nvSpPr>
        <p:spPr bwMode="auto">
          <a:xfrm>
            <a:off x="13532564" y="8156574"/>
            <a:ext cx="98426" cy="53976"/>
          </a:xfrm>
          <a:custGeom>
            <a:avLst/>
            <a:gdLst>
              <a:gd name="T0" fmla="*/ 2 w 13"/>
              <a:gd name="T1" fmla="*/ 0 h 7"/>
              <a:gd name="T2" fmla="*/ 5 w 13"/>
              <a:gd name="T3" fmla="*/ 0 h 7"/>
              <a:gd name="T4" fmla="*/ 10 w 13"/>
              <a:gd name="T5" fmla="*/ 0 h 7"/>
              <a:gd name="T6" fmla="*/ 12 w 13"/>
              <a:gd name="T7" fmla="*/ 1 h 7"/>
              <a:gd name="T8" fmla="*/ 12 w 13"/>
              <a:gd name="T9" fmla="*/ 4 h 7"/>
              <a:gd name="T10" fmla="*/ 5 w 13"/>
              <a:gd name="T11" fmla="*/ 7 h 7"/>
              <a:gd name="T12" fmla="*/ 1 w 13"/>
              <a:gd name="T13" fmla="*/ 2 h 7"/>
              <a:gd name="T14" fmla="*/ 2 w 1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2" y="0"/>
                </a:moveTo>
                <a:cubicBezTo>
                  <a:pt x="3" y="0"/>
                  <a:pt x="4" y="0"/>
                  <a:pt x="5" y="0"/>
                </a:cubicBezTo>
                <a:cubicBezTo>
                  <a:pt x="7" y="1"/>
                  <a:pt x="8" y="1"/>
                  <a:pt x="10" y="0"/>
                </a:cubicBezTo>
                <a:cubicBezTo>
                  <a:pt x="10" y="0"/>
                  <a:pt x="11" y="0"/>
                  <a:pt x="12" y="1"/>
                </a:cubicBezTo>
                <a:cubicBezTo>
                  <a:pt x="13" y="2"/>
                  <a:pt x="12" y="4"/>
                  <a:pt x="12" y="4"/>
                </a:cubicBezTo>
                <a:cubicBezTo>
                  <a:pt x="9" y="5"/>
                  <a:pt x="7" y="7"/>
                  <a:pt x="5" y="7"/>
                </a:cubicBezTo>
                <a:cubicBezTo>
                  <a:pt x="2" y="6"/>
                  <a:pt x="0" y="5"/>
                  <a:pt x="1" y="2"/>
                </a:cubicBezTo>
                <a:cubicBezTo>
                  <a:pt x="1" y="2"/>
                  <a:pt x="2" y="1"/>
                  <a:pt x="2"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 name="Freeform 11"/>
          <p:cNvSpPr>
            <a:spLocks/>
          </p:cNvSpPr>
          <p:nvPr/>
        </p:nvSpPr>
        <p:spPr bwMode="auto">
          <a:xfrm>
            <a:off x="12665781" y="7820024"/>
            <a:ext cx="76200" cy="76200"/>
          </a:xfrm>
          <a:custGeom>
            <a:avLst/>
            <a:gdLst>
              <a:gd name="T0" fmla="*/ 8 w 10"/>
              <a:gd name="T1" fmla="*/ 0 h 10"/>
              <a:gd name="T2" fmla="*/ 9 w 10"/>
              <a:gd name="T3" fmla="*/ 3 h 10"/>
              <a:gd name="T4" fmla="*/ 7 w 10"/>
              <a:gd name="T5" fmla="*/ 7 h 10"/>
              <a:gd name="T6" fmla="*/ 3 w 10"/>
              <a:gd name="T7" fmla="*/ 10 h 10"/>
              <a:gd name="T8" fmla="*/ 2 w 10"/>
              <a:gd name="T9" fmla="*/ 9 h 10"/>
              <a:gd name="T10" fmla="*/ 0 w 10"/>
              <a:gd name="T11" fmla="*/ 6 h 10"/>
              <a:gd name="T12" fmla="*/ 1 w 10"/>
              <a:gd name="T13" fmla="*/ 4 h 10"/>
              <a:gd name="T14" fmla="*/ 5 w 10"/>
              <a:gd name="T15" fmla="*/ 1 h 10"/>
              <a:gd name="T16" fmla="*/ 8 w 10"/>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8" y="0"/>
                </a:moveTo>
                <a:cubicBezTo>
                  <a:pt x="9" y="1"/>
                  <a:pt x="10" y="2"/>
                  <a:pt x="9" y="3"/>
                </a:cubicBezTo>
                <a:cubicBezTo>
                  <a:pt x="8" y="4"/>
                  <a:pt x="7" y="5"/>
                  <a:pt x="7" y="7"/>
                </a:cubicBezTo>
                <a:cubicBezTo>
                  <a:pt x="7" y="9"/>
                  <a:pt x="5" y="10"/>
                  <a:pt x="3" y="10"/>
                </a:cubicBezTo>
                <a:cubicBezTo>
                  <a:pt x="3" y="10"/>
                  <a:pt x="2" y="9"/>
                  <a:pt x="2" y="9"/>
                </a:cubicBezTo>
                <a:cubicBezTo>
                  <a:pt x="1" y="8"/>
                  <a:pt x="0" y="7"/>
                  <a:pt x="0" y="6"/>
                </a:cubicBezTo>
                <a:cubicBezTo>
                  <a:pt x="0" y="5"/>
                  <a:pt x="0" y="4"/>
                  <a:pt x="1" y="4"/>
                </a:cubicBezTo>
                <a:cubicBezTo>
                  <a:pt x="2" y="3"/>
                  <a:pt x="3" y="1"/>
                  <a:pt x="5" y="1"/>
                </a:cubicBezTo>
                <a:cubicBezTo>
                  <a:pt x="6" y="1"/>
                  <a:pt x="7" y="0"/>
                  <a:pt x="8"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12"/>
          <p:cNvSpPr>
            <a:spLocks/>
          </p:cNvSpPr>
          <p:nvPr/>
        </p:nvSpPr>
        <p:spPr bwMode="auto">
          <a:xfrm>
            <a:off x="10643314" y="6242057"/>
            <a:ext cx="69850" cy="82550"/>
          </a:xfrm>
          <a:custGeom>
            <a:avLst/>
            <a:gdLst>
              <a:gd name="T0" fmla="*/ 9 w 9"/>
              <a:gd name="T1" fmla="*/ 6 h 11"/>
              <a:gd name="T2" fmla="*/ 8 w 9"/>
              <a:gd name="T3" fmla="*/ 9 h 11"/>
              <a:gd name="T4" fmla="*/ 5 w 9"/>
              <a:gd name="T5" fmla="*/ 11 h 11"/>
              <a:gd name="T6" fmla="*/ 1 w 9"/>
              <a:gd name="T7" fmla="*/ 8 h 11"/>
              <a:gd name="T8" fmla="*/ 1 w 9"/>
              <a:gd name="T9" fmla="*/ 5 h 11"/>
              <a:gd name="T10" fmla="*/ 5 w 9"/>
              <a:gd name="T11" fmla="*/ 1 h 11"/>
              <a:gd name="T12" fmla="*/ 7 w 9"/>
              <a:gd name="T13" fmla="*/ 1 h 11"/>
              <a:gd name="T14" fmla="*/ 9 w 9"/>
              <a:gd name="T15" fmla="*/ 6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9" y="6"/>
                </a:moveTo>
                <a:cubicBezTo>
                  <a:pt x="9" y="7"/>
                  <a:pt x="8" y="8"/>
                  <a:pt x="8" y="9"/>
                </a:cubicBezTo>
                <a:cubicBezTo>
                  <a:pt x="8" y="10"/>
                  <a:pt x="6" y="11"/>
                  <a:pt x="5" y="11"/>
                </a:cubicBezTo>
                <a:cubicBezTo>
                  <a:pt x="3" y="10"/>
                  <a:pt x="2" y="9"/>
                  <a:pt x="1" y="8"/>
                </a:cubicBezTo>
                <a:cubicBezTo>
                  <a:pt x="0" y="8"/>
                  <a:pt x="0" y="5"/>
                  <a:pt x="1" y="5"/>
                </a:cubicBezTo>
                <a:cubicBezTo>
                  <a:pt x="3" y="4"/>
                  <a:pt x="4" y="3"/>
                  <a:pt x="5" y="1"/>
                </a:cubicBezTo>
                <a:cubicBezTo>
                  <a:pt x="5" y="0"/>
                  <a:pt x="7" y="0"/>
                  <a:pt x="7" y="1"/>
                </a:cubicBezTo>
                <a:cubicBezTo>
                  <a:pt x="8" y="3"/>
                  <a:pt x="8" y="5"/>
                  <a:pt x="9" y="6"/>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13"/>
          <p:cNvSpPr>
            <a:spLocks/>
          </p:cNvSpPr>
          <p:nvPr/>
        </p:nvSpPr>
        <p:spPr bwMode="auto">
          <a:xfrm>
            <a:off x="10811582" y="6496055"/>
            <a:ext cx="66678" cy="69850"/>
          </a:xfrm>
          <a:custGeom>
            <a:avLst/>
            <a:gdLst>
              <a:gd name="T0" fmla="*/ 5 w 9"/>
              <a:gd name="T1" fmla="*/ 0 h 9"/>
              <a:gd name="T2" fmla="*/ 9 w 9"/>
              <a:gd name="T3" fmla="*/ 3 h 9"/>
              <a:gd name="T4" fmla="*/ 7 w 9"/>
              <a:gd name="T5" fmla="*/ 7 h 9"/>
              <a:gd name="T6" fmla="*/ 3 w 9"/>
              <a:gd name="T7" fmla="*/ 8 h 9"/>
              <a:gd name="T8" fmla="*/ 1 w 9"/>
              <a:gd name="T9" fmla="*/ 2 h 9"/>
              <a:gd name="T10" fmla="*/ 3 w 9"/>
              <a:gd name="T11" fmla="*/ 0 h 9"/>
              <a:gd name="T12" fmla="*/ 5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5" y="0"/>
                </a:moveTo>
                <a:cubicBezTo>
                  <a:pt x="7" y="0"/>
                  <a:pt x="8" y="1"/>
                  <a:pt x="9" y="3"/>
                </a:cubicBezTo>
                <a:cubicBezTo>
                  <a:pt x="9" y="4"/>
                  <a:pt x="9" y="6"/>
                  <a:pt x="7" y="7"/>
                </a:cubicBezTo>
                <a:cubicBezTo>
                  <a:pt x="6" y="9"/>
                  <a:pt x="5" y="9"/>
                  <a:pt x="3" y="8"/>
                </a:cubicBezTo>
                <a:cubicBezTo>
                  <a:pt x="1" y="7"/>
                  <a:pt x="0" y="5"/>
                  <a:pt x="1" y="2"/>
                </a:cubicBezTo>
                <a:cubicBezTo>
                  <a:pt x="2" y="2"/>
                  <a:pt x="3" y="1"/>
                  <a:pt x="3" y="0"/>
                </a:cubicBezTo>
                <a:cubicBezTo>
                  <a:pt x="4" y="0"/>
                  <a:pt x="4" y="0"/>
                  <a:pt x="5"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14"/>
          <p:cNvSpPr>
            <a:spLocks/>
          </p:cNvSpPr>
          <p:nvPr/>
        </p:nvSpPr>
        <p:spPr bwMode="auto">
          <a:xfrm>
            <a:off x="12037134" y="10464798"/>
            <a:ext cx="66678" cy="76200"/>
          </a:xfrm>
          <a:custGeom>
            <a:avLst/>
            <a:gdLst>
              <a:gd name="T0" fmla="*/ 5 w 9"/>
              <a:gd name="T1" fmla="*/ 0 h 10"/>
              <a:gd name="T2" fmla="*/ 8 w 9"/>
              <a:gd name="T3" fmla="*/ 8 h 10"/>
              <a:gd name="T4" fmla="*/ 6 w 9"/>
              <a:gd name="T5" fmla="*/ 9 h 10"/>
              <a:gd name="T6" fmla="*/ 0 w 9"/>
              <a:gd name="T7" fmla="*/ 4 h 10"/>
              <a:gd name="T8" fmla="*/ 2 w 9"/>
              <a:gd name="T9" fmla="*/ 1 h 10"/>
              <a:gd name="T10" fmla="*/ 4 w 9"/>
              <a:gd name="T11" fmla="*/ 0 h 10"/>
              <a:gd name="T12" fmla="*/ 5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5" y="0"/>
                </a:moveTo>
                <a:cubicBezTo>
                  <a:pt x="7" y="2"/>
                  <a:pt x="9" y="4"/>
                  <a:pt x="8" y="8"/>
                </a:cubicBezTo>
                <a:cubicBezTo>
                  <a:pt x="8" y="9"/>
                  <a:pt x="7" y="10"/>
                  <a:pt x="6" y="9"/>
                </a:cubicBezTo>
                <a:cubicBezTo>
                  <a:pt x="3" y="9"/>
                  <a:pt x="1" y="7"/>
                  <a:pt x="0" y="4"/>
                </a:cubicBezTo>
                <a:cubicBezTo>
                  <a:pt x="0" y="3"/>
                  <a:pt x="0" y="2"/>
                  <a:pt x="2" y="1"/>
                </a:cubicBezTo>
                <a:cubicBezTo>
                  <a:pt x="2" y="1"/>
                  <a:pt x="3" y="1"/>
                  <a:pt x="4" y="0"/>
                </a:cubicBezTo>
                <a:cubicBezTo>
                  <a:pt x="4" y="0"/>
                  <a:pt x="5" y="0"/>
                  <a:pt x="5"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a:off x="14231053" y="9737733"/>
            <a:ext cx="76200" cy="60326"/>
          </a:xfrm>
          <a:custGeom>
            <a:avLst/>
            <a:gdLst>
              <a:gd name="T0" fmla="*/ 10 w 10"/>
              <a:gd name="T1" fmla="*/ 3 h 8"/>
              <a:gd name="T2" fmla="*/ 6 w 10"/>
              <a:gd name="T3" fmla="*/ 8 h 8"/>
              <a:gd name="T4" fmla="*/ 1 w 10"/>
              <a:gd name="T5" fmla="*/ 6 h 8"/>
              <a:gd name="T6" fmla="*/ 2 w 10"/>
              <a:gd name="T7" fmla="*/ 3 h 8"/>
              <a:gd name="T8" fmla="*/ 4 w 10"/>
              <a:gd name="T9" fmla="*/ 1 h 8"/>
              <a:gd name="T10" fmla="*/ 10 w 10"/>
              <a:gd name="T11" fmla="*/ 3 h 8"/>
            </a:gdLst>
            <a:ahLst/>
            <a:cxnLst>
              <a:cxn ang="0">
                <a:pos x="T0" y="T1"/>
              </a:cxn>
              <a:cxn ang="0">
                <a:pos x="T2" y="T3"/>
              </a:cxn>
              <a:cxn ang="0">
                <a:pos x="T4" y="T5"/>
              </a:cxn>
              <a:cxn ang="0">
                <a:pos x="T6" y="T7"/>
              </a:cxn>
              <a:cxn ang="0">
                <a:pos x="T8" y="T9"/>
              </a:cxn>
              <a:cxn ang="0">
                <a:pos x="T10" y="T11"/>
              </a:cxn>
            </a:cxnLst>
            <a:rect l="0" t="0" r="r" b="b"/>
            <a:pathLst>
              <a:path w="10" h="8">
                <a:moveTo>
                  <a:pt x="10" y="3"/>
                </a:moveTo>
                <a:cubicBezTo>
                  <a:pt x="8" y="5"/>
                  <a:pt x="8" y="8"/>
                  <a:pt x="6" y="8"/>
                </a:cubicBezTo>
                <a:cubicBezTo>
                  <a:pt x="4" y="8"/>
                  <a:pt x="3" y="7"/>
                  <a:pt x="1" y="6"/>
                </a:cubicBezTo>
                <a:cubicBezTo>
                  <a:pt x="0" y="5"/>
                  <a:pt x="0" y="4"/>
                  <a:pt x="2" y="3"/>
                </a:cubicBezTo>
                <a:cubicBezTo>
                  <a:pt x="2" y="2"/>
                  <a:pt x="3" y="2"/>
                  <a:pt x="4" y="1"/>
                </a:cubicBezTo>
                <a:cubicBezTo>
                  <a:pt x="6" y="0"/>
                  <a:pt x="7" y="0"/>
                  <a:pt x="10" y="3"/>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16"/>
          <p:cNvSpPr>
            <a:spLocks/>
          </p:cNvSpPr>
          <p:nvPr/>
        </p:nvSpPr>
        <p:spPr bwMode="auto">
          <a:xfrm>
            <a:off x="13786564" y="9940933"/>
            <a:ext cx="60326" cy="60326"/>
          </a:xfrm>
          <a:custGeom>
            <a:avLst/>
            <a:gdLst>
              <a:gd name="T0" fmla="*/ 3 w 8"/>
              <a:gd name="T1" fmla="*/ 0 h 8"/>
              <a:gd name="T2" fmla="*/ 4 w 8"/>
              <a:gd name="T3" fmla="*/ 1 h 8"/>
              <a:gd name="T4" fmla="*/ 8 w 8"/>
              <a:gd name="T5" fmla="*/ 5 h 8"/>
              <a:gd name="T6" fmla="*/ 8 w 8"/>
              <a:gd name="T7" fmla="*/ 7 h 8"/>
              <a:gd name="T8" fmla="*/ 6 w 8"/>
              <a:gd name="T9" fmla="*/ 8 h 8"/>
              <a:gd name="T10" fmla="*/ 1 w 8"/>
              <a:gd name="T11" fmla="*/ 5 h 8"/>
              <a:gd name="T12" fmla="*/ 1 w 8"/>
              <a:gd name="T13" fmla="*/ 2 h 8"/>
              <a:gd name="T14" fmla="*/ 3 w 8"/>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3" y="0"/>
                </a:moveTo>
                <a:cubicBezTo>
                  <a:pt x="3" y="0"/>
                  <a:pt x="4" y="0"/>
                  <a:pt x="4" y="1"/>
                </a:cubicBezTo>
                <a:cubicBezTo>
                  <a:pt x="5" y="2"/>
                  <a:pt x="7" y="3"/>
                  <a:pt x="8" y="5"/>
                </a:cubicBezTo>
                <a:cubicBezTo>
                  <a:pt x="8" y="5"/>
                  <a:pt x="8" y="6"/>
                  <a:pt x="8" y="7"/>
                </a:cubicBezTo>
                <a:cubicBezTo>
                  <a:pt x="7" y="7"/>
                  <a:pt x="6" y="8"/>
                  <a:pt x="6" y="8"/>
                </a:cubicBezTo>
                <a:cubicBezTo>
                  <a:pt x="4" y="7"/>
                  <a:pt x="2" y="6"/>
                  <a:pt x="1" y="5"/>
                </a:cubicBezTo>
                <a:cubicBezTo>
                  <a:pt x="0" y="4"/>
                  <a:pt x="0" y="3"/>
                  <a:pt x="1" y="2"/>
                </a:cubicBezTo>
                <a:cubicBezTo>
                  <a:pt x="1" y="1"/>
                  <a:pt x="2" y="1"/>
                  <a:pt x="3"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17"/>
          <p:cNvSpPr>
            <a:spLocks/>
          </p:cNvSpPr>
          <p:nvPr/>
        </p:nvSpPr>
        <p:spPr bwMode="auto">
          <a:xfrm>
            <a:off x="12808664" y="9810757"/>
            <a:ext cx="69850" cy="60326"/>
          </a:xfrm>
          <a:custGeom>
            <a:avLst/>
            <a:gdLst>
              <a:gd name="T0" fmla="*/ 9 w 9"/>
              <a:gd name="T1" fmla="*/ 6 h 8"/>
              <a:gd name="T2" fmla="*/ 3 w 9"/>
              <a:gd name="T3" fmla="*/ 8 h 8"/>
              <a:gd name="T4" fmla="*/ 1 w 9"/>
              <a:gd name="T5" fmla="*/ 6 h 8"/>
              <a:gd name="T6" fmla="*/ 1 w 9"/>
              <a:gd name="T7" fmla="*/ 4 h 8"/>
              <a:gd name="T8" fmla="*/ 3 w 9"/>
              <a:gd name="T9" fmla="*/ 1 h 8"/>
              <a:gd name="T10" fmla="*/ 6 w 9"/>
              <a:gd name="T11" fmla="*/ 1 h 8"/>
              <a:gd name="T12" fmla="*/ 9 w 9"/>
              <a:gd name="T13" fmla="*/ 5 h 8"/>
              <a:gd name="T14" fmla="*/ 9 w 9"/>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6"/>
                </a:moveTo>
                <a:cubicBezTo>
                  <a:pt x="7" y="7"/>
                  <a:pt x="5" y="7"/>
                  <a:pt x="3" y="8"/>
                </a:cubicBezTo>
                <a:cubicBezTo>
                  <a:pt x="2" y="8"/>
                  <a:pt x="1" y="7"/>
                  <a:pt x="1" y="6"/>
                </a:cubicBezTo>
                <a:cubicBezTo>
                  <a:pt x="0" y="5"/>
                  <a:pt x="0" y="5"/>
                  <a:pt x="1" y="4"/>
                </a:cubicBezTo>
                <a:cubicBezTo>
                  <a:pt x="2" y="3"/>
                  <a:pt x="2" y="2"/>
                  <a:pt x="3" y="1"/>
                </a:cubicBezTo>
                <a:cubicBezTo>
                  <a:pt x="4" y="1"/>
                  <a:pt x="5" y="0"/>
                  <a:pt x="6" y="1"/>
                </a:cubicBezTo>
                <a:cubicBezTo>
                  <a:pt x="7" y="2"/>
                  <a:pt x="8" y="4"/>
                  <a:pt x="9" y="5"/>
                </a:cubicBezTo>
                <a:cubicBezTo>
                  <a:pt x="9" y="5"/>
                  <a:pt x="9" y="6"/>
                  <a:pt x="9" y="6"/>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 name="Freeform 18"/>
          <p:cNvSpPr>
            <a:spLocks/>
          </p:cNvSpPr>
          <p:nvPr/>
        </p:nvSpPr>
        <p:spPr bwMode="auto">
          <a:xfrm>
            <a:off x="12599105" y="12315833"/>
            <a:ext cx="53976" cy="44450"/>
          </a:xfrm>
          <a:custGeom>
            <a:avLst/>
            <a:gdLst>
              <a:gd name="T0" fmla="*/ 7 w 7"/>
              <a:gd name="T1" fmla="*/ 3 h 6"/>
              <a:gd name="T2" fmla="*/ 5 w 7"/>
              <a:gd name="T3" fmla="*/ 6 h 6"/>
              <a:gd name="T4" fmla="*/ 2 w 7"/>
              <a:gd name="T5" fmla="*/ 5 h 6"/>
              <a:gd name="T6" fmla="*/ 0 w 7"/>
              <a:gd name="T7" fmla="*/ 2 h 6"/>
              <a:gd name="T8" fmla="*/ 3 w 7"/>
              <a:gd name="T9" fmla="*/ 0 h 6"/>
              <a:gd name="T10" fmla="*/ 7 w 7"/>
              <a:gd name="T11" fmla="*/ 1 h 6"/>
              <a:gd name="T12" fmla="*/ 7 w 7"/>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7" y="3"/>
                </a:moveTo>
                <a:cubicBezTo>
                  <a:pt x="7" y="5"/>
                  <a:pt x="6" y="6"/>
                  <a:pt x="5" y="6"/>
                </a:cubicBezTo>
                <a:cubicBezTo>
                  <a:pt x="4" y="6"/>
                  <a:pt x="3" y="5"/>
                  <a:pt x="2" y="5"/>
                </a:cubicBezTo>
                <a:cubicBezTo>
                  <a:pt x="1" y="4"/>
                  <a:pt x="0" y="4"/>
                  <a:pt x="0" y="2"/>
                </a:cubicBezTo>
                <a:cubicBezTo>
                  <a:pt x="1" y="1"/>
                  <a:pt x="2" y="0"/>
                  <a:pt x="3" y="0"/>
                </a:cubicBezTo>
                <a:cubicBezTo>
                  <a:pt x="5" y="0"/>
                  <a:pt x="6" y="0"/>
                  <a:pt x="7" y="1"/>
                </a:cubicBezTo>
                <a:cubicBezTo>
                  <a:pt x="7" y="2"/>
                  <a:pt x="7" y="3"/>
                  <a:pt x="7" y="3"/>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 name="Freeform 19"/>
          <p:cNvSpPr>
            <a:spLocks/>
          </p:cNvSpPr>
          <p:nvPr/>
        </p:nvSpPr>
        <p:spPr bwMode="auto">
          <a:xfrm>
            <a:off x="14142166" y="9886959"/>
            <a:ext cx="44450" cy="44450"/>
          </a:xfrm>
          <a:custGeom>
            <a:avLst/>
            <a:gdLst>
              <a:gd name="T0" fmla="*/ 3 w 6"/>
              <a:gd name="T1" fmla="*/ 6 h 6"/>
              <a:gd name="T2" fmla="*/ 0 w 6"/>
              <a:gd name="T3" fmla="*/ 4 h 6"/>
              <a:gd name="T4" fmla="*/ 1 w 6"/>
              <a:gd name="T5" fmla="*/ 1 h 6"/>
              <a:gd name="T6" fmla="*/ 3 w 6"/>
              <a:gd name="T7" fmla="*/ 1 h 6"/>
              <a:gd name="T8" fmla="*/ 6 w 6"/>
              <a:gd name="T9" fmla="*/ 2 h 6"/>
              <a:gd name="T10" fmla="*/ 5 w 6"/>
              <a:gd name="T11" fmla="*/ 5 h 6"/>
              <a:gd name="T12" fmla="*/ 3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6"/>
                </a:moveTo>
                <a:cubicBezTo>
                  <a:pt x="2" y="6"/>
                  <a:pt x="1" y="5"/>
                  <a:pt x="0" y="4"/>
                </a:cubicBezTo>
                <a:cubicBezTo>
                  <a:pt x="0" y="3"/>
                  <a:pt x="0" y="2"/>
                  <a:pt x="1" y="1"/>
                </a:cubicBezTo>
                <a:cubicBezTo>
                  <a:pt x="2" y="1"/>
                  <a:pt x="2" y="1"/>
                  <a:pt x="3" y="1"/>
                </a:cubicBezTo>
                <a:cubicBezTo>
                  <a:pt x="4" y="0"/>
                  <a:pt x="5" y="1"/>
                  <a:pt x="6" y="2"/>
                </a:cubicBezTo>
                <a:cubicBezTo>
                  <a:pt x="6" y="3"/>
                  <a:pt x="6" y="4"/>
                  <a:pt x="5" y="5"/>
                </a:cubicBezTo>
                <a:cubicBezTo>
                  <a:pt x="4" y="5"/>
                  <a:pt x="4" y="5"/>
                  <a:pt x="3" y="6"/>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 name="Freeform 20"/>
          <p:cNvSpPr>
            <a:spLocks/>
          </p:cNvSpPr>
          <p:nvPr/>
        </p:nvSpPr>
        <p:spPr bwMode="auto">
          <a:xfrm>
            <a:off x="13653206" y="9969507"/>
            <a:ext cx="38102" cy="44450"/>
          </a:xfrm>
          <a:custGeom>
            <a:avLst/>
            <a:gdLst>
              <a:gd name="T0" fmla="*/ 2 w 5"/>
              <a:gd name="T1" fmla="*/ 1 h 6"/>
              <a:gd name="T2" fmla="*/ 5 w 5"/>
              <a:gd name="T3" fmla="*/ 3 h 6"/>
              <a:gd name="T4" fmla="*/ 3 w 5"/>
              <a:gd name="T5" fmla="*/ 6 h 6"/>
              <a:gd name="T6" fmla="*/ 0 w 5"/>
              <a:gd name="T7" fmla="*/ 3 h 6"/>
              <a:gd name="T8" fmla="*/ 2 w 5"/>
              <a:gd name="T9" fmla="*/ 1 h 6"/>
            </a:gdLst>
            <a:ahLst/>
            <a:cxnLst>
              <a:cxn ang="0">
                <a:pos x="T0" y="T1"/>
              </a:cxn>
              <a:cxn ang="0">
                <a:pos x="T2" y="T3"/>
              </a:cxn>
              <a:cxn ang="0">
                <a:pos x="T4" y="T5"/>
              </a:cxn>
              <a:cxn ang="0">
                <a:pos x="T6" y="T7"/>
              </a:cxn>
              <a:cxn ang="0">
                <a:pos x="T8" y="T9"/>
              </a:cxn>
            </a:cxnLst>
            <a:rect l="0" t="0" r="r" b="b"/>
            <a:pathLst>
              <a:path w="5" h="6">
                <a:moveTo>
                  <a:pt x="2" y="1"/>
                </a:moveTo>
                <a:cubicBezTo>
                  <a:pt x="4" y="0"/>
                  <a:pt x="5" y="1"/>
                  <a:pt x="5" y="3"/>
                </a:cubicBezTo>
                <a:cubicBezTo>
                  <a:pt x="5" y="4"/>
                  <a:pt x="4" y="5"/>
                  <a:pt x="3" y="6"/>
                </a:cubicBezTo>
                <a:cubicBezTo>
                  <a:pt x="1" y="6"/>
                  <a:pt x="0" y="5"/>
                  <a:pt x="0" y="3"/>
                </a:cubicBezTo>
                <a:cubicBezTo>
                  <a:pt x="0" y="1"/>
                  <a:pt x="1" y="1"/>
                  <a:pt x="2"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1" name="Freeform 40"/>
          <p:cNvSpPr>
            <a:spLocks/>
          </p:cNvSpPr>
          <p:nvPr/>
        </p:nvSpPr>
        <p:spPr bwMode="auto">
          <a:xfrm>
            <a:off x="12148258" y="3543296"/>
            <a:ext cx="114302" cy="203200"/>
          </a:xfrm>
          <a:custGeom>
            <a:avLst/>
            <a:gdLst>
              <a:gd name="T0" fmla="*/ 1 w 15"/>
              <a:gd name="T1" fmla="*/ 19 h 27"/>
              <a:gd name="T2" fmla="*/ 1 w 15"/>
              <a:gd name="T3" fmla="*/ 12 h 27"/>
              <a:gd name="T4" fmla="*/ 0 w 15"/>
              <a:gd name="T5" fmla="*/ 8 h 27"/>
              <a:gd name="T6" fmla="*/ 2 w 15"/>
              <a:gd name="T7" fmla="*/ 7 h 27"/>
              <a:gd name="T8" fmla="*/ 6 w 15"/>
              <a:gd name="T9" fmla="*/ 3 h 27"/>
              <a:gd name="T10" fmla="*/ 10 w 15"/>
              <a:gd name="T11" fmla="*/ 0 h 27"/>
              <a:gd name="T12" fmla="*/ 15 w 15"/>
              <a:gd name="T13" fmla="*/ 2 h 27"/>
              <a:gd name="T14" fmla="*/ 8 w 15"/>
              <a:gd name="T15" fmla="*/ 27 h 27"/>
              <a:gd name="T16" fmla="*/ 7 w 15"/>
              <a:gd name="T17" fmla="*/ 26 h 27"/>
              <a:gd name="T18" fmla="*/ 7 w 15"/>
              <a:gd name="T19" fmla="*/ 21 h 27"/>
              <a:gd name="T20" fmla="*/ 4 w 15"/>
              <a:gd name="T21" fmla="*/ 18 h 27"/>
              <a:gd name="T22" fmla="*/ 1 w 15"/>
              <a:gd name="T2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 y="19"/>
                </a:moveTo>
                <a:cubicBezTo>
                  <a:pt x="1" y="16"/>
                  <a:pt x="1" y="14"/>
                  <a:pt x="1" y="12"/>
                </a:cubicBezTo>
                <a:cubicBezTo>
                  <a:pt x="1" y="11"/>
                  <a:pt x="1" y="9"/>
                  <a:pt x="0" y="8"/>
                </a:cubicBezTo>
                <a:cubicBezTo>
                  <a:pt x="1" y="8"/>
                  <a:pt x="2" y="7"/>
                  <a:pt x="2" y="7"/>
                </a:cubicBezTo>
                <a:cubicBezTo>
                  <a:pt x="5" y="7"/>
                  <a:pt x="5" y="7"/>
                  <a:pt x="6" y="3"/>
                </a:cubicBezTo>
                <a:cubicBezTo>
                  <a:pt x="7" y="2"/>
                  <a:pt x="10" y="3"/>
                  <a:pt x="10" y="0"/>
                </a:cubicBezTo>
                <a:cubicBezTo>
                  <a:pt x="12" y="0"/>
                  <a:pt x="13" y="1"/>
                  <a:pt x="15" y="2"/>
                </a:cubicBezTo>
                <a:cubicBezTo>
                  <a:pt x="11" y="10"/>
                  <a:pt x="9" y="18"/>
                  <a:pt x="8" y="27"/>
                </a:cubicBezTo>
                <a:cubicBezTo>
                  <a:pt x="7" y="26"/>
                  <a:pt x="7" y="26"/>
                  <a:pt x="7" y="26"/>
                </a:cubicBezTo>
                <a:cubicBezTo>
                  <a:pt x="7" y="24"/>
                  <a:pt x="7" y="23"/>
                  <a:pt x="7" y="21"/>
                </a:cubicBezTo>
                <a:cubicBezTo>
                  <a:pt x="7" y="19"/>
                  <a:pt x="6" y="18"/>
                  <a:pt x="4" y="18"/>
                </a:cubicBezTo>
                <a:cubicBezTo>
                  <a:pt x="3" y="18"/>
                  <a:pt x="2" y="19"/>
                  <a:pt x="1" y="19"/>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2" name="Freeform 41"/>
          <p:cNvSpPr>
            <a:spLocks/>
          </p:cNvSpPr>
          <p:nvPr/>
        </p:nvSpPr>
        <p:spPr bwMode="auto">
          <a:xfrm>
            <a:off x="12253040" y="3429007"/>
            <a:ext cx="136526" cy="82550"/>
          </a:xfrm>
          <a:custGeom>
            <a:avLst/>
            <a:gdLst>
              <a:gd name="T0" fmla="*/ 18 w 18"/>
              <a:gd name="T1" fmla="*/ 1 h 11"/>
              <a:gd name="T2" fmla="*/ 15 w 18"/>
              <a:gd name="T3" fmla="*/ 4 h 11"/>
              <a:gd name="T4" fmla="*/ 12 w 18"/>
              <a:gd name="T5" fmla="*/ 5 h 11"/>
              <a:gd name="T6" fmla="*/ 6 w 18"/>
              <a:gd name="T7" fmla="*/ 8 h 11"/>
              <a:gd name="T8" fmla="*/ 4 w 18"/>
              <a:gd name="T9" fmla="*/ 9 h 11"/>
              <a:gd name="T10" fmla="*/ 0 w 18"/>
              <a:gd name="T11" fmla="*/ 10 h 11"/>
              <a:gd name="T12" fmla="*/ 1 w 18"/>
              <a:gd name="T13" fmla="*/ 9 h 11"/>
              <a:gd name="T14" fmla="*/ 4 w 18"/>
              <a:gd name="T15" fmla="*/ 7 h 11"/>
              <a:gd name="T16" fmla="*/ 7 w 18"/>
              <a:gd name="T17" fmla="*/ 6 h 11"/>
              <a:gd name="T18" fmla="*/ 10 w 18"/>
              <a:gd name="T19" fmla="*/ 4 h 11"/>
              <a:gd name="T20" fmla="*/ 15 w 18"/>
              <a:gd name="T21" fmla="*/ 1 h 11"/>
              <a:gd name="T22" fmla="*/ 18 w 18"/>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1">
                <a:moveTo>
                  <a:pt x="18" y="1"/>
                </a:moveTo>
                <a:cubicBezTo>
                  <a:pt x="16" y="3"/>
                  <a:pt x="15" y="3"/>
                  <a:pt x="15" y="4"/>
                </a:cubicBezTo>
                <a:cubicBezTo>
                  <a:pt x="14" y="4"/>
                  <a:pt x="13" y="4"/>
                  <a:pt x="12" y="5"/>
                </a:cubicBezTo>
                <a:cubicBezTo>
                  <a:pt x="11" y="7"/>
                  <a:pt x="8" y="8"/>
                  <a:pt x="6" y="8"/>
                </a:cubicBezTo>
                <a:cubicBezTo>
                  <a:pt x="5" y="8"/>
                  <a:pt x="4" y="9"/>
                  <a:pt x="4" y="9"/>
                </a:cubicBezTo>
                <a:cubicBezTo>
                  <a:pt x="3" y="11"/>
                  <a:pt x="2" y="10"/>
                  <a:pt x="0" y="10"/>
                </a:cubicBezTo>
                <a:cubicBezTo>
                  <a:pt x="0" y="9"/>
                  <a:pt x="1" y="9"/>
                  <a:pt x="1" y="9"/>
                </a:cubicBezTo>
                <a:cubicBezTo>
                  <a:pt x="2" y="8"/>
                  <a:pt x="3" y="8"/>
                  <a:pt x="4" y="7"/>
                </a:cubicBezTo>
                <a:cubicBezTo>
                  <a:pt x="5" y="6"/>
                  <a:pt x="6" y="6"/>
                  <a:pt x="7" y="6"/>
                </a:cubicBezTo>
                <a:cubicBezTo>
                  <a:pt x="8" y="6"/>
                  <a:pt x="9" y="5"/>
                  <a:pt x="10" y="4"/>
                </a:cubicBezTo>
                <a:cubicBezTo>
                  <a:pt x="10" y="2"/>
                  <a:pt x="13" y="2"/>
                  <a:pt x="15" y="1"/>
                </a:cubicBezTo>
                <a:cubicBezTo>
                  <a:pt x="15" y="0"/>
                  <a:pt x="16" y="1"/>
                  <a:pt x="18"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3" name="Freeform 42"/>
          <p:cNvSpPr>
            <a:spLocks/>
          </p:cNvSpPr>
          <p:nvPr/>
        </p:nvSpPr>
        <p:spPr bwMode="auto">
          <a:xfrm>
            <a:off x="12329234" y="4972057"/>
            <a:ext cx="38102" cy="60326"/>
          </a:xfrm>
          <a:custGeom>
            <a:avLst/>
            <a:gdLst>
              <a:gd name="T0" fmla="*/ 0 w 5"/>
              <a:gd name="T1" fmla="*/ 3 h 8"/>
              <a:gd name="T2" fmla="*/ 4 w 5"/>
              <a:gd name="T3" fmla="*/ 0 h 8"/>
              <a:gd name="T4" fmla="*/ 5 w 5"/>
              <a:gd name="T5" fmla="*/ 4 h 8"/>
              <a:gd name="T6" fmla="*/ 0 w 5"/>
              <a:gd name="T7" fmla="*/ 7 h 8"/>
              <a:gd name="T8" fmla="*/ 0 w 5"/>
              <a:gd name="T9" fmla="*/ 3 h 8"/>
            </a:gdLst>
            <a:ahLst/>
            <a:cxnLst>
              <a:cxn ang="0">
                <a:pos x="T0" y="T1"/>
              </a:cxn>
              <a:cxn ang="0">
                <a:pos x="T2" y="T3"/>
              </a:cxn>
              <a:cxn ang="0">
                <a:pos x="T4" y="T5"/>
              </a:cxn>
              <a:cxn ang="0">
                <a:pos x="T6" y="T7"/>
              </a:cxn>
              <a:cxn ang="0">
                <a:pos x="T8" y="T9"/>
              </a:cxn>
            </a:cxnLst>
            <a:rect l="0" t="0" r="r" b="b"/>
            <a:pathLst>
              <a:path w="5" h="8">
                <a:moveTo>
                  <a:pt x="0" y="3"/>
                </a:moveTo>
                <a:cubicBezTo>
                  <a:pt x="1" y="2"/>
                  <a:pt x="2" y="1"/>
                  <a:pt x="4" y="0"/>
                </a:cubicBezTo>
                <a:cubicBezTo>
                  <a:pt x="5" y="1"/>
                  <a:pt x="4" y="3"/>
                  <a:pt x="5" y="4"/>
                </a:cubicBezTo>
                <a:cubicBezTo>
                  <a:pt x="3" y="8"/>
                  <a:pt x="3" y="8"/>
                  <a:pt x="0" y="7"/>
                </a:cubicBezTo>
                <a:cubicBezTo>
                  <a:pt x="0" y="6"/>
                  <a:pt x="0" y="4"/>
                  <a:pt x="0" y="3"/>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4" name="Freeform 43"/>
          <p:cNvSpPr>
            <a:spLocks/>
          </p:cNvSpPr>
          <p:nvPr/>
        </p:nvSpPr>
        <p:spPr bwMode="auto">
          <a:xfrm>
            <a:off x="13335705" y="8001009"/>
            <a:ext cx="53976" cy="44450"/>
          </a:xfrm>
          <a:custGeom>
            <a:avLst/>
            <a:gdLst>
              <a:gd name="T0" fmla="*/ 1 w 7"/>
              <a:gd name="T1" fmla="*/ 0 h 6"/>
              <a:gd name="T2" fmla="*/ 7 w 7"/>
              <a:gd name="T3" fmla="*/ 3 h 6"/>
              <a:gd name="T4" fmla="*/ 0 w 7"/>
              <a:gd name="T5" fmla="*/ 4 h 6"/>
              <a:gd name="T6" fmla="*/ 1 w 7"/>
              <a:gd name="T7" fmla="*/ 0 h 6"/>
            </a:gdLst>
            <a:ahLst/>
            <a:cxnLst>
              <a:cxn ang="0">
                <a:pos x="T0" y="T1"/>
              </a:cxn>
              <a:cxn ang="0">
                <a:pos x="T2" y="T3"/>
              </a:cxn>
              <a:cxn ang="0">
                <a:pos x="T4" y="T5"/>
              </a:cxn>
              <a:cxn ang="0">
                <a:pos x="T6" y="T7"/>
              </a:cxn>
            </a:cxnLst>
            <a:rect l="0" t="0" r="r" b="b"/>
            <a:pathLst>
              <a:path w="7" h="6">
                <a:moveTo>
                  <a:pt x="1" y="0"/>
                </a:moveTo>
                <a:cubicBezTo>
                  <a:pt x="3" y="1"/>
                  <a:pt x="5" y="2"/>
                  <a:pt x="7" y="3"/>
                </a:cubicBezTo>
                <a:cubicBezTo>
                  <a:pt x="5" y="6"/>
                  <a:pt x="5" y="6"/>
                  <a:pt x="0" y="4"/>
                </a:cubicBezTo>
                <a:cubicBezTo>
                  <a:pt x="0" y="3"/>
                  <a:pt x="0" y="2"/>
                  <a:pt x="1"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5" name="Freeform 44"/>
          <p:cNvSpPr>
            <a:spLocks/>
          </p:cNvSpPr>
          <p:nvPr/>
        </p:nvSpPr>
        <p:spPr bwMode="auto">
          <a:xfrm>
            <a:off x="12380034" y="5022848"/>
            <a:ext cx="15878" cy="0"/>
          </a:xfrm>
          <a:custGeom>
            <a:avLst/>
            <a:gdLst>
              <a:gd name="T0" fmla="*/ 1 w 2"/>
              <a:gd name="T1" fmla="*/ 1 w 2"/>
              <a:gd name="T2" fmla="*/ 2 w 2"/>
              <a:gd name="T3" fmla="*/ 0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1" y="0"/>
                </a:cubicBezTo>
                <a:cubicBezTo>
                  <a:pt x="2" y="0"/>
                  <a:pt x="2" y="0"/>
                  <a:pt x="2" y="0"/>
                </a:cubicBezTo>
                <a:cubicBezTo>
                  <a:pt x="1" y="0"/>
                  <a:pt x="1" y="0"/>
                  <a:pt x="0" y="0"/>
                </a:cubicBezTo>
                <a:cubicBezTo>
                  <a:pt x="0" y="0"/>
                  <a:pt x="1" y="0"/>
                  <a:pt x="1"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7" name="Freeform 46"/>
          <p:cNvSpPr>
            <a:spLocks/>
          </p:cNvSpPr>
          <p:nvPr/>
        </p:nvSpPr>
        <p:spPr bwMode="auto">
          <a:xfrm>
            <a:off x="9487614" y="9502779"/>
            <a:ext cx="60326" cy="92078"/>
          </a:xfrm>
          <a:custGeom>
            <a:avLst/>
            <a:gdLst>
              <a:gd name="T0" fmla="*/ 0 w 8"/>
              <a:gd name="T1" fmla="*/ 0 h 12"/>
              <a:gd name="T2" fmla="*/ 6 w 8"/>
              <a:gd name="T3" fmla="*/ 0 h 12"/>
              <a:gd name="T4" fmla="*/ 7 w 8"/>
              <a:gd name="T5" fmla="*/ 1 h 12"/>
              <a:gd name="T6" fmla="*/ 6 w 8"/>
              <a:gd name="T7" fmla="*/ 12 h 12"/>
              <a:gd name="T8" fmla="*/ 0 w 8"/>
              <a:gd name="T9" fmla="*/ 0 h 12"/>
            </a:gdLst>
            <a:ahLst/>
            <a:cxnLst>
              <a:cxn ang="0">
                <a:pos x="T0" y="T1"/>
              </a:cxn>
              <a:cxn ang="0">
                <a:pos x="T2" y="T3"/>
              </a:cxn>
              <a:cxn ang="0">
                <a:pos x="T4" y="T5"/>
              </a:cxn>
              <a:cxn ang="0">
                <a:pos x="T6" y="T7"/>
              </a:cxn>
              <a:cxn ang="0">
                <a:pos x="T8" y="T9"/>
              </a:cxn>
            </a:cxnLst>
            <a:rect l="0" t="0" r="r" b="b"/>
            <a:pathLst>
              <a:path w="8" h="12">
                <a:moveTo>
                  <a:pt x="0" y="0"/>
                </a:moveTo>
                <a:cubicBezTo>
                  <a:pt x="3" y="0"/>
                  <a:pt x="4" y="0"/>
                  <a:pt x="6" y="0"/>
                </a:cubicBezTo>
                <a:cubicBezTo>
                  <a:pt x="6" y="0"/>
                  <a:pt x="7" y="0"/>
                  <a:pt x="7" y="1"/>
                </a:cubicBezTo>
                <a:cubicBezTo>
                  <a:pt x="7" y="4"/>
                  <a:pt x="8" y="8"/>
                  <a:pt x="6" y="12"/>
                </a:cubicBezTo>
                <a:cubicBezTo>
                  <a:pt x="2" y="9"/>
                  <a:pt x="2" y="4"/>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8" name="Freeform 47"/>
          <p:cNvSpPr>
            <a:spLocks/>
          </p:cNvSpPr>
          <p:nvPr/>
        </p:nvSpPr>
        <p:spPr bwMode="auto">
          <a:xfrm>
            <a:off x="9443166" y="7683507"/>
            <a:ext cx="22226" cy="22226"/>
          </a:xfrm>
          <a:custGeom>
            <a:avLst/>
            <a:gdLst>
              <a:gd name="T0" fmla="*/ 2 w 3"/>
              <a:gd name="T1" fmla="*/ 0 h 3"/>
              <a:gd name="T2" fmla="*/ 2 w 3"/>
              <a:gd name="T3" fmla="*/ 3 h 3"/>
              <a:gd name="T4" fmla="*/ 2 w 3"/>
              <a:gd name="T5" fmla="*/ 0 h 3"/>
            </a:gdLst>
            <a:ahLst/>
            <a:cxnLst>
              <a:cxn ang="0">
                <a:pos x="T0" y="T1"/>
              </a:cxn>
              <a:cxn ang="0">
                <a:pos x="T2" y="T3"/>
              </a:cxn>
              <a:cxn ang="0">
                <a:pos x="T4" y="T5"/>
              </a:cxn>
            </a:cxnLst>
            <a:rect l="0" t="0" r="r" b="b"/>
            <a:pathLst>
              <a:path w="3" h="3">
                <a:moveTo>
                  <a:pt x="2" y="0"/>
                </a:moveTo>
                <a:cubicBezTo>
                  <a:pt x="3" y="1"/>
                  <a:pt x="3" y="2"/>
                  <a:pt x="2" y="3"/>
                </a:cubicBezTo>
                <a:cubicBezTo>
                  <a:pt x="0" y="2"/>
                  <a:pt x="0" y="1"/>
                  <a:pt x="2"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9" name="Freeform 48"/>
          <p:cNvSpPr>
            <a:spLocks/>
          </p:cNvSpPr>
          <p:nvPr/>
        </p:nvSpPr>
        <p:spPr bwMode="auto">
          <a:xfrm>
            <a:off x="9373308" y="7813683"/>
            <a:ext cx="15878" cy="22226"/>
          </a:xfrm>
          <a:custGeom>
            <a:avLst/>
            <a:gdLst>
              <a:gd name="T0" fmla="*/ 2 w 2"/>
              <a:gd name="T1" fmla="*/ 3 h 3"/>
              <a:gd name="T2" fmla="*/ 0 w 2"/>
              <a:gd name="T3" fmla="*/ 2 h 3"/>
              <a:gd name="T4" fmla="*/ 0 w 2"/>
              <a:gd name="T5" fmla="*/ 1 h 3"/>
              <a:gd name="T6" fmla="*/ 1 w 2"/>
              <a:gd name="T7" fmla="*/ 0 h 3"/>
              <a:gd name="T8" fmla="*/ 2 w 2"/>
              <a:gd name="T9" fmla="*/ 2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cubicBezTo>
                  <a:pt x="1" y="3"/>
                  <a:pt x="0" y="3"/>
                  <a:pt x="0" y="2"/>
                </a:cubicBezTo>
                <a:cubicBezTo>
                  <a:pt x="0" y="2"/>
                  <a:pt x="0" y="1"/>
                  <a:pt x="0" y="1"/>
                </a:cubicBezTo>
                <a:cubicBezTo>
                  <a:pt x="0" y="0"/>
                  <a:pt x="1" y="0"/>
                  <a:pt x="1" y="0"/>
                </a:cubicBezTo>
                <a:cubicBezTo>
                  <a:pt x="1" y="1"/>
                  <a:pt x="2" y="1"/>
                  <a:pt x="2" y="2"/>
                </a:cubicBezTo>
                <a:cubicBezTo>
                  <a:pt x="2" y="2"/>
                  <a:pt x="2" y="2"/>
                  <a:pt x="2" y="3"/>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0" name="Rectangle 49"/>
          <p:cNvSpPr>
            <a:spLocks noChangeArrowheads="1"/>
          </p:cNvSpPr>
          <p:nvPr/>
        </p:nvSpPr>
        <p:spPr bwMode="auto">
          <a:xfrm>
            <a:off x="9405053" y="7766048"/>
            <a:ext cx="3176" cy="3176"/>
          </a:xfrm>
          <a:prstGeom prst="rect">
            <a:avLst/>
          </a:prstGeom>
          <a:solidFill>
            <a:schemeClr val="accent1"/>
          </a:solidFill>
          <a:ln w="3175">
            <a:solidFill>
              <a:schemeClr val="bg1"/>
            </a:solidFill>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1" name="Freeform 50"/>
          <p:cNvSpPr>
            <a:spLocks/>
          </p:cNvSpPr>
          <p:nvPr/>
        </p:nvSpPr>
        <p:spPr bwMode="auto">
          <a:xfrm>
            <a:off x="10900492" y="6143625"/>
            <a:ext cx="22226" cy="15878"/>
          </a:xfrm>
          <a:custGeom>
            <a:avLst/>
            <a:gdLst>
              <a:gd name="T0" fmla="*/ 3 w 3"/>
              <a:gd name="T1" fmla="*/ 1 h 2"/>
              <a:gd name="T2" fmla="*/ 2 w 3"/>
              <a:gd name="T3" fmla="*/ 2 h 2"/>
              <a:gd name="T4" fmla="*/ 1 w 3"/>
              <a:gd name="T5" fmla="*/ 1 h 2"/>
              <a:gd name="T6" fmla="*/ 1 w 3"/>
              <a:gd name="T7" fmla="*/ 0 h 2"/>
              <a:gd name="T8" fmla="*/ 2 w 3"/>
              <a:gd name="T9" fmla="*/ 0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cubicBezTo>
                  <a:pt x="3" y="1"/>
                  <a:pt x="2" y="2"/>
                  <a:pt x="2" y="2"/>
                </a:cubicBezTo>
                <a:cubicBezTo>
                  <a:pt x="2" y="1"/>
                  <a:pt x="1" y="1"/>
                  <a:pt x="1" y="1"/>
                </a:cubicBezTo>
                <a:cubicBezTo>
                  <a:pt x="0" y="1"/>
                  <a:pt x="1" y="0"/>
                  <a:pt x="1" y="0"/>
                </a:cubicBezTo>
                <a:cubicBezTo>
                  <a:pt x="1" y="0"/>
                  <a:pt x="2" y="0"/>
                  <a:pt x="2" y="0"/>
                </a:cubicBezTo>
                <a:cubicBezTo>
                  <a:pt x="2" y="0"/>
                  <a:pt x="3" y="1"/>
                  <a:pt x="3"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2" name="Freeform 51"/>
          <p:cNvSpPr>
            <a:spLocks/>
          </p:cNvSpPr>
          <p:nvPr/>
        </p:nvSpPr>
        <p:spPr bwMode="auto">
          <a:xfrm>
            <a:off x="14059614" y="10029825"/>
            <a:ext cx="22226" cy="15878"/>
          </a:xfrm>
          <a:custGeom>
            <a:avLst/>
            <a:gdLst>
              <a:gd name="T0" fmla="*/ 3 w 3"/>
              <a:gd name="T1" fmla="*/ 1 h 2"/>
              <a:gd name="T2" fmla="*/ 1 w 3"/>
              <a:gd name="T3" fmla="*/ 2 h 2"/>
              <a:gd name="T4" fmla="*/ 0 w 3"/>
              <a:gd name="T5" fmla="*/ 1 h 2"/>
              <a:gd name="T6" fmla="*/ 2 w 3"/>
              <a:gd name="T7" fmla="*/ 0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2" y="2"/>
                  <a:pt x="2" y="2"/>
                  <a:pt x="1" y="2"/>
                </a:cubicBezTo>
                <a:cubicBezTo>
                  <a:pt x="1" y="2"/>
                  <a:pt x="0" y="2"/>
                  <a:pt x="0" y="1"/>
                </a:cubicBezTo>
                <a:cubicBezTo>
                  <a:pt x="1" y="0"/>
                  <a:pt x="1" y="0"/>
                  <a:pt x="2" y="0"/>
                </a:cubicBezTo>
                <a:cubicBezTo>
                  <a:pt x="2" y="0"/>
                  <a:pt x="2" y="1"/>
                  <a:pt x="3"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3" name="Freeform 52"/>
          <p:cNvSpPr>
            <a:spLocks/>
          </p:cNvSpPr>
          <p:nvPr/>
        </p:nvSpPr>
        <p:spPr bwMode="auto">
          <a:xfrm>
            <a:off x="11960931" y="11487157"/>
            <a:ext cx="127000" cy="120650"/>
          </a:xfrm>
          <a:custGeom>
            <a:avLst/>
            <a:gdLst>
              <a:gd name="T0" fmla="*/ 1 w 17"/>
              <a:gd name="T1" fmla="*/ 0 h 16"/>
              <a:gd name="T2" fmla="*/ 13 w 17"/>
              <a:gd name="T3" fmla="*/ 4 h 16"/>
              <a:gd name="T4" fmla="*/ 17 w 17"/>
              <a:gd name="T5" fmla="*/ 10 h 16"/>
              <a:gd name="T6" fmla="*/ 13 w 17"/>
              <a:gd name="T7" fmla="*/ 16 h 16"/>
              <a:gd name="T8" fmla="*/ 10 w 17"/>
              <a:gd name="T9" fmla="*/ 16 h 16"/>
              <a:gd name="T10" fmla="*/ 0 w 17"/>
              <a:gd name="T11" fmla="*/ 4 h 16"/>
              <a:gd name="T12" fmla="*/ 1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 y="0"/>
                </a:moveTo>
                <a:cubicBezTo>
                  <a:pt x="5" y="0"/>
                  <a:pt x="8" y="4"/>
                  <a:pt x="13" y="4"/>
                </a:cubicBezTo>
                <a:cubicBezTo>
                  <a:pt x="16" y="4"/>
                  <a:pt x="17" y="7"/>
                  <a:pt x="17" y="10"/>
                </a:cubicBezTo>
                <a:cubicBezTo>
                  <a:pt x="17" y="12"/>
                  <a:pt x="16" y="15"/>
                  <a:pt x="13" y="16"/>
                </a:cubicBezTo>
                <a:cubicBezTo>
                  <a:pt x="12" y="16"/>
                  <a:pt x="11" y="16"/>
                  <a:pt x="10" y="16"/>
                </a:cubicBezTo>
                <a:cubicBezTo>
                  <a:pt x="6" y="13"/>
                  <a:pt x="2" y="9"/>
                  <a:pt x="0" y="4"/>
                </a:cubicBezTo>
                <a:cubicBezTo>
                  <a:pt x="0" y="3"/>
                  <a:pt x="1" y="1"/>
                  <a:pt x="1"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4" name="Freeform 53"/>
          <p:cNvSpPr>
            <a:spLocks/>
          </p:cNvSpPr>
          <p:nvPr/>
        </p:nvSpPr>
        <p:spPr bwMode="auto">
          <a:xfrm>
            <a:off x="9417755" y="9436105"/>
            <a:ext cx="53976" cy="82550"/>
          </a:xfrm>
          <a:custGeom>
            <a:avLst/>
            <a:gdLst>
              <a:gd name="T0" fmla="*/ 4 w 7"/>
              <a:gd name="T1" fmla="*/ 11 h 11"/>
              <a:gd name="T2" fmla="*/ 0 w 7"/>
              <a:gd name="T3" fmla="*/ 2 h 11"/>
              <a:gd name="T4" fmla="*/ 4 w 7"/>
              <a:gd name="T5" fmla="*/ 0 h 11"/>
              <a:gd name="T6" fmla="*/ 4 w 7"/>
              <a:gd name="T7" fmla="*/ 11 h 11"/>
            </a:gdLst>
            <a:ahLst/>
            <a:cxnLst>
              <a:cxn ang="0">
                <a:pos x="T0" y="T1"/>
              </a:cxn>
              <a:cxn ang="0">
                <a:pos x="T2" y="T3"/>
              </a:cxn>
              <a:cxn ang="0">
                <a:pos x="T4" y="T5"/>
              </a:cxn>
              <a:cxn ang="0">
                <a:pos x="T6" y="T7"/>
              </a:cxn>
            </a:cxnLst>
            <a:rect l="0" t="0" r="r" b="b"/>
            <a:pathLst>
              <a:path w="7" h="11">
                <a:moveTo>
                  <a:pt x="4" y="11"/>
                </a:moveTo>
                <a:cubicBezTo>
                  <a:pt x="3" y="8"/>
                  <a:pt x="1" y="5"/>
                  <a:pt x="0" y="2"/>
                </a:cubicBezTo>
                <a:cubicBezTo>
                  <a:pt x="1" y="1"/>
                  <a:pt x="3" y="1"/>
                  <a:pt x="4" y="0"/>
                </a:cubicBezTo>
                <a:cubicBezTo>
                  <a:pt x="7" y="6"/>
                  <a:pt x="7" y="6"/>
                  <a:pt x="4" y="1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5" name="Freeform 54"/>
          <p:cNvSpPr>
            <a:spLocks noEditPoints="1"/>
          </p:cNvSpPr>
          <p:nvPr/>
        </p:nvSpPr>
        <p:spPr bwMode="auto">
          <a:xfrm>
            <a:off x="10690929" y="6007107"/>
            <a:ext cx="254000" cy="174626"/>
          </a:xfrm>
          <a:custGeom>
            <a:avLst/>
            <a:gdLst>
              <a:gd name="T0" fmla="*/ 32 w 34"/>
              <a:gd name="T1" fmla="*/ 15 h 23"/>
              <a:gd name="T2" fmla="*/ 32 w 34"/>
              <a:gd name="T3" fmla="*/ 14 h 23"/>
              <a:gd name="T4" fmla="*/ 33 w 34"/>
              <a:gd name="T5" fmla="*/ 13 h 23"/>
              <a:gd name="T6" fmla="*/ 34 w 34"/>
              <a:gd name="T7" fmla="*/ 4 h 23"/>
              <a:gd name="T8" fmla="*/ 33 w 34"/>
              <a:gd name="T9" fmla="*/ 1 h 23"/>
              <a:gd name="T10" fmla="*/ 29 w 34"/>
              <a:gd name="T11" fmla="*/ 0 h 23"/>
              <a:gd name="T12" fmla="*/ 23 w 34"/>
              <a:gd name="T13" fmla="*/ 7 h 23"/>
              <a:gd name="T14" fmla="*/ 19 w 34"/>
              <a:gd name="T15" fmla="*/ 5 h 23"/>
              <a:gd name="T16" fmla="*/ 15 w 34"/>
              <a:gd name="T17" fmla="*/ 4 h 23"/>
              <a:gd name="T18" fmla="*/ 14 w 34"/>
              <a:gd name="T19" fmla="*/ 8 h 23"/>
              <a:gd name="T20" fmla="*/ 14 w 34"/>
              <a:gd name="T21" fmla="*/ 8 h 23"/>
              <a:gd name="T22" fmla="*/ 12 w 34"/>
              <a:gd name="T23" fmla="*/ 8 h 23"/>
              <a:gd name="T24" fmla="*/ 8 w 34"/>
              <a:gd name="T25" fmla="*/ 7 h 23"/>
              <a:gd name="T26" fmla="*/ 1 w 34"/>
              <a:gd name="T27" fmla="*/ 10 h 23"/>
              <a:gd name="T28" fmla="*/ 2 w 34"/>
              <a:gd name="T29" fmla="*/ 18 h 23"/>
              <a:gd name="T30" fmla="*/ 8 w 34"/>
              <a:gd name="T31" fmla="*/ 20 h 23"/>
              <a:gd name="T32" fmla="*/ 21 w 34"/>
              <a:gd name="T33" fmla="*/ 18 h 23"/>
              <a:gd name="T34" fmla="*/ 24 w 34"/>
              <a:gd name="T35" fmla="*/ 18 h 23"/>
              <a:gd name="T36" fmla="*/ 28 w 34"/>
              <a:gd name="T37" fmla="*/ 22 h 23"/>
              <a:gd name="T38" fmla="*/ 34 w 34"/>
              <a:gd name="T39" fmla="*/ 20 h 23"/>
              <a:gd name="T40" fmla="*/ 34 w 34"/>
              <a:gd name="T41" fmla="*/ 18 h 23"/>
              <a:gd name="T42" fmla="*/ 32 w 34"/>
              <a:gd name="T43" fmla="*/ 15 h 23"/>
              <a:gd name="T44" fmla="*/ 19 w 34"/>
              <a:gd name="T45" fmla="*/ 9 h 23"/>
              <a:gd name="T46" fmla="*/ 19 w 34"/>
              <a:gd name="T47" fmla="*/ 9 h 23"/>
              <a:gd name="T48" fmla="*/ 19 w 34"/>
              <a:gd name="T49" fmla="*/ 9 h 23"/>
              <a:gd name="T50" fmla="*/ 19 w 34"/>
              <a:gd name="T5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23">
                <a:moveTo>
                  <a:pt x="32" y="15"/>
                </a:moveTo>
                <a:cubicBezTo>
                  <a:pt x="32" y="14"/>
                  <a:pt x="32" y="14"/>
                  <a:pt x="32" y="14"/>
                </a:cubicBezTo>
                <a:cubicBezTo>
                  <a:pt x="33" y="14"/>
                  <a:pt x="33" y="13"/>
                  <a:pt x="33" y="13"/>
                </a:cubicBezTo>
                <a:cubicBezTo>
                  <a:pt x="33" y="10"/>
                  <a:pt x="34" y="7"/>
                  <a:pt x="34" y="4"/>
                </a:cubicBezTo>
                <a:cubicBezTo>
                  <a:pt x="34" y="3"/>
                  <a:pt x="34" y="2"/>
                  <a:pt x="33" y="1"/>
                </a:cubicBezTo>
                <a:cubicBezTo>
                  <a:pt x="32" y="0"/>
                  <a:pt x="31" y="0"/>
                  <a:pt x="29" y="0"/>
                </a:cubicBezTo>
                <a:cubicBezTo>
                  <a:pt x="28" y="2"/>
                  <a:pt x="26" y="5"/>
                  <a:pt x="23" y="7"/>
                </a:cubicBezTo>
                <a:cubicBezTo>
                  <a:pt x="23" y="5"/>
                  <a:pt x="21" y="5"/>
                  <a:pt x="19" y="5"/>
                </a:cubicBezTo>
                <a:cubicBezTo>
                  <a:pt x="18" y="5"/>
                  <a:pt x="17" y="3"/>
                  <a:pt x="15" y="4"/>
                </a:cubicBezTo>
                <a:cubicBezTo>
                  <a:pt x="14" y="5"/>
                  <a:pt x="15" y="7"/>
                  <a:pt x="14" y="8"/>
                </a:cubicBezTo>
                <a:cubicBezTo>
                  <a:pt x="14" y="8"/>
                  <a:pt x="14" y="8"/>
                  <a:pt x="14" y="8"/>
                </a:cubicBezTo>
                <a:cubicBezTo>
                  <a:pt x="13" y="8"/>
                  <a:pt x="13" y="8"/>
                  <a:pt x="12" y="8"/>
                </a:cubicBezTo>
                <a:cubicBezTo>
                  <a:pt x="11" y="7"/>
                  <a:pt x="9" y="7"/>
                  <a:pt x="8" y="7"/>
                </a:cubicBezTo>
                <a:cubicBezTo>
                  <a:pt x="5" y="6"/>
                  <a:pt x="2" y="8"/>
                  <a:pt x="1" y="10"/>
                </a:cubicBezTo>
                <a:cubicBezTo>
                  <a:pt x="0" y="12"/>
                  <a:pt x="0" y="16"/>
                  <a:pt x="2" y="18"/>
                </a:cubicBezTo>
                <a:cubicBezTo>
                  <a:pt x="4" y="20"/>
                  <a:pt x="6" y="20"/>
                  <a:pt x="8" y="20"/>
                </a:cubicBezTo>
                <a:cubicBezTo>
                  <a:pt x="12" y="19"/>
                  <a:pt x="17" y="18"/>
                  <a:pt x="21" y="18"/>
                </a:cubicBezTo>
                <a:cubicBezTo>
                  <a:pt x="22" y="19"/>
                  <a:pt x="23" y="18"/>
                  <a:pt x="24" y="18"/>
                </a:cubicBezTo>
                <a:cubicBezTo>
                  <a:pt x="26" y="21"/>
                  <a:pt x="26" y="21"/>
                  <a:pt x="28" y="22"/>
                </a:cubicBezTo>
                <a:cubicBezTo>
                  <a:pt x="31" y="23"/>
                  <a:pt x="32" y="23"/>
                  <a:pt x="34" y="20"/>
                </a:cubicBezTo>
                <a:cubicBezTo>
                  <a:pt x="34" y="19"/>
                  <a:pt x="34" y="18"/>
                  <a:pt x="34" y="18"/>
                </a:cubicBezTo>
                <a:cubicBezTo>
                  <a:pt x="34" y="17"/>
                  <a:pt x="33" y="16"/>
                  <a:pt x="32" y="15"/>
                </a:cubicBezTo>
                <a:close/>
                <a:moveTo>
                  <a:pt x="19" y="9"/>
                </a:moveTo>
                <a:cubicBezTo>
                  <a:pt x="19" y="9"/>
                  <a:pt x="19" y="9"/>
                  <a:pt x="19" y="9"/>
                </a:cubicBezTo>
                <a:cubicBezTo>
                  <a:pt x="19" y="9"/>
                  <a:pt x="19" y="9"/>
                  <a:pt x="19" y="9"/>
                </a:cubicBezTo>
                <a:cubicBezTo>
                  <a:pt x="19" y="9"/>
                  <a:pt x="19" y="9"/>
                  <a:pt x="19" y="9"/>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6" name="Freeform 55"/>
          <p:cNvSpPr>
            <a:spLocks/>
          </p:cNvSpPr>
          <p:nvPr/>
        </p:nvSpPr>
        <p:spPr bwMode="auto">
          <a:xfrm>
            <a:off x="13275392" y="7302496"/>
            <a:ext cx="1406526" cy="1374776"/>
          </a:xfrm>
          <a:custGeom>
            <a:avLst/>
            <a:gdLst>
              <a:gd name="T0" fmla="*/ 172 w 187"/>
              <a:gd name="T1" fmla="*/ 176 h 183"/>
              <a:gd name="T2" fmla="*/ 155 w 187"/>
              <a:gd name="T3" fmla="*/ 178 h 183"/>
              <a:gd name="T4" fmla="*/ 146 w 187"/>
              <a:gd name="T5" fmla="*/ 182 h 183"/>
              <a:gd name="T6" fmla="*/ 136 w 187"/>
              <a:gd name="T7" fmla="*/ 171 h 183"/>
              <a:gd name="T8" fmla="*/ 128 w 187"/>
              <a:gd name="T9" fmla="*/ 165 h 183"/>
              <a:gd name="T10" fmla="*/ 119 w 187"/>
              <a:gd name="T11" fmla="*/ 162 h 183"/>
              <a:gd name="T12" fmla="*/ 111 w 187"/>
              <a:gd name="T13" fmla="*/ 157 h 183"/>
              <a:gd name="T14" fmla="*/ 105 w 187"/>
              <a:gd name="T15" fmla="*/ 154 h 183"/>
              <a:gd name="T16" fmla="*/ 108 w 187"/>
              <a:gd name="T17" fmla="*/ 147 h 183"/>
              <a:gd name="T18" fmla="*/ 110 w 187"/>
              <a:gd name="T19" fmla="*/ 144 h 183"/>
              <a:gd name="T20" fmla="*/ 109 w 187"/>
              <a:gd name="T21" fmla="*/ 127 h 183"/>
              <a:gd name="T22" fmla="*/ 103 w 187"/>
              <a:gd name="T23" fmla="*/ 114 h 183"/>
              <a:gd name="T24" fmla="*/ 88 w 187"/>
              <a:gd name="T25" fmla="*/ 101 h 183"/>
              <a:gd name="T26" fmla="*/ 83 w 187"/>
              <a:gd name="T27" fmla="*/ 105 h 183"/>
              <a:gd name="T28" fmla="*/ 77 w 187"/>
              <a:gd name="T29" fmla="*/ 106 h 183"/>
              <a:gd name="T30" fmla="*/ 70 w 187"/>
              <a:gd name="T31" fmla="*/ 106 h 183"/>
              <a:gd name="T32" fmla="*/ 59 w 187"/>
              <a:gd name="T33" fmla="*/ 110 h 183"/>
              <a:gd name="T34" fmla="*/ 52 w 187"/>
              <a:gd name="T35" fmla="*/ 110 h 183"/>
              <a:gd name="T36" fmla="*/ 59 w 187"/>
              <a:gd name="T37" fmla="*/ 106 h 183"/>
              <a:gd name="T38" fmla="*/ 65 w 187"/>
              <a:gd name="T39" fmla="*/ 98 h 183"/>
              <a:gd name="T40" fmla="*/ 60 w 187"/>
              <a:gd name="T41" fmla="*/ 92 h 183"/>
              <a:gd name="T42" fmla="*/ 49 w 187"/>
              <a:gd name="T43" fmla="*/ 82 h 183"/>
              <a:gd name="T44" fmla="*/ 37 w 187"/>
              <a:gd name="T45" fmla="*/ 85 h 183"/>
              <a:gd name="T46" fmla="*/ 19 w 187"/>
              <a:gd name="T47" fmla="*/ 67 h 183"/>
              <a:gd name="T48" fmla="*/ 14 w 187"/>
              <a:gd name="T49" fmla="*/ 57 h 183"/>
              <a:gd name="T50" fmla="*/ 8 w 187"/>
              <a:gd name="T51" fmla="*/ 47 h 183"/>
              <a:gd name="T52" fmla="*/ 0 w 187"/>
              <a:gd name="T53" fmla="*/ 35 h 183"/>
              <a:gd name="T54" fmla="*/ 9 w 187"/>
              <a:gd name="T55" fmla="*/ 29 h 183"/>
              <a:gd name="T56" fmla="*/ 10 w 187"/>
              <a:gd name="T57" fmla="*/ 13 h 183"/>
              <a:gd name="T58" fmla="*/ 17 w 187"/>
              <a:gd name="T59" fmla="*/ 6 h 183"/>
              <a:gd name="T60" fmla="*/ 19 w 187"/>
              <a:gd name="T61" fmla="*/ 12 h 183"/>
              <a:gd name="T62" fmla="*/ 29 w 187"/>
              <a:gd name="T63" fmla="*/ 15 h 183"/>
              <a:gd name="T64" fmla="*/ 31 w 187"/>
              <a:gd name="T65" fmla="*/ 1 h 183"/>
              <a:gd name="T66" fmla="*/ 43 w 187"/>
              <a:gd name="T67" fmla="*/ 4 h 183"/>
              <a:gd name="T68" fmla="*/ 53 w 187"/>
              <a:gd name="T69" fmla="*/ 9 h 183"/>
              <a:gd name="T70" fmla="*/ 65 w 187"/>
              <a:gd name="T71" fmla="*/ 15 h 183"/>
              <a:gd name="T72" fmla="*/ 81 w 187"/>
              <a:gd name="T73" fmla="*/ 16 h 183"/>
              <a:gd name="T74" fmla="*/ 95 w 187"/>
              <a:gd name="T75" fmla="*/ 9 h 183"/>
              <a:gd name="T76" fmla="*/ 103 w 187"/>
              <a:gd name="T77" fmla="*/ 6 h 183"/>
              <a:gd name="T78" fmla="*/ 113 w 187"/>
              <a:gd name="T79" fmla="*/ 5 h 183"/>
              <a:gd name="T80" fmla="*/ 119 w 187"/>
              <a:gd name="T81" fmla="*/ 14 h 183"/>
              <a:gd name="T82" fmla="*/ 118 w 187"/>
              <a:gd name="T83" fmla="*/ 21 h 183"/>
              <a:gd name="T84" fmla="*/ 131 w 187"/>
              <a:gd name="T85" fmla="*/ 29 h 183"/>
              <a:gd name="T86" fmla="*/ 133 w 187"/>
              <a:gd name="T87" fmla="*/ 39 h 183"/>
              <a:gd name="T88" fmla="*/ 137 w 187"/>
              <a:gd name="T89" fmla="*/ 51 h 183"/>
              <a:gd name="T90" fmla="*/ 151 w 187"/>
              <a:gd name="T91" fmla="*/ 51 h 183"/>
              <a:gd name="T92" fmla="*/ 162 w 187"/>
              <a:gd name="T93" fmla="*/ 57 h 183"/>
              <a:gd name="T94" fmla="*/ 159 w 187"/>
              <a:gd name="T95" fmla="*/ 73 h 183"/>
              <a:gd name="T96" fmla="*/ 151 w 187"/>
              <a:gd name="T97" fmla="*/ 76 h 183"/>
              <a:gd name="T98" fmla="*/ 144 w 187"/>
              <a:gd name="T99" fmla="*/ 81 h 183"/>
              <a:gd name="T100" fmla="*/ 146 w 187"/>
              <a:gd name="T101" fmla="*/ 92 h 183"/>
              <a:gd name="T102" fmla="*/ 156 w 187"/>
              <a:gd name="T103" fmla="*/ 103 h 183"/>
              <a:gd name="T104" fmla="*/ 156 w 187"/>
              <a:gd name="T105" fmla="*/ 112 h 183"/>
              <a:gd name="T106" fmla="*/ 167 w 187"/>
              <a:gd name="T107" fmla="*/ 127 h 183"/>
              <a:gd name="T108" fmla="*/ 175 w 187"/>
              <a:gd name="T109" fmla="*/ 135 h 183"/>
              <a:gd name="T110" fmla="*/ 178 w 187"/>
              <a:gd name="T111" fmla="*/ 142 h 183"/>
              <a:gd name="T112" fmla="*/ 187 w 187"/>
              <a:gd name="T113" fmla="*/ 150 h 183"/>
              <a:gd name="T114" fmla="*/ 179 w 187"/>
              <a:gd name="T115" fmla="*/ 157 h 183"/>
              <a:gd name="T116" fmla="*/ 174 w 187"/>
              <a:gd name="T117" fmla="*/ 17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7" h="183">
                <a:moveTo>
                  <a:pt x="174" y="178"/>
                </a:moveTo>
                <a:cubicBezTo>
                  <a:pt x="173" y="177"/>
                  <a:pt x="173" y="176"/>
                  <a:pt x="172" y="176"/>
                </a:cubicBezTo>
                <a:cubicBezTo>
                  <a:pt x="170" y="173"/>
                  <a:pt x="167" y="173"/>
                  <a:pt x="164" y="173"/>
                </a:cubicBezTo>
                <a:cubicBezTo>
                  <a:pt x="160" y="174"/>
                  <a:pt x="157" y="175"/>
                  <a:pt x="155" y="178"/>
                </a:cubicBezTo>
                <a:cubicBezTo>
                  <a:pt x="154" y="180"/>
                  <a:pt x="153" y="181"/>
                  <a:pt x="151" y="183"/>
                </a:cubicBezTo>
                <a:cubicBezTo>
                  <a:pt x="150" y="183"/>
                  <a:pt x="148" y="183"/>
                  <a:pt x="146" y="182"/>
                </a:cubicBezTo>
                <a:cubicBezTo>
                  <a:pt x="144" y="181"/>
                  <a:pt x="142" y="180"/>
                  <a:pt x="141" y="178"/>
                </a:cubicBezTo>
                <a:cubicBezTo>
                  <a:pt x="139" y="175"/>
                  <a:pt x="137" y="173"/>
                  <a:pt x="136" y="171"/>
                </a:cubicBezTo>
                <a:cubicBezTo>
                  <a:pt x="134" y="169"/>
                  <a:pt x="133" y="169"/>
                  <a:pt x="131" y="168"/>
                </a:cubicBezTo>
                <a:cubicBezTo>
                  <a:pt x="130" y="168"/>
                  <a:pt x="129" y="167"/>
                  <a:pt x="128" y="165"/>
                </a:cubicBezTo>
                <a:cubicBezTo>
                  <a:pt x="126" y="162"/>
                  <a:pt x="124" y="162"/>
                  <a:pt x="120" y="162"/>
                </a:cubicBezTo>
                <a:cubicBezTo>
                  <a:pt x="120" y="162"/>
                  <a:pt x="119" y="162"/>
                  <a:pt x="119" y="162"/>
                </a:cubicBezTo>
                <a:cubicBezTo>
                  <a:pt x="117" y="162"/>
                  <a:pt x="116" y="162"/>
                  <a:pt x="115" y="161"/>
                </a:cubicBezTo>
                <a:cubicBezTo>
                  <a:pt x="114" y="159"/>
                  <a:pt x="112" y="158"/>
                  <a:pt x="111" y="157"/>
                </a:cubicBezTo>
                <a:cubicBezTo>
                  <a:pt x="109" y="155"/>
                  <a:pt x="107" y="154"/>
                  <a:pt x="105" y="155"/>
                </a:cubicBezTo>
                <a:cubicBezTo>
                  <a:pt x="105" y="155"/>
                  <a:pt x="105" y="154"/>
                  <a:pt x="105" y="154"/>
                </a:cubicBezTo>
                <a:cubicBezTo>
                  <a:pt x="105" y="154"/>
                  <a:pt x="105" y="153"/>
                  <a:pt x="105" y="153"/>
                </a:cubicBezTo>
                <a:cubicBezTo>
                  <a:pt x="108" y="152"/>
                  <a:pt x="109" y="150"/>
                  <a:pt x="108" y="147"/>
                </a:cubicBezTo>
                <a:cubicBezTo>
                  <a:pt x="108" y="146"/>
                  <a:pt x="108" y="146"/>
                  <a:pt x="108" y="145"/>
                </a:cubicBezTo>
                <a:cubicBezTo>
                  <a:pt x="109" y="145"/>
                  <a:pt x="109" y="144"/>
                  <a:pt x="110" y="144"/>
                </a:cubicBezTo>
                <a:cubicBezTo>
                  <a:pt x="113" y="142"/>
                  <a:pt x="114" y="140"/>
                  <a:pt x="113" y="137"/>
                </a:cubicBezTo>
                <a:cubicBezTo>
                  <a:pt x="112" y="134"/>
                  <a:pt x="111" y="130"/>
                  <a:pt x="109" y="127"/>
                </a:cubicBezTo>
                <a:cubicBezTo>
                  <a:pt x="108" y="124"/>
                  <a:pt x="106" y="121"/>
                  <a:pt x="105" y="118"/>
                </a:cubicBezTo>
                <a:cubicBezTo>
                  <a:pt x="105" y="116"/>
                  <a:pt x="104" y="115"/>
                  <a:pt x="103" y="114"/>
                </a:cubicBezTo>
                <a:cubicBezTo>
                  <a:pt x="101" y="111"/>
                  <a:pt x="99" y="109"/>
                  <a:pt x="98" y="107"/>
                </a:cubicBezTo>
                <a:cubicBezTo>
                  <a:pt x="95" y="103"/>
                  <a:pt x="92" y="102"/>
                  <a:pt x="88" y="101"/>
                </a:cubicBezTo>
                <a:cubicBezTo>
                  <a:pt x="86" y="101"/>
                  <a:pt x="84" y="102"/>
                  <a:pt x="83" y="104"/>
                </a:cubicBezTo>
                <a:cubicBezTo>
                  <a:pt x="83" y="105"/>
                  <a:pt x="83" y="105"/>
                  <a:pt x="83" y="105"/>
                </a:cubicBezTo>
                <a:cubicBezTo>
                  <a:pt x="82" y="105"/>
                  <a:pt x="81" y="105"/>
                  <a:pt x="81" y="105"/>
                </a:cubicBezTo>
                <a:cubicBezTo>
                  <a:pt x="79" y="104"/>
                  <a:pt x="78" y="105"/>
                  <a:pt x="77" y="106"/>
                </a:cubicBezTo>
                <a:cubicBezTo>
                  <a:pt x="75" y="107"/>
                  <a:pt x="74" y="107"/>
                  <a:pt x="72" y="108"/>
                </a:cubicBezTo>
                <a:cubicBezTo>
                  <a:pt x="71" y="108"/>
                  <a:pt x="71" y="107"/>
                  <a:pt x="70" y="106"/>
                </a:cubicBezTo>
                <a:cubicBezTo>
                  <a:pt x="68" y="105"/>
                  <a:pt x="65" y="105"/>
                  <a:pt x="64" y="107"/>
                </a:cubicBezTo>
                <a:cubicBezTo>
                  <a:pt x="62" y="108"/>
                  <a:pt x="61" y="109"/>
                  <a:pt x="59" y="110"/>
                </a:cubicBezTo>
                <a:cubicBezTo>
                  <a:pt x="56" y="111"/>
                  <a:pt x="54" y="112"/>
                  <a:pt x="51" y="113"/>
                </a:cubicBezTo>
                <a:cubicBezTo>
                  <a:pt x="51" y="112"/>
                  <a:pt x="52" y="111"/>
                  <a:pt x="52" y="110"/>
                </a:cubicBezTo>
                <a:cubicBezTo>
                  <a:pt x="53" y="109"/>
                  <a:pt x="53" y="109"/>
                  <a:pt x="53" y="109"/>
                </a:cubicBezTo>
                <a:cubicBezTo>
                  <a:pt x="56" y="109"/>
                  <a:pt x="58" y="108"/>
                  <a:pt x="59" y="106"/>
                </a:cubicBezTo>
                <a:cubicBezTo>
                  <a:pt x="60" y="104"/>
                  <a:pt x="61" y="102"/>
                  <a:pt x="64" y="101"/>
                </a:cubicBezTo>
                <a:cubicBezTo>
                  <a:pt x="65" y="100"/>
                  <a:pt x="65" y="99"/>
                  <a:pt x="65" y="98"/>
                </a:cubicBezTo>
                <a:cubicBezTo>
                  <a:pt x="65" y="96"/>
                  <a:pt x="63" y="94"/>
                  <a:pt x="61" y="92"/>
                </a:cubicBezTo>
                <a:cubicBezTo>
                  <a:pt x="61" y="92"/>
                  <a:pt x="60" y="92"/>
                  <a:pt x="60" y="92"/>
                </a:cubicBezTo>
                <a:cubicBezTo>
                  <a:pt x="57" y="92"/>
                  <a:pt x="56" y="90"/>
                  <a:pt x="55" y="88"/>
                </a:cubicBezTo>
                <a:cubicBezTo>
                  <a:pt x="53" y="85"/>
                  <a:pt x="51" y="84"/>
                  <a:pt x="49" y="82"/>
                </a:cubicBezTo>
                <a:cubicBezTo>
                  <a:pt x="44" y="80"/>
                  <a:pt x="41" y="81"/>
                  <a:pt x="38" y="84"/>
                </a:cubicBezTo>
                <a:cubicBezTo>
                  <a:pt x="38" y="85"/>
                  <a:pt x="37" y="85"/>
                  <a:pt x="37" y="85"/>
                </a:cubicBezTo>
                <a:cubicBezTo>
                  <a:pt x="34" y="84"/>
                  <a:pt x="31" y="80"/>
                  <a:pt x="26" y="82"/>
                </a:cubicBezTo>
                <a:cubicBezTo>
                  <a:pt x="25" y="76"/>
                  <a:pt x="22" y="72"/>
                  <a:pt x="19" y="67"/>
                </a:cubicBezTo>
                <a:cubicBezTo>
                  <a:pt x="18" y="65"/>
                  <a:pt x="17" y="63"/>
                  <a:pt x="16" y="62"/>
                </a:cubicBezTo>
                <a:cubicBezTo>
                  <a:pt x="15" y="61"/>
                  <a:pt x="14" y="59"/>
                  <a:pt x="14" y="57"/>
                </a:cubicBezTo>
                <a:cubicBezTo>
                  <a:pt x="14" y="55"/>
                  <a:pt x="13" y="53"/>
                  <a:pt x="12" y="52"/>
                </a:cubicBezTo>
                <a:cubicBezTo>
                  <a:pt x="10" y="50"/>
                  <a:pt x="9" y="48"/>
                  <a:pt x="8" y="47"/>
                </a:cubicBezTo>
                <a:cubicBezTo>
                  <a:pt x="6" y="43"/>
                  <a:pt x="4" y="39"/>
                  <a:pt x="1" y="36"/>
                </a:cubicBezTo>
                <a:cubicBezTo>
                  <a:pt x="0" y="36"/>
                  <a:pt x="0" y="36"/>
                  <a:pt x="0" y="35"/>
                </a:cubicBezTo>
                <a:cubicBezTo>
                  <a:pt x="1" y="34"/>
                  <a:pt x="3" y="34"/>
                  <a:pt x="4" y="33"/>
                </a:cubicBezTo>
                <a:cubicBezTo>
                  <a:pt x="6" y="32"/>
                  <a:pt x="7" y="30"/>
                  <a:pt x="9" y="29"/>
                </a:cubicBezTo>
                <a:cubicBezTo>
                  <a:pt x="10" y="27"/>
                  <a:pt x="11" y="25"/>
                  <a:pt x="11" y="23"/>
                </a:cubicBezTo>
                <a:cubicBezTo>
                  <a:pt x="9" y="20"/>
                  <a:pt x="10" y="16"/>
                  <a:pt x="10" y="13"/>
                </a:cubicBezTo>
                <a:cubicBezTo>
                  <a:pt x="11" y="12"/>
                  <a:pt x="13" y="11"/>
                  <a:pt x="14" y="9"/>
                </a:cubicBezTo>
                <a:cubicBezTo>
                  <a:pt x="15" y="8"/>
                  <a:pt x="15" y="6"/>
                  <a:pt x="17" y="6"/>
                </a:cubicBezTo>
                <a:cubicBezTo>
                  <a:pt x="18" y="7"/>
                  <a:pt x="20" y="8"/>
                  <a:pt x="19" y="10"/>
                </a:cubicBezTo>
                <a:cubicBezTo>
                  <a:pt x="19" y="11"/>
                  <a:pt x="19" y="11"/>
                  <a:pt x="19" y="12"/>
                </a:cubicBezTo>
                <a:cubicBezTo>
                  <a:pt x="20" y="16"/>
                  <a:pt x="23" y="18"/>
                  <a:pt x="27" y="16"/>
                </a:cubicBezTo>
                <a:cubicBezTo>
                  <a:pt x="28" y="16"/>
                  <a:pt x="28" y="16"/>
                  <a:pt x="29" y="15"/>
                </a:cubicBezTo>
                <a:cubicBezTo>
                  <a:pt x="32" y="14"/>
                  <a:pt x="32" y="14"/>
                  <a:pt x="31" y="11"/>
                </a:cubicBezTo>
                <a:cubicBezTo>
                  <a:pt x="29" y="6"/>
                  <a:pt x="29" y="6"/>
                  <a:pt x="31" y="1"/>
                </a:cubicBezTo>
                <a:cubicBezTo>
                  <a:pt x="35" y="0"/>
                  <a:pt x="38" y="2"/>
                  <a:pt x="41" y="3"/>
                </a:cubicBezTo>
                <a:cubicBezTo>
                  <a:pt x="42" y="3"/>
                  <a:pt x="43" y="3"/>
                  <a:pt x="43" y="4"/>
                </a:cubicBezTo>
                <a:cubicBezTo>
                  <a:pt x="46" y="4"/>
                  <a:pt x="48" y="5"/>
                  <a:pt x="49" y="7"/>
                </a:cubicBezTo>
                <a:cubicBezTo>
                  <a:pt x="50" y="8"/>
                  <a:pt x="51" y="9"/>
                  <a:pt x="53" y="9"/>
                </a:cubicBezTo>
                <a:cubicBezTo>
                  <a:pt x="55" y="10"/>
                  <a:pt x="58" y="11"/>
                  <a:pt x="60" y="13"/>
                </a:cubicBezTo>
                <a:cubicBezTo>
                  <a:pt x="61" y="14"/>
                  <a:pt x="63" y="15"/>
                  <a:pt x="65" y="15"/>
                </a:cubicBezTo>
                <a:cubicBezTo>
                  <a:pt x="68" y="16"/>
                  <a:pt x="71" y="17"/>
                  <a:pt x="75" y="17"/>
                </a:cubicBezTo>
                <a:cubicBezTo>
                  <a:pt x="77" y="18"/>
                  <a:pt x="79" y="17"/>
                  <a:pt x="81" y="16"/>
                </a:cubicBezTo>
                <a:cubicBezTo>
                  <a:pt x="85" y="13"/>
                  <a:pt x="89" y="10"/>
                  <a:pt x="91" y="6"/>
                </a:cubicBezTo>
                <a:cubicBezTo>
                  <a:pt x="92" y="7"/>
                  <a:pt x="93" y="9"/>
                  <a:pt x="95" y="9"/>
                </a:cubicBezTo>
                <a:cubicBezTo>
                  <a:pt x="96" y="10"/>
                  <a:pt x="97" y="10"/>
                  <a:pt x="98" y="10"/>
                </a:cubicBezTo>
                <a:cubicBezTo>
                  <a:pt x="100" y="8"/>
                  <a:pt x="101" y="7"/>
                  <a:pt x="103" y="6"/>
                </a:cubicBezTo>
                <a:cubicBezTo>
                  <a:pt x="104" y="5"/>
                  <a:pt x="104" y="4"/>
                  <a:pt x="105" y="4"/>
                </a:cubicBezTo>
                <a:cubicBezTo>
                  <a:pt x="108" y="3"/>
                  <a:pt x="110" y="3"/>
                  <a:pt x="113" y="5"/>
                </a:cubicBezTo>
                <a:cubicBezTo>
                  <a:pt x="114" y="6"/>
                  <a:pt x="116" y="8"/>
                  <a:pt x="118" y="9"/>
                </a:cubicBezTo>
                <a:cubicBezTo>
                  <a:pt x="119" y="10"/>
                  <a:pt x="120" y="12"/>
                  <a:pt x="119" y="14"/>
                </a:cubicBezTo>
                <a:cubicBezTo>
                  <a:pt x="118" y="15"/>
                  <a:pt x="118" y="15"/>
                  <a:pt x="118" y="16"/>
                </a:cubicBezTo>
                <a:cubicBezTo>
                  <a:pt x="117" y="18"/>
                  <a:pt x="117" y="19"/>
                  <a:pt x="118" y="21"/>
                </a:cubicBezTo>
                <a:cubicBezTo>
                  <a:pt x="120" y="23"/>
                  <a:pt x="121" y="26"/>
                  <a:pt x="123" y="28"/>
                </a:cubicBezTo>
                <a:cubicBezTo>
                  <a:pt x="126" y="28"/>
                  <a:pt x="129" y="29"/>
                  <a:pt x="131" y="29"/>
                </a:cubicBezTo>
                <a:cubicBezTo>
                  <a:pt x="134" y="30"/>
                  <a:pt x="134" y="30"/>
                  <a:pt x="134" y="33"/>
                </a:cubicBezTo>
                <a:cubicBezTo>
                  <a:pt x="134" y="35"/>
                  <a:pt x="134" y="37"/>
                  <a:pt x="133" y="39"/>
                </a:cubicBezTo>
                <a:cubicBezTo>
                  <a:pt x="133" y="42"/>
                  <a:pt x="134" y="46"/>
                  <a:pt x="135" y="49"/>
                </a:cubicBezTo>
                <a:cubicBezTo>
                  <a:pt x="135" y="49"/>
                  <a:pt x="136" y="50"/>
                  <a:pt x="137" y="51"/>
                </a:cubicBezTo>
                <a:cubicBezTo>
                  <a:pt x="140" y="52"/>
                  <a:pt x="142" y="53"/>
                  <a:pt x="146" y="52"/>
                </a:cubicBezTo>
                <a:cubicBezTo>
                  <a:pt x="147" y="51"/>
                  <a:pt x="149" y="51"/>
                  <a:pt x="151" y="51"/>
                </a:cubicBezTo>
                <a:cubicBezTo>
                  <a:pt x="153" y="52"/>
                  <a:pt x="156" y="53"/>
                  <a:pt x="159" y="54"/>
                </a:cubicBezTo>
                <a:cubicBezTo>
                  <a:pt x="160" y="54"/>
                  <a:pt x="162" y="55"/>
                  <a:pt x="162" y="57"/>
                </a:cubicBezTo>
                <a:cubicBezTo>
                  <a:pt x="163" y="58"/>
                  <a:pt x="163" y="59"/>
                  <a:pt x="163" y="60"/>
                </a:cubicBezTo>
                <a:cubicBezTo>
                  <a:pt x="165" y="66"/>
                  <a:pt x="164" y="69"/>
                  <a:pt x="159" y="73"/>
                </a:cubicBezTo>
                <a:cubicBezTo>
                  <a:pt x="158" y="74"/>
                  <a:pt x="157" y="75"/>
                  <a:pt x="157" y="77"/>
                </a:cubicBezTo>
                <a:cubicBezTo>
                  <a:pt x="155" y="77"/>
                  <a:pt x="153" y="77"/>
                  <a:pt x="151" y="76"/>
                </a:cubicBezTo>
                <a:cubicBezTo>
                  <a:pt x="149" y="75"/>
                  <a:pt x="147" y="76"/>
                  <a:pt x="146" y="78"/>
                </a:cubicBezTo>
                <a:cubicBezTo>
                  <a:pt x="146" y="79"/>
                  <a:pt x="145" y="80"/>
                  <a:pt x="144" y="81"/>
                </a:cubicBezTo>
                <a:cubicBezTo>
                  <a:pt x="143" y="81"/>
                  <a:pt x="142" y="83"/>
                  <a:pt x="143" y="84"/>
                </a:cubicBezTo>
                <a:cubicBezTo>
                  <a:pt x="146" y="86"/>
                  <a:pt x="146" y="89"/>
                  <a:pt x="146" y="92"/>
                </a:cubicBezTo>
                <a:cubicBezTo>
                  <a:pt x="146" y="96"/>
                  <a:pt x="149" y="99"/>
                  <a:pt x="153" y="101"/>
                </a:cubicBezTo>
                <a:cubicBezTo>
                  <a:pt x="154" y="102"/>
                  <a:pt x="155" y="102"/>
                  <a:pt x="156" y="103"/>
                </a:cubicBezTo>
                <a:cubicBezTo>
                  <a:pt x="156" y="103"/>
                  <a:pt x="156" y="104"/>
                  <a:pt x="156" y="104"/>
                </a:cubicBezTo>
                <a:cubicBezTo>
                  <a:pt x="154" y="107"/>
                  <a:pt x="155" y="109"/>
                  <a:pt x="156" y="112"/>
                </a:cubicBezTo>
                <a:cubicBezTo>
                  <a:pt x="158" y="116"/>
                  <a:pt x="160" y="120"/>
                  <a:pt x="164" y="123"/>
                </a:cubicBezTo>
                <a:cubicBezTo>
                  <a:pt x="165" y="124"/>
                  <a:pt x="166" y="125"/>
                  <a:pt x="167" y="127"/>
                </a:cubicBezTo>
                <a:cubicBezTo>
                  <a:pt x="168" y="129"/>
                  <a:pt x="169" y="131"/>
                  <a:pt x="172" y="133"/>
                </a:cubicBezTo>
                <a:cubicBezTo>
                  <a:pt x="173" y="133"/>
                  <a:pt x="174" y="134"/>
                  <a:pt x="175" y="135"/>
                </a:cubicBezTo>
                <a:cubicBezTo>
                  <a:pt x="176" y="135"/>
                  <a:pt x="176" y="136"/>
                  <a:pt x="176" y="138"/>
                </a:cubicBezTo>
                <a:cubicBezTo>
                  <a:pt x="176" y="139"/>
                  <a:pt x="177" y="141"/>
                  <a:pt x="178" y="142"/>
                </a:cubicBezTo>
                <a:cubicBezTo>
                  <a:pt x="179" y="144"/>
                  <a:pt x="180" y="145"/>
                  <a:pt x="183" y="146"/>
                </a:cubicBezTo>
                <a:cubicBezTo>
                  <a:pt x="186" y="146"/>
                  <a:pt x="187" y="148"/>
                  <a:pt x="187" y="150"/>
                </a:cubicBezTo>
                <a:cubicBezTo>
                  <a:pt x="187" y="154"/>
                  <a:pt x="186" y="155"/>
                  <a:pt x="183" y="156"/>
                </a:cubicBezTo>
                <a:cubicBezTo>
                  <a:pt x="182" y="157"/>
                  <a:pt x="180" y="157"/>
                  <a:pt x="179" y="157"/>
                </a:cubicBezTo>
                <a:cubicBezTo>
                  <a:pt x="178" y="161"/>
                  <a:pt x="177" y="164"/>
                  <a:pt x="176" y="167"/>
                </a:cubicBezTo>
                <a:cubicBezTo>
                  <a:pt x="176" y="171"/>
                  <a:pt x="175" y="174"/>
                  <a:pt x="174" y="178"/>
                </a:cubicBezTo>
                <a:close/>
              </a:path>
            </a:pathLst>
          </a:custGeom>
          <a:solidFill>
            <a:schemeClr val="accent4"/>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7" name="Freeform 56"/>
          <p:cNvSpPr>
            <a:spLocks/>
          </p:cNvSpPr>
          <p:nvPr/>
        </p:nvSpPr>
        <p:spPr bwMode="auto">
          <a:xfrm>
            <a:off x="8300166" y="2520957"/>
            <a:ext cx="1749426" cy="2320926"/>
          </a:xfrm>
          <a:custGeom>
            <a:avLst/>
            <a:gdLst>
              <a:gd name="T0" fmla="*/ 188 w 233"/>
              <a:gd name="T1" fmla="*/ 146 h 309"/>
              <a:gd name="T2" fmla="*/ 180 w 233"/>
              <a:gd name="T3" fmla="*/ 146 h 309"/>
              <a:gd name="T4" fmla="*/ 170 w 233"/>
              <a:gd name="T5" fmla="*/ 157 h 309"/>
              <a:gd name="T6" fmla="*/ 172 w 233"/>
              <a:gd name="T7" fmla="*/ 171 h 309"/>
              <a:gd name="T8" fmla="*/ 182 w 233"/>
              <a:gd name="T9" fmla="*/ 190 h 309"/>
              <a:gd name="T10" fmla="*/ 207 w 233"/>
              <a:gd name="T11" fmla="*/ 196 h 309"/>
              <a:gd name="T12" fmla="*/ 216 w 233"/>
              <a:gd name="T13" fmla="*/ 208 h 309"/>
              <a:gd name="T14" fmla="*/ 233 w 233"/>
              <a:gd name="T15" fmla="*/ 226 h 309"/>
              <a:gd name="T16" fmla="*/ 232 w 233"/>
              <a:gd name="T17" fmla="*/ 246 h 309"/>
              <a:gd name="T18" fmla="*/ 220 w 233"/>
              <a:gd name="T19" fmla="*/ 242 h 309"/>
              <a:gd name="T20" fmla="*/ 208 w 233"/>
              <a:gd name="T21" fmla="*/ 239 h 309"/>
              <a:gd name="T22" fmla="*/ 194 w 233"/>
              <a:gd name="T23" fmla="*/ 255 h 309"/>
              <a:gd name="T24" fmla="*/ 180 w 233"/>
              <a:gd name="T25" fmla="*/ 258 h 309"/>
              <a:gd name="T26" fmla="*/ 156 w 233"/>
              <a:gd name="T27" fmla="*/ 262 h 309"/>
              <a:gd name="T28" fmla="*/ 138 w 233"/>
              <a:gd name="T29" fmla="*/ 271 h 309"/>
              <a:gd name="T30" fmla="*/ 127 w 233"/>
              <a:gd name="T31" fmla="*/ 295 h 309"/>
              <a:gd name="T32" fmla="*/ 117 w 233"/>
              <a:gd name="T33" fmla="*/ 307 h 309"/>
              <a:gd name="T34" fmla="*/ 98 w 233"/>
              <a:gd name="T35" fmla="*/ 306 h 309"/>
              <a:gd name="T36" fmla="*/ 89 w 233"/>
              <a:gd name="T37" fmla="*/ 299 h 309"/>
              <a:gd name="T38" fmla="*/ 70 w 233"/>
              <a:gd name="T39" fmla="*/ 304 h 309"/>
              <a:gd name="T40" fmla="*/ 56 w 233"/>
              <a:gd name="T41" fmla="*/ 299 h 309"/>
              <a:gd name="T42" fmla="*/ 43 w 233"/>
              <a:gd name="T43" fmla="*/ 293 h 309"/>
              <a:gd name="T44" fmla="*/ 32 w 233"/>
              <a:gd name="T45" fmla="*/ 284 h 309"/>
              <a:gd name="T46" fmla="*/ 29 w 233"/>
              <a:gd name="T47" fmla="*/ 266 h 309"/>
              <a:gd name="T48" fmla="*/ 29 w 233"/>
              <a:gd name="T49" fmla="*/ 243 h 309"/>
              <a:gd name="T50" fmla="*/ 37 w 233"/>
              <a:gd name="T51" fmla="*/ 234 h 309"/>
              <a:gd name="T52" fmla="*/ 35 w 233"/>
              <a:gd name="T53" fmla="*/ 219 h 309"/>
              <a:gd name="T54" fmla="*/ 23 w 233"/>
              <a:gd name="T55" fmla="*/ 211 h 309"/>
              <a:gd name="T56" fmla="*/ 11 w 233"/>
              <a:gd name="T57" fmla="*/ 195 h 309"/>
              <a:gd name="T58" fmla="*/ 0 w 233"/>
              <a:gd name="T59" fmla="*/ 179 h 309"/>
              <a:gd name="T60" fmla="*/ 16 w 233"/>
              <a:gd name="T61" fmla="*/ 175 h 309"/>
              <a:gd name="T62" fmla="*/ 29 w 233"/>
              <a:gd name="T63" fmla="*/ 168 h 309"/>
              <a:gd name="T64" fmla="*/ 46 w 233"/>
              <a:gd name="T65" fmla="*/ 155 h 309"/>
              <a:gd name="T66" fmla="*/ 49 w 233"/>
              <a:gd name="T67" fmla="*/ 137 h 309"/>
              <a:gd name="T68" fmla="*/ 51 w 233"/>
              <a:gd name="T69" fmla="*/ 132 h 309"/>
              <a:gd name="T70" fmla="*/ 73 w 233"/>
              <a:gd name="T71" fmla="*/ 121 h 309"/>
              <a:gd name="T72" fmla="*/ 93 w 233"/>
              <a:gd name="T73" fmla="*/ 122 h 309"/>
              <a:gd name="T74" fmla="*/ 117 w 233"/>
              <a:gd name="T75" fmla="*/ 100 h 309"/>
              <a:gd name="T76" fmla="*/ 112 w 233"/>
              <a:gd name="T77" fmla="*/ 75 h 309"/>
              <a:gd name="T78" fmla="*/ 119 w 233"/>
              <a:gd name="T79" fmla="*/ 62 h 309"/>
              <a:gd name="T80" fmla="*/ 140 w 233"/>
              <a:gd name="T81" fmla="*/ 40 h 309"/>
              <a:gd name="T82" fmla="*/ 140 w 233"/>
              <a:gd name="T83" fmla="*/ 22 h 309"/>
              <a:gd name="T84" fmla="*/ 154 w 233"/>
              <a:gd name="T85" fmla="*/ 5 h 309"/>
              <a:gd name="T86" fmla="*/ 166 w 233"/>
              <a:gd name="T87" fmla="*/ 8 h 309"/>
              <a:gd name="T88" fmla="*/ 169 w 233"/>
              <a:gd name="T89" fmla="*/ 30 h 309"/>
              <a:gd name="T90" fmla="*/ 186 w 233"/>
              <a:gd name="T91" fmla="*/ 46 h 309"/>
              <a:gd name="T92" fmla="*/ 178 w 233"/>
              <a:gd name="T93" fmla="*/ 70 h 309"/>
              <a:gd name="T94" fmla="*/ 176 w 233"/>
              <a:gd name="T95" fmla="*/ 96 h 309"/>
              <a:gd name="T96" fmla="*/ 184 w 233"/>
              <a:gd name="T97" fmla="*/ 112 h 309"/>
              <a:gd name="T98" fmla="*/ 196 w 233"/>
              <a:gd name="T99" fmla="*/ 131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3" h="309">
                <a:moveTo>
                  <a:pt x="201" y="140"/>
                </a:moveTo>
                <a:cubicBezTo>
                  <a:pt x="198" y="141"/>
                  <a:pt x="195" y="141"/>
                  <a:pt x="193" y="142"/>
                </a:cubicBezTo>
                <a:cubicBezTo>
                  <a:pt x="192" y="142"/>
                  <a:pt x="191" y="142"/>
                  <a:pt x="190" y="143"/>
                </a:cubicBezTo>
                <a:cubicBezTo>
                  <a:pt x="189" y="143"/>
                  <a:pt x="188" y="144"/>
                  <a:pt x="188" y="146"/>
                </a:cubicBezTo>
                <a:cubicBezTo>
                  <a:pt x="188" y="147"/>
                  <a:pt x="188" y="149"/>
                  <a:pt x="188" y="150"/>
                </a:cubicBezTo>
                <a:cubicBezTo>
                  <a:pt x="188" y="152"/>
                  <a:pt x="188" y="152"/>
                  <a:pt x="186" y="154"/>
                </a:cubicBezTo>
                <a:cubicBezTo>
                  <a:pt x="184" y="153"/>
                  <a:pt x="184" y="151"/>
                  <a:pt x="183" y="149"/>
                </a:cubicBezTo>
                <a:cubicBezTo>
                  <a:pt x="183" y="147"/>
                  <a:pt x="182" y="146"/>
                  <a:pt x="180" y="146"/>
                </a:cubicBezTo>
                <a:cubicBezTo>
                  <a:pt x="178" y="145"/>
                  <a:pt x="176" y="145"/>
                  <a:pt x="174" y="144"/>
                </a:cubicBezTo>
                <a:cubicBezTo>
                  <a:pt x="172" y="144"/>
                  <a:pt x="170" y="145"/>
                  <a:pt x="168" y="146"/>
                </a:cubicBezTo>
                <a:cubicBezTo>
                  <a:pt x="165" y="149"/>
                  <a:pt x="165" y="150"/>
                  <a:pt x="167" y="153"/>
                </a:cubicBezTo>
                <a:cubicBezTo>
                  <a:pt x="168" y="154"/>
                  <a:pt x="169" y="155"/>
                  <a:pt x="170" y="157"/>
                </a:cubicBezTo>
                <a:cubicBezTo>
                  <a:pt x="171" y="159"/>
                  <a:pt x="172" y="160"/>
                  <a:pt x="171" y="163"/>
                </a:cubicBezTo>
                <a:cubicBezTo>
                  <a:pt x="171" y="163"/>
                  <a:pt x="171" y="164"/>
                  <a:pt x="171" y="165"/>
                </a:cubicBezTo>
                <a:cubicBezTo>
                  <a:pt x="172" y="166"/>
                  <a:pt x="172" y="167"/>
                  <a:pt x="172" y="168"/>
                </a:cubicBezTo>
                <a:cubicBezTo>
                  <a:pt x="172" y="169"/>
                  <a:pt x="172" y="170"/>
                  <a:pt x="172" y="171"/>
                </a:cubicBezTo>
                <a:cubicBezTo>
                  <a:pt x="173" y="173"/>
                  <a:pt x="174" y="173"/>
                  <a:pt x="176" y="174"/>
                </a:cubicBezTo>
                <a:cubicBezTo>
                  <a:pt x="179" y="175"/>
                  <a:pt x="180" y="178"/>
                  <a:pt x="180" y="181"/>
                </a:cubicBezTo>
                <a:cubicBezTo>
                  <a:pt x="180" y="183"/>
                  <a:pt x="181" y="186"/>
                  <a:pt x="181" y="188"/>
                </a:cubicBezTo>
                <a:cubicBezTo>
                  <a:pt x="181" y="189"/>
                  <a:pt x="181" y="189"/>
                  <a:pt x="182" y="190"/>
                </a:cubicBezTo>
                <a:cubicBezTo>
                  <a:pt x="183" y="191"/>
                  <a:pt x="185" y="191"/>
                  <a:pt x="186" y="192"/>
                </a:cubicBezTo>
                <a:cubicBezTo>
                  <a:pt x="191" y="193"/>
                  <a:pt x="197" y="193"/>
                  <a:pt x="202" y="191"/>
                </a:cubicBezTo>
                <a:cubicBezTo>
                  <a:pt x="203" y="191"/>
                  <a:pt x="204" y="190"/>
                  <a:pt x="206" y="191"/>
                </a:cubicBezTo>
                <a:cubicBezTo>
                  <a:pt x="207" y="193"/>
                  <a:pt x="205" y="195"/>
                  <a:pt x="207" y="196"/>
                </a:cubicBezTo>
                <a:cubicBezTo>
                  <a:pt x="209" y="197"/>
                  <a:pt x="211" y="198"/>
                  <a:pt x="212" y="199"/>
                </a:cubicBezTo>
                <a:cubicBezTo>
                  <a:pt x="213" y="200"/>
                  <a:pt x="212" y="202"/>
                  <a:pt x="212" y="204"/>
                </a:cubicBezTo>
                <a:cubicBezTo>
                  <a:pt x="212" y="206"/>
                  <a:pt x="213" y="207"/>
                  <a:pt x="215" y="208"/>
                </a:cubicBezTo>
                <a:cubicBezTo>
                  <a:pt x="216" y="208"/>
                  <a:pt x="216" y="208"/>
                  <a:pt x="216" y="208"/>
                </a:cubicBezTo>
                <a:cubicBezTo>
                  <a:pt x="219" y="209"/>
                  <a:pt x="220" y="210"/>
                  <a:pt x="220" y="213"/>
                </a:cubicBezTo>
                <a:cubicBezTo>
                  <a:pt x="221" y="218"/>
                  <a:pt x="221" y="218"/>
                  <a:pt x="226" y="218"/>
                </a:cubicBezTo>
                <a:cubicBezTo>
                  <a:pt x="227" y="218"/>
                  <a:pt x="227" y="218"/>
                  <a:pt x="228" y="218"/>
                </a:cubicBezTo>
                <a:cubicBezTo>
                  <a:pt x="229" y="221"/>
                  <a:pt x="231" y="223"/>
                  <a:pt x="233" y="226"/>
                </a:cubicBezTo>
                <a:cubicBezTo>
                  <a:pt x="233" y="226"/>
                  <a:pt x="233" y="228"/>
                  <a:pt x="233" y="229"/>
                </a:cubicBezTo>
                <a:cubicBezTo>
                  <a:pt x="233" y="231"/>
                  <a:pt x="233" y="234"/>
                  <a:pt x="233" y="237"/>
                </a:cubicBezTo>
                <a:cubicBezTo>
                  <a:pt x="233" y="237"/>
                  <a:pt x="233" y="238"/>
                  <a:pt x="233" y="238"/>
                </a:cubicBezTo>
                <a:cubicBezTo>
                  <a:pt x="232" y="241"/>
                  <a:pt x="232" y="243"/>
                  <a:pt x="232" y="246"/>
                </a:cubicBezTo>
                <a:cubicBezTo>
                  <a:pt x="232" y="247"/>
                  <a:pt x="232" y="248"/>
                  <a:pt x="230" y="248"/>
                </a:cubicBezTo>
                <a:cubicBezTo>
                  <a:pt x="228" y="249"/>
                  <a:pt x="227" y="248"/>
                  <a:pt x="225" y="246"/>
                </a:cubicBezTo>
                <a:cubicBezTo>
                  <a:pt x="225" y="246"/>
                  <a:pt x="225" y="245"/>
                  <a:pt x="225" y="245"/>
                </a:cubicBezTo>
                <a:cubicBezTo>
                  <a:pt x="224" y="243"/>
                  <a:pt x="223" y="242"/>
                  <a:pt x="220" y="242"/>
                </a:cubicBezTo>
                <a:cubicBezTo>
                  <a:pt x="220" y="242"/>
                  <a:pt x="219" y="242"/>
                  <a:pt x="219" y="242"/>
                </a:cubicBezTo>
                <a:cubicBezTo>
                  <a:pt x="218" y="240"/>
                  <a:pt x="217" y="239"/>
                  <a:pt x="216" y="238"/>
                </a:cubicBezTo>
                <a:cubicBezTo>
                  <a:pt x="214" y="236"/>
                  <a:pt x="212" y="236"/>
                  <a:pt x="210" y="237"/>
                </a:cubicBezTo>
                <a:cubicBezTo>
                  <a:pt x="209" y="237"/>
                  <a:pt x="209" y="238"/>
                  <a:pt x="208" y="239"/>
                </a:cubicBezTo>
                <a:cubicBezTo>
                  <a:pt x="204" y="240"/>
                  <a:pt x="203" y="243"/>
                  <a:pt x="204" y="247"/>
                </a:cubicBezTo>
                <a:cubicBezTo>
                  <a:pt x="204" y="247"/>
                  <a:pt x="204" y="248"/>
                  <a:pt x="204" y="248"/>
                </a:cubicBezTo>
                <a:cubicBezTo>
                  <a:pt x="203" y="249"/>
                  <a:pt x="202" y="250"/>
                  <a:pt x="201" y="250"/>
                </a:cubicBezTo>
                <a:cubicBezTo>
                  <a:pt x="197" y="250"/>
                  <a:pt x="195" y="252"/>
                  <a:pt x="194" y="255"/>
                </a:cubicBezTo>
                <a:cubicBezTo>
                  <a:pt x="194" y="256"/>
                  <a:pt x="193" y="256"/>
                  <a:pt x="193" y="256"/>
                </a:cubicBezTo>
                <a:cubicBezTo>
                  <a:pt x="189" y="255"/>
                  <a:pt x="189" y="255"/>
                  <a:pt x="184" y="258"/>
                </a:cubicBezTo>
                <a:cubicBezTo>
                  <a:pt x="183" y="259"/>
                  <a:pt x="182" y="259"/>
                  <a:pt x="182" y="259"/>
                </a:cubicBezTo>
                <a:cubicBezTo>
                  <a:pt x="181" y="259"/>
                  <a:pt x="180" y="259"/>
                  <a:pt x="180" y="258"/>
                </a:cubicBezTo>
                <a:cubicBezTo>
                  <a:pt x="176" y="257"/>
                  <a:pt x="172" y="257"/>
                  <a:pt x="168" y="256"/>
                </a:cubicBezTo>
                <a:cubicBezTo>
                  <a:pt x="165" y="254"/>
                  <a:pt x="163" y="257"/>
                  <a:pt x="161" y="258"/>
                </a:cubicBezTo>
                <a:cubicBezTo>
                  <a:pt x="160" y="260"/>
                  <a:pt x="159" y="261"/>
                  <a:pt x="158" y="263"/>
                </a:cubicBezTo>
                <a:cubicBezTo>
                  <a:pt x="157" y="263"/>
                  <a:pt x="156" y="262"/>
                  <a:pt x="156" y="262"/>
                </a:cubicBezTo>
                <a:cubicBezTo>
                  <a:pt x="154" y="261"/>
                  <a:pt x="153" y="260"/>
                  <a:pt x="152" y="259"/>
                </a:cubicBezTo>
                <a:cubicBezTo>
                  <a:pt x="148" y="256"/>
                  <a:pt x="143" y="257"/>
                  <a:pt x="141" y="263"/>
                </a:cubicBezTo>
                <a:cubicBezTo>
                  <a:pt x="141" y="264"/>
                  <a:pt x="140" y="265"/>
                  <a:pt x="140" y="266"/>
                </a:cubicBezTo>
                <a:cubicBezTo>
                  <a:pt x="140" y="268"/>
                  <a:pt x="139" y="270"/>
                  <a:pt x="138" y="271"/>
                </a:cubicBezTo>
                <a:cubicBezTo>
                  <a:pt x="135" y="272"/>
                  <a:pt x="135" y="274"/>
                  <a:pt x="135" y="276"/>
                </a:cubicBezTo>
                <a:cubicBezTo>
                  <a:pt x="135" y="277"/>
                  <a:pt x="135" y="277"/>
                  <a:pt x="135" y="278"/>
                </a:cubicBezTo>
                <a:cubicBezTo>
                  <a:pt x="134" y="279"/>
                  <a:pt x="133" y="280"/>
                  <a:pt x="132" y="281"/>
                </a:cubicBezTo>
                <a:cubicBezTo>
                  <a:pt x="127" y="284"/>
                  <a:pt x="125" y="289"/>
                  <a:pt x="127" y="295"/>
                </a:cubicBezTo>
                <a:cubicBezTo>
                  <a:pt x="128" y="297"/>
                  <a:pt x="129" y="298"/>
                  <a:pt x="128" y="300"/>
                </a:cubicBezTo>
                <a:cubicBezTo>
                  <a:pt x="126" y="302"/>
                  <a:pt x="125" y="302"/>
                  <a:pt x="123" y="302"/>
                </a:cubicBezTo>
                <a:cubicBezTo>
                  <a:pt x="122" y="302"/>
                  <a:pt x="121" y="302"/>
                  <a:pt x="121" y="302"/>
                </a:cubicBezTo>
                <a:cubicBezTo>
                  <a:pt x="118" y="303"/>
                  <a:pt x="117" y="304"/>
                  <a:pt x="117" y="307"/>
                </a:cubicBezTo>
                <a:cubicBezTo>
                  <a:pt x="117" y="308"/>
                  <a:pt x="117" y="308"/>
                  <a:pt x="118" y="309"/>
                </a:cubicBezTo>
                <a:cubicBezTo>
                  <a:pt x="116" y="309"/>
                  <a:pt x="114" y="309"/>
                  <a:pt x="112" y="309"/>
                </a:cubicBezTo>
                <a:cubicBezTo>
                  <a:pt x="109" y="309"/>
                  <a:pt x="106" y="309"/>
                  <a:pt x="104" y="307"/>
                </a:cubicBezTo>
                <a:cubicBezTo>
                  <a:pt x="102" y="306"/>
                  <a:pt x="100" y="305"/>
                  <a:pt x="98" y="306"/>
                </a:cubicBezTo>
                <a:cubicBezTo>
                  <a:pt x="96" y="306"/>
                  <a:pt x="95" y="306"/>
                  <a:pt x="96" y="303"/>
                </a:cubicBezTo>
                <a:cubicBezTo>
                  <a:pt x="96" y="302"/>
                  <a:pt x="97" y="301"/>
                  <a:pt x="97" y="300"/>
                </a:cubicBezTo>
                <a:cubicBezTo>
                  <a:pt x="97" y="299"/>
                  <a:pt x="96" y="298"/>
                  <a:pt x="95" y="297"/>
                </a:cubicBezTo>
                <a:cubicBezTo>
                  <a:pt x="93" y="297"/>
                  <a:pt x="91" y="297"/>
                  <a:pt x="89" y="299"/>
                </a:cubicBezTo>
                <a:cubicBezTo>
                  <a:pt x="88" y="300"/>
                  <a:pt x="87" y="300"/>
                  <a:pt x="86" y="300"/>
                </a:cubicBezTo>
                <a:cubicBezTo>
                  <a:pt x="84" y="300"/>
                  <a:pt x="82" y="301"/>
                  <a:pt x="81" y="301"/>
                </a:cubicBezTo>
                <a:cubicBezTo>
                  <a:pt x="79" y="301"/>
                  <a:pt x="78" y="302"/>
                  <a:pt x="77" y="303"/>
                </a:cubicBezTo>
                <a:cubicBezTo>
                  <a:pt x="76" y="304"/>
                  <a:pt x="72" y="305"/>
                  <a:pt x="70" y="304"/>
                </a:cubicBezTo>
                <a:cubicBezTo>
                  <a:pt x="69" y="304"/>
                  <a:pt x="66" y="304"/>
                  <a:pt x="65" y="302"/>
                </a:cubicBezTo>
                <a:cubicBezTo>
                  <a:pt x="65" y="301"/>
                  <a:pt x="65" y="301"/>
                  <a:pt x="64" y="301"/>
                </a:cubicBezTo>
                <a:cubicBezTo>
                  <a:pt x="63" y="302"/>
                  <a:pt x="61" y="301"/>
                  <a:pt x="59" y="301"/>
                </a:cubicBezTo>
                <a:cubicBezTo>
                  <a:pt x="58" y="302"/>
                  <a:pt x="56" y="301"/>
                  <a:pt x="56" y="299"/>
                </a:cubicBezTo>
                <a:cubicBezTo>
                  <a:pt x="56" y="299"/>
                  <a:pt x="55" y="299"/>
                  <a:pt x="55" y="299"/>
                </a:cubicBezTo>
                <a:cubicBezTo>
                  <a:pt x="52" y="298"/>
                  <a:pt x="51" y="296"/>
                  <a:pt x="50" y="294"/>
                </a:cubicBezTo>
                <a:cubicBezTo>
                  <a:pt x="49" y="294"/>
                  <a:pt x="48" y="294"/>
                  <a:pt x="48" y="294"/>
                </a:cubicBezTo>
                <a:cubicBezTo>
                  <a:pt x="46" y="295"/>
                  <a:pt x="44" y="295"/>
                  <a:pt x="43" y="293"/>
                </a:cubicBezTo>
                <a:cubicBezTo>
                  <a:pt x="41" y="291"/>
                  <a:pt x="39" y="290"/>
                  <a:pt x="36" y="292"/>
                </a:cubicBezTo>
                <a:cubicBezTo>
                  <a:pt x="36" y="292"/>
                  <a:pt x="35" y="292"/>
                  <a:pt x="35" y="292"/>
                </a:cubicBezTo>
                <a:cubicBezTo>
                  <a:pt x="35" y="291"/>
                  <a:pt x="34" y="290"/>
                  <a:pt x="34" y="289"/>
                </a:cubicBezTo>
                <a:cubicBezTo>
                  <a:pt x="34" y="287"/>
                  <a:pt x="33" y="285"/>
                  <a:pt x="32" y="284"/>
                </a:cubicBezTo>
                <a:cubicBezTo>
                  <a:pt x="29" y="281"/>
                  <a:pt x="27" y="277"/>
                  <a:pt x="25" y="274"/>
                </a:cubicBezTo>
                <a:cubicBezTo>
                  <a:pt x="25" y="273"/>
                  <a:pt x="25" y="271"/>
                  <a:pt x="25" y="269"/>
                </a:cubicBezTo>
                <a:cubicBezTo>
                  <a:pt x="27" y="268"/>
                  <a:pt x="28" y="268"/>
                  <a:pt x="29" y="267"/>
                </a:cubicBezTo>
                <a:cubicBezTo>
                  <a:pt x="29" y="266"/>
                  <a:pt x="29" y="266"/>
                  <a:pt x="29" y="266"/>
                </a:cubicBezTo>
                <a:cubicBezTo>
                  <a:pt x="28" y="264"/>
                  <a:pt x="27" y="262"/>
                  <a:pt x="25" y="261"/>
                </a:cubicBezTo>
                <a:cubicBezTo>
                  <a:pt x="24" y="260"/>
                  <a:pt x="23" y="258"/>
                  <a:pt x="22" y="256"/>
                </a:cubicBezTo>
                <a:cubicBezTo>
                  <a:pt x="21" y="254"/>
                  <a:pt x="21" y="252"/>
                  <a:pt x="23" y="252"/>
                </a:cubicBezTo>
                <a:cubicBezTo>
                  <a:pt x="27" y="250"/>
                  <a:pt x="29" y="247"/>
                  <a:pt x="29" y="243"/>
                </a:cubicBezTo>
                <a:cubicBezTo>
                  <a:pt x="30" y="242"/>
                  <a:pt x="31" y="242"/>
                  <a:pt x="31" y="241"/>
                </a:cubicBezTo>
                <a:cubicBezTo>
                  <a:pt x="31" y="240"/>
                  <a:pt x="30" y="239"/>
                  <a:pt x="29" y="238"/>
                </a:cubicBezTo>
                <a:cubicBezTo>
                  <a:pt x="30" y="237"/>
                  <a:pt x="31" y="235"/>
                  <a:pt x="32" y="234"/>
                </a:cubicBezTo>
                <a:cubicBezTo>
                  <a:pt x="34" y="234"/>
                  <a:pt x="36" y="234"/>
                  <a:pt x="37" y="234"/>
                </a:cubicBezTo>
                <a:cubicBezTo>
                  <a:pt x="38" y="234"/>
                  <a:pt x="40" y="234"/>
                  <a:pt x="40" y="233"/>
                </a:cubicBezTo>
                <a:cubicBezTo>
                  <a:pt x="41" y="232"/>
                  <a:pt x="41" y="230"/>
                  <a:pt x="40" y="229"/>
                </a:cubicBezTo>
                <a:cubicBezTo>
                  <a:pt x="39" y="228"/>
                  <a:pt x="37" y="226"/>
                  <a:pt x="36" y="225"/>
                </a:cubicBezTo>
                <a:cubicBezTo>
                  <a:pt x="36" y="223"/>
                  <a:pt x="35" y="221"/>
                  <a:pt x="35" y="219"/>
                </a:cubicBezTo>
                <a:cubicBezTo>
                  <a:pt x="35" y="218"/>
                  <a:pt x="36" y="217"/>
                  <a:pt x="36" y="216"/>
                </a:cubicBezTo>
                <a:cubicBezTo>
                  <a:pt x="35" y="214"/>
                  <a:pt x="35" y="212"/>
                  <a:pt x="32" y="211"/>
                </a:cubicBezTo>
                <a:cubicBezTo>
                  <a:pt x="30" y="210"/>
                  <a:pt x="29" y="209"/>
                  <a:pt x="27" y="209"/>
                </a:cubicBezTo>
                <a:cubicBezTo>
                  <a:pt x="26" y="209"/>
                  <a:pt x="24" y="210"/>
                  <a:pt x="23" y="211"/>
                </a:cubicBezTo>
                <a:cubicBezTo>
                  <a:pt x="21" y="210"/>
                  <a:pt x="19" y="210"/>
                  <a:pt x="17" y="209"/>
                </a:cubicBezTo>
                <a:cubicBezTo>
                  <a:pt x="15" y="207"/>
                  <a:pt x="14" y="205"/>
                  <a:pt x="12" y="203"/>
                </a:cubicBezTo>
                <a:cubicBezTo>
                  <a:pt x="11" y="203"/>
                  <a:pt x="11" y="202"/>
                  <a:pt x="11" y="201"/>
                </a:cubicBezTo>
                <a:cubicBezTo>
                  <a:pt x="11" y="199"/>
                  <a:pt x="11" y="197"/>
                  <a:pt x="11" y="195"/>
                </a:cubicBezTo>
                <a:cubicBezTo>
                  <a:pt x="11" y="193"/>
                  <a:pt x="10" y="190"/>
                  <a:pt x="9" y="188"/>
                </a:cubicBezTo>
                <a:cubicBezTo>
                  <a:pt x="7" y="188"/>
                  <a:pt x="5" y="188"/>
                  <a:pt x="4" y="188"/>
                </a:cubicBezTo>
                <a:cubicBezTo>
                  <a:pt x="3" y="186"/>
                  <a:pt x="3" y="184"/>
                  <a:pt x="2" y="183"/>
                </a:cubicBezTo>
                <a:cubicBezTo>
                  <a:pt x="2" y="182"/>
                  <a:pt x="1" y="180"/>
                  <a:pt x="0" y="179"/>
                </a:cubicBezTo>
                <a:cubicBezTo>
                  <a:pt x="2" y="178"/>
                  <a:pt x="3" y="177"/>
                  <a:pt x="5" y="176"/>
                </a:cubicBezTo>
                <a:cubicBezTo>
                  <a:pt x="6" y="176"/>
                  <a:pt x="8" y="176"/>
                  <a:pt x="9" y="175"/>
                </a:cubicBezTo>
                <a:cubicBezTo>
                  <a:pt x="10" y="175"/>
                  <a:pt x="11" y="174"/>
                  <a:pt x="12" y="173"/>
                </a:cubicBezTo>
                <a:cubicBezTo>
                  <a:pt x="14" y="174"/>
                  <a:pt x="15" y="174"/>
                  <a:pt x="16" y="175"/>
                </a:cubicBezTo>
                <a:cubicBezTo>
                  <a:pt x="17" y="175"/>
                  <a:pt x="18" y="176"/>
                  <a:pt x="19" y="176"/>
                </a:cubicBezTo>
                <a:cubicBezTo>
                  <a:pt x="21" y="176"/>
                  <a:pt x="22" y="175"/>
                  <a:pt x="23" y="174"/>
                </a:cubicBezTo>
                <a:cubicBezTo>
                  <a:pt x="23" y="173"/>
                  <a:pt x="23" y="172"/>
                  <a:pt x="24" y="172"/>
                </a:cubicBezTo>
                <a:cubicBezTo>
                  <a:pt x="26" y="171"/>
                  <a:pt x="28" y="171"/>
                  <a:pt x="29" y="168"/>
                </a:cubicBezTo>
                <a:cubicBezTo>
                  <a:pt x="31" y="166"/>
                  <a:pt x="34" y="164"/>
                  <a:pt x="38" y="165"/>
                </a:cubicBezTo>
                <a:cubicBezTo>
                  <a:pt x="39" y="165"/>
                  <a:pt x="40" y="164"/>
                  <a:pt x="40" y="164"/>
                </a:cubicBezTo>
                <a:cubicBezTo>
                  <a:pt x="41" y="163"/>
                  <a:pt x="42" y="161"/>
                  <a:pt x="44" y="160"/>
                </a:cubicBezTo>
                <a:cubicBezTo>
                  <a:pt x="46" y="159"/>
                  <a:pt x="46" y="157"/>
                  <a:pt x="46" y="155"/>
                </a:cubicBezTo>
                <a:cubicBezTo>
                  <a:pt x="46" y="154"/>
                  <a:pt x="45" y="153"/>
                  <a:pt x="45" y="152"/>
                </a:cubicBezTo>
                <a:cubicBezTo>
                  <a:pt x="44" y="150"/>
                  <a:pt x="44" y="148"/>
                  <a:pt x="46" y="146"/>
                </a:cubicBezTo>
                <a:cubicBezTo>
                  <a:pt x="48" y="145"/>
                  <a:pt x="49" y="143"/>
                  <a:pt x="50" y="141"/>
                </a:cubicBezTo>
                <a:cubicBezTo>
                  <a:pt x="51" y="139"/>
                  <a:pt x="51" y="138"/>
                  <a:pt x="49" y="137"/>
                </a:cubicBezTo>
                <a:cubicBezTo>
                  <a:pt x="48" y="136"/>
                  <a:pt x="47" y="135"/>
                  <a:pt x="46" y="134"/>
                </a:cubicBezTo>
                <a:cubicBezTo>
                  <a:pt x="45" y="134"/>
                  <a:pt x="45" y="133"/>
                  <a:pt x="44" y="133"/>
                </a:cubicBezTo>
                <a:cubicBezTo>
                  <a:pt x="45" y="133"/>
                  <a:pt x="46" y="132"/>
                  <a:pt x="46" y="133"/>
                </a:cubicBezTo>
                <a:cubicBezTo>
                  <a:pt x="48" y="134"/>
                  <a:pt x="50" y="133"/>
                  <a:pt x="51" y="132"/>
                </a:cubicBezTo>
                <a:cubicBezTo>
                  <a:pt x="53" y="130"/>
                  <a:pt x="56" y="128"/>
                  <a:pt x="59" y="129"/>
                </a:cubicBezTo>
                <a:cubicBezTo>
                  <a:pt x="60" y="129"/>
                  <a:pt x="61" y="128"/>
                  <a:pt x="63" y="127"/>
                </a:cubicBezTo>
                <a:cubicBezTo>
                  <a:pt x="65" y="128"/>
                  <a:pt x="67" y="128"/>
                  <a:pt x="69" y="126"/>
                </a:cubicBezTo>
                <a:cubicBezTo>
                  <a:pt x="70" y="124"/>
                  <a:pt x="71" y="122"/>
                  <a:pt x="73" y="121"/>
                </a:cubicBezTo>
                <a:cubicBezTo>
                  <a:pt x="74" y="119"/>
                  <a:pt x="75" y="119"/>
                  <a:pt x="77" y="119"/>
                </a:cubicBezTo>
                <a:cubicBezTo>
                  <a:pt x="78" y="119"/>
                  <a:pt x="80" y="120"/>
                  <a:pt x="81" y="121"/>
                </a:cubicBezTo>
                <a:cubicBezTo>
                  <a:pt x="83" y="122"/>
                  <a:pt x="85" y="122"/>
                  <a:pt x="87" y="122"/>
                </a:cubicBezTo>
                <a:cubicBezTo>
                  <a:pt x="89" y="121"/>
                  <a:pt x="91" y="122"/>
                  <a:pt x="93" y="122"/>
                </a:cubicBezTo>
                <a:cubicBezTo>
                  <a:pt x="99" y="124"/>
                  <a:pt x="103" y="123"/>
                  <a:pt x="108" y="120"/>
                </a:cubicBezTo>
                <a:cubicBezTo>
                  <a:pt x="111" y="118"/>
                  <a:pt x="113" y="115"/>
                  <a:pt x="115" y="113"/>
                </a:cubicBezTo>
                <a:cubicBezTo>
                  <a:pt x="116" y="111"/>
                  <a:pt x="117" y="108"/>
                  <a:pt x="116" y="106"/>
                </a:cubicBezTo>
                <a:cubicBezTo>
                  <a:pt x="115" y="103"/>
                  <a:pt x="115" y="101"/>
                  <a:pt x="117" y="100"/>
                </a:cubicBezTo>
                <a:cubicBezTo>
                  <a:pt x="117" y="97"/>
                  <a:pt x="115" y="96"/>
                  <a:pt x="114" y="94"/>
                </a:cubicBezTo>
                <a:cubicBezTo>
                  <a:pt x="113" y="92"/>
                  <a:pt x="112" y="90"/>
                  <a:pt x="111" y="88"/>
                </a:cubicBezTo>
                <a:cubicBezTo>
                  <a:pt x="111" y="86"/>
                  <a:pt x="111" y="83"/>
                  <a:pt x="111" y="81"/>
                </a:cubicBezTo>
                <a:cubicBezTo>
                  <a:pt x="112" y="79"/>
                  <a:pt x="112" y="77"/>
                  <a:pt x="112" y="75"/>
                </a:cubicBezTo>
                <a:cubicBezTo>
                  <a:pt x="112" y="75"/>
                  <a:pt x="112" y="74"/>
                  <a:pt x="112" y="74"/>
                </a:cubicBezTo>
                <a:cubicBezTo>
                  <a:pt x="115" y="71"/>
                  <a:pt x="114" y="67"/>
                  <a:pt x="115" y="64"/>
                </a:cubicBezTo>
                <a:cubicBezTo>
                  <a:pt x="115" y="63"/>
                  <a:pt x="115" y="63"/>
                  <a:pt x="116" y="62"/>
                </a:cubicBezTo>
                <a:cubicBezTo>
                  <a:pt x="117" y="62"/>
                  <a:pt x="118" y="62"/>
                  <a:pt x="119" y="62"/>
                </a:cubicBezTo>
                <a:cubicBezTo>
                  <a:pt x="124" y="62"/>
                  <a:pt x="128" y="59"/>
                  <a:pt x="128" y="54"/>
                </a:cubicBezTo>
                <a:cubicBezTo>
                  <a:pt x="128" y="54"/>
                  <a:pt x="128" y="53"/>
                  <a:pt x="128" y="53"/>
                </a:cubicBezTo>
                <a:cubicBezTo>
                  <a:pt x="128" y="49"/>
                  <a:pt x="129" y="48"/>
                  <a:pt x="132" y="47"/>
                </a:cubicBezTo>
                <a:cubicBezTo>
                  <a:pt x="136" y="46"/>
                  <a:pt x="139" y="44"/>
                  <a:pt x="140" y="40"/>
                </a:cubicBezTo>
                <a:cubicBezTo>
                  <a:pt x="142" y="35"/>
                  <a:pt x="141" y="31"/>
                  <a:pt x="137" y="28"/>
                </a:cubicBezTo>
                <a:cubicBezTo>
                  <a:pt x="137" y="27"/>
                  <a:pt x="136" y="27"/>
                  <a:pt x="135" y="26"/>
                </a:cubicBezTo>
                <a:cubicBezTo>
                  <a:pt x="136" y="25"/>
                  <a:pt x="137" y="24"/>
                  <a:pt x="138" y="22"/>
                </a:cubicBezTo>
                <a:cubicBezTo>
                  <a:pt x="138" y="22"/>
                  <a:pt x="139" y="22"/>
                  <a:pt x="140" y="22"/>
                </a:cubicBezTo>
                <a:cubicBezTo>
                  <a:pt x="142" y="22"/>
                  <a:pt x="144" y="21"/>
                  <a:pt x="146" y="19"/>
                </a:cubicBezTo>
                <a:cubicBezTo>
                  <a:pt x="148" y="16"/>
                  <a:pt x="150" y="14"/>
                  <a:pt x="152" y="13"/>
                </a:cubicBezTo>
                <a:cubicBezTo>
                  <a:pt x="156" y="11"/>
                  <a:pt x="156" y="10"/>
                  <a:pt x="154" y="6"/>
                </a:cubicBezTo>
                <a:cubicBezTo>
                  <a:pt x="154" y="6"/>
                  <a:pt x="154" y="5"/>
                  <a:pt x="154" y="5"/>
                </a:cubicBezTo>
                <a:cubicBezTo>
                  <a:pt x="156" y="3"/>
                  <a:pt x="158" y="2"/>
                  <a:pt x="160" y="1"/>
                </a:cubicBezTo>
                <a:cubicBezTo>
                  <a:pt x="161" y="0"/>
                  <a:pt x="162" y="0"/>
                  <a:pt x="164" y="0"/>
                </a:cubicBezTo>
                <a:cubicBezTo>
                  <a:pt x="165" y="0"/>
                  <a:pt x="166" y="0"/>
                  <a:pt x="166" y="2"/>
                </a:cubicBezTo>
                <a:cubicBezTo>
                  <a:pt x="166" y="4"/>
                  <a:pt x="167" y="6"/>
                  <a:pt x="166" y="8"/>
                </a:cubicBezTo>
                <a:cubicBezTo>
                  <a:pt x="166" y="9"/>
                  <a:pt x="166" y="10"/>
                  <a:pt x="166" y="12"/>
                </a:cubicBezTo>
                <a:cubicBezTo>
                  <a:pt x="166" y="14"/>
                  <a:pt x="166" y="16"/>
                  <a:pt x="164" y="18"/>
                </a:cubicBezTo>
                <a:cubicBezTo>
                  <a:pt x="163" y="18"/>
                  <a:pt x="163" y="19"/>
                  <a:pt x="163" y="20"/>
                </a:cubicBezTo>
                <a:cubicBezTo>
                  <a:pt x="164" y="24"/>
                  <a:pt x="166" y="28"/>
                  <a:pt x="169" y="30"/>
                </a:cubicBezTo>
                <a:cubicBezTo>
                  <a:pt x="172" y="32"/>
                  <a:pt x="174" y="34"/>
                  <a:pt x="175" y="37"/>
                </a:cubicBezTo>
                <a:cubicBezTo>
                  <a:pt x="176" y="38"/>
                  <a:pt x="177" y="40"/>
                  <a:pt x="178" y="42"/>
                </a:cubicBezTo>
                <a:cubicBezTo>
                  <a:pt x="179" y="44"/>
                  <a:pt x="181" y="46"/>
                  <a:pt x="184" y="46"/>
                </a:cubicBezTo>
                <a:cubicBezTo>
                  <a:pt x="184" y="46"/>
                  <a:pt x="185" y="46"/>
                  <a:pt x="186" y="46"/>
                </a:cubicBezTo>
                <a:cubicBezTo>
                  <a:pt x="187" y="49"/>
                  <a:pt x="187" y="51"/>
                  <a:pt x="188" y="54"/>
                </a:cubicBezTo>
                <a:cubicBezTo>
                  <a:pt x="188" y="55"/>
                  <a:pt x="188" y="55"/>
                  <a:pt x="188" y="56"/>
                </a:cubicBezTo>
                <a:cubicBezTo>
                  <a:pt x="187" y="59"/>
                  <a:pt x="186" y="61"/>
                  <a:pt x="184" y="64"/>
                </a:cubicBezTo>
                <a:cubicBezTo>
                  <a:pt x="182" y="66"/>
                  <a:pt x="180" y="68"/>
                  <a:pt x="178" y="70"/>
                </a:cubicBezTo>
                <a:cubicBezTo>
                  <a:pt x="176" y="72"/>
                  <a:pt x="176" y="74"/>
                  <a:pt x="176" y="76"/>
                </a:cubicBezTo>
                <a:cubicBezTo>
                  <a:pt x="176" y="79"/>
                  <a:pt x="176" y="83"/>
                  <a:pt x="174" y="86"/>
                </a:cubicBezTo>
                <a:cubicBezTo>
                  <a:pt x="174" y="87"/>
                  <a:pt x="174" y="89"/>
                  <a:pt x="175" y="90"/>
                </a:cubicBezTo>
                <a:cubicBezTo>
                  <a:pt x="175" y="92"/>
                  <a:pt x="176" y="94"/>
                  <a:pt x="176" y="96"/>
                </a:cubicBezTo>
                <a:cubicBezTo>
                  <a:pt x="177" y="98"/>
                  <a:pt x="178" y="99"/>
                  <a:pt x="179" y="100"/>
                </a:cubicBezTo>
                <a:cubicBezTo>
                  <a:pt x="181" y="101"/>
                  <a:pt x="183" y="102"/>
                  <a:pt x="184" y="104"/>
                </a:cubicBezTo>
                <a:cubicBezTo>
                  <a:pt x="184" y="106"/>
                  <a:pt x="185" y="107"/>
                  <a:pt x="186" y="108"/>
                </a:cubicBezTo>
                <a:cubicBezTo>
                  <a:pt x="185" y="109"/>
                  <a:pt x="185" y="111"/>
                  <a:pt x="184" y="112"/>
                </a:cubicBezTo>
                <a:cubicBezTo>
                  <a:pt x="184" y="113"/>
                  <a:pt x="184" y="114"/>
                  <a:pt x="185" y="114"/>
                </a:cubicBezTo>
                <a:cubicBezTo>
                  <a:pt x="187" y="115"/>
                  <a:pt x="188" y="117"/>
                  <a:pt x="188" y="119"/>
                </a:cubicBezTo>
                <a:cubicBezTo>
                  <a:pt x="189" y="124"/>
                  <a:pt x="191" y="127"/>
                  <a:pt x="195" y="129"/>
                </a:cubicBezTo>
                <a:cubicBezTo>
                  <a:pt x="195" y="130"/>
                  <a:pt x="196" y="130"/>
                  <a:pt x="196" y="131"/>
                </a:cubicBezTo>
                <a:cubicBezTo>
                  <a:pt x="198" y="133"/>
                  <a:pt x="199" y="135"/>
                  <a:pt x="201" y="138"/>
                </a:cubicBezTo>
                <a:cubicBezTo>
                  <a:pt x="201" y="138"/>
                  <a:pt x="201" y="139"/>
                  <a:pt x="201" y="14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8" name="Freeform 57"/>
          <p:cNvSpPr>
            <a:spLocks/>
          </p:cNvSpPr>
          <p:nvPr/>
        </p:nvSpPr>
        <p:spPr bwMode="auto">
          <a:xfrm>
            <a:off x="9560640" y="2349496"/>
            <a:ext cx="2054226" cy="1930400"/>
          </a:xfrm>
          <a:custGeom>
            <a:avLst/>
            <a:gdLst>
              <a:gd name="T0" fmla="*/ 150 w 273"/>
              <a:gd name="T1" fmla="*/ 55 h 257"/>
              <a:gd name="T2" fmla="*/ 157 w 273"/>
              <a:gd name="T3" fmla="*/ 43 h 257"/>
              <a:gd name="T4" fmla="*/ 152 w 273"/>
              <a:gd name="T5" fmla="*/ 25 h 257"/>
              <a:gd name="T6" fmla="*/ 154 w 273"/>
              <a:gd name="T7" fmla="*/ 5 h 257"/>
              <a:gd name="T8" fmla="*/ 167 w 273"/>
              <a:gd name="T9" fmla="*/ 8 h 257"/>
              <a:gd name="T10" fmla="*/ 181 w 273"/>
              <a:gd name="T11" fmla="*/ 14 h 257"/>
              <a:gd name="T12" fmla="*/ 200 w 273"/>
              <a:gd name="T13" fmla="*/ 29 h 257"/>
              <a:gd name="T14" fmla="*/ 191 w 273"/>
              <a:gd name="T15" fmla="*/ 42 h 257"/>
              <a:gd name="T16" fmla="*/ 192 w 273"/>
              <a:gd name="T17" fmla="*/ 62 h 257"/>
              <a:gd name="T18" fmla="*/ 184 w 273"/>
              <a:gd name="T19" fmla="*/ 90 h 257"/>
              <a:gd name="T20" fmla="*/ 191 w 273"/>
              <a:gd name="T21" fmla="*/ 111 h 257"/>
              <a:gd name="T22" fmla="*/ 213 w 273"/>
              <a:gd name="T23" fmla="*/ 107 h 257"/>
              <a:gd name="T24" fmla="*/ 209 w 273"/>
              <a:gd name="T25" fmla="*/ 121 h 257"/>
              <a:gd name="T26" fmla="*/ 198 w 273"/>
              <a:gd name="T27" fmla="*/ 143 h 257"/>
              <a:gd name="T28" fmla="*/ 201 w 273"/>
              <a:gd name="T29" fmla="*/ 161 h 257"/>
              <a:gd name="T30" fmla="*/ 203 w 273"/>
              <a:gd name="T31" fmla="*/ 169 h 257"/>
              <a:gd name="T32" fmla="*/ 232 w 273"/>
              <a:gd name="T33" fmla="*/ 196 h 257"/>
              <a:gd name="T34" fmla="*/ 245 w 273"/>
              <a:gd name="T35" fmla="*/ 201 h 257"/>
              <a:gd name="T36" fmla="*/ 258 w 273"/>
              <a:gd name="T37" fmla="*/ 208 h 257"/>
              <a:gd name="T38" fmla="*/ 273 w 273"/>
              <a:gd name="T39" fmla="*/ 224 h 257"/>
              <a:gd name="T40" fmla="*/ 244 w 273"/>
              <a:gd name="T41" fmla="*/ 222 h 257"/>
              <a:gd name="T42" fmla="*/ 223 w 273"/>
              <a:gd name="T43" fmla="*/ 227 h 257"/>
              <a:gd name="T44" fmla="*/ 209 w 273"/>
              <a:gd name="T45" fmla="*/ 216 h 257"/>
              <a:gd name="T46" fmla="*/ 184 w 273"/>
              <a:gd name="T47" fmla="*/ 223 h 257"/>
              <a:gd name="T48" fmla="*/ 144 w 273"/>
              <a:gd name="T49" fmla="*/ 209 h 257"/>
              <a:gd name="T50" fmla="*/ 131 w 273"/>
              <a:gd name="T51" fmla="*/ 195 h 257"/>
              <a:gd name="T52" fmla="*/ 126 w 273"/>
              <a:gd name="T53" fmla="*/ 203 h 257"/>
              <a:gd name="T54" fmla="*/ 114 w 273"/>
              <a:gd name="T55" fmla="*/ 206 h 257"/>
              <a:gd name="T56" fmla="*/ 104 w 273"/>
              <a:gd name="T57" fmla="*/ 198 h 257"/>
              <a:gd name="T58" fmla="*/ 95 w 273"/>
              <a:gd name="T59" fmla="*/ 202 h 257"/>
              <a:gd name="T60" fmla="*/ 72 w 273"/>
              <a:gd name="T61" fmla="*/ 227 h 257"/>
              <a:gd name="T62" fmla="*/ 77 w 273"/>
              <a:gd name="T63" fmla="*/ 240 h 257"/>
              <a:gd name="T64" fmla="*/ 76 w 273"/>
              <a:gd name="T65" fmla="*/ 255 h 257"/>
              <a:gd name="T66" fmla="*/ 67 w 273"/>
              <a:gd name="T67" fmla="*/ 255 h 257"/>
              <a:gd name="T68" fmla="*/ 58 w 273"/>
              <a:gd name="T69" fmla="*/ 239 h 257"/>
              <a:gd name="T70" fmla="*/ 49 w 273"/>
              <a:gd name="T71" fmla="*/ 229 h 257"/>
              <a:gd name="T72" fmla="*/ 44 w 273"/>
              <a:gd name="T73" fmla="*/ 219 h 257"/>
              <a:gd name="T74" fmla="*/ 14 w 273"/>
              <a:gd name="T75" fmla="*/ 204 h 257"/>
              <a:gd name="T76" fmla="*/ 5 w 273"/>
              <a:gd name="T77" fmla="*/ 187 h 257"/>
              <a:gd name="T78" fmla="*/ 3 w 273"/>
              <a:gd name="T79" fmla="*/ 170 h 257"/>
              <a:gd name="T80" fmla="*/ 19 w 273"/>
              <a:gd name="T81" fmla="*/ 179 h 257"/>
              <a:gd name="T82" fmla="*/ 35 w 273"/>
              <a:gd name="T83" fmla="*/ 167 h 257"/>
              <a:gd name="T84" fmla="*/ 18 w 273"/>
              <a:gd name="T85" fmla="*/ 136 h 257"/>
              <a:gd name="T86" fmla="*/ 13 w 273"/>
              <a:gd name="T87" fmla="*/ 121 h 257"/>
              <a:gd name="T88" fmla="*/ 10 w 273"/>
              <a:gd name="T89" fmla="*/ 100 h 257"/>
              <a:gd name="T90" fmla="*/ 21 w 273"/>
              <a:gd name="T91" fmla="*/ 74 h 257"/>
              <a:gd name="T92" fmla="*/ 34 w 273"/>
              <a:gd name="T93" fmla="*/ 74 h 257"/>
              <a:gd name="T94" fmla="*/ 37 w 273"/>
              <a:gd name="T95" fmla="*/ 88 h 257"/>
              <a:gd name="T96" fmla="*/ 41 w 273"/>
              <a:gd name="T97" fmla="*/ 105 h 257"/>
              <a:gd name="T98" fmla="*/ 58 w 273"/>
              <a:gd name="T99" fmla="*/ 94 h 257"/>
              <a:gd name="T100" fmla="*/ 56 w 273"/>
              <a:gd name="T101" fmla="*/ 77 h 257"/>
              <a:gd name="T102" fmla="*/ 72 w 273"/>
              <a:gd name="T103" fmla="*/ 54 h 257"/>
              <a:gd name="T104" fmla="*/ 77 w 273"/>
              <a:gd name="T105" fmla="*/ 32 h 257"/>
              <a:gd name="T106" fmla="*/ 83 w 273"/>
              <a:gd name="T107" fmla="*/ 19 h 257"/>
              <a:gd name="T108" fmla="*/ 91 w 273"/>
              <a:gd name="T109" fmla="*/ 29 h 257"/>
              <a:gd name="T110" fmla="*/ 106 w 273"/>
              <a:gd name="T111" fmla="*/ 47 h 257"/>
              <a:gd name="T112" fmla="*/ 118 w 273"/>
              <a:gd name="T113" fmla="*/ 39 h 257"/>
              <a:gd name="T114" fmla="*/ 135 w 273"/>
              <a:gd name="T115" fmla="*/ 34 h 257"/>
              <a:gd name="T116" fmla="*/ 147 w 273"/>
              <a:gd name="T117" fmla="*/ 4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257">
                <a:moveTo>
                  <a:pt x="147" y="49"/>
                </a:moveTo>
                <a:cubicBezTo>
                  <a:pt x="146" y="50"/>
                  <a:pt x="146" y="51"/>
                  <a:pt x="146" y="52"/>
                </a:cubicBezTo>
                <a:cubicBezTo>
                  <a:pt x="145" y="54"/>
                  <a:pt x="146" y="55"/>
                  <a:pt x="148" y="55"/>
                </a:cubicBezTo>
                <a:cubicBezTo>
                  <a:pt x="149" y="55"/>
                  <a:pt x="150" y="55"/>
                  <a:pt x="150" y="55"/>
                </a:cubicBezTo>
                <a:cubicBezTo>
                  <a:pt x="151" y="54"/>
                  <a:pt x="152" y="54"/>
                  <a:pt x="153" y="54"/>
                </a:cubicBezTo>
                <a:cubicBezTo>
                  <a:pt x="155" y="54"/>
                  <a:pt x="157" y="54"/>
                  <a:pt x="158" y="52"/>
                </a:cubicBezTo>
                <a:cubicBezTo>
                  <a:pt x="161" y="50"/>
                  <a:pt x="161" y="48"/>
                  <a:pt x="159" y="46"/>
                </a:cubicBezTo>
                <a:cubicBezTo>
                  <a:pt x="159" y="45"/>
                  <a:pt x="158" y="44"/>
                  <a:pt x="157" y="43"/>
                </a:cubicBezTo>
                <a:cubicBezTo>
                  <a:pt x="154" y="39"/>
                  <a:pt x="152" y="38"/>
                  <a:pt x="157" y="33"/>
                </a:cubicBezTo>
                <a:cubicBezTo>
                  <a:pt x="160" y="31"/>
                  <a:pt x="159" y="27"/>
                  <a:pt x="157" y="25"/>
                </a:cubicBezTo>
                <a:cubicBezTo>
                  <a:pt x="156" y="25"/>
                  <a:pt x="155" y="24"/>
                  <a:pt x="155" y="24"/>
                </a:cubicBezTo>
                <a:cubicBezTo>
                  <a:pt x="154" y="24"/>
                  <a:pt x="153" y="25"/>
                  <a:pt x="152" y="25"/>
                </a:cubicBezTo>
                <a:cubicBezTo>
                  <a:pt x="151" y="25"/>
                  <a:pt x="149" y="25"/>
                  <a:pt x="149" y="23"/>
                </a:cubicBezTo>
                <a:cubicBezTo>
                  <a:pt x="148" y="21"/>
                  <a:pt x="147" y="18"/>
                  <a:pt x="149" y="15"/>
                </a:cubicBezTo>
                <a:cubicBezTo>
                  <a:pt x="148" y="11"/>
                  <a:pt x="151" y="9"/>
                  <a:pt x="153" y="6"/>
                </a:cubicBezTo>
                <a:cubicBezTo>
                  <a:pt x="153" y="5"/>
                  <a:pt x="154" y="5"/>
                  <a:pt x="154" y="5"/>
                </a:cubicBezTo>
                <a:cubicBezTo>
                  <a:pt x="157" y="4"/>
                  <a:pt x="159" y="0"/>
                  <a:pt x="163" y="2"/>
                </a:cubicBezTo>
                <a:cubicBezTo>
                  <a:pt x="163" y="2"/>
                  <a:pt x="163" y="1"/>
                  <a:pt x="164" y="1"/>
                </a:cubicBezTo>
                <a:cubicBezTo>
                  <a:pt x="164" y="2"/>
                  <a:pt x="164" y="3"/>
                  <a:pt x="164" y="4"/>
                </a:cubicBezTo>
                <a:cubicBezTo>
                  <a:pt x="164" y="6"/>
                  <a:pt x="165" y="7"/>
                  <a:pt x="167" y="8"/>
                </a:cubicBezTo>
                <a:cubicBezTo>
                  <a:pt x="168" y="8"/>
                  <a:pt x="170" y="9"/>
                  <a:pt x="171" y="10"/>
                </a:cubicBezTo>
                <a:cubicBezTo>
                  <a:pt x="172" y="12"/>
                  <a:pt x="173" y="12"/>
                  <a:pt x="175" y="11"/>
                </a:cubicBezTo>
                <a:cubicBezTo>
                  <a:pt x="176" y="11"/>
                  <a:pt x="176" y="11"/>
                  <a:pt x="177" y="10"/>
                </a:cubicBezTo>
                <a:cubicBezTo>
                  <a:pt x="178" y="12"/>
                  <a:pt x="180" y="13"/>
                  <a:pt x="181" y="14"/>
                </a:cubicBezTo>
                <a:cubicBezTo>
                  <a:pt x="182" y="16"/>
                  <a:pt x="184" y="17"/>
                  <a:pt x="187" y="18"/>
                </a:cubicBezTo>
                <a:cubicBezTo>
                  <a:pt x="189" y="19"/>
                  <a:pt x="192" y="20"/>
                  <a:pt x="195" y="21"/>
                </a:cubicBezTo>
                <a:cubicBezTo>
                  <a:pt x="196" y="21"/>
                  <a:pt x="197" y="22"/>
                  <a:pt x="198" y="23"/>
                </a:cubicBezTo>
                <a:cubicBezTo>
                  <a:pt x="200" y="24"/>
                  <a:pt x="201" y="26"/>
                  <a:pt x="200" y="29"/>
                </a:cubicBezTo>
                <a:cubicBezTo>
                  <a:pt x="200" y="31"/>
                  <a:pt x="198" y="33"/>
                  <a:pt x="195" y="34"/>
                </a:cubicBezTo>
                <a:cubicBezTo>
                  <a:pt x="194" y="34"/>
                  <a:pt x="193" y="34"/>
                  <a:pt x="192" y="35"/>
                </a:cubicBezTo>
                <a:cubicBezTo>
                  <a:pt x="190" y="36"/>
                  <a:pt x="189" y="37"/>
                  <a:pt x="190" y="40"/>
                </a:cubicBezTo>
                <a:cubicBezTo>
                  <a:pt x="190" y="40"/>
                  <a:pt x="191" y="41"/>
                  <a:pt x="191" y="42"/>
                </a:cubicBezTo>
                <a:cubicBezTo>
                  <a:pt x="193" y="43"/>
                  <a:pt x="193" y="46"/>
                  <a:pt x="193" y="48"/>
                </a:cubicBezTo>
                <a:cubicBezTo>
                  <a:pt x="192" y="50"/>
                  <a:pt x="192" y="52"/>
                  <a:pt x="193" y="54"/>
                </a:cubicBezTo>
                <a:cubicBezTo>
                  <a:pt x="193" y="55"/>
                  <a:pt x="193" y="56"/>
                  <a:pt x="193" y="57"/>
                </a:cubicBezTo>
                <a:cubicBezTo>
                  <a:pt x="192" y="58"/>
                  <a:pt x="192" y="60"/>
                  <a:pt x="192" y="62"/>
                </a:cubicBezTo>
                <a:cubicBezTo>
                  <a:pt x="192" y="67"/>
                  <a:pt x="189" y="71"/>
                  <a:pt x="186" y="76"/>
                </a:cubicBezTo>
                <a:cubicBezTo>
                  <a:pt x="183" y="79"/>
                  <a:pt x="182" y="82"/>
                  <a:pt x="183" y="87"/>
                </a:cubicBezTo>
                <a:cubicBezTo>
                  <a:pt x="183" y="87"/>
                  <a:pt x="183" y="88"/>
                  <a:pt x="183" y="89"/>
                </a:cubicBezTo>
                <a:cubicBezTo>
                  <a:pt x="183" y="89"/>
                  <a:pt x="183" y="89"/>
                  <a:pt x="184" y="90"/>
                </a:cubicBezTo>
                <a:cubicBezTo>
                  <a:pt x="186" y="93"/>
                  <a:pt x="186" y="93"/>
                  <a:pt x="184" y="96"/>
                </a:cubicBezTo>
                <a:cubicBezTo>
                  <a:pt x="182" y="100"/>
                  <a:pt x="184" y="105"/>
                  <a:pt x="188" y="107"/>
                </a:cubicBezTo>
                <a:cubicBezTo>
                  <a:pt x="189" y="108"/>
                  <a:pt x="189" y="108"/>
                  <a:pt x="190" y="108"/>
                </a:cubicBezTo>
                <a:cubicBezTo>
                  <a:pt x="191" y="109"/>
                  <a:pt x="191" y="110"/>
                  <a:pt x="191" y="111"/>
                </a:cubicBezTo>
                <a:cubicBezTo>
                  <a:pt x="192" y="113"/>
                  <a:pt x="193" y="114"/>
                  <a:pt x="195" y="113"/>
                </a:cubicBezTo>
                <a:cubicBezTo>
                  <a:pt x="197" y="113"/>
                  <a:pt x="198" y="112"/>
                  <a:pt x="199" y="112"/>
                </a:cubicBezTo>
                <a:cubicBezTo>
                  <a:pt x="200" y="111"/>
                  <a:pt x="200" y="111"/>
                  <a:pt x="201" y="111"/>
                </a:cubicBezTo>
                <a:cubicBezTo>
                  <a:pt x="204" y="108"/>
                  <a:pt x="208" y="106"/>
                  <a:pt x="213" y="107"/>
                </a:cubicBezTo>
                <a:cubicBezTo>
                  <a:pt x="214" y="107"/>
                  <a:pt x="215" y="107"/>
                  <a:pt x="216" y="107"/>
                </a:cubicBezTo>
                <a:cubicBezTo>
                  <a:pt x="216" y="107"/>
                  <a:pt x="216" y="108"/>
                  <a:pt x="216" y="109"/>
                </a:cubicBezTo>
                <a:cubicBezTo>
                  <a:pt x="214" y="111"/>
                  <a:pt x="213" y="114"/>
                  <a:pt x="211" y="116"/>
                </a:cubicBezTo>
                <a:cubicBezTo>
                  <a:pt x="210" y="118"/>
                  <a:pt x="209" y="119"/>
                  <a:pt x="209" y="121"/>
                </a:cubicBezTo>
                <a:cubicBezTo>
                  <a:pt x="209" y="121"/>
                  <a:pt x="209" y="122"/>
                  <a:pt x="208" y="123"/>
                </a:cubicBezTo>
                <a:cubicBezTo>
                  <a:pt x="205" y="126"/>
                  <a:pt x="204" y="130"/>
                  <a:pt x="203" y="133"/>
                </a:cubicBezTo>
                <a:cubicBezTo>
                  <a:pt x="202" y="135"/>
                  <a:pt x="202" y="137"/>
                  <a:pt x="200" y="138"/>
                </a:cubicBezTo>
                <a:cubicBezTo>
                  <a:pt x="199" y="139"/>
                  <a:pt x="199" y="141"/>
                  <a:pt x="198" y="143"/>
                </a:cubicBezTo>
                <a:cubicBezTo>
                  <a:pt x="197" y="144"/>
                  <a:pt x="197" y="145"/>
                  <a:pt x="198" y="146"/>
                </a:cubicBezTo>
                <a:cubicBezTo>
                  <a:pt x="198" y="148"/>
                  <a:pt x="198" y="149"/>
                  <a:pt x="198" y="150"/>
                </a:cubicBezTo>
                <a:cubicBezTo>
                  <a:pt x="198" y="152"/>
                  <a:pt x="199" y="154"/>
                  <a:pt x="199" y="155"/>
                </a:cubicBezTo>
                <a:cubicBezTo>
                  <a:pt x="200" y="157"/>
                  <a:pt x="200" y="159"/>
                  <a:pt x="201" y="161"/>
                </a:cubicBezTo>
                <a:cubicBezTo>
                  <a:pt x="203" y="161"/>
                  <a:pt x="204" y="161"/>
                  <a:pt x="206" y="162"/>
                </a:cubicBezTo>
                <a:cubicBezTo>
                  <a:pt x="207" y="162"/>
                  <a:pt x="207" y="163"/>
                  <a:pt x="207" y="164"/>
                </a:cubicBezTo>
                <a:cubicBezTo>
                  <a:pt x="207" y="165"/>
                  <a:pt x="207" y="166"/>
                  <a:pt x="206" y="167"/>
                </a:cubicBezTo>
                <a:cubicBezTo>
                  <a:pt x="205" y="168"/>
                  <a:pt x="204" y="168"/>
                  <a:pt x="203" y="169"/>
                </a:cubicBezTo>
                <a:cubicBezTo>
                  <a:pt x="203" y="170"/>
                  <a:pt x="203" y="171"/>
                  <a:pt x="203" y="171"/>
                </a:cubicBezTo>
                <a:cubicBezTo>
                  <a:pt x="205" y="177"/>
                  <a:pt x="206" y="178"/>
                  <a:pt x="212" y="178"/>
                </a:cubicBezTo>
                <a:cubicBezTo>
                  <a:pt x="219" y="183"/>
                  <a:pt x="225" y="187"/>
                  <a:pt x="231" y="192"/>
                </a:cubicBezTo>
                <a:cubicBezTo>
                  <a:pt x="232" y="194"/>
                  <a:pt x="232" y="195"/>
                  <a:pt x="232" y="196"/>
                </a:cubicBezTo>
                <a:cubicBezTo>
                  <a:pt x="233" y="197"/>
                  <a:pt x="235" y="198"/>
                  <a:pt x="236" y="198"/>
                </a:cubicBezTo>
                <a:cubicBezTo>
                  <a:pt x="236" y="200"/>
                  <a:pt x="236" y="201"/>
                  <a:pt x="237" y="202"/>
                </a:cubicBezTo>
                <a:cubicBezTo>
                  <a:pt x="237" y="202"/>
                  <a:pt x="237" y="202"/>
                  <a:pt x="238" y="203"/>
                </a:cubicBezTo>
                <a:cubicBezTo>
                  <a:pt x="240" y="203"/>
                  <a:pt x="243" y="203"/>
                  <a:pt x="245" y="201"/>
                </a:cubicBezTo>
                <a:cubicBezTo>
                  <a:pt x="247" y="200"/>
                  <a:pt x="249" y="201"/>
                  <a:pt x="250" y="202"/>
                </a:cubicBezTo>
                <a:cubicBezTo>
                  <a:pt x="250" y="203"/>
                  <a:pt x="250" y="203"/>
                  <a:pt x="250" y="203"/>
                </a:cubicBezTo>
                <a:cubicBezTo>
                  <a:pt x="248" y="206"/>
                  <a:pt x="249" y="208"/>
                  <a:pt x="252" y="209"/>
                </a:cubicBezTo>
                <a:cubicBezTo>
                  <a:pt x="254" y="209"/>
                  <a:pt x="256" y="208"/>
                  <a:pt x="258" y="208"/>
                </a:cubicBezTo>
                <a:cubicBezTo>
                  <a:pt x="259" y="209"/>
                  <a:pt x="259" y="211"/>
                  <a:pt x="260" y="212"/>
                </a:cubicBezTo>
                <a:cubicBezTo>
                  <a:pt x="260" y="214"/>
                  <a:pt x="261" y="215"/>
                  <a:pt x="262" y="215"/>
                </a:cubicBezTo>
                <a:cubicBezTo>
                  <a:pt x="264" y="216"/>
                  <a:pt x="266" y="217"/>
                  <a:pt x="268" y="218"/>
                </a:cubicBezTo>
                <a:cubicBezTo>
                  <a:pt x="272" y="219"/>
                  <a:pt x="272" y="219"/>
                  <a:pt x="273" y="224"/>
                </a:cubicBezTo>
                <a:cubicBezTo>
                  <a:pt x="273" y="224"/>
                  <a:pt x="272" y="224"/>
                  <a:pt x="272" y="224"/>
                </a:cubicBezTo>
                <a:cubicBezTo>
                  <a:pt x="268" y="220"/>
                  <a:pt x="263" y="221"/>
                  <a:pt x="258" y="221"/>
                </a:cubicBezTo>
                <a:cubicBezTo>
                  <a:pt x="256" y="221"/>
                  <a:pt x="253" y="222"/>
                  <a:pt x="251" y="222"/>
                </a:cubicBezTo>
                <a:cubicBezTo>
                  <a:pt x="249" y="223"/>
                  <a:pt x="246" y="223"/>
                  <a:pt x="244" y="222"/>
                </a:cubicBezTo>
                <a:cubicBezTo>
                  <a:pt x="242" y="220"/>
                  <a:pt x="239" y="220"/>
                  <a:pt x="237" y="221"/>
                </a:cubicBezTo>
                <a:cubicBezTo>
                  <a:pt x="235" y="222"/>
                  <a:pt x="234" y="222"/>
                  <a:pt x="232" y="222"/>
                </a:cubicBezTo>
                <a:cubicBezTo>
                  <a:pt x="230" y="223"/>
                  <a:pt x="228" y="224"/>
                  <a:pt x="227" y="226"/>
                </a:cubicBezTo>
                <a:cubicBezTo>
                  <a:pt x="226" y="228"/>
                  <a:pt x="225" y="228"/>
                  <a:pt x="223" y="227"/>
                </a:cubicBezTo>
                <a:cubicBezTo>
                  <a:pt x="222" y="227"/>
                  <a:pt x="222" y="227"/>
                  <a:pt x="221" y="227"/>
                </a:cubicBezTo>
                <a:cubicBezTo>
                  <a:pt x="218" y="225"/>
                  <a:pt x="215" y="224"/>
                  <a:pt x="212" y="222"/>
                </a:cubicBezTo>
                <a:cubicBezTo>
                  <a:pt x="211" y="221"/>
                  <a:pt x="211" y="220"/>
                  <a:pt x="211" y="219"/>
                </a:cubicBezTo>
                <a:cubicBezTo>
                  <a:pt x="211" y="218"/>
                  <a:pt x="210" y="217"/>
                  <a:pt x="209" y="216"/>
                </a:cubicBezTo>
                <a:cubicBezTo>
                  <a:pt x="207" y="215"/>
                  <a:pt x="206" y="215"/>
                  <a:pt x="205" y="217"/>
                </a:cubicBezTo>
                <a:cubicBezTo>
                  <a:pt x="204" y="220"/>
                  <a:pt x="202" y="222"/>
                  <a:pt x="199" y="224"/>
                </a:cubicBezTo>
                <a:cubicBezTo>
                  <a:pt x="197" y="225"/>
                  <a:pt x="196" y="227"/>
                  <a:pt x="193" y="227"/>
                </a:cubicBezTo>
                <a:cubicBezTo>
                  <a:pt x="190" y="227"/>
                  <a:pt x="187" y="226"/>
                  <a:pt x="184" y="223"/>
                </a:cubicBezTo>
                <a:cubicBezTo>
                  <a:pt x="182" y="221"/>
                  <a:pt x="179" y="220"/>
                  <a:pt x="176" y="220"/>
                </a:cubicBezTo>
                <a:cubicBezTo>
                  <a:pt x="172" y="220"/>
                  <a:pt x="169" y="218"/>
                  <a:pt x="166" y="216"/>
                </a:cubicBezTo>
                <a:cubicBezTo>
                  <a:pt x="163" y="213"/>
                  <a:pt x="159" y="211"/>
                  <a:pt x="154" y="211"/>
                </a:cubicBezTo>
                <a:cubicBezTo>
                  <a:pt x="151" y="210"/>
                  <a:pt x="147" y="209"/>
                  <a:pt x="144" y="209"/>
                </a:cubicBezTo>
                <a:cubicBezTo>
                  <a:pt x="143" y="206"/>
                  <a:pt x="142" y="204"/>
                  <a:pt x="141" y="202"/>
                </a:cubicBezTo>
                <a:cubicBezTo>
                  <a:pt x="140" y="199"/>
                  <a:pt x="140" y="199"/>
                  <a:pt x="136" y="199"/>
                </a:cubicBezTo>
                <a:cubicBezTo>
                  <a:pt x="136" y="199"/>
                  <a:pt x="135" y="199"/>
                  <a:pt x="135" y="200"/>
                </a:cubicBezTo>
                <a:cubicBezTo>
                  <a:pt x="133" y="198"/>
                  <a:pt x="132" y="196"/>
                  <a:pt x="131" y="195"/>
                </a:cubicBezTo>
                <a:cubicBezTo>
                  <a:pt x="130" y="195"/>
                  <a:pt x="129" y="195"/>
                  <a:pt x="129" y="195"/>
                </a:cubicBezTo>
                <a:cubicBezTo>
                  <a:pt x="128" y="195"/>
                  <a:pt x="128" y="196"/>
                  <a:pt x="128" y="196"/>
                </a:cubicBezTo>
                <a:cubicBezTo>
                  <a:pt x="128" y="197"/>
                  <a:pt x="128" y="198"/>
                  <a:pt x="128" y="199"/>
                </a:cubicBezTo>
                <a:cubicBezTo>
                  <a:pt x="128" y="201"/>
                  <a:pt x="127" y="202"/>
                  <a:pt x="126" y="203"/>
                </a:cubicBezTo>
                <a:cubicBezTo>
                  <a:pt x="125" y="204"/>
                  <a:pt x="124" y="205"/>
                  <a:pt x="124" y="206"/>
                </a:cubicBezTo>
                <a:cubicBezTo>
                  <a:pt x="123" y="206"/>
                  <a:pt x="122" y="205"/>
                  <a:pt x="122" y="204"/>
                </a:cubicBezTo>
                <a:cubicBezTo>
                  <a:pt x="121" y="203"/>
                  <a:pt x="119" y="202"/>
                  <a:pt x="117" y="201"/>
                </a:cubicBezTo>
                <a:cubicBezTo>
                  <a:pt x="115" y="202"/>
                  <a:pt x="116" y="204"/>
                  <a:pt x="114" y="206"/>
                </a:cubicBezTo>
                <a:cubicBezTo>
                  <a:pt x="113" y="206"/>
                  <a:pt x="111" y="205"/>
                  <a:pt x="109" y="204"/>
                </a:cubicBezTo>
                <a:cubicBezTo>
                  <a:pt x="109" y="203"/>
                  <a:pt x="109" y="202"/>
                  <a:pt x="109" y="201"/>
                </a:cubicBezTo>
                <a:cubicBezTo>
                  <a:pt x="109" y="201"/>
                  <a:pt x="108" y="200"/>
                  <a:pt x="108" y="199"/>
                </a:cubicBezTo>
                <a:cubicBezTo>
                  <a:pt x="107" y="197"/>
                  <a:pt x="106" y="197"/>
                  <a:pt x="104" y="198"/>
                </a:cubicBezTo>
                <a:cubicBezTo>
                  <a:pt x="103" y="199"/>
                  <a:pt x="102" y="199"/>
                  <a:pt x="102" y="200"/>
                </a:cubicBezTo>
                <a:cubicBezTo>
                  <a:pt x="100" y="198"/>
                  <a:pt x="98" y="196"/>
                  <a:pt x="95" y="197"/>
                </a:cubicBezTo>
                <a:cubicBezTo>
                  <a:pt x="95" y="199"/>
                  <a:pt x="95" y="200"/>
                  <a:pt x="95" y="201"/>
                </a:cubicBezTo>
                <a:cubicBezTo>
                  <a:pt x="95" y="201"/>
                  <a:pt x="95" y="202"/>
                  <a:pt x="95" y="202"/>
                </a:cubicBezTo>
                <a:cubicBezTo>
                  <a:pt x="92" y="202"/>
                  <a:pt x="89" y="203"/>
                  <a:pt x="86" y="203"/>
                </a:cubicBezTo>
                <a:cubicBezTo>
                  <a:pt x="85" y="204"/>
                  <a:pt x="84" y="204"/>
                  <a:pt x="84" y="205"/>
                </a:cubicBezTo>
                <a:cubicBezTo>
                  <a:pt x="81" y="208"/>
                  <a:pt x="79" y="211"/>
                  <a:pt x="79" y="215"/>
                </a:cubicBezTo>
                <a:cubicBezTo>
                  <a:pt x="78" y="220"/>
                  <a:pt x="76" y="223"/>
                  <a:pt x="72" y="227"/>
                </a:cubicBezTo>
                <a:cubicBezTo>
                  <a:pt x="71" y="228"/>
                  <a:pt x="71" y="229"/>
                  <a:pt x="72" y="231"/>
                </a:cubicBezTo>
                <a:cubicBezTo>
                  <a:pt x="73" y="231"/>
                  <a:pt x="74" y="232"/>
                  <a:pt x="75" y="233"/>
                </a:cubicBezTo>
                <a:cubicBezTo>
                  <a:pt x="75" y="233"/>
                  <a:pt x="76" y="234"/>
                  <a:pt x="77" y="234"/>
                </a:cubicBezTo>
                <a:cubicBezTo>
                  <a:pt x="79" y="236"/>
                  <a:pt x="79" y="237"/>
                  <a:pt x="77" y="240"/>
                </a:cubicBezTo>
                <a:cubicBezTo>
                  <a:pt x="76" y="241"/>
                  <a:pt x="75" y="243"/>
                  <a:pt x="74" y="245"/>
                </a:cubicBezTo>
                <a:cubicBezTo>
                  <a:pt x="73" y="246"/>
                  <a:pt x="73" y="247"/>
                  <a:pt x="74" y="248"/>
                </a:cubicBezTo>
                <a:cubicBezTo>
                  <a:pt x="75" y="249"/>
                  <a:pt x="75" y="251"/>
                  <a:pt x="76" y="252"/>
                </a:cubicBezTo>
                <a:cubicBezTo>
                  <a:pt x="76" y="253"/>
                  <a:pt x="76" y="254"/>
                  <a:pt x="76" y="255"/>
                </a:cubicBezTo>
                <a:cubicBezTo>
                  <a:pt x="75" y="256"/>
                  <a:pt x="75" y="257"/>
                  <a:pt x="74" y="257"/>
                </a:cubicBezTo>
                <a:cubicBezTo>
                  <a:pt x="73" y="257"/>
                  <a:pt x="72" y="256"/>
                  <a:pt x="71" y="256"/>
                </a:cubicBezTo>
                <a:cubicBezTo>
                  <a:pt x="70" y="256"/>
                  <a:pt x="69" y="257"/>
                  <a:pt x="68" y="257"/>
                </a:cubicBezTo>
                <a:cubicBezTo>
                  <a:pt x="67" y="256"/>
                  <a:pt x="67" y="255"/>
                  <a:pt x="67" y="255"/>
                </a:cubicBezTo>
                <a:cubicBezTo>
                  <a:pt x="67" y="253"/>
                  <a:pt x="67" y="252"/>
                  <a:pt x="67" y="251"/>
                </a:cubicBezTo>
                <a:cubicBezTo>
                  <a:pt x="68" y="249"/>
                  <a:pt x="67" y="248"/>
                  <a:pt x="66" y="247"/>
                </a:cubicBezTo>
                <a:cubicBezTo>
                  <a:pt x="64" y="245"/>
                  <a:pt x="63" y="244"/>
                  <a:pt x="63" y="242"/>
                </a:cubicBezTo>
                <a:cubicBezTo>
                  <a:pt x="62" y="240"/>
                  <a:pt x="61" y="239"/>
                  <a:pt x="58" y="239"/>
                </a:cubicBezTo>
                <a:cubicBezTo>
                  <a:pt x="58" y="239"/>
                  <a:pt x="57" y="239"/>
                  <a:pt x="56" y="239"/>
                </a:cubicBezTo>
                <a:cubicBezTo>
                  <a:pt x="55" y="239"/>
                  <a:pt x="54" y="238"/>
                  <a:pt x="54" y="237"/>
                </a:cubicBezTo>
                <a:cubicBezTo>
                  <a:pt x="54" y="236"/>
                  <a:pt x="54" y="236"/>
                  <a:pt x="54" y="235"/>
                </a:cubicBezTo>
                <a:cubicBezTo>
                  <a:pt x="54" y="231"/>
                  <a:pt x="53" y="230"/>
                  <a:pt x="49" y="229"/>
                </a:cubicBezTo>
                <a:cubicBezTo>
                  <a:pt x="48" y="229"/>
                  <a:pt x="47" y="229"/>
                  <a:pt x="47" y="229"/>
                </a:cubicBezTo>
                <a:cubicBezTo>
                  <a:pt x="47" y="229"/>
                  <a:pt x="47" y="228"/>
                  <a:pt x="46" y="228"/>
                </a:cubicBezTo>
                <a:cubicBezTo>
                  <a:pt x="46" y="227"/>
                  <a:pt x="46" y="225"/>
                  <a:pt x="47" y="223"/>
                </a:cubicBezTo>
                <a:cubicBezTo>
                  <a:pt x="47" y="221"/>
                  <a:pt x="46" y="220"/>
                  <a:pt x="44" y="219"/>
                </a:cubicBezTo>
                <a:cubicBezTo>
                  <a:pt x="43" y="219"/>
                  <a:pt x="42" y="218"/>
                  <a:pt x="41" y="218"/>
                </a:cubicBezTo>
                <a:cubicBezTo>
                  <a:pt x="40" y="216"/>
                  <a:pt x="42" y="213"/>
                  <a:pt x="40" y="210"/>
                </a:cubicBezTo>
                <a:cubicBezTo>
                  <a:pt x="32" y="213"/>
                  <a:pt x="24" y="215"/>
                  <a:pt x="15" y="211"/>
                </a:cubicBezTo>
                <a:cubicBezTo>
                  <a:pt x="15" y="209"/>
                  <a:pt x="14" y="207"/>
                  <a:pt x="14" y="204"/>
                </a:cubicBezTo>
                <a:cubicBezTo>
                  <a:pt x="14" y="200"/>
                  <a:pt x="12" y="197"/>
                  <a:pt x="8" y="195"/>
                </a:cubicBezTo>
                <a:cubicBezTo>
                  <a:pt x="8" y="195"/>
                  <a:pt x="7" y="194"/>
                  <a:pt x="7" y="194"/>
                </a:cubicBezTo>
                <a:cubicBezTo>
                  <a:pt x="7" y="194"/>
                  <a:pt x="7" y="194"/>
                  <a:pt x="6" y="194"/>
                </a:cubicBezTo>
                <a:cubicBezTo>
                  <a:pt x="6" y="192"/>
                  <a:pt x="7" y="189"/>
                  <a:pt x="5" y="187"/>
                </a:cubicBezTo>
                <a:cubicBezTo>
                  <a:pt x="5" y="187"/>
                  <a:pt x="5" y="186"/>
                  <a:pt x="6" y="185"/>
                </a:cubicBezTo>
                <a:cubicBezTo>
                  <a:pt x="6" y="183"/>
                  <a:pt x="5" y="182"/>
                  <a:pt x="5" y="181"/>
                </a:cubicBezTo>
                <a:cubicBezTo>
                  <a:pt x="3" y="178"/>
                  <a:pt x="2" y="175"/>
                  <a:pt x="0" y="173"/>
                </a:cubicBezTo>
                <a:cubicBezTo>
                  <a:pt x="1" y="171"/>
                  <a:pt x="2" y="170"/>
                  <a:pt x="3" y="170"/>
                </a:cubicBezTo>
                <a:cubicBezTo>
                  <a:pt x="5" y="169"/>
                  <a:pt x="6" y="169"/>
                  <a:pt x="8" y="170"/>
                </a:cubicBezTo>
                <a:cubicBezTo>
                  <a:pt x="9" y="170"/>
                  <a:pt x="11" y="171"/>
                  <a:pt x="13" y="171"/>
                </a:cubicBezTo>
                <a:cubicBezTo>
                  <a:pt x="14" y="174"/>
                  <a:pt x="15" y="176"/>
                  <a:pt x="15" y="178"/>
                </a:cubicBezTo>
                <a:cubicBezTo>
                  <a:pt x="16" y="180"/>
                  <a:pt x="17" y="180"/>
                  <a:pt x="19" y="179"/>
                </a:cubicBezTo>
                <a:cubicBezTo>
                  <a:pt x="21" y="178"/>
                  <a:pt x="22" y="175"/>
                  <a:pt x="22" y="173"/>
                </a:cubicBezTo>
                <a:cubicBezTo>
                  <a:pt x="22" y="167"/>
                  <a:pt x="22" y="167"/>
                  <a:pt x="27" y="166"/>
                </a:cubicBezTo>
                <a:cubicBezTo>
                  <a:pt x="29" y="166"/>
                  <a:pt x="30" y="166"/>
                  <a:pt x="31" y="166"/>
                </a:cubicBezTo>
                <a:cubicBezTo>
                  <a:pt x="32" y="166"/>
                  <a:pt x="33" y="166"/>
                  <a:pt x="35" y="167"/>
                </a:cubicBezTo>
                <a:cubicBezTo>
                  <a:pt x="36" y="163"/>
                  <a:pt x="35" y="161"/>
                  <a:pt x="34" y="158"/>
                </a:cubicBezTo>
                <a:cubicBezTo>
                  <a:pt x="32" y="155"/>
                  <a:pt x="30" y="152"/>
                  <a:pt x="26" y="149"/>
                </a:cubicBezTo>
                <a:cubicBezTo>
                  <a:pt x="24" y="148"/>
                  <a:pt x="23" y="145"/>
                  <a:pt x="22" y="142"/>
                </a:cubicBezTo>
                <a:cubicBezTo>
                  <a:pt x="22" y="140"/>
                  <a:pt x="21" y="137"/>
                  <a:pt x="18" y="136"/>
                </a:cubicBezTo>
                <a:cubicBezTo>
                  <a:pt x="19" y="135"/>
                  <a:pt x="19" y="134"/>
                  <a:pt x="19" y="134"/>
                </a:cubicBezTo>
                <a:cubicBezTo>
                  <a:pt x="21" y="131"/>
                  <a:pt x="21" y="131"/>
                  <a:pt x="19" y="128"/>
                </a:cubicBezTo>
                <a:cubicBezTo>
                  <a:pt x="18" y="127"/>
                  <a:pt x="18" y="127"/>
                  <a:pt x="17" y="126"/>
                </a:cubicBezTo>
                <a:cubicBezTo>
                  <a:pt x="16" y="124"/>
                  <a:pt x="15" y="122"/>
                  <a:pt x="13" y="121"/>
                </a:cubicBezTo>
                <a:cubicBezTo>
                  <a:pt x="11" y="121"/>
                  <a:pt x="10" y="120"/>
                  <a:pt x="10" y="118"/>
                </a:cubicBezTo>
                <a:cubicBezTo>
                  <a:pt x="10" y="117"/>
                  <a:pt x="10" y="117"/>
                  <a:pt x="10" y="116"/>
                </a:cubicBezTo>
                <a:cubicBezTo>
                  <a:pt x="8" y="113"/>
                  <a:pt x="8" y="109"/>
                  <a:pt x="9" y="106"/>
                </a:cubicBezTo>
                <a:cubicBezTo>
                  <a:pt x="10" y="104"/>
                  <a:pt x="10" y="102"/>
                  <a:pt x="10" y="100"/>
                </a:cubicBezTo>
                <a:cubicBezTo>
                  <a:pt x="10" y="98"/>
                  <a:pt x="10" y="95"/>
                  <a:pt x="12" y="94"/>
                </a:cubicBezTo>
                <a:cubicBezTo>
                  <a:pt x="14" y="92"/>
                  <a:pt x="16" y="90"/>
                  <a:pt x="17" y="88"/>
                </a:cubicBezTo>
                <a:cubicBezTo>
                  <a:pt x="19" y="86"/>
                  <a:pt x="20" y="84"/>
                  <a:pt x="21" y="82"/>
                </a:cubicBezTo>
                <a:cubicBezTo>
                  <a:pt x="22" y="79"/>
                  <a:pt x="23" y="77"/>
                  <a:pt x="21" y="74"/>
                </a:cubicBezTo>
                <a:cubicBezTo>
                  <a:pt x="21" y="73"/>
                  <a:pt x="21" y="72"/>
                  <a:pt x="21" y="72"/>
                </a:cubicBezTo>
                <a:cubicBezTo>
                  <a:pt x="23" y="71"/>
                  <a:pt x="25" y="70"/>
                  <a:pt x="27" y="72"/>
                </a:cubicBezTo>
                <a:cubicBezTo>
                  <a:pt x="28" y="72"/>
                  <a:pt x="30" y="72"/>
                  <a:pt x="31" y="72"/>
                </a:cubicBezTo>
                <a:cubicBezTo>
                  <a:pt x="32" y="72"/>
                  <a:pt x="33" y="73"/>
                  <a:pt x="34" y="74"/>
                </a:cubicBezTo>
                <a:cubicBezTo>
                  <a:pt x="32" y="76"/>
                  <a:pt x="32" y="78"/>
                  <a:pt x="30" y="80"/>
                </a:cubicBezTo>
                <a:cubicBezTo>
                  <a:pt x="29" y="80"/>
                  <a:pt x="29" y="82"/>
                  <a:pt x="29" y="82"/>
                </a:cubicBezTo>
                <a:cubicBezTo>
                  <a:pt x="30" y="83"/>
                  <a:pt x="31" y="84"/>
                  <a:pt x="32" y="85"/>
                </a:cubicBezTo>
                <a:cubicBezTo>
                  <a:pt x="33" y="86"/>
                  <a:pt x="35" y="87"/>
                  <a:pt x="37" y="88"/>
                </a:cubicBezTo>
                <a:cubicBezTo>
                  <a:pt x="38" y="90"/>
                  <a:pt x="39" y="92"/>
                  <a:pt x="40" y="94"/>
                </a:cubicBezTo>
                <a:cubicBezTo>
                  <a:pt x="41" y="95"/>
                  <a:pt x="41" y="97"/>
                  <a:pt x="42" y="99"/>
                </a:cubicBezTo>
                <a:cubicBezTo>
                  <a:pt x="41" y="100"/>
                  <a:pt x="40" y="102"/>
                  <a:pt x="40" y="103"/>
                </a:cubicBezTo>
                <a:cubicBezTo>
                  <a:pt x="39" y="104"/>
                  <a:pt x="40" y="105"/>
                  <a:pt x="41" y="105"/>
                </a:cubicBezTo>
                <a:cubicBezTo>
                  <a:pt x="44" y="105"/>
                  <a:pt x="47" y="106"/>
                  <a:pt x="50" y="107"/>
                </a:cubicBezTo>
                <a:cubicBezTo>
                  <a:pt x="52" y="108"/>
                  <a:pt x="54" y="108"/>
                  <a:pt x="54" y="105"/>
                </a:cubicBezTo>
                <a:cubicBezTo>
                  <a:pt x="55" y="102"/>
                  <a:pt x="56" y="100"/>
                  <a:pt x="58" y="98"/>
                </a:cubicBezTo>
                <a:cubicBezTo>
                  <a:pt x="60" y="97"/>
                  <a:pt x="60" y="96"/>
                  <a:pt x="58" y="94"/>
                </a:cubicBezTo>
                <a:cubicBezTo>
                  <a:pt x="56" y="92"/>
                  <a:pt x="54" y="91"/>
                  <a:pt x="52" y="91"/>
                </a:cubicBezTo>
                <a:cubicBezTo>
                  <a:pt x="51" y="88"/>
                  <a:pt x="51" y="86"/>
                  <a:pt x="53" y="84"/>
                </a:cubicBezTo>
                <a:cubicBezTo>
                  <a:pt x="54" y="82"/>
                  <a:pt x="53" y="81"/>
                  <a:pt x="52" y="79"/>
                </a:cubicBezTo>
                <a:cubicBezTo>
                  <a:pt x="53" y="78"/>
                  <a:pt x="55" y="77"/>
                  <a:pt x="56" y="77"/>
                </a:cubicBezTo>
                <a:cubicBezTo>
                  <a:pt x="59" y="75"/>
                  <a:pt x="60" y="73"/>
                  <a:pt x="59" y="70"/>
                </a:cubicBezTo>
                <a:cubicBezTo>
                  <a:pt x="59" y="69"/>
                  <a:pt x="59" y="69"/>
                  <a:pt x="59" y="69"/>
                </a:cubicBezTo>
                <a:cubicBezTo>
                  <a:pt x="62" y="66"/>
                  <a:pt x="64" y="64"/>
                  <a:pt x="67" y="61"/>
                </a:cubicBezTo>
                <a:cubicBezTo>
                  <a:pt x="69" y="59"/>
                  <a:pt x="71" y="57"/>
                  <a:pt x="72" y="54"/>
                </a:cubicBezTo>
                <a:cubicBezTo>
                  <a:pt x="73" y="51"/>
                  <a:pt x="75" y="49"/>
                  <a:pt x="76" y="46"/>
                </a:cubicBezTo>
                <a:cubicBezTo>
                  <a:pt x="77" y="45"/>
                  <a:pt x="77" y="44"/>
                  <a:pt x="77" y="43"/>
                </a:cubicBezTo>
                <a:cubicBezTo>
                  <a:pt x="78" y="41"/>
                  <a:pt x="79" y="39"/>
                  <a:pt x="78" y="36"/>
                </a:cubicBezTo>
                <a:cubicBezTo>
                  <a:pt x="77" y="35"/>
                  <a:pt x="76" y="33"/>
                  <a:pt x="77" y="32"/>
                </a:cubicBezTo>
                <a:cubicBezTo>
                  <a:pt x="77" y="29"/>
                  <a:pt x="76" y="27"/>
                  <a:pt x="75" y="26"/>
                </a:cubicBezTo>
                <a:cubicBezTo>
                  <a:pt x="76" y="23"/>
                  <a:pt x="77" y="20"/>
                  <a:pt x="77" y="18"/>
                </a:cubicBezTo>
                <a:cubicBezTo>
                  <a:pt x="79" y="17"/>
                  <a:pt x="81" y="17"/>
                  <a:pt x="83" y="19"/>
                </a:cubicBezTo>
                <a:cubicBezTo>
                  <a:pt x="83" y="19"/>
                  <a:pt x="83" y="19"/>
                  <a:pt x="83" y="19"/>
                </a:cubicBezTo>
                <a:cubicBezTo>
                  <a:pt x="87" y="22"/>
                  <a:pt x="87" y="22"/>
                  <a:pt x="90" y="19"/>
                </a:cubicBezTo>
                <a:cubicBezTo>
                  <a:pt x="90" y="18"/>
                  <a:pt x="91" y="19"/>
                  <a:pt x="91" y="19"/>
                </a:cubicBezTo>
                <a:cubicBezTo>
                  <a:pt x="91" y="21"/>
                  <a:pt x="91" y="23"/>
                  <a:pt x="91" y="25"/>
                </a:cubicBezTo>
                <a:cubicBezTo>
                  <a:pt x="91" y="27"/>
                  <a:pt x="91" y="28"/>
                  <a:pt x="91" y="29"/>
                </a:cubicBezTo>
                <a:cubicBezTo>
                  <a:pt x="91" y="32"/>
                  <a:pt x="92" y="34"/>
                  <a:pt x="94" y="36"/>
                </a:cubicBezTo>
                <a:cubicBezTo>
                  <a:pt x="95" y="36"/>
                  <a:pt x="96" y="37"/>
                  <a:pt x="96" y="38"/>
                </a:cubicBezTo>
                <a:cubicBezTo>
                  <a:pt x="96" y="41"/>
                  <a:pt x="99" y="42"/>
                  <a:pt x="101" y="44"/>
                </a:cubicBezTo>
                <a:cubicBezTo>
                  <a:pt x="102" y="45"/>
                  <a:pt x="105" y="45"/>
                  <a:pt x="106" y="47"/>
                </a:cubicBezTo>
                <a:cubicBezTo>
                  <a:pt x="107" y="48"/>
                  <a:pt x="108" y="47"/>
                  <a:pt x="109" y="47"/>
                </a:cubicBezTo>
                <a:cubicBezTo>
                  <a:pt x="111" y="46"/>
                  <a:pt x="112" y="45"/>
                  <a:pt x="114" y="46"/>
                </a:cubicBezTo>
                <a:cubicBezTo>
                  <a:pt x="116" y="46"/>
                  <a:pt x="117" y="44"/>
                  <a:pt x="118" y="43"/>
                </a:cubicBezTo>
                <a:cubicBezTo>
                  <a:pt x="118" y="42"/>
                  <a:pt x="118" y="40"/>
                  <a:pt x="118" y="39"/>
                </a:cubicBezTo>
                <a:cubicBezTo>
                  <a:pt x="119" y="39"/>
                  <a:pt x="120" y="39"/>
                  <a:pt x="121" y="40"/>
                </a:cubicBezTo>
                <a:cubicBezTo>
                  <a:pt x="122" y="40"/>
                  <a:pt x="123" y="40"/>
                  <a:pt x="123" y="40"/>
                </a:cubicBezTo>
                <a:cubicBezTo>
                  <a:pt x="126" y="37"/>
                  <a:pt x="128" y="36"/>
                  <a:pt x="132" y="36"/>
                </a:cubicBezTo>
                <a:cubicBezTo>
                  <a:pt x="133" y="36"/>
                  <a:pt x="134" y="35"/>
                  <a:pt x="135" y="34"/>
                </a:cubicBezTo>
                <a:cubicBezTo>
                  <a:pt x="137" y="35"/>
                  <a:pt x="138" y="36"/>
                  <a:pt x="140" y="37"/>
                </a:cubicBezTo>
                <a:cubicBezTo>
                  <a:pt x="139" y="40"/>
                  <a:pt x="139" y="42"/>
                  <a:pt x="141" y="45"/>
                </a:cubicBezTo>
                <a:cubicBezTo>
                  <a:pt x="141" y="45"/>
                  <a:pt x="142" y="46"/>
                  <a:pt x="143" y="47"/>
                </a:cubicBezTo>
                <a:cubicBezTo>
                  <a:pt x="144" y="47"/>
                  <a:pt x="145" y="48"/>
                  <a:pt x="147" y="49"/>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9" name="Freeform 58"/>
          <p:cNvSpPr>
            <a:spLocks/>
          </p:cNvSpPr>
          <p:nvPr/>
        </p:nvSpPr>
        <p:spPr bwMode="auto">
          <a:xfrm>
            <a:off x="10059103" y="3844935"/>
            <a:ext cx="2489200" cy="1343026"/>
          </a:xfrm>
          <a:custGeom>
            <a:avLst/>
            <a:gdLst>
              <a:gd name="T0" fmla="*/ 55 w 331"/>
              <a:gd name="T1" fmla="*/ 87 h 179"/>
              <a:gd name="T2" fmla="*/ 44 w 331"/>
              <a:gd name="T3" fmla="*/ 99 h 179"/>
              <a:gd name="T4" fmla="*/ 36 w 331"/>
              <a:gd name="T5" fmla="*/ 90 h 179"/>
              <a:gd name="T6" fmla="*/ 24 w 331"/>
              <a:gd name="T7" fmla="*/ 90 h 179"/>
              <a:gd name="T8" fmla="*/ 30 w 331"/>
              <a:gd name="T9" fmla="*/ 78 h 179"/>
              <a:gd name="T10" fmla="*/ 18 w 331"/>
              <a:gd name="T11" fmla="*/ 72 h 179"/>
              <a:gd name="T12" fmla="*/ 7 w 331"/>
              <a:gd name="T13" fmla="*/ 69 h 179"/>
              <a:gd name="T14" fmla="*/ 1 w 331"/>
              <a:gd name="T15" fmla="*/ 61 h 179"/>
              <a:gd name="T16" fmla="*/ 12 w 331"/>
              <a:gd name="T17" fmla="*/ 54 h 179"/>
              <a:gd name="T18" fmla="*/ 12 w 331"/>
              <a:gd name="T19" fmla="*/ 43 h 179"/>
              <a:gd name="T20" fmla="*/ 10 w 331"/>
              <a:gd name="T21" fmla="*/ 32 h 179"/>
              <a:gd name="T22" fmla="*/ 14 w 331"/>
              <a:gd name="T23" fmla="*/ 18 h 179"/>
              <a:gd name="T24" fmla="*/ 27 w 331"/>
              <a:gd name="T25" fmla="*/ 5 h 179"/>
              <a:gd name="T26" fmla="*/ 32 w 331"/>
              <a:gd name="T27" fmla="*/ 2 h 179"/>
              <a:gd name="T28" fmla="*/ 39 w 331"/>
              <a:gd name="T29" fmla="*/ 1 h 179"/>
              <a:gd name="T30" fmla="*/ 51 w 331"/>
              <a:gd name="T31" fmla="*/ 10 h 179"/>
              <a:gd name="T32" fmla="*/ 61 w 331"/>
              <a:gd name="T33" fmla="*/ 6 h 179"/>
              <a:gd name="T34" fmla="*/ 64 w 331"/>
              <a:gd name="T35" fmla="*/ 6 h 179"/>
              <a:gd name="T36" fmla="*/ 75 w 331"/>
              <a:gd name="T37" fmla="*/ 8 h 179"/>
              <a:gd name="T38" fmla="*/ 98 w 331"/>
              <a:gd name="T39" fmla="*/ 18 h 179"/>
              <a:gd name="T40" fmla="*/ 118 w 331"/>
              <a:gd name="T41" fmla="*/ 27 h 179"/>
              <a:gd name="T42" fmla="*/ 141 w 331"/>
              <a:gd name="T43" fmla="*/ 20 h 179"/>
              <a:gd name="T44" fmla="*/ 144 w 331"/>
              <a:gd name="T45" fmla="*/ 25 h 179"/>
              <a:gd name="T46" fmla="*/ 168 w 331"/>
              <a:gd name="T47" fmla="*/ 25 h 179"/>
              <a:gd name="T48" fmla="*/ 187 w 331"/>
              <a:gd name="T49" fmla="*/ 25 h 179"/>
              <a:gd name="T50" fmla="*/ 213 w 331"/>
              <a:gd name="T51" fmla="*/ 27 h 179"/>
              <a:gd name="T52" fmla="*/ 235 w 331"/>
              <a:gd name="T53" fmla="*/ 29 h 179"/>
              <a:gd name="T54" fmla="*/ 269 w 331"/>
              <a:gd name="T55" fmla="*/ 23 h 179"/>
              <a:gd name="T56" fmla="*/ 279 w 331"/>
              <a:gd name="T57" fmla="*/ 26 h 179"/>
              <a:gd name="T58" fmla="*/ 287 w 331"/>
              <a:gd name="T59" fmla="*/ 35 h 179"/>
              <a:gd name="T60" fmla="*/ 284 w 331"/>
              <a:gd name="T61" fmla="*/ 48 h 179"/>
              <a:gd name="T62" fmla="*/ 286 w 331"/>
              <a:gd name="T63" fmla="*/ 66 h 179"/>
              <a:gd name="T64" fmla="*/ 287 w 331"/>
              <a:gd name="T65" fmla="*/ 84 h 179"/>
              <a:gd name="T66" fmla="*/ 289 w 331"/>
              <a:gd name="T67" fmla="*/ 99 h 179"/>
              <a:gd name="T68" fmla="*/ 300 w 331"/>
              <a:gd name="T69" fmla="*/ 122 h 179"/>
              <a:gd name="T70" fmla="*/ 313 w 331"/>
              <a:gd name="T71" fmla="*/ 137 h 179"/>
              <a:gd name="T72" fmla="*/ 330 w 331"/>
              <a:gd name="T73" fmla="*/ 154 h 179"/>
              <a:gd name="T74" fmla="*/ 329 w 331"/>
              <a:gd name="T75" fmla="*/ 162 h 179"/>
              <a:gd name="T76" fmla="*/ 313 w 331"/>
              <a:gd name="T77" fmla="*/ 162 h 179"/>
              <a:gd name="T78" fmla="*/ 313 w 331"/>
              <a:gd name="T79" fmla="*/ 158 h 179"/>
              <a:gd name="T80" fmla="*/ 311 w 331"/>
              <a:gd name="T81" fmla="*/ 147 h 179"/>
              <a:gd name="T82" fmla="*/ 304 w 331"/>
              <a:gd name="T83" fmla="*/ 147 h 179"/>
              <a:gd name="T84" fmla="*/ 277 w 331"/>
              <a:gd name="T85" fmla="*/ 157 h 179"/>
              <a:gd name="T86" fmla="*/ 272 w 331"/>
              <a:gd name="T87" fmla="*/ 168 h 179"/>
              <a:gd name="T88" fmla="*/ 254 w 331"/>
              <a:gd name="T89" fmla="*/ 172 h 179"/>
              <a:gd name="T90" fmla="*/ 237 w 331"/>
              <a:gd name="T91" fmla="*/ 164 h 179"/>
              <a:gd name="T92" fmla="*/ 231 w 331"/>
              <a:gd name="T93" fmla="*/ 144 h 179"/>
              <a:gd name="T94" fmla="*/ 237 w 331"/>
              <a:gd name="T95" fmla="*/ 132 h 179"/>
              <a:gd name="T96" fmla="*/ 222 w 331"/>
              <a:gd name="T97" fmla="*/ 131 h 179"/>
              <a:gd name="T98" fmla="*/ 218 w 331"/>
              <a:gd name="T99" fmla="*/ 124 h 179"/>
              <a:gd name="T100" fmla="*/ 203 w 331"/>
              <a:gd name="T101" fmla="*/ 118 h 179"/>
              <a:gd name="T102" fmla="*/ 188 w 331"/>
              <a:gd name="T103" fmla="*/ 125 h 179"/>
              <a:gd name="T104" fmla="*/ 180 w 331"/>
              <a:gd name="T105" fmla="*/ 134 h 179"/>
              <a:gd name="T106" fmla="*/ 169 w 331"/>
              <a:gd name="T107" fmla="*/ 129 h 179"/>
              <a:gd name="T108" fmla="*/ 158 w 331"/>
              <a:gd name="T109" fmla="*/ 135 h 179"/>
              <a:gd name="T110" fmla="*/ 140 w 331"/>
              <a:gd name="T111" fmla="*/ 126 h 179"/>
              <a:gd name="T112" fmla="*/ 126 w 331"/>
              <a:gd name="T113" fmla="*/ 127 h 179"/>
              <a:gd name="T114" fmla="*/ 101 w 331"/>
              <a:gd name="T115" fmla="*/ 109 h 179"/>
              <a:gd name="T116" fmla="*/ 80 w 331"/>
              <a:gd name="T117" fmla="*/ 97 h 179"/>
              <a:gd name="T118" fmla="*/ 71 w 331"/>
              <a:gd name="T119" fmla="*/ 8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1" h="179">
                <a:moveTo>
                  <a:pt x="71" y="83"/>
                </a:moveTo>
                <a:cubicBezTo>
                  <a:pt x="69" y="82"/>
                  <a:pt x="68" y="82"/>
                  <a:pt x="67" y="83"/>
                </a:cubicBezTo>
                <a:cubicBezTo>
                  <a:pt x="63" y="84"/>
                  <a:pt x="58" y="85"/>
                  <a:pt x="55" y="87"/>
                </a:cubicBezTo>
                <a:cubicBezTo>
                  <a:pt x="53" y="88"/>
                  <a:pt x="51" y="90"/>
                  <a:pt x="51" y="92"/>
                </a:cubicBezTo>
                <a:cubicBezTo>
                  <a:pt x="50" y="93"/>
                  <a:pt x="50" y="94"/>
                  <a:pt x="50" y="95"/>
                </a:cubicBezTo>
                <a:cubicBezTo>
                  <a:pt x="49" y="98"/>
                  <a:pt x="48" y="98"/>
                  <a:pt x="44" y="99"/>
                </a:cubicBezTo>
                <a:cubicBezTo>
                  <a:pt x="44" y="98"/>
                  <a:pt x="44" y="97"/>
                  <a:pt x="44" y="96"/>
                </a:cubicBezTo>
                <a:cubicBezTo>
                  <a:pt x="45" y="92"/>
                  <a:pt x="43" y="89"/>
                  <a:pt x="39" y="89"/>
                </a:cubicBezTo>
                <a:cubicBezTo>
                  <a:pt x="38" y="89"/>
                  <a:pt x="37" y="90"/>
                  <a:pt x="36" y="90"/>
                </a:cubicBezTo>
                <a:cubicBezTo>
                  <a:pt x="32" y="91"/>
                  <a:pt x="29" y="92"/>
                  <a:pt x="25" y="94"/>
                </a:cubicBezTo>
                <a:cubicBezTo>
                  <a:pt x="24" y="94"/>
                  <a:pt x="23" y="93"/>
                  <a:pt x="23" y="92"/>
                </a:cubicBezTo>
                <a:cubicBezTo>
                  <a:pt x="23" y="92"/>
                  <a:pt x="24" y="91"/>
                  <a:pt x="24" y="90"/>
                </a:cubicBezTo>
                <a:cubicBezTo>
                  <a:pt x="24" y="90"/>
                  <a:pt x="25" y="89"/>
                  <a:pt x="25" y="89"/>
                </a:cubicBezTo>
                <a:cubicBezTo>
                  <a:pt x="27" y="87"/>
                  <a:pt x="28" y="84"/>
                  <a:pt x="29" y="82"/>
                </a:cubicBezTo>
                <a:cubicBezTo>
                  <a:pt x="30" y="80"/>
                  <a:pt x="30" y="79"/>
                  <a:pt x="30" y="78"/>
                </a:cubicBezTo>
                <a:cubicBezTo>
                  <a:pt x="29" y="75"/>
                  <a:pt x="28" y="75"/>
                  <a:pt x="26" y="75"/>
                </a:cubicBezTo>
                <a:cubicBezTo>
                  <a:pt x="24" y="75"/>
                  <a:pt x="23" y="74"/>
                  <a:pt x="21" y="72"/>
                </a:cubicBezTo>
                <a:cubicBezTo>
                  <a:pt x="20" y="71"/>
                  <a:pt x="19" y="71"/>
                  <a:pt x="18" y="72"/>
                </a:cubicBezTo>
                <a:cubicBezTo>
                  <a:pt x="17" y="72"/>
                  <a:pt x="17" y="72"/>
                  <a:pt x="17" y="72"/>
                </a:cubicBezTo>
                <a:cubicBezTo>
                  <a:pt x="13" y="74"/>
                  <a:pt x="12" y="74"/>
                  <a:pt x="9" y="71"/>
                </a:cubicBezTo>
                <a:cubicBezTo>
                  <a:pt x="8" y="70"/>
                  <a:pt x="7" y="70"/>
                  <a:pt x="7" y="69"/>
                </a:cubicBezTo>
                <a:cubicBezTo>
                  <a:pt x="6" y="69"/>
                  <a:pt x="6" y="69"/>
                  <a:pt x="5" y="68"/>
                </a:cubicBezTo>
                <a:cubicBezTo>
                  <a:pt x="4" y="68"/>
                  <a:pt x="2" y="70"/>
                  <a:pt x="1" y="69"/>
                </a:cubicBezTo>
                <a:cubicBezTo>
                  <a:pt x="0" y="65"/>
                  <a:pt x="0" y="65"/>
                  <a:pt x="1" y="61"/>
                </a:cubicBezTo>
                <a:cubicBezTo>
                  <a:pt x="3" y="61"/>
                  <a:pt x="4" y="60"/>
                  <a:pt x="5" y="59"/>
                </a:cubicBezTo>
                <a:cubicBezTo>
                  <a:pt x="6" y="59"/>
                  <a:pt x="6" y="59"/>
                  <a:pt x="6" y="59"/>
                </a:cubicBezTo>
                <a:cubicBezTo>
                  <a:pt x="10" y="60"/>
                  <a:pt x="12" y="58"/>
                  <a:pt x="12" y="54"/>
                </a:cubicBezTo>
                <a:cubicBezTo>
                  <a:pt x="12" y="53"/>
                  <a:pt x="12" y="52"/>
                  <a:pt x="11" y="50"/>
                </a:cubicBezTo>
                <a:cubicBezTo>
                  <a:pt x="11" y="49"/>
                  <a:pt x="10" y="48"/>
                  <a:pt x="9" y="47"/>
                </a:cubicBezTo>
                <a:cubicBezTo>
                  <a:pt x="10" y="46"/>
                  <a:pt x="11" y="44"/>
                  <a:pt x="12" y="43"/>
                </a:cubicBezTo>
                <a:cubicBezTo>
                  <a:pt x="13" y="42"/>
                  <a:pt x="14" y="42"/>
                  <a:pt x="14" y="41"/>
                </a:cubicBezTo>
                <a:cubicBezTo>
                  <a:pt x="15" y="39"/>
                  <a:pt x="15" y="36"/>
                  <a:pt x="13" y="35"/>
                </a:cubicBezTo>
                <a:cubicBezTo>
                  <a:pt x="12" y="34"/>
                  <a:pt x="11" y="33"/>
                  <a:pt x="10" y="32"/>
                </a:cubicBezTo>
                <a:cubicBezTo>
                  <a:pt x="9" y="32"/>
                  <a:pt x="8" y="31"/>
                  <a:pt x="8" y="30"/>
                </a:cubicBezTo>
                <a:cubicBezTo>
                  <a:pt x="9" y="28"/>
                  <a:pt x="11" y="26"/>
                  <a:pt x="12" y="24"/>
                </a:cubicBezTo>
                <a:cubicBezTo>
                  <a:pt x="13" y="22"/>
                  <a:pt x="14" y="20"/>
                  <a:pt x="14" y="18"/>
                </a:cubicBezTo>
                <a:cubicBezTo>
                  <a:pt x="15" y="14"/>
                  <a:pt x="17" y="11"/>
                  <a:pt x="19" y="8"/>
                </a:cubicBezTo>
                <a:cubicBezTo>
                  <a:pt x="20" y="7"/>
                  <a:pt x="21" y="6"/>
                  <a:pt x="22" y="6"/>
                </a:cubicBezTo>
                <a:cubicBezTo>
                  <a:pt x="23" y="5"/>
                  <a:pt x="25" y="5"/>
                  <a:pt x="27" y="5"/>
                </a:cubicBezTo>
                <a:cubicBezTo>
                  <a:pt x="28" y="5"/>
                  <a:pt x="29" y="6"/>
                  <a:pt x="30" y="7"/>
                </a:cubicBezTo>
                <a:cubicBezTo>
                  <a:pt x="31" y="6"/>
                  <a:pt x="31" y="6"/>
                  <a:pt x="31" y="6"/>
                </a:cubicBezTo>
                <a:cubicBezTo>
                  <a:pt x="32" y="4"/>
                  <a:pt x="32" y="3"/>
                  <a:pt x="32" y="2"/>
                </a:cubicBezTo>
                <a:cubicBezTo>
                  <a:pt x="33" y="1"/>
                  <a:pt x="33" y="2"/>
                  <a:pt x="33" y="2"/>
                </a:cubicBezTo>
                <a:cubicBezTo>
                  <a:pt x="35" y="3"/>
                  <a:pt x="36" y="3"/>
                  <a:pt x="37" y="2"/>
                </a:cubicBezTo>
                <a:cubicBezTo>
                  <a:pt x="38" y="2"/>
                  <a:pt x="39" y="1"/>
                  <a:pt x="39" y="1"/>
                </a:cubicBezTo>
                <a:cubicBezTo>
                  <a:pt x="41" y="1"/>
                  <a:pt x="41" y="2"/>
                  <a:pt x="41" y="3"/>
                </a:cubicBezTo>
                <a:cubicBezTo>
                  <a:pt x="41" y="6"/>
                  <a:pt x="42" y="7"/>
                  <a:pt x="44" y="8"/>
                </a:cubicBezTo>
                <a:cubicBezTo>
                  <a:pt x="46" y="9"/>
                  <a:pt x="49" y="9"/>
                  <a:pt x="51" y="10"/>
                </a:cubicBezTo>
                <a:cubicBezTo>
                  <a:pt x="51" y="8"/>
                  <a:pt x="52" y="7"/>
                  <a:pt x="52" y="5"/>
                </a:cubicBezTo>
                <a:cubicBezTo>
                  <a:pt x="53" y="6"/>
                  <a:pt x="54" y="6"/>
                  <a:pt x="54" y="7"/>
                </a:cubicBezTo>
                <a:cubicBezTo>
                  <a:pt x="57" y="10"/>
                  <a:pt x="57" y="10"/>
                  <a:pt x="61" y="6"/>
                </a:cubicBezTo>
                <a:cubicBezTo>
                  <a:pt x="61" y="6"/>
                  <a:pt x="61" y="6"/>
                  <a:pt x="61" y="6"/>
                </a:cubicBezTo>
                <a:cubicBezTo>
                  <a:pt x="62" y="6"/>
                  <a:pt x="63" y="6"/>
                  <a:pt x="64" y="7"/>
                </a:cubicBezTo>
                <a:cubicBezTo>
                  <a:pt x="64" y="7"/>
                  <a:pt x="64" y="6"/>
                  <a:pt x="64" y="6"/>
                </a:cubicBezTo>
                <a:cubicBezTo>
                  <a:pt x="66" y="4"/>
                  <a:pt x="62" y="2"/>
                  <a:pt x="65" y="0"/>
                </a:cubicBezTo>
                <a:cubicBezTo>
                  <a:pt x="68" y="3"/>
                  <a:pt x="68" y="3"/>
                  <a:pt x="72" y="2"/>
                </a:cubicBezTo>
                <a:cubicBezTo>
                  <a:pt x="74" y="4"/>
                  <a:pt x="75" y="6"/>
                  <a:pt x="75" y="8"/>
                </a:cubicBezTo>
                <a:cubicBezTo>
                  <a:pt x="76" y="11"/>
                  <a:pt x="77" y="12"/>
                  <a:pt x="80" y="12"/>
                </a:cubicBezTo>
                <a:cubicBezTo>
                  <a:pt x="83" y="13"/>
                  <a:pt x="86" y="13"/>
                  <a:pt x="90" y="14"/>
                </a:cubicBezTo>
                <a:cubicBezTo>
                  <a:pt x="93" y="14"/>
                  <a:pt x="96" y="16"/>
                  <a:pt x="98" y="18"/>
                </a:cubicBezTo>
                <a:cubicBezTo>
                  <a:pt x="99" y="19"/>
                  <a:pt x="100" y="19"/>
                  <a:pt x="101" y="20"/>
                </a:cubicBezTo>
                <a:cubicBezTo>
                  <a:pt x="103" y="22"/>
                  <a:pt x="105" y="23"/>
                  <a:pt x="108" y="23"/>
                </a:cubicBezTo>
                <a:cubicBezTo>
                  <a:pt x="112" y="23"/>
                  <a:pt x="115" y="24"/>
                  <a:pt x="118" y="27"/>
                </a:cubicBezTo>
                <a:cubicBezTo>
                  <a:pt x="121" y="30"/>
                  <a:pt x="125" y="30"/>
                  <a:pt x="129" y="30"/>
                </a:cubicBezTo>
                <a:cubicBezTo>
                  <a:pt x="129" y="30"/>
                  <a:pt x="130" y="30"/>
                  <a:pt x="131" y="29"/>
                </a:cubicBezTo>
                <a:cubicBezTo>
                  <a:pt x="135" y="27"/>
                  <a:pt x="138" y="24"/>
                  <a:pt x="141" y="20"/>
                </a:cubicBezTo>
                <a:cubicBezTo>
                  <a:pt x="141" y="19"/>
                  <a:pt x="141" y="19"/>
                  <a:pt x="142" y="19"/>
                </a:cubicBezTo>
                <a:cubicBezTo>
                  <a:pt x="143" y="19"/>
                  <a:pt x="143" y="20"/>
                  <a:pt x="143" y="21"/>
                </a:cubicBezTo>
                <a:cubicBezTo>
                  <a:pt x="143" y="22"/>
                  <a:pt x="143" y="23"/>
                  <a:pt x="144" y="25"/>
                </a:cubicBezTo>
                <a:cubicBezTo>
                  <a:pt x="148" y="27"/>
                  <a:pt x="152" y="29"/>
                  <a:pt x="156" y="30"/>
                </a:cubicBezTo>
                <a:cubicBezTo>
                  <a:pt x="160" y="32"/>
                  <a:pt x="161" y="31"/>
                  <a:pt x="163" y="28"/>
                </a:cubicBezTo>
                <a:cubicBezTo>
                  <a:pt x="164" y="26"/>
                  <a:pt x="166" y="25"/>
                  <a:pt x="168" y="25"/>
                </a:cubicBezTo>
                <a:cubicBezTo>
                  <a:pt x="169" y="24"/>
                  <a:pt x="171" y="24"/>
                  <a:pt x="172" y="24"/>
                </a:cubicBezTo>
                <a:cubicBezTo>
                  <a:pt x="174" y="24"/>
                  <a:pt x="175" y="24"/>
                  <a:pt x="177" y="24"/>
                </a:cubicBezTo>
                <a:cubicBezTo>
                  <a:pt x="180" y="26"/>
                  <a:pt x="183" y="26"/>
                  <a:pt x="187" y="25"/>
                </a:cubicBezTo>
                <a:cubicBezTo>
                  <a:pt x="191" y="24"/>
                  <a:pt x="195" y="24"/>
                  <a:pt x="198" y="24"/>
                </a:cubicBezTo>
                <a:cubicBezTo>
                  <a:pt x="200" y="24"/>
                  <a:pt x="202" y="24"/>
                  <a:pt x="203" y="25"/>
                </a:cubicBezTo>
                <a:cubicBezTo>
                  <a:pt x="206" y="28"/>
                  <a:pt x="209" y="28"/>
                  <a:pt x="213" y="27"/>
                </a:cubicBezTo>
                <a:cubicBezTo>
                  <a:pt x="215" y="27"/>
                  <a:pt x="215" y="27"/>
                  <a:pt x="216" y="29"/>
                </a:cubicBezTo>
                <a:cubicBezTo>
                  <a:pt x="218" y="33"/>
                  <a:pt x="220" y="34"/>
                  <a:pt x="225" y="33"/>
                </a:cubicBezTo>
                <a:cubicBezTo>
                  <a:pt x="228" y="33"/>
                  <a:pt x="232" y="32"/>
                  <a:pt x="235" y="29"/>
                </a:cubicBezTo>
                <a:cubicBezTo>
                  <a:pt x="237" y="27"/>
                  <a:pt x="239" y="26"/>
                  <a:pt x="242" y="24"/>
                </a:cubicBezTo>
                <a:cubicBezTo>
                  <a:pt x="245" y="22"/>
                  <a:pt x="249" y="22"/>
                  <a:pt x="253" y="23"/>
                </a:cubicBezTo>
                <a:cubicBezTo>
                  <a:pt x="258" y="24"/>
                  <a:pt x="263" y="23"/>
                  <a:pt x="269" y="23"/>
                </a:cubicBezTo>
                <a:cubicBezTo>
                  <a:pt x="269" y="24"/>
                  <a:pt x="270" y="24"/>
                  <a:pt x="271" y="25"/>
                </a:cubicBezTo>
                <a:cubicBezTo>
                  <a:pt x="272" y="27"/>
                  <a:pt x="273" y="27"/>
                  <a:pt x="275" y="26"/>
                </a:cubicBezTo>
                <a:cubicBezTo>
                  <a:pt x="276" y="26"/>
                  <a:pt x="277" y="26"/>
                  <a:pt x="279" y="26"/>
                </a:cubicBezTo>
                <a:cubicBezTo>
                  <a:pt x="281" y="27"/>
                  <a:pt x="284" y="26"/>
                  <a:pt x="286" y="26"/>
                </a:cubicBezTo>
                <a:cubicBezTo>
                  <a:pt x="287" y="27"/>
                  <a:pt x="287" y="28"/>
                  <a:pt x="287" y="28"/>
                </a:cubicBezTo>
                <a:cubicBezTo>
                  <a:pt x="287" y="31"/>
                  <a:pt x="287" y="33"/>
                  <a:pt x="287" y="35"/>
                </a:cubicBezTo>
                <a:cubicBezTo>
                  <a:pt x="287" y="35"/>
                  <a:pt x="287" y="36"/>
                  <a:pt x="287" y="36"/>
                </a:cubicBezTo>
                <a:cubicBezTo>
                  <a:pt x="285" y="38"/>
                  <a:pt x="285" y="40"/>
                  <a:pt x="285" y="42"/>
                </a:cubicBezTo>
                <a:cubicBezTo>
                  <a:pt x="285" y="44"/>
                  <a:pt x="284" y="46"/>
                  <a:pt x="284" y="48"/>
                </a:cubicBezTo>
                <a:cubicBezTo>
                  <a:pt x="282" y="51"/>
                  <a:pt x="282" y="54"/>
                  <a:pt x="284" y="57"/>
                </a:cubicBezTo>
                <a:cubicBezTo>
                  <a:pt x="284" y="58"/>
                  <a:pt x="285" y="60"/>
                  <a:pt x="284" y="61"/>
                </a:cubicBezTo>
                <a:cubicBezTo>
                  <a:pt x="284" y="64"/>
                  <a:pt x="284" y="65"/>
                  <a:pt x="286" y="66"/>
                </a:cubicBezTo>
                <a:cubicBezTo>
                  <a:pt x="287" y="67"/>
                  <a:pt x="287" y="67"/>
                  <a:pt x="287" y="68"/>
                </a:cubicBezTo>
                <a:cubicBezTo>
                  <a:pt x="287" y="69"/>
                  <a:pt x="286" y="71"/>
                  <a:pt x="286" y="74"/>
                </a:cubicBezTo>
                <a:cubicBezTo>
                  <a:pt x="285" y="77"/>
                  <a:pt x="286" y="81"/>
                  <a:pt x="287" y="84"/>
                </a:cubicBezTo>
                <a:cubicBezTo>
                  <a:pt x="288" y="87"/>
                  <a:pt x="290" y="90"/>
                  <a:pt x="291" y="93"/>
                </a:cubicBezTo>
                <a:cubicBezTo>
                  <a:pt x="291" y="94"/>
                  <a:pt x="291" y="96"/>
                  <a:pt x="290" y="97"/>
                </a:cubicBezTo>
                <a:cubicBezTo>
                  <a:pt x="290" y="97"/>
                  <a:pt x="289" y="98"/>
                  <a:pt x="289" y="99"/>
                </a:cubicBezTo>
                <a:cubicBezTo>
                  <a:pt x="293" y="102"/>
                  <a:pt x="293" y="102"/>
                  <a:pt x="293" y="107"/>
                </a:cubicBezTo>
                <a:cubicBezTo>
                  <a:pt x="294" y="111"/>
                  <a:pt x="295" y="115"/>
                  <a:pt x="298" y="119"/>
                </a:cubicBezTo>
                <a:cubicBezTo>
                  <a:pt x="299" y="120"/>
                  <a:pt x="299" y="121"/>
                  <a:pt x="300" y="122"/>
                </a:cubicBezTo>
                <a:cubicBezTo>
                  <a:pt x="301" y="124"/>
                  <a:pt x="302" y="127"/>
                  <a:pt x="305" y="128"/>
                </a:cubicBezTo>
                <a:cubicBezTo>
                  <a:pt x="307" y="129"/>
                  <a:pt x="309" y="131"/>
                  <a:pt x="310" y="133"/>
                </a:cubicBezTo>
                <a:cubicBezTo>
                  <a:pt x="311" y="135"/>
                  <a:pt x="312" y="136"/>
                  <a:pt x="313" y="137"/>
                </a:cubicBezTo>
                <a:cubicBezTo>
                  <a:pt x="315" y="138"/>
                  <a:pt x="316" y="139"/>
                  <a:pt x="317" y="141"/>
                </a:cubicBezTo>
                <a:cubicBezTo>
                  <a:pt x="320" y="145"/>
                  <a:pt x="325" y="149"/>
                  <a:pt x="330" y="152"/>
                </a:cubicBezTo>
                <a:cubicBezTo>
                  <a:pt x="331" y="153"/>
                  <a:pt x="330" y="153"/>
                  <a:pt x="330" y="154"/>
                </a:cubicBezTo>
                <a:cubicBezTo>
                  <a:pt x="328" y="155"/>
                  <a:pt x="328" y="156"/>
                  <a:pt x="329" y="158"/>
                </a:cubicBezTo>
                <a:cubicBezTo>
                  <a:pt x="330" y="158"/>
                  <a:pt x="330" y="159"/>
                  <a:pt x="330" y="159"/>
                </a:cubicBezTo>
                <a:cubicBezTo>
                  <a:pt x="331" y="161"/>
                  <a:pt x="331" y="162"/>
                  <a:pt x="329" y="162"/>
                </a:cubicBezTo>
                <a:cubicBezTo>
                  <a:pt x="325" y="162"/>
                  <a:pt x="323" y="164"/>
                  <a:pt x="320" y="166"/>
                </a:cubicBezTo>
                <a:cubicBezTo>
                  <a:pt x="320" y="166"/>
                  <a:pt x="319" y="167"/>
                  <a:pt x="319" y="167"/>
                </a:cubicBezTo>
                <a:cubicBezTo>
                  <a:pt x="317" y="165"/>
                  <a:pt x="315" y="163"/>
                  <a:pt x="313" y="162"/>
                </a:cubicBezTo>
                <a:cubicBezTo>
                  <a:pt x="312" y="162"/>
                  <a:pt x="312" y="162"/>
                  <a:pt x="311" y="162"/>
                </a:cubicBezTo>
                <a:cubicBezTo>
                  <a:pt x="311" y="162"/>
                  <a:pt x="311" y="161"/>
                  <a:pt x="311" y="161"/>
                </a:cubicBezTo>
                <a:cubicBezTo>
                  <a:pt x="311" y="160"/>
                  <a:pt x="312" y="159"/>
                  <a:pt x="313" y="158"/>
                </a:cubicBezTo>
                <a:cubicBezTo>
                  <a:pt x="314" y="157"/>
                  <a:pt x="314" y="155"/>
                  <a:pt x="312" y="154"/>
                </a:cubicBezTo>
                <a:cubicBezTo>
                  <a:pt x="311" y="153"/>
                  <a:pt x="311" y="152"/>
                  <a:pt x="310" y="152"/>
                </a:cubicBezTo>
                <a:cubicBezTo>
                  <a:pt x="310" y="150"/>
                  <a:pt x="311" y="149"/>
                  <a:pt x="311" y="147"/>
                </a:cubicBezTo>
                <a:cubicBezTo>
                  <a:pt x="311" y="145"/>
                  <a:pt x="310" y="144"/>
                  <a:pt x="308" y="145"/>
                </a:cubicBezTo>
                <a:cubicBezTo>
                  <a:pt x="307" y="145"/>
                  <a:pt x="306" y="145"/>
                  <a:pt x="305" y="146"/>
                </a:cubicBezTo>
                <a:cubicBezTo>
                  <a:pt x="305" y="146"/>
                  <a:pt x="304" y="147"/>
                  <a:pt x="304" y="147"/>
                </a:cubicBezTo>
                <a:cubicBezTo>
                  <a:pt x="300" y="151"/>
                  <a:pt x="296" y="152"/>
                  <a:pt x="292" y="151"/>
                </a:cubicBezTo>
                <a:cubicBezTo>
                  <a:pt x="287" y="150"/>
                  <a:pt x="285" y="152"/>
                  <a:pt x="283" y="155"/>
                </a:cubicBezTo>
                <a:cubicBezTo>
                  <a:pt x="282" y="158"/>
                  <a:pt x="281" y="158"/>
                  <a:pt x="277" y="157"/>
                </a:cubicBezTo>
                <a:cubicBezTo>
                  <a:pt x="275" y="156"/>
                  <a:pt x="274" y="156"/>
                  <a:pt x="274" y="158"/>
                </a:cubicBezTo>
                <a:cubicBezTo>
                  <a:pt x="273" y="159"/>
                  <a:pt x="273" y="160"/>
                  <a:pt x="272" y="161"/>
                </a:cubicBezTo>
                <a:cubicBezTo>
                  <a:pt x="271" y="164"/>
                  <a:pt x="271" y="164"/>
                  <a:pt x="272" y="168"/>
                </a:cubicBezTo>
                <a:cubicBezTo>
                  <a:pt x="269" y="172"/>
                  <a:pt x="269" y="172"/>
                  <a:pt x="269" y="178"/>
                </a:cubicBezTo>
                <a:cubicBezTo>
                  <a:pt x="268" y="179"/>
                  <a:pt x="266" y="179"/>
                  <a:pt x="265" y="178"/>
                </a:cubicBezTo>
                <a:cubicBezTo>
                  <a:pt x="261" y="176"/>
                  <a:pt x="258" y="174"/>
                  <a:pt x="254" y="172"/>
                </a:cubicBezTo>
                <a:cubicBezTo>
                  <a:pt x="253" y="171"/>
                  <a:pt x="251" y="171"/>
                  <a:pt x="249" y="171"/>
                </a:cubicBezTo>
                <a:cubicBezTo>
                  <a:pt x="247" y="173"/>
                  <a:pt x="244" y="172"/>
                  <a:pt x="243" y="170"/>
                </a:cubicBezTo>
                <a:cubicBezTo>
                  <a:pt x="241" y="167"/>
                  <a:pt x="239" y="166"/>
                  <a:pt x="237" y="164"/>
                </a:cubicBezTo>
                <a:cubicBezTo>
                  <a:pt x="235" y="163"/>
                  <a:pt x="234" y="161"/>
                  <a:pt x="232" y="159"/>
                </a:cubicBezTo>
                <a:cubicBezTo>
                  <a:pt x="233" y="156"/>
                  <a:pt x="231" y="153"/>
                  <a:pt x="229" y="150"/>
                </a:cubicBezTo>
                <a:cubicBezTo>
                  <a:pt x="231" y="149"/>
                  <a:pt x="231" y="147"/>
                  <a:pt x="231" y="144"/>
                </a:cubicBezTo>
                <a:cubicBezTo>
                  <a:pt x="232" y="144"/>
                  <a:pt x="233" y="143"/>
                  <a:pt x="234" y="142"/>
                </a:cubicBezTo>
                <a:cubicBezTo>
                  <a:pt x="235" y="141"/>
                  <a:pt x="235" y="139"/>
                  <a:pt x="236" y="138"/>
                </a:cubicBezTo>
                <a:cubicBezTo>
                  <a:pt x="236" y="136"/>
                  <a:pt x="237" y="134"/>
                  <a:pt x="237" y="132"/>
                </a:cubicBezTo>
                <a:cubicBezTo>
                  <a:pt x="236" y="129"/>
                  <a:pt x="234" y="128"/>
                  <a:pt x="232" y="129"/>
                </a:cubicBezTo>
                <a:cubicBezTo>
                  <a:pt x="230" y="130"/>
                  <a:pt x="228" y="131"/>
                  <a:pt x="226" y="131"/>
                </a:cubicBezTo>
                <a:cubicBezTo>
                  <a:pt x="225" y="130"/>
                  <a:pt x="224" y="131"/>
                  <a:pt x="222" y="131"/>
                </a:cubicBezTo>
                <a:cubicBezTo>
                  <a:pt x="222" y="130"/>
                  <a:pt x="222" y="130"/>
                  <a:pt x="222" y="129"/>
                </a:cubicBezTo>
                <a:cubicBezTo>
                  <a:pt x="222" y="128"/>
                  <a:pt x="222" y="128"/>
                  <a:pt x="222" y="127"/>
                </a:cubicBezTo>
                <a:cubicBezTo>
                  <a:pt x="221" y="126"/>
                  <a:pt x="220" y="125"/>
                  <a:pt x="218" y="124"/>
                </a:cubicBezTo>
                <a:cubicBezTo>
                  <a:pt x="213" y="126"/>
                  <a:pt x="212" y="126"/>
                  <a:pt x="208" y="121"/>
                </a:cubicBezTo>
                <a:cubicBezTo>
                  <a:pt x="208" y="120"/>
                  <a:pt x="207" y="119"/>
                  <a:pt x="207" y="118"/>
                </a:cubicBezTo>
                <a:cubicBezTo>
                  <a:pt x="206" y="117"/>
                  <a:pt x="204" y="117"/>
                  <a:pt x="203" y="118"/>
                </a:cubicBezTo>
                <a:cubicBezTo>
                  <a:pt x="202" y="119"/>
                  <a:pt x="201" y="120"/>
                  <a:pt x="200" y="122"/>
                </a:cubicBezTo>
                <a:cubicBezTo>
                  <a:pt x="199" y="121"/>
                  <a:pt x="198" y="120"/>
                  <a:pt x="197" y="119"/>
                </a:cubicBezTo>
                <a:cubicBezTo>
                  <a:pt x="194" y="121"/>
                  <a:pt x="191" y="123"/>
                  <a:pt x="188" y="125"/>
                </a:cubicBezTo>
                <a:cubicBezTo>
                  <a:pt x="185" y="127"/>
                  <a:pt x="185" y="128"/>
                  <a:pt x="186" y="131"/>
                </a:cubicBezTo>
                <a:cubicBezTo>
                  <a:pt x="187" y="132"/>
                  <a:pt x="187" y="132"/>
                  <a:pt x="187" y="132"/>
                </a:cubicBezTo>
                <a:cubicBezTo>
                  <a:pt x="184" y="133"/>
                  <a:pt x="182" y="133"/>
                  <a:pt x="180" y="134"/>
                </a:cubicBezTo>
                <a:cubicBezTo>
                  <a:pt x="179" y="134"/>
                  <a:pt x="178" y="134"/>
                  <a:pt x="177" y="133"/>
                </a:cubicBezTo>
                <a:cubicBezTo>
                  <a:pt x="175" y="133"/>
                  <a:pt x="174" y="133"/>
                  <a:pt x="172" y="133"/>
                </a:cubicBezTo>
                <a:cubicBezTo>
                  <a:pt x="171" y="132"/>
                  <a:pt x="170" y="130"/>
                  <a:pt x="169" y="129"/>
                </a:cubicBezTo>
                <a:cubicBezTo>
                  <a:pt x="168" y="127"/>
                  <a:pt x="166" y="127"/>
                  <a:pt x="165" y="129"/>
                </a:cubicBezTo>
                <a:cubicBezTo>
                  <a:pt x="164" y="130"/>
                  <a:pt x="163" y="132"/>
                  <a:pt x="162" y="133"/>
                </a:cubicBezTo>
                <a:cubicBezTo>
                  <a:pt x="161" y="135"/>
                  <a:pt x="160" y="135"/>
                  <a:pt x="158" y="135"/>
                </a:cubicBezTo>
                <a:cubicBezTo>
                  <a:pt x="156" y="134"/>
                  <a:pt x="155" y="133"/>
                  <a:pt x="154" y="132"/>
                </a:cubicBezTo>
                <a:cubicBezTo>
                  <a:pt x="151" y="130"/>
                  <a:pt x="149" y="129"/>
                  <a:pt x="147" y="127"/>
                </a:cubicBezTo>
                <a:cubicBezTo>
                  <a:pt x="145" y="125"/>
                  <a:pt x="142" y="125"/>
                  <a:pt x="140" y="126"/>
                </a:cubicBezTo>
                <a:cubicBezTo>
                  <a:pt x="138" y="127"/>
                  <a:pt x="136" y="128"/>
                  <a:pt x="134" y="130"/>
                </a:cubicBezTo>
                <a:cubicBezTo>
                  <a:pt x="133" y="131"/>
                  <a:pt x="132" y="131"/>
                  <a:pt x="130" y="130"/>
                </a:cubicBezTo>
                <a:cubicBezTo>
                  <a:pt x="129" y="129"/>
                  <a:pt x="128" y="128"/>
                  <a:pt x="126" y="127"/>
                </a:cubicBezTo>
                <a:cubicBezTo>
                  <a:pt x="122" y="121"/>
                  <a:pt x="117" y="116"/>
                  <a:pt x="111" y="111"/>
                </a:cubicBezTo>
                <a:cubicBezTo>
                  <a:pt x="110" y="111"/>
                  <a:pt x="109" y="110"/>
                  <a:pt x="109" y="110"/>
                </a:cubicBezTo>
                <a:cubicBezTo>
                  <a:pt x="106" y="108"/>
                  <a:pt x="104" y="107"/>
                  <a:pt x="101" y="109"/>
                </a:cubicBezTo>
                <a:cubicBezTo>
                  <a:pt x="100" y="110"/>
                  <a:pt x="99" y="109"/>
                  <a:pt x="98" y="108"/>
                </a:cubicBezTo>
                <a:cubicBezTo>
                  <a:pt x="95" y="105"/>
                  <a:pt x="92" y="103"/>
                  <a:pt x="89" y="102"/>
                </a:cubicBezTo>
                <a:cubicBezTo>
                  <a:pt x="86" y="100"/>
                  <a:pt x="83" y="98"/>
                  <a:pt x="80" y="97"/>
                </a:cubicBezTo>
                <a:cubicBezTo>
                  <a:pt x="78" y="97"/>
                  <a:pt x="77" y="96"/>
                  <a:pt x="77" y="94"/>
                </a:cubicBezTo>
                <a:cubicBezTo>
                  <a:pt x="76" y="91"/>
                  <a:pt x="75" y="89"/>
                  <a:pt x="73" y="87"/>
                </a:cubicBezTo>
                <a:cubicBezTo>
                  <a:pt x="72" y="86"/>
                  <a:pt x="71" y="84"/>
                  <a:pt x="71" y="83"/>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0" name="Freeform 59"/>
          <p:cNvSpPr>
            <a:spLocks/>
          </p:cNvSpPr>
          <p:nvPr/>
        </p:nvSpPr>
        <p:spPr bwMode="auto">
          <a:xfrm>
            <a:off x="12335584" y="10210809"/>
            <a:ext cx="2197102" cy="1428750"/>
          </a:xfrm>
          <a:custGeom>
            <a:avLst/>
            <a:gdLst>
              <a:gd name="T0" fmla="*/ 240 w 292"/>
              <a:gd name="T1" fmla="*/ 19 h 190"/>
              <a:gd name="T2" fmla="*/ 259 w 292"/>
              <a:gd name="T3" fmla="*/ 12 h 190"/>
              <a:gd name="T4" fmla="*/ 275 w 292"/>
              <a:gd name="T5" fmla="*/ 8 h 190"/>
              <a:gd name="T6" fmla="*/ 289 w 292"/>
              <a:gd name="T7" fmla="*/ 12 h 190"/>
              <a:gd name="T8" fmla="*/ 271 w 292"/>
              <a:gd name="T9" fmla="*/ 38 h 190"/>
              <a:gd name="T10" fmla="*/ 265 w 292"/>
              <a:gd name="T11" fmla="*/ 51 h 190"/>
              <a:gd name="T12" fmla="*/ 256 w 292"/>
              <a:gd name="T13" fmla="*/ 62 h 190"/>
              <a:gd name="T14" fmla="*/ 253 w 292"/>
              <a:gd name="T15" fmla="*/ 79 h 190"/>
              <a:gd name="T16" fmla="*/ 245 w 292"/>
              <a:gd name="T17" fmla="*/ 96 h 190"/>
              <a:gd name="T18" fmla="*/ 256 w 292"/>
              <a:gd name="T19" fmla="*/ 121 h 190"/>
              <a:gd name="T20" fmla="*/ 264 w 292"/>
              <a:gd name="T21" fmla="*/ 141 h 190"/>
              <a:gd name="T22" fmla="*/ 260 w 292"/>
              <a:gd name="T23" fmla="*/ 153 h 190"/>
              <a:gd name="T24" fmla="*/ 248 w 292"/>
              <a:gd name="T25" fmla="*/ 166 h 190"/>
              <a:gd name="T26" fmla="*/ 247 w 292"/>
              <a:gd name="T27" fmla="*/ 184 h 190"/>
              <a:gd name="T28" fmla="*/ 244 w 292"/>
              <a:gd name="T29" fmla="*/ 188 h 190"/>
              <a:gd name="T30" fmla="*/ 234 w 292"/>
              <a:gd name="T31" fmla="*/ 186 h 190"/>
              <a:gd name="T32" fmla="*/ 216 w 292"/>
              <a:gd name="T33" fmla="*/ 184 h 190"/>
              <a:gd name="T34" fmla="*/ 209 w 292"/>
              <a:gd name="T35" fmla="*/ 183 h 190"/>
              <a:gd name="T36" fmla="*/ 189 w 292"/>
              <a:gd name="T37" fmla="*/ 170 h 190"/>
              <a:gd name="T38" fmla="*/ 181 w 292"/>
              <a:gd name="T39" fmla="*/ 155 h 190"/>
              <a:gd name="T40" fmla="*/ 164 w 292"/>
              <a:gd name="T41" fmla="*/ 141 h 190"/>
              <a:gd name="T42" fmla="*/ 141 w 292"/>
              <a:gd name="T43" fmla="*/ 139 h 190"/>
              <a:gd name="T44" fmla="*/ 123 w 292"/>
              <a:gd name="T45" fmla="*/ 134 h 190"/>
              <a:gd name="T46" fmla="*/ 97 w 292"/>
              <a:gd name="T47" fmla="*/ 116 h 190"/>
              <a:gd name="T48" fmla="*/ 84 w 292"/>
              <a:gd name="T49" fmla="*/ 109 h 190"/>
              <a:gd name="T50" fmla="*/ 77 w 292"/>
              <a:gd name="T51" fmla="*/ 105 h 190"/>
              <a:gd name="T52" fmla="*/ 68 w 292"/>
              <a:gd name="T53" fmla="*/ 93 h 190"/>
              <a:gd name="T54" fmla="*/ 55 w 292"/>
              <a:gd name="T55" fmla="*/ 92 h 190"/>
              <a:gd name="T56" fmla="*/ 35 w 292"/>
              <a:gd name="T57" fmla="*/ 82 h 190"/>
              <a:gd name="T58" fmla="*/ 20 w 292"/>
              <a:gd name="T59" fmla="*/ 83 h 190"/>
              <a:gd name="T60" fmla="*/ 11 w 292"/>
              <a:gd name="T61" fmla="*/ 73 h 190"/>
              <a:gd name="T62" fmla="*/ 4 w 292"/>
              <a:gd name="T63" fmla="*/ 56 h 190"/>
              <a:gd name="T64" fmla="*/ 7 w 292"/>
              <a:gd name="T65" fmla="*/ 35 h 190"/>
              <a:gd name="T66" fmla="*/ 22 w 292"/>
              <a:gd name="T67" fmla="*/ 25 h 190"/>
              <a:gd name="T68" fmla="*/ 30 w 292"/>
              <a:gd name="T69" fmla="*/ 19 h 190"/>
              <a:gd name="T70" fmla="*/ 40 w 292"/>
              <a:gd name="T71" fmla="*/ 31 h 190"/>
              <a:gd name="T72" fmla="*/ 58 w 292"/>
              <a:gd name="T73" fmla="*/ 27 h 190"/>
              <a:gd name="T74" fmla="*/ 63 w 292"/>
              <a:gd name="T75" fmla="*/ 14 h 190"/>
              <a:gd name="T76" fmla="*/ 84 w 292"/>
              <a:gd name="T77" fmla="*/ 14 h 190"/>
              <a:gd name="T78" fmla="*/ 97 w 292"/>
              <a:gd name="T79" fmla="*/ 24 h 190"/>
              <a:gd name="T80" fmla="*/ 103 w 292"/>
              <a:gd name="T81" fmla="*/ 31 h 190"/>
              <a:gd name="T82" fmla="*/ 131 w 292"/>
              <a:gd name="T83" fmla="*/ 38 h 190"/>
              <a:gd name="T84" fmla="*/ 146 w 292"/>
              <a:gd name="T85" fmla="*/ 31 h 190"/>
              <a:gd name="T86" fmla="*/ 166 w 292"/>
              <a:gd name="T87" fmla="*/ 35 h 190"/>
              <a:gd name="T88" fmla="*/ 186 w 292"/>
              <a:gd name="T89" fmla="*/ 32 h 190"/>
              <a:gd name="T90" fmla="*/ 202 w 292"/>
              <a:gd name="T91" fmla="*/ 28 h 190"/>
              <a:gd name="T92" fmla="*/ 216 w 292"/>
              <a:gd name="T93" fmla="*/ 1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2" h="190">
                <a:moveTo>
                  <a:pt x="229" y="14"/>
                </a:moveTo>
                <a:cubicBezTo>
                  <a:pt x="230" y="15"/>
                  <a:pt x="230" y="15"/>
                  <a:pt x="231" y="16"/>
                </a:cubicBezTo>
                <a:cubicBezTo>
                  <a:pt x="233" y="18"/>
                  <a:pt x="236" y="19"/>
                  <a:pt x="240" y="19"/>
                </a:cubicBezTo>
                <a:cubicBezTo>
                  <a:pt x="242" y="20"/>
                  <a:pt x="243" y="21"/>
                  <a:pt x="245" y="22"/>
                </a:cubicBezTo>
                <a:cubicBezTo>
                  <a:pt x="247" y="22"/>
                  <a:pt x="249" y="22"/>
                  <a:pt x="251" y="20"/>
                </a:cubicBezTo>
                <a:cubicBezTo>
                  <a:pt x="254" y="18"/>
                  <a:pt x="257" y="16"/>
                  <a:pt x="259" y="12"/>
                </a:cubicBezTo>
                <a:cubicBezTo>
                  <a:pt x="259" y="12"/>
                  <a:pt x="259" y="12"/>
                  <a:pt x="260" y="11"/>
                </a:cubicBezTo>
                <a:cubicBezTo>
                  <a:pt x="260" y="11"/>
                  <a:pt x="261" y="11"/>
                  <a:pt x="262" y="11"/>
                </a:cubicBezTo>
                <a:cubicBezTo>
                  <a:pt x="267" y="11"/>
                  <a:pt x="271" y="11"/>
                  <a:pt x="275" y="8"/>
                </a:cubicBezTo>
                <a:cubicBezTo>
                  <a:pt x="279" y="5"/>
                  <a:pt x="284" y="4"/>
                  <a:pt x="287" y="0"/>
                </a:cubicBezTo>
                <a:cubicBezTo>
                  <a:pt x="290" y="1"/>
                  <a:pt x="290" y="2"/>
                  <a:pt x="292" y="4"/>
                </a:cubicBezTo>
                <a:cubicBezTo>
                  <a:pt x="290" y="6"/>
                  <a:pt x="289" y="9"/>
                  <a:pt x="289" y="12"/>
                </a:cubicBezTo>
                <a:cubicBezTo>
                  <a:pt x="289" y="13"/>
                  <a:pt x="288" y="14"/>
                  <a:pt x="288" y="15"/>
                </a:cubicBezTo>
                <a:cubicBezTo>
                  <a:pt x="285" y="19"/>
                  <a:pt x="283" y="24"/>
                  <a:pt x="279" y="28"/>
                </a:cubicBezTo>
                <a:cubicBezTo>
                  <a:pt x="276" y="31"/>
                  <a:pt x="274" y="35"/>
                  <a:pt x="271" y="38"/>
                </a:cubicBezTo>
                <a:cubicBezTo>
                  <a:pt x="271" y="39"/>
                  <a:pt x="270" y="41"/>
                  <a:pt x="270" y="42"/>
                </a:cubicBezTo>
                <a:cubicBezTo>
                  <a:pt x="269" y="44"/>
                  <a:pt x="268" y="47"/>
                  <a:pt x="266" y="48"/>
                </a:cubicBezTo>
                <a:cubicBezTo>
                  <a:pt x="265" y="49"/>
                  <a:pt x="265" y="50"/>
                  <a:pt x="265" y="51"/>
                </a:cubicBezTo>
                <a:cubicBezTo>
                  <a:pt x="264" y="51"/>
                  <a:pt x="264" y="52"/>
                  <a:pt x="264" y="53"/>
                </a:cubicBezTo>
                <a:cubicBezTo>
                  <a:pt x="263" y="53"/>
                  <a:pt x="263" y="53"/>
                  <a:pt x="262" y="53"/>
                </a:cubicBezTo>
                <a:cubicBezTo>
                  <a:pt x="262" y="57"/>
                  <a:pt x="259" y="59"/>
                  <a:pt x="256" y="62"/>
                </a:cubicBezTo>
                <a:cubicBezTo>
                  <a:pt x="255" y="63"/>
                  <a:pt x="254" y="65"/>
                  <a:pt x="255" y="67"/>
                </a:cubicBezTo>
                <a:cubicBezTo>
                  <a:pt x="256" y="68"/>
                  <a:pt x="255" y="69"/>
                  <a:pt x="255" y="71"/>
                </a:cubicBezTo>
                <a:cubicBezTo>
                  <a:pt x="254" y="73"/>
                  <a:pt x="254" y="76"/>
                  <a:pt x="253" y="79"/>
                </a:cubicBezTo>
                <a:cubicBezTo>
                  <a:pt x="253" y="80"/>
                  <a:pt x="252" y="81"/>
                  <a:pt x="252" y="82"/>
                </a:cubicBezTo>
                <a:cubicBezTo>
                  <a:pt x="252" y="85"/>
                  <a:pt x="251" y="87"/>
                  <a:pt x="249" y="88"/>
                </a:cubicBezTo>
                <a:cubicBezTo>
                  <a:pt x="246" y="90"/>
                  <a:pt x="245" y="93"/>
                  <a:pt x="245" y="96"/>
                </a:cubicBezTo>
                <a:cubicBezTo>
                  <a:pt x="244" y="102"/>
                  <a:pt x="244" y="108"/>
                  <a:pt x="245" y="114"/>
                </a:cubicBezTo>
                <a:cubicBezTo>
                  <a:pt x="245" y="116"/>
                  <a:pt x="246" y="117"/>
                  <a:pt x="247" y="117"/>
                </a:cubicBezTo>
                <a:cubicBezTo>
                  <a:pt x="250" y="118"/>
                  <a:pt x="253" y="120"/>
                  <a:pt x="256" y="121"/>
                </a:cubicBezTo>
                <a:cubicBezTo>
                  <a:pt x="255" y="122"/>
                  <a:pt x="255" y="123"/>
                  <a:pt x="254" y="124"/>
                </a:cubicBezTo>
                <a:cubicBezTo>
                  <a:pt x="253" y="127"/>
                  <a:pt x="253" y="130"/>
                  <a:pt x="255" y="133"/>
                </a:cubicBezTo>
                <a:cubicBezTo>
                  <a:pt x="257" y="137"/>
                  <a:pt x="259" y="140"/>
                  <a:pt x="264" y="141"/>
                </a:cubicBezTo>
                <a:cubicBezTo>
                  <a:pt x="263" y="142"/>
                  <a:pt x="263" y="142"/>
                  <a:pt x="263" y="143"/>
                </a:cubicBezTo>
                <a:cubicBezTo>
                  <a:pt x="261" y="146"/>
                  <a:pt x="261" y="146"/>
                  <a:pt x="262" y="149"/>
                </a:cubicBezTo>
                <a:cubicBezTo>
                  <a:pt x="262" y="150"/>
                  <a:pt x="261" y="151"/>
                  <a:pt x="260" y="153"/>
                </a:cubicBezTo>
                <a:cubicBezTo>
                  <a:pt x="257" y="153"/>
                  <a:pt x="254" y="155"/>
                  <a:pt x="253" y="158"/>
                </a:cubicBezTo>
                <a:cubicBezTo>
                  <a:pt x="252" y="160"/>
                  <a:pt x="251" y="161"/>
                  <a:pt x="250" y="163"/>
                </a:cubicBezTo>
                <a:cubicBezTo>
                  <a:pt x="250" y="164"/>
                  <a:pt x="249" y="166"/>
                  <a:pt x="248" y="166"/>
                </a:cubicBezTo>
                <a:cubicBezTo>
                  <a:pt x="245" y="168"/>
                  <a:pt x="246" y="172"/>
                  <a:pt x="245" y="175"/>
                </a:cubicBezTo>
                <a:cubicBezTo>
                  <a:pt x="244" y="176"/>
                  <a:pt x="245" y="178"/>
                  <a:pt x="246" y="179"/>
                </a:cubicBezTo>
                <a:cubicBezTo>
                  <a:pt x="247" y="180"/>
                  <a:pt x="248" y="182"/>
                  <a:pt x="247" y="184"/>
                </a:cubicBezTo>
                <a:cubicBezTo>
                  <a:pt x="247" y="185"/>
                  <a:pt x="248" y="187"/>
                  <a:pt x="249" y="188"/>
                </a:cubicBezTo>
                <a:cubicBezTo>
                  <a:pt x="248" y="189"/>
                  <a:pt x="246" y="189"/>
                  <a:pt x="245" y="190"/>
                </a:cubicBezTo>
                <a:cubicBezTo>
                  <a:pt x="244" y="189"/>
                  <a:pt x="244" y="188"/>
                  <a:pt x="244" y="188"/>
                </a:cubicBezTo>
                <a:cubicBezTo>
                  <a:pt x="243" y="187"/>
                  <a:pt x="242" y="186"/>
                  <a:pt x="241" y="185"/>
                </a:cubicBezTo>
                <a:cubicBezTo>
                  <a:pt x="241" y="185"/>
                  <a:pt x="240" y="184"/>
                  <a:pt x="239" y="185"/>
                </a:cubicBezTo>
                <a:cubicBezTo>
                  <a:pt x="237" y="185"/>
                  <a:pt x="236" y="185"/>
                  <a:pt x="234" y="186"/>
                </a:cubicBezTo>
                <a:cubicBezTo>
                  <a:pt x="233" y="185"/>
                  <a:pt x="232" y="184"/>
                  <a:pt x="230" y="183"/>
                </a:cubicBezTo>
                <a:cubicBezTo>
                  <a:pt x="229" y="181"/>
                  <a:pt x="227" y="181"/>
                  <a:pt x="225" y="182"/>
                </a:cubicBezTo>
                <a:cubicBezTo>
                  <a:pt x="222" y="183"/>
                  <a:pt x="219" y="183"/>
                  <a:pt x="216" y="184"/>
                </a:cubicBezTo>
                <a:cubicBezTo>
                  <a:pt x="216" y="184"/>
                  <a:pt x="215" y="183"/>
                  <a:pt x="214" y="182"/>
                </a:cubicBezTo>
                <a:cubicBezTo>
                  <a:pt x="213" y="182"/>
                  <a:pt x="212" y="183"/>
                  <a:pt x="210" y="183"/>
                </a:cubicBezTo>
                <a:cubicBezTo>
                  <a:pt x="210" y="183"/>
                  <a:pt x="209" y="183"/>
                  <a:pt x="209" y="183"/>
                </a:cubicBezTo>
                <a:cubicBezTo>
                  <a:pt x="207" y="180"/>
                  <a:pt x="205" y="179"/>
                  <a:pt x="202" y="178"/>
                </a:cubicBezTo>
                <a:cubicBezTo>
                  <a:pt x="201" y="177"/>
                  <a:pt x="199" y="176"/>
                  <a:pt x="197" y="177"/>
                </a:cubicBezTo>
                <a:cubicBezTo>
                  <a:pt x="192" y="177"/>
                  <a:pt x="190" y="175"/>
                  <a:pt x="189" y="170"/>
                </a:cubicBezTo>
                <a:cubicBezTo>
                  <a:pt x="188" y="167"/>
                  <a:pt x="187" y="165"/>
                  <a:pt x="185" y="163"/>
                </a:cubicBezTo>
                <a:cubicBezTo>
                  <a:pt x="185" y="162"/>
                  <a:pt x="184" y="161"/>
                  <a:pt x="184" y="160"/>
                </a:cubicBezTo>
                <a:cubicBezTo>
                  <a:pt x="183" y="158"/>
                  <a:pt x="182" y="157"/>
                  <a:pt x="181" y="155"/>
                </a:cubicBezTo>
                <a:cubicBezTo>
                  <a:pt x="179" y="153"/>
                  <a:pt x="177" y="150"/>
                  <a:pt x="174" y="148"/>
                </a:cubicBezTo>
                <a:cubicBezTo>
                  <a:pt x="172" y="146"/>
                  <a:pt x="169" y="145"/>
                  <a:pt x="167" y="143"/>
                </a:cubicBezTo>
                <a:cubicBezTo>
                  <a:pt x="166" y="142"/>
                  <a:pt x="165" y="142"/>
                  <a:pt x="164" y="141"/>
                </a:cubicBezTo>
                <a:cubicBezTo>
                  <a:pt x="160" y="140"/>
                  <a:pt x="156" y="138"/>
                  <a:pt x="151" y="138"/>
                </a:cubicBezTo>
                <a:cubicBezTo>
                  <a:pt x="149" y="138"/>
                  <a:pt x="147" y="138"/>
                  <a:pt x="145" y="138"/>
                </a:cubicBezTo>
                <a:cubicBezTo>
                  <a:pt x="143" y="138"/>
                  <a:pt x="142" y="138"/>
                  <a:pt x="141" y="139"/>
                </a:cubicBezTo>
                <a:cubicBezTo>
                  <a:pt x="139" y="140"/>
                  <a:pt x="136" y="140"/>
                  <a:pt x="134" y="139"/>
                </a:cubicBezTo>
                <a:cubicBezTo>
                  <a:pt x="133" y="137"/>
                  <a:pt x="131" y="135"/>
                  <a:pt x="130" y="134"/>
                </a:cubicBezTo>
                <a:cubicBezTo>
                  <a:pt x="128" y="132"/>
                  <a:pt x="125" y="133"/>
                  <a:pt x="123" y="134"/>
                </a:cubicBezTo>
                <a:cubicBezTo>
                  <a:pt x="120" y="132"/>
                  <a:pt x="118" y="128"/>
                  <a:pt x="114" y="128"/>
                </a:cubicBezTo>
                <a:cubicBezTo>
                  <a:pt x="113" y="124"/>
                  <a:pt x="110" y="123"/>
                  <a:pt x="107" y="120"/>
                </a:cubicBezTo>
                <a:cubicBezTo>
                  <a:pt x="104" y="117"/>
                  <a:pt x="101" y="116"/>
                  <a:pt x="97" y="116"/>
                </a:cubicBezTo>
                <a:cubicBezTo>
                  <a:pt x="96" y="116"/>
                  <a:pt x="95" y="116"/>
                  <a:pt x="94" y="116"/>
                </a:cubicBezTo>
                <a:cubicBezTo>
                  <a:pt x="91" y="114"/>
                  <a:pt x="89" y="112"/>
                  <a:pt x="87" y="110"/>
                </a:cubicBezTo>
                <a:cubicBezTo>
                  <a:pt x="86" y="109"/>
                  <a:pt x="85" y="109"/>
                  <a:pt x="84" y="109"/>
                </a:cubicBezTo>
                <a:cubicBezTo>
                  <a:pt x="83" y="108"/>
                  <a:pt x="82" y="108"/>
                  <a:pt x="81" y="107"/>
                </a:cubicBezTo>
                <a:cubicBezTo>
                  <a:pt x="80" y="106"/>
                  <a:pt x="80" y="106"/>
                  <a:pt x="79" y="105"/>
                </a:cubicBezTo>
                <a:cubicBezTo>
                  <a:pt x="78" y="105"/>
                  <a:pt x="78" y="105"/>
                  <a:pt x="77" y="105"/>
                </a:cubicBezTo>
                <a:cubicBezTo>
                  <a:pt x="77" y="104"/>
                  <a:pt x="76" y="103"/>
                  <a:pt x="76" y="103"/>
                </a:cubicBezTo>
                <a:cubicBezTo>
                  <a:pt x="75" y="99"/>
                  <a:pt x="72" y="97"/>
                  <a:pt x="70" y="94"/>
                </a:cubicBezTo>
                <a:cubicBezTo>
                  <a:pt x="69" y="94"/>
                  <a:pt x="69" y="93"/>
                  <a:pt x="68" y="93"/>
                </a:cubicBezTo>
                <a:cubicBezTo>
                  <a:pt x="65" y="92"/>
                  <a:pt x="62" y="93"/>
                  <a:pt x="59" y="91"/>
                </a:cubicBezTo>
                <a:cubicBezTo>
                  <a:pt x="59" y="91"/>
                  <a:pt x="58" y="91"/>
                  <a:pt x="57" y="91"/>
                </a:cubicBezTo>
                <a:cubicBezTo>
                  <a:pt x="56" y="91"/>
                  <a:pt x="55" y="92"/>
                  <a:pt x="55" y="92"/>
                </a:cubicBezTo>
                <a:cubicBezTo>
                  <a:pt x="54" y="91"/>
                  <a:pt x="53" y="90"/>
                  <a:pt x="52" y="88"/>
                </a:cubicBezTo>
                <a:cubicBezTo>
                  <a:pt x="51" y="85"/>
                  <a:pt x="48" y="82"/>
                  <a:pt x="44" y="83"/>
                </a:cubicBezTo>
                <a:cubicBezTo>
                  <a:pt x="41" y="82"/>
                  <a:pt x="38" y="82"/>
                  <a:pt x="35" y="82"/>
                </a:cubicBezTo>
                <a:cubicBezTo>
                  <a:pt x="33" y="83"/>
                  <a:pt x="31" y="82"/>
                  <a:pt x="29" y="83"/>
                </a:cubicBezTo>
                <a:cubicBezTo>
                  <a:pt x="27" y="83"/>
                  <a:pt x="25" y="84"/>
                  <a:pt x="23" y="85"/>
                </a:cubicBezTo>
                <a:cubicBezTo>
                  <a:pt x="22" y="84"/>
                  <a:pt x="21" y="84"/>
                  <a:pt x="20" y="83"/>
                </a:cubicBezTo>
                <a:cubicBezTo>
                  <a:pt x="19" y="83"/>
                  <a:pt x="19" y="82"/>
                  <a:pt x="18" y="81"/>
                </a:cubicBezTo>
                <a:cubicBezTo>
                  <a:pt x="18" y="80"/>
                  <a:pt x="18" y="80"/>
                  <a:pt x="18" y="79"/>
                </a:cubicBezTo>
                <a:cubicBezTo>
                  <a:pt x="17" y="76"/>
                  <a:pt x="15" y="74"/>
                  <a:pt x="11" y="73"/>
                </a:cubicBezTo>
                <a:cubicBezTo>
                  <a:pt x="7" y="73"/>
                  <a:pt x="5" y="71"/>
                  <a:pt x="4" y="67"/>
                </a:cubicBezTo>
                <a:cubicBezTo>
                  <a:pt x="4" y="63"/>
                  <a:pt x="4" y="63"/>
                  <a:pt x="2" y="60"/>
                </a:cubicBezTo>
                <a:cubicBezTo>
                  <a:pt x="3" y="59"/>
                  <a:pt x="3" y="57"/>
                  <a:pt x="4" y="56"/>
                </a:cubicBezTo>
                <a:cubicBezTo>
                  <a:pt x="4" y="55"/>
                  <a:pt x="4" y="53"/>
                  <a:pt x="3" y="52"/>
                </a:cubicBezTo>
                <a:cubicBezTo>
                  <a:pt x="2" y="51"/>
                  <a:pt x="1" y="50"/>
                  <a:pt x="0" y="48"/>
                </a:cubicBezTo>
                <a:cubicBezTo>
                  <a:pt x="4" y="45"/>
                  <a:pt x="6" y="40"/>
                  <a:pt x="7" y="35"/>
                </a:cubicBezTo>
                <a:cubicBezTo>
                  <a:pt x="8" y="33"/>
                  <a:pt x="10" y="31"/>
                  <a:pt x="12" y="30"/>
                </a:cubicBezTo>
                <a:cubicBezTo>
                  <a:pt x="12" y="29"/>
                  <a:pt x="14" y="29"/>
                  <a:pt x="15" y="29"/>
                </a:cubicBezTo>
                <a:cubicBezTo>
                  <a:pt x="18" y="29"/>
                  <a:pt x="21" y="28"/>
                  <a:pt x="22" y="25"/>
                </a:cubicBezTo>
                <a:cubicBezTo>
                  <a:pt x="22" y="25"/>
                  <a:pt x="23" y="24"/>
                  <a:pt x="23" y="24"/>
                </a:cubicBezTo>
                <a:cubicBezTo>
                  <a:pt x="27" y="24"/>
                  <a:pt x="27" y="21"/>
                  <a:pt x="29" y="19"/>
                </a:cubicBezTo>
                <a:cubicBezTo>
                  <a:pt x="29" y="19"/>
                  <a:pt x="29" y="19"/>
                  <a:pt x="30" y="19"/>
                </a:cubicBezTo>
                <a:cubicBezTo>
                  <a:pt x="30" y="19"/>
                  <a:pt x="31" y="20"/>
                  <a:pt x="31" y="21"/>
                </a:cubicBezTo>
                <a:cubicBezTo>
                  <a:pt x="31" y="25"/>
                  <a:pt x="34" y="27"/>
                  <a:pt x="37" y="29"/>
                </a:cubicBezTo>
                <a:cubicBezTo>
                  <a:pt x="38" y="30"/>
                  <a:pt x="39" y="30"/>
                  <a:pt x="40" y="31"/>
                </a:cubicBezTo>
                <a:cubicBezTo>
                  <a:pt x="41" y="33"/>
                  <a:pt x="43" y="33"/>
                  <a:pt x="45" y="33"/>
                </a:cubicBezTo>
                <a:cubicBezTo>
                  <a:pt x="47" y="33"/>
                  <a:pt x="48" y="32"/>
                  <a:pt x="50" y="32"/>
                </a:cubicBezTo>
                <a:cubicBezTo>
                  <a:pt x="53" y="30"/>
                  <a:pt x="55" y="29"/>
                  <a:pt x="58" y="27"/>
                </a:cubicBezTo>
                <a:cubicBezTo>
                  <a:pt x="60" y="26"/>
                  <a:pt x="61" y="24"/>
                  <a:pt x="61" y="22"/>
                </a:cubicBezTo>
                <a:cubicBezTo>
                  <a:pt x="60" y="21"/>
                  <a:pt x="60" y="20"/>
                  <a:pt x="59" y="19"/>
                </a:cubicBezTo>
                <a:cubicBezTo>
                  <a:pt x="60" y="17"/>
                  <a:pt x="61" y="16"/>
                  <a:pt x="63" y="14"/>
                </a:cubicBezTo>
                <a:cubicBezTo>
                  <a:pt x="66" y="15"/>
                  <a:pt x="69" y="17"/>
                  <a:pt x="72" y="15"/>
                </a:cubicBezTo>
                <a:cubicBezTo>
                  <a:pt x="75" y="14"/>
                  <a:pt x="78" y="13"/>
                  <a:pt x="80" y="10"/>
                </a:cubicBezTo>
                <a:cubicBezTo>
                  <a:pt x="81" y="11"/>
                  <a:pt x="83" y="12"/>
                  <a:pt x="84" y="14"/>
                </a:cubicBezTo>
                <a:cubicBezTo>
                  <a:pt x="85" y="15"/>
                  <a:pt x="85" y="16"/>
                  <a:pt x="85" y="18"/>
                </a:cubicBezTo>
                <a:cubicBezTo>
                  <a:pt x="85" y="22"/>
                  <a:pt x="88" y="25"/>
                  <a:pt x="93" y="25"/>
                </a:cubicBezTo>
                <a:cubicBezTo>
                  <a:pt x="94" y="25"/>
                  <a:pt x="96" y="25"/>
                  <a:pt x="97" y="24"/>
                </a:cubicBezTo>
                <a:cubicBezTo>
                  <a:pt x="98" y="24"/>
                  <a:pt x="99" y="23"/>
                  <a:pt x="100" y="23"/>
                </a:cubicBezTo>
                <a:cubicBezTo>
                  <a:pt x="102" y="24"/>
                  <a:pt x="101" y="25"/>
                  <a:pt x="101" y="26"/>
                </a:cubicBezTo>
                <a:cubicBezTo>
                  <a:pt x="100" y="28"/>
                  <a:pt x="101" y="29"/>
                  <a:pt x="103" y="31"/>
                </a:cubicBezTo>
                <a:cubicBezTo>
                  <a:pt x="106" y="34"/>
                  <a:pt x="110" y="37"/>
                  <a:pt x="115" y="38"/>
                </a:cubicBezTo>
                <a:cubicBezTo>
                  <a:pt x="116" y="38"/>
                  <a:pt x="116" y="38"/>
                  <a:pt x="117" y="38"/>
                </a:cubicBezTo>
                <a:cubicBezTo>
                  <a:pt x="122" y="41"/>
                  <a:pt x="126" y="39"/>
                  <a:pt x="131" y="38"/>
                </a:cubicBezTo>
                <a:cubicBezTo>
                  <a:pt x="132" y="38"/>
                  <a:pt x="133" y="37"/>
                  <a:pt x="134" y="36"/>
                </a:cubicBezTo>
                <a:cubicBezTo>
                  <a:pt x="137" y="34"/>
                  <a:pt x="139" y="32"/>
                  <a:pt x="143" y="32"/>
                </a:cubicBezTo>
                <a:cubicBezTo>
                  <a:pt x="144" y="32"/>
                  <a:pt x="145" y="32"/>
                  <a:pt x="146" y="31"/>
                </a:cubicBezTo>
                <a:cubicBezTo>
                  <a:pt x="147" y="32"/>
                  <a:pt x="149" y="34"/>
                  <a:pt x="150" y="34"/>
                </a:cubicBezTo>
                <a:cubicBezTo>
                  <a:pt x="152" y="35"/>
                  <a:pt x="154" y="34"/>
                  <a:pt x="156" y="34"/>
                </a:cubicBezTo>
                <a:cubicBezTo>
                  <a:pt x="159" y="35"/>
                  <a:pt x="162" y="34"/>
                  <a:pt x="166" y="35"/>
                </a:cubicBezTo>
                <a:cubicBezTo>
                  <a:pt x="168" y="36"/>
                  <a:pt x="170" y="36"/>
                  <a:pt x="172" y="35"/>
                </a:cubicBezTo>
                <a:cubicBezTo>
                  <a:pt x="176" y="35"/>
                  <a:pt x="180" y="35"/>
                  <a:pt x="183" y="32"/>
                </a:cubicBezTo>
                <a:cubicBezTo>
                  <a:pt x="184" y="32"/>
                  <a:pt x="185" y="32"/>
                  <a:pt x="186" y="32"/>
                </a:cubicBezTo>
                <a:cubicBezTo>
                  <a:pt x="187" y="32"/>
                  <a:pt x="188" y="32"/>
                  <a:pt x="190" y="32"/>
                </a:cubicBezTo>
                <a:cubicBezTo>
                  <a:pt x="192" y="33"/>
                  <a:pt x="194" y="32"/>
                  <a:pt x="196" y="30"/>
                </a:cubicBezTo>
                <a:cubicBezTo>
                  <a:pt x="197" y="29"/>
                  <a:pt x="199" y="28"/>
                  <a:pt x="202" y="28"/>
                </a:cubicBezTo>
                <a:cubicBezTo>
                  <a:pt x="204" y="28"/>
                  <a:pt x="206" y="27"/>
                  <a:pt x="207" y="25"/>
                </a:cubicBezTo>
                <a:cubicBezTo>
                  <a:pt x="208" y="23"/>
                  <a:pt x="209" y="21"/>
                  <a:pt x="211" y="20"/>
                </a:cubicBezTo>
                <a:cubicBezTo>
                  <a:pt x="212" y="18"/>
                  <a:pt x="213" y="17"/>
                  <a:pt x="216" y="18"/>
                </a:cubicBezTo>
                <a:cubicBezTo>
                  <a:pt x="217" y="18"/>
                  <a:pt x="218" y="18"/>
                  <a:pt x="218" y="18"/>
                </a:cubicBezTo>
                <a:cubicBezTo>
                  <a:pt x="222" y="16"/>
                  <a:pt x="226" y="16"/>
                  <a:pt x="229" y="14"/>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1" name="Freeform 60"/>
          <p:cNvSpPr>
            <a:spLocks/>
          </p:cNvSpPr>
          <p:nvPr/>
        </p:nvSpPr>
        <p:spPr bwMode="auto">
          <a:xfrm>
            <a:off x="11059240" y="2295533"/>
            <a:ext cx="1698626" cy="1835150"/>
          </a:xfrm>
          <a:custGeom>
            <a:avLst/>
            <a:gdLst>
              <a:gd name="T0" fmla="*/ 51 w 226"/>
              <a:gd name="T1" fmla="*/ 127 h 244"/>
              <a:gd name="T2" fmla="*/ 57 w 226"/>
              <a:gd name="T3" fmla="*/ 106 h 244"/>
              <a:gd name="T4" fmla="*/ 70 w 226"/>
              <a:gd name="T5" fmla="*/ 95 h 244"/>
              <a:gd name="T6" fmla="*/ 84 w 226"/>
              <a:gd name="T7" fmla="*/ 91 h 244"/>
              <a:gd name="T8" fmla="*/ 100 w 226"/>
              <a:gd name="T9" fmla="*/ 88 h 244"/>
              <a:gd name="T10" fmla="*/ 121 w 226"/>
              <a:gd name="T11" fmla="*/ 71 h 244"/>
              <a:gd name="T12" fmla="*/ 119 w 226"/>
              <a:gd name="T13" fmla="*/ 54 h 244"/>
              <a:gd name="T14" fmla="*/ 113 w 226"/>
              <a:gd name="T15" fmla="*/ 39 h 244"/>
              <a:gd name="T16" fmla="*/ 115 w 226"/>
              <a:gd name="T17" fmla="*/ 26 h 244"/>
              <a:gd name="T18" fmla="*/ 123 w 226"/>
              <a:gd name="T19" fmla="*/ 22 h 244"/>
              <a:gd name="T20" fmla="*/ 138 w 226"/>
              <a:gd name="T21" fmla="*/ 1 h 244"/>
              <a:gd name="T22" fmla="*/ 162 w 226"/>
              <a:gd name="T23" fmla="*/ 8 h 244"/>
              <a:gd name="T24" fmla="*/ 178 w 226"/>
              <a:gd name="T25" fmla="*/ 2 h 244"/>
              <a:gd name="T26" fmla="*/ 198 w 226"/>
              <a:gd name="T27" fmla="*/ 13 h 244"/>
              <a:gd name="T28" fmla="*/ 188 w 226"/>
              <a:gd name="T29" fmla="*/ 24 h 244"/>
              <a:gd name="T30" fmla="*/ 172 w 226"/>
              <a:gd name="T31" fmla="*/ 35 h 244"/>
              <a:gd name="T32" fmla="*/ 164 w 226"/>
              <a:gd name="T33" fmla="*/ 61 h 244"/>
              <a:gd name="T34" fmla="*/ 164 w 226"/>
              <a:gd name="T35" fmla="*/ 95 h 244"/>
              <a:gd name="T36" fmla="*/ 175 w 226"/>
              <a:gd name="T37" fmla="*/ 107 h 244"/>
              <a:gd name="T38" fmla="*/ 207 w 226"/>
              <a:gd name="T39" fmla="*/ 113 h 244"/>
              <a:gd name="T40" fmla="*/ 218 w 226"/>
              <a:gd name="T41" fmla="*/ 109 h 244"/>
              <a:gd name="T42" fmla="*/ 221 w 226"/>
              <a:gd name="T43" fmla="*/ 126 h 244"/>
              <a:gd name="T44" fmla="*/ 218 w 226"/>
              <a:gd name="T45" fmla="*/ 137 h 244"/>
              <a:gd name="T46" fmla="*/ 194 w 226"/>
              <a:gd name="T47" fmla="*/ 152 h 244"/>
              <a:gd name="T48" fmla="*/ 179 w 226"/>
              <a:gd name="T49" fmla="*/ 156 h 244"/>
              <a:gd name="T50" fmla="*/ 163 w 226"/>
              <a:gd name="T51" fmla="*/ 153 h 244"/>
              <a:gd name="T52" fmla="*/ 151 w 226"/>
              <a:gd name="T53" fmla="*/ 165 h 244"/>
              <a:gd name="T54" fmla="*/ 143 w 226"/>
              <a:gd name="T55" fmla="*/ 182 h 244"/>
              <a:gd name="T56" fmla="*/ 156 w 226"/>
              <a:gd name="T57" fmla="*/ 198 h 244"/>
              <a:gd name="T58" fmla="*/ 162 w 226"/>
              <a:gd name="T59" fmla="*/ 213 h 244"/>
              <a:gd name="T60" fmla="*/ 167 w 226"/>
              <a:gd name="T61" fmla="*/ 221 h 244"/>
              <a:gd name="T62" fmla="*/ 173 w 226"/>
              <a:gd name="T63" fmla="*/ 233 h 244"/>
              <a:gd name="T64" fmla="*/ 169 w 226"/>
              <a:gd name="T65" fmla="*/ 234 h 244"/>
              <a:gd name="T66" fmla="*/ 165 w 226"/>
              <a:gd name="T67" fmla="*/ 244 h 244"/>
              <a:gd name="T68" fmla="*/ 152 w 226"/>
              <a:gd name="T69" fmla="*/ 230 h 244"/>
              <a:gd name="T70" fmla="*/ 133 w 226"/>
              <a:gd name="T71" fmla="*/ 227 h 244"/>
              <a:gd name="T72" fmla="*/ 89 w 226"/>
              <a:gd name="T73" fmla="*/ 237 h 244"/>
              <a:gd name="T74" fmla="*/ 79 w 226"/>
              <a:gd name="T75" fmla="*/ 231 h 244"/>
              <a:gd name="T76" fmla="*/ 66 w 226"/>
              <a:gd name="T77" fmla="*/ 221 h 244"/>
              <a:gd name="T78" fmla="*/ 55 w 226"/>
              <a:gd name="T79" fmla="*/ 214 h 244"/>
              <a:gd name="T80" fmla="*/ 50 w 226"/>
              <a:gd name="T81" fmla="*/ 206 h 244"/>
              <a:gd name="T82" fmla="*/ 35 w 226"/>
              <a:gd name="T83" fmla="*/ 202 h 244"/>
              <a:gd name="T84" fmla="*/ 22 w 226"/>
              <a:gd name="T85" fmla="*/ 189 h 244"/>
              <a:gd name="T86" fmla="*/ 6 w 226"/>
              <a:gd name="T87" fmla="*/ 178 h 244"/>
              <a:gd name="T88" fmla="*/ 4 w 226"/>
              <a:gd name="T89" fmla="*/ 166 h 244"/>
              <a:gd name="T90" fmla="*/ 7 w 226"/>
              <a:gd name="T91" fmla="*/ 137 h 244"/>
              <a:gd name="T92" fmla="*/ 18 w 226"/>
              <a:gd name="T93" fmla="*/ 117 h 244"/>
              <a:gd name="T94" fmla="*/ 20 w 226"/>
              <a:gd name="T95" fmla="*/ 128 h 244"/>
              <a:gd name="T96" fmla="*/ 36 w 226"/>
              <a:gd name="T97" fmla="*/ 1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6" h="244">
                <a:moveTo>
                  <a:pt x="36" y="133"/>
                </a:moveTo>
                <a:cubicBezTo>
                  <a:pt x="37" y="134"/>
                  <a:pt x="38" y="135"/>
                  <a:pt x="39" y="136"/>
                </a:cubicBezTo>
                <a:cubicBezTo>
                  <a:pt x="41" y="135"/>
                  <a:pt x="43" y="135"/>
                  <a:pt x="45" y="134"/>
                </a:cubicBezTo>
                <a:cubicBezTo>
                  <a:pt x="48" y="132"/>
                  <a:pt x="51" y="131"/>
                  <a:pt x="51" y="127"/>
                </a:cubicBezTo>
                <a:cubicBezTo>
                  <a:pt x="51" y="126"/>
                  <a:pt x="51" y="126"/>
                  <a:pt x="51" y="125"/>
                </a:cubicBezTo>
                <a:cubicBezTo>
                  <a:pt x="50" y="122"/>
                  <a:pt x="51" y="120"/>
                  <a:pt x="53" y="118"/>
                </a:cubicBezTo>
                <a:cubicBezTo>
                  <a:pt x="54" y="117"/>
                  <a:pt x="54" y="116"/>
                  <a:pt x="55" y="115"/>
                </a:cubicBezTo>
                <a:cubicBezTo>
                  <a:pt x="55" y="112"/>
                  <a:pt x="57" y="109"/>
                  <a:pt x="57" y="106"/>
                </a:cubicBezTo>
                <a:cubicBezTo>
                  <a:pt x="57" y="104"/>
                  <a:pt x="58" y="103"/>
                  <a:pt x="59" y="102"/>
                </a:cubicBezTo>
                <a:cubicBezTo>
                  <a:pt x="61" y="102"/>
                  <a:pt x="61" y="104"/>
                  <a:pt x="63" y="105"/>
                </a:cubicBezTo>
                <a:cubicBezTo>
                  <a:pt x="65" y="107"/>
                  <a:pt x="67" y="106"/>
                  <a:pt x="68" y="103"/>
                </a:cubicBezTo>
                <a:cubicBezTo>
                  <a:pt x="68" y="100"/>
                  <a:pt x="69" y="97"/>
                  <a:pt x="70" y="95"/>
                </a:cubicBezTo>
                <a:cubicBezTo>
                  <a:pt x="71" y="94"/>
                  <a:pt x="72" y="94"/>
                  <a:pt x="73" y="94"/>
                </a:cubicBezTo>
                <a:cubicBezTo>
                  <a:pt x="76" y="95"/>
                  <a:pt x="78" y="94"/>
                  <a:pt x="80" y="92"/>
                </a:cubicBezTo>
                <a:cubicBezTo>
                  <a:pt x="81" y="91"/>
                  <a:pt x="81" y="90"/>
                  <a:pt x="82" y="89"/>
                </a:cubicBezTo>
                <a:cubicBezTo>
                  <a:pt x="83" y="90"/>
                  <a:pt x="83" y="90"/>
                  <a:pt x="84" y="91"/>
                </a:cubicBezTo>
                <a:cubicBezTo>
                  <a:pt x="85" y="92"/>
                  <a:pt x="86" y="93"/>
                  <a:pt x="87" y="95"/>
                </a:cubicBezTo>
                <a:cubicBezTo>
                  <a:pt x="89" y="97"/>
                  <a:pt x="92" y="97"/>
                  <a:pt x="95" y="96"/>
                </a:cubicBezTo>
                <a:cubicBezTo>
                  <a:pt x="95" y="96"/>
                  <a:pt x="96" y="96"/>
                  <a:pt x="97" y="96"/>
                </a:cubicBezTo>
                <a:cubicBezTo>
                  <a:pt x="100" y="94"/>
                  <a:pt x="102" y="93"/>
                  <a:pt x="100" y="88"/>
                </a:cubicBezTo>
                <a:cubicBezTo>
                  <a:pt x="99" y="86"/>
                  <a:pt x="99" y="83"/>
                  <a:pt x="100" y="80"/>
                </a:cubicBezTo>
                <a:cubicBezTo>
                  <a:pt x="100" y="78"/>
                  <a:pt x="101" y="78"/>
                  <a:pt x="103" y="78"/>
                </a:cubicBezTo>
                <a:cubicBezTo>
                  <a:pt x="106" y="78"/>
                  <a:pt x="109" y="77"/>
                  <a:pt x="112" y="76"/>
                </a:cubicBezTo>
                <a:cubicBezTo>
                  <a:pt x="116" y="76"/>
                  <a:pt x="119" y="74"/>
                  <a:pt x="121" y="71"/>
                </a:cubicBezTo>
                <a:cubicBezTo>
                  <a:pt x="121" y="70"/>
                  <a:pt x="122" y="69"/>
                  <a:pt x="123" y="69"/>
                </a:cubicBezTo>
                <a:cubicBezTo>
                  <a:pt x="122" y="66"/>
                  <a:pt x="123" y="63"/>
                  <a:pt x="121" y="60"/>
                </a:cubicBezTo>
                <a:cubicBezTo>
                  <a:pt x="121" y="60"/>
                  <a:pt x="121" y="58"/>
                  <a:pt x="121" y="57"/>
                </a:cubicBezTo>
                <a:cubicBezTo>
                  <a:pt x="122" y="55"/>
                  <a:pt x="121" y="55"/>
                  <a:pt x="119" y="54"/>
                </a:cubicBezTo>
                <a:cubicBezTo>
                  <a:pt x="117" y="53"/>
                  <a:pt x="115" y="52"/>
                  <a:pt x="113" y="52"/>
                </a:cubicBezTo>
                <a:cubicBezTo>
                  <a:pt x="113" y="50"/>
                  <a:pt x="112" y="48"/>
                  <a:pt x="111" y="46"/>
                </a:cubicBezTo>
                <a:cubicBezTo>
                  <a:pt x="110" y="45"/>
                  <a:pt x="110" y="44"/>
                  <a:pt x="111" y="42"/>
                </a:cubicBezTo>
                <a:cubicBezTo>
                  <a:pt x="112" y="41"/>
                  <a:pt x="113" y="40"/>
                  <a:pt x="113" y="39"/>
                </a:cubicBezTo>
                <a:cubicBezTo>
                  <a:pt x="112" y="36"/>
                  <a:pt x="113" y="35"/>
                  <a:pt x="116" y="34"/>
                </a:cubicBezTo>
                <a:cubicBezTo>
                  <a:pt x="116" y="33"/>
                  <a:pt x="117" y="33"/>
                  <a:pt x="117" y="33"/>
                </a:cubicBezTo>
                <a:cubicBezTo>
                  <a:pt x="117" y="32"/>
                  <a:pt x="118" y="30"/>
                  <a:pt x="118" y="29"/>
                </a:cubicBezTo>
                <a:cubicBezTo>
                  <a:pt x="118" y="27"/>
                  <a:pt x="117" y="26"/>
                  <a:pt x="115" y="26"/>
                </a:cubicBezTo>
                <a:cubicBezTo>
                  <a:pt x="115" y="26"/>
                  <a:pt x="114" y="26"/>
                  <a:pt x="114" y="26"/>
                </a:cubicBezTo>
                <a:cubicBezTo>
                  <a:pt x="113" y="25"/>
                  <a:pt x="113" y="25"/>
                  <a:pt x="113" y="24"/>
                </a:cubicBezTo>
                <a:cubicBezTo>
                  <a:pt x="115" y="23"/>
                  <a:pt x="117" y="22"/>
                  <a:pt x="119" y="21"/>
                </a:cubicBezTo>
                <a:cubicBezTo>
                  <a:pt x="120" y="21"/>
                  <a:pt x="122" y="22"/>
                  <a:pt x="123" y="22"/>
                </a:cubicBezTo>
                <a:cubicBezTo>
                  <a:pt x="127" y="20"/>
                  <a:pt x="129" y="18"/>
                  <a:pt x="130" y="13"/>
                </a:cubicBezTo>
                <a:cubicBezTo>
                  <a:pt x="130" y="12"/>
                  <a:pt x="130" y="11"/>
                  <a:pt x="131" y="10"/>
                </a:cubicBezTo>
                <a:cubicBezTo>
                  <a:pt x="135" y="6"/>
                  <a:pt x="135" y="6"/>
                  <a:pt x="136" y="0"/>
                </a:cubicBezTo>
                <a:cubicBezTo>
                  <a:pt x="136" y="0"/>
                  <a:pt x="137" y="0"/>
                  <a:pt x="138" y="1"/>
                </a:cubicBezTo>
                <a:cubicBezTo>
                  <a:pt x="140" y="2"/>
                  <a:pt x="142" y="4"/>
                  <a:pt x="144" y="5"/>
                </a:cubicBezTo>
                <a:cubicBezTo>
                  <a:pt x="145" y="6"/>
                  <a:pt x="145" y="7"/>
                  <a:pt x="146" y="9"/>
                </a:cubicBezTo>
                <a:cubicBezTo>
                  <a:pt x="148" y="11"/>
                  <a:pt x="149" y="12"/>
                  <a:pt x="151" y="10"/>
                </a:cubicBezTo>
                <a:cubicBezTo>
                  <a:pt x="155" y="9"/>
                  <a:pt x="158" y="7"/>
                  <a:pt x="162" y="8"/>
                </a:cubicBezTo>
                <a:cubicBezTo>
                  <a:pt x="164" y="8"/>
                  <a:pt x="165" y="8"/>
                  <a:pt x="166" y="5"/>
                </a:cubicBezTo>
                <a:cubicBezTo>
                  <a:pt x="167" y="4"/>
                  <a:pt x="168" y="3"/>
                  <a:pt x="168" y="3"/>
                </a:cubicBezTo>
                <a:cubicBezTo>
                  <a:pt x="169" y="2"/>
                  <a:pt x="170" y="1"/>
                  <a:pt x="171" y="0"/>
                </a:cubicBezTo>
                <a:cubicBezTo>
                  <a:pt x="173" y="0"/>
                  <a:pt x="176" y="0"/>
                  <a:pt x="178" y="2"/>
                </a:cubicBezTo>
                <a:cubicBezTo>
                  <a:pt x="180" y="4"/>
                  <a:pt x="182" y="4"/>
                  <a:pt x="184" y="3"/>
                </a:cubicBezTo>
                <a:cubicBezTo>
                  <a:pt x="184" y="3"/>
                  <a:pt x="185" y="2"/>
                  <a:pt x="185" y="2"/>
                </a:cubicBezTo>
                <a:cubicBezTo>
                  <a:pt x="188" y="4"/>
                  <a:pt x="190" y="3"/>
                  <a:pt x="192" y="3"/>
                </a:cubicBezTo>
                <a:cubicBezTo>
                  <a:pt x="196" y="5"/>
                  <a:pt x="197" y="9"/>
                  <a:pt x="198" y="13"/>
                </a:cubicBezTo>
                <a:cubicBezTo>
                  <a:pt x="195" y="15"/>
                  <a:pt x="192" y="16"/>
                  <a:pt x="188" y="17"/>
                </a:cubicBezTo>
                <a:cubicBezTo>
                  <a:pt x="188" y="17"/>
                  <a:pt x="187" y="17"/>
                  <a:pt x="187" y="17"/>
                </a:cubicBezTo>
                <a:cubicBezTo>
                  <a:pt x="185" y="18"/>
                  <a:pt x="185" y="19"/>
                  <a:pt x="185" y="20"/>
                </a:cubicBezTo>
                <a:cubicBezTo>
                  <a:pt x="186" y="21"/>
                  <a:pt x="187" y="22"/>
                  <a:pt x="188" y="24"/>
                </a:cubicBezTo>
                <a:cubicBezTo>
                  <a:pt x="186" y="25"/>
                  <a:pt x="184" y="26"/>
                  <a:pt x="183" y="28"/>
                </a:cubicBezTo>
                <a:cubicBezTo>
                  <a:pt x="182" y="27"/>
                  <a:pt x="181" y="27"/>
                  <a:pt x="180" y="27"/>
                </a:cubicBezTo>
                <a:cubicBezTo>
                  <a:pt x="178" y="26"/>
                  <a:pt x="176" y="27"/>
                  <a:pt x="176" y="29"/>
                </a:cubicBezTo>
                <a:cubicBezTo>
                  <a:pt x="175" y="31"/>
                  <a:pt x="173" y="33"/>
                  <a:pt x="172" y="35"/>
                </a:cubicBezTo>
                <a:cubicBezTo>
                  <a:pt x="172" y="36"/>
                  <a:pt x="171" y="36"/>
                  <a:pt x="171" y="36"/>
                </a:cubicBezTo>
                <a:cubicBezTo>
                  <a:pt x="166" y="37"/>
                  <a:pt x="166" y="43"/>
                  <a:pt x="163" y="46"/>
                </a:cubicBezTo>
                <a:cubicBezTo>
                  <a:pt x="161" y="50"/>
                  <a:pt x="159" y="54"/>
                  <a:pt x="161" y="59"/>
                </a:cubicBezTo>
                <a:cubicBezTo>
                  <a:pt x="162" y="60"/>
                  <a:pt x="162" y="61"/>
                  <a:pt x="164" y="61"/>
                </a:cubicBezTo>
                <a:cubicBezTo>
                  <a:pt x="169" y="61"/>
                  <a:pt x="171" y="65"/>
                  <a:pt x="173" y="70"/>
                </a:cubicBezTo>
                <a:cubicBezTo>
                  <a:pt x="173" y="70"/>
                  <a:pt x="173" y="72"/>
                  <a:pt x="172" y="72"/>
                </a:cubicBezTo>
                <a:cubicBezTo>
                  <a:pt x="169" y="76"/>
                  <a:pt x="169" y="81"/>
                  <a:pt x="167" y="86"/>
                </a:cubicBezTo>
                <a:cubicBezTo>
                  <a:pt x="166" y="89"/>
                  <a:pt x="165" y="92"/>
                  <a:pt x="164" y="95"/>
                </a:cubicBezTo>
                <a:cubicBezTo>
                  <a:pt x="164" y="95"/>
                  <a:pt x="164" y="96"/>
                  <a:pt x="164" y="97"/>
                </a:cubicBezTo>
                <a:cubicBezTo>
                  <a:pt x="164" y="97"/>
                  <a:pt x="165" y="98"/>
                  <a:pt x="166" y="98"/>
                </a:cubicBezTo>
                <a:cubicBezTo>
                  <a:pt x="169" y="99"/>
                  <a:pt x="170" y="102"/>
                  <a:pt x="173" y="104"/>
                </a:cubicBezTo>
                <a:cubicBezTo>
                  <a:pt x="174" y="104"/>
                  <a:pt x="175" y="105"/>
                  <a:pt x="175" y="107"/>
                </a:cubicBezTo>
                <a:cubicBezTo>
                  <a:pt x="175" y="111"/>
                  <a:pt x="179" y="113"/>
                  <a:pt x="183" y="115"/>
                </a:cubicBezTo>
                <a:cubicBezTo>
                  <a:pt x="186" y="116"/>
                  <a:pt x="190" y="115"/>
                  <a:pt x="194" y="115"/>
                </a:cubicBezTo>
                <a:cubicBezTo>
                  <a:pt x="194" y="114"/>
                  <a:pt x="195" y="113"/>
                  <a:pt x="196" y="112"/>
                </a:cubicBezTo>
                <a:cubicBezTo>
                  <a:pt x="200" y="111"/>
                  <a:pt x="203" y="112"/>
                  <a:pt x="207" y="113"/>
                </a:cubicBezTo>
                <a:cubicBezTo>
                  <a:pt x="208" y="114"/>
                  <a:pt x="210" y="115"/>
                  <a:pt x="211" y="114"/>
                </a:cubicBezTo>
                <a:cubicBezTo>
                  <a:pt x="212" y="114"/>
                  <a:pt x="213" y="114"/>
                  <a:pt x="213" y="113"/>
                </a:cubicBezTo>
                <a:cubicBezTo>
                  <a:pt x="213" y="112"/>
                  <a:pt x="214" y="111"/>
                  <a:pt x="215" y="111"/>
                </a:cubicBezTo>
                <a:cubicBezTo>
                  <a:pt x="216" y="111"/>
                  <a:pt x="217" y="110"/>
                  <a:pt x="218" y="109"/>
                </a:cubicBezTo>
                <a:cubicBezTo>
                  <a:pt x="218" y="111"/>
                  <a:pt x="218" y="112"/>
                  <a:pt x="218" y="113"/>
                </a:cubicBezTo>
                <a:cubicBezTo>
                  <a:pt x="218" y="115"/>
                  <a:pt x="218" y="118"/>
                  <a:pt x="219" y="120"/>
                </a:cubicBezTo>
                <a:cubicBezTo>
                  <a:pt x="219" y="121"/>
                  <a:pt x="219" y="122"/>
                  <a:pt x="219" y="123"/>
                </a:cubicBezTo>
                <a:cubicBezTo>
                  <a:pt x="219" y="124"/>
                  <a:pt x="220" y="125"/>
                  <a:pt x="221" y="126"/>
                </a:cubicBezTo>
                <a:cubicBezTo>
                  <a:pt x="223" y="127"/>
                  <a:pt x="224" y="129"/>
                  <a:pt x="224" y="132"/>
                </a:cubicBezTo>
                <a:cubicBezTo>
                  <a:pt x="224" y="134"/>
                  <a:pt x="225" y="136"/>
                  <a:pt x="226" y="137"/>
                </a:cubicBezTo>
                <a:cubicBezTo>
                  <a:pt x="224" y="138"/>
                  <a:pt x="223" y="138"/>
                  <a:pt x="221" y="137"/>
                </a:cubicBezTo>
                <a:cubicBezTo>
                  <a:pt x="220" y="136"/>
                  <a:pt x="219" y="136"/>
                  <a:pt x="218" y="137"/>
                </a:cubicBezTo>
                <a:cubicBezTo>
                  <a:pt x="216" y="138"/>
                  <a:pt x="213" y="139"/>
                  <a:pt x="212" y="141"/>
                </a:cubicBezTo>
                <a:cubicBezTo>
                  <a:pt x="211" y="143"/>
                  <a:pt x="209" y="143"/>
                  <a:pt x="207" y="144"/>
                </a:cubicBezTo>
                <a:cubicBezTo>
                  <a:pt x="206" y="145"/>
                  <a:pt x="205" y="145"/>
                  <a:pt x="204" y="146"/>
                </a:cubicBezTo>
                <a:cubicBezTo>
                  <a:pt x="201" y="149"/>
                  <a:pt x="198" y="150"/>
                  <a:pt x="194" y="152"/>
                </a:cubicBezTo>
                <a:cubicBezTo>
                  <a:pt x="193" y="153"/>
                  <a:pt x="192" y="153"/>
                  <a:pt x="191" y="154"/>
                </a:cubicBezTo>
                <a:cubicBezTo>
                  <a:pt x="187" y="154"/>
                  <a:pt x="183" y="156"/>
                  <a:pt x="179" y="159"/>
                </a:cubicBezTo>
                <a:cubicBezTo>
                  <a:pt x="176" y="161"/>
                  <a:pt x="173" y="161"/>
                  <a:pt x="170" y="162"/>
                </a:cubicBezTo>
                <a:cubicBezTo>
                  <a:pt x="173" y="159"/>
                  <a:pt x="176" y="157"/>
                  <a:pt x="179" y="156"/>
                </a:cubicBezTo>
                <a:cubicBezTo>
                  <a:pt x="186" y="152"/>
                  <a:pt x="186" y="151"/>
                  <a:pt x="181" y="146"/>
                </a:cubicBezTo>
                <a:cubicBezTo>
                  <a:pt x="180" y="146"/>
                  <a:pt x="179" y="146"/>
                  <a:pt x="177" y="146"/>
                </a:cubicBezTo>
                <a:cubicBezTo>
                  <a:pt x="177" y="146"/>
                  <a:pt x="176" y="146"/>
                  <a:pt x="175" y="147"/>
                </a:cubicBezTo>
                <a:cubicBezTo>
                  <a:pt x="171" y="149"/>
                  <a:pt x="167" y="151"/>
                  <a:pt x="163" y="153"/>
                </a:cubicBezTo>
                <a:cubicBezTo>
                  <a:pt x="162" y="153"/>
                  <a:pt x="162" y="153"/>
                  <a:pt x="162" y="153"/>
                </a:cubicBezTo>
                <a:cubicBezTo>
                  <a:pt x="161" y="155"/>
                  <a:pt x="160" y="157"/>
                  <a:pt x="157" y="157"/>
                </a:cubicBezTo>
                <a:cubicBezTo>
                  <a:pt x="156" y="157"/>
                  <a:pt x="155" y="158"/>
                  <a:pt x="155" y="159"/>
                </a:cubicBezTo>
                <a:cubicBezTo>
                  <a:pt x="153" y="161"/>
                  <a:pt x="152" y="163"/>
                  <a:pt x="151" y="165"/>
                </a:cubicBezTo>
                <a:cubicBezTo>
                  <a:pt x="148" y="165"/>
                  <a:pt x="147" y="167"/>
                  <a:pt x="147" y="170"/>
                </a:cubicBezTo>
                <a:cubicBezTo>
                  <a:pt x="147" y="170"/>
                  <a:pt x="146" y="170"/>
                  <a:pt x="146" y="170"/>
                </a:cubicBezTo>
                <a:cubicBezTo>
                  <a:pt x="141" y="171"/>
                  <a:pt x="141" y="172"/>
                  <a:pt x="142" y="176"/>
                </a:cubicBezTo>
                <a:cubicBezTo>
                  <a:pt x="143" y="178"/>
                  <a:pt x="143" y="180"/>
                  <a:pt x="143" y="182"/>
                </a:cubicBezTo>
                <a:cubicBezTo>
                  <a:pt x="142" y="186"/>
                  <a:pt x="142" y="188"/>
                  <a:pt x="147" y="189"/>
                </a:cubicBezTo>
                <a:cubicBezTo>
                  <a:pt x="147" y="189"/>
                  <a:pt x="148" y="189"/>
                  <a:pt x="149" y="190"/>
                </a:cubicBezTo>
                <a:cubicBezTo>
                  <a:pt x="149" y="192"/>
                  <a:pt x="149" y="194"/>
                  <a:pt x="149" y="197"/>
                </a:cubicBezTo>
                <a:cubicBezTo>
                  <a:pt x="151" y="200"/>
                  <a:pt x="152" y="201"/>
                  <a:pt x="156" y="198"/>
                </a:cubicBezTo>
                <a:cubicBezTo>
                  <a:pt x="158" y="199"/>
                  <a:pt x="158" y="200"/>
                  <a:pt x="158" y="202"/>
                </a:cubicBezTo>
                <a:cubicBezTo>
                  <a:pt x="157" y="204"/>
                  <a:pt x="158" y="205"/>
                  <a:pt x="158" y="207"/>
                </a:cubicBezTo>
                <a:cubicBezTo>
                  <a:pt x="158" y="209"/>
                  <a:pt x="159" y="211"/>
                  <a:pt x="161" y="212"/>
                </a:cubicBezTo>
                <a:cubicBezTo>
                  <a:pt x="161" y="212"/>
                  <a:pt x="161" y="213"/>
                  <a:pt x="162" y="213"/>
                </a:cubicBezTo>
                <a:cubicBezTo>
                  <a:pt x="162" y="215"/>
                  <a:pt x="162" y="218"/>
                  <a:pt x="161" y="220"/>
                </a:cubicBezTo>
                <a:cubicBezTo>
                  <a:pt x="161" y="220"/>
                  <a:pt x="161" y="222"/>
                  <a:pt x="161" y="222"/>
                </a:cubicBezTo>
                <a:cubicBezTo>
                  <a:pt x="162" y="223"/>
                  <a:pt x="163" y="223"/>
                  <a:pt x="164" y="223"/>
                </a:cubicBezTo>
                <a:cubicBezTo>
                  <a:pt x="165" y="222"/>
                  <a:pt x="166" y="221"/>
                  <a:pt x="167" y="221"/>
                </a:cubicBezTo>
                <a:cubicBezTo>
                  <a:pt x="168" y="222"/>
                  <a:pt x="170" y="223"/>
                  <a:pt x="171" y="224"/>
                </a:cubicBezTo>
                <a:cubicBezTo>
                  <a:pt x="173" y="225"/>
                  <a:pt x="175" y="225"/>
                  <a:pt x="177" y="226"/>
                </a:cubicBezTo>
                <a:cubicBezTo>
                  <a:pt x="177" y="227"/>
                  <a:pt x="177" y="228"/>
                  <a:pt x="176" y="229"/>
                </a:cubicBezTo>
                <a:cubicBezTo>
                  <a:pt x="175" y="230"/>
                  <a:pt x="174" y="231"/>
                  <a:pt x="173" y="233"/>
                </a:cubicBezTo>
                <a:cubicBezTo>
                  <a:pt x="172" y="234"/>
                  <a:pt x="172" y="235"/>
                  <a:pt x="173" y="237"/>
                </a:cubicBezTo>
                <a:cubicBezTo>
                  <a:pt x="174" y="238"/>
                  <a:pt x="173" y="240"/>
                  <a:pt x="172" y="241"/>
                </a:cubicBezTo>
                <a:cubicBezTo>
                  <a:pt x="171" y="239"/>
                  <a:pt x="171" y="238"/>
                  <a:pt x="171" y="236"/>
                </a:cubicBezTo>
                <a:cubicBezTo>
                  <a:pt x="171" y="235"/>
                  <a:pt x="170" y="234"/>
                  <a:pt x="169" y="234"/>
                </a:cubicBezTo>
                <a:cubicBezTo>
                  <a:pt x="168" y="233"/>
                  <a:pt x="167" y="234"/>
                  <a:pt x="166" y="235"/>
                </a:cubicBezTo>
                <a:cubicBezTo>
                  <a:pt x="166" y="236"/>
                  <a:pt x="165" y="237"/>
                  <a:pt x="165" y="238"/>
                </a:cubicBezTo>
                <a:cubicBezTo>
                  <a:pt x="164" y="239"/>
                  <a:pt x="164" y="240"/>
                  <a:pt x="165" y="241"/>
                </a:cubicBezTo>
                <a:cubicBezTo>
                  <a:pt x="165" y="242"/>
                  <a:pt x="165" y="243"/>
                  <a:pt x="165" y="244"/>
                </a:cubicBezTo>
                <a:cubicBezTo>
                  <a:pt x="161" y="240"/>
                  <a:pt x="161" y="240"/>
                  <a:pt x="156" y="240"/>
                </a:cubicBezTo>
                <a:cubicBezTo>
                  <a:pt x="156" y="239"/>
                  <a:pt x="156" y="237"/>
                  <a:pt x="156" y="236"/>
                </a:cubicBezTo>
                <a:cubicBezTo>
                  <a:pt x="156" y="235"/>
                  <a:pt x="156" y="233"/>
                  <a:pt x="156" y="232"/>
                </a:cubicBezTo>
                <a:cubicBezTo>
                  <a:pt x="155" y="230"/>
                  <a:pt x="154" y="229"/>
                  <a:pt x="152" y="230"/>
                </a:cubicBezTo>
                <a:cubicBezTo>
                  <a:pt x="150" y="231"/>
                  <a:pt x="147" y="231"/>
                  <a:pt x="145" y="230"/>
                </a:cubicBezTo>
                <a:cubicBezTo>
                  <a:pt x="144" y="230"/>
                  <a:pt x="142" y="230"/>
                  <a:pt x="140" y="230"/>
                </a:cubicBezTo>
                <a:cubicBezTo>
                  <a:pt x="140" y="230"/>
                  <a:pt x="140" y="230"/>
                  <a:pt x="139" y="229"/>
                </a:cubicBezTo>
                <a:cubicBezTo>
                  <a:pt x="137" y="227"/>
                  <a:pt x="135" y="226"/>
                  <a:pt x="133" y="227"/>
                </a:cubicBezTo>
                <a:cubicBezTo>
                  <a:pt x="128" y="227"/>
                  <a:pt x="124" y="228"/>
                  <a:pt x="120" y="227"/>
                </a:cubicBezTo>
                <a:cubicBezTo>
                  <a:pt x="114" y="225"/>
                  <a:pt x="109" y="227"/>
                  <a:pt x="104" y="230"/>
                </a:cubicBezTo>
                <a:cubicBezTo>
                  <a:pt x="103" y="232"/>
                  <a:pt x="101" y="233"/>
                  <a:pt x="99" y="234"/>
                </a:cubicBezTo>
                <a:cubicBezTo>
                  <a:pt x="96" y="237"/>
                  <a:pt x="93" y="237"/>
                  <a:pt x="89" y="237"/>
                </a:cubicBezTo>
                <a:cubicBezTo>
                  <a:pt x="87" y="237"/>
                  <a:pt x="86" y="236"/>
                  <a:pt x="85" y="235"/>
                </a:cubicBezTo>
                <a:cubicBezTo>
                  <a:pt x="85" y="234"/>
                  <a:pt x="85" y="233"/>
                  <a:pt x="85" y="233"/>
                </a:cubicBezTo>
                <a:cubicBezTo>
                  <a:pt x="84" y="231"/>
                  <a:pt x="82" y="231"/>
                  <a:pt x="80" y="231"/>
                </a:cubicBezTo>
                <a:cubicBezTo>
                  <a:pt x="80" y="231"/>
                  <a:pt x="79" y="231"/>
                  <a:pt x="79" y="231"/>
                </a:cubicBezTo>
                <a:cubicBezTo>
                  <a:pt x="78" y="232"/>
                  <a:pt x="78" y="232"/>
                  <a:pt x="77" y="232"/>
                </a:cubicBezTo>
                <a:cubicBezTo>
                  <a:pt x="77" y="231"/>
                  <a:pt x="76" y="230"/>
                  <a:pt x="76" y="228"/>
                </a:cubicBezTo>
                <a:cubicBezTo>
                  <a:pt x="75" y="226"/>
                  <a:pt x="73" y="224"/>
                  <a:pt x="71" y="223"/>
                </a:cubicBezTo>
                <a:cubicBezTo>
                  <a:pt x="69" y="223"/>
                  <a:pt x="67" y="222"/>
                  <a:pt x="66" y="221"/>
                </a:cubicBezTo>
                <a:cubicBezTo>
                  <a:pt x="64" y="221"/>
                  <a:pt x="63" y="219"/>
                  <a:pt x="62" y="217"/>
                </a:cubicBezTo>
                <a:cubicBezTo>
                  <a:pt x="62" y="216"/>
                  <a:pt x="62" y="215"/>
                  <a:pt x="61" y="215"/>
                </a:cubicBezTo>
                <a:cubicBezTo>
                  <a:pt x="60" y="213"/>
                  <a:pt x="59" y="212"/>
                  <a:pt x="57" y="213"/>
                </a:cubicBezTo>
                <a:cubicBezTo>
                  <a:pt x="56" y="213"/>
                  <a:pt x="56" y="214"/>
                  <a:pt x="55" y="214"/>
                </a:cubicBezTo>
                <a:cubicBezTo>
                  <a:pt x="54" y="214"/>
                  <a:pt x="53" y="213"/>
                  <a:pt x="52" y="213"/>
                </a:cubicBezTo>
                <a:cubicBezTo>
                  <a:pt x="52" y="212"/>
                  <a:pt x="53" y="211"/>
                  <a:pt x="54" y="210"/>
                </a:cubicBezTo>
                <a:cubicBezTo>
                  <a:pt x="54" y="209"/>
                  <a:pt x="54" y="208"/>
                  <a:pt x="53" y="207"/>
                </a:cubicBezTo>
                <a:cubicBezTo>
                  <a:pt x="52" y="207"/>
                  <a:pt x="51" y="206"/>
                  <a:pt x="50" y="206"/>
                </a:cubicBezTo>
                <a:cubicBezTo>
                  <a:pt x="48" y="205"/>
                  <a:pt x="47" y="205"/>
                  <a:pt x="45" y="207"/>
                </a:cubicBezTo>
                <a:cubicBezTo>
                  <a:pt x="44" y="208"/>
                  <a:pt x="42" y="208"/>
                  <a:pt x="40" y="207"/>
                </a:cubicBezTo>
                <a:cubicBezTo>
                  <a:pt x="40" y="206"/>
                  <a:pt x="39" y="205"/>
                  <a:pt x="38" y="203"/>
                </a:cubicBezTo>
                <a:cubicBezTo>
                  <a:pt x="37" y="203"/>
                  <a:pt x="36" y="202"/>
                  <a:pt x="35" y="202"/>
                </a:cubicBezTo>
                <a:cubicBezTo>
                  <a:pt x="35" y="201"/>
                  <a:pt x="35" y="200"/>
                  <a:pt x="35" y="200"/>
                </a:cubicBezTo>
                <a:cubicBezTo>
                  <a:pt x="36" y="198"/>
                  <a:pt x="36" y="197"/>
                  <a:pt x="34" y="197"/>
                </a:cubicBezTo>
                <a:cubicBezTo>
                  <a:pt x="31" y="196"/>
                  <a:pt x="29" y="195"/>
                  <a:pt x="28" y="193"/>
                </a:cubicBezTo>
                <a:cubicBezTo>
                  <a:pt x="26" y="191"/>
                  <a:pt x="24" y="190"/>
                  <a:pt x="22" y="189"/>
                </a:cubicBezTo>
                <a:cubicBezTo>
                  <a:pt x="20" y="187"/>
                  <a:pt x="18" y="186"/>
                  <a:pt x="16" y="184"/>
                </a:cubicBezTo>
                <a:cubicBezTo>
                  <a:pt x="14" y="183"/>
                  <a:pt x="13" y="182"/>
                  <a:pt x="12" y="183"/>
                </a:cubicBezTo>
                <a:cubicBezTo>
                  <a:pt x="9" y="183"/>
                  <a:pt x="8" y="182"/>
                  <a:pt x="7" y="180"/>
                </a:cubicBezTo>
                <a:cubicBezTo>
                  <a:pt x="7" y="179"/>
                  <a:pt x="6" y="179"/>
                  <a:pt x="6" y="178"/>
                </a:cubicBezTo>
                <a:cubicBezTo>
                  <a:pt x="7" y="177"/>
                  <a:pt x="7" y="176"/>
                  <a:pt x="8" y="176"/>
                </a:cubicBezTo>
                <a:cubicBezTo>
                  <a:pt x="9" y="175"/>
                  <a:pt x="9" y="175"/>
                  <a:pt x="10" y="174"/>
                </a:cubicBezTo>
                <a:cubicBezTo>
                  <a:pt x="12" y="170"/>
                  <a:pt x="10" y="167"/>
                  <a:pt x="6" y="167"/>
                </a:cubicBezTo>
                <a:cubicBezTo>
                  <a:pt x="5" y="166"/>
                  <a:pt x="5" y="166"/>
                  <a:pt x="4" y="166"/>
                </a:cubicBezTo>
                <a:cubicBezTo>
                  <a:pt x="3" y="165"/>
                  <a:pt x="3" y="164"/>
                  <a:pt x="2" y="162"/>
                </a:cubicBezTo>
                <a:cubicBezTo>
                  <a:pt x="2" y="161"/>
                  <a:pt x="1" y="159"/>
                  <a:pt x="1" y="158"/>
                </a:cubicBezTo>
                <a:cubicBezTo>
                  <a:pt x="2" y="156"/>
                  <a:pt x="1" y="154"/>
                  <a:pt x="0" y="152"/>
                </a:cubicBezTo>
                <a:cubicBezTo>
                  <a:pt x="3" y="147"/>
                  <a:pt x="5" y="142"/>
                  <a:pt x="7" y="137"/>
                </a:cubicBezTo>
                <a:cubicBezTo>
                  <a:pt x="8" y="136"/>
                  <a:pt x="9" y="134"/>
                  <a:pt x="10" y="133"/>
                </a:cubicBezTo>
                <a:cubicBezTo>
                  <a:pt x="11" y="131"/>
                  <a:pt x="12" y="130"/>
                  <a:pt x="12" y="127"/>
                </a:cubicBezTo>
                <a:cubicBezTo>
                  <a:pt x="12" y="126"/>
                  <a:pt x="13" y="126"/>
                  <a:pt x="13" y="125"/>
                </a:cubicBezTo>
                <a:cubicBezTo>
                  <a:pt x="15" y="122"/>
                  <a:pt x="17" y="120"/>
                  <a:pt x="18" y="117"/>
                </a:cubicBezTo>
                <a:cubicBezTo>
                  <a:pt x="19" y="116"/>
                  <a:pt x="20" y="115"/>
                  <a:pt x="20" y="113"/>
                </a:cubicBezTo>
                <a:cubicBezTo>
                  <a:pt x="21" y="113"/>
                  <a:pt x="22" y="113"/>
                  <a:pt x="24" y="114"/>
                </a:cubicBezTo>
                <a:cubicBezTo>
                  <a:pt x="24" y="117"/>
                  <a:pt x="23" y="120"/>
                  <a:pt x="22" y="123"/>
                </a:cubicBezTo>
                <a:cubicBezTo>
                  <a:pt x="21" y="125"/>
                  <a:pt x="20" y="126"/>
                  <a:pt x="20" y="128"/>
                </a:cubicBezTo>
                <a:cubicBezTo>
                  <a:pt x="19" y="130"/>
                  <a:pt x="19" y="131"/>
                  <a:pt x="20" y="132"/>
                </a:cubicBezTo>
                <a:cubicBezTo>
                  <a:pt x="23" y="133"/>
                  <a:pt x="25" y="135"/>
                  <a:pt x="27" y="136"/>
                </a:cubicBezTo>
                <a:cubicBezTo>
                  <a:pt x="29" y="138"/>
                  <a:pt x="30" y="137"/>
                  <a:pt x="32" y="136"/>
                </a:cubicBezTo>
                <a:cubicBezTo>
                  <a:pt x="33" y="135"/>
                  <a:pt x="35" y="134"/>
                  <a:pt x="36" y="133"/>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2" name="Freeform 61"/>
          <p:cNvSpPr>
            <a:spLocks/>
          </p:cNvSpPr>
          <p:nvPr/>
        </p:nvSpPr>
        <p:spPr bwMode="auto">
          <a:xfrm>
            <a:off x="14088181" y="6896105"/>
            <a:ext cx="2466976" cy="1962150"/>
          </a:xfrm>
          <a:custGeom>
            <a:avLst/>
            <a:gdLst>
              <a:gd name="T0" fmla="*/ 283 w 328"/>
              <a:gd name="T1" fmla="*/ 163 h 261"/>
              <a:gd name="T2" fmla="*/ 285 w 328"/>
              <a:gd name="T3" fmla="*/ 170 h 261"/>
              <a:gd name="T4" fmla="*/ 303 w 328"/>
              <a:gd name="T5" fmla="*/ 185 h 261"/>
              <a:gd name="T6" fmla="*/ 325 w 328"/>
              <a:gd name="T7" fmla="*/ 217 h 261"/>
              <a:gd name="T8" fmla="*/ 326 w 328"/>
              <a:gd name="T9" fmla="*/ 228 h 261"/>
              <a:gd name="T10" fmla="*/ 317 w 328"/>
              <a:gd name="T11" fmla="*/ 253 h 261"/>
              <a:gd name="T12" fmla="*/ 311 w 328"/>
              <a:gd name="T13" fmla="*/ 259 h 261"/>
              <a:gd name="T14" fmla="*/ 298 w 328"/>
              <a:gd name="T15" fmla="*/ 253 h 261"/>
              <a:gd name="T16" fmla="*/ 284 w 328"/>
              <a:gd name="T17" fmla="*/ 240 h 261"/>
              <a:gd name="T18" fmla="*/ 281 w 328"/>
              <a:gd name="T19" fmla="*/ 220 h 261"/>
              <a:gd name="T20" fmla="*/ 272 w 328"/>
              <a:gd name="T21" fmla="*/ 204 h 261"/>
              <a:gd name="T22" fmla="*/ 248 w 328"/>
              <a:gd name="T23" fmla="*/ 200 h 261"/>
              <a:gd name="T24" fmla="*/ 228 w 328"/>
              <a:gd name="T25" fmla="*/ 197 h 261"/>
              <a:gd name="T26" fmla="*/ 214 w 328"/>
              <a:gd name="T27" fmla="*/ 186 h 261"/>
              <a:gd name="T28" fmla="*/ 202 w 328"/>
              <a:gd name="T29" fmla="*/ 174 h 261"/>
              <a:gd name="T30" fmla="*/ 177 w 328"/>
              <a:gd name="T31" fmla="*/ 188 h 261"/>
              <a:gd name="T32" fmla="*/ 165 w 328"/>
              <a:gd name="T33" fmla="*/ 177 h 261"/>
              <a:gd name="T34" fmla="*/ 165 w 328"/>
              <a:gd name="T35" fmla="*/ 160 h 261"/>
              <a:gd name="T36" fmla="*/ 153 w 328"/>
              <a:gd name="T37" fmla="*/ 146 h 261"/>
              <a:gd name="T38" fmla="*/ 141 w 328"/>
              <a:gd name="T39" fmla="*/ 150 h 261"/>
              <a:gd name="T40" fmla="*/ 127 w 328"/>
              <a:gd name="T41" fmla="*/ 141 h 261"/>
              <a:gd name="T42" fmla="*/ 115 w 328"/>
              <a:gd name="T43" fmla="*/ 123 h 261"/>
              <a:gd name="T44" fmla="*/ 95 w 328"/>
              <a:gd name="T45" fmla="*/ 119 h 261"/>
              <a:gd name="T46" fmla="*/ 102 w 328"/>
              <a:gd name="T47" fmla="*/ 112 h 261"/>
              <a:gd name="T48" fmla="*/ 87 w 328"/>
              <a:gd name="T49" fmla="*/ 98 h 261"/>
              <a:gd name="T50" fmla="*/ 66 w 328"/>
              <a:gd name="T51" fmla="*/ 104 h 261"/>
              <a:gd name="T52" fmla="*/ 43 w 328"/>
              <a:gd name="T53" fmla="*/ 102 h 261"/>
              <a:gd name="T54" fmla="*/ 29 w 328"/>
              <a:gd name="T55" fmla="*/ 101 h 261"/>
              <a:gd name="T56" fmla="*/ 25 w 328"/>
              <a:gd name="T57" fmla="*/ 81 h 261"/>
              <a:gd name="T58" fmla="*/ 12 w 328"/>
              <a:gd name="T59" fmla="*/ 70 h 261"/>
              <a:gd name="T60" fmla="*/ 3 w 328"/>
              <a:gd name="T61" fmla="*/ 55 h 261"/>
              <a:gd name="T62" fmla="*/ 2 w 328"/>
              <a:gd name="T63" fmla="*/ 39 h 261"/>
              <a:gd name="T64" fmla="*/ 19 w 328"/>
              <a:gd name="T65" fmla="*/ 32 h 261"/>
              <a:gd name="T66" fmla="*/ 15 w 328"/>
              <a:gd name="T67" fmla="*/ 17 h 261"/>
              <a:gd name="T68" fmla="*/ 33 w 328"/>
              <a:gd name="T69" fmla="*/ 4 h 261"/>
              <a:gd name="T70" fmla="*/ 62 w 328"/>
              <a:gd name="T71" fmla="*/ 3 h 261"/>
              <a:gd name="T72" fmla="*/ 71 w 328"/>
              <a:gd name="T73" fmla="*/ 5 h 261"/>
              <a:gd name="T74" fmla="*/ 102 w 328"/>
              <a:gd name="T75" fmla="*/ 0 h 261"/>
              <a:gd name="T76" fmla="*/ 111 w 328"/>
              <a:gd name="T77" fmla="*/ 7 h 261"/>
              <a:gd name="T78" fmla="*/ 108 w 328"/>
              <a:gd name="T79" fmla="*/ 24 h 261"/>
              <a:gd name="T80" fmla="*/ 89 w 328"/>
              <a:gd name="T81" fmla="*/ 37 h 261"/>
              <a:gd name="T82" fmla="*/ 96 w 328"/>
              <a:gd name="T83" fmla="*/ 64 h 261"/>
              <a:gd name="T84" fmla="*/ 126 w 328"/>
              <a:gd name="T85" fmla="*/ 79 h 261"/>
              <a:gd name="T86" fmla="*/ 137 w 328"/>
              <a:gd name="T87" fmla="*/ 85 h 261"/>
              <a:gd name="T88" fmla="*/ 156 w 328"/>
              <a:gd name="T89" fmla="*/ 93 h 261"/>
              <a:gd name="T90" fmla="*/ 179 w 328"/>
              <a:gd name="T91" fmla="*/ 102 h 261"/>
              <a:gd name="T92" fmla="*/ 195 w 328"/>
              <a:gd name="T93" fmla="*/ 108 h 261"/>
              <a:gd name="T94" fmla="*/ 217 w 328"/>
              <a:gd name="T95" fmla="*/ 123 h 261"/>
              <a:gd name="T96" fmla="*/ 233 w 328"/>
              <a:gd name="T97" fmla="*/ 137 h 261"/>
              <a:gd name="T98" fmla="*/ 256 w 328"/>
              <a:gd name="T99" fmla="*/ 148 h 261"/>
              <a:gd name="T100" fmla="*/ 276 w 328"/>
              <a:gd name="T101" fmla="*/ 15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8" h="261">
                <a:moveTo>
                  <a:pt x="277" y="157"/>
                </a:moveTo>
                <a:cubicBezTo>
                  <a:pt x="277" y="159"/>
                  <a:pt x="279" y="161"/>
                  <a:pt x="281" y="162"/>
                </a:cubicBezTo>
                <a:cubicBezTo>
                  <a:pt x="282" y="162"/>
                  <a:pt x="282" y="163"/>
                  <a:pt x="283" y="163"/>
                </a:cubicBezTo>
                <a:cubicBezTo>
                  <a:pt x="284" y="164"/>
                  <a:pt x="284" y="165"/>
                  <a:pt x="286" y="166"/>
                </a:cubicBezTo>
                <a:cubicBezTo>
                  <a:pt x="285" y="167"/>
                  <a:pt x="285" y="168"/>
                  <a:pt x="285" y="168"/>
                </a:cubicBezTo>
                <a:cubicBezTo>
                  <a:pt x="285" y="169"/>
                  <a:pt x="285" y="170"/>
                  <a:pt x="285" y="170"/>
                </a:cubicBezTo>
                <a:cubicBezTo>
                  <a:pt x="289" y="174"/>
                  <a:pt x="292" y="178"/>
                  <a:pt x="297" y="181"/>
                </a:cubicBezTo>
                <a:cubicBezTo>
                  <a:pt x="298" y="181"/>
                  <a:pt x="299" y="182"/>
                  <a:pt x="300" y="182"/>
                </a:cubicBezTo>
                <a:cubicBezTo>
                  <a:pt x="302" y="183"/>
                  <a:pt x="303" y="183"/>
                  <a:pt x="303" y="185"/>
                </a:cubicBezTo>
                <a:cubicBezTo>
                  <a:pt x="306" y="190"/>
                  <a:pt x="311" y="193"/>
                  <a:pt x="315" y="197"/>
                </a:cubicBezTo>
                <a:cubicBezTo>
                  <a:pt x="319" y="201"/>
                  <a:pt x="322" y="205"/>
                  <a:pt x="324" y="211"/>
                </a:cubicBezTo>
                <a:cubicBezTo>
                  <a:pt x="324" y="213"/>
                  <a:pt x="325" y="215"/>
                  <a:pt x="325" y="217"/>
                </a:cubicBezTo>
                <a:cubicBezTo>
                  <a:pt x="326" y="219"/>
                  <a:pt x="327" y="220"/>
                  <a:pt x="327" y="221"/>
                </a:cubicBezTo>
                <a:cubicBezTo>
                  <a:pt x="328" y="223"/>
                  <a:pt x="328" y="224"/>
                  <a:pt x="328" y="225"/>
                </a:cubicBezTo>
                <a:cubicBezTo>
                  <a:pt x="327" y="226"/>
                  <a:pt x="326" y="227"/>
                  <a:pt x="326" y="228"/>
                </a:cubicBezTo>
                <a:cubicBezTo>
                  <a:pt x="325" y="229"/>
                  <a:pt x="326" y="230"/>
                  <a:pt x="325" y="232"/>
                </a:cubicBezTo>
                <a:cubicBezTo>
                  <a:pt x="322" y="234"/>
                  <a:pt x="321" y="237"/>
                  <a:pt x="320" y="240"/>
                </a:cubicBezTo>
                <a:cubicBezTo>
                  <a:pt x="318" y="245"/>
                  <a:pt x="317" y="249"/>
                  <a:pt x="317" y="253"/>
                </a:cubicBezTo>
                <a:cubicBezTo>
                  <a:pt x="317" y="255"/>
                  <a:pt x="317" y="256"/>
                  <a:pt x="317" y="258"/>
                </a:cubicBezTo>
                <a:cubicBezTo>
                  <a:pt x="317" y="259"/>
                  <a:pt x="316" y="260"/>
                  <a:pt x="315" y="261"/>
                </a:cubicBezTo>
                <a:cubicBezTo>
                  <a:pt x="313" y="261"/>
                  <a:pt x="312" y="260"/>
                  <a:pt x="311" y="259"/>
                </a:cubicBezTo>
                <a:cubicBezTo>
                  <a:pt x="310" y="257"/>
                  <a:pt x="308" y="256"/>
                  <a:pt x="306" y="256"/>
                </a:cubicBezTo>
                <a:cubicBezTo>
                  <a:pt x="305" y="256"/>
                  <a:pt x="304" y="256"/>
                  <a:pt x="303" y="256"/>
                </a:cubicBezTo>
                <a:cubicBezTo>
                  <a:pt x="301" y="255"/>
                  <a:pt x="299" y="255"/>
                  <a:pt x="298" y="253"/>
                </a:cubicBezTo>
                <a:cubicBezTo>
                  <a:pt x="297" y="252"/>
                  <a:pt x="296" y="251"/>
                  <a:pt x="295" y="251"/>
                </a:cubicBezTo>
                <a:cubicBezTo>
                  <a:pt x="291" y="249"/>
                  <a:pt x="288" y="246"/>
                  <a:pt x="286" y="242"/>
                </a:cubicBezTo>
                <a:cubicBezTo>
                  <a:pt x="285" y="241"/>
                  <a:pt x="285" y="241"/>
                  <a:pt x="284" y="240"/>
                </a:cubicBezTo>
                <a:cubicBezTo>
                  <a:pt x="285" y="237"/>
                  <a:pt x="286" y="234"/>
                  <a:pt x="283" y="232"/>
                </a:cubicBezTo>
                <a:cubicBezTo>
                  <a:pt x="284" y="231"/>
                  <a:pt x="284" y="230"/>
                  <a:pt x="284" y="229"/>
                </a:cubicBezTo>
                <a:cubicBezTo>
                  <a:pt x="285" y="225"/>
                  <a:pt x="284" y="222"/>
                  <a:pt x="281" y="220"/>
                </a:cubicBezTo>
                <a:cubicBezTo>
                  <a:pt x="279" y="219"/>
                  <a:pt x="278" y="217"/>
                  <a:pt x="277" y="215"/>
                </a:cubicBezTo>
                <a:cubicBezTo>
                  <a:pt x="276" y="212"/>
                  <a:pt x="275" y="209"/>
                  <a:pt x="275" y="206"/>
                </a:cubicBezTo>
                <a:cubicBezTo>
                  <a:pt x="274" y="206"/>
                  <a:pt x="273" y="205"/>
                  <a:pt x="272" y="204"/>
                </a:cubicBezTo>
                <a:cubicBezTo>
                  <a:pt x="271" y="203"/>
                  <a:pt x="269" y="202"/>
                  <a:pt x="267" y="203"/>
                </a:cubicBezTo>
                <a:cubicBezTo>
                  <a:pt x="266" y="203"/>
                  <a:pt x="266" y="203"/>
                  <a:pt x="265" y="202"/>
                </a:cubicBezTo>
                <a:cubicBezTo>
                  <a:pt x="259" y="200"/>
                  <a:pt x="254" y="200"/>
                  <a:pt x="248" y="200"/>
                </a:cubicBezTo>
                <a:cubicBezTo>
                  <a:pt x="247" y="200"/>
                  <a:pt x="245" y="201"/>
                  <a:pt x="244" y="201"/>
                </a:cubicBezTo>
                <a:cubicBezTo>
                  <a:pt x="241" y="202"/>
                  <a:pt x="238" y="202"/>
                  <a:pt x="236" y="200"/>
                </a:cubicBezTo>
                <a:cubicBezTo>
                  <a:pt x="233" y="199"/>
                  <a:pt x="231" y="197"/>
                  <a:pt x="228" y="197"/>
                </a:cubicBezTo>
                <a:cubicBezTo>
                  <a:pt x="224" y="194"/>
                  <a:pt x="219" y="192"/>
                  <a:pt x="215" y="190"/>
                </a:cubicBezTo>
                <a:cubicBezTo>
                  <a:pt x="214" y="189"/>
                  <a:pt x="213" y="189"/>
                  <a:pt x="212" y="188"/>
                </a:cubicBezTo>
                <a:cubicBezTo>
                  <a:pt x="213" y="187"/>
                  <a:pt x="214" y="187"/>
                  <a:pt x="214" y="186"/>
                </a:cubicBezTo>
                <a:cubicBezTo>
                  <a:pt x="215" y="183"/>
                  <a:pt x="214" y="180"/>
                  <a:pt x="210" y="179"/>
                </a:cubicBezTo>
                <a:cubicBezTo>
                  <a:pt x="209" y="179"/>
                  <a:pt x="208" y="179"/>
                  <a:pt x="208" y="178"/>
                </a:cubicBezTo>
                <a:cubicBezTo>
                  <a:pt x="207" y="175"/>
                  <a:pt x="204" y="175"/>
                  <a:pt x="202" y="174"/>
                </a:cubicBezTo>
                <a:cubicBezTo>
                  <a:pt x="200" y="173"/>
                  <a:pt x="198" y="173"/>
                  <a:pt x="196" y="174"/>
                </a:cubicBezTo>
                <a:cubicBezTo>
                  <a:pt x="190" y="176"/>
                  <a:pt x="186" y="178"/>
                  <a:pt x="182" y="183"/>
                </a:cubicBezTo>
                <a:cubicBezTo>
                  <a:pt x="181" y="185"/>
                  <a:pt x="179" y="186"/>
                  <a:pt x="177" y="188"/>
                </a:cubicBezTo>
                <a:cubicBezTo>
                  <a:pt x="175" y="186"/>
                  <a:pt x="173" y="183"/>
                  <a:pt x="171" y="180"/>
                </a:cubicBezTo>
                <a:cubicBezTo>
                  <a:pt x="170" y="180"/>
                  <a:pt x="168" y="180"/>
                  <a:pt x="167" y="180"/>
                </a:cubicBezTo>
                <a:cubicBezTo>
                  <a:pt x="166" y="180"/>
                  <a:pt x="164" y="178"/>
                  <a:pt x="165" y="177"/>
                </a:cubicBezTo>
                <a:cubicBezTo>
                  <a:pt x="165" y="176"/>
                  <a:pt x="166" y="176"/>
                  <a:pt x="166" y="175"/>
                </a:cubicBezTo>
                <a:cubicBezTo>
                  <a:pt x="165" y="174"/>
                  <a:pt x="165" y="172"/>
                  <a:pt x="165" y="171"/>
                </a:cubicBezTo>
                <a:cubicBezTo>
                  <a:pt x="162" y="168"/>
                  <a:pt x="163" y="164"/>
                  <a:pt x="165" y="160"/>
                </a:cubicBezTo>
                <a:cubicBezTo>
                  <a:pt x="166" y="158"/>
                  <a:pt x="167" y="155"/>
                  <a:pt x="164" y="153"/>
                </a:cubicBezTo>
                <a:cubicBezTo>
                  <a:pt x="163" y="152"/>
                  <a:pt x="162" y="150"/>
                  <a:pt x="161" y="149"/>
                </a:cubicBezTo>
                <a:cubicBezTo>
                  <a:pt x="159" y="146"/>
                  <a:pt x="156" y="145"/>
                  <a:pt x="153" y="146"/>
                </a:cubicBezTo>
                <a:cubicBezTo>
                  <a:pt x="152" y="146"/>
                  <a:pt x="150" y="146"/>
                  <a:pt x="148" y="146"/>
                </a:cubicBezTo>
                <a:cubicBezTo>
                  <a:pt x="147" y="145"/>
                  <a:pt x="145" y="146"/>
                  <a:pt x="144" y="147"/>
                </a:cubicBezTo>
                <a:cubicBezTo>
                  <a:pt x="143" y="148"/>
                  <a:pt x="142" y="149"/>
                  <a:pt x="141" y="150"/>
                </a:cubicBezTo>
                <a:cubicBezTo>
                  <a:pt x="140" y="150"/>
                  <a:pt x="139" y="150"/>
                  <a:pt x="139" y="150"/>
                </a:cubicBezTo>
                <a:cubicBezTo>
                  <a:pt x="137" y="148"/>
                  <a:pt x="135" y="147"/>
                  <a:pt x="133" y="146"/>
                </a:cubicBezTo>
                <a:cubicBezTo>
                  <a:pt x="131" y="145"/>
                  <a:pt x="129" y="143"/>
                  <a:pt x="127" y="141"/>
                </a:cubicBezTo>
                <a:cubicBezTo>
                  <a:pt x="126" y="140"/>
                  <a:pt x="124" y="139"/>
                  <a:pt x="123" y="138"/>
                </a:cubicBezTo>
                <a:cubicBezTo>
                  <a:pt x="122" y="136"/>
                  <a:pt x="120" y="134"/>
                  <a:pt x="121" y="132"/>
                </a:cubicBezTo>
                <a:cubicBezTo>
                  <a:pt x="122" y="127"/>
                  <a:pt x="118" y="125"/>
                  <a:pt x="115" y="123"/>
                </a:cubicBezTo>
                <a:cubicBezTo>
                  <a:pt x="114" y="123"/>
                  <a:pt x="113" y="123"/>
                  <a:pt x="112" y="123"/>
                </a:cubicBezTo>
                <a:cubicBezTo>
                  <a:pt x="111" y="123"/>
                  <a:pt x="110" y="124"/>
                  <a:pt x="109" y="124"/>
                </a:cubicBezTo>
                <a:cubicBezTo>
                  <a:pt x="104" y="124"/>
                  <a:pt x="100" y="121"/>
                  <a:pt x="95" y="119"/>
                </a:cubicBezTo>
                <a:cubicBezTo>
                  <a:pt x="96" y="117"/>
                  <a:pt x="97" y="118"/>
                  <a:pt x="97" y="117"/>
                </a:cubicBezTo>
                <a:cubicBezTo>
                  <a:pt x="99" y="117"/>
                  <a:pt x="100" y="117"/>
                  <a:pt x="101" y="116"/>
                </a:cubicBezTo>
                <a:cubicBezTo>
                  <a:pt x="103" y="115"/>
                  <a:pt x="103" y="114"/>
                  <a:pt x="102" y="112"/>
                </a:cubicBezTo>
                <a:cubicBezTo>
                  <a:pt x="100" y="110"/>
                  <a:pt x="98" y="108"/>
                  <a:pt x="96" y="106"/>
                </a:cubicBezTo>
                <a:cubicBezTo>
                  <a:pt x="95" y="105"/>
                  <a:pt x="93" y="104"/>
                  <a:pt x="92" y="102"/>
                </a:cubicBezTo>
                <a:cubicBezTo>
                  <a:pt x="91" y="101"/>
                  <a:pt x="89" y="99"/>
                  <a:pt x="87" y="98"/>
                </a:cubicBezTo>
                <a:cubicBezTo>
                  <a:pt x="84" y="99"/>
                  <a:pt x="83" y="101"/>
                  <a:pt x="81" y="102"/>
                </a:cubicBezTo>
                <a:cubicBezTo>
                  <a:pt x="79" y="104"/>
                  <a:pt x="78" y="104"/>
                  <a:pt x="75" y="104"/>
                </a:cubicBezTo>
                <a:cubicBezTo>
                  <a:pt x="72" y="104"/>
                  <a:pt x="69" y="104"/>
                  <a:pt x="66" y="104"/>
                </a:cubicBezTo>
                <a:cubicBezTo>
                  <a:pt x="63" y="104"/>
                  <a:pt x="60" y="105"/>
                  <a:pt x="57" y="106"/>
                </a:cubicBezTo>
                <a:cubicBezTo>
                  <a:pt x="57" y="107"/>
                  <a:pt x="56" y="107"/>
                  <a:pt x="55" y="107"/>
                </a:cubicBezTo>
                <a:cubicBezTo>
                  <a:pt x="51" y="106"/>
                  <a:pt x="47" y="104"/>
                  <a:pt x="43" y="102"/>
                </a:cubicBezTo>
                <a:cubicBezTo>
                  <a:pt x="41" y="103"/>
                  <a:pt x="39" y="103"/>
                  <a:pt x="37" y="104"/>
                </a:cubicBezTo>
                <a:cubicBezTo>
                  <a:pt x="35" y="105"/>
                  <a:pt x="33" y="104"/>
                  <a:pt x="30" y="103"/>
                </a:cubicBezTo>
                <a:cubicBezTo>
                  <a:pt x="30" y="103"/>
                  <a:pt x="29" y="102"/>
                  <a:pt x="29" y="101"/>
                </a:cubicBezTo>
                <a:cubicBezTo>
                  <a:pt x="28" y="99"/>
                  <a:pt x="27" y="96"/>
                  <a:pt x="28" y="94"/>
                </a:cubicBezTo>
                <a:cubicBezTo>
                  <a:pt x="28" y="91"/>
                  <a:pt x="28" y="88"/>
                  <a:pt x="28" y="86"/>
                </a:cubicBezTo>
                <a:cubicBezTo>
                  <a:pt x="29" y="83"/>
                  <a:pt x="27" y="82"/>
                  <a:pt x="25" y="81"/>
                </a:cubicBezTo>
                <a:cubicBezTo>
                  <a:pt x="22" y="81"/>
                  <a:pt x="19" y="80"/>
                  <a:pt x="16" y="80"/>
                </a:cubicBezTo>
                <a:cubicBezTo>
                  <a:pt x="15" y="78"/>
                  <a:pt x="14" y="76"/>
                  <a:pt x="12" y="74"/>
                </a:cubicBezTo>
                <a:cubicBezTo>
                  <a:pt x="11" y="73"/>
                  <a:pt x="11" y="72"/>
                  <a:pt x="12" y="70"/>
                </a:cubicBezTo>
                <a:cubicBezTo>
                  <a:pt x="12" y="70"/>
                  <a:pt x="12" y="69"/>
                  <a:pt x="13" y="69"/>
                </a:cubicBezTo>
                <a:cubicBezTo>
                  <a:pt x="14" y="66"/>
                  <a:pt x="13" y="63"/>
                  <a:pt x="11" y="61"/>
                </a:cubicBezTo>
                <a:cubicBezTo>
                  <a:pt x="8" y="59"/>
                  <a:pt x="6" y="57"/>
                  <a:pt x="3" y="55"/>
                </a:cubicBezTo>
                <a:cubicBezTo>
                  <a:pt x="1" y="53"/>
                  <a:pt x="0" y="51"/>
                  <a:pt x="0" y="48"/>
                </a:cubicBezTo>
                <a:cubicBezTo>
                  <a:pt x="1" y="47"/>
                  <a:pt x="1" y="45"/>
                  <a:pt x="1" y="43"/>
                </a:cubicBezTo>
                <a:cubicBezTo>
                  <a:pt x="2" y="42"/>
                  <a:pt x="2" y="40"/>
                  <a:pt x="2" y="39"/>
                </a:cubicBezTo>
                <a:cubicBezTo>
                  <a:pt x="3" y="39"/>
                  <a:pt x="4" y="40"/>
                  <a:pt x="5" y="40"/>
                </a:cubicBezTo>
                <a:cubicBezTo>
                  <a:pt x="7" y="41"/>
                  <a:pt x="9" y="41"/>
                  <a:pt x="10" y="39"/>
                </a:cubicBezTo>
                <a:cubicBezTo>
                  <a:pt x="12" y="36"/>
                  <a:pt x="15" y="33"/>
                  <a:pt x="19" y="32"/>
                </a:cubicBezTo>
                <a:cubicBezTo>
                  <a:pt x="20" y="32"/>
                  <a:pt x="20" y="30"/>
                  <a:pt x="20" y="30"/>
                </a:cubicBezTo>
                <a:cubicBezTo>
                  <a:pt x="20" y="28"/>
                  <a:pt x="19" y="27"/>
                  <a:pt x="18" y="27"/>
                </a:cubicBezTo>
                <a:cubicBezTo>
                  <a:pt x="14" y="24"/>
                  <a:pt x="14" y="20"/>
                  <a:pt x="15" y="17"/>
                </a:cubicBezTo>
                <a:cubicBezTo>
                  <a:pt x="16" y="12"/>
                  <a:pt x="17" y="8"/>
                  <a:pt x="19" y="4"/>
                </a:cubicBezTo>
                <a:cubicBezTo>
                  <a:pt x="20" y="4"/>
                  <a:pt x="21" y="3"/>
                  <a:pt x="22" y="4"/>
                </a:cubicBezTo>
                <a:cubicBezTo>
                  <a:pt x="25" y="4"/>
                  <a:pt x="29" y="4"/>
                  <a:pt x="33" y="4"/>
                </a:cubicBezTo>
                <a:cubicBezTo>
                  <a:pt x="34" y="4"/>
                  <a:pt x="35" y="4"/>
                  <a:pt x="35" y="5"/>
                </a:cubicBezTo>
                <a:cubicBezTo>
                  <a:pt x="39" y="7"/>
                  <a:pt x="44" y="6"/>
                  <a:pt x="49" y="6"/>
                </a:cubicBezTo>
                <a:cubicBezTo>
                  <a:pt x="53" y="5"/>
                  <a:pt x="57" y="5"/>
                  <a:pt x="62" y="3"/>
                </a:cubicBezTo>
                <a:cubicBezTo>
                  <a:pt x="62" y="3"/>
                  <a:pt x="64" y="3"/>
                  <a:pt x="64" y="3"/>
                </a:cubicBezTo>
                <a:cubicBezTo>
                  <a:pt x="66" y="4"/>
                  <a:pt x="67" y="4"/>
                  <a:pt x="68" y="5"/>
                </a:cubicBezTo>
                <a:cubicBezTo>
                  <a:pt x="69" y="5"/>
                  <a:pt x="70" y="6"/>
                  <a:pt x="71" y="5"/>
                </a:cubicBezTo>
                <a:cubicBezTo>
                  <a:pt x="73" y="4"/>
                  <a:pt x="76" y="5"/>
                  <a:pt x="79" y="4"/>
                </a:cubicBezTo>
                <a:cubicBezTo>
                  <a:pt x="83" y="4"/>
                  <a:pt x="86" y="3"/>
                  <a:pt x="90" y="1"/>
                </a:cubicBezTo>
                <a:cubicBezTo>
                  <a:pt x="94" y="0"/>
                  <a:pt x="98" y="0"/>
                  <a:pt x="102" y="0"/>
                </a:cubicBezTo>
                <a:cubicBezTo>
                  <a:pt x="103" y="1"/>
                  <a:pt x="104" y="1"/>
                  <a:pt x="105" y="2"/>
                </a:cubicBezTo>
                <a:cubicBezTo>
                  <a:pt x="106" y="3"/>
                  <a:pt x="107" y="5"/>
                  <a:pt x="110" y="5"/>
                </a:cubicBezTo>
                <a:cubicBezTo>
                  <a:pt x="110" y="6"/>
                  <a:pt x="111" y="7"/>
                  <a:pt x="111" y="7"/>
                </a:cubicBezTo>
                <a:cubicBezTo>
                  <a:pt x="111" y="10"/>
                  <a:pt x="112" y="11"/>
                  <a:pt x="113" y="13"/>
                </a:cubicBezTo>
                <a:cubicBezTo>
                  <a:pt x="115" y="15"/>
                  <a:pt x="115" y="16"/>
                  <a:pt x="114" y="18"/>
                </a:cubicBezTo>
                <a:cubicBezTo>
                  <a:pt x="113" y="21"/>
                  <a:pt x="111" y="23"/>
                  <a:pt x="108" y="24"/>
                </a:cubicBezTo>
                <a:cubicBezTo>
                  <a:pt x="107" y="24"/>
                  <a:pt x="107" y="24"/>
                  <a:pt x="106" y="25"/>
                </a:cubicBezTo>
                <a:cubicBezTo>
                  <a:pt x="103" y="28"/>
                  <a:pt x="99" y="31"/>
                  <a:pt x="95" y="33"/>
                </a:cubicBezTo>
                <a:cubicBezTo>
                  <a:pt x="93" y="35"/>
                  <a:pt x="91" y="36"/>
                  <a:pt x="89" y="37"/>
                </a:cubicBezTo>
                <a:cubicBezTo>
                  <a:pt x="86" y="39"/>
                  <a:pt x="85" y="42"/>
                  <a:pt x="85" y="44"/>
                </a:cubicBezTo>
                <a:cubicBezTo>
                  <a:pt x="86" y="48"/>
                  <a:pt x="87" y="52"/>
                  <a:pt x="88" y="56"/>
                </a:cubicBezTo>
                <a:cubicBezTo>
                  <a:pt x="91" y="59"/>
                  <a:pt x="93" y="62"/>
                  <a:pt x="96" y="64"/>
                </a:cubicBezTo>
                <a:cubicBezTo>
                  <a:pt x="102" y="67"/>
                  <a:pt x="108" y="70"/>
                  <a:pt x="113" y="73"/>
                </a:cubicBezTo>
                <a:cubicBezTo>
                  <a:pt x="114" y="74"/>
                  <a:pt x="115" y="74"/>
                  <a:pt x="116" y="75"/>
                </a:cubicBezTo>
                <a:cubicBezTo>
                  <a:pt x="119" y="77"/>
                  <a:pt x="122" y="79"/>
                  <a:pt x="126" y="79"/>
                </a:cubicBezTo>
                <a:cubicBezTo>
                  <a:pt x="126" y="79"/>
                  <a:pt x="127" y="79"/>
                  <a:pt x="127" y="80"/>
                </a:cubicBezTo>
                <a:cubicBezTo>
                  <a:pt x="130" y="82"/>
                  <a:pt x="132" y="83"/>
                  <a:pt x="136" y="83"/>
                </a:cubicBezTo>
                <a:cubicBezTo>
                  <a:pt x="136" y="83"/>
                  <a:pt x="137" y="84"/>
                  <a:pt x="137" y="85"/>
                </a:cubicBezTo>
                <a:cubicBezTo>
                  <a:pt x="138" y="86"/>
                  <a:pt x="140" y="86"/>
                  <a:pt x="141" y="86"/>
                </a:cubicBezTo>
                <a:cubicBezTo>
                  <a:pt x="143" y="86"/>
                  <a:pt x="143" y="87"/>
                  <a:pt x="145" y="88"/>
                </a:cubicBezTo>
                <a:cubicBezTo>
                  <a:pt x="148" y="90"/>
                  <a:pt x="151" y="93"/>
                  <a:pt x="156" y="93"/>
                </a:cubicBezTo>
                <a:cubicBezTo>
                  <a:pt x="160" y="96"/>
                  <a:pt x="166" y="96"/>
                  <a:pt x="170" y="100"/>
                </a:cubicBezTo>
                <a:cubicBezTo>
                  <a:pt x="171" y="100"/>
                  <a:pt x="172" y="101"/>
                  <a:pt x="173" y="101"/>
                </a:cubicBezTo>
                <a:cubicBezTo>
                  <a:pt x="176" y="100"/>
                  <a:pt x="177" y="101"/>
                  <a:pt x="179" y="102"/>
                </a:cubicBezTo>
                <a:cubicBezTo>
                  <a:pt x="180" y="103"/>
                  <a:pt x="181" y="104"/>
                  <a:pt x="182" y="104"/>
                </a:cubicBezTo>
                <a:cubicBezTo>
                  <a:pt x="186" y="105"/>
                  <a:pt x="190" y="107"/>
                  <a:pt x="194" y="108"/>
                </a:cubicBezTo>
                <a:cubicBezTo>
                  <a:pt x="194" y="108"/>
                  <a:pt x="195" y="108"/>
                  <a:pt x="195" y="108"/>
                </a:cubicBezTo>
                <a:cubicBezTo>
                  <a:pt x="199" y="111"/>
                  <a:pt x="203" y="113"/>
                  <a:pt x="206" y="116"/>
                </a:cubicBezTo>
                <a:cubicBezTo>
                  <a:pt x="209" y="118"/>
                  <a:pt x="212" y="120"/>
                  <a:pt x="215" y="121"/>
                </a:cubicBezTo>
                <a:cubicBezTo>
                  <a:pt x="216" y="121"/>
                  <a:pt x="217" y="122"/>
                  <a:pt x="217" y="123"/>
                </a:cubicBezTo>
                <a:cubicBezTo>
                  <a:pt x="218" y="124"/>
                  <a:pt x="219" y="125"/>
                  <a:pt x="219" y="126"/>
                </a:cubicBezTo>
                <a:cubicBezTo>
                  <a:pt x="221" y="128"/>
                  <a:pt x="222" y="129"/>
                  <a:pt x="224" y="130"/>
                </a:cubicBezTo>
                <a:cubicBezTo>
                  <a:pt x="227" y="132"/>
                  <a:pt x="230" y="134"/>
                  <a:pt x="233" y="137"/>
                </a:cubicBezTo>
                <a:cubicBezTo>
                  <a:pt x="235" y="140"/>
                  <a:pt x="239" y="141"/>
                  <a:pt x="242" y="143"/>
                </a:cubicBezTo>
                <a:cubicBezTo>
                  <a:pt x="246" y="144"/>
                  <a:pt x="249" y="145"/>
                  <a:pt x="253" y="146"/>
                </a:cubicBezTo>
                <a:cubicBezTo>
                  <a:pt x="254" y="146"/>
                  <a:pt x="255" y="147"/>
                  <a:pt x="256" y="148"/>
                </a:cubicBezTo>
                <a:cubicBezTo>
                  <a:pt x="258" y="149"/>
                  <a:pt x="259" y="150"/>
                  <a:pt x="261" y="151"/>
                </a:cubicBezTo>
                <a:cubicBezTo>
                  <a:pt x="262" y="151"/>
                  <a:pt x="262" y="152"/>
                  <a:pt x="263" y="152"/>
                </a:cubicBezTo>
                <a:cubicBezTo>
                  <a:pt x="266" y="157"/>
                  <a:pt x="271" y="157"/>
                  <a:pt x="276" y="157"/>
                </a:cubicBezTo>
                <a:cubicBezTo>
                  <a:pt x="276" y="157"/>
                  <a:pt x="277" y="157"/>
                  <a:pt x="277" y="157"/>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3" name="Freeform 62"/>
          <p:cNvSpPr>
            <a:spLocks/>
          </p:cNvSpPr>
          <p:nvPr/>
        </p:nvSpPr>
        <p:spPr bwMode="auto">
          <a:xfrm>
            <a:off x="11643434" y="6061072"/>
            <a:ext cx="1790702" cy="1501776"/>
          </a:xfrm>
          <a:custGeom>
            <a:avLst/>
            <a:gdLst>
              <a:gd name="T0" fmla="*/ 60 w 238"/>
              <a:gd name="T1" fmla="*/ 111 h 200"/>
              <a:gd name="T2" fmla="*/ 47 w 238"/>
              <a:gd name="T3" fmla="*/ 100 h 200"/>
              <a:gd name="T4" fmla="*/ 30 w 238"/>
              <a:gd name="T5" fmla="*/ 87 h 200"/>
              <a:gd name="T6" fmla="*/ 23 w 238"/>
              <a:gd name="T7" fmla="*/ 74 h 200"/>
              <a:gd name="T8" fmla="*/ 1 w 238"/>
              <a:gd name="T9" fmla="*/ 51 h 200"/>
              <a:gd name="T10" fmla="*/ 13 w 238"/>
              <a:gd name="T11" fmla="*/ 48 h 200"/>
              <a:gd name="T12" fmla="*/ 10 w 238"/>
              <a:gd name="T13" fmla="*/ 34 h 200"/>
              <a:gd name="T14" fmla="*/ 25 w 238"/>
              <a:gd name="T15" fmla="*/ 27 h 200"/>
              <a:gd name="T16" fmla="*/ 27 w 238"/>
              <a:gd name="T17" fmla="*/ 18 h 200"/>
              <a:gd name="T18" fmla="*/ 25 w 238"/>
              <a:gd name="T19" fmla="*/ 10 h 200"/>
              <a:gd name="T20" fmla="*/ 28 w 238"/>
              <a:gd name="T21" fmla="*/ 3 h 200"/>
              <a:gd name="T22" fmla="*/ 34 w 238"/>
              <a:gd name="T23" fmla="*/ 2 h 200"/>
              <a:gd name="T24" fmla="*/ 40 w 238"/>
              <a:gd name="T25" fmla="*/ 6 h 200"/>
              <a:gd name="T26" fmla="*/ 42 w 238"/>
              <a:gd name="T27" fmla="*/ 11 h 200"/>
              <a:gd name="T28" fmla="*/ 49 w 238"/>
              <a:gd name="T29" fmla="*/ 23 h 200"/>
              <a:gd name="T30" fmla="*/ 62 w 238"/>
              <a:gd name="T31" fmla="*/ 19 h 200"/>
              <a:gd name="T32" fmla="*/ 73 w 238"/>
              <a:gd name="T33" fmla="*/ 37 h 200"/>
              <a:gd name="T34" fmla="*/ 86 w 238"/>
              <a:gd name="T35" fmla="*/ 42 h 200"/>
              <a:gd name="T36" fmla="*/ 88 w 238"/>
              <a:gd name="T37" fmla="*/ 50 h 200"/>
              <a:gd name="T38" fmla="*/ 98 w 238"/>
              <a:gd name="T39" fmla="*/ 64 h 200"/>
              <a:gd name="T40" fmla="*/ 107 w 238"/>
              <a:gd name="T41" fmla="*/ 56 h 200"/>
              <a:gd name="T42" fmla="*/ 116 w 238"/>
              <a:gd name="T43" fmla="*/ 51 h 200"/>
              <a:gd name="T44" fmla="*/ 123 w 238"/>
              <a:gd name="T45" fmla="*/ 41 h 200"/>
              <a:gd name="T46" fmla="*/ 130 w 238"/>
              <a:gd name="T47" fmla="*/ 31 h 200"/>
              <a:gd name="T48" fmla="*/ 142 w 238"/>
              <a:gd name="T49" fmla="*/ 25 h 200"/>
              <a:gd name="T50" fmla="*/ 160 w 238"/>
              <a:gd name="T51" fmla="*/ 15 h 200"/>
              <a:gd name="T52" fmla="*/ 171 w 238"/>
              <a:gd name="T53" fmla="*/ 16 h 200"/>
              <a:gd name="T54" fmla="*/ 174 w 238"/>
              <a:gd name="T55" fmla="*/ 29 h 200"/>
              <a:gd name="T56" fmla="*/ 157 w 238"/>
              <a:gd name="T57" fmla="*/ 34 h 200"/>
              <a:gd name="T58" fmla="*/ 152 w 238"/>
              <a:gd name="T59" fmla="*/ 47 h 200"/>
              <a:gd name="T60" fmla="*/ 162 w 238"/>
              <a:gd name="T61" fmla="*/ 69 h 200"/>
              <a:gd name="T62" fmla="*/ 177 w 238"/>
              <a:gd name="T63" fmla="*/ 78 h 200"/>
              <a:gd name="T64" fmla="*/ 169 w 238"/>
              <a:gd name="T65" fmla="*/ 88 h 200"/>
              <a:gd name="T66" fmla="*/ 158 w 238"/>
              <a:gd name="T67" fmla="*/ 85 h 200"/>
              <a:gd name="T68" fmla="*/ 145 w 238"/>
              <a:gd name="T69" fmla="*/ 102 h 200"/>
              <a:gd name="T70" fmla="*/ 154 w 238"/>
              <a:gd name="T71" fmla="*/ 101 h 200"/>
              <a:gd name="T72" fmla="*/ 169 w 238"/>
              <a:gd name="T73" fmla="*/ 110 h 200"/>
              <a:gd name="T74" fmla="*/ 179 w 238"/>
              <a:gd name="T75" fmla="*/ 119 h 200"/>
              <a:gd name="T76" fmla="*/ 186 w 238"/>
              <a:gd name="T77" fmla="*/ 131 h 200"/>
              <a:gd name="T78" fmla="*/ 201 w 238"/>
              <a:gd name="T79" fmla="*/ 137 h 200"/>
              <a:gd name="T80" fmla="*/ 211 w 238"/>
              <a:gd name="T81" fmla="*/ 132 h 200"/>
              <a:gd name="T82" fmla="*/ 218 w 238"/>
              <a:gd name="T83" fmla="*/ 137 h 200"/>
              <a:gd name="T84" fmla="*/ 232 w 238"/>
              <a:gd name="T85" fmla="*/ 144 h 200"/>
              <a:gd name="T86" fmla="*/ 234 w 238"/>
              <a:gd name="T87" fmla="*/ 167 h 200"/>
              <a:gd name="T88" fmla="*/ 224 w 238"/>
              <a:gd name="T89" fmla="*/ 176 h 200"/>
              <a:gd name="T90" fmla="*/ 221 w 238"/>
              <a:gd name="T91" fmla="*/ 195 h 200"/>
              <a:gd name="T92" fmla="*/ 197 w 238"/>
              <a:gd name="T93" fmla="*/ 196 h 200"/>
              <a:gd name="T94" fmla="*/ 176 w 238"/>
              <a:gd name="T95" fmla="*/ 191 h 200"/>
              <a:gd name="T96" fmla="*/ 155 w 238"/>
              <a:gd name="T97" fmla="*/ 196 h 200"/>
              <a:gd name="T98" fmla="*/ 147 w 238"/>
              <a:gd name="T99" fmla="*/ 194 h 200"/>
              <a:gd name="T100" fmla="*/ 121 w 238"/>
              <a:gd name="T101" fmla="*/ 175 h 200"/>
              <a:gd name="T102" fmla="*/ 95 w 238"/>
              <a:gd name="T103" fmla="*/ 152 h 200"/>
              <a:gd name="T104" fmla="*/ 73 w 238"/>
              <a:gd name="T105" fmla="*/ 13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8" h="200">
                <a:moveTo>
                  <a:pt x="73" y="135"/>
                </a:moveTo>
                <a:cubicBezTo>
                  <a:pt x="72" y="129"/>
                  <a:pt x="70" y="123"/>
                  <a:pt x="67" y="117"/>
                </a:cubicBezTo>
                <a:cubicBezTo>
                  <a:pt x="65" y="115"/>
                  <a:pt x="63" y="112"/>
                  <a:pt x="60" y="111"/>
                </a:cubicBezTo>
                <a:cubicBezTo>
                  <a:pt x="58" y="111"/>
                  <a:pt x="57" y="110"/>
                  <a:pt x="56" y="108"/>
                </a:cubicBezTo>
                <a:cubicBezTo>
                  <a:pt x="54" y="105"/>
                  <a:pt x="50" y="103"/>
                  <a:pt x="47" y="101"/>
                </a:cubicBezTo>
                <a:cubicBezTo>
                  <a:pt x="47" y="100"/>
                  <a:pt x="47" y="100"/>
                  <a:pt x="47" y="100"/>
                </a:cubicBezTo>
                <a:cubicBezTo>
                  <a:pt x="44" y="98"/>
                  <a:pt x="40" y="97"/>
                  <a:pt x="37" y="99"/>
                </a:cubicBezTo>
                <a:cubicBezTo>
                  <a:pt x="36" y="99"/>
                  <a:pt x="36" y="98"/>
                  <a:pt x="36" y="98"/>
                </a:cubicBezTo>
                <a:cubicBezTo>
                  <a:pt x="34" y="94"/>
                  <a:pt x="32" y="91"/>
                  <a:pt x="30" y="87"/>
                </a:cubicBezTo>
                <a:cubicBezTo>
                  <a:pt x="29" y="86"/>
                  <a:pt x="28" y="84"/>
                  <a:pt x="28" y="83"/>
                </a:cubicBezTo>
                <a:cubicBezTo>
                  <a:pt x="27" y="81"/>
                  <a:pt x="26" y="78"/>
                  <a:pt x="24" y="75"/>
                </a:cubicBezTo>
                <a:cubicBezTo>
                  <a:pt x="24" y="75"/>
                  <a:pt x="23" y="74"/>
                  <a:pt x="23" y="74"/>
                </a:cubicBezTo>
                <a:cubicBezTo>
                  <a:pt x="18" y="66"/>
                  <a:pt x="11" y="60"/>
                  <a:pt x="2" y="56"/>
                </a:cubicBezTo>
                <a:cubicBezTo>
                  <a:pt x="2" y="56"/>
                  <a:pt x="1" y="56"/>
                  <a:pt x="1" y="56"/>
                </a:cubicBezTo>
                <a:cubicBezTo>
                  <a:pt x="0" y="54"/>
                  <a:pt x="0" y="53"/>
                  <a:pt x="1" y="51"/>
                </a:cubicBezTo>
                <a:cubicBezTo>
                  <a:pt x="1" y="50"/>
                  <a:pt x="2" y="50"/>
                  <a:pt x="3" y="50"/>
                </a:cubicBezTo>
                <a:cubicBezTo>
                  <a:pt x="5" y="50"/>
                  <a:pt x="7" y="51"/>
                  <a:pt x="10" y="51"/>
                </a:cubicBezTo>
                <a:cubicBezTo>
                  <a:pt x="12" y="51"/>
                  <a:pt x="13" y="50"/>
                  <a:pt x="13" y="48"/>
                </a:cubicBezTo>
                <a:cubicBezTo>
                  <a:pt x="14" y="46"/>
                  <a:pt x="14" y="44"/>
                  <a:pt x="14" y="43"/>
                </a:cubicBezTo>
                <a:cubicBezTo>
                  <a:pt x="14" y="41"/>
                  <a:pt x="13" y="40"/>
                  <a:pt x="12" y="39"/>
                </a:cubicBezTo>
                <a:cubicBezTo>
                  <a:pt x="10" y="38"/>
                  <a:pt x="10" y="38"/>
                  <a:pt x="10" y="34"/>
                </a:cubicBezTo>
                <a:cubicBezTo>
                  <a:pt x="11" y="34"/>
                  <a:pt x="12" y="34"/>
                  <a:pt x="12" y="34"/>
                </a:cubicBezTo>
                <a:cubicBezTo>
                  <a:pt x="14" y="35"/>
                  <a:pt x="15" y="34"/>
                  <a:pt x="17" y="33"/>
                </a:cubicBezTo>
                <a:cubicBezTo>
                  <a:pt x="19" y="30"/>
                  <a:pt x="22" y="28"/>
                  <a:pt x="25" y="27"/>
                </a:cubicBezTo>
                <a:cubicBezTo>
                  <a:pt x="26" y="27"/>
                  <a:pt x="27" y="26"/>
                  <a:pt x="27" y="26"/>
                </a:cubicBezTo>
                <a:cubicBezTo>
                  <a:pt x="28" y="25"/>
                  <a:pt x="29" y="23"/>
                  <a:pt x="28" y="22"/>
                </a:cubicBezTo>
                <a:cubicBezTo>
                  <a:pt x="28" y="21"/>
                  <a:pt x="27" y="19"/>
                  <a:pt x="27" y="18"/>
                </a:cubicBezTo>
                <a:cubicBezTo>
                  <a:pt x="27" y="17"/>
                  <a:pt x="28" y="17"/>
                  <a:pt x="29" y="16"/>
                </a:cubicBezTo>
                <a:cubicBezTo>
                  <a:pt x="30" y="15"/>
                  <a:pt x="30" y="14"/>
                  <a:pt x="28" y="12"/>
                </a:cubicBezTo>
                <a:cubicBezTo>
                  <a:pt x="27" y="12"/>
                  <a:pt x="26" y="11"/>
                  <a:pt x="25" y="10"/>
                </a:cubicBezTo>
                <a:cubicBezTo>
                  <a:pt x="24" y="9"/>
                  <a:pt x="23" y="8"/>
                  <a:pt x="24" y="6"/>
                </a:cubicBezTo>
                <a:cubicBezTo>
                  <a:pt x="25" y="6"/>
                  <a:pt x="25" y="5"/>
                  <a:pt x="26" y="4"/>
                </a:cubicBezTo>
                <a:cubicBezTo>
                  <a:pt x="26" y="4"/>
                  <a:pt x="27" y="4"/>
                  <a:pt x="28" y="3"/>
                </a:cubicBezTo>
                <a:cubicBezTo>
                  <a:pt x="29" y="4"/>
                  <a:pt x="29" y="4"/>
                  <a:pt x="30" y="5"/>
                </a:cubicBezTo>
                <a:cubicBezTo>
                  <a:pt x="31" y="6"/>
                  <a:pt x="32" y="5"/>
                  <a:pt x="33" y="4"/>
                </a:cubicBezTo>
                <a:cubicBezTo>
                  <a:pt x="33" y="3"/>
                  <a:pt x="34" y="2"/>
                  <a:pt x="34" y="2"/>
                </a:cubicBezTo>
                <a:cubicBezTo>
                  <a:pt x="35" y="1"/>
                  <a:pt x="36" y="1"/>
                  <a:pt x="37" y="0"/>
                </a:cubicBezTo>
                <a:cubicBezTo>
                  <a:pt x="37" y="1"/>
                  <a:pt x="37" y="1"/>
                  <a:pt x="37" y="2"/>
                </a:cubicBezTo>
                <a:cubicBezTo>
                  <a:pt x="38" y="4"/>
                  <a:pt x="39" y="5"/>
                  <a:pt x="40" y="6"/>
                </a:cubicBezTo>
                <a:cubicBezTo>
                  <a:pt x="41" y="6"/>
                  <a:pt x="42" y="7"/>
                  <a:pt x="43" y="7"/>
                </a:cubicBezTo>
                <a:cubicBezTo>
                  <a:pt x="44" y="8"/>
                  <a:pt x="44" y="8"/>
                  <a:pt x="45" y="9"/>
                </a:cubicBezTo>
                <a:cubicBezTo>
                  <a:pt x="44" y="9"/>
                  <a:pt x="43" y="10"/>
                  <a:pt x="42" y="11"/>
                </a:cubicBezTo>
                <a:cubicBezTo>
                  <a:pt x="40" y="12"/>
                  <a:pt x="40" y="14"/>
                  <a:pt x="41" y="16"/>
                </a:cubicBezTo>
                <a:cubicBezTo>
                  <a:pt x="42" y="18"/>
                  <a:pt x="44" y="19"/>
                  <a:pt x="46" y="20"/>
                </a:cubicBezTo>
                <a:cubicBezTo>
                  <a:pt x="47" y="21"/>
                  <a:pt x="48" y="22"/>
                  <a:pt x="49" y="23"/>
                </a:cubicBezTo>
                <a:cubicBezTo>
                  <a:pt x="52" y="26"/>
                  <a:pt x="55" y="26"/>
                  <a:pt x="58" y="23"/>
                </a:cubicBezTo>
                <a:cubicBezTo>
                  <a:pt x="59" y="22"/>
                  <a:pt x="59" y="22"/>
                  <a:pt x="59" y="21"/>
                </a:cubicBezTo>
                <a:cubicBezTo>
                  <a:pt x="60" y="20"/>
                  <a:pt x="60" y="19"/>
                  <a:pt x="62" y="19"/>
                </a:cubicBezTo>
                <a:cubicBezTo>
                  <a:pt x="63" y="18"/>
                  <a:pt x="64" y="20"/>
                  <a:pt x="65" y="20"/>
                </a:cubicBezTo>
                <a:cubicBezTo>
                  <a:pt x="68" y="22"/>
                  <a:pt x="69" y="24"/>
                  <a:pt x="70" y="26"/>
                </a:cubicBezTo>
                <a:cubicBezTo>
                  <a:pt x="71" y="30"/>
                  <a:pt x="73" y="33"/>
                  <a:pt x="73" y="37"/>
                </a:cubicBezTo>
                <a:cubicBezTo>
                  <a:pt x="73" y="38"/>
                  <a:pt x="74" y="39"/>
                  <a:pt x="74" y="39"/>
                </a:cubicBezTo>
                <a:cubicBezTo>
                  <a:pt x="75" y="41"/>
                  <a:pt x="76" y="43"/>
                  <a:pt x="79" y="43"/>
                </a:cubicBezTo>
                <a:cubicBezTo>
                  <a:pt x="81" y="43"/>
                  <a:pt x="84" y="43"/>
                  <a:pt x="86" y="42"/>
                </a:cubicBezTo>
                <a:cubicBezTo>
                  <a:pt x="87" y="42"/>
                  <a:pt x="88" y="42"/>
                  <a:pt x="89" y="42"/>
                </a:cubicBezTo>
                <a:cubicBezTo>
                  <a:pt x="89" y="43"/>
                  <a:pt x="89" y="43"/>
                  <a:pt x="88" y="43"/>
                </a:cubicBezTo>
                <a:cubicBezTo>
                  <a:pt x="86" y="46"/>
                  <a:pt x="87" y="48"/>
                  <a:pt x="88" y="50"/>
                </a:cubicBezTo>
                <a:cubicBezTo>
                  <a:pt x="89" y="51"/>
                  <a:pt x="90" y="53"/>
                  <a:pt x="90" y="55"/>
                </a:cubicBezTo>
                <a:cubicBezTo>
                  <a:pt x="89" y="57"/>
                  <a:pt x="91" y="58"/>
                  <a:pt x="92" y="59"/>
                </a:cubicBezTo>
                <a:cubicBezTo>
                  <a:pt x="94" y="60"/>
                  <a:pt x="96" y="62"/>
                  <a:pt x="98" y="64"/>
                </a:cubicBezTo>
                <a:cubicBezTo>
                  <a:pt x="98" y="64"/>
                  <a:pt x="99" y="64"/>
                  <a:pt x="100" y="65"/>
                </a:cubicBezTo>
                <a:cubicBezTo>
                  <a:pt x="102" y="63"/>
                  <a:pt x="104" y="61"/>
                  <a:pt x="106" y="59"/>
                </a:cubicBezTo>
                <a:cubicBezTo>
                  <a:pt x="107" y="58"/>
                  <a:pt x="108" y="57"/>
                  <a:pt x="107" y="56"/>
                </a:cubicBezTo>
                <a:cubicBezTo>
                  <a:pt x="107" y="54"/>
                  <a:pt x="107" y="53"/>
                  <a:pt x="107" y="51"/>
                </a:cubicBezTo>
                <a:cubicBezTo>
                  <a:pt x="109" y="52"/>
                  <a:pt x="111" y="52"/>
                  <a:pt x="113" y="53"/>
                </a:cubicBezTo>
                <a:cubicBezTo>
                  <a:pt x="114" y="53"/>
                  <a:pt x="115" y="52"/>
                  <a:pt x="116" y="51"/>
                </a:cubicBezTo>
                <a:cubicBezTo>
                  <a:pt x="119" y="50"/>
                  <a:pt x="120" y="48"/>
                  <a:pt x="119" y="44"/>
                </a:cubicBezTo>
                <a:cubicBezTo>
                  <a:pt x="119" y="44"/>
                  <a:pt x="119" y="43"/>
                  <a:pt x="119" y="42"/>
                </a:cubicBezTo>
                <a:cubicBezTo>
                  <a:pt x="120" y="42"/>
                  <a:pt x="122" y="41"/>
                  <a:pt x="123" y="41"/>
                </a:cubicBezTo>
                <a:cubicBezTo>
                  <a:pt x="124" y="40"/>
                  <a:pt x="125" y="39"/>
                  <a:pt x="125" y="38"/>
                </a:cubicBezTo>
                <a:cubicBezTo>
                  <a:pt x="125" y="36"/>
                  <a:pt x="126" y="35"/>
                  <a:pt x="127" y="34"/>
                </a:cubicBezTo>
                <a:cubicBezTo>
                  <a:pt x="128" y="33"/>
                  <a:pt x="129" y="32"/>
                  <a:pt x="130" y="31"/>
                </a:cubicBezTo>
                <a:cubicBezTo>
                  <a:pt x="131" y="30"/>
                  <a:pt x="132" y="28"/>
                  <a:pt x="134" y="27"/>
                </a:cubicBezTo>
                <a:cubicBezTo>
                  <a:pt x="136" y="27"/>
                  <a:pt x="138" y="25"/>
                  <a:pt x="140" y="25"/>
                </a:cubicBezTo>
                <a:cubicBezTo>
                  <a:pt x="141" y="25"/>
                  <a:pt x="142" y="25"/>
                  <a:pt x="142" y="25"/>
                </a:cubicBezTo>
                <a:cubicBezTo>
                  <a:pt x="144" y="23"/>
                  <a:pt x="146" y="22"/>
                  <a:pt x="149" y="23"/>
                </a:cubicBezTo>
                <a:cubicBezTo>
                  <a:pt x="149" y="23"/>
                  <a:pt x="150" y="23"/>
                  <a:pt x="150" y="23"/>
                </a:cubicBezTo>
                <a:cubicBezTo>
                  <a:pt x="153" y="20"/>
                  <a:pt x="158" y="20"/>
                  <a:pt x="160" y="15"/>
                </a:cubicBezTo>
                <a:cubicBezTo>
                  <a:pt x="160" y="14"/>
                  <a:pt x="160" y="14"/>
                  <a:pt x="161" y="13"/>
                </a:cubicBezTo>
                <a:cubicBezTo>
                  <a:pt x="163" y="13"/>
                  <a:pt x="165" y="13"/>
                  <a:pt x="167" y="13"/>
                </a:cubicBezTo>
                <a:cubicBezTo>
                  <a:pt x="169" y="13"/>
                  <a:pt x="170" y="14"/>
                  <a:pt x="171" y="16"/>
                </a:cubicBezTo>
                <a:cubicBezTo>
                  <a:pt x="171" y="17"/>
                  <a:pt x="172" y="18"/>
                  <a:pt x="173" y="19"/>
                </a:cubicBezTo>
                <a:cubicBezTo>
                  <a:pt x="175" y="21"/>
                  <a:pt x="177" y="22"/>
                  <a:pt x="179" y="24"/>
                </a:cubicBezTo>
                <a:cubicBezTo>
                  <a:pt x="178" y="27"/>
                  <a:pt x="176" y="28"/>
                  <a:pt x="174" y="29"/>
                </a:cubicBezTo>
                <a:cubicBezTo>
                  <a:pt x="171" y="29"/>
                  <a:pt x="169" y="28"/>
                  <a:pt x="166" y="28"/>
                </a:cubicBezTo>
                <a:cubicBezTo>
                  <a:pt x="162" y="27"/>
                  <a:pt x="160" y="29"/>
                  <a:pt x="158" y="32"/>
                </a:cubicBezTo>
                <a:cubicBezTo>
                  <a:pt x="158" y="33"/>
                  <a:pt x="158" y="33"/>
                  <a:pt x="157" y="34"/>
                </a:cubicBezTo>
                <a:cubicBezTo>
                  <a:pt x="156" y="36"/>
                  <a:pt x="155" y="38"/>
                  <a:pt x="157" y="41"/>
                </a:cubicBezTo>
                <a:cubicBezTo>
                  <a:pt x="157" y="41"/>
                  <a:pt x="156" y="42"/>
                  <a:pt x="156" y="42"/>
                </a:cubicBezTo>
                <a:cubicBezTo>
                  <a:pt x="155" y="43"/>
                  <a:pt x="152" y="44"/>
                  <a:pt x="152" y="47"/>
                </a:cubicBezTo>
                <a:cubicBezTo>
                  <a:pt x="153" y="49"/>
                  <a:pt x="155" y="50"/>
                  <a:pt x="156" y="51"/>
                </a:cubicBezTo>
                <a:cubicBezTo>
                  <a:pt x="159" y="53"/>
                  <a:pt x="160" y="54"/>
                  <a:pt x="159" y="57"/>
                </a:cubicBezTo>
                <a:cubicBezTo>
                  <a:pt x="159" y="61"/>
                  <a:pt x="160" y="65"/>
                  <a:pt x="162" y="69"/>
                </a:cubicBezTo>
                <a:cubicBezTo>
                  <a:pt x="163" y="70"/>
                  <a:pt x="164" y="71"/>
                  <a:pt x="165" y="72"/>
                </a:cubicBezTo>
                <a:cubicBezTo>
                  <a:pt x="169" y="73"/>
                  <a:pt x="172" y="75"/>
                  <a:pt x="175" y="76"/>
                </a:cubicBezTo>
                <a:cubicBezTo>
                  <a:pt x="175" y="77"/>
                  <a:pt x="176" y="77"/>
                  <a:pt x="177" y="78"/>
                </a:cubicBezTo>
                <a:cubicBezTo>
                  <a:pt x="175" y="79"/>
                  <a:pt x="173" y="80"/>
                  <a:pt x="173" y="82"/>
                </a:cubicBezTo>
                <a:cubicBezTo>
                  <a:pt x="173" y="84"/>
                  <a:pt x="173" y="86"/>
                  <a:pt x="173" y="87"/>
                </a:cubicBezTo>
                <a:cubicBezTo>
                  <a:pt x="171" y="88"/>
                  <a:pt x="170" y="88"/>
                  <a:pt x="169" y="88"/>
                </a:cubicBezTo>
                <a:cubicBezTo>
                  <a:pt x="168" y="87"/>
                  <a:pt x="168" y="87"/>
                  <a:pt x="168" y="87"/>
                </a:cubicBezTo>
                <a:cubicBezTo>
                  <a:pt x="166" y="85"/>
                  <a:pt x="165" y="84"/>
                  <a:pt x="163" y="88"/>
                </a:cubicBezTo>
                <a:cubicBezTo>
                  <a:pt x="161" y="87"/>
                  <a:pt x="159" y="86"/>
                  <a:pt x="158" y="85"/>
                </a:cubicBezTo>
                <a:cubicBezTo>
                  <a:pt x="155" y="83"/>
                  <a:pt x="153" y="83"/>
                  <a:pt x="150" y="85"/>
                </a:cubicBezTo>
                <a:cubicBezTo>
                  <a:pt x="148" y="87"/>
                  <a:pt x="146" y="89"/>
                  <a:pt x="144" y="91"/>
                </a:cubicBezTo>
                <a:cubicBezTo>
                  <a:pt x="145" y="94"/>
                  <a:pt x="145" y="98"/>
                  <a:pt x="145" y="102"/>
                </a:cubicBezTo>
                <a:cubicBezTo>
                  <a:pt x="146" y="104"/>
                  <a:pt x="148" y="104"/>
                  <a:pt x="150" y="103"/>
                </a:cubicBezTo>
                <a:cubicBezTo>
                  <a:pt x="151" y="103"/>
                  <a:pt x="152" y="102"/>
                  <a:pt x="153" y="101"/>
                </a:cubicBezTo>
                <a:cubicBezTo>
                  <a:pt x="153" y="101"/>
                  <a:pt x="153" y="101"/>
                  <a:pt x="154" y="101"/>
                </a:cubicBezTo>
                <a:cubicBezTo>
                  <a:pt x="156" y="105"/>
                  <a:pt x="160" y="105"/>
                  <a:pt x="163" y="106"/>
                </a:cubicBezTo>
                <a:cubicBezTo>
                  <a:pt x="164" y="106"/>
                  <a:pt x="165" y="106"/>
                  <a:pt x="166" y="107"/>
                </a:cubicBezTo>
                <a:cubicBezTo>
                  <a:pt x="167" y="107"/>
                  <a:pt x="168" y="108"/>
                  <a:pt x="169" y="110"/>
                </a:cubicBezTo>
                <a:cubicBezTo>
                  <a:pt x="169" y="111"/>
                  <a:pt x="169" y="112"/>
                  <a:pt x="169" y="113"/>
                </a:cubicBezTo>
                <a:cubicBezTo>
                  <a:pt x="170" y="114"/>
                  <a:pt x="170" y="115"/>
                  <a:pt x="172" y="115"/>
                </a:cubicBezTo>
                <a:cubicBezTo>
                  <a:pt x="174" y="115"/>
                  <a:pt x="176" y="117"/>
                  <a:pt x="179" y="119"/>
                </a:cubicBezTo>
                <a:cubicBezTo>
                  <a:pt x="178" y="121"/>
                  <a:pt x="178" y="123"/>
                  <a:pt x="177" y="125"/>
                </a:cubicBezTo>
                <a:cubicBezTo>
                  <a:pt x="179" y="127"/>
                  <a:pt x="180" y="128"/>
                  <a:pt x="182" y="129"/>
                </a:cubicBezTo>
                <a:cubicBezTo>
                  <a:pt x="183" y="130"/>
                  <a:pt x="185" y="131"/>
                  <a:pt x="186" y="131"/>
                </a:cubicBezTo>
                <a:cubicBezTo>
                  <a:pt x="188" y="131"/>
                  <a:pt x="189" y="132"/>
                  <a:pt x="190" y="133"/>
                </a:cubicBezTo>
                <a:cubicBezTo>
                  <a:pt x="192" y="136"/>
                  <a:pt x="195" y="137"/>
                  <a:pt x="199" y="137"/>
                </a:cubicBezTo>
                <a:cubicBezTo>
                  <a:pt x="199" y="137"/>
                  <a:pt x="200" y="137"/>
                  <a:pt x="201" y="137"/>
                </a:cubicBezTo>
                <a:cubicBezTo>
                  <a:pt x="202" y="135"/>
                  <a:pt x="205" y="133"/>
                  <a:pt x="205" y="130"/>
                </a:cubicBezTo>
                <a:cubicBezTo>
                  <a:pt x="207" y="131"/>
                  <a:pt x="208" y="131"/>
                  <a:pt x="209" y="131"/>
                </a:cubicBezTo>
                <a:cubicBezTo>
                  <a:pt x="209" y="132"/>
                  <a:pt x="210" y="132"/>
                  <a:pt x="211" y="132"/>
                </a:cubicBezTo>
                <a:cubicBezTo>
                  <a:pt x="213" y="133"/>
                  <a:pt x="212" y="137"/>
                  <a:pt x="216" y="138"/>
                </a:cubicBezTo>
                <a:cubicBezTo>
                  <a:pt x="217" y="138"/>
                  <a:pt x="217" y="138"/>
                  <a:pt x="218" y="137"/>
                </a:cubicBezTo>
                <a:cubicBezTo>
                  <a:pt x="218" y="137"/>
                  <a:pt x="218" y="137"/>
                  <a:pt x="218" y="137"/>
                </a:cubicBezTo>
                <a:cubicBezTo>
                  <a:pt x="222" y="135"/>
                  <a:pt x="224" y="138"/>
                  <a:pt x="228" y="138"/>
                </a:cubicBezTo>
                <a:cubicBezTo>
                  <a:pt x="228" y="138"/>
                  <a:pt x="229" y="139"/>
                  <a:pt x="230" y="140"/>
                </a:cubicBezTo>
                <a:cubicBezTo>
                  <a:pt x="231" y="141"/>
                  <a:pt x="231" y="142"/>
                  <a:pt x="232" y="144"/>
                </a:cubicBezTo>
                <a:cubicBezTo>
                  <a:pt x="232" y="145"/>
                  <a:pt x="233" y="146"/>
                  <a:pt x="234" y="147"/>
                </a:cubicBezTo>
                <a:cubicBezTo>
                  <a:pt x="238" y="150"/>
                  <a:pt x="237" y="155"/>
                  <a:pt x="236" y="159"/>
                </a:cubicBezTo>
                <a:cubicBezTo>
                  <a:pt x="235" y="162"/>
                  <a:pt x="233" y="164"/>
                  <a:pt x="234" y="167"/>
                </a:cubicBezTo>
                <a:cubicBezTo>
                  <a:pt x="232" y="169"/>
                  <a:pt x="231" y="170"/>
                  <a:pt x="230" y="172"/>
                </a:cubicBezTo>
                <a:cubicBezTo>
                  <a:pt x="229" y="173"/>
                  <a:pt x="228" y="175"/>
                  <a:pt x="226" y="175"/>
                </a:cubicBezTo>
                <a:cubicBezTo>
                  <a:pt x="225" y="175"/>
                  <a:pt x="225" y="176"/>
                  <a:pt x="224" y="176"/>
                </a:cubicBezTo>
                <a:cubicBezTo>
                  <a:pt x="225" y="180"/>
                  <a:pt x="224" y="184"/>
                  <a:pt x="225" y="188"/>
                </a:cubicBezTo>
                <a:cubicBezTo>
                  <a:pt x="226" y="190"/>
                  <a:pt x="225" y="191"/>
                  <a:pt x="224" y="192"/>
                </a:cubicBezTo>
                <a:cubicBezTo>
                  <a:pt x="223" y="193"/>
                  <a:pt x="222" y="194"/>
                  <a:pt x="221" y="195"/>
                </a:cubicBezTo>
                <a:cubicBezTo>
                  <a:pt x="218" y="198"/>
                  <a:pt x="216" y="198"/>
                  <a:pt x="212" y="197"/>
                </a:cubicBezTo>
                <a:cubicBezTo>
                  <a:pt x="211" y="196"/>
                  <a:pt x="209" y="196"/>
                  <a:pt x="207" y="195"/>
                </a:cubicBezTo>
                <a:cubicBezTo>
                  <a:pt x="204" y="194"/>
                  <a:pt x="200" y="195"/>
                  <a:pt x="197" y="196"/>
                </a:cubicBezTo>
                <a:cubicBezTo>
                  <a:pt x="196" y="196"/>
                  <a:pt x="195" y="197"/>
                  <a:pt x="194" y="198"/>
                </a:cubicBezTo>
                <a:cubicBezTo>
                  <a:pt x="193" y="198"/>
                  <a:pt x="191" y="198"/>
                  <a:pt x="190" y="198"/>
                </a:cubicBezTo>
                <a:cubicBezTo>
                  <a:pt x="186" y="195"/>
                  <a:pt x="181" y="192"/>
                  <a:pt x="176" y="191"/>
                </a:cubicBezTo>
                <a:cubicBezTo>
                  <a:pt x="175" y="191"/>
                  <a:pt x="174" y="190"/>
                  <a:pt x="172" y="191"/>
                </a:cubicBezTo>
                <a:cubicBezTo>
                  <a:pt x="169" y="192"/>
                  <a:pt x="165" y="190"/>
                  <a:pt x="162" y="191"/>
                </a:cubicBezTo>
                <a:cubicBezTo>
                  <a:pt x="159" y="192"/>
                  <a:pt x="157" y="193"/>
                  <a:pt x="155" y="196"/>
                </a:cubicBezTo>
                <a:cubicBezTo>
                  <a:pt x="154" y="197"/>
                  <a:pt x="153" y="197"/>
                  <a:pt x="153" y="198"/>
                </a:cubicBezTo>
                <a:cubicBezTo>
                  <a:pt x="151" y="200"/>
                  <a:pt x="150" y="200"/>
                  <a:pt x="149" y="198"/>
                </a:cubicBezTo>
                <a:cubicBezTo>
                  <a:pt x="148" y="197"/>
                  <a:pt x="148" y="195"/>
                  <a:pt x="147" y="194"/>
                </a:cubicBezTo>
                <a:cubicBezTo>
                  <a:pt x="145" y="187"/>
                  <a:pt x="140" y="182"/>
                  <a:pt x="134" y="177"/>
                </a:cubicBezTo>
                <a:cubicBezTo>
                  <a:pt x="131" y="176"/>
                  <a:pt x="128" y="175"/>
                  <a:pt x="125" y="174"/>
                </a:cubicBezTo>
                <a:cubicBezTo>
                  <a:pt x="124" y="174"/>
                  <a:pt x="123" y="175"/>
                  <a:pt x="121" y="175"/>
                </a:cubicBezTo>
                <a:cubicBezTo>
                  <a:pt x="120" y="174"/>
                  <a:pt x="118" y="173"/>
                  <a:pt x="116" y="172"/>
                </a:cubicBezTo>
                <a:cubicBezTo>
                  <a:pt x="114" y="170"/>
                  <a:pt x="112" y="169"/>
                  <a:pt x="109" y="172"/>
                </a:cubicBezTo>
                <a:cubicBezTo>
                  <a:pt x="106" y="164"/>
                  <a:pt x="101" y="158"/>
                  <a:pt x="95" y="152"/>
                </a:cubicBezTo>
                <a:cubicBezTo>
                  <a:pt x="93" y="150"/>
                  <a:pt x="91" y="147"/>
                  <a:pt x="89" y="144"/>
                </a:cubicBezTo>
                <a:cubicBezTo>
                  <a:pt x="86" y="142"/>
                  <a:pt x="83" y="139"/>
                  <a:pt x="79" y="138"/>
                </a:cubicBezTo>
                <a:cubicBezTo>
                  <a:pt x="77" y="137"/>
                  <a:pt x="75" y="136"/>
                  <a:pt x="73" y="135"/>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4" name="Freeform 63"/>
          <p:cNvSpPr>
            <a:spLocks/>
          </p:cNvSpPr>
          <p:nvPr/>
        </p:nvSpPr>
        <p:spPr bwMode="auto">
          <a:xfrm>
            <a:off x="10906840" y="1873249"/>
            <a:ext cx="1416050" cy="1438278"/>
          </a:xfrm>
          <a:custGeom>
            <a:avLst/>
            <a:gdLst>
              <a:gd name="T0" fmla="*/ 130 w 188"/>
              <a:gd name="T1" fmla="*/ 95 h 191"/>
              <a:gd name="T2" fmla="*/ 130 w 188"/>
              <a:gd name="T3" fmla="*/ 108 h 191"/>
              <a:gd name="T4" fmla="*/ 139 w 188"/>
              <a:gd name="T5" fmla="*/ 126 h 191"/>
              <a:gd name="T6" fmla="*/ 118 w 188"/>
              <a:gd name="T7" fmla="*/ 136 h 191"/>
              <a:gd name="T8" fmla="*/ 114 w 188"/>
              <a:gd name="T9" fmla="*/ 151 h 191"/>
              <a:gd name="T10" fmla="*/ 100 w 188"/>
              <a:gd name="T11" fmla="*/ 145 h 191"/>
              <a:gd name="T12" fmla="*/ 87 w 188"/>
              <a:gd name="T13" fmla="*/ 153 h 191"/>
              <a:gd name="T14" fmla="*/ 81 w 188"/>
              <a:gd name="T15" fmla="*/ 156 h 191"/>
              <a:gd name="T16" fmla="*/ 70 w 188"/>
              <a:gd name="T17" fmla="*/ 174 h 191"/>
              <a:gd name="T18" fmla="*/ 60 w 188"/>
              <a:gd name="T19" fmla="*/ 189 h 191"/>
              <a:gd name="T20" fmla="*/ 41 w 188"/>
              <a:gd name="T21" fmla="*/ 186 h 191"/>
              <a:gd name="T22" fmla="*/ 44 w 188"/>
              <a:gd name="T23" fmla="*/ 167 h 191"/>
              <a:gd name="T24" fmla="*/ 20 w 188"/>
              <a:gd name="T25" fmla="*/ 172 h 191"/>
              <a:gd name="T26" fmla="*/ 13 w 188"/>
              <a:gd name="T27" fmla="*/ 170 h 191"/>
              <a:gd name="T28" fmla="*/ 7 w 188"/>
              <a:gd name="T29" fmla="*/ 152 h 191"/>
              <a:gd name="T30" fmla="*/ 14 w 188"/>
              <a:gd name="T31" fmla="*/ 129 h 191"/>
              <a:gd name="T32" fmla="*/ 16 w 188"/>
              <a:gd name="T33" fmla="*/ 112 h 191"/>
              <a:gd name="T34" fmla="*/ 16 w 188"/>
              <a:gd name="T35" fmla="*/ 99 h 191"/>
              <a:gd name="T36" fmla="*/ 16 w 188"/>
              <a:gd name="T37" fmla="*/ 82 h 191"/>
              <a:gd name="T38" fmla="*/ 4 w 188"/>
              <a:gd name="T39" fmla="*/ 75 h 191"/>
              <a:gd name="T40" fmla="*/ 7 w 188"/>
              <a:gd name="T41" fmla="*/ 60 h 191"/>
              <a:gd name="T42" fmla="*/ 1 w 188"/>
              <a:gd name="T43" fmla="*/ 56 h 191"/>
              <a:gd name="T44" fmla="*/ 5 w 188"/>
              <a:gd name="T45" fmla="*/ 40 h 191"/>
              <a:gd name="T46" fmla="*/ 21 w 188"/>
              <a:gd name="T47" fmla="*/ 31 h 191"/>
              <a:gd name="T48" fmla="*/ 31 w 188"/>
              <a:gd name="T49" fmla="*/ 35 h 191"/>
              <a:gd name="T50" fmla="*/ 32 w 188"/>
              <a:gd name="T51" fmla="*/ 41 h 191"/>
              <a:gd name="T52" fmla="*/ 54 w 188"/>
              <a:gd name="T53" fmla="*/ 44 h 191"/>
              <a:gd name="T54" fmla="*/ 64 w 188"/>
              <a:gd name="T55" fmla="*/ 35 h 191"/>
              <a:gd name="T56" fmla="*/ 72 w 188"/>
              <a:gd name="T57" fmla="*/ 18 h 191"/>
              <a:gd name="T58" fmla="*/ 89 w 188"/>
              <a:gd name="T59" fmla="*/ 15 h 191"/>
              <a:gd name="T60" fmla="*/ 104 w 188"/>
              <a:gd name="T61" fmla="*/ 15 h 191"/>
              <a:gd name="T62" fmla="*/ 112 w 188"/>
              <a:gd name="T63" fmla="*/ 11 h 191"/>
              <a:gd name="T64" fmla="*/ 121 w 188"/>
              <a:gd name="T65" fmla="*/ 15 h 191"/>
              <a:gd name="T66" fmla="*/ 137 w 188"/>
              <a:gd name="T67" fmla="*/ 12 h 191"/>
              <a:gd name="T68" fmla="*/ 153 w 188"/>
              <a:gd name="T69" fmla="*/ 5 h 191"/>
              <a:gd name="T70" fmla="*/ 169 w 188"/>
              <a:gd name="T71" fmla="*/ 1 h 191"/>
              <a:gd name="T72" fmla="*/ 161 w 188"/>
              <a:gd name="T73" fmla="*/ 8 h 191"/>
              <a:gd name="T74" fmla="*/ 162 w 188"/>
              <a:gd name="T75" fmla="*/ 23 h 191"/>
              <a:gd name="T76" fmla="*/ 170 w 188"/>
              <a:gd name="T77" fmla="*/ 28 h 191"/>
              <a:gd name="T78" fmla="*/ 174 w 188"/>
              <a:gd name="T79" fmla="*/ 38 h 191"/>
              <a:gd name="T80" fmla="*/ 186 w 188"/>
              <a:gd name="T81" fmla="*/ 53 h 191"/>
              <a:gd name="T82" fmla="*/ 183 w 188"/>
              <a:gd name="T83" fmla="*/ 62 h 191"/>
              <a:gd name="T84" fmla="*/ 168 w 188"/>
              <a:gd name="T85" fmla="*/ 64 h 191"/>
              <a:gd name="T86" fmla="*/ 153 w 188"/>
              <a:gd name="T87" fmla="*/ 57 h 191"/>
              <a:gd name="T88" fmla="*/ 143 w 188"/>
              <a:gd name="T89" fmla="*/ 76 h 191"/>
              <a:gd name="T90" fmla="*/ 133 w 188"/>
              <a:gd name="T91" fmla="*/ 78 h 191"/>
              <a:gd name="T92" fmla="*/ 136 w 188"/>
              <a:gd name="T93" fmla="*/ 8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91">
                <a:moveTo>
                  <a:pt x="136" y="85"/>
                </a:moveTo>
                <a:cubicBezTo>
                  <a:pt x="136" y="86"/>
                  <a:pt x="136" y="88"/>
                  <a:pt x="134" y="88"/>
                </a:cubicBezTo>
                <a:cubicBezTo>
                  <a:pt x="131" y="90"/>
                  <a:pt x="130" y="92"/>
                  <a:pt x="130" y="95"/>
                </a:cubicBezTo>
                <a:cubicBezTo>
                  <a:pt x="131" y="96"/>
                  <a:pt x="130" y="97"/>
                  <a:pt x="130" y="97"/>
                </a:cubicBezTo>
                <a:cubicBezTo>
                  <a:pt x="128" y="99"/>
                  <a:pt x="128" y="101"/>
                  <a:pt x="129" y="103"/>
                </a:cubicBezTo>
                <a:cubicBezTo>
                  <a:pt x="130" y="105"/>
                  <a:pt x="131" y="106"/>
                  <a:pt x="130" y="108"/>
                </a:cubicBezTo>
                <a:cubicBezTo>
                  <a:pt x="133" y="111"/>
                  <a:pt x="136" y="111"/>
                  <a:pt x="139" y="112"/>
                </a:cubicBezTo>
                <a:cubicBezTo>
                  <a:pt x="139" y="115"/>
                  <a:pt x="139" y="117"/>
                  <a:pt x="140" y="119"/>
                </a:cubicBezTo>
                <a:cubicBezTo>
                  <a:pt x="141" y="121"/>
                  <a:pt x="141" y="124"/>
                  <a:pt x="139" y="126"/>
                </a:cubicBezTo>
                <a:cubicBezTo>
                  <a:pt x="137" y="128"/>
                  <a:pt x="135" y="130"/>
                  <a:pt x="132" y="130"/>
                </a:cubicBezTo>
                <a:cubicBezTo>
                  <a:pt x="129" y="131"/>
                  <a:pt x="126" y="132"/>
                  <a:pt x="122" y="132"/>
                </a:cubicBezTo>
                <a:cubicBezTo>
                  <a:pt x="119" y="132"/>
                  <a:pt x="118" y="133"/>
                  <a:pt x="118" y="136"/>
                </a:cubicBezTo>
                <a:cubicBezTo>
                  <a:pt x="117" y="139"/>
                  <a:pt x="117" y="142"/>
                  <a:pt x="118" y="144"/>
                </a:cubicBezTo>
                <a:cubicBezTo>
                  <a:pt x="118" y="146"/>
                  <a:pt x="118" y="147"/>
                  <a:pt x="119" y="148"/>
                </a:cubicBezTo>
                <a:cubicBezTo>
                  <a:pt x="117" y="149"/>
                  <a:pt x="115" y="150"/>
                  <a:pt x="114" y="151"/>
                </a:cubicBezTo>
                <a:cubicBezTo>
                  <a:pt x="112" y="151"/>
                  <a:pt x="110" y="151"/>
                  <a:pt x="109" y="149"/>
                </a:cubicBezTo>
                <a:cubicBezTo>
                  <a:pt x="108" y="148"/>
                  <a:pt x="106" y="146"/>
                  <a:pt x="105" y="145"/>
                </a:cubicBezTo>
                <a:cubicBezTo>
                  <a:pt x="103" y="143"/>
                  <a:pt x="101" y="143"/>
                  <a:pt x="100" y="145"/>
                </a:cubicBezTo>
                <a:cubicBezTo>
                  <a:pt x="98" y="146"/>
                  <a:pt x="97" y="147"/>
                  <a:pt x="97" y="148"/>
                </a:cubicBezTo>
                <a:cubicBezTo>
                  <a:pt x="96" y="148"/>
                  <a:pt x="95" y="148"/>
                  <a:pt x="95" y="148"/>
                </a:cubicBezTo>
                <a:cubicBezTo>
                  <a:pt x="90" y="148"/>
                  <a:pt x="88" y="148"/>
                  <a:pt x="87" y="153"/>
                </a:cubicBezTo>
                <a:cubicBezTo>
                  <a:pt x="86" y="155"/>
                  <a:pt x="86" y="157"/>
                  <a:pt x="85" y="160"/>
                </a:cubicBezTo>
                <a:cubicBezTo>
                  <a:pt x="84" y="159"/>
                  <a:pt x="84" y="159"/>
                  <a:pt x="83" y="158"/>
                </a:cubicBezTo>
                <a:cubicBezTo>
                  <a:pt x="82" y="158"/>
                  <a:pt x="82" y="157"/>
                  <a:pt x="81" y="156"/>
                </a:cubicBezTo>
                <a:cubicBezTo>
                  <a:pt x="80" y="155"/>
                  <a:pt x="78" y="155"/>
                  <a:pt x="77" y="157"/>
                </a:cubicBezTo>
                <a:cubicBezTo>
                  <a:pt x="76" y="158"/>
                  <a:pt x="75" y="160"/>
                  <a:pt x="75" y="162"/>
                </a:cubicBezTo>
                <a:cubicBezTo>
                  <a:pt x="74" y="166"/>
                  <a:pt x="73" y="171"/>
                  <a:pt x="70" y="174"/>
                </a:cubicBezTo>
                <a:cubicBezTo>
                  <a:pt x="69" y="176"/>
                  <a:pt x="68" y="177"/>
                  <a:pt x="69" y="179"/>
                </a:cubicBezTo>
                <a:cubicBezTo>
                  <a:pt x="69" y="181"/>
                  <a:pt x="69" y="183"/>
                  <a:pt x="69" y="184"/>
                </a:cubicBezTo>
                <a:cubicBezTo>
                  <a:pt x="66" y="188"/>
                  <a:pt x="63" y="189"/>
                  <a:pt x="60" y="189"/>
                </a:cubicBezTo>
                <a:cubicBezTo>
                  <a:pt x="59" y="188"/>
                  <a:pt x="57" y="188"/>
                  <a:pt x="56" y="187"/>
                </a:cubicBezTo>
                <a:cubicBezTo>
                  <a:pt x="54" y="188"/>
                  <a:pt x="52" y="190"/>
                  <a:pt x="50" y="191"/>
                </a:cubicBezTo>
                <a:cubicBezTo>
                  <a:pt x="46" y="190"/>
                  <a:pt x="44" y="187"/>
                  <a:pt x="41" y="186"/>
                </a:cubicBezTo>
                <a:cubicBezTo>
                  <a:pt x="42" y="184"/>
                  <a:pt x="42" y="182"/>
                  <a:pt x="43" y="181"/>
                </a:cubicBezTo>
                <a:cubicBezTo>
                  <a:pt x="45" y="178"/>
                  <a:pt x="45" y="175"/>
                  <a:pt x="46" y="171"/>
                </a:cubicBezTo>
                <a:cubicBezTo>
                  <a:pt x="46" y="169"/>
                  <a:pt x="46" y="168"/>
                  <a:pt x="44" y="167"/>
                </a:cubicBezTo>
                <a:cubicBezTo>
                  <a:pt x="41" y="167"/>
                  <a:pt x="39" y="166"/>
                  <a:pt x="37" y="167"/>
                </a:cubicBezTo>
                <a:cubicBezTo>
                  <a:pt x="36" y="167"/>
                  <a:pt x="35" y="168"/>
                  <a:pt x="34" y="168"/>
                </a:cubicBezTo>
                <a:cubicBezTo>
                  <a:pt x="28" y="167"/>
                  <a:pt x="24" y="169"/>
                  <a:pt x="20" y="172"/>
                </a:cubicBezTo>
                <a:cubicBezTo>
                  <a:pt x="19" y="173"/>
                  <a:pt x="18" y="173"/>
                  <a:pt x="17" y="174"/>
                </a:cubicBezTo>
                <a:cubicBezTo>
                  <a:pt x="16" y="174"/>
                  <a:pt x="16" y="174"/>
                  <a:pt x="14" y="175"/>
                </a:cubicBezTo>
                <a:cubicBezTo>
                  <a:pt x="14" y="173"/>
                  <a:pt x="13" y="171"/>
                  <a:pt x="13" y="170"/>
                </a:cubicBezTo>
                <a:cubicBezTo>
                  <a:pt x="9" y="169"/>
                  <a:pt x="6" y="166"/>
                  <a:pt x="6" y="162"/>
                </a:cubicBezTo>
                <a:cubicBezTo>
                  <a:pt x="7" y="161"/>
                  <a:pt x="7" y="160"/>
                  <a:pt x="8" y="160"/>
                </a:cubicBezTo>
                <a:cubicBezTo>
                  <a:pt x="9" y="157"/>
                  <a:pt x="9" y="155"/>
                  <a:pt x="7" y="152"/>
                </a:cubicBezTo>
                <a:cubicBezTo>
                  <a:pt x="5" y="149"/>
                  <a:pt x="5" y="145"/>
                  <a:pt x="7" y="142"/>
                </a:cubicBezTo>
                <a:cubicBezTo>
                  <a:pt x="10" y="138"/>
                  <a:pt x="12" y="134"/>
                  <a:pt x="14" y="131"/>
                </a:cubicBezTo>
                <a:cubicBezTo>
                  <a:pt x="14" y="130"/>
                  <a:pt x="14" y="129"/>
                  <a:pt x="14" y="129"/>
                </a:cubicBezTo>
                <a:cubicBezTo>
                  <a:pt x="14" y="125"/>
                  <a:pt x="15" y="122"/>
                  <a:pt x="16" y="119"/>
                </a:cubicBezTo>
                <a:cubicBezTo>
                  <a:pt x="16" y="119"/>
                  <a:pt x="16" y="118"/>
                  <a:pt x="16" y="117"/>
                </a:cubicBezTo>
                <a:cubicBezTo>
                  <a:pt x="16" y="115"/>
                  <a:pt x="15" y="114"/>
                  <a:pt x="16" y="112"/>
                </a:cubicBezTo>
                <a:cubicBezTo>
                  <a:pt x="16" y="109"/>
                  <a:pt x="16" y="105"/>
                  <a:pt x="13" y="103"/>
                </a:cubicBezTo>
                <a:cubicBezTo>
                  <a:pt x="13" y="102"/>
                  <a:pt x="13" y="102"/>
                  <a:pt x="13" y="101"/>
                </a:cubicBezTo>
                <a:cubicBezTo>
                  <a:pt x="13" y="99"/>
                  <a:pt x="15" y="99"/>
                  <a:pt x="16" y="99"/>
                </a:cubicBezTo>
                <a:cubicBezTo>
                  <a:pt x="19" y="99"/>
                  <a:pt x="21" y="97"/>
                  <a:pt x="23" y="94"/>
                </a:cubicBezTo>
                <a:cubicBezTo>
                  <a:pt x="24" y="91"/>
                  <a:pt x="24" y="88"/>
                  <a:pt x="22" y="86"/>
                </a:cubicBezTo>
                <a:cubicBezTo>
                  <a:pt x="20" y="84"/>
                  <a:pt x="18" y="83"/>
                  <a:pt x="16" y="82"/>
                </a:cubicBezTo>
                <a:cubicBezTo>
                  <a:pt x="13" y="81"/>
                  <a:pt x="10" y="80"/>
                  <a:pt x="7" y="79"/>
                </a:cubicBezTo>
                <a:cubicBezTo>
                  <a:pt x="6" y="78"/>
                  <a:pt x="4" y="77"/>
                  <a:pt x="3" y="75"/>
                </a:cubicBezTo>
                <a:cubicBezTo>
                  <a:pt x="4" y="75"/>
                  <a:pt x="4" y="75"/>
                  <a:pt x="4" y="75"/>
                </a:cubicBezTo>
                <a:cubicBezTo>
                  <a:pt x="8" y="74"/>
                  <a:pt x="8" y="74"/>
                  <a:pt x="9" y="71"/>
                </a:cubicBezTo>
                <a:cubicBezTo>
                  <a:pt x="9" y="70"/>
                  <a:pt x="9" y="69"/>
                  <a:pt x="9" y="68"/>
                </a:cubicBezTo>
                <a:cubicBezTo>
                  <a:pt x="10" y="65"/>
                  <a:pt x="9" y="62"/>
                  <a:pt x="7" y="60"/>
                </a:cubicBezTo>
                <a:cubicBezTo>
                  <a:pt x="7" y="59"/>
                  <a:pt x="6" y="59"/>
                  <a:pt x="5" y="59"/>
                </a:cubicBezTo>
                <a:cubicBezTo>
                  <a:pt x="4" y="59"/>
                  <a:pt x="3" y="59"/>
                  <a:pt x="2" y="59"/>
                </a:cubicBezTo>
                <a:cubicBezTo>
                  <a:pt x="1" y="59"/>
                  <a:pt x="0" y="57"/>
                  <a:pt x="1" y="56"/>
                </a:cubicBezTo>
                <a:cubicBezTo>
                  <a:pt x="3" y="54"/>
                  <a:pt x="4" y="51"/>
                  <a:pt x="3" y="48"/>
                </a:cubicBezTo>
                <a:cubicBezTo>
                  <a:pt x="3" y="48"/>
                  <a:pt x="4" y="47"/>
                  <a:pt x="4" y="47"/>
                </a:cubicBezTo>
                <a:cubicBezTo>
                  <a:pt x="6" y="45"/>
                  <a:pt x="6" y="42"/>
                  <a:pt x="5" y="40"/>
                </a:cubicBezTo>
                <a:cubicBezTo>
                  <a:pt x="6" y="38"/>
                  <a:pt x="7" y="36"/>
                  <a:pt x="8" y="34"/>
                </a:cubicBezTo>
                <a:cubicBezTo>
                  <a:pt x="10" y="34"/>
                  <a:pt x="13" y="33"/>
                  <a:pt x="15" y="35"/>
                </a:cubicBezTo>
                <a:cubicBezTo>
                  <a:pt x="17" y="34"/>
                  <a:pt x="19" y="32"/>
                  <a:pt x="21" y="31"/>
                </a:cubicBezTo>
                <a:cubicBezTo>
                  <a:pt x="22" y="31"/>
                  <a:pt x="23" y="31"/>
                  <a:pt x="24" y="31"/>
                </a:cubicBezTo>
                <a:cubicBezTo>
                  <a:pt x="25" y="31"/>
                  <a:pt x="26" y="31"/>
                  <a:pt x="27" y="32"/>
                </a:cubicBezTo>
                <a:cubicBezTo>
                  <a:pt x="28" y="33"/>
                  <a:pt x="29" y="34"/>
                  <a:pt x="31" y="35"/>
                </a:cubicBezTo>
                <a:cubicBezTo>
                  <a:pt x="31" y="36"/>
                  <a:pt x="30" y="36"/>
                  <a:pt x="30" y="37"/>
                </a:cubicBezTo>
                <a:cubicBezTo>
                  <a:pt x="29" y="39"/>
                  <a:pt x="30" y="40"/>
                  <a:pt x="31" y="41"/>
                </a:cubicBezTo>
                <a:cubicBezTo>
                  <a:pt x="31" y="41"/>
                  <a:pt x="32" y="41"/>
                  <a:pt x="32" y="41"/>
                </a:cubicBezTo>
                <a:cubicBezTo>
                  <a:pt x="36" y="41"/>
                  <a:pt x="40" y="43"/>
                  <a:pt x="44" y="44"/>
                </a:cubicBezTo>
                <a:cubicBezTo>
                  <a:pt x="45" y="44"/>
                  <a:pt x="46" y="44"/>
                  <a:pt x="47" y="44"/>
                </a:cubicBezTo>
                <a:cubicBezTo>
                  <a:pt x="49" y="43"/>
                  <a:pt x="52" y="43"/>
                  <a:pt x="54" y="44"/>
                </a:cubicBezTo>
                <a:cubicBezTo>
                  <a:pt x="58" y="46"/>
                  <a:pt x="60" y="45"/>
                  <a:pt x="61" y="41"/>
                </a:cubicBezTo>
                <a:cubicBezTo>
                  <a:pt x="61" y="39"/>
                  <a:pt x="61" y="38"/>
                  <a:pt x="62" y="37"/>
                </a:cubicBezTo>
                <a:cubicBezTo>
                  <a:pt x="63" y="37"/>
                  <a:pt x="64" y="36"/>
                  <a:pt x="64" y="35"/>
                </a:cubicBezTo>
                <a:cubicBezTo>
                  <a:pt x="65" y="32"/>
                  <a:pt x="65" y="29"/>
                  <a:pt x="66" y="26"/>
                </a:cubicBezTo>
                <a:cubicBezTo>
                  <a:pt x="66" y="24"/>
                  <a:pt x="67" y="22"/>
                  <a:pt x="69" y="22"/>
                </a:cubicBezTo>
                <a:cubicBezTo>
                  <a:pt x="71" y="22"/>
                  <a:pt x="72" y="20"/>
                  <a:pt x="72" y="18"/>
                </a:cubicBezTo>
                <a:cubicBezTo>
                  <a:pt x="73" y="18"/>
                  <a:pt x="73" y="18"/>
                  <a:pt x="73" y="18"/>
                </a:cubicBezTo>
                <a:cubicBezTo>
                  <a:pt x="77" y="18"/>
                  <a:pt x="80" y="17"/>
                  <a:pt x="83" y="15"/>
                </a:cubicBezTo>
                <a:cubicBezTo>
                  <a:pt x="85" y="14"/>
                  <a:pt x="87" y="14"/>
                  <a:pt x="89" y="15"/>
                </a:cubicBezTo>
                <a:cubicBezTo>
                  <a:pt x="91" y="16"/>
                  <a:pt x="92" y="17"/>
                  <a:pt x="93" y="17"/>
                </a:cubicBezTo>
                <a:cubicBezTo>
                  <a:pt x="97" y="17"/>
                  <a:pt x="99" y="14"/>
                  <a:pt x="101" y="11"/>
                </a:cubicBezTo>
                <a:cubicBezTo>
                  <a:pt x="102" y="13"/>
                  <a:pt x="103" y="14"/>
                  <a:pt x="104" y="15"/>
                </a:cubicBezTo>
                <a:cubicBezTo>
                  <a:pt x="106" y="16"/>
                  <a:pt x="107" y="16"/>
                  <a:pt x="109" y="14"/>
                </a:cubicBezTo>
                <a:cubicBezTo>
                  <a:pt x="109" y="14"/>
                  <a:pt x="109" y="14"/>
                  <a:pt x="109" y="14"/>
                </a:cubicBezTo>
                <a:cubicBezTo>
                  <a:pt x="110" y="13"/>
                  <a:pt x="111" y="11"/>
                  <a:pt x="112" y="11"/>
                </a:cubicBezTo>
                <a:cubicBezTo>
                  <a:pt x="114" y="11"/>
                  <a:pt x="114" y="13"/>
                  <a:pt x="115" y="14"/>
                </a:cubicBezTo>
                <a:cubicBezTo>
                  <a:pt x="116" y="15"/>
                  <a:pt x="117" y="15"/>
                  <a:pt x="120" y="14"/>
                </a:cubicBezTo>
                <a:cubicBezTo>
                  <a:pt x="120" y="14"/>
                  <a:pt x="121" y="15"/>
                  <a:pt x="121" y="15"/>
                </a:cubicBezTo>
                <a:cubicBezTo>
                  <a:pt x="123" y="17"/>
                  <a:pt x="125" y="17"/>
                  <a:pt x="128" y="16"/>
                </a:cubicBezTo>
                <a:cubicBezTo>
                  <a:pt x="129" y="15"/>
                  <a:pt x="130" y="15"/>
                  <a:pt x="131" y="15"/>
                </a:cubicBezTo>
                <a:cubicBezTo>
                  <a:pt x="133" y="15"/>
                  <a:pt x="135" y="14"/>
                  <a:pt x="137" y="12"/>
                </a:cubicBezTo>
                <a:cubicBezTo>
                  <a:pt x="138" y="11"/>
                  <a:pt x="140" y="11"/>
                  <a:pt x="141" y="10"/>
                </a:cubicBezTo>
                <a:cubicBezTo>
                  <a:pt x="143" y="9"/>
                  <a:pt x="144" y="8"/>
                  <a:pt x="146" y="7"/>
                </a:cubicBezTo>
                <a:cubicBezTo>
                  <a:pt x="148" y="6"/>
                  <a:pt x="150" y="5"/>
                  <a:pt x="153" y="5"/>
                </a:cubicBezTo>
                <a:cubicBezTo>
                  <a:pt x="154" y="5"/>
                  <a:pt x="156" y="4"/>
                  <a:pt x="157" y="4"/>
                </a:cubicBezTo>
                <a:cubicBezTo>
                  <a:pt x="161" y="2"/>
                  <a:pt x="165" y="1"/>
                  <a:pt x="168" y="0"/>
                </a:cubicBezTo>
                <a:cubicBezTo>
                  <a:pt x="168" y="0"/>
                  <a:pt x="169" y="0"/>
                  <a:pt x="169" y="1"/>
                </a:cubicBezTo>
                <a:cubicBezTo>
                  <a:pt x="169" y="1"/>
                  <a:pt x="169" y="1"/>
                  <a:pt x="169" y="2"/>
                </a:cubicBezTo>
                <a:cubicBezTo>
                  <a:pt x="169" y="3"/>
                  <a:pt x="168" y="4"/>
                  <a:pt x="168" y="5"/>
                </a:cubicBezTo>
                <a:cubicBezTo>
                  <a:pt x="165" y="6"/>
                  <a:pt x="163" y="7"/>
                  <a:pt x="161" y="8"/>
                </a:cubicBezTo>
                <a:cubicBezTo>
                  <a:pt x="159" y="9"/>
                  <a:pt x="159" y="10"/>
                  <a:pt x="159" y="12"/>
                </a:cubicBezTo>
                <a:cubicBezTo>
                  <a:pt x="160" y="15"/>
                  <a:pt x="160" y="18"/>
                  <a:pt x="163" y="19"/>
                </a:cubicBezTo>
                <a:cubicBezTo>
                  <a:pt x="162" y="21"/>
                  <a:pt x="162" y="22"/>
                  <a:pt x="162" y="23"/>
                </a:cubicBezTo>
                <a:cubicBezTo>
                  <a:pt x="161" y="24"/>
                  <a:pt x="162" y="25"/>
                  <a:pt x="163" y="25"/>
                </a:cubicBezTo>
                <a:cubicBezTo>
                  <a:pt x="165" y="26"/>
                  <a:pt x="166" y="28"/>
                  <a:pt x="167" y="29"/>
                </a:cubicBezTo>
                <a:cubicBezTo>
                  <a:pt x="168" y="30"/>
                  <a:pt x="169" y="29"/>
                  <a:pt x="170" y="28"/>
                </a:cubicBezTo>
                <a:cubicBezTo>
                  <a:pt x="171" y="28"/>
                  <a:pt x="172" y="27"/>
                  <a:pt x="173" y="28"/>
                </a:cubicBezTo>
                <a:cubicBezTo>
                  <a:pt x="174" y="30"/>
                  <a:pt x="175" y="33"/>
                  <a:pt x="174" y="36"/>
                </a:cubicBezTo>
                <a:cubicBezTo>
                  <a:pt x="174" y="37"/>
                  <a:pt x="174" y="38"/>
                  <a:pt x="174" y="38"/>
                </a:cubicBezTo>
                <a:cubicBezTo>
                  <a:pt x="174" y="41"/>
                  <a:pt x="175" y="42"/>
                  <a:pt x="178" y="42"/>
                </a:cubicBezTo>
                <a:cubicBezTo>
                  <a:pt x="179" y="42"/>
                  <a:pt x="181" y="43"/>
                  <a:pt x="181" y="45"/>
                </a:cubicBezTo>
                <a:cubicBezTo>
                  <a:pt x="182" y="48"/>
                  <a:pt x="184" y="51"/>
                  <a:pt x="186" y="53"/>
                </a:cubicBezTo>
                <a:cubicBezTo>
                  <a:pt x="187" y="54"/>
                  <a:pt x="187" y="55"/>
                  <a:pt x="188" y="55"/>
                </a:cubicBezTo>
                <a:cubicBezTo>
                  <a:pt x="188" y="56"/>
                  <a:pt x="187" y="57"/>
                  <a:pt x="186" y="58"/>
                </a:cubicBezTo>
                <a:cubicBezTo>
                  <a:pt x="185" y="59"/>
                  <a:pt x="184" y="60"/>
                  <a:pt x="183" y="62"/>
                </a:cubicBezTo>
                <a:cubicBezTo>
                  <a:pt x="181" y="62"/>
                  <a:pt x="179" y="62"/>
                  <a:pt x="176" y="62"/>
                </a:cubicBezTo>
                <a:cubicBezTo>
                  <a:pt x="174" y="63"/>
                  <a:pt x="172" y="64"/>
                  <a:pt x="169" y="65"/>
                </a:cubicBezTo>
                <a:cubicBezTo>
                  <a:pt x="169" y="64"/>
                  <a:pt x="168" y="64"/>
                  <a:pt x="168" y="64"/>
                </a:cubicBezTo>
                <a:cubicBezTo>
                  <a:pt x="166" y="59"/>
                  <a:pt x="162" y="57"/>
                  <a:pt x="158" y="55"/>
                </a:cubicBezTo>
                <a:cubicBezTo>
                  <a:pt x="157" y="53"/>
                  <a:pt x="155" y="54"/>
                  <a:pt x="154" y="54"/>
                </a:cubicBezTo>
                <a:cubicBezTo>
                  <a:pt x="153" y="55"/>
                  <a:pt x="153" y="56"/>
                  <a:pt x="153" y="57"/>
                </a:cubicBezTo>
                <a:cubicBezTo>
                  <a:pt x="153" y="60"/>
                  <a:pt x="152" y="62"/>
                  <a:pt x="150" y="64"/>
                </a:cubicBezTo>
                <a:cubicBezTo>
                  <a:pt x="149" y="65"/>
                  <a:pt x="148" y="67"/>
                  <a:pt x="147" y="70"/>
                </a:cubicBezTo>
                <a:cubicBezTo>
                  <a:pt x="147" y="73"/>
                  <a:pt x="145" y="75"/>
                  <a:pt x="143" y="76"/>
                </a:cubicBezTo>
                <a:cubicBezTo>
                  <a:pt x="142" y="76"/>
                  <a:pt x="141" y="75"/>
                  <a:pt x="141" y="75"/>
                </a:cubicBezTo>
                <a:cubicBezTo>
                  <a:pt x="139" y="74"/>
                  <a:pt x="138" y="74"/>
                  <a:pt x="137" y="76"/>
                </a:cubicBezTo>
                <a:cubicBezTo>
                  <a:pt x="136" y="77"/>
                  <a:pt x="134" y="77"/>
                  <a:pt x="133" y="78"/>
                </a:cubicBezTo>
                <a:cubicBezTo>
                  <a:pt x="131" y="78"/>
                  <a:pt x="131" y="79"/>
                  <a:pt x="131" y="81"/>
                </a:cubicBezTo>
                <a:cubicBezTo>
                  <a:pt x="130" y="82"/>
                  <a:pt x="131" y="83"/>
                  <a:pt x="132" y="83"/>
                </a:cubicBezTo>
                <a:cubicBezTo>
                  <a:pt x="133" y="84"/>
                  <a:pt x="135" y="84"/>
                  <a:pt x="136" y="85"/>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5" name="Freeform 64"/>
          <p:cNvSpPr>
            <a:spLocks/>
          </p:cNvSpPr>
          <p:nvPr/>
        </p:nvSpPr>
        <p:spPr bwMode="auto">
          <a:xfrm>
            <a:off x="14570781" y="8540748"/>
            <a:ext cx="1066800" cy="2006600"/>
          </a:xfrm>
          <a:custGeom>
            <a:avLst/>
            <a:gdLst>
              <a:gd name="T0" fmla="*/ 34 w 142"/>
              <a:gd name="T1" fmla="*/ 265 h 267"/>
              <a:gd name="T2" fmla="*/ 21 w 142"/>
              <a:gd name="T3" fmla="*/ 265 h 267"/>
              <a:gd name="T4" fmla="*/ 8 w 142"/>
              <a:gd name="T5" fmla="*/ 264 h 267"/>
              <a:gd name="T6" fmla="*/ 2 w 142"/>
              <a:gd name="T7" fmla="*/ 253 h 267"/>
              <a:gd name="T8" fmla="*/ 1 w 142"/>
              <a:gd name="T9" fmla="*/ 244 h 267"/>
              <a:gd name="T10" fmla="*/ 0 w 142"/>
              <a:gd name="T11" fmla="*/ 233 h 267"/>
              <a:gd name="T12" fmla="*/ 9 w 142"/>
              <a:gd name="T13" fmla="*/ 228 h 267"/>
              <a:gd name="T14" fmla="*/ 19 w 142"/>
              <a:gd name="T15" fmla="*/ 217 h 267"/>
              <a:gd name="T16" fmla="*/ 27 w 142"/>
              <a:gd name="T17" fmla="*/ 196 h 267"/>
              <a:gd name="T18" fmla="*/ 21 w 142"/>
              <a:gd name="T19" fmla="*/ 185 h 267"/>
              <a:gd name="T20" fmla="*/ 21 w 142"/>
              <a:gd name="T21" fmla="*/ 180 h 267"/>
              <a:gd name="T22" fmla="*/ 32 w 142"/>
              <a:gd name="T23" fmla="*/ 174 h 267"/>
              <a:gd name="T24" fmla="*/ 39 w 142"/>
              <a:gd name="T25" fmla="*/ 173 h 267"/>
              <a:gd name="T26" fmla="*/ 51 w 142"/>
              <a:gd name="T27" fmla="*/ 169 h 267"/>
              <a:gd name="T28" fmla="*/ 51 w 142"/>
              <a:gd name="T29" fmla="*/ 145 h 267"/>
              <a:gd name="T30" fmla="*/ 47 w 142"/>
              <a:gd name="T31" fmla="*/ 138 h 267"/>
              <a:gd name="T32" fmla="*/ 40 w 142"/>
              <a:gd name="T33" fmla="*/ 123 h 267"/>
              <a:gd name="T34" fmla="*/ 37 w 142"/>
              <a:gd name="T35" fmla="*/ 96 h 267"/>
              <a:gd name="T36" fmla="*/ 22 w 142"/>
              <a:gd name="T37" fmla="*/ 68 h 267"/>
              <a:gd name="T38" fmla="*/ 18 w 142"/>
              <a:gd name="T39" fmla="*/ 59 h 267"/>
              <a:gd name="T40" fmla="*/ 13 w 142"/>
              <a:gd name="T41" fmla="*/ 39 h 267"/>
              <a:gd name="T42" fmla="*/ 13 w 142"/>
              <a:gd name="T43" fmla="*/ 28 h 267"/>
              <a:gd name="T44" fmla="*/ 17 w 142"/>
              <a:gd name="T45" fmla="*/ 19 h 267"/>
              <a:gd name="T46" fmla="*/ 29 w 142"/>
              <a:gd name="T47" fmla="*/ 20 h 267"/>
              <a:gd name="T48" fmla="*/ 34 w 142"/>
              <a:gd name="T49" fmla="*/ 26 h 267"/>
              <a:gd name="T50" fmla="*/ 46 w 142"/>
              <a:gd name="T51" fmla="*/ 30 h 267"/>
              <a:gd name="T52" fmla="*/ 57 w 142"/>
              <a:gd name="T53" fmla="*/ 25 h 267"/>
              <a:gd name="T54" fmla="*/ 67 w 142"/>
              <a:gd name="T55" fmla="*/ 24 h 267"/>
              <a:gd name="T56" fmla="*/ 72 w 142"/>
              <a:gd name="T57" fmla="*/ 13 h 267"/>
              <a:gd name="T58" fmla="*/ 75 w 142"/>
              <a:gd name="T59" fmla="*/ 4 h 267"/>
              <a:gd name="T60" fmla="*/ 82 w 142"/>
              <a:gd name="T61" fmla="*/ 2 h 267"/>
              <a:gd name="T62" fmla="*/ 92 w 142"/>
              <a:gd name="T63" fmla="*/ 3 h 267"/>
              <a:gd name="T64" fmla="*/ 88 w 142"/>
              <a:gd name="T65" fmla="*/ 26 h 267"/>
              <a:gd name="T66" fmla="*/ 78 w 142"/>
              <a:gd name="T67" fmla="*/ 41 h 267"/>
              <a:gd name="T68" fmla="*/ 81 w 142"/>
              <a:gd name="T69" fmla="*/ 53 h 267"/>
              <a:gd name="T70" fmla="*/ 84 w 142"/>
              <a:gd name="T71" fmla="*/ 63 h 267"/>
              <a:gd name="T72" fmla="*/ 92 w 142"/>
              <a:gd name="T73" fmla="*/ 66 h 267"/>
              <a:gd name="T74" fmla="*/ 104 w 142"/>
              <a:gd name="T75" fmla="*/ 65 h 267"/>
              <a:gd name="T76" fmla="*/ 112 w 142"/>
              <a:gd name="T77" fmla="*/ 74 h 267"/>
              <a:gd name="T78" fmla="*/ 124 w 142"/>
              <a:gd name="T79" fmla="*/ 80 h 267"/>
              <a:gd name="T80" fmla="*/ 138 w 142"/>
              <a:gd name="T81" fmla="*/ 92 h 267"/>
              <a:gd name="T82" fmla="*/ 135 w 142"/>
              <a:gd name="T83" fmla="*/ 101 h 267"/>
              <a:gd name="T84" fmla="*/ 136 w 142"/>
              <a:gd name="T85" fmla="*/ 111 h 267"/>
              <a:gd name="T86" fmla="*/ 135 w 142"/>
              <a:gd name="T87" fmla="*/ 123 h 267"/>
              <a:gd name="T88" fmla="*/ 137 w 142"/>
              <a:gd name="T89" fmla="*/ 130 h 267"/>
              <a:gd name="T90" fmla="*/ 142 w 142"/>
              <a:gd name="T91" fmla="*/ 136 h 267"/>
              <a:gd name="T92" fmla="*/ 135 w 142"/>
              <a:gd name="T93" fmla="*/ 148 h 267"/>
              <a:gd name="T94" fmla="*/ 125 w 142"/>
              <a:gd name="T95" fmla="*/ 145 h 267"/>
              <a:gd name="T96" fmla="*/ 102 w 142"/>
              <a:gd name="T97" fmla="*/ 151 h 267"/>
              <a:gd name="T98" fmla="*/ 92 w 142"/>
              <a:gd name="T99" fmla="*/ 157 h 267"/>
              <a:gd name="T100" fmla="*/ 86 w 142"/>
              <a:gd name="T101" fmla="*/ 165 h 267"/>
              <a:gd name="T102" fmla="*/ 83 w 142"/>
              <a:gd name="T103" fmla="*/ 175 h 267"/>
              <a:gd name="T104" fmla="*/ 85 w 142"/>
              <a:gd name="T105" fmla="*/ 192 h 267"/>
              <a:gd name="T106" fmla="*/ 83 w 142"/>
              <a:gd name="T107" fmla="*/ 208 h 267"/>
              <a:gd name="T108" fmla="*/ 67 w 142"/>
              <a:gd name="T109" fmla="*/ 220 h 267"/>
              <a:gd name="T110" fmla="*/ 59 w 142"/>
              <a:gd name="T111" fmla="*/ 227 h 267"/>
              <a:gd name="T112" fmla="*/ 47 w 142"/>
              <a:gd name="T113" fmla="*/ 244 h 267"/>
              <a:gd name="T114" fmla="*/ 40 w 142"/>
              <a:gd name="T115" fmla="*/ 26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 h="267">
                <a:moveTo>
                  <a:pt x="40" y="264"/>
                </a:moveTo>
                <a:cubicBezTo>
                  <a:pt x="37" y="265"/>
                  <a:pt x="36" y="265"/>
                  <a:pt x="34" y="265"/>
                </a:cubicBezTo>
                <a:cubicBezTo>
                  <a:pt x="33" y="266"/>
                  <a:pt x="31" y="266"/>
                  <a:pt x="30" y="265"/>
                </a:cubicBezTo>
                <a:cubicBezTo>
                  <a:pt x="27" y="264"/>
                  <a:pt x="24" y="265"/>
                  <a:pt x="21" y="265"/>
                </a:cubicBezTo>
                <a:cubicBezTo>
                  <a:pt x="20" y="264"/>
                  <a:pt x="19" y="265"/>
                  <a:pt x="18" y="265"/>
                </a:cubicBezTo>
                <a:cubicBezTo>
                  <a:pt x="14" y="267"/>
                  <a:pt x="11" y="266"/>
                  <a:pt x="8" y="264"/>
                </a:cubicBezTo>
                <a:cubicBezTo>
                  <a:pt x="6" y="262"/>
                  <a:pt x="4" y="261"/>
                  <a:pt x="3" y="259"/>
                </a:cubicBezTo>
                <a:cubicBezTo>
                  <a:pt x="2" y="257"/>
                  <a:pt x="1" y="255"/>
                  <a:pt x="2" y="253"/>
                </a:cubicBezTo>
                <a:cubicBezTo>
                  <a:pt x="2" y="251"/>
                  <a:pt x="2" y="249"/>
                  <a:pt x="1" y="248"/>
                </a:cubicBezTo>
                <a:cubicBezTo>
                  <a:pt x="0" y="247"/>
                  <a:pt x="0" y="245"/>
                  <a:pt x="1" y="244"/>
                </a:cubicBezTo>
                <a:cubicBezTo>
                  <a:pt x="3" y="241"/>
                  <a:pt x="2" y="239"/>
                  <a:pt x="1" y="236"/>
                </a:cubicBezTo>
                <a:cubicBezTo>
                  <a:pt x="1" y="235"/>
                  <a:pt x="0" y="234"/>
                  <a:pt x="0" y="233"/>
                </a:cubicBezTo>
                <a:cubicBezTo>
                  <a:pt x="0" y="232"/>
                  <a:pt x="1" y="231"/>
                  <a:pt x="2" y="230"/>
                </a:cubicBezTo>
                <a:cubicBezTo>
                  <a:pt x="4" y="229"/>
                  <a:pt x="6" y="228"/>
                  <a:pt x="9" y="228"/>
                </a:cubicBezTo>
                <a:cubicBezTo>
                  <a:pt x="9" y="228"/>
                  <a:pt x="9" y="228"/>
                  <a:pt x="10" y="228"/>
                </a:cubicBezTo>
                <a:cubicBezTo>
                  <a:pt x="15" y="226"/>
                  <a:pt x="18" y="223"/>
                  <a:pt x="19" y="217"/>
                </a:cubicBezTo>
                <a:cubicBezTo>
                  <a:pt x="20" y="213"/>
                  <a:pt x="22" y="210"/>
                  <a:pt x="23" y="206"/>
                </a:cubicBezTo>
                <a:cubicBezTo>
                  <a:pt x="24" y="203"/>
                  <a:pt x="26" y="200"/>
                  <a:pt x="27" y="196"/>
                </a:cubicBezTo>
                <a:cubicBezTo>
                  <a:pt x="28" y="194"/>
                  <a:pt x="28" y="193"/>
                  <a:pt x="27" y="191"/>
                </a:cubicBezTo>
                <a:cubicBezTo>
                  <a:pt x="25" y="189"/>
                  <a:pt x="24" y="186"/>
                  <a:pt x="21" y="185"/>
                </a:cubicBezTo>
                <a:cubicBezTo>
                  <a:pt x="21" y="185"/>
                  <a:pt x="21" y="185"/>
                  <a:pt x="20" y="184"/>
                </a:cubicBezTo>
                <a:cubicBezTo>
                  <a:pt x="18" y="183"/>
                  <a:pt x="19" y="181"/>
                  <a:pt x="21" y="180"/>
                </a:cubicBezTo>
                <a:cubicBezTo>
                  <a:pt x="23" y="179"/>
                  <a:pt x="24" y="178"/>
                  <a:pt x="26" y="177"/>
                </a:cubicBezTo>
                <a:cubicBezTo>
                  <a:pt x="28" y="176"/>
                  <a:pt x="30" y="175"/>
                  <a:pt x="32" y="174"/>
                </a:cubicBezTo>
                <a:cubicBezTo>
                  <a:pt x="33" y="173"/>
                  <a:pt x="34" y="173"/>
                  <a:pt x="35" y="172"/>
                </a:cubicBezTo>
                <a:cubicBezTo>
                  <a:pt x="37" y="173"/>
                  <a:pt x="38" y="173"/>
                  <a:pt x="39" y="173"/>
                </a:cubicBezTo>
                <a:cubicBezTo>
                  <a:pt x="41" y="175"/>
                  <a:pt x="44" y="174"/>
                  <a:pt x="46" y="174"/>
                </a:cubicBezTo>
                <a:cubicBezTo>
                  <a:pt x="48" y="173"/>
                  <a:pt x="50" y="171"/>
                  <a:pt x="51" y="169"/>
                </a:cubicBezTo>
                <a:cubicBezTo>
                  <a:pt x="54" y="164"/>
                  <a:pt x="55" y="159"/>
                  <a:pt x="56" y="154"/>
                </a:cubicBezTo>
                <a:cubicBezTo>
                  <a:pt x="56" y="150"/>
                  <a:pt x="55" y="147"/>
                  <a:pt x="51" y="145"/>
                </a:cubicBezTo>
                <a:cubicBezTo>
                  <a:pt x="49" y="143"/>
                  <a:pt x="48" y="142"/>
                  <a:pt x="48" y="140"/>
                </a:cubicBezTo>
                <a:cubicBezTo>
                  <a:pt x="47" y="139"/>
                  <a:pt x="47" y="139"/>
                  <a:pt x="47" y="138"/>
                </a:cubicBezTo>
                <a:cubicBezTo>
                  <a:pt x="44" y="137"/>
                  <a:pt x="44" y="134"/>
                  <a:pt x="43" y="131"/>
                </a:cubicBezTo>
                <a:cubicBezTo>
                  <a:pt x="42" y="128"/>
                  <a:pt x="41" y="126"/>
                  <a:pt x="40" y="123"/>
                </a:cubicBezTo>
                <a:cubicBezTo>
                  <a:pt x="39" y="121"/>
                  <a:pt x="40" y="118"/>
                  <a:pt x="40" y="116"/>
                </a:cubicBezTo>
                <a:cubicBezTo>
                  <a:pt x="40" y="109"/>
                  <a:pt x="39" y="102"/>
                  <a:pt x="37" y="96"/>
                </a:cubicBezTo>
                <a:cubicBezTo>
                  <a:pt x="36" y="87"/>
                  <a:pt x="32" y="80"/>
                  <a:pt x="25" y="73"/>
                </a:cubicBezTo>
                <a:cubicBezTo>
                  <a:pt x="23" y="72"/>
                  <a:pt x="22" y="71"/>
                  <a:pt x="22" y="68"/>
                </a:cubicBezTo>
                <a:cubicBezTo>
                  <a:pt x="22" y="68"/>
                  <a:pt x="22" y="67"/>
                  <a:pt x="21" y="66"/>
                </a:cubicBezTo>
                <a:cubicBezTo>
                  <a:pt x="20" y="64"/>
                  <a:pt x="19" y="61"/>
                  <a:pt x="18" y="59"/>
                </a:cubicBezTo>
                <a:cubicBezTo>
                  <a:pt x="17" y="56"/>
                  <a:pt x="16" y="54"/>
                  <a:pt x="16" y="51"/>
                </a:cubicBezTo>
                <a:cubicBezTo>
                  <a:pt x="17" y="47"/>
                  <a:pt x="16" y="43"/>
                  <a:pt x="13" y="39"/>
                </a:cubicBezTo>
                <a:cubicBezTo>
                  <a:pt x="14" y="38"/>
                  <a:pt x="16" y="36"/>
                  <a:pt x="15" y="34"/>
                </a:cubicBezTo>
                <a:cubicBezTo>
                  <a:pt x="15" y="32"/>
                  <a:pt x="14" y="30"/>
                  <a:pt x="13" y="28"/>
                </a:cubicBezTo>
                <a:cubicBezTo>
                  <a:pt x="13" y="28"/>
                  <a:pt x="13" y="27"/>
                  <a:pt x="14" y="26"/>
                </a:cubicBezTo>
                <a:cubicBezTo>
                  <a:pt x="15" y="24"/>
                  <a:pt x="16" y="21"/>
                  <a:pt x="17" y="19"/>
                </a:cubicBezTo>
                <a:cubicBezTo>
                  <a:pt x="17" y="17"/>
                  <a:pt x="19" y="16"/>
                  <a:pt x="20" y="17"/>
                </a:cubicBezTo>
                <a:cubicBezTo>
                  <a:pt x="23" y="21"/>
                  <a:pt x="26" y="21"/>
                  <a:pt x="29" y="20"/>
                </a:cubicBezTo>
                <a:cubicBezTo>
                  <a:pt x="31" y="20"/>
                  <a:pt x="32" y="21"/>
                  <a:pt x="34" y="21"/>
                </a:cubicBezTo>
                <a:cubicBezTo>
                  <a:pt x="34" y="23"/>
                  <a:pt x="34" y="24"/>
                  <a:pt x="34" y="26"/>
                </a:cubicBezTo>
                <a:cubicBezTo>
                  <a:pt x="35" y="29"/>
                  <a:pt x="36" y="31"/>
                  <a:pt x="40" y="31"/>
                </a:cubicBezTo>
                <a:cubicBezTo>
                  <a:pt x="42" y="31"/>
                  <a:pt x="44" y="31"/>
                  <a:pt x="46" y="30"/>
                </a:cubicBezTo>
                <a:cubicBezTo>
                  <a:pt x="48" y="29"/>
                  <a:pt x="49" y="29"/>
                  <a:pt x="50" y="29"/>
                </a:cubicBezTo>
                <a:cubicBezTo>
                  <a:pt x="53" y="29"/>
                  <a:pt x="55" y="28"/>
                  <a:pt x="57" y="25"/>
                </a:cubicBezTo>
                <a:cubicBezTo>
                  <a:pt x="59" y="26"/>
                  <a:pt x="61" y="26"/>
                  <a:pt x="63" y="26"/>
                </a:cubicBezTo>
                <a:cubicBezTo>
                  <a:pt x="65" y="26"/>
                  <a:pt x="67" y="26"/>
                  <a:pt x="67" y="24"/>
                </a:cubicBezTo>
                <a:cubicBezTo>
                  <a:pt x="67" y="21"/>
                  <a:pt x="69" y="19"/>
                  <a:pt x="71" y="17"/>
                </a:cubicBezTo>
                <a:cubicBezTo>
                  <a:pt x="72" y="16"/>
                  <a:pt x="72" y="15"/>
                  <a:pt x="72" y="13"/>
                </a:cubicBezTo>
                <a:cubicBezTo>
                  <a:pt x="71" y="12"/>
                  <a:pt x="72" y="10"/>
                  <a:pt x="73" y="9"/>
                </a:cubicBezTo>
                <a:cubicBezTo>
                  <a:pt x="74" y="8"/>
                  <a:pt x="74" y="6"/>
                  <a:pt x="75" y="4"/>
                </a:cubicBezTo>
                <a:cubicBezTo>
                  <a:pt x="76" y="4"/>
                  <a:pt x="76" y="4"/>
                  <a:pt x="77" y="4"/>
                </a:cubicBezTo>
                <a:cubicBezTo>
                  <a:pt x="79" y="4"/>
                  <a:pt x="81" y="3"/>
                  <a:pt x="82" y="2"/>
                </a:cubicBezTo>
                <a:cubicBezTo>
                  <a:pt x="84" y="1"/>
                  <a:pt x="85" y="0"/>
                  <a:pt x="87" y="0"/>
                </a:cubicBezTo>
                <a:cubicBezTo>
                  <a:pt x="89" y="0"/>
                  <a:pt x="91" y="1"/>
                  <a:pt x="92" y="3"/>
                </a:cubicBezTo>
                <a:cubicBezTo>
                  <a:pt x="88" y="9"/>
                  <a:pt x="86" y="16"/>
                  <a:pt x="90" y="23"/>
                </a:cubicBezTo>
                <a:cubicBezTo>
                  <a:pt x="89" y="25"/>
                  <a:pt x="88" y="26"/>
                  <a:pt x="88" y="26"/>
                </a:cubicBezTo>
                <a:cubicBezTo>
                  <a:pt x="85" y="29"/>
                  <a:pt x="82" y="33"/>
                  <a:pt x="80" y="36"/>
                </a:cubicBezTo>
                <a:cubicBezTo>
                  <a:pt x="80" y="38"/>
                  <a:pt x="79" y="39"/>
                  <a:pt x="78" y="41"/>
                </a:cubicBezTo>
                <a:cubicBezTo>
                  <a:pt x="75" y="44"/>
                  <a:pt x="76" y="49"/>
                  <a:pt x="79" y="52"/>
                </a:cubicBezTo>
                <a:cubicBezTo>
                  <a:pt x="80" y="52"/>
                  <a:pt x="80" y="53"/>
                  <a:pt x="81" y="53"/>
                </a:cubicBezTo>
                <a:cubicBezTo>
                  <a:pt x="81" y="54"/>
                  <a:pt x="81" y="54"/>
                  <a:pt x="81" y="54"/>
                </a:cubicBezTo>
                <a:cubicBezTo>
                  <a:pt x="80" y="59"/>
                  <a:pt x="80" y="60"/>
                  <a:pt x="84" y="63"/>
                </a:cubicBezTo>
                <a:cubicBezTo>
                  <a:pt x="86" y="64"/>
                  <a:pt x="87" y="65"/>
                  <a:pt x="89" y="65"/>
                </a:cubicBezTo>
                <a:cubicBezTo>
                  <a:pt x="90" y="66"/>
                  <a:pt x="91" y="66"/>
                  <a:pt x="92" y="66"/>
                </a:cubicBezTo>
                <a:cubicBezTo>
                  <a:pt x="94" y="67"/>
                  <a:pt x="96" y="65"/>
                  <a:pt x="99" y="66"/>
                </a:cubicBezTo>
                <a:cubicBezTo>
                  <a:pt x="100" y="67"/>
                  <a:pt x="102" y="66"/>
                  <a:pt x="104" y="65"/>
                </a:cubicBezTo>
                <a:cubicBezTo>
                  <a:pt x="106" y="66"/>
                  <a:pt x="108" y="68"/>
                  <a:pt x="108" y="70"/>
                </a:cubicBezTo>
                <a:cubicBezTo>
                  <a:pt x="109" y="71"/>
                  <a:pt x="111" y="73"/>
                  <a:pt x="112" y="74"/>
                </a:cubicBezTo>
                <a:cubicBezTo>
                  <a:pt x="113" y="74"/>
                  <a:pt x="114" y="74"/>
                  <a:pt x="114" y="75"/>
                </a:cubicBezTo>
                <a:cubicBezTo>
                  <a:pt x="116" y="78"/>
                  <a:pt x="120" y="80"/>
                  <a:pt x="124" y="80"/>
                </a:cubicBezTo>
                <a:cubicBezTo>
                  <a:pt x="126" y="81"/>
                  <a:pt x="127" y="82"/>
                  <a:pt x="128" y="83"/>
                </a:cubicBezTo>
                <a:cubicBezTo>
                  <a:pt x="131" y="87"/>
                  <a:pt x="134" y="90"/>
                  <a:pt x="138" y="92"/>
                </a:cubicBezTo>
                <a:cubicBezTo>
                  <a:pt x="138" y="93"/>
                  <a:pt x="137" y="95"/>
                  <a:pt x="137" y="96"/>
                </a:cubicBezTo>
                <a:cubicBezTo>
                  <a:pt x="136" y="97"/>
                  <a:pt x="135" y="99"/>
                  <a:pt x="135" y="101"/>
                </a:cubicBezTo>
                <a:cubicBezTo>
                  <a:pt x="135" y="103"/>
                  <a:pt x="135" y="104"/>
                  <a:pt x="135" y="106"/>
                </a:cubicBezTo>
                <a:cubicBezTo>
                  <a:pt x="134" y="108"/>
                  <a:pt x="135" y="109"/>
                  <a:pt x="136" y="111"/>
                </a:cubicBezTo>
                <a:cubicBezTo>
                  <a:pt x="139" y="114"/>
                  <a:pt x="139" y="114"/>
                  <a:pt x="137" y="118"/>
                </a:cubicBezTo>
                <a:cubicBezTo>
                  <a:pt x="136" y="120"/>
                  <a:pt x="135" y="121"/>
                  <a:pt x="135" y="123"/>
                </a:cubicBezTo>
                <a:cubicBezTo>
                  <a:pt x="134" y="124"/>
                  <a:pt x="135" y="126"/>
                  <a:pt x="135" y="126"/>
                </a:cubicBezTo>
                <a:cubicBezTo>
                  <a:pt x="136" y="128"/>
                  <a:pt x="137" y="129"/>
                  <a:pt x="137" y="130"/>
                </a:cubicBezTo>
                <a:cubicBezTo>
                  <a:pt x="137" y="133"/>
                  <a:pt x="138" y="134"/>
                  <a:pt x="141" y="135"/>
                </a:cubicBezTo>
                <a:cubicBezTo>
                  <a:pt x="141" y="135"/>
                  <a:pt x="142" y="136"/>
                  <a:pt x="142" y="136"/>
                </a:cubicBezTo>
                <a:cubicBezTo>
                  <a:pt x="140" y="139"/>
                  <a:pt x="140" y="139"/>
                  <a:pt x="140" y="143"/>
                </a:cubicBezTo>
                <a:cubicBezTo>
                  <a:pt x="139" y="144"/>
                  <a:pt x="137" y="146"/>
                  <a:pt x="135" y="148"/>
                </a:cubicBezTo>
                <a:cubicBezTo>
                  <a:pt x="134" y="147"/>
                  <a:pt x="133" y="147"/>
                  <a:pt x="132" y="147"/>
                </a:cubicBezTo>
                <a:cubicBezTo>
                  <a:pt x="129" y="147"/>
                  <a:pt x="127" y="147"/>
                  <a:pt x="125" y="145"/>
                </a:cubicBezTo>
                <a:cubicBezTo>
                  <a:pt x="123" y="144"/>
                  <a:pt x="121" y="144"/>
                  <a:pt x="119" y="145"/>
                </a:cubicBezTo>
                <a:cubicBezTo>
                  <a:pt x="113" y="147"/>
                  <a:pt x="108" y="148"/>
                  <a:pt x="102" y="151"/>
                </a:cubicBezTo>
                <a:cubicBezTo>
                  <a:pt x="101" y="152"/>
                  <a:pt x="100" y="152"/>
                  <a:pt x="100" y="153"/>
                </a:cubicBezTo>
                <a:cubicBezTo>
                  <a:pt x="97" y="155"/>
                  <a:pt x="95" y="157"/>
                  <a:pt x="92" y="157"/>
                </a:cubicBezTo>
                <a:cubicBezTo>
                  <a:pt x="91" y="157"/>
                  <a:pt x="91" y="158"/>
                  <a:pt x="90" y="159"/>
                </a:cubicBezTo>
                <a:cubicBezTo>
                  <a:pt x="89" y="161"/>
                  <a:pt x="88" y="163"/>
                  <a:pt x="86" y="165"/>
                </a:cubicBezTo>
                <a:cubicBezTo>
                  <a:pt x="86" y="166"/>
                  <a:pt x="86" y="167"/>
                  <a:pt x="85" y="167"/>
                </a:cubicBezTo>
                <a:cubicBezTo>
                  <a:pt x="83" y="170"/>
                  <a:pt x="81" y="172"/>
                  <a:pt x="83" y="175"/>
                </a:cubicBezTo>
                <a:cubicBezTo>
                  <a:pt x="83" y="176"/>
                  <a:pt x="84" y="177"/>
                  <a:pt x="84" y="177"/>
                </a:cubicBezTo>
                <a:cubicBezTo>
                  <a:pt x="84" y="182"/>
                  <a:pt x="85" y="187"/>
                  <a:pt x="85" y="192"/>
                </a:cubicBezTo>
                <a:cubicBezTo>
                  <a:pt x="85" y="194"/>
                  <a:pt x="85" y="196"/>
                  <a:pt x="86" y="199"/>
                </a:cubicBezTo>
                <a:cubicBezTo>
                  <a:pt x="87" y="202"/>
                  <a:pt x="86" y="205"/>
                  <a:pt x="83" y="208"/>
                </a:cubicBezTo>
                <a:cubicBezTo>
                  <a:pt x="79" y="213"/>
                  <a:pt x="74" y="216"/>
                  <a:pt x="69" y="220"/>
                </a:cubicBezTo>
                <a:cubicBezTo>
                  <a:pt x="69" y="220"/>
                  <a:pt x="68" y="220"/>
                  <a:pt x="67" y="220"/>
                </a:cubicBezTo>
                <a:cubicBezTo>
                  <a:pt x="64" y="220"/>
                  <a:pt x="63" y="222"/>
                  <a:pt x="61" y="224"/>
                </a:cubicBezTo>
                <a:cubicBezTo>
                  <a:pt x="60" y="225"/>
                  <a:pt x="59" y="226"/>
                  <a:pt x="59" y="227"/>
                </a:cubicBezTo>
                <a:cubicBezTo>
                  <a:pt x="56" y="230"/>
                  <a:pt x="54" y="234"/>
                  <a:pt x="51" y="236"/>
                </a:cubicBezTo>
                <a:cubicBezTo>
                  <a:pt x="49" y="238"/>
                  <a:pt x="48" y="241"/>
                  <a:pt x="47" y="244"/>
                </a:cubicBezTo>
                <a:cubicBezTo>
                  <a:pt x="46" y="248"/>
                  <a:pt x="46" y="252"/>
                  <a:pt x="44" y="255"/>
                </a:cubicBezTo>
                <a:cubicBezTo>
                  <a:pt x="43" y="258"/>
                  <a:pt x="42" y="261"/>
                  <a:pt x="40" y="264"/>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6" name="Freeform 65"/>
          <p:cNvSpPr>
            <a:spLocks/>
          </p:cNvSpPr>
          <p:nvPr/>
        </p:nvSpPr>
        <p:spPr bwMode="auto">
          <a:xfrm>
            <a:off x="12748342" y="6000753"/>
            <a:ext cx="1203326" cy="1412878"/>
          </a:xfrm>
          <a:custGeom>
            <a:avLst/>
            <a:gdLst>
              <a:gd name="T0" fmla="*/ 0 w 160"/>
              <a:gd name="T1" fmla="*/ 108 h 188"/>
              <a:gd name="T2" fmla="*/ 5 w 160"/>
              <a:gd name="T3" fmla="*/ 95 h 188"/>
              <a:gd name="T4" fmla="*/ 16 w 160"/>
              <a:gd name="T5" fmla="*/ 99 h 188"/>
              <a:gd name="T6" fmla="*/ 22 w 160"/>
              <a:gd name="T7" fmla="*/ 98 h 188"/>
              <a:gd name="T8" fmla="*/ 28 w 160"/>
              <a:gd name="T9" fmla="*/ 92 h 188"/>
              <a:gd name="T10" fmla="*/ 31 w 160"/>
              <a:gd name="T11" fmla="*/ 87 h 188"/>
              <a:gd name="T12" fmla="*/ 26 w 160"/>
              <a:gd name="T13" fmla="*/ 81 h 188"/>
              <a:gd name="T14" fmla="*/ 15 w 160"/>
              <a:gd name="T15" fmla="*/ 64 h 188"/>
              <a:gd name="T16" fmla="*/ 8 w 160"/>
              <a:gd name="T17" fmla="*/ 55 h 188"/>
              <a:gd name="T18" fmla="*/ 11 w 160"/>
              <a:gd name="T19" fmla="*/ 48 h 188"/>
              <a:gd name="T20" fmla="*/ 17 w 160"/>
              <a:gd name="T21" fmla="*/ 38 h 188"/>
              <a:gd name="T22" fmla="*/ 26 w 160"/>
              <a:gd name="T23" fmla="*/ 40 h 188"/>
              <a:gd name="T24" fmla="*/ 32 w 160"/>
              <a:gd name="T25" fmla="*/ 29 h 188"/>
              <a:gd name="T26" fmla="*/ 38 w 160"/>
              <a:gd name="T27" fmla="*/ 24 h 188"/>
              <a:gd name="T28" fmla="*/ 44 w 160"/>
              <a:gd name="T29" fmla="*/ 13 h 188"/>
              <a:gd name="T30" fmla="*/ 57 w 160"/>
              <a:gd name="T31" fmla="*/ 12 h 188"/>
              <a:gd name="T32" fmla="*/ 66 w 160"/>
              <a:gd name="T33" fmla="*/ 8 h 188"/>
              <a:gd name="T34" fmla="*/ 75 w 160"/>
              <a:gd name="T35" fmla="*/ 2 h 188"/>
              <a:gd name="T36" fmla="*/ 82 w 160"/>
              <a:gd name="T37" fmla="*/ 8 h 188"/>
              <a:gd name="T38" fmla="*/ 89 w 160"/>
              <a:gd name="T39" fmla="*/ 27 h 188"/>
              <a:gd name="T40" fmla="*/ 96 w 160"/>
              <a:gd name="T41" fmla="*/ 40 h 188"/>
              <a:gd name="T42" fmla="*/ 105 w 160"/>
              <a:gd name="T43" fmla="*/ 50 h 188"/>
              <a:gd name="T44" fmla="*/ 122 w 160"/>
              <a:gd name="T45" fmla="*/ 65 h 188"/>
              <a:gd name="T46" fmla="*/ 133 w 160"/>
              <a:gd name="T47" fmla="*/ 76 h 188"/>
              <a:gd name="T48" fmla="*/ 149 w 160"/>
              <a:gd name="T49" fmla="*/ 90 h 188"/>
              <a:gd name="T50" fmla="*/ 155 w 160"/>
              <a:gd name="T51" fmla="*/ 95 h 188"/>
              <a:gd name="T52" fmla="*/ 160 w 160"/>
              <a:gd name="T53" fmla="*/ 104 h 188"/>
              <a:gd name="T54" fmla="*/ 154 w 160"/>
              <a:gd name="T55" fmla="*/ 117 h 188"/>
              <a:gd name="T56" fmla="*/ 146 w 160"/>
              <a:gd name="T57" fmla="*/ 127 h 188"/>
              <a:gd name="T58" fmla="*/ 141 w 160"/>
              <a:gd name="T59" fmla="*/ 138 h 188"/>
              <a:gd name="T60" fmla="*/ 134 w 160"/>
              <a:gd name="T61" fmla="*/ 143 h 188"/>
              <a:gd name="T62" fmla="*/ 137 w 160"/>
              <a:gd name="T63" fmla="*/ 149 h 188"/>
              <a:gd name="T64" fmla="*/ 129 w 160"/>
              <a:gd name="T65" fmla="*/ 157 h 188"/>
              <a:gd name="T66" fmla="*/ 138 w 160"/>
              <a:gd name="T67" fmla="*/ 159 h 188"/>
              <a:gd name="T68" fmla="*/ 133 w 160"/>
              <a:gd name="T69" fmla="*/ 168 h 188"/>
              <a:gd name="T70" fmla="*/ 123 w 160"/>
              <a:gd name="T71" fmla="*/ 180 h 188"/>
              <a:gd name="T72" fmla="*/ 114 w 160"/>
              <a:gd name="T73" fmla="*/ 175 h 188"/>
              <a:gd name="T74" fmla="*/ 105 w 160"/>
              <a:gd name="T75" fmla="*/ 172 h 188"/>
              <a:gd name="T76" fmla="*/ 99 w 160"/>
              <a:gd name="T77" fmla="*/ 186 h 188"/>
              <a:gd name="T78" fmla="*/ 92 w 160"/>
              <a:gd name="T79" fmla="*/ 185 h 188"/>
              <a:gd name="T80" fmla="*/ 90 w 160"/>
              <a:gd name="T81" fmla="*/ 179 h 188"/>
              <a:gd name="T82" fmla="*/ 92 w 160"/>
              <a:gd name="T83" fmla="*/ 160 h 188"/>
              <a:gd name="T84" fmla="*/ 86 w 160"/>
              <a:gd name="T85" fmla="*/ 149 h 188"/>
              <a:gd name="T86" fmla="*/ 80 w 160"/>
              <a:gd name="T87" fmla="*/ 144 h 188"/>
              <a:gd name="T88" fmla="*/ 69 w 160"/>
              <a:gd name="T89" fmla="*/ 144 h 188"/>
              <a:gd name="T90" fmla="*/ 59 w 160"/>
              <a:gd name="T91" fmla="*/ 134 h 188"/>
              <a:gd name="T92" fmla="*/ 56 w 160"/>
              <a:gd name="T93" fmla="*/ 139 h 188"/>
              <a:gd name="T94" fmla="*/ 38 w 160"/>
              <a:gd name="T95" fmla="*/ 136 h 188"/>
              <a:gd name="T96" fmla="*/ 34 w 160"/>
              <a:gd name="T97" fmla="*/ 128 h 188"/>
              <a:gd name="T98" fmla="*/ 26 w 160"/>
              <a:gd name="T99" fmla="*/ 121 h 188"/>
              <a:gd name="T100" fmla="*/ 23 w 160"/>
              <a:gd name="T101" fmla="*/ 115 h 188"/>
              <a:gd name="T102" fmla="*/ 14 w 160"/>
              <a:gd name="T103" fmla="*/ 112 h 188"/>
              <a:gd name="T104" fmla="*/ 6 w 160"/>
              <a:gd name="T105" fmla="*/ 10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88">
                <a:moveTo>
                  <a:pt x="1" y="110"/>
                </a:moveTo>
                <a:cubicBezTo>
                  <a:pt x="1" y="109"/>
                  <a:pt x="0" y="108"/>
                  <a:pt x="0" y="108"/>
                </a:cubicBezTo>
                <a:cubicBezTo>
                  <a:pt x="0" y="105"/>
                  <a:pt x="0" y="102"/>
                  <a:pt x="0" y="100"/>
                </a:cubicBezTo>
                <a:cubicBezTo>
                  <a:pt x="1" y="98"/>
                  <a:pt x="3" y="96"/>
                  <a:pt x="5" y="95"/>
                </a:cubicBezTo>
                <a:cubicBezTo>
                  <a:pt x="6" y="93"/>
                  <a:pt x="8" y="93"/>
                  <a:pt x="9" y="94"/>
                </a:cubicBezTo>
                <a:cubicBezTo>
                  <a:pt x="12" y="96"/>
                  <a:pt x="14" y="98"/>
                  <a:pt x="16" y="99"/>
                </a:cubicBezTo>
                <a:cubicBezTo>
                  <a:pt x="17" y="100"/>
                  <a:pt x="18" y="101"/>
                  <a:pt x="20" y="99"/>
                </a:cubicBezTo>
                <a:cubicBezTo>
                  <a:pt x="21" y="98"/>
                  <a:pt x="21" y="98"/>
                  <a:pt x="22" y="98"/>
                </a:cubicBezTo>
                <a:cubicBezTo>
                  <a:pt x="24" y="98"/>
                  <a:pt x="26" y="98"/>
                  <a:pt x="28" y="97"/>
                </a:cubicBezTo>
                <a:cubicBezTo>
                  <a:pt x="28" y="95"/>
                  <a:pt x="28" y="93"/>
                  <a:pt x="28" y="92"/>
                </a:cubicBezTo>
                <a:cubicBezTo>
                  <a:pt x="28" y="90"/>
                  <a:pt x="28" y="89"/>
                  <a:pt x="30" y="88"/>
                </a:cubicBezTo>
                <a:cubicBezTo>
                  <a:pt x="30" y="88"/>
                  <a:pt x="31" y="88"/>
                  <a:pt x="31" y="87"/>
                </a:cubicBezTo>
                <a:cubicBezTo>
                  <a:pt x="32" y="86"/>
                  <a:pt x="32" y="85"/>
                  <a:pt x="31" y="84"/>
                </a:cubicBezTo>
                <a:cubicBezTo>
                  <a:pt x="29" y="83"/>
                  <a:pt x="27" y="82"/>
                  <a:pt x="26" y="81"/>
                </a:cubicBezTo>
                <a:cubicBezTo>
                  <a:pt x="23" y="80"/>
                  <a:pt x="21" y="78"/>
                  <a:pt x="18" y="77"/>
                </a:cubicBezTo>
                <a:cubicBezTo>
                  <a:pt x="15" y="73"/>
                  <a:pt x="14" y="69"/>
                  <a:pt x="15" y="64"/>
                </a:cubicBezTo>
                <a:cubicBezTo>
                  <a:pt x="15" y="62"/>
                  <a:pt x="14" y="60"/>
                  <a:pt x="12" y="58"/>
                </a:cubicBezTo>
                <a:cubicBezTo>
                  <a:pt x="10" y="57"/>
                  <a:pt x="9" y="56"/>
                  <a:pt x="8" y="55"/>
                </a:cubicBezTo>
                <a:cubicBezTo>
                  <a:pt x="8" y="54"/>
                  <a:pt x="8" y="53"/>
                  <a:pt x="9" y="53"/>
                </a:cubicBezTo>
                <a:cubicBezTo>
                  <a:pt x="11" y="52"/>
                  <a:pt x="12" y="50"/>
                  <a:pt x="11" y="48"/>
                </a:cubicBezTo>
                <a:cubicBezTo>
                  <a:pt x="10" y="44"/>
                  <a:pt x="13" y="42"/>
                  <a:pt x="15" y="39"/>
                </a:cubicBezTo>
                <a:cubicBezTo>
                  <a:pt x="15" y="38"/>
                  <a:pt x="16" y="38"/>
                  <a:pt x="17" y="38"/>
                </a:cubicBezTo>
                <a:cubicBezTo>
                  <a:pt x="19" y="38"/>
                  <a:pt x="21" y="38"/>
                  <a:pt x="23" y="39"/>
                </a:cubicBezTo>
                <a:cubicBezTo>
                  <a:pt x="24" y="39"/>
                  <a:pt x="25" y="39"/>
                  <a:pt x="26" y="40"/>
                </a:cubicBezTo>
                <a:cubicBezTo>
                  <a:pt x="30" y="38"/>
                  <a:pt x="33" y="36"/>
                  <a:pt x="35" y="32"/>
                </a:cubicBezTo>
                <a:cubicBezTo>
                  <a:pt x="34" y="31"/>
                  <a:pt x="33" y="30"/>
                  <a:pt x="32" y="29"/>
                </a:cubicBezTo>
                <a:cubicBezTo>
                  <a:pt x="32" y="28"/>
                  <a:pt x="32" y="28"/>
                  <a:pt x="32" y="28"/>
                </a:cubicBezTo>
                <a:cubicBezTo>
                  <a:pt x="34" y="27"/>
                  <a:pt x="36" y="25"/>
                  <a:pt x="38" y="24"/>
                </a:cubicBezTo>
                <a:cubicBezTo>
                  <a:pt x="39" y="22"/>
                  <a:pt x="40" y="22"/>
                  <a:pt x="42" y="20"/>
                </a:cubicBezTo>
                <a:cubicBezTo>
                  <a:pt x="42" y="18"/>
                  <a:pt x="43" y="15"/>
                  <a:pt x="44" y="13"/>
                </a:cubicBezTo>
                <a:cubicBezTo>
                  <a:pt x="46" y="11"/>
                  <a:pt x="47" y="10"/>
                  <a:pt x="49" y="10"/>
                </a:cubicBezTo>
                <a:cubicBezTo>
                  <a:pt x="52" y="10"/>
                  <a:pt x="55" y="10"/>
                  <a:pt x="57" y="12"/>
                </a:cubicBezTo>
                <a:cubicBezTo>
                  <a:pt x="58" y="13"/>
                  <a:pt x="59" y="13"/>
                  <a:pt x="60" y="13"/>
                </a:cubicBezTo>
                <a:cubicBezTo>
                  <a:pt x="62" y="11"/>
                  <a:pt x="64" y="10"/>
                  <a:pt x="66" y="8"/>
                </a:cubicBezTo>
                <a:cubicBezTo>
                  <a:pt x="67" y="6"/>
                  <a:pt x="69" y="5"/>
                  <a:pt x="71" y="4"/>
                </a:cubicBezTo>
                <a:cubicBezTo>
                  <a:pt x="72" y="3"/>
                  <a:pt x="73" y="2"/>
                  <a:pt x="75" y="2"/>
                </a:cubicBezTo>
                <a:cubicBezTo>
                  <a:pt x="76" y="0"/>
                  <a:pt x="78" y="0"/>
                  <a:pt x="80" y="1"/>
                </a:cubicBezTo>
                <a:cubicBezTo>
                  <a:pt x="80" y="3"/>
                  <a:pt x="81" y="6"/>
                  <a:pt x="82" y="8"/>
                </a:cubicBezTo>
                <a:cubicBezTo>
                  <a:pt x="84" y="13"/>
                  <a:pt x="86" y="19"/>
                  <a:pt x="88" y="25"/>
                </a:cubicBezTo>
                <a:cubicBezTo>
                  <a:pt x="88" y="26"/>
                  <a:pt x="88" y="26"/>
                  <a:pt x="89" y="27"/>
                </a:cubicBezTo>
                <a:cubicBezTo>
                  <a:pt x="91" y="30"/>
                  <a:pt x="93" y="32"/>
                  <a:pt x="93" y="36"/>
                </a:cubicBezTo>
                <a:cubicBezTo>
                  <a:pt x="94" y="37"/>
                  <a:pt x="95" y="38"/>
                  <a:pt x="96" y="40"/>
                </a:cubicBezTo>
                <a:cubicBezTo>
                  <a:pt x="98" y="41"/>
                  <a:pt x="99" y="42"/>
                  <a:pt x="100" y="44"/>
                </a:cubicBezTo>
                <a:cubicBezTo>
                  <a:pt x="101" y="47"/>
                  <a:pt x="103" y="48"/>
                  <a:pt x="105" y="50"/>
                </a:cubicBezTo>
                <a:cubicBezTo>
                  <a:pt x="107" y="52"/>
                  <a:pt x="110" y="54"/>
                  <a:pt x="111" y="56"/>
                </a:cubicBezTo>
                <a:cubicBezTo>
                  <a:pt x="114" y="60"/>
                  <a:pt x="118" y="63"/>
                  <a:pt x="122" y="65"/>
                </a:cubicBezTo>
                <a:cubicBezTo>
                  <a:pt x="124" y="66"/>
                  <a:pt x="125" y="67"/>
                  <a:pt x="126" y="69"/>
                </a:cubicBezTo>
                <a:cubicBezTo>
                  <a:pt x="128" y="72"/>
                  <a:pt x="130" y="75"/>
                  <a:pt x="133" y="76"/>
                </a:cubicBezTo>
                <a:cubicBezTo>
                  <a:pt x="133" y="76"/>
                  <a:pt x="134" y="77"/>
                  <a:pt x="134" y="77"/>
                </a:cubicBezTo>
                <a:cubicBezTo>
                  <a:pt x="137" y="84"/>
                  <a:pt x="143" y="87"/>
                  <a:pt x="149" y="90"/>
                </a:cubicBezTo>
                <a:cubicBezTo>
                  <a:pt x="151" y="90"/>
                  <a:pt x="153" y="91"/>
                  <a:pt x="154" y="92"/>
                </a:cubicBezTo>
                <a:cubicBezTo>
                  <a:pt x="155" y="93"/>
                  <a:pt x="155" y="94"/>
                  <a:pt x="155" y="95"/>
                </a:cubicBezTo>
                <a:cubicBezTo>
                  <a:pt x="155" y="99"/>
                  <a:pt x="156" y="102"/>
                  <a:pt x="160" y="103"/>
                </a:cubicBezTo>
                <a:cubicBezTo>
                  <a:pt x="160" y="103"/>
                  <a:pt x="160" y="104"/>
                  <a:pt x="160" y="104"/>
                </a:cubicBezTo>
                <a:cubicBezTo>
                  <a:pt x="160" y="107"/>
                  <a:pt x="159" y="110"/>
                  <a:pt x="157" y="112"/>
                </a:cubicBezTo>
                <a:cubicBezTo>
                  <a:pt x="156" y="114"/>
                  <a:pt x="155" y="115"/>
                  <a:pt x="154" y="117"/>
                </a:cubicBezTo>
                <a:cubicBezTo>
                  <a:pt x="153" y="118"/>
                  <a:pt x="152" y="119"/>
                  <a:pt x="151" y="121"/>
                </a:cubicBezTo>
                <a:cubicBezTo>
                  <a:pt x="150" y="124"/>
                  <a:pt x="148" y="126"/>
                  <a:pt x="146" y="127"/>
                </a:cubicBezTo>
                <a:cubicBezTo>
                  <a:pt x="145" y="130"/>
                  <a:pt x="143" y="133"/>
                  <a:pt x="142" y="136"/>
                </a:cubicBezTo>
                <a:cubicBezTo>
                  <a:pt x="142" y="136"/>
                  <a:pt x="141" y="137"/>
                  <a:pt x="141" y="138"/>
                </a:cubicBezTo>
                <a:cubicBezTo>
                  <a:pt x="139" y="138"/>
                  <a:pt x="138" y="139"/>
                  <a:pt x="137" y="140"/>
                </a:cubicBezTo>
                <a:cubicBezTo>
                  <a:pt x="135" y="141"/>
                  <a:pt x="134" y="141"/>
                  <a:pt x="134" y="143"/>
                </a:cubicBezTo>
                <a:cubicBezTo>
                  <a:pt x="134" y="145"/>
                  <a:pt x="134" y="147"/>
                  <a:pt x="136" y="148"/>
                </a:cubicBezTo>
                <a:cubicBezTo>
                  <a:pt x="136" y="149"/>
                  <a:pt x="137" y="149"/>
                  <a:pt x="137" y="149"/>
                </a:cubicBezTo>
                <a:cubicBezTo>
                  <a:pt x="136" y="151"/>
                  <a:pt x="135" y="152"/>
                  <a:pt x="134" y="154"/>
                </a:cubicBezTo>
                <a:cubicBezTo>
                  <a:pt x="132" y="155"/>
                  <a:pt x="130" y="155"/>
                  <a:pt x="129" y="157"/>
                </a:cubicBezTo>
                <a:cubicBezTo>
                  <a:pt x="131" y="159"/>
                  <a:pt x="132" y="159"/>
                  <a:pt x="133" y="159"/>
                </a:cubicBezTo>
                <a:cubicBezTo>
                  <a:pt x="135" y="159"/>
                  <a:pt x="136" y="159"/>
                  <a:pt x="138" y="159"/>
                </a:cubicBezTo>
                <a:cubicBezTo>
                  <a:pt x="139" y="160"/>
                  <a:pt x="139" y="162"/>
                  <a:pt x="138" y="163"/>
                </a:cubicBezTo>
                <a:cubicBezTo>
                  <a:pt x="137" y="165"/>
                  <a:pt x="136" y="167"/>
                  <a:pt x="133" y="168"/>
                </a:cubicBezTo>
                <a:cubicBezTo>
                  <a:pt x="131" y="168"/>
                  <a:pt x="129" y="170"/>
                  <a:pt x="128" y="173"/>
                </a:cubicBezTo>
                <a:cubicBezTo>
                  <a:pt x="127" y="175"/>
                  <a:pt x="125" y="178"/>
                  <a:pt x="123" y="180"/>
                </a:cubicBezTo>
                <a:cubicBezTo>
                  <a:pt x="122" y="180"/>
                  <a:pt x="122" y="180"/>
                  <a:pt x="121" y="179"/>
                </a:cubicBezTo>
                <a:cubicBezTo>
                  <a:pt x="119" y="177"/>
                  <a:pt x="117" y="175"/>
                  <a:pt x="114" y="175"/>
                </a:cubicBezTo>
                <a:cubicBezTo>
                  <a:pt x="111" y="173"/>
                  <a:pt x="109" y="173"/>
                  <a:pt x="106" y="172"/>
                </a:cubicBezTo>
                <a:cubicBezTo>
                  <a:pt x="106" y="172"/>
                  <a:pt x="105" y="172"/>
                  <a:pt x="105" y="172"/>
                </a:cubicBezTo>
                <a:cubicBezTo>
                  <a:pt x="100" y="172"/>
                  <a:pt x="96" y="175"/>
                  <a:pt x="97" y="180"/>
                </a:cubicBezTo>
                <a:cubicBezTo>
                  <a:pt x="98" y="182"/>
                  <a:pt x="98" y="184"/>
                  <a:pt x="99" y="186"/>
                </a:cubicBezTo>
                <a:cubicBezTo>
                  <a:pt x="98" y="186"/>
                  <a:pt x="97" y="187"/>
                  <a:pt x="96" y="187"/>
                </a:cubicBezTo>
                <a:cubicBezTo>
                  <a:pt x="94" y="188"/>
                  <a:pt x="92" y="187"/>
                  <a:pt x="92" y="185"/>
                </a:cubicBezTo>
                <a:cubicBezTo>
                  <a:pt x="91" y="184"/>
                  <a:pt x="91" y="183"/>
                  <a:pt x="91" y="183"/>
                </a:cubicBezTo>
                <a:cubicBezTo>
                  <a:pt x="92" y="181"/>
                  <a:pt x="91" y="180"/>
                  <a:pt x="90" y="179"/>
                </a:cubicBezTo>
                <a:cubicBezTo>
                  <a:pt x="88" y="176"/>
                  <a:pt x="88" y="172"/>
                  <a:pt x="90" y="169"/>
                </a:cubicBezTo>
                <a:cubicBezTo>
                  <a:pt x="92" y="166"/>
                  <a:pt x="92" y="163"/>
                  <a:pt x="92" y="160"/>
                </a:cubicBezTo>
                <a:cubicBezTo>
                  <a:pt x="92" y="158"/>
                  <a:pt x="91" y="156"/>
                  <a:pt x="89" y="154"/>
                </a:cubicBezTo>
                <a:cubicBezTo>
                  <a:pt x="88" y="153"/>
                  <a:pt x="86" y="151"/>
                  <a:pt x="86" y="149"/>
                </a:cubicBezTo>
                <a:cubicBezTo>
                  <a:pt x="85" y="148"/>
                  <a:pt x="84" y="147"/>
                  <a:pt x="84" y="146"/>
                </a:cubicBezTo>
                <a:cubicBezTo>
                  <a:pt x="83" y="144"/>
                  <a:pt x="82" y="144"/>
                  <a:pt x="80" y="144"/>
                </a:cubicBezTo>
                <a:cubicBezTo>
                  <a:pt x="78" y="143"/>
                  <a:pt x="77" y="143"/>
                  <a:pt x="75" y="142"/>
                </a:cubicBezTo>
                <a:cubicBezTo>
                  <a:pt x="73" y="142"/>
                  <a:pt x="71" y="142"/>
                  <a:pt x="69" y="144"/>
                </a:cubicBezTo>
                <a:cubicBezTo>
                  <a:pt x="68" y="142"/>
                  <a:pt x="67" y="140"/>
                  <a:pt x="65" y="138"/>
                </a:cubicBezTo>
                <a:cubicBezTo>
                  <a:pt x="63" y="138"/>
                  <a:pt x="61" y="136"/>
                  <a:pt x="59" y="134"/>
                </a:cubicBezTo>
                <a:cubicBezTo>
                  <a:pt x="58" y="135"/>
                  <a:pt x="58" y="136"/>
                  <a:pt x="57" y="137"/>
                </a:cubicBezTo>
                <a:cubicBezTo>
                  <a:pt x="57" y="137"/>
                  <a:pt x="56" y="138"/>
                  <a:pt x="56" y="139"/>
                </a:cubicBezTo>
                <a:cubicBezTo>
                  <a:pt x="53" y="143"/>
                  <a:pt x="50" y="144"/>
                  <a:pt x="46" y="141"/>
                </a:cubicBezTo>
                <a:cubicBezTo>
                  <a:pt x="44" y="139"/>
                  <a:pt x="41" y="137"/>
                  <a:pt x="38" y="136"/>
                </a:cubicBezTo>
                <a:cubicBezTo>
                  <a:pt x="36" y="136"/>
                  <a:pt x="35" y="134"/>
                  <a:pt x="33" y="133"/>
                </a:cubicBezTo>
                <a:cubicBezTo>
                  <a:pt x="33" y="131"/>
                  <a:pt x="33" y="129"/>
                  <a:pt x="34" y="128"/>
                </a:cubicBezTo>
                <a:cubicBezTo>
                  <a:pt x="34" y="126"/>
                  <a:pt x="33" y="125"/>
                  <a:pt x="32" y="124"/>
                </a:cubicBezTo>
                <a:cubicBezTo>
                  <a:pt x="30" y="123"/>
                  <a:pt x="28" y="122"/>
                  <a:pt x="26" y="121"/>
                </a:cubicBezTo>
                <a:cubicBezTo>
                  <a:pt x="25" y="120"/>
                  <a:pt x="24" y="120"/>
                  <a:pt x="24" y="118"/>
                </a:cubicBezTo>
                <a:cubicBezTo>
                  <a:pt x="24" y="117"/>
                  <a:pt x="24" y="116"/>
                  <a:pt x="23" y="115"/>
                </a:cubicBezTo>
                <a:cubicBezTo>
                  <a:pt x="21" y="113"/>
                  <a:pt x="20" y="112"/>
                  <a:pt x="18" y="112"/>
                </a:cubicBezTo>
                <a:cubicBezTo>
                  <a:pt x="17" y="112"/>
                  <a:pt x="15" y="112"/>
                  <a:pt x="14" y="112"/>
                </a:cubicBezTo>
                <a:cubicBezTo>
                  <a:pt x="12" y="111"/>
                  <a:pt x="10" y="110"/>
                  <a:pt x="9" y="108"/>
                </a:cubicBezTo>
                <a:cubicBezTo>
                  <a:pt x="8" y="108"/>
                  <a:pt x="7" y="107"/>
                  <a:pt x="6" y="106"/>
                </a:cubicBezTo>
                <a:cubicBezTo>
                  <a:pt x="4" y="107"/>
                  <a:pt x="3" y="108"/>
                  <a:pt x="1" y="11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7" name="Freeform 66"/>
          <p:cNvSpPr>
            <a:spLocks/>
          </p:cNvSpPr>
          <p:nvPr/>
        </p:nvSpPr>
        <p:spPr bwMode="auto">
          <a:xfrm>
            <a:off x="12094290" y="4984746"/>
            <a:ext cx="1250950" cy="1219200"/>
          </a:xfrm>
          <a:custGeom>
            <a:avLst/>
            <a:gdLst>
              <a:gd name="T0" fmla="*/ 37 w 166"/>
              <a:gd name="T1" fmla="*/ 10 h 162"/>
              <a:gd name="T2" fmla="*/ 42 w 166"/>
              <a:gd name="T3" fmla="*/ 13 h 162"/>
              <a:gd name="T4" fmla="*/ 49 w 166"/>
              <a:gd name="T5" fmla="*/ 17 h 162"/>
              <a:gd name="T6" fmla="*/ 59 w 166"/>
              <a:gd name="T7" fmla="*/ 12 h 162"/>
              <a:gd name="T8" fmla="*/ 60 w 166"/>
              <a:gd name="T9" fmla="*/ 4 h 162"/>
              <a:gd name="T10" fmla="*/ 63 w 166"/>
              <a:gd name="T11" fmla="*/ 0 h 162"/>
              <a:gd name="T12" fmla="*/ 75 w 166"/>
              <a:gd name="T13" fmla="*/ 6 h 162"/>
              <a:gd name="T14" fmla="*/ 88 w 166"/>
              <a:gd name="T15" fmla="*/ 17 h 162"/>
              <a:gd name="T16" fmla="*/ 108 w 166"/>
              <a:gd name="T17" fmla="*/ 35 h 162"/>
              <a:gd name="T18" fmla="*/ 121 w 166"/>
              <a:gd name="T19" fmla="*/ 43 h 162"/>
              <a:gd name="T20" fmla="*/ 134 w 166"/>
              <a:gd name="T21" fmla="*/ 46 h 162"/>
              <a:gd name="T22" fmla="*/ 140 w 166"/>
              <a:gd name="T23" fmla="*/ 51 h 162"/>
              <a:gd name="T24" fmla="*/ 143 w 166"/>
              <a:gd name="T25" fmla="*/ 67 h 162"/>
              <a:gd name="T26" fmla="*/ 153 w 166"/>
              <a:gd name="T27" fmla="*/ 90 h 162"/>
              <a:gd name="T28" fmla="*/ 159 w 166"/>
              <a:gd name="T29" fmla="*/ 106 h 162"/>
              <a:gd name="T30" fmla="*/ 163 w 166"/>
              <a:gd name="T31" fmla="*/ 123 h 162"/>
              <a:gd name="T32" fmla="*/ 166 w 166"/>
              <a:gd name="T33" fmla="*/ 133 h 162"/>
              <a:gd name="T34" fmla="*/ 150 w 166"/>
              <a:gd name="T35" fmla="*/ 143 h 162"/>
              <a:gd name="T36" fmla="*/ 144 w 166"/>
              <a:gd name="T37" fmla="*/ 145 h 162"/>
              <a:gd name="T38" fmla="*/ 131 w 166"/>
              <a:gd name="T39" fmla="*/ 145 h 162"/>
              <a:gd name="T40" fmla="*/ 122 w 166"/>
              <a:gd name="T41" fmla="*/ 158 h 162"/>
              <a:gd name="T42" fmla="*/ 113 w 166"/>
              <a:gd name="T43" fmla="*/ 158 h 162"/>
              <a:gd name="T44" fmla="*/ 102 w 166"/>
              <a:gd name="T45" fmla="*/ 154 h 162"/>
              <a:gd name="T46" fmla="*/ 107 w 166"/>
              <a:gd name="T47" fmla="*/ 146 h 162"/>
              <a:gd name="T48" fmla="*/ 104 w 166"/>
              <a:gd name="T49" fmla="*/ 137 h 162"/>
              <a:gd name="T50" fmla="*/ 97 w 166"/>
              <a:gd name="T51" fmla="*/ 136 h 162"/>
              <a:gd name="T52" fmla="*/ 88 w 166"/>
              <a:gd name="T53" fmla="*/ 130 h 162"/>
              <a:gd name="T54" fmla="*/ 78 w 166"/>
              <a:gd name="T55" fmla="*/ 131 h 162"/>
              <a:gd name="T56" fmla="*/ 74 w 166"/>
              <a:gd name="T57" fmla="*/ 116 h 162"/>
              <a:gd name="T58" fmla="*/ 69 w 166"/>
              <a:gd name="T59" fmla="*/ 103 h 162"/>
              <a:gd name="T60" fmla="*/ 69 w 166"/>
              <a:gd name="T61" fmla="*/ 91 h 162"/>
              <a:gd name="T62" fmla="*/ 66 w 166"/>
              <a:gd name="T63" fmla="*/ 85 h 162"/>
              <a:gd name="T64" fmla="*/ 61 w 166"/>
              <a:gd name="T65" fmla="*/ 75 h 162"/>
              <a:gd name="T66" fmla="*/ 53 w 166"/>
              <a:gd name="T67" fmla="*/ 66 h 162"/>
              <a:gd name="T68" fmla="*/ 46 w 166"/>
              <a:gd name="T69" fmla="*/ 67 h 162"/>
              <a:gd name="T70" fmla="*/ 34 w 166"/>
              <a:gd name="T71" fmla="*/ 57 h 162"/>
              <a:gd name="T72" fmla="*/ 22 w 166"/>
              <a:gd name="T73" fmla="*/ 55 h 162"/>
              <a:gd name="T74" fmla="*/ 25 w 166"/>
              <a:gd name="T75" fmla="*/ 48 h 162"/>
              <a:gd name="T76" fmla="*/ 19 w 166"/>
              <a:gd name="T77" fmla="*/ 45 h 162"/>
              <a:gd name="T78" fmla="*/ 9 w 166"/>
              <a:gd name="T79" fmla="*/ 43 h 162"/>
              <a:gd name="T80" fmla="*/ 18 w 166"/>
              <a:gd name="T81" fmla="*/ 32 h 162"/>
              <a:gd name="T82" fmla="*/ 22 w 166"/>
              <a:gd name="T83" fmla="*/ 36 h 162"/>
              <a:gd name="T84" fmla="*/ 25 w 166"/>
              <a:gd name="T85" fmla="*/ 30 h 162"/>
              <a:gd name="T86" fmla="*/ 14 w 166"/>
              <a:gd name="T87" fmla="*/ 21 h 162"/>
              <a:gd name="T88" fmla="*/ 5 w 166"/>
              <a:gd name="T89" fmla="*/ 22 h 162"/>
              <a:gd name="T90" fmla="*/ 8 w 166"/>
              <a:gd name="T91" fmla="*/ 27 h 162"/>
              <a:gd name="T92" fmla="*/ 1 w 166"/>
              <a:gd name="T93" fmla="*/ 25 h 162"/>
              <a:gd name="T94" fmla="*/ 3 w 166"/>
              <a:gd name="T95" fmla="*/ 15 h 162"/>
              <a:gd name="T96" fmla="*/ 6 w 166"/>
              <a:gd name="T97" fmla="*/ 7 h 162"/>
              <a:gd name="T98" fmla="*/ 15 w 166"/>
              <a:gd name="T99" fmla="*/ 2 h 162"/>
              <a:gd name="T100" fmla="*/ 26 w 166"/>
              <a:gd name="T101" fmla="*/ 1 h 162"/>
              <a:gd name="T102" fmla="*/ 27 w 166"/>
              <a:gd name="T103" fmla="*/ 5 h 162"/>
              <a:gd name="T104" fmla="*/ 38 w 166"/>
              <a:gd name="T105" fmla="*/ 6 h 162"/>
              <a:gd name="T106" fmla="*/ 38 w 166"/>
              <a:gd name="T107" fmla="*/ 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6" h="162">
                <a:moveTo>
                  <a:pt x="38" y="5"/>
                </a:moveTo>
                <a:cubicBezTo>
                  <a:pt x="38" y="7"/>
                  <a:pt x="37" y="8"/>
                  <a:pt x="37" y="10"/>
                </a:cubicBezTo>
                <a:cubicBezTo>
                  <a:pt x="37" y="11"/>
                  <a:pt x="37" y="12"/>
                  <a:pt x="39" y="12"/>
                </a:cubicBezTo>
                <a:cubicBezTo>
                  <a:pt x="40" y="13"/>
                  <a:pt x="41" y="12"/>
                  <a:pt x="42" y="13"/>
                </a:cubicBezTo>
                <a:cubicBezTo>
                  <a:pt x="44" y="14"/>
                  <a:pt x="45" y="15"/>
                  <a:pt x="46" y="16"/>
                </a:cubicBezTo>
                <a:cubicBezTo>
                  <a:pt x="46" y="18"/>
                  <a:pt x="48" y="18"/>
                  <a:pt x="49" y="17"/>
                </a:cubicBezTo>
                <a:cubicBezTo>
                  <a:pt x="49" y="17"/>
                  <a:pt x="49" y="17"/>
                  <a:pt x="50" y="16"/>
                </a:cubicBezTo>
                <a:cubicBezTo>
                  <a:pt x="52" y="14"/>
                  <a:pt x="55" y="12"/>
                  <a:pt x="59" y="12"/>
                </a:cubicBezTo>
                <a:cubicBezTo>
                  <a:pt x="61" y="12"/>
                  <a:pt x="63" y="10"/>
                  <a:pt x="61" y="7"/>
                </a:cubicBezTo>
                <a:cubicBezTo>
                  <a:pt x="61" y="6"/>
                  <a:pt x="60" y="5"/>
                  <a:pt x="60" y="4"/>
                </a:cubicBezTo>
                <a:cubicBezTo>
                  <a:pt x="61" y="3"/>
                  <a:pt x="61" y="1"/>
                  <a:pt x="62" y="0"/>
                </a:cubicBezTo>
                <a:cubicBezTo>
                  <a:pt x="63" y="0"/>
                  <a:pt x="63" y="0"/>
                  <a:pt x="63" y="0"/>
                </a:cubicBezTo>
                <a:cubicBezTo>
                  <a:pt x="67" y="2"/>
                  <a:pt x="70" y="3"/>
                  <a:pt x="73" y="4"/>
                </a:cubicBezTo>
                <a:cubicBezTo>
                  <a:pt x="74" y="5"/>
                  <a:pt x="74" y="5"/>
                  <a:pt x="75" y="6"/>
                </a:cubicBezTo>
                <a:cubicBezTo>
                  <a:pt x="76" y="7"/>
                  <a:pt x="77" y="8"/>
                  <a:pt x="77" y="8"/>
                </a:cubicBezTo>
                <a:cubicBezTo>
                  <a:pt x="81" y="11"/>
                  <a:pt x="84" y="14"/>
                  <a:pt x="88" y="17"/>
                </a:cubicBezTo>
                <a:cubicBezTo>
                  <a:pt x="88" y="17"/>
                  <a:pt x="89" y="17"/>
                  <a:pt x="89" y="18"/>
                </a:cubicBezTo>
                <a:cubicBezTo>
                  <a:pt x="96" y="24"/>
                  <a:pt x="102" y="29"/>
                  <a:pt x="108" y="35"/>
                </a:cubicBezTo>
                <a:cubicBezTo>
                  <a:pt x="109" y="36"/>
                  <a:pt x="111" y="37"/>
                  <a:pt x="112" y="38"/>
                </a:cubicBezTo>
                <a:cubicBezTo>
                  <a:pt x="115" y="39"/>
                  <a:pt x="118" y="41"/>
                  <a:pt x="121" y="43"/>
                </a:cubicBezTo>
                <a:cubicBezTo>
                  <a:pt x="124" y="45"/>
                  <a:pt x="127" y="45"/>
                  <a:pt x="131" y="44"/>
                </a:cubicBezTo>
                <a:cubicBezTo>
                  <a:pt x="132" y="45"/>
                  <a:pt x="133" y="45"/>
                  <a:pt x="134" y="46"/>
                </a:cubicBezTo>
                <a:cubicBezTo>
                  <a:pt x="135" y="49"/>
                  <a:pt x="137" y="50"/>
                  <a:pt x="139" y="50"/>
                </a:cubicBezTo>
                <a:cubicBezTo>
                  <a:pt x="139" y="51"/>
                  <a:pt x="140" y="51"/>
                  <a:pt x="140" y="51"/>
                </a:cubicBezTo>
                <a:cubicBezTo>
                  <a:pt x="140" y="52"/>
                  <a:pt x="140" y="54"/>
                  <a:pt x="140" y="55"/>
                </a:cubicBezTo>
                <a:cubicBezTo>
                  <a:pt x="141" y="59"/>
                  <a:pt x="141" y="63"/>
                  <a:pt x="143" y="67"/>
                </a:cubicBezTo>
                <a:cubicBezTo>
                  <a:pt x="145" y="69"/>
                  <a:pt x="146" y="73"/>
                  <a:pt x="147" y="76"/>
                </a:cubicBezTo>
                <a:cubicBezTo>
                  <a:pt x="148" y="81"/>
                  <a:pt x="151" y="85"/>
                  <a:pt x="153" y="90"/>
                </a:cubicBezTo>
                <a:cubicBezTo>
                  <a:pt x="154" y="91"/>
                  <a:pt x="154" y="91"/>
                  <a:pt x="154" y="92"/>
                </a:cubicBezTo>
                <a:cubicBezTo>
                  <a:pt x="154" y="97"/>
                  <a:pt x="156" y="102"/>
                  <a:pt x="159" y="106"/>
                </a:cubicBezTo>
                <a:cubicBezTo>
                  <a:pt x="160" y="107"/>
                  <a:pt x="161" y="109"/>
                  <a:pt x="161" y="111"/>
                </a:cubicBezTo>
                <a:cubicBezTo>
                  <a:pt x="160" y="115"/>
                  <a:pt x="161" y="119"/>
                  <a:pt x="163" y="123"/>
                </a:cubicBezTo>
                <a:cubicBezTo>
                  <a:pt x="164" y="126"/>
                  <a:pt x="165" y="129"/>
                  <a:pt x="166" y="132"/>
                </a:cubicBezTo>
                <a:cubicBezTo>
                  <a:pt x="166" y="132"/>
                  <a:pt x="166" y="133"/>
                  <a:pt x="166" y="133"/>
                </a:cubicBezTo>
                <a:cubicBezTo>
                  <a:pt x="162" y="134"/>
                  <a:pt x="162" y="134"/>
                  <a:pt x="159" y="136"/>
                </a:cubicBezTo>
                <a:cubicBezTo>
                  <a:pt x="156" y="138"/>
                  <a:pt x="152" y="140"/>
                  <a:pt x="150" y="143"/>
                </a:cubicBezTo>
                <a:cubicBezTo>
                  <a:pt x="149" y="144"/>
                  <a:pt x="147" y="145"/>
                  <a:pt x="146" y="146"/>
                </a:cubicBezTo>
                <a:cubicBezTo>
                  <a:pt x="145" y="145"/>
                  <a:pt x="145" y="145"/>
                  <a:pt x="144" y="145"/>
                </a:cubicBezTo>
                <a:cubicBezTo>
                  <a:pt x="141" y="142"/>
                  <a:pt x="137" y="143"/>
                  <a:pt x="134" y="143"/>
                </a:cubicBezTo>
                <a:cubicBezTo>
                  <a:pt x="133" y="143"/>
                  <a:pt x="132" y="144"/>
                  <a:pt x="131" y="145"/>
                </a:cubicBezTo>
                <a:cubicBezTo>
                  <a:pt x="129" y="148"/>
                  <a:pt x="127" y="150"/>
                  <a:pt x="127" y="154"/>
                </a:cubicBezTo>
                <a:cubicBezTo>
                  <a:pt x="125" y="156"/>
                  <a:pt x="124" y="157"/>
                  <a:pt x="122" y="158"/>
                </a:cubicBezTo>
                <a:cubicBezTo>
                  <a:pt x="121" y="159"/>
                  <a:pt x="120" y="160"/>
                  <a:pt x="119" y="160"/>
                </a:cubicBezTo>
                <a:cubicBezTo>
                  <a:pt x="116" y="162"/>
                  <a:pt x="113" y="161"/>
                  <a:pt x="113" y="158"/>
                </a:cubicBezTo>
                <a:cubicBezTo>
                  <a:pt x="112" y="155"/>
                  <a:pt x="110" y="155"/>
                  <a:pt x="107" y="154"/>
                </a:cubicBezTo>
                <a:cubicBezTo>
                  <a:pt x="106" y="154"/>
                  <a:pt x="104" y="154"/>
                  <a:pt x="102" y="154"/>
                </a:cubicBezTo>
                <a:cubicBezTo>
                  <a:pt x="102" y="153"/>
                  <a:pt x="102" y="152"/>
                  <a:pt x="103" y="151"/>
                </a:cubicBezTo>
                <a:cubicBezTo>
                  <a:pt x="104" y="149"/>
                  <a:pt x="106" y="148"/>
                  <a:pt x="107" y="146"/>
                </a:cubicBezTo>
                <a:cubicBezTo>
                  <a:pt x="109" y="144"/>
                  <a:pt x="109" y="141"/>
                  <a:pt x="108" y="139"/>
                </a:cubicBezTo>
                <a:cubicBezTo>
                  <a:pt x="108" y="138"/>
                  <a:pt x="106" y="136"/>
                  <a:pt x="104" y="137"/>
                </a:cubicBezTo>
                <a:cubicBezTo>
                  <a:pt x="104" y="137"/>
                  <a:pt x="103" y="137"/>
                  <a:pt x="102" y="137"/>
                </a:cubicBezTo>
                <a:cubicBezTo>
                  <a:pt x="100" y="138"/>
                  <a:pt x="99" y="138"/>
                  <a:pt x="97" y="136"/>
                </a:cubicBezTo>
                <a:cubicBezTo>
                  <a:pt x="97" y="135"/>
                  <a:pt x="96" y="134"/>
                  <a:pt x="95" y="133"/>
                </a:cubicBezTo>
                <a:cubicBezTo>
                  <a:pt x="93" y="131"/>
                  <a:pt x="91" y="130"/>
                  <a:pt x="88" y="130"/>
                </a:cubicBezTo>
                <a:cubicBezTo>
                  <a:pt x="86" y="132"/>
                  <a:pt x="85" y="133"/>
                  <a:pt x="83" y="135"/>
                </a:cubicBezTo>
                <a:cubicBezTo>
                  <a:pt x="82" y="132"/>
                  <a:pt x="81" y="130"/>
                  <a:pt x="78" y="131"/>
                </a:cubicBezTo>
                <a:cubicBezTo>
                  <a:pt x="77" y="127"/>
                  <a:pt x="75" y="124"/>
                  <a:pt x="75" y="121"/>
                </a:cubicBezTo>
                <a:cubicBezTo>
                  <a:pt x="75" y="119"/>
                  <a:pt x="75" y="117"/>
                  <a:pt x="74" y="116"/>
                </a:cubicBezTo>
                <a:cubicBezTo>
                  <a:pt x="71" y="113"/>
                  <a:pt x="71" y="109"/>
                  <a:pt x="69" y="105"/>
                </a:cubicBezTo>
                <a:cubicBezTo>
                  <a:pt x="69" y="105"/>
                  <a:pt x="69" y="104"/>
                  <a:pt x="69" y="103"/>
                </a:cubicBezTo>
                <a:cubicBezTo>
                  <a:pt x="70" y="101"/>
                  <a:pt x="71" y="100"/>
                  <a:pt x="71" y="98"/>
                </a:cubicBezTo>
                <a:cubicBezTo>
                  <a:pt x="70" y="96"/>
                  <a:pt x="70" y="94"/>
                  <a:pt x="69" y="91"/>
                </a:cubicBezTo>
                <a:cubicBezTo>
                  <a:pt x="68" y="90"/>
                  <a:pt x="68" y="89"/>
                  <a:pt x="67" y="87"/>
                </a:cubicBezTo>
                <a:cubicBezTo>
                  <a:pt x="67" y="87"/>
                  <a:pt x="66" y="86"/>
                  <a:pt x="66" y="85"/>
                </a:cubicBezTo>
                <a:cubicBezTo>
                  <a:pt x="66" y="82"/>
                  <a:pt x="65" y="79"/>
                  <a:pt x="62" y="77"/>
                </a:cubicBezTo>
                <a:cubicBezTo>
                  <a:pt x="61" y="76"/>
                  <a:pt x="61" y="76"/>
                  <a:pt x="61" y="75"/>
                </a:cubicBezTo>
                <a:cubicBezTo>
                  <a:pt x="61" y="71"/>
                  <a:pt x="61" y="66"/>
                  <a:pt x="57" y="62"/>
                </a:cubicBezTo>
                <a:cubicBezTo>
                  <a:pt x="56" y="64"/>
                  <a:pt x="54" y="65"/>
                  <a:pt x="53" y="66"/>
                </a:cubicBezTo>
                <a:cubicBezTo>
                  <a:pt x="51" y="65"/>
                  <a:pt x="50" y="65"/>
                  <a:pt x="48" y="65"/>
                </a:cubicBezTo>
                <a:cubicBezTo>
                  <a:pt x="47" y="65"/>
                  <a:pt x="47" y="66"/>
                  <a:pt x="46" y="67"/>
                </a:cubicBezTo>
                <a:cubicBezTo>
                  <a:pt x="44" y="68"/>
                  <a:pt x="42" y="68"/>
                  <a:pt x="41" y="66"/>
                </a:cubicBezTo>
                <a:cubicBezTo>
                  <a:pt x="39" y="63"/>
                  <a:pt x="36" y="60"/>
                  <a:pt x="34" y="57"/>
                </a:cubicBezTo>
                <a:cubicBezTo>
                  <a:pt x="32" y="56"/>
                  <a:pt x="30" y="57"/>
                  <a:pt x="28" y="56"/>
                </a:cubicBezTo>
                <a:cubicBezTo>
                  <a:pt x="26" y="55"/>
                  <a:pt x="23" y="57"/>
                  <a:pt x="22" y="55"/>
                </a:cubicBezTo>
                <a:cubicBezTo>
                  <a:pt x="21" y="53"/>
                  <a:pt x="23" y="52"/>
                  <a:pt x="24" y="52"/>
                </a:cubicBezTo>
                <a:cubicBezTo>
                  <a:pt x="25" y="50"/>
                  <a:pt x="25" y="49"/>
                  <a:pt x="25" y="48"/>
                </a:cubicBezTo>
                <a:cubicBezTo>
                  <a:pt x="25" y="46"/>
                  <a:pt x="25" y="44"/>
                  <a:pt x="22" y="43"/>
                </a:cubicBezTo>
                <a:cubicBezTo>
                  <a:pt x="22" y="44"/>
                  <a:pt x="20" y="44"/>
                  <a:pt x="19" y="45"/>
                </a:cubicBezTo>
                <a:cubicBezTo>
                  <a:pt x="17" y="46"/>
                  <a:pt x="14" y="46"/>
                  <a:pt x="12" y="45"/>
                </a:cubicBezTo>
                <a:cubicBezTo>
                  <a:pt x="11" y="44"/>
                  <a:pt x="10" y="44"/>
                  <a:pt x="9" y="43"/>
                </a:cubicBezTo>
                <a:cubicBezTo>
                  <a:pt x="9" y="42"/>
                  <a:pt x="9" y="40"/>
                  <a:pt x="8" y="38"/>
                </a:cubicBezTo>
                <a:cubicBezTo>
                  <a:pt x="12" y="36"/>
                  <a:pt x="15" y="34"/>
                  <a:pt x="18" y="32"/>
                </a:cubicBezTo>
                <a:cubicBezTo>
                  <a:pt x="20" y="33"/>
                  <a:pt x="19" y="34"/>
                  <a:pt x="20" y="35"/>
                </a:cubicBezTo>
                <a:cubicBezTo>
                  <a:pt x="20" y="36"/>
                  <a:pt x="21" y="36"/>
                  <a:pt x="22" y="36"/>
                </a:cubicBezTo>
                <a:cubicBezTo>
                  <a:pt x="23" y="36"/>
                  <a:pt x="24" y="35"/>
                  <a:pt x="24" y="35"/>
                </a:cubicBezTo>
                <a:cubicBezTo>
                  <a:pt x="25" y="33"/>
                  <a:pt x="25" y="31"/>
                  <a:pt x="25" y="30"/>
                </a:cubicBezTo>
                <a:cubicBezTo>
                  <a:pt x="22" y="24"/>
                  <a:pt x="22" y="23"/>
                  <a:pt x="14" y="24"/>
                </a:cubicBezTo>
                <a:cubicBezTo>
                  <a:pt x="14" y="23"/>
                  <a:pt x="14" y="22"/>
                  <a:pt x="14" y="21"/>
                </a:cubicBezTo>
                <a:cubicBezTo>
                  <a:pt x="14" y="18"/>
                  <a:pt x="12" y="17"/>
                  <a:pt x="9" y="18"/>
                </a:cubicBezTo>
                <a:cubicBezTo>
                  <a:pt x="8" y="19"/>
                  <a:pt x="6" y="20"/>
                  <a:pt x="5" y="22"/>
                </a:cubicBezTo>
                <a:cubicBezTo>
                  <a:pt x="6" y="23"/>
                  <a:pt x="7" y="23"/>
                  <a:pt x="8" y="24"/>
                </a:cubicBezTo>
                <a:cubicBezTo>
                  <a:pt x="8" y="25"/>
                  <a:pt x="9" y="26"/>
                  <a:pt x="8" y="27"/>
                </a:cubicBezTo>
                <a:cubicBezTo>
                  <a:pt x="6" y="27"/>
                  <a:pt x="5" y="26"/>
                  <a:pt x="5" y="25"/>
                </a:cubicBezTo>
                <a:cubicBezTo>
                  <a:pt x="3" y="24"/>
                  <a:pt x="2" y="25"/>
                  <a:pt x="1" y="25"/>
                </a:cubicBezTo>
                <a:cubicBezTo>
                  <a:pt x="0" y="22"/>
                  <a:pt x="0" y="20"/>
                  <a:pt x="2" y="18"/>
                </a:cubicBezTo>
                <a:cubicBezTo>
                  <a:pt x="3" y="17"/>
                  <a:pt x="4" y="16"/>
                  <a:pt x="3" y="15"/>
                </a:cubicBezTo>
                <a:cubicBezTo>
                  <a:pt x="2" y="12"/>
                  <a:pt x="3" y="9"/>
                  <a:pt x="5" y="7"/>
                </a:cubicBezTo>
                <a:cubicBezTo>
                  <a:pt x="5" y="7"/>
                  <a:pt x="6" y="7"/>
                  <a:pt x="6" y="7"/>
                </a:cubicBezTo>
                <a:cubicBezTo>
                  <a:pt x="10" y="8"/>
                  <a:pt x="12" y="8"/>
                  <a:pt x="14" y="5"/>
                </a:cubicBezTo>
                <a:cubicBezTo>
                  <a:pt x="14" y="4"/>
                  <a:pt x="15" y="3"/>
                  <a:pt x="15" y="2"/>
                </a:cubicBezTo>
                <a:cubicBezTo>
                  <a:pt x="16" y="1"/>
                  <a:pt x="17" y="1"/>
                  <a:pt x="18" y="1"/>
                </a:cubicBezTo>
                <a:cubicBezTo>
                  <a:pt x="21" y="1"/>
                  <a:pt x="23" y="1"/>
                  <a:pt x="26" y="1"/>
                </a:cubicBezTo>
                <a:cubicBezTo>
                  <a:pt x="26" y="1"/>
                  <a:pt x="26" y="2"/>
                  <a:pt x="27" y="2"/>
                </a:cubicBezTo>
                <a:cubicBezTo>
                  <a:pt x="27" y="3"/>
                  <a:pt x="27" y="4"/>
                  <a:pt x="27" y="5"/>
                </a:cubicBezTo>
                <a:cubicBezTo>
                  <a:pt x="27" y="7"/>
                  <a:pt x="28" y="8"/>
                  <a:pt x="30" y="8"/>
                </a:cubicBezTo>
                <a:cubicBezTo>
                  <a:pt x="34" y="10"/>
                  <a:pt x="34" y="10"/>
                  <a:pt x="38" y="6"/>
                </a:cubicBezTo>
                <a:cubicBezTo>
                  <a:pt x="38" y="6"/>
                  <a:pt x="38" y="6"/>
                  <a:pt x="39" y="5"/>
                </a:cubicBezTo>
                <a:lnTo>
                  <a:pt x="38" y="5"/>
                </a:ln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8" name="Freeform 67"/>
          <p:cNvSpPr>
            <a:spLocks/>
          </p:cNvSpPr>
          <p:nvPr/>
        </p:nvSpPr>
        <p:spPr bwMode="auto">
          <a:xfrm>
            <a:off x="14373942" y="7654935"/>
            <a:ext cx="1038226" cy="1111250"/>
          </a:xfrm>
          <a:custGeom>
            <a:avLst/>
            <a:gdLst>
              <a:gd name="T0" fmla="*/ 86 w 138"/>
              <a:gd name="T1" fmla="*/ 141 h 148"/>
              <a:gd name="T2" fmla="*/ 71 w 138"/>
              <a:gd name="T3" fmla="*/ 146 h 148"/>
              <a:gd name="T4" fmla="*/ 62 w 138"/>
              <a:gd name="T5" fmla="*/ 142 h 148"/>
              <a:gd name="T6" fmla="*/ 59 w 138"/>
              <a:gd name="T7" fmla="*/ 137 h 148"/>
              <a:gd name="T8" fmla="*/ 51 w 138"/>
              <a:gd name="T9" fmla="*/ 137 h 148"/>
              <a:gd name="T10" fmla="*/ 46 w 138"/>
              <a:gd name="T11" fmla="*/ 133 h 148"/>
              <a:gd name="T12" fmla="*/ 38 w 138"/>
              <a:gd name="T13" fmla="*/ 143 h 148"/>
              <a:gd name="T14" fmla="*/ 32 w 138"/>
              <a:gd name="T15" fmla="*/ 136 h 148"/>
              <a:gd name="T16" fmla="*/ 31 w 138"/>
              <a:gd name="T17" fmla="*/ 125 h 148"/>
              <a:gd name="T18" fmla="*/ 38 w 138"/>
              <a:gd name="T19" fmla="*/ 111 h 148"/>
              <a:gd name="T20" fmla="*/ 38 w 138"/>
              <a:gd name="T21" fmla="*/ 97 h 148"/>
              <a:gd name="T22" fmla="*/ 27 w 138"/>
              <a:gd name="T23" fmla="*/ 83 h 148"/>
              <a:gd name="T24" fmla="*/ 18 w 138"/>
              <a:gd name="T25" fmla="*/ 73 h 148"/>
              <a:gd name="T26" fmla="*/ 11 w 138"/>
              <a:gd name="T27" fmla="*/ 61 h 148"/>
              <a:gd name="T28" fmla="*/ 11 w 138"/>
              <a:gd name="T29" fmla="*/ 54 h 148"/>
              <a:gd name="T30" fmla="*/ 2 w 138"/>
              <a:gd name="T31" fmla="*/ 42 h 148"/>
              <a:gd name="T32" fmla="*/ 2 w 138"/>
              <a:gd name="T33" fmla="*/ 34 h 148"/>
              <a:gd name="T34" fmla="*/ 11 w 138"/>
              <a:gd name="T35" fmla="*/ 32 h 148"/>
              <a:gd name="T36" fmla="*/ 19 w 138"/>
              <a:gd name="T37" fmla="*/ 13 h 148"/>
              <a:gd name="T38" fmla="*/ 27 w 138"/>
              <a:gd name="T39" fmla="*/ 5 h 148"/>
              <a:gd name="T40" fmla="*/ 44 w 138"/>
              <a:gd name="T41" fmla="*/ 3 h 148"/>
              <a:gd name="T42" fmla="*/ 52 w 138"/>
              <a:gd name="T43" fmla="*/ 3 h 148"/>
              <a:gd name="T44" fmla="*/ 63 w 138"/>
              <a:gd name="T45" fmla="*/ 13 h 148"/>
              <a:gd name="T46" fmla="*/ 56 w 138"/>
              <a:gd name="T47" fmla="*/ 15 h 148"/>
              <a:gd name="T48" fmla="*/ 55 w 138"/>
              <a:gd name="T49" fmla="*/ 19 h 148"/>
              <a:gd name="T50" fmla="*/ 68 w 138"/>
              <a:gd name="T51" fmla="*/ 25 h 148"/>
              <a:gd name="T52" fmla="*/ 76 w 138"/>
              <a:gd name="T53" fmla="*/ 24 h 148"/>
              <a:gd name="T54" fmla="*/ 81 w 138"/>
              <a:gd name="T55" fmla="*/ 31 h 148"/>
              <a:gd name="T56" fmla="*/ 100 w 138"/>
              <a:gd name="T57" fmla="*/ 50 h 148"/>
              <a:gd name="T58" fmla="*/ 109 w 138"/>
              <a:gd name="T59" fmla="*/ 47 h 148"/>
              <a:gd name="T60" fmla="*/ 121 w 138"/>
              <a:gd name="T61" fmla="*/ 49 h 148"/>
              <a:gd name="T62" fmla="*/ 123 w 138"/>
              <a:gd name="T63" fmla="*/ 66 h 148"/>
              <a:gd name="T64" fmla="*/ 125 w 138"/>
              <a:gd name="T65" fmla="*/ 75 h 148"/>
              <a:gd name="T66" fmla="*/ 132 w 138"/>
              <a:gd name="T67" fmla="*/ 81 h 148"/>
              <a:gd name="T68" fmla="*/ 132 w 138"/>
              <a:gd name="T69" fmla="*/ 99 h 148"/>
              <a:gd name="T70" fmla="*/ 127 w 138"/>
              <a:gd name="T71" fmla="*/ 106 h 148"/>
              <a:gd name="T72" fmla="*/ 124 w 138"/>
              <a:gd name="T73" fmla="*/ 114 h 148"/>
              <a:gd name="T74" fmla="*/ 118 w 138"/>
              <a:gd name="T75" fmla="*/ 118 h 148"/>
              <a:gd name="T76" fmla="*/ 103 w 138"/>
              <a:gd name="T77" fmla="*/ 120 h 148"/>
              <a:gd name="T78" fmla="*/ 97 w 138"/>
              <a:gd name="T79" fmla="*/ 126 h 148"/>
              <a:gd name="T80" fmla="*/ 94 w 138"/>
              <a:gd name="T81" fmla="*/ 1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148">
                <a:moveTo>
                  <a:pt x="92" y="142"/>
                </a:moveTo>
                <a:cubicBezTo>
                  <a:pt x="89" y="142"/>
                  <a:pt x="87" y="141"/>
                  <a:pt x="86" y="141"/>
                </a:cubicBezTo>
                <a:cubicBezTo>
                  <a:pt x="81" y="141"/>
                  <a:pt x="81" y="141"/>
                  <a:pt x="78" y="145"/>
                </a:cubicBezTo>
                <a:cubicBezTo>
                  <a:pt x="76" y="144"/>
                  <a:pt x="73" y="145"/>
                  <a:pt x="71" y="146"/>
                </a:cubicBezTo>
                <a:cubicBezTo>
                  <a:pt x="70" y="147"/>
                  <a:pt x="70" y="147"/>
                  <a:pt x="69" y="147"/>
                </a:cubicBezTo>
                <a:cubicBezTo>
                  <a:pt x="65" y="148"/>
                  <a:pt x="62" y="147"/>
                  <a:pt x="62" y="142"/>
                </a:cubicBezTo>
                <a:cubicBezTo>
                  <a:pt x="62" y="141"/>
                  <a:pt x="62" y="141"/>
                  <a:pt x="62" y="140"/>
                </a:cubicBezTo>
                <a:cubicBezTo>
                  <a:pt x="62" y="138"/>
                  <a:pt x="61" y="138"/>
                  <a:pt x="59" y="137"/>
                </a:cubicBezTo>
                <a:cubicBezTo>
                  <a:pt x="58" y="136"/>
                  <a:pt x="56" y="136"/>
                  <a:pt x="54" y="136"/>
                </a:cubicBezTo>
                <a:cubicBezTo>
                  <a:pt x="53" y="136"/>
                  <a:pt x="52" y="137"/>
                  <a:pt x="51" y="137"/>
                </a:cubicBezTo>
                <a:cubicBezTo>
                  <a:pt x="50" y="136"/>
                  <a:pt x="49" y="135"/>
                  <a:pt x="49" y="134"/>
                </a:cubicBezTo>
                <a:cubicBezTo>
                  <a:pt x="48" y="134"/>
                  <a:pt x="47" y="133"/>
                  <a:pt x="46" y="133"/>
                </a:cubicBezTo>
                <a:cubicBezTo>
                  <a:pt x="43" y="132"/>
                  <a:pt x="42" y="133"/>
                  <a:pt x="41" y="135"/>
                </a:cubicBezTo>
                <a:cubicBezTo>
                  <a:pt x="40" y="138"/>
                  <a:pt x="39" y="141"/>
                  <a:pt x="38" y="143"/>
                </a:cubicBezTo>
                <a:cubicBezTo>
                  <a:pt x="38" y="143"/>
                  <a:pt x="37" y="143"/>
                  <a:pt x="36" y="144"/>
                </a:cubicBezTo>
                <a:cubicBezTo>
                  <a:pt x="36" y="140"/>
                  <a:pt x="35" y="138"/>
                  <a:pt x="32" y="136"/>
                </a:cubicBezTo>
                <a:cubicBezTo>
                  <a:pt x="31" y="135"/>
                  <a:pt x="31" y="134"/>
                  <a:pt x="31" y="134"/>
                </a:cubicBezTo>
                <a:cubicBezTo>
                  <a:pt x="30" y="131"/>
                  <a:pt x="30" y="128"/>
                  <a:pt x="31" y="125"/>
                </a:cubicBezTo>
                <a:cubicBezTo>
                  <a:pt x="32" y="121"/>
                  <a:pt x="33" y="117"/>
                  <a:pt x="35" y="112"/>
                </a:cubicBezTo>
                <a:cubicBezTo>
                  <a:pt x="36" y="112"/>
                  <a:pt x="37" y="111"/>
                  <a:pt x="38" y="111"/>
                </a:cubicBezTo>
                <a:cubicBezTo>
                  <a:pt x="43" y="109"/>
                  <a:pt x="45" y="102"/>
                  <a:pt x="41" y="98"/>
                </a:cubicBezTo>
                <a:cubicBezTo>
                  <a:pt x="40" y="98"/>
                  <a:pt x="39" y="97"/>
                  <a:pt x="38" y="97"/>
                </a:cubicBezTo>
                <a:cubicBezTo>
                  <a:pt x="35" y="97"/>
                  <a:pt x="34" y="94"/>
                  <a:pt x="32" y="92"/>
                </a:cubicBezTo>
                <a:cubicBezTo>
                  <a:pt x="33" y="87"/>
                  <a:pt x="30" y="85"/>
                  <a:pt x="27" y="83"/>
                </a:cubicBezTo>
                <a:cubicBezTo>
                  <a:pt x="25" y="82"/>
                  <a:pt x="24" y="81"/>
                  <a:pt x="23" y="79"/>
                </a:cubicBezTo>
                <a:cubicBezTo>
                  <a:pt x="22" y="77"/>
                  <a:pt x="20" y="75"/>
                  <a:pt x="18" y="73"/>
                </a:cubicBezTo>
                <a:cubicBezTo>
                  <a:pt x="16" y="71"/>
                  <a:pt x="13" y="68"/>
                  <a:pt x="12" y="65"/>
                </a:cubicBezTo>
                <a:cubicBezTo>
                  <a:pt x="12" y="64"/>
                  <a:pt x="11" y="63"/>
                  <a:pt x="11" y="61"/>
                </a:cubicBezTo>
                <a:cubicBezTo>
                  <a:pt x="11" y="60"/>
                  <a:pt x="12" y="59"/>
                  <a:pt x="12" y="58"/>
                </a:cubicBezTo>
                <a:cubicBezTo>
                  <a:pt x="13" y="56"/>
                  <a:pt x="13" y="55"/>
                  <a:pt x="11" y="54"/>
                </a:cubicBezTo>
                <a:cubicBezTo>
                  <a:pt x="10" y="53"/>
                  <a:pt x="9" y="53"/>
                  <a:pt x="8" y="52"/>
                </a:cubicBezTo>
                <a:cubicBezTo>
                  <a:pt x="4" y="50"/>
                  <a:pt x="2" y="47"/>
                  <a:pt x="2" y="42"/>
                </a:cubicBezTo>
                <a:cubicBezTo>
                  <a:pt x="3" y="40"/>
                  <a:pt x="1" y="38"/>
                  <a:pt x="0" y="36"/>
                </a:cubicBezTo>
                <a:cubicBezTo>
                  <a:pt x="0" y="35"/>
                  <a:pt x="1" y="35"/>
                  <a:pt x="2" y="34"/>
                </a:cubicBezTo>
                <a:cubicBezTo>
                  <a:pt x="2" y="33"/>
                  <a:pt x="2" y="32"/>
                  <a:pt x="3" y="31"/>
                </a:cubicBezTo>
                <a:cubicBezTo>
                  <a:pt x="6" y="31"/>
                  <a:pt x="9" y="32"/>
                  <a:pt x="11" y="32"/>
                </a:cubicBezTo>
                <a:cubicBezTo>
                  <a:pt x="14" y="29"/>
                  <a:pt x="16" y="27"/>
                  <a:pt x="18" y="25"/>
                </a:cubicBezTo>
                <a:cubicBezTo>
                  <a:pt x="20" y="21"/>
                  <a:pt x="21" y="17"/>
                  <a:pt x="19" y="13"/>
                </a:cubicBezTo>
                <a:cubicBezTo>
                  <a:pt x="19" y="11"/>
                  <a:pt x="19" y="10"/>
                  <a:pt x="18" y="9"/>
                </a:cubicBezTo>
                <a:cubicBezTo>
                  <a:pt x="21" y="6"/>
                  <a:pt x="23" y="5"/>
                  <a:pt x="27" y="5"/>
                </a:cubicBezTo>
                <a:cubicBezTo>
                  <a:pt x="31" y="5"/>
                  <a:pt x="34" y="5"/>
                  <a:pt x="38" y="5"/>
                </a:cubicBezTo>
                <a:cubicBezTo>
                  <a:pt x="40" y="5"/>
                  <a:pt x="42" y="5"/>
                  <a:pt x="44" y="3"/>
                </a:cubicBezTo>
                <a:cubicBezTo>
                  <a:pt x="45" y="2"/>
                  <a:pt x="47" y="1"/>
                  <a:pt x="48" y="0"/>
                </a:cubicBezTo>
                <a:cubicBezTo>
                  <a:pt x="50" y="0"/>
                  <a:pt x="51" y="1"/>
                  <a:pt x="52" y="3"/>
                </a:cubicBezTo>
                <a:cubicBezTo>
                  <a:pt x="54" y="4"/>
                  <a:pt x="55" y="6"/>
                  <a:pt x="57" y="7"/>
                </a:cubicBezTo>
                <a:cubicBezTo>
                  <a:pt x="59" y="8"/>
                  <a:pt x="61" y="10"/>
                  <a:pt x="63" y="13"/>
                </a:cubicBezTo>
                <a:cubicBezTo>
                  <a:pt x="62" y="13"/>
                  <a:pt x="61" y="14"/>
                  <a:pt x="60" y="14"/>
                </a:cubicBezTo>
                <a:cubicBezTo>
                  <a:pt x="59" y="14"/>
                  <a:pt x="57" y="15"/>
                  <a:pt x="56" y="15"/>
                </a:cubicBezTo>
                <a:cubicBezTo>
                  <a:pt x="55" y="15"/>
                  <a:pt x="54" y="15"/>
                  <a:pt x="54" y="16"/>
                </a:cubicBezTo>
                <a:cubicBezTo>
                  <a:pt x="54" y="17"/>
                  <a:pt x="55" y="18"/>
                  <a:pt x="55" y="19"/>
                </a:cubicBezTo>
                <a:cubicBezTo>
                  <a:pt x="56" y="19"/>
                  <a:pt x="56" y="20"/>
                  <a:pt x="57" y="20"/>
                </a:cubicBezTo>
                <a:cubicBezTo>
                  <a:pt x="60" y="22"/>
                  <a:pt x="64" y="23"/>
                  <a:pt x="68" y="25"/>
                </a:cubicBezTo>
                <a:cubicBezTo>
                  <a:pt x="70" y="26"/>
                  <a:pt x="72" y="26"/>
                  <a:pt x="74" y="24"/>
                </a:cubicBezTo>
                <a:cubicBezTo>
                  <a:pt x="74" y="24"/>
                  <a:pt x="75" y="24"/>
                  <a:pt x="76" y="24"/>
                </a:cubicBezTo>
                <a:cubicBezTo>
                  <a:pt x="76" y="24"/>
                  <a:pt x="77" y="25"/>
                  <a:pt x="78" y="26"/>
                </a:cubicBezTo>
                <a:cubicBezTo>
                  <a:pt x="80" y="27"/>
                  <a:pt x="81" y="29"/>
                  <a:pt x="81" y="31"/>
                </a:cubicBezTo>
                <a:cubicBezTo>
                  <a:pt x="80" y="34"/>
                  <a:pt x="82" y="36"/>
                  <a:pt x="84" y="38"/>
                </a:cubicBezTo>
                <a:cubicBezTo>
                  <a:pt x="88" y="43"/>
                  <a:pt x="94" y="47"/>
                  <a:pt x="100" y="50"/>
                </a:cubicBezTo>
                <a:cubicBezTo>
                  <a:pt x="103" y="52"/>
                  <a:pt x="104" y="52"/>
                  <a:pt x="106" y="49"/>
                </a:cubicBezTo>
                <a:cubicBezTo>
                  <a:pt x="107" y="49"/>
                  <a:pt x="108" y="48"/>
                  <a:pt x="109" y="47"/>
                </a:cubicBezTo>
                <a:cubicBezTo>
                  <a:pt x="111" y="47"/>
                  <a:pt x="114" y="47"/>
                  <a:pt x="117" y="47"/>
                </a:cubicBezTo>
                <a:cubicBezTo>
                  <a:pt x="119" y="46"/>
                  <a:pt x="120" y="48"/>
                  <a:pt x="121" y="49"/>
                </a:cubicBezTo>
                <a:cubicBezTo>
                  <a:pt x="123" y="51"/>
                  <a:pt x="125" y="53"/>
                  <a:pt x="126" y="56"/>
                </a:cubicBezTo>
                <a:cubicBezTo>
                  <a:pt x="124" y="59"/>
                  <a:pt x="123" y="62"/>
                  <a:pt x="123" y="66"/>
                </a:cubicBezTo>
                <a:cubicBezTo>
                  <a:pt x="123" y="67"/>
                  <a:pt x="123" y="68"/>
                  <a:pt x="124" y="70"/>
                </a:cubicBezTo>
                <a:cubicBezTo>
                  <a:pt x="125" y="71"/>
                  <a:pt x="125" y="73"/>
                  <a:pt x="125" y="75"/>
                </a:cubicBezTo>
                <a:cubicBezTo>
                  <a:pt x="124" y="79"/>
                  <a:pt x="126" y="81"/>
                  <a:pt x="130" y="81"/>
                </a:cubicBezTo>
                <a:cubicBezTo>
                  <a:pt x="130" y="81"/>
                  <a:pt x="131" y="81"/>
                  <a:pt x="132" y="81"/>
                </a:cubicBezTo>
                <a:cubicBezTo>
                  <a:pt x="134" y="84"/>
                  <a:pt x="136" y="87"/>
                  <a:pt x="138" y="90"/>
                </a:cubicBezTo>
                <a:cubicBezTo>
                  <a:pt x="136" y="93"/>
                  <a:pt x="134" y="96"/>
                  <a:pt x="132" y="99"/>
                </a:cubicBezTo>
                <a:cubicBezTo>
                  <a:pt x="131" y="99"/>
                  <a:pt x="131" y="100"/>
                  <a:pt x="131" y="101"/>
                </a:cubicBezTo>
                <a:cubicBezTo>
                  <a:pt x="130" y="103"/>
                  <a:pt x="129" y="105"/>
                  <a:pt x="127" y="106"/>
                </a:cubicBezTo>
                <a:cubicBezTo>
                  <a:pt x="126" y="107"/>
                  <a:pt x="126" y="108"/>
                  <a:pt x="126" y="108"/>
                </a:cubicBezTo>
                <a:cubicBezTo>
                  <a:pt x="126" y="111"/>
                  <a:pt x="125" y="112"/>
                  <a:pt x="124" y="114"/>
                </a:cubicBezTo>
                <a:cubicBezTo>
                  <a:pt x="122" y="115"/>
                  <a:pt x="122" y="117"/>
                  <a:pt x="122" y="119"/>
                </a:cubicBezTo>
                <a:cubicBezTo>
                  <a:pt x="120" y="119"/>
                  <a:pt x="119" y="118"/>
                  <a:pt x="118" y="118"/>
                </a:cubicBezTo>
                <a:cubicBezTo>
                  <a:pt x="114" y="116"/>
                  <a:pt x="110" y="116"/>
                  <a:pt x="107" y="118"/>
                </a:cubicBezTo>
                <a:cubicBezTo>
                  <a:pt x="106" y="119"/>
                  <a:pt x="104" y="120"/>
                  <a:pt x="103" y="120"/>
                </a:cubicBezTo>
                <a:cubicBezTo>
                  <a:pt x="100" y="120"/>
                  <a:pt x="99" y="120"/>
                  <a:pt x="98" y="123"/>
                </a:cubicBezTo>
                <a:cubicBezTo>
                  <a:pt x="98" y="124"/>
                  <a:pt x="98" y="125"/>
                  <a:pt x="97" y="126"/>
                </a:cubicBezTo>
                <a:cubicBezTo>
                  <a:pt x="96" y="127"/>
                  <a:pt x="95" y="129"/>
                  <a:pt x="96" y="131"/>
                </a:cubicBezTo>
                <a:cubicBezTo>
                  <a:pt x="96" y="133"/>
                  <a:pt x="95" y="134"/>
                  <a:pt x="94" y="135"/>
                </a:cubicBezTo>
                <a:cubicBezTo>
                  <a:pt x="92" y="137"/>
                  <a:pt x="90" y="138"/>
                  <a:pt x="92" y="142"/>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9" name="Freeform 68"/>
          <p:cNvSpPr>
            <a:spLocks/>
          </p:cNvSpPr>
          <p:nvPr/>
        </p:nvSpPr>
        <p:spPr bwMode="auto">
          <a:xfrm>
            <a:off x="12275253" y="2324096"/>
            <a:ext cx="1069976" cy="1069976"/>
          </a:xfrm>
          <a:custGeom>
            <a:avLst/>
            <a:gdLst>
              <a:gd name="T0" fmla="*/ 134 w 142"/>
              <a:gd name="T1" fmla="*/ 140 h 142"/>
              <a:gd name="T2" fmla="*/ 133 w 142"/>
              <a:gd name="T3" fmla="*/ 134 h 142"/>
              <a:gd name="T4" fmla="*/ 129 w 142"/>
              <a:gd name="T5" fmla="*/ 127 h 142"/>
              <a:gd name="T6" fmla="*/ 113 w 142"/>
              <a:gd name="T7" fmla="*/ 114 h 142"/>
              <a:gd name="T8" fmla="*/ 106 w 142"/>
              <a:gd name="T9" fmla="*/ 118 h 142"/>
              <a:gd name="T10" fmla="*/ 107 w 142"/>
              <a:gd name="T11" fmla="*/ 123 h 142"/>
              <a:gd name="T12" fmla="*/ 97 w 142"/>
              <a:gd name="T13" fmla="*/ 127 h 142"/>
              <a:gd name="T14" fmla="*/ 84 w 142"/>
              <a:gd name="T15" fmla="*/ 117 h 142"/>
              <a:gd name="T16" fmla="*/ 78 w 142"/>
              <a:gd name="T17" fmla="*/ 114 h 142"/>
              <a:gd name="T18" fmla="*/ 65 w 142"/>
              <a:gd name="T19" fmla="*/ 123 h 142"/>
              <a:gd name="T20" fmla="*/ 69 w 142"/>
              <a:gd name="T21" fmla="*/ 131 h 142"/>
              <a:gd name="T22" fmla="*/ 64 w 142"/>
              <a:gd name="T23" fmla="*/ 128 h 142"/>
              <a:gd name="T24" fmla="*/ 58 w 142"/>
              <a:gd name="T25" fmla="*/ 108 h 142"/>
              <a:gd name="T26" fmla="*/ 56 w 142"/>
              <a:gd name="T27" fmla="*/ 103 h 142"/>
              <a:gd name="T28" fmla="*/ 50 w 142"/>
              <a:gd name="T29" fmla="*/ 105 h 142"/>
              <a:gd name="T30" fmla="*/ 46 w 142"/>
              <a:gd name="T31" fmla="*/ 108 h 142"/>
              <a:gd name="T32" fmla="*/ 30 w 142"/>
              <a:gd name="T33" fmla="*/ 109 h 142"/>
              <a:gd name="T34" fmla="*/ 15 w 142"/>
              <a:gd name="T35" fmla="*/ 103 h 142"/>
              <a:gd name="T36" fmla="*/ 5 w 142"/>
              <a:gd name="T37" fmla="*/ 91 h 142"/>
              <a:gd name="T38" fmla="*/ 8 w 142"/>
              <a:gd name="T39" fmla="*/ 79 h 142"/>
              <a:gd name="T40" fmla="*/ 12 w 142"/>
              <a:gd name="T41" fmla="*/ 63 h 142"/>
              <a:gd name="T42" fmla="*/ 3 w 142"/>
              <a:gd name="T43" fmla="*/ 55 h 142"/>
              <a:gd name="T44" fmla="*/ 0 w 142"/>
              <a:gd name="T45" fmla="*/ 51 h 142"/>
              <a:gd name="T46" fmla="*/ 7 w 142"/>
              <a:gd name="T47" fmla="*/ 36 h 142"/>
              <a:gd name="T48" fmla="*/ 14 w 142"/>
              <a:gd name="T49" fmla="*/ 29 h 142"/>
              <a:gd name="T50" fmla="*/ 22 w 142"/>
              <a:gd name="T51" fmla="*/ 26 h 142"/>
              <a:gd name="T52" fmla="*/ 28 w 142"/>
              <a:gd name="T53" fmla="*/ 18 h 142"/>
              <a:gd name="T54" fmla="*/ 25 w 142"/>
              <a:gd name="T55" fmla="*/ 15 h 142"/>
              <a:gd name="T56" fmla="*/ 37 w 142"/>
              <a:gd name="T57" fmla="*/ 4 h 142"/>
              <a:gd name="T58" fmla="*/ 42 w 142"/>
              <a:gd name="T59" fmla="*/ 4 h 142"/>
              <a:gd name="T60" fmla="*/ 56 w 142"/>
              <a:gd name="T61" fmla="*/ 7 h 142"/>
              <a:gd name="T62" fmla="*/ 73 w 142"/>
              <a:gd name="T63" fmla="*/ 8 h 142"/>
              <a:gd name="T64" fmla="*/ 80 w 142"/>
              <a:gd name="T65" fmla="*/ 12 h 142"/>
              <a:gd name="T66" fmla="*/ 91 w 142"/>
              <a:gd name="T67" fmla="*/ 12 h 142"/>
              <a:gd name="T68" fmla="*/ 100 w 142"/>
              <a:gd name="T69" fmla="*/ 12 h 142"/>
              <a:gd name="T70" fmla="*/ 112 w 142"/>
              <a:gd name="T71" fmla="*/ 14 h 142"/>
              <a:gd name="T72" fmla="*/ 116 w 142"/>
              <a:gd name="T73" fmla="*/ 14 h 142"/>
              <a:gd name="T74" fmla="*/ 122 w 142"/>
              <a:gd name="T75" fmla="*/ 26 h 142"/>
              <a:gd name="T76" fmla="*/ 113 w 142"/>
              <a:gd name="T77" fmla="*/ 29 h 142"/>
              <a:gd name="T78" fmla="*/ 104 w 142"/>
              <a:gd name="T79" fmla="*/ 35 h 142"/>
              <a:gd name="T80" fmla="*/ 99 w 142"/>
              <a:gd name="T81" fmla="*/ 37 h 142"/>
              <a:gd name="T82" fmla="*/ 94 w 142"/>
              <a:gd name="T83" fmla="*/ 48 h 142"/>
              <a:gd name="T84" fmla="*/ 96 w 142"/>
              <a:gd name="T85" fmla="*/ 56 h 142"/>
              <a:gd name="T86" fmla="*/ 100 w 142"/>
              <a:gd name="T87" fmla="*/ 59 h 142"/>
              <a:gd name="T88" fmla="*/ 109 w 142"/>
              <a:gd name="T89" fmla="*/ 59 h 142"/>
              <a:gd name="T90" fmla="*/ 114 w 142"/>
              <a:gd name="T91" fmla="*/ 62 h 142"/>
              <a:gd name="T92" fmla="*/ 119 w 142"/>
              <a:gd name="T93" fmla="*/ 65 h 142"/>
              <a:gd name="T94" fmla="*/ 103 w 142"/>
              <a:gd name="T95" fmla="*/ 78 h 142"/>
              <a:gd name="T96" fmla="*/ 106 w 142"/>
              <a:gd name="T97" fmla="*/ 90 h 142"/>
              <a:gd name="T98" fmla="*/ 117 w 142"/>
              <a:gd name="T99" fmla="*/ 90 h 142"/>
              <a:gd name="T100" fmla="*/ 112 w 142"/>
              <a:gd name="T101" fmla="*/ 106 h 142"/>
              <a:gd name="T102" fmla="*/ 118 w 142"/>
              <a:gd name="T103" fmla="*/ 114 h 142"/>
              <a:gd name="T104" fmla="*/ 131 w 142"/>
              <a:gd name="T105" fmla="*/ 122 h 142"/>
              <a:gd name="T106" fmla="*/ 136 w 142"/>
              <a:gd name="T107" fmla="*/ 129 h 142"/>
              <a:gd name="T108" fmla="*/ 142 w 142"/>
              <a:gd name="T109" fmla="*/ 13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2" h="142">
                <a:moveTo>
                  <a:pt x="142" y="135"/>
                </a:moveTo>
                <a:cubicBezTo>
                  <a:pt x="140" y="138"/>
                  <a:pt x="139" y="142"/>
                  <a:pt x="134" y="140"/>
                </a:cubicBezTo>
                <a:cubicBezTo>
                  <a:pt x="135" y="139"/>
                  <a:pt x="136" y="138"/>
                  <a:pt x="136" y="136"/>
                </a:cubicBezTo>
                <a:cubicBezTo>
                  <a:pt x="136" y="135"/>
                  <a:pt x="134" y="135"/>
                  <a:pt x="133" y="134"/>
                </a:cubicBezTo>
                <a:cubicBezTo>
                  <a:pt x="132" y="134"/>
                  <a:pt x="132" y="133"/>
                  <a:pt x="132" y="132"/>
                </a:cubicBezTo>
                <a:cubicBezTo>
                  <a:pt x="131" y="130"/>
                  <a:pt x="130" y="128"/>
                  <a:pt x="129" y="127"/>
                </a:cubicBezTo>
                <a:cubicBezTo>
                  <a:pt x="126" y="125"/>
                  <a:pt x="124" y="122"/>
                  <a:pt x="121" y="119"/>
                </a:cubicBezTo>
                <a:cubicBezTo>
                  <a:pt x="119" y="116"/>
                  <a:pt x="116" y="115"/>
                  <a:pt x="113" y="114"/>
                </a:cubicBezTo>
                <a:cubicBezTo>
                  <a:pt x="112" y="113"/>
                  <a:pt x="110" y="113"/>
                  <a:pt x="109" y="114"/>
                </a:cubicBezTo>
                <a:cubicBezTo>
                  <a:pt x="108" y="115"/>
                  <a:pt x="107" y="117"/>
                  <a:pt x="106" y="118"/>
                </a:cubicBezTo>
                <a:cubicBezTo>
                  <a:pt x="106" y="120"/>
                  <a:pt x="107" y="121"/>
                  <a:pt x="107" y="122"/>
                </a:cubicBezTo>
                <a:cubicBezTo>
                  <a:pt x="107" y="122"/>
                  <a:pt x="107" y="122"/>
                  <a:pt x="107" y="123"/>
                </a:cubicBezTo>
                <a:cubicBezTo>
                  <a:pt x="105" y="123"/>
                  <a:pt x="103" y="124"/>
                  <a:pt x="101" y="126"/>
                </a:cubicBezTo>
                <a:cubicBezTo>
                  <a:pt x="100" y="127"/>
                  <a:pt x="99" y="128"/>
                  <a:pt x="97" y="127"/>
                </a:cubicBezTo>
                <a:cubicBezTo>
                  <a:pt x="96" y="125"/>
                  <a:pt x="96" y="123"/>
                  <a:pt x="95" y="120"/>
                </a:cubicBezTo>
                <a:cubicBezTo>
                  <a:pt x="91" y="119"/>
                  <a:pt x="88" y="117"/>
                  <a:pt x="84" y="117"/>
                </a:cubicBezTo>
                <a:cubicBezTo>
                  <a:pt x="83" y="118"/>
                  <a:pt x="82" y="117"/>
                  <a:pt x="81" y="116"/>
                </a:cubicBezTo>
                <a:cubicBezTo>
                  <a:pt x="80" y="116"/>
                  <a:pt x="79" y="115"/>
                  <a:pt x="78" y="114"/>
                </a:cubicBezTo>
                <a:cubicBezTo>
                  <a:pt x="76" y="114"/>
                  <a:pt x="74" y="114"/>
                  <a:pt x="72" y="114"/>
                </a:cubicBezTo>
                <a:cubicBezTo>
                  <a:pt x="70" y="117"/>
                  <a:pt x="67" y="120"/>
                  <a:pt x="65" y="123"/>
                </a:cubicBezTo>
                <a:cubicBezTo>
                  <a:pt x="65" y="123"/>
                  <a:pt x="65" y="125"/>
                  <a:pt x="65" y="126"/>
                </a:cubicBezTo>
                <a:cubicBezTo>
                  <a:pt x="66" y="127"/>
                  <a:pt x="68" y="129"/>
                  <a:pt x="69" y="131"/>
                </a:cubicBezTo>
                <a:cubicBezTo>
                  <a:pt x="69" y="131"/>
                  <a:pt x="69" y="132"/>
                  <a:pt x="68" y="133"/>
                </a:cubicBezTo>
                <a:cubicBezTo>
                  <a:pt x="66" y="132"/>
                  <a:pt x="64" y="131"/>
                  <a:pt x="64" y="128"/>
                </a:cubicBezTo>
                <a:cubicBezTo>
                  <a:pt x="64" y="125"/>
                  <a:pt x="62" y="123"/>
                  <a:pt x="60" y="120"/>
                </a:cubicBezTo>
                <a:cubicBezTo>
                  <a:pt x="58" y="116"/>
                  <a:pt x="57" y="112"/>
                  <a:pt x="58" y="108"/>
                </a:cubicBezTo>
                <a:cubicBezTo>
                  <a:pt x="58" y="106"/>
                  <a:pt x="58" y="105"/>
                  <a:pt x="58" y="104"/>
                </a:cubicBezTo>
                <a:cubicBezTo>
                  <a:pt x="58" y="103"/>
                  <a:pt x="57" y="102"/>
                  <a:pt x="56" y="103"/>
                </a:cubicBezTo>
                <a:cubicBezTo>
                  <a:pt x="56" y="103"/>
                  <a:pt x="55" y="103"/>
                  <a:pt x="55" y="103"/>
                </a:cubicBezTo>
                <a:cubicBezTo>
                  <a:pt x="53" y="105"/>
                  <a:pt x="52" y="105"/>
                  <a:pt x="50" y="105"/>
                </a:cubicBezTo>
                <a:cubicBezTo>
                  <a:pt x="49" y="106"/>
                  <a:pt x="49" y="107"/>
                  <a:pt x="48" y="108"/>
                </a:cubicBezTo>
                <a:cubicBezTo>
                  <a:pt x="48" y="108"/>
                  <a:pt x="47" y="108"/>
                  <a:pt x="46" y="108"/>
                </a:cubicBezTo>
                <a:cubicBezTo>
                  <a:pt x="42" y="106"/>
                  <a:pt x="38" y="105"/>
                  <a:pt x="33" y="106"/>
                </a:cubicBezTo>
                <a:cubicBezTo>
                  <a:pt x="32" y="107"/>
                  <a:pt x="31" y="108"/>
                  <a:pt x="30" y="109"/>
                </a:cubicBezTo>
                <a:cubicBezTo>
                  <a:pt x="27" y="110"/>
                  <a:pt x="24" y="110"/>
                  <a:pt x="20" y="108"/>
                </a:cubicBezTo>
                <a:cubicBezTo>
                  <a:pt x="18" y="107"/>
                  <a:pt x="15" y="106"/>
                  <a:pt x="15" y="103"/>
                </a:cubicBezTo>
                <a:cubicBezTo>
                  <a:pt x="15" y="100"/>
                  <a:pt x="13" y="98"/>
                  <a:pt x="10" y="96"/>
                </a:cubicBezTo>
                <a:cubicBezTo>
                  <a:pt x="8" y="95"/>
                  <a:pt x="7" y="93"/>
                  <a:pt x="5" y="91"/>
                </a:cubicBezTo>
                <a:cubicBezTo>
                  <a:pt x="6" y="88"/>
                  <a:pt x="7" y="85"/>
                  <a:pt x="8" y="81"/>
                </a:cubicBezTo>
                <a:cubicBezTo>
                  <a:pt x="8" y="81"/>
                  <a:pt x="8" y="80"/>
                  <a:pt x="8" y="79"/>
                </a:cubicBezTo>
                <a:cubicBezTo>
                  <a:pt x="8" y="76"/>
                  <a:pt x="10" y="73"/>
                  <a:pt x="12" y="70"/>
                </a:cubicBezTo>
                <a:cubicBezTo>
                  <a:pt x="13" y="68"/>
                  <a:pt x="13" y="66"/>
                  <a:pt x="12" y="63"/>
                </a:cubicBezTo>
                <a:cubicBezTo>
                  <a:pt x="12" y="62"/>
                  <a:pt x="11" y="61"/>
                  <a:pt x="11" y="60"/>
                </a:cubicBezTo>
                <a:cubicBezTo>
                  <a:pt x="9" y="57"/>
                  <a:pt x="7" y="55"/>
                  <a:pt x="3" y="55"/>
                </a:cubicBezTo>
                <a:cubicBezTo>
                  <a:pt x="2" y="55"/>
                  <a:pt x="2" y="55"/>
                  <a:pt x="1" y="55"/>
                </a:cubicBezTo>
                <a:cubicBezTo>
                  <a:pt x="1" y="54"/>
                  <a:pt x="0" y="52"/>
                  <a:pt x="0" y="51"/>
                </a:cubicBezTo>
                <a:cubicBezTo>
                  <a:pt x="0" y="49"/>
                  <a:pt x="0" y="48"/>
                  <a:pt x="1" y="46"/>
                </a:cubicBezTo>
                <a:cubicBezTo>
                  <a:pt x="2" y="42"/>
                  <a:pt x="5" y="40"/>
                  <a:pt x="7" y="36"/>
                </a:cubicBezTo>
                <a:cubicBezTo>
                  <a:pt x="7" y="36"/>
                  <a:pt x="7" y="35"/>
                  <a:pt x="8" y="35"/>
                </a:cubicBezTo>
                <a:cubicBezTo>
                  <a:pt x="11" y="35"/>
                  <a:pt x="12" y="31"/>
                  <a:pt x="14" y="29"/>
                </a:cubicBezTo>
                <a:cubicBezTo>
                  <a:pt x="15" y="28"/>
                  <a:pt x="15" y="27"/>
                  <a:pt x="16" y="25"/>
                </a:cubicBezTo>
                <a:cubicBezTo>
                  <a:pt x="18" y="25"/>
                  <a:pt x="20" y="26"/>
                  <a:pt x="22" y="26"/>
                </a:cubicBezTo>
                <a:cubicBezTo>
                  <a:pt x="24" y="24"/>
                  <a:pt x="25" y="22"/>
                  <a:pt x="28" y="21"/>
                </a:cubicBezTo>
                <a:cubicBezTo>
                  <a:pt x="29" y="21"/>
                  <a:pt x="29" y="19"/>
                  <a:pt x="28" y="18"/>
                </a:cubicBezTo>
                <a:cubicBezTo>
                  <a:pt x="28" y="18"/>
                  <a:pt x="27" y="18"/>
                  <a:pt x="27" y="17"/>
                </a:cubicBezTo>
                <a:cubicBezTo>
                  <a:pt x="26" y="17"/>
                  <a:pt x="26" y="16"/>
                  <a:pt x="25" y="15"/>
                </a:cubicBezTo>
                <a:cubicBezTo>
                  <a:pt x="30" y="13"/>
                  <a:pt x="35" y="13"/>
                  <a:pt x="39" y="10"/>
                </a:cubicBezTo>
                <a:cubicBezTo>
                  <a:pt x="38" y="8"/>
                  <a:pt x="37" y="6"/>
                  <a:pt x="37" y="4"/>
                </a:cubicBezTo>
                <a:cubicBezTo>
                  <a:pt x="36" y="3"/>
                  <a:pt x="36" y="3"/>
                  <a:pt x="38" y="0"/>
                </a:cubicBezTo>
                <a:cubicBezTo>
                  <a:pt x="40" y="1"/>
                  <a:pt x="41" y="2"/>
                  <a:pt x="42" y="4"/>
                </a:cubicBezTo>
                <a:cubicBezTo>
                  <a:pt x="44" y="7"/>
                  <a:pt x="46" y="8"/>
                  <a:pt x="49" y="7"/>
                </a:cubicBezTo>
                <a:cubicBezTo>
                  <a:pt x="51" y="6"/>
                  <a:pt x="54" y="6"/>
                  <a:pt x="56" y="7"/>
                </a:cubicBezTo>
                <a:cubicBezTo>
                  <a:pt x="60" y="8"/>
                  <a:pt x="63" y="8"/>
                  <a:pt x="67" y="7"/>
                </a:cubicBezTo>
                <a:cubicBezTo>
                  <a:pt x="69" y="6"/>
                  <a:pt x="71" y="7"/>
                  <a:pt x="73" y="8"/>
                </a:cubicBezTo>
                <a:cubicBezTo>
                  <a:pt x="75" y="9"/>
                  <a:pt x="77" y="11"/>
                  <a:pt x="79" y="12"/>
                </a:cubicBezTo>
                <a:cubicBezTo>
                  <a:pt x="79" y="12"/>
                  <a:pt x="80" y="12"/>
                  <a:pt x="80" y="12"/>
                </a:cubicBezTo>
                <a:cubicBezTo>
                  <a:pt x="81" y="12"/>
                  <a:pt x="82" y="13"/>
                  <a:pt x="82" y="13"/>
                </a:cubicBezTo>
                <a:cubicBezTo>
                  <a:pt x="85" y="11"/>
                  <a:pt x="88" y="15"/>
                  <a:pt x="91" y="12"/>
                </a:cubicBezTo>
                <a:cubicBezTo>
                  <a:pt x="92" y="11"/>
                  <a:pt x="93" y="11"/>
                  <a:pt x="95" y="10"/>
                </a:cubicBezTo>
                <a:cubicBezTo>
                  <a:pt x="97" y="11"/>
                  <a:pt x="98" y="12"/>
                  <a:pt x="100" y="12"/>
                </a:cubicBezTo>
                <a:cubicBezTo>
                  <a:pt x="101" y="13"/>
                  <a:pt x="103" y="13"/>
                  <a:pt x="104" y="13"/>
                </a:cubicBezTo>
                <a:cubicBezTo>
                  <a:pt x="107" y="12"/>
                  <a:pt x="109" y="13"/>
                  <a:pt x="112" y="14"/>
                </a:cubicBezTo>
                <a:cubicBezTo>
                  <a:pt x="112" y="15"/>
                  <a:pt x="113" y="15"/>
                  <a:pt x="114" y="15"/>
                </a:cubicBezTo>
                <a:cubicBezTo>
                  <a:pt x="115" y="15"/>
                  <a:pt x="116" y="14"/>
                  <a:pt x="116" y="14"/>
                </a:cubicBezTo>
                <a:cubicBezTo>
                  <a:pt x="119" y="15"/>
                  <a:pt x="121" y="16"/>
                  <a:pt x="123" y="17"/>
                </a:cubicBezTo>
                <a:cubicBezTo>
                  <a:pt x="123" y="20"/>
                  <a:pt x="125" y="23"/>
                  <a:pt x="122" y="26"/>
                </a:cubicBezTo>
                <a:cubicBezTo>
                  <a:pt x="120" y="26"/>
                  <a:pt x="118" y="26"/>
                  <a:pt x="116" y="25"/>
                </a:cubicBezTo>
                <a:cubicBezTo>
                  <a:pt x="114" y="25"/>
                  <a:pt x="113" y="27"/>
                  <a:pt x="113" y="29"/>
                </a:cubicBezTo>
                <a:cubicBezTo>
                  <a:pt x="113" y="29"/>
                  <a:pt x="112" y="29"/>
                  <a:pt x="112" y="30"/>
                </a:cubicBezTo>
                <a:cubicBezTo>
                  <a:pt x="109" y="31"/>
                  <a:pt x="106" y="32"/>
                  <a:pt x="104" y="35"/>
                </a:cubicBezTo>
                <a:cubicBezTo>
                  <a:pt x="103" y="36"/>
                  <a:pt x="101" y="36"/>
                  <a:pt x="100" y="36"/>
                </a:cubicBezTo>
                <a:cubicBezTo>
                  <a:pt x="100" y="37"/>
                  <a:pt x="99" y="37"/>
                  <a:pt x="99" y="37"/>
                </a:cubicBezTo>
                <a:cubicBezTo>
                  <a:pt x="99" y="40"/>
                  <a:pt x="99" y="43"/>
                  <a:pt x="95" y="44"/>
                </a:cubicBezTo>
                <a:cubicBezTo>
                  <a:pt x="94" y="44"/>
                  <a:pt x="93" y="46"/>
                  <a:pt x="94" y="48"/>
                </a:cubicBezTo>
                <a:cubicBezTo>
                  <a:pt x="94" y="49"/>
                  <a:pt x="95" y="50"/>
                  <a:pt x="95" y="52"/>
                </a:cubicBezTo>
                <a:cubicBezTo>
                  <a:pt x="96" y="53"/>
                  <a:pt x="97" y="55"/>
                  <a:pt x="96" y="56"/>
                </a:cubicBezTo>
                <a:cubicBezTo>
                  <a:pt x="96" y="57"/>
                  <a:pt x="97" y="58"/>
                  <a:pt x="97" y="58"/>
                </a:cubicBezTo>
                <a:cubicBezTo>
                  <a:pt x="98" y="60"/>
                  <a:pt x="99" y="61"/>
                  <a:pt x="100" y="59"/>
                </a:cubicBezTo>
                <a:cubicBezTo>
                  <a:pt x="102" y="58"/>
                  <a:pt x="103" y="58"/>
                  <a:pt x="105" y="59"/>
                </a:cubicBezTo>
                <a:cubicBezTo>
                  <a:pt x="106" y="59"/>
                  <a:pt x="108" y="59"/>
                  <a:pt x="109" y="59"/>
                </a:cubicBezTo>
                <a:cubicBezTo>
                  <a:pt x="109" y="59"/>
                  <a:pt x="110" y="60"/>
                  <a:pt x="110" y="60"/>
                </a:cubicBezTo>
                <a:cubicBezTo>
                  <a:pt x="111" y="61"/>
                  <a:pt x="113" y="62"/>
                  <a:pt x="114" y="62"/>
                </a:cubicBezTo>
                <a:cubicBezTo>
                  <a:pt x="116" y="62"/>
                  <a:pt x="118" y="62"/>
                  <a:pt x="119" y="62"/>
                </a:cubicBezTo>
                <a:cubicBezTo>
                  <a:pt x="120" y="64"/>
                  <a:pt x="120" y="64"/>
                  <a:pt x="119" y="65"/>
                </a:cubicBezTo>
                <a:cubicBezTo>
                  <a:pt x="116" y="70"/>
                  <a:pt x="111" y="73"/>
                  <a:pt x="106" y="76"/>
                </a:cubicBezTo>
                <a:cubicBezTo>
                  <a:pt x="105" y="77"/>
                  <a:pt x="104" y="77"/>
                  <a:pt x="103" y="78"/>
                </a:cubicBezTo>
                <a:cubicBezTo>
                  <a:pt x="104" y="79"/>
                  <a:pt x="104" y="80"/>
                  <a:pt x="105" y="81"/>
                </a:cubicBezTo>
                <a:cubicBezTo>
                  <a:pt x="102" y="86"/>
                  <a:pt x="102" y="86"/>
                  <a:pt x="106" y="90"/>
                </a:cubicBezTo>
                <a:cubicBezTo>
                  <a:pt x="108" y="92"/>
                  <a:pt x="110" y="92"/>
                  <a:pt x="112" y="91"/>
                </a:cubicBezTo>
                <a:cubicBezTo>
                  <a:pt x="114" y="90"/>
                  <a:pt x="116" y="89"/>
                  <a:pt x="117" y="90"/>
                </a:cubicBezTo>
                <a:cubicBezTo>
                  <a:pt x="117" y="94"/>
                  <a:pt x="117" y="94"/>
                  <a:pt x="115" y="97"/>
                </a:cubicBezTo>
                <a:cubicBezTo>
                  <a:pt x="113" y="100"/>
                  <a:pt x="113" y="103"/>
                  <a:pt x="112" y="106"/>
                </a:cubicBezTo>
                <a:cubicBezTo>
                  <a:pt x="112" y="109"/>
                  <a:pt x="113" y="111"/>
                  <a:pt x="115" y="113"/>
                </a:cubicBezTo>
                <a:cubicBezTo>
                  <a:pt x="116" y="114"/>
                  <a:pt x="117" y="114"/>
                  <a:pt x="118" y="114"/>
                </a:cubicBezTo>
                <a:cubicBezTo>
                  <a:pt x="121" y="114"/>
                  <a:pt x="123" y="115"/>
                  <a:pt x="124" y="117"/>
                </a:cubicBezTo>
                <a:cubicBezTo>
                  <a:pt x="126" y="119"/>
                  <a:pt x="128" y="121"/>
                  <a:pt x="131" y="122"/>
                </a:cubicBezTo>
                <a:cubicBezTo>
                  <a:pt x="133" y="122"/>
                  <a:pt x="134" y="123"/>
                  <a:pt x="135" y="124"/>
                </a:cubicBezTo>
                <a:cubicBezTo>
                  <a:pt x="135" y="126"/>
                  <a:pt x="136" y="127"/>
                  <a:pt x="136" y="129"/>
                </a:cubicBezTo>
                <a:cubicBezTo>
                  <a:pt x="137" y="131"/>
                  <a:pt x="138" y="132"/>
                  <a:pt x="140" y="133"/>
                </a:cubicBezTo>
                <a:cubicBezTo>
                  <a:pt x="141" y="134"/>
                  <a:pt x="141" y="134"/>
                  <a:pt x="142" y="135"/>
                </a:cubicBezTo>
                <a:close/>
              </a:path>
            </a:pathLst>
          </a:custGeom>
          <a:solidFill>
            <a:schemeClr val="accent6"/>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0" name="Freeform 69"/>
          <p:cNvSpPr>
            <a:spLocks/>
          </p:cNvSpPr>
          <p:nvPr/>
        </p:nvSpPr>
        <p:spPr bwMode="auto">
          <a:xfrm>
            <a:off x="11938714" y="5330824"/>
            <a:ext cx="962026" cy="1196976"/>
          </a:xfrm>
          <a:custGeom>
            <a:avLst/>
            <a:gdLst>
              <a:gd name="T0" fmla="*/ 102 w 128"/>
              <a:gd name="T1" fmla="*/ 91 h 159"/>
              <a:gd name="T2" fmla="*/ 109 w 128"/>
              <a:gd name="T3" fmla="*/ 87 h 159"/>
              <a:gd name="T4" fmla="*/ 116 w 128"/>
              <a:gd name="T5" fmla="*/ 91 h 159"/>
              <a:gd name="T6" fmla="*/ 127 w 128"/>
              <a:gd name="T7" fmla="*/ 93 h 159"/>
              <a:gd name="T8" fmla="*/ 123 w 128"/>
              <a:gd name="T9" fmla="*/ 102 h 159"/>
              <a:gd name="T10" fmla="*/ 118 w 128"/>
              <a:gd name="T11" fmla="*/ 112 h 159"/>
              <a:gd name="T12" fmla="*/ 110 w 128"/>
              <a:gd name="T13" fmla="*/ 118 h 159"/>
              <a:gd name="T14" fmla="*/ 100 w 128"/>
              <a:gd name="T15" fmla="*/ 120 h 159"/>
              <a:gd name="T16" fmla="*/ 91 w 128"/>
              <a:gd name="T17" fmla="*/ 125 h 159"/>
              <a:gd name="T18" fmla="*/ 84 w 128"/>
              <a:gd name="T19" fmla="*/ 135 h 159"/>
              <a:gd name="T20" fmla="*/ 78 w 128"/>
              <a:gd name="T21" fmla="*/ 142 h 159"/>
              <a:gd name="T22" fmla="*/ 74 w 128"/>
              <a:gd name="T23" fmla="*/ 148 h 159"/>
              <a:gd name="T24" fmla="*/ 69 w 128"/>
              <a:gd name="T25" fmla="*/ 144 h 159"/>
              <a:gd name="T26" fmla="*/ 66 w 128"/>
              <a:gd name="T27" fmla="*/ 151 h 159"/>
              <a:gd name="T28" fmla="*/ 61 w 128"/>
              <a:gd name="T29" fmla="*/ 159 h 159"/>
              <a:gd name="T30" fmla="*/ 53 w 128"/>
              <a:gd name="T31" fmla="*/ 152 h 159"/>
              <a:gd name="T32" fmla="*/ 50 w 128"/>
              <a:gd name="T33" fmla="*/ 143 h 159"/>
              <a:gd name="T34" fmla="*/ 48 w 128"/>
              <a:gd name="T35" fmla="*/ 136 h 159"/>
              <a:gd name="T36" fmla="*/ 40 w 128"/>
              <a:gd name="T37" fmla="*/ 138 h 159"/>
              <a:gd name="T38" fmla="*/ 36 w 128"/>
              <a:gd name="T39" fmla="*/ 134 h 159"/>
              <a:gd name="T40" fmla="*/ 25 w 128"/>
              <a:gd name="T41" fmla="*/ 114 h 159"/>
              <a:gd name="T42" fmla="*/ 17 w 128"/>
              <a:gd name="T43" fmla="*/ 119 h 159"/>
              <a:gd name="T44" fmla="*/ 6 w 128"/>
              <a:gd name="T45" fmla="*/ 114 h 159"/>
              <a:gd name="T46" fmla="*/ 8 w 128"/>
              <a:gd name="T47" fmla="*/ 107 h 159"/>
              <a:gd name="T48" fmla="*/ 6 w 128"/>
              <a:gd name="T49" fmla="*/ 103 h 159"/>
              <a:gd name="T50" fmla="*/ 2 w 128"/>
              <a:gd name="T51" fmla="*/ 94 h 159"/>
              <a:gd name="T52" fmla="*/ 7 w 128"/>
              <a:gd name="T53" fmla="*/ 78 h 159"/>
              <a:gd name="T54" fmla="*/ 9 w 128"/>
              <a:gd name="T55" fmla="*/ 69 h 159"/>
              <a:gd name="T56" fmla="*/ 4 w 128"/>
              <a:gd name="T57" fmla="*/ 61 h 159"/>
              <a:gd name="T58" fmla="*/ 4 w 128"/>
              <a:gd name="T59" fmla="*/ 54 h 159"/>
              <a:gd name="T60" fmla="*/ 13 w 128"/>
              <a:gd name="T61" fmla="*/ 47 h 159"/>
              <a:gd name="T62" fmla="*/ 20 w 128"/>
              <a:gd name="T63" fmla="*/ 48 h 159"/>
              <a:gd name="T64" fmla="*/ 33 w 128"/>
              <a:gd name="T65" fmla="*/ 41 h 159"/>
              <a:gd name="T66" fmla="*/ 37 w 128"/>
              <a:gd name="T67" fmla="*/ 35 h 159"/>
              <a:gd name="T68" fmla="*/ 30 w 128"/>
              <a:gd name="T69" fmla="*/ 33 h 159"/>
              <a:gd name="T70" fmla="*/ 23 w 128"/>
              <a:gd name="T71" fmla="*/ 28 h 159"/>
              <a:gd name="T72" fmla="*/ 20 w 128"/>
              <a:gd name="T73" fmla="*/ 16 h 159"/>
              <a:gd name="T74" fmla="*/ 27 w 128"/>
              <a:gd name="T75" fmla="*/ 14 h 159"/>
              <a:gd name="T76" fmla="*/ 24 w 128"/>
              <a:gd name="T77" fmla="*/ 9 h 159"/>
              <a:gd name="T78" fmla="*/ 32 w 128"/>
              <a:gd name="T79" fmla="*/ 1 h 159"/>
              <a:gd name="T80" fmla="*/ 43 w 128"/>
              <a:gd name="T81" fmla="*/ 0 h 159"/>
              <a:gd name="T82" fmla="*/ 39 w 128"/>
              <a:gd name="T83" fmla="*/ 8 h 159"/>
              <a:gd name="T84" fmla="*/ 48 w 128"/>
              <a:gd name="T85" fmla="*/ 12 h 159"/>
              <a:gd name="T86" fmla="*/ 54 w 128"/>
              <a:gd name="T87" fmla="*/ 13 h 159"/>
              <a:gd name="T88" fmla="*/ 69 w 128"/>
              <a:gd name="T89" fmla="*/ 22 h 159"/>
              <a:gd name="T90" fmla="*/ 74 w 128"/>
              <a:gd name="T91" fmla="*/ 22 h 159"/>
              <a:gd name="T92" fmla="*/ 80 w 128"/>
              <a:gd name="T93" fmla="*/ 30 h 159"/>
              <a:gd name="T94" fmla="*/ 85 w 128"/>
              <a:gd name="T95" fmla="*/ 38 h 159"/>
              <a:gd name="T96" fmla="*/ 89 w 128"/>
              <a:gd name="T97" fmla="*/ 51 h 159"/>
              <a:gd name="T98" fmla="*/ 89 w 128"/>
              <a:gd name="T99" fmla="*/ 62 h 159"/>
              <a:gd name="T100" fmla="*/ 92 w 128"/>
              <a:gd name="T101" fmla="*/ 70 h 159"/>
              <a:gd name="T102" fmla="*/ 96 w 128"/>
              <a:gd name="T103" fmla="*/ 8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 h="159">
                <a:moveTo>
                  <a:pt x="101" y="87"/>
                </a:moveTo>
                <a:cubicBezTo>
                  <a:pt x="101" y="88"/>
                  <a:pt x="102" y="90"/>
                  <a:pt x="102" y="91"/>
                </a:cubicBezTo>
                <a:cubicBezTo>
                  <a:pt x="103" y="92"/>
                  <a:pt x="104" y="92"/>
                  <a:pt x="105" y="91"/>
                </a:cubicBezTo>
                <a:cubicBezTo>
                  <a:pt x="107" y="90"/>
                  <a:pt x="108" y="88"/>
                  <a:pt x="109" y="87"/>
                </a:cubicBezTo>
                <a:cubicBezTo>
                  <a:pt x="111" y="86"/>
                  <a:pt x="112" y="87"/>
                  <a:pt x="114" y="88"/>
                </a:cubicBezTo>
                <a:cubicBezTo>
                  <a:pt x="115" y="89"/>
                  <a:pt x="116" y="90"/>
                  <a:pt x="116" y="91"/>
                </a:cubicBezTo>
                <a:cubicBezTo>
                  <a:pt x="118" y="93"/>
                  <a:pt x="121" y="94"/>
                  <a:pt x="124" y="93"/>
                </a:cubicBezTo>
                <a:cubicBezTo>
                  <a:pt x="125" y="93"/>
                  <a:pt x="126" y="93"/>
                  <a:pt x="127" y="93"/>
                </a:cubicBezTo>
                <a:cubicBezTo>
                  <a:pt x="128" y="96"/>
                  <a:pt x="128" y="98"/>
                  <a:pt x="126" y="100"/>
                </a:cubicBezTo>
                <a:cubicBezTo>
                  <a:pt x="125" y="100"/>
                  <a:pt x="124" y="101"/>
                  <a:pt x="123" y="102"/>
                </a:cubicBezTo>
                <a:cubicBezTo>
                  <a:pt x="122" y="104"/>
                  <a:pt x="121" y="105"/>
                  <a:pt x="121" y="107"/>
                </a:cubicBezTo>
                <a:cubicBezTo>
                  <a:pt x="120" y="109"/>
                  <a:pt x="119" y="110"/>
                  <a:pt x="118" y="112"/>
                </a:cubicBezTo>
                <a:cubicBezTo>
                  <a:pt x="118" y="113"/>
                  <a:pt x="117" y="114"/>
                  <a:pt x="116" y="115"/>
                </a:cubicBezTo>
                <a:cubicBezTo>
                  <a:pt x="114" y="116"/>
                  <a:pt x="112" y="117"/>
                  <a:pt x="110" y="118"/>
                </a:cubicBezTo>
                <a:cubicBezTo>
                  <a:pt x="108" y="117"/>
                  <a:pt x="105" y="117"/>
                  <a:pt x="103" y="119"/>
                </a:cubicBezTo>
                <a:cubicBezTo>
                  <a:pt x="102" y="120"/>
                  <a:pt x="101" y="120"/>
                  <a:pt x="100" y="120"/>
                </a:cubicBezTo>
                <a:cubicBezTo>
                  <a:pt x="98" y="121"/>
                  <a:pt x="96" y="121"/>
                  <a:pt x="94" y="122"/>
                </a:cubicBezTo>
                <a:cubicBezTo>
                  <a:pt x="93" y="123"/>
                  <a:pt x="92" y="124"/>
                  <a:pt x="91" y="125"/>
                </a:cubicBezTo>
                <a:cubicBezTo>
                  <a:pt x="89" y="128"/>
                  <a:pt x="87" y="130"/>
                  <a:pt x="84" y="131"/>
                </a:cubicBezTo>
                <a:cubicBezTo>
                  <a:pt x="84" y="133"/>
                  <a:pt x="84" y="134"/>
                  <a:pt x="84" y="135"/>
                </a:cubicBezTo>
                <a:cubicBezTo>
                  <a:pt x="82" y="136"/>
                  <a:pt x="80" y="137"/>
                  <a:pt x="79" y="138"/>
                </a:cubicBezTo>
                <a:cubicBezTo>
                  <a:pt x="78" y="139"/>
                  <a:pt x="78" y="141"/>
                  <a:pt x="78" y="142"/>
                </a:cubicBezTo>
                <a:cubicBezTo>
                  <a:pt x="79" y="144"/>
                  <a:pt x="78" y="145"/>
                  <a:pt x="76" y="146"/>
                </a:cubicBezTo>
                <a:cubicBezTo>
                  <a:pt x="76" y="147"/>
                  <a:pt x="75" y="147"/>
                  <a:pt x="74" y="148"/>
                </a:cubicBezTo>
                <a:cubicBezTo>
                  <a:pt x="73" y="147"/>
                  <a:pt x="72" y="147"/>
                  <a:pt x="71" y="146"/>
                </a:cubicBezTo>
                <a:cubicBezTo>
                  <a:pt x="70" y="146"/>
                  <a:pt x="70" y="145"/>
                  <a:pt x="69" y="144"/>
                </a:cubicBezTo>
                <a:cubicBezTo>
                  <a:pt x="68" y="143"/>
                  <a:pt x="66" y="144"/>
                  <a:pt x="66" y="145"/>
                </a:cubicBezTo>
                <a:cubicBezTo>
                  <a:pt x="66" y="147"/>
                  <a:pt x="66" y="149"/>
                  <a:pt x="66" y="151"/>
                </a:cubicBezTo>
                <a:cubicBezTo>
                  <a:pt x="67" y="153"/>
                  <a:pt x="66" y="155"/>
                  <a:pt x="64" y="156"/>
                </a:cubicBezTo>
                <a:cubicBezTo>
                  <a:pt x="63" y="157"/>
                  <a:pt x="62" y="158"/>
                  <a:pt x="61" y="159"/>
                </a:cubicBezTo>
                <a:cubicBezTo>
                  <a:pt x="59" y="157"/>
                  <a:pt x="57" y="156"/>
                  <a:pt x="55" y="155"/>
                </a:cubicBezTo>
                <a:cubicBezTo>
                  <a:pt x="54" y="154"/>
                  <a:pt x="53" y="153"/>
                  <a:pt x="53" y="152"/>
                </a:cubicBezTo>
                <a:cubicBezTo>
                  <a:pt x="54" y="149"/>
                  <a:pt x="52" y="147"/>
                  <a:pt x="51" y="145"/>
                </a:cubicBezTo>
                <a:cubicBezTo>
                  <a:pt x="51" y="145"/>
                  <a:pt x="51" y="144"/>
                  <a:pt x="50" y="143"/>
                </a:cubicBezTo>
                <a:cubicBezTo>
                  <a:pt x="51" y="142"/>
                  <a:pt x="51" y="141"/>
                  <a:pt x="52" y="140"/>
                </a:cubicBezTo>
                <a:cubicBezTo>
                  <a:pt x="52" y="138"/>
                  <a:pt x="51" y="136"/>
                  <a:pt x="48" y="136"/>
                </a:cubicBezTo>
                <a:cubicBezTo>
                  <a:pt x="48" y="137"/>
                  <a:pt x="47" y="137"/>
                  <a:pt x="46" y="137"/>
                </a:cubicBezTo>
                <a:cubicBezTo>
                  <a:pt x="44" y="138"/>
                  <a:pt x="42" y="138"/>
                  <a:pt x="40" y="138"/>
                </a:cubicBezTo>
                <a:cubicBezTo>
                  <a:pt x="38" y="138"/>
                  <a:pt x="38" y="137"/>
                  <a:pt x="37" y="136"/>
                </a:cubicBezTo>
                <a:cubicBezTo>
                  <a:pt x="37" y="135"/>
                  <a:pt x="36" y="134"/>
                  <a:pt x="36" y="134"/>
                </a:cubicBezTo>
                <a:cubicBezTo>
                  <a:pt x="36" y="130"/>
                  <a:pt x="34" y="126"/>
                  <a:pt x="33" y="122"/>
                </a:cubicBezTo>
                <a:cubicBezTo>
                  <a:pt x="32" y="119"/>
                  <a:pt x="29" y="116"/>
                  <a:pt x="25" y="114"/>
                </a:cubicBezTo>
                <a:cubicBezTo>
                  <a:pt x="23" y="113"/>
                  <a:pt x="21" y="113"/>
                  <a:pt x="19" y="116"/>
                </a:cubicBezTo>
                <a:cubicBezTo>
                  <a:pt x="19" y="117"/>
                  <a:pt x="18" y="118"/>
                  <a:pt x="17" y="119"/>
                </a:cubicBezTo>
                <a:cubicBezTo>
                  <a:pt x="15" y="120"/>
                  <a:pt x="14" y="120"/>
                  <a:pt x="12" y="119"/>
                </a:cubicBezTo>
                <a:cubicBezTo>
                  <a:pt x="10" y="117"/>
                  <a:pt x="8" y="116"/>
                  <a:pt x="6" y="114"/>
                </a:cubicBezTo>
                <a:cubicBezTo>
                  <a:pt x="2" y="111"/>
                  <a:pt x="3" y="110"/>
                  <a:pt x="7" y="108"/>
                </a:cubicBezTo>
                <a:cubicBezTo>
                  <a:pt x="7" y="108"/>
                  <a:pt x="8" y="108"/>
                  <a:pt x="8" y="107"/>
                </a:cubicBezTo>
                <a:cubicBezTo>
                  <a:pt x="9" y="107"/>
                  <a:pt x="9" y="105"/>
                  <a:pt x="8" y="104"/>
                </a:cubicBezTo>
                <a:cubicBezTo>
                  <a:pt x="7" y="104"/>
                  <a:pt x="6" y="103"/>
                  <a:pt x="6" y="103"/>
                </a:cubicBezTo>
                <a:cubicBezTo>
                  <a:pt x="4" y="102"/>
                  <a:pt x="2" y="101"/>
                  <a:pt x="1" y="100"/>
                </a:cubicBezTo>
                <a:cubicBezTo>
                  <a:pt x="0" y="98"/>
                  <a:pt x="1" y="96"/>
                  <a:pt x="2" y="94"/>
                </a:cubicBezTo>
                <a:cubicBezTo>
                  <a:pt x="5" y="92"/>
                  <a:pt x="7" y="88"/>
                  <a:pt x="6" y="84"/>
                </a:cubicBezTo>
                <a:cubicBezTo>
                  <a:pt x="5" y="82"/>
                  <a:pt x="6" y="80"/>
                  <a:pt x="7" y="78"/>
                </a:cubicBezTo>
                <a:cubicBezTo>
                  <a:pt x="8" y="76"/>
                  <a:pt x="8" y="74"/>
                  <a:pt x="9" y="72"/>
                </a:cubicBezTo>
                <a:cubicBezTo>
                  <a:pt x="9" y="71"/>
                  <a:pt x="9" y="70"/>
                  <a:pt x="9" y="69"/>
                </a:cubicBezTo>
                <a:cubicBezTo>
                  <a:pt x="8" y="68"/>
                  <a:pt x="6" y="67"/>
                  <a:pt x="5" y="66"/>
                </a:cubicBezTo>
                <a:cubicBezTo>
                  <a:pt x="5" y="64"/>
                  <a:pt x="6" y="63"/>
                  <a:pt x="4" y="61"/>
                </a:cubicBezTo>
                <a:cubicBezTo>
                  <a:pt x="4" y="60"/>
                  <a:pt x="3" y="59"/>
                  <a:pt x="3" y="58"/>
                </a:cubicBezTo>
                <a:cubicBezTo>
                  <a:pt x="2" y="57"/>
                  <a:pt x="3" y="55"/>
                  <a:pt x="4" y="54"/>
                </a:cubicBezTo>
                <a:cubicBezTo>
                  <a:pt x="6" y="53"/>
                  <a:pt x="7" y="52"/>
                  <a:pt x="8" y="52"/>
                </a:cubicBezTo>
                <a:cubicBezTo>
                  <a:pt x="10" y="51"/>
                  <a:pt x="12" y="49"/>
                  <a:pt x="13" y="47"/>
                </a:cubicBezTo>
                <a:cubicBezTo>
                  <a:pt x="14" y="46"/>
                  <a:pt x="14" y="46"/>
                  <a:pt x="15" y="45"/>
                </a:cubicBezTo>
                <a:cubicBezTo>
                  <a:pt x="17" y="46"/>
                  <a:pt x="18" y="47"/>
                  <a:pt x="20" y="48"/>
                </a:cubicBezTo>
                <a:cubicBezTo>
                  <a:pt x="21" y="47"/>
                  <a:pt x="23" y="46"/>
                  <a:pt x="24" y="45"/>
                </a:cubicBezTo>
                <a:cubicBezTo>
                  <a:pt x="27" y="44"/>
                  <a:pt x="30" y="42"/>
                  <a:pt x="33" y="41"/>
                </a:cubicBezTo>
                <a:cubicBezTo>
                  <a:pt x="34" y="40"/>
                  <a:pt x="35" y="39"/>
                  <a:pt x="36" y="38"/>
                </a:cubicBezTo>
                <a:cubicBezTo>
                  <a:pt x="37" y="37"/>
                  <a:pt x="37" y="36"/>
                  <a:pt x="37" y="35"/>
                </a:cubicBezTo>
                <a:cubicBezTo>
                  <a:pt x="37" y="33"/>
                  <a:pt x="36" y="33"/>
                  <a:pt x="34" y="32"/>
                </a:cubicBezTo>
                <a:cubicBezTo>
                  <a:pt x="33" y="32"/>
                  <a:pt x="32" y="32"/>
                  <a:pt x="30" y="33"/>
                </a:cubicBezTo>
                <a:cubicBezTo>
                  <a:pt x="28" y="35"/>
                  <a:pt x="26" y="34"/>
                  <a:pt x="25" y="31"/>
                </a:cubicBezTo>
                <a:cubicBezTo>
                  <a:pt x="25" y="30"/>
                  <a:pt x="24" y="29"/>
                  <a:pt x="23" y="28"/>
                </a:cubicBezTo>
                <a:cubicBezTo>
                  <a:pt x="21" y="26"/>
                  <a:pt x="19" y="25"/>
                  <a:pt x="16" y="23"/>
                </a:cubicBezTo>
                <a:cubicBezTo>
                  <a:pt x="17" y="20"/>
                  <a:pt x="19" y="18"/>
                  <a:pt x="20" y="16"/>
                </a:cubicBezTo>
                <a:cubicBezTo>
                  <a:pt x="21" y="16"/>
                  <a:pt x="22" y="16"/>
                  <a:pt x="23" y="16"/>
                </a:cubicBezTo>
                <a:cubicBezTo>
                  <a:pt x="25" y="16"/>
                  <a:pt x="26" y="15"/>
                  <a:pt x="27" y="14"/>
                </a:cubicBezTo>
                <a:cubicBezTo>
                  <a:pt x="28" y="12"/>
                  <a:pt x="27" y="11"/>
                  <a:pt x="25" y="10"/>
                </a:cubicBezTo>
                <a:cubicBezTo>
                  <a:pt x="25" y="10"/>
                  <a:pt x="25" y="9"/>
                  <a:pt x="24" y="9"/>
                </a:cubicBezTo>
                <a:cubicBezTo>
                  <a:pt x="26" y="6"/>
                  <a:pt x="27" y="3"/>
                  <a:pt x="29" y="0"/>
                </a:cubicBezTo>
                <a:cubicBezTo>
                  <a:pt x="30" y="0"/>
                  <a:pt x="31" y="0"/>
                  <a:pt x="32" y="1"/>
                </a:cubicBezTo>
                <a:cubicBezTo>
                  <a:pt x="35" y="2"/>
                  <a:pt x="37" y="2"/>
                  <a:pt x="40" y="1"/>
                </a:cubicBezTo>
                <a:cubicBezTo>
                  <a:pt x="41" y="1"/>
                  <a:pt x="42" y="0"/>
                  <a:pt x="43" y="0"/>
                </a:cubicBezTo>
                <a:cubicBezTo>
                  <a:pt x="44" y="2"/>
                  <a:pt x="44" y="3"/>
                  <a:pt x="43" y="4"/>
                </a:cubicBezTo>
                <a:cubicBezTo>
                  <a:pt x="42" y="6"/>
                  <a:pt x="40" y="7"/>
                  <a:pt x="39" y="8"/>
                </a:cubicBezTo>
                <a:cubicBezTo>
                  <a:pt x="40" y="10"/>
                  <a:pt x="41" y="11"/>
                  <a:pt x="43" y="11"/>
                </a:cubicBezTo>
                <a:cubicBezTo>
                  <a:pt x="45" y="12"/>
                  <a:pt x="47" y="12"/>
                  <a:pt x="48" y="12"/>
                </a:cubicBezTo>
                <a:cubicBezTo>
                  <a:pt x="49" y="13"/>
                  <a:pt x="51" y="13"/>
                  <a:pt x="52" y="13"/>
                </a:cubicBezTo>
                <a:cubicBezTo>
                  <a:pt x="53" y="13"/>
                  <a:pt x="53" y="13"/>
                  <a:pt x="54" y="13"/>
                </a:cubicBezTo>
                <a:cubicBezTo>
                  <a:pt x="56" y="15"/>
                  <a:pt x="58" y="17"/>
                  <a:pt x="60" y="20"/>
                </a:cubicBezTo>
                <a:cubicBezTo>
                  <a:pt x="62" y="25"/>
                  <a:pt x="65" y="25"/>
                  <a:pt x="69" y="22"/>
                </a:cubicBezTo>
                <a:cubicBezTo>
                  <a:pt x="69" y="21"/>
                  <a:pt x="69" y="21"/>
                  <a:pt x="70" y="21"/>
                </a:cubicBezTo>
                <a:cubicBezTo>
                  <a:pt x="71" y="21"/>
                  <a:pt x="73" y="22"/>
                  <a:pt x="74" y="22"/>
                </a:cubicBezTo>
                <a:cubicBezTo>
                  <a:pt x="75" y="22"/>
                  <a:pt x="76" y="21"/>
                  <a:pt x="78" y="20"/>
                </a:cubicBezTo>
                <a:cubicBezTo>
                  <a:pt x="80" y="23"/>
                  <a:pt x="80" y="26"/>
                  <a:pt x="80" y="30"/>
                </a:cubicBezTo>
                <a:cubicBezTo>
                  <a:pt x="80" y="31"/>
                  <a:pt x="81" y="32"/>
                  <a:pt x="83" y="33"/>
                </a:cubicBezTo>
                <a:cubicBezTo>
                  <a:pt x="84" y="35"/>
                  <a:pt x="85" y="36"/>
                  <a:pt x="85" y="38"/>
                </a:cubicBezTo>
                <a:cubicBezTo>
                  <a:pt x="85" y="40"/>
                  <a:pt x="86" y="41"/>
                  <a:pt x="87" y="43"/>
                </a:cubicBezTo>
                <a:cubicBezTo>
                  <a:pt x="88" y="46"/>
                  <a:pt x="89" y="48"/>
                  <a:pt x="89" y="51"/>
                </a:cubicBezTo>
                <a:cubicBezTo>
                  <a:pt x="90" y="53"/>
                  <a:pt x="89" y="54"/>
                  <a:pt x="89" y="55"/>
                </a:cubicBezTo>
                <a:cubicBezTo>
                  <a:pt x="88" y="58"/>
                  <a:pt x="88" y="60"/>
                  <a:pt x="89" y="62"/>
                </a:cubicBezTo>
                <a:cubicBezTo>
                  <a:pt x="90" y="63"/>
                  <a:pt x="90" y="64"/>
                  <a:pt x="90" y="65"/>
                </a:cubicBezTo>
                <a:cubicBezTo>
                  <a:pt x="90" y="67"/>
                  <a:pt x="91" y="68"/>
                  <a:pt x="92" y="70"/>
                </a:cubicBezTo>
                <a:cubicBezTo>
                  <a:pt x="93" y="71"/>
                  <a:pt x="94" y="73"/>
                  <a:pt x="94" y="75"/>
                </a:cubicBezTo>
                <a:cubicBezTo>
                  <a:pt x="94" y="77"/>
                  <a:pt x="95" y="80"/>
                  <a:pt x="96" y="82"/>
                </a:cubicBezTo>
                <a:cubicBezTo>
                  <a:pt x="96" y="85"/>
                  <a:pt x="98" y="87"/>
                  <a:pt x="101" y="87"/>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1" name="Freeform 70"/>
          <p:cNvSpPr>
            <a:spLocks/>
          </p:cNvSpPr>
          <p:nvPr/>
        </p:nvSpPr>
        <p:spPr bwMode="auto">
          <a:xfrm>
            <a:off x="8893884" y="4308481"/>
            <a:ext cx="1765302" cy="844550"/>
          </a:xfrm>
          <a:custGeom>
            <a:avLst/>
            <a:gdLst>
              <a:gd name="T0" fmla="*/ 224 w 235"/>
              <a:gd name="T1" fmla="*/ 72 h 112"/>
              <a:gd name="T2" fmla="*/ 214 w 235"/>
              <a:gd name="T3" fmla="*/ 74 h 112"/>
              <a:gd name="T4" fmla="*/ 198 w 235"/>
              <a:gd name="T5" fmla="*/ 64 h 112"/>
              <a:gd name="T6" fmla="*/ 189 w 235"/>
              <a:gd name="T7" fmla="*/ 56 h 112"/>
              <a:gd name="T8" fmla="*/ 177 w 235"/>
              <a:gd name="T9" fmla="*/ 47 h 112"/>
              <a:gd name="T10" fmla="*/ 163 w 235"/>
              <a:gd name="T11" fmla="*/ 38 h 112"/>
              <a:gd name="T12" fmla="*/ 156 w 235"/>
              <a:gd name="T13" fmla="*/ 43 h 112"/>
              <a:gd name="T14" fmla="*/ 148 w 235"/>
              <a:gd name="T15" fmla="*/ 34 h 112"/>
              <a:gd name="T16" fmla="*/ 138 w 235"/>
              <a:gd name="T17" fmla="*/ 32 h 112"/>
              <a:gd name="T18" fmla="*/ 130 w 235"/>
              <a:gd name="T19" fmla="*/ 29 h 112"/>
              <a:gd name="T20" fmla="*/ 122 w 235"/>
              <a:gd name="T21" fmla="*/ 28 h 112"/>
              <a:gd name="T22" fmla="*/ 108 w 235"/>
              <a:gd name="T23" fmla="*/ 30 h 112"/>
              <a:gd name="T24" fmla="*/ 97 w 235"/>
              <a:gd name="T25" fmla="*/ 39 h 112"/>
              <a:gd name="T26" fmla="*/ 89 w 235"/>
              <a:gd name="T27" fmla="*/ 42 h 112"/>
              <a:gd name="T28" fmla="*/ 86 w 235"/>
              <a:gd name="T29" fmla="*/ 49 h 112"/>
              <a:gd name="T30" fmla="*/ 84 w 235"/>
              <a:gd name="T31" fmla="*/ 58 h 112"/>
              <a:gd name="T32" fmla="*/ 68 w 235"/>
              <a:gd name="T33" fmla="*/ 67 h 112"/>
              <a:gd name="T34" fmla="*/ 66 w 235"/>
              <a:gd name="T35" fmla="*/ 78 h 112"/>
              <a:gd name="T36" fmla="*/ 60 w 235"/>
              <a:gd name="T37" fmla="*/ 89 h 112"/>
              <a:gd name="T38" fmla="*/ 53 w 235"/>
              <a:gd name="T39" fmla="*/ 94 h 112"/>
              <a:gd name="T40" fmla="*/ 38 w 235"/>
              <a:gd name="T41" fmla="*/ 104 h 112"/>
              <a:gd name="T42" fmla="*/ 28 w 235"/>
              <a:gd name="T43" fmla="*/ 105 h 112"/>
              <a:gd name="T44" fmla="*/ 18 w 235"/>
              <a:gd name="T45" fmla="*/ 108 h 112"/>
              <a:gd name="T46" fmla="*/ 9 w 235"/>
              <a:gd name="T47" fmla="*/ 110 h 112"/>
              <a:gd name="T48" fmla="*/ 0 w 235"/>
              <a:gd name="T49" fmla="*/ 101 h 112"/>
              <a:gd name="T50" fmla="*/ 6 w 235"/>
              <a:gd name="T51" fmla="*/ 95 h 112"/>
              <a:gd name="T52" fmla="*/ 12 w 235"/>
              <a:gd name="T53" fmla="*/ 89 h 112"/>
              <a:gd name="T54" fmla="*/ 17 w 235"/>
              <a:gd name="T55" fmla="*/ 81 h 112"/>
              <a:gd name="T56" fmla="*/ 20 w 235"/>
              <a:gd name="T57" fmla="*/ 73 h 112"/>
              <a:gd name="T58" fmla="*/ 23 w 235"/>
              <a:gd name="T59" fmla="*/ 70 h 112"/>
              <a:gd name="T60" fmla="*/ 38 w 235"/>
              <a:gd name="T61" fmla="*/ 74 h 112"/>
              <a:gd name="T62" fmla="*/ 40 w 235"/>
              <a:gd name="T63" fmla="*/ 68 h 112"/>
              <a:gd name="T64" fmla="*/ 49 w 235"/>
              <a:gd name="T65" fmla="*/ 65 h 112"/>
              <a:gd name="T66" fmla="*/ 50 w 235"/>
              <a:gd name="T67" fmla="*/ 57 h 112"/>
              <a:gd name="T68" fmla="*/ 53 w 235"/>
              <a:gd name="T69" fmla="*/ 45 h 112"/>
              <a:gd name="T70" fmla="*/ 58 w 235"/>
              <a:gd name="T71" fmla="*/ 38 h 112"/>
              <a:gd name="T72" fmla="*/ 60 w 235"/>
              <a:gd name="T73" fmla="*/ 34 h 112"/>
              <a:gd name="T74" fmla="*/ 64 w 235"/>
              <a:gd name="T75" fmla="*/ 26 h 112"/>
              <a:gd name="T76" fmla="*/ 71 w 235"/>
              <a:gd name="T77" fmla="*/ 22 h 112"/>
              <a:gd name="T78" fmla="*/ 81 w 235"/>
              <a:gd name="T79" fmla="*/ 25 h 112"/>
              <a:gd name="T80" fmla="*/ 91 w 235"/>
              <a:gd name="T81" fmla="*/ 20 h 112"/>
              <a:gd name="T82" fmla="*/ 106 w 235"/>
              <a:gd name="T83" fmla="*/ 22 h 112"/>
              <a:gd name="T84" fmla="*/ 116 w 235"/>
              <a:gd name="T85" fmla="*/ 19 h 112"/>
              <a:gd name="T86" fmla="*/ 121 w 235"/>
              <a:gd name="T87" fmla="*/ 14 h 112"/>
              <a:gd name="T88" fmla="*/ 127 w 235"/>
              <a:gd name="T89" fmla="*/ 7 h 112"/>
              <a:gd name="T90" fmla="*/ 132 w 235"/>
              <a:gd name="T91" fmla="*/ 1 h 112"/>
              <a:gd name="T92" fmla="*/ 138 w 235"/>
              <a:gd name="T93" fmla="*/ 6 h 112"/>
              <a:gd name="T94" fmla="*/ 144 w 235"/>
              <a:gd name="T95" fmla="*/ 8 h 112"/>
              <a:gd name="T96" fmla="*/ 160 w 235"/>
              <a:gd name="T97" fmla="*/ 8 h 112"/>
              <a:gd name="T98" fmla="*/ 173 w 235"/>
              <a:gd name="T99" fmla="*/ 12 h 112"/>
              <a:gd name="T100" fmla="*/ 182 w 235"/>
              <a:gd name="T101" fmla="*/ 15 h 112"/>
              <a:gd name="T102" fmla="*/ 179 w 235"/>
              <a:gd name="T103" fmla="*/ 26 h 112"/>
              <a:gd name="T104" fmla="*/ 178 w 235"/>
              <a:gd name="T105" fmla="*/ 33 h 112"/>
              <a:gd name="T106" fmla="*/ 192 w 235"/>
              <a:gd name="T107" fmla="*/ 30 h 112"/>
              <a:gd name="T108" fmla="*/ 197 w 235"/>
              <a:gd name="T109" fmla="*/ 33 h 112"/>
              <a:gd name="T110" fmla="*/ 200 w 235"/>
              <a:gd name="T111" fmla="*/ 39 h 112"/>
              <a:gd name="T112" fmla="*/ 204 w 235"/>
              <a:gd name="T113" fmla="*/ 42 h 112"/>
              <a:gd name="T114" fmla="*/ 214 w 235"/>
              <a:gd name="T115" fmla="*/ 50 h 112"/>
              <a:gd name="T116" fmla="*/ 213 w 235"/>
              <a:gd name="T117" fmla="*/ 58 h 112"/>
              <a:gd name="T118" fmla="*/ 220 w 235"/>
              <a:gd name="T119" fmla="*/ 59 h 112"/>
              <a:gd name="T120" fmla="*/ 224 w 235"/>
              <a:gd name="T121" fmla="*/ 64 h 112"/>
              <a:gd name="T122" fmla="*/ 235 w 235"/>
              <a:gd name="T123" fmla="*/ 7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5" h="112">
                <a:moveTo>
                  <a:pt x="231" y="77"/>
                </a:moveTo>
                <a:cubicBezTo>
                  <a:pt x="228" y="77"/>
                  <a:pt x="225" y="76"/>
                  <a:pt x="224" y="72"/>
                </a:cubicBezTo>
                <a:cubicBezTo>
                  <a:pt x="221" y="72"/>
                  <a:pt x="219" y="69"/>
                  <a:pt x="217" y="68"/>
                </a:cubicBezTo>
                <a:cubicBezTo>
                  <a:pt x="214" y="70"/>
                  <a:pt x="214" y="70"/>
                  <a:pt x="214" y="74"/>
                </a:cubicBezTo>
                <a:cubicBezTo>
                  <a:pt x="210" y="71"/>
                  <a:pt x="207" y="68"/>
                  <a:pt x="204" y="65"/>
                </a:cubicBezTo>
                <a:cubicBezTo>
                  <a:pt x="201" y="63"/>
                  <a:pt x="202" y="63"/>
                  <a:pt x="198" y="64"/>
                </a:cubicBezTo>
                <a:cubicBezTo>
                  <a:pt x="195" y="61"/>
                  <a:pt x="193" y="58"/>
                  <a:pt x="189" y="56"/>
                </a:cubicBezTo>
                <a:cubicBezTo>
                  <a:pt x="189" y="56"/>
                  <a:pt x="189" y="56"/>
                  <a:pt x="189" y="56"/>
                </a:cubicBezTo>
                <a:cubicBezTo>
                  <a:pt x="186" y="53"/>
                  <a:pt x="182" y="51"/>
                  <a:pt x="178" y="49"/>
                </a:cubicBezTo>
                <a:cubicBezTo>
                  <a:pt x="178" y="48"/>
                  <a:pt x="177" y="48"/>
                  <a:pt x="177" y="47"/>
                </a:cubicBezTo>
                <a:cubicBezTo>
                  <a:pt x="174" y="44"/>
                  <a:pt x="172" y="42"/>
                  <a:pt x="168" y="41"/>
                </a:cubicBezTo>
                <a:cubicBezTo>
                  <a:pt x="166" y="40"/>
                  <a:pt x="165" y="39"/>
                  <a:pt x="163" y="38"/>
                </a:cubicBezTo>
                <a:cubicBezTo>
                  <a:pt x="160" y="37"/>
                  <a:pt x="159" y="38"/>
                  <a:pt x="157" y="40"/>
                </a:cubicBezTo>
                <a:cubicBezTo>
                  <a:pt x="157" y="41"/>
                  <a:pt x="156" y="42"/>
                  <a:pt x="156" y="43"/>
                </a:cubicBezTo>
                <a:cubicBezTo>
                  <a:pt x="155" y="42"/>
                  <a:pt x="155" y="42"/>
                  <a:pt x="155" y="41"/>
                </a:cubicBezTo>
                <a:cubicBezTo>
                  <a:pt x="154" y="37"/>
                  <a:pt x="151" y="35"/>
                  <a:pt x="148" y="34"/>
                </a:cubicBezTo>
                <a:cubicBezTo>
                  <a:pt x="146" y="34"/>
                  <a:pt x="143" y="33"/>
                  <a:pt x="141" y="32"/>
                </a:cubicBezTo>
                <a:cubicBezTo>
                  <a:pt x="140" y="32"/>
                  <a:pt x="139" y="32"/>
                  <a:pt x="138" y="32"/>
                </a:cubicBezTo>
                <a:cubicBezTo>
                  <a:pt x="136" y="32"/>
                  <a:pt x="134" y="31"/>
                  <a:pt x="133" y="30"/>
                </a:cubicBezTo>
                <a:cubicBezTo>
                  <a:pt x="132" y="29"/>
                  <a:pt x="131" y="29"/>
                  <a:pt x="130" y="29"/>
                </a:cubicBezTo>
                <a:cubicBezTo>
                  <a:pt x="129" y="30"/>
                  <a:pt x="127" y="30"/>
                  <a:pt x="126" y="29"/>
                </a:cubicBezTo>
                <a:cubicBezTo>
                  <a:pt x="125" y="27"/>
                  <a:pt x="124" y="27"/>
                  <a:pt x="122" y="28"/>
                </a:cubicBezTo>
                <a:cubicBezTo>
                  <a:pt x="121" y="28"/>
                  <a:pt x="120" y="27"/>
                  <a:pt x="119" y="27"/>
                </a:cubicBezTo>
                <a:cubicBezTo>
                  <a:pt x="115" y="27"/>
                  <a:pt x="112" y="27"/>
                  <a:pt x="108" y="30"/>
                </a:cubicBezTo>
                <a:cubicBezTo>
                  <a:pt x="107" y="31"/>
                  <a:pt x="106" y="32"/>
                  <a:pt x="104" y="33"/>
                </a:cubicBezTo>
                <a:cubicBezTo>
                  <a:pt x="101" y="34"/>
                  <a:pt x="98" y="36"/>
                  <a:pt x="97" y="39"/>
                </a:cubicBezTo>
                <a:cubicBezTo>
                  <a:pt x="95" y="39"/>
                  <a:pt x="94" y="39"/>
                  <a:pt x="93" y="39"/>
                </a:cubicBezTo>
                <a:cubicBezTo>
                  <a:pt x="91" y="39"/>
                  <a:pt x="89" y="41"/>
                  <a:pt x="89" y="42"/>
                </a:cubicBezTo>
                <a:cubicBezTo>
                  <a:pt x="89" y="44"/>
                  <a:pt x="88" y="44"/>
                  <a:pt x="87" y="45"/>
                </a:cubicBezTo>
                <a:cubicBezTo>
                  <a:pt x="85" y="47"/>
                  <a:pt x="85" y="47"/>
                  <a:pt x="86" y="49"/>
                </a:cubicBezTo>
                <a:cubicBezTo>
                  <a:pt x="86" y="50"/>
                  <a:pt x="87" y="50"/>
                  <a:pt x="87" y="51"/>
                </a:cubicBezTo>
                <a:cubicBezTo>
                  <a:pt x="85" y="53"/>
                  <a:pt x="83" y="55"/>
                  <a:pt x="84" y="58"/>
                </a:cubicBezTo>
                <a:cubicBezTo>
                  <a:pt x="80" y="60"/>
                  <a:pt x="77" y="62"/>
                  <a:pt x="74" y="62"/>
                </a:cubicBezTo>
                <a:cubicBezTo>
                  <a:pt x="71" y="63"/>
                  <a:pt x="69" y="65"/>
                  <a:pt x="68" y="67"/>
                </a:cubicBezTo>
                <a:cubicBezTo>
                  <a:pt x="66" y="70"/>
                  <a:pt x="65" y="73"/>
                  <a:pt x="66" y="76"/>
                </a:cubicBezTo>
                <a:cubicBezTo>
                  <a:pt x="66" y="77"/>
                  <a:pt x="66" y="77"/>
                  <a:pt x="66" y="78"/>
                </a:cubicBezTo>
                <a:cubicBezTo>
                  <a:pt x="64" y="79"/>
                  <a:pt x="63" y="80"/>
                  <a:pt x="61" y="82"/>
                </a:cubicBezTo>
                <a:cubicBezTo>
                  <a:pt x="59" y="84"/>
                  <a:pt x="58" y="86"/>
                  <a:pt x="60" y="89"/>
                </a:cubicBezTo>
                <a:cubicBezTo>
                  <a:pt x="59" y="91"/>
                  <a:pt x="57" y="92"/>
                  <a:pt x="55" y="93"/>
                </a:cubicBezTo>
                <a:cubicBezTo>
                  <a:pt x="54" y="93"/>
                  <a:pt x="53" y="93"/>
                  <a:pt x="53" y="94"/>
                </a:cubicBezTo>
                <a:cubicBezTo>
                  <a:pt x="52" y="97"/>
                  <a:pt x="48" y="96"/>
                  <a:pt x="46" y="99"/>
                </a:cubicBezTo>
                <a:cubicBezTo>
                  <a:pt x="43" y="99"/>
                  <a:pt x="40" y="102"/>
                  <a:pt x="38" y="104"/>
                </a:cubicBezTo>
                <a:cubicBezTo>
                  <a:pt x="36" y="105"/>
                  <a:pt x="33" y="105"/>
                  <a:pt x="31" y="106"/>
                </a:cubicBezTo>
                <a:cubicBezTo>
                  <a:pt x="30" y="106"/>
                  <a:pt x="29" y="106"/>
                  <a:pt x="28" y="105"/>
                </a:cubicBezTo>
                <a:cubicBezTo>
                  <a:pt x="27" y="105"/>
                  <a:pt x="25" y="105"/>
                  <a:pt x="24" y="106"/>
                </a:cubicBezTo>
                <a:cubicBezTo>
                  <a:pt x="22" y="107"/>
                  <a:pt x="21" y="108"/>
                  <a:pt x="18" y="108"/>
                </a:cubicBezTo>
                <a:cubicBezTo>
                  <a:pt x="17" y="108"/>
                  <a:pt x="17" y="109"/>
                  <a:pt x="16" y="110"/>
                </a:cubicBezTo>
                <a:cubicBezTo>
                  <a:pt x="14" y="111"/>
                  <a:pt x="12" y="112"/>
                  <a:pt x="9" y="110"/>
                </a:cubicBezTo>
                <a:cubicBezTo>
                  <a:pt x="7" y="109"/>
                  <a:pt x="7" y="109"/>
                  <a:pt x="4" y="110"/>
                </a:cubicBezTo>
                <a:cubicBezTo>
                  <a:pt x="1" y="108"/>
                  <a:pt x="2" y="104"/>
                  <a:pt x="0" y="101"/>
                </a:cubicBezTo>
                <a:cubicBezTo>
                  <a:pt x="0" y="99"/>
                  <a:pt x="1" y="99"/>
                  <a:pt x="3" y="98"/>
                </a:cubicBezTo>
                <a:cubicBezTo>
                  <a:pt x="4" y="98"/>
                  <a:pt x="6" y="96"/>
                  <a:pt x="6" y="95"/>
                </a:cubicBezTo>
                <a:cubicBezTo>
                  <a:pt x="6" y="93"/>
                  <a:pt x="7" y="92"/>
                  <a:pt x="8" y="91"/>
                </a:cubicBezTo>
                <a:cubicBezTo>
                  <a:pt x="10" y="90"/>
                  <a:pt x="11" y="90"/>
                  <a:pt x="12" y="89"/>
                </a:cubicBezTo>
                <a:cubicBezTo>
                  <a:pt x="15" y="87"/>
                  <a:pt x="16" y="86"/>
                  <a:pt x="16" y="83"/>
                </a:cubicBezTo>
                <a:cubicBezTo>
                  <a:pt x="16" y="82"/>
                  <a:pt x="16" y="82"/>
                  <a:pt x="17" y="81"/>
                </a:cubicBezTo>
                <a:cubicBezTo>
                  <a:pt x="17" y="80"/>
                  <a:pt x="18" y="79"/>
                  <a:pt x="19" y="77"/>
                </a:cubicBezTo>
                <a:cubicBezTo>
                  <a:pt x="20" y="76"/>
                  <a:pt x="21" y="75"/>
                  <a:pt x="20" y="73"/>
                </a:cubicBezTo>
                <a:cubicBezTo>
                  <a:pt x="20" y="72"/>
                  <a:pt x="20" y="71"/>
                  <a:pt x="20" y="71"/>
                </a:cubicBezTo>
                <a:cubicBezTo>
                  <a:pt x="21" y="69"/>
                  <a:pt x="22" y="69"/>
                  <a:pt x="23" y="70"/>
                </a:cubicBezTo>
                <a:cubicBezTo>
                  <a:pt x="26" y="72"/>
                  <a:pt x="30" y="73"/>
                  <a:pt x="33" y="73"/>
                </a:cubicBezTo>
                <a:cubicBezTo>
                  <a:pt x="35" y="73"/>
                  <a:pt x="37" y="73"/>
                  <a:pt x="38" y="74"/>
                </a:cubicBezTo>
                <a:cubicBezTo>
                  <a:pt x="40" y="74"/>
                  <a:pt x="41" y="73"/>
                  <a:pt x="41" y="71"/>
                </a:cubicBezTo>
                <a:cubicBezTo>
                  <a:pt x="41" y="70"/>
                  <a:pt x="41" y="69"/>
                  <a:pt x="40" y="68"/>
                </a:cubicBezTo>
                <a:cubicBezTo>
                  <a:pt x="41" y="66"/>
                  <a:pt x="42" y="66"/>
                  <a:pt x="43" y="66"/>
                </a:cubicBezTo>
                <a:cubicBezTo>
                  <a:pt x="45" y="66"/>
                  <a:pt x="47" y="65"/>
                  <a:pt x="49" y="65"/>
                </a:cubicBezTo>
                <a:cubicBezTo>
                  <a:pt x="50" y="65"/>
                  <a:pt x="51" y="63"/>
                  <a:pt x="51" y="62"/>
                </a:cubicBezTo>
                <a:cubicBezTo>
                  <a:pt x="51" y="60"/>
                  <a:pt x="51" y="58"/>
                  <a:pt x="50" y="57"/>
                </a:cubicBezTo>
                <a:cubicBezTo>
                  <a:pt x="49" y="54"/>
                  <a:pt x="50" y="52"/>
                  <a:pt x="50" y="49"/>
                </a:cubicBezTo>
                <a:cubicBezTo>
                  <a:pt x="50" y="47"/>
                  <a:pt x="51" y="46"/>
                  <a:pt x="53" y="45"/>
                </a:cubicBezTo>
                <a:cubicBezTo>
                  <a:pt x="54" y="45"/>
                  <a:pt x="54" y="44"/>
                  <a:pt x="55" y="44"/>
                </a:cubicBezTo>
                <a:cubicBezTo>
                  <a:pt x="57" y="42"/>
                  <a:pt x="58" y="41"/>
                  <a:pt x="58" y="38"/>
                </a:cubicBezTo>
                <a:cubicBezTo>
                  <a:pt x="58" y="37"/>
                  <a:pt x="58" y="37"/>
                  <a:pt x="58" y="35"/>
                </a:cubicBezTo>
                <a:cubicBezTo>
                  <a:pt x="59" y="35"/>
                  <a:pt x="59" y="35"/>
                  <a:pt x="60" y="34"/>
                </a:cubicBezTo>
                <a:cubicBezTo>
                  <a:pt x="62" y="33"/>
                  <a:pt x="62" y="31"/>
                  <a:pt x="63" y="29"/>
                </a:cubicBezTo>
                <a:cubicBezTo>
                  <a:pt x="63" y="28"/>
                  <a:pt x="63" y="27"/>
                  <a:pt x="64" y="26"/>
                </a:cubicBezTo>
                <a:cubicBezTo>
                  <a:pt x="64" y="25"/>
                  <a:pt x="65" y="24"/>
                  <a:pt x="66" y="23"/>
                </a:cubicBezTo>
                <a:cubicBezTo>
                  <a:pt x="67" y="21"/>
                  <a:pt x="69" y="21"/>
                  <a:pt x="71" y="22"/>
                </a:cubicBezTo>
                <a:cubicBezTo>
                  <a:pt x="72" y="23"/>
                  <a:pt x="74" y="25"/>
                  <a:pt x="75" y="26"/>
                </a:cubicBezTo>
                <a:cubicBezTo>
                  <a:pt x="78" y="28"/>
                  <a:pt x="80" y="27"/>
                  <a:pt x="81" y="25"/>
                </a:cubicBezTo>
                <a:cubicBezTo>
                  <a:pt x="82" y="24"/>
                  <a:pt x="82" y="23"/>
                  <a:pt x="83" y="23"/>
                </a:cubicBezTo>
                <a:cubicBezTo>
                  <a:pt x="85" y="20"/>
                  <a:pt x="88" y="19"/>
                  <a:pt x="91" y="20"/>
                </a:cubicBezTo>
                <a:cubicBezTo>
                  <a:pt x="95" y="21"/>
                  <a:pt x="99" y="22"/>
                  <a:pt x="102" y="23"/>
                </a:cubicBezTo>
                <a:cubicBezTo>
                  <a:pt x="104" y="23"/>
                  <a:pt x="105" y="23"/>
                  <a:pt x="106" y="22"/>
                </a:cubicBezTo>
                <a:cubicBezTo>
                  <a:pt x="108" y="20"/>
                  <a:pt x="110" y="19"/>
                  <a:pt x="113" y="20"/>
                </a:cubicBezTo>
                <a:cubicBezTo>
                  <a:pt x="114" y="21"/>
                  <a:pt x="115" y="20"/>
                  <a:pt x="116" y="19"/>
                </a:cubicBezTo>
                <a:cubicBezTo>
                  <a:pt x="116" y="18"/>
                  <a:pt x="117" y="18"/>
                  <a:pt x="117" y="18"/>
                </a:cubicBezTo>
                <a:cubicBezTo>
                  <a:pt x="118" y="16"/>
                  <a:pt x="119" y="14"/>
                  <a:pt x="121" y="14"/>
                </a:cubicBezTo>
                <a:cubicBezTo>
                  <a:pt x="122" y="14"/>
                  <a:pt x="122" y="14"/>
                  <a:pt x="122" y="14"/>
                </a:cubicBezTo>
                <a:cubicBezTo>
                  <a:pt x="126" y="13"/>
                  <a:pt x="127" y="12"/>
                  <a:pt x="127" y="7"/>
                </a:cubicBezTo>
                <a:cubicBezTo>
                  <a:pt x="127" y="7"/>
                  <a:pt x="127" y="6"/>
                  <a:pt x="127" y="5"/>
                </a:cubicBezTo>
                <a:cubicBezTo>
                  <a:pt x="128" y="3"/>
                  <a:pt x="130" y="2"/>
                  <a:pt x="132" y="1"/>
                </a:cubicBezTo>
                <a:cubicBezTo>
                  <a:pt x="133" y="0"/>
                  <a:pt x="135" y="0"/>
                  <a:pt x="136" y="2"/>
                </a:cubicBezTo>
                <a:cubicBezTo>
                  <a:pt x="137" y="3"/>
                  <a:pt x="137" y="4"/>
                  <a:pt x="138" y="6"/>
                </a:cubicBezTo>
                <a:cubicBezTo>
                  <a:pt x="140" y="6"/>
                  <a:pt x="141" y="6"/>
                  <a:pt x="143" y="6"/>
                </a:cubicBezTo>
                <a:cubicBezTo>
                  <a:pt x="143" y="7"/>
                  <a:pt x="144" y="7"/>
                  <a:pt x="144" y="8"/>
                </a:cubicBezTo>
                <a:cubicBezTo>
                  <a:pt x="147" y="13"/>
                  <a:pt x="150" y="14"/>
                  <a:pt x="155" y="11"/>
                </a:cubicBezTo>
                <a:cubicBezTo>
                  <a:pt x="156" y="9"/>
                  <a:pt x="158" y="10"/>
                  <a:pt x="160" y="8"/>
                </a:cubicBezTo>
                <a:cubicBezTo>
                  <a:pt x="161" y="9"/>
                  <a:pt x="162" y="10"/>
                  <a:pt x="163" y="11"/>
                </a:cubicBezTo>
                <a:cubicBezTo>
                  <a:pt x="166" y="14"/>
                  <a:pt x="168" y="15"/>
                  <a:pt x="173" y="12"/>
                </a:cubicBezTo>
                <a:cubicBezTo>
                  <a:pt x="173" y="12"/>
                  <a:pt x="174" y="12"/>
                  <a:pt x="174" y="11"/>
                </a:cubicBezTo>
                <a:cubicBezTo>
                  <a:pt x="177" y="14"/>
                  <a:pt x="177" y="14"/>
                  <a:pt x="182" y="15"/>
                </a:cubicBezTo>
                <a:cubicBezTo>
                  <a:pt x="183" y="16"/>
                  <a:pt x="183" y="17"/>
                  <a:pt x="183" y="19"/>
                </a:cubicBezTo>
                <a:cubicBezTo>
                  <a:pt x="182" y="21"/>
                  <a:pt x="181" y="24"/>
                  <a:pt x="179" y="26"/>
                </a:cubicBezTo>
                <a:cubicBezTo>
                  <a:pt x="177" y="27"/>
                  <a:pt x="177" y="28"/>
                  <a:pt x="176" y="30"/>
                </a:cubicBezTo>
                <a:cubicBezTo>
                  <a:pt x="176" y="31"/>
                  <a:pt x="176" y="32"/>
                  <a:pt x="178" y="33"/>
                </a:cubicBezTo>
                <a:cubicBezTo>
                  <a:pt x="179" y="34"/>
                  <a:pt x="180" y="34"/>
                  <a:pt x="181" y="34"/>
                </a:cubicBezTo>
                <a:cubicBezTo>
                  <a:pt x="184" y="32"/>
                  <a:pt x="188" y="31"/>
                  <a:pt x="192" y="30"/>
                </a:cubicBezTo>
                <a:cubicBezTo>
                  <a:pt x="193" y="30"/>
                  <a:pt x="194" y="29"/>
                  <a:pt x="195" y="29"/>
                </a:cubicBezTo>
                <a:cubicBezTo>
                  <a:pt x="197" y="30"/>
                  <a:pt x="198" y="31"/>
                  <a:pt x="197" y="33"/>
                </a:cubicBezTo>
                <a:cubicBezTo>
                  <a:pt x="197" y="34"/>
                  <a:pt x="197" y="34"/>
                  <a:pt x="197" y="35"/>
                </a:cubicBezTo>
                <a:cubicBezTo>
                  <a:pt x="196" y="38"/>
                  <a:pt x="197" y="39"/>
                  <a:pt x="200" y="39"/>
                </a:cubicBezTo>
                <a:cubicBezTo>
                  <a:pt x="201" y="39"/>
                  <a:pt x="202" y="39"/>
                  <a:pt x="203" y="39"/>
                </a:cubicBezTo>
                <a:cubicBezTo>
                  <a:pt x="203" y="40"/>
                  <a:pt x="203" y="41"/>
                  <a:pt x="204" y="42"/>
                </a:cubicBezTo>
                <a:cubicBezTo>
                  <a:pt x="204" y="44"/>
                  <a:pt x="205" y="45"/>
                  <a:pt x="207" y="46"/>
                </a:cubicBezTo>
                <a:cubicBezTo>
                  <a:pt x="209" y="47"/>
                  <a:pt x="211" y="49"/>
                  <a:pt x="214" y="50"/>
                </a:cubicBezTo>
                <a:cubicBezTo>
                  <a:pt x="213" y="52"/>
                  <a:pt x="213" y="53"/>
                  <a:pt x="212" y="54"/>
                </a:cubicBezTo>
                <a:cubicBezTo>
                  <a:pt x="212" y="55"/>
                  <a:pt x="213" y="57"/>
                  <a:pt x="213" y="58"/>
                </a:cubicBezTo>
                <a:cubicBezTo>
                  <a:pt x="213" y="60"/>
                  <a:pt x="214" y="61"/>
                  <a:pt x="217" y="60"/>
                </a:cubicBezTo>
                <a:cubicBezTo>
                  <a:pt x="218" y="60"/>
                  <a:pt x="218" y="58"/>
                  <a:pt x="220" y="59"/>
                </a:cubicBezTo>
                <a:cubicBezTo>
                  <a:pt x="219" y="61"/>
                  <a:pt x="219" y="62"/>
                  <a:pt x="218" y="64"/>
                </a:cubicBezTo>
                <a:cubicBezTo>
                  <a:pt x="220" y="66"/>
                  <a:pt x="222" y="65"/>
                  <a:pt x="224" y="64"/>
                </a:cubicBezTo>
                <a:cubicBezTo>
                  <a:pt x="227" y="65"/>
                  <a:pt x="228" y="68"/>
                  <a:pt x="230" y="69"/>
                </a:cubicBezTo>
                <a:cubicBezTo>
                  <a:pt x="232" y="70"/>
                  <a:pt x="233" y="70"/>
                  <a:pt x="235" y="70"/>
                </a:cubicBezTo>
                <a:cubicBezTo>
                  <a:pt x="235" y="73"/>
                  <a:pt x="232" y="75"/>
                  <a:pt x="231" y="77"/>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2" name="Freeform 71"/>
          <p:cNvSpPr>
            <a:spLocks/>
          </p:cNvSpPr>
          <p:nvPr/>
        </p:nvSpPr>
        <p:spPr bwMode="auto">
          <a:xfrm>
            <a:off x="8411286" y="2994024"/>
            <a:ext cx="752478" cy="511176"/>
          </a:xfrm>
          <a:custGeom>
            <a:avLst/>
            <a:gdLst>
              <a:gd name="T0" fmla="*/ 88 w 100"/>
              <a:gd name="T1" fmla="*/ 6 h 68"/>
              <a:gd name="T2" fmla="*/ 93 w 100"/>
              <a:gd name="T3" fmla="*/ 7 h 68"/>
              <a:gd name="T4" fmla="*/ 95 w 100"/>
              <a:gd name="T5" fmla="*/ 10 h 68"/>
              <a:gd name="T6" fmla="*/ 94 w 100"/>
              <a:gd name="T7" fmla="*/ 19 h 68"/>
              <a:gd name="T8" fmla="*/ 96 w 100"/>
              <a:gd name="T9" fmla="*/ 30 h 68"/>
              <a:gd name="T10" fmla="*/ 99 w 100"/>
              <a:gd name="T11" fmla="*/ 36 h 68"/>
              <a:gd name="T12" fmla="*/ 99 w 100"/>
              <a:gd name="T13" fmla="*/ 44 h 68"/>
              <a:gd name="T14" fmla="*/ 98 w 100"/>
              <a:gd name="T15" fmla="*/ 48 h 68"/>
              <a:gd name="T16" fmla="*/ 96 w 100"/>
              <a:gd name="T17" fmla="*/ 52 h 68"/>
              <a:gd name="T18" fmla="*/ 79 w 100"/>
              <a:gd name="T19" fmla="*/ 57 h 68"/>
              <a:gd name="T20" fmla="*/ 72 w 100"/>
              <a:gd name="T21" fmla="*/ 57 h 68"/>
              <a:gd name="T22" fmla="*/ 67 w 100"/>
              <a:gd name="T23" fmla="*/ 56 h 68"/>
              <a:gd name="T24" fmla="*/ 62 w 100"/>
              <a:gd name="T25" fmla="*/ 54 h 68"/>
              <a:gd name="T26" fmla="*/ 56 w 100"/>
              <a:gd name="T27" fmla="*/ 57 h 68"/>
              <a:gd name="T28" fmla="*/ 50 w 100"/>
              <a:gd name="T29" fmla="*/ 62 h 68"/>
              <a:gd name="T30" fmla="*/ 45 w 100"/>
              <a:gd name="T31" fmla="*/ 63 h 68"/>
              <a:gd name="T32" fmla="*/ 43 w 100"/>
              <a:gd name="T33" fmla="*/ 64 h 68"/>
              <a:gd name="T34" fmla="*/ 35 w 100"/>
              <a:gd name="T35" fmla="*/ 67 h 68"/>
              <a:gd name="T36" fmla="*/ 34 w 100"/>
              <a:gd name="T37" fmla="*/ 68 h 68"/>
              <a:gd name="T38" fmla="*/ 28 w 100"/>
              <a:gd name="T39" fmla="*/ 67 h 68"/>
              <a:gd name="T40" fmla="*/ 23 w 100"/>
              <a:gd name="T41" fmla="*/ 63 h 68"/>
              <a:gd name="T42" fmla="*/ 20 w 100"/>
              <a:gd name="T43" fmla="*/ 61 h 68"/>
              <a:gd name="T44" fmla="*/ 18 w 100"/>
              <a:gd name="T45" fmla="*/ 57 h 68"/>
              <a:gd name="T46" fmla="*/ 18 w 100"/>
              <a:gd name="T47" fmla="*/ 56 h 68"/>
              <a:gd name="T48" fmla="*/ 18 w 100"/>
              <a:gd name="T49" fmla="*/ 51 h 68"/>
              <a:gd name="T50" fmla="*/ 19 w 100"/>
              <a:gd name="T51" fmla="*/ 46 h 68"/>
              <a:gd name="T52" fmla="*/ 18 w 100"/>
              <a:gd name="T53" fmla="*/ 42 h 68"/>
              <a:gd name="T54" fmla="*/ 11 w 100"/>
              <a:gd name="T55" fmla="*/ 42 h 68"/>
              <a:gd name="T56" fmla="*/ 7 w 100"/>
              <a:gd name="T57" fmla="*/ 39 h 68"/>
              <a:gd name="T58" fmla="*/ 2 w 100"/>
              <a:gd name="T59" fmla="*/ 32 h 68"/>
              <a:gd name="T60" fmla="*/ 2 w 100"/>
              <a:gd name="T61" fmla="*/ 30 h 68"/>
              <a:gd name="T62" fmla="*/ 1 w 100"/>
              <a:gd name="T63" fmla="*/ 24 h 68"/>
              <a:gd name="T64" fmla="*/ 2 w 100"/>
              <a:gd name="T65" fmla="*/ 22 h 68"/>
              <a:gd name="T66" fmla="*/ 6 w 100"/>
              <a:gd name="T67" fmla="*/ 21 h 68"/>
              <a:gd name="T68" fmla="*/ 10 w 100"/>
              <a:gd name="T69" fmla="*/ 19 h 68"/>
              <a:gd name="T70" fmla="*/ 15 w 100"/>
              <a:gd name="T71" fmla="*/ 16 h 68"/>
              <a:gd name="T72" fmla="*/ 20 w 100"/>
              <a:gd name="T73" fmla="*/ 10 h 68"/>
              <a:gd name="T74" fmla="*/ 20 w 100"/>
              <a:gd name="T75" fmla="*/ 9 h 68"/>
              <a:gd name="T76" fmla="*/ 24 w 100"/>
              <a:gd name="T77" fmla="*/ 14 h 68"/>
              <a:gd name="T78" fmla="*/ 29 w 100"/>
              <a:gd name="T79" fmla="*/ 16 h 68"/>
              <a:gd name="T80" fmla="*/ 31 w 100"/>
              <a:gd name="T81" fmla="*/ 15 h 68"/>
              <a:gd name="T82" fmla="*/ 39 w 100"/>
              <a:gd name="T83" fmla="*/ 13 h 68"/>
              <a:gd name="T84" fmla="*/ 41 w 100"/>
              <a:gd name="T85" fmla="*/ 12 h 68"/>
              <a:gd name="T86" fmla="*/ 51 w 100"/>
              <a:gd name="T87" fmla="*/ 11 h 68"/>
              <a:gd name="T88" fmla="*/ 55 w 100"/>
              <a:gd name="T89" fmla="*/ 9 h 68"/>
              <a:gd name="T90" fmla="*/ 60 w 100"/>
              <a:gd name="T91" fmla="*/ 6 h 68"/>
              <a:gd name="T92" fmla="*/ 69 w 100"/>
              <a:gd name="T93" fmla="*/ 0 h 68"/>
              <a:gd name="T94" fmla="*/ 76 w 100"/>
              <a:gd name="T95" fmla="*/ 2 h 68"/>
              <a:gd name="T96" fmla="*/ 81 w 100"/>
              <a:gd name="T97" fmla="*/ 4 h 68"/>
              <a:gd name="T98" fmla="*/ 87 w 100"/>
              <a:gd name="T99" fmla="*/ 7 h 68"/>
              <a:gd name="T100" fmla="*/ 88 w 100"/>
              <a:gd name="T101" fmla="*/ 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 h="68">
                <a:moveTo>
                  <a:pt x="88" y="6"/>
                </a:moveTo>
                <a:cubicBezTo>
                  <a:pt x="89" y="8"/>
                  <a:pt x="91" y="9"/>
                  <a:pt x="93" y="7"/>
                </a:cubicBezTo>
                <a:cubicBezTo>
                  <a:pt x="94" y="7"/>
                  <a:pt x="96" y="8"/>
                  <a:pt x="95" y="10"/>
                </a:cubicBezTo>
                <a:cubicBezTo>
                  <a:pt x="95" y="13"/>
                  <a:pt x="95" y="16"/>
                  <a:pt x="94" y="19"/>
                </a:cubicBezTo>
                <a:cubicBezTo>
                  <a:pt x="93" y="23"/>
                  <a:pt x="94" y="26"/>
                  <a:pt x="96" y="30"/>
                </a:cubicBezTo>
                <a:cubicBezTo>
                  <a:pt x="97" y="32"/>
                  <a:pt x="98" y="34"/>
                  <a:pt x="99" y="36"/>
                </a:cubicBezTo>
                <a:cubicBezTo>
                  <a:pt x="98" y="38"/>
                  <a:pt x="97" y="41"/>
                  <a:pt x="99" y="44"/>
                </a:cubicBezTo>
                <a:cubicBezTo>
                  <a:pt x="100" y="45"/>
                  <a:pt x="99" y="47"/>
                  <a:pt x="98" y="48"/>
                </a:cubicBezTo>
                <a:cubicBezTo>
                  <a:pt x="98" y="49"/>
                  <a:pt x="97" y="51"/>
                  <a:pt x="96" y="52"/>
                </a:cubicBezTo>
                <a:cubicBezTo>
                  <a:pt x="91" y="56"/>
                  <a:pt x="86" y="60"/>
                  <a:pt x="79" y="57"/>
                </a:cubicBezTo>
                <a:cubicBezTo>
                  <a:pt x="77" y="56"/>
                  <a:pt x="74" y="56"/>
                  <a:pt x="72" y="57"/>
                </a:cubicBezTo>
                <a:cubicBezTo>
                  <a:pt x="70" y="57"/>
                  <a:pt x="69" y="57"/>
                  <a:pt x="67" y="56"/>
                </a:cubicBezTo>
                <a:cubicBezTo>
                  <a:pt x="66" y="55"/>
                  <a:pt x="64" y="54"/>
                  <a:pt x="62" y="54"/>
                </a:cubicBezTo>
                <a:cubicBezTo>
                  <a:pt x="59" y="53"/>
                  <a:pt x="57" y="54"/>
                  <a:pt x="56" y="57"/>
                </a:cubicBezTo>
                <a:cubicBezTo>
                  <a:pt x="55" y="59"/>
                  <a:pt x="53" y="61"/>
                  <a:pt x="50" y="62"/>
                </a:cubicBezTo>
                <a:cubicBezTo>
                  <a:pt x="48" y="62"/>
                  <a:pt x="46" y="61"/>
                  <a:pt x="45" y="63"/>
                </a:cubicBezTo>
                <a:cubicBezTo>
                  <a:pt x="44" y="64"/>
                  <a:pt x="44" y="64"/>
                  <a:pt x="43" y="64"/>
                </a:cubicBezTo>
                <a:cubicBezTo>
                  <a:pt x="40" y="63"/>
                  <a:pt x="37" y="65"/>
                  <a:pt x="35" y="67"/>
                </a:cubicBezTo>
                <a:cubicBezTo>
                  <a:pt x="34" y="68"/>
                  <a:pt x="34" y="68"/>
                  <a:pt x="34" y="68"/>
                </a:cubicBezTo>
                <a:cubicBezTo>
                  <a:pt x="32" y="67"/>
                  <a:pt x="30" y="66"/>
                  <a:pt x="28" y="67"/>
                </a:cubicBezTo>
                <a:cubicBezTo>
                  <a:pt x="26" y="66"/>
                  <a:pt x="25" y="64"/>
                  <a:pt x="23" y="63"/>
                </a:cubicBezTo>
                <a:cubicBezTo>
                  <a:pt x="22" y="62"/>
                  <a:pt x="21" y="62"/>
                  <a:pt x="20" y="61"/>
                </a:cubicBezTo>
                <a:cubicBezTo>
                  <a:pt x="19" y="60"/>
                  <a:pt x="20" y="58"/>
                  <a:pt x="18" y="57"/>
                </a:cubicBezTo>
                <a:cubicBezTo>
                  <a:pt x="18" y="57"/>
                  <a:pt x="18" y="56"/>
                  <a:pt x="18" y="56"/>
                </a:cubicBezTo>
                <a:cubicBezTo>
                  <a:pt x="19" y="54"/>
                  <a:pt x="18" y="53"/>
                  <a:pt x="18" y="51"/>
                </a:cubicBezTo>
                <a:cubicBezTo>
                  <a:pt x="18" y="49"/>
                  <a:pt x="17" y="47"/>
                  <a:pt x="19" y="46"/>
                </a:cubicBezTo>
                <a:cubicBezTo>
                  <a:pt x="20" y="44"/>
                  <a:pt x="19" y="43"/>
                  <a:pt x="18" y="42"/>
                </a:cubicBezTo>
                <a:cubicBezTo>
                  <a:pt x="15" y="41"/>
                  <a:pt x="13" y="40"/>
                  <a:pt x="11" y="42"/>
                </a:cubicBezTo>
                <a:cubicBezTo>
                  <a:pt x="9" y="40"/>
                  <a:pt x="8" y="39"/>
                  <a:pt x="7" y="39"/>
                </a:cubicBezTo>
                <a:cubicBezTo>
                  <a:pt x="4" y="37"/>
                  <a:pt x="2" y="35"/>
                  <a:pt x="2" y="32"/>
                </a:cubicBezTo>
                <a:cubicBezTo>
                  <a:pt x="2" y="31"/>
                  <a:pt x="2" y="31"/>
                  <a:pt x="2" y="30"/>
                </a:cubicBezTo>
                <a:cubicBezTo>
                  <a:pt x="0" y="28"/>
                  <a:pt x="0" y="26"/>
                  <a:pt x="1" y="24"/>
                </a:cubicBezTo>
                <a:cubicBezTo>
                  <a:pt x="2" y="24"/>
                  <a:pt x="2" y="23"/>
                  <a:pt x="2" y="22"/>
                </a:cubicBezTo>
                <a:cubicBezTo>
                  <a:pt x="4" y="21"/>
                  <a:pt x="5" y="22"/>
                  <a:pt x="6" y="21"/>
                </a:cubicBezTo>
                <a:cubicBezTo>
                  <a:pt x="8" y="20"/>
                  <a:pt x="9" y="19"/>
                  <a:pt x="10" y="19"/>
                </a:cubicBezTo>
                <a:cubicBezTo>
                  <a:pt x="12" y="18"/>
                  <a:pt x="13" y="17"/>
                  <a:pt x="15" y="16"/>
                </a:cubicBezTo>
                <a:cubicBezTo>
                  <a:pt x="18" y="15"/>
                  <a:pt x="20" y="14"/>
                  <a:pt x="20" y="10"/>
                </a:cubicBezTo>
                <a:cubicBezTo>
                  <a:pt x="20" y="10"/>
                  <a:pt x="20" y="10"/>
                  <a:pt x="20" y="9"/>
                </a:cubicBezTo>
                <a:cubicBezTo>
                  <a:pt x="24" y="12"/>
                  <a:pt x="24" y="12"/>
                  <a:pt x="24" y="14"/>
                </a:cubicBezTo>
                <a:cubicBezTo>
                  <a:pt x="25" y="17"/>
                  <a:pt x="27" y="18"/>
                  <a:pt x="29" y="16"/>
                </a:cubicBezTo>
                <a:cubicBezTo>
                  <a:pt x="30" y="16"/>
                  <a:pt x="31" y="15"/>
                  <a:pt x="31" y="15"/>
                </a:cubicBezTo>
                <a:cubicBezTo>
                  <a:pt x="36" y="17"/>
                  <a:pt x="36" y="17"/>
                  <a:pt x="39" y="13"/>
                </a:cubicBezTo>
                <a:cubicBezTo>
                  <a:pt x="39" y="13"/>
                  <a:pt x="40" y="13"/>
                  <a:pt x="41" y="12"/>
                </a:cubicBezTo>
                <a:cubicBezTo>
                  <a:pt x="44" y="10"/>
                  <a:pt x="48" y="10"/>
                  <a:pt x="51" y="11"/>
                </a:cubicBezTo>
                <a:cubicBezTo>
                  <a:pt x="53" y="11"/>
                  <a:pt x="54" y="11"/>
                  <a:pt x="55" y="9"/>
                </a:cubicBezTo>
                <a:cubicBezTo>
                  <a:pt x="57" y="8"/>
                  <a:pt x="58" y="6"/>
                  <a:pt x="60" y="6"/>
                </a:cubicBezTo>
                <a:cubicBezTo>
                  <a:pt x="63" y="3"/>
                  <a:pt x="66" y="3"/>
                  <a:pt x="69" y="0"/>
                </a:cubicBezTo>
                <a:cubicBezTo>
                  <a:pt x="71" y="2"/>
                  <a:pt x="73" y="2"/>
                  <a:pt x="76" y="2"/>
                </a:cubicBezTo>
                <a:cubicBezTo>
                  <a:pt x="78" y="1"/>
                  <a:pt x="80" y="2"/>
                  <a:pt x="81" y="4"/>
                </a:cubicBezTo>
                <a:cubicBezTo>
                  <a:pt x="83" y="7"/>
                  <a:pt x="83" y="8"/>
                  <a:pt x="87" y="7"/>
                </a:cubicBezTo>
                <a:cubicBezTo>
                  <a:pt x="87" y="7"/>
                  <a:pt x="87" y="7"/>
                  <a:pt x="88" y="6"/>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3" name="Freeform 72"/>
          <p:cNvSpPr>
            <a:spLocks/>
          </p:cNvSpPr>
          <p:nvPr/>
        </p:nvSpPr>
        <p:spPr bwMode="auto">
          <a:xfrm>
            <a:off x="13697664" y="6791333"/>
            <a:ext cx="527050" cy="628650"/>
          </a:xfrm>
          <a:custGeom>
            <a:avLst/>
            <a:gdLst>
              <a:gd name="T0" fmla="*/ 13 w 70"/>
              <a:gd name="T1" fmla="*/ 52 h 84"/>
              <a:gd name="T2" fmla="*/ 9 w 70"/>
              <a:gd name="T3" fmla="*/ 52 h 84"/>
              <a:gd name="T4" fmla="*/ 10 w 70"/>
              <a:gd name="T5" fmla="*/ 50 h 84"/>
              <a:gd name="T6" fmla="*/ 12 w 70"/>
              <a:gd name="T7" fmla="*/ 47 h 84"/>
              <a:gd name="T8" fmla="*/ 11 w 70"/>
              <a:gd name="T9" fmla="*/ 42 h 84"/>
              <a:gd name="T10" fmla="*/ 10 w 70"/>
              <a:gd name="T11" fmla="*/ 38 h 84"/>
              <a:gd name="T12" fmla="*/ 13 w 70"/>
              <a:gd name="T13" fmla="*/ 36 h 84"/>
              <a:gd name="T14" fmla="*/ 19 w 70"/>
              <a:gd name="T15" fmla="*/ 29 h 84"/>
              <a:gd name="T16" fmla="*/ 21 w 70"/>
              <a:gd name="T17" fmla="*/ 24 h 84"/>
              <a:gd name="T18" fmla="*/ 23 w 70"/>
              <a:gd name="T19" fmla="*/ 23 h 84"/>
              <a:gd name="T20" fmla="*/ 26 w 70"/>
              <a:gd name="T21" fmla="*/ 18 h 84"/>
              <a:gd name="T22" fmla="*/ 30 w 70"/>
              <a:gd name="T23" fmla="*/ 12 h 84"/>
              <a:gd name="T24" fmla="*/ 37 w 70"/>
              <a:gd name="T25" fmla="*/ 0 h 84"/>
              <a:gd name="T26" fmla="*/ 43 w 70"/>
              <a:gd name="T27" fmla="*/ 3 h 84"/>
              <a:gd name="T28" fmla="*/ 49 w 70"/>
              <a:gd name="T29" fmla="*/ 5 h 84"/>
              <a:gd name="T30" fmla="*/ 59 w 70"/>
              <a:gd name="T31" fmla="*/ 12 h 84"/>
              <a:gd name="T32" fmla="*/ 68 w 70"/>
              <a:gd name="T33" fmla="*/ 17 h 84"/>
              <a:gd name="T34" fmla="*/ 68 w 70"/>
              <a:gd name="T35" fmla="*/ 21 h 84"/>
              <a:gd name="T36" fmla="*/ 65 w 70"/>
              <a:gd name="T37" fmla="*/ 29 h 84"/>
              <a:gd name="T38" fmla="*/ 69 w 70"/>
              <a:gd name="T39" fmla="*/ 43 h 84"/>
              <a:gd name="T40" fmla="*/ 70 w 70"/>
              <a:gd name="T41" fmla="*/ 44 h 84"/>
              <a:gd name="T42" fmla="*/ 67 w 70"/>
              <a:gd name="T43" fmla="*/ 46 h 84"/>
              <a:gd name="T44" fmla="*/ 61 w 70"/>
              <a:gd name="T45" fmla="*/ 51 h 84"/>
              <a:gd name="T46" fmla="*/ 57 w 70"/>
              <a:gd name="T47" fmla="*/ 52 h 84"/>
              <a:gd name="T48" fmla="*/ 55 w 70"/>
              <a:gd name="T49" fmla="*/ 50 h 84"/>
              <a:gd name="T50" fmla="*/ 52 w 70"/>
              <a:gd name="T51" fmla="*/ 51 h 84"/>
              <a:gd name="T52" fmla="*/ 52 w 70"/>
              <a:gd name="T53" fmla="*/ 54 h 84"/>
              <a:gd name="T54" fmla="*/ 50 w 70"/>
              <a:gd name="T55" fmla="*/ 62 h 84"/>
              <a:gd name="T56" fmla="*/ 51 w 70"/>
              <a:gd name="T57" fmla="*/ 69 h 84"/>
              <a:gd name="T58" fmla="*/ 49 w 70"/>
              <a:gd name="T59" fmla="*/ 70 h 84"/>
              <a:gd name="T60" fmla="*/ 44 w 70"/>
              <a:gd name="T61" fmla="*/ 74 h 84"/>
              <a:gd name="T62" fmla="*/ 42 w 70"/>
              <a:gd name="T63" fmla="*/ 75 h 84"/>
              <a:gd name="T64" fmla="*/ 39 w 70"/>
              <a:gd name="T65" fmla="*/ 75 h 84"/>
              <a:gd name="T66" fmla="*/ 37 w 70"/>
              <a:gd name="T67" fmla="*/ 73 h 84"/>
              <a:gd name="T68" fmla="*/ 32 w 70"/>
              <a:gd name="T69" fmla="*/ 74 h 84"/>
              <a:gd name="T70" fmla="*/ 23 w 70"/>
              <a:gd name="T71" fmla="*/ 82 h 84"/>
              <a:gd name="T72" fmla="*/ 18 w 70"/>
              <a:gd name="T73" fmla="*/ 83 h 84"/>
              <a:gd name="T74" fmla="*/ 11 w 70"/>
              <a:gd name="T75" fmla="*/ 82 h 84"/>
              <a:gd name="T76" fmla="*/ 5 w 70"/>
              <a:gd name="T77" fmla="*/ 80 h 84"/>
              <a:gd name="T78" fmla="*/ 0 w 70"/>
              <a:gd name="T79" fmla="*/ 76 h 84"/>
              <a:gd name="T80" fmla="*/ 1 w 70"/>
              <a:gd name="T81" fmla="*/ 73 h 84"/>
              <a:gd name="T82" fmla="*/ 3 w 70"/>
              <a:gd name="T83" fmla="*/ 70 h 84"/>
              <a:gd name="T84" fmla="*/ 10 w 70"/>
              <a:gd name="T85" fmla="*/ 64 h 84"/>
              <a:gd name="T86" fmla="*/ 14 w 70"/>
              <a:gd name="T87" fmla="*/ 58 h 84"/>
              <a:gd name="T88" fmla="*/ 13 w 70"/>
              <a:gd name="T89" fmla="*/ 5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 h="84">
                <a:moveTo>
                  <a:pt x="13" y="52"/>
                </a:moveTo>
                <a:cubicBezTo>
                  <a:pt x="12" y="52"/>
                  <a:pt x="10" y="52"/>
                  <a:pt x="9" y="52"/>
                </a:cubicBezTo>
                <a:cubicBezTo>
                  <a:pt x="9" y="51"/>
                  <a:pt x="9" y="50"/>
                  <a:pt x="10" y="50"/>
                </a:cubicBezTo>
                <a:cubicBezTo>
                  <a:pt x="10" y="49"/>
                  <a:pt x="11" y="48"/>
                  <a:pt x="12" y="47"/>
                </a:cubicBezTo>
                <a:cubicBezTo>
                  <a:pt x="14" y="44"/>
                  <a:pt x="14" y="43"/>
                  <a:pt x="11" y="42"/>
                </a:cubicBezTo>
                <a:cubicBezTo>
                  <a:pt x="10" y="41"/>
                  <a:pt x="10" y="40"/>
                  <a:pt x="10" y="38"/>
                </a:cubicBezTo>
                <a:cubicBezTo>
                  <a:pt x="11" y="37"/>
                  <a:pt x="12" y="37"/>
                  <a:pt x="13" y="36"/>
                </a:cubicBezTo>
                <a:cubicBezTo>
                  <a:pt x="16" y="34"/>
                  <a:pt x="18" y="33"/>
                  <a:pt x="19" y="29"/>
                </a:cubicBezTo>
                <a:cubicBezTo>
                  <a:pt x="19" y="28"/>
                  <a:pt x="21" y="26"/>
                  <a:pt x="21" y="24"/>
                </a:cubicBezTo>
                <a:cubicBezTo>
                  <a:pt x="21" y="24"/>
                  <a:pt x="22" y="23"/>
                  <a:pt x="23" y="23"/>
                </a:cubicBezTo>
                <a:cubicBezTo>
                  <a:pt x="25" y="22"/>
                  <a:pt x="26" y="20"/>
                  <a:pt x="26" y="18"/>
                </a:cubicBezTo>
                <a:cubicBezTo>
                  <a:pt x="27" y="16"/>
                  <a:pt x="28" y="14"/>
                  <a:pt x="30" y="12"/>
                </a:cubicBezTo>
                <a:cubicBezTo>
                  <a:pt x="33" y="9"/>
                  <a:pt x="36" y="5"/>
                  <a:pt x="37" y="0"/>
                </a:cubicBezTo>
                <a:cubicBezTo>
                  <a:pt x="39" y="1"/>
                  <a:pt x="41" y="2"/>
                  <a:pt x="43" y="3"/>
                </a:cubicBezTo>
                <a:cubicBezTo>
                  <a:pt x="45" y="4"/>
                  <a:pt x="47" y="5"/>
                  <a:pt x="49" y="5"/>
                </a:cubicBezTo>
                <a:cubicBezTo>
                  <a:pt x="53" y="6"/>
                  <a:pt x="57" y="8"/>
                  <a:pt x="59" y="12"/>
                </a:cubicBezTo>
                <a:cubicBezTo>
                  <a:pt x="61" y="15"/>
                  <a:pt x="64" y="17"/>
                  <a:pt x="68" y="17"/>
                </a:cubicBezTo>
                <a:cubicBezTo>
                  <a:pt x="68" y="19"/>
                  <a:pt x="68" y="20"/>
                  <a:pt x="68" y="21"/>
                </a:cubicBezTo>
                <a:cubicBezTo>
                  <a:pt x="67" y="23"/>
                  <a:pt x="66" y="26"/>
                  <a:pt x="65" y="29"/>
                </a:cubicBezTo>
                <a:cubicBezTo>
                  <a:pt x="63" y="34"/>
                  <a:pt x="64" y="39"/>
                  <a:pt x="69" y="43"/>
                </a:cubicBezTo>
                <a:cubicBezTo>
                  <a:pt x="69" y="43"/>
                  <a:pt x="69" y="43"/>
                  <a:pt x="70" y="44"/>
                </a:cubicBezTo>
                <a:cubicBezTo>
                  <a:pt x="69" y="44"/>
                  <a:pt x="68" y="45"/>
                  <a:pt x="67" y="46"/>
                </a:cubicBezTo>
                <a:cubicBezTo>
                  <a:pt x="64" y="47"/>
                  <a:pt x="62" y="49"/>
                  <a:pt x="61" y="51"/>
                </a:cubicBezTo>
                <a:cubicBezTo>
                  <a:pt x="60" y="53"/>
                  <a:pt x="59" y="53"/>
                  <a:pt x="57" y="52"/>
                </a:cubicBezTo>
                <a:cubicBezTo>
                  <a:pt x="56" y="51"/>
                  <a:pt x="56" y="50"/>
                  <a:pt x="55" y="50"/>
                </a:cubicBezTo>
                <a:cubicBezTo>
                  <a:pt x="54" y="49"/>
                  <a:pt x="52" y="49"/>
                  <a:pt x="52" y="51"/>
                </a:cubicBezTo>
                <a:cubicBezTo>
                  <a:pt x="52" y="52"/>
                  <a:pt x="52" y="53"/>
                  <a:pt x="52" y="54"/>
                </a:cubicBezTo>
                <a:cubicBezTo>
                  <a:pt x="51" y="57"/>
                  <a:pt x="52" y="60"/>
                  <a:pt x="50" y="62"/>
                </a:cubicBezTo>
                <a:cubicBezTo>
                  <a:pt x="49" y="64"/>
                  <a:pt x="50" y="66"/>
                  <a:pt x="51" y="69"/>
                </a:cubicBezTo>
                <a:cubicBezTo>
                  <a:pt x="50" y="69"/>
                  <a:pt x="50" y="70"/>
                  <a:pt x="49" y="70"/>
                </a:cubicBezTo>
                <a:cubicBezTo>
                  <a:pt x="47" y="70"/>
                  <a:pt x="46" y="72"/>
                  <a:pt x="44" y="74"/>
                </a:cubicBezTo>
                <a:cubicBezTo>
                  <a:pt x="43" y="74"/>
                  <a:pt x="43" y="75"/>
                  <a:pt x="42" y="75"/>
                </a:cubicBezTo>
                <a:cubicBezTo>
                  <a:pt x="41" y="76"/>
                  <a:pt x="40" y="76"/>
                  <a:pt x="39" y="75"/>
                </a:cubicBezTo>
                <a:cubicBezTo>
                  <a:pt x="38" y="74"/>
                  <a:pt x="38" y="74"/>
                  <a:pt x="37" y="73"/>
                </a:cubicBezTo>
                <a:cubicBezTo>
                  <a:pt x="36" y="71"/>
                  <a:pt x="33" y="71"/>
                  <a:pt x="32" y="74"/>
                </a:cubicBezTo>
                <a:cubicBezTo>
                  <a:pt x="30" y="78"/>
                  <a:pt x="26" y="80"/>
                  <a:pt x="23" y="82"/>
                </a:cubicBezTo>
                <a:cubicBezTo>
                  <a:pt x="21" y="83"/>
                  <a:pt x="20" y="84"/>
                  <a:pt x="18" y="83"/>
                </a:cubicBezTo>
                <a:cubicBezTo>
                  <a:pt x="16" y="82"/>
                  <a:pt x="14" y="82"/>
                  <a:pt x="11" y="82"/>
                </a:cubicBezTo>
                <a:cubicBezTo>
                  <a:pt x="9" y="82"/>
                  <a:pt x="7" y="81"/>
                  <a:pt x="5" y="80"/>
                </a:cubicBezTo>
                <a:cubicBezTo>
                  <a:pt x="4" y="78"/>
                  <a:pt x="2" y="77"/>
                  <a:pt x="0" y="76"/>
                </a:cubicBezTo>
                <a:cubicBezTo>
                  <a:pt x="0" y="75"/>
                  <a:pt x="0" y="74"/>
                  <a:pt x="1" y="73"/>
                </a:cubicBezTo>
                <a:cubicBezTo>
                  <a:pt x="1" y="72"/>
                  <a:pt x="2" y="71"/>
                  <a:pt x="3" y="70"/>
                </a:cubicBezTo>
                <a:cubicBezTo>
                  <a:pt x="4" y="67"/>
                  <a:pt x="7" y="65"/>
                  <a:pt x="10" y="64"/>
                </a:cubicBezTo>
                <a:cubicBezTo>
                  <a:pt x="12" y="63"/>
                  <a:pt x="13" y="60"/>
                  <a:pt x="14" y="58"/>
                </a:cubicBezTo>
                <a:cubicBezTo>
                  <a:pt x="15" y="56"/>
                  <a:pt x="14" y="54"/>
                  <a:pt x="13" y="52"/>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4" name="Freeform 73"/>
          <p:cNvSpPr>
            <a:spLocks/>
          </p:cNvSpPr>
          <p:nvPr/>
        </p:nvSpPr>
        <p:spPr bwMode="auto">
          <a:xfrm>
            <a:off x="9344734" y="7540624"/>
            <a:ext cx="1155702" cy="2136776"/>
          </a:xfrm>
          <a:custGeom>
            <a:avLst/>
            <a:gdLst>
              <a:gd name="T0" fmla="*/ 32 w 154"/>
              <a:gd name="T1" fmla="*/ 141 h 284"/>
              <a:gd name="T2" fmla="*/ 29 w 154"/>
              <a:gd name="T3" fmla="*/ 130 h 284"/>
              <a:gd name="T4" fmla="*/ 27 w 154"/>
              <a:gd name="T5" fmla="*/ 112 h 284"/>
              <a:gd name="T6" fmla="*/ 24 w 154"/>
              <a:gd name="T7" fmla="*/ 100 h 284"/>
              <a:gd name="T8" fmla="*/ 17 w 154"/>
              <a:gd name="T9" fmla="*/ 85 h 284"/>
              <a:gd name="T10" fmla="*/ 8 w 154"/>
              <a:gd name="T11" fmla="*/ 80 h 284"/>
              <a:gd name="T12" fmla="*/ 0 w 154"/>
              <a:gd name="T13" fmla="*/ 63 h 284"/>
              <a:gd name="T14" fmla="*/ 10 w 154"/>
              <a:gd name="T15" fmla="*/ 47 h 284"/>
              <a:gd name="T16" fmla="*/ 25 w 154"/>
              <a:gd name="T17" fmla="*/ 52 h 284"/>
              <a:gd name="T18" fmla="*/ 49 w 154"/>
              <a:gd name="T19" fmla="*/ 44 h 284"/>
              <a:gd name="T20" fmla="*/ 69 w 154"/>
              <a:gd name="T21" fmla="*/ 28 h 284"/>
              <a:gd name="T22" fmla="*/ 83 w 154"/>
              <a:gd name="T23" fmla="*/ 16 h 284"/>
              <a:gd name="T24" fmla="*/ 95 w 154"/>
              <a:gd name="T25" fmla="*/ 6 h 284"/>
              <a:gd name="T26" fmla="*/ 102 w 154"/>
              <a:gd name="T27" fmla="*/ 2 h 284"/>
              <a:gd name="T28" fmla="*/ 105 w 154"/>
              <a:gd name="T29" fmla="*/ 8 h 284"/>
              <a:gd name="T30" fmla="*/ 115 w 154"/>
              <a:gd name="T31" fmla="*/ 11 h 284"/>
              <a:gd name="T32" fmla="*/ 123 w 154"/>
              <a:gd name="T33" fmla="*/ 18 h 284"/>
              <a:gd name="T34" fmla="*/ 129 w 154"/>
              <a:gd name="T35" fmla="*/ 18 h 284"/>
              <a:gd name="T36" fmla="*/ 127 w 154"/>
              <a:gd name="T37" fmla="*/ 30 h 284"/>
              <a:gd name="T38" fmla="*/ 128 w 154"/>
              <a:gd name="T39" fmla="*/ 36 h 284"/>
              <a:gd name="T40" fmla="*/ 127 w 154"/>
              <a:gd name="T41" fmla="*/ 42 h 284"/>
              <a:gd name="T42" fmla="*/ 142 w 154"/>
              <a:gd name="T43" fmla="*/ 50 h 284"/>
              <a:gd name="T44" fmla="*/ 141 w 154"/>
              <a:gd name="T45" fmla="*/ 60 h 284"/>
              <a:gd name="T46" fmla="*/ 145 w 154"/>
              <a:gd name="T47" fmla="*/ 73 h 284"/>
              <a:gd name="T48" fmla="*/ 149 w 154"/>
              <a:gd name="T49" fmla="*/ 83 h 284"/>
              <a:gd name="T50" fmla="*/ 138 w 154"/>
              <a:gd name="T51" fmla="*/ 115 h 284"/>
              <a:gd name="T52" fmla="*/ 135 w 154"/>
              <a:gd name="T53" fmla="*/ 127 h 284"/>
              <a:gd name="T54" fmla="*/ 144 w 154"/>
              <a:gd name="T55" fmla="*/ 146 h 284"/>
              <a:gd name="T56" fmla="*/ 141 w 154"/>
              <a:gd name="T57" fmla="*/ 169 h 284"/>
              <a:gd name="T58" fmla="*/ 137 w 154"/>
              <a:gd name="T59" fmla="*/ 192 h 284"/>
              <a:gd name="T60" fmla="*/ 137 w 154"/>
              <a:gd name="T61" fmla="*/ 206 h 284"/>
              <a:gd name="T62" fmla="*/ 134 w 154"/>
              <a:gd name="T63" fmla="*/ 236 h 284"/>
              <a:gd name="T64" fmla="*/ 127 w 154"/>
              <a:gd name="T65" fmla="*/ 255 h 284"/>
              <a:gd name="T66" fmla="*/ 115 w 154"/>
              <a:gd name="T67" fmla="*/ 251 h 284"/>
              <a:gd name="T68" fmla="*/ 96 w 154"/>
              <a:gd name="T69" fmla="*/ 243 h 284"/>
              <a:gd name="T70" fmla="*/ 90 w 154"/>
              <a:gd name="T71" fmla="*/ 246 h 284"/>
              <a:gd name="T72" fmla="*/ 80 w 154"/>
              <a:gd name="T73" fmla="*/ 265 h 284"/>
              <a:gd name="T74" fmla="*/ 70 w 154"/>
              <a:gd name="T75" fmla="*/ 280 h 284"/>
              <a:gd name="T76" fmla="*/ 56 w 154"/>
              <a:gd name="T77" fmla="*/ 279 h 284"/>
              <a:gd name="T78" fmla="*/ 45 w 154"/>
              <a:gd name="T79" fmla="*/ 280 h 284"/>
              <a:gd name="T80" fmla="*/ 40 w 154"/>
              <a:gd name="T81" fmla="*/ 270 h 284"/>
              <a:gd name="T82" fmla="*/ 34 w 154"/>
              <a:gd name="T83" fmla="*/ 260 h 284"/>
              <a:gd name="T84" fmla="*/ 21 w 154"/>
              <a:gd name="T85" fmla="*/ 244 h 284"/>
              <a:gd name="T86" fmla="*/ 23 w 154"/>
              <a:gd name="T87" fmla="*/ 228 h 284"/>
              <a:gd name="T88" fmla="*/ 25 w 154"/>
              <a:gd name="T89" fmla="*/ 213 h 284"/>
              <a:gd name="T90" fmla="*/ 29 w 154"/>
              <a:gd name="T91" fmla="*/ 192 h 284"/>
              <a:gd name="T92" fmla="*/ 35 w 154"/>
              <a:gd name="T93" fmla="*/ 185 h 284"/>
              <a:gd name="T94" fmla="*/ 33 w 154"/>
              <a:gd name="T95" fmla="*/ 161 h 284"/>
              <a:gd name="T96" fmla="*/ 24 w 154"/>
              <a:gd name="T97" fmla="*/ 16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284">
                <a:moveTo>
                  <a:pt x="24" y="149"/>
                </a:moveTo>
                <a:cubicBezTo>
                  <a:pt x="25" y="148"/>
                  <a:pt x="26" y="147"/>
                  <a:pt x="27" y="147"/>
                </a:cubicBezTo>
                <a:cubicBezTo>
                  <a:pt x="30" y="147"/>
                  <a:pt x="32" y="145"/>
                  <a:pt x="32" y="141"/>
                </a:cubicBezTo>
                <a:cubicBezTo>
                  <a:pt x="33" y="141"/>
                  <a:pt x="33" y="140"/>
                  <a:pt x="33" y="140"/>
                </a:cubicBezTo>
                <a:cubicBezTo>
                  <a:pt x="33" y="139"/>
                  <a:pt x="32" y="139"/>
                  <a:pt x="32" y="138"/>
                </a:cubicBezTo>
                <a:cubicBezTo>
                  <a:pt x="30" y="136"/>
                  <a:pt x="29" y="133"/>
                  <a:pt x="29" y="130"/>
                </a:cubicBezTo>
                <a:cubicBezTo>
                  <a:pt x="30" y="126"/>
                  <a:pt x="31" y="122"/>
                  <a:pt x="32" y="118"/>
                </a:cubicBezTo>
                <a:cubicBezTo>
                  <a:pt x="31" y="116"/>
                  <a:pt x="31" y="115"/>
                  <a:pt x="30" y="114"/>
                </a:cubicBezTo>
                <a:cubicBezTo>
                  <a:pt x="29" y="113"/>
                  <a:pt x="27" y="113"/>
                  <a:pt x="27" y="112"/>
                </a:cubicBezTo>
                <a:cubicBezTo>
                  <a:pt x="26" y="110"/>
                  <a:pt x="24" y="110"/>
                  <a:pt x="23" y="109"/>
                </a:cubicBezTo>
                <a:cubicBezTo>
                  <a:pt x="23" y="107"/>
                  <a:pt x="23" y="105"/>
                  <a:pt x="24" y="104"/>
                </a:cubicBezTo>
                <a:cubicBezTo>
                  <a:pt x="25" y="102"/>
                  <a:pt x="25" y="101"/>
                  <a:pt x="24" y="100"/>
                </a:cubicBezTo>
                <a:cubicBezTo>
                  <a:pt x="23" y="98"/>
                  <a:pt x="23" y="95"/>
                  <a:pt x="22" y="94"/>
                </a:cubicBezTo>
                <a:cubicBezTo>
                  <a:pt x="22" y="92"/>
                  <a:pt x="21" y="91"/>
                  <a:pt x="20" y="91"/>
                </a:cubicBezTo>
                <a:cubicBezTo>
                  <a:pt x="18" y="89"/>
                  <a:pt x="18" y="87"/>
                  <a:pt x="17" y="85"/>
                </a:cubicBezTo>
                <a:cubicBezTo>
                  <a:pt x="17" y="84"/>
                  <a:pt x="17" y="83"/>
                  <a:pt x="16" y="82"/>
                </a:cubicBezTo>
                <a:cubicBezTo>
                  <a:pt x="15" y="79"/>
                  <a:pt x="13" y="78"/>
                  <a:pt x="11" y="79"/>
                </a:cubicBezTo>
                <a:cubicBezTo>
                  <a:pt x="10" y="79"/>
                  <a:pt x="9" y="79"/>
                  <a:pt x="8" y="80"/>
                </a:cubicBezTo>
                <a:cubicBezTo>
                  <a:pt x="7" y="77"/>
                  <a:pt x="7" y="75"/>
                  <a:pt x="5" y="75"/>
                </a:cubicBezTo>
                <a:cubicBezTo>
                  <a:pt x="4" y="72"/>
                  <a:pt x="7" y="70"/>
                  <a:pt x="6" y="68"/>
                </a:cubicBezTo>
                <a:cubicBezTo>
                  <a:pt x="4" y="66"/>
                  <a:pt x="2" y="65"/>
                  <a:pt x="0" y="63"/>
                </a:cubicBezTo>
                <a:cubicBezTo>
                  <a:pt x="2" y="60"/>
                  <a:pt x="1" y="56"/>
                  <a:pt x="4" y="54"/>
                </a:cubicBezTo>
                <a:cubicBezTo>
                  <a:pt x="4" y="51"/>
                  <a:pt x="6" y="48"/>
                  <a:pt x="8" y="45"/>
                </a:cubicBezTo>
                <a:cubicBezTo>
                  <a:pt x="9" y="45"/>
                  <a:pt x="9" y="46"/>
                  <a:pt x="10" y="47"/>
                </a:cubicBezTo>
                <a:cubicBezTo>
                  <a:pt x="12" y="51"/>
                  <a:pt x="16" y="51"/>
                  <a:pt x="20" y="51"/>
                </a:cubicBezTo>
                <a:cubicBezTo>
                  <a:pt x="22" y="51"/>
                  <a:pt x="23" y="51"/>
                  <a:pt x="24" y="51"/>
                </a:cubicBezTo>
                <a:cubicBezTo>
                  <a:pt x="24" y="51"/>
                  <a:pt x="25" y="51"/>
                  <a:pt x="25" y="52"/>
                </a:cubicBezTo>
                <a:cubicBezTo>
                  <a:pt x="29" y="55"/>
                  <a:pt x="34" y="54"/>
                  <a:pt x="38" y="53"/>
                </a:cubicBezTo>
                <a:cubicBezTo>
                  <a:pt x="40" y="52"/>
                  <a:pt x="42" y="49"/>
                  <a:pt x="44" y="48"/>
                </a:cubicBezTo>
                <a:cubicBezTo>
                  <a:pt x="46" y="46"/>
                  <a:pt x="47" y="45"/>
                  <a:pt x="49" y="44"/>
                </a:cubicBezTo>
                <a:cubicBezTo>
                  <a:pt x="50" y="42"/>
                  <a:pt x="52" y="42"/>
                  <a:pt x="55" y="42"/>
                </a:cubicBezTo>
                <a:cubicBezTo>
                  <a:pt x="56" y="42"/>
                  <a:pt x="57" y="42"/>
                  <a:pt x="59" y="41"/>
                </a:cubicBezTo>
                <a:cubicBezTo>
                  <a:pt x="64" y="38"/>
                  <a:pt x="67" y="34"/>
                  <a:pt x="69" y="28"/>
                </a:cubicBezTo>
                <a:cubicBezTo>
                  <a:pt x="72" y="27"/>
                  <a:pt x="74" y="25"/>
                  <a:pt x="76" y="22"/>
                </a:cubicBezTo>
                <a:cubicBezTo>
                  <a:pt x="77" y="20"/>
                  <a:pt x="78" y="19"/>
                  <a:pt x="80" y="17"/>
                </a:cubicBezTo>
                <a:cubicBezTo>
                  <a:pt x="80" y="16"/>
                  <a:pt x="81" y="15"/>
                  <a:pt x="83" y="16"/>
                </a:cubicBezTo>
                <a:cubicBezTo>
                  <a:pt x="85" y="17"/>
                  <a:pt x="87" y="16"/>
                  <a:pt x="89" y="15"/>
                </a:cubicBezTo>
                <a:cubicBezTo>
                  <a:pt x="90" y="14"/>
                  <a:pt x="91" y="13"/>
                  <a:pt x="92" y="13"/>
                </a:cubicBezTo>
                <a:cubicBezTo>
                  <a:pt x="95" y="12"/>
                  <a:pt x="96" y="10"/>
                  <a:pt x="95" y="6"/>
                </a:cubicBezTo>
                <a:cubicBezTo>
                  <a:pt x="95" y="6"/>
                  <a:pt x="95" y="6"/>
                  <a:pt x="95" y="5"/>
                </a:cubicBezTo>
                <a:cubicBezTo>
                  <a:pt x="96" y="4"/>
                  <a:pt x="98" y="2"/>
                  <a:pt x="100" y="0"/>
                </a:cubicBezTo>
                <a:cubicBezTo>
                  <a:pt x="100" y="1"/>
                  <a:pt x="101" y="1"/>
                  <a:pt x="102" y="2"/>
                </a:cubicBezTo>
                <a:cubicBezTo>
                  <a:pt x="102" y="2"/>
                  <a:pt x="102" y="3"/>
                  <a:pt x="102" y="3"/>
                </a:cubicBezTo>
                <a:cubicBezTo>
                  <a:pt x="102" y="4"/>
                  <a:pt x="101" y="5"/>
                  <a:pt x="102" y="6"/>
                </a:cubicBezTo>
                <a:cubicBezTo>
                  <a:pt x="102" y="7"/>
                  <a:pt x="103" y="8"/>
                  <a:pt x="105" y="8"/>
                </a:cubicBezTo>
                <a:cubicBezTo>
                  <a:pt x="106" y="9"/>
                  <a:pt x="108" y="8"/>
                  <a:pt x="110" y="7"/>
                </a:cubicBezTo>
                <a:cubicBezTo>
                  <a:pt x="111" y="8"/>
                  <a:pt x="112" y="9"/>
                  <a:pt x="113" y="9"/>
                </a:cubicBezTo>
                <a:cubicBezTo>
                  <a:pt x="114" y="9"/>
                  <a:pt x="115" y="10"/>
                  <a:pt x="115" y="11"/>
                </a:cubicBezTo>
                <a:cubicBezTo>
                  <a:pt x="115" y="12"/>
                  <a:pt x="115" y="12"/>
                  <a:pt x="116" y="13"/>
                </a:cubicBezTo>
                <a:cubicBezTo>
                  <a:pt x="118" y="14"/>
                  <a:pt x="119" y="15"/>
                  <a:pt x="119" y="17"/>
                </a:cubicBezTo>
                <a:cubicBezTo>
                  <a:pt x="119" y="19"/>
                  <a:pt x="122" y="19"/>
                  <a:pt x="123" y="18"/>
                </a:cubicBezTo>
                <a:cubicBezTo>
                  <a:pt x="123" y="17"/>
                  <a:pt x="124" y="16"/>
                  <a:pt x="124" y="14"/>
                </a:cubicBezTo>
                <a:cubicBezTo>
                  <a:pt x="125" y="13"/>
                  <a:pt x="126" y="13"/>
                  <a:pt x="127" y="14"/>
                </a:cubicBezTo>
                <a:cubicBezTo>
                  <a:pt x="128" y="15"/>
                  <a:pt x="128" y="17"/>
                  <a:pt x="129" y="18"/>
                </a:cubicBezTo>
                <a:cubicBezTo>
                  <a:pt x="128" y="19"/>
                  <a:pt x="128" y="20"/>
                  <a:pt x="127" y="21"/>
                </a:cubicBezTo>
                <a:cubicBezTo>
                  <a:pt x="125" y="23"/>
                  <a:pt x="125" y="26"/>
                  <a:pt x="125" y="29"/>
                </a:cubicBezTo>
                <a:cubicBezTo>
                  <a:pt x="125" y="30"/>
                  <a:pt x="126" y="30"/>
                  <a:pt x="127" y="30"/>
                </a:cubicBezTo>
                <a:cubicBezTo>
                  <a:pt x="129" y="30"/>
                  <a:pt x="129" y="30"/>
                  <a:pt x="132" y="32"/>
                </a:cubicBezTo>
                <a:cubicBezTo>
                  <a:pt x="131" y="33"/>
                  <a:pt x="131" y="34"/>
                  <a:pt x="131" y="35"/>
                </a:cubicBezTo>
                <a:cubicBezTo>
                  <a:pt x="130" y="36"/>
                  <a:pt x="130" y="36"/>
                  <a:pt x="128" y="36"/>
                </a:cubicBezTo>
                <a:cubicBezTo>
                  <a:pt x="127" y="37"/>
                  <a:pt x="126" y="37"/>
                  <a:pt x="125" y="38"/>
                </a:cubicBezTo>
                <a:cubicBezTo>
                  <a:pt x="124" y="39"/>
                  <a:pt x="124" y="40"/>
                  <a:pt x="124" y="41"/>
                </a:cubicBezTo>
                <a:cubicBezTo>
                  <a:pt x="125" y="42"/>
                  <a:pt x="126" y="42"/>
                  <a:pt x="127" y="42"/>
                </a:cubicBezTo>
                <a:cubicBezTo>
                  <a:pt x="128" y="42"/>
                  <a:pt x="130" y="42"/>
                  <a:pt x="131" y="43"/>
                </a:cubicBezTo>
                <a:cubicBezTo>
                  <a:pt x="134" y="44"/>
                  <a:pt x="136" y="45"/>
                  <a:pt x="137" y="47"/>
                </a:cubicBezTo>
                <a:cubicBezTo>
                  <a:pt x="139" y="49"/>
                  <a:pt x="139" y="49"/>
                  <a:pt x="142" y="50"/>
                </a:cubicBezTo>
                <a:cubicBezTo>
                  <a:pt x="141" y="52"/>
                  <a:pt x="140" y="53"/>
                  <a:pt x="139" y="54"/>
                </a:cubicBezTo>
                <a:cubicBezTo>
                  <a:pt x="139" y="56"/>
                  <a:pt x="140" y="57"/>
                  <a:pt x="140" y="59"/>
                </a:cubicBezTo>
                <a:cubicBezTo>
                  <a:pt x="141" y="59"/>
                  <a:pt x="141" y="60"/>
                  <a:pt x="141" y="60"/>
                </a:cubicBezTo>
                <a:cubicBezTo>
                  <a:pt x="144" y="62"/>
                  <a:pt x="144" y="64"/>
                  <a:pt x="144" y="67"/>
                </a:cubicBezTo>
                <a:cubicBezTo>
                  <a:pt x="145" y="68"/>
                  <a:pt x="146" y="69"/>
                  <a:pt x="148" y="70"/>
                </a:cubicBezTo>
                <a:cubicBezTo>
                  <a:pt x="147" y="71"/>
                  <a:pt x="146" y="72"/>
                  <a:pt x="145" y="73"/>
                </a:cubicBezTo>
                <a:cubicBezTo>
                  <a:pt x="145" y="74"/>
                  <a:pt x="145" y="74"/>
                  <a:pt x="145" y="75"/>
                </a:cubicBezTo>
                <a:cubicBezTo>
                  <a:pt x="145" y="76"/>
                  <a:pt x="145" y="77"/>
                  <a:pt x="146" y="79"/>
                </a:cubicBezTo>
                <a:cubicBezTo>
                  <a:pt x="147" y="80"/>
                  <a:pt x="148" y="81"/>
                  <a:pt x="149" y="83"/>
                </a:cubicBezTo>
                <a:cubicBezTo>
                  <a:pt x="150" y="85"/>
                  <a:pt x="152" y="87"/>
                  <a:pt x="154" y="89"/>
                </a:cubicBezTo>
                <a:cubicBezTo>
                  <a:pt x="153" y="94"/>
                  <a:pt x="149" y="98"/>
                  <a:pt x="148" y="104"/>
                </a:cubicBezTo>
                <a:cubicBezTo>
                  <a:pt x="143" y="106"/>
                  <a:pt x="140" y="110"/>
                  <a:pt x="138" y="115"/>
                </a:cubicBezTo>
                <a:cubicBezTo>
                  <a:pt x="137" y="116"/>
                  <a:pt x="137" y="117"/>
                  <a:pt x="136" y="118"/>
                </a:cubicBezTo>
                <a:cubicBezTo>
                  <a:pt x="135" y="120"/>
                  <a:pt x="134" y="123"/>
                  <a:pt x="135" y="125"/>
                </a:cubicBezTo>
                <a:cubicBezTo>
                  <a:pt x="135" y="126"/>
                  <a:pt x="135" y="127"/>
                  <a:pt x="135" y="127"/>
                </a:cubicBezTo>
                <a:cubicBezTo>
                  <a:pt x="135" y="132"/>
                  <a:pt x="137" y="135"/>
                  <a:pt x="139" y="138"/>
                </a:cubicBezTo>
                <a:cubicBezTo>
                  <a:pt x="140" y="140"/>
                  <a:pt x="142" y="140"/>
                  <a:pt x="143" y="141"/>
                </a:cubicBezTo>
                <a:cubicBezTo>
                  <a:pt x="145" y="143"/>
                  <a:pt x="145" y="144"/>
                  <a:pt x="144" y="146"/>
                </a:cubicBezTo>
                <a:cubicBezTo>
                  <a:pt x="141" y="150"/>
                  <a:pt x="140" y="155"/>
                  <a:pt x="142" y="160"/>
                </a:cubicBezTo>
                <a:cubicBezTo>
                  <a:pt x="141" y="161"/>
                  <a:pt x="141" y="163"/>
                  <a:pt x="140" y="164"/>
                </a:cubicBezTo>
                <a:cubicBezTo>
                  <a:pt x="139" y="166"/>
                  <a:pt x="140" y="168"/>
                  <a:pt x="141" y="169"/>
                </a:cubicBezTo>
                <a:cubicBezTo>
                  <a:pt x="139" y="172"/>
                  <a:pt x="139" y="175"/>
                  <a:pt x="139" y="178"/>
                </a:cubicBezTo>
                <a:cubicBezTo>
                  <a:pt x="139" y="178"/>
                  <a:pt x="139" y="179"/>
                  <a:pt x="139" y="180"/>
                </a:cubicBezTo>
                <a:cubicBezTo>
                  <a:pt x="139" y="185"/>
                  <a:pt x="139" y="186"/>
                  <a:pt x="137" y="192"/>
                </a:cubicBezTo>
                <a:cubicBezTo>
                  <a:pt x="137" y="193"/>
                  <a:pt x="137" y="195"/>
                  <a:pt x="137" y="197"/>
                </a:cubicBezTo>
                <a:cubicBezTo>
                  <a:pt x="138" y="199"/>
                  <a:pt x="138" y="201"/>
                  <a:pt x="138" y="203"/>
                </a:cubicBezTo>
                <a:cubicBezTo>
                  <a:pt x="138" y="204"/>
                  <a:pt x="137" y="205"/>
                  <a:pt x="137" y="206"/>
                </a:cubicBezTo>
                <a:cubicBezTo>
                  <a:pt x="135" y="207"/>
                  <a:pt x="135" y="209"/>
                  <a:pt x="136" y="211"/>
                </a:cubicBezTo>
                <a:cubicBezTo>
                  <a:pt x="138" y="215"/>
                  <a:pt x="137" y="220"/>
                  <a:pt x="134" y="224"/>
                </a:cubicBezTo>
                <a:cubicBezTo>
                  <a:pt x="132" y="228"/>
                  <a:pt x="132" y="231"/>
                  <a:pt x="134" y="236"/>
                </a:cubicBezTo>
                <a:cubicBezTo>
                  <a:pt x="132" y="237"/>
                  <a:pt x="131" y="239"/>
                  <a:pt x="130" y="241"/>
                </a:cubicBezTo>
                <a:cubicBezTo>
                  <a:pt x="130" y="244"/>
                  <a:pt x="130" y="247"/>
                  <a:pt x="130" y="250"/>
                </a:cubicBezTo>
                <a:cubicBezTo>
                  <a:pt x="130" y="252"/>
                  <a:pt x="129" y="254"/>
                  <a:pt x="127" y="255"/>
                </a:cubicBezTo>
                <a:cubicBezTo>
                  <a:pt x="125" y="255"/>
                  <a:pt x="124" y="254"/>
                  <a:pt x="123" y="253"/>
                </a:cubicBezTo>
                <a:cubicBezTo>
                  <a:pt x="121" y="253"/>
                  <a:pt x="120" y="254"/>
                  <a:pt x="118" y="254"/>
                </a:cubicBezTo>
                <a:cubicBezTo>
                  <a:pt x="117" y="253"/>
                  <a:pt x="116" y="252"/>
                  <a:pt x="115" y="251"/>
                </a:cubicBezTo>
                <a:cubicBezTo>
                  <a:pt x="114" y="250"/>
                  <a:pt x="114" y="249"/>
                  <a:pt x="113" y="249"/>
                </a:cubicBezTo>
                <a:cubicBezTo>
                  <a:pt x="110" y="249"/>
                  <a:pt x="109" y="247"/>
                  <a:pt x="107" y="245"/>
                </a:cubicBezTo>
                <a:cubicBezTo>
                  <a:pt x="106" y="244"/>
                  <a:pt x="97" y="243"/>
                  <a:pt x="96" y="243"/>
                </a:cubicBezTo>
                <a:cubicBezTo>
                  <a:pt x="95" y="243"/>
                  <a:pt x="94" y="244"/>
                  <a:pt x="94" y="244"/>
                </a:cubicBezTo>
                <a:cubicBezTo>
                  <a:pt x="93" y="245"/>
                  <a:pt x="92" y="246"/>
                  <a:pt x="92" y="247"/>
                </a:cubicBezTo>
                <a:cubicBezTo>
                  <a:pt x="91" y="246"/>
                  <a:pt x="90" y="246"/>
                  <a:pt x="90" y="246"/>
                </a:cubicBezTo>
                <a:cubicBezTo>
                  <a:pt x="86" y="244"/>
                  <a:pt x="86" y="244"/>
                  <a:pt x="83" y="247"/>
                </a:cubicBezTo>
                <a:cubicBezTo>
                  <a:pt x="81" y="249"/>
                  <a:pt x="80" y="251"/>
                  <a:pt x="79" y="253"/>
                </a:cubicBezTo>
                <a:cubicBezTo>
                  <a:pt x="77" y="257"/>
                  <a:pt x="77" y="261"/>
                  <a:pt x="80" y="265"/>
                </a:cubicBezTo>
                <a:cubicBezTo>
                  <a:pt x="80" y="265"/>
                  <a:pt x="80" y="266"/>
                  <a:pt x="80" y="267"/>
                </a:cubicBezTo>
                <a:cubicBezTo>
                  <a:pt x="79" y="271"/>
                  <a:pt x="76" y="274"/>
                  <a:pt x="72" y="277"/>
                </a:cubicBezTo>
                <a:cubicBezTo>
                  <a:pt x="71" y="278"/>
                  <a:pt x="70" y="279"/>
                  <a:pt x="70" y="280"/>
                </a:cubicBezTo>
                <a:cubicBezTo>
                  <a:pt x="67" y="282"/>
                  <a:pt x="67" y="282"/>
                  <a:pt x="64" y="284"/>
                </a:cubicBezTo>
                <a:cubicBezTo>
                  <a:pt x="62" y="283"/>
                  <a:pt x="60" y="282"/>
                  <a:pt x="59" y="281"/>
                </a:cubicBezTo>
                <a:cubicBezTo>
                  <a:pt x="58" y="280"/>
                  <a:pt x="57" y="280"/>
                  <a:pt x="56" y="279"/>
                </a:cubicBezTo>
                <a:cubicBezTo>
                  <a:pt x="54" y="277"/>
                  <a:pt x="52" y="277"/>
                  <a:pt x="51" y="279"/>
                </a:cubicBezTo>
                <a:cubicBezTo>
                  <a:pt x="49" y="281"/>
                  <a:pt x="47" y="281"/>
                  <a:pt x="45" y="283"/>
                </a:cubicBezTo>
                <a:cubicBezTo>
                  <a:pt x="44" y="282"/>
                  <a:pt x="45" y="281"/>
                  <a:pt x="45" y="280"/>
                </a:cubicBezTo>
                <a:cubicBezTo>
                  <a:pt x="45" y="277"/>
                  <a:pt x="45" y="276"/>
                  <a:pt x="43" y="275"/>
                </a:cubicBezTo>
                <a:cubicBezTo>
                  <a:pt x="42" y="275"/>
                  <a:pt x="42" y="275"/>
                  <a:pt x="41" y="274"/>
                </a:cubicBezTo>
                <a:cubicBezTo>
                  <a:pt x="40" y="273"/>
                  <a:pt x="39" y="272"/>
                  <a:pt x="40" y="270"/>
                </a:cubicBezTo>
                <a:cubicBezTo>
                  <a:pt x="41" y="268"/>
                  <a:pt x="40" y="266"/>
                  <a:pt x="39" y="265"/>
                </a:cubicBezTo>
                <a:cubicBezTo>
                  <a:pt x="37" y="264"/>
                  <a:pt x="35" y="263"/>
                  <a:pt x="34" y="261"/>
                </a:cubicBezTo>
                <a:cubicBezTo>
                  <a:pt x="34" y="260"/>
                  <a:pt x="34" y="260"/>
                  <a:pt x="34" y="260"/>
                </a:cubicBezTo>
                <a:cubicBezTo>
                  <a:pt x="30" y="259"/>
                  <a:pt x="29" y="256"/>
                  <a:pt x="28" y="254"/>
                </a:cubicBezTo>
                <a:cubicBezTo>
                  <a:pt x="27" y="251"/>
                  <a:pt x="25" y="250"/>
                  <a:pt x="24" y="248"/>
                </a:cubicBezTo>
                <a:cubicBezTo>
                  <a:pt x="23" y="247"/>
                  <a:pt x="22" y="246"/>
                  <a:pt x="21" y="244"/>
                </a:cubicBezTo>
                <a:cubicBezTo>
                  <a:pt x="23" y="243"/>
                  <a:pt x="24" y="242"/>
                  <a:pt x="25" y="241"/>
                </a:cubicBezTo>
                <a:cubicBezTo>
                  <a:pt x="27" y="239"/>
                  <a:pt x="27" y="237"/>
                  <a:pt x="26" y="234"/>
                </a:cubicBezTo>
                <a:cubicBezTo>
                  <a:pt x="25" y="232"/>
                  <a:pt x="25" y="230"/>
                  <a:pt x="23" y="228"/>
                </a:cubicBezTo>
                <a:cubicBezTo>
                  <a:pt x="23" y="228"/>
                  <a:pt x="23" y="227"/>
                  <a:pt x="22" y="226"/>
                </a:cubicBezTo>
                <a:cubicBezTo>
                  <a:pt x="26" y="221"/>
                  <a:pt x="26" y="221"/>
                  <a:pt x="23" y="215"/>
                </a:cubicBezTo>
                <a:cubicBezTo>
                  <a:pt x="24" y="214"/>
                  <a:pt x="24" y="214"/>
                  <a:pt x="25" y="213"/>
                </a:cubicBezTo>
                <a:cubicBezTo>
                  <a:pt x="28" y="211"/>
                  <a:pt x="29" y="206"/>
                  <a:pt x="30" y="203"/>
                </a:cubicBezTo>
                <a:cubicBezTo>
                  <a:pt x="30" y="201"/>
                  <a:pt x="30" y="200"/>
                  <a:pt x="30" y="198"/>
                </a:cubicBezTo>
                <a:cubicBezTo>
                  <a:pt x="29" y="196"/>
                  <a:pt x="29" y="194"/>
                  <a:pt x="29" y="192"/>
                </a:cubicBezTo>
                <a:cubicBezTo>
                  <a:pt x="28" y="189"/>
                  <a:pt x="29" y="187"/>
                  <a:pt x="30" y="185"/>
                </a:cubicBezTo>
                <a:cubicBezTo>
                  <a:pt x="31" y="186"/>
                  <a:pt x="32" y="186"/>
                  <a:pt x="33" y="187"/>
                </a:cubicBezTo>
                <a:cubicBezTo>
                  <a:pt x="34" y="186"/>
                  <a:pt x="34" y="185"/>
                  <a:pt x="35" y="185"/>
                </a:cubicBezTo>
                <a:cubicBezTo>
                  <a:pt x="37" y="181"/>
                  <a:pt x="38" y="177"/>
                  <a:pt x="39" y="173"/>
                </a:cubicBezTo>
                <a:cubicBezTo>
                  <a:pt x="39" y="170"/>
                  <a:pt x="38" y="168"/>
                  <a:pt x="38" y="165"/>
                </a:cubicBezTo>
                <a:cubicBezTo>
                  <a:pt x="37" y="163"/>
                  <a:pt x="35" y="162"/>
                  <a:pt x="33" y="161"/>
                </a:cubicBezTo>
                <a:cubicBezTo>
                  <a:pt x="32" y="161"/>
                  <a:pt x="30" y="161"/>
                  <a:pt x="29" y="162"/>
                </a:cubicBezTo>
                <a:cubicBezTo>
                  <a:pt x="28" y="162"/>
                  <a:pt x="27" y="163"/>
                  <a:pt x="26" y="164"/>
                </a:cubicBezTo>
                <a:cubicBezTo>
                  <a:pt x="25" y="164"/>
                  <a:pt x="24" y="163"/>
                  <a:pt x="24" y="163"/>
                </a:cubicBezTo>
                <a:cubicBezTo>
                  <a:pt x="23" y="160"/>
                  <a:pt x="23" y="157"/>
                  <a:pt x="24" y="154"/>
                </a:cubicBezTo>
                <a:cubicBezTo>
                  <a:pt x="25" y="152"/>
                  <a:pt x="25" y="151"/>
                  <a:pt x="24" y="149"/>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5" name="Freeform 74"/>
          <p:cNvSpPr>
            <a:spLocks/>
          </p:cNvSpPr>
          <p:nvPr/>
        </p:nvSpPr>
        <p:spPr bwMode="auto">
          <a:xfrm>
            <a:off x="10433760" y="4483096"/>
            <a:ext cx="1841502" cy="2006600"/>
          </a:xfrm>
          <a:custGeom>
            <a:avLst/>
            <a:gdLst>
              <a:gd name="T0" fmla="*/ 53 w 245"/>
              <a:gd name="T1" fmla="*/ 89 h 267"/>
              <a:gd name="T2" fmla="*/ 45 w 245"/>
              <a:gd name="T3" fmla="*/ 68 h 267"/>
              <a:gd name="T4" fmla="*/ 31 w 245"/>
              <a:gd name="T5" fmla="*/ 52 h 267"/>
              <a:gd name="T6" fmla="*/ 26 w 245"/>
              <a:gd name="T7" fmla="*/ 45 h 267"/>
              <a:gd name="T8" fmla="*/ 17 w 245"/>
              <a:gd name="T9" fmla="*/ 37 h 267"/>
              <a:gd name="T10" fmla="*/ 10 w 245"/>
              <a:gd name="T11" fmla="*/ 35 h 267"/>
              <a:gd name="T12" fmla="*/ 4 w 245"/>
              <a:gd name="T13" fmla="*/ 22 h 267"/>
              <a:gd name="T14" fmla="*/ 2 w 245"/>
              <a:gd name="T15" fmla="*/ 10 h 267"/>
              <a:gd name="T16" fmla="*/ 19 w 245"/>
              <a:gd name="T17" fmla="*/ 0 h 267"/>
              <a:gd name="T18" fmla="*/ 30 w 245"/>
              <a:gd name="T19" fmla="*/ 15 h 267"/>
              <a:gd name="T20" fmla="*/ 53 w 245"/>
              <a:gd name="T21" fmla="*/ 26 h 267"/>
              <a:gd name="T22" fmla="*/ 76 w 245"/>
              <a:gd name="T23" fmla="*/ 44 h 267"/>
              <a:gd name="T24" fmla="*/ 89 w 245"/>
              <a:gd name="T25" fmla="*/ 44 h 267"/>
              <a:gd name="T26" fmla="*/ 112 w 245"/>
              <a:gd name="T27" fmla="*/ 51 h 267"/>
              <a:gd name="T28" fmla="*/ 121 w 245"/>
              <a:gd name="T29" fmla="*/ 50 h 267"/>
              <a:gd name="T30" fmla="*/ 136 w 245"/>
              <a:gd name="T31" fmla="*/ 50 h 267"/>
              <a:gd name="T32" fmla="*/ 147 w 245"/>
              <a:gd name="T33" fmla="*/ 37 h 267"/>
              <a:gd name="T34" fmla="*/ 155 w 245"/>
              <a:gd name="T35" fmla="*/ 35 h 267"/>
              <a:gd name="T36" fmla="*/ 168 w 245"/>
              <a:gd name="T37" fmla="*/ 42 h 267"/>
              <a:gd name="T38" fmla="*/ 175 w 245"/>
              <a:gd name="T39" fmla="*/ 48 h 267"/>
              <a:gd name="T40" fmla="*/ 185 w 245"/>
              <a:gd name="T41" fmla="*/ 50 h 267"/>
              <a:gd name="T42" fmla="*/ 177 w 245"/>
              <a:gd name="T43" fmla="*/ 60 h 267"/>
              <a:gd name="T44" fmla="*/ 177 w 245"/>
              <a:gd name="T45" fmla="*/ 67 h 267"/>
              <a:gd name="T46" fmla="*/ 191 w 245"/>
              <a:gd name="T47" fmla="*/ 86 h 267"/>
              <a:gd name="T48" fmla="*/ 213 w 245"/>
              <a:gd name="T49" fmla="*/ 95 h 267"/>
              <a:gd name="T50" fmla="*/ 229 w 245"/>
              <a:gd name="T51" fmla="*/ 97 h 267"/>
              <a:gd name="T52" fmla="*/ 232 w 245"/>
              <a:gd name="T53" fmla="*/ 91 h 267"/>
              <a:gd name="T54" fmla="*/ 244 w 245"/>
              <a:gd name="T55" fmla="*/ 95 h 267"/>
              <a:gd name="T56" fmla="*/ 236 w 245"/>
              <a:gd name="T57" fmla="*/ 98 h 267"/>
              <a:gd name="T58" fmla="*/ 226 w 245"/>
              <a:gd name="T59" fmla="*/ 114 h 267"/>
              <a:gd name="T60" fmla="*/ 222 w 245"/>
              <a:gd name="T61" fmla="*/ 127 h 267"/>
              <a:gd name="T62" fmla="*/ 214 w 245"/>
              <a:gd name="T63" fmla="*/ 137 h 267"/>
              <a:gd name="T64" fmla="*/ 232 w 245"/>
              <a:gd name="T65" fmla="*/ 148 h 267"/>
              <a:gd name="T66" fmla="*/ 235 w 245"/>
              <a:gd name="T67" fmla="*/ 150 h 267"/>
              <a:gd name="T68" fmla="*/ 220 w 245"/>
              <a:gd name="T69" fmla="*/ 158 h 267"/>
              <a:gd name="T70" fmla="*/ 203 w 245"/>
              <a:gd name="T71" fmla="*/ 165 h 267"/>
              <a:gd name="T72" fmla="*/ 203 w 245"/>
              <a:gd name="T73" fmla="*/ 176 h 267"/>
              <a:gd name="T74" fmla="*/ 205 w 245"/>
              <a:gd name="T75" fmla="*/ 190 h 267"/>
              <a:gd name="T76" fmla="*/ 192 w 245"/>
              <a:gd name="T77" fmla="*/ 212 h 267"/>
              <a:gd name="T78" fmla="*/ 183 w 245"/>
              <a:gd name="T79" fmla="*/ 216 h 267"/>
              <a:gd name="T80" fmla="*/ 185 w 245"/>
              <a:gd name="T81" fmla="*/ 227 h 267"/>
              <a:gd name="T82" fmla="*/ 175 w 245"/>
              <a:gd name="T83" fmla="*/ 242 h 267"/>
              <a:gd name="T84" fmla="*/ 173 w 245"/>
              <a:gd name="T85" fmla="*/ 252 h 267"/>
              <a:gd name="T86" fmla="*/ 162 w 245"/>
              <a:gd name="T87" fmla="*/ 258 h 267"/>
              <a:gd name="T88" fmla="*/ 141 w 245"/>
              <a:gd name="T89" fmla="*/ 261 h 267"/>
              <a:gd name="T90" fmla="*/ 137 w 245"/>
              <a:gd name="T91" fmla="*/ 264 h 267"/>
              <a:gd name="T92" fmla="*/ 129 w 245"/>
              <a:gd name="T93" fmla="*/ 264 h 267"/>
              <a:gd name="T94" fmla="*/ 138 w 245"/>
              <a:gd name="T95" fmla="*/ 255 h 267"/>
              <a:gd name="T96" fmla="*/ 131 w 245"/>
              <a:gd name="T97" fmla="*/ 241 h 267"/>
              <a:gd name="T98" fmla="*/ 122 w 245"/>
              <a:gd name="T99" fmla="*/ 230 h 267"/>
              <a:gd name="T100" fmla="*/ 99 w 245"/>
              <a:gd name="T101" fmla="*/ 215 h 267"/>
              <a:gd name="T102" fmla="*/ 95 w 245"/>
              <a:gd name="T103" fmla="*/ 196 h 267"/>
              <a:gd name="T104" fmla="*/ 75 w 245"/>
              <a:gd name="T105" fmla="*/ 197 h 267"/>
              <a:gd name="T106" fmla="*/ 77 w 245"/>
              <a:gd name="T107" fmla="*/ 181 h 267"/>
              <a:gd name="T108" fmla="*/ 72 w 245"/>
              <a:gd name="T109" fmla="*/ 148 h 267"/>
              <a:gd name="T110" fmla="*/ 61 w 245"/>
              <a:gd name="T111" fmla="*/ 129 h 267"/>
              <a:gd name="T112" fmla="*/ 54 w 245"/>
              <a:gd name="T113" fmla="*/ 10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 h="267">
                <a:moveTo>
                  <a:pt x="53" y="102"/>
                </a:moveTo>
                <a:cubicBezTo>
                  <a:pt x="55" y="100"/>
                  <a:pt x="56" y="98"/>
                  <a:pt x="53" y="96"/>
                </a:cubicBezTo>
                <a:cubicBezTo>
                  <a:pt x="53" y="94"/>
                  <a:pt x="53" y="91"/>
                  <a:pt x="53" y="89"/>
                </a:cubicBezTo>
                <a:cubicBezTo>
                  <a:pt x="53" y="85"/>
                  <a:pt x="52" y="81"/>
                  <a:pt x="50" y="78"/>
                </a:cubicBezTo>
                <a:cubicBezTo>
                  <a:pt x="49" y="78"/>
                  <a:pt x="49" y="77"/>
                  <a:pt x="49" y="76"/>
                </a:cubicBezTo>
                <a:cubicBezTo>
                  <a:pt x="48" y="73"/>
                  <a:pt x="47" y="70"/>
                  <a:pt x="45" y="68"/>
                </a:cubicBezTo>
                <a:cubicBezTo>
                  <a:pt x="42" y="66"/>
                  <a:pt x="40" y="63"/>
                  <a:pt x="38" y="60"/>
                </a:cubicBezTo>
                <a:cubicBezTo>
                  <a:pt x="36" y="57"/>
                  <a:pt x="33" y="55"/>
                  <a:pt x="29" y="54"/>
                </a:cubicBezTo>
                <a:cubicBezTo>
                  <a:pt x="30" y="53"/>
                  <a:pt x="30" y="52"/>
                  <a:pt x="31" y="52"/>
                </a:cubicBezTo>
                <a:cubicBezTo>
                  <a:pt x="31" y="51"/>
                  <a:pt x="32" y="50"/>
                  <a:pt x="32" y="49"/>
                </a:cubicBezTo>
                <a:cubicBezTo>
                  <a:pt x="33" y="47"/>
                  <a:pt x="32" y="46"/>
                  <a:pt x="30" y="45"/>
                </a:cubicBezTo>
                <a:cubicBezTo>
                  <a:pt x="29" y="45"/>
                  <a:pt x="28" y="45"/>
                  <a:pt x="26" y="45"/>
                </a:cubicBezTo>
                <a:cubicBezTo>
                  <a:pt x="25" y="44"/>
                  <a:pt x="25" y="42"/>
                  <a:pt x="24" y="41"/>
                </a:cubicBezTo>
                <a:cubicBezTo>
                  <a:pt x="21" y="39"/>
                  <a:pt x="20" y="39"/>
                  <a:pt x="17" y="40"/>
                </a:cubicBezTo>
                <a:cubicBezTo>
                  <a:pt x="16" y="39"/>
                  <a:pt x="17" y="38"/>
                  <a:pt x="17" y="37"/>
                </a:cubicBezTo>
                <a:cubicBezTo>
                  <a:pt x="17" y="36"/>
                  <a:pt x="17" y="35"/>
                  <a:pt x="17" y="34"/>
                </a:cubicBezTo>
                <a:cubicBezTo>
                  <a:pt x="16" y="33"/>
                  <a:pt x="15" y="33"/>
                  <a:pt x="13" y="34"/>
                </a:cubicBezTo>
                <a:cubicBezTo>
                  <a:pt x="12" y="34"/>
                  <a:pt x="11" y="35"/>
                  <a:pt x="10" y="35"/>
                </a:cubicBezTo>
                <a:cubicBezTo>
                  <a:pt x="10" y="33"/>
                  <a:pt x="9" y="31"/>
                  <a:pt x="11" y="30"/>
                </a:cubicBezTo>
                <a:cubicBezTo>
                  <a:pt x="12" y="28"/>
                  <a:pt x="11" y="27"/>
                  <a:pt x="10" y="26"/>
                </a:cubicBezTo>
                <a:cubicBezTo>
                  <a:pt x="8" y="24"/>
                  <a:pt x="6" y="23"/>
                  <a:pt x="4" y="22"/>
                </a:cubicBezTo>
                <a:cubicBezTo>
                  <a:pt x="1" y="21"/>
                  <a:pt x="0" y="19"/>
                  <a:pt x="0" y="16"/>
                </a:cubicBezTo>
                <a:cubicBezTo>
                  <a:pt x="0" y="16"/>
                  <a:pt x="0" y="16"/>
                  <a:pt x="0" y="15"/>
                </a:cubicBezTo>
                <a:cubicBezTo>
                  <a:pt x="1" y="13"/>
                  <a:pt x="1" y="12"/>
                  <a:pt x="2" y="10"/>
                </a:cubicBezTo>
                <a:cubicBezTo>
                  <a:pt x="3" y="6"/>
                  <a:pt x="5" y="4"/>
                  <a:pt x="8" y="3"/>
                </a:cubicBezTo>
                <a:cubicBezTo>
                  <a:pt x="11" y="1"/>
                  <a:pt x="14" y="1"/>
                  <a:pt x="17" y="0"/>
                </a:cubicBezTo>
                <a:cubicBezTo>
                  <a:pt x="18" y="0"/>
                  <a:pt x="18" y="0"/>
                  <a:pt x="19" y="0"/>
                </a:cubicBezTo>
                <a:cubicBezTo>
                  <a:pt x="20" y="2"/>
                  <a:pt x="21" y="4"/>
                  <a:pt x="23" y="5"/>
                </a:cubicBezTo>
                <a:cubicBezTo>
                  <a:pt x="24" y="6"/>
                  <a:pt x="24" y="7"/>
                  <a:pt x="24" y="8"/>
                </a:cubicBezTo>
                <a:cubicBezTo>
                  <a:pt x="25" y="11"/>
                  <a:pt x="27" y="13"/>
                  <a:pt x="30" y="15"/>
                </a:cubicBezTo>
                <a:cubicBezTo>
                  <a:pt x="34" y="16"/>
                  <a:pt x="38" y="18"/>
                  <a:pt x="41" y="20"/>
                </a:cubicBezTo>
                <a:cubicBezTo>
                  <a:pt x="43" y="21"/>
                  <a:pt x="44" y="23"/>
                  <a:pt x="46" y="24"/>
                </a:cubicBezTo>
                <a:cubicBezTo>
                  <a:pt x="48" y="26"/>
                  <a:pt x="50" y="27"/>
                  <a:pt x="53" y="26"/>
                </a:cubicBezTo>
                <a:cubicBezTo>
                  <a:pt x="55" y="24"/>
                  <a:pt x="57" y="26"/>
                  <a:pt x="58" y="27"/>
                </a:cubicBezTo>
                <a:cubicBezTo>
                  <a:pt x="62" y="30"/>
                  <a:pt x="66" y="33"/>
                  <a:pt x="69" y="37"/>
                </a:cubicBezTo>
                <a:cubicBezTo>
                  <a:pt x="72" y="39"/>
                  <a:pt x="74" y="42"/>
                  <a:pt x="76" y="44"/>
                </a:cubicBezTo>
                <a:cubicBezTo>
                  <a:pt x="77" y="45"/>
                  <a:pt x="78" y="46"/>
                  <a:pt x="79" y="47"/>
                </a:cubicBezTo>
                <a:cubicBezTo>
                  <a:pt x="82" y="48"/>
                  <a:pt x="84" y="48"/>
                  <a:pt x="86" y="46"/>
                </a:cubicBezTo>
                <a:cubicBezTo>
                  <a:pt x="87" y="45"/>
                  <a:pt x="88" y="45"/>
                  <a:pt x="89" y="44"/>
                </a:cubicBezTo>
                <a:cubicBezTo>
                  <a:pt x="92" y="42"/>
                  <a:pt x="94" y="42"/>
                  <a:pt x="97" y="44"/>
                </a:cubicBezTo>
                <a:cubicBezTo>
                  <a:pt x="99" y="47"/>
                  <a:pt x="102" y="48"/>
                  <a:pt x="105" y="50"/>
                </a:cubicBezTo>
                <a:cubicBezTo>
                  <a:pt x="107" y="52"/>
                  <a:pt x="110" y="52"/>
                  <a:pt x="112" y="51"/>
                </a:cubicBezTo>
                <a:cubicBezTo>
                  <a:pt x="114" y="49"/>
                  <a:pt x="114" y="46"/>
                  <a:pt x="116" y="45"/>
                </a:cubicBezTo>
                <a:cubicBezTo>
                  <a:pt x="118" y="45"/>
                  <a:pt x="118" y="46"/>
                  <a:pt x="119" y="46"/>
                </a:cubicBezTo>
                <a:cubicBezTo>
                  <a:pt x="119" y="47"/>
                  <a:pt x="120" y="49"/>
                  <a:pt x="121" y="50"/>
                </a:cubicBezTo>
                <a:cubicBezTo>
                  <a:pt x="121" y="50"/>
                  <a:pt x="122" y="51"/>
                  <a:pt x="123" y="51"/>
                </a:cubicBezTo>
                <a:cubicBezTo>
                  <a:pt x="126" y="50"/>
                  <a:pt x="129" y="51"/>
                  <a:pt x="132" y="50"/>
                </a:cubicBezTo>
                <a:cubicBezTo>
                  <a:pt x="133" y="50"/>
                  <a:pt x="135" y="50"/>
                  <a:pt x="136" y="50"/>
                </a:cubicBezTo>
                <a:cubicBezTo>
                  <a:pt x="138" y="50"/>
                  <a:pt x="139" y="50"/>
                  <a:pt x="140" y="50"/>
                </a:cubicBezTo>
                <a:cubicBezTo>
                  <a:pt x="142" y="46"/>
                  <a:pt x="138" y="46"/>
                  <a:pt x="137" y="43"/>
                </a:cubicBezTo>
                <a:cubicBezTo>
                  <a:pt x="140" y="41"/>
                  <a:pt x="143" y="39"/>
                  <a:pt x="147" y="37"/>
                </a:cubicBezTo>
                <a:cubicBezTo>
                  <a:pt x="150" y="39"/>
                  <a:pt x="151" y="39"/>
                  <a:pt x="153" y="37"/>
                </a:cubicBezTo>
                <a:cubicBezTo>
                  <a:pt x="153" y="36"/>
                  <a:pt x="154" y="35"/>
                  <a:pt x="154" y="35"/>
                </a:cubicBezTo>
                <a:cubicBezTo>
                  <a:pt x="155" y="35"/>
                  <a:pt x="155" y="35"/>
                  <a:pt x="155" y="35"/>
                </a:cubicBezTo>
                <a:cubicBezTo>
                  <a:pt x="156" y="36"/>
                  <a:pt x="157" y="37"/>
                  <a:pt x="158" y="39"/>
                </a:cubicBezTo>
                <a:cubicBezTo>
                  <a:pt x="160" y="42"/>
                  <a:pt x="163" y="43"/>
                  <a:pt x="167" y="42"/>
                </a:cubicBezTo>
                <a:cubicBezTo>
                  <a:pt x="167" y="42"/>
                  <a:pt x="168" y="42"/>
                  <a:pt x="168" y="42"/>
                </a:cubicBezTo>
                <a:cubicBezTo>
                  <a:pt x="169" y="42"/>
                  <a:pt x="170" y="43"/>
                  <a:pt x="170" y="44"/>
                </a:cubicBezTo>
                <a:cubicBezTo>
                  <a:pt x="170" y="44"/>
                  <a:pt x="170" y="44"/>
                  <a:pt x="170" y="45"/>
                </a:cubicBezTo>
                <a:cubicBezTo>
                  <a:pt x="170" y="48"/>
                  <a:pt x="171" y="49"/>
                  <a:pt x="175" y="48"/>
                </a:cubicBezTo>
                <a:cubicBezTo>
                  <a:pt x="175" y="48"/>
                  <a:pt x="175" y="48"/>
                  <a:pt x="176" y="48"/>
                </a:cubicBezTo>
                <a:cubicBezTo>
                  <a:pt x="178" y="48"/>
                  <a:pt x="181" y="47"/>
                  <a:pt x="183" y="46"/>
                </a:cubicBezTo>
                <a:cubicBezTo>
                  <a:pt x="185" y="47"/>
                  <a:pt x="185" y="48"/>
                  <a:pt x="185" y="50"/>
                </a:cubicBezTo>
                <a:cubicBezTo>
                  <a:pt x="184" y="52"/>
                  <a:pt x="183" y="54"/>
                  <a:pt x="183" y="56"/>
                </a:cubicBezTo>
                <a:cubicBezTo>
                  <a:pt x="181" y="56"/>
                  <a:pt x="180" y="57"/>
                  <a:pt x="179" y="58"/>
                </a:cubicBezTo>
                <a:cubicBezTo>
                  <a:pt x="178" y="58"/>
                  <a:pt x="177" y="59"/>
                  <a:pt x="177" y="60"/>
                </a:cubicBezTo>
                <a:cubicBezTo>
                  <a:pt x="177" y="60"/>
                  <a:pt x="178" y="61"/>
                  <a:pt x="179" y="62"/>
                </a:cubicBezTo>
                <a:cubicBezTo>
                  <a:pt x="179" y="62"/>
                  <a:pt x="178" y="63"/>
                  <a:pt x="178" y="63"/>
                </a:cubicBezTo>
                <a:cubicBezTo>
                  <a:pt x="177" y="64"/>
                  <a:pt x="177" y="66"/>
                  <a:pt x="177" y="67"/>
                </a:cubicBezTo>
                <a:cubicBezTo>
                  <a:pt x="180" y="69"/>
                  <a:pt x="180" y="72"/>
                  <a:pt x="180" y="75"/>
                </a:cubicBezTo>
                <a:cubicBezTo>
                  <a:pt x="183" y="78"/>
                  <a:pt x="186" y="81"/>
                  <a:pt x="189" y="83"/>
                </a:cubicBezTo>
                <a:cubicBezTo>
                  <a:pt x="190" y="84"/>
                  <a:pt x="190" y="85"/>
                  <a:pt x="191" y="86"/>
                </a:cubicBezTo>
                <a:cubicBezTo>
                  <a:pt x="193" y="88"/>
                  <a:pt x="196" y="90"/>
                  <a:pt x="199" y="89"/>
                </a:cubicBezTo>
                <a:cubicBezTo>
                  <a:pt x="201" y="88"/>
                  <a:pt x="203" y="88"/>
                  <a:pt x="204" y="89"/>
                </a:cubicBezTo>
                <a:cubicBezTo>
                  <a:pt x="207" y="91"/>
                  <a:pt x="210" y="93"/>
                  <a:pt x="213" y="95"/>
                </a:cubicBezTo>
                <a:cubicBezTo>
                  <a:pt x="215" y="95"/>
                  <a:pt x="216" y="96"/>
                  <a:pt x="217" y="96"/>
                </a:cubicBezTo>
                <a:cubicBezTo>
                  <a:pt x="219" y="95"/>
                  <a:pt x="222" y="95"/>
                  <a:pt x="224" y="94"/>
                </a:cubicBezTo>
                <a:cubicBezTo>
                  <a:pt x="226" y="95"/>
                  <a:pt x="227" y="97"/>
                  <a:pt x="229" y="97"/>
                </a:cubicBezTo>
                <a:cubicBezTo>
                  <a:pt x="232" y="94"/>
                  <a:pt x="232" y="93"/>
                  <a:pt x="230" y="88"/>
                </a:cubicBezTo>
                <a:cubicBezTo>
                  <a:pt x="231" y="87"/>
                  <a:pt x="231" y="87"/>
                  <a:pt x="233" y="87"/>
                </a:cubicBezTo>
                <a:cubicBezTo>
                  <a:pt x="233" y="88"/>
                  <a:pt x="232" y="89"/>
                  <a:pt x="232" y="91"/>
                </a:cubicBezTo>
                <a:cubicBezTo>
                  <a:pt x="232" y="92"/>
                  <a:pt x="233" y="93"/>
                  <a:pt x="234" y="93"/>
                </a:cubicBezTo>
                <a:cubicBezTo>
                  <a:pt x="236" y="93"/>
                  <a:pt x="237" y="93"/>
                  <a:pt x="239" y="92"/>
                </a:cubicBezTo>
                <a:cubicBezTo>
                  <a:pt x="241" y="92"/>
                  <a:pt x="242" y="94"/>
                  <a:pt x="244" y="95"/>
                </a:cubicBezTo>
                <a:cubicBezTo>
                  <a:pt x="245" y="97"/>
                  <a:pt x="244" y="98"/>
                  <a:pt x="243" y="100"/>
                </a:cubicBezTo>
                <a:cubicBezTo>
                  <a:pt x="242" y="99"/>
                  <a:pt x="242" y="99"/>
                  <a:pt x="242" y="98"/>
                </a:cubicBezTo>
                <a:cubicBezTo>
                  <a:pt x="239" y="95"/>
                  <a:pt x="239" y="95"/>
                  <a:pt x="236" y="98"/>
                </a:cubicBezTo>
                <a:cubicBezTo>
                  <a:pt x="236" y="99"/>
                  <a:pt x="234" y="100"/>
                  <a:pt x="233" y="101"/>
                </a:cubicBezTo>
                <a:cubicBezTo>
                  <a:pt x="231" y="102"/>
                  <a:pt x="229" y="103"/>
                  <a:pt x="228" y="104"/>
                </a:cubicBezTo>
                <a:cubicBezTo>
                  <a:pt x="227" y="107"/>
                  <a:pt x="228" y="111"/>
                  <a:pt x="226" y="114"/>
                </a:cubicBezTo>
                <a:cubicBezTo>
                  <a:pt x="225" y="116"/>
                  <a:pt x="224" y="120"/>
                  <a:pt x="221" y="121"/>
                </a:cubicBezTo>
                <a:cubicBezTo>
                  <a:pt x="221" y="124"/>
                  <a:pt x="223" y="124"/>
                  <a:pt x="225" y="125"/>
                </a:cubicBezTo>
                <a:cubicBezTo>
                  <a:pt x="224" y="127"/>
                  <a:pt x="223" y="127"/>
                  <a:pt x="222" y="127"/>
                </a:cubicBezTo>
                <a:cubicBezTo>
                  <a:pt x="220" y="127"/>
                  <a:pt x="218" y="128"/>
                  <a:pt x="217" y="130"/>
                </a:cubicBezTo>
                <a:cubicBezTo>
                  <a:pt x="217" y="131"/>
                  <a:pt x="216" y="131"/>
                  <a:pt x="216" y="132"/>
                </a:cubicBezTo>
                <a:cubicBezTo>
                  <a:pt x="214" y="133"/>
                  <a:pt x="214" y="135"/>
                  <a:pt x="214" y="137"/>
                </a:cubicBezTo>
                <a:cubicBezTo>
                  <a:pt x="217" y="139"/>
                  <a:pt x="220" y="141"/>
                  <a:pt x="223" y="143"/>
                </a:cubicBezTo>
                <a:cubicBezTo>
                  <a:pt x="223" y="145"/>
                  <a:pt x="224" y="146"/>
                  <a:pt x="224" y="148"/>
                </a:cubicBezTo>
                <a:cubicBezTo>
                  <a:pt x="227" y="150"/>
                  <a:pt x="229" y="150"/>
                  <a:pt x="232" y="148"/>
                </a:cubicBezTo>
                <a:cubicBezTo>
                  <a:pt x="232" y="148"/>
                  <a:pt x="233" y="148"/>
                  <a:pt x="234" y="148"/>
                </a:cubicBezTo>
                <a:cubicBezTo>
                  <a:pt x="234" y="148"/>
                  <a:pt x="235" y="148"/>
                  <a:pt x="235" y="148"/>
                </a:cubicBezTo>
                <a:cubicBezTo>
                  <a:pt x="235" y="149"/>
                  <a:pt x="235" y="149"/>
                  <a:pt x="235" y="150"/>
                </a:cubicBezTo>
                <a:cubicBezTo>
                  <a:pt x="234" y="151"/>
                  <a:pt x="233" y="152"/>
                  <a:pt x="231" y="152"/>
                </a:cubicBezTo>
                <a:cubicBezTo>
                  <a:pt x="229" y="153"/>
                  <a:pt x="227" y="154"/>
                  <a:pt x="226" y="155"/>
                </a:cubicBezTo>
                <a:cubicBezTo>
                  <a:pt x="224" y="156"/>
                  <a:pt x="222" y="157"/>
                  <a:pt x="220" y="158"/>
                </a:cubicBezTo>
                <a:cubicBezTo>
                  <a:pt x="219" y="158"/>
                  <a:pt x="218" y="157"/>
                  <a:pt x="217" y="157"/>
                </a:cubicBezTo>
                <a:cubicBezTo>
                  <a:pt x="215" y="156"/>
                  <a:pt x="214" y="156"/>
                  <a:pt x="213" y="158"/>
                </a:cubicBezTo>
                <a:cubicBezTo>
                  <a:pt x="211" y="161"/>
                  <a:pt x="207" y="163"/>
                  <a:pt x="203" y="165"/>
                </a:cubicBezTo>
                <a:cubicBezTo>
                  <a:pt x="201" y="166"/>
                  <a:pt x="200" y="169"/>
                  <a:pt x="201" y="171"/>
                </a:cubicBezTo>
                <a:cubicBezTo>
                  <a:pt x="201" y="172"/>
                  <a:pt x="201" y="172"/>
                  <a:pt x="201" y="172"/>
                </a:cubicBezTo>
                <a:cubicBezTo>
                  <a:pt x="202" y="173"/>
                  <a:pt x="203" y="175"/>
                  <a:pt x="203" y="176"/>
                </a:cubicBezTo>
                <a:cubicBezTo>
                  <a:pt x="203" y="177"/>
                  <a:pt x="202" y="179"/>
                  <a:pt x="202" y="180"/>
                </a:cubicBezTo>
                <a:cubicBezTo>
                  <a:pt x="204" y="181"/>
                  <a:pt x="205" y="182"/>
                  <a:pt x="207" y="183"/>
                </a:cubicBezTo>
                <a:cubicBezTo>
                  <a:pt x="207" y="185"/>
                  <a:pt x="206" y="188"/>
                  <a:pt x="205" y="190"/>
                </a:cubicBezTo>
                <a:cubicBezTo>
                  <a:pt x="204" y="192"/>
                  <a:pt x="204" y="195"/>
                  <a:pt x="204" y="198"/>
                </a:cubicBezTo>
                <a:cubicBezTo>
                  <a:pt x="205" y="202"/>
                  <a:pt x="202" y="207"/>
                  <a:pt x="198" y="208"/>
                </a:cubicBezTo>
                <a:cubicBezTo>
                  <a:pt x="195" y="209"/>
                  <a:pt x="193" y="210"/>
                  <a:pt x="192" y="212"/>
                </a:cubicBezTo>
                <a:cubicBezTo>
                  <a:pt x="192" y="212"/>
                  <a:pt x="191" y="212"/>
                  <a:pt x="191" y="212"/>
                </a:cubicBezTo>
                <a:cubicBezTo>
                  <a:pt x="190" y="212"/>
                  <a:pt x="190" y="211"/>
                  <a:pt x="189" y="211"/>
                </a:cubicBezTo>
                <a:cubicBezTo>
                  <a:pt x="187" y="211"/>
                  <a:pt x="184" y="213"/>
                  <a:pt x="183" y="216"/>
                </a:cubicBezTo>
                <a:cubicBezTo>
                  <a:pt x="182" y="218"/>
                  <a:pt x="183" y="220"/>
                  <a:pt x="185" y="222"/>
                </a:cubicBezTo>
                <a:cubicBezTo>
                  <a:pt x="186" y="223"/>
                  <a:pt x="187" y="223"/>
                  <a:pt x="188" y="224"/>
                </a:cubicBezTo>
                <a:cubicBezTo>
                  <a:pt x="188" y="226"/>
                  <a:pt x="185" y="225"/>
                  <a:pt x="185" y="227"/>
                </a:cubicBezTo>
                <a:cubicBezTo>
                  <a:pt x="184" y="229"/>
                  <a:pt x="186" y="230"/>
                  <a:pt x="187" y="231"/>
                </a:cubicBezTo>
                <a:cubicBezTo>
                  <a:pt x="188" y="233"/>
                  <a:pt x="187" y="234"/>
                  <a:pt x="185" y="235"/>
                </a:cubicBezTo>
                <a:cubicBezTo>
                  <a:pt x="181" y="236"/>
                  <a:pt x="178" y="239"/>
                  <a:pt x="175" y="242"/>
                </a:cubicBezTo>
                <a:cubicBezTo>
                  <a:pt x="173" y="242"/>
                  <a:pt x="172" y="242"/>
                  <a:pt x="170" y="242"/>
                </a:cubicBezTo>
                <a:cubicBezTo>
                  <a:pt x="169" y="244"/>
                  <a:pt x="169" y="246"/>
                  <a:pt x="169" y="248"/>
                </a:cubicBezTo>
                <a:cubicBezTo>
                  <a:pt x="169" y="250"/>
                  <a:pt x="171" y="251"/>
                  <a:pt x="173" y="252"/>
                </a:cubicBezTo>
                <a:cubicBezTo>
                  <a:pt x="173" y="253"/>
                  <a:pt x="173" y="254"/>
                  <a:pt x="173" y="255"/>
                </a:cubicBezTo>
                <a:cubicBezTo>
                  <a:pt x="173" y="256"/>
                  <a:pt x="172" y="257"/>
                  <a:pt x="172" y="258"/>
                </a:cubicBezTo>
                <a:cubicBezTo>
                  <a:pt x="168" y="260"/>
                  <a:pt x="165" y="257"/>
                  <a:pt x="162" y="258"/>
                </a:cubicBezTo>
                <a:cubicBezTo>
                  <a:pt x="159" y="259"/>
                  <a:pt x="159" y="261"/>
                  <a:pt x="159" y="264"/>
                </a:cubicBezTo>
                <a:cubicBezTo>
                  <a:pt x="158" y="264"/>
                  <a:pt x="156" y="264"/>
                  <a:pt x="155" y="263"/>
                </a:cubicBezTo>
                <a:cubicBezTo>
                  <a:pt x="151" y="261"/>
                  <a:pt x="146" y="261"/>
                  <a:pt x="141" y="261"/>
                </a:cubicBezTo>
                <a:cubicBezTo>
                  <a:pt x="140" y="261"/>
                  <a:pt x="140" y="261"/>
                  <a:pt x="139" y="261"/>
                </a:cubicBezTo>
                <a:cubicBezTo>
                  <a:pt x="138" y="261"/>
                  <a:pt x="137" y="262"/>
                  <a:pt x="137" y="263"/>
                </a:cubicBezTo>
                <a:cubicBezTo>
                  <a:pt x="137" y="263"/>
                  <a:pt x="137" y="264"/>
                  <a:pt x="137" y="264"/>
                </a:cubicBezTo>
                <a:cubicBezTo>
                  <a:pt x="137" y="266"/>
                  <a:pt x="135" y="267"/>
                  <a:pt x="134" y="267"/>
                </a:cubicBezTo>
                <a:cubicBezTo>
                  <a:pt x="133" y="266"/>
                  <a:pt x="133" y="266"/>
                  <a:pt x="133" y="266"/>
                </a:cubicBezTo>
                <a:cubicBezTo>
                  <a:pt x="132" y="265"/>
                  <a:pt x="130" y="265"/>
                  <a:pt x="129" y="264"/>
                </a:cubicBezTo>
                <a:cubicBezTo>
                  <a:pt x="129" y="263"/>
                  <a:pt x="129" y="262"/>
                  <a:pt x="129" y="261"/>
                </a:cubicBezTo>
                <a:cubicBezTo>
                  <a:pt x="134" y="262"/>
                  <a:pt x="135" y="262"/>
                  <a:pt x="137" y="257"/>
                </a:cubicBezTo>
                <a:cubicBezTo>
                  <a:pt x="137" y="256"/>
                  <a:pt x="138" y="255"/>
                  <a:pt x="138" y="255"/>
                </a:cubicBezTo>
                <a:cubicBezTo>
                  <a:pt x="138" y="254"/>
                  <a:pt x="139" y="253"/>
                  <a:pt x="139" y="252"/>
                </a:cubicBezTo>
                <a:cubicBezTo>
                  <a:pt x="138" y="250"/>
                  <a:pt x="138" y="248"/>
                  <a:pt x="137" y="247"/>
                </a:cubicBezTo>
                <a:cubicBezTo>
                  <a:pt x="135" y="243"/>
                  <a:pt x="135" y="243"/>
                  <a:pt x="131" y="241"/>
                </a:cubicBezTo>
                <a:cubicBezTo>
                  <a:pt x="130" y="240"/>
                  <a:pt x="129" y="239"/>
                  <a:pt x="129" y="237"/>
                </a:cubicBezTo>
                <a:cubicBezTo>
                  <a:pt x="128" y="234"/>
                  <a:pt x="127" y="233"/>
                  <a:pt x="124" y="231"/>
                </a:cubicBezTo>
                <a:cubicBezTo>
                  <a:pt x="123" y="231"/>
                  <a:pt x="122" y="231"/>
                  <a:pt x="122" y="230"/>
                </a:cubicBezTo>
                <a:cubicBezTo>
                  <a:pt x="120" y="223"/>
                  <a:pt x="116" y="220"/>
                  <a:pt x="109" y="218"/>
                </a:cubicBezTo>
                <a:cubicBezTo>
                  <a:pt x="109" y="218"/>
                  <a:pt x="109" y="218"/>
                  <a:pt x="108" y="218"/>
                </a:cubicBezTo>
                <a:cubicBezTo>
                  <a:pt x="106" y="215"/>
                  <a:pt x="102" y="216"/>
                  <a:pt x="99" y="215"/>
                </a:cubicBezTo>
                <a:cubicBezTo>
                  <a:pt x="99" y="215"/>
                  <a:pt x="98" y="214"/>
                  <a:pt x="98" y="214"/>
                </a:cubicBezTo>
                <a:cubicBezTo>
                  <a:pt x="98" y="212"/>
                  <a:pt x="99" y="209"/>
                  <a:pt x="100" y="207"/>
                </a:cubicBezTo>
                <a:cubicBezTo>
                  <a:pt x="101" y="201"/>
                  <a:pt x="100" y="200"/>
                  <a:pt x="95" y="196"/>
                </a:cubicBezTo>
                <a:cubicBezTo>
                  <a:pt x="92" y="194"/>
                  <a:pt x="88" y="193"/>
                  <a:pt x="84" y="192"/>
                </a:cubicBezTo>
                <a:cubicBezTo>
                  <a:pt x="83" y="192"/>
                  <a:pt x="83" y="192"/>
                  <a:pt x="83" y="192"/>
                </a:cubicBezTo>
                <a:cubicBezTo>
                  <a:pt x="79" y="192"/>
                  <a:pt x="77" y="193"/>
                  <a:pt x="75" y="197"/>
                </a:cubicBezTo>
                <a:cubicBezTo>
                  <a:pt x="73" y="196"/>
                  <a:pt x="73" y="195"/>
                  <a:pt x="73" y="194"/>
                </a:cubicBezTo>
                <a:cubicBezTo>
                  <a:pt x="72" y="192"/>
                  <a:pt x="72" y="191"/>
                  <a:pt x="73" y="190"/>
                </a:cubicBezTo>
                <a:cubicBezTo>
                  <a:pt x="76" y="187"/>
                  <a:pt x="77" y="184"/>
                  <a:pt x="77" y="181"/>
                </a:cubicBezTo>
                <a:cubicBezTo>
                  <a:pt x="78" y="175"/>
                  <a:pt x="79" y="169"/>
                  <a:pt x="78" y="163"/>
                </a:cubicBezTo>
                <a:cubicBezTo>
                  <a:pt x="77" y="160"/>
                  <a:pt x="76" y="156"/>
                  <a:pt x="75" y="152"/>
                </a:cubicBezTo>
                <a:cubicBezTo>
                  <a:pt x="75" y="151"/>
                  <a:pt x="74" y="149"/>
                  <a:pt x="72" y="148"/>
                </a:cubicBezTo>
                <a:cubicBezTo>
                  <a:pt x="71" y="148"/>
                  <a:pt x="70" y="146"/>
                  <a:pt x="70" y="145"/>
                </a:cubicBezTo>
                <a:cubicBezTo>
                  <a:pt x="70" y="144"/>
                  <a:pt x="70" y="142"/>
                  <a:pt x="69" y="141"/>
                </a:cubicBezTo>
                <a:cubicBezTo>
                  <a:pt x="68" y="138"/>
                  <a:pt x="64" y="131"/>
                  <a:pt x="61" y="129"/>
                </a:cubicBezTo>
                <a:cubicBezTo>
                  <a:pt x="57" y="125"/>
                  <a:pt x="55" y="121"/>
                  <a:pt x="56" y="116"/>
                </a:cubicBezTo>
                <a:cubicBezTo>
                  <a:pt x="57" y="115"/>
                  <a:pt x="57" y="113"/>
                  <a:pt x="56" y="113"/>
                </a:cubicBezTo>
                <a:cubicBezTo>
                  <a:pt x="54" y="112"/>
                  <a:pt x="54" y="111"/>
                  <a:pt x="54" y="109"/>
                </a:cubicBezTo>
                <a:cubicBezTo>
                  <a:pt x="55" y="107"/>
                  <a:pt x="54" y="105"/>
                  <a:pt x="53" y="102"/>
                </a:cubicBezTo>
                <a:close/>
              </a:path>
            </a:pathLst>
          </a:custGeom>
          <a:solidFill>
            <a:schemeClr val="accent5"/>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 name="Slide Number Placeholder 2"/>
          <p:cNvSpPr>
            <a:spLocks noGrp="1"/>
          </p:cNvSpPr>
          <p:nvPr>
            <p:ph type="sldNum" sz="quarter" idx="4294967295"/>
          </p:nvPr>
        </p:nvSpPr>
        <p:spPr>
          <a:xfrm>
            <a:off x="1587" y="12661900"/>
            <a:ext cx="1219200" cy="498476"/>
          </a:xfrm>
        </p:spPr>
        <p:txBody>
          <a:bodyPr/>
          <a:lstStyle/>
          <a:p>
            <a:r>
              <a:rPr lang="en-US"/>
              <a:t>  </a:t>
            </a:r>
          </a:p>
        </p:txBody>
      </p:sp>
      <p:cxnSp>
        <p:nvCxnSpPr>
          <p:cNvPr id="78" name="Straight Arrow Connector 77"/>
          <p:cNvCxnSpPr/>
          <p:nvPr/>
        </p:nvCxnSpPr>
        <p:spPr>
          <a:xfrm>
            <a:off x="12705879" y="2583843"/>
            <a:ext cx="2599474"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83" name="Group 82"/>
          <p:cNvGrpSpPr/>
          <p:nvPr/>
        </p:nvGrpSpPr>
        <p:grpSpPr>
          <a:xfrm>
            <a:off x="12430486" y="2138400"/>
            <a:ext cx="708492" cy="897184"/>
            <a:chOff x="8455581" y="3898505"/>
            <a:chExt cx="779341" cy="986902"/>
          </a:xfrm>
        </p:grpSpPr>
        <p:pic>
          <p:nvPicPr>
            <p:cNvPr id="84" name="Picture 8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85" name="Group 84"/>
            <p:cNvGrpSpPr/>
            <p:nvPr/>
          </p:nvGrpSpPr>
          <p:grpSpPr>
            <a:xfrm>
              <a:off x="8548965" y="3898505"/>
              <a:ext cx="592576" cy="819150"/>
              <a:chOff x="8548965" y="3898505"/>
              <a:chExt cx="592576" cy="819150"/>
            </a:xfrm>
          </p:grpSpPr>
          <p:sp>
            <p:nvSpPr>
              <p:cNvPr id="86"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87"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88" name="Rectangle 87"/>
          <p:cNvSpPr/>
          <p:nvPr/>
        </p:nvSpPr>
        <p:spPr>
          <a:xfrm>
            <a:off x="14050084" y="2333807"/>
            <a:ext cx="5326568" cy="1242776"/>
          </a:xfrm>
          <a:prstGeom prst="rect">
            <a:avLst/>
          </a:prstGeom>
        </p:spPr>
        <p:txBody>
          <a:bodyPr wrap="square">
            <a:spAutoFit/>
          </a:bodyPr>
          <a:lstStyle/>
          <a:p>
            <a:pPr algn="ctr">
              <a:lnSpc>
                <a:spcPct val="89000"/>
              </a:lnSpc>
            </a:pPr>
            <a:r>
              <a:rPr lang="en-US" sz="3600"/>
              <a:t>Option 01</a:t>
            </a:r>
          </a:p>
          <a:p>
            <a:pPr algn="ctr">
              <a:lnSpc>
                <a:spcPct val="89000"/>
              </a:lnSpc>
            </a:pPr>
            <a:r>
              <a:rPr lang="en-US" sz="2400"/>
              <a:t>Lorem ipsum dolor sit amet, consectetur adipiscing elit</a:t>
            </a:r>
          </a:p>
        </p:txBody>
      </p:sp>
      <p:cxnSp>
        <p:nvCxnSpPr>
          <p:cNvPr id="89" name="Straight Arrow Connector 88"/>
          <p:cNvCxnSpPr/>
          <p:nvPr/>
        </p:nvCxnSpPr>
        <p:spPr>
          <a:xfrm>
            <a:off x="11361674" y="5271552"/>
            <a:ext cx="5905376"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90" name="Group 89"/>
          <p:cNvGrpSpPr/>
          <p:nvPr/>
        </p:nvGrpSpPr>
        <p:grpSpPr>
          <a:xfrm>
            <a:off x="11086281" y="4826109"/>
            <a:ext cx="708492" cy="897184"/>
            <a:chOff x="8455581" y="3898505"/>
            <a:chExt cx="779341" cy="986902"/>
          </a:xfrm>
        </p:grpSpPr>
        <p:pic>
          <p:nvPicPr>
            <p:cNvPr id="91" name="Picture 9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92" name="Group 91"/>
            <p:cNvGrpSpPr/>
            <p:nvPr/>
          </p:nvGrpSpPr>
          <p:grpSpPr>
            <a:xfrm>
              <a:off x="8548965" y="3898505"/>
              <a:ext cx="592576" cy="819150"/>
              <a:chOff x="8548965" y="3898505"/>
              <a:chExt cx="592576" cy="819150"/>
            </a:xfrm>
          </p:grpSpPr>
          <p:sp>
            <p:nvSpPr>
              <p:cNvPr id="93"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94"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95" name="Rectangle 94"/>
          <p:cNvSpPr/>
          <p:nvPr/>
        </p:nvSpPr>
        <p:spPr>
          <a:xfrm>
            <a:off x="17494019" y="5021516"/>
            <a:ext cx="5326568" cy="1242776"/>
          </a:xfrm>
          <a:prstGeom prst="rect">
            <a:avLst/>
          </a:prstGeom>
        </p:spPr>
        <p:txBody>
          <a:bodyPr wrap="square">
            <a:spAutoFit/>
          </a:bodyPr>
          <a:lstStyle/>
          <a:p>
            <a:pPr>
              <a:lnSpc>
                <a:spcPct val="89000"/>
              </a:lnSpc>
            </a:pPr>
            <a:r>
              <a:rPr lang="en-US" sz="3600"/>
              <a:t>Option 02</a:t>
            </a:r>
          </a:p>
          <a:p>
            <a:pPr>
              <a:lnSpc>
                <a:spcPct val="89000"/>
              </a:lnSpc>
            </a:pPr>
            <a:r>
              <a:rPr lang="en-US" sz="2400"/>
              <a:t>Lorem ipsum dolor sit amet, consectetur adipiscing elit</a:t>
            </a:r>
          </a:p>
        </p:txBody>
      </p:sp>
      <p:cxnSp>
        <p:nvCxnSpPr>
          <p:cNvPr id="96" name="Straight Arrow Connector 95"/>
          <p:cNvCxnSpPr/>
          <p:nvPr/>
        </p:nvCxnSpPr>
        <p:spPr>
          <a:xfrm>
            <a:off x="13928599" y="7570624"/>
            <a:ext cx="2353620"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97" name="Group 96"/>
          <p:cNvGrpSpPr/>
          <p:nvPr/>
        </p:nvGrpSpPr>
        <p:grpSpPr>
          <a:xfrm>
            <a:off x="13653206" y="7125181"/>
            <a:ext cx="708492" cy="897184"/>
            <a:chOff x="8455581" y="3898505"/>
            <a:chExt cx="779341" cy="986902"/>
          </a:xfrm>
        </p:grpSpPr>
        <p:pic>
          <p:nvPicPr>
            <p:cNvPr id="98" name="Picture 9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99" name="Group 98"/>
            <p:cNvGrpSpPr/>
            <p:nvPr/>
          </p:nvGrpSpPr>
          <p:grpSpPr>
            <a:xfrm>
              <a:off x="8548965" y="3898505"/>
              <a:ext cx="592576" cy="819150"/>
              <a:chOff x="8548965" y="3898505"/>
              <a:chExt cx="592576" cy="819150"/>
            </a:xfrm>
          </p:grpSpPr>
          <p:sp>
            <p:nvSpPr>
              <p:cNvPr id="100"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01"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102" name="Rectangle 101"/>
          <p:cNvSpPr/>
          <p:nvPr/>
        </p:nvSpPr>
        <p:spPr>
          <a:xfrm>
            <a:off x="16697123" y="7320588"/>
            <a:ext cx="5326568" cy="1242776"/>
          </a:xfrm>
          <a:prstGeom prst="rect">
            <a:avLst/>
          </a:prstGeom>
        </p:spPr>
        <p:txBody>
          <a:bodyPr wrap="square">
            <a:spAutoFit/>
          </a:bodyPr>
          <a:lstStyle/>
          <a:p>
            <a:pPr>
              <a:lnSpc>
                <a:spcPct val="89000"/>
              </a:lnSpc>
            </a:pPr>
            <a:r>
              <a:rPr lang="en-US" sz="3600"/>
              <a:t>Option 03</a:t>
            </a:r>
          </a:p>
          <a:p>
            <a:pPr>
              <a:lnSpc>
                <a:spcPct val="89000"/>
              </a:lnSpc>
            </a:pPr>
            <a:r>
              <a:rPr lang="en-US" sz="2400"/>
              <a:t>Lorem ipsum dolor sit amet, consectetur adipiscing elit</a:t>
            </a:r>
          </a:p>
        </p:txBody>
      </p:sp>
    </p:spTree>
    <p:extLst>
      <p:ext uri="{BB962C8B-B14F-4D97-AF65-F5344CB8AC3E}">
        <p14:creationId xmlns:p14="http://schemas.microsoft.com/office/powerpoint/2010/main" val="92419152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ppt_x"/>
                                              </p:val>
                                            </p:tav>
                                            <p:tav tm="100000">
                                              <p:val>
                                                <p:strVal val="#ppt_x"/>
                                              </p:val>
                                            </p:tav>
                                          </p:tavLst>
                                        </p:anim>
                                        <p:anim calcmode="lin" valueType="num">
                                          <p:cBhvr additive="base">
                                            <p:cTn id="8" dur="500" fill="hold"/>
                                            <p:tgtEl>
                                              <p:spTgt spid="56"/>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57"/>
                                            </p:tgtEl>
                                            <p:attrNameLst>
                                              <p:attrName>style.visibility</p:attrName>
                                            </p:attrNameLst>
                                          </p:cBhvr>
                                          <p:to>
                                            <p:strVal val="visible"/>
                                          </p:to>
                                        </p:set>
                                        <p:anim calcmode="lin" valueType="num">
                                          <p:cBhvr additive="base">
                                            <p:cTn id="11" dur="500" fill="hold"/>
                                            <p:tgtEl>
                                              <p:spTgt spid="57"/>
                                            </p:tgtEl>
                                            <p:attrNameLst>
                                              <p:attrName>ppt_x</p:attrName>
                                            </p:attrNameLst>
                                          </p:cBhvr>
                                          <p:tavLst>
                                            <p:tav tm="0">
                                              <p:val>
                                                <p:strVal val="#ppt_x"/>
                                              </p:val>
                                            </p:tav>
                                            <p:tav tm="100000">
                                              <p:val>
                                                <p:strVal val="#ppt_x"/>
                                              </p:val>
                                            </p:tav>
                                          </p:tavLst>
                                        </p:anim>
                                        <p:anim calcmode="lin" valueType="num">
                                          <p:cBhvr additive="base">
                                            <p:cTn id="12" dur="500" fill="hold"/>
                                            <p:tgtEl>
                                              <p:spTgt spid="57"/>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500" fill="hold"/>
                                            <p:tgtEl>
                                              <p:spTgt spid="58"/>
                                            </p:tgtEl>
                                            <p:attrNameLst>
                                              <p:attrName>ppt_x</p:attrName>
                                            </p:attrNameLst>
                                          </p:cBhvr>
                                          <p:tavLst>
                                            <p:tav tm="0">
                                              <p:val>
                                                <p:strVal val="#ppt_x"/>
                                              </p:val>
                                            </p:tav>
                                            <p:tav tm="100000">
                                              <p:val>
                                                <p:strVal val="#ppt_x"/>
                                              </p:val>
                                            </p:tav>
                                          </p:tavLst>
                                        </p:anim>
                                        <p:anim calcmode="lin" valueType="num">
                                          <p:cBhvr additive="base">
                                            <p:cTn id="16" dur="500" fill="hold"/>
                                            <p:tgtEl>
                                              <p:spTgt spid="58"/>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300"/>
                                      </p:stCondLst>
                                      <p:childTnLst>
                                        <p:set>
                                          <p:cBhvr>
                                            <p:cTn id="18" dur="1" fill="hold">
                                              <p:stCondLst>
                                                <p:cond delay="0"/>
                                              </p:stCondLst>
                                            </p:cTn>
                                            <p:tgtEl>
                                              <p:spTgt spid="59"/>
                                            </p:tgtEl>
                                            <p:attrNameLst>
                                              <p:attrName>style.visibility</p:attrName>
                                            </p:attrNameLst>
                                          </p:cBhvr>
                                          <p:to>
                                            <p:strVal val="visible"/>
                                          </p:to>
                                        </p:set>
                                        <p:anim calcmode="lin" valueType="num">
                                          <p:cBhvr additive="base">
                                            <p:cTn id="19" dur="500" fill="hold"/>
                                            <p:tgtEl>
                                              <p:spTgt spid="59"/>
                                            </p:tgtEl>
                                            <p:attrNameLst>
                                              <p:attrName>ppt_x</p:attrName>
                                            </p:attrNameLst>
                                          </p:cBhvr>
                                          <p:tavLst>
                                            <p:tav tm="0">
                                              <p:val>
                                                <p:strVal val="#ppt_x"/>
                                              </p:val>
                                            </p:tav>
                                            <p:tav tm="100000">
                                              <p:val>
                                                <p:strVal val="#ppt_x"/>
                                              </p:val>
                                            </p:tav>
                                          </p:tavLst>
                                        </p:anim>
                                        <p:anim calcmode="lin" valueType="num">
                                          <p:cBhvr additive="base">
                                            <p:cTn id="20" dur="500" fill="hold"/>
                                            <p:tgtEl>
                                              <p:spTgt spid="59"/>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400"/>
                                      </p:stCondLst>
                                      <p:childTnLst>
                                        <p:set>
                                          <p:cBhvr>
                                            <p:cTn id="22" dur="1" fill="hold">
                                              <p:stCondLst>
                                                <p:cond delay="0"/>
                                              </p:stCondLst>
                                            </p:cTn>
                                            <p:tgtEl>
                                              <p:spTgt spid="60"/>
                                            </p:tgtEl>
                                            <p:attrNameLst>
                                              <p:attrName>style.visibility</p:attrName>
                                            </p:attrNameLst>
                                          </p:cBhvr>
                                          <p:to>
                                            <p:strVal val="visible"/>
                                          </p:to>
                                        </p:set>
                                        <p:anim calcmode="lin" valueType="num">
                                          <p:cBhvr additive="base">
                                            <p:cTn id="23" dur="500" fill="hold"/>
                                            <p:tgtEl>
                                              <p:spTgt spid="60"/>
                                            </p:tgtEl>
                                            <p:attrNameLst>
                                              <p:attrName>ppt_x</p:attrName>
                                            </p:attrNameLst>
                                          </p:cBhvr>
                                          <p:tavLst>
                                            <p:tav tm="0">
                                              <p:val>
                                                <p:strVal val="#ppt_x"/>
                                              </p:val>
                                            </p:tav>
                                            <p:tav tm="100000">
                                              <p:val>
                                                <p:strVal val="#ppt_x"/>
                                              </p:val>
                                            </p:tav>
                                          </p:tavLst>
                                        </p:anim>
                                        <p:anim calcmode="lin" valueType="num">
                                          <p:cBhvr additive="base">
                                            <p:cTn id="24" dur="500" fill="hold"/>
                                            <p:tgtEl>
                                              <p:spTgt spid="60"/>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500"/>
                                      </p:stCondLst>
                                      <p:childTnLst>
                                        <p:set>
                                          <p:cBhvr>
                                            <p:cTn id="26" dur="1" fill="hold">
                                              <p:stCondLst>
                                                <p:cond delay="0"/>
                                              </p:stCondLst>
                                            </p:cTn>
                                            <p:tgtEl>
                                              <p:spTgt spid="61"/>
                                            </p:tgtEl>
                                            <p:attrNameLst>
                                              <p:attrName>style.visibility</p:attrName>
                                            </p:attrNameLst>
                                          </p:cBhvr>
                                          <p:to>
                                            <p:strVal val="visible"/>
                                          </p:to>
                                        </p:set>
                                        <p:anim calcmode="lin" valueType="num">
                                          <p:cBhvr additive="base">
                                            <p:cTn id="27" dur="500" fill="hold"/>
                                            <p:tgtEl>
                                              <p:spTgt spid="61"/>
                                            </p:tgtEl>
                                            <p:attrNameLst>
                                              <p:attrName>ppt_x</p:attrName>
                                            </p:attrNameLst>
                                          </p:cBhvr>
                                          <p:tavLst>
                                            <p:tav tm="0">
                                              <p:val>
                                                <p:strVal val="#ppt_x"/>
                                              </p:val>
                                            </p:tav>
                                            <p:tav tm="100000">
                                              <p:val>
                                                <p:strVal val="#ppt_x"/>
                                              </p:val>
                                            </p:tav>
                                          </p:tavLst>
                                        </p:anim>
                                        <p:anim calcmode="lin" valueType="num">
                                          <p:cBhvr additive="base">
                                            <p:cTn id="28" dur="500" fill="hold"/>
                                            <p:tgtEl>
                                              <p:spTgt spid="61"/>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0" nodeType="withEffect">
                                      <p:stCondLst>
                                        <p:cond delay="600"/>
                                      </p:stCondLst>
                                      <p:childTnLst>
                                        <p:set>
                                          <p:cBhvr>
                                            <p:cTn id="30" dur="1" fill="hold">
                                              <p:stCondLst>
                                                <p:cond delay="0"/>
                                              </p:stCondLst>
                                            </p:cTn>
                                            <p:tgtEl>
                                              <p:spTgt spid="62"/>
                                            </p:tgtEl>
                                            <p:attrNameLst>
                                              <p:attrName>style.visibility</p:attrName>
                                            </p:attrNameLst>
                                          </p:cBhvr>
                                          <p:to>
                                            <p:strVal val="visible"/>
                                          </p:to>
                                        </p:set>
                                        <p:anim calcmode="lin" valueType="num">
                                          <p:cBhvr additive="base">
                                            <p:cTn id="31" dur="500" fill="hold"/>
                                            <p:tgtEl>
                                              <p:spTgt spid="62"/>
                                            </p:tgtEl>
                                            <p:attrNameLst>
                                              <p:attrName>ppt_x</p:attrName>
                                            </p:attrNameLst>
                                          </p:cBhvr>
                                          <p:tavLst>
                                            <p:tav tm="0">
                                              <p:val>
                                                <p:strVal val="#ppt_x"/>
                                              </p:val>
                                            </p:tav>
                                            <p:tav tm="100000">
                                              <p:val>
                                                <p:strVal val="#ppt_x"/>
                                              </p:val>
                                            </p:tav>
                                          </p:tavLst>
                                        </p:anim>
                                        <p:anim calcmode="lin" valueType="num">
                                          <p:cBhvr additive="base">
                                            <p:cTn id="32" dur="500" fill="hold"/>
                                            <p:tgtEl>
                                              <p:spTgt spid="62"/>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0" nodeType="withEffect">
                                      <p:stCondLst>
                                        <p:cond delay="700"/>
                                      </p:stCondLst>
                                      <p:childTnLst>
                                        <p:set>
                                          <p:cBhvr>
                                            <p:cTn id="34" dur="1" fill="hold">
                                              <p:stCondLst>
                                                <p:cond delay="0"/>
                                              </p:stCondLst>
                                            </p:cTn>
                                            <p:tgtEl>
                                              <p:spTgt spid="63"/>
                                            </p:tgtEl>
                                            <p:attrNameLst>
                                              <p:attrName>style.visibility</p:attrName>
                                            </p:attrNameLst>
                                          </p:cBhvr>
                                          <p:to>
                                            <p:strVal val="visible"/>
                                          </p:to>
                                        </p:set>
                                        <p:anim calcmode="lin" valueType="num">
                                          <p:cBhvr additive="base">
                                            <p:cTn id="35" dur="500" fill="hold"/>
                                            <p:tgtEl>
                                              <p:spTgt spid="63"/>
                                            </p:tgtEl>
                                            <p:attrNameLst>
                                              <p:attrName>ppt_x</p:attrName>
                                            </p:attrNameLst>
                                          </p:cBhvr>
                                          <p:tavLst>
                                            <p:tav tm="0">
                                              <p:val>
                                                <p:strVal val="#ppt_x"/>
                                              </p:val>
                                            </p:tav>
                                            <p:tav tm="100000">
                                              <p:val>
                                                <p:strVal val="#ppt_x"/>
                                              </p:val>
                                            </p:tav>
                                          </p:tavLst>
                                        </p:anim>
                                        <p:anim calcmode="lin" valueType="num">
                                          <p:cBhvr additive="base">
                                            <p:cTn id="36" dur="500" fill="hold"/>
                                            <p:tgtEl>
                                              <p:spTgt spid="63"/>
                                            </p:tgtEl>
                                            <p:attrNameLst>
                                              <p:attrName>ppt_y</p:attrName>
                                            </p:attrNameLst>
                                          </p:cBhvr>
                                          <p:tavLst>
                                            <p:tav tm="0">
                                              <p:val>
                                                <p:strVal val="0-#ppt_h/2"/>
                                              </p:val>
                                            </p:tav>
                                            <p:tav tm="100000">
                                              <p:val>
                                                <p:strVal val="#ppt_y"/>
                                              </p:val>
                                            </p:tav>
                                          </p:tavLst>
                                        </p:anim>
                                      </p:childTnLst>
                                    </p:cTn>
                                  </p:par>
                                  <p:par>
                                    <p:cTn id="37" presetID="2" presetClass="entr" presetSubtype="1" decel="100000" fill="hold" grpId="0" nodeType="withEffect">
                                      <p:stCondLst>
                                        <p:cond delay="800"/>
                                      </p:stCondLst>
                                      <p:childTnLst>
                                        <p:set>
                                          <p:cBhvr>
                                            <p:cTn id="38" dur="1" fill="hold">
                                              <p:stCondLst>
                                                <p:cond delay="0"/>
                                              </p:stCondLst>
                                            </p:cTn>
                                            <p:tgtEl>
                                              <p:spTgt spid="64"/>
                                            </p:tgtEl>
                                            <p:attrNameLst>
                                              <p:attrName>style.visibility</p:attrName>
                                            </p:attrNameLst>
                                          </p:cBhvr>
                                          <p:to>
                                            <p:strVal val="visible"/>
                                          </p:to>
                                        </p:set>
                                        <p:anim calcmode="lin" valueType="num">
                                          <p:cBhvr additive="base">
                                            <p:cTn id="39" dur="500" fill="hold"/>
                                            <p:tgtEl>
                                              <p:spTgt spid="64"/>
                                            </p:tgtEl>
                                            <p:attrNameLst>
                                              <p:attrName>ppt_x</p:attrName>
                                            </p:attrNameLst>
                                          </p:cBhvr>
                                          <p:tavLst>
                                            <p:tav tm="0">
                                              <p:val>
                                                <p:strVal val="#ppt_x"/>
                                              </p:val>
                                            </p:tav>
                                            <p:tav tm="100000">
                                              <p:val>
                                                <p:strVal val="#ppt_x"/>
                                              </p:val>
                                            </p:tav>
                                          </p:tavLst>
                                        </p:anim>
                                        <p:anim calcmode="lin" valueType="num">
                                          <p:cBhvr additive="base">
                                            <p:cTn id="40" dur="500" fill="hold"/>
                                            <p:tgtEl>
                                              <p:spTgt spid="64"/>
                                            </p:tgtEl>
                                            <p:attrNameLst>
                                              <p:attrName>ppt_y</p:attrName>
                                            </p:attrNameLst>
                                          </p:cBhvr>
                                          <p:tavLst>
                                            <p:tav tm="0">
                                              <p:val>
                                                <p:strVal val="0-#ppt_h/2"/>
                                              </p:val>
                                            </p:tav>
                                            <p:tav tm="100000">
                                              <p:val>
                                                <p:strVal val="#ppt_y"/>
                                              </p:val>
                                            </p:tav>
                                          </p:tavLst>
                                        </p:anim>
                                      </p:childTnLst>
                                    </p:cTn>
                                  </p:par>
                                  <p:par>
                                    <p:cTn id="41" presetID="2" presetClass="entr" presetSubtype="1" decel="100000" fill="hold" grpId="0" nodeType="withEffect">
                                      <p:stCondLst>
                                        <p:cond delay="90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500" fill="hold"/>
                                            <p:tgtEl>
                                              <p:spTgt spid="65"/>
                                            </p:tgtEl>
                                            <p:attrNameLst>
                                              <p:attrName>ppt_x</p:attrName>
                                            </p:attrNameLst>
                                          </p:cBhvr>
                                          <p:tavLst>
                                            <p:tav tm="0">
                                              <p:val>
                                                <p:strVal val="#ppt_x"/>
                                              </p:val>
                                            </p:tav>
                                            <p:tav tm="100000">
                                              <p:val>
                                                <p:strVal val="#ppt_x"/>
                                              </p:val>
                                            </p:tav>
                                          </p:tavLst>
                                        </p:anim>
                                        <p:anim calcmode="lin" valueType="num">
                                          <p:cBhvr additive="base">
                                            <p:cTn id="44" dur="500" fill="hold"/>
                                            <p:tgtEl>
                                              <p:spTgt spid="65"/>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1000"/>
                                      </p:stCondLst>
                                      <p:childTnLst>
                                        <p:set>
                                          <p:cBhvr>
                                            <p:cTn id="46" dur="1" fill="hold">
                                              <p:stCondLst>
                                                <p:cond delay="0"/>
                                              </p:stCondLst>
                                            </p:cTn>
                                            <p:tgtEl>
                                              <p:spTgt spid="66"/>
                                            </p:tgtEl>
                                            <p:attrNameLst>
                                              <p:attrName>style.visibility</p:attrName>
                                            </p:attrNameLst>
                                          </p:cBhvr>
                                          <p:to>
                                            <p:strVal val="visible"/>
                                          </p:to>
                                        </p:set>
                                        <p:anim calcmode="lin" valueType="num">
                                          <p:cBhvr additive="base">
                                            <p:cTn id="47" dur="500" fill="hold"/>
                                            <p:tgtEl>
                                              <p:spTgt spid="66"/>
                                            </p:tgtEl>
                                            <p:attrNameLst>
                                              <p:attrName>ppt_x</p:attrName>
                                            </p:attrNameLst>
                                          </p:cBhvr>
                                          <p:tavLst>
                                            <p:tav tm="0">
                                              <p:val>
                                                <p:strVal val="#ppt_x"/>
                                              </p:val>
                                            </p:tav>
                                            <p:tav tm="100000">
                                              <p:val>
                                                <p:strVal val="#ppt_x"/>
                                              </p:val>
                                            </p:tav>
                                          </p:tavLst>
                                        </p:anim>
                                        <p:anim calcmode="lin" valueType="num">
                                          <p:cBhvr additive="base">
                                            <p:cTn id="48" dur="500" fill="hold"/>
                                            <p:tgtEl>
                                              <p:spTgt spid="66"/>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1100"/>
                                      </p:stCondLst>
                                      <p:childTnLst>
                                        <p:set>
                                          <p:cBhvr>
                                            <p:cTn id="50" dur="1" fill="hold">
                                              <p:stCondLst>
                                                <p:cond delay="0"/>
                                              </p:stCondLst>
                                            </p:cTn>
                                            <p:tgtEl>
                                              <p:spTgt spid="67"/>
                                            </p:tgtEl>
                                            <p:attrNameLst>
                                              <p:attrName>style.visibility</p:attrName>
                                            </p:attrNameLst>
                                          </p:cBhvr>
                                          <p:to>
                                            <p:strVal val="visible"/>
                                          </p:to>
                                        </p:set>
                                        <p:anim calcmode="lin" valueType="num">
                                          <p:cBhvr additive="base">
                                            <p:cTn id="51" dur="500" fill="hold"/>
                                            <p:tgtEl>
                                              <p:spTgt spid="67"/>
                                            </p:tgtEl>
                                            <p:attrNameLst>
                                              <p:attrName>ppt_x</p:attrName>
                                            </p:attrNameLst>
                                          </p:cBhvr>
                                          <p:tavLst>
                                            <p:tav tm="0">
                                              <p:val>
                                                <p:strVal val="#ppt_x"/>
                                              </p:val>
                                            </p:tav>
                                            <p:tav tm="100000">
                                              <p:val>
                                                <p:strVal val="#ppt_x"/>
                                              </p:val>
                                            </p:tav>
                                          </p:tavLst>
                                        </p:anim>
                                        <p:anim calcmode="lin" valueType="num">
                                          <p:cBhvr additive="base">
                                            <p:cTn id="52" dur="500" fill="hold"/>
                                            <p:tgtEl>
                                              <p:spTgt spid="67"/>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1200"/>
                                      </p:stCondLst>
                                      <p:childTnLst>
                                        <p:set>
                                          <p:cBhvr>
                                            <p:cTn id="54" dur="1" fill="hold">
                                              <p:stCondLst>
                                                <p:cond delay="0"/>
                                              </p:stCondLst>
                                            </p:cTn>
                                            <p:tgtEl>
                                              <p:spTgt spid="68"/>
                                            </p:tgtEl>
                                            <p:attrNameLst>
                                              <p:attrName>style.visibility</p:attrName>
                                            </p:attrNameLst>
                                          </p:cBhvr>
                                          <p:to>
                                            <p:strVal val="visible"/>
                                          </p:to>
                                        </p:set>
                                        <p:anim calcmode="lin" valueType="num">
                                          <p:cBhvr additive="base">
                                            <p:cTn id="55" dur="500" fill="hold"/>
                                            <p:tgtEl>
                                              <p:spTgt spid="68"/>
                                            </p:tgtEl>
                                            <p:attrNameLst>
                                              <p:attrName>ppt_x</p:attrName>
                                            </p:attrNameLst>
                                          </p:cBhvr>
                                          <p:tavLst>
                                            <p:tav tm="0">
                                              <p:val>
                                                <p:strVal val="#ppt_x"/>
                                              </p:val>
                                            </p:tav>
                                            <p:tav tm="100000">
                                              <p:val>
                                                <p:strVal val="#ppt_x"/>
                                              </p:val>
                                            </p:tav>
                                          </p:tavLst>
                                        </p:anim>
                                        <p:anim calcmode="lin" valueType="num">
                                          <p:cBhvr additive="base">
                                            <p:cTn id="56" dur="500" fill="hold"/>
                                            <p:tgtEl>
                                              <p:spTgt spid="68"/>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1300"/>
                                      </p:stCondLst>
                                      <p:childTnLst>
                                        <p:set>
                                          <p:cBhvr>
                                            <p:cTn id="58" dur="1" fill="hold">
                                              <p:stCondLst>
                                                <p:cond delay="0"/>
                                              </p:stCondLst>
                                            </p:cTn>
                                            <p:tgtEl>
                                              <p:spTgt spid="69"/>
                                            </p:tgtEl>
                                            <p:attrNameLst>
                                              <p:attrName>style.visibility</p:attrName>
                                            </p:attrNameLst>
                                          </p:cBhvr>
                                          <p:to>
                                            <p:strVal val="visible"/>
                                          </p:to>
                                        </p:set>
                                        <p:anim calcmode="lin" valueType="num">
                                          <p:cBhvr additive="base">
                                            <p:cTn id="59" dur="500" fill="hold"/>
                                            <p:tgtEl>
                                              <p:spTgt spid="69"/>
                                            </p:tgtEl>
                                            <p:attrNameLst>
                                              <p:attrName>ppt_x</p:attrName>
                                            </p:attrNameLst>
                                          </p:cBhvr>
                                          <p:tavLst>
                                            <p:tav tm="0">
                                              <p:val>
                                                <p:strVal val="#ppt_x"/>
                                              </p:val>
                                            </p:tav>
                                            <p:tav tm="100000">
                                              <p:val>
                                                <p:strVal val="#ppt_x"/>
                                              </p:val>
                                            </p:tav>
                                          </p:tavLst>
                                        </p:anim>
                                        <p:anim calcmode="lin" valueType="num">
                                          <p:cBhvr additive="base">
                                            <p:cTn id="60" dur="500" fill="hold"/>
                                            <p:tgtEl>
                                              <p:spTgt spid="69"/>
                                            </p:tgtEl>
                                            <p:attrNameLst>
                                              <p:attrName>ppt_y</p:attrName>
                                            </p:attrNameLst>
                                          </p:cBhvr>
                                          <p:tavLst>
                                            <p:tav tm="0">
                                              <p:val>
                                                <p:strVal val="0-#ppt_h/2"/>
                                              </p:val>
                                            </p:tav>
                                            <p:tav tm="100000">
                                              <p:val>
                                                <p:strVal val="#ppt_y"/>
                                              </p:val>
                                            </p:tav>
                                          </p:tavLst>
                                        </p:anim>
                                      </p:childTnLst>
                                    </p:cTn>
                                  </p:par>
                                  <p:par>
                                    <p:cTn id="61" presetID="2" presetClass="entr" presetSubtype="1" decel="100000" fill="hold" grpId="0" nodeType="withEffect">
                                      <p:stCondLst>
                                        <p:cond delay="1400"/>
                                      </p:stCondLst>
                                      <p:childTnLst>
                                        <p:set>
                                          <p:cBhvr>
                                            <p:cTn id="62" dur="1" fill="hold">
                                              <p:stCondLst>
                                                <p:cond delay="0"/>
                                              </p:stCondLst>
                                            </p:cTn>
                                            <p:tgtEl>
                                              <p:spTgt spid="70"/>
                                            </p:tgtEl>
                                            <p:attrNameLst>
                                              <p:attrName>style.visibility</p:attrName>
                                            </p:attrNameLst>
                                          </p:cBhvr>
                                          <p:to>
                                            <p:strVal val="visible"/>
                                          </p:to>
                                        </p:set>
                                        <p:anim calcmode="lin" valueType="num">
                                          <p:cBhvr additive="base">
                                            <p:cTn id="63" dur="500" fill="hold"/>
                                            <p:tgtEl>
                                              <p:spTgt spid="70"/>
                                            </p:tgtEl>
                                            <p:attrNameLst>
                                              <p:attrName>ppt_x</p:attrName>
                                            </p:attrNameLst>
                                          </p:cBhvr>
                                          <p:tavLst>
                                            <p:tav tm="0">
                                              <p:val>
                                                <p:strVal val="#ppt_x"/>
                                              </p:val>
                                            </p:tav>
                                            <p:tav tm="100000">
                                              <p:val>
                                                <p:strVal val="#ppt_x"/>
                                              </p:val>
                                            </p:tav>
                                          </p:tavLst>
                                        </p:anim>
                                        <p:anim calcmode="lin" valueType="num">
                                          <p:cBhvr additive="base">
                                            <p:cTn id="64" dur="500" fill="hold"/>
                                            <p:tgtEl>
                                              <p:spTgt spid="70"/>
                                            </p:tgtEl>
                                            <p:attrNameLst>
                                              <p:attrName>ppt_y</p:attrName>
                                            </p:attrNameLst>
                                          </p:cBhvr>
                                          <p:tavLst>
                                            <p:tav tm="0">
                                              <p:val>
                                                <p:strVal val="0-#ppt_h/2"/>
                                              </p:val>
                                            </p:tav>
                                            <p:tav tm="100000">
                                              <p:val>
                                                <p:strVal val="#ppt_y"/>
                                              </p:val>
                                            </p:tav>
                                          </p:tavLst>
                                        </p:anim>
                                      </p:childTnLst>
                                    </p:cTn>
                                  </p:par>
                                  <p:par>
                                    <p:cTn id="65" presetID="2" presetClass="entr" presetSubtype="1" decel="100000" fill="hold" grpId="0" nodeType="withEffect">
                                      <p:stCondLst>
                                        <p:cond delay="1500"/>
                                      </p:stCondLst>
                                      <p:childTnLst>
                                        <p:set>
                                          <p:cBhvr>
                                            <p:cTn id="66" dur="1" fill="hold">
                                              <p:stCondLst>
                                                <p:cond delay="0"/>
                                              </p:stCondLst>
                                            </p:cTn>
                                            <p:tgtEl>
                                              <p:spTgt spid="71"/>
                                            </p:tgtEl>
                                            <p:attrNameLst>
                                              <p:attrName>style.visibility</p:attrName>
                                            </p:attrNameLst>
                                          </p:cBhvr>
                                          <p:to>
                                            <p:strVal val="visible"/>
                                          </p:to>
                                        </p:set>
                                        <p:anim calcmode="lin" valueType="num">
                                          <p:cBhvr additive="base">
                                            <p:cTn id="67" dur="500" fill="hold"/>
                                            <p:tgtEl>
                                              <p:spTgt spid="71"/>
                                            </p:tgtEl>
                                            <p:attrNameLst>
                                              <p:attrName>ppt_x</p:attrName>
                                            </p:attrNameLst>
                                          </p:cBhvr>
                                          <p:tavLst>
                                            <p:tav tm="0">
                                              <p:val>
                                                <p:strVal val="#ppt_x"/>
                                              </p:val>
                                            </p:tav>
                                            <p:tav tm="100000">
                                              <p:val>
                                                <p:strVal val="#ppt_x"/>
                                              </p:val>
                                            </p:tav>
                                          </p:tavLst>
                                        </p:anim>
                                        <p:anim calcmode="lin" valueType="num">
                                          <p:cBhvr additive="base">
                                            <p:cTn id="68" dur="500" fill="hold"/>
                                            <p:tgtEl>
                                              <p:spTgt spid="71"/>
                                            </p:tgtEl>
                                            <p:attrNameLst>
                                              <p:attrName>ppt_y</p:attrName>
                                            </p:attrNameLst>
                                          </p:cBhvr>
                                          <p:tavLst>
                                            <p:tav tm="0">
                                              <p:val>
                                                <p:strVal val="0-#ppt_h/2"/>
                                              </p:val>
                                            </p:tav>
                                            <p:tav tm="100000">
                                              <p:val>
                                                <p:strVal val="#ppt_y"/>
                                              </p:val>
                                            </p:tav>
                                          </p:tavLst>
                                        </p:anim>
                                      </p:childTnLst>
                                    </p:cTn>
                                  </p:par>
                                  <p:par>
                                    <p:cTn id="69" presetID="2" presetClass="entr" presetSubtype="1" decel="100000" fill="hold" grpId="0" nodeType="withEffect">
                                      <p:stCondLst>
                                        <p:cond delay="1600"/>
                                      </p:stCondLst>
                                      <p:childTnLst>
                                        <p:set>
                                          <p:cBhvr>
                                            <p:cTn id="70" dur="1" fill="hold">
                                              <p:stCondLst>
                                                <p:cond delay="0"/>
                                              </p:stCondLst>
                                            </p:cTn>
                                            <p:tgtEl>
                                              <p:spTgt spid="72"/>
                                            </p:tgtEl>
                                            <p:attrNameLst>
                                              <p:attrName>style.visibility</p:attrName>
                                            </p:attrNameLst>
                                          </p:cBhvr>
                                          <p:to>
                                            <p:strVal val="visible"/>
                                          </p:to>
                                        </p:set>
                                        <p:anim calcmode="lin" valueType="num">
                                          <p:cBhvr additive="base">
                                            <p:cTn id="71" dur="500" fill="hold"/>
                                            <p:tgtEl>
                                              <p:spTgt spid="72"/>
                                            </p:tgtEl>
                                            <p:attrNameLst>
                                              <p:attrName>ppt_x</p:attrName>
                                            </p:attrNameLst>
                                          </p:cBhvr>
                                          <p:tavLst>
                                            <p:tav tm="0">
                                              <p:val>
                                                <p:strVal val="#ppt_x"/>
                                              </p:val>
                                            </p:tav>
                                            <p:tav tm="100000">
                                              <p:val>
                                                <p:strVal val="#ppt_x"/>
                                              </p:val>
                                            </p:tav>
                                          </p:tavLst>
                                        </p:anim>
                                        <p:anim calcmode="lin" valueType="num">
                                          <p:cBhvr additive="base">
                                            <p:cTn id="72" dur="500" fill="hold"/>
                                            <p:tgtEl>
                                              <p:spTgt spid="72"/>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1700"/>
                                      </p:stCondLst>
                                      <p:childTnLst>
                                        <p:set>
                                          <p:cBhvr>
                                            <p:cTn id="74" dur="1" fill="hold">
                                              <p:stCondLst>
                                                <p:cond delay="0"/>
                                              </p:stCondLst>
                                            </p:cTn>
                                            <p:tgtEl>
                                              <p:spTgt spid="73"/>
                                            </p:tgtEl>
                                            <p:attrNameLst>
                                              <p:attrName>style.visibility</p:attrName>
                                            </p:attrNameLst>
                                          </p:cBhvr>
                                          <p:to>
                                            <p:strVal val="visible"/>
                                          </p:to>
                                        </p:set>
                                        <p:anim calcmode="lin" valueType="num">
                                          <p:cBhvr additive="base">
                                            <p:cTn id="75" dur="500" fill="hold"/>
                                            <p:tgtEl>
                                              <p:spTgt spid="73"/>
                                            </p:tgtEl>
                                            <p:attrNameLst>
                                              <p:attrName>ppt_x</p:attrName>
                                            </p:attrNameLst>
                                          </p:cBhvr>
                                          <p:tavLst>
                                            <p:tav tm="0">
                                              <p:val>
                                                <p:strVal val="#ppt_x"/>
                                              </p:val>
                                            </p:tav>
                                            <p:tav tm="100000">
                                              <p:val>
                                                <p:strVal val="#ppt_x"/>
                                              </p:val>
                                            </p:tav>
                                          </p:tavLst>
                                        </p:anim>
                                        <p:anim calcmode="lin" valueType="num">
                                          <p:cBhvr additive="base">
                                            <p:cTn id="76" dur="500" fill="hold"/>
                                            <p:tgtEl>
                                              <p:spTgt spid="73"/>
                                            </p:tgtEl>
                                            <p:attrNameLst>
                                              <p:attrName>ppt_y</p:attrName>
                                            </p:attrNameLst>
                                          </p:cBhvr>
                                          <p:tavLst>
                                            <p:tav tm="0">
                                              <p:val>
                                                <p:strVal val="0-#ppt_h/2"/>
                                              </p:val>
                                            </p:tav>
                                            <p:tav tm="100000">
                                              <p:val>
                                                <p:strVal val="#ppt_y"/>
                                              </p:val>
                                            </p:tav>
                                          </p:tavLst>
                                        </p:anim>
                                      </p:childTnLst>
                                    </p:cTn>
                                  </p:par>
                                  <p:par>
                                    <p:cTn id="77" presetID="2" presetClass="entr" presetSubtype="1" decel="100000" fill="hold" grpId="0" nodeType="withEffect">
                                      <p:stCondLst>
                                        <p:cond delay="1800"/>
                                      </p:stCondLst>
                                      <p:childTnLst>
                                        <p:set>
                                          <p:cBhvr>
                                            <p:cTn id="78" dur="1" fill="hold">
                                              <p:stCondLst>
                                                <p:cond delay="0"/>
                                              </p:stCondLst>
                                            </p:cTn>
                                            <p:tgtEl>
                                              <p:spTgt spid="74"/>
                                            </p:tgtEl>
                                            <p:attrNameLst>
                                              <p:attrName>style.visibility</p:attrName>
                                            </p:attrNameLst>
                                          </p:cBhvr>
                                          <p:to>
                                            <p:strVal val="visible"/>
                                          </p:to>
                                        </p:set>
                                        <p:anim calcmode="lin" valueType="num">
                                          <p:cBhvr additive="base">
                                            <p:cTn id="79" dur="500" fill="hold"/>
                                            <p:tgtEl>
                                              <p:spTgt spid="74"/>
                                            </p:tgtEl>
                                            <p:attrNameLst>
                                              <p:attrName>ppt_x</p:attrName>
                                            </p:attrNameLst>
                                          </p:cBhvr>
                                          <p:tavLst>
                                            <p:tav tm="0">
                                              <p:val>
                                                <p:strVal val="#ppt_x"/>
                                              </p:val>
                                            </p:tav>
                                            <p:tav tm="100000">
                                              <p:val>
                                                <p:strVal val="#ppt_x"/>
                                              </p:val>
                                            </p:tav>
                                          </p:tavLst>
                                        </p:anim>
                                        <p:anim calcmode="lin" valueType="num">
                                          <p:cBhvr additive="base">
                                            <p:cTn id="80" dur="500" fill="hold"/>
                                            <p:tgtEl>
                                              <p:spTgt spid="74"/>
                                            </p:tgtEl>
                                            <p:attrNameLst>
                                              <p:attrName>ppt_y</p:attrName>
                                            </p:attrNameLst>
                                          </p:cBhvr>
                                          <p:tavLst>
                                            <p:tav tm="0">
                                              <p:val>
                                                <p:strVal val="0-#ppt_h/2"/>
                                              </p:val>
                                            </p:tav>
                                            <p:tav tm="100000">
                                              <p:val>
                                                <p:strVal val="#ppt_y"/>
                                              </p:val>
                                            </p:tav>
                                          </p:tavLst>
                                        </p:anim>
                                      </p:childTnLst>
                                    </p:cTn>
                                  </p:par>
                                  <p:par>
                                    <p:cTn id="81" presetID="2" presetClass="entr" presetSubtype="1" decel="100000" fill="hold" grpId="0" nodeType="withEffect">
                                      <p:stCondLst>
                                        <p:cond delay="1900"/>
                                      </p:stCondLst>
                                      <p:childTnLst>
                                        <p:set>
                                          <p:cBhvr>
                                            <p:cTn id="82" dur="1" fill="hold">
                                              <p:stCondLst>
                                                <p:cond delay="0"/>
                                              </p:stCondLst>
                                            </p:cTn>
                                            <p:tgtEl>
                                              <p:spTgt spid="75"/>
                                            </p:tgtEl>
                                            <p:attrNameLst>
                                              <p:attrName>style.visibility</p:attrName>
                                            </p:attrNameLst>
                                          </p:cBhvr>
                                          <p:to>
                                            <p:strVal val="visible"/>
                                          </p:to>
                                        </p:set>
                                        <p:anim calcmode="lin" valueType="num">
                                          <p:cBhvr additive="base">
                                            <p:cTn id="83" dur="500" fill="hold"/>
                                            <p:tgtEl>
                                              <p:spTgt spid="75"/>
                                            </p:tgtEl>
                                            <p:attrNameLst>
                                              <p:attrName>ppt_x</p:attrName>
                                            </p:attrNameLst>
                                          </p:cBhvr>
                                          <p:tavLst>
                                            <p:tav tm="0">
                                              <p:val>
                                                <p:strVal val="#ppt_x"/>
                                              </p:val>
                                            </p:tav>
                                            <p:tav tm="100000">
                                              <p:val>
                                                <p:strVal val="#ppt_x"/>
                                              </p:val>
                                            </p:tav>
                                          </p:tavLst>
                                        </p:anim>
                                        <p:anim calcmode="lin" valueType="num">
                                          <p:cBhvr additive="base">
                                            <p:cTn id="84" dur="500" fill="hold"/>
                                            <p:tgtEl>
                                              <p:spTgt spid="75"/>
                                            </p:tgtEl>
                                            <p:attrNameLst>
                                              <p:attrName>ppt_y</p:attrName>
                                            </p:attrNameLst>
                                          </p:cBhvr>
                                          <p:tavLst>
                                            <p:tav tm="0">
                                              <p:val>
                                                <p:strVal val="0-#ppt_h/2"/>
                                              </p:val>
                                            </p:tav>
                                            <p:tav tm="100000">
                                              <p:val>
                                                <p:strVal val="#ppt_y"/>
                                              </p:val>
                                            </p:tav>
                                          </p:tavLst>
                                        </p:anim>
                                      </p:childTnLst>
                                    </p:cTn>
                                  </p:par>
                                  <p:par>
                                    <p:cTn id="85" presetID="53" presetClass="entr" presetSubtype="16" fill="hold" grpId="0" nodeType="withEffect">
                                      <p:stCondLst>
                                        <p:cond delay="1900"/>
                                      </p:stCondLst>
                                      <p:childTnLst>
                                        <p:set>
                                          <p:cBhvr>
                                            <p:cTn id="86" dur="1" fill="hold">
                                              <p:stCondLst>
                                                <p:cond delay="0"/>
                                              </p:stCondLst>
                                            </p:cTn>
                                            <p:tgtEl>
                                              <p:spTgt spid="6"/>
                                            </p:tgtEl>
                                            <p:attrNameLst>
                                              <p:attrName>style.visibility</p:attrName>
                                            </p:attrNameLst>
                                          </p:cBhvr>
                                          <p:to>
                                            <p:strVal val="visible"/>
                                          </p:to>
                                        </p:set>
                                        <p:anim calcmode="lin" valueType="num">
                                          <p:cBhvr>
                                            <p:cTn id="87" dur="500" fill="hold"/>
                                            <p:tgtEl>
                                              <p:spTgt spid="6"/>
                                            </p:tgtEl>
                                            <p:attrNameLst>
                                              <p:attrName>ppt_w</p:attrName>
                                            </p:attrNameLst>
                                          </p:cBhvr>
                                          <p:tavLst>
                                            <p:tav tm="0">
                                              <p:val>
                                                <p:fltVal val="0"/>
                                              </p:val>
                                            </p:tav>
                                            <p:tav tm="100000">
                                              <p:val>
                                                <p:strVal val="#ppt_w"/>
                                              </p:val>
                                            </p:tav>
                                          </p:tavLst>
                                        </p:anim>
                                        <p:anim calcmode="lin" valueType="num">
                                          <p:cBhvr>
                                            <p:cTn id="88" dur="500" fill="hold"/>
                                            <p:tgtEl>
                                              <p:spTgt spid="6"/>
                                            </p:tgtEl>
                                            <p:attrNameLst>
                                              <p:attrName>ppt_h</p:attrName>
                                            </p:attrNameLst>
                                          </p:cBhvr>
                                          <p:tavLst>
                                            <p:tav tm="0">
                                              <p:val>
                                                <p:fltVal val="0"/>
                                              </p:val>
                                            </p:tav>
                                            <p:tav tm="100000">
                                              <p:val>
                                                <p:strVal val="#ppt_h"/>
                                              </p:val>
                                            </p:tav>
                                          </p:tavLst>
                                        </p:anim>
                                        <p:animEffect transition="in" filter="fade">
                                          <p:cBhvr>
                                            <p:cTn id="89" dur="500"/>
                                            <p:tgtEl>
                                              <p:spTgt spid="6"/>
                                            </p:tgtEl>
                                          </p:cBhvr>
                                        </p:animEffect>
                                      </p:childTnLst>
                                    </p:cTn>
                                  </p:par>
                                  <p:par>
                                    <p:cTn id="90" presetID="53" presetClass="entr" presetSubtype="16" fill="hold" grpId="0" nodeType="withEffect">
                                      <p:stCondLst>
                                        <p:cond delay="1900"/>
                                      </p:stCondLst>
                                      <p:childTnLst>
                                        <p:set>
                                          <p:cBhvr>
                                            <p:cTn id="91" dur="1" fill="hold">
                                              <p:stCondLst>
                                                <p:cond delay="0"/>
                                              </p:stCondLst>
                                            </p:cTn>
                                            <p:tgtEl>
                                              <p:spTgt spid="7"/>
                                            </p:tgtEl>
                                            <p:attrNameLst>
                                              <p:attrName>style.visibility</p:attrName>
                                            </p:attrNameLst>
                                          </p:cBhvr>
                                          <p:to>
                                            <p:strVal val="visible"/>
                                          </p:to>
                                        </p:set>
                                        <p:anim calcmode="lin" valueType="num">
                                          <p:cBhvr>
                                            <p:cTn id="92" dur="500" fill="hold"/>
                                            <p:tgtEl>
                                              <p:spTgt spid="7"/>
                                            </p:tgtEl>
                                            <p:attrNameLst>
                                              <p:attrName>ppt_w</p:attrName>
                                            </p:attrNameLst>
                                          </p:cBhvr>
                                          <p:tavLst>
                                            <p:tav tm="0">
                                              <p:val>
                                                <p:fltVal val="0"/>
                                              </p:val>
                                            </p:tav>
                                            <p:tav tm="100000">
                                              <p:val>
                                                <p:strVal val="#ppt_w"/>
                                              </p:val>
                                            </p:tav>
                                          </p:tavLst>
                                        </p:anim>
                                        <p:anim calcmode="lin" valueType="num">
                                          <p:cBhvr>
                                            <p:cTn id="93" dur="500" fill="hold"/>
                                            <p:tgtEl>
                                              <p:spTgt spid="7"/>
                                            </p:tgtEl>
                                            <p:attrNameLst>
                                              <p:attrName>ppt_h</p:attrName>
                                            </p:attrNameLst>
                                          </p:cBhvr>
                                          <p:tavLst>
                                            <p:tav tm="0">
                                              <p:val>
                                                <p:fltVal val="0"/>
                                              </p:val>
                                            </p:tav>
                                            <p:tav tm="100000">
                                              <p:val>
                                                <p:strVal val="#ppt_h"/>
                                              </p:val>
                                            </p:tav>
                                          </p:tavLst>
                                        </p:anim>
                                        <p:animEffect transition="in" filter="fade">
                                          <p:cBhvr>
                                            <p:cTn id="94" dur="500"/>
                                            <p:tgtEl>
                                              <p:spTgt spid="7"/>
                                            </p:tgtEl>
                                          </p:cBhvr>
                                        </p:animEffect>
                                      </p:childTnLst>
                                    </p:cTn>
                                  </p:par>
                                  <p:par>
                                    <p:cTn id="95" presetID="53" presetClass="entr" presetSubtype="16" fill="hold" grpId="0" nodeType="withEffect">
                                      <p:stCondLst>
                                        <p:cond delay="1900"/>
                                      </p:stCondLst>
                                      <p:childTnLst>
                                        <p:set>
                                          <p:cBhvr>
                                            <p:cTn id="96" dur="1" fill="hold">
                                              <p:stCondLst>
                                                <p:cond delay="0"/>
                                              </p:stCondLst>
                                            </p:cTn>
                                            <p:tgtEl>
                                              <p:spTgt spid="8"/>
                                            </p:tgtEl>
                                            <p:attrNameLst>
                                              <p:attrName>style.visibility</p:attrName>
                                            </p:attrNameLst>
                                          </p:cBhvr>
                                          <p:to>
                                            <p:strVal val="visible"/>
                                          </p:to>
                                        </p:set>
                                        <p:anim calcmode="lin" valueType="num">
                                          <p:cBhvr>
                                            <p:cTn id="97" dur="500" fill="hold"/>
                                            <p:tgtEl>
                                              <p:spTgt spid="8"/>
                                            </p:tgtEl>
                                            <p:attrNameLst>
                                              <p:attrName>ppt_w</p:attrName>
                                            </p:attrNameLst>
                                          </p:cBhvr>
                                          <p:tavLst>
                                            <p:tav tm="0">
                                              <p:val>
                                                <p:fltVal val="0"/>
                                              </p:val>
                                            </p:tav>
                                            <p:tav tm="100000">
                                              <p:val>
                                                <p:strVal val="#ppt_w"/>
                                              </p:val>
                                            </p:tav>
                                          </p:tavLst>
                                        </p:anim>
                                        <p:anim calcmode="lin" valueType="num">
                                          <p:cBhvr>
                                            <p:cTn id="98" dur="500" fill="hold"/>
                                            <p:tgtEl>
                                              <p:spTgt spid="8"/>
                                            </p:tgtEl>
                                            <p:attrNameLst>
                                              <p:attrName>ppt_h</p:attrName>
                                            </p:attrNameLst>
                                          </p:cBhvr>
                                          <p:tavLst>
                                            <p:tav tm="0">
                                              <p:val>
                                                <p:fltVal val="0"/>
                                              </p:val>
                                            </p:tav>
                                            <p:tav tm="100000">
                                              <p:val>
                                                <p:strVal val="#ppt_h"/>
                                              </p:val>
                                            </p:tav>
                                          </p:tavLst>
                                        </p:anim>
                                        <p:animEffect transition="in" filter="fade">
                                          <p:cBhvr>
                                            <p:cTn id="99" dur="500"/>
                                            <p:tgtEl>
                                              <p:spTgt spid="8"/>
                                            </p:tgtEl>
                                          </p:cBhvr>
                                        </p:animEffect>
                                      </p:childTnLst>
                                    </p:cTn>
                                  </p:par>
                                  <p:par>
                                    <p:cTn id="100" presetID="53" presetClass="entr" presetSubtype="16" fill="hold" grpId="0" nodeType="withEffect">
                                      <p:stCondLst>
                                        <p:cond delay="1900"/>
                                      </p:stCondLst>
                                      <p:childTnLst>
                                        <p:set>
                                          <p:cBhvr>
                                            <p:cTn id="101" dur="1" fill="hold">
                                              <p:stCondLst>
                                                <p:cond delay="0"/>
                                              </p:stCondLst>
                                            </p:cTn>
                                            <p:tgtEl>
                                              <p:spTgt spid="9"/>
                                            </p:tgtEl>
                                            <p:attrNameLst>
                                              <p:attrName>style.visibility</p:attrName>
                                            </p:attrNameLst>
                                          </p:cBhvr>
                                          <p:to>
                                            <p:strVal val="visible"/>
                                          </p:to>
                                        </p:set>
                                        <p:anim calcmode="lin" valueType="num">
                                          <p:cBhvr>
                                            <p:cTn id="102" dur="500" fill="hold"/>
                                            <p:tgtEl>
                                              <p:spTgt spid="9"/>
                                            </p:tgtEl>
                                            <p:attrNameLst>
                                              <p:attrName>ppt_w</p:attrName>
                                            </p:attrNameLst>
                                          </p:cBhvr>
                                          <p:tavLst>
                                            <p:tav tm="0">
                                              <p:val>
                                                <p:fltVal val="0"/>
                                              </p:val>
                                            </p:tav>
                                            <p:tav tm="100000">
                                              <p:val>
                                                <p:strVal val="#ppt_w"/>
                                              </p:val>
                                            </p:tav>
                                          </p:tavLst>
                                        </p:anim>
                                        <p:anim calcmode="lin" valueType="num">
                                          <p:cBhvr>
                                            <p:cTn id="103" dur="500" fill="hold"/>
                                            <p:tgtEl>
                                              <p:spTgt spid="9"/>
                                            </p:tgtEl>
                                            <p:attrNameLst>
                                              <p:attrName>ppt_h</p:attrName>
                                            </p:attrNameLst>
                                          </p:cBhvr>
                                          <p:tavLst>
                                            <p:tav tm="0">
                                              <p:val>
                                                <p:fltVal val="0"/>
                                              </p:val>
                                            </p:tav>
                                            <p:tav tm="100000">
                                              <p:val>
                                                <p:strVal val="#ppt_h"/>
                                              </p:val>
                                            </p:tav>
                                          </p:tavLst>
                                        </p:anim>
                                        <p:animEffect transition="in" filter="fade">
                                          <p:cBhvr>
                                            <p:cTn id="104" dur="500"/>
                                            <p:tgtEl>
                                              <p:spTgt spid="9"/>
                                            </p:tgtEl>
                                          </p:cBhvr>
                                        </p:animEffect>
                                      </p:childTnLst>
                                    </p:cTn>
                                  </p:par>
                                  <p:par>
                                    <p:cTn id="105" presetID="53" presetClass="entr" presetSubtype="16" fill="hold" grpId="0" nodeType="withEffect">
                                      <p:stCondLst>
                                        <p:cond delay="1900"/>
                                      </p:stCondLst>
                                      <p:childTnLst>
                                        <p:set>
                                          <p:cBhvr>
                                            <p:cTn id="106" dur="1" fill="hold">
                                              <p:stCondLst>
                                                <p:cond delay="0"/>
                                              </p:stCondLst>
                                            </p:cTn>
                                            <p:tgtEl>
                                              <p:spTgt spid="10"/>
                                            </p:tgtEl>
                                            <p:attrNameLst>
                                              <p:attrName>style.visibility</p:attrName>
                                            </p:attrNameLst>
                                          </p:cBhvr>
                                          <p:to>
                                            <p:strVal val="visible"/>
                                          </p:to>
                                        </p:set>
                                        <p:anim calcmode="lin" valueType="num">
                                          <p:cBhvr>
                                            <p:cTn id="107" dur="500" fill="hold"/>
                                            <p:tgtEl>
                                              <p:spTgt spid="10"/>
                                            </p:tgtEl>
                                            <p:attrNameLst>
                                              <p:attrName>ppt_w</p:attrName>
                                            </p:attrNameLst>
                                          </p:cBhvr>
                                          <p:tavLst>
                                            <p:tav tm="0">
                                              <p:val>
                                                <p:fltVal val="0"/>
                                              </p:val>
                                            </p:tav>
                                            <p:tav tm="100000">
                                              <p:val>
                                                <p:strVal val="#ppt_w"/>
                                              </p:val>
                                            </p:tav>
                                          </p:tavLst>
                                        </p:anim>
                                        <p:anim calcmode="lin" valueType="num">
                                          <p:cBhvr>
                                            <p:cTn id="108" dur="500" fill="hold"/>
                                            <p:tgtEl>
                                              <p:spTgt spid="10"/>
                                            </p:tgtEl>
                                            <p:attrNameLst>
                                              <p:attrName>ppt_h</p:attrName>
                                            </p:attrNameLst>
                                          </p:cBhvr>
                                          <p:tavLst>
                                            <p:tav tm="0">
                                              <p:val>
                                                <p:fltVal val="0"/>
                                              </p:val>
                                            </p:tav>
                                            <p:tav tm="100000">
                                              <p:val>
                                                <p:strVal val="#ppt_h"/>
                                              </p:val>
                                            </p:tav>
                                          </p:tavLst>
                                        </p:anim>
                                        <p:animEffect transition="in" filter="fade">
                                          <p:cBhvr>
                                            <p:cTn id="109" dur="500"/>
                                            <p:tgtEl>
                                              <p:spTgt spid="10"/>
                                            </p:tgtEl>
                                          </p:cBhvr>
                                        </p:animEffect>
                                      </p:childTnLst>
                                    </p:cTn>
                                  </p:par>
                                  <p:par>
                                    <p:cTn id="110" presetID="53" presetClass="entr" presetSubtype="16" fill="hold" grpId="0" nodeType="withEffect">
                                      <p:stCondLst>
                                        <p:cond delay="1900"/>
                                      </p:stCondLst>
                                      <p:childTnLst>
                                        <p:set>
                                          <p:cBhvr>
                                            <p:cTn id="111" dur="1" fill="hold">
                                              <p:stCondLst>
                                                <p:cond delay="0"/>
                                              </p:stCondLst>
                                            </p:cTn>
                                            <p:tgtEl>
                                              <p:spTgt spid="11"/>
                                            </p:tgtEl>
                                            <p:attrNameLst>
                                              <p:attrName>style.visibility</p:attrName>
                                            </p:attrNameLst>
                                          </p:cBhvr>
                                          <p:to>
                                            <p:strVal val="visible"/>
                                          </p:to>
                                        </p:set>
                                        <p:anim calcmode="lin" valueType="num">
                                          <p:cBhvr>
                                            <p:cTn id="112" dur="500" fill="hold"/>
                                            <p:tgtEl>
                                              <p:spTgt spid="11"/>
                                            </p:tgtEl>
                                            <p:attrNameLst>
                                              <p:attrName>ppt_w</p:attrName>
                                            </p:attrNameLst>
                                          </p:cBhvr>
                                          <p:tavLst>
                                            <p:tav tm="0">
                                              <p:val>
                                                <p:fltVal val="0"/>
                                              </p:val>
                                            </p:tav>
                                            <p:tav tm="100000">
                                              <p:val>
                                                <p:strVal val="#ppt_w"/>
                                              </p:val>
                                            </p:tav>
                                          </p:tavLst>
                                        </p:anim>
                                        <p:anim calcmode="lin" valueType="num">
                                          <p:cBhvr>
                                            <p:cTn id="113" dur="500" fill="hold"/>
                                            <p:tgtEl>
                                              <p:spTgt spid="11"/>
                                            </p:tgtEl>
                                            <p:attrNameLst>
                                              <p:attrName>ppt_h</p:attrName>
                                            </p:attrNameLst>
                                          </p:cBhvr>
                                          <p:tavLst>
                                            <p:tav tm="0">
                                              <p:val>
                                                <p:fltVal val="0"/>
                                              </p:val>
                                            </p:tav>
                                            <p:tav tm="100000">
                                              <p:val>
                                                <p:strVal val="#ppt_h"/>
                                              </p:val>
                                            </p:tav>
                                          </p:tavLst>
                                        </p:anim>
                                        <p:animEffect transition="in" filter="fade">
                                          <p:cBhvr>
                                            <p:cTn id="114" dur="500"/>
                                            <p:tgtEl>
                                              <p:spTgt spid="11"/>
                                            </p:tgtEl>
                                          </p:cBhvr>
                                        </p:animEffect>
                                      </p:childTnLst>
                                    </p:cTn>
                                  </p:par>
                                  <p:par>
                                    <p:cTn id="115" presetID="53" presetClass="entr" presetSubtype="16" fill="hold" grpId="0" nodeType="withEffect">
                                      <p:stCondLst>
                                        <p:cond delay="1900"/>
                                      </p:stCondLst>
                                      <p:childTnLst>
                                        <p:set>
                                          <p:cBhvr>
                                            <p:cTn id="116" dur="1" fill="hold">
                                              <p:stCondLst>
                                                <p:cond delay="0"/>
                                              </p:stCondLst>
                                            </p:cTn>
                                            <p:tgtEl>
                                              <p:spTgt spid="12"/>
                                            </p:tgtEl>
                                            <p:attrNameLst>
                                              <p:attrName>style.visibility</p:attrName>
                                            </p:attrNameLst>
                                          </p:cBhvr>
                                          <p:to>
                                            <p:strVal val="visible"/>
                                          </p:to>
                                        </p:set>
                                        <p:anim calcmode="lin" valueType="num">
                                          <p:cBhvr>
                                            <p:cTn id="117" dur="500" fill="hold"/>
                                            <p:tgtEl>
                                              <p:spTgt spid="12"/>
                                            </p:tgtEl>
                                            <p:attrNameLst>
                                              <p:attrName>ppt_w</p:attrName>
                                            </p:attrNameLst>
                                          </p:cBhvr>
                                          <p:tavLst>
                                            <p:tav tm="0">
                                              <p:val>
                                                <p:fltVal val="0"/>
                                              </p:val>
                                            </p:tav>
                                            <p:tav tm="100000">
                                              <p:val>
                                                <p:strVal val="#ppt_w"/>
                                              </p:val>
                                            </p:tav>
                                          </p:tavLst>
                                        </p:anim>
                                        <p:anim calcmode="lin" valueType="num">
                                          <p:cBhvr>
                                            <p:cTn id="118" dur="500" fill="hold"/>
                                            <p:tgtEl>
                                              <p:spTgt spid="12"/>
                                            </p:tgtEl>
                                            <p:attrNameLst>
                                              <p:attrName>ppt_h</p:attrName>
                                            </p:attrNameLst>
                                          </p:cBhvr>
                                          <p:tavLst>
                                            <p:tav tm="0">
                                              <p:val>
                                                <p:fltVal val="0"/>
                                              </p:val>
                                            </p:tav>
                                            <p:tav tm="100000">
                                              <p:val>
                                                <p:strVal val="#ppt_h"/>
                                              </p:val>
                                            </p:tav>
                                          </p:tavLst>
                                        </p:anim>
                                        <p:animEffect transition="in" filter="fade">
                                          <p:cBhvr>
                                            <p:cTn id="119" dur="500"/>
                                            <p:tgtEl>
                                              <p:spTgt spid="12"/>
                                            </p:tgtEl>
                                          </p:cBhvr>
                                        </p:animEffect>
                                      </p:childTnLst>
                                    </p:cTn>
                                  </p:par>
                                  <p:par>
                                    <p:cTn id="120" presetID="53" presetClass="entr" presetSubtype="16" fill="hold" grpId="0" nodeType="withEffect">
                                      <p:stCondLst>
                                        <p:cond delay="1900"/>
                                      </p:stCondLst>
                                      <p:childTnLst>
                                        <p:set>
                                          <p:cBhvr>
                                            <p:cTn id="121" dur="1" fill="hold">
                                              <p:stCondLst>
                                                <p:cond delay="0"/>
                                              </p:stCondLst>
                                            </p:cTn>
                                            <p:tgtEl>
                                              <p:spTgt spid="13"/>
                                            </p:tgtEl>
                                            <p:attrNameLst>
                                              <p:attrName>style.visibility</p:attrName>
                                            </p:attrNameLst>
                                          </p:cBhvr>
                                          <p:to>
                                            <p:strVal val="visible"/>
                                          </p:to>
                                        </p:set>
                                        <p:anim calcmode="lin" valueType="num">
                                          <p:cBhvr>
                                            <p:cTn id="122" dur="500" fill="hold"/>
                                            <p:tgtEl>
                                              <p:spTgt spid="13"/>
                                            </p:tgtEl>
                                            <p:attrNameLst>
                                              <p:attrName>ppt_w</p:attrName>
                                            </p:attrNameLst>
                                          </p:cBhvr>
                                          <p:tavLst>
                                            <p:tav tm="0">
                                              <p:val>
                                                <p:fltVal val="0"/>
                                              </p:val>
                                            </p:tav>
                                            <p:tav tm="100000">
                                              <p:val>
                                                <p:strVal val="#ppt_w"/>
                                              </p:val>
                                            </p:tav>
                                          </p:tavLst>
                                        </p:anim>
                                        <p:anim calcmode="lin" valueType="num">
                                          <p:cBhvr>
                                            <p:cTn id="123" dur="500" fill="hold"/>
                                            <p:tgtEl>
                                              <p:spTgt spid="13"/>
                                            </p:tgtEl>
                                            <p:attrNameLst>
                                              <p:attrName>ppt_h</p:attrName>
                                            </p:attrNameLst>
                                          </p:cBhvr>
                                          <p:tavLst>
                                            <p:tav tm="0">
                                              <p:val>
                                                <p:fltVal val="0"/>
                                              </p:val>
                                            </p:tav>
                                            <p:tav tm="100000">
                                              <p:val>
                                                <p:strVal val="#ppt_h"/>
                                              </p:val>
                                            </p:tav>
                                          </p:tavLst>
                                        </p:anim>
                                        <p:animEffect transition="in" filter="fade">
                                          <p:cBhvr>
                                            <p:cTn id="124" dur="500"/>
                                            <p:tgtEl>
                                              <p:spTgt spid="13"/>
                                            </p:tgtEl>
                                          </p:cBhvr>
                                        </p:animEffect>
                                      </p:childTnLst>
                                    </p:cTn>
                                  </p:par>
                                  <p:par>
                                    <p:cTn id="125" presetID="53" presetClass="entr" presetSubtype="16" fill="hold" grpId="0" nodeType="withEffect">
                                      <p:stCondLst>
                                        <p:cond delay="1900"/>
                                      </p:stCondLst>
                                      <p:childTnLst>
                                        <p:set>
                                          <p:cBhvr>
                                            <p:cTn id="126" dur="1" fill="hold">
                                              <p:stCondLst>
                                                <p:cond delay="0"/>
                                              </p:stCondLst>
                                            </p:cTn>
                                            <p:tgtEl>
                                              <p:spTgt spid="14"/>
                                            </p:tgtEl>
                                            <p:attrNameLst>
                                              <p:attrName>style.visibility</p:attrName>
                                            </p:attrNameLst>
                                          </p:cBhvr>
                                          <p:to>
                                            <p:strVal val="visible"/>
                                          </p:to>
                                        </p:set>
                                        <p:anim calcmode="lin" valueType="num">
                                          <p:cBhvr>
                                            <p:cTn id="127" dur="500" fill="hold"/>
                                            <p:tgtEl>
                                              <p:spTgt spid="14"/>
                                            </p:tgtEl>
                                            <p:attrNameLst>
                                              <p:attrName>ppt_w</p:attrName>
                                            </p:attrNameLst>
                                          </p:cBhvr>
                                          <p:tavLst>
                                            <p:tav tm="0">
                                              <p:val>
                                                <p:fltVal val="0"/>
                                              </p:val>
                                            </p:tav>
                                            <p:tav tm="100000">
                                              <p:val>
                                                <p:strVal val="#ppt_w"/>
                                              </p:val>
                                            </p:tav>
                                          </p:tavLst>
                                        </p:anim>
                                        <p:anim calcmode="lin" valueType="num">
                                          <p:cBhvr>
                                            <p:cTn id="128" dur="500" fill="hold"/>
                                            <p:tgtEl>
                                              <p:spTgt spid="14"/>
                                            </p:tgtEl>
                                            <p:attrNameLst>
                                              <p:attrName>ppt_h</p:attrName>
                                            </p:attrNameLst>
                                          </p:cBhvr>
                                          <p:tavLst>
                                            <p:tav tm="0">
                                              <p:val>
                                                <p:fltVal val="0"/>
                                              </p:val>
                                            </p:tav>
                                            <p:tav tm="100000">
                                              <p:val>
                                                <p:strVal val="#ppt_h"/>
                                              </p:val>
                                            </p:tav>
                                          </p:tavLst>
                                        </p:anim>
                                        <p:animEffect transition="in" filter="fade">
                                          <p:cBhvr>
                                            <p:cTn id="129" dur="500"/>
                                            <p:tgtEl>
                                              <p:spTgt spid="14"/>
                                            </p:tgtEl>
                                          </p:cBhvr>
                                        </p:animEffect>
                                      </p:childTnLst>
                                    </p:cTn>
                                  </p:par>
                                  <p:par>
                                    <p:cTn id="130" presetID="53" presetClass="entr" presetSubtype="16" fill="hold" grpId="0" nodeType="withEffect">
                                      <p:stCondLst>
                                        <p:cond delay="1900"/>
                                      </p:stCondLst>
                                      <p:childTnLst>
                                        <p:set>
                                          <p:cBhvr>
                                            <p:cTn id="131" dur="1" fill="hold">
                                              <p:stCondLst>
                                                <p:cond delay="0"/>
                                              </p:stCondLst>
                                            </p:cTn>
                                            <p:tgtEl>
                                              <p:spTgt spid="15"/>
                                            </p:tgtEl>
                                            <p:attrNameLst>
                                              <p:attrName>style.visibility</p:attrName>
                                            </p:attrNameLst>
                                          </p:cBhvr>
                                          <p:to>
                                            <p:strVal val="visible"/>
                                          </p:to>
                                        </p:set>
                                        <p:anim calcmode="lin" valueType="num">
                                          <p:cBhvr>
                                            <p:cTn id="132" dur="500" fill="hold"/>
                                            <p:tgtEl>
                                              <p:spTgt spid="15"/>
                                            </p:tgtEl>
                                            <p:attrNameLst>
                                              <p:attrName>ppt_w</p:attrName>
                                            </p:attrNameLst>
                                          </p:cBhvr>
                                          <p:tavLst>
                                            <p:tav tm="0">
                                              <p:val>
                                                <p:fltVal val="0"/>
                                              </p:val>
                                            </p:tav>
                                            <p:tav tm="100000">
                                              <p:val>
                                                <p:strVal val="#ppt_w"/>
                                              </p:val>
                                            </p:tav>
                                          </p:tavLst>
                                        </p:anim>
                                        <p:anim calcmode="lin" valueType="num">
                                          <p:cBhvr>
                                            <p:cTn id="133" dur="500" fill="hold"/>
                                            <p:tgtEl>
                                              <p:spTgt spid="15"/>
                                            </p:tgtEl>
                                            <p:attrNameLst>
                                              <p:attrName>ppt_h</p:attrName>
                                            </p:attrNameLst>
                                          </p:cBhvr>
                                          <p:tavLst>
                                            <p:tav tm="0">
                                              <p:val>
                                                <p:fltVal val="0"/>
                                              </p:val>
                                            </p:tav>
                                            <p:tav tm="100000">
                                              <p:val>
                                                <p:strVal val="#ppt_h"/>
                                              </p:val>
                                            </p:tav>
                                          </p:tavLst>
                                        </p:anim>
                                        <p:animEffect transition="in" filter="fade">
                                          <p:cBhvr>
                                            <p:cTn id="134" dur="500"/>
                                            <p:tgtEl>
                                              <p:spTgt spid="15"/>
                                            </p:tgtEl>
                                          </p:cBhvr>
                                        </p:animEffect>
                                      </p:childTnLst>
                                    </p:cTn>
                                  </p:par>
                                  <p:par>
                                    <p:cTn id="135" presetID="53" presetClass="entr" presetSubtype="16" fill="hold" grpId="0" nodeType="withEffect">
                                      <p:stCondLst>
                                        <p:cond delay="1900"/>
                                      </p:stCondLst>
                                      <p:childTnLst>
                                        <p:set>
                                          <p:cBhvr>
                                            <p:cTn id="136" dur="1" fill="hold">
                                              <p:stCondLst>
                                                <p:cond delay="0"/>
                                              </p:stCondLst>
                                            </p:cTn>
                                            <p:tgtEl>
                                              <p:spTgt spid="16"/>
                                            </p:tgtEl>
                                            <p:attrNameLst>
                                              <p:attrName>style.visibility</p:attrName>
                                            </p:attrNameLst>
                                          </p:cBhvr>
                                          <p:to>
                                            <p:strVal val="visible"/>
                                          </p:to>
                                        </p:set>
                                        <p:anim calcmode="lin" valueType="num">
                                          <p:cBhvr>
                                            <p:cTn id="137" dur="500" fill="hold"/>
                                            <p:tgtEl>
                                              <p:spTgt spid="16"/>
                                            </p:tgtEl>
                                            <p:attrNameLst>
                                              <p:attrName>ppt_w</p:attrName>
                                            </p:attrNameLst>
                                          </p:cBhvr>
                                          <p:tavLst>
                                            <p:tav tm="0">
                                              <p:val>
                                                <p:fltVal val="0"/>
                                              </p:val>
                                            </p:tav>
                                            <p:tav tm="100000">
                                              <p:val>
                                                <p:strVal val="#ppt_w"/>
                                              </p:val>
                                            </p:tav>
                                          </p:tavLst>
                                        </p:anim>
                                        <p:anim calcmode="lin" valueType="num">
                                          <p:cBhvr>
                                            <p:cTn id="138" dur="500" fill="hold"/>
                                            <p:tgtEl>
                                              <p:spTgt spid="16"/>
                                            </p:tgtEl>
                                            <p:attrNameLst>
                                              <p:attrName>ppt_h</p:attrName>
                                            </p:attrNameLst>
                                          </p:cBhvr>
                                          <p:tavLst>
                                            <p:tav tm="0">
                                              <p:val>
                                                <p:fltVal val="0"/>
                                              </p:val>
                                            </p:tav>
                                            <p:tav tm="100000">
                                              <p:val>
                                                <p:strVal val="#ppt_h"/>
                                              </p:val>
                                            </p:tav>
                                          </p:tavLst>
                                        </p:anim>
                                        <p:animEffect transition="in" filter="fade">
                                          <p:cBhvr>
                                            <p:cTn id="139" dur="500"/>
                                            <p:tgtEl>
                                              <p:spTgt spid="16"/>
                                            </p:tgtEl>
                                          </p:cBhvr>
                                        </p:animEffect>
                                      </p:childTnLst>
                                    </p:cTn>
                                  </p:par>
                                  <p:par>
                                    <p:cTn id="140" presetID="53" presetClass="entr" presetSubtype="16" fill="hold" grpId="0" nodeType="withEffect">
                                      <p:stCondLst>
                                        <p:cond delay="1900"/>
                                      </p:stCondLst>
                                      <p:childTnLst>
                                        <p:set>
                                          <p:cBhvr>
                                            <p:cTn id="141" dur="1" fill="hold">
                                              <p:stCondLst>
                                                <p:cond delay="0"/>
                                              </p:stCondLst>
                                            </p:cTn>
                                            <p:tgtEl>
                                              <p:spTgt spid="17"/>
                                            </p:tgtEl>
                                            <p:attrNameLst>
                                              <p:attrName>style.visibility</p:attrName>
                                            </p:attrNameLst>
                                          </p:cBhvr>
                                          <p:to>
                                            <p:strVal val="visible"/>
                                          </p:to>
                                        </p:set>
                                        <p:anim calcmode="lin" valueType="num">
                                          <p:cBhvr>
                                            <p:cTn id="142" dur="500" fill="hold"/>
                                            <p:tgtEl>
                                              <p:spTgt spid="17"/>
                                            </p:tgtEl>
                                            <p:attrNameLst>
                                              <p:attrName>ppt_w</p:attrName>
                                            </p:attrNameLst>
                                          </p:cBhvr>
                                          <p:tavLst>
                                            <p:tav tm="0">
                                              <p:val>
                                                <p:fltVal val="0"/>
                                              </p:val>
                                            </p:tav>
                                            <p:tav tm="100000">
                                              <p:val>
                                                <p:strVal val="#ppt_w"/>
                                              </p:val>
                                            </p:tav>
                                          </p:tavLst>
                                        </p:anim>
                                        <p:anim calcmode="lin" valueType="num">
                                          <p:cBhvr>
                                            <p:cTn id="143" dur="500" fill="hold"/>
                                            <p:tgtEl>
                                              <p:spTgt spid="17"/>
                                            </p:tgtEl>
                                            <p:attrNameLst>
                                              <p:attrName>ppt_h</p:attrName>
                                            </p:attrNameLst>
                                          </p:cBhvr>
                                          <p:tavLst>
                                            <p:tav tm="0">
                                              <p:val>
                                                <p:fltVal val="0"/>
                                              </p:val>
                                            </p:tav>
                                            <p:tav tm="100000">
                                              <p:val>
                                                <p:strVal val="#ppt_h"/>
                                              </p:val>
                                            </p:tav>
                                          </p:tavLst>
                                        </p:anim>
                                        <p:animEffect transition="in" filter="fade">
                                          <p:cBhvr>
                                            <p:cTn id="144" dur="500"/>
                                            <p:tgtEl>
                                              <p:spTgt spid="17"/>
                                            </p:tgtEl>
                                          </p:cBhvr>
                                        </p:animEffect>
                                      </p:childTnLst>
                                    </p:cTn>
                                  </p:par>
                                  <p:par>
                                    <p:cTn id="145" presetID="53" presetClass="entr" presetSubtype="16" fill="hold" grpId="0" nodeType="withEffect">
                                      <p:stCondLst>
                                        <p:cond delay="1900"/>
                                      </p:stCondLst>
                                      <p:childTnLst>
                                        <p:set>
                                          <p:cBhvr>
                                            <p:cTn id="146" dur="1" fill="hold">
                                              <p:stCondLst>
                                                <p:cond delay="0"/>
                                              </p:stCondLst>
                                            </p:cTn>
                                            <p:tgtEl>
                                              <p:spTgt spid="18"/>
                                            </p:tgtEl>
                                            <p:attrNameLst>
                                              <p:attrName>style.visibility</p:attrName>
                                            </p:attrNameLst>
                                          </p:cBhvr>
                                          <p:to>
                                            <p:strVal val="visible"/>
                                          </p:to>
                                        </p:set>
                                        <p:anim calcmode="lin" valueType="num">
                                          <p:cBhvr>
                                            <p:cTn id="147" dur="500" fill="hold"/>
                                            <p:tgtEl>
                                              <p:spTgt spid="18"/>
                                            </p:tgtEl>
                                            <p:attrNameLst>
                                              <p:attrName>ppt_w</p:attrName>
                                            </p:attrNameLst>
                                          </p:cBhvr>
                                          <p:tavLst>
                                            <p:tav tm="0">
                                              <p:val>
                                                <p:fltVal val="0"/>
                                              </p:val>
                                            </p:tav>
                                            <p:tav tm="100000">
                                              <p:val>
                                                <p:strVal val="#ppt_w"/>
                                              </p:val>
                                            </p:tav>
                                          </p:tavLst>
                                        </p:anim>
                                        <p:anim calcmode="lin" valueType="num">
                                          <p:cBhvr>
                                            <p:cTn id="148" dur="500" fill="hold"/>
                                            <p:tgtEl>
                                              <p:spTgt spid="18"/>
                                            </p:tgtEl>
                                            <p:attrNameLst>
                                              <p:attrName>ppt_h</p:attrName>
                                            </p:attrNameLst>
                                          </p:cBhvr>
                                          <p:tavLst>
                                            <p:tav tm="0">
                                              <p:val>
                                                <p:fltVal val="0"/>
                                              </p:val>
                                            </p:tav>
                                            <p:tav tm="100000">
                                              <p:val>
                                                <p:strVal val="#ppt_h"/>
                                              </p:val>
                                            </p:tav>
                                          </p:tavLst>
                                        </p:anim>
                                        <p:animEffect transition="in" filter="fade">
                                          <p:cBhvr>
                                            <p:cTn id="149" dur="500"/>
                                            <p:tgtEl>
                                              <p:spTgt spid="18"/>
                                            </p:tgtEl>
                                          </p:cBhvr>
                                        </p:animEffect>
                                      </p:childTnLst>
                                    </p:cTn>
                                  </p:par>
                                  <p:par>
                                    <p:cTn id="150" presetID="53" presetClass="entr" presetSubtype="16" fill="hold" grpId="0" nodeType="withEffect">
                                      <p:stCondLst>
                                        <p:cond delay="1900"/>
                                      </p:stCondLst>
                                      <p:childTnLst>
                                        <p:set>
                                          <p:cBhvr>
                                            <p:cTn id="151" dur="1" fill="hold">
                                              <p:stCondLst>
                                                <p:cond delay="0"/>
                                              </p:stCondLst>
                                            </p:cTn>
                                            <p:tgtEl>
                                              <p:spTgt spid="19"/>
                                            </p:tgtEl>
                                            <p:attrNameLst>
                                              <p:attrName>style.visibility</p:attrName>
                                            </p:attrNameLst>
                                          </p:cBhvr>
                                          <p:to>
                                            <p:strVal val="visible"/>
                                          </p:to>
                                        </p:set>
                                        <p:anim calcmode="lin" valueType="num">
                                          <p:cBhvr>
                                            <p:cTn id="152" dur="500" fill="hold"/>
                                            <p:tgtEl>
                                              <p:spTgt spid="19"/>
                                            </p:tgtEl>
                                            <p:attrNameLst>
                                              <p:attrName>ppt_w</p:attrName>
                                            </p:attrNameLst>
                                          </p:cBhvr>
                                          <p:tavLst>
                                            <p:tav tm="0">
                                              <p:val>
                                                <p:fltVal val="0"/>
                                              </p:val>
                                            </p:tav>
                                            <p:tav tm="100000">
                                              <p:val>
                                                <p:strVal val="#ppt_w"/>
                                              </p:val>
                                            </p:tav>
                                          </p:tavLst>
                                        </p:anim>
                                        <p:anim calcmode="lin" valueType="num">
                                          <p:cBhvr>
                                            <p:cTn id="153" dur="500" fill="hold"/>
                                            <p:tgtEl>
                                              <p:spTgt spid="19"/>
                                            </p:tgtEl>
                                            <p:attrNameLst>
                                              <p:attrName>ppt_h</p:attrName>
                                            </p:attrNameLst>
                                          </p:cBhvr>
                                          <p:tavLst>
                                            <p:tav tm="0">
                                              <p:val>
                                                <p:fltVal val="0"/>
                                              </p:val>
                                            </p:tav>
                                            <p:tav tm="100000">
                                              <p:val>
                                                <p:strVal val="#ppt_h"/>
                                              </p:val>
                                            </p:tav>
                                          </p:tavLst>
                                        </p:anim>
                                        <p:animEffect transition="in" filter="fade">
                                          <p:cBhvr>
                                            <p:cTn id="154" dur="500"/>
                                            <p:tgtEl>
                                              <p:spTgt spid="19"/>
                                            </p:tgtEl>
                                          </p:cBhvr>
                                        </p:animEffect>
                                      </p:childTnLst>
                                    </p:cTn>
                                  </p:par>
                                  <p:par>
                                    <p:cTn id="155" presetID="53" presetClass="entr" presetSubtype="16" fill="hold" grpId="0" nodeType="withEffect">
                                      <p:stCondLst>
                                        <p:cond delay="1900"/>
                                      </p:stCondLst>
                                      <p:childTnLst>
                                        <p:set>
                                          <p:cBhvr>
                                            <p:cTn id="156" dur="1" fill="hold">
                                              <p:stCondLst>
                                                <p:cond delay="0"/>
                                              </p:stCondLst>
                                            </p:cTn>
                                            <p:tgtEl>
                                              <p:spTgt spid="20"/>
                                            </p:tgtEl>
                                            <p:attrNameLst>
                                              <p:attrName>style.visibility</p:attrName>
                                            </p:attrNameLst>
                                          </p:cBhvr>
                                          <p:to>
                                            <p:strVal val="visible"/>
                                          </p:to>
                                        </p:set>
                                        <p:anim calcmode="lin" valueType="num">
                                          <p:cBhvr>
                                            <p:cTn id="157" dur="500" fill="hold"/>
                                            <p:tgtEl>
                                              <p:spTgt spid="20"/>
                                            </p:tgtEl>
                                            <p:attrNameLst>
                                              <p:attrName>ppt_w</p:attrName>
                                            </p:attrNameLst>
                                          </p:cBhvr>
                                          <p:tavLst>
                                            <p:tav tm="0">
                                              <p:val>
                                                <p:fltVal val="0"/>
                                              </p:val>
                                            </p:tav>
                                            <p:tav tm="100000">
                                              <p:val>
                                                <p:strVal val="#ppt_w"/>
                                              </p:val>
                                            </p:tav>
                                          </p:tavLst>
                                        </p:anim>
                                        <p:anim calcmode="lin" valueType="num">
                                          <p:cBhvr>
                                            <p:cTn id="158" dur="500" fill="hold"/>
                                            <p:tgtEl>
                                              <p:spTgt spid="20"/>
                                            </p:tgtEl>
                                            <p:attrNameLst>
                                              <p:attrName>ppt_h</p:attrName>
                                            </p:attrNameLst>
                                          </p:cBhvr>
                                          <p:tavLst>
                                            <p:tav tm="0">
                                              <p:val>
                                                <p:fltVal val="0"/>
                                              </p:val>
                                            </p:tav>
                                            <p:tav tm="100000">
                                              <p:val>
                                                <p:strVal val="#ppt_h"/>
                                              </p:val>
                                            </p:tav>
                                          </p:tavLst>
                                        </p:anim>
                                        <p:animEffect transition="in" filter="fade">
                                          <p:cBhvr>
                                            <p:cTn id="159" dur="500"/>
                                            <p:tgtEl>
                                              <p:spTgt spid="20"/>
                                            </p:tgtEl>
                                          </p:cBhvr>
                                        </p:animEffect>
                                      </p:childTnLst>
                                    </p:cTn>
                                  </p:par>
                                  <p:par>
                                    <p:cTn id="160" presetID="53" presetClass="entr" presetSubtype="16" fill="hold" grpId="0" nodeType="withEffect">
                                      <p:stCondLst>
                                        <p:cond delay="1900"/>
                                      </p:stCondLst>
                                      <p:childTnLst>
                                        <p:set>
                                          <p:cBhvr>
                                            <p:cTn id="161" dur="1" fill="hold">
                                              <p:stCondLst>
                                                <p:cond delay="0"/>
                                              </p:stCondLst>
                                            </p:cTn>
                                            <p:tgtEl>
                                              <p:spTgt spid="21"/>
                                            </p:tgtEl>
                                            <p:attrNameLst>
                                              <p:attrName>style.visibility</p:attrName>
                                            </p:attrNameLst>
                                          </p:cBhvr>
                                          <p:to>
                                            <p:strVal val="visible"/>
                                          </p:to>
                                        </p:set>
                                        <p:anim calcmode="lin" valueType="num">
                                          <p:cBhvr>
                                            <p:cTn id="162" dur="500" fill="hold"/>
                                            <p:tgtEl>
                                              <p:spTgt spid="21"/>
                                            </p:tgtEl>
                                            <p:attrNameLst>
                                              <p:attrName>ppt_w</p:attrName>
                                            </p:attrNameLst>
                                          </p:cBhvr>
                                          <p:tavLst>
                                            <p:tav tm="0">
                                              <p:val>
                                                <p:fltVal val="0"/>
                                              </p:val>
                                            </p:tav>
                                            <p:tav tm="100000">
                                              <p:val>
                                                <p:strVal val="#ppt_w"/>
                                              </p:val>
                                            </p:tav>
                                          </p:tavLst>
                                        </p:anim>
                                        <p:anim calcmode="lin" valueType="num">
                                          <p:cBhvr>
                                            <p:cTn id="163" dur="500" fill="hold"/>
                                            <p:tgtEl>
                                              <p:spTgt spid="21"/>
                                            </p:tgtEl>
                                            <p:attrNameLst>
                                              <p:attrName>ppt_h</p:attrName>
                                            </p:attrNameLst>
                                          </p:cBhvr>
                                          <p:tavLst>
                                            <p:tav tm="0">
                                              <p:val>
                                                <p:fltVal val="0"/>
                                              </p:val>
                                            </p:tav>
                                            <p:tav tm="100000">
                                              <p:val>
                                                <p:strVal val="#ppt_h"/>
                                              </p:val>
                                            </p:tav>
                                          </p:tavLst>
                                        </p:anim>
                                        <p:animEffect transition="in" filter="fade">
                                          <p:cBhvr>
                                            <p:cTn id="164" dur="500"/>
                                            <p:tgtEl>
                                              <p:spTgt spid="21"/>
                                            </p:tgtEl>
                                          </p:cBhvr>
                                        </p:animEffect>
                                      </p:childTnLst>
                                    </p:cTn>
                                  </p:par>
                                  <p:par>
                                    <p:cTn id="165" presetID="53" presetClass="entr" presetSubtype="16" fill="hold" grpId="0" nodeType="withEffect">
                                      <p:stCondLst>
                                        <p:cond delay="190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par>
                                    <p:cTn id="170" presetID="53" presetClass="entr" presetSubtype="16" fill="hold" grpId="0" nodeType="withEffect">
                                      <p:stCondLst>
                                        <p:cond delay="1900"/>
                                      </p:stCondLst>
                                      <p:childTnLst>
                                        <p:set>
                                          <p:cBhvr>
                                            <p:cTn id="171" dur="1" fill="hold">
                                              <p:stCondLst>
                                                <p:cond delay="0"/>
                                              </p:stCondLst>
                                            </p:cTn>
                                            <p:tgtEl>
                                              <p:spTgt spid="42"/>
                                            </p:tgtEl>
                                            <p:attrNameLst>
                                              <p:attrName>style.visibility</p:attrName>
                                            </p:attrNameLst>
                                          </p:cBhvr>
                                          <p:to>
                                            <p:strVal val="visible"/>
                                          </p:to>
                                        </p:set>
                                        <p:anim calcmode="lin" valueType="num">
                                          <p:cBhvr>
                                            <p:cTn id="172" dur="500" fill="hold"/>
                                            <p:tgtEl>
                                              <p:spTgt spid="42"/>
                                            </p:tgtEl>
                                            <p:attrNameLst>
                                              <p:attrName>ppt_w</p:attrName>
                                            </p:attrNameLst>
                                          </p:cBhvr>
                                          <p:tavLst>
                                            <p:tav tm="0">
                                              <p:val>
                                                <p:fltVal val="0"/>
                                              </p:val>
                                            </p:tav>
                                            <p:tav tm="100000">
                                              <p:val>
                                                <p:strVal val="#ppt_w"/>
                                              </p:val>
                                            </p:tav>
                                          </p:tavLst>
                                        </p:anim>
                                        <p:anim calcmode="lin" valueType="num">
                                          <p:cBhvr>
                                            <p:cTn id="173" dur="500" fill="hold"/>
                                            <p:tgtEl>
                                              <p:spTgt spid="42"/>
                                            </p:tgtEl>
                                            <p:attrNameLst>
                                              <p:attrName>ppt_h</p:attrName>
                                            </p:attrNameLst>
                                          </p:cBhvr>
                                          <p:tavLst>
                                            <p:tav tm="0">
                                              <p:val>
                                                <p:fltVal val="0"/>
                                              </p:val>
                                            </p:tav>
                                            <p:tav tm="100000">
                                              <p:val>
                                                <p:strVal val="#ppt_h"/>
                                              </p:val>
                                            </p:tav>
                                          </p:tavLst>
                                        </p:anim>
                                        <p:animEffect transition="in" filter="fade">
                                          <p:cBhvr>
                                            <p:cTn id="174" dur="500"/>
                                            <p:tgtEl>
                                              <p:spTgt spid="42"/>
                                            </p:tgtEl>
                                          </p:cBhvr>
                                        </p:animEffect>
                                      </p:childTnLst>
                                    </p:cTn>
                                  </p:par>
                                  <p:par>
                                    <p:cTn id="175" presetID="53" presetClass="entr" presetSubtype="16" fill="hold" grpId="0" nodeType="withEffect">
                                      <p:stCondLst>
                                        <p:cond delay="1900"/>
                                      </p:stCondLst>
                                      <p:childTnLst>
                                        <p:set>
                                          <p:cBhvr>
                                            <p:cTn id="176" dur="1" fill="hold">
                                              <p:stCondLst>
                                                <p:cond delay="0"/>
                                              </p:stCondLst>
                                            </p:cTn>
                                            <p:tgtEl>
                                              <p:spTgt spid="43"/>
                                            </p:tgtEl>
                                            <p:attrNameLst>
                                              <p:attrName>style.visibility</p:attrName>
                                            </p:attrNameLst>
                                          </p:cBhvr>
                                          <p:to>
                                            <p:strVal val="visible"/>
                                          </p:to>
                                        </p:set>
                                        <p:anim calcmode="lin" valueType="num">
                                          <p:cBhvr>
                                            <p:cTn id="177" dur="500" fill="hold"/>
                                            <p:tgtEl>
                                              <p:spTgt spid="43"/>
                                            </p:tgtEl>
                                            <p:attrNameLst>
                                              <p:attrName>ppt_w</p:attrName>
                                            </p:attrNameLst>
                                          </p:cBhvr>
                                          <p:tavLst>
                                            <p:tav tm="0">
                                              <p:val>
                                                <p:fltVal val="0"/>
                                              </p:val>
                                            </p:tav>
                                            <p:tav tm="100000">
                                              <p:val>
                                                <p:strVal val="#ppt_w"/>
                                              </p:val>
                                            </p:tav>
                                          </p:tavLst>
                                        </p:anim>
                                        <p:anim calcmode="lin" valueType="num">
                                          <p:cBhvr>
                                            <p:cTn id="178" dur="500" fill="hold"/>
                                            <p:tgtEl>
                                              <p:spTgt spid="43"/>
                                            </p:tgtEl>
                                            <p:attrNameLst>
                                              <p:attrName>ppt_h</p:attrName>
                                            </p:attrNameLst>
                                          </p:cBhvr>
                                          <p:tavLst>
                                            <p:tav tm="0">
                                              <p:val>
                                                <p:fltVal val="0"/>
                                              </p:val>
                                            </p:tav>
                                            <p:tav tm="100000">
                                              <p:val>
                                                <p:strVal val="#ppt_h"/>
                                              </p:val>
                                            </p:tav>
                                          </p:tavLst>
                                        </p:anim>
                                        <p:animEffect transition="in" filter="fade">
                                          <p:cBhvr>
                                            <p:cTn id="179" dur="500"/>
                                            <p:tgtEl>
                                              <p:spTgt spid="43"/>
                                            </p:tgtEl>
                                          </p:cBhvr>
                                        </p:animEffect>
                                      </p:childTnLst>
                                    </p:cTn>
                                  </p:par>
                                  <p:par>
                                    <p:cTn id="180" presetID="53" presetClass="entr" presetSubtype="16" fill="hold" grpId="0" nodeType="withEffect">
                                      <p:stCondLst>
                                        <p:cond delay="1900"/>
                                      </p:stCondLst>
                                      <p:childTnLst>
                                        <p:set>
                                          <p:cBhvr>
                                            <p:cTn id="181" dur="1" fill="hold">
                                              <p:stCondLst>
                                                <p:cond delay="0"/>
                                              </p:stCondLst>
                                            </p:cTn>
                                            <p:tgtEl>
                                              <p:spTgt spid="44"/>
                                            </p:tgtEl>
                                            <p:attrNameLst>
                                              <p:attrName>style.visibility</p:attrName>
                                            </p:attrNameLst>
                                          </p:cBhvr>
                                          <p:to>
                                            <p:strVal val="visible"/>
                                          </p:to>
                                        </p:set>
                                        <p:anim calcmode="lin" valueType="num">
                                          <p:cBhvr>
                                            <p:cTn id="182" dur="500" fill="hold"/>
                                            <p:tgtEl>
                                              <p:spTgt spid="44"/>
                                            </p:tgtEl>
                                            <p:attrNameLst>
                                              <p:attrName>ppt_w</p:attrName>
                                            </p:attrNameLst>
                                          </p:cBhvr>
                                          <p:tavLst>
                                            <p:tav tm="0">
                                              <p:val>
                                                <p:fltVal val="0"/>
                                              </p:val>
                                            </p:tav>
                                            <p:tav tm="100000">
                                              <p:val>
                                                <p:strVal val="#ppt_w"/>
                                              </p:val>
                                            </p:tav>
                                          </p:tavLst>
                                        </p:anim>
                                        <p:anim calcmode="lin" valueType="num">
                                          <p:cBhvr>
                                            <p:cTn id="183" dur="500" fill="hold"/>
                                            <p:tgtEl>
                                              <p:spTgt spid="44"/>
                                            </p:tgtEl>
                                            <p:attrNameLst>
                                              <p:attrName>ppt_h</p:attrName>
                                            </p:attrNameLst>
                                          </p:cBhvr>
                                          <p:tavLst>
                                            <p:tav tm="0">
                                              <p:val>
                                                <p:fltVal val="0"/>
                                              </p:val>
                                            </p:tav>
                                            <p:tav tm="100000">
                                              <p:val>
                                                <p:strVal val="#ppt_h"/>
                                              </p:val>
                                            </p:tav>
                                          </p:tavLst>
                                        </p:anim>
                                        <p:animEffect transition="in" filter="fade">
                                          <p:cBhvr>
                                            <p:cTn id="184" dur="500"/>
                                            <p:tgtEl>
                                              <p:spTgt spid="44"/>
                                            </p:tgtEl>
                                          </p:cBhvr>
                                        </p:animEffect>
                                      </p:childTnLst>
                                    </p:cTn>
                                  </p:par>
                                  <p:par>
                                    <p:cTn id="185" presetID="53" presetClass="entr" presetSubtype="16" fill="hold" grpId="0" nodeType="withEffect">
                                      <p:stCondLst>
                                        <p:cond delay="1900"/>
                                      </p:stCondLst>
                                      <p:childTnLst>
                                        <p:set>
                                          <p:cBhvr>
                                            <p:cTn id="186" dur="1" fill="hold">
                                              <p:stCondLst>
                                                <p:cond delay="0"/>
                                              </p:stCondLst>
                                            </p:cTn>
                                            <p:tgtEl>
                                              <p:spTgt spid="45"/>
                                            </p:tgtEl>
                                            <p:attrNameLst>
                                              <p:attrName>style.visibility</p:attrName>
                                            </p:attrNameLst>
                                          </p:cBhvr>
                                          <p:to>
                                            <p:strVal val="visible"/>
                                          </p:to>
                                        </p:set>
                                        <p:anim calcmode="lin" valueType="num">
                                          <p:cBhvr>
                                            <p:cTn id="187" dur="500" fill="hold"/>
                                            <p:tgtEl>
                                              <p:spTgt spid="45"/>
                                            </p:tgtEl>
                                            <p:attrNameLst>
                                              <p:attrName>ppt_w</p:attrName>
                                            </p:attrNameLst>
                                          </p:cBhvr>
                                          <p:tavLst>
                                            <p:tav tm="0">
                                              <p:val>
                                                <p:fltVal val="0"/>
                                              </p:val>
                                            </p:tav>
                                            <p:tav tm="100000">
                                              <p:val>
                                                <p:strVal val="#ppt_w"/>
                                              </p:val>
                                            </p:tav>
                                          </p:tavLst>
                                        </p:anim>
                                        <p:anim calcmode="lin" valueType="num">
                                          <p:cBhvr>
                                            <p:cTn id="188" dur="500" fill="hold"/>
                                            <p:tgtEl>
                                              <p:spTgt spid="45"/>
                                            </p:tgtEl>
                                            <p:attrNameLst>
                                              <p:attrName>ppt_h</p:attrName>
                                            </p:attrNameLst>
                                          </p:cBhvr>
                                          <p:tavLst>
                                            <p:tav tm="0">
                                              <p:val>
                                                <p:fltVal val="0"/>
                                              </p:val>
                                            </p:tav>
                                            <p:tav tm="100000">
                                              <p:val>
                                                <p:strVal val="#ppt_h"/>
                                              </p:val>
                                            </p:tav>
                                          </p:tavLst>
                                        </p:anim>
                                        <p:animEffect transition="in" filter="fade">
                                          <p:cBhvr>
                                            <p:cTn id="189" dur="500"/>
                                            <p:tgtEl>
                                              <p:spTgt spid="45"/>
                                            </p:tgtEl>
                                          </p:cBhvr>
                                        </p:animEffect>
                                      </p:childTnLst>
                                    </p:cTn>
                                  </p:par>
                                  <p:par>
                                    <p:cTn id="190" presetID="53" presetClass="entr" presetSubtype="16" fill="hold" grpId="0" nodeType="withEffect">
                                      <p:stCondLst>
                                        <p:cond delay="1900"/>
                                      </p:stCondLst>
                                      <p:childTnLst>
                                        <p:set>
                                          <p:cBhvr>
                                            <p:cTn id="191" dur="1" fill="hold">
                                              <p:stCondLst>
                                                <p:cond delay="0"/>
                                              </p:stCondLst>
                                            </p:cTn>
                                            <p:tgtEl>
                                              <p:spTgt spid="47"/>
                                            </p:tgtEl>
                                            <p:attrNameLst>
                                              <p:attrName>style.visibility</p:attrName>
                                            </p:attrNameLst>
                                          </p:cBhvr>
                                          <p:to>
                                            <p:strVal val="visible"/>
                                          </p:to>
                                        </p:set>
                                        <p:anim calcmode="lin" valueType="num">
                                          <p:cBhvr>
                                            <p:cTn id="192" dur="500" fill="hold"/>
                                            <p:tgtEl>
                                              <p:spTgt spid="47"/>
                                            </p:tgtEl>
                                            <p:attrNameLst>
                                              <p:attrName>ppt_w</p:attrName>
                                            </p:attrNameLst>
                                          </p:cBhvr>
                                          <p:tavLst>
                                            <p:tav tm="0">
                                              <p:val>
                                                <p:fltVal val="0"/>
                                              </p:val>
                                            </p:tav>
                                            <p:tav tm="100000">
                                              <p:val>
                                                <p:strVal val="#ppt_w"/>
                                              </p:val>
                                            </p:tav>
                                          </p:tavLst>
                                        </p:anim>
                                        <p:anim calcmode="lin" valueType="num">
                                          <p:cBhvr>
                                            <p:cTn id="193" dur="500" fill="hold"/>
                                            <p:tgtEl>
                                              <p:spTgt spid="47"/>
                                            </p:tgtEl>
                                            <p:attrNameLst>
                                              <p:attrName>ppt_h</p:attrName>
                                            </p:attrNameLst>
                                          </p:cBhvr>
                                          <p:tavLst>
                                            <p:tav tm="0">
                                              <p:val>
                                                <p:fltVal val="0"/>
                                              </p:val>
                                            </p:tav>
                                            <p:tav tm="100000">
                                              <p:val>
                                                <p:strVal val="#ppt_h"/>
                                              </p:val>
                                            </p:tav>
                                          </p:tavLst>
                                        </p:anim>
                                        <p:animEffect transition="in" filter="fade">
                                          <p:cBhvr>
                                            <p:cTn id="194" dur="500"/>
                                            <p:tgtEl>
                                              <p:spTgt spid="47"/>
                                            </p:tgtEl>
                                          </p:cBhvr>
                                        </p:animEffect>
                                      </p:childTnLst>
                                    </p:cTn>
                                  </p:par>
                                  <p:par>
                                    <p:cTn id="195" presetID="53" presetClass="entr" presetSubtype="16" fill="hold" grpId="0" nodeType="withEffect">
                                      <p:stCondLst>
                                        <p:cond delay="1900"/>
                                      </p:stCondLst>
                                      <p:childTnLst>
                                        <p:set>
                                          <p:cBhvr>
                                            <p:cTn id="196" dur="1" fill="hold">
                                              <p:stCondLst>
                                                <p:cond delay="0"/>
                                              </p:stCondLst>
                                            </p:cTn>
                                            <p:tgtEl>
                                              <p:spTgt spid="48"/>
                                            </p:tgtEl>
                                            <p:attrNameLst>
                                              <p:attrName>style.visibility</p:attrName>
                                            </p:attrNameLst>
                                          </p:cBhvr>
                                          <p:to>
                                            <p:strVal val="visible"/>
                                          </p:to>
                                        </p:set>
                                        <p:anim calcmode="lin" valueType="num">
                                          <p:cBhvr>
                                            <p:cTn id="197" dur="500" fill="hold"/>
                                            <p:tgtEl>
                                              <p:spTgt spid="48"/>
                                            </p:tgtEl>
                                            <p:attrNameLst>
                                              <p:attrName>ppt_w</p:attrName>
                                            </p:attrNameLst>
                                          </p:cBhvr>
                                          <p:tavLst>
                                            <p:tav tm="0">
                                              <p:val>
                                                <p:fltVal val="0"/>
                                              </p:val>
                                            </p:tav>
                                            <p:tav tm="100000">
                                              <p:val>
                                                <p:strVal val="#ppt_w"/>
                                              </p:val>
                                            </p:tav>
                                          </p:tavLst>
                                        </p:anim>
                                        <p:anim calcmode="lin" valueType="num">
                                          <p:cBhvr>
                                            <p:cTn id="198" dur="500" fill="hold"/>
                                            <p:tgtEl>
                                              <p:spTgt spid="48"/>
                                            </p:tgtEl>
                                            <p:attrNameLst>
                                              <p:attrName>ppt_h</p:attrName>
                                            </p:attrNameLst>
                                          </p:cBhvr>
                                          <p:tavLst>
                                            <p:tav tm="0">
                                              <p:val>
                                                <p:fltVal val="0"/>
                                              </p:val>
                                            </p:tav>
                                            <p:tav tm="100000">
                                              <p:val>
                                                <p:strVal val="#ppt_h"/>
                                              </p:val>
                                            </p:tav>
                                          </p:tavLst>
                                        </p:anim>
                                        <p:animEffect transition="in" filter="fade">
                                          <p:cBhvr>
                                            <p:cTn id="199" dur="500"/>
                                            <p:tgtEl>
                                              <p:spTgt spid="48"/>
                                            </p:tgtEl>
                                          </p:cBhvr>
                                        </p:animEffect>
                                      </p:childTnLst>
                                    </p:cTn>
                                  </p:par>
                                  <p:par>
                                    <p:cTn id="200" presetID="53" presetClass="entr" presetSubtype="16" fill="hold" grpId="0" nodeType="withEffect">
                                      <p:stCondLst>
                                        <p:cond delay="1900"/>
                                      </p:stCondLst>
                                      <p:childTnLst>
                                        <p:set>
                                          <p:cBhvr>
                                            <p:cTn id="201" dur="1" fill="hold">
                                              <p:stCondLst>
                                                <p:cond delay="0"/>
                                              </p:stCondLst>
                                            </p:cTn>
                                            <p:tgtEl>
                                              <p:spTgt spid="49"/>
                                            </p:tgtEl>
                                            <p:attrNameLst>
                                              <p:attrName>style.visibility</p:attrName>
                                            </p:attrNameLst>
                                          </p:cBhvr>
                                          <p:to>
                                            <p:strVal val="visible"/>
                                          </p:to>
                                        </p:set>
                                        <p:anim calcmode="lin" valueType="num">
                                          <p:cBhvr>
                                            <p:cTn id="202" dur="500" fill="hold"/>
                                            <p:tgtEl>
                                              <p:spTgt spid="49"/>
                                            </p:tgtEl>
                                            <p:attrNameLst>
                                              <p:attrName>ppt_w</p:attrName>
                                            </p:attrNameLst>
                                          </p:cBhvr>
                                          <p:tavLst>
                                            <p:tav tm="0">
                                              <p:val>
                                                <p:fltVal val="0"/>
                                              </p:val>
                                            </p:tav>
                                            <p:tav tm="100000">
                                              <p:val>
                                                <p:strVal val="#ppt_w"/>
                                              </p:val>
                                            </p:tav>
                                          </p:tavLst>
                                        </p:anim>
                                        <p:anim calcmode="lin" valueType="num">
                                          <p:cBhvr>
                                            <p:cTn id="203" dur="500" fill="hold"/>
                                            <p:tgtEl>
                                              <p:spTgt spid="49"/>
                                            </p:tgtEl>
                                            <p:attrNameLst>
                                              <p:attrName>ppt_h</p:attrName>
                                            </p:attrNameLst>
                                          </p:cBhvr>
                                          <p:tavLst>
                                            <p:tav tm="0">
                                              <p:val>
                                                <p:fltVal val="0"/>
                                              </p:val>
                                            </p:tav>
                                            <p:tav tm="100000">
                                              <p:val>
                                                <p:strVal val="#ppt_h"/>
                                              </p:val>
                                            </p:tav>
                                          </p:tavLst>
                                        </p:anim>
                                        <p:animEffect transition="in" filter="fade">
                                          <p:cBhvr>
                                            <p:cTn id="204" dur="500"/>
                                            <p:tgtEl>
                                              <p:spTgt spid="49"/>
                                            </p:tgtEl>
                                          </p:cBhvr>
                                        </p:animEffect>
                                      </p:childTnLst>
                                    </p:cTn>
                                  </p:par>
                                  <p:par>
                                    <p:cTn id="205" presetID="53" presetClass="entr" presetSubtype="16" fill="hold" grpId="0" nodeType="withEffect">
                                      <p:stCondLst>
                                        <p:cond delay="1900"/>
                                      </p:stCondLst>
                                      <p:childTnLst>
                                        <p:set>
                                          <p:cBhvr>
                                            <p:cTn id="206" dur="1" fill="hold">
                                              <p:stCondLst>
                                                <p:cond delay="0"/>
                                              </p:stCondLst>
                                            </p:cTn>
                                            <p:tgtEl>
                                              <p:spTgt spid="50"/>
                                            </p:tgtEl>
                                            <p:attrNameLst>
                                              <p:attrName>style.visibility</p:attrName>
                                            </p:attrNameLst>
                                          </p:cBhvr>
                                          <p:to>
                                            <p:strVal val="visible"/>
                                          </p:to>
                                        </p:set>
                                        <p:anim calcmode="lin" valueType="num">
                                          <p:cBhvr>
                                            <p:cTn id="207" dur="500" fill="hold"/>
                                            <p:tgtEl>
                                              <p:spTgt spid="50"/>
                                            </p:tgtEl>
                                            <p:attrNameLst>
                                              <p:attrName>ppt_w</p:attrName>
                                            </p:attrNameLst>
                                          </p:cBhvr>
                                          <p:tavLst>
                                            <p:tav tm="0">
                                              <p:val>
                                                <p:fltVal val="0"/>
                                              </p:val>
                                            </p:tav>
                                            <p:tav tm="100000">
                                              <p:val>
                                                <p:strVal val="#ppt_w"/>
                                              </p:val>
                                            </p:tav>
                                          </p:tavLst>
                                        </p:anim>
                                        <p:anim calcmode="lin" valueType="num">
                                          <p:cBhvr>
                                            <p:cTn id="208" dur="500" fill="hold"/>
                                            <p:tgtEl>
                                              <p:spTgt spid="50"/>
                                            </p:tgtEl>
                                            <p:attrNameLst>
                                              <p:attrName>ppt_h</p:attrName>
                                            </p:attrNameLst>
                                          </p:cBhvr>
                                          <p:tavLst>
                                            <p:tav tm="0">
                                              <p:val>
                                                <p:fltVal val="0"/>
                                              </p:val>
                                            </p:tav>
                                            <p:tav tm="100000">
                                              <p:val>
                                                <p:strVal val="#ppt_h"/>
                                              </p:val>
                                            </p:tav>
                                          </p:tavLst>
                                        </p:anim>
                                        <p:animEffect transition="in" filter="fade">
                                          <p:cBhvr>
                                            <p:cTn id="209" dur="500"/>
                                            <p:tgtEl>
                                              <p:spTgt spid="50"/>
                                            </p:tgtEl>
                                          </p:cBhvr>
                                        </p:animEffect>
                                      </p:childTnLst>
                                    </p:cTn>
                                  </p:par>
                                  <p:par>
                                    <p:cTn id="210" presetID="53" presetClass="entr" presetSubtype="16" fill="hold" grpId="0" nodeType="withEffect">
                                      <p:stCondLst>
                                        <p:cond delay="1900"/>
                                      </p:stCondLst>
                                      <p:childTnLst>
                                        <p:set>
                                          <p:cBhvr>
                                            <p:cTn id="211" dur="1" fill="hold">
                                              <p:stCondLst>
                                                <p:cond delay="0"/>
                                              </p:stCondLst>
                                            </p:cTn>
                                            <p:tgtEl>
                                              <p:spTgt spid="51"/>
                                            </p:tgtEl>
                                            <p:attrNameLst>
                                              <p:attrName>style.visibility</p:attrName>
                                            </p:attrNameLst>
                                          </p:cBhvr>
                                          <p:to>
                                            <p:strVal val="visible"/>
                                          </p:to>
                                        </p:set>
                                        <p:anim calcmode="lin" valueType="num">
                                          <p:cBhvr>
                                            <p:cTn id="212" dur="500" fill="hold"/>
                                            <p:tgtEl>
                                              <p:spTgt spid="51"/>
                                            </p:tgtEl>
                                            <p:attrNameLst>
                                              <p:attrName>ppt_w</p:attrName>
                                            </p:attrNameLst>
                                          </p:cBhvr>
                                          <p:tavLst>
                                            <p:tav tm="0">
                                              <p:val>
                                                <p:fltVal val="0"/>
                                              </p:val>
                                            </p:tav>
                                            <p:tav tm="100000">
                                              <p:val>
                                                <p:strVal val="#ppt_w"/>
                                              </p:val>
                                            </p:tav>
                                          </p:tavLst>
                                        </p:anim>
                                        <p:anim calcmode="lin" valueType="num">
                                          <p:cBhvr>
                                            <p:cTn id="213" dur="500" fill="hold"/>
                                            <p:tgtEl>
                                              <p:spTgt spid="51"/>
                                            </p:tgtEl>
                                            <p:attrNameLst>
                                              <p:attrName>ppt_h</p:attrName>
                                            </p:attrNameLst>
                                          </p:cBhvr>
                                          <p:tavLst>
                                            <p:tav tm="0">
                                              <p:val>
                                                <p:fltVal val="0"/>
                                              </p:val>
                                            </p:tav>
                                            <p:tav tm="100000">
                                              <p:val>
                                                <p:strVal val="#ppt_h"/>
                                              </p:val>
                                            </p:tav>
                                          </p:tavLst>
                                        </p:anim>
                                        <p:animEffect transition="in" filter="fade">
                                          <p:cBhvr>
                                            <p:cTn id="214" dur="500"/>
                                            <p:tgtEl>
                                              <p:spTgt spid="51"/>
                                            </p:tgtEl>
                                          </p:cBhvr>
                                        </p:animEffect>
                                      </p:childTnLst>
                                    </p:cTn>
                                  </p:par>
                                  <p:par>
                                    <p:cTn id="215" presetID="53" presetClass="entr" presetSubtype="16" fill="hold" grpId="0" nodeType="withEffect">
                                      <p:stCondLst>
                                        <p:cond delay="1900"/>
                                      </p:stCondLst>
                                      <p:childTnLst>
                                        <p:set>
                                          <p:cBhvr>
                                            <p:cTn id="216" dur="1" fill="hold">
                                              <p:stCondLst>
                                                <p:cond delay="0"/>
                                              </p:stCondLst>
                                            </p:cTn>
                                            <p:tgtEl>
                                              <p:spTgt spid="52"/>
                                            </p:tgtEl>
                                            <p:attrNameLst>
                                              <p:attrName>style.visibility</p:attrName>
                                            </p:attrNameLst>
                                          </p:cBhvr>
                                          <p:to>
                                            <p:strVal val="visible"/>
                                          </p:to>
                                        </p:set>
                                        <p:anim calcmode="lin" valueType="num">
                                          <p:cBhvr>
                                            <p:cTn id="217" dur="500" fill="hold"/>
                                            <p:tgtEl>
                                              <p:spTgt spid="52"/>
                                            </p:tgtEl>
                                            <p:attrNameLst>
                                              <p:attrName>ppt_w</p:attrName>
                                            </p:attrNameLst>
                                          </p:cBhvr>
                                          <p:tavLst>
                                            <p:tav tm="0">
                                              <p:val>
                                                <p:fltVal val="0"/>
                                              </p:val>
                                            </p:tav>
                                            <p:tav tm="100000">
                                              <p:val>
                                                <p:strVal val="#ppt_w"/>
                                              </p:val>
                                            </p:tav>
                                          </p:tavLst>
                                        </p:anim>
                                        <p:anim calcmode="lin" valueType="num">
                                          <p:cBhvr>
                                            <p:cTn id="218" dur="500" fill="hold"/>
                                            <p:tgtEl>
                                              <p:spTgt spid="52"/>
                                            </p:tgtEl>
                                            <p:attrNameLst>
                                              <p:attrName>ppt_h</p:attrName>
                                            </p:attrNameLst>
                                          </p:cBhvr>
                                          <p:tavLst>
                                            <p:tav tm="0">
                                              <p:val>
                                                <p:fltVal val="0"/>
                                              </p:val>
                                            </p:tav>
                                            <p:tav tm="100000">
                                              <p:val>
                                                <p:strVal val="#ppt_h"/>
                                              </p:val>
                                            </p:tav>
                                          </p:tavLst>
                                        </p:anim>
                                        <p:animEffect transition="in" filter="fade">
                                          <p:cBhvr>
                                            <p:cTn id="219" dur="500"/>
                                            <p:tgtEl>
                                              <p:spTgt spid="52"/>
                                            </p:tgtEl>
                                          </p:cBhvr>
                                        </p:animEffect>
                                      </p:childTnLst>
                                    </p:cTn>
                                  </p:par>
                                  <p:par>
                                    <p:cTn id="220" presetID="53" presetClass="entr" presetSubtype="16" fill="hold" grpId="0" nodeType="withEffect">
                                      <p:stCondLst>
                                        <p:cond delay="1900"/>
                                      </p:stCondLst>
                                      <p:childTnLst>
                                        <p:set>
                                          <p:cBhvr>
                                            <p:cTn id="221" dur="1" fill="hold">
                                              <p:stCondLst>
                                                <p:cond delay="0"/>
                                              </p:stCondLst>
                                            </p:cTn>
                                            <p:tgtEl>
                                              <p:spTgt spid="53"/>
                                            </p:tgtEl>
                                            <p:attrNameLst>
                                              <p:attrName>style.visibility</p:attrName>
                                            </p:attrNameLst>
                                          </p:cBhvr>
                                          <p:to>
                                            <p:strVal val="visible"/>
                                          </p:to>
                                        </p:set>
                                        <p:anim calcmode="lin" valueType="num">
                                          <p:cBhvr>
                                            <p:cTn id="222" dur="500" fill="hold"/>
                                            <p:tgtEl>
                                              <p:spTgt spid="53"/>
                                            </p:tgtEl>
                                            <p:attrNameLst>
                                              <p:attrName>ppt_w</p:attrName>
                                            </p:attrNameLst>
                                          </p:cBhvr>
                                          <p:tavLst>
                                            <p:tav tm="0">
                                              <p:val>
                                                <p:fltVal val="0"/>
                                              </p:val>
                                            </p:tav>
                                            <p:tav tm="100000">
                                              <p:val>
                                                <p:strVal val="#ppt_w"/>
                                              </p:val>
                                            </p:tav>
                                          </p:tavLst>
                                        </p:anim>
                                        <p:anim calcmode="lin" valueType="num">
                                          <p:cBhvr>
                                            <p:cTn id="223" dur="500" fill="hold"/>
                                            <p:tgtEl>
                                              <p:spTgt spid="53"/>
                                            </p:tgtEl>
                                            <p:attrNameLst>
                                              <p:attrName>ppt_h</p:attrName>
                                            </p:attrNameLst>
                                          </p:cBhvr>
                                          <p:tavLst>
                                            <p:tav tm="0">
                                              <p:val>
                                                <p:fltVal val="0"/>
                                              </p:val>
                                            </p:tav>
                                            <p:tav tm="100000">
                                              <p:val>
                                                <p:strVal val="#ppt_h"/>
                                              </p:val>
                                            </p:tav>
                                          </p:tavLst>
                                        </p:anim>
                                        <p:animEffect transition="in" filter="fade">
                                          <p:cBhvr>
                                            <p:cTn id="224" dur="500"/>
                                            <p:tgtEl>
                                              <p:spTgt spid="53"/>
                                            </p:tgtEl>
                                          </p:cBhvr>
                                        </p:animEffect>
                                      </p:childTnLst>
                                    </p:cTn>
                                  </p:par>
                                  <p:par>
                                    <p:cTn id="225" presetID="53" presetClass="entr" presetSubtype="16" fill="hold" grpId="0" nodeType="withEffect">
                                      <p:stCondLst>
                                        <p:cond delay="1900"/>
                                      </p:stCondLst>
                                      <p:childTnLst>
                                        <p:set>
                                          <p:cBhvr>
                                            <p:cTn id="226" dur="1" fill="hold">
                                              <p:stCondLst>
                                                <p:cond delay="0"/>
                                              </p:stCondLst>
                                            </p:cTn>
                                            <p:tgtEl>
                                              <p:spTgt spid="54"/>
                                            </p:tgtEl>
                                            <p:attrNameLst>
                                              <p:attrName>style.visibility</p:attrName>
                                            </p:attrNameLst>
                                          </p:cBhvr>
                                          <p:to>
                                            <p:strVal val="visible"/>
                                          </p:to>
                                        </p:set>
                                        <p:anim calcmode="lin" valueType="num">
                                          <p:cBhvr>
                                            <p:cTn id="227" dur="500" fill="hold"/>
                                            <p:tgtEl>
                                              <p:spTgt spid="54"/>
                                            </p:tgtEl>
                                            <p:attrNameLst>
                                              <p:attrName>ppt_w</p:attrName>
                                            </p:attrNameLst>
                                          </p:cBhvr>
                                          <p:tavLst>
                                            <p:tav tm="0">
                                              <p:val>
                                                <p:fltVal val="0"/>
                                              </p:val>
                                            </p:tav>
                                            <p:tav tm="100000">
                                              <p:val>
                                                <p:strVal val="#ppt_w"/>
                                              </p:val>
                                            </p:tav>
                                          </p:tavLst>
                                        </p:anim>
                                        <p:anim calcmode="lin" valueType="num">
                                          <p:cBhvr>
                                            <p:cTn id="228" dur="500" fill="hold"/>
                                            <p:tgtEl>
                                              <p:spTgt spid="54"/>
                                            </p:tgtEl>
                                            <p:attrNameLst>
                                              <p:attrName>ppt_h</p:attrName>
                                            </p:attrNameLst>
                                          </p:cBhvr>
                                          <p:tavLst>
                                            <p:tav tm="0">
                                              <p:val>
                                                <p:fltVal val="0"/>
                                              </p:val>
                                            </p:tav>
                                            <p:tav tm="100000">
                                              <p:val>
                                                <p:strVal val="#ppt_h"/>
                                              </p:val>
                                            </p:tav>
                                          </p:tavLst>
                                        </p:anim>
                                        <p:animEffect transition="in" filter="fade">
                                          <p:cBhvr>
                                            <p:cTn id="229" dur="500"/>
                                            <p:tgtEl>
                                              <p:spTgt spid="54"/>
                                            </p:tgtEl>
                                          </p:cBhvr>
                                        </p:animEffect>
                                      </p:childTnLst>
                                    </p:cTn>
                                  </p:par>
                                  <p:par>
                                    <p:cTn id="230" presetID="53" presetClass="entr" presetSubtype="16" fill="hold" grpId="0" nodeType="withEffect">
                                      <p:stCondLst>
                                        <p:cond delay="1900"/>
                                      </p:stCondLst>
                                      <p:childTnLst>
                                        <p:set>
                                          <p:cBhvr>
                                            <p:cTn id="231" dur="1" fill="hold">
                                              <p:stCondLst>
                                                <p:cond delay="0"/>
                                              </p:stCondLst>
                                            </p:cTn>
                                            <p:tgtEl>
                                              <p:spTgt spid="55"/>
                                            </p:tgtEl>
                                            <p:attrNameLst>
                                              <p:attrName>style.visibility</p:attrName>
                                            </p:attrNameLst>
                                          </p:cBhvr>
                                          <p:to>
                                            <p:strVal val="visible"/>
                                          </p:to>
                                        </p:set>
                                        <p:anim calcmode="lin" valueType="num">
                                          <p:cBhvr>
                                            <p:cTn id="232" dur="500" fill="hold"/>
                                            <p:tgtEl>
                                              <p:spTgt spid="55"/>
                                            </p:tgtEl>
                                            <p:attrNameLst>
                                              <p:attrName>ppt_w</p:attrName>
                                            </p:attrNameLst>
                                          </p:cBhvr>
                                          <p:tavLst>
                                            <p:tav tm="0">
                                              <p:val>
                                                <p:fltVal val="0"/>
                                              </p:val>
                                            </p:tav>
                                            <p:tav tm="100000">
                                              <p:val>
                                                <p:strVal val="#ppt_w"/>
                                              </p:val>
                                            </p:tav>
                                          </p:tavLst>
                                        </p:anim>
                                        <p:anim calcmode="lin" valueType="num">
                                          <p:cBhvr>
                                            <p:cTn id="233" dur="500" fill="hold"/>
                                            <p:tgtEl>
                                              <p:spTgt spid="55"/>
                                            </p:tgtEl>
                                            <p:attrNameLst>
                                              <p:attrName>ppt_h</p:attrName>
                                            </p:attrNameLst>
                                          </p:cBhvr>
                                          <p:tavLst>
                                            <p:tav tm="0">
                                              <p:val>
                                                <p:fltVal val="0"/>
                                              </p:val>
                                            </p:tav>
                                            <p:tav tm="100000">
                                              <p:val>
                                                <p:strVal val="#ppt_h"/>
                                              </p:val>
                                            </p:tav>
                                          </p:tavLst>
                                        </p:anim>
                                        <p:animEffect transition="in" filter="fade">
                                          <p:cBhvr>
                                            <p:cTn id="234" dur="500"/>
                                            <p:tgtEl>
                                              <p:spTgt spid="55"/>
                                            </p:tgtEl>
                                          </p:cBhvr>
                                        </p:animEffect>
                                      </p:childTnLst>
                                    </p:cTn>
                                  </p:par>
                                  <p:par>
                                    <p:cTn id="235" presetID="2" presetClass="entr" presetSubtype="2" decel="100000" fill="hold" grpId="0" nodeType="withEffect">
                                      <p:stCondLst>
                                        <p:cond delay="2100"/>
                                      </p:stCondLst>
                                      <p:childTnLst>
                                        <p:set>
                                          <p:cBhvr>
                                            <p:cTn id="236" dur="1" fill="hold">
                                              <p:stCondLst>
                                                <p:cond delay="0"/>
                                              </p:stCondLst>
                                            </p:cTn>
                                            <p:tgtEl>
                                              <p:spTgt spid="5"/>
                                            </p:tgtEl>
                                            <p:attrNameLst>
                                              <p:attrName>style.visibility</p:attrName>
                                            </p:attrNameLst>
                                          </p:cBhvr>
                                          <p:to>
                                            <p:strVal val="visible"/>
                                          </p:to>
                                        </p:set>
                                        <p:anim calcmode="lin" valueType="num">
                                          <p:cBhvr additive="base">
                                            <p:cTn id="237" dur="1000" fill="hold"/>
                                            <p:tgtEl>
                                              <p:spTgt spid="5"/>
                                            </p:tgtEl>
                                            <p:attrNameLst>
                                              <p:attrName>ppt_x</p:attrName>
                                            </p:attrNameLst>
                                          </p:cBhvr>
                                          <p:tavLst>
                                            <p:tav tm="0">
                                              <p:val>
                                                <p:strVal val="1+#ppt_w/2"/>
                                              </p:val>
                                            </p:tav>
                                            <p:tav tm="100000">
                                              <p:val>
                                                <p:strVal val="#ppt_x"/>
                                              </p:val>
                                            </p:tav>
                                          </p:tavLst>
                                        </p:anim>
                                        <p:anim calcmode="lin" valueType="num">
                                          <p:cBhvr additive="base">
                                            <p:cTn id="238" dur="1000" fill="hold"/>
                                            <p:tgtEl>
                                              <p:spTgt spid="5"/>
                                            </p:tgtEl>
                                            <p:attrNameLst>
                                              <p:attrName>ppt_y</p:attrName>
                                            </p:attrNameLst>
                                          </p:cBhvr>
                                          <p:tavLst>
                                            <p:tav tm="0">
                                              <p:val>
                                                <p:strVal val="#ppt_y"/>
                                              </p:val>
                                            </p:tav>
                                            <p:tav tm="100000">
                                              <p:val>
                                                <p:strVal val="#ppt_y"/>
                                              </p:val>
                                            </p:tav>
                                          </p:tavLst>
                                        </p:anim>
                                      </p:childTnLst>
                                    </p:cTn>
                                  </p:par>
                                  <p:par>
                                    <p:cTn id="239" presetID="2" presetClass="entr" presetSubtype="1" fill="hold" nodeType="withEffect" p14:presetBounceEnd="66667">
                                      <p:stCondLst>
                                        <p:cond delay="2100"/>
                                      </p:stCondLst>
                                      <p:childTnLst>
                                        <p:set>
                                          <p:cBhvr>
                                            <p:cTn id="240" dur="1" fill="hold">
                                              <p:stCondLst>
                                                <p:cond delay="0"/>
                                              </p:stCondLst>
                                            </p:cTn>
                                            <p:tgtEl>
                                              <p:spTgt spid="83"/>
                                            </p:tgtEl>
                                            <p:attrNameLst>
                                              <p:attrName>style.visibility</p:attrName>
                                            </p:attrNameLst>
                                          </p:cBhvr>
                                          <p:to>
                                            <p:strVal val="visible"/>
                                          </p:to>
                                        </p:set>
                                        <p:anim calcmode="lin" valueType="num" p14:bounceEnd="66667">
                                          <p:cBhvr additive="base">
                                            <p:cTn id="241" dur="1500" fill="hold"/>
                                            <p:tgtEl>
                                              <p:spTgt spid="83"/>
                                            </p:tgtEl>
                                            <p:attrNameLst>
                                              <p:attrName>ppt_x</p:attrName>
                                            </p:attrNameLst>
                                          </p:cBhvr>
                                          <p:tavLst>
                                            <p:tav tm="0">
                                              <p:val>
                                                <p:strVal val="#ppt_x"/>
                                              </p:val>
                                            </p:tav>
                                            <p:tav tm="100000">
                                              <p:val>
                                                <p:strVal val="#ppt_x"/>
                                              </p:val>
                                            </p:tav>
                                          </p:tavLst>
                                        </p:anim>
                                        <p:anim calcmode="lin" valueType="num" p14:bounceEnd="66667">
                                          <p:cBhvr additive="base">
                                            <p:cTn id="242" dur="1500" fill="hold"/>
                                            <p:tgtEl>
                                              <p:spTgt spid="83"/>
                                            </p:tgtEl>
                                            <p:attrNameLst>
                                              <p:attrName>ppt_y</p:attrName>
                                            </p:attrNameLst>
                                          </p:cBhvr>
                                          <p:tavLst>
                                            <p:tav tm="0">
                                              <p:val>
                                                <p:strVal val="0-#ppt_h/2"/>
                                              </p:val>
                                            </p:tav>
                                            <p:tav tm="100000">
                                              <p:val>
                                                <p:strVal val="#ppt_y"/>
                                              </p:val>
                                            </p:tav>
                                          </p:tavLst>
                                        </p:anim>
                                      </p:childTnLst>
                                    </p:cTn>
                                  </p:par>
                                  <p:par>
                                    <p:cTn id="243" presetID="2" presetClass="entr" presetSubtype="1" fill="hold" nodeType="withEffect" p14:presetBounceEnd="66667">
                                      <p:stCondLst>
                                        <p:cond delay="2200"/>
                                      </p:stCondLst>
                                      <p:childTnLst>
                                        <p:set>
                                          <p:cBhvr>
                                            <p:cTn id="244" dur="1" fill="hold">
                                              <p:stCondLst>
                                                <p:cond delay="0"/>
                                              </p:stCondLst>
                                            </p:cTn>
                                            <p:tgtEl>
                                              <p:spTgt spid="90"/>
                                            </p:tgtEl>
                                            <p:attrNameLst>
                                              <p:attrName>style.visibility</p:attrName>
                                            </p:attrNameLst>
                                          </p:cBhvr>
                                          <p:to>
                                            <p:strVal val="visible"/>
                                          </p:to>
                                        </p:set>
                                        <p:anim calcmode="lin" valueType="num" p14:bounceEnd="66667">
                                          <p:cBhvr additive="base">
                                            <p:cTn id="245" dur="1500" fill="hold"/>
                                            <p:tgtEl>
                                              <p:spTgt spid="90"/>
                                            </p:tgtEl>
                                            <p:attrNameLst>
                                              <p:attrName>ppt_x</p:attrName>
                                            </p:attrNameLst>
                                          </p:cBhvr>
                                          <p:tavLst>
                                            <p:tav tm="0">
                                              <p:val>
                                                <p:strVal val="#ppt_x"/>
                                              </p:val>
                                            </p:tav>
                                            <p:tav tm="100000">
                                              <p:val>
                                                <p:strVal val="#ppt_x"/>
                                              </p:val>
                                            </p:tav>
                                          </p:tavLst>
                                        </p:anim>
                                        <p:anim calcmode="lin" valueType="num" p14:bounceEnd="66667">
                                          <p:cBhvr additive="base">
                                            <p:cTn id="246" dur="1500" fill="hold"/>
                                            <p:tgtEl>
                                              <p:spTgt spid="90"/>
                                            </p:tgtEl>
                                            <p:attrNameLst>
                                              <p:attrName>ppt_y</p:attrName>
                                            </p:attrNameLst>
                                          </p:cBhvr>
                                          <p:tavLst>
                                            <p:tav tm="0">
                                              <p:val>
                                                <p:strVal val="0-#ppt_h/2"/>
                                              </p:val>
                                            </p:tav>
                                            <p:tav tm="100000">
                                              <p:val>
                                                <p:strVal val="#ppt_y"/>
                                              </p:val>
                                            </p:tav>
                                          </p:tavLst>
                                        </p:anim>
                                      </p:childTnLst>
                                    </p:cTn>
                                  </p:par>
                                  <p:par>
                                    <p:cTn id="247" presetID="2" presetClass="entr" presetSubtype="1" fill="hold" nodeType="withEffect" p14:presetBounceEnd="66667">
                                      <p:stCondLst>
                                        <p:cond delay="2300"/>
                                      </p:stCondLst>
                                      <p:childTnLst>
                                        <p:set>
                                          <p:cBhvr>
                                            <p:cTn id="248" dur="1" fill="hold">
                                              <p:stCondLst>
                                                <p:cond delay="0"/>
                                              </p:stCondLst>
                                            </p:cTn>
                                            <p:tgtEl>
                                              <p:spTgt spid="97"/>
                                            </p:tgtEl>
                                            <p:attrNameLst>
                                              <p:attrName>style.visibility</p:attrName>
                                            </p:attrNameLst>
                                          </p:cBhvr>
                                          <p:to>
                                            <p:strVal val="visible"/>
                                          </p:to>
                                        </p:set>
                                        <p:anim calcmode="lin" valueType="num" p14:bounceEnd="66667">
                                          <p:cBhvr additive="base">
                                            <p:cTn id="249" dur="1500" fill="hold"/>
                                            <p:tgtEl>
                                              <p:spTgt spid="97"/>
                                            </p:tgtEl>
                                            <p:attrNameLst>
                                              <p:attrName>ppt_x</p:attrName>
                                            </p:attrNameLst>
                                          </p:cBhvr>
                                          <p:tavLst>
                                            <p:tav tm="0">
                                              <p:val>
                                                <p:strVal val="#ppt_x"/>
                                              </p:val>
                                            </p:tav>
                                            <p:tav tm="100000">
                                              <p:val>
                                                <p:strVal val="#ppt_x"/>
                                              </p:val>
                                            </p:tav>
                                          </p:tavLst>
                                        </p:anim>
                                        <p:anim calcmode="lin" valueType="num" p14:bounceEnd="66667">
                                          <p:cBhvr additive="base">
                                            <p:cTn id="250" dur="1500" fill="hold"/>
                                            <p:tgtEl>
                                              <p:spTgt spid="97"/>
                                            </p:tgtEl>
                                            <p:attrNameLst>
                                              <p:attrName>ppt_y</p:attrName>
                                            </p:attrNameLst>
                                          </p:cBhvr>
                                          <p:tavLst>
                                            <p:tav tm="0">
                                              <p:val>
                                                <p:strVal val="0-#ppt_h/2"/>
                                              </p:val>
                                            </p:tav>
                                            <p:tav tm="100000">
                                              <p:val>
                                                <p:strVal val="#ppt_y"/>
                                              </p:val>
                                            </p:tav>
                                          </p:tavLst>
                                        </p:anim>
                                      </p:childTnLst>
                                    </p:cTn>
                                  </p:par>
                                  <p:par>
                                    <p:cTn id="251" presetID="22" presetClass="entr" presetSubtype="8" fill="hold" nodeType="withEffect">
                                      <p:stCondLst>
                                        <p:cond delay="3000"/>
                                      </p:stCondLst>
                                      <p:childTnLst>
                                        <p:set>
                                          <p:cBhvr>
                                            <p:cTn id="252" dur="1" fill="hold">
                                              <p:stCondLst>
                                                <p:cond delay="0"/>
                                              </p:stCondLst>
                                            </p:cTn>
                                            <p:tgtEl>
                                              <p:spTgt spid="78"/>
                                            </p:tgtEl>
                                            <p:attrNameLst>
                                              <p:attrName>style.visibility</p:attrName>
                                            </p:attrNameLst>
                                          </p:cBhvr>
                                          <p:to>
                                            <p:strVal val="visible"/>
                                          </p:to>
                                        </p:set>
                                        <p:animEffect transition="in" filter="wipe(left)">
                                          <p:cBhvr>
                                            <p:cTn id="253" dur="500"/>
                                            <p:tgtEl>
                                              <p:spTgt spid="78"/>
                                            </p:tgtEl>
                                          </p:cBhvr>
                                        </p:animEffect>
                                      </p:childTnLst>
                                    </p:cTn>
                                  </p:par>
                                  <p:par>
                                    <p:cTn id="254" presetID="22" presetClass="entr" presetSubtype="8" fill="hold" nodeType="withEffect">
                                      <p:stCondLst>
                                        <p:cond delay="3100"/>
                                      </p:stCondLst>
                                      <p:childTnLst>
                                        <p:set>
                                          <p:cBhvr>
                                            <p:cTn id="255" dur="1" fill="hold">
                                              <p:stCondLst>
                                                <p:cond delay="0"/>
                                              </p:stCondLst>
                                            </p:cTn>
                                            <p:tgtEl>
                                              <p:spTgt spid="89"/>
                                            </p:tgtEl>
                                            <p:attrNameLst>
                                              <p:attrName>style.visibility</p:attrName>
                                            </p:attrNameLst>
                                          </p:cBhvr>
                                          <p:to>
                                            <p:strVal val="visible"/>
                                          </p:to>
                                        </p:set>
                                        <p:animEffect transition="in" filter="wipe(left)">
                                          <p:cBhvr>
                                            <p:cTn id="256" dur="500"/>
                                            <p:tgtEl>
                                              <p:spTgt spid="89"/>
                                            </p:tgtEl>
                                          </p:cBhvr>
                                        </p:animEffect>
                                      </p:childTnLst>
                                    </p:cTn>
                                  </p:par>
                                  <p:par>
                                    <p:cTn id="257" presetID="22" presetClass="entr" presetSubtype="8" fill="hold" nodeType="withEffect">
                                      <p:stCondLst>
                                        <p:cond delay="3200"/>
                                      </p:stCondLst>
                                      <p:childTnLst>
                                        <p:set>
                                          <p:cBhvr>
                                            <p:cTn id="258" dur="1" fill="hold">
                                              <p:stCondLst>
                                                <p:cond delay="0"/>
                                              </p:stCondLst>
                                            </p:cTn>
                                            <p:tgtEl>
                                              <p:spTgt spid="96"/>
                                            </p:tgtEl>
                                            <p:attrNameLst>
                                              <p:attrName>style.visibility</p:attrName>
                                            </p:attrNameLst>
                                          </p:cBhvr>
                                          <p:to>
                                            <p:strVal val="visible"/>
                                          </p:to>
                                        </p:set>
                                        <p:animEffect transition="in" filter="wipe(left)">
                                          <p:cBhvr>
                                            <p:cTn id="259" dur="500"/>
                                            <p:tgtEl>
                                              <p:spTgt spid="96"/>
                                            </p:tgtEl>
                                          </p:cBhvr>
                                        </p:animEffect>
                                      </p:childTnLst>
                                    </p:cTn>
                                  </p:par>
                                  <p:par>
                                    <p:cTn id="260" presetID="10" presetClass="entr" presetSubtype="0" fill="hold" grpId="0" nodeType="withEffect">
                                      <p:stCondLst>
                                        <p:cond delay="3300"/>
                                      </p:stCondLst>
                                      <p:childTnLst>
                                        <p:set>
                                          <p:cBhvr>
                                            <p:cTn id="261" dur="1" fill="hold">
                                              <p:stCondLst>
                                                <p:cond delay="0"/>
                                              </p:stCondLst>
                                            </p:cTn>
                                            <p:tgtEl>
                                              <p:spTgt spid="88"/>
                                            </p:tgtEl>
                                            <p:attrNameLst>
                                              <p:attrName>style.visibility</p:attrName>
                                            </p:attrNameLst>
                                          </p:cBhvr>
                                          <p:to>
                                            <p:strVal val="visible"/>
                                          </p:to>
                                        </p:set>
                                        <p:animEffect transition="in" filter="fade">
                                          <p:cBhvr>
                                            <p:cTn id="262" dur="500"/>
                                            <p:tgtEl>
                                              <p:spTgt spid="88"/>
                                            </p:tgtEl>
                                          </p:cBhvr>
                                        </p:animEffect>
                                      </p:childTnLst>
                                    </p:cTn>
                                  </p:par>
                                  <p:par>
                                    <p:cTn id="263" presetID="10" presetClass="entr" presetSubtype="0" fill="hold" grpId="0" nodeType="withEffect">
                                      <p:stCondLst>
                                        <p:cond delay="3400"/>
                                      </p:stCondLst>
                                      <p:childTnLst>
                                        <p:set>
                                          <p:cBhvr>
                                            <p:cTn id="264" dur="1" fill="hold">
                                              <p:stCondLst>
                                                <p:cond delay="0"/>
                                              </p:stCondLst>
                                            </p:cTn>
                                            <p:tgtEl>
                                              <p:spTgt spid="95"/>
                                            </p:tgtEl>
                                            <p:attrNameLst>
                                              <p:attrName>style.visibility</p:attrName>
                                            </p:attrNameLst>
                                          </p:cBhvr>
                                          <p:to>
                                            <p:strVal val="visible"/>
                                          </p:to>
                                        </p:set>
                                        <p:animEffect transition="in" filter="fade">
                                          <p:cBhvr>
                                            <p:cTn id="265" dur="500"/>
                                            <p:tgtEl>
                                              <p:spTgt spid="95"/>
                                            </p:tgtEl>
                                          </p:cBhvr>
                                        </p:animEffect>
                                      </p:childTnLst>
                                    </p:cTn>
                                  </p:par>
                                  <p:par>
                                    <p:cTn id="266" presetID="10" presetClass="entr" presetSubtype="0" fill="hold" grpId="0" nodeType="withEffect">
                                      <p:stCondLst>
                                        <p:cond delay="3500"/>
                                      </p:stCondLst>
                                      <p:childTnLst>
                                        <p:set>
                                          <p:cBhvr>
                                            <p:cTn id="267" dur="1" fill="hold">
                                              <p:stCondLst>
                                                <p:cond delay="0"/>
                                              </p:stCondLst>
                                            </p:cTn>
                                            <p:tgtEl>
                                              <p:spTgt spid="102"/>
                                            </p:tgtEl>
                                            <p:attrNameLst>
                                              <p:attrName>style.visibility</p:attrName>
                                            </p:attrNameLst>
                                          </p:cBhvr>
                                          <p:to>
                                            <p:strVal val="visible"/>
                                          </p:to>
                                        </p:set>
                                        <p:animEffect transition="in" filter="fade">
                                          <p:cBhvr>
                                            <p:cTn id="268"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41" grpId="0" animBg="1"/>
          <p:bldP spid="42" grpId="0" animBg="1"/>
          <p:bldP spid="43" grpId="0" animBg="1"/>
          <p:bldP spid="44" grpId="0" animBg="1"/>
          <p:bldP spid="45"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88" grpId="0"/>
          <p:bldP spid="95" grpId="0"/>
          <p:bldP spid="10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ppt_x"/>
                                              </p:val>
                                            </p:tav>
                                            <p:tav tm="100000">
                                              <p:val>
                                                <p:strVal val="#ppt_x"/>
                                              </p:val>
                                            </p:tav>
                                          </p:tavLst>
                                        </p:anim>
                                        <p:anim calcmode="lin" valueType="num">
                                          <p:cBhvr additive="base">
                                            <p:cTn id="8" dur="500" fill="hold"/>
                                            <p:tgtEl>
                                              <p:spTgt spid="56"/>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57"/>
                                            </p:tgtEl>
                                            <p:attrNameLst>
                                              <p:attrName>style.visibility</p:attrName>
                                            </p:attrNameLst>
                                          </p:cBhvr>
                                          <p:to>
                                            <p:strVal val="visible"/>
                                          </p:to>
                                        </p:set>
                                        <p:anim calcmode="lin" valueType="num">
                                          <p:cBhvr additive="base">
                                            <p:cTn id="11" dur="500" fill="hold"/>
                                            <p:tgtEl>
                                              <p:spTgt spid="57"/>
                                            </p:tgtEl>
                                            <p:attrNameLst>
                                              <p:attrName>ppt_x</p:attrName>
                                            </p:attrNameLst>
                                          </p:cBhvr>
                                          <p:tavLst>
                                            <p:tav tm="0">
                                              <p:val>
                                                <p:strVal val="#ppt_x"/>
                                              </p:val>
                                            </p:tav>
                                            <p:tav tm="100000">
                                              <p:val>
                                                <p:strVal val="#ppt_x"/>
                                              </p:val>
                                            </p:tav>
                                          </p:tavLst>
                                        </p:anim>
                                        <p:anim calcmode="lin" valueType="num">
                                          <p:cBhvr additive="base">
                                            <p:cTn id="12" dur="500" fill="hold"/>
                                            <p:tgtEl>
                                              <p:spTgt spid="57"/>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500" fill="hold"/>
                                            <p:tgtEl>
                                              <p:spTgt spid="58"/>
                                            </p:tgtEl>
                                            <p:attrNameLst>
                                              <p:attrName>ppt_x</p:attrName>
                                            </p:attrNameLst>
                                          </p:cBhvr>
                                          <p:tavLst>
                                            <p:tav tm="0">
                                              <p:val>
                                                <p:strVal val="#ppt_x"/>
                                              </p:val>
                                            </p:tav>
                                            <p:tav tm="100000">
                                              <p:val>
                                                <p:strVal val="#ppt_x"/>
                                              </p:val>
                                            </p:tav>
                                          </p:tavLst>
                                        </p:anim>
                                        <p:anim calcmode="lin" valueType="num">
                                          <p:cBhvr additive="base">
                                            <p:cTn id="16" dur="500" fill="hold"/>
                                            <p:tgtEl>
                                              <p:spTgt spid="58"/>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300"/>
                                      </p:stCondLst>
                                      <p:childTnLst>
                                        <p:set>
                                          <p:cBhvr>
                                            <p:cTn id="18" dur="1" fill="hold">
                                              <p:stCondLst>
                                                <p:cond delay="0"/>
                                              </p:stCondLst>
                                            </p:cTn>
                                            <p:tgtEl>
                                              <p:spTgt spid="59"/>
                                            </p:tgtEl>
                                            <p:attrNameLst>
                                              <p:attrName>style.visibility</p:attrName>
                                            </p:attrNameLst>
                                          </p:cBhvr>
                                          <p:to>
                                            <p:strVal val="visible"/>
                                          </p:to>
                                        </p:set>
                                        <p:anim calcmode="lin" valueType="num">
                                          <p:cBhvr additive="base">
                                            <p:cTn id="19" dur="500" fill="hold"/>
                                            <p:tgtEl>
                                              <p:spTgt spid="59"/>
                                            </p:tgtEl>
                                            <p:attrNameLst>
                                              <p:attrName>ppt_x</p:attrName>
                                            </p:attrNameLst>
                                          </p:cBhvr>
                                          <p:tavLst>
                                            <p:tav tm="0">
                                              <p:val>
                                                <p:strVal val="#ppt_x"/>
                                              </p:val>
                                            </p:tav>
                                            <p:tav tm="100000">
                                              <p:val>
                                                <p:strVal val="#ppt_x"/>
                                              </p:val>
                                            </p:tav>
                                          </p:tavLst>
                                        </p:anim>
                                        <p:anim calcmode="lin" valueType="num">
                                          <p:cBhvr additive="base">
                                            <p:cTn id="20" dur="500" fill="hold"/>
                                            <p:tgtEl>
                                              <p:spTgt spid="59"/>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400"/>
                                      </p:stCondLst>
                                      <p:childTnLst>
                                        <p:set>
                                          <p:cBhvr>
                                            <p:cTn id="22" dur="1" fill="hold">
                                              <p:stCondLst>
                                                <p:cond delay="0"/>
                                              </p:stCondLst>
                                            </p:cTn>
                                            <p:tgtEl>
                                              <p:spTgt spid="60"/>
                                            </p:tgtEl>
                                            <p:attrNameLst>
                                              <p:attrName>style.visibility</p:attrName>
                                            </p:attrNameLst>
                                          </p:cBhvr>
                                          <p:to>
                                            <p:strVal val="visible"/>
                                          </p:to>
                                        </p:set>
                                        <p:anim calcmode="lin" valueType="num">
                                          <p:cBhvr additive="base">
                                            <p:cTn id="23" dur="500" fill="hold"/>
                                            <p:tgtEl>
                                              <p:spTgt spid="60"/>
                                            </p:tgtEl>
                                            <p:attrNameLst>
                                              <p:attrName>ppt_x</p:attrName>
                                            </p:attrNameLst>
                                          </p:cBhvr>
                                          <p:tavLst>
                                            <p:tav tm="0">
                                              <p:val>
                                                <p:strVal val="#ppt_x"/>
                                              </p:val>
                                            </p:tav>
                                            <p:tav tm="100000">
                                              <p:val>
                                                <p:strVal val="#ppt_x"/>
                                              </p:val>
                                            </p:tav>
                                          </p:tavLst>
                                        </p:anim>
                                        <p:anim calcmode="lin" valueType="num">
                                          <p:cBhvr additive="base">
                                            <p:cTn id="24" dur="500" fill="hold"/>
                                            <p:tgtEl>
                                              <p:spTgt spid="60"/>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500"/>
                                      </p:stCondLst>
                                      <p:childTnLst>
                                        <p:set>
                                          <p:cBhvr>
                                            <p:cTn id="26" dur="1" fill="hold">
                                              <p:stCondLst>
                                                <p:cond delay="0"/>
                                              </p:stCondLst>
                                            </p:cTn>
                                            <p:tgtEl>
                                              <p:spTgt spid="61"/>
                                            </p:tgtEl>
                                            <p:attrNameLst>
                                              <p:attrName>style.visibility</p:attrName>
                                            </p:attrNameLst>
                                          </p:cBhvr>
                                          <p:to>
                                            <p:strVal val="visible"/>
                                          </p:to>
                                        </p:set>
                                        <p:anim calcmode="lin" valueType="num">
                                          <p:cBhvr additive="base">
                                            <p:cTn id="27" dur="500" fill="hold"/>
                                            <p:tgtEl>
                                              <p:spTgt spid="61"/>
                                            </p:tgtEl>
                                            <p:attrNameLst>
                                              <p:attrName>ppt_x</p:attrName>
                                            </p:attrNameLst>
                                          </p:cBhvr>
                                          <p:tavLst>
                                            <p:tav tm="0">
                                              <p:val>
                                                <p:strVal val="#ppt_x"/>
                                              </p:val>
                                            </p:tav>
                                            <p:tav tm="100000">
                                              <p:val>
                                                <p:strVal val="#ppt_x"/>
                                              </p:val>
                                            </p:tav>
                                          </p:tavLst>
                                        </p:anim>
                                        <p:anim calcmode="lin" valueType="num">
                                          <p:cBhvr additive="base">
                                            <p:cTn id="28" dur="500" fill="hold"/>
                                            <p:tgtEl>
                                              <p:spTgt spid="61"/>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0" nodeType="withEffect">
                                      <p:stCondLst>
                                        <p:cond delay="600"/>
                                      </p:stCondLst>
                                      <p:childTnLst>
                                        <p:set>
                                          <p:cBhvr>
                                            <p:cTn id="30" dur="1" fill="hold">
                                              <p:stCondLst>
                                                <p:cond delay="0"/>
                                              </p:stCondLst>
                                            </p:cTn>
                                            <p:tgtEl>
                                              <p:spTgt spid="62"/>
                                            </p:tgtEl>
                                            <p:attrNameLst>
                                              <p:attrName>style.visibility</p:attrName>
                                            </p:attrNameLst>
                                          </p:cBhvr>
                                          <p:to>
                                            <p:strVal val="visible"/>
                                          </p:to>
                                        </p:set>
                                        <p:anim calcmode="lin" valueType="num">
                                          <p:cBhvr additive="base">
                                            <p:cTn id="31" dur="500" fill="hold"/>
                                            <p:tgtEl>
                                              <p:spTgt spid="62"/>
                                            </p:tgtEl>
                                            <p:attrNameLst>
                                              <p:attrName>ppt_x</p:attrName>
                                            </p:attrNameLst>
                                          </p:cBhvr>
                                          <p:tavLst>
                                            <p:tav tm="0">
                                              <p:val>
                                                <p:strVal val="#ppt_x"/>
                                              </p:val>
                                            </p:tav>
                                            <p:tav tm="100000">
                                              <p:val>
                                                <p:strVal val="#ppt_x"/>
                                              </p:val>
                                            </p:tav>
                                          </p:tavLst>
                                        </p:anim>
                                        <p:anim calcmode="lin" valueType="num">
                                          <p:cBhvr additive="base">
                                            <p:cTn id="32" dur="500" fill="hold"/>
                                            <p:tgtEl>
                                              <p:spTgt spid="62"/>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0" nodeType="withEffect">
                                      <p:stCondLst>
                                        <p:cond delay="700"/>
                                      </p:stCondLst>
                                      <p:childTnLst>
                                        <p:set>
                                          <p:cBhvr>
                                            <p:cTn id="34" dur="1" fill="hold">
                                              <p:stCondLst>
                                                <p:cond delay="0"/>
                                              </p:stCondLst>
                                            </p:cTn>
                                            <p:tgtEl>
                                              <p:spTgt spid="63"/>
                                            </p:tgtEl>
                                            <p:attrNameLst>
                                              <p:attrName>style.visibility</p:attrName>
                                            </p:attrNameLst>
                                          </p:cBhvr>
                                          <p:to>
                                            <p:strVal val="visible"/>
                                          </p:to>
                                        </p:set>
                                        <p:anim calcmode="lin" valueType="num">
                                          <p:cBhvr additive="base">
                                            <p:cTn id="35" dur="500" fill="hold"/>
                                            <p:tgtEl>
                                              <p:spTgt spid="63"/>
                                            </p:tgtEl>
                                            <p:attrNameLst>
                                              <p:attrName>ppt_x</p:attrName>
                                            </p:attrNameLst>
                                          </p:cBhvr>
                                          <p:tavLst>
                                            <p:tav tm="0">
                                              <p:val>
                                                <p:strVal val="#ppt_x"/>
                                              </p:val>
                                            </p:tav>
                                            <p:tav tm="100000">
                                              <p:val>
                                                <p:strVal val="#ppt_x"/>
                                              </p:val>
                                            </p:tav>
                                          </p:tavLst>
                                        </p:anim>
                                        <p:anim calcmode="lin" valueType="num">
                                          <p:cBhvr additive="base">
                                            <p:cTn id="36" dur="500" fill="hold"/>
                                            <p:tgtEl>
                                              <p:spTgt spid="63"/>
                                            </p:tgtEl>
                                            <p:attrNameLst>
                                              <p:attrName>ppt_y</p:attrName>
                                            </p:attrNameLst>
                                          </p:cBhvr>
                                          <p:tavLst>
                                            <p:tav tm="0">
                                              <p:val>
                                                <p:strVal val="0-#ppt_h/2"/>
                                              </p:val>
                                            </p:tav>
                                            <p:tav tm="100000">
                                              <p:val>
                                                <p:strVal val="#ppt_y"/>
                                              </p:val>
                                            </p:tav>
                                          </p:tavLst>
                                        </p:anim>
                                      </p:childTnLst>
                                    </p:cTn>
                                  </p:par>
                                  <p:par>
                                    <p:cTn id="37" presetID="2" presetClass="entr" presetSubtype="1" decel="100000" fill="hold" grpId="0" nodeType="withEffect">
                                      <p:stCondLst>
                                        <p:cond delay="800"/>
                                      </p:stCondLst>
                                      <p:childTnLst>
                                        <p:set>
                                          <p:cBhvr>
                                            <p:cTn id="38" dur="1" fill="hold">
                                              <p:stCondLst>
                                                <p:cond delay="0"/>
                                              </p:stCondLst>
                                            </p:cTn>
                                            <p:tgtEl>
                                              <p:spTgt spid="64"/>
                                            </p:tgtEl>
                                            <p:attrNameLst>
                                              <p:attrName>style.visibility</p:attrName>
                                            </p:attrNameLst>
                                          </p:cBhvr>
                                          <p:to>
                                            <p:strVal val="visible"/>
                                          </p:to>
                                        </p:set>
                                        <p:anim calcmode="lin" valueType="num">
                                          <p:cBhvr additive="base">
                                            <p:cTn id="39" dur="500" fill="hold"/>
                                            <p:tgtEl>
                                              <p:spTgt spid="64"/>
                                            </p:tgtEl>
                                            <p:attrNameLst>
                                              <p:attrName>ppt_x</p:attrName>
                                            </p:attrNameLst>
                                          </p:cBhvr>
                                          <p:tavLst>
                                            <p:tav tm="0">
                                              <p:val>
                                                <p:strVal val="#ppt_x"/>
                                              </p:val>
                                            </p:tav>
                                            <p:tav tm="100000">
                                              <p:val>
                                                <p:strVal val="#ppt_x"/>
                                              </p:val>
                                            </p:tav>
                                          </p:tavLst>
                                        </p:anim>
                                        <p:anim calcmode="lin" valueType="num">
                                          <p:cBhvr additive="base">
                                            <p:cTn id="40" dur="500" fill="hold"/>
                                            <p:tgtEl>
                                              <p:spTgt spid="64"/>
                                            </p:tgtEl>
                                            <p:attrNameLst>
                                              <p:attrName>ppt_y</p:attrName>
                                            </p:attrNameLst>
                                          </p:cBhvr>
                                          <p:tavLst>
                                            <p:tav tm="0">
                                              <p:val>
                                                <p:strVal val="0-#ppt_h/2"/>
                                              </p:val>
                                            </p:tav>
                                            <p:tav tm="100000">
                                              <p:val>
                                                <p:strVal val="#ppt_y"/>
                                              </p:val>
                                            </p:tav>
                                          </p:tavLst>
                                        </p:anim>
                                      </p:childTnLst>
                                    </p:cTn>
                                  </p:par>
                                  <p:par>
                                    <p:cTn id="41" presetID="2" presetClass="entr" presetSubtype="1" decel="100000" fill="hold" grpId="0" nodeType="withEffect">
                                      <p:stCondLst>
                                        <p:cond delay="90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500" fill="hold"/>
                                            <p:tgtEl>
                                              <p:spTgt spid="65"/>
                                            </p:tgtEl>
                                            <p:attrNameLst>
                                              <p:attrName>ppt_x</p:attrName>
                                            </p:attrNameLst>
                                          </p:cBhvr>
                                          <p:tavLst>
                                            <p:tav tm="0">
                                              <p:val>
                                                <p:strVal val="#ppt_x"/>
                                              </p:val>
                                            </p:tav>
                                            <p:tav tm="100000">
                                              <p:val>
                                                <p:strVal val="#ppt_x"/>
                                              </p:val>
                                            </p:tav>
                                          </p:tavLst>
                                        </p:anim>
                                        <p:anim calcmode="lin" valueType="num">
                                          <p:cBhvr additive="base">
                                            <p:cTn id="44" dur="500" fill="hold"/>
                                            <p:tgtEl>
                                              <p:spTgt spid="65"/>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1000"/>
                                      </p:stCondLst>
                                      <p:childTnLst>
                                        <p:set>
                                          <p:cBhvr>
                                            <p:cTn id="46" dur="1" fill="hold">
                                              <p:stCondLst>
                                                <p:cond delay="0"/>
                                              </p:stCondLst>
                                            </p:cTn>
                                            <p:tgtEl>
                                              <p:spTgt spid="66"/>
                                            </p:tgtEl>
                                            <p:attrNameLst>
                                              <p:attrName>style.visibility</p:attrName>
                                            </p:attrNameLst>
                                          </p:cBhvr>
                                          <p:to>
                                            <p:strVal val="visible"/>
                                          </p:to>
                                        </p:set>
                                        <p:anim calcmode="lin" valueType="num">
                                          <p:cBhvr additive="base">
                                            <p:cTn id="47" dur="500" fill="hold"/>
                                            <p:tgtEl>
                                              <p:spTgt spid="66"/>
                                            </p:tgtEl>
                                            <p:attrNameLst>
                                              <p:attrName>ppt_x</p:attrName>
                                            </p:attrNameLst>
                                          </p:cBhvr>
                                          <p:tavLst>
                                            <p:tav tm="0">
                                              <p:val>
                                                <p:strVal val="#ppt_x"/>
                                              </p:val>
                                            </p:tav>
                                            <p:tav tm="100000">
                                              <p:val>
                                                <p:strVal val="#ppt_x"/>
                                              </p:val>
                                            </p:tav>
                                          </p:tavLst>
                                        </p:anim>
                                        <p:anim calcmode="lin" valueType="num">
                                          <p:cBhvr additive="base">
                                            <p:cTn id="48" dur="500" fill="hold"/>
                                            <p:tgtEl>
                                              <p:spTgt spid="66"/>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1100"/>
                                      </p:stCondLst>
                                      <p:childTnLst>
                                        <p:set>
                                          <p:cBhvr>
                                            <p:cTn id="50" dur="1" fill="hold">
                                              <p:stCondLst>
                                                <p:cond delay="0"/>
                                              </p:stCondLst>
                                            </p:cTn>
                                            <p:tgtEl>
                                              <p:spTgt spid="67"/>
                                            </p:tgtEl>
                                            <p:attrNameLst>
                                              <p:attrName>style.visibility</p:attrName>
                                            </p:attrNameLst>
                                          </p:cBhvr>
                                          <p:to>
                                            <p:strVal val="visible"/>
                                          </p:to>
                                        </p:set>
                                        <p:anim calcmode="lin" valueType="num">
                                          <p:cBhvr additive="base">
                                            <p:cTn id="51" dur="500" fill="hold"/>
                                            <p:tgtEl>
                                              <p:spTgt spid="67"/>
                                            </p:tgtEl>
                                            <p:attrNameLst>
                                              <p:attrName>ppt_x</p:attrName>
                                            </p:attrNameLst>
                                          </p:cBhvr>
                                          <p:tavLst>
                                            <p:tav tm="0">
                                              <p:val>
                                                <p:strVal val="#ppt_x"/>
                                              </p:val>
                                            </p:tav>
                                            <p:tav tm="100000">
                                              <p:val>
                                                <p:strVal val="#ppt_x"/>
                                              </p:val>
                                            </p:tav>
                                          </p:tavLst>
                                        </p:anim>
                                        <p:anim calcmode="lin" valueType="num">
                                          <p:cBhvr additive="base">
                                            <p:cTn id="52" dur="500" fill="hold"/>
                                            <p:tgtEl>
                                              <p:spTgt spid="67"/>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1200"/>
                                      </p:stCondLst>
                                      <p:childTnLst>
                                        <p:set>
                                          <p:cBhvr>
                                            <p:cTn id="54" dur="1" fill="hold">
                                              <p:stCondLst>
                                                <p:cond delay="0"/>
                                              </p:stCondLst>
                                            </p:cTn>
                                            <p:tgtEl>
                                              <p:spTgt spid="68"/>
                                            </p:tgtEl>
                                            <p:attrNameLst>
                                              <p:attrName>style.visibility</p:attrName>
                                            </p:attrNameLst>
                                          </p:cBhvr>
                                          <p:to>
                                            <p:strVal val="visible"/>
                                          </p:to>
                                        </p:set>
                                        <p:anim calcmode="lin" valueType="num">
                                          <p:cBhvr additive="base">
                                            <p:cTn id="55" dur="500" fill="hold"/>
                                            <p:tgtEl>
                                              <p:spTgt spid="68"/>
                                            </p:tgtEl>
                                            <p:attrNameLst>
                                              <p:attrName>ppt_x</p:attrName>
                                            </p:attrNameLst>
                                          </p:cBhvr>
                                          <p:tavLst>
                                            <p:tav tm="0">
                                              <p:val>
                                                <p:strVal val="#ppt_x"/>
                                              </p:val>
                                            </p:tav>
                                            <p:tav tm="100000">
                                              <p:val>
                                                <p:strVal val="#ppt_x"/>
                                              </p:val>
                                            </p:tav>
                                          </p:tavLst>
                                        </p:anim>
                                        <p:anim calcmode="lin" valueType="num">
                                          <p:cBhvr additive="base">
                                            <p:cTn id="56" dur="500" fill="hold"/>
                                            <p:tgtEl>
                                              <p:spTgt spid="68"/>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1300"/>
                                      </p:stCondLst>
                                      <p:childTnLst>
                                        <p:set>
                                          <p:cBhvr>
                                            <p:cTn id="58" dur="1" fill="hold">
                                              <p:stCondLst>
                                                <p:cond delay="0"/>
                                              </p:stCondLst>
                                            </p:cTn>
                                            <p:tgtEl>
                                              <p:spTgt spid="69"/>
                                            </p:tgtEl>
                                            <p:attrNameLst>
                                              <p:attrName>style.visibility</p:attrName>
                                            </p:attrNameLst>
                                          </p:cBhvr>
                                          <p:to>
                                            <p:strVal val="visible"/>
                                          </p:to>
                                        </p:set>
                                        <p:anim calcmode="lin" valueType="num">
                                          <p:cBhvr additive="base">
                                            <p:cTn id="59" dur="500" fill="hold"/>
                                            <p:tgtEl>
                                              <p:spTgt spid="69"/>
                                            </p:tgtEl>
                                            <p:attrNameLst>
                                              <p:attrName>ppt_x</p:attrName>
                                            </p:attrNameLst>
                                          </p:cBhvr>
                                          <p:tavLst>
                                            <p:tav tm="0">
                                              <p:val>
                                                <p:strVal val="#ppt_x"/>
                                              </p:val>
                                            </p:tav>
                                            <p:tav tm="100000">
                                              <p:val>
                                                <p:strVal val="#ppt_x"/>
                                              </p:val>
                                            </p:tav>
                                          </p:tavLst>
                                        </p:anim>
                                        <p:anim calcmode="lin" valueType="num">
                                          <p:cBhvr additive="base">
                                            <p:cTn id="60" dur="500" fill="hold"/>
                                            <p:tgtEl>
                                              <p:spTgt spid="69"/>
                                            </p:tgtEl>
                                            <p:attrNameLst>
                                              <p:attrName>ppt_y</p:attrName>
                                            </p:attrNameLst>
                                          </p:cBhvr>
                                          <p:tavLst>
                                            <p:tav tm="0">
                                              <p:val>
                                                <p:strVal val="0-#ppt_h/2"/>
                                              </p:val>
                                            </p:tav>
                                            <p:tav tm="100000">
                                              <p:val>
                                                <p:strVal val="#ppt_y"/>
                                              </p:val>
                                            </p:tav>
                                          </p:tavLst>
                                        </p:anim>
                                      </p:childTnLst>
                                    </p:cTn>
                                  </p:par>
                                  <p:par>
                                    <p:cTn id="61" presetID="2" presetClass="entr" presetSubtype="1" decel="100000" fill="hold" grpId="0" nodeType="withEffect">
                                      <p:stCondLst>
                                        <p:cond delay="1400"/>
                                      </p:stCondLst>
                                      <p:childTnLst>
                                        <p:set>
                                          <p:cBhvr>
                                            <p:cTn id="62" dur="1" fill="hold">
                                              <p:stCondLst>
                                                <p:cond delay="0"/>
                                              </p:stCondLst>
                                            </p:cTn>
                                            <p:tgtEl>
                                              <p:spTgt spid="70"/>
                                            </p:tgtEl>
                                            <p:attrNameLst>
                                              <p:attrName>style.visibility</p:attrName>
                                            </p:attrNameLst>
                                          </p:cBhvr>
                                          <p:to>
                                            <p:strVal val="visible"/>
                                          </p:to>
                                        </p:set>
                                        <p:anim calcmode="lin" valueType="num">
                                          <p:cBhvr additive="base">
                                            <p:cTn id="63" dur="500" fill="hold"/>
                                            <p:tgtEl>
                                              <p:spTgt spid="70"/>
                                            </p:tgtEl>
                                            <p:attrNameLst>
                                              <p:attrName>ppt_x</p:attrName>
                                            </p:attrNameLst>
                                          </p:cBhvr>
                                          <p:tavLst>
                                            <p:tav tm="0">
                                              <p:val>
                                                <p:strVal val="#ppt_x"/>
                                              </p:val>
                                            </p:tav>
                                            <p:tav tm="100000">
                                              <p:val>
                                                <p:strVal val="#ppt_x"/>
                                              </p:val>
                                            </p:tav>
                                          </p:tavLst>
                                        </p:anim>
                                        <p:anim calcmode="lin" valueType="num">
                                          <p:cBhvr additive="base">
                                            <p:cTn id="64" dur="500" fill="hold"/>
                                            <p:tgtEl>
                                              <p:spTgt spid="70"/>
                                            </p:tgtEl>
                                            <p:attrNameLst>
                                              <p:attrName>ppt_y</p:attrName>
                                            </p:attrNameLst>
                                          </p:cBhvr>
                                          <p:tavLst>
                                            <p:tav tm="0">
                                              <p:val>
                                                <p:strVal val="0-#ppt_h/2"/>
                                              </p:val>
                                            </p:tav>
                                            <p:tav tm="100000">
                                              <p:val>
                                                <p:strVal val="#ppt_y"/>
                                              </p:val>
                                            </p:tav>
                                          </p:tavLst>
                                        </p:anim>
                                      </p:childTnLst>
                                    </p:cTn>
                                  </p:par>
                                  <p:par>
                                    <p:cTn id="65" presetID="2" presetClass="entr" presetSubtype="1" decel="100000" fill="hold" grpId="0" nodeType="withEffect">
                                      <p:stCondLst>
                                        <p:cond delay="1500"/>
                                      </p:stCondLst>
                                      <p:childTnLst>
                                        <p:set>
                                          <p:cBhvr>
                                            <p:cTn id="66" dur="1" fill="hold">
                                              <p:stCondLst>
                                                <p:cond delay="0"/>
                                              </p:stCondLst>
                                            </p:cTn>
                                            <p:tgtEl>
                                              <p:spTgt spid="71"/>
                                            </p:tgtEl>
                                            <p:attrNameLst>
                                              <p:attrName>style.visibility</p:attrName>
                                            </p:attrNameLst>
                                          </p:cBhvr>
                                          <p:to>
                                            <p:strVal val="visible"/>
                                          </p:to>
                                        </p:set>
                                        <p:anim calcmode="lin" valueType="num">
                                          <p:cBhvr additive="base">
                                            <p:cTn id="67" dur="500" fill="hold"/>
                                            <p:tgtEl>
                                              <p:spTgt spid="71"/>
                                            </p:tgtEl>
                                            <p:attrNameLst>
                                              <p:attrName>ppt_x</p:attrName>
                                            </p:attrNameLst>
                                          </p:cBhvr>
                                          <p:tavLst>
                                            <p:tav tm="0">
                                              <p:val>
                                                <p:strVal val="#ppt_x"/>
                                              </p:val>
                                            </p:tav>
                                            <p:tav tm="100000">
                                              <p:val>
                                                <p:strVal val="#ppt_x"/>
                                              </p:val>
                                            </p:tav>
                                          </p:tavLst>
                                        </p:anim>
                                        <p:anim calcmode="lin" valueType="num">
                                          <p:cBhvr additive="base">
                                            <p:cTn id="68" dur="500" fill="hold"/>
                                            <p:tgtEl>
                                              <p:spTgt spid="71"/>
                                            </p:tgtEl>
                                            <p:attrNameLst>
                                              <p:attrName>ppt_y</p:attrName>
                                            </p:attrNameLst>
                                          </p:cBhvr>
                                          <p:tavLst>
                                            <p:tav tm="0">
                                              <p:val>
                                                <p:strVal val="0-#ppt_h/2"/>
                                              </p:val>
                                            </p:tav>
                                            <p:tav tm="100000">
                                              <p:val>
                                                <p:strVal val="#ppt_y"/>
                                              </p:val>
                                            </p:tav>
                                          </p:tavLst>
                                        </p:anim>
                                      </p:childTnLst>
                                    </p:cTn>
                                  </p:par>
                                  <p:par>
                                    <p:cTn id="69" presetID="2" presetClass="entr" presetSubtype="1" decel="100000" fill="hold" grpId="0" nodeType="withEffect">
                                      <p:stCondLst>
                                        <p:cond delay="1600"/>
                                      </p:stCondLst>
                                      <p:childTnLst>
                                        <p:set>
                                          <p:cBhvr>
                                            <p:cTn id="70" dur="1" fill="hold">
                                              <p:stCondLst>
                                                <p:cond delay="0"/>
                                              </p:stCondLst>
                                            </p:cTn>
                                            <p:tgtEl>
                                              <p:spTgt spid="72"/>
                                            </p:tgtEl>
                                            <p:attrNameLst>
                                              <p:attrName>style.visibility</p:attrName>
                                            </p:attrNameLst>
                                          </p:cBhvr>
                                          <p:to>
                                            <p:strVal val="visible"/>
                                          </p:to>
                                        </p:set>
                                        <p:anim calcmode="lin" valueType="num">
                                          <p:cBhvr additive="base">
                                            <p:cTn id="71" dur="500" fill="hold"/>
                                            <p:tgtEl>
                                              <p:spTgt spid="72"/>
                                            </p:tgtEl>
                                            <p:attrNameLst>
                                              <p:attrName>ppt_x</p:attrName>
                                            </p:attrNameLst>
                                          </p:cBhvr>
                                          <p:tavLst>
                                            <p:tav tm="0">
                                              <p:val>
                                                <p:strVal val="#ppt_x"/>
                                              </p:val>
                                            </p:tav>
                                            <p:tav tm="100000">
                                              <p:val>
                                                <p:strVal val="#ppt_x"/>
                                              </p:val>
                                            </p:tav>
                                          </p:tavLst>
                                        </p:anim>
                                        <p:anim calcmode="lin" valueType="num">
                                          <p:cBhvr additive="base">
                                            <p:cTn id="72" dur="500" fill="hold"/>
                                            <p:tgtEl>
                                              <p:spTgt spid="72"/>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1700"/>
                                      </p:stCondLst>
                                      <p:childTnLst>
                                        <p:set>
                                          <p:cBhvr>
                                            <p:cTn id="74" dur="1" fill="hold">
                                              <p:stCondLst>
                                                <p:cond delay="0"/>
                                              </p:stCondLst>
                                            </p:cTn>
                                            <p:tgtEl>
                                              <p:spTgt spid="73"/>
                                            </p:tgtEl>
                                            <p:attrNameLst>
                                              <p:attrName>style.visibility</p:attrName>
                                            </p:attrNameLst>
                                          </p:cBhvr>
                                          <p:to>
                                            <p:strVal val="visible"/>
                                          </p:to>
                                        </p:set>
                                        <p:anim calcmode="lin" valueType="num">
                                          <p:cBhvr additive="base">
                                            <p:cTn id="75" dur="500" fill="hold"/>
                                            <p:tgtEl>
                                              <p:spTgt spid="73"/>
                                            </p:tgtEl>
                                            <p:attrNameLst>
                                              <p:attrName>ppt_x</p:attrName>
                                            </p:attrNameLst>
                                          </p:cBhvr>
                                          <p:tavLst>
                                            <p:tav tm="0">
                                              <p:val>
                                                <p:strVal val="#ppt_x"/>
                                              </p:val>
                                            </p:tav>
                                            <p:tav tm="100000">
                                              <p:val>
                                                <p:strVal val="#ppt_x"/>
                                              </p:val>
                                            </p:tav>
                                          </p:tavLst>
                                        </p:anim>
                                        <p:anim calcmode="lin" valueType="num">
                                          <p:cBhvr additive="base">
                                            <p:cTn id="76" dur="500" fill="hold"/>
                                            <p:tgtEl>
                                              <p:spTgt spid="73"/>
                                            </p:tgtEl>
                                            <p:attrNameLst>
                                              <p:attrName>ppt_y</p:attrName>
                                            </p:attrNameLst>
                                          </p:cBhvr>
                                          <p:tavLst>
                                            <p:tav tm="0">
                                              <p:val>
                                                <p:strVal val="0-#ppt_h/2"/>
                                              </p:val>
                                            </p:tav>
                                            <p:tav tm="100000">
                                              <p:val>
                                                <p:strVal val="#ppt_y"/>
                                              </p:val>
                                            </p:tav>
                                          </p:tavLst>
                                        </p:anim>
                                      </p:childTnLst>
                                    </p:cTn>
                                  </p:par>
                                  <p:par>
                                    <p:cTn id="77" presetID="2" presetClass="entr" presetSubtype="1" decel="100000" fill="hold" grpId="0" nodeType="withEffect">
                                      <p:stCondLst>
                                        <p:cond delay="1800"/>
                                      </p:stCondLst>
                                      <p:childTnLst>
                                        <p:set>
                                          <p:cBhvr>
                                            <p:cTn id="78" dur="1" fill="hold">
                                              <p:stCondLst>
                                                <p:cond delay="0"/>
                                              </p:stCondLst>
                                            </p:cTn>
                                            <p:tgtEl>
                                              <p:spTgt spid="74"/>
                                            </p:tgtEl>
                                            <p:attrNameLst>
                                              <p:attrName>style.visibility</p:attrName>
                                            </p:attrNameLst>
                                          </p:cBhvr>
                                          <p:to>
                                            <p:strVal val="visible"/>
                                          </p:to>
                                        </p:set>
                                        <p:anim calcmode="lin" valueType="num">
                                          <p:cBhvr additive="base">
                                            <p:cTn id="79" dur="500" fill="hold"/>
                                            <p:tgtEl>
                                              <p:spTgt spid="74"/>
                                            </p:tgtEl>
                                            <p:attrNameLst>
                                              <p:attrName>ppt_x</p:attrName>
                                            </p:attrNameLst>
                                          </p:cBhvr>
                                          <p:tavLst>
                                            <p:tav tm="0">
                                              <p:val>
                                                <p:strVal val="#ppt_x"/>
                                              </p:val>
                                            </p:tav>
                                            <p:tav tm="100000">
                                              <p:val>
                                                <p:strVal val="#ppt_x"/>
                                              </p:val>
                                            </p:tav>
                                          </p:tavLst>
                                        </p:anim>
                                        <p:anim calcmode="lin" valueType="num">
                                          <p:cBhvr additive="base">
                                            <p:cTn id="80" dur="500" fill="hold"/>
                                            <p:tgtEl>
                                              <p:spTgt spid="74"/>
                                            </p:tgtEl>
                                            <p:attrNameLst>
                                              <p:attrName>ppt_y</p:attrName>
                                            </p:attrNameLst>
                                          </p:cBhvr>
                                          <p:tavLst>
                                            <p:tav tm="0">
                                              <p:val>
                                                <p:strVal val="0-#ppt_h/2"/>
                                              </p:val>
                                            </p:tav>
                                            <p:tav tm="100000">
                                              <p:val>
                                                <p:strVal val="#ppt_y"/>
                                              </p:val>
                                            </p:tav>
                                          </p:tavLst>
                                        </p:anim>
                                      </p:childTnLst>
                                    </p:cTn>
                                  </p:par>
                                  <p:par>
                                    <p:cTn id="81" presetID="2" presetClass="entr" presetSubtype="1" decel="100000" fill="hold" grpId="0" nodeType="withEffect">
                                      <p:stCondLst>
                                        <p:cond delay="1900"/>
                                      </p:stCondLst>
                                      <p:childTnLst>
                                        <p:set>
                                          <p:cBhvr>
                                            <p:cTn id="82" dur="1" fill="hold">
                                              <p:stCondLst>
                                                <p:cond delay="0"/>
                                              </p:stCondLst>
                                            </p:cTn>
                                            <p:tgtEl>
                                              <p:spTgt spid="75"/>
                                            </p:tgtEl>
                                            <p:attrNameLst>
                                              <p:attrName>style.visibility</p:attrName>
                                            </p:attrNameLst>
                                          </p:cBhvr>
                                          <p:to>
                                            <p:strVal val="visible"/>
                                          </p:to>
                                        </p:set>
                                        <p:anim calcmode="lin" valueType="num">
                                          <p:cBhvr additive="base">
                                            <p:cTn id="83" dur="500" fill="hold"/>
                                            <p:tgtEl>
                                              <p:spTgt spid="75"/>
                                            </p:tgtEl>
                                            <p:attrNameLst>
                                              <p:attrName>ppt_x</p:attrName>
                                            </p:attrNameLst>
                                          </p:cBhvr>
                                          <p:tavLst>
                                            <p:tav tm="0">
                                              <p:val>
                                                <p:strVal val="#ppt_x"/>
                                              </p:val>
                                            </p:tav>
                                            <p:tav tm="100000">
                                              <p:val>
                                                <p:strVal val="#ppt_x"/>
                                              </p:val>
                                            </p:tav>
                                          </p:tavLst>
                                        </p:anim>
                                        <p:anim calcmode="lin" valueType="num">
                                          <p:cBhvr additive="base">
                                            <p:cTn id="84" dur="500" fill="hold"/>
                                            <p:tgtEl>
                                              <p:spTgt spid="75"/>
                                            </p:tgtEl>
                                            <p:attrNameLst>
                                              <p:attrName>ppt_y</p:attrName>
                                            </p:attrNameLst>
                                          </p:cBhvr>
                                          <p:tavLst>
                                            <p:tav tm="0">
                                              <p:val>
                                                <p:strVal val="0-#ppt_h/2"/>
                                              </p:val>
                                            </p:tav>
                                            <p:tav tm="100000">
                                              <p:val>
                                                <p:strVal val="#ppt_y"/>
                                              </p:val>
                                            </p:tav>
                                          </p:tavLst>
                                        </p:anim>
                                      </p:childTnLst>
                                    </p:cTn>
                                  </p:par>
                                  <p:par>
                                    <p:cTn id="85" presetID="53" presetClass="entr" presetSubtype="16" fill="hold" grpId="0" nodeType="withEffect">
                                      <p:stCondLst>
                                        <p:cond delay="1900"/>
                                      </p:stCondLst>
                                      <p:childTnLst>
                                        <p:set>
                                          <p:cBhvr>
                                            <p:cTn id="86" dur="1" fill="hold">
                                              <p:stCondLst>
                                                <p:cond delay="0"/>
                                              </p:stCondLst>
                                            </p:cTn>
                                            <p:tgtEl>
                                              <p:spTgt spid="6"/>
                                            </p:tgtEl>
                                            <p:attrNameLst>
                                              <p:attrName>style.visibility</p:attrName>
                                            </p:attrNameLst>
                                          </p:cBhvr>
                                          <p:to>
                                            <p:strVal val="visible"/>
                                          </p:to>
                                        </p:set>
                                        <p:anim calcmode="lin" valueType="num">
                                          <p:cBhvr>
                                            <p:cTn id="87" dur="500" fill="hold"/>
                                            <p:tgtEl>
                                              <p:spTgt spid="6"/>
                                            </p:tgtEl>
                                            <p:attrNameLst>
                                              <p:attrName>ppt_w</p:attrName>
                                            </p:attrNameLst>
                                          </p:cBhvr>
                                          <p:tavLst>
                                            <p:tav tm="0">
                                              <p:val>
                                                <p:fltVal val="0"/>
                                              </p:val>
                                            </p:tav>
                                            <p:tav tm="100000">
                                              <p:val>
                                                <p:strVal val="#ppt_w"/>
                                              </p:val>
                                            </p:tav>
                                          </p:tavLst>
                                        </p:anim>
                                        <p:anim calcmode="lin" valueType="num">
                                          <p:cBhvr>
                                            <p:cTn id="88" dur="500" fill="hold"/>
                                            <p:tgtEl>
                                              <p:spTgt spid="6"/>
                                            </p:tgtEl>
                                            <p:attrNameLst>
                                              <p:attrName>ppt_h</p:attrName>
                                            </p:attrNameLst>
                                          </p:cBhvr>
                                          <p:tavLst>
                                            <p:tav tm="0">
                                              <p:val>
                                                <p:fltVal val="0"/>
                                              </p:val>
                                            </p:tav>
                                            <p:tav tm="100000">
                                              <p:val>
                                                <p:strVal val="#ppt_h"/>
                                              </p:val>
                                            </p:tav>
                                          </p:tavLst>
                                        </p:anim>
                                        <p:animEffect transition="in" filter="fade">
                                          <p:cBhvr>
                                            <p:cTn id="89" dur="500"/>
                                            <p:tgtEl>
                                              <p:spTgt spid="6"/>
                                            </p:tgtEl>
                                          </p:cBhvr>
                                        </p:animEffect>
                                      </p:childTnLst>
                                    </p:cTn>
                                  </p:par>
                                  <p:par>
                                    <p:cTn id="90" presetID="53" presetClass="entr" presetSubtype="16" fill="hold" grpId="0" nodeType="withEffect">
                                      <p:stCondLst>
                                        <p:cond delay="1900"/>
                                      </p:stCondLst>
                                      <p:childTnLst>
                                        <p:set>
                                          <p:cBhvr>
                                            <p:cTn id="91" dur="1" fill="hold">
                                              <p:stCondLst>
                                                <p:cond delay="0"/>
                                              </p:stCondLst>
                                            </p:cTn>
                                            <p:tgtEl>
                                              <p:spTgt spid="7"/>
                                            </p:tgtEl>
                                            <p:attrNameLst>
                                              <p:attrName>style.visibility</p:attrName>
                                            </p:attrNameLst>
                                          </p:cBhvr>
                                          <p:to>
                                            <p:strVal val="visible"/>
                                          </p:to>
                                        </p:set>
                                        <p:anim calcmode="lin" valueType="num">
                                          <p:cBhvr>
                                            <p:cTn id="92" dur="500" fill="hold"/>
                                            <p:tgtEl>
                                              <p:spTgt spid="7"/>
                                            </p:tgtEl>
                                            <p:attrNameLst>
                                              <p:attrName>ppt_w</p:attrName>
                                            </p:attrNameLst>
                                          </p:cBhvr>
                                          <p:tavLst>
                                            <p:tav tm="0">
                                              <p:val>
                                                <p:fltVal val="0"/>
                                              </p:val>
                                            </p:tav>
                                            <p:tav tm="100000">
                                              <p:val>
                                                <p:strVal val="#ppt_w"/>
                                              </p:val>
                                            </p:tav>
                                          </p:tavLst>
                                        </p:anim>
                                        <p:anim calcmode="lin" valueType="num">
                                          <p:cBhvr>
                                            <p:cTn id="93" dur="500" fill="hold"/>
                                            <p:tgtEl>
                                              <p:spTgt spid="7"/>
                                            </p:tgtEl>
                                            <p:attrNameLst>
                                              <p:attrName>ppt_h</p:attrName>
                                            </p:attrNameLst>
                                          </p:cBhvr>
                                          <p:tavLst>
                                            <p:tav tm="0">
                                              <p:val>
                                                <p:fltVal val="0"/>
                                              </p:val>
                                            </p:tav>
                                            <p:tav tm="100000">
                                              <p:val>
                                                <p:strVal val="#ppt_h"/>
                                              </p:val>
                                            </p:tav>
                                          </p:tavLst>
                                        </p:anim>
                                        <p:animEffect transition="in" filter="fade">
                                          <p:cBhvr>
                                            <p:cTn id="94" dur="500"/>
                                            <p:tgtEl>
                                              <p:spTgt spid="7"/>
                                            </p:tgtEl>
                                          </p:cBhvr>
                                        </p:animEffect>
                                      </p:childTnLst>
                                    </p:cTn>
                                  </p:par>
                                  <p:par>
                                    <p:cTn id="95" presetID="53" presetClass="entr" presetSubtype="16" fill="hold" grpId="0" nodeType="withEffect">
                                      <p:stCondLst>
                                        <p:cond delay="1900"/>
                                      </p:stCondLst>
                                      <p:childTnLst>
                                        <p:set>
                                          <p:cBhvr>
                                            <p:cTn id="96" dur="1" fill="hold">
                                              <p:stCondLst>
                                                <p:cond delay="0"/>
                                              </p:stCondLst>
                                            </p:cTn>
                                            <p:tgtEl>
                                              <p:spTgt spid="8"/>
                                            </p:tgtEl>
                                            <p:attrNameLst>
                                              <p:attrName>style.visibility</p:attrName>
                                            </p:attrNameLst>
                                          </p:cBhvr>
                                          <p:to>
                                            <p:strVal val="visible"/>
                                          </p:to>
                                        </p:set>
                                        <p:anim calcmode="lin" valueType="num">
                                          <p:cBhvr>
                                            <p:cTn id="97" dur="500" fill="hold"/>
                                            <p:tgtEl>
                                              <p:spTgt spid="8"/>
                                            </p:tgtEl>
                                            <p:attrNameLst>
                                              <p:attrName>ppt_w</p:attrName>
                                            </p:attrNameLst>
                                          </p:cBhvr>
                                          <p:tavLst>
                                            <p:tav tm="0">
                                              <p:val>
                                                <p:fltVal val="0"/>
                                              </p:val>
                                            </p:tav>
                                            <p:tav tm="100000">
                                              <p:val>
                                                <p:strVal val="#ppt_w"/>
                                              </p:val>
                                            </p:tav>
                                          </p:tavLst>
                                        </p:anim>
                                        <p:anim calcmode="lin" valueType="num">
                                          <p:cBhvr>
                                            <p:cTn id="98" dur="500" fill="hold"/>
                                            <p:tgtEl>
                                              <p:spTgt spid="8"/>
                                            </p:tgtEl>
                                            <p:attrNameLst>
                                              <p:attrName>ppt_h</p:attrName>
                                            </p:attrNameLst>
                                          </p:cBhvr>
                                          <p:tavLst>
                                            <p:tav tm="0">
                                              <p:val>
                                                <p:fltVal val="0"/>
                                              </p:val>
                                            </p:tav>
                                            <p:tav tm="100000">
                                              <p:val>
                                                <p:strVal val="#ppt_h"/>
                                              </p:val>
                                            </p:tav>
                                          </p:tavLst>
                                        </p:anim>
                                        <p:animEffect transition="in" filter="fade">
                                          <p:cBhvr>
                                            <p:cTn id="99" dur="500"/>
                                            <p:tgtEl>
                                              <p:spTgt spid="8"/>
                                            </p:tgtEl>
                                          </p:cBhvr>
                                        </p:animEffect>
                                      </p:childTnLst>
                                    </p:cTn>
                                  </p:par>
                                  <p:par>
                                    <p:cTn id="100" presetID="53" presetClass="entr" presetSubtype="16" fill="hold" grpId="0" nodeType="withEffect">
                                      <p:stCondLst>
                                        <p:cond delay="1900"/>
                                      </p:stCondLst>
                                      <p:childTnLst>
                                        <p:set>
                                          <p:cBhvr>
                                            <p:cTn id="101" dur="1" fill="hold">
                                              <p:stCondLst>
                                                <p:cond delay="0"/>
                                              </p:stCondLst>
                                            </p:cTn>
                                            <p:tgtEl>
                                              <p:spTgt spid="9"/>
                                            </p:tgtEl>
                                            <p:attrNameLst>
                                              <p:attrName>style.visibility</p:attrName>
                                            </p:attrNameLst>
                                          </p:cBhvr>
                                          <p:to>
                                            <p:strVal val="visible"/>
                                          </p:to>
                                        </p:set>
                                        <p:anim calcmode="lin" valueType="num">
                                          <p:cBhvr>
                                            <p:cTn id="102" dur="500" fill="hold"/>
                                            <p:tgtEl>
                                              <p:spTgt spid="9"/>
                                            </p:tgtEl>
                                            <p:attrNameLst>
                                              <p:attrName>ppt_w</p:attrName>
                                            </p:attrNameLst>
                                          </p:cBhvr>
                                          <p:tavLst>
                                            <p:tav tm="0">
                                              <p:val>
                                                <p:fltVal val="0"/>
                                              </p:val>
                                            </p:tav>
                                            <p:tav tm="100000">
                                              <p:val>
                                                <p:strVal val="#ppt_w"/>
                                              </p:val>
                                            </p:tav>
                                          </p:tavLst>
                                        </p:anim>
                                        <p:anim calcmode="lin" valueType="num">
                                          <p:cBhvr>
                                            <p:cTn id="103" dur="500" fill="hold"/>
                                            <p:tgtEl>
                                              <p:spTgt spid="9"/>
                                            </p:tgtEl>
                                            <p:attrNameLst>
                                              <p:attrName>ppt_h</p:attrName>
                                            </p:attrNameLst>
                                          </p:cBhvr>
                                          <p:tavLst>
                                            <p:tav tm="0">
                                              <p:val>
                                                <p:fltVal val="0"/>
                                              </p:val>
                                            </p:tav>
                                            <p:tav tm="100000">
                                              <p:val>
                                                <p:strVal val="#ppt_h"/>
                                              </p:val>
                                            </p:tav>
                                          </p:tavLst>
                                        </p:anim>
                                        <p:animEffect transition="in" filter="fade">
                                          <p:cBhvr>
                                            <p:cTn id="104" dur="500"/>
                                            <p:tgtEl>
                                              <p:spTgt spid="9"/>
                                            </p:tgtEl>
                                          </p:cBhvr>
                                        </p:animEffect>
                                      </p:childTnLst>
                                    </p:cTn>
                                  </p:par>
                                  <p:par>
                                    <p:cTn id="105" presetID="53" presetClass="entr" presetSubtype="16" fill="hold" grpId="0" nodeType="withEffect">
                                      <p:stCondLst>
                                        <p:cond delay="1900"/>
                                      </p:stCondLst>
                                      <p:childTnLst>
                                        <p:set>
                                          <p:cBhvr>
                                            <p:cTn id="106" dur="1" fill="hold">
                                              <p:stCondLst>
                                                <p:cond delay="0"/>
                                              </p:stCondLst>
                                            </p:cTn>
                                            <p:tgtEl>
                                              <p:spTgt spid="10"/>
                                            </p:tgtEl>
                                            <p:attrNameLst>
                                              <p:attrName>style.visibility</p:attrName>
                                            </p:attrNameLst>
                                          </p:cBhvr>
                                          <p:to>
                                            <p:strVal val="visible"/>
                                          </p:to>
                                        </p:set>
                                        <p:anim calcmode="lin" valueType="num">
                                          <p:cBhvr>
                                            <p:cTn id="107" dur="500" fill="hold"/>
                                            <p:tgtEl>
                                              <p:spTgt spid="10"/>
                                            </p:tgtEl>
                                            <p:attrNameLst>
                                              <p:attrName>ppt_w</p:attrName>
                                            </p:attrNameLst>
                                          </p:cBhvr>
                                          <p:tavLst>
                                            <p:tav tm="0">
                                              <p:val>
                                                <p:fltVal val="0"/>
                                              </p:val>
                                            </p:tav>
                                            <p:tav tm="100000">
                                              <p:val>
                                                <p:strVal val="#ppt_w"/>
                                              </p:val>
                                            </p:tav>
                                          </p:tavLst>
                                        </p:anim>
                                        <p:anim calcmode="lin" valueType="num">
                                          <p:cBhvr>
                                            <p:cTn id="108" dur="500" fill="hold"/>
                                            <p:tgtEl>
                                              <p:spTgt spid="10"/>
                                            </p:tgtEl>
                                            <p:attrNameLst>
                                              <p:attrName>ppt_h</p:attrName>
                                            </p:attrNameLst>
                                          </p:cBhvr>
                                          <p:tavLst>
                                            <p:tav tm="0">
                                              <p:val>
                                                <p:fltVal val="0"/>
                                              </p:val>
                                            </p:tav>
                                            <p:tav tm="100000">
                                              <p:val>
                                                <p:strVal val="#ppt_h"/>
                                              </p:val>
                                            </p:tav>
                                          </p:tavLst>
                                        </p:anim>
                                        <p:animEffect transition="in" filter="fade">
                                          <p:cBhvr>
                                            <p:cTn id="109" dur="500"/>
                                            <p:tgtEl>
                                              <p:spTgt spid="10"/>
                                            </p:tgtEl>
                                          </p:cBhvr>
                                        </p:animEffect>
                                      </p:childTnLst>
                                    </p:cTn>
                                  </p:par>
                                  <p:par>
                                    <p:cTn id="110" presetID="53" presetClass="entr" presetSubtype="16" fill="hold" grpId="0" nodeType="withEffect">
                                      <p:stCondLst>
                                        <p:cond delay="1900"/>
                                      </p:stCondLst>
                                      <p:childTnLst>
                                        <p:set>
                                          <p:cBhvr>
                                            <p:cTn id="111" dur="1" fill="hold">
                                              <p:stCondLst>
                                                <p:cond delay="0"/>
                                              </p:stCondLst>
                                            </p:cTn>
                                            <p:tgtEl>
                                              <p:spTgt spid="11"/>
                                            </p:tgtEl>
                                            <p:attrNameLst>
                                              <p:attrName>style.visibility</p:attrName>
                                            </p:attrNameLst>
                                          </p:cBhvr>
                                          <p:to>
                                            <p:strVal val="visible"/>
                                          </p:to>
                                        </p:set>
                                        <p:anim calcmode="lin" valueType="num">
                                          <p:cBhvr>
                                            <p:cTn id="112" dur="500" fill="hold"/>
                                            <p:tgtEl>
                                              <p:spTgt spid="11"/>
                                            </p:tgtEl>
                                            <p:attrNameLst>
                                              <p:attrName>ppt_w</p:attrName>
                                            </p:attrNameLst>
                                          </p:cBhvr>
                                          <p:tavLst>
                                            <p:tav tm="0">
                                              <p:val>
                                                <p:fltVal val="0"/>
                                              </p:val>
                                            </p:tav>
                                            <p:tav tm="100000">
                                              <p:val>
                                                <p:strVal val="#ppt_w"/>
                                              </p:val>
                                            </p:tav>
                                          </p:tavLst>
                                        </p:anim>
                                        <p:anim calcmode="lin" valueType="num">
                                          <p:cBhvr>
                                            <p:cTn id="113" dur="500" fill="hold"/>
                                            <p:tgtEl>
                                              <p:spTgt spid="11"/>
                                            </p:tgtEl>
                                            <p:attrNameLst>
                                              <p:attrName>ppt_h</p:attrName>
                                            </p:attrNameLst>
                                          </p:cBhvr>
                                          <p:tavLst>
                                            <p:tav tm="0">
                                              <p:val>
                                                <p:fltVal val="0"/>
                                              </p:val>
                                            </p:tav>
                                            <p:tav tm="100000">
                                              <p:val>
                                                <p:strVal val="#ppt_h"/>
                                              </p:val>
                                            </p:tav>
                                          </p:tavLst>
                                        </p:anim>
                                        <p:animEffect transition="in" filter="fade">
                                          <p:cBhvr>
                                            <p:cTn id="114" dur="500"/>
                                            <p:tgtEl>
                                              <p:spTgt spid="11"/>
                                            </p:tgtEl>
                                          </p:cBhvr>
                                        </p:animEffect>
                                      </p:childTnLst>
                                    </p:cTn>
                                  </p:par>
                                  <p:par>
                                    <p:cTn id="115" presetID="53" presetClass="entr" presetSubtype="16" fill="hold" grpId="0" nodeType="withEffect">
                                      <p:stCondLst>
                                        <p:cond delay="1900"/>
                                      </p:stCondLst>
                                      <p:childTnLst>
                                        <p:set>
                                          <p:cBhvr>
                                            <p:cTn id="116" dur="1" fill="hold">
                                              <p:stCondLst>
                                                <p:cond delay="0"/>
                                              </p:stCondLst>
                                            </p:cTn>
                                            <p:tgtEl>
                                              <p:spTgt spid="12"/>
                                            </p:tgtEl>
                                            <p:attrNameLst>
                                              <p:attrName>style.visibility</p:attrName>
                                            </p:attrNameLst>
                                          </p:cBhvr>
                                          <p:to>
                                            <p:strVal val="visible"/>
                                          </p:to>
                                        </p:set>
                                        <p:anim calcmode="lin" valueType="num">
                                          <p:cBhvr>
                                            <p:cTn id="117" dur="500" fill="hold"/>
                                            <p:tgtEl>
                                              <p:spTgt spid="12"/>
                                            </p:tgtEl>
                                            <p:attrNameLst>
                                              <p:attrName>ppt_w</p:attrName>
                                            </p:attrNameLst>
                                          </p:cBhvr>
                                          <p:tavLst>
                                            <p:tav tm="0">
                                              <p:val>
                                                <p:fltVal val="0"/>
                                              </p:val>
                                            </p:tav>
                                            <p:tav tm="100000">
                                              <p:val>
                                                <p:strVal val="#ppt_w"/>
                                              </p:val>
                                            </p:tav>
                                          </p:tavLst>
                                        </p:anim>
                                        <p:anim calcmode="lin" valueType="num">
                                          <p:cBhvr>
                                            <p:cTn id="118" dur="500" fill="hold"/>
                                            <p:tgtEl>
                                              <p:spTgt spid="12"/>
                                            </p:tgtEl>
                                            <p:attrNameLst>
                                              <p:attrName>ppt_h</p:attrName>
                                            </p:attrNameLst>
                                          </p:cBhvr>
                                          <p:tavLst>
                                            <p:tav tm="0">
                                              <p:val>
                                                <p:fltVal val="0"/>
                                              </p:val>
                                            </p:tav>
                                            <p:tav tm="100000">
                                              <p:val>
                                                <p:strVal val="#ppt_h"/>
                                              </p:val>
                                            </p:tav>
                                          </p:tavLst>
                                        </p:anim>
                                        <p:animEffect transition="in" filter="fade">
                                          <p:cBhvr>
                                            <p:cTn id="119" dur="500"/>
                                            <p:tgtEl>
                                              <p:spTgt spid="12"/>
                                            </p:tgtEl>
                                          </p:cBhvr>
                                        </p:animEffect>
                                      </p:childTnLst>
                                    </p:cTn>
                                  </p:par>
                                  <p:par>
                                    <p:cTn id="120" presetID="53" presetClass="entr" presetSubtype="16" fill="hold" grpId="0" nodeType="withEffect">
                                      <p:stCondLst>
                                        <p:cond delay="1900"/>
                                      </p:stCondLst>
                                      <p:childTnLst>
                                        <p:set>
                                          <p:cBhvr>
                                            <p:cTn id="121" dur="1" fill="hold">
                                              <p:stCondLst>
                                                <p:cond delay="0"/>
                                              </p:stCondLst>
                                            </p:cTn>
                                            <p:tgtEl>
                                              <p:spTgt spid="13"/>
                                            </p:tgtEl>
                                            <p:attrNameLst>
                                              <p:attrName>style.visibility</p:attrName>
                                            </p:attrNameLst>
                                          </p:cBhvr>
                                          <p:to>
                                            <p:strVal val="visible"/>
                                          </p:to>
                                        </p:set>
                                        <p:anim calcmode="lin" valueType="num">
                                          <p:cBhvr>
                                            <p:cTn id="122" dur="500" fill="hold"/>
                                            <p:tgtEl>
                                              <p:spTgt spid="13"/>
                                            </p:tgtEl>
                                            <p:attrNameLst>
                                              <p:attrName>ppt_w</p:attrName>
                                            </p:attrNameLst>
                                          </p:cBhvr>
                                          <p:tavLst>
                                            <p:tav tm="0">
                                              <p:val>
                                                <p:fltVal val="0"/>
                                              </p:val>
                                            </p:tav>
                                            <p:tav tm="100000">
                                              <p:val>
                                                <p:strVal val="#ppt_w"/>
                                              </p:val>
                                            </p:tav>
                                          </p:tavLst>
                                        </p:anim>
                                        <p:anim calcmode="lin" valueType="num">
                                          <p:cBhvr>
                                            <p:cTn id="123" dur="500" fill="hold"/>
                                            <p:tgtEl>
                                              <p:spTgt spid="13"/>
                                            </p:tgtEl>
                                            <p:attrNameLst>
                                              <p:attrName>ppt_h</p:attrName>
                                            </p:attrNameLst>
                                          </p:cBhvr>
                                          <p:tavLst>
                                            <p:tav tm="0">
                                              <p:val>
                                                <p:fltVal val="0"/>
                                              </p:val>
                                            </p:tav>
                                            <p:tav tm="100000">
                                              <p:val>
                                                <p:strVal val="#ppt_h"/>
                                              </p:val>
                                            </p:tav>
                                          </p:tavLst>
                                        </p:anim>
                                        <p:animEffect transition="in" filter="fade">
                                          <p:cBhvr>
                                            <p:cTn id="124" dur="500"/>
                                            <p:tgtEl>
                                              <p:spTgt spid="13"/>
                                            </p:tgtEl>
                                          </p:cBhvr>
                                        </p:animEffect>
                                      </p:childTnLst>
                                    </p:cTn>
                                  </p:par>
                                  <p:par>
                                    <p:cTn id="125" presetID="53" presetClass="entr" presetSubtype="16" fill="hold" grpId="0" nodeType="withEffect">
                                      <p:stCondLst>
                                        <p:cond delay="1900"/>
                                      </p:stCondLst>
                                      <p:childTnLst>
                                        <p:set>
                                          <p:cBhvr>
                                            <p:cTn id="126" dur="1" fill="hold">
                                              <p:stCondLst>
                                                <p:cond delay="0"/>
                                              </p:stCondLst>
                                            </p:cTn>
                                            <p:tgtEl>
                                              <p:spTgt spid="14"/>
                                            </p:tgtEl>
                                            <p:attrNameLst>
                                              <p:attrName>style.visibility</p:attrName>
                                            </p:attrNameLst>
                                          </p:cBhvr>
                                          <p:to>
                                            <p:strVal val="visible"/>
                                          </p:to>
                                        </p:set>
                                        <p:anim calcmode="lin" valueType="num">
                                          <p:cBhvr>
                                            <p:cTn id="127" dur="500" fill="hold"/>
                                            <p:tgtEl>
                                              <p:spTgt spid="14"/>
                                            </p:tgtEl>
                                            <p:attrNameLst>
                                              <p:attrName>ppt_w</p:attrName>
                                            </p:attrNameLst>
                                          </p:cBhvr>
                                          <p:tavLst>
                                            <p:tav tm="0">
                                              <p:val>
                                                <p:fltVal val="0"/>
                                              </p:val>
                                            </p:tav>
                                            <p:tav tm="100000">
                                              <p:val>
                                                <p:strVal val="#ppt_w"/>
                                              </p:val>
                                            </p:tav>
                                          </p:tavLst>
                                        </p:anim>
                                        <p:anim calcmode="lin" valueType="num">
                                          <p:cBhvr>
                                            <p:cTn id="128" dur="500" fill="hold"/>
                                            <p:tgtEl>
                                              <p:spTgt spid="14"/>
                                            </p:tgtEl>
                                            <p:attrNameLst>
                                              <p:attrName>ppt_h</p:attrName>
                                            </p:attrNameLst>
                                          </p:cBhvr>
                                          <p:tavLst>
                                            <p:tav tm="0">
                                              <p:val>
                                                <p:fltVal val="0"/>
                                              </p:val>
                                            </p:tav>
                                            <p:tav tm="100000">
                                              <p:val>
                                                <p:strVal val="#ppt_h"/>
                                              </p:val>
                                            </p:tav>
                                          </p:tavLst>
                                        </p:anim>
                                        <p:animEffect transition="in" filter="fade">
                                          <p:cBhvr>
                                            <p:cTn id="129" dur="500"/>
                                            <p:tgtEl>
                                              <p:spTgt spid="14"/>
                                            </p:tgtEl>
                                          </p:cBhvr>
                                        </p:animEffect>
                                      </p:childTnLst>
                                    </p:cTn>
                                  </p:par>
                                  <p:par>
                                    <p:cTn id="130" presetID="53" presetClass="entr" presetSubtype="16" fill="hold" grpId="0" nodeType="withEffect">
                                      <p:stCondLst>
                                        <p:cond delay="1900"/>
                                      </p:stCondLst>
                                      <p:childTnLst>
                                        <p:set>
                                          <p:cBhvr>
                                            <p:cTn id="131" dur="1" fill="hold">
                                              <p:stCondLst>
                                                <p:cond delay="0"/>
                                              </p:stCondLst>
                                            </p:cTn>
                                            <p:tgtEl>
                                              <p:spTgt spid="15"/>
                                            </p:tgtEl>
                                            <p:attrNameLst>
                                              <p:attrName>style.visibility</p:attrName>
                                            </p:attrNameLst>
                                          </p:cBhvr>
                                          <p:to>
                                            <p:strVal val="visible"/>
                                          </p:to>
                                        </p:set>
                                        <p:anim calcmode="lin" valueType="num">
                                          <p:cBhvr>
                                            <p:cTn id="132" dur="500" fill="hold"/>
                                            <p:tgtEl>
                                              <p:spTgt spid="15"/>
                                            </p:tgtEl>
                                            <p:attrNameLst>
                                              <p:attrName>ppt_w</p:attrName>
                                            </p:attrNameLst>
                                          </p:cBhvr>
                                          <p:tavLst>
                                            <p:tav tm="0">
                                              <p:val>
                                                <p:fltVal val="0"/>
                                              </p:val>
                                            </p:tav>
                                            <p:tav tm="100000">
                                              <p:val>
                                                <p:strVal val="#ppt_w"/>
                                              </p:val>
                                            </p:tav>
                                          </p:tavLst>
                                        </p:anim>
                                        <p:anim calcmode="lin" valueType="num">
                                          <p:cBhvr>
                                            <p:cTn id="133" dur="500" fill="hold"/>
                                            <p:tgtEl>
                                              <p:spTgt spid="15"/>
                                            </p:tgtEl>
                                            <p:attrNameLst>
                                              <p:attrName>ppt_h</p:attrName>
                                            </p:attrNameLst>
                                          </p:cBhvr>
                                          <p:tavLst>
                                            <p:tav tm="0">
                                              <p:val>
                                                <p:fltVal val="0"/>
                                              </p:val>
                                            </p:tav>
                                            <p:tav tm="100000">
                                              <p:val>
                                                <p:strVal val="#ppt_h"/>
                                              </p:val>
                                            </p:tav>
                                          </p:tavLst>
                                        </p:anim>
                                        <p:animEffect transition="in" filter="fade">
                                          <p:cBhvr>
                                            <p:cTn id="134" dur="500"/>
                                            <p:tgtEl>
                                              <p:spTgt spid="15"/>
                                            </p:tgtEl>
                                          </p:cBhvr>
                                        </p:animEffect>
                                      </p:childTnLst>
                                    </p:cTn>
                                  </p:par>
                                  <p:par>
                                    <p:cTn id="135" presetID="53" presetClass="entr" presetSubtype="16" fill="hold" grpId="0" nodeType="withEffect">
                                      <p:stCondLst>
                                        <p:cond delay="1900"/>
                                      </p:stCondLst>
                                      <p:childTnLst>
                                        <p:set>
                                          <p:cBhvr>
                                            <p:cTn id="136" dur="1" fill="hold">
                                              <p:stCondLst>
                                                <p:cond delay="0"/>
                                              </p:stCondLst>
                                            </p:cTn>
                                            <p:tgtEl>
                                              <p:spTgt spid="16"/>
                                            </p:tgtEl>
                                            <p:attrNameLst>
                                              <p:attrName>style.visibility</p:attrName>
                                            </p:attrNameLst>
                                          </p:cBhvr>
                                          <p:to>
                                            <p:strVal val="visible"/>
                                          </p:to>
                                        </p:set>
                                        <p:anim calcmode="lin" valueType="num">
                                          <p:cBhvr>
                                            <p:cTn id="137" dur="500" fill="hold"/>
                                            <p:tgtEl>
                                              <p:spTgt spid="16"/>
                                            </p:tgtEl>
                                            <p:attrNameLst>
                                              <p:attrName>ppt_w</p:attrName>
                                            </p:attrNameLst>
                                          </p:cBhvr>
                                          <p:tavLst>
                                            <p:tav tm="0">
                                              <p:val>
                                                <p:fltVal val="0"/>
                                              </p:val>
                                            </p:tav>
                                            <p:tav tm="100000">
                                              <p:val>
                                                <p:strVal val="#ppt_w"/>
                                              </p:val>
                                            </p:tav>
                                          </p:tavLst>
                                        </p:anim>
                                        <p:anim calcmode="lin" valueType="num">
                                          <p:cBhvr>
                                            <p:cTn id="138" dur="500" fill="hold"/>
                                            <p:tgtEl>
                                              <p:spTgt spid="16"/>
                                            </p:tgtEl>
                                            <p:attrNameLst>
                                              <p:attrName>ppt_h</p:attrName>
                                            </p:attrNameLst>
                                          </p:cBhvr>
                                          <p:tavLst>
                                            <p:tav tm="0">
                                              <p:val>
                                                <p:fltVal val="0"/>
                                              </p:val>
                                            </p:tav>
                                            <p:tav tm="100000">
                                              <p:val>
                                                <p:strVal val="#ppt_h"/>
                                              </p:val>
                                            </p:tav>
                                          </p:tavLst>
                                        </p:anim>
                                        <p:animEffect transition="in" filter="fade">
                                          <p:cBhvr>
                                            <p:cTn id="139" dur="500"/>
                                            <p:tgtEl>
                                              <p:spTgt spid="16"/>
                                            </p:tgtEl>
                                          </p:cBhvr>
                                        </p:animEffect>
                                      </p:childTnLst>
                                    </p:cTn>
                                  </p:par>
                                  <p:par>
                                    <p:cTn id="140" presetID="53" presetClass="entr" presetSubtype="16" fill="hold" grpId="0" nodeType="withEffect">
                                      <p:stCondLst>
                                        <p:cond delay="1900"/>
                                      </p:stCondLst>
                                      <p:childTnLst>
                                        <p:set>
                                          <p:cBhvr>
                                            <p:cTn id="141" dur="1" fill="hold">
                                              <p:stCondLst>
                                                <p:cond delay="0"/>
                                              </p:stCondLst>
                                            </p:cTn>
                                            <p:tgtEl>
                                              <p:spTgt spid="17"/>
                                            </p:tgtEl>
                                            <p:attrNameLst>
                                              <p:attrName>style.visibility</p:attrName>
                                            </p:attrNameLst>
                                          </p:cBhvr>
                                          <p:to>
                                            <p:strVal val="visible"/>
                                          </p:to>
                                        </p:set>
                                        <p:anim calcmode="lin" valueType="num">
                                          <p:cBhvr>
                                            <p:cTn id="142" dur="500" fill="hold"/>
                                            <p:tgtEl>
                                              <p:spTgt spid="17"/>
                                            </p:tgtEl>
                                            <p:attrNameLst>
                                              <p:attrName>ppt_w</p:attrName>
                                            </p:attrNameLst>
                                          </p:cBhvr>
                                          <p:tavLst>
                                            <p:tav tm="0">
                                              <p:val>
                                                <p:fltVal val="0"/>
                                              </p:val>
                                            </p:tav>
                                            <p:tav tm="100000">
                                              <p:val>
                                                <p:strVal val="#ppt_w"/>
                                              </p:val>
                                            </p:tav>
                                          </p:tavLst>
                                        </p:anim>
                                        <p:anim calcmode="lin" valueType="num">
                                          <p:cBhvr>
                                            <p:cTn id="143" dur="500" fill="hold"/>
                                            <p:tgtEl>
                                              <p:spTgt spid="17"/>
                                            </p:tgtEl>
                                            <p:attrNameLst>
                                              <p:attrName>ppt_h</p:attrName>
                                            </p:attrNameLst>
                                          </p:cBhvr>
                                          <p:tavLst>
                                            <p:tav tm="0">
                                              <p:val>
                                                <p:fltVal val="0"/>
                                              </p:val>
                                            </p:tav>
                                            <p:tav tm="100000">
                                              <p:val>
                                                <p:strVal val="#ppt_h"/>
                                              </p:val>
                                            </p:tav>
                                          </p:tavLst>
                                        </p:anim>
                                        <p:animEffect transition="in" filter="fade">
                                          <p:cBhvr>
                                            <p:cTn id="144" dur="500"/>
                                            <p:tgtEl>
                                              <p:spTgt spid="17"/>
                                            </p:tgtEl>
                                          </p:cBhvr>
                                        </p:animEffect>
                                      </p:childTnLst>
                                    </p:cTn>
                                  </p:par>
                                  <p:par>
                                    <p:cTn id="145" presetID="53" presetClass="entr" presetSubtype="16" fill="hold" grpId="0" nodeType="withEffect">
                                      <p:stCondLst>
                                        <p:cond delay="1900"/>
                                      </p:stCondLst>
                                      <p:childTnLst>
                                        <p:set>
                                          <p:cBhvr>
                                            <p:cTn id="146" dur="1" fill="hold">
                                              <p:stCondLst>
                                                <p:cond delay="0"/>
                                              </p:stCondLst>
                                            </p:cTn>
                                            <p:tgtEl>
                                              <p:spTgt spid="18"/>
                                            </p:tgtEl>
                                            <p:attrNameLst>
                                              <p:attrName>style.visibility</p:attrName>
                                            </p:attrNameLst>
                                          </p:cBhvr>
                                          <p:to>
                                            <p:strVal val="visible"/>
                                          </p:to>
                                        </p:set>
                                        <p:anim calcmode="lin" valueType="num">
                                          <p:cBhvr>
                                            <p:cTn id="147" dur="500" fill="hold"/>
                                            <p:tgtEl>
                                              <p:spTgt spid="18"/>
                                            </p:tgtEl>
                                            <p:attrNameLst>
                                              <p:attrName>ppt_w</p:attrName>
                                            </p:attrNameLst>
                                          </p:cBhvr>
                                          <p:tavLst>
                                            <p:tav tm="0">
                                              <p:val>
                                                <p:fltVal val="0"/>
                                              </p:val>
                                            </p:tav>
                                            <p:tav tm="100000">
                                              <p:val>
                                                <p:strVal val="#ppt_w"/>
                                              </p:val>
                                            </p:tav>
                                          </p:tavLst>
                                        </p:anim>
                                        <p:anim calcmode="lin" valueType="num">
                                          <p:cBhvr>
                                            <p:cTn id="148" dur="500" fill="hold"/>
                                            <p:tgtEl>
                                              <p:spTgt spid="18"/>
                                            </p:tgtEl>
                                            <p:attrNameLst>
                                              <p:attrName>ppt_h</p:attrName>
                                            </p:attrNameLst>
                                          </p:cBhvr>
                                          <p:tavLst>
                                            <p:tav tm="0">
                                              <p:val>
                                                <p:fltVal val="0"/>
                                              </p:val>
                                            </p:tav>
                                            <p:tav tm="100000">
                                              <p:val>
                                                <p:strVal val="#ppt_h"/>
                                              </p:val>
                                            </p:tav>
                                          </p:tavLst>
                                        </p:anim>
                                        <p:animEffect transition="in" filter="fade">
                                          <p:cBhvr>
                                            <p:cTn id="149" dur="500"/>
                                            <p:tgtEl>
                                              <p:spTgt spid="18"/>
                                            </p:tgtEl>
                                          </p:cBhvr>
                                        </p:animEffect>
                                      </p:childTnLst>
                                    </p:cTn>
                                  </p:par>
                                  <p:par>
                                    <p:cTn id="150" presetID="53" presetClass="entr" presetSubtype="16" fill="hold" grpId="0" nodeType="withEffect">
                                      <p:stCondLst>
                                        <p:cond delay="1900"/>
                                      </p:stCondLst>
                                      <p:childTnLst>
                                        <p:set>
                                          <p:cBhvr>
                                            <p:cTn id="151" dur="1" fill="hold">
                                              <p:stCondLst>
                                                <p:cond delay="0"/>
                                              </p:stCondLst>
                                            </p:cTn>
                                            <p:tgtEl>
                                              <p:spTgt spid="19"/>
                                            </p:tgtEl>
                                            <p:attrNameLst>
                                              <p:attrName>style.visibility</p:attrName>
                                            </p:attrNameLst>
                                          </p:cBhvr>
                                          <p:to>
                                            <p:strVal val="visible"/>
                                          </p:to>
                                        </p:set>
                                        <p:anim calcmode="lin" valueType="num">
                                          <p:cBhvr>
                                            <p:cTn id="152" dur="500" fill="hold"/>
                                            <p:tgtEl>
                                              <p:spTgt spid="19"/>
                                            </p:tgtEl>
                                            <p:attrNameLst>
                                              <p:attrName>ppt_w</p:attrName>
                                            </p:attrNameLst>
                                          </p:cBhvr>
                                          <p:tavLst>
                                            <p:tav tm="0">
                                              <p:val>
                                                <p:fltVal val="0"/>
                                              </p:val>
                                            </p:tav>
                                            <p:tav tm="100000">
                                              <p:val>
                                                <p:strVal val="#ppt_w"/>
                                              </p:val>
                                            </p:tav>
                                          </p:tavLst>
                                        </p:anim>
                                        <p:anim calcmode="lin" valueType="num">
                                          <p:cBhvr>
                                            <p:cTn id="153" dur="500" fill="hold"/>
                                            <p:tgtEl>
                                              <p:spTgt spid="19"/>
                                            </p:tgtEl>
                                            <p:attrNameLst>
                                              <p:attrName>ppt_h</p:attrName>
                                            </p:attrNameLst>
                                          </p:cBhvr>
                                          <p:tavLst>
                                            <p:tav tm="0">
                                              <p:val>
                                                <p:fltVal val="0"/>
                                              </p:val>
                                            </p:tav>
                                            <p:tav tm="100000">
                                              <p:val>
                                                <p:strVal val="#ppt_h"/>
                                              </p:val>
                                            </p:tav>
                                          </p:tavLst>
                                        </p:anim>
                                        <p:animEffect transition="in" filter="fade">
                                          <p:cBhvr>
                                            <p:cTn id="154" dur="500"/>
                                            <p:tgtEl>
                                              <p:spTgt spid="19"/>
                                            </p:tgtEl>
                                          </p:cBhvr>
                                        </p:animEffect>
                                      </p:childTnLst>
                                    </p:cTn>
                                  </p:par>
                                  <p:par>
                                    <p:cTn id="155" presetID="53" presetClass="entr" presetSubtype="16" fill="hold" grpId="0" nodeType="withEffect">
                                      <p:stCondLst>
                                        <p:cond delay="1900"/>
                                      </p:stCondLst>
                                      <p:childTnLst>
                                        <p:set>
                                          <p:cBhvr>
                                            <p:cTn id="156" dur="1" fill="hold">
                                              <p:stCondLst>
                                                <p:cond delay="0"/>
                                              </p:stCondLst>
                                            </p:cTn>
                                            <p:tgtEl>
                                              <p:spTgt spid="20"/>
                                            </p:tgtEl>
                                            <p:attrNameLst>
                                              <p:attrName>style.visibility</p:attrName>
                                            </p:attrNameLst>
                                          </p:cBhvr>
                                          <p:to>
                                            <p:strVal val="visible"/>
                                          </p:to>
                                        </p:set>
                                        <p:anim calcmode="lin" valueType="num">
                                          <p:cBhvr>
                                            <p:cTn id="157" dur="500" fill="hold"/>
                                            <p:tgtEl>
                                              <p:spTgt spid="20"/>
                                            </p:tgtEl>
                                            <p:attrNameLst>
                                              <p:attrName>ppt_w</p:attrName>
                                            </p:attrNameLst>
                                          </p:cBhvr>
                                          <p:tavLst>
                                            <p:tav tm="0">
                                              <p:val>
                                                <p:fltVal val="0"/>
                                              </p:val>
                                            </p:tav>
                                            <p:tav tm="100000">
                                              <p:val>
                                                <p:strVal val="#ppt_w"/>
                                              </p:val>
                                            </p:tav>
                                          </p:tavLst>
                                        </p:anim>
                                        <p:anim calcmode="lin" valueType="num">
                                          <p:cBhvr>
                                            <p:cTn id="158" dur="500" fill="hold"/>
                                            <p:tgtEl>
                                              <p:spTgt spid="20"/>
                                            </p:tgtEl>
                                            <p:attrNameLst>
                                              <p:attrName>ppt_h</p:attrName>
                                            </p:attrNameLst>
                                          </p:cBhvr>
                                          <p:tavLst>
                                            <p:tav tm="0">
                                              <p:val>
                                                <p:fltVal val="0"/>
                                              </p:val>
                                            </p:tav>
                                            <p:tav tm="100000">
                                              <p:val>
                                                <p:strVal val="#ppt_h"/>
                                              </p:val>
                                            </p:tav>
                                          </p:tavLst>
                                        </p:anim>
                                        <p:animEffect transition="in" filter="fade">
                                          <p:cBhvr>
                                            <p:cTn id="159" dur="500"/>
                                            <p:tgtEl>
                                              <p:spTgt spid="20"/>
                                            </p:tgtEl>
                                          </p:cBhvr>
                                        </p:animEffect>
                                      </p:childTnLst>
                                    </p:cTn>
                                  </p:par>
                                  <p:par>
                                    <p:cTn id="160" presetID="53" presetClass="entr" presetSubtype="16" fill="hold" grpId="0" nodeType="withEffect">
                                      <p:stCondLst>
                                        <p:cond delay="1900"/>
                                      </p:stCondLst>
                                      <p:childTnLst>
                                        <p:set>
                                          <p:cBhvr>
                                            <p:cTn id="161" dur="1" fill="hold">
                                              <p:stCondLst>
                                                <p:cond delay="0"/>
                                              </p:stCondLst>
                                            </p:cTn>
                                            <p:tgtEl>
                                              <p:spTgt spid="21"/>
                                            </p:tgtEl>
                                            <p:attrNameLst>
                                              <p:attrName>style.visibility</p:attrName>
                                            </p:attrNameLst>
                                          </p:cBhvr>
                                          <p:to>
                                            <p:strVal val="visible"/>
                                          </p:to>
                                        </p:set>
                                        <p:anim calcmode="lin" valueType="num">
                                          <p:cBhvr>
                                            <p:cTn id="162" dur="500" fill="hold"/>
                                            <p:tgtEl>
                                              <p:spTgt spid="21"/>
                                            </p:tgtEl>
                                            <p:attrNameLst>
                                              <p:attrName>ppt_w</p:attrName>
                                            </p:attrNameLst>
                                          </p:cBhvr>
                                          <p:tavLst>
                                            <p:tav tm="0">
                                              <p:val>
                                                <p:fltVal val="0"/>
                                              </p:val>
                                            </p:tav>
                                            <p:tav tm="100000">
                                              <p:val>
                                                <p:strVal val="#ppt_w"/>
                                              </p:val>
                                            </p:tav>
                                          </p:tavLst>
                                        </p:anim>
                                        <p:anim calcmode="lin" valueType="num">
                                          <p:cBhvr>
                                            <p:cTn id="163" dur="500" fill="hold"/>
                                            <p:tgtEl>
                                              <p:spTgt spid="21"/>
                                            </p:tgtEl>
                                            <p:attrNameLst>
                                              <p:attrName>ppt_h</p:attrName>
                                            </p:attrNameLst>
                                          </p:cBhvr>
                                          <p:tavLst>
                                            <p:tav tm="0">
                                              <p:val>
                                                <p:fltVal val="0"/>
                                              </p:val>
                                            </p:tav>
                                            <p:tav tm="100000">
                                              <p:val>
                                                <p:strVal val="#ppt_h"/>
                                              </p:val>
                                            </p:tav>
                                          </p:tavLst>
                                        </p:anim>
                                        <p:animEffect transition="in" filter="fade">
                                          <p:cBhvr>
                                            <p:cTn id="164" dur="500"/>
                                            <p:tgtEl>
                                              <p:spTgt spid="21"/>
                                            </p:tgtEl>
                                          </p:cBhvr>
                                        </p:animEffect>
                                      </p:childTnLst>
                                    </p:cTn>
                                  </p:par>
                                  <p:par>
                                    <p:cTn id="165" presetID="53" presetClass="entr" presetSubtype="16" fill="hold" grpId="0" nodeType="withEffect">
                                      <p:stCondLst>
                                        <p:cond delay="190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par>
                                    <p:cTn id="170" presetID="53" presetClass="entr" presetSubtype="16" fill="hold" grpId="0" nodeType="withEffect">
                                      <p:stCondLst>
                                        <p:cond delay="1900"/>
                                      </p:stCondLst>
                                      <p:childTnLst>
                                        <p:set>
                                          <p:cBhvr>
                                            <p:cTn id="171" dur="1" fill="hold">
                                              <p:stCondLst>
                                                <p:cond delay="0"/>
                                              </p:stCondLst>
                                            </p:cTn>
                                            <p:tgtEl>
                                              <p:spTgt spid="42"/>
                                            </p:tgtEl>
                                            <p:attrNameLst>
                                              <p:attrName>style.visibility</p:attrName>
                                            </p:attrNameLst>
                                          </p:cBhvr>
                                          <p:to>
                                            <p:strVal val="visible"/>
                                          </p:to>
                                        </p:set>
                                        <p:anim calcmode="lin" valueType="num">
                                          <p:cBhvr>
                                            <p:cTn id="172" dur="500" fill="hold"/>
                                            <p:tgtEl>
                                              <p:spTgt spid="42"/>
                                            </p:tgtEl>
                                            <p:attrNameLst>
                                              <p:attrName>ppt_w</p:attrName>
                                            </p:attrNameLst>
                                          </p:cBhvr>
                                          <p:tavLst>
                                            <p:tav tm="0">
                                              <p:val>
                                                <p:fltVal val="0"/>
                                              </p:val>
                                            </p:tav>
                                            <p:tav tm="100000">
                                              <p:val>
                                                <p:strVal val="#ppt_w"/>
                                              </p:val>
                                            </p:tav>
                                          </p:tavLst>
                                        </p:anim>
                                        <p:anim calcmode="lin" valueType="num">
                                          <p:cBhvr>
                                            <p:cTn id="173" dur="500" fill="hold"/>
                                            <p:tgtEl>
                                              <p:spTgt spid="42"/>
                                            </p:tgtEl>
                                            <p:attrNameLst>
                                              <p:attrName>ppt_h</p:attrName>
                                            </p:attrNameLst>
                                          </p:cBhvr>
                                          <p:tavLst>
                                            <p:tav tm="0">
                                              <p:val>
                                                <p:fltVal val="0"/>
                                              </p:val>
                                            </p:tav>
                                            <p:tav tm="100000">
                                              <p:val>
                                                <p:strVal val="#ppt_h"/>
                                              </p:val>
                                            </p:tav>
                                          </p:tavLst>
                                        </p:anim>
                                        <p:animEffect transition="in" filter="fade">
                                          <p:cBhvr>
                                            <p:cTn id="174" dur="500"/>
                                            <p:tgtEl>
                                              <p:spTgt spid="42"/>
                                            </p:tgtEl>
                                          </p:cBhvr>
                                        </p:animEffect>
                                      </p:childTnLst>
                                    </p:cTn>
                                  </p:par>
                                  <p:par>
                                    <p:cTn id="175" presetID="53" presetClass="entr" presetSubtype="16" fill="hold" grpId="0" nodeType="withEffect">
                                      <p:stCondLst>
                                        <p:cond delay="1900"/>
                                      </p:stCondLst>
                                      <p:childTnLst>
                                        <p:set>
                                          <p:cBhvr>
                                            <p:cTn id="176" dur="1" fill="hold">
                                              <p:stCondLst>
                                                <p:cond delay="0"/>
                                              </p:stCondLst>
                                            </p:cTn>
                                            <p:tgtEl>
                                              <p:spTgt spid="43"/>
                                            </p:tgtEl>
                                            <p:attrNameLst>
                                              <p:attrName>style.visibility</p:attrName>
                                            </p:attrNameLst>
                                          </p:cBhvr>
                                          <p:to>
                                            <p:strVal val="visible"/>
                                          </p:to>
                                        </p:set>
                                        <p:anim calcmode="lin" valueType="num">
                                          <p:cBhvr>
                                            <p:cTn id="177" dur="500" fill="hold"/>
                                            <p:tgtEl>
                                              <p:spTgt spid="43"/>
                                            </p:tgtEl>
                                            <p:attrNameLst>
                                              <p:attrName>ppt_w</p:attrName>
                                            </p:attrNameLst>
                                          </p:cBhvr>
                                          <p:tavLst>
                                            <p:tav tm="0">
                                              <p:val>
                                                <p:fltVal val="0"/>
                                              </p:val>
                                            </p:tav>
                                            <p:tav tm="100000">
                                              <p:val>
                                                <p:strVal val="#ppt_w"/>
                                              </p:val>
                                            </p:tav>
                                          </p:tavLst>
                                        </p:anim>
                                        <p:anim calcmode="lin" valueType="num">
                                          <p:cBhvr>
                                            <p:cTn id="178" dur="500" fill="hold"/>
                                            <p:tgtEl>
                                              <p:spTgt spid="43"/>
                                            </p:tgtEl>
                                            <p:attrNameLst>
                                              <p:attrName>ppt_h</p:attrName>
                                            </p:attrNameLst>
                                          </p:cBhvr>
                                          <p:tavLst>
                                            <p:tav tm="0">
                                              <p:val>
                                                <p:fltVal val="0"/>
                                              </p:val>
                                            </p:tav>
                                            <p:tav tm="100000">
                                              <p:val>
                                                <p:strVal val="#ppt_h"/>
                                              </p:val>
                                            </p:tav>
                                          </p:tavLst>
                                        </p:anim>
                                        <p:animEffect transition="in" filter="fade">
                                          <p:cBhvr>
                                            <p:cTn id="179" dur="500"/>
                                            <p:tgtEl>
                                              <p:spTgt spid="43"/>
                                            </p:tgtEl>
                                          </p:cBhvr>
                                        </p:animEffect>
                                      </p:childTnLst>
                                    </p:cTn>
                                  </p:par>
                                  <p:par>
                                    <p:cTn id="180" presetID="53" presetClass="entr" presetSubtype="16" fill="hold" grpId="0" nodeType="withEffect">
                                      <p:stCondLst>
                                        <p:cond delay="1900"/>
                                      </p:stCondLst>
                                      <p:childTnLst>
                                        <p:set>
                                          <p:cBhvr>
                                            <p:cTn id="181" dur="1" fill="hold">
                                              <p:stCondLst>
                                                <p:cond delay="0"/>
                                              </p:stCondLst>
                                            </p:cTn>
                                            <p:tgtEl>
                                              <p:spTgt spid="44"/>
                                            </p:tgtEl>
                                            <p:attrNameLst>
                                              <p:attrName>style.visibility</p:attrName>
                                            </p:attrNameLst>
                                          </p:cBhvr>
                                          <p:to>
                                            <p:strVal val="visible"/>
                                          </p:to>
                                        </p:set>
                                        <p:anim calcmode="lin" valueType="num">
                                          <p:cBhvr>
                                            <p:cTn id="182" dur="500" fill="hold"/>
                                            <p:tgtEl>
                                              <p:spTgt spid="44"/>
                                            </p:tgtEl>
                                            <p:attrNameLst>
                                              <p:attrName>ppt_w</p:attrName>
                                            </p:attrNameLst>
                                          </p:cBhvr>
                                          <p:tavLst>
                                            <p:tav tm="0">
                                              <p:val>
                                                <p:fltVal val="0"/>
                                              </p:val>
                                            </p:tav>
                                            <p:tav tm="100000">
                                              <p:val>
                                                <p:strVal val="#ppt_w"/>
                                              </p:val>
                                            </p:tav>
                                          </p:tavLst>
                                        </p:anim>
                                        <p:anim calcmode="lin" valueType="num">
                                          <p:cBhvr>
                                            <p:cTn id="183" dur="500" fill="hold"/>
                                            <p:tgtEl>
                                              <p:spTgt spid="44"/>
                                            </p:tgtEl>
                                            <p:attrNameLst>
                                              <p:attrName>ppt_h</p:attrName>
                                            </p:attrNameLst>
                                          </p:cBhvr>
                                          <p:tavLst>
                                            <p:tav tm="0">
                                              <p:val>
                                                <p:fltVal val="0"/>
                                              </p:val>
                                            </p:tav>
                                            <p:tav tm="100000">
                                              <p:val>
                                                <p:strVal val="#ppt_h"/>
                                              </p:val>
                                            </p:tav>
                                          </p:tavLst>
                                        </p:anim>
                                        <p:animEffect transition="in" filter="fade">
                                          <p:cBhvr>
                                            <p:cTn id="184" dur="500"/>
                                            <p:tgtEl>
                                              <p:spTgt spid="44"/>
                                            </p:tgtEl>
                                          </p:cBhvr>
                                        </p:animEffect>
                                      </p:childTnLst>
                                    </p:cTn>
                                  </p:par>
                                  <p:par>
                                    <p:cTn id="185" presetID="53" presetClass="entr" presetSubtype="16" fill="hold" grpId="0" nodeType="withEffect">
                                      <p:stCondLst>
                                        <p:cond delay="1900"/>
                                      </p:stCondLst>
                                      <p:childTnLst>
                                        <p:set>
                                          <p:cBhvr>
                                            <p:cTn id="186" dur="1" fill="hold">
                                              <p:stCondLst>
                                                <p:cond delay="0"/>
                                              </p:stCondLst>
                                            </p:cTn>
                                            <p:tgtEl>
                                              <p:spTgt spid="45"/>
                                            </p:tgtEl>
                                            <p:attrNameLst>
                                              <p:attrName>style.visibility</p:attrName>
                                            </p:attrNameLst>
                                          </p:cBhvr>
                                          <p:to>
                                            <p:strVal val="visible"/>
                                          </p:to>
                                        </p:set>
                                        <p:anim calcmode="lin" valueType="num">
                                          <p:cBhvr>
                                            <p:cTn id="187" dur="500" fill="hold"/>
                                            <p:tgtEl>
                                              <p:spTgt spid="45"/>
                                            </p:tgtEl>
                                            <p:attrNameLst>
                                              <p:attrName>ppt_w</p:attrName>
                                            </p:attrNameLst>
                                          </p:cBhvr>
                                          <p:tavLst>
                                            <p:tav tm="0">
                                              <p:val>
                                                <p:fltVal val="0"/>
                                              </p:val>
                                            </p:tav>
                                            <p:tav tm="100000">
                                              <p:val>
                                                <p:strVal val="#ppt_w"/>
                                              </p:val>
                                            </p:tav>
                                          </p:tavLst>
                                        </p:anim>
                                        <p:anim calcmode="lin" valueType="num">
                                          <p:cBhvr>
                                            <p:cTn id="188" dur="500" fill="hold"/>
                                            <p:tgtEl>
                                              <p:spTgt spid="45"/>
                                            </p:tgtEl>
                                            <p:attrNameLst>
                                              <p:attrName>ppt_h</p:attrName>
                                            </p:attrNameLst>
                                          </p:cBhvr>
                                          <p:tavLst>
                                            <p:tav tm="0">
                                              <p:val>
                                                <p:fltVal val="0"/>
                                              </p:val>
                                            </p:tav>
                                            <p:tav tm="100000">
                                              <p:val>
                                                <p:strVal val="#ppt_h"/>
                                              </p:val>
                                            </p:tav>
                                          </p:tavLst>
                                        </p:anim>
                                        <p:animEffect transition="in" filter="fade">
                                          <p:cBhvr>
                                            <p:cTn id="189" dur="500"/>
                                            <p:tgtEl>
                                              <p:spTgt spid="45"/>
                                            </p:tgtEl>
                                          </p:cBhvr>
                                        </p:animEffect>
                                      </p:childTnLst>
                                    </p:cTn>
                                  </p:par>
                                  <p:par>
                                    <p:cTn id="190" presetID="53" presetClass="entr" presetSubtype="16" fill="hold" grpId="0" nodeType="withEffect">
                                      <p:stCondLst>
                                        <p:cond delay="1900"/>
                                      </p:stCondLst>
                                      <p:childTnLst>
                                        <p:set>
                                          <p:cBhvr>
                                            <p:cTn id="191" dur="1" fill="hold">
                                              <p:stCondLst>
                                                <p:cond delay="0"/>
                                              </p:stCondLst>
                                            </p:cTn>
                                            <p:tgtEl>
                                              <p:spTgt spid="47"/>
                                            </p:tgtEl>
                                            <p:attrNameLst>
                                              <p:attrName>style.visibility</p:attrName>
                                            </p:attrNameLst>
                                          </p:cBhvr>
                                          <p:to>
                                            <p:strVal val="visible"/>
                                          </p:to>
                                        </p:set>
                                        <p:anim calcmode="lin" valueType="num">
                                          <p:cBhvr>
                                            <p:cTn id="192" dur="500" fill="hold"/>
                                            <p:tgtEl>
                                              <p:spTgt spid="47"/>
                                            </p:tgtEl>
                                            <p:attrNameLst>
                                              <p:attrName>ppt_w</p:attrName>
                                            </p:attrNameLst>
                                          </p:cBhvr>
                                          <p:tavLst>
                                            <p:tav tm="0">
                                              <p:val>
                                                <p:fltVal val="0"/>
                                              </p:val>
                                            </p:tav>
                                            <p:tav tm="100000">
                                              <p:val>
                                                <p:strVal val="#ppt_w"/>
                                              </p:val>
                                            </p:tav>
                                          </p:tavLst>
                                        </p:anim>
                                        <p:anim calcmode="lin" valueType="num">
                                          <p:cBhvr>
                                            <p:cTn id="193" dur="500" fill="hold"/>
                                            <p:tgtEl>
                                              <p:spTgt spid="47"/>
                                            </p:tgtEl>
                                            <p:attrNameLst>
                                              <p:attrName>ppt_h</p:attrName>
                                            </p:attrNameLst>
                                          </p:cBhvr>
                                          <p:tavLst>
                                            <p:tav tm="0">
                                              <p:val>
                                                <p:fltVal val="0"/>
                                              </p:val>
                                            </p:tav>
                                            <p:tav tm="100000">
                                              <p:val>
                                                <p:strVal val="#ppt_h"/>
                                              </p:val>
                                            </p:tav>
                                          </p:tavLst>
                                        </p:anim>
                                        <p:animEffect transition="in" filter="fade">
                                          <p:cBhvr>
                                            <p:cTn id="194" dur="500"/>
                                            <p:tgtEl>
                                              <p:spTgt spid="47"/>
                                            </p:tgtEl>
                                          </p:cBhvr>
                                        </p:animEffect>
                                      </p:childTnLst>
                                    </p:cTn>
                                  </p:par>
                                  <p:par>
                                    <p:cTn id="195" presetID="53" presetClass="entr" presetSubtype="16" fill="hold" grpId="0" nodeType="withEffect">
                                      <p:stCondLst>
                                        <p:cond delay="1900"/>
                                      </p:stCondLst>
                                      <p:childTnLst>
                                        <p:set>
                                          <p:cBhvr>
                                            <p:cTn id="196" dur="1" fill="hold">
                                              <p:stCondLst>
                                                <p:cond delay="0"/>
                                              </p:stCondLst>
                                            </p:cTn>
                                            <p:tgtEl>
                                              <p:spTgt spid="48"/>
                                            </p:tgtEl>
                                            <p:attrNameLst>
                                              <p:attrName>style.visibility</p:attrName>
                                            </p:attrNameLst>
                                          </p:cBhvr>
                                          <p:to>
                                            <p:strVal val="visible"/>
                                          </p:to>
                                        </p:set>
                                        <p:anim calcmode="lin" valueType="num">
                                          <p:cBhvr>
                                            <p:cTn id="197" dur="500" fill="hold"/>
                                            <p:tgtEl>
                                              <p:spTgt spid="48"/>
                                            </p:tgtEl>
                                            <p:attrNameLst>
                                              <p:attrName>ppt_w</p:attrName>
                                            </p:attrNameLst>
                                          </p:cBhvr>
                                          <p:tavLst>
                                            <p:tav tm="0">
                                              <p:val>
                                                <p:fltVal val="0"/>
                                              </p:val>
                                            </p:tav>
                                            <p:tav tm="100000">
                                              <p:val>
                                                <p:strVal val="#ppt_w"/>
                                              </p:val>
                                            </p:tav>
                                          </p:tavLst>
                                        </p:anim>
                                        <p:anim calcmode="lin" valueType="num">
                                          <p:cBhvr>
                                            <p:cTn id="198" dur="500" fill="hold"/>
                                            <p:tgtEl>
                                              <p:spTgt spid="48"/>
                                            </p:tgtEl>
                                            <p:attrNameLst>
                                              <p:attrName>ppt_h</p:attrName>
                                            </p:attrNameLst>
                                          </p:cBhvr>
                                          <p:tavLst>
                                            <p:tav tm="0">
                                              <p:val>
                                                <p:fltVal val="0"/>
                                              </p:val>
                                            </p:tav>
                                            <p:tav tm="100000">
                                              <p:val>
                                                <p:strVal val="#ppt_h"/>
                                              </p:val>
                                            </p:tav>
                                          </p:tavLst>
                                        </p:anim>
                                        <p:animEffect transition="in" filter="fade">
                                          <p:cBhvr>
                                            <p:cTn id="199" dur="500"/>
                                            <p:tgtEl>
                                              <p:spTgt spid="48"/>
                                            </p:tgtEl>
                                          </p:cBhvr>
                                        </p:animEffect>
                                      </p:childTnLst>
                                    </p:cTn>
                                  </p:par>
                                  <p:par>
                                    <p:cTn id="200" presetID="53" presetClass="entr" presetSubtype="16" fill="hold" grpId="0" nodeType="withEffect">
                                      <p:stCondLst>
                                        <p:cond delay="1900"/>
                                      </p:stCondLst>
                                      <p:childTnLst>
                                        <p:set>
                                          <p:cBhvr>
                                            <p:cTn id="201" dur="1" fill="hold">
                                              <p:stCondLst>
                                                <p:cond delay="0"/>
                                              </p:stCondLst>
                                            </p:cTn>
                                            <p:tgtEl>
                                              <p:spTgt spid="49"/>
                                            </p:tgtEl>
                                            <p:attrNameLst>
                                              <p:attrName>style.visibility</p:attrName>
                                            </p:attrNameLst>
                                          </p:cBhvr>
                                          <p:to>
                                            <p:strVal val="visible"/>
                                          </p:to>
                                        </p:set>
                                        <p:anim calcmode="lin" valueType="num">
                                          <p:cBhvr>
                                            <p:cTn id="202" dur="500" fill="hold"/>
                                            <p:tgtEl>
                                              <p:spTgt spid="49"/>
                                            </p:tgtEl>
                                            <p:attrNameLst>
                                              <p:attrName>ppt_w</p:attrName>
                                            </p:attrNameLst>
                                          </p:cBhvr>
                                          <p:tavLst>
                                            <p:tav tm="0">
                                              <p:val>
                                                <p:fltVal val="0"/>
                                              </p:val>
                                            </p:tav>
                                            <p:tav tm="100000">
                                              <p:val>
                                                <p:strVal val="#ppt_w"/>
                                              </p:val>
                                            </p:tav>
                                          </p:tavLst>
                                        </p:anim>
                                        <p:anim calcmode="lin" valueType="num">
                                          <p:cBhvr>
                                            <p:cTn id="203" dur="500" fill="hold"/>
                                            <p:tgtEl>
                                              <p:spTgt spid="49"/>
                                            </p:tgtEl>
                                            <p:attrNameLst>
                                              <p:attrName>ppt_h</p:attrName>
                                            </p:attrNameLst>
                                          </p:cBhvr>
                                          <p:tavLst>
                                            <p:tav tm="0">
                                              <p:val>
                                                <p:fltVal val="0"/>
                                              </p:val>
                                            </p:tav>
                                            <p:tav tm="100000">
                                              <p:val>
                                                <p:strVal val="#ppt_h"/>
                                              </p:val>
                                            </p:tav>
                                          </p:tavLst>
                                        </p:anim>
                                        <p:animEffect transition="in" filter="fade">
                                          <p:cBhvr>
                                            <p:cTn id="204" dur="500"/>
                                            <p:tgtEl>
                                              <p:spTgt spid="49"/>
                                            </p:tgtEl>
                                          </p:cBhvr>
                                        </p:animEffect>
                                      </p:childTnLst>
                                    </p:cTn>
                                  </p:par>
                                  <p:par>
                                    <p:cTn id="205" presetID="53" presetClass="entr" presetSubtype="16" fill="hold" grpId="0" nodeType="withEffect">
                                      <p:stCondLst>
                                        <p:cond delay="1900"/>
                                      </p:stCondLst>
                                      <p:childTnLst>
                                        <p:set>
                                          <p:cBhvr>
                                            <p:cTn id="206" dur="1" fill="hold">
                                              <p:stCondLst>
                                                <p:cond delay="0"/>
                                              </p:stCondLst>
                                            </p:cTn>
                                            <p:tgtEl>
                                              <p:spTgt spid="50"/>
                                            </p:tgtEl>
                                            <p:attrNameLst>
                                              <p:attrName>style.visibility</p:attrName>
                                            </p:attrNameLst>
                                          </p:cBhvr>
                                          <p:to>
                                            <p:strVal val="visible"/>
                                          </p:to>
                                        </p:set>
                                        <p:anim calcmode="lin" valueType="num">
                                          <p:cBhvr>
                                            <p:cTn id="207" dur="500" fill="hold"/>
                                            <p:tgtEl>
                                              <p:spTgt spid="50"/>
                                            </p:tgtEl>
                                            <p:attrNameLst>
                                              <p:attrName>ppt_w</p:attrName>
                                            </p:attrNameLst>
                                          </p:cBhvr>
                                          <p:tavLst>
                                            <p:tav tm="0">
                                              <p:val>
                                                <p:fltVal val="0"/>
                                              </p:val>
                                            </p:tav>
                                            <p:tav tm="100000">
                                              <p:val>
                                                <p:strVal val="#ppt_w"/>
                                              </p:val>
                                            </p:tav>
                                          </p:tavLst>
                                        </p:anim>
                                        <p:anim calcmode="lin" valueType="num">
                                          <p:cBhvr>
                                            <p:cTn id="208" dur="500" fill="hold"/>
                                            <p:tgtEl>
                                              <p:spTgt spid="50"/>
                                            </p:tgtEl>
                                            <p:attrNameLst>
                                              <p:attrName>ppt_h</p:attrName>
                                            </p:attrNameLst>
                                          </p:cBhvr>
                                          <p:tavLst>
                                            <p:tav tm="0">
                                              <p:val>
                                                <p:fltVal val="0"/>
                                              </p:val>
                                            </p:tav>
                                            <p:tav tm="100000">
                                              <p:val>
                                                <p:strVal val="#ppt_h"/>
                                              </p:val>
                                            </p:tav>
                                          </p:tavLst>
                                        </p:anim>
                                        <p:animEffect transition="in" filter="fade">
                                          <p:cBhvr>
                                            <p:cTn id="209" dur="500"/>
                                            <p:tgtEl>
                                              <p:spTgt spid="50"/>
                                            </p:tgtEl>
                                          </p:cBhvr>
                                        </p:animEffect>
                                      </p:childTnLst>
                                    </p:cTn>
                                  </p:par>
                                  <p:par>
                                    <p:cTn id="210" presetID="53" presetClass="entr" presetSubtype="16" fill="hold" grpId="0" nodeType="withEffect">
                                      <p:stCondLst>
                                        <p:cond delay="1900"/>
                                      </p:stCondLst>
                                      <p:childTnLst>
                                        <p:set>
                                          <p:cBhvr>
                                            <p:cTn id="211" dur="1" fill="hold">
                                              <p:stCondLst>
                                                <p:cond delay="0"/>
                                              </p:stCondLst>
                                            </p:cTn>
                                            <p:tgtEl>
                                              <p:spTgt spid="51"/>
                                            </p:tgtEl>
                                            <p:attrNameLst>
                                              <p:attrName>style.visibility</p:attrName>
                                            </p:attrNameLst>
                                          </p:cBhvr>
                                          <p:to>
                                            <p:strVal val="visible"/>
                                          </p:to>
                                        </p:set>
                                        <p:anim calcmode="lin" valueType="num">
                                          <p:cBhvr>
                                            <p:cTn id="212" dur="500" fill="hold"/>
                                            <p:tgtEl>
                                              <p:spTgt spid="51"/>
                                            </p:tgtEl>
                                            <p:attrNameLst>
                                              <p:attrName>ppt_w</p:attrName>
                                            </p:attrNameLst>
                                          </p:cBhvr>
                                          <p:tavLst>
                                            <p:tav tm="0">
                                              <p:val>
                                                <p:fltVal val="0"/>
                                              </p:val>
                                            </p:tav>
                                            <p:tav tm="100000">
                                              <p:val>
                                                <p:strVal val="#ppt_w"/>
                                              </p:val>
                                            </p:tav>
                                          </p:tavLst>
                                        </p:anim>
                                        <p:anim calcmode="lin" valueType="num">
                                          <p:cBhvr>
                                            <p:cTn id="213" dur="500" fill="hold"/>
                                            <p:tgtEl>
                                              <p:spTgt spid="51"/>
                                            </p:tgtEl>
                                            <p:attrNameLst>
                                              <p:attrName>ppt_h</p:attrName>
                                            </p:attrNameLst>
                                          </p:cBhvr>
                                          <p:tavLst>
                                            <p:tav tm="0">
                                              <p:val>
                                                <p:fltVal val="0"/>
                                              </p:val>
                                            </p:tav>
                                            <p:tav tm="100000">
                                              <p:val>
                                                <p:strVal val="#ppt_h"/>
                                              </p:val>
                                            </p:tav>
                                          </p:tavLst>
                                        </p:anim>
                                        <p:animEffect transition="in" filter="fade">
                                          <p:cBhvr>
                                            <p:cTn id="214" dur="500"/>
                                            <p:tgtEl>
                                              <p:spTgt spid="51"/>
                                            </p:tgtEl>
                                          </p:cBhvr>
                                        </p:animEffect>
                                      </p:childTnLst>
                                    </p:cTn>
                                  </p:par>
                                  <p:par>
                                    <p:cTn id="215" presetID="53" presetClass="entr" presetSubtype="16" fill="hold" grpId="0" nodeType="withEffect">
                                      <p:stCondLst>
                                        <p:cond delay="1900"/>
                                      </p:stCondLst>
                                      <p:childTnLst>
                                        <p:set>
                                          <p:cBhvr>
                                            <p:cTn id="216" dur="1" fill="hold">
                                              <p:stCondLst>
                                                <p:cond delay="0"/>
                                              </p:stCondLst>
                                            </p:cTn>
                                            <p:tgtEl>
                                              <p:spTgt spid="52"/>
                                            </p:tgtEl>
                                            <p:attrNameLst>
                                              <p:attrName>style.visibility</p:attrName>
                                            </p:attrNameLst>
                                          </p:cBhvr>
                                          <p:to>
                                            <p:strVal val="visible"/>
                                          </p:to>
                                        </p:set>
                                        <p:anim calcmode="lin" valueType="num">
                                          <p:cBhvr>
                                            <p:cTn id="217" dur="500" fill="hold"/>
                                            <p:tgtEl>
                                              <p:spTgt spid="52"/>
                                            </p:tgtEl>
                                            <p:attrNameLst>
                                              <p:attrName>ppt_w</p:attrName>
                                            </p:attrNameLst>
                                          </p:cBhvr>
                                          <p:tavLst>
                                            <p:tav tm="0">
                                              <p:val>
                                                <p:fltVal val="0"/>
                                              </p:val>
                                            </p:tav>
                                            <p:tav tm="100000">
                                              <p:val>
                                                <p:strVal val="#ppt_w"/>
                                              </p:val>
                                            </p:tav>
                                          </p:tavLst>
                                        </p:anim>
                                        <p:anim calcmode="lin" valueType="num">
                                          <p:cBhvr>
                                            <p:cTn id="218" dur="500" fill="hold"/>
                                            <p:tgtEl>
                                              <p:spTgt spid="52"/>
                                            </p:tgtEl>
                                            <p:attrNameLst>
                                              <p:attrName>ppt_h</p:attrName>
                                            </p:attrNameLst>
                                          </p:cBhvr>
                                          <p:tavLst>
                                            <p:tav tm="0">
                                              <p:val>
                                                <p:fltVal val="0"/>
                                              </p:val>
                                            </p:tav>
                                            <p:tav tm="100000">
                                              <p:val>
                                                <p:strVal val="#ppt_h"/>
                                              </p:val>
                                            </p:tav>
                                          </p:tavLst>
                                        </p:anim>
                                        <p:animEffect transition="in" filter="fade">
                                          <p:cBhvr>
                                            <p:cTn id="219" dur="500"/>
                                            <p:tgtEl>
                                              <p:spTgt spid="52"/>
                                            </p:tgtEl>
                                          </p:cBhvr>
                                        </p:animEffect>
                                      </p:childTnLst>
                                    </p:cTn>
                                  </p:par>
                                  <p:par>
                                    <p:cTn id="220" presetID="53" presetClass="entr" presetSubtype="16" fill="hold" grpId="0" nodeType="withEffect">
                                      <p:stCondLst>
                                        <p:cond delay="1900"/>
                                      </p:stCondLst>
                                      <p:childTnLst>
                                        <p:set>
                                          <p:cBhvr>
                                            <p:cTn id="221" dur="1" fill="hold">
                                              <p:stCondLst>
                                                <p:cond delay="0"/>
                                              </p:stCondLst>
                                            </p:cTn>
                                            <p:tgtEl>
                                              <p:spTgt spid="53"/>
                                            </p:tgtEl>
                                            <p:attrNameLst>
                                              <p:attrName>style.visibility</p:attrName>
                                            </p:attrNameLst>
                                          </p:cBhvr>
                                          <p:to>
                                            <p:strVal val="visible"/>
                                          </p:to>
                                        </p:set>
                                        <p:anim calcmode="lin" valueType="num">
                                          <p:cBhvr>
                                            <p:cTn id="222" dur="500" fill="hold"/>
                                            <p:tgtEl>
                                              <p:spTgt spid="53"/>
                                            </p:tgtEl>
                                            <p:attrNameLst>
                                              <p:attrName>ppt_w</p:attrName>
                                            </p:attrNameLst>
                                          </p:cBhvr>
                                          <p:tavLst>
                                            <p:tav tm="0">
                                              <p:val>
                                                <p:fltVal val="0"/>
                                              </p:val>
                                            </p:tav>
                                            <p:tav tm="100000">
                                              <p:val>
                                                <p:strVal val="#ppt_w"/>
                                              </p:val>
                                            </p:tav>
                                          </p:tavLst>
                                        </p:anim>
                                        <p:anim calcmode="lin" valueType="num">
                                          <p:cBhvr>
                                            <p:cTn id="223" dur="500" fill="hold"/>
                                            <p:tgtEl>
                                              <p:spTgt spid="53"/>
                                            </p:tgtEl>
                                            <p:attrNameLst>
                                              <p:attrName>ppt_h</p:attrName>
                                            </p:attrNameLst>
                                          </p:cBhvr>
                                          <p:tavLst>
                                            <p:tav tm="0">
                                              <p:val>
                                                <p:fltVal val="0"/>
                                              </p:val>
                                            </p:tav>
                                            <p:tav tm="100000">
                                              <p:val>
                                                <p:strVal val="#ppt_h"/>
                                              </p:val>
                                            </p:tav>
                                          </p:tavLst>
                                        </p:anim>
                                        <p:animEffect transition="in" filter="fade">
                                          <p:cBhvr>
                                            <p:cTn id="224" dur="500"/>
                                            <p:tgtEl>
                                              <p:spTgt spid="53"/>
                                            </p:tgtEl>
                                          </p:cBhvr>
                                        </p:animEffect>
                                      </p:childTnLst>
                                    </p:cTn>
                                  </p:par>
                                  <p:par>
                                    <p:cTn id="225" presetID="53" presetClass="entr" presetSubtype="16" fill="hold" grpId="0" nodeType="withEffect">
                                      <p:stCondLst>
                                        <p:cond delay="1900"/>
                                      </p:stCondLst>
                                      <p:childTnLst>
                                        <p:set>
                                          <p:cBhvr>
                                            <p:cTn id="226" dur="1" fill="hold">
                                              <p:stCondLst>
                                                <p:cond delay="0"/>
                                              </p:stCondLst>
                                            </p:cTn>
                                            <p:tgtEl>
                                              <p:spTgt spid="54"/>
                                            </p:tgtEl>
                                            <p:attrNameLst>
                                              <p:attrName>style.visibility</p:attrName>
                                            </p:attrNameLst>
                                          </p:cBhvr>
                                          <p:to>
                                            <p:strVal val="visible"/>
                                          </p:to>
                                        </p:set>
                                        <p:anim calcmode="lin" valueType="num">
                                          <p:cBhvr>
                                            <p:cTn id="227" dur="500" fill="hold"/>
                                            <p:tgtEl>
                                              <p:spTgt spid="54"/>
                                            </p:tgtEl>
                                            <p:attrNameLst>
                                              <p:attrName>ppt_w</p:attrName>
                                            </p:attrNameLst>
                                          </p:cBhvr>
                                          <p:tavLst>
                                            <p:tav tm="0">
                                              <p:val>
                                                <p:fltVal val="0"/>
                                              </p:val>
                                            </p:tav>
                                            <p:tav tm="100000">
                                              <p:val>
                                                <p:strVal val="#ppt_w"/>
                                              </p:val>
                                            </p:tav>
                                          </p:tavLst>
                                        </p:anim>
                                        <p:anim calcmode="lin" valueType="num">
                                          <p:cBhvr>
                                            <p:cTn id="228" dur="500" fill="hold"/>
                                            <p:tgtEl>
                                              <p:spTgt spid="54"/>
                                            </p:tgtEl>
                                            <p:attrNameLst>
                                              <p:attrName>ppt_h</p:attrName>
                                            </p:attrNameLst>
                                          </p:cBhvr>
                                          <p:tavLst>
                                            <p:tav tm="0">
                                              <p:val>
                                                <p:fltVal val="0"/>
                                              </p:val>
                                            </p:tav>
                                            <p:tav tm="100000">
                                              <p:val>
                                                <p:strVal val="#ppt_h"/>
                                              </p:val>
                                            </p:tav>
                                          </p:tavLst>
                                        </p:anim>
                                        <p:animEffect transition="in" filter="fade">
                                          <p:cBhvr>
                                            <p:cTn id="229" dur="500"/>
                                            <p:tgtEl>
                                              <p:spTgt spid="54"/>
                                            </p:tgtEl>
                                          </p:cBhvr>
                                        </p:animEffect>
                                      </p:childTnLst>
                                    </p:cTn>
                                  </p:par>
                                  <p:par>
                                    <p:cTn id="230" presetID="53" presetClass="entr" presetSubtype="16" fill="hold" grpId="0" nodeType="withEffect">
                                      <p:stCondLst>
                                        <p:cond delay="1900"/>
                                      </p:stCondLst>
                                      <p:childTnLst>
                                        <p:set>
                                          <p:cBhvr>
                                            <p:cTn id="231" dur="1" fill="hold">
                                              <p:stCondLst>
                                                <p:cond delay="0"/>
                                              </p:stCondLst>
                                            </p:cTn>
                                            <p:tgtEl>
                                              <p:spTgt spid="55"/>
                                            </p:tgtEl>
                                            <p:attrNameLst>
                                              <p:attrName>style.visibility</p:attrName>
                                            </p:attrNameLst>
                                          </p:cBhvr>
                                          <p:to>
                                            <p:strVal val="visible"/>
                                          </p:to>
                                        </p:set>
                                        <p:anim calcmode="lin" valueType="num">
                                          <p:cBhvr>
                                            <p:cTn id="232" dur="500" fill="hold"/>
                                            <p:tgtEl>
                                              <p:spTgt spid="55"/>
                                            </p:tgtEl>
                                            <p:attrNameLst>
                                              <p:attrName>ppt_w</p:attrName>
                                            </p:attrNameLst>
                                          </p:cBhvr>
                                          <p:tavLst>
                                            <p:tav tm="0">
                                              <p:val>
                                                <p:fltVal val="0"/>
                                              </p:val>
                                            </p:tav>
                                            <p:tav tm="100000">
                                              <p:val>
                                                <p:strVal val="#ppt_w"/>
                                              </p:val>
                                            </p:tav>
                                          </p:tavLst>
                                        </p:anim>
                                        <p:anim calcmode="lin" valueType="num">
                                          <p:cBhvr>
                                            <p:cTn id="233" dur="500" fill="hold"/>
                                            <p:tgtEl>
                                              <p:spTgt spid="55"/>
                                            </p:tgtEl>
                                            <p:attrNameLst>
                                              <p:attrName>ppt_h</p:attrName>
                                            </p:attrNameLst>
                                          </p:cBhvr>
                                          <p:tavLst>
                                            <p:tav tm="0">
                                              <p:val>
                                                <p:fltVal val="0"/>
                                              </p:val>
                                            </p:tav>
                                            <p:tav tm="100000">
                                              <p:val>
                                                <p:strVal val="#ppt_h"/>
                                              </p:val>
                                            </p:tav>
                                          </p:tavLst>
                                        </p:anim>
                                        <p:animEffect transition="in" filter="fade">
                                          <p:cBhvr>
                                            <p:cTn id="234" dur="500"/>
                                            <p:tgtEl>
                                              <p:spTgt spid="55"/>
                                            </p:tgtEl>
                                          </p:cBhvr>
                                        </p:animEffect>
                                      </p:childTnLst>
                                    </p:cTn>
                                  </p:par>
                                  <p:par>
                                    <p:cTn id="235" presetID="2" presetClass="entr" presetSubtype="2" decel="100000" fill="hold" grpId="0" nodeType="withEffect">
                                      <p:stCondLst>
                                        <p:cond delay="2100"/>
                                      </p:stCondLst>
                                      <p:childTnLst>
                                        <p:set>
                                          <p:cBhvr>
                                            <p:cTn id="236" dur="1" fill="hold">
                                              <p:stCondLst>
                                                <p:cond delay="0"/>
                                              </p:stCondLst>
                                            </p:cTn>
                                            <p:tgtEl>
                                              <p:spTgt spid="5"/>
                                            </p:tgtEl>
                                            <p:attrNameLst>
                                              <p:attrName>style.visibility</p:attrName>
                                            </p:attrNameLst>
                                          </p:cBhvr>
                                          <p:to>
                                            <p:strVal val="visible"/>
                                          </p:to>
                                        </p:set>
                                        <p:anim calcmode="lin" valueType="num">
                                          <p:cBhvr additive="base">
                                            <p:cTn id="237" dur="1000" fill="hold"/>
                                            <p:tgtEl>
                                              <p:spTgt spid="5"/>
                                            </p:tgtEl>
                                            <p:attrNameLst>
                                              <p:attrName>ppt_x</p:attrName>
                                            </p:attrNameLst>
                                          </p:cBhvr>
                                          <p:tavLst>
                                            <p:tav tm="0">
                                              <p:val>
                                                <p:strVal val="1+#ppt_w/2"/>
                                              </p:val>
                                            </p:tav>
                                            <p:tav tm="100000">
                                              <p:val>
                                                <p:strVal val="#ppt_x"/>
                                              </p:val>
                                            </p:tav>
                                          </p:tavLst>
                                        </p:anim>
                                        <p:anim calcmode="lin" valueType="num">
                                          <p:cBhvr additive="base">
                                            <p:cTn id="238" dur="1000" fill="hold"/>
                                            <p:tgtEl>
                                              <p:spTgt spid="5"/>
                                            </p:tgtEl>
                                            <p:attrNameLst>
                                              <p:attrName>ppt_y</p:attrName>
                                            </p:attrNameLst>
                                          </p:cBhvr>
                                          <p:tavLst>
                                            <p:tav tm="0">
                                              <p:val>
                                                <p:strVal val="#ppt_y"/>
                                              </p:val>
                                            </p:tav>
                                            <p:tav tm="100000">
                                              <p:val>
                                                <p:strVal val="#ppt_y"/>
                                              </p:val>
                                            </p:tav>
                                          </p:tavLst>
                                        </p:anim>
                                      </p:childTnLst>
                                    </p:cTn>
                                  </p:par>
                                  <p:par>
                                    <p:cTn id="239" presetID="2" presetClass="entr" presetSubtype="1" fill="hold" nodeType="withEffect">
                                      <p:stCondLst>
                                        <p:cond delay="2100"/>
                                      </p:stCondLst>
                                      <p:childTnLst>
                                        <p:set>
                                          <p:cBhvr>
                                            <p:cTn id="240" dur="1" fill="hold">
                                              <p:stCondLst>
                                                <p:cond delay="0"/>
                                              </p:stCondLst>
                                            </p:cTn>
                                            <p:tgtEl>
                                              <p:spTgt spid="83"/>
                                            </p:tgtEl>
                                            <p:attrNameLst>
                                              <p:attrName>style.visibility</p:attrName>
                                            </p:attrNameLst>
                                          </p:cBhvr>
                                          <p:to>
                                            <p:strVal val="visible"/>
                                          </p:to>
                                        </p:set>
                                        <p:anim calcmode="lin" valueType="num">
                                          <p:cBhvr additive="base">
                                            <p:cTn id="241" dur="1500" fill="hold"/>
                                            <p:tgtEl>
                                              <p:spTgt spid="83"/>
                                            </p:tgtEl>
                                            <p:attrNameLst>
                                              <p:attrName>ppt_x</p:attrName>
                                            </p:attrNameLst>
                                          </p:cBhvr>
                                          <p:tavLst>
                                            <p:tav tm="0">
                                              <p:val>
                                                <p:strVal val="#ppt_x"/>
                                              </p:val>
                                            </p:tav>
                                            <p:tav tm="100000">
                                              <p:val>
                                                <p:strVal val="#ppt_x"/>
                                              </p:val>
                                            </p:tav>
                                          </p:tavLst>
                                        </p:anim>
                                        <p:anim calcmode="lin" valueType="num">
                                          <p:cBhvr additive="base">
                                            <p:cTn id="242" dur="1500" fill="hold"/>
                                            <p:tgtEl>
                                              <p:spTgt spid="83"/>
                                            </p:tgtEl>
                                            <p:attrNameLst>
                                              <p:attrName>ppt_y</p:attrName>
                                            </p:attrNameLst>
                                          </p:cBhvr>
                                          <p:tavLst>
                                            <p:tav tm="0">
                                              <p:val>
                                                <p:strVal val="0-#ppt_h/2"/>
                                              </p:val>
                                            </p:tav>
                                            <p:tav tm="100000">
                                              <p:val>
                                                <p:strVal val="#ppt_y"/>
                                              </p:val>
                                            </p:tav>
                                          </p:tavLst>
                                        </p:anim>
                                      </p:childTnLst>
                                    </p:cTn>
                                  </p:par>
                                  <p:par>
                                    <p:cTn id="243" presetID="2" presetClass="entr" presetSubtype="1" fill="hold" nodeType="withEffect">
                                      <p:stCondLst>
                                        <p:cond delay="2200"/>
                                      </p:stCondLst>
                                      <p:childTnLst>
                                        <p:set>
                                          <p:cBhvr>
                                            <p:cTn id="244" dur="1" fill="hold">
                                              <p:stCondLst>
                                                <p:cond delay="0"/>
                                              </p:stCondLst>
                                            </p:cTn>
                                            <p:tgtEl>
                                              <p:spTgt spid="90"/>
                                            </p:tgtEl>
                                            <p:attrNameLst>
                                              <p:attrName>style.visibility</p:attrName>
                                            </p:attrNameLst>
                                          </p:cBhvr>
                                          <p:to>
                                            <p:strVal val="visible"/>
                                          </p:to>
                                        </p:set>
                                        <p:anim calcmode="lin" valueType="num">
                                          <p:cBhvr additive="base">
                                            <p:cTn id="245" dur="1500" fill="hold"/>
                                            <p:tgtEl>
                                              <p:spTgt spid="90"/>
                                            </p:tgtEl>
                                            <p:attrNameLst>
                                              <p:attrName>ppt_x</p:attrName>
                                            </p:attrNameLst>
                                          </p:cBhvr>
                                          <p:tavLst>
                                            <p:tav tm="0">
                                              <p:val>
                                                <p:strVal val="#ppt_x"/>
                                              </p:val>
                                            </p:tav>
                                            <p:tav tm="100000">
                                              <p:val>
                                                <p:strVal val="#ppt_x"/>
                                              </p:val>
                                            </p:tav>
                                          </p:tavLst>
                                        </p:anim>
                                        <p:anim calcmode="lin" valueType="num">
                                          <p:cBhvr additive="base">
                                            <p:cTn id="246" dur="1500" fill="hold"/>
                                            <p:tgtEl>
                                              <p:spTgt spid="90"/>
                                            </p:tgtEl>
                                            <p:attrNameLst>
                                              <p:attrName>ppt_y</p:attrName>
                                            </p:attrNameLst>
                                          </p:cBhvr>
                                          <p:tavLst>
                                            <p:tav tm="0">
                                              <p:val>
                                                <p:strVal val="0-#ppt_h/2"/>
                                              </p:val>
                                            </p:tav>
                                            <p:tav tm="100000">
                                              <p:val>
                                                <p:strVal val="#ppt_y"/>
                                              </p:val>
                                            </p:tav>
                                          </p:tavLst>
                                        </p:anim>
                                      </p:childTnLst>
                                    </p:cTn>
                                  </p:par>
                                  <p:par>
                                    <p:cTn id="247" presetID="2" presetClass="entr" presetSubtype="1" fill="hold" nodeType="withEffect">
                                      <p:stCondLst>
                                        <p:cond delay="2300"/>
                                      </p:stCondLst>
                                      <p:childTnLst>
                                        <p:set>
                                          <p:cBhvr>
                                            <p:cTn id="248" dur="1" fill="hold">
                                              <p:stCondLst>
                                                <p:cond delay="0"/>
                                              </p:stCondLst>
                                            </p:cTn>
                                            <p:tgtEl>
                                              <p:spTgt spid="97"/>
                                            </p:tgtEl>
                                            <p:attrNameLst>
                                              <p:attrName>style.visibility</p:attrName>
                                            </p:attrNameLst>
                                          </p:cBhvr>
                                          <p:to>
                                            <p:strVal val="visible"/>
                                          </p:to>
                                        </p:set>
                                        <p:anim calcmode="lin" valueType="num">
                                          <p:cBhvr additive="base">
                                            <p:cTn id="249" dur="1500" fill="hold"/>
                                            <p:tgtEl>
                                              <p:spTgt spid="97"/>
                                            </p:tgtEl>
                                            <p:attrNameLst>
                                              <p:attrName>ppt_x</p:attrName>
                                            </p:attrNameLst>
                                          </p:cBhvr>
                                          <p:tavLst>
                                            <p:tav tm="0">
                                              <p:val>
                                                <p:strVal val="#ppt_x"/>
                                              </p:val>
                                            </p:tav>
                                            <p:tav tm="100000">
                                              <p:val>
                                                <p:strVal val="#ppt_x"/>
                                              </p:val>
                                            </p:tav>
                                          </p:tavLst>
                                        </p:anim>
                                        <p:anim calcmode="lin" valueType="num">
                                          <p:cBhvr additive="base">
                                            <p:cTn id="250" dur="1500" fill="hold"/>
                                            <p:tgtEl>
                                              <p:spTgt spid="97"/>
                                            </p:tgtEl>
                                            <p:attrNameLst>
                                              <p:attrName>ppt_y</p:attrName>
                                            </p:attrNameLst>
                                          </p:cBhvr>
                                          <p:tavLst>
                                            <p:tav tm="0">
                                              <p:val>
                                                <p:strVal val="0-#ppt_h/2"/>
                                              </p:val>
                                            </p:tav>
                                            <p:tav tm="100000">
                                              <p:val>
                                                <p:strVal val="#ppt_y"/>
                                              </p:val>
                                            </p:tav>
                                          </p:tavLst>
                                        </p:anim>
                                      </p:childTnLst>
                                    </p:cTn>
                                  </p:par>
                                  <p:par>
                                    <p:cTn id="251" presetID="22" presetClass="entr" presetSubtype="8" fill="hold" nodeType="withEffect">
                                      <p:stCondLst>
                                        <p:cond delay="3000"/>
                                      </p:stCondLst>
                                      <p:childTnLst>
                                        <p:set>
                                          <p:cBhvr>
                                            <p:cTn id="252" dur="1" fill="hold">
                                              <p:stCondLst>
                                                <p:cond delay="0"/>
                                              </p:stCondLst>
                                            </p:cTn>
                                            <p:tgtEl>
                                              <p:spTgt spid="78"/>
                                            </p:tgtEl>
                                            <p:attrNameLst>
                                              <p:attrName>style.visibility</p:attrName>
                                            </p:attrNameLst>
                                          </p:cBhvr>
                                          <p:to>
                                            <p:strVal val="visible"/>
                                          </p:to>
                                        </p:set>
                                        <p:animEffect transition="in" filter="wipe(left)">
                                          <p:cBhvr>
                                            <p:cTn id="253" dur="500"/>
                                            <p:tgtEl>
                                              <p:spTgt spid="78"/>
                                            </p:tgtEl>
                                          </p:cBhvr>
                                        </p:animEffect>
                                      </p:childTnLst>
                                    </p:cTn>
                                  </p:par>
                                  <p:par>
                                    <p:cTn id="254" presetID="22" presetClass="entr" presetSubtype="8" fill="hold" nodeType="withEffect">
                                      <p:stCondLst>
                                        <p:cond delay="3100"/>
                                      </p:stCondLst>
                                      <p:childTnLst>
                                        <p:set>
                                          <p:cBhvr>
                                            <p:cTn id="255" dur="1" fill="hold">
                                              <p:stCondLst>
                                                <p:cond delay="0"/>
                                              </p:stCondLst>
                                            </p:cTn>
                                            <p:tgtEl>
                                              <p:spTgt spid="89"/>
                                            </p:tgtEl>
                                            <p:attrNameLst>
                                              <p:attrName>style.visibility</p:attrName>
                                            </p:attrNameLst>
                                          </p:cBhvr>
                                          <p:to>
                                            <p:strVal val="visible"/>
                                          </p:to>
                                        </p:set>
                                        <p:animEffect transition="in" filter="wipe(left)">
                                          <p:cBhvr>
                                            <p:cTn id="256" dur="500"/>
                                            <p:tgtEl>
                                              <p:spTgt spid="89"/>
                                            </p:tgtEl>
                                          </p:cBhvr>
                                        </p:animEffect>
                                      </p:childTnLst>
                                    </p:cTn>
                                  </p:par>
                                  <p:par>
                                    <p:cTn id="257" presetID="22" presetClass="entr" presetSubtype="8" fill="hold" nodeType="withEffect">
                                      <p:stCondLst>
                                        <p:cond delay="3200"/>
                                      </p:stCondLst>
                                      <p:childTnLst>
                                        <p:set>
                                          <p:cBhvr>
                                            <p:cTn id="258" dur="1" fill="hold">
                                              <p:stCondLst>
                                                <p:cond delay="0"/>
                                              </p:stCondLst>
                                            </p:cTn>
                                            <p:tgtEl>
                                              <p:spTgt spid="96"/>
                                            </p:tgtEl>
                                            <p:attrNameLst>
                                              <p:attrName>style.visibility</p:attrName>
                                            </p:attrNameLst>
                                          </p:cBhvr>
                                          <p:to>
                                            <p:strVal val="visible"/>
                                          </p:to>
                                        </p:set>
                                        <p:animEffect transition="in" filter="wipe(left)">
                                          <p:cBhvr>
                                            <p:cTn id="259" dur="500"/>
                                            <p:tgtEl>
                                              <p:spTgt spid="96"/>
                                            </p:tgtEl>
                                          </p:cBhvr>
                                        </p:animEffect>
                                      </p:childTnLst>
                                    </p:cTn>
                                  </p:par>
                                  <p:par>
                                    <p:cTn id="260" presetID="10" presetClass="entr" presetSubtype="0" fill="hold" grpId="0" nodeType="withEffect">
                                      <p:stCondLst>
                                        <p:cond delay="3300"/>
                                      </p:stCondLst>
                                      <p:childTnLst>
                                        <p:set>
                                          <p:cBhvr>
                                            <p:cTn id="261" dur="1" fill="hold">
                                              <p:stCondLst>
                                                <p:cond delay="0"/>
                                              </p:stCondLst>
                                            </p:cTn>
                                            <p:tgtEl>
                                              <p:spTgt spid="88"/>
                                            </p:tgtEl>
                                            <p:attrNameLst>
                                              <p:attrName>style.visibility</p:attrName>
                                            </p:attrNameLst>
                                          </p:cBhvr>
                                          <p:to>
                                            <p:strVal val="visible"/>
                                          </p:to>
                                        </p:set>
                                        <p:animEffect transition="in" filter="fade">
                                          <p:cBhvr>
                                            <p:cTn id="262" dur="500"/>
                                            <p:tgtEl>
                                              <p:spTgt spid="88"/>
                                            </p:tgtEl>
                                          </p:cBhvr>
                                        </p:animEffect>
                                      </p:childTnLst>
                                    </p:cTn>
                                  </p:par>
                                  <p:par>
                                    <p:cTn id="263" presetID="10" presetClass="entr" presetSubtype="0" fill="hold" grpId="0" nodeType="withEffect">
                                      <p:stCondLst>
                                        <p:cond delay="3400"/>
                                      </p:stCondLst>
                                      <p:childTnLst>
                                        <p:set>
                                          <p:cBhvr>
                                            <p:cTn id="264" dur="1" fill="hold">
                                              <p:stCondLst>
                                                <p:cond delay="0"/>
                                              </p:stCondLst>
                                            </p:cTn>
                                            <p:tgtEl>
                                              <p:spTgt spid="95"/>
                                            </p:tgtEl>
                                            <p:attrNameLst>
                                              <p:attrName>style.visibility</p:attrName>
                                            </p:attrNameLst>
                                          </p:cBhvr>
                                          <p:to>
                                            <p:strVal val="visible"/>
                                          </p:to>
                                        </p:set>
                                        <p:animEffect transition="in" filter="fade">
                                          <p:cBhvr>
                                            <p:cTn id="265" dur="500"/>
                                            <p:tgtEl>
                                              <p:spTgt spid="95"/>
                                            </p:tgtEl>
                                          </p:cBhvr>
                                        </p:animEffect>
                                      </p:childTnLst>
                                    </p:cTn>
                                  </p:par>
                                  <p:par>
                                    <p:cTn id="266" presetID="10" presetClass="entr" presetSubtype="0" fill="hold" grpId="0" nodeType="withEffect">
                                      <p:stCondLst>
                                        <p:cond delay="3500"/>
                                      </p:stCondLst>
                                      <p:childTnLst>
                                        <p:set>
                                          <p:cBhvr>
                                            <p:cTn id="267" dur="1" fill="hold">
                                              <p:stCondLst>
                                                <p:cond delay="0"/>
                                              </p:stCondLst>
                                            </p:cTn>
                                            <p:tgtEl>
                                              <p:spTgt spid="102"/>
                                            </p:tgtEl>
                                            <p:attrNameLst>
                                              <p:attrName>style.visibility</p:attrName>
                                            </p:attrNameLst>
                                          </p:cBhvr>
                                          <p:to>
                                            <p:strVal val="visible"/>
                                          </p:to>
                                        </p:set>
                                        <p:animEffect transition="in" filter="fade">
                                          <p:cBhvr>
                                            <p:cTn id="268"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41" grpId="0" animBg="1"/>
          <p:bldP spid="42" grpId="0" animBg="1"/>
          <p:bldP spid="43" grpId="0" animBg="1"/>
          <p:bldP spid="44" grpId="0" animBg="1"/>
          <p:bldP spid="45"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88" grpId="0"/>
          <p:bldP spid="95" grpId="0"/>
          <p:bldP spid="102"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27"/>
          <p:cNvSpPr>
            <a:spLocks/>
          </p:cNvSpPr>
          <p:nvPr/>
        </p:nvSpPr>
        <p:spPr bwMode="auto">
          <a:xfrm>
            <a:off x="7606123" y="8063457"/>
            <a:ext cx="416032" cy="770538"/>
          </a:xfrm>
          <a:custGeom>
            <a:avLst/>
            <a:gdLst>
              <a:gd name="T0" fmla="*/ 4 w 60"/>
              <a:gd name="T1" fmla="*/ 0 h 111"/>
              <a:gd name="T2" fmla="*/ 7 w 60"/>
              <a:gd name="T3" fmla="*/ 3 h 111"/>
              <a:gd name="T4" fmla="*/ 35 w 60"/>
              <a:gd name="T5" fmla="*/ 30 h 111"/>
              <a:gd name="T6" fmla="*/ 38 w 60"/>
              <a:gd name="T7" fmla="*/ 35 h 111"/>
              <a:gd name="T8" fmla="*/ 44 w 60"/>
              <a:gd name="T9" fmla="*/ 46 h 111"/>
              <a:gd name="T10" fmla="*/ 46 w 60"/>
              <a:gd name="T11" fmla="*/ 52 h 111"/>
              <a:gd name="T12" fmla="*/ 44 w 60"/>
              <a:gd name="T13" fmla="*/ 66 h 111"/>
              <a:gd name="T14" fmla="*/ 44 w 60"/>
              <a:gd name="T15" fmla="*/ 72 h 111"/>
              <a:gd name="T16" fmla="*/ 48 w 60"/>
              <a:gd name="T17" fmla="*/ 78 h 111"/>
              <a:gd name="T18" fmla="*/ 56 w 60"/>
              <a:gd name="T19" fmla="*/ 89 h 111"/>
              <a:gd name="T20" fmla="*/ 59 w 60"/>
              <a:gd name="T21" fmla="*/ 100 h 111"/>
              <a:gd name="T22" fmla="*/ 59 w 60"/>
              <a:gd name="T23" fmla="*/ 102 h 111"/>
              <a:gd name="T24" fmla="*/ 55 w 60"/>
              <a:gd name="T25" fmla="*/ 108 h 111"/>
              <a:gd name="T26" fmla="*/ 49 w 60"/>
              <a:gd name="T27" fmla="*/ 110 h 111"/>
              <a:gd name="T28" fmla="*/ 46 w 60"/>
              <a:gd name="T29" fmla="*/ 111 h 111"/>
              <a:gd name="T30" fmla="*/ 43 w 60"/>
              <a:gd name="T31" fmla="*/ 110 h 111"/>
              <a:gd name="T32" fmla="*/ 42 w 60"/>
              <a:gd name="T33" fmla="*/ 109 h 111"/>
              <a:gd name="T34" fmla="*/ 40 w 60"/>
              <a:gd name="T35" fmla="*/ 103 h 111"/>
              <a:gd name="T36" fmla="*/ 40 w 60"/>
              <a:gd name="T37" fmla="*/ 101 h 111"/>
              <a:gd name="T38" fmla="*/ 38 w 60"/>
              <a:gd name="T39" fmla="*/ 98 h 111"/>
              <a:gd name="T40" fmla="*/ 34 w 60"/>
              <a:gd name="T41" fmla="*/ 94 h 111"/>
              <a:gd name="T42" fmla="*/ 25 w 60"/>
              <a:gd name="T43" fmla="*/ 79 h 111"/>
              <a:gd name="T44" fmla="*/ 23 w 60"/>
              <a:gd name="T45" fmla="*/ 75 h 111"/>
              <a:gd name="T46" fmla="*/ 23 w 60"/>
              <a:gd name="T47" fmla="*/ 71 h 111"/>
              <a:gd name="T48" fmla="*/ 20 w 60"/>
              <a:gd name="T49" fmla="*/ 62 h 111"/>
              <a:gd name="T50" fmla="*/ 17 w 60"/>
              <a:gd name="T51" fmla="*/ 60 h 111"/>
              <a:gd name="T52" fmla="*/ 12 w 60"/>
              <a:gd name="T53" fmla="*/ 57 h 111"/>
              <a:gd name="T54" fmla="*/ 10 w 60"/>
              <a:gd name="T55" fmla="*/ 54 h 111"/>
              <a:gd name="T56" fmla="*/ 14 w 60"/>
              <a:gd name="T57" fmla="*/ 39 h 111"/>
              <a:gd name="T58" fmla="*/ 13 w 60"/>
              <a:gd name="T59" fmla="*/ 36 h 111"/>
              <a:gd name="T60" fmla="*/ 1 w 60"/>
              <a:gd name="T61" fmla="*/ 17 h 111"/>
              <a:gd name="T62" fmla="*/ 0 w 60"/>
              <a:gd name="T63" fmla="*/ 13 h 111"/>
              <a:gd name="T64" fmla="*/ 0 w 60"/>
              <a:gd name="T65" fmla="*/ 5 h 111"/>
              <a:gd name="T66" fmla="*/ 1 w 60"/>
              <a:gd name="T67" fmla="*/ 2 h 111"/>
              <a:gd name="T68" fmla="*/ 4 w 60"/>
              <a:gd name="T6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1">
                <a:moveTo>
                  <a:pt x="4" y="0"/>
                </a:moveTo>
                <a:cubicBezTo>
                  <a:pt x="5" y="1"/>
                  <a:pt x="6" y="2"/>
                  <a:pt x="7" y="3"/>
                </a:cubicBezTo>
                <a:cubicBezTo>
                  <a:pt x="16" y="12"/>
                  <a:pt x="25" y="21"/>
                  <a:pt x="35" y="30"/>
                </a:cubicBezTo>
                <a:cubicBezTo>
                  <a:pt x="36" y="32"/>
                  <a:pt x="37" y="33"/>
                  <a:pt x="38" y="35"/>
                </a:cubicBezTo>
                <a:cubicBezTo>
                  <a:pt x="40" y="39"/>
                  <a:pt x="42" y="42"/>
                  <a:pt x="44" y="46"/>
                </a:cubicBezTo>
                <a:cubicBezTo>
                  <a:pt x="45" y="48"/>
                  <a:pt x="46" y="50"/>
                  <a:pt x="46" y="52"/>
                </a:cubicBezTo>
                <a:cubicBezTo>
                  <a:pt x="46" y="57"/>
                  <a:pt x="45" y="62"/>
                  <a:pt x="44" y="66"/>
                </a:cubicBezTo>
                <a:cubicBezTo>
                  <a:pt x="43" y="68"/>
                  <a:pt x="43" y="70"/>
                  <a:pt x="44" y="72"/>
                </a:cubicBezTo>
                <a:cubicBezTo>
                  <a:pt x="45" y="74"/>
                  <a:pt x="46" y="76"/>
                  <a:pt x="48" y="78"/>
                </a:cubicBezTo>
                <a:cubicBezTo>
                  <a:pt x="52" y="81"/>
                  <a:pt x="54" y="85"/>
                  <a:pt x="56" y="89"/>
                </a:cubicBezTo>
                <a:cubicBezTo>
                  <a:pt x="58" y="93"/>
                  <a:pt x="59" y="96"/>
                  <a:pt x="59" y="100"/>
                </a:cubicBezTo>
                <a:cubicBezTo>
                  <a:pt x="59" y="101"/>
                  <a:pt x="59" y="102"/>
                  <a:pt x="59" y="102"/>
                </a:cubicBezTo>
                <a:cubicBezTo>
                  <a:pt x="59" y="107"/>
                  <a:pt x="60" y="106"/>
                  <a:pt x="55" y="108"/>
                </a:cubicBezTo>
                <a:cubicBezTo>
                  <a:pt x="53" y="109"/>
                  <a:pt x="51" y="109"/>
                  <a:pt x="49" y="110"/>
                </a:cubicBezTo>
                <a:cubicBezTo>
                  <a:pt x="48" y="111"/>
                  <a:pt x="47" y="111"/>
                  <a:pt x="46" y="111"/>
                </a:cubicBezTo>
                <a:cubicBezTo>
                  <a:pt x="45" y="111"/>
                  <a:pt x="44" y="111"/>
                  <a:pt x="43" y="110"/>
                </a:cubicBezTo>
                <a:cubicBezTo>
                  <a:pt x="43" y="109"/>
                  <a:pt x="42" y="109"/>
                  <a:pt x="42" y="109"/>
                </a:cubicBezTo>
                <a:cubicBezTo>
                  <a:pt x="40" y="107"/>
                  <a:pt x="39" y="105"/>
                  <a:pt x="40" y="103"/>
                </a:cubicBezTo>
                <a:cubicBezTo>
                  <a:pt x="40" y="103"/>
                  <a:pt x="40" y="102"/>
                  <a:pt x="40" y="101"/>
                </a:cubicBezTo>
                <a:cubicBezTo>
                  <a:pt x="40" y="100"/>
                  <a:pt x="39" y="98"/>
                  <a:pt x="38" y="98"/>
                </a:cubicBezTo>
                <a:cubicBezTo>
                  <a:pt x="36" y="97"/>
                  <a:pt x="35" y="95"/>
                  <a:pt x="34" y="94"/>
                </a:cubicBezTo>
                <a:cubicBezTo>
                  <a:pt x="31" y="89"/>
                  <a:pt x="28" y="84"/>
                  <a:pt x="25" y="79"/>
                </a:cubicBezTo>
                <a:cubicBezTo>
                  <a:pt x="24" y="78"/>
                  <a:pt x="23" y="76"/>
                  <a:pt x="23" y="75"/>
                </a:cubicBezTo>
                <a:cubicBezTo>
                  <a:pt x="24" y="73"/>
                  <a:pt x="23" y="72"/>
                  <a:pt x="23" y="71"/>
                </a:cubicBezTo>
                <a:cubicBezTo>
                  <a:pt x="22" y="68"/>
                  <a:pt x="21" y="65"/>
                  <a:pt x="20" y="62"/>
                </a:cubicBezTo>
                <a:cubicBezTo>
                  <a:pt x="19" y="61"/>
                  <a:pt x="19" y="60"/>
                  <a:pt x="17" y="60"/>
                </a:cubicBezTo>
                <a:cubicBezTo>
                  <a:pt x="16" y="59"/>
                  <a:pt x="14" y="58"/>
                  <a:pt x="12" y="57"/>
                </a:cubicBezTo>
                <a:cubicBezTo>
                  <a:pt x="10" y="56"/>
                  <a:pt x="10" y="56"/>
                  <a:pt x="10" y="54"/>
                </a:cubicBezTo>
                <a:cubicBezTo>
                  <a:pt x="11" y="49"/>
                  <a:pt x="12" y="44"/>
                  <a:pt x="14" y="39"/>
                </a:cubicBezTo>
                <a:cubicBezTo>
                  <a:pt x="15" y="38"/>
                  <a:pt x="14" y="37"/>
                  <a:pt x="13" y="36"/>
                </a:cubicBezTo>
                <a:cubicBezTo>
                  <a:pt x="8" y="30"/>
                  <a:pt x="5" y="23"/>
                  <a:pt x="1" y="17"/>
                </a:cubicBezTo>
                <a:cubicBezTo>
                  <a:pt x="0" y="16"/>
                  <a:pt x="0" y="14"/>
                  <a:pt x="0" y="13"/>
                </a:cubicBezTo>
                <a:cubicBezTo>
                  <a:pt x="0" y="10"/>
                  <a:pt x="0" y="8"/>
                  <a:pt x="0" y="5"/>
                </a:cubicBezTo>
                <a:cubicBezTo>
                  <a:pt x="0" y="4"/>
                  <a:pt x="0" y="3"/>
                  <a:pt x="1" y="2"/>
                </a:cubicBezTo>
                <a:cubicBezTo>
                  <a:pt x="2" y="2"/>
                  <a:pt x="3" y="1"/>
                  <a:pt x="4"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 name="Freeform 24"/>
          <p:cNvSpPr>
            <a:spLocks/>
          </p:cNvSpPr>
          <p:nvPr/>
        </p:nvSpPr>
        <p:spPr bwMode="auto">
          <a:xfrm>
            <a:off x="16190453" y="8883801"/>
            <a:ext cx="635768" cy="706082"/>
          </a:xfrm>
          <a:custGeom>
            <a:avLst/>
            <a:gdLst>
              <a:gd name="T0" fmla="*/ 92 w 92"/>
              <a:gd name="T1" fmla="*/ 9 h 102"/>
              <a:gd name="T2" fmla="*/ 91 w 92"/>
              <a:gd name="T3" fmla="*/ 10 h 102"/>
              <a:gd name="T4" fmla="*/ 82 w 92"/>
              <a:gd name="T5" fmla="*/ 15 h 102"/>
              <a:gd name="T6" fmla="*/ 79 w 92"/>
              <a:gd name="T7" fmla="*/ 19 h 102"/>
              <a:gd name="T8" fmla="*/ 78 w 92"/>
              <a:gd name="T9" fmla="*/ 22 h 102"/>
              <a:gd name="T10" fmla="*/ 74 w 92"/>
              <a:gd name="T11" fmla="*/ 30 h 102"/>
              <a:gd name="T12" fmla="*/ 64 w 92"/>
              <a:gd name="T13" fmla="*/ 42 h 102"/>
              <a:gd name="T14" fmla="*/ 60 w 92"/>
              <a:gd name="T15" fmla="*/ 44 h 102"/>
              <a:gd name="T16" fmla="*/ 53 w 92"/>
              <a:gd name="T17" fmla="*/ 46 h 102"/>
              <a:gd name="T18" fmla="*/ 46 w 92"/>
              <a:gd name="T19" fmla="*/ 53 h 102"/>
              <a:gd name="T20" fmla="*/ 40 w 92"/>
              <a:gd name="T21" fmla="*/ 64 h 102"/>
              <a:gd name="T22" fmla="*/ 38 w 92"/>
              <a:gd name="T23" fmla="*/ 70 h 102"/>
              <a:gd name="T24" fmla="*/ 38 w 92"/>
              <a:gd name="T25" fmla="*/ 84 h 102"/>
              <a:gd name="T26" fmla="*/ 35 w 92"/>
              <a:gd name="T27" fmla="*/ 88 h 102"/>
              <a:gd name="T28" fmla="*/ 32 w 92"/>
              <a:gd name="T29" fmla="*/ 90 h 102"/>
              <a:gd name="T30" fmla="*/ 31 w 92"/>
              <a:gd name="T31" fmla="*/ 91 h 102"/>
              <a:gd name="T32" fmla="*/ 30 w 92"/>
              <a:gd name="T33" fmla="*/ 96 h 102"/>
              <a:gd name="T34" fmla="*/ 28 w 92"/>
              <a:gd name="T35" fmla="*/ 98 h 102"/>
              <a:gd name="T36" fmla="*/ 13 w 92"/>
              <a:gd name="T37" fmla="*/ 101 h 102"/>
              <a:gd name="T38" fmla="*/ 11 w 92"/>
              <a:gd name="T39" fmla="*/ 101 h 102"/>
              <a:gd name="T40" fmla="*/ 1 w 92"/>
              <a:gd name="T41" fmla="*/ 91 h 102"/>
              <a:gd name="T42" fmla="*/ 0 w 92"/>
              <a:gd name="T43" fmla="*/ 89 h 102"/>
              <a:gd name="T44" fmla="*/ 0 w 92"/>
              <a:gd name="T45" fmla="*/ 76 h 102"/>
              <a:gd name="T46" fmla="*/ 1 w 92"/>
              <a:gd name="T47" fmla="*/ 73 h 102"/>
              <a:gd name="T48" fmla="*/ 5 w 92"/>
              <a:gd name="T49" fmla="*/ 63 h 102"/>
              <a:gd name="T50" fmla="*/ 8 w 92"/>
              <a:gd name="T51" fmla="*/ 59 h 102"/>
              <a:gd name="T52" fmla="*/ 28 w 92"/>
              <a:gd name="T53" fmla="*/ 39 h 102"/>
              <a:gd name="T54" fmla="*/ 32 w 92"/>
              <a:gd name="T55" fmla="*/ 36 h 102"/>
              <a:gd name="T56" fmla="*/ 30 w 92"/>
              <a:gd name="T57" fmla="*/ 36 h 102"/>
              <a:gd name="T58" fmla="*/ 21 w 92"/>
              <a:gd name="T59" fmla="*/ 40 h 102"/>
              <a:gd name="T60" fmla="*/ 19 w 92"/>
              <a:gd name="T61" fmla="*/ 41 h 102"/>
              <a:gd name="T62" fmla="*/ 17 w 92"/>
              <a:gd name="T63" fmla="*/ 38 h 102"/>
              <a:gd name="T64" fmla="*/ 18 w 92"/>
              <a:gd name="T65" fmla="*/ 30 h 102"/>
              <a:gd name="T66" fmla="*/ 19 w 92"/>
              <a:gd name="T67" fmla="*/ 28 h 102"/>
              <a:gd name="T68" fmla="*/ 33 w 92"/>
              <a:gd name="T69" fmla="*/ 13 h 102"/>
              <a:gd name="T70" fmla="*/ 36 w 92"/>
              <a:gd name="T71" fmla="*/ 11 h 102"/>
              <a:gd name="T72" fmla="*/ 54 w 92"/>
              <a:gd name="T73" fmla="*/ 8 h 102"/>
              <a:gd name="T74" fmla="*/ 57 w 92"/>
              <a:gd name="T75" fmla="*/ 6 h 102"/>
              <a:gd name="T76" fmla="*/ 63 w 92"/>
              <a:gd name="T77" fmla="*/ 1 h 102"/>
              <a:gd name="T78" fmla="*/ 64 w 92"/>
              <a:gd name="T79" fmla="*/ 1 h 102"/>
              <a:gd name="T80" fmla="*/ 71 w 92"/>
              <a:gd name="T81" fmla="*/ 6 h 102"/>
              <a:gd name="T82" fmla="*/ 74 w 92"/>
              <a:gd name="T83" fmla="*/ 6 h 102"/>
              <a:gd name="T84" fmla="*/ 78 w 92"/>
              <a:gd name="T85" fmla="*/ 3 h 102"/>
              <a:gd name="T86" fmla="*/ 85 w 92"/>
              <a:gd name="T87" fmla="*/ 3 h 102"/>
              <a:gd name="T88" fmla="*/ 91 w 92"/>
              <a:gd name="T89" fmla="*/ 6 h 102"/>
              <a:gd name="T90" fmla="*/ 92 w 92"/>
              <a:gd name="T91" fmla="*/ 8 h 102"/>
              <a:gd name="T92" fmla="*/ 92 w 92"/>
              <a:gd name="T93" fmla="*/ 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2" h="102">
                <a:moveTo>
                  <a:pt x="92" y="9"/>
                </a:moveTo>
                <a:cubicBezTo>
                  <a:pt x="92" y="10"/>
                  <a:pt x="91" y="10"/>
                  <a:pt x="91" y="10"/>
                </a:cubicBezTo>
                <a:cubicBezTo>
                  <a:pt x="88" y="12"/>
                  <a:pt x="85" y="14"/>
                  <a:pt x="82" y="15"/>
                </a:cubicBezTo>
                <a:cubicBezTo>
                  <a:pt x="80" y="16"/>
                  <a:pt x="79" y="17"/>
                  <a:pt x="79" y="19"/>
                </a:cubicBezTo>
                <a:cubicBezTo>
                  <a:pt x="79" y="20"/>
                  <a:pt x="78" y="21"/>
                  <a:pt x="78" y="22"/>
                </a:cubicBezTo>
                <a:cubicBezTo>
                  <a:pt x="78" y="25"/>
                  <a:pt x="76" y="28"/>
                  <a:pt x="74" y="30"/>
                </a:cubicBezTo>
                <a:cubicBezTo>
                  <a:pt x="70" y="34"/>
                  <a:pt x="67" y="38"/>
                  <a:pt x="64" y="42"/>
                </a:cubicBezTo>
                <a:cubicBezTo>
                  <a:pt x="63" y="44"/>
                  <a:pt x="61" y="45"/>
                  <a:pt x="60" y="44"/>
                </a:cubicBezTo>
                <a:cubicBezTo>
                  <a:pt x="57" y="44"/>
                  <a:pt x="55" y="45"/>
                  <a:pt x="53" y="46"/>
                </a:cubicBezTo>
                <a:cubicBezTo>
                  <a:pt x="50" y="48"/>
                  <a:pt x="48" y="50"/>
                  <a:pt x="46" y="53"/>
                </a:cubicBezTo>
                <a:cubicBezTo>
                  <a:pt x="44" y="57"/>
                  <a:pt x="42" y="60"/>
                  <a:pt x="40" y="64"/>
                </a:cubicBezTo>
                <a:cubicBezTo>
                  <a:pt x="39" y="66"/>
                  <a:pt x="38" y="68"/>
                  <a:pt x="38" y="70"/>
                </a:cubicBezTo>
                <a:cubicBezTo>
                  <a:pt x="38" y="74"/>
                  <a:pt x="38" y="79"/>
                  <a:pt x="38" y="84"/>
                </a:cubicBezTo>
                <a:cubicBezTo>
                  <a:pt x="38" y="87"/>
                  <a:pt x="39" y="87"/>
                  <a:pt x="35" y="88"/>
                </a:cubicBezTo>
                <a:cubicBezTo>
                  <a:pt x="34" y="89"/>
                  <a:pt x="33" y="89"/>
                  <a:pt x="32" y="90"/>
                </a:cubicBezTo>
                <a:cubicBezTo>
                  <a:pt x="31" y="90"/>
                  <a:pt x="31" y="90"/>
                  <a:pt x="31" y="91"/>
                </a:cubicBezTo>
                <a:cubicBezTo>
                  <a:pt x="31" y="93"/>
                  <a:pt x="30" y="94"/>
                  <a:pt x="30" y="96"/>
                </a:cubicBezTo>
                <a:cubicBezTo>
                  <a:pt x="30" y="97"/>
                  <a:pt x="29" y="98"/>
                  <a:pt x="28" y="98"/>
                </a:cubicBezTo>
                <a:cubicBezTo>
                  <a:pt x="23" y="99"/>
                  <a:pt x="18" y="100"/>
                  <a:pt x="13" y="101"/>
                </a:cubicBezTo>
                <a:cubicBezTo>
                  <a:pt x="12" y="102"/>
                  <a:pt x="12" y="102"/>
                  <a:pt x="11" y="101"/>
                </a:cubicBezTo>
                <a:cubicBezTo>
                  <a:pt x="8" y="98"/>
                  <a:pt x="4" y="94"/>
                  <a:pt x="1" y="91"/>
                </a:cubicBezTo>
                <a:cubicBezTo>
                  <a:pt x="0" y="90"/>
                  <a:pt x="0" y="90"/>
                  <a:pt x="0" y="89"/>
                </a:cubicBezTo>
                <a:cubicBezTo>
                  <a:pt x="0" y="85"/>
                  <a:pt x="0" y="81"/>
                  <a:pt x="0" y="76"/>
                </a:cubicBezTo>
                <a:cubicBezTo>
                  <a:pt x="0" y="75"/>
                  <a:pt x="0" y="74"/>
                  <a:pt x="1" y="73"/>
                </a:cubicBezTo>
                <a:cubicBezTo>
                  <a:pt x="2" y="70"/>
                  <a:pt x="4" y="66"/>
                  <a:pt x="5" y="63"/>
                </a:cubicBezTo>
                <a:cubicBezTo>
                  <a:pt x="6" y="61"/>
                  <a:pt x="7" y="60"/>
                  <a:pt x="8" y="59"/>
                </a:cubicBezTo>
                <a:cubicBezTo>
                  <a:pt x="14" y="52"/>
                  <a:pt x="21" y="46"/>
                  <a:pt x="28" y="39"/>
                </a:cubicBezTo>
                <a:cubicBezTo>
                  <a:pt x="29" y="38"/>
                  <a:pt x="30" y="37"/>
                  <a:pt x="32" y="36"/>
                </a:cubicBezTo>
                <a:cubicBezTo>
                  <a:pt x="31" y="36"/>
                  <a:pt x="30" y="36"/>
                  <a:pt x="30" y="36"/>
                </a:cubicBezTo>
                <a:cubicBezTo>
                  <a:pt x="27" y="38"/>
                  <a:pt x="24" y="39"/>
                  <a:pt x="21" y="40"/>
                </a:cubicBezTo>
                <a:cubicBezTo>
                  <a:pt x="20" y="41"/>
                  <a:pt x="20" y="42"/>
                  <a:pt x="19" y="41"/>
                </a:cubicBezTo>
                <a:cubicBezTo>
                  <a:pt x="18" y="40"/>
                  <a:pt x="16" y="39"/>
                  <a:pt x="17" y="38"/>
                </a:cubicBezTo>
                <a:cubicBezTo>
                  <a:pt x="17" y="35"/>
                  <a:pt x="17" y="33"/>
                  <a:pt x="18" y="30"/>
                </a:cubicBezTo>
                <a:cubicBezTo>
                  <a:pt x="18" y="30"/>
                  <a:pt x="18" y="29"/>
                  <a:pt x="19" y="28"/>
                </a:cubicBezTo>
                <a:cubicBezTo>
                  <a:pt x="23" y="23"/>
                  <a:pt x="28" y="18"/>
                  <a:pt x="33" y="13"/>
                </a:cubicBezTo>
                <a:cubicBezTo>
                  <a:pt x="34" y="12"/>
                  <a:pt x="35" y="12"/>
                  <a:pt x="36" y="11"/>
                </a:cubicBezTo>
                <a:cubicBezTo>
                  <a:pt x="42" y="10"/>
                  <a:pt x="48" y="9"/>
                  <a:pt x="54" y="8"/>
                </a:cubicBezTo>
                <a:cubicBezTo>
                  <a:pt x="55" y="8"/>
                  <a:pt x="56" y="7"/>
                  <a:pt x="57" y="6"/>
                </a:cubicBezTo>
                <a:cubicBezTo>
                  <a:pt x="59" y="4"/>
                  <a:pt x="61" y="3"/>
                  <a:pt x="63" y="1"/>
                </a:cubicBezTo>
                <a:cubicBezTo>
                  <a:pt x="63" y="0"/>
                  <a:pt x="64" y="0"/>
                  <a:pt x="64" y="1"/>
                </a:cubicBezTo>
                <a:cubicBezTo>
                  <a:pt x="66" y="3"/>
                  <a:pt x="69" y="4"/>
                  <a:pt x="71" y="6"/>
                </a:cubicBezTo>
                <a:cubicBezTo>
                  <a:pt x="72" y="7"/>
                  <a:pt x="72" y="7"/>
                  <a:pt x="74" y="6"/>
                </a:cubicBezTo>
                <a:cubicBezTo>
                  <a:pt x="75" y="5"/>
                  <a:pt x="77" y="4"/>
                  <a:pt x="78" y="3"/>
                </a:cubicBezTo>
                <a:cubicBezTo>
                  <a:pt x="80" y="3"/>
                  <a:pt x="83" y="3"/>
                  <a:pt x="85" y="3"/>
                </a:cubicBezTo>
                <a:cubicBezTo>
                  <a:pt x="89" y="3"/>
                  <a:pt x="88" y="2"/>
                  <a:pt x="91" y="6"/>
                </a:cubicBezTo>
                <a:cubicBezTo>
                  <a:pt x="91" y="7"/>
                  <a:pt x="92" y="7"/>
                  <a:pt x="92" y="8"/>
                </a:cubicBezTo>
                <a:cubicBezTo>
                  <a:pt x="92" y="8"/>
                  <a:pt x="92" y="9"/>
                  <a:pt x="92" y="9"/>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 name="Freeform 21"/>
          <p:cNvSpPr>
            <a:spLocks/>
          </p:cNvSpPr>
          <p:nvPr/>
        </p:nvSpPr>
        <p:spPr bwMode="auto">
          <a:xfrm>
            <a:off x="15542976" y="8716803"/>
            <a:ext cx="770538" cy="659206"/>
          </a:xfrm>
          <a:custGeom>
            <a:avLst/>
            <a:gdLst>
              <a:gd name="T0" fmla="*/ 0 w 111"/>
              <a:gd name="T1" fmla="*/ 54 h 95"/>
              <a:gd name="T2" fmla="*/ 1 w 111"/>
              <a:gd name="T3" fmla="*/ 48 h 95"/>
              <a:gd name="T4" fmla="*/ 3 w 111"/>
              <a:gd name="T5" fmla="*/ 35 h 95"/>
              <a:gd name="T6" fmla="*/ 7 w 111"/>
              <a:gd name="T7" fmla="*/ 27 h 95"/>
              <a:gd name="T8" fmla="*/ 12 w 111"/>
              <a:gd name="T9" fmla="*/ 26 h 95"/>
              <a:gd name="T10" fmla="*/ 13 w 111"/>
              <a:gd name="T11" fmla="*/ 26 h 95"/>
              <a:gd name="T12" fmla="*/ 28 w 111"/>
              <a:gd name="T13" fmla="*/ 27 h 95"/>
              <a:gd name="T14" fmla="*/ 31 w 111"/>
              <a:gd name="T15" fmla="*/ 25 h 95"/>
              <a:gd name="T16" fmla="*/ 35 w 111"/>
              <a:gd name="T17" fmla="*/ 19 h 95"/>
              <a:gd name="T18" fmla="*/ 37 w 111"/>
              <a:gd name="T19" fmla="*/ 19 h 95"/>
              <a:gd name="T20" fmla="*/ 50 w 111"/>
              <a:gd name="T21" fmla="*/ 22 h 95"/>
              <a:gd name="T22" fmla="*/ 54 w 111"/>
              <a:gd name="T23" fmla="*/ 21 h 95"/>
              <a:gd name="T24" fmla="*/ 62 w 111"/>
              <a:gd name="T25" fmla="*/ 12 h 95"/>
              <a:gd name="T26" fmla="*/ 68 w 111"/>
              <a:gd name="T27" fmla="*/ 2 h 95"/>
              <a:gd name="T28" fmla="*/ 69 w 111"/>
              <a:gd name="T29" fmla="*/ 0 h 95"/>
              <a:gd name="T30" fmla="*/ 70 w 111"/>
              <a:gd name="T31" fmla="*/ 8 h 95"/>
              <a:gd name="T32" fmla="*/ 71 w 111"/>
              <a:gd name="T33" fmla="*/ 15 h 95"/>
              <a:gd name="T34" fmla="*/ 73 w 111"/>
              <a:gd name="T35" fmla="*/ 18 h 95"/>
              <a:gd name="T36" fmla="*/ 81 w 111"/>
              <a:gd name="T37" fmla="*/ 27 h 95"/>
              <a:gd name="T38" fmla="*/ 85 w 111"/>
              <a:gd name="T39" fmla="*/ 28 h 95"/>
              <a:gd name="T40" fmla="*/ 85 w 111"/>
              <a:gd name="T41" fmla="*/ 28 h 95"/>
              <a:gd name="T42" fmla="*/ 94 w 111"/>
              <a:gd name="T43" fmla="*/ 31 h 95"/>
              <a:gd name="T44" fmla="*/ 99 w 111"/>
              <a:gd name="T45" fmla="*/ 35 h 95"/>
              <a:gd name="T46" fmla="*/ 103 w 111"/>
              <a:gd name="T47" fmla="*/ 36 h 95"/>
              <a:gd name="T48" fmla="*/ 109 w 111"/>
              <a:gd name="T49" fmla="*/ 36 h 95"/>
              <a:gd name="T50" fmla="*/ 111 w 111"/>
              <a:gd name="T51" fmla="*/ 38 h 95"/>
              <a:gd name="T52" fmla="*/ 111 w 111"/>
              <a:gd name="T53" fmla="*/ 45 h 95"/>
              <a:gd name="T54" fmla="*/ 110 w 111"/>
              <a:gd name="T55" fmla="*/ 47 h 95"/>
              <a:gd name="T56" fmla="*/ 105 w 111"/>
              <a:gd name="T57" fmla="*/ 50 h 95"/>
              <a:gd name="T58" fmla="*/ 103 w 111"/>
              <a:gd name="T59" fmla="*/ 52 h 95"/>
              <a:gd name="T60" fmla="*/ 101 w 111"/>
              <a:gd name="T61" fmla="*/ 65 h 95"/>
              <a:gd name="T62" fmla="*/ 98 w 111"/>
              <a:gd name="T63" fmla="*/ 70 h 95"/>
              <a:gd name="T64" fmla="*/ 85 w 111"/>
              <a:gd name="T65" fmla="*/ 81 h 95"/>
              <a:gd name="T66" fmla="*/ 79 w 111"/>
              <a:gd name="T67" fmla="*/ 86 h 95"/>
              <a:gd name="T68" fmla="*/ 78 w 111"/>
              <a:gd name="T69" fmla="*/ 90 h 95"/>
              <a:gd name="T70" fmla="*/ 78 w 111"/>
              <a:gd name="T71" fmla="*/ 91 h 95"/>
              <a:gd name="T72" fmla="*/ 78 w 111"/>
              <a:gd name="T73" fmla="*/ 92 h 95"/>
              <a:gd name="T74" fmla="*/ 72 w 111"/>
              <a:gd name="T75" fmla="*/ 95 h 95"/>
              <a:gd name="T76" fmla="*/ 70 w 111"/>
              <a:gd name="T77" fmla="*/ 95 h 95"/>
              <a:gd name="T78" fmla="*/ 62 w 111"/>
              <a:gd name="T79" fmla="*/ 91 h 95"/>
              <a:gd name="T80" fmla="*/ 55 w 111"/>
              <a:gd name="T81" fmla="*/ 83 h 95"/>
              <a:gd name="T82" fmla="*/ 51 w 111"/>
              <a:gd name="T83" fmla="*/ 81 h 95"/>
              <a:gd name="T84" fmla="*/ 45 w 111"/>
              <a:gd name="T85" fmla="*/ 77 h 95"/>
              <a:gd name="T86" fmla="*/ 44 w 111"/>
              <a:gd name="T87" fmla="*/ 77 h 95"/>
              <a:gd name="T88" fmla="*/ 38 w 111"/>
              <a:gd name="T89" fmla="*/ 68 h 95"/>
              <a:gd name="T90" fmla="*/ 35 w 111"/>
              <a:gd name="T91" fmla="*/ 63 h 95"/>
              <a:gd name="T92" fmla="*/ 34 w 111"/>
              <a:gd name="T93" fmla="*/ 58 h 95"/>
              <a:gd name="T94" fmla="*/ 34 w 111"/>
              <a:gd name="T95" fmla="*/ 55 h 95"/>
              <a:gd name="T96" fmla="*/ 33 w 111"/>
              <a:gd name="T97" fmla="*/ 53 h 95"/>
              <a:gd name="T98" fmla="*/ 24 w 111"/>
              <a:gd name="T99" fmla="*/ 50 h 95"/>
              <a:gd name="T100" fmla="*/ 15 w 111"/>
              <a:gd name="T101" fmla="*/ 51 h 95"/>
              <a:gd name="T102" fmla="*/ 6 w 111"/>
              <a:gd name="T103" fmla="*/ 57 h 95"/>
              <a:gd name="T104" fmla="*/ 3 w 111"/>
              <a:gd name="T105" fmla="*/ 57 h 95"/>
              <a:gd name="T106" fmla="*/ 0 w 111"/>
              <a:gd name="T107"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95">
                <a:moveTo>
                  <a:pt x="0" y="54"/>
                </a:moveTo>
                <a:cubicBezTo>
                  <a:pt x="0" y="52"/>
                  <a:pt x="1" y="50"/>
                  <a:pt x="1" y="48"/>
                </a:cubicBezTo>
                <a:cubicBezTo>
                  <a:pt x="3" y="44"/>
                  <a:pt x="3" y="39"/>
                  <a:pt x="3" y="35"/>
                </a:cubicBezTo>
                <a:cubicBezTo>
                  <a:pt x="3" y="29"/>
                  <a:pt x="3" y="31"/>
                  <a:pt x="7" y="27"/>
                </a:cubicBezTo>
                <a:cubicBezTo>
                  <a:pt x="9" y="26"/>
                  <a:pt x="10" y="25"/>
                  <a:pt x="12" y="26"/>
                </a:cubicBezTo>
                <a:cubicBezTo>
                  <a:pt x="12" y="26"/>
                  <a:pt x="12" y="26"/>
                  <a:pt x="13" y="26"/>
                </a:cubicBezTo>
                <a:cubicBezTo>
                  <a:pt x="18" y="26"/>
                  <a:pt x="23" y="27"/>
                  <a:pt x="28" y="27"/>
                </a:cubicBezTo>
                <a:cubicBezTo>
                  <a:pt x="29" y="27"/>
                  <a:pt x="30" y="26"/>
                  <a:pt x="31" y="25"/>
                </a:cubicBezTo>
                <a:cubicBezTo>
                  <a:pt x="32" y="23"/>
                  <a:pt x="33" y="21"/>
                  <a:pt x="35" y="19"/>
                </a:cubicBezTo>
                <a:cubicBezTo>
                  <a:pt x="35" y="18"/>
                  <a:pt x="36" y="18"/>
                  <a:pt x="37" y="19"/>
                </a:cubicBezTo>
                <a:cubicBezTo>
                  <a:pt x="41" y="20"/>
                  <a:pt x="46" y="21"/>
                  <a:pt x="50" y="22"/>
                </a:cubicBezTo>
                <a:cubicBezTo>
                  <a:pt x="51" y="23"/>
                  <a:pt x="53" y="22"/>
                  <a:pt x="54" y="21"/>
                </a:cubicBezTo>
                <a:cubicBezTo>
                  <a:pt x="59" y="18"/>
                  <a:pt x="59" y="18"/>
                  <a:pt x="62" y="12"/>
                </a:cubicBezTo>
                <a:cubicBezTo>
                  <a:pt x="64" y="9"/>
                  <a:pt x="66" y="5"/>
                  <a:pt x="68" y="2"/>
                </a:cubicBezTo>
                <a:cubicBezTo>
                  <a:pt x="68" y="1"/>
                  <a:pt x="69" y="0"/>
                  <a:pt x="69" y="0"/>
                </a:cubicBezTo>
                <a:cubicBezTo>
                  <a:pt x="70" y="3"/>
                  <a:pt x="70" y="5"/>
                  <a:pt x="70" y="8"/>
                </a:cubicBezTo>
                <a:cubicBezTo>
                  <a:pt x="70" y="10"/>
                  <a:pt x="71" y="13"/>
                  <a:pt x="71" y="15"/>
                </a:cubicBezTo>
                <a:cubicBezTo>
                  <a:pt x="71" y="16"/>
                  <a:pt x="72" y="17"/>
                  <a:pt x="73" y="18"/>
                </a:cubicBezTo>
                <a:cubicBezTo>
                  <a:pt x="75" y="21"/>
                  <a:pt x="78" y="24"/>
                  <a:pt x="81" y="27"/>
                </a:cubicBezTo>
                <a:cubicBezTo>
                  <a:pt x="82" y="28"/>
                  <a:pt x="83" y="29"/>
                  <a:pt x="85" y="28"/>
                </a:cubicBezTo>
                <a:cubicBezTo>
                  <a:pt x="85" y="28"/>
                  <a:pt x="85" y="28"/>
                  <a:pt x="85" y="28"/>
                </a:cubicBezTo>
                <a:cubicBezTo>
                  <a:pt x="90" y="28"/>
                  <a:pt x="90" y="28"/>
                  <a:pt x="94" y="31"/>
                </a:cubicBezTo>
                <a:cubicBezTo>
                  <a:pt x="96" y="33"/>
                  <a:pt x="98" y="34"/>
                  <a:pt x="99" y="35"/>
                </a:cubicBezTo>
                <a:cubicBezTo>
                  <a:pt x="100" y="36"/>
                  <a:pt x="101" y="36"/>
                  <a:pt x="103" y="36"/>
                </a:cubicBezTo>
                <a:cubicBezTo>
                  <a:pt x="105" y="36"/>
                  <a:pt x="107" y="36"/>
                  <a:pt x="109" y="36"/>
                </a:cubicBezTo>
                <a:cubicBezTo>
                  <a:pt x="111" y="36"/>
                  <a:pt x="111" y="36"/>
                  <a:pt x="111" y="38"/>
                </a:cubicBezTo>
                <a:cubicBezTo>
                  <a:pt x="111" y="40"/>
                  <a:pt x="111" y="42"/>
                  <a:pt x="111" y="45"/>
                </a:cubicBezTo>
                <a:cubicBezTo>
                  <a:pt x="111" y="46"/>
                  <a:pt x="111" y="46"/>
                  <a:pt x="110" y="47"/>
                </a:cubicBezTo>
                <a:cubicBezTo>
                  <a:pt x="108" y="48"/>
                  <a:pt x="107" y="49"/>
                  <a:pt x="105" y="50"/>
                </a:cubicBezTo>
                <a:cubicBezTo>
                  <a:pt x="104" y="50"/>
                  <a:pt x="103" y="51"/>
                  <a:pt x="103" y="52"/>
                </a:cubicBezTo>
                <a:cubicBezTo>
                  <a:pt x="103" y="57"/>
                  <a:pt x="102" y="61"/>
                  <a:pt x="101" y="65"/>
                </a:cubicBezTo>
                <a:cubicBezTo>
                  <a:pt x="101" y="67"/>
                  <a:pt x="100" y="69"/>
                  <a:pt x="98" y="70"/>
                </a:cubicBezTo>
                <a:cubicBezTo>
                  <a:pt x="94" y="74"/>
                  <a:pt x="89" y="77"/>
                  <a:pt x="85" y="81"/>
                </a:cubicBezTo>
                <a:cubicBezTo>
                  <a:pt x="83" y="83"/>
                  <a:pt x="81" y="84"/>
                  <a:pt x="79" y="86"/>
                </a:cubicBezTo>
                <a:cubicBezTo>
                  <a:pt x="78" y="87"/>
                  <a:pt x="77" y="88"/>
                  <a:pt x="78" y="90"/>
                </a:cubicBezTo>
                <a:cubicBezTo>
                  <a:pt x="78" y="90"/>
                  <a:pt x="78" y="91"/>
                  <a:pt x="78" y="91"/>
                </a:cubicBezTo>
                <a:cubicBezTo>
                  <a:pt x="78" y="91"/>
                  <a:pt x="78" y="92"/>
                  <a:pt x="78" y="92"/>
                </a:cubicBezTo>
                <a:cubicBezTo>
                  <a:pt x="76" y="94"/>
                  <a:pt x="74" y="95"/>
                  <a:pt x="72" y="95"/>
                </a:cubicBezTo>
                <a:cubicBezTo>
                  <a:pt x="71" y="95"/>
                  <a:pt x="70" y="95"/>
                  <a:pt x="70" y="95"/>
                </a:cubicBezTo>
                <a:cubicBezTo>
                  <a:pt x="65" y="95"/>
                  <a:pt x="65" y="95"/>
                  <a:pt x="62" y="91"/>
                </a:cubicBezTo>
                <a:cubicBezTo>
                  <a:pt x="59" y="89"/>
                  <a:pt x="57" y="86"/>
                  <a:pt x="55" y="83"/>
                </a:cubicBezTo>
                <a:cubicBezTo>
                  <a:pt x="54" y="82"/>
                  <a:pt x="53" y="81"/>
                  <a:pt x="51" y="81"/>
                </a:cubicBezTo>
                <a:cubicBezTo>
                  <a:pt x="49" y="81"/>
                  <a:pt x="46" y="79"/>
                  <a:pt x="45" y="77"/>
                </a:cubicBezTo>
                <a:cubicBezTo>
                  <a:pt x="44" y="77"/>
                  <a:pt x="44" y="77"/>
                  <a:pt x="44" y="77"/>
                </a:cubicBezTo>
                <a:cubicBezTo>
                  <a:pt x="41" y="74"/>
                  <a:pt x="39" y="71"/>
                  <a:pt x="38" y="68"/>
                </a:cubicBezTo>
                <a:cubicBezTo>
                  <a:pt x="37" y="66"/>
                  <a:pt x="36" y="64"/>
                  <a:pt x="35" y="63"/>
                </a:cubicBezTo>
                <a:cubicBezTo>
                  <a:pt x="34" y="62"/>
                  <a:pt x="34" y="60"/>
                  <a:pt x="34" y="58"/>
                </a:cubicBezTo>
                <a:cubicBezTo>
                  <a:pt x="34" y="57"/>
                  <a:pt x="34" y="56"/>
                  <a:pt x="34" y="55"/>
                </a:cubicBezTo>
                <a:cubicBezTo>
                  <a:pt x="34" y="54"/>
                  <a:pt x="33" y="53"/>
                  <a:pt x="33" y="53"/>
                </a:cubicBezTo>
                <a:cubicBezTo>
                  <a:pt x="30" y="52"/>
                  <a:pt x="27" y="51"/>
                  <a:pt x="24" y="50"/>
                </a:cubicBezTo>
                <a:cubicBezTo>
                  <a:pt x="21" y="48"/>
                  <a:pt x="18" y="48"/>
                  <a:pt x="15" y="51"/>
                </a:cubicBezTo>
                <a:cubicBezTo>
                  <a:pt x="12" y="53"/>
                  <a:pt x="9" y="55"/>
                  <a:pt x="6" y="57"/>
                </a:cubicBezTo>
                <a:cubicBezTo>
                  <a:pt x="5" y="58"/>
                  <a:pt x="5" y="58"/>
                  <a:pt x="3" y="57"/>
                </a:cubicBezTo>
                <a:cubicBezTo>
                  <a:pt x="2" y="56"/>
                  <a:pt x="1" y="55"/>
                  <a:pt x="0" y="54"/>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10"/>
          <p:cNvSpPr>
            <a:spLocks/>
          </p:cNvSpPr>
          <p:nvPr/>
        </p:nvSpPr>
        <p:spPr bwMode="auto">
          <a:xfrm>
            <a:off x="11822118" y="7814421"/>
            <a:ext cx="3111454" cy="2976682"/>
          </a:xfrm>
          <a:custGeom>
            <a:avLst/>
            <a:gdLst>
              <a:gd name="T0" fmla="*/ 296 w 449"/>
              <a:gd name="T1" fmla="*/ 143 h 429"/>
              <a:gd name="T2" fmla="*/ 306 w 449"/>
              <a:gd name="T3" fmla="*/ 192 h 429"/>
              <a:gd name="T4" fmla="*/ 323 w 449"/>
              <a:gd name="T5" fmla="*/ 251 h 429"/>
              <a:gd name="T6" fmla="*/ 348 w 449"/>
              <a:gd name="T7" fmla="*/ 273 h 429"/>
              <a:gd name="T8" fmla="*/ 377 w 449"/>
              <a:gd name="T9" fmla="*/ 278 h 429"/>
              <a:gd name="T10" fmla="*/ 394 w 449"/>
              <a:gd name="T11" fmla="*/ 281 h 429"/>
              <a:gd name="T12" fmla="*/ 405 w 449"/>
              <a:gd name="T13" fmla="*/ 289 h 429"/>
              <a:gd name="T14" fmla="*/ 423 w 449"/>
              <a:gd name="T15" fmla="*/ 292 h 429"/>
              <a:gd name="T16" fmla="*/ 439 w 449"/>
              <a:gd name="T17" fmla="*/ 286 h 429"/>
              <a:gd name="T18" fmla="*/ 434 w 449"/>
              <a:gd name="T19" fmla="*/ 309 h 429"/>
              <a:gd name="T20" fmla="*/ 425 w 449"/>
              <a:gd name="T21" fmla="*/ 328 h 429"/>
              <a:gd name="T22" fmla="*/ 412 w 449"/>
              <a:gd name="T23" fmla="*/ 334 h 429"/>
              <a:gd name="T24" fmla="*/ 400 w 449"/>
              <a:gd name="T25" fmla="*/ 341 h 429"/>
              <a:gd name="T26" fmla="*/ 380 w 449"/>
              <a:gd name="T27" fmla="*/ 349 h 429"/>
              <a:gd name="T28" fmla="*/ 360 w 449"/>
              <a:gd name="T29" fmla="*/ 380 h 429"/>
              <a:gd name="T30" fmla="*/ 375 w 449"/>
              <a:gd name="T31" fmla="*/ 380 h 429"/>
              <a:gd name="T32" fmla="*/ 358 w 449"/>
              <a:gd name="T33" fmla="*/ 391 h 429"/>
              <a:gd name="T34" fmla="*/ 342 w 449"/>
              <a:gd name="T35" fmla="*/ 396 h 429"/>
              <a:gd name="T36" fmla="*/ 325 w 449"/>
              <a:gd name="T37" fmla="*/ 406 h 429"/>
              <a:gd name="T38" fmla="*/ 307 w 449"/>
              <a:gd name="T39" fmla="*/ 421 h 429"/>
              <a:gd name="T40" fmla="*/ 290 w 449"/>
              <a:gd name="T41" fmla="*/ 423 h 429"/>
              <a:gd name="T42" fmla="*/ 298 w 449"/>
              <a:gd name="T43" fmla="*/ 413 h 429"/>
              <a:gd name="T44" fmla="*/ 308 w 449"/>
              <a:gd name="T45" fmla="*/ 386 h 429"/>
              <a:gd name="T46" fmla="*/ 308 w 449"/>
              <a:gd name="T47" fmla="*/ 359 h 429"/>
              <a:gd name="T48" fmla="*/ 309 w 449"/>
              <a:gd name="T49" fmla="*/ 334 h 429"/>
              <a:gd name="T50" fmla="*/ 321 w 449"/>
              <a:gd name="T51" fmla="*/ 341 h 429"/>
              <a:gd name="T52" fmla="*/ 343 w 449"/>
              <a:gd name="T53" fmla="*/ 329 h 429"/>
              <a:gd name="T54" fmla="*/ 323 w 449"/>
              <a:gd name="T55" fmla="*/ 310 h 429"/>
              <a:gd name="T56" fmla="*/ 309 w 449"/>
              <a:gd name="T57" fmla="*/ 301 h 429"/>
              <a:gd name="T58" fmla="*/ 265 w 449"/>
              <a:gd name="T59" fmla="*/ 300 h 429"/>
              <a:gd name="T60" fmla="*/ 252 w 449"/>
              <a:gd name="T61" fmla="*/ 296 h 429"/>
              <a:gd name="T62" fmla="*/ 241 w 449"/>
              <a:gd name="T63" fmla="*/ 299 h 429"/>
              <a:gd name="T64" fmla="*/ 228 w 449"/>
              <a:gd name="T65" fmla="*/ 284 h 429"/>
              <a:gd name="T66" fmla="*/ 207 w 449"/>
              <a:gd name="T67" fmla="*/ 257 h 429"/>
              <a:gd name="T68" fmla="*/ 191 w 449"/>
              <a:gd name="T69" fmla="*/ 244 h 429"/>
              <a:gd name="T70" fmla="*/ 169 w 449"/>
              <a:gd name="T71" fmla="*/ 237 h 429"/>
              <a:gd name="T72" fmla="*/ 140 w 449"/>
              <a:gd name="T73" fmla="*/ 243 h 429"/>
              <a:gd name="T74" fmla="*/ 132 w 449"/>
              <a:gd name="T75" fmla="*/ 251 h 429"/>
              <a:gd name="T76" fmla="*/ 73 w 449"/>
              <a:gd name="T77" fmla="*/ 261 h 429"/>
              <a:gd name="T78" fmla="*/ 19 w 449"/>
              <a:gd name="T79" fmla="*/ 248 h 429"/>
              <a:gd name="T80" fmla="*/ 1 w 449"/>
              <a:gd name="T81" fmla="*/ 130 h 429"/>
              <a:gd name="T82" fmla="*/ 15 w 449"/>
              <a:gd name="T83" fmla="*/ 109 h 429"/>
              <a:gd name="T84" fmla="*/ 53 w 449"/>
              <a:gd name="T85" fmla="*/ 64 h 429"/>
              <a:gd name="T86" fmla="*/ 89 w 449"/>
              <a:gd name="T87" fmla="*/ 21 h 429"/>
              <a:gd name="T88" fmla="*/ 109 w 449"/>
              <a:gd name="T89" fmla="*/ 1 h 429"/>
              <a:gd name="T90" fmla="*/ 146 w 449"/>
              <a:gd name="T91" fmla="*/ 31 h 429"/>
              <a:gd name="T92" fmla="*/ 170 w 449"/>
              <a:gd name="T93" fmla="*/ 33 h 429"/>
              <a:gd name="T94" fmla="*/ 181 w 449"/>
              <a:gd name="T95" fmla="*/ 39 h 429"/>
              <a:gd name="T96" fmla="*/ 226 w 449"/>
              <a:gd name="T97" fmla="*/ 40 h 429"/>
              <a:gd name="T98" fmla="*/ 230 w 449"/>
              <a:gd name="T99" fmla="*/ 71 h 429"/>
              <a:gd name="T100" fmla="*/ 245 w 449"/>
              <a:gd name="T101" fmla="*/ 102 h 429"/>
              <a:gd name="T102" fmla="*/ 251 w 449"/>
              <a:gd name="T103" fmla="*/ 118 h 429"/>
              <a:gd name="T104" fmla="*/ 258 w 449"/>
              <a:gd name="T105" fmla="*/ 121 h 429"/>
              <a:gd name="T106" fmla="*/ 258 w 449"/>
              <a:gd name="T107" fmla="*/ 128 h 429"/>
              <a:gd name="T108" fmla="*/ 279 w 449"/>
              <a:gd name="T109" fmla="*/ 13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9" h="429">
                <a:moveTo>
                  <a:pt x="284" y="141"/>
                </a:moveTo>
                <a:cubicBezTo>
                  <a:pt x="285" y="141"/>
                  <a:pt x="286" y="141"/>
                  <a:pt x="287" y="141"/>
                </a:cubicBezTo>
                <a:cubicBezTo>
                  <a:pt x="289" y="141"/>
                  <a:pt x="291" y="141"/>
                  <a:pt x="294" y="141"/>
                </a:cubicBezTo>
                <a:cubicBezTo>
                  <a:pt x="295" y="141"/>
                  <a:pt x="296" y="142"/>
                  <a:pt x="296" y="143"/>
                </a:cubicBezTo>
                <a:cubicBezTo>
                  <a:pt x="296" y="144"/>
                  <a:pt x="297" y="146"/>
                  <a:pt x="297" y="148"/>
                </a:cubicBezTo>
                <a:cubicBezTo>
                  <a:pt x="298" y="153"/>
                  <a:pt x="299" y="158"/>
                  <a:pt x="300" y="163"/>
                </a:cubicBezTo>
                <a:cubicBezTo>
                  <a:pt x="301" y="168"/>
                  <a:pt x="302" y="174"/>
                  <a:pt x="304" y="179"/>
                </a:cubicBezTo>
                <a:cubicBezTo>
                  <a:pt x="305" y="183"/>
                  <a:pt x="305" y="187"/>
                  <a:pt x="306" y="192"/>
                </a:cubicBezTo>
                <a:cubicBezTo>
                  <a:pt x="308" y="197"/>
                  <a:pt x="309" y="202"/>
                  <a:pt x="310" y="207"/>
                </a:cubicBezTo>
                <a:cubicBezTo>
                  <a:pt x="312" y="216"/>
                  <a:pt x="315" y="224"/>
                  <a:pt x="317" y="233"/>
                </a:cubicBezTo>
                <a:cubicBezTo>
                  <a:pt x="318" y="236"/>
                  <a:pt x="319" y="240"/>
                  <a:pt x="320" y="244"/>
                </a:cubicBezTo>
                <a:cubicBezTo>
                  <a:pt x="321" y="246"/>
                  <a:pt x="322" y="249"/>
                  <a:pt x="323" y="251"/>
                </a:cubicBezTo>
                <a:cubicBezTo>
                  <a:pt x="326" y="255"/>
                  <a:pt x="329" y="260"/>
                  <a:pt x="331" y="264"/>
                </a:cubicBezTo>
                <a:cubicBezTo>
                  <a:pt x="332" y="265"/>
                  <a:pt x="333" y="266"/>
                  <a:pt x="334" y="267"/>
                </a:cubicBezTo>
                <a:cubicBezTo>
                  <a:pt x="337" y="269"/>
                  <a:pt x="340" y="270"/>
                  <a:pt x="343" y="272"/>
                </a:cubicBezTo>
                <a:cubicBezTo>
                  <a:pt x="345" y="273"/>
                  <a:pt x="346" y="273"/>
                  <a:pt x="348" y="273"/>
                </a:cubicBezTo>
                <a:cubicBezTo>
                  <a:pt x="350" y="273"/>
                  <a:pt x="352" y="273"/>
                  <a:pt x="354" y="273"/>
                </a:cubicBezTo>
                <a:cubicBezTo>
                  <a:pt x="357" y="273"/>
                  <a:pt x="360" y="273"/>
                  <a:pt x="362" y="274"/>
                </a:cubicBezTo>
                <a:cubicBezTo>
                  <a:pt x="367" y="275"/>
                  <a:pt x="371" y="276"/>
                  <a:pt x="375" y="276"/>
                </a:cubicBezTo>
                <a:cubicBezTo>
                  <a:pt x="376" y="276"/>
                  <a:pt x="377" y="277"/>
                  <a:pt x="377" y="278"/>
                </a:cubicBezTo>
                <a:cubicBezTo>
                  <a:pt x="378" y="280"/>
                  <a:pt x="379" y="282"/>
                  <a:pt x="380" y="284"/>
                </a:cubicBezTo>
                <a:cubicBezTo>
                  <a:pt x="381" y="285"/>
                  <a:pt x="382" y="286"/>
                  <a:pt x="383" y="286"/>
                </a:cubicBezTo>
                <a:cubicBezTo>
                  <a:pt x="384" y="285"/>
                  <a:pt x="386" y="285"/>
                  <a:pt x="387" y="285"/>
                </a:cubicBezTo>
                <a:cubicBezTo>
                  <a:pt x="389" y="283"/>
                  <a:pt x="391" y="282"/>
                  <a:pt x="394" y="281"/>
                </a:cubicBezTo>
                <a:cubicBezTo>
                  <a:pt x="395" y="283"/>
                  <a:pt x="395" y="284"/>
                  <a:pt x="395" y="285"/>
                </a:cubicBezTo>
                <a:cubicBezTo>
                  <a:pt x="395" y="287"/>
                  <a:pt x="396" y="289"/>
                  <a:pt x="398" y="289"/>
                </a:cubicBezTo>
                <a:cubicBezTo>
                  <a:pt x="400" y="289"/>
                  <a:pt x="401" y="290"/>
                  <a:pt x="403" y="290"/>
                </a:cubicBezTo>
                <a:cubicBezTo>
                  <a:pt x="404" y="291"/>
                  <a:pt x="405" y="290"/>
                  <a:pt x="405" y="289"/>
                </a:cubicBezTo>
                <a:cubicBezTo>
                  <a:pt x="406" y="288"/>
                  <a:pt x="406" y="287"/>
                  <a:pt x="407" y="287"/>
                </a:cubicBezTo>
                <a:cubicBezTo>
                  <a:pt x="407" y="286"/>
                  <a:pt x="408" y="286"/>
                  <a:pt x="409" y="286"/>
                </a:cubicBezTo>
                <a:cubicBezTo>
                  <a:pt x="411" y="287"/>
                  <a:pt x="413" y="288"/>
                  <a:pt x="416" y="289"/>
                </a:cubicBezTo>
                <a:cubicBezTo>
                  <a:pt x="418" y="290"/>
                  <a:pt x="420" y="291"/>
                  <a:pt x="423" y="292"/>
                </a:cubicBezTo>
                <a:cubicBezTo>
                  <a:pt x="425" y="292"/>
                  <a:pt x="426" y="292"/>
                  <a:pt x="427" y="290"/>
                </a:cubicBezTo>
                <a:cubicBezTo>
                  <a:pt x="427" y="290"/>
                  <a:pt x="428" y="289"/>
                  <a:pt x="428" y="289"/>
                </a:cubicBezTo>
                <a:cubicBezTo>
                  <a:pt x="429" y="287"/>
                  <a:pt x="431" y="286"/>
                  <a:pt x="433" y="286"/>
                </a:cubicBezTo>
                <a:cubicBezTo>
                  <a:pt x="435" y="286"/>
                  <a:pt x="437" y="286"/>
                  <a:pt x="439" y="286"/>
                </a:cubicBezTo>
                <a:cubicBezTo>
                  <a:pt x="444" y="285"/>
                  <a:pt x="445" y="285"/>
                  <a:pt x="447" y="289"/>
                </a:cubicBezTo>
                <a:cubicBezTo>
                  <a:pt x="448" y="290"/>
                  <a:pt x="448" y="291"/>
                  <a:pt x="449" y="291"/>
                </a:cubicBezTo>
                <a:cubicBezTo>
                  <a:pt x="444" y="296"/>
                  <a:pt x="440" y="302"/>
                  <a:pt x="436" y="307"/>
                </a:cubicBezTo>
                <a:cubicBezTo>
                  <a:pt x="435" y="308"/>
                  <a:pt x="434" y="308"/>
                  <a:pt x="434" y="309"/>
                </a:cubicBezTo>
                <a:cubicBezTo>
                  <a:pt x="433" y="310"/>
                  <a:pt x="433" y="311"/>
                  <a:pt x="433" y="312"/>
                </a:cubicBezTo>
                <a:cubicBezTo>
                  <a:pt x="433" y="314"/>
                  <a:pt x="433" y="316"/>
                  <a:pt x="434" y="319"/>
                </a:cubicBezTo>
                <a:cubicBezTo>
                  <a:pt x="434" y="320"/>
                  <a:pt x="434" y="321"/>
                  <a:pt x="432" y="322"/>
                </a:cubicBezTo>
                <a:cubicBezTo>
                  <a:pt x="430" y="324"/>
                  <a:pt x="428" y="326"/>
                  <a:pt x="425" y="328"/>
                </a:cubicBezTo>
                <a:cubicBezTo>
                  <a:pt x="424" y="329"/>
                  <a:pt x="423" y="330"/>
                  <a:pt x="422" y="330"/>
                </a:cubicBezTo>
                <a:cubicBezTo>
                  <a:pt x="421" y="330"/>
                  <a:pt x="420" y="330"/>
                  <a:pt x="419" y="330"/>
                </a:cubicBezTo>
                <a:cubicBezTo>
                  <a:pt x="417" y="329"/>
                  <a:pt x="415" y="330"/>
                  <a:pt x="413" y="331"/>
                </a:cubicBezTo>
                <a:cubicBezTo>
                  <a:pt x="413" y="332"/>
                  <a:pt x="412" y="333"/>
                  <a:pt x="412" y="334"/>
                </a:cubicBezTo>
                <a:cubicBezTo>
                  <a:pt x="412" y="335"/>
                  <a:pt x="412" y="337"/>
                  <a:pt x="412" y="338"/>
                </a:cubicBezTo>
                <a:cubicBezTo>
                  <a:pt x="412" y="339"/>
                  <a:pt x="412" y="340"/>
                  <a:pt x="411" y="341"/>
                </a:cubicBezTo>
                <a:cubicBezTo>
                  <a:pt x="410" y="341"/>
                  <a:pt x="409" y="341"/>
                  <a:pt x="408" y="341"/>
                </a:cubicBezTo>
                <a:cubicBezTo>
                  <a:pt x="405" y="341"/>
                  <a:pt x="403" y="341"/>
                  <a:pt x="400" y="341"/>
                </a:cubicBezTo>
                <a:cubicBezTo>
                  <a:pt x="398" y="341"/>
                  <a:pt x="396" y="342"/>
                  <a:pt x="395" y="343"/>
                </a:cubicBezTo>
                <a:cubicBezTo>
                  <a:pt x="393" y="345"/>
                  <a:pt x="391" y="346"/>
                  <a:pt x="390" y="348"/>
                </a:cubicBezTo>
                <a:cubicBezTo>
                  <a:pt x="389" y="348"/>
                  <a:pt x="388" y="349"/>
                  <a:pt x="387" y="349"/>
                </a:cubicBezTo>
                <a:cubicBezTo>
                  <a:pt x="385" y="349"/>
                  <a:pt x="382" y="349"/>
                  <a:pt x="380" y="349"/>
                </a:cubicBezTo>
                <a:cubicBezTo>
                  <a:pt x="379" y="349"/>
                  <a:pt x="378" y="349"/>
                  <a:pt x="377" y="350"/>
                </a:cubicBezTo>
                <a:cubicBezTo>
                  <a:pt x="370" y="357"/>
                  <a:pt x="363" y="364"/>
                  <a:pt x="356" y="371"/>
                </a:cubicBezTo>
                <a:cubicBezTo>
                  <a:pt x="355" y="372"/>
                  <a:pt x="354" y="373"/>
                  <a:pt x="354" y="374"/>
                </a:cubicBezTo>
                <a:cubicBezTo>
                  <a:pt x="355" y="381"/>
                  <a:pt x="353" y="380"/>
                  <a:pt x="360" y="380"/>
                </a:cubicBezTo>
                <a:cubicBezTo>
                  <a:pt x="362" y="380"/>
                  <a:pt x="364" y="380"/>
                  <a:pt x="366" y="379"/>
                </a:cubicBezTo>
                <a:cubicBezTo>
                  <a:pt x="367" y="378"/>
                  <a:pt x="369" y="377"/>
                  <a:pt x="370" y="375"/>
                </a:cubicBezTo>
                <a:cubicBezTo>
                  <a:pt x="371" y="375"/>
                  <a:pt x="371" y="375"/>
                  <a:pt x="372" y="374"/>
                </a:cubicBezTo>
                <a:cubicBezTo>
                  <a:pt x="373" y="376"/>
                  <a:pt x="374" y="378"/>
                  <a:pt x="375" y="380"/>
                </a:cubicBezTo>
                <a:cubicBezTo>
                  <a:pt x="375" y="381"/>
                  <a:pt x="375" y="381"/>
                  <a:pt x="375" y="382"/>
                </a:cubicBezTo>
                <a:cubicBezTo>
                  <a:pt x="373" y="384"/>
                  <a:pt x="371" y="386"/>
                  <a:pt x="370" y="388"/>
                </a:cubicBezTo>
                <a:cubicBezTo>
                  <a:pt x="369" y="388"/>
                  <a:pt x="369" y="389"/>
                  <a:pt x="368" y="389"/>
                </a:cubicBezTo>
                <a:cubicBezTo>
                  <a:pt x="365" y="390"/>
                  <a:pt x="361" y="391"/>
                  <a:pt x="358" y="391"/>
                </a:cubicBezTo>
                <a:cubicBezTo>
                  <a:pt x="356" y="392"/>
                  <a:pt x="354" y="391"/>
                  <a:pt x="352" y="391"/>
                </a:cubicBezTo>
                <a:cubicBezTo>
                  <a:pt x="350" y="391"/>
                  <a:pt x="348" y="392"/>
                  <a:pt x="347" y="393"/>
                </a:cubicBezTo>
                <a:cubicBezTo>
                  <a:pt x="346" y="394"/>
                  <a:pt x="346" y="394"/>
                  <a:pt x="345" y="395"/>
                </a:cubicBezTo>
                <a:cubicBezTo>
                  <a:pt x="345" y="396"/>
                  <a:pt x="344" y="396"/>
                  <a:pt x="342" y="396"/>
                </a:cubicBezTo>
                <a:cubicBezTo>
                  <a:pt x="342" y="396"/>
                  <a:pt x="342" y="396"/>
                  <a:pt x="342" y="396"/>
                </a:cubicBezTo>
                <a:cubicBezTo>
                  <a:pt x="338" y="396"/>
                  <a:pt x="339" y="395"/>
                  <a:pt x="336" y="398"/>
                </a:cubicBezTo>
                <a:cubicBezTo>
                  <a:pt x="334" y="401"/>
                  <a:pt x="331" y="403"/>
                  <a:pt x="328" y="404"/>
                </a:cubicBezTo>
                <a:cubicBezTo>
                  <a:pt x="327" y="405"/>
                  <a:pt x="326" y="405"/>
                  <a:pt x="325" y="406"/>
                </a:cubicBezTo>
                <a:cubicBezTo>
                  <a:pt x="323" y="407"/>
                  <a:pt x="321" y="408"/>
                  <a:pt x="318" y="408"/>
                </a:cubicBezTo>
                <a:cubicBezTo>
                  <a:pt x="314" y="409"/>
                  <a:pt x="312" y="412"/>
                  <a:pt x="310" y="415"/>
                </a:cubicBezTo>
                <a:cubicBezTo>
                  <a:pt x="310" y="415"/>
                  <a:pt x="310" y="415"/>
                  <a:pt x="309" y="415"/>
                </a:cubicBezTo>
                <a:cubicBezTo>
                  <a:pt x="309" y="417"/>
                  <a:pt x="308" y="419"/>
                  <a:pt x="307" y="421"/>
                </a:cubicBezTo>
                <a:cubicBezTo>
                  <a:pt x="306" y="422"/>
                  <a:pt x="304" y="422"/>
                  <a:pt x="302" y="423"/>
                </a:cubicBezTo>
                <a:cubicBezTo>
                  <a:pt x="301" y="424"/>
                  <a:pt x="300" y="425"/>
                  <a:pt x="300" y="426"/>
                </a:cubicBezTo>
                <a:cubicBezTo>
                  <a:pt x="298" y="427"/>
                  <a:pt x="297" y="428"/>
                  <a:pt x="296" y="429"/>
                </a:cubicBezTo>
                <a:cubicBezTo>
                  <a:pt x="294" y="428"/>
                  <a:pt x="291" y="424"/>
                  <a:pt x="290" y="423"/>
                </a:cubicBezTo>
                <a:cubicBezTo>
                  <a:pt x="290" y="422"/>
                  <a:pt x="290" y="422"/>
                  <a:pt x="291" y="422"/>
                </a:cubicBezTo>
                <a:cubicBezTo>
                  <a:pt x="292" y="421"/>
                  <a:pt x="294" y="420"/>
                  <a:pt x="295" y="419"/>
                </a:cubicBezTo>
                <a:cubicBezTo>
                  <a:pt x="296" y="418"/>
                  <a:pt x="297" y="418"/>
                  <a:pt x="297" y="417"/>
                </a:cubicBezTo>
                <a:cubicBezTo>
                  <a:pt x="298" y="416"/>
                  <a:pt x="298" y="415"/>
                  <a:pt x="298" y="413"/>
                </a:cubicBezTo>
                <a:cubicBezTo>
                  <a:pt x="297" y="410"/>
                  <a:pt x="297" y="407"/>
                  <a:pt x="296" y="404"/>
                </a:cubicBezTo>
                <a:cubicBezTo>
                  <a:pt x="295" y="402"/>
                  <a:pt x="296" y="400"/>
                  <a:pt x="297" y="398"/>
                </a:cubicBezTo>
                <a:cubicBezTo>
                  <a:pt x="299" y="396"/>
                  <a:pt x="301" y="393"/>
                  <a:pt x="303" y="391"/>
                </a:cubicBezTo>
                <a:cubicBezTo>
                  <a:pt x="305" y="390"/>
                  <a:pt x="306" y="388"/>
                  <a:pt x="308" y="386"/>
                </a:cubicBezTo>
                <a:cubicBezTo>
                  <a:pt x="311" y="384"/>
                  <a:pt x="310" y="384"/>
                  <a:pt x="309" y="381"/>
                </a:cubicBezTo>
                <a:cubicBezTo>
                  <a:pt x="308" y="379"/>
                  <a:pt x="307" y="377"/>
                  <a:pt x="308" y="375"/>
                </a:cubicBezTo>
                <a:cubicBezTo>
                  <a:pt x="308" y="372"/>
                  <a:pt x="308" y="368"/>
                  <a:pt x="308" y="365"/>
                </a:cubicBezTo>
                <a:cubicBezTo>
                  <a:pt x="309" y="363"/>
                  <a:pt x="309" y="361"/>
                  <a:pt x="308" y="359"/>
                </a:cubicBezTo>
                <a:cubicBezTo>
                  <a:pt x="307" y="355"/>
                  <a:pt x="306" y="351"/>
                  <a:pt x="305" y="346"/>
                </a:cubicBezTo>
                <a:cubicBezTo>
                  <a:pt x="304" y="344"/>
                  <a:pt x="304" y="342"/>
                  <a:pt x="304" y="339"/>
                </a:cubicBezTo>
                <a:cubicBezTo>
                  <a:pt x="304" y="339"/>
                  <a:pt x="305" y="338"/>
                  <a:pt x="305" y="337"/>
                </a:cubicBezTo>
                <a:cubicBezTo>
                  <a:pt x="306" y="336"/>
                  <a:pt x="308" y="335"/>
                  <a:pt x="309" y="334"/>
                </a:cubicBezTo>
                <a:cubicBezTo>
                  <a:pt x="310" y="332"/>
                  <a:pt x="312" y="332"/>
                  <a:pt x="314" y="333"/>
                </a:cubicBezTo>
                <a:cubicBezTo>
                  <a:pt x="315" y="333"/>
                  <a:pt x="317" y="334"/>
                  <a:pt x="318" y="335"/>
                </a:cubicBezTo>
                <a:cubicBezTo>
                  <a:pt x="319" y="335"/>
                  <a:pt x="319" y="336"/>
                  <a:pt x="320" y="337"/>
                </a:cubicBezTo>
                <a:cubicBezTo>
                  <a:pt x="320" y="338"/>
                  <a:pt x="321" y="340"/>
                  <a:pt x="321" y="341"/>
                </a:cubicBezTo>
                <a:cubicBezTo>
                  <a:pt x="322" y="342"/>
                  <a:pt x="323" y="343"/>
                  <a:pt x="324" y="343"/>
                </a:cubicBezTo>
                <a:cubicBezTo>
                  <a:pt x="329" y="343"/>
                  <a:pt x="334" y="343"/>
                  <a:pt x="340" y="343"/>
                </a:cubicBezTo>
                <a:cubicBezTo>
                  <a:pt x="341" y="343"/>
                  <a:pt x="341" y="342"/>
                  <a:pt x="341" y="341"/>
                </a:cubicBezTo>
                <a:cubicBezTo>
                  <a:pt x="343" y="337"/>
                  <a:pt x="343" y="333"/>
                  <a:pt x="343" y="329"/>
                </a:cubicBezTo>
                <a:cubicBezTo>
                  <a:pt x="342" y="326"/>
                  <a:pt x="341" y="324"/>
                  <a:pt x="340" y="321"/>
                </a:cubicBezTo>
                <a:cubicBezTo>
                  <a:pt x="339" y="320"/>
                  <a:pt x="339" y="320"/>
                  <a:pt x="338" y="320"/>
                </a:cubicBezTo>
                <a:cubicBezTo>
                  <a:pt x="334" y="317"/>
                  <a:pt x="330" y="314"/>
                  <a:pt x="326" y="311"/>
                </a:cubicBezTo>
                <a:cubicBezTo>
                  <a:pt x="325" y="311"/>
                  <a:pt x="324" y="310"/>
                  <a:pt x="323" y="310"/>
                </a:cubicBezTo>
                <a:cubicBezTo>
                  <a:pt x="321" y="310"/>
                  <a:pt x="320" y="310"/>
                  <a:pt x="318" y="310"/>
                </a:cubicBezTo>
                <a:cubicBezTo>
                  <a:pt x="317" y="310"/>
                  <a:pt x="316" y="310"/>
                  <a:pt x="315" y="309"/>
                </a:cubicBezTo>
                <a:cubicBezTo>
                  <a:pt x="315" y="307"/>
                  <a:pt x="314" y="305"/>
                  <a:pt x="313" y="304"/>
                </a:cubicBezTo>
                <a:cubicBezTo>
                  <a:pt x="312" y="302"/>
                  <a:pt x="311" y="301"/>
                  <a:pt x="309" y="301"/>
                </a:cubicBezTo>
                <a:cubicBezTo>
                  <a:pt x="308" y="302"/>
                  <a:pt x="308" y="301"/>
                  <a:pt x="307" y="301"/>
                </a:cubicBezTo>
                <a:cubicBezTo>
                  <a:pt x="295" y="301"/>
                  <a:pt x="282" y="301"/>
                  <a:pt x="270" y="301"/>
                </a:cubicBezTo>
                <a:cubicBezTo>
                  <a:pt x="269" y="301"/>
                  <a:pt x="269" y="301"/>
                  <a:pt x="268" y="301"/>
                </a:cubicBezTo>
                <a:cubicBezTo>
                  <a:pt x="267" y="302"/>
                  <a:pt x="266" y="301"/>
                  <a:pt x="265" y="300"/>
                </a:cubicBezTo>
                <a:cubicBezTo>
                  <a:pt x="264" y="299"/>
                  <a:pt x="263" y="298"/>
                  <a:pt x="262" y="297"/>
                </a:cubicBezTo>
                <a:cubicBezTo>
                  <a:pt x="262" y="296"/>
                  <a:pt x="261" y="295"/>
                  <a:pt x="260" y="296"/>
                </a:cubicBezTo>
                <a:cubicBezTo>
                  <a:pt x="259" y="296"/>
                  <a:pt x="259" y="296"/>
                  <a:pt x="258" y="296"/>
                </a:cubicBezTo>
                <a:cubicBezTo>
                  <a:pt x="256" y="296"/>
                  <a:pt x="254" y="295"/>
                  <a:pt x="252" y="296"/>
                </a:cubicBezTo>
                <a:cubicBezTo>
                  <a:pt x="250" y="296"/>
                  <a:pt x="248" y="298"/>
                  <a:pt x="247" y="300"/>
                </a:cubicBezTo>
                <a:cubicBezTo>
                  <a:pt x="245" y="302"/>
                  <a:pt x="244" y="302"/>
                  <a:pt x="242" y="301"/>
                </a:cubicBezTo>
                <a:cubicBezTo>
                  <a:pt x="241" y="301"/>
                  <a:pt x="241" y="301"/>
                  <a:pt x="241" y="301"/>
                </a:cubicBezTo>
                <a:cubicBezTo>
                  <a:pt x="241" y="300"/>
                  <a:pt x="241" y="300"/>
                  <a:pt x="241" y="299"/>
                </a:cubicBezTo>
                <a:cubicBezTo>
                  <a:pt x="241" y="295"/>
                  <a:pt x="241" y="296"/>
                  <a:pt x="237" y="294"/>
                </a:cubicBezTo>
                <a:cubicBezTo>
                  <a:pt x="237" y="294"/>
                  <a:pt x="237" y="294"/>
                  <a:pt x="236" y="294"/>
                </a:cubicBezTo>
                <a:cubicBezTo>
                  <a:pt x="234" y="293"/>
                  <a:pt x="233" y="292"/>
                  <a:pt x="232" y="290"/>
                </a:cubicBezTo>
                <a:cubicBezTo>
                  <a:pt x="231" y="288"/>
                  <a:pt x="229" y="286"/>
                  <a:pt x="228" y="284"/>
                </a:cubicBezTo>
                <a:cubicBezTo>
                  <a:pt x="227" y="283"/>
                  <a:pt x="226" y="282"/>
                  <a:pt x="226" y="280"/>
                </a:cubicBezTo>
                <a:cubicBezTo>
                  <a:pt x="227" y="278"/>
                  <a:pt x="225" y="275"/>
                  <a:pt x="224" y="273"/>
                </a:cubicBezTo>
                <a:cubicBezTo>
                  <a:pt x="220" y="268"/>
                  <a:pt x="216" y="264"/>
                  <a:pt x="212" y="259"/>
                </a:cubicBezTo>
                <a:cubicBezTo>
                  <a:pt x="211" y="258"/>
                  <a:pt x="209" y="257"/>
                  <a:pt x="207" y="257"/>
                </a:cubicBezTo>
                <a:cubicBezTo>
                  <a:pt x="204" y="257"/>
                  <a:pt x="201" y="257"/>
                  <a:pt x="198" y="257"/>
                </a:cubicBezTo>
                <a:cubicBezTo>
                  <a:pt x="197" y="257"/>
                  <a:pt x="196" y="257"/>
                  <a:pt x="196" y="256"/>
                </a:cubicBezTo>
                <a:cubicBezTo>
                  <a:pt x="195" y="255"/>
                  <a:pt x="194" y="254"/>
                  <a:pt x="193" y="252"/>
                </a:cubicBezTo>
                <a:cubicBezTo>
                  <a:pt x="191" y="250"/>
                  <a:pt x="190" y="247"/>
                  <a:pt x="191" y="244"/>
                </a:cubicBezTo>
                <a:cubicBezTo>
                  <a:pt x="191" y="243"/>
                  <a:pt x="190" y="242"/>
                  <a:pt x="189" y="242"/>
                </a:cubicBezTo>
                <a:cubicBezTo>
                  <a:pt x="189" y="242"/>
                  <a:pt x="189" y="242"/>
                  <a:pt x="189" y="242"/>
                </a:cubicBezTo>
                <a:cubicBezTo>
                  <a:pt x="186" y="240"/>
                  <a:pt x="182" y="238"/>
                  <a:pt x="179" y="237"/>
                </a:cubicBezTo>
                <a:cubicBezTo>
                  <a:pt x="176" y="237"/>
                  <a:pt x="172" y="237"/>
                  <a:pt x="169" y="237"/>
                </a:cubicBezTo>
                <a:cubicBezTo>
                  <a:pt x="161" y="237"/>
                  <a:pt x="153" y="238"/>
                  <a:pt x="146" y="238"/>
                </a:cubicBezTo>
                <a:cubicBezTo>
                  <a:pt x="144" y="238"/>
                  <a:pt x="143" y="239"/>
                  <a:pt x="143" y="240"/>
                </a:cubicBezTo>
                <a:cubicBezTo>
                  <a:pt x="143" y="240"/>
                  <a:pt x="143" y="240"/>
                  <a:pt x="143" y="241"/>
                </a:cubicBezTo>
                <a:cubicBezTo>
                  <a:pt x="142" y="243"/>
                  <a:pt x="142" y="243"/>
                  <a:pt x="140" y="243"/>
                </a:cubicBezTo>
                <a:cubicBezTo>
                  <a:pt x="138" y="243"/>
                  <a:pt x="137" y="243"/>
                  <a:pt x="135" y="243"/>
                </a:cubicBezTo>
                <a:cubicBezTo>
                  <a:pt x="134" y="243"/>
                  <a:pt x="133" y="243"/>
                  <a:pt x="133" y="244"/>
                </a:cubicBezTo>
                <a:cubicBezTo>
                  <a:pt x="133" y="246"/>
                  <a:pt x="133" y="247"/>
                  <a:pt x="133" y="248"/>
                </a:cubicBezTo>
                <a:cubicBezTo>
                  <a:pt x="133" y="249"/>
                  <a:pt x="133" y="250"/>
                  <a:pt x="132" y="251"/>
                </a:cubicBezTo>
                <a:cubicBezTo>
                  <a:pt x="125" y="254"/>
                  <a:pt x="119" y="258"/>
                  <a:pt x="112" y="261"/>
                </a:cubicBezTo>
                <a:cubicBezTo>
                  <a:pt x="111" y="262"/>
                  <a:pt x="110" y="262"/>
                  <a:pt x="109" y="262"/>
                </a:cubicBezTo>
                <a:cubicBezTo>
                  <a:pt x="98" y="262"/>
                  <a:pt x="87" y="262"/>
                  <a:pt x="76" y="262"/>
                </a:cubicBezTo>
                <a:cubicBezTo>
                  <a:pt x="75" y="262"/>
                  <a:pt x="74" y="261"/>
                  <a:pt x="73" y="261"/>
                </a:cubicBezTo>
                <a:cubicBezTo>
                  <a:pt x="70" y="259"/>
                  <a:pt x="68" y="257"/>
                  <a:pt x="66" y="255"/>
                </a:cubicBezTo>
                <a:cubicBezTo>
                  <a:pt x="64" y="255"/>
                  <a:pt x="63" y="254"/>
                  <a:pt x="62" y="254"/>
                </a:cubicBezTo>
                <a:cubicBezTo>
                  <a:pt x="50" y="253"/>
                  <a:pt x="37" y="252"/>
                  <a:pt x="25" y="250"/>
                </a:cubicBezTo>
                <a:cubicBezTo>
                  <a:pt x="22" y="250"/>
                  <a:pt x="20" y="249"/>
                  <a:pt x="19" y="248"/>
                </a:cubicBezTo>
                <a:cubicBezTo>
                  <a:pt x="15" y="244"/>
                  <a:pt x="15" y="244"/>
                  <a:pt x="10" y="243"/>
                </a:cubicBezTo>
                <a:cubicBezTo>
                  <a:pt x="7" y="243"/>
                  <a:pt x="4" y="243"/>
                  <a:pt x="1" y="242"/>
                </a:cubicBezTo>
                <a:cubicBezTo>
                  <a:pt x="1" y="241"/>
                  <a:pt x="1" y="240"/>
                  <a:pt x="1" y="239"/>
                </a:cubicBezTo>
                <a:cubicBezTo>
                  <a:pt x="1" y="203"/>
                  <a:pt x="1" y="166"/>
                  <a:pt x="1" y="130"/>
                </a:cubicBezTo>
                <a:cubicBezTo>
                  <a:pt x="1" y="129"/>
                  <a:pt x="1" y="129"/>
                  <a:pt x="1" y="128"/>
                </a:cubicBezTo>
                <a:cubicBezTo>
                  <a:pt x="0" y="127"/>
                  <a:pt x="1" y="126"/>
                  <a:pt x="2" y="125"/>
                </a:cubicBezTo>
                <a:cubicBezTo>
                  <a:pt x="3" y="123"/>
                  <a:pt x="5" y="121"/>
                  <a:pt x="6" y="119"/>
                </a:cubicBezTo>
                <a:cubicBezTo>
                  <a:pt x="9" y="116"/>
                  <a:pt x="12" y="112"/>
                  <a:pt x="15" y="109"/>
                </a:cubicBezTo>
                <a:cubicBezTo>
                  <a:pt x="18" y="105"/>
                  <a:pt x="22" y="101"/>
                  <a:pt x="25" y="97"/>
                </a:cubicBezTo>
                <a:cubicBezTo>
                  <a:pt x="28" y="93"/>
                  <a:pt x="31" y="90"/>
                  <a:pt x="34" y="87"/>
                </a:cubicBezTo>
                <a:cubicBezTo>
                  <a:pt x="37" y="83"/>
                  <a:pt x="40" y="79"/>
                  <a:pt x="44" y="75"/>
                </a:cubicBezTo>
                <a:cubicBezTo>
                  <a:pt x="47" y="71"/>
                  <a:pt x="50" y="68"/>
                  <a:pt x="53" y="64"/>
                </a:cubicBezTo>
                <a:cubicBezTo>
                  <a:pt x="56" y="61"/>
                  <a:pt x="59" y="57"/>
                  <a:pt x="62" y="53"/>
                </a:cubicBezTo>
                <a:cubicBezTo>
                  <a:pt x="65" y="50"/>
                  <a:pt x="68" y="46"/>
                  <a:pt x="71" y="42"/>
                </a:cubicBezTo>
                <a:cubicBezTo>
                  <a:pt x="74" y="39"/>
                  <a:pt x="77" y="35"/>
                  <a:pt x="80" y="32"/>
                </a:cubicBezTo>
                <a:cubicBezTo>
                  <a:pt x="83" y="28"/>
                  <a:pt x="86" y="25"/>
                  <a:pt x="89" y="21"/>
                </a:cubicBezTo>
                <a:cubicBezTo>
                  <a:pt x="92" y="17"/>
                  <a:pt x="96" y="13"/>
                  <a:pt x="99" y="8"/>
                </a:cubicBezTo>
                <a:cubicBezTo>
                  <a:pt x="102" y="5"/>
                  <a:pt x="104" y="3"/>
                  <a:pt x="106" y="0"/>
                </a:cubicBezTo>
                <a:cubicBezTo>
                  <a:pt x="107" y="0"/>
                  <a:pt x="107" y="0"/>
                  <a:pt x="107" y="0"/>
                </a:cubicBezTo>
                <a:cubicBezTo>
                  <a:pt x="108" y="0"/>
                  <a:pt x="108" y="0"/>
                  <a:pt x="109" y="1"/>
                </a:cubicBezTo>
                <a:cubicBezTo>
                  <a:pt x="115" y="4"/>
                  <a:pt x="121" y="9"/>
                  <a:pt x="126" y="14"/>
                </a:cubicBezTo>
                <a:cubicBezTo>
                  <a:pt x="129" y="18"/>
                  <a:pt x="133" y="22"/>
                  <a:pt x="136" y="26"/>
                </a:cubicBezTo>
                <a:cubicBezTo>
                  <a:pt x="137" y="27"/>
                  <a:pt x="138" y="28"/>
                  <a:pt x="140" y="28"/>
                </a:cubicBezTo>
                <a:cubicBezTo>
                  <a:pt x="142" y="29"/>
                  <a:pt x="144" y="30"/>
                  <a:pt x="146" y="31"/>
                </a:cubicBezTo>
                <a:cubicBezTo>
                  <a:pt x="148" y="32"/>
                  <a:pt x="149" y="32"/>
                  <a:pt x="150" y="32"/>
                </a:cubicBezTo>
                <a:cubicBezTo>
                  <a:pt x="154" y="31"/>
                  <a:pt x="157" y="31"/>
                  <a:pt x="160" y="30"/>
                </a:cubicBezTo>
                <a:cubicBezTo>
                  <a:pt x="162" y="30"/>
                  <a:pt x="163" y="30"/>
                  <a:pt x="165" y="31"/>
                </a:cubicBezTo>
                <a:cubicBezTo>
                  <a:pt x="167" y="32"/>
                  <a:pt x="169" y="32"/>
                  <a:pt x="170" y="33"/>
                </a:cubicBezTo>
                <a:cubicBezTo>
                  <a:pt x="171" y="33"/>
                  <a:pt x="172" y="34"/>
                  <a:pt x="172" y="35"/>
                </a:cubicBezTo>
                <a:cubicBezTo>
                  <a:pt x="172" y="35"/>
                  <a:pt x="173" y="35"/>
                  <a:pt x="173" y="35"/>
                </a:cubicBezTo>
                <a:cubicBezTo>
                  <a:pt x="175" y="40"/>
                  <a:pt x="174" y="39"/>
                  <a:pt x="179" y="39"/>
                </a:cubicBezTo>
                <a:cubicBezTo>
                  <a:pt x="179" y="39"/>
                  <a:pt x="180" y="39"/>
                  <a:pt x="181" y="39"/>
                </a:cubicBezTo>
                <a:cubicBezTo>
                  <a:pt x="187" y="39"/>
                  <a:pt x="194" y="39"/>
                  <a:pt x="200" y="41"/>
                </a:cubicBezTo>
                <a:cubicBezTo>
                  <a:pt x="203" y="42"/>
                  <a:pt x="206" y="42"/>
                  <a:pt x="209" y="41"/>
                </a:cubicBezTo>
                <a:cubicBezTo>
                  <a:pt x="214" y="41"/>
                  <a:pt x="218" y="40"/>
                  <a:pt x="223" y="39"/>
                </a:cubicBezTo>
                <a:cubicBezTo>
                  <a:pt x="224" y="39"/>
                  <a:pt x="225" y="39"/>
                  <a:pt x="226" y="40"/>
                </a:cubicBezTo>
                <a:cubicBezTo>
                  <a:pt x="226" y="40"/>
                  <a:pt x="226" y="41"/>
                  <a:pt x="226" y="41"/>
                </a:cubicBezTo>
                <a:cubicBezTo>
                  <a:pt x="228" y="43"/>
                  <a:pt x="229" y="45"/>
                  <a:pt x="231" y="46"/>
                </a:cubicBezTo>
                <a:cubicBezTo>
                  <a:pt x="231" y="49"/>
                  <a:pt x="231" y="51"/>
                  <a:pt x="231" y="54"/>
                </a:cubicBezTo>
                <a:cubicBezTo>
                  <a:pt x="230" y="59"/>
                  <a:pt x="230" y="65"/>
                  <a:pt x="230" y="71"/>
                </a:cubicBezTo>
                <a:cubicBezTo>
                  <a:pt x="229" y="73"/>
                  <a:pt x="229" y="75"/>
                  <a:pt x="229" y="77"/>
                </a:cubicBezTo>
                <a:cubicBezTo>
                  <a:pt x="230" y="79"/>
                  <a:pt x="231" y="81"/>
                  <a:pt x="233" y="82"/>
                </a:cubicBezTo>
                <a:cubicBezTo>
                  <a:pt x="236" y="87"/>
                  <a:pt x="240" y="93"/>
                  <a:pt x="244" y="98"/>
                </a:cubicBezTo>
                <a:cubicBezTo>
                  <a:pt x="245" y="99"/>
                  <a:pt x="245" y="100"/>
                  <a:pt x="245" y="102"/>
                </a:cubicBezTo>
                <a:cubicBezTo>
                  <a:pt x="245" y="105"/>
                  <a:pt x="245" y="108"/>
                  <a:pt x="244" y="111"/>
                </a:cubicBezTo>
                <a:cubicBezTo>
                  <a:pt x="244" y="112"/>
                  <a:pt x="244" y="113"/>
                  <a:pt x="245" y="114"/>
                </a:cubicBezTo>
                <a:cubicBezTo>
                  <a:pt x="246" y="114"/>
                  <a:pt x="246" y="115"/>
                  <a:pt x="246" y="115"/>
                </a:cubicBezTo>
                <a:cubicBezTo>
                  <a:pt x="248" y="116"/>
                  <a:pt x="250" y="118"/>
                  <a:pt x="251" y="118"/>
                </a:cubicBezTo>
                <a:cubicBezTo>
                  <a:pt x="253" y="119"/>
                  <a:pt x="255" y="119"/>
                  <a:pt x="257" y="119"/>
                </a:cubicBezTo>
                <a:cubicBezTo>
                  <a:pt x="257" y="119"/>
                  <a:pt x="258" y="119"/>
                  <a:pt x="258" y="119"/>
                </a:cubicBezTo>
                <a:cubicBezTo>
                  <a:pt x="258" y="119"/>
                  <a:pt x="259" y="120"/>
                  <a:pt x="258" y="120"/>
                </a:cubicBezTo>
                <a:cubicBezTo>
                  <a:pt x="258" y="120"/>
                  <a:pt x="258" y="121"/>
                  <a:pt x="258" y="121"/>
                </a:cubicBezTo>
                <a:cubicBezTo>
                  <a:pt x="257" y="121"/>
                  <a:pt x="256" y="122"/>
                  <a:pt x="255" y="122"/>
                </a:cubicBezTo>
                <a:cubicBezTo>
                  <a:pt x="254" y="123"/>
                  <a:pt x="252" y="123"/>
                  <a:pt x="252" y="125"/>
                </a:cubicBezTo>
                <a:cubicBezTo>
                  <a:pt x="253" y="126"/>
                  <a:pt x="255" y="127"/>
                  <a:pt x="256" y="127"/>
                </a:cubicBezTo>
                <a:cubicBezTo>
                  <a:pt x="257" y="128"/>
                  <a:pt x="258" y="128"/>
                  <a:pt x="258" y="128"/>
                </a:cubicBezTo>
                <a:cubicBezTo>
                  <a:pt x="260" y="128"/>
                  <a:pt x="262" y="128"/>
                  <a:pt x="264" y="128"/>
                </a:cubicBezTo>
                <a:cubicBezTo>
                  <a:pt x="266" y="127"/>
                  <a:pt x="266" y="128"/>
                  <a:pt x="267" y="129"/>
                </a:cubicBezTo>
                <a:cubicBezTo>
                  <a:pt x="269" y="131"/>
                  <a:pt x="271" y="133"/>
                  <a:pt x="272" y="135"/>
                </a:cubicBezTo>
                <a:cubicBezTo>
                  <a:pt x="274" y="137"/>
                  <a:pt x="276" y="138"/>
                  <a:pt x="279" y="139"/>
                </a:cubicBezTo>
                <a:cubicBezTo>
                  <a:pt x="281" y="139"/>
                  <a:pt x="282" y="140"/>
                  <a:pt x="284" y="14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a:off x="10954894" y="7149357"/>
            <a:ext cx="1602606" cy="2352634"/>
          </a:xfrm>
          <a:custGeom>
            <a:avLst/>
            <a:gdLst>
              <a:gd name="T0" fmla="*/ 1 w 231"/>
              <a:gd name="T1" fmla="*/ 335 h 339"/>
              <a:gd name="T2" fmla="*/ 2 w 231"/>
              <a:gd name="T3" fmla="*/ 326 h 339"/>
              <a:gd name="T4" fmla="*/ 3 w 231"/>
              <a:gd name="T5" fmla="*/ 300 h 339"/>
              <a:gd name="T6" fmla="*/ 5 w 231"/>
              <a:gd name="T7" fmla="*/ 271 h 339"/>
              <a:gd name="T8" fmla="*/ 6 w 231"/>
              <a:gd name="T9" fmla="*/ 242 h 339"/>
              <a:gd name="T10" fmla="*/ 8 w 231"/>
              <a:gd name="T11" fmla="*/ 212 h 339"/>
              <a:gd name="T12" fmla="*/ 9 w 231"/>
              <a:gd name="T13" fmla="*/ 183 h 339"/>
              <a:gd name="T14" fmla="*/ 11 w 231"/>
              <a:gd name="T15" fmla="*/ 153 h 339"/>
              <a:gd name="T16" fmla="*/ 12 w 231"/>
              <a:gd name="T17" fmla="*/ 123 h 339"/>
              <a:gd name="T18" fmla="*/ 13 w 231"/>
              <a:gd name="T19" fmla="*/ 93 h 339"/>
              <a:gd name="T20" fmla="*/ 15 w 231"/>
              <a:gd name="T21" fmla="*/ 64 h 339"/>
              <a:gd name="T22" fmla="*/ 16 w 231"/>
              <a:gd name="T23" fmla="*/ 34 h 339"/>
              <a:gd name="T24" fmla="*/ 18 w 231"/>
              <a:gd name="T25" fmla="*/ 5 h 339"/>
              <a:gd name="T26" fmla="*/ 28 w 231"/>
              <a:gd name="T27" fmla="*/ 0 h 339"/>
              <a:gd name="T28" fmla="*/ 55 w 231"/>
              <a:gd name="T29" fmla="*/ 1 h 339"/>
              <a:gd name="T30" fmla="*/ 83 w 231"/>
              <a:gd name="T31" fmla="*/ 3 h 339"/>
              <a:gd name="T32" fmla="*/ 111 w 231"/>
              <a:gd name="T33" fmla="*/ 4 h 339"/>
              <a:gd name="T34" fmla="*/ 133 w 231"/>
              <a:gd name="T35" fmla="*/ 6 h 339"/>
              <a:gd name="T36" fmla="*/ 129 w 231"/>
              <a:gd name="T37" fmla="*/ 21 h 339"/>
              <a:gd name="T38" fmla="*/ 131 w 231"/>
              <a:gd name="T39" fmla="*/ 39 h 339"/>
              <a:gd name="T40" fmla="*/ 146 w 231"/>
              <a:gd name="T41" fmla="*/ 43 h 339"/>
              <a:gd name="T42" fmla="*/ 153 w 231"/>
              <a:gd name="T43" fmla="*/ 53 h 339"/>
              <a:gd name="T44" fmla="*/ 162 w 231"/>
              <a:gd name="T45" fmla="*/ 57 h 339"/>
              <a:gd name="T46" fmla="*/ 164 w 231"/>
              <a:gd name="T47" fmla="*/ 81 h 339"/>
              <a:gd name="T48" fmla="*/ 165 w 231"/>
              <a:gd name="T49" fmla="*/ 86 h 339"/>
              <a:gd name="T50" fmla="*/ 175 w 231"/>
              <a:gd name="T51" fmla="*/ 95 h 339"/>
              <a:gd name="T52" fmla="*/ 192 w 231"/>
              <a:gd name="T53" fmla="*/ 91 h 339"/>
              <a:gd name="T54" fmla="*/ 212 w 231"/>
              <a:gd name="T55" fmla="*/ 91 h 339"/>
              <a:gd name="T56" fmla="*/ 231 w 231"/>
              <a:gd name="T57" fmla="*/ 96 h 339"/>
              <a:gd name="T58" fmla="*/ 214 w 231"/>
              <a:gd name="T59" fmla="*/ 117 h 339"/>
              <a:gd name="T60" fmla="*/ 196 w 231"/>
              <a:gd name="T61" fmla="*/ 138 h 339"/>
              <a:gd name="T62" fmla="*/ 178 w 231"/>
              <a:gd name="T63" fmla="*/ 160 h 339"/>
              <a:gd name="T64" fmla="*/ 159 w 231"/>
              <a:gd name="T65" fmla="*/ 183 h 339"/>
              <a:gd name="T66" fmla="*/ 140 w 231"/>
              <a:gd name="T67" fmla="*/ 205 h 339"/>
              <a:gd name="T68" fmla="*/ 127 w 231"/>
              <a:gd name="T69" fmla="*/ 221 h 339"/>
              <a:gd name="T70" fmla="*/ 126 w 231"/>
              <a:gd name="T71" fmla="*/ 226 h 339"/>
              <a:gd name="T72" fmla="*/ 126 w 231"/>
              <a:gd name="T73" fmla="*/ 338 h 339"/>
              <a:gd name="T74" fmla="*/ 96 w 231"/>
              <a:gd name="T75" fmla="*/ 338 h 339"/>
              <a:gd name="T76" fmla="*/ 30 w 231"/>
              <a:gd name="T77" fmla="*/ 336 h 339"/>
              <a:gd name="T78" fmla="*/ 0 w 231"/>
              <a:gd name="T79" fmla="*/ 33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1" h="339">
                <a:moveTo>
                  <a:pt x="0" y="335"/>
                </a:moveTo>
                <a:cubicBezTo>
                  <a:pt x="0" y="335"/>
                  <a:pt x="0" y="335"/>
                  <a:pt x="1" y="335"/>
                </a:cubicBezTo>
                <a:cubicBezTo>
                  <a:pt x="1" y="335"/>
                  <a:pt x="2" y="335"/>
                  <a:pt x="2" y="334"/>
                </a:cubicBezTo>
                <a:cubicBezTo>
                  <a:pt x="2" y="331"/>
                  <a:pt x="2" y="329"/>
                  <a:pt x="2" y="326"/>
                </a:cubicBezTo>
                <a:cubicBezTo>
                  <a:pt x="2" y="318"/>
                  <a:pt x="4" y="310"/>
                  <a:pt x="3" y="302"/>
                </a:cubicBezTo>
                <a:cubicBezTo>
                  <a:pt x="3" y="301"/>
                  <a:pt x="3" y="300"/>
                  <a:pt x="3" y="300"/>
                </a:cubicBezTo>
                <a:cubicBezTo>
                  <a:pt x="4" y="297"/>
                  <a:pt x="4" y="295"/>
                  <a:pt x="4" y="292"/>
                </a:cubicBezTo>
                <a:cubicBezTo>
                  <a:pt x="4" y="285"/>
                  <a:pt x="5" y="278"/>
                  <a:pt x="5" y="271"/>
                </a:cubicBezTo>
                <a:cubicBezTo>
                  <a:pt x="6" y="267"/>
                  <a:pt x="5" y="262"/>
                  <a:pt x="6" y="257"/>
                </a:cubicBezTo>
                <a:cubicBezTo>
                  <a:pt x="6" y="252"/>
                  <a:pt x="6" y="247"/>
                  <a:pt x="6" y="242"/>
                </a:cubicBezTo>
                <a:cubicBezTo>
                  <a:pt x="7" y="237"/>
                  <a:pt x="6" y="232"/>
                  <a:pt x="7" y="228"/>
                </a:cubicBezTo>
                <a:cubicBezTo>
                  <a:pt x="8" y="223"/>
                  <a:pt x="7" y="217"/>
                  <a:pt x="8" y="212"/>
                </a:cubicBezTo>
                <a:cubicBezTo>
                  <a:pt x="8" y="207"/>
                  <a:pt x="8" y="202"/>
                  <a:pt x="8" y="198"/>
                </a:cubicBezTo>
                <a:cubicBezTo>
                  <a:pt x="9" y="193"/>
                  <a:pt x="9" y="188"/>
                  <a:pt x="9" y="183"/>
                </a:cubicBezTo>
                <a:cubicBezTo>
                  <a:pt x="10" y="178"/>
                  <a:pt x="9" y="173"/>
                  <a:pt x="10" y="168"/>
                </a:cubicBezTo>
                <a:cubicBezTo>
                  <a:pt x="10" y="163"/>
                  <a:pt x="10" y="158"/>
                  <a:pt x="11" y="153"/>
                </a:cubicBezTo>
                <a:cubicBezTo>
                  <a:pt x="11" y="148"/>
                  <a:pt x="11" y="143"/>
                  <a:pt x="11" y="138"/>
                </a:cubicBezTo>
                <a:cubicBezTo>
                  <a:pt x="12" y="133"/>
                  <a:pt x="11" y="128"/>
                  <a:pt x="12" y="123"/>
                </a:cubicBezTo>
                <a:cubicBezTo>
                  <a:pt x="13" y="118"/>
                  <a:pt x="12" y="114"/>
                  <a:pt x="13" y="109"/>
                </a:cubicBezTo>
                <a:cubicBezTo>
                  <a:pt x="13" y="104"/>
                  <a:pt x="13" y="99"/>
                  <a:pt x="13" y="93"/>
                </a:cubicBezTo>
                <a:cubicBezTo>
                  <a:pt x="14" y="89"/>
                  <a:pt x="14" y="84"/>
                  <a:pt x="14" y="79"/>
                </a:cubicBezTo>
                <a:cubicBezTo>
                  <a:pt x="15" y="74"/>
                  <a:pt x="14" y="69"/>
                  <a:pt x="15" y="64"/>
                </a:cubicBezTo>
                <a:cubicBezTo>
                  <a:pt x="15" y="59"/>
                  <a:pt x="15" y="54"/>
                  <a:pt x="16" y="49"/>
                </a:cubicBezTo>
                <a:cubicBezTo>
                  <a:pt x="16" y="44"/>
                  <a:pt x="16" y="39"/>
                  <a:pt x="16" y="34"/>
                </a:cubicBezTo>
                <a:cubicBezTo>
                  <a:pt x="17" y="29"/>
                  <a:pt x="16" y="24"/>
                  <a:pt x="17" y="20"/>
                </a:cubicBezTo>
                <a:cubicBezTo>
                  <a:pt x="18" y="15"/>
                  <a:pt x="17" y="10"/>
                  <a:pt x="18" y="5"/>
                </a:cubicBezTo>
                <a:cubicBezTo>
                  <a:pt x="18" y="3"/>
                  <a:pt x="18" y="2"/>
                  <a:pt x="18" y="0"/>
                </a:cubicBezTo>
                <a:cubicBezTo>
                  <a:pt x="22" y="0"/>
                  <a:pt x="25" y="0"/>
                  <a:pt x="28" y="0"/>
                </a:cubicBezTo>
                <a:cubicBezTo>
                  <a:pt x="33" y="0"/>
                  <a:pt x="37" y="0"/>
                  <a:pt x="42" y="1"/>
                </a:cubicBezTo>
                <a:cubicBezTo>
                  <a:pt x="47" y="1"/>
                  <a:pt x="51" y="1"/>
                  <a:pt x="55" y="1"/>
                </a:cubicBezTo>
                <a:cubicBezTo>
                  <a:pt x="60" y="2"/>
                  <a:pt x="65" y="2"/>
                  <a:pt x="70" y="2"/>
                </a:cubicBezTo>
                <a:cubicBezTo>
                  <a:pt x="74" y="3"/>
                  <a:pt x="79" y="2"/>
                  <a:pt x="83" y="3"/>
                </a:cubicBezTo>
                <a:cubicBezTo>
                  <a:pt x="88" y="3"/>
                  <a:pt x="93" y="3"/>
                  <a:pt x="98" y="4"/>
                </a:cubicBezTo>
                <a:cubicBezTo>
                  <a:pt x="102" y="4"/>
                  <a:pt x="107" y="4"/>
                  <a:pt x="111" y="4"/>
                </a:cubicBezTo>
                <a:cubicBezTo>
                  <a:pt x="116" y="5"/>
                  <a:pt x="121" y="5"/>
                  <a:pt x="126" y="5"/>
                </a:cubicBezTo>
                <a:cubicBezTo>
                  <a:pt x="128" y="5"/>
                  <a:pt x="131" y="5"/>
                  <a:pt x="133" y="6"/>
                </a:cubicBezTo>
                <a:cubicBezTo>
                  <a:pt x="132" y="10"/>
                  <a:pt x="131" y="14"/>
                  <a:pt x="130" y="18"/>
                </a:cubicBezTo>
                <a:cubicBezTo>
                  <a:pt x="130" y="19"/>
                  <a:pt x="130" y="20"/>
                  <a:pt x="129" y="21"/>
                </a:cubicBezTo>
                <a:cubicBezTo>
                  <a:pt x="129" y="23"/>
                  <a:pt x="129" y="26"/>
                  <a:pt x="129" y="28"/>
                </a:cubicBezTo>
                <a:cubicBezTo>
                  <a:pt x="130" y="32"/>
                  <a:pt x="131" y="35"/>
                  <a:pt x="131" y="39"/>
                </a:cubicBezTo>
                <a:cubicBezTo>
                  <a:pt x="132" y="41"/>
                  <a:pt x="132" y="41"/>
                  <a:pt x="134" y="41"/>
                </a:cubicBezTo>
                <a:cubicBezTo>
                  <a:pt x="138" y="42"/>
                  <a:pt x="142" y="43"/>
                  <a:pt x="146" y="43"/>
                </a:cubicBezTo>
                <a:cubicBezTo>
                  <a:pt x="147" y="44"/>
                  <a:pt x="148" y="44"/>
                  <a:pt x="149" y="46"/>
                </a:cubicBezTo>
                <a:cubicBezTo>
                  <a:pt x="150" y="48"/>
                  <a:pt x="152" y="50"/>
                  <a:pt x="153" y="53"/>
                </a:cubicBezTo>
                <a:cubicBezTo>
                  <a:pt x="153" y="54"/>
                  <a:pt x="154" y="54"/>
                  <a:pt x="156" y="55"/>
                </a:cubicBezTo>
                <a:cubicBezTo>
                  <a:pt x="158" y="55"/>
                  <a:pt x="160" y="56"/>
                  <a:pt x="162" y="57"/>
                </a:cubicBezTo>
                <a:cubicBezTo>
                  <a:pt x="164" y="57"/>
                  <a:pt x="164" y="57"/>
                  <a:pt x="164" y="59"/>
                </a:cubicBezTo>
                <a:cubicBezTo>
                  <a:pt x="164" y="66"/>
                  <a:pt x="164" y="73"/>
                  <a:pt x="164" y="81"/>
                </a:cubicBezTo>
                <a:cubicBezTo>
                  <a:pt x="164" y="82"/>
                  <a:pt x="164" y="83"/>
                  <a:pt x="164" y="84"/>
                </a:cubicBezTo>
                <a:cubicBezTo>
                  <a:pt x="164" y="85"/>
                  <a:pt x="164" y="85"/>
                  <a:pt x="165" y="86"/>
                </a:cubicBezTo>
                <a:cubicBezTo>
                  <a:pt x="167" y="89"/>
                  <a:pt x="169" y="91"/>
                  <a:pt x="172" y="94"/>
                </a:cubicBezTo>
                <a:cubicBezTo>
                  <a:pt x="173" y="95"/>
                  <a:pt x="173" y="95"/>
                  <a:pt x="175" y="95"/>
                </a:cubicBezTo>
                <a:cubicBezTo>
                  <a:pt x="178" y="94"/>
                  <a:pt x="181" y="93"/>
                  <a:pt x="184" y="92"/>
                </a:cubicBezTo>
                <a:cubicBezTo>
                  <a:pt x="187" y="91"/>
                  <a:pt x="189" y="91"/>
                  <a:pt x="192" y="91"/>
                </a:cubicBezTo>
                <a:cubicBezTo>
                  <a:pt x="197" y="91"/>
                  <a:pt x="201" y="91"/>
                  <a:pt x="206" y="91"/>
                </a:cubicBezTo>
                <a:cubicBezTo>
                  <a:pt x="208" y="91"/>
                  <a:pt x="210" y="91"/>
                  <a:pt x="212" y="91"/>
                </a:cubicBezTo>
                <a:cubicBezTo>
                  <a:pt x="218" y="93"/>
                  <a:pt x="224" y="94"/>
                  <a:pt x="230" y="95"/>
                </a:cubicBezTo>
                <a:cubicBezTo>
                  <a:pt x="231" y="95"/>
                  <a:pt x="231" y="95"/>
                  <a:pt x="231" y="96"/>
                </a:cubicBezTo>
                <a:cubicBezTo>
                  <a:pt x="229" y="99"/>
                  <a:pt x="227" y="101"/>
                  <a:pt x="224" y="104"/>
                </a:cubicBezTo>
                <a:cubicBezTo>
                  <a:pt x="221" y="109"/>
                  <a:pt x="217" y="113"/>
                  <a:pt x="214" y="117"/>
                </a:cubicBezTo>
                <a:cubicBezTo>
                  <a:pt x="211" y="121"/>
                  <a:pt x="208" y="124"/>
                  <a:pt x="205" y="128"/>
                </a:cubicBezTo>
                <a:cubicBezTo>
                  <a:pt x="202" y="131"/>
                  <a:pt x="199" y="135"/>
                  <a:pt x="196" y="138"/>
                </a:cubicBezTo>
                <a:cubicBezTo>
                  <a:pt x="193" y="142"/>
                  <a:pt x="190" y="146"/>
                  <a:pt x="187" y="149"/>
                </a:cubicBezTo>
                <a:cubicBezTo>
                  <a:pt x="184" y="153"/>
                  <a:pt x="181" y="157"/>
                  <a:pt x="178" y="160"/>
                </a:cubicBezTo>
                <a:cubicBezTo>
                  <a:pt x="175" y="164"/>
                  <a:pt x="172" y="167"/>
                  <a:pt x="169" y="171"/>
                </a:cubicBezTo>
                <a:cubicBezTo>
                  <a:pt x="165" y="175"/>
                  <a:pt x="162" y="179"/>
                  <a:pt x="159" y="183"/>
                </a:cubicBezTo>
                <a:cubicBezTo>
                  <a:pt x="156" y="186"/>
                  <a:pt x="153" y="189"/>
                  <a:pt x="150" y="193"/>
                </a:cubicBezTo>
                <a:cubicBezTo>
                  <a:pt x="147" y="197"/>
                  <a:pt x="143" y="201"/>
                  <a:pt x="140" y="205"/>
                </a:cubicBezTo>
                <a:cubicBezTo>
                  <a:pt x="137" y="208"/>
                  <a:pt x="134" y="212"/>
                  <a:pt x="131" y="215"/>
                </a:cubicBezTo>
                <a:cubicBezTo>
                  <a:pt x="130" y="217"/>
                  <a:pt x="128" y="219"/>
                  <a:pt x="127" y="221"/>
                </a:cubicBezTo>
                <a:cubicBezTo>
                  <a:pt x="126" y="222"/>
                  <a:pt x="125" y="223"/>
                  <a:pt x="126" y="224"/>
                </a:cubicBezTo>
                <a:cubicBezTo>
                  <a:pt x="126" y="225"/>
                  <a:pt x="126" y="225"/>
                  <a:pt x="126" y="226"/>
                </a:cubicBezTo>
                <a:cubicBezTo>
                  <a:pt x="126" y="262"/>
                  <a:pt x="126" y="299"/>
                  <a:pt x="126" y="335"/>
                </a:cubicBezTo>
                <a:cubicBezTo>
                  <a:pt x="126" y="336"/>
                  <a:pt x="126" y="337"/>
                  <a:pt x="126" y="338"/>
                </a:cubicBezTo>
                <a:cubicBezTo>
                  <a:pt x="122" y="338"/>
                  <a:pt x="118" y="339"/>
                  <a:pt x="115" y="338"/>
                </a:cubicBezTo>
                <a:cubicBezTo>
                  <a:pt x="108" y="338"/>
                  <a:pt x="102" y="338"/>
                  <a:pt x="96" y="338"/>
                </a:cubicBezTo>
                <a:cubicBezTo>
                  <a:pt x="82" y="338"/>
                  <a:pt x="69" y="337"/>
                  <a:pt x="55" y="337"/>
                </a:cubicBezTo>
                <a:cubicBezTo>
                  <a:pt x="47" y="337"/>
                  <a:pt x="38" y="337"/>
                  <a:pt x="30" y="336"/>
                </a:cubicBezTo>
                <a:cubicBezTo>
                  <a:pt x="21" y="336"/>
                  <a:pt x="11" y="336"/>
                  <a:pt x="2" y="336"/>
                </a:cubicBezTo>
                <a:cubicBezTo>
                  <a:pt x="1" y="336"/>
                  <a:pt x="0" y="336"/>
                  <a:pt x="0" y="335"/>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14"/>
          <p:cNvSpPr>
            <a:spLocks/>
          </p:cNvSpPr>
          <p:nvPr/>
        </p:nvSpPr>
        <p:spPr bwMode="auto">
          <a:xfrm>
            <a:off x="8813210" y="6709885"/>
            <a:ext cx="1447326" cy="2560650"/>
          </a:xfrm>
          <a:custGeom>
            <a:avLst/>
            <a:gdLst>
              <a:gd name="T0" fmla="*/ 206 w 209"/>
              <a:gd name="T1" fmla="*/ 60 h 369"/>
              <a:gd name="T2" fmla="*/ 195 w 209"/>
              <a:gd name="T3" fmla="*/ 112 h 369"/>
              <a:gd name="T4" fmla="*/ 182 w 209"/>
              <a:gd name="T5" fmla="*/ 170 h 369"/>
              <a:gd name="T6" fmla="*/ 170 w 209"/>
              <a:gd name="T7" fmla="*/ 229 h 369"/>
              <a:gd name="T8" fmla="*/ 159 w 209"/>
              <a:gd name="T9" fmla="*/ 279 h 369"/>
              <a:gd name="T10" fmla="*/ 145 w 209"/>
              <a:gd name="T11" fmla="*/ 347 h 369"/>
              <a:gd name="T12" fmla="*/ 137 w 209"/>
              <a:gd name="T13" fmla="*/ 368 h 369"/>
              <a:gd name="T14" fmla="*/ 52 w 209"/>
              <a:gd name="T15" fmla="*/ 347 h 369"/>
              <a:gd name="T16" fmla="*/ 58 w 209"/>
              <a:gd name="T17" fmla="*/ 331 h 369"/>
              <a:gd name="T18" fmla="*/ 57 w 209"/>
              <a:gd name="T19" fmla="*/ 318 h 369"/>
              <a:gd name="T20" fmla="*/ 60 w 209"/>
              <a:gd name="T21" fmla="*/ 304 h 369"/>
              <a:gd name="T22" fmla="*/ 59 w 209"/>
              <a:gd name="T23" fmla="*/ 301 h 369"/>
              <a:gd name="T24" fmla="*/ 51 w 209"/>
              <a:gd name="T25" fmla="*/ 288 h 369"/>
              <a:gd name="T26" fmla="*/ 46 w 209"/>
              <a:gd name="T27" fmla="*/ 277 h 369"/>
              <a:gd name="T28" fmla="*/ 49 w 209"/>
              <a:gd name="T29" fmla="*/ 265 h 369"/>
              <a:gd name="T30" fmla="*/ 37 w 209"/>
              <a:gd name="T31" fmla="*/ 251 h 369"/>
              <a:gd name="T32" fmla="*/ 31 w 209"/>
              <a:gd name="T33" fmla="*/ 250 h 369"/>
              <a:gd name="T34" fmla="*/ 30 w 209"/>
              <a:gd name="T35" fmla="*/ 239 h 369"/>
              <a:gd name="T36" fmla="*/ 21 w 209"/>
              <a:gd name="T37" fmla="*/ 233 h 369"/>
              <a:gd name="T38" fmla="*/ 15 w 209"/>
              <a:gd name="T39" fmla="*/ 219 h 369"/>
              <a:gd name="T40" fmla="*/ 17 w 209"/>
              <a:gd name="T41" fmla="*/ 209 h 369"/>
              <a:gd name="T42" fmla="*/ 11 w 209"/>
              <a:gd name="T43" fmla="*/ 198 h 369"/>
              <a:gd name="T44" fmla="*/ 1 w 209"/>
              <a:gd name="T45" fmla="*/ 189 h 369"/>
              <a:gd name="T46" fmla="*/ 4 w 209"/>
              <a:gd name="T47" fmla="*/ 185 h 369"/>
              <a:gd name="T48" fmla="*/ 2 w 209"/>
              <a:gd name="T49" fmla="*/ 178 h 369"/>
              <a:gd name="T50" fmla="*/ 16 w 209"/>
              <a:gd name="T51" fmla="*/ 132 h 369"/>
              <a:gd name="T52" fmla="*/ 37 w 209"/>
              <a:gd name="T53" fmla="*/ 77 h 369"/>
              <a:gd name="T54" fmla="*/ 60 w 209"/>
              <a:gd name="T55" fmla="*/ 19 h 369"/>
              <a:gd name="T56" fmla="*/ 72 w 209"/>
              <a:gd name="T57" fmla="*/ 1 h 369"/>
              <a:gd name="T58" fmla="*/ 105 w 209"/>
              <a:gd name="T59" fmla="*/ 12 h 369"/>
              <a:gd name="T60" fmla="*/ 158 w 209"/>
              <a:gd name="T61" fmla="*/ 29 h 369"/>
              <a:gd name="T62" fmla="*/ 192 w 209"/>
              <a:gd name="T63" fmla="*/ 3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9" h="369">
                <a:moveTo>
                  <a:pt x="209" y="44"/>
                </a:moveTo>
                <a:cubicBezTo>
                  <a:pt x="208" y="49"/>
                  <a:pt x="207" y="55"/>
                  <a:pt x="206" y="60"/>
                </a:cubicBezTo>
                <a:cubicBezTo>
                  <a:pt x="204" y="70"/>
                  <a:pt x="201" y="80"/>
                  <a:pt x="199" y="89"/>
                </a:cubicBezTo>
                <a:cubicBezTo>
                  <a:pt x="198" y="97"/>
                  <a:pt x="196" y="104"/>
                  <a:pt x="195" y="112"/>
                </a:cubicBezTo>
                <a:cubicBezTo>
                  <a:pt x="192" y="123"/>
                  <a:pt x="190" y="135"/>
                  <a:pt x="187" y="147"/>
                </a:cubicBezTo>
                <a:cubicBezTo>
                  <a:pt x="185" y="155"/>
                  <a:pt x="184" y="163"/>
                  <a:pt x="182" y="170"/>
                </a:cubicBezTo>
                <a:cubicBezTo>
                  <a:pt x="180" y="182"/>
                  <a:pt x="177" y="193"/>
                  <a:pt x="175" y="205"/>
                </a:cubicBezTo>
                <a:cubicBezTo>
                  <a:pt x="173" y="213"/>
                  <a:pt x="171" y="221"/>
                  <a:pt x="170" y="229"/>
                </a:cubicBezTo>
                <a:cubicBezTo>
                  <a:pt x="168" y="238"/>
                  <a:pt x="166" y="248"/>
                  <a:pt x="164" y="258"/>
                </a:cubicBezTo>
                <a:cubicBezTo>
                  <a:pt x="162" y="265"/>
                  <a:pt x="161" y="272"/>
                  <a:pt x="159" y="279"/>
                </a:cubicBezTo>
                <a:cubicBezTo>
                  <a:pt x="156" y="291"/>
                  <a:pt x="154" y="303"/>
                  <a:pt x="151" y="316"/>
                </a:cubicBezTo>
                <a:cubicBezTo>
                  <a:pt x="149" y="326"/>
                  <a:pt x="147" y="336"/>
                  <a:pt x="145" y="347"/>
                </a:cubicBezTo>
                <a:cubicBezTo>
                  <a:pt x="143" y="354"/>
                  <a:pt x="141" y="362"/>
                  <a:pt x="140" y="369"/>
                </a:cubicBezTo>
                <a:cubicBezTo>
                  <a:pt x="139" y="369"/>
                  <a:pt x="138" y="369"/>
                  <a:pt x="137" y="368"/>
                </a:cubicBezTo>
                <a:cubicBezTo>
                  <a:pt x="111" y="362"/>
                  <a:pt x="85" y="355"/>
                  <a:pt x="59" y="349"/>
                </a:cubicBezTo>
                <a:cubicBezTo>
                  <a:pt x="57" y="348"/>
                  <a:pt x="54" y="347"/>
                  <a:pt x="52" y="347"/>
                </a:cubicBezTo>
                <a:cubicBezTo>
                  <a:pt x="53" y="346"/>
                  <a:pt x="53" y="346"/>
                  <a:pt x="53" y="346"/>
                </a:cubicBezTo>
                <a:cubicBezTo>
                  <a:pt x="55" y="341"/>
                  <a:pt x="57" y="336"/>
                  <a:pt x="58" y="331"/>
                </a:cubicBezTo>
                <a:cubicBezTo>
                  <a:pt x="59" y="329"/>
                  <a:pt x="59" y="328"/>
                  <a:pt x="58" y="326"/>
                </a:cubicBezTo>
                <a:cubicBezTo>
                  <a:pt x="58" y="324"/>
                  <a:pt x="57" y="321"/>
                  <a:pt x="57" y="318"/>
                </a:cubicBezTo>
                <a:cubicBezTo>
                  <a:pt x="56" y="316"/>
                  <a:pt x="56" y="313"/>
                  <a:pt x="57" y="311"/>
                </a:cubicBezTo>
                <a:cubicBezTo>
                  <a:pt x="58" y="309"/>
                  <a:pt x="59" y="307"/>
                  <a:pt x="60" y="304"/>
                </a:cubicBezTo>
                <a:cubicBezTo>
                  <a:pt x="60" y="303"/>
                  <a:pt x="60" y="302"/>
                  <a:pt x="59" y="302"/>
                </a:cubicBezTo>
                <a:cubicBezTo>
                  <a:pt x="59" y="302"/>
                  <a:pt x="59" y="301"/>
                  <a:pt x="59" y="301"/>
                </a:cubicBezTo>
                <a:cubicBezTo>
                  <a:pt x="55" y="299"/>
                  <a:pt x="53" y="295"/>
                  <a:pt x="52" y="291"/>
                </a:cubicBezTo>
                <a:cubicBezTo>
                  <a:pt x="52" y="290"/>
                  <a:pt x="52" y="289"/>
                  <a:pt x="51" y="288"/>
                </a:cubicBezTo>
                <a:cubicBezTo>
                  <a:pt x="51" y="285"/>
                  <a:pt x="50" y="282"/>
                  <a:pt x="47" y="281"/>
                </a:cubicBezTo>
                <a:cubicBezTo>
                  <a:pt x="46" y="280"/>
                  <a:pt x="46" y="278"/>
                  <a:pt x="46" y="277"/>
                </a:cubicBezTo>
                <a:cubicBezTo>
                  <a:pt x="47" y="274"/>
                  <a:pt x="48" y="271"/>
                  <a:pt x="50" y="267"/>
                </a:cubicBezTo>
                <a:cubicBezTo>
                  <a:pt x="50" y="266"/>
                  <a:pt x="50" y="266"/>
                  <a:pt x="49" y="265"/>
                </a:cubicBezTo>
                <a:cubicBezTo>
                  <a:pt x="46" y="261"/>
                  <a:pt x="44" y="257"/>
                  <a:pt x="41" y="253"/>
                </a:cubicBezTo>
                <a:cubicBezTo>
                  <a:pt x="40" y="252"/>
                  <a:pt x="39" y="251"/>
                  <a:pt x="37" y="251"/>
                </a:cubicBezTo>
                <a:cubicBezTo>
                  <a:pt x="36" y="251"/>
                  <a:pt x="34" y="251"/>
                  <a:pt x="32" y="251"/>
                </a:cubicBezTo>
                <a:cubicBezTo>
                  <a:pt x="31" y="251"/>
                  <a:pt x="31" y="251"/>
                  <a:pt x="31" y="250"/>
                </a:cubicBezTo>
                <a:cubicBezTo>
                  <a:pt x="30" y="247"/>
                  <a:pt x="30" y="244"/>
                  <a:pt x="30" y="242"/>
                </a:cubicBezTo>
                <a:cubicBezTo>
                  <a:pt x="30" y="241"/>
                  <a:pt x="30" y="240"/>
                  <a:pt x="30" y="239"/>
                </a:cubicBezTo>
                <a:cubicBezTo>
                  <a:pt x="30" y="237"/>
                  <a:pt x="29" y="236"/>
                  <a:pt x="26" y="235"/>
                </a:cubicBezTo>
                <a:cubicBezTo>
                  <a:pt x="24" y="235"/>
                  <a:pt x="23" y="234"/>
                  <a:pt x="21" y="233"/>
                </a:cubicBezTo>
                <a:cubicBezTo>
                  <a:pt x="19" y="232"/>
                  <a:pt x="19" y="231"/>
                  <a:pt x="18" y="230"/>
                </a:cubicBezTo>
                <a:cubicBezTo>
                  <a:pt x="17" y="226"/>
                  <a:pt x="16" y="222"/>
                  <a:pt x="15" y="219"/>
                </a:cubicBezTo>
                <a:cubicBezTo>
                  <a:pt x="15" y="217"/>
                  <a:pt x="15" y="215"/>
                  <a:pt x="15" y="213"/>
                </a:cubicBezTo>
                <a:cubicBezTo>
                  <a:pt x="16" y="212"/>
                  <a:pt x="16" y="211"/>
                  <a:pt x="17" y="209"/>
                </a:cubicBezTo>
                <a:cubicBezTo>
                  <a:pt x="17" y="208"/>
                  <a:pt x="17" y="207"/>
                  <a:pt x="16" y="205"/>
                </a:cubicBezTo>
                <a:cubicBezTo>
                  <a:pt x="15" y="203"/>
                  <a:pt x="13" y="201"/>
                  <a:pt x="11" y="198"/>
                </a:cubicBezTo>
                <a:cubicBezTo>
                  <a:pt x="10" y="196"/>
                  <a:pt x="7" y="195"/>
                  <a:pt x="5" y="194"/>
                </a:cubicBezTo>
                <a:cubicBezTo>
                  <a:pt x="3" y="193"/>
                  <a:pt x="2" y="191"/>
                  <a:pt x="1" y="189"/>
                </a:cubicBezTo>
                <a:cubicBezTo>
                  <a:pt x="0" y="188"/>
                  <a:pt x="0" y="188"/>
                  <a:pt x="1" y="187"/>
                </a:cubicBezTo>
                <a:cubicBezTo>
                  <a:pt x="2" y="186"/>
                  <a:pt x="3" y="185"/>
                  <a:pt x="4" y="185"/>
                </a:cubicBezTo>
                <a:cubicBezTo>
                  <a:pt x="5" y="184"/>
                  <a:pt x="5" y="183"/>
                  <a:pt x="5" y="182"/>
                </a:cubicBezTo>
                <a:cubicBezTo>
                  <a:pt x="4" y="180"/>
                  <a:pt x="3" y="179"/>
                  <a:pt x="2" y="178"/>
                </a:cubicBezTo>
                <a:cubicBezTo>
                  <a:pt x="0" y="173"/>
                  <a:pt x="0" y="173"/>
                  <a:pt x="2" y="168"/>
                </a:cubicBezTo>
                <a:cubicBezTo>
                  <a:pt x="6" y="156"/>
                  <a:pt x="11" y="144"/>
                  <a:pt x="16" y="132"/>
                </a:cubicBezTo>
                <a:cubicBezTo>
                  <a:pt x="19" y="124"/>
                  <a:pt x="22" y="116"/>
                  <a:pt x="26" y="107"/>
                </a:cubicBezTo>
                <a:cubicBezTo>
                  <a:pt x="29" y="97"/>
                  <a:pt x="33" y="87"/>
                  <a:pt x="37" y="77"/>
                </a:cubicBezTo>
                <a:cubicBezTo>
                  <a:pt x="40" y="69"/>
                  <a:pt x="44" y="61"/>
                  <a:pt x="47" y="52"/>
                </a:cubicBezTo>
                <a:cubicBezTo>
                  <a:pt x="51" y="41"/>
                  <a:pt x="56" y="30"/>
                  <a:pt x="60" y="19"/>
                </a:cubicBezTo>
                <a:cubicBezTo>
                  <a:pt x="62" y="12"/>
                  <a:pt x="65" y="6"/>
                  <a:pt x="67" y="0"/>
                </a:cubicBezTo>
                <a:cubicBezTo>
                  <a:pt x="69" y="0"/>
                  <a:pt x="70" y="0"/>
                  <a:pt x="72" y="1"/>
                </a:cubicBezTo>
                <a:cubicBezTo>
                  <a:pt x="80" y="4"/>
                  <a:pt x="89" y="7"/>
                  <a:pt x="98" y="10"/>
                </a:cubicBezTo>
                <a:cubicBezTo>
                  <a:pt x="100" y="11"/>
                  <a:pt x="103" y="11"/>
                  <a:pt x="105" y="12"/>
                </a:cubicBezTo>
                <a:cubicBezTo>
                  <a:pt x="113" y="15"/>
                  <a:pt x="122" y="18"/>
                  <a:pt x="130" y="21"/>
                </a:cubicBezTo>
                <a:cubicBezTo>
                  <a:pt x="139" y="24"/>
                  <a:pt x="149" y="27"/>
                  <a:pt x="158" y="29"/>
                </a:cubicBezTo>
                <a:cubicBezTo>
                  <a:pt x="163" y="31"/>
                  <a:pt x="169" y="32"/>
                  <a:pt x="174" y="34"/>
                </a:cubicBezTo>
                <a:cubicBezTo>
                  <a:pt x="180" y="35"/>
                  <a:pt x="186" y="37"/>
                  <a:pt x="192" y="39"/>
                </a:cubicBezTo>
                <a:cubicBezTo>
                  <a:pt x="197" y="40"/>
                  <a:pt x="203" y="42"/>
                  <a:pt x="209" y="44"/>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 name="Freeform 9"/>
          <p:cNvSpPr>
            <a:spLocks/>
          </p:cNvSpPr>
          <p:nvPr/>
        </p:nvSpPr>
        <p:spPr bwMode="auto">
          <a:xfrm>
            <a:off x="8646203" y="4330887"/>
            <a:ext cx="2572368" cy="2809682"/>
          </a:xfrm>
          <a:custGeom>
            <a:avLst/>
            <a:gdLst>
              <a:gd name="T0" fmla="*/ 42 w 371"/>
              <a:gd name="T1" fmla="*/ 11 h 405"/>
              <a:gd name="T2" fmla="*/ 47 w 371"/>
              <a:gd name="T3" fmla="*/ 26 h 405"/>
              <a:gd name="T4" fmla="*/ 54 w 371"/>
              <a:gd name="T5" fmla="*/ 18 h 405"/>
              <a:gd name="T6" fmla="*/ 67 w 371"/>
              <a:gd name="T7" fmla="*/ 9 h 405"/>
              <a:gd name="T8" fmla="*/ 94 w 371"/>
              <a:gd name="T9" fmla="*/ 9 h 405"/>
              <a:gd name="T10" fmla="*/ 115 w 371"/>
              <a:gd name="T11" fmla="*/ 16 h 405"/>
              <a:gd name="T12" fmla="*/ 113 w 371"/>
              <a:gd name="T13" fmla="*/ 18 h 405"/>
              <a:gd name="T14" fmla="*/ 77 w 371"/>
              <a:gd name="T15" fmla="*/ 26 h 405"/>
              <a:gd name="T16" fmla="*/ 100 w 371"/>
              <a:gd name="T17" fmla="*/ 24 h 405"/>
              <a:gd name="T18" fmla="*/ 113 w 371"/>
              <a:gd name="T19" fmla="*/ 31 h 405"/>
              <a:gd name="T20" fmla="*/ 126 w 371"/>
              <a:gd name="T21" fmla="*/ 22 h 405"/>
              <a:gd name="T22" fmla="*/ 139 w 371"/>
              <a:gd name="T23" fmla="*/ 31 h 405"/>
              <a:gd name="T24" fmla="*/ 139 w 371"/>
              <a:gd name="T25" fmla="*/ 52 h 405"/>
              <a:gd name="T26" fmla="*/ 149 w 371"/>
              <a:gd name="T27" fmla="*/ 50 h 405"/>
              <a:gd name="T28" fmla="*/ 158 w 371"/>
              <a:gd name="T29" fmla="*/ 47 h 405"/>
              <a:gd name="T30" fmla="*/ 167 w 371"/>
              <a:gd name="T31" fmla="*/ 69 h 405"/>
              <a:gd name="T32" fmla="*/ 183 w 371"/>
              <a:gd name="T33" fmla="*/ 67 h 405"/>
              <a:gd name="T34" fmla="*/ 190 w 371"/>
              <a:gd name="T35" fmla="*/ 84 h 405"/>
              <a:gd name="T36" fmla="*/ 211 w 371"/>
              <a:gd name="T37" fmla="*/ 145 h 405"/>
              <a:gd name="T38" fmla="*/ 236 w 371"/>
              <a:gd name="T39" fmla="*/ 190 h 405"/>
              <a:gd name="T40" fmla="*/ 259 w 371"/>
              <a:gd name="T41" fmla="*/ 231 h 405"/>
              <a:gd name="T42" fmla="*/ 280 w 371"/>
              <a:gd name="T43" fmla="*/ 238 h 405"/>
              <a:gd name="T44" fmla="*/ 296 w 371"/>
              <a:gd name="T45" fmla="*/ 260 h 405"/>
              <a:gd name="T46" fmla="*/ 355 w 371"/>
              <a:gd name="T47" fmla="*/ 290 h 405"/>
              <a:gd name="T48" fmla="*/ 371 w 371"/>
              <a:gd name="T49" fmla="*/ 304 h 405"/>
              <a:gd name="T50" fmla="*/ 359 w 371"/>
              <a:gd name="T51" fmla="*/ 370 h 405"/>
              <a:gd name="T52" fmla="*/ 345 w 371"/>
              <a:gd name="T53" fmla="*/ 405 h 405"/>
              <a:gd name="T54" fmla="*/ 314 w 371"/>
              <a:gd name="T55" fmla="*/ 400 h 405"/>
              <a:gd name="T56" fmla="*/ 285 w 371"/>
              <a:gd name="T57" fmla="*/ 395 h 405"/>
              <a:gd name="T58" fmla="*/ 239 w 371"/>
              <a:gd name="T59" fmla="*/ 387 h 405"/>
              <a:gd name="T60" fmla="*/ 198 w 371"/>
              <a:gd name="T61" fmla="*/ 377 h 405"/>
              <a:gd name="T62" fmla="*/ 129 w 371"/>
              <a:gd name="T63" fmla="*/ 355 h 405"/>
              <a:gd name="T64" fmla="*/ 91 w 371"/>
              <a:gd name="T65" fmla="*/ 343 h 405"/>
              <a:gd name="T66" fmla="*/ 52 w 371"/>
              <a:gd name="T67" fmla="*/ 327 h 405"/>
              <a:gd name="T68" fmla="*/ 38 w 371"/>
              <a:gd name="T69" fmla="*/ 312 h 405"/>
              <a:gd name="T70" fmla="*/ 37 w 371"/>
              <a:gd name="T71" fmla="*/ 296 h 405"/>
              <a:gd name="T72" fmla="*/ 32 w 371"/>
              <a:gd name="T73" fmla="*/ 286 h 405"/>
              <a:gd name="T74" fmla="*/ 14 w 371"/>
              <a:gd name="T75" fmla="*/ 269 h 405"/>
              <a:gd name="T76" fmla="*/ 12 w 371"/>
              <a:gd name="T77" fmla="*/ 248 h 405"/>
              <a:gd name="T78" fmla="*/ 2 w 371"/>
              <a:gd name="T79" fmla="*/ 226 h 405"/>
              <a:gd name="T80" fmla="*/ 5 w 371"/>
              <a:gd name="T81" fmla="*/ 212 h 405"/>
              <a:gd name="T82" fmla="*/ 5 w 371"/>
              <a:gd name="T83" fmla="*/ 192 h 405"/>
              <a:gd name="T84" fmla="*/ 10 w 371"/>
              <a:gd name="T85" fmla="*/ 182 h 405"/>
              <a:gd name="T86" fmla="*/ 12 w 371"/>
              <a:gd name="T87" fmla="*/ 172 h 405"/>
              <a:gd name="T88" fmla="*/ 8 w 371"/>
              <a:gd name="T89" fmla="*/ 148 h 405"/>
              <a:gd name="T90" fmla="*/ 6 w 371"/>
              <a:gd name="T91" fmla="*/ 136 h 405"/>
              <a:gd name="T92" fmla="*/ 8 w 371"/>
              <a:gd name="T93" fmla="*/ 125 h 405"/>
              <a:gd name="T94" fmla="*/ 16 w 371"/>
              <a:gd name="T95" fmla="*/ 116 h 405"/>
              <a:gd name="T96" fmla="*/ 17 w 371"/>
              <a:gd name="T97" fmla="*/ 103 h 405"/>
              <a:gd name="T98" fmla="*/ 14 w 371"/>
              <a:gd name="T99" fmla="*/ 91 h 405"/>
              <a:gd name="T100" fmla="*/ 20 w 371"/>
              <a:gd name="T101" fmla="*/ 77 h 405"/>
              <a:gd name="T102" fmla="*/ 11 w 371"/>
              <a:gd name="T103" fmla="*/ 63 h 405"/>
              <a:gd name="T104" fmla="*/ 6 w 371"/>
              <a:gd name="T105" fmla="*/ 35 h 405"/>
              <a:gd name="T106" fmla="*/ 17 w 371"/>
              <a:gd name="T107" fmla="*/ 21 h 405"/>
              <a:gd name="T108" fmla="*/ 28 w 371"/>
              <a:gd name="T109" fmla="*/ 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1" h="405">
                <a:moveTo>
                  <a:pt x="27" y="0"/>
                </a:moveTo>
                <a:cubicBezTo>
                  <a:pt x="31" y="3"/>
                  <a:pt x="35" y="6"/>
                  <a:pt x="40" y="8"/>
                </a:cubicBezTo>
                <a:cubicBezTo>
                  <a:pt x="41" y="9"/>
                  <a:pt x="42" y="10"/>
                  <a:pt x="42" y="11"/>
                </a:cubicBezTo>
                <a:cubicBezTo>
                  <a:pt x="42" y="12"/>
                  <a:pt x="42" y="12"/>
                  <a:pt x="42" y="13"/>
                </a:cubicBezTo>
                <a:cubicBezTo>
                  <a:pt x="41" y="18"/>
                  <a:pt x="43" y="22"/>
                  <a:pt x="45" y="26"/>
                </a:cubicBezTo>
                <a:cubicBezTo>
                  <a:pt x="46" y="26"/>
                  <a:pt x="47" y="26"/>
                  <a:pt x="47" y="26"/>
                </a:cubicBezTo>
                <a:cubicBezTo>
                  <a:pt x="48" y="26"/>
                  <a:pt x="48" y="26"/>
                  <a:pt x="49" y="25"/>
                </a:cubicBezTo>
                <a:cubicBezTo>
                  <a:pt x="51" y="25"/>
                  <a:pt x="52" y="23"/>
                  <a:pt x="53" y="21"/>
                </a:cubicBezTo>
                <a:cubicBezTo>
                  <a:pt x="53" y="20"/>
                  <a:pt x="54" y="19"/>
                  <a:pt x="54" y="18"/>
                </a:cubicBezTo>
                <a:cubicBezTo>
                  <a:pt x="54" y="16"/>
                  <a:pt x="55" y="15"/>
                  <a:pt x="57" y="14"/>
                </a:cubicBezTo>
                <a:cubicBezTo>
                  <a:pt x="59" y="13"/>
                  <a:pt x="61" y="11"/>
                  <a:pt x="64" y="10"/>
                </a:cubicBezTo>
                <a:cubicBezTo>
                  <a:pt x="65" y="9"/>
                  <a:pt x="66" y="9"/>
                  <a:pt x="67" y="9"/>
                </a:cubicBezTo>
                <a:cubicBezTo>
                  <a:pt x="74" y="10"/>
                  <a:pt x="80" y="11"/>
                  <a:pt x="86" y="12"/>
                </a:cubicBezTo>
                <a:cubicBezTo>
                  <a:pt x="88" y="12"/>
                  <a:pt x="89" y="12"/>
                  <a:pt x="90" y="10"/>
                </a:cubicBezTo>
                <a:cubicBezTo>
                  <a:pt x="91" y="9"/>
                  <a:pt x="93" y="9"/>
                  <a:pt x="94" y="9"/>
                </a:cubicBezTo>
                <a:cubicBezTo>
                  <a:pt x="98" y="10"/>
                  <a:pt x="102" y="10"/>
                  <a:pt x="106" y="10"/>
                </a:cubicBezTo>
                <a:cubicBezTo>
                  <a:pt x="107" y="11"/>
                  <a:pt x="108" y="11"/>
                  <a:pt x="109" y="12"/>
                </a:cubicBezTo>
                <a:cubicBezTo>
                  <a:pt x="111" y="13"/>
                  <a:pt x="113" y="15"/>
                  <a:pt x="115" y="16"/>
                </a:cubicBezTo>
                <a:cubicBezTo>
                  <a:pt x="115" y="17"/>
                  <a:pt x="116" y="17"/>
                  <a:pt x="116" y="18"/>
                </a:cubicBezTo>
                <a:cubicBezTo>
                  <a:pt x="115" y="18"/>
                  <a:pt x="115" y="18"/>
                  <a:pt x="114" y="18"/>
                </a:cubicBezTo>
                <a:cubicBezTo>
                  <a:pt x="114" y="18"/>
                  <a:pt x="113" y="18"/>
                  <a:pt x="113" y="18"/>
                </a:cubicBezTo>
                <a:cubicBezTo>
                  <a:pt x="103" y="19"/>
                  <a:pt x="93" y="19"/>
                  <a:pt x="84" y="19"/>
                </a:cubicBezTo>
                <a:cubicBezTo>
                  <a:pt x="80" y="19"/>
                  <a:pt x="77" y="21"/>
                  <a:pt x="73" y="22"/>
                </a:cubicBezTo>
                <a:cubicBezTo>
                  <a:pt x="74" y="24"/>
                  <a:pt x="75" y="25"/>
                  <a:pt x="77" y="26"/>
                </a:cubicBezTo>
                <a:cubicBezTo>
                  <a:pt x="77" y="27"/>
                  <a:pt x="78" y="27"/>
                  <a:pt x="78" y="27"/>
                </a:cubicBezTo>
                <a:cubicBezTo>
                  <a:pt x="82" y="26"/>
                  <a:pt x="86" y="26"/>
                  <a:pt x="91" y="25"/>
                </a:cubicBezTo>
                <a:cubicBezTo>
                  <a:pt x="94" y="25"/>
                  <a:pt x="97" y="24"/>
                  <a:pt x="100" y="24"/>
                </a:cubicBezTo>
                <a:cubicBezTo>
                  <a:pt x="101" y="24"/>
                  <a:pt x="103" y="24"/>
                  <a:pt x="104" y="25"/>
                </a:cubicBezTo>
                <a:cubicBezTo>
                  <a:pt x="105" y="27"/>
                  <a:pt x="107" y="28"/>
                  <a:pt x="109" y="30"/>
                </a:cubicBezTo>
                <a:cubicBezTo>
                  <a:pt x="110" y="31"/>
                  <a:pt x="112" y="31"/>
                  <a:pt x="113" y="31"/>
                </a:cubicBezTo>
                <a:cubicBezTo>
                  <a:pt x="114" y="31"/>
                  <a:pt x="114" y="31"/>
                  <a:pt x="114" y="31"/>
                </a:cubicBezTo>
                <a:cubicBezTo>
                  <a:pt x="116" y="31"/>
                  <a:pt x="117" y="31"/>
                  <a:pt x="118" y="29"/>
                </a:cubicBezTo>
                <a:cubicBezTo>
                  <a:pt x="120" y="26"/>
                  <a:pt x="123" y="24"/>
                  <a:pt x="126" y="22"/>
                </a:cubicBezTo>
                <a:cubicBezTo>
                  <a:pt x="128" y="21"/>
                  <a:pt x="131" y="19"/>
                  <a:pt x="133" y="17"/>
                </a:cubicBezTo>
                <a:cubicBezTo>
                  <a:pt x="134" y="17"/>
                  <a:pt x="134" y="17"/>
                  <a:pt x="135" y="18"/>
                </a:cubicBezTo>
                <a:cubicBezTo>
                  <a:pt x="136" y="22"/>
                  <a:pt x="138" y="27"/>
                  <a:pt x="139" y="31"/>
                </a:cubicBezTo>
                <a:cubicBezTo>
                  <a:pt x="139" y="32"/>
                  <a:pt x="139" y="33"/>
                  <a:pt x="139" y="34"/>
                </a:cubicBezTo>
                <a:cubicBezTo>
                  <a:pt x="139" y="39"/>
                  <a:pt x="139" y="44"/>
                  <a:pt x="139" y="50"/>
                </a:cubicBezTo>
                <a:cubicBezTo>
                  <a:pt x="139" y="50"/>
                  <a:pt x="139" y="51"/>
                  <a:pt x="139" y="52"/>
                </a:cubicBezTo>
                <a:cubicBezTo>
                  <a:pt x="139" y="53"/>
                  <a:pt x="139" y="53"/>
                  <a:pt x="141" y="53"/>
                </a:cubicBezTo>
                <a:cubicBezTo>
                  <a:pt x="141" y="53"/>
                  <a:pt x="141" y="53"/>
                  <a:pt x="141" y="53"/>
                </a:cubicBezTo>
                <a:cubicBezTo>
                  <a:pt x="146" y="53"/>
                  <a:pt x="146" y="53"/>
                  <a:pt x="149" y="50"/>
                </a:cubicBezTo>
                <a:cubicBezTo>
                  <a:pt x="151" y="48"/>
                  <a:pt x="154" y="46"/>
                  <a:pt x="156" y="44"/>
                </a:cubicBezTo>
                <a:cubicBezTo>
                  <a:pt x="156" y="43"/>
                  <a:pt x="157" y="43"/>
                  <a:pt x="158" y="44"/>
                </a:cubicBezTo>
                <a:cubicBezTo>
                  <a:pt x="158" y="45"/>
                  <a:pt x="158" y="46"/>
                  <a:pt x="158" y="47"/>
                </a:cubicBezTo>
                <a:cubicBezTo>
                  <a:pt x="158" y="54"/>
                  <a:pt x="158" y="60"/>
                  <a:pt x="158" y="67"/>
                </a:cubicBezTo>
                <a:cubicBezTo>
                  <a:pt x="158" y="71"/>
                  <a:pt x="158" y="71"/>
                  <a:pt x="163" y="71"/>
                </a:cubicBezTo>
                <a:cubicBezTo>
                  <a:pt x="165" y="71"/>
                  <a:pt x="166" y="70"/>
                  <a:pt x="167" y="69"/>
                </a:cubicBezTo>
                <a:cubicBezTo>
                  <a:pt x="169" y="67"/>
                  <a:pt x="170" y="65"/>
                  <a:pt x="172" y="63"/>
                </a:cubicBezTo>
                <a:cubicBezTo>
                  <a:pt x="172" y="62"/>
                  <a:pt x="173" y="62"/>
                  <a:pt x="174" y="63"/>
                </a:cubicBezTo>
                <a:cubicBezTo>
                  <a:pt x="177" y="64"/>
                  <a:pt x="180" y="66"/>
                  <a:pt x="183" y="67"/>
                </a:cubicBezTo>
                <a:cubicBezTo>
                  <a:pt x="184" y="68"/>
                  <a:pt x="185" y="68"/>
                  <a:pt x="185" y="69"/>
                </a:cubicBezTo>
                <a:cubicBezTo>
                  <a:pt x="185" y="72"/>
                  <a:pt x="186" y="75"/>
                  <a:pt x="187" y="78"/>
                </a:cubicBezTo>
                <a:cubicBezTo>
                  <a:pt x="187" y="80"/>
                  <a:pt x="188" y="82"/>
                  <a:pt x="190" y="84"/>
                </a:cubicBezTo>
                <a:cubicBezTo>
                  <a:pt x="197" y="89"/>
                  <a:pt x="203" y="94"/>
                  <a:pt x="210" y="99"/>
                </a:cubicBezTo>
                <a:cubicBezTo>
                  <a:pt x="210" y="114"/>
                  <a:pt x="210" y="128"/>
                  <a:pt x="210" y="142"/>
                </a:cubicBezTo>
                <a:cubicBezTo>
                  <a:pt x="210" y="143"/>
                  <a:pt x="211" y="144"/>
                  <a:pt x="211" y="145"/>
                </a:cubicBezTo>
                <a:cubicBezTo>
                  <a:pt x="213" y="149"/>
                  <a:pt x="215" y="152"/>
                  <a:pt x="217" y="156"/>
                </a:cubicBezTo>
                <a:cubicBezTo>
                  <a:pt x="220" y="161"/>
                  <a:pt x="223" y="166"/>
                  <a:pt x="226" y="172"/>
                </a:cubicBezTo>
                <a:cubicBezTo>
                  <a:pt x="229" y="178"/>
                  <a:pt x="233" y="184"/>
                  <a:pt x="236" y="190"/>
                </a:cubicBezTo>
                <a:cubicBezTo>
                  <a:pt x="239" y="196"/>
                  <a:pt x="242" y="201"/>
                  <a:pt x="245" y="207"/>
                </a:cubicBezTo>
                <a:cubicBezTo>
                  <a:pt x="248" y="213"/>
                  <a:pt x="252" y="219"/>
                  <a:pt x="256" y="226"/>
                </a:cubicBezTo>
                <a:cubicBezTo>
                  <a:pt x="257" y="227"/>
                  <a:pt x="258" y="229"/>
                  <a:pt x="259" y="231"/>
                </a:cubicBezTo>
                <a:cubicBezTo>
                  <a:pt x="259" y="232"/>
                  <a:pt x="260" y="233"/>
                  <a:pt x="261" y="233"/>
                </a:cubicBezTo>
                <a:cubicBezTo>
                  <a:pt x="266" y="233"/>
                  <a:pt x="271" y="235"/>
                  <a:pt x="275" y="236"/>
                </a:cubicBezTo>
                <a:cubicBezTo>
                  <a:pt x="277" y="236"/>
                  <a:pt x="279" y="237"/>
                  <a:pt x="280" y="238"/>
                </a:cubicBezTo>
                <a:cubicBezTo>
                  <a:pt x="282" y="239"/>
                  <a:pt x="284" y="240"/>
                  <a:pt x="284" y="243"/>
                </a:cubicBezTo>
                <a:cubicBezTo>
                  <a:pt x="284" y="246"/>
                  <a:pt x="285" y="248"/>
                  <a:pt x="287" y="250"/>
                </a:cubicBezTo>
                <a:cubicBezTo>
                  <a:pt x="289" y="254"/>
                  <a:pt x="293" y="257"/>
                  <a:pt x="296" y="260"/>
                </a:cubicBezTo>
                <a:cubicBezTo>
                  <a:pt x="302" y="265"/>
                  <a:pt x="309" y="269"/>
                  <a:pt x="316" y="273"/>
                </a:cubicBezTo>
                <a:cubicBezTo>
                  <a:pt x="323" y="276"/>
                  <a:pt x="331" y="280"/>
                  <a:pt x="338" y="283"/>
                </a:cubicBezTo>
                <a:cubicBezTo>
                  <a:pt x="343" y="285"/>
                  <a:pt x="349" y="288"/>
                  <a:pt x="355" y="290"/>
                </a:cubicBezTo>
                <a:cubicBezTo>
                  <a:pt x="358" y="292"/>
                  <a:pt x="362" y="294"/>
                  <a:pt x="366" y="296"/>
                </a:cubicBezTo>
                <a:cubicBezTo>
                  <a:pt x="369" y="297"/>
                  <a:pt x="370" y="299"/>
                  <a:pt x="371" y="302"/>
                </a:cubicBezTo>
                <a:cubicBezTo>
                  <a:pt x="371" y="303"/>
                  <a:pt x="371" y="303"/>
                  <a:pt x="371" y="304"/>
                </a:cubicBezTo>
                <a:cubicBezTo>
                  <a:pt x="371" y="308"/>
                  <a:pt x="370" y="312"/>
                  <a:pt x="370" y="316"/>
                </a:cubicBezTo>
                <a:cubicBezTo>
                  <a:pt x="369" y="321"/>
                  <a:pt x="368" y="326"/>
                  <a:pt x="367" y="330"/>
                </a:cubicBezTo>
                <a:cubicBezTo>
                  <a:pt x="365" y="344"/>
                  <a:pt x="362" y="357"/>
                  <a:pt x="359" y="370"/>
                </a:cubicBezTo>
                <a:cubicBezTo>
                  <a:pt x="357" y="377"/>
                  <a:pt x="356" y="384"/>
                  <a:pt x="354" y="391"/>
                </a:cubicBezTo>
                <a:cubicBezTo>
                  <a:pt x="353" y="396"/>
                  <a:pt x="352" y="400"/>
                  <a:pt x="351" y="405"/>
                </a:cubicBezTo>
                <a:cubicBezTo>
                  <a:pt x="349" y="405"/>
                  <a:pt x="347" y="405"/>
                  <a:pt x="345" y="405"/>
                </a:cubicBezTo>
                <a:cubicBezTo>
                  <a:pt x="343" y="404"/>
                  <a:pt x="341" y="404"/>
                  <a:pt x="339" y="404"/>
                </a:cubicBezTo>
                <a:cubicBezTo>
                  <a:pt x="335" y="403"/>
                  <a:pt x="331" y="403"/>
                  <a:pt x="327" y="402"/>
                </a:cubicBezTo>
                <a:cubicBezTo>
                  <a:pt x="322" y="401"/>
                  <a:pt x="318" y="401"/>
                  <a:pt x="314" y="400"/>
                </a:cubicBezTo>
                <a:cubicBezTo>
                  <a:pt x="312" y="400"/>
                  <a:pt x="310" y="399"/>
                  <a:pt x="307" y="399"/>
                </a:cubicBezTo>
                <a:cubicBezTo>
                  <a:pt x="304" y="399"/>
                  <a:pt x="300" y="398"/>
                  <a:pt x="296" y="397"/>
                </a:cubicBezTo>
                <a:cubicBezTo>
                  <a:pt x="292" y="397"/>
                  <a:pt x="289" y="396"/>
                  <a:pt x="285" y="395"/>
                </a:cubicBezTo>
                <a:cubicBezTo>
                  <a:pt x="280" y="395"/>
                  <a:pt x="276" y="394"/>
                  <a:pt x="271" y="393"/>
                </a:cubicBezTo>
                <a:cubicBezTo>
                  <a:pt x="266" y="392"/>
                  <a:pt x="261" y="391"/>
                  <a:pt x="257" y="391"/>
                </a:cubicBezTo>
                <a:cubicBezTo>
                  <a:pt x="251" y="390"/>
                  <a:pt x="245" y="388"/>
                  <a:pt x="239" y="387"/>
                </a:cubicBezTo>
                <a:cubicBezTo>
                  <a:pt x="237" y="387"/>
                  <a:pt x="235" y="386"/>
                  <a:pt x="233" y="387"/>
                </a:cubicBezTo>
                <a:cubicBezTo>
                  <a:pt x="227" y="385"/>
                  <a:pt x="221" y="383"/>
                  <a:pt x="216" y="382"/>
                </a:cubicBezTo>
                <a:cubicBezTo>
                  <a:pt x="210" y="380"/>
                  <a:pt x="204" y="378"/>
                  <a:pt x="198" y="377"/>
                </a:cubicBezTo>
                <a:cubicBezTo>
                  <a:pt x="193" y="375"/>
                  <a:pt x="187" y="374"/>
                  <a:pt x="182" y="372"/>
                </a:cubicBezTo>
                <a:cubicBezTo>
                  <a:pt x="173" y="370"/>
                  <a:pt x="163" y="367"/>
                  <a:pt x="154" y="364"/>
                </a:cubicBezTo>
                <a:cubicBezTo>
                  <a:pt x="146" y="361"/>
                  <a:pt x="137" y="358"/>
                  <a:pt x="129" y="355"/>
                </a:cubicBezTo>
                <a:cubicBezTo>
                  <a:pt x="127" y="354"/>
                  <a:pt x="124" y="354"/>
                  <a:pt x="122" y="353"/>
                </a:cubicBezTo>
                <a:cubicBezTo>
                  <a:pt x="113" y="350"/>
                  <a:pt x="104" y="347"/>
                  <a:pt x="96" y="344"/>
                </a:cubicBezTo>
                <a:cubicBezTo>
                  <a:pt x="94" y="343"/>
                  <a:pt x="93" y="343"/>
                  <a:pt x="91" y="343"/>
                </a:cubicBezTo>
                <a:cubicBezTo>
                  <a:pt x="91" y="342"/>
                  <a:pt x="89" y="341"/>
                  <a:pt x="88" y="341"/>
                </a:cubicBezTo>
                <a:cubicBezTo>
                  <a:pt x="85" y="340"/>
                  <a:pt x="82" y="338"/>
                  <a:pt x="79" y="337"/>
                </a:cubicBezTo>
                <a:cubicBezTo>
                  <a:pt x="70" y="334"/>
                  <a:pt x="61" y="330"/>
                  <a:pt x="52" y="327"/>
                </a:cubicBezTo>
                <a:cubicBezTo>
                  <a:pt x="49" y="325"/>
                  <a:pt x="45" y="324"/>
                  <a:pt x="42" y="322"/>
                </a:cubicBezTo>
                <a:cubicBezTo>
                  <a:pt x="41" y="322"/>
                  <a:pt x="40" y="321"/>
                  <a:pt x="40" y="321"/>
                </a:cubicBezTo>
                <a:cubicBezTo>
                  <a:pt x="40" y="318"/>
                  <a:pt x="40" y="315"/>
                  <a:pt x="38" y="312"/>
                </a:cubicBezTo>
                <a:cubicBezTo>
                  <a:pt x="37" y="311"/>
                  <a:pt x="37" y="311"/>
                  <a:pt x="37" y="310"/>
                </a:cubicBezTo>
                <a:cubicBezTo>
                  <a:pt x="36" y="309"/>
                  <a:pt x="36" y="307"/>
                  <a:pt x="36" y="306"/>
                </a:cubicBezTo>
                <a:cubicBezTo>
                  <a:pt x="37" y="302"/>
                  <a:pt x="37" y="299"/>
                  <a:pt x="37" y="296"/>
                </a:cubicBezTo>
                <a:cubicBezTo>
                  <a:pt x="37" y="293"/>
                  <a:pt x="37" y="291"/>
                  <a:pt x="37" y="288"/>
                </a:cubicBezTo>
                <a:cubicBezTo>
                  <a:pt x="37" y="287"/>
                  <a:pt x="36" y="287"/>
                  <a:pt x="36" y="286"/>
                </a:cubicBezTo>
                <a:cubicBezTo>
                  <a:pt x="34" y="286"/>
                  <a:pt x="33" y="286"/>
                  <a:pt x="32" y="286"/>
                </a:cubicBezTo>
                <a:cubicBezTo>
                  <a:pt x="26" y="283"/>
                  <a:pt x="20" y="280"/>
                  <a:pt x="14" y="277"/>
                </a:cubicBezTo>
                <a:cubicBezTo>
                  <a:pt x="13" y="276"/>
                  <a:pt x="12" y="275"/>
                  <a:pt x="12" y="274"/>
                </a:cubicBezTo>
                <a:cubicBezTo>
                  <a:pt x="13" y="273"/>
                  <a:pt x="13" y="271"/>
                  <a:pt x="14" y="269"/>
                </a:cubicBezTo>
                <a:cubicBezTo>
                  <a:pt x="14" y="266"/>
                  <a:pt x="15" y="264"/>
                  <a:pt x="15" y="261"/>
                </a:cubicBezTo>
                <a:cubicBezTo>
                  <a:pt x="14" y="259"/>
                  <a:pt x="14" y="258"/>
                  <a:pt x="14" y="256"/>
                </a:cubicBezTo>
                <a:cubicBezTo>
                  <a:pt x="13" y="253"/>
                  <a:pt x="13" y="251"/>
                  <a:pt x="12" y="248"/>
                </a:cubicBezTo>
                <a:cubicBezTo>
                  <a:pt x="11" y="246"/>
                  <a:pt x="9" y="244"/>
                  <a:pt x="8" y="241"/>
                </a:cubicBezTo>
                <a:cubicBezTo>
                  <a:pt x="6" y="238"/>
                  <a:pt x="4" y="235"/>
                  <a:pt x="3" y="231"/>
                </a:cubicBezTo>
                <a:cubicBezTo>
                  <a:pt x="3" y="229"/>
                  <a:pt x="2" y="227"/>
                  <a:pt x="2" y="226"/>
                </a:cubicBezTo>
                <a:cubicBezTo>
                  <a:pt x="1" y="224"/>
                  <a:pt x="0" y="223"/>
                  <a:pt x="1" y="221"/>
                </a:cubicBezTo>
                <a:cubicBezTo>
                  <a:pt x="1" y="220"/>
                  <a:pt x="2" y="219"/>
                  <a:pt x="3" y="218"/>
                </a:cubicBezTo>
                <a:cubicBezTo>
                  <a:pt x="7" y="215"/>
                  <a:pt x="6" y="216"/>
                  <a:pt x="5" y="212"/>
                </a:cubicBezTo>
                <a:cubicBezTo>
                  <a:pt x="4" y="211"/>
                  <a:pt x="3" y="209"/>
                  <a:pt x="3" y="208"/>
                </a:cubicBezTo>
                <a:cubicBezTo>
                  <a:pt x="3" y="203"/>
                  <a:pt x="3" y="199"/>
                  <a:pt x="3" y="195"/>
                </a:cubicBezTo>
                <a:cubicBezTo>
                  <a:pt x="3" y="194"/>
                  <a:pt x="4" y="193"/>
                  <a:pt x="5" y="192"/>
                </a:cubicBezTo>
                <a:cubicBezTo>
                  <a:pt x="6" y="190"/>
                  <a:pt x="8" y="189"/>
                  <a:pt x="9" y="187"/>
                </a:cubicBezTo>
                <a:cubicBezTo>
                  <a:pt x="10" y="186"/>
                  <a:pt x="10" y="185"/>
                  <a:pt x="10" y="184"/>
                </a:cubicBezTo>
                <a:cubicBezTo>
                  <a:pt x="10" y="183"/>
                  <a:pt x="10" y="183"/>
                  <a:pt x="10" y="182"/>
                </a:cubicBezTo>
                <a:cubicBezTo>
                  <a:pt x="10" y="180"/>
                  <a:pt x="10" y="179"/>
                  <a:pt x="10" y="177"/>
                </a:cubicBezTo>
                <a:cubicBezTo>
                  <a:pt x="9" y="176"/>
                  <a:pt x="10" y="175"/>
                  <a:pt x="11" y="174"/>
                </a:cubicBezTo>
                <a:cubicBezTo>
                  <a:pt x="11" y="173"/>
                  <a:pt x="11" y="173"/>
                  <a:pt x="12" y="172"/>
                </a:cubicBezTo>
                <a:cubicBezTo>
                  <a:pt x="13" y="171"/>
                  <a:pt x="13" y="169"/>
                  <a:pt x="13" y="167"/>
                </a:cubicBezTo>
                <a:cubicBezTo>
                  <a:pt x="11" y="161"/>
                  <a:pt x="10" y="156"/>
                  <a:pt x="8" y="151"/>
                </a:cubicBezTo>
                <a:cubicBezTo>
                  <a:pt x="8" y="150"/>
                  <a:pt x="8" y="149"/>
                  <a:pt x="8" y="148"/>
                </a:cubicBezTo>
                <a:cubicBezTo>
                  <a:pt x="9" y="147"/>
                  <a:pt x="10" y="145"/>
                  <a:pt x="11" y="144"/>
                </a:cubicBezTo>
                <a:cubicBezTo>
                  <a:pt x="12" y="142"/>
                  <a:pt x="12" y="142"/>
                  <a:pt x="10" y="140"/>
                </a:cubicBezTo>
                <a:cubicBezTo>
                  <a:pt x="9" y="139"/>
                  <a:pt x="7" y="137"/>
                  <a:pt x="6" y="136"/>
                </a:cubicBezTo>
                <a:cubicBezTo>
                  <a:pt x="5" y="135"/>
                  <a:pt x="5" y="134"/>
                  <a:pt x="6" y="133"/>
                </a:cubicBezTo>
                <a:cubicBezTo>
                  <a:pt x="8" y="132"/>
                  <a:pt x="8" y="130"/>
                  <a:pt x="8" y="128"/>
                </a:cubicBezTo>
                <a:cubicBezTo>
                  <a:pt x="7" y="127"/>
                  <a:pt x="8" y="126"/>
                  <a:pt x="8" y="125"/>
                </a:cubicBezTo>
                <a:cubicBezTo>
                  <a:pt x="7" y="123"/>
                  <a:pt x="8" y="122"/>
                  <a:pt x="9" y="121"/>
                </a:cubicBezTo>
                <a:cubicBezTo>
                  <a:pt x="10" y="121"/>
                  <a:pt x="11" y="120"/>
                  <a:pt x="12" y="119"/>
                </a:cubicBezTo>
                <a:cubicBezTo>
                  <a:pt x="14" y="118"/>
                  <a:pt x="15" y="117"/>
                  <a:pt x="16" y="116"/>
                </a:cubicBezTo>
                <a:cubicBezTo>
                  <a:pt x="18" y="115"/>
                  <a:pt x="18" y="114"/>
                  <a:pt x="18" y="113"/>
                </a:cubicBezTo>
                <a:cubicBezTo>
                  <a:pt x="18" y="110"/>
                  <a:pt x="18" y="108"/>
                  <a:pt x="18" y="105"/>
                </a:cubicBezTo>
                <a:cubicBezTo>
                  <a:pt x="18" y="104"/>
                  <a:pt x="18" y="103"/>
                  <a:pt x="17" y="103"/>
                </a:cubicBezTo>
                <a:cubicBezTo>
                  <a:pt x="16" y="101"/>
                  <a:pt x="14" y="100"/>
                  <a:pt x="13" y="99"/>
                </a:cubicBezTo>
                <a:cubicBezTo>
                  <a:pt x="12" y="97"/>
                  <a:pt x="11" y="95"/>
                  <a:pt x="13" y="93"/>
                </a:cubicBezTo>
                <a:cubicBezTo>
                  <a:pt x="13" y="92"/>
                  <a:pt x="13" y="91"/>
                  <a:pt x="14" y="91"/>
                </a:cubicBezTo>
                <a:cubicBezTo>
                  <a:pt x="16" y="89"/>
                  <a:pt x="17" y="87"/>
                  <a:pt x="18" y="85"/>
                </a:cubicBezTo>
                <a:cubicBezTo>
                  <a:pt x="19" y="83"/>
                  <a:pt x="20" y="81"/>
                  <a:pt x="20" y="80"/>
                </a:cubicBezTo>
                <a:cubicBezTo>
                  <a:pt x="21" y="79"/>
                  <a:pt x="21" y="78"/>
                  <a:pt x="20" y="77"/>
                </a:cubicBezTo>
                <a:cubicBezTo>
                  <a:pt x="19" y="74"/>
                  <a:pt x="18" y="71"/>
                  <a:pt x="16" y="69"/>
                </a:cubicBezTo>
                <a:cubicBezTo>
                  <a:pt x="15" y="67"/>
                  <a:pt x="15" y="66"/>
                  <a:pt x="13" y="66"/>
                </a:cubicBezTo>
                <a:cubicBezTo>
                  <a:pt x="12" y="65"/>
                  <a:pt x="11" y="64"/>
                  <a:pt x="11" y="63"/>
                </a:cubicBezTo>
                <a:cubicBezTo>
                  <a:pt x="9" y="62"/>
                  <a:pt x="8" y="61"/>
                  <a:pt x="7" y="59"/>
                </a:cubicBezTo>
                <a:cubicBezTo>
                  <a:pt x="6" y="58"/>
                  <a:pt x="6" y="57"/>
                  <a:pt x="6" y="55"/>
                </a:cubicBezTo>
                <a:cubicBezTo>
                  <a:pt x="6" y="49"/>
                  <a:pt x="6" y="42"/>
                  <a:pt x="6" y="35"/>
                </a:cubicBezTo>
                <a:cubicBezTo>
                  <a:pt x="6" y="33"/>
                  <a:pt x="7" y="32"/>
                  <a:pt x="8" y="31"/>
                </a:cubicBezTo>
                <a:cubicBezTo>
                  <a:pt x="9" y="29"/>
                  <a:pt x="10" y="28"/>
                  <a:pt x="11" y="26"/>
                </a:cubicBezTo>
                <a:cubicBezTo>
                  <a:pt x="13" y="24"/>
                  <a:pt x="15" y="23"/>
                  <a:pt x="17" y="21"/>
                </a:cubicBezTo>
                <a:cubicBezTo>
                  <a:pt x="20" y="18"/>
                  <a:pt x="24" y="16"/>
                  <a:pt x="27" y="13"/>
                </a:cubicBezTo>
                <a:cubicBezTo>
                  <a:pt x="28" y="12"/>
                  <a:pt x="28" y="11"/>
                  <a:pt x="28" y="10"/>
                </a:cubicBezTo>
                <a:cubicBezTo>
                  <a:pt x="28" y="10"/>
                  <a:pt x="28" y="9"/>
                  <a:pt x="28" y="8"/>
                </a:cubicBezTo>
                <a:cubicBezTo>
                  <a:pt x="28" y="6"/>
                  <a:pt x="27" y="3"/>
                  <a:pt x="27"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 name="Freeform 11"/>
          <p:cNvSpPr>
            <a:spLocks/>
          </p:cNvSpPr>
          <p:nvPr/>
        </p:nvSpPr>
        <p:spPr bwMode="auto">
          <a:xfrm>
            <a:off x="10102328" y="4190246"/>
            <a:ext cx="2815542" cy="3000120"/>
          </a:xfrm>
          <a:custGeom>
            <a:avLst/>
            <a:gdLst>
              <a:gd name="T0" fmla="*/ 160 w 406"/>
              <a:gd name="T1" fmla="*/ 336 h 432"/>
              <a:gd name="T2" fmla="*/ 128 w 406"/>
              <a:gd name="T3" fmla="*/ 303 h 432"/>
              <a:gd name="T4" fmla="*/ 70 w 406"/>
              <a:gd name="T5" fmla="*/ 258 h 432"/>
              <a:gd name="T6" fmla="*/ 35 w 406"/>
              <a:gd name="T7" fmla="*/ 227 h 432"/>
              <a:gd name="T8" fmla="*/ 0 w 406"/>
              <a:gd name="T9" fmla="*/ 162 h 432"/>
              <a:gd name="T10" fmla="*/ 25 w 406"/>
              <a:gd name="T11" fmla="*/ 129 h 432"/>
              <a:gd name="T12" fmla="*/ 22 w 406"/>
              <a:gd name="T13" fmla="*/ 157 h 432"/>
              <a:gd name="T14" fmla="*/ 63 w 406"/>
              <a:gd name="T15" fmla="*/ 179 h 432"/>
              <a:gd name="T16" fmla="*/ 81 w 406"/>
              <a:gd name="T17" fmla="*/ 186 h 432"/>
              <a:gd name="T18" fmla="*/ 105 w 406"/>
              <a:gd name="T19" fmla="*/ 201 h 432"/>
              <a:gd name="T20" fmla="*/ 104 w 406"/>
              <a:gd name="T21" fmla="*/ 177 h 432"/>
              <a:gd name="T22" fmla="*/ 128 w 406"/>
              <a:gd name="T23" fmla="*/ 163 h 432"/>
              <a:gd name="T24" fmla="*/ 147 w 406"/>
              <a:gd name="T25" fmla="*/ 184 h 432"/>
              <a:gd name="T26" fmla="*/ 175 w 406"/>
              <a:gd name="T27" fmla="*/ 192 h 432"/>
              <a:gd name="T28" fmla="*/ 214 w 406"/>
              <a:gd name="T29" fmla="*/ 194 h 432"/>
              <a:gd name="T30" fmla="*/ 219 w 406"/>
              <a:gd name="T31" fmla="*/ 178 h 432"/>
              <a:gd name="T32" fmla="*/ 235 w 406"/>
              <a:gd name="T33" fmla="*/ 188 h 432"/>
              <a:gd name="T34" fmla="*/ 240 w 406"/>
              <a:gd name="T35" fmla="*/ 210 h 432"/>
              <a:gd name="T36" fmla="*/ 240 w 406"/>
              <a:gd name="T37" fmla="*/ 195 h 432"/>
              <a:gd name="T38" fmla="*/ 257 w 406"/>
              <a:gd name="T39" fmla="*/ 177 h 432"/>
              <a:gd name="T40" fmla="*/ 256 w 406"/>
              <a:gd name="T41" fmla="*/ 164 h 432"/>
              <a:gd name="T42" fmla="*/ 262 w 406"/>
              <a:gd name="T43" fmla="*/ 147 h 432"/>
              <a:gd name="T44" fmla="*/ 240 w 406"/>
              <a:gd name="T45" fmla="*/ 136 h 432"/>
              <a:gd name="T46" fmla="*/ 231 w 406"/>
              <a:gd name="T47" fmla="*/ 112 h 432"/>
              <a:gd name="T48" fmla="*/ 233 w 406"/>
              <a:gd name="T49" fmla="*/ 93 h 432"/>
              <a:gd name="T50" fmla="*/ 242 w 406"/>
              <a:gd name="T51" fmla="*/ 78 h 432"/>
              <a:gd name="T52" fmla="*/ 236 w 406"/>
              <a:gd name="T53" fmla="*/ 51 h 432"/>
              <a:gd name="T54" fmla="*/ 246 w 406"/>
              <a:gd name="T55" fmla="*/ 1 h 432"/>
              <a:gd name="T56" fmla="*/ 283 w 406"/>
              <a:gd name="T57" fmla="*/ 5 h 432"/>
              <a:gd name="T58" fmla="*/ 268 w 406"/>
              <a:gd name="T59" fmla="*/ 47 h 432"/>
              <a:gd name="T60" fmla="*/ 259 w 406"/>
              <a:gd name="T61" fmla="*/ 43 h 432"/>
              <a:gd name="T62" fmla="*/ 253 w 406"/>
              <a:gd name="T63" fmla="*/ 71 h 432"/>
              <a:gd name="T64" fmla="*/ 266 w 406"/>
              <a:gd name="T65" fmla="*/ 100 h 432"/>
              <a:gd name="T66" fmla="*/ 280 w 406"/>
              <a:gd name="T67" fmla="*/ 125 h 432"/>
              <a:gd name="T68" fmla="*/ 290 w 406"/>
              <a:gd name="T69" fmla="*/ 140 h 432"/>
              <a:gd name="T70" fmla="*/ 303 w 406"/>
              <a:gd name="T71" fmla="*/ 168 h 432"/>
              <a:gd name="T72" fmla="*/ 308 w 406"/>
              <a:gd name="T73" fmla="*/ 148 h 432"/>
              <a:gd name="T74" fmla="*/ 322 w 406"/>
              <a:gd name="T75" fmla="*/ 185 h 432"/>
              <a:gd name="T76" fmla="*/ 343 w 406"/>
              <a:gd name="T77" fmla="*/ 200 h 432"/>
              <a:gd name="T78" fmla="*/ 346 w 406"/>
              <a:gd name="T79" fmla="*/ 142 h 432"/>
              <a:gd name="T80" fmla="*/ 351 w 406"/>
              <a:gd name="T81" fmla="*/ 123 h 432"/>
              <a:gd name="T82" fmla="*/ 384 w 406"/>
              <a:gd name="T83" fmla="*/ 134 h 432"/>
              <a:gd name="T84" fmla="*/ 391 w 406"/>
              <a:gd name="T85" fmla="*/ 137 h 432"/>
              <a:gd name="T86" fmla="*/ 390 w 406"/>
              <a:gd name="T87" fmla="*/ 159 h 432"/>
              <a:gd name="T88" fmla="*/ 395 w 406"/>
              <a:gd name="T89" fmla="*/ 172 h 432"/>
              <a:gd name="T90" fmla="*/ 406 w 406"/>
              <a:gd name="T91" fmla="*/ 193 h 432"/>
              <a:gd name="T92" fmla="*/ 389 w 406"/>
              <a:gd name="T93" fmla="*/ 225 h 432"/>
              <a:gd name="T94" fmla="*/ 378 w 406"/>
              <a:gd name="T95" fmla="*/ 230 h 432"/>
              <a:gd name="T96" fmla="*/ 364 w 406"/>
              <a:gd name="T97" fmla="*/ 230 h 432"/>
              <a:gd name="T98" fmla="*/ 350 w 406"/>
              <a:gd name="T99" fmla="*/ 244 h 432"/>
              <a:gd name="T100" fmla="*/ 342 w 406"/>
              <a:gd name="T101" fmla="*/ 261 h 432"/>
              <a:gd name="T102" fmla="*/ 312 w 406"/>
              <a:gd name="T103" fmla="*/ 252 h 432"/>
              <a:gd name="T104" fmla="*/ 320 w 406"/>
              <a:gd name="T105" fmla="*/ 266 h 432"/>
              <a:gd name="T106" fmla="*/ 347 w 406"/>
              <a:gd name="T107" fmla="*/ 286 h 432"/>
              <a:gd name="T108" fmla="*/ 320 w 406"/>
              <a:gd name="T109" fmla="*/ 304 h 432"/>
              <a:gd name="T110" fmla="*/ 312 w 406"/>
              <a:gd name="T111" fmla="*/ 322 h 432"/>
              <a:gd name="T112" fmla="*/ 307 w 406"/>
              <a:gd name="T113" fmla="*/ 336 h 432"/>
              <a:gd name="T114" fmla="*/ 278 w 406"/>
              <a:gd name="T115" fmla="*/ 364 h 432"/>
              <a:gd name="T116" fmla="*/ 269 w 406"/>
              <a:gd name="T117" fmla="*/ 390 h 432"/>
              <a:gd name="T118" fmla="*/ 256 w 406"/>
              <a:gd name="T119" fmla="*/ 432 h 432"/>
              <a:gd name="T120" fmla="*/ 193 w 406"/>
              <a:gd name="T121" fmla="*/ 428 h 432"/>
              <a:gd name="T122" fmla="*/ 141 w 406"/>
              <a:gd name="T123" fmla="*/ 425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432">
                <a:moveTo>
                  <a:pt x="141" y="425"/>
                </a:moveTo>
                <a:cubicBezTo>
                  <a:pt x="142" y="420"/>
                  <a:pt x="143" y="416"/>
                  <a:pt x="144" y="411"/>
                </a:cubicBezTo>
                <a:cubicBezTo>
                  <a:pt x="146" y="404"/>
                  <a:pt x="147" y="397"/>
                  <a:pt x="149" y="390"/>
                </a:cubicBezTo>
                <a:cubicBezTo>
                  <a:pt x="152" y="377"/>
                  <a:pt x="155" y="364"/>
                  <a:pt x="157" y="350"/>
                </a:cubicBezTo>
                <a:cubicBezTo>
                  <a:pt x="158" y="346"/>
                  <a:pt x="159" y="341"/>
                  <a:pt x="160" y="336"/>
                </a:cubicBezTo>
                <a:cubicBezTo>
                  <a:pt x="160" y="332"/>
                  <a:pt x="161" y="328"/>
                  <a:pt x="161" y="324"/>
                </a:cubicBezTo>
                <a:cubicBezTo>
                  <a:pt x="161" y="323"/>
                  <a:pt x="161" y="323"/>
                  <a:pt x="161" y="322"/>
                </a:cubicBezTo>
                <a:cubicBezTo>
                  <a:pt x="160" y="319"/>
                  <a:pt x="159" y="317"/>
                  <a:pt x="156" y="316"/>
                </a:cubicBezTo>
                <a:cubicBezTo>
                  <a:pt x="152" y="314"/>
                  <a:pt x="148" y="312"/>
                  <a:pt x="145" y="310"/>
                </a:cubicBezTo>
                <a:cubicBezTo>
                  <a:pt x="139" y="308"/>
                  <a:pt x="133" y="305"/>
                  <a:pt x="128" y="303"/>
                </a:cubicBezTo>
                <a:cubicBezTo>
                  <a:pt x="121" y="300"/>
                  <a:pt x="113" y="296"/>
                  <a:pt x="106" y="293"/>
                </a:cubicBezTo>
                <a:cubicBezTo>
                  <a:pt x="99" y="289"/>
                  <a:pt x="92" y="285"/>
                  <a:pt x="86" y="280"/>
                </a:cubicBezTo>
                <a:cubicBezTo>
                  <a:pt x="83" y="277"/>
                  <a:pt x="79" y="274"/>
                  <a:pt x="77" y="270"/>
                </a:cubicBezTo>
                <a:cubicBezTo>
                  <a:pt x="75" y="268"/>
                  <a:pt x="74" y="266"/>
                  <a:pt x="74" y="263"/>
                </a:cubicBezTo>
                <a:cubicBezTo>
                  <a:pt x="74" y="260"/>
                  <a:pt x="72" y="259"/>
                  <a:pt x="70" y="258"/>
                </a:cubicBezTo>
                <a:cubicBezTo>
                  <a:pt x="69" y="257"/>
                  <a:pt x="67" y="256"/>
                  <a:pt x="65" y="256"/>
                </a:cubicBezTo>
                <a:cubicBezTo>
                  <a:pt x="61" y="255"/>
                  <a:pt x="56" y="253"/>
                  <a:pt x="51" y="253"/>
                </a:cubicBezTo>
                <a:cubicBezTo>
                  <a:pt x="50" y="253"/>
                  <a:pt x="49" y="252"/>
                  <a:pt x="49" y="251"/>
                </a:cubicBezTo>
                <a:cubicBezTo>
                  <a:pt x="48" y="249"/>
                  <a:pt x="47" y="247"/>
                  <a:pt x="46" y="246"/>
                </a:cubicBezTo>
                <a:cubicBezTo>
                  <a:pt x="42" y="239"/>
                  <a:pt x="38" y="233"/>
                  <a:pt x="35" y="227"/>
                </a:cubicBezTo>
                <a:cubicBezTo>
                  <a:pt x="32" y="221"/>
                  <a:pt x="29" y="216"/>
                  <a:pt x="26" y="210"/>
                </a:cubicBezTo>
                <a:cubicBezTo>
                  <a:pt x="23" y="204"/>
                  <a:pt x="19" y="198"/>
                  <a:pt x="16" y="192"/>
                </a:cubicBezTo>
                <a:cubicBezTo>
                  <a:pt x="13" y="186"/>
                  <a:pt x="10" y="181"/>
                  <a:pt x="7" y="176"/>
                </a:cubicBezTo>
                <a:cubicBezTo>
                  <a:pt x="5" y="172"/>
                  <a:pt x="3" y="169"/>
                  <a:pt x="1" y="165"/>
                </a:cubicBezTo>
                <a:cubicBezTo>
                  <a:pt x="1" y="164"/>
                  <a:pt x="0" y="163"/>
                  <a:pt x="0" y="162"/>
                </a:cubicBezTo>
                <a:cubicBezTo>
                  <a:pt x="0" y="148"/>
                  <a:pt x="0" y="134"/>
                  <a:pt x="0" y="119"/>
                </a:cubicBezTo>
                <a:cubicBezTo>
                  <a:pt x="3" y="119"/>
                  <a:pt x="6" y="119"/>
                  <a:pt x="8" y="119"/>
                </a:cubicBezTo>
                <a:cubicBezTo>
                  <a:pt x="11" y="120"/>
                  <a:pt x="14" y="122"/>
                  <a:pt x="16" y="123"/>
                </a:cubicBezTo>
                <a:cubicBezTo>
                  <a:pt x="19" y="124"/>
                  <a:pt x="21" y="126"/>
                  <a:pt x="23" y="127"/>
                </a:cubicBezTo>
                <a:cubicBezTo>
                  <a:pt x="24" y="127"/>
                  <a:pt x="25" y="128"/>
                  <a:pt x="25" y="129"/>
                </a:cubicBezTo>
                <a:cubicBezTo>
                  <a:pt x="26" y="132"/>
                  <a:pt x="27" y="134"/>
                  <a:pt x="28" y="136"/>
                </a:cubicBezTo>
                <a:cubicBezTo>
                  <a:pt x="29" y="139"/>
                  <a:pt x="30" y="143"/>
                  <a:pt x="32" y="146"/>
                </a:cubicBezTo>
                <a:cubicBezTo>
                  <a:pt x="32" y="147"/>
                  <a:pt x="32" y="147"/>
                  <a:pt x="31" y="148"/>
                </a:cubicBezTo>
                <a:cubicBezTo>
                  <a:pt x="29" y="150"/>
                  <a:pt x="27" y="153"/>
                  <a:pt x="24" y="155"/>
                </a:cubicBezTo>
                <a:cubicBezTo>
                  <a:pt x="24" y="155"/>
                  <a:pt x="23" y="156"/>
                  <a:pt x="22" y="157"/>
                </a:cubicBezTo>
                <a:cubicBezTo>
                  <a:pt x="22" y="157"/>
                  <a:pt x="22" y="158"/>
                  <a:pt x="22" y="158"/>
                </a:cubicBezTo>
                <a:cubicBezTo>
                  <a:pt x="25" y="162"/>
                  <a:pt x="27" y="166"/>
                  <a:pt x="30" y="170"/>
                </a:cubicBezTo>
                <a:cubicBezTo>
                  <a:pt x="30" y="171"/>
                  <a:pt x="31" y="172"/>
                  <a:pt x="32" y="172"/>
                </a:cubicBezTo>
                <a:cubicBezTo>
                  <a:pt x="36" y="173"/>
                  <a:pt x="40" y="174"/>
                  <a:pt x="44" y="175"/>
                </a:cubicBezTo>
                <a:cubicBezTo>
                  <a:pt x="50" y="176"/>
                  <a:pt x="57" y="177"/>
                  <a:pt x="63" y="179"/>
                </a:cubicBezTo>
                <a:cubicBezTo>
                  <a:pt x="64" y="179"/>
                  <a:pt x="66" y="179"/>
                  <a:pt x="67" y="179"/>
                </a:cubicBezTo>
                <a:cubicBezTo>
                  <a:pt x="70" y="179"/>
                  <a:pt x="74" y="179"/>
                  <a:pt x="77" y="179"/>
                </a:cubicBezTo>
                <a:cubicBezTo>
                  <a:pt x="78" y="179"/>
                  <a:pt x="79" y="179"/>
                  <a:pt x="79" y="179"/>
                </a:cubicBezTo>
                <a:cubicBezTo>
                  <a:pt x="80" y="179"/>
                  <a:pt x="80" y="180"/>
                  <a:pt x="80" y="181"/>
                </a:cubicBezTo>
                <a:cubicBezTo>
                  <a:pt x="81" y="182"/>
                  <a:pt x="81" y="184"/>
                  <a:pt x="81" y="186"/>
                </a:cubicBezTo>
                <a:cubicBezTo>
                  <a:pt x="81" y="188"/>
                  <a:pt x="81" y="189"/>
                  <a:pt x="82" y="190"/>
                </a:cubicBezTo>
                <a:cubicBezTo>
                  <a:pt x="84" y="194"/>
                  <a:pt x="87" y="197"/>
                  <a:pt x="90" y="201"/>
                </a:cubicBezTo>
                <a:cubicBezTo>
                  <a:pt x="91" y="202"/>
                  <a:pt x="91" y="203"/>
                  <a:pt x="93" y="203"/>
                </a:cubicBezTo>
                <a:cubicBezTo>
                  <a:pt x="96" y="203"/>
                  <a:pt x="99" y="203"/>
                  <a:pt x="103" y="203"/>
                </a:cubicBezTo>
                <a:cubicBezTo>
                  <a:pt x="104" y="203"/>
                  <a:pt x="105" y="202"/>
                  <a:pt x="105" y="201"/>
                </a:cubicBezTo>
                <a:cubicBezTo>
                  <a:pt x="106" y="200"/>
                  <a:pt x="106" y="199"/>
                  <a:pt x="107" y="198"/>
                </a:cubicBezTo>
                <a:cubicBezTo>
                  <a:pt x="107" y="197"/>
                  <a:pt x="107" y="195"/>
                  <a:pt x="106" y="193"/>
                </a:cubicBezTo>
                <a:cubicBezTo>
                  <a:pt x="106" y="192"/>
                  <a:pt x="105" y="191"/>
                  <a:pt x="104" y="190"/>
                </a:cubicBezTo>
                <a:cubicBezTo>
                  <a:pt x="103" y="188"/>
                  <a:pt x="103" y="186"/>
                  <a:pt x="103" y="183"/>
                </a:cubicBezTo>
                <a:cubicBezTo>
                  <a:pt x="103" y="181"/>
                  <a:pt x="103" y="179"/>
                  <a:pt x="104" y="177"/>
                </a:cubicBezTo>
                <a:cubicBezTo>
                  <a:pt x="104" y="175"/>
                  <a:pt x="105" y="175"/>
                  <a:pt x="106" y="175"/>
                </a:cubicBezTo>
                <a:cubicBezTo>
                  <a:pt x="108" y="175"/>
                  <a:pt x="110" y="175"/>
                  <a:pt x="112" y="175"/>
                </a:cubicBezTo>
                <a:cubicBezTo>
                  <a:pt x="114" y="175"/>
                  <a:pt x="115" y="175"/>
                  <a:pt x="116" y="174"/>
                </a:cubicBezTo>
                <a:cubicBezTo>
                  <a:pt x="118" y="173"/>
                  <a:pt x="119" y="172"/>
                  <a:pt x="121" y="170"/>
                </a:cubicBezTo>
                <a:cubicBezTo>
                  <a:pt x="123" y="168"/>
                  <a:pt x="125" y="166"/>
                  <a:pt x="128" y="163"/>
                </a:cubicBezTo>
                <a:cubicBezTo>
                  <a:pt x="129" y="162"/>
                  <a:pt x="132" y="162"/>
                  <a:pt x="133" y="163"/>
                </a:cubicBezTo>
                <a:cubicBezTo>
                  <a:pt x="133" y="164"/>
                  <a:pt x="133" y="164"/>
                  <a:pt x="133" y="165"/>
                </a:cubicBezTo>
                <a:cubicBezTo>
                  <a:pt x="133" y="168"/>
                  <a:pt x="134" y="171"/>
                  <a:pt x="133" y="174"/>
                </a:cubicBezTo>
                <a:cubicBezTo>
                  <a:pt x="133" y="175"/>
                  <a:pt x="134" y="177"/>
                  <a:pt x="136" y="178"/>
                </a:cubicBezTo>
                <a:cubicBezTo>
                  <a:pt x="139" y="180"/>
                  <a:pt x="143" y="182"/>
                  <a:pt x="147" y="184"/>
                </a:cubicBezTo>
                <a:cubicBezTo>
                  <a:pt x="147" y="184"/>
                  <a:pt x="147" y="184"/>
                  <a:pt x="147" y="184"/>
                </a:cubicBezTo>
                <a:cubicBezTo>
                  <a:pt x="150" y="187"/>
                  <a:pt x="154" y="187"/>
                  <a:pt x="158" y="187"/>
                </a:cubicBezTo>
                <a:cubicBezTo>
                  <a:pt x="162" y="187"/>
                  <a:pt x="165" y="187"/>
                  <a:pt x="169" y="187"/>
                </a:cubicBezTo>
                <a:cubicBezTo>
                  <a:pt x="170" y="187"/>
                  <a:pt x="171" y="187"/>
                  <a:pt x="172" y="189"/>
                </a:cubicBezTo>
                <a:cubicBezTo>
                  <a:pt x="173" y="190"/>
                  <a:pt x="174" y="191"/>
                  <a:pt x="175" y="192"/>
                </a:cubicBezTo>
                <a:cubicBezTo>
                  <a:pt x="176" y="194"/>
                  <a:pt x="177" y="194"/>
                  <a:pt x="179" y="195"/>
                </a:cubicBezTo>
                <a:cubicBezTo>
                  <a:pt x="182" y="195"/>
                  <a:pt x="184" y="196"/>
                  <a:pt x="187" y="196"/>
                </a:cubicBezTo>
                <a:cubicBezTo>
                  <a:pt x="195" y="196"/>
                  <a:pt x="203" y="196"/>
                  <a:pt x="210" y="196"/>
                </a:cubicBezTo>
                <a:cubicBezTo>
                  <a:pt x="211" y="196"/>
                  <a:pt x="212" y="196"/>
                  <a:pt x="213" y="196"/>
                </a:cubicBezTo>
                <a:cubicBezTo>
                  <a:pt x="214" y="196"/>
                  <a:pt x="214" y="195"/>
                  <a:pt x="214" y="194"/>
                </a:cubicBezTo>
                <a:cubicBezTo>
                  <a:pt x="214" y="194"/>
                  <a:pt x="214" y="193"/>
                  <a:pt x="213" y="193"/>
                </a:cubicBezTo>
                <a:cubicBezTo>
                  <a:pt x="213" y="192"/>
                  <a:pt x="213" y="191"/>
                  <a:pt x="212" y="190"/>
                </a:cubicBezTo>
                <a:cubicBezTo>
                  <a:pt x="211" y="188"/>
                  <a:pt x="210" y="186"/>
                  <a:pt x="211" y="183"/>
                </a:cubicBezTo>
                <a:cubicBezTo>
                  <a:pt x="211" y="181"/>
                  <a:pt x="211" y="181"/>
                  <a:pt x="212" y="180"/>
                </a:cubicBezTo>
                <a:cubicBezTo>
                  <a:pt x="214" y="179"/>
                  <a:pt x="217" y="178"/>
                  <a:pt x="219" y="178"/>
                </a:cubicBezTo>
                <a:cubicBezTo>
                  <a:pt x="220" y="177"/>
                  <a:pt x="221" y="176"/>
                  <a:pt x="222" y="177"/>
                </a:cubicBezTo>
                <a:cubicBezTo>
                  <a:pt x="223" y="177"/>
                  <a:pt x="224" y="178"/>
                  <a:pt x="225" y="179"/>
                </a:cubicBezTo>
                <a:cubicBezTo>
                  <a:pt x="228" y="181"/>
                  <a:pt x="230" y="183"/>
                  <a:pt x="233" y="185"/>
                </a:cubicBezTo>
                <a:cubicBezTo>
                  <a:pt x="233" y="185"/>
                  <a:pt x="234" y="186"/>
                  <a:pt x="234" y="186"/>
                </a:cubicBezTo>
                <a:cubicBezTo>
                  <a:pt x="235" y="187"/>
                  <a:pt x="235" y="187"/>
                  <a:pt x="235" y="188"/>
                </a:cubicBezTo>
                <a:cubicBezTo>
                  <a:pt x="235" y="189"/>
                  <a:pt x="235" y="189"/>
                  <a:pt x="234" y="190"/>
                </a:cubicBezTo>
                <a:cubicBezTo>
                  <a:pt x="233" y="193"/>
                  <a:pt x="232" y="197"/>
                  <a:pt x="233" y="201"/>
                </a:cubicBezTo>
                <a:cubicBezTo>
                  <a:pt x="233" y="202"/>
                  <a:pt x="233" y="203"/>
                  <a:pt x="233" y="204"/>
                </a:cubicBezTo>
                <a:cubicBezTo>
                  <a:pt x="233" y="205"/>
                  <a:pt x="233" y="207"/>
                  <a:pt x="234" y="208"/>
                </a:cubicBezTo>
                <a:cubicBezTo>
                  <a:pt x="236" y="210"/>
                  <a:pt x="237" y="211"/>
                  <a:pt x="240" y="210"/>
                </a:cubicBezTo>
                <a:cubicBezTo>
                  <a:pt x="240" y="210"/>
                  <a:pt x="241" y="210"/>
                  <a:pt x="241" y="209"/>
                </a:cubicBezTo>
                <a:cubicBezTo>
                  <a:pt x="240" y="208"/>
                  <a:pt x="240" y="208"/>
                  <a:pt x="240" y="207"/>
                </a:cubicBezTo>
                <a:cubicBezTo>
                  <a:pt x="239" y="206"/>
                  <a:pt x="238" y="205"/>
                  <a:pt x="238" y="203"/>
                </a:cubicBezTo>
                <a:cubicBezTo>
                  <a:pt x="237" y="202"/>
                  <a:pt x="237" y="201"/>
                  <a:pt x="238" y="200"/>
                </a:cubicBezTo>
                <a:cubicBezTo>
                  <a:pt x="238" y="198"/>
                  <a:pt x="239" y="196"/>
                  <a:pt x="240" y="195"/>
                </a:cubicBezTo>
                <a:cubicBezTo>
                  <a:pt x="241" y="192"/>
                  <a:pt x="242" y="191"/>
                  <a:pt x="245" y="190"/>
                </a:cubicBezTo>
                <a:cubicBezTo>
                  <a:pt x="247" y="189"/>
                  <a:pt x="248" y="188"/>
                  <a:pt x="250" y="188"/>
                </a:cubicBezTo>
                <a:cubicBezTo>
                  <a:pt x="251" y="187"/>
                  <a:pt x="252" y="186"/>
                  <a:pt x="252" y="184"/>
                </a:cubicBezTo>
                <a:cubicBezTo>
                  <a:pt x="252" y="183"/>
                  <a:pt x="252" y="181"/>
                  <a:pt x="253" y="180"/>
                </a:cubicBezTo>
                <a:cubicBezTo>
                  <a:pt x="254" y="178"/>
                  <a:pt x="256" y="178"/>
                  <a:pt x="257" y="177"/>
                </a:cubicBezTo>
                <a:cubicBezTo>
                  <a:pt x="257" y="176"/>
                  <a:pt x="258" y="176"/>
                  <a:pt x="259" y="176"/>
                </a:cubicBezTo>
                <a:cubicBezTo>
                  <a:pt x="260" y="175"/>
                  <a:pt x="261" y="175"/>
                  <a:pt x="262" y="173"/>
                </a:cubicBezTo>
                <a:cubicBezTo>
                  <a:pt x="262" y="171"/>
                  <a:pt x="262" y="169"/>
                  <a:pt x="262" y="167"/>
                </a:cubicBezTo>
                <a:cubicBezTo>
                  <a:pt x="262" y="166"/>
                  <a:pt x="261" y="166"/>
                  <a:pt x="261" y="166"/>
                </a:cubicBezTo>
                <a:cubicBezTo>
                  <a:pt x="259" y="165"/>
                  <a:pt x="258" y="165"/>
                  <a:pt x="256" y="164"/>
                </a:cubicBezTo>
                <a:cubicBezTo>
                  <a:pt x="255" y="164"/>
                  <a:pt x="255" y="164"/>
                  <a:pt x="254" y="163"/>
                </a:cubicBezTo>
                <a:cubicBezTo>
                  <a:pt x="254" y="163"/>
                  <a:pt x="253" y="163"/>
                  <a:pt x="253" y="162"/>
                </a:cubicBezTo>
                <a:cubicBezTo>
                  <a:pt x="253" y="160"/>
                  <a:pt x="252" y="158"/>
                  <a:pt x="254" y="156"/>
                </a:cubicBezTo>
                <a:cubicBezTo>
                  <a:pt x="256" y="154"/>
                  <a:pt x="258" y="152"/>
                  <a:pt x="260" y="150"/>
                </a:cubicBezTo>
                <a:cubicBezTo>
                  <a:pt x="260" y="149"/>
                  <a:pt x="261" y="148"/>
                  <a:pt x="262" y="147"/>
                </a:cubicBezTo>
                <a:cubicBezTo>
                  <a:pt x="262" y="146"/>
                  <a:pt x="262" y="144"/>
                  <a:pt x="261" y="144"/>
                </a:cubicBezTo>
                <a:cubicBezTo>
                  <a:pt x="258" y="144"/>
                  <a:pt x="256" y="143"/>
                  <a:pt x="254" y="143"/>
                </a:cubicBezTo>
                <a:cubicBezTo>
                  <a:pt x="251" y="143"/>
                  <a:pt x="249" y="143"/>
                  <a:pt x="247" y="143"/>
                </a:cubicBezTo>
                <a:cubicBezTo>
                  <a:pt x="246" y="143"/>
                  <a:pt x="245" y="142"/>
                  <a:pt x="245" y="142"/>
                </a:cubicBezTo>
                <a:cubicBezTo>
                  <a:pt x="243" y="140"/>
                  <a:pt x="241" y="138"/>
                  <a:pt x="240" y="136"/>
                </a:cubicBezTo>
                <a:cubicBezTo>
                  <a:pt x="239" y="135"/>
                  <a:pt x="238" y="134"/>
                  <a:pt x="236" y="132"/>
                </a:cubicBezTo>
                <a:cubicBezTo>
                  <a:pt x="235" y="130"/>
                  <a:pt x="233" y="129"/>
                  <a:pt x="231" y="126"/>
                </a:cubicBezTo>
                <a:cubicBezTo>
                  <a:pt x="230" y="125"/>
                  <a:pt x="230" y="124"/>
                  <a:pt x="230" y="122"/>
                </a:cubicBezTo>
                <a:cubicBezTo>
                  <a:pt x="231" y="121"/>
                  <a:pt x="231" y="119"/>
                  <a:pt x="232" y="117"/>
                </a:cubicBezTo>
                <a:cubicBezTo>
                  <a:pt x="232" y="115"/>
                  <a:pt x="232" y="114"/>
                  <a:pt x="231" y="112"/>
                </a:cubicBezTo>
                <a:cubicBezTo>
                  <a:pt x="230" y="112"/>
                  <a:pt x="230" y="111"/>
                  <a:pt x="229" y="110"/>
                </a:cubicBezTo>
                <a:cubicBezTo>
                  <a:pt x="228" y="109"/>
                  <a:pt x="228" y="107"/>
                  <a:pt x="228" y="106"/>
                </a:cubicBezTo>
                <a:cubicBezTo>
                  <a:pt x="228" y="105"/>
                  <a:pt x="228" y="105"/>
                  <a:pt x="228" y="104"/>
                </a:cubicBezTo>
                <a:cubicBezTo>
                  <a:pt x="228" y="102"/>
                  <a:pt x="227" y="100"/>
                  <a:pt x="228" y="99"/>
                </a:cubicBezTo>
                <a:cubicBezTo>
                  <a:pt x="229" y="97"/>
                  <a:pt x="232" y="95"/>
                  <a:pt x="233" y="93"/>
                </a:cubicBezTo>
                <a:cubicBezTo>
                  <a:pt x="234" y="93"/>
                  <a:pt x="234" y="93"/>
                  <a:pt x="235" y="93"/>
                </a:cubicBezTo>
                <a:cubicBezTo>
                  <a:pt x="236" y="93"/>
                  <a:pt x="236" y="93"/>
                  <a:pt x="237" y="93"/>
                </a:cubicBezTo>
                <a:cubicBezTo>
                  <a:pt x="239" y="93"/>
                  <a:pt x="240" y="92"/>
                  <a:pt x="239" y="90"/>
                </a:cubicBezTo>
                <a:cubicBezTo>
                  <a:pt x="237" y="88"/>
                  <a:pt x="237" y="85"/>
                  <a:pt x="237" y="82"/>
                </a:cubicBezTo>
                <a:cubicBezTo>
                  <a:pt x="237" y="77"/>
                  <a:pt x="237" y="78"/>
                  <a:pt x="242" y="78"/>
                </a:cubicBezTo>
                <a:cubicBezTo>
                  <a:pt x="242" y="78"/>
                  <a:pt x="243" y="78"/>
                  <a:pt x="243" y="78"/>
                </a:cubicBezTo>
                <a:cubicBezTo>
                  <a:pt x="244" y="77"/>
                  <a:pt x="244" y="77"/>
                  <a:pt x="244" y="77"/>
                </a:cubicBezTo>
                <a:cubicBezTo>
                  <a:pt x="244" y="76"/>
                  <a:pt x="244" y="76"/>
                  <a:pt x="244" y="76"/>
                </a:cubicBezTo>
                <a:cubicBezTo>
                  <a:pt x="242" y="71"/>
                  <a:pt x="241" y="65"/>
                  <a:pt x="239" y="60"/>
                </a:cubicBezTo>
                <a:cubicBezTo>
                  <a:pt x="238" y="57"/>
                  <a:pt x="237" y="54"/>
                  <a:pt x="236" y="51"/>
                </a:cubicBezTo>
                <a:cubicBezTo>
                  <a:pt x="236" y="49"/>
                  <a:pt x="236" y="48"/>
                  <a:pt x="236" y="47"/>
                </a:cubicBezTo>
                <a:cubicBezTo>
                  <a:pt x="236" y="37"/>
                  <a:pt x="236" y="28"/>
                  <a:pt x="236" y="18"/>
                </a:cubicBezTo>
                <a:cubicBezTo>
                  <a:pt x="236" y="16"/>
                  <a:pt x="236" y="15"/>
                  <a:pt x="237" y="14"/>
                </a:cubicBezTo>
                <a:cubicBezTo>
                  <a:pt x="240" y="10"/>
                  <a:pt x="242" y="6"/>
                  <a:pt x="245" y="3"/>
                </a:cubicBezTo>
                <a:cubicBezTo>
                  <a:pt x="245" y="2"/>
                  <a:pt x="246" y="2"/>
                  <a:pt x="246" y="1"/>
                </a:cubicBezTo>
                <a:cubicBezTo>
                  <a:pt x="247" y="0"/>
                  <a:pt x="248" y="0"/>
                  <a:pt x="249" y="0"/>
                </a:cubicBezTo>
                <a:cubicBezTo>
                  <a:pt x="253" y="0"/>
                  <a:pt x="258" y="0"/>
                  <a:pt x="262" y="0"/>
                </a:cubicBezTo>
                <a:cubicBezTo>
                  <a:pt x="264" y="0"/>
                  <a:pt x="266" y="0"/>
                  <a:pt x="268" y="1"/>
                </a:cubicBezTo>
                <a:cubicBezTo>
                  <a:pt x="271" y="1"/>
                  <a:pt x="275" y="2"/>
                  <a:pt x="278" y="2"/>
                </a:cubicBezTo>
                <a:cubicBezTo>
                  <a:pt x="280" y="2"/>
                  <a:pt x="282" y="3"/>
                  <a:pt x="283" y="5"/>
                </a:cubicBezTo>
                <a:cubicBezTo>
                  <a:pt x="284" y="8"/>
                  <a:pt x="284" y="10"/>
                  <a:pt x="283" y="12"/>
                </a:cubicBezTo>
                <a:cubicBezTo>
                  <a:pt x="281" y="18"/>
                  <a:pt x="279" y="24"/>
                  <a:pt x="277" y="30"/>
                </a:cubicBezTo>
                <a:cubicBezTo>
                  <a:pt x="276" y="33"/>
                  <a:pt x="275" y="36"/>
                  <a:pt x="274" y="39"/>
                </a:cubicBezTo>
                <a:cubicBezTo>
                  <a:pt x="274" y="42"/>
                  <a:pt x="271" y="44"/>
                  <a:pt x="270" y="46"/>
                </a:cubicBezTo>
                <a:cubicBezTo>
                  <a:pt x="269" y="47"/>
                  <a:pt x="269" y="47"/>
                  <a:pt x="268" y="47"/>
                </a:cubicBezTo>
                <a:cubicBezTo>
                  <a:pt x="267" y="47"/>
                  <a:pt x="267" y="48"/>
                  <a:pt x="266" y="48"/>
                </a:cubicBezTo>
                <a:cubicBezTo>
                  <a:pt x="265" y="48"/>
                  <a:pt x="263" y="48"/>
                  <a:pt x="262" y="48"/>
                </a:cubicBezTo>
                <a:cubicBezTo>
                  <a:pt x="261" y="47"/>
                  <a:pt x="262" y="46"/>
                  <a:pt x="261" y="45"/>
                </a:cubicBezTo>
                <a:cubicBezTo>
                  <a:pt x="261" y="44"/>
                  <a:pt x="261" y="44"/>
                  <a:pt x="261" y="43"/>
                </a:cubicBezTo>
                <a:cubicBezTo>
                  <a:pt x="260" y="43"/>
                  <a:pt x="260" y="43"/>
                  <a:pt x="259" y="43"/>
                </a:cubicBezTo>
                <a:cubicBezTo>
                  <a:pt x="256" y="42"/>
                  <a:pt x="256" y="42"/>
                  <a:pt x="255" y="46"/>
                </a:cubicBezTo>
                <a:cubicBezTo>
                  <a:pt x="254" y="47"/>
                  <a:pt x="254" y="48"/>
                  <a:pt x="254" y="49"/>
                </a:cubicBezTo>
                <a:cubicBezTo>
                  <a:pt x="254" y="54"/>
                  <a:pt x="254" y="58"/>
                  <a:pt x="254" y="63"/>
                </a:cubicBezTo>
                <a:cubicBezTo>
                  <a:pt x="254" y="65"/>
                  <a:pt x="254" y="67"/>
                  <a:pt x="254" y="69"/>
                </a:cubicBezTo>
                <a:cubicBezTo>
                  <a:pt x="253" y="70"/>
                  <a:pt x="254" y="70"/>
                  <a:pt x="253" y="71"/>
                </a:cubicBezTo>
                <a:cubicBezTo>
                  <a:pt x="253" y="72"/>
                  <a:pt x="254" y="72"/>
                  <a:pt x="254" y="73"/>
                </a:cubicBezTo>
                <a:cubicBezTo>
                  <a:pt x="257" y="75"/>
                  <a:pt x="259" y="76"/>
                  <a:pt x="261" y="78"/>
                </a:cubicBezTo>
                <a:cubicBezTo>
                  <a:pt x="262" y="80"/>
                  <a:pt x="264" y="81"/>
                  <a:pt x="265" y="83"/>
                </a:cubicBezTo>
                <a:cubicBezTo>
                  <a:pt x="266" y="86"/>
                  <a:pt x="267" y="89"/>
                  <a:pt x="266" y="93"/>
                </a:cubicBezTo>
                <a:cubicBezTo>
                  <a:pt x="266" y="95"/>
                  <a:pt x="266" y="98"/>
                  <a:pt x="266" y="100"/>
                </a:cubicBezTo>
                <a:cubicBezTo>
                  <a:pt x="266" y="102"/>
                  <a:pt x="267" y="103"/>
                  <a:pt x="268" y="104"/>
                </a:cubicBezTo>
                <a:cubicBezTo>
                  <a:pt x="271" y="106"/>
                  <a:pt x="273" y="107"/>
                  <a:pt x="275" y="109"/>
                </a:cubicBezTo>
                <a:cubicBezTo>
                  <a:pt x="276" y="110"/>
                  <a:pt x="277" y="111"/>
                  <a:pt x="277" y="112"/>
                </a:cubicBezTo>
                <a:cubicBezTo>
                  <a:pt x="278" y="115"/>
                  <a:pt x="279" y="117"/>
                  <a:pt x="280" y="120"/>
                </a:cubicBezTo>
                <a:cubicBezTo>
                  <a:pt x="281" y="121"/>
                  <a:pt x="281" y="123"/>
                  <a:pt x="280" y="125"/>
                </a:cubicBezTo>
                <a:cubicBezTo>
                  <a:pt x="279" y="128"/>
                  <a:pt x="278" y="130"/>
                  <a:pt x="276" y="133"/>
                </a:cubicBezTo>
                <a:cubicBezTo>
                  <a:pt x="276" y="133"/>
                  <a:pt x="276" y="134"/>
                  <a:pt x="276" y="134"/>
                </a:cubicBezTo>
                <a:cubicBezTo>
                  <a:pt x="275" y="137"/>
                  <a:pt x="277" y="138"/>
                  <a:pt x="279" y="138"/>
                </a:cubicBezTo>
                <a:cubicBezTo>
                  <a:pt x="281" y="138"/>
                  <a:pt x="284" y="138"/>
                  <a:pt x="287" y="138"/>
                </a:cubicBezTo>
                <a:cubicBezTo>
                  <a:pt x="288" y="138"/>
                  <a:pt x="289" y="139"/>
                  <a:pt x="290" y="140"/>
                </a:cubicBezTo>
                <a:cubicBezTo>
                  <a:pt x="293" y="145"/>
                  <a:pt x="293" y="145"/>
                  <a:pt x="293" y="151"/>
                </a:cubicBezTo>
                <a:cubicBezTo>
                  <a:pt x="293" y="155"/>
                  <a:pt x="293" y="159"/>
                  <a:pt x="295" y="162"/>
                </a:cubicBezTo>
                <a:cubicBezTo>
                  <a:pt x="296" y="165"/>
                  <a:pt x="297" y="168"/>
                  <a:pt x="298" y="170"/>
                </a:cubicBezTo>
                <a:cubicBezTo>
                  <a:pt x="299" y="172"/>
                  <a:pt x="299" y="172"/>
                  <a:pt x="300" y="172"/>
                </a:cubicBezTo>
                <a:cubicBezTo>
                  <a:pt x="303" y="171"/>
                  <a:pt x="303" y="170"/>
                  <a:pt x="303" y="168"/>
                </a:cubicBezTo>
                <a:cubicBezTo>
                  <a:pt x="304" y="167"/>
                  <a:pt x="303" y="166"/>
                  <a:pt x="303" y="165"/>
                </a:cubicBezTo>
                <a:cubicBezTo>
                  <a:pt x="303" y="160"/>
                  <a:pt x="303" y="156"/>
                  <a:pt x="303" y="151"/>
                </a:cubicBezTo>
                <a:cubicBezTo>
                  <a:pt x="303" y="150"/>
                  <a:pt x="303" y="149"/>
                  <a:pt x="304" y="148"/>
                </a:cubicBezTo>
                <a:cubicBezTo>
                  <a:pt x="304" y="148"/>
                  <a:pt x="304" y="147"/>
                  <a:pt x="304" y="147"/>
                </a:cubicBezTo>
                <a:cubicBezTo>
                  <a:pt x="305" y="147"/>
                  <a:pt x="307" y="147"/>
                  <a:pt x="308" y="148"/>
                </a:cubicBezTo>
                <a:cubicBezTo>
                  <a:pt x="308" y="148"/>
                  <a:pt x="309" y="148"/>
                  <a:pt x="309" y="149"/>
                </a:cubicBezTo>
                <a:cubicBezTo>
                  <a:pt x="312" y="152"/>
                  <a:pt x="314" y="156"/>
                  <a:pt x="317" y="160"/>
                </a:cubicBezTo>
                <a:cubicBezTo>
                  <a:pt x="318" y="161"/>
                  <a:pt x="318" y="163"/>
                  <a:pt x="319" y="165"/>
                </a:cubicBezTo>
                <a:cubicBezTo>
                  <a:pt x="319" y="168"/>
                  <a:pt x="320" y="170"/>
                  <a:pt x="320" y="173"/>
                </a:cubicBezTo>
                <a:cubicBezTo>
                  <a:pt x="321" y="177"/>
                  <a:pt x="321" y="181"/>
                  <a:pt x="322" y="185"/>
                </a:cubicBezTo>
                <a:cubicBezTo>
                  <a:pt x="322" y="186"/>
                  <a:pt x="322" y="187"/>
                  <a:pt x="323" y="188"/>
                </a:cubicBezTo>
                <a:cubicBezTo>
                  <a:pt x="327" y="193"/>
                  <a:pt x="331" y="198"/>
                  <a:pt x="334" y="203"/>
                </a:cubicBezTo>
                <a:cubicBezTo>
                  <a:pt x="336" y="205"/>
                  <a:pt x="338" y="204"/>
                  <a:pt x="339" y="204"/>
                </a:cubicBezTo>
                <a:cubicBezTo>
                  <a:pt x="341" y="204"/>
                  <a:pt x="342" y="203"/>
                  <a:pt x="343" y="202"/>
                </a:cubicBezTo>
                <a:cubicBezTo>
                  <a:pt x="343" y="201"/>
                  <a:pt x="343" y="200"/>
                  <a:pt x="343" y="200"/>
                </a:cubicBezTo>
                <a:cubicBezTo>
                  <a:pt x="343" y="196"/>
                  <a:pt x="343" y="193"/>
                  <a:pt x="343" y="190"/>
                </a:cubicBezTo>
                <a:cubicBezTo>
                  <a:pt x="343" y="188"/>
                  <a:pt x="343" y="186"/>
                  <a:pt x="344" y="185"/>
                </a:cubicBezTo>
                <a:cubicBezTo>
                  <a:pt x="347" y="175"/>
                  <a:pt x="350" y="165"/>
                  <a:pt x="354" y="156"/>
                </a:cubicBezTo>
                <a:cubicBezTo>
                  <a:pt x="354" y="154"/>
                  <a:pt x="354" y="153"/>
                  <a:pt x="353" y="151"/>
                </a:cubicBezTo>
                <a:cubicBezTo>
                  <a:pt x="351" y="148"/>
                  <a:pt x="348" y="145"/>
                  <a:pt x="346" y="142"/>
                </a:cubicBezTo>
                <a:cubicBezTo>
                  <a:pt x="346" y="141"/>
                  <a:pt x="345" y="141"/>
                  <a:pt x="345" y="141"/>
                </a:cubicBezTo>
                <a:cubicBezTo>
                  <a:pt x="344" y="139"/>
                  <a:pt x="343" y="137"/>
                  <a:pt x="343" y="135"/>
                </a:cubicBezTo>
                <a:cubicBezTo>
                  <a:pt x="343" y="132"/>
                  <a:pt x="343" y="129"/>
                  <a:pt x="343" y="126"/>
                </a:cubicBezTo>
                <a:cubicBezTo>
                  <a:pt x="343" y="124"/>
                  <a:pt x="343" y="123"/>
                  <a:pt x="345" y="123"/>
                </a:cubicBezTo>
                <a:cubicBezTo>
                  <a:pt x="347" y="123"/>
                  <a:pt x="349" y="123"/>
                  <a:pt x="351" y="123"/>
                </a:cubicBezTo>
                <a:cubicBezTo>
                  <a:pt x="359" y="123"/>
                  <a:pt x="367" y="123"/>
                  <a:pt x="376" y="123"/>
                </a:cubicBezTo>
                <a:cubicBezTo>
                  <a:pt x="377" y="123"/>
                  <a:pt x="379" y="124"/>
                  <a:pt x="381" y="125"/>
                </a:cubicBezTo>
                <a:cubicBezTo>
                  <a:pt x="382" y="126"/>
                  <a:pt x="383" y="126"/>
                  <a:pt x="385" y="127"/>
                </a:cubicBezTo>
                <a:cubicBezTo>
                  <a:pt x="386" y="128"/>
                  <a:pt x="386" y="129"/>
                  <a:pt x="386" y="130"/>
                </a:cubicBezTo>
                <a:cubicBezTo>
                  <a:pt x="386" y="131"/>
                  <a:pt x="385" y="132"/>
                  <a:pt x="384" y="134"/>
                </a:cubicBezTo>
                <a:cubicBezTo>
                  <a:pt x="383" y="135"/>
                  <a:pt x="383" y="136"/>
                  <a:pt x="382" y="137"/>
                </a:cubicBezTo>
                <a:cubicBezTo>
                  <a:pt x="382" y="137"/>
                  <a:pt x="383" y="138"/>
                  <a:pt x="383" y="138"/>
                </a:cubicBezTo>
                <a:cubicBezTo>
                  <a:pt x="384" y="139"/>
                  <a:pt x="385" y="138"/>
                  <a:pt x="387" y="138"/>
                </a:cubicBezTo>
                <a:cubicBezTo>
                  <a:pt x="388" y="137"/>
                  <a:pt x="389" y="137"/>
                  <a:pt x="390" y="136"/>
                </a:cubicBezTo>
                <a:cubicBezTo>
                  <a:pt x="391" y="136"/>
                  <a:pt x="391" y="136"/>
                  <a:pt x="391" y="137"/>
                </a:cubicBezTo>
                <a:cubicBezTo>
                  <a:pt x="392" y="140"/>
                  <a:pt x="392" y="143"/>
                  <a:pt x="392" y="146"/>
                </a:cubicBezTo>
                <a:cubicBezTo>
                  <a:pt x="391" y="149"/>
                  <a:pt x="392" y="153"/>
                  <a:pt x="393" y="156"/>
                </a:cubicBezTo>
                <a:cubicBezTo>
                  <a:pt x="393" y="156"/>
                  <a:pt x="393" y="156"/>
                  <a:pt x="393" y="156"/>
                </a:cubicBezTo>
                <a:cubicBezTo>
                  <a:pt x="393" y="158"/>
                  <a:pt x="393" y="159"/>
                  <a:pt x="391" y="159"/>
                </a:cubicBezTo>
                <a:cubicBezTo>
                  <a:pt x="390" y="159"/>
                  <a:pt x="390" y="159"/>
                  <a:pt x="390" y="159"/>
                </a:cubicBezTo>
                <a:cubicBezTo>
                  <a:pt x="389" y="159"/>
                  <a:pt x="387" y="159"/>
                  <a:pt x="387" y="160"/>
                </a:cubicBezTo>
                <a:cubicBezTo>
                  <a:pt x="386" y="162"/>
                  <a:pt x="386" y="163"/>
                  <a:pt x="387" y="165"/>
                </a:cubicBezTo>
                <a:cubicBezTo>
                  <a:pt x="388" y="166"/>
                  <a:pt x="389" y="168"/>
                  <a:pt x="391" y="170"/>
                </a:cubicBezTo>
                <a:cubicBezTo>
                  <a:pt x="391" y="172"/>
                  <a:pt x="392" y="172"/>
                  <a:pt x="394" y="172"/>
                </a:cubicBezTo>
                <a:cubicBezTo>
                  <a:pt x="394" y="172"/>
                  <a:pt x="395" y="172"/>
                  <a:pt x="395" y="172"/>
                </a:cubicBezTo>
                <a:cubicBezTo>
                  <a:pt x="396" y="172"/>
                  <a:pt x="396" y="172"/>
                  <a:pt x="396" y="173"/>
                </a:cubicBezTo>
                <a:cubicBezTo>
                  <a:pt x="398" y="176"/>
                  <a:pt x="400" y="179"/>
                  <a:pt x="399" y="183"/>
                </a:cubicBezTo>
                <a:cubicBezTo>
                  <a:pt x="399" y="184"/>
                  <a:pt x="400" y="184"/>
                  <a:pt x="400" y="185"/>
                </a:cubicBezTo>
                <a:cubicBezTo>
                  <a:pt x="402" y="187"/>
                  <a:pt x="404" y="188"/>
                  <a:pt x="405" y="190"/>
                </a:cubicBezTo>
                <a:cubicBezTo>
                  <a:pt x="406" y="191"/>
                  <a:pt x="406" y="192"/>
                  <a:pt x="406" y="193"/>
                </a:cubicBezTo>
                <a:cubicBezTo>
                  <a:pt x="406" y="197"/>
                  <a:pt x="406" y="201"/>
                  <a:pt x="406" y="204"/>
                </a:cubicBezTo>
                <a:cubicBezTo>
                  <a:pt x="406" y="206"/>
                  <a:pt x="406" y="206"/>
                  <a:pt x="405" y="207"/>
                </a:cubicBezTo>
                <a:cubicBezTo>
                  <a:pt x="402" y="211"/>
                  <a:pt x="399" y="214"/>
                  <a:pt x="395" y="218"/>
                </a:cubicBezTo>
                <a:cubicBezTo>
                  <a:pt x="394" y="220"/>
                  <a:pt x="392" y="221"/>
                  <a:pt x="391" y="223"/>
                </a:cubicBezTo>
                <a:cubicBezTo>
                  <a:pt x="390" y="224"/>
                  <a:pt x="390" y="224"/>
                  <a:pt x="389" y="225"/>
                </a:cubicBezTo>
                <a:cubicBezTo>
                  <a:pt x="387" y="227"/>
                  <a:pt x="387" y="227"/>
                  <a:pt x="386" y="225"/>
                </a:cubicBezTo>
                <a:cubicBezTo>
                  <a:pt x="385" y="224"/>
                  <a:pt x="384" y="223"/>
                  <a:pt x="383" y="222"/>
                </a:cubicBezTo>
                <a:cubicBezTo>
                  <a:pt x="382" y="221"/>
                  <a:pt x="380" y="221"/>
                  <a:pt x="379" y="221"/>
                </a:cubicBezTo>
                <a:cubicBezTo>
                  <a:pt x="378" y="221"/>
                  <a:pt x="377" y="221"/>
                  <a:pt x="377" y="222"/>
                </a:cubicBezTo>
                <a:cubicBezTo>
                  <a:pt x="377" y="225"/>
                  <a:pt x="377" y="227"/>
                  <a:pt x="378" y="230"/>
                </a:cubicBezTo>
                <a:cubicBezTo>
                  <a:pt x="379" y="233"/>
                  <a:pt x="380" y="236"/>
                  <a:pt x="381" y="240"/>
                </a:cubicBezTo>
                <a:cubicBezTo>
                  <a:pt x="381" y="240"/>
                  <a:pt x="381" y="241"/>
                  <a:pt x="380" y="242"/>
                </a:cubicBezTo>
                <a:cubicBezTo>
                  <a:pt x="378" y="240"/>
                  <a:pt x="376" y="238"/>
                  <a:pt x="374" y="237"/>
                </a:cubicBezTo>
                <a:cubicBezTo>
                  <a:pt x="373" y="236"/>
                  <a:pt x="372" y="235"/>
                  <a:pt x="371" y="234"/>
                </a:cubicBezTo>
                <a:cubicBezTo>
                  <a:pt x="369" y="232"/>
                  <a:pt x="367" y="230"/>
                  <a:pt x="364" y="230"/>
                </a:cubicBezTo>
                <a:cubicBezTo>
                  <a:pt x="362" y="230"/>
                  <a:pt x="360" y="229"/>
                  <a:pt x="358" y="228"/>
                </a:cubicBezTo>
                <a:cubicBezTo>
                  <a:pt x="356" y="227"/>
                  <a:pt x="354" y="227"/>
                  <a:pt x="353" y="229"/>
                </a:cubicBezTo>
                <a:cubicBezTo>
                  <a:pt x="351" y="231"/>
                  <a:pt x="348" y="234"/>
                  <a:pt x="346" y="237"/>
                </a:cubicBezTo>
                <a:cubicBezTo>
                  <a:pt x="345" y="238"/>
                  <a:pt x="345" y="239"/>
                  <a:pt x="346" y="239"/>
                </a:cubicBezTo>
                <a:cubicBezTo>
                  <a:pt x="347" y="241"/>
                  <a:pt x="348" y="243"/>
                  <a:pt x="350" y="244"/>
                </a:cubicBezTo>
                <a:cubicBezTo>
                  <a:pt x="351" y="246"/>
                  <a:pt x="352" y="247"/>
                  <a:pt x="354" y="249"/>
                </a:cubicBezTo>
                <a:cubicBezTo>
                  <a:pt x="354" y="250"/>
                  <a:pt x="354" y="250"/>
                  <a:pt x="354" y="251"/>
                </a:cubicBezTo>
                <a:cubicBezTo>
                  <a:pt x="353" y="252"/>
                  <a:pt x="352" y="253"/>
                  <a:pt x="351" y="254"/>
                </a:cubicBezTo>
                <a:cubicBezTo>
                  <a:pt x="348" y="256"/>
                  <a:pt x="346" y="258"/>
                  <a:pt x="344" y="260"/>
                </a:cubicBezTo>
                <a:cubicBezTo>
                  <a:pt x="343" y="260"/>
                  <a:pt x="343" y="261"/>
                  <a:pt x="342" y="261"/>
                </a:cubicBezTo>
                <a:cubicBezTo>
                  <a:pt x="338" y="261"/>
                  <a:pt x="335" y="261"/>
                  <a:pt x="331" y="261"/>
                </a:cubicBezTo>
                <a:cubicBezTo>
                  <a:pt x="330" y="261"/>
                  <a:pt x="329" y="260"/>
                  <a:pt x="328" y="260"/>
                </a:cubicBezTo>
                <a:cubicBezTo>
                  <a:pt x="324" y="258"/>
                  <a:pt x="320" y="255"/>
                  <a:pt x="315" y="253"/>
                </a:cubicBezTo>
                <a:cubicBezTo>
                  <a:pt x="315" y="253"/>
                  <a:pt x="314" y="253"/>
                  <a:pt x="313" y="252"/>
                </a:cubicBezTo>
                <a:cubicBezTo>
                  <a:pt x="313" y="252"/>
                  <a:pt x="312" y="252"/>
                  <a:pt x="312" y="252"/>
                </a:cubicBezTo>
                <a:cubicBezTo>
                  <a:pt x="309" y="253"/>
                  <a:pt x="307" y="256"/>
                  <a:pt x="307" y="258"/>
                </a:cubicBezTo>
                <a:cubicBezTo>
                  <a:pt x="306" y="259"/>
                  <a:pt x="307" y="259"/>
                  <a:pt x="307" y="260"/>
                </a:cubicBezTo>
                <a:cubicBezTo>
                  <a:pt x="309" y="261"/>
                  <a:pt x="310" y="262"/>
                  <a:pt x="312" y="263"/>
                </a:cubicBezTo>
                <a:cubicBezTo>
                  <a:pt x="313" y="264"/>
                  <a:pt x="315" y="264"/>
                  <a:pt x="316" y="265"/>
                </a:cubicBezTo>
                <a:cubicBezTo>
                  <a:pt x="317" y="266"/>
                  <a:pt x="319" y="266"/>
                  <a:pt x="320" y="266"/>
                </a:cubicBezTo>
                <a:cubicBezTo>
                  <a:pt x="325" y="266"/>
                  <a:pt x="330" y="266"/>
                  <a:pt x="335" y="266"/>
                </a:cubicBezTo>
                <a:cubicBezTo>
                  <a:pt x="336" y="266"/>
                  <a:pt x="338" y="267"/>
                  <a:pt x="339" y="267"/>
                </a:cubicBezTo>
                <a:cubicBezTo>
                  <a:pt x="341" y="268"/>
                  <a:pt x="343" y="269"/>
                  <a:pt x="345" y="270"/>
                </a:cubicBezTo>
                <a:cubicBezTo>
                  <a:pt x="346" y="271"/>
                  <a:pt x="346" y="272"/>
                  <a:pt x="346" y="273"/>
                </a:cubicBezTo>
                <a:cubicBezTo>
                  <a:pt x="346" y="277"/>
                  <a:pt x="347" y="281"/>
                  <a:pt x="347" y="286"/>
                </a:cubicBezTo>
                <a:cubicBezTo>
                  <a:pt x="347" y="287"/>
                  <a:pt x="347" y="288"/>
                  <a:pt x="346" y="290"/>
                </a:cubicBezTo>
                <a:cubicBezTo>
                  <a:pt x="344" y="292"/>
                  <a:pt x="343" y="296"/>
                  <a:pt x="341" y="299"/>
                </a:cubicBezTo>
                <a:cubicBezTo>
                  <a:pt x="340" y="300"/>
                  <a:pt x="340" y="301"/>
                  <a:pt x="338" y="301"/>
                </a:cubicBezTo>
                <a:cubicBezTo>
                  <a:pt x="335" y="301"/>
                  <a:pt x="333" y="302"/>
                  <a:pt x="330" y="302"/>
                </a:cubicBezTo>
                <a:cubicBezTo>
                  <a:pt x="327" y="303"/>
                  <a:pt x="324" y="304"/>
                  <a:pt x="320" y="304"/>
                </a:cubicBezTo>
                <a:cubicBezTo>
                  <a:pt x="319" y="304"/>
                  <a:pt x="318" y="305"/>
                  <a:pt x="317" y="306"/>
                </a:cubicBezTo>
                <a:cubicBezTo>
                  <a:pt x="316" y="308"/>
                  <a:pt x="315" y="310"/>
                  <a:pt x="315" y="312"/>
                </a:cubicBezTo>
                <a:cubicBezTo>
                  <a:pt x="315" y="313"/>
                  <a:pt x="315" y="314"/>
                  <a:pt x="315" y="315"/>
                </a:cubicBezTo>
                <a:cubicBezTo>
                  <a:pt x="315" y="316"/>
                  <a:pt x="315" y="317"/>
                  <a:pt x="314" y="318"/>
                </a:cubicBezTo>
                <a:cubicBezTo>
                  <a:pt x="313" y="319"/>
                  <a:pt x="313" y="321"/>
                  <a:pt x="312" y="322"/>
                </a:cubicBezTo>
                <a:cubicBezTo>
                  <a:pt x="311" y="323"/>
                  <a:pt x="310" y="324"/>
                  <a:pt x="309" y="324"/>
                </a:cubicBezTo>
                <a:cubicBezTo>
                  <a:pt x="308" y="324"/>
                  <a:pt x="306" y="324"/>
                  <a:pt x="305" y="324"/>
                </a:cubicBezTo>
                <a:cubicBezTo>
                  <a:pt x="304" y="324"/>
                  <a:pt x="303" y="324"/>
                  <a:pt x="304" y="325"/>
                </a:cubicBezTo>
                <a:cubicBezTo>
                  <a:pt x="304" y="327"/>
                  <a:pt x="305" y="329"/>
                  <a:pt x="305" y="330"/>
                </a:cubicBezTo>
                <a:cubicBezTo>
                  <a:pt x="306" y="332"/>
                  <a:pt x="306" y="334"/>
                  <a:pt x="307" y="336"/>
                </a:cubicBezTo>
                <a:cubicBezTo>
                  <a:pt x="308" y="338"/>
                  <a:pt x="307" y="339"/>
                  <a:pt x="305" y="341"/>
                </a:cubicBezTo>
                <a:cubicBezTo>
                  <a:pt x="303" y="342"/>
                  <a:pt x="301" y="344"/>
                  <a:pt x="299" y="345"/>
                </a:cubicBezTo>
                <a:cubicBezTo>
                  <a:pt x="297" y="347"/>
                  <a:pt x="295" y="348"/>
                  <a:pt x="294" y="351"/>
                </a:cubicBezTo>
                <a:cubicBezTo>
                  <a:pt x="290" y="356"/>
                  <a:pt x="290" y="356"/>
                  <a:pt x="284" y="360"/>
                </a:cubicBezTo>
                <a:cubicBezTo>
                  <a:pt x="282" y="361"/>
                  <a:pt x="280" y="363"/>
                  <a:pt x="278" y="364"/>
                </a:cubicBezTo>
                <a:cubicBezTo>
                  <a:pt x="277" y="365"/>
                  <a:pt x="276" y="366"/>
                  <a:pt x="276" y="367"/>
                </a:cubicBezTo>
                <a:cubicBezTo>
                  <a:pt x="274" y="370"/>
                  <a:pt x="273" y="372"/>
                  <a:pt x="272" y="375"/>
                </a:cubicBezTo>
                <a:cubicBezTo>
                  <a:pt x="271" y="377"/>
                  <a:pt x="271" y="378"/>
                  <a:pt x="271" y="379"/>
                </a:cubicBezTo>
                <a:cubicBezTo>
                  <a:pt x="271" y="382"/>
                  <a:pt x="271" y="385"/>
                  <a:pt x="271" y="387"/>
                </a:cubicBezTo>
                <a:cubicBezTo>
                  <a:pt x="271" y="388"/>
                  <a:pt x="270" y="389"/>
                  <a:pt x="269" y="390"/>
                </a:cubicBezTo>
                <a:cubicBezTo>
                  <a:pt x="268" y="390"/>
                  <a:pt x="267" y="391"/>
                  <a:pt x="265" y="392"/>
                </a:cubicBezTo>
                <a:cubicBezTo>
                  <a:pt x="264" y="393"/>
                  <a:pt x="263" y="394"/>
                  <a:pt x="263" y="396"/>
                </a:cubicBezTo>
                <a:cubicBezTo>
                  <a:pt x="262" y="402"/>
                  <a:pt x="261" y="407"/>
                  <a:pt x="259" y="413"/>
                </a:cubicBezTo>
                <a:cubicBezTo>
                  <a:pt x="258" y="419"/>
                  <a:pt x="257" y="425"/>
                  <a:pt x="256" y="431"/>
                </a:cubicBezTo>
                <a:cubicBezTo>
                  <a:pt x="256" y="431"/>
                  <a:pt x="256" y="431"/>
                  <a:pt x="256" y="432"/>
                </a:cubicBezTo>
                <a:cubicBezTo>
                  <a:pt x="254" y="431"/>
                  <a:pt x="251" y="431"/>
                  <a:pt x="249" y="431"/>
                </a:cubicBezTo>
                <a:cubicBezTo>
                  <a:pt x="244" y="431"/>
                  <a:pt x="239" y="431"/>
                  <a:pt x="234" y="430"/>
                </a:cubicBezTo>
                <a:cubicBezTo>
                  <a:pt x="230" y="430"/>
                  <a:pt x="225" y="430"/>
                  <a:pt x="221" y="430"/>
                </a:cubicBezTo>
                <a:cubicBezTo>
                  <a:pt x="216" y="429"/>
                  <a:pt x="211" y="429"/>
                  <a:pt x="206" y="429"/>
                </a:cubicBezTo>
                <a:cubicBezTo>
                  <a:pt x="202" y="428"/>
                  <a:pt x="197" y="429"/>
                  <a:pt x="193" y="428"/>
                </a:cubicBezTo>
                <a:cubicBezTo>
                  <a:pt x="188" y="428"/>
                  <a:pt x="183" y="428"/>
                  <a:pt x="178" y="427"/>
                </a:cubicBezTo>
                <a:cubicBezTo>
                  <a:pt x="174" y="427"/>
                  <a:pt x="170" y="427"/>
                  <a:pt x="165" y="427"/>
                </a:cubicBezTo>
                <a:cubicBezTo>
                  <a:pt x="160" y="426"/>
                  <a:pt x="156" y="426"/>
                  <a:pt x="151" y="426"/>
                </a:cubicBezTo>
                <a:cubicBezTo>
                  <a:pt x="148" y="426"/>
                  <a:pt x="145" y="426"/>
                  <a:pt x="141" y="426"/>
                </a:cubicBezTo>
                <a:cubicBezTo>
                  <a:pt x="141" y="426"/>
                  <a:pt x="141" y="425"/>
                  <a:pt x="141" y="425"/>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 name="Freeform 5"/>
          <p:cNvSpPr>
            <a:spLocks/>
          </p:cNvSpPr>
          <p:nvPr/>
        </p:nvSpPr>
        <p:spPr bwMode="auto">
          <a:xfrm>
            <a:off x="12009626" y="2622807"/>
            <a:ext cx="747102" cy="1075238"/>
          </a:xfrm>
          <a:custGeom>
            <a:avLst/>
            <a:gdLst>
              <a:gd name="T0" fmla="*/ 101 w 108"/>
              <a:gd name="T1" fmla="*/ 7 h 155"/>
              <a:gd name="T2" fmla="*/ 94 w 108"/>
              <a:gd name="T3" fmla="*/ 25 h 155"/>
              <a:gd name="T4" fmla="*/ 97 w 108"/>
              <a:gd name="T5" fmla="*/ 30 h 155"/>
              <a:gd name="T6" fmla="*/ 104 w 108"/>
              <a:gd name="T7" fmla="*/ 23 h 155"/>
              <a:gd name="T8" fmla="*/ 107 w 108"/>
              <a:gd name="T9" fmla="*/ 35 h 155"/>
              <a:gd name="T10" fmla="*/ 97 w 108"/>
              <a:gd name="T11" fmla="*/ 70 h 155"/>
              <a:gd name="T12" fmla="*/ 86 w 108"/>
              <a:gd name="T13" fmla="*/ 81 h 155"/>
              <a:gd name="T14" fmla="*/ 85 w 108"/>
              <a:gd name="T15" fmla="*/ 97 h 155"/>
              <a:gd name="T16" fmla="*/ 81 w 108"/>
              <a:gd name="T17" fmla="*/ 109 h 155"/>
              <a:gd name="T18" fmla="*/ 71 w 108"/>
              <a:gd name="T19" fmla="*/ 119 h 155"/>
              <a:gd name="T20" fmla="*/ 62 w 108"/>
              <a:gd name="T21" fmla="*/ 120 h 155"/>
              <a:gd name="T22" fmla="*/ 71 w 108"/>
              <a:gd name="T23" fmla="*/ 128 h 155"/>
              <a:gd name="T24" fmla="*/ 93 w 108"/>
              <a:gd name="T25" fmla="*/ 128 h 155"/>
              <a:gd name="T26" fmla="*/ 86 w 108"/>
              <a:gd name="T27" fmla="*/ 144 h 155"/>
              <a:gd name="T28" fmla="*/ 67 w 108"/>
              <a:gd name="T29" fmla="*/ 153 h 155"/>
              <a:gd name="T30" fmla="*/ 50 w 108"/>
              <a:gd name="T31" fmla="*/ 137 h 155"/>
              <a:gd name="T32" fmla="*/ 40 w 108"/>
              <a:gd name="T33" fmla="*/ 153 h 155"/>
              <a:gd name="T34" fmla="*/ 32 w 108"/>
              <a:gd name="T35" fmla="*/ 144 h 155"/>
              <a:gd name="T36" fmla="*/ 20 w 108"/>
              <a:gd name="T37" fmla="*/ 148 h 155"/>
              <a:gd name="T38" fmla="*/ 6 w 108"/>
              <a:gd name="T39" fmla="*/ 146 h 155"/>
              <a:gd name="T40" fmla="*/ 14 w 108"/>
              <a:gd name="T41" fmla="*/ 129 h 155"/>
              <a:gd name="T42" fmla="*/ 17 w 108"/>
              <a:gd name="T43" fmla="*/ 107 h 155"/>
              <a:gd name="T44" fmla="*/ 24 w 108"/>
              <a:gd name="T45" fmla="*/ 115 h 155"/>
              <a:gd name="T46" fmla="*/ 39 w 108"/>
              <a:gd name="T47" fmla="*/ 123 h 155"/>
              <a:gd name="T48" fmla="*/ 48 w 108"/>
              <a:gd name="T49" fmla="*/ 112 h 155"/>
              <a:gd name="T50" fmla="*/ 40 w 108"/>
              <a:gd name="T51" fmla="*/ 116 h 155"/>
              <a:gd name="T52" fmla="*/ 28 w 108"/>
              <a:gd name="T53" fmla="*/ 113 h 155"/>
              <a:gd name="T54" fmla="*/ 37 w 108"/>
              <a:gd name="T55" fmla="*/ 97 h 155"/>
              <a:gd name="T56" fmla="*/ 29 w 108"/>
              <a:gd name="T57" fmla="*/ 90 h 155"/>
              <a:gd name="T58" fmla="*/ 21 w 108"/>
              <a:gd name="T59" fmla="*/ 98 h 155"/>
              <a:gd name="T60" fmla="*/ 14 w 108"/>
              <a:gd name="T61" fmla="*/ 94 h 155"/>
              <a:gd name="T62" fmla="*/ 19 w 108"/>
              <a:gd name="T63" fmla="*/ 77 h 155"/>
              <a:gd name="T64" fmla="*/ 28 w 108"/>
              <a:gd name="T65" fmla="*/ 74 h 155"/>
              <a:gd name="T66" fmla="*/ 42 w 108"/>
              <a:gd name="T67" fmla="*/ 81 h 155"/>
              <a:gd name="T68" fmla="*/ 47 w 108"/>
              <a:gd name="T69" fmla="*/ 76 h 155"/>
              <a:gd name="T70" fmla="*/ 33 w 108"/>
              <a:gd name="T71" fmla="*/ 56 h 155"/>
              <a:gd name="T72" fmla="*/ 26 w 108"/>
              <a:gd name="T73" fmla="*/ 64 h 155"/>
              <a:gd name="T74" fmla="*/ 8 w 108"/>
              <a:gd name="T75" fmla="*/ 64 h 155"/>
              <a:gd name="T76" fmla="*/ 2 w 108"/>
              <a:gd name="T77" fmla="*/ 50 h 155"/>
              <a:gd name="T78" fmla="*/ 9 w 108"/>
              <a:gd name="T79" fmla="*/ 43 h 155"/>
              <a:gd name="T80" fmla="*/ 30 w 108"/>
              <a:gd name="T81" fmla="*/ 19 h 155"/>
              <a:gd name="T82" fmla="*/ 44 w 108"/>
              <a:gd name="T83" fmla="*/ 14 h 155"/>
              <a:gd name="T84" fmla="*/ 58 w 108"/>
              <a:gd name="T85" fmla="*/ 9 h 155"/>
              <a:gd name="T86" fmla="*/ 72 w 108"/>
              <a:gd name="T8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8" h="155">
                <a:moveTo>
                  <a:pt x="95" y="0"/>
                </a:moveTo>
                <a:cubicBezTo>
                  <a:pt x="95" y="1"/>
                  <a:pt x="95" y="1"/>
                  <a:pt x="96" y="2"/>
                </a:cubicBezTo>
                <a:cubicBezTo>
                  <a:pt x="97" y="4"/>
                  <a:pt x="99" y="5"/>
                  <a:pt x="101" y="7"/>
                </a:cubicBezTo>
                <a:cubicBezTo>
                  <a:pt x="102" y="8"/>
                  <a:pt x="102" y="10"/>
                  <a:pt x="102" y="11"/>
                </a:cubicBezTo>
                <a:cubicBezTo>
                  <a:pt x="102" y="16"/>
                  <a:pt x="102" y="17"/>
                  <a:pt x="99" y="20"/>
                </a:cubicBezTo>
                <a:cubicBezTo>
                  <a:pt x="97" y="22"/>
                  <a:pt x="96" y="24"/>
                  <a:pt x="94" y="25"/>
                </a:cubicBezTo>
                <a:cubicBezTo>
                  <a:pt x="94" y="26"/>
                  <a:pt x="93" y="27"/>
                  <a:pt x="94" y="28"/>
                </a:cubicBezTo>
                <a:cubicBezTo>
                  <a:pt x="94" y="28"/>
                  <a:pt x="95" y="29"/>
                  <a:pt x="95" y="30"/>
                </a:cubicBezTo>
                <a:cubicBezTo>
                  <a:pt x="96" y="30"/>
                  <a:pt x="96" y="31"/>
                  <a:pt x="97" y="30"/>
                </a:cubicBezTo>
                <a:cubicBezTo>
                  <a:pt x="98" y="29"/>
                  <a:pt x="98" y="28"/>
                  <a:pt x="99" y="27"/>
                </a:cubicBezTo>
                <a:cubicBezTo>
                  <a:pt x="100" y="27"/>
                  <a:pt x="100" y="26"/>
                  <a:pt x="100" y="26"/>
                </a:cubicBezTo>
                <a:cubicBezTo>
                  <a:pt x="102" y="25"/>
                  <a:pt x="102" y="23"/>
                  <a:pt x="104" y="23"/>
                </a:cubicBezTo>
                <a:cubicBezTo>
                  <a:pt x="105" y="23"/>
                  <a:pt x="106" y="25"/>
                  <a:pt x="108" y="27"/>
                </a:cubicBezTo>
                <a:cubicBezTo>
                  <a:pt x="108" y="27"/>
                  <a:pt x="108" y="28"/>
                  <a:pt x="108" y="29"/>
                </a:cubicBezTo>
                <a:cubicBezTo>
                  <a:pt x="107" y="31"/>
                  <a:pt x="107" y="33"/>
                  <a:pt x="107" y="35"/>
                </a:cubicBezTo>
                <a:cubicBezTo>
                  <a:pt x="107" y="40"/>
                  <a:pt x="106" y="44"/>
                  <a:pt x="105" y="48"/>
                </a:cubicBezTo>
                <a:cubicBezTo>
                  <a:pt x="103" y="53"/>
                  <a:pt x="102" y="58"/>
                  <a:pt x="100" y="63"/>
                </a:cubicBezTo>
                <a:cubicBezTo>
                  <a:pt x="99" y="65"/>
                  <a:pt x="98" y="68"/>
                  <a:pt x="97" y="70"/>
                </a:cubicBezTo>
                <a:cubicBezTo>
                  <a:pt x="95" y="74"/>
                  <a:pt x="92" y="77"/>
                  <a:pt x="88" y="78"/>
                </a:cubicBezTo>
                <a:cubicBezTo>
                  <a:pt x="87" y="78"/>
                  <a:pt x="87" y="78"/>
                  <a:pt x="86" y="79"/>
                </a:cubicBezTo>
                <a:cubicBezTo>
                  <a:pt x="85" y="79"/>
                  <a:pt x="85" y="80"/>
                  <a:pt x="86" y="81"/>
                </a:cubicBezTo>
                <a:cubicBezTo>
                  <a:pt x="88" y="84"/>
                  <a:pt x="90" y="86"/>
                  <a:pt x="92" y="89"/>
                </a:cubicBezTo>
                <a:cubicBezTo>
                  <a:pt x="93" y="90"/>
                  <a:pt x="93" y="90"/>
                  <a:pt x="92" y="91"/>
                </a:cubicBezTo>
                <a:cubicBezTo>
                  <a:pt x="89" y="93"/>
                  <a:pt x="87" y="95"/>
                  <a:pt x="85" y="97"/>
                </a:cubicBezTo>
                <a:cubicBezTo>
                  <a:pt x="83" y="98"/>
                  <a:pt x="83" y="100"/>
                  <a:pt x="83" y="101"/>
                </a:cubicBezTo>
                <a:cubicBezTo>
                  <a:pt x="83" y="102"/>
                  <a:pt x="83" y="103"/>
                  <a:pt x="83" y="104"/>
                </a:cubicBezTo>
                <a:cubicBezTo>
                  <a:pt x="83" y="106"/>
                  <a:pt x="82" y="107"/>
                  <a:pt x="81" y="109"/>
                </a:cubicBezTo>
                <a:cubicBezTo>
                  <a:pt x="79" y="111"/>
                  <a:pt x="77" y="114"/>
                  <a:pt x="74" y="117"/>
                </a:cubicBezTo>
                <a:cubicBezTo>
                  <a:pt x="74" y="118"/>
                  <a:pt x="74" y="118"/>
                  <a:pt x="73" y="118"/>
                </a:cubicBezTo>
                <a:cubicBezTo>
                  <a:pt x="73" y="119"/>
                  <a:pt x="72" y="119"/>
                  <a:pt x="71" y="119"/>
                </a:cubicBezTo>
                <a:cubicBezTo>
                  <a:pt x="70" y="118"/>
                  <a:pt x="68" y="118"/>
                  <a:pt x="67" y="117"/>
                </a:cubicBezTo>
                <a:cubicBezTo>
                  <a:pt x="65" y="116"/>
                  <a:pt x="63" y="118"/>
                  <a:pt x="62" y="119"/>
                </a:cubicBezTo>
                <a:cubicBezTo>
                  <a:pt x="61" y="119"/>
                  <a:pt x="61" y="120"/>
                  <a:pt x="62" y="120"/>
                </a:cubicBezTo>
                <a:cubicBezTo>
                  <a:pt x="63" y="122"/>
                  <a:pt x="63" y="123"/>
                  <a:pt x="64" y="124"/>
                </a:cubicBezTo>
                <a:cubicBezTo>
                  <a:pt x="65" y="125"/>
                  <a:pt x="66" y="125"/>
                  <a:pt x="66" y="126"/>
                </a:cubicBezTo>
                <a:cubicBezTo>
                  <a:pt x="67" y="128"/>
                  <a:pt x="69" y="128"/>
                  <a:pt x="71" y="128"/>
                </a:cubicBezTo>
                <a:cubicBezTo>
                  <a:pt x="76" y="127"/>
                  <a:pt x="81" y="126"/>
                  <a:pt x="85" y="125"/>
                </a:cubicBezTo>
                <a:cubicBezTo>
                  <a:pt x="88" y="124"/>
                  <a:pt x="90" y="124"/>
                  <a:pt x="92" y="126"/>
                </a:cubicBezTo>
                <a:cubicBezTo>
                  <a:pt x="93" y="127"/>
                  <a:pt x="93" y="127"/>
                  <a:pt x="93" y="128"/>
                </a:cubicBezTo>
                <a:cubicBezTo>
                  <a:pt x="93" y="131"/>
                  <a:pt x="93" y="133"/>
                  <a:pt x="91" y="136"/>
                </a:cubicBezTo>
                <a:cubicBezTo>
                  <a:pt x="90" y="138"/>
                  <a:pt x="89" y="140"/>
                  <a:pt x="88" y="142"/>
                </a:cubicBezTo>
                <a:cubicBezTo>
                  <a:pt x="87" y="143"/>
                  <a:pt x="87" y="144"/>
                  <a:pt x="86" y="144"/>
                </a:cubicBezTo>
                <a:cubicBezTo>
                  <a:pt x="82" y="146"/>
                  <a:pt x="78" y="149"/>
                  <a:pt x="74" y="151"/>
                </a:cubicBezTo>
                <a:cubicBezTo>
                  <a:pt x="73" y="152"/>
                  <a:pt x="71" y="153"/>
                  <a:pt x="69" y="154"/>
                </a:cubicBezTo>
                <a:cubicBezTo>
                  <a:pt x="68" y="155"/>
                  <a:pt x="68" y="154"/>
                  <a:pt x="67" y="153"/>
                </a:cubicBezTo>
                <a:cubicBezTo>
                  <a:pt x="64" y="150"/>
                  <a:pt x="62" y="147"/>
                  <a:pt x="59" y="144"/>
                </a:cubicBezTo>
                <a:cubicBezTo>
                  <a:pt x="58" y="141"/>
                  <a:pt x="56" y="139"/>
                  <a:pt x="54" y="137"/>
                </a:cubicBezTo>
                <a:cubicBezTo>
                  <a:pt x="53" y="135"/>
                  <a:pt x="51" y="135"/>
                  <a:pt x="50" y="137"/>
                </a:cubicBezTo>
                <a:cubicBezTo>
                  <a:pt x="48" y="139"/>
                  <a:pt x="47" y="141"/>
                  <a:pt x="46" y="143"/>
                </a:cubicBezTo>
                <a:cubicBezTo>
                  <a:pt x="45" y="145"/>
                  <a:pt x="43" y="148"/>
                  <a:pt x="42" y="150"/>
                </a:cubicBezTo>
                <a:cubicBezTo>
                  <a:pt x="42" y="151"/>
                  <a:pt x="41" y="152"/>
                  <a:pt x="40" y="153"/>
                </a:cubicBezTo>
                <a:cubicBezTo>
                  <a:pt x="39" y="154"/>
                  <a:pt x="38" y="154"/>
                  <a:pt x="37" y="153"/>
                </a:cubicBezTo>
                <a:cubicBezTo>
                  <a:pt x="36" y="151"/>
                  <a:pt x="35" y="150"/>
                  <a:pt x="34" y="149"/>
                </a:cubicBezTo>
                <a:cubicBezTo>
                  <a:pt x="33" y="147"/>
                  <a:pt x="33" y="146"/>
                  <a:pt x="32" y="144"/>
                </a:cubicBezTo>
                <a:cubicBezTo>
                  <a:pt x="31" y="144"/>
                  <a:pt x="31" y="144"/>
                  <a:pt x="30" y="144"/>
                </a:cubicBezTo>
                <a:cubicBezTo>
                  <a:pt x="29" y="144"/>
                  <a:pt x="28" y="145"/>
                  <a:pt x="27" y="146"/>
                </a:cubicBezTo>
                <a:cubicBezTo>
                  <a:pt x="25" y="147"/>
                  <a:pt x="23" y="148"/>
                  <a:pt x="20" y="148"/>
                </a:cubicBezTo>
                <a:cubicBezTo>
                  <a:pt x="18" y="149"/>
                  <a:pt x="15" y="149"/>
                  <a:pt x="13" y="150"/>
                </a:cubicBezTo>
                <a:cubicBezTo>
                  <a:pt x="12" y="150"/>
                  <a:pt x="11" y="150"/>
                  <a:pt x="10" y="150"/>
                </a:cubicBezTo>
                <a:cubicBezTo>
                  <a:pt x="8" y="150"/>
                  <a:pt x="7" y="148"/>
                  <a:pt x="6" y="146"/>
                </a:cubicBezTo>
                <a:cubicBezTo>
                  <a:pt x="6" y="141"/>
                  <a:pt x="7" y="137"/>
                  <a:pt x="11" y="134"/>
                </a:cubicBezTo>
                <a:cubicBezTo>
                  <a:pt x="12" y="133"/>
                  <a:pt x="12" y="133"/>
                  <a:pt x="12" y="132"/>
                </a:cubicBezTo>
                <a:cubicBezTo>
                  <a:pt x="13" y="132"/>
                  <a:pt x="13" y="131"/>
                  <a:pt x="14" y="129"/>
                </a:cubicBezTo>
                <a:cubicBezTo>
                  <a:pt x="14" y="126"/>
                  <a:pt x="13" y="123"/>
                  <a:pt x="13" y="120"/>
                </a:cubicBezTo>
                <a:cubicBezTo>
                  <a:pt x="12" y="117"/>
                  <a:pt x="12" y="114"/>
                  <a:pt x="14" y="112"/>
                </a:cubicBezTo>
                <a:cubicBezTo>
                  <a:pt x="15" y="110"/>
                  <a:pt x="16" y="109"/>
                  <a:pt x="17" y="107"/>
                </a:cubicBezTo>
                <a:cubicBezTo>
                  <a:pt x="19" y="106"/>
                  <a:pt x="20" y="106"/>
                  <a:pt x="22" y="108"/>
                </a:cubicBezTo>
                <a:cubicBezTo>
                  <a:pt x="23" y="109"/>
                  <a:pt x="24" y="111"/>
                  <a:pt x="24" y="113"/>
                </a:cubicBezTo>
                <a:cubicBezTo>
                  <a:pt x="24" y="114"/>
                  <a:pt x="24" y="114"/>
                  <a:pt x="24" y="115"/>
                </a:cubicBezTo>
                <a:cubicBezTo>
                  <a:pt x="23" y="119"/>
                  <a:pt x="26" y="121"/>
                  <a:pt x="28" y="124"/>
                </a:cubicBezTo>
                <a:cubicBezTo>
                  <a:pt x="29" y="124"/>
                  <a:pt x="29" y="124"/>
                  <a:pt x="30" y="124"/>
                </a:cubicBezTo>
                <a:cubicBezTo>
                  <a:pt x="33" y="124"/>
                  <a:pt x="36" y="125"/>
                  <a:pt x="39" y="123"/>
                </a:cubicBezTo>
                <a:cubicBezTo>
                  <a:pt x="40" y="123"/>
                  <a:pt x="42" y="122"/>
                  <a:pt x="43" y="121"/>
                </a:cubicBezTo>
                <a:cubicBezTo>
                  <a:pt x="44" y="120"/>
                  <a:pt x="45" y="119"/>
                  <a:pt x="46" y="119"/>
                </a:cubicBezTo>
                <a:cubicBezTo>
                  <a:pt x="49" y="117"/>
                  <a:pt x="49" y="115"/>
                  <a:pt x="48" y="112"/>
                </a:cubicBezTo>
                <a:cubicBezTo>
                  <a:pt x="48" y="111"/>
                  <a:pt x="48" y="111"/>
                  <a:pt x="48" y="111"/>
                </a:cubicBezTo>
                <a:cubicBezTo>
                  <a:pt x="46" y="111"/>
                  <a:pt x="44" y="110"/>
                  <a:pt x="43" y="112"/>
                </a:cubicBezTo>
                <a:cubicBezTo>
                  <a:pt x="42" y="114"/>
                  <a:pt x="42" y="115"/>
                  <a:pt x="40" y="116"/>
                </a:cubicBezTo>
                <a:cubicBezTo>
                  <a:pt x="38" y="117"/>
                  <a:pt x="36" y="116"/>
                  <a:pt x="34" y="116"/>
                </a:cubicBezTo>
                <a:cubicBezTo>
                  <a:pt x="32" y="116"/>
                  <a:pt x="31" y="117"/>
                  <a:pt x="29" y="116"/>
                </a:cubicBezTo>
                <a:cubicBezTo>
                  <a:pt x="28" y="116"/>
                  <a:pt x="27" y="114"/>
                  <a:pt x="28" y="113"/>
                </a:cubicBezTo>
                <a:cubicBezTo>
                  <a:pt x="29" y="111"/>
                  <a:pt x="30" y="110"/>
                  <a:pt x="31" y="109"/>
                </a:cubicBezTo>
                <a:cubicBezTo>
                  <a:pt x="33" y="107"/>
                  <a:pt x="34" y="105"/>
                  <a:pt x="36" y="103"/>
                </a:cubicBezTo>
                <a:cubicBezTo>
                  <a:pt x="38" y="101"/>
                  <a:pt x="37" y="99"/>
                  <a:pt x="37" y="97"/>
                </a:cubicBezTo>
                <a:cubicBezTo>
                  <a:pt x="37" y="95"/>
                  <a:pt x="37" y="94"/>
                  <a:pt x="36" y="93"/>
                </a:cubicBezTo>
                <a:cubicBezTo>
                  <a:pt x="35" y="93"/>
                  <a:pt x="35" y="92"/>
                  <a:pt x="34" y="92"/>
                </a:cubicBezTo>
                <a:cubicBezTo>
                  <a:pt x="33" y="90"/>
                  <a:pt x="31" y="90"/>
                  <a:pt x="29" y="90"/>
                </a:cubicBezTo>
                <a:cubicBezTo>
                  <a:pt x="28" y="90"/>
                  <a:pt x="28" y="90"/>
                  <a:pt x="27" y="91"/>
                </a:cubicBezTo>
                <a:cubicBezTo>
                  <a:pt x="26" y="93"/>
                  <a:pt x="25" y="94"/>
                  <a:pt x="23" y="96"/>
                </a:cubicBezTo>
                <a:cubicBezTo>
                  <a:pt x="23" y="97"/>
                  <a:pt x="22" y="98"/>
                  <a:pt x="21" y="98"/>
                </a:cubicBezTo>
                <a:cubicBezTo>
                  <a:pt x="21" y="99"/>
                  <a:pt x="20" y="99"/>
                  <a:pt x="19" y="99"/>
                </a:cubicBezTo>
                <a:cubicBezTo>
                  <a:pt x="19" y="99"/>
                  <a:pt x="19" y="99"/>
                  <a:pt x="19" y="99"/>
                </a:cubicBezTo>
                <a:cubicBezTo>
                  <a:pt x="13" y="99"/>
                  <a:pt x="14" y="100"/>
                  <a:pt x="14" y="94"/>
                </a:cubicBezTo>
                <a:cubicBezTo>
                  <a:pt x="13" y="91"/>
                  <a:pt x="14" y="89"/>
                  <a:pt x="13" y="86"/>
                </a:cubicBezTo>
                <a:cubicBezTo>
                  <a:pt x="13" y="85"/>
                  <a:pt x="14" y="84"/>
                  <a:pt x="15" y="83"/>
                </a:cubicBezTo>
                <a:cubicBezTo>
                  <a:pt x="16" y="81"/>
                  <a:pt x="17" y="79"/>
                  <a:pt x="19" y="77"/>
                </a:cubicBezTo>
                <a:cubicBezTo>
                  <a:pt x="19" y="77"/>
                  <a:pt x="20" y="77"/>
                  <a:pt x="20" y="76"/>
                </a:cubicBezTo>
                <a:cubicBezTo>
                  <a:pt x="21" y="76"/>
                  <a:pt x="22" y="75"/>
                  <a:pt x="23" y="75"/>
                </a:cubicBezTo>
                <a:cubicBezTo>
                  <a:pt x="25" y="74"/>
                  <a:pt x="26" y="73"/>
                  <a:pt x="28" y="74"/>
                </a:cubicBezTo>
                <a:cubicBezTo>
                  <a:pt x="30" y="74"/>
                  <a:pt x="33" y="74"/>
                  <a:pt x="35" y="74"/>
                </a:cubicBezTo>
                <a:cubicBezTo>
                  <a:pt x="36" y="74"/>
                  <a:pt x="37" y="74"/>
                  <a:pt x="38" y="75"/>
                </a:cubicBezTo>
                <a:cubicBezTo>
                  <a:pt x="39" y="77"/>
                  <a:pt x="41" y="79"/>
                  <a:pt x="42" y="81"/>
                </a:cubicBezTo>
                <a:cubicBezTo>
                  <a:pt x="44" y="83"/>
                  <a:pt x="46" y="83"/>
                  <a:pt x="47" y="81"/>
                </a:cubicBezTo>
                <a:cubicBezTo>
                  <a:pt x="47" y="80"/>
                  <a:pt x="47" y="79"/>
                  <a:pt x="47" y="79"/>
                </a:cubicBezTo>
                <a:cubicBezTo>
                  <a:pt x="47" y="78"/>
                  <a:pt x="47" y="77"/>
                  <a:pt x="47" y="76"/>
                </a:cubicBezTo>
                <a:cubicBezTo>
                  <a:pt x="47" y="72"/>
                  <a:pt x="44" y="69"/>
                  <a:pt x="41" y="66"/>
                </a:cubicBezTo>
                <a:cubicBezTo>
                  <a:pt x="39" y="63"/>
                  <a:pt x="37" y="61"/>
                  <a:pt x="34" y="58"/>
                </a:cubicBezTo>
                <a:cubicBezTo>
                  <a:pt x="34" y="58"/>
                  <a:pt x="33" y="57"/>
                  <a:pt x="33" y="56"/>
                </a:cubicBezTo>
                <a:cubicBezTo>
                  <a:pt x="32" y="55"/>
                  <a:pt x="31" y="56"/>
                  <a:pt x="30" y="57"/>
                </a:cubicBezTo>
                <a:cubicBezTo>
                  <a:pt x="29" y="58"/>
                  <a:pt x="29" y="59"/>
                  <a:pt x="28" y="61"/>
                </a:cubicBezTo>
                <a:cubicBezTo>
                  <a:pt x="27" y="62"/>
                  <a:pt x="27" y="63"/>
                  <a:pt x="26" y="64"/>
                </a:cubicBezTo>
                <a:cubicBezTo>
                  <a:pt x="25" y="65"/>
                  <a:pt x="25" y="65"/>
                  <a:pt x="24" y="65"/>
                </a:cubicBezTo>
                <a:cubicBezTo>
                  <a:pt x="19" y="65"/>
                  <a:pt x="15" y="65"/>
                  <a:pt x="10" y="65"/>
                </a:cubicBezTo>
                <a:cubicBezTo>
                  <a:pt x="9" y="65"/>
                  <a:pt x="8" y="64"/>
                  <a:pt x="8" y="64"/>
                </a:cubicBezTo>
                <a:cubicBezTo>
                  <a:pt x="5" y="61"/>
                  <a:pt x="3" y="58"/>
                  <a:pt x="1" y="55"/>
                </a:cubicBezTo>
                <a:cubicBezTo>
                  <a:pt x="0" y="54"/>
                  <a:pt x="0" y="52"/>
                  <a:pt x="0" y="51"/>
                </a:cubicBezTo>
                <a:cubicBezTo>
                  <a:pt x="0" y="50"/>
                  <a:pt x="1" y="50"/>
                  <a:pt x="2" y="50"/>
                </a:cubicBezTo>
                <a:cubicBezTo>
                  <a:pt x="3" y="49"/>
                  <a:pt x="5" y="48"/>
                  <a:pt x="7" y="47"/>
                </a:cubicBezTo>
                <a:cubicBezTo>
                  <a:pt x="9" y="46"/>
                  <a:pt x="9" y="45"/>
                  <a:pt x="9" y="44"/>
                </a:cubicBezTo>
                <a:cubicBezTo>
                  <a:pt x="9" y="43"/>
                  <a:pt x="9" y="43"/>
                  <a:pt x="9" y="43"/>
                </a:cubicBezTo>
                <a:cubicBezTo>
                  <a:pt x="9" y="39"/>
                  <a:pt x="10" y="37"/>
                  <a:pt x="12" y="34"/>
                </a:cubicBezTo>
                <a:cubicBezTo>
                  <a:pt x="15" y="31"/>
                  <a:pt x="18" y="29"/>
                  <a:pt x="21" y="26"/>
                </a:cubicBezTo>
                <a:cubicBezTo>
                  <a:pt x="24" y="24"/>
                  <a:pt x="27" y="21"/>
                  <a:pt x="30" y="19"/>
                </a:cubicBezTo>
                <a:cubicBezTo>
                  <a:pt x="31" y="18"/>
                  <a:pt x="32" y="18"/>
                  <a:pt x="33" y="18"/>
                </a:cubicBezTo>
                <a:cubicBezTo>
                  <a:pt x="36" y="18"/>
                  <a:pt x="39" y="17"/>
                  <a:pt x="41" y="16"/>
                </a:cubicBezTo>
                <a:cubicBezTo>
                  <a:pt x="42" y="15"/>
                  <a:pt x="43" y="15"/>
                  <a:pt x="44" y="14"/>
                </a:cubicBezTo>
                <a:cubicBezTo>
                  <a:pt x="45" y="14"/>
                  <a:pt x="47" y="13"/>
                  <a:pt x="48" y="12"/>
                </a:cubicBezTo>
                <a:cubicBezTo>
                  <a:pt x="51" y="9"/>
                  <a:pt x="50" y="9"/>
                  <a:pt x="54" y="9"/>
                </a:cubicBezTo>
                <a:cubicBezTo>
                  <a:pt x="55" y="9"/>
                  <a:pt x="57" y="9"/>
                  <a:pt x="58" y="9"/>
                </a:cubicBezTo>
                <a:cubicBezTo>
                  <a:pt x="59" y="9"/>
                  <a:pt x="61" y="9"/>
                  <a:pt x="62" y="8"/>
                </a:cubicBezTo>
                <a:cubicBezTo>
                  <a:pt x="65" y="5"/>
                  <a:pt x="69" y="3"/>
                  <a:pt x="72" y="0"/>
                </a:cubicBezTo>
                <a:cubicBezTo>
                  <a:pt x="72" y="0"/>
                  <a:pt x="72" y="0"/>
                  <a:pt x="72" y="0"/>
                </a:cubicBezTo>
                <a:cubicBezTo>
                  <a:pt x="80" y="0"/>
                  <a:pt x="87" y="0"/>
                  <a:pt x="95"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6"/>
          <p:cNvSpPr>
            <a:spLocks/>
          </p:cNvSpPr>
          <p:nvPr/>
        </p:nvSpPr>
        <p:spPr bwMode="auto">
          <a:xfrm>
            <a:off x="16626993" y="7404240"/>
            <a:ext cx="949256" cy="987344"/>
          </a:xfrm>
          <a:custGeom>
            <a:avLst/>
            <a:gdLst>
              <a:gd name="T0" fmla="*/ 136 w 137"/>
              <a:gd name="T1" fmla="*/ 97 h 142"/>
              <a:gd name="T2" fmla="*/ 124 w 137"/>
              <a:gd name="T3" fmla="*/ 92 h 142"/>
              <a:gd name="T4" fmla="*/ 123 w 137"/>
              <a:gd name="T5" fmla="*/ 96 h 142"/>
              <a:gd name="T6" fmla="*/ 119 w 137"/>
              <a:gd name="T7" fmla="*/ 100 h 142"/>
              <a:gd name="T8" fmla="*/ 115 w 137"/>
              <a:gd name="T9" fmla="*/ 95 h 142"/>
              <a:gd name="T10" fmla="*/ 114 w 137"/>
              <a:gd name="T11" fmla="*/ 83 h 142"/>
              <a:gd name="T12" fmla="*/ 102 w 137"/>
              <a:gd name="T13" fmla="*/ 81 h 142"/>
              <a:gd name="T14" fmla="*/ 102 w 137"/>
              <a:gd name="T15" fmla="*/ 101 h 142"/>
              <a:gd name="T16" fmla="*/ 103 w 137"/>
              <a:gd name="T17" fmla="*/ 113 h 142"/>
              <a:gd name="T18" fmla="*/ 94 w 137"/>
              <a:gd name="T19" fmla="*/ 120 h 142"/>
              <a:gd name="T20" fmla="*/ 89 w 137"/>
              <a:gd name="T21" fmla="*/ 116 h 142"/>
              <a:gd name="T22" fmla="*/ 96 w 137"/>
              <a:gd name="T23" fmla="*/ 99 h 142"/>
              <a:gd name="T24" fmla="*/ 89 w 137"/>
              <a:gd name="T25" fmla="*/ 96 h 142"/>
              <a:gd name="T26" fmla="*/ 72 w 137"/>
              <a:gd name="T27" fmla="*/ 109 h 142"/>
              <a:gd name="T28" fmla="*/ 68 w 137"/>
              <a:gd name="T29" fmla="*/ 116 h 142"/>
              <a:gd name="T30" fmla="*/ 61 w 137"/>
              <a:gd name="T31" fmla="*/ 120 h 142"/>
              <a:gd name="T32" fmla="*/ 51 w 137"/>
              <a:gd name="T33" fmla="*/ 122 h 142"/>
              <a:gd name="T34" fmla="*/ 34 w 137"/>
              <a:gd name="T35" fmla="*/ 138 h 142"/>
              <a:gd name="T36" fmla="*/ 23 w 137"/>
              <a:gd name="T37" fmla="*/ 142 h 142"/>
              <a:gd name="T38" fmla="*/ 15 w 137"/>
              <a:gd name="T39" fmla="*/ 140 h 142"/>
              <a:gd name="T40" fmla="*/ 10 w 137"/>
              <a:gd name="T41" fmla="*/ 129 h 142"/>
              <a:gd name="T42" fmla="*/ 3 w 137"/>
              <a:gd name="T43" fmla="*/ 92 h 142"/>
              <a:gd name="T44" fmla="*/ 2 w 137"/>
              <a:gd name="T45" fmla="*/ 73 h 142"/>
              <a:gd name="T46" fmla="*/ 1 w 137"/>
              <a:gd name="T47" fmla="*/ 39 h 142"/>
              <a:gd name="T48" fmla="*/ 10 w 137"/>
              <a:gd name="T49" fmla="*/ 5 h 142"/>
              <a:gd name="T50" fmla="*/ 13 w 137"/>
              <a:gd name="T51" fmla="*/ 1 h 142"/>
              <a:gd name="T52" fmla="*/ 19 w 137"/>
              <a:gd name="T53" fmla="*/ 23 h 142"/>
              <a:gd name="T54" fmla="*/ 17 w 137"/>
              <a:gd name="T55" fmla="*/ 32 h 142"/>
              <a:gd name="T56" fmla="*/ 13 w 137"/>
              <a:gd name="T57" fmla="*/ 45 h 142"/>
              <a:gd name="T58" fmla="*/ 22 w 137"/>
              <a:gd name="T59" fmla="*/ 50 h 142"/>
              <a:gd name="T60" fmla="*/ 27 w 137"/>
              <a:gd name="T61" fmla="*/ 46 h 142"/>
              <a:gd name="T62" fmla="*/ 28 w 137"/>
              <a:gd name="T63" fmla="*/ 42 h 142"/>
              <a:gd name="T64" fmla="*/ 38 w 137"/>
              <a:gd name="T65" fmla="*/ 37 h 142"/>
              <a:gd name="T66" fmla="*/ 44 w 137"/>
              <a:gd name="T67" fmla="*/ 42 h 142"/>
              <a:gd name="T68" fmla="*/ 43 w 137"/>
              <a:gd name="T69" fmla="*/ 48 h 142"/>
              <a:gd name="T70" fmla="*/ 39 w 137"/>
              <a:gd name="T71" fmla="*/ 54 h 142"/>
              <a:gd name="T72" fmla="*/ 50 w 137"/>
              <a:gd name="T73" fmla="*/ 54 h 142"/>
              <a:gd name="T74" fmla="*/ 63 w 137"/>
              <a:gd name="T75" fmla="*/ 44 h 142"/>
              <a:gd name="T76" fmla="*/ 71 w 137"/>
              <a:gd name="T77" fmla="*/ 35 h 142"/>
              <a:gd name="T78" fmla="*/ 83 w 137"/>
              <a:gd name="T79" fmla="*/ 32 h 142"/>
              <a:gd name="T80" fmla="*/ 84 w 137"/>
              <a:gd name="T81" fmla="*/ 37 h 142"/>
              <a:gd name="T82" fmla="*/ 90 w 137"/>
              <a:gd name="T83" fmla="*/ 52 h 142"/>
              <a:gd name="T84" fmla="*/ 95 w 137"/>
              <a:gd name="T85" fmla="*/ 49 h 142"/>
              <a:gd name="T86" fmla="*/ 108 w 137"/>
              <a:gd name="T87" fmla="*/ 48 h 142"/>
              <a:gd name="T88" fmla="*/ 105 w 137"/>
              <a:gd name="T89" fmla="*/ 55 h 142"/>
              <a:gd name="T90" fmla="*/ 104 w 137"/>
              <a:gd name="T91" fmla="*/ 67 h 142"/>
              <a:gd name="T92" fmla="*/ 109 w 137"/>
              <a:gd name="T93" fmla="*/ 69 h 142"/>
              <a:gd name="T94" fmla="*/ 109 w 137"/>
              <a:gd name="T95" fmla="*/ 65 h 142"/>
              <a:gd name="T96" fmla="*/ 112 w 137"/>
              <a:gd name="T97" fmla="*/ 60 h 142"/>
              <a:gd name="T98" fmla="*/ 116 w 137"/>
              <a:gd name="T99" fmla="*/ 61 h 142"/>
              <a:gd name="T100" fmla="*/ 125 w 137"/>
              <a:gd name="T101" fmla="*/ 70 h 142"/>
              <a:gd name="T102" fmla="*/ 126 w 137"/>
              <a:gd name="T103" fmla="*/ 64 h 142"/>
              <a:gd name="T104" fmla="*/ 129 w 137"/>
              <a:gd name="T105" fmla="*/ 62 h 142"/>
              <a:gd name="T106" fmla="*/ 129 w 137"/>
              <a:gd name="T107" fmla="*/ 76 h 142"/>
              <a:gd name="T108" fmla="*/ 136 w 137"/>
              <a:gd name="T109" fmla="*/ 84 h 142"/>
              <a:gd name="T110" fmla="*/ 137 w 137"/>
              <a:gd name="T111" fmla="*/ 9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42">
                <a:moveTo>
                  <a:pt x="137" y="96"/>
                </a:moveTo>
                <a:cubicBezTo>
                  <a:pt x="136" y="97"/>
                  <a:pt x="136" y="97"/>
                  <a:pt x="136" y="97"/>
                </a:cubicBezTo>
                <a:cubicBezTo>
                  <a:pt x="135" y="98"/>
                  <a:pt x="134" y="98"/>
                  <a:pt x="133" y="97"/>
                </a:cubicBezTo>
                <a:cubicBezTo>
                  <a:pt x="130" y="96"/>
                  <a:pt x="127" y="94"/>
                  <a:pt x="124" y="92"/>
                </a:cubicBezTo>
                <a:cubicBezTo>
                  <a:pt x="124" y="91"/>
                  <a:pt x="123" y="92"/>
                  <a:pt x="123" y="93"/>
                </a:cubicBezTo>
                <a:cubicBezTo>
                  <a:pt x="123" y="94"/>
                  <a:pt x="123" y="95"/>
                  <a:pt x="123" y="96"/>
                </a:cubicBezTo>
                <a:cubicBezTo>
                  <a:pt x="123" y="97"/>
                  <a:pt x="123" y="98"/>
                  <a:pt x="122" y="99"/>
                </a:cubicBezTo>
                <a:cubicBezTo>
                  <a:pt x="122" y="101"/>
                  <a:pt x="121" y="101"/>
                  <a:pt x="119" y="100"/>
                </a:cubicBezTo>
                <a:cubicBezTo>
                  <a:pt x="119" y="100"/>
                  <a:pt x="119" y="100"/>
                  <a:pt x="119" y="100"/>
                </a:cubicBezTo>
                <a:cubicBezTo>
                  <a:pt x="115" y="98"/>
                  <a:pt x="115" y="98"/>
                  <a:pt x="115" y="95"/>
                </a:cubicBezTo>
                <a:cubicBezTo>
                  <a:pt x="115" y="92"/>
                  <a:pt x="115" y="88"/>
                  <a:pt x="115" y="85"/>
                </a:cubicBezTo>
                <a:cubicBezTo>
                  <a:pt x="115" y="84"/>
                  <a:pt x="115" y="83"/>
                  <a:pt x="114" y="83"/>
                </a:cubicBezTo>
                <a:cubicBezTo>
                  <a:pt x="110" y="81"/>
                  <a:pt x="106" y="80"/>
                  <a:pt x="103" y="78"/>
                </a:cubicBezTo>
                <a:cubicBezTo>
                  <a:pt x="102" y="79"/>
                  <a:pt x="102" y="80"/>
                  <a:pt x="102" y="81"/>
                </a:cubicBezTo>
                <a:cubicBezTo>
                  <a:pt x="101" y="84"/>
                  <a:pt x="101" y="88"/>
                  <a:pt x="101" y="91"/>
                </a:cubicBezTo>
                <a:cubicBezTo>
                  <a:pt x="101" y="94"/>
                  <a:pt x="101" y="98"/>
                  <a:pt x="102" y="101"/>
                </a:cubicBezTo>
                <a:cubicBezTo>
                  <a:pt x="102" y="104"/>
                  <a:pt x="103" y="107"/>
                  <a:pt x="103" y="110"/>
                </a:cubicBezTo>
                <a:cubicBezTo>
                  <a:pt x="104" y="111"/>
                  <a:pt x="103" y="112"/>
                  <a:pt x="103" y="113"/>
                </a:cubicBezTo>
                <a:cubicBezTo>
                  <a:pt x="101" y="115"/>
                  <a:pt x="99" y="117"/>
                  <a:pt x="98" y="119"/>
                </a:cubicBezTo>
                <a:cubicBezTo>
                  <a:pt x="97" y="120"/>
                  <a:pt x="95" y="120"/>
                  <a:pt x="94" y="120"/>
                </a:cubicBezTo>
                <a:cubicBezTo>
                  <a:pt x="93" y="120"/>
                  <a:pt x="92" y="120"/>
                  <a:pt x="92" y="119"/>
                </a:cubicBezTo>
                <a:cubicBezTo>
                  <a:pt x="89" y="119"/>
                  <a:pt x="89" y="119"/>
                  <a:pt x="89" y="116"/>
                </a:cubicBezTo>
                <a:cubicBezTo>
                  <a:pt x="89" y="114"/>
                  <a:pt x="89" y="112"/>
                  <a:pt x="90" y="111"/>
                </a:cubicBezTo>
                <a:cubicBezTo>
                  <a:pt x="93" y="107"/>
                  <a:pt x="94" y="103"/>
                  <a:pt x="96" y="99"/>
                </a:cubicBezTo>
                <a:cubicBezTo>
                  <a:pt x="96" y="99"/>
                  <a:pt x="96" y="98"/>
                  <a:pt x="95" y="97"/>
                </a:cubicBezTo>
                <a:cubicBezTo>
                  <a:pt x="93" y="96"/>
                  <a:pt x="91" y="95"/>
                  <a:pt x="89" y="96"/>
                </a:cubicBezTo>
                <a:cubicBezTo>
                  <a:pt x="86" y="98"/>
                  <a:pt x="83" y="99"/>
                  <a:pt x="81" y="101"/>
                </a:cubicBezTo>
                <a:cubicBezTo>
                  <a:pt x="78" y="104"/>
                  <a:pt x="75" y="106"/>
                  <a:pt x="72" y="109"/>
                </a:cubicBezTo>
                <a:cubicBezTo>
                  <a:pt x="70" y="110"/>
                  <a:pt x="69" y="111"/>
                  <a:pt x="70" y="112"/>
                </a:cubicBezTo>
                <a:cubicBezTo>
                  <a:pt x="70" y="114"/>
                  <a:pt x="69" y="115"/>
                  <a:pt x="68" y="116"/>
                </a:cubicBezTo>
                <a:cubicBezTo>
                  <a:pt x="66" y="117"/>
                  <a:pt x="65" y="118"/>
                  <a:pt x="64" y="119"/>
                </a:cubicBezTo>
                <a:cubicBezTo>
                  <a:pt x="63" y="120"/>
                  <a:pt x="62" y="120"/>
                  <a:pt x="61" y="120"/>
                </a:cubicBezTo>
                <a:cubicBezTo>
                  <a:pt x="59" y="120"/>
                  <a:pt x="57" y="120"/>
                  <a:pt x="55" y="120"/>
                </a:cubicBezTo>
                <a:cubicBezTo>
                  <a:pt x="53" y="120"/>
                  <a:pt x="52" y="120"/>
                  <a:pt x="51" y="122"/>
                </a:cubicBezTo>
                <a:cubicBezTo>
                  <a:pt x="48" y="125"/>
                  <a:pt x="44" y="128"/>
                  <a:pt x="41" y="131"/>
                </a:cubicBezTo>
                <a:cubicBezTo>
                  <a:pt x="38" y="134"/>
                  <a:pt x="36" y="136"/>
                  <a:pt x="34" y="138"/>
                </a:cubicBezTo>
                <a:cubicBezTo>
                  <a:pt x="31" y="139"/>
                  <a:pt x="28" y="140"/>
                  <a:pt x="25" y="141"/>
                </a:cubicBezTo>
                <a:cubicBezTo>
                  <a:pt x="24" y="141"/>
                  <a:pt x="23" y="142"/>
                  <a:pt x="23" y="142"/>
                </a:cubicBezTo>
                <a:cubicBezTo>
                  <a:pt x="22" y="142"/>
                  <a:pt x="21" y="142"/>
                  <a:pt x="20" y="142"/>
                </a:cubicBezTo>
                <a:cubicBezTo>
                  <a:pt x="18" y="141"/>
                  <a:pt x="16" y="141"/>
                  <a:pt x="15" y="140"/>
                </a:cubicBezTo>
                <a:cubicBezTo>
                  <a:pt x="13" y="140"/>
                  <a:pt x="12" y="139"/>
                  <a:pt x="12" y="137"/>
                </a:cubicBezTo>
                <a:cubicBezTo>
                  <a:pt x="11" y="134"/>
                  <a:pt x="11" y="132"/>
                  <a:pt x="10" y="129"/>
                </a:cubicBezTo>
                <a:cubicBezTo>
                  <a:pt x="9" y="122"/>
                  <a:pt x="8" y="115"/>
                  <a:pt x="6" y="108"/>
                </a:cubicBezTo>
                <a:cubicBezTo>
                  <a:pt x="5" y="103"/>
                  <a:pt x="4" y="97"/>
                  <a:pt x="3" y="92"/>
                </a:cubicBezTo>
                <a:cubicBezTo>
                  <a:pt x="3" y="91"/>
                  <a:pt x="3" y="91"/>
                  <a:pt x="3" y="90"/>
                </a:cubicBezTo>
                <a:cubicBezTo>
                  <a:pt x="3" y="85"/>
                  <a:pt x="3" y="79"/>
                  <a:pt x="2" y="73"/>
                </a:cubicBezTo>
                <a:cubicBezTo>
                  <a:pt x="2" y="66"/>
                  <a:pt x="2" y="59"/>
                  <a:pt x="1" y="53"/>
                </a:cubicBezTo>
                <a:cubicBezTo>
                  <a:pt x="1" y="48"/>
                  <a:pt x="1" y="44"/>
                  <a:pt x="1" y="39"/>
                </a:cubicBezTo>
                <a:cubicBezTo>
                  <a:pt x="0" y="36"/>
                  <a:pt x="1" y="33"/>
                  <a:pt x="2" y="30"/>
                </a:cubicBezTo>
                <a:cubicBezTo>
                  <a:pt x="5" y="22"/>
                  <a:pt x="7" y="13"/>
                  <a:pt x="10" y="5"/>
                </a:cubicBezTo>
                <a:cubicBezTo>
                  <a:pt x="10" y="4"/>
                  <a:pt x="11" y="3"/>
                  <a:pt x="11" y="1"/>
                </a:cubicBezTo>
                <a:cubicBezTo>
                  <a:pt x="12" y="0"/>
                  <a:pt x="12" y="0"/>
                  <a:pt x="13" y="1"/>
                </a:cubicBezTo>
                <a:cubicBezTo>
                  <a:pt x="18" y="5"/>
                  <a:pt x="18" y="5"/>
                  <a:pt x="18" y="11"/>
                </a:cubicBezTo>
                <a:cubicBezTo>
                  <a:pt x="18" y="15"/>
                  <a:pt x="19" y="19"/>
                  <a:pt x="19" y="23"/>
                </a:cubicBezTo>
                <a:cubicBezTo>
                  <a:pt x="19" y="23"/>
                  <a:pt x="19" y="24"/>
                  <a:pt x="19" y="24"/>
                </a:cubicBezTo>
                <a:cubicBezTo>
                  <a:pt x="20" y="29"/>
                  <a:pt x="20" y="29"/>
                  <a:pt x="17" y="32"/>
                </a:cubicBezTo>
                <a:cubicBezTo>
                  <a:pt x="15" y="35"/>
                  <a:pt x="13" y="38"/>
                  <a:pt x="12" y="41"/>
                </a:cubicBezTo>
                <a:cubicBezTo>
                  <a:pt x="11" y="43"/>
                  <a:pt x="11" y="44"/>
                  <a:pt x="13" y="45"/>
                </a:cubicBezTo>
                <a:cubicBezTo>
                  <a:pt x="15" y="47"/>
                  <a:pt x="18" y="48"/>
                  <a:pt x="20" y="50"/>
                </a:cubicBezTo>
                <a:cubicBezTo>
                  <a:pt x="21" y="51"/>
                  <a:pt x="21" y="51"/>
                  <a:pt x="22" y="50"/>
                </a:cubicBezTo>
                <a:cubicBezTo>
                  <a:pt x="23" y="49"/>
                  <a:pt x="25" y="48"/>
                  <a:pt x="26" y="47"/>
                </a:cubicBezTo>
                <a:cubicBezTo>
                  <a:pt x="26" y="47"/>
                  <a:pt x="27" y="46"/>
                  <a:pt x="27" y="46"/>
                </a:cubicBezTo>
                <a:cubicBezTo>
                  <a:pt x="27" y="45"/>
                  <a:pt x="27" y="44"/>
                  <a:pt x="27" y="44"/>
                </a:cubicBezTo>
                <a:cubicBezTo>
                  <a:pt x="27" y="43"/>
                  <a:pt x="27" y="42"/>
                  <a:pt x="28" y="42"/>
                </a:cubicBezTo>
                <a:cubicBezTo>
                  <a:pt x="31" y="40"/>
                  <a:pt x="33" y="39"/>
                  <a:pt x="36" y="37"/>
                </a:cubicBezTo>
                <a:cubicBezTo>
                  <a:pt x="37" y="37"/>
                  <a:pt x="38" y="36"/>
                  <a:pt x="38" y="37"/>
                </a:cubicBezTo>
                <a:cubicBezTo>
                  <a:pt x="40" y="38"/>
                  <a:pt x="42" y="40"/>
                  <a:pt x="44" y="41"/>
                </a:cubicBezTo>
                <a:cubicBezTo>
                  <a:pt x="44" y="41"/>
                  <a:pt x="44" y="42"/>
                  <a:pt x="44" y="42"/>
                </a:cubicBezTo>
                <a:cubicBezTo>
                  <a:pt x="45" y="43"/>
                  <a:pt x="45" y="45"/>
                  <a:pt x="45" y="46"/>
                </a:cubicBezTo>
                <a:cubicBezTo>
                  <a:pt x="44" y="47"/>
                  <a:pt x="44" y="47"/>
                  <a:pt x="43" y="48"/>
                </a:cubicBezTo>
                <a:cubicBezTo>
                  <a:pt x="42" y="50"/>
                  <a:pt x="40" y="51"/>
                  <a:pt x="38" y="53"/>
                </a:cubicBezTo>
                <a:cubicBezTo>
                  <a:pt x="38" y="53"/>
                  <a:pt x="38" y="54"/>
                  <a:pt x="39" y="54"/>
                </a:cubicBezTo>
                <a:cubicBezTo>
                  <a:pt x="42" y="55"/>
                  <a:pt x="45" y="55"/>
                  <a:pt x="47" y="55"/>
                </a:cubicBezTo>
                <a:cubicBezTo>
                  <a:pt x="48" y="55"/>
                  <a:pt x="49" y="54"/>
                  <a:pt x="50" y="54"/>
                </a:cubicBezTo>
                <a:cubicBezTo>
                  <a:pt x="53" y="55"/>
                  <a:pt x="54" y="53"/>
                  <a:pt x="56" y="51"/>
                </a:cubicBezTo>
                <a:cubicBezTo>
                  <a:pt x="58" y="48"/>
                  <a:pt x="60" y="46"/>
                  <a:pt x="63" y="44"/>
                </a:cubicBezTo>
                <a:cubicBezTo>
                  <a:pt x="64" y="44"/>
                  <a:pt x="64" y="42"/>
                  <a:pt x="65" y="41"/>
                </a:cubicBezTo>
                <a:cubicBezTo>
                  <a:pt x="66" y="38"/>
                  <a:pt x="68" y="37"/>
                  <a:pt x="71" y="35"/>
                </a:cubicBezTo>
                <a:cubicBezTo>
                  <a:pt x="72" y="35"/>
                  <a:pt x="74" y="34"/>
                  <a:pt x="75" y="33"/>
                </a:cubicBezTo>
                <a:cubicBezTo>
                  <a:pt x="78" y="31"/>
                  <a:pt x="81" y="32"/>
                  <a:pt x="83" y="32"/>
                </a:cubicBezTo>
                <a:cubicBezTo>
                  <a:pt x="84" y="32"/>
                  <a:pt x="84" y="32"/>
                  <a:pt x="84" y="33"/>
                </a:cubicBezTo>
                <a:cubicBezTo>
                  <a:pt x="84" y="34"/>
                  <a:pt x="84" y="36"/>
                  <a:pt x="84" y="37"/>
                </a:cubicBezTo>
                <a:cubicBezTo>
                  <a:pt x="85" y="38"/>
                  <a:pt x="84" y="39"/>
                  <a:pt x="85" y="40"/>
                </a:cubicBezTo>
                <a:cubicBezTo>
                  <a:pt x="87" y="44"/>
                  <a:pt x="88" y="48"/>
                  <a:pt x="90" y="52"/>
                </a:cubicBezTo>
                <a:cubicBezTo>
                  <a:pt x="91" y="52"/>
                  <a:pt x="92" y="51"/>
                  <a:pt x="92" y="51"/>
                </a:cubicBezTo>
                <a:cubicBezTo>
                  <a:pt x="93" y="50"/>
                  <a:pt x="94" y="49"/>
                  <a:pt x="95" y="49"/>
                </a:cubicBezTo>
                <a:cubicBezTo>
                  <a:pt x="96" y="48"/>
                  <a:pt x="97" y="48"/>
                  <a:pt x="98" y="48"/>
                </a:cubicBezTo>
                <a:cubicBezTo>
                  <a:pt x="101" y="48"/>
                  <a:pt x="104" y="48"/>
                  <a:pt x="108" y="48"/>
                </a:cubicBezTo>
                <a:cubicBezTo>
                  <a:pt x="109" y="48"/>
                  <a:pt x="109" y="49"/>
                  <a:pt x="108" y="50"/>
                </a:cubicBezTo>
                <a:cubicBezTo>
                  <a:pt x="107" y="51"/>
                  <a:pt x="106" y="53"/>
                  <a:pt x="105" y="55"/>
                </a:cubicBezTo>
                <a:cubicBezTo>
                  <a:pt x="104" y="56"/>
                  <a:pt x="104" y="58"/>
                  <a:pt x="104" y="59"/>
                </a:cubicBezTo>
                <a:cubicBezTo>
                  <a:pt x="104" y="62"/>
                  <a:pt x="104" y="64"/>
                  <a:pt x="104" y="67"/>
                </a:cubicBezTo>
                <a:cubicBezTo>
                  <a:pt x="104" y="68"/>
                  <a:pt x="104" y="69"/>
                  <a:pt x="106" y="70"/>
                </a:cubicBezTo>
                <a:cubicBezTo>
                  <a:pt x="107" y="70"/>
                  <a:pt x="108" y="69"/>
                  <a:pt x="109" y="69"/>
                </a:cubicBezTo>
                <a:cubicBezTo>
                  <a:pt x="109" y="68"/>
                  <a:pt x="109" y="68"/>
                  <a:pt x="109" y="67"/>
                </a:cubicBezTo>
                <a:cubicBezTo>
                  <a:pt x="109" y="67"/>
                  <a:pt x="109" y="66"/>
                  <a:pt x="109" y="65"/>
                </a:cubicBezTo>
                <a:cubicBezTo>
                  <a:pt x="108" y="64"/>
                  <a:pt x="108" y="63"/>
                  <a:pt x="109" y="62"/>
                </a:cubicBezTo>
                <a:cubicBezTo>
                  <a:pt x="109" y="61"/>
                  <a:pt x="110" y="60"/>
                  <a:pt x="112" y="60"/>
                </a:cubicBezTo>
                <a:cubicBezTo>
                  <a:pt x="113" y="60"/>
                  <a:pt x="113" y="60"/>
                  <a:pt x="114" y="60"/>
                </a:cubicBezTo>
                <a:cubicBezTo>
                  <a:pt x="115" y="60"/>
                  <a:pt x="116" y="60"/>
                  <a:pt x="116" y="61"/>
                </a:cubicBezTo>
                <a:cubicBezTo>
                  <a:pt x="118" y="64"/>
                  <a:pt x="119" y="66"/>
                  <a:pt x="120" y="68"/>
                </a:cubicBezTo>
                <a:cubicBezTo>
                  <a:pt x="121" y="70"/>
                  <a:pt x="123" y="71"/>
                  <a:pt x="125" y="70"/>
                </a:cubicBezTo>
                <a:cubicBezTo>
                  <a:pt x="126" y="70"/>
                  <a:pt x="126" y="69"/>
                  <a:pt x="126" y="69"/>
                </a:cubicBezTo>
                <a:cubicBezTo>
                  <a:pt x="126" y="67"/>
                  <a:pt x="126" y="66"/>
                  <a:pt x="126" y="64"/>
                </a:cubicBezTo>
                <a:cubicBezTo>
                  <a:pt x="126" y="63"/>
                  <a:pt x="126" y="62"/>
                  <a:pt x="127" y="62"/>
                </a:cubicBezTo>
                <a:cubicBezTo>
                  <a:pt x="128" y="61"/>
                  <a:pt x="129" y="62"/>
                  <a:pt x="129" y="62"/>
                </a:cubicBezTo>
                <a:cubicBezTo>
                  <a:pt x="132" y="65"/>
                  <a:pt x="133" y="69"/>
                  <a:pt x="131" y="72"/>
                </a:cubicBezTo>
                <a:cubicBezTo>
                  <a:pt x="130" y="73"/>
                  <a:pt x="129" y="75"/>
                  <a:pt x="129" y="76"/>
                </a:cubicBezTo>
                <a:cubicBezTo>
                  <a:pt x="129" y="77"/>
                  <a:pt x="131" y="78"/>
                  <a:pt x="132" y="79"/>
                </a:cubicBezTo>
                <a:cubicBezTo>
                  <a:pt x="134" y="80"/>
                  <a:pt x="136" y="82"/>
                  <a:pt x="136" y="84"/>
                </a:cubicBezTo>
                <a:cubicBezTo>
                  <a:pt x="136" y="84"/>
                  <a:pt x="137" y="84"/>
                  <a:pt x="137" y="84"/>
                </a:cubicBezTo>
                <a:cubicBezTo>
                  <a:pt x="137" y="88"/>
                  <a:pt x="137" y="92"/>
                  <a:pt x="137" y="96"/>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a:off x="7357100" y="7149346"/>
            <a:ext cx="249034" cy="518576"/>
          </a:xfrm>
          <a:custGeom>
            <a:avLst/>
            <a:gdLst>
              <a:gd name="T0" fmla="*/ 0 w 36"/>
              <a:gd name="T1" fmla="*/ 33 h 75"/>
              <a:gd name="T2" fmla="*/ 1 w 36"/>
              <a:gd name="T3" fmla="*/ 32 h 75"/>
              <a:gd name="T4" fmla="*/ 5 w 36"/>
              <a:gd name="T5" fmla="*/ 29 h 75"/>
              <a:gd name="T6" fmla="*/ 6 w 36"/>
              <a:gd name="T7" fmla="*/ 25 h 75"/>
              <a:gd name="T8" fmla="*/ 6 w 36"/>
              <a:gd name="T9" fmla="*/ 8 h 75"/>
              <a:gd name="T10" fmla="*/ 6 w 36"/>
              <a:gd name="T11" fmla="*/ 6 h 75"/>
              <a:gd name="T12" fmla="*/ 8 w 36"/>
              <a:gd name="T13" fmla="*/ 3 h 75"/>
              <a:gd name="T14" fmla="*/ 13 w 36"/>
              <a:gd name="T15" fmla="*/ 0 h 75"/>
              <a:gd name="T16" fmla="*/ 16 w 36"/>
              <a:gd name="T17" fmla="*/ 1 h 75"/>
              <a:gd name="T18" fmla="*/ 23 w 36"/>
              <a:gd name="T19" fmla="*/ 10 h 75"/>
              <a:gd name="T20" fmla="*/ 29 w 36"/>
              <a:gd name="T21" fmla="*/ 14 h 75"/>
              <a:gd name="T22" fmla="*/ 35 w 36"/>
              <a:gd name="T23" fmla="*/ 17 h 75"/>
              <a:gd name="T24" fmla="*/ 36 w 36"/>
              <a:gd name="T25" fmla="*/ 19 h 75"/>
              <a:gd name="T26" fmla="*/ 36 w 36"/>
              <a:gd name="T27" fmla="*/ 21 h 75"/>
              <a:gd name="T28" fmla="*/ 34 w 36"/>
              <a:gd name="T29" fmla="*/ 25 h 75"/>
              <a:gd name="T30" fmla="*/ 27 w 36"/>
              <a:gd name="T31" fmla="*/ 32 h 75"/>
              <a:gd name="T32" fmla="*/ 24 w 36"/>
              <a:gd name="T33" fmla="*/ 33 h 75"/>
              <a:gd name="T34" fmla="*/ 20 w 36"/>
              <a:gd name="T35" fmla="*/ 34 h 75"/>
              <a:gd name="T36" fmla="*/ 17 w 36"/>
              <a:gd name="T37" fmla="*/ 37 h 75"/>
              <a:gd name="T38" fmla="*/ 14 w 36"/>
              <a:gd name="T39" fmla="*/ 48 h 75"/>
              <a:gd name="T40" fmla="*/ 14 w 36"/>
              <a:gd name="T41" fmla="*/ 63 h 75"/>
              <a:gd name="T42" fmla="*/ 12 w 36"/>
              <a:gd name="T43" fmla="*/ 68 h 75"/>
              <a:gd name="T44" fmla="*/ 7 w 36"/>
              <a:gd name="T45" fmla="*/ 75 h 75"/>
              <a:gd name="T46" fmla="*/ 7 w 36"/>
              <a:gd name="T47" fmla="*/ 75 h 75"/>
              <a:gd name="T48" fmla="*/ 6 w 36"/>
              <a:gd name="T49" fmla="*/ 75 h 75"/>
              <a:gd name="T50" fmla="*/ 6 w 36"/>
              <a:gd name="T51" fmla="*/ 72 h 75"/>
              <a:gd name="T52" fmla="*/ 6 w 36"/>
              <a:gd name="T53" fmla="*/ 45 h 75"/>
              <a:gd name="T54" fmla="*/ 5 w 36"/>
              <a:gd name="T55" fmla="*/ 40 h 75"/>
              <a:gd name="T56" fmla="*/ 1 w 36"/>
              <a:gd name="T57" fmla="*/ 35 h 75"/>
              <a:gd name="T58" fmla="*/ 0 w 36"/>
              <a:gd name="T59" fmla="*/ 34 h 75"/>
              <a:gd name="T60" fmla="*/ 0 w 36"/>
              <a:gd name="T61" fmla="*/ 3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75">
                <a:moveTo>
                  <a:pt x="0" y="33"/>
                </a:moveTo>
                <a:cubicBezTo>
                  <a:pt x="0" y="33"/>
                  <a:pt x="1" y="33"/>
                  <a:pt x="1" y="32"/>
                </a:cubicBezTo>
                <a:cubicBezTo>
                  <a:pt x="2" y="31"/>
                  <a:pt x="3" y="30"/>
                  <a:pt x="5" y="29"/>
                </a:cubicBezTo>
                <a:cubicBezTo>
                  <a:pt x="6" y="28"/>
                  <a:pt x="6" y="27"/>
                  <a:pt x="6" y="25"/>
                </a:cubicBezTo>
                <a:cubicBezTo>
                  <a:pt x="6" y="20"/>
                  <a:pt x="6" y="14"/>
                  <a:pt x="6" y="8"/>
                </a:cubicBezTo>
                <a:cubicBezTo>
                  <a:pt x="6" y="7"/>
                  <a:pt x="6" y="7"/>
                  <a:pt x="6" y="6"/>
                </a:cubicBezTo>
                <a:cubicBezTo>
                  <a:pt x="6" y="5"/>
                  <a:pt x="7" y="4"/>
                  <a:pt x="8" y="3"/>
                </a:cubicBezTo>
                <a:cubicBezTo>
                  <a:pt x="10" y="2"/>
                  <a:pt x="12" y="1"/>
                  <a:pt x="13" y="0"/>
                </a:cubicBezTo>
                <a:cubicBezTo>
                  <a:pt x="15" y="0"/>
                  <a:pt x="15" y="1"/>
                  <a:pt x="16" y="1"/>
                </a:cubicBezTo>
                <a:cubicBezTo>
                  <a:pt x="18" y="4"/>
                  <a:pt x="21" y="7"/>
                  <a:pt x="23" y="10"/>
                </a:cubicBezTo>
                <a:cubicBezTo>
                  <a:pt x="25" y="12"/>
                  <a:pt x="27" y="13"/>
                  <a:pt x="29" y="14"/>
                </a:cubicBezTo>
                <a:cubicBezTo>
                  <a:pt x="31" y="15"/>
                  <a:pt x="33" y="16"/>
                  <a:pt x="35" y="17"/>
                </a:cubicBezTo>
                <a:cubicBezTo>
                  <a:pt x="36" y="17"/>
                  <a:pt x="36" y="18"/>
                  <a:pt x="36" y="19"/>
                </a:cubicBezTo>
                <a:cubicBezTo>
                  <a:pt x="36" y="19"/>
                  <a:pt x="36" y="20"/>
                  <a:pt x="36" y="21"/>
                </a:cubicBezTo>
                <a:cubicBezTo>
                  <a:pt x="36" y="22"/>
                  <a:pt x="36" y="24"/>
                  <a:pt x="34" y="25"/>
                </a:cubicBezTo>
                <a:cubicBezTo>
                  <a:pt x="32" y="27"/>
                  <a:pt x="29" y="30"/>
                  <a:pt x="27" y="32"/>
                </a:cubicBezTo>
                <a:cubicBezTo>
                  <a:pt x="26" y="33"/>
                  <a:pt x="25" y="33"/>
                  <a:pt x="24" y="33"/>
                </a:cubicBezTo>
                <a:cubicBezTo>
                  <a:pt x="23" y="34"/>
                  <a:pt x="21" y="33"/>
                  <a:pt x="20" y="34"/>
                </a:cubicBezTo>
                <a:cubicBezTo>
                  <a:pt x="19" y="35"/>
                  <a:pt x="18" y="36"/>
                  <a:pt x="17" y="37"/>
                </a:cubicBezTo>
                <a:cubicBezTo>
                  <a:pt x="14" y="40"/>
                  <a:pt x="14" y="44"/>
                  <a:pt x="14" y="48"/>
                </a:cubicBezTo>
                <a:cubicBezTo>
                  <a:pt x="14" y="53"/>
                  <a:pt x="14" y="58"/>
                  <a:pt x="14" y="63"/>
                </a:cubicBezTo>
                <a:cubicBezTo>
                  <a:pt x="14" y="65"/>
                  <a:pt x="13" y="67"/>
                  <a:pt x="12" y="68"/>
                </a:cubicBezTo>
                <a:cubicBezTo>
                  <a:pt x="11" y="70"/>
                  <a:pt x="9" y="73"/>
                  <a:pt x="7" y="75"/>
                </a:cubicBezTo>
                <a:cubicBezTo>
                  <a:pt x="7" y="75"/>
                  <a:pt x="7" y="75"/>
                  <a:pt x="7" y="75"/>
                </a:cubicBezTo>
                <a:cubicBezTo>
                  <a:pt x="6" y="75"/>
                  <a:pt x="6" y="75"/>
                  <a:pt x="6" y="75"/>
                </a:cubicBezTo>
                <a:cubicBezTo>
                  <a:pt x="6" y="74"/>
                  <a:pt x="6" y="73"/>
                  <a:pt x="6" y="72"/>
                </a:cubicBezTo>
                <a:cubicBezTo>
                  <a:pt x="6" y="63"/>
                  <a:pt x="6" y="54"/>
                  <a:pt x="6" y="45"/>
                </a:cubicBezTo>
                <a:cubicBezTo>
                  <a:pt x="6" y="43"/>
                  <a:pt x="6" y="41"/>
                  <a:pt x="5" y="40"/>
                </a:cubicBezTo>
                <a:cubicBezTo>
                  <a:pt x="3" y="38"/>
                  <a:pt x="2" y="36"/>
                  <a:pt x="1" y="35"/>
                </a:cubicBezTo>
                <a:cubicBezTo>
                  <a:pt x="1" y="34"/>
                  <a:pt x="0" y="34"/>
                  <a:pt x="0" y="34"/>
                </a:cubicBezTo>
                <a:cubicBezTo>
                  <a:pt x="0" y="34"/>
                  <a:pt x="0" y="33"/>
                  <a:pt x="0" y="33"/>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p:cNvSpPr>
          <p:nvPr/>
        </p:nvSpPr>
        <p:spPr bwMode="auto">
          <a:xfrm>
            <a:off x="13456956" y="6314359"/>
            <a:ext cx="3114382" cy="3527486"/>
          </a:xfrm>
          <a:custGeom>
            <a:avLst/>
            <a:gdLst>
              <a:gd name="T0" fmla="*/ 289 w 449"/>
              <a:gd name="T1" fmla="*/ 449 h 508"/>
              <a:gd name="T2" fmla="*/ 275 w 449"/>
              <a:gd name="T3" fmla="*/ 484 h 508"/>
              <a:gd name="T4" fmla="*/ 237 w 449"/>
              <a:gd name="T5" fmla="*/ 494 h 508"/>
              <a:gd name="T6" fmla="*/ 197 w 449"/>
              <a:gd name="T7" fmla="*/ 502 h 508"/>
              <a:gd name="T8" fmla="*/ 171 w 449"/>
              <a:gd name="T9" fmla="*/ 503 h 508"/>
              <a:gd name="T10" fmla="*/ 151 w 449"/>
              <a:gd name="T11" fmla="*/ 501 h 508"/>
              <a:gd name="T12" fmla="*/ 118 w 449"/>
              <a:gd name="T13" fmla="*/ 489 h 508"/>
              <a:gd name="T14" fmla="*/ 84 w 449"/>
              <a:gd name="T15" fmla="*/ 460 h 508"/>
              <a:gd name="T16" fmla="*/ 61 w 449"/>
              <a:gd name="T17" fmla="*/ 364 h 508"/>
              <a:gd name="T18" fmla="*/ 63 w 449"/>
              <a:gd name="T19" fmla="*/ 354 h 508"/>
              <a:gd name="T20" fmla="*/ 72 w 449"/>
              <a:gd name="T21" fmla="*/ 321 h 508"/>
              <a:gd name="T22" fmla="*/ 60 w 449"/>
              <a:gd name="T23" fmla="*/ 292 h 508"/>
              <a:gd name="T24" fmla="*/ 36 w 449"/>
              <a:gd name="T25" fmla="*/ 258 h 508"/>
              <a:gd name="T26" fmla="*/ 63 w 449"/>
              <a:gd name="T27" fmla="*/ 234 h 508"/>
              <a:gd name="T28" fmla="*/ 71 w 449"/>
              <a:gd name="T29" fmla="*/ 208 h 508"/>
              <a:gd name="T30" fmla="*/ 50 w 449"/>
              <a:gd name="T31" fmla="*/ 149 h 508"/>
              <a:gd name="T32" fmla="*/ 31 w 449"/>
              <a:gd name="T33" fmla="*/ 94 h 508"/>
              <a:gd name="T34" fmla="*/ 21 w 449"/>
              <a:gd name="T35" fmla="*/ 73 h 508"/>
              <a:gd name="T36" fmla="*/ 9 w 449"/>
              <a:gd name="T37" fmla="*/ 41 h 508"/>
              <a:gd name="T38" fmla="*/ 6 w 449"/>
              <a:gd name="T39" fmla="*/ 11 h 508"/>
              <a:gd name="T40" fmla="*/ 57 w 449"/>
              <a:gd name="T41" fmla="*/ 0 h 508"/>
              <a:gd name="T42" fmla="*/ 92 w 449"/>
              <a:gd name="T43" fmla="*/ 23 h 508"/>
              <a:gd name="T44" fmla="*/ 127 w 449"/>
              <a:gd name="T45" fmla="*/ 19 h 508"/>
              <a:gd name="T46" fmla="*/ 151 w 449"/>
              <a:gd name="T47" fmla="*/ 63 h 508"/>
              <a:gd name="T48" fmla="*/ 190 w 449"/>
              <a:gd name="T49" fmla="*/ 75 h 508"/>
              <a:gd name="T50" fmla="*/ 200 w 449"/>
              <a:gd name="T51" fmla="*/ 33 h 508"/>
              <a:gd name="T52" fmla="*/ 230 w 449"/>
              <a:gd name="T53" fmla="*/ 49 h 508"/>
              <a:gd name="T54" fmla="*/ 235 w 449"/>
              <a:gd name="T55" fmla="*/ 75 h 508"/>
              <a:gd name="T56" fmla="*/ 251 w 449"/>
              <a:gd name="T57" fmla="*/ 90 h 508"/>
              <a:gd name="T58" fmla="*/ 268 w 449"/>
              <a:gd name="T59" fmla="*/ 120 h 508"/>
              <a:gd name="T60" fmla="*/ 284 w 449"/>
              <a:gd name="T61" fmla="*/ 145 h 508"/>
              <a:gd name="T62" fmla="*/ 288 w 449"/>
              <a:gd name="T63" fmla="*/ 164 h 508"/>
              <a:gd name="T64" fmla="*/ 264 w 449"/>
              <a:gd name="T65" fmla="*/ 171 h 508"/>
              <a:gd name="T66" fmla="*/ 236 w 449"/>
              <a:gd name="T67" fmla="*/ 172 h 508"/>
              <a:gd name="T68" fmla="*/ 235 w 449"/>
              <a:gd name="T69" fmla="*/ 180 h 508"/>
              <a:gd name="T70" fmla="*/ 238 w 449"/>
              <a:gd name="T71" fmla="*/ 193 h 508"/>
              <a:gd name="T72" fmla="*/ 254 w 449"/>
              <a:gd name="T73" fmla="*/ 224 h 508"/>
              <a:gd name="T74" fmla="*/ 271 w 449"/>
              <a:gd name="T75" fmla="*/ 234 h 508"/>
              <a:gd name="T76" fmla="*/ 301 w 449"/>
              <a:gd name="T77" fmla="*/ 244 h 508"/>
              <a:gd name="T78" fmla="*/ 320 w 449"/>
              <a:gd name="T79" fmla="*/ 236 h 508"/>
              <a:gd name="T80" fmla="*/ 322 w 449"/>
              <a:gd name="T81" fmla="*/ 213 h 508"/>
              <a:gd name="T82" fmla="*/ 328 w 449"/>
              <a:gd name="T83" fmla="*/ 228 h 508"/>
              <a:gd name="T84" fmla="*/ 362 w 449"/>
              <a:gd name="T85" fmla="*/ 214 h 508"/>
              <a:gd name="T86" fmla="*/ 438 w 449"/>
              <a:gd name="T87" fmla="*/ 171 h 508"/>
              <a:gd name="T88" fmla="*/ 435 w 449"/>
              <a:gd name="T89" fmla="*/ 195 h 508"/>
              <a:gd name="T90" fmla="*/ 430 w 449"/>
              <a:gd name="T91" fmla="*/ 226 h 508"/>
              <a:gd name="T92" fmla="*/ 377 w 449"/>
              <a:gd name="T93" fmla="*/ 264 h 508"/>
              <a:gd name="T94" fmla="*/ 322 w 449"/>
              <a:gd name="T95" fmla="*/ 295 h 508"/>
              <a:gd name="T96" fmla="*/ 307 w 449"/>
              <a:gd name="T97" fmla="*/ 321 h 508"/>
              <a:gd name="T98" fmla="*/ 281 w 449"/>
              <a:gd name="T99" fmla="*/ 365 h 508"/>
              <a:gd name="T100" fmla="*/ 275 w 449"/>
              <a:gd name="T101" fmla="*/ 423 h 508"/>
              <a:gd name="T102" fmla="*/ 286 w 449"/>
              <a:gd name="T103" fmla="*/ 383 h 508"/>
              <a:gd name="T104" fmla="*/ 305 w 449"/>
              <a:gd name="T105" fmla="*/ 352 h 508"/>
              <a:gd name="T106" fmla="*/ 351 w 449"/>
              <a:gd name="T107" fmla="*/ 308 h 508"/>
              <a:gd name="T108" fmla="*/ 375 w 449"/>
              <a:gd name="T109" fmla="*/ 333 h 508"/>
              <a:gd name="T110" fmla="*/ 351 w 449"/>
              <a:gd name="T111" fmla="*/ 368 h 508"/>
              <a:gd name="T112" fmla="*/ 313 w 449"/>
              <a:gd name="T113" fmla="*/ 372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9" h="508">
                <a:moveTo>
                  <a:pt x="301" y="400"/>
                </a:moveTo>
                <a:cubicBezTo>
                  <a:pt x="299" y="402"/>
                  <a:pt x="297" y="404"/>
                  <a:pt x="295" y="407"/>
                </a:cubicBezTo>
                <a:cubicBezTo>
                  <a:pt x="294" y="408"/>
                  <a:pt x="294" y="409"/>
                  <a:pt x="294" y="411"/>
                </a:cubicBezTo>
                <a:cubicBezTo>
                  <a:pt x="294" y="417"/>
                  <a:pt x="294" y="423"/>
                  <a:pt x="294" y="429"/>
                </a:cubicBezTo>
                <a:cubicBezTo>
                  <a:pt x="294" y="432"/>
                  <a:pt x="294" y="435"/>
                  <a:pt x="293" y="437"/>
                </a:cubicBezTo>
                <a:cubicBezTo>
                  <a:pt x="291" y="441"/>
                  <a:pt x="290" y="445"/>
                  <a:pt x="289" y="449"/>
                </a:cubicBezTo>
                <a:cubicBezTo>
                  <a:pt x="288" y="450"/>
                  <a:pt x="288" y="452"/>
                  <a:pt x="289" y="453"/>
                </a:cubicBezTo>
                <a:cubicBezTo>
                  <a:pt x="290" y="454"/>
                  <a:pt x="291" y="455"/>
                  <a:pt x="291" y="455"/>
                </a:cubicBezTo>
                <a:cubicBezTo>
                  <a:pt x="292" y="457"/>
                  <a:pt x="292" y="458"/>
                  <a:pt x="292" y="459"/>
                </a:cubicBezTo>
                <a:cubicBezTo>
                  <a:pt x="293" y="462"/>
                  <a:pt x="292" y="464"/>
                  <a:pt x="290" y="466"/>
                </a:cubicBezTo>
                <a:cubicBezTo>
                  <a:pt x="287" y="470"/>
                  <a:pt x="283" y="474"/>
                  <a:pt x="278" y="476"/>
                </a:cubicBezTo>
                <a:cubicBezTo>
                  <a:pt x="275" y="478"/>
                  <a:pt x="274" y="480"/>
                  <a:pt x="275" y="484"/>
                </a:cubicBezTo>
                <a:cubicBezTo>
                  <a:pt x="275" y="486"/>
                  <a:pt x="275" y="487"/>
                  <a:pt x="272" y="487"/>
                </a:cubicBezTo>
                <a:cubicBezTo>
                  <a:pt x="271" y="486"/>
                  <a:pt x="270" y="487"/>
                  <a:pt x="269" y="487"/>
                </a:cubicBezTo>
                <a:cubicBezTo>
                  <a:pt x="265" y="488"/>
                  <a:pt x="261" y="489"/>
                  <a:pt x="256" y="490"/>
                </a:cubicBezTo>
                <a:cubicBezTo>
                  <a:pt x="255" y="491"/>
                  <a:pt x="253" y="491"/>
                  <a:pt x="251" y="491"/>
                </a:cubicBezTo>
                <a:cubicBezTo>
                  <a:pt x="248" y="492"/>
                  <a:pt x="245" y="492"/>
                  <a:pt x="242" y="492"/>
                </a:cubicBezTo>
                <a:cubicBezTo>
                  <a:pt x="240" y="492"/>
                  <a:pt x="239" y="493"/>
                  <a:pt x="237" y="494"/>
                </a:cubicBezTo>
                <a:cubicBezTo>
                  <a:pt x="233" y="498"/>
                  <a:pt x="227" y="502"/>
                  <a:pt x="223" y="505"/>
                </a:cubicBezTo>
                <a:cubicBezTo>
                  <a:pt x="221" y="507"/>
                  <a:pt x="219" y="507"/>
                  <a:pt x="217" y="507"/>
                </a:cubicBezTo>
                <a:cubicBezTo>
                  <a:pt x="216" y="507"/>
                  <a:pt x="214" y="507"/>
                  <a:pt x="213" y="507"/>
                </a:cubicBezTo>
                <a:cubicBezTo>
                  <a:pt x="212" y="507"/>
                  <a:pt x="212" y="506"/>
                  <a:pt x="211" y="505"/>
                </a:cubicBezTo>
                <a:cubicBezTo>
                  <a:pt x="209" y="501"/>
                  <a:pt x="208" y="501"/>
                  <a:pt x="203" y="502"/>
                </a:cubicBezTo>
                <a:cubicBezTo>
                  <a:pt x="201" y="502"/>
                  <a:pt x="199" y="502"/>
                  <a:pt x="197" y="502"/>
                </a:cubicBezTo>
                <a:cubicBezTo>
                  <a:pt x="195" y="502"/>
                  <a:pt x="193" y="503"/>
                  <a:pt x="192" y="505"/>
                </a:cubicBezTo>
                <a:cubicBezTo>
                  <a:pt x="192" y="505"/>
                  <a:pt x="191" y="506"/>
                  <a:pt x="191" y="506"/>
                </a:cubicBezTo>
                <a:cubicBezTo>
                  <a:pt x="190" y="508"/>
                  <a:pt x="189" y="508"/>
                  <a:pt x="187" y="508"/>
                </a:cubicBezTo>
                <a:cubicBezTo>
                  <a:pt x="184" y="507"/>
                  <a:pt x="182" y="506"/>
                  <a:pt x="180" y="505"/>
                </a:cubicBezTo>
                <a:cubicBezTo>
                  <a:pt x="177" y="504"/>
                  <a:pt x="175" y="503"/>
                  <a:pt x="173" y="502"/>
                </a:cubicBezTo>
                <a:cubicBezTo>
                  <a:pt x="172" y="502"/>
                  <a:pt x="171" y="502"/>
                  <a:pt x="171" y="503"/>
                </a:cubicBezTo>
                <a:cubicBezTo>
                  <a:pt x="170" y="503"/>
                  <a:pt x="170" y="504"/>
                  <a:pt x="169" y="505"/>
                </a:cubicBezTo>
                <a:cubicBezTo>
                  <a:pt x="169" y="506"/>
                  <a:pt x="168" y="507"/>
                  <a:pt x="167" y="506"/>
                </a:cubicBezTo>
                <a:cubicBezTo>
                  <a:pt x="165" y="506"/>
                  <a:pt x="164" y="505"/>
                  <a:pt x="162" y="505"/>
                </a:cubicBezTo>
                <a:cubicBezTo>
                  <a:pt x="160" y="505"/>
                  <a:pt x="159" y="503"/>
                  <a:pt x="159" y="501"/>
                </a:cubicBezTo>
                <a:cubicBezTo>
                  <a:pt x="159" y="500"/>
                  <a:pt x="159" y="499"/>
                  <a:pt x="158" y="497"/>
                </a:cubicBezTo>
                <a:cubicBezTo>
                  <a:pt x="155" y="498"/>
                  <a:pt x="153" y="499"/>
                  <a:pt x="151" y="501"/>
                </a:cubicBezTo>
                <a:cubicBezTo>
                  <a:pt x="150" y="501"/>
                  <a:pt x="148" y="501"/>
                  <a:pt x="147" y="502"/>
                </a:cubicBezTo>
                <a:cubicBezTo>
                  <a:pt x="146" y="502"/>
                  <a:pt x="145" y="501"/>
                  <a:pt x="144" y="500"/>
                </a:cubicBezTo>
                <a:cubicBezTo>
                  <a:pt x="143" y="498"/>
                  <a:pt x="142" y="496"/>
                  <a:pt x="141" y="494"/>
                </a:cubicBezTo>
                <a:cubicBezTo>
                  <a:pt x="141" y="493"/>
                  <a:pt x="140" y="492"/>
                  <a:pt x="139" y="492"/>
                </a:cubicBezTo>
                <a:cubicBezTo>
                  <a:pt x="135" y="492"/>
                  <a:pt x="131" y="491"/>
                  <a:pt x="126" y="490"/>
                </a:cubicBezTo>
                <a:cubicBezTo>
                  <a:pt x="124" y="489"/>
                  <a:pt x="121" y="489"/>
                  <a:pt x="118" y="489"/>
                </a:cubicBezTo>
                <a:cubicBezTo>
                  <a:pt x="116" y="489"/>
                  <a:pt x="114" y="489"/>
                  <a:pt x="112" y="489"/>
                </a:cubicBezTo>
                <a:cubicBezTo>
                  <a:pt x="110" y="489"/>
                  <a:pt x="109" y="489"/>
                  <a:pt x="107" y="488"/>
                </a:cubicBezTo>
                <a:cubicBezTo>
                  <a:pt x="104" y="486"/>
                  <a:pt x="101" y="485"/>
                  <a:pt x="98" y="483"/>
                </a:cubicBezTo>
                <a:cubicBezTo>
                  <a:pt x="97" y="482"/>
                  <a:pt x="96" y="481"/>
                  <a:pt x="95" y="480"/>
                </a:cubicBezTo>
                <a:cubicBezTo>
                  <a:pt x="93" y="476"/>
                  <a:pt x="90" y="471"/>
                  <a:pt x="87" y="467"/>
                </a:cubicBezTo>
                <a:cubicBezTo>
                  <a:pt x="86" y="465"/>
                  <a:pt x="85" y="462"/>
                  <a:pt x="84" y="460"/>
                </a:cubicBezTo>
                <a:cubicBezTo>
                  <a:pt x="83" y="456"/>
                  <a:pt x="82" y="452"/>
                  <a:pt x="81" y="449"/>
                </a:cubicBezTo>
                <a:cubicBezTo>
                  <a:pt x="79" y="440"/>
                  <a:pt x="76" y="432"/>
                  <a:pt x="74" y="423"/>
                </a:cubicBezTo>
                <a:cubicBezTo>
                  <a:pt x="73" y="418"/>
                  <a:pt x="72" y="413"/>
                  <a:pt x="70" y="408"/>
                </a:cubicBezTo>
                <a:cubicBezTo>
                  <a:pt x="69" y="403"/>
                  <a:pt x="69" y="399"/>
                  <a:pt x="68" y="395"/>
                </a:cubicBezTo>
                <a:cubicBezTo>
                  <a:pt x="66" y="390"/>
                  <a:pt x="65" y="384"/>
                  <a:pt x="64" y="379"/>
                </a:cubicBezTo>
                <a:cubicBezTo>
                  <a:pt x="63" y="374"/>
                  <a:pt x="62" y="369"/>
                  <a:pt x="61" y="364"/>
                </a:cubicBezTo>
                <a:cubicBezTo>
                  <a:pt x="61" y="362"/>
                  <a:pt x="60" y="360"/>
                  <a:pt x="60" y="359"/>
                </a:cubicBezTo>
                <a:cubicBezTo>
                  <a:pt x="60" y="358"/>
                  <a:pt x="59" y="357"/>
                  <a:pt x="58" y="357"/>
                </a:cubicBezTo>
                <a:cubicBezTo>
                  <a:pt x="55" y="357"/>
                  <a:pt x="53" y="357"/>
                  <a:pt x="51" y="357"/>
                </a:cubicBezTo>
                <a:cubicBezTo>
                  <a:pt x="50" y="357"/>
                  <a:pt x="49" y="357"/>
                  <a:pt x="48" y="357"/>
                </a:cubicBezTo>
                <a:cubicBezTo>
                  <a:pt x="51" y="357"/>
                  <a:pt x="54" y="357"/>
                  <a:pt x="57" y="357"/>
                </a:cubicBezTo>
                <a:cubicBezTo>
                  <a:pt x="60" y="357"/>
                  <a:pt x="62" y="355"/>
                  <a:pt x="63" y="354"/>
                </a:cubicBezTo>
                <a:cubicBezTo>
                  <a:pt x="64" y="354"/>
                  <a:pt x="64" y="353"/>
                  <a:pt x="64" y="352"/>
                </a:cubicBezTo>
                <a:cubicBezTo>
                  <a:pt x="63" y="350"/>
                  <a:pt x="63" y="347"/>
                  <a:pt x="63" y="344"/>
                </a:cubicBezTo>
                <a:cubicBezTo>
                  <a:pt x="62" y="339"/>
                  <a:pt x="62" y="339"/>
                  <a:pt x="66" y="337"/>
                </a:cubicBezTo>
                <a:cubicBezTo>
                  <a:pt x="69" y="336"/>
                  <a:pt x="71" y="335"/>
                  <a:pt x="72" y="333"/>
                </a:cubicBezTo>
                <a:cubicBezTo>
                  <a:pt x="73" y="331"/>
                  <a:pt x="73" y="329"/>
                  <a:pt x="73" y="326"/>
                </a:cubicBezTo>
                <a:cubicBezTo>
                  <a:pt x="73" y="325"/>
                  <a:pt x="73" y="323"/>
                  <a:pt x="72" y="321"/>
                </a:cubicBezTo>
                <a:cubicBezTo>
                  <a:pt x="72" y="320"/>
                  <a:pt x="70" y="319"/>
                  <a:pt x="69" y="318"/>
                </a:cubicBezTo>
                <a:cubicBezTo>
                  <a:pt x="69" y="318"/>
                  <a:pt x="69" y="317"/>
                  <a:pt x="68" y="317"/>
                </a:cubicBezTo>
                <a:cubicBezTo>
                  <a:pt x="67" y="316"/>
                  <a:pt x="67" y="315"/>
                  <a:pt x="67" y="314"/>
                </a:cubicBezTo>
                <a:cubicBezTo>
                  <a:pt x="67" y="311"/>
                  <a:pt x="67" y="309"/>
                  <a:pt x="67" y="306"/>
                </a:cubicBezTo>
                <a:cubicBezTo>
                  <a:pt x="67" y="304"/>
                  <a:pt x="67" y="303"/>
                  <a:pt x="66" y="302"/>
                </a:cubicBezTo>
                <a:cubicBezTo>
                  <a:pt x="64" y="299"/>
                  <a:pt x="62" y="295"/>
                  <a:pt x="60" y="292"/>
                </a:cubicBezTo>
                <a:cubicBezTo>
                  <a:pt x="60" y="291"/>
                  <a:pt x="59" y="290"/>
                  <a:pt x="58" y="289"/>
                </a:cubicBezTo>
                <a:cubicBezTo>
                  <a:pt x="54" y="286"/>
                  <a:pt x="50" y="282"/>
                  <a:pt x="46" y="279"/>
                </a:cubicBezTo>
                <a:cubicBezTo>
                  <a:pt x="45" y="278"/>
                  <a:pt x="45" y="277"/>
                  <a:pt x="45" y="275"/>
                </a:cubicBezTo>
                <a:cubicBezTo>
                  <a:pt x="45" y="273"/>
                  <a:pt x="46" y="271"/>
                  <a:pt x="46" y="269"/>
                </a:cubicBezTo>
                <a:cubicBezTo>
                  <a:pt x="46" y="267"/>
                  <a:pt x="46" y="267"/>
                  <a:pt x="45" y="266"/>
                </a:cubicBezTo>
                <a:cubicBezTo>
                  <a:pt x="42" y="263"/>
                  <a:pt x="39" y="261"/>
                  <a:pt x="36" y="258"/>
                </a:cubicBezTo>
                <a:cubicBezTo>
                  <a:pt x="34" y="256"/>
                  <a:pt x="34" y="253"/>
                  <a:pt x="36" y="251"/>
                </a:cubicBezTo>
                <a:cubicBezTo>
                  <a:pt x="37" y="249"/>
                  <a:pt x="39" y="248"/>
                  <a:pt x="40" y="246"/>
                </a:cubicBezTo>
                <a:cubicBezTo>
                  <a:pt x="41" y="245"/>
                  <a:pt x="42" y="245"/>
                  <a:pt x="44" y="245"/>
                </a:cubicBezTo>
                <a:cubicBezTo>
                  <a:pt x="45" y="245"/>
                  <a:pt x="47" y="245"/>
                  <a:pt x="49" y="245"/>
                </a:cubicBezTo>
                <a:cubicBezTo>
                  <a:pt x="50" y="245"/>
                  <a:pt x="51" y="245"/>
                  <a:pt x="52" y="244"/>
                </a:cubicBezTo>
                <a:cubicBezTo>
                  <a:pt x="55" y="240"/>
                  <a:pt x="59" y="237"/>
                  <a:pt x="63" y="234"/>
                </a:cubicBezTo>
                <a:cubicBezTo>
                  <a:pt x="63" y="233"/>
                  <a:pt x="64" y="233"/>
                  <a:pt x="64" y="231"/>
                </a:cubicBezTo>
                <a:cubicBezTo>
                  <a:pt x="63" y="228"/>
                  <a:pt x="62" y="225"/>
                  <a:pt x="61" y="222"/>
                </a:cubicBezTo>
                <a:cubicBezTo>
                  <a:pt x="61" y="220"/>
                  <a:pt x="61" y="219"/>
                  <a:pt x="62" y="219"/>
                </a:cubicBezTo>
                <a:cubicBezTo>
                  <a:pt x="63" y="218"/>
                  <a:pt x="64" y="217"/>
                  <a:pt x="65" y="217"/>
                </a:cubicBezTo>
                <a:cubicBezTo>
                  <a:pt x="68" y="215"/>
                  <a:pt x="69" y="212"/>
                  <a:pt x="71" y="210"/>
                </a:cubicBezTo>
                <a:cubicBezTo>
                  <a:pt x="71" y="209"/>
                  <a:pt x="71" y="209"/>
                  <a:pt x="71" y="208"/>
                </a:cubicBezTo>
                <a:cubicBezTo>
                  <a:pt x="71" y="202"/>
                  <a:pt x="71" y="197"/>
                  <a:pt x="71" y="191"/>
                </a:cubicBezTo>
                <a:cubicBezTo>
                  <a:pt x="71" y="190"/>
                  <a:pt x="71" y="189"/>
                  <a:pt x="71" y="188"/>
                </a:cubicBezTo>
                <a:cubicBezTo>
                  <a:pt x="69" y="183"/>
                  <a:pt x="68" y="177"/>
                  <a:pt x="66" y="172"/>
                </a:cubicBezTo>
                <a:cubicBezTo>
                  <a:pt x="66" y="170"/>
                  <a:pt x="65" y="169"/>
                  <a:pt x="64" y="168"/>
                </a:cubicBezTo>
                <a:cubicBezTo>
                  <a:pt x="60" y="163"/>
                  <a:pt x="57" y="157"/>
                  <a:pt x="53" y="152"/>
                </a:cubicBezTo>
                <a:cubicBezTo>
                  <a:pt x="52" y="151"/>
                  <a:pt x="51" y="150"/>
                  <a:pt x="50" y="149"/>
                </a:cubicBezTo>
                <a:cubicBezTo>
                  <a:pt x="45" y="144"/>
                  <a:pt x="39" y="139"/>
                  <a:pt x="33" y="134"/>
                </a:cubicBezTo>
                <a:cubicBezTo>
                  <a:pt x="32" y="133"/>
                  <a:pt x="31" y="132"/>
                  <a:pt x="29" y="132"/>
                </a:cubicBezTo>
                <a:cubicBezTo>
                  <a:pt x="26" y="130"/>
                  <a:pt x="24" y="129"/>
                  <a:pt x="21" y="128"/>
                </a:cubicBezTo>
                <a:cubicBezTo>
                  <a:pt x="20" y="127"/>
                  <a:pt x="20" y="126"/>
                  <a:pt x="20" y="125"/>
                </a:cubicBezTo>
                <a:cubicBezTo>
                  <a:pt x="23" y="119"/>
                  <a:pt x="25" y="112"/>
                  <a:pt x="28" y="106"/>
                </a:cubicBezTo>
                <a:cubicBezTo>
                  <a:pt x="29" y="102"/>
                  <a:pt x="31" y="98"/>
                  <a:pt x="31" y="94"/>
                </a:cubicBezTo>
                <a:cubicBezTo>
                  <a:pt x="31" y="93"/>
                  <a:pt x="31" y="92"/>
                  <a:pt x="31" y="90"/>
                </a:cubicBezTo>
                <a:cubicBezTo>
                  <a:pt x="32" y="87"/>
                  <a:pt x="31" y="83"/>
                  <a:pt x="30" y="80"/>
                </a:cubicBezTo>
                <a:cubicBezTo>
                  <a:pt x="30" y="79"/>
                  <a:pt x="29" y="78"/>
                  <a:pt x="28" y="78"/>
                </a:cubicBezTo>
                <a:cubicBezTo>
                  <a:pt x="27" y="78"/>
                  <a:pt x="25" y="77"/>
                  <a:pt x="24" y="77"/>
                </a:cubicBezTo>
                <a:cubicBezTo>
                  <a:pt x="23" y="77"/>
                  <a:pt x="22" y="76"/>
                  <a:pt x="22" y="76"/>
                </a:cubicBezTo>
                <a:cubicBezTo>
                  <a:pt x="22" y="75"/>
                  <a:pt x="21" y="74"/>
                  <a:pt x="21" y="73"/>
                </a:cubicBezTo>
                <a:cubicBezTo>
                  <a:pt x="20" y="70"/>
                  <a:pt x="19" y="69"/>
                  <a:pt x="16" y="67"/>
                </a:cubicBezTo>
                <a:cubicBezTo>
                  <a:pt x="14" y="65"/>
                  <a:pt x="12" y="64"/>
                  <a:pt x="9" y="62"/>
                </a:cubicBezTo>
                <a:cubicBezTo>
                  <a:pt x="8" y="61"/>
                  <a:pt x="8" y="61"/>
                  <a:pt x="9" y="59"/>
                </a:cubicBezTo>
                <a:cubicBezTo>
                  <a:pt x="10" y="56"/>
                  <a:pt x="11" y="53"/>
                  <a:pt x="12" y="51"/>
                </a:cubicBezTo>
                <a:cubicBezTo>
                  <a:pt x="12" y="49"/>
                  <a:pt x="12" y="48"/>
                  <a:pt x="11" y="47"/>
                </a:cubicBezTo>
                <a:cubicBezTo>
                  <a:pt x="10" y="45"/>
                  <a:pt x="9" y="43"/>
                  <a:pt x="9" y="41"/>
                </a:cubicBezTo>
                <a:cubicBezTo>
                  <a:pt x="8" y="40"/>
                  <a:pt x="7" y="39"/>
                  <a:pt x="6" y="38"/>
                </a:cubicBezTo>
                <a:cubicBezTo>
                  <a:pt x="5" y="37"/>
                  <a:pt x="3" y="35"/>
                  <a:pt x="2" y="34"/>
                </a:cubicBezTo>
                <a:cubicBezTo>
                  <a:pt x="1" y="33"/>
                  <a:pt x="0" y="32"/>
                  <a:pt x="0" y="31"/>
                </a:cubicBezTo>
                <a:cubicBezTo>
                  <a:pt x="0" y="27"/>
                  <a:pt x="0" y="23"/>
                  <a:pt x="0" y="19"/>
                </a:cubicBezTo>
                <a:cubicBezTo>
                  <a:pt x="0" y="18"/>
                  <a:pt x="1" y="18"/>
                  <a:pt x="1" y="17"/>
                </a:cubicBezTo>
                <a:cubicBezTo>
                  <a:pt x="3" y="15"/>
                  <a:pt x="5" y="13"/>
                  <a:pt x="6" y="11"/>
                </a:cubicBezTo>
                <a:cubicBezTo>
                  <a:pt x="9" y="10"/>
                  <a:pt x="11" y="10"/>
                  <a:pt x="14" y="11"/>
                </a:cubicBezTo>
                <a:cubicBezTo>
                  <a:pt x="18" y="11"/>
                  <a:pt x="22" y="10"/>
                  <a:pt x="25" y="8"/>
                </a:cubicBezTo>
                <a:cubicBezTo>
                  <a:pt x="28" y="7"/>
                  <a:pt x="31" y="5"/>
                  <a:pt x="34" y="5"/>
                </a:cubicBezTo>
                <a:cubicBezTo>
                  <a:pt x="37" y="4"/>
                  <a:pt x="41" y="4"/>
                  <a:pt x="44" y="5"/>
                </a:cubicBezTo>
                <a:cubicBezTo>
                  <a:pt x="48" y="5"/>
                  <a:pt x="50" y="4"/>
                  <a:pt x="53" y="2"/>
                </a:cubicBezTo>
                <a:cubicBezTo>
                  <a:pt x="54" y="0"/>
                  <a:pt x="56" y="0"/>
                  <a:pt x="57" y="0"/>
                </a:cubicBezTo>
                <a:cubicBezTo>
                  <a:pt x="60" y="0"/>
                  <a:pt x="62" y="0"/>
                  <a:pt x="65" y="0"/>
                </a:cubicBezTo>
                <a:cubicBezTo>
                  <a:pt x="66" y="0"/>
                  <a:pt x="68" y="0"/>
                  <a:pt x="69" y="1"/>
                </a:cubicBezTo>
                <a:cubicBezTo>
                  <a:pt x="75" y="4"/>
                  <a:pt x="82" y="8"/>
                  <a:pt x="88" y="11"/>
                </a:cubicBezTo>
                <a:cubicBezTo>
                  <a:pt x="90" y="12"/>
                  <a:pt x="91" y="13"/>
                  <a:pt x="90" y="15"/>
                </a:cubicBezTo>
                <a:cubicBezTo>
                  <a:pt x="90" y="17"/>
                  <a:pt x="90" y="19"/>
                  <a:pt x="90" y="21"/>
                </a:cubicBezTo>
                <a:cubicBezTo>
                  <a:pt x="90" y="22"/>
                  <a:pt x="91" y="22"/>
                  <a:pt x="92" y="23"/>
                </a:cubicBezTo>
                <a:cubicBezTo>
                  <a:pt x="93" y="23"/>
                  <a:pt x="94" y="24"/>
                  <a:pt x="96" y="25"/>
                </a:cubicBezTo>
                <a:cubicBezTo>
                  <a:pt x="97" y="26"/>
                  <a:pt x="99" y="25"/>
                  <a:pt x="100" y="25"/>
                </a:cubicBezTo>
                <a:cubicBezTo>
                  <a:pt x="102" y="26"/>
                  <a:pt x="104" y="25"/>
                  <a:pt x="106" y="23"/>
                </a:cubicBezTo>
                <a:cubicBezTo>
                  <a:pt x="107" y="22"/>
                  <a:pt x="109" y="21"/>
                  <a:pt x="110" y="20"/>
                </a:cubicBezTo>
                <a:cubicBezTo>
                  <a:pt x="111" y="20"/>
                  <a:pt x="112" y="19"/>
                  <a:pt x="113" y="19"/>
                </a:cubicBezTo>
                <a:cubicBezTo>
                  <a:pt x="117" y="19"/>
                  <a:pt x="122" y="19"/>
                  <a:pt x="127" y="19"/>
                </a:cubicBezTo>
                <a:cubicBezTo>
                  <a:pt x="128" y="19"/>
                  <a:pt x="129" y="20"/>
                  <a:pt x="129" y="21"/>
                </a:cubicBezTo>
                <a:cubicBezTo>
                  <a:pt x="131" y="23"/>
                  <a:pt x="132" y="26"/>
                  <a:pt x="133" y="29"/>
                </a:cubicBezTo>
                <a:cubicBezTo>
                  <a:pt x="133" y="30"/>
                  <a:pt x="133" y="31"/>
                  <a:pt x="133" y="32"/>
                </a:cubicBezTo>
                <a:cubicBezTo>
                  <a:pt x="133" y="35"/>
                  <a:pt x="133" y="38"/>
                  <a:pt x="133" y="41"/>
                </a:cubicBezTo>
                <a:cubicBezTo>
                  <a:pt x="133" y="43"/>
                  <a:pt x="134" y="45"/>
                  <a:pt x="135" y="47"/>
                </a:cubicBezTo>
                <a:cubicBezTo>
                  <a:pt x="140" y="52"/>
                  <a:pt x="145" y="58"/>
                  <a:pt x="151" y="63"/>
                </a:cubicBezTo>
                <a:cubicBezTo>
                  <a:pt x="152" y="64"/>
                  <a:pt x="153" y="66"/>
                  <a:pt x="152" y="68"/>
                </a:cubicBezTo>
                <a:cubicBezTo>
                  <a:pt x="152" y="70"/>
                  <a:pt x="152" y="71"/>
                  <a:pt x="152" y="73"/>
                </a:cubicBezTo>
                <a:cubicBezTo>
                  <a:pt x="152" y="73"/>
                  <a:pt x="153" y="74"/>
                  <a:pt x="153" y="74"/>
                </a:cubicBezTo>
                <a:cubicBezTo>
                  <a:pt x="155" y="75"/>
                  <a:pt x="156" y="77"/>
                  <a:pt x="158" y="77"/>
                </a:cubicBezTo>
                <a:cubicBezTo>
                  <a:pt x="168" y="77"/>
                  <a:pt x="178" y="77"/>
                  <a:pt x="187" y="77"/>
                </a:cubicBezTo>
                <a:cubicBezTo>
                  <a:pt x="189" y="77"/>
                  <a:pt x="189" y="77"/>
                  <a:pt x="190" y="75"/>
                </a:cubicBezTo>
                <a:cubicBezTo>
                  <a:pt x="192" y="72"/>
                  <a:pt x="195" y="68"/>
                  <a:pt x="197" y="65"/>
                </a:cubicBezTo>
                <a:cubicBezTo>
                  <a:pt x="198" y="64"/>
                  <a:pt x="198" y="63"/>
                  <a:pt x="198" y="62"/>
                </a:cubicBezTo>
                <a:cubicBezTo>
                  <a:pt x="198" y="55"/>
                  <a:pt x="199" y="49"/>
                  <a:pt x="200" y="43"/>
                </a:cubicBezTo>
                <a:cubicBezTo>
                  <a:pt x="200" y="42"/>
                  <a:pt x="200" y="41"/>
                  <a:pt x="201" y="39"/>
                </a:cubicBezTo>
                <a:cubicBezTo>
                  <a:pt x="201" y="38"/>
                  <a:pt x="201" y="36"/>
                  <a:pt x="200" y="34"/>
                </a:cubicBezTo>
                <a:cubicBezTo>
                  <a:pt x="200" y="34"/>
                  <a:pt x="200" y="33"/>
                  <a:pt x="200" y="33"/>
                </a:cubicBezTo>
                <a:cubicBezTo>
                  <a:pt x="205" y="34"/>
                  <a:pt x="209" y="35"/>
                  <a:pt x="214" y="36"/>
                </a:cubicBezTo>
                <a:cubicBezTo>
                  <a:pt x="216" y="37"/>
                  <a:pt x="218" y="38"/>
                  <a:pt x="219" y="39"/>
                </a:cubicBezTo>
                <a:cubicBezTo>
                  <a:pt x="221" y="42"/>
                  <a:pt x="222" y="44"/>
                  <a:pt x="220" y="47"/>
                </a:cubicBezTo>
                <a:cubicBezTo>
                  <a:pt x="219" y="48"/>
                  <a:pt x="219" y="49"/>
                  <a:pt x="221" y="50"/>
                </a:cubicBezTo>
                <a:cubicBezTo>
                  <a:pt x="222" y="50"/>
                  <a:pt x="222" y="50"/>
                  <a:pt x="223" y="50"/>
                </a:cubicBezTo>
                <a:cubicBezTo>
                  <a:pt x="225" y="51"/>
                  <a:pt x="228" y="50"/>
                  <a:pt x="230" y="49"/>
                </a:cubicBezTo>
                <a:cubicBezTo>
                  <a:pt x="231" y="49"/>
                  <a:pt x="233" y="49"/>
                  <a:pt x="235" y="49"/>
                </a:cubicBezTo>
                <a:cubicBezTo>
                  <a:pt x="236" y="49"/>
                  <a:pt x="236" y="50"/>
                  <a:pt x="236" y="50"/>
                </a:cubicBezTo>
                <a:cubicBezTo>
                  <a:pt x="236" y="52"/>
                  <a:pt x="236" y="54"/>
                  <a:pt x="236" y="55"/>
                </a:cubicBezTo>
                <a:cubicBezTo>
                  <a:pt x="236" y="58"/>
                  <a:pt x="236" y="62"/>
                  <a:pt x="236" y="65"/>
                </a:cubicBezTo>
                <a:cubicBezTo>
                  <a:pt x="235" y="67"/>
                  <a:pt x="236" y="69"/>
                  <a:pt x="235" y="71"/>
                </a:cubicBezTo>
                <a:cubicBezTo>
                  <a:pt x="235" y="73"/>
                  <a:pt x="235" y="74"/>
                  <a:pt x="235" y="75"/>
                </a:cubicBezTo>
                <a:cubicBezTo>
                  <a:pt x="235" y="76"/>
                  <a:pt x="235" y="77"/>
                  <a:pt x="236" y="77"/>
                </a:cubicBezTo>
                <a:cubicBezTo>
                  <a:pt x="239" y="77"/>
                  <a:pt x="241" y="77"/>
                  <a:pt x="243" y="77"/>
                </a:cubicBezTo>
                <a:cubicBezTo>
                  <a:pt x="245" y="77"/>
                  <a:pt x="247" y="77"/>
                  <a:pt x="248" y="78"/>
                </a:cubicBezTo>
                <a:cubicBezTo>
                  <a:pt x="249" y="78"/>
                  <a:pt x="250" y="79"/>
                  <a:pt x="250" y="80"/>
                </a:cubicBezTo>
                <a:cubicBezTo>
                  <a:pt x="250" y="81"/>
                  <a:pt x="250" y="83"/>
                  <a:pt x="250" y="84"/>
                </a:cubicBezTo>
                <a:cubicBezTo>
                  <a:pt x="250" y="86"/>
                  <a:pt x="250" y="88"/>
                  <a:pt x="251" y="90"/>
                </a:cubicBezTo>
                <a:cubicBezTo>
                  <a:pt x="254" y="94"/>
                  <a:pt x="254" y="98"/>
                  <a:pt x="254" y="103"/>
                </a:cubicBezTo>
                <a:cubicBezTo>
                  <a:pt x="254" y="105"/>
                  <a:pt x="254" y="107"/>
                  <a:pt x="254" y="109"/>
                </a:cubicBezTo>
                <a:cubicBezTo>
                  <a:pt x="254" y="110"/>
                  <a:pt x="255" y="110"/>
                  <a:pt x="255" y="110"/>
                </a:cubicBezTo>
                <a:cubicBezTo>
                  <a:pt x="256" y="111"/>
                  <a:pt x="256" y="111"/>
                  <a:pt x="257" y="111"/>
                </a:cubicBezTo>
                <a:cubicBezTo>
                  <a:pt x="259" y="110"/>
                  <a:pt x="260" y="111"/>
                  <a:pt x="262" y="113"/>
                </a:cubicBezTo>
                <a:cubicBezTo>
                  <a:pt x="264" y="115"/>
                  <a:pt x="266" y="117"/>
                  <a:pt x="268" y="120"/>
                </a:cubicBezTo>
                <a:cubicBezTo>
                  <a:pt x="268" y="121"/>
                  <a:pt x="269" y="121"/>
                  <a:pt x="270" y="121"/>
                </a:cubicBezTo>
                <a:cubicBezTo>
                  <a:pt x="272" y="121"/>
                  <a:pt x="272" y="122"/>
                  <a:pt x="272" y="123"/>
                </a:cubicBezTo>
                <a:cubicBezTo>
                  <a:pt x="272" y="125"/>
                  <a:pt x="272" y="126"/>
                  <a:pt x="272" y="128"/>
                </a:cubicBezTo>
                <a:cubicBezTo>
                  <a:pt x="272" y="129"/>
                  <a:pt x="272" y="131"/>
                  <a:pt x="273" y="132"/>
                </a:cubicBezTo>
                <a:cubicBezTo>
                  <a:pt x="276" y="136"/>
                  <a:pt x="278" y="139"/>
                  <a:pt x="281" y="143"/>
                </a:cubicBezTo>
                <a:cubicBezTo>
                  <a:pt x="282" y="144"/>
                  <a:pt x="283" y="145"/>
                  <a:pt x="284" y="145"/>
                </a:cubicBezTo>
                <a:cubicBezTo>
                  <a:pt x="285" y="145"/>
                  <a:pt x="286" y="145"/>
                  <a:pt x="287" y="145"/>
                </a:cubicBezTo>
                <a:cubicBezTo>
                  <a:pt x="289" y="145"/>
                  <a:pt x="290" y="146"/>
                  <a:pt x="291" y="147"/>
                </a:cubicBezTo>
                <a:cubicBezTo>
                  <a:pt x="291" y="148"/>
                  <a:pt x="291" y="148"/>
                  <a:pt x="291" y="149"/>
                </a:cubicBezTo>
                <a:cubicBezTo>
                  <a:pt x="290" y="153"/>
                  <a:pt x="290" y="157"/>
                  <a:pt x="290" y="162"/>
                </a:cubicBezTo>
                <a:cubicBezTo>
                  <a:pt x="290" y="162"/>
                  <a:pt x="290" y="162"/>
                  <a:pt x="290" y="162"/>
                </a:cubicBezTo>
                <a:cubicBezTo>
                  <a:pt x="289" y="163"/>
                  <a:pt x="289" y="164"/>
                  <a:pt x="288" y="164"/>
                </a:cubicBezTo>
                <a:cubicBezTo>
                  <a:pt x="285" y="164"/>
                  <a:pt x="283" y="164"/>
                  <a:pt x="281" y="164"/>
                </a:cubicBezTo>
                <a:cubicBezTo>
                  <a:pt x="277" y="164"/>
                  <a:pt x="273" y="165"/>
                  <a:pt x="269" y="166"/>
                </a:cubicBezTo>
                <a:cubicBezTo>
                  <a:pt x="268" y="167"/>
                  <a:pt x="267" y="167"/>
                  <a:pt x="267" y="168"/>
                </a:cubicBezTo>
                <a:cubicBezTo>
                  <a:pt x="267" y="169"/>
                  <a:pt x="267" y="170"/>
                  <a:pt x="267" y="170"/>
                </a:cubicBezTo>
                <a:cubicBezTo>
                  <a:pt x="267" y="171"/>
                  <a:pt x="267" y="171"/>
                  <a:pt x="266" y="171"/>
                </a:cubicBezTo>
                <a:cubicBezTo>
                  <a:pt x="265" y="171"/>
                  <a:pt x="265" y="171"/>
                  <a:pt x="264" y="171"/>
                </a:cubicBezTo>
                <a:cubicBezTo>
                  <a:pt x="261" y="171"/>
                  <a:pt x="257" y="171"/>
                  <a:pt x="253" y="171"/>
                </a:cubicBezTo>
                <a:cubicBezTo>
                  <a:pt x="249" y="171"/>
                  <a:pt x="245" y="171"/>
                  <a:pt x="241" y="169"/>
                </a:cubicBezTo>
                <a:cubicBezTo>
                  <a:pt x="239" y="168"/>
                  <a:pt x="237" y="168"/>
                  <a:pt x="236" y="166"/>
                </a:cubicBezTo>
                <a:cubicBezTo>
                  <a:pt x="236" y="166"/>
                  <a:pt x="235" y="166"/>
                  <a:pt x="235" y="166"/>
                </a:cubicBezTo>
                <a:cubicBezTo>
                  <a:pt x="235" y="167"/>
                  <a:pt x="235" y="168"/>
                  <a:pt x="235" y="169"/>
                </a:cubicBezTo>
                <a:cubicBezTo>
                  <a:pt x="235" y="171"/>
                  <a:pt x="235" y="172"/>
                  <a:pt x="236" y="172"/>
                </a:cubicBezTo>
                <a:cubicBezTo>
                  <a:pt x="237" y="173"/>
                  <a:pt x="237" y="173"/>
                  <a:pt x="237" y="173"/>
                </a:cubicBezTo>
                <a:cubicBezTo>
                  <a:pt x="240" y="175"/>
                  <a:pt x="243" y="177"/>
                  <a:pt x="245" y="179"/>
                </a:cubicBezTo>
                <a:cubicBezTo>
                  <a:pt x="246" y="179"/>
                  <a:pt x="246" y="179"/>
                  <a:pt x="246" y="180"/>
                </a:cubicBezTo>
                <a:cubicBezTo>
                  <a:pt x="246" y="180"/>
                  <a:pt x="245" y="180"/>
                  <a:pt x="245" y="180"/>
                </a:cubicBezTo>
                <a:cubicBezTo>
                  <a:pt x="244" y="181"/>
                  <a:pt x="243" y="180"/>
                  <a:pt x="242" y="181"/>
                </a:cubicBezTo>
                <a:cubicBezTo>
                  <a:pt x="240" y="181"/>
                  <a:pt x="237" y="182"/>
                  <a:pt x="235" y="180"/>
                </a:cubicBezTo>
                <a:cubicBezTo>
                  <a:pt x="235" y="179"/>
                  <a:pt x="235" y="179"/>
                  <a:pt x="234" y="179"/>
                </a:cubicBezTo>
                <a:cubicBezTo>
                  <a:pt x="233" y="179"/>
                  <a:pt x="233" y="179"/>
                  <a:pt x="232" y="180"/>
                </a:cubicBezTo>
                <a:cubicBezTo>
                  <a:pt x="231" y="181"/>
                  <a:pt x="231" y="182"/>
                  <a:pt x="232" y="183"/>
                </a:cubicBezTo>
                <a:cubicBezTo>
                  <a:pt x="233" y="184"/>
                  <a:pt x="234" y="185"/>
                  <a:pt x="235" y="187"/>
                </a:cubicBezTo>
                <a:cubicBezTo>
                  <a:pt x="236" y="188"/>
                  <a:pt x="237" y="189"/>
                  <a:pt x="238" y="190"/>
                </a:cubicBezTo>
                <a:cubicBezTo>
                  <a:pt x="239" y="191"/>
                  <a:pt x="239" y="192"/>
                  <a:pt x="238" y="193"/>
                </a:cubicBezTo>
                <a:cubicBezTo>
                  <a:pt x="237" y="194"/>
                  <a:pt x="236" y="194"/>
                  <a:pt x="235" y="195"/>
                </a:cubicBezTo>
                <a:cubicBezTo>
                  <a:pt x="234" y="196"/>
                  <a:pt x="234" y="196"/>
                  <a:pt x="235" y="198"/>
                </a:cubicBezTo>
                <a:cubicBezTo>
                  <a:pt x="236" y="200"/>
                  <a:pt x="237" y="202"/>
                  <a:pt x="238" y="204"/>
                </a:cubicBezTo>
                <a:cubicBezTo>
                  <a:pt x="241" y="209"/>
                  <a:pt x="244" y="214"/>
                  <a:pt x="247" y="220"/>
                </a:cubicBezTo>
                <a:cubicBezTo>
                  <a:pt x="248" y="221"/>
                  <a:pt x="249" y="221"/>
                  <a:pt x="250" y="222"/>
                </a:cubicBezTo>
                <a:cubicBezTo>
                  <a:pt x="251" y="222"/>
                  <a:pt x="252" y="223"/>
                  <a:pt x="254" y="224"/>
                </a:cubicBezTo>
                <a:cubicBezTo>
                  <a:pt x="255" y="224"/>
                  <a:pt x="256" y="225"/>
                  <a:pt x="256" y="226"/>
                </a:cubicBezTo>
                <a:cubicBezTo>
                  <a:pt x="257" y="228"/>
                  <a:pt x="257" y="230"/>
                  <a:pt x="258" y="231"/>
                </a:cubicBezTo>
                <a:cubicBezTo>
                  <a:pt x="258" y="232"/>
                  <a:pt x="258" y="233"/>
                  <a:pt x="259" y="234"/>
                </a:cubicBezTo>
                <a:cubicBezTo>
                  <a:pt x="261" y="235"/>
                  <a:pt x="263" y="236"/>
                  <a:pt x="264" y="238"/>
                </a:cubicBezTo>
                <a:cubicBezTo>
                  <a:pt x="266" y="239"/>
                  <a:pt x="266" y="239"/>
                  <a:pt x="267" y="238"/>
                </a:cubicBezTo>
                <a:cubicBezTo>
                  <a:pt x="269" y="236"/>
                  <a:pt x="270" y="235"/>
                  <a:pt x="271" y="234"/>
                </a:cubicBezTo>
                <a:cubicBezTo>
                  <a:pt x="273" y="234"/>
                  <a:pt x="273" y="235"/>
                  <a:pt x="273" y="236"/>
                </a:cubicBezTo>
                <a:cubicBezTo>
                  <a:pt x="275" y="239"/>
                  <a:pt x="276" y="242"/>
                  <a:pt x="278" y="245"/>
                </a:cubicBezTo>
                <a:cubicBezTo>
                  <a:pt x="279" y="248"/>
                  <a:pt x="279" y="248"/>
                  <a:pt x="283" y="248"/>
                </a:cubicBezTo>
                <a:cubicBezTo>
                  <a:pt x="287" y="248"/>
                  <a:pt x="291" y="248"/>
                  <a:pt x="295" y="249"/>
                </a:cubicBezTo>
                <a:cubicBezTo>
                  <a:pt x="296" y="249"/>
                  <a:pt x="297" y="249"/>
                  <a:pt x="298" y="248"/>
                </a:cubicBezTo>
                <a:cubicBezTo>
                  <a:pt x="299" y="246"/>
                  <a:pt x="300" y="245"/>
                  <a:pt x="301" y="244"/>
                </a:cubicBezTo>
                <a:cubicBezTo>
                  <a:pt x="305" y="245"/>
                  <a:pt x="308" y="247"/>
                  <a:pt x="311" y="248"/>
                </a:cubicBezTo>
                <a:cubicBezTo>
                  <a:pt x="312" y="249"/>
                  <a:pt x="313" y="249"/>
                  <a:pt x="314" y="249"/>
                </a:cubicBezTo>
                <a:cubicBezTo>
                  <a:pt x="316" y="249"/>
                  <a:pt x="317" y="249"/>
                  <a:pt x="319" y="249"/>
                </a:cubicBezTo>
                <a:cubicBezTo>
                  <a:pt x="320" y="249"/>
                  <a:pt x="320" y="249"/>
                  <a:pt x="321" y="247"/>
                </a:cubicBezTo>
                <a:cubicBezTo>
                  <a:pt x="321" y="245"/>
                  <a:pt x="320" y="242"/>
                  <a:pt x="321" y="240"/>
                </a:cubicBezTo>
                <a:cubicBezTo>
                  <a:pt x="321" y="238"/>
                  <a:pt x="320" y="237"/>
                  <a:pt x="320" y="236"/>
                </a:cubicBezTo>
                <a:cubicBezTo>
                  <a:pt x="317" y="230"/>
                  <a:pt x="315" y="225"/>
                  <a:pt x="313" y="219"/>
                </a:cubicBezTo>
                <a:cubicBezTo>
                  <a:pt x="312" y="218"/>
                  <a:pt x="312" y="217"/>
                  <a:pt x="312" y="216"/>
                </a:cubicBezTo>
                <a:cubicBezTo>
                  <a:pt x="313" y="213"/>
                  <a:pt x="313" y="210"/>
                  <a:pt x="314" y="208"/>
                </a:cubicBezTo>
                <a:cubicBezTo>
                  <a:pt x="314" y="207"/>
                  <a:pt x="315" y="207"/>
                  <a:pt x="315" y="207"/>
                </a:cubicBezTo>
                <a:cubicBezTo>
                  <a:pt x="316" y="207"/>
                  <a:pt x="316" y="207"/>
                  <a:pt x="317" y="208"/>
                </a:cubicBezTo>
                <a:cubicBezTo>
                  <a:pt x="319" y="209"/>
                  <a:pt x="321" y="211"/>
                  <a:pt x="322" y="213"/>
                </a:cubicBezTo>
                <a:cubicBezTo>
                  <a:pt x="323" y="214"/>
                  <a:pt x="323" y="214"/>
                  <a:pt x="323" y="215"/>
                </a:cubicBezTo>
                <a:cubicBezTo>
                  <a:pt x="322" y="216"/>
                  <a:pt x="321" y="217"/>
                  <a:pt x="321" y="217"/>
                </a:cubicBezTo>
                <a:cubicBezTo>
                  <a:pt x="319" y="219"/>
                  <a:pt x="319" y="220"/>
                  <a:pt x="319" y="222"/>
                </a:cubicBezTo>
                <a:cubicBezTo>
                  <a:pt x="319" y="224"/>
                  <a:pt x="320" y="224"/>
                  <a:pt x="321" y="224"/>
                </a:cubicBezTo>
                <a:cubicBezTo>
                  <a:pt x="324" y="224"/>
                  <a:pt x="326" y="225"/>
                  <a:pt x="328" y="227"/>
                </a:cubicBezTo>
                <a:cubicBezTo>
                  <a:pt x="328" y="227"/>
                  <a:pt x="328" y="227"/>
                  <a:pt x="328" y="228"/>
                </a:cubicBezTo>
                <a:cubicBezTo>
                  <a:pt x="331" y="231"/>
                  <a:pt x="330" y="230"/>
                  <a:pt x="335" y="229"/>
                </a:cubicBezTo>
                <a:cubicBezTo>
                  <a:pt x="335" y="229"/>
                  <a:pt x="335" y="229"/>
                  <a:pt x="336" y="228"/>
                </a:cubicBezTo>
                <a:cubicBezTo>
                  <a:pt x="338" y="227"/>
                  <a:pt x="341" y="226"/>
                  <a:pt x="343" y="224"/>
                </a:cubicBezTo>
                <a:cubicBezTo>
                  <a:pt x="346" y="222"/>
                  <a:pt x="349" y="221"/>
                  <a:pt x="353" y="221"/>
                </a:cubicBezTo>
                <a:cubicBezTo>
                  <a:pt x="354" y="221"/>
                  <a:pt x="355" y="221"/>
                  <a:pt x="356" y="220"/>
                </a:cubicBezTo>
                <a:cubicBezTo>
                  <a:pt x="358" y="218"/>
                  <a:pt x="360" y="216"/>
                  <a:pt x="362" y="214"/>
                </a:cubicBezTo>
                <a:cubicBezTo>
                  <a:pt x="363" y="213"/>
                  <a:pt x="364" y="212"/>
                  <a:pt x="365" y="212"/>
                </a:cubicBezTo>
                <a:cubicBezTo>
                  <a:pt x="367" y="210"/>
                  <a:pt x="369" y="209"/>
                  <a:pt x="371" y="208"/>
                </a:cubicBezTo>
                <a:cubicBezTo>
                  <a:pt x="383" y="201"/>
                  <a:pt x="394" y="193"/>
                  <a:pt x="406" y="186"/>
                </a:cubicBezTo>
                <a:cubicBezTo>
                  <a:pt x="414" y="182"/>
                  <a:pt x="421" y="177"/>
                  <a:pt x="429" y="172"/>
                </a:cubicBezTo>
                <a:cubicBezTo>
                  <a:pt x="430" y="172"/>
                  <a:pt x="431" y="171"/>
                  <a:pt x="433" y="171"/>
                </a:cubicBezTo>
                <a:cubicBezTo>
                  <a:pt x="435" y="171"/>
                  <a:pt x="436" y="171"/>
                  <a:pt x="438" y="171"/>
                </a:cubicBezTo>
                <a:cubicBezTo>
                  <a:pt x="439" y="171"/>
                  <a:pt x="440" y="172"/>
                  <a:pt x="441" y="173"/>
                </a:cubicBezTo>
                <a:cubicBezTo>
                  <a:pt x="443" y="175"/>
                  <a:pt x="444" y="177"/>
                  <a:pt x="446" y="179"/>
                </a:cubicBezTo>
                <a:cubicBezTo>
                  <a:pt x="447" y="180"/>
                  <a:pt x="447" y="181"/>
                  <a:pt x="448" y="182"/>
                </a:cubicBezTo>
                <a:cubicBezTo>
                  <a:pt x="449" y="183"/>
                  <a:pt x="448" y="183"/>
                  <a:pt x="448" y="184"/>
                </a:cubicBezTo>
                <a:cubicBezTo>
                  <a:pt x="445" y="187"/>
                  <a:pt x="442" y="190"/>
                  <a:pt x="439" y="193"/>
                </a:cubicBezTo>
                <a:cubicBezTo>
                  <a:pt x="438" y="194"/>
                  <a:pt x="437" y="194"/>
                  <a:pt x="435" y="195"/>
                </a:cubicBezTo>
                <a:cubicBezTo>
                  <a:pt x="434" y="196"/>
                  <a:pt x="434" y="197"/>
                  <a:pt x="433" y="198"/>
                </a:cubicBezTo>
                <a:cubicBezTo>
                  <a:pt x="432" y="201"/>
                  <a:pt x="430" y="204"/>
                  <a:pt x="429" y="206"/>
                </a:cubicBezTo>
                <a:cubicBezTo>
                  <a:pt x="428" y="208"/>
                  <a:pt x="428" y="209"/>
                  <a:pt x="428" y="210"/>
                </a:cubicBezTo>
                <a:cubicBezTo>
                  <a:pt x="429" y="214"/>
                  <a:pt x="430" y="218"/>
                  <a:pt x="430" y="222"/>
                </a:cubicBezTo>
                <a:cubicBezTo>
                  <a:pt x="431" y="223"/>
                  <a:pt x="431" y="224"/>
                  <a:pt x="431" y="225"/>
                </a:cubicBezTo>
                <a:cubicBezTo>
                  <a:pt x="431" y="225"/>
                  <a:pt x="431" y="226"/>
                  <a:pt x="430" y="226"/>
                </a:cubicBezTo>
                <a:cubicBezTo>
                  <a:pt x="427" y="228"/>
                  <a:pt x="425" y="230"/>
                  <a:pt x="423" y="232"/>
                </a:cubicBezTo>
                <a:cubicBezTo>
                  <a:pt x="421" y="233"/>
                  <a:pt x="420" y="234"/>
                  <a:pt x="419" y="235"/>
                </a:cubicBezTo>
                <a:cubicBezTo>
                  <a:pt x="418" y="237"/>
                  <a:pt x="417" y="238"/>
                  <a:pt x="415" y="240"/>
                </a:cubicBezTo>
                <a:cubicBezTo>
                  <a:pt x="407" y="247"/>
                  <a:pt x="399" y="255"/>
                  <a:pt x="392" y="262"/>
                </a:cubicBezTo>
                <a:cubicBezTo>
                  <a:pt x="390" y="263"/>
                  <a:pt x="389" y="264"/>
                  <a:pt x="387" y="264"/>
                </a:cubicBezTo>
                <a:cubicBezTo>
                  <a:pt x="384" y="264"/>
                  <a:pt x="380" y="264"/>
                  <a:pt x="377" y="264"/>
                </a:cubicBezTo>
                <a:cubicBezTo>
                  <a:pt x="376" y="264"/>
                  <a:pt x="374" y="264"/>
                  <a:pt x="373" y="265"/>
                </a:cubicBezTo>
                <a:cubicBezTo>
                  <a:pt x="369" y="269"/>
                  <a:pt x="364" y="272"/>
                  <a:pt x="359" y="275"/>
                </a:cubicBezTo>
                <a:cubicBezTo>
                  <a:pt x="354" y="278"/>
                  <a:pt x="349" y="281"/>
                  <a:pt x="345" y="283"/>
                </a:cubicBezTo>
                <a:cubicBezTo>
                  <a:pt x="344" y="284"/>
                  <a:pt x="343" y="285"/>
                  <a:pt x="341" y="285"/>
                </a:cubicBezTo>
                <a:cubicBezTo>
                  <a:pt x="339" y="286"/>
                  <a:pt x="337" y="287"/>
                  <a:pt x="334" y="288"/>
                </a:cubicBezTo>
                <a:cubicBezTo>
                  <a:pt x="330" y="291"/>
                  <a:pt x="326" y="293"/>
                  <a:pt x="322" y="295"/>
                </a:cubicBezTo>
                <a:cubicBezTo>
                  <a:pt x="321" y="296"/>
                  <a:pt x="320" y="296"/>
                  <a:pt x="318" y="296"/>
                </a:cubicBezTo>
                <a:cubicBezTo>
                  <a:pt x="316" y="296"/>
                  <a:pt x="314" y="296"/>
                  <a:pt x="312" y="296"/>
                </a:cubicBezTo>
                <a:cubicBezTo>
                  <a:pt x="311" y="296"/>
                  <a:pt x="310" y="297"/>
                  <a:pt x="309" y="297"/>
                </a:cubicBezTo>
                <a:cubicBezTo>
                  <a:pt x="308" y="299"/>
                  <a:pt x="306" y="301"/>
                  <a:pt x="304" y="302"/>
                </a:cubicBezTo>
                <a:cubicBezTo>
                  <a:pt x="304" y="304"/>
                  <a:pt x="305" y="307"/>
                  <a:pt x="305" y="309"/>
                </a:cubicBezTo>
                <a:cubicBezTo>
                  <a:pt x="306" y="313"/>
                  <a:pt x="306" y="317"/>
                  <a:pt x="307" y="321"/>
                </a:cubicBezTo>
                <a:cubicBezTo>
                  <a:pt x="307" y="322"/>
                  <a:pt x="307" y="323"/>
                  <a:pt x="306" y="325"/>
                </a:cubicBezTo>
                <a:cubicBezTo>
                  <a:pt x="304" y="330"/>
                  <a:pt x="304" y="330"/>
                  <a:pt x="300" y="334"/>
                </a:cubicBezTo>
                <a:cubicBezTo>
                  <a:pt x="298" y="337"/>
                  <a:pt x="295" y="339"/>
                  <a:pt x="292" y="342"/>
                </a:cubicBezTo>
                <a:cubicBezTo>
                  <a:pt x="291" y="343"/>
                  <a:pt x="291" y="344"/>
                  <a:pt x="290" y="345"/>
                </a:cubicBezTo>
                <a:cubicBezTo>
                  <a:pt x="287" y="351"/>
                  <a:pt x="284" y="356"/>
                  <a:pt x="282" y="361"/>
                </a:cubicBezTo>
                <a:cubicBezTo>
                  <a:pt x="281" y="362"/>
                  <a:pt x="281" y="363"/>
                  <a:pt x="281" y="365"/>
                </a:cubicBezTo>
                <a:cubicBezTo>
                  <a:pt x="281" y="368"/>
                  <a:pt x="281" y="371"/>
                  <a:pt x="281" y="374"/>
                </a:cubicBezTo>
                <a:cubicBezTo>
                  <a:pt x="281" y="376"/>
                  <a:pt x="280" y="379"/>
                  <a:pt x="280" y="381"/>
                </a:cubicBezTo>
                <a:cubicBezTo>
                  <a:pt x="276" y="393"/>
                  <a:pt x="273" y="405"/>
                  <a:pt x="270" y="416"/>
                </a:cubicBezTo>
                <a:cubicBezTo>
                  <a:pt x="268" y="421"/>
                  <a:pt x="268" y="425"/>
                  <a:pt x="270" y="429"/>
                </a:cubicBezTo>
                <a:cubicBezTo>
                  <a:pt x="271" y="430"/>
                  <a:pt x="271" y="429"/>
                  <a:pt x="271" y="429"/>
                </a:cubicBezTo>
                <a:cubicBezTo>
                  <a:pt x="273" y="427"/>
                  <a:pt x="274" y="425"/>
                  <a:pt x="275" y="423"/>
                </a:cubicBezTo>
                <a:cubicBezTo>
                  <a:pt x="276" y="422"/>
                  <a:pt x="276" y="421"/>
                  <a:pt x="276" y="420"/>
                </a:cubicBezTo>
                <a:cubicBezTo>
                  <a:pt x="276" y="419"/>
                  <a:pt x="276" y="417"/>
                  <a:pt x="276" y="416"/>
                </a:cubicBezTo>
                <a:cubicBezTo>
                  <a:pt x="276" y="411"/>
                  <a:pt x="277" y="406"/>
                  <a:pt x="278" y="402"/>
                </a:cubicBezTo>
                <a:cubicBezTo>
                  <a:pt x="280" y="397"/>
                  <a:pt x="281" y="392"/>
                  <a:pt x="283" y="387"/>
                </a:cubicBezTo>
                <a:cubicBezTo>
                  <a:pt x="283" y="386"/>
                  <a:pt x="284" y="384"/>
                  <a:pt x="286" y="383"/>
                </a:cubicBezTo>
                <a:cubicBezTo>
                  <a:pt x="286" y="383"/>
                  <a:pt x="286" y="383"/>
                  <a:pt x="286" y="383"/>
                </a:cubicBezTo>
                <a:cubicBezTo>
                  <a:pt x="290" y="381"/>
                  <a:pt x="291" y="378"/>
                  <a:pt x="292" y="375"/>
                </a:cubicBezTo>
                <a:cubicBezTo>
                  <a:pt x="292" y="374"/>
                  <a:pt x="292" y="373"/>
                  <a:pt x="292" y="373"/>
                </a:cubicBezTo>
                <a:cubicBezTo>
                  <a:pt x="292" y="370"/>
                  <a:pt x="292" y="368"/>
                  <a:pt x="292" y="366"/>
                </a:cubicBezTo>
                <a:cubicBezTo>
                  <a:pt x="292" y="365"/>
                  <a:pt x="293" y="364"/>
                  <a:pt x="294" y="363"/>
                </a:cubicBezTo>
                <a:cubicBezTo>
                  <a:pt x="295" y="361"/>
                  <a:pt x="297" y="359"/>
                  <a:pt x="299" y="358"/>
                </a:cubicBezTo>
                <a:cubicBezTo>
                  <a:pt x="302" y="356"/>
                  <a:pt x="303" y="354"/>
                  <a:pt x="305" y="352"/>
                </a:cubicBezTo>
                <a:cubicBezTo>
                  <a:pt x="314" y="341"/>
                  <a:pt x="322" y="329"/>
                  <a:pt x="331" y="317"/>
                </a:cubicBezTo>
                <a:cubicBezTo>
                  <a:pt x="331" y="317"/>
                  <a:pt x="332" y="317"/>
                  <a:pt x="332" y="316"/>
                </a:cubicBezTo>
                <a:cubicBezTo>
                  <a:pt x="333" y="315"/>
                  <a:pt x="334" y="314"/>
                  <a:pt x="336" y="314"/>
                </a:cubicBezTo>
                <a:cubicBezTo>
                  <a:pt x="340" y="315"/>
                  <a:pt x="343" y="313"/>
                  <a:pt x="345" y="311"/>
                </a:cubicBezTo>
                <a:cubicBezTo>
                  <a:pt x="345" y="311"/>
                  <a:pt x="346" y="310"/>
                  <a:pt x="346" y="310"/>
                </a:cubicBezTo>
                <a:cubicBezTo>
                  <a:pt x="347" y="309"/>
                  <a:pt x="349" y="308"/>
                  <a:pt x="351" y="308"/>
                </a:cubicBezTo>
                <a:cubicBezTo>
                  <a:pt x="351" y="308"/>
                  <a:pt x="351" y="308"/>
                  <a:pt x="352" y="308"/>
                </a:cubicBezTo>
                <a:cubicBezTo>
                  <a:pt x="359" y="308"/>
                  <a:pt x="359" y="308"/>
                  <a:pt x="366" y="312"/>
                </a:cubicBezTo>
                <a:cubicBezTo>
                  <a:pt x="367" y="312"/>
                  <a:pt x="368" y="313"/>
                  <a:pt x="368" y="314"/>
                </a:cubicBezTo>
                <a:cubicBezTo>
                  <a:pt x="370" y="316"/>
                  <a:pt x="372" y="318"/>
                  <a:pt x="374" y="320"/>
                </a:cubicBezTo>
                <a:cubicBezTo>
                  <a:pt x="375" y="321"/>
                  <a:pt x="375" y="322"/>
                  <a:pt x="375" y="323"/>
                </a:cubicBezTo>
                <a:cubicBezTo>
                  <a:pt x="375" y="326"/>
                  <a:pt x="375" y="330"/>
                  <a:pt x="375" y="333"/>
                </a:cubicBezTo>
                <a:cubicBezTo>
                  <a:pt x="375" y="335"/>
                  <a:pt x="375" y="336"/>
                  <a:pt x="374" y="337"/>
                </a:cubicBezTo>
                <a:cubicBezTo>
                  <a:pt x="373" y="340"/>
                  <a:pt x="371" y="343"/>
                  <a:pt x="370" y="346"/>
                </a:cubicBezTo>
                <a:cubicBezTo>
                  <a:pt x="370" y="346"/>
                  <a:pt x="369" y="347"/>
                  <a:pt x="369" y="348"/>
                </a:cubicBezTo>
                <a:cubicBezTo>
                  <a:pt x="367" y="351"/>
                  <a:pt x="365" y="355"/>
                  <a:pt x="363" y="358"/>
                </a:cubicBezTo>
                <a:cubicBezTo>
                  <a:pt x="360" y="364"/>
                  <a:pt x="360" y="364"/>
                  <a:pt x="355" y="367"/>
                </a:cubicBezTo>
                <a:cubicBezTo>
                  <a:pt x="354" y="368"/>
                  <a:pt x="352" y="369"/>
                  <a:pt x="351" y="368"/>
                </a:cubicBezTo>
                <a:cubicBezTo>
                  <a:pt x="347" y="367"/>
                  <a:pt x="342" y="366"/>
                  <a:pt x="338" y="365"/>
                </a:cubicBezTo>
                <a:cubicBezTo>
                  <a:pt x="337" y="364"/>
                  <a:pt x="336" y="364"/>
                  <a:pt x="336" y="365"/>
                </a:cubicBezTo>
                <a:cubicBezTo>
                  <a:pt x="334" y="367"/>
                  <a:pt x="333" y="369"/>
                  <a:pt x="332" y="371"/>
                </a:cubicBezTo>
                <a:cubicBezTo>
                  <a:pt x="331" y="372"/>
                  <a:pt x="330" y="373"/>
                  <a:pt x="329" y="373"/>
                </a:cubicBezTo>
                <a:cubicBezTo>
                  <a:pt x="324" y="373"/>
                  <a:pt x="319" y="372"/>
                  <a:pt x="314" y="372"/>
                </a:cubicBezTo>
                <a:cubicBezTo>
                  <a:pt x="313" y="372"/>
                  <a:pt x="313" y="372"/>
                  <a:pt x="313" y="372"/>
                </a:cubicBezTo>
                <a:cubicBezTo>
                  <a:pt x="311" y="371"/>
                  <a:pt x="310" y="372"/>
                  <a:pt x="308" y="373"/>
                </a:cubicBezTo>
                <a:cubicBezTo>
                  <a:pt x="304" y="377"/>
                  <a:pt x="304" y="375"/>
                  <a:pt x="304" y="381"/>
                </a:cubicBezTo>
                <a:cubicBezTo>
                  <a:pt x="304" y="385"/>
                  <a:pt x="304" y="390"/>
                  <a:pt x="302" y="394"/>
                </a:cubicBezTo>
                <a:cubicBezTo>
                  <a:pt x="302" y="396"/>
                  <a:pt x="301" y="398"/>
                  <a:pt x="301" y="40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12"/>
          <p:cNvSpPr>
            <a:spLocks/>
          </p:cNvSpPr>
          <p:nvPr/>
        </p:nvSpPr>
        <p:spPr bwMode="auto">
          <a:xfrm>
            <a:off x="7591484" y="5740110"/>
            <a:ext cx="1684638" cy="3378064"/>
          </a:xfrm>
          <a:custGeom>
            <a:avLst/>
            <a:gdLst>
              <a:gd name="T0" fmla="*/ 204 w 243"/>
              <a:gd name="T1" fmla="*/ 124 h 487"/>
              <a:gd name="T2" fmla="*/ 243 w 243"/>
              <a:gd name="T3" fmla="*/ 140 h 487"/>
              <a:gd name="T4" fmla="*/ 213 w 243"/>
              <a:gd name="T5" fmla="*/ 217 h 487"/>
              <a:gd name="T6" fmla="*/ 178 w 243"/>
              <a:gd name="T7" fmla="*/ 308 h 487"/>
              <a:gd name="T8" fmla="*/ 180 w 243"/>
              <a:gd name="T9" fmla="*/ 325 h 487"/>
              <a:gd name="T10" fmla="*/ 181 w 243"/>
              <a:gd name="T11" fmla="*/ 334 h 487"/>
              <a:gd name="T12" fmla="*/ 193 w 243"/>
              <a:gd name="T13" fmla="*/ 349 h 487"/>
              <a:gd name="T14" fmla="*/ 194 w 243"/>
              <a:gd name="T15" fmla="*/ 370 h 487"/>
              <a:gd name="T16" fmla="*/ 206 w 243"/>
              <a:gd name="T17" fmla="*/ 379 h 487"/>
              <a:gd name="T18" fmla="*/ 208 w 243"/>
              <a:gd name="T19" fmla="*/ 391 h 487"/>
              <a:gd name="T20" fmla="*/ 225 w 243"/>
              <a:gd name="T21" fmla="*/ 405 h 487"/>
              <a:gd name="T22" fmla="*/ 223 w 243"/>
              <a:gd name="T23" fmla="*/ 421 h 487"/>
              <a:gd name="T24" fmla="*/ 235 w 243"/>
              <a:gd name="T25" fmla="*/ 441 h 487"/>
              <a:gd name="T26" fmla="*/ 233 w 243"/>
              <a:gd name="T27" fmla="*/ 451 h 487"/>
              <a:gd name="T28" fmla="*/ 234 w 243"/>
              <a:gd name="T29" fmla="*/ 471 h 487"/>
              <a:gd name="T30" fmla="*/ 192 w 243"/>
              <a:gd name="T31" fmla="*/ 473 h 487"/>
              <a:gd name="T32" fmla="*/ 74 w 243"/>
              <a:gd name="T33" fmla="*/ 421 h 487"/>
              <a:gd name="T34" fmla="*/ 70 w 243"/>
              <a:gd name="T35" fmla="*/ 408 h 487"/>
              <a:gd name="T36" fmla="*/ 54 w 243"/>
              <a:gd name="T37" fmla="*/ 381 h 487"/>
              <a:gd name="T38" fmla="*/ 43 w 243"/>
              <a:gd name="T39" fmla="*/ 357 h 487"/>
              <a:gd name="T40" fmla="*/ 26 w 243"/>
              <a:gd name="T41" fmla="*/ 341 h 487"/>
              <a:gd name="T42" fmla="*/ 29 w 243"/>
              <a:gd name="T43" fmla="*/ 313 h 487"/>
              <a:gd name="T44" fmla="*/ 38 w 243"/>
              <a:gd name="T45" fmla="*/ 306 h 487"/>
              <a:gd name="T46" fmla="*/ 34 w 243"/>
              <a:gd name="T47" fmla="*/ 281 h 487"/>
              <a:gd name="T48" fmla="*/ 28 w 243"/>
              <a:gd name="T49" fmla="*/ 272 h 487"/>
              <a:gd name="T50" fmla="*/ 17 w 243"/>
              <a:gd name="T51" fmla="*/ 251 h 487"/>
              <a:gd name="T52" fmla="*/ 30 w 243"/>
              <a:gd name="T53" fmla="*/ 216 h 487"/>
              <a:gd name="T54" fmla="*/ 47 w 243"/>
              <a:gd name="T55" fmla="*/ 199 h 487"/>
              <a:gd name="T56" fmla="*/ 51 w 243"/>
              <a:gd name="T57" fmla="*/ 169 h 487"/>
              <a:gd name="T58" fmla="*/ 39 w 243"/>
              <a:gd name="T59" fmla="*/ 147 h 487"/>
              <a:gd name="T60" fmla="*/ 42 w 243"/>
              <a:gd name="T61" fmla="*/ 111 h 487"/>
              <a:gd name="T62" fmla="*/ 42 w 243"/>
              <a:gd name="T63" fmla="*/ 72 h 487"/>
              <a:gd name="T64" fmla="*/ 45 w 243"/>
              <a:gd name="T65" fmla="*/ 55 h 487"/>
              <a:gd name="T66" fmla="*/ 36 w 243"/>
              <a:gd name="T67" fmla="*/ 40 h 487"/>
              <a:gd name="T68" fmla="*/ 14 w 243"/>
              <a:gd name="T69" fmla="*/ 46 h 487"/>
              <a:gd name="T70" fmla="*/ 7 w 243"/>
              <a:gd name="T71" fmla="*/ 41 h 487"/>
              <a:gd name="T72" fmla="*/ 1 w 243"/>
              <a:gd name="T73" fmla="*/ 22 h 487"/>
              <a:gd name="T74" fmla="*/ 2 w 243"/>
              <a:gd name="T75" fmla="*/ 5 h 487"/>
              <a:gd name="T76" fmla="*/ 6 w 243"/>
              <a:gd name="T77" fmla="*/ 1 h 487"/>
              <a:gd name="T78" fmla="*/ 33 w 243"/>
              <a:gd name="T79" fmla="*/ 24 h 487"/>
              <a:gd name="T80" fmla="*/ 83 w 243"/>
              <a:gd name="T81" fmla="*/ 58 h 487"/>
              <a:gd name="T82" fmla="*/ 117 w 243"/>
              <a:gd name="T83" fmla="*/ 78 h 487"/>
              <a:gd name="T84" fmla="*/ 163 w 243"/>
              <a:gd name="T85" fmla="*/ 103 h 487"/>
              <a:gd name="T86" fmla="*/ 190 w 243"/>
              <a:gd name="T87" fmla="*/ 117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487">
                <a:moveTo>
                  <a:pt x="192" y="118"/>
                </a:moveTo>
                <a:cubicBezTo>
                  <a:pt x="192" y="118"/>
                  <a:pt x="193" y="119"/>
                  <a:pt x="194" y="119"/>
                </a:cubicBezTo>
                <a:cubicBezTo>
                  <a:pt x="197" y="121"/>
                  <a:pt x="201" y="122"/>
                  <a:pt x="204" y="124"/>
                </a:cubicBezTo>
                <a:cubicBezTo>
                  <a:pt x="213" y="127"/>
                  <a:pt x="222" y="131"/>
                  <a:pt x="231" y="134"/>
                </a:cubicBezTo>
                <a:cubicBezTo>
                  <a:pt x="234" y="135"/>
                  <a:pt x="237" y="137"/>
                  <a:pt x="240" y="138"/>
                </a:cubicBezTo>
                <a:cubicBezTo>
                  <a:pt x="241" y="138"/>
                  <a:pt x="243" y="139"/>
                  <a:pt x="243" y="140"/>
                </a:cubicBezTo>
                <a:cubicBezTo>
                  <a:pt x="241" y="146"/>
                  <a:pt x="238" y="152"/>
                  <a:pt x="236" y="159"/>
                </a:cubicBezTo>
                <a:cubicBezTo>
                  <a:pt x="232" y="170"/>
                  <a:pt x="227" y="181"/>
                  <a:pt x="223" y="192"/>
                </a:cubicBezTo>
                <a:cubicBezTo>
                  <a:pt x="220" y="201"/>
                  <a:pt x="216" y="209"/>
                  <a:pt x="213" y="217"/>
                </a:cubicBezTo>
                <a:cubicBezTo>
                  <a:pt x="209" y="227"/>
                  <a:pt x="205" y="237"/>
                  <a:pt x="202" y="247"/>
                </a:cubicBezTo>
                <a:cubicBezTo>
                  <a:pt x="198" y="256"/>
                  <a:pt x="195" y="264"/>
                  <a:pt x="192" y="272"/>
                </a:cubicBezTo>
                <a:cubicBezTo>
                  <a:pt x="187" y="284"/>
                  <a:pt x="182" y="296"/>
                  <a:pt x="178" y="308"/>
                </a:cubicBezTo>
                <a:cubicBezTo>
                  <a:pt x="176" y="313"/>
                  <a:pt x="176" y="313"/>
                  <a:pt x="178" y="318"/>
                </a:cubicBezTo>
                <a:cubicBezTo>
                  <a:pt x="179" y="319"/>
                  <a:pt x="180" y="320"/>
                  <a:pt x="181" y="322"/>
                </a:cubicBezTo>
                <a:cubicBezTo>
                  <a:pt x="181" y="323"/>
                  <a:pt x="181" y="324"/>
                  <a:pt x="180" y="325"/>
                </a:cubicBezTo>
                <a:cubicBezTo>
                  <a:pt x="179" y="325"/>
                  <a:pt x="178" y="326"/>
                  <a:pt x="177" y="327"/>
                </a:cubicBezTo>
                <a:cubicBezTo>
                  <a:pt x="176" y="328"/>
                  <a:pt x="176" y="328"/>
                  <a:pt x="177" y="329"/>
                </a:cubicBezTo>
                <a:cubicBezTo>
                  <a:pt x="178" y="331"/>
                  <a:pt x="179" y="333"/>
                  <a:pt x="181" y="334"/>
                </a:cubicBezTo>
                <a:cubicBezTo>
                  <a:pt x="183" y="335"/>
                  <a:pt x="186" y="336"/>
                  <a:pt x="187" y="338"/>
                </a:cubicBezTo>
                <a:cubicBezTo>
                  <a:pt x="189" y="341"/>
                  <a:pt x="191" y="343"/>
                  <a:pt x="192" y="345"/>
                </a:cubicBezTo>
                <a:cubicBezTo>
                  <a:pt x="193" y="347"/>
                  <a:pt x="193" y="348"/>
                  <a:pt x="193" y="349"/>
                </a:cubicBezTo>
                <a:cubicBezTo>
                  <a:pt x="192" y="351"/>
                  <a:pt x="192" y="352"/>
                  <a:pt x="191" y="353"/>
                </a:cubicBezTo>
                <a:cubicBezTo>
                  <a:pt x="191" y="355"/>
                  <a:pt x="191" y="357"/>
                  <a:pt x="191" y="359"/>
                </a:cubicBezTo>
                <a:cubicBezTo>
                  <a:pt x="192" y="362"/>
                  <a:pt x="193" y="366"/>
                  <a:pt x="194" y="370"/>
                </a:cubicBezTo>
                <a:cubicBezTo>
                  <a:pt x="195" y="371"/>
                  <a:pt x="195" y="372"/>
                  <a:pt x="197" y="373"/>
                </a:cubicBezTo>
                <a:cubicBezTo>
                  <a:pt x="199" y="374"/>
                  <a:pt x="200" y="375"/>
                  <a:pt x="202" y="375"/>
                </a:cubicBezTo>
                <a:cubicBezTo>
                  <a:pt x="205" y="376"/>
                  <a:pt x="206" y="377"/>
                  <a:pt x="206" y="379"/>
                </a:cubicBezTo>
                <a:cubicBezTo>
                  <a:pt x="206" y="380"/>
                  <a:pt x="206" y="381"/>
                  <a:pt x="206" y="382"/>
                </a:cubicBezTo>
                <a:cubicBezTo>
                  <a:pt x="206" y="384"/>
                  <a:pt x="206" y="387"/>
                  <a:pt x="207" y="390"/>
                </a:cubicBezTo>
                <a:cubicBezTo>
                  <a:pt x="207" y="391"/>
                  <a:pt x="207" y="391"/>
                  <a:pt x="208" y="391"/>
                </a:cubicBezTo>
                <a:cubicBezTo>
                  <a:pt x="210" y="391"/>
                  <a:pt x="212" y="391"/>
                  <a:pt x="213" y="391"/>
                </a:cubicBezTo>
                <a:cubicBezTo>
                  <a:pt x="215" y="391"/>
                  <a:pt x="216" y="392"/>
                  <a:pt x="217" y="393"/>
                </a:cubicBezTo>
                <a:cubicBezTo>
                  <a:pt x="220" y="397"/>
                  <a:pt x="222" y="401"/>
                  <a:pt x="225" y="405"/>
                </a:cubicBezTo>
                <a:cubicBezTo>
                  <a:pt x="226" y="406"/>
                  <a:pt x="226" y="406"/>
                  <a:pt x="226" y="407"/>
                </a:cubicBezTo>
                <a:cubicBezTo>
                  <a:pt x="224" y="411"/>
                  <a:pt x="223" y="414"/>
                  <a:pt x="222" y="417"/>
                </a:cubicBezTo>
                <a:cubicBezTo>
                  <a:pt x="222" y="418"/>
                  <a:pt x="222" y="420"/>
                  <a:pt x="223" y="421"/>
                </a:cubicBezTo>
                <a:cubicBezTo>
                  <a:pt x="226" y="422"/>
                  <a:pt x="227" y="425"/>
                  <a:pt x="227" y="428"/>
                </a:cubicBezTo>
                <a:cubicBezTo>
                  <a:pt x="228" y="429"/>
                  <a:pt x="228" y="430"/>
                  <a:pt x="228" y="431"/>
                </a:cubicBezTo>
                <a:cubicBezTo>
                  <a:pt x="229" y="435"/>
                  <a:pt x="231" y="439"/>
                  <a:pt x="235" y="441"/>
                </a:cubicBezTo>
                <a:cubicBezTo>
                  <a:pt x="235" y="441"/>
                  <a:pt x="235" y="442"/>
                  <a:pt x="235" y="442"/>
                </a:cubicBezTo>
                <a:cubicBezTo>
                  <a:pt x="236" y="442"/>
                  <a:pt x="236" y="443"/>
                  <a:pt x="236" y="444"/>
                </a:cubicBezTo>
                <a:cubicBezTo>
                  <a:pt x="235" y="447"/>
                  <a:pt x="234" y="449"/>
                  <a:pt x="233" y="451"/>
                </a:cubicBezTo>
                <a:cubicBezTo>
                  <a:pt x="232" y="453"/>
                  <a:pt x="232" y="456"/>
                  <a:pt x="233" y="458"/>
                </a:cubicBezTo>
                <a:cubicBezTo>
                  <a:pt x="233" y="461"/>
                  <a:pt x="234" y="464"/>
                  <a:pt x="234" y="466"/>
                </a:cubicBezTo>
                <a:cubicBezTo>
                  <a:pt x="235" y="468"/>
                  <a:pt x="235" y="469"/>
                  <a:pt x="234" y="471"/>
                </a:cubicBezTo>
                <a:cubicBezTo>
                  <a:pt x="233" y="476"/>
                  <a:pt x="231" y="481"/>
                  <a:pt x="229" y="486"/>
                </a:cubicBezTo>
                <a:cubicBezTo>
                  <a:pt x="229" y="486"/>
                  <a:pt x="229" y="486"/>
                  <a:pt x="228" y="487"/>
                </a:cubicBezTo>
                <a:cubicBezTo>
                  <a:pt x="216" y="482"/>
                  <a:pt x="204" y="477"/>
                  <a:pt x="192" y="473"/>
                </a:cubicBezTo>
                <a:cubicBezTo>
                  <a:pt x="156" y="459"/>
                  <a:pt x="121" y="446"/>
                  <a:pt x="86" y="432"/>
                </a:cubicBezTo>
                <a:cubicBezTo>
                  <a:pt x="84" y="431"/>
                  <a:pt x="82" y="430"/>
                  <a:pt x="81" y="429"/>
                </a:cubicBezTo>
                <a:cubicBezTo>
                  <a:pt x="79" y="426"/>
                  <a:pt x="76" y="423"/>
                  <a:pt x="74" y="421"/>
                </a:cubicBezTo>
                <a:cubicBezTo>
                  <a:pt x="73" y="420"/>
                  <a:pt x="73" y="419"/>
                  <a:pt x="73" y="417"/>
                </a:cubicBezTo>
                <a:cubicBezTo>
                  <a:pt x="73" y="416"/>
                  <a:pt x="73" y="415"/>
                  <a:pt x="73" y="414"/>
                </a:cubicBezTo>
                <a:cubicBezTo>
                  <a:pt x="73" y="411"/>
                  <a:pt x="72" y="410"/>
                  <a:pt x="70" y="408"/>
                </a:cubicBezTo>
                <a:cubicBezTo>
                  <a:pt x="67" y="405"/>
                  <a:pt x="64" y="402"/>
                  <a:pt x="61" y="398"/>
                </a:cubicBezTo>
                <a:cubicBezTo>
                  <a:pt x="59" y="397"/>
                  <a:pt x="57" y="395"/>
                  <a:pt x="56" y="392"/>
                </a:cubicBezTo>
                <a:cubicBezTo>
                  <a:pt x="54" y="389"/>
                  <a:pt x="53" y="385"/>
                  <a:pt x="54" y="381"/>
                </a:cubicBezTo>
                <a:cubicBezTo>
                  <a:pt x="54" y="379"/>
                  <a:pt x="54" y="376"/>
                  <a:pt x="54" y="374"/>
                </a:cubicBezTo>
                <a:cubicBezTo>
                  <a:pt x="54" y="373"/>
                  <a:pt x="53" y="372"/>
                  <a:pt x="52" y="371"/>
                </a:cubicBezTo>
                <a:cubicBezTo>
                  <a:pt x="49" y="366"/>
                  <a:pt x="46" y="362"/>
                  <a:pt x="43" y="357"/>
                </a:cubicBezTo>
                <a:cubicBezTo>
                  <a:pt x="42" y="356"/>
                  <a:pt x="41" y="355"/>
                  <a:pt x="40" y="354"/>
                </a:cubicBezTo>
                <a:cubicBezTo>
                  <a:pt x="36" y="352"/>
                  <a:pt x="32" y="349"/>
                  <a:pt x="28" y="346"/>
                </a:cubicBezTo>
                <a:cubicBezTo>
                  <a:pt x="26" y="345"/>
                  <a:pt x="25" y="343"/>
                  <a:pt x="26" y="341"/>
                </a:cubicBezTo>
                <a:cubicBezTo>
                  <a:pt x="26" y="337"/>
                  <a:pt x="26" y="334"/>
                  <a:pt x="27" y="330"/>
                </a:cubicBezTo>
                <a:cubicBezTo>
                  <a:pt x="27" y="327"/>
                  <a:pt x="27" y="324"/>
                  <a:pt x="26" y="321"/>
                </a:cubicBezTo>
                <a:cubicBezTo>
                  <a:pt x="25" y="315"/>
                  <a:pt x="25" y="316"/>
                  <a:pt x="29" y="313"/>
                </a:cubicBezTo>
                <a:cubicBezTo>
                  <a:pt x="32" y="311"/>
                  <a:pt x="35" y="309"/>
                  <a:pt x="38" y="308"/>
                </a:cubicBezTo>
                <a:cubicBezTo>
                  <a:pt x="38" y="307"/>
                  <a:pt x="39" y="307"/>
                  <a:pt x="38" y="306"/>
                </a:cubicBezTo>
                <a:cubicBezTo>
                  <a:pt x="38" y="306"/>
                  <a:pt x="38" y="306"/>
                  <a:pt x="38" y="306"/>
                </a:cubicBezTo>
                <a:cubicBezTo>
                  <a:pt x="36" y="303"/>
                  <a:pt x="35" y="299"/>
                  <a:pt x="35" y="296"/>
                </a:cubicBezTo>
                <a:cubicBezTo>
                  <a:pt x="34" y="295"/>
                  <a:pt x="34" y="293"/>
                  <a:pt x="34" y="292"/>
                </a:cubicBezTo>
                <a:cubicBezTo>
                  <a:pt x="34" y="288"/>
                  <a:pt x="34" y="285"/>
                  <a:pt x="34" y="281"/>
                </a:cubicBezTo>
                <a:cubicBezTo>
                  <a:pt x="34" y="280"/>
                  <a:pt x="34" y="279"/>
                  <a:pt x="33" y="278"/>
                </a:cubicBezTo>
                <a:cubicBezTo>
                  <a:pt x="33" y="277"/>
                  <a:pt x="32" y="276"/>
                  <a:pt x="32" y="275"/>
                </a:cubicBezTo>
                <a:cubicBezTo>
                  <a:pt x="31" y="274"/>
                  <a:pt x="29" y="273"/>
                  <a:pt x="28" y="272"/>
                </a:cubicBezTo>
                <a:cubicBezTo>
                  <a:pt x="26" y="271"/>
                  <a:pt x="24" y="270"/>
                  <a:pt x="23" y="269"/>
                </a:cubicBezTo>
                <a:cubicBezTo>
                  <a:pt x="22" y="267"/>
                  <a:pt x="21" y="265"/>
                  <a:pt x="21" y="263"/>
                </a:cubicBezTo>
                <a:cubicBezTo>
                  <a:pt x="20" y="259"/>
                  <a:pt x="19" y="255"/>
                  <a:pt x="17" y="251"/>
                </a:cubicBezTo>
                <a:cubicBezTo>
                  <a:pt x="16" y="248"/>
                  <a:pt x="17" y="245"/>
                  <a:pt x="17" y="242"/>
                </a:cubicBezTo>
                <a:cubicBezTo>
                  <a:pt x="17" y="241"/>
                  <a:pt x="17" y="240"/>
                  <a:pt x="18" y="239"/>
                </a:cubicBezTo>
                <a:cubicBezTo>
                  <a:pt x="22" y="232"/>
                  <a:pt x="26" y="224"/>
                  <a:pt x="30" y="216"/>
                </a:cubicBezTo>
                <a:cubicBezTo>
                  <a:pt x="31" y="215"/>
                  <a:pt x="32" y="214"/>
                  <a:pt x="33" y="213"/>
                </a:cubicBezTo>
                <a:cubicBezTo>
                  <a:pt x="37" y="209"/>
                  <a:pt x="41" y="206"/>
                  <a:pt x="44" y="203"/>
                </a:cubicBezTo>
                <a:cubicBezTo>
                  <a:pt x="46" y="202"/>
                  <a:pt x="46" y="200"/>
                  <a:pt x="47" y="199"/>
                </a:cubicBezTo>
                <a:cubicBezTo>
                  <a:pt x="48" y="194"/>
                  <a:pt x="49" y="189"/>
                  <a:pt x="50" y="184"/>
                </a:cubicBezTo>
                <a:cubicBezTo>
                  <a:pt x="50" y="183"/>
                  <a:pt x="51" y="181"/>
                  <a:pt x="51" y="178"/>
                </a:cubicBezTo>
                <a:cubicBezTo>
                  <a:pt x="51" y="175"/>
                  <a:pt x="50" y="172"/>
                  <a:pt x="51" y="169"/>
                </a:cubicBezTo>
                <a:cubicBezTo>
                  <a:pt x="51" y="167"/>
                  <a:pt x="50" y="165"/>
                  <a:pt x="49" y="163"/>
                </a:cubicBezTo>
                <a:cubicBezTo>
                  <a:pt x="46" y="159"/>
                  <a:pt x="43" y="155"/>
                  <a:pt x="40" y="151"/>
                </a:cubicBezTo>
                <a:cubicBezTo>
                  <a:pt x="39" y="150"/>
                  <a:pt x="39" y="149"/>
                  <a:pt x="39" y="147"/>
                </a:cubicBezTo>
                <a:cubicBezTo>
                  <a:pt x="40" y="143"/>
                  <a:pt x="41" y="139"/>
                  <a:pt x="42" y="135"/>
                </a:cubicBezTo>
                <a:cubicBezTo>
                  <a:pt x="43" y="133"/>
                  <a:pt x="43" y="131"/>
                  <a:pt x="43" y="129"/>
                </a:cubicBezTo>
                <a:cubicBezTo>
                  <a:pt x="43" y="123"/>
                  <a:pt x="42" y="117"/>
                  <a:pt x="42" y="111"/>
                </a:cubicBezTo>
                <a:cubicBezTo>
                  <a:pt x="41" y="106"/>
                  <a:pt x="41" y="101"/>
                  <a:pt x="41" y="96"/>
                </a:cubicBezTo>
                <a:cubicBezTo>
                  <a:pt x="41" y="94"/>
                  <a:pt x="41" y="93"/>
                  <a:pt x="41" y="92"/>
                </a:cubicBezTo>
                <a:cubicBezTo>
                  <a:pt x="40" y="85"/>
                  <a:pt x="41" y="79"/>
                  <a:pt x="42" y="72"/>
                </a:cubicBezTo>
                <a:cubicBezTo>
                  <a:pt x="42" y="72"/>
                  <a:pt x="42" y="71"/>
                  <a:pt x="42" y="71"/>
                </a:cubicBezTo>
                <a:cubicBezTo>
                  <a:pt x="42" y="70"/>
                  <a:pt x="43" y="70"/>
                  <a:pt x="43" y="70"/>
                </a:cubicBezTo>
                <a:cubicBezTo>
                  <a:pt x="47" y="65"/>
                  <a:pt x="46" y="60"/>
                  <a:pt x="45" y="55"/>
                </a:cubicBezTo>
                <a:cubicBezTo>
                  <a:pt x="45" y="52"/>
                  <a:pt x="43" y="49"/>
                  <a:pt x="42" y="45"/>
                </a:cubicBezTo>
                <a:cubicBezTo>
                  <a:pt x="42" y="44"/>
                  <a:pt x="41" y="43"/>
                  <a:pt x="40" y="42"/>
                </a:cubicBezTo>
                <a:cubicBezTo>
                  <a:pt x="38" y="42"/>
                  <a:pt x="37" y="41"/>
                  <a:pt x="36" y="40"/>
                </a:cubicBezTo>
                <a:cubicBezTo>
                  <a:pt x="35" y="39"/>
                  <a:pt x="34" y="39"/>
                  <a:pt x="32" y="40"/>
                </a:cubicBezTo>
                <a:cubicBezTo>
                  <a:pt x="28" y="41"/>
                  <a:pt x="24" y="42"/>
                  <a:pt x="20" y="43"/>
                </a:cubicBezTo>
                <a:cubicBezTo>
                  <a:pt x="18" y="44"/>
                  <a:pt x="16" y="45"/>
                  <a:pt x="14" y="46"/>
                </a:cubicBezTo>
                <a:cubicBezTo>
                  <a:pt x="13" y="46"/>
                  <a:pt x="12" y="46"/>
                  <a:pt x="11" y="45"/>
                </a:cubicBezTo>
                <a:cubicBezTo>
                  <a:pt x="11" y="45"/>
                  <a:pt x="11" y="45"/>
                  <a:pt x="11" y="45"/>
                </a:cubicBezTo>
                <a:cubicBezTo>
                  <a:pt x="9" y="44"/>
                  <a:pt x="8" y="42"/>
                  <a:pt x="7" y="41"/>
                </a:cubicBezTo>
                <a:cubicBezTo>
                  <a:pt x="6" y="39"/>
                  <a:pt x="6" y="37"/>
                  <a:pt x="6" y="35"/>
                </a:cubicBezTo>
                <a:cubicBezTo>
                  <a:pt x="6" y="33"/>
                  <a:pt x="6" y="31"/>
                  <a:pt x="5" y="29"/>
                </a:cubicBezTo>
                <a:cubicBezTo>
                  <a:pt x="4" y="27"/>
                  <a:pt x="3" y="24"/>
                  <a:pt x="1" y="22"/>
                </a:cubicBezTo>
                <a:cubicBezTo>
                  <a:pt x="1" y="21"/>
                  <a:pt x="0" y="19"/>
                  <a:pt x="1" y="18"/>
                </a:cubicBezTo>
                <a:cubicBezTo>
                  <a:pt x="1" y="18"/>
                  <a:pt x="1" y="17"/>
                  <a:pt x="1" y="17"/>
                </a:cubicBezTo>
                <a:cubicBezTo>
                  <a:pt x="2" y="13"/>
                  <a:pt x="2" y="9"/>
                  <a:pt x="2" y="5"/>
                </a:cubicBezTo>
                <a:cubicBezTo>
                  <a:pt x="2" y="3"/>
                  <a:pt x="2" y="2"/>
                  <a:pt x="4" y="1"/>
                </a:cubicBezTo>
                <a:cubicBezTo>
                  <a:pt x="4" y="1"/>
                  <a:pt x="5" y="1"/>
                  <a:pt x="5" y="0"/>
                </a:cubicBezTo>
                <a:cubicBezTo>
                  <a:pt x="5" y="1"/>
                  <a:pt x="5" y="1"/>
                  <a:pt x="6" y="1"/>
                </a:cubicBezTo>
                <a:cubicBezTo>
                  <a:pt x="8" y="3"/>
                  <a:pt x="10" y="5"/>
                  <a:pt x="12" y="7"/>
                </a:cubicBezTo>
                <a:cubicBezTo>
                  <a:pt x="16" y="9"/>
                  <a:pt x="19" y="12"/>
                  <a:pt x="22" y="15"/>
                </a:cubicBezTo>
                <a:cubicBezTo>
                  <a:pt x="26" y="18"/>
                  <a:pt x="30" y="21"/>
                  <a:pt x="33" y="24"/>
                </a:cubicBezTo>
                <a:cubicBezTo>
                  <a:pt x="36" y="26"/>
                  <a:pt x="38" y="28"/>
                  <a:pt x="41" y="30"/>
                </a:cubicBezTo>
                <a:cubicBezTo>
                  <a:pt x="49" y="36"/>
                  <a:pt x="58" y="41"/>
                  <a:pt x="66" y="47"/>
                </a:cubicBezTo>
                <a:cubicBezTo>
                  <a:pt x="72" y="51"/>
                  <a:pt x="77" y="55"/>
                  <a:pt x="83" y="58"/>
                </a:cubicBezTo>
                <a:cubicBezTo>
                  <a:pt x="86" y="61"/>
                  <a:pt x="89" y="63"/>
                  <a:pt x="92" y="65"/>
                </a:cubicBezTo>
                <a:cubicBezTo>
                  <a:pt x="98" y="68"/>
                  <a:pt x="103" y="71"/>
                  <a:pt x="108" y="73"/>
                </a:cubicBezTo>
                <a:cubicBezTo>
                  <a:pt x="111" y="75"/>
                  <a:pt x="114" y="77"/>
                  <a:pt x="117" y="78"/>
                </a:cubicBezTo>
                <a:cubicBezTo>
                  <a:pt x="124" y="82"/>
                  <a:pt x="130" y="85"/>
                  <a:pt x="137" y="89"/>
                </a:cubicBezTo>
                <a:cubicBezTo>
                  <a:pt x="142" y="92"/>
                  <a:pt x="148" y="94"/>
                  <a:pt x="153" y="97"/>
                </a:cubicBezTo>
                <a:cubicBezTo>
                  <a:pt x="156" y="99"/>
                  <a:pt x="160" y="101"/>
                  <a:pt x="163" y="103"/>
                </a:cubicBezTo>
                <a:cubicBezTo>
                  <a:pt x="168" y="106"/>
                  <a:pt x="173" y="108"/>
                  <a:pt x="178" y="111"/>
                </a:cubicBezTo>
                <a:cubicBezTo>
                  <a:pt x="180" y="112"/>
                  <a:pt x="182" y="113"/>
                  <a:pt x="183" y="114"/>
                </a:cubicBezTo>
                <a:cubicBezTo>
                  <a:pt x="186" y="115"/>
                  <a:pt x="188" y="116"/>
                  <a:pt x="190" y="117"/>
                </a:cubicBezTo>
                <a:cubicBezTo>
                  <a:pt x="191" y="118"/>
                  <a:pt x="192" y="118"/>
                  <a:pt x="192" y="118"/>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16"/>
          <p:cNvSpPr>
            <a:spLocks/>
          </p:cNvSpPr>
          <p:nvPr/>
        </p:nvSpPr>
        <p:spPr bwMode="auto">
          <a:xfrm>
            <a:off x="12091664" y="4204897"/>
            <a:ext cx="2587018" cy="1992270"/>
          </a:xfrm>
          <a:custGeom>
            <a:avLst/>
            <a:gdLst>
              <a:gd name="T0" fmla="*/ 220 w 373"/>
              <a:gd name="T1" fmla="*/ 53 h 287"/>
              <a:gd name="T2" fmla="*/ 219 w 373"/>
              <a:gd name="T3" fmla="*/ 75 h 287"/>
              <a:gd name="T4" fmla="*/ 243 w 373"/>
              <a:gd name="T5" fmla="*/ 70 h 287"/>
              <a:gd name="T6" fmla="*/ 256 w 373"/>
              <a:gd name="T7" fmla="*/ 83 h 287"/>
              <a:gd name="T8" fmla="*/ 239 w 373"/>
              <a:gd name="T9" fmla="*/ 93 h 287"/>
              <a:gd name="T10" fmla="*/ 253 w 373"/>
              <a:gd name="T11" fmla="*/ 107 h 287"/>
              <a:gd name="T12" fmla="*/ 259 w 373"/>
              <a:gd name="T13" fmla="*/ 122 h 287"/>
              <a:gd name="T14" fmla="*/ 273 w 373"/>
              <a:gd name="T15" fmla="*/ 109 h 287"/>
              <a:gd name="T16" fmla="*/ 316 w 373"/>
              <a:gd name="T17" fmla="*/ 115 h 287"/>
              <a:gd name="T18" fmla="*/ 350 w 373"/>
              <a:gd name="T19" fmla="*/ 132 h 287"/>
              <a:gd name="T20" fmla="*/ 352 w 373"/>
              <a:gd name="T21" fmla="*/ 149 h 287"/>
              <a:gd name="T22" fmla="*/ 333 w 373"/>
              <a:gd name="T23" fmla="*/ 164 h 287"/>
              <a:gd name="T24" fmla="*/ 325 w 373"/>
              <a:gd name="T25" fmla="*/ 178 h 287"/>
              <a:gd name="T26" fmla="*/ 313 w 373"/>
              <a:gd name="T27" fmla="*/ 158 h 287"/>
              <a:gd name="T28" fmla="*/ 296 w 373"/>
              <a:gd name="T29" fmla="*/ 158 h 287"/>
              <a:gd name="T30" fmla="*/ 282 w 373"/>
              <a:gd name="T31" fmla="*/ 165 h 287"/>
              <a:gd name="T32" fmla="*/ 292 w 373"/>
              <a:gd name="T33" fmla="*/ 186 h 287"/>
              <a:gd name="T34" fmla="*/ 319 w 373"/>
              <a:gd name="T35" fmla="*/ 196 h 287"/>
              <a:gd name="T36" fmla="*/ 340 w 373"/>
              <a:gd name="T37" fmla="*/ 214 h 287"/>
              <a:gd name="T38" fmla="*/ 362 w 373"/>
              <a:gd name="T39" fmla="*/ 230 h 287"/>
              <a:gd name="T40" fmla="*/ 362 w 373"/>
              <a:gd name="T41" fmla="*/ 251 h 287"/>
              <a:gd name="T42" fmla="*/ 329 w 373"/>
              <a:gd name="T43" fmla="*/ 248 h 287"/>
              <a:gd name="T44" fmla="*/ 304 w 373"/>
              <a:gd name="T45" fmla="*/ 245 h 287"/>
              <a:gd name="T46" fmla="*/ 339 w 373"/>
              <a:gd name="T47" fmla="*/ 259 h 287"/>
              <a:gd name="T48" fmla="*/ 365 w 373"/>
              <a:gd name="T49" fmla="*/ 276 h 287"/>
              <a:gd name="T50" fmla="*/ 299 w 373"/>
              <a:gd name="T51" fmla="*/ 276 h 287"/>
              <a:gd name="T52" fmla="*/ 259 w 373"/>
              <a:gd name="T53" fmla="*/ 261 h 287"/>
              <a:gd name="T54" fmla="*/ 226 w 373"/>
              <a:gd name="T55" fmla="*/ 244 h 287"/>
              <a:gd name="T56" fmla="*/ 209 w 373"/>
              <a:gd name="T57" fmla="*/ 257 h 287"/>
              <a:gd name="T58" fmla="*/ 175 w 373"/>
              <a:gd name="T59" fmla="*/ 260 h 287"/>
              <a:gd name="T60" fmla="*/ 195 w 373"/>
              <a:gd name="T61" fmla="*/ 229 h 287"/>
              <a:gd name="T62" fmla="*/ 216 w 373"/>
              <a:gd name="T63" fmla="*/ 204 h 287"/>
              <a:gd name="T64" fmla="*/ 226 w 373"/>
              <a:gd name="T65" fmla="*/ 179 h 287"/>
              <a:gd name="T66" fmla="*/ 263 w 373"/>
              <a:gd name="T67" fmla="*/ 177 h 287"/>
              <a:gd name="T68" fmla="*/ 236 w 373"/>
              <a:gd name="T69" fmla="*/ 168 h 287"/>
              <a:gd name="T70" fmla="*/ 219 w 373"/>
              <a:gd name="T71" fmla="*/ 160 h 287"/>
              <a:gd name="T72" fmla="*/ 211 w 373"/>
              <a:gd name="T73" fmla="*/ 148 h 287"/>
              <a:gd name="T74" fmla="*/ 187 w 373"/>
              <a:gd name="T75" fmla="*/ 131 h 287"/>
              <a:gd name="T76" fmla="*/ 162 w 373"/>
              <a:gd name="T77" fmla="*/ 131 h 287"/>
              <a:gd name="T78" fmla="*/ 146 w 373"/>
              <a:gd name="T79" fmla="*/ 104 h 287"/>
              <a:gd name="T80" fmla="*/ 135 w 373"/>
              <a:gd name="T81" fmla="*/ 92 h 287"/>
              <a:gd name="T82" fmla="*/ 113 w 373"/>
              <a:gd name="T83" fmla="*/ 94 h 287"/>
              <a:gd name="T84" fmla="*/ 115 w 373"/>
              <a:gd name="T85" fmla="*/ 111 h 287"/>
              <a:gd name="T86" fmla="*/ 85 w 373"/>
              <a:gd name="T87" fmla="*/ 114 h 287"/>
              <a:gd name="T88" fmla="*/ 71 w 373"/>
              <a:gd name="T89" fmla="*/ 118 h 287"/>
              <a:gd name="T90" fmla="*/ 52 w 373"/>
              <a:gd name="T91" fmla="*/ 115 h 287"/>
              <a:gd name="T92" fmla="*/ 32 w 373"/>
              <a:gd name="T93" fmla="*/ 114 h 287"/>
              <a:gd name="T94" fmla="*/ 12 w 373"/>
              <a:gd name="T95" fmla="*/ 93 h 287"/>
              <a:gd name="T96" fmla="*/ 2 w 373"/>
              <a:gd name="T97" fmla="*/ 76 h 287"/>
              <a:gd name="T98" fmla="*/ 28 w 373"/>
              <a:gd name="T99" fmla="*/ 1 h 287"/>
              <a:gd name="T100" fmla="*/ 39 w 373"/>
              <a:gd name="T101" fmla="*/ 27 h 287"/>
              <a:gd name="T102" fmla="*/ 52 w 373"/>
              <a:gd name="T103" fmla="*/ 72 h 287"/>
              <a:gd name="T104" fmla="*/ 54 w 373"/>
              <a:gd name="T105" fmla="*/ 62 h 287"/>
              <a:gd name="T106" fmla="*/ 55 w 373"/>
              <a:gd name="T107" fmla="*/ 10 h 287"/>
              <a:gd name="T108" fmla="*/ 78 w 373"/>
              <a:gd name="T109" fmla="*/ 5 h 287"/>
              <a:gd name="T110" fmla="*/ 90 w 373"/>
              <a:gd name="T111" fmla="*/ 37 h 287"/>
              <a:gd name="T112" fmla="*/ 112 w 373"/>
              <a:gd name="T113" fmla="*/ 40 h 287"/>
              <a:gd name="T114" fmla="*/ 115 w 373"/>
              <a:gd name="T115" fmla="*/ 21 h 287"/>
              <a:gd name="T116" fmla="*/ 142 w 373"/>
              <a:gd name="T117" fmla="*/ 26 h 287"/>
              <a:gd name="T118" fmla="*/ 154 w 373"/>
              <a:gd name="T119" fmla="*/ 35 h 287"/>
              <a:gd name="T120" fmla="*/ 170 w 373"/>
              <a:gd name="T121" fmla="*/ 39 h 287"/>
              <a:gd name="T122" fmla="*/ 189 w 373"/>
              <a:gd name="T123" fmla="*/ 43 h 287"/>
              <a:gd name="T124" fmla="*/ 200 w 373"/>
              <a:gd name="T125" fmla="*/ 5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3" h="287">
                <a:moveTo>
                  <a:pt x="203" y="61"/>
                </a:moveTo>
                <a:cubicBezTo>
                  <a:pt x="204" y="58"/>
                  <a:pt x="205" y="56"/>
                  <a:pt x="206" y="54"/>
                </a:cubicBezTo>
                <a:cubicBezTo>
                  <a:pt x="206" y="52"/>
                  <a:pt x="207" y="51"/>
                  <a:pt x="208" y="50"/>
                </a:cubicBezTo>
                <a:cubicBezTo>
                  <a:pt x="209" y="50"/>
                  <a:pt x="210" y="49"/>
                  <a:pt x="210" y="49"/>
                </a:cubicBezTo>
                <a:cubicBezTo>
                  <a:pt x="213" y="50"/>
                  <a:pt x="215" y="50"/>
                  <a:pt x="218" y="51"/>
                </a:cubicBezTo>
                <a:cubicBezTo>
                  <a:pt x="219" y="51"/>
                  <a:pt x="220" y="51"/>
                  <a:pt x="220" y="53"/>
                </a:cubicBezTo>
                <a:cubicBezTo>
                  <a:pt x="220" y="55"/>
                  <a:pt x="220" y="58"/>
                  <a:pt x="220" y="61"/>
                </a:cubicBezTo>
                <a:cubicBezTo>
                  <a:pt x="220" y="62"/>
                  <a:pt x="219" y="63"/>
                  <a:pt x="218" y="64"/>
                </a:cubicBezTo>
                <a:cubicBezTo>
                  <a:pt x="217" y="65"/>
                  <a:pt x="215" y="66"/>
                  <a:pt x="214" y="67"/>
                </a:cubicBezTo>
                <a:cubicBezTo>
                  <a:pt x="212" y="69"/>
                  <a:pt x="212" y="71"/>
                  <a:pt x="213" y="72"/>
                </a:cubicBezTo>
                <a:cubicBezTo>
                  <a:pt x="215" y="73"/>
                  <a:pt x="216" y="74"/>
                  <a:pt x="218" y="75"/>
                </a:cubicBezTo>
                <a:cubicBezTo>
                  <a:pt x="218" y="76"/>
                  <a:pt x="218" y="75"/>
                  <a:pt x="219" y="75"/>
                </a:cubicBezTo>
                <a:cubicBezTo>
                  <a:pt x="222" y="72"/>
                  <a:pt x="225" y="69"/>
                  <a:pt x="227" y="65"/>
                </a:cubicBezTo>
                <a:cubicBezTo>
                  <a:pt x="228" y="63"/>
                  <a:pt x="229" y="62"/>
                  <a:pt x="231" y="60"/>
                </a:cubicBezTo>
                <a:cubicBezTo>
                  <a:pt x="231" y="59"/>
                  <a:pt x="232" y="58"/>
                  <a:pt x="233" y="59"/>
                </a:cubicBezTo>
                <a:cubicBezTo>
                  <a:pt x="234" y="60"/>
                  <a:pt x="235" y="61"/>
                  <a:pt x="237" y="62"/>
                </a:cubicBezTo>
                <a:cubicBezTo>
                  <a:pt x="239" y="63"/>
                  <a:pt x="240" y="65"/>
                  <a:pt x="242" y="67"/>
                </a:cubicBezTo>
                <a:cubicBezTo>
                  <a:pt x="243" y="68"/>
                  <a:pt x="243" y="69"/>
                  <a:pt x="243" y="70"/>
                </a:cubicBezTo>
                <a:cubicBezTo>
                  <a:pt x="243" y="71"/>
                  <a:pt x="243" y="73"/>
                  <a:pt x="243" y="74"/>
                </a:cubicBezTo>
                <a:cubicBezTo>
                  <a:pt x="243" y="75"/>
                  <a:pt x="244" y="76"/>
                  <a:pt x="244" y="76"/>
                </a:cubicBezTo>
                <a:cubicBezTo>
                  <a:pt x="245" y="76"/>
                  <a:pt x="246" y="76"/>
                  <a:pt x="248" y="76"/>
                </a:cubicBezTo>
                <a:cubicBezTo>
                  <a:pt x="249" y="77"/>
                  <a:pt x="251" y="77"/>
                  <a:pt x="253" y="77"/>
                </a:cubicBezTo>
                <a:cubicBezTo>
                  <a:pt x="255" y="78"/>
                  <a:pt x="256" y="79"/>
                  <a:pt x="257" y="81"/>
                </a:cubicBezTo>
                <a:cubicBezTo>
                  <a:pt x="257" y="82"/>
                  <a:pt x="257" y="83"/>
                  <a:pt x="256" y="83"/>
                </a:cubicBezTo>
                <a:cubicBezTo>
                  <a:pt x="254" y="85"/>
                  <a:pt x="252" y="87"/>
                  <a:pt x="250" y="88"/>
                </a:cubicBezTo>
                <a:cubicBezTo>
                  <a:pt x="250" y="89"/>
                  <a:pt x="249" y="89"/>
                  <a:pt x="248" y="89"/>
                </a:cubicBezTo>
                <a:cubicBezTo>
                  <a:pt x="247" y="88"/>
                  <a:pt x="246" y="88"/>
                  <a:pt x="245" y="88"/>
                </a:cubicBezTo>
                <a:cubicBezTo>
                  <a:pt x="244" y="88"/>
                  <a:pt x="243" y="88"/>
                  <a:pt x="242" y="89"/>
                </a:cubicBezTo>
                <a:cubicBezTo>
                  <a:pt x="241" y="90"/>
                  <a:pt x="241" y="90"/>
                  <a:pt x="240" y="91"/>
                </a:cubicBezTo>
                <a:cubicBezTo>
                  <a:pt x="239" y="91"/>
                  <a:pt x="239" y="92"/>
                  <a:pt x="239" y="93"/>
                </a:cubicBezTo>
                <a:cubicBezTo>
                  <a:pt x="239" y="95"/>
                  <a:pt x="239" y="97"/>
                  <a:pt x="239" y="99"/>
                </a:cubicBezTo>
                <a:cubicBezTo>
                  <a:pt x="239" y="100"/>
                  <a:pt x="239" y="101"/>
                  <a:pt x="240" y="101"/>
                </a:cubicBezTo>
                <a:cubicBezTo>
                  <a:pt x="242" y="103"/>
                  <a:pt x="243" y="104"/>
                  <a:pt x="245" y="106"/>
                </a:cubicBezTo>
                <a:cubicBezTo>
                  <a:pt x="246" y="106"/>
                  <a:pt x="246" y="106"/>
                  <a:pt x="247" y="106"/>
                </a:cubicBezTo>
                <a:cubicBezTo>
                  <a:pt x="248" y="106"/>
                  <a:pt x="250" y="106"/>
                  <a:pt x="251" y="106"/>
                </a:cubicBezTo>
                <a:cubicBezTo>
                  <a:pt x="252" y="106"/>
                  <a:pt x="253" y="106"/>
                  <a:pt x="253" y="107"/>
                </a:cubicBezTo>
                <a:cubicBezTo>
                  <a:pt x="256" y="107"/>
                  <a:pt x="257" y="108"/>
                  <a:pt x="257" y="111"/>
                </a:cubicBezTo>
                <a:cubicBezTo>
                  <a:pt x="257" y="113"/>
                  <a:pt x="256" y="115"/>
                  <a:pt x="255" y="116"/>
                </a:cubicBezTo>
                <a:cubicBezTo>
                  <a:pt x="255" y="117"/>
                  <a:pt x="254" y="118"/>
                  <a:pt x="254" y="119"/>
                </a:cubicBezTo>
                <a:cubicBezTo>
                  <a:pt x="254" y="119"/>
                  <a:pt x="254" y="120"/>
                  <a:pt x="254" y="120"/>
                </a:cubicBezTo>
                <a:cubicBezTo>
                  <a:pt x="255" y="121"/>
                  <a:pt x="256" y="122"/>
                  <a:pt x="257" y="122"/>
                </a:cubicBezTo>
                <a:cubicBezTo>
                  <a:pt x="258" y="122"/>
                  <a:pt x="258" y="122"/>
                  <a:pt x="259" y="122"/>
                </a:cubicBezTo>
                <a:cubicBezTo>
                  <a:pt x="260" y="121"/>
                  <a:pt x="261" y="120"/>
                  <a:pt x="262" y="119"/>
                </a:cubicBezTo>
                <a:cubicBezTo>
                  <a:pt x="262" y="118"/>
                  <a:pt x="262" y="117"/>
                  <a:pt x="262" y="117"/>
                </a:cubicBezTo>
                <a:cubicBezTo>
                  <a:pt x="262" y="114"/>
                  <a:pt x="262" y="112"/>
                  <a:pt x="262" y="110"/>
                </a:cubicBezTo>
                <a:cubicBezTo>
                  <a:pt x="262" y="108"/>
                  <a:pt x="263" y="108"/>
                  <a:pt x="264" y="108"/>
                </a:cubicBezTo>
                <a:cubicBezTo>
                  <a:pt x="266" y="108"/>
                  <a:pt x="268" y="108"/>
                  <a:pt x="270" y="108"/>
                </a:cubicBezTo>
                <a:cubicBezTo>
                  <a:pt x="271" y="108"/>
                  <a:pt x="272" y="108"/>
                  <a:pt x="273" y="109"/>
                </a:cubicBezTo>
                <a:cubicBezTo>
                  <a:pt x="276" y="110"/>
                  <a:pt x="280" y="111"/>
                  <a:pt x="283" y="113"/>
                </a:cubicBezTo>
                <a:cubicBezTo>
                  <a:pt x="285" y="114"/>
                  <a:pt x="287" y="114"/>
                  <a:pt x="288" y="113"/>
                </a:cubicBezTo>
                <a:cubicBezTo>
                  <a:pt x="291" y="111"/>
                  <a:pt x="294" y="110"/>
                  <a:pt x="296" y="109"/>
                </a:cubicBezTo>
                <a:cubicBezTo>
                  <a:pt x="299" y="107"/>
                  <a:pt x="302" y="108"/>
                  <a:pt x="306" y="108"/>
                </a:cubicBezTo>
                <a:cubicBezTo>
                  <a:pt x="306" y="109"/>
                  <a:pt x="307" y="109"/>
                  <a:pt x="307" y="109"/>
                </a:cubicBezTo>
                <a:cubicBezTo>
                  <a:pt x="311" y="110"/>
                  <a:pt x="314" y="112"/>
                  <a:pt x="316" y="115"/>
                </a:cubicBezTo>
                <a:cubicBezTo>
                  <a:pt x="317" y="117"/>
                  <a:pt x="318" y="117"/>
                  <a:pt x="319" y="117"/>
                </a:cubicBezTo>
                <a:cubicBezTo>
                  <a:pt x="326" y="117"/>
                  <a:pt x="332" y="117"/>
                  <a:pt x="339" y="117"/>
                </a:cubicBezTo>
                <a:cubicBezTo>
                  <a:pt x="342" y="117"/>
                  <a:pt x="345" y="118"/>
                  <a:pt x="347" y="121"/>
                </a:cubicBezTo>
                <a:cubicBezTo>
                  <a:pt x="347" y="122"/>
                  <a:pt x="349" y="124"/>
                  <a:pt x="350" y="125"/>
                </a:cubicBezTo>
                <a:cubicBezTo>
                  <a:pt x="352" y="127"/>
                  <a:pt x="351" y="129"/>
                  <a:pt x="351" y="131"/>
                </a:cubicBezTo>
                <a:cubicBezTo>
                  <a:pt x="351" y="132"/>
                  <a:pt x="350" y="132"/>
                  <a:pt x="350" y="132"/>
                </a:cubicBezTo>
                <a:cubicBezTo>
                  <a:pt x="348" y="133"/>
                  <a:pt x="347" y="134"/>
                  <a:pt x="345" y="134"/>
                </a:cubicBezTo>
                <a:cubicBezTo>
                  <a:pt x="344" y="135"/>
                  <a:pt x="343" y="135"/>
                  <a:pt x="343" y="135"/>
                </a:cubicBezTo>
                <a:cubicBezTo>
                  <a:pt x="341" y="136"/>
                  <a:pt x="340" y="138"/>
                  <a:pt x="341" y="140"/>
                </a:cubicBezTo>
                <a:cubicBezTo>
                  <a:pt x="341" y="141"/>
                  <a:pt x="341" y="141"/>
                  <a:pt x="342" y="142"/>
                </a:cubicBezTo>
                <a:cubicBezTo>
                  <a:pt x="345" y="143"/>
                  <a:pt x="347" y="145"/>
                  <a:pt x="350" y="147"/>
                </a:cubicBezTo>
                <a:cubicBezTo>
                  <a:pt x="351" y="148"/>
                  <a:pt x="352" y="148"/>
                  <a:pt x="352" y="149"/>
                </a:cubicBezTo>
                <a:cubicBezTo>
                  <a:pt x="353" y="149"/>
                  <a:pt x="353" y="150"/>
                  <a:pt x="353" y="151"/>
                </a:cubicBezTo>
                <a:cubicBezTo>
                  <a:pt x="351" y="154"/>
                  <a:pt x="349" y="156"/>
                  <a:pt x="346" y="157"/>
                </a:cubicBezTo>
                <a:cubicBezTo>
                  <a:pt x="345" y="157"/>
                  <a:pt x="344" y="158"/>
                  <a:pt x="343" y="159"/>
                </a:cubicBezTo>
                <a:cubicBezTo>
                  <a:pt x="341" y="159"/>
                  <a:pt x="339" y="160"/>
                  <a:pt x="337" y="160"/>
                </a:cubicBezTo>
                <a:cubicBezTo>
                  <a:pt x="336" y="160"/>
                  <a:pt x="334" y="161"/>
                  <a:pt x="333" y="162"/>
                </a:cubicBezTo>
                <a:cubicBezTo>
                  <a:pt x="333" y="162"/>
                  <a:pt x="333" y="163"/>
                  <a:pt x="333" y="164"/>
                </a:cubicBezTo>
                <a:cubicBezTo>
                  <a:pt x="337" y="166"/>
                  <a:pt x="341" y="168"/>
                  <a:pt x="345" y="171"/>
                </a:cubicBezTo>
                <a:cubicBezTo>
                  <a:pt x="346" y="171"/>
                  <a:pt x="347" y="172"/>
                  <a:pt x="347" y="173"/>
                </a:cubicBezTo>
                <a:cubicBezTo>
                  <a:pt x="347" y="175"/>
                  <a:pt x="347" y="176"/>
                  <a:pt x="347" y="177"/>
                </a:cubicBezTo>
                <a:cubicBezTo>
                  <a:pt x="348" y="178"/>
                  <a:pt x="347" y="179"/>
                  <a:pt x="346" y="179"/>
                </a:cubicBezTo>
                <a:cubicBezTo>
                  <a:pt x="343" y="179"/>
                  <a:pt x="339" y="179"/>
                  <a:pt x="336" y="178"/>
                </a:cubicBezTo>
                <a:cubicBezTo>
                  <a:pt x="332" y="178"/>
                  <a:pt x="329" y="178"/>
                  <a:pt x="325" y="178"/>
                </a:cubicBezTo>
                <a:cubicBezTo>
                  <a:pt x="324" y="178"/>
                  <a:pt x="322" y="178"/>
                  <a:pt x="321" y="177"/>
                </a:cubicBezTo>
                <a:cubicBezTo>
                  <a:pt x="320" y="177"/>
                  <a:pt x="319" y="177"/>
                  <a:pt x="319" y="176"/>
                </a:cubicBezTo>
                <a:cubicBezTo>
                  <a:pt x="317" y="174"/>
                  <a:pt x="316" y="172"/>
                  <a:pt x="315" y="170"/>
                </a:cubicBezTo>
                <a:cubicBezTo>
                  <a:pt x="314" y="169"/>
                  <a:pt x="314" y="168"/>
                  <a:pt x="314" y="167"/>
                </a:cubicBezTo>
                <a:cubicBezTo>
                  <a:pt x="315" y="166"/>
                  <a:pt x="315" y="164"/>
                  <a:pt x="315" y="162"/>
                </a:cubicBezTo>
                <a:cubicBezTo>
                  <a:pt x="316" y="160"/>
                  <a:pt x="315" y="159"/>
                  <a:pt x="313" y="158"/>
                </a:cubicBezTo>
                <a:cubicBezTo>
                  <a:pt x="313" y="157"/>
                  <a:pt x="312" y="157"/>
                  <a:pt x="312" y="157"/>
                </a:cubicBezTo>
                <a:cubicBezTo>
                  <a:pt x="312" y="157"/>
                  <a:pt x="312" y="158"/>
                  <a:pt x="311" y="158"/>
                </a:cubicBezTo>
                <a:cubicBezTo>
                  <a:pt x="308" y="160"/>
                  <a:pt x="305" y="160"/>
                  <a:pt x="301" y="161"/>
                </a:cubicBezTo>
                <a:cubicBezTo>
                  <a:pt x="300" y="161"/>
                  <a:pt x="300" y="161"/>
                  <a:pt x="299" y="161"/>
                </a:cubicBezTo>
                <a:cubicBezTo>
                  <a:pt x="298" y="161"/>
                  <a:pt x="298" y="161"/>
                  <a:pt x="297" y="160"/>
                </a:cubicBezTo>
                <a:cubicBezTo>
                  <a:pt x="297" y="159"/>
                  <a:pt x="296" y="158"/>
                  <a:pt x="296" y="158"/>
                </a:cubicBezTo>
                <a:cubicBezTo>
                  <a:pt x="295" y="157"/>
                  <a:pt x="295" y="156"/>
                  <a:pt x="294" y="155"/>
                </a:cubicBezTo>
                <a:cubicBezTo>
                  <a:pt x="292" y="155"/>
                  <a:pt x="291" y="154"/>
                  <a:pt x="289" y="154"/>
                </a:cubicBezTo>
                <a:cubicBezTo>
                  <a:pt x="287" y="155"/>
                  <a:pt x="285" y="156"/>
                  <a:pt x="282" y="158"/>
                </a:cubicBezTo>
                <a:cubicBezTo>
                  <a:pt x="282" y="158"/>
                  <a:pt x="282" y="159"/>
                  <a:pt x="282" y="159"/>
                </a:cubicBezTo>
                <a:cubicBezTo>
                  <a:pt x="282" y="161"/>
                  <a:pt x="282" y="162"/>
                  <a:pt x="282" y="164"/>
                </a:cubicBezTo>
                <a:cubicBezTo>
                  <a:pt x="282" y="164"/>
                  <a:pt x="282" y="164"/>
                  <a:pt x="282" y="165"/>
                </a:cubicBezTo>
                <a:cubicBezTo>
                  <a:pt x="284" y="167"/>
                  <a:pt x="285" y="170"/>
                  <a:pt x="288" y="171"/>
                </a:cubicBezTo>
                <a:cubicBezTo>
                  <a:pt x="290" y="171"/>
                  <a:pt x="290" y="172"/>
                  <a:pt x="289" y="174"/>
                </a:cubicBezTo>
                <a:cubicBezTo>
                  <a:pt x="288" y="176"/>
                  <a:pt x="286" y="177"/>
                  <a:pt x="285" y="179"/>
                </a:cubicBezTo>
                <a:cubicBezTo>
                  <a:pt x="284" y="180"/>
                  <a:pt x="284" y="180"/>
                  <a:pt x="285" y="181"/>
                </a:cubicBezTo>
                <a:cubicBezTo>
                  <a:pt x="286" y="181"/>
                  <a:pt x="287" y="182"/>
                  <a:pt x="287" y="182"/>
                </a:cubicBezTo>
                <a:cubicBezTo>
                  <a:pt x="290" y="183"/>
                  <a:pt x="291" y="184"/>
                  <a:pt x="292" y="186"/>
                </a:cubicBezTo>
                <a:cubicBezTo>
                  <a:pt x="294" y="188"/>
                  <a:pt x="295" y="191"/>
                  <a:pt x="297" y="194"/>
                </a:cubicBezTo>
                <a:cubicBezTo>
                  <a:pt x="298" y="195"/>
                  <a:pt x="298" y="195"/>
                  <a:pt x="299" y="195"/>
                </a:cubicBezTo>
                <a:cubicBezTo>
                  <a:pt x="303" y="193"/>
                  <a:pt x="307" y="192"/>
                  <a:pt x="311" y="191"/>
                </a:cubicBezTo>
                <a:cubicBezTo>
                  <a:pt x="312" y="190"/>
                  <a:pt x="312" y="190"/>
                  <a:pt x="313" y="190"/>
                </a:cubicBezTo>
                <a:cubicBezTo>
                  <a:pt x="315" y="189"/>
                  <a:pt x="315" y="189"/>
                  <a:pt x="316" y="191"/>
                </a:cubicBezTo>
                <a:cubicBezTo>
                  <a:pt x="317" y="193"/>
                  <a:pt x="318" y="195"/>
                  <a:pt x="319" y="196"/>
                </a:cubicBezTo>
                <a:cubicBezTo>
                  <a:pt x="321" y="197"/>
                  <a:pt x="322" y="198"/>
                  <a:pt x="323" y="199"/>
                </a:cubicBezTo>
                <a:cubicBezTo>
                  <a:pt x="325" y="200"/>
                  <a:pt x="326" y="201"/>
                  <a:pt x="328" y="201"/>
                </a:cubicBezTo>
                <a:cubicBezTo>
                  <a:pt x="333" y="201"/>
                  <a:pt x="333" y="200"/>
                  <a:pt x="336" y="205"/>
                </a:cubicBezTo>
                <a:cubicBezTo>
                  <a:pt x="337" y="206"/>
                  <a:pt x="338" y="207"/>
                  <a:pt x="339" y="208"/>
                </a:cubicBezTo>
                <a:cubicBezTo>
                  <a:pt x="340" y="209"/>
                  <a:pt x="341" y="211"/>
                  <a:pt x="340" y="212"/>
                </a:cubicBezTo>
                <a:cubicBezTo>
                  <a:pt x="340" y="213"/>
                  <a:pt x="340" y="213"/>
                  <a:pt x="340" y="214"/>
                </a:cubicBezTo>
                <a:cubicBezTo>
                  <a:pt x="340" y="215"/>
                  <a:pt x="341" y="216"/>
                  <a:pt x="341" y="217"/>
                </a:cubicBezTo>
                <a:cubicBezTo>
                  <a:pt x="342" y="217"/>
                  <a:pt x="342" y="218"/>
                  <a:pt x="343" y="218"/>
                </a:cubicBezTo>
                <a:cubicBezTo>
                  <a:pt x="345" y="220"/>
                  <a:pt x="347" y="222"/>
                  <a:pt x="348" y="225"/>
                </a:cubicBezTo>
                <a:cubicBezTo>
                  <a:pt x="349" y="227"/>
                  <a:pt x="350" y="227"/>
                  <a:pt x="352" y="227"/>
                </a:cubicBezTo>
                <a:cubicBezTo>
                  <a:pt x="355" y="227"/>
                  <a:pt x="357" y="227"/>
                  <a:pt x="360" y="228"/>
                </a:cubicBezTo>
                <a:cubicBezTo>
                  <a:pt x="361" y="229"/>
                  <a:pt x="361" y="229"/>
                  <a:pt x="362" y="230"/>
                </a:cubicBezTo>
                <a:cubicBezTo>
                  <a:pt x="364" y="234"/>
                  <a:pt x="367" y="238"/>
                  <a:pt x="369" y="242"/>
                </a:cubicBezTo>
                <a:cubicBezTo>
                  <a:pt x="370" y="243"/>
                  <a:pt x="371" y="245"/>
                  <a:pt x="372" y="246"/>
                </a:cubicBezTo>
                <a:cubicBezTo>
                  <a:pt x="373" y="247"/>
                  <a:pt x="373" y="248"/>
                  <a:pt x="372" y="249"/>
                </a:cubicBezTo>
                <a:cubicBezTo>
                  <a:pt x="372" y="250"/>
                  <a:pt x="372" y="251"/>
                  <a:pt x="371" y="251"/>
                </a:cubicBezTo>
                <a:cubicBezTo>
                  <a:pt x="370" y="251"/>
                  <a:pt x="370" y="251"/>
                  <a:pt x="370" y="251"/>
                </a:cubicBezTo>
                <a:cubicBezTo>
                  <a:pt x="367" y="251"/>
                  <a:pt x="365" y="251"/>
                  <a:pt x="362" y="251"/>
                </a:cubicBezTo>
                <a:cubicBezTo>
                  <a:pt x="358" y="252"/>
                  <a:pt x="354" y="252"/>
                  <a:pt x="350" y="252"/>
                </a:cubicBezTo>
                <a:cubicBezTo>
                  <a:pt x="348" y="253"/>
                  <a:pt x="345" y="253"/>
                  <a:pt x="342" y="253"/>
                </a:cubicBezTo>
                <a:cubicBezTo>
                  <a:pt x="340" y="253"/>
                  <a:pt x="338" y="253"/>
                  <a:pt x="337" y="250"/>
                </a:cubicBezTo>
                <a:cubicBezTo>
                  <a:pt x="337" y="250"/>
                  <a:pt x="337" y="250"/>
                  <a:pt x="337" y="249"/>
                </a:cubicBezTo>
                <a:cubicBezTo>
                  <a:pt x="336" y="248"/>
                  <a:pt x="335" y="248"/>
                  <a:pt x="334" y="248"/>
                </a:cubicBezTo>
                <a:cubicBezTo>
                  <a:pt x="332" y="248"/>
                  <a:pt x="331" y="248"/>
                  <a:pt x="329" y="248"/>
                </a:cubicBezTo>
                <a:cubicBezTo>
                  <a:pt x="327" y="248"/>
                  <a:pt x="326" y="248"/>
                  <a:pt x="325" y="247"/>
                </a:cubicBezTo>
                <a:cubicBezTo>
                  <a:pt x="323" y="245"/>
                  <a:pt x="320" y="243"/>
                  <a:pt x="318" y="242"/>
                </a:cubicBezTo>
                <a:cubicBezTo>
                  <a:pt x="317" y="241"/>
                  <a:pt x="316" y="241"/>
                  <a:pt x="315" y="241"/>
                </a:cubicBezTo>
                <a:cubicBezTo>
                  <a:pt x="312" y="242"/>
                  <a:pt x="309" y="242"/>
                  <a:pt x="306" y="243"/>
                </a:cubicBezTo>
                <a:cubicBezTo>
                  <a:pt x="305" y="243"/>
                  <a:pt x="305" y="243"/>
                  <a:pt x="304" y="244"/>
                </a:cubicBezTo>
                <a:cubicBezTo>
                  <a:pt x="303" y="244"/>
                  <a:pt x="303" y="244"/>
                  <a:pt x="304" y="245"/>
                </a:cubicBezTo>
                <a:cubicBezTo>
                  <a:pt x="304" y="245"/>
                  <a:pt x="304" y="246"/>
                  <a:pt x="304" y="246"/>
                </a:cubicBezTo>
                <a:cubicBezTo>
                  <a:pt x="306" y="248"/>
                  <a:pt x="307" y="250"/>
                  <a:pt x="309" y="252"/>
                </a:cubicBezTo>
                <a:cubicBezTo>
                  <a:pt x="309" y="253"/>
                  <a:pt x="310" y="253"/>
                  <a:pt x="312" y="253"/>
                </a:cubicBezTo>
                <a:cubicBezTo>
                  <a:pt x="317" y="253"/>
                  <a:pt x="322" y="254"/>
                  <a:pt x="327" y="254"/>
                </a:cubicBezTo>
                <a:cubicBezTo>
                  <a:pt x="329" y="254"/>
                  <a:pt x="331" y="254"/>
                  <a:pt x="333" y="255"/>
                </a:cubicBezTo>
                <a:cubicBezTo>
                  <a:pt x="335" y="256"/>
                  <a:pt x="337" y="258"/>
                  <a:pt x="339" y="259"/>
                </a:cubicBezTo>
                <a:cubicBezTo>
                  <a:pt x="343" y="261"/>
                  <a:pt x="347" y="263"/>
                  <a:pt x="350" y="265"/>
                </a:cubicBezTo>
                <a:cubicBezTo>
                  <a:pt x="352" y="265"/>
                  <a:pt x="353" y="266"/>
                  <a:pt x="354" y="268"/>
                </a:cubicBezTo>
                <a:cubicBezTo>
                  <a:pt x="354" y="268"/>
                  <a:pt x="355" y="269"/>
                  <a:pt x="355" y="270"/>
                </a:cubicBezTo>
                <a:cubicBezTo>
                  <a:pt x="356" y="271"/>
                  <a:pt x="358" y="272"/>
                  <a:pt x="360" y="273"/>
                </a:cubicBezTo>
                <a:cubicBezTo>
                  <a:pt x="361" y="273"/>
                  <a:pt x="362" y="274"/>
                  <a:pt x="363" y="274"/>
                </a:cubicBezTo>
                <a:cubicBezTo>
                  <a:pt x="364" y="275"/>
                  <a:pt x="364" y="275"/>
                  <a:pt x="365" y="276"/>
                </a:cubicBezTo>
                <a:cubicBezTo>
                  <a:pt x="365" y="277"/>
                  <a:pt x="365" y="278"/>
                  <a:pt x="364" y="278"/>
                </a:cubicBezTo>
                <a:cubicBezTo>
                  <a:pt x="359" y="279"/>
                  <a:pt x="354" y="281"/>
                  <a:pt x="350" y="282"/>
                </a:cubicBezTo>
                <a:cubicBezTo>
                  <a:pt x="343" y="283"/>
                  <a:pt x="337" y="284"/>
                  <a:pt x="331" y="285"/>
                </a:cubicBezTo>
                <a:cubicBezTo>
                  <a:pt x="326" y="287"/>
                  <a:pt x="326" y="287"/>
                  <a:pt x="321" y="284"/>
                </a:cubicBezTo>
                <a:cubicBezTo>
                  <a:pt x="316" y="282"/>
                  <a:pt x="311" y="279"/>
                  <a:pt x="305" y="276"/>
                </a:cubicBezTo>
                <a:cubicBezTo>
                  <a:pt x="303" y="275"/>
                  <a:pt x="301" y="275"/>
                  <a:pt x="299" y="276"/>
                </a:cubicBezTo>
                <a:cubicBezTo>
                  <a:pt x="295" y="277"/>
                  <a:pt x="291" y="277"/>
                  <a:pt x="287" y="278"/>
                </a:cubicBezTo>
                <a:cubicBezTo>
                  <a:pt x="285" y="279"/>
                  <a:pt x="284" y="279"/>
                  <a:pt x="282" y="278"/>
                </a:cubicBezTo>
                <a:cubicBezTo>
                  <a:pt x="276" y="275"/>
                  <a:pt x="276" y="275"/>
                  <a:pt x="272" y="270"/>
                </a:cubicBezTo>
                <a:cubicBezTo>
                  <a:pt x="270" y="269"/>
                  <a:pt x="268" y="267"/>
                  <a:pt x="266" y="265"/>
                </a:cubicBezTo>
                <a:cubicBezTo>
                  <a:pt x="265" y="264"/>
                  <a:pt x="264" y="263"/>
                  <a:pt x="262" y="263"/>
                </a:cubicBezTo>
                <a:cubicBezTo>
                  <a:pt x="260" y="263"/>
                  <a:pt x="259" y="262"/>
                  <a:pt x="259" y="261"/>
                </a:cubicBezTo>
                <a:cubicBezTo>
                  <a:pt x="258" y="259"/>
                  <a:pt x="258" y="257"/>
                  <a:pt x="257" y="256"/>
                </a:cubicBezTo>
                <a:cubicBezTo>
                  <a:pt x="257" y="254"/>
                  <a:pt x="256" y="254"/>
                  <a:pt x="255" y="254"/>
                </a:cubicBezTo>
                <a:cubicBezTo>
                  <a:pt x="251" y="253"/>
                  <a:pt x="247" y="252"/>
                  <a:pt x="243" y="252"/>
                </a:cubicBezTo>
                <a:cubicBezTo>
                  <a:pt x="242" y="251"/>
                  <a:pt x="240" y="251"/>
                  <a:pt x="239" y="250"/>
                </a:cubicBezTo>
                <a:cubicBezTo>
                  <a:pt x="236" y="248"/>
                  <a:pt x="233" y="247"/>
                  <a:pt x="230" y="245"/>
                </a:cubicBezTo>
                <a:cubicBezTo>
                  <a:pt x="229" y="244"/>
                  <a:pt x="228" y="244"/>
                  <a:pt x="226" y="244"/>
                </a:cubicBezTo>
                <a:cubicBezTo>
                  <a:pt x="223" y="244"/>
                  <a:pt x="221" y="244"/>
                  <a:pt x="218" y="244"/>
                </a:cubicBezTo>
                <a:cubicBezTo>
                  <a:pt x="217" y="244"/>
                  <a:pt x="217" y="244"/>
                  <a:pt x="217" y="245"/>
                </a:cubicBezTo>
                <a:cubicBezTo>
                  <a:pt x="217" y="247"/>
                  <a:pt x="218" y="249"/>
                  <a:pt x="218" y="251"/>
                </a:cubicBezTo>
                <a:cubicBezTo>
                  <a:pt x="218" y="252"/>
                  <a:pt x="218" y="253"/>
                  <a:pt x="217" y="253"/>
                </a:cubicBezTo>
                <a:cubicBezTo>
                  <a:pt x="215" y="254"/>
                  <a:pt x="214" y="254"/>
                  <a:pt x="213" y="255"/>
                </a:cubicBezTo>
                <a:cubicBezTo>
                  <a:pt x="211" y="255"/>
                  <a:pt x="210" y="256"/>
                  <a:pt x="209" y="257"/>
                </a:cubicBezTo>
                <a:cubicBezTo>
                  <a:pt x="208" y="259"/>
                  <a:pt x="206" y="261"/>
                  <a:pt x="205" y="263"/>
                </a:cubicBezTo>
                <a:cubicBezTo>
                  <a:pt x="204" y="264"/>
                  <a:pt x="203" y="264"/>
                  <a:pt x="202" y="264"/>
                </a:cubicBezTo>
                <a:cubicBezTo>
                  <a:pt x="201" y="264"/>
                  <a:pt x="200" y="265"/>
                  <a:pt x="198" y="264"/>
                </a:cubicBezTo>
                <a:cubicBezTo>
                  <a:pt x="196" y="264"/>
                  <a:pt x="193" y="264"/>
                  <a:pt x="191" y="264"/>
                </a:cubicBezTo>
                <a:cubicBezTo>
                  <a:pt x="187" y="264"/>
                  <a:pt x="184" y="263"/>
                  <a:pt x="180" y="263"/>
                </a:cubicBezTo>
                <a:cubicBezTo>
                  <a:pt x="178" y="263"/>
                  <a:pt x="176" y="261"/>
                  <a:pt x="175" y="260"/>
                </a:cubicBezTo>
                <a:cubicBezTo>
                  <a:pt x="174" y="260"/>
                  <a:pt x="174" y="259"/>
                  <a:pt x="174" y="258"/>
                </a:cubicBezTo>
                <a:cubicBezTo>
                  <a:pt x="174" y="256"/>
                  <a:pt x="174" y="254"/>
                  <a:pt x="174" y="251"/>
                </a:cubicBezTo>
                <a:cubicBezTo>
                  <a:pt x="174" y="248"/>
                  <a:pt x="174" y="245"/>
                  <a:pt x="174" y="243"/>
                </a:cubicBezTo>
                <a:cubicBezTo>
                  <a:pt x="174" y="241"/>
                  <a:pt x="174" y="241"/>
                  <a:pt x="175" y="240"/>
                </a:cubicBezTo>
                <a:cubicBezTo>
                  <a:pt x="179" y="238"/>
                  <a:pt x="183" y="236"/>
                  <a:pt x="186" y="234"/>
                </a:cubicBezTo>
                <a:cubicBezTo>
                  <a:pt x="189" y="232"/>
                  <a:pt x="192" y="231"/>
                  <a:pt x="195" y="229"/>
                </a:cubicBezTo>
                <a:cubicBezTo>
                  <a:pt x="197" y="228"/>
                  <a:pt x="199" y="227"/>
                  <a:pt x="201" y="227"/>
                </a:cubicBezTo>
                <a:cubicBezTo>
                  <a:pt x="203" y="228"/>
                  <a:pt x="204" y="227"/>
                  <a:pt x="206" y="226"/>
                </a:cubicBezTo>
                <a:cubicBezTo>
                  <a:pt x="210" y="224"/>
                  <a:pt x="215" y="221"/>
                  <a:pt x="219" y="219"/>
                </a:cubicBezTo>
                <a:cubicBezTo>
                  <a:pt x="220" y="218"/>
                  <a:pt x="221" y="218"/>
                  <a:pt x="221" y="217"/>
                </a:cubicBezTo>
                <a:cubicBezTo>
                  <a:pt x="223" y="216"/>
                  <a:pt x="223" y="214"/>
                  <a:pt x="222" y="212"/>
                </a:cubicBezTo>
                <a:cubicBezTo>
                  <a:pt x="220" y="209"/>
                  <a:pt x="218" y="206"/>
                  <a:pt x="216" y="204"/>
                </a:cubicBezTo>
                <a:cubicBezTo>
                  <a:pt x="214" y="202"/>
                  <a:pt x="214" y="200"/>
                  <a:pt x="214" y="198"/>
                </a:cubicBezTo>
                <a:cubicBezTo>
                  <a:pt x="214" y="195"/>
                  <a:pt x="214" y="192"/>
                  <a:pt x="214" y="188"/>
                </a:cubicBezTo>
                <a:cubicBezTo>
                  <a:pt x="214" y="187"/>
                  <a:pt x="214" y="186"/>
                  <a:pt x="215" y="185"/>
                </a:cubicBezTo>
                <a:cubicBezTo>
                  <a:pt x="216" y="182"/>
                  <a:pt x="216" y="182"/>
                  <a:pt x="219" y="183"/>
                </a:cubicBezTo>
                <a:cubicBezTo>
                  <a:pt x="221" y="183"/>
                  <a:pt x="221" y="183"/>
                  <a:pt x="222" y="182"/>
                </a:cubicBezTo>
                <a:cubicBezTo>
                  <a:pt x="223" y="181"/>
                  <a:pt x="225" y="180"/>
                  <a:pt x="226" y="179"/>
                </a:cubicBezTo>
                <a:cubicBezTo>
                  <a:pt x="227" y="178"/>
                  <a:pt x="228" y="177"/>
                  <a:pt x="229" y="177"/>
                </a:cubicBezTo>
                <a:cubicBezTo>
                  <a:pt x="231" y="177"/>
                  <a:pt x="234" y="177"/>
                  <a:pt x="236" y="177"/>
                </a:cubicBezTo>
                <a:cubicBezTo>
                  <a:pt x="239" y="177"/>
                  <a:pt x="241" y="178"/>
                  <a:pt x="243" y="180"/>
                </a:cubicBezTo>
                <a:cubicBezTo>
                  <a:pt x="245" y="183"/>
                  <a:pt x="248" y="185"/>
                  <a:pt x="251" y="187"/>
                </a:cubicBezTo>
                <a:cubicBezTo>
                  <a:pt x="252" y="187"/>
                  <a:pt x="252" y="187"/>
                  <a:pt x="253" y="186"/>
                </a:cubicBezTo>
                <a:cubicBezTo>
                  <a:pt x="257" y="183"/>
                  <a:pt x="260" y="180"/>
                  <a:pt x="263" y="177"/>
                </a:cubicBezTo>
                <a:cubicBezTo>
                  <a:pt x="264" y="175"/>
                  <a:pt x="264" y="173"/>
                  <a:pt x="262" y="172"/>
                </a:cubicBezTo>
                <a:cubicBezTo>
                  <a:pt x="259" y="169"/>
                  <a:pt x="255" y="167"/>
                  <a:pt x="251" y="164"/>
                </a:cubicBezTo>
                <a:cubicBezTo>
                  <a:pt x="250" y="163"/>
                  <a:pt x="249" y="163"/>
                  <a:pt x="248" y="163"/>
                </a:cubicBezTo>
                <a:cubicBezTo>
                  <a:pt x="245" y="163"/>
                  <a:pt x="242" y="163"/>
                  <a:pt x="239" y="163"/>
                </a:cubicBezTo>
                <a:cubicBezTo>
                  <a:pt x="238" y="163"/>
                  <a:pt x="237" y="164"/>
                  <a:pt x="237" y="164"/>
                </a:cubicBezTo>
                <a:cubicBezTo>
                  <a:pt x="237" y="166"/>
                  <a:pt x="237" y="167"/>
                  <a:pt x="236" y="168"/>
                </a:cubicBezTo>
                <a:cubicBezTo>
                  <a:pt x="236" y="171"/>
                  <a:pt x="233" y="173"/>
                  <a:pt x="230" y="173"/>
                </a:cubicBezTo>
                <a:cubicBezTo>
                  <a:pt x="228" y="173"/>
                  <a:pt x="225" y="173"/>
                  <a:pt x="223" y="173"/>
                </a:cubicBezTo>
                <a:cubicBezTo>
                  <a:pt x="221" y="173"/>
                  <a:pt x="220" y="172"/>
                  <a:pt x="219" y="172"/>
                </a:cubicBezTo>
                <a:cubicBezTo>
                  <a:pt x="216" y="170"/>
                  <a:pt x="216" y="167"/>
                  <a:pt x="217" y="163"/>
                </a:cubicBezTo>
                <a:cubicBezTo>
                  <a:pt x="217" y="163"/>
                  <a:pt x="217" y="162"/>
                  <a:pt x="217" y="162"/>
                </a:cubicBezTo>
                <a:cubicBezTo>
                  <a:pt x="218" y="161"/>
                  <a:pt x="219" y="160"/>
                  <a:pt x="219" y="160"/>
                </a:cubicBezTo>
                <a:cubicBezTo>
                  <a:pt x="223" y="157"/>
                  <a:pt x="223" y="156"/>
                  <a:pt x="226" y="156"/>
                </a:cubicBezTo>
                <a:cubicBezTo>
                  <a:pt x="228" y="157"/>
                  <a:pt x="228" y="156"/>
                  <a:pt x="228" y="155"/>
                </a:cubicBezTo>
                <a:cubicBezTo>
                  <a:pt x="228" y="154"/>
                  <a:pt x="228" y="154"/>
                  <a:pt x="228" y="154"/>
                </a:cubicBezTo>
                <a:cubicBezTo>
                  <a:pt x="229" y="152"/>
                  <a:pt x="228" y="150"/>
                  <a:pt x="226" y="149"/>
                </a:cubicBezTo>
                <a:cubicBezTo>
                  <a:pt x="224" y="148"/>
                  <a:pt x="221" y="148"/>
                  <a:pt x="219" y="148"/>
                </a:cubicBezTo>
                <a:cubicBezTo>
                  <a:pt x="216" y="148"/>
                  <a:pt x="213" y="148"/>
                  <a:pt x="211" y="148"/>
                </a:cubicBezTo>
                <a:cubicBezTo>
                  <a:pt x="210" y="148"/>
                  <a:pt x="209" y="148"/>
                  <a:pt x="209" y="147"/>
                </a:cubicBezTo>
                <a:cubicBezTo>
                  <a:pt x="208" y="145"/>
                  <a:pt x="207" y="143"/>
                  <a:pt x="206" y="142"/>
                </a:cubicBezTo>
                <a:cubicBezTo>
                  <a:pt x="205" y="141"/>
                  <a:pt x="205" y="140"/>
                  <a:pt x="204" y="139"/>
                </a:cubicBezTo>
                <a:cubicBezTo>
                  <a:pt x="204" y="138"/>
                  <a:pt x="203" y="138"/>
                  <a:pt x="202" y="138"/>
                </a:cubicBezTo>
                <a:cubicBezTo>
                  <a:pt x="199" y="138"/>
                  <a:pt x="197" y="136"/>
                  <a:pt x="194" y="135"/>
                </a:cubicBezTo>
                <a:cubicBezTo>
                  <a:pt x="192" y="134"/>
                  <a:pt x="189" y="132"/>
                  <a:pt x="187" y="131"/>
                </a:cubicBezTo>
                <a:cubicBezTo>
                  <a:pt x="184" y="130"/>
                  <a:pt x="182" y="128"/>
                  <a:pt x="181" y="125"/>
                </a:cubicBezTo>
                <a:cubicBezTo>
                  <a:pt x="181" y="124"/>
                  <a:pt x="180" y="123"/>
                  <a:pt x="180" y="122"/>
                </a:cubicBezTo>
                <a:cubicBezTo>
                  <a:pt x="179" y="121"/>
                  <a:pt x="179" y="120"/>
                  <a:pt x="177" y="120"/>
                </a:cubicBezTo>
                <a:cubicBezTo>
                  <a:pt x="176" y="120"/>
                  <a:pt x="174" y="120"/>
                  <a:pt x="173" y="121"/>
                </a:cubicBezTo>
                <a:cubicBezTo>
                  <a:pt x="170" y="124"/>
                  <a:pt x="168" y="127"/>
                  <a:pt x="165" y="130"/>
                </a:cubicBezTo>
                <a:cubicBezTo>
                  <a:pt x="164" y="132"/>
                  <a:pt x="164" y="132"/>
                  <a:pt x="162" y="131"/>
                </a:cubicBezTo>
                <a:cubicBezTo>
                  <a:pt x="161" y="131"/>
                  <a:pt x="161" y="130"/>
                  <a:pt x="160" y="130"/>
                </a:cubicBezTo>
                <a:cubicBezTo>
                  <a:pt x="158" y="129"/>
                  <a:pt x="158" y="128"/>
                  <a:pt x="158" y="126"/>
                </a:cubicBezTo>
                <a:cubicBezTo>
                  <a:pt x="159" y="124"/>
                  <a:pt x="159" y="122"/>
                  <a:pt x="160" y="119"/>
                </a:cubicBezTo>
                <a:cubicBezTo>
                  <a:pt x="160" y="118"/>
                  <a:pt x="160" y="116"/>
                  <a:pt x="159" y="116"/>
                </a:cubicBezTo>
                <a:cubicBezTo>
                  <a:pt x="158" y="115"/>
                  <a:pt x="157" y="114"/>
                  <a:pt x="156" y="113"/>
                </a:cubicBezTo>
                <a:cubicBezTo>
                  <a:pt x="152" y="111"/>
                  <a:pt x="149" y="108"/>
                  <a:pt x="146" y="104"/>
                </a:cubicBezTo>
                <a:cubicBezTo>
                  <a:pt x="145" y="103"/>
                  <a:pt x="144" y="102"/>
                  <a:pt x="143" y="102"/>
                </a:cubicBezTo>
                <a:cubicBezTo>
                  <a:pt x="142" y="101"/>
                  <a:pt x="141" y="101"/>
                  <a:pt x="140" y="100"/>
                </a:cubicBezTo>
                <a:cubicBezTo>
                  <a:pt x="139" y="100"/>
                  <a:pt x="139" y="99"/>
                  <a:pt x="139" y="98"/>
                </a:cubicBezTo>
                <a:cubicBezTo>
                  <a:pt x="139" y="96"/>
                  <a:pt x="139" y="95"/>
                  <a:pt x="139" y="93"/>
                </a:cubicBezTo>
                <a:cubicBezTo>
                  <a:pt x="139" y="93"/>
                  <a:pt x="138" y="92"/>
                  <a:pt x="138" y="92"/>
                </a:cubicBezTo>
                <a:cubicBezTo>
                  <a:pt x="137" y="92"/>
                  <a:pt x="136" y="92"/>
                  <a:pt x="135" y="92"/>
                </a:cubicBezTo>
                <a:cubicBezTo>
                  <a:pt x="131" y="92"/>
                  <a:pt x="127" y="92"/>
                  <a:pt x="123" y="92"/>
                </a:cubicBezTo>
                <a:cubicBezTo>
                  <a:pt x="120" y="92"/>
                  <a:pt x="119" y="91"/>
                  <a:pt x="117" y="90"/>
                </a:cubicBezTo>
                <a:cubicBezTo>
                  <a:pt x="117" y="89"/>
                  <a:pt x="116" y="88"/>
                  <a:pt x="116" y="87"/>
                </a:cubicBezTo>
                <a:cubicBezTo>
                  <a:pt x="115" y="87"/>
                  <a:pt x="115" y="87"/>
                  <a:pt x="114" y="86"/>
                </a:cubicBezTo>
                <a:cubicBezTo>
                  <a:pt x="112" y="86"/>
                  <a:pt x="111" y="87"/>
                  <a:pt x="111" y="89"/>
                </a:cubicBezTo>
                <a:cubicBezTo>
                  <a:pt x="111" y="91"/>
                  <a:pt x="111" y="93"/>
                  <a:pt x="113" y="94"/>
                </a:cubicBezTo>
                <a:cubicBezTo>
                  <a:pt x="117" y="96"/>
                  <a:pt x="120" y="98"/>
                  <a:pt x="124" y="100"/>
                </a:cubicBezTo>
                <a:cubicBezTo>
                  <a:pt x="126" y="102"/>
                  <a:pt x="127" y="103"/>
                  <a:pt x="127" y="105"/>
                </a:cubicBezTo>
                <a:cubicBezTo>
                  <a:pt x="127" y="106"/>
                  <a:pt x="127" y="106"/>
                  <a:pt x="127" y="106"/>
                </a:cubicBezTo>
                <a:cubicBezTo>
                  <a:pt x="126" y="107"/>
                  <a:pt x="127" y="109"/>
                  <a:pt x="126" y="110"/>
                </a:cubicBezTo>
                <a:cubicBezTo>
                  <a:pt x="124" y="111"/>
                  <a:pt x="121" y="113"/>
                  <a:pt x="118" y="112"/>
                </a:cubicBezTo>
                <a:cubicBezTo>
                  <a:pt x="117" y="111"/>
                  <a:pt x="116" y="111"/>
                  <a:pt x="115" y="111"/>
                </a:cubicBezTo>
                <a:cubicBezTo>
                  <a:pt x="113" y="110"/>
                  <a:pt x="111" y="110"/>
                  <a:pt x="109" y="111"/>
                </a:cubicBezTo>
                <a:cubicBezTo>
                  <a:pt x="108" y="111"/>
                  <a:pt x="106" y="111"/>
                  <a:pt x="105" y="111"/>
                </a:cubicBezTo>
                <a:cubicBezTo>
                  <a:pt x="102" y="111"/>
                  <a:pt x="100" y="111"/>
                  <a:pt x="98" y="109"/>
                </a:cubicBezTo>
                <a:cubicBezTo>
                  <a:pt x="97" y="107"/>
                  <a:pt x="94" y="107"/>
                  <a:pt x="92" y="109"/>
                </a:cubicBezTo>
                <a:cubicBezTo>
                  <a:pt x="91" y="110"/>
                  <a:pt x="90" y="112"/>
                  <a:pt x="88" y="113"/>
                </a:cubicBezTo>
                <a:cubicBezTo>
                  <a:pt x="87" y="114"/>
                  <a:pt x="86" y="114"/>
                  <a:pt x="85" y="114"/>
                </a:cubicBezTo>
                <a:cubicBezTo>
                  <a:pt x="84" y="114"/>
                  <a:pt x="83" y="114"/>
                  <a:pt x="82" y="114"/>
                </a:cubicBezTo>
                <a:cubicBezTo>
                  <a:pt x="81" y="114"/>
                  <a:pt x="79" y="114"/>
                  <a:pt x="77" y="113"/>
                </a:cubicBezTo>
                <a:cubicBezTo>
                  <a:pt x="76" y="113"/>
                  <a:pt x="75" y="113"/>
                  <a:pt x="74" y="113"/>
                </a:cubicBezTo>
                <a:cubicBezTo>
                  <a:pt x="73" y="113"/>
                  <a:pt x="72" y="113"/>
                  <a:pt x="72" y="114"/>
                </a:cubicBezTo>
                <a:cubicBezTo>
                  <a:pt x="72" y="115"/>
                  <a:pt x="72" y="116"/>
                  <a:pt x="72" y="118"/>
                </a:cubicBezTo>
                <a:cubicBezTo>
                  <a:pt x="72" y="118"/>
                  <a:pt x="72" y="118"/>
                  <a:pt x="71" y="118"/>
                </a:cubicBezTo>
                <a:cubicBezTo>
                  <a:pt x="69" y="118"/>
                  <a:pt x="66" y="119"/>
                  <a:pt x="64" y="118"/>
                </a:cubicBezTo>
                <a:cubicBezTo>
                  <a:pt x="63" y="118"/>
                  <a:pt x="63" y="118"/>
                  <a:pt x="62" y="117"/>
                </a:cubicBezTo>
                <a:cubicBezTo>
                  <a:pt x="61" y="116"/>
                  <a:pt x="60" y="114"/>
                  <a:pt x="58" y="112"/>
                </a:cubicBezTo>
                <a:cubicBezTo>
                  <a:pt x="58" y="112"/>
                  <a:pt x="57" y="111"/>
                  <a:pt x="57" y="111"/>
                </a:cubicBezTo>
                <a:cubicBezTo>
                  <a:pt x="56" y="110"/>
                  <a:pt x="56" y="110"/>
                  <a:pt x="55" y="111"/>
                </a:cubicBezTo>
                <a:cubicBezTo>
                  <a:pt x="54" y="112"/>
                  <a:pt x="53" y="114"/>
                  <a:pt x="52" y="115"/>
                </a:cubicBezTo>
                <a:cubicBezTo>
                  <a:pt x="51" y="116"/>
                  <a:pt x="50" y="117"/>
                  <a:pt x="49" y="117"/>
                </a:cubicBezTo>
                <a:cubicBezTo>
                  <a:pt x="47" y="118"/>
                  <a:pt x="46" y="117"/>
                  <a:pt x="45" y="115"/>
                </a:cubicBezTo>
                <a:cubicBezTo>
                  <a:pt x="44" y="113"/>
                  <a:pt x="43" y="112"/>
                  <a:pt x="42" y="110"/>
                </a:cubicBezTo>
                <a:cubicBezTo>
                  <a:pt x="41" y="109"/>
                  <a:pt x="41" y="108"/>
                  <a:pt x="40" y="109"/>
                </a:cubicBezTo>
                <a:cubicBezTo>
                  <a:pt x="38" y="111"/>
                  <a:pt x="37" y="112"/>
                  <a:pt x="35" y="113"/>
                </a:cubicBezTo>
                <a:cubicBezTo>
                  <a:pt x="34" y="114"/>
                  <a:pt x="33" y="114"/>
                  <a:pt x="32" y="114"/>
                </a:cubicBezTo>
                <a:cubicBezTo>
                  <a:pt x="30" y="114"/>
                  <a:pt x="28" y="114"/>
                  <a:pt x="25" y="113"/>
                </a:cubicBezTo>
                <a:cubicBezTo>
                  <a:pt x="22" y="112"/>
                  <a:pt x="19" y="110"/>
                  <a:pt x="15" y="109"/>
                </a:cubicBezTo>
                <a:cubicBezTo>
                  <a:pt x="14" y="108"/>
                  <a:pt x="13" y="108"/>
                  <a:pt x="13" y="106"/>
                </a:cubicBezTo>
                <a:cubicBezTo>
                  <a:pt x="12" y="103"/>
                  <a:pt x="11" y="99"/>
                  <a:pt x="10" y="96"/>
                </a:cubicBezTo>
                <a:cubicBezTo>
                  <a:pt x="9" y="94"/>
                  <a:pt x="10" y="93"/>
                  <a:pt x="11" y="93"/>
                </a:cubicBezTo>
                <a:cubicBezTo>
                  <a:pt x="12" y="93"/>
                  <a:pt x="12" y="93"/>
                  <a:pt x="12" y="93"/>
                </a:cubicBezTo>
                <a:cubicBezTo>
                  <a:pt x="17" y="93"/>
                  <a:pt x="22" y="92"/>
                  <a:pt x="26" y="92"/>
                </a:cubicBezTo>
                <a:cubicBezTo>
                  <a:pt x="27" y="92"/>
                  <a:pt x="27" y="92"/>
                  <a:pt x="28" y="92"/>
                </a:cubicBezTo>
                <a:cubicBezTo>
                  <a:pt x="29" y="92"/>
                  <a:pt x="29" y="92"/>
                  <a:pt x="29" y="91"/>
                </a:cubicBezTo>
                <a:cubicBezTo>
                  <a:pt x="29" y="90"/>
                  <a:pt x="29" y="90"/>
                  <a:pt x="29" y="89"/>
                </a:cubicBezTo>
                <a:cubicBezTo>
                  <a:pt x="28" y="89"/>
                  <a:pt x="27" y="88"/>
                  <a:pt x="27" y="88"/>
                </a:cubicBezTo>
                <a:cubicBezTo>
                  <a:pt x="18" y="85"/>
                  <a:pt x="10" y="80"/>
                  <a:pt x="2" y="76"/>
                </a:cubicBezTo>
                <a:cubicBezTo>
                  <a:pt x="0" y="76"/>
                  <a:pt x="0" y="75"/>
                  <a:pt x="0" y="74"/>
                </a:cubicBezTo>
                <a:cubicBezTo>
                  <a:pt x="3" y="60"/>
                  <a:pt x="6" y="46"/>
                  <a:pt x="9" y="32"/>
                </a:cubicBezTo>
                <a:cubicBezTo>
                  <a:pt x="10" y="26"/>
                  <a:pt x="12" y="19"/>
                  <a:pt x="13" y="12"/>
                </a:cubicBezTo>
                <a:cubicBezTo>
                  <a:pt x="13" y="11"/>
                  <a:pt x="13" y="11"/>
                  <a:pt x="14" y="10"/>
                </a:cubicBezTo>
                <a:cubicBezTo>
                  <a:pt x="18" y="7"/>
                  <a:pt x="22" y="4"/>
                  <a:pt x="25" y="1"/>
                </a:cubicBezTo>
                <a:cubicBezTo>
                  <a:pt x="26" y="1"/>
                  <a:pt x="27" y="1"/>
                  <a:pt x="28" y="1"/>
                </a:cubicBezTo>
                <a:cubicBezTo>
                  <a:pt x="32" y="1"/>
                  <a:pt x="36" y="1"/>
                  <a:pt x="39" y="1"/>
                </a:cubicBezTo>
                <a:cubicBezTo>
                  <a:pt x="41" y="1"/>
                  <a:pt x="42" y="1"/>
                  <a:pt x="43" y="2"/>
                </a:cubicBezTo>
                <a:cubicBezTo>
                  <a:pt x="43" y="2"/>
                  <a:pt x="43" y="2"/>
                  <a:pt x="43" y="2"/>
                </a:cubicBezTo>
                <a:cubicBezTo>
                  <a:pt x="45" y="4"/>
                  <a:pt x="46" y="6"/>
                  <a:pt x="45" y="8"/>
                </a:cubicBezTo>
                <a:cubicBezTo>
                  <a:pt x="43" y="12"/>
                  <a:pt x="42" y="16"/>
                  <a:pt x="41" y="20"/>
                </a:cubicBezTo>
                <a:cubicBezTo>
                  <a:pt x="40" y="22"/>
                  <a:pt x="40" y="25"/>
                  <a:pt x="39" y="27"/>
                </a:cubicBezTo>
                <a:cubicBezTo>
                  <a:pt x="39" y="30"/>
                  <a:pt x="39" y="34"/>
                  <a:pt x="38" y="37"/>
                </a:cubicBezTo>
                <a:cubicBezTo>
                  <a:pt x="38" y="40"/>
                  <a:pt x="38" y="44"/>
                  <a:pt x="37" y="48"/>
                </a:cubicBezTo>
                <a:cubicBezTo>
                  <a:pt x="37" y="49"/>
                  <a:pt x="37" y="50"/>
                  <a:pt x="38" y="51"/>
                </a:cubicBezTo>
                <a:cubicBezTo>
                  <a:pt x="39" y="53"/>
                  <a:pt x="40" y="55"/>
                  <a:pt x="41" y="57"/>
                </a:cubicBezTo>
                <a:cubicBezTo>
                  <a:pt x="44" y="61"/>
                  <a:pt x="47" y="65"/>
                  <a:pt x="50" y="68"/>
                </a:cubicBezTo>
                <a:cubicBezTo>
                  <a:pt x="51" y="69"/>
                  <a:pt x="52" y="70"/>
                  <a:pt x="52" y="72"/>
                </a:cubicBezTo>
                <a:cubicBezTo>
                  <a:pt x="54" y="75"/>
                  <a:pt x="55" y="79"/>
                  <a:pt x="57" y="83"/>
                </a:cubicBezTo>
                <a:cubicBezTo>
                  <a:pt x="57" y="84"/>
                  <a:pt x="57" y="84"/>
                  <a:pt x="57" y="85"/>
                </a:cubicBezTo>
                <a:cubicBezTo>
                  <a:pt x="57" y="85"/>
                  <a:pt x="58" y="86"/>
                  <a:pt x="58" y="85"/>
                </a:cubicBezTo>
                <a:cubicBezTo>
                  <a:pt x="59" y="85"/>
                  <a:pt x="60" y="84"/>
                  <a:pt x="60" y="84"/>
                </a:cubicBezTo>
                <a:cubicBezTo>
                  <a:pt x="60" y="83"/>
                  <a:pt x="60" y="83"/>
                  <a:pt x="60" y="82"/>
                </a:cubicBezTo>
                <a:cubicBezTo>
                  <a:pt x="58" y="75"/>
                  <a:pt x="56" y="69"/>
                  <a:pt x="54" y="62"/>
                </a:cubicBezTo>
                <a:cubicBezTo>
                  <a:pt x="54" y="60"/>
                  <a:pt x="53" y="57"/>
                  <a:pt x="50" y="55"/>
                </a:cubicBezTo>
                <a:cubicBezTo>
                  <a:pt x="50" y="55"/>
                  <a:pt x="50" y="55"/>
                  <a:pt x="50" y="55"/>
                </a:cubicBezTo>
                <a:cubicBezTo>
                  <a:pt x="47" y="52"/>
                  <a:pt x="47" y="53"/>
                  <a:pt x="47" y="49"/>
                </a:cubicBezTo>
                <a:cubicBezTo>
                  <a:pt x="47" y="47"/>
                  <a:pt x="47" y="46"/>
                  <a:pt x="47" y="44"/>
                </a:cubicBezTo>
                <a:cubicBezTo>
                  <a:pt x="47" y="40"/>
                  <a:pt x="48" y="35"/>
                  <a:pt x="49" y="30"/>
                </a:cubicBezTo>
                <a:cubicBezTo>
                  <a:pt x="51" y="24"/>
                  <a:pt x="54" y="17"/>
                  <a:pt x="55" y="10"/>
                </a:cubicBezTo>
                <a:cubicBezTo>
                  <a:pt x="56" y="7"/>
                  <a:pt x="57" y="5"/>
                  <a:pt x="59" y="4"/>
                </a:cubicBezTo>
                <a:cubicBezTo>
                  <a:pt x="59" y="4"/>
                  <a:pt x="59" y="4"/>
                  <a:pt x="59" y="4"/>
                </a:cubicBezTo>
                <a:cubicBezTo>
                  <a:pt x="64" y="0"/>
                  <a:pt x="63" y="1"/>
                  <a:pt x="68" y="1"/>
                </a:cubicBezTo>
                <a:cubicBezTo>
                  <a:pt x="71" y="1"/>
                  <a:pt x="73" y="1"/>
                  <a:pt x="75" y="1"/>
                </a:cubicBezTo>
                <a:cubicBezTo>
                  <a:pt x="76" y="1"/>
                  <a:pt x="77" y="1"/>
                  <a:pt x="77" y="2"/>
                </a:cubicBezTo>
                <a:cubicBezTo>
                  <a:pt x="77" y="3"/>
                  <a:pt x="78" y="4"/>
                  <a:pt x="78" y="5"/>
                </a:cubicBezTo>
                <a:cubicBezTo>
                  <a:pt x="81" y="7"/>
                  <a:pt x="83" y="10"/>
                  <a:pt x="85" y="12"/>
                </a:cubicBezTo>
                <a:cubicBezTo>
                  <a:pt x="86" y="13"/>
                  <a:pt x="87" y="14"/>
                  <a:pt x="88" y="15"/>
                </a:cubicBezTo>
                <a:cubicBezTo>
                  <a:pt x="90" y="19"/>
                  <a:pt x="92" y="22"/>
                  <a:pt x="94" y="26"/>
                </a:cubicBezTo>
                <a:cubicBezTo>
                  <a:pt x="94" y="27"/>
                  <a:pt x="94" y="27"/>
                  <a:pt x="94" y="28"/>
                </a:cubicBezTo>
                <a:cubicBezTo>
                  <a:pt x="93" y="29"/>
                  <a:pt x="93" y="30"/>
                  <a:pt x="92" y="31"/>
                </a:cubicBezTo>
                <a:cubicBezTo>
                  <a:pt x="90" y="33"/>
                  <a:pt x="90" y="35"/>
                  <a:pt x="90" y="37"/>
                </a:cubicBezTo>
                <a:cubicBezTo>
                  <a:pt x="90" y="38"/>
                  <a:pt x="90" y="38"/>
                  <a:pt x="90" y="39"/>
                </a:cubicBezTo>
                <a:cubicBezTo>
                  <a:pt x="90" y="41"/>
                  <a:pt x="91" y="43"/>
                  <a:pt x="93" y="43"/>
                </a:cubicBezTo>
                <a:cubicBezTo>
                  <a:pt x="96" y="45"/>
                  <a:pt x="96" y="45"/>
                  <a:pt x="98" y="43"/>
                </a:cubicBezTo>
                <a:cubicBezTo>
                  <a:pt x="98" y="42"/>
                  <a:pt x="99" y="42"/>
                  <a:pt x="99" y="41"/>
                </a:cubicBezTo>
                <a:cubicBezTo>
                  <a:pt x="101" y="39"/>
                  <a:pt x="103" y="39"/>
                  <a:pt x="105" y="39"/>
                </a:cubicBezTo>
                <a:cubicBezTo>
                  <a:pt x="107" y="40"/>
                  <a:pt x="109" y="40"/>
                  <a:pt x="112" y="40"/>
                </a:cubicBezTo>
                <a:cubicBezTo>
                  <a:pt x="112" y="40"/>
                  <a:pt x="113" y="41"/>
                  <a:pt x="113" y="41"/>
                </a:cubicBezTo>
                <a:cubicBezTo>
                  <a:pt x="114" y="41"/>
                  <a:pt x="115" y="40"/>
                  <a:pt x="115" y="39"/>
                </a:cubicBezTo>
                <a:cubicBezTo>
                  <a:pt x="115" y="37"/>
                  <a:pt x="115" y="34"/>
                  <a:pt x="115" y="32"/>
                </a:cubicBezTo>
                <a:cubicBezTo>
                  <a:pt x="114" y="30"/>
                  <a:pt x="113" y="28"/>
                  <a:pt x="113" y="26"/>
                </a:cubicBezTo>
                <a:cubicBezTo>
                  <a:pt x="112" y="25"/>
                  <a:pt x="112" y="24"/>
                  <a:pt x="113" y="23"/>
                </a:cubicBezTo>
                <a:cubicBezTo>
                  <a:pt x="113" y="22"/>
                  <a:pt x="114" y="21"/>
                  <a:pt x="115" y="21"/>
                </a:cubicBezTo>
                <a:cubicBezTo>
                  <a:pt x="118" y="21"/>
                  <a:pt x="121" y="21"/>
                  <a:pt x="124" y="21"/>
                </a:cubicBezTo>
                <a:cubicBezTo>
                  <a:pt x="126" y="21"/>
                  <a:pt x="127" y="21"/>
                  <a:pt x="129" y="20"/>
                </a:cubicBezTo>
                <a:cubicBezTo>
                  <a:pt x="130" y="19"/>
                  <a:pt x="132" y="18"/>
                  <a:pt x="134" y="18"/>
                </a:cubicBezTo>
                <a:cubicBezTo>
                  <a:pt x="136" y="19"/>
                  <a:pt x="138" y="18"/>
                  <a:pt x="140" y="18"/>
                </a:cubicBezTo>
                <a:cubicBezTo>
                  <a:pt x="141" y="19"/>
                  <a:pt x="142" y="19"/>
                  <a:pt x="142" y="20"/>
                </a:cubicBezTo>
                <a:cubicBezTo>
                  <a:pt x="142" y="22"/>
                  <a:pt x="142" y="24"/>
                  <a:pt x="142" y="26"/>
                </a:cubicBezTo>
                <a:cubicBezTo>
                  <a:pt x="142" y="27"/>
                  <a:pt x="141" y="28"/>
                  <a:pt x="141" y="29"/>
                </a:cubicBezTo>
                <a:cubicBezTo>
                  <a:pt x="140" y="30"/>
                  <a:pt x="140" y="31"/>
                  <a:pt x="139" y="32"/>
                </a:cubicBezTo>
                <a:cubicBezTo>
                  <a:pt x="139" y="33"/>
                  <a:pt x="139" y="33"/>
                  <a:pt x="140" y="34"/>
                </a:cubicBezTo>
                <a:cubicBezTo>
                  <a:pt x="140" y="35"/>
                  <a:pt x="140" y="35"/>
                  <a:pt x="141" y="36"/>
                </a:cubicBezTo>
                <a:cubicBezTo>
                  <a:pt x="143" y="39"/>
                  <a:pt x="142" y="39"/>
                  <a:pt x="147" y="38"/>
                </a:cubicBezTo>
                <a:cubicBezTo>
                  <a:pt x="149" y="37"/>
                  <a:pt x="152" y="36"/>
                  <a:pt x="154" y="35"/>
                </a:cubicBezTo>
                <a:cubicBezTo>
                  <a:pt x="156" y="35"/>
                  <a:pt x="156" y="35"/>
                  <a:pt x="157" y="36"/>
                </a:cubicBezTo>
                <a:cubicBezTo>
                  <a:pt x="157" y="39"/>
                  <a:pt x="158" y="41"/>
                  <a:pt x="158" y="43"/>
                </a:cubicBezTo>
                <a:cubicBezTo>
                  <a:pt x="158" y="44"/>
                  <a:pt x="158" y="45"/>
                  <a:pt x="158" y="46"/>
                </a:cubicBezTo>
                <a:cubicBezTo>
                  <a:pt x="159" y="49"/>
                  <a:pt x="159" y="49"/>
                  <a:pt x="161" y="47"/>
                </a:cubicBezTo>
                <a:cubicBezTo>
                  <a:pt x="163" y="46"/>
                  <a:pt x="164" y="45"/>
                  <a:pt x="166" y="43"/>
                </a:cubicBezTo>
                <a:cubicBezTo>
                  <a:pt x="167" y="42"/>
                  <a:pt x="169" y="41"/>
                  <a:pt x="170" y="39"/>
                </a:cubicBezTo>
                <a:cubicBezTo>
                  <a:pt x="172" y="38"/>
                  <a:pt x="173" y="37"/>
                  <a:pt x="172" y="35"/>
                </a:cubicBezTo>
                <a:cubicBezTo>
                  <a:pt x="172" y="33"/>
                  <a:pt x="173" y="33"/>
                  <a:pt x="174" y="33"/>
                </a:cubicBezTo>
                <a:cubicBezTo>
                  <a:pt x="177" y="32"/>
                  <a:pt x="179" y="31"/>
                  <a:pt x="182" y="32"/>
                </a:cubicBezTo>
                <a:cubicBezTo>
                  <a:pt x="184" y="33"/>
                  <a:pt x="186" y="34"/>
                  <a:pt x="189" y="34"/>
                </a:cubicBezTo>
                <a:cubicBezTo>
                  <a:pt x="190" y="34"/>
                  <a:pt x="190" y="35"/>
                  <a:pt x="190" y="36"/>
                </a:cubicBezTo>
                <a:cubicBezTo>
                  <a:pt x="190" y="38"/>
                  <a:pt x="190" y="41"/>
                  <a:pt x="189" y="43"/>
                </a:cubicBezTo>
                <a:cubicBezTo>
                  <a:pt x="188" y="46"/>
                  <a:pt x="187" y="50"/>
                  <a:pt x="186" y="54"/>
                </a:cubicBezTo>
                <a:cubicBezTo>
                  <a:pt x="186" y="55"/>
                  <a:pt x="186" y="56"/>
                  <a:pt x="187" y="56"/>
                </a:cubicBezTo>
                <a:cubicBezTo>
                  <a:pt x="188" y="57"/>
                  <a:pt x="189" y="57"/>
                  <a:pt x="190" y="56"/>
                </a:cubicBezTo>
                <a:cubicBezTo>
                  <a:pt x="191" y="54"/>
                  <a:pt x="192" y="52"/>
                  <a:pt x="194" y="51"/>
                </a:cubicBezTo>
                <a:cubicBezTo>
                  <a:pt x="195" y="49"/>
                  <a:pt x="195" y="49"/>
                  <a:pt x="197" y="50"/>
                </a:cubicBezTo>
                <a:cubicBezTo>
                  <a:pt x="198" y="50"/>
                  <a:pt x="199" y="51"/>
                  <a:pt x="200" y="51"/>
                </a:cubicBezTo>
                <a:cubicBezTo>
                  <a:pt x="201" y="52"/>
                  <a:pt x="202" y="53"/>
                  <a:pt x="202" y="54"/>
                </a:cubicBezTo>
                <a:cubicBezTo>
                  <a:pt x="202" y="56"/>
                  <a:pt x="202" y="58"/>
                  <a:pt x="202" y="59"/>
                </a:cubicBezTo>
                <a:cubicBezTo>
                  <a:pt x="203" y="60"/>
                  <a:pt x="203" y="60"/>
                  <a:pt x="203" y="6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17"/>
          <p:cNvSpPr>
            <a:spLocks/>
          </p:cNvSpPr>
          <p:nvPr/>
        </p:nvSpPr>
        <p:spPr bwMode="auto">
          <a:xfrm>
            <a:off x="7509450" y="4093571"/>
            <a:ext cx="1412166" cy="2463966"/>
          </a:xfrm>
          <a:custGeom>
            <a:avLst/>
            <a:gdLst>
              <a:gd name="T0" fmla="*/ 202 w 204"/>
              <a:gd name="T1" fmla="*/ 354 h 355"/>
              <a:gd name="T2" fmla="*/ 190 w 204"/>
              <a:gd name="T3" fmla="*/ 348 h 355"/>
              <a:gd name="T4" fmla="*/ 165 w 204"/>
              <a:gd name="T5" fmla="*/ 334 h 355"/>
              <a:gd name="T6" fmla="*/ 129 w 204"/>
              <a:gd name="T7" fmla="*/ 315 h 355"/>
              <a:gd name="T8" fmla="*/ 104 w 204"/>
              <a:gd name="T9" fmla="*/ 302 h 355"/>
              <a:gd name="T10" fmla="*/ 78 w 204"/>
              <a:gd name="T11" fmla="*/ 284 h 355"/>
              <a:gd name="T12" fmla="*/ 45 w 204"/>
              <a:gd name="T13" fmla="*/ 261 h 355"/>
              <a:gd name="T14" fmla="*/ 24 w 204"/>
              <a:gd name="T15" fmla="*/ 244 h 355"/>
              <a:gd name="T16" fmla="*/ 17 w 204"/>
              <a:gd name="T17" fmla="*/ 237 h 355"/>
              <a:gd name="T18" fmla="*/ 14 w 204"/>
              <a:gd name="T19" fmla="*/ 222 h 355"/>
              <a:gd name="T20" fmla="*/ 6 w 204"/>
              <a:gd name="T21" fmla="*/ 221 h 355"/>
              <a:gd name="T22" fmla="*/ 1 w 204"/>
              <a:gd name="T23" fmla="*/ 211 h 355"/>
              <a:gd name="T24" fmla="*/ 31 w 204"/>
              <a:gd name="T25" fmla="*/ 168 h 355"/>
              <a:gd name="T26" fmla="*/ 56 w 204"/>
              <a:gd name="T27" fmla="*/ 135 h 355"/>
              <a:gd name="T28" fmla="*/ 170 w 204"/>
              <a:gd name="T29" fmla="*/ 2 h 355"/>
              <a:gd name="T30" fmla="*/ 174 w 204"/>
              <a:gd name="T31" fmla="*/ 0 h 355"/>
              <a:gd name="T32" fmla="*/ 186 w 204"/>
              <a:gd name="T33" fmla="*/ 17 h 355"/>
              <a:gd name="T34" fmla="*/ 191 w 204"/>
              <a:gd name="T35" fmla="*/ 34 h 355"/>
              <a:gd name="T36" fmla="*/ 192 w 204"/>
              <a:gd name="T37" fmla="*/ 44 h 355"/>
              <a:gd name="T38" fmla="*/ 181 w 204"/>
              <a:gd name="T39" fmla="*/ 55 h 355"/>
              <a:gd name="T40" fmla="*/ 172 w 204"/>
              <a:gd name="T41" fmla="*/ 65 h 355"/>
              <a:gd name="T42" fmla="*/ 170 w 204"/>
              <a:gd name="T43" fmla="*/ 89 h 355"/>
              <a:gd name="T44" fmla="*/ 175 w 204"/>
              <a:gd name="T45" fmla="*/ 97 h 355"/>
              <a:gd name="T46" fmla="*/ 180 w 204"/>
              <a:gd name="T47" fmla="*/ 103 h 355"/>
              <a:gd name="T48" fmla="*/ 184 w 204"/>
              <a:gd name="T49" fmla="*/ 114 h 355"/>
              <a:gd name="T50" fmla="*/ 178 w 204"/>
              <a:gd name="T51" fmla="*/ 125 h 355"/>
              <a:gd name="T52" fmla="*/ 177 w 204"/>
              <a:gd name="T53" fmla="*/ 133 h 355"/>
              <a:gd name="T54" fmla="*/ 182 w 204"/>
              <a:gd name="T55" fmla="*/ 139 h 355"/>
              <a:gd name="T56" fmla="*/ 180 w 204"/>
              <a:gd name="T57" fmla="*/ 150 h 355"/>
              <a:gd name="T58" fmla="*/ 173 w 204"/>
              <a:gd name="T59" fmla="*/ 155 h 355"/>
              <a:gd name="T60" fmla="*/ 172 w 204"/>
              <a:gd name="T61" fmla="*/ 162 h 355"/>
              <a:gd name="T62" fmla="*/ 170 w 204"/>
              <a:gd name="T63" fmla="*/ 170 h 355"/>
              <a:gd name="T64" fmla="*/ 175 w 204"/>
              <a:gd name="T65" fmla="*/ 178 h 355"/>
              <a:gd name="T66" fmla="*/ 172 w 204"/>
              <a:gd name="T67" fmla="*/ 185 h 355"/>
              <a:gd name="T68" fmla="*/ 176 w 204"/>
              <a:gd name="T69" fmla="*/ 206 h 355"/>
              <a:gd name="T70" fmla="*/ 174 w 204"/>
              <a:gd name="T71" fmla="*/ 211 h 355"/>
              <a:gd name="T72" fmla="*/ 174 w 204"/>
              <a:gd name="T73" fmla="*/ 218 h 355"/>
              <a:gd name="T74" fmla="*/ 169 w 204"/>
              <a:gd name="T75" fmla="*/ 226 h 355"/>
              <a:gd name="T76" fmla="*/ 167 w 204"/>
              <a:gd name="T77" fmla="*/ 242 h 355"/>
              <a:gd name="T78" fmla="*/ 167 w 204"/>
              <a:gd name="T79" fmla="*/ 252 h 355"/>
              <a:gd name="T80" fmla="*/ 166 w 204"/>
              <a:gd name="T81" fmla="*/ 260 h 355"/>
              <a:gd name="T82" fmla="*/ 172 w 204"/>
              <a:gd name="T83" fmla="*/ 275 h 355"/>
              <a:gd name="T84" fmla="*/ 178 w 204"/>
              <a:gd name="T85" fmla="*/ 290 h 355"/>
              <a:gd name="T86" fmla="*/ 178 w 204"/>
              <a:gd name="T87" fmla="*/ 303 h 355"/>
              <a:gd name="T88" fmla="*/ 178 w 204"/>
              <a:gd name="T89" fmla="*/ 311 h 355"/>
              <a:gd name="T90" fmla="*/ 200 w 204"/>
              <a:gd name="T91" fmla="*/ 320 h 355"/>
              <a:gd name="T92" fmla="*/ 201 w 204"/>
              <a:gd name="T93" fmla="*/ 330 h 355"/>
              <a:gd name="T94" fmla="*/ 201 w 204"/>
              <a:gd name="T95" fmla="*/ 344 h 355"/>
              <a:gd name="T96" fmla="*/ 204 w 204"/>
              <a:gd name="T97"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4" h="355">
                <a:moveTo>
                  <a:pt x="204" y="355"/>
                </a:moveTo>
                <a:cubicBezTo>
                  <a:pt x="204" y="355"/>
                  <a:pt x="203" y="355"/>
                  <a:pt x="202" y="354"/>
                </a:cubicBezTo>
                <a:cubicBezTo>
                  <a:pt x="200" y="353"/>
                  <a:pt x="198" y="352"/>
                  <a:pt x="195" y="351"/>
                </a:cubicBezTo>
                <a:cubicBezTo>
                  <a:pt x="194" y="350"/>
                  <a:pt x="192" y="349"/>
                  <a:pt x="190" y="348"/>
                </a:cubicBezTo>
                <a:cubicBezTo>
                  <a:pt x="185" y="345"/>
                  <a:pt x="180" y="343"/>
                  <a:pt x="175" y="340"/>
                </a:cubicBezTo>
                <a:cubicBezTo>
                  <a:pt x="172" y="338"/>
                  <a:pt x="168" y="336"/>
                  <a:pt x="165" y="334"/>
                </a:cubicBezTo>
                <a:cubicBezTo>
                  <a:pt x="160" y="331"/>
                  <a:pt x="154" y="329"/>
                  <a:pt x="149" y="326"/>
                </a:cubicBezTo>
                <a:cubicBezTo>
                  <a:pt x="142" y="322"/>
                  <a:pt x="136" y="319"/>
                  <a:pt x="129" y="315"/>
                </a:cubicBezTo>
                <a:cubicBezTo>
                  <a:pt x="126" y="314"/>
                  <a:pt x="123" y="312"/>
                  <a:pt x="120" y="310"/>
                </a:cubicBezTo>
                <a:cubicBezTo>
                  <a:pt x="115" y="308"/>
                  <a:pt x="110" y="305"/>
                  <a:pt x="104" y="302"/>
                </a:cubicBezTo>
                <a:cubicBezTo>
                  <a:pt x="101" y="300"/>
                  <a:pt x="98" y="298"/>
                  <a:pt x="95" y="295"/>
                </a:cubicBezTo>
                <a:cubicBezTo>
                  <a:pt x="89" y="292"/>
                  <a:pt x="84" y="288"/>
                  <a:pt x="78" y="284"/>
                </a:cubicBezTo>
                <a:cubicBezTo>
                  <a:pt x="70" y="278"/>
                  <a:pt x="61" y="273"/>
                  <a:pt x="53" y="267"/>
                </a:cubicBezTo>
                <a:cubicBezTo>
                  <a:pt x="50" y="265"/>
                  <a:pt x="48" y="263"/>
                  <a:pt x="45" y="261"/>
                </a:cubicBezTo>
                <a:cubicBezTo>
                  <a:pt x="42" y="258"/>
                  <a:pt x="38" y="255"/>
                  <a:pt x="34" y="252"/>
                </a:cubicBezTo>
                <a:cubicBezTo>
                  <a:pt x="31" y="249"/>
                  <a:pt x="28" y="246"/>
                  <a:pt x="24" y="244"/>
                </a:cubicBezTo>
                <a:cubicBezTo>
                  <a:pt x="22" y="242"/>
                  <a:pt x="20" y="240"/>
                  <a:pt x="18" y="238"/>
                </a:cubicBezTo>
                <a:cubicBezTo>
                  <a:pt x="17" y="238"/>
                  <a:pt x="17" y="238"/>
                  <a:pt x="17" y="237"/>
                </a:cubicBezTo>
                <a:cubicBezTo>
                  <a:pt x="17" y="235"/>
                  <a:pt x="17" y="232"/>
                  <a:pt x="17" y="229"/>
                </a:cubicBezTo>
                <a:cubicBezTo>
                  <a:pt x="17" y="226"/>
                  <a:pt x="15" y="224"/>
                  <a:pt x="14" y="222"/>
                </a:cubicBezTo>
                <a:cubicBezTo>
                  <a:pt x="14" y="221"/>
                  <a:pt x="13" y="221"/>
                  <a:pt x="12" y="221"/>
                </a:cubicBezTo>
                <a:cubicBezTo>
                  <a:pt x="10" y="221"/>
                  <a:pt x="8" y="221"/>
                  <a:pt x="6" y="221"/>
                </a:cubicBezTo>
                <a:cubicBezTo>
                  <a:pt x="4" y="222"/>
                  <a:pt x="3" y="221"/>
                  <a:pt x="2" y="220"/>
                </a:cubicBezTo>
                <a:cubicBezTo>
                  <a:pt x="0" y="217"/>
                  <a:pt x="1" y="214"/>
                  <a:pt x="1" y="211"/>
                </a:cubicBezTo>
                <a:cubicBezTo>
                  <a:pt x="1" y="211"/>
                  <a:pt x="1" y="210"/>
                  <a:pt x="2" y="209"/>
                </a:cubicBezTo>
                <a:cubicBezTo>
                  <a:pt x="11" y="195"/>
                  <a:pt x="21" y="181"/>
                  <a:pt x="31" y="168"/>
                </a:cubicBezTo>
                <a:cubicBezTo>
                  <a:pt x="39" y="159"/>
                  <a:pt x="46" y="149"/>
                  <a:pt x="53" y="139"/>
                </a:cubicBezTo>
                <a:cubicBezTo>
                  <a:pt x="54" y="138"/>
                  <a:pt x="55" y="136"/>
                  <a:pt x="56" y="135"/>
                </a:cubicBezTo>
                <a:cubicBezTo>
                  <a:pt x="94" y="91"/>
                  <a:pt x="132" y="47"/>
                  <a:pt x="170" y="3"/>
                </a:cubicBezTo>
                <a:cubicBezTo>
                  <a:pt x="170" y="2"/>
                  <a:pt x="170" y="2"/>
                  <a:pt x="170" y="2"/>
                </a:cubicBezTo>
                <a:cubicBezTo>
                  <a:pt x="171" y="1"/>
                  <a:pt x="172" y="0"/>
                  <a:pt x="174" y="0"/>
                </a:cubicBezTo>
                <a:cubicBezTo>
                  <a:pt x="174" y="0"/>
                  <a:pt x="174" y="0"/>
                  <a:pt x="174" y="0"/>
                </a:cubicBezTo>
                <a:cubicBezTo>
                  <a:pt x="178" y="0"/>
                  <a:pt x="177" y="0"/>
                  <a:pt x="179" y="3"/>
                </a:cubicBezTo>
                <a:cubicBezTo>
                  <a:pt x="182" y="8"/>
                  <a:pt x="184" y="12"/>
                  <a:pt x="186" y="17"/>
                </a:cubicBezTo>
                <a:cubicBezTo>
                  <a:pt x="187" y="19"/>
                  <a:pt x="188" y="20"/>
                  <a:pt x="189" y="22"/>
                </a:cubicBezTo>
                <a:cubicBezTo>
                  <a:pt x="189" y="26"/>
                  <a:pt x="190" y="30"/>
                  <a:pt x="191" y="34"/>
                </a:cubicBezTo>
                <a:cubicBezTo>
                  <a:pt x="191" y="37"/>
                  <a:pt x="192" y="40"/>
                  <a:pt x="192" y="42"/>
                </a:cubicBezTo>
                <a:cubicBezTo>
                  <a:pt x="192" y="43"/>
                  <a:pt x="192" y="44"/>
                  <a:pt x="192" y="44"/>
                </a:cubicBezTo>
                <a:cubicBezTo>
                  <a:pt x="192" y="45"/>
                  <a:pt x="192" y="46"/>
                  <a:pt x="191" y="47"/>
                </a:cubicBezTo>
                <a:cubicBezTo>
                  <a:pt x="188" y="50"/>
                  <a:pt x="184" y="52"/>
                  <a:pt x="181" y="55"/>
                </a:cubicBezTo>
                <a:cubicBezTo>
                  <a:pt x="179" y="57"/>
                  <a:pt x="177" y="58"/>
                  <a:pt x="175" y="60"/>
                </a:cubicBezTo>
                <a:cubicBezTo>
                  <a:pt x="174" y="62"/>
                  <a:pt x="173" y="63"/>
                  <a:pt x="172" y="65"/>
                </a:cubicBezTo>
                <a:cubicBezTo>
                  <a:pt x="171" y="66"/>
                  <a:pt x="170" y="67"/>
                  <a:pt x="170" y="69"/>
                </a:cubicBezTo>
                <a:cubicBezTo>
                  <a:pt x="170" y="76"/>
                  <a:pt x="170" y="83"/>
                  <a:pt x="170" y="89"/>
                </a:cubicBezTo>
                <a:cubicBezTo>
                  <a:pt x="170" y="91"/>
                  <a:pt x="170" y="92"/>
                  <a:pt x="171" y="93"/>
                </a:cubicBezTo>
                <a:cubicBezTo>
                  <a:pt x="172" y="95"/>
                  <a:pt x="173" y="96"/>
                  <a:pt x="175" y="97"/>
                </a:cubicBezTo>
                <a:cubicBezTo>
                  <a:pt x="175" y="98"/>
                  <a:pt x="176" y="99"/>
                  <a:pt x="177" y="100"/>
                </a:cubicBezTo>
                <a:cubicBezTo>
                  <a:pt x="179" y="100"/>
                  <a:pt x="179" y="101"/>
                  <a:pt x="180" y="103"/>
                </a:cubicBezTo>
                <a:cubicBezTo>
                  <a:pt x="182" y="105"/>
                  <a:pt x="183" y="108"/>
                  <a:pt x="184" y="111"/>
                </a:cubicBezTo>
                <a:cubicBezTo>
                  <a:pt x="185" y="112"/>
                  <a:pt x="185" y="113"/>
                  <a:pt x="184" y="114"/>
                </a:cubicBezTo>
                <a:cubicBezTo>
                  <a:pt x="184" y="115"/>
                  <a:pt x="183" y="117"/>
                  <a:pt x="182" y="119"/>
                </a:cubicBezTo>
                <a:cubicBezTo>
                  <a:pt x="181" y="121"/>
                  <a:pt x="180" y="123"/>
                  <a:pt x="178" y="125"/>
                </a:cubicBezTo>
                <a:cubicBezTo>
                  <a:pt x="177" y="125"/>
                  <a:pt x="177" y="126"/>
                  <a:pt x="177" y="127"/>
                </a:cubicBezTo>
                <a:cubicBezTo>
                  <a:pt x="175" y="129"/>
                  <a:pt x="176" y="131"/>
                  <a:pt x="177" y="133"/>
                </a:cubicBezTo>
                <a:cubicBezTo>
                  <a:pt x="178" y="134"/>
                  <a:pt x="180" y="135"/>
                  <a:pt x="181" y="137"/>
                </a:cubicBezTo>
                <a:cubicBezTo>
                  <a:pt x="182" y="137"/>
                  <a:pt x="182" y="138"/>
                  <a:pt x="182" y="139"/>
                </a:cubicBezTo>
                <a:cubicBezTo>
                  <a:pt x="182" y="142"/>
                  <a:pt x="182" y="144"/>
                  <a:pt x="182" y="147"/>
                </a:cubicBezTo>
                <a:cubicBezTo>
                  <a:pt x="182" y="148"/>
                  <a:pt x="182" y="149"/>
                  <a:pt x="180" y="150"/>
                </a:cubicBezTo>
                <a:cubicBezTo>
                  <a:pt x="179" y="151"/>
                  <a:pt x="178" y="152"/>
                  <a:pt x="176" y="153"/>
                </a:cubicBezTo>
                <a:cubicBezTo>
                  <a:pt x="175" y="154"/>
                  <a:pt x="174" y="155"/>
                  <a:pt x="173" y="155"/>
                </a:cubicBezTo>
                <a:cubicBezTo>
                  <a:pt x="172" y="156"/>
                  <a:pt x="171" y="157"/>
                  <a:pt x="172" y="159"/>
                </a:cubicBezTo>
                <a:cubicBezTo>
                  <a:pt x="172" y="160"/>
                  <a:pt x="171" y="161"/>
                  <a:pt x="172" y="162"/>
                </a:cubicBezTo>
                <a:cubicBezTo>
                  <a:pt x="172" y="164"/>
                  <a:pt x="172" y="166"/>
                  <a:pt x="170" y="167"/>
                </a:cubicBezTo>
                <a:cubicBezTo>
                  <a:pt x="169" y="168"/>
                  <a:pt x="169" y="169"/>
                  <a:pt x="170" y="170"/>
                </a:cubicBezTo>
                <a:cubicBezTo>
                  <a:pt x="171" y="171"/>
                  <a:pt x="173" y="173"/>
                  <a:pt x="174" y="174"/>
                </a:cubicBezTo>
                <a:cubicBezTo>
                  <a:pt x="176" y="176"/>
                  <a:pt x="176" y="176"/>
                  <a:pt x="175" y="178"/>
                </a:cubicBezTo>
                <a:cubicBezTo>
                  <a:pt x="174" y="179"/>
                  <a:pt x="173" y="181"/>
                  <a:pt x="172" y="182"/>
                </a:cubicBezTo>
                <a:cubicBezTo>
                  <a:pt x="172" y="183"/>
                  <a:pt x="172" y="184"/>
                  <a:pt x="172" y="185"/>
                </a:cubicBezTo>
                <a:cubicBezTo>
                  <a:pt x="174" y="190"/>
                  <a:pt x="175" y="195"/>
                  <a:pt x="177" y="201"/>
                </a:cubicBezTo>
                <a:cubicBezTo>
                  <a:pt x="177" y="203"/>
                  <a:pt x="177" y="205"/>
                  <a:pt x="176" y="206"/>
                </a:cubicBezTo>
                <a:cubicBezTo>
                  <a:pt x="175" y="207"/>
                  <a:pt x="175" y="207"/>
                  <a:pt x="175" y="208"/>
                </a:cubicBezTo>
                <a:cubicBezTo>
                  <a:pt x="174" y="209"/>
                  <a:pt x="173" y="210"/>
                  <a:pt x="174" y="211"/>
                </a:cubicBezTo>
                <a:cubicBezTo>
                  <a:pt x="174" y="213"/>
                  <a:pt x="174" y="214"/>
                  <a:pt x="174" y="216"/>
                </a:cubicBezTo>
                <a:cubicBezTo>
                  <a:pt x="174" y="217"/>
                  <a:pt x="174" y="217"/>
                  <a:pt x="174" y="218"/>
                </a:cubicBezTo>
                <a:cubicBezTo>
                  <a:pt x="174" y="219"/>
                  <a:pt x="174" y="220"/>
                  <a:pt x="173" y="221"/>
                </a:cubicBezTo>
                <a:cubicBezTo>
                  <a:pt x="172" y="223"/>
                  <a:pt x="170" y="224"/>
                  <a:pt x="169" y="226"/>
                </a:cubicBezTo>
                <a:cubicBezTo>
                  <a:pt x="168" y="227"/>
                  <a:pt x="167" y="228"/>
                  <a:pt x="167" y="229"/>
                </a:cubicBezTo>
                <a:cubicBezTo>
                  <a:pt x="167" y="233"/>
                  <a:pt x="167" y="237"/>
                  <a:pt x="167" y="242"/>
                </a:cubicBezTo>
                <a:cubicBezTo>
                  <a:pt x="167" y="243"/>
                  <a:pt x="168" y="245"/>
                  <a:pt x="169" y="246"/>
                </a:cubicBezTo>
                <a:cubicBezTo>
                  <a:pt x="170" y="250"/>
                  <a:pt x="171" y="249"/>
                  <a:pt x="167" y="252"/>
                </a:cubicBezTo>
                <a:cubicBezTo>
                  <a:pt x="166" y="253"/>
                  <a:pt x="165" y="254"/>
                  <a:pt x="165" y="255"/>
                </a:cubicBezTo>
                <a:cubicBezTo>
                  <a:pt x="164" y="257"/>
                  <a:pt x="165" y="258"/>
                  <a:pt x="166" y="260"/>
                </a:cubicBezTo>
                <a:cubicBezTo>
                  <a:pt x="166" y="261"/>
                  <a:pt x="167" y="263"/>
                  <a:pt x="167" y="265"/>
                </a:cubicBezTo>
                <a:cubicBezTo>
                  <a:pt x="168" y="269"/>
                  <a:pt x="170" y="272"/>
                  <a:pt x="172" y="275"/>
                </a:cubicBezTo>
                <a:cubicBezTo>
                  <a:pt x="173" y="278"/>
                  <a:pt x="175" y="280"/>
                  <a:pt x="176" y="282"/>
                </a:cubicBezTo>
                <a:cubicBezTo>
                  <a:pt x="177" y="285"/>
                  <a:pt x="177" y="287"/>
                  <a:pt x="178" y="290"/>
                </a:cubicBezTo>
                <a:cubicBezTo>
                  <a:pt x="178" y="292"/>
                  <a:pt x="178" y="293"/>
                  <a:pt x="179" y="295"/>
                </a:cubicBezTo>
                <a:cubicBezTo>
                  <a:pt x="179" y="298"/>
                  <a:pt x="178" y="300"/>
                  <a:pt x="178" y="303"/>
                </a:cubicBezTo>
                <a:cubicBezTo>
                  <a:pt x="177" y="305"/>
                  <a:pt x="177" y="307"/>
                  <a:pt x="176" y="308"/>
                </a:cubicBezTo>
                <a:cubicBezTo>
                  <a:pt x="176" y="309"/>
                  <a:pt x="177" y="310"/>
                  <a:pt x="178" y="311"/>
                </a:cubicBezTo>
                <a:cubicBezTo>
                  <a:pt x="184" y="314"/>
                  <a:pt x="190" y="317"/>
                  <a:pt x="196" y="320"/>
                </a:cubicBezTo>
                <a:cubicBezTo>
                  <a:pt x="197" y="320"/>
                  <a:pt x="198" y="320"/>
                  <a:pt x="200" y="320"/>
                </a:cubicBezTo>
                <a:cubicBezTo>
                  <a:pt x="200" y="321"/>
                  <a:pt x="201" y="321"/>
                  <a:pt x="201" y="322"/>
                </a:cubicBezTo>
                <a:cubicBezTo>
                  <a:pt x="201" y="325"/>
                  <a:pt x="201" y="327"/>
                  <a:pt x="201" y="330"/>
                </a:cubicBezTo>
                <a:cubicBezTo>
                  <a:pt x="201" y="333"/>
                  <a:pt x="201" y="336"/>
                  <a:pt x="200" y="340"/>
                </a:cubicBezTo>
                <a:cubicBezTo>
                  <a:pt x="200" y="341"/>
                  <a:pt x="200" y="343"/>
                  <a:pt x="201" y="344"/>
                </a:cubicBezTo>
                <a:cubicBezTo>
                  <a:pt x="201" y="345"/>
                  <a:pt x="201" y="345"/>
                  <a:pt x="202" y="346"/>
                </a:cubicBezTo>
                <a:cubicBezTo>
                  <a:pt x="204" y="349"/>
                  <a:pt x="204" y="352"/>
                  <a:pt x="204" y="355"/>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 name="Freeform 18"/>
          <p:cNvSpPr>
            <a:spLocks/>
          </p:cNvSpPr>
          <p:nvPr/>
        </p:nvSpPr>
        <p:spPr bwMode="auto">
          <a:xfrm>
            <a:off x="14822244" y="6349515"/>
            <a:ext cx="1795970" cy="1693430"/>
          </a:xfrm>
          <a:custGeom>
            <a:avLst/>
            <a:gdLst>
              <a:gd name="T0" fmla="*/ 241 w 259"/>
              <a:gd name="T1" fmla="*/ 166 h 244"/>
              <a:gd name="T2" fmla="*/ 174 w 259"/>
              <a:gd name="T3" fmla="*/ 203 h 244"/>
              <a:gd name="T4" fmla="*/ 156 w 259"/>
              <a:gd name="T5" fmla="*/ 216 h 244"/>
              <a:gd name="T6" fmla="*/ 131 w 259"/>
              <a:gd name="T7" fmla="*/ 223 h 244"/>
              <a:gd name="T8" fmla="*/ 124 w 259"/>
              <a:gd name="T9" fmla="*/ 212 h 244"/>
              <a:gd name="T10" fmla="*/ 118 w 259"/>
              <a:gd name="T11" fmla="*/ 202 h 244"/>
              <a:gd name="T12" fmla="*/ 123 w 259"/>
              <a:gd name="T13" fmla="*/ 231 h 244"/>
              <a:gd name="T14" fmla="*/ 117 w 259"/>
              <a:gd name="T15" fmla="*/ 244 h 244"/>
              <a:gd name="T16" fmla="*/ 98 w 259"/>
              <a:gd name="T17" fmla="*/ 244 h 244"/>
              <a:gd name="T18" fmla="*/ 74 w 259"/>
              <a:gd name="T19" fmla="*/ 229 h 244"/>
              <a:gd name="T20" fmla="*/ 61 w 259"/>
              <a:gd name="T21" fmla="*/ 226 h 244"/>
              <a:gd name="T22" fmla="*/ 50 w 259"/>
              <a:gd name="T23" fmla="*/ 215 h 244"/>
              <a:gd name="T24" fmla="*/ 41 w 259"/>
              <a:gd name="T25" fmla="*/ 188 h 244"/>
              <a:gd name="T26" fmla="*/ 35 w 259"/>
              <a:gd name="T27" fmla="*/ 175 h 244"/>
              <a:gd name="T28" fmla="*/ 48 w 259"/>
              <a:gd name="T29" fmla="*/ 175 h 244"/>
              <a:gd name="T30" fmla="*/ 39 w 259"/>
              <a:gd name="T31" fmla="*/ 167 h 244"/>
              <a:gd name="T32" fmla="*/ 44 w 259"/>
              <a:gd name="T33" fmla="*/ 164 h 244"/>
              <a:gd name="T34" fmla="*/ 70 w 259"/>
              <a:gd name="T35" fmla="*/ 165 h 244"/>
              <a:gd name="T36" fmla="*/ 91 w 259"/>
              <a:gd name="T37" fmla="*/ 159 h 244"/>
              <a:gd name="T38" fmla="*/ 94 w 259"/>
              <a:gd name="T39" fmla="*/ 142 h 244"/>
              <a:gd name="T40" fmla="*/ 76 w 259"/>
              <a:gd name="T41" fmla="*/ 127 h 244"/>
              <a:gd name="T42" fmla="*/ 71 w 259"/>
              <a:gd name="T43" fmla="*/ 115 h 244"/>
              <a:gd name="T44" fmla="*/ 57 w 259"/>
              <a:gd name="T45" fmla="*/ 104 h 244"/>
              <a:gd name="T46" fmla="*/ 53 w 259"/>
              <a:gd name="T47" fmla="*/ 75 h 244"/>
              <a:gd name="T48" fmla="*/ 38 w 259"/>
              <a:gd name="T49" fmla="*/ 70 h 244"/>
              <a:gd name="T50" fmla="*/ 39 w 259"/>
              <a:gd name="T51" fmla="*/ 45 h 244"/>
              <a:gd name="T52" fmla="*/ 24 w 259"/>
              <a:gd name="T53" fmla="*/ 45 h 244"/>
              <a:gd name="T54" fmla="*/ 3 w 259"/>
              <a:gd name="T55" fmla="*/ 28 h 244"/>
              <a:gd name="T56" fmla="*/ 1 w 259"/>
              <a:gd name="T57" fmla="*/ 1 h 244"/>
              <a:gd name="T58" fmla="*/ 18 w 259"/>
              <a:gd name="T59" fmla="*/ 6 h 244"/>
              <a:gd name="T60" fmla="*/ 42 w 259"/>
              <a:gd name="T61" fmla="*/ 26 h 244"/>
              <a:gd name="T62" fmla="*/ 50 w 259"/>
              <a:gd name="T63" fmla="*/ 38 h 244"/>
              <a:gd name="T64" fmla="*/ 68 w 259"/>
              <a:gd name="T65" fmla="*/ 45 h 244"/>
              <a:gd name="T66" fmla="*/ 84 w 259"/>
              <a:gd name="T67" fmla="*/ 63 h 244"/>
              <a:gd name="T68" fmla="*/ 89 w 259"/>
              <a:gd name="T69" fmla="*/ 83 h 244"/>
              <a:gd name="T70" fmla="*/ 102 w 259"/>
              <a:gd name="T71" fmla="*/ 91 h 244"/>
              <a:gd name="T72" fmla="*/ 119 w 259"/>
              <a:gd name="T73" fmla="*/ 93 h 244"/>
              <a:gd name="T74" fmla="*/ 139 w 259"/>
              <a:gd name="T75" fmla="*/ 100 h 244"/>
              <a:gd name="T76" fmla="*/ 145 w 259"/>
              <a:gd name="T77" fmla="*/ 106 h 244"/>
              <a:gd name="T78" fmla="*/ 178 w 259"/>
              <a:gd name="T79" fmla="*/ 96 h 244"/>
              <a:gd name="T80" fmla="*/ 189 w 259"/>
              <a:gd name="T81" fmla="*/ 107 h 244"/>
              <a:gd name="T82" fmla="*/ 174 w 259"/>
              <a:gd name="T83" fmla="*/ 130 h 244"/>
              <a:gd name="T84" fmla="*/ 178 w 259"/>
              <a:gd name="T85" fmla="*/ 145 h 244"/>
              <a:gd name="T86" fmla="*/ 180 w 259"/>
              <a:gd name="T87" fmla="*/ 131 h 244"/>
              <a:gd name="T88" fmla="*/ 189 w 259"/>
              <a:gd name="T89" fmla="*/ 121 h 244"/>
              <a:gd name="T90" fmla="*/ 210 w 259"/>
              <a:gd name="T91" fmla="*/ 117 h 244"/>
              <a:gd name="T92" fmla="*/ 218 w 259"/>
              <a:gd name="T93" fmla="*/ 109 h 244"/>
              <a:gd name="T94" fmla="*/ 243 w 259"/>
              <a:gd name="T95" fmla="*/ 115 h 244"/>
              <a:gd name="T96" fmla="*/ 258 w 259"/>
              <a:gd name="T97" fmla="*/ 15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244">
                <a:moveTo>
                  <a:pt x="251" y="177"/>
                </a:moveTo>
                <a:cubicBezTo>
                  <a:pt x="250" y="176"/>
                  <a:pt x="250" y="175"/>
                  <a:pt x="249" y="174"/>
                </a:cubicBezTo>
                <a:cubicBezTo>
                  <a:pt x="247" y="172"/>
                  <a:pt x="246" y="170"/>
                  <a:pt x="244" y="168"/>
                </a:cubicBezTo>
                <a:cubicBezTo>
                  <a:pt x="243" y="167"/>
                  <a:pt x="242" y="166"/>
                  <a:pt x="241" y="166"/>
                </a:cubicBezTo>
                <a:cubicBezTo>
                  <a:pt x="239" y="166"/>
                  <a:pt x="238" y="166"/>
                  <a:pt x="236" y="166"/>
                </a:cubicBezTo>
                <a:cubicBezTo>
                  <a:pt x="234" y="166"/>
                  <a:pt x="233" y="167"/>
                  <a:pt x="232" y="167"/>
                </a:cubicBezTo>
                <a:cubicBezTo>
                  <a:pt x="224" y="172"/>
                  <a:pt x="217" y="177"/>
                  <a:pt x="209" y="181"/>
                </a:cubicBezTo>
                <a:cubicBezTo>
                  <a:pt x="197" y="188"/>
                  <a:pt x="186" y="196"/>
                  <a:pt x="174" y="203"/>
                </a:cubicBezTo>
                <a:cubicBezTo>
                  <a:pt x="172" y="204"/>
                  <a:pt x="170" y="205"/>
                  <a:pt x="168" y="207"/>
                </a:cubicBezTo>
                <a:cubicBezTo>
                  <a:pt x="167" y="207"/>
                  <a:pt x="166" y="208"/>
                  <a:pt x="165" y="209"/>
                </a:cubicBezTo>
                <a:cubicBezTo>
                  <a:pt x="163" y="211"/>
                  <a:pt x="161" y="213"/>
                  <a:pt x="159" y="215"/>
                </a:cubicBezTo>
                <a:cubicBezTo>
                  <a:pt x="158" y="216"/>
                  <a:pt x="157" y="216"/>
                  <a:pt x="156" y="216"/>
                </a:cubicBezTo>
                <a:cubicBezTo>
                  <a:pt x="152" y="216"/>
                  <a:pt x="149" y="217"/>
                  <a:pt x="146" y="219"/>
                </a:cubicBezTo>
                <a:cubicBezTo>
                  <a:pt x="144" y="221"/>
                  <a:pt x="141" y="222"/>
                  <a:pt x="139" y="223"/>
                </a:cubicBezTo>
                <a:cubicBezTo>
                  <a:pt x="138" y="224"/>
                  <a:pt x="138" y="224"/>
                  <a:pt x="138" y="224"/>
                </a:cubicBezTo>
                <a:cubicBezTo>
                  <a:pt x="133" y="225"/>
                  <a:pt x="134" y="226"/>
                  <a:pt x="131" y="223"/>
                </a:cubicBezTo>
                <a:cubicBezTo>
                  <a:pt x="131" y="222"/>
                  <a:pt x="131" y="222"/>
                  <a:pt x="131" y="222"/>
                </a:cubicBezTo>
                <a:cubicBezTo>
                  <a:pt x="129" y="220"/>
                  <a:pt x="127" y="219"/>
                  <a:pt x="124" y="219"/>
                </a:cubicBezTo>
                <a:cubicBezTo>
                  <a:pt x="123" y="219"/>
                  <a:pt x="122" y="219"/>
                  <a:pt x="122" y="217"/>
                </a:cubicBezTo>
                <a:cubicBezTo>
                  <a:pt x="122" y="215"/>
                  <a:pt x="122" y="214"/>
                  <a:pt x="124" y="212"/>
                </a:cubicBezTo>
                <a:cubicBezTo>
                  <a:pt x="124" y="212"/>
                  <a:pt x="125" y="211"/>
                  <a:pt x="126" y="210"/>
                </a:cubicBezTo>
                <a:cubicBezTo>
                  <a:pt x="126" y="209"/>
                  <a:pt x="126" y="209"/>
                  <a:pt x="125" y="208"/>
                </a:cubicBezTo>
                <a:cubicBezTo>
                  <a:pt x="124" y="206"/>
                  <a:pt x="122" y="204"/>
                  <a:pt x="120" y="203"/>
                </a:cubicBezTo>
                <a:cubicBezTo>
                  <a:pt x="119" y="202"/>
                  <a:pt x="119" y="202"/>
                  <a:pt x="118" y="202"/>
                </a:cubicBezTo>
                <a:cubicBezTo>
                  <a:pt x="118" y="202"/>
                  <a:pt x="117" y="202"/>
                  <a:pt x="117" y="203"/>
                </a:cubicBezTo>
                <a:cubicBezTo>
                  <a:pt x="116" y="205"/>
                  <a:pt x="116" y="208"/>
                  <a:pt x="115" y="211"/>
                </a:cubicBezTo>
                <a:cubicBezTo>
                  <a:pt x="115" y="212"/>
                  <a:pt x="115" y="213"/>
                  <a:pt x="116" y="214"/>
                </a:cubicBezTo>
                <a:cubicBezTo>
                  <a:pt x="118" y="220"/>
                  <a:pt x="120" y="225"/>
                  <a:pt x="123" y="231"/>
                </a:cubicBezTo>
                <a:cubicBezTo>
                  <a:pt x="123" y="232"/>
                  <a:pt x="124" y="233"/>
                  <a:pt x="124" y="235"/>
                </a:cubicBezTo>
                <a:cubicBezTo>
                  <a:pt x="123" y="237"/>
                  <a:pt x="124" y="240"/>
                  <a:pt x="124" y="242"/>
                </a:cubicBezTo>
                <a:cubicBezTo>
                  <a:pt x="123" y="244"/>
                  <a:pt x="123" y="244"/>
                  <a:pt x="122" y="244"/>
                </a:cubicBezTo>
                <a:cubicBezTo>
                  <a:pt x="120" y="244"/>
                  <a:pt x="119" y="244"/>
                  <a:pt x="117" y="244"/>
                </a:cubicBezTo>
                <a:cubicBezTo>
                  <a:pt x="116" y="244"/>
                  <a:pt x="115" y="244"/>
                  <a:pt x="114" y="243"/>
                </a:cubicBezTo>
                <a:cubicBezTo>
                  <a:pt x="111" y="242"/>
                  <a:pt x="108" y="240"/>
                  <a:pt x="104" y="239"/>
                </a:cubicBezTo>
                <a:cubicBezTo>
                  <a:pt x="103" y="240"/>
                  <a:pt x="102" y="241"/>
                  <a:pt x="101" y="243"/>
                </a:cubicBezTo>
                <a:cubicBezTo>
                  <a:pt x="100" y="244"/>
                  <a:pt x="99" y="244"/>
                  <a:pt x="98" y="244"/>
                </a:cubicBezTo>
                <a:cubicBezTo>
                  <a:pt x="94" y="243"/>
                  <a:pt x="90" y="243"/>
                  <a:pt x="86" y="243"/>
                </a:cubicBezTo>
                <a:cubicBezTo>
                  <a:pt x="82" y="243"/>
                  <a:pt x="82" y="243"/>
                  <a:pt x="81" y="240"/>
                </a:cubicBezTo>
                <a:cubicBezTo>
                  <a:pt x="79" y="237"/>
                  <a:pt x="78" y="234"/>
                  <a:pt x="76" y="231"/>
                </a:cubicBezTo>
                <a:cubicBezTo>
                  <a:pt x="76" y="230"/>
                  <a:pt x="76" y="229"/>
                  <a:pt x="74" y="229"/>
                </a:cubicBezTo>
                <a:cubicBezTo>
                  <a:pt x="73" y="230"/>
                  <a:pt x="72" y="231"/>
                  <a:pt x="70" y="233"/>
                </a:cubicBezTo>
                <a:cubicBezTo>
                  <a:pt x="69" y="234"/>
                  <a:pt x="69" y="234"/>
                  <a:pt x="67" y="233"/>
                </a:cubicBezTo>
                <a:cubicBezTo>
                  <a:pt x="66" y="231"/>
                  <a:pt x="64" y="230"/>
                  <a:pt x="62" y="229"/>
                </a:cubicBezTo>
                <a:cubicBezTo>
                  <a:pt x="61" y="228"/>
                  <a:pt x="61" y="227"/>
                  <a:pt x="61" y="226"/>
                </a:cubicBezTo>
                <a:cubicBezTo>
                  <a:pt x="60" y="225"/>
                  <a:pt x="60" y="223"/>
                  <a:pt x="59" y="221"/>
                </a:cubicBezTo>
                <a:cubicBezTo>
                  <a:pt x="59" y="220"/>
                  <a:pt x="58" y="219"/>
                  <a:pt x="57" y="219"/>
                </a:cubicBezTo>
                <a:cubicBezTo>
                  <a:pt x="55" y="218"/>
                  <a:pt x="54" y="217"/>
                  <a:pt x="53" y="217"/>
                </a:cubicBezTo>
                <a:cubicBezTo>
                  <a:pt x="52" y="216"/>
                  <a:pt x="51" y="216"/>
                  <a:pt x="50" y="215"/>
                </a:cubicBezTo>
                <a:cubicBezTo>
                  <a:pt x="47" y="209"/>
                  <a:pt x="44" y="204"/>
                  <a:pt x="41" y="199"/>
                </a:cubicBezTo>
                <a:cubicBezTo>
                  <a:pt x="40" y="197"/>
                  <a:pt x="39" y="195"/>
                  <a:pt x="38" y="193"/>
                </a:cubicBezTo>
                <a:cubicBezTo>
                  <a:pt x="37" y="191"/>
                  <a:pt x="37" y="191"/>
                  <a:pt x="38" y="190"/>
                </a:cubicBezTo>
                <a:cubicBezTo>
                  <a:pt x="39" y="189"/>
                  <a:pt x="40" y="189"/>
                  <a:pt x="41" y="188"/>
                </a:cubicBezTo>
                <a:cubicBezTo>
                  <a:pt x="42" y="187"/>
                  <a:pt x="42" y="186"/>
                  <a:pt x="41" y="185"/>
                </a:cubicBezTo>
                <a:cubicBezTo>
                  <a:pt x="40" y="184"/>
                  <a:pt x="39" y="183"/>
                  <a:pt x="38" y="182"/>
                </a:cubicBezTo>
                <a:cubicBezTo>
                  <a:pt x="37" y="180"/>
                  <a:pt x="36" y="179"/>
                  <a:pt x="35" y="178"/>
                </a:cubicBezTo>
                <a:cubicBezTo>
                  <a:pt x="34" y="177"/>
                  <a:pt x="34" y="176"/>
                  <a:pt x="35" y="175"/>
                </a:cubicBezTo>
                <a:cubicBezTo>
                  <a:pt x="36" y="174"/>
                  <a:pt x="36" y="174"/>
                  <a:pt x="37" y="174"/>
                </a:cubicBezTo>
                <a:cubicBezTo>
                  <a:pt x="38" y="174"/>
                  <a:pt x="38" y="174"/>
                  <a:pt x="38" y="175"/>
                </a:cubicBezTo>
                <a:cubicBezTo>
                  <a:pt x="40" y="177"/>
                  <a:pt x="43" y="176"/>
                  <a:pt x="45" y="176"/>
                </a:cubicBezTo>
                <a:cubicBezTo>
                  <a:pt x="46" y="175"/>
                  <a:pt x="47" y="176"/>
                  <a:pt x="48" y="175"/>
                </a:cubicBezTo>
                <a:cubicBezTo>
                  <a:pt x="48" y="175"/>
                  <a:pt x="49" y="175"/>
                  <a:pt x="49" y="175"/>
                </a:cubicBezTo>
                <a:cubicBezTo>
                  <a:pt x="49" y="174"/>
                  <a:pt x="49" y="174"/>
                  <a:pt x="48" y="174"/>
                </a:cubicBezTo>
                <a:cubicBezTo>
                  <a:pt x="46" y="172"/>
                  <a:pt x="43" y="170"/>
                  <a:pt x="40" y="168"/>
                </a:cubicBezTo>
                <a:cubicBezTo>
                  <a:pt x="40" y="168"/>
                  <a:pt x="40" y="168"/>
                  <a:pt x="39" y="167"/>
                </a:cubicBezTo>
                <a:cubicBezTo>
                  <a:pt x="38" y="167"/>
                  <a:pt x="38" y="166"/>
                  <a:pt x="38" y="164"/>
                </a:cubicBezTo>
                <a:cubicBezTo>
                  <a:pt x="38" y="163"/>
                  <a:pt x="38" y="162"/>
                  <a:pt x="38" y="161"/>
                </a:cubicBezTo>
                <a:cubicBezTo>
                  <a:pt x="38" y="161"/>
                  <a:pt x="39" y="161"/>
                  <a:pt x="39" y="161"/>
                </a:cubicBezTo>
                <a:cubicBezTo>
                  <a:pt x="40" y="163"/>
                  <a:pt x="42" y="163"/>
                  <a:pt x="44" y="164"/>
                </a:cubicBezTo>
                <a:cubicBezTo>
                  <a:pt x="48" y="166"/>
                  <a:pt x="52" y="166"/>
                  <a:pt x="56" y="166"/>
                </a:cubicBezTo>
                <a:cubicBezTo>
                  <a:pt x="60" y="166"/>
                  <a:pt x="64" y="166"/>
                  <a:pt x="67" y="166"/>
                </a:cubicBezTo>
                <a:cubicBezTo>
                  <a:pt x="68" y="166"/>
                  <a:pt x="68" y="166"/>
                  <a:pt x="69" y="166"/>
                </a:cubicBezTo>
                <a:cubicBezTo>
                  <a:pt x="70" y="166"/>
                  <a:pt x="70" y="166"/>
                  <a:pt x="70" y="165"/>
                </a:cubicBezTo>
                <a:cubicBezTo>
                  <a:pt x="70" y="165"/>
                  <a:pt x="70" y="164"/>
                  <a:pt x="70" y="163"/>
                </a:cubicBezTo>
                <a:cubicBezTo>
                  <a:pt x="70" y="162"/>
                  <a:pt x="71" y="162"/>
                  <a:pt x="72" y="161"/>
                </a:cubicBezTo>
                <a:cubicBezTo>
                  <a:pt x="76" y="160"/>
                  <a:pt x="80" y="159"/>
                  <a:pt x="84" y="159"/>
                </a:cubicBezTo>
                <a:cubicBezTo>
                  <a:pt x="86" y="159"/>
                  <a:pt x="88" y="159"/>
                  <a:pt x="91" y="159"/>
                </a:cubicBezTo>
                <a:cubicBezTo>
                  <a:pt x="92" y="159"/>
                  <a:pt x="92" y="158"/>
                  <a:pt x="93" y="157"/>
                </a:cubicBezTo>
                <a:cubicBezTo>
                  <a:pt x="93" y="157"/>
                  <a:pt x="93" y="157"/>
                  <a:pt x="93" y="157"/>
                </a:cubicBezTo>
                <a:cubicBezTo>
                  <a:pt x="93" y="152"/>
                  <a:pt x="93" y="148"/>
                  <a:pt x="94" y="144"/>
                </a:cubicBezTo>
                <a:cubicBezTo>
                  <a:pt x="94" y="143"/>
                  <a:pt x="94" y="143"/>
                  <a:pt x="94" y="142"/>
                </a:cubicBezTo>
                <a:cubicBezTo>
                  <a:pt x="93" y="141"/>
                  <a:pt x="92" y="140"/>
                  <a:pt x="90" y="140"/>
                </a:cubicBezTo>
                <a:cubicBezTo>
                  <a:pt x="89" y="140"/>
                  <a:pt x="88" y="140"/>
                  <a:pt x="87" y="140"/>
                </a:cubicBezTo>
                <a:cubicBezTo>
                  <a:pt x="86" y="140"/>
                  <a:pt x="85" y="139"/>
                  <a:pt x="84" y="138"/>
                </a:cubicBezTo>
                <a:cubicBezTo>
                  <a:pt x="81" y="134"/>
                  <a:pt x="79" y="131"/>
                  <a:pt x="76" y="127"/>
                </a:cubicBezTo>
                <a:cubicBezTo>
                  <a:pt x="75" y="126"/>
                  <a:pt x="75" y="124"/>
                  <a:pt x="75" y="123"/>
                </a:cubicBezTo>
                <a:cubicBezTo>
                  <a:pt x="75" y="121"/>
                  <a:pt x="75" y="120"/>
                  <a:pt x="75" y="118"/>
                </a:cubicBezTo>
                <a:cubicBezTo>
                  <a:pt x="75" y="117"/>
                  <a:pt x="75" y="116"/>
                  <a:pt x="73" y="116"/>
                </a:cubicBezTo>
                <a:cubicBezTo>
                  <a:pt x="72" y="116"/>
                  <a:pt x="71" y="116"/>
                  <a:pt x="71" y="115"/>
                </a:cubicBezTo>
                <a:cubicBezTo>
                  <a:pt x="69" y="112"/>
                  <a:pt x="67" y="110"/>
                  <a:pt x="65" y="108"/>
                </a:cubicBezTo>
                <a:cubicBezTo>
                  <a:pt x="63" y="106"/>
                  <a:pt x="62" y="105"/>
                  <a:pt x="60" y="106"/>
                </a:cubicBezTo>
                <a:cubicBezTo>
                  <a:pt x="59" y="106"/>
                  <a:pt x="59" y="106"/>
                  <a:pt x="58" y="105"/>
                </a:cubicBezTo>
                <a:cubicBezTo>
                  <a:pt x="58" y="105"/>
                  <a:pt x="57" y="105"/>
                  <a:pt x="57" y="104"/>
                </a:cubicBezTo>
                <a:cubicBezTo>
                  <a:pt x="57" y="102"/>
                  <a:pt x="57" y="100"/>
                  <a:pt x="57" y="98"/>
                </a:cubicBezTo>
                <a:cubicBezTo>
                  <a:pt x="57" y="93"/>
                  <a:pt x="57" y="89"/>
                  <a:pt x="54" y="85"/>
                </a:cubicBezTo>
                <a:cubicBezTo>
                  <a:pt x="53" y="83"/>
                  <a:pt x="53" y="81"/>
                  <a:pt x="53" y="79"/>
                </a:cubicBezTo>
                <a:cubicBezTo>
                  <a:pt x="53" y="78"/>
                  <a:pt x="53" y="76"/>
                  <a:pt x="53" y="75"/>
                </a:cubicBezTo>
                <a:cubicBezTo>
                  <a:pt x="53" y="74"/>
                  <a:pt x="52" y="73"/>
                  <a:pt x="51" y="73"/>
                </a:cubicBezTo>
                <a:cubicBezTo>
                  <a:pt x="50" y="72"/>
                  <a:pt x="48" y="72"/>
                  <a:pt x="46" y="72"/>
                </a:cubicBezTo>
                <a:cubicBezTo>
                  <a:pt x="44" y="72"/>
                  <a:pt x="42" y="72"/>
                  <a:pt x="39" y="72"/>
                </a:cubicBezTo>
                <a:cubicBezTo>
                  <a:pt x="38" y="72"/>
                  <a:pt x="38" y="71"/>
                  <a:pt x="38" y="70"/>
                </a:cubicBezTo>
                <a:cubicBezTo>
                  <a:pt x="38" y="69"/>
                  <a:pt x="38" y="68"/>
                  <a:pt x="38" y="66"/>
                </a:cubicBezTo>
                <a:cubicBezTo>
                  <a:pt x="39" y="64"/>
                  <a:pt x="38" y="62"/>
                  <a:pt x="39" y="60"/>
                </a:cubicBezTo>
                <a:cubicBezTo>
                  <a:pt x="39" y="57"/>
                  <a:pt x="39" y="53"/>
                  <a:pt x="39" y="50"/>
                </a:cubicBezTo>
                <a:cubicBezTo>
                  <a:pt x="39" y="49"/>
                  <a:pt x="39" y="47"/>
                  <a:pt x="39" y="45"/>
                </a:cubicBezTo>
                <a:cubicBezTo>
                  <a:pt x="39" y="45"/>
                  <a:pt x="39" y="44"/>
                  <a:pt x="38" y="44"/>
                </a:cubicBezTo>
                <a:cubicBezTo>
                  <a:pt x="36" y="44"/>
                  <a:pt x="34" y="44"/>
                  <a:pt x="33" y="44"/>
                </a:cubicBezTo>
                <a:cubicBezTo>
                  <a:pt x="31" y="45"/>
                  <a:pt x="28" y="46"/>
                  <a:pt x="26" y="45"/>
                </a:cubicBezTo>
                <a:cubicBezTo>
                  <a:pt x="25" y="45"/>
                  <a:pt x="25" y="45"/>
                  <a:pt x="24" y="45"/>
                </a:cubicBezTo>
                <a:cubicBezTo>
                  <a:pt x="22" y="44"/>
                  <a:pt x="22" y="43"/>
                  <a:pt x="23" y="42"/>
                </a:cubicBezTo>
                <a:cubicBezTo>
                  <a:pt x="25" y="39"/>
                  <a:pt x="24" y="37"/>
                  <a:pt x="22" y="34"/>
                </a:cubicBezTo>
                <a:cubicBezTo>
                  <a:pt x="21" y="33"/>
                  <a:pt x="19" y="32"/>
                  <a:pt x="17" y="31"/>
                </a:cubicBezTo>
                <a:cubicBezTo>
                  <a:pt x="12" y="30"/>
                  <a:pt x="8" y="29"/>
                  <a:pt x="3" y="28"/>
                </a:cubicBezTo>
                <a:cubicBezTo>
                  <a:pt x="3" y="28"/>
                  <a:pt x="3" y="28"/>
                  <a:pt x="3" y="28"/>
                </a:cubicBezTo>
                <a:cubicBezTo>
                  <a:pt x="2" y="23"/>
                  <a:pt x="1" y="18"/>
                  <a:pt x="0" y="13"/>
                </a:cubicBezTo>
                <a:cubicBezTo>
                  <a:pt x="0" y="11"/>
                  <a:pt x="0" y="9"/>
                  <a:pt x="0" y="6"/>
                </a:cubicBezTo>
                <a:cubicBezTo>
                  <a:pt x="0" y="5"/>
                  <a:pt x="1" y="3"/>
                  <a:pt x="1" y="1"/>
                </a:cubicBezTo>
                <a:cubicBezTo>
                  <a:pt x="1" y="0"/>
                  <a:pt x="1" y="0"/>
                  <a:pt x="2" y="0"/>
                </a:cubicBezTo>
                <a:cubicBezTo>
                  <a:pt x="5" y="0"/>
                  <a:pt x="7" y="0"/>
                  <a:pt x="10" y="1"/>
                </a:cubicBezTo>
                <a:cubicBezTo>
                  <a:pt x="11" y="2"/>
                  <a:pt x="13" y="2"/>
                  <a:pt x="15" y="3"/>
                </a:cubicBezTo>
                <a:cubicBezTo>
                  <a:pt x="17" y="4"/>
                  <a:pt x="18" y="5"/>
                  <a:pt x="18" y="6"/>
                </a:cubicBezTo>
                <a:cubicBezTo>
                  <a:pt x="21" y="11"/>
                  <a:pt x="24" y="16"/>
                  <a:pt x="27" y="21"/>
                </a:cubicBezTo>
                <a:cubicBezTo>
                  <a:pt x="27" y="22"/>
                  <a:pt x="28" y="22"/>
                  <a:pt x="28" y="23"/>
                </a:cubicBezTo>
                <a:cubicBezTo>
                  <a:pt x="29" y="24"/>
                  <a:pt x="30" y="25"/>
                  <a:pt x="31" y="25"/>
                </a:cubicBezTo>
                <a:cubicBezTo>
                  <a:pt x="35" y="25"/>
                  <a:pt x="39" y="26"/>
                  <a:pt x="42" y="26"/>
                </a:cubicBezTo>
                <a:cubicBezTo>
                  <a:pt x="44" y="26"/>
                  <a:pt x="44" y="27"/>
                  <a:pt x="45" y="27"/>
                </a:cubicBezTo>
                <a:cubicBezTo>
                  <a:pt x="45" y="28"/>
                  <a:pt x="45" y="28"/>
                  <a:pt x="45" y="28"/>
                </a:cubicBezTo>
                <a:cubicBezTo>
                  <a:pt x="47" y="29"/>
                  <a:pt x="49" y="30"/>
                  <a:pt x="49" y="32"/>
                </a:cubicBezTo>
                <a:cubicBezTo>
                  <a:pt x="50" y="34"/>
                  <a:pt x="50" y="36"/>
                  <a:pt x="50" y="38"/>
                </a:cubicBezTo>
                <a:cubicBezTo>
                  <a:pt x="50" y="40"/>
                  <a:pt x="50" y="42"/>
                  <a:pt x="50" y="43"/>
                </a:cubicBezTo>
                <a:cubicBezTo>
                  <a:pt x="50" y="45"/>
                  <a:pt x="50" y="45"/>
                  <a:pt x="52" y="45"/>
                </a:cubicBezTo>
                <a:cubicBezTo>
                  <a:pt x="53" y="45"/>
                  <a:pt x="54" y="45"/>
                  <a:pt x="54" y="45"/>
                </a:cubicBezTo>
                <a:cubicBezTo>
                  <a:pt x="59" y="45"/>
                  <a:pt x="63" y="45"/>
                  <a:pt x="68" y="45"/>
                </a:cubicBezTo>
                <a:cubicBezTo>
                  <a:pt x="70" y="45"/>
                  <a:pt x="71" y="46"/>
                  <a:pt x="72" y="48"/>
                </a:cubicBezTo>
                <a:cubicBezTo>
                  <a:pt x="74" y="51"/>
                  <a:pt x="76" y="54"/>
                  <a:pt x="78" y="58"/>
                </a:cubicBezTo>
                <a:cubicBezTo>
                  <a:pt x="78" y="58"/>
                  <a:pt x="79" y="58"/>
                  <a:pt x="79" y="59"/>
                </a:cubicBezTo>
                <a:cubicBezTo>
                  <a:pt x="80" y="61"/>
                  <a:pt x="82" y="62"/>
                  <a:pt x="84" y="63"/>
                </a:cubicBezTo>
                <a:cubicBezTo>
                  <a:pt x="85" y="63"/>
                  <a:pt x="87" y="64"/>
                  <a:pt x="88" y="64"/>
                </a:cubicBezTo>
                <a:cubicBezTo>
                  <a:pt x="89" y="64"/>
                  <a:pt x="89" y="65"/>
                  <a:pt x="89" y="66"/>
                </a:cubicBezTo>
                <a:cubicBezTo>
                  <a:pt x="89" y="66"/>
                  <a:pt x="89" y="67"/>
                  <a:pt x="89" y="68"/>
                </a:cubicBezTo>
                <a:cubicBezTo>
                  <a:pt x="89" y="73"/>
                  <a:pt x="90" y="78"/>
                  <a:pt x="89" y="83"/>
                </a:cubicBezTo>
                <a:cubicBezTo>
                  <a:pt x="89" y="86"/>
                  <a:pt x="90" y="87"/>
                  <a:pt x="92" y="89"/>
                </a:cubicBezTo>
                <a:cubicBezTo>
                  <a:pt x="92" y="89"/>
                  <a:pt x="92" y="89"/>
                  <a:pt x="92" y="90"/>
                </a:cubicBezTo>
                <a:cubicBezTo>
                  <a:pt x="93" y="91"/>
                  <a:pt x="95" y="91"/>
                  <a:pt x="96" y="91"/>
                </a:cubicBezTo>
                <a:cubicBezTo>
                  <a:pt x="98" y="91"/>
                  <a:pt x="100" y="91"/>
                  <a:pt x="102" y="91"/>
                </a:cubicBezTo>
                <a:cubicBezTo>
                  <a:pt x="104" y="91"/>
                  <a:pt x="105" y="91"/>
                  <a:pt x="106" y="92"/>
                </a:cubicBezTo>
                <a:cubicBezTo>
                  <a:pt x="108" y="93"/>
                  <a:pt x="111" y="94"/>
                  <a:pt x="113" y="96"/>
                </a:cubicBezTo>
                <a:cubicBezTo>
                  <a:pt x="114" y="97"/>
                  <a:pt x="115" y="96"/>
                  <a:pt x="116" y="95"/>
                </a:cubicBezTo>
                <a:cubicBezTo>
                  <a:pt x="117" y="95"/>
                  <a:pt x="118" y="94"/>
                  <a:pt x="119" y="93"/>
                </a:cubicBezTo>
                <a:cubicBezTo>
                  <a:pt x="121" y="92"/>
                  <a:pt x="123" y="91"/>
                  <a:pt x="125" y="91"/>
                </a:cubicBezTo>
                <a:cubicBezTo>
                  <a:pt x="127" y="91"/>
                  <a:pt x="129" y="91"/>
                  <a:pt x="131" y="91"/>
                </a:cubicBezTo>
                <a:cubicBezTo>
                  <a:pt x="132" y="91"/>
                  <a:pt x="133" y="91"/>
                  <a:pt x="133" y="92"/>
                </a:cubicBezTo>
                <a:cubicBezTo>
                  <a:pt x="135" y="95"/>
                  <a:pt x="137" y="97"/>
                  <a:pt x="139" y="100"/>
                </a:cubicBezTo>
                <a:cubicBezTo>
                  <a:pt x="139" y="101"/>
                  <a:pt x="139" y="102"/>
                  <a:pt x="139" y="103"/>
                </a:cubicBezTo>
                <a:cubicBezTo>
                  <a:pt x="138" y="104"/>
                  <a:pt x="137" y="105"/>
                  <a:pt x="137" y="107"/>
                </a:cubicBezTo>
                <a:cubicBezTo>
                  <a:pt x="139" y="107"/>
                  <a:pt x="140" y="107"/>
                  <a:pt x="142" y="107"/>
                </a:cubicBezTo>
                <a:cubicBezTo>
                  <a:pt x="143" y="107"/>
                  <a:pt x="144" y="106"/>
                  <a:pt x="145" y="106"/>
                </a:cubicBezTo>
                <a:cubicBezTo>
                  <a:pt x="148" y="103"/>
                  <a:pt x="151" y="101"/>
                  <a:pt x="154" y="98"/>
                </a:cubicBezTo>
                <a:cubicBezTo>
                  <a:pt x="155" y="97"/>
                  <a:pt x="156" y="97"/>
                  <a:pt x="158" y="97"/>
                </a:cubicBezTo>
                <a:cubicBezTo>
                  <a:pt x="163" y="97"/>
                  <a:pt x="167" y="96"/>
                  <a:pt x="172" y="96"/>
                </a:cubicBezTo>
                <a:cubicBezTo>
                  <a:pt x="174" y="95"/>
                  <a:pt x="176" y="95"/>
                  <a:pt x="178" y="96"/>
                </a:cubicBezTo>
                <a:cubicBezTo>
                  <a:pt x="181" y="97"/>
                  <a:pt x="184" y="97"/>
                  <a:pt x="187" y="98"/>
                </a:cubicBezTo>
                <a:cubicBezTo>
                  <a:pt x="188" y="98"/>
                  <a:pt x="188" y="98"/>
                  <a:pt x="189" y="98"/>
                </a:cubicBezTo>
                <a:cubicBezTo>
                  <a:pt x="191" y="98"/>
                  <a:pt x="191" y="99"/>
                  <a:pt x="191" y="101"/>
                </a:cubicBezTo>
                <a:cubicBezTo>
                  <a:pt x="190" y="103"/>
                  <a:pt x="190" y="105"/>
                  <a:pt x="189" y="107"/>
                </a:cubicBezTo>
                <a:cubicBezTo>
                  <a:pt x="187" y="110"/>
                  <a:pt x="185" y="114"/>
                  <a:pt x="183" y="117"/>
                </a:cubicBezTo>
                <a:cubicBezTo>
                  <a:pt x="182" y="119"/>
                  <a:pt x="182" y="120"/>
                  <a:pt x="181" y="121"/>
                </a:cubicBezTo>
                <a:cubicBezTo>
                  <a:pt x="179" y="123"/>
                  <a:pt x="177" y="125"/>
                  <a:pt x="175" y="127"/>
                </a:cubicBezTo>
                <a:cubicBezTo>
                  <a:pt x="175" y="128"/>
                  <a:pt x="174" y="129"/>
                  <a:pt x="174" y="130"/>
                </a:cubicBezTo>
                <a:cubicBezTo>
                  <a:pt x="173" y="133"/>
                  <a:pt x="172" y="136"/>
                  <a:pt x="172" y="139"/>
                </a:cubicBezTo>
                <a:cubicBezTo>
                  <a:pt x="172" y="139"/>
                  <a:pt x="172" y="140"/>
                  <a:pt x="173" y="140"/>
                </a:cubicBezTo>
                <a:cubicBezTo>
                  <a:pt x="174" y="142"/>
                  <a:pt x="175" y="143"/>
                  <a:pt x="176" y="144"/>
                </a:cubicBezTo>
                <a:cubicBezTo>
                  <a:pt x="176" y="145"/>
                  <a:pt x="177" y="145"/>
                  <a:pt x="178" y="145"/>
                </a:cubicBezTo>
                <a:cubicBezTo>
                  <a:pt x="178" y="145"/>
                  <a:pt x="178" y="144"/>
                  <a:pt x="178" y="144"/>
                </a:cubicBezTo>
                <a:cubicBezTo>
                  <a:pt x="180" y="143"/>
                  <a:pt x="181" y="143"/>
                  <a:pt x="180" y="139"/>
                </a:cubicBezTo>
                <a:cubicBezTo>
                  <a:pt x="180" y="138"/>
                  <a:pt x="180" y="136"/>
                  <a:pt x="180" y="134"/>
                </a:cubicBezTo>
                <a:cubicBezTo>
                  <a:pt x="179" y="133"/>
                  <a:pt x="179" y="132"/>
                  <a:pt x="180" y="131"/>
                </a:cubicBezTo>
                <a:cubicBezTo>
                  <a:pt x="180" y="130"/>
                  <a:pt x="181" y="130"/>
                  <a:pt x="181" y="129"/>
                </a:cubicBezTo>
                <a:cubicBezTo>
                  <a:pt x="182" y="127"/>
                  <a:pt x="183" y="126"/>
                  <a:pt x="185" y="125"/>
                </a:cubicBezTo>
                <a:cubicBezTo>
                  <a:pt x="186" y="125"/>
                  <a:pt x="186" y="124"/>
                  <a:pt x="187" y="124"/>
                </a:cubicBezTo>
                <a:cubicBezTo>
                  <a:pt x="188" y="124"/>
                  <a:pt x="189" y="123"/>
                  <a:pt x="189" y="121"/>
                </a:cubicBezTo>
                <a:cubicBezTo>
                  <a:pt x="191" y="118"/>
                  <a:pt x="193" y="114"/>
                  <a:pt x="195" y="110"/>
                </a:cubicBezTo>
                <a:cubicBezTo>
                  <a:pt x="197" y="107"/>
                  <a:pt x="197" y="107"/>
                  <a:pt x="201" y="107"/>
                </a:cubicBezTo>
                <a:cubicBezTo>
                  <a:pt x="202" y="107"/>
                  <a:pt x="203" y="108"/>
                  <a:pt x="204" y="109"/>
                </a:cubicBezTo>
                <a:cubicBezTo>
                  <a:pt x="206" y="112"/>
                  <a:pt x="208" y="114"/>
                  <a:pt x="210" y="117"/>
                </a:cubicBezTo>
                <a:cubicBezTo>
                  <a:pt x="211" y="117"/>
                  <a:pt x="211" y="118"/>
                  <a:pt x="211" y="118"/>
                </a:cubicBezTo>
                <a:cubicBezTo>
                  <a:pt x="212" y="118"/>
                  <a:pt x="212" y="118"/>
                  <a:pt x="212" y="118"/>
                </a:cubicBezTo>
                <a:cubicBezTo>
                  <a:pt x="214" y="116"/>
                  <a:pt x="215" y="114"/>
                  <a:pt x="216" y="112"/>
                </a:cubicBezTo>
                <a:cubicBezTo>
                  <a:pt x="217" y="111"/>
                  <a:pt x="217" y="110"/>
                  <a:pt x="218" y="109"/>
                </a:cubicBezTo>
                <a:cubicBezTo>
                  <a:pt x="219" y="107"/>
                  <a:pt x="221" y="107"/>
                  <a:pt x="224" y="107"/>
                </a:cubicBezTo>
                <a:cubicBezTo>
                  <a:pt x="225" y="108"/>
                  <a:pt x="226" y="108"/>
                  <a:pt x="227" y="109"/>
                </a:cubicBezTo>
                <a:cubicBezTo>
                  <a:pt x="231" y="111"/>
                  <a:pt x="235" y="112"/>
                  <a:pt x="239" y="113"/>
                </a:cubicBezTo>
                <a:cubicBezTo>
                  <a:pt x="240" y="113"/>
                  <a:pt x="242" y="113"/>
                  <a:pt x="243" y="115"/>
                </a:cubicBezTo>
                <a:cubicBezTo>
                  <a:pt x="248" y="123"/>
                  <a:pt x="253" y="130"/>
                  <a:pt x="258" y="138"/>
                </a:cubicBezTo>
                <a:cubicBezTo>
                  <a:pt x="259" y="139"/>
                  <a:pt x="259" y="140"/>
                  <a:pt x="259" y="141"/>
                </a:cubicBezTo>
                <a:cubicBezTo>
                  <a:pt x="259" y="145"/>
                  <a:pt x="259" y="149"/>
                  <a:pt x="259" y="153"/>
                </a:cubicBezTo>
                <a:cubicBezTo>
                  <a:pt x="259" y="153"/>
                  <a:pt x="259" y="154"/>
                  <a:pt x="258" y="155"/>
                </a:cubicBezTo>
                <a:cubicBezTo>
                  <a:pt x="256" y="162"/>
                  <a:pt x="254" y="169"/>
                  <a:pt x="252" y="176"/>
                </a:cubicBezTo>
                <a:cubicBezTo>
                  <a:pt x="252" y="176"/>
                  <a:pt x="252" y="177"/>
                  <a:pt x="251" y="177"/>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 name="Freeform 19"/>
          <p:cNvSpPr>
            <a:spLocks/>
          </p:cNvSpPr>
          <p:nvPr/>
        </p:nvSpPr>
        <p:spPr bwMode="auto">
          <a:xfrm>
            <a:off x="10219520" y="4310375"/>
            <a:ext cx="1186570" cy="969766"/>
          </a:xfrm>
          <a:custGeom>
            <a:avLst/>
            <a:gdLst>
              <a:gd name="T0" fmla="*/ 101 w 171"/>
              <a:gd name="T1" fmla="*/ 15 h 140"/>
              <a:gd name="T2" fmla="*/ 102 w 171"/>
              <a:gd name="T3" fmla="*/ 43 h 140"/>
              <a:gd name="T4" fmla="*/ 105 w 171"/>
              <a:gd name="T5" fmla="*/ 49 h 140"/>
              <a:gd name="T6" fmla="*/ 112 w 171"/>
              <a:gd name="T7" fmla="*/ 45 h 140"/>
              <a:gd name="T8" fmla="*/ 111 w 171"/>
              <a:gd name="T9" fmla="*/ 19 h 140"/>
              <a:gd name="T10" fmla="*/ 110 w 171"/>
              <a:gd name="T11" fmla="*/ 10 h 140"/>
              <a:gd name="T12" fmla="*/ 114 w 171"/>
              <a:gd name="T13" fmla="*/ 1 h 140"/>
              <a:gd name="T14" fmla="*/ 129 w 171"/>
              <a:gd name="T15" fmla="*/ 5 h 140"/>
              <a:gd name="T16" fmla="*/ 136 w 171"/>
              <a:gd name="T17" fmla="*/ 21 h 140"/>
              <a:gd name="T18" fmla="*/ 137 w 171"/>
              <a:gd name="T19" fmla="*/ 52 h 140"/>
              <a:gd name="T20" fmla="*/ 139 w 171"/>
              <a:gd name="T21" fmla="*/ 67 h 140"/>
              <a:gd name="T22" fmla="*/ 141 w 171"/>
              <a:gd name="T23" fmla="*/ 83 h 140"/>
              <a:gd name="T24" fmla="*/ 159 w 171"/>
              <a:gd name="T25" fmla="*/ 98 h 140"/>
              <a:gd name="T26" fmla="*/ 170 w 171"/>
              <a:gd name="T27" fmla="*/ 109 h 140"/>
              <a:gd name="T28" fmla="*/ 164 w 171"/>
              <a:gd name="T29" fmla="*/ 113 h 140"/>
              <a:gd name="T30" fmla="*/ 151 w 171"/>
              <a:gd name="T31" fmla="*/ 111 h 140"/>
              <a:gd name="T32" fmla="*/ 140 w 171"/>
              <a:gd name="T33" fmla="*/ 118 h 140"/>
              <a:gd name="T34" fmla="*/ 142 w 171"/>
              <a:gd name="T35" fmla="*/ 125 h 140"/>
              <a:gd name="T36" fmla="*/ 158 w 171"/>
              <a:gd name="T37" fmla="*/ 130 h 140"/>
              <a:gd name="T38" fmla="*/ 153 w 171"/>
              <a:gd name="T39" fmla="*/ 137 h 140"/>
              <a:gd name="T40" fmla="*/ 143 w 171"/>
              <a:gd name="T41" fmla="*/ 140 h 140"/>
              <a:gd name="T42" fmla="*/ 125 w 171"/>
              <a:gd name="T43" fmla="*/ 139 h 140"/>
              <a:gd name="T44" fmla="*/ 121 w 171"/>
              <a:gd name="T45" fmla="*/ 132 h 140"/>
              <a:gd name="T46" fmla="*/ 109 w 171"/>
              <a:gd name="T47" fmla="*/ 126 h 140"/>
              <a:gd name="T48" fmla="*/ 104 w 171"/>
              <a:gd name="T49" fmla="*/ 129 h 140"/>
              <a:gd name="T50" fmla="*/ 93 w 171"/>
              <a:gd name="T51" fmla="*/ 130 h 140"/>
              <a:gd name="T52" fmla="*/ 84 w 171"/>
              <a:gd name="T53" fmla="*/ 137 h 140"/>
              <a:gd name="T54" fmla="*/ 76 w 171"/>
              <a:gd name="T55" fmla="*/ 138 h 140"/>
              <a:gd name="T56" fmla="*/ 66 w 171"/>
              <a:gd name="T57" fmla="*/ 136 h 140"/>
              <a:gd name="T58" fmla="*/ 41 w 171"/>
              <a:gd name="T59" fmla="*/ 135 h 140"/>
              <a:gd name="T60" fmla="*/ 28 w 171"/>
              <a:gd name="T61" fmla="*/ 123 h 140"/>
              <a:gd name="T62" fmla="*/ 27 w 171"/>
              <a:gd name="T63" fmla="*/ 112 h 140"/>
              <a:gd name="T64" fmla="*/ 20 w 171"/>
              <a:gd name="T65" fmla="*/ 105 h 140"/>
              <a:gd name="T66" fmla="*/ 3 w 171"/>
              <a:gd name="T67" fmla="*/ 96 h 140"/>
              <a:gd name="T68" fmla="*/ 1 w 171"/>
              <a:gd name="T69" fmla="*/ 86 h 140"/>
              <a:gd name="T70" fmla="*/ 33 w 171"/>
              <a:gd name="T71" fmla="*/ 93 h 140"/>
              <a:gd name="T72" fmla="*/ 66 w 171"/>
              <a:gd name="T73" fmla="*/ 101 h 140"/>
              <a:gd name="T74" fmla="*/ 76 w 171"/>
              <a:gd name="T75" fmla="*/ 80 h 140"/>
              <a:gd name="T76" fmla="*/ 92 w 171"/>
              <a:gd name="T77" fmla="*/ 36 h 140"/>
              <a:gd name="T78" fmla="*/ 100 w 171"/>
              <a:gd name="T79" fmla="*/ 1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140">
                <a:moveTo>
                  <a:pt x="100" y="14"/>
                </a:moveTo>
                <a:cubicBezTo>
                  <a:pt x="101" y="14"/>
                  <a:pt x="101" y="14"/>
                  <a:pt x="101" y="15"/>
                </a:cubicBezTo>
                <a:cubicBezTo>
                  <a:pt x="102" y="17"/>
                  <a:pt x="102" y="18"/>
                  <a:pt x="102" y="20"/>
                </a:cubicBezTo>
                <a:cubicBezTo>
                  <a:pt x="102" y="28"/>
                  <a:pt x="102" y="35"/>
                  <a:pt x="102" y="43"/>
                </a:cubicBezTo>
                <a:cubicBezTo>
                  <a:pt x="102" y="45"/>
                  <a:pt x="103" y="47"/>
                  <a:pt x="104" y="48"/>
                </a:cubicBezTo>
                <a:cubicBezTo>
                  <a:pt x="105" y="49"/>
                  <a:pt x="105" y="49"/>
                  <a:pt x="105" y="49"/>
                </a:cubicBezTo>
                <a:cubicBezTo>
                  <a:pt x="108" y="52"/>
                  <a:pt x="108" y="52"/>
                  <a:pt x="110" y="49"/>
                </a:cubicBezTo>
                <a:cubicBezTo>
                  <a:pt x="112" y="48"/>
                  <a:pt x="112" y="47"/>
                  <a:pt x="112" y="45"/>
                </a:cubicBezTo>
                <a:cubicBezTo>
                  <a:pt x="112" y="39"/>
                  <a:pt x="112" y="33"/>
                  <a:pt x="112" y="28"/>
                </a:cubicBezTo>
                <a:cubicBezTo>
                  <a:pt x="112" y="25"/>
                  <a:pt x="111" y="22"/>
                  <a:pt x="111" y="19"/>
                </a:cubicBezTo>
                <a:cubicBezTo>
                  <a:pt x="111" y="16"/>
                  <a:pt x="110" y="13"/>
                  <a:pt x="110" y="11"/>
                </a:cubicBezTo>
                <a:cubicBezTo>
                  <a:pt x="110" y="10"/>
                  <a:pt x="110" y="10"/>
                  <a:pt x="110" y="10"/>
                </a:cubicBezTo>
                <a:cubicBezTo>
                  <a:pt x="108" y="7"/>
                  <a:pt x="110" y="4"/>
                  <a:pt x="112" y="2"/>
                </a:cubicBezTo>
                <a:cubicBezTo>
                  <a:pt x="112" y="1"/>
                  <a:pt x="113" y="1"/>
                  <a:pt x="114" y="1"/>
                </a:cubicBezTo>
                <a:cubicBezTo>
                  <a:pt x="117" y="1"/>
                  <a:pt x="120" y="0"/>
                  <a:pt x="122" y="2"/>
                </a:cubicBezTo>
                <a:cubicBezTo>
                  <a:pt x="125" y="3"/>
                  <a:pt x="127" y="4"/>
                  <a:pt x="129" y="5"/>
                </a:cubicBezTo>
                <a:cubicBezTo>
                  <a:pt x="131" y="6"/>
                  <a:pt x="132" y="7"/>
                  <a:pt x="132" y="9"/>
                </a:cubicBezTo>
                <a:cubicBezTo>
                  <a:pt x="134" y="13"/>
                  <a:pt x="135" y="17"/>
                  <a:pt x="136" y="21"/>
                </a:cubicBezTo>
                <a:cubicBezTo>
                  <a:pt x="137" y="22"/>
                  <a:pt x="137" y="24"/>
                  <a:pt x="137" y="26"/>
                </a:cubicBezTo>
                <a:cubicBezTo>
                  <a:pt x="137" y="35"/>
                  <a:pt x="137" y="44"/>
                  <a:pt x="137" y="52"/>
                </a:cubicBezTo>
                <a:cubicBezTo>
                  <a:pt x="137" y="55"/>
                  <a:pt x="138" y="59"/>
                  <a:pt x="138" y="62"/>
                </a:cubicBezTo>
                <a:cubicBezTo>
                  <a:pt x="138" y="63"/>
                  <a:pt x="139" y="65"/>
                  <a:pt x="139" y="67"/>
                </a:cubicBezTo>
                <a:cubicBezTo>
                  <a:pt x="139" y="71"/>
                  <a:pt x="139" y="75"/>
                  <a:pt x="139" y="78"/>
                </a:cubicBezTo>
                <a:cubicBezTo>
                  <a:pt x="139" y="80"/>
                  <a:pt x="139" y="82"/>
                  <a:pt x="141" y="83"/>
                </a:cubicBezTo>
                <a:cubicBezTo>
                  <a:pt x="144" y="85"/>
                  <a:pt x="146" y="88"/>
                  <a:pt x="149" y="90"/>
                </a:cubicBezTo>
                <a:cubicBezTo>
                  <a:pt x="152" y="93"/>
                  <a:pt x="156" y="95"/>
                  <a:pt x="159" y="98"/>
                </a:cubicBezTo>
                <a:cubicBezTo>
                  <a:pt x="161" y="99"/>
                  <a:pt x="162" y="100"/>
                  <a:pt x="163" y="101"/>
                </a:cubicBezTo>
                <a:cubicBezTo>
                  <a:pt x="167" y="103"/>
                  <a:pt x="168" y="106"/>
                  <a:pt x="170" y="109"/>
                </a:cubicBezTo>
                <a:cubicBezTo>
                  <a:pt x="171" y="111"/>
                  <a:pt x="171" y="111"/>
                  <a:pt x="169" y="112"/>
                </a:cubicBezTo>
                <a:cubicBezTo>
                  <a:pt x="168" y="114"/>
                  <a:pt x="166" y="114"/>
                  <a:pt x="164" y="113"/>
                </a:cubicBezTo>
                <a:cubicBezTo>
                  <a:pt x="160" y="112"/>
                  <a:pt x="157" y="112"/>
                  <a:pt x="153" y="111"/>
                </a:cubicBezTo>
                <a:cubicBezTo>
                  <a:pt x="152" y="111"/>
                  <a:pt x="152" y="111"/>
                  <a:pt x="151" y="111"/>
                </a:cubicBezTo>
                <a:cubicBezTo>
                  <a:pt x="148" y="112"/>
                  <a:pt x="145" y="114"/>
                  <a:pt x="142" y="115"/>
                </a:cubicBezTo>
                <a:cubicBezTo>
                  <a:pt x="141" y="115"/>
                  <a:pt x="140" y="116"/>
                  <a:pt x="140" y="118"/>
                </a:cubicBezTo>
                <a:cubicBezTo>
                  <a:pt x="140" y="119"/>
                  <a:pt x="140" y="120"/>
                  <a:pt x="140" y="122"/>
                </a:cubicBezTo>
                <a:cubicBezTo>
                  <a:pt x="140" y="123"/>
                  <a:pt x="141" y="124"/>
                  <a:pt x="142" y="125"/>
                </a:cubicBezTo>
                <a:cubicBezTo>
                  <a:pt x="144" y="127"/>
                  <a:pt x="147" y="128"/>
                  <a:pt x="150" y="128"/>
                </a:cubicBezTo>
                <a:cubicBezTo>
                  <a:pt x="153" y="128"/>
                  <a:pt x="155" y="129"/>
                  <a:pt x="158" y="130"/>
                </a:cubicBezTo>
                <a:cubicBezTo>
                  <a:pt x="159" y="130"/>
                  <a:pt x="159" y="131"/>
                  <a:pt x="159" y="132"/>
                </a:cubicBezTo>
                <a:cubicBezTo>
                  <a:pt x="158" y="135"/>
                  <a:pt x="156" y="137"/>
                  <a:pt x="153" y="137"/>
                </a:cubicBezTo>
                <a:cubicBezTo>
                  <a:pt x="151" y="138"/>
                  <a:pt x="149" y="139"/>
                  <a:pt x="147" y="140"/>
                </a:cubicBezTo>
                <a:cubicBezTo>
                  <a:pt x="145" y="140"/>
                  <a:pt x="144" y="140"/>
                  <a:pt x="143" y="140"/>
                </a:cubicBezTo>
                <a:cubicBezTo>
                  <a:pt x="139" y="138"/>
                  <a:pt x="135" y="139"/>
                  <a:pt x="131" y="139"/>
                </a:cubicBezTo>
                <a:cubicBezTo>
                  <a:pt x="129" y="139"/>
                  <a:pt x="127" y="139"/>
                  <a:pt x="125" y="139"/>
                </a:cubicBezTo>
                <a:cubicBezTo>
                  <a:pt x="124" y="139"/>
                  <a:pt x="124" y="138"/>
                  <a:pt x="123" y="137"/>
                </a:cubicBezTo>
                <a:cubicBezTo>
                  <a:pt x="122" y="136"/>
                  <a:pt x="121" y="134"/>
                  <a:pt x="121" y="132"/>
                </a:cubicBezTo>
                <a:cubicBezTo>
                  <a:pt x="120" y="131"/>
                  <a:pt x="119" y="130"/>
                  <a:pt x="117" y="129"/>
                </a:cubicBezTo>
                <a:cubicBezTo>
                  <a:pt x="115" y="128"/>
                  <a:pt x="112" y="127"/>
                  <a:pt x="109" y="126"/>
                </a:cubicBezTo>
                <a:cubicBezTo>
                  <a:pt x="108" y="126"/>
                  <a:pt x="108" y="126"/>
                  <a:pt x="107" y="126"/>
                </a:cubicBezTo>
                <a:cubicBezTo>
                  <a:pt x="106" y="127"/>
                  <a:pt x="105" y="128"/>
                  <a:pt x="104" y="129"/>
                </a:cubicBezTo>
                <a:cubicBezTo>
                  <a:pt x="103" y="130"/>
                  <a:pt x="101" y="130"/>
                  <a:pt x="100" y="130"/>
                </a:cubicBezTo>
                <a:cubicBezTo>
                  <a:pt x="97" y="130"/>
                  <a:pt x="95" y="130"/>
                  <a:pt x="93" y="130"/>
                </a:cubicBezTo>
                <a:cubicBezTo>
                  <a:pt x="91" y="130"/>
                  <a:pt x="90" y="131"/>
                  <a:pt x="89" y="132"/>
                </a:cubicBezTo>
                <a:cubicBezTo>
                  <a:pt x="87" y="134"/>
                  <a:pt x="86" y="136"/>
                  <a:pt x="84" y="137"/>
                </a:cubicBezTo>
                <a:cubicBezTo>
                  <a:pt x="83" y="138"/>
                  <a:pt x="82" y="139"/>
                  <a:pt x="81" y="139"/>
                </a:cubicBezTo>
                <a:cubicBezTo>
                  <a:pt x="79" y="138"/>
                  <a:pt x="78" y="138"/>
                  <a:pt x="76" y="138"/>
                </a:cubicBezTo>
                <a:cubicBezTo>
                  <a:pt x="73" y="137"/>
                  <a:pt x="71" y="136"/>
                  <a:pt x="69" y="136"/>
                </a:cubicBezTo>
                <a:cubicBezTo>
                  <a:pt x="68" y="136"/>
                  <a:pt x="67" y="136"/>
                  <a:pt x="66" y="136"/>
                </a:cubicBezTo>
                <a:cubicBezTo>
                  <a:pt x="59" y="136"/>
                  <a:pt x="52" y="136"/>
                  <a:pt x="45" y="136"/>
                </a:cubicBezTo>
                <a:cubicBezTo>
                  <a:pt x="44" y="136"/>
                  <a:pt x="42" y="135"/>
                  <a:pt x="41" y="135"/>
                </a:cubicBezTo>
                <a:cubicBezTo>
                  <a:pt x="38" y="132"/>
                  <a:pt x="34" y="130"/>
                  <a:pt x="31" y="127"/>
                </a:cubicBezTo>
                <a:cubicBezTo>
                  <a:pt x="29" y="126"/>
                  <a:pt x="28" y="125"/>
                  <a:pt x="28" y="123"/>
                </a:cubicBezTo>
                <a:cubicBezTo>
                  <a:pt x="29" y="121"/>
                  <a:pt x="28" y="119"/>
                  <a:pt x="28" y="117"/>
                </a:cubicBezTo>
                <a:cubicBezTo>
                  <a:pt x="29" y="115"/>
                  <a:pt x="28" y="113"/>
                  <a:pt x="27" y="112"/>
                </a:cubicBezTo>
                <a:cubicBezTo>
                  <a:pt x="26" y="111"/>
                  <a:pt x="25" y="109"/>
                  <a:pt x="24" y="108"/>
                </a:cubicBezTo>
                <a:cubicBezTo>
                  <a:pt x="23" y="106"/>
                  <a:pt x="22" y="105"/>
                  <a:pt x="20" y="105"/>
                </a:cubicBezTo>
                <a:cubicBezTo>
                  <a:pt x="17" y="104"/>
                  <a:pt x="14" y="103"/>
                  <a:pt x="11" y="101"/>
                </a:cubicBezTo>
                <a:cubicBezTo>
                  <a:pt x="8" y="100"/>
                  <a:pt x="6" y="98"/>
                  <a:pt x="3" y="96"/>
                </a:cubicBezTo>
                <a:cubicBezTo>
                  <a:pt x="2" y="95"/>
                  <a:pt x="1" y="94"/>
                  <a:pt x="1" y="92"/>
                </a:cubicBezTo>
                <a:cubicBezTo>
                  <a:pt x="1" y="90"/>
                  <a:pt x="0" y="88"/>
                  <a:pt x="1" y="86"/>
                </a:cubicBezTo>
                <a:cubicBezTo>
                  <a:pt x="2" y="86"/>
                  <a:pt x="3" y="86"/>
                  <a:pt x="4" y="87"/>
                </a:cubicBezTo>
                <a:cubicBezTo>
                  <a:pt x="13" y="89"/>
                  <a:pt x="23" y="91"/>
                  <a:pt x="33" y="93"/>
                </a:cubicBezTo>
                <a:cubicBezTo>
                  <a:pt x="43" y="95"/>
                  <a:pt x="52" y="98"/>
                  <a:pt x="61" y="100"/>
                </a:cubicBezTo>
                <a:cubicBezTo>
                  <a:pt x="63" y="100"/>
                  <a:pt x="64" y="100"/>
                  <a:pt x="66" y="101"/>
                </a:cubicBezTo>
                <a:cubicBezTo>
                  <a:pt x="68" y="101"/>
                  <a:pt x="68" y="101"/>
                  <a:pt x="69" y="99"/>
                </a:cubicBezTo>
                <a:cubicBezTo>
                  <a:pt x="71" y="93"/>
                  <a:pt x="73" y="87"/>
                  <a:pt x="76" y="80"/>
                </a:cubicBezTo>
                <a:cubicBezTo>
                  <a:pt x="78" y="74"/>
                  <a:pt x="80" y="68"/>
                  <a:pt x="83" y="61"/>
                </a:cubicBezTo>
                <a:cubicBezTo>
                  <a:pt x="86" y="53"/>
                  <a:pt x="89" y="44"/>
                  <a:pt x="92" y="36"/>
                </a:cubicBezTo>
                <a:cubicBezTo>
                  <a:pt x="94" y="29"/>
                  <a:pt x="96" y="23"/>
                  <a:pt x="99" y="17"/>
                </a:cubicBezTo>
                <a:cubicBezTo>
                  <a:pt x="99" y="16"/>
                  <a:pt x="99" y="15"/>
                  <a:pt x="100" y="14"/>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 name="Freeform 20"/>
          <p:cNvSpPr>
            <a:spLocks/>
          </p:cNvSpPr>
          <p:nvPr/>
        </p:nvSpPr>
        <p:spPr bwMode="auto">
          <a:xfrm>
            <a:off x="10219516" y="4199037"/>
            <a:ext cx="694366" cy="811558"/>
          </a:xfrm>
          <a:custGeom>
            <a:avLst/>
            <a:gdLst>
              <a:gd name="T0" fmla="*/ 99 w 100"/>
              <a:gd name="T1" fmla="*/ 33 h 117"/>
              <a:gd name="T2" fmla="*/ 83 w 100"/>
              <a:gd name="T3" fmla="*/ 77 h 117"/>
              <a:gd name="T4" fmla="*/ 69 w 100"/>
              <a:gd name="T5" fmla="*/ 115 h 117"/>
              <a:gd name="T6" fmla="*/ 61 w 100"/>
              <a:gd name="T7" fmla="*/ 116 h 117"/>
              <a:gd name="T8" fmla="*/ 4 w 100"/>
              <a:gd name="T9" fmla="*/ 103 h 117"/>
              <a:gd name="T10" fmla="*/ 1 w 100"/>
              <a:gd name="T11" fmla="*/ 101 h 117"/>
              <a:gd name="T12" fmla="*/ 9 w 100"/>
              <a:gd name="T13" fmla="*/ 92 h 117"/>
              <a:gd name="T14" fmla="*/ 23 w 100"/>
              <a:gd name="T15" fmla="*/ 91 h 117"/>
              <a:gd name="T16" fmla="*/ 42 w 100"/>
              <a:gd name="T17" fmla="*/ 95 h 117"/>
              <a:gd name="T18" fmla="*/ 46 w 100"/>
              <a:gd name="T19" fmla="*/ 100 h 117"/>
              <a:gd name="T20" fmla="*/ 59 w 100"/>
              <a:gd name="T21" fmla="*/ 98 h 117"/>
              <a:gd name="T22" fmla="*/ 56 w 100"/>
              <a:gd name="T23" fmla="*/ 91 h 117"/>
              <a:gd name="T24" fmla="*/ 50 w 100"/>
              <a:gd name="T25" fmla="*/ 84 h 117"/>
              <a:gd name="T26" fmla="*/ 32 w 100"/>
              <a:gd name="T27" fmla="*/ 76 h 117"/>
              <a:gd name="T28" fmla="*/ 24 w 100"/>
              <a:gd name="T29" fmla="*/ 75 h 117"/>
              <a:gd name="T30" fmla="*/ 21 w 100"/>
              <a:gd name="T31" fmla="*/ 74 h 117"/>
              <a:gd name="T32" fmla="*/ 11 w 100"/>
              <a:gd name="T33" fmla="*/ 69 h 117"/>
              <a:gd name="T34" fmla="*/ 5 w 100"/>
              <a:gd name="T35" fmla="*/ 65 h 117"/>
              <a:gd name="T36" fmla="*/ 8 w 100"/>
              <a:gd name="T37" fmla="*/ 60 h 117"/>
              <a:gd name="T38" fmla="*/ 23 w 100"/>
              <a:gd name="T39" fmla="*/ 59 h 117"/>
              <a:gd name="T40" fmla="*/ 28 w 100"/>
              <a:gd name="T41" fmla="*/ 58 h 117"/>
              <a:gd name="T42" fmla="*/ 31 w 100"/>
              <a:gd name="T43" fmla="*/ 53 h 117"/>
              <a:gd name="T44" fmla="*/ 25 w 100"/>
              <a:gd name="T45" fmla="*/ 50 h 117"/>
              <a:gd name="T46" fmla="*/ 5 w 100"/>
              <a:gd name="T47" fmla="*/ 49 h 117"/>
              <a:gd name="T48" fmla="*/ 1 w 100"/>
              <a:gd name="T49" fmla="*/ 43 h 117"/>
              <a:gd name="T50" fmla="*/ 4 w 100"/>
              <a:gd name="T51" fmla="*/ 32 h 117"/>
              <a:gd name="T52" fmla="*/ 14 w 100"/>
              <a:gd name="T53" fmla="*/ 18 h 117"/>
              <a:gd name="T54" fmla="*/ 26 w 100"/>
              <a:gd name="T55" fmla="*/ 8 h 117"/>
              <a:gd name="T56" fmla="*/ 61 w 100"/>
              <a:gd name="T57" fmla="*/ 2 h 117"/>
              <a:gd name="T58" fmla="*/ 62 w 100"/>
              <a:gd name="T59" fmla="*/ 5 h 117"/>
              <a:gd name="T60" fmla="*/ 56 w 100"/>
              <a:gd name="T61" fmla="*/ 8 h 117"/>
              <a:gd name="T62" fmla="*/ 53 w 100"/>
              <a:gd name="T63" fmla="*/ 10 h 117"/>
              <a:gd name="T64" fmla="*/ 56 w 100"/>
              <a:gd name="T65" fmla="*/ 19 h 117"/>
              <a:gd name="T66" fmla="*/ 58 w 100"/>
              <a:gd name="T67" fmla="*/ 16 h 117"/>
              <a:gd name="T68" fmla="*/ 65 w 100"/>
              <a:gd name="T69" fmla="*/ 9 h 117"/>
              <a:gd name="T70" fmla="*/ 76 w 100"/>
              <a:gd name="T71" fmla="*/ 19 h 117"/>
              <a:gd name="T72" fmla="*/ 84 w 100"/>
              <a:gd name="T73" fmla="*/ 28 h 117"/>
              <a:gd name="T74" fmla="*/ 78 w 100"/>
              <a:gd name="T75" fmla="*/ 33 h 117"/>
              <a:gd name="T76" fmla="*/ 78 w 100"/>
              <a:gd name="T77" fmla="*/ 37 h 117"/>
              <a:gd name="T78" fmla="*/ 86 w 100"/>
              <a:gd name="T79" fmla="*/ 37 h 117"/>
              <a:gd name="T80" fmla="*/ 92 w 100"/>
              <a:gd name="T81" fmla="*/ 30 h 117"/>
              <a:gd name="T82" fmla="*/ 100 w 100"/>
              <a:gd name="T83" fmla="*/ 2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117">
                <a:moveTo>
                  <a:pt x="100" y="30"/>
                </a:moveTo>
                <a:cubicBezTo>
                  <a:pt x="99" y="31"/>
                  <a:pt x="99" y="32"/>
                  <a:pt x="99" y="33"/>
                </a:cubicBezTo>
                <a:cubicBezTo>
                  <a:pt x="96" y="39"/>
                  <a:pt x="94" y="45"/>
                  <a:pt x="92" y="52"/>
                </a:cubicBezTo>
                <a:cubicBezTo>
                  <a:pt x="89" y="60"/>
                  <a:pt x="86" y="69"/>
                  <a:pt x="83" y="77"/>
                </a:cubicBezTo>
                <a:cubicBezTo>
                  <a:pt x="80" y="84"/>
                  <a:pt x="78" y="90"/>
                  <a:pt x="76" y="96"/>
                </a:cubicBezTo>
                <a:cubicBezTo>
                  <a:pt x="73" y="103"/>
                  <a:pt x="71" y="109"/>
                  <a:pt x="69" y="115"/>
                </a:cubicBezTo>
                <a:cubicBezTo>
                  <a:pt x="68" y="117"/>
                  <a:pt x="68" y="117"/>
                  <a:pt x="66" y="117"/>
                </a:cubicBezTo>
                <a:cubicBezTo>
                  <a:pt x="64" y="116"/>
                  <a:pt x="63" y="116"/>
                  <a:pt x="61" y="116"/>
                </a:cubicBezTo>
                <a:cubicBezTo>
                  <a:pt x="52" y="114"/>
                  <a:pt x="43" y="111"/>
                  <a:pt x="33" y="109"/>
                </a:cubicBezTo>
                <a:cubicBezTo>
                  <a:pt x="23" y="107"/>
                  <a:pt x="13" y="105"/>
                  <a:pt x="4" y="103"/>
                </a:cubicBezTo>
                <a:cubicBezTo>
                  <a:pt x="3" y="102"/>
                  <a:pt x="2" y="102"/>
                  <a:pt x="1" y="102"/>
                </a:cubicBezTo>
                <a:cubicBezTo>
                  <a:pt x="1" y="102"/>
                  <a:pt x="1" y="101"/>
                  <a:pt x="1" y="101"/>
                </a:cubicBezTo>
                <a:cubicBezTo>
                  <a:pt x="3" y="98"/>
                  <a:pt x="5" y="96"/>
                  <a:pt x="7" y="94"/>
                </a:cubicBezTo>
                <a:cubicBezTo>
                  <a:pt x="7" y="93"/>
                  <a:pt x="8" y="93"/>
                  <a:pt x="9" y="92"/>
                </a:cubicBezTo>
                <a:cubicBezTo>
                  <a:pt x="13" y="92"/>
                  <a:pt x="16" y="91"/>
                  <a:pt x="19" y="90"/>
                </a:cubicBezTo>
                <a:cubicBezTo>
                  <a:pt x="20" y="90"/>
                  <a:pt x="22" y="90"/>
                  <a:pt x="23" y="91"/>
                </a:cubicBezTo>
                <a:cubicBezTo>
                  <a:pt x="28" y="93"/>
                  <a:pt x="33" y="93"/>
                  <a:pt x="38" y="93"/>
                </a:cubicBezTo>
                <a:cubicBezTo>
                  <a:pt x="39" y="93"/>
                  <a:pt x="41" y="93"/>
                  <a:pt x="42" y="95"/>
                </a:cubicBezTo>
                <a:cubicBezTo>
                  <a:pt x="42" y="96"/>
                  <a:pt x="42" y="96"/>
                  <a:pt x="43" y="96"/>
                </a:cubicBezTo>
                <a:cubicBezTo>
                  <a:pt x="44" y="98"/>
                  <a:pt x="45" y="100"/>
                  <a:pt x="46" y="100"/>
                </a:cubicBezTo>
                <a:cubicBezTo>
                  <a:pt x="48" y="100"/>
                  <a:pt x="49" y="100"/>
                  <a:pt x="51" y="99"/>
                </a:cubicBezTo>
                <a:cubicBezTo>
                  <a:pt x="53" y="99"/>
                  <a:pt x="56" y="98"/>
                  <a:pt x="59" y="98"/>
                </a:cubicBezTo>
                <a:cubicBezTo>
                  <a:pt x="60" y="97"/>
                  <a:pt x="60" y="97"/>
                  <a:pt x="60" y="96"/>
                </a:cubicBezTo>
                <a:cubicBezTo>
                  <a:pt x="59" y="94"/>
                  <a:pt x="58" y="93"/>
                  <a:pt x="56" y="91"/>
                </a:cubicBezTo>
                <a:cubicBezTo>
                  <a:pt x="55" y="89"/>
                  <a:pt x="54" y="88"/>
                  <a:pt x="53" y="86"/>
                </a:cubicBezTo>
                <a:cubicBezTo>
                  <a:pt x="52" y="85"/>
                  <a:pt x="51" y="84"/>
                  <a:pt x="50" y="84"/>
                </a:cubicBezTo>
                <a:cubicBezTo>
                  <a:pt x="47" y="85"/>
                  <a:pt x="44" y="83"/>
                  <a:pt x="42" y="81"/>
                </a:cubicBezTo>
                <a:cubicBezTo>
                  <a:pt x="39" y="79"/>
                  <a:pt x="35" y="78"/>
                  <a:pt x="32" y="76"/>
                </a:cubicBezTo>
                <a:cubicBezTo>
                  <a:pt x="31" y="75"/>
                  <a:pt x="30" y="75"/>
                  <a:pt x="29" y="75"/>
                </a:cubicBezTo>
                <a:cubicBezTo>
                  <a:pt x="27" y="75"/>
                  <a:pt x="26" y="75"/>
                  <a:pt x="24" y="75"/>
                </a:cubicBezTo>
                <a:cubicBezTo>
                  <a:pt x="23" y="75"/>
                  <a:pt x="22" y="75"/>
                  <a:pt x="21" y="74"/>
                </a:cubicBezTo>
                <a:cubicBezTo>
                  <a:pt x="21" y="74"/>
                  <a:pt x="21" y="74"/>
                  <a:pt x="21" y="74"/>
                </a:cubicBezTo>
                <a:cubicBezTo>
                  <a:pt x="20" y="73"/>
                  <a:pt x="18" y="71"/>
                  <a:pt x="17" y="70"/>
                </a:cubicBezTo>
                <a:cubicBezTo>
                  <a:pt x="15" y="69"/>
                  <a:pt x="13" y="70"/>
                  <a:pt x="11" y="69"/>
                </a:cubicBezTo>
                <a:cubicBezTo>
                  <a:pt x="10" y="69"/>
                  <a:pt x="9" y="69"/>
                  <a:pt x="9" y="69"/>
                </a:cubicBezTo>
                <a:cubicBezTo>
                  <a:pt x="7" y="68"/>
                  <a:pt x="6" y="67"/>
                  <a:pt x="5" y="65"/>
                </a:cubicBezTo>
                <a:cubicBezTo>
                  <a:pt x="5" y="65"/>
                  <a:pt x="4" y="64"/>
                  <a:pt x="4" y="63"/>
                </a:cubicBezTo>
                <a:cubicBezTo>
                  <a:pt x="5" y="62"/>
                  <a:pt x="7" y="61"/>
                  <a:pt x="8" y="60"/>
                </a:cubicBezTo>
                <a:cubicBezTo>
                  <a:pt x="9" y="59"/>
                  <a:pt x="10" y="59"/>
                  <a:pt x="11" y="59"/>
                </a:cubicBezTo>
                <a:cubicBezTo>
                  <a:pt x="15" y="59"/>
                  <a:pt x="19" y="59"/>
                  <a:pt x="23" y="59"/>
                </a:cubicBezTo>
                <a:cubicBezTo>
                  <a:pt x="24" y="59"/>
                  <a:pt x="25" y="59"/>
                  <a:pt x="26" y="59"/>
                </a:cubicBezTo>
                <a:cubicBezTo>
                  <a:pt x="27" y="59"/>
                  <a:pt x="27" y="59"/>
                  <a:pt x="28" y="58"/>
                </a:cubicBezTo>
                <a:cubicBezTo>
                  <a:pt x="28" y="57"/>
                  <a:pt x="29" y="56"/>
                  <a:pt x="29" y="55"/>
                </a:cubicBezTo>
                <a:cubicBezTo>
                  <a:pt x="30" y="55"/>
                  <a:pt x="31" y="54"/>
                  <a:pt x="31" y="53"/>
                </a:cubicBezTo>
                <a:cubicBezTo>
                  <a:pt x="30" y="52"/>
                  <a:pt x="29" y="50"/>
                  <a:pt x="27" y="50"/>
                </a:cubicBezTo>
                <a:cubicBezTo>
                  <a:pt x="26" y="50"/>
                  <a:pt x="25" y="50"/>
                  <a:pt x="25" y="50"/>
                </a:cubicBezTo>
                <a:cubicBezTo>
                  <a:pt x="19" y="50"/>
                  <a:pt x="14" y="50"/>
                  <a:pt x="8" y="50"/>
                </a:cubicBezTo>
                <a:cubicBezTo>
                  <a:pt x="7" y="50"/>
                  <a:pt x="6" y="50"/>
                  <a:pt x="5" y="49"/>
                </a:cubicBezTo>
                <a:cubicBezTo>
                  <a:pt x="4" y="48"/>
                  <a:pt x="2" y="47"/>
                  <a:pt x="1" y="46"/>
                </a:cubicBezTo>
                <a:cubicBezTo>
                  <a:pt x="0" y="44"/>
                  <a:pt x="0" y="44"/>
                  <a:pt x="1" y="43"/>
                </a:cubicBezTo>
                <a:cubicBezTo>
                  <a:pt x="3" y="41"/>
                  <a:pt x="4" y="38"/>
                  <a:pt x="3" y="36"/>
                </a:cubicBezTo>
                <a:cubicBezTo>
                  <a:pt x="3" y="34"/>
                  <a:pt x="4" y="33"/>
                  <a:pt x="4" y="32"/>
                </a:cubicBezTo>
                <a:cubicBezTo>
                  <a:pt x="7" y="28"/>
                  <a:pt x="9" y="24"/>
                  <a:pt x="11" y="20"/>
                </a:cubicBezTo>
                <a:cubicBezTo>
                  <a:pt x="12" y="19"/>
                  <a:pt x="13" y="19"/>
                  <a:pt x="14" y="18"/>
                </a:cubicBezTo>
                <a:cubicBezTo>
                  <a:pt x="17" y="15"/>
                  <a:pt x="19" y="13"/>
                  <a:pt x="22" y="10"/>
                </a:cubicBezTo>
                <a:cubicBezTo>
                  <a:pt x="23" y="9"/>
                  <a:pt x="24" y="9"/>
                  <a:pt x="26" y="8"/>
                </a:cubicBezTo>
                <a:cubicBezTo>
                  <a:pt x="35" y="6"/>
                  <a:pt x="45" y="3"/>
                  <a:pt x="55" y="0"/>
                </a:cubicBezTo>
                <a:cubicBezTo>
                  <a:pt x="57" y="0"/>
                  <a:pt x="59" y="1"/>
                  <a:pt x="61" y="2"/>
                </a:cubicBezTo>
                <a:cubicBezTo>
                  <a:pt x="62" y="2"/>
                  <a:pt x="62" y="2"/>
                  <a:pt x="62" y="2"/>
                </a:cubicBezTo>
                <a:cubicBezTo>
                  <a:pt x="62" y="3"/>
                  <a:pt x="62" y="4"/>
                  <a:pt x="62" y="5"/>
                </a:cubicBezTo>
                <a:cubicBezTo>
                  <a:pt x="62" y="6"/>
                  <a:pt x="62" y="6"/>
                  <a:pt x="61" y="6"/>
                </a:cubicBezTo>
                <a:cubicBezTo>
                  <a:pt x="59" y="7"/>
                  <a:pt x="58" y="7"/>
                  <a:pt x="56" y="8"/>
                </a:cubicBezTo>
                <a:cubicBezTo>
                  <a:pt x="56" y="8"/>
                  <a:pt x="55" y="9"/>
                  <a:pt x="54" y="9"/>
                </a:cubicBezTo>
                <a:cubicBezTo>
                  <a:pt x="54" y="9"/>
                  <a:pt x="53" y="9"/>
                  <a:pt x="53" y="10"/>
                </a:cubicBezTo>
                <a:cubicBezTo>
                  <a:pt x="53" y="12"/>
                  <a:pt x="53" y="14"/>
                  <a:pt x="53" y="16"/>
                </a:cubicBezTo>
                <a:cubicBezTo>
                  <a:pt x="54" y="17"/>
                  <a:pt x="55" y="18"/>
                  <a:pt x="56" y="19"/>
                </a:cubicBezTo>
                <a:cubicBezTo>
                  <a:pt x="56" y="19"/>
                  <a:pt x="57" y="19"/>
                  <a:pt x="57" y="18"/>
                </a:cubicBezTo>
                <a:cubicBezTo>
                  <a:pt x="57" y="18"/>
                  <a:pt x="58" y="17"/>
                  <a:pt x="58" y="16"/>
                </a:cubicBezTo>
                <a:cubicBezTo>
                  <a:pt x="60" y="14"/>
                  <a:pt x="61" y="12"/>
                  <a:pt x="63" y="10"/>
                </a:cubicBezTo>
                <a:cubicBezTo>
                  <a:pt x="63" y="9"/>
                  <a:pt x="64" y="9"/>
                  <a:pt x="65" y="9"/>
                </a:cubicBezTo>
                <a:cubicBezTo>
                  <a:pt x="70" y="9"/>
                  <a:pt x="69" y="8"/>
                  <a:pt x="71" y="13"/>
                </a:cubicBezTo>
                <a:cubicBezTo>
                  <a:pt x="72" y="15"/>
                  <a:pt x="73" y="17"/>
                  <a:pt x="76" y="19"/>
                </a:cubicBezTo>
                <a:cubicBezTo>
                  <a:pt x="78" y="20"/>
                  <a:pt x="80" y="22"/>
                  <a:pt x="82" y="24"/>
                </a:cubicBezTo>
                <a:cubicBezTo>
                  <a:pt x="84" y="25"/>
                  <a:pt x="84" y="26"/>
                  <a:pt x="84" y="28"/>
                </a:cubicBezTo>
                <a:cubicBezTo>
                  <a:pt x="84" y="29"/>
                  <a:pt x="84" y="30"/>
                  <a:pt x="82" y="31"/>
                </a:cubicBezTo>
                <a:cubicBezTo>
                  <a:pt x="81" y="32"/>
                  <a:pt x="80" y="32"/>
                  <a:pt x="78" y="33"/>
                </a:cubicBezTo>
                <a:cubicBezTo>
                  <a:pt x="77" y="34"/>
                  <a:pt x="77" y="35"/>
                  <a:pt x="77" y="36"/>
                </a:cubicBezTo>
                <a:cubicBezTo>
                  <a:pt x="77" y="37"/>
                  <a:pt x="77" y="37"/>
                  <a:pt x="78" y="37"/>
                </a:cubicBezTo>
                <a:cubicBezTo>
                  <a:pt x="80" y="38"/>
                  <a:pt x="83" y="39"/>
                  <a:pt x="85" y="38"/>
                </a:cubicBezTo>
                <a:cubicBezTo>
                  <a:pt x="86" y="38"/>
                  <a:pt x="86" y="38"/>
                  <a:pt x="86" y="37"/>
                </a:cubicBezTo>
                <a:cubicBezTo>
                  <a:pt x="87" y="36"/>
                  <a:pt x="88" y="34"/>
                  <a:pt x="89" y="33"/>
                </a:cubicBezTo>
                <a:cubicBezTo>
                  <a:pt x="90" y="31"/>
                  <a:pt x="91" y="31"/>
                  <a:pt x="92" y="30"/>
                </a:cubicBezTo>
                <a:cubicBezTo>
                  <a:pt x="94" y="30"/>
                  <a:pt x="96" y="29"/>
                  <a:pt x="98" y="29"/>
                </a:cubicBezTo>
                <a:cubicBezTo>
                  <a:pt x="99" y="29"/>
                  <a:pt x="100" y="29"/>
                  <a:pt x="100" y="28"/>
                </a:cubicBezTo>
                <a:cubicBezTo>
                  <a:pt x="100" y="29"/>
                  <a:pt x="100" y="30"/>
                  <a:pt x="100" y="3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 name="Freeform 22"/>
          <p:cNvSpPr>
            <a:spLocks/>
          </p:cNvSpPr>
          <p:nvPr/>
        </p:nvSpPr>
        <p:spPr bwMode="auto">
          <a:xfrm>
            <a:off x="9879651" y="3815239"/>
            <a:ext cx="700224" cy="653346"/>
          </a:xfrm>
          <a:custGeom>
            <a:avLst/>
            <a:gdLst>
              <a:gd name="T0" fmla="*/ 1 w 101"/>
              <a:gd name="T1" fmla="*/ 68 h 94"/>
              <a:gd name="T2" fmla="*/ 1 w 101"/>
              <a:gd name="T3" fmla="*/ 61 h 94"/>
              <a:gd name="T4" fmla="*/ 2 w 101"/>
              <a:gd name="T5" fmla="*/ 59 h 94"/>
              <a:gd name="T6" fmla="*/ 10 w 101"/>
              <a:gd name="T7" fmla="*/ 57 h 94"/>
              <a:gd name="T8" fmla="*/ 14 w 101"/>
              <a:gd name="T9" fmla="*/ 55 h 94"/>
              <a:gd name="T10" fmla="*/ 27 w 101"/>
              <a:gd name="T11" fmla="*/ 38 h 94"/>
              <a:gd name="T12" fmla="*/ 33 w 101"/>
              <a:gd name="T13" fmla="*/ 29 h 94"/>
              <a:gd name="T14" fmla="*/ 38 w 101"/>
              <a:gd name="T15" fmla="*/ 21 h 94"/>
              <a:gd name="T16" fmla="*/ 39 w 101"/>
              <a:gd name="T17" fmla="*/ 18 h 94"/>
              <a:gd name="T18" fmla="*/ 42 w 101"/>
              <a:gd name="T19" fmla="*/ 7 h 94"/>
              <a:gd name="T20" fmla="*/ 47 w 101"/>
              <a:gd name="T21" fmla="*/ 3 h 94"/>
              <a:gd name="T22" fmla="*/ 63 w 101"/>
              <a:gd name="T23" fmla="*/ 1 h 94"/>
              <a:gd name="T24" fmla="*/ 64 w 101"/>
              <a:gd name="T25" fmla="*/ 1 h 94"/>
              <a:gd name="T26" fmla="*/ 72 w 101"/>
              <a:gd name="T27" fmla="*/ 4 h 94"/>
              <a:gd name="T28" fmla="*/ 73 w 101"/>
              <a:gd name="T29" fmla="*/ 5 h 94"/>
              <a:gd name="T30" fmla="*/ 76 w 101"/>
              <a:gd name="T31" fmla="*/ 11 h 94"/>
              <a:gd name="T32" fmla="*/ 76 w 101"/>
              <a:gd name="T33" fmla="*/ 13 h 94"/>
              <a:gd name="T34" fmla="*/ 79 w 101"/>
              <a:gd name="T35" fmla="*/ 15 h 94"/>
              <a:gd name="T36" fmla="*/ 92 w 101"/>
              <a:gd name="T37" fmla="*/ 21 h 94"/>
              <a:gd name="T38" fmla="*/ 100 w 101"/>
              <a:gd name="T39" fmla="*/ 29 h 94"/>
              <a:gd name="T40" fmla="*/ 101 w 101"/>
              <a:gd name="T41" fmla="*/ 32 h 94"/>
              <a:gd name="T42" fmla="*/ 101 w 101"/>
              <a:gd name="T43" fmla="*/ 38 h 94"/>
              <a:gd name="T44" fmla="*/ 99 w 101"/>
              <a:gd name="T45" fmla="*/ 42 h 94"/>
              <a:gd name="T46" fmla="*/ 89 w 101"/>
              <a:gd name="T47" fmla="*/ 48 h 94"/>
              <a:gd name="T48" fmla="*/ 49 w 101"/>
              <a:gd name="T49" fmla="*/ 76 h 94"/>
              <a:gd name="T50" fmla="*/ 31 w 101"/>
              <a:gd name="T51" fmla="*/ 89 h 94"/>
              <a:gd name="T52" fmla="*/ 25 w 101"/>
              <a:gd name="T53" fmla="*/ 91 h 94"/>
              <a:gd name="T54" fmla="*/ 13 w 101"/>
              <a:gd name="T55" fmla="*/ 93 h 94"/>
              <a:gd name="T56" fmla="*/ 8 w 101"/>
              <a:gd name="T57" fmla="*/ 90 h 94"/>
              <a:gd name="T58" fmla="*/ 2 w 101"/>
              <a:gd name="T59" fmla="*/ 79 h 94"/>
              <a:gd name="T60" fmla="*/ 1 w 101"/>
              <a:gd name="T61" fmla="*/ 75 h 94"/>
              <a:gd name="T62" fmla="*/ 1 w 101"/>
              <a:gd name="T63" fmla="*/ 6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94">
                <a:moveTo>
                  <a:pt x="1" y="68"/>
                </a:moveTo>
                <a:cubicBezTo>
                  <a:pt x="1" y="66"/>
                  <a:pt x="0" y="64"/>
                  <a:pt x="1" y="61"/>
                </a:cubicBezTo>
                <a:cubicBezTo>
                  <a:pt x="1" y="60"/>
                  <a:pt x="1" y="59"/>
                  <a:pt x="2" y="59"/>
                </a:cubicBezTo>
                <a:cubicBezTo>
                  <a:pt x="5" y="58"/>
                  <a:pt x="8" y="58"/>
                  <a:pt x="10" y="57"/>
                </a:cubicBezTo>
                <a:cubicBezTo>
                  <a:pt x="12" y="57"/>
                  <a:pt x="13" y="56"/>
                  <a:pt x="14" y="55"/>
                </a:cubicBezTo>
                <a:cubicBezTo>
                  <a:pt x="18" y="49"/>
                  <a:pt x="23" y="44"/>
                  <a:pt x="27" y="38"/>
                </a:cubicBezTo>
                <a:cubicBezTo>
                  <a:pt x="29" y="35"/>
                  <a:pt x="31" y="32"/>
                  <a:pt x="33" y="29"/>
                </a:cubicBezTo>
                <a:cubicBezTo>
                  <a:pt x="35" y="27"/>
                  <a:pt x="36" y="24"/>
                  <a:pt x="38" y="21"/>
                </a:cubicBezTo>
                <a:cubicBezTo>
                  <a:pt x="39" y="20"/>
                  <a:pt x="39" y="19"/>
                  <a:pt x="39" y="18"/>
                </a:cubicBezTo>
                <a:cubicBezTo>
                  <a:pt x="38" y="14"/>
                  <a:pt x="40" y="10"/>
                  <a:pt x="42" y="7"/>
                </a:cubicBezTo>
                <a:cubicBezTo>
                  <a:pt x="44" y="4"/>
                  <a:pt x="43" y="3"/>
                  <a:pt x="47" y="3"/>
                </a:cubicBezTo>
                <a:cubicBezTo>
                  <a:pt x="52" y="2"/>
                  <a:pt x="58" y="2"/>
                  <a:pt x="63" y="1"/>
                </a:cubicBezTo>
                <a:cubicBezTo>
                  <a:pt x="63" y="1"/>
                  <a:pt x="63" y="1"/>
                  <a:pt x="64" y="1"/>
                </a:cubicBezTo>
                <a:cubicBezTo>
                  <a:pt x="68" y="0"/>
                  <a:pt x="68" y="0"/>
                  <a:pt x="72" y="4"/>
                </a:cubicBezTo>
                <a:cubicBezTo>
                  <a:pt x="72" y="4"/>
                  <a:pt x="73" y="5"/>
                  <a:pt x="73" y="5"/>
                </a:cubicBezTo>
                <a:cubicBezTo>
                  <a:pt x="76" y="8"/>
                  <a:pt x="76" y="8"/>
                  <a:pt x="76" y="11"/>
                </a:cubicBezTo>
                <a:cubicBezTo>
                  <a:pt x="76" y="12"/>
                  <a:pt x="76" y="13"/>
                  <a:pt x="76" y="13"/>
                </a:cubicBezTo>
                <a:cubicBezTo>
                  <a:pt x="77" y="15"/>
                  <a:pt x="77" y="15"/>
                  <a:pt x="79" y="15"/>
                </a:cubicBezTo>
                <a:cubicBezTo>
                  <a:pt x="84" y="15"/>
                  <a:pt x="88" y="17"/>
                  <a:pt x="92" y="21"/>
                </a:cubicBezTo>
                <a:cubicBezTo>
                  <a:pt x="94" y="23"/>
                  <a:pt x="97" y="26"/>
                  <a:pt x="100" y="29"/>
                </a:cubicBezTo>
                <a:cubicBezTo>
                  <a:pt x="101" y="30"/>
                  <a:pt x="101" y="31"/>
                  <a:pt x="101" y="32"/>
                </a:cubicBezTo>
                <a:cubicBezTo>
                  <a:pt x="101" y="34"/>
                  <a:pt x="101" y="36"/>
                  <a:pt x="101" y="38"/>
                </a:cubicBezTo>
                <a:cubicBezTo>
                  <a:pt x="101" y="40"/>
                  <a:pt x="100" y="41"/>
                  <a:pt x="99" y="42"/>
                </a:cubicBezTo>
                <a:cubicBezTo>
                  <a:pt x="96" y="44"/>
                  <a:pt x="93" y="46"/>
                  <a:pt x="89" y="48"/>
                </a:cubicBezTo>
                <a:cubicBezTo>
                  <a:pt x="75" y="56"/>
                  <a:pt x="62" y="66"/>
                  <a:pt x="49" y="76"/>
                </a:cubicBezTo>
                <a:cubicBezTo>
                  <a:pt x="43" y="80"/>
                  <a:pt x="37" y="85"/>
                  <a:pt x="31" y="89"/>
                </a:cubicBezTo>
                <a:cubicBezTo>
                  <a:pt x="29" y="90"/>
                  <a:pt x="28" y="91"/>
                  <a:pt x="25" y="91"/>
                </a:cubicBezTo>
                <a:cubicBezTo>
                  <a:pt x="21" y="92"/>
                  <a:pt x="17" y="92"/>
                  <a:pt x="13" y="93"/>
                </a:cubicBezTo>
                <a:cubicBezTo>
                  <a:pt x="9" y="93"/>
                  <a:pt x="10" y="94"/>
                  <a:pt x="8" y="90"/>
                </a:cubicBezTo>
                <a:cubicBezTo>
                  <a:pt x="6" y="87"/>
                  <a:pt x="4" y="83"/>
                  <a:pt x="2" y="79"/>
                </a:cubicBezTo>
                <a:cubicBezTo>
                  <a:pt x="1" y="78"/>
                  <a:pt x="0" y="76"/>
                  <a:pt x="1" y="75"/>
                </a:cubicBezTo>
                <a:cubicBezTo>
                  <a:pt x="1" y="73"/>
                  <a:pt x="1" y="70"/>
                  <a:pt x="1" y="68"/>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 name="Freeform 23"/>
          <p:cNvSpPr>
            <a:spLocks/>
          </p:cNvSpPr>
          <p:nvPr/>
        </p:nvSpPr>
        <p:spPr bwMode="auto">
          <a:xfrm>
            <a:off x="11669776" y="3566207"/>
            <a:ext cx="963906" cy="547874"/>
          </a:xfrm>
          <a:custGeom>
            <a:avLst/>
            <a:gdLst>
              <a:gd name="T0" fmla="*/ 38 w 139"/>
              <a:gd name="T1" fmla="*/ 36 h 79"/>
              <a:gd name="T2" fmla="*/ 35 w 139"/>
              <a:gd name="T3" fmla="*/ 29 h 79"/>
              <a:gd name="T4" fmla="*/ 21 w 139"/>
              <a:gd name="T5" fmla="*/ 22 h 79"/>
              <a:gd name="T6" fmla="*/ 11 w 139"/>
              <a:gd name="T7" fmla="*/ 23 h 79"/>
              <a:gd name="T8" fmla="*/ 5 w 139"/>
              <a:gd name="T9" fmla="*/ 22 h 79"/>
              <a:gd name="T10" fmla="*/ 0 w 139"/>
              <a:gd name="T11" fmla="*/ 8 h 79"/>
              <a:gd name="T12" fmla="*/ 5 w 139"/>
              <a:gd name="T13" fmla="*/ 4 h 79"/>
              <a:gd name="T14" fmla="*/ 8 w 139"/>
              <a:gd name="T15" fmla="*/ 0 h 79"/>
              <a:gd name="T16" fmla="*/ 17 w 139"/>
              <a:gd name="T17" fmla="*/ 2 h 79"/>
              <a:gd name="T18" fmla="*/ 24 w 139"/>
              <a:gd name="T19" fmla="*/ 11 h 79"/>
              <a:gd name="T20" fmla="*/ 32 w 139"/>
              <a:gd name="T21" fmla="*/ 8 h 79"/>
              <a:gd name="T22" fmla="*/ 34 w 139"/>
              <a:gd name="T23" fmla="*/ 9 h 79"/>
              <a:gd name="T24" fmla="*/ 45 w 139"/>
              <a:gd name="T25" fmla="*/ 18 h 79"/>
              <a:gd name="T26" fmla="*/ 56 w 139"/>
              <a:gd name="T27" fmla="*/ 20 h 79"/>
              <a:gd name="T28" fmla="*/ 54 w 139"/>
              <a:gd name="T29" fmla="*/ 28 h 79"/>
              <a:gd name="T30" fmla="*/ 44 w 139"/>
              <a:gd name="T31" fmla="*/ 32 h 79"/>
              <a:gd name="T32" fmla="*/ 48 w 139"/>
              <a:gd name="T33" fmla="*/ 38 h 79"/>
              <a:gd name="T34" fmla="*/ 58 w 139"/>
              <a:gd name="T35" fmla="*/ 43 h 79"/>
              <a:gd name="T36" fmla="*/ 79 w 139"/>
              <a:gd name="T37" fmla="*/ 48 h 79"/>
              <a:gd name="T38" fmla="*/ 81 w 139"/>
              <a:gd name="T39" fmla="*/ 47 h 79"/>
              <a:gd name="T40" fmla="*/ 99 w 139"/>
              <a:gd name="T41" fmla="*/ 34 h 79"/>
              <a:gd name="T42" fmla="*/ 109 w 139"/>
              <a:gd name="T43" fmla="*/ 31 h 79"/>
              <a:gd name="T44" fmla="*/ 117 w 139"/>
              <a:gd name="T45" fmla="*/ 25 h 79"/>
              <a:gd name="T46" fmla="*/ 124 w 139"/>
              <a:gd name="T47" fmla="*/ 25 h 79"/>
              <a:gd name="T48" fmla="*/ 136 w 139"/>
              <a:gd name="T49" fmla="*/ 32 h 79"/>
              <a:gd name="T50" fmla="*/ 139 w 139"/>
              <a:gd name="T51" fmla="*/ 61 h 79"/>
              <a:gd name="T52" fmla="*/ 138 w 139"/>
              <a:gd name="T53" fmla="*/ 65 h 79"/>
              <a:gd name="T54" fmla="*/ 127 w 139"/>
              <a:gd name="T55" fmla="*/ 67 h 79"/>
              <a:gd name="T56" fmla="*/ 111 w 139"/>
              <a:gd name="T57" fmla="*/ 71 h 79"/>
              <a:gd name="T58" fmla="*/ 88 w 139"/>
              <a:gd name="T59" fmla="*/ 73 h 79"/>
              <a:gd name="T60" fmla="*/ 82 w 139"/>
              <a:gd name="T61" fmla="*/ 78 h 79"/>
              <a:gd name="T62" fmla="*/ 74 w 139"/>
              <a:gd name="T63" fmla="*/ 79 h 79"/>
              <a:gd name="T64" fmla="*/ 72 w 139"/>
              <a:gd name="T65" fmla="*/ 77 h 79"/>
              <a:gd name="T66" fmla="*/ 62 w 139"/>
              <a:gd name="T67" fmla="*/ 70 h 79"/>
              <a:gd name="T68" fmla="*/ 44 w 139"/>
              <a:gd name="T69" fmla="*/ 69 h 79"/>
              <a:gd name="T70" fmla="*/ 37 w 139"/>
              <a:gd name="T71" fmla="*/ 6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9" h="79">
                <a:moveTo>
                  <a:pt x="37" y="48"/>
                </a:moveTo>
                <a:cubicBezTo>
                  <a:pt x="37" y="44"/>
                  <a:pt x="37" y="40"/>
                  <a:pt x="38" y="36"/>
                </a:cubicBezTo>
                <a:cubicBezTo>
                  <a:pt x="38" y="33"/>
                  <a:pt x="37" y="32"/>
                  <a:pt x="36" y="30"/>
                </a:cubicBezTo>
                <a:cubicBezTo>
                  <a:pt x="36" y="29"/>
                  <a:pt x="35" y="29"/>
                  <a:pt x="35" y="29"/>
                </a:cubicBezTo>
                <a:cubicBezTo>
                  <a:pt x="32" y="27"/>
                  <a:pt x="28" y="25"/>
                  <a:pt x="25" y="23"/>
                </a:cubicBezTo>
                <a:cubicBezTo>
                  <a:pt x="24" y="22"/>
                  <a:pt x="22" y="22"/>
                  <a:pt x="21" y="22"/>
                </a:cubicBezTo>
                <a:cubicBezTo>
                  <a:pt x="19" y="23"/>
                  <a:pt x="17" y="23"/>
                  <a:pt x="15" y="23"/>
                </a:cubicBezTo>
                <a:cubicBezTo>
                  <a:pt x="13" y="23"/>
                  <a:pt x="12" y="23"/>
                  <a:pt x="11" y="23"/>
                </a:cubicBezTo>
                <a:cubicBezTo>
                  <a:pt x="10" y="23"/>
                  <a:pt x="9" y="23"/>
                  <a:pt x="8" y="23"/>
                </a:cubicBezTo>
                <a:cubicBezTo>
                  <a:pt x="7" y="23"/>
                  <a:pt x="6" y="23"/>
                  <a:pt x="5" y="22"/>
                </a:cubicBezTo>
                <a:cubicBezTo>
                  <a:pt x="5" y="21"/>
                  <a:pt x="4" y="19"/>
                  <a:pt x="3" y="18"/>
                </a:cubicBezTo>
                <a:cubicBezTo>
                  <a:pt x="0" y="15"/>
                  <a:pt x="0" y="12"/>
                  <a:pt x="0" y="8"/>
                </a:cubicBezTo>
                <a:cubicBezTo>
                  <a:pt x="0" y="8"/>
                  <a:pt x="1" y="7"/>
                  <a:pt x="2" y="6"/>
                </a:cubicBezTo>
                <a:cubicBezTo>
                  <a:pt x="3" y="6"/>
                  <a:pt x="4" y="5"/>
                  <a:pt x="5" y="4"/>
                </a:cubicBezTo>
                <a:cubicBezTo>
                  <a:pt x="6" y="3"/>
                  <a:pt x="7" y="2"/>
                  <a:pt x="7" y="1"/>
                </a:cubicBezTo>
                <a:cubicBezTo>
                  <a:pt x="7" y="0"/>
                  <a:pt x="8" y="0"/>
                  <a:pt x="8" y="0"/>
                </a:cubicBezTo>
                <a:cubicBezTo>
                  <a:pt x="10" y="0"/>
                  <a:pt x="12" y="0"/>
                  <a:pt x="13" y="0"/>
                </a:cubicBezTo>
                <a:cubicBezTo>
                  <a:pt x="15" y="0"/>
                  <a:pt x="16" y="0"/>
                  <a:pt x="17" y="2"/>
                </a:cubicBezTo>
                <a:cubicBezTo>
                  <a:pt x="18" y="4"/>
                  <a:pt x="20" y="6"/>
                  <a:pt x="21" y="9"/>
                </a:cubicBezTo>
                <a:cubicBezTo>
                  <a:pt x="22" y="10"/>
                  <a:pt x="22" y="11"/>
                  <a:pt x="24" y="11"/>
                </a:cubicBezTo>
                <a:cubicBezTo>
                  <a:pt x="25" y="11"/>
                  <a:pt x="27" y="12"/>
                  <a:pt x="29" y="10"/>
                </a:cubicBezTo>
                <a:cubicBezTo>
                  <a:pt x="30" y="9"/>
                  <a:pt x="31" y="9"/>
                  <a:pt x="32" y="8"/>
                </a:cubicBezTo>
                <a:cubicBezTo>
                  <a:pt x="33" y="8"/>
                  <a:pt x="33" y="8"/>
                  <a:pt x="34" y="8"/>
                </a:cubicBezTo>
                <a:cubicBezTo>
                  <a:pt x="34" y="9"/>
                  <a:pt x="34" y="9"/>
                  <a:pt x="34" y="9"/>
                </a:cubicBezTo>
                <a:cubicBezTo>
                  <a:pt x="35" y="14"/>
                  <a:pt x="39" y="15"/>
                  <a:pt x="43" y="17"/>
                </a:cubicBezTo>
                <a:cubicBezTo>
                  <a:pt x="44" y="17"/>
                  <a:pt x="44" y="17"/>
                  <a:pt x="45" y="18"/>
                </a:cubicBezTo>
                <a:cubicBezTo>
                  <a:pt x="46" y="18"/>
                  <a:pt x="47" y="18"/>
                  <a:pt x="48" y="18"/>
                </a:cubicBezTo>
                <a:cubicBezTo>
                  <a:pt x="53" y="18"/>
                  <a:pt x="53" y="18"/>
                  <a:pt x="56" y="20"/>
                </a:cubicBezTo>
                <a:cubicBezTo>
                  <a:pt x="57" y="21"/>
                  <a:pt x="58" y="22"/>
                  <a:pt x="58" y="24"/>
                </a:cubicBezTo>
                <a:cubicBezTo>
                  <a:pt x="58" y="28"/>
                  <a:pt x="58" y="28"/>
                  <a:pt x="54" y="28"/>
                </a:cubicBezTo>
                <a:cubicBezTo>
                  <a:pt x="52" y="28"/>
                  <a:pt x="50" y="28"/>
                  <a:pt x="47" y="28"/>
                </a:cubicBezTo>
                <a:cubicBezTo>
                  <a:pt x="45" y="28"/>
                  <a:pt x="43" y="29"/>
                  <a:pt x="44" y="32"/>
                </a:cubicBezTo>
                <a:cubicBezTo>
                  <a:pt x="45" y="34"/>
                  <a:pt x="46" y="36"/>
                  <a:pt x="47" y="37"/>
                </a:cubicBezTo>
                <a:cubicBezTo>
                  <a:pt x="47" y="38"/>
                  <a:pt x="47" y="38"/>
                  <a:pt x="48" y="38"/>
                </a:cubicBezTo>
                <a:cubicBezTo>
                  <a:pt x="49" y="39"/>
                  <a:pt x="51" y="41"/>
                  <a:pt x="52" y="42"/>
                </a:cubicBezTo>
                <a:cubicBezTo>
                  <a:pt x="54" y="43"/>
                  <a:pt x="56" y="43"/>
                  <a:pt x="58" y="43"/>
                </a:cubicBezTo>
                <a:cubicBezTo>
                  <a:pt x="61" y="42"/>
                  <a:pt x="64" y="43"/>
                  <a:pt x="67" y="44"/>
                </a:cubicBezTo>
                <a:cubicBezTo>
                  <a:pt x="71" y="45"/>
                  <a:pt x="75" y="46"/>
                  <a:pt x="79" y="48"/>
                </a:cubicBezTo>
                <a:cubicBezTo>
                  <a:pt x="80" y="48"/>
                  <a:pt x="80" y="48"/>
                  <a:pt x="81" y="47"/>
                </a:cubicBezTo>
                <a:cubicBezTo>
                  <a:pt x="81" y="47"/>
                  <a:pt x="81" y="47"/>
                  <a:pt x="81" y="47"/>
                </a:cubicBezTo>
                <a:cubicBezTo>
                  <a:pt x="84" y="44"/>
                  <a:pt x="88" y="41"/>
                  <a:pt x="92" y="39"/>
                </a:cubicBezTo>
                <a:cubicBezTo>
                  <a:pt x="95" y="38"/>
                  <a:pt x="97" y="36"/>
                  <a:pt x="99" y="34"/>
                </a:cubicBezTo>
                <a:cubicBezTo>
                  <a:pt x="100" y="34"/>
                  <a:pt x="100" y="34"/>
                  <a:pt x="100" y="33"/>
                </a:cubicBezTo>
                <a:cubicBezTo>
                  <a:pt x="104" y="31"/>
                  <a:pt x="104" y="30"/>
                  <a:pt x="109" y="31"/>
                </a:cubicBezTo>
                <a:cubicBezTo>
                  <a:pt x="111" y="31"/>
                  <a:pt x="112" y="30"/>
                  <a:pt x="113" y="29"/>
                </a:cubicBezTo>
                <a:cubicBezTo>
                  <a:pt x="115" y="27"/>
                  <a:pt x="116" y="26"/>
                  <a:pt x="117" y="25"/>
                </a:cubicBezTo>
                <a:cubicBezTo>
                  <a:pt x="119" y="25"/>
                  <a:pt x="121" y="25"/>
                  <a:pt x="123" y="25"/>
                </a:cubicBezTo>
                <a:cubicBezTo>
                  <a:pt x="123" y="25"/>
                  <a:pt x="123" y="25"/>
                  <a:pt x="124" y="25"/>
                </a:cubicBezTo>
                <a:cubicBezTo>
                  <a:pt x="128" y="24"/>
                  <a:pt x="131" y="26"/>
                  <a:pt x="134" y="28"/>
                </a:cubicBezTo>
                <a:cubicBezTo>
                  <a:pt x="135" y="29"/>
                  <a:pt x="136" y="31"/>
                  <a:pt x="136" y="32"/>
                </a:cubicBezTo>
                <a:cubicBezTo>
                  <a:pt x="139" y="36"/>
                  <a:pt x="139" y="36"/>
                  <a:pt x="139" y="41"/>
                </a:cubicBezTo>
                <a:cubicBezTo>
                  <a:pt x="139" y="48"/>
                  <a:pt x="139" y="54"/>
                  <a:pt x="139" y="61"/>
                </a:cubicBezTo>
                <a:cubicBezTo>
                  <a:pt x="139" y="62"/>
                  <a:pt x="139" y="63"/>
                  <a:pt x="139" y="63"/>
                </a:cubicBezTo>
                <a:cubicBezTo>
                  <a:pt x="139" y="64"/>
                  <a:pt x="139" y="65"/>
                  <a:pt x="138" y="65"/>
                </a:cubicBezTo>
                <a:cubicBezTo>
                  <a:pt x="137" y="65"/>
                  <a:pt x="137" y="65"/>
                  <a:pt x="137" y="65"/>
                </a:cubicBezTo>
                <a:cubicBezTo>
                  <a:pt x="133" y="64"/>
                  <a:pt x="130" y="66"/>
                  <a:pt x="127" y="67"/>
                </a:cubicBezTo>
                <a:cubicBezTo>
                  <a:pt x="124" y="68"/>
                  <a:pt x="121" y="69"/>
                  <a:pt x="118" y="70"/>
                </a:cubicBezTo>
                <a:cubicBezTo>
                  <a:pt x="116" y="71"/>
                  <a:pt x="113" y="71"/>
                  <a:pt x="111" y="71"/>
                </a:cubicBezTo>
                <a:cubicBezTo>
                  <a:pt x="106" y="72"/>
                  <a:pt x="102" y="72"/>
                  <a:pt x="97" y="72"/>
                </a:cubicBezTo>
                <a:cubicBezTo>
                  <a:pt x="94" y="73"/>
                  <a:pt x="91" y="73"/>
                  <a:pt x="88" y="73"/>
                </a:cubicBezTo>
                <a:cubicBezTo>
                  <a:pt x="87" y="73"/>
                  <a:pt x="86" y="74"/>
                  <a:pt x="85" y="75"/>
                </a:cubicBezTo>
                <a:cubicBezTo>
                  <a:pt x="84" y="76"/>
                  <a:pt x="83" y="77"/>
                  <a:pt x="82" y="78"/>
                </a:cubicBezTo>
                <a:cubicBezTo>
                  <a:pt x="81" y="79"/>
                  <a:pt x="80" y="79"/>
                  <a:pt x="79" y="79"/>
                </a:cubicBezTo>
                <a:cubicBezTo>
                  <a:pt x="78" y="79"/>
                  <a:pt x="76" y="79"/>
                  <a:pt x="74" y="79"/>
                </a:cubicBezTo>
                <a:cubicBezTo>
                  <a:pt x="73" y="79"/>
                  <a:pt x="72" y="79"/>
                  <a:pt x="72" y="78"/>
                </a:cubicBezTo>
                <a:cubicBezTo>
                  <a:pt x="72" y="77"/>
                  <a:pt x="72" y="77"/>
                  <a:pt x="72" y="77"/>
                </a:cubicBezTo>
                <a:cubicBezTo>
                  <a:pt x="71" y="74"/>
                  <a:pt x="68" y="72"/>
                  <a:pt x="66" y="71"/>
                </a:cubicBezTo>
                <a:cubicBezTo>
                  <a:pt x="64" y="71"/>
                  <a:pt x="63" y="70"/>
                  <a:pt x="62" y="70"/>
                </a:cubicBezTo>
                <a:cubicBezTo>
                  <a:pt x="58" y="71"/>
                  <a:pt x="53" y="70"/>
                  <a:pt x="49" y="71"/>
                </a:cubicBezTo>
                <a:cubicBezTo>
                  <a:pt x="47" y="71"/>
                  <a:pt x="45" y="70"/>
                  <a:pt x="44" y="69"/>
                </a:cubicBezTo>
                <a:cubicBezTo>
                  <a:pt x="42" y="67"/>
                  <a:pt x="41" y="66"/>
                  <a:pt x="39" y="65"/>
                </a:cubicBezTo>
                <a:cubicBezTo>
                  <a:pt x="38" y="64"/>
                  <a:pt x="37" y="62"/>
                  <a:pt x="37" y="61"/>
                </a:cubicBezTo>
                <a:cubicBezTo>
                  <a:pt x="38" y="56"/>
                  <a:pt x="37" y="52"/>
                  <a:pt x="37" y="48"/>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 name="Freeform 25"/>
          <p:cNvSpPr>
            <a:spLocks/>
          </p:cNvSpPr>
          <p:nvPr/>
        </p:nvSpPr>
        <p:spPr bwMode="auto">
          <a:xfrm>
            <a:off x="12557495" y="5863167"/>
            <a:ext cx="609400" cy="577174"/>
          </a:xfrm>
          <a:custGeom>
            <a:avLst/>
            <a:gdLst>
              <a:gd name="T0" fmla="*/ 75 w 88"/>
              <a:gd name="T1" fmla="*/ 62 h 83"/>
              <a:gd name="T2" fmla="*/ 61 w 88"/>
              <a:gd name="T3" fmla="*/ 60 h 83"/>
              <a:gd name="T4" fmla="*/ 54 w 88"/>
              <a:gd name="T5" fmla="*/ 58 h 83"/>
              <a:gd name="T6" fmla="*/ 51 w 88"/>
              <a:gd name="T7" fmla="*/ 56 h 83"/>
              <a:gd name="T8" fmla="*/ 47 w 88"/>
              <a:gd name="T9" fmla="*/ 52 h 83"/>
              <a:gd name="T10" fmla="*/ 45 w 88"/>
              <a:gd name="T11" fmla="*/ 51 h 83"/>
              <a:gd name="T12" fmla="*/ 44 w 88"/>
              <a:gd name="T13" fmla="*/ 51 h 83"/>
              <a:gd name="T14" fmla="*/ 42 w 88"/>
              <a:gd name="T15" fmla="*/ 54 h 83"/>
              <a:gd name="T16" fmla="*/ 42 w 88"/>
              <a:gd name="T17" fmla="*/ 63 h 83"/>
              <a:gd name="T18" fmla="*/ 42 w 88"/>
              <a:gd name="T19" fmla="*/ 66 h 83"/>
              <a:gd name="T20" fmla="*/ 33 w 88"/>
              <a:gd name="T21" fmla="*/ 81 h 83"/>
              <a:gd name="T22" fmla="*/ 30 w 88"/>
              <a:gd name="T23" fmla="*/ 83 h 83"/>
              <a:gd name="T24" fmla="*/ 21 w 88"/>
              <a:gd name="T25" fmla="*/ 83 h 83"/>
              <a:gd name="T26" fmla="*/ 20 w 88"/>
              <a:gd name="T27" fmla="*/ 81 h 83"/>
              <a:gd name="T28" fmla="*/ 20 w 88"/>
              <a:gd name="T29" fmla="*/ 76 h 83"/>
              <a:gd name="T30" fmla="*/ 17 w 88"/>
              <a:gd name="T31" fmla="*/ 74 h 83"/>
              <a:gd name="T32" fmla="*/ 10 w 88"/>
              <a:gd name="T33" fmla="*/ 74 h 83"/>
              <a:gd name="T34" fmla="*/ 6 w 88"/>
              <a:gd name="T35" fmla="*/ 73 h 83"/>
              <a:gd name="T36" fmla="*/ 1 w 88"/>
              <a:gd name="T37" fmla="*/ 69 h 83"/>
              <a:gd name="T38" fmla="*/ 0 w 88"/>
              <a:gd name="T39" fmla="*/ 67 h 83"/>
              <a:gd name="T40" fmla="*/ 6 w 88"/>
              <a:gd name="T41" fmla="*/ 51 h 83"/>
              <a:gd name="T42" fmla="*/ 6 w 88"/>
              <a:gd name="T43" fmla="*/ 47 h 83"/>
              <a:gd name="T44" fmla="*/ 4 w 88"/>
              <a:gd name="T45" fmla="*/ 38 h 83"/>
              <a:gd name="T46" fmla="*/ 4 w 88"/>
              <a:gd name="T47" fmla="*/ 34 h 83"/>
              <a:gd name="T48" fmla="*/ 7 w 88"/>
              <a:gd name="T49" fmla="*/ 15 h 83"/>
              <a:gd name="T50" fmla="*/ 8 w 88"/>
              <a:gd name="T51" fmla="*/ 5 h 83"/>
              <a:gd name="T52" fmla="*/ 8 w 88"/>
              <a:gd name="T53" fmla="*/ 2 h 83"/>
              <a:gd name="T54" fmla="*/ 9 w 88"/>
              <a:gd name="T55" fmla="*/ 0 h 83"/>
              <a:gd name="T56" fmla="*/ 15 w 88"/>
              <a:gd name="T57" fmla="*/ 2 h 83"/>
              <a:gd name="T58" fmla="*/ 19 w 88"/>
              <a:gd name="T59" fmla="*/ 8 h 83"/>
              <a:gd name="T60" fmla="*/ 22 w 88"/>
              <a:gd name="T61" fmla="*/ 15 h 83"/>
              <a:gd name="T62" fmla="*/ 26 w 88"/>
              <a:gd name="T63" fmla="*/ 17 h 83"/>
              <a:gd name="T64" fmla="*/ 36 w 88"/>
              <a:gd name="T65" fmla="*/ 17 h 83"/>
              <a:gd name="T66" fmla="*/ 39 w 88"/>
              <a:gd name="T67" fmla="*/ 17 h 83"/>
              <a:gd name="T68" fmla="*/ 44 w 88"/>
              <a:gd name="T69" fmla="*/ 19 h 83"/>
              <a:gd name="T70" fmla="*/ 45 w 88"/>
              <a:gd name="T71" fmla="*/ 20 h 83"/>
              <a:gd name="T72" fmla="*/ 50 w 88"/>
              <a:gd name="T73" fmla="*/ 23 h 83"/>
              <a:gd name="T74" fmla="*/ 51 w 88"/>
              <a:gd name="T75" fmla="*/ 23 h 83"/>
              <a:gd name="T76" fmla="*/ 59 w 88"/>
              <a:gd name="T77" fmla="*/ 26 h 83"/>
              <a:gd name="T78" fmla="*/ 75 w 88"/>
              <a:gd name="T79" fmla="*/ 40 h 83"/>
              <a:gd name="T80" fmla="*/ 79 w 88"/>
              <a:gd name="T81" fmla="*/ 42 h 83"/>
              <a:gd name="T82" fmla="*/ 80 w 88"/>
              <a:gd name="T83" fmla="*/ 42 h 83"/>
              <a:gd name="T84" fmla="*/ 83 w 88"/>
              <a:gd name="T85" fmla="*/ 43 h 83"/>
              <a:gd name="T86" fmla="*/ 88 w 88"/>
              <a:gd name="T87" fmla="*/ 53 h 83"/>
              <a:gd name="T88" fmla="*/ 88 w 88"/>
              <a:gd name="T89" fmla="*/ 57 h 83"/>
              <a:gd name="T90" fmla="*/ 82 w 88"/>
              <a:gd name="T91" fmla="*/ 62 h 83"/>
              <a:gd name="T92" fmla="*/ 75 w 88"/>
              <a:gd name="T93"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8" h="83">
                <a:moveTo>
                  <a:pt x="75" y="62"/>
                </a:moveTo>
                <a:cubicBezTo>
                  <a:pt x="71" y="63"/>
                  <a:pt x="66" y="61"/>
                  <a:pt x="61" y="60"/>
                </a:cubicBezTo>
                <a:cubicBezTo>
                  <a:pt x="58" y="60"/>
                  <a:pt x="56" y="59"/>
                  <a:pt x="54" y="58"/>
                </a:cubicBezTo>
                <a:cubicBezTo>
                  <a:pt x="53" y="58"/>
                  <a:pt x="52" y="57"/>
                  <a:pt x="51" y="56"/>
                </a:cubicBezTo>
                <a:cubicBezTo>
                  <a:pt x="50" y="55"/>
                  <a:pt x="49" y="53"/>
                  <a:pt x="47" y="52"/>
                </a:cubicBezTo>
                <a:cubicBezTo>
                  <a:pt x="47" y="51"/>
                  <a:pt x="46" y="50"/>
                  <a:pt x="45" y="51"/>
                </a:cubicBezTo>
                <a:cubicBezTo>
                  <a:pt x="45" y="51"/>
                  <a:pt x="45" y="51"/>
                  <a:pt x="44" y="51"/>
                </a:cubicBezTo>
                <a:cubicBezTo>
                  <a:pt x="43" y="51"/>
                  <a:pt x="42" y="52"/>
                  <a:pt x="42" y="54"/>
                </a:cubicBezTo>
                <a:cubicBezTo>
                  <a:pt x="42" y="57"/>
                  <a:pt x="42" y="60"/>
                  <a:pt x="42" y="63"/>
                </a:cubicBezTo>
                <a:cubicBezTo>
                  <a:pt x="42" y="64"/>
                  <a:pt x="42" y="65"/>
                  <a:pt x="42" y="66"/>
                </a:cubicBezTo>
                <a:cubicBezTo>
                  <a:pt x="39" y="71"/>
                  <a:pt x="36" y="76"/>
                  <a:pt x="33" y="81"/>
                </a:cubicBezTo>
                <a:cubicBezTo>
                  <a:pt x="32" y="82"/>
                  <a:pt x="31" y="83"/>
                  <a:pt x="30" y="83"/>
                </a:cubicBezTo>
                <a:cubicBezTo>
                  <a:pt x="27" y="83"/>
                  <a:pt x="24" y="83"/>
                  <a:pt x="21" y="83"/>
                </a:cubicBezTo>
                <a:cubicBezTo>
                  <a:pt x="20" y="83"/>
                  <a:pt x="20" y="82"/>
                  <a:pt x="20" y="81"/>
                </a:cubicBezTo>
                <a:cubicBezTo>
                  <a:pt x="20" y="80"/>
                  <a:pt x="20" y="78"/>
                  <a:pt x="20" y="76"/>
                </a:cubicBezTo>
                <a:cubicBezTo>
                  <a:pt x="20" y="75"/>
                  <a:pt x="19" y="74"/>
                  <a:pt x="17" y="74"/>
                </a:cubicBezTo>
                <a:cubicBezTo>
                  <a:pt x="15" y="74"/>
                  <a:pt x="13" y="74"/>
                  <a:pt x="10" y="74"/>
                </a:cubicBezTo>
                <a:cubicBezTo>
                  <a:pt x="9" y="74"/>
                  <a:pt x="8" y="74"/>
                  <a:pt x="6" y="73"/>
                </a:cubicBezTo>
                <a:cubicBezTo>
                  <a:pt x="5" y="71"/>
                  <a:pt x="2" y="70"/>
                  <a:pt x="1" y="69"/>
                </a:cubicBezTo>
                <a:cubicBezTo>
                  <a:pt x="0" y="68"/>
                  <a:pt x="0" y="68"/>
                  <a:pt x="0" y="67"/>
                </a:cubicBezTo>
                <a:cubicBezTo>
                  <a:pt x="3" y="62"/>
                  <a:pt x="4" y="56"/>
                  <a:pt x="6" y="51"/>
                </a:cubicBezTo>
                <a:cubicBezTo>
                  <a:pt x="7" y="49"/>
                  <a:pt x="7" y="48"/>
                  <a:pt x="6" y="47"/>
                </a:cubicBezTo>
                <a:cubicBezTo>
                  <a:pt x="5" y="44"/>
                  <a:pt x="5" y="41"/>
                  <a:pt x="4" y="38"/>
                </a:cubicBezTo>
                <a:cubicBezTo>
                  <a:pt x="4" y="36"/>
                  <a:pt x="4" y="35"/>
                  <a:pt x="4" y="34"/>
                </a:cubicBezTo>
                <a:cubicBezTo>
                  <a:pt x="5" y="27"/>
                  <a:pt x="6" y="21"/>
                  <a:pt x="7" y="15"/>
                </a:cubicBezTo>
                <a:cubicBezTo>
                  <a:pt x="8" y="11"/>
                  <a:pt x="8" y="8"/>
                  <a:pt x="8" y="5"/>
                </a:cubicBezTo>
                <a:cubicBezTo>
                  <a:pt x="8" y="4"/>
                  <a:pt x="8" y="3"/>
                  <a:pt x="8" y="2"/>
                </a:cubicBezTo>
                <a:cubicBezTo>
                  <a:pt x="8" y="1"/>
                  <a:pt x="9" y="1"/>
                  <a:pt x="9" y="0"/>
                </a:cubicBezTo>
                <a:cubicBezTo>
                  <a:pt x="11" y="0"/>
                  <a:pt x="13" y="0"/>
                  <a:pt x="15" y="2"/>
                </a:cubicBezTo>
                <a:cubicBezTo>
                  <a:pt x="16" y="4"/>
                  <a:pt x="18" y="6"/>
                  <a:pt x="19" y="8"/>
                </a:cubicBezTo>
                <a:cubicBezTo>
                  <a:pt x="20" y="10"/>
                  <a:pt x="21" y="12"/>
                  <a:pt x="22" y="15"/>
                </a:cubicBezTo>
                <a:cubicBezTo>
                  <a:pt x="23" y="16"/>
                  <a:pt x="24" y="17"/>
                  <a:pt x="26" y="17"/>
                </a:cubicBezTo>
                <a:cubicBezTo>
                  <a:pt x="29" y="17"/>
                  <a:pt x="32" y="17"/>
                  <a:pt x="36" y="17"/>
                </a:cubicBezTo>
                <a:cubicBezTo>
                  <a:pt x="37" y="17"/>
                  <a:pt x="38" y="17"/>
                  <a:pt x="39" y="17"/>
                </a:cubicBezTo>
                <a:cubicBezTo>
                  <a:pt x="41" y="17"/>
                  <a:pt x="43" y="17"/>
                  <a:pt x="44" y="19"/>
                </a:cubicBezTo>
                <a:cubicBezTo>
                  <a:pt x="44" y="19"/>
                  <a:pt x="44" y="20"/>
                  <a:pt x="45" y="20"/>
                </a:cubicBezTo>
                <a:cubicBezTo>
                  <a:pt x="46" y="22"/>
                  <a:pt x="48" y="23"/>
                  <a:pt x="50" y="23"/>
                </a:cubicBezTo>
                <a:cubicBezTo>
                  <a:pt x="50" y="22"/>
                  <a:pt x="50" y="23"/>
                  <a:pt x="51" y="23"/>
                </a:cubicBezTo>
                <a:cubicBezTo>
                  <a:pt x="57" y="23"/>
                  <a:pt x="55" y="22"/>
                  <a:pt x="59" y="26"/>
                </a:cubicBezTo>
                <a:cubicBezTo>
                  <a:pt x="64" y="31"/>
                  <a:pt x="70" y="35"/>
                  <a:pt x="75" y="40"/>
                </a:cubicBezTo>
                <a:cubicBezTo>
                  <a:pt x="76" y="41"/>
                  <a:pt x="77" y="42"/>
                  <a:pt x="79" y="42"/>
                </a:cubicBezTo>
                <a:cubicBezTo>
                  <a:pt x="79" y="42"/>
                  <a:pt x="80" y="42"/>
                  <a:pt x="80" y="42"/>
                </a:cubicBezTo>
                <a:cubicBezTo>
                  <a:pt x="82" y="42"/>
                  <a:pt x="82" y="42"/>
                  <a:pt x="83" y="43"/>
                </a:cubicBezTo>
                <a:cubicBezTo>
                  <a:pt x="88" y="47"/>
                  <a:pt x="88" y="47"/>
                  <a:pt x="88" y="53"/>
                </a:cubicBezTo>
                <a:cubicBezTo>
                  <a:pt x="88" y="54"/>
                  <a:pt x="88" y="56"/>
                  <a:pt x="88" y="57"/>
                </a:cubicBezTo>
                <a:cubicBezTo>
                  <a:pt x="87" y="60"/>
                  <a:pt x="85" y="62"/>
                  <a:pt x="82" y="62"/>
                </a:cubicBezTo>
                <a:cubicBezTo>
                  <a:pt x="80" y="63"/>
                  <a:pt x="78" y="62"/>
                  <a:pt x="75" y="62"/>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7" name="Freeform 26"/>
          <p:cNvSpPr>
            <a:spLocks/>
          </p:cNvSpPr>
          <p:nvPr/>
        </p:nvSpPr>
        <p:spPr bwMode="auto">
          <a:xfrm>
            <a:off x="11285964" y="4225402"/>
            <a:ext cx="410174" cy="597680"/>
          </a:xfrm>
          <a:custGeom>
            <a:avLst/>
            <a:gdLst>
              <a:gd name="T0" fmla="*/ 41 w 59"/>
              <a:gd name="T1" fmla="*/ 86 h 86"/>
              <a:gd name="T2" fmla="*/ 37 w 59"/>
              <a:gd name="T3" fmla="*/ 86 h 86"/>
              <a:gd name="T4" fmla="*/ 34 w 59"/>
              <a:gd name="T5" fmla="*/ 85 h 86"/>
              <a:gd name="T6" fmla="*/ 29 w 59"/>
              <a:gd name="T7" fmla="*/ 76 h 86"/>
              <a:gd name="T8" fmla="*/ 21 w 59"/>
              <a:gd name="T9" fmla="*/ 66 h 86"/>
              <a:gd name="T10" fmla="*/ 1 w 59"/>
              <a:gd name="T11" fmla="*/ 45 h 86"/>
              <a:gd name="T12" fmla="*/ 0 w 59"/>
              <a:gd name="T13" fmla="*/ 42 h 86"/>
              <a:gd name="T14" fmla="*/ 0 w 59"/>
              <a:gd name="T15" fmla="*/ 32 h 86"/>
              <a:gd name="T16" fmla="*/ 1 w 59"/>
              <a:gd name="T17" fmla="*/ 29 h 86"/>
              <a:gd name="T18" fmla="*/ 5 w 59"/>
              <a:gd name="T19" fmla="*/ 25 h 86"/>
              <a:gd name="T20" fmla="*/ 8 w 59"/>
              <a:gd name="T21" fmla="*/ 26 h 86"/>
              <a:gd name="T22" fmla="*/ 9 w 59"/>
              <a:gd name="T23" fmla="*/ 29 h 86"/>
              <a:gd name="T24" fmla="*/ 11 w 59"/>
              <a:gd name="T25" fmla="*/ 31 h 86"/>
              <a:gd name="T26" fmla="*/ 17 w 59"/>
              <a:gd name="T27" fmla="*/ 34 h 86"/>
              <a:gd name="T28" fmla="*/ 19 w 59"/>
              <a:gd name="T29" fmla="*/ 36 h 86"/>
              <a:gd name="T30" fmla="*/ 22 w 59"/>
              <a:gd name="T31" fmla="*/ 36 h 86"/>
              <a:gd name="T32" fmla="*/ 28 w 59"/>
              <a:gd name="T33" fmla="*/ 31 h 86"/>
              <a:gd name="T34" fmla="*/ 29 w 59"/>
              <a:gd name="T35" fmla="*/ 29 h 86"/>
              <a:gd name="T36" fmla="*/ 29 w 59"/>
              <a:gd name="T37" fmla="*/ 24 h 86"/>
              <a:gd name="T38" fmla="*/ 27 w 59"/>
              <a:gd name="T39" fmla="*/ 22 h 86"/>
              <a:gd name="T40" fmla="*/ 22 w 59"/>
              <a:gd name="T41" fmla="*/ 19 h 86"/>
              <a:gd name="T42" fmla="*/ 19 w 59"/>
              <a:gd name="T43" fmla="*/ 16 h 86"/>
              <a:gd name="T44" fmla="*/ 18 w 59"/>
              <a:gd name="T45" fmla="*/ 5 h 86"/>
              <a:gd name="T46" fmla="*/ 19 w 59"/>
              <a:gd name="T47" fmla="*/ 2 h 86"/>
              <a:gd name="T48" fmla="*/ 22 w 59"/>
              <a:gd name="T49" fmla="*/ 1 h 86"/>
              <a:gd name="T50" fmla="*/ 28 w 59"/>
              <a:gd name="T51" fmla="*/ 5 h 86"/>
              <a:gd name="T52" fmla="*/ 35 w 59"/>
              <a:gd name="T53" fmla="*/ 7 h 86"/>
              <a:gd name="T54" fmla="*/ 49 w 59"/>
              <a:gd name="T55" fmla="*/ 8 h 86"/>
              <a:gd name="T56" fmla="*/ 52 w 59"/>
              <a:gd name="T57" fmla="*/ 9 h 86"/>
              <a:gd name="T58" fmla="*/ 56 w 59"/>
              <a:gd name="T59" fmla="*/ 14 h 86"/>
              <a:gd name="T60" fmla="*/ 57 w 59"/>
              <a:gd name="T61" fmla="*/ 16 h 86"/>
              <a:gd name="T62" fmla="*/ 57 w 59"/>
              <a:gd name="T63" fmla="*/ 20 h 86"/>
              <a:gd name="T64" fmla="*/ 56 w 59"/>
              <a:gd name="T65" fmla="*/ 22 h 86"/>
              <a:gd name="T66" fmla="*/ 53 w 59"/>
              <a:gd name="T67" fmla="*/ 26 h 86"/>
              <a:gd name="T68" fmla="*/ 51 w 59"/>
              <a:gd name="T69" fmla="*/ 29 h 86"/>
              <a:gd name="T70" fmla="*/ 51 w 59"/>
              <a:gd name="T71" fmla="*/ 32 h 86"/>
              <a:gd name="T72" fmla="*/ 57 w 59"/>
              <a:gd name="T73" fmla="*/ 37 h 86"/>
              <a:gd name="T74" fmla="*/ 59 w 59"/>
              <a:gd name="T75" fmla="*/ 42 h 86"/>
              <a:gd name="T76" fmla="*/ 59 w 59"/>
              <a:gd name="T77" fmla="*/ 61 h 86"/>
              <a:gd name="T78" fmla="*/ 57 w 59"/>
              <a:gd name="T79" fmla="*/ 70 h 86"/>
              <a:gd name="T80" fmla="*/ 56 w 59"/>
              <a:gd name="T81" fmla="*/ 71 h 86"/>
              <a:gd name="T82" fmla="*/ 52 w 59"/>
              <a:gd name="T83" fmla="*/ 71 h 86"/>
              <a:gd name="T84" fmla="*/ 50 w 59"/>
              <a:gd name="T85" fmla="*/ 73 h 86"/>
              <a:gd name="T86" fmla="*/ 50 w 59"/>
              <a:gd name="T87" fmla="*/ 75 h 86"/>
              <a:gd name="T88" fmla="*/ 47 w 59"/>
              <a:gd name="T89" fmla="*/ 85 h 86"/>
              <a:gd name="T90" fmla="*/ 45 w 59"/>
              <a:gd name="T91" fmla="*/ 86 h 86"/>
              <a:gd name="T92" fmla="*/ 41 w 59"/>
              <a:gd name="T93" fmla="*/ 86 h 86"/>
              <a:gd name="T94" fmla="*/ 41 w 59"/>
              <a:gd name="T9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 h="86">
                <a:moveTo>
                  <a:pt x="41" y="86"/>
                </a:moveTo>
                <a:cubicBezTo>
                  <a:pt x="39" y="86"/>
                  <a:pt x="38" y="86"/>
                  <a:pt x="37" y="86"/>
                </a:cubicBezTo>
                <a:cubicBezTo>
                  <a:pt x="35" y="86"/>
                  <a:pt x="35" y="86"/>
                  <a:pt x="34" y="85"/>
                </a:cubicBezTo>
                <a:cubicBezTo>
                  <a:pt x="32" y="82"/>
                  <a:pt x="31" y="79"/>
                  <a:pt x="29" y="76"/>
                </a:cubicBezTo>
                <a:cubicBezTo>
                  <a:pt x="27" y="72"/>
                  <a:pt x="24" y="69"/>
                  <a:pt x="21" y="66"/>
                </a:cubicBezTo>
                <a:cubicBezTo>
                  <a:pt x="15" y="59"/>
                  <a:pt x="8" y="52"/>
                  <a:pt x="1" y="45"/>
                </a:cubicBezTo>
                <a:cubicBezTo>
                  <a:pt x="0" y="44"/>
                  <a:pt x="0" y="43"/>
                  <a:pt x="0" y="42"/>
                </a:cubicBezTo>
                <a:cubicBezTo>
                  <a:pt x="0" y="38"/>
                  <a:pt x="0" y="35"/>
                  <a:pt x="0" y="32"/>
                </a:cubicBezTo>
                <a:cubicBezTo>
                  <a:pt x="0" y="31"/>
                  <a:pt x="0" y="30"/>
                  <a:pt x="1" y="29"/>
                </a:cubicBezTo>
                <a:cubicBezTo>
                  <a:pt x="3" y="28"/>
                  <a:pt x="4" y="26"/>
                  <a:pt x="5" y="25"/>
                </a:cubicBezTo>
                <a:cubicBezTo>
                  <a:pt x="6" y="24"/>
                  <a:pt x="7" y="25"/>
                  <a:pt x="8" y="26"/>
                </a:cubicBezTo>
                <a:cubicBezTo>
                  <a:pt x="8" y="27"/>
                  <a:pt x="9" y="28"/>
                  <a:pt x="9" y="29"/>
                </a:cubicBezTo>
                <a:cubicBezTo>
                  <a:pt x="10" y="30"/>
                  <a:pt x="10" y="30"/>
                  <a:pt x="11" y="31"/>
                </a:cubicBezTo>
                <a:cubicBezTo>
                  <a:pt x="14" y="31"/>
                  <a:pt x="16" y="32"/>
                  <a:pt x="17" y="34"/>
                </a:cubicBezTo>
                <a:cubicBezTo>
                  <a:pt x="18" y="35"/>
                  <a:pt x="18" y="35"/>
                  <a:pt x="19" y="36"/>
                </a:cubicBezTo>
                <a:cubicBezTo>
                  <a:pt x="20" y="37"/>
                  <a:pt x="20" y="37"/>
                  <a:pt x="22" y="36"/>
                </a:cubicBezTo>
                <a:cubicBezTo>
                  <a:pt x="24" y="34"/>
                  <a:pt x="26" y="33"/>
                  <a:pt x="28" y="31"/>
                </a:cubicBezTo>
                <a:cubicBezTo>
                  <a:pt x="29" y="30"/>
                  <a:pt x="29" y="30"/>
                  <a:pt x="29" y="29"/>
                </a:cubicBezTo>
                <a:cubicBezTo>
                  <a:pt x="29" y="27"/>
                  <a:pt x="29" y="26"/>
                  <a:pt x="29" y="24"/>
                </a:cubicBezTo>
                <a:cubicBezTo>
                  <a:pt x="29" y="23"/>
                  <a:pt x="28" y="22"/>
                  <a:pt x="27" y="22"/>
                </a:cubicBezTo>
                <a:cubicBezTo>
                  <a:pt x="26" y="21"/>
                  <a:pt x="24" y="20"/>
                  <a:pt x="22" y="19"/>
                </a:cubicBezTo>
                <a:cubicBezTo>
                  <a:pt x="21" y="19"/>
                  <a:pt x="20" y="18"/>
                  <a:pt x="19" y="16"/>
                </a:cubicBezTo>
                <a:cubicBezTo>
                  <a:pt x="17" y="13"/>
                  <a:pt x="17" y="9"/>
                  <a:pt x="18" y="5"/>
                </a:cubicBezTo>
                <a:cubicBezTo>
                  <a:pt x="18" y="4"/>
                  <a:pt x="18" y="3"/>
                  <a:pt x="19" y="2"/>
                </a:cubicBezTo>
                <a:cubicBezTo>
                  <a:pt x="20" y="1"/>
                  <a:pt x="20" y="0"/>
                  <a:pt x="22" y="1"/>
                </a:cubicBezTo>
                <a:cubicBezTo>
                  <a:pt x="24" y="3"/>
                  <a:pt x="26" y="4"/>
                  <a:pt x="28" y="5"/>
                </a:cubicBezTo>
                <a:cubicBezTo>
                  <a:pt x="30" y="6"/>
                  <a:pt x="33" y="7"/>
                  <a:pt x="35" y="7"/>
                </a:cubicBezTo>
                <a:cubicBezTo>
                  <a:pt x="40" y="7"/>
                  <a:pt x="44" y="8"/>
                  <a:pt x="49" y="8"/>
                </a:cubicBezTo>
                <a:cubicBezTo>
                  <a:pt x="50" y="8"/>
                  <a:pt x="51" y="8"/>
                  <a:pt x="52" y="9"/>
                </a:cubicBezTo>
                <a:cubicBezTo>
                  <a:pt x="54" y="11"/>
                  <a:pt x="55" y="12"/>
                  <a:pt x="56" y="14"/>
                </a:cubicBezTo>
                <a:cubicBezTo>
                  <a:pt x="57" y="15"/>
                  <a:pt x="57" y="15"/>
                  <a:pt x="57" y="16"/>
                </a:cubicBezTo>
                <a:cubicBezTo>
                  <a:pt x="57" y="17"/>
                  <a:pt x="57" y="19"/>
                  <a:pt x="57" y="20"/>
                </a:cubicBezTo>
                <a:cubicBezTo>
                  <a:pt x="57" y="21"/>
                  <a:pt x="57" y="22"/>
                  <a:pt x="56" y="22"/>
                </a:cubicBezTo>
                <a:cubicBezTo>
                  <a:pt x="55" y="24"/>
                  <a:pt x="54" y="25"/>
                  <a:pt x="53" y="26"/>
                </a:cubicBezTo>
                <a:cubicBezTo>
                  <a:pt x="52" y="27"/>
                  <a:pt x="51" y="28"/>
                  <a:pt x="51" y="29"/>
                </a:cubicBezTo>
                <a:cubicBezTo>
                  <a:pt x="50" y="30"/>
                  <a:pt x="50" y="30"/>
                  <a:pt x="51" y="32"/>
                </a:cubicBezTo>
                <a:cubicBezTo>
                  <a:pt x="53" y="34"/>
                  <a:pt x="55" y="36"/>
                  <a:pt x="57" y="37"/>
                </a:cubicBezTo>
                <a:cubicBezTo>
                  <a:pt x="58" y="39"/>
                  <a:pt x="59" y="40"/>
                  <a:pt x="59" y="42"/>
                </a:cubicBezTo>
                <a:cubicBezTo>
                  <a:pt x="59" y="48"/>
                  <a:pt x="59" y="55"/>
                  <a:pt x="59" y="61"/>
                </a:cubicBezTo>
                <a:cubicBezTo>
                  <a:pt x="59" y="64"/>
                  <a:pt x="58" y="67"/>
                  <a:pt x="57" y="70"/>
                </a:cubicBezTo>
                <a:cubicBezTo>
                  <a:pt x="57" y="71"/>
                  <a:pt x="57" y="71"/>
                  <a:pt x="56" y="71"/>
                </a:cubicBezTo>
                <a:cubicBezTo>
                  <a:pt x="55" y="71"/>
                  <a:pt x="53" y="71"/>
                  <a:pt x="52" y="71"/>
                </a:cubicBezTo>
                <a:cubicBezTo>
                  <a:pt x="50" y="71"/>
                  <a:pt x="50" y="72"/>
                  <a:pt x="50" y="73"/>
                </a:cubicBezTo>
                <a:cubicBezTo>
                  <a:pt x="50" y="74"/>
                  <a:pt x="50" y="75"/>
                  <a:pt x="50" y="75"/>
                </a:cubicBezTo>
                <a:cubicBezTo>
                  <a:pt x="50" y="79"/>
                  <a:pt x="48" y="82"/>
                  <a:pt x="47" y="85"/>
                </a:cubicBezTo>
                <a:cubicBezTo>
                  <a:pt x="47" y="86"/>
                  <a:pt x="46" y="86"/>
                  <a:pt x="45" y="86"/>
                </a:cubicBezTo>
                <a:cubicBezTo>
                  <a:pt x="44" y="86"/>
                  <a:pt x="42" y="86"/>
                  <a:pt x="41" y="86"/>
                </a:cubicBezTo>
                <a:cubicBezTo>
                  <a:pt x="41" y="86"/>
                  <a:pt x="41" y="86"/>
                  <a:pt x="41" y="86"/>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9" name="Freeform 28"/>
          <p:cNvSpPr>
            <a:spLocks/>
          </p:cNvSpPr>
          <p:nvPr/>
        </p:nvSpPr>
        <p:spPr bwMode="auto">
          <a:xfrm>
            <a:off x="10579880" y="3566198"/>
            <a:ext cx="395526" cy="480488"/>
          </a:xfrm>
          <a:custGeom>
            <a:avLst/>
            <a:gdLst>
              <a:gd name="T0" fmla="*/ 54 w 57"/>
              <a:gd name="T1" fmla="*/ 58 h 69"/>
              <a:gd name="T2" fmla="*/ 53 w 57"/>
              <a:gd name="T3" fmla="*/ 58 h 69"/>
              <a:gd name="T4" fmla="*/ 52 w 57"/>
              <a:gd name="T5" fmla="*/ 59 h 69"/>
              <a:gd name="T6" fmla="*/ 45 w 57"/>
              <a:gd name="T7" fmla="*/ 60 h 69"/>
              <a:gd name="T8" fmla="*/ 41 w 57"/>
              <a:gd name="T9" fmla="*/ 62 h 69"/>
              <a:gd name="T10" fmla="*/ 37 w 57"/>
              <a:gd name="T11" fmla="*/ 66 h 69"/>
              <a:gd name="T12" fmla="*/ 34 w 57"/>
              <a:gd name="T13" fmla="*/ 68 h 69"/>
              <a:gd name="T14" fmla="*/ 24 w 57"/>
              <a:gd name="T15" fmla="*/ 69 h 69"/>
              <a:gd name="T16" fmla="*/ 19 w 57"/>
              <a:gd name="T17" fmla="*/ 65 h 69"/>
              <a:gd name="T18" fmla="*/ 21 w 57"/>
              <a:gd name="T19" fmla="*/ 60 h 69"/>
              <a:gd name="T20" fmla="*/ 30 w 57"/>
              <a:gd name="T21" fmla="*/ 54 h 69"/>
              <a:gd name="T22" fmla="*/ 35 w 57"/>
              <a:gd name="T23" fmla="*/ 52 h 69"/>
              <a:gd name="T24" fmla="*/ 41 w 57"/>
              <a:gd name="T25" fmla="*/ 51 h 69"/>
              <a:gd name="T26" fmla="*/ 48 w 57"/>
              <a:gd name="T27" fmla="*/ 49 h 69"/>
              <a:gd name="T28" fmla="*/ 49 w 57"/>
              <a:gd name="T29" fmla="*/ 47 h 69"/>
              <a:gd name="T30" fmla="*/ 46 w 57"/>
              <a:gd name="T31" fmla="*/ 40 h 69"/>
              <a:gd name="T32" fmla="*/ 44 w 57"/>
              <a:gd name="T33" fmla="*/ 40 h 69"/>
              <a:gd name="T34" fmla="*/ 38 w 57"/>
              <a:gd name="T35" fmla="*/ 41 h 69"/>
              <a:gd name="T36" fmla="*/ 26 w 57"/>
              <a:gd name="T37" fmla="*/ 42 h 69"/>
              <a:gd name="T38" fmla="*/ 24 w 57"/>
              <a:gd name="T39" fmla="*/ 42 h 69"/>
              <a:gd name="T40" fmla="*/ 18 w 57"/>
              <a:gd name="T41" fmla="*/ 36 h 69"/>
              <a:gd name="T42" fmla="*/ 17 w 57"/>
              <a:gd name="T43" fmla="*/ 35 h 69"/>
              <a:gd name="T44" fmla="*/ 15 w 57"/>
              <a:gd name="T45" fmla="*/ 37 h 69"/>
              <a:gd name="T46" fmla="*/ 14 w 57"/>
              <a:gd name="T47" fmla="*/ 39 h 69"/>
              <a:gd name="T48" fmla="*/ 12 w 57"/>
              <a:gd name="T49" fmla="*/ 40 h 69"/>
              <a:gd name="T50" fmla="*/ 6 w 57"/>
              <a:gd name="T51" fmla="*/ 40 h 69"/>
              <a:gd name="T52" fmla="*/ 3 w 57"/>
              <a:gd name="T53" fmla="*/ 38 h 69"/>
              <a:gd name="T54" fmla="*/ 0 w 57"/>
              <a:gd name="T55" fmla="*/ 29 h 69"/>
              <a:gd name="T56" fmla="*/ 0 w 57"/>
              <a:gd name="T57" fmla="*/ 28 h 69"/>
              <a:gd name="T58" fmla="*/ 3 w 57"/>
              <a:gd name="T59" fmla="*/ 23 h 69"/>
              <a:gd name="T60" fmla="*/ 17 w 57"/>
              <a:gd name="T61" fmla="*/ 13 h 69"/>
              <a:gd name="T62" fmla="*/ 22 w 57"/>
              <a:gd name="T63" fmla="*/ 3 h 69"/>
              <a:gd name="T64" fmla="*/ 25 w 57"/>
              <a:gd name="T65" fmla="*/ 0 h 69"/>
              <a:gd name="T66" fmla="*/ 34 w 57"/>
              <a:gd name="T67" fmla="*/ 3 h 69"/>
              <a:gd name="T68" fmla="*/ 45 w 57"/>
              <a:gd name="T69" fmla="*/ 14 h 69"/>
              <a:gd name="T70" fmla="*/ 46 w 57"/>
              <a:gd name="T71" fmla="*/ 16 h 69"/>
              <a:gd name="T72" fmla="*/ 46 w 57"/>
              <a:gd name="T73" fmla="*/ 19 h 69"/>
              <a:gd name="T74" fmla="*/ 47 w 57"/>
              <a:gd name="T75" fmla="*/ 28 h 69"/>
              <a:gd name="T76" fmla="*/ 48 w 57"/>
              <a:gd name="T77" fmla="*/ 30 h 69"/>
              <a:gd name="T78" fmla="*/ 57 w 57"/>
              <a:gd name="T79" fmla="*/ 40 h 69"/>
              <a:gd name="T80" fmla="*/ 57 w 57"/>
              <a:gd name="T81" fmla="*/ 41 h 69"/>
              <a:gd name="T82" fmla="*/ 57 w 57"/>
              <a:gd name="T83" fmla="*/ 43 h 69"/>
              <a:gd name="T84" fmla="*/ 55 w 57"/>
              <a:gd name="T85" fmla="*/ 52 h 69"/>
              <a:gd name="T86" fmla="*/ 54 w 57"/>
              <a:gd name="T87"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69">
                <a:moveTo>
                  <a:pt x="54" y="58"/>
                </a:moveTo>
                <a:cubicBezTo>
                  <a:pt x="53" y="58"/>
                  <a:pt x="53" y="58"/>
                  <a:pt x="53" y="58"/>
                </a:cubicBezTo>
                <a:cubicBezTo>
                  <a:pt x="53" y="58"/>
                  <a:pt x="52" y="59"/>
                  <a:pt x="52" y="59"/>
                </a:cubicBezTo>
                <a:cubicBezTo>
                  <a:pt x="50" y="59"/>
                  <a:pt x="47" y="60"/>
                  <a:pt x="45" y="60"/>
                </a:cubicBezTo>
                <a:cubicBezTo>
                  <a:pt x="43" y="60"/>
                  <a:pt x="42" y="61"/>
                  <a:pt x="41" y="62"/>
                </a:cubicBezTo>
                <a:cubicBezTo>
                  <a:pt x="40" y="63"/>
                  <a:pt x="38" y="65"/>
                  <a:pt x="37" y="66"/>
                </a:cubicBezTo>
                <a:cubicBezTo>
                  <a:pt x="36" y="67"/>
                  <a:pt x="35" y="68"/>
                  <a:pt x="34" y="68"/>
                </a:cubicBezTo>
                <a:cubicBezTo>
                  <a:pt x="30" y="68"/>
                  <a:pt x="27" y="69"/>
                  <a:pt x="24" y="69"/>
                </a:cubicBezTo>
                <a:cubicBezTo>
                  <a:pt x="22" y="69"/>
                  <a:pt x="19" y="67"/>
                  <a:pt x="19" y="65"/>
                </a:cubicBezTo>
                <a:cubicBezTo>
                  <a:pt x="19" y="63"/>
                  <a:pt x="19" y="61"/>
                  <a:pt x="21" y="60"/>
                </a:cubicBezTo>
                <a:cubicBezTo>
                  <a:pt x="23" y="57"/>
                  <a:pt x="26" y="55"/>
                  <a:pt x="30" y="54"/>
                </a:cubicBezTo>
                <a:cubicBezTo>
                  <a:pt x="32" y="54"/>
                  <a:pt x="34" y="53"/>
                  <a:pt x="35" y="52"/>
                </a:cubicBezTo>
                <a:cubicBezTo>
                  <a:pt x="37" y="52"/>
                  <a:pt x="39" y="51"/>
                  <a:pt x="41" y="51"/>
                </a:cubicBezTo>
                <a:cubicBezTo>
                  <a:pt x="44" y="52"/>
                  <a:pt x="46" y="50"/>
                  <a:pt x="48" y="49"/>
                </a:cubicBezTo>
                <a:cubicBezTo>
                  <a:pt x="48" y="48"/>
                  <a:pt x="48" y="48"/>
                  <a:pt x="49" y="47"/>
                </a:cubicBezTo>
                <a:cubicBezTo>
                  <a:pt x="49" y="44"/>
                  <a:pt x="47" y="42"/>
                  <a:pt x="46" y="40"/>
                </a:cubicBezTo>
                <a:cubicBezTo>
                  <a:pt x="45" y="40"/>
                  <a:pt x="45" y="40"/>
                  <a:pt x="44" y="40"/>
                </a:cubicBezTo>
                <a:cubicBezTo>
                  <a:pt x="42" y="40"/>
                  <a:pt x="40" y="40"/>
                  <a:pt x="38" y="41"/>
                </a:cubicBezTo>
                <a:cubicBezTo>
                  <a:pt x="34" y="41"/>
                  <a:pt x="30" y="42"/>
                  <a:pt x="26" y="42"/>
                </a:cubicBezTo>
                <a:cubicBezTo>
                  <a:pt x="25" y="43"/>
                  <a:pt x="25" y="42"/>
                  <a:pt x="24" y="42"/>
                </a:cubicBezTo>
                <a:cubicBezTo>
                  <a:pt x="22" y="40"/>
                  <a:pt x="20" y="38"/>
                  <a:pt x="18" y="36"/>
                </a:cubicBezTo>
                <a:cubicBezTo>
                  <a:pt x="18" y="35"/>
                  <a:pt x="17" y="35"/>
                  <a:pt x="17" y="35"/>
                </a:cubicBezTo>
                <a:cubicBezTo>
                  <a:pt x="16" y="35"/>
                  <a:pt x="16" y="37"/>
                  <a:pt x="15" y="37"/>
                </a:cubicBezTo>
                <a:cubicBezTo>
                  <a:pt x="15" y="38"/>
                  <a:pt x="15" y="38"/>
                  <a:pt x="14" y="39"/>
                </a:cubicBezTo>
                <a:cubicBezTo>
                  <a:pt x="14" y="39"/>
                  <a:pt x="13" y="40"/>
                  <a:pt x="12" y="40"/>
                </a:cubicBezTo>
                <a:cubicBezTo>
                  <a:pt x="10" y="40"/>
                  <a:pt x="8" y="40"/>
                  <a:pt x="6" y="40"/>
                </a:cubicBezTo>
                <a:cubicBezTo>
                  <a:pt x="5" y="40"/>
                  <a:pt x="4" y="39"/>
                  <a:pt x="3" y="38"/>
                </a:cubicBezTo>
                <a:cubicBezTo>
                  <a:pt x="0" y="34"/>
                  <a:pt x="0" y="34"/>
                  <a:pt x="0" y="29"/>
                </a:cubicBezTo>
                <a:cubicBezTo>
                  <a:pt x="0" y="29"/>
                  <a:pt x="0" y="28"/>
                  <a:pt x="0" y="28"/>
                </a:cubicBezTo>
                <a:cubicBezTo>
                  <a:pt x="0" y="24"/>
                  <a:pt x="0" y="25"/>
                  <a:pt x="3" y="23"/>
                </a:cubicBezTo>
                <a:cubicBezTo>
                  <a:pt x="8" y="20"/>
                  <a:pt x="13" y="17"/>
                  <a:pt x="17" y="13"/>
                </a:cubicBezTo>
                <a:cubicBezTo>
                  <a:pt x="20" y="10"/>
                  <a:pt x="22" y="7"/>
                  <a:pt x="22" y="3"/>
                </a:cubicBezTo>
                <a:cubicBezTo>
                  <a:pt x="22" y="0"/>
                  <a:pt x="22" y="0"/>
                  <a:pt x="25" y="0"/>
                </a:cubicBezTo>
                <a:cubicBezTo>
                  <a:pt x="30" y="0"/>
                  <a:pt x="31" y="0"/>
                  <a:pt x="34" y="3"/>
                </a:cubicBezTo>
                <a:cubicBezTo>
                  <a:pt x="38" y="6"/>
                  <a:pt x="41" y="10"/>
                  <a:pt x="45" y="14"/>
                </a:cubicBezTo>
                <a:cubicBezTo>
                  <a:pt x="45" y="14"/>
                  <a:pt x="46" y="15"/>
                  <a:pt x="46" y="16"/>
                </a:cubicBezTo>
                <a:cubicBezTo>
                  <a:pt x="46" y="17"/>
                  <a:pt x="46" y="18"/>
                  <a:pt x="46" y="19"/>
                </a:cubicBezTo>
                <a:cubicBezTo>
                  <a:pt x="45" y="22"/>
                  <a:pt x="46" y="25"/>
                  <a:pt x="47" y="28"/>
                </a:cubicBezTo>
                <a:cubicBezTo>
                  <a:pt x="47" y="29"/>
                  <a:pt x="47" y="30"/>
                  <a:pt x="48" y="30"/>
                </a:cubicBezTo>
                <a:cubicBezTo>
                  <a:pt x="52" y="32"/>
                  <a:pt x="55" y="36"/>
                  <a:pt x="57" y="40"/>
                </a:cubicBezTo>
                <a:cubicBezTo>
                  <a:pt x="57" y="40"/>
                  <a:pt x="57" y="40"/>
                  <a:pt x="57" y="41"/>
                </a:cubicBezTo>
                <a:cubicBezTo>
                  <a:pt x="57" y="41"/>
                  <a:pt x="57" y="42"/>
                  <a:pt x="57" y="43"/>
                </a:cubicBezTo>
                <a:cubicBezTo>
                  <a:pt x="56" y="46"/>
                  <a:pt x="55" y="49"/>
                  <a:pt x="55" y="52"/>
                </a:cubicBezTo>
                <a:cubicBezTo>
                  <a:pt x="54" y="54"/>
                  <a:pt x="53" y="56"/>
                  <a:pt x="54" y="58"/>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 name="Freeform 29"/>
          <p:cNvSpPr>
            <a:spLocks/>
          </p:cNvSpPr>
          <p:nvPr/>
        </p:nvSpPr>
        <p:spPr bwMode="auto">
          <a:xfrm>
            <a:off x="10371864" y="3308374"/>
            <a:ext cx="421894" cy="298840"/>
          </a:xfrm>
          <a:custGeom>
            <a:avLst/>
            <a:gdLst>
              <a:gd name="T0" fmla="*/ 61 w 61"/>
              <a:gd name="T1" fmla="*/ 10 h 43"/>
              <a:gd name="T2" fmla="*/ 61 w 61"/>
              <a:gd name="T3" fmla="*/ 16 h 43"/>
              <a:gd name="T4" fmla="*/ 60 w 61"/>
              <a:gd name="T5" fmla="*/ 19 h 43"/>
              <a:gd name="T6" fmla="*/ 54 w 61"/>
              <a:gd name="T7" fmla="*/ 26 h 43"/>
              <a:gd name="T8" fmla="*/ 51 w 61"/>
              <a:gd name="T9" fmla="*/ 28 h 43"/>
              <a:gd name="T10" fmla="*/ 46 w 61"/>
              <a:gd name="T11" fmla="*/ 31 h 43"/>
              <a:gd name="T12" fmla="*/ 41 w 61"/>
              <a:gd name="T13" fmla="*/ 30 h 43"/>
              <a:gd name="T14" fmla="*/ 37 w 61"/>
              <a:gd name="T15" fmla="*/ 31 h 43"/>
              <a:gd name="T16" fmla="*/ 35 w 61"/>
              <a:gd name="T17" fmla="*/ 32 h 43"/>
              <a:gd name="T18" fmla="*/ 33 w 61"/>
              <a:gd name="T19" fmla="*/ 35 h 43"/>
              <a:gd name="T20" fmla="*/ 31 w 61"/>
              <a:gd name="T21" fmla="*/ 37 h 43"/>
              <a:gd name="T22" fmla="*/ 26 w 61"/>
              <a:gd name="T23" fmla="*/ 37 h 43"/>
              <a:gd name="T24" fmla="*/ 23 w 61"/>
              <a:gd name="T25" fmla="*/ 39 h 43"/>
              <a:gd name="T26" fmla="*/ 21 w 61"/>
              <a:gd name="T27" fmla="*/ 42 h 43"/>
              <a:gd name="T28" fmla="*/ 16 w 61"/>
              <a:gd name="T29" fmla="*/ 43 h 43"/>
              <a:gd name="T30" fmla="*/ 8 w 61"/>
              <a:gd name="T31" fmla="*/ 43 h 43"/>
              <a:gd name="T32" fmla="*/ 5 w 61"/>
              <a:gd name="T33" fmla="*/ 41 h 43"/>
              <a:gd name="T34" fmla="*/ 1 w 61"/>
              <a:gd name="T35" fmla="*/ 35 h 43"/>
              <a:gd name="T36" fmla="*/ 0 w 61"/>
              <a:gd name="T37" fmla="*/ 33 h 43"/>
              <a:gd name="T38" fmla="*/ 0 w 61"/>
              <a:gd name="T39" fmla="*/ 26 h 43"/>
              <a:gd name="T40" fmla="*/ 1 w 61"/>
              <a:gd name="T41" fmla="*/ 24 h 43"/>
              <a:gd name="T42" fmla="*/ 8 w 61"/>
              <a:gd name="T43" fmla="*/ 20 h 43"/>
              <a:gd name="T44" fmla="*/ 10 w 61"/>
              <a:gd name="T45" fmla="*/ 20 h 43"/>
              <a:gd name="T46" fmla="*/ 14 w 61"/>
              <a:gd name="T47" fmla="*/ 21 h 43"/>
              <a:gd name="T48" fmla="*/ 17 w 61"/>
              <a:gd name="T49" fmla="*/ 21 h 43"/>
              <a:gd name="T50" fmla="*/ 22 w 61"/>
              <a:gd name="T51" fmla="*/ 17 h 43"/>
              <a:gd name="T52" fmla="*/ 25 w 61"/>
              <a:gd name="T53" fmla="*/ 14 h 43"/>
              <a:gd name="T54" fmla="*/ 27 w 61"/>
              <a:gd name="T55" fmla="*/ 10 h 43"/>
              <a:gd name="T56" fmla="*/ 35 w 61"/>
              <a:gd name="T57" fmla="*/ 4 h 43"/>
              <a:gd name="T58" fmla="*/ 40 w 61"/>
              <a:gd name="T59" fmla="*/ 2 h 43"/>
              <a:gd name="T60" fmla="*/ 44 w 61"/>
              <a:gd name="T61" fmla="*/ 1 h 43"/>
              <a:gd name="T62" fmla="*/ 58 w 61"/>
              <a:gd name="T63" fmla="*/ 0 h 43"/>
              <a:gd name="T64" fmla="*/ 60 w 61"/>
              <a:gd name="T65" fmla="*/ 2 h 43"/>
              <a:gd name="T66" fmla="*/ 61 w 61"/>
              <a:gd name="T67" fmla="*/ 4 h 43"/>
              <a:gd name="T68" fmla="*/ 61 w 61"/>
              <a:gd name="T69"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43">
                <a:moveTo>
                  <a:pt x="61" y="10"/>
                </a:moveTo>
                <a:cubicBezTo>
                  <a:pt x="61" y="12"/>
                  <a:pt x="61" y="14"/>
                  <a:pt x="61" y="16"/>
                </a:cubicBezTo>
                <a:cubicBezTo>
                  <a:pt x="61" y="17"/>
                  <a:pt x="61" y="18"/>
                  <a:pt x="60" y="19"/>
                </a:cubicBezTo>
                <a:cubicBezTo>
                  <a:pt x="58" y="21"/>
                  <a:pt x="56" y="23"/>
                  <a:pt x="54" y="26"/>
                </a:cubicBezTo>
                <a:cubicBezTo>
                  <a:pt x="53" y="27"/>
                  <a:pt x="52" y="27"/>
                  <a:pt x="51" y="28"/>
                </a:cubicBezTo>
                <a:cubicBezTo>
                  <a:pt x="49" y="29"/>
                  <a:pt x="48" y="30"/>
                  <a:pt x="46" y="31"/>
                </a:cubicBezTo>
                <a:cubicBezTo>
                  <a:pt x="44" y="31"/>
                  <a:pt x="43" y="30"/>
                  <a:pt x="41" y="30"/>
                </a:cubicBezTo>
                <a:cubicBezTo>
                  <a:pt x="39" y="29"/>
                  <a:pt x="38" y="30"/>
                  <a:pt x="37" y="31"/>
                </a:cubicBezTo>
                <a:cubicBezTo>
                  <a:pt x="37" y="32"/>
                  <a:pt x="36" y="32"/>
                  <a:pt x="35" y="32"/>
                </a:cubicBezTo>
                <a:cubicBezTo>
                  <a:pt x="33" y="32"/>
                  <a:pt x="33" y="33"/>
                  <a:pt x="33" y="35"/>
                </a:cubicBezTo>
                <a:cubicBezTo>
                  <a:pt x="33" y="36"/>
                  <a:pt x="33" y="37"/>
                  <a:pt x="31" y="37"/>
                </a:cubicBezTo>
                <a:cubicBezTo>
                  <a:pt x="30" y="37"/>
                  <a:pt x="28" y="37"/>
                  <a:pt x="26" y="37"/>
                </a:cubicBezTo>
                <a:cubicBezTo>
                  <a:pt x="25" y="37"/>
                  <a:pt x="24" y="37"/>
                  <a:pt x="23" y="39"/>
                </a:cubicBezTo>
                <a:cubicBezTo>
                  <a:pt x="23" y="40"/>
                  <a:pt x="22" y="41"/>
                  <a:pt x="21" y="42"/>
                </a:cubicBezTo>
                <a:cubicBezTo>
                  <a:pt x="20" y="43"/>
                  <a:pt x="18" y="43"/>
                  <a:pt x="16" y="43"/>
                </a:cubicBezTo>
                <a:cubicBezTo>
                  <a:pt x="14" y="43"/>
                  <a:pt x="11" y="43"/>
                  <a:pt x="8" y="43"/>
                </a:cubicBezTo>
                <a:cubicBezTo>
                  <a:pt x="7" y="43"/>
                  <a:pt x="6" y="42"/>
                  <a:pt x="5" y="41"/>
                </a:cubicBezTo>
                <a:cubicBezTo>
                  <a:pt x="4" y="39"/>
                  <a:pt x="2" y="37"/>
                  <a:pt x="1" y="35"/>
                </a:cubicBezTo>
                <a:cubicBezTo>
                  <a:pt x="1" y="34"/>
                  <a:pt x="0" y="33"/>
                  <a:pt x="0" y="33"/>
                </a:cubicBezTo>
                <a:cubicBezTo>
                  <a:pt x="0" y="30"/>
                  <a:pt x="0" y="28"/>
                  <a:pt x="0" y="26"/>
                </a:cubicBezTo>
                <a:cubicBezTo>
                  <a:pt x="0" y="25"/>
                  <a:pt x="1" y="25"/>
                  <a:pt x="1" y="24"/>
                </a:cubicBezTo>
                <a:cubicBezTo>
                  <a:pt x="4" y="23"/>
                  <a:pt x="6" y="21"/>
                  <a:pt x="8" y="20"/>
                </a:cubicBezTo>
                <a:cubicBezTo>
                  <a:pt x="9" y="19"/>
                  <a:pt x="10" y="19"/>
                  <a:pt x="10" y="20"/>
                </a:cubicBezTo>
                <a:cubicBezTo>
                  <a:pt x="11" y="20"/>
                  <a:pt x="12" y="20"/>
                  <a:pt x="14" y="21"/>
                </a:cubicBezTo>
                <a:cubicBezTo>
                  <a:pt x="15" y="22"/>
                  <a:pt x="16" y="22"/>
                  <a:pt x="17" y="21"/>
                </a:cubicBezTo>
                <a:cubicBezTo>
                  <a:pt x="19" y="20"/>
                  <a:pt x="20" y="18"/>
                  <a:pt x="22" y="17"/>
                </a:cubicBezTo>
                <a:cubicBezTo>
                  <a:pt x="23" y="16"/>
                  <a:pt x="24" y="15"/>
                  <a:pt x="25" y="14"/>
                </a:cubicBezTo>
                <a:cubicBezTo>
                  <a:pt x="25" y="12"/>
                  <a:pt x="26" y="11"/>
                  <a:pt x="27" y="10"/>
                </a:cubicBezTo>
                <a:cubicBezTo>
                  <a:pt x="30" y="8"/>
                  <a:pt x="33" y="6"/>
                  <a:pt x="35" y="4"/>
                </a:cubicBezTo>
                <a:cubicBezTo>
                  <a:pt x="37" y="3"/>
                  <a:pt x="38" y="2"/>
                  <a:pt x="40" y="2"/>
                </a:cubicBezTo>
                <a:cubicBezTo>
                  <a:pt x="41" y="2"/>
                  <a:pt x="42" y="2"/>
                  <a:pt x="44" y="1"/>
                </a:cubicBezTo>
                <a:cubicBezTo>
                  <a:pt x="48" y="0"/>
                  <a:pt x="53" y="0"/>
                  <a:pt x="58" y="0"/>
                </a:cubicBezTo>
                <a:cubicBezTo>
                  <a:pt x="59" y="0"/>
                  <a:pt x="60" y="0"/>
                  <a:pt x="60" y="2"/>
                </a:cubicBezTo>
                <a:cubicBezTo>
                  <a:pt x="61" y="2"/>
                  <a:pt x="61" y="3"/>
                  <a:pt x="61" y="4"/>
                </a:cubicBezTo>
                <a:cubicBezTo>
                  <a:pt x="61" y="6"/>
                  <a:pt x="61" y="8"/>
                  <a:pt x="61" y="1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 name="Freeform 30"/>
          <p:cNvSpPr>
            <a:spLocks/>
          </p:cNvSpPr>
          <p:nvPr/>
        </p:nvSpPr>
        <p:spPr bwMode="auto">
          <a:xfrm>
            <a:off x="11315266" y="3662889"/>
            <a:ext cx="339858" cy="339858"/>
          </a:xfrm>
          <a:custGeom>
            <a:avLst/>
            <a:gdLst>
              <a:gd name="T0" fmla="*/ 46 w 49"/>
              <a:gd name="T1" fmla="*/ 18 h 49"/>
              <a:gd name="T2" fmla="*/ 46 w 49"/>
              <a:gd name="T3" fmla="*/ 21 h 49"/>
              <a:gd name="T4" fmla="*/ 48 w 49"/>
              <a:gd name="T5" fmla="*/ 35 h 49"/>
              <a:gd name="T6" fmla="*/ 48 w 49"/>
              <a:gd name="T7" fmla="*/ 44 h 49"/>
              <a:gd name="T8" fmla="*/ 48 w 49"/>
              <a:gd name="T9" fmla="*/ 45 h 49"/>
              <a:gd name="T10" fmla="*/ 45 w 49"/>
              <a:gd name="T11" fmla="*/ 49 h 49"/>
              <a:gd name="T12" fmla="*/ 42 w 49"/>
              <a:gd name="T13" fmla="*/ 49 h 49"/>
              <a:gd name="T14" fmla="*/ 28 w 49"/>
              <a:gd name="T15" fmla="*/ 49 h 49"/>
              <a:gd name="T16" fmla="*/ 26 w 49"/>
              <a:gd name="T17" fmla="*/ 47 h 49"/>
              <a:gd name="T18" fmla="*/ 24 w 49"/>
              <a:gd name="T19" fmla="*/ 37 h 49"/>
              <a:gd name="T20" fmla="*/ 22 w 49"/>
              <a:gd name="T21" fmla="*/ 32 h 49"/>
              <a:gd name="T22" fmla="*/ 19 w 49"/>
              <a:gd name="T23" fmla="*/ 31 h 49"/>
              <a:gd name="T24" fmla="*/ 15 w 49"/>
              <a:gd name="T25" fmla="*/ 32 h 49"/>
              <a:gd name="T26" fmla="*/ 10 w 49"/>
              <a:gd name="T27" fmla="*/ 34 h 49"/>
              <a:gd name="T28" fmla="*/ 7 w 49"/>
              <a:gd name="T29" fmla="*/ 34 h 49"/>
              <a:gd name="T30" fmla="*/ 5 w 49"/>
              <a:gd name="T31" fmla="*/ 33 h 49"/>
              <a:gd name="T32" fmla="*/ 1 w 49"/>
              <a:gd name="T33" fmla="*/ 28 h 49"/>
              <a:gd name="T34" fmla="*/ 3 w 49"/>
              <a:gd name="T35" fmla="*/ 23 h 49"/>
              <a:gd name="T36" fmla="*/ 8 w 49"/>
              <a:gd name="T37" fmla="*/ 22 h 49"/>
              <a:gd name="T38" fmla="*/ 13 w 49"/>
              <a:gd name="T39" fmla="*/ 20 h 49"/>
              <a:gd name="T40" fmla="*/ 15 w 49"/>
              <a:gd name="T41" fmla="*/ 17 h 49"/>
              <a:gd name="T42" fmla="*/ 17 w 49"/>
              <a:gd name="T43" fmla="*/ 15 h 49"/>
              <a:gd name="T44" fmla="*/ 18 w 49"/>
              <a:gd name="T45" fmla="*/ 13 h 49"/>
              <a:gd name="T46" fmla="*/ 18 w 49"/>
              <a:gd name="T47" fmla="*/ 13 h 49"/>
              <a:gd name="T48" fmla="*/ 18 w 49"/>
              <a:gd name="T49" fmla="*/ 10 h 49"/>
              <a:gd name="T50" fmla="*/ 21 w 49"/>
              <a:gd name="T51" fmla="*/ 8 h 49"/>
              <a:gd name="T52" fmla="*/ 26 w 49"/>
              <a:gd name="T53" fmla="*/ 6 h 49"/>
              <a:gd name="T54" fmla="*/ 31 w 49"/>
              <a:gd name="T55" fmla="*/ 2 h 49"/>
              <a:gd name="T56" fmla="*/ 33 w 49"/>
              <a:gd name="T57" fmla="*/ 1 h 49"/>
              <a:gd name="T58" fmla="*/ 43 w 49"/>
              <a:gd name="T59" fmla="*/ 3 h 49"/>
              <a:gd name="T60" fmla="*/ 45 w 49"/>
              <a:gd name="T61" fmla="*/ 5 h 49"/>
              <a:gd name="T62" fmla="*/ 46 w 49"/>
              <a:gd name="T63" fmla="*/ 9 h 49"/>
              <a:gd name="T64" fmla="*/ 46 w 49"/>
              <a:gd name="T65"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9">
                <a:moveTo>
                  <a:pt x="46" y="18"/>
                </a:moveTo>
                <a:cubicBezTo>
                  <a:pt x="46" y="19"/>
                  <a:pt x="46" y="20"/>
                  <a:pt x="46" y="21"/>
                </a:cubicBezTo>
                <a:cubicBezTo>
                  <a:pt x="45" y="26"/>
                  <a:pt x="46" y="30"/>
                  <a:pt x="48" y="35"/>
                </a:cubicBezTo>
                <a:cubicBezTo>
                  <a:pt x="49" y="38"/>
                  <a:pt x="48" y="41"/>
                  <a:pt x="48" y="44"/>
                </a:cubicBezTo>
                <a:cubicBezTo>
                  <a:pt x="48" y="44"/>
                  <a:pt x="48" y="45"/>
                  <a:pt x="48" y="45"/>
                </a:cubicBezTo>
                <a:cubicBezTo>
                  <a:pt x="47" y="46"/>
                  <a:pt x="46" y="47"/>
                  <a:pt x="45" y="49"/>
                </a:cubicBezTo>
                <a:cubicBezTo>
                  <a:pt x="44" y="49"/>
                  <a:pt x="43" y="49"/>
                  <a:pt x="42" y="49"/>
                </a:cubicBezTo>
                <a:cubicBezTo>
                  <a:pt x="38" y="49"/>
                  <a:pt x="33" y="49"/>
                  <a:pt x="28" y="49"/>
                </a:cubicBezTo>
                <a:cubicBezTo>
                  <a:pt x="27" y="49"/>
                  <a:pt x="27" y="49"/>
                  <a:pt x="26" y="47"/>
                </a:cubicBezTo>
                <a:cubicBezTo>
                  <a:pt x="26" y="44"/>
                  <a:pt x="25" y="41"/>
                  <a:pt x="24" y="37"/>
                </a:cubicBezTo>
                <a:cubicBezTo>
                  <a:pt x="24" y="35"/>
                  <a:pt x="23" y="34"/>
                  <a:pt x="22" y="32"/>
                </a:cubicBezTo>
                <a:cubicBezTo>
                  <a:pt x="21" y="31"/>
                  <a:pt x="20" y="30"/>
                  <a:pt x="19" y="31"/>
                </a:cubicBezTo>
                <a:cubicBezTo>
                  <a:pt x="18" y="31"/>
                  <a:pt x="17" y="32"/>
                  <a:pt x="15" y="32"/>
                </a:cubicBezTo>
                <a:cubicBezTo>
                  <a:pt x="14" y="33"/>
                  <a:pt x="12" y="33"/>
                  <a:pt x="10" y="34"/>
                </a:cubicBezTo>
                <a:cubicBezTo>
                  <a:pt x="9" y="34"/>
                  <a:pt x="8" y="34"/>
                  <a:pt x="7" y="34"/>
                </a:cubicBezTo>
                <a:cubicBezTo>
                  <a:pt x="6" y="34"/>
                  <a:pt x="5" y="34"/>
                  <a:pt x="5" y="33"/>
                </a:cubicBezTo>
                <a:cubicBezTo>
                  <a:pt x="4" y="31"/>
                  <a:pt x="3" y="29"/>
                  <a:pt x="1" y="28"/>
                </a:cubicBezTo>
                <a:cubicBezTo>
                  <a:pt x="0" y="26"/>
                  <a:pt x="1" y="24"/>
                  <a:pt x="3" y="23"/>
                </a:cubicBezTo>
                <a:cubicBezTo>
                  <a:pt x="5" y="23"/>
                  <a:pt x="6" y="22"/>
                  <a:pt x="8" y="22"/>
                </a:cubicBezTo>
                <a:cubicBezTo>
                  <a:pt x="10" y="23"/>
                  <a:pt x="12" y="21"/>
                  <a:pt x="13" y="20"/>
                </a:cubicBezTo>
                <a:cubicBezTo>
                  <a:pt x="14" y="19"/>
                  <a:pt x="14" y="18"/>
                  <a:pt x="15" y="17"/>
                </a:cubicBezTo>
                <a:cubicBezTo>
                  <a:pt x="16" y="16"/>
                  <a:pt x="16" y="15"/>
                  <a:pt x="17" y="15"/>
                </a:cubicBezTo>
                <a:cubicBezTo>
                  <a:pt x="18" y="15"/>
                  <a:pt x="19" y="14"/>
                  <a:pt x="18" y="13"/>
                </a:cubicBezTo>
                <a:cubicBezTo>
                  <a:pt x="18" y="13"/>
                  <a:pt x="18" y="13"/>
                  <a:pt x="18" y="13"/>
                </a:cubicBezTo>
                <a:cubicBezTo>
                  <a:pt x="18" y="12"/>
                  <a:pt x="17" y="11"/>
                  <a:pt x="18" y="10"/>
                </a:cubicBezTo>
                <a:cubicBezTo>
                  <a:pt x="19" y="9"/>
                  <a:pt x="20" y="9"/>
                  <a:pt x="21" y="8"/>
                </a:cubicBezTo>
                <a:cubicBezTo>
                  <a:pt x="23" y="8"/>
                  <a:pt x="24" y="7"/>
                  <a:pt x="26" y="6"/>
                </a:cubicBezTo>
                <a:cubicBezTo>
                  <a:pt x="27" y="4"/>
                  <a:pt x="29" y="3"/>
                  <a:pt x="31" y="2"/>
                </a:cubicBezTo>
                <a:cubicBezTo>
                  <a:pt x="32" y="1"/>
                  <a:pt x="32" y="1"/>
                  <a:pt x="33" y="1"/>
                </a:cubicBezTo>
                <a:cubicBezTo>
                  <a:pt x="36" y="1"/>
                  <a:pt x="40" y="0"/>
                  <a:pt x="43" y="3"/>
                </a:cubicBezTo>
                <a:cubicBezTo>
                  <a:pt x="44" y="3"/>
                  <a:pt x="44" y="4"/>
                  <a:pt x="45" y="5"/>
                </a:cubicBezTo>
                <a:cubicBezTo>
                  <a:pt x="45" y="6"/>
                  <a:pt x="46" y="8"/>
                  <a:pt x="46" y="9"/>
                </a:cubicBezTo>
                <a:cubicBezTo>
                  <a:pt x="46" y="12"/>
                  <a:pt x="46" y="15"/>
                  <a:pt x="46" y="18"/>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 name="Freeform 31"/>
          <p:cNvSpPr>
            <a:spLocks/>
          </p:cNvSpPr>
          <p:nvPr/>
        </p:nvSpPr>
        <p:spPr bwMode="auto">
          <a:xfrm>
            <a:off x="11792820" y="2948017"/>
            <a:ext cx="278334" cy="360366"/>
          </a:xfrm>
          <a:custGeom>
            <a:avLst/>
            <a:gdLst>
              <a:gd name="T0" fmla="*/ 40 w 40"/>
              <a:gd name="T1" fmla="*/ 40 h 52"/>
              <a:gd name="T2" fmla="*/ 40 w 40"/>
              <a:gd name="T3" fmla="*/ 48 h 52"/>
              <a:gd name="T4" fmla="*/ 38 w 40"/>
              <a:gd name="T5" fmla="*/ 50 h 52"/>
              <a:gd name="T6" fmla="*/ 27 w 40"/>
              <a:gd name="T7" fmla="*/ 50 h 52"/>
              <a:gd name="T8" fmla="*/ 18 w 40"/>
              <a:gd name="T9" fmla="*/ 51 h 52"/>
              <a:gd name="T10" fmla="*/ 14 w 40"/>
              <a:gd name="T11" fmla="*/ 52 h 52"/>
              <a:gd name="T12" fmla="*/ 10 w 40"/>
              <a:gd name="T13" fmla="*/ 48 h 52"/>
              <a:gd name="T14" fmla="*/ 12 w 40"/>
              <a:gd name="T15" fmla="*/ 40 h 52"/>
              <a:gd name="T16" fmla="*/ 13 w 40"/>
              <a:gd name="T17" fmla="*/ 38 h 52"/>
              <a:gd name="T18" fmla="*/ 12 w 40"/>
              <a:gd name="T19" fmla="*/ 36 h 52"/>
              <a:gd name="T20" fmla="*/ 9 w 40"/>
              <a:gd name="T21" fmla="*/ 34 h 52"/>
              <a:gd name="T22" fmla="*/ 7 w 40"/>
              <a:gd name="T23" fmla="*/ 31 h 52"/>
              <a:gd name="T24" fmla="*/ 7 w 40"/>
              <a:gd name="T25" fmla="*/ 23 h 52"/>
              <a:gd name="T26" fmla="*/ 7 w 40"/>
              <a:gd name="T27" fmla="*/ 21 h 52"/>
              <a:gd name="T28" fmla="*/ 6 w 40"/>
              <a:gd name="T29" fmla="*/ 19 h 52"/>
              <a:gd name="T30" fmla="*/ 2 w 40"/>
              <a:gd name="T31" fmla="*/ 16 h 52"/>
              <a:gd name="T32" fmla="*/ 0 w 40"/>
              <a:gd name="T33" fmla="*/ 11 h 52"/>
              <a:gd name="T34" fmla="*/ 0 w 40"/>
              <a:gd name="T35" fmla="*/ 2 h 52"/>
              <a:gd name="T36" fmla="*/ 2 w 40"/>
              <a:gd name="T37" fmla="*/ 0 h 52"/>
              <a:gd name="T38" fmla="*/ 3 w 40"/>
              <a:gd name="T39" fmla="*/ 0 h 52"/>
              <a:gd name="T40" fmla="*/ 11 w 40"/>
              <a:gd name="T41" fmla="*/ 4 h 52"/>
              <a:gd name="T42" fmla="*/ 13 w 40"/>
              <a:gd name="T43" fmla="*/ 7 h 52"/>
              <a:gd name="T44" fmla="*/ 16 w 40"/>
              <a:gd name="T45" fmla="*/ 9 h 52"/>
              <a:gd name="T46" fmla="*/ 18 w 40"/>
              <a:gd name="T47" fmla="*/ 9 h 52"/>
              <a:gd name="T48" fmla="*/ 29 w 40"/>
              <a:gd name="T49" fmla="*/ 13 h 52"/>
              <a:gd name="T50" fmla="*/ 31 w 40"/>
              <a:gd name="T51" fmla="*/ 15 h 52"/>
              <a:gd name="T52" fmla="*/ 39 w 40"/>
              <a:gd name="T53" fmla="*/ 28 h 52"/>
              <a:gd name="T54" fmla="*/ 40 w 40"/>
              <a:gd name="T55" fmla="*/ 32 h 52"/>
              <a:gd name="T56" fmla="*/ 40 w 40"/>
              <a:gd name="T57" fmla="*/ 40 h 52"/>
              <a:gd name="T58" fmla="*/ 40 w 40"/>
              <a:gd name="T5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52">
                <a:moveTo>
                  <a:pt x="40" y="40"/>
                </a:moveTo>
                <a:cubicBezTo>
                  <a:pt x="40" y="42"/>
                  <a:pt x="40" y="45"/>
                  <a:pt x="40" y="48"/>
                </a:cubicBezTo>
                <a:cubicBezTo>
                  <a:pt x="40" y="50"/>
                  <a:pt x="40" y="50"/>
                  <a:pt x="38" y="50"/>
                </a:cubicBezTo>
                <a:cubicBezTo>
                  <a:pt x="34" y="50"/>
                  <a:pt x="31" y="50"/>
                  <a:pt x="27" y="50"/>
                </a:cubicBezTo>
                <a:cubicBezTo>
                  <a:pt x="24" y="50"/>
                  <a:pt x="21" y="51"/>
                  <a:pt x="18" y="51"/>
                </a:cubicBezTo>
                <a:cubicBezTo>
                  <a:pt x="17" y="52"/>
                  <a:pt x="15" y="52"/>
                  <a:pt x="14" y="52"/>
                </a:cubicBezTo>
                <a:cubicBezTo>
                  <a:pt x="11" y="51"/>
                  <a:pt x="10" y="50"/>
                  <a:pt x="10" y="48"/>
                </a:cubicBezTo>
                <a:cubicBezTo>
                  <a:pt x="10" y="45"/>
                  <a:pt x="10" y="43"/>
                  <a:pt x="12" y="40"/>
                </a:cubicBezTo>
                <a:cubicBezTo>
                  <a:pt x="12" y="40"/>
                  <a:pt x="13" y="39"/>
                  <a:pt x="13" y="38"/>
                </a:cubicBezTo>
                <a:cubicBezTo>
                  <a:pt x="13" y="37"/>
                  <a:pt x="13" y="37"/>
                  <a:pt x="12" y="36"/>
                </a:cubicBezTo>
                <a:cubicBezTo>
                  <a:pt x="11" y="35"/>
                  <a:pt x="10" y="34"/>
                  <a:pt x="9" y="34"/>
                </a:cubicBezTo>
                <a:cubicBezTo>
                  <a:pt x="8" y="33"/>
                  <a:pt x="7" y="32"/>
                  <a:pt x="7" y="31"/>
                </a:cubicBezTo>
                <a:cubicBezTo>
                  <a:pt x="7" y="28"/>
                  <a:pt x="7" y="26"/>
                  <a:pt x="7" y="23"/>
                </a:cubicBezTo>
                <a:cubicBezTo>
                  <a:pt x="7" y="23"/>
                  <a:pt x="7" y="22"/>
                  <a:pt x="7" y="21"/>
                </a:cubicBezTo>
                <a:cubicBezTo>
                  <a:pt x="8" y="20"/>
                  <a:pt x="7" y="19"/>
                  <a:pt x="6" y="19"/>
                </a:cubicBezTo>
                <a:cubicBezTo>
                  <a:pt x="4" y="19"/>
                  <a:pt x="3" y="18"/>
                  <a:pt x="2" y="16"/>
                </a:cubicBezTo>
                <a:cubicBezTo>
                  <a:pt x="1" y="15"/>
                  <a:pt x="0" y="13"/>
                  <a:pt x="0" y="11"/>
                </a:cubicBezTo>
                <a:cubicBezTo>
                  <a:pt x="0" y="8"/>
                  <a:pt x="0" y="5"/>
                  <a:pt x="0" y="2"/>
                </a:cubicBezTo>
                <a:cubicBezTo>
                  <a:pt x="0" y="1"/>
                  <a:pt x="1" y="0"/>
                  <a:pt x="2" y="0"/>
                </a:cubicBezTo>
                <a:cubicBezTo>
                  <a:pt x="2" y="0"/>
                  <a:pt x="3" y="0"/>
                  <a:pt x="3" y="0"/>
                </a:cubicBezTo>
                <a:cubicBezTo>
                  <a:pt x="8" y="0"/>
                  <a:pt x="8" y="0"/>
                  <a:pt x="11" y="4"/>
                </a:cubicBezTo>
                <a:cubicBezTo>
                  <a:pt x="12" y="5"/>
                  <a:pt x="13" y="6"/>
                  <a:pt x="13" y="7"/>
                </a:cubicBezTo>
                <a:cubicBezTo>
                  <a:pt x="13" y="9"/>
                  <a:pt x="14" y="9"/>
                  <a:pt x="16" y="9"/>
                </a:cubicBezTo>
                <a:cubicBezTo>
                  <a:pt x="17" y="9"/>
                  <a:pt x="18" y="9"/>
                  <a:pt x="18" y="9"/>
                </a:cubicBezTo>
                <a:cubicBezTo>
                  <a:pt x="23" y="9"/>
                  <a:pt x="26" y="11"/>
                  <a:pt x="29" y="13"/>
                </a:cubicBezTo>
                <a:cubicBezTo>
                  <a:pt x="30" y="14"/>
                  <a:pt x="30" y="14"/>
                  <a:pt x="31" y="15"/>
                </a:cubicBezTo>
                <a:cubicBezTo>
                  <a:pt x="34" y="19"/>
                  <a:pt x="36" y="24"/>
                  <a:pt x="39" y="28"/>
                </a:cubicBezTo>
                <a:cubicBezTo>
                  <a:pt x="40" y="29"/>
                  <a:pt x="40" y="31"/>
                  <a:pt x="40" y="32"/>
                </a:cubicBezTo>
                <a:cubicBezTo>
                  <a:pt x="40" y="35"/>
                  <a:pt x="40" y="37"/>
                  <a:pt x="40" y="40"/>
                </a:cubicBezTo>
                <a:cubicBezTo>
                  <a:pt x="40" y="40"/>
                  <a:pt x="40" y="40"/>
                  <a:pt x="40" y="4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3" name="Freeform 32"/>
          <p:cNvSpPr>
            <a:spLocks/>
          </p:cNvSpPr>
          <p:nvPr/>
        </p:nvSpPr>
        <p:spPr bwMode="auto">
          <a:xfrm>
            <a:off x="11461760" y="5121935"/>
            <a:ext cx="316418" cy="263682"/>
          </a:xfrm>
          <a:custGeom>
            <a:avLst/>
            <a:gdLst>
              <a:gd name="T0" fmla="*/ 33 w 46"/>
              <a:gd name="T1" fmla="*/ 38 h 38"/>
              <a:gd name="T2" fmla="*/ 23 w 46"/>
              <a:gd name="T3" fmla="*/ 38 h 38"/>
              <a:gd name="T4" fmla="*/ 20 w 46"/>
              <a:gd name="T5" fmla="*/ 37 h 38"/>
              <a:gd name="T6" fmla="*/ 15 w 46"/>
              <a:gd name="T7" fmla="*/ 32 h 38"/>
              <a:gd name="T8" fmla="*/ 11 w 46"/>
              <a:gd name="T9" fmla="*/ 31 h 38"/>
              <a:gd name="T10" fmla="*/ 2 w 46"/>
              <a:gd name="T11" fmla="*/ 31 h 38"/>
              <a:gd name="T12" fmla="*/ 0 w 46"/>
              <a:gd name="T13" fmla="*/ 29 h 38"/>
              <a:gd name="T14" fmla="*/ 0 w 46"/>
              <a:gd name="T15" fmla="*/ 25 h 38"/>
              <a:gd name="T16" fmla="*/ 1 w 46"/>
              <a:gd name="T17" fmla="*/ 22 h 38"/>
              <a:gd name="T18" fmla="*/ 6 w 46"/>
              <a:gd name="T19" fmla="*/ 20 h 38"/>
              <a:gd name="T20" fmla="*/ 8 w 46"/>
              <a:gd name="T21" fmla="*/ 17 h 38"/>
              <a:gd name="T22" fmla="*/ 10 w 46"/>
              <a:gd name="T23" fmla="*/ 11 h 38"/>
              <a:gd name="T24" fmla="*/ 13 w 46"/>
              <a:gd name="T25" fmla="*/ 7 h 38"/>
              <a:gd name="T26" fmla="*/ 19 w 46"/>
              <a:gd name="T27" fmla="*/ 2 h 38"/>
              <a:gd name="T28" fmla="*/ 22 w 46"/>
              <a:gd name="T29" fmla="*/ 0 h 38"/>
              <a:gd name="T30" fmla="*/ 29 w 46"/>
              <a:gd name="T31" fmla="*/ 1 h 38"/>
              <a:gd name="T32" fmla="*/ 34 w 46"/>
              <a:gd name="T33" fmla="*/ 6 h 38"/>
              <a:gd name="T34" fmla="*/ 34 w 46"/>
              <a:gd name="T35" fmla="*/ 11 h 38"/>
              <a:gd name="T36" fmla="*/ 35 w 46"/>
              <a:gd name="T37" fmla="*/ 15 h 38"/>
              <a:gd name="T38" fmla="*/ 42 w 46"/>
              <a:gd name="T39" fmla="*/ 23 h 38"/>
              <a:gd name="T40" fmla="*/ 45 w 46"/>
              <a:gd name="T41" fmla="*/ 35 h 38"/>
              <a:gd name="T42" fmla="*/ 45 w 46"/>
              <a:gd name="T43" fmla="*/ 36 h 38"/>
              <a:gd name="T44" fmla="*/ 42 w 46"/>
              <a:gd name="T45" fmla="*/ 38 h 38"/>
              <a:gd name="T46" fmla="*/ 33 w 46"/>
              <a:gd name="T47" fmla="*/ 38 h 38"/>
              <a:gd name="T48" fmla="*/ 33 w 46"/>
              <a:gd name="T4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38">
                <a:moveTo>
                  <a:pt x="33" y="38"/>
                </a:moveTo>
                <a:cubicBezTo>
                  <a:pt x="30" y="38"/>
                  <a:pt x="27" y="38"/>
                  <a:pt x="23" y="38"/>
                </a:cubicBezTo>
                <a:cubicBezTo>
                  <a:pt x="22" y="38"/>
                  <a:pt x="21" y="38"/>
                  <a:pt x="20" y="37"/>
                </a:cubicBezTo>
                <a:cubicBezTo>
                  <a:pt x="19" y="35"/>
                  <a:pt x="17" y="34"/>
                  <a:pt x="15" y="32"/>
                </a:cubicBezTo>
                <a:cubicBezTo>
                  <a:pt x="14" y="31"/>
                  <a:pt x="12" y="31"/>
                  <a:pt x="11" y="31"/>
                </a:cubicBezTo>
                <a:cubicBezTo>
                  <a:pt x="8" y="31"/>
                  <a:pt x="5" y="31"/>
                  <a:pt x="2" y="31"/>
                </a:cubicBezTo>
                <a:cubicBezTo>
                  <a:pt x="0" y="31"/>
                  <a:pt x="0" y="30"/>
                  <a:pt x="0" y="29"/>
                </a:cubicBezTo>
                <a:cubicBezTo>
                  <a:pt x="0" y="28"/>
                  <a:pt x="0" y="26"/>
                  <a:pt x="0" y="25"/>
                </a:cubicBezTo>
                <a:cubicBezTo>
                  <a:pt x="0" y="24"/>
                  <a:pt x="0" y="23"/>
                  <a:pt x="1" y="22"/>
                </a:cubicBezTo>
                <a:cubicBezTo>
                  <a:pt x="3" y="22"/>
                  <a:pt x="4" y="21"/>
                  <a:pt x="6" y="20"/>
                </a:cubicBezTo>
                <a:cubicBezTo>
                  <a:pt x="7" y="19"/>
                  <a:pt x="7" y="18"/>
                  <a:pt x="8" y="17"/>
                </a:cubicBezTo>
                <a:cubicBezTo>
                  <a:pt x="8" y="15"/>
                  <a:pt x="9" y="13"/>
                  <a:pt x="10" y="11"/>
                </a:cubicBezTo>
                <a:cubicBezTo>
                  <a:pt x="11" y="10"/>
                  <a:pt x="12" y="8"/>
                  <a:pt x="13" y="7"/>
                </a:cubicBezTo>
                <a:cubicBezTo>
                  <a:pt x="15" y="5"/>
                  <a:pt x="17" y="3"/>
                  <a:pt x="19" y="2"/>
                </a:cubicBezTo>
                <a:cubicBezTo>
                  <a:pt x="20" y="0"/>
                  <a:pt x="21" y="0"/>
                  <a:pt x="22" y="0"/>
                </a:cubicBezTo>
                <a:cubicBezTo>
                  <a:pt x="25" y="0"/>
                  <a:pt x="27" y="1"/>
                  <a:pt x="29" y="1"/>
                </a:cubicBezTo>
                <a:cubicBezTo>
                  <a:pt x="31" y="1"/>
                  <a:pt x="34" y="4"/>
                  <a:pt x="34" y="6"/>
                </a:cubicBezTo>
                <a:cubicBezTo>
                  <a:pt x="34" y="8"/>
                  <a:pt x="34" y="10"/>
                  <a:pt x="34" y="11"/>
                </a:cubicBezTo>
                <a:cubicBezTo>
                  <a:pt x="34" y="12"/>
                  <a:pt x="34" y="14"/>
                  <a:pt x="35" y="15"/>
                </a:cubicBezTo>
                <a:cubicBezTo>
                  <a:pt x="37" y="17"/>
                  <a:pt x="39" y="20"/>
                  <a:pt x="42" y="23"/>
                </a:cubicBezTo>
                <a:cubicBezTo>
                  <a:pt x="45" y="27"/>
                  <a:pt x="46" y="29"/>
                  <a:pt x="45" y="35"/>
                </a:cubicBezTo>
                <a:cubicBezTo>
                  <a:pt x="45" y="35"/>
                  <a:pt x="45" y="36"/>
                  <a:pt x="45" y="36"/>
                </a:cubicBezTo>
                <a:cubicBezTo>
                  <a:pt x="44" y="37"/>
                  <a:pt x="44" y="38"/>
                  <a:pt x="42" y="38"/>
                </a:cubicBezTo>
                <a:cubicBezTo>
                  <a:pt x="39" y="38"/>
                  <a:pt x="36" y="38"/>
                  <a:pt x="33" y="38"/>
                </a:cubicBezTo>
                <a:cubicBezTo>
                  <a:pt x="33" y="38"/>
                  <a:pt x="33" y="38"/>
                  <a:pt x="33" y="38"/>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4" name="Freeform 33"/>
          <p:cNvSpPr>
            <a:spLocks/>
          </p:cNvSpPr>
          <p:nvPr/>
        </p:nvSpPr>
        <p:spPr bwMode="auto">
          <a:xfrm>
            <a:off x="10946101" y="3607215"/>
            <a:ext cx="284192" cy="369158"/>
          </a:xfrm>
          <a:custGeom>
            <a:avLst/>
            <a:gdLst>
              <a:gd name="T0" fmla="*/ 1 w 41"/>
              <a:gd name="T1" fmla="*/ 52 h 53"/>
              <a:gd name="T2" fmla="*/ 2 w 41"/>
              <a:gd name="T3" fmla="*/ 46 h 53"/>
              <a:gd name="T4" fmla="*/ 4 w 41"/>
              <a:gd name="T5" fmla="*/ 37 h 53"/>
              <a:gd name="T6" fmla="*/ 4 w 41"/>
              <a:gd name="T7" fmla="*/ 35 h 53"/>
              <a:gd name="T8" fmla="*/ 12 w 41"/>
              <a:gd name="T9" fmla="*/ 34 h 53"/>
              <a:gd name="T10" fmla="*/ 13 w 41"/>
              <a:gd name="T11" fmla="*/ 32 h 53"/>
              <a:gd name="T12" fmla="*/ 13 w 41"/>
              <a:gd name="T13" fmla="*/ 30 h 53"/>
              <a:gd name="T14" fmla="*/ 11 w 41"/>
              <a:gd name="T15" fmla="*/ 26 h 53"/>
              <a:gd name="T16" fmla="*/ 8 w 41"/>
              <a:gd name="T17" fmla="*/ 22 h 53"/>
              <a:gd name="T18" fmla="*/ 7 w 41"/>
              <a:gd name="T19" fmla="*/ 9 h 53"/>
              <a:gd name="T20" fmla="*/ 8 w 41"/>
              <a:gd name="T21" fmla="*/ 7 h 53"/>
              <a:gd name="T22" fmla="*/ 12 w 41"/>
              <a:gd name="T23" fmla="*/ 2 h 53"/>
              <a:gd name="T24" fmla="*/ 17 w 41"/>
              <a:gd name="T25" fmla="*/ 1 h 53"/>
              <a:gd name="T26" fmla="*/ 18 w 41"/>
              <a:gd name="T27" fmla="*/ 2 h 53"/>
              <a:gd name="T28" fmla="*/ 19 w 41"/>
              <a:gd name="T29" fmla="*/ 8 h 53"/>
              <a:gd name="T30" fmla="*/ 21 w 41"/>
              <a:gd name="T31" fmla="*/ 15 h 53"/>
              <a:gd name="T32" fmla="*/ 21 w 41"/>
              <a:gd name="T33" fmla="*/ 20 h 53"/>
              <a:gd name="T34" fmla="*/ 21 w 41"/>
              <a:gd name="T35" fmla="*/ 25 h 53"/>
              <a:gd name="T36" fmla="*/ 22 w 41"/>
              <a:gd name="T37" fmla="*/ 27 h 53"/>
              <a:gd name="T38" fmla="*/ 24 w 41"/>
              <a:gd name="T39" fmla="*/ 27 h 53"/>
              <a:gd name="T40" fmla="*/ 24 w 41"/>
              <a:gd name="T41" fmla="*/ 26 h 53"/>
              <a:gd name="T42" fmla="*/ 33 w 41"/>
              <a:gd name="T43" fmla="*/ 19 h 53"/>
              <a:gd name="T44" fmla="*/ 34 w 41"/>
              <a:gd name="T45" fmla="*/ 19 h 53"/>
              <a:gd name="T46" fmla="*/ 39 w 41"/>
              <a:gd name="T47" fmla="*/ 24 h 53"/>
              <a:gd name="T48" fmla="*/ 40 w 41"/>
              <a:gd name="T49" fmla="*/ 26 h 53"/>
              <a:gd name="T50" fmla="*/ 40 w 41"/>
              <a:gd name="T51" fmla="*/ 28 h 53"/>
              <a:gd name="T52" fmla="*/ 37 w 41"/>
              <a:gd name="T53" fmla="*/ 39 h 53"/>
              <a:gd name="T54" fmla="*/ 35 w 41"/>
              <a:gd name="T55" fmla="*/ 41 h 53"/>
              <a:gd name="T56" fmla="*/ 27 w 41"/>
              <a:gd name="T57" fmla="*/ 48 h 53"/>
              <a:gd name="T58" fmla="*/ 22 w 41"/>
              <a:gd name="T59" fmla="*/ 50 h 53"/>
              <a:gd name="T60" fmla="*/ 13 w 41"/>
              <a:gd name="T61" fmla="*/ 51 h 53"/>
              <a:gd name="T62" fmla="*/ 1 w 41"/>
              <a:gd name="T63"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3">
                <a:moveTo>
                  <a:pt x="1" y="52"/>
                </a:moveTo>
                <a:cubicBezTo>
                  <a:pt x="0" y="50"/>
                  <a:pt x="1" y="48"/>
                  <a:pt x="2" y="46"/>
                </a:cubicBezTo>
                <a:cubicBezTo>
                  <a:pt x="2" y="43"/>
                  <a:pt x="3" y="40"/>
                  <a:pt x="4" y="37"/>
                </a:cubicBezTo>
                <a:cubicBezTo>
                  <a:pt x="4" y="36"/>
                  <a:pt x="4" y="35"/>
                  <a:pt x="4" y="35"/>
                </a:cubicBezTo>
                <a:cubicBezTo>
                  <a:pt x="7" y="35"/>
                  <a:pt x="9" y="34"/>
                  <a:pt x="12" y="34"/>
                </a:cubicBezTo>
                <a:cubicBezTo>
                  <a:pt x="12" y="34"/>
                  <a:pt x="13" y="33"/>
                  <a:pt x="13" y="32"/>
                </a:cubicBezTo>
                <a:cubicBezTo>
                  <a:pt x="13" y="32"/>
                  <a:pt x="13" y="31"/>
                  <a:pt x="13" y="30"/>
                </a:cubicBezTo>
                <a:cubicBezTo>
                  <a:pt x="13" y="29"/>
                  <a:pt x="13" y="27"/>
                  <a:pt x="11" y="26"/>
                </a:cubicBezTo>
                <a:cubicBezTo>
                  <a:pt x="9" y="25"/>
                  <a:pt x="9" y="24"/>
                  <a:pt x="8" y="22"/>
                </a:cubicBezTo>
                <a:cubicBezTo>
                  <a:pt x="5" y="18"/>
                  <a:pt x="6" y="13"/>
                  <a:pt x="7" y="9"/>
                </a:cubicBezTo>
                <a:cubicBezTo>
                  <a:pt x="7" y="8"/>
                  <a:pt x="8" y="8"/>
                  <a:pt x="8" y="7"/>
                </a:cubicBezTo>
                <a:cubicBezTo>
                  <a:pt x="9" y="6"/>
                  <a:pt x="11" y="4"/>
                  <a:pt x="12" y="2"/>
                </a:cubicBezTo>
                <a:cubicBezTo>
                  <a:pt x="13" y="1"/>
                  <a:pt x="16" y="0"/>
                  <a:pt x="17" y="1"/>
                </a:cubicBezTo>
                <a:cubicBezTo>
                  <a:pt x="18" y="1"/>
                  <a:pt x="18" y="2"/>
                  <a:pt x="18" y="2"/>
                </a:cubicBezTo>
                <a:cubicBezTo>
                  <a:pt x="18" y="4"/>
                  <a:pt x="19" y="6"/>
                  <a:pt x="19" y="8"/>
                </a:cubicBezTo>
                <a:cubicBezTo>
                  <a:pt x="20" y="10"/>
                  <a:pt x="20" y="13"/>
                  <a:pt x="21" y="15"/>
                </a:cubicBezTo>
                <a:cubicBezTo>
                  <a:pt x="21" y="17"/>
                  <a:pt x="21" y="18"/>
                  <a:pt x="21" y="20"/>
                </a:cubicBezTo>
                <a:cubicBezTo>
                  <a:pt x="21" y="22"/>
                  <a:pt x="21" y="23"/>
                  <a:pt x="21" y="25"/>
                </a:cubicBezTo>
                <a:cubicBezTo>
                  <a:pt x="21" y="26"/>
                  <a:pt x="21" y="26"/>
                  <a:pt x="22" y="27"/>
                </a:cubicBezTo>
                <a:cubicBezTo>
                  <a:pt x="23" y="27"/>
                  <a:pt x="23" y="27"/>
                  <a:pt x="24" y="27"/>
                </a:cubicBezTo>
                <a:cubicBezTo>
                  <a:pt x="24" y="27"/>
                  <a:pt x="24" y="26"/>
                  <a:pt x="24" y="26"/>
                </a:cubicBezTo>
                <a:cubicBezTo>
                  <a:pt x="26" y="23"/>
                  <a:pt x="30" y="21"/>
                  <a:pt x="33" y="19"/>
                </a:cubicBezTo>
                <a:cubicBezTo>
                  <a:pt x="33" y="19"/>
                  <a:pt x="34" y="19"/>
                  <a:pt x="34" y="19"/>
                </a:cubicBezTo>
                <a:cubicBezTo>
                  <a:pt x="36" y="21"/>
                  <a:pt x="38" y="23"/>
                  <a:pt x="39" y="24"/>
                </a:cubicBezTo>
                <a:cubicBezTo>
                  <a:pt x="40" y="25"/>
                  <a:pt x="40" y="25"/>
                  <a:pt x="40" y="26"/>
                </a:cubicBezTo>
                <a:cubicBezTo>
                  <a:pt x="40" y="27"/>
                  <a:pt x="40" y="28"/>
                  <a:pt x="40" y="28"/>
                </a:cubicBezTo>
                <a:cubicBezTo>
                  <a:pt x="41" y="32"/>
                  <a:pt x="39" y="35"/>
                  <a:pt x="37" y="39"/>
                </a:cubicBezTo>
                <a:cubicBezTo>
                  <a:pt x="37" y="39"/>
                  <a:pt x="36" y="40"/>
                  <a:pt x="35" y="41"/>
                </a:cubicBezTo>
                <a:cubicBezTo>
                  <a:pt x="32" y="43"/>
                  <a:pt x="29" y="46"/>
                  <a:pt x="27" y="48"/>
                </a:cubicBezTo>
                <a:cubicBezTo>
                  <a:pt x="25" y="50"/>
                  <a:pt x="24" y="50"/>
                  <a:pt x="22" y="50"/>
                </a:cubicBezTo>
                <a:cubicBezTo>
                  <a:pt x="19" y="50"/>
                  <a:pt x="16" y="51"/>
                  <a:pt x="13" y="51"/>
                </a:cubicBezTo>
                <a:cubicBezTo>
                  <a:pt x="9" y="51"/>
                  <a:pt x="5" y="53"/>
                  <a:pt x="1" y="52"/>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5" name="Freeform 34"/>
          <p:cNvSpPr>
            <a:spLocks/>
          </p:cNvSpPr>
          <p:nvPr/>
        </p:nvSpPr>
        <p:spPr bwMode="auto">
          <a:xfrm>
            <a:off x="16632862" y="8570307"/>
            <a:ext cx="222666" cy="292982"/>
          </a:xfrm>
          <a:custGeom>
            <a:avLst/>
            <a:gdLst>
              <a:gd name="T0" fmla="*/ 1 w 32"/>
              <a:gd name="T1" fmla="*/ 25 h 42"/>
              <a:gd name="T2" fmla="*/ 3 w 32"/>
              <a:gd name="T3" fmla="*/ 12 h 42"/>
              <a:gd name="T4" fmla="*/ 5 w 32"/>
              <a:gd name="T5" fmla="*/ 3 h 42"/>
              <a:gd name="T6" fmla="*/ 7 w 32"/>
              <a:gd name="T7" fmla="*/ 1 h 42"/>
              <a:gd name="T8" fmla="*/ 13 w 32"/>
              <a:gd name="T9" fmla="*/ 4 h 42"/>
              <a:gd name="T10" fmla="*/ 20 w 32"/>
              <a:gd name="T11" fmla="*/ 14 h 42"/>
              <a:gd name="T12" fmla="*/ 25 w 32"/>
              <a:gd name="T13" fmla="*/ 17 h 42"/>
              <a:gd name="T14" fmla="*/ 30 w 32"/>
              <a:gd name="T15" fmla="*/ 18 h 42"/>
              <a:gd name="T16" fmla="*/ 32 w 32"/>
              <a:gd name="T17" fmla="*/ 20 h 42"/>
              <a:gd name="T18" fmla="*/ 29 w 32"/>
              <a:gd name="T19" fmla="*/ 34 h 42"/>
              <a:gd name="T20" fmla="*/ 26 w 32"/>
              <a:gd name="T21" fmla="*/ 41 h 42"/>
              <a:gd name="T22" fmla="*/ 25 w 32"/>
              <a:gd name="T23" fmla="*/ 42 h 42"/>
              <a:gd name="T24" fmla="*/ 15 w 32"/>
              <a:gd name="T25" fmla="*/ 42 h 42"/>
              <a:gd name="T26" fmla="*/ 13 w 32"/>
              <a:gd name="T27" fmla="*/ 41 h 42"/>
              <a:gd name="T28" fmla="*/ 2 w 32"/>
              <a:gd name="T29" fmla="*/ 36 h 42"/>
              <a:gd name="T30" fmla="*/ 1 w 32"/>
              <a:gd name="T31" fmla="*/ 33 h 42"/>
              <a:gd name="T32" fmla="*/ 1 w 32"/>
              <a:gd name="T33"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2">
                <a:moveTo>
                  <a:pt x="1" y="25"/>
                </a:moveTo>
                <a:cubicBezTo>
                  <a:pt x="0" y="21"/>
                  <a:pt x="1" y="17"/>
                  <a:pt x="3" y="12"/>
                </a:cubicBezTo>
                <a:cubicBezTo>
                  <a:pt x="3" y="9"/>
                  <a:pt x="4" y="6"/>
                  <a:pt x="5" y="3"/>
                </a:cubicBezTo>
                <a:cubicBezTo>
                  <a:pt x="5" y="1"/>
                  <a:pt x="5" y="1"/>
                  <a:pt x="7" y="1"/>
                </a:cubicBezTo>
                <a:cubicBezTo>
                  <a:pt x="12" y="1"/>
                  <a:pt x="11" y="0"/>
                  <a:pt x="13" y="4"/>
                </a:cubicBezTo>
                <a:cubicBezTo>
                  <a:pt x="16" y="8"/>
                  <a:pt x="18" y="11"/>
                  <a:pt x="20" y="14"/>
                </a:cubicBezTo>
                <a:cubicBezTo>
                  <a:pt x="21" y="16"/>
                  <a:pt x="22" y="17"/>
                  <a:pt x="25" y="17"/>
                </a:cubicBezTo>
                <a:cubicBezTo>
                  <a:pt x="27" y="17"/>
                  <a:pt x="28" y="17"/>
                  <a:pt x="30" y="18"/>
                </a:cubicBezTo>
                <a:cubicBezTo>
                  <a:pt x="31" y="18"/>
                  <a:pt x="32" y="19"/>
                  <a:pt x="32" y="20"/>
                </a:cubicBezTo>
                <a:cubicBezTo>
                  <a:pt x="32" y="25"/>
                  <a:pt x="31" y="30"/>
                  <a:pt x="29" y="34"/>
                </a:cubicBezTo>
                <a:cubicBezTo>
                  <a:pt x="28" y="37"/>
                  <a:pt x="27" y="39"/>
                  <a:pt x="26" y="41"/>
                </a:cubicBezTo>
                <a:cubicBezTo>
                  <a:pt x="26" y="42"/>
                  <a:pt x="26" y="42"/>
                  <a:pt x="25" y="42"/>
                </a:cubicBezTo>
                <a:cubicBezTo>
                  <a:pt x="22" y="42"/>
                  <a:pt x="18" y="42"/>
                  <a:pt x="15" y="42"/>
                </a:cubicBezTo>
                <a:cubicBezTo>
                  <a:pt x="14" y="42"/>
                  <a:pt x="14" y="42"/>
                  <a:pt x="13" y="41"/>
                </a:cubicBezTo>
                <a:cubicBezTo>
                  <a:pt x="9" y="40"/>
                  <a:pt x="6" y="38"/>
                  <a:pt x="2" y="36"/>
                </a:cubicBezTo>
                <a:cubicBezTo>
                  <a:pt x="1" y="35"/>
                  <a:pt x="1" y="34"/>
                  <a:pt x="1" y="33"/>
                </a:cubicBezTo>
                <a:cubicBezTo>
                  <a:pt x="1" y="31"/>
                  <a:pt x="1" y="29"/>
                  <a:pt x="1" y="25"/>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6" name="Freeform 35"/>
          <p:cNvSpPr>
            <a:spLocks/>
          </p:cNvSpPr>
          <p:nvPr/>
        </p:nvSpPr>
        <p:spPr bwMode="auto">
          <a:xfrm>
            <a:off x="11593589" y="3176534"/>
            <a:ext cx="219736" cy="287120"/>
          </a:xfrm>
          <a:custGeom>
            <a:avLst/>
            <a:gdLst>
              <a:gd name="T0" fmla="*/ 32 w 32"/>
              <a:gd name="T1" fmla="*/ 24 h 41"/>
              <a:gd name="T2" fmla="*/ 30 w 32"/>
              <a:gd name="T3" fmla="*/ 28 h 41"/>
              <a:gd name="T4" fmla="*/ 27 w 32"/>
              <a:gd name="T5" fmla="*/ 31 h 41"/>
              <a:gd name="T6" fmla="*/ 21 w 32"/>
              <a:gd name="T7" fmla="*/ 39 h 41"/>
              <a:gd name="T8" fmla="*/ 18 w 32"/>
              <a:gd name="T9" fmla="*/ 41 h 41"/>
              <a:gd name="T10" fmla="*/ 12 w 32"/>
              <a:gd name="T11" fmla="*/ 36 h 41"/>
              <a:gd name="T12" fmla="*/ 7 w 32"/>
              <a:gd name="T13" fmla="*/ 30 h 41"/>
              <a:gd name="T14" fmla="*/ 5 w 32"/>
              <a:gd name="T15" fmla="*/ 26 h 41"/>
              <a:gd name="T16" fmla="*/ 1 w 32"/>
              <a:gd name="T17" fmla="*/ 14 h 41"/>
              <a:gd name="T18" fmla="*/ 2 w 32"/>
              <a:gd name="T19" fmla="*/ 7 h 41"/>
              <a:gd name="T20" fmla="*/ 4 w 32"/>
              <a:gd name="T21" fmla="*/ 2 h 41"/>
              <a:gd name="T22" fmla="*/ 7 w 32"/>
              <a:gd name="T23" fmla="*/ 1 h 41"/>
              <a:gd name="T24" fmla="*/ 12 w 32"/>
              <a:gd name="T25" fmla="*/ 3 h 41"/>
              <a:gd name="T26" fmla="*/ 17 w 32"/>
              <a:gd name="T27" fmla="*/ 5 h 41"/>
              <a:gd name="T28" fmla="*/ 24 w 32"/>
              <a:gd name="T29" fmla="*/ 10 h 41"/>
              <a:gd name="T30" fmla="*/ 28 w 32"/>
              <a:gd name="T31" fmla="*/ 14 h 41"/>
              <a:gd name="T32" fmla="*/ 31 w 32"/>
              <a:gd name="T33" fmla="*/ 20 h 41"/>
              <a:gd name="T34" fmla="*/ 32 w 32"/>
              <a:gd name="T35"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41">
                <a:moveTo>
                  <a:pt x="32" y="24"/>
                </a:moveTo>
                <a:cubicBezTo>
                  <a:pt x="32" y="25"/>
                  <a:pt x="32" y="27"/>
                  <a:pt x="30" y="28"/>
                </a:cubicBezTo>
                <a:cubicBezTo>
                  <a:pt x="29" y="29"/>
                  <a:pt x="28" y="30"/>
                  <a:pt x="27" y="31"/>
                </a:cubicBezTo>
                <a:cubicBezTo>
                  <a:pt x="24" y="33"/>
                  <a:pt x="21" y="35"/>
                  <a:pt x="21" y="39"/>
                </a:cubicBezTo>
                <a:cubicBezTo>
                  <a:pt x="21" y="41"/>
                  <a:pt x="20" y="41"/>
                  <a:pt x="18" y="41"/>
                </a:cubicBezTo>
                <a:cubicBezTo>
                  <a:pt x="16" y="40"/>
                  <a:pt x="14" y="39"/>
                  <a:pt x="12" y="36"/>
                </a:cubicBezTo>
                <a:cubicBezTo>
                  <a:pt x="11" y="34"/>
                  <a:pt x="9" y="32"/>
                  <a:pt x="7" y="30"/>
                </a:cubicBezTo>
                <a:cubicBezTo>
                  <a:pt x="6" y="29"/>
                  <a:pt x="5" y="27"/>
                  <a:pt x="5" y="26"/>
                </a:cubicBezTo>
                <a:cubicBezTo>
                  <a:pt x="4" y="22"/>
                  <a:pt x="3" y="18"/>
                  <a:pt x="1" y="14"/>
                </a:cubicBezTo>
                <a:cubicBezTo>
                  <a:pt x="0" y="10"/>
                  <a:pt x="0" y="10"/>
                  <a:pt x="2" y="7"/>
                </a:cubicBezTo>
                <a:cubicBezTo>
                  <a:pt x="3" y="5"/>
                  <a:pt x="4" y="3"/>
                  <a:pt x="4" y="2"/>
                </a:cubicBezTo>
                <a:cubicBezTo>
                  <a:pt x="5" y="0"/>
                  <a:pt x="6" y="0"/>
                  <a:pt x="7" y="1"/>
                </a:cubicBezTo>
                <a:cubicBezTo>
                  <a:pt x="9" y="3"/>
                  <a:pt x="10" y="3"/>
                  <a:pt x="12" y="3"/>
                </a:cubicBezTo>
                <a:cubicBezTo>
                  <a:pt x="14" y="3"/>
                  <a:pt x="16" y="3"/>
                  <a:pt x="17" y="5"/>
                </a:cubicBezTo>
                <a:cubicBezTo>
                  <a:pt x="19" y="7"/>
                  <a:pt x="22" y="8"/>
                  <a:pt x="24" y="10"/>
                </a:cubicBezTo>
                <a:cubicBezTo>
                  <a:pt x="26" y="11"/>
                  <a:pt x="27" y="12"/>
                  <a:pt x="28" y="14"/>
                </a:cubicBezTo>
                <a:cubicBezTo>
                  <a:pt x="29" y="16"/>
                  <a:pt x="30" y="18"/>
                  <a:pt x="31" y="20"/>
                </a:cubicBezTo>
                <a:cubicBezTo>
                  <a:pt x="32" y="21"/>
                  <a:pt x="32" y="22"/>
                  <a:pt x="32" y="24"/>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7" name="Freeform 36"/>
          <p:cNvSpPr>
            <a:spLocks/>
          </p:cNvSpPr>
          <p:nvPr/>
        </p:nvSpPr>
        <p:spPr bwMode="auto">
          <a:xfrm>
            <a:off x="12665908" y="4149233"/>
            <a:ext cx="307630" cy="228526"/>
          </a:xfrm>
          <a:custGeom>
            <a:avLst/>
            <a:gdLst>
              <a:gd name="T0" fmla="*/ 11 w 44"/>
              <a:gd name="T1" fmla="*/ 7 h 33"/>
              <a:gd name="T2" fmla="*/ 17 w 44"/>
              <a:gd name="T3" fmla="*/ 7 h 33"/>
              <a:gd name="T4" fmla="*/ 19 w 44"/>
              <a:gd name="T5" fmla="*/ 5 h 33"/>
              <a:gd name="T6" fmla="*/ 21 w 44"/>
              <a:gd name="T7" fmla="*/ 2 h 33"/>
              <a:gd name="T8" fmla="*/ 24 w 44"/>
              <a:gd name="T9" fmla="*/ 1 h 33"/>
              <a:gd name="T10" fmla="*/ 28 w 44"/>
              <a:gd name="T11" fmla="*/ 3 h 33"/>
              <a:gd name="T12" fmla="*/ 41 w 44"/>
              <a:gd name="T13" fmla="*/ 11 h 33"/>
              <a:gd name="T14" fmla="*/ 44 w 44"/>
              <a:gd name="T15" fmla="*/ 16 h 33"/>
              <a:gd name="T16" fmla="*/ 44 w 44"/>
              <a:gd name="T17" fmla="*/ 20 h 33"/>
              <a:gd name="T18" fmla="*/ 42 w 44"/>
              <a:gd name="T19" fmla="*/ 23 h 33"/>
              <a:gd name="T20" fmla="*/ 35 w 44"/>
              <a:gd name="T21" fmla="*/ 24 h 33"/>
              <a:gd name="T22" fmla="*/ 26 w 44"/>
              <a:gd name="T23" fmla="*/ 27 h 33"/>
              <a:gd name="T24" fmla="*/ 21 w 44"/>
              <a:gd name="T25" fmla="*/ 31 h 33"/>
              <a:gd name="T26" fmla="*/ 16 w 44"/>
              <a:gd name="T27" fmla="*/ 31 h 33"/>
              <a:gd name="T28" fmla="*/ 11 w 44"/>
              <a:gd name="T29" fmla="*/ 25 h 33"/>
              <a:gd name="T30" fmla="*/ 5 w 44"/>
              <a:gd name="T31" fmla="*/ 17 h 33"/>
              <a:gd name="T32" fmla="*/ 3 w 44"/>
              <a:gd name="T33" fmla="*/ 15 h 33"/>
              <a:gd name="T34" fmla="*/ 2 w 44"/>
              <a:gd name="T35" fmla="*/ 10 h 33"/>
              <a:gd name="T36" fmla="*/ 6 w 44"/>
              <a:gd name="T37" fmla="*/ 7 h 33"/>
              <a:gd name="T38" fmla="*/ 11 w 44"/>
              <a:gd name="T39" fmla="*/ 7 h 33"/>
              <a:gd name="T40" fmla="*/ 11 w 44"/>
              <a:gd name="T41"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3">
                <a:moveTo>
                  <a:pt x="11" y="7"/>
                </a:moveTo>
                <a:cubicBezTo>
                  <a:pt x="13" y="7"/>
                  <a:pt x="15" y="7"/>
                  <a:pt x="17" y="7"/>
                </a:cubicBezTo>
                <a:cubicBezTo>
                  <a:pt x="18" y="7"/>
                  <a:pt x="19" y="7"/>
                  <a:pt x="19" y="5"/>
                </a:cubicBezTo>
                <a:cubicBezTo>
                  <a:pt x="20" y="4"/>
                  <a:pt x="20" y="3"/>
                  <a:pt x="21" y="2"/>
                </a:cubicBezTo>
                <a:cubicBezTo>
                  <a:pt x="22" y="0"/>
                  <a:pt x="22" y="0"/>
                  <a:pt x="24" y="1"/>
                </a:cubicBezTo>
                <a:cubicBezTo>
                  <a:pt x="25" y="2"/>
                  <a:pt x="26" y="2"/>
                  <a:pt x="28" y="3"/>
                </a:cubicBezTo>
                <a:cubicBezTo>
                  <a:pt x="32" y="6"/>
                  <a:pt x="37" y="8"/>
                  <a:pt x="41" y="11"/>
                </a:cubicBezTo>
                <a:cubicBezTo>
                  <a:pt x="43" y="12"/>
                  <a:pt x="44" y="14"/>
                  <a:pt x="44" y="16"/>
                </a:cubicBezTo>
                <a:cubicBezTo>
                  <a:pt x="44" y="17"/>
                  <a:pt x="44" y="18"/>
                  <a:pt x="44" y="20"/>
                </a:cubicBezTo>
                <a:cubicBezTo>
                  <a:pt x="44" y="22"/>
                  <a:pt x="44" y="22"/>
                  <a:pt x="42" y="23"/>
                </a:cubicBezTo>
                <a:cubicBezTo>
                  <a:pt x="40" y="23"/>
                  <a:pt x="37" y="24"/>
                  <a:pt x="35" y="24"/>
                </a:cubicBezTo>
                <a:cubicBezTo>
                  <a:pt x="30" y="24"/>
                  <a:pt x="30" y="24"/>
                  <a:pt x="26" y="27"/>
                </a:cubicBezTo>
                <a:cubicBezTo>
                  <a:pt x="25" y="29"/>
                  <a:pt x="23" y="30"/>
                  <a:pt x="21" y="31"/>
                </a:cubicBezTo>
                <a:cubicBezTo>
                  <a:pt x="20" y="33"/>
                  <a:pt x="18" y="33"/>
                  <a:pt x="16" y="31"/>
                </a:cubicBezTo>
                <a:cubicBezTo>
                  <a:pt x="15" y="29"/>
                  <a:pt x="13" y="27"/>
                  <a:pt x="11" y="25"/>
                </a:cubicBezTo>
                <a:cubicBezTo>
                  <a:pt x="9" y="22"/>
                  <a:pt x="7" y="20"/>
                  <a:pt x="5" y="17"/>
                </a:cubicBezTo>
                <a:cubicBezTo>
                  <a:pt x="4" y="16"/>
                  <a:pt x="3" y="16"/>
                  <a:pt x="3" y="15"/>
                </a:cubicBezTo>
                <a:cubicBezTo>
                  <a:pt x="1" y="14"/>
                  <a:pt x="0" y="11"/>
                  <a:pt x="2" y="10"/>
                </a:cubicBezTo>
                <a:cubicBezTo>
                  <a:pt x="3" y="8"/>
                  <a:pt x="4" y="7"/>
                  <a:pt x="6" y="7"/>
                </a:cubicBezTo>
                <a:cubicBezTo>
                  <a:pt x="8" y="7"/>
                  <a:pt x="10" y="7"/>
                  <a:pt x="11" y="7"/>
                </a:cubicBezTo>
                <a:cubicBezTo>
                  <a:pt x="11" y="7"/>
                  <a:pt x="11" y="7"/>
                  <a:pt x="11" y="7"/>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8" name="Freeform 37"/>
          <p:cNvSpPr>
            <a:spLocks/>
          </p:cNvSpPr>
          <p:nvPr/>
        </p:nvSpPr>
        <p:spPr bwMode="auto">
          <a:xfrm>
            <a:off x="11675621" y="3859176"/>
            <a:ext cx="208016" cy="234384"/>
          </a:xfrm>
          <a:custGeom>
            <a:avLst/>
            <a:gdLst>
              <a:gd name="T0" fmla="*/ 21 w 30"/>
              <a:gd name="T1" fmla="*/ 34 h 34"/>
              <a:gd name="T2" fmla="*/ 16 w 30"/>
              <a:gd name="T3" fmla="*/ 34 h 34"/>
              <a:gd name="T4" fmla="*/ 12 w 30"/>
              <a:gd name="T5" fmla="*/ 33 h 34"/>
              <a:gd name="T6" fmla="*/ 7 w 30"/>
              <a:gd name="T7" fmla="*/ 31 h 34"/>
              <a:gd name="T8" fmla="*/ 4 w 30"/>
              <a:gd name="T9" fmla="*/ 30 h 34"/>
              <a:gd name="T10" fmla="*/ 1 w 30"/>
              <a:gd name="T11" fmla="*/ 26 h 34"/>
              <a:gd name="T12" fmla="*/ 1 w 30"/>
              <a:gd name="T13" fmla="*/ 21 h 34"/>
              <a:gd name="T14" fmla="*/ 5 w 30"/>
              <a:gd name="T15" fmla="*/ 9 h 34"/>
              <a:gd name="T16" fmla="*/ 7 w 30"/>
              <a:gd name="T17" fmla="*/ 7 h 34"/>
              <a:gd name="T18" fmla="*/ 13 w 30"/>
              <a:gd name="T19" fmla="*/ 2 h 34"/>
              <a:gd name="T20" fmla="*/ 16 w 30"/>
              <a:gd name="T21" fmla="*/ 1 h 34"/>
              <a:gd name="T22" fmla="*/ 18 w 30"/>
              <a:gd name="T23" fmla="*/ 1 h 34"/>
              <a:gd name="T24" fmla="*/ 21 w 30"/>
              <a:gd name="T25" fmla="*/ 3 h 34"/>
              <a:gd name="T26" fmla="*/ 21 w 30"/>
              <a:gd name="T27" fmla="*/ 5 h 34"/>
              <a:gd name="T28" fmla="*/ 23 w 30"/>
              <a:gd name="T29" fmla="*/ 7 h 34"/>
              <a:gd name="T30" fmla="*/ 24 w 30"/>
              <a:gd name="T31" fmla="*/ 8 h 34"/>
              <a:gd name="T32" fmla="*/ 28 w 30"/>
              <a:gd name="T33" fmla="*/ 13 h 34"/>
              <a:gd name="T34" fmla="*/ 30 w 30"/>
              <a:gd name="T35" fmla="*/ 26 h 34"/>
              <a:gd name="T36" fmla="*/ 30 w 30"/>
              <a:gd name="T37" fmla="*/ 32 h 34"/>
              <a:gd name="T38" fmla="*/ 27 w 30"/>
              <a:gd name="T39" fmla="*/ 34 h 34"/>
              <a:gd name="T40" fmla="*/ 21 w 30"/>
              <a:gd name="T41" fmla="*/ 34 h 34"/>
              <a:gd name="T42" fmla="*/ 21 w 30"/>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34">
                <a:moveTo>
                  <a:pt x="21" y="34"/>
                </a:moveTo>
                <a:cubicBezTo>
                  <a:pt x="20" y="34"/>
                  <a:pt x="18" y="34"/>
                  <a:pt x="16" y="34"/>
                </a:cubicBezTo>
                <a:cubicBezTo>
                  <a:pt x="15" y="34"/>
                  <a:pt x="13" y="34"/>
                  <a:pt x="12" y="33"/>
                </a:cubicBezTo>
                <a:cubicBezTo>
                  <a:pt x="11" y="32"/>
                  <a:pt x="9" y="31"/>
                  <a:pt x="7" y="31"/>
                </a:cubicBezTo>
                <a:cubicBezTo>
                  <a:pt x="6" y="31"/>
                  <a:pt x="5" y="31"/>
                  <a:pt x="4" y="30"/>
                </a:cubicBezTo>
                <a:cubicBezTo>
                  <a:pt x="3" y="29"/>
                  <a:pt x="2" y="28"/>
                  <a:pt x="1" y="26"/>
                </a:cubicBezTo>
                <a:cubicBezTo>
                  <a:pt x="0" y="25"/>
                  <a:pt x="0" y="23"/>
                  <a:pt x="1" y="21"/>
                </a:cubicBezTo>
                <a:cubicBezTo>
                  <a:pt x="2" y="17"/>
                  <a:pt x="3" y="13"/>
                  <a:pt x="5" y="9"/>
                </a:cubicBezTo>
                <a:cubicBezTo>
                  <a:pt x="5" y="8"/>
                  <a:pt x="6" y="7"/>
                  <a:pt x="7" y="7"/>
                </a:cubicBezTo>
                <a:cubicBezTo>
                  <a:pt x="9" y="5"/>
                  <a:pt x="11" y="4"/>
                  <a:pt x="13" y="2"/>
                </a:cubicBezTo>
                <a:cubicBezTo>
                  <a:pt x="14" y="1"/>
                  <a:pt x="15" y="0"/>
                  <a:pt x="16" y="1"/>
                </a:cubicBezTo>
                <a:cubicBezTo>
                  <a:pt x="17" y="1"/>
                  <a:pt x="17" y="1"/>
                  <a:pt x="18" y="1"/>
                </a:cubicBezTo>
                <a:cubicBezTo>
                  <a:pt x="20" y="1"/>
                  <a:pt x="20" y="1"/>
                  <a:pt x="21" y="3"/>
                </a:cubicBezTo>
                <a:cubicBezTo>
                  <a:pt x="21" y="4"/>
                  <a:pt x="21" y="4"/>
                  <a:pt x="21" y="5"/>
                </a:cubicBezTo>
                <a:cubicBezTo>
                  <a:pt x="22" y="6"/>
                  <a:pt x="22" y="7"/>
                  <a:pt x="23" y="7"/>
                </a:cubicBezTo>
                <a:cubicBezTo>
                  <a:pt x="24" y="7"/>
                  <a:pt x="24" y="8"/>
                  <a:pt x="24" y="8"/>
                </a:cubicBezTo>
                <a:cubicBezTo>
                  <a:pt x="27" y="9"/>
                  <a:pt x="28" y="10"/>
                  <a:pt x="28" y="13"/>
                </a:cubicBezTo>
                <a:cubicBezTo>
                  <a:pt x="28" y="17"/>
                  <a:pt x="29" y="22"/>
                  <a:pt x="30" y="26"/>
                </a:cubicBezTo>
                <a:cubicBezTo>
                  <a:pt x="30" y="28"/>
                  <a:pt x="30" y="30"/>
                  <a:pt x="30" y="32"/>
                </a:cubicBezTo>
                <a:cubicBezTo>
                  <a:pt x="30" y="34"/>
                  <a:pt x="29" y="34"/>
                  <a:pt x="27" y="34"/>
                </a:cubicBezTo>
                <a:cubicBezTo>
                  <a:pt x="25" y="34"/>
                  <a:pt x="23" y="34"/>
                  <a:pt x="21" y="34"/>
                </a:cubicBezTo>
                <a:cubicBezTo>
                  <a:pt x="21" y="34"/>
                  <a:pt x="21" y="34"/>
                  <a:pt x="21" y="34"/>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9" name="Freeform 38"/>
          <p:cNvSpPr>
            <a:spLocks/>
          </p:cNvSpPr>
          <p:nvPr/>
        </p:nvSpPr>
        <p:spPr bwMode="auto">
          <a:xfrm>
            <a:off x="15856460" y="8236317"/>
            <a:ext cx="436542" cy="131842"/>
          </a:xfrm>
          <a:custGeom>
            <a:avLst/>
            <a:gdLst>
              <a:gd name="T0" fmla="*/ 0 w 63"/>
              <a:gd name="T1" fmla="*/ 12 h 19"/>
              <a:gd name="T2" fmla="*/ 2 w 63"/>
              <a:gd name="T3" fmla="*/ 11 h 19"/>
              <a:gd name="T4" fmla="*/ 24 w 63"/>
              <a:gd name="T5" fmla="*/ 1 h 19"/>
              <a:gd name="T6" fmla="*/ 28 w 63"/>
              <a:gd name="T7" fmla="*/ 1 h 19"/>
              <a:gd name="T8" fmla="*/ 61 w 63"/>
              <a:gd name="T9" fmla="*/ 9 h 19"/>
              <a:gd name="T10" fmla="*/ 63 w 63"/>
              <a:gd name="T11" fmla="*/ 11 h 19"/>
              <a:gd name="T12" fmla="*/ 62 w 63"/>
              <a:gd name="T13" fmla="*/ 12 h 19"/>
              <a:gd name="T14" fmla="*/ 49 w 63"/>
              <a:gd name="T15" fmla="*/ 15 h 19"/>
              <a:gd name="T16" fmla="*/ 34 w 63"/>
              <a:gd name="T17" fmla="*/ 19 h 19"/>
              <a:gd name="T18" fmla="*/ 30 w 63"/>
              <a:gd name="T19" fmla="*/ 18 h 19"/>
              <a:gd name="T20" fmla="*/ 30 w 63"/>
              <a:gd name="T21" fmla="*/ 18 h 19"/>
              <a:gd name="T22" fmla="*/ 18 w 63"/>
              <a:gd name="T23" fmla="*/ 15 h 19"/>
              <a:gd name="T24" fmla="*/ 5 w 63"/>
              <a:gd name="T25" fmla="*/ 15 h 19"/>
              <a:gd name="T26" fmla="*/ 0 w 63"/>
              <a:gd name="T2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9">
                <a:moveTo>
                  <a:pt x="0" y="12"/>
                </a:moveTo>
                <a:cubicBezTo>
                  <a:pt x="0" y="11"/>
                  <a:pt x="1" y="11"/>
                  <a:pt x="2" y="11"/>
                </a:cubicBezTo>
                <a:cubicBezTo>
                  <a:pt x="9" y="8"/>
                  <a:pt x="16" y="4"/>
                  <a:pt x="24" y="1"/>
                </a:cubicBezTo>
                <a:cubicBezTo>
                  <a:pt x="25" y="0"/>
                  <a:pt x="27" y="0"/>
                  <a:pt x="28" y="1"/>
                </a:cubicBezTo>
                <a:cubicBezTo>
                  <a:pt x="39" y="3"/>
                  <a:pt x="50" y="6"/>
                  <a:pt x="61" y="9"/>
                </a:cubicBezTo>
                <a:cubicBezTo>
                  <a:pt x="63" y="9"/>
                  <a:pt x="63" y="9"/>
                  <a:pt x="63" y="11"/>
                </a:cubicBezTo>
                <a:cubicBezTo>
                  <a:pt x="63" y="12"/>
                  <a:pt x="63" y="12"/>
                  <a:pt x="62" y="12"/>
                </a:cubicBezTo>
                <a:cubicBezTo>
                  <a:pt x="57" y="13"/>
                  <a:pt x="53" y="14"/>
                  <a:pt x="49" y="15"/>
                </a:cubicBezTo>
                <a:cubicBezTo>
                  <a:pt x="44" y="17"/>
                  <a:pt x="39" y="18"/>
                  <a:pt x="34" y="19"/>
                </a:cubicBezTo>
                <a:cubicBezTo>
                  <a:pt x="32" y="19"/>
                  <a:pt x="31" y="19"/>
                  <a:pt x="30" y="18"/>
                </a:cubicBezTo>
                <a:cubicBezTo>
                  <a:pt x="30" y="18"/>
                  <a:pt x="30" y="18"/>
                  <a:pt x="30" y="18"/>
                </a:cubicBezTo>
                <a:cubicBezTo>
                  <a:pt x="26" y="15"/>
                  <a:pt x="22" y="15"/>
                  <a:pt x="18" y="15"/>
                </a:cubicBezTo>
                <a:cubicBezTo>
                  <a:pt x="14" y="15"/>
                  <a:pt x="9" y="15"/>
                  <a:pt x="5" y="15"/>
                </a:cubicBezTo>
                <a:cubicBezTo>
                  <a:pt x="3" y="15"/>
                  <a:pt x="1" y="14"/>
                  <a:pt x="0" y="12"/>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0" name="Freeform 39"/>
          <p:cNvSpPr>
            <a:spLocks/>
          </p:cNvSpPr>
          <p:nvPr/>
        </p:nvSpPr>
        <p:spPr bwMode="auto">
          <a:xfrm>
            <a:off x="13181554" y="5203958"/>
            <a:ext cx="158210" cy="272472"/>
          </a:xfrm>
          <a:custGeom>
            <a:avLst/>
            <a:gdLst>
              <a:gd name="T0" fmla="*/ 0 w 23"/>
              <a:gd name="T1" fmla="*/ 18 h 39"/>
              <a:gd name="T2" fmla="*/ 0 w 23"/>
              <a:gd name="T3" fmla="*/ 12 h 39"/>
              <a:gd name="T4" fmla="*/ 2 w 23"/>
              <a:gd name="T5" fmla="*/ 9 h 39"/>
              <a:gd name="T6" fmla="*/ 7 w 23"/>
              <a:gd name="T7" fmla="*/ 1 h 39"/>
              <a:gd name="T8" fmla="*/ 9 w 23"/>
              <a:gd name="T9" fmla="*/ 0 h 39"/>
              <a:gd name="T10" fmla="*/ 16 w 23"/>
              <a:gd name="T11" fmla="*/ 6 h 39"/>
              <a:gd name="T12" fmla="*/ 17 w 23"/>
              <a:gd name="T13" fmla="*/ 6 h 39"/>
              <a:gd name="T14" fmla="*/ 23 w 23"/>
              <a:gd name="T15" fmla="*/ 18 h 39"/>
              <a:gd name="T16" fmla="*/ 23 w 23"/>
              <a:gd name="T17" fmla="*/ 27 h 39"/>
              <a:gd name="T18" fmla="*/ 22 w 23"/>
              <a:gd name="T19" fmla="*/ 30 h 39"/>
              <a:gd name="T20" fmla="*/ 16 w 23"/>
              <a:gd name="T21" fmla="*/ 37 h 39"/>
              <a:gd name="T22" fmla="*/ 13 w 23"/>
              <a:gd name="T23" fmla="*/ 38 h 39"/>
              <a:gd name="T24" fmla="*/ 13 w 23"/>
              <a:gd name="T25" fmla="*/ 38 h 39"/>
              <a:gd name="T26" fmla="*/ 6 w 23"/>
              <a:gd name="T27" fmla="*/ 34 h 39"/>
              <a:gd name="T28" fmla="*/ 2 w 23"/>
              <a:gd name="T29" fmla="*/ 28 h 39"/>
              <a:gd name="T30" fmla="*/ 0 w 23"/>
              <a:gd name="T31" fmla="*/ 23 h 39"/>
              <a:gd name="T32" fmla="*/ 0 w 23"/>
              <a:gd name="T33"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9">
                <a:moveTo>
                  <a:pt x="0" y="18"/>
                </a:moveTo>
                <a:cubicBezTo>
                  <a:pt x="0" y="16"/>
                  <a:pt x="0" y="14"/>
                  <a:pt x="0" y="12"/>
                </a:cubicBezTo>
                <a:cubicBezTo>
                  <a:pt x="0" y="11"/>
                  <a:pt x="1" y="10"/>
                  <a:pt x="2" y="9"/>
                </a:cubicBezTo>
                <a:cubicBezTo>
                  <a:pt x="3" y="6"/>
                  <a:pt x="5" y="3"/>
                  <a:pt x="7" y="1"/>
                </a:cubicBezTo>
                <a:cubicBezTo>
                  <a:pt x="8" y="0"/>
                  <a:pt x="8" y="0"/>
                  <a:pt x="9" y="0"/>
                </a:cubicBezTo>
                <a:cubicBezTo>
                  <a:pt x="12" y="2"/>
                  <a:pt x="14" y="4"/>
                  <a:pt x="16" y="6"/>
                </a:cubicBezTo>
                <a:cubicBezTo>
                  <a:pt x="16" y="6"/>
                  <a:pt x="17" y="6"/>
                  <a:pt x="17" y="6"/>
                </a:cubicBezTo>
                <a:cubicBezTo>
                  <a:pt x="22" y="9"/>
                  <a:pt x="23" y="13"/>
                  <a:pt x="23" y="18"/>
                </a:cubicBezTo>
                <a:cubicBezTo>
                  <a:pt x="23" y="21"/>
                  <a:pt x="23" y="24"/>
                  <a:pt x="23" y="27"/>
                </a:cubicBezTo>
                <a:cubicBezTo>
                  <a:pt x="23" y="28"/>
                  <a:pt x="23" y="29"/>
                  <a:pt x="22" y="30"/>
                </a:cubicBezTo>
                <a:cubicBezTo>
                  <a:pt x="20" y="32"/>
                  <a:pt x="18" y="34"/>
                  <a:pt x="16" y="37"/>
                </a:cubicBezTo>
                <a:cubicBezTo>
                  <a:pt x="16" y="38"/>
                  <a:pt x="15" y="38"/>
                  <a:pt x="13" y="38"/>
                </a:cubicBezTo>
                <a:cubicBezTo>
                  <a:pt x="13" y="38"/>
                  <a:pt x="13" y="38"/>
                  <a:pt x="13" y="38"/>
                </a:cubicBezTo>
                <a:cubicBezTo>
                  <a:pt x="9" y="38"/>
                  <a:pt x="8" y="39"/>
                  <a:pt x="6" y="34"/>
                </a:cubicBezTo>
                <a:cubicBezTo>
                  <a:pt x="5" y="32"/>
                  <a:pt x="3" y="30"/>
                  <a:pt x="2" y="28"/>
                </a:cubicBezTo>
                <a:cubicBezTo>
                  <a:pt x="1" y="26"/>
                  <a:pt x="0" y="25"/>
                  <a:pt x="0" y="23"/>
                </a:cubicBezTo>
                <a:cubicBezTo>
                  <a:pt x="0" y="22"/>
                  <a:pt x="0" y="20"/>
                  <a:pt x="0" y="18"/>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1" name="Freeform 40"/>
          <p:cNvSpPr>
            <a:spLocks/>
          </p:cNvSpPr>
          <p:nvPr/>
        </p:nvSpPr>
        <p:spPr bwMode="auto">
          <a:xfrm>
            <a:off x="10864076" y="3226345"/>
            <a:ext cx="237314" cy="228526"/>
          </a:xfrm>
          <a:custGeom>
            <a:avLst/>
            <a:gdLst>
              <a:gd name="T0" fmla="*/ 34 w 34"/>
              <a:gd name="T1" fmla="*/ 13 h 33"/>
              <a:gd name="T2" fmla="*/ 34 w 34"/>
              <a:gd name="T3" fmla="*/ 15 h 33"/>
              <a:gd name="T4" fmla="*/ 32 w 34"/>
              <a:gd name="T5" fmla="*/ 21 h 33"/>
              <a:gd name="T6" fmla="*/ 29 w 34"/>
              <a:gd name="T7" fmla="*/ 23 h 33"/>
              <a:gd name="T8" fmla="*/ 28 w 34"/>
              <a:gd name="T9" fmla="*/ 23 h 33"/>
              <a:gd name="T10" fmla="*/ 21 w 34"/>
              <a:gd name="T11" fmla="*/ 29 h 33"/>
              <a:gd name="T12" fmla="*/ 20 w 34"/>
              <a:gd name="T13" fmla="*/ 31 h 33"/>
              <a:gd name="T14" fmla="*/ 16 w 34"/>
              <a:gd name="T15" fmla="*/ 32 h 33"/>
              <a:gd name="T16" fmla="*/ 11 w 34"/>
              <a:gd name="T17" fmla="*/ 29 h 33"/>
              <a:gd name="T18" fmla="*/ 4 w 34"/>
              <a:gd name="T19" fmla="*/ 20 h 33"/>
              <a:gd name="T20" fmla="*/ 3 w 34"/>
              <a:gd name="T21" fmla="*/ 17 h 33"/>
              <a:gd name="T22" fmla="*/ 3 w 34"/>
              <a:gd name="T23" fmla="*/ 17 h 33"/>
              <a:gd name="T24" fmla="*/ 1 w 34"/>
              <a:gd name="T25" fmla="*/ 3 h 33"/>
              <a:gd name="T26" fmla="*/ 1 w 34"/>
              <a:gd name="T27" fmla="*/ 1 h 33"/>
              <a:gd name="T28" fmla="*/ 2 w 34"/>
              <a:gd name="T29" fmla="*/ 0 h 33"/>
              <a:gd name="T30" fmla="*/ 8 w 34"/>
              <a:gd name="T31" fmla="*/ 4 h 33"/>
              <a:gd name="T32" fmla="*/ 9 w 34"/>
              <a:gd name="T33" fmla="*/ 6 h 33"/>
              <a:gd name="T34" fmla="*/ 10 w 34"/>
              <a:gd name="T35" fmla="*/ 8 h 33"/>
              <a:gd name="T36" fmla="*/ 14 w 34"/>
              <a:gd name="T37" fmla="*/ 9 h 33"/>
              <a:gd name="T38" fmla="*/ 18 w 34"/>
              <a:gd name="T39" fmla="*/ 5 h 33"/>
              <a:gd name="T40" fmla="*/ 20 w 34"/>
              <a:gd name="T41" fmla="*/ 5 h 33"/>
              <a:gd name="T42" fmla="*/ 33 w 34"/>
              <a:gd name="T43" fmla="*/ 7 h 33"/>
              <a:gd name="T44" fmla="*/ 34 w 34"/>
              <a:gd name="T45" fmla="*/ 9 h 33"/>
              <a:gd name="T46" fmla="*/ 34 w 34"/>
              <a:gd name="T47" fmla="*/ 13 h 33"/>
              <a:gd name="T48" fmla="*/ 34 w 34"/>
              <a:gd name="T49"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33">
                <a:moveTo>
                  <a:pt x="34" y="13"/>
                </a:moveTo>
                <a:cubicBezTo>
                  <a:pt x="34" y="13"/>
                  <a:pt x="34" y="14"/>
                  <a:pt x="34" y="15"/>
                </a:cubicBezTo>
                <a:cubicBezTo>
                  <a:pt x="34" y="17"/>
                  <a:pt x="34" y="19"/>
                  <a:pt x="32" y="21"/>
                </a:cubicBezTo>
                <a:cubicBezTo>
                  <a:pt x="31" y="22"/>
                  <a:pt x="31" y="23"/>
                  <a:pt x="29" y="23"/>
                </a:cubicBezTo>
                <a:cubicBezTo>
                  <a:pt x="29" y="23"/>
                  <a:pt x="28" y="23"/>
                  <a:pt x="28" y="23"/>
                </a:cubicBezTo>
                <a:cubicBezTo>
                  <a:pt x="25" y="24"/>
                  <a:pt x="23" y="26"/>
                  <a:pt x="21" y="29"/>
                </a:cubicBezTo>
                <a:cubicBezTo>
                  <a:pt x="21" y="30"/>
                  <a:pt x="21" y="30"/>
                  <a:pt x="20" y="31"/>
                </a:cubicBezTo>
                <a:cubicBezTo>
                  <a:pt x="19" y="33"/>
                  <a:pt x="17" y="33"/>
                  <a:pt x="16" y="32"/>
                </a:cubicBezTo>
                <a:cubicBezTo>
                  <a:pt x="14" y="31"/>
                  <a:pt x="12" y="30"/>
                  <a:pt x="11" y="29"/>
                </a:cubicBezTo>
                <a:cubicBezTo>
                  <a:pt x="9" y="26"/>
                  <a:pt x="6" y="23"/>
                  <a:pt x="4" y="20"/>
                </a:cubicBezTo>
                <a:cubicBezTo>
                  <a:pt x="3" y="20"/>
                  <a:pt x="3" y="18"/>
                  <a:pt x="3" y="17"/>
                </a:cubicBezTo>
                <a:cubicBezTo>
                  <a:pt x="3" y="17"/>
                  <a:pt x="3" y="17"/>
                  <a:pt x="3" y="17"/>
                </a:cubicBezTo>
                <a:cubicBezTo>
                  <a:pt x="3" y="12"/>
                  <a:pt x="2" y="8"/>
                  <a:pt x="1" y="3"/>
                </a:cubicBezTo>
                <a:cubicBezTo>
                  <a:pt x="1" y="3"/>
                  <a:pt x="1" y="2"/>
                  <a:pt x="1" y="1"/>
                </a:cubicBezTo>
                <a:cubicBezTo>
                  <a:pt x="0" y="1"/>
                  <a:pt x="1" y="0"/>
                  <a:pt x="2" y="0"/>
                </a:cubicBezTo>
                <a:cubicBezTo>
                  <a:pt x="4" y="0"/>
                  <a:pt x="6" y="1"/>
                  <a:pt x="8" y="4"/>
                </a:cubicBezTo>
                <a:cubicBezTo>
                  <a:pt x="8" y="4"/>
                  <a:pt x="8" y="5"/>
                  <a:pt x="9" y="6"/>
                </a:cubicBezTo>
                <a:cubicBezTo>
                  <a:pt x="9" y="7"/>
                  <a:pt x="9" y="8"/>
                  <a:pt x="10" y="8"/>
                </a:cubicBezTo>
                <a:cubicBezTo>
                  <a:pt x="12" y="10"/>
                  <a:pt x="12" y="10"/>
                  <a:pt x="14" y="9"/>
                </a:cubicBezTo>
                <a:cubicBezTo>
                  <a:pt x="15" y="8"/>
                  <a:pt x="17" y="6"/>
                  <a:pt x="18" y="5"/>
                </a:cubicBezTo>
                <a:cubicBezTo>
                  <a:pt x="19" y="5"/>
                  <a:pt x="20" y="4"/>
                  <a:pt x="20" y="5"/>
                </a:cubicBezTo>
                <a:cubicBezTo>
                  <a:pt x="25" y="6"/>
                  <a:pt x="29" y="6"/>
                  <a:pt x="33" y="7"/>
                </a:cubicBezTo>
                <a:cubicBezTo>
                  <a:pt x="34" y="7"/>
                  <a:pt x="34" y="8"/>
                  <a:pt x="34" y="9"/>
                </a:cubicBezTo>
                <a:cubicBezTo>
                  <a:pt x="34" y="10"/>
                  <a:pt x="34" y="12"/>
                  <a:pt x="34" y="13"/>
                </a:cubicBezTo>
                <a:cubicBezTo>
                  <a:pt x="34" y="13"/>
                  <a:pt x="34" y="13"/>
                  <a:pt x="34" y="13"/>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2" name="Freeform 41"/>
          <p:cNvSpPr>
            <a:spLocks/>
          </p:cNvSpPr>
          <p:nvPr/>
        </p:nvSpPr>
        <p:spPr bwMode="auto">
          <a:xfrm>
            <a:off x="11335776" y="3144315"/>
            <a:ext cx="243174" cy="249034"/>
          </a:xfrm>
          <a:custGeom>
            <a:avLst/>
            <a:gdLst>
              <a:gd name="T0" fmla="*/ 33 w 35"/>
              <a:gd name="T1" fmla="*/ 14 h 36"/>
              <a:gd name="T2" fmla="*/ 33 w 35"/>
              <a:gd name="T3" fmla="*/ 18 h 36"/>
              <a:gd name="T4" fmla="*/ 34 w 35"/>
              <a:gd name="T5" fmla="*/ 28 h 36"/>
              <a:gd name="T6" fmla="*/ 35 w 35"/>
              <a:gd name="T7" fmla="*/ 29 h 36"/>
              <a:gd name="T8" fmla="*/ 34 w 35"/>
              <a:gd name="T9" fmla="*/ 33 h 36"/>
              <a:gd name="T10" fmla="*/ 32 w 35"/>
              <a:gd name="T11" fmla="*/ 35 h 36"/>
              <a:gd name="T12" fmla="*/ 27 w 35"/>
              <a:gd name="T13" fmla="*/ 34 h 36"/>
              <a:gd name="T14" fmla="*/ 26 w 35"/>
              <a:gd name="T15" fmla="*/ 29 h 36"/>
              <a:gd name="T16" fmla="*/ 24 w 35"/>
              <a:gd name="T17" fmla="*/ 26 h 36"/>
              <a:gd name="T18" fmla="*/ 12 w 35"/>
              <a:gd name="T19" fmla="*/ 19 h 36"/>
              <a:gd name="T20" fmla="*/ 6 w 35"/>
              <a:gd name="T21" fmla="*/ 19 h 36"/>
              <a:gd name="T22" fmla="*/ 4 w 35"/>
              <a:gd name="T23" fmla="*/ 19 h 36"/>
              <a:gd name="T24" fmla="*/ 1 w 35"/>
              <a:gd name="T25" fmla="*/ 18 h 36"/>
              <a:gd name="T26" fmla="*/ 2 w 35"/>
              <a:gd name="T27" fmla="*/ 14 h 36"/>
              <a:gd name="T28" fmla="*/ 8 w 35"/>
              <a:gd name="T29" fmla="*/ 9 h 36"/>
              <a:gd name="T30" fmla="*/ 9 w 35"/>
              <a:gd name="T31" fmla="*/ 5 h 36"/>
              <a:gd name="T32" fmla="*/ 9 w 35"/>
              <a:gd name="T33" fmla="*/ 1 h 36"/>
              <a:gd name="T34" fmla="*/ 10 w 35"/>
              <a:gd name="T35" fmla="*/ 0 h 36"/>
              <a:gd name="T36" fmla="*/ 21 w 35"/>
              <a:gd name="T37" fmla="*/ 0 h 36"/>
              <a:gd name="T38" fmla="*/ 23 w 35"/>
              <a:gd name="T39" fmla="*/ 1 h 36"/>
              <a:gd name="T40" fmla="*/ 31 w 35"/>
              <a:gd name="T41" fmla="*/ 4 h 36"/>
              <a:gd name="T42" fmla="*/ 33 w 35"/>
              <a:gd name="T43" fmla="*/ 7 h 36"/>
              <a:gd name="T44" fmla="*/ 33 w 35"/>
              <a:gd name="T45" fmla="*/ 14 h 36"/>
              <a:gd name="T46" fmla="*/ 33 w 35"/>
              <a:gd name="T47"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36">
                <a:moveTo>
                  <a:pt x="33" y="14"/>
                </a:moveTo>
                <a:cubicBezTo>
                  <a:pt x="33" y="16"/>
                  <a:pt x="33" y="17"/>
                  <a:pt x="33" y="18"/>
                </a:cubicBezTo>
                <a:cubicBezTo>
                  <a:pt x="32" y="21"/>
                  <a:pt x="33" y="25"/>
                  <a:pt x="34" y="28"/>
                </a:cubicBezTo>
                <a:cubicBezTo>
                  <a:pt x="34" y="28"/>
                  <a:pt x="35" y="29"/>
                  <a:pt x="35" y="29"/>
                </a:cubicBezTo>
                <a:cubicBezTo>
                  <a:pt x="35" y="31"/>
                  <a:pt x="35" y="32"/>
                  <a:pt x="34" y="33"/>
                </a:cubicBezTo>
                <a:cubicBezTo>
                  <a:pt x="33" y="34"/>
                  <a:pt x="32" y="34"/>
                  <a:pt x="32" y="35"/>
                </a:cubicBezTo>
                <a:cubicBezTo>
                  <a:pt x="30" y="36"/>
                  <a:pt x="28" y="36"/>
                  <a:pt x="27" y="34"/>
                </a:cubicBezTo>
                <a:cubicBezTo>
                  <a:pt x="26" y="33"/>
                  <a:pt x="26" y="31"/>
                  <a:pt x="26" y="29"/>
                </a:cubicBezTo>
                <a:cubicBezTo>
                  <a:pt x="26" y="27"/>
                  <a:pt x="26" y="26"/>
                  <a:pt x="24" y="26"/>
                </a:cubicBezTo>
                <a:cubicBezTo>
                  <a:pt x="20" y="23"/>
                  <a:pt x="16" y="21"/>
                  <a:pt x="12" y="19"/>
                </a:cubicBezTo>
                <a:cubicBezTo>
                  <a:pt x="10" y="18"/>
                  <a:pt x="8" y="19"/>
                  <a:pt x="6" y="19"/>
                </a:cubicBezTo>
                <a:cubicBezTo>
                  <a:pt x="5" y="19"/>
                  <a:pt x="4" y="19"/>
                  <a:pt x="4" y="19"/>
                </a:cubicBezTo>
                <a:cubicBezTo>
                  <a:pt x="2" y="19"/>
                  <a:pt x="1" y="19"/>
                  <a:pt x="1" y="18"/>
                </a:cubicBezTo>
                <a:cubicBezTo>
                  <a:pt x="0" y="16"/>
                  <a:pt x="0" y="15"/>
                  <a:pt x="2" y="14"/>
                </a:cubicBezTo>
                <a:cubicBezTo>
                  <a:pt x="4" y="12"/>
                  <a:pt x="6" y="11"/>
                  <a:pt x="8" y="9"/>
                </a:cubicBezTo>
                <a:cubicBezTo>
                  <a:pt x="9" y="8"/>
                  <a:pt x="9" y="7"/>
                  <a:pt x="9" y="5"/>
                </a:cubicBezTo>
                <a:cubicBezTo>
                  <a:pt x="9" y="4"/>
                  <a:pt x="9" y="3"/>
                  <a:pt x="9" y="1"/>
                </a:cubicBezTo>
                <a:cubicBezTo>
                  <a:pt x="9" y="1"/>
                  <a:pt x="9" y="0"/>
                  <a:pt x="10" y="0"/>
                </a:cubicBezTo>
                <a:cubicBezTo>
                  <a:pt x="14" y="0"/>
                  <a:pt x="17" y="0"/>
                  <a:pt x="21" y="0"/>
                </a:cubicBezTo>
                <a:cubicBezTo>
                  <a:pt x="22" y="0"/>
                  <a:pt x="22" y="0"/>
                  <a:pt x="23" y="1"/>
                </a:cubicBezTo>
                <a:cubicBezTo>
                  <a:pt x="26" y="2"/>
                  <a:pt x="28" y="3"/>
                  <a:pt x="31" y="4"/>
                </a:cubicBezTo>
                <a:cubicBezTo>
                  <a:pt x="32" y="5"/>
                  <a:pt x="33" y="5"/>
                  <a:pt x="33" y="7"/>
                </a:cubicBezTo>
                <a:cubicBezTo>
                  <a:pt x="33" y="9"/>
                  <a:pt x="33" y="12"/>
                  <a:pt x="33" y="14"/>
                </a:cubicBezTo>
                <a:cubicBezTo>
                  <a:pt x="33" y="14"/>
                  <a:pt x="33" y="14"/>
                  <a:pt x="33" y="14"/>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3" name="Freeform 42"/>
          <p:cNvSpPr>
            <a:spLocks/>
          </p:cNvSpPr>
          <p:nvPr/>
        </p:nvSpPr>
        <p:spPr bwMode="auto">
          <a:xfrm>
            <a:off x="12868053" y="6440334"/>
            <a:ext cx="234384" cy="208016"/>
          </a:xfrm>
          <a:custGeom>
            <a:avLst/>
            <a:gdLst>
              <a:gd name="T0" fmla="*/ 26 w 34"/>
              <a:gd name="T1" fmla="*/ 0 h 30"/>
              <a:gd name="T2" fmla="*/ 30 w 34"/>
              <a:gd name="T3" fmla="*/ 0 h 30"/>
              <a:gd name="T4" fmla="*/ 32 w 34"/>
              <a:gd name="T5" fmla="*/ 1 h 30"/>
              <a:gd name="T6" fmla="*/ 34 w 34"/>
              <a:gd name="T7" fmla="*/ 5 h 30"/>
              <a:gd name="T8" fmla="*/ 34 w 34"/>
              <a:gd name="T9" fmla="*/ 7 h 30"/>
              <a:gd name="T10" fmla="*/ 32 w 34"/>
              <a:gd name="T11" fmla="*/ 13 h 30"/>
              <a:gd name="T12" fmla="*/ 29 w 34"/>
              <a:gd name="T13" fmla="*/ 15 h 30"/>
              <a:gd name="T14" fmla="*/ 25 w 34"/>
              <a:gd name="T15" fmla="*/ 15 h 30"/>
              <a:gd name="T16" fmla="*/ 23 w 34"/>
              <a:gd name="T17" fmla="*/ 16 h 30"/>
              <a:gd name="T18" fmla="*/ 21 w 34"/>
              <a:gd name="T19" fmla="*/ 20 h 30"/>
              <a:gd name="T20" fmla="*/ 14 w 34"/>
              <a:gd name="T21" fmla="*/ 29 h 30"/>
              <a:gd name="T22" fmla="*/ 8 w 34"/>
              <a:gd name="T23" fmla="*/ 29 h 30"/>
              <a:gd name="T24" fmla="*/ 1 w 34"/>
              <a:gd name="T25" fmla="*/ 23 h 30"/>
              <a:gd name="T26" fmla="*/ 0 w 34"/>
              <a:gd name="T27" fmla="*/ 20 h 30"/>
              <a:gd name="T28" fmla="*/ 0 w 34"/>
              <a:gd name="T29" fmla="*/ 15 h 30"/>
              <a:gd name="T30" fmla="*/ 3 w 34"/>
              <a:gd name="T31" fmla="*/ 11 h 30"/>
              <a:gd name="T32" fmla="*/ 14 w 34"/>
              <a:gd name="T33" fmla="*/ 5 h 30"/>
              <a:gd name="T34" fmla="*/ 19 w 34"/>
              <a:gd name="T35" fmla="*/ 1 h 30"/>
              <a:gd name="T36" fmla="*/ 23 w 34"/>
              <a:gd name="T37" fmla="*/ 0 h 30"/>
              <a:gd name="T38" fmla="*/ 26 w 34"/>
              <a:gd name="T39" fmla="*/ 0 h 30"/>
              <a:gd name="T40" fmla="*/ 26 w 34"/>
              <a:gd name="T4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30">
                <a:moveTo>
                  <a:pt x="26" y="0"/>
                </a:moveTo>
                <a:cubicBezTo>
                  <a:pt x="27" y="0"/>
                  <a:pt x="28" y="0"/>
                  <a:pt x="30" y="0"/>
                </a:cubicBezTo>
                <a:cubicBezTo>
                  <a:pt x="31" y="0"/>
                  <a:pt x="31" y="0"/>
                  <a:pt x="32" y="1"/>
                </a:cubicBezTo>
                <a:cubicBezTo>
                  <a:pt x="32" y="2"/>
                  <a:pt x="33" y="3"/>
                  <a:pt x="34" y="5"/>
                </a:cubicBezTo>
                <a:cubicBezTo>
                  <a:pt x="34" y="5"/>
                  <a:pt x="34" y="6"/>
                  <a:pt x="34" y="7"/>
                </a:cubicBezTo>
                <a:cubicBezTo>
                  <a:pt x="33" y="9"/>
                  <a:pt x="32" y="11"/>
                  <a:pt x="32" y="13"/>
                </a:cubicBezTo>
                <a:cubicBezTo>
                  <a:pt x="31" y="14"/>
                  <a:pt x="30" y="15"/>
                  <a:pt x="29" y="15"/>
                </a:cubicBezTo>
                <a:cubicBezTo>
                  <a:pt x="28" y="15"/>
                  <a:pt x="27" y="15"/>
                  <a:pt x="25" y="15"/>
                </a:cubicBezTo>
                <a:cubicBezTo>
                  <a:pt x="24" y="15"/>
                  <a:pt x="24" y="15"/>
                  <a:pt x="23" y="16"/>
                </a:cubicBezTo>
                <a:cubicBezTo>
                  <a:pt x="23" y="17"/>
                  <a:pt x="22" y="19"/>
                  <a:pt x="21" y="20"/>
                </a:cubicBezTo>
                <a:cubicBezTo>
                  <a:pt x="20" y="24"/>
                  <a:pt x="17" y="27"/>
                  <a:pt x="14" y="29"/>
                </a:cubicBezTo>
                <a:cubicBezTo>
                  <a:pt x="12" y="30"/>
                  <a:pt x="10" y="30"/>
                  <a:pt x="8" y="29"/>
                </a:cubicBezTo>
                <a:cubicBezTo>
                  <a:pt x="6" y="27"/>
                  <a:pt x="4" y="25"/>
                  <a:pt x="1" y="23"/>
                </a:cubicBezTo>
                <a:cubicBezTo>
                  <a:pt x="1" y="22"/>
                  <a:pt x="0" y="22"/>
                  <a:pt x="0" y="20"/>
                </a:cubicBezTo>
                <a:cubicBezTo>
                  <a:pt x="0" y="19"/>
                  <a:pt x="0" y="17"/>
                  <a:pt x="0" y="15"/>
                </a:cubicBezTo>
                <a:cubicBezTo>
                  <a:pt x="0" y="13"/>
                  <a:pt x="1" y="12"/>
                  <a:pt x="3" y="11"/>
                </a:cubicBezTo>
                <a:cubicBezTo>
                  <a:pt x="7" y="9"/>
                  <a:pt x="10" y="7"/>
                  <a:pt x="14" y="5"/>
                </a:cubicBezTo>
                <a:cubicBezTo>
                  <a:pt x="16" y="4"/>
                  <a:pt x="17" y="2"/>
                  <a:pt x="19" y="1"/>
                </a:cubicBezTo>
                <a:cubicBezTo>
                  <a:pt x="20" y="0"/>
                  <a:pt x="22" y="0"/>
                  <a:pt x="23" y="0"/>
                </a:cubicBezTo>
                <a:cubicBezTo>
                  <a:pt x="24" y="0"/>
                  <a:pt x="25" y="0"/>
                  <a:pt x="26" y="0"/>
                </a:cubicBezTo>
                <a:cubicBezTo>
                  <a:pt x="26" y="0"/>
                  <a:pt x="26" y="0"/>
                  <a:pt x="26"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4" name="Freeform 43"/>
          <p:cNvSpPr>
            <a:spLocks/>
          </p:cNvSpPr>
          <p:nvPr/>
        </p:nvSpPr>
        <p:spPr bwMode="auto">
          <a:xfrm>
            <a:off x="16210970" y="8813487"/>
            <a:ext cx="339858" cy="131842"/>
          </a:xfrm>
          <a:custGeom>
            <a:avLst/>
            <a:gdLst>
              <a:gd name="T0" fmla="*/ 25 w 49"/>
              <a:gd name="T1" fmla="*/ 19 h 19"/>
              <a:gd name="T2" fmla="*/ 5 w 49"/>
              <a:gd name="T3" fmla="*/ 18 h 19"/>
              <a:gd name="T4" fmla="*/ 3 w 49"/>
              <a:gd name="T5" fmla="*/ 16 h 19"/>
              <a:gd name="T6" fmla="*/ 3 w 49"/>
              <a:gd name="T7" fmla="*/ 14 h 19"/>
              <a:gd name="T8" fmla="*/ 1 w 49"/>
              <a:gd name="T9" fmla="*/ 7 h 19"/>
              <a:gd name="T10" fmla="*/ 1 w 49"/>
              <a:gd name="T11" fmla="*/ 4 h 19"/>
              <a:gd name="T12" fmla="*/ 3 w 49"/>
              <a:gd name="T13" fmla="*/ 3 h 19"/>
              <a:gd name="T14" fmla="*/ 10 w 49"/>
              <a:gd name="T15" fmla="*/ 3 h 19"/>
              <a:gd name="T16" fmla="*/ 13 w 49"/>
              <a:gd name="T17" fmla="*/ 4 h 19"/>
              <a:gd name="T18" fmla="*/ 16 w 49"/>
              <a:gd name="T19" fmla="*/ 10 h 19"/>
              <a:gd name="T20" fmla="*/ 18 w 49"/>
              <a:gd name="T21" fmla="*/ 11 h 19"/>
              <a:gd name="T22" fmla="*/ 30 w 49"/>
              <a:gd name="T23" fmla="*/ 9 h 19"/>
              <a:gd name="T24" fmla="*/ 37 w 49"/>
              <a:gd name="T25" fmla="*/ 8 h 19"/>
              <a:gd name="T26" fmla="*/ 41 w 49"/>
              <a:gd name="T27" fmla="*/ 5 h 19"/>
              <a:gd name="T28" fmla="*/ 43 w 49"/>
              <a:gd name="T29" fmla="*/ 1 h 19"/>
              <a:gd name="T30" fmla="*/ 46 w 49"/>
              <a:gd name="T31" fmla="*/ 0 h 19"/>
              <a:gd name="T32" fmla="*/ 48 w 49"/>
              <a:gd name="T33" fmla="*/ 0 h 19"/>
              <a:gd name="T34" fmla="*/ 49 w 49"/>
              <a:gd name="T35" fmla="*/ 1 h 19"/>
              <a:gd name="T36" fmla="*/ 49 w 49"/>
              <a:gd name="T37" fmla="*/ 2 h 19"/>
              <a:gd name="T38" fmla="*/ 48 w 49"/>
              <a:gd name="T39" fmla="*/ 7 h 19"/>
              <a:gd name="T40" fmla="*/ 45 w 49"/>
              <a:gd name="T41" fmla="*/ 11 h 19"/>
              <a:gd name="T42" fmla="*/ 37 w 49"/>
              <a:gd name="T43" fmla="*/ 18 h 19"/>
              <a:gd name="T44" fmla="*/ 33 w 49"/>
              <a:gd name="T45" fmla="*/ 19 h 19"/>
              <a:gd name="T46" fmla="*/ 25 w 49"/>
              <a:gd name="T4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19">
                <a:moveTo>
                  <a:pt x="25" y="19"/>
                </a:moveTo>
                <a:cubicBezTo>
                  <a:pt x="19" y="19"/>
                  <a:pt x="12" y="18"/>
                  <a:pt x="5" y="18"/>
                </a:cubicBezTo>
                <a:cubicBezTo>
                  <a:pt x="3" y="18"/>
                  <a:pt x="3" y="17"/>
                  <a:pt x="3" y="16"/>
                </a:cubicBezTo>
                <a:cubicBezTo>
                  <a:pt x="3" y="15"/>
                  <a:pt x="3" y="15"/>
                  <a:pt x="3" y="14"/>
                </a:cubicBezTo>
                <a:cubicBezTo>
                  <a:pt x="3" y="11"/>
                  <a:pt x="3" y="9"/>
                  <a:pt x="1" y="7"/>
                </a:cubicBezTo>
                <a:cubicBezTo>
                  <a:pt x="0" y="6"/>
                  <a:pt x="0" y="5"/>
                  <a:pt x="1" y="4"/>
                </a:cubicBezTo>
                <a:cubicBezTo>
                  <a:pt x="1" y="3"/>
                  <a:pt x="2" y="3"/>
                  <a:pt x="3" y="3"/>
                </a:cubicBezTo>
                <a:cubicBezTo>
                  <a:pt x="5" y="3"/>
                  <a:pt x="8" y="3"/>
                  <a:pt x="10" y="3"/>
                </a:cubicBezTo>
                <a:cubicBezTo>
                  <a:pt x="11" y="3"/>
                  <a:pt x="12" y="3"/>
                  <a:pt x="13" y="4"/>
                </a:cubicBezTo>
                <a:cubicBezTo>
                  <a:pt x="14" y="6"/>
                  <a:pt x="15" y="8"/>
                  <a:pt x="16" y="10"/>
                </a:cubicBezTo>
                <a:cubicBezTo>
                  <a:pt x="16" y="11"/>
                  <a:pt x="16" y="12"/>
                  <a:pt x="18" y="11"/>
                </a:cubicBezTo>
                <a:cubicBezTo>
                  <a:pt x="22" y="11"/>
                  <a:pt x="26" y="10"/>
                  <a:pt x="30" y="9"/>
                </a:cubicBezTo>
                <a:cubicBezTo>
                  <a:pt x="33" y="8"/>
                  <a:pt x="35" y="8"/>
                  <a:pt x="37" y="8"/>
                </a:cubicBezTo>
                <a:cubicBezTo>
                  <a:pt x="39" y="7"/>
                  <a:pt x="40" y="7"/>
                  <a:pt x="41" y="5"/>
                </a:cubicBezTo>
                <a:cubicBezTo>
                  <a:pt x="42" y="4"/>
                  <a:pt x="43" y="2"/>
                  <a:pt x="43" y="1"/>
                </a:cubicBezTo>
                <a:cubicBezTo>
                  <a:pt x="44" y="0"/>
                  <a:pt x="45" y="0"/>
                  <a:pt x="46" y="0"/>
                </a:cubicBezTo>
                <a:cubicBezTo>
                  <a:pt x="46" y="0"/>
                  <a:pt x="47" y="0"/>
                  <a:pt x="48" y="0"/>
                </a:cubicBezTo>
                <a:cubicBezTo>
                  <a:pt x="48" y="0"/>
                  <a:pt x="49" y="0"/>
                  <a:pt x="49" y="1"/>
                </a:cubicBezTo>
                <a:cubicBezTo>
                  <a:pt x="49" y="1"/>
                  <a:pt x="49" y="1"/>
                  <a:pt x="49" y="2"/>
                </a:cubicBezTo>
                <a:cubicBezTo>
                  <a:pt x="49" y="4"/>
                  <a:pt x="49" y="6"/>
                  <a:pt x="48" y="7"/>
                </a:cubicBezTo>
                <a:cubicBezTo>
                  <a:pt x="48" y="8"/>
                  <a:pt x="46" y="9"/>
                  <a:pt x="45" y="11"/>
                </a:cubicBezTo>
                <a:cubicBezTo>
                  <a:pt x="42" y="13"/>
                  <a:pt x="40" y="15"/>
                  <a:pt x="37" y="18"/>
                </a:cubicBezTo>
                <a:cubicBezTo>
                  <a:pt x="36" y="19"/>
                  <a:pt x="35" y="19"/>
                  <a:pt x="33" y="19"/>
                </a:cubicBezTo>
                <a:cubicBezTo>
                  <a:pt x="31" y="19"/>
                  <a:pt x="29" y="19"/>
                  <a:pt x="25" y="19"/>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5" name="Freeform 44"/>
          <p:cNvSpPr>
            <a:spLocks/>
          </p:cNvSpPr>
          <p:nvPr/>
        </p:nvSpPr>
        <p:spPr bwMode="auto">
          <a:xfrm>
            <a:off x="11072083" y="4199043"/>
            <a:ext cx="181648" cy="178718"/>
          </a:xfrm>
          <a:custGeom>
            <a:avLst/>
            <a:gdLst>
              <a:gd name="T0" fmla="*/ 0 w 26"/>
              <a:gd name="T1" fmla="*/ 8 h 26"/>
              <a:gd name="T2" fmla="*/ 0 w 26"/>
              <a:gd name="T3" fmla="*/ 3 h 26"/>
              <a:gd name="T4" fmla="*/ 1 w 26"/>
              <a:gd name="T5" fmla="*/ 2 h 26"/>
              <a:gd name="T6" fmla="*/ 10 w 26"/>
              <a:gd name="T7" fmla="*/ 0 h 26"/>
              <a:gd name="T8" fmla="*/ 19 w 26"/>
              <a:gd name="T9" fmla="*/ 3 h 26"/>
              <a:gd name="T10" fmla="*/ 25 w 26"/>
              <a:gd name="T11" fmla="*/ 9 h 26"/>
              <a:gd name="T12" fmla="*/ 26 w 26"/>
              <a:gd name="T13" fmla="*/ 13 h 26"/>
              <a:gd name="T14" fmla="*/ 26 w 26"/>
              <a:gd name="T15" fmla="*/ 15 h 26"/>
              <a:gd name="T16" fmla="*/ 26 w 26"/>
              <a:gd name="T17" fmla="*/ 17 h 26"/>
              <a:gd name="T18" fmla="*/ 19 w 26"/>
              <a:gd name="T19" fmla="*/ 25 h 26"/>
              <a:gd name="T20" fmla="*/ 17 w 26"/>
              <a:gd name="T21" fmla="*/ 26 h 26"/>
              <a:gd name="T22" fmla="*/ 13 w 26"/>
              <a:gd name="T23" fmla="*/ 23 h 26"/>
              <a:gd name="T24" fmla="*/ 3 w 26"/>
              <a:gd name="T25" fmla="*/ 17 h 26"/>
              <a:gd name="T26" fmla="*/ 0 w 26"/>
              <a:gd name="T27" fmla="*/ 12 h 26"/>
              <a:gd name="T28" fmla="*/ 0 w 26"/>
              <a:gd name="T29" fmla="*/ 8 h 26"/>
              <a:gd name="T30" fmla="*/ 0 w 26"/>
              <a:gd name="T3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6">
                <a:moveTo>
                  <a:pt x="0" y="8"/>
                </a:moveTo>
                <a:cubicBezTo>
                  <a:pt x="0" y="7"/>
                  <a:pt x="0" y="5"/>
                  <a:pt x="0" y="3"/>
                </a:cubicBezTo>
                <a:cubicBezTo>
                  <a:pt x="0" y="2"/>
                  <a:pt x="0" y="2"/>
                  <a:pt x="1" y="2"/>
                </a:cubicBezTo>
                <a:cubicBezTo>
                  <a:pt x="4" y="2"/>
                  <a:pt x="7" y="1"/>
                  <a:pt x="10" y="0"/>
                </a:cubicBezTo>
                <a:cubicBezTo>
                  <a:pt x="13" y="0"/>
                  <a:pt x="16" y="1"/>
                  <a:pt x="19" y="3"/>
                </a:cubicBezTo>
                <a:cubicBezTo>
                  <a:pt x="21" y="5"/>
                  <a:pt x="23" y="7"/>
                  <a:pt x="25" y="9"/>
                </a:cubicBezTo>
                <a:cubicBezTo>
                  <a:pt x="26" y="10"/>
                  <a:pt x="26" y="11"/>
                  <a:pt x="26" y="13"/>
                </a:cubicBezTo>
                <a:cubicBezTo>
                  <a:pt x="26" y="13"/>
                  <a:pt x="26" y="14"/>
                  <a:pt x="26" y="15"/>
                </a:cubicBezTo>
                <a:cubicBezTo>
                  <a:pt x="26" y="16"/>
                  <a:pt x="26" y="16"/>
                  <a:pt x="26" y="17"/>
                </a:cubicBezTo>
                <a:cubicBezTo>
                  <a:pt x="23" y="20"/>
                  <a:pt x="21" y="22"/>
                  <a:pt x="19" y="25"/>
                </a:cubicBezTo>
                <a:cubicBezTo>
                  <a:pt x="19" y="26"/>
                  <a:pt x="18" y="26"/>
                  <a:pt x="17" y="26"/>
                </a:cubicBezTo>
                <a:cubicBezTo>
                  <a:pt x="16" y="25"/>
                  <a:pt x="14" y="24"/>
                  <a:pt x="13" y="23"/>
                </a:cubicBezTo>
                <a:cubicBezTo>
                  <a:pt x="9" y="21"/>
                  <a:pt x="6" y="19"/>
                  <a:pt x="3" y="17"/>
                </a:cubicBezTo>
                <a:cubicBezTo>
                  <a:pt x="0" y="15"/>
                  <a:pt x="0" y="15"/>
                  <a:pt x="0" y="12"/>
                </a:cubicBezTo>
                <a:cubicBezTo>
                  <a:pt x="0" y="11"/>
                  <a:pt x="0" y="9"/>
                  <a:pt x="0" y="8"/>
                </a:cubicBezTo>
                <a:cubicBezTo>
                  <a:pt x="0" y="8"/>
                  <a:pt x="0" y="8"/>
                  <a:pt x="0" y="8"/>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6" name="Freeform 45"/>
          <p:cNvSpPr>
            <a:spLocks/>
          </p:cNvSpPr>
          <p:nvPr/>
        </p:nvSpPr>
        <p:spPr bwMode="auto">
          <a:xfrm>
            <a:off x="13234292" y="6487212"/>
            <a:ext cx="125982" cy="196296"/>
          </a:xfrm>
          <a:custGeom>
            <a:avLst/>
            <a:gdLst>
              <a:gd name="T0" fmla="*/ 18 w 18"/>
              <a:gd name="T1" fmla="*/ 15 h 28"/>
              <a:gd name="T2" fmla="*/ 18 w 18"/>
              <a:gd name="T3" fmla="*/ 19 h 28"/>
              <a:gd name="T4" fmla="*/ 17 w 18"/>
              <a:gd name="T5" fmla="*/ 26 h 28"/>
              <a:gd name="T6" fmla="*/ 15 w 18"/>
              <a:gd name="T7" fmla="*/ 27 h 28"/>
              <a:gd name="T8" fmla="*/ 15 w 18"/>
              <a:gd name="T9" fmla="*/ 27 h 28"/>
              <a:gd name="T10" fmla="*/ 9 w 18"/>
              <a:gd name="T11" fmla="*/ 26 h 28"/>
              <a:gd name="T12" fmla="*/ 4 w 18"/>
              <a:gd name="T13" fmla="*/ 21 h 28"/>
              <a:gd name="T14" fmla="*/ 3 w 18"/>
              <a:gd name="T15" fmla="*/ 20 h 28"/>
              <a:gd name="T16" fmla="*/ 3 w 18"/>
              <a:gd name="T17" fmla="*/ 18 h 28"/>
              <a:gd name="T18" fmla="*/ 1 w 18"/>
              <a:gd name="T19" fmla="*/ 8 h 28"/>
              <a:gd name="T20" fmla="*/ 2 w 18"/>
              <a:gd name="T21" fmla="*/ 5 h 28"/>
              <a:gd name="T22" fmla="*/ 6 w 18"/>
              <a:gd name="T23" fmla="*/ 1 h 28"/>
              <a:gd name="T24" fmla="*/ 9 w 18"/>
              <a:gd name="T25" fmla="*/ 1 h 28"/>
              <a:gd name="T26" fmla="*/ 15 w 18"/>
              <a:gd name="T27" fmla="*/ 3 h 28"/>
              <a:gd name="T28" fmla="*/ 17 w 18"/>
              <a:gd name="T29" fmla="*/ 4 h 28"/>
              <a:gd name="T30" fmla="*/ 18 w 18"/>
              <a:gd name="T31"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28">
                <a:moveTo>
                  <a:pt x="18" y="15"/>
                </a:moveTo>
                <a:cubicBezTo>
                  <a:pt x="18" y="17"/>
                  <a:pt x="18" y="18"/>
                  <a:pt x="18" y="19"/>
                </a:cubicBezTo>
                <a:cubicBezTo>
                  <a:pt x="18" y="22"/>
                  <a:pt x="17" y="24"/>
                  <a:pt x="17" y="26"/>
                </a:cubicBezTo>
                <a:cubicBezTo>
                  <a:pt x="16" y="26"/>
                  <a:pt x="16" y="27"/>
                  <a:pt x="15" y="27"/>
                </a:cubicBezTo>
                <a:cubicBezTo>
                  <a:pt x="15" y="27"/>
                  <a:pt x="15" y="27"/>
                  <a:pt x="15" y="27"/>
                </a:cubicBezTo>
                <a:cubicBezTo>
                  <a:pt x="13" y="27"/>
                  <a:pt x="11" y="28"/>
                  <a:pt x="9" y="26"/>
                </a:cubicBezTo>
                <a:cubicBezTo>
                  <a:pt x="7" y="25"/>
                  <a:pt x="5" y="23"/>
                  <a:pt x="4" y="21"/>
                </a:cubicBezTo>
                <a:cubicBezTo>
                  <a:pt x="3" y="21"/>
                  <a:pt x="3" y="20"/>
                  <a:pt x="3" y="20"/>
                </a:cubicBezTo>
                <a:cubicBezTo>
                  <a:pt x="3" y="19"/>
                  <a:pt x="3" y="19"/>
                  <a:pt x="3" y="18"/>
                </a:cubicBezTo>
                <a:cubicBezTo>
                  <a:pt x="3" y="14"/>
                  <a:pt x="3" y="11"/>
                  <a:pt x="1" y="8"/>
                </a:cubicBezTo>
                <a:cubicBezTo>
                  <a:pt x="0" y="6"/>
                  <a:pt x="0" y="6"/>
                  <a:pt x="2" y="5"/>
                </a:cubicBezTo>
                <a:cubicBezTo>
                  <a:pt x="3" y="4"/>
                  <a:pt x="5" y="2"/>
                  <a:pt x="6" y="1"/>
                </a:cubicBezTo>
                <a:cubicBezTo>
                  <a:pt x="7" y="0"/>
                  <a:pt x="8" y="0"/>
                  <a:pt x="9" y="1"/>
                </a:cubicBezTo>
                <a:cubicBezTo>
                  <a:pt x="11" y="1"/>
                  <a:pt x="13" y="2"/>
                  <a:pt x="15" y="3"/>
                </a:cubicBezTo>
                <a:cubicBezTo>
                  <a:pt x="16" y="3"/>
                  <a:pt x="16" y="4"/>
                  <a:pt x="17" y="4"/>
                </a:cubicBezTo>
                <a:cubicBezTo>
                  <a:pt x="18" y="8"/>
                  <a:pt x="18" y="12"/>
                  <a:pt x="18" y="15"/>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7" name="Freeform 46"/>
          <p:cNvSpPr>
            <a:spLocks/>
          </p:cNvSpPr>
          <p:nvPr/>
        </p:nvSpPr>
        <p:spPr bwMode="auto">
          <a:xfrm>
            <a:off x="10946103" y="3129659"/>
            <a:ext cx="196296" cy="123054"/>
          </a:xfrm>
          <a:custGeom>
            <a:avLst/>
            <a:gdLst>
              <a:gd name="T0" fmla="*/ 28 w 28"/>
              <a:gd name="T1" fmla="*/ 12 h 18"/>
              <a:gd name="T2" fmla="*/ 28 w 28"/>
              <a:gd name="T3" fmla="*/ 14 h 18"/>
              <a:gd name="T4" fmla="*/ 27 w 28"/>
              <a:gd name="T5" fmla="*/ 17 h 18"/>
              <a:gd name="T6" fmla="*/ 24 w 28"/>
              <a:gd name="T7" fmla="*/ 18 h 18"/>
              <a:gd name="T8" fmla="*/ 22 w 28"/>
              <a:gd name="T9" fmla="*/ 18 h 18"/>
              <a:gd name="T10" fmla="*/ 14 w 28"/>
              <a:gd name="T11" fmla="*/ 15 h 18"/>
              <a:gd name="T12" fmla="*/ 10 w 28"/>
              <a:gd name="T13" fmla="*/ 13 h 18"/>
              <a:gd name="T14" fmla="*/ 7 w 28"/>
              <a:gd name="T15" fmla="*/ 11 h 18"/>
              <a:gd name="T16" fmla="*/ 3 w 28"/>
              <a:gd name="T17" fmla="*/ 7 h 18"/>
              <a:gd name="T18" fmla="*/ 0 w 28"/>
              <a:gd name="T19" fmla="*/ 2 h 18"/>
              <a:gd name="T20" fmla="*/ 1 w 28"/>
              <a:gd name="T21" fmla="*/ 1 h 18"/>
              <a:gd name="T22" fmla="*/ 2 w 28"/>
              <a:gd name="T23" fmla="*/ 1 h 18"/>
              <a:gd name="T24" fmla="*/ 7 w 28"/>
              <a:gd name="T25" fmla="*/ 4 h 18"/>
              <a:gd name="T26" fmla="*/ 7 w 28"/>
              <a:gd name="T27" fmla="*/ 6 h 18"/>
              <a:gd name="T28" fmla="*/ 8 w 28"/>
              <a:gd name="T29" fmla="*/ 7 h 18"/>
              <a:gd name="T30" fmla="*/ 13 w 28"/>
              <a:gd name="T31" fmla="*/ 6 h 18"/>
              <a:gd name="T32" fmla="*/ 23 w 28"/>
              <a:gd name="T33" fmla="*/ 3 h 18"/>
              <a:gd name="T34" fmla="*/ 26 w 28"/>
              <a:gd name="T35" fmla="*/ 4 h 18"/>
              <a:gd name="T36" fmla="*/ 28 w 28"/>
              <a:gd name="T37" fmla="*/ 9 h 18"/>
              <a:gd name="T38" fmla="*/ 28 w 28"/>
              <a:gd name="T3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18">
                <a:moveTo>
                  <a:pt x="28" y="12"/>
                </a:moveTo>
                <a:cubicBezTo>
                  <a:pt x="28" y="13"/>
                  <a:pt x="28" y="13"/>
                  <a:pt x="28" y="14"/>
                </a:cubicBezTo>
                <a:cubicBezTo>
                  <a:pt x="28" y="15"/>
                  <a:pt x="28" y="16"/>
                  <a:pt x="27" y="17"/>
                </a:cubicBezTo>
                <a:cubicBezTo>
                  <a:pt x="26" y="18"/>
                  <a:pt x="25" y="18"/>
                  <a:pt x="24" y="18"/>
                </a:cubicBezTo>
                <a:cubicBezTo>
                  <a:pt x="23" y="18"/>
                  <a:pt x="23" y="18"/>
                  <a:pt x="22" y="18"/>
                </a:cubicBezTo>
                <a:cubicBezTo>
                  <a:pt x="20" y="16"/>
                  <a:pt x="17" y="15"/>
                  <a:pt x="14" y="15"/>
                </a:cubicBezTo>
                <a:cubicBezTo>
                  <a:pt x="13" y="14"/>
                  <a:pt x="11" y="14"/>
                  <a:pt x="10" y="13"/>
                </a:cubicBezTo>
                <a:cubicBezTo>
                  <a:pt x="9" y="12"/>
                  <a:pt x="8" y="12"/>
                  <a:pt x="7" y="11"/>
                </a:cubicBezTo>
                <a:cubicBezTo>
                  <a:pt x="5" y="10"/>
                  <a:pt x="4" y="9"/>
                  <a:pt x="3" y="7"/>
                </a:cubicBezTo>
                <a:cubicBezTo>
                  <a:pt x="2" y="6"/>
                  <a:pt x="1" y="4"/>
                  <a:pt x="0" y="2"/>
                </a:cubicBezTo>
                <a:cubicBezTo>
                  <a:pt x="0" y="2"/>
                  <a:pt x="0" y="1"/>
                  <a:pt x="1" y="1"/>
                </a:cubicBezTo>
                <a:cubicBezTo>
                  <a:pt x="1" y="1"/>
                  <a:pt x="2" y="1"/>
                  <a:pt x="2" y="1"/>
                </a:cubicBezTo>
                <a:cubicBezTo>
                  <a:pt x="5" y="1"/>
                  <a:pt x="6" y="0"/>
                  <a:pt x="7" y="4"/>
                </a:cubicBezTo>
                <a:cubicBezTo>
                  <a:pt x="7" y="5"/>
                  <a:pt x="7" y="5"/>
                  <a:pt x="7" y="6"/>
                </a:cubicBezTo>
                <a:cubicBezTo>
                  <a:pt x="7" y="6"/>
                  <a:pt x="8" y="6"/>
                  <a:pt x="8" y="7"/>
                </a:cubicBezTo>
                <a:cubicBezTo>
                  <a:pt x="10" y="7"/>
                  <a:pt x="11" y="6"/>
                  <a:pt x="13" y="6"/>
                </a:cubicBezTo>
                <a:cubicBezTo>
                  <a:pt x="16" y="5"/>
                  <a:pt x="20" y="4"/>
                  <a:pt x="23" y="3"/>
                </a:cubicBezTo>
                <a:cubicBezTo>
                  <a:pt x="25" y="2"/>
                  <a:pt x="25" y="3"/>
                  <a:pt x="26" y="4"/>
                </a:cubicBezTo>
                <a:cubicBezTo>
                  <a:pt x="27" y="6"/>
                  <a:pt x="28" y="7"/>
                  <a:pt x="28" y="9"/>
                </a:cubicBezTo>
                <a:cubicBezTo>
                  <a:pt x="28" y="10"/>
                  <a:pt x="28" y="11"/>
                  <a:pt x="28" y="12"/>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8" name="Freeform 47"/>
          <p:cNvSpPr>
            <a:spLocks/>
          </p:cNvSpPr>
          <p:nvPr/>
        </p:nvSpPr>
        <p:spPr bwMode="auto">
          <a:xfrm>
            <a:off x="10483204" y="3586715"/>
            <a:ext cx="152350" cy="140630"/>
          </a:xfrm>
          <a:custGeom>
            <a:avLst/>
            <a:gdLst>
              <a:gd name="T0" fmla="*/ 7 w 22"/>
              <a:gd name="T1" fmla="*/ 19 h 20"/>
              <a:gd name="T2" fmla="*/ 1 w 22"/>
              <a:gd name="T3" fmla="*/ 14 h 20"/>
              <a:gd name="T4" fmla="*/ 3 w 22"/>
              <a:gd name="T5" fmla="*/ 6 h 20"/>
              <a:gd name="T6" fmla="*/ 5 w 22"/>
              <a:gd name="T7" fmla="*/ 5 h 20"/>
              <a:gd name="T8" fmla="*/ 16 w 22"/>
              <a:gd name="T9" fmla="*/ 0 h 20"/>
              <a:gd name="T10" fmla="*/ 18 w 22"/>
              <a:gd name="T11" fmla="*/ 1 h 20"/>
              <a:gd name="T12" fmla="*/ 18 w 22"/>
              <a:gd name="T13" fmla="*/ 1 h 20"/>
              <a:gd name="T14" fmla="*/ 18 w 22"/>
              <a:gd name="T15" fmla="*/ 10 h 20"/>
              <a:gd name="T16" fmla="*/ 13 w 22"/>
              <a:gd name="T17" fmla="*/ 17 h 20"/>
              <a:gd name="T18" fmla="*/ 9 w 22"/>
              <a:gd name="T19" fmla="*/ 19 h 20"/>
              <a:gd name="T20" fmla="*/ 7 w 22"/>
              <a:gd name="T21"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
                <a:moveTo>
                  <a:pt x="7" y="19"/>
                </a:moveTo>
                <a:cubicBezTo>
                  <a:pt x="2" y="19"/>
                  <a:pt x="2" y="20"/>
                  <a:pt x="1" y="14"/>
                </a:cubicBezTo>
                <a:cubicBezTo>
                  <a:pt x="0" y="11"/>
                  <a:pt x="2" y="9"/>
                  <a:pt x="3" y="6"/>
                </a:cubicBezTo>
                <a:cubicBezTo>
                  <a:pt x="4" y="6"/>
                  <a:pt x="4" y="5"/>
                  <a:pt x="5" y="5"/>
                </a:cubicBezTo>
                <a:cubicBezTo>
                  <a:pt x="8" y="3"/>
                  <a:pt x="12" y="2"/>
                  <a:pt x="16" y="0"/>
                </a:cubicBezTo>
                <a:cubicBezTo>
                  <a:pt x="16" y="0"/>
                  <a:pt x="17" y="0"/>
                  <a:pt x="18" y="1"/>
                </a:cubicBezTo>
                <a:cubicBezTo>
                  <a:pt x="18" y="1"/>
                  <a:pt x="18" y="1"/>
                  <a:pt x="18" y="1"/>
                </a:cubicBezTo>
                <a:cubicBezTo>
                  <a:pt x="22" y="6"/>
                  <a:pt x="22" y="4"/>
                  <a:pt x="18" y="10"/>
                </a:cubicBezTo>
                <a:cubicBezTo>
                  <a:pt x="16" y="12"/>
                  <a:pt x="14" y="14"/>
                  <a:pt x="13" y="17"/>
                </a:cubicBezTo>
                <a:cubicBezTo>
                  <a:pt x="12" y="18"/>
                  <a:pt x="10" y="19"/>
                  <a:pt x="9" y="19"/>
                </a:cubicBezTo>
                <a:cubicBezTo>
                  <a:pt x="8" y="19"/>
                  <a:pt x="7" y="19"/>
                  <a:pt x="7" y="19"/>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9" name="Freeform 48"/>
          <p:cNvSpPr>
            <a:spLocks/>
          </p:cNvSpPr>
          <p:nvPr/>
        </p:nvSpPr>
        <p:spPr bwMode="auto">
          <a:xfrm>
            <a:off x="11239081" y="3850397"/>
            <a:ext cx="90824" cy="166998"/>
          </a:xfrm>
          <a:custGeom>
            <a:avLst/>
            <a:gdLst>
              <a:gd name="T0" fmla="*/ 1 w 13"/>
              <a:gd name="T1" fmla="*/ 15 h 24"/>
              <a:gd name="T2" fmla="*/ 2 w 13"/>
              <a:gd name="T3" fmla="*/ 5 h 24"/>
              <a:gd name="T4" fmla="*/ 4 w 13"/>
              <a:gd name="T5" fmla="*/ 2 h 24"/>
              <a:gd name="T6" fmla="*/ 5 w 13"/>
              <a:gd name="T7" fmla="*/ 1 h 24"/>
              <a:gd name="T8" fmla="*/ 10 w 13"/>
              <a:gd name="T9" fmla="*/ 2 h 24"/>
              <a:gd name="T10" fmla="*/ 11 w 13"/>
              <a:gd name="T11" fmla="*/ 12 h 24"/>
              <a:gd name="T12" fmla="*/ 11 w 13"/>
              <a:gd name="T13" fmla="*/ 20 h 24"/>
              <a:gd name="T14" fmla="*/ 9 w 13"/>
              <a:gd name="T15" fmla="*/ 22 h 24"/>
              <a:gd name="T16" fmla="*/ 4 w 13"/>
              <a:gd name="T17" fmla="*/ 24 h 24"/>
              <a:gd name="T18" fmla="*/ 1 w 13"/>
              <a:gd name="T19" fmla="*/ 20 h 24"/>
              <a:gd name="T20" fmla="*/ 1 w 13"/>
              <a:gd name="T2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4">
                <a:moveTo>
                  <a:pt x="1" y="15"/>
                </a:moveTo>
                <a:cubicBezTo>
                  <a:pt x="0" y="12"/>
                  <a:pt x="2" y="9"/>
                  <a:pt x="2" y="5"/>
                </a:cubicBezTo>
                <a:cubicBezTo>
                  <a:pt x="2" y="4"/>
                  <a:pt x="2" y="3"/>
                  <a:pt x="4" y="2"/>
                </a:cubicBezTo>
                <a:cubicBezTo>
                  <a:pt x="4" y="2"/>
                  <a:pt x="5" y="2"/>
                  <a:pt x="5" y="1"/>
                </a:cubicBezTo>
                <a:cubicBezTo>
                  <a:pt x="8" y="0"/>
                  <a:pt x="8" y="0"/>
                  <a:pt x="10" y="2"/>
                </a:cubicBezTo>
                <a:cubicBezTo>
                  <a:pt x="12" y="7"/>
                  <a:pt x="13" y="7"/>
                  <a:pt x="11" y="12"/>
                </a:cubicBezTo>
                <a:cubicBezTo>
                  <a:pt x="11" y="15"/>
                  <a:pt x="11" y="18"/>
                  <a:pt x="11" y="20"/>
                </a:cubicBezTo>
                <a:cubicBezTo>
                  <a:pt x="11" y="22"/>
                  <a:pt x="11" y="22"/>
                  <a:pt x="9" y="22"/>
                </a:cubicBezTo>
                <a:cubicBezTo>
                  <a:pt x="8" y="23"/>
                  <a:pt x="6" y="23"/>
                  <a:pt x="4" y="24"/>
                </a:cubicBezTo>
                <a:cubicBezTo>
                  <a:pt x="2" y="24"/>
                  <a:pt x="1" y="22"/>
                  <a:pt x="1" y="20"/>
                </a:cubicBezTo>
                <a:cubicBezTo>
                  <a:pt x="1" y="19"/>
                  <a:pt x="1" y="17"/>
                  <a:pt x="1" y="15"/>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0" name="Freeform 49"/>
          <p:cNvSpPr>
            <a:spLocks/>
          </p:cNvSpPr>
          <p:nvPr/>
        </p:nvSpPr>
        <p:spPr bwMode="auto">
          <a:xfrm>
            <a:off x="11745942" y="3428494"/>
            <a:ext cx="123054" cy="90824"/>
          </a:xfrm>
          <a:custGeom>
            <a:avLst/>
            <a:gdLst>
              <a:gd name="T0" fmla="*/ 12 w 18"/>
              <a:gd name="T1" fmla="*/ 1 h 13"/>
              <a:gd name="T2" fmla="*/ 15 w 18"/>
              <a:gd name="T3" fmla="*/ 1 h 13"/>
              <a:gd name="T4" fmla="*/ 18 w 18"/>
              <a:gd name="T5" fmla="*/ 3 h 13"/>
              <a:gd name="T6" fmla="*/ 18 w 18"/>
              <a:gd name="T7" fmla="*/ 5 h 13"/>
              <a:gd name="T8" fmla="*/ 15 w 18"/>
              <a:gd name="T9" fmla="*/ 9 h 13"/>
              <a:gd name="T10" fmla="*/ 9 w 18"/>
              <a:gd name="T11" fmla="*/ 12 h 13"/>
              <a:gd name="T12" fmla="*/ 3 w 18"/>
              <a:gd name="T13" fmla="*/ 12 h 13"/>
              <a:gd name="T14" fmla="*/ 1 w 18"/>
              <a:gd name="T15" fmla="*/ 11 h 13"/>
              <a:gd name="T16" fmla="*/ 0 w 18"/>
              <a:gd name="T17" fmla="*/ 5 h 13"/>
              <a:gd name="T18" fmla="*/ 1 w 18"/>
              <a:gd name="T19" fmla="*/ 3 h 13"/>
              <a:gd name="T20" fmla="*/ 12 w 18"/>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3">
                <a:moveTo>
                  <a:pt x="12" y="1"/>
                </a:moveTo>
                <a:cubicBezTo>
                  <a:pt x="13" y="1"/>
                  <a:pt x="14" y="0"/>
                  <a:pt x="15" y="1"/>
                </a:cubicBezTo>
                <a:cubicBezTo>
                  <a:pt x="17" y="1"/>
                  <a:pt x="18" y="2"/>
                  <a:pt x="18" y="3"/>
                </a:cubicBezTo>
                <a:cubicBezTo>
                  <a:pt x="18" y="3"/>
                  <a:pt x="18" y="4"/>
                  <a:pt x="18" y="5"/>
                </a:cubicBezTo>
                <a:cubicBezTo>
                  <a:pt x="18" y="8"/>
                  <a:pt x="18" y="8"/>
                  <a:pt x="15" y="9"/>
                </a:cubicBezTo>
                <a:cubicBezTo>
                  <a:pt x="13" y="10"/>
                  <a:pt x="11" y="11"/>
                  <a:pt x="9" y="12"/>
                </a:cubicBezTo>
                <a:cubicBezTo>
                  <a:pt x="7" y="13"/>
                  <a:pt x="5" y="13"/>
                  <a:pt x="3" y="12"/>
                </a:cubicBezTo>
                <a:cubicBezTo>
                  <a:pt x="2" y="12"/>
                  <a:pt x="1" y="12"/>
                  <a:pt x="1" y="11"/>
                </a:cubicBezTo>
                <a:cubicBezTo>
                  <a:pt x="1" y="9"/>
                  <a:pt x="0" y="7"/>
                  <a:pt x="0" y="5"/>
                </a:cubicBezTo>
                <a:cubicBezTo>
                  <a:pt x="0" y="4"/>
                  <a:pt x="0" y="3"/>
                  <a:pt x="1" y="3"/>
                </a:cubicBezTo>
                <a:cubicBezTo>
                  <a:pt x="5" y="2"/>
                  <a:pt x="8" y="0"/>
                  <a:pt x="12"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1" name="Freeform 50"/>
          <p:cNvSpPr>
            <a:spLocks/>
          </p:cNvSpPr>
          <p:nvPr/>
        </p:nvSpPr>
        <p:spPr bwMode="auto">
          <a:xfrm>
            <a:off x="11244943" y="3399209"/>
            <a:ext cx="90824" cy="125982"/>
          </a:xfrm>
          <a:custGeom>
            <a:avLst/>
            <a:gdLst>
              <a:gd name="T0" fmla="*/ 0 w 13"/>
              <a:gd name="T1" fmla="*/ 12 h 18"/>
              <a:gd name="T2" fmla="*/ 1 w 13"/>
              <a:gd name="T3" fmla="*/ 6 h 18"/>
              <a:gd name="T4" fmla="*/ 1 w 13"/>
              <a:gd name="T5" fmla="*/ 1 h 18"/>
              <a:gd name="T6" fmla="*/ 2 w 13"/>
              <a:gd name="T7" fmla="*/ 0 h 18"/>
              <a:gd name="T8" fmla="*/ 3 w 13"/>
              <a:gd name="T9" fmla="*/ 0 h 18"/>
              <a:gd name="T10" fmla="*/ 9 w 13"/>
              <a:gd name="T11" fmla="*/ 5 h 18"/>
              <a:gd name="T12" fmla="*/ 13 w 13"/>
              <a:gd name="T13" fmla="*/ 13 h 18"/>
              <a:gd name="T14" fmla="*/ 13 w 13"/>
              <a:gd name="T15" fmla="*/ 14 h 18"/>
              <a:gd name="T16" fmla="*/ 8 w 13"/>
              <a:gd name="T17" fmla="*/ 18 h 18"/>
              <a:gd name="T18" fmla="*/ 1 w 13"/>
              <a:gd name="T19" fmla="*/ 17 h 18"/>
              <a:gd name="T20" fmla="*/ 0 w 13"/>
              <a:gd name="T21" fmla="*/ 15 h 18"/>
              <a:gd name="T22" fmla="*/ 0 w 13"/>
              <a:gd name="T23"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8">
                <a:moveTo>
                  <a:pt x="0" y="12"/>
                </a:moveTo>
                <a:cubicBezTo>
                  <a:pt x="0" y="10"/>
                  <a:pt x="0" y="8"/>
                  <a:pt x="1" y="6"/>
                </a:cubicBezTo>
                <a:cubicBezTo>
                  <a:pt x="1" y="4"/>
                  <a:pt x="1" y="2"/>
                  <a:pt x="1" y="1"/>
                </a:cubicBezTo>
                <a:cubicBezTo>
                  <a:pt x="1" y="0"/>
                  <a:pt x="2" y="0"/>
                  <a:pt x="2" y="0"/>
                </a:cubicBezTo>
                <a:cubicBezTo>
                  <a:pt x="2" y="0"/>
                  <a:pt x="2" y="0"/>
                  <a:pt x="3" y="0"/>
                </a:cubicBezTo>
                <a:cubicBezTo>
                  <a:pt x="5" y="2"/>
                  <a:pt x="7" y="4"/>
                  <a:pt x="9" y="5"/>
                </a:cubicBezTo>
                <a:cubicBezTo>
                  <a:pt x="12" y="7"/>
                  <a:pt x="12" y="10"/>
                  <a:pt x="13" y="13"/>
                </a:cubicBezTo>
                <a:cubicBezTo>
                  <a:pt x="13" y="13"/>
                  <a:pt x="13" y="14"/>
                  <a:pt x="13" y="14"/>
                </a:cubicBezTo>
                <a:cubicBezTo>
                  <a:pt x="13" y="18"/>
                  <a:pt x="13" y="18"/>
                  <a:pt x="8" y="18"/>
                </a:cubicBezTo>
                <a:cubicBezTo>
                  <a:pt x="6" y="18"/>
                  <a:pt x="4" y="17"/>
                  <a:pt x="1" y="17"/>
                </a:cubicBezTo>
                <a:cubicBezTo>
                  <a:pt x="0" y="16"/>
                  <a:pt x="0" y="16"/>
                  <a:pt x="0" y="15"/>
                </a:cubicBezTo>
                <a:cubicBezTo>
                  <a:pt x="0" y="14"/>
                  <a:pt x="0" y="13"/>
                  <a:pt x="0" y="12"/>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2" name="Freeform 51"/>
          <p:cNvSpPr>
            <a:spLocks/>
          </p:cNvSpPr>
          <p:nvPr/>
        </p:nvSpPr>
        <p:spPr bwMode="auto">
          <a:xfrm>
            <a:off x="13374916" y="5168798"/>
            <a:ext cx="123054" cy="105472"/>
          </a:xfrm>
          <a:custGeom>
            <a:avLst/>
            <a:gdLst>
              <a:gd name="T0" fmla="*/ 11 w 18"/>
              <a:gd name="T1" fmla="*/ 15 h 15"/>
              <a:gd name="T2" fmla="*/ 5 w 18"/>
              <a:gd name="T3" fmla="*/ 12 h 15"/>
              <a:gd name="T4" fmla="*/ 3 w 18"/>
              <a:gd name="T5" fmla="*/ 11 h 15"/>
              <a:gd name="T6" fmla="*/ 1 w 18"/>
              <a:gd name="T7" fmla="*/ 7 h 15"/>
              <a:gd name="T8" fmla="*/ 5 w 18"/>
              <a:gd name="T9" fmla="*/ 2 h 15"/>
              <a:gd name="T10" fmla="*/ 8 w 18"/>
              <a:gd name="T11" fmla="*/ 0 h 15"/>
              <a:gd name="T12" fmla="*/ 10 w 18"/>
              <a:gd name="T13" fmla="*/ 1 h 15"/>
              <a:gd name="T14" fmla="*/ 18 w 18"/>
              <a:gd name="T15" fmla="*/ 12 h 15"/>
              <a:gd name="T16" fmla="*/ 17 w 18"/>
              <a:gd name="T17" fmla="*/ 14 h 15"/>
              <a:gd name="T18" fmla="*/ 11 w 18"/>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5">
                <a:moveTo>
                  <a:pt x="11" y="15"/>
                </a:moveTo>
                <a:cubicBezTo>
                  <a:pt x="9" y="15"/>
                  <a:pt x="7" y="14"/>
                  <a:pt x="5" y="12"/>
                </a:cubicBezTo>
                <a:cubicBezTo>
                  <a:pt x="4" y="12"/>
                  <a:pt x="4" y="11"/>
                  <a:pt x="3" y="11"/>
                </a:cubicBezTo>
                <a:cubicBezTo>
                  <a:pt x="1" y="10"/>
                  <a:pt x="1" y="9"/>
                  <a:pt x="1" y="7"/>
                </a:cubicBezTo>
                <a:cubicBezTo>
                  <a:pt x="1" y="2"/>
                  <a:pt x="0" y="3"/>
                  <a:pt x="5" y="2"/>
                </a:cubicBezTo>
                <a:cubicBezTo>
                  <a:pt x="6" y="1"/>
                  <a:pt x="7" y="1"/>
                  <a:pt x="8" y="0"/>
                </a:cubicBezTo>
                <a:cubicBezTo>
                  <a:pt x="9" y="0"/>
                  <a:pt x="10" y="0"/>
                  <a:pt x="10" y="1"/>
                </a:cubicBezTo>
                <a:cubicBezTo>
                  <a:pt x="13" y="5"/>
                  <a:pt x="15" y="9"/>
                  <a:pt x="18" y="12"/>
                </a:cubicBezTo>
                <a:cubicBezTo>
                  <a:pt x="18" y="13"/>
                  <a:pt x="18" y="13"/>
                  <a:pt x="17" y="14"/>
                </a:cubicBezTo>
                <a:cubicBezTo>
                  <a:pt x="15" y="15"/>
                  <a:pt x="13" y="15"/>
                  <a:pt x="11" y="15"/>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3" name="Freeform 52"/>
          <p:cNvSpPr>
            <a:spLocks/>
          </p:cNvSpPr>
          <p:nvPr/>
        </p:nvSpPr>
        <p:spPr bwMode="auto">
          <a:xfrm>
            <a:off x="11274244" y="3636521"/>
            <a:ext cx="123054" cy="82034"/>
          </a:xfrm>
          <a:custGeom>
            <a:avLst/>
            <a:gdLst>
              <a:gd name="T0" fmla="*/ 8 w 18"/>
              <a:gd name="T1" fmla="*/ 0 h 12"/>
              <a:gd name="T2" fmla="*/ 12 w 18"/>
              <a:gd name="T3" fmla="*/ 1 h 12"/>
              <a:gd name="T4" fmla="*/ 16 w 18"/>
              <a:gd name="T5" fmla="*/ 3 h 12"/>
              <a:gd name="T6" fmla="*/ 17 w 18"/>
              <a:gd name="T7" fmla="*/ 7 h 12"/>
              <a:gd name="T8" fmla="*/ 14 w 18"/>
              <a:gd name="T9" fmla="*/ 10 h 12"/>
              <a:gd name="T10" fmla="*/ 4 w 18"/>
              <a:gd name="T11" fmla="*/ 10 h 12"/>
              <a:gd name="T12" fmla="*/ 2 w 18"/>
              <a:gd name="T13" fmla="*/ 9 h 12"/>
              <a:gd name="T14" fmla="*/ 0 w 18"/>
              <a:gd name="T15" fmla="*/ 5 h 12"/>
              <a:gd name="T16" fmla="*/ 4 w 18"/>
              <a:gd name="T17" fmla="*/ 1 h 12"/>
              <a:gd name="T18" fmla="*/ 8 w 1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8" y="0"/>
                </a:moveTo>
                <a:cubicBezTo>
                  <a:pt x="9" y="0"/>
                  <a:pt x="11" y="1"/>
                  <a:pt x="12" y="1"/>
                </a:cubicBezTo>
                <a:cubicBezTo>
                  <a:pt x="13" y="2"/>
                  <a:pt x="15" y="3"/>
                  <a:pt x="16" y="3"/>
                </a:cubicBezTo>
                <a:cubicBezTo>
                  <a:pt x="17" y="4"/>
                  <a:pt x="18" y="5"/>
                  <a:pt x="17" y="7"/>
                </a:cubicBezTo>
                <a:cubicBezTo>
                  <a:pt x="17" y="8"/>
                  <a:pt x="16" y="9"/>
                  <a:pt x="14" y="10"/>
                </a:cubicBezTo>
                <a:cubicBezTo>
                  <a:pt x="9" y="12"/>
                  <a:pt x="9" y="12"/>
                  <a:pt x="4" y="10"/>
                </a:cubicBezTo>
                <a:cubicBezTo>
                  <a:pt x="4" y="9"/>
                  <a:pt x="3" y="9"/>
                  <a:pt x="2" y="9"/>
                </a:cubicBezTo>
                <a:cubicBezTo>
                  <a:pt x="1" y="8"/>
                  <a:pt x="0" y="7"/>
                  <a:pt x="0" y="5"/>
                </a:cubicBezTo>
                <a:cubicBezTo>
                  <a:pt x="0" y="2"/>
                  <a:pt x="0" y="2"/>
                  <a:pt x="4" y="1"/>
                </a:cubicBezTo>
                <a:cubicBezTo>
                  <a:pt x="5" y="1"/>
                  <a:pt x="6" y="0"/>
                  <a:pt x="8"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4" name="Freeform 53"/>
          <p:cNvSpPr>
            <a:spLocks/>
          </p:cNvSpPr>
          <p:nvPr/>
        </p:nvSpPr>
        <p:spPr bwMode="auto">
          <a:xfrm>
            <a:off x="11945165" y="3428499"/>
            <a:ext cx="90824" cy="96686"/>
          </a:xfrm>
          <a:custGeom>
            <a:avLst/>
            <a:gdLst>
              <a:gd name="T0" fmla="*/ 4 w 13"/>
              <a:gd name="T1" fmla="*/ 0 h 14"/>
              <a:gd name="T2" fmla="*/ 11 w 13"/>
              <a:gd name="T3" fmla="*/ 2 h 14"/>
              <a:gd name="T4" fmla="*/ 12 w 13"/>
              <a:gd name="T5" fmla="*/ 3 h 14"/>
              <a:gd name="T6" fmla="*/ 13 w 13"/>
              <a:gd name="T7" fmla="*/ 9 h 14"/>
              <a:gd name="T8" fmla="*/ 13 w 13"/>
              <a:gd name="T9" fmla="*/ 12 h 14"/>
              <a:gd name="T10" fmla="*/ 10 w 13"/>
              <a:gd name="T11" fmla="*/ 14 h 14"/>
              <a:gd name="T12" fmla="*/ 9 w 13"/>
              <a:gd name="T13" fmla="*/ 14 h 14"/>
              <a:gd name="T14" fmla="*/ 5 w 13"/>
              <a:gd name="T15" fmla="*/ 12 h 14"/>
              <a:gd name="T16" fmla="*/ 4 w 13"/>
              <a:gd name="T17" fmla="*/ 11 h 14"/>
              <a:gd name="T18" fmla="*/ 0 w 13"/>
              <a:gd name="T19" fmla="*/ 2 h 14"/>
              <a:gd name="T20" fmla="*/ 2 w 13"/>
              <a:gd name="T21" fmla="*/ 0 h 14"/>
              <a:gd name="T22" fmla="*/ 4 w 13"/>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4" y="0"/>
                </a:moveTo>
                <a:cubicBezTo>
                  <a:pt x="7" y="0"/>
                  <a:pt x="9" y="1"/>
                  <a:pt x="11" y="2"/>
                </a:cubicBezTo>
                <a:cubicBezTo>
                  <a:pt x="12" y="2"/>
                  <a:pt x="12" y="2"/>
                  <a:pt x="12" y="3"/>
                </a:cubicBezTo>
                <a:cubicBezTo>
                  <a:pt x="13" y="5"/>
                  <a:pt x="13" y="7"/>
                  <a:pt x="13" y="9"/>
                </a:cubicBezTo>
                <a:cubicBezTo>
                  <a:pt x="13" y="10"/>
                  <a:pt x="13" y="11"/>
                  <a:pt x="13" y="12"/>
                </a:cubicBezTo>
                <a:cubicBezTo>
                  <a:pt x="12" y="14"/>
                  <a:pt x="12" y="14"/>
                  <a:pt x="10" y="14"/>
                </a:cubicBezTo>
                <a:cubicBezTo>
                  <a:pt x="10" y="14"/>
                  <a:pt x="9" y="14"/>
                  <a:pt x="9" y="14"/>
                </a:cubicBezTo>
                <a:cubicBezTo>
                  <a:pt x="7" y="14"/>
                  <a:pt x="6" y="14"/>
                  <a:pt x="5" y="12"/>
                </a:cubicBezTo>
                <a:cubicBezTo>
                  <a:pt x="5" y="12"/>
                  <a:pt x="4" y="12"/>
                  <a:pt x="4" y="11"/>
                </a:cubicBezTo>
                <a:cubicBezTo>
                  <a:pt x="0" y="9"/>
                  <a:pt x="0" y="5"/>
                  <a:pt x="0" y="2"/>
                </a:cubicBezTo>
                <a:cubicBezTo>
                  <a:pt x="0" y="1"/>
                  <a:pt x="1" y="1"/>
                  <a:pt x="2" y="0"/>
                </a:cubicBezTo>
                <a:cubicBezTo>
                  <a:pt x="3" y="0"/>
                  <a:pt x="3" y="0"/>
                  <a:pt x="4"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5" name="Freeform 54"/>
          <p:cNvSpPr>
            <a:spLocks/>
          </p:cNvSpPr>
          <p:nvPr/>
        </p:nvSpPr>
        <p:spPr bwMode="auto">
          <a:xfrm>
            <a:off x="13354410" y="6232329"/>
            <a:ext cx="87894" cy="82034"/>
          </a:xfrm>
          <a:custGeom>
            <a:avLst/>
            <a:gdLst>
              <a:gd name="T0" fmla="*/ 4 w 13"/>
              <a:gd name="T1" fmla="*/ 0 h 12"/>
              <a:gd name="T2" fmla="*/ 12 w 13"/>
              <a:gd name="T3" fmla="*/ 5 h 12"/>
              <a:gd name="T4" fmla="*/ 11 w 13"/>
              <a:gd name="T5" fmla="*/ 10 h 12"/>
              <a:gd name="T6" fmla="*/ 6 w 13"/>
              <a:gd name="T7" fmla="*/ 11 h 12"/>
              <a:gd name="T8" fmla="*/ 4 w 13"/>
              <a:gd name="T9" fmla="*/ 11 h 12"/>
              <a:gd name="T10" fmla="*/ 0 w 13"/>
              <a:gd name="T11" fmla="*/ 5 h 12"/>
              <a:gd name="T12" fmla="*/ 1 w 13"/>
              <a:gd name="T13" fmla="*/ 2 h 12"/>
              <a:gd name="T14" fmla="*/ 2 w 13"/>
              <a:gd name="T15" fmla="*/ 0 h 12"/>
              <a:gd name="T16" fmla="*/ 4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4" y="0"/>
                </a:moveTo>
                <a:cubicBezTo>
                  <a:pt x="8" y="0"/>
                  <a:pt x="10" y="2"/>
                  <a:pt x="12" y="5"/>
                </a:cubicBezTo>
                <a:cubicBezTo>
                  <a:pt x="13" y="6"/>
                  <a:pt x="13" y="9"/>
                  <a:pt x="11" y="10"/>
                </a:cubicBezTo>
                <a:cubicBezTo>
                  <a:pt x="9" y="12"/>
                  <a:pt x="8" y="12"/>
                  <a:pt x="6" y="11"/>
                </a:cubicBezTo>
                <a:cubicBezTo>
                  <a:pt x="5" y="11"/>
                  <a:pt x="5" y="11"/>
                  <a:pt x="4" y="11"/>
                </a:cubicBezTo>
                <a:cubicBezTo>
                  <a:pt x="0" y="9"/>
                  <a:pt x="0" y="9"/>
                  <a:pt x="0" y="5"/>
                </a:cubicBezTo>
                <a:cubicBezTo>
                  <a:pt x="0" y="4"/>
                  <a:pt x="0" y="3"/>
                  <a:pt x="1" y="2"/>
                </a:cubicBezTo>
                <a:cubicBezTo>
                  <a:pt x="1" y="1"/>
                  <a:pt x="1" y="0"/>
                  <a:pt x="2" y="0"/>
                </a:cubicBezTo>
                <a:cubicBezTo>
                  <a:pt x="3" y="0"/>
                  <a:pt x="3" y="0"/>
                  <a:pt x="4"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6" name="Freeform 55"/>
          <p:cNvSpPr>
            <a:spLocks/>
          </p:cNvSpPr>
          <p:nvPr/>
        </p:nvSpPr>
        <p:spPr bwMode="auto">
          <a:xfrm>
            <a:off x="11285959" y="3727345"/>
            <a:ext cx="90824" cy="55666"/>
          </a:xfrm>
          <a:custGeom>
            <a:avLst/>
            <a:gdLst>
              <a:gd name="T0" fmla="*/ 6 w 13"/>
              <a:gd name="T1" fmla="*/ 0 h 8"/>
              <a:gd name="T2" fmla="*/ 10 w 13"/>
              <a:gd name="T3" fmla="*/ 0 h 8"/>
              <a:gd name="T4" fmla="*/ 12 w 13"/>
              <a:gd name="T5" fmla="*/ 2 h 8"/>
              <a:gd name="T6" fmla="*/ 11 w 13"/>
              <a:gd name="T7" fmla="*/ 6 h 8"/>
              <a:gd name="T8" fmla="*/ 8 w 13"/>
              <a:gd name="T9" fmla="*/ 7 h 8"/>
              <a:gd name="T10" fmla="*/ 4 w 13"/>
              <a:gd name="T11" fmla="*/ 6 h 8"/>
              <a:gd name="T12" fmla="*/ 1 w 13"/>
              <a:gd name="T13" fmla="*/ 2 h 8"/>
              <a:gd name="T14" fmla="*/ 1 w 13"/>
              <a:gd name="T15" fmla="*/ 0 h 8"/>
              <a:gd name="T16" fmla="*/ 6 w 13"/>
              <a:gd name="T17" fmla="*/ 0 h 8"/>
              <a:gd name="T18" fmla="*/ 6 w 1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6" y="0"/>
                </a:moveTo>
                <a:cubicBezTo>
                  <a:pt x="7" y="0"/>
                  <a:pt x="9" y="0"/>
                  <a:pt x="10" y="0"/>
                </a:cubicBezTo>
                <a:cubicBezTo>
                  <a:pt x="11" y="0"/>
                  <a:pt x="12" y="1"/>
                  <a:pt x="12" y="2"/>
                </a:cubicBezTo>
                <a:cubicBezTo>
                  <a:pt x="12" y="3"/>
                  <a:pt x="13" y="5"/>
                  <a:pt x="11" y="6"/>
                </a:cubicBezTo>
                <a:cubicBezTo>
                  <a:pt x="10" y="7"/>
                  <a:pt x="10" y="8"/>
                  <a:pt x="8" y="7"/>
                </a:cubicBezTo>
                <a:cubicBezTo>
                  <a:pt x="7" y="6"/>
                  <a:pt x="5" y="6"/>
                  <a:pt x="4" y="6"/>
                </a:cubicBezTo>
                <a:cubicBezTo>
                  <a:pt x="3" y="5"/>
                  <a:pt x="2" y="3"/>
                  <a:pt x="1" y="2"/>
                </a:cubicBezTo>
                <a:cubicBezTo>
                  <a:pt x="0" y="1"/>
                  <a:pt x="1" y="0"/>
                  <a:pt x="1" y="0"/>
                </a:cubicBezTo>
                <a:cubicBezTo>
                  <a:pt x="3" y="0"/>
                  <a:pt x="4" y="0"/>
                  <a:pt x="6" y="0"/>
                </a:cubicBezTo>
                <a:cubicBezTo>
                  <a:pt x="6" y="0"/>
                  <a:pt x="6" y="0"/>
                  <a:pt x="6"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7" name="Freeform 56"/>
          <p:cNvSpPr>
            <a:spLocks/>
          </p:cNvSpPr>
          <p:nvPr/>
        </p:nvSpPr>
        <p:spPr bwMode="auto">
          <a:xfrm>
            <a:off x="14836886" y="6542887"/>
            <a:ext cx="5862" cy="8790"/>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1" y="1"/>
                </a:cubicBezTo>
                <a:cubicBezTo>
                  <a:pt x="1" y="1"/>
                  <a:pt x="0" y="0"/>
                  <a:pt x="1"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8" name="Freeform 57"/>
          <p:cNvSpPr>
            <a:spLocks/>
          </p:cNvSpPr>
          <p:nvPr/>
        </p:nvSpPr>
        <p:spPr bwMode="auto">
          <a:xfrm>
            <a:off x="10899232" y="4392405"/>
            <a:ext cx="14650" cy="586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0"/>
                  <a:pt x="1" y="0"/>
                  <a:pt x="2"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9" name="Freeform 58"/>
          <p:cNvSpPr>
            <a:spLocks/>
          </p:cNvSpPr>
          <p:nvPr/>
        </p:nvSpPr>
        <p:spPr bwMode="auto">
          <a:xfrm>
            <a:off x="10940246" y="3967589"/>
            <a:ext cx="5862" cy="879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1"/>
                  <a:pt x="1" y="1"/>
                  <a:pt x="0" y="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0" name="Freeform 59"/>
          <p:cNvSpPr>
            <a:spLocks/>
          </p:cNvSpPr>
          <p:nvPr/>
        </p:nvSpPr>
        <p:spPr bwMode="auto">
          <a:xfrm>
            <a:off x="9782970" y="9270526"/>
            <a:ext cx="586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13"/>
          <p:cNvSpPr>
            <a:spLocks/>
          </p:cNvSpPr>
          <p:nvPr/>
        </p:nvSpPr>
        <p:spPr bwMode="auto">
          <a:xfrm>
            <a:off x="9782980" y="7008729"/>
            <a:ext cx="1294974" cy="2463966"/>
          </a:xfrm>
          <a:custGeom>
            <a:avLst/>
            <a:gdLst>
              <a:gd name="T0" fmla="*/ 187 w 187"/>
              <a:gd name="T1" fmla="*/ 19 h 355"/>
              <a:gd name="T2" fmla="*/ 187 w 187"/>
              <a:gd name="T3" fmla="*/ 20 h 355"/>
              <a:gd name="T4" fmla="*/ 187 w 187"/>
              <a:gd name="T5" fmla="*/ 25 h 355"/>
              <a:gd name="T6" fmla="*/ 186 w 187"/>
              <a:gd name="T7" fmla="*/ 40 h 355"/>
              <a:gd name="T8" fmla="*/ 185 w 187"/>
              <a:gd name="T9" fmla="*/ 54 h 355"/>
              <a:gd name="T10" fmla="*/ 185 w 187"/>
              <a:gd name="T11" fmla="*/ 69 h 355"/>
              <a:gd name="T12" fmla="*/ 184 w 187"/>
              <a:gd name="T13" fmla="*/ 84 h 355"/>
              <a:gd name="T14" fmla="*/ 183 w 187"/>
              <a:gd name="T15" fmla="*/ 99 h 355"/>
              <a:gd name="T16" fmla="*/ 182 w 187"/>
              <a:gd name="T17" fmla="*/ 113 h 355"/>
              <a:gd name="T18" fmla="*/ 182 w 187"/>
              <a:gd name="T19" fmla="*/ 129 h 355"/>
              <a:gd name="T20" fmla="*/ 181 w 187"/>
              <a:gd name="T21" fmla="*/ 143 h 355"/>
              <a:gd name="T22" fmla="*/ 180 w 187"/>
              <a:gd name="T23" fmla="*/ 158 h 355"/>
              <a:gd name="T24" fmla="*/ 180 w 187"/>
              <a:gd name="T25" fmla="*/ 173 h 355"/>
              <a:gd name="T26" fmla="*/ 179 w 187"/>
              <a:gd name="T27" fmla="*/ 188 h 355"/>
              <a:gd name="T28" fmla="*/ 178 w 187"/>
              <a:gd name="T29" fmla="*/ 203 h 355"/>
              <a:gd name="T30" fmla="*/ 177 w 187"/>
              <a:gd name="T31" fmla="*/ 218 h 355"/>
              <a:gd name="T32" fmla="*/ 177 w 187"/>
              <a:gd name="T33" fmla="*/ 232 h 355"/>
              <a:gd name="T34" fmla="*/ 176 w 187"/>
              <a:gd name="T35" fmla="*/ 248 h 355"/>
              <a:gd name="T36" fmla="*/ 175 w 187"/>
              <a:gd name="T37" fmla="*/ 262 h 355"/>
              <a:gd name="T38" fmla="*/ 175 w 187"/>
              <a:gd name="T39" fmla="*/ 277 h 355"/>
              <a:gd name="T40" fmla="*/ 174 w 187"/>
              <a:gd name="T41" fmla="*/ 291 h 355"/>
              <a:gd name="T42" fmla="*/ 173 w 187"/>
              <a:gd name="T43" fmla="*/ 312 h 355"/>
              <a:gd name="T44" fmla="*/ 172 w 187"/>
              <a:gd name="T45" fmla="*/ 320 h 355"/>
              <a:gd name="T46" fmla="*/ 172 w 187"/>
              <a:gd name="T47" fmla="*/ 322 h 355"/>
              <a:gd name="T48" fmla="*/ 171 w 187"/>
              <a:gd name="T49" fmla="*/ 346 h 355"/>
              <a:gd name="T50" fmla="*/ 171 w 187"/>
              <a:gd name="T51" fmla="*/ 354 h 355"/>
              <a:gd name="T52" fmla="*/ 170 w 187"/>
              <a:gd name="T53" fmla="*/ 355 h 355"/>
              <a:gd name="T54" fmla="*/ 169 w 187"/>
              <a:gd name="T55" fmla="*/ 355 h 355"/>
              <a:gd name="T56" fmla="*/ 154 w 187"/>
              <a:gd name="T57" fmla="*/ 353 h 355"/>
              <a:gd name="T58" fmla="*/ 130 w 187"/>
              <a:gd name="T59" fmla="*/ 350 h 355"/>
              <a:gd name="T60" fmla="*/ 107 w 187"/>
              <a:gd name="T61" fmla="*/ 347 h 355"/>
              <a:gd name="T62" fmla="*/ 91 w 187"/>
              <a:gd name="T63" fmla="*/ 345 h 355"/>
              <a:gd name="T64" fmla="*/ 73 w 187"/>
              <a:gd name="T65" fmla="*/ 341 h 355"/>
              <a:gd name="T66" fmla="*/ 19 w 187"/>
              <a:gd name="T67" fmla="*/ 330 h 355"/>
              <a:gd name="T68" fmla="*/ 1 w 187"/>
              <a:gd name="T69" fmla="*/ 326 h 355"/>
              <a:gd name="T70" fmla="*/ 0 w 187"/>
              <a:gd name="T71" fmla="*/ 326 h 355"/>
              <a:gd name="T72" fmla="*/ 0 w 187"/>
              <a:gd name="T73" fmla="*/ 326 h 355"/>
              <a:gd name="T74" fmla="*/ 5 w 187"/>
              <a:gd name="T75" fmla="*/ 304 h 355"/>
              <a:gd name="T76" fmla="*/ 11 w 187"/>
              <a:gd name="T77" fmla="*/ 273 h 355"/>
              <a:gd name="T78" fmla="*/ 19 w 187"/>
              <a:gd name="T79" fmla="*/ 236 h 355"/>
              <a:gd name="T80" fmla="*/ 24 w 187"/>
              <a:gd name="T81" fmla="*/ 215 h 355"/>
              <a:gd name="T82" fmla="*/ 30 w 187"/>
              <a:gd name="T83" fmla="*/ 186 h 355"/>
              <a:gd name="T84" fmla="*/ 35 w 187"/>
              <a:gd name="T85" fmla="*/ 162 h 355"/>
              <a:gd name="T86" fmla="*/ 42 w 187"/>
              <a:gd name="T87" fmla="*/ 127 h 355"/>
              <a:gd name="T88" fmla="*/ 47 w 187"/>
              <a:gd name="T89" fmla="*/ 104 h 355"/>
              <a:gd name="T90" fmla="*/ 55 w 187"/>
              <a:gd name="T91" fmla="*/ 69 h 355"/>
              <a:gd name="T92" fmla="*/ 59 w 187"/>
              <a:gd name="T93" fmla="*/ 46 h 355"/>
              <a:gd name="T94" fmla="*/ 66 w 187"/>
              <a:gd name="T95" fmla="*/ 17 h 355"/>
              <a:gd name="T96" fmla="*/ 69 w 187"/>
              <a:gd name="T97" fmla="*/ 1 h 355"/>
              <a:gd name="T98" fmla="*/ 75 w 187"/>
              <a:gd name="T99" fmla="*/ 1 h 355"/>
              <a:gd name="T100" fmla="*/ 93 w 187"/>
              <a:gd name="T101" fmla="*/ 5 h 355"/>
              <a:gd name="T102" fmla="*/ 107 w 187"/>
              <a:gd name="T103" fmla="*/ 7 h 355"/>
              <a:gd name="T104" fmla="*/ 121 w 187"/>
              <a:gd name="T105" fmla="*/ 9 h 355"/>
              <a:gd name="T106" fmla="*/ 132 w 187"/>
              <a:gd name="T107" fmla="*/ 11 h 355"/>
              <a:gd name="T108" fmla="*/ 143 w 187"/>
              <a:gd name="T109" fmla="*/ 13 h 355"/>
              <a:gd name="T110" fmla="*/ 150 w 187"/>
              <a:gd name="T111" fmla="*/ 14 h 355"/>
              <a:gd name="T112" fmla="*/ 163 w 187"/>
              <a:gd name="T113" fmla="*/ 16 h 355"/>
              <a:gd name="T114" fmla="*/ 175 w 187"/>
              <a:gd name="T115" fmla="*/ 18 h 355"/>
              <a:gd name="T116" fmla="*/ 181 w 187"/>
              <a:gd name="T117" fmla="*/ 19 h 355"/>
              <a:gd name="T118" fmla="*/ 187 w 187"/>
              <a:gd name="T11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355">
                <a:moveTo>
                  <a:pt x="187" y="19"/>
                </a:moveTo>
                <a:cubicBezTo>
                  <a:pt x="187" y="19"/>
                  <a:pt x="187" y="20"/>
                  <a:pt x="187" y="20"/>
                </a:cubicBezTo>
                <a:cubicBezTo>
                  <a:pt x="187" y="22"/>
                  <a:pt x="187" y="23"/>
                  <a:pt x="187" y="25"/>
                </a:cubicBezTo>
                <a:cubicBezTo>
                  <a:pt x="186" y="30"/>
                  <a:pt x="187" y="35"/>
                  <a:pt x="186" y="40"/>
                </a:cubicBezTo>
                <a:cubicBezTo>
                  <a:pt x="185" y="44"/>
                  <a:pt x="186" y="49"/>
                  <a:pt x="185" y="54"/>
                </a:cubicBezTo>
                <a:cubicBezTo>
                  <a:pt x="185" y="59"/>
                  <a:pt x="185" y="64"/>
                  <a:pt x="185" y="69"/>
                </a:cubicBezTo>
                <a:cubicBezTo>
                  <a:pt x="184" y="74"/>
                  <a:pt x="184" y="79"/>
                  <a:pt x="184" y="84"/>
                </a:cubicBezTo>
                <a:cubicBezTo>
                  <a:pt x="183" y="89"/>
                  <a:pt x="184" y="94"/>
                  <a:pt x="183" y="99"/>
                </a:cubicBezTo>
                <a:cubicBezTo>
                  <a:pt x="183" y="104"/>
                  <a:pt x="183" y="109"/>
                  <a:pt x="182" y="113"/>
                </a:cubicBezTo>
                <a:cubicBezTo>
                  <a:pt x="182" y="119"/>
                  <a:pt x="182" y="124"/>
                  <a:pt x="182" y="129"/>
                </a:cubicBezTo>
                <a:cubicBezTo>
                  <a:pt x="181" y="134"/>
                  <a:pt x="182" y="138"/>
                  <a:pt x="181" y="143"/>
                </a:cubicBezTo>
                <a:cubicBezTo>
                  <a:pt x="180" y="148"/>
                  <a:pt x="181" y="153"/>
                  <a:pt x="180" y="158"/>
                </a:cubicBezTo>
                <a:cubicBezTo>
                  <a:pt x="180" y="163"/>
                  <a:pt x="180" y="168"/>
                  <a:pt x="180" y="173"/>
                </a:cubicBezTo>
                <a:cubicBezTo>
                  <a:pt x="179" y="178"/>
                  <a:pt x="179" y="183"/>
                  <a:pt x="179" y="188"/>
                </a:cubicBezTo>
                <a:cubicBezTo>
                  <a:pt x="178" y="193"/>
                  <a:pt x="179" y="198"/>
                  <a:pt x="178" y="203"/>
                </a:cubicBezTo>
                <a:cubicBezTo>
                  <a:pt x="178" y="208"/>
                  <a:pt x="178" y="213"/>
                  <a:pt x="177" y="218"/>
                </a:cubicBezTo>
                <a:cubicBezTo>
                  <a:pt x="177" y="222"/>
                  <a:pt x="177" y="227"/>
                  <a:pt x="177" y="232"/>
                </a:cubicBezTo>
                <a:cubicBezTo>
                  <a:pt x="176" y="237"/>
                  <a:pt x="177" y="243"/>
                  <a:pt x="176" y="248"/>
                </a:cubicBezTo>
                <a:cubicBezTo>
                  <a:pt x="175" y="252"/>
                  <a:pt x="176" y="257"/>
                  <a:pt x="175" y="262"/>
                </a:cubicBezTo>
                <a:cubicBezTo>
                  <a:pt x="175" y="267"/>
                  <a:pt x="175" y="272"/>
                  <a:pt x="175" y="277"/>
                </a:cubicBezTo>
                <a:cubicBezTo>
                  <a:pt x="174" y="282"/>
                  <a:pt x="175" y="287"/>
                  <a:pt x="174" y="291"/>
                </a:cubicBezTo>
                <a:cubicBezTo>
                  <a:pt x="174" y="298"/>
                  <a:pt x="173" y="305"/>
                  <a:pt x="173" y="312"/>
                </a:cubicBezTo>
                <a:cubicBezTo>
                  <a:pt x="173" y="315"/>
                  <a:pt x="173" y="317"/>
                  <a:pt x="172" y="320"/>
                </a:cubicBezTo>
                <a:cubicBezTo>
                  <a:pt x="172" y="320"/>
                  <a:pt x="172" y="321"/>
                  <a:pt x="172" y="322"/>
                </a:cubicBezTo>
                <a:cubicBezTo>
                  <a:pt x="173" y="330"/>
                  <a:pt x="171" y="338"/>
                  <a:pt x="171" y="346"/>
                </a:cubicBezTo>
                <a:cubicBezTo>
                  <a:pt x="171" y="349"/>
                  <a:pt x="171" y="351"/>
                  <a:pt x="171" y="354"/>
                </a:cubicBezTo>
                <a:cubicBezTo>
                  <a:pt x="171" y="355"/>
                  <a:pt x="170" y="355"/>
                  <a:pt x="170" y="355"/>
                </a:cubicBezTo>
                <a:cubicBezTo>
                  <a:pt x="169" y="355"/>
                  <a:pt x="169" y="355"/>
                  <a:pt x="169" y="355"/>
                </a:cubicBezTo>
                <a:cubicBezTo>
                  <a:pt x="164" y="355"/>
                  <a:pt x="159" y="354"/>
                  <a:pt x="154" y="353"/>
                </a:cubicBezTo>
                <a:cubicBezTo>
                  <a:pt x="146" y="352"/>
                  <a:pt x="138" y="351"/>
                  <a:pt x="130" y="350"/>
                </a:cubicBezTo>
                <a:cubicBezTo>
                  <a:pt x="122" y="349"/>
                  <a:pt x="115" y="348"/>
                  <a:pt x="107" y="347"/>
                </a:cubicBezTo>
                <a:cubicBezTo>
                  <a:pt x="101" y="346"/>
                  <a:pt x="96" y="345"/>
                  <a:pt x="91" y="345"/>
                </a:cubicBezTo>
                <a:cubicBezTo>
                  <a:pt x="85" y="344"/>
                  <a:pt x="79" y="342"/>
                  <a:pt x="73" y="341"/>
                </a:cubicBezTo>
                <a:cubicBezTo>
                  <a:pt x="55" y="338"/>
                  <a:pt x="37" y="334"/>
                  <a:pt x="19" y="330"/>
                </a:cubicBezTo>
                <a:cubicBezTo>
                  <a:pt x="13" y="329"/>
                  <a:pt x="7" y="328"/>
                  <a:pt x="1" y="326"/>
                </a:cubicBezTo>
                <a:cubicBezTo>
                  <a:pt x="1" y="326"/>
                  <a:pt x="0" y="326"/>
                  <a:pt x="0" y="326"/>
                </a:cubicBezTo>
                <a:cubicBezTo>
                  <a:pt x="0" y="326"/>
                  <a:pt x="0" y="326"/>
                  <a:pt x="0" y="326"/>
                </a:cubicBezTo>
                <a:cubicBezTo>
                  <a:pt x="1" y="319"/>
                  <a:pt x="3" y="311"/>
                  <a:pt x="5" y="304"/>
                </a:cubicBezTo>
                <a:cubicBezTo>
                  <a:pt x="7" y="293"/>
                  <a:pt x="9" y="283"/>
                  <a:pt x="11" y="273"/>
                </a:cubicBezTo>
                <a:cubicBezTo>
                  <a:pt x="14" y="260"/>
                  <a:pt x="16" y="248"/>
                  <a:pt x="19" y="236"/>
                </a:cubicBezTo>
                <a:cubicBezTo>
                  <a:pt x="21" y="229"/>
                  <a:pt x="22" y="222"/>
                  <a:pt x="24" y="215"/>
                </a:cubicBezTo>
                <a:cubicBezTo>
                  <a:pt x="26" y="205"/>
                  <a:pt x="28" y="195"/>
                  <a:pt x="30" y="186"/>
                </a:cubicBezTo>
                <a:cubicBezTo>
                  <a:pt x="31" y="178"/>
                  <a:pt x="33" y="170"/>
                  <a:pt x="35" y="162"/>
                </a:cubicBezTo>
                <a:cubicBezTo>
                  <a:pt x="37" y="150"/>
                  <a:pt x="40" y="139"/>
                  <a:pt x="42" y="127"/>
                </a:cubicBezTo>
                <a:cubicBezTo>
                  <a:pt x="44" y="120"/>
                  <a:pt x="45" y="112"/>
                  <a:pt x="47" y="104"/>
                </a:cubicBezTo>
                <a:cubicBezTo>
                  <a:pt x="50" y="92"/>
                  <a:pt x="52" y="80"/>
                  <a:pt x="55" y="69"/>
                </a:cubicBezTo>
                <a:cubicBezTo>
                  <a:pt x="56" y="61"/>
                  <a:pt x="58" y="54"/>
                  <a:pt x="59" y="46"/>
                </a:cubicBezTo>
                <a:cubicBezTo>
                  <a:pt x="61" y="37"/>
                  <a:pt x="64" y="27"/>
                  <a:pt x="66" y="17"/>
                </a:cubicBezTo>
                <a:cubicBezTo>
                  <a:pt x="67" y="12"/>
                  <a:pt x="68" y="6"/>
                  <a:pt x="69" y="1"/>
                </a:cubicBezTo>
                <a:cubicBezTo>
                  <a:pt x="71" y="0"/>
                  <a:pt x="73" y="1"/>
                  <a:pt x="75" y="1"/>
                </a:cubicBezTo>
                <a:cubicBezTo>
                  <a:pt x="81" y="2"/>
                  <a:pt x="87" y="4"/>
                  <a:pt x="93" y="5"/>
                </a:cubicBezTo>
                <a:cubicBezTo>
                  <a:pt x="97" y="5"/>
                  <a:pt x="102" y="6"/>
                  <a:pt x="107" y="7"/>
                </a:cubicBezTo>
                <a:cubicBezTo>
                  <a:pt x="112" y="8"/>
                  <a:pt x="116" y="9"/>
                  <a:pt x="121" y="9"/>
                </a:cubicBezTo>
                <a:cubicBezTo>
                  <a:pt x="125" y="10"/>
                  <a:pt x="128" y="11"/>
                  <a:pt x="132" y="11"/>
                </a:cubicBezTo>
                <a:cubicBezTo>
                  <a:pt x="136" y="12"/>
                  <a:pt x="140" y="13"/>
                  <a:pt x="143" y="13"/>
                </a:cubicBezTo>
                <a:cubicBezTo>
                  <a:pt x="146" y="13"/>
                  <a:pt x="148" y="14"/>
                  <a:pt x="150" y="14"/>
                </a:cubicBezTo>
                <a:cubicBezTo>
                  <a:pt x="154" y="15"/>
                  <a:pt x="158" y="15"/>
                  <a:pt x="163" y="16"/>
                </a:cubicBezTo>
                <a:cubicBezTo>
                  <a:pt x="167" y="17"/>
                  <a:pt x="171" y="17"/>
                  <a:pt x="175" y="18"/>
                </a:cubicBezTo>
                <a:cubicBezTo>
                  <a:pt x="177" y="18"/>
                  <a:pt x="179" y="18"/>
                  <a:pt x="181" y="19"/>
                </a:cubicBezTo>
                <a:cubicBezTo>
                  <a:pt x="183" y="19"/>
                  <a:pt x="185" y="19"/>
                  <a:pt x="187" y="19"/>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0" name="Rectangle 119"/>
          <p:cNvSpPr/>
          <p:nvPr/>
        </p:nvSpPr>
        <p:spPr>
          <a:xfrm>
            <a:off x="1635959" y="1667747"/>
            <a:ext cx="5945079" cy="3525799"/>
          </a:xfrm>
          <a:prstGeom prst="rect">
            <a:avLst/>
          </a:prstGeom>
        </p:spPr>
        <p:txBody>
          <a:bodyPr wrap="square" lIns="146304" tIns="0" rIns="0" bIns="0">
            <a:spAutoFit/>
          </a:bodyPr>
          <a:lstStyle/>
          <a:p>
            <a:pPr>
              <a:lnSpc>
                <a:spcPct val="95000"/>
              </a:lnSpc>
            </a:pPr>
            <a:r>
              <a:rPr lang="en-US" sz="6600" dirty="0">
                <a:ea typeface="Open Sans" panose="020B0606030504020204" pitchFamily="34" charset="0"/>
                <a:cs typeface="Open Sans" panose="020B0606030504020204" pitchFamily="34" charset="0"/>
              </a:rPr>
              <a:t>Canada</a:t>
            </a:r>
          </a:p>
          <a:p>
            <a:pPr>
              <a:lnSpc>
                <a:spcPct val="95000"/>
              </a:lnSpc>
              <a:spcAft>
                <a:spcPts val="1600"/>
              </a:spcAft>
            </a:pPr>
            <a:r>
              <a:rPr lang="en-US" sz="2400" dirty="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dirty="0">
              <a:solidFill>
                <a:schemeClr val="tx1">
                  <a:lumMod val="60000"/>
                  <a:lumOff val="40000"/>
                </a:schemeClr>
              </a:solidFill>
            </a:endParaRPr>
          </a:p>
        </p:txBody>
      </p:sp>
      <p:sp>
        <p:nvSpPr>
          <p:cNvPr id="3" name="Oval 2"/>
          <p:cNvSpPr/>
          <p:nvPr/>
        </p:nvSpPr>
        <p:spPr>
          <a:xfrm>
            <a:off x="14561437" y="6595740"/>
            <a:ext cx="1896293" cy="1896293"/>
          </a:xfrm>
          <a:prstGeom prst="ellipse">
            <a:avLst/>
          </a:prstGeom>
          <a:solidFill>
            <a:schemeClr val="tx1">
              <a:lumMod val="90000"/>
              <a:lumOff val="1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Oval 80"/>
          <p:cNvSpPr/>
          <p:nvPr/>
        </p:nvSpPr>
        <p:spPr>
          <a:xfrm>
            <a:off x="10845119" y="5392850"/>
            <a:ext cx="1572434" cy="1572434"/>
          </a:xfrm>
          <a:prstGeom prst="ellipse">
            <a:avLst/>
          </a:prstGeom>
          <a:solidFill>
            <a:schemeClr val="tx1">
              <a:lumMod val="90000"/>
              <a:lumOff val="1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2" name="Straight Arrow Connector 81"/>
          <p:cNvCxnSpPr/>
          <p:nvPr/>
        </p:nvCxnSpPr>
        <p:spPr>
          <a:xfrm rot="10800000">
            <a:off x="11614097" y="6151150"/>
            <a:ext cx="5905376"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p:nvPr/>
        </p:nvCxnSpPr>
        <p:spPr>
          <a:xfrm flipH="1">
            <a:off x="15552359" y="7536594"/>
            <a:ext cx="4363686"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16550828" y="5775707"/>
            <a:ext cx="5326568" cy="914096"/>
          </a:xfrm>
          <a:prstGeom prst="rect">
            <a:avLst/>
          </a:prstGeom>
        </p:spPr>
        <p:txBody>
          <a:bodyPr wrap="square">
            <a:spAutoFit/>
          </a:bodyPr>
          <a:lstStyle/>
          <a:p>
            <a:pPr algn="ctr">
              <a:lnSpc>
                <a:spcPct val="89000"/>
              </a:lnSpc>
            </a:pPr>
            <a:r>
              <a:rPr lang="en-US" sz="3600"/>
              <a:t>Location One</a:t>
            </a:r>
          </a:p>
          <a:p>
            <a:pPr algn="ctr">
              <a:lnSpc>
                <a:spcPct val="89000"/>
              </a:lnSpc>
            </a:pPr>
            <a:r>
              <a:rPr lang="en-US" sz="2400"/>
              <a:t>lati-48.1235941, long-108.658245</a:t>
            </a:r>
            <a:endParaRPr lang="en-US" sz="3600"/>
          </a:p>
        </p:txBody>
      </p:sp>
      <p:sp>
        <p:nvSpPr>
          <p:cNvPr id="91" name="Rectangle 90"/>
          <p:cNvSpPr/>
          <p:nvPr/>
        </p:nvSpPr>
        <p:spPr>
          <a:xfrm>
            <a:off x="18865424" y="7142641"/>
            <a:ext cx="5326568" cy="914096"/>
          </a:xfrm>
          <a:prstGeom prst="rect">
            <a:avLst/>
          </a:prstGeom>
        </p:spPr>
        <p:txBody>
          <a:bodyPr wrap="square">
            <a:spAutoFit/>
          </a:bodyPr>
          <a:lstStyle/>
          <a:p>
            <a:pPr algn="ctr">
              <a:lnSpc>
                <a:spcPct val="89000"/>
              </a:lnSpc>
            </a:pPr>
            <a:r>
              <a:rPr lang="en-US" sz="3600"/>
              <a:t>Location Two</a:t>
            </a:r>
          </a:p>
          <a:p>
            <a:pPr algn="ctr">
              <a:lnSpc>
                <a:spcPct val="89000"/>
              </a:lnSpc>
            </a:pPr>
            <a:r>
              <a:rPr lang="en-US" sz="2400"/>
              <a:t>lati-48.1235941, long-108.658245</a:t>
            </a:r>
            <a:endParaRPr lang="en-US" sz="3600"/>
          </a:p>
        </p:txBody>
      </p:sp>
      <p:sp>
        <p:nvSpPr>
          <p:cNvPr id="94" name="Oval 93"/>
          <p:cNvSpPr/>
          <p:nvPr/>
        </p:nvSpPr>
        <p:spPr>
          <a:xfrm>
            <a:off x="12154406" y="8006512"/>
            <a:ext cx="2294514" cy="2294514"/>
          </a:xfrm>
          <a:prstGeom prst="ellipse">
            <a:avLst/>
          </a:prstGeom>
          <a:solidFill>
            <a:schemeClr val="tx1">
              <a:lumMod val="90000"/>
              <a:lumOff val="1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5" name="Straight Arrow Connector 94"/>
          <p:cNvCxnSpPr/>
          <p:nvPr/>
        </p:nvCxnSpPr>
        <p:spPr>
          <a:xfrm flipH="1">
            <a:off x="13344439" y="9146477"/>
            <a:ext cx="4363686"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6" name="Rectangle 95"/>
          <p:cNvSpPr/>
          <p:nvPr/>
        </p:nvSpPr>
        <p:spPr>
          <a:xfrm>
            <a:off x="16657504" y="8752524"/>
            <a:ext cx="5326568" cy="914096"/>
          </a:xfrm>
          <a:prstGeom prst="rect">
            <a:avLst/>
          </a:prstGeom>
        </p:spPr>
        <p:txBody>
          <a:bodyPr wrap="square">
            <a:spAutoFit/>
          </a:bodyPr>
          <a:lstStyle/>
          <a:p>
            <a:pPr algn="ctr">
              <a:lnSpc>
                <a:spcPct val="89000"/>
              </a:lnSpc>
            </a:pPr>
            <a:r>
              <a:rPr lang="en-US" sz="3600" dirty="0"/>
              <a:t>Location Three</a:t>
            </a:r>
          </a:p>
          <a:p>
            <a:pPr algn="ctr">
              <a:lnSpc>
                <a:spcPct val="89000"/>
              </a:lnSpc>
            </a:pPr>
            <a:r>
              <a:rPr lang="en-US" sz="2400" dirty="0"/>
              <a:t>lati-48.1235941, long-108.658245</a:t>
            </a:r>
            <a:endParaRPr lang="en-US" sz="3600" dirty="0"/>
          </a:p>
        </p:txBody>
      </p:sp>
      <p:sp>
        <p:nvSpPr>
          <p:cNvPr id="97" name="Oval 96"/>
          <p:cNvSpPr/>
          <p:nvPr/>
        </p:nvSpPr>
        <p:spPr>
          <a:xfrm flipH="1">
            <a:off x="9255227" y="7248146"/>
            <a:ext cx="1299532" cy="1299532"/>
          </a:xfrm>
          <a:prstGeom prst="ellipse">
            <a:avLst/>
          </a:prstGeom>
          <a:solidFill>
            <a:schemeClr val="tx1">
              <a:lumMod val="90000"/>
              <a:lumOff val="1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8" name="Straight Arrow Connector 97"/>
          <p:cNvCxnSpPr/>
          <p:nvPr/>
        </p:nvCxnSpPr>
        <p:spPr>
          <a:xfrm>
            <a:off x="6274676" y="7869995"/>
            <a:ext cx="3647556"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9" name="Rectangle 98"/>
          <p:cNvSpPr/>
          <p:nvPr/>
        </p:nvSpPr>
        <p:spPr>
          <a:xfrm flipH="1">
            <a:off x="1926612" y="7494552"/>
            <a:ext cx="5326568" cy="914096"/>
          </a:xfrm>
          <a:prstGeom prst="rect">
            <a:avLst/>
          </a:prstGeom>
        </p:spPr>
        <p:txBody>
          <a:bodyPr wrap="square">
            <a:spAutoFit/>
          </a:bodyPr>
          <a:lstStyle/>
          <a:p>
            <a:pPr algn="ctr">
              <a:lnSpc>
                <a:spcPct val="89000"/>
              </a:lnSpc>
            </a:pPr>
            <a:r>
              <a:rPr lang="en-US" sz="3600"/>
              <a:t>Location Four</a:t>
            </a:r>
          </a:p>
          <a:p>
            <a:pPr algn="ctr">
              <a:lnSpc>
                <a:spcPct val="89000"/>
              </a:lnSpc>
            </a:pPr>
            <a:r>
              <a:rPr lang="en-US" sz="2400"/>
              <a:t>lati-48.1235941, long-108.658245</a:t>
            </a:r>
            <a:endParaRPr lang="en-US" sz="3600"/>
          </a:p>
        </p:txBody>
      </p:sp>
      <p:sp>
        <p:nvSpPr>
          <p:cNvPr id="102" name="Oval 101"/>
          <p:cNvSpPr/>
          <p:nvPr/>
        </p:nvSpPr>
        <p:spPr>
          <a:xfrm flipH="1">
            <a:off x="9220488" y="5668580"/>
            <a:ext cx="2092910" cy="2092910"/>
          </a:xfrm>
          <a:prstGeom prst="ellipse">
            <a:avLst/>
          </a:prstGeom>
          <a:solidFill>
            <a:schemeClr val="tx1">
              <a:lumMod val="90000"/>
              <a:lumOff val="10000"/>
              <a:alpha val="6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3" name="Straight Arrow Connector 102"/>
          <p:cNvCxnSpPr/>
          <p:nvPr/>
        </p:nvCxnSpPr>
        <p:spPr>
          <a:xfrm>
            <a:off x="4381500" y="6687118"/>
            <a:ext cx="5902682" cy="0"/>
          </a:xfrm>
          <a:prstGeom prst="straightConnector1">
            <a:avLst/>
          </a:prstGeom>
          <a:ln>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flipH="1">
            <a:off x="133224" y="6311675"/>
            <a:ext cx="5326568" cy="914096"/>
          </a:xfrm>
          <a:prstGeom prst="rect">
            <a:avLst/>
          </a:prstGeom>
        </p:spPr>
        <p:txBody>
          <a:bodyPr wrap="square">
            <a:spAutoFit/>
          </a:bodyPr>
          <a:lstStyle/>
          <a:p>
            <a:pPr algn="ctr">
              <a:lnSpc>
                <a:spcPct val="89000"/>
              </a:lnSpc>
            </a:pPr>
            <a:r>
              <a:rPr lang="en-US" sz="3600" dirty="0"/>
              <a:t>Location Four</a:t>
            </a:r>
          </a:p>
          <a:p>
            <a:pPr algn="ctr">
              <a:lnSpc>
                <a:spcPct val="89000"/>
              </a:lnSpc>
            </a:pPr>
            <a:r>
              <a:rPr lang="en-US" sz="2400" dirty="0"/>
              <a:t>lati-48.1235941, long-108.658245</a:t>
            </a:r>
            <a:endParaRPr lang="en-US" sz="3600" dirty="0"/>
          </a:p>
        </p:txBody>
      </p:sp>
    </p:spTree>
    <p:extLst>
      <p:ext uri="{BB962C8B-B14F-4D97-AF65-F5344CB8AC3E}">
        <p14:creationId xmlns:p14="http://schemas.microsoft.com/office/powerpoint/2010/main" val="345840242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1000" fill="hold"/>
                                        <p:tgtEl>
                                          <p:spTgt spid="13"/>
                                        </p:tgtEl>
                                        <p:attrNameLst>
                                          <p:attrName>ppt_x</p:attrName>
                                        </p:attrNameLst>
                                      </p:cBhvr>
                                      <p:tavLst>
                                        <p:tav tm="0">
                                          <p:val>
                                            <p:strVal val="1+#ppt_w/2"/>
                                          </p:val>
                                        </p:tav>
                                        <p:tav tm="100000">
                                          <p:val>
                                            <p:strVal val="#ppt_x"/>
                                          </p:val>
                                        </p:tav>
                                      </p:tavLst>
                                    </p:anim>
                                    <p:anim calcmode="lin" valueType="num">
                                      <p:cBhvr additive="base">
                                        <p:cTn id="8" dur="10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1+#ppt_w/2"/>
                                          </p:val>
                                        </p:tav>
                                        <p:tav tm="100000">
                                          <p:val>
                                            <p:strVal val="#ppt_x"/>
                                          </p:val>
                                        </p:tav>
                                      </p:tavLst>
                                    </p:anim>
                                    <p:anim calcmode="lin" valueType="num">
                                      <p:cBhvr additive="base">
                                        <p:cTn id="12" dur="1000" fill="hold"/>
                                        <p:tgtEl>
                                          <p:spTgt spid="18"/>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3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1+#ppt_w/2"/>
                                          </p:val>
                                        </p:tav>
                                        <p:tav tm="100000">
                                          <p:val>
                                            <p:strVal val="#ppt_x"/>
                                          </p:val>
                                        </p:tav>
                                      </p:tavLst>
                                    </p:anim>
                                    <p:anim calcmode="lin" valueType="num">
                                      <p:cBhvr additive="base">
                                        <p:cTn id="20" dur="10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40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1+#ppt_w/2"/>
                                          </p:val>
                                        </p:tav>
                                        <p:tav tm="100000">
                                          <p:val>
                                            <p:strVal val="#ppt_x"/>
                                          </p:val>
                                        </p:tav>
                                      </p:tavLst>
                                    </p:anim>
                                    <p:anim calcmode="lin" valueType="num">
                                      <p:cBhvr additive="base">
                                        <p:cTn id="24" dur="1000" fill="hold"/>
                                        <p:tgtEl>
                                          <p:spTgt spid="15"/>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50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1+#ppt_w/2"/>
                                          </p:val>
                                        </p:tav>
                                        <p:tav tm="100000">
                                          <p:val>
                                            <p:strVal val="#ppt_x"/>
                                          </p:val>
                                        </p:tav>
                                      </p:tavLst>
                                    </p:anim>
                                    <p:anim calcmode="lin" valueType="num">
                                      <p:cBhvr additive="base">
                                        <p:cTn id="28" dur="1000" fill="hold"/>
                                        <p:tgtEl>
                                          <p:spTgt spid="14"/>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60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1000" fill="hold"/>
                                        <p:tgtEl>
                                          <p:spTgt spid="16"/>
                                        </p:tgtEl>
                                        <p:attrNameLst>
                                          <p:attrName>ppt_x</p:attrName>
                                        </p:attrNameLst>
                                      </p:cBhvr>
                                      <p:tavLst>
                                        <p:tav tm="0">
                                          <p:val>
                                            <p:strVal val="1+#ppt_w/2"/>
                                          </p:val>
                                        </p:tav>
                                        <p:tav tm="100000">
                                          <p:val>
                                            <p:strVal val="#ppt_x"/>
                                          </p:val>
                                        </p:tav>
                                      </p:tavLst>
                                    </p:anim>
                                    <p:anim calcmode="lin" valueType="num">
                                      <p:cBhvr additive="base">
                                        <p:cTn id="32" dur="1000" fill="hold"/>
                                        <p:tgtEl>
                                          <p:spTgt spid="16"/>
                                        </p:tgtEl>
                                        <p:attrNameLst>
                                          <p:attrName>ppt_y</p:attrName>
                                        </p:attrNameLst>
                                      </p:cBhvr>
                                      <p:tavLst>
                                        <p:tav tm="0">
                                          <p:val>
                                            <p:strVal val="#ppt_y"/>
                                          </p:val>
                                        </p:tav>
                                        <p:tav tm="100000">
                                          <p:val>
                                            <p:strVal val="#ppt_y"/>
                                          </p:val>
                                        </p:tav>
                                      </p:tavLst>
                                    </p:anim>
                                  </p:childTnLst>
                                </p:cTn>
                              </p:par>
                              <p:par>
                                <p:cTn id="33" presetID="2" presetClass="entr" presetSubtype="2" decel="100000" fill="hold" grpId="0" nodeType="withEffect">
                                  <p:stCondLst>
                                    <p:cond delay="70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1000" fill="hold"/>
                                        <p:tgtEl>
                                          <p:spTgt spid="11"/>
                                        </p:tgtEl>
                                        <p:attrNameLst>
                                          <p:attrName>ppt_x</p:attrName>
                                        </p:attrNameLst>
                                      </p:cBhvr>
                                      <p:tavLst>
                                        <p:tav tm="0">
                                          <p:val>
                                            <p:strVal val="1+#ppt_w/2"/>
                                          </p:val>
                                        </p:tav>
                                        <p:tav tm="100000">
                                          <p:val>
                                            <p:strVal val="#ppt_x"/>
                                          </p:val>
                                        </p:tav>
                                      </p:tavLst>
                                    </p:anim>
                                    <p:anim calcmode="lin" valueType="num">
                                      <p:cBhvr additive="base">
                                        <p:cTn id="36" dur="1000" fill="hold"/>
                                        <p:tgtEl>
                                          <p:spTgt spid="11"/>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8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1000" fill="hold"/>
                                        <p:tgtEl>
                                          <p:spTgt spid="9"/>
                                        </p:tgtEl>
                                        <p:attrNameLst>
                                          <p:attrName>ppt_x</p:attrName>
                                        </p:attrNameLst>
                                      </p:cBhvr>
                                      <p:tavLst>
                                        <p:tav tm="0">
                                          <p:val>
                                            <p:strVal val="1+#ppt_w/2"/>
                                          </p:val>
                                        </p:tav>
                                        <p:tav tm="100000">
                                          <p:val>
                                            <p:strVal val="#ppt_x"/>
                                          </p:val>
                                        </p:tav>
                                      </p:tavLst>
                                    </p:anim>
                                    <p:anim calcmode="lin" valueType="num">
                                      <p:cBhvr additive="base">
                                        <p:cTn id="40" dur="1000" fill="hold"/>
                                        <p:tgtEl>
                                          <p:spTgt spid="9"/>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90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000" fill="hold"/>
                                        <p:tgtEl>
                                          <p:spTgt spid="19"/>
                                        </p:tgtEl>
                                        <p:attrNameLst>
                                          <p:attrName>ppt_x</p:attrName>
                                        </p:attrNameLst>
                                      </p:cBhvr>
                                      <p:tavLst>
                                        <p:tav tm="0">
                                          <p:val>
                                            <p:strVal val="1+#ppt_w/2"/>
                                          </p:val>
                                        </p:tav>
                                        <p:tav tm="100000">
                                          <p:val>
                                            <p:strVal val="#ppt_x"/>
                                          </p:val>
                                        </p:tav>
                                      </p:tavLst>
                                    </p:anim>
                                    <p:anim calcmode="lin" valueType="num">
                                      <p:cBhvr additive="base">
                                        <p:cTn id="44" dur="1000" fill="hold"/>
                                        <p:tgtEl>
                                          <p:spTgt spid="19"/>
                                        </p:tgtEl>
                                        <p:attrNameLst>
                                          <p:attrName>ppt_y</p:attrName>
                                        </p:attrNameLst>
                                      </p:cBhvr>
                                      <p:tavLst>
                                        <p:tav tm="0">
                                          <p:val>
                                            <p:strVal val="#ppt_y"/>
                                          </p:val>
                                        </p:tav>
                                        <p:tav tm="100000">
                                          <p:val>
                                            <p:strVal val="#ppt_y"/>
                                          </p:val>
                                        </p:tav>
                                      </p:tavLst>
                                    </p:anim>
                                  </p:childTnLst>
                                </p:cTn>
                              </p:par>
                              <p:par>
                                <p:cTn id="45" presetID="2" presetClass="entr" presetSubtype="2" decel="100000" fill="hold" grpId="0" nodeType="withEffect">
                                  <p:stCondLst>
                                    <p:cond delay="100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1000" fill="hold"/>
                                        <p:tgtEl>
                                          <p:spTgt spid="7"/>
                                        </p:tgtEl>
                                        <p:attrNameLst>
                                          <p:attrName>ppt_x</p:attrName>
                                        </p:attrNameLst>
                                      </p:cBhvr>
                                      <p:tavLst>
                                        <p:tav tm="0">
                                          <p:val>
                                            <p:strVal val="1+#ppt_w/2"/>
                                          </p:val>
                                        </p:tav>
                                        <p:tav tm="100000">
                                          <p:val>
                                            <p:strVal val="#ppt_x"/>
                                          </p:val>
                                        </p:tav>
                                      </p:tavLst>
                                    </p:anim>
                                    <p:anim calcmode="lin" valueType="num">
                                      <p:cBhvr additive="base">
                                        <p:cTn id="48" dur="1000" fill="hold"/>
                                        <p:tgtEl>
                                          <p:spTgt spid="7"/>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110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1+#ppt_w/2"/>
                                          </p:val>
                                        </p:tav>
                                        <p:tav tm="100000">
                                          <p:val>
                                            <p:strVal val="#ppt_x"/>
                                          </p:val>
                                        </p:tav>
                                      </p:tavLst>
                                    </p:anim>
                                    <p:anim calcmode="lin" valueType="num">
                                      <p:cBhvr additive="base">
                                        <p:cTn id="52" dur="1000" fill="hold"/>
                                        <p:tgtEl>
                                          <p:spTgt spid="22"/>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120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1+#ppt_w/2"/>
                                          </p:val>
                                        </p:tav>
                                        <p:tav tm="100000">
                                          <p:val>
                                            <p:strVal val="#ppt_x"/>
                                          </p:val>
                                        </p:tav>
                                      </p:tavLst>
                                    </p:anim>
                                    <p:anim calcmode="lin" valueType="num">
                                      <p:cBhvr additive="base">
                                        <p:cTn id="56" dur="1000" fill="hold"/>
                                        <p:tgtEl>
                                          <p:spTgt spid="25"/>
                                        </p:tgtEl>
                                        <p:attrNameLst>
                                          <p:attrName>ppt_y</p:attrName>
                                        </p:attrNameLst>
                                      </p:cBhvr>
                                      <p:tavLst>
                                        <p:tav tm="0">
                                          <p:val>
                                            <p:strVal val="#ppt_y"/>
                                          </p:val>
                                        </p:tav>
                                        <p:tav tm="100000">
                                          <p:val>
                                            <p:strVal val="#ppt_y"/>
                                          </p:val>
                                        </p:tav>
                                      </p:tavLst>
                                    </p:anim>
                                  </p:childTnLst>
                                </p:cTn>
                              </p:par>
                              <p:par>
                                <p:cTn id="57" presetID="2" presetClass="entr" presetSubtype="2" decel="100000" fill="hold" grpId="0" nodeType="withEffect">
                                  <p:stCondLst>
                                    <p:cond delay="1300"/>
                                  </p:stCondLst>
                                  <p:childTnLst>
                                    <p:set>
                                      <p:cBhvr>
                                        <p:cTn id="58" dur="1" fill="hold">
                                          <p:stCondLst>
                                            <p:cond delay="0"/>
                                          </p:stCondLst>
                                        </p:cTn>
                                        <p:tgtEl>
                                          <p:spTgt spid="17"/>
                                        </p:tgtEl>
                                        <p:attrNameLst>
                                          <p:attrName>style.visibility</p:attrName>
                                        </p:attrNameLst>
                                      </p:cBhvr>
                                      <p:to>
                                        <p:strVal val="visible"/>
                                      </p:to>
                                    </p:set>
                                    <p:anim calcmode="lin" valueType="num">
                                      <p:cBhvr additive="base">
                                        <p:cTn id="59" dur="1000" fill="hold"/>
                                        <p:tgtEl>
                                          <p:spTgt spid="17"/>
                                        </p:tgtEl>
                                        <p:attrNameLst>
                                          <p:attrName>ppt_x</p:attrName>
                                        </p:attrNameLst>
                                      </p:cBhvr>
                                      <p:tavLst>
                                        <p:tav tm="0">
                                          <p:val>
                                            <p:strVal val="1+#ppt_w/2"/>
                                          </p:val>
                                        </p:tav>
                                        <p:tav tm="100000">
                                          <p:val>
                                            <p:strVal val="#ppt_x"/>
                                          </p:val>
                                        </p:tav>
                                      </p:tavLst>
                                    </p:anim>
                                    <p:anim calcmode="lin" valueType="num">
                                      <p:cBhvr additive="base">
                                        <p:cTn id="60" dur="1000" fill="hold"/>
                                        <p:tgtEl>
                                          <p:spTgt spid="17"/>
                                        </p:tgtEl>
                                        <p:attrNameLst>
                                          <p:attrName>ppt_y</p:attrName>
                                        </p:attrNameLst>
                                      </p:cBhvr>
                                      <p:tavLst>
                                        <p:tav tm="0">
                                          <p:val>
                                            <p:strVal val="#ppt_y"/>
                                          </p:val>
                                        </p:tav>
                                        <p:tav tm="100000">
                                          <p:val>
                                            <p:strVal val="#ppt_y"/>
                                          </p:val>
                                        </p:tav>
                                      </p:tavLst>
                                    </p:anim>
                                  </p:childTnLst>
                                </p:cTn>
                              </p:par>
                              <p:par>
                                <p:cTn id="61" presetID="2" presetClass="entr" presetSubtype="2" decel="100000" fill="hold" grpId="0" nodeType="withEffect">
                                  <p:stCondLst>
                                    <p:cond delay="1400"/>
                                  </p:stCondLst>
                                  <p:childTnLst>
                                    <p:set>
                                      <p:cBhvr>
                                        <p:cTn id="62" dur="1" fill="hold">
                                          <p:stCondLst>
                                            <p:cond delay="0"/>
                                          </p:stCondLst>
                                        </p:cTn>
                                        <p:tgtEl>
                                          <p:spTgt spid="20"/>
                                        </p:tgtEl>
                                        <p:attrNameLst>
                                          <p:attrName>style.visibility</p:attrName>
                                        </p:attrNameLst>
                                      </p:cBhvr>
                                      <p:to>
                                        <p:strVal val="visible"/>
                                      </p:to>
                                    </p:set>
                                    <p:anim calcmode="lin" valueType="num">
                                      <p:cBhvr additive="base">
                                        <p:cTn id="63" dur="1000" fill="hold"/>
                                        <p:tgtEl>
                                          <p:spTgt spid="20"/>
                                        </p:tgtEl>
                                        <p:attrNameLst>
                                          <p:attrName>ppt_x</p:attrName>
                                        </p:attrNameLst>
                                      </p:cBhvr>
                                      <p:tavLst>
                                        <p:tav tm="0">
                                          <p:val>
                                            <p:strVal val="1+#ppt_w/2"/>
                                          </p:val>
                                        </p:tav>
                                        <p:tav tm="100000">
                                          <p:val>
                                            <p:strVal val="#ppt_x"/>
                                          </p:val>
                                        </p:tav>
                                      </p:tavLst>
                                    </p:anim>
                                    <p:anim calcmode="lin" valueType="num">
                                      <p:cBhvr additive="base">
                                        <p:cTn id="64" dur="1000" fill="hold"/>
                                        <p:tgtEl>
                                          <p:spTgt spid="20"/>
                                        </p:tgtEl>
                                        <p:attrNameLst>
                                          <p:attrName>ppt_y</p:attrName>
                                        </p:attrNameLst>
                                      </p:cBhvr>
                                      <p:tavLst>
                                        <p:tav tm="0">
                                          <p:val>
                                            <p:strVal val="#ppt_y"/>
                                          </p:val>
                                        </p:tav>
                                        <p:tav tm="100000">
                                          <p:val>
                                            <p:strVal val="#ppt_y"/>
                                          </p:val>
                                        </p:tav>
                                      </p:tavLst>
                                    </p:anim>
                                  </p:childTnLst>
                                </p:cTn>
                              </p:par>
                              <p:par>
                                <p:cTn id="65" presetID="2" presetClass="entr" presetSubtype="2" decel="100000" fill="hold" grpId="0" nodeType="withEffect">
                                  <p:stCondLst>
                                    <p:cond delay="150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1000" fill="hold"/>
                                        <p:tgtEl>
                                          <p:spTgt spid="21"/>
                                        </p:tgtEl>
                                        <p:attrNameLst>
                                          <p:attrName>ppt_x</p:attrName>
                                        </p:attrNameLst>
                                      </p:cBhvr>
                                      <p:tavLst>
                                        <p:tav tm="0">
                                          <p:val>
                                            <p:strVal val="1+#ppt_w/2"/>
                                          </p:val>
                                        </p:tav>
                                        <p:tav tm="100000">
                                          <p:val>
                                            <p:strVal val="#ppt_x"/>
                                          </p:val>
                                        </p:tav>
                                      </p:tavLst>
                                    </p:anim>
                                    <p:anim calcmode="lin" valueType="num">
                                      <p:cBhvr additive="base">
                                        <p:cTn id="68" dur="1000" fill="hold"/>
                                        <p:tgtEl>
                                          <p:spTgt spid="21"/>
                                        </p:tgtEl>
                                        <p:attrNameLst>
                                          <p:attrName>ppt_y</p:attrName>
                                        </p:attrNameLst>
                                      </p:cBhvr>
                                      <p:tavLst>
                                        <p:tav tm="0">
                                          <p:val>
                                            <p:strVal val="#ppt_y"/>
                                          </p:val>
                                        </p:tav>
                                        <p:tav tm="100000">
                                          <p:val>
                                            <p:strVal val="#ppt_y"/>
                                          </p:val>
                                        </p:tav>
                                      </p:tavLst>
                                    </p:anim>
                                  </p:childTnLst>
                                </p:cTn>
                              </p:par>
                              <p:par>
                                <p:cTn id="69" presetID="2" presetClass="entr" presetSubtype="2" decel="100000" fill="hold" grpId="0" nodeType="withEffect">
                                  <p:stCondLst>
                                    <p:cond delay="160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1000" fill="hold"/>
                                        <p:tgtEl>
                                          <p:spTgt spid="6"/>
                                        </p:tgtEl>
                                        <p:attrNameLst>
                                          <p:attrName>ppt_x</p:attrName>
                                        </p:attrNameLst>
                                      </p:cBhvr>
                                      <p:tavLst>
                                        <p:tav tm="0">
                                          <p:val>
                                            <p:strVal val="1+#ppt_w/2"/>
                                          </p:val>
                                        </p:tav>
                                        <p:tav tm="100000">
                                          <p:val>
                                            <p:strVal val="#ppt_x"/>
                                          </p:val>
                                        </p:tav>
                                      </p:tavLst>
                                    </p:anim>
                                    <p:anim calcmode="lin" valueType="num">
                                      <p:cBhvr additive="base">
                                        <p:cTn id="72" dur="1000" fill="hold"/>
                                        <p:tgtEl>
                                          <p:spTgt spid="6"/>
                                        </p:tgtEl>
                                        <p:attrNameLst>
                                          <p:attrName>ppt_y</p:attrName>
                                        </p:attrNameLst>
                                      </p:cBhvr>
                                      <p:tavLst>
                                        <p:tav tm="0">
                                          <p:val>
                                            <p:strVal val="#ppt_y"/>
                                          </p:val>
                                        </p:tav>
                                        <p:tav tm="100000">
                                          <p:val>
                                            <p:strVal val="#ppt_y"/>
                                          </p:val>
                                        </p:tav>
                                      </p:tavLst>
                                    </p:anim>
                                  </p:childTnLst>
                                </p:cTn>
                              </p:par>
                              <p:par>
                                <p:cTn id="73" presetID="2" presetClass="entr" presetSubtype="2" decel="100000" fill="hold" grpId="0" nodeType="withEffect">
                                  <p:stCondLst>
                                    <p:cond delay="1700"/>
                                  </p:stCondLst>
                                  <p:childTnLst>
                                    <p:set>
                                      <p:cBhvr>
                                        <p:cTn id="74" dur="1" fill="hold">
                                          <p:stCondLst>
                                            <p:cond delay="0"/>
                                          </p:stCondLst>
                                        </p:cTn>
                                        <p:tgtEl>
                                          <p:spTgt spid="24"/>
                                        </p:tgtEl>
                                        <p:attrNameLst>
                                          <p:attrName>style.visibility</p:attrName>
                                        </p:attrNameLst>
                                      </p:cBhvr>
                                      <p:to>
                                        <p:strVal val="visible"/>
                                      </p:to>
                                    </p:set>
                                    <p:anim calcmode="lin" valueType="num">
                                      <p:cBhvr additive="base">
                                        <p:cTn id="75" dur="1000" fill="hold"/>
                                        <p:tgtEl>
                                          <p:spTgt spid="24"/>
                                        </p:tgtEl>
                                        <p:attrNameLst>
                                          <p:attrName>ppt_x</p:attrName>
                                        </p:attrNameLst>
                                      </p:cBhvr>
                                      <p:tavLst>
                                        <p:tav tm="0">
                                          <p:val>
                                            <p:strVal val="1+#ppt_w/2"/>
                                          </p:val>
                                        </p:tav>
                                        <p:tav tm="100000">
                                          <p:val>
                                            <p:strVal val="#ppt_x"/>
                                          </p:val>
                                        </p:tav>
                                      </p:tavLst>
                                    </p:anim>
                                    <p:anim calcmode="lin" valueType="num">
                                      <p:cBhvr additive="base">
                                        <p:cTn id="76" dur="1000" fill="hold"/>
                                        <p:tgtEl>
                                          <p:spTgt spid="24"/>
                                        </p:tgtEl>
                                        <p:attrNameLst>
                                          <p:attrName>ppt_y</p:attrName>
                                        </p:attrNameLst>
                                      </p:cBhvr>
                                      <p:tavLst>
                                        <p:tav tm="0">
                                          <p:val>
                                            <p:strVal val="#ppt_y"/>
                                          </p:val>
                                        </p:tav>
                                        <p:tav tm="100000">
                                          <p:val>
                                            <p:strVal val="#ppt_y"/>
                                          </p:val>
                                        </p:tav>
                                      </p:tavLst>
                                    </p:anim>
                                  </p:childTnLst>
                                </p:cTn>
                              </p:par>
                              <p:par>
                                <p:cTn id="77" presetID="2" presetClass="entr" presetSubtype="2" decel="100000" fill="hold" grpId="0" nodeType="withEffect">
                                  <p:stCondLst>
                                    <p:cond delay="1800"/>
                                  </p:stCondLst>
                                  <p:childTnLst>
                                    <p:set>
                                      <p:cBhvr>
                                        <p:cTn id="78" dur="1" fill="hold">
                                          <p:stCondLst>
                                            <p:cond delay="0"/>
                                          </p:stCondLst>
                                        </p:cTn>
                                        <p:tgtEl>
                                          <p:spTgt spid="23"/>
                                        </p:tgtEl>
                                        <p:attrNameLst>
                                          <p:attrName>style.visibility</p:attrName>
                                        </p:attrNameLst>
                                      </p:cBhvr>
                                      <p:to>
                                        <p:strVal val="visible"/>
                                      </p:to>
                                    </p:set>
                                    <p:anim calcmode="lin" valueType="num">
                                      <p:cBhvr additive="base">
                                        <p:cTn id="79" dur="1000" fill="hold"/>
                                        <p:tgtEl>
                                          <p:spTgt spid="23"/>
                                        </p:tgtEl>
                                        <p:attrNameLst>
                                          <p:attrName>ppt_x</p:attrName>
                                        </p:attrNameLst>
                                      </p:cBhvr>
                                      <p:tavLst>
                                        <p:tav tm="0">
                                          <p:val>
                                            <p:strVal val="1+#ppt_w/2"/>
                                          </p:val>
                                        </p:tav>
                                        <p:tav tm="100000">
                                          <p:val>
                                            <p:strVal val="#ppt_x"/>
                                          </p:val>
                                        </p:tav>
                                      </p:tavLst>
                                    </p:anim>
                                    <p:anim calcmode="lin" valueType="num">
                                      <p:cBhvr additive="base">
                                        <p:cTn id="80" dur="1000" fill="hold"/>
                                        <p:tgtEl>
                                          <p:spTgt spid="23"/>
                                        </p:tgtEl>
                                        <p:attrNameLst>
                                          <p:attrName>ppt_y</p:attrName>
                                        </p:attrNameLst>
                                      </p:cBhvr>
                                      <p:tavLst>
                                        <p:tav tm="0">
                                          <p:val>
                                            <p:strVal val="#ppt_y"/>
                                          </p:val>
                                        </p:tav>
                                        <p:tav tm="100000">
                                          <p:val>
                                            <p:strVal val="#ppt_y"/>
                                          </p:val>
                                        </p:tav>
                                      </p:tavLst>
                                    </p:anim>
                                  </p:childTnLst>
                                </p:cTn>
                              </p:par>
                              <p:par>
                                <p:cTn id="81" presetID="53" presetClass="entr" presetSubtype="16" fill="hold" grpId="0" nodeType="withEffect">
                                  <p:stCondLst>
                                    <p:cond delay="1800"/>
                                  </p:stCondLst>
                                  <p:childTnLst>
                                    <p:set>
                                      <p:cBhvr>
                                        <p:cTn id="82" dur="1" fill="hold">
                                          <p:stCondLst>
                                            <p:cond delay="0"/>
                                          </p:stCondLst>
                                        </p:cTn>
                                        <p:tgtEl>
                                          <p:spTgt spid="28"/>
                                        </p:tgtEl>
                                        <p:attrNameLst>
                                          <p:attrName>style.visibility</p:attrName>
                                        </p:attrNameLst>
                                      </p:cBhvr>
                                      <p:to>
                                        <p:strVal val="visible"/>
                                      </p:to>
                                    </p:set>
                                    <p:anim calcmode="lin" valueType="num">
                                      <p:cBhvr>
                                        <p:cTn id="83" dur="500" fill="hold"/>
                                        <p:tgtEl>
                                          <p:spTgt spid="28"/>
                                        </p:tgtEl>
                                        <p:attrNameLst>
                                          <p:attrName>ppt_w</p:attrName>
                                        </p:attrNameLst>
                                      </p:cBhvr>
                                      <p:tavLst>
                                        <p:tav tm="0">
                                          <p:val>
                                            <p:fltVal val="0"/>
                                          </p:val>
                                        </p:tav>
                                        <p:tav tm="100000">
                                          <p:val>
                                            <p:strVal val="#ppt_w"/>
                                          </p:val>
                                        </p:tav>
                                      </p:tavLst>
                                    </p:anim>
                                    <p:anim calcmode="lin" valueType="num">
                                      <p:cBhvr>
                                        <p:cTn id="84" dur="500" fill="hold"/>
                                        <p:tgtEl>
                                          <p:spTgt spid="28"/>
                                        </p:tgtEl>
                                        <p:attrNameLst>
                                          <p:attrName>ppt_h</p:attrName>
                                        </p:attrNameLst>
                                      </p:cBhvr>
                                      <p:tavLst>
                                        <p:tav tm="0">
                                          <p:val>
                                            <p:fltVal val="0"/>
                                          </p:val>
                                        </p:tav>
                                        <p:tav tm="100000">
                                          <p:val>
                                            <p:strVal val="#ppt_h"/>
                                          </p:val>
                                        </p:tav>
                                      </p:tavLst>
                                    </p:anim>
                                    <p:animEffect transition="in" filter="fade">
                                      <p:cBhvr>
                                        <p:cTn id="85" dur="500"/>
                                        <p:tgtEl>
                                          <p:spTgt spid="28"/>
                                        </p:tgtEl>
                                      </p:cBhvr>
                                    </p:animEffect>
                                  </p:childTnLst>
                                </p:cTn>
                              </p:par>
                              <p:par>
                                <p:cTn id="86" presetID="53" presetClass="entr" presetSubtype="16" fill="hold" grpId="0" nodeType="withEffect">
                                  <p:stCondLst>
                                    <p:cond delay="1900"/>
                                  </p:stCondLst>
                                  <p:childTnLst>
                                    <p:set>
                                      <p:cBhvr>
                                        <p:cTn id="87" dur="1" fill="hold">
                                          <p:stCondLst>
                                            <p:cond delay="0"/>
                                          </p:stCondLst>
                                        </p:cTn>
                                        <p:tgtEl>
                                          <p:spTgt spid="8"/>
                                        </p:tgtEl>
                                        <p:attrNameLst>
                                          <p:attrName>style.visibility</p:attrName>
                                        </p:attrNameLst>
                                      </p:cBhvr>
                                      <p:to>
                                        <p:strVal val="visible"/>
                                      </p:to>
                                    </p:set>
                                    <p:anim calcmode="lin" valueType="num">
                                      <p:cBhvr>
                                        <p:cTn id="88" dur="500" fill="hold"/>
                                        <p:tgtEl>
                                          <p:spTgt spid="8"/>
                                        </p:tgtEl>
                                        <p:attrNameLst>
                                          <p:attrName>ppt_w</p:attrName>
                                        </p:attrNameLst>
                                      </p:cBhvr>
                                      <p:tavLst>
                                        <p:tav tm="0">
                                          <p:val>
                                            <p:fltVal val="0"/>
                                          </p:val>
                                        </p:tav>
                                        <p:tav tm="100000">
                                          <p:val>
                                            <p:strVal val="#ppt_w"/>
                                          </p:val>
                                        </p:tav>
                                      </p:tavLst>
                                    </p:anim>
                                    <p:anim calcmode="lin" valueType="num">
                                      <p:cBhvr>
                                        <p:cTn id="89" dur="500" fill="hold"/>
                                        <p:tgtEl>
                                          <p:spTgt spid="8"/>
                                        </p:tgtEl>
                                        <p:attrNameLst>
                                          <p:attrName>ppt_h</p:attrName>
                                        </p:attrNameLst>
                                      </p:cBhvr>
                                      <p:tavLst>
                                        <p:tav tm="0">
                                          <p:val>
                                            <p:fltVal val="0"/>
                                          </p:val>
                                        </p:tav>
                                        <p:tav tm="100000">
                                          <p:val>
                                            <p:strVal val="#ppt_h"/>
                                          </p:val>
                                        </p:tav>
                                      </p:tavLst>
                                    </p:anim>
                                    <p:animEffect transition="in" filter="fade">
                                      <p:cBhvr>
                                        <p:cTn id="90" dur="500"/>
                                        <p:tgtEl>
                                          <p:spTgt spid="8"/>
                                        </p:tgtEl>
                                      </p:cBhvr>
                                    </p:animEffect>
                                  </p:childTnLst>
                                </p:cTn>
                              </p:par>
                              <p:par>
                                <p:cTn id="91" presetID="53" presetClass="entr" presetSubtype="16" fill="hold" grpId="0" nodeType="withEffect">
                                  <p:stCondLst>
                                    <p:cond delay="200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childTnLst>
                                </p:cTn>
                              </p:par>
                              <p:par>
                                <p:cTn id="96" presetID="53" presetClass="entr" presetSubtype="16" fill="hold" grpId="0" nodeType="withEffect">
                                  <p:stCondLst>
                                    <p:cond delay="2100"/>
                                  </p:stCondLst>
                                  <p:childTnLst>
                                    <p:set>
                                      <p:cBhvr>
                                        <p:cTn id="97" dur="1" fill="hold">
                                          <p:stCondLst>
                                            <p:cond delay="0"/>
                                          </p:stCondLst>
                                        </p:cTn>
                                        <p:tgtEl>
                                          <p:spTgt spid="44"/>
                                        </p:tgtEl>
                                        <p:attrNameLst>
                                          <p:attrName>style.visibility</p:attrName>
                                        </p:attrNameLst>
                                      </p:cBhvr>
                                      <p:to>
                                        <p:strVal val="visible"/>
                                      </p:to>
                                    </p:set>
                                    <p:anim calcmode="lin" valueType="num">
                                      <p:cBhvr>
                                        <p:cTn id="98" dur="500" fill="hold"/>
                                        <p:tgtEl>
                                          <p:spTgt spid="44"/>
                                        </p:tgtEl>
                                        <p:attrNameLst>
                                          <p:attrName>ppt_w</p:attrName>
                                        </p:attrNameLst>
                                      </p:cBhvr>
                                      <p:tavLst>
                                        <p:tav tm="0">
                                          <p:val>
                                            <p:fltVal val="0"/>
                                          </p:val>
                                        </p:tav>
                                        <p:tav tm="100000">
                                          <p:val>
                                            <p:strVal val="#ppt_w"/>
                                          </p:val>
                                        </p:tav>
                                      </p:tavLst>
                                    </p:anim>
                                    <p:anim calcmode="lin" valueType="num">
                                      <p:cBhvr>
                                        <p:cTn id="99" dur="500" fill="hold"/>
                                        <p:tgtEl>
                                          <p:spTgt spid="44"/>
                                        </p:tgtEl>
                                        <p:attrNameLst>
                                          <p:attrName>ppt_h</p:attrName>
                                        </p:attrNameLst>
                                      </p:cBhvr>
                                      <p:tavLst>
                                        <p:tav tm="0">
                                          <p:val>
                                            <p:fltVal val="0"/>
                                          </p:val>
                                        </p:tav>
                                        <p:tav tm="100000">
                                          <p:val>
                                            <p:strVal val="#ppt_h"/>
                                          </p:val>
                                        </p:tav>
                                      </p:tavLst>
                                    </p:anim>
                                    <p:animEffect transition="in" filter="fade">
                                      <p:cBhvr>
                                        <p:cTn id="100" dur="500"/>
                                        <p:tgtEl>
                                          <p:spTgt spid="44"/>
                                        </p:tgtEl>
                                      </p:cBhvr>
                                    </p:animEffect>
                                  </p:childTnLst>
                                </p:cTn>
                              </p:par>
                              <p:par>
                                <p:cTn id="101" presetID="53" presetClass="entr" presetSubtype="16" fill="hold" grpId="0" nodeType="withEffect">
                                  <p:stCondLst>
                                    <p:cond delay="2200"/>
                                  </p:stCondLst>
                                  <p:childTnLst>
                                    <p:set>
                                      <p:cBhvr>
                                        <p:cTn id="102" dur="1" fill="hold">
                                          <p:stCondLst>
                                            <p:cond delay="0"/>
                                          </p:stCondLst>
                                        </p:cTn>
                                        <p:tgtEl>
                                          <p:spTgt spid="39"/>
                                        </p:tgtEl>
                                        <p:attrNameLst>
                                          <p:attrName>style.visibility</p:attrName>
                                        </p:attrNameLst>
                                      </p:cBhvr>
                                      <p:to>
                                        <p:strVal val="visible"/>
                                      </p:to>
                                    </p:set>
                                    <p:anim calcmode="lin" valueType="num">
                                      <p:cBhvr>
                                        <p:cTn id="103" dur="500" fill="hold"/>
                                        <p:tgtEl>
                                          <p:spTgt spid="39"/>
                                        </p:tgtEl>
                                        <p:attrNameLst>
                                          <p:attrName>ppt_w</p:attrName>
                                        </p:attrNameLst>
                                      </p:cBhvr>
                                      <p:tavLst>
                                        <p:tav tm="0">
                                          <p:val>
                                            <p:fltVal val="0"/>
                                          </p:val>
                                        </p:tav>
                                        <p:tav tm="100000">
                                          <p:val>
                                            <p:strVal val="#ppt_w"/>
                                          </p:val>
                                        </p:tav>
                                      </p:tavLst>
                                    </p:anim>
                                    <p:anim calcmode="lin" valueType="num">
                                      <p:cBhvr>
                                        <p:cTn id="104" dur="500" fill="hold"/>
                                        <p:tgtEl>
                                          <p:spTgt spid="39"/>
                                        </p:tgtEl>
                                        <p:attrNameLst>
                                          <p:attrName>ppt_h</p:attrName>
                                        </p:attrNameLst>
                                      </p:cBhvr>
                                      <p:tavLst>
                                        <p:tav tm="0">
                                          <p:val>
                                            <p:fltVal val="0"/>
                                          </p:val>
                                        </p:tav>
                                        <p:tav tm="100000">
                                          <p:val>
                                            <p:strVal val="#ppt_h"/>
                                          </p:val>
                                        </p:tav>
                                      </p:tavLst>
                                    </p:anim>
                                    <p:animEffect transition="in" filter="fade">
                                      <p:cBhvr>
                                        <p:cTn id="105" dur="500"/>
                                        <p:tgtEl>
                                          <p:spTgt spid="39"/>
                                        </p:tgtEl>
                                      </p:cBhvr>
                                    </p:animEffect>
                                  </p:childTnLst>
                                </p:cTn>
                              </p:par>
                              <p:par>
                                <p:cTn id="106" presetID="53" presetClass="entr" presetSubtype="16" fill="hold" grpId="0" nodeType="withEffect">
                                  <p:stCondLst>
                                    <p:cond delay="2300"/>
                                  </p:stCondLst>
                                  <p:childTnLst>
                                    <p:set>
                                      <p:cBhvr>
                                        <p:cTn id="107" dur="1" fill="hold">
                                          <p:stCondLst>
                                            <p:cond delay="0"/>
                                          </p:stCondLst>
                                        </p:cTn>
                                        <p:tgtEl>
                                          <p:spTgt spid="46"/>
                                        </p:tgtEl>
                                        <p:attrNameLst>
                                          <p:attrName>style.visibility</p:attrName>
                                        </p:attrNameLst>
                                      </p:cBhvr>
                                      <p:to>
                                        <p:strVal val="visible"/>
                                      </p:to>
                                    </p:set>
                                    <p:anim calcmode="lin" valueType="num">
                                      <p:cBhvr>
                                        <p:cTn id="108" dur="500" fill="hold"/>
                                        <p:tgtEl>
                                          <p:spTgt spid="46"/>
                                        </p:tgtEl>
                                        <p:attrNameLst>
                                          <p:attrName>ppt_w</p:attrName>
                                        </p:attrNameLst>
                                      </p:cBhvr>
                                      <p:tavLst>
                                        <p:tav tm="0">
                                          <p:val>
                                            <p:fltVal val="0"/>
                                          </p:val>
                                        </p:tav>
                                        <p:tav tm="100000">
                                          <p:val>
                                            <p:strVal val="#ppt_w"/>
                                          </p:val>
                                        </p:tav>
                                      </p:tavLst>
                                    </p:anim>
                                    <p:anim calcmode="lin" valueType="num">
                                      <p:cBhvr>
                                        <p:cTn id="109" dur="500" fill="hold"/>
                                        <p:tgtEl>
                                          <p:spTgt spid="46"/>
                                        </p:tgtEl>
                                        <p:attrNameLst>
                                          <p:attrName>ppt_h</p:attrName>
                                        </p:attrNameLst>
                                      </p:cBhvr>
                                      <p:tavLst>
                                        <p:tav tm="0">
                                          <p:val>
                                            <p:fltVal val="0"/>
                                          </p:val>
                                        </p:tav>
                                        <p:tav tm="100000">
                                          <p:val>
                                            <p:strVal val="#ppt_h"/>
                                          </p:val>
                                        </p:tav>
                                      </p:tavLst>
                                    </p:anim>
                                    <p:animEffect transition="in" filter="fade">
                                      <p:cBhvr>
                                        <p:cTn id="110" dur="500"/>
                                        <p:tgtEl>
                                          <p:spTgt spid="46"/>
                                        </p:tgtEl>
                                      </p:cBhvr>
                                    </p:animEffect>
                                  </p:childTnLst>
                                </p:cTn>
                              </p:par>
                              <p:par>
                                <p:cTn id="111" presetID="53" presetClass="entr" presetSubtype="16" fill="hold" grpId="0" nodeType="withEffect">
                                  <p:stCondLst>
                                    <p:cond delay="2400"/>
                                  </p:stCondLst>
                                  <p:childTnLst>
                                    <p:set>
                                      <p:cBhvr>
                                        <p:cTn id="112" dur="1" fill="hold">
                                          <p:stCondLst>
                                            <p:cond delay="0"/>
                                          </p:stCondLst>
                                        </p:cTn>
                                        <p:tgtEl>
                                          <p:spTgt spid="43"/>
                                        </p:tgtEl>
                                        <p:attrNameLst>
                                          <p:attrName>style.visibility</p:attrName>
                                        </p:attrNameLst>
                                      </p:cBhvr>
                                      <p:to>
                                        <p:strVal val="visible"/>
                                      </p:to>
                                    </p:set>
                                    <p:anim calcmode="lin" valueType="num">
                                      <p:cBhvr>
                                        <p:cTn id="113" dur="500" fill="hold"/>
                                        <p:tgtEl>
                                          <p:spTgt spid="43"/>
                                        </p:tgtEl>
                                        <p:attrNameLst>
                                          <p:attrName>ppt_w</p:attrName>
                                        </p:attrNameLst>
                                      </p:cBhvr>
                                      <p:tavLst>
                                        <p:tav tm="0">
                                          <p:val>
                                            <p:fltVal val="0"/>
                                          </p:val>
                                        </p:tav>
                                        <p:tav tm="100000">
                                          <p:val>
                                            <p:strVal val="#ppt_w"/>
                                          </p:val>
                                        </p:tav>
                                      </p:tavLst>
                                    </p:anim>
                                    <p:anim calcmode="lin" valueType="num">
                                      <p:cBhvr>
                                        <p:cTn id="114" dur="500" fill="hold"/>
                                        <p:tgtEl>
                                          <p:spTgt spid="43"/>
                                        </p:tgtEl>
                                        <p:attrNameLst>
                                          <p:attrName>ppt_h</p:attrName>
                                        </p:attrNameLst>
                                      </p:cBhvr>
                                      <p:tavLst>
                                        <p:tav tm="0">
                                          <p:val>
                                            <p:fltVal val="0"/>
                                          </p:val>
                                        </p:tav>
                                        <p:tav tm="100000">
                                          <p:val>
                                            <p:strVal val="#ppt_h"/>
                                          </p:val>
                                        </p:tav>
                                      </p:tavLst>
                                    </p:anim>
                                    <p:animEffect transition="in" filter="fade">
                                      <p:cBhvr>
                                        <p:cTn id="115" dur="500"/>
                                        <p:tgtEl>
                                          <p:spTgt spid="43"/>
                                        </p:tgtEl>
                                      </p:cBhvr>
                                    </p:animEffect>
                                  </p:childTnLst>
                                </p:cTn>
                              </p:par>
                              <p:par>
                                <p:cTn id="116" presetID="53" presetClass="entr" presetSubtype="16" fill="hold" grpId="0" nodeType="withEffect">
                                  <p:stCondLst>
                                    <p:cond delay="2500"/>
                                  </p:stCondLst>
                                  <p:childTnLst>
                                    <p:set>
                                      <p:cBhvr>
                                        <p:cTn id="117" dur="1" fill="hold">
                                          <p:stCondLst>
                                            <p:cond delay="0"/>
                                          </p:stCondLst>
                                        </p:cTn>
                                        <p:tgtEl>
                                          <p:spTgt spid="55"/>
                                        </p:tgtEl>
                                        <p:attrNameLst>
                                          <p:attrName>style.visibility</p:attrName>
                                        </p:attrNameLst>
                                      </p:cBhvr>
                                      <p:to>
                                        <p:strVal val="visible"/>
                                      </p:to>
                                    </p:set>
                                    <p:anim calcmode="lin" valueType="num">
                                      <p:cBhvr>
                                        <p:cTn id="118" dur="500" fill="hold"/>
                                        <p:tgtEl>
                                          <p:spTgt spid="55"/>
                                        </p:tgtEl>
                                        <p:attrNameLst>
                                          <p:attrName>ppt_w</p:attrName>
                                        </p:attrNameLst>
                                      </p:cBhvr>
                                      <p:tavLst>
                                        <p:tav tm="0">
                                          <p:val>
                                            <p:fltVal val="0"/>
                                          </p:val>
                                        </p:tav>
                                        <p:tav tm="100000">
                                          <p:val>
                                            <p:strVal val="#ppt_w"/>
                                          </p:val>
                                        </p:tav>
                                      </p:tavLst>
                                    </p:anim>
                                    <p:anim calcmode="lin" valueType="num">
                                      <p:cBhvr>
                                        <p:cTn id="119" dur="500" fill="hold"/>
                                        <p:tgtEl>
                                          <p:spTgt spid="55"/>
                                        </p:tgtEl>
                                        <p:attrNameLst>
                                          <p:attrName>ppt_h</p:attrName>
                                        </p:attrNameLst>
                                      </p:cBhvr>
                                      <p:tavLst>
                                        <p:tav tm="0">
                                          <p:val>
                                            <p:fltVal val="0"/>
                                          </p:val>
                                        </p:tav>
                                        <p:tav tm="100000">
                                          <p:val>
                                            <p:strVal val="#ppt_h"/>
                                          </p:val>
                                        </p:tav>
                                      </p:tavLst>
                                    </p:anim>
                                    <p:animEffect transition="in" filter="fade">
                                      <p:cBhvr>
                                        <p:cTn id="120" dur="500"/>
                                        <p:tgtEl>
                                          <p:spTgt spid="55"/>
                                        </p:tgtEl>
                                      </p:cBhvr>
                                    </p:animEffect>
                                  </p:childTnLst>
                                </p:cTn>
                              </p:par>
                              <p:par>
                                <p:cTn id="121" presetID="53" presetClass="entr" presetSubtype="16" fill="hold" grpId="0" nodeType="withEffect">
                                  <p:stCondLst>
                                    <p:cond delay="2600"/>
                                  </p:stCondLst>
                                  <p:childTnLst>
                                    <p:set>
                                      <p:cBhvr>
                                        <p:cTn id="122" dur="1" fill="hold">
                                          <p:stCondLst>
                                            <p:cond delay="0"/>
                                          </p:stCondLst>
                                        </p:cTn>
                                        <p:tgtEl>
                                          <p:spTgt spid="26"/>
                                        </p:tgtEl>
                                        <p:attrNameLst>
                                          <p:attrName>style.visibility</p:attrName>
                                        </p:attrNameLst>
                                      </p:cBhvr>
                                      <p:to>
                                        <p:strVal val="visible"/>
                                      </p:to>
                                    </p:set>
                                    <p:anim calcmode="lin" valueType="num">
                                      <p:cBhvr>
                                        <p:cTn id="123" dur="500" fill="hold"/>
                                        <p:tgtEl>
                                          <p:spTgt spid="26"/>
                                        </p:tgtEl>
                                        <p:attrNameLst>
                                          <p:attrName>ppt_w</p:attrName>
                                        </p:attrNameLst>
                                      </p:cBhvr>
                                      <p:tavLst>
                                        <p:tav tm="0">
                                          <p:val>
                                            <p:fltVal val="0"/>
                                          </p:val>
                                        </p:tav>
                                        <p:tav tm="100000">
                                          <p:val>
                                            <p:strVal val="#ppt_w"/>
                                          </p:val>
                                        </p:tav>
                                      </p:tavLst>
                                    </p:anim>
                                    <p:anim calcmode="lin" valueType="num">
                                      <p:cBhvr>
                                        <p:cTn id="124" dur="500" fill="hold"/>
                                        <p:tgtEl>
                                          <p:spTgt spid="26"/>
                                        </p:tgtEl>
                                        <p:attrNameLst>
                                          <p:attrName>ppt_h</p:attrName>
                                        </p:attrNameLst>
                                      </p:cBhvr>
                                      <p:tavLst>
                                        <p:tav tm="0">
                                          <p:val>
                                            <p:fltVal val="0"/>
                                          </p:val>
                                        </p:tav>
                                        <p:tav tm="100000">
                                          <p:val>
                                            <p:strVal val="#ppt_h"/>
                                          </p:val>
                                        </p:tav>
                                      </p:tavLst>
                                    </p:anim>
                                    <p:animEffect transition="in" filter="fade">
                                      <p:cBhvr>
                                        <p:cTn id="125" dur="500"/>
                                        <p:tgtEl>
                                          <p:spTgt spid="26"/>
                                        </p:tgtEl>
                                      </p:cBhvr>
                                    </p:animEffect>
                                  </p:childTnLst>
                                </p:cTn>
                              </p:par>
                              <p:par>
                                <p:cTn id="126" presetID="53" presetClass="entr" presetSubtype="16" fill="hold" grpId="0" nodeType="withEffect">
                                  <p:stCondLst>
                                    <p:cond delay="270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par>
                                <p:cTn id="131" presetID="53" presetClass="entr" presetSubtype="16" fill="hold" grpId="0" nodeType="withEffect">
                                  <p:stCondLst>
                                    <p:cond delay="2800"/>
                                  </p:stCondLst>
                                  <p:childTnLst>
                                    <p:set>
                                      <p:cBhvr>
                                        <p:cTn id="132" dur="1" fill="hold">
                                          <p:stCondLst>
                                            <p:cond delay="0"/>
                                          </p:stCondLst>
                                        </p:cTn>
                                        <p:tgtEl>
                                          <p:spTgt spid="40"/>
                                        </p:tgtEl>
                                        <p:attrNameLst>
                                          <p:attrName>style.visibility</p:attrName>
                                        </p:attrNameLst>
                                      </p:cBhvr>
                                      <p:to>
                                        <p:strVal val="visible"/>
                                      </p:to>
                                    </p:set>
                                    <p:anim calcmode="lin" valueType="num">
                                      <p:cBhvr>
                                        <p:cTn id="133" dur="500" fill="hold"/>
                                        <p:tgtEl>
                                          <p:spTgt spid="40"/>
                                        </p:tgtEl>
                                        <p:attrNameLst>
                                          <p:attrName>ppt_w</p:attrName>
                                        </p:attrNameLst>
                                      </p:cBhvr>
                                      <p:tavLst>
                                        <p:tav tm="0">
                                          <p:val>
                                            <p:fltVal val="0"/>
                                          </p:val>
                                        </p:tav>
                                        <p:tav tm="100000">
                                          <p:val>
                                            <p:strVal val="#ppt_w"/>
                                          </p:val>
                                        </p:tav>
                                      </p:tavLst>
                                    </p:anim>
                                    <p:anim calcmode="lin" valueType="num">
                                      <p:cBhvr>
                                        <p:cTn id="134" dur="500" fill="hold"/>
                                        <p:tgtEl>
                                          <p:spTgt spid="40"/>
                                        </p:tgtEl>
                                        <p:attrNameLst>
                                          <p:attrName>ppt_h</p:attrName>
                                        </p:attrNameLst>
                                      </p:cBhvr>
                                      <p:tavLst>
                                        <p:tav tm="0">
                                          <p:val>
                                            <p:fltVal val="0"/>
                                          </p:val>
                                        </p:tav>
                                        <p:tav tm="100000">
                                          <p:val>
                                            <p:strVal val="#ppt_h"/>
                                          </p:val>
                                        </p:tav>
                                      </p:tavLst>
                                    </p:anim>
                                    <p:animEffect transition="in" filter="fade">
                                      <p:cBhvr>
                                        <p:cTn id="135" dur="500"/>
                                        <p:tgtEl>
                                          <p:spTgt spid="40"/>
                                        </p:tgtEl>
                                      </p:cBhvr>
                                    </p:animEffect>
                                  </p:childTnLst>
                                </p:cTn>
                              </p:par>
                              <p:par>
                                <p:cTn id="136" presetID="53" presetClass="entr" presetSubtype="16" fill="hold" grpId="0" nodeType="withEffect">
                                  <p:stCondLst>
                                    <p:cond delay="2900"/>
                                  </p:stCondLst>
                                  <p:childTnLst>
                                    <p:set>
                                      <p:cBhvr>
                                        <p:cTn id="137" dur="1" fill="hold">
                                          <p:stCondLst>
                                            <p:cond delay="0"/>
                                          </p:stCondLst>
                                        </p:cTn>
                                        <p:tgtEl>
                                          <p:spTgt spid="33"/>
                                        </p:tgtEl>
                                        <p:attrNameLst>
                                          <p:attrName>style.visibility</p:attrName>
                                        </p:attrNameLst>
                                      </p:cBhvr>
                                      <p:to>
                                        <p:strVal val="visible"/>
                                      </p:to>
                                    </p:set>
                                    <p:anim calcmode="lin" valueType="num">
                                      <p:cBhvr>
                                        <p:cTn id="138" dur="500" fill="hold"/>
                                        <p:tgtEl>
                                          <p:spTgt spid="33"/>
                                        </p:tgtEl>
                                        <p:attrNameLst>
                                          <p:attrName>ppt_w</p:attrName>
                                        </p:attrNameLst>
                                      </p:cBhvr>
                                      <p:tavLst>
                                        <p:tav tm="0">
                                          <p:val>
                                            <p:fltVal val="0"/>
                                          </p:val>
                                        </p:tav>
                                        <p:tav tm="100000">
                                          <p:val>
                                            <p:strVal val="#ppt_w"/>
                                          </p:val>
                                        </p:tav>
                                      </p:tavLst>
                                    </p:anim>
                                    <p:anim calcmode="lin" valueType="num">
                                      <p:cBhvr>
                                        <p:cTn id="139" dur="500" fill="hold"/>
                                        <p:tgtEl>
                                          <p:spTgt spid="33"/>
                                        </p:tgtEl>
                                        <p:attrNameLst>
                                          <p:attrName>ppt_h</p:attrName>
                                        </p:attrNameLst>
                                      </p:cBhvr>
                                      <p:tavLst>
                                        <p:tav tm="0">
                                          <p:val>
                                            <p:fltVal val="0"/>
                                          </p:val>
                                        </p:tav>
                                        <p:tav tm="100000">
                                          <p:val>
                                            <p:strVal val="#ppt_h"/>
                                          </p:val>
                                        </p:tav>
                                      </p:tavLst>
                                    </p:anim>
                                    <p:animEffect transition="in" filter="fade">
                                      <p:cBhvr>
                                        <p:cTn id="140" dur="500"/>
                                        <p:tgtEl>
                                          <p:spTgt spid="33"/>
                                        </p:tgtEl>
                                      </p:cBhvr>
                                    </p:animEffect>
                                  </p:childTnLst>
                                </p:cTn>
                              </p:par>
                              <p:par>
                                <p:cTn id="141" presetID="53" presetClass="entr" presetSubtype="16" fill="hold" grpId="0" nodeType="withEffect">
                                  <p:stCondLst>
                                    <p:cond delay="3000"/>
                                  </p:stCondLst>
                                  <p:childTnLst>
                                    <p:set>
                                      <p:cBhvr>
                                        <p:cTn id="142" dur="1" fill="hold">
                                          <p:stCondLst>
                                            <p:cond delay="0"/>
                                          </p:stCondLst>
                                        </p:cTn>
                                        <p:tgtEl>
                                          <p:spTgt spid="27"/>
                                        </p:tgtEl>
                                        <p:attrNameLst>
                                          <p:attrName>style.visibility</p:attrName>
                                        </p:attrNameLst>
                                      </p:cBhvr>
                                      <p:to>
                                        <p:strVal val="visible"/>
                                      </p:to>
                                    </p:set>
                                    <p:anim calcmode="lin" valueType="num">
                                      <p:cBhvr>
                                        <p:cTn id="143" dur="500" fill="hold"/>
                                        <p:tgtEl>
                                          <p:spTgt spid="27"/>
                                        </p:tgtEl>
                                        <p:attrNameLst>
                                          <p:attrName>ppt_w</p:attrName>
                                        </p:attrNameLst>
                                      </p:cBhvr>
                                      <p:tavLst>
                                        <p:tav tm="0">
                                          <p:val>
                                            <p:fltVal val="0"/>
                                          </p:val>
                                        </p:tav>
                                        <p:tav tm="100000">
                                          <p:val>
                                            <p:strVal val="#ppt_w"/>
                                          </p:val>
                                        </p:tav>
                                      </p:tavLst>
                                    </p:anim>
                                    <p:anim calcmode="lin" valueType="num">
                                      <p:cBhvr>
                                        <p:cTn id="144" dur="500" fill="hold"/>
                                        <p:tgtEl>
                                          <p:spTgt spid="27"/>
                                        </p:tgtEl>
                                        <p:attrNameLst>
                                          <p:attrName>ppt_h</p:attrName>
                                        </p:attrNameLst>
                                      </p:cBhvr>
                                      <p:tavLst>
                                        <p:tav tm="0">
                                          <p:val>
                                            <p:fltVal val="0"/>
                                          </p:val>
                                        </p:tav>
                                        <p:tav tm="100000">
                                          <p:val>
                                            <p:strVal val="#ppt_h"/>
                                          </p:val>
                                        </p:tav>
                                      </p:tavLst>
                                    </p:anim>
                                    <p:animEffect transition="in" filter="fade">
                                      <p:cBhvr>
                                        <p:cTn id="145" dur="500"/>
                                        <p:tgtEl>
                                          <p:spTgt spid="27"/>
                                        </p:tgtEl>
                                      </p:cBhvr>
                                    </p:animEffect>
                                  </p:childTnLst>
                                </p:cTn>
                              </p:par>
                              <p:par>
                                <p:cTn id="146" presetID="53" presetClass="entr" presetSubtype="16" fill="hold" grpId="0" nodeType="withEffect">
                                  <p:stCondLst>
                                    <p:cond delay="3100"/>
                                  </p:stCondLst>
                                  <p:childTnLst>
                                    <p:set>
                                      <p:cBhvr>
                                        <p:cTn id="147" dur="1" fill="hold">
                                          <p:stCondLst>
                                            <p:cond delay="0"/>
                                          </p:stCondLst>
                                        </p:cTn>
                                        <p:tgtEl>
                                          <p:spTgt spid="37"/>
                                        </p:tgtEl>
                                        <p:attrNameLst>
                                          <p:attrName>style.visibility</p:attrName>
                                        </p:attrNameLst>
                                      </p:cBhvr>
                                      <p:to>
                                        <p:strVal val="visible"/>
                                      </p:to>
                                    </p:set>
                                    <p:anim calcmode="lin" valueType="num">
                                      <p:cBhvr>
                                        <p:cTn id="148" dur="500" fill="hold"/>
                                        <p:tgtEl>
                                          <p:spTgt spid="37"/>
                                        </p:tgtEl>
                                        <p:attrNameLst>
                                          <p:attrName>ppt_w</p:attrName>
                                        </p:attrNameLst>
                                      </p:cBhvr>
                                      <p:tavLst>
                                        <p:tav tm="0">
                                          <p:val>
                                            <p:fltVal val="0"/>
                                          </p:val>
                                        </p:tav>
                                        <p:tav tm="100000">
                                          <p:val>
                                            <p:strVal val="#ppt_w"/>
                                          </p:val>
                                        </p:tav>
                                      </p:tavLst>
                                    </p:anim>
                                    <p:anim calcmode="lin" valueType="num">
                                      <p:cBhvr>
                                        <p:cTn id="149" dur="500" fill="hold"/>
                                        <p:tgtEl>
                                          <p:spTgt spid="37"/>
                                        </p:tgtEl>
                                        <p:attrNameLst>
                                          <p:attrName>ppt_h</p:attrName>
                                        </p:attrNameLst>
                                      </p:cBhvr>
                                      <p:tavLst>
                                        <p:tav tm="0">
                                          <p:val>
                                            <p:fltVal val="0"/>
                                          </p:val>
                                        </p:tav>
                                        <p:tav tm="100000">
                                          <p:val>
                                            <p:strVal val="#ppt_h"/>
                                          </p:val>
                                        </p:tav>
                                      </p:tavLst>
                                    </p:anim>
                                    <p:animEffect transition="in" filter="fade">
                                      <p:cBhvr>
                                        <p:cTn id="150" dur="500"/>
                                        <p:tgtEl>
                                          <p:spTgt spid="37"/>
                                        </p:tgtEl>
                                      </p:cBhvr>
                                    </p:animEffect>
                                  </p:childTnLst>
                                </p:cTn>
                              </p:par>
                              <p:par>
                                <p:cTn id="151" presetID="53" presetClass="entr" presetSubtype="16" fill="hold" grpId="0" nodeType="withEffect">
                                  <p:stCondLst>
                                    <p:cond delay="3200"/>
                                  </p:stCondLst>
                                  <p:childTnLst>
                                    <p:set>
                                      <p:cBhvr>
                                        <p:cTn id="152" dur="1" fill="hold">
                                          <p:stCondLst>
                                            <p:cond delay="0"/>
                                          </p:stCondLst>
                                        </p:cTn>
                                        <p:tgtEl>
                                          <p:spTgt spid="45"/>
                                        </p:tgtEl>
                                        <p:attrNameLst>
                                          <p:attrName>style.visibility</p:attrName>
                                        </p:attrNameLst>
                                      </p:cBhvr>
                                      <p:to>
                                        <p:strVal val="visible"/>
                                      </p:to>
                                    </p:set>
                                    <p:anim calcmode="lin" valueType="num">
                                      <p:cBhvr>
                                        <p:cTn id="153" dur="500" fill="hold"/>
                                        <p:tgtEl>
                                          <p:spTgt spid="45"/>
                                        </p:tgtEl>
                                        <p:attrNameLst>
                                          <p:attrName>ppt_w</p:attrName>
                                        </p:attrNameLst>
                                      </p:cBhvr>
                                      <p:tavLst>
                                        <p:tav tm="0">
                                          <p:val>
                                            <p:fltVal val="0"/>
                                          </p:val>
                                        </p:tav>
                                        <p:tav tm="100000">
                                          <p:val>
                                            <p:strVal val="#ppt_w"/>
                                          </p:val>
                                        </p:tav>
                                      </p:tavLst>
                                    </p:anim>
                                    <p:anim calcmode="lin" valueType="num">
                                      <p:cBhvr>
                                        <p:cTn id="154" dur="500" fill="hold"/>
                                        <p:tgtEl>
                                          <p:spTgt spid="45"/>
                                        </p:tgtEl>
                                        <p:attrNameLst>
                                          <p:attrName>ppt_h</p:attrName>
                                        </p:attrNameLst>
                                      </p:cBhvr>
                                      <p:tavLst>
                                        <p:tav tm="0">
                                          <p:val>
                                            <p:fltVal val="0"/>
                                          </p:val>
                                        </p:tav>
                                        <p:tav tm="100000">
                                          <p:val>
                                            <p:strVal val="#ppt_h"/>
                                          </p:val>
                                        </p:tav>
                                      </p:tavLst>
                                    </p:anim>
                                    <p:animEffect transition="in" filter="fade">
                                      <p:cBhvr>
                                        <p:cTn id="155" dur="500"/>
                                        <p:tgtEl>
                                          <p:spTgt spid="45"/>
                                        </p:tgtEl>
                                      </p:cBhvr>
                                    </p:animEffect>
                                  </p:childTnLst>
                                </p:cTn>
                              </p:par>
                              <p:par>
                                <p:cTn id="156" presetID="53" presetClass="entr" presetSubtype="16" fill="hold" grpId="0" nodeType="withEffect">
                                  <p:stCondLst>
                                    <p:cond delay="3300"/>
                                  </p:stCondLst>
                                  <p:childTnLst>
                                    <p:set>
                                      <p:cBhvr>
                                        <p:cTn id="157" dur="1" fill="hold">
                                          <p:stCondLst>
                                            <p:cond delay="0"/>
                                          </p:stCondLst>
                                        </p:cTn>
                                        <p:tgtEl>
                                          <p:spTgt spid="38"/>
                                        </p:tgtEl>
                                        <p:attrNameLst>
                                          <p:attrName>style.visibility</p:attrName>
                                        </p:attrNameLst>
                                      </p:cBhvr>
                                      <p:to>
                                        <p:strVal val="visible"/>
                                      </p:to>
                                    </p:set>
                                    <p:anim calcmode="lin" valueType="num">
                                      <p:cBhvr>
                                        <p:cTn id="158" dur="500" fill="hold"/>
                                        <p:tgtEl>
                                          <p:spTgt spid="38"/>
                                        </p:tgtEl>
                                        <p:attrNameLst>
                                          <p:attrName>ppt_w</p:attrName>
                                        </p:attrNameLst>
                                      </p:cBhvr>
                                      <p:tavLst>
                                        <p:tav tm="0">
                                          <p:val>
                                            <p:fltVal val="0"/>
                                          </p:val>
                                        </p:tav>
                                        <p:tav tm="100000">
                                          <p:val>
                                            <p:strVal val="#ppt_w"/>
                                          </p:val>
                                        </p:tav>
                                      </p:tavLst>
                                    </p:anim>
                                    <p:anim calcmode="lin" valueType="num">
                                      <p:cBhvr>
                                        <p:cTn id="159" dur="500" fill="hold"/>
                                        <p:tgtEl>
                                          <p:spTgt spid="38"/>
                                        </p:tgtEl>
                                        <p:attrNameLst>
                                          <p:attrName>ppt_h</p:attrName>
                                        </p:attrNameLst>
                                      </p:cBhvr>
                                      <p:tavLst>
                                        <p:tav tm="0">
                                          <p:val>
                                            <p:fltVal val="0"/>
                                          </p:val>
                                        </p:tav>
                                        <p:tav tm="100000">
                                          <p:val>
                                            <p:strVal val="#ppt_h"/>
                                          </p:val>
                                        </p:tav>
                                      </p:tavLst>
                                    </p:anim>
                                    <p:animEffect transition="in" filter="fade">
                                      <p:cBhvr>
                                        <p:cTn id="160" dur="500"/>
                                        <p:tgtEl>
                                          <p:spTgt spid="38"/>
                                        </p:tgtEl>
                                      </p:cBhvr>
                                    </p:animEffect>
                                  </p:childTnLst>
                                </p:cTn>
                              </p:par>
                              <p:par>
                                <p:cTn id="161" presetID="53" presetClass="entr" presetSubtype="16" fill="hold" grpId="0" nodeType="withEffect">
                                  <p:stCondLst>
                                    <p:cond delay="3400"/>
                                  </p:stCondLst>
                                  <p:childTnLst>
                                    <p:set>
                                      <p:cBhvr>
                                        <p:cTn id="162" dur="1" fill="hold">
                                          <p:stCondLst>
                                            <p:cond delay="0"/>
                                          </p:stCondLst>
                                        </p:cTn>
                                        <p:tgtEl>
                                          <p:spTgt spid="31"/>
                                        </p:tgtEl>
                                        <p:attrNameLst>
                                          <p:attrName>style.visibility</p:attrName>
                                        </p:attrNameLst>
                                      </p:cBhvr>
                                      <p:to>
                                        <p:strVal val="visible"/>
                                      </p:to>
                                    </p:set>
                                    <p:anim calcmode="lin" valueType="num">
                                      <p:cBhvr>
                                        <p:cTn id="163" dur="500" fill="hold"/>
                                        <p:tgtEl>
                                          <p:spTgt spid="31"/>
                                        </p:tgtEl>
                                        <p:attrNameLst>
                                          <p:attrName>ppt_w</p:attrName>
                                        </p:attrNameLst>
                                      </p:cBhvr>
                                      <p:tavLst>
                                        <p:tav tm="0">
                                          <p:val>
                                            <p:fltVal val="0"/>
                                          </p:val>
                                        </p:tav>
                                        <p:tav tm="100000">
                                          <p:val>
                                            <p:strVal val="#ppt_w"/>
                                          </p:val>
                                        </p:tav>
                                      </p:tavLst>
                                    </p:anim>
                                    <p:anim calcmode="lin" valueType="num">
                                      <p:cBhvr>
                                        <p:cTn id="164" dur="500" fill="hold"/>
                                        <p:tgtEl>
                                          <p:spTgt spid="31"/>
                                        </p:tgtEl>
                                        <p:attrNameLst>
                                          <p:attrName>ppt_h</p:attrName>
                                        </p:attrNameLst>
                                      </p:cBhvr>
                                      <p:tavLst>
                                        <p:tav tm="0">
                                          <p:val>
                                            <p:fltVal val="0"/>
                                          </p:val>
                                        </p:tav>
                                        <p:tav tm="100000">
                                          <p:val>
                                            <p:strVal val="#ppt_h"/>
                                          </p:val>
                                        </p:tav>
                                      </p:tavLst>
                                    </p:anim>
                                    <p:animEffect transition="in" filter="fade">
                                      <p:cBhvr>
                                        <p:cTn id="165" dur="500"/>
                                        <p:tgtEl>
                                          <p:spTgt spid="31"/>
                                        </p:tgtEl>
                                      </p:cBhvr>
                                    </p:animEffect>
                                  </p:childTnLst>
                                </p:cTn>
                              </p:par>
                              <p:par>
                                <p:cTn id="166" presetID="53" presetClass="entr" presetSubtype="16" fill="hold" grpId="0" nodeType="withEffect">
                                  <p:stCondLst>
                                    <p:cond delay="3500"/>
                                  </p:stCondLst>
                                  <p:childTnLst>
                                    <p:set>
                                      <p:cBhvr>
                                        <p:cTn id="167" dur="1" fill="hold">
                                          <p:stCondLst>
                                            <p:cond delay="0"/>
                                          </p:stCondLst>
                                        </p:cTn>
                                        <p:tgtEl>
                                          <p:spTgt spid="49"/>
                                        </p:tgtEl>
                                        <p:attrNameLst>
                                          <p:attrName>style.visibility</p:attrName>
                                        </p:attrNameLst>
                                      </p:cBhvr>
                                      <p:to>
                                        <p:strVal val="visible"/>
                                      </p:to>
                                    </p:set>
                                    <p:anim calcmode="lin" valueType="num">
                                      <p:cBhvr>
                                        <p:cTn id="168" dur="500" fill="hold"/>
                                        <p:tgtEl>
                                          <p:spTgt spid="49"/>
                                        </p:tgtEl>
                                        <p:attrNameLst>
                                          <p:attrName>ppt_w</p:attrName>
                                        </p:attrNameLst>
                                      </p:cBhvr>
                                      <p:tavLst>
                                        <p:tav tm="0">
                                          <p:val>
                                            <p:fltVal val="0"/>
                                          </p:val>
                                        </p:tav>
                                        <p:tav tm="100000">
                                          <p:val>
                                            <p:strVal val="#ppt_w"/>
                                          </p:val>
                                        </p:tav>
                                      </p:tavLst>
                                    </p:anim>
                                    <p:anim calcmode="lin" valueType="num">
                                      <p:cBhvr>
                                        <p:cTn id="169" dur="500" fill="hold"/>
                                        <p:tgtEl>
                                          <p:spTgt spid="49"/>
                                        </p:tgtEl>
                                        <p:attrNameLst>
                                          <p:attrName>ppt_h</p:attrName>
                                        </p:attrNameLst>
                                      </p:cBhvr>
                                      <p:tavLst>
                                        <p:tav tm="0">
                                          <p:val>
                                            <p:fltVal val="0"/>
                                          </p:val>
                                        </p:tav>
                                        <p:tav tm="100000">
                                          <p:val>
                                            <p:strVal val="#ppt_h"/>
                                          </p:val>
                                        </p:tav>
                                      </p:tavLst>
                                    </p:anim>
                                    <p:animEffect transition="in" filter="fade">
                                      <p:cBhvr>
                                        <p:cTn id="170" dur="500"/>
                                        <p:tgtEl>
                                          <p:spTgt spid="49"/>
                                        </p:tgtEl>
                                      </p:cBhvr>
                                    </p:animEffect>
                                  </p:childTnLst>
                                </p:cTn>
                              </p:par>
                              <p:par>
                                <p:cTn id="171" presetID="53" presetClass="entr" presetSubtype="16" fill="hold" grpId="0" nodeType="withEffect">
                                  <p:stCondLst>
                                    <p:cond delay="3600"/>
                                  </p:stCondLst>
                                  <p:childTnLst>
                                    <p:set>
                                      <p:cBhvr>
                                        <p:cTn id="172" dur="1" fill="hold">
                                          <p:stCondLst>
                                            <p:cond delay="0"/>
                                          </p:stCondLst>
                                        </p:cTn>
                                        <p:tgtEl>
                                          <p:spTgt spid="34"/>
                                        </p:tgtEl>
                                        <p:attrNameLst>
                                          <p:attrName>style.visibility</p:attrName>
                                        </p:attrNameLst>
                                      </p:cBhvr>
                                      <p:to>
                                        <p:strVal val="visible"/>
                                      </p:to>
                                    </p:set>
                                    <p:anim calcmode="lin" valueType="num">
                                      <p:cBhvr>
                                        <p:cTn id="173" dur="500" fill="hold"/>
                                        <p:tgtEl>
                                          <p:spTgt spid="34"/>
                                        </p:tgtEl>
                                        <p:attrNameLst>
                                          <p:attrName>ppt_w</p:attrName>
                                        </p:attrNameLst>
                                      </p:cBhvr>
                                      <p:tavLst>
                                        <p:tav tm="0">
                                          <p:val>
                                            <p:fltVal val="0"/>
                                          </p:val>
                                        </p:tav>
                                        <p:tav tm="100000">
                                          <p:val>
                                            <p:strVal val="#ppt_w"/>
                                          </p:val>
                                        </p:tav>
                                      </p:tavLst>
                                    </p:anim>
                                    <p:anim calcmode="lin" valueType="num">
                                      <p:cBhvr>
                                        <p:cTn id="174" dur="500" fill="hold"/>
                                        <p:tgtEl>
                                          <p:spTgt spid="34"/>
                                        </p:tgtEl>
                                        <p:attrNameLst>
                                          <p:attrName>ppt_h</p:attrName>
                                        </p:attrNameLst>
                                      </p:cBhvr>
                                      <p:tavLst>
                                        <p:tav tm="0">
                                          <p:val>
                                            <p:fltVal val="0"/>
                                          </p:val>
                                        </p:tav>
                                        <p:tav tm="100000">
                                          <p:val>
                                            <p:strVal val="#ppt_h"/>
                                          </p:val>
                                        </p:tav>
                                      </p:tavLst>
                                    </p:anim>
                                    <p:animEffect transition="in" filter="fade">
                                      <p:cBhvr>
                                        <p:cTn id="175" dur="500"/>
                                        <p:tgtEl>
                                          <p:spTgt spid="34"/>
                                        </p:tgtEl>
                                      </p:cBhvr>
                                    </p:animEffect>
                                  </p:childTnLst>
                                </p:cTn>
                              </p:par>
                              <p:par>
                                <p:cTn id="176" presetID="53" presetClass="entr" presetSubtype="16" fill="hold" grpId="0" nodeType="withEffect">
                                  <p:stCondLst>
                                    <p:cond delay="3700"/>
                                  </p:stCondLst>
                                  <p:childTnLst>
                                    <p:set>
                                      <p:cBhvr>
                                        <p:cTn id="177" dur="1" fill="hold">
                                          <p:stCondLst>
                                            <p:cond delay="0"/>
                                          </p:stCondLst>
                                        </p:cTn>
                                        <p:tgtEl>
                                          <p:spTgt spid="29"/>
                                        </p:tgtEl>
                                        <p:attrNameLst>
                                          <p:attrName>style.visibility</p:attrName>
                                        </p:attrNameLst>
                                      </p:cBhvr>
                                      <p:to>
                                        <p:strVal val="visible"/>
                                      </p:to>
                                    </p:set>
                                    <p:anim calcmode="lin" valueType="num">
                                      <p:cBhvr>
                                        <p:cTn id="178" dur="500" fill="hold"/>
                                        <p:tgtEl>
                                          <p:spTgt spid="29"/>
                                        </p:tgtEl>
                                        <p:attrNameLst>
                                          <p:attrName>ppt_w</p:attrName>
                                        </p:attrNameLst>
                                      </p:cBhvr>
                                      <p:tavLst>
                                        <p:tav tm="0">
                                          <p:val>
                                            <p:fltVal val="0"/>
                                          </p:val>
                                        </p:tav>
                                        <p:tav tm="100000">
                                          <p:val>
                                            <p:strVal val="#ppt_w"/>
                                          </p:val>
                                        </p:tav>
                                      </p:tavLst>
                                    </p:anim>
                                    <p:anim calcmode="lin" valueType="num">
                                      <p:cBhvr>
                                        <p:cTn id="179" dur="500" fill="hold"/>
                                        <p:tgtEl>
                                          <p:spTgt spid="29"/>
                                        </p:tgtEl>
                                        <p:attrNameLst>
                                          <p:attrName>ppt_h</p:attrName>
                                        </p:attrNameLst>
                                      </p:cBhvr>
                                      <p:tavLst>
                                        <p:tav tm="0">
                                          <p:val>
                                            <p:fltVal val="0"/>
                                          </p:val>
                                        </p:tav>
                                        <p:tav tm="100000">
                                          <p:val>
                                            <p:strVal val="#ppt_h"/>
                                          </p:val>
                                        </p:tav>
                                      </p:tavLst>
                                    </p:anim>
                                    <p:animEffect transition="in" filter="fade">
                                      <p:cBhvr>
                                        <p:cTn id="180" dur="500"/>
                                        <p:tgtEl>
                                          <p:spTgt spid="29"/>
                                        </p:tgtEl>
                                      </p:cBhvr>
                                    </p:animEffect>
                                  </p:childTnLst>
                                </p:cTn>
                              </p:par>
                              <p:par>
                                <p:cTn id="181" presetID="53" presetClass="entr" presetSubtype="16" fill="hold" grpId="0" nodeType="withEffect">
                                  <p:stCondLst>
                                    <p:cond delay="3800"/>
                                  </p:stCondLst>
                                  <p:childTnLst>
                                    <p:set>
                                      <p:cBhvr>
                                        <p:cTn id="182" dur="1" fill="hold">
                                          <p:stCondLst>
                                            <p:cond delay="0"/>
                                          </p:stCondLst>
                                        </p:cTn>
                                        <p:tgtEl>
                                          <p:spTgt spid="48"/>
                                        </p:tgtEl>
                                        <p:attrNameLst>
                                          <p:attrName>style.visibility</p:attrName>
                                        </p:attrNameLst>
                                      </p:cBhvr>
                                      <p:to>
                                        <p:strVal val="visible"/>
                                      </p:to>
                                    </p:set>
                                    <p:anim calcmode="lin" valueType="num">
                                      <p:cBhvr>
                                        <p:cTn id="183" dur="500" fill="hold"/>
                                        <p:tgtEl>
                                          <p:spTgt spid="48"/>
                                        </p:tgtEl>
                                        <p:attrNameLst>
                                          <p:attrName>ppt_w</p:attrName>
                                        </p:attrNameLst>
                                      </p:cBhvr>
                                      <p:tavLst>
                                        <p:tav tm="0">
                                          <p:val>
                                            <p:fltVal val="0"/>
                                          </p:val>
                                        </p:tav>
                                        <p:tav tm="100000">
                                          <p:val>
                                            <p:strVal val="#ppt_w"/>
                                          </p:val>
                                        </p:tav>
                                      </p:tavLst>
                                    </p:anim>
                                    <p:anim calcmode="lin" valueType="num">
                                      <p:cBhvr>
                                        <p:cTn id="184" dur="500" fill="hold"/>
                                        <p:tgtEl>
                                          <p:spTgt spid="48"/>
                                        </p:tgtEl>
                                        <p:attrNameLst>
                                          <p:attrName>ppt_h</p:attrName>
                                        </p:attrNameLst>
                                      </p:cBhvr>
                                      <p:tavLst>
                                        <p:tav tm="0">
                                          <p:val>
                                            <p:fltVal val="0"/>
                                          </p:val>
                                        </p:tav>
                                        <p:tav tm="100000">
                                          <p:val>
                                            <p:strVal val="#ppt_h"/>
                                          </p:val>
                                        </p:tav>
                                      </p:tavLst>
                                    </p:anim>
                                    <p:animEffect transition="in" filter="fade">
                                      <p:cBhvr>
                                        <p:cTn id="185" dur="500"/>
                                        <p:tgtEl>
                                          <p:spTgt spid="48"/>
                                        </p:tgtEl>
                                      </p:cBhvr>
                                    </p:animEffect>
                                  </p:childTnLst>
                                </p:cTn>
                              </p:par>
                              <p:par>
                                <p:cTn id="186" presetID="53" presetClass="entr" presetSubtype="16" fill="hold" grpId="0" nodeType="withEffect">
                                  <p:stCondLst>
                                    <p:cond delay="3900"/>
                                  </p:stCondLst>
                                  <p:childTnLst>
                                    <p:set>
                                      <p:cBhvr>
                                        <p:cTn id="187" dur="1" fill="hold">
                                          <p:stCondLst>
                                            <p:cond delay="0"/>
                                          </p:stCondLst>
                                        </p:cTn>
                                        <p:tgtEl>
                                          <p:spTgt spid="30"/>
                                        </p:tgtEl>
                                        <p:attrNameLst>
                                          <p:attrName>style.visibility</p:attrName>
                                        </p:attrNameLst>
                                      </p:cBhvr>
                                      <p:to>
                                        <p:strVal val="visible"/>
                                      </p:to>
                                    </p:set>
                                    <p:anim calcmode="lin" valueType="num">
                                      <p:cBhvr>
                                        <p:cTn id="188" dur="500" fill="hold"/>
                                        <p:tgtEl>
                                          <p:spTgt spid="30"/>
                                        </p:tgtEl>
                                        <p:attrNameLst>
                                          <p:attrName>ppt_w</p:attrName>
                                        </p:attrNameLst>
                                      </p:cBhvr>
                                      <p:tavLst>
                                        <p:tav tm="0">
                                          <p:val>
                                            <p:fltVal val="0"/>
                                          </p:val>
                                        </p:tav>
                                        <p:tav tm="100000">
                                          <p:val>
                                            <p:strVal val="#ppt_w"/>
                                          </p:val>
                                        </p:tav>
                                      </p:tavLst>
                                    </p:anim>
                                    <p:anim calcmode="lin" valueType="num">
                                      <p:cBhvr>
                                        <p:cTn id="189" dur="500" fill="hold"/>
                                        <p:tgtEl>
                                          <p:spTgt spid="30"/>
                                        </p:tgtEl>
                                        <p:attrNameLst>
                                          <p:attrName>ppt_h</p:attrName>
                                        </p:attrNameLst>
                                      </p:cBhvr>
                                      <p:tavLst>
                                        <p:tav tm="0">
                                          <p:val>
                                            <p:fltVal val="0"/>
                                          </p:val>
                                        </p:tav>
                                        <p:tav tm="100000">
                                          <p:val>
                                            <p:strVal val="#ppt_h"/>
                                          </p:val>
                                        </p:tav>
                                      </p:tavLst>
                                    </p:anim>
                                    <p:animEffect transition="in" filter="fade">
                                      <p:cBhvr>
                                        <p:cTn id="190" dur="500"/>
                                        <p:tgtEl>
                                          <p:spTgt spid="30"/>
                                        </p:tgtEl>
                                      </p:cBhvr>
                                    </p:animEffect>
                                  </p:childTnLst>
                                </p:cTn>
                              </p:par>
                              <p:par>
                                <p:cTn id="191" presetID="53" presetClass="entr" presetSubtype="16" fill="hold" grpId="0" nodeType="withEffect">
                                  <p:stCondLst>
                                    <p:cond delay="4000"/>
                                  </p:stCondLst>
                                  <p:childTnLst>
                                    <p:set>
                                      <p:cBhvr>
                                        <p:cTn id="192" dur="1" fill="hold">
                                          <p:stCondLst>
                                            <p:cond delay="0"/>
                                          </p:stCondLst>
                                        </p:cTn>
                                        <p:tgtEl>
                                          <p:spTgt spid="56"/>
                                        </p:tgtEl>
                                        <p:attrNameLst>
                                          <p:attrName>style.visibility</p:attrName>
                                        </p:attrNameLst>
                                      </p:cBhvr>
                                      <p:to>
                                        <p:strVal val="visible"/>
                                      </p:to>
                                    </p:set>
                                    <p:anim calcmode="lin" valueType="num">
                                      <p:cBhvr>
                                        <p:cTn id="193" dur="500" fill="hold"/>
                                        <p:tgtEl>
                                          <p:spTgt spid="56"/>
                                        </p:tgtEl>
                                        <p:attrNameLst>
                                          <p:attrName>ppt_w</p:attrName>
                                        </p:attrNameLst>
                                      </p:cBhvr>
                                      <p:tavLst>
                                        <p:tav tm="0">
                                          <p:val>
                                            <p:fltVal val="0"/>
                                          </p:val>
                                        </p:tav>
                                        <p:tav tm="100000">
                                          <p:val>
                                            <p:strVal val="#ppt_w"/>
                                          </p:val>
                                        </p:tav>
                                      </p:tavLst>
                                    </p:anim>
                                    <p:anim calcmode="lin" valueType="num">
                                      <p:cBhvr>
                                        <p:cTn id="194" dur="500" fill="hold"/>
                                        <p:tgtEl>
                                          <p:spTgt spid="56"/>
                                        </p:tgtEl>
                                        <p:attrNameLst>
                                          <p:attrName>ppt_h</p:attrName>
                                        </p:attrNameLst>
                                      </p:cBhvr>
                                      <p:tavLst>
                                        <p:tav tm="0">
                                          <p:val>
                                            <p:fltVal val="0"/>
                                          </p:val>
                                        </p:tav>
                                        <p:tav tm="100000">
                                          <p:val>
                                            <p:strVal val="#ppt_h"/>
                                          </p:val>
                                        </p:tav>
                                      </p:tavLst>
                                    </p:anim>
                                    <p:animEffect transition="in" filter="fade">
                                      <p:cBhvr>
                                        <p:cTn id="195" dur="500"/>
                                        <p:tgtEl>
                                          <p:spTgt spid="56"/>
                                        </p:tgtEl>
                                      </p:cBhvr>
                                    </p:animEffect>
                                  </p:childTnLst>
                                </p:cTn>
                              </p:par>
                              <p:par>
                                <p:cTn id="196" presetID="53" presetClass="entr" presetSubtype="16" fill="hold" grpId="0" nodeType="withEffect">
                                  <p:stCondLst>
                                    <p:cond delay="4100"/>
                                  </p:stCondLst>
                                  <p:childTnLst>
                                    <p:set>
                                      <p:cBhvr>
                                        <p:cTn id="197" dur="1" fill="hold">
                                          <p:stCondLst>
                                            <p:cond delay="0"/>
                                          </p:stCondLst>
                                        </p:cTn>
                                        <p:tgtEl>
                                          <p:spTgt spid="53"/>
                                        </p:tgtEl>
                                        <p:attrNameLst>
                                          <p:attrName>style.visibility</p:attrName>
                                        </p:attrNameLst>
                                      </p:cBhvr>
                                      <p:to>
                                        <p:strVal val="visible"/>
                                      </p:to>
                                    </p:set>
                                    <p:anim calcmode="lin" valueType="num">
                                      <p:cBhvr>
                                        <p:cTn id="198" dur="500" fill="hold"/>
                                        <p:tgtEl>
                                          <p:spTgt spid="53"/>
                                        </p:tgtEl>
                                        <p:attrNameLst>
                                          <p:attrName>ppt_w</p:attrName>
                                        </p:attrNameLst>
                                      </p:cBhvr>
                                      <p:tavLst>
                                        <p:tav tm="0">
                                          <p:val>
                                            <p:fltVal val="0"/>
                                          </p:val>
                                        </p:tav>
                                        <p:tav tm="100000">
                                          <p:val>
                                            <p:strVal val="#ppt_w"/>
                                          </p:val>
                                        </p:tav>
                                      </p:tavLst>
                                    </p:anim>
                                    <p:anim calcmode="lin" valueType="num">
                                      <p:cBhvr>
                                        <p:cTn id="199" dur="500" fill="hold"/>
                                        <p:tgtEl>
                                          <p:spTgt spid="53"/>
                                        </p:tgtEl>
                                        <p:attrNameLst>
                                          <p:attrName>ppt_h</p:attrName>
                                        </p:attrNameLst>
                                      </p:cBhvr>
                                      <p:tavLst>
                                        <p:tav tm="0">
                                          <p:val>
                                            <p:fltVal val="0"/>
                                          </p:val>
                                        </p:tav>
                                        <p:tav tm="100000">
                                          <p:val>
                                            <p:strVal val="#ppt_h"/>
                                          </p:val>
                                        </p:tav>
                                      </p:tavLst>
                                    </p:anim>
                                    <p:animEffect transition="in" filter="fade">
                                      <p:cBhvr>
                                        <p:cTn id="200" dur="500"/>
                                        <p:tgtEl>
                                          <p:spTgt spid="53"/>
                                        </p:tgtEl>
                                      </p:cBhvr>
                                    </p:animEffect>
                                  </p:childTnLst>
                                </p:cTn>
                              </p:par>
                              <p:par>
                                <p:cTn id="201" presetID="53" presetClass="entr" presetSubtype="16" fill="hold" grpId="0" nodeType="withEffect">
                                  <p:stCondLst>
                                    <p:cond delay="4200"/>
                                  </p:stCondLst>
                                  <p:childTnLst>
                                    <p:set>
                                      <p:cBhvr>
                                        <p:cTn id="202" dur="1" fill="hold">
                                          <p:stCondLst>
                                            <p:cond delay="0"/>
                                          </p:stCondLst>
                                        </p:cTn>
                                        <p:tgtEl>
                                          <p:spTgt spid="54"/>
                                        </p:tgtEl>
                                        <p:attrNameLst>
                                          <p:attrName>style.visibility</p:attrName>
                                        </p:attrNameLst>
                                      </p:cBhvr>
                                      <p:to>
                                        <p:strVal val="visible"/>
                                      </p:to>
                                    </p:set>
                                    <p:anim calcmode="lin" valueType="num">
                                      <p:cBhvr>
                                        <p:cTn id="203" dur="500" fill="hold"/>
                                        <p:tgtEl>
                                          <p:spTgt spid="54"/>
                                        </p:tgtEl>
                                        <p:attrNameLst>
                                          <p:attrName>ppt_w</p:attrName>
                                        </p:attrNameLst>
                                      </p:cBhvr>
                                      <p:tavLst>
                                        <p:tav tm="0">
                                          <p:val>
                                            <p:fltVal val="0"/>
                                          </p:val>
                                        </p:tav>
                                        <p:tav tm="100000">
                                          <p:val>
                                            <p:strVal val="#ppt_w"/>
                                          </p:val>
                                        </p:tav>
                                      </p:tavLst>
                                    </p:anim>
                                    <p:anim calcmode="lin" valueType="num">
                                      <p:cBhvr>
                                        <p:cTn id="204" dur="500" fill="hold"/>
                                        <p:tgtEl>
                                          <p:spTgt spid="54"/>
                                        </p:tgtEl>
                                        <p:attrNameLst>
                                          <p:attrName>ppt_h</p:attrName>
                                        </p:attrNameLst>
                                      </p:cBhvr>
                                      <p:tavLst>
                                        <p:tav tm="0">
                                          <p:val>
                                            <p:fltVal val="0"/>
                                          </p:val>
                                        </p:tav>
                                        <p:tav tm="100000">
                                          <p:val>
                                            <p:strVal val="#ppt_h"/>
                                          </p:val>
                                        </p:tav>
                                      </p:tavLst>
                                    </p:anim>
                                    <p:animEffect transition="in" filter="fade">
                                      <p:cBhvr>
                                        <p:cTn id="205" dur="500"/>
                                        <p:tgtEl>
                                          <p:spTgt spid="54"/>
                                        </p:tgtEl>
                                      </p:cBhvr>
                                    </p:animEffect>
                                  </p:childTnLst>
                                </p:cTn>
                              </p:par>
                              <p:par>
                                <p:cTn id="206" presetID="53" presetClass="entr" presetSubtype="16" fill="hold" grpId="0" nodeType="withEffect">
                                  <p:stCondLst>
                                    <p:cond delay="4300"/>
                                  </p:stCondLst>
                                  <p:childTnLst>
                                    <p:set>
                                      <p:cBhvr>
                                        <p:cTn id="207" dur="1" fill="hold">
                                          <p:stCondLst>
                                            <p:cond delay="0"/>
                                          </p:stCondLst>
                                        </p:cTn>
                                        <p:tgtEl>
                                          <p:spTgt spid="50"/>
                                        </p:tgtEl>
                                        <p:attrNameLst>
                                          <p:attrName>style.visibility</p:attrName>
                                        </p:attrNameLst>
                                      </p:cBhvr>
                                      <p:to>
                                        <p:strVal val="visible"/>
                                      </p:to>
                                    </p:set>
                                    <p:anim calcmode="lin" valueType="num">
                                      <p:cBhvr>
                                        <p:cTn id="208" dur="500" fill="hold"/>
                                        <p:tgtEl>
                                          <p:spTgt spid="50"/>
                                        </p:tgtEl>
                                        <p:attrNameLst>
                                          <p:attrName>ppt_w</p:attrName>
                                        </p:attrNameLst>
                                      </p:cBhvr>
                                      <p:tavLst>
                                        <p:tav tm="0">
                                          <p:val>
                                            <p:fltVal val="0"/>
                                          </p:val>
                                        </p:tav>
                                        <p:tav tm="100000">
                                          <p:val>
                                            <p:strVal val="#ppt_w"/>
                                          </p:val>
                                        </p:tav>
                                      </p:tavLst>
                                    </p:anim>
                                    <p:anim calcmode="lin" valueType="num">
                                      <p:cBhvr>
                                        <p:cTn id="209" dur="500" fill="hold"/>
                                        <p:tgtEl>
                                          <p:spTgt spid="50"/>
                                        </p:tgtEl>
                                        <p:attrNameLst>
                                          <p:attrName>ppt_h</p:attrName>
                                        </p:attrNameLst>
                                      </p:cBhvr>
                                      <p:tavLst>
                                        <p:tav tm="0">
                                          <p:val>
                                            <p:fltVal val="0"/>
                                          </p:val>
                                        </p:tav>
                                        <p:tav tm="100000">
                                          <p:val>
                                            <p:strVal val="#ppt_h"/>
                                          </p:val>
                                        </p:tav>
                                      </p:tavLst>
                                    </p:anim>
                                    <p:animEffect transition="in" filter="fade">
                                      <p:cBhvr>
                                        <p:cTn id="210" dur="500"/>
                                        <p:tgtEl>
                                          <p:spTgt spid="50"/>
                                        </p:tgtEl>
                                      </p:cBhvr>
                                    </p:animEffect>
                                  </p:childTnLst>
                                </p:cTn>
                              </p:par>
                              <p:par>
                                <p:cTn id="211" presetID="53" presetClass="entr" presetSubtype="16" fill="hold" grpId="0" nodeType="withEffect">
                                  <p:stCondLst>
                                    <p:cond delay="4400"/>
                                  </p:stCondLst>
                                  <p:childTnLst>
                                    <p:set>
                                      <p:cBhvr>
                                        <p:cTn id="212" dur="1" fill="hold">
                                          <p:stCondLst>
                                            <p:cond delay="0"/>
                                          </p:stCondLst>
                                        </p:cTn>
                                        <p:tgtEl>
                                          <p:spTgt spid="51"/>
                                        </p:tgtEl>
                                        <p:attrNameLst>
                                          <p:attrName>style.visibility</p:attrName>
                                        </p:attrNameLst>
                                      </p:cBhvr>
                                      <p:to>
                                        <p:strVal val="visible"/>
                                      </p:to>
                                    </p:set>
                                    <p:anim calcmode="lin" valueType="num">
                                      <p:cBhvr>
                                        <p:cTn id="213" dur="500" fill="hold"/>
                                        <p:tgtEl>
                                          <p:spTgt spid="51"/>
                                        </p:tgtEl>
                                        <p:attrNameLst>
                                          <p:attrName>ppt_w</p:attrName>
                                        </p:attrNameLst>
                                      </p:cBhvr>
                                      <p:tavLst>
                                        <p:tav tm="0">
                                          <p:val>
                                            <p:fltVal val="0"/>
                                          </p:val>
                                        </p:tav>
                                        <p:tav tm="100000">
                                          <p:val>
                                            <p:strVal val="#ppt_w"/>
                                          </p:val>
                                        </p:tav>
                                      </p:tavLst>
                                    </p:anim>
                                    <p:anim calcmode="lin" valueType="num">
                                      <p:cBhvr>
                                        <p:cTn id="214" dur="500" fill="hold"/>
                                        <p:tgtEl>
                                          <p:spTgt spid="51"/>
                                        </p:tgtEl>
                                        <p:attrNameLst>
                                          <p:attrName>ppt_h</p:attrName>
                                        </p:attrNameLst>
                                      </p:cBhvr>
                                      <p:tavLst>
                                        <p:tav tm="0">
                                          <p:val>
                                            <p:fltVal val="0"/>
                                          </p:val>
                                        </p:tav>
                                        <p:tav tm="100000">
                                          <p:val>
                                            <p:strVal val="#ppt_h"/>
                                          </p:val>
                                        </p:tav>
                                      </p:tavLst>
                                    </p:anim>
                                    <p:animEffect transition="in" filter="fade">
                                      <p:cBhvr>
                                        <p:cTn id="215" dur="500"/>
                                        <p:tgtEl>
                                          <p:spTgt spid="51"/>
                                        </p:tgtEl>
                                      </p:cBhvr>
                                    </p:animEffect>
                                  </p:childTnLst>
                                </p:cTn>
                              </p:par>
                              <p:par>
                                <p:cTn id="216" presetID="53" presetClass="entr" presetSubtype="16" fill="hold" grpId="0" nodeType="withEffect">
                                  <p:stCondLst>
                                    <p:cond delay="4500"/>
                                  </p:stCondLst>
                                  <p:childTnLst>
                                    <p:set>
                                      <p:cBhvr>
                                        <p:cTn id="217" dur="1" fill="hold">
                                          <p:stCondLst>
                                            <p:cond delay="0"/>
                                          </p:stCondLst>
                                        </p:cTn>
                                        <p:tgtEl>
                                          <p:spTgt spid="41"/>
                                        </p:tgtEl>
                                        <p:attrNameLst>
                                          <p:attrName>style.visibility</p:attrName>
                                        </p:attrNameLst>
                                      </p:cBhvr>
                                      <p:to>
                                        <p:strVal val="visible"/>
                                      </p:to>
                                    </p:set>
                                    <p:anim calcmode="lin" valueType="num">
                                      <p:cBhvr>
                                        <p:cTn id="218" dur="500" fill="hold"/>
                                        <p:tgtEl>
                                          <p:spTgt spid="41"/>
                                        </p:tgtEl>
                                        <p:attrNameLst>
                                          <p:attrName>ppt_w</p:attrName>
                                        </p:attrNameLst>
                                      </p:cBhvr>
                                      <p:tavLst>
                                        <p:tav tm="0">
                                          <p:val>
                                            <p:fltVal val="0"/>
                                          </p:val>
                                        </p:tav>
                                        <p:tav tm="100000">
                                          <p:val>
                                            <p:strVal val="#ppt_w"/>
                                          </p:val>
                                        </p:tav>
                                      </p:tavLst>
                                    </p:anim>
                                    <p:anim calcmode="lin" valueType="num">
                                      <p:cBhvr>
                                        <p:cTn id="219" dur="500" fill="hold"/>
                                        <p:tgtEl>
                                          <p:spTgt spid="41"/>
                                        </p:tgtEl>
                                        <p:attrNameLst>
                                          <p:attrName>ppt_h</p:attrName>
                                        </p:attrNameLst>
                                      </p:cBhvr>
                                      <p:tavLst>
                                        <p:tav tm="0">
                                          <p:val>
                                            <p:fltVal val="0"/>
                                          </p:val>
                                        </p:tav>
                                        <p:tav tm="100000">
                                          <p:val>
                                            <p:strVal val="#ppt_h"/>
                                          </p:val>
                                        </p:tav>
                                      </p:tavLst>
                                    </p:anim>
                                    <p:animEffect transition="in" filter="fade">
                                      <p:cBhvr>
                                        <p:cTn id="220" dur="500"/>
                                        <p:tgtEl>
                                          <p:spTgt spid="41"/>
                                        </p:tgtEl>
                                      </p:cBhvr>
                                    </p:animEffect>
                                  </p:childTnLst>
                                </p:cTn>
                              </p:par>
                              <p:par>
                                <p:cTn id="221" presetID="53" presetClass="entr" presetSubtype="16" fill="hold" grpId="0" nodeType="withEffect">
                                  <p:stCondLst>
                                    <p:cond delay="4600"/>
                                  </p:stCondLst>
                                  <p:childTnLst>
                                    <p:set>
                                      <p:cBhvr>
                                        <p:cTn id="222" dur="1" fill="hold">
                                          <p:stCondLst>
                                            <p:cond delay="0"/>
                                          </p:stCondLst>
                                        </p:cTn>
                                        <p:tgtEl>
                                          <p:spTgt spid="47"/>
                                        </p:tgtEl>
                                        <p:attrNameLst>
                                          <p:attrName>style.visibility</p:attrName>
                                        </p:attrNameLst>
                                      </p:cBhvr>
                                      <p:to>
                                        <p:strVal val="visible"/>
                                      </p:to>
                                    </p:set>
                                    <p:anim calcmode="lin" valueType="num">
                                      <p:cBhvr>
                                        <p:cTn id="223" dur="500" fill="hold"/>
                                        <p:tgtEl>
                                          <p:spTgt spid="47"/>
                                        </p:tgtEl>
                                        <p:attrNameLst>
                                          <p:attrName>ppt_w</p:attrName>
                                        </p:attrNameLst>
                                      </p:cBhvr>
                                      <p:tavLst>
                                        <p:tav tm="0">
                                          <p:val>
                                            <p:fltVal val="0"/>
                                          </p:val>
                                        </p:tav>
                                        <p:tav tm="100000">
                                          <p:val>
                                            <p:strVal val="#ppt_w"/>
                                          </p:val>
                                        </p:tav>
                                      </p:tavLst>
                                    </p:anim>
                                    <p:anim calcmode="lin" valueType="num">
                                      <p:cBhvr>
                                        <p:cTn id="224" dur="500" fill="hold"/>
                                        <p:tgtEl>
                                          <p:spTgt spid="47"/>
                                        </p:tgtEl>
                                        <p:attrNameLst>
                                          <p:attrName>ppt_h</p:attrName>
                                        </p:attrNameLst>
                                      </p:cBhvr>
                                      <p:tavLst>
                                        <p:tav tm="0">
                                          <p:val>
                                            <p:fltVal val="0"/>
                                          </p:val>
                                        </p:tav>
                                        <p:tav tm="100000">
                                          <p:val>
                                            <p:strVal val="#ppt_h"/>
                                          </p:val>
                                        </p:tav>
                                      </p:tavLst>
                                    </p:anim>
                                    <p:animEffect transition="in" filter="fade">
                                      <p:cBhvr>
                                        <p:cTn id="225" dur="500"/>
                                        <p:tgtEl>
                                          <p:spTgt spid="47"/>
                                        </p:tgtEl>
                                      </p:cBhvr>
                                    </p:animEffect>
                                  </p:childTnLst>
                                </p:cTn>
                              </p:par>
                              <p:par>
                                <p:cTn id="226" presetID="53" presetClass="entr" presetSubtype="16" fill="hold" grpId="0" nodeType="withEffect">
                                  <p:stCondLst>
                                    <p:cond delay="4700"/>
                                  </p:stCondLst>
                                  <p:childTnLst>
                                    <p:set>
                                      <p:cBhvr>
                                        <p:cTn id="227" dur="1" fill="hold">
                                          <p:stCondLst>
                                            <p:cond delay="0"/>
                                          </p:stCondLst>
                                        </p:cTn>
                                        <p:tgtEl>
                                          <p:spTgt spid="42"/>
                                        </p:tgtEl>
                                        <p:attrNameLst>
                                          <p:attrName>style.visibility</p:attrName>
                                        </p:attrNameLst>
                                      </p:cBhvr>
                                      <p:to>
                                        <p:strVal val="visible"/>
                                      </p:to>
                                    </p:set>
                                    <p:anim calcmode="lin" valueType="num">
                                      <p:cBhvr>
                                        <p:cTn id="228" dur="500" fill="hold"/>
                                        <p:tgtEl>
                                          <p:spTgt spid="42"/>
                                        </p:tgtEl>
                                        <p:attrNameLst>
                                          <p:attrName>ppt_w</p:attrName>
                                        </p:attrNameLst>
                                      </p:cBhvr>
                                      <p:tavLst>
                                        <p:tav tm="0">
                                          <p:val>
                                            <p:fltVal val="0"/>
                                          </p:val>
                                        </p:tav>
                                        <p:tav tm="100000">
                                          <p:val>
                                            <p:strVal val="#ppt_w"/>
                                          </p:val>
                                        </p:tav>
                                      </p:tavLst>
                                    </p:anim>
                                    <p:anim calcmode="lin" valueType="num">
                                      <p:cBhvr>
                                        <p:cTn id="229" dur="500" fill="hold"/>
                                        <p:tgtEl>
                                          <p:spTgt spid="42"/>
                                        </p:tgtEl>
                                        <p:attrNameLst>
                                          <p:attrName>ppt_h</p:attrName>
                                        </p:attrNameLst>
                                      </p:cBhvr>
                                      <p:tavLst>
                                        <p:tav tm="0">
                                          <p:val>
                                            <p:fltVal val="0"/>
                                          </p:val>
                                        </p:tav>
                                        <p:tav tm="100000">
                                          <p:val>
                                            <p:strVal val="#ppt_h"/>
                                          </p:val>
                                        </p:tav>
                                      </p:tavLst>
                                    </p:anim>
                                    <p:animEffect transition="in" filter="fade">
                                      <p:cBhvr>
                                        <p:cTn id="230" dur="500"/>
                                        <p:tgtEl>
                                          <p:spTgt spid="42"/>
                                        </p:tgtEl>
                                      </p:cBhvr>
                                    </p:animEffect>
                                  </p:childTnLst>
                                </p:cTn>
                              </p:par>
                              <p:par>
                                <p:cTn id="231" presetID="53" presetClass="entr" presetSubtype="16" fill="hold" grpId="0" nodeType="withEffect">
                                  <p:stCondLst>
                                    <p:cond delay="4800"/>
                                  </p:stCondLst>
                                  <p:childTnLst>
                                    <p:set>
                                      <p:cBhvr>
                                        <p:cTn id="232" dur="1" fill="hold">
                                          <p:stCondLst>
                                            <p:cond delay="0"/>
                                          </p:stCondLst>
                                        </p:cTn>
                                        <p:tgtEl>
                                          <p:spTgt spid="36"/>
                                        </p:tgtEl>
                                        <p:attrNameLst>
                                          <p:attrName>style.visibility</p:attrName>
                                        </p:attrNameLst>
                                      </p:cBhvr>
                                      <p:to>
                                        <p:strVal val="visible"/>
                                      </p:to>
                                    </p:set>
                                    <p:anim calcmode="lin" valueType="num">
                                      <p:cBhvr>
                                        <p:cTn id="233" dur="500" fill="hold"/>
                                        <p:tgtEl>
                                          <p:spTgt spid="36"/>
                                        </p:tgtEl>
                                        <p:attrNameLst>
                                          <p:attrName>ppt_w</p:attrName>
                                        </p:attrNameLst>
                                      </p:cBhvr>
                                      <p:tavLst>
                                        <p:tav tm="0">
                                          <p:val>
                                            <p:fltVal val="0"/>
                                          </p:val>
                                        </p:tav>
                                        <p:tav tm="100000">
                                          <p:val>
                                            <p:strVal val="#ppt_w"/>
                                          </p:val>
                                        </p:tav>
                                      </p:tavLst>
                                    </p:anim>
                                    <p:anim calcmode="lin" valueType="num">
                                      <p:cBhvr>
                                        <p:cTn id="234" dur="500" fill="hold"/>
                                        <p:tgtEl>
                                          <p:spTgt spid="36"/>
                                        </p:tgtEl>
                                        <p:attrNameLst>
                                          <p:attrName>ppt_h</p:attrName>
                                        </p:attrNameLst>
                                      </p:cBhvr>
                                      <p:tavLst>
                                        <p:tav tm="0">
                                          <p:val>
                                            <p:fltVal val="0"/>
                                          </p:val>
                                        </p:tav>
                                        <p:tav tm="100000">
                                          <p:val>
                                            <p:strVal val="#ppt_h"/>
                                          </p:val>
                                        </p:tav>
                                      </p:tavLst>
                                    </p:anim>
                                    <p:animEffect transition="in" filter="fade">
                                      <p:cBhvr>
                                        <p:cTn id="235" dur="500"/>
                                        <p:tgtEl>
                                          <p:spTgt spid="36"/>
                                        </p:tgtEl>
                                      </p:cBhvr>
                                    </p:animEffect>
                                  </p:childTnLst>
                                </p:cTn>
                              </p:par>
                              <p:par>
                                <p:cTn id="236" presetID="53" presetClass="entr" presetSubtype="16" fill="hold" grpId="0" nodeType="withEffect">
                                  <p:stCondLst>
                                    <p:cond delay="4900"/>
                                  </p:stCondLst>
                                  <p:childTnLst>
                                    <p:set>
                                      <p:cBhvr>
                                        <p:cTn id="237" dur="1" fill="hold">
                                          <p:stCondLst>
                                            <p:cond delay="0"/>
                                          </p:stCondLst>
                                        </p:cTn>
                                        <p:tgtEl>
                                          <p:spTgt spid="32"/>
                                        </p:tgtEl>
                                        <p:attrNameLst>
                                          <p:attrName>style.visibility</p:attrName>
                                        </p:attrNameLst>
                                      </p:cBhvr>
                                      <p:to>
                                        <p:strVal val="visible"/>
                                      </p:to>
                                    </p:set>
                                    <p:anim calcmode="lin" valueType="num">
                                      <p:cBhvr>
                                        <p:cTn id="238" dur="500" fill="hold"/>
                                        <p:tgtEl>
                                          <p:spTgt spid="32"/>
                                        </p:tgtEl>
                                        <p:attrNameLst>
                                          <p:attrName>ppt_w</p:attrName>
                                        </p:attrNameLst>
                                      </p:cBhvr>
                                      <p:tavLst>
                                        <p:tav tm="0">
                                          <p:val>
                                            <p:fltVal val="0"/>
                                          </p:val>
                                        </p:tav>
                                        <p:tav tm="100000">
                                          <p:val>
                                            <p:strVal val="#ppt_w"/>
                                          </p:val>
                                        </p:tav>
                                      </p:tavLst>
                                    </p:anim>
                                    <p:anim calcmode="lin" valueType="num">
                                      <p:cBhvr>
                                        <p:cTn id="239" dur="500" fill="hold"/>
                                        <p:tgtEl>
                                          <p:spTgt spid="32"/>
                                        </p:tgtEl>
                                        <p:attrNameLst>
                                          <p:attrName>ppt_h</p:attrName>
                                        </p:attrNameLst>
                                      </p:cBhvr>
                                      <p:tavLst>
                                        <p:tav tm="0">
                                          <p:val>
                                            <p:fltVal val="0"/>
                                          </p:val>
                                        </p:tav>
                                        <p:tav tm="100000">
                                          <p:val>
                                            <p:strVal val="#ppt_h"/>
                                          </p:val>
                                        </p:tav>
                                      </p:tavLst>
                                    </p:anim>
                                    <p:animEffect transition="in" filter="fade">
                                      <p:cBhvr>
                                        <p:cTn id="240" dur="500"/>
                                        <p:tgtEl>
                                          <p:spTgt spid="32"/>
                                        </p:tgtEl>
                                      </p:cBhvr>
                                    </p:animEffect>
                                  </p:childTnLst>
                                </p:cTn>
                              </p:par>
                            </p:childTnLst>
                          </p:cTn>
                        </p:par>
                      </p:childTnLst>
                    </p:cTn>
                  </p:par>
                  <p:par>
                    <p:cTn id="241" fill="hold">
                      <p:stCondLst>
                        <p:cond delay="indefinite"/>
                      </p:stCondLst>
                      <p:childTnLst>
                        <p:par>
                          <p:cTn id="242" fill="hold">
                            <p:stCondLst>
                              <p:cond delay="0"/>
                            </p:stCondLst>
                            <p:childTnLst>
                              <p:par>
                                <p:cTn id="243" presetID="10" presetClass="entr" presetSubtype="0" fill="hold" grpId="0" nodeType="clickEffect">
                                  <p:stCondLst>
                                    <p:cond delay="0"/>
                                  </p:stCondLst>
                                  <p:childTnLst>
                                    <p:set>
                                      <p:cBhvr>
                                        <p:cTn id="244" dur="1" fill="hold">
                                          <p:stCondLst>
                                            <p:cond delay="0"/>
                                          </p:stCondLst>
                                        </p:cTn>
                                        <p:tgtEl>
                                          <p:spTgt spid="104"/>
                                        </p:tgtEl>
                                        <p:attrNameLst>
                                          <p:attrName>style.visibility</p:attrName>
                                        </p:attrNameLst>
                                      </p:cBhvr>
                                      <p:to>
                                        <p:strVal val="visible"/>
                                      </p:to>
                                    </p:set>
                                    <p:animEffect transition="in" filter="fade">
                                      <p:cBhvr>
                                        <p:cTn id="245" dur="500"/>
                                        <p:tgtEl>
                                          <p:spTgt spid="104"/>
                                        </p:tgtEl>
                                      </p:cBhvr>
                                    </p:animEffect>
                                  </p:childTnLst>
                                </p:cTn>
                              </p:par>
                              <p:par>
                                <p:cTn id="246" presetID="10" presetClass="entr" presetSubtype="0" fill="hold" grpId="0" nodeType="withEffect">
                                  <p:stCondLst>
                                    <p:cond delay="100"/>
                                  </p:stCondLst>
                                  <p:childTnLst>
                                    <p:set>
                                      <p:cBhvr>
                                        <p:cTn id="247" dur="1" fill="hold">
                                          <p:stCondLst>
                                            <p:cond delay="0"/>
                                          </p:stCondLst>
                                        </p:cTn>
                                        <p:tgtEl>
                                          <p:spTgt spid="99"/>
                                        </p:tgtEl>
                                        <p:attrNameLst>
                                          <p:attrName>style.visibility</p:attrName>
                                        </p:attrNameLst>
                                      </p:cBhvr>
                                      <p:to>
                                        <p:strVal val="visible"/>
                                      </p:to>
                                    </p:set>
                                    <p:animEffect transition="in" filter="fade">
                                      <p:cBhvr>
                                        <p:cTn id="248" dur="500"/>
                                        <p:tgtEl>
                                          <p:spTgt spid="99"/>
                                        </p:tgtEl>
                                      </p:cBhvr>
                                    </p:animEffect>
                                  </p:childTnLst>
                                </p:cTn>
                              </p:par>
                              <p:par>
                                <p:cTn id="249" presetID="10" presetClass="entr" presetSubtype="0" fill="hold" grpId="0" nodeType="withEffect">
                                  <p:stCondLst>
                                    <p:cond delay="200"/>
                                  </p:stCondLst>
                                  <p:childTnLst>
                                    <p:set>
                                      <p:cBhvr>
                                        <p:cTn id="250" dur="1" fill="hold">
                                          <p:stCondLst>
                                            <p:cond delay="0"/>
                                          </p:stCondLst>
                                        </p:cTn>
                                        <p:tgtEl>
                                          <p:spTgt spid="96"/>
                                        </p:tgtEl>
                                        <p:attrNameLst>
                                          <p:attrName>style.visibility</p:attrName>
                                        </p:attrNameLst>
                                      </p:cBhvr>
                                      <p:to>
                                        <p:strVal val="visible"/>
                                      </p:to>
                                    </p:set>
                                    <p:animEffect transition="in" filter="fade">
                                      <p:cBhvr>
                                        <p:cTn id="251" dur="500"/>
                                        <p:tgtEl>
                                          <p:spTgt spid="96"/>
                                        </p:tgtEl>
                                      </p:cBhvr>
                                    </p:animEffect>
                                  </p:childTnLst>
                                </p:cTn>
                              </p:par>
                              <p:par>
                                <p:cTn id="252" presetID="10" presetClass="entr" presetSubtype="0" fill="hold" grpId="0" nodeType="withEffect">
                                  <p:stCondLst>
                                    <p:cond delay="300"/>
                                  </p:stCondLst>
                                  <p:childTnLst>
                                    <p:set>
                                      <p:cBhvr>
                                        <p:cTn id="253" dur="1" fill="hold">
                                          <p:stCondLst>
                                            <p:cond delay="0"/>
                                          </p:stCondLst>
                                        </p:cTn>
                                        <p:tgtEl>
                                          <p:spTgt spid="91"/>
                                        </p:tgtEl>
                                        <p:attrNameLst>
                                          <p:attrName>style.visibility</p:attrName>
                                        </p:attrNameLst>
                                      </p:cBhvr>
                                      <p:to>
                                        <p:strVal val="visible"/>
                                      </p:to>
                                    </p:set>
                                    <p:animEffect transition="in" filter="fade">
                                      <p:cBhvr>
                                        <p:cTn id="254" dur="500"/>
                                        <p:tgtEl>
                                          <p:spTgt spid="91"/>
                                        </p:tgtEl>
                                      </p:cBhvr>
                                    </p:animEffect>
                                  </p:childTnLst>
                                </p:cTn>
                              </p:par>
                              <p:par>
                                <p:cTn id="255" presetID="10" presetClass="entr" presetSubtype="0" fill="hold" grpId="0" nodeType="withEffect">
                                  <p:stCondLst>
                                    <p:cond delay="400"/>
                                  </p:stCondLst>
                                  <p:childTnLst>
                                    <p:set>
                                      <p:cBhvr>
                                        <p:cTn id="256" dur="1" fill="hold">
                                          <p:stCondLst>
                                            <p:cond delay="0"/>
                                          </p:stCondLst>
                                        </p:cTn>
                                        <p:tgtEl>
                                          <p:spTgt spid="89"/>
                                        </p:tgtEl>
                                        <p:attrNameLst>
                                          <p:attrName>style.visibility</p:attrName>
                                        </p:attrNameLst>
                                      </p:cBhvr>
                                      <p:to>
                                        <p:strVal val="visible"/>
                                      </p:to>
                                    </p:set>
                                    <p:animEffect transition="in" filter="fade">
                                      <p:cBhvr>
                                        <p:cTn id="257" dur="500"/>
                                        <p:tgtEl>
                                          <p:spTgt spid="89"/>
                                        </p:tgtEl>
                                      </p:cBhvr>
                                    </p:animEffect>
                                  </p:childTnLst>
                                </p:cTn>
                              </p:par>
                              <p:par>
                                <p:cTn id="258" presetID="22" presetClass="entr" presetSubtype="8" fill="hold" nodeType="withEffect">
                                  <p:stCondLst>
                                    <p:cond delay="400"/>
                                  </p:stCondLst>
                                  <p:childTnLst>
                                    <p:set>
                                      <p:cBhvr>
                                        <p:cTn id="259" dur="1" fill="hold">
                                          <p:stCondLst>
                                            <p:cond delay="0"/>
                                          </p:stCondLst>
                                        </p:cTn>
                                        <p:tgtEl>
                                          <p:spTgt spid="103"/>
                                        </p:tgtEl>
                                        <p:attrNameLst>
                                          <p:attrName>style.visibility</p:attrName>
                                        </p:attrNameLst>
                                      </p:cBhvr>
                                      <p:to>
                                        <p:strVal val="visible"/>
                                      </p:to>
                                    </p:set>
                                    <p:animEffect transition="in" filter="wipe(left)">
                                      <p:cBhvr>
                                        <p:cTn id="260" dur="500"/>
                                        <p:tgtEl>
                                          <p:spTgt spid="103"/>
                                        </p:tgtEl>
                                      </p:cBhvr>
                                    </p:animEffect>
                                  </p:childTnLst>
                                </p:cTn>
                              </p:par>
                              <p:par>
                                <p:cTn id="261" presetID="22" presetClass="entr" presetSubtype="8" fill="hold" nodeType="withEffect">
                                  <p:stCondLst>
                                    <p:cond delay="500"/>
                                  </p:stCondLst>
                                  <p:childTnLst>
                                    <p:set>
                                      <p:cBhvr>
                                        <p:cTn id="262" dur="1" fill="hold">
                                          <p:stCondLst>
                                            <p:cond delay="0"/>
                                          </p:stCondLst>
                                        </p:cTn>
                                        <p:tgtEl>
                                          <p:spTgt spid="98"/>
                                        </p:tgtEl>
                                        <p:attrNameLst>
                                          <p:attrName>style.visibility</p:attrName>
                                        </p:attrNameLst>
                                      </p:cBhvr>
                                      <p:to>
                                        <p:strVal val="visible"/>
                                      </p:to>
                                    </p:set>
                                    <p:animEffect transition="in" filter="wipe(left)">
                                      <p:cBhvr>
                                        <p:cTn id="263" dur="500"/>
                                        <p:tgtEl>
                                          <p:spTgt spid="98"/>
                                        </p:tgtEl>
                                      </p:cBhvr>
                                    </p:animEffect>
                                  </p:childTnLst>
                                </p:cTn>
                              </p:par>
                              <p:par>
                                <p:cTn id="264" presetID="22" presetClass="entr" presetSubtype="2" fill="hold" nodeType="withEffect">
                                  <p:stCondLst>
                                    <p:cond delay="600"/>
                                  </p:stCondLst>
                                  <p:childTnLst>
                                    <p:set>
                                      <p:cBhvr>
                                        <p:cTn id="265" dur="1" fill="hold">
                                          <p:stCondLst>
                                            <p:cond delay="0"/>
                                          </p:stCondLst>
                                        </p:cTn>
                                        <p:tgtEl>
                                          <p:spTgt spid="95"/>
                                        </p:tgtEl>
                                        <p:attrNameLst>
                                          <p:attrName>style.visibility</p:attrName>
                                        </p:attrNameLst>
                                      </p:cBhvr>
                                      <p:to>
                                        <p:strVal val="visible"/>
                                      </p:to>
                                    </p:set>
                                    <p:animEffect transition="in" filter="wipe(right)">
                                      <p:cBhvr>
                                        <p:cTn id="266" dur="500"/>
                                        <p:tgtEl>
                                          <p:spTgt spid="95"/>
                                        </p:tgtEl>
                                      </p:cBhvr>
                                    </p:animEffect>
                                  </p:childTnLst>
                                </p:cTn>
                              </p:par>
                              <p:par>
                                <p:cTn id="267" presetID="22" presetClass="entr" presetSubtype="2" fill="hold" nodeType="withEffect">
                                  <p:stCondLst>
                                    <p:cond delay="700"/>
                                  </p:stCondLst>
                                  <p:childTnLst>
                                    <p:set>
                                      <p:cBhvr>
                                        <p:cTn id="268" dur="1" fill="hold">
                                          <p:stCondLst>
                                            <p:cond delay="0"/>
                                          </p:stCondLst>
                                        </p:cTn>
                                        <p:tgtEl>
                                          <p:spTgt spid="88"/>
                                        </p:tgtEl>
                                        <p:attrNameLst>
                                          <p:attrName>style.visibility</p:attrName>
                                        </p:attrNameLst>
                                      </p:cBhvr>
                                      <p:to>
                                        <p:strVal val="visible"/>
                                      </p:to>
                                    </p:set>
                                    <p:animEffect transition="in" filter="wipe(right)">
                                      <p:cBhvr>
                                        <p:cTn id="269" dur="500"/>
                                        <p:tgtEl>
                                          <p:spTgt spid="88"/>
                                        </p:tgtEl>
                                      </p:cBhvr>
                                    </p:animEffect>
                                  </p:childTnLst>
                                </p:cTn>
                              </p:par>
                              <p:par>
                                <p:cTn id="270" presetID="22" presetClass="entr" presetSubtype="2" fill="hold" nodeType="withEffect">
                                  <p:stCondLst>
                                    <p:cond delay="800"/>
                                  </p:stCondLst>
                                  <p:childTnLst>
                                    <p:set>
                                      <p:cBhvr>
                                        <p:cTn id="271" dur="1" fill="hold">
                                          <p:stCondLst>
                                            <p:cond delay="0"/>
                                          </p:stCondLst>
                                        </p:cTn>
                                        <p:tgtEl>
                                          <p:spTgt spid="82"/>
                                        </p:tgtEl>
                                        <p:attrNameLst>
                                          <p:attrName>style.visibility</p:attrName>
                                        </p:attrNameLst>
                                      </p:cBhvr>
                                      <p:to>
                                        <p:strVal val="visible"/>
                                      </p:to>
                                    </p:set>
                                    <p:animEffect transition="in" filter="wipe(right)">
                                      <p:cBhvr>
                                        <p:cTn id="272" dur="500"/>
                                        <p:tgtEl>
                                          <p:spTgt spid="82"/>
                                        </p:tgtEl>
                                      </p:cBhvr>
                                    </p:animEffect>
                                  </p:childTnLst>
                                </p:cTn>
                              </p:par>
                              <p:par>
                                <p:cTn id="273" presetID="49" presetClass="entr" presetSubtype="0" decel="100000" fill="hold" grpId="0" nodeType="withEffect">
                                  <p:stCondLst>
                                    <p:cond delay="750"/>
                                  </p:stCondLst>
                                  <p:childTnLst>
                                    <p:set>
                                      <p:cBhvr>
                                        <p:cTn id="274" dur="1" fill="hold">
                                          <p:stCondLst>
                                            <p:cond delay="0"/>
                                          </p:stCondLst>
                                        </p:cTn>
                                        <p:tgtEl>
                                          <p:spTgt spid="102"/>
                                        </p:tgtEl>
                                        <p:attrNameLst>
                                          <p:attrName>style.visibility</p:attrName>
                                        </p:attrNameLst>
                                      </p:cBhvr>
                                      <p:to>
                                        <p:strVal val="visible"/>
                                      </p:to>
                                    </p:set>
                                    <p:anim calcmode="lin" valueType="num">
                                      <p:cBhvr>
                                        <p:cTn id="275" dur="500" fill="hold"/>
                                        <p:tgtEl>
                                          <p:spTgt spid="102"/>
                                        </p:tgtEl>
                                        <p:attrNameLst>
                                          <p:attrName>ppt_w</p:attrName>
                                        </p:attrNameLst>
                                      </p:cBhvr>
                                      <p:tavLst>
                                        <p:tav tm="0">
                                          <p:val>
                                            <p:fltVal val="0"/>
                                          </p:val>
                                        </p:tav>
                                        <p:tav tm="100000">
                                          <p:val>
                                            <p:strVal val="#ppt_w"/>
                                          </p:val>
                                        </p:tav>
                                      </p:tavLst>
                                    </p:anim>
                                    <p:anim calcmode="lin" valueType="num">
                                      <p:cBhvr>
                                        <p:cTn id="276" dur="500" fill="hold"/>
                                        <p:tgtEl>
                                          <p:spTgt spid="102"/>
                                        </p:tgtEl>
                                        <p:attrNameLst>
                                          <p:attrName>ppt_h</p:attrName>
                                        </p:attrNameLst>
                                      </p:cBhvr>
                                      <p:tavLst>
                                        <p:tav tm="0">
                                          <p:val>
                                            <p:fltVal val="0"/>
                                          </p:val>
                                        </p:tav>
                                        <p:tav tm="100000">
                                          <p:val>
                                            <p:strVal val="#ppt_h"/>
                                          </p:val>
                                        </p:tav>
                                      </p:tavLst>
                                    </p:anim>
                                    <p:anim calcmode="lin" valueType="num">
                                      <p:cBhvr>
                                        <p:cTn id="277" dur="500" fill="hold"/>
                                        <p:tgtEl>
                                          <p:spTgt spid="102"/>
                                        </p:tgtEl>
                                        <p:attrNameLst>
                                          <p:attrName>style.rotation</p:attrName>
                                        </p:attrNameLst>
                                      </p:cBhvr>
                                      <p:tavLst>
                                        <p:tav tm="0">
                                          <p:val>
                                            <p:fltVal val="360"/>
                                          </p:val>
                                        </p:tav>
                                        <p:tav tm="100000">
                                          <p:val>
                                            <p:fltVal val="0"/>
                                          </p:val>
                                        </p:tav>
                                      </p:tavLst>
                                    </p:anim>
                                    <p:animEffect transition="in" filter="fade">
                                      <p:cBhvr>
                                        <p:cTn id="278" dur="500"/>
                                        <p:tgtEl>
                                          <p:spTgt spid="102"/>
                                        </p:tgtEl>
                                      </p:cBhvr>
                                    </p:animEffect>
                                  </p:childTnLst>
                                </p:cTn>
                              </p:par>
                              <p:par>
                                <p:cTn id="279" presetID="49" presetClass="entr" presetSubtype="0" decel="100000" fill="hold" grpId="0" nodeType="withEffect">
                                  <p:stCondLst>
                                    <p:cond delay="900"/>
                                  </p:stCondLst>
                                  <p:childTnLst>
                                    <p:set>
                                      <p:cBhvr>
                                        <p:cTn id="280" dur="1" fill="hold">
                                          <p:stCondLst>
                                            <p:cond delay="0"/>
                                          </p:stCondLst>
                                        </p:cTn>
                                        <p:tgtEl>
                                          <p:spTgt spid="97"/>
                                        </p:tgtEl>
                                        <p:attrNameLst>
                                          <p:attrName>style.visibility</p:attrName>
                                        </p:attrNameLst>
                                      </p:cBhvr>
                                      <p:to>
                                        <p:strVal val="visible"/>
                                      </p:to>
                                    </p:set>
                                    <p:anim calcmode="lin" valueType="num">
                                      <p:cBhvr>
                                        <p:cTn id="281" dur="500" fill="hold"/>
                                        <p:tgtEl>
                                          <p:spTgt spid="97"/>
                                        </p:tgtEl>
                                        <p:attrNameLst>
                                          <p:attrName>ppt_w</p:attrName>
                                        </p:attrNameLst>
                                      </p:cBhvr>
                                      <p:tavLst>
                                        <p:tav tm="0">
                                          <p:val>
                                            <p:fltVal val="0"/>
                                          </p:val>
                                        </p:tav>
                                        <p:tav tm="100000">
                                          <p:val>
                                            <p:strVal val="#ppt_w"/>
                                          </p:val>
                                        </p:tav>
                                      </p:tavLst>
                                    </p:anim>
                                    <p:anim calcmode="lin" valueType="num">
                                      <p:cBhvr>
                                        <p:cTn id="282" dur="500" fill="hold"/>
                                        <p:tgtEl>
                                          <p:spTgt spid="97"/>
                                        </p:tgtEl>
                                        <p:attrNameLst>
                                          <p:attrName>ppt_h</p:attrName>
                                        </p:attrNameLst>
                                      </p:cBhvr>
                                      <p:tavLst>
                                        <p:tav tm="0">
                                          <p:val>
                                            <p:fltVal val="0"/>
                                          </p:val>
                                        </p:tav>
                                        <p:tav tm="100000">
                                          <p:val>
                                            <p:strVal val="#ppt_h"/>
                                          </p:val>
                                        </p:tav>
                                      </p:tavLst>
                                    </p:anim>
                                    <p:anim calcmode="lin" valueType="num">
                                      <p:cBhvr>
                                        <p:cTn id="283" dur="500" fill="hold"/>
                                        <p:tgtEl>
                                          <p:spTgt spid="97"/>
                                        </p:tgtEl>
                                        <p:attrNameLst>
                                          <p:attrName>style.rotation</p:attrName>
                                        </p:attrNameLst>
                                      </p:cBhvr>
                                      <p:tavLst>
                                        <p:tav tm="0">
                                          <p:val>
                                            <p:fltVal val="360"/>
                                          </p:val>
                                        </p:tav>
                                        <p:tav tm="100000">
                                          <p:val>
                                            <p:fltVal val="0"/>
                                          </p:val>
                                        </p:tav>
                                      </p:tavLst>
                                    </p:anim>
                                    <p:animEffect transition="in" filter="fade">
                                      <p:cBhvr>
                                        <p:cTn id="284" dur="500"/>
                                        <p:tgtEl>
                                          <p:spTgt spid="97"/>
                                        </p:tgtEl>
                                      </p:cBhvr>
                                    </p:animEffect>
                                  </p:childTnLst>
                                </p:cTn>
                              </p:par>
                              <p:par>
                                <p:cTn id="285" presetID="49" presetClass="entr" presetSubtype="0" decel="100000" fill="hold" grpId="0" nodeType="withEffect">
                                  <p:stCondLst>
                                    <p:cond delay="1000"/>
                                  </p:stCondLst>
                                  <p:childTnLst>
                                    <p:set>
                                      <p:cBhvr>
                                        <p:cTn id="286" dur="1" fill="hold">
                                          <p:stCondLst>
                                            <p:cond delay="0"/>
                                          </p:stCondLst>
                                        </p:cTn>
                                        <p:tgtEl>
                                          <p:spTgt spid="94"/>
                                        </p:tgtEl>
                                        <p:attrNameLst>
                                          <p:attrName>style.visibility</p:attrName>
                                        </p:attrNameLst>
                                      </p:cBhvr>
                                      <p:to>
                                        <p:strVal val="visible"/>
                                      </p:to>
                                    </p:set>
                                    <p:anim calcmode="lin" valueType="num">
                                      <p:cBhvr>
                                        <p:cTn id="287" dur="500" fill="hold"/>
                                        <p:tgtEl>
                                          <p:spTgt spid="94"/>
                                        </p:tgtEl>
                                        <p:attrNameLst>
                                          <p:attrName>ppt_w</p:attrName>
                                        </p:attrNameLst>
                                      </p:cBhvr>
                                      <p:tavLst>
                                        <p:tav tm="0">
                                          <p:val>
                                            <p:fltVal val="0"/>
                                          </p:val>
                                        </p:tav>
                                        <p:tav tm="100000">
                                          <p:val>
                                            <p:strVal val="#ppt_w"/>
                                          </p:val>
                                        </p:tav>
                                      </p:tavLst>
                                    </p:anim>
                                    <p:anim calcmode="lin" valueType="num">
                                      <p:cBhvr>
                                        <p:cTn id="288" dur="500" fill="hold"/>
                                        <p:tgtEl>
                                          <p:spTgt spid="94"/>
                                        </p:tgtEl>
                                        <p:attrNameLst>
                                          <p:attrName>ppt_h</p:attrName>
                                        </p:attrNameLst>
                                      </p:cBhvr>
                                      <p:tavLst>
                                        <p:tav tm="0">
                                          <p:val>
                                            <p:fltVal val="0"/>
                                          </p:val>
                                        </p:tav>
                                        <p:tav tm="100000">
                                          <p:val>
                                            <p:strVal val="#ppt_h"/>
                                          </p:val>
                                        </p:tav>
                                      </p:tavLst>
                                    </p:anim>
                                    <p:anim calcmode="lin" valueType="num">
                                      <p:cBhvr>
                                        <p:cTn id="289" dur="500" fill="hold"/>
                                        <p:tgtEl>
                                          <p:spTgt spid="94"/>
                                        </p:tgtEl>
                                        <p:attrNameLst>
                                          <p:attrName>style.rotation</p:attrName>
                                        </p:attrNameLst>
                                      </p:cBhvr>
                                      <p:tavLst>
                                        <p:tav tm="0">
                                          <p:val>
                                            <p:fltVal val="360"/>
                                          </p:val>
                                        </p:tav>
                                        <p:tav tm="100000">
                                          <p:val>
                                            <p:fltVal val="0"/>
                                          </p:val>
                                        </p:tav>
                                      </p:tavLst>
                                    </p:anim>
                                    <p:animEffect transition="in" filter="fade">
                                      <p:cBhvr>
                                        <p:cTn id="290" dur="500"/>
                                        <p:tgtEl>
                                          <p:spTgt spid="94"/>
                                        </p:tgtEl>
                                      </p:cBhvr>
                                    </p:animEffect>
                                  </p:childTnLst>
                                </p:cTn>
                              </p:par>
                              <p:par>
                                <p:cTn id="291" presetID="49" presetClass="entr" presetSubtype="0" decel="100000" fill="hold" grpId="0" nodeType="withEffect">
                                  <p:stCondLst>
                                    <p:cond delay="1100"/>
                                  </p:stCondLst>
                                  <p:childTnLst>
                                    <p:set>
                                      <p:cBhvr>
                                        <p:cTn id="292" dur="1" fill="hold">
                                          <p:stCondLst>
                                            <p:cond delay="0"/>
                                          </p:stCondLst>
                                        </p:cTn>
                                        <p:tgtEl>
                                          <p:spTgt spid="3"/>
                                        </p:tgtEl>
                                        <p:attrNameLst>
                                          <p:attrName>style.visibility</p:attrName>
                                        </p:attrNameLst>
                                      </p:cBhvr>
                                      <p:to>
                                        <p:strVal val="visible"/>
                                      </p:to>
                                    </p:set>
                                    <p:anim calcmode="lin" valueType="num">
                                      <p:cBhvr>
                                        <p:cTn id="293" dur="500" fill="hold"/>
                                        <p:tgtEl>
                                          <p:spTgt spid="3"/>
                                        </p:tgtEl>
                                        <p:attrNameLst>
                                          <p:attrName>ppt_w</p:attrName>
                                        </p:attrNameLst>
                                      </p:cBhvr>
                                      <p:tavLst>
                                        <p:tav tm="0">
                                          <p:val>
                                            <p:fltVal val="0"/>
                                          </p:val>
                                        </p:tav>
                                        <p:tav tm="100000">
                                          <p:val>
                                            <p:strVal val="#ppt_w"/>
                                          </p:val>
                                        </p:tav>
                                      </p:tavLst>
                                    </p:anim>
                                    <p:anim calcmode="lin" valueType="num">
                                      <p:cBhvr>
                                        <p:cTn id="294" dur="500" fill="hold"/>
                                        <p:tgtEl>
                                          <p:spTgt spid="3"/>
                                        </p:tgtEl>
                                        <p:attrNameLst>
                                          <p:attrName>ppt_h</p:attrName>
                                        </p:attrNameLst>
                                      </p:cBhvr>
                                      <p:tavLst>
                                        <p:tav tm="0">
                                          <p:val>
                                            <p:fltVal val="0"/>
                                          </p:val>
                                        </p:tav>
                                        <p:tav tm="100000">
                                          <p:val>
                                            <p:strVal val="#ppt_h"/>
                                          </p:val>
                                        </p:tav>
                                      </p:tavLst>
                                    </p:anim>
                                    <p:anim calcmode="lin" valueType="num">
                                      <p:cBhvr>
                                        <p:cTn id="295" dur="500" fill="hold"/>
                                        <p:tgtEl>
                                          <p:spTgt spid="3"/>
                                        </p:tgtEl>
                                        <p:attrNameLst>
                                          <p:attrName>style.rotation</p:attrName>
                                        </p:attrNameLst>
                                      </p:cBhvr>
                                      <p:tavLst>
                                        <p:tav tm="0">
                                          <p:val>
                                            <p:fltVal val="360"/>
                                          </p:val>
                                        </p:tav>
                                        <p:tav tm="100000">
                                          <p:val>
                                            <p:fltVal val="0"/>
                                          </p:val>
                                        </p:tav>
                                      </p:tavLst>
                                    </p:anim>
                                    <p:animEffect transition="in" filter="fade">
                                      <p:cBhvr>
                                        <p:cTn id="296" dur="500"/>
                                        <p:tgtEl>
                                          <p:spTgt spid="3"/>
                                        </p:tgtEl>
                                      </p:cBhvr>
                                    </p:animEffect>
                                  </p:childTnLst>
                                </p:cTn>
                              </p:par>
                              <p:par>
                                <p:cTn id="297" presetID="49" presetClass="entr" presetSubtype="0" decel="100000" fill="hold" grpId="0" nodeType="withEffect">
                                  <p:stCondLst>
                                    <p:cond delay="1200"/>
                                  </p:stCondLst>
                                  <p:childTnLst>
                                    <p:set>
                                      <p:cBhvr>
                                        <p:cTn id="298" dur="1" fill="hold">
                                          <p:stCondLst>
                                            <p:cond delay="0"/>
                                          </p:stCondLst>
                                        </p:cTn>
                                        <p:tgtEl>
                                          <p:spTgt spid="81"/>
                                        </p:tgtEl>
                                        <p:attrNameLst>
                                          <p:attrName>style.visibility</p:attrName>
                                        </p:attrNameLst>
                                      </p:cBhvr>
                                      <p:to>
                                        <p:strVal val="visible"/>
                                      </p:to>
                                    </p:set>
                                    <p:anim calcmode="lin" valueType="num">
                                      <p:cBhvr>
                                        <p:cTn id="299" dur="500" fill="hold"/>
                                        <p:tgtEl>
                                          <p:spTgt spid="81"/>
                                        </p:tgtEl>
                                        <p:attrNameLst>
                                          <p:attrName>ppt_w</p:attrName>
                                        </p:attrNameLst>
                                      </p:cBhvr>
                                      <p:tavLst>
                                        <p:tav tm="0">
                                          <p:val>
                                            <p:fltVal val="0"/>
                                          </p:val>
                                        </p:tav>
                                        <p:tav tm="100000">
                                          <p:val>
                                            <p:strVal val="#ppt_w"/>
                                          </p:val>
                                        </p:tav>
                                      </p:tavLst>
                                    </p:anim>
                                    <p:anim calcmode="lin" valueType="num">
                                      <p:cBhvr>
                                        <p:cTn id="300" dur="500" fill="hold"/>
                                        <p:tgtEl>
                                          <p:spTgt spid="81"/>
                                        </p:tgtEl>
                                        <p:attrNameLst>
                                          <p:attrName>ppt_h</p:attrName>
                                        </p:attrNameLst>
                                      </p:cBhvr>
                                      <p:tavLst>
                                        <p:tav tm="0">
                                          <p:val>
                                            <p:fltVal val="0"/>
                                          </p:val>
                                        </p:tav>
                                        <p:tav tm="100000">
                                          <p:val>
                                            <p:strVal val="#ppt_h"/>
                                          </p:val>
                                        </p:tav>
                                      </p:tavLst>
                                    </p:anim>
                                    <p:anim calcmode="lin" valueType="num">
                                      <p:cBhvr>
                                        <p:cTn id="301" dur="500" fill="hold"/>
                                        <p:tgtEl>
                                          <p:spTgt spid="81"/>
                                        </p:tgtEl>
                                        <p:attrNameLst>
                                          <p:attrName>style.rotation</p:attrName>
                                        </p:attrNameLst>
                                      </p:cBhvr>
                                      <p:tavLst>
                                        <p:tav tm="0">
                                          <p:val>
                                            <p:fltVal val="360"/>
                                          </p:val>
                                        </p:tav>
                                        <p:tav tm="100000">
                                          <p:val>
                                            <p:fltVal val="0"/>
                                          </p:val>
                                        </p:tav>
                                      </p:tavLst>
                                    </p:anim>
                                    <p:animEffect transition="in" filter="fade">
                                      <p:cBhvr>
                                        <p:cTn id="30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5" grpId="0" animBg="1"/>
      <p:bldP spid="22" grpId="0" animBg="1"/>
      <p:bldP spid="11" grpId="0" animBg="1"/>
      <p:bldP spid="16" grpId="0" animBg="1"/>
      <p:bldP spid="15" grpId="0" animBg="1"/>
      <p:bldP spid="10" grpId="0" animBg="1"/>
      <p:bldP spid="12" grpId="0" animBg="1"/>
      <p:bldP spid="6" grpId="0" animBg="1"/>
      <p:bldP spid="7" grpId="0" animBg="1"/>
      <p:bldP spid="8" grpId="0" animBg="1"/>
      <p:bldP spid="9" grpId="0" animBg="1"/>
      <p:bldP spid="13" grpId="0" animBg="1"/>
      <p:bldP spid="17" grpId="0" animBg="1"/>
      <p:bldP spid="18" grpId="0" animBg="1"/>
      <p:bldP spid="19" grpId="0" animBg="1"/>
      <p:bldP spid="20" grpId="0" animBg="1"/>
      <p:bldP spid="21" grpId="0" animBg="1"/>
      <p:bldP spid="23" grpId="0" animBg="1"/>
      <p:bldP spid="24" grpId="0" animBg="1"/>
      <p:bldP spid="26" grpId="0" animBg="1"/>
      <p:bldP spid="27"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14" grpId="0" animBg="1"/>
      <p:bldP spid="3" grpId="0" animBg="1"/>
      <p:bldP spid="81" grpId="0" animBg="1"/>
      <p:bldP spid="89" grpId="0"/>
      <p:bldP spid="91" grpId="0"/>
      <p:bldP spid="94" grpId="0" animBg="1"/>
      <p:bldP spid="96" grpId="0"/>
      <p:bldP spid="97" grpId="0" animBg="1"/>
      <p:bldP spid="99" grpId="0"/>
      <p:bldP spid="102" grpId="0" animBg="1"/>
      <p:bldP spid="10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836337" y="2324113"/>
            <a:ext cx="4508513" cy="7677137"/>
            <a:chOff x="2604331" y="1162063"/>
            <a:chExt cx="5768969" cy="9823452"/>
          </a:xfrm>
        </p:grpSpPr>
        <p:sp>
          <p:nvSpPr>
            <p:cNvPr id="6" name="Freeform 5"/>
            <p:cNvSpPr>
              <a:spLocks/>
            </p:cNvSpPr>
            <p:nvPr/>
          </p:nvSpPr>
          <p:spPr bwMode="auto">
            <a:xfrm>
              <a:off x="6061900" y="5807085"/>
              <a:ext cx="2311400" cy="3667126"/>
            </a:xfrm>
            <a:custGeom>
              <a:avLst/>
              <a:gdLst>
                <a:gd name="T0" fmla="*/ 260 w 307"/>
                <a:gd name="T1" fmla="*/ 409 h 488"/>
                <a:gd name="T2" fmla="*/ 303 w 307"/>
                <a:gd name="T3" fmla="*/ 368 h 488"/>
                <a:gd name="T4" fmla="*/ 296 w 307"/>
                <a:gd name="T5" fmla="*/ 345 h 488"/>
                <a:gd name="T6" fmla="*/ 259 w 307"/>
                <a:gd name="T7" fmla="*/ 316 h 488"/>
                <a:gd name="T8" fmla="*/ 277 w 307"/>
                <a:gd name="T9" fmla="*/ 300 h 488"/>
                <a:gd name="T10" fmla="*/ 261 w 307"/>
                <a:gd name="T11" fmla="*/ 285 h 488"/>
                <a:gd name="T12" fmla="*/ 266 w 307"/>
                <a:gd name="T13" fmla="*/ 270 h 488"/>
                <a:gd name="T14" fmla="*/ 251 w 307"/>
                <a:gd name="T15" fmla="*/ 260 h 488"/>
                <a:gd name="T16" fmla="*/ 258 w 307"/>
                <a:gd name="T17" fmla="*/ 252 h 488"/>
                <a:gd name="T18" fmla="*/ 254 w 307"/>
                <a:gd name="T19" fmla="*/ 229 h 488"/>
                <a:gd name="T20" fmla="*/ 263 w 307"/>
                <a:gd name="T21" fmla="*/ 212 h 488"/>
                <a:gd name="T22" fmla="*/ 235 w 307"/>
                <a:gd name="T23" fmla="*/ 168 h 488"/>
                <a:gd name="T24" fmla="*/ 244 w 307"/>
                <a:gd name="T25" fmla="*/ 151 h 488"/>
                <a:gd name="T26" fmla="*/ 262 w 307"/>
                <a:gd name="T27" fmla="*/ 130 h 488"/>
                <a:gd name="T28" fmla="*/ 241 w 307"/>
                <a:gd name="T29" fmla="*/ 108 h 488"/>
                <a:gd name="T30" fmla="*/ 223 w 307"/>
                <a:gd name="T31" fmla="*/ 98 h 488"/>
                <a:gd name="T32" fmla="*/ 219 w 307"/>
                <a:gd name="T33" fmla="*/ 81 h 488"/>
                <a:gd name="T34" fmla="*/ 223 w 307"/>
                <a:gd name="T35" fmla="*/ 66 h 488"/>
                <a:gd name="T36" fmla="*/ 235 w 307"/>
                <a:gd name="T37" fmla="*/ 57 h 488"/>
                <a:gd name="T38" fmla="*/ 241 w 307"/>
                <a:gd name="T39" fmla="*/ 47 h 488"/>
                <a:gd name="T40" fmla="*/ 241 w 307"/>
                <a:gd name="T41" fmla="*/ 30 h 488"/>
                <a:gd name="T42" fmla="*/ 211 w 307"/>
                <a:gd name="T43" fmla="*/ 10 h 488"/>
                <a:gd name="T44" fmla="*/ 187 w 307"/>
                <a:gd name="T45" fmla="*/ 10 h 488"/>
                <a:gd name="T46" fmla="*/ 158 w 307"/>
                <a:gd name="T47" fmla="*/ 17 h 488"/>
                <a:gd name="T48" fmla="*/ 140 w 307"/>
                <a:gd name="T49" fmla="*/ 36 h 488"/>
                <a:gd name="T50" fmla="*/ 135 w 307"/>
                <a:gd name="T51" fmla="*/ 61 h 488"/>
                <a:gd name="T52" fmla="*/ 122 w 307"/>
                <a:gd name="T53" fmla="*/ 78 h 488"/>
                <a:gd name="T54" fmla="*/ 105 w 307"/>
                <a:gd name="T55" fmla="*/ 73 h 488"/>
                <a:gd name="T56" fmla="*/ 83 w 307"/>
                <a:gd name="T57" fmla="*/ 72 h 488"/>
                <a:gd name="T58" fmla="*/ 52 w 307"/>
                <a:gd name="T59" fmla="*/ 71 h 488"/>
                <a:gd name="T60" fmla="*/ 20 w 307"/>
                <a:gd name="T61" fmla="*/ 47 h 488"/>
                <a:gd name="T62" fmla="*/ 0 w 307"/>
                <a:gd name="T63" fmla="*/ 61 h 488"/>
                <a:gd name="T64" fmla="*/ 32 w 307"/>
                <a:gd name="T65" fmla="*/ 84 h 488"/>
                <a:gd name="T66" fmla="*/ 74 w 307"/>
                <a:gd name="T67" fmla="*/ 109 h 488"/>
                <a:gd name="T68" fmla="*/ 75 w 307"/>
                <a:gd name="T69" fmla="*/ 137 h 488"/>
                <a:gd name="T70" fmla="*/ 82 w 307"/>
                <a:gd name="T71" fmla="*/ 163 h 488"/>
                <a:gd name="T72" fmla="*/ 81 w 307"/>
                <a:gd name="T73" fmla="*/ 188 h 488"/>
                <a:gd name="T74" fmla="*/ 86 w 307"/>
                <a:gd name="T75" fmla="*/ 203 h 488"/>
                <a:gd name="T76" fmla="*/ 90 w 307"/>
                <a:gd name="T77" fmla="*/ 218 h 488"/>
                <a:gd name="T78" fmla="*/ 114 w 307"/>
                <a:gd name="T79" fmla="*/ 227 h 488"/>
                <a:gd name="T80" fmla="*/ 124 w 307"/>
                <a:gd name="T81" fmla="*/ 250 h 488"/>
                <a:gd name="T82" fmla="*/ 119 w 307"/>
                <a:gd name="T83" fmla="*/ 260 h 488"/>
                <a:gd name="T84" fmla="*/ 103 w 307"/>
                <a:gd name="T85" fmla="*/ 273 h 488"/>
                <a:gd name="T86" fmla="*/ 73 w 307"/>
                <a:gd name="T87" fmla="*/ 302 h 488"/>
                <a:gd name="T88" fmla="*/ 56 w 307"/>
                <a:gd name="T89" fmla="*/ 316 h 488"/>
                <a:gd name="T90" fmla="*/ 40 w 307"/>
                <a:gd name="T91" fmla="*/ 331 h 488"/>
                <a:gd name="T92" fmla="*/ 20 w 307"/>
                <a:gd name="T93" fmla="*/ 341 h 488"/>
                <a:gd name="T94" fmla="*/ 7 w 307"/>
                <a:gd name="T95" fmla="*/ 360 h 488"/>
                <a:gd name="T96" fmla="*/ 8 w 307"/>
                <a:gd name="T97" fmla="*/ 377 h 488"/>
                <a:gd name="T98" fmla="*/ 11 w 307"/>
                <a:gd name="T99" fmla="*/ 397 h 488"/>
                <a:gd name="T100" fmla="*/ 16 w 307"/>
                <a:gd name="T101" fmla="*/ 430 h 488"/>
                <a:gd name="T102" fmla="*/ 9 w 307"/>
                <a:gd name="T103" fmla="*/ 460 h 488"/>
                <a:gd name="T104" fmla="*/ 36 w 307"/>
                <a:gd name="T105" fmla="*/ 470 h 488"/>
                <a:gd name="T106" fmla="*/ 53 w 307"/>
                <a:gd name="T107" fmla="*/ 480 h 488"/>
                <a:gd name="T108" fmla="*/ 85 w 307"/>
                <a:gd name="T109" fmla="*/ 487 h 488"/>
                <a:gd name="T110" fmla="*/ 176 w 307"/>
                <a:gd name="T111" fmla="*/ 466 h 488"/>
                <a:gd name="T112" fmla="*/ 202 w 307"/>
                <a:gd name="T113" fmla="*/ 463 h 488"/>
                <a:gd name="T114" fmla="*/ 216 w 307"/>
                <a:gd name="T115" fmla="*/ 445 h 488"/>
                <a:gd name="T116" fmla="*/ 260 w 307"/>
                <a:gd name="T117" fmla="*/ 40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7" h="488">
                  <a:moveTo>
                    <a:pt x="260" y="409"/>
                  </a:moveTo>
                  <a:cubicBezTo>
                    <a:pt x="267" y="394"/>
                    <a:pt x="298" y="382"/>
                    <a:pt x="303" y="368"/>
                  </a:cubicBezTo>
                  <a:cubicBezTo>
                    <a:pt x="306" y="361"/>
                    <a:pt x="307" y="358"/>
                    <a:pt x="296" y="345"/>
                  </a:cubicBezTo>
                  <a:cubicBezTo>
                    <a:pt x="285" y="332"/>
                    <a:pt x="260" y="323"/>
                    <a:pt x="259" y="316"/>
                  </a:cubicBezTo>
                  <a:cubicBezTo>
                    <a:pt x="258" y="309"/>
                    <a:pt x="278" y="309"/>
                    <a:pt x="277" y="300"/>
                  </a:cubicBezTo>
                  <a:cubicBezTo>
                    <a:pt x="276" y="291"/>
                    <a:pt x="266" y="291"/>
                    <a:pt x="261" y="285"/>
                  </a:cubicBezTo>
                  <a:cubicBezTo>
                    <a:pt x="257" y="278"/>
                    <a:pt x="266" y="273"/>
                    <a:pt x="266" y="270"/>
                  </a:cubicBezTo>
                  <a:cubicBezTo>
                    <a:pt x="265" y="266"/>
                    <a:pt x="252" y="265"/>
                    <a:pt x="251" y="260"/>
                  </a:cubicBezTo>
                  <a:cubicBezTo>
                    <a:pt x="250" y="256"/>
                    <a:pt x="260" y="257"/>
                    <a:pt x="258" y="252"/>
                  </a:cubicBezTo>
                  <a:cubicBezTo>
                    <a:pt x="256" y="247"/>
                    <a:pt x="247" y="237"/>
                    <a:pt x="254" y="229"/>
                  </a:cubicBezTo>
                  <a:cubicBezTo>
                    <a:pt x="260" y="222"/>
                    <a:pt x="272" y="229"/>
                    <a:pt x="263" y="212"/>
                  </a:cubicBezTo>
                  <a:cubicBezTo>
                    <a:pt x="254" y="195"/>
                    <a:pt x="239" y="174"/>
                    <a:pt x="235" y="168"/>
                  </a:cubicBezTo>
                  <a:cubicBezTo>
                    <a:pt x="232" y="163"/>
                    <a:pt x="239" y="155"/>
                    <a:pt x="244" y="151"/>
                  </a:cubicBezTo>
                  <a:cubicBezTo>
                    <a:pt x="249" y="148"/>
                    <a:pt x="262" y="135"/>
                    <a:pt x="262" y="130"/>
                  </a:cubicBezTo>
                  <a:cubicBezTo>
                    <a:pt x="262" y="124"/>
                    <a:pt x="246" y="111"/>
                    <a:pt x="241" y="108"/>
                  </a:cubicBezTo>
                  <a:cubicBezTo>
                    <a:pt x="237" y="106"/>
                    <a:pt x="228" y="106"/>
                    <a:pt x="223" y="98"/>
                  </a:cubicBezTo>
                  <a:cubicBezTo>
                    <a:pt x="219" y="89"/>
                    <a:pt x="215" y="87"/>
                    <a:pt x="219" y="81"/>
                  </a:cubicBezTo>
                  <a:cubicBezTo>
                    <a:pt x="223" y="76"/>
                    <a:pt x="223" y="71"/>
                    <a:pt x="223" y="66"/>
                  </a:cubicBezTo>
                  <a:cubicBezTo>
                    <a:pt x="223" y="61"/>
                    <a:pt x="233" y="65"/>
                    <a:pt x="235" y="57"/>
                  </a:cubicBezTo>
                  <a:cubicBezTo>
                    <a:pt x="235" y="54"/>
                    <a:pt x="238" y="50"/>
                    <a:pt x="241" y="47"/>
                  </a:cubicBezTo>
                  <a:cubicBezTo>
                    <a:pt x="241" y="41"/>
                    <a:pt x="242" y="35"/>
                    <a:pt x="241" y="30"/>
                  </a:cubicBezTo>
                  <a:cubicBezTo>
                    <a:pt x="240" y="22"/>
                    <a:pt x="216" y="19"/>
                    <a:pt x="211" y="10"/>
                  </a:cubicBezTo>
                  <a:cubicBezTo>
                    <a:pt x="205" y="0"/>
                    <a:pt x="191" y="4"/>
                    <a:pt x="187" y="10"/>
                  </a:cubicBezTo>
                  <a:cubicBezTo>
                    <a:pt x="183" y="15"/>
                    <a:pt x="158" y="8"/>
                    <a:pt x="158" y="17"/>
                  </a:cubicBezTo>
                  <a:cubicBezTo>
                    <a:pt x="158" y="25"/>
                    <a:pt x="140" y="26"/>
                    <a:pt x="140" y="36"/>
                  </a:cubicBezTo>
                  <a:cubicBezTo>
                    <a:pt x="140" y="46"/>
                    <a:pt x="148" y="62"/>
                    <a:pt x="135" y="61"/>
                  </a:cubicBezTo>
                  <a:cubicBezTo>
                    <a:pt x="121" y="60"/>
                    <a:pt x="130" y="66"/>
                    <a:pt x="122" y="78"/>
                  </a:cubicBezTo>
                  <a:cubicBezTo>
                    <a:pt x="114" y="89"/>
                    <a:pt x="114" y="71"/>
                    <a:pt x="105" y="73"/>
                  </a:cubicBezTo>
                  <a:cubicBezTo>
                    <a:pt x="97" y="76"/>
                    <a:pt x="88" y="65"/>
                    <a:pt x="83" y="72"/>
                  </a:cubicBezTo>
                  <a:cubicBezTo>
                    <a:pt x="79" y="79"/>
                    <a:pt x="65" y="73"/>
                    <a:pt x="52" y="71"/>
                  </a:cubicBezTo>
                  <a:cubicBezTo>
                    <a:pt x="38" y="68"/>
                    <a:pt x="31" y="48"/>
                    <a:pt x="20" y="47"/>
                  </a:cubicBezTo>
                  <a:cubicBezTo>
                    <a:pt x="12" y="46"/>
                    <a:pt x="5" y="52"/>
                    <a:pt x="0" y="61"/>
                  </a:cubicBezTo>
                  <a:cubicBezTo>
                    <a:pt x="11" y="68"/>
                    <a:pt x="18" y="78"/>
                    <a:pt x="32" y="84"/>
                  </a:cubicBezTo>
                  <a:cubicBezTo>
                    <a:pt x="47" y="91"/>
                    <a:pt x="75" y="100"/>
                    <a:pt x="74" y="109"/>
                  </a:cubicBezTo>
                  <a:cubicBezTo>
                    <a:pt x="72" y="119"/>
                    <a:pt x="68" y="133"/>
                    <a:pt x="75" y="137"/>
                  </a:cubicBezTo>
                  <a:cubicBezTo>
                    <a:pt x="82" y="141"/>
                    <a:pt x="74" y="159"/>
                    <a:pt x="82" y="163"/>
                  </a:cubicBezTo>
                  <a:cubicBezTo>
                    <a:pt x="90" y="167"/>
                    <a:pt x="88" y="188"/>
                    <a:pt x="81" y="188"/>
                  </a:cubicBezTo>
                  <a:cubicBezTo>
                    <a:pt x="74" y="188"/>
                    <a:pt x="82" y="199"/>
                    <a:pt x="86" y="203"/>
                  </a:cubicBezTo>
                  <a:cubicBezTo>
                    <a:pt x="88" y="205"/>
                    <a:pt x="90" y="211"/>
                    <a:pt x="90" y="218"/>
                  </a:cubicBezTo>
                  <a:cubicBezTo>
                    <a:pt x="99" y="220"/>
                    <a:pt x="106" y="224"/>
                    <a:pt x="114" y="227"/>
                  </a:cubicBezTo>
                  <a:cubicBezTo>
                    <a:pt x="125" y="232"/>
                    <a:pt x="124" y="241"/>
                    <a:pt x="124" y="250"/>
                  </a:cubicBezTo>
                  <a:cubicBezTo>
                    <a:pt x="124" y="259"/>
                    <a:pt x="125" y="264"/>
                    <a:pt x="119" y="260"/>
                  </a:cubicBezTo>
                  <a:cubicBezTo>
                    <a:pt x="113" y="256"/>
                    <a:pt x="106" y="260"/>
                    <a:pt x="103" y="273"/>
                  </a:cubicBezTo>
                  <a:cubicBezTo>
                    <a:pt x="99" y="286"/>
                    <a:pt x="83" y="301"/>
                    <a:pt x="73" y="302"/>
                  </a:cubicBezTo>
                  <a:cubicBezTo>
                    <a:pt x="63" y="303"/>
                    <a:pt x="64" y="313"/>
                    <a:pt x="56" y="316"/>
                  </a:cubicBezTo>
                  <a:cubicBezTo>
                    <a:pt x="48" y="318"/>
                    <a:pt x="40" y="322"/>
                    <a:pt x="40" y="331"/>
                  </a:cubicBezTo>
                  <a:cubicBezTo>
                    <a:pt x="41" y="340"/>
                    <a:pt x="28" y="341"/>
                    <a:pt x="20" y="341"/>
                  </a:cubicBezTo>
                  <a:cubicBezTo>
                    <a:pt x="12" y="341"/>
                    <a:pt x="14" y="356"/>
                    <a:pt x="7" y="360"/>
                  </a:cubicBezTo>
                  <a:cubicBezTo>
                    <a:pt x="1" y="364"/>
                    <a:pt x="2" y="369"/>
                    <a:pt x="8" y="377"/>
                  </a:cubicBezTo>
                  <a:cubicBezTo>
                    <a:pt x="14" y="384"/>
                    <a:pt x="9" y="391"/>
                    <a:pt x="11" y="397"/>
                  </a:cubicBezTo>
                  <a:cubicBezTo>
                    <a:pt x="13" y="402"/>
                    <a:pt x="23" y="415"/>
                    <a:pt x="16" y="430"/>
                  </a:cubicBezTo>
                  <a:cubicBezTo>
                    <a:pt x="10" y="444"/>
                    <a:pt x="3" y="461"/>
                    <a:pt x="9" y="460"/>
                  </a:cubicBezTo>
                  <a:cubicBezTo>
                    <a:pt x="14" y="458"/>
                    <a:pt x="27" y="471"/>
                    <a:pt x="36" y="470"/>
                  </a:cubicBezTo>
                  <a:cubicBezTo>
                    <a:pt x="44" y="470"/>
                    <a:pt x="45" y="482"/>
                    <a:pt x="53" y="480"/>
                  </a:cubicBezTo>
                  <a:cubicBezTo>
                    <a:pt x="62" y="477"/>
                    <a:pt x="62" y="488"/>
                    <a:pt x="85" y="487"/>
                  </a:cubicBezTo>
                  <a:cubicBezTo>
                    <a:pt x="109" y="486"/>
                    <a:pt x="157" y="466"/>
                    <a:pt x="176" y="466"/>
                  </a:cubicBezTo>
                  <a:cubicBezTo>
                    <a:pt x="186" y="466"/>
                    <a:pt x="195" y="465"/>
                    <a:pt x="202" y="463"/>
                  </a:cubicBezTo>
                  <a:cubicBezTo>
                    <a:pt x="206" y="457"/>
                    <a:pt x="211" y="450"/>
                    <a:pt x="216" y="445"/>
                  </a:cubicBezTo>
                  <a:cubicBezTo>
                    <a:pt x="228" y="433"/>
                    <a:pt x="254" y="425"/>
                    <a:pt x="260" y="409"/>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6"/>
            <p:cNvSpPr>
              <a:spLocks noEditPoints="1"/>
            </p:cNvSpPr>
            <p:nvPr/>
          </p:nvSpPr>
          <p:spPr bwMode="auto">
            <a:xfrm>
              <a:off x="4004505" y="6203965"/>
              <a:ext cx="2733678" cy="4781550"/>
            </a:xfrm>
            <a:custGeom>
              <a:avLst/>
              <a:gdLst>
                <a:gd name="T0" fmla="*/ 354 w 363"/>
                <a:gd name="T1" fmla="*/ 135 h 636"/>
                <a:gd name="T2" fmla="*/ 348 w 363"/>
                <a:gd name="T3" fmla="*/ 84 h 636"/>
                <a:gd name="T4" fmla="*/ 305 w 363"/>
                <a:gd name="T5" fmla="*/ 31 h 636"/>
                <a:gd name="T6" fmla="*/ 254 w 363"/>
                <a:gd name="T7" fmla="*/ 29 h 636"/>
                <a:gd name="T8" fmla="*/ 204 w 363"/>
                <a:gd name="T9" fmla="*/ 29 h 636"/>
                <a:gd name="T10" fmla="*/ 175 w 363"/>
                <a:gd name="T11" fmla="*/ 58 h 636"/>
                <a:gd name="T12" fmla="*/ 145 w 363"/>
                <a:gd name="T13" fmla="*/ 95 h 636"/>
                <a:gd name="T14" fmla="*/ 123 w 363"/>
                <a:gd name="T15" fmla="*/ 132 h 636"/>
                <a:gd name="T16" fmla="*/ 95 w 363"/>
                <a:gd name="T17" fmla="*/ 154 h 636"/>
                <a:gd name="T18" fmla="*/ 74 w 363"/>
                <a:gd name="T19" fmla="*/ 218 h 636"/>
                <a:gd name="T20" fmla="*/ 81 w 363"/>
                <a:gd name="T21" fmla="*/ 250 h 636"/>
                <a:gd name="T22" fmla="*/ 33 w 363"/>
                <a:gd name="T23" fmla="*/ 271 h 636"/>
                <a:gd name="T24" fmla="*/ 30 w 363"/>
                <a:gd name="T25" fmla="*/ 329 h 636"/>
                <a:gd name="T26" fmla="*/ 48 w 363"/>
                <a:gd name="T27" fmla="*/ 377 h 636"/>
                <a:gd name="T28" fmla="*/ 38 w 363"/>
                <a:gd name="T29" fmla="*/ 406 h 636"/>
                <a:gd name="T30" fmla="*/ 20 w 363"/>
                <a:gd name="T31" fmla="*/ 441 h 636"/>
                <a:gd name="T32" fmla="*/ 9 w 363"/>
                <a:gd name="T33" fmla="*/ 484 h 636"/>
                <a:gd name="T34" fmla="*/ 0 w 363"/>
                <a:gd name="T35" fmla="*/ 485 h 636"/>
                <a:gd name="T36" fmla="*/ 23 w 363"/>
                <a:gd name="T37" fmla="*/ 544 h 636"/>
                <a:gd name="T38" fmla="*/ 44 w 363"/>
                <a:gd name="T39" fmla="*/ 593 h 636"/>
                <a:gd name="T40" fmla="*/ 53 w 363"/>
                <a:gd name="T41" fmla="*/ 630 h 636"/>
                <a:gd name="T42" fmla="*/ 86 w 363"/>
                <a:gd name="T43" fmla="*/ 613 h 636"/>
                <a:gd name="T44" fmla="*/ 119 w 363"/>
                <a:gd name="T45" fmla="*/ 601 h 636"/>
                <a:gd name="T46" fmla="*/ 147 w 363"/>
                <a:gd name="T47" fmla="*/ 592 h 636"/>
                <a:gd name="T48" fmla="*/ 153 w 363"/>
                <a:gd name="T49" fmla="*/ 566 h 636"/>
                <a:gd name="T50" fmla="*/ 157 w 363"/>
                <a:gd name="T51" fmla="*/ 505 h 636"/>
                <a:gd name="T52" fmla="*/ 199 w 363"/>
                <a:gd name="T53" fmla="*/ 463 h 636"/>
                <a:gd name="T54" fmla="*/ 189 w 363"/>
                <a:gd name="T55" fmla="*/ 408 h 636"/>
                <a:gd name="T56" fmla="*/ 165 w 363"/>
                <a:gd name="T57" fmla="*/ 370 h 636"/>
                <a:gd name="T58" fmla="*/ 184 w 363"/>
                <a:gd name="T59" fmla="*/ 319 h 636"/>
                <a:gd name="T60" fmla="*/ 218 w 363"/>
                <a:gd name="T61" fmla="*/ 283 h 636"/>
                <a:gd name="T62" fmla="*/ 290 w 363"/>
                <a:gd name="T63" fmla="*/ 234 h 636"/>
                <a:gd name="T64" fmla="*/ 298 w 363"/>
                <a:gd name="T65" fmla="*/ 182 h 636"/>
                <a:gd name="T66" fmla="*/ 347 w 363"/>
                <a:gd name="T67" fmla="*/ 164 h 636"/>
                <a:gd name="T68" fmla="*/ 359 w 363"/>
                <a:gd name="T69" fmla="*/ 150 h 636"/>
                <a:gd name="T70" fmla="*/ 194 w 363"/>
                <a:gd name="T71" fmla="*/ 56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3" h="636">
                  <a:moveTo>
                    <a:pt x="359" y="150"/>
                  </a:moveTo>
                  <a:cubicBezTo>
                    <a:pt x="355" y="146"/>
                    <a:pt x="347" y="135"/>
                    <a:pt x="354" y="135"/>
                  </a:cubicBezTo>
                  <a:cubicBezTo>
                    <a:pt x="361" y="135"/>
                    <a:pt x="363" y="114"/>
                    <a:pt x="355" y="110"/>
                  </a:cubicBezTo>
                  <a:cubicBezTo>
                    <a:pt x="347" y="106"/>
                    <a:pt x="355" y="88"/>
                    <a:pt x="348" y="84"/>
                  </a:cubicBezTo>
                  <a:cubicBezTo>
                    <a:pt x="341" y="80"/>
                    <a:pt x="345" y="66"/>
                    <a:pt x="347" y="56"/>
                  </a:cubicBezTo>
                  <a:cubicBezTo>
                    <a:pt x="348" y="47"/>
                    <a:pt x="320" y="38"/>
                    <a:pt x="305" y="31"/>
                  </a:cubicBezTo>
                  <a:cubicBezTo>
                    <a:pt x="290" y="25"/>
                    <a:pt x="283" y="13"/>
                    <a:pt x="271" y="7"/>
                  </a:cubicBezTo>
                  <a:cubicBezTo>
                    <a:pt x="258" y="0"/>
                    <a:pt x="254" y="18"/>
                    <a:pt x="254" y="29"/>
                  </a:cubicBezTo>
                  <a:cubicBezTo>
                    <a:pt x="254" y="40"/>
                    <a:pt x="243" y="41"/>
                    <a:pt x="235" y="34"/>
                  </a:cubicBezTo>
                  <a:cubicBezTo>
                    <a:pt x="226" y="27"/>
                    <a:pt x="217" y="34"/>
                    <a:pt x="204" y="29"/>
                  </a:cubicBezTo>
                  <a:cubicBezTo>
                    <a:pt x="192" y="23"/>
                    <a:pt x="197" y="41"/>
                    <a:pt x="197" y="49"/>
                  </a:cubicBezTo>
                  <a:cubicBezTo>
                    <a:pt x="197" y="58"/>
                    <a:pt x="184" y="58"/>
                    <a:pt x="175" y="58"/>
                  </a:cubicBezTo>
                  <a:cubicBezTo>
                    <a:pt x="167" y="58"/>
                    <a:pt x="153" y="65"/>
                    <a:pt x="153" y="74"/>
                  </a:cubicBezTo>
                  <a:cubicBezTo>
                    <a:pt x="153" y="84"/>
                    <a:pt x="141" y="89"/>
                    <a:pt x="145" y="95"/>
                  </a:cubicBezTo>
                  <a:cubicBezTo>
                    <a:pt x="149" y="101"/>
                    <a:pt x="143" y="106"/>
                    <a:pt x="138" y="110"/>
                  </a:cubicBezTo>
                  <a:cubicBezTo>
                    <a:pt x="132" y="114"/>
                    <a:pt x="127" y="128"/>
                    <a:pt x="123" y="132"/>
                  </a:cubicBezTo>
                  <a:cubicBezTo>
                    <a:pt x="119" y="137"/>
                    <a:pt x="125" y="143"/>
                    <a:pt x="117" y="149"/>
                  </a:cubicBezTo>
                  <a:cubicBezTo>
                    <a:pt x="109" y="154"/>
                    <a:pt x="99" y="150"/>
                    <a:pt x="95" y="154"/>
                  </a:cubicBezTo>
                  <a:cubicBezTo>
                    <a:pt x="91" y="159"/>
                    <a:pt x="95" y="168"/>
                    <a:pt x="94" y="181"/>
                  </a:cubicBezTo>
                  <a:cubicBezTo>
                    <a:pt x="92" y="193"/>
                    <a:pt x="83" y="207"/>
                    <a:pt x="74" y="218"/>
                  </a:cubicBezTo>
                  <a:cubicBezTo>
                    <a:pt x="66" y="229"/>
                    <a:pt x="77" y="232"/>
                    <a:pt x="81" y="233"/>
                  </a:cubicBezTo>
                  <a:cubicBezTo>
                    <a:pt x="85" y="235"/>
                    <a:pt x="85" y="242"/>
                    <a:pt x="81" y="250"/>
                  </a:cubicBezTo>
                  <a:cubicBezTo>
                    <a:pt x="77" y="258"/>
                    <a:pt x="67" y="253"/>
                    <a:pt x="62" y="251"/>
                  </a:cubicBezTo>
                  <a:cubicBezTo>
                    <a:pt x="56" y="250"/>
                    <a:pt x="41" y="257"/>
                    <a:pt x="33" y="271"/>
                  </a:cubicBezTo>
                  <a:cubicBezTo>
                    <a:pt x="25" y="284"/>
                    <a:pt x="27" y="293"/>
                    <a:pt x="30" y="300"/>
                  </a:cubicBezTo>
                  <a:cubicBezTo>
                    <a:pt x="33" y="307"/>
                    <a:pt x="23" y="315"/>
                    <a:pt x="30" y="329"/>
                  </a:cubicBezTo>
                  <a:cubicBezTo>
                    <a:pt x="37" y="343"/>
                    <a:pt x="27" y="345"/>
                    <a:pt x="29" y="356"/>
                  </a:cubicBezTo>
                  <a:cubicBezTo>
                    <a:pt x="30" y="367"/>
                    <a:pt x="47" y="366"/>
                    <a:pt x="48" y="377"/>
                  </a:cubicBezTo>
                  <a:cubicBezTo>
                    <a:pt x="49" y="388"/>
                    <a:pt x="42" y="392"/>
                    <a:pt x="37" y="392"/>
                  </a:cubicBezTo>
                  <a:cubicBezTo>
                    <a:pt x="31" y="392"/>
                    <a:pt x="33" y="403"/>
                    <a:pt x="38" y="406"/>
                  </a:cubicBezTo>
                  <a:cubicBezTo>
                    <a:pt x="44" y="409"/>
                    <a:pt x="42" y="428"/>
                    <a:pt x="40" y="434"/>
                  </a:cubicBezTo>
                  <a:cubicBezTo>
                    <a:pt x="37" y="439"/>
                    <a:pt x="19" y="434"/>
                    <a:pt x="20" y="441"/>
                  </a:cubicBezTo>
                  <a:cubicBezTo>
                    <a:pt x="22" y="448"/>
                    <a:pt x="16" y="459"/>
                    <a:pt x="16" y="464"/>
                  </a:cubicBezTo>
                  <a:cubicBezTo>
                    <a:pt x="16" y="470"/>
                    <a:pt x="15" y="488"/>
                    <a:pt x="9" y="484"/>
                  </a:cubicBezTo>
                  <a:cubicBezTo>
                    <a:pt x="7" y="482"/>
                    <a:pt x="4" y="482"/>
                    <a:pt x="0" y="482"/>
                  </a:cubicBezTo>
                  <a:cubicBezTo>
                    <a:pt x="0" y="483"/>
                    <a:pt x="0" y="484"/>
                    <a:pt x="0" y="485"/>
                  </a:cubicBezTo>
                  <a:cubicBezTo>
                    <a:pt x="0" y="496"/>
                    <a:pt x="4" y="507"/>
                    <a:pt x="13" y="514"/>
                  </a:cubicBezTo>
                  <a:cubicBezTo>
                    <a:pt x="23" y="522"/>
                    <a:pt x="15" y="534"/>
                    <a:pt x="23" y="544"/>
                  </a:cubicBezTo>
                  <a:cubicBezTo>
                    <a:pt x="32" y="555"/>
                    <a:pt x="29" y="563"/>
                    <a:pt x="38" y="571"/>
                  </a:cubicBezTo>
                  <a:cubicBezTo>
                    <a:pt x="47" y="578"/>
                    <a:pt x="48" y="583"/>
                    <a:pt x="44" y="593"/>
                  </a:cubicBezTo>
                  <a:cubicBezTo>
                    <a:pt x="40" y="602"/>
                    <a:pt x="52" y="600"/>
                    <a:pt x="52" y="606"/>
                  </a:cubicBezTo>
                  <a:cubicBezTo>
                    <a:pt x="53" y="612"/>
                    <a:pt x="50" y="624"/>
                    <a:pt x="53" y="630"/>
                  </a:cubicBezTo>
                  <a:cubicBezTo>
                    <a:pt x="56" y="636"/>
                    <a:pt x="62" y="630"/>
                    <a:pt x="76" y="630"/>
                  </a:cubicBezTo>
                  <a:cubicBezTo>
                    <a:pt x="89" y="630"/>
                    <a:pt x="86" y="621"/>
                    <a:pt x="86" y="613"/>
                  </a:cubicBezTo>
                  <a:cubicBezTo>
                    <a:pt x="87" y="605"/>
                    <a:pt x="94" y="609"/>
                    <a:pt x="95" y="603"/>
                  </a:cubicBezTo>
                  <a:cubicBezTo>
                    <a:pt x="97" y="598"/>
                    <a:pt x="110" y="597"/>
                    <a:pt x="119" y="601"/>
                  </a:cubicBezTo>
                  <a:cubicBezTo>
                    <a:pt x="129" y="605"/>
                    <a:pt x="134" y="598"/>
                    <a:pt x="136" y="588"/>
                  </a:cubicBezTo>
                  <a:cubicBezTo>
                    <a:pt x="138" y="578"/>
                    <a:pt x="143" y="590"/>
                    <a:pt x="147" y="592"/>
                  </a:cubicBezTo>
                  <a:cubicBezTo>
                    <a:pt x="150" y="594"/>
                    <a:pt x="159" y="576"/>
                    <a:pt x="163" y="565"/>
                  </a:cubicBezTo>
                  <a:cubicBezTo>
                    <a:pt x="167" y="553"/>
                    <a:pt x="162" y="555"/>
                    <a:pt x="153" y="566"/>
                  </a:cubicBezTo>
                  <a:cubicBezTo>
                    <a:pt x="143" y="578"/>
                    <a:pt x="148" y="555"/>
                    <a:pt x="152" y="546"/>
                  </a:cubicBezTo>
                  <a:cubicBezTo>
                    <a:pt x="156" y="537"/>
                    <a:pt x="156" y="511"/>
                    <a:pt x="157" y="505"/>
                  </a:cubicBezTo>
                  <a:cubicBezTo>
                    <a:pt x="158" y="499"/>
                    <a:pt x="161" y="490"/>
                    <a:pt x="173" y="487"/>
                  </a:cubicBezTo>
                  <a:cubicBezTo>
                    <a:pt x="186" y="485"/>
                    <a:pt x="202" y="469"/>
                    <a:pt x="199" y="463"/>
                  </a:cubicBezTo>
                  <a:cubicBezTo>
                    <a:pt x="197" y="456"/>
                    <a:pt x="217" y="445"/>
                    <a:pt x="217" y="439"/>
                  </a:cubicBezTo>
                  <a:cubicBezTo>
                    <a:pt x="217" y="433"/>
                    <a:pt x="196" y="413"/>
                    <a:pt x="189" y="408"/>
                  </a:cubicBezTo>
                  <a:cubicBezTo>
                    <a:pt x="182" y="404"/>
                    <a:pt x="167" y="408"/>
                    <a:pt x="168" y="403"/>
                  </a:cubicBezTo>
                  <a:cubicBezTo>
                    <a:pt x="170" y="398"/>
                    <a:pt x="167" y="380"/>
                    <a:pt x="165" y="370"/>
                  </a:cubicBezTo>
                  <a:cubicBezTo>
                    <a:pt x="163" y="361"/>
                    <a:pt x="176" y="351"/>
                    <a:pt x="176" y="342"/>
                  </a:cubicBezTo>
                  <a:cubicBezTo>
                    <a:pt x="176" y="333"/>
                    <a:pt x="175" y="322"/>
                    <a:pt x="184" y="319"/>
                  </a:cubicBezTo>
                  <a:cubicBezTo>
                    <a:pt x="192" y="316"/>
                    <a:pt x="187" y="309"/>
                    <a:pt x="197" y="306"/>
                  </a:cubicBezTo>
                  <a:cubicBezTo>
                    <a:pt x="208" y="303"/>
                    <a:pt x="206" y="288"/>
                    <a:pt x="218" y="283"/>
                  </a:cubicBezTo>
                  <a:cubicBezTo>
                    <a:pt x="229" y="278"/>
                    <a:pt x="230" y="275"/>
                    <a:pt x="245" y="267"/>
                  </a:cubicBezTo>
                  <a:cubicBezTo>
                    <a:pt x="260" y="260"/>
                    <a:pt x="286" y="243"/>
                    <a:pt x="290" y="234"/>
                  </a:cubicBezTo>
                  <a:cubicBezTo>
                    <a:pt x="294" y="225"/>
                    <a:pt x="274" y="215"/>
                    <a:pt x="287" y="206"/>
                  </a:cubicBezTo>
                  <a:cubicBezTo>
                    <a:pt x="299" y="196"/>
                    <a:pt x="289" y="185"/>
                    <a:pt x="298" y="182"/>
                  </a:cubicBezTo>
                  <a:cubicBezTo>
                    <a:pt x="307" y="179"/>
                    <a:pt x="310" y="174"/>
                    <a:pt x="317" y="167"/>
                  </a:cubicBezTo>
                  <a:cubicBezTo>
                    <a:pt x="323" y="160"/>
                    <a:pt x="332" y="167"/>
                    <a:pt x="347" y="164"/>
                  </a:cubicBezTo>
                  <a:cubicBezTo>
                    <a:pt x="353" y="163"/>
                    <a:pt x="358" y="163"/>
                    <a:pt x="363" y="165"/>
                  </a:cubicBezTo>
                  <a:cubicBezTo>
                    <a:pt x="363" y="158"/>
                    <a:pt x="361" y="152"/>
                    <a:pt x="359" y="150"/>
                  </a:cubicBezTo>
                  <a:close/>
                  <a:moveTo>
                    <a:pt x="214" y="529"/>
                  </a:moveTo>
                  <a:cubicBezTo>
                    <a:pt x="197" y="529"/>
                    <a:pt x="190" y="562"/>
                    <a:pt x="194" y="567"/>
                  </a:cubicBezTo>
                  <a:cubicBezTo>
                    <a:pt x="197" y="571"/>
                    <a:pt x="230" y="528"/>
                    <a:pt x="214" y="529"/>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noEditPoints="1"/>
            </p:cNvSpPr>
            <p:nvPr/>
          </p:nvSpPr>
          <p:spPr bwMode="auto">
            <a:xfrm>
              <a:off x="2604331" y="1162063"/>
              <a:ext cx="5680078" cy="8959850"/>
            </a:xfrm>
            <a:custGeom>
              <a:avLst/>
              <a:gdLst>
                <a:gd name="T0" fmla="*/ 713 w 754"/>
                <a:gd name="T1" fmla="*/ 623 h 1192"/>
                <a:gd name="T2" fmla="*/ 716 w 754"/>
                <a:gd name="T3" fmla="*/ 587 h 1192"/>
                <a:gd name="T4" fmla="*/ 674 w 754"/>
                <a:gd name="T5" fmla="*/ 582 h 1192"/>
                <a:gd name="T6" fmla="*/ 627 w 754"/>
                <a:gd name="T7" fmla="*/ 580 h 1192"/>
                <a:gd name="T8" fmla="*/ 604 w 754"/>
                <a:gd name="T9" fmla="*/ 576 h 1192"/>
                <a:gd name="T10" fmla="*/ 559 w 754"/>
                <a:gd name="T11" fmla="*/ 587 h 1192"/>
                <a:gd name="T12" fmla="*/ 523 w 754"/>
                <a:gd name="T13" fmla="*/ 626 h 1192"/>
                <a:gd name="T14" fmla="*/ 523 w 754"/>
                <a:gd name="T15" fmla="*/ 583 h 1192"/>
                <a:gd name="T16" fmla="*/ 471 w 754"/>
                <a:gd name="T17" fmla="*/ 614 h 1192"/>
                <a:gd name="T18" fmla="*/ 449 w 754"/>
                <a:gd name="T19" fmla="*/ 623 h 1192"/>
                <a:gd name="T20" fmla="*/ 427 w 754"/>
                <a:gd name="T21" fmla="*/ 618 h 1192"/>
                <a:gd name="T22" fmla="*/ 387 w 754"/>
                <a:gd name="T23" fmla="*/ 648 h 1192"/>
                <a:gd name="T24" fmla="*/ 360 w 754"/>
                <a:gd name="T25" fmla="*/ 670 h 1192"/>
                <a:gd name="T26" fmla="*/ 333 w 754"/>
                <a:gd name="T27" fmla="*/ 682 h 1192"/>
                <a:gd name="T28" fmla="*/ 289 w 754"/>
                <a:gd name="T29" fmla="*/ 694 h 1192"/>
                <a:gd name="T30" fmla="*/ 272 w 754"/>
                <a:gd name="T31" fmla="*/ 719 h 1192"/>
                <a:gd name="T32" fmla="*/ 333 w 754"/>
                <a:gd name="T33" fmla="*/ 721 h 1192"/>
                <a:gd name="T34" fmla="*/ 288 w 754"/>
                <a:gd name="T35" fmla="*/ 753 h 1192"/>
                <a:gd name="T36" fmla="*/ 223 w 754"/>
                <a:gd name="T37" fmla="*/ 824 h 1192"/>
                <a:gd name="T38" fmla="*/ 181 w 754"/>
                <a:gd name="T39" fmla="*/ 879 h 1192"/>
                <a:gd name="T40" fmla="*/ 144 w 754"/>
                <a:gd name="T41" fmla="*/ 930 h 1192"/>
                <a:gd name="T42" fmla="*/ 95 w 754"/>
                <a:gd name="T43" fmla="*/ 966 h 1192"/>
                <a:gd name="T44" fmla="*/ 42 w 754"/>
                <a:gd name="T45" fmla="*/ 999 h 1192"/>
                <a:gd name="T46" fmla="*/ 15 w 754"/>
                <a:gd name="T47" fmla="*/ 1042 h 1192"/>
                <a:gd name="T48" fmla="*/ 7 w 754"/>
                <a:gd name="T49" fmla="*/ 1095 h 1192"/>
                <a:gd name="T50" fmla="*/ 33 w 754"/>
                <a:gd name="T51" fmla="*/ 1113 h 1192"/>
                <a:gd name="T52" fmla="*/ 25 w 754"/>
                <a:gd name="T53" fmla="*/ 1134 h 1192"/>
                <a:gd name="T54" fmla="*/ 52 w 754"/>
                <a:gd name="T55" fmla="*/ 1181 h 1192"/>
                <a:gd name="T56" fmla="*/ 168 w 754"/>
                <a:gd name="T57" fmla="*/ 1124 h 1192"/>
                <a:gd name="T58" fmla="*/ 202 w 754"/>
                <a:gd name="T59" fmla="*/ 1135 h 1192"/>
                <a:gd name="T60" fmla="*/ 223 w 754"/>
                <a:gd name="T61" fmla="*/ 1063 h 1192"/>
                <a:gd name="T62" fmla="*/ 216 w 754"/>
                <a:gd name="T63" fmla="*/ 971 h 1192"/>
                <a:gd name="T64" fmla="*/ 267 w 754"/>
                <a:gd name="T65" fmla="*/ 904 h 1192"/>
                <a:gd name="T66" fmla="*/ 303 w 754"/>
                <a:gd name="T67" fmla="*/ 820 h 1192"/>
                <a:gd name="T68" fmla="*/ 339 w 754"/>
                <a:gd name="T69" fmla="*/ 745 h 1192"/>
                <a:gd name="T70" fmla="*/ 421 w 754"/>
                <a:gd name="T71" fmla="*/ 705 h 1192"/>
                <a:gd name="T72" fmla="*/ 479 w 754"/>
                <a:gd name="T73" fmla="*/ 665 h 1192"/>
                <a:gd name="T74" fmla="*/ 581 w 754"/>
                <a:gd name="T75" fmla="*/ 696 h 1192"/>
                <a:gd name="T76" fmla="*/ 646 w 754"/>
                <a:gd name="T77" fmla="*/ 628 h 1192"/>
                <a:gd name="T78" fmla="*/ 713 w 754"/>
                <a:gd name="T79" fmla="*/ 658 h 1192"/>
                <a:gd name="T80" fmla="*/ 210 w 754"/>
                <a:gd name="T81" fmla="*/ 86 h 1192"/>
                <a:gd name="T82" fmla="*/ 280 w 754"/>
                <a:gd name="T83" fmla="*/ 126 h 1192"/>
                <a:gd name="T84" fmla="*/ 334 w 754"/>
                <a:gd name="T85" fmla="*/ 138 h 1192"/>
                <a:gd name="T86" fmla="*/ 338 w 754"/>
                <a:gd name="T87" fmla="*/ 177 h 1192"/>
                <a:gd name="T88" fmla="*/ 287 w 754"/>
                <a:gd name="T89" fmla="*/ 224 h 1192"/>
                <a:gd name="T90" fmla="*/ 344 w 754"/>
                <a:gd name="T91" fmla="*/ 246 h 1192"/>
                <a:gd name="T92" fmla="*/ 413 w 754"/>
                <a:gd name="T93" fmla="*/ 134 h 1192"/>
                <a:gd name="T94" fmla="*/ 468 w 754"/>
                <a:gd name="T95" fmla="*/ 163 h 1192"/>
                <a:gd name="T96" fmla="*/ 544 w 754"/>
                <a:gd name="T97" fmla="*/ 194 h 1192"/>
                <a:gd name="T98" fmla="*/ 519 w 754"/>
                <a:gd name="T99" fmla="*/ 154 h 1192"/>
                <a:gd name="T100" fmla="*/ 454 w 754"/>
                <a:gd name="T101" fmla="*/ 100 h 1192"/>
                <a:gd name="T102" fmla="*/ 389 w 754"/>
                <a:gd name="T103" fmla="*/ 65 h 1192"/>
                <a:gd name="T104" fmla="*/ 327 w 754"/>
                <a:gd name="T105" fmla="*/ 31 h 1192"/>
                <a:gd name="T106" fmla="*/ 302 w 754"/>
                <a:gd name="T107" fmla="*/ 66 h 1192"/>
                <a:gd name="T108" fmla="*/ 240 w 754"/>
                <a:gd name="T109" fmla="*/ 62 h 1192"/>
                <a:gd name="T110" fmla="*/ 203 w 754"/>
                <a:gd name="T111" fmla="*/ 49 h 1192"/>
                <a:gd name="T112" fmla="*/ 184 w 754"/>
                <a:gd name="T113" fmla="*/ 138 h 1192"/>
                <a:gd name="T114" fmla="*/ 184 w 754"/>
                <a:gd name="T115" fmla="*/ 138 h 1192"/>
                <a:gd name="T116" fmla="*/ 431 w 754"/>
                <a:gd name="T117" fmla="*/ 68 h 1192"/>
                <a:gd name="T118" fmla="*/ 604 w 754"/>
                <a:gd name="T119" fmla="*/ 64 h 1192"/>
                <a:gd name="T120" fmla="*/ 528 w 754"/>
                <a:gd name="T121" fmla="*/ 24 h 1192"/>
                <a:gd name="T122" fmla="*/ 459 w 754"/>
                <a:gd name="T123" fmla="*/ 20 h 1192"/>
                <a:gd name="T124" fmla="*/ 408 w 754"/>
                <a:gd name="T125" fmla="*/ 25 h 1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4" h="1192">
                  <a:moveTo>
                    <a:pt x="731" y="637"/>
                  </a:moveTo>
                  <a:cubicBezTo>
                    <a:pt x="729" y="644"/>
                    <a:pt x="717" y="643"/>
                    <a:pt x="718" y="636"/>
                  </a:cubicBezTo>
                  <a:cubicBezTo>
                    <a:pt x="718" y="630"/>
                    <a:pt x="700" y="625"/>
                    <a:pt x="699" y="622"/>
                  </a:cubicBezTo>
                  <a:cubicBezTo>
                    <a:pt x="698" y="619"/>
                    <a:pt x="706" y="619"/>
                    <a:pt x="713" y="623"/>
                  </a:cubicBezTo>
                  <a:cubicBezTo>
                    <a:pt x="720" y="627"/>
                    <a:pt x="725" y="624"/>
                    <a:pt x="733" y="617"/>
                  </a:cubicBezTo>
                  <a:cubicBezTo>
                    <a:pt x="740" y="609"/>
                    <a:pt x="751" y="616"/>
                    <a:pt x="753" y="609"/>
                  </a:cubicBezTo>
                  <a:cubicBezTo>
                    <a:pt x="754" y="603"/>
                    <a:pt x="740" y="598"/>
                    <a:pt x="737" y="594"/>
                  </a:cubicBezTo>
                  <a:cubicBezTo>
                    <a:pt x="735" y="591"/>
                    <a:pt x="725" y="585"/>
                    <a:pt x="716" y="587"/>
                  </a:cubicBezTo>
                  <a:cubicBezTo>
                    <a:pt x="706" y="589"/>
                    <a:pt x="706" y="585"/>
                    <a:pt x="700" y="580"/>
                  </a:cubicBezTo>
                  <a:cubicBezTo>
                    <a:pt x="694" y="575"/>
                    <a:pt x="677" y="583"/>
                    <a:pt x="677" y="595"/>
                  </a:cubicBezTo>
                  <a:cubicBezTo>
                    <a:pt x="677" y="607"/>
                    <a:pt x="666" y="604"/>
                    <a:pt x="670" y="598"/>
                  </a:cubicBezTo>
                  <a:cubicBezTo>
                    <a:pt x="674" y="591"/>
                    <a:pt x="665" y="584"/>
                    <a:pt x="674" y="582"/>
                  </a:cubicBezTo>
                  <a:cubicBezTo>
                    <a:pt x="682" y="579"/>
                    <a:pt x="678" y="566"/>
                    <a:pt x="662" y="565"/>
                  </a:cubicBezTo>
                  <a:cubicBezTo>
                    <a:pt x="646" y="564"/>
                    <a:pt x="640" y="577"/>
                    <a:pt x="644" y="582"/>
                  </a:cubicBezTo>
                  <a:cubicBezTo>
                    <a:pt x="648" y="586"/>
                    <a:pt x="633" y="604"/>
                    <a:pt x="626" y="604"/>
                  </a:cubicBezTo>
                  <a:cubicBezTo>
                    <a:pt x="620" y="604"/>
                    <a:pt x="627" y="588"/>
                    <a:pt x="627" y="580"/>
                  </a:cubicBezTo>
                  <a:cubicBezTo>
                    <a:pt x="626" y="571"/>
                    <a:pt x="620" y="576"/>
                    <a:pt x="608" y="590"/>
                  </a:cubicBezTo>
                  <a:cubicBezTo>
                    <a:pt x="596" y="603"/>
                    <a:pt x="587" y="616"/>
                    <a:pt x="580" y="617"/>
                  </a:cubicBezTo>
                  <a:cubicBezTo>
                    <a:pt x="574" y="619"/>
                    <a:pt x="574" y="605"/>
                    <a:pt x="586" y="599"/>
                  </a:cubicBezTo>
                  <a:cubicBezTo>
                    <a:pt x="597" y="593"/>
                    <a:pt x="597" y="576"/>
                    <a:pt x="604" y="576"/>
                  </a:cubicBezTo>
                  <a:cubicBezTo>
                    <a:pt x="612" y="576"/>
                    <a:pt x="612" y="568"/>
                    <a:pt x="601" y="565"/>
                  </a:cubicBezTo>
                  <a:cubicBezTo>
                    <a:pt x="590" y="563"/>
                    <a:pt x="589" y="575"/>
                    <a:pt x="585" y="578"/>
                  </a:cubicBezTo>
                  <a:cubicBezTo>
                    <a:pt x="582" y="582"/>
                    <a:pt x="564" y="572"/>
                    <a:pt x="564" y="575"/>
                  </a:cubicBezTo>
                  <a:cubicBezTo>
                    <a:pt x="565" y="579"/>
                    <a:pt x="555" y="580"/>
                    <a:pt x="559" y="587"/>
                  </a:cubicBezTo>
                  <a:cubicBezTo>
                    <a:pt x="564" y="593"/>
                    <a:pt x="557" y="599"/>
                    <a:pt x="553" y="591"/>
                  </a:cubicBezTo>
                  <a:cubicBezTo>
                    <a:pt x="549" y="583"/>
                    <a:pt x="538" y="589"/>
                    <a:pt x="533" y="598"/>
                  </a:cubicBezTo>
                  <a:cubicBezTo>
                    <a:pt x="527" y="606"/>
                    <a:pt x="521" y="606"/>
                    <a:pt x="526" y="609"/>
                  </a:cubicBezTo>
                  <a:cubicBezTo>
                    <a:pt x="531" y="612"/>
                    <a:pt x="530" y="624"/>
                    <a:pt x="523" y="626"/>
                  </a:cubicBezTo>
                  <a:cubicBezTo>
                    <a:pt x="515" y="628"/>
                    <a:pt x="518" y="605"/>
                    <a:pt x="512" y="607"/>
                  </a:cubicBezTo>
                  <a:cubicBezTo>
                    <a:pt x="506" y="609"/>
                    <a:pt x="510" y="596"/>
                    <a:pt x="518" y="596"/>
                  </a:cubicBezTo>
                  <a:cubicBezTo>
                    <a:pt x="526" y="596"/>
                    <a:pt x="534" y="584"/>
                    <a:pt x="533" y="581"/>
                  </a:cubicBezTo>
                  <a:cubicBezTo>
                    <a:pt x="532" y="576"/>
                    <a:pt x="523" y="577"/>
                    <a:pt x="523" y="583"/>
                  </a:cubicBezTo>
                  <a:cubicBezTo>
                    <a:pt x="523" y="590"/>
                    <a:pt x="510" y="588"/>
                    <a:pt x="499" y="588"/>
                  </a:cubicBezTo>
                  <a:cubicBezTo>
                    <a:pt x="489" y="588"/>
                    <a:pt x="489" y="600"/>
                    <a:pt x="501" y="607"/>
                  </a:cubicBezTo>
                  <a:cubicBezTo>
                    <a:pt x="513" y="614"/>
                    <a:pt x="499" y="619"/>
                    <a:pt x="493" y="613"/>
                  </a:cubicBezTo>
                  <a:cubicBezTo>
                    <a:pt x="487" y="608"/>
                    <a:pt x="478" y="611"/>
                    <a:pt x="471" y="614"/>
                  </a:cubicBezTo>
                  <a:cubicBezTo>
                    <a:pt x="465" y="617"/>
                    <a:pt x="487" y="625"/>
                    <a:pt x="487" y="628"/>
                  </a:cubicBezTo>
                  <a:cubicBezTo>
                    <a:pt x="488" y="632"/>
                    <a:pt x="476" y="624"/>
                    <a:pt x="474" y="627"/>
                  </a:cubicBezTo>
                  <a:cubicBezTo>
                    <a:pt x="471" y="630"/>
                    <a:pt x="459" y="625"/>
                    <a:pt x="458" y="617"/>
                  </a:cubicBezTo>
                  <a:cubicBezTo>
                    <a:pt x="457" y="610"/>
                    <a:pt x="438" y="620"/>
                    <a:pt x="449" y="623"/>
                  </a:cubicBezTo>
                  <a:cubicBezTo>
                    <a:pt x="459" y="625"/>
                    <a:pt x="456" y="632"/>
                    <a:pt x="456" y="642"/>
                  </a:cubicBezTo>
                  <a:cubicBezTo>
                    <a:pt x="456" y="651"/>
                    <a:pt x="443" y="644"/>
                    <a:pt x="446" y="636"/>
                  </a:cubicBezTo>
                  <a:cubicBezTo>
                    <a:pt x="448" y="628"/>
                    <a:pt x="438" y="629"/>
                    <a:pt x="429" y="634"/>
                  </a:cubicBezTo>
                  <a:cubicBezTo>
                    <a:pt x="421" y="640"/>
                    <a:pt x="431" y="625"/>
                    <a:pt x="427" y="618"/>
                  </a:cubicBezTo>
                  <a:cubicBezTo>
                    <a:pt x="424" y="610"/>
                    <a:pt x="416" y="618"/>
                    <a:pt x="407" y="619"/>
                  </a:cubicBezTo>
                  <a:cubicBezTo>
                    <a:pt x="398" y="621"/>
                    <a:pt x="393" y="622"/>
                    <a:pt x="399" y="628"/>
                  </a:cubicBezTo>
                  <a:cubicBezTo>
                    <a:pt x="404" y="634"/>
                    <a:pt x="404" y="642"/>
                    <a:pt x="396" y="641"/>
                  </a:cubicBezTo>
                  <a:cubicBezTo>
                    <a:pt x="389" y="640"/>
                    <a:pt x="386" y="641"/>
                    <a:pt x="387" y="648"/>
                  </a:cubicBezTo>
                  <a:cubicBezTo>
                    <a:pt x="388" y="655"/>
                    <a:pt x="377" y="655"/>
                    <a:pt x="376" y="649"/>
                  </a:cubicBezTo>
                  <a:cubicBezTo>
                    <a:pt x="376" y="643"/>
                    <a:pt x="361" y="645"/>
                    <a:pt x="357" y="652"/>
                  </a:cubicBezTo>
                  <a:cubicBezTo>
                    <a:pt x="352" y="659"/>
                    <a:pt x="340" y="664"/>
                    <a:pt x="342" y="671"/>
                  </a:cubicBezTo>
                  <a:cubicBezTo>
                    <a:pt x="343" y="679"/>
                    <a:pt x="352" y="668"/>
                    <a:pt x="360" y="670"/>
                  </a:cubicBezTo>
                  <a:cubicBezTo>
                    <a:pt x="368" y="673"/>
                    <a:pt x="360" y="677"/>
                    <a:pt x="364" y="680"/>
                  </a:cubicBezTo>
                  <a:cubicBezTo>
                    <a:pt x="368" y="684"/>
                    <a:pt x="367" y="694"/>
                    <a:pt x="361" y="688"/>
                  </a:cubicBezTo>
                  <a:cubicBezTo>
                    <a:pt x="355" y="683"/>
                    <a:pt x="348" y="681"/>
                    <a:pt x="346" y="690"/>
                  </a:cubicBezTo>
                  <a:cubicBezTo>
                    <a:pt x="345" y="699"/>
                    <a:pt x="339" y="689"/>
                    <a:pt x="333" y="682"/>
                  </a:cubicBezTo>
                  <a:cubicBezTo>
                    <a:pt x="328" y="676"/>
                    <a:pt x="323" y="694"/>
                    <a:pt x="317" y="690"/>
                  </a:cubicBezTo>
                  <a:cubicBezTo>
                    <a:pt x="312" y="686"/>
                    <a:pt x="329" y="672"/>
                    <a:pt x="324" y="666"/>
                  </a:cubicBezTo>
                  <a:cubicBezTo>
                    <a:pt x="320" y="659"/>
                    <a:pt x="317" y="670"/>
                    <a:pt x="307" y="680"/>
                  </a:cubicBezTo>
                  <a:cubicBezTo>
                    <a:pt x="297" y="690"/>
                    <a:pt x="284" y="689"/>
                    <a:pt x="289" y="694"/>
                  </a:cubicBezTo>
                  <a:cubicBezTo>
                    <a:pt x="293" y="699"/>
                    <a:pt x="279" y="701"/>
                    <a:pt x="276" y="709"/>
                  </a:cubicBezTo>
                  <a:cubicBezTo>
                    <a:pt x="274" y="718"/>
                    <a:pt x="253" y="721"/>
                    <a:pt x="240" y="729"/>
                  </a:cubicBezTo>
                  <a:cubicBezTo>
                    <a:pt x="228" y="738"/>
                    <a:pt x="243" y="738"/>
                    <a:pt x="250" y="730"/>
                  </a:cubicBezTo>
                  <a:cubicBezTo>
                    <a:pt x="258" y="722"/>
                    <a:pt x="260" y="727"/>
                    <a:pt x="272" y="719"/>
                  </a:cubicBezTo>
                  <a:cubicBezTo>
                    <a:pt x="283" y="712"/>
                    <a:pt x="296" y="706"/>
                    <a:pt x="300" y="709"/>
                  </a:cubicBezTo>
                  <a:cubicBezTo>
                    <a:pt x="305" y="712"/>
                    <a:pt x="312" y="714"/>
                    <a:pt x="317" y="706"/>
                  </a:cubicBezTo>
                  <a:cubicBezTo>
                    <a:pt x="323" y="699"/>
                    <a:pt x="330" y="700"/>
                    <a:pt x="336" y="705"/>
                  </a:cubicBezTo>
                  <a:cubicBezTo>
                    <a:pt x="341" y="710"/>
                    <a:pt x="326" y="714"/>
                    <a:pt x="333" y="721"/>
                  </a:cubicBezTo>
                  <a:cubicBezTo>
                    <a:pt x="340" y="727"/>
                    <a:pt x="325" y="731"/>
                    <a:pt x="325" y="725"/>
                  </a:cubicBezTo>
                  <a:cubicBezTo>
                    <a:pt x="325" y="719"/>
                    <a:pt x="316" y="714"/>
                    <a:pt x="313" y="720"/>
                  </a:cubicBezTo>
                  <a:cubicBezTo>
                    <a:pt x="310" y="725"/>
                    <a:pt x="305" y="731"/>
                    <a:pt x="299" y="732"/>
                  </a:cubicBezTo>
                  <a:cubicBezTo>
                    <a:pt x="294" y="732"/>
                    <a:pt x="288" y="742"/>
                    <a:pt x="288" y="753"/>
                  </a:cubicBezTo>
                  <a:cubicBezTo>
                    <a:pt x="288" y="763"/>
                    <a:pt x="278" y="753"/>
                    <a:pt x="277" y="762"/>
                  </a:cubicBezTo>
                  <a:cubicBezTo>
                    <a:pt x="276" y="771"/>
                    <a:pt x="262" y="787"/>
                    <a:pt x="250" y="798"/>
                  </a:cubicBezTo>
                  <a:cubicBezTo>
                    <a:pt x="238" y="810"/>
                    <a:pt x="249" y="813"/>
                    <a:pt x="246" y="820"/>
                  </a:cubicBezTo>
                  <a:cubicBezTo>
                    <a:pt x="242" y="827"/>
                    <a:pt x="228" y="821"/>
                    <a:pt x="223" y="824"/>
                  </a:cubicBezTo>
                  <a:cubicBezTo>
                    <a:pt x="218" y="827"/>
                    <a:pt x="225" y="845"/>
                    <a:pt x="219" y="850"/>
                  </a:cubicBezTo>
                  <a:cubicBezTo>
                    <a:pt x="212" y="856"/>
                    <a:pt x="219" y="864"/>
                    <a:pt x="219" y="870"/>
                  </a:cubicBezTo>
                  <a:cubicBezTo>
                    <a:pt x="219" y="877"/>
                    <a:pt x="202" y="866"/>
                    <a:pt x="201" y="873"/>
                  </a:cubicBezTo>
                  <a:cubicBezTo>
                    <a:pt x="200" y="879"/>
                    <a:pt x="185" y="878"/>
                    <a:pt x="181" y="879"/>
                  </a:cubicBezTo>
                  <a:cubicBezTo>
                    <a:pt x="176" y="881"/>
                    <a:pt x="189" y="891"/>
                    <a:pt x="197" y="897"/>
                  </a:cubicBezTo>
                  <a:cubicBezTo>
                    <a:pt x="205" y="903"/>
                    <a:pt x="190" y="908"/>
                    <a:pt x="188" y="901"/>
                  </a:cubicBezTo>
                  <a:cubicBezTo>
                    <a:pt x="186" y="894"/>
                    <a:pt x="175" y="906"/>
                    <a:pt x="162" y="912"/>
                  </a:cubicBezTo>
                  <a:cubicBezTo>
                    <a:pt x="149" y="918"/>
                    <a:pt x="154" y="930"/>
                    <a:pt x="144" y="930"/>
                  </a:cubicBezTo>
                  <a:cubicBezTo>
                    <a:pt x="134" y="931"/>
                    <a:pt x="137" y="947"/>
                    <a:pt x="130" y="952"/>
                  </a:cubicBezTo>
                  <a:cubicBezTo>
                    <a:pt x="123" y="957"/>
                    <a:pt x="125" y="940"/>
                    <a:pt x="114" y="940"/>
                  </a:cubicBezTo>
                  <a:cubicBezTo>
                    <a:pt x="103" y="939"/>
                    <a:pt x="104" y="947"/>
                    <a:pt x="110" y="956"/>
                  </a:cubicBezTo>
                  <a:cubicBezTo>
                    <a:pt x="117" y="965"/>
                    <a:pt x="101" y="958"/>
                    <a:pt x="95" y="966"/>
                  </a:cubicBezTo>
                  <a:cubicBezTo>
                    <a:pt x="89" y="974"/>
                    <a:pt x="71" y="970"/>
                    <a:pt x="67" y="976"/>
                  </a:cubicBezTo>
                  <a:cubicBezTo>
                    <a:pt x="62" y="983"/>
                    <a:pt x="79" y="983"/>
                    <a:pt x="82" y="988"/>
                  </a:cubicBezTo>
                  <a:cubicBezTo>
                    <a:pt x="85" y="993"/>
                    <a:pt x="67" y="990"/>
                    <a:pt x="57" y="988"/>
                  </a:cubicBezTo>
                  <a:cubicBezTo>
                    <a:pt x="48" y="986"/>
                    <a:pt x="50" y="1000"/>
                    <a:pt x="42" y="999"/>
                  </a:cubicBezTo>
                  <a:cubicBezTo>
                    <a:pt x="33" y="997"/>
                    <a:pt x="22" y="1006"/>
                    <a:pt x="28" y="1012"/>
                  </a:cubicBezTo>
                  <a:cubicBezTo>
                    <a:pt x="34" y="1018"/>
                    <a:pt x="24" y="1019"/>
                    <a:pt x="18" y="1015"/>
                  </a:cubicBezTo>
                  <a:cubicBezTo>
                    <a:pt x="11" y="1011"/>
                    <a:pt x="6" y="1020"/>
                    <a:pt x="4" y="1028"/>
                  </a:cubicBezTo>
                  <a:cubicBezTo>
                    <a:pt x="2" y="1035"/>
                    <a:pt x="16" y="1039"/>
                    <a:pt x="15" y="1042"/>
                  </a:cubicBezTo>
                  <a:cubicBezTo>
                    <a:pt x="15" y="1046"/>
                    <a:pt x="4" y="1051"/>
                    <a:pt x="12" y="1053"/>
                  </a:cubicBezTo>
                  <a:cubicBezTo>
                    <a:pt x="20" y="1055"/>
                    <a:pt x="14" y="1062"/>
                    <a:pt x="9" y="1064"/>
                  </a:cubicBezTo>
                  <a:cubicBezTo>
                    <a:pt x="4" y="1066"/>
                    <a:pt x="4" y="1071"/>
                    <a:pt x="9" y="1078"/>
                  </a:cubicBezTo>
                  <a:cubicBezTo>
                    <a:pt x="14" y="1084"/>
                    <a:pt x="0" y="1085"/>
                    <a:pt x="7" y="1095"/>
                  </a:cubicBezTo>
                  <a:cubicBezTo>
                    <a:pt x="14" y="1105"/>
                    <a:pt x="19" y="1093"/>
                    <a:pt x="22" y="1100"/>
                  </a:cubicBezTo>
                  <a:cubicBezTo>
                    <a:pt x="25" y="1107"/>
                    <a:pt x="33" y="1101"/>
                    <a:pt x="42" y="1092"/>
                  </a:cubicBezTo>
                  <a:cubicBezTo>
                    <a:pt x="52" y="1084"/>
                    <a:pt x="55" y="1102"/>
                    <a:pt x="48" y="1101"/>
                  </a:cubicBezTo>
                  <a:cubicBezTo>
                    <a:pt x="40" y="1101"/>
                    <a:pt x="31" y="1106"/>
                    <a:pt x="33" y="1113"/>
                  </a:cubicBezTo>
                  <a:cubicBezTo>
                    <a:pt x="34" y="1121"/>
                    <a:pt x="21" y="1120"/>
                    <a:pt x="21" y="1110"/>
                  </a:cubicBezTo>
                  <a:cubicBezTo>
                    <a:pt x="21" y="1101"/>
                    <a:pt x="5" y="1112"/>
                    <a:pt x="11" y="1119"/>
                  </a:cubicBezTo>
                  <a:cubicBezTo>
                    <a:pt x="17" y="1126"/>
                    <a:pt x="9" y="1130"/>
                    <a:pt x="9" y="1136"/>
                  </a:cubicBezTo>
                  <a:cubicBezTo>
                    <a:pt x="9" y="1143"/>
                    <a:pt x="21" y="1141"/>
                    <a:pt x="25" y="1134"/>
                  </a:cubicBezTo>
                  <a:cubicBezTo>
                    <a:pt x="30" y="1127"/>
                    <a:pt x="38" y="1128"/>
                    <a:pt x="41" y="1136"/>
                  </a:cubicBezTo>
                  <a:cubicBezTo>
                    <a:pt x="44" y="1143"/>
                    <a:pt x="33" y="1137"/>
                    <a:pt x="33" y="1147"/>
                  </a:cubicBezTo>
                  <a:cubicBezTo>
                    <a:pt x="33" y="1157"/>
                    <a:pt x="27" y="1149"/>
                    <a:pt x="21" y="1156"/>
                  </a:cubicBezTo>
                  <a:cubicBezTo>
                    <a:pt x="16" y="1164"/>
                    <a:pt x="43" y="1178"/>
                    <a:pt x="52" y="1181"/>
                  </a:cubicBezTo>
                  <a:cubicBezTo>
                    <a:pt x="61" y="1183"/>
                    <a:pt x="69" y="1192"/>
                    <a:pt x="86" y="1190"/>
                  </a:cubicBezTo>
                  <a:cubicBezTo>
                    <a:pt x="103" y="1187"/>
                    <a:pt x="136" y="1155"/>
                    <a:pt x="140" y="1150"/>
                  </a:cubicBezTo>
                  <a:cubicBezTo>
                    <a:pt x="144" y="1144"/>
                    <a:pt x="154" y="1150"/>
                    <a:pt x="160" y="1145"/>
                  </a:cubicBezTo>
                  <a:cubicBezTo>
                    <a:pt x="167" y="1140"/>
                    <a:pt x="163" y="1127"/>
                    <a:pt x="168" y="1124"/>
                  </a:cubicBezTo>
                  <a:cubicBezTo>
                    <a:pt x="172" y="1122"/>
                    <a:pt x="175" y="1138"/>
                    <a:pt x="179" y="1140"/>
                  </a:cubicBezTo>
                  <a:cubicBezTo>
                    <a:pt x="183" y="1142"/>
                    <a:pt x="186" y="1145"/>
                    <a:pt x="186" y="1153"/>
                  </a:cubicBezTo>
                  <a:cubicBezTo>
                    <a:pt x="190" y="1153"/>
                    <a:pt x="193" y="1153"/>
                    <a:pt x="195" y="1155"/>
                  </a:cubicBezTo>
                  <a:cubicBezTo>
                    <a:pt x="201" y="1159"/>
                    <a:pt x="202" y="1141"/>
                    <a:pt x="202" y="1135"/>
                  </a:cubicBezTo>
                  <a:cubicBezTo>
                    <a:pt x="202" y="1130"/>
                    <a:pt x="208" y="1119"/>
                    <a:pt x="206" y="1112"/>
                  </a:cubicBezTo>
                  <a:cubicBezTo>
                    <a:pt x="205" y="1105"/>
                    <a:pt x="223" y="1110"/>
                    <a:pt x="226" y="1105"/>
                  </a:cubicBezTo>
                  <a:cubicBezTo>
                    <a:pt x="228" y="1099"/>
                    <a:pt x="230" y="1080"/>
                    <a:pt x="224" y="1077"/>
                  </a:cubicBezTo>
                  <a:cubicBezTo>
                    <a:pt x="219" y="1074"/>
                    <a:pt x="217" y="1063"/>
                    <a:pt x="223" y="1063"/>
                  </a:cubicBezTo>
                  <a:cubicBezTo>
                    <a:pt x="228" y="1063"/>
                    <a:pt x="235" y="1059"/>
                    <a:pt x="234" y="1048"/>
                  </a:cubicBezTo>
                  <a:cubicBezTo>
                    <a:pt x="233" y="1037"/>
                    <a:pt x="216" y="1038"/>
                    <a:pt x="215" y="1027"/>
                  </a:cubicBezTo>
                  <a:cubicBezTo>
                    <a:pt x="213" y="1016"/>
                    <a:pt x="223" y="1014"/>
                    <a:pt x="216" y="1000"/>
                  </a:cubicBezTo>
                  <a:cubicBezTo>
                    <a:pt x="209" y="986"/>
                    <a:pt x="219" y="978"/>
                    <a:pt x="216" y="971"/>
                  </a:cubicBezTo>
                  <a:cubicBezTo>
                    <a:pt x="213" y="964"/>
                    <a:pt x="211" y="955"/>
                    <a:pt x="219" y="942"/>
                  </a:cubicBezTo>
                  <a:cubicBezTo>
                    <a:pt x="227" y="928"/>
                    <a:pt x="242" y="921"/>
                    <a:pt x="248" y="922"/>
                  </a:cubicBezTo>
                  <a:cubicBezTo>
                    <a:pt x="253" y="924"/>
                    <a:pt x="263" y="929"/>
                    <a:pt x="267" y="921"/>
                  </a:cubicBezTo>
                  <a:cubicBezTo>
                    <a:pt x="271" y="913"/>
                    <a:pt x="271" y="906"/>
                    <a:pt x="267" y="904"/>
                  </a:cubicBezTo>
                  <a:cubicBezTo>
                    <a:pt x="263" y="903"/>
                    <a:pt x="252" y="900"/>
                    <a:pt x="260" y="889"/>
                  </a:cubicBezTo>
                  <a:cubicBezTo>
                    <a:pt x="269" y="878"/>
                    <a:pt x="278" y="864"/>
                    <a:pt x="280" y="852"/>
                  </a:cubicBezTo>
                  <a:cubicBezTo>
                    <a:pt x="281" y="839"/>
                    <a:pt x="277" y="830"/>
                    <a:pt x="281" y="825"/>
                  </a:cubicBezTo>
                  <a:cubicBezTo>
                    <a:pt x="285" y="821"/>
                    <a:pt x="295" y="825"/>
                    <a:pt x="303" y="820"/>
                  </a:cubicBezTo>
                  <a:cubicBezTo>
                    <a:pt x="311" y="814"/>
                    <a:pt x="305" y="808"/>
                    <a:pt x="309" y="803"/>
                  </a:cubicBezTo>
                  <a:cubicBezTo>
                    <a:pt x="313" y="799"/>
                    <a:pt x="318" y="785"/>
                    <a:pt x="324" y="781"/>
                  </a:cubicBezTo>
                  <a:cubicBezTo>
                    <a:pt x="329" y="777"/>
                    <a:pt x="335" y="772"/>
                    <a:pt x="331" y="766"/>
                  </a:cubicBezTo>
                  <a:cubicBezTo>
                    <a:pt x="327" y="760"/>
                    <a:pt x="339" y="755"/>
                    <a:pt x="339" y="745"/>
                  </a:cubicBezTo>
                  <a:cubicBezTo>
                    <a:pt x="339" y="736"/>
                    <a:pt x="353" y="729"/>
                    <a:pt x="361" y="729"/>
                  </a:cubicBezTo>
                  <a:cubicBezTo>
                    <a:pt x="370" y="729"/>
                    <a:pt x="383" y="729"/>
                    <a:pt x="383" y="720"/>
                  </a:cubicBezTo>
                  <a:cubicBezTo>
                    <a:pt x="383" y="712"/>
                    <a:pt x="378" y="694"/>
                    <a:pt x="390" y="700"/>
                  </a:cubicBezTo>
                  <a:cubicBezTo>
                    <a:pt x="403" y="705"/>
                    <a:pt x="412" y="698"/>
                    <a:pt x="421" y="705"/>
                  </a:cubicBezTo>
                  <a:cubicBezTo>
                    <a:pt x="429" y="712"/>
                    <a:pt x="440" y="711"/>
                    <a:pt x="440" y="700"/>
                  </a:cubicBezTo>
                  <a:cubicBezTo>
                    <a:pt x="440" y="689"/>
                    <a:pt x="444" y="671"/>
                    <a:pt x="457" y="678"/>
                  </a:cubicBezTo>
                  <a:cubicBezTo>
                    <a:pt x="458" y="678"/>
                    <a:pt x="459" y="679"/>
                    <a:pt x="459" y="679"/>
                  </a:cubicBezTo>
                  <a:cubicBezTo>
                    <a:pt x="464" y="670"/>
                    <a:pt x="471" y="664"/>
                    <a:pt x="479" y="665"/>
                  </a:cubicBezTo>
                  <a:cubicBezTo>
                    <a:pt x="490" y="666"/>
                    <a:pt x="497" y="686"/>
                    <a:pt x="511" y="689"/>
                  </a:cubicBezTo>
                  <a:cubicBezTo>
                    <a:pt x="524" y="691"/>
                    <a:pt x="538" y="697"/>
                    <a:pt x="542" y="690"/>
                  </a:cubicBezTo>
                  <a:cubicBezTo>
                    <a:pt x="547" y="683"/>
                    <a:pt x="556" y="694"/>
                    <a:pt x="564" y="691"/>
                  </a:cubicBezTo>
                  <a:cubicBezTo>
                    <a:pt x="573" y="689"/>
                    <a:pt x="573" y="707"/>
                    <a:pt x="581" y="696"/>
                  </a:cubicBezTo>
                  <a:cubicBezTo>
                    <a:pt x="589" y="684"/>
                    <a:pt x="580" y="678"/>
                    <a:pt x="594" y="679"/>
                  </a:cubicBezTo>
                  <a:cubicBezTo>
                    <a:pt x="607" y="680"/>
                    <a:pt x="599" y="664"/>
                    <a:pt x="599" y="654"/>
                  </a:cubicBezTo>
                  <a:cubicBezTo>
                    <a:pt x="599" y="644"/>
                    <a:pt x="617" y="643"/>
                    <a:pt x="617" y="635"/>
                  </a:cubicBezTo>
                  <a:cubicBezTo>
                    <a:pt x="617" y="626"/>
                    <a:pt x="642" y="633"/>
                    <a:pt x="646" y="628"/>
                  </a:cubicBezTo>
                  <a:cubicBezTo>
                    <a:pt x="650" y="622"/>
                    <a:pt x="664" y="618"/>
                    <a:pt x="670" y="628"/>
                  </a:cubicBezTo>
                  <a:cubicBezTo>
                    <a:pt x="675" y="637"/>
                    <a:pt x="699" y="640"/>
                    <a:pt x="700" y="648"/>
                  </a:cubicBezTo>
                  <a:cubicBezTo>
                    <a:pt x="701" y="653"/>
                    <a:pt x="700" y="659"/>
                    <a:pt x="700" y="665"/>
                  </a:cubicBezTo>
                  <a:cubicBezTo>
                    <a:pt x="704" y="661"/>
                    <a:pt x="709" y="658"/>
                    <a:pt x="713" y="658"/>
                  </a:cubicBezTo>
                  <a:cubicBezTo>
                    <a:pt x="722" y="658"/>
                    <a:pt x="730" y="645"/>
                    <a:pt x="737" y="647"/>
                  </a:cubicBezTo>
                  <a:cubicBezTo>
                    <a:pt x="744" y="648"/>
                    <a:pt x="750" y="647"/>
                    <a:pt x="752" y="636"/>
                  </a:cubicBezTo>
                  <a:cubicBezTo>
                    <a:pt x="745" y="632"/>
                    <a:pt x="732" y="632"/>
                    <a:pt x="731" y="637"/>
                  </a:cubicBezTo>
                  <a:close/>
                  <a:moveTo>
                    <a:pt x="210" y="86"/>
                  </a:moveTo>
                  <a:cubicBezTo>
                    <a:pt x="222" y="88"/>
                    <a:pt x="197" y="102"/>
                    <a:pt x="193" y="114"/>
                  </a:cubicBezTo>
                  <a:cubicBezTo>
                    <a:pt x="189" y="126"/>
                    <a:pt x="213" y="137"/>
                    <a:pt x="222" y="146"/>
                  </a:cubicBezTo>
                  <a:cubicBezTo>
                    <a:pt x="232" y="155"/>
                    <a:pt x="255" y="154"/>
                    <a:pt x="264" y="149"/>
                  </a:cubicBezTo>
                  <a:cubicBezTo>
                    <a:pt x="272" y="144"/>
                    <a:pt x="269" y="126"/>
                    <a:pt x="280" y="126"/>
                  </a:cubicBezTo>
                  <a:cubicBezTo>
                    <a:pt x="291" y="127"/>
                    <a:pt x="286" y="117"/>
                    <a:pt x="295" y="114"/>
                  </a:cubicBezTo>
                  <a:cubicBezTo>
                    <a:pt x="304" y="110"/>
                    <a:pt x="305" y="122"/>
                    <a:pt x="297" y="131"/>
                  </a:cubicBezTo>
                  <a:cubicBezTo>
                    <a:pt x="289" y="140"/>
                    <a:pt x="311" y="139"/>
                    <a:pt x="322" y="128"/>
                  </a:cubicBezTo>
                  <a:cubicBezTo>
                    <a:pt x="334" y="117"/>
                    <a:pt x="337" y="128"/>
                    <a:pt x="334" y="138"/>
                  </a:cubicBezTo>
                  <a:cubicBezTo>
                    <a:pt x="331" y="148"/>
                    <a:pt x="308" y="143"/>
                    <a:pt x="299" y="154"/>
                  </a:cubicBezTo>
                  <a:cubicBezTo>
                    <a:pt x="291" y="166"/>
                    <a:pt x="265" y="157"/>
                    <a:pt x="253" y="170"/>
                  </a:cubicBezTo>
                  <a:cubicBezTo>
                    <a:pt x="242" y="183"/>
                    <a:pt x="264" y="183"/>
                    <a:pt x="280" y="180"/>
                  </a:cubicBezTo>
                  <a:cubicBezTo>
                    <a:pt x="296" y="177"/>
                    <a:pt x="326" y="175"/>
                    <a:pt x="338" y="177"/>
                  </a:cubicBezTo>
                  <a:cubicBezTo>
                    <a:pt x="350" y="180"/>
                    <a:pt x="331" y="184"/>
                    <a:pt x="311" y="184"/>
                  </a:cubicBezTo>
                  <a:cubicBezTo>
                    <a:pt x="292" y="184"/>
                    <a:pt x="286" y="190"/>
                    <a:pt x="286" y="195"/>
                  </a:cubicBezTo>
                  <a:cubicBezTo>
                    <a:pt x="287" y="200"/>
                    <a:pt x="259" y="189"/>
                    <a:pt x="258" y="201"/>
                  </a:cubicBezTo>
                  <a:cubicBezTo>
                    <a:pt x="257" y="212"/>
                    <a:pt x="284" y="217"/>
                    <a:pt x="287" y="224"/>
                  </a:cubicBezTo>
                  <a:cubicBezTo>
                    <a:pt x="290" y="231"/>
                    <a:pt x="308" y="225"/>
                    <a:pt x="315" y="227"/>
                  </a:cubicBezTo>
                  <a:cubicBezTo>
                    <a:pt x="322" y="230"/>
                    <a:pt x="304" y="235"/>
                    <a:pt x="301" y="238"/>
                  </a:cubicBezTo>
                  <a:cubicBezTo>
                    <a:pt x="299" y="241"/>
                    <a:pt x="321" y="246"/>
                    <a:pt x="325" y="252"/>
                  </a:cubicBezTo>
                  <a:cubicBezTo>
                    <a:pt x="329" y="259"/>
                    <a:pt x="345" y="256"/>
                    <a:pt x="344" y="246"/>
                  </a:cubicBezTo>
                  <a:cubicBezTo>
                    <a:pt x="344" y="235"/>
                    <a:pt x="359" y="201"/>
                    <a:pt x="378" y="194"/>
                  </a:cubicBezTo>
                  <a:cubicBezTo>
                    <a:pt x="397" y="187"/>
                    <a:pt x="386" y="181"/>
                    <a:pt x="389" y="170"/>
                  </a:cubicBezTo>
                  <a:cubicBezTo>
                    <a:pt x="391" y="159"/>
                    <a:pt x="407" y="168"/>
                    <a:pt x="402" y="159"/>
                  </a:cubicBezTo>
                  <a:cubicBezTo>
                    <a:pt x="398" y="150"/>
                    <a:pt x="401" y="146"/>
                    <a:pt x="413" y="134"/>
                  </a:cubicBezTo>
                  <a:cubicBezTo>
                    <a:pt x="425" y="123"/>
                    <a:pt x="433" y="131"/>
                    <a:pt x="448" y="124"/>
                  </a:cubicBezTo>
                  <a:cubicBezTo>
                    <a:pt x="462" y="117"/>
                    <a:pt x="470" y="129"/>
                    <a:pt x="453" y="130"/>
                  </a:cubicBezTo>
                  <a:cubicBezTo>
                    <a:pt x="439" y="131"/>
                    <a:pt x="446" y="148"/>
                    <a:pt x="458" y="152"/>
                  </a:cubicBezTo>
                  <a:cubicBezTo>
                    <a:pt x="470" y="157"/>
                    <a:pt x="459" y="161"/>
                    <a:pt x="468" y="163"/>
                  </a:cubicBezTo>
                  <a:cubicBezTo>
                    <a:pt x="477" y="165"/>
                    <a:pt x="475" y="178"/>
                    <a:pt x="463" y="190"/>
                  </a:cubicBezTo>
                  <a:cubicBezTo>
                    <a:pt x="452" y="203"/>
                    <a:pt x="466" y="205"/>
                    <a:pt x="491" y="196"/>
                  </a:cubicBezTo>
                  <a:cubicBezTo>
                    <a:pt x="515" y="187"/>
                    <a:pt x="500" y="204"/>
                    <a:pt x="507" y="211"/>
                  </a:cubicBezTo>
                  <a:cubicBezTo>
                    <a:pt x="514" y="218"/>
                    <a:pt x="533" y="206"/>
                    <a:pt x="544" y="194"/>
                  </a:cubicBezTo>
                  <a:cubicBezTo>
                    <a:pt x="554" y="181"/>
                    <a:pt x="570" y="183"/>
                    <a:pt x="569" y="177"/>
                  </a:cubicBezTo>
                  <a:cubicBezTo>
                    <a:pt x="568" y="170"/>
                    <a:pt x="557" y="168"/>
                    <a:pt x="548" y="172"/>
                  </a:cubicBezTo>
                  <a:cubicBezTo>
                    <a:pt x="539" y="175"/>
                    <a:pt x="517" y="173"/>
                    <a:pt x="524" y="166"/>
                  </a:cubicBezTo>
                  <a:cubicBezTo>
                    <a:pt x="532" y="159"/>
                    <a:pt x="531" y="153"/>
                    <a:pt x="519" y="154"/>
                  </a:cubicBezTo>
                  <a:cubicBezTo>
                    <a:pt x="508" y="155"/>
                    <a:pt x="487" y="150"/>
                    <a:pt x="497" y="146"/>
                  </a:cubicBezTo>
                  <a:cubicBezTo>
                    <a:pt x="506" y="142"/>
                    <a:pt x="490" y="129"/>
                    <a:pt x="481" y="130"/>
                  </a:cubicBezTo>
                  <a:cubicBezTo>
                    <a:pt x="472" y="130"/>
                    <a:pt x="474" y="120"/>
                    <a:pt x="475" y="113"/>
                  </a:cubicBezTo>
                  <a:cubicBezTo>
                    <a:pt x="475" y="106"/>
                    <a:pt x="449" y="103"/>
                    <a:pt x="454" y="100"/>
                  </a:cubicBezTo>
                  <a:cubicBezTo>
                    <a:pt x="459" y="97"/>
                    <a:pt x="443" y="92"/>
                    <a:pt x="439" y="97"/>
                  </a:cubicBezTo>
                  <a:cubicBezTo>
                    <a:pt x="435" y="102"/>
                    <a:pt x="428" y="101"/>
                    <a:pt x="428" y="93"/>
                  </a:cubicBezTo>
                  <a:cubicBezTo>
                    <a:pt x="428" y="85"/>
                    <a:pt x="408" y="87"/>
                    <a:pt x="401" y="88"/>
                  </a:cubicBezTo>
                  <a:cubicBezTo>
                    <a:pt x="393" y="88"/>
                    <a:pt x="397" y="71"/>
                    <a:pt x="389" y="65"/>
                  </a:cubicBezTo>
                  <a:cubicBezTo>
                    <a:pt x="381" y="59"/>
                    <a:pt x="371" y="77"/>
                    <a:pt x="365" y="75"/>
                  </a:cubicBezTo>
                  <a:cubicBezTo>
                    <a:pt x="359" y="74"/>
                    <a:pt x="370" y="63"/>
                    <a:pt x="373" y="55"/>
                  </a:cubicBezTo>
                  <a:cubicBezTo>
                    <a:pt x="376" y="47"/>
                    <a:pt x="346" y="37"/>
                    <a:pt x="342" y="44"/>
                  </a:cubicBezTo>
                  <a:cubicBezTo>
                    <a:pt x="339" y="52"/>
                    <a:pt x="333" y="33"/>
                    <a:pt x="327" y="31"/>
                  </a:cubicBezTo>
                  <a:cubicBezTo>
                    <a:pt x="320" y="29"/>
                    <a:pt x="326" y="44"/>
                    <a:pt x="320" y="45"/>
                  </a:cubicBezTo>
                  <a:cubicBezTo>
                    <a:pt x="314" y="46"/>
                    <a:pt x="306" y="52"/>
                    <a:pt x="316" y="59"/>
                  </a:cubicBezTo>
                  <a:cubicBezTo>
                    <a:pt x="326" y="65"/>
                    <a:pt x="335" y="97"/>
                    <a:pt x="334" y="103"/>
                  </a:cubicBezTo>
                  <a:cubicBezTo>
                    <a:pt x="333" y="108"/>
                    <a:pt x="303" y="79"/>
                    <a:pt x="302" y="66"/>
                  </a:cubicBezTo>
                  <a:cubicBezTo>
                    <a:pt x="300" y="52"/>
                    <a:pt x="286" y="41"/>
                    <a:pt x="282" y="51"/>
                  </a:cubicBezTo>
                  <a:cubicBezTo>
                    <a:pt x="278" y="61"/>
                    <a:pt x="267" y="64"/>
                    <a:pt x="270" y="74"/>
                  </a:cubicBezTo>
                  <a:cubicBezTo>
                    <a:pt x="273" y="84"/>
                    <a:pt x="262" y="87"/>
                    <a:pt x="262" y="79"/>
                  </a:cubicBezTo>
                  <a:cubicBezTo>
                    <a:pt x="262" y="72"/>
                    <a:pt x="246" y="63"/>
                    <a:pt x="240" y="62"/>
                  </a:cubicBezTo>
                  <a:cubicBezTo>
                    <a:pt x="235" y="61"/>
                    <a:pt x="255" y="57"/>
                    <a:pt x="265" y="53"/>
                  </a:cubicBezTo>
                  <a:cubicBezTo>
                    <a:pt x="275" y="48"/>
                    <a:pt x="257" y="42"/>
                    <a:pt x="248" y="47"/>
                  </a:cubicBezTo>
                  <a:cubicBezTo>
                    <a:pt x="240" y="52"/>
                    <a:pt x="229" y="44"/>
                    <a:pt x="224" y="51"/>
                  </a:cubicBezTo>
                  <a:cubicBezTo>
                    <a:pt x="218" y="58"/>
                    <a:pt x="212" y="51"/>
                    <a:pt x="203" y="49"/>
                  </a:cubicBezTo>
                  <a:cubicBezTo>
                    <a:pt x="194" y="47"/>
                    <a:pt x="186" y="62"/>
                    <a:pt x="180" y="59"/>
                  </a:cubicBezTo>
                  <a:cubicBezTo>
                    <a:pt x="173" y="57"/>
                    <a:pt x="169" y="72"/>
                    <a:pt x="180" y="88"/>
                  </a:cubicBezTo>
                  <a:cubicBezTo>
                    <a:pt x="190" y="104"/>
                    <a:pt x="198" y="83"/>
                    <a:pt x="210" y="86"/>
                  </a:cubicBezTo>
                  <a:close/>
                  <a:moveTo>
                    <a:pt x="184" y="138"/>
                  </a:moveTo>
                  <a:cubicBezTo>
                    <a:pt x="191" y="140"/>
                    <a:pt x="197" y="153"/>
                    <a:pt x="204" y="152"/>
                  </a:cubicBezTo>
                  <a:cubicBezTo>
                    <a:pt x="207" y="152"/>
                    <a:pt x="193" y="136"/>
                    <a:pt x="185" y="127"/>
                  </a:cubicBezTo>
                  <a:cubicBezTo>
                    <a:pt x="177" y="118"/>
                    <a:pt x="177" y="109"/>
                    <a:pt x="166" y="112"/>
                  </a:cubicBezTo>
                  <a:cubicBezTo>
                    <a:pt x="154" y="115"/>
                    <a:pt x="176" y="136"/>
                    <a:pt x="184" y="138"/>
                  </a:cubicBezTo>
                  <a:close/>
                  <a:moveTo>
                    <a:pt x="389" y="33"/>
                  </a:moveTo>
                  <a:cubicBezTo>
                    <a:pt x="395" y="38"/>
                    <a:pt x="379" y="38"/>
                    <a:pt x="386" y="44"/>
                  </a:cubicBezTo>
                  <a:cubicBezTo>
                    <a:pt x="405" y="64"/>
                    <a:pt x="481" y="42"/>
                    <a:pt x="492" y="48"/>
                  </a:cubicBezTo>
                  <a:cubicBezTo>
                    <a:pt x="502" y="53"/>
                    <a:pt x="428" y="61"/>
                    <a:pt x="431" y="68"/>
                  </a:cubicBezTo>
                  <a:cubicBezTo>
                    <a:pt x="434" y="76"/>
                    <a:pt x="495" y="83"/>
                    <a:pt x="499" y="77"/>
                  </a:cubicBezTo>
                  <a:cubicBezTo>
                    <a:pt x="504" y="72"/>
                    <a:pt x="514" y="88"/>
                    <a:pt x="534" y="89"/>
                  </a:cubicBezTo>
                  <a:cubicBezTo>
                    <a:pt x="554" y="90"/>
                    <a:pt x="552" y="81"/>
                    <a:pt x="567" y="81"/>
                  </a:cubicBezTo>
                  <a:cubicBezTo>
                    <a:pt x="582" y="80"/>
                    <a:pt x="604" y="73"/>
                    <a:pt x="604" y="64"/>
                  </a:cubicBezTo>
                  <a:cubicBezTo>
                    <a:pt x="605" y="56"/>
                    <a:pt x="648" y="46"/>
                    <a:pt x="645" y="32"/>
                  </a:cubicBezTo>
                  <a:cubicBezTo>
                    <a:pt x="641" y="17"/>
                    <a:pt x="599" y="27"/>
                    <a:pt x="587" y="21"/>
                  </a:cubicBezTo>
                  <a:cubicBezTo>
                    <a:pt x="575" y="15"/>
                    <a:pt x="548" y="8"/>
                    <a:pt x="544" y="17"/>
                  </a:cubicBezTo>
                  <a:cubicBezTo>
                    <a:pt x="539" y="26"/>
                    <a:pt x="532" y="28"/>
                    <a:pt x="528" y="24"/>
                  </a:cubicBezTo>
                  <a:cubicBezTo>
                    <a:pt x="524" y="21"/>
                    <a:pt x="530" y="0"/>
                    <a:pt x="511" y="6"/>
                  </a:cubicBezTo>
                  <a:cubicBezTo>
                    <a:pt x="492" y="12"/>
                    <a:pt x="510" y="32"/>
                    <a:pt x="506" y="34"/>
                  </a:cubicBezTo>
                  <a:cubicBezTo>
                    <a:pt x="502" y="37"/>
                    <a:pt x="484" y="30"/>
                    <a:pt x="482" y="21"/>
                  </a:cubicBezTo>
                  <a:cubicBezTo>
                    <a:pt x="481" y="12"/>
                    <a:pt x="461" y="31"/>
                    <a:pt x="459" y="20"/>
                  </a:cubicBezTo>
                  <a:cubicBezTo>
                    <a:pt x="456" y="9"/>
                    <a:pt x="432" y="1"/>
                    <a:pt x="427" y="2"/>
                  </a:cubicBezTo>
                  <a:cubicBezTo>
                    <a:pt x="422" y="2"/>
                    <a:pt x="432" y="10"/>
                    <a:pt x="429" y="15"/>
                  </a:cubicBezTo>
                  <a:cubicBezTo>
                    <a:pt x="426" y="20"/>
                    <a:pt x="413" y="10"/>
                    <a:pt x="408" y="9"/>
                  </a:cubicBezTo>
                  <a:cubicBezTo>
                    <a:pt x="402" y="8"/>
                    <a:pt x="411" y="20"/>
                    <a:pt x="408" y="25"/>
                  </a:cubicBezTo>
                  <a:cubicBezTo>
                    <a:pt x="406" y="30"/>
                    <a:pt x="395" y="10"/>
                    <a:pt x="386" y="10"/>
                  </a:cubicBezTo>
                  <a:cubicBezTo>
                    <a:pt x="377" y="10"/>
                    <a:pt x="381" y="20"/>
                    <a:pt x="374" y="21"/>
                  </a:cubicBezTo>
                  <a:cubicBezTo>
                    <a:pt x="368" y="21"/>
                    <a:pt x="383" y="29"/>
                    <a:pt x="389" y="33"/>
                  </a:cubicBezTo>
                  <a:close/>
                </a:path>
              </a:pathLst>
            </a:custGeom>
            <a:solidFill>
              <a:schemeClr val="accent1"/>
            </a:solidFill>
            <a:ln w="3175" cap="flat">
              <a:solidFill>
                <a:srgbClr val="FFFFFF"/>
              </a:solidFill>
              <a:prstDash val="solid"/>
              <a:miter lim="800000"/>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grpSp>
      <p:sp>
        <p:nvSpPr>
          <p:cNvPr id="55" name="Rectangle 54"/>
          <p:cNvSpPr/>
          <p:nvPr/>
        </p:nvSpPr>
        <p:spPr>
          <a:xfrm>
            <a:off x="10083160" y="3141639"/>
            <a:ext cx="9671690" cy="2368341"/>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Scandinavian</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grpSp>
        <p:nvGrpSpPr>
          <p:cNvPr id="22" name="Group 21"/>
          <p:cNvGrpSpPr/>
          <p:nvPr/>
        </p:nvGrpSpPr>
        <p:grpSpPr>
          <a:xfrm>
            <a:off x="10083160" y="6117099"/>
            <a:ext cx="2703050" cy="2703050"/>
            <a:chOff x="7824746" y="3440065"/>
            <a:chExt cx="1013644" cy="1013644"/>
          </a:xfrm>
        </p:grpSpPr>
        <p:sp>
          <p:nvSpPr>
            <p:cNvPr id="23" name="Oval 22"/>
            <p:cNvSpPr/>
            <p:nvPr/>
          </p:nvSpPr>
          <p:spPr>
            <a:xfrm flipH="1">
              <a:off x="7824746" y="3440065"/>
              <a:ext cx="1013644" cy="1013644"/>
            </a:xfrm>
            <a:prstGeom prst="ellipse">
              <a:avLst/>
            </a:prstGeom>
            <a:solidFill>
              <a:srgbClr val="DDDDDD">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000">
                <a:solidFill>
                  <a:srgbClr val="FFFFFF"/>
                </a:solidFill>
              </a:endParaRPr>
            </a:p>
          </p:txBody>
        </p:sp>
        <p:sp>
          <p:nvSpPr>
            <p:cNvPr id="24" name="Pie 23"/>
            <p:cNvSpPr/>
            <p:nvPr/>
          </p:nvSpPr>
          <p:spPr>
            <a:xfrm flipH="1">
              <a:off x="7824746" y="3440065"/>
              <a:ext cx="1013644" cy="1013644"/>
            </a:xfrm>
            <a:prstGeom prst="pie">
              <a:avLst>
                <a:gd name="adj1" fmla="val 20669961"/>
                <a:gd name="adj2" fmla="val 1620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000">
                <a:solidFill>
                  <a:srgbClr val="FFFFFF"/>
                </a:solidFill>
              </a:endParaRPr>
            </a:p>
          </p:txBody>
        </p:sp>
        <p:sp>
          <p:nvSpPr>
            <p:cNvPr id="25" name="Oval 24"/>
            <p:cNvSpPr/>
            <p:nvPr/>
          </p:nvSpPr>
          <p:spPr>
            <a:xfrm>
              <a:off x="7905614"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4000">
                  <a:solidFill>
                    <a:schemeClr val="tx1"/>
                  </a:solidFill>
                </a:rPr>
                <a:t>80%</a:t>
              </a:r>
            </a:p>
            <a:p>
              <a:pPr algn="ctr"/>
              <a:r>
                <a:rPr lang="en-US" sz="2000">
                  <a:solidFill>
                    <a:schemeClr val="tx1"/>
                  </a:solidFill>
                </a:rPr>
                <a:t>People</a:t>
              </a:r>
            </a:p>
          </p:txBody>
        </p:sp>
      </p:grpSp>
      <p:grpSp>
        <p:nvGrpSpPr>
          <p:cNvPr id="26" name="Group 25"/>
          <p:cNvGrpSpPr/>
          <p:nvPr/>
        </p:nvGrpSpPr>
        <p:grpSpPr>
          <a:xfrm>
            <a:off x="13778860" y="6117099"/>
            <a:ext cx="2703050" cy="2703050"/>
            <a:chOff x="7824746" y="3440065"/>
            <a:chExt cx="1013644" cy="1013644"/>
          </a:xfrm>
        </p:grpSpPr>
        <p:sp>
          <p:nvSpPr>
            <p:cNvPr id="27" name="Oval 26"/>
            <p:cNvSpPr/>
            <p:nvPr/>
          </p:nvSpPr>
          <p:spPr>
            <a:xfrm flipH="1">
              <a:off x="7824746" y="3440065"/>
              <a:ext cx="1013644" cy="1013644"/>
            </a:xfrm>
            <a:prstGeom prst="ellipse">
              <a:avLst/>
            </a:prstGeom>
            <a:solidFill>
              <a:srgbClr val="DDDDDD">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000">
                <a:solidFill>
                  <a:srgbClr val="FFFFFF"/>
                </a:solidFill>
              </a:endParaRPr>
            </a:p>
          </p:txBody>
        </p:sp>
        <p:sp>
          <p:nvSpPr>
            <p:cNvPr id="28" name="Pie 27"/>
            <p:cNvSpPr/>
            <p:nvPr/>
          </p:nvSpPr>
          <p:spPr>
            <a:xfrm flipH="1">
              <a:off x="7824746" y="3440065"/>
              <a:ext cx="1013644" cy="1013644"/>
            </a:xfrm>
            <a:prstGeom prst="pie">
              <a:avLst>
                <a:gd name="adj1" fmla="val 1895300"/>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000">
                <a:solidFill>
                  <a:srgbClr val="FFFFFF"/>
                </a:solidFill>
              </a:endParaRPr>
            </a:p>
          </p:txBody>
        </p:sp>
        <p:sp>
          <p:nvSpPr>
            <p:cNvPr id="29" name="Oval 28"/>
            <p:cNvSpPr/>
            <p:nvPr/>
          </p:nvSpPr>
          <p:spPr>
            <a:xfrm>
              <a:off x="7905614"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4000">
                  <a:solidFill>
                    <a:schemeClr val="tx1"/>
                  </a:solidFill>
                </a:rPr>
                <a:t>70%</a:t>
              </a:r>
            </a:p>
            <a:p>
              <a:pPr algn="ctr"/>
              <a:r>
                <a:rPr lang="en-US" sz="2000">
                  <a:solidFill>
                    <a:schemeClr val="tx1"/>
                  </a:solidFill>
                </a:rPr>
                <a:t>Industry</a:t>
              </a:r>
            </a:p>
          </p:txBody>
        </p:sp>
      </p:grpSp>
      <p:grpSp>
        <p:nvGrpSpPr>
          <p:cNvPr id="30" name="Group 29"/>
          <p:cNvGrpSpPr/>
          <p:nvPr/>
        </p:nvGrpSpPr>
        <p:grpSpPr>
          <a:xfrm>
            <a:off x="17379310" y="6117099"/>
            <a:ext cx="2703050" cy="2703050"/>
            <a:chOff x="7824746" y="3440065"/>
            <a:chExt cx="1013644" cy="1013644"/>
          </a:xfrm>
        </p:grpSpPr>
        <p:sp>
          <p:nvSpPr>
            <p:cNvPr id="31" name="Oval 30"/>
            <p:cNvSpPr/>
            <p:nvPr/>
          </p:nvSpPr>
          <p:spPr>
            <a:xfrm flipH="1">
              <a:off x="7824746" y="3440065"/>
              <a:ext cx="1013644" cy="1013644"/>
            </a:xfrm>
            <a:prstGeom prst="ellipse">
              <a:avLst/>
            </a:prstGeom>
            <a:solidFill>
              <a:srgbClr val="DDDDDD">
                <a:alpha val="90000"/>
              </a:srgb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000">
                <a:solidFill>
                  <a:srgbClr val="FFFFFF"/>
                </a:solidFill>
              </a:endParaRPr>
            </a:p>
          </p:txBody>
        </p:sp>
        <p:sp>
          <p:nvSpPr>
            <p:cNvPr id="32" name="Pie 31"/>
            <p:cNvSpPr/>
            <p:nvPr/>
          </p:nvSpPr>
          <p:spPr>
            <a:xfrm flipH="1">
              <a:off x="7824746" y="3440065"/>
              <a:ext cx="1013644" cy="1013644"/>
            </a:xfrm>
            <a:prstGeom prst="pie">
              <a:avLst>
                <a:gd name="adj1" fmla="val 17411704"/>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000">
                <a:solidFill>
                  <a:srgbClr val="FFFFFF"/>
                </a:solidFill>
              </a:endParaRPr>
            </a:p>
          </p:txBody>
        </p:sp>
        <p:sp>
          <p:nvSpPr>
            <p:cNvPr id="33" name="Oval 32"/>
            <p:cNvSpPr/>
            <p:nvPr/>
          </p:nvSpPr>
          <p:spPr>
            <a:xfrm>
              <a:off x="7905614"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4000">
                  <a:solidFill>
                    <a:schemeClr val="tx1"/>
                  </a:solidFill>
                </a:rPr>
                <a:t>95%</a:t>
              </a:r>
            </a:p>
            <a:p>
              <a:pPr algn="ctr"/>
              <a:r>
                <a:rPr lang="en-US" sz="2000">
                  <a:solidFill>
                    <a:schemeClr val="tx1"/>
                  </a:solidFill>
                </a:rPr>
                <a:t>Traffic</a:t>
              </a:r>
            </a:p>
          </p:txBody>
        </p:sp>
      </p:grpSp>
    </p:spTree>
    <p:extLst>
      <p:ext uri="{BB962C8B-B14F-4D97-AF65-F5344CB8AC3E}">
        <p14:creationId xmlns:p14="http://schemas.microsoft.com/office/powerpoint/2010/main" val="23875813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 calcmode="lin" valueType="num">
                                      <p:cBhvr>
                                        <p:cTn id="9" dur="500" fill="hold"/>
                                        <p:tgtEl>
                                          <p:spTgt spid="22"/>
                                        </p:tgtEl>
                                        <p:attrNameLst>
                                          <p:attrName>style.rotation</p:attrName>
                                        </p:attrNameLst>
                                      </p:cBhvr>
                                      <p:tavLst>
                                        <p:tav tm="0">
                                          <p:val>
                                            <p:fltVal val="360"/>
                                          </p:val>
                                        </p:tav>
                                        <p:tav tm="100000">
                                          <p:val>
                                            <p:fltVal val="0"/>
                                          </p:val>
                                        </p:tav>
                                      </p:tavLst>
                                    </p:anim>
                                    <p:animEffect transition="in" filter="fade">
                                      <p:cBhvr>
                                        <p:cTn id="10" dur="500"/>
                                        <p:tgtEl>
                                          <p:spTgt spid="22"/>
                                        </p:tgtEl>
                                      </p:cBhvr>
                                    </p:animEffect>
                                  </p:childTnLst>
                                </p:cTn>
                              </p:par>
                              <p:par>
                                <p:cTn id="11" presetID="49" presetClass="entr" presetSubtype="0" decel="100000" fill="hold" nodeType="withEffect">
                                  <p:stCondLst>
                                    <p:cond delay="25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 calcmode="lin" valueType="num">
                                      <p:cBhvr>
                                        <p:cTn id="15" dur="500" fill="hold"/>
                                        <p:tgtEl>
                                          <p:spTgt spid="26"/>
                                        </p:tgtEl>
                                        <p:attrNameLst>
                                          <p:attrName>style.rotation</p:attrName>
                                        </p:attrNameLst>
                                      </p:cBhvr>
                                      <p:tavLst>
                                        <p:tav tm="0">
                                          <p:val>
                                            <p:fltVal val="360"/>
                                          </p:val>
                                        </p:tav>
                                        <p:tav tm="100000">
                                          <p:val>
                                            <p:fltVal val="0"/>
                                          </p:val>
                                        </p:tav>
                                      </p:tavLst>
                                    </p:anim>
                                    <p:animEffect transition="in" filter="fade">
                                      <p:cBhvr>
                                        <p:cTn id="16" dur="500"/>
                                        <p:tgtEl>
                                          <p:spTgt spid="26"/>
                                        </p:tgtEl>
                                      </p:cBhvr>
                                    </p:animEffect>
                                  </p:childTnLst>
                                </p:cTn>
                              </p:par>
                              <p:par>
                                <p:cTn id="17" presetID="49" presetClass="entr" presetSubtype="0" decel="100000" fill="hold" nodeType="withEffect">
                                  <p:stCondLst>
                                    <p:cond delay="500"/>
                                  </p:stCondLst>
                                  <p:childTnLst>
                                    <p:set>
                                      <p:cBhvr>
                                        <p:cTn id="18" dur="1" fill="hold">
                                          <p:stCondLst>
                                            <p:cond delay="0"/>
                                          </p:stCondLst>
                                        </p:cTn>
                                        <p:tgtEl>
                                          <p:spTgt spid="30"/>
                                        </p:tgtEl>
                                        <p:attrNameLst>
                                          <p:attrName>style.visibility</p:attrName>
                                        </p:attrNameLst>
                                      </p:cBhvr>
                                      <p:to>
                                        <p:strVal val="visible"/>
                                      </p:to>
                                    </p:set>
                                    <p:anim calcmode="lin" valueType="num">
                                      <p:cBhvr>
                                        <p:cTn id="19" dur="500" fill="hold"/>
                                        <p:tgtEl>
                                          <p:spTgt spid="30"/>
                                        </p:tgtEl>
                                        <p:attrNameLst>
                                          <p:attrName>ppt_w</p:attrName>
                                        </p:attrNameLst>
                                      </p:cBhvr>
                                      <p:tavLst>
                                        <p:tav tm="0">
                                          <p:val>
                                            <p:fltVal val="0"/>
                                          </p:val>
                                        </p:tav>
                                        <p:tav tm="100000">
                                          <p:val>
                                            <p:strVal val="#ppt_w"/>
                                          </p:val>
                                        </p:tav>
                                      </p:tavLst>
                                    </p:anim>
                                    <p:anim calcmode="lin" valueType="num">
                                      <p:cBhvr>
                                        <p:cTn id="20" dur="500" fill="hold"/>
                                        <p:tgtEl>
                                          <p:spTgt spid="30"/>
                                        </p:tgtEl>
                                        <p:attrNameLst>
                                          <p:attrName>ppt_h</p:attrName>
                                        </p:attrNameLst>
                                      </p:cBhvr>
                                      <p:tavLst>
                                        <p:tav tm="0">
                                          <p:val>
                                            <p:fltVal val="0"/>
                                          </p:val>
                                        </p:tav>
                                        <p:tav tm="100000">
                                          <p:val>
                                            <p:strVal val="#ppt_h"/>
                                          </p:val>
                                        </p:tav>
                                      </p:tavLst>
                                    </p:anim>
                                    <p:anim calcmode="lin" valueType="num">
                                      <p:cBhvr>
                                        <p:cTn id="21" dur="500" fill="hold"/>
                                        <p:tgtEl>
                                          <p:spTgt spid="30"/>
                                        </p:tgtEl>
                                        <p:attrNameLst>
                                          <p:attrName>style.rotation</p:attrName>
                                        </p:attrNameLst>
                                      </p:cBhvr>
                                      <p:tavLst>
                                        <p:tav tm="0">
                                          <p:val>
                                            <p:fltVal val="360"/>
                                          </p:val>
                                        </p:tav>
                                        <p:tav tm="100000">
                                          <p:val>
                                            <p:fltVal val="0"/>
                                          </p:val>
                                        </p:tav>
                                      </p:tavLst>
                                    </p:anim>
                                    <p:animEffect transition="in" filter="fade">
                                      <p:cBhvr>
                                        <p:cTn id="2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a:off x="9348787" y="11277611"/>
            <a:ext cx="50800" cy="60326"/>
          </a:xfrm>
          <a:custGeom>
            <a:avLst/>
            <a:gdLst>
              <a:gd name="T0" fmla="*/ 5 w 7"/>
              <a:gd name="T1" fmla="*/ 6 h 8"/>
              <a:gd name="T2" fmla="*/ 4 w 7"/>
              <a:gd name="T3" fmla="*/ 8 h 8"/>
              <a:gd name="T4" fmla="*/ 3 w 7"/>
              <a:gd name="T5" fmla="*/ 8 h 8"/>
              <a:gd name="T6" fmla="*/ 3 w 7"/>
              <a:gd name="T7" fmla="*/ 6 h 8"/>
              <a:gd name="T8" fmla="*/ 0 w 7"/>
              <a:gd name="T9" fmla="*/ 6 h 8"/>
              <a:gd name="T10" fmla="*/ 0 w 7"/>
              <a:gd name="T11" fmla="*/ 5 h 8"/>
              <a:gd name="T12" fmla="*/ 1 w 7"/>
              <a:gd name="T13" fmla="*/ 5 h 8"/>
              <a:gd name="T14" fmla="*/ 1 w 7"/>
              <a:gd name="T15" fmla="*/ 4 h 8"/>
              <a:gd name="T16" fmla="*/ 1 w 7"/>
              <a:gd name="T17" fmla="*/ 3 h 8"/>
              <a:gd name="T18" fmla="*/ 2 w 7"/>
              <a:gd name="T19" fmla="*/ 3 h 8"/>
              <a:gd name="T20" fmla="*/ 4 w 7"/>
              <a:gd name="T21" fmla="*/ 3 h 8"/>
              <a:gd name="T22" fmla="*/ 6 w 7"/>
              <a:gd name="T23" fmla="*/ 0 h 8"/>
              <a:gd name="T24" fmla="*/ 7 w 7"/>
              <a:gd name="T25" fmla="*/ 0 h 8"/>
              <a:gd name="T26" fmla="*/ 7 w 7"/>
              <a:gd name="T27" fmla="*/ 4 h 8"/>
              <a:gd name="T28" fmla="*/ 5 w 7"/>
              <a:gd name="T2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5" y="6"/>
                </a:moveTo>
                <a:cubicBezTo>
                  <a:pt x="5" y="7"/>
                  <a:pt x="4" y="7"/>
                  <a:pt x="4" y="8"/>
                </a:cubicBezTo>
                <a:cubicBezTo>
                  <a:pt x="3" y="8"/>
                  <a:pt x="3" y="8"/>
                  <a:pt x="3" y="8"/>
                </a:cubicBezTo>
                <a:cubicBezTo>
                  <a:pt x="3" y="7"/>
                  <a:pt x="3" y="6"/>
                  <a:pt x="3" y="6"/>
                </a:cubicBezTo>
                <a:cubicBezTo>
                  <a:pt x="2" y="6"/>
                  <a:pt x="1" y="6"/>
                  <a:pt x="0" y="6"/>
                </a:cubicBezTo>
                <a:cubicBezTo>
                  <a:pt x="0" y="5"/>
                  <a:pt x="0" y="5"/>
                  <a:pt x="0" y="5"/>
                </a:cubicBezTo>
                <a:cubicBezTo>
                  <a:pt x="1" y="5"/>
                  <a:pt x="1" y="5"/>
                  <a:pt x="1" y="5"/>
                </a:cubicBezTo>
                <a:cubicBezTo>
                  <a:pt x="1" y="4"/>
                  <a:pt x="1" y="4"/>
                  <a:pt x="1" y="4"/>
                </a:cubicBezTo>
                <a:cubicBezTo>
                  <a:pt x="1" y="3"/>
                  <a:pt x="1" y="3"/>
                  <a:pt x="1" y="3"/>
                </a:cubicBezTo>
                <a:cubicBezTo>
                  <a:pt x="2" y="3"/>
                  <a:pt x="2" y="3"/>
                  <a:pt x="2" y="3"/>
                </a:cubicBezTo>
                <a:cubicBezTo>
                  <a:pt x="2" y="3"/>
                  <a:pt x="3" y="3"/>
                  <a:pt x="4" y="3"/>
                </a:cubicBezTo>
                <a:cubicBezTo>
                  <a:pt x="5" y="3"/>
                  <a:pt x="5" y="1"/>
                  <a:pt x="6" y="0"/>
                </a:cubicBezTo>
                <a:cubicBezTo>
                  <a:pt x="7" y="0"/>
                  <a:pt x="7" y="0"/>
                  <a:pt x="7" y="0"/>
                </a:cubicBezTo>
                <a:cubicBezTo>
                  <a:pt x="7" y="1"/>
                  <a:pt x="7" y="4"/>
                  <a:pt x="7" y="4"/>
                </a:cubicBezTo>
                <a:cubicBezTo>
                  <a:pt x="6" y="5"/>
                  <a:pt x="5" y="6"/>
                  <a:pt x="5" y="6"/>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6"/>
          <p:cNvSpPr>
            <a:spLocks/>
          </p:cNvSpPr>
          <p:nvPr/>
        </p:nvSpPr>
        <p:spPr bwMode="auto">
          <a:xfrm>
            <a:off x="9205918" y="11414137"/>
            <a:ext cx="12702" cy="6350"/>
          </a:xfrm>
          <a:custGeom>
            <a:avLst/>
            <a:gdLst>
              <a:gd name="T0" fmla="*/ 1 w 2"/>
              <a:gd name="T1" fmla="*/ 1 h 1"/>
              <a:gd name="T2" fmla="*/ 0 w 2"/>
              <a:gd name="T3" fmla="*/ 1 h 1"/>
              <a:gd name="T4" fmla="*/ 0 w 2"/>
              <a:gd name="T5" fmla="*/ 0 h 1"/>
              <a:gd name="T6" fmla="*/ 0 w 2"/>
              <a:gd name="T7" fmla="*/ 0 h 1"/>
              <a:gd name="T8" fmla="*/ 1 w 2"/>
              <a:gd name="T9" fmla="*/ 0 h 1"/>
              <a:gd name="T10" fmla="*/ 2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0" y="1"/>
                  <a:pt x="0" y="1"/>
                  <a:pt x="0" y="1"/>
                </a:cubicBezTo>
                <a:cubicBezTo>
                  <a:pt x="0" y="0"/>
                  <a:pt x="0" y="0"/>
                  <a:pt x="0" y="0"/>
                </a:cubicBezTo>
                <a:cubicBezTo>
                  <a:pt x="0" y="0"/>
                  <a:pt x="0" y="0"/>
                  <a:pt x="0" y="0"/>
                </a:cubicBezTo>
                <a:cubicBezTo>
                  <a:pt x="1" y="0"/>
                  <a:pt x="1" y="0"/>
                  <a:pt x="1" y="0"/>
                </a:cubicBezTo>
                <a:cubicBezTo>
                  <a:pt x="1" y="0"/>
                  <a:pt x="2" y="1"/>
                  <a:pt x="2" y="1"/>
                </a:cubicBezTo>
                <a:cubicBezTo>
                  <a:pt x="1" y="1"/>
                  <a:pt x="1" y="1"/>
                  <a:pt x="1" y="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7"/>
          <p:cNvSpPr>
            <a:spLocks/>
          </p:cNvSpPr>
          <p:nvPr/>
        </p:nvSpPr>
        <p:spPr bwMode="auto">
          <a:xfrm>
            <a:off x="9158290" y="11436355"/>
            <a:ext cx="15878" cy="15878"/>
          </a:xfrm>
          <a:custGeom>
            <a:avLst/>
            <a:gdLst>
              <a:gd name="T0" fmla="*/ 1 w 2"/>
              <a:gd name="T1" fmla="*/ 2 h 2"/>
              <a:gd name="T2" fmla="*/ 0 w 2"/>
              <a:gd name="T3" fmla="*/ 2 h 2"/>
              <a:gd name="T4" fmla="*/ 0 w 2"/>
              <a:gd name="T5" fmla="*/ 1 h 2"/>
              <a:gd name="T6" fmla="*/ 1 w 2"/>
              <a:gd name="T7" fmla="*/ 0 h 2"/>
              <a:gd name="T8" fmla="*/ 2 w 2"/>
              <a:gd name="T9" fmla="*/ 0 h 2"/>
              <a:gd name="T10" fmla="*/ 2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0" y="2"/>
                  <a:pt x="0" y="2"/>
                  <a:pt x="0" y="2"/>
                </a:cubicBezTo>
                <a:cubicBezTo>
                  <a:pt x="0" y="1"/>
                  <a:pt x="0" y="1"/>
                  <a:pt x="0" y="1"/>
                </a:cubicBezTo>
                <a:cubicBezTo>
                  <a:pt x="0" y="0"/>
                  <a:pt x="1" y="0"/>
                  <a:pt x="1" y="0"/>
                </a:cubicBezTo>
                <a:cubicBezTo>
                  <a:pt x="2" y="0"/>
                  <a:pt x="2" y="0"/>
                  <a:pt x="2" y="0"/>
                </a:cubicBezTo>
                <a:cubicBezTo>
                  <a:pt x="2" y="0"/>
                  <a:pt x="2" y="1"/>
                  <a:pt x="2" y="1"/>
                </a:cubicBezTo>
                <a:cubicBezTo>
                  <a:pt x="1" y="1"/>
                  <a:pt x="1" y="1"/>
                  <a:pt x="1" y="2"/>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8"/>
          <p:cNvSpPr>
            <a:spLocks/>
          </p:cNvSpPr>
          <p:nvPr/>
        </p:nvSpPr>
        <p:spPr bwMode="auto">
          <a:xfrm>
            <a:off x="8850318" y="11623687"/>
            <a:ext cx="15878" cy="22226"/>
          </a:xfrm>
          <a:custGeom>
            <a:avLst/>
            <a:gdLst>
              <a:gd name="T0" fmla="*/ 2 w 2"/>
              <a:gd name="T1" fmla="*/ 2 h 3"/>
              <a:gd name="T2" fmla="*/ 2 w 2"/>
              <a:gd name="T3" fmla="*/ 3 h 3"/>
              <a:gd name="T4" fmla="*/ 2 w 2"/>
              <a:gd name="T5" fmla="*/ 2 h 3"/>
              <a:gd name="T6" fmla="*/ 1 w 2"/>
              <a:gd name="T7" fmla="*/ 3 h 3"/>
              <a:gd name="T8" fmla="*/ 0 w 2"/>
              <a:gd name="T9" fmla="*/ 0 h 3"/>
              <a:gd name="T10" fmla="*/ 1 w 2"/>
              <a:gd name="T11" fmla="*/ 0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3"/>
                  <a:pt x="2" y="3"/>
                  <a:pt x="2" y="3"/>
                </a:cubicBezTo>
                <a:cubicBezTo>
                  <a:pt x="2" y="2"/>
                  <a:pt x="2" y="2"/>
                  <a:pt x="2" y="2"/>
                </a:cubicBezTo>
                <a:cubicBezTo>
                  <a:pt x="2" y="3"/>
                  <a:pt x="1" y="3"/>
                  <a:pt x="1" y="3"/>
                </a:cubicBezTo>
                <a:cubicBezTo>
                  <a:pt x="0" y="2"/>
                  <a:pt x="0" y="1"/>
                  <a:pt x="0" y="0"/>
                </a:cubicBezTo>
                <a:cubicBezTo>
                  <a:pt x="1" y="0"/>
                  <a:pt x="1" y="0"/>
                  <a:pt x="1" y="0"/>
                </a:cubicBezTo>
                <a:cubicBezTo>
                  <a:pt x="1" y="1"/>
                  <a:pt x="2" y="2"/>
                  <a:pt x="2" y="2"/>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 name="Freeform 9"/>
          <p:cNvSpPr>
            <a:spLocks/>
          </p:cNvSpPr>
          <p:nvPr/>
        </p:nvSpPr>
        <p:spPr bwMode="auto">
          <a:xfrm>
            <a:off x="8634413" y="11652261"/>
            <a:ext cx="50800" cy="31750"/>
          </a:xfrm>
          <a:custGeom>
            <a:avLst/>
            <a:gdLst>
              <a:gd name="T0" fmla="*/ 6 w 7"/>
              <a:gd name="T1" fmla="*/ 1 h 4"/>
              <a:gd name="T2" fmla="*/ 6 w 7"/>
              <a:gd name="T3" fmla="*/ 1 h 4"/>
              <a:gd name="T4" fmla="*/ 6 w 7"/>
              <a:gd name="T5" fmla="*/ 1 h 4"/>
              <a:gd name="T6" fmla="*/ 5 w 7"/>
              <a:gd name="T7" fmla="*/ 3 h 4"/>
              <a:gd name="T8" fmla="*/ 3 w 7"/>
              <a:gd name="T9" fmla="*/ 3 h 4"/>
              <a:gd name="T10" fmla="*/ 1 w 7"/>
              <a:gd name="T11" fmla="*/ 4 h 4"/>
              <a:gd name="T12" fmla="*/ 1 w 7"/>
              <a:gd name="T13" fmla="*/ 4 h 4"/>
              <a:gd name="T14" fmla="*/ 1 w 7"/>
              <a:gd name="T15" fmla="*/ 1 h 4"/>
              <a:gd name="T16" fmla="*/ 2 w 7"/>
              <a:gd name="T17" fmla="*/ 1 h 4"/>
              <a:gd name="T18" fmla="*/ 6 w 7"/>
              <a:gd name="T19" fmla="*/ 0 h 4"/>
              <a:gd name="T20" fmla="*/ 7 w 7"/>
              <a:gd name="T21" fmla="*/ 0 h 4"/>
              <a:gd name="T22" fmla="*/ 6 w 7"/>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6" y="1"/>
                </a:moveTo>
                <a:cubicBezTo>
                  <a:pt x="6" y="1"/>
                  <a:pt x="6" y="1"/>
                  <a:pt x="6" y="1"/>
                </a:cubicBezTo>
                <a:cubicBezTo>
                  <a:pt x="6" y="1"/>
                  <a:pt x="6" y="1"/>
                  <a:pt x="6" y="1"/>
                </a:cubicBezTo>
                <a:cubicBezTo>
                  <a:pt x="6" y="2"/>
                  <a:pt x="5" y="2"/>
                  <a:pt x="5" y="3"/>
                </a:cubicBezTo>
                <a:cubicBezTo>
                  <a:pt x="4" y="3"/>
                  <a:pt x="4" y="3"/>
                  <a:pt x="3" y="3"/>
                </a:cubicBezTo>
                <a:cubicBezTo>
                  <a:pt x="3" y="4"/>
                  <a:pt x="2" y="4"/>
                  <a:pt x="1" y="4"/>
                </a:cubicBezTo>
                <a:cubicBezTo>
                  <a:pt x="1" y="4"/>
                  <a:pt x="1" y="4"/>
                  <a:pt x="1" y="4"/>
                </a:cubicBezTo>
                <a:cubicBezTo>
                  <a:pt x="0" y="3"/>
                  <a:pt x="1" y="2"/>
                  <a:pt x="1" y="1"/>
                </a:cubicBezTo>
                <a:cubicBezTo>
                  <a:pt x="2" y="1"/>
                  <a:pt x="2" y="1"/>
                  <a:pt x="2" y="1"/>
                </a:cubicBezTo>
                <a:cubicBezTo>
                  <a:pt x="4" y="0"/>
                  <a:pt x="5" y="0"/>
                  <a:pt x="6" y="0"/>
                </a:cubicBezTo>
                <a:cubicBezTo>
                  <a:pt x="7" y="0"/>
                  <a:pt x="7" y="0"/>
                  <a:pt x="7" y="0"/>
                </a:cubicBezTo>
                <a:cubicBezTo>
                  <a:pt x="7" y="0"/>
                  <a:pt x="6" y="1"/>
                  <a:pt x="6" y="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10"/>
          <p:cNvSpPr>
            <a:spLocks/>
          </p:cNvSpPr>
          <p:nvPr/>
        </p:nvSpPr>
        <p:spPr bwMode="auto">
          <a:xfrm>
            <a:off x="8790000" y="11293479"/>
            <a:ext cx="44450" cy="38102"/>
          </a:xfrm>
          <a:custGeom>
            <a:avLst/>
            <a:gdLst>
              <a:gd name="T0" fmla="*/ 4 w 6"/>
              <a:gd name="T1" fmla="*/ 4 h 5"/>
              <a:gd name="T2" fmla="*/ 2 w 6"/>
              <a:gd name="T3" fmla="*/ 5 h 5"/>
              <a:gd name="T4" fmla="*/ 1 w 6"/>
              <a:gd name="T5" fmla="*/ 3 h 5"/>
              <a:gd name="T6" fmla="*/ 1 w 6"/>
              <a:gd name="T7" fmla="*/ 1 h 5"/>
              <a:gd name="T8" fmla="*/ 3 w 6"/>
              <a:gd name="T9" fmla="*/ 1 h 5"/>
              <a:gd name="T10" fmla="*/ 4 w 6"/>
              <a:gd name="T11" fmla="*/ 1 h 5"/>
              <a:gd name="T12" fmla="*/ 4 w 6"/>
              <a:gd name="T13" fmla="*/ 2 h 5"/>
              <a:gd name="T14" fmla="*/ 6 w 6"/>
              <a:gd name="T15" fmla="*/ 2 h 5"/>
              <a:gd name="T16" fmla="*/ 5 w 6"/>
              <a:gd name="T17" fmla="*/ 3 h 5"/>
              <a:gd name="T18" fmla="*/ 3 w 6"/>
              <a:gd name="T19" fmla="*/ 4 h 5"/>
              <a:gd name="T20" fmla="*/ 4 w 6"/>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4" y="4"/>
                </a:moveTo>
                <a:cubicBezTo>
                  <a:pt x="3" y="5"/>
                  <a:pt x="3" y="5"/>
                  <a:pt x="2" y="5"/>
                </a:cubicBezTo>
                <a:cubicBezTo>
                  <a:pt x="1" y="5"/>
                  <a:pt x="1" y="4"/>
                  <a:pt x="1" y="3"/>
                </a:cubicBezTo>
                <a:cubicBezTo>
                  <a:pt x="0" y="2"/>
                  <a:pt x="1" y="2"/>
                  <a:pt x="1" y="1"/>
                </a:cubicBezTo>
                <a:cubicBezTo>
                  <a:pt x="2" y="1"/>
                  <a:pt x="2" y="1"/>
                  <a:pt x="3" y="1"/>
                </a:cubicBezTo>
                <a:cubicBezTo>
                  <a:pt x="3" y="1"/>
                  <a:pt x="4" y="0"/>
                  <a:pt x="4" y="1"/>
                </a:cubicBezTo>
                <a:cubicBezTo>
                  <a:pt x="4" y="2"/>
                  <a:pt x="4" y="2"/>
                  <a:pt x="4" y="2"/>
                </a:cubicBezTo>
                <a:cubicBezTo>
                  <a:pt x="5" y="2"/>
                  <a:pt x="5" y="2"/>
                  <a:pt x="6" y="2"/>
                </a:cubicBezTo>
                <a:cubicBezTo>
                  <a:pt x="6" y="2"/>
                  <a:pt x="6" y="3"/>
                  <a:pt x="5" y="3"/>
                </a:cubicBezTo>
                <a:cubicBezTo>
                  <a:pt x="5" y="4"/>
                  <a:pt x="4" y="4"/>
                  <a:pt x="3" y="4"/>
                </a:cubicBezTo>
                <a:lnTo>
                  <a:pt x="4" y="4"/>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 name="Freeform 11"/>
          <p:cNvSpPr>
            <a:spLocks/>
          </p:cNvSpPr>
          <p:nvPr/>
        </p:nvSpPr>
        <p:spPr bwMode="auto">
          <a:xfrm>
            <a:off x="8701098" y="11239511"/>
            <a:ext cx="488950" cy="466726"/>
          </a:xfrm>
          <a:custGeom>
            <a:avLst/>
            <a:gdLst>
              <a:gd name="T0" fmla="*/ 45 w 65"/>
              <a:gd name="T1" fmla="*/ 7 h 62"/>
              <a:gd name="T2" fmla="*/ 47 w 65"/>
              <a:gd name="T3" fmla="*/ 11 h 62"/>
              <a:gd name="T4" fmla="*/ 54 w 65"/>
              <a:gd name="T5" fmla="*/ 16 h 62"/>
              <a:gd name="T6" fmla="*/ 59 w 65"/>
              <a:gd name="T7" fmla="*/ 20 h 62"/>
              <a:gd name="T8" fmla="*/ 59 w 65"/>
              <a:gd name="T9" fmla="*/ 23 h 62"/>
              <a:gd name="T10" fmla="*/ 54 w 65"/>
              <a:gd name="T11" fmla="*/ 23 h 62"/>
              <a:gd name="T12" fmla="*/ 49 w 65"/>
              <a:gd name="T13" fmla="*/ 23 h 62"/>
              <a:gd name="T14" fmla="*/ 44 w 65"/>
              <a:gd name="T15" fmla="*/ 21 h 62"/>
              <a:gd name="T16" fmla="*/ 44 w 65"/>
              <a:gd name="T17" fmla="*/ 25 h 62"/>
              <a:gd name="T18" fmla="*/ 41 w 65"/>
              <a:gd name="T19" fmla="*/ 28 h 62"/>
              <a:gd name="T20" fmla="*/ 40 w 65"/>
              <a:gd name="T21" fmla="*/ 30 h 62"/>
              <a:gd name="T22" fmla="*/ 44 w 65"/>
              <a:gd name="T23" fmla="*/ 27 h 62"/>
              <a:gd name="T24" fmla="*/ 47 w 65"/>
              <a:gd name="T25" fmla="*/ 26 h 62"/>
              <a:gd name="T26" fmla="*/ 52 w 65"/>
              <a:gd name="T27" fmla="*/ 29 h 62"/>
              <a:gd name="T28" fmla="*/ 54 w 65"/>
              <a:gd name="T29" fmla="*/ 32 h 62"/>
              <a:gd name="T30" fmla="*/ 58 w 65"/>
              <a:gd name="T31" fmla="*/ 31 h 62"/>
              <a:gd name="T32" fmla="*/ 65 w 65"/>
              <a:gd name="T33" fmla="*/ 33 h 62"/>
              <a:gd name="T34" fmla="*/ 60 w 65"/>
              <a:gd name="T35" fmla="*/ 37 h 62"/>
              <a:gd name="T36" fmla="*/ 63 w 65"/>
              <a:gd name="T37" fmla="*/ 40 h 62"/>
              <a:gd name="T38" fmla="*/ 62 w 65"/>
              <a:gd name="T39" fmla="*/ 42 h 62"/>
              <a:gd name="T40" fmla="*/ 59 w 65"/>
              <a:gd name="T41" fmla="*/ 43 h 62"/>
              <a:gd name="T42" fmla="*/ 56 w 65"/>
              <a:gd name="T43" fmla="*/ 43 h 62"/>
              <a:gd name="T44" fmla="*/ 52 w 65"/>
              <a:gd name="T45" fmla="*/ 44 h 62"/>
              <a:gd name="T46" fmla="*/ 48 w 65"/>
              <a:gd name="T47" fmla="*/ 45 h 62"/>
              <a:gd name="T48" fmla="*/ 41 w 65"/>
              <a:gd name="T49" fmla="*/ 48 h 62"/>
              <a:gd name="T50" fmla="*/ 37 w 65"/>
              <a:gd name="T51" fmla="*/ 50 h 62"/>
              <a:gd name="T52" fmla="*/ 28 w 65"/>
              <a:gd name="T53" fmla="*/ 51 h 62"/>
              <a:gd name="T54" fmla="*/ 24 w 65"/>
              <a:gd name="T55" fmla="*/ 51 h 62"/>
              <a:gd name="T56" fmla="*/ 22 w 65"/>
              <a:gd name="T57" fmla="*/ 48 h 62"/>
              <a:gd name="T58" fmla="*/ 19 w 65"/>
              <a:gd name="T59" fmla="*/ 49 h 62"/>
              <a:gd name="T60" fmla="*/ 18 w 65"/>
              <a:gd name="T61" fmla="*/ 52 h 62"/>
              <a:gd name="T62" fmla="*/ 15 w 65"/>
              <a:gd name="T63" fmla="*/ 52 h 62"/>
              <a:gd name="T64" fmla="*/ 9 w 65"/>
              <a:gd name="T65" fmla="*/ 56 h 62"/>
              <a:gd name="T66" fmla="*/ 13 w 65"/>
              <a:gd name="T67" fmla="*/ 56 h 62"/>
              <a:gd name="T68" fmla="*/ 18 w 65"/>
              <a:gd name="T69" fmla="*/ 55 h 62"/>
              <a:gd name="T70" fmla="*/ 15 w 65"/>
              <a:gd name="T71" fmla="*/ 59 h 62"/>
              <a:gd name="T72" fmla="*/ 14 w 65"/>
              <a:gd name="T73" fmla="*/ 58 h 62"/>
              <a:gd name="T74" fmla="*/ 12 w 65"/>
              <a:gd name="T75" fmla="*/ 58 h 62"/>
              <a:gd name="T76" fmla="*/ 8 w 65"/>
              <a:gd name="T77" fmla="*/ 62 h 62"/>
              <a:gd name="T78" fmla="*/ 0 w 65"/>
              <a:gd name="T79" fmla="*/ 62 h 62"/>
              <a:gd name="T80" fmla="*/ 4 w 65"/>
              <a:gd name="T81" fmla="*/ 52 h 62"/>
              <a:gd name="T82" fmla="*/ 9 w 65"/>
              <a:gd name="T83" fmla="*/ 50 h 62"/>
              <a:gd name="T84" fmla="*/ 8 w 65"/>
              <a:gd name="T85" fmla="*/ 48 h 62"/>
              <a:gd name="T86" fmla="*/ 10 w 65"/>
              <a:gd name="T87" fmla="*/ 39 h 62"/>
              <a:gd name="T88" fmla="*/ 19 w 65"/>
              <a:gd name="T89" fmla="*/ 38 h 62"/>
              <a:gd name="T90" fmla="*/ 20 w 65"/>
              <a:gd name="T91" fmla="*/ 35 h 62"/>
              <a:gd name="T92" fmla="*/ 19 w 65"/>
              <a:gd name="T93" fmla="*/ 32 h 62"/>
              <a:gd name="T94" fmla="*/ 22 w 65"/>
              <a:gd name="T95" fmla="*/ 28 h 62"/>
              <a:gd name="T96" fmla="*/ 26 w 65"/>
              <a:gd name="T97" fmla="*/ 22 h 62"/>
              <a:gd name="T98" fmla="*/ 24 w 65"/>
              <a:gd name="T99" fmla="*/ 17 h 62"/>
              <a:gd name="T100" fmla="*/ 22 w 65"/>
              <a:gd name="T101" fmla="*/ 14 h 62"/>
              <a:gd name="T102" fmla="*/ 23 w 65"/>
              <a:gd name="T103" fmla="*/ 11 h 62"/>
              <a:gd name="T104" fmla="*/ 21 w 65"/>
              <a:gd name="T105" fmla="*/ 7 h 62"/>
              <a:gd name="T106" fmla="*/ 22 w 65"/>
              <a:gd name="T107" fmla="*/ 2 h 62"/>
              <a:gd name="T108" fmla="*/ 25 w 65"/>
              <a:gd name="T109" fmla="*/ 0 h 62"/>
              <a:gd name="T110" fmla="*/ 37 w 65"/>
              <a:gd name="T111" fmla="*/ 1 h 62"/>
              <a:gd name="T112" fmla="*/ 42 w 65"/>
              <a:gd name="T113"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62">
                <a:moveTo>
                  <a:pt x="42" y="4"/>
                </a:moveTo>
                <a:cubicBezTo>
                  <a:pt x="43" y="4"/>
                  <a:pt x="43" y="5"/>
                  <a:pt x="44" y="6"/>
                </a:cubicBezTo>
                <a:cubicBezTo>
                  <a:pt x="44" y="6"/>
                  <a:pt x="45" y="6"/>
                  <a:pt x="45" y="7"/>
                </a:cubicBezTo>
                <a:cubicBezTo>
                  <a:pt x="45" y="7"/>
                  <a:pt x="46" y="7"/>
                  <a:pt x="46" y="8"/>
                </a:cubicBezTo>
                <a:cubicBezTo>
                  <a:pt x="46" y="8"/>
                  <a:pt x="47" y="8"/>
                  <a:pt x="47" y="9"/>
                </a:cubicBezTo>
                <a:cubicBezTo>
                  <a:pt x="47" y="10"/>
                  <a:pt x="47" y="11"/>
                  <a:pt x="47" y="11"/>
                </a:cubicBezTo>
                <a:cubicBezTo>
                  <a:pt x="48" y="12"/>
                  <a:pt x="49" y="12"/>
                  <a:pt x="50" y="12"/>
                </a:cubicBezTo>
                <a:cubicBezTo>
                  <a:pt x="50" y="14"/>
                  <a:pt x="51" y="14"/>
                  <a:pt x="53" y="15"/>
                </a:cubicBezTo>
                <a:cubicBezTo>
                  <a:pt x="53" y="16"/>
                  <a:pt x="54" y="16"/>
                  <a:pt x="54" y="16"/>
                </a:cubicBezTo>
                <a:cubicBezTo>
                  <a:pt x="55" y="17"/>
                  <a:pt x="55" y="18"/>
                  <a:pt x="55" y="18"/>
                </a:cubicBezTo>
                <a:cubicBezTo>
                  <a:pt x="56" y="18"/>
                  <a:pt x="57" y="18"/>
                  <a:pt x="58" y="19"/>
                </a:cubicBezTo>
                <a:cubicBezTo>
                  <a:pt x="58" y="19"/>
                  <a:pt x="59" y="20"/>
                  <a:pt x="59" y="20"/>
                </a:cubicBezTo>
                <a:cubicBezTo>
                  <a:pt x="58" y="21"/>
                  <a:pt x="58" y="21"/>
                  <a:pt x="57" y="22"/>
                </a:cubicBezTo>
                <a:cubicBezTo>
                  <a:pt x="58" y="22"/>
                  <a:pt x="58" y="22"/>
                  <a:pt x="59" y="23"/>
                </a:cubicBezTo>
                <a:cubicBezTo>
                  <a:pt x="59" y="23"/>
                  <a:pt x="59" y="23"/>
                  <a:pt x="59" y="23"/>
                </a:cubicBezTo>
                <a:cubicBezTo>
                  <a:pt x="59" y="23"/>
                  <a:pt x="58" y="23"/>
                  <a:pt x="57" y="24"/>
                </a:cubicBezTo>
                <a:cubicBezTo>
                  <a:pt x="57" y="24"/>
                  <a:pt x="56" y="23"/>
                  <a:pt x="55" y="23"/>
                </a:cubicBezTo>
                <a:cubicBezTo>
                  <a:pt x="55" y="23"/>
                  <a:pt x="55" y="23"/>
                  <a:pt x="54" y="23"/>
                </a:cubicBezTo>
                <a:cubicBezTo>
                  <a:pt x="53" y="23"/>
                  <a:pt x="52" y="23"/>
                  <a:pt x="51" y="23"/>
                </a:cubicBezTo>
                <a:cubicBezTo>
                  <a:pt x="50" y="23"/>
                  <a:pt x="50" y="23"/>
                  <a:pt x="49" y="23"/>
                </a:cubicBezTo>
                <a:cubicBezTo>
                  <a:pt x="49" y="23"/>
                  <a:pt x="49" y="23"/>
                  <a:pt x="49" y="23"/>
                </a:cubicBezTo>
                <a:cubicBezTo>
                  <a:pt x="49" y="23"/>
                  <a:pt x="49" y="22"/>
                  <a:pt x="49" y="22"/>
                </a:cubicBezTo>
                <a:cubicBezTo>
                  <a:pt x="48" y="21"/>
                  <a:pt x="48" y="22"/>
                  <a:pt x="47" y="22"/>
                </a:cubicBezTo>
                <a:cubicBezTo>
                  <a:pt x="46" y="22"/>
                  <a:pt x="45" y="21"/>
                  <a:pt x="44" y="21"/>
                </a:cubicBezTo>
                <a:cubicBezTo>
                  <a:pt x="43" y="22"/>
                  <a:pt x="43" y="22"/>
                  <a:pt x="43" y="22"/>
                </a:cubicBezTo>
                <a:cubicBezTo>
                  <a:pt x="43" y="22"/>
                  <a:pt x="43" y="22"/>
                  <a:pt x="43" y="22"/>
                </a:cubicBezTo>
                <a:cubicBezTo>
                  <a:pt x="44" y="23"/>
                  <a:pt x="44" y="24"/>
                  <a:pt x="44" y="25"/>
                </a:cubicBezTo>
                <a:cubicBezTo>
                  <a:pt x="44" y="26"/>
                  <a:pt x="43" y="26"/>
                  <a:pt x="43" y="26"/>
                </a:cubicBezTo>
                <a:cubicBezTo>
                  <a:pt x="43" y="27"/>
                  <a:pt x="42" y="27"/>
                  <a:pt x="42" y="27"/>
                </a:cubicBezTo>
                <a:cubicBezTo>
                  <a:pt x="42" y="28"/>
                  <a:pt x="41" y="28"/>
                  <a:pt x="41" y="28"/>
                </a:cubicBezTo>
                <a:cubicBezTo>
                  <a:pt x="40" y="29"/>
                  <a:pt x="40" y="29"/>
                  <a:pt x="40" y="29"/>
                </a:cubicBezTo>
                <a:cubicBezTo>
                  <a:pt x="39" y="30"/>
                  <a:pt x="39" y="30"/>
                  <a:pt x="39" y="30"/>
                </a:cubicBezTo>
                <a:cubicBezTo>
                  <a:pt x="40" y="30"/>
                  <a:pt x="40" y="30"/>
                  <a:pt x="40" y="30"/>
                </a:cubicBezTo>
                <a:cubicBezTo>
                  <a:pt x="42" y="30"/>
                  <a:pt x="42" y="29"/>
                  <a:pt x="43" y="28"/>
                </a:cubicBezTo>
                <a:cubicBezTo>
                  <a:pt x="43" y="28"/>
                  <a:pt x="44" y="28"/>
                  <a:pt x="44" y="28"/>
                </a:cubicBezTo>
                <a:cubicBezTo>
                  <a:pt x="44" y="27"/>
                  <a:pt x="44" y="27"/>
                  <a:pt x="44" y="27"/>
                </a:cubicBezTo>
                <a:cubicBezTo>
                  <a:pt x="44" y="27"/>
                  <a:pt x="45" y="27"/>
                  <a:pt x="45" y="27"/>
                </a:cubicBezTo>
                <a:cubicBezTo>
                  <a:pt x="45" y="26"/>
                  <a:pt x="46" y="26"/>
                  <a:pt x="46" y="26"/>
                </a:cubicBezTo>
                <a:cubicBezTo>
                  <a:pt x="46" y="26"/>
                  <a:pt x="46" y="26"/>
                  <a:pt x="47" y="26"/>
                </a:cubicBezTo>
                <a:cubicBezTo>
                  <a:pt x="47" y="26"/>
                  <a:pt x="48" y="27"/>
                  <a:pt x="48" y="28"/>
                </a:cubicBezTo>
                <a:cubicBezTo>
                  <a:pt x="49" y="28"/>
                  <a:pt x="49" y="28"/>
                  <a:pt x="49" y="28"/>
                </a:cubicBezTo>
                <a:cubicBezTo>
                  <a:pt x="50" y="28"/>
                  <a:pt x="51" y="28"/>
                  <a:pt x="52" y="29"/>
                </a:cubicBezTo>
                <a:cubicBezTo>
                  <a:pt x="53" y="29"/>
                  <a:pt x="54" y="29"/>
                  <a:pt x="55" y="30"/>
                </a:cubicBezTo>
                <a:cubicBezTo>
                  <a:pt x="55" y="30"/>
                  <a:pt x="55" y="30"/>
                  <a:pt x="55" y="30"/>
                </a:cubicBezTo>
                <a:cubicBezTo>
                  <a:pt x="55" y="31"/>
                  <a:pt x="54" y="31"/>
                  <a:pt x="54" y="32"/>
                </a:cubicBezTo>
                <a:cubicBezTo>
                  <a:pt x="54" y="33"/>
                  <a:pt x="54" y="33"/>
                  <a:pt x="54" y="33"/>
                </a:cubicBezTo>
                <a:cubicBezTo>
                  <a:pt x="54" y="33"/>
                  <a:pt x="55" y="33"/>
                  <a:pt x="56" y="32"/>
                </a:cubicBezTo>
                <a:cubicBezTo>
                  <a:pt x="56" y="32"/>
                  <a:pt x="58" y="31"/>
                  <a:pt x="58" y="31"/>
                </a:cubicBezTo>
                <a:cubicBezTo>
                  <a:pt x="59" y="31"/>
                  <a:pt x="59" y="31"/>
                  <a:pt x="60" y="31"/>
                </a:cubicBezTo>
                <a:cubicBezTo>
                  <a:pt x="61" y="31"/>
                  <a:pt x="61" y="30"/>
                  <a:pt x="62" y="30"/>
                </a:cubicBezTo>
                <a:cubicBezTo>
                  <a:pt x="63" y="31"/>
                  <a:pt x="63" y="33"/>
                  <a:pt x="65" y="33"/>
                </a:cubicBezTo>
                <a:cubicBezTo>
                  <a:pt x="65" y="34"/>
                  <a:pt x="64" y="35"/>
                  <a:pt x="64" y="35"/>
                </a:cubicBezTo>
                <a:cubicBezTo>
                  <a:pt x="64" y="36"/>
                  <a:pt x="64" y="37"/>
                  <a:pt x="63" y="38"/>
                </a:cubicBezTo>
                <a:cubicBezTo>
                  <a:pt x="62" y="38"/>
                  <a:pt x="61" y="37"/>
                  <a:pt x="60" y="37"/>
                </a:cubicBezTo>
                <a:cubicBezTo>
                  <a:pt x="59" y="38"/>
                  <a:pt x="59" y="38"/>
                  <a:pt x="59" y="38"/>
                </a:cubicBezTo>
                <a:cubicBezTo>
                  <a:pt x="60" y="38"/>
                  <a:pt x="60" y="39"/>
                  <a:pt x="61" y="39"/>
                </a:cubicBezTo>
                <a:cubicBezTo>
                  <a:pt x="61" y="40"/>
                  <a:pt x="62" y="40"/>
                  <a:pt x="63" y="40"/>
                </a:cubicBezTo>
                <a:cubicBezTo>
                  <a:pt x="64" y="40"/>
                  <a:pt x="65" y="41"/>
                  <a:pt x="65" y="41"/>
                </a:cubicBezTo>
                <a:cubicBezTo>
                  <a:pt x="65" y="42"/>
                  <a:pt x="65" y="42"/>
                  <a:pt x="65" y="42"/>
                </a:cubicBezTo>
                <a:cubicBezTo>
                  <a:pt x="64" y="42"/>
                  <a:pt x="63" y="42"/>
                  <a:pt x="62" y="42"/>
                </a:cubicBezTo>
                <a:cubicBezTo>
                  <a:pt x="62" y="42"/>
                  <a:pt x="62" y="41"/>
                  <a:pt x="61" y="40"/>
                </a:cubicBezTo>
                <a:cubicBezTo>
                  <a:pt x="59" y="40"/>
                  <a:pt x="58" y="40"/>
                  <a:pt x="58" y="41"/>
                </a:cubicBezTo>
                <a:cubicBezTo>
                  <a:pt x="58" y="42"/>
                  <a:pt x="58" y="43"/>
                  <a:pt x="59" y="43"/>
                </a:cubicBezTo>
                <a:cubicBezTo>
                  <a:pt x="59" y="44"/>
                  <a:pt x="59" y="44"/>
                  <a:pt x="59" y="44"/>
                </a:cubicBezTo>
                <a:cubicBezTo>
                  <a:pt x="58" y="45"/>
                  <a:pt x="58" y="45"/>
                  <a:pt x="58" y="45"/>
                </a:cubicBezTo>
                <a:cubicBezTo>
                  <a:pt x="57" y="44"/>
                  <a:pt x="57" y="43"/>
                  <a:pt x="56" y="43"/>
                </a:cubicBezTo>
                <a:cubicBezTo>
                  <a:pt x="55" y="43"/>
                  <a:pt x="55" y="43"/>
                  <a:pt x="55" y="43"/>
                </a:cubicBezTo>
                <a:cubicBezTo>
                  <a:pt x="55" y="44"/>
                  <a:pt x="56" y="44"/>
                  <a:pt x="56" y="45"/>
                </a:cubicBezTo>
                <a:cubicBezTo>
                  <a:pt x="55" y="45"/>
                  <a:pt x="53" y="44"/>
                  <a:pt x="52" y="44"/>
                </a:cubicBezTo>
                <a:cubicBezTo>
                  <a:pt x="51" y="44"/>
                  <a:pt x="50" y="44"/>
                  <a:pt x="49" y="45"/>
                </a:cubicBezTo>
                <a:cubicBezTo>
                  <a:pt x="48" y="45"/>
                  <a:pt x="48" y="45"/>
                  <a:pt x="48" y="45"/>
                </a:cubicBezTo>
                <a:cubicBezTo>
                  <a:pt x="48" y="45"/>
                  <a:pt x="48" y="45"/>
                  <a:pt x="48" y="45"/>
                </a:cubicBezTo>
                <a:cubicBezTo>
                  <a:pt x="47" y="44"/>
                  <a:pt x="47" y="44"/>
                  <a:pt x="46" y="45"/>
                </a:cubicBezTo>
                <a:cubicBezTo>
                  <a:pt x="45" y="46"/>
                  <a:pt x="44" y="45"/>
                  <a:pt x="43" y="46"/>
                </a:cubicBezTo>
                <a:cubicBezTo>
                  <a:pt x="42" y="46"/>
                  <a:pt x="41" y="47"/>
                  <a:pt x="41" y="48"/>
                </a:cubicBezTo>
                <a:cubicBezTo>
                  <a:pt x="40" y="48"/>
                  <a:pt x="39" y="49"/>
                  <a:pt x="39" y="49"/>
                </a:cubicBezTo>
                <a:cubicBezTo>
                  <a:pt x="38" y="49"/>
                  <a:pt x="38" y="50"/>
                  <a:pt x="37" y="50"/>
                </a:cubicBezTo>
                <a:cubicBezTo>
                  <a:pt x="37" y="50"/>
                  <a:pt x="37" y="50"/>
                  <a:pt x="37" y="50"/>
                </a:cubicBezTo>
                <a:cubicBezTo>
                  <a:pt x="34" y="51"/>
                  <a:pt x="34" y="54"/>
                  <a:pt x="31" y="53"/>
                </a:cubicBezTo>
                <a:cubicBezTo>
                  <a:pt x="31" y="52"/>
                  <a:pt x="30" y="52"/>
                  <a:pt x="29" y="51"/>
                </a:cubicBezTo>
                <a:cubicBezTo>
                  <a:pt x="28" y="51"/>
                  <a:pt x="28" y="51"/>
                  <a:pt x="28" y="51"/>
                </a:cubicBezTo>
                <a:cubicBezTo>
                  <a:pt x="28" y="51"/>
                  <a:pt x="28" y="51"/>
                  <a:pt x="28" y="51"/>
                </a:cubicBezTo>
                <a:cubicBezTo>
                  <a:pt x="27" y="51"/>
                  <a:pt x="27" y="51"/>
                  <a:pt x="26" y="51"/>
                </a:cubicBezTo>
                <a:cubicBezTo>
                  <a:pt x="25" y="51"/>
                  <a:pt x="24" y="51"/>
                  <a:pt x="24" y="51"/>
                </a:cubicBezTo>
                <a:cubicBezTo>
                  <a:pt x="24" y="51"/>
                  <a:pt x="23" y="50"/>
                  <a:pt x="23" y="50"/>
                </a:cubicBezTo>
                <a:cubicBezTo>
                  <a:pt x="23" y="50"/>
                  <a:pt x="23" y="50"/>
                  <a:pt x="23" y="49"/>
                </a:cubicBezTo>
                <a:cubicBezTo>
                  <a:pt x="23" y="49"/>
                  <a:pt x="23" y="48"/>
                  <a:pt x="22" y="48"/>
                </a:cubicBezTo>
                <a:cubicBezTo>
                  <a:pt x="22" y="47"/>
                  <a:pt x="22" y="47"/>
                  <a:pt x="22" y="47"/>
                </a:cubicBezTo>
                <a:cubicBezTo>
                  <a:pt x="21" y="48"/>
                  <a:pt x="21" y="48"/>
                  <a:pt x="20" y="48"/>
                </a:cubicBezTo>
                <a:cubicBezTo>
                  <a:pt x="20" y="48"/>
                  <a:pt x="20" y="49"/>
                  <a:pt x="19" y="49"/>
                </a:cubicBezTo>
                <a:cubicBezTo>
                  <a:pt x="19" y="49"/>
                  <a:pt x="19" y="49"/>
                  <a:pt x="18" y="49"/>
                </a:cubicBezTo>
                <a:cubicBezTo>
                  <a:pt x="18" y="49"/>
                  <a:pt x="18" y="49"/>
                  <a:pt x="18" y="50"/>
                </a:cubicBezTo>
                <a:cubicBezTo>
                  <a:pt x="17" y="50"/>
                  <a:pt x="18" y="51"/>
                  <a:pt x="18" y="52"/>
                </a:cubicBezTo>
                <a:cubicBezTo>
                  <a:pt x="17" y="52"/>
                  <a:pt x="17" y="52"/>
                  <a:pt x="17" y="52"/>
                </a:cubicBezTo>
                <a:cubicBezTo>
                  <a:pt x="17" y="52"/>
                  <a:pt x="16" y="51"/>
                  <a:pt x="16" y="51"/>
                </a:cubicBezTo>
                <a:cubicBezTo>
                  <a:pt x="15" y="51"/>
                  <a:pt x="15" y="52"/>
                  <a:pt x="15" y="52"/>
                </a:cubicBezTo>
                <a:cubicBezTo>
                  <a:pt x="13" y="53"/>
                  <a:pt x="13" y="53"/>
                  <a:pt x="13" y="53"/>
                </a:cubicBezTo>
                <a:cubicBezTo>
                  <a:pt x="13" y="53"/>
                  <a:pt x="13" y="54"/>
                  <a:pt x="13" y="54"/>
                </a:cubicBezTo>
                <a:cubicBezTo>
                  <a:pt x="12" y="55"/>
                  <a:pt x="10" y="55"/>
                  <a:pt x="9" y="56"/>
                </a:cubicBezTo>
                <a:cubicBezTo>
                  <a:pt x="9" y="56"/>
                  <a:pt x="9" y="56"/>
                  <a:pt x="9" y="56"/>
                </a:cubicBezTo>
                <a:cubicBezTo>
                  <a:pt x="10" y="57"/>
                  <a:pt x="11" y="57"/>
                  <a:pt x="12" y="56"/>
                </a:cubicBezTo>
                <a:cubicBezTo>
                  <a:pt x="13" y="56"/>
                  <a:pt x="13" y="56"/>
                  <a:pt x="13" y="56"/>
                </a:cubicBezTo>
                <a:cubicBezTo>
                  <a:pt x="14" y="56"/>
                  <a:pt x="15" y="56"/>
                  <a:pt x="15" y="56"/>
                </a:cubicBezTo>
                <a:cubicBezTo>
                  <a:pt x="16" y="55"/>
                  <a:pt x="17" y="55"/>
                  <a:pt x="17" y="55"/>
                </a:cubicBezTo>
                <a:cubicBezTo>
                  <a:pt x="18" y="55"/>
                  <a:pt x="18" y="55"/>
                  <a:pt x="18" y="55"/>
                </a:cubicBezTo>
                <a:cubicBezTo>
                  <a:pt x="18" y="56"/>
                  <a:pt x="18" y="56"/>
                  <a:pt x="18" y="56"/>
                </a:cubicBezTo>
                <a:cubicBezTo>
                  <a:pt x="18" y="56"/>
                  <a:pt x="17" y="58"/>
                  <a:pt x="17" y="58"/>
                </a:cubicBezTo>
                <a:cubicBezTo>
                  <a:pt x="17" y="59"/>
                  <a:pt x="16" y="59"/>
                  <a:pt x="15" y="59"/>
                </a:cubicBezTo>
                <a:cubicBezTo>
                  <a:pt x="15" y="60"/>
                  <a:pt x="15" y="60"/>
                  <a:pt x="14" y="60"/>
                </a:cubicBezTo>
                <a:cubicBezTo>
                  <a:pt x="13" y="60"/>
                  <a:pt x="13" y="60"/>
                  <a:pt x="13" y="60"/>
                </a:cubicBezTo>
                <a:cubicBezTo>
                  <a:pt x="13" y="60"/>
                  <a:pt x="13" y="59"/>
                  <a:pt x="14" y="58"/>
                </a:cubicBezTo>
                <a:cubicBezTo>
                  <a:pt x="13" y="57"/>
                  <a:pt x="13" y="57"/>
                  <a:pt x="13" y="57"/>
                </a:cubicBezTo>
                <a:cubicBezTo>
                  <a:pt x="12" y="57"/>
                  <a:pt x="12" y="57"/>
                  <a:pt x="12" y="57"/>
                </a:cubicBezTo>
                <a:cubicBezTo>
                  <a:pt x="12" y="58"/>
                  <a:pt x="12" y="58"/>
                  <a:pt x="12" y="58"/>
                </a:cubicBezTo>
                <a:cubicBezTo>
                  <a:pt x="11" y="58"/>
                  <a:pt x="11" y="59"/>
                  <a:pt x="11" y="59"/>
                </a:cubicBezTo>
                <a:cubicBezTo>
                  <a:pt x="11" y="60"/>
                  <a:pt x="9" y="61"/>
                  <a:pt x="9" y="61"/>
                </a:cubicBezTo>
                <a:cubicBezTo>
                  <a:pt x="8" y="62"/>
                  <a:pt x="8" y="62"/>
                  <a:pt x="8" y="62"/>
                </a:cubicBezTo>
                <a:cubicBezTo>
                  <a:pt x="7" y="62"/>
                  <a:pt x="6" y="62"/>
                  <a:pt x="5" y="62"/>
                </a:cubicBezTo>
                <a:cubicBezTo>
                  <a:pt x="3" y="62"/>
                  <a:pt x="2" y="62"/>
                  <a:pt x="1" y="62"/>
                </a:cubicBezTo>
                <a:cubicBezTo>
                  <a:pt x="0" y="62"/>
                  <a:pt x="0" y="62"/>
                  <a:pt x="0" y="62"/>
                </a:cubicBezTo>
                <a:cubicBezTo>
                  <a:pt x="0" y="61"/>
                  <a:pt x="0" y="60"/>
                  <a:pt x="0" y="59"/>
                </a:cubicBezTo>
                <a:cubicBezTo>
                  <a:pt x="1" y="57"/>
                  <a:pt x="1" y="55"/>
                  <a:pt x="1" y="54"/>
                </a:cubicBezTo>
                <a:cubicBezTo>
                  <a:pt x="2" y="53"/>
                  <a:pt x="3" y="52"/>
                  <a:pt x="4" y="52"/>
                </a:cubicBezTo>
                <a:cubicBezTo>
                  <a:pt x="4" y="52"/>
                  <a:pt x="5" y="52"/>
                  <a:pt x="5" y="52"/>
                </a:cubicBezTo>
                <a:cubicBezTo>
                  <a:pt x="6" y="52"/>
                  <a:pt x="6" y="51"/>
                  <a:pt x="7" y="51"/>
                </a:cubicBezTo>
                <a:cubicBezTo>
                  <a:pt x="8" y="51"/>
                  <a:pt x="8" y="51"/>
                  <a:pt x="9" y="50"/>
                </a:cubicBezTo>
                <a:cubicBezTo>
                  <a:pt x="9" y="50"/>
                  <a:pt x="10" y="50"/>
                  <a:pt x="10" y="49"/>
                </a:cubicBezTo>
                <a:cubicBezTo>
                  <a:pt x="9" y="49"/>
                  <a:pt x="9" y="49"/>
                  <a:pt x="9" y="49"/>
                </a:cubicBezTo>
                <a:cubicBezTo>
                  <a:pt x="8" y="48"/>
                  <a:pt x="8" y="48"/>
                  <a:pt x="8" y="48"/>
                </a:cubicBezTo>
                <a:cubicBezTo>
                  <a:pt x="8" y="47"/>
                  <a:pt x="9" y="46"/>
                  <a:pt x="10" y="46"/>
                </a:cubicBezTo>
                <a:cubicBezTo>
                  <a:pt x="10" y="44"/>
                  <a:pt x="9" y="43"/>
                  <a:pt x="9" y="42"/>
                </a:cubicBezTo>
                <a:cubicBezTo>
                  <a:pt x="9" y="41"/>
                  <a:pt x="9" y="40"/>
                  <a:pt x="10" y="39"/>
                </a:cubicBezTo>
                <a:cubicBezTo>
                  <a:pt x="11" y="39"/>
                  <a:pt x="14" y="37"/>
                  <a:pt x="15" y="36"/>
                </a:cubicBezTo>
                <a:cubicBezTo>
                  <a:pt x="15" y="36"/>
                  <a:pt x="16" y="36"/>
                  <a:pt x="16" y="36"/>
                </a:cubicBezTo>
                <a:cubicBezTo>
                  <a:pt x="17" y="37"/>
                  <a:pt x="18" y="37"/>
                  <a:pt x="19" y="38"/>
                </a:cubicBezTo>
                <a:cubicBezTo>
                  <a:pt x="19" y="37"/>
                  <a:pt x="19" y="37"/>
                  <a:pt x="19" y="37"/>
                </a:cubicBezTo>
                <a:cubicBezTo>
                  <a:pt x="20" y="37"/>
                  <a:pt x="20" y="36"/>
                  <a:pt x="20" y="36"/>
                </a:cubicBezTo>
                <a:cubicBezTo>
                  <a:pt x="20" y="35"/>
                  <a:pt x="20" y="35"/>
                  <a:pt x="20" y="35"/>
                </a:cubicBezTo>
                <a:cubicBezTo>
                  <a:pt x="20" y="35"/>
                  <a:pt x="20" y="34"/>
                  <a:pt x="20" y="34"/>
                </a:cubicBezTo>
                <a:cubicBezTo>
                  <a:pt x="20" y="34"/>
                  <a:pt x="20" y="33"/>
                  <a:pt x="20" y="33"/>
                </a:cubicBezTo>
                <a:cubicBezTo>
                  <a:pt x="20" y="33"/>
                  <a:pt x="19" y="33"/>
                  <a:pt x="19" y="32"/>
                </a:cubicBezTo>
                <a:cubicBezTo>
                  <a:pt x="19" y="31"/>
                  <a:pt x="19" y="31"/>
                  <a:pt x="18" y="30"/>
                </a:cubicBezTo>
                <a:cubicBezTo>
                  <a:pt x="19" y="29"/>
                  <a:pt x="19" y="29"/>
                  <a:pt x="19" y="29"/>
                </a:cubicBezTo>
                <a:cubicBezTo>
                  <a:pt x="20" y="28"/>
                  <a:pt x="21" y="29"/>
                  <a:pt x="22" y="28"/>
                </a:cubicBezTo>
                <a:cubicBezTo>
                  <a:pt x="23" y="28"/>
                  <a:pt x="24" y="28"/>
                  <a:pt x="24" y="27"/>
                </a:cubicBezTo>
                <a:cubicBezTo>
                  <a:pt x="24" y="27"/>
                  <a:pt x="25" y="27"/>
                  <a:pt x="25" y="26"/>
                </a:cubicBezTo>
                <a:cubicBezTo>
                  <a:pt x="26" y="25"/>
                  <a:pt x="27" y="23"/>
                  <a:pt x="26" y="22"/>
                </a:cubicBezTo>
                <a:cubicBezTo>
                  <a:pt x="26" y="21"/>
                  <a:pt x="25" y="21"/>
                  <a:pt x="25" y="20"/>
                </a:cubicBezTo>
                <a:cubicBezTo>
                  <a:pt x="25" y="20"/>
                  <a:pt x="25" y="19"/>
                  <a:pt x="25" y="19"/>
                </a:cubicBezTo>
                <a:cubicBezTo>
                  <a:pt x="25" y="18"/>
                  <a:pt x="24" y="17"/>
                  <a:pt x="24" y="17"/>
                </a:cubicBezTo>
                <a:cubicBezTo>
                  <a:pt x="24" y="16"/>
                  <a:pt x="24" y="16"/>
                  <a:pt x="23" y="16"/>
                </a:cubicBezTo>
                <a:cubicBezTo>
                  <a:pt x="23" y="16"/>
                  <a:pt x="23" y="16"/>
                  <a:pt x="23" y="16"/>
                </a:cubicBezTo>
                <a:cubicBezTo>
                  <a:pt x="23" y="15"/>
                  <a:pt x="22" y="15"/>
                  <a:pt x="22" y="14"/>
                </a:cubicBezTo>
                <a:cubicBezTo>
                  <a:pt x="22" y="14"/>
                  <a:pt x="21" y="14"/>
                  <a:pt x="21" y="13"/>
                </a:cubicBezTo>
                <a:cubicBezTo>
                  <a:pt x="21" y="12"/>
                  <a:pt x="21" y="12"/>
                  <a:pt x="21" y="12"/>
                </a:cubicBezTo>
                <a:cubicBezTo>
                  <a:pt x="21" y="12"/>
                  <a:pt x="22" y="11"/>
                  <a:pt x="23" y="11"/>
                </a:cubicBezTo>
                <a:cubicBezTo>
                  <a:pt x="23" y="10"/>
                  <a:pt x="23" y="10"/>
                  <a:pt x="23" y="10"/>
                </a:cubicBezTo>
                <a:cubicBezTo>
                  <a:pt x="22" y="10"/>
                  <a:pt x="22" y="9"/>
                  <a:pt x="22" y="9"/>
                </a:cubicBezTo>
                <a:cubicBezTo>
                  <a:pt x="22" y="8"/>
                  <a:pt x="21" y="8"/>
                  <a:pt x="21" y="7"/>
                </a:cubicBezTo>
                <a:cubicBezTo>
                  <a:pt x="21" y="7"/>
                  <a:pt x="21" y="7"/>
                  <a:pt x="21" y="7"/>
                </a:cubicBezTo>
                <a:cubicBezTo>
                  <a:pt x="22" y="6"/>
                  <a:pt x="22" y="6"/>
                  <a:pt x="22" y="6"/>
                </a:cubicBezTo>
                <a:cubicBezTo>
                  <a:pt x="23" y="4"/>
                  <a:pt x="22" y="3"/>
                  <a:pt x="22" y="2"/>
                </a:cubicBezTo>
                <a:cubicBezTo>
                  <a:pt x="22" y="2"/>
                  <a:pt x="23" y="2"/>
                  <a:pt x="23" y="2"/>
                </a:cubicBezTo>
                <a:cubicBezTo>
                  <a:pt x="23" y="1"/>
                  <a:pt x="23" y="1"/>
                  <a:pt x="23" y="1"/>
                </a:cubicBezTo>
                <a:cubicBezTo>
                  <a:pt x="24" y="1"/>
                  <a:pt x="24" y="1"/>
                  <a:pt x="25" y="0"/>
                </a:cubicBezTo>
                <a:cubicBezTo>
                  <a:pt x="28" y="0"/>
                  <a:pt x="29" y="2"/>
                  <a:pt x="31" y="2"/>
                </a:cubicBezTo>
                <a:cubicBezTo>
                  <a:pt x="33" y="2"/>
                  <a:pt x="34" y="0"/>
                  <a:pt x="36" y="0"/>
                </a:cubicBezTo>
                <a:cubicBezTo>
                  <a:pt x="36" y="0"/>
                  <a:pt x="37" y="1"/>
                  <a:pt x="37" y="1"/>
                </a:cubicBezTo>
                <a:cubicBezTo>
                  <a:pt x="38" y="1"/>
                  <a:pt x="39" y="2"/>
                  <a:pt x="40" y="2"/>
                </a:cubicBezTo>
                <a:cubicBezTo>
                  <a:pt x="40" y="2"/>
                  <a:pt x="40" y="2"/>
                  <a:pt x="40" y="2"/>
                </a:cubicBezTo>
                <a:cubicBezTo>
                  <a:pt x="41" y="3"/>
                  <a:pt x="41" y="3"/>
                  <a:pt x="42" y="3"/>
                </a:cubicBezTo>
                <a:cubicBezTo>
                  <a:pt x="43" y="4"/>
                  <a:pt x="43" y="4"/>
                  <a:pt x="43" y="5"/>
                </a:cubicBezTo>
                <a:lnTo>
                  <a:pt x="42" y="4"/>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12"/>
          <p:cNvSpPr>
            <a:spLocks/>
          </p:cNvSpPr>
          <p:nvPr/>
        </p:nvSpPr>
        <p:spPr bwMode="auto">
          <a:xfrm>
            <a:off x="8075626" y="12271376"/>
            <a:ext cx="44450" cy="50800"/>
          </a:xfrm>
          <a:custGeom>
            <a:avLst/>
            <a:gdLst>
              <a:gd name="T0" fmla="*/ 5 w 6"/>
              <a:gd name="T1" fmla="*/ 3 h 7"/>
              <a:gd name="T2" fmla="*/ 6 w 6"/>
              <a:gd name="T3" fmla="*/ 6 h 7"/>
              <a:gd name="T4" fmla="*/ 6 w 6"/>
              <a:gd name="T5" fmla="*/ 7 h 7"/>
              <a:gd name="T6" fmla="*/ 5 w 6"/>
              <a:gd name="T7" fmla="*/ 7 h 7"/>
              <a:gd name="T8" fmla="*/ 4 w 6"/>
              <a:gd name="T9" fmla="*/ 5 h 7"/>
              <a:gd name="T10" fmla="*/ 3 w 6"/>
              <a:gd name="T11" fmla="*/ 5 h 7"/>
              <a:gd name="T12" fmla="*/ 0 w 6"/>
              <a:gd name="T13" fmla="*/ 5 h 7"/>
              <a:gd name="T14" fmla="*/ 0 w 6"/>
              <a:gd name="T15" fmla="*/ 5 h 7"/>
              <a:gd name="T16" fmla="*/ 4 w 6"/>
              <a:gd name="T17" fmla="*/ 1 h 7"/>
              <a:gd name="T18" fmla="*/ 5 w 6"/>
              <a:gd name="T19" fmla="*/ 0 h 7"/>
              <a:gd name="T20" fmla="*/ 6 w 6"/>
              <a:gd name="T21" fmla="*/ 0 h 7"/>
              <a:gd name="T22" fmla="*/ 5 w 6"/>
              <a:gd name="T2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7">
                <a:moveTo>
                  <a:pt x="5" y="3"/>
                </a:moveTo>
                <a:cubicBezTo>
                  <a:pt x="5" y="4"/>
                  <a:pt x="6" y="5"/>
                  <a:pt x="6" y="6"/>
                </a:cubicBezTo>
                <a:cubicBezTo>
                  <a:pt x="6" y="7"/>
                  <a:pt x="6" y="7"/>
                  <a:pt x="6" y="7"/>
                </a:cubicBezTo>
                <a:cubicBezTo>
                  <a:pt x="5" y="7"/>
                  <a:pt x="5" y="7"/>
                  <a:pt x="5" y="7"/>
                </a:cubicBezTo>
                <a:cubicBezTo>
                  <a:pt x="5" y="7"/>
                  <a:pt x="5" y="5"/>
                  <a:pt x="4" y="5"/>
                </a:cubicBezTo>
                <a:cubicBezTo>
                  <a:pt x="3" y="5"/>
                  <a:pt x="3" y="5"/>
                  <a:pt x="3" y="5"/>
                </a:cubicBezTo>
                <a:cubicBezTo>
                  <a:pt x="2" y="5"/>
                  <a:pt x="1" y="6"/>
                  <a:pt x="0" y="5"/>
                </a:cubicBezTo>
                <a:cubicBezTo>
                  <a:pt x="0" y="5"/>
                  <a:pt x="0" y="5"/>
                  <a:pt x="0" y="5"/>
                </a:cubicBezTo>
                <a:cubicBezTo>
                  <a:pt x="1" y="4"/>
                  <a:pt x="4" y="3"/>
                  <a:pt x="4" y="1"/>
                </a:cubicBezTo>
                <a:cubicBezTo>
                  <a:pt x="4" y="1"/>
                  <a:pt x="5" y="0"/>
                  <a:pt x="5" y="0"/>
                </a:cubicBezTo>
                <a:cubicBezTo>
                  <a:pt x="6" y="0"/>
                  <a:pt x="6" y="0"/>
                  <a:pt x="6" y="0"/>
                </a:cubicBezTo>
                <a:cubicBezTo>
                  <a:pt x="6" y="1"/>
                  <a:pt x="5" y="2"/>
                  <a:pt x="5" y="3"/>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13"/>
          <p:cNvSpPr>
            <a:spLocks/>
          </p:cNvSpPr>
          <p:nvPr/>
        </p:nvSpPr>
        <p:spPr bwMode="auto">
          <a:xfrm>
            <a:off x="8037522" y="12322187"/>
            <a:ext cx="9526" cy="9526"/>
          </a:xfrm>
          <a:custGeom>
            <a:avLst/>
            <a:gdLst>
              <a:gd name="T0" fmla="*/ 3 w 3"/>
              <a:gd name="T1" fmla="*/ 3 h 3"/>
              <a:gd name="T2" fmla="*/ 0 w 3"/>
              <a:gd name="T3" fmla="*/ 3 h 3"/>
              <a:gd name="T4" fmla="*/ 0 w 3"/>
              <a:gd name="T5" fmla="*/ 3 h 3"/>
              <a:gd name="T6" fmla="*/ 0 w 3"/>
              <a:gd name="T7" fmla="*/ 0 h 3"/>
              <a:gd name="T8" fmla="*/ 3 w 3"/>
              <a:gd name="T9" fmla="*/ 0 h 3"/>
              <a:gd name="T10" fmla="*/ 3 w 3"/>
              <a:gd name="T11" fmla="*/ 3 h 3"/>
              <a:gd name="T12" fmla="*/ 3 w 3"/>
              <a:gd name="T13" fmla="*/ 3 h 3"/>
              <a:gd name="T14" fmla="*/ 3 w 3"/>
              <a:gd name="T15" fmla="*/ 3 h 3"/>
              <a:gd name="T16" fmla="*/ 3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3" y="3"/>
                </a:moveTo>
                <a:lnTo>
                  <a:pt x="0" y="3"/>
                </a:lnTo>
                <a:lnTo>
                  <a:pt x="0" y="3"/>
                </a:lnTo>
                <a:lnTo>
                  <a:pt x="0" y="0"/>
                </a:lnTo>
                <a:lnTo>
                  <a:pt x="3" y="0"/>
                </a:lnTo>
                <a:lnTo>
                  <a:pt x="3" y="3"/>
                </a:lnTo>
                <a:lnTo>
                  <a:pt x="3" y="3"/>
                </a:lnTo>
                <a:lnTo>
                  <a:pt x="3" y="3"/>
                </a:lnTo>
                <a:lnTo>
                  <a:pt x="3" y="3"/>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14"/>
          <p:cNvSpPr>
            <a:spLocks/>
          </p:cNvSpPr>
          <p:nvPr/>
        </p:nvSpPr>
        <p:spPr bwMode="auto">
          <a:xfrm>
            <a:off x="16349674" y="12045961"/>
            <a:ext cx="22226" cy="22226"/>
          </a:xfrm>
          <a:custGeom>
            <a:avLst/>
            <a:gdLst>
              <a:gd name="T0" fmla="*/ 2 w 3"/>
              <a:gd name="T1" fmla="*/ 2 h 3"/>
              <a:gd name="T2" fmla="*/ 1 w 3"/>
              <a:gd name="T3" fmla="*/ 3 h 3"/>
              <a:gd name="T4" fmla="*/ 0 w 3"/>
              <a:gd name="T5" fmla="*/ 2 h 3"/>
              <a:gd name="T6" fmla="*/ 2 w 3"/>
              <a:gd name="T7" fmla="*/ 0 h 3"/>
              <a:gd name="T8" fmla="*/ 3 w 3"/>
              <a:gd name="T9" fmla="*/ 0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2"/>
                  <a:pt x="1" y="2"/>
                  <a:pt x="1" y="3"/>
                </a:cubicBezTo>
                <a:cubicBezTo>
                  <a:pt x="0" y="2"/>
                  <a:pt x="0" y="2"/>
                  <a:pt x="0" y="2"/>
                </a:cubicBezTo>
                <a:cubicBezTo>
                  <a:pt x="1" y="1"/>
                  <a:pt x="1" y="1"/>
                  <a:pt x="2" y="0"/>
                </a:cubicBezTo>
                <a:cubicBezTo>
                  <a:pt x="2" y="0"/>
                  <a:pt x="3" y="0"/>
                  <a:pt x="3" y="0"/>
                </a:cubicBezTo>
                <a:cubicBezTo>
                  <a:pt x="3" y="1"/>
                  <a:pt x="3" y="1"/>
                  <a:pt x="2" y="2"/>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15"/>
          <p:cNvSpPr>
            <a:spLocks/>
          </p:cNvSpPr>
          <p:nvPr/>
        </p:nvSpPr>
        <p:spPr bwMode="auto">
          <a:xfrm>
            <a:off x="16317918" y="12045955"/>
            <a:ext cx="15878" cy="12702"/>
          </a:xfrm>
          <a:custGeom>
            <a:avLst/>
            <a:gdLst>
              <a:gd name="T0" fmla="*/ 1 w 2"/>
              <a:gd name="T1" fmla="*/ 1 h 2"/>
              <a:gd name="T2" fmla="*/ 0 w 2"/>
              <a:gd name="T3" fmla="*/ 1 h 2"/>
              <a:gd name="T4" fmla="*/ 0 w 2"/>
              <a:gd name="T5" fmla="*/ 1 h 2"/>
              <a:gd name="T6" fmla="*/ 1 w 2"/>
              <a:gd name="T7" fmla="*/ 0 h 2"/>
              <a:gd name="T8" fmla="*/ 2 w 2"/>
              <a:gd name="T9" fmla="*/ 1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2"/>
                  <a:pt x="0" y="2"/>
                  <a:pt x="0" y="1"/>
                </a:cubicBezTo>
                <a:cubicBezTo>
                  <a:pt x="0" y="1"/>
                  <a:pt x="0" y="1"/>
                  <a:pt x="0" y="1"/>
                </a:cubicBezTo>
                <a:cubicBezTo>
                  <a:pt x="1" y="0"/>
                  <a:pt x="1" y="0"/>
                  <a:pt x="1" y="0"/>
                </a:cubicBezTo>
                <a:cubicBezTo>
                  <a:pt x="2" y="1"/>
                  <a:pt x="2" y="1"/>
                  <a:pt x="2" y="1"/>
                </a:cubicBezTo>
                <a:cubicBezTo>
                  <a:pt x="2" y="1"/>
                  <a:pt x="2" y="1"/>
                  <a:pt x="2" y="1"/>
                </a:cubicBezTo>
                <a:cubicBezTo>
                  <a:pt x="1" y="1"/>
                  <a:pt x="1" y="1"/>
                  <a:pt x="1" y="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16"/>
          <p:cNvSpPr>
            <a:spLocks/>
          </p:cNvSpPr>
          <p:nvPr/>
        </p:nvSpPr>
        <p:spPr bwMode="auto">
          <a:xfrm>
            <a:off x="16279818" y="12036431"/>
            <a:ext cx="15878" cy="15878"/>
          </a:xfrm>
          <a:custGeom>
            <a:avLst/>
            <a:gdLst>
              <a:gd name="T0" fmla="*/ 1 w 2"/>
              <a:gd name="T1" fmla="*/ 2 h 2"/>
              <a:gd name="T2" fmla="*/ 0 w 2"/>
              <a:gd name="T3" fmla="*/ 2 h 2"/>
              <a:gd name="T4" fmla="*/ 0 w 2"/>
              <a:gd name="T5" fmla="*/ 1 h 2"/>
              <a:gd name="T6" fmla="*/ 2 w 2"/>
              <a:gd name="T7" fmla="*/ 1 h 2"/>
              <a:gd name="T8" fmla="*/ 2 w 2"/>
              <a:gd name="T9" fmla="*/ 1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cubicBezTo>
                  <a:pt x="0" y="2"/>
                  <a:pt x="0" y="2"/>
                  <a:pt x="0" y="2"/>
                </a:cubicBezTo>
                <a:cubicBezTo>
                  <a:pt x="0" y="1"/>
                  <a:pt x="0" y="1"/>
                  <a:pt x="0" y="1"/>
                </a:cubicBezTo>
                <a:cubicBezTo>
                  <a:pt x="0" y="1"/>
                  <a:pt x="1" y="0"/>
                  <a:pt x="2" y="1"/>
                </a:cubicBezTo>
                <a:cubicBezTo>
                  <a:pt x="2" y="1"/>
                  <a:pt x="2" y="1"/>
                  <a:pt x="2" y="1"/>
                </a:cubicBezTo>
                <a:cubicBezTo>
                  <a:pt x="2" y="2"/>
                  <a:pt x="1" y="2"/>
                  <a:pt x="1" y="2"/>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17"/>
          <p:cNvSpPr>
            <a:spLocks/>
          </p:cNvSpPr>
          <p:nvPr/>
        </p:nvSpPr>
        <p:spPr bwMode="auto">
          <a:xfrm>
            <a:off x="16273474" y="12007863"/>
            <a:ext cx="22226" cy="22226"/>
          </a:xfrm>
          <a:custGeom>
            <a:avLst/>
            <a:gdLst>
              <a:gd name="T0" fmla="*/ 2 w 3"/>
              <a:gd name="T1" fmla="*/ 2 h 3"/>
              <a:gd name="T2" fmla="*/ 1 w 3"/>
              <a:gd name="T3" fmla="*/ 3 h 3"/>
              <a:gd name="T4" fmla="*/ 0 w 3"/>
              <a:gd name="T5" fmla="*/ 3 h 3"/>
              <a:gd name="T6" fmla="*/ 0 w 3"/>
              <a:gd name="T7" fmla="*/ 2 h 3"/>
              <a:gd name="T8" fmla="*/ 0 w 3"/>
              <a:gd name="T9" fmla="*/ 1 h 3"/>
              <a:gd name="T10" fmla="*/ 1 w 3"/>
              <a:gd name="T11" fmla="*/ 0 h 3"/>
              <a:gd name="T12" fmla="*/ 3 w 3"/>
              <a:gd name="T13" fmla="*/ 1 h 3"/>
              <a:gd name="T14" fmla="*/ 2 w 3"/>
              <a:gd name="T15" fmla="*/ 2 h 3"/>
              <a:gd name="T16" fmla="*/ 2 w 3"/>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2"/>
                </a:moveTo>
                <a:cubicBezTo>
                  <a:pt x="2" y="2"/>
                  <a:pt x="1" y="3"/>
                  <a:pt x="1" y="3"/>
                </a:cubicBezTo>
                <a:cubicBezTo>
                  <a:pt x="0" y="3"/>
                  <a:pt x="0" y="3"/>
                  <a:pt x="0" y="3"/>
                </a:cubicBezTo>
                <a:cubicBezTo>
                  <a:pt x="0" y="2"/>
                  <a:pt x="0" y="2"/>
                  <a:pt x="0" y="2"/>
                </a:cubicBezTo>
                <a:cubicBezTo>
                  <a:pt x="0" y="1"/>
                  <a:pt x="0" y="1"/>
                  <a:pt x="0" y="1"/>
                </a:cubicBezTo>
                <a:cubicBezTo>
                  <a:pt x="0" y="1"/>
                  <a:pt x="1" y="0"/>
                  <a:pt x="1" y="0"/>
                </a:cubicBezTo>
                <a:cubicBezTo>
                  <a:pt x="2" y="0"/>
                  <a:pt x="2" y="1"/>
                  <a:pt x="3" y="1"/>
                </a:cubicBezTo>
                <a:cubicBezTo>
                  <a:pt x="2" y="2"/>
                  <a:pt x="2" y="2"/>
                  <a:pt x="2" y="2"/>
                </a:cubicBezTo>
                <a:cubicBezTo>
                  <a:pt x="2" y="2"/>
                  <a:pt x="2" y="2"/>
                  <a:pt x="2" y="2"/>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 name="Freeform 18"/>
          <p:cNvSpPr>
            <a:spLocks/>
          </p:cNvSpPr>
          <p:nvPr/>
        </p:nvSpPr>
        <p:spPr bwMode="auto">
          <a:xfrm>
            <a:off x="8120074" y="10798189"/>
            <a:ext cx="31750" cy="22226"/>
          </a:xfrm>
          <a:custGeom>
            <a:avLst/>
            <a:gdLst>
              <a:gd name="T0" fmla="*/ 1 w 4"/>
              <a:gd name="T1" fmla="*/ 0 h 3"/>
              <a:gd name="T2" fmla="*/ 4 w 4"/>
              <a:gd name="T3" fmla="*/ 0 h 3"/>
              <a:gd name="T4" fmla="*/ 3 w 4"/>
              <a:gd name="T5" fmla="*/ 1 h 3"/>
              <a:gd name="T6" fmla="*/ 3 w 4"/>
              <a:gd name="T7" fmla="*/ 2 h 3"/>
              <a:gd name="T8" fmla="*/ 2 w 4"/>
              <a:gd name="T9" fmla="*/ 2 h 3"/>
              <a:gd name="T10" fmla="*/ 0 w 4"/>
              <a:gd name="T11" fmla="*/ 3 h 3"/>
              <a:gd name="T12" fmla="*/ 1 w 4"/>
              <a:gd name="T13" fmla="*/ 1 h 3"/>
              <a:gd name="T14" fmla="*/ 1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1" y="0"/>
                </a:moveTo>
                <a:cubicBezTo>
                  <a:pt x="2" y="0"/>
                  <a:pt x="3" y="0"/>
                  <a:pt x="4" y="0"/>
                </a:cubicBezTo>
                <a:cubicBezTo>
                  <a:pt x="3" y="1"/>
                  <a:pt x="3" y="1"/>
                  <a:pt x="3" y="1"/>
                </a:cubicBezTo>
                <a:cubicBezTo>
                  <a:pt x="3" y="1"/>
                  <a:pt x="3" y="2"/>
                  <a:pt x="3" y="2"/>
                </a:cubicBezTo>
                <a:cubicBezTo>
                  <a:pt x="2" y="2"/>
                  <a:pt x="2" y="2"/>
                  <a:pt x="2" y="2"/>
                </a:cubicBezTo>
                <a:cubicBezTo>
                  <a:pt x="1" y="2"/>
                  <a:pt x="1" y="3"/>
                  <a:pt x="0" y="3"/>
                </a:cubicBezTo>
                <a:cubicBezTo>
                  <a:pt x="0" y="2"/>
                  <a:pt x="0" y="1"/>
                  <a:pt x="1" y="1"/>
                </a:cubicBezTo>
                <a:cubicBezTo>
                  <a:pt x="1" y="1"/>
                  <a:pt x="1" y="0"/>
                  <a:pt x="1" y="0"/>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 name="Freeform 19"/>
          <p:cNvSpPr>
            <a:spLocks/>
          </p:cNvSpPr>
          <p:nvPr/>
        </p:nvSpPr>
        <p:spPr bwMode="auto">
          <a:xfrm>
            <a:off x="8062924" y="10744205"/>
            <a:ext cx="22226" cy="15878"/>
          </a:xfrm>
          <a:custGeom>
            <a:avLst/>
            <a:gdLst>
              <a:gd name="T0" fmla="*/ 1 w 3"/>
              <a:gd name="T1" fmla="*/ 1 h 2"/>
              <a:gd name="T2" fmla="*/ 2 w 3"/>
              <a:gd name="T3" fmla="*/ 0 h 2"/>
              <a:gd name="T4" fmla="*/ 3 w 3"/>
              <a:gd name="T5" fmla="*/ 1 h 2"/>
              <a:gd name="T6" fmla="*/ 2 w 3"/>
              <a:gd name="T7" fmla="*/ 2 h 2"/>
              <a:gd name="T8" fmla="*/ 1 w 3"/>
              <a:gd name="T9" fmla="*/ 2 h 2"/>
              <a:gd name="T10" fmla="*/ 0 w 3"/>
              <a:gd name="T11" fmla="*/ 1 h 2"/>
              <a:gd name="T12" fmla="*/ 1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1"/>
                </a:moveTo>
                <a:cubicBezTo>
                  <a:pt x="1" y="0"/>
                  <a:pt x="2" y="0"/>
                  <a:pt x="2" y="0"/>
                </a:cubicBezTo>
                <a:cubicBezTo>
                  <a:pt x="3" y="1"/>
                  <a:pt x="3" y="1"/>
                  <a:pt x="3" y="1"/>
                </a:cubicBezTo>
                <a:cubicBezTo>
                  <a:pt x="2" y="1"/>
                  <a:pt x="2" y="2"/>
                  <a:pt x="2" y="2"/>
                </a:cubicBezTo>
                <a:cubicBezTo>
                  <a:pt x="1" y="2"/>
                  <a:pt x="1" y="2"/>
                  <a:pt x="1" y="2"/>
                </a:cubicBezTo>
                <a:cubicBezTo>
                  <a:pt x="0" y="1"/>
                  <a:pt x="0" y="1"/>
                  <a:pt x="0" y="1"/>
                </a:cubicBezTo>
                <a:cubicBezTo>
                  <a:pt x="0" y="1"/>
                  <a:pt x="1" y="1"/>
                  <a:pt x="1" y="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 name="Freeform 20"/>
          <p:cNvSpPr>
            <a:spLocks/>
          </p:cNvSpPr>
          <p:nvPr/>
        </p:nvSpPr>
        <p:spPr bwMode="auto">
          <a:xfrm>
            <a:off x="8075618" y="10721981"/>
            <a:ext cx="15878" cy="15878"/>
          </a:xfrm>
          <a:custGeom>
            <a:avLst/>
            <a:gdLst>
              <a:gd name="T0" fmla="*/ 1 w 2"/>
              <a:gd name="T1" fmla="*/ 0 h 2"/>
              <a:gd name="T2" fmla="*/ 1 w 2"/>
              <a:gd name="T3" fmla="*/ 0 h 2"/>
              <a:gd name="T4" fmla="*/ 2 w 2"/>
              <a:gd name="T5" fmla="*/ 1 h 2"/>
              <a:gd name="T6" fmla="*/ 2 w 2"/>
              <a:gd name="T7" fmla="*/ 1 h 2"/>
              <a:gd name="T8" fmla="*/ 1 w 2"/>
              <a:gd name="T9" fmla="*/ 2 h 2"/>
              <a:gd name="T10" fmla="*/ 1 w 2"/>
              <a:gd name="T11" fmla="*/ 1 h 2"/>
              <a:gd name="T12" fmla="*/ 0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2" y="1"/>
                  <a:pt x="2" y="1"/>
                  <a:pt x="2" y="1"/>
                </a:cubicBezTo>
                <a:cubicBezTo>
                  <a:pt x="2" y="1"/>
                  <a:pt x="2" y="1"/>
                  <a:pt x="2" y="1"/>
                </a:cubicBezTo>
                <a:cubicBezTo>
                  <a:pt x="1" y="2"/>
                  <a:pt x="1" y="2"/>
                  <a:pt x="1" y="2"/>
                </a:cubicBezTo>
                <a:cubicBezTo>
                  <a:pt x="1" y="1"/>
                  <a:pt x="1" y="1"/>
                  <a:pt x="1" y="1"/>
                </a:cubicBezTo>
                <a:cubicBezTo>
                  <a:pt x="0" y="1"/>
                  <a:pt x="0" y="1"/>
                  <a:pt x="0" y="1"/>
                </a:cubicBezTo>
                <a:cubicBezTo>
                  <a:pt x="0" y="0"/>
                  <a:pt x="1" y="0"/>
                  <a:pt x="1" y="0"/>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 name="Freeform 21"/>
          <p:cNvSpPr>
            <a:spLocks/>
          </p:cNvSpPr>
          <p:nvPr/>
        </p:nvSpPr>
        <p:spPr bwMode="auto">
          <a:xfrm>
            <a:off x="8085148" y="10690231"/>
            <a:ext cx="22226" cy="15878"/>
          </a:xfrm>
          <a:custGeom>
            <a:avLst/>
            <a:gdLst>
              <a:gd name="T0" fmla="*/ 1 w 3"/>
              <a:gd name="T1" fmla="*/ 0 h 2"/>
              <a:gd name="T2" fmla="*/ 2 w 3"/>
              <a:gd name="T3" fmla="*/ 0 h 2"/>
              <a:gd name="T4" fmla="*/ 3 w 3"/>
              <a:gd name="T5" fmla="*/ 0 h 2"/>
              <a:gd name="T6" fmla="*/ 1 w 3"/>
              <a:gd name="T7" fmla="*/ 1 h 2"/>
              <a:gd name="T8" fmla="*/ 1 w 3"/>
              <a:gd name="T9" fmla="*/ 2 h 2"/>
              <a:gd name="T10" fmla="*/ 0 w 3"/>
              <a:gd name="T11" fmla="*/ 1 h 2"/>
              <a:gd name="T12" fmla="*/ 1 w 3"/>
              <a:gd name="T13" fmla="*/ 1 h 2"/>
              <a:gd name="T14" fmla="*/ 1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0"/>
                </a:moveTo>
                <a:cubicBezTo>
                  <a:pt x="2" y="0"/>
                  <a:pt x="2" y="0"/>
                  <a:pt x="2" y="0"/>
                </a:cubicBezTo>
                <a:cubicBezTo>
                  <a:pt x="3" y="0"/>
                  <a:pt x="3" y="0"/>
                  <a:pt x="3" y="0"/>
                </a:cubicBezTo>
                <a:cubicBezTo>
                  <a:pt x="2" y="0"/>
                  <a:pt x="2" y="1"/>
                  <a:pt x="1" y="1"/>
                </a:cubicBezTo>
                <a:cubicBezTo>
                  <a:pt x="1" y="1"/>
                  <a:pt x="1" y="2"/>
                  <a:pt x="1" y="2"/>
                </a:cubicBezTo>
                <a:cubicBezTo>
                  <a:pt x="1" y="2"/>
                  <a:pt x="0" y="2"/>
                  <a:pt x="0" y="1"/>
                </a:cubicBezTo>
                <a:cubicBezTo>
                  <a:pt x="1" y="1"/>
                  <a:pt x="1" y="1"/>
                  <a:pt x="1" y="1"/>
                </a:cubicBezTo>
                <a:cubicBezTo>
                  <a:pt x="1" y="1"/>
                  <a:pt x="1" y="0"/>
                  <a:pt x="1" y="0"/>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 name="Freeform 22"/>
          <p:cNvSpPr>
            <a:spLocks/>
          </p:cNvSpPr>
          <p:nvPr/>
        </p:nvSpPr>
        <p:spPr bwMode="auto">
          <a:xfrm>
            <a:off x="8262948" y="10480687"/>
            <a:ext cx="47626" cy="31750"/>
          </a:xfrm>
          <a:custGeom>
            <a:avLst/>
            <a:gdLst>
              <a:gd name="T0" fmla="*/ 6 w 6"/>
              <a:gd name="T1" fmla="*/ 1 h 4"/>
              <a:gd name="T2" fmla="*/ 6 w 6"/>
              <a:gd name="T3" fmla="*/ 2 h 4"/>
              <a:gd name="T4" fmla="*/ 4 w 6"/>
              <a:gd name="T5" fmla="*/ 3 h 4"/>
              <a:gd name="T6" fmla="*/ 0 w 6"/>
              <a:gd name="T7" fmla="*/ 4 h 4"/>
              <a:gd name="T8" fmla="*/ 0 w 6"/>
              <a:gd name="T9" fmla="*/ 2 h 4"/>
              <a:gd name="T10" fmla="*/ 0 w 6"/>
              <a:gd name="T11" fmla="*/ 1 h 4"/>
              <a:gd name="T12" fmla="*/ 4 w 6"/>
              <a:gd name="T13" fmla="*/ 0 h 4"/>
              <a:gd name="T14" fmla="*/ 6 w 6"/>
              <a:gd name="T15" fmla="*/ 1 h 4"/>
              <a:gd name="T16" fmla="*/ 6 w 6"/>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6" y="1"/>
                </a:moveTo>
                <a:cubicBezTo>
                  <a:pt x="6" y="2"/>
                  <a:pt x="6" y="2"/>
                  <a:pt x="6" y="2"/>
                </a:cubicBezTo>
                <a:cubicBezTo>
                  <a:pt x="5" y="2"/>
                  <a:pt x="5" y="3"/>
                  <a:pt x="4" y="3"/>
                </a:cubicBezTo>
                <a:cubicBezTo>
                  <a:pt x="3" y="4"/>
                  <a:pt x="1" y="3"/>
                  <a:pt x="0" y="4"/>
                </a:cubicBezTo>
                <a:cubicBezTo>
                  <a:pt x="0" y="3"/>
                  <a:pt x="0" y="3"/>
                  <a:pt x="0" y="2"/>
                </a:cubicBezTo>
                <a:cubicBezTo>
                  <a:pt x="0" y="2"/>
                  <a:pt x="0" y="1"/>
                  <a:pt x="0" y="1"/>
                </a:cubicBezTo>
                <a:cubicBezTo>
                  <a:pt x="1" y="1"/>
                  <a:pt x="4" y="0"/>
                  <a:pt x="4" y="0"/>
                </a:cubicBezTo>
                <a:cubicBezTo>
                  <a:pt x="5" y="1"/>
                  <a:pt x="5" y="1"/>
                  <a:pt x="6" y="1"/>
                </a:cubicBezTo>
                <a:cubicBezTo>
                  <a:pt x="6" y="1"/>
                  <a:pt x="6" y="1"/>
                  <a:pt x="6" y="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 name="Freeform 23"/>
          <p:cNvSpPr>
            <a:spLocks/>
          </p:cNvSpPr>
          <p:nvPr/>
        </p:nvSpPr>
        <p:spPr bwMode="auto">
          <a:xfrm>
            <a:off x="8151815" y="10502911"/>
            <a:ext cx="76200" cy="22226"/>
          </a:xfrm>
          <a:custGeom>
            <a:avLst/>
            <a:gdLst>
              <a:gd name="T0" fmla="*/ 9 w 10"/>
              <a:gd name="T1" fmla="*/ 2 h 3"/>
              <a:gd name="T2" fmla="*/ 8 w 10"/>
              <a:gd name="T3" fmla="*/ 2 h 3"/>
              <a:gd name="T4" fmla="*/ 0 w 10"/>
              <a:gd name="T5" fmla="*/ 3 h 3"/>
              <a:gd name="T6" fmla="*/ 0 w 10"/>
              <a:gd name="T7" fmla="*/ 3 h 3"/>
              <a:gd name="T8" fmla="*/ 0 w 10"/>
              <a:gd name="T9" fmla="*/ 2 h 3"/>
              <a:gd name="T10" fmla="*/ 3 w 10"/>
              <a:gd name="T11" fmla="*/ 1 h 3"/>
              <a:gd name="T12" fmla="*/ 6 w 10"/>
              <a:gd name="T13" fmla="*/ 0 h 3"/>
              <a:gd name="T14" fmla="*/ 10 w 10"/>
              <a:gd name="T15" fmla="*/ 0 h 3"/>
              <a:gd name="T16" fmla="*/ 10 w 10"/>
              <a:gd name="T17" fmla="*/ 1 h 3"/>
              <a:gd name="T18" fmla="*/ 9 w 10"/>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
                <a:moveTo>
                  <a:pt x="9" y="2"/>
                </a:moveTo>
                <a:cubicBezTo>
                  <a:pt x="8" y="2"/>
                  <a:pt x="8" y="2"/>
                  <a:pt x="8" y="2"/>
                </a:cubicBezTo>
                <a:cubicBezTo>
                  <a:pt x="7" y="3"/>
                  <a:pt x="2" y="3"/>
                  <a:pt x="0" y="3"/>
                </a:cubicBezTo>
                <a:cubicBezTo>
                  <a:pt x="0" y="3"/>
                  <a:pt x="0" y="3"/>
                  <a:pt x="0" y="3"/>
                </a:cubicBezTo>
                <a:cubicBezTo>
                  <a:pt x="0" y="2"/>
                  <a:pt x="0" y="2"/>
                  <a:pt x="0" y="2"/>
                </a:cubicBezTo>
                <a:cubicBezTo>
                  <a:pt x="1" y="1"/>
                  <a:pt x="2" y="2"/>
                  <a:pt x="3" y="1"/>
                </a:cubicBezTo>
                <a:cubicBezTo>
                  <a:pt x="4" y="1"/>
                  <a:pt x="5" y="0"/>
                  <a:pt x="6" y="0"/>
                </a:cubicBezTo>
                <a:cubicBezTo>
                  <a:pt x="7" y="0"/>
                  <a:pt x="8" y="0"/>
                  <a:pt x="10" y="0"/>
                </a:cubicBezTo>
                <a:cubicBezTo>
                  <a:pt x="10" y="1"/>
                  <a:pt x="10" y="1"/>
                  <a:pt x="10" y="1"/>
                </a:cubicBezTo>
                <a:cubicBezTo>
                  <a:pt x="10" y="1"/>
                  <a:pt x="9" y="2"/>
                  <a:pt x="9" y="2"/>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 name="Freeform 24"/>
          <p:cNvSpPr>
            <a:spLocks/>
          </p:cNvSpPr>
          <p:nvPr/>
        </p:nvSpPr>
        <p:spPr bwMode="auto">
          <a:xfrm>
            <a:off x="8053400" y="10496561"/>
            <a:ext cx="44450" cy="22226"/>
          </a:xfrm>
          <a:custGeom>
            <a:avLst/>
            <a:gdLst>
              <a:gd name="T0" fmla="*/ 6 w 6"/>
              <a:gd name="T1" fmla="*/ 2 h 3"/>
              <a:gd name="T2" fmla="*/ 5 w 6"/>
              <a:gd name="T3" fmla="*/ 2 h 3"/>
              <a:gd name="T4" fmla="*/ 0 w 6"/>
              <a:gd name="T5" fmla="*/ 2 h 3"/>
              <a:gd name="T6" fmla="*/ 3 w 6"/>
              <a:gd name="T7" fmla="*/ 1 h 3"/>
              <a:gd name="T8" fmla="*/ 6 w 6"/>
              <a:gd name="T9" fmla="*/ 0 h 3"/>
              <a:gd name="T10" fmla="*/ 6 w 6"/>
              <a:gd name="T11" fmla="*/ 1 h 3"/>
              <a:gd name="T12" fmla="*/ 6 w 6"/>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6" y="2"/>
                </a:moveTo>
                <a:cubicBezTo>
                  <a:pt x="5" y="2"/>
                  <a:pt x="5" y="2"/>
                  <a:pt x="5" y="2"/>
                </a:cubicBezTo>
                <a:cubicBezTo>
                  <a:pt x="4" y="2"/>
                  <a:pt x="2" y="3"/>
                  <a:pt x="0" y="2"/>
                </a:cubicBezTo>
                <a:cubicBezTo>
                  <a:pt x="1" y="1"/>
                  <a:pt x="2" y="1"/>
                  <a:pt x="3" y="1"/>
                </a:cubicBezTo>
                <a:cubicBezTo>
                  <a:pt x="4" y="1"/>
                  <a:pt x="5" y="0"/>
                  <a:pt x="6" y="0"/>
                </a:cubicBezTo>
                <a:cubicBezTo>
                  <a:pt x="6" y="1"/>
                  <a:pt x="6" y="1"/>
                  <a:pt x="6" y="1"/>
                </a:cubicBezTo>
                <a:lnTo>
                  <a:pt x="6" y="2"/>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 name="Freeform 25"/>
          <p:cNvSpPr>
            <a:spLocks/>
          </p:cNvSpPr>
          <p:nvPr/>
        </p:nvSpPr>
        <p:spPr bwMode="auto">
          <a:xfrm>
            <a:off x="8037518" y="10398126"/>
            <a:ext cx="168278" cy="104776"/>
          </a:xfrm>
          <a:custGeom>
            <a:avLst/>
            <a:gdLst>
              <a:gd name="T0" fmla="*/ 20 w 22"/>
              <a:gd name="T1" fmla="*/ 2 h 14"/>
              <a:gd name="T2" fmla="*/ 21 w 22"/>
              <a:gd name="T3" fmla="*/ 3 h 14"/>
              <a:gd name="T4" fmla="*/ 21 w 22"/>
              <a:gd name="T5" fmla="*/ 4 h 14"/>
              <a:gd name="T6" fmla="*/ 21 w 22"/>
              <a:gd name="T7" fmla="*/ 5 h 14"/>
              <a:gd name="T8" fmla="*/ 21 w 22"/>
              <a:gd name="T9" fmla="*/ 11 h 14"/>
              <a:gd name="T10" fmla="*/ 19 w 22"/>
              <a:gd name="T11" fmla="*/ 13 h 14"/>
              <a:gd name="T12" fmla="*/ 18 w 22"/>
              <a:gd name="T13" fmla="*/ 13 h 14"/>
              <a:gd name="T14" fmla="*/ 17 w 22"/>
              <a:gd name="T15" fmla="*/ 13 h 14"/>
              <a:gd name="T16" fmla="*/ 16 w 22"/>
              <a:gd name="T17" fmla="*/ 11 h 14"/>
              <a:gd name="T18" fmla="*/ 14 w 22"/>
              <a:gd name="T19" fmla="*/ 13 h 14"/>
              <a:gd name="T20" fmla="*/ 13 w 22"/>
              <a:gd name="T21" fmla="*/ 14 h 14"/>
              <a:gd name="T22" fmla="*/ 12 w 22"/>
              <a:gd name="T23" fmla="*/ 13 h 14"/>
              <a:gd name="T24" fmla="*/ 13 w 22"/>
              <a:gd name="T25" fmla="*/ 11 h 14"/>
              <a:gd name="T26" fmla="*/ 11 w 22"/>
              <a:gd name="T27" fmla="*/ 9 h 14"/>
              <a:gd name="T28" fmla="*/ 11 w 22"/>
              <a:gd name="T29" fmla="*/ 5 h 14"/>
              <a:gd name="T30" fmla="*/ 9 w 22"/>
              <a:gd name="T31" fmla="*/ 5 h 14"/>
              <a:gd name="T32" fmla="*/ 9 w 22"/>
              <a:gd name="T33" fmla="*/ 5 h 14"/>
              <a:gd name="T34" fmla="*/ 7 w 22"/>
              <a:gd name="T35" fmla="*/ 6 h 14"/>
              <a:gd name="T36" fmla="*/ 6 w 22"/>
              <a:gd name="T37" fmla="*/ 7 h 14"/>
              <a:gd name="T38" fmla="*/ 5 w 22"/>
              <a:gd name="T39" fmla="*/ 8 h 14"/>
              <a:gd name="T40" fmla="*/ 4 w 22"/>
              <a:gd name="T41" fmla="*/ 9 h 14"/>
              <a:gd name="T42" fmla="*/ 3 w 22"/>
              <a:gd name="T43" fmla="*/ 10 h 14"/>
              <a:gd name="T44" fmla="*/ 1 w 22"/>
              <a:gd name="T45" fmla="*/ 11 h 14"/>
              <a:gd name="T46" fmla="*/ 0 w 22"/>
              <a:gd name="T47" fmla="*/ 12 h 14"/>
              <a:gd name="T48" fmla="*/ 2 w 22"/>
              <a:gd name="T49" fmla="*/ 7 h 14"/>
              <a:gd name="T50" fmla="*/ 2 w 22"/>
              <a:gd name="T51" fmla="*/ 7 h 14"/>
              <a:gd name="T52" fmla="*/ 3 w 22"/>
              <a:gd name="T53" fmla="*/ 6 h 14"/>
              <a:gd name="T54" fmla="*/ 4 w 22"/>
              <a:gd name="T55" fmla="*/ 5 h 14"/>
              <a:gd name="T56" fmla="*/ 5 w 22"/>
              <a:gd name="T57" fmla="*/ 3 h 14"/>
              <a:gd name="T58" fmla="*/ 8 w 22"/>
              <a:gd name="T59" fmla="*/ 2 h 14"/>
              <a:gd name="T60" fmla="*/ 9 w 22"/>
              <a:gd name="T61" fmla="*/ 1 h 14"/>
              <a:gd name="T62" fmla="*/ 13 w 22"/>
              <a:gd name="T63" fmla="*/ 1 h 14"/>
              <a:gd name="T64" fmla="*/ 13 w 22"/>
              <a:gd name="T65" fmla="*/ 1 h 14"/>
              <a:gd name="T66" fmla="*/ 15 w 22"/>
              <a:gd name="T67" fmla="*/ 1 h 14"/>
              <a:gd name="T68" fmla="*/ 19 w 22"/>
              <a:gd name="T69" fmla="*/ 0 h 14"/>
              <a:gd name="T70" fmla="*/ 20 w 22"/>
              <a:gd name="T7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4">
                <a:moveTo>
                  <a:pt x="20" y="2"/>
                </a:moveTo>
                <a:cubicBezTo>
                  <a:pt x="20" y="2"/>
                  <a:pt x="20" y="3"/>
                  <a:pt x="21" y="3"/>
                </a:cubicBezTo>
                <a:cubicBezTo>
                  <a:pt x="21" y="4"/>
                  <a:pt x="21" y="4"/>
                  <a:pt x="21" y="4"/>
                </a:cubicBezTo>
                <a:cubicBezTo>
                  <a:pt x="21" y="4"/>
                  <a:pt x="21" y="5"/>
                  <a:pt x="21" y="5"/>
                </a:cubicBezTo>
                <a:cubicBezTo>
                  <a:pt x="21" y="6"/>
                  <a:pt x="22" y="10"/>
                  <a:pt x="21" y="11"/>
                </a:cubicBezTo>
                <a:cubicBezTo>
                  <a:pt x="21" y="12"/>
                  <a:pt x="20" y="12"/>
                  <a:pt x="19" y="13"/>
                </a:cubicBezTo>
                <a:cubicBezTo>
                  <a:pt x="19" y="13"/>
                  <a:pt x="18" y="13"/>
                  <a:pt x="18" y="13"/>
                </a:cubicBezTo>
                <a:cubicBezTo>
                  <a:pt x="17" y="13"/>
                  <a:pt x="17" y="13"/>
                  <a:pt x="17" y="13"/>
                </a:cubicBezTo>
                <a:cubicBezTo>
                  <a:pt x="17" y="12"/>
                  <a:pt x="16" y="11"/>
                  <a:pt x="16" y="11"/>
                </a:cubicBezTo>
                <a:cubicBezTo>
                  <a:pt x="15" y="11"/>
                  <a:pt x="14" y="12"/>
                  <a:pt x="14" y="13"/>
                </a:cubicBezTo>
                <a:cubicBezTo>
                  <a:pt x="14" y="13"/>
                  <a:pt x="13" y="13"/>
                  <a:pt x="13" y="14"/>
                </a:cubicBezTo>
                <a:cubicBezTo>
                  <a:pt x="12" y="13"/>
                  <a:pt x="12" y="13"/>
                  <a:pt x="12" y="13"/>
                </a:cubicBezTo>
                <a:cubicBezTo>
                  <a:pt x="12" y="13"/>
                  <a:pt x="12" y="12"/>
                  <a:pt x="13" y="11"/>
                </a:cubicBezTo>
                <a:cubicBezTo>
                  <a:pt x="12" y="10"/>
                  <a:pt x="11" y="10"/>
                  <a:pt x="11" y="9"/>
                </a:cubicBezTo>
                <a:cubicBezTo>
                  <a:pt x="10" y="8"/>
                  <a:pt x="12" y="6"/>
                  <a:pt x="11" y="5"/>
                </a:cubicBezTo>
                <a:cubicBezTo>
                  <a:pt x="10" y="5"/>
                  <a:pt x="10" y="5"/>
                  <a:pt x="9" y="5"/>
                </a:cubicBezTo>
                <a:cubicBezTo>
                  <a:pt x="9" y="5"/>
                  <a:pt x="9" y="5"/>
                  <a:pt x="9" y="5"/>
                </a:cubicBezTo>
                <a:cubicBezTo>
                  <a:pt x="8" y="5"/>
                  <a:pt x="7" y="6"/>
                  <a:pt x="7" y="6"/>
                </a:cubicBezTo>
                <a:cubicBezTo>
                  <a:pt x="6" y="6"/>
                  <a:pt x="6" y="7"/>
                  <a:pt x="6" y="7"/>
                </a:cubicBezTo>
                <a:cubicBezTo>
                  <a:pt x="6" y="8"/>
                  <a:pt x="5" y="8"/>
                  <a:pt x="5" y="8"/>
                </a:cubicBezTo>
                <a:cubicBezTo>
                  <a:pt x="5" y="9"/>
                  <a:pt x="4" y="9"/>
                  <a:pt x="4" y="9"/>
                </a:cubicBezTo>
                <a:cubicBezTo>
                  <a:pt x="4" y="9"/>
                  <a:pt x="4" y="10"/>
                  <a:pt x="3" y="10"/>
                </a:cubicBezTo>
                <a:cubicBezTo>
                  <a:pt x="3" y="11"/>
                  <a:pt x="2" y="11"/>
                  <a:pt x="1" y="11"/>
                </a:cubicBezTo>
                <a:cubicBezTo>
                  <a:pt x="1" y="12"/>
                  <a:pt x="0" y="12"/>
                  <a:pt x="0" y="12"/>
                </a:cubicBezTo>
                <a:cubicBezTo>
                  <a:pt x="0" y="10"/>
                  <a:pt x="1" y="8"/>
                  <a:pt x="2" y="7"/>
                </a:cubicBezTo>
                <a:cubicBezTo>
                  <a:pt x="2" y="7"/>
                  <a:pt x="2" y="7"/>
                  <a:pt x="2" y="7"/>
                </a:cubicBezTo>
                <a:cubicBezTo>
                  <a:pt x="2" y="7"/>
                  <a:pt x="3" y="6"/>
                  <a:pt x="3" y="6"/>
                </a:cubicBezTo>
                <a:cubicBezTo>
                  <a:pt x="3" y="6"/>
                  <a:pt x="4" y="5"/>
                  <a:pt x="4" y="5"/>
                </a:cubicBezTo>
                <a:cubicBezTo>
                  <a:pt x="5" y="4"/>
                  <a:pt x="5" y="3"/>
                  <a:pt x="5" y="3"/>
                </a:cubicBezTo>
                <a:cubicBezTo>
                  <a:pt x="6" y="2"/>
                  <a:pt x="7" y="2"/>
                  <a:pt x="8" y="2"/>
                </a:cubicBezTo>
                <a:cubicBezTo>
                  <a:pt x="8" y="2"/>
                  <a:pt x="9" y="2"/>
                  <a:pt x="9" y="1"/>
                </a:cubicBezTo>
                <a:cubicBezTo>
                  <a:pt x="10" y="1"/>
                  <a:pt x="11" y="1"/>
                  <a:pt x="13" y="1"/>
                </a:cubicBezTo>
                <a:cubicBezTo>
                  <a:pt x="13" y="1"/>
                  <a:pt x="13" y="1"/>
                  <a:pt x="13" y="1"/>
                </a:cubicBezTo>
                <a:cubicBezTo>
                  <a:pt x="14" y="1"/>
                  <a:pt x="15" y="1"/>
                  <a:pt x="15" y="1"/>
                </a:cubicBezTo>
                <a:cubicBezTo>
                  <a:pt x="16" y="0"/>
                  <a:pt x="17" y="0"/>
                  <a:pt x="19" y="0"/>
                </a:cubicBezTo>
                <a:cubicBezTo>
                  <a:pt x="19" y="1"/>
                  <a:pt x="20" y="1"/>
                  <a:pt x="20" y="2"/>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7" name="Freeform 26"/>
          <p:cNvSpPr>
            <a:spLocks/>
          </p:cNvSpPr>
          <p:nvPr/>
        </p:nvSpPr>
        <p:spPr bwMode="auto">
          <a:xfrm>
            <a:off x="8135942" y="10360031"/>
            <a:ext cx="15878" cy="15878"/>
          </a:xfrm>
          <a:custGeom>
            <a:avLst/>
            <a:gdLst>
              <a:gd name="T0" fmla="*/ 2 w 2"/>
              <a:gd name="T1" fmla="*/ 1 h 2"/>
              <a:gd name="T2" fmla="*/ 0 w 2"/>
              <a:gd name="T3" fmla="*/ 2 h 2"/>
              <a:gd name="T4" fmla="*/ 0 w 2"/>
              <a:gd name="T5" fmla="*/ 1 h 2"/>
              <a:gd name="T6" fmla="*/ 1 w 2"/>
              <a:gd name="T7" fmla="*/ 0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1" y="2"/>
                  <a:pt x="0" y="2"/>
                  <a:pt x="0" y="2"/>
                </a:cubicBezTo>
                <a:cubicBezTo>
                  <a:pt x="0" y="1"/>
                  <a:pt x="0" y="1"/>
                  <a:pt x="0" y="1"/>
                </a:cubicBezTo>
                <a:cubicBezTo>
                  <a:pt x="0" y="1"/>
                  <a:pt x="1" y="0"/>
                  <a:pt x="1" y="0"/>
                </a:cubicBezTo>
                <a:cubicBezTo>
                  <a:pt x="2" y="0"/>
                  <a:pt x="2" y="1"/>
                  <a:pt x="2" y="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8" name="Freeform 27"/>
          <p:cNvSpPr>
            <a:spLocks/>
          </p:cNvSpPr>
          <p:nvPr/>
        </p:nvSpPr>
        <p:spPr bwMode="auto">
          <a:xfrm>
            <a:off x="8294690" y="10036176"/>
            <a:ext cx="88902" cy="130176"/>
          </a:xfrm>
          <a:custGeom>
            <a:avLst/>
            <a:gdLst>
              <a:gd name="T0" fmla="*/ 7 w 12"/>
              <a:gd name="T1" fmla="*/ 1 h 17"/>
              <a:gd name="T2" fmla="*/ 7 w 12"/>
              <a:gd name="T3" fmla="*/ 2 h 17"/>
              <a:gd name="T4" fmla="*/ 7 w 12"/>
              <a:gd name="T5" fmla="*/ 3 h 17"/>
              <a:gd name="T6" fmla="*/ 8 w 12"/>
              <a:gd name="T7" fmla="*/ 6 h 17"/>
              <a:gd name="T8" fmla="*/ 8 w 12"/>
              <a:gd name="T9" fmla="*/ 7 h 17"/>
              <a:gd name="T10" fmla="*/ 10 w 12"/>
              <a:gd name="T11" fmla="*/ 9 h 17"/>
              <a:gd name="T12" fmla="*/ 10 w 12"/>
              <a:gd name="T13" fmla="*/ 12 h 17"/>
              <a:gd name="T14" fmla="*/ 12 w 12"/>
              <a:gd name="T15" fmla="*/ 15 h 17"/>
              <a:gd name="T16" fmla="*/ 12 w 12"/>
              <a:gd name="T17" fmla="*/ 15 h 17"/>
              <a:gd name="T18" fmla="*/ 10 w 12"/>
              <a:gd name="T19" fmla="*/ 15 h 17"/>
              <a:gd name="T20" fmla="*/ 10 w 12"/>
              <a:gd name="T21" fmla="*/ 16 h 17"/>
              <a:gd name="T22" fmla="*/ 7 w 12"/>
              <a:gd name="T23" fmla="*/ 15 h 17"/>
              <a:gd name="T24" fmla="*/ 6 w 12"/>
              <a:gd name="T25" fmla="*/ 14 h 17"/>
              <a:gd name="T26" fmla="*/ 3 w 12"/>
              <a:gd name="T27" fmla="*/ 13 h 17"/>
              <a:gd name="T28" fmla="*/ 0 w 12"/>
              <a:gd name="T29" fmla="*/ 10 h 17"/>
              <a:gd name="T30" fmla="*/ 0 w 12"/>
              <a:gd name="T31" fmla="*/ 10 h 17"/>
              <a:gd name="T32" fmla="*/ 0 w 12"/>
              <a:gd name="T33" fmla="*/ 9 h 17"/>
              <a:gd name="T34" fmla="*/ 1 w 12"/>
              <a:gd name="T35" fmla="*/ 8 h 17"/>
              <a:gd name="T36" fmla="*/ 1 w 12"/>
              <a:gd name="T37" fmla="*/ 6 h 17"/>
              <a:gd name="T38" fmla="*/ 4 w 12"/>
              <a:gd name="T39" fmla="*/ 3 h 17"/>
              <a:gd name="T40" fmla="*/ 6 w 12"/>
              <a:gd name="T41" fmla="*/ 0 h 17"/>
              <a:gd name="T42" fmla="*/ 6 w 12"/>
              <a:gd name="T43" fmla="*/ 0 h 17"/>
              <a:gd name="T44" fmla="*/ 7 w 12"/>
              <a:gd name="T4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7">
                <a:moveTo>
                  <a:pt x="7" y="1"/>
                </a:moveTo>
                <a:cubicBezTo>
                  <a:pt x="7" y="2"/>
                  <a:pt x="7" y="2"/>
                  <a:pt x="7" y="2"/>
                </a:cubicBezTo>
                <a:cubicBezTo>
                  <a:pt x="7" y="2"/>
                  <a:pt x="7" y="3"/>
                  <a:pt x="7" y="3"/>
                </a:cubicBezTo>
                <a:cubicBezTo>
                  <a:pt x="7" y="4"/>
                  <a:pt x="7" y="5"/>
                  <a:pt x="8" y="6"/>
                </a:cubicBezTo>
                <a:cubicBezTo>
                  <a:pt x="8" y="6"/>
                  <a:pt x="8" y="7"/>
                  <a:pt x="8" y="7"/>
                </a:cubicBezTo>
                <a:cubicBezTo>
                  <a:pt x="8" y="8"/>
                  <a:pt x="10" y="9"/>
                  <a:pt x="10" y="9"/>
                </a:cubicBezTo>
                <a:cubicBezTo>
                  <a:pt x="10" y="10"/>
                  <a:pt x="10" y="11"/>
                  <a:pt x="10" y="12"/>
                </a:cubicBezTo>
                <a:cubicBezTo>
                  <a:pt x="10" y="13"/>
                  <a:pt x="11" y="14"/>
                  <a:pt x="12" y="15"/>
                </a:cubicBezTo>
                <a:cubicBezTo>
                  <a:pt x="12" y="15"/>
                  <a:pt x="12" y="15"/>
                  <a:pt x="12" y="15"/>
                </a:cubicBezTo>
                <a:cubicBezTo>
                  <a:pt x="11" y="15"/>
                  <a:pt x="11" y="15"/>
                  <a:pt x="10" y="15"/>
                </a:cubicBezTo>
                <a:cubicBezTo>
                  <a:pt x="10" y="16"/>
                  <a:pt x="10" y="16"/>
                  <a:pt x="10" y="16"/>
                </a:cubicBezTo>
                <a:cubicBezTo>
                  <a:pt x="9" y="17"/>
                  <a:pt x="7" y="15"/>
                  <a:pt x="7" y="15"/>
                </a:cubicBezTo>
                <a:cubicBezTo>
                  <a:pt x="6" y="14"/>
                  <a:pt x="6" y="14"/>
                  <a:pt x="6" y="14"/>
                </a:cubicBezTo>
                <a:cubicBezTo>
                  <a:pt x="5" y="13"/>
                  <a:pt x="4" y="13"/>
                  <a:pt x="3" y="13"/>
                </a:cubicBezTo>
                <a:cubicBezTo>
                  <a:pt x="1" y="12"/>
                  <a:pt x="1" y="11"/>
                  <a:pt x="0" y="10"/>
                </a:cubicBezTo>
                <a:cubicBezTo>
                  <a:pt x="0" y="10"/>
                  <a:pt x="0" y="10"/>
                  <a:pt x="0" y="10"/>
                </a:cubicBezTo>
                <a:cubicBezTo>
                  <a:pt x="0" y="9"/>
                  <a:pt x="0" y="9"/>
                  <a:pt x="0" y="9"/>
                </a:cubicBezTo>
                <a:cubicBezTo>
                  <a:pt x="1" y="8"/>
                  <a:pt x="1" y="8"/>
                  <a:pt x="1" y="8"/>
                </a:cubicBezTo>
                <a:cubicBezTo>
                  <a:pt x="1" y="7"/>
                  <a:pt x="1" y="7"/>
                  <a:pt x="1" y="6"/>
                </a:cubicBezTo>
                <a:cubicBezTo>
                  <a:pt x="1" y="5"/>
                  <a:pt x="3" y="4"/>
                  <a:pt x="4" y="3"/>
                </a:cubicBezTo>
                <a:cubicBezTo>
                  <a:pt x="5" y="2"/>
                  <a:pt x="4" y="1"/>
                  <a:pt x="6" y="0"/>
                </a:cubicBezTo>
                <a:cubicBezTo>
                  <a:pt x="6" y="0"/>
                  <a:pt x="6" y="0"/>
                  <a:pt x="6" y="0"/>
                </a:cubicBezTo>
                <a:cubicBezTo>
                  <a:pt x="6" y="0"/>
                  <a:pt x="7" y="1"/>
                  <a:pt x="7" y="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9" name="Freeform 28"/>
          <p:cNvSpPr>
            <a:spLocks/>
          </p:cNvSpPr>
          <p:nvPr/>
        </p:nvSpPr>
        <p:spPr bwMode="auto">
          <a:xfrm>
            <a:off x="12377748" y="6978655"/>
            <a:ext cx="44450" cy="15878"/>
          </a:xfrm>
          <a:custGeom>
            <a:avLst/>
            <a:gdLst>
              <a:gd name="T0" fmla="*/ 4 w 6"/>
              <a:gd name="T1" fmla="*/ 2 h 2"/>
              <a:gd name="T2" fmla="*/ 0 w 6"/>
              <a:gd name="T3" fmla="*/ 1 h 2"/>
              <a:gd name="T4" fmla="*/ 1 w 6"/>
              <a:gd name="T5" fmla="*/ 1 h 2"/>
              <a:gd name="T6" fmla="*/ 1 w 6"/>
              <a:gd name="T7" fmla="*/ 0 h 2"/>
              <a:gd name="T8" fmla="*/ 5 w 6"/>
              <a:gd name="T9" fmla="*/ 1 h 2"/>
              <a:gd name="T10" fmla="*/ 6 w 6"/>
              <a:gd name="T11" fmla="*/ 1 h 2"/>
              <a:gd name="T12" fmla="*/ 6 w 6"/>
              <a:gd name="T13" fmla="*/ 2 h 2"/>
              <a:gd name="T14" fmla="*/ 3 w 6"/>
              <a:gd name="T15" fmla="*/ 2 h 2"/>
              <a:gd name="T16" fmla="*/ 2 w 6"/>
              <a:gd name="T17" fmla="*/ 2 h 2"/>
              <a:gd name="T18" fmla="*/ 4 w 6"/>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
                <a:moveTo>
                  <a:pt x="4" y="2"/>
                </a:moveTo>
                <a:cubicBezTo>
                  <a:pt x="2" y="2"/>
                  <a:pt x="2" y="2"/>
                  <a:pt x="0" y="1"/>
                </a:cubicBezTo>
                <a:cubicBezTo>
                  <a:pt x="1" y="1"/>
                  <a:pt x="1" y="1"/>
                  <a:pt x="1" y="1"/>
                </a:cubicBezTo>
                <a:cubicBezTo>
                  <a:pt x="1" y="0"/>
                  <a:pt x="1" y="0"/>
                  <a:pt x="1" y="0"/>
                </a:cubicBezTo>
                <a:cubicBezTo>
                  <a:pt x="2" y="0"/>
                  <a:pt x="5" y="1"/>
                  <a:pt x="5" y="1"/>
                </a:cubicBezTo>
                <a:cubicBezTo>
                  <a:pt x="5" y="1"/>
                  <a:pt x="6" y="1"/>
                  <a:pt x="6" y="1"/>
                </a:cubicBezTo>
                <a:cubicBezTo>
                  <a:pt x="6" y="2"/>
                  <a:pt x="6" y="2"/>
                  <a:pt x="6" y="2"/>
                </a:cubicBezTo>
                <a:cubicBezTo>
                  <a:pt x="5" y="2"/>
                  <a:pt x="4" y="2"/>
                  <a:pt x="3" y="2"/>
                </a:cubicBezTo>
                <a:cubicBezTo>
                  <a:pt x="3" y="2"/>
                  <a:pt x="2" y="2"/>
                  <a:pt x="2" y="2"/>
                </a:cubicBezTo>
                <a:lnTo>
                  <a:pt x="4" y="2"/>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 name="Freeform 29"/>
          <p:cNvSpPr>
            <a:spLocks/>
          </p:cNvSpPr>
          <p:nvPr/>
        </p:nvSpPr>
        <p:spPr bwMode="auto">
          <a:xfrm>
            <a:off x="12806365" y="6534150"/>
            <a:ext cx="127000" cy="180976"/>
          </a:xfrm>
          <a:custGeom>
            <a:avLst/>
            <a:gdLst>
              <a:gd name="T0" fmla="*/ 2 w 17"/>
              <a:gd name="T1" fmla="*/ 20 h 24"/>
              <a:gd name="T2" fmla="*/ 2 w 17"/>
              <a:gd name="T3" fmla="*/ 18 h 24"/>
              <a:gd name="T4" fmla="*/ 2 w 17"/>
              <a:gd name="T5" fmla="*/ 18 h 24"/>
              <a:gd name="T6" fmla="*/ 1 w 17"/>
              <a:gd name="T7" fmla="*/ 19 h 24"/>
              <a:gd name="T8" fmla="*/ 0 w 17"/>
              <a:gd name="T9" fmla="*/ 15 h 24"/>
              <a:gd name="T10" fmla="*/ 1 w 17"/>
              <a:gd name="T11" fmla="*/ 14 h 24"/>
              <a:gd name="T12" fmla="*/ 5 w 17"/>
              <a:gd name="T13" fmla="*/ 18 h 24"/>
              <a:gd name="T14" fmla="*/ 6 w 17"/>
              <a:gd name="T15" fmla="*/ 18 h 24"/>
              <a:gd name="T16" fmla="*/ 6 w 17"/>
              <a:gd name="T17" fmla="*/ 17 h 24"/>
              <a:gd name="T18" fmla="*/ 4 w 17"/>
              <a:gd name="T19" fmla="*/ 15 h 24"/>
              <a:gd name="T20" fmla="*/ 4 w 17"/>
              <a:gd name="T21" fmla="*/ 14 h 24"/>
              <a:gd name="T22" fmla="*/ 3 w 17"/>
              <a:gd name="T23" fmla="*/ 12 h 24"/>
              <a:gd name="T24" fmla="*/ 4 w 17"/>
              <a:gd name="T25" fmla="*/ 11 h 24"/>
              <a:gd name="T26" fmla="*/ 4 w 17"/>
              <a:gd name="T27" fmla="*/ 10 h 24"/>
              <a:gd name="T28" fmla="*/ 4 w 17"/>
              <a:gd name="T29" fmla="*/ 8 h 24"/>
              <a:gd name="T30" fmla="*/ 5 w 17"/>
              <a:gd name="T31" fmla="*/ 5 h 24"/>
              <a:gd name="T32" fmla="*/ 6 w 17"/>
              <a:gd name="T33" fmla="*/ 6 h 24"/>
              <a:gd name="T34" fmla="*/ 6 w 17"/>
              <a:gd name="T35" fmla="*/ 7 h 24"/>
              <a:gd name="T36" fmla="*/ 7 w 17"/>
              <a:gd name="T37" fmla="*/ 7 h 24"/>
              <a:gd name="T38" fmla="*/ 9 w 17"/>
              <a:gd name="T39" fmla="*/ 5 h 24"/>
              <a:gd name="T40" fmla="*/ 10 w 17"/>
              <a:gd name="T41" fmla="*/ 5 h 24"/>
              <a:gd name="T42" fmla="*/ 10 w 17"/>
              <a:gd name="T43" fmla="*/ 6 h 24"/>
              <a:gd name="T44" fmla="*/ 10 w 17"/>
              <a:gd name="T45" fmla="*/ 7 h 24"/>
              <a:gd name="T46" fmla="*/ 10 w 17"/>
              <a:gd name="T47" fmla="*/ 10 h 24"/>
              <a:gd name="T48" fmla="*/ 10 w 17"/>
              <a:gd name="T49" fmla="*/ 9 h 24"/>
              <a:gd name="T50" fmla="*/ 11 w 17"/>
              <a:gd name="T51" fmla="*/ 9 h 24"/>
              <a:gd name="T52" fmla="*/ 12 w 17"/>
              <a:gd name="T53" fmla="*/ 10 h 24"/>
              <a:gd name="T54" fmla="*/ 13 w 17"/>
              <a:gd name="T55" fmla="*/ 9 h 24"/>
              <a:gd name="T56" fmla="*/ 15 w 17"/>
              <a:gd name="T57" fmla="*/ 8 h 24"/>
              <a:gd name="T58" fmla="*/ 12 w 17"/>
              <a:gd name="T59" fmla="*/ 8 h 24"/>
              <a:gd name="T60" fmla="*/ 12 w 17"/>
              <a:gd name="T61" fmla="*/ 7 h 24"/>
              <a:gd name="T62" fmla="*/ 14 w 17"/>
              <a:gd name="T63" fmla="*/ 6 h 24"/>
              <a:gd name="T64" fmla="*/ 15 w 17"/>
              <a:gd name="T65" fmla="*/ 4 h 24"/>
              <a:gd name="T66" fmla="*/ 16 w 17"/>
              <a:gd name="T67" fmla="*/ 3 h 24"/>
              <a:gd name="T68" fmla="*/ 16 w 17"/>
              <a:gd name="T69" fmla="*/ 1 h 24"/>
              <a:gd name="T70" fmla="*/ 16 w 17"/>
              <a:gd name="T71" fmla="*/ 0 h 24"/>
              <a:gd name="T72" fmla="*/ 17 w 17"/>
              <a:gd name="T73" fmla="*/ 0 h 24"/>
              <a:gd name="T74" fmla="*/ 17 w 17"/>
              <a:gd name="T75" fmla="*/ 4 h 24"/>
              <a:gd name="T76" fmla="*/ 17 w 17"/>
              <a:gd name="T77" fmla="*/ 4 h 24"/>
              <a:gd name="T78" fmla="*/ 17 w 17"/>
              <a:gd name="T79" fmla="*/ 6 h 24"/>
              <a:gd name="T80" fmla="*/ 16 w 17"/>
              <a:gd name="T81" fmla="*/ 7 h 24"/>
              <a:gd name="T82" fmla="*/ 16 w 17"/>
              <a:gd name="T83" fmla="*/ 7 h 24"/>
              <a:gd name="T84" fmla="*/ 16 w 17"/>
              <a:gd name="T85" fmla="*/ 9 h 24"/>
              <a:gd name="T86" fmla="*/ 15 w 17"/>
              <a:gd name="T87" fmla="*/ 11 h 24"/>
              <a:gd name="T88" fmla="*/ 14 w 17"/>
              <a:gd name="T89" fmla="*/ 12 h 24"/>
              <a:gd name="T90" fmla="*/ 13 w 17"/>
              <a:gd name="T91" fmla="*/ 15 h 24"/>
              <a:gd name="T92" fmla="*/ 13 w 17"/>
              <a:gd name="T93" fmla="*/ 17 h 24"/>
              <a:gd name="T94" fmla="*/ 12 w 17"/>
              <a:gd name="T95" fmla="*/ 17 h 24"/>
              <a:gd name="T96" fmla="*/ 12 w 17"/>
              <a:gd name="T97" fmla="*/ 17 h 24"/>
              <a:gd name="T98" fmla="*/ 11 w 17"/>
              <a:gd name="T99" fmla="*/ 17 h 24"/>
              <a:gd name="T100" fmla="*/ 10 w 17"/>
              <a:gd name="T101" fmla="*/ 19 h 24"/>
              <a:gd name="T102" fmla="*/ 8 w 17"/>
              <a:gd name="T103" fmla="*/ 19 h 24"/>
              <a:gd name="T104" fmla="*/ 6 w 17"/>
              <a:gd name="T105" fmla="*/ 20 h 24"/>
              <a:gd name="T106" fmla="*/ 5 w 17"/>
              <a:gd name="T107" fmla="*/ 21 h 24"/>
              <a:gd name="T108" fmla="*/ 2 w 17"/>
              <a:gd name="T109" fmla="*/ 24 h 24"/>
              <a:gd name="T110" fmla="*/ 1 w 17"/>
              <a:gd name="T111" fmla="*/ 23 h 24"/>
              <a:gd name="T112" fmla="*/ 1 w 17"/>
              <a:gd name="T113" fmla="*/ 23 h 24"/>
              <a:gd name="T114" fmla="*/ 1 w 17"/>
              <a:gd name="T115" fmla="*/ 21 h 24"/>
              <a:gd name="T116" fmla="*/ 1 w 17"/>
              <a:gd name="T117" fmla="*/ 22 h 24"/>
              <a:gd name="T118" fmla="*/ 2 w 17"/>
              <a:gd name="T119"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24">
                <a:moveTo>
                  <a:pt x="2" y="20"/>
                </a:moveTo>
                <a:cubicBezTo>
                  <a:pt x="3" y="20"/>
                  <a:pt x="3" y="19"/>
                  <a:pt x="2" y="18"/>
                </a:cubicBezTo>
                <a:cubicBezTo>
                  <a:pt x="2" y="18"/>
                  <a:pt x="2" y="18"/>
                  <a:pt x="2" y="18"/>
                </a:cubicBezTo>
                <a:cubicBezTo>
                  <a:pt x="2" y="18"/>
                  <a:pt x="1" y="19"/>
                  <a:pt x="1" y="19"/>
                </a:cubicBezTo>
                <a:cubicBezTo>
                  <a:pt x="0" y="18"/>
                  <a:pt x="0" y="16"/>
                  <a:pt x="0" y="15"/>
                </a:cubicBezTo>
                <a:cubicBezTo>
                  <a:pt x="1" y="14"/>
                  <a:pt x="1" y="14"/>
                  <a:pt x="1" y="14"/>
                </a:cubicBezTo>
                <a:cubicBezTo>
                  <a:pt x="3" y="15"/>
                  <a:pt x="3" y="17"/>
                  <a:pt x="5" y="18"/>
                </a:cubicBezTo>
                <a:cubicBezTo>
                  <a:pt x="5" y="18"/>
                  <a:pt x="6" y="18"/>
                  <a:pt x="6" y="18"/>
                </a:cubicBezTo>
                <a:cubicBezTo>
                  <a:pt x="6" y="17"/>
                  <a:pt x="6" y="17"/>
                  <a:pt x="6" y="17"/>
                </a:cubicBezTo>
                <a:cubicBezTo>
                  <a:pt x="6" y="16"/>
                  <a:pt x="5" y="16"/>
                  <a:pt x="4" y="15"/>
                </a:cubicBezTo>
                <a:cubicBezTo>
                  <a:pt x="4" y="15"/>
                  <a:pt x="4" y="14"/>
                  <a:pt x="4" y="14"/>
                </a:cubicBezTo>
                <a:cubicBezTo>
                  <a:pt x="4" y="13"/>
                  <a:pt x="3" y="13"/>
                  <a:pt x="3" y="12"/>
                </a:cubicBezTo>
                <a:cubicBezTo>
                  <a:pt x="3" y="12"/>
                  <a:pt x="3" y="11"/>
                  <a:pt x="4" y="11"/>
                </a:cubicBezTo>
                <a:cubicBezTo>
                  <a:pt x="4" y="10"/>
                  <a:pt x="4" y="10"/>
                  <a:pt x="4" y="10"/>
                </a:cubicBezTo>
                <a:cubicBezTo>
                  <a:pt x="4" y="9"/>
                  <a:pt x="4" y="9"/>
                  <a:pt x="4" y="8"/>
                </a:cubicBezTo>
                <a:cubicBezTo>
                  <a:pt x="4" y="7"/>
                  <a:pt x="4" y="6"/>
                  <a:pt x="5" y="5"/>
                </a:cubicBezTo>
                <a:cubicBezTo>
                  <a:pt x="6" y="6"/>
                  <a:pt x="6" y="6"/>
                  <a:pt x="6" y="6"/>
                </a:cubicBezTo>
                <a:cubicBezTo>
                  <a:pt x="6" y="6"/>
                  <a:pt x="6" y="7"/>
                  <a:pt x="6" y="7"/>
                </a:cubicBezTo>
                <a:cubicBezTo>
                  <a:pt x="7" y="7"/>
                  <a:pt x="7" y="7"/>
                  <a:pt x="7" y="7"/>
                </a:cubicBezTo>
                <a:cubicBezTo>
                  <a:pt x="7" y="6"/>
                  <a:pt x="7" y="5"/>
                  <a:pt x="9" y="5"/>
                </a:cubicBezTo>
                <a:cubicBezTo>
                  <a:pt x="9" y="5"/>
                  <a:pt x="10" y="5"/>
                  <a:pt x="10" y="5"/>
                </a:cubicBezTo>
                <a:cubicBezTo>
                  <a:pt x="10" y="5"/>
                  <a:pt x="10" y="6"/>
                  <a:pt x="10" y="6"/>
                </a:cubicBezTo>
                <a:cubicBezTo>
                  <a:pt x="10" y="6"/>
                  <a:pt x="10" y="7"/>
                  <a:pt x="10" y="7"/>
                </a:cubicBezTo>
                <a:cubicBezTo>
                  <a:pt x="9" y="8"/>
                  <a:pt x="9" y="9"/>
                  <a:pt x="10" y="10"/>
                </a:cubicBezTo>
                <a:cubicBezTo>
                  <a:pt x="10" y="10"/>
                  <a:pt x="10" y="9"/>
                  <a:pt x="10" y="9"/>
                </a:cubicBezTo>
                <a:cubicBezTo>
                  <a:pt x="11" y="9"/>
                  <a:pt x="11" y="9"/>
                  <a:pt x="11" y="9"/>
                </a:cubicBezTo>
                <a:cubicBezTo>
                  <a:pt x="12" y="10"/>
                  <a:pt x="12" y="10"/>
                  <a:pt x="12" y="10"/>
                </a:cubicBezTo>
                <a:cubicBezTo>
                  <a:pt x="12" y="10"/>
                  <a:pt x="12" y="9"/>
                  <a:pt x="13" y="9"/>
                </a:cubicBezTo>
                <a:cubicBezTo>
                  <a:pt x="14" y="9"/>
                  <a:pt x="14" y="9"/>
                  <a:pt x="15" y="8"/>
                </a:cubicBezTo>
                <a:cubicBezTo>
                  <a:pt x="14" y="8"/>
                  <a:pt x="13" y="8"/>
                  <a:pt x="12" y="8"/>
                </a:cubicBezTo>
                <a:cubicBezTo>
                  <a:pt x="12" y="7"/>
                  <a:pt x="12" y="7"/>
                  <a:pt x="12" y="7"/>
                </a:cubicBezTo>
                <a:cubicBezTo>
                  <a:pt x="13" y="7"/>
                  <a:pt x="14" y="6"/>
                  <a:pt x="14" y="6"/>
                </a:cubicBezTo>
                <a:cubicBezTo>
                  <a:pt x="15" y="5"/>
                  <a:pt x="15" y="5"/>
                  <a:pt x="15" y="4"/>
                </a:cubicBezTo>
                <a:cubicBezTo>
                  <a:pt x="15" y="4"/>
                  <a:pt x="15" y="4"/>
                  <a:pt x="16" y="3"/>
                </a:cubicBezTo>
                <a:cubicBezTo>
                  <a:pt x="16" y="2"/>
                  <a:pt x="16" y="1"/>
                  <a:pt x="16" y="1"/>
                </a:cubicBezTo>
                <a:cubicBezTo>
                  <a:pt x="16" y="0"/>
                  <a:pt x="16" y="0"/>
                  <a:pt x="16" y="0"/>
                </a:cubicBezTo>
                <a:cubicBezTo>
                  <a:pt x="17" y="0"/>
                  <a:pt x="17" y="0"/>
                  <a:pt x="17" y="0"/>
                </a:cubicBezTo>
                <a:cubicBezTo>
                  <a:pt x="17" y="1"/>
                  <a:pt x="17" y="3"/>
                  <a:pt x="17" y="4"/>
                </a:cubicBezTo>
                <a:cubicBezTo>
                  <a:pt x="17" y="4"/>
                  <a:pt x="17" y="4"/>
                  <a:pt x="17" y="4"/>
                </a:cubicBezTo>
                <a:cubicBezTo>
                  <a:pt x="17" y="5"/>
                  <a:pt x="17" y="6"/>
                  <a:pt x="17" y="6"/>
                </a:cubicBezTo>
                <a:cubicBezTo>
                  <a:pt x="16" y="7"/>
                  <a:pt x="16" y="7"/>
                  <a:pt x="16" y="7"/>
                </a:cubicBezTo>
                <a:cubicBezTo>
                  <a:pt x="16" y="7"/>
                  <a:pt x="16" y="7"/>
                  <a:pt x="16" y="7"/>
                </a:cubicBezTo>
                <a:cubicBezTo>
                  <a:pt x="16" y="8"/>
                  <a:pt x="17" y="9"/>
                  <a:pt x="16" y="9"/>
                </a:cubicBezTo>
                <a:cubicBezTo>
                  <a:pt x="16" y="10"/>
                  <a:pt x="16" y="10"/>
                  <a:pt x="15" y="11"/>
                </a:cubicBezTo>
                <a:cubicBezTo>
                  <a:pt x="15" y="11"/>
                  <a:pt x="15" y="11"/>
                  <a:pt x="14" y="12"/>
                </a:cubicBezTo>
                <a:cubicBezTo>
                  <a:pt x="14" y="12"/>
                  <a:pt x="13" y="14"/>
                  <a:pt x="13" y="15"/>
                </a:cubicBezTo>
                <a:cubicBezTo>
                  <a:pt x="13" y="15"/>
                  <a:pt x="14" y="16"/>
                  <a:pt x="13" y="17"/>
                </a:cubicBezTo>
                <a:cubicBezTo>
                  <a:pt x="12" y="17"/>
                  <a:pt x="12" y="17"/>
                  <a:pt x="12" y="17"/>
                </a:cubicBezTo>
                <a:cubicBezTo>
                  <a:pt x="12" y="17"/>
                  <a:pt x="12" y="17"/>
                  <a:pt x="12" y="17"/>
                </a:cubicBezTo>
                <a:cubicBezTo>
                  <a:pt x="11" y="17"/>
                  <a:pt x="11" y="17"/>
                  <a:pt x="11" y="17"/>
                </a:cubicBezTo>
                <a:cubicBezTo>
                  <a:pt x="10" y="17"/>
                  <a:pt x="10" y="18"/>
                  <a:pt x="10" y="19"/>
                </a:cubicBezTo>
                <a:cubicBezTo>
                  <a:pt x="9" y="19"/>
                  <a:pt x="9" y="19"/>
                  <a:pt x="8" y="19"/>
                </a:cubicBezTo>
                <a:cubicBezTo>
                  <a:pt x="8" y="19"/>
                  <a:pt x="6" y="20"/>
                  <a:pt x="6" y="20"/>
                </a:cubicBezTo>
                <a:cubicBezTo>
                  <a:pt x="6" y="20"/>
                  <a:pt x="6" y="21"/>
                  <a:pt x="5" y="21"/>
                </a:cubicBezTo>
                <a:cubicBezTo>
                  <a:pt x="5" y="22"/>
                  <a:pt x="3" y="23"/>
                  <a:pt x="2" y="24"/>
                </a:cubicBezTo>
                <a:cubicBezTo>
                  <a:pt x="1" y="23"/>
                  <a:pt x="1" y="23"/>
                  <a:pt x="1" y="23"/>
                </a:cubicBezTo>
                <a:cubicBezTo>
                  <a:pt x="1" y="23"/>
                  <a:pt x="1" y="23"/>
                  <a:pt x="1" y="23"/>
                </a:cubicBezTo>
                <a:cubicBezTo>
                  <a:pt x="1" y="22"/>
                  <a:pt x="1" y="22"/>
                  <a:pt x="1" y="21"/>
                </a:cubicBezTo>
                <a:cubicBezTo>
                  <a:pt x="1" y="22"/>
                  <a:pt x="1" y="22"/>
                  <a:pt x="1" y="22"/>
                </a:cubicBezTo>
                <a:cubicBezTo>
                  <a:pt x="1" y="21"/>
                  <a:pt x="2" y="21"/>
                  <a:pt x="2" y="20"/>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 name="Freeform 30"/>
          <p:cNvSpPr>
            <a:spLocks/>
          </p:cNvSpPr>
          <p:nvPr/>
        </p:nvSpPr>
        <p:spPr bwMode="auto">
          <a:xfrm>
            <a:off x="12882576" y="6775463"/>
            <a:ext cx="22226" cy="22226"/>
          </a:xfrm>
          <a:custGeom>
            <a:avLst/>
            <a:gdLst>
              <a:gd name="T0" fmla="*/ 0 w 3"/>
              <a:gd name="T1" fmla="*/ 1 h 3"/>
              <a:gd name="T2" fmla="*/ 0 w 3"/>
              <a:gd name="T3" fmla="*/ 1 h 3"/>
              <a:gd name="T4" fmla="*/ 0 w 3"/>
              <a:gd name="T5" fmla="*/ 1 h 3"/>
              <a:gd name="T6" fmla="*/ 2 w 3"/>
              <a:gd name="T7" fmla="*/ 1 h 3"/>
              <a:gd name="T8" fmla="*/ 3 w 3"/>
              <a:gd name="T9" fmla="*/ 2 h 3"/>
              <a:gd name="T10" fmla="*/ 2 w 3"/>
              <a:gd name="T11" fmla="*/ 2 h 3"/>
              <a:gd name="T12" fmla="*/ 0 w 3"/>
              <a:gd name="T13" fmla="*/ 2 h 3"/>
              <a:gd name="T14" fmla="*/ 0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1"/>
                </a:moveTo>
                <a:cubicBezTo>
                  <a:pt x="0" y="1"/>
                  <a:pt x="0" y="1"/>
                  <a:pt x="0" y="1"/>
                </a:cubicBezTo>
                <a:cubicBezTo>
                  <a:pt x="0" y="1"/>
                  <a:pt x="0" y="1"/>
                  <a:pt x="0" y="1"/>
                </a:cubicBezTo>
                <a:cubicBezTo>
                  <a:pt x="1" y="0"/>
                  <a:pt x="2" y="0"/>
                  <a:pt x="2" y="1"/>
                </a:cubicBezTo>
                <a:cubicBezTo>
                  <a:pt x="3" y="1"/>
                  <a:pt x="3" y="1"/>
                  <a:pt x="3" y="2"/>
                </a:cubicBezTo>
                <a:cubicBezTo>
                  <a:pt x="2" y="2"/>
                  <a:pt x="2" y="2"/>
                  <a:pt x="2" y="2"/>
                </a:cubicBezTo>
                <a:cubicBezTo>
                  <a:pt x="2" y="3"/>
                  <a:pt x="1" y="3"/>
                  <a:pt x="0" y="2"/>
                </a:cubicBezTo>
                <a:cubicBezTo>
                  <a:pt x="0" y="2"/>
                  <a:pt x="0" y="2"/>
                  <a:pt x="0" y="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 name="Freeform 31"/>
          <p:cNvSpPr>
            <a:spLocks/>
          </p:cNvSpPr>
          <p:nvPr/>
        </p:nvSpPr>
        <p:spPr bwMode="auto">
          <a:xfrm>
            <a:off x="12942900" y="6578613"/>
            <a:ext cx="6350" cy="22226"/>
          </a:xfrm>
          <a:custGeom>
            <a:avLst/>
            <a:gdLst>
              <a:gd name="T0" fmla="*/ 0 w 1"/>
              <a:gd name="T1" fmla="*/ 2 h 3"/>
              <a:gd name="T2" fmla="*/ 0 w 1"/>
              <a:gd name="T3" fmla="*/ 1 h 3"/>
              <a:gd name="T4" fmla="*/ 0 w 1"/>
              <a:gd name="T5" fmla="*/ 0 h 3"/>
              <a:gd name="T6" fmla="*/ 1 w 1"/>
              <a:gd name="T7" fmla="*/ 1 h 3"/>
              <a:gd name="T8" fmla="*/ 0 w 1"/>
              <a:gd name="T9" fmla="*/ 3 h 3"/>
              <a:gd name="T10" fmla="*/ 0 w 1"/>
              <a:gd name="T11" fmla="*/ 2 h 3"/>
              <a:gd name="T12" fmla="*/ 0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2"/>
                </a:moveTo>
                <a:cubicBezTo>
                  <a:pt x="0" y="1"/>
                  <a:pt x="0" y="1"/>
                  <a:pt x="0" y="1"/>
                </a:cubicBezTo>
                <a:cubicBezTo>
                  <a:pt x="0" y="0"/>
                  <a:pt x="0" y="0"/>
                  <a:pt x="0" y="0"/>
                </a:cubicBezTo>
                <a:cubicBezTo>
                  <a:pt x="1" y="1"/>
                  <a:pt x="1" y="1"/>
                  <a:pt x="1" y="1"/>
                </a:cubicBezTo>
                <a:cubicBezTo>
                  <a:pt x="1" y="1"/>
                  <a:pt x="1" y="2"/>
                  <a:pt x="0" y="3"/>
                </a:cubicBezTo>
                <a:cubicBezTo>
                  <a:pt x="0" y="2"/>
                  <a:pt x="0" y="2"/>
                  <a:pt x="0" y="2"/>
                </a:cubicBezTo>
                <a:cubicBezTo>
                  <a:pt x="0" y="2"/>
                  <a:pt x="0" y="2"/>
                  <a:pt x="0" y="2"/>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3" name="Freeform 32"/>
          <p:cNvSpPr>
            <a:spLocks/>
          </p:cNvSpPr>
          <p:nvPr/>
        </p:nvSpPr>
        <p:spPr bwMode="auto">
          <a:xfrm>
            <a:off x="13003226" y="6677031"/>
            <a:ext cx="22226" cy="15878"/>
          </a:xfrm>
          <a:custGeom>
            <a:avLst/>
            <a:gdLst>
              <a:gd name="T0" fmla="*/ 0 w 3"/>
              <a:gd name="T1" fmla="*/ 2 h 2"/>
              <a:gd name="T2" fmla="*/ 1 w 3"/>
              <a:gd name="T3" fmla="*/ 1 h 2"/>
              <a:gd name="T4" fmla="*/ 2 w 3"/>
              <a:gd name="T5" fmla="*/ 0 h 2"/>
              <a:gd name="T6" fmla="*/ 3 w 3"/>
              <a:gd name="T7" fmla="*/ 0 h 2"/>
              <a:gd name="T8" fmla="*/ 3 w 3"/>
              <a:gd name="T9" fmla="*/ 0 h 2"/>
              <a:gd name="T10" fmla="*/ 0 w 3"/>
              <a:gd name="T11" fmla="*/ 2 h 2"/>
              <a:gd name="T12" fmla="*/ 0 w 3"/>
              <a:gd name="T13" fmla="*/ 1 h 2"/>
              <a:gd name="T14" fmla="*/ 0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0" y="2"/>
                </a:moveTo>
                <a:cubicBezTo>
                  <a:pt x="1" y="1"/>
                  <a:pt x="1" y="1"/>
                  <a:pt x="1" y="1"/>
                </a:cubicBezTo>
                <a:cubicBezTo>
                  <a:pt x="1" y="1"/>
                  <a:pt x="2" y="0"/>
                  <a:pt x="2" y="0"/>
                </a:cubicBezTo>
                <a:cubicBezTo>
                  <a:pt x="3" y="0"/>
                  <a:pt x="3" y="0"/>
                  <a:pt x="3" y="0"/>
                </a:cubicBezTo>
                <a:cubicBezTo>
                  <a:pt x="3" y="0"/>
                  <a:pt x="3" y="0"/>
                  <a:pt x="3" y="0"/>
                </a:cubicBezTo>
                <a:cubicBezTo>
                  <a:pt x="3" y="1"/>
                  <a:pt x="1" y="2"/>
                  <a:pt x="0" y="2"/>
                </a:cubicBezTo>
                <a:cubicBezTo>
                  <a:pt x="0" y="1"/>
                  <a:pt x="0" y="1"/>
                  <a:pt x="0" y="1"/>
                </a:cubicBezTo>
                <a:lnTo>
                  <a:pt x="0" y="2"/>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4" name="Freeform 33"/>
          <p:cNvSpPr>
            <a:spLocks/>
          </p:cNvSpPr>
          <p:nvPr/>
        </p:nvSpPr>
        <p:spPr bwMode="auto">
          <a:xfrm>
            <a:off x="12993698" y="6715131"/>
            <a:ext cx="22226" cy="38102"/>
          </a:xfrm>
          <a:custGeom>
            <a:avLst/>
            <a:gdLst>
              <a:gd name="T0" fmla="*/ 0 w 3"/>
              <a:gd name="T1" fmla="*/ 5 h 5"/>
              <a:gd name="T2" fmla="*/ 1 w 3"/>
              <a:gd name="T3" fmla="*/ 4 h 5"/>
              <a:gd name="T4" fmla="*/ 1 w 3"/>
              <a:gd name="T5" fmla="*/ 4 h 5"/>
              <a:gd name="T6" fmla="*/ 1 w 3"/>
              <a:gd name="T7" fmla="*/ 3 h 5"/>
              <a:gd name="T8" fmla="*/ 0 w 3"/>
              <a:gd name="T9" fmla="*/ 2 h 5"/>
              <a:gd name="T10" fmla="*/ 1 w 3"/>
              <a:gd name="T11" fmla="*/ 0 h 5"/>
              <a:gd name="T12" fmla="*/ 1 w 3"/>
              <a:gd name="T13" fmla="*/ 0 h 5"/>
              <a:gd name="T14" fmla="*/ 2 w 3"/>
              <a:gd name="T15" fmla="*/ 0 h 5"/>
              <a:gd name="T16" fmla="*/ 3 w 3"/>
              <a:gd name="T17" fmla="*/ 3 h 5"/>
              <a:gd name="T18" fmla="*/ 3 w 3"/>
              <a:gd name="T19" fmla="*/ 4 h 5"/>
              <a:gd name="T20" fmla="*/ 2 w 3"/>
              <a:gd name="T21" fmla="*/ 5 h 5"/>
              <a:gd name="T22" fmla="*/ 1 w 3"/>
              <a:gd name="T23" fmla="*/ 5 h 5"/>
              <a:gd name="T24" fmla="*/ 1 w 3"/>
              <a:gd name="T25" fmla="*/ 5 h 5"/>
              <a:gd name="T26" fmla="*/ 0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0" y="5"/>
                </a:moveTo>
                <a:cubicBezTo>
                  <a:pt x="1" y="4"/>
                  <a:pt x="1" y="4"/>
                  <a:pt x="1" y="4"/>
                </a:cubicBezTo>
                <a:cubicBezTo>
                  <a:pt x="1" y="4"/>
                  <a:pt x="1" y="4"/>
                  <a:pt x="1" y="4"/>
                </a:cubicBezTo>
                <a:cubicBezTo>
                  <a:pt x="1" y="4"/>
                  <a:pt x="1" y="3"/>
                  <a:pt x="1" y="3"/>
                </a:cubicBezTo>
                <a:cubicBezTo>
                  <a:pt x="1" y="2"/>
                  <a:pt x="0" y="2"/>
                  <a:pt x="0" y="2"/>
                </a:cubicBezTo>
                <a:cubicBezTo>
                  <a:pt x="0" y="1"/>
                  <a:pt x="0" y="0"/>
                  <a:pt x="1" y="0"/>
                </a:cubicBezTo>
                <a:cubicBezTo>
                  <a:pt x="1" y="0"/>
                  <a:pt x="1" y="0"/>
                  <a:pt x="1" y="0"/>
                </a:cubicBezTo>
                <a:cubicBezTo>
                  <a:pt x="2" y="0"/>
                  <a:pt x="2" y="0"/>
                  <a:pt x="2" y="0"/>
                </a:cubicBezTo>
                <a:cubicBezTo>
                  <a:pt x="3" y="1"/>
                  <a:pt x="3" y="2"/>
                  <a:pt x="3" y="3"/>
                </a:cubicBezTo>
                <a:cubicBezTo>
                  <a:pt x="3" y="4"/>
                  <a:pt x="3" y="4"/>
                  <a:pt x="3" y="4"/>
                </a:cubicBezTo>
                <a:cubicBezTo>
                  <a:pt x="2" y="5"/>
                  <a:pt x="2" y="5"/>
                  <a:pt x="2" y="5"/>
                </a:cubicBezTo>
                <a:cubicBezTo>
                  <a:pt x="1" y="5"/>
                  <a:pt x="1" y="5"/>
                  <a:pt x="1" y="5"/>
                </a:cubicBezTo>
                <a:cubicBezTo>
                  <a:pt x="1" y="5"/>
                  <a:pt x="1" y="5"/>
                  <a:pt x="1" y="5"/>
                </a:cubicBezTo>
                <a:lnTo>
                  <a:pt x="0" y="5"/>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5" name="Freeform 34"/>
          <p:cNvSpPr>
            <a:spLocks/>
          </p:cNvSpPr>
          <p:nvPr/>
        </p:nvSpPr>
        <p:spPr bwMode="auto">
          <a:xfrm>
            <a:off x="13114342" y="6886587"/>
            <a:ext cx="15878" cy="31750"/>
          </a:xfrm>
          <a:custGeom>
            <a:avLst/>
            <a:gdLst>
              <a:gd name="T0" fmla="*/ 0 w 2"/>
              <a:gd name="T1" fmla="*/ 3 h 4"/>
              <a:gd name="T2" fmla="*/ 1 w 2"/>
              <a:gd name="T3" fmla="*/ 1 h 4"/>
              <a:gd name="T4" fmla="*/ 2 w 2"/>
              <a:gd name="T5" fmla="*/ 0 h 4"/>
              <a:gd name="T6" fmla="*/ 2 w 2"/>
              <a:gd name="T7" fmla="*/ 2 h 4"/>
              <a:gd name="T8" fmla="*/ 0 w 2"/>
              <a:gd name="T9" fmla="*/ 4 h 4"/>
              <a:gd name="T10" fmla="*/ 0 w 2"/>
              <a:gd name="T11" fmla="*/ 2 h 4"/>
              <a:gd name="T12" fmla="*/ 0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3"/>
                </a:moveTo>
                <a:cubicBezTo>
                  <a:pt x="0" y="2"/>
                  <a:pt x="0" y="1"/>
                  <a:pt x="1" y="1"/>
                </a:cubicBezTo>
                <a:cubicBezTo>
                  <a:pt x="2" y="0"/>
                  <a:pt x="2" y="0"/>
                  <a:pt x="2" y="0"/>
                </a:cubicBezTo>
                <a:cubicBezTo>
                  <a:pt x="2" y="1"/>
                  <a:pt x="2" y="2"/>
                  <a:pt x="2" y="2"/>
                </a:cubicBezTo>
                <a:cubicBezTo>
                  <a:pt x="1" y="3"/>
                  <a:pt x="1" y="3"/>
                  <a:pt x="0" y="4"/>
                </a:cubicBezTo>
                <a:cubicBezTo>
                  <a:pt x="0" y="3"/>
                  <a:pt x="0" y="2"/>
                  <a:pt x="0" y="2"/>
                </a:cubicBezTo>
                <a:lnTo>
                  <a:pt x="0" y="3"/>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6" name="Freeform 35"/>
          <p:cNvSpPr>
            <a:spLocks/>
          </p:cNvSpPr>
          <p:nvPr/>
        </p:nvSpPr>
        <p:spPr bwMode="auto">
          <a:xfrm>
            <a:off x="13076244" y="6851663"/>
            <a:ext cx="142878" cy="95250"/>
          </a:xfrm>
          <a:custGeom>
            <a:avLst/>
            <a:gdLst>
              <a:gd name="T0" fmla="*/ 0 w 19"/>
              <a:gd name="T1" fmla="*/ 13 h 13"/>
              <a:gd name="T2" fmla="*/ 1 w 19"/>
              <a:gd name="T3" fmla="*/ 13 h 13"/>
              <a:gd name="T4" fmla="*/ 3 w 19"/>
              <a:gd name="T5" fmla="*/ 11 h 13"/>
              <a:gd name="T6" fmla="*/ 5 w 19"/>
              <a:gd name="T7" fmla="*/ 11 h 13"/>
              <a:gd name="T8" fmla="*/ 8 w 19"/>
              <a:gd name="T9" fmla="*/ 10 h 13"/>
              <a:gd name="T10" fmla="*/ 9 w 19"/>
              <a:gd name="T11" fmla="*/ 9 h 13"/>
              <a:gd name="T12" fmla="*/ 9 w 19"/>
              <a:gd name="T13" fmla="*/ 9 h 13"/>
              <a:gd name="T14" fmla="*/ 9 w 19"/>
              <a:gd name="T15" fmla="*/ 8 h 13"/>
              <a:gd name="T16" fmla="*/ 10 w 19"/>
              <a:gd name="T17" fmla="*/ 7 h 13"/>
              <a:gd name="T18" fmla="*/ 11 w 19"/>
              <a:gd name="T19" fmla="*/ 7 h 13"/>
              <a:gd name="T20" fmla="*/ 11 w 19"/>
              <a:gd name="T21" fmla="*/ 7 h 13"/>
              <a:gd name="T22" fmla="*/ 12 w 19"/>
              <a:gd name="T23" fmla="*/ 8 h 13"/>
              <a:gd name="T24" fmla="*/ 13 w 19"/>
              <a:gd name="T25" fmla="*/ 8 h 13"/>
              <a:gd name="T26" fmla="*/ 14 w 19"/>
              <a:gd name="T27" fmla="*/ 8 h 13"/>
              <a:gd name="T28" fmla="*/ 14 w 19"/>
              <a:gd name="T29" fmla="*/ 7 h 13"/>
              <a:gd name="T30" fmla="*/ 16 w 19"/>
              <a:gd name="T31" fmla="*/ 4 h 13"/>
              <a:gd name="T32" fmla="*/ 16 w 19"/>
              <a:gd name="T33" fmla="*/ 4 h 13"/>
              <a:gd name="T34" fmla="*/ 12 w 19"/>
              <a:gd name="T35" fmla="*/ 3 h 13"/>
              <a:gd name="T36" fmla="*/ 12 w 19"/>
              <a:gd name="T37" fmla="*/ 2 h 13"/>
              <a:gd name="T38" fmla="*/ 15 w 19"/>
              <a:gd name="T39" fmla="*/ 2 h 13"/>
              <a:gd name="T40" fmla="*/ 17 w 19"/>
              <a:gd name="T41" fmla="*/ 0 h 13"/>
              <a:gd name="T42" fmla="*/ 19 w 19"/>
              <a:gd name="T43" fmla="*/ 0 h 13"/>
              <a:gd name="T44" fmla="*/ 19 w 19"/>
              <a:gd name="T45" fmla="*/ 1 h 13"/>
              <a:gd name="T46" fmla="*/ 19 w 19"/>
              <a:gd name="T47" fmla="*/ 4 h 13"/>
              <a:gd name="T48" fmla="*/ 17 w 19"/>
              <a:gd name="T49" fmla="*/ 8 h 13"/>
              <a:gd name="T50" fmla="*/ 17 w 19"/>
              <a:gd name="T51" fmla="*/ 9 h 13"/>
              <a:gd name="T52" fmla="*/ 17 w 19"/>
              <a:gd name="T53" fmla="*/ 10 h 13"/>
              <a:gd name="T54" fmla="*/ 14 w 19"/>
              <a:gd name="T55" fmla="*/ 10 h 13"/>
              <a:gd name="T56" fmla="*/ 11 w 19"/>
              <a:gd name="T57" fmla="*/ 10 h 13"/>
              <a:gd name="T58" fmla="*/ 8 w 19"/>
              <a:gd name="T59" fmla="*/ 12 h 13"/>
              <a:gd name="T60" fmla="*/ 8 w 19"/>
              <a:gd name="T61" fmla="*/ 13 h 13"/>
              <a:gd name="T62" fmla="*/ 7 w 19"/>
              <a:gd name="T63" fmla="*/ 13 h 13"/>
              <a:gd name="T64" fmla="*/ 3 w 19"/>
              <a:gd name="T65" fmla="*/ 13 h 13"/>
              <a:gd name="T66" fmla="*/ 1 w 19"/>
              <a:gd name="T67" fmla="*/ 13 h 13"/>
              <a:gd name="T68" fmla="*/ 1 w 19"/>
              <a:gd name="T69" fmla="*/ 13 h 13"/>
              <a:gd name="T70" fmla="*/ 2 w 19"/>
              <a:gd name="T71" fmla="*/ 12 h 13"/>
              <a:gd name="T72" fmla="*/ 0 w 19"/>
              <a:gd name="T7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 h="13">
                <a:moveTo>
                  <a:pt x="0" y="13"/>
                </a:moveTo>
                <a:cubicBezTo>
                  <a:pt x="1" y="13"/>
                  <a:pt x="1" y="13"/>
                  <a:pt x="1" y="13"/>
                </a:cubicBezTo>
                <a:cubicBezTo>
                  <a:pt x="2" y="12"/>
                  <a:pt x="2" y="12"/>
                  <a:pt x="3" y="11"/>
                </a:cubicBezTo>
                <a:cubicBezTo>
                  <a:pt x="4" y="11"/>
                  <a:pt x="5" y="12"/>
                  <a:pt x="5" y="11"/>
                </a:cubicBezTo>
                <a:cubicBezTo>
                  <a:pt x="7" y="11"/>
                  <a:pt x="7" y="11"/>
                  <a:pt x="8" y="10"/>
                </a:cubicBezTo>
                <a:cubicBezTo>
                  <a:pt x="8" y="10"/>
                  <a:pt x="9" y="10"/>
                  <a:pt x="9" y="9"/>
                </a:cubicBezTo>
                <a:cubicBezTo>
                  <a:pt x="9" y="9"/>
                  <a:pt x="9" y="9"/>
                  <a:pt x="9" y="9"/>
                </a:cubicBezTo>
                <a:cubicBezTo>
                  <a:pt x="9" y="9"/>
                  <a:pt x="9" y="8"/>
                  <a:pt x="9" y="8"/>
                </a:cubicBezTo>
                <a:cubicBezTo>
                  <a:pt x="10" y="8"/>
                  <a:pt x="10" y="7"/>
                  <a:pt x="10" y="7"/>
                </a:cubicBezTo>
                <a:cubicBezTo>
                  <a:pt x="11" y="7"/>
                  <a:pt x="11" y="7"/>
                  <a:pt x="11" y="7"/>
                </a:cubicBezTo>
                <a:cubicBezTo>
                  <a:pt x="11" y="7"/>
                  <a:pt x="11" y="7"/>
                  <a:pt x="11" y="7"/>
                </a:cubicBezTo>
                <a:cubicBezTo>
                  <a:pt x="12" y="8"/>
                  <a:pt x="12" y="8"/>
                  <a:pt x="12" y="8"/>
                </a:cubicBezTo>
                <a:cubicBezTo>
                  <a:pt x="12" y="8"/>
                  <a:pt x="13" y="8"/>
                  <a:pt x="13" y="8"/>
                </a:cubicBezTo>
                <a:cubicBezTo>
                  <a:pt x="14" y="8"/>
                  <a:pt x="14" y="8"/>
                  <a:pt x="14" y="8"/>
                </a:cubicBezTo>
                <a:cubicBezTo>
                  <a:pt x="14" y="7"/>
                  <a:pt x="14" y="7"/>
                  <a:pt x="14" y="7"/>
                </a:cubicBezTo>
                <a:cubicBezTo>
                  <a:pt x="15" y="6"/>
                  <a:pt x="16" y="6"/>
                  <a:pt x="16" y="4"/>
                </a:cubicBezTo>
                <a:cubicBezTo>
                  <a:pt x="16" y="4"/>
                  <a:pt x="16" y="4"/>
                  <a:pt x="16" y="4"/>
                </a:cubicBezTo>
                <a:cubicBezTo>
                  <a:pt x="15" y="4"/>
                  <a:pt x="13" y="4"/>
                  <a:pt x="12" y="3"/>
                </a:cubicBezTo>
                <a:cubicBezTo>
                  <a:pt x="12" y="2"/>
                  <a:pt x="12" y="2"/>
                  <a:pt x="12" y="2"/>
                </a:cubicBezTo>
                <a:cubicBezTo>
                  <a:pt x="13" y="2"/>
                  <a:pt x="14" y="2"/>
                  <a:pt x="15" y="2"/>
                </a:cubicBezTo>
                <a:cubicBezTo>
                  <a:pt x="16" y="1"/>
                  <a:pt x="16" y="0"/>
                  <a:pt x="17" y="0"/>
                </a:cubicBezTo>
                <a:cubicBezTo>
                  <a:pt x="17" y="0"/>
                  <a:pt x="18" y="0"/>
                  <a:pt x="19" y="0"/>
                </a:cubicBezTo>
                <a:cubicBezTo>
                  <a:pt x="19" y="1"/>
                  <a:pt x="19" y="1"/>
                  <a:pt x="19" y="1"/>
                </a:cubicBezTo>
                <a:cubicBezTo>
                  <a:pt x="18" y="2"/>
                  <a:pt x="18" y="3"/>
                  <a:pt x="19" y="4"/>
                </a:cubicBezTo>
                <a:cubicBezTo>
                  <a:pt x="18" y="5"/>
                  <a:pt x="18" y="6"/>
                  <a:pt x="17" y="8"/>
                </a:cubicBezTo>
                <a:cubicBezTo>
                  <a:pt x="17" y="8"/>
                  <a:pt x="17" y="9"/>
                  <a:pt x="17" y="9"/>
                </a:cubicBezTo>
                <a:cubicBezTo>
                  <a:pt x="17" y="10"/>
                  <a:pt x="17" y="10"/>
                  <a:pt x="17" y="10"/>
                </a:cubicBezTo>
                <a:cubicBezTo>
                  <a:pt x="16" y="10"/>
                  <a:pt x="15" y="10"/>
                  <a:pt x="14" y="10"/>
                </a:cubicBezTo>
                <a:cubicBezTo>
                  <a:pt x="13" y="10"/>
                  <a:pt x="12" y="10"/>
                  <a:pt x="11" y="10"/>
                </a:cubicBezTo>
                <a:cubicBezTo>
                  <a:pt x="10" y="10"/>
                  <a:pt x="8" y="11"/>
                  <a:pt x="8" y="12"/>
                </a:cubicBezTo>
                <a:cubicBezTo>
                  <a:pt x="8" y="13"/>
                  <a:pt x="8" y="13"/>
                  <a:pt x="8" y="13"/>
                </a:cubicBezTo>
                <a:cubicBezTo>
                  <a:pt x="7" y="13"/>
                  <a:pt x="7" y="13"/>
                  <a:pt x="7" y="13"/>
                </a:cubicBezTo>
                <a:cubicBezTo>
                  <a:pt x="6" y="13"/>
                  <a:pt x="4" y="13"/>
                  <a:pt x="3" y="13"/>
                </a:cubicBezTo>
                <a:cubicBezTo>
                  <a:pt x="3" y="13"/>
                  <a:pt x="2" y="13"/>
                  <a:pt x="1" y="13"/>
                </a:cubicBezTo>
                <a:cubicBezTo>
                  <a:pt x="1" y="13"/>
                  <a:pt x="1" y="13"/>
                  <a:pt x="1" y="13"/>
                </a:cubicBezTo>
                <a:cubicBezTo>
                  <a:pt x="1" y="13"/>
                  <a:pt x="2" y="13"/>
                  <a:pt x="2" y="12"/>
                </a:cubicBezTo>
                <a:lnTo>
                  <a:pt x="0" y="13"/>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7" name="Freeform 36"/>
          <p:cNvSpPr>
            <a:spLocks/>
          </p:cNvSpPr>
          <p:nvPr/>
        </p:nvSpPr>
        <p:spPr bwMode="auto">
          <a:xfrm>
            <a:off x="13520737" y="6616702"/>
            <a:ext cx="53976" cy="53976"/>
          </a:xfrm>
          <a:custGeom>
            <a:avLst/>
            <a:gdLst>
              <a:gd name="T0" fmla="*/ 1 w 7"/>
              <a:gd name="T1" fmla="*/ 5 h 7"/>
              <a:gd name="T2" fmla="*/ 3 w 7"/>
              <a:gd name="T3" fmla="*/ 4 h 7"/>
              <a:gd name="T4" fmla="*/ 4 w 7"/>
              <a:gd name="T5" fmla="*/ 1 h 7"/>
              <a:gd name="T6" fmla="*/ 5 w 7"/>
              <a:gd name="T7" fmla="*/ 0 h 7"/>
              <a:gd name="T8" fmla="*/ 7 w 7"/>
              <a:gd name="T9" fmla="*/ 1 h 7"/>
              <a:gd name="T10" fmla="*/ 7 w 7"/>
              <a:gd name="T11" fmla="*/ 2 h 7"/>
              <a:gd name="T12" fmla="*/ 5 w 7"/>
              <a:gd name="T13" fmla="*/ 4 h 7"/>
              <a:gd name="T14" fmla="*/ 3 w 7"/>
              <a:gd name="T15" fmla="*/ 6 h 7"/>
              <a:gd name="T16" fmla="*/ 3 w 7"/>
              <a:gd name="T17" fmla="*/ 6 h 7"/>
              <a:gd name="T18" fmla="*/ 1 w 7"/>
              <a:gd name="T19" fmla="*/ 7 h 7"/>
              <a:gd name="T20" fmla="*/ 0 w 7"/>
              <a:gd name="T21" fmla="*/ 6 h 7"/>
              <a:gd name="T22" fmla="*/ 1 w 7"/>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1" y="5"/>
                </a:moveTo>
                <a:cubicBezTo>
                  <a:pt x="1" y="4"/>
                  <a:pt x="2" y="4"/>
                  <a:pt x="3" y="4"/>
                </a:cubicBezTo>
                <a:cubicBezTo>
                  <a:pt x="3" y="3"/>
                  <a:pt x="4" y="1"/>
                  <a:pt x="4" y="1"/>
                </a:cubicBezTo>
                <a:cubicBezTo>
                  <a:pt x="4" y="0"/>
                  <a:pt x="5" y="0"/>
                  <a:pt x="5" y="0"/>
                </a:cubicBezTo>
                <a:cubicBezTo>
                  <a:pt x="6" y="0"/>
                  <a:pt x="7" y="1"/>
                  <a:pt x="7" y="1"/>
                </a:cubicBezTo>
                <a:cubicBezTo>
                  <a:pt x="7" y="2"/>
                  <a:pt x="7" y="2"/>
                  <a:pt x="7" y="2"/>
                </a:cubicBezTo>
                <a:cubicBezTo>
                  <a:pt x="6" y="3"/>
                  <a:pt x="6" y="4"/>
                  <a:pt x="5" y="4"/>
                </a:cubicBezTo>
                <a:cubicBezTo>
                  <a:pt x="5" y="5"/>
                  <a:pt x="4" y="5"/>
                  <a:pt x="3" y="6"/>
                </a:cubicBezTo>
                <a:cubicBezTo>
                  <a:pt x="3" y="6"/>
                  <a:pt x="3" y="6"/>
                  <a:pt x="3" y="6"/>
                </a:cubicBezTo>
                <a:cubicBezTo>
                  <a:pt x="2" y="6"/>
                  <a:pt x="1" y="7"/>
                  <a:pt x="1" y="7"/>
                </a:cubicBezTo>
                <a:cubicBezTo>
                  <a:pt x="0" y="6"/>
                  <a:pt x="0" y="6"/>
                  <a:pt x="0" y="6"/>
                </a:cubicBezTo>
                <a:cubicBezTo>
                  <a:pt x="1" y="6"/>
                  <a:pt x="1" y="6"/>
                  <a:pt x="1" y="5"/>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8" name="Freeform 37"/>
          <p:cNvSpPr>
            <a:spLocks/>
          </p:cNvSpPr>
          <p:nvPr/>
        </p:nvSpPr>
        <p:spPr bwMode="auto">
          <a:xfrm>
            <a:off x="12355524" y="8407411"/>
            <a:ext cx="6350" cy="6350"/>
          </a:xfrm>
          <a:custGeom>
            <a:avLst/>
            <a:gdLst>
              <a:gd name="T0" fmla="*/ 0 w 2"/>
              <a:gd name="T1" fmla="*/ 0 h 2"/>
              <a:gd name="T2" fmla="*/ 0 w 2"/>
              <a:gd name="T3" fmla="*/ 0 h 2"/>
              <a:gd name="T4" fmla="*/ 2 w 2"/>
              <a:gd name="T5" fmla="*/ 0 h 2"/>
              <a:gd name="T6" fmla="*/ 2 w 2"/>
              <a:gd name="T7" fmla="*/ 0 h 2"/>
              <a:gd name="T8" fmla="*/ 2 w 2"/>
              <a:gd name="T9" fmla="*/ 2 h 2"/>
              <a:gd name="T10" fmla="*/ 0 w 2"/>
              <a:gd name="T11" fmla="*/ 2 h 2"/>
              <a:gd name="T12" fmla="*/ 0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0"/>
                </a:lnTo>
                <a:lnTo>
                  <a:pt x="2" y="0"/>
                </a:lnTo>
                <a:lnTo>
                  <a:pt x="2" y="0"/>
                </a:lnTo>
                <a:lnTo>
                  <a:pt x="2" y="2"/>
                </a:lnTo>
                <a:lnTo>
                  <a:pt x="0" y="2"/>
                </a:lnTo>
                <a:lnTo>
                  <a:pt x="0" y="0"/>
                </a:lnTo>
                <a:lnTo>
                  <a:pt x="0" y="0"/>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9" name="Freeform 38"/>
          <p:cNvSpPr>
            <a:spLocks/>
          </p:cNvSpPr>
          <p:nvPr/>
        </p:nvSpPr>
        <p:spPr bwMode="auto">
          <a:xfrm>
            <a:off x="14905050" y="4286263"/>
            <a:ext cx="22226" cy="22226"/>
          </a:xfrm>
          <a:custGeom>
            <a:avLst/>
            <a:gdLst>
              <a:gd name="T0" fmla="*/ 0 w 3"/>
              <a:gd name="T1" fmla="*/ 2 h 3"/>
              <a:gd name="T2" fmla="*/ 0 w 3"/>
              <a:gd name="T3" fmla="*/ 1 h 3"/>
              <a:gd name="T4" fmla="*/ 1 w 3"/>
              <a:gd name="T5" fmla="*/ 0 h 3"/>
              <a:gd name="T6" fmla="*/ 2 w 3"/>
              <a:gd name="T7" fmla="*/ 1 h 3"/>
              <a:gd name="T8" fmla="*/ 3 w 3"/>
              <a:gd name="T9" fmla="*/ 1 h 3"/>
              <a:gd name="T10" fmla="*/ 3 w 3"/>
              <a:gd name="T11" fmla="*/ 2 h 3"/>
              <a:gd name="T12" fmla="*/ 1 w 3"/>
              <a:gd name="T13" fmla="*/ 2 h 3"/>
              <a:gd name="T14" fmla="*/ 0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2"/>
                </a:moveTo>
                <a:cubicBezTo>
                  <a:pt x="0" y="1"/>
                  <a:pt x="0" y="1"/>
                  <a:pt x="0" y="1"/>
                </a:cubicBezTo>
                <a:cubicBezTo>
                  <a:pt x="0" y="1"/>
                  <a:pt x="0" y="0"/>
                  <a:pt x="1" y="0"/>
                </a:cubicBezTo>
                <a:cubicBezTo>
                  <a:pt x="1" y="0"/>
                  <a:pt x="2" y="0"/>
                  <a:pt x="2" y="1"/>
                </a:cubicBezTo>
                <a:cubicBezTo>
                  <a:pt x="2" y="1"/>
                  <a:pt x="3" y="1"/>
                  <a:pt x="3" y="1"/>
                </a:cubicBezTo>
                <a:cubicBezTo>
                  <a:pt x="3" y="2"/>
                  <a:pt x="3" y="2"/>
                  <a:pt x="3" y="2"/>
                </a:cubicBezTo>
                <a:cubicBezTo>
                  <a:pt x="2" y="2"/>
                  <a:pt x="1" y="3"/>
                  <a:pt x="1" y="2"/>
                </a:cubicBezTo>
                <a:lnTo>
                  <a:pt x="0" y="2"/>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0" name="Freeform 39"/>
          <p:cNvSpPr>
            <a:spLocks/>
          </p:cNvSpPr>
          <p:nvPr/>
        </p:nvSpPr>
        <p:spPr bwMode="auto">
          <a:xfrm>
            <a:off x="15054266" y="4010039"/>
            <a:ext cx="15878" cy="6350"/>
          </a:xfrm>
          <a:custGeom>
            <a:avLst/>
            <a:gdLst>
              <a:gd name="T0" fmla="*/ 1 w 2"/>
              <a:gd name="T1" fmla="*/ 1 h 1"/>
              <a:gd name="T2" fmla="*/ 0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0" y="1"/>
                  <a:pt x="0" y="1"/>
                  <a:pt x="0" y="1"/>
                </a:cubicBezTo>
                <a:cubicBezTo>
                  <a:pt x="0" y="0"/>
                  <a:pt x="0" y="0"/>
                  <a:pt x="0" y="0"/>
                </a:cubicBezTo>
                <a:cubicBezTo>
                  <a:pt x="1" y="0"/>
                  <a:pt x="2" y="0"/>
                  <a:pt x="2" y="0"/>
                </a:cubicBezTo>
                <a:cubicBezTo>
                  <a:pt x="2" y="1"/>
                  <a:pt x="2" y="1"/>
                  <a:pt x="2" y="1"/>
                </a:cubicBezTo>
                <a:lnTo>
                  <a:pt x="1" y="1"/>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1" name="Freeform 40"/>
          <p:cNvSpPr>
            <a:spLocks/>
          </p:cNvSpPr>
          <p:nvPr/>
        </p:nvSpPr>
        <p:spPr bwMode="auto">
          <a:xfrm>
            <a:off x="14552626" y="4092581"/>
            <a:ext cx="22226" cy="38102"/>
          </a:xfrm>
          <a:custGeom>
            <a:avLst/>
            <a:gdLst>
              <a:gd name="T0" fmla="*/ 0 w 3"/>
              <a:gd name="T1" fmla="*/ 3 h 5"/>
              <a:gd name="T2" fmla="*/ 1 w 3"/>
              <a:gd name="T3" fmla="*/ 2 h 5"/>
              <a:gd name="T4" fmla="*/ 1 w 3"/>
              <a:gd name="T5" fmla="*/ 0 h 5"/>
              <a:gd name="T6" fmla="*/ 1 w 3"/>
              <a:gd name="T7" fmla="*/ 0 h 5"/>
              <a:gd name="T8" fmla="*/ 3 w 3"/>
              <a:gd name="T9" fmla="*/ 2 h 5"/>
              <a:gd name="T10" fmla="*/ 1 w 3"/>
              <a:gd name="T11" fmla="*/ 5 h 5"/>
              <a:gd name="T12" fmla="*/ 0 w 3"/>
              <a:gd name="T13" fmla="*/ 5 h 5"/>
              <a:gd name="T14" fmla="*/ 0 w 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3"/>
                </a:moveTo>
                <a:cubicBezTo>
                  <a:pt x="0" y="3"/>
                  <a:pt x="1" y="3"/>
                  <a:pt x="1" y="2"/>
                </a:cubicBezTo>
                <a:cubicBezTo>
                  <a:pt x="1" y="2"/>
                  <a:pt x="1" y="1"/>
                  <a:pt x="1" y="0"/>
                </a:cubicBezTo>
                <a:cubicBezTo>
                  <a:pt x="1" y="0"/>
                  <a:pt x="1" y="0"/>
                  <a:pt x="1" y="0"/>
                </a:cubicBezTo>
                <a:cubicBezTo>
                  <a:pt x="2" y="0"/>
                  <a:pt x="2" y="1"/>
                  <a:pt x="3" y="2"/>
                </a:cubicBezTo>
                <a:cubicBezTo>
                  <a:pt x="2" y="3"/>
                  <a:pt x="2" y="4"/>
                  <a:pt x="1" y="5"/>
                </a:cubicBezTo>
                <a:cubicBezTo>
                  <a:pt x="0" y="5"/>
                  <a:pt x="0" y="5"/>
                  <a:pt x="0" y="5"/>
                </a:cubicBezTo>
                <a:cubicBezTo>
                  <a:pt x="0" y="4"/>
                  <a:pt x="0" y="3"/>
                  <a:pt x="0" y="3"/>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2" name="Freeform 41"/>
          <p:cNvSpPr>
            <a:spLocks/>
          </p:cNvSpPr>
          <p:nvPr/>
        </p:nvSpPr>
        <p:spPr bwMode="auto">
          <a:xfrm>
            <a:off x="14444666" y="3829063"/>
            <a:ext cx="15878" cy="22226"/>
          </a:xfrm>
          <a:custGeom>
            <a:avLst/>
            <a:gdLst>
              <a:gd name="T0" fmla="*/ 1 w 2"/>
              <a:gd name="T1" fmla="*/ 3 h 3"/>
              <a:gd name="T2" fmla="*/ 0 w 2"/>
              <a:gd name="T3" fmla="*/ 2 h 3"/>
              <a:gd name="T4" fmla="*/ 1 w 2"/>
              <a:gd name="T5" fmla="*/ 0 h 3"/>
              <a:gd name="T6" fmla="*/ 2 w 2"/>
              <a:gd name="T7" fmla="*/ 0 h 3"/>
              <a:gd name="T8" fmla="*/ 2 w 2"/>
              <a:gd name="T9" fmla="*/ 1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0" y="3"/>
                  <a:pt x="0" y="2"/>
                  <a:pt x="0" y="2"/>
                </a:cubicBezTo>
                <a:cubicBezTo>
                  <a:pt x="0" y="1"/>
                  <a:pt x="1" y="0"/>
                  <a:pt x="1" y="0"/>
                </a:cubicBezTo>
                <a:cubicBezTo>
                  <a:pt x="2" y="0"/>
                  <a:pt x="2" y="0"/>
                  <a:pt x="2" y="0"/>
                </a:cubicBezTo>
                <a:cubicBezTo>
                  <a:pt x="2" y="1"/>
                  <a:pt x="2" y="1"/>
                  <a:pt x="2" y="1"/>
                </a:cubicBezTo>
                <a:cubicBezTo>
                  <a:pt x="2" y="2"/>
                  <a:pt x="2" y="2"/>
                  <a:pt x="1" y="3"/>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3" name="Freeform 42"/>
          <p:cNvSpPr>
            <a:spLocks/>
          </p:cNvSpPr>
          <p:nvPr/>
        </p:nvSpPr>
        <p:spPr bwMode="auto">
          <a:xfrm>
            <a:off x="14235118" y="3641731"/>
            <a:ext cx="15878" cy="12702"/>
          </a:xfrm>
          <a:custGeom>
            <a:avLst/>
            <a:gdLst>
              <a:gd name="T0" fmla="*/ 0 w 2"/>
              <a:gd name="T1" fmla="*/ 2 h 2"/>
              <a:gd name="T2" fmla="*/ 1 w 2"/>
              <a:gd name="T3" fmla="*/ 0 h 2"/>
              <a:gd name="T4" fmla="*/ 2 w 2"/>
              <a:gd name="T5" fmla="*/ 0 h 2"/>
              <a:gd name="T6" fmla="*/ 2 w 2"/>
              <a:gd name="T7" fmla="*/ 0 h 2"/>
              <a:gd name="T8" fmla="*/ 1 w 2"/>
              <a:gd name="T9" fmla="*/ 2 h 2"/>
              <a:gd name="T10" fmla="*/ 0 w 2"/>
              <a:gd name="T11" fmla="*/ 2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0" y="2"/>
                  <a:pt x="0" y="1"/>
                  <a:pt x="1" y="0"/>
                </a:cubicBezTo>
                <a:cubicBezTo>
                  <a:pt x="2" y="0"/>
                  <a:pt x="2" y="0"/>
                  <a:pt x="2" y="0"/>
                </a:cubicBezTo>
                <a:cubicBezTo>
                  <a:pt x="2" y="0"/>
                  <a:pt x="2" y="0"/>
                  <a:pt x="2" y="0"/>
                </a:cubicBezTo>
                <a:cubicBezTo>
                  <a:pt x="2" y="1"/>
                  <a:pt x="2" y="2"/>
                  <a:pt x="1" y="2"/>
                </a:cubicBezTo>
                <a:cubicBezTo>
                  <a:pt x="0" y="2"/>
                  <a:pt x="0" y="2"/>
                  <a:pt x="0" y="2"/>
                </a:cubicBezTo>
                <a:cubicBezTo>
                  <a:pt x="0" y="1"/>
                  <a:pt x="0" y="1"/>
                  <a:pt x="0" y="1"/>
                </a:cubicBezTo>
                <a:lnTo>
                  <a:pt x="0" y="2"/>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4" name="Freeform 43"/>
          <p:cNvSpPr>
            <a:spLocks/>
          </p:cNvSpPr>
          <p:nvPr/>
        </p:nvSpPr>
        <p:spPr bwMode="auto">
          <a:xfrm>
            <a:off x="14228770" y="3340113"/>
            <a:ext cx="12702" cy="6350"/>
          </a:xfrm>
          <a:custGeom>
            <a:avLst/>
            <a:gdLst>
              <a:gd name="T0" fmla="*/ 0 w 2"/>
              <a:gd name="T1" fmla="*/ 0 h 1"/>
              <a:gd name="T2" fmla="*/ 2 w 2"/>
              <a:gd name="T3" fmla="*/ 1 h 1"/>
              <a:gd name="T4" fmla="*/ 1 w 2"/>
              <a:gd name="T5" fmla="*/ 1 h 1"/>
              <a:gd name="T6" fmla="*/ 1 w 2"/>
              <a:gd name="T7" fmla="*/ 1 h 1"/>
              <a:gd name="T8" fmla="*/ 0 w 2"/>
              <a:gd name="T9" fmla="*/ 1 h 1"/>
              <a:gd name="T10" fmla="*/ 0 w 2"/>
              <a:gd name="T11" fmla="*/ 1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cubicBezTo>
                  <a:pt x="1" y="0"/>
                  <a:pt x="1" y="1"/>
                  <a:pt x="2" y="1"/>
                </a:cubicBezTo>
                <a:cubicBezTo>
                  <a:pt x="1" y="1"/>
                  <a:pt x="1" y="1"/>
                  <a:pt x="1" y="1"/>
                </a:cubicBezTo>
                <a:cubicBezTo>
                  <a:pt x="1" y="1"/>
                  <a:pt x="1" y="1"/>
                  <a:pt x="1" y="1"/>
                </a:cubicBezTo>
                <a:cubicBezTo>
                  <a:pt x="0" y="1"/>
                  <a:pt x="0" y="1"/>
                  <a:pt x="0" y="1"/>
                </a:cubicBezTo>
                <a:cubicBezTo>
                  <a:pt x="0" y="1"/>
                  <a:pt x="0" y="1"/>
                  <a:pt x="0" y="1"/>
                </a:cubicBezTo>
                <a:cubicBezTo>
                  <a:pt x="0" y="1"/>
                  <a:pt x="0" y="1"/>
                  <a:pt x="0" y="0"/>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5" name="Freeform 44"/>
          <p:cNvSpPr>
            <a:spLocks/>
          </p:cNvSpPr>
          <p:nvPr/>
        </p:nvSpPr>
        <p:spPr bwMode="auto">
          <a:xfrm>
            <a:off x="14124000" y="3308355"/>
            <a:ext cx="44450" cy="38102"/>
          </a:xfrm>
          <a:custGeom>
            <a:avLst/>
            <a:gdLst>
              <a:gd name="T0" fmla="*/ 3 w 6"/>
              <a:gd name="T1" fmla="*/ 5 h 5"/>
              <a:gd name="T2" fmla="*/ 3 w 6"/>
              <a:gd name="T3" fmla="*/ 5 h 5"/>
              <a:gd name="T4" fmla="*/ 2 w 6"/>
              <a:gd name="T5" fmla="*/ 4 h 5"/>
              <a:gd name="T6" fmla="*/ 2 w 6"/>
              <a:gd name="T7" fmla="*/ 3 h 5"/>
              <a:gd name="T8" fmla="*/ 0 w 6"/>
              <a:gd name="T9" fmla="*/ 2 h 5"/>
              <a:gd name="T10" fmla="*/ 0 w 6"/>
              <a:gd name="T11" fmla="*/ 1 h 5"/>
              <a:gd name="T12" fmla="*/ 2 w 6"/>
              <a:gd name="T13" fmla="*/ 0 h 5"/>
              <a:gd name="T14" fmla="*/ 2 w 6"/>
              <a:gd name="T15" fmla="*/ 0 h 5"/>
              <a:gd name="T16" fmla="*/ 3 w 6"/>
              <a:gd name="T17" fmla="*/ 1 h 5"/>
              <a:gd name="T18" fmla="*/ 4 w 6"/>
              <a:gd name="T19" fmla="*/ 3 h 5"/>
              <a:gd name="T20" fmla="*/ 6 w 6"/>
              <a:gd name="T21" fmla="*/ 4 h 5"/>
              <a:gd name="T22" fmla="*/ 6 w 6"/>
              <a:gd name="T23" fmla="*/ 5 h 5"/>
              <a:gd name="T24" fmla="*/ 5 w 6"/>
              <a:gd name="T25" fmla="*/ 5 h 5"/>
              <a:gd name="T26" fmla="*/ 3 w 6"/>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3" y="5"/>
                </a:moveTo>
                <a:cubicBezTo>
                  <a:pt x="3" y="5"/>
                  <a:pt x="3" y="5"/>
                  <a:pt x="3" y="5"/>
                </a:cubicBezTo>
                <a:cubicBezTo>
                  <a:pt x="2" y="4"/>
                  <a:pt x="2" y="4"/>
                  <a:pt x="2" y="4"/>
                </a:cubicBezTo>
                <a:cubicBezTo>
                  <a:pt x="2" y="4"/>
                  <a:pt x="2" y="3"/>
                  <a:pt x="2" y="3"/>
                </a:cubicBezTo>
                <a:cubicBezTo>
                  <a:pt x="2" y="3"/>
                  <a:pt x="1" y="3"/>
                  <a:pt x="0" y="2"/>
                </a:cubicBezTo>
                <a:cubicBezTo>
                  <a:pt x="0" y="1"/>
                  <a:pt x="0" y="1"/>
                  <a:pt x="0" y="1"/>
                </a:cubicBezTo>
                <a:cubicBezTo>
                  <a:pt x="0" y="1"/>
                  <a:pt x="1" y="0"/>
                  <a:pt x="2" y="0"/>
                </a:cubicBezTo>
                <a:cubicBezTo>
                  <a:pt x="2" y="0"/>
                  <a:pt x="2" y="0"/>
                  <a:pt x="2" y="0"/>
                </a:cubicBezTo>
                <a:cubicBezTo>
                  <a:pt x="3" y="0"/>
                  <a:pt x="3" y="1"/>
                  <a:pt x="3" y="1"/>
                </a:cubicBezTo>
                <a:cubicBezTo>
                  <a:pt x="3" y="2"/>
                  <a:pt x="3" y="3"/>
                  <a:pt x="4" y="3"/>
                </a:cubicBezTo>
                <a:cubicBezTo>
                  <a:pt x="5" y="3"/>
                  <a:pt x="5" y="3"/>
                  <a:pt x="6" y="4"/>
                </a:cubicBezTo>
                <a:cubicBezTo>
                  <a:pt x="6" y="5"/>
                  <a:pt x="6" y="5"/>
                  <a:pt x="6" y="5"/>
                </a:cubicBezTo>
                <a:cubicBezTo>
                  <a:pt x="5" y="5"/>
                  <a:pt x="5" y="5"/>
                  <a:pt x="5" y="5"/>
                </a:cubicBezTo>
                <a:cubicBezTo>
                  <a:pt x="5" y="5"/>
                  <a:pt x="4" y="5"/>
                  <a:pt x="3" y="5"/>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6" name="Freeform 45"/>
          <p:cNvSpPr>
            <a:spLocks/>
          </p:cNvSpPr>
          <p:nvPr/>
        </p:nvSpPr>
        <p:spPr bwMode="auto">
          <a:xfrm>
            <a:off x="14130337" y="3181355"/>
            <a:ext cx="28576" cy="15878"/>
          </a:xfrm>
          <a:custGeom>
            <a:avLst/>
            <a:gdLst>
              <a:gd name="T0" fmla="*/ 3 w 4"/>
              <a:gd name="T1" fmla="*/ 2 h 2"/>
              <a:gd name="T2" fmla="*/ 0 w 4"/>
              <a:gd name="T3" fmla="*/ 2 h 2"/>
              <a:gd name="T4" fmla="*/ 0 w 4"/>
              <a:gd name="T5" fmla="*/ 1 h 2"/>
              <a:gd name="T6" fmla="*/ 2 w 4"/>
              <a:gd name="T7" fmla="*/ 0 h 2"/>
              <a:gd name="T8" fmla="*/ 3 w 4"/>
              <a:gd name="T9" fmla="*/ 0 h 2"/>
              <a:gd name="T10" fmla="*/ 4 w 4"/>
              <a:gd name="T11" fmla="*/ 1 h 2"/>
              <a:gd name="T12" fmla="*/ 3 w 4"/>
              <a:gd name="T13" fmla="*/ 1 h 2"/>
              <a:gd name="T14" fmla="*/ 2 w 4"/>
              <a:gd name="T15" fmla="*/ 2 h 2"/>
              <a:gd name="T16" fmla="*/ 3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2"/>
                </a:moveTo>
                <a:cubicBezTo>
                  <a:pt x="2" y="2"/>
                  <a:pt x="1" y="2"/>
                  <a:pt x="0" y="2"/>
                </a:cubicBezTo>
                <a:cubicBezTo>
                  <a:pt x="0" y="1"/>
                  <a:pt x="0" y="1"/>
                  <a:pt x="0" y="1"/>
                </a:cubicBezTo>
                <a:cubicBezTo>
                  <a:pt x="1" y="1"/>
                  <a:pt x="1" y="0"/>
                  <a:pt x="2" y="0"/>
                </a:cubicBezTo>
                <a:cubicBezTo>
                  <a:pt x="2" y="0"/>
                  <a:pt x="3" y="0"/>
                  <a:pt x="3" y="0"/>
                </a:cubicBezTo>
                <a:cubicBezTo>
                  <a:pt x="4" y="1"/>
                  <a:pt x="4" y="1"/>
                  <a:pt x="4" y="1"/>
                </a:cubicBezTo>
                <a:cubicBezTo>
                  <a:pt x="3" y="1"/>
                  <a:pt x="3" y="1"/>
                  <a:pt x="3" y="1"/>
                </a:cubicBezTo>
                <a:cubicBezTo>
                  <a:pt x="3" y="1"/>
                  <a:pt x="3" y="2"/>
                  <a:pt x="2" y="2"/>
                </a:cubicBezTo>
                <a:lnTo>
                  <a:pt x="3" y="2"/>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7" name="Freeform 46"/>
          <p:cNvSpPr>
            <a:spLocks/>
          </p:cNvSpPr>
          <p:nvPr/>
        </p:nvSpPr>
        <p:spPr bwMode="auto">
          <a:xfrm>
            <a:off x="13943020" y="2927355"/>
            <a:ext cx="12702" cy="12702"/>
          </a:xfrm>
          <a:custGeom>
            <a:avLst/>
            <a:gdLst>
              <a:gd name="T0" fmla="*/ 1 w 2"/>
              <a:gd name="T1" fmla="*/ 1 h 2"/>
              <a:gd name="T2" fmla="*/ 2 w 2"/>
              <a:gd name="T3" fmla="*/ 0 h 2"/>
              <a:gd name="T4" fmla="*/ 2 w 2"/>
              <a:gd name="T5" fmla="*/ 1 h 2"/>
              <a:gd name="T6" fmla="*/ 2 w 2"/>
              <a:gd name="T7" fmla="*/ 1 h 2"/>
              <a:gd name="T8" fmla="*/ 1 w 2"/>
              <a:gd name="T9" fmla="*/ 2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0"/>
                  <a:pt x="2" y="0"/>
                  <a:pt x="2" y="0"/>
                </a:cubicBezTo>
                <a:cubicBezTo>
                  <a:pt x="2" y="1"/>
                  <a:pt x="2" y="1"/>
                  <a:pt x="2" y="1"/>
                </a:cubicBezTo>
                <a:cubicBezTo>
                  <a:pt x="2" y="1"/>
                  <a:pt x="2" y="1"/>
                  <a:pt x="2" y="1"/>
                </a:cubicBezTo>
                <a:cubicBezTo>
                  <a:pt x="1" y="2"/>
                  <a:pt x="1" y="2"/>
                  <a:pt x="1" y="2"/>
                </a:cubicBezTo>
                <a:cubicBezTo>
                  <a:pt x="0" y="1"/>
                  <a:pt x="0" y="1"/>
                  <a:pt x="0" y="1"/>
                </a:cubicBezTo>
                <a:cubicBezTo>
                  <a:pt x="0" y="1"/>
                  <a:pt x="0" y="1"/>
                  <a:pt x="1" y="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8" name="Freeform 47"/>
          <p:cNvSpPr>
            <a:spLocks/>
          </p:cNvSpPr>
          <p:nvPr/>
        </p:nvSpPr>
        <p:spPr bwMode="auto">
          <a:xfrm>
            <a:off x="13822374" y="2882911"/>
            <a:ext cx="158750" cy="225426"/>
          </a:xfrm>
          <a:custGeom>
            <a:avLst/>
            <a:gdLst>
              <a:gd name="T0" fmla="*/ 18 w 21"/>
              <a:gd name="T1" fmla="*/ 30 h 30"/>
              <a:gd name="T2" fmla="*/ 17 w 21"/>
              <a:gd name="T3" fmla="*/ 29 h 30"/>
              <a:gd name="T4" fmla="*/ 16 w 21"/>
              <a:gd name="T5" fmla="*/ 29 h 30"/>
              <a:gd name="T6" fmla="*/ 17 w 21"/>
              <a:gd name="T7" fmla="*/ 27 h 30"/>
              <a:gd name="T8" fmla="*/ 15 w 21"/>
              <a:gd name="T9" fmla="*/ 25 h 30"/>
              <a:gd name="T10" fmla="*/ 14 w 21"/>
              <a:gd name="T11" fmla="*/ 27 h 30"/>
              <a:gd name="T12" fmla="*/ 13 w 21"/>
              <a:gd name="T13" fmla="*/ 27 h 30"/>
              <a:gd name="T14" fmla="*/ 12 w 21"/>
              <a:gd name="T15" fmla="*/ 21 h 30"/>
              <a:gd name="T16" fmla="*/ 11 w 21"/>
              <a:gd name="T17" fmla="*/ 21 h 30"/>
              <a:gd name="T18" fmla="*/ 8 w 21"/>
              <a:gd name="T19" fmla="*/ 22 h 30"/>
              <a:gd name="T20" fmla="*/ 9 w 21"/>
              <a:gd name="T21" fmla="*/ 20 h 30"/>
              <a:gd name="T22" fmla="*/ 8 w 21"/>
              <a:gd name="T23" fmla="*/ 20 h 30"/>
              <a:gd name="T24" fmla="*/ 8 w 21"/>
              <a:gd name="T25" fmla="*/ 19 h 30"/>
              <a:gd name="T26" fmla="*/ 7 w 21"/>
              <a:gd name="T27" fmla="*/ 20 h 30"/>
              <a:gd name="T28" fmla="*/ 7 w 21"/>
              <a:gd name="T29" fmla="*/ 20 h 30"/>
              <a:gd name="T30" fmla="*/ 4 w 21"/>
              <a:gd name="T31" fmla="*/ 18 h 30"/>
              <a:gd name="T32" fmla="*/ 2 w 21"/>
              <a:gd name="T33" fmla="*/ 18 h 30"/>
              <a:gd name="T34" fmla="*/ 2 w 21"/>
              <a:gd name="T35" fmla="*/ 17 h 30"/>
              <a:gd name="T36" fmla="*/ 1 w 21"/>
              <a:gd name="T37" fmla="*/ 17 h 30"/>
              <a:gd name="T38" fmla="*/ 0 w 21"/>
              <a:gd name="T39" fmla="*/ 15 h 30"/>
              <a:gd name="T40" fmla="*/ 1 w 21"/>
              <a:gd name="T41" fmla="*/ 14 h 30"/>
              <a:gd name="T42" fmla="*/ 2 w 21"/>
              <a:gd name="T43" fmla="*/ 15 h 30"/>
              <a:gd name="T44" fmla="*/ 3 w 21"/>
              <a:gd name="T45" fmla="*/ 17 h 30"/>
              <a:gd name="T46" fmla="*/ 4 w 21"/>
              <a:gd name="T47" fmla="*/ 17 h 30"/>
              <a:gd name="T48" fmla="*/ 4 w 21"/>
              <a:gd name="T49" fmla="*/ 15 h 30"/>
              <a:gd name="T50" fmla="*/ 4 w 21"/>
              <a:gd name="T51" fmla="*/ 13 h 30"/>
              <a:gd name="T52" fmla="*/ 5 w 21"/>
              <a:gd name="T53" fmla="*/ 10 h 30"/>
              <a:gd name="T54" fmla="*/ 4 w 21"/>
              <a:gd name="T55" fmla="*/ 9 h 30"/>
              <a:gd name="T56" fmla="*/ 2 w 21"/>
              <a:gd name="T57" fmla="*/ 10 h 30"/>
              <a:gd name="T58" fmla="*/ 1 w 21"/>
              <a:gd name="T59" fmla="*/ 8 h 30"/>
              <a:gd name="T60" fmla="*/ 1 w 21"/>
              <a:gd name="T61" fmla="*/ 7 h 30"/>
              <a:gd name="T62" fmla="*/ 6 w 21"/>
              <a:gd name="T63" fmla="*/ 6 h 30"/>
              <a:gd name="T64" fmla="*/ 5 w 21"/>
              <a:gd name="T65" fmla="*/ 5 h 30"/>
              <a:gd name="T66" fmla="*/ 4 w 21"/>
              <a:gd name="T67" fmla="*/ 3 h 30"/>
              <a:gd name="T68" fmla="*/ 4 w 21"/>
              <a:gd name="T69" fmla="*/ 2 h 30"/>
              <a:gd name="T70" fmla="*/ 5 w 21"/>
              <a:gd name="T71" fmla="*/ 0 h 30"/>
              <a:gd name="T72" fmla="*/ 8 w 21"/>
              <a:gd name="T73" fmla="*/ 0 h 30"/>
              <a:gd name="T74" fmla="*/ 10 w 21"/>
              <a:gd name="T75" fmla="*/ 4 h 30"/>
              <a:gd name="T76" fmla="*/ 12 w 21"/>
              <a:gd name="T77" fmla="*/ 5 h 30"/>
              <a:gd name="T78" fmla="*/ 12 w 21"/>
              <a:gd name="T79" fmla="*/ 6 h 30"/>
              <a:gd name="T80" fmla="*/ 11 w 21"/>
              <a:gd name="T81" fmla="*/ 6 h 30"/>
              <a:gd name="T82" fmla="*/ 11 w 21"/>
              <a:gd name="T83" fmla="*/ 7 h 30"/>
              <a:gd name="T84" fmla="*/ 13 w 21"/>
              <a:gd name="T85" fmla="*/ 10 h 30"/>
              <a:gd name="T86" fmla="*/ 14 w 21"/>
              <a:gd name="T87" fmla="*/ 10 h 30"/>
              <a:gd name="T88" fmla="*/ 16 w 21"/>
              <a:gd name="T89" fmla="*/ 11 h 30"/>
              <a:gd name="T90" fmla="*/ 18 w 21"/>
              <a:gd name="T91" fmla="*/ 12 h 30"/>
              <a:gd name="T92" fmla="*/ 17 w 21"/>
              <a:gd name="T93" fmla="*/ 14 h 30"/>
              <a:gd name="T94" fmla="*/ 17 w 21"/>
              <a:gd name="T95" fmla="*/ 16 h 30"/>
              <a:gd name="T96" fmla="*/ 15 w 21"/>
              <a:gd name="T97" fmla="*/ 16 h 30"/>
              <a:gd name="T98" fmla="*/ 15 w 21"/>
              <a:gd name="T99" fmla="*/ 17 h 30"/>
              <a:gd name="T100" fmla="*/ 16 w 21"/>
              <a:gd name="T101" fmla="*/ 20 h 30"/>
              <a:gd name="T102" fmla="*/ 17 w 21"/>
              <a:gd name="T103" fmla="*/ 21 h 30"/>
              <a:gd name="T104" fmla="*/ 19 w 21"/>
              <a:gd name="T105" fmla="*/ 21 h 30"/>
              <a:gd name="T106" fmla="*/ 19 w 21"/>
              <a:gd name="T107" fmla="*/ 23 h 30"/>
              <a:gd name="T108" fmla="*/ 20 w 21"/>
              <a:gd name="T109" fmla="*/ 24 h 30"/>
              <a:gd name="T110" fmla="*/ 21 w 21"/>
              <a:gd name="T111" fmla="*/ 26 h 30"/>
              <a:gd name="T112" fmla="*/ 21 w 21"/>
              <a:gd name="T113" fmla="*/ 27 h 30"/>
              <a:gd name="T114" fmla="*/ 20 w 21"/>
              <a:gd name="T115" fmla="*/ 27 h 30"/>
              <a:gd name="T116" fmla="*/ 19 w 21"/>
              <a:gd name="T117" fmla="*/ 30 h 30"/>
              <a:gd name="T118" fmla="*/ 18 w 21"/>
              <a:gd name="T119" fmla="*/ 29 h 30"/>
              <a:gd name="T120" fmla="*/ 18 w 21"/>
              <a:gd name="T1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30">
                <a:moveTo>
                  <a:pt x="18" y="30"/>
                </a:moveTo>
                <a:cubicBezTo>
                  <a:pt x="18" y="30"/>
                  <a:pt x="17" y="29"/>
                  <a:pt x="17" y="29"/>
                </a:cubicBezTo>
                <a:cubicBezTo>
                  <a:pt x="16" y="29"/>
                  <a:pt x="16" y="29"/>
                  <a:pt x="16" y="29"/>
                </a:cubicBezTo>
                <a:cubicBezTo>
                  <a:pt x="16" y="28"/>
                  <a:pt x="17" y="28"/>
                  <a:pt x="17" y="27"/>
                </a:cubicBezTo>
                <a:cubicBezTo>
                  <a:pt x="17" y="26"/>
                  <a:pt x="16" y="26"/>
                  <a:pt x="15" y="25"/>
                </a:cubicBezTo>
                <a:cubicBezTo>
                  <a:pt x="15" y="26"/>
                  <a:pt x="14" y="27"/>
                  <a:pt x="14" y="27"/>
                </a:cubicBezTo>
                <a:cubicBezTo>
                  <a:pt x="13" y="27"/>
                  <a:pt x="13" y="27"/>
                  <a:pt x="13" y="27"/>
                </a:cubicBezTo>
                <a:cubicBezTo>
                  <a:pt x="12" y="26"/>
                  <a:pt x="12" y="23"/>
                  <a:pt x="12" y="21"/>
                </a:cubicBezTo>
                <a:cubicBezTo>
                  <a:pt x="11" y="21"/>
                  <a:pt x="11" y="21"/>
                  <a:pt x="11" y="21"/>
                </a:cubicBezTo>
                <a:cubicBezTo>
                  <a:pt x="10" y="22"/>
                  <a:pt x="9" y="22"/>
                  <a:pt x="8" y="22"/>
                </a:cubicBezTo>
                <a:cubicBezTo>
                  <a:pt x="8" y="21"/>
                  <a:pt x="8" y="21"/>
                  <a:pt x="9" y="20"/>
                </a:cubicBezTo>
                <a:cubicBezTo>
                  <a:pt x="8" y="20"/>
                  <a:pt x="8" y="20"/>
                  <a:pt x="8" y="20"/>
                </a:cubicBezTo>
                <a:cubicBezTo>
                  <a:pt x="8" y="19"/>
                  <a:pt x="8" y="19"/>
                  <a:pt x="8" y="19"/>
                </a:cubicBezTo>
                <a:cubicBezTo>
                  <a:pt x="7" y="20"/>
                  <a:pt x="7" y="20"/>
                  <a:pt x="7" y="20"/>
                </a:cubicBezTo>
                <a:cubicBezTo>
                  <a:pt x="7" y="20"/>
                  <a:pt x="7" y="20"/>
                  <a:pt x="7" y="20"/>
                </a:cubicBezTo>
                <a:cubicBezTo>
                  <a:pt x="5" y="21"/>
                  <a:pt x="5" y="19"/>
                  <a:pt x="4" y="18"/>
                </a:cubicBezTo>
                <a:cubicBezTo>
                  <a:pt x="3" y="18"/>
                  <a:pt x="3" y="18"/>
                  <a:pt x="2" y="18"/>
                </a:cubicBezTo>
                <a:cubicBezTo>
                  <a:pt x="2" y="18"/>
                  <a:pt x="2" y="17"/>
                  <a:pt x="2" y="17"/>
                </a:cubicBezTo>
                <a:cubicBezTo>
                  <a:pt x="2" y="17"/>
                  <a:pt x="1" y="17"/>
                  <a:pt x="1" y="17"/>
                </a:cubicBezTo>
                <a:cubicBezTo>
                  <a:pt x="1" y="17"/>
                  <a:pt x="0" y="16"/>
                  <a:pt x="0" y="15"/>
                </a:cubicBezTo>
                <a:cubicBezTo>
                  <a:pt x="1" y="14"/>
                  <a:pt x="1" y="14"/>
                  <a:pt x="1" y="14"/>
                </a:cubicBezTo>
                <a:cubicBezTo>
                  <a:pt x="1" y="15"/>
                  <a:pt x="2" y="15"/>
                  <a:pt x="2" y="15"/>
                </a:cubicBezTo>
                <a:cubicBezTo>
                  <a:pt x="2" y="16"/>
                  <a:pt x="2" y="17"/>
                  <a:pt x="3" y="17"/>
                </a:cubicBezTo>
                <a:cubicBezTo>
                  <a:pt x="4" y="17"/>
                  <a:pt x="4" y="17"/>
                  <a:pt x="4" y="17"/>
                </a:cubicBezTo>
                <a:cubicBezTo>
                  <a:pt x="4" y="16"/>
                  <a:pt x="4" y="16"/>
                  <a:pt x="4" y="15"/>
                </a:cubicBezTo>
                <a:cubicBezTo>
                  <a:pt x="4" y="14"/>
                  <a:pt x="4" y="14"/>
                  <a:pt x="4" y="13"/>
                </a:cubicBezTo>
                <a:cubicBezTo>
                  <a:pt x="5" y="12"/>
                  <a:pt x="5" y="11"/>
                  <a:pt x="5" y="10"/>
                </a:cubicBezTo>
                <a:cubicBezTo>
                  <a:pt x="5" y="10"/>
                  <a:pt x="4" y="9"/>
                  <a:pt x="4" y="9"/>
                </a:cubicBezTo>
                <a:cubicBezTo>
                  <a:pt x="3" y="9"/>
                  <a:pt x="3" y="9"/>
                  <a:pt x="2" y="10"/>
                </a:cubicBezTo>
                <a:cubicBezTo>
                  <a:pt x="2" y="9"/>
                  <a:pt x="2" y="8"/>
                  <a:pt x="1" y="8"/>
                </a:cubicBezTo>
                <a:cubicBezTo>
                  <a:pt x="1" y="7"/>
                  <a:pt x="1" y="7"/>
                  <a:pt x="1" y="7"/>
                </a:cubicBezTo>
                <a:cubicBezTo>
                  <a:pt x="2" y="6"/>
                  <a:pt x="5" y="8"/>
                  <a:pt x="6" y="6"/>
                </a:cubicBezTo>
                <a:cubicBezTo>
                  <a:pt x="5" y="5"/>
                  <a:pt x="5" y="5"/>
                  <a:pt x="5" y="5"/>
                </a:cubicBezTo>
                <a:cubicBezTo>
                  <a:pt x="5" y="5"/>
                  <a:pt x="4" y="4"/>
                  <a:pt x="4" y="3"/>
                </a:cubicBezTo>
                <a:cubicBezTo>
                  <a:pt x="4" y="3"/>
                  <a:pt x="4" y="2"/>
                  <a:pt x="4" y="2"/>
                </a:cubicBezTo>
                <a:cubicBezTo>
                  <a:pt x="4" y="1"/>
                  <a:pt x="4" y="1"/>
                  <a:pt x="5" y="0"/>
                </a:cubicBezTo>
                <a:cubicBezTo>
                  <a:pt x="5" y="0"/>
                  <a:pt x="7" y="0"/>
                  <a:pt x="8" y="0"/>
                </a:cubicBezTo>
                <a:cubicBezTo>
                  <a:pt x="10" y="1"/>
                  <a:pt x="9" y="3"/>
                  <a:pt x="10" y="4"/>
                </a:cubicBezTo>
                <a:cubicBezTo>
                  <a:pt x="11" y="4"/>
                  <a:pt x="12" y="4"/>
                  <a:pt x="12" y="5"/>
                </a:cubicBezTo>
                <a:cubicBezTo>
                  <a:pt x="12" y="6"/>
                  <a:pt x="12" y="6"/>
                  <a:pt x="12" y="6"/>
                </a:cubicBezTo>
                <a:cubicBezTo>
                  <a:pt x="12" y="6"/>
                  <a:pt x="11" y="6"/>
                  <a:pt x="11" y="6"/>
                </a:cubicBezTo>
                <a:cubicBezTo>
                  <a:pt x="11" y="7"/>
                  <a:pt x="11" y="7"/>
                  <a:pt x="11" y="7"/>
                </a:cubicBezTo>
                <a:cubicBezTo>
                  <a:pt x="11" y="8"/>
                  <a:pt x="12" y="10"/>
                  <a:pt x="13" y="10"/>
                </a:cubicBezTo>
                <a:cubicBezTo>
                  <a:pt x="14" y="10"/>
                  <a:pt x="14" y="10"/>
                  <a:pt x="14" y="10"/>
                </a:cubicBezTo>
                <a:cubicBezTo>
                  <a:pt x="15" y="10"/>
                  <a:pt x="16" y="10"/>
                  <a:pt x="16" y="11"/>
                </a:cubicBezTo>
                <a:cubicBezTo>
                  <a:pt x="17" y="11"/>
                  <a:pt x="18" y="11"/>
                  <a:pt x="18" y="12"/>
                </a:cubicBezTo>
                <a:cubicBezTo>
                  <a:pt x="18" y="12"/>
                  <a:pt x="17" y="13"/>
                  <a:pt x="17" y="14"/>
                </a:cubicBezTo>
                <a:cubicBezTo>
                  <a:pt x="17" y="15"/>
                  <a:pt x="17" y="15"/>
                  <a:pt x="17" y="16"/>
                </a:cubicBezTo>
                <a:cubicBezTo>
                  <a:pt x="16" y="16"/>
                  <a:pt x="16" y="16"/>
                  <a:pt x="15" y="16"/>
                </a:cubicBezTo>
                <a:cubicBezTo>
                  <a:pt x="15" y="16"/>
                  <a:pt x="15" y="17"/>
                  <a:pt x="15" y="17"/>
                </a:cubicBezTo>
                <a:cubicBezTo>
                  <a:pt x="15" y="17"/>
                  <a:pt x="16" y="19"/>
                  <a:pt x="16" y="20"/>
                </a:cubicBezTo>
                <a:cubicBezTo>
                  <a:pt x="16" y="20"/>
                  <a:pt x="17" y="21"/>
                  <a:pt x="17" y="21"/>
                </a:cubicBezTo>
                <a:cubicBezTo>
                  <a:pt x="18" y="21"/>
                  <a:pt x="18" y="21"/>
                  <a:pt x="19" y="21"/>
                </a:cubicBezTo>
                <a:cubicBezTo>
                  <a:pt x="19" y="22"/>
                  <a:pt x="19" y="23"/>
                  <a:pt x="19" y="23"/>
                </a:cubicBezTo>
                <a:cubicBezTo>
                  <a:pt x="19" y="23"/>
                  <a:pt x="20" y="24"/>
                  <a:pt x="20" y="24"/>
                </a:cubicBezTo>
                <a:cubicBezTo>
                  <a:pt x="20" y="25"/>
                  <a:pt x="21" y="25"/>
                  <a:pt x="21" y="26"/>
                </a:cubicBezTo>
                <a:cubicBezTo>
                  <a:pt x="21" y="27"/>
                  <a:pt x="21" y="27"/>
                  <a:pt x="21" y="27"/>
                </a:cubicBezTo>
                <a:cubicBezTo>
                  <a:pt x="20" y="27"/>
                  <a:pt x="20" y="27"/>
                  <a:pt x="20" y="27"/>
                </a:cubicBezTo>
                <a:cubicBezTo>
                  <a:pt x="20" y="28"/>
                  <a:pt x="20" y="29"/>
                  <a:pt x="19" y="30"/>
                </a:cubicBezTo>
                <a:cubicBezTo>
                  <a:pt x="19" y="30"/>
                  <a:pt x="18" y="30"/>
                  <a:pt x="18" y="29"/>
                </a:cubicBezTo>
                <a:lnTo>
                  <a:pt x="18" y="30"/>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49" name="Freeform 48"/>
          <p:cNvSpPr>
            <a:spLocks/>
          </p:cNvSpPr>
          <p:nvPr/>
        </p:nvSpPr>
        <p:spPr bwMode="auto">
          <a:xfrm>
            <a:off x="13663615" y="2965463"/>
            <a:ext cx="53976" cy="44450"/>
          </a:xfrm>
          <a:custGeom>
            <a:avLst/>
            <a:gdLst>
              <a:gd name="T0" fmla="*/ 2 w 7"/>
              <a:gd name="T1" fmla="*/ 6 h 6"/>
              <a:gd name="T2" fmla="*/ 0 w 7"/>
              <a:gd name="T3" fmla="*/ 5 h 6"/>
              <a:gd name="T4" fmla="*/ 0 w 7"/>
              <a:gd name="T5" fmla="*/ 3 h 6"/>
              <a:gd name="T6" fmla="*/ 2 w 7"/>
              <a:gd name="T7" fmla="*/ 0 h 6"/>
              <a:gd name="T8" fmla="*/ 4 w 7"/>
              <a:gd name="T9" fmla="*/ 0 h 6"/>
              <a:gd name="T10" fmla="*/ 4 w 7"/>
              <a:gd name="T11" fmla="*/ 0 h 6"/>
              <a:gd name="T12" fmla="*/ 7 w 7"/>
              <a:gd name="T13" fmla="*/ 3 h 6"/>
              <a:gd name="T14" fmla="*/ 7 w 7"/>
              <a:gd name="T15" fmla="*/ 4 h 6"/>
              <a:gd name="T16" fmla="*/ 6 w 7"/>
              <a:gd name="T17" fmla="*/ 5 h 6"/>
              <a:gd name="T18" fmla="*/ 4 w 7"/>
              <a:gd name="T19" fmla="*/ 6 h 6"/>
              <a:gd name="T20" fmla="*/ 2 w 7"/>
              <a:gd name="T21" fmla="*/ 6 h 6"/>
              <a:gd name="T22" fmla="*/ 2 w 7"/>
              <a:gd name="T2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2" y="6"/>
                </a:moveTo>
                <a:cubicBezTo>
                  <a:pt x="1" y="6"/>
                  <a:pt x="1" y="6"/>
                  <a:pt x="0" y="5"/>
                </a:cubicBezTo>
                <a:cubicBezTo>
                  <a:pt x="1" y="4"/>
                  <a:pt x="0" y="4"/>
                  <a:pt x="0" y="3"/>
                </a:cubicBezTo>
                <a:cubicBezTo>
                  <a:pt x="2" y="2"/>
                  <a:pt x="2" y="1"/>
                  <a:pt x="2" y="0"/>
                </a:cubicBezTo>
                <a:cubicBezTo>
                  <a:pt x="3" y="0"/>
                  <a:pt x="3" y="0"/>
                  <a:pt x="4" y="0"/>
                </a:cubicBezTo>
                <a:cubicBezTo>
                  <a:pt x="4" y="0"/>
                  <a:pt x="4" y="0"/>
                  <a:pt x="4" y="0"/>
                </a:cubicBezTo>
                <a:cubicBezTo>
                  <a:pt x="5" y="1"/>
                  <a:pt x="6" y="2"/>
                  <a:pt x="7" y="3"/>
                </a:cubicBezTo>
                <a:cubicBezTo>
                  <a:pt x="7" y="4"/>
                  <a:pt x="7" y="4"/>
                  <a:pt x="7" y="4"/>
                </a:cubicBezTo>
                <a:cubicBezTo>
                  <a:pt x="6" y="4"/>
                  <a:pt x="6" y="4"/>
                  <a:pt x="6" y="5"/>
                </a:cubicBezTo>
                <a:cubicBezTo>
                  <a:pt x="5" y="5"/>
                  <a:pt x="5" y="6"/>
                  <a:pt x="4" y="6"/>
                </a:cubicBezTo>
                <a:cubicBezTo>
                  <a:pt x="3" y="6"/>
                  <a:pt x="3" y="6"/>
                  <a:pt x="2" y="6"/>
                </a:cubicBezTo>
                <a:cubicBezTo>
                  <a:pt x="2" y="6"/>
                  <a:pt x="2" y="6"/>
                  <a:pt x="2" y="6"/>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0" name="Freeform 49"/>
          <p:cNvSpPr>
            <a:spLocks/>
          </p:cNvSpPr>
          <p:nvPr/>
        </p:nvSpPr>
        <p:spPr bwMode="auto">
          <a:xfrm>
            <a:off x="13739813" y="3482976"/>
            <a:ext cx="28576" cy="50800"/>
          </a:xfrm>
          <a:custGeom>
            <a:avLst/>
            <a:gdLst>
              <a:gd name="T0" fmla="*/ 1 w 4"/>
              <a:gd name="T1" fmla="*/ 6 h 7"/>
              <a:gd name="T2" fmla="*/ 0 w 4"/>
              <a:gd name="T3" fmla="*/ 4 h 7"/>
              <a:gd name="T4" fmla="*/ 2 w 4"/>
              <a:gd name="T5" fmla="*/ 0 h 7"/>
              <a:gd name="T6" fmla="*/ 3 w 4"/>
              <a:gd name="T7" fmla="*/ 1 h 7"/>
              <a:gd name="T8" fmla="*/ 3 w 4"/>
              <a:gd name="T9" fmla="*/ 2 h 7"/>
              <a:gd name="T10" fmla="*/ 3 w 4"/>
              <a:gd name="T11" fmla="*/ 7 h 7"/>
              <a:gd name="T12" fmla="*/ 2 w 4"/>
              <a:gd name="T13" fmla="*/ 7 h 7"/>
              <a:gd name="T14" fmla="*/ 1 w 4"/>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6"/>
                </a:moveTo>
                <a:cubicBezTo>
                  <a:pt x="0" y="6"/>
                  <a:pt x="0" y="5"/>
                  <a:pt x="0" y="4"/>
                </a:cubicBezTo>
                <a:cubicBezTo>
                  <a:pt x="1" y="3"/>
                  <a:pt x="1" y="1"/>
                  <a:pt x="2" y="0"/>
                </a:cubicBezTo>
                <a:cubicBezTo>
                  <a:pt x="3" y="1"/>
                  <a:pt x="3" y="1"/>
                  <a:pt x="3" y="1"/>
                </a:cubicBezTo>
                <a:cubicBezTo>
                  <a:pt x="3" y="1"/>
                  <a:pt x="3" y="2"/>
                  <a:pt x="3" y="2"/>
                </a:cubicBezTo>
                <a:cubicBezTo>
                  <a:pt x="3" y="4"/>
                  <a:pt x="4" y="6"/>
                  <a:pt x="3" y="7"/>
                </a:cubicBezTo>
                <a:cubicBezTo>
                  <a:pt x="2" y="7"/>
                  <a:pt x="2" y="7"/>
                  <a:pt x="2" y="7"/>
                </a:cubicBezTo>
                <a:cubicBezTo>
                  <a:pt x="2" y="7"/>
                  <a:pt x="1" y="6"/>
                  <a:pt x="1" y="6"/>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1" name="Freeform 50"/>
          <p:cNvSpPr>
            <a:spLocks/>
          </p:cNvSpPr>
          <p:nvPr/>
        </p:nvSpPr>
        <p:spPr bwMode="auto">
          <a:xfrm>
            <a:off x="13612820" y="3400437"/>
            <a:ext cx="142878" cy="82550"/>
          </a:xfrm>
          <a:custGeom>
            <a:avLst/>
            <a:gdLst>
              <a:gd name="T0" fmla="*/ 15 w 19"/>
              <a:gd name="T1" fmla="*/ 11 h 11"/>
              <a:gd name="T2" fmla="*/ 15 w 19"/>
              <a:gd name="T3" fmla="*/ 11 h 11"/>
              <a:gd name="T4" fmla="*/ 14 w 19"/>
              <a:gd name="T5" fmla="*/ 10 h 11"/>
              <a:gd name="T6" fmla="*/ 12 w 19"/>
              <a:gd name="T7" fmla="*/ 11 h 11"/>
              <a:gd name="T8" fmla="*/ 12 w 19"/>
              <a:gd name="T9" fmla="*/ 11 h 11"/>
              <a:gd name="T10" fmla="*/ 11 w 19"/>
              <a:gd name="T11" fmla="*/ 10 h 11"/>
              <a:gd name="T12" fmla="*/ 11 w 19"/>
              <a:gd name="T13" fmla="*/ 11 h 11"/>
              <a:gd name="T14" fmla="*/ 8 w 19"/>
              <a:gd name="T15" fmla="*/ 11 h 11"/>
              <a:gd name="T16" fmla="*/ 7 w 19"/>
              <a:gd name="T17" fmla="*/ 10 h 11"/>
              <a:gd name="T18" fmla="*/ 6 w 19"/>
              <a:gd name="T19" fmla="*/ 10 h 11"/>
              <a:gd name="T20" fmla="*/ 5 w 19"/>
              <a:gd name="T21" fmla="*/ 10 h 11"/>
              <a:gd name="T22" fmla="*/ 6 w 19"/>
              <a:gd name="T23" fmla="*/ 9 h 11"/>
              <a:gd name="T24" fmla="*/ 4 w 19"/>
              <a:gd name="T25" fmla="*/ 8 h 11"/>
              <a:gd name="T26" fmla="*/ 4 w 19"/>
              <a:gd name="T27" fmla="*/ 7 h 11"/>
              <a:gd name="T28" fmla="*/ 3 w 19"/>
              <a:gd name="T29" fmla="*/ 7 h 11"/>
              <a:gd name="T30" fmla="*/ 1 w 19"/>
              <a:gd name="T31" fmla="*/ 8 h 11"/>
              <a:gd name="T32" fmla="*/ 0 w 19"/>
              <a:gd name="T33" fmla="*/ 7 h 11"/>
              <a:gd name="T34" fmla="*/ 1 w 19"/>
              <a:gd name="T35" fmla="*/ 6 h 11"/>
              <a:gd name="T36" fmla="*/ 2 w 19"/>
              <a:gd name="T37" fmla="*/ 4 h 11"/>
              <a:gd name="T38" fmla="*/ 2 w 19"/>
              <a:gd name="T39" fmla="*/ 4 h 11"/>
              <a:gd name="T40" fmla="*/ 3 w 19"/>
              <a:gd name="T41" fmla="*/ 5 h 11"/>
              <a:gd name="T42" fmla="*/ 6 w 19"/>
              <a:gd name="T43" fmla="*/ 5 h 11"/>
              <a:gd name="T44" fmla="*/ 7 w 19"/>
              <a:gd name="T45" fmla="*/ 4 h 11"/>
              <a:gd name="T46" fmla="*/ 7 w 19"/>
              <a:gd name="T47" fmla="*/ 4 h 11"/>
              <a:gd name="T48" fmla="*/ 8 w 19"/>
              <a:gd name="T49" fmla="*/ 6 h 11"/>
              <a:gd name="T50" fmla="*/ 10 w 19"/>
              <a:gd name="T51" fmla="*/ 6 h 11"/>
              <a:gd name="T52" fmla="*/ 12 w 19"/>
              <a:gd name="T53" fmla="*/ 4 h 11"/>
              <a:gd name="T54" fmla="*/ 14 w 19"/>
              <a:gd name="T55" fmla="*/ 3 h 11"/>
              <a:gd name="T56" fmla="*/ 17 w 19"/>
              <a:gd name="T57" fmla="*/ 0 h 11"/>
              <a:gd name="T58" fmla="*/ 17 w 19"/>
              <a:gd name="T59" fmla="*/ 1 h 11"/>
              <a:gd name="T60" fmla="*/ 17 w 19"/>
              <a:gd name="T61" fmla="*/ 1 h 11"/>
              <a:gd name="T62" fmla="*/ 17 w 19"/>
              <a:gd name="T63" fmla="*/ 2 h 11"/>
              <a:gd name="T64" fmla="*/ 19 w 19"/>
              <a:gd name="T65" fmla="*/ 3 h 11"/>
              <a:gd name="T66" fmla="*/ 19 w 19"/>
              <a:gd name="T67" fmla="*/ 4 h 11"/>
              <a:gd name="T68" fmla="*/ 16 w 19"/>
              <a:gd name="T69" fmla="*/ 5 h 11"/>
              <a:gd name="T70" fmla="*/ 16 w 19"/>
              <a:gd name="T71" fmla="*/ 6 h 11"/>
              <a:gd name="T72" fmla="*/ 16 w 19"/>
              <a:gd name="T73" fmla="*/ 7 h 11"/>
              <a:gd name="T74" fmla="*/ 16 w 19"/>
              <a:gd name="T75" fmla="*/ 10 h 11"/>
              <a:gd name="T76" fmla="*/ 15 w 19"/>
              <a:gd name="T7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1">
                <a:moveTo>
                  <a:pt x="15" y="11"/>
                </a:moveTo>
                <a:cubicBezTo>
                  <a:pt x="15" y="11"/>
                  <a:pt x="15" y="11"/>
                  <a:pt x="15" y="11"/>
                </a:cubicBezTo>
                <a:cubicBezTo>
                  <a:pt x="14" y="11"/>
                  <a:pt x="14" y="10"/>
                  <a:pt x="14" y="10"/>
                </a:cubicBezTo>
                <a:cubicBezTo>
                  <a:pt x="13" y="11"/>
                  <a:pt x="13" y="11"/>
                  <a:pt x="12" y="11"/>
                </a:cubicBezTo>
                <a:cubicBezTo>
                  <a:pt x="12" y="11"/>
                  <a:pt x="12" y="11"/>
                  <a:pt x="12" y="11"/>
                </a:cubicBezTo>
                <a:cubicBezTo>
                  <a:pt x="11" y="10"/>
                  <a:pt x="11" y="10"/>
                  <a:pt x="11" y="10"/>
                </a:cubicBezTo>
                <a:cubicBezTo>
                  <a:pt x="11" y="11"/>
                  <a:pt x="11" y="11"/>
                  <a:pt x="11" y="11"/>
                </a:cubicBezTo>
                <a:cubicBezTo>
                  <a:pt x="10" y="11"/>
                  <a:pt x="9" y="11"/>
                  <a:pt x="8" y="11"/>
                </a:cubicBezTo>
                <a:cubicBezTo>
                  <a:pt x="8" y="11"/>
                  <a:pt x="7" y="11"/>
                  <a:pt x="7" y="10"/>
                </a:cubicBezTo>
                <a:cubicBezTo>
                  <a:pt x="7" y="10"/>
                  <a:pt x="6" y="10"/>
                  <a:pt x="6" y="10"/>
                </a:cubicBezTo>
                <a:cubicBezTo>
                  <a:pt x="5" y="10"/>
                  <a:pt x="5" y="10"/>
                  <a:pt x="5" y="10"/>
                </a:cubicBezTo>
                <a:cubicBezTo>
                  <a:pt x="5" y="10"/>
                  <a:pt x="5" y="9"/>
                  <a:pt x="6" y="9"/>
                </a:cubicBezTo>
                <a:cubicBezTo>
                  <a:pt x="5" y="9"/>
                  <a:pt x="4" y="8"/>
                  <a:pt x="4" y="8"/>
                </a:cubicBezTo>
                <a:cubicBezTo>
                  <a:pt x="4" y="7"/>
                  <a:pt x="4" y="7"/>
                  <a:pt x="4" y="7"/>
                </a:cubicBezTo>
                <a:cubicBezTo>
                  <a:pt x="3" y="7"/>
                  <a:pt x="3" y="7"/>
                  <a:pt x="3" y="7"/>
                </a:cubicBezTo>
                <a:cubicBezTo>
                  <a:pt x="3" y="7"/>
                  <a:pt x="2" y="8"/>
                  <a:pt x="1" y="8"/>
                </a:cubicBezTo>
                <a:cubicBezTo>
                  <a:pt x="1" y="8"/>
                  <a:pt x="0" y="7"/>
                  <a:pt x="0" y="7"/>
                </a:cubicBezTo>
                <a:cubicBezTo>
                  <a:pt x="1" y="7"/>
                  <a:pt x="1" y="6"/>
                  <a:pt x="1" y="6"/>
                </a:cubicBezTo>
                <a:cubicBezTo>
                  <a:pt x="1" y="5"/>
                  <a:pt x="1" y="5"/>
                  <a:pt x="2" y="4"/>
                </a:cubicBezTo>
                <a:cubicBezTo>
                  <a:pt x="2" y="4"/>
                  <a:pt x="2" y="4"/>
                  <a:pt x="2" y="4"/>
                </a:cubicBezTo>
                <a:cubicBezTo>
                  <a:pt x="3" y="4"/>
                  <a:pt x="3" y="5"/>
                  <a:pt x="3" y="5"/>
                </a:cubicBezTo>
                <a:cubicBezTo>
                  <a:pt x="4" y="5"/>
                  <a:pt x="5" y="5"/>
                  <a:pt x="6" y="5"/>
                </a:cubicBezTo>
                <a:cubicBezTo>
                  <a:pt x="6" y="4"/>
                  <a:pt x="6" y="4"/>
                  <a:pt x="7" y="4"/>
                </a:cubicBezTo>
                <a:cubicBezTo>
                  <a:pt x="7" y="4"/>
                  <a:pt x="7" y="4"/>
                  <a:pt x="7" y="4"/>
                </a:cubicBezTo>
                <a:cubicBezTo>
                  <a:pt x="7" y="5"/>
                  <a:pt x="7" y="5"/>
                  <a:pt x="8" y="6"/>
                </a:cubicBezTo>
                <a:cubicBezTo>
                  <a:pt x="8" y="6"/>
                  <a:pt x="9" y="6"/>
                  <a:pt x="10" y="6"/>
                </a:cubicBezTo>
                <a:cubicBezTo>
                  <a:pt x="11" y="6"/>
                  <a:pt x="11" y="5"/>
                  <a:pt x="12" y="4"/>
                </a:cubicBezTo>
                <a:cubicBezTo>
                  <a:pt x="12" y="4"/>
                  <a:pt x="14" y="3"/>
                  <a:pt x="14" y="3"/>
                </a:cubicBezTo>
                <a:cubicBezTo>
                  <a:pt x="15" y="2"/>
                  <a:pt x="15" y="0"/>
                  <a:pt x="17" y="0"/>
                </a:cubicBezTo>
                <a:cubicBezTo>
                  <a:pt x="17" y="1"/>
                  <a:pt x="17" y="1"/>
                  <a:pt x="17" y="1"/>
                </a:cubicBezTo>
                <a:cubicBezTo>
                  <a:pt x="17" y="1"/>
                  <a:pt x="17" y="1"/>
                  <a:pt x="17" y="1"/>
                </a:cubicBezTo>
                <a:cubicBezTo>
                  <a:pt x="17" y="2"/>
                  <a:pt x="17" y="2"/>
                  <a:pt x="17" y="2"/>
                </a:cubicBezTo>
                <a:cubicBezTo>
                  <a:pt x="17" y="2"/>
                  <a:pt x="18" y="2"/>
                  <a:pt x="19" y="3"/>
                </a:cubicBezTo>
                <a:cubicBezTo>
                  <a:pt x="19" y="4"/>
                  <a:pt x="19" y="4"/>
                  <a:pt x="19" y="4"/>
                </a:cubicBezTo>
                <a:cubicBezTo>
                  <a:pt x="18" y="5"/>
                  <a:pt x="17" y="4"/>
                  <a:pt x="16" y="5"/>
                </a:cubicBezTo>
                <a:cubicBezTo>
                  <a:pt x="16" y="6"/>
                  <a:pt x="16" y="6"/>
                  <a:pt x="16" y="6"/>
                </a:cubicBezTo>
                <a:cubicBezTo>
                  <a:pt x="16" y="6"/>
                  <a:pt x="16" y="7"/>
                  <a:pt x="16" y="7"/>
                </a:cubicBezTo>
                <a:cubicBezTo>
                  <a:pt x="17" y="9"/>
                  <a:pt x="17" y="9"/>
                  <a:pt x="16" y="10"/>
                </a:cubicBezTo>
                <a:cubicBezTo>
                  <a:pt x="16" y="10"/>
                  <a:pt x="15" y="11"/>
                  <a:pt x="15" y="1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2" name="Freeform 51"/>
          <p:cNvSpPr>
            <a:spLocks/>
          </p:cNvSpPr>
          <p:nvPr/>
        </p:nvSpPr>
        <p:spPr bwMode="auto">
          <a:xfrm>
            <a:off x="13558850" y="3406789"/>
            <a:ext cx="22226" cy="44450"/>
          </a:xfrm>
          <a:custGeom>
            <a:avLst/>
            <a:gdLst>
              <a:gd name="T0" fmla="*/ 0 w 3"/>
              <a:gd name="T1" fmla="*/ 3 h 6"/>
              <a:gd name="T2" fmla="*/ 0 w 3"/>
              <a:gd name="T3" fmla="*/ 0 h 6"/>
              <a:gd name="T4" fmla="*/ 2 w 3"/>
              <a:gd name="T5" fmla="*/ 0 h 6"/>
              <a:gd name="T6" fmla="*/ 2 w 3"/>
              <a:gd name="T7" fmla="*/ 4 h 6"/>
              <a:gd name="T8" fmla="*/ 1 w 3"/>
              <a:gd name="T9" fmla="*/ 5 h 6"/>
              <a:gd name="T10" fmla="*/ 1 w 3"/>
              <a:gd name="T11" fmla="*/ 6 h 6"/>
              <a:gd name="T12" fmla="*/ 0 w 3"/>
              <a:gd name="T13" fmla="*/ 6 h 6"/>
              <a:gd name="T14" fmla="*/ 0 w 3"/>
              <a:gd name="T15" fmla="*/ 3 h 6"/>
              <a:gd name="T16" fmla="*/ 0 w 3"/>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0" y="3"/>
                </a:moveTo>
                <a:cubicBezTo>
                  <a:pt x="0" y="2"/>
                  <a:pt x="0" y="1"/>
                  <a:pt x="0" y="0"/>
                </a:cubicBezTo>
                <a:cubicBezTo>
                  <a:pt x="1" y="0"/>
                  <a:pt x="1" y="0"/>
                  <a:pt x="2" y="0"/>
                </a:cubicBezTo>
                <a:cubicBezTo>
                  <a:pt x="2" y="1"/>
                  <a:pt x="3" y="4"/>
                  <a:pt x="2" y="4"/>
                </a:cubicBezTo>
                <a:cubicBezTo>
                  <a:pt x="2" y="5"/>
                  <a:pt x="1" y="5"/>
                  <a:pt x="1" y="5"/>
                </a:cubicBezTo>
                <a:cubicBezTo>
                  <a:pt x="1" y="6"/>
                  <a:pt x="1" y="6"/>
                  <a:pt x="1" y="6"/>
                </a:cubicBezTo>
                <a:cubicBezTo>
                  <a:pt x="0" y="6"/>
                  <a:pt x="0" y="6"/>
                  <a:pt x="0" y="6"/>
                </a:cubicBezTo>
                <a:cubicBezTo>
                  <a:pt x="0" y="5"/>
                  <a:pt x="0" y="3"/>
                  <a:pt x="0" y="3"/>
                </a:cubicBezTo>
                <a:cubicBezTo>
                  <a:pt x="0" y="3"/>
                  <a:pt x="0" y="3"/>
                  <a:pt x="0" y="3"/>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3" name="Freeform 52"/>
          <p:cNvSpPr>
            <a:spLocks/>
          </p:cNvSpPr>
          <p:nvPr/>
        </p:nvSpPr>
        <p:spPr bwMode="auto">
          <a:xfrm>
            <a:off x="13520746" y="3429011"/>
            <a:ext cx="31750" cy="31750"/>
          </a:xfrm>
          <a:custGeom>
            <a:avLst/>
            <a:gdLst>
              <a:gd name="T0" fmla="*/ 1 w 4"/>
              <a:gd name="T1" fmla="*/ 3 h 4"/>
              <a:gd name="T2" fmla="*/ 0 w 4"/>
              <a:gd name="T3" fmla="*/ 1 h 4"/>
              <a:gd name="T4" fmla="*/ 0 w 4"/>
              <a:gd name="T5" fmla="*/ 1 h 4"/>
              <a:gd name="T6" fmla="*/ 3 w 4"/>
              <a:gd name="T7" fmla="*/ 0 h 4"/>
              <a:gd name="T8" fmla="*/ 3 w 4"/>
              <a:gd name="T9" fmla="*/ 0 h 4"/>
              <a:gd name="T10" fmla="*/ 3 w 4"/>
              <a:gd name="T11" fmla="*/ 3 h 4"/>
              <a:gd name="T12" fmla="*/ 1 w 4"/>
              <a:gd name="T13" fmla="*/ 4 h 4"/>
              <a:gd name="T14" fmla="*/ 1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1" y="3"/>
                </a:moveTo>
                <a:cubicBezTo>
                  <a:pt x="0" y="2"/>
                  <a:pt x="0" y="2"/>
                  <a:pt x="0" y="1"/>
                </a:cubicBezTo>
                <a:cubicBezTo>
                  <a:pt x="0" y="1"/>
                  <a:pt x="0" y="1"/>
                  <a:pt x="0" y="1"/>
                </a:cubicBezTo>
                <a:cubicBezTo>
                  <a:pt x="1" y="0"/>
                  <a:pt x="2" y="0"/>
                  <a:pt x="3" y="0"/>
                </a:cubicBezTo>
                <a:cubicBezTo>
                  <a:pt x="3" y="0"/>
                  <a:pt x="3" y="0"/>
                  <a:pt x="3" y="0"/>
                </a:cubicBezTo>
                <a:cubicBezTo>
                  <a:pt x="4" y="1"/>
                  <a:pt x="4" y="2"/>
                  <a:pt x="3" y="3"/>
                </a:cubicBezTo>
                <a:cubicBezTo>
                  <a:pt x="3" y="3"/>
                  <a:pt x="1" y="4"/>
                  <a:pt x="1" y="4"/>
                </a:cubicBezTo>
                <a:cubicBezTo>
                  <a:pt x="1" y="4"/>
                  <a:pt x="1" y="3"/>
                  <a:pt x="1" y="3"/>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4" name="Freeform 53"/>
          <p:cNvSpPr>
            <a:spLocks/>
          </p:cNvSpPr>
          <p:nvPr/>
        </p:nvSpPr>
        <p:spPr bwMode="auto">
          <a:xfrm>
            <a:off x="13552500" y="3302005"/>
            <a:ext cx="6350" cy="15878"/>
          </a:xfrm>
          <a:custGeom>
            <a:avLst/>
            <a:gdLst>
              <a:gd name="T0" fmla="*/ 0 w 1"/>
              <a:gd name="T1" fmla="*/ 0 h 2"/>
              <a:gd name="T2" fmla="*/ 1 w 1"/>
              <a:gd name="T3" fmla="*/ 0 h 2"/>
              <a:gd name="T4" fmla="*/ 1 w 1"/>
              <a:gd name="T5" fmla="*/ 1 h 2"/>
              <a:gd name="T6" fmla="*/ 1 w 1"/>
              <a:gd name="T7" fmla="*/ 2 h 2"/>
              <a:gd name="T8" fmla="*/ 0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0"/>
                  <a:pt x="1" y="0"/>
                  <a:pt x="1" y="0"/>
                </a:cubicBezTo>
                <a:cubicBezTo>
                  <a:pt x="1" y="0"/>
                  <a:pt x="1" y="1"/>
                  <a:pt x="1" y="1"/>
                </a:cubicBezTo>
                <a:cubicBezTo>
                  <a:pt x="1" y="2"/>
                  <a:pt x="1" y="2"/>
                  <a:pt x="1" y="2"/>
                </a:cubicBezTo>
                <a:cubicBezTo>
                  <a:pt x="0" y="2"/>
                  <a:pt x="0" y="2"/>
                  <a:pt x="0" y="2"/>
                </a:cubicBezTo>
                <a:cubicBezTo>
                  <a:pt x="0" y="1"/>
                  <a:pt x="0" y="1"/>
                  <a:pt x="0" y="0"/>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5" name="Freeform 54"/>
          <p:cNvSpPr>
            <a:spLocks/>
          </p:cNvSpPr>
          <p:nvPr/>
        </p:nvSpPr>
        <p:spPr bwMode="auto">
          <a:xfrm>
            <a:off x="13514392" y="3136902"/>
            <a:ext cx="38102" cy="53976"/>
          </a:xfrm>
          <a:custGeom>
            <a:avLst/>
            <a:gdLst>
              <a:gd name="T0" fmla="*/ 1 w 5"/>
              <a:gd name="T1" fmla="*/ 5 h 7"/>
              <a:gd name="T2" fmla="*/ 1 w 5"/>
              <a:gd name="T3" fmla="*/ 3 h 7"/>
              <a:gd name="T4" fmla="*/ 0 w 5"/>
              <a:gd name="T5" fmla="*/ 2 h 7"/>
              <a:gd name="T6" fmla="*/ 1 w 5"/>
              <a:gd name="T7" fmla="*/ 0 h 7"/>
              <a:gd name="T8" fmla="*/ 2 w 5"/>
              <a:gd name="T9" fmla="*/ 0 h 7"/>
              <a:gd name="T10" fmla="*/ 4 w 5"/>
              <a:gd name="T11" fmla="*/ 1 h 7"/>
              <a:gd name="T12" fmla="*/ 4 w 5"/>
              <a:gd name="T13" fmla="*/ 2 h 7"/>
              <a:gd name="T14" fmla="*/ 5 w 5"/>
              <a:gd name="T15" fmla="*/ 3 h 7"/>
              <a:gd name="T16" fmla="*/ 5 w 5"/>
              <a:gd name="T17" fmla="*/ 6 h 7"/>
              <a:gd name="T18" fmla="*/ 3 w 5"/>
              <a:gd name="T19" fmla="*/ 7 h 7"/>
              <a:gd name="T20" fmla="*/ 2 w 5"/>
              <a:gd name="T21" fmla="*/ 7 h 7"/>
              <a:gd name="T22" fmla="*/ 0 w 5"/>
              <a:gd name="T23" fmla="*/ 7 h 7"/>
              <a:gd name="T24" fmla="*/ 1 w 5"/>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7">
                <a:moveTo>
                  <a:pt x="1" y="5"/>
                </a:moveTo>
                <a:cubicBezTo>
                  <a:pt x="1" y="4"/>
                  <a:pt x="1" y="4"/>
                  <a:pt x="1" y="3"/>
                </a:cubicBezTo>
                <a:cubicBezTo>
                  <a:pt x="0" y="3"/>
                  <a:pt x="0" y="2"/>
                  <a:pt x="0" y="2"/>
                </a:cubicBezTo>
                <a:cubicBezTo>
                  <a:pt x="0" y="1"/>
                  <a:pt x="0" y="0"/>
                  <a:pt x="1" y="0"/>
                </a:cubicBezTo>
                <a:cubicBezTo>
                  <a:pt x="1" y="0"/>
                  <a:pt x="2" y="0"/>
                  <a:pt x="2" y="0"/>
                </a:cubicBezTo>
                <a:cubicBezTo>
                  <a:pt x="3" y="0"/>
                  <a:pt x="3" y="0"/>
                  <a:pt x="4" y="1"/>
                </a:cubicBezTo>
                <a:cubicBezTo>
                  <a:pt x="4" y="1"/>
                  <a:pt x="4" y="2"/>
                  <a:pt x="4" y="2"/>
                </a:cubicBezTo>
                <a:cubicBezTo>
                  <a:pt x="4" y="2"/>
                  <a:pt x="5" y="3"/>
                  <a:pt x="5" y="3"/>
                </a:cubicBezTo>
                <a:cubicBezTo>
                  <a:pt x="5" y="4"/>
                  <a:pt x="5" y="5"/>
                  <a:pt x="5" y="6"/>
                </a:cubicBezTo>
                <a:cubicBezTo>
                  <a:pt x="4" y="6"/>
                  <a:pt x="4" y="7"/>
                  <a:pt x="3" y="7"/>
                </a:cubicBezTo>
                <a:cubicBezTo>
                  <a:pt x="3" y="7"/>
                  <a:pt x="2" y="7"/>
                  <a:pt x="2" y="7"/>
                </a:cubicBezTo>
                <a:cubicBezTo>
                  <a:pt x="1" y="7"/>
                  <a:pt x="0" y="7"/>
                  <a:pt x="0" y="7"/>
                </a:cubicBezTo>
                <a:cubicBezTo>
                  <a:pt x="0" y="6"/>
                  <a:pt x="1" y="5"/>
                  <a:pt x="1" y="5"/>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6" name="Freeform 55"/>
          <p:cNvSpPr>
            <a:spLocks/>
          </p:cNvSpPr>
          <p:nvPr/>
        </p:nvSpPr>
        <p:spPr bwMode="auto">
          <a:xfrm>
            <a:off x="13431837" y="2790839"/>
            <a:ext cx="28576" cy="22226"/>
          </a:xfrm>
          <a:custGeom>
            <a:avLst/>
            <a:gdLst>
              <a:gd name="T0" fmla="*/ 0 w 4"/>
              <a:gd name="T1" fmla="*/ 1 h 3"/>
              <a:gd name="T2" fmla="*/ 0 w 4"/>
              <a:gd name="T3" fmla="*/ 0 h 3"/>
              <a:gd name="T4" fmla="*/ 1 w 4"/>
              <a:gd name="T5" fmla="*/ 0 h 3"/>
              <a:gd name="T6" fmla="*/ 3 w 4"/>
              <a:gd name="T7" fmla="*/ 0 h 3"/>
              <a:gd name="T8" fmla="*/ 4 w 4"/>
              <a:gd name="T9" fmla="*/ 2 h 3"/>
              <a:gd name="T10" fmla="*/ 4 w 4"/>
              <a:gd name="T11" fmla="*/ 3 h 3"/>
              <a:gd name="T12" fmla="*/ 3 w 4"/>
              <a:gd name="T13" fmla="*/ 2 h 3"/>
              <a:gd name="T14" fmla="*/ 2 w 4"/>
              <a:gd name="T15" fmla="*/ 2 h 3"/>
              <a:gd name="T16" fmla="*/ 0 w 4"/>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1"/>
                </a:moveTo>
                <a:cubicBezTo>
                  <a:pt x="0" y="0"/>
                  <a:pt x="0" y="0"/>
                  <a:pt x="0" y="0"/>
                </a:cubicBezTo>
                <a:cubicBezTo>
                  <a:pt x="1" y="0"/>
                  <a:pt x="1" y="0"/>
                  <a:pt x="1" y="0"/>
                </a:cubicBezTo>
                <a:cubicBezTo>
                  <a:pt x="1" y="0"/>
                  <a:pt x="2" y="0"/>
                  <a:pt x="3" y="0"/>
                </a:cubicBezTo>
                <a:cubicBezTo>
                  <a:pt x="3" y="1"/>
                  <a:pt x="4" y="1"/>
                  <a:pt x="4" y="2"/>
                </a:cubicBezTo>
                <a:cubicBezTo>
                  <a:pt x="4" y="3"/>
                  <a:pt x="4" y="3"/>
                  <a:pt x="4" y="3"/>
                </a:cubicBezTo>
                <a:cubicBezTo>
                  <a:pt x="3" y="2"/>
                  <a:pt x="3" y="2"/>
                  <a:pt x="3" y="2"/>
                </a:cubicBezTo>
                <a:cubicBezTo>
                  <a:pt x="3" y="2"/>
                  <a:pt x="2" y="2"/>
                  <a:pt x="2" y="2"/>
                </a:cubicBezTo>
                <a:cubicBezTo>
                  <a:pt x="2" y="2"/>
                  <a:pt x="1" y="1"/>
                  <a:pt x="0" y="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7" name="Freeform 56"/>
          <p:cNvSpPr>
            <a:spLocks/>
          </p:cNvSpPr>
          <p:nvPr/>
        </p:nvSpPr>
        <p:spPr bwMode="auto">
          <a:xfrm>
            <a:off x="13123876" y="2212981"/>
            <a:ext cx="6350" cy="15878"/>
          </a:xfrm>
          <a:custGeom>
            <a:avLst/>
            <a:gdLst>
              <a:gd name="T0" fmla="*/ 0 w 1"/>
              <a:gd name="T1" fmla="*/ 2 h 2"/>
              <a:gd name="T2" fmla="*/ 0 w 1"/>
              <a:gd name="T3" fmla="*/ 1 h 2"/>
              <a:gd name="T4" fmla="*/ 1 w 1"/>
              <a:gd name="T5" fmla="*/ 0 h 2"/>
              <a:gd name="T6" fmla="*/ 1 w 1"/>
              <a:gd name="T7" fmla="*/ 2 h 2"/>
              <a:gd name="T8" fmla="*/ 1 w 1"/>
              <a:gd name="T9" fmla="*/ 2 h 2"/>
              <a:gd name="T10" fmla="*/ 0 w 1"/>
              <a:gd name="T11" fmla="*/ 2 h 2"/>
              <a:gd name="T12" fmla="*/ 0 w 1"/>
              <a:gd name="T13" fmla="*/ 1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1"/>
                  <a:pt x="0" y="1"/>
                  <a:pt x="0" y="1"/>
                </a:cubicBezTo>
                <a:cubicBezTo>
                  <a:pt x="0" y="0"/>
                  <a:pt x="0" y="0"/>
                  <a:pt x="1" y="0"/>
                </a:cubicBezTo>
                <a:cubicBezTo>
                  <a:pt x="1" y="0"/>
                  <a:pt x="1" y="1"/>
                  <a:pt x="1" y="2"/>
                </a:cubicBezTo>
                <a:cubicBezTo>
                  <a:pt x="1" y="2"/>
                  <a:pt x="1" y="2"/>
                  <a:pt x="1" y="2"/>
                </a:cubicBezTo>
                <a:cubicBezTo>
                  <a:pt x="0" y="2"/>
                  <a:pt x="0" y="2"/>
                  <a:pt x="0" y="2"/>
                </a:cubicBezTo>
                <a:cubicBezTo>
                  <a:pt x="0" y="1"/>
                  <a:pt x="0" y="1"/>
                  <a:pt x="0" y="1"/>
                </a:cubicBezTo>
                <a:lnTo>
                  <a:pt x="0" y="2"/>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8" name="Freeform 57"/>
          <p:cNvSpPr>
            <a:spLocks/>
          </p:cNvSpPr>
          <p:nvPr/>
        </p:nvSpPr>
        <p:spPr bwMode="auto">
          <a:xfrm>
            <a:off x="13114348" y="2203461"/>
            <a:ext cx="22226" cy="31750"/>
          </a:xfrm>
          <a:custGeom>
            <a:avLst/>
            <a:gdLst>
              <a:gd name="T0" fmla="*/ 2 w 3"/>
              <a:gd name="T1" fmla="*/ 4 h 4"/>
              <a:gd name="T2" fmla="*/ 1 w 3"/>
              <a:gd name="T3" fmla="*/ 4 h 4"/>
              <a:gd name="T4" fmla="*/ 1 w 3"/>
              <a:gd name="T5" fmla="*/ 3 h 4"/>
              <a:gd name="T6" fmla="*/ 1 w 3"/>
              <a:gd name="T7" fmla="*/ 3 h 4"/>
              <a:gd name="T8" fmla="*/ 0 w 3"/>
              <a:gd name="T9" fmla="*/ 2 h 4"/>
              <a:gd name="T10" fmla="*/ 0 w 3"/>
              <a:gd name="T11" fmla="*/ 2 h 4"/>
              <a:gd name="T12" fmla="*/ 0 w 3"/>
              <a:gd name="T13" fmla="*/ 2 h 4"/>
              <a:gd name="T14" fmla="*/ 0 w 3"/>
              <a:gd name="T15" fmla="*/ 1 h 4"/>
              <a:gd name="T16" fmla="*/ 2 w 3"/>
              <a:gd name="T17" fmla="*/ 0 h 4"/>
              <a:gd name="T18" fmla="*/ 2 w 3"/>
              <a:gd name="T19" fmla="*/ 1 h 4"/>
              <a:gd name="T20" fmla="*/ 3 w 3"/>
              <a:gd name="T21" fmla="*/ 2 h 4"/>
              <a:gd name="T22" fmla="*/ 3 w 3"/>
              <a:gd name="T23" fmla="*/ 3 h 4"/>
              <a:gd name="T24" fmla="*/ 2 w 3"/>
              <a:gd name="T25" fmla="*/ 3 h 4"/>
              <a:gd name="T26" fmla="*/ 2 w 3"/>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2" y="4"/>
                </a:moveTo>
                <a:cubicBezTo>
                  <a:pt x="2" y="4"/>
                  <a:pt x="2" y="4"/>
                  <a:pt x="1" y="4"/>
                </a:cubicBezTo>
                <a:cubicBezTo>
                  <a:pt x="1" y="3"/>
                  <a:pt x="1" y="3"/>
                  <a:pt x="1" y="3"/>
                </a:cubicBezTo>
                <a:cubicBezTo>
                  <a:pt x="1" y="3"/>
                  <a:pt x="1" y="3"/>
                  <a:pt x="1" y="3"/>
                </a:cubicBezTo>
                <a:cubicBezTo>
                  <a:pt x="0" y="2"/>
                  <a:pt x="0" y="2"/>
                  <a:pt x="0" y="2"/>
                </a:cubicBezTo>
                <a:cubicBezTo>
                  <a:pt x="0" y="2"/>
                  <a:pt x="0" y="2"/>
                  <a:pt x="0" y="2"/>
                </a:cubicBezTo>
                <a:cubicBezTo>
                  <a:pt x="0" y="2"/>
                  <a:pt x="0" y="2"/>
                  <a:pt x="0" y="2"/>
                </a:cubicBezTo>
                <a:cubicBezTo>
                  <a:pt x="0" y="2"/>
                  <a:pt x="0" y="2"/>
                  <a:pt x="0" y="1"/>
                </a:cubicBezTo>
                <a:cubicBezTo>
                  <a:pt x="1" y="1"/>
                  <a:pt x="1" y="0"/>
                  <a:pt x="2" y="0"/>
                </a:cubicBezTo>
                <a:cubicBezTo>
                  <a:pt x="2" y="0"/>
                  <a:pt x="2" y="0"/>
                  <a:pt x="2" y="1"/>
                </a:cubicBezTo>
                <a:cubicBezTo>
                  <a:pt x="3" y="1"/>
                  <a:pt x="3" y="2"/>
                  <a:pt x="3" y="2"/>
                </a:cubicBezTo>
                <a:cubicBezTo>
                  <a:pt x="3" y="3"/>
                  <a:pt x="3" y="3"/>
                  <a:pt x="3" y="3"/>
                </a:cubicBezTo>
                <a:cubicBezTo>
                  <a:pt x="2" y="3"/>
                  <a:pt x="2" y="3"/>
                  <a:pt x="2" y="3"/>
                </a:cubicBezTo>
                <a:cubicBezTo>
                  <a:pt x="2" y="4"/>
                  <a:pt x="2" y="4"/>
                  <a:pt x="2" y="4"/>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9" name="Freeform 58"/>
          <p:cNvSpPr>
            <a:spLocks/>
          </p:cNvSpPr>
          <p:nvPr/>
        </p:nvSpPr>
        <p:spPr bwMode="auto">
          <a:xfrm>
            <a:off x="13092118" y="2219335"/>
            <a:ext cx="15878" cy="9526"/>
          </a:xfrm>
          <a:custGeom>
            <a:avLst/>
            <a:gdLst>
              <a:gd name="T0" fmla="*/ 2 w 5"/>
              <a:gd name="T1" fmla="*/ 3 h 3"/>
              <a:gd name="T2" fmla="*/ 2 w 5"/>
              <a:gd name="T3" fmla="*/ 3 h 3"/>
              <a:gd name="T4" fmla="*/ 2 w 5"/>
              <a:gd name="T5" fmla="*/ 0 h 3"/>
              <a:gd name="T6" fmla="*/ 2 w 5"/>
              <a:gd name="T7" fmla="*/ 0 h 3"/>
              <a:gd name="T8" fmla="*/ 5 w 5"/>
              <a:gd name="T9" fmla="*/ 3 h 3"/>
              <a:gd name="T10" fmla="*/ 2 w 5"/>
              <a:gd name="T11" fmla="*/ 3 h 3"/>
              <a:gd name="T12" fmla="*/ 2 w 5"/>
              <a:gd name="T13" fmla="*/ 3 h 3"/>
              <a:gd name="T14" fmla="*/ 0 w 5"/>
              <a:gd name="T15" fmla="*/ 0 h 3"/>
              <a:gd name="T16" fmla="*/ 2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2" y="3"/>
                </a:moveTo>
                <a:lnTo>
                  <a:pt x="2" y="3"/>
                </a:lnTo>
                <a:lnTo>
                  <a:pt x="2" y="0"/>
                </a:lnTo>
                <a:lnTo>
                  <a:pt x="2" y="0"/>
                </a:lnTo>
                <a:lnTo>
                  <a:pt x="5" y="3"/>
                </a:lnTo>
                <a:lnTo>
                  <a:pt x="2" y="3"/>
                </a:lnTo>
                <a:lnTo>
                  <a:pt x="2" y="3"/>
                </a:lnTo>
                <a:lnTo>
                  <a:pt x="0" y="0"/>
                </a:lnTo>
                <a:lnTo>
                  <a:pt x="2" y="3"/>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0" name="Freeform 59"/>
          <p:cNvSpPr>
            <a:spLocks/>
          </p:cNvSpPr>
          <p:nvPr/>
        </p:nvSpPr>
        <p:spPr bwMode="auto">
          <a:xfrm>
            <a:off x="13092118" y="2212989"/>
            <a:ext cx="15878" cy="22226"/>
          </a:xfrm>
          <a:custGeom>
            <a:avLst/>
            <a:gdLst>
              <a:gd name="T0" fmla="*/ 1 w 2"/>
              <a:gd name="T1" fmla="*/ 3 h 3"/>
              <a:gd name="T2" fmla="*/ 1 w 2"/>
              <a:gd name="T3" fmla="*/ 3 h 3"/>
              <a:gd name="T4" fmla="*/ 0 w 2"/>
              <a:gd name="T5" fmla="*/ 2 h 3"/>
              <a:gd name="T6" fmla="*/ 0 w 2"/>
              <a:gd name="T7" fmla="*/ 2 h 3"/>
              <a:gd name="T8" fmla="*/ 0 w 2"/>
              <a:gd name="T9" fmla="*/ 2 h 3"/>
              <a:gd name="T10" fmla="*/ 0 w 2"/>
              <a:gd name="T11" fmla="*/ 1 h 3"/>
              <a:gd name="T12" fmla="*/ 0 w 2"/>
              <a:gd name="T13" fmla="*/ 1 h 3"/>
              <a:gd name="T14" fmla="*/ 1 w 2"/>
              <a:gd name="T15" fmla="*/ 0 h 3"/>
              <a:gd name="T16" fmla="*/ 1 w 2"/>
              <a:gd name="T17" fmla="*/ 0 h 3"/>
              <a:gd name="T18" fmla="*/ 2 w 2"/>
              <a:gd name="T19" fmla="*/ 1 h 3"/>
              <a:gd name="T20" fmla="*/ 2 w 2"/>
              <a:gd name="T21" fmla="*/ 2 h 3"/>
              <a:gd name="T22" fmla="*/ 2 w 2"/>
              <a:gd name="T23" fmla="*/ 2 h 3"/>
              <a:gd name="T24" fmla="*/ 2 w 2"/>
              <a:gd name="T25" fmla="*/ 3 h 3"/>
              <a:gd name="T26" fmla="*/ 1 w 2"/>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1" y="3"/>
                </a:moveTo>
                <a:cubicBezTo>
                  <a:pt x="1" y="3"/>
                  <a:pt x="1" y="3"/>
                  <a:pt x="1" y="3"/>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0"/>
                  <a:pt x="1" y="0"/>
                </a:cubicBezTo>
                <a:cubicBezTo>
                  <a:pt x="1" y="0"/>
                  <a:pt x="1" y="0"/>
                  <a:pt x="1" y="0"/>
                </a:cubicBezTo>
                <a:cubicBezTo>
                  <a:pt x="2" y="0"/>
                  <a:pt x="2" y="0"/>
                  <a:pt x="2" y="1"/>
                </a:cubicBezTo>
                <a:cubicBezTo>
                  <a:pt x="2" y="2"/>
                  <a:pt x="2" y="2"/>
                  <a:pt x="2" y="2"/>
                </a:cubicBezTo>
                <a:cubicBezTo>
                  <a:pt x="2" y="2"/>
                  <a:pt x="2" y="2"/>
                  <a:pt x="2" y="2"/>
                </a:cubicBezTo>
                <a:cubicBezTo>
                  <a:pt x="2" y="3"/>
                  <a:pt x="2" y="3"/>
                  <a:pt x="2" y="3"/>
                </a:cubicBezTo>
                <a:cubicBezTo>
                  <a:pt x="2" y="3"/>
                  <a:pt x="1" y="3"/>
                  <a:pt x="1" y="3"/>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1" name="Freeform 60"/>
          <p:cNvSpPr>
            <a:spLocks/>
          </p:cNvSpPr>
          <p:nvPr/>
        </p:nvSpPr>
        <p:spPr bwMode="auto">
          <a:xfrm>
            <a:off x="13069890" y="2228863"/>
            <a:ext cx="15878" cy="6350"/>
          </a:xfrm>
          <a:custGeom>
            <a:avLst/>
            <a:gdLst>
              <a:gd name="T0" fmla="*/ 1 w 2"/>
              <a:gd name="T1" fmla="*/ 1 h 1"/>
              <a:gd name="T2" fmla="*/ 1 w 2"/>
              <a:gd name="T3" fmla="*/ 1 h 1"/>
              <a:gd name="T4" fmla="*/ 1 w 2"/>
              <a:gd name="T5" fmla="*/ 0 h 1"/>
              <a:gd name="T6" fmla="*/ 2 w 2"/>
              <a:gd name="T7" fmla="*/ 0 h 1"/>
              <a:gd name="T8" fmla="*/ 2 w 2"/>
              <a:gd name="T9" fmla="*/ 1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1" y="0"/>
                  <a:pt x="1" y="0"/>
                </a:cubicBezTo>
                <a:cubicBezTo>
                  <a:pt x="2" y="0"/>
                  <a:pt x="2" y="0"/>
                  <a:pt x="2" y="0"/>
                </a:cubicBezTo>
                <a:cubicBezTo>
                  <a:pt x="2" y="1"/>
                  <a:pt x="2" y="1"/>
                  <a:pt x="2" y="1"/>
                </a:cubicBezTo>
                <a:cubicBezTo>
                  <a:pt x="1" y="1"/>
                  <a:pt x="1" y="1"/>
                  <a:pt x="0" y="1"/>
                </a:cubicBezTo>
                <a:lnTo>
                  <a:pt x="1" y="1"/>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2" name="Freeform 61"/>
          <p:cNvSpPr>
            <a:spLocks/>
          </p:cNvSpPr>
          <p:nvPr/>
        </p:nvSpPr>
        <p:spPr bwMode="auto">
          <a:xfrm>
            <a:off x="13069890" y="2228857"/>
            <a:ext cx="15878" cy="12702"/>
          </a:xfrm>
          <a:custGeom>
            <a:avLst/>
            <a:gdLst>
              <a:gd name="T0" fmla="*/ 1 w 2"/>
              <a:gd name="T1" fmla="*/ 2 h 2"/>
              <a:gd name="T2" fmla="*/ 0 w 2"/>
              <a:gd name="T3" fmla="*/ 1 h 2"/>
              <a:gd name="T4" fmla="*/ 0 w 2"/>
              <a:gd name="T5" fmla="*/ 1 h 2"/>
              <a:gd name="T6" fmla="*/ 0 w 2"/>
              <a:gd name="T7" fmla="*/ 0 h 2"/>
              <a:gd name="T8" fmla="*/ 1 w 2"/>
              <a:gd name="T9" fmla="*/ 0 h 2"/>
              <a:gd name="T10" fmla="*/ 1 w 2"/>
              <a:gd name="T11" fmla="*/ 0 h 2"/>
              <a:gd name="T12" fmla="*/ 2 w 2"/>
              <a:gd name="T13" fmla="*/ 0 h 2"/>
              <a:gd name="T14" fmla="*/ 2 w 2"/>
              <a:gd name="T15" fmla="*/ 1 h 2"/>
              <a:gd name="T16" fmla="*/ 2 w 2"/>
              <a:gd name="T17" fmla="*/ 1 h 2"/>
              <a:gd name="T18" fmla="*/ 2 w 2"/>
              <a:gd name="T19" fmla="*/ 2 h 2"/>
              <a:gd name="T20" fmla="*/ 1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2"/>
                </a:moveTo>
                <a:cubicBezTo>
                  <a:pt x="1" y="2"/>
                  <a:pt x="0" y="2"/>
                  <a:pt x="0" y="1"/>
                </a:cubicBezTo>
                <a:cubicBezTo>
                  <a:pt x="0" y="1"/>
                  <a:pt x="0" y="1"/>
                  <a:pt x="0" y="1"/>
                </a:cubicBezTo>
                <a:cubicBezTo>
                  <a:pt x="0" y="0"/>
                  <a:pt x="0" y="0"/>
                  <a:pt x="0" y="0"/>
                </a:cubicBezTo>
                <a:cubicBezTo>
                  <a:pt x="1" y="0"/>
                  <a:pt x="1" y="0"/>
                  <a:pt x="1" y="0"/>
                </a:cubicBezTo>
                <a:cubicBezTo>
                  <a:pt x="1" y="0"/>
                  <a:pt x="1" y="0"/>
                  <a:pt x="1" y="0"/>
                </a:cubicBezTo>
                <a:cubicBezTo>
                  <a:pt x="2" y="0"/>
                  <a:pt x="2" y="0"/>
                  <a:pt x="2" y="0"/>
                </a:cubicBezTo>
                <a:cubicBezTo>
                  <a:pt x="2" y="0"/>
                  <a:pt x="2" y="0"/>
                  <a:pt x="2" y="1"/>
                </a:cubicBezTo>
                <a:cubicBezTo>
                  <a:pt x="2" y="1"/>
                  <a:pt x="2" y="1"/>
                  <a:pt x="2" y="1"/>
                </a:cubicBezTo>
                <a:cubicBezTo>
                  <a:pt x="2" y="1"/>
                  <a:pt x="2" y="2"/>
                  <a:pt x="2" y="2"/>
                </a:cubicBezTo>
                <a:cubicBezTo>
                  <a:pt x="2" y="2"/>
                  <a:pt x="2" y="2"/>
                  <a:pt x="1" y="2"/>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3" name="Freeform 62"/>
          <p:cNvSpPr>
            <a:spLocks/>
          </p:cNvSpPr>
          <p:nvPr/>
        </p:nvSpPr>
        <p:spPr bwMode="auto">
          <a:xfrm>
            <a:off x="12927018" y="2032013"/>
            <a:ext cx="15878" cy="22226"/>
          </a:xfrm>
          <a:custGeom>
            <a:avLst/>
            <a:gdLst>
              <a:gd name="T0" fmla="*/ 1 w 2"/>
              <a:gd name="T1" fmla="*/ 3 h 3"/>
              <a:gd name="T2" fmla="*/ 0 w 2"/>
              <a:gd name="T3" fmla="*/ 2 h 3"/>
              <a:gd name="T4" fmla="*/ 0 w 2"/>
              <a:gd name="T5" fmla="*/ 2 h 3"/>
              <a:gd name="T6" fmla="*/ 1 w 2"/>
              <a:gd name="T7" fmla="*/ 0 h 3"/>
              <a:gd name="T8" fmla="*/ 2 w 2"/>
              <a:gd name="T9" fmla="*/ 1 h 3"/>
              <a:gd name="T10" fmla="*/ 2 w 2"/>
              <a:gd name="T11" fmla="*/ 3 h 3"/>
              <a:gd name="T12" fmla="*/ 1 w 2"/>
              <a:gd name="T13" fmla="*/ 3 h 3"/>
              <a:gd name="T14" fmla="*/ 0 w 2"/>
              <a:gd name="T15" fmla="*/ 3 h 3"/>
              <a:gd name="T16" fmla="*/ 1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3"/>
                </a:moveTo>
                <a:cubicBezTo>
                  <a:pt x="1" y="3"/>
                  <a:pt x="0" y="3"/>
                  <a:pt x="0" y="2"/>
                </a:cubicBezTo>
                <a:cubicBezTo>
                  <a:pt x="0" y="2"/>
                  <a:pt x="0" y="2"/>
                  <a:pt x="0" y="2"/>
                </a:cubicBezTo>
                <a:cubicBezTo>
                  <a:pt x="0" y="1"/>
                  <a:pt x="1" y="1"/>
                  <a:pt x="1" y="0"/>
                </a:cubicBezTo>
                <a:cubicBezTo>
                  <a:pt x="2" y="1"/>
                  <a:pt x="2" y="1"/>
                  <a:pt x="2" y="1"/>
                </a:cubicBezTo>
                <a:cubicBezTo>
                  <a:pt x="2" y="1"/>
                  <a:pt x="2" y="2"/>
                  <a:pt x="2" y="3"/>
                </a:cubicBezTo>
                <a:cubicBezTo>
                  <a:pt x="1" y="3"/>
                  <a:pt x="1" y="3"/>
                  <a:pt x="1" y="3"/>
                </a:cubicBezTo>
                <a:cubicBezTo>
                  <a:pt x="0" y="3"/>
                  <a:pt x="0" y="3"/>
                  <a:pt x="0" y="3"/>
                </a:cubicBezTo>
                <a:lnTo>
                  <a:pt x="1" y="3"/>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4" name="Freeform 63"/>
          <p:cNvSpPr>
            <a:spLocks/>
          </p:cNvSpPr>
          <p:nvPr/>
        </p:nvSpPr>
        <p:spPr bwMode="auto">
          <a:xfrm>
            <a:off x="11730042" y="1371613"/>
            <a:ext cx="38102" cy="22226"/>
          </a:xfrm>
          <a:custGeom>
            <a:avLst/>
            <a:gdLst>
              <a:gd name="T0" fmla="*/ 1 w 5"/>
              <a:gd name="T1" fmla="*/ 3 h 3"/>
              <a:gd name="T2" fmla="*/ 0 w 5"/>
              <a:gd name="T3" fmla="*/ 1 h 3"/>
              <a:gd name="T4" fmla="*/ 1 w 5"/>
              <a:gd name="T5" fmla="*/ 1 h 3"/>
              <a:gd name="T6" fmla="*/ 1 w 5"/>
              <a:gd name="T7" fmla="*/ 0 h 3"/>
              <a:gd name="T8" fmla="*/ 2 w 5"/>
              <a:gd name="T9" fmla="*/ 1 h 3"/>
              <a:gd name="T10" fmla="*/ 4 w 5"/>
              <a:gd name="T11" fmla="*/ 0 h 3"/>
              <a:gd name="T12" fmla="*/ 5 w 5"/>
              <a:gd name="T13" fmla="*/ 1 h 3"/>
              <a:gd name="T14" fmla="*/ 4 w 5"/>
              <a:gd name="T15" fmla="*/ 1 h 3"/>
              <a:gd name="T16" fmla="*/ 3 w 5"/>
              <a:gd name="T17" fmla="*/ 1 h 3"/>
              <a:gd name="T18" fmla="*/ 1 w 5"/>
              <a:gd name="T19" fmla="*/ 3 h 3"/>
              <a:gd name="T20" fmla="*/ 1 w 5"/>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1" y="3"/>
                </a:moveTo>
                <a:cubicBezTo>
                  <a:pt x="1" y="2"/>
                  <a:pt x="0" y="2"/>
                  <a:pt x="0" y="1"/>
                </a:cubicBezTo>
                <a:cubicBezTo>
                  <a:pt x="1" y="1"/>
                  <a:pt x="1" y="1"/>
                  <a:pt x="1" y="1"/>
                </a:cubicBezTo>
                <a:cubicBezTo>
                  <a:pt x="1" y="0"/>
                  <a:pt x="1" y="0"/>
                  <a:pt x="1" y="0"/>
                </a:cubicBezTo>
                <a:cubicBezTo>
                  <a:pt x="2" y="1"/>
                  <a:pt x="2" y="1"/>
                  <a:pt x="2" y="1"/>
                </a:cubicBezTo>
                <a:cubicBezTo>
                  <a:pt x="3" y="0"/>
                  <a:pt x="3" y="0"/>
                  <a:pt x="4" y="0"/>
                </a:cubicBezTo>
                <a:cubicBezTo>
                  <a:pt x="5" y="1"/>
                  <a:pt x="5" y="1"/>
                  <a:pt x="5" y="1"/>
                </a:cubicBezTo>
                <a:cubicBezTo>
                  <a:pt x="4" y="1"/>
                  <a:pt x="4" y="1"/>
                  <a:pt x="4" y="1"/>
                </a:cubicBezTo>
                <a:cubicBezTo>
                  <a:pt x="3" y="1"/>
                  <a:pt x="3" y="1"/>
                  <a:pt x="3" y="1"/>
                </a:cubicBezTo>
                <a:cubicBezTo>
                  <a:pt x="3" y="2"/>
                  <a:pt x="2" y="3"/>
                  <a:pt x="1" y="3"/>
                </a:cubicBezTo>
                <a:cubicBezTo>
                  <a:pt x="1" y="3"/>
                  <a:pt x="1" y="3"/>
                  <a:pt x="1" y="3"/>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5" name="Freeform 64"/>
          <p:cNvSpPr>
            <a:spLocks/>
          </p:cNvSpPr>
          <p:nvPr/>
        </p:nvSpPr>
        <p:spPr bwMode="auto">
          <a:xfrm>
            <a:off x="13708068" y="6896109"/>
            <a:ext cx="114302" cy="98426"/>
          </a:xfrm>
          <a:custGeom>
            <a:avLst/>
            <a:gdLst>
              <a:gd name="T0" fmla="*/ 1 w 15"/>
              <a:gd name="T1" fmla="*/ 11 h 13"/>
              <a:gd name="T2" fmla="*/ 1 w 15"/>
              <a:gd name="T3" fmla="*/ 9 h 13"/>
              <a:gd name="T4" fmla="*/ 2 w 15"/>
              <a:gd name="T5" fmla="*/ 6 h 13"/>
              <a:gd name="T6" fmla="*/ 6 w 15"/>
              <a:gd name="T7" fmla="*/ 4 h 13"/>
              <a:gd name="T8" fmla="*/ 7 w 15"/>
              <a:gd name="T9" fmla="*/ 4 h 13"/>
              <a:gd name="T10" fmla="*/ 8 w 15"/>
              <a:gd name="T11" fmla="*/ 3 h 13"/>
              <a:gd name="T12" fmla="*/ 12 w 15"/>
              <a:gd name="T13" fmla="*/ 0 h 13"/>
              <a:gd name="T14" fmla="*/ 13 w 15"/>
              <a:gd name="T15" fmla="*/ 1 h 13"/>
              <a:gd name="T16" fmla="*/ 14 w 15"/>
              <a:gd name="T17" fmla="*/ 1 h 13"/>
              <a:gd name="T18" fmla="*/ 15 w 15"/>
              <a:gd name="T19" fmla="*/ 2 h 13"/>
              <a:gd name="T20" fmla="*/ 13 w 15"/>
              <a:gd name="T21" fmla="*/ 5 h 13"/>
              <a:gd name="T22" fmla="*/ 13 w 15"/>
              <a:gd name="T23" fmla="*/ 6 h 13"/>
              <a:gd name="T24" fmla="*/ 12 w 15"/>
              <a:gd name="T25" fmla="*/ 6 h 13"/>
              <a:gd name="T26" fmla="*/ 12 w 15"/>
              <a:gd name="T27" fmla="*/ 6 h 13"/>
              <a:gd name="T28" fmla="*/ 11 w 15"/>
              <a:gd name="T29" fmla="*/ 7 h 13"/>
              <a:gd name="T30" fmla="*/ 9 w 15"/>
              <a:gd name="T31" fmla="*/ 8 h 13"/>
              <a:gd name="T32" fmla="*/ 5 w 15"/>
              <a:gd name="T33" fmla="*/ 8 h 13"/>
              <a:gd name="T34" fmla="*/ 4 w 15"/>
              <a:gd name="T35" fmla="*/ 9 h 13"/>
              <a:gd name="T36" fmla="*/ 3 w 15"/>
              <a:gd name="T37" fmla="*/ 11 h 13"/>
              <a:gd name="T38" fmla="*/ 3 w 15"/>
              <a:gd name="T39" fmla="*/ 12 h 13"/>
              <a:gd name="T40" fmla="*/ 2 w 15"/>
              <a:gd name="T41" fmla="*/ 13 h 13"/>
              <a:gd name="T42" fmla="*/ 1 w 15"/>
              <a:gd name="T43" fmla="*/ 13 h 13"/>
              <a:gd name="T44" fmla="*/ 0 w 15"/>
              <a:gd name="T45" fmla="*/ 13 h 13"/>
              <a:gd name="T46" fmla="*/ 1 w 15"/>
              <a:gd name="T47" fmla="*/ 10 h 13"/>
              <a:gd name="T48" fmla="*/ 1 w 15"/>
              <a:gd name="T49"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3">
                <a:moveTo>
                  <a:pt x="1" y="11"/>
                </a:moveTo>
                <a:cubicBezTo>
                  <a:pt x="1" y="11"/>
                  <a:pt x="1" y="10"/>
                  <a:pt x="1" y="9"/>
                </a:cubicBezTo>
                <a:cubicBezTo>
                  <a:pt x="2" y="8"/>
                  <a:pt x="2" y="7"/>
                  <a:pt x="2" y="6"/>
                </a:cubicBezTo>
                <a:cubicBezTo>
                  <a:pt x="3" y="5"/>
                  <a:pt x="5" y="4"/>
                  <a:pt x="6" y="4"/>
                </a:cubicBezTo>
                <a:cubicBezTo>
                  <a:pt x="6" y="4"/>
                  <a:pt x="7" y="4"/>
                  <a:pt x="7" y="4"/>
                </a:cubicBezTo>
                <a:cubicBezTo>
                  <a:pt x="7" y="4"/>
                  <a:pt x="8" y="3"/>
                  <a:pt x="8" y="3"/>
                </a:cubicBezTo>
                <a:cubicBezTo>
                  <a:pt x="9" y="2"/>
                  <a:pt x="10" y="0"/>
                  <a:pt x="12" y="0"/>
                </a:cubicBezTo>
                <a:cubicBezTo>
                  <a:pt x="12" y="0"/>
                  <a:pt x="13" y="1"/>
                  <a:pt x="13" y="1"/>
                </a:cubicBezTo>
                <a:cubicBezTo>
                  <a:pt x="13" y="1"/>
                  <a:pt x="14" y="1"/>
                  <a:pt x="14" y="1"/>
                </a:cubicBezTo>
                <a:cubicBezTo>
                  <a:pt x="15" y="1"/>
                  <a:pt x="15" y="2"/>
                  <a:pt x="15" y="2"/>
                </a:cubicBezTo>
                <a:cubicBezTo>
                  <a:pt x="15" y="3"/>
                  <a:pt x="14" y="5"/>
                  <a:pt x="13" y="5"/>
                </a:cubicBezTo>
                <a:cubicBezTo>
                  <a:pt x="13" y="5"/>
                  <a:pt x="13" y="5"/>
                  <a:pt x="13" y="6"/>
                </a:cubicBezTo>
                <a:cubicBezTo>
                  <a:pt x="13" y="6"/>
                  <a:pt x="12" y="6"/>
                  <a:pt x="12" y="6"/>
                </a:cubicBezTo>
                <a:cubicBezTo>
                  <a:pt x="12" y="6"/>
                  <a:pt x="12" y="6"/>
                  <a:pt x="12" y="6"/>
                </a:cubicBezTo>
                <a:cubicBezTo>
                  <a:pt x="11" y="7"/>
                  <a:pt x="11" y="7"/>
                  <a:pt x="11" y="7"/>
                </a:cubicBezTo>
                <a:cubicBezTo>
                  <a:pt x="10" y="7"/>
                  <a:pt x="10" y="8"/>
                  <a:pt x="9" y="8"/>
                </a:cubicBezTo>
                <a:cubicBezTo>
                  <a:pt x="8" y="8"/>
                  <a:pt x="6" y="7"/>
                  <a:pt x="5" y="8"/>
                </a:cubicBezTo>
                <a:cubicBezTo>
                  <a:pt x="4" y="9"/>
                  <a:pt x="4" y="9"/>
                  <a:pt x="4" y="9"/>
                </a:cubicBezTo>
                <a:cubicBezTo>
                  <a:pt x="4" y="9"/>
                  <a:pt x="4" y="10"/>
                  <a:pt x="3" y="11"/>
                </a:cubicBezTo>
                <a:cubicBezTo>
                  <a:pt x="3" y="11"/>
                  <a:pt x="3" y="12"/>
                  <a:pt x="3" y="12"/>
                </a:cubicBezTo>
                <a:cubicBezTo>
                  <a:pt x="2" y="12"/>
                  <a:pt x="2" y="13"/>
                  <a:pt x="2" y="13"/>
                </a:cubicBezTo>
                <a:cubicBezTo>
                  <a:pt x="1" y="13"/>
                  <a:pt x="1" y="13"/>
                  <a:pt x="1" y="13"/>
                </a:cubicBezTo>
                <a:cubicBezTo>
                  <a:pt x="0" y="13"/>
                  <a:pt x="0" y="13"/>
                  <a:pt x="0" y="13"/>
                </a:cubicBezTo>
                <a:cubicBezTo>
                  <a:pt x="1" y="12"/>
                  <a:pt x="1" y="11"/>
                  <a:pt x="1" y="10"/>
                </a:cubicBezTo>
                <a:lnTo>
                  <a:pt x="1" y="11"/>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6" name="Freeform 65"/>
          <p:cNvSpPr>
            <a:spLocks noEditPoints="1"/>
          </p:cNvSpPr>
          <p:nvPr/>
        </p:nvSpPr>
        <p:spPr bwMode="auto">
          <a:xfrm>
            <a:off x="13708072" y="6896102"/>
            <a:ext cx="120650" cy="104776"/>
          </a:xfrm>
          <a:custGeom>
            <a:avLst/>
            <a:gdLst>
              <a:gd name="T0" fmla="*/ 1 w 16"/>
              <a:gd name="T1" fmla="*/ 14 h 14"/>
              <a:gd name="T2" fmla="*/ 0 w 16"/>
              <a:gd name="T3" fmla="*/ 13 h 14"/>
              <a:gd name="T4" fmla="*/ 0 w 16"/>
              <a:gd name="T5" fmla="*/ 12 h 14"/>
              <a:gd name="T6" fmla="*/ 0 w 16"/>
              <a:gd name="T7" fmla="*/ 11 h 14"/>
              <a:gd name="T8" fmla="*/ 1 w 16"/>
              <a:gd name="T9" fmla="*/ 8 h 14"/>
              <a:gd name="T10" fmla="*/ 6 w 16"/>
              <a:gd name="T11" fmla="*/ 3 h 14"/>
              <a:gd name="T12" fmla="*/ 7 w 16"/>
              <a:gd name="T13" fmla="*/ 3 h 14"/>
              <a:gd name="T14" fmla="*/ 8 w 16"/>
              <a:gd name="T15" fmla="*/ 3 h 14"/>
              <a:gd name="T16" fmla="*/ 12 w 16"/>
              <a:gd name="T17" fmla="*/ 0 h 14"/>
              <a:gd name="T18" fmla="*/ 13 w 16"/>
              <a:gd name="T19" fmla="*/ 0 h 14"/>
              <a:gd name="T20" fmla="*/ 15 w 16"/>
              <a:gd name="T21" fmla="*/ 1 h 14"/>
              <a:gd name="T22" fmla="*/ 14 w 16"/>
              <a:gd name="T23" fmla="*/ 6 h 14"/>
              <a:gd name="T24" fmla="*/ 13 w 16"/>
              <a:gd name="T25" fmla="*/ 6 h 14"/>
              <a:gd name="T26" fmla="*/ 13 w 16"/>
              <a:gd name="T27" fmla="*/ 7 h 14"/>
              <a:gd name="T28" fmla="*/ 12 w 16"/>
              <a:gd name="T29" fmla="*/ 7 h 14"/>
              <a:gd name="T30" fmla="*/ 11 w 16"/>
              <a:gd name="T31" fmla="*/ 7 h 14"/>
              <a:gd name="T32" fmla="*/ 7 w 16"/>
              <a:gd name="T33" fmla="*/ 8 h 14"/>
              <a:gd name="T34" fmla="*/ 5 w 16"/>
              <a:gd name="T35" fmla="*/ 9 h 14"/>
              <a:gd name="T36" fmla="*/ 4 w 16"/>
              <a:gd name="T37" fmla="*/ 10 h 14"/>
              <a:gd name="T38" fmla="*/ 3 w 16"/>
              <a:gd name="T39" fmla="*/ 12 h 14"/>
              <a:gd name="T40" fmla="*/ 3 w 16"/>
              <a:gd name="T41" fmla="*/ 13 h 14"/>
              <a:gd name="T42" fmla="*/ 2 w 16"/>
              <a:gd name="T43" fmla="*/ 14 h 14"/>
              <a:gd name="T44" fmla="*/ 1 w 16"/>
              <a:gd name="T45" fmla="*/ 14 h 14"/>
              <a:gd name="T46" fmla="*/ 2 w 16"/>
              <a:gd name="T47" fmla="*/ 10 h 14"/>
              <a:gd name="T48" fmla="*/ 2 w 16"/>
              <a:gd name="T49" fmla="*/ 11 h 14"/>
              <a:gd name="T50" fmla="*/ 1 w 16"/>
              <a:gd name="T51" fmla="*/ 13 h 14"/>
              <a:gd name="T52" fmla="*/ 2 w 16"/>
              <a:gd name="T53" fmla="*/ 12 h 14"/>
              <a:gd name="T54" fmla="*/ 3 w 16"/>
              <a:gd name="T55" fmla="*/ 11 h 14"/>
              <a:gd name="T56" fmla="*/ 4 w 16"/>
              <a:gd name="T57" fmla="*/ 8 h 14"/>
              <a:gd name="T58" fmla="*/ 4 w 16"/>
              <a:gd name="T59" fmla="*/ 8 h 14"/>
              <a:gd name="T60" fmla="*/ 6 w 16"/>
              <a:gd name="T61" fmla="*/ 7 h 14"/>
              <a:gd name="T62" fmla="*/ 9 w 16"/>
              <a:gd name="T63" fmla="*/ 7 h 14"/>
              <a:gd name="T64" fmla="*/ 11 w 16"/>
              <a:gd name="T65" fmla="*/ 6 h 14"/>
              <a:gd name="T66" fmla="*/ 11 w 16"/>
              <a:gd name="T67" fmla="*/ 6 h 14"/>
              <a:gd name="T68" fmla="*/ 12 w 16"/>
              <a:gd name="T69" fmla="*/ 6 h 14"/>
              <a:gd name="T70" fmla="*/ 12 w 16"/>
              <a:gd name="T71" fmla="*/ 5 h 14"/>
              <a:gd name="T72" fmla="*/ 13 w 16"/>
              <a:gd name="T73" fmla="*/ 5 h 14"/>
              <a:gd name="T74" fmla="*/ 14 w 16"/>
              <a:gd name="T75" fmla="*/ 2 h 14"/>
              <a:gd name="T76" fmla="*/ 13 w 16"/>
              <a:gd name="T77" fmla="*/ 1 h 14"/>
              <a:gd name="T78" fmla="*/ 12 w 16"/>
              <a:gd name="T79" fmla="*/ 1 h 14"/>
              <a:gd name="T80" fmla="*/ 9 w 16"/>
              <a:gd name="T81" fmla="*/ 3 h 14"/>
              <a:gd name="T82" fmla="*/ 8 w 16"/>
              <a:gd name="T83" fmla="*/ 4 h 14"/>
              <a:gd name="T84" fmla="*/ 7 w 16"/>
              <a:gd name="T85" fmla="*/ 4 h 14"/>
              <a:gd name="T86" fmla="*/ 3 w 16"/>
              <a:gd name="T87" fmla="*/ 7 h 14"/>
              <a:gd name="T88" fmla="*/ 2 w 16"/>
              <a:gd name="T8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 h="14">
                <a:moveTo>
                  <a:pt x="1" y="14"/>
                </a:moveTo>
                <a:cubicBezTo>
                  <a:pt x="1" y="14"/>
                  <a:pt x="1" y="14"/>
                  <a:pt x="1" y="14"/>
                </a:cubicBezTo>
                <a:cubicBezTo>
                  <a:pt x="0" y="14"/>
                  <a:pt x="0" y="14"/>
                  <a:pt x="0" y="14"/>
                </a:cubicBezTo>
                <a:cubicBezTo>
                  <a:pt x="0" y="13"/>
                  <a:pt x="0" y="13"/>
                  <a:pt x="0" y="13"/>
                </a:cubicBezTo>
                <a:cubicBezTo>
                  <a:pt x="0" y="13"/>
                  <a:pt x="0" y="13"/>
                  <a:pt x="0" y="13"/>
                </a:cubicBezTo>
                <a:cubicBezTo>
                  <a:pt x="0" y="12"/>
                  <a:pt x="0" y="12"/>
                  <a:pt x="0" y="12"/>
                </a:cubicBezTo>
                <a:cubicBezTo>
                  <a:pt x="0" y="12"/>
                  <a:pt x="0" y="11"/>
                  <a:pt x="0" y="11"/>
                </a:cubicBezTo>
                <a:cubicBezTo>
                  <a:pt x="0" y="11"/>
                  <a:pt x="0" y="11"/>
                  <a:pt x="0" y="11"/>
                </a:cubicBezTo>
                <a:cubicBezTo>
                  <a:pt x="0" y="10"/>
                  <a:pt x="1" y="10"/>
                  <a:pt x="1" y="9"/>
                </a:cubicBezTo>
                <a:cubicBezTo>
                  <a:pt x="1" y="9"/>
                  <a:pt x="1" y="9"/>
                  <a:pt x="1" y="8"/>
                </a:cubicBezTo>
                <a:cubicBezTo>
                  <a:pt x="1" y="8"/>
                  <a:pt x="1" y="7"/>
                  <a:pt x="2" y="6"/>
                </a:cubicBezTo>
                <a:cubicBezTo>
                  <a:pt x="3" y="5"/>
                  <a:pt x="5" y="4"/>
                  <a:pt x="6" y="3"/>
                </a:cubicBezTo>
                <a:cubicBezTo>
                  <a:pt x="6" y="3"/>
                  <a:pt x="6" y="3"/>
                  <a:pt x="7" y="3"/>
                </a:cubicBezTo>
                <a:cubicBezTo>
                  <a:pt x="7" y="3"/>
                  <a:pt x="7" y="3"/>
                  <a:pt x="7" y="3"/>
                </a:cubicBezTo>
                <a:cubicBezTo>
                  <a:pt x="7" y="3"/>
                  <a:pt x="7" y="3"/>
                  <a:pt x="7" y="3"/>
                </a:cubicBezTo>
                <a:cubicBezTo>
                  <a:pt x="7" y="3"/>
                  <a:pt x="7" y="3"/>
                  <a:pt x="8" y="3"/>
                </a:cubicBezTo>
                <a:cubicBezTo>
                  <a:pt x="8" y="2"/>
                  <a:pt x="8" y="2"/>
                  <a:pt x="8" y="2"/>
                </a:cubicBezTo>
                <a:cubicBezTo>
                  <a:pt x="9" y="1"/>
                  <a:pt x="10" y="0"/>
                  <a:pt x="12" y="0"/>
                </a:cubicBezTo>
                <a:cubicBezTo>
                  <a:pt x="12" y="0"/>
                  <a:pt x="12" y="0"/>
                  <a:pt x="13" y="0"/>
                </a:cubicBezTo>
                <a:cubicBezTo>
                  <a:pt x="13" y="0"/>
                  <a:pt x="13" y="0"/>
                  <a:pt x="13" y="0"/>
                </a:cubicBezTo>
                <a:cubicBezTo>
                  <a:pt x="13" y="0"/>
                  <a:pt x="13" y="0"/>
                  <a:pt x="13" y="0"/>
                </a:cubicBezTo>
                <a:cubicBezTo>
                  <a:pt x="14" y="0"/>
                  <a:pt x="14" y="0"/>
                  <a:pt x="15" y="1"/>
                </a:cubicBezTo>
                <a:cubicBezTo>
                  <a:pt x="15" y="1"/>
                  <a:pt x="15" y="2"/>
                  <a:pt x="15" y="2"/>
                </a:cubicBezTo>
                <a:cubicBezTo>
                  <a:pt x="16" y="4"/>
                  <a:pt x="15" y="5"/>
                  <a:pt x="14" y="6"/>
                </a:cubicBezTo>
                <a:cubicBezTo>
                  <a:pt x="14" y="6"/>
                  <a:pt x="14" y="6"/>
                  <a:pt x="13" y="6"/>
                </a:cubicBezTo>
                <a:cubicBezTo>
                  <a:pt x="13" y="6"/>
                  <a:pt x="13" y="6"/>
                  <a:pt x="13" y="6"/>
                </a:cubicBezTo>
                <a:cubicBezTo>
                  <a:pt x="13" y="6"/>
                  <a:pt x="13" y="6"/>
                  <a:pt x="13" y="6"/>
                </a:cubicBezTo>
                <a:cubicBezTo>
                  <a:pt x="13" y="6"/>
                  <a:pt x="13" y="6"/>
                  <a:pt x="13" y="7"/>
                </a:cubicBezTo>
                <a:cubicBezTo>
                  <a:pt x="12" y="7"/>
                  <a:pt x="12" y="7"/>
                  <a:pt x="12" y="7"/>
                </a:cubicBezTo>
                <a:cubicBezTo>
                  <a:pt x="12" y="7"/>
                  <a:pt x="12" y="7"/>
                  <a:pt x="12" y="7"/>
                </a:cubicBezTo>
                <a:cubicBezTo>
                  <a:pt x="12" y="7"/>
                  <a:pt x="12" y="7"/>
                  <a:pt x="12" y="7"/>
                </a:cubicBezTo>
                <a:cubicBezTo>
                  <a:pt x="11" y="7"/>
                  <a:pt x="11" y="7"/>
                  <a:pt x="11" y="7"/>
                </a:cubicBezTo>
                <a:cubicBezTo>
                  <a:pt x="10" y="8"/>
                  <a:pt x="10" y="8"/>
                  <a:pt x="10" y="8"/>
                </a:cubicBezTo>
                <a:cubicBezTo>
                  <a:pt x="9" y="9"/>
                  <a:pt x="8" y="9"/>
                  <a:pt x="7" y="8"/>
                </a:cubicBezTo>
                <a:cubicBezTo>
                  <a:pt x="7" y="8"/>
                  <a:pt x="7" y="8"/>
                  <a:pt x="6" y="8"/>
                </a:cubicBezTo>
                <a:cubicBezTo>
                  <a:pt x="6" y="8"/>
                  <a:pt x="5" y="9"/>
                  <a:pt x="5" y="9"/>
                </a:cubicBezTo>
                <a:cubicBezTo>
                  <a:pt x="5" y="9"/>
                  <a:pt x="5" y="9"/>
                  <a:pt x="5" y="9"/>
                </a:cubicBezTo>
                <a:cubicBezTo>
                  <a:pt x="4" y="9"/>
                  <a:pt x="4" y="10"/>
                  <a:pt x="4" y="10"/>
                </a:cubicBezTo>
                <a:cubicBezTo>
                  <a:pt x="4" y="10"/>
                  <a:pt x="4" y="11"/>
                  <a:pt x="4" y="11"/>
                </a:cubicBezTo>
                <a:cubicBezTo>
                  <a:pt x="4" y="11"/>
                  <a:pt x="4" y="12"/>
                  <a:pt x="3" y="12"/>
                </a:cubicBezTo>
                <a:cubicBezTo>
                  <a:pt x="3" y="12"/>
                  <a:pt x="3" y="12"/>
                  <a:pt x="3" y="12"/>
                </a:cubicBezTo>
                <a:cubicBezTo>
                  <a:pt x="3" y="12"/>
                  <a:pt x="3" y="13"/>
                  <a:pt x="3" y="13"/>
                </a:cubicBezTo>
                <a:cubicBezTo>
                  <a:pt x="3" y="13"/>
                  <a:pt x="2" y="13"/>
                  <a:pt x="2" y="14"/>
                </a:cubicBezTo>
                <a:cubicBezTo>
                  <a:pt x="2" y="14"/>
                  <a:pt x="2" y="14"/>
                  <a:pt x="2" y="14"/>
                </a:cubicBezTo>
                <a:cubicBezTo>
                  <a:pt x="1" y="14"/>
                  <a:pt x="1" y="14"/>
                  <a:pt x="1" y="14"/>
                </a:cubicBezTo>
                <a:cubicBezTo>
                  <a:pt x="1" y="14"/>
                  <a:pt x="1" y="14"/>
                  <a:pt x="1" y="14"/>
                </a:cubicBezTo>
                <a:close/>
                <a:moveTo>
                  <a:pt x="2" y="10"/>
                </a:moveTo>
                <a:cubicBezTo>
                  <a:pt x="2" y="10"/>
                  <a:pt x="2" y="10"/>
                  <a:pt x="2" y="10"/>
                </a:cubicBezTo>
                <a:cubicBezTo>
                  <a:pt x="2" y="11"/>
                  <a:pt x="2" y="11"/>
                  <a:pt x="2" y="11"/>
                </a:cubicBezTo>
                <a:cubicBezTo>
                  <a:pt x="2" y="11"/>
                  <a:pt x="2" y="11"/>
                  <a:pt x="2" y="11"/>
                </a:cubicBezTo>
                <a:cubicBezTo>
                  <a:pt x="1" y="12"/>
                  <a:pt x="1" y="12"/>
                  <a:pt x="1" y="13"/>
                </a:cubicBezTo>
                <a:cubicBezTo>
                  <a:pt x="1" y="13"/>
                  <a:pt x="1" y="13"/>
                  <a:pt x="1" y="13"/>
                </a:cubicBezTo>
                <a:cubicBezTo>
                  <a:pt x="2" y="13"/>
                  <a:pt x="2" y="12"/>
                  <a:pt x="2" y="12"/>
                </a:cubicBezTo>
                <a:cubicBezTo>
                  <a:pt x="2" y="12"/>
                  <a:pt x="2" y="12"/>
                  <a:pt x="2" y="12"/>
                </a:cubicBezTo>
                <a:cubicBezTo>
                  <a:pt x="2" y="11"/>
                  <a:pt x="2" y="11"/>
                  <a:pt x="2" y="11"/>
                </a:cubicBezTo>
                <a:cubicBezTo>
                  <a:pt x="3" y="11"/>
                  <a:pt x="3" y="11"/>
                  <a:pt x="3" y="11"/>
                </a:cubicBezTo>
                <a:cubicBezTo>
                  <a:pt x="3" y="10"/>
                  <a:pt x="3" y="10"/>
                  <a:pt x="3" y="10"/>
                </a:cubicBezTo>
                <a:cubicBezTo>
                  <a:pt x="3" y="9"/>
                  <a:pt x="3" y="9"/>
                  <a:pt x="4" y="8"/>
                </a:cubicBezTo>
                <a:cubicBezTo>
                  <a:pt x="4" y="8"/>
                  <a:pt x="4" y="8"/>
                  <a:pt x="4" y="8"/>
                </a:cubicBezTo>
                <a:cubicBezTo>
                  <a:pt x="4" y="8"/>
                  <a:pt x="4" y="8"/>
                  <a:pt x="4" y="8"/>
                </a:cubicBezTo>
                <a:cubicBezTo>
                  <a:pt x="4" y="8"/>
                  <a:pt x="4" y="8"/>
                  <a:pt x="4" y="8"/>
                </a:cubicBezTo>
                <a:cubicBezTo>
                  <a:pt x="5" y="7"/>
                  <a:pt x="6" y="7"/>
                  <a:pt x="6" y="7"/>
                </a:cubicBezTo>
                <a:cubicBezTo>
                  <a:pt x="7" y="7"/>
                  <a:pt x="7" y="7"/>
                  <a:pt x="7" y="7"/>
                </a:cubicBezTo>
                <a:cubicBezTo>
                  <a:pt x="8" y="7"/>
                  <a:pt x="9" y="7"/>
                  <a:pt x="9" y="7"/>
                </a:cubicBezTo>
                <a:cubicBezTo>
                  <a:pt x="9" y="7"/>
                  <a:pt x="10" y="7"/>
                  <a:pt x="10" y="7"/>
                </a:cubicBezTo>
                <a:cubicBezTo>
                  <a:pt x="10" y="6"/>
                  <a:pt x="10" y="6"/>
                  <a:pt x="11" y="6"/>
                </a:cubicBezTo>
                <a:cubicBezTo>
                  <a:pt x="11" y="6"/>
                  <a:pt x="11" y="6"/>
                  <a:pt x="11" y="6"/>
                </a:cubicBezTo>
                <a:cubicBezTo>
                  <a:pt x="11" y="6"/>
                  <a:pt x="11" y="6"/>
                  <a:pt x="11" y="6"/>
                </a:cubicBezTo>
                <a:cubicBezTo>
                  <a:pt x="11" y="6"/>
                  <a:pt x="11" y="6"/>
                  <a:pt x="11" y="6"/>
                </a:cubicBezTo>
                <a:cubicBezTo>
                  <a:pt x="11" y="6"/>
                  <a:pt x="12" y="6"/>
                  <a:pt x="12" y="6"/>
                </a:cubicBezTo>
                <a:cubicBezTo>
                  <a:pt x="12" y="6"/>
                  <a:pt x="12" y="6"/>
                  <a:pt x="12" y="6"/>
                </a:cubicBezTo>
                <a:cubicBezTo>
                  <a:pt x="12" y="6"/>
                  <a:pt x="12" y="5"/>
                  <a:pt x="12" y="5"/>
                </a:cubicBezTo>
                <a:cubicBezTo>
                  <a:pt x="12" y="5"/>
                  <a:pt x="12" y="5"/>
                  <a:pt x="12" y="5"/>
                </a:cubicBezTo>
                <a:cubicBezTo>
                  <a:pt x="13" y="5"/>
                  <a:pt x="13" y="5"/>
                  <a:pt x="13" y="5"/>
                </a:cubicBezTo>
                <a:cubicBezTo>
                  <a:pt x="13" y="5"/>
                  <a:pt x="13" y="5"/>
                  <a:pt x="13" y="5"/>
                </a:cubicBezTo>
                <a:cubicBezTo>
                  <a:pt x="14" y="4"/>
                  <a:pt x="14" y="3"/>
                  <a:pt x="14" y="2"/>
                </a:cubicBezTo>
                <a:cubicBezTo>
                  <a:pt x="14" y="2"/>
                  <a:pt x="14" y="2"/>
                  <a:pt x="14" y="2"/>
                </a:cubicBezTo>
                <a:cubicBezTo>
                  <a:pt x="14" y="1"/>
                  <a:pt x="13" y="1"/>
                  <a:pt x="13" y="1"/>
                </a:cubicBezTo>
                <a:cubicBezTo>
                  <a:pt x="13" y="1"/>
                  <a:pt x="13" y="1"/>
                  <a:pt x="13" y="1"/>
                </a:cubicBezTo>
                <a:cubicBezTo>
                  <a:pt x="13" y="1"/>
                  <a:pt x="12" y="1"/>
                  <a:pt x="12" y="1"/>
                </a:cubicBezTo>
                <a:cubicBezTo>
                  <a:pt x="12" y="1"/>
                  <a:pt x="12" y="1"/>
                  <a:pt x="12" y="1"/>
                </a:cubicBezTo>
                <a:cubicBezTo>
                  <a:pt x="11" y="1"/>
                  <a:pt x="10" y="2"/>
                  <a:pt x="9" y="3"/>
                </a:cubicBezTo>
                <a:cubicBezTo>
                  <a:pt x="9" y="3"/>
                  <a:pt x="9" y="3"/>
                  <a:pt x="8" y="4"/>
                </a:cubicBezTo>
                <a:cubicBezTo>
                  <a:pt x="8" y="4"/>
                  <a:pt x="8" y="4"/>
                  <a:pt x="8" y="4"/>
                </a:cubicBezTo>
                <a:cubicBezTo>
                  <a:pt x="8" y="4"/>
                  <a:pt x="8" y="4"/>
                  <a:pt x="7" y="4"/>
                </a:cubicBezTo>
                <a:cubicBezTo>
                  <a:pt x="7" y="4"/>
                  <a:pt x="7" y="4"/>
                  <a:pt x="7" y="4"/>
                </a:cubicBezTo>
                <a:cubicBezTo>
                  <a:pt x="7" y="4"/>
                  <a:pt x="7" y="4"/>
                  <a:pt x="7" y="4"/>
                </a:cubicBezTo>
                <a:cubicBezTo>
                  <a:pt x="5" y="5"/>
                  <a:pt x="3" y="6"/>
                  <a:pt x="3" y="7"/>
                </a:cubicBezTo>
                <a:cubicBezTo>
                  <a:pt x="2" y="7"/>
                  <a:pt x="2" y="8"/>
                  <a:pt x="2" y="9"/>
                </a:cubicBezTo>
                <a:cubicBezTo>
                  <a:pt x="2" y="9"/>
                  <a:pt x="2" y="9"/>
                  <a:pt x="2" y="9"/>
                </a:cubicBezTo>
                <a:cubicBezTo>
                  <a:pt x="2" y="9"/>
                  <a:pt x="2" y="10"/>
                  <a:pt x="2" y="10"/>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7" name="Freeform 66"/>
          <p:cNvSpPr>
            <a:spLocks/>
          </p:cNvSpPr>
          <p:nvPr/>
        </p:nvSpPr>
        <p:spPr bwMode="auto">
          <a:xfrm>
            <a:off x="14927268" y="4972061"/>
            <a:ext cx="114302" cy="82550"/>
          </a:xfrm>
          <a:custGeom>
            <a:avLst/>
            <a:gdLst>
              <a:gd name="T0" fmla="*/ 0 w 15"/>
              <a:gd name="T1" fmla="*/ 10 h 11"/>
              <a:gd name="T2" fmla="*/ 0 w 15"/>
              <a:gd name="T3" fmla="*/ 7 h 11"/>
              <a:gd name="T4" fmla="*/ 0 w 15"/>
              <a:gd name="T5" fmla="*/ 6 h 11"/>
              <a:gd name="T6" fmla="*/ 0 w 15"/>
              <a:gd name="T7" fmla="*/ 6 h 11"/>
              <a:gd name="T8" fmla="*/ 1 w 15"/>
              <a:gd name="T9" fmla="*/ 5 h 11"/>
              <a:gd name="T10" fmla="*/ 2 w 15"/>
              <a:gd name="T11" fmla="*/ 5 h 11"/>
              <a:gd name="T12" fmla="*/ 5 w 15"/>
              <a:gd name="T13" fmla="*/ 3 h 11"/>
              <a:gd name="T14" fmla="*/ 5 w 15"/>
              <a:gd name="T15" fmla="*/ 3 h 11"/>
              <a:gd name="T16" fmla="*/ 6 w 15"/>
              <a:gd name="T17" fmla="*/ 4 h 11"/>
              <a:gd name="T18" fmla="*/ 7 w 15"/>
              <a:gd name="T19" fmla="*/ 4 h 11"/>
              <a:gd name="T20" fmla="*/ 7 w 15"/>
              <a:gd name="T21" fmla="*/ 3 h 11"/>
              <a:gd name="T22" fmla="*/ 6 w 15"/>
              <a:gd name="T23" fmla="*/ 1 h 11"/>
              <a:gd name="T24" fmla="*/ 7 w 15"/>
              <a:gd name="T25" fmla="*/ 0 h 11"/>
              <a:gd name="T26" fmla="*/ 8 w 15"/>
              <a:gd name="T27" fmla="*/ 0 h 11"/>
              <a:gd name="T28" fmla="*/ 8 w 15"/>
              <a:gd name="T29" fmla="*/ 1 h 11"/>
              <a:gd name="T30" fmla="*/ 9 w 15"/>
              <a:gd name="T31" fmla="*/ 2 h 11"/>
              <a:gd name="T32" fmla="*/ 10 w 15"/>
              <a:gd name="T33" fmla="*/ 3 h 11"/>
              <a:gd name="T34" fmla="*/ 13 w 15"/>
              <a:gd name="T35" fmla="*/ 3 h 11"/>
              <a:gd name="T36" fmla="*/ 14 w 15"/>
              <a:gd name="T37" fmla="*/ 3 h 11"/>
              <a:gd name="T38" fmla="*/ 14 w 15"/>
              <a:gd name="T39" fmla="*/ 4 h 11"/>
              <a:gd name="T40" fmla="*/ 13 w 15"/>
              <a:gd name="T41" fmla="*/ 6 h 11"/>
              <a:gd name="T42" fmla="*/ 12 w 15"/>
              <a:gd name="T43" fmla="*/ 10 h 11"/>
              <a:gd name="T44" fmla="*/ 12 w 15"/>
              <a:gd name="T45" fmla="*/ 10 h 11"/>
              <a:gd name="T46" fmla="*/ 10 w 15"/>
              <a:gd name="T47" fmla="*/ 9 h 11"/>
              <a:gd name="T48" fmla="*/ 6 w 15"/>
              <a:gd name="T49" fmla="*/ 9 h 11"/>
              <a:gd name="T50" fmla="*/ 5 w 15"/>
              <a:gd name="T51" fmla="*/ 8 h 11"/>
              <a:gd name="T52" fmla="*/ 5 w 15"/>
              <a:gd name="T53" fmla="*/ 7 h 11"/>
              <a:gd name="T54" fmla="*/ 4 w 15"/>
              <a:gd name="T55" fmla="*/ 7 h 11"/>
              <a:gd name="T56" fmla="*/ 3 w 15"/>
              <a:gd name="T57" fmla="*/ 8 h 11"/>
              <a:gd name="T58" fmla="*/ 3 w 15"/>
              <a:gd name="T59" fmla="*/ 9 h 11"/>
              <a:gd name="T60" fmla="*/ 1 w 15"/>
              <a:gd name="T61" fmla="*/ 11 h 11"/>
              <a:gd name="T62" fmla="*/ 1 w 15"/>
              <a:gd name="T63" fmla="*/ 11 h 11"/>
              <a:gd name="T64" fmla="*/ 0 w 15"/>
              <a:gd name="T65" fmla="*/ 11 h 11"/>
              <a:gd name="T66" fmla="*/ 0 w 15"/>
              <a:gd name="T67" fmla="*/ 9 h 11"/>
              <a:gd name="T68" fmla="*/ 0 w 15"/>
              <a:gd name="T6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 h="11">
                <a:moveTo>
                  <a:pt x="0" y="10"/>
                </a:moveTo>
                <a:cubicBezTo>
                  <a:pt x="0" y="9"/>
                  <a:pt x="0" y="8"/>
                  <a:pt x="0" y="7"/>
                </a:cubicBezTo>
                <a:cubicBezTo>
                  <a:pt x="0" y="7"/>
                  <a:pt x="0" y="7"/>
                  <a:pt x="0" y="6"/>
                </a:cubicBezTo>
                <a:cubicBezTo>
                  <a:pt x="0" y="6"/>
                  <a:pt x="0" y="6"/>
                  <a:pt x="0" y="6"/>
                </a:cubicBezTo>
                <a:cubicBezTo>
                  <a:pt x="0" y="5"/>
                  <a:pt x="1" y="5"/>
                  <a:pt x="1" y="5"/>
                </a:cubicBezTo>
                <a:cubicBezTo>
                  <a:pt x="2" y="5"/>
                  <a:pt x="2" y="5"/>
                  <a:pt x="2" y="5"/>
                </a:cubicBezTo>
                <a:cubicBezTo>
                  <a:pt x="3" y="4"/>
                  <a:pt x="3" y="3"/>
                  <a:pt x="5" y="3"/>
                </a:cubicBezTo>
                <a:cubicBezTo>
                  <a:pt x="5" y="3"/>
                  <a:pt x="5" y="3"/>
                  <a:pt x="5" y="3"/>
                </a:cubicBezTo>
                <a:cubicBezTo>
                  <a:pt x="5" y="4"/>
                  <a:pt x="6" y="4"/>
                  <a:pt x="6" y="4"/>
                </a:cubicBezTo>
                <a:cubicBezTo>
                  <a:pt x="7" y="4"/>
                  <a:pt x="7" y="4"/>
                  <a:pt x="7" y="4"/>
                </a:cubicBezTo>
                <a:cubicBezTo>
                  <a:pt x="7" y="3"/>
                  <a:pt x="7" y="3"/>
                  <a:pt x="7" y="3"/>
                </a:cubicBezTo>
                <a:cubicBezTo>
                  <a:pt x="7" y="3"/>
                  <a:pt x="7" y="2"/>
                  <a:pt x="6" y="1"/>
                </a:cubicBezTo>
                <a:cubicBezTo>
                  <a:pt x="7" y="1"/>
                  <a:pt x="7" y="0"/>
                  <a:pt x="7" y="0"/>
                </a:cubicBezTo>
                <a:cubicBezTo>
                  <a:pt x="8" y="0"/>
                  <a:pt x="8" y="0"/>
                  <a:pt x="8" y="0"/>
                </a:cubicBezTo>
                <a:cubicBezTo>
                  <a:pt x="8" y="1"/>
                  <a:pt x="8" y="1"/>
                  <a:pt x="8" y="1"/>
                </a:cubicBezTo>
                <a:cubicBezTo>
                  <a:pt x="9" y="1"/>
                  <a:pt x="9" y="1"/>
                  <a:pt x="9" y="2"/>
                </a:cubicBezTo>
                <a:cubicBezTo>
                  <a:pt x="9" y="2"/>
                  <a:pt x="10" y="3"/>
                  <a:pt x="10" y="3"/>
                </a:cubicBezTo>
                <a:cubicBezTo>
                  <a:pt x="11" y="3"/>
                  <a:pt x="13" y="4"/>
                  <a:pt x="13" y="3"/>
                </a:cubicBezTo>
                <a:cubicBezTo>
                  <a:pt x="14" y="3"/>
                  <a:pt x="14" y="3"/>
                  <a:pt x="14" y="3"/>
                </a:cubicBezTo>
                <a:cubicBezTo>
                  <a:pt x="14" y="4"/>
                  <a:pt x="14" y="4"/>
                  <a:pt x="14" y="4"/>
                </a:cubicBezTo>
                <a:cubicBezTo>
                  <a:pt x="15" y="5"/>
                  <a:pt x="13" y="5"/>
                  <a:pt x="13" y="6"/>
                </a:cubicBezTo>
                <a:cubicBezTo>
                  <a:pt x="12" y="8"/>
                  <a:pt x="13" y="9"/>
                  <a:pt x="12" y="10"/>
                </a:cubicBezTo>
                <a:cubicBezTo>
                  <a:pt x="12" y="10"/>
                  <a:pt x="12" y="10"/>
                  <a:pt x="12" y="10"/>
                </a:cubicBezTo>
                <a:cubicBezTo>
                  <a:pt x="11" y="10"/>
                  <a:pt x="11" y="9"/>
                  <a:pt x="10" y="9"/>
                </a:cubicBezTo>
                <a:cubicBezTo>
                  <a:pt x="9" y="8"/>
                  <a:pt x="8" y="9"/>
                  <a:pt x="6" y="9"/>
                </a:cubicBezTo>
                <a:cubicBezTo>
                  <a:pt x="6" y="8"/>
                  <a:pt x="6" y="8"/>
                  <a:pt x="5" y="8"/>
                </a:cubicBezTo>
                <a:cubicBezTo>
                  <a:pt x="5" y="7"/>
                  <a:pt x="5" y="7"/>
                  <a:pt x="5" y="7"/>
                </a:cubicBezTo>
                <a:cubicBezTo>
                  <a:pt x="4" y="7"/>
                  <a:pt x="4" y="7"/>
                  <a:pt x="4" y="7"/>
                </a:cubicBezTo>
                <a:cubicBezTo>
                  <a:pt x="4" y="8"/>
                  <a:pt x="3" y="8"/>
                  <a:pt x="3" y="8"/>
                </a:cubicBezTo>
                <a:cubicBezTo>
                  <a:pt x="3" y="9"/>
                  <a:pt x="3" y="9"/>
                  <a:pt x="3" y="9"/>
                </a:cubicBezTo>
                <a:cubicBezTo>
                  <a:pt x="2" y="9"/>
                  <a:pt x="2" y="10"/>
                  <a:pt x="1" y="11"/>
                </a:cubicBezTo>
                <a:cubicBezTo>
                  <a:pt x="1" y="11"/>
                  <a:pt x="1" y="11"/>
                  <a:pt x="1" y="11"/>
                </a:cubicBezTo>
                <a:cubicBezTo>
                  <a:pt x="0" y="11"/>
                  <a:pt x="0" y="11"/>
                  <a:pt x="0" y="11"/>
                </a:cubicBezTo>
                <a:cubicBezTo>
                  <a:pt x="0" y="10"/>
                  <a:pt x="0" y="10"/>
                  <a:pt x="0" y="9"/>
                </a:cubicBezTo>
                <a:lnTo>
                  <a:pt x="0" y="10"/>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8" name="Freeform 67"/>
          <p:cNvSpPr>
            <a:spLocks noEditPoints="1"/>
          </p:cNvSpPr>
          <p:nvPr/>
        </p:nvSpPr>
        <p:spPr bwMode="auto">
          <a:xfrm>
            <a:off x="14920924" y="4962537"/>
            <a:ext cx="120650" cy="98426"/>
          </a:xfrm>
          <a:custGeom>
            <a:avLst/>
            <a:gdLst>
              <a:gd name="T0" fmla="*/ 1 w 16"/>
              <a:gd name="T1" fmla="*/ 12 h 13"/>
              <a:gd name="T2" fmla="*/ 1 w 16"/>
              <a:gd name="T3" fmla="*/ 11 h 13"/>
              <a:gd name="T4" fmla="*/ 1 w 16"/>
              <a:gd name="T5" fmla="*/ 11 h 13"/>
              <a:gd name="T6" fmla="*/ 0 w 16"/>
              <a:gd name="T7" fmla="*/ 10 h 13"/>
              <a:gd name="T8" fmla="*/ 0 w 16"/>
              <a:gd name="T9" fmla="*/ 7 h 13"/>
              <a:gd name="T10" fmla="*/ 1 w 16"/>
              <a:gd name="T11" fmla="*/ 6 h 13"/>
              <a:gd name="T12" fmla="*/ 3 w 16"/>
              <a:gd name="T13" fmla="*/ 6 h 13"/>
              <a:gd name="T14" fmla="*/ 7 w 16"/>
              <a:gd name="T15" fmla="*/ 4 h 13"/>
              <a:gd name="T16" fmla="*/ 7 w 16"/>
              <a:gd name="T17" fmla="*/ 5 h 13"/>
              <a:gd name="T18" fmla="*/ 7 w 16"/>
              <a:gd name="T19" fmla="*/ 2 h 13"/>
              <a:gd name="T20" fmla="*/ 9 w 16"/>
              <a:gd name="T21" fmla="*/ 0 h 13"/>
              <a:gd name="T22" fmla="*/ 10 w 16"/>
              <a:gd name="T23" fmla="*/ 2 h 13"/>
              <a:gd name="T24" fmla="*/ 11 w 16"/>
              <a:gd name="T25" fmla="*/ 4 h 13"/>
              <a:gd name="T26" fmla="*/ 14 w 16"/>
              <a:gd name="T27" fmla="*/ 4 h 13"/>
              <a:gd name="T28" fmla="*/ 16 w 16"/>
              <a:gd name="T29" fmla="*/ 5 h 13"/>
              <a:gd name="T30" fmla="*/ 14 w 16"/>
              <a:gd name="T31" fmla="*/ 9 h 13"/>
              <a:gd name="T32" fmla="*/ 13 w 16"/>
              <a:gd name="T33" fmla="*/ 12 h 13"/>
              <a:gd name="T34" fmla="*/ 11 w 16"/>
              <a:gd name="T35" fmla="*/ 10 h 13"/>
              <a:gd name="T36" fmla="*/ 7 w 16"/>
              <a:gd name="T37" fmla="*/ 10 h 13"/>
              <a:gd name="T38" fmla="*/ 5 w 16"/>
              <a:gd name="T39" fmla="*/ 9 h 13"/>
              <a:gd name="T40" fmla="*/ 4 w 16"/>
              <a:gd name="T41" fmla="*/ 10 h 13"/>
              <a:gd name="T42" fmla="*/ 3 w 16"/>
              <a:gd name="T43" fmla="*/ 12 h 13"/>
              <a:gd name="T44" fmla="*/ 2 w 16"/>
              <a:gd name="T45" fmla="*/ 13 h 13"/>
              <a:gd name="T46" fmla="*/ 2 w 16"/>
              <a:gd name="T47" fmla="*/ 11 h 13"/>
              <a:gd name="T48" fmla="*/ 3 w 16"/>
              <a:gd name="T49" fmla="*/ 9 h 13"/>
              <a:gd name="T50" fmla="*/ 5 w 16"/>
              <a:gd name="T51" fmla="*/ 8 h 13"/>
              <a:gd name="T52" fmla="*/ 6 w 16"/>
              <a:gd name="T53" fmla="*/ 8 h 13"/>
              <a:gd name="T54" fmla="*/ 7 w 16"/>
              <a:gd name="T55" fmla="*/ 9 h 13"/>
              <a:gd name="T56" fmla="*/ 12 w 16"/>
              <a:gd name="T57" fmla="*/ 9 h 13"/>
              <a:gd name="T58" fmla="*/ 13 w 16"/>
              <a:gd name="T59" fmla="*/ 10 h 13"/>
              <a:gd name="T60" fmla="*/ 14 w 16"/>
              <a:gd name="T61" fmla="*/ 6 h 13"/>
              <a:gd name="T62" fmla="*/ 14 w 16"/>
              <a:gd name="T63" fmla="*/ 5 h 13"/>
              <a:gd name="T64" fmla="*/ 10 w 16"/>
              <a:gd name="T65" fmla="*/ 5 h 13"/>
              <a:gd name="T66" fmla="*/ 9 w 16"/>
              <a:gd name="T67" fmla="*/ 2 h 13"/>
              <a:gd name="T68" fmla="*/ 8 w 16"/>
              <a:gd name="T69" fmla="*/ 2 h 13"/>
              <a:gd name="T70" fmla="*/ 9 w 16"/>
              <a:gd name="T71" fmla="*/ 5 h 13"/>
              <a:gd name="T72" fmla="*/ 7 w 16"/>
              <a:gd name="T73" fmla="*/ 6 h 13"/>
              <a:gd name="T74" fmla="*/ 6 w 16"/>
              <a:gd name="T75" fmla="*/ 4 h 13"/>
              <a:gd name="T76" fmla="*/ 3 w 16"/>
              <a:gd name="T77" fmla="*/ 7 h 13"/>
              <a:gd name="T78" fmla="*/ 2 w 16"/>
              <a:gd name="T79" fmla="*/ 7 h 13"/>
              <a:gd name="T80" fmla="*/ 1 w 16"/>
              <a:gd name="T81" fmla="*/ 8 h 13"/>
              <a:gd name="T82" fmla="*/ 2 w 16"/>
              <a:gd name="T8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13">
                <a:moveTo>
                  <a:pt x="2" y="13"/>
                </a:moveTo>
                <a:cubicBezTo>
                  <a:pt x="2" y="13"/>
                  <a:pt x="2" y="13"/>
                  <a:pt x="2" y="13"/>
                </a:cubicBezTo>
                <a:cubicBezTo>
                  <a:pt x="1" y="12"/>
                  <a:pt x="1" y="12"/>
                  <a:pt x="1" y="12"/>
                </a:cubicBezTo>
                <a:cubicBezTo>
                  <a:pt x="1" y="12"/>
                  <a:pt x="1" y="12"/>
                  <a:pt x="1" y="12"/>
                </a:cubicBezTo>
                <a:cubicBezTo>
                  <a:pt x="1" y="12"/>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0"/>
                  <a:pt x="0" y="10"/>
                </a:cubicBezTo>
                <a:cubicBezTo>
                  <a:pt x="0" y="10"/>
                  <a:pt x="0" y="10"/>
                  <a:pt x="0" y="10"/>
                </a:cubicBezTo>
                <a:cubicBezTo>
                  <a:pt x="0" y="10"/>
                  <a:pt x="0" y="10"/>
                  <a:pt x="0" y="10"/>
                </a:cubicBezTo>
                <a:cubicBezTo>
                  <a:pt x="0" y="9"/>
                  <a:pt x="0" y="9"/>
                  <a:pt x="0" y="8"/>
                </a:cubicBezTo>
                <a:cubicBezTo>
                  <a:pt x="0" y="8"/>
                  <a:pt x="0" y="8"/>
                  <a:pt x="0" y="8"/>
                </a:cubicBezTo>
                <a:cubicBezTo>
                  <a:pt x="0" y="8"/>
                  <a:pt x="0" y="8"/>
                  <a:pt x="0" y="7"/>
                </a:cubicBezTo>
                <a:cubicBezTo>
                  <a:pt x="0" y="7"/>
                  <a:pt x="0" y="7"/>
                  <a:pt x="0" y="7"/>
                </a:cubicBezTo>
                <a:cubicBezTo>
                  <a:pt x="0" y="6"/>
                  <a:pt x="0" y="6"/>
                  <a:pt x="0" y="6"/>
                </a:cubicBezTo>
                <a:cubicBezTo>
                  <a:pt x="0" y="6"/>
                  <a:pt x="0" y="6"/>
                  <a:pt x="1" y="6"/>
                </a:cubicBezTo>
                <a:cubicBezTo>
                  <a:pt x="1" y="6"/>
                  <a:pt x="2" y="5"/>
                  <a:pt x="2" y="5"/>
                </a:cubicBezTo>
                <a:cubicBezTo>
                  <a:pt x="2" y="5"/>
                  <a:pt x="2" y="5"/>
                  <a:pt x="2" y="5"/>
                </a:cubicBezTo>
                <a:cubicBezTo>
                  <a:pt x="3" y="5"/>
                  <a:pt x="3" y="5"/>
                  <a:pt x="3" y="6"/>
                </a:cubicBezTo>
                <a:cubicBezTo>
                  <a:pt x="4" y="4"/>
                  <a:pt x="4" y="3"/>
                  <a:pt x="6" y="3"/>
                </a:cubicBezTo>
                <a:cubicBezTo>
                  <a:pt x="6" y="3"/>
                  <a:pt x="6" y="3"/>
                  <a:pt x="6" y="3"/>
                </a:cubicBezTo>
                <a:cubicBezTo>
                  <a:pt x="7" y="4"/>
                  <a:pt x="7" y="4"/>
                  <a:pt x="7" y="4"/>
                </a:cubicBezTo>
                <a:cubicBezTo>
                  <a:pt x="7" y="4"/>
                  <a:pt x="7" y="4"/>
                  <a:pt x="7" y="4"/>
                </a:cubicBezTo>
                <a:cubicBezTo>
                  <a:pt x="7" y="4"/>
                  <a:pt x="7" y="4"/>
                  <a:pt x="7" y="5"/>
                </a:cubicBezTo>
                <a:cubicBezTo>
                  <a:pt x="7" y="5"/>
                  <a:pt x="7" y="5"/>
                  <a:pt x="7" y="5"/>
                </a:cubicBezTo>
                <a:cubicBezTo>
                  <a:pt x="7" y="4"/>
                  <a:pt x="7" y="4"/>
                  <a:pt x="7" y="4"/>
                </a:cubicBezTo>
                <a:cubicBezTo>
                  <a:pt x="7" y="4"/>
                  <a:pt x="7" y="4"/>
                  <a:pt x="7" y="4"/>
                </a:cubicBezTo>
                <a:cubicBezTo>
                  <a:pt x="7" y="4"/>
                  <a:pt x="7" y="3"/>
                  <a:pt x="7" y="2"/>
                </a:cubicBezTo>
                <a:cubicBezTo>
                  <a:pt x="7" y="2"/>
                  <a:pt x="7" y="2"/>
                  <a:pt x="7" y="2"/>
                </a:cubicBezTo>
                <a:cubicBezTo>
                  <a:pt x="7" y="1"/>
                  <a:pt x="7" y="1"/>
                  <a:pt x="8" y="0"/>
                </a:cubicBezTo>
                <a:cubicBezTo>
                  <a:pt x="8" y="0"/>
                  <a:pt x="8" y="0"/>
                  <a:pt x="9" y="0"/>
                </a:cubicBezTo>
                <a:cubicBezTo>
                  <a:pt x="9" y="1"/>
                  <a:pt x="9" y="1"/>
                  <a:pt x="9" y="1"/>
                </a:cubicBezTo>
                <a:cubicBezTo>
                  <a:pt x="9" y="1"/>
                  <a:pt x="9" y="1"/>
                  <a:pt x="9" y="1"/>
                </a:cubicBezTo>
                <a:cubicBezTo>
                  <a:pt x="10" y="2"/>
                  <a:pt x="10" y="2"/>
                  <a:pt x="10" y="2"/>
                </a:cubicBezTo>
                <a:cubicBezTo>
                  <a:pt x="10" y="2"/>
                  <a:pt x="10" y="2"/>
                  <a:pt x="11" y="2"/>
                </a:cubicBezTo>
                <a:cubicBezTo>
                  <a:pt x="11" y="2"/>
                  <a:pt x="11" y="3"/>
                  <a:pt x="11" y="3"/>
                </a:cubicBezTo>
                <a:cubicBezTo>
                  <a:pt x="11" y="3"/>
                  <a:pt x="11" y="3"/>
                  <a:pt x="11" y="4"/>
                </a:cubicBezTo>
                <a:cubicBezTo>
                  <a:pt x="12" y="4"/>
                  <a:pt x="12" y="4"/>
                  <a:pt x="13" y="4"/>
                </a:cubicBezTo>
                <a:cubicBezTo>
                  <a:pt x="13" y="4"/>
                  <a:pt x="14" y="4"/>
                  <a:pt x="14" y="4"/>
                </a:cubicBezTo>
                <a:cubicBezTo>
                  <a:pt x="14" y="4"/>
                  <a:pt x="14" y="4"/>
                  <a:pt x="14" y="4"/>
                </a:cubicBezTo>
                <a:cubicBezTo>
                  <a:pt x="15" y="4"/>
                  <a:pt x="15" y="4"/>
                  <a:pt x="15" y="4"/>
                </a:cubicBezTo>
                <a:cubicBezTo>
                  <a:pt x="15" y="4"/>
                  <a:pt x="16" y="4"/>
                  <a:pt x="16" y="4"/>
                </a:cubicBezTo>
                <a:cubicBezTo>
                  <a:pt x="16" y="5"/>
                  <a:pt x="16" y="5"/>
                  <a:pt x="16" y="5"/>
                </a:cubicBezTo>
                <a:cubicBezTo>
                  <a:pt x="16" y="6"/>
                  <a:pt x="15" y="7"/>
                  <a:pt x="15" y="7"/>
                </a:cubicBezTo>
                <a:cubicBezTo>
                  <a:pt x="15" y="7"/>
                  <a:pt x="14" y="7"/>
                  <a:pt x="14" y="8"/>
                </a:cubicBezTo>
                <a:cubicBezTo>
                  <a:pt x="14" y="8"/>
                  <a:pt x="14" y="9"/>
                  <a:pt x="14" y="9"/>
                </a:cubicBezTo>
                <a:cubicBezTo>
                  <a:pt x="14" y="10"/>
                  <a:pt x="14" y="10"/>
                  <a:pt x="14" y="11"/>
                </a:cubicBezTo>
                <a:cubicBezTo>
                  <a:pt x="14" y="11"/>
                  <a:pt x="14" y="11"/>
                  <a:pt x="14" y="11"/>
                </a:cubicBezTo>
                <a:cubicBezTo>
                  <a:pt x="13" y="12"/>
                  <a:pt x="13" y="12"/>
                  <a:pt x="13" y="12"/>
                </a:cubicBezTo>
                <a:cubicBezTo>
                  <a:pt x="13" y="12"/>
                  <a:pt x="13" y="12"/>
                  <a:pt x="13" y="12"/>
                </a:cubicBezTo>
                <a:cubicBezTo>
                  <a:pt x="12" y="11"/>
                  <a:pt x="12" y="11"/>
                  <a:pt x="12" y="11"/>
                </a:cubicBezTo>
                <a:cubicBezTo>
                  <a:pt x="11" y="11"/>
                  <a:pt x="11" y="10"/>
                  <a:pt x="11" y="10"/>
                </a:cubicBezTo>
                <a:cubicBezTo>
                  <a:pt x="10" y="10"/>
                  <a:pt x="9" y="10"/>
                  <a:pt x="8" y="10"/>
                </a:cubicBezTo>
                <a:cubicBezTo>
                  <a:pt x="8" y="10"/>
                  <a:pt x="8" y="10"/>
                  <a:pt x="7" y="10"/>
                </a:cubicBezTo>
                <a:cubicBezTo>
                  <a:pt x="7" y="10"/>
                  <a:pt x="7" y="10"/>
                  <a:pt x="7" y="10"/>
                </a:cubicBezTo>
                <a:cubicBezTo>
                  <a:pt x="6" y="10"/>
                  <a:pt x="6" y="9"/>
                  <a:pt x="6" y="9"/>
                </a:cubicBezTo>
                <a:cubicBezTo>
                  <a:pt x="6" y="9"/>
                  <a:pt x="6" y="9"/>
                  <a:pt x="6" y="9"/>
                </a:cubicBezTo>
                <a:cubicBezTo>
                  <a:pt x="5" y="9"/>
                  <a:pt x="5" y="9"/>
                  <a:pt x="5" y="9"/>
                </a:cubicBezTo>
                <a:cubicBezTo>
                  <a:pt x="5" y="9"/>
                  <a:pt x="5" y="9"/>
                  <a:pt x="5" y="9"/>
                </a:cubicBezTo>
                <a:cubicBezTo>
                  <a:pt x="5" y="10"/>
                  <a:pt x="5" y="10"/>
                  <a:pt x="5" y="10"/>
                </a:cubicBezTo>
                <a:cubicBezTo>
                  <a:pt x="4" y="10"/>
                  <a:pt x="4" y="10"/>
                  <a:pt x="4" y="10"/>
                </a:cubicBezTo>
                <a:cubicBezTo>
                  <a:pt x="4" y="10"/>
                  <a:pt x="4" y="10"/>
                  <a:pt x="4" y="10"/>
                </a:cubicBezTo>
                <a:cubicBezTo>
                  <a:pt x="4" y="11"/>
                  <a:pt x="4" y="11"/>
                  <a:pt x="4" y="11"/>
                </a:cubicBezTo>
                <a:cubicBezTo>
                  <a:pt x="3" y="11"/>
                  <a:pt x="3" y="12"/>
                  <a:pt x="3" y="12"/>
                </a:cubicBezTo>
                <a:cubicBezTo>
                  <a:pt x="3" y="12"/>
                  <a:pt x="3" y="12"/>
                  <a:pt x="2" y="13"/>
                </a:cubicBezTo>
                <a:cubicBezTo>
                  <a:pt x="2" y="13"/>
                  <a:pt x="2" y="13"/>
                  <a:pt x="2" y="13"/>
                </a:cubicBezTo>
                <a:cubicBezTo>
                  <a:pt x="2" y="13"/>
                  <a:pt x="2" y="13"/>
                  <a:pt x="2" y="13"/>
                </a:cubicBezTo>
                <a:close/>
                <a:moveTo>
                  <a:pt x="2" y="11"/>
                </a:moveTo>
                <a:cubicBezTo>
                  <a:pt x="2" y="12"/>
                  <a:pt x="2" y="12"/>
                  <a:pt x="2" y="12"/>
                </a:cubicBezTo>
                <a:cubicBezTo>
                  <a:pt x="2" y="11"/>
                  <a:pt x="2" y="11"/>
                  <a:pt x="2" y="11"/>
                </a:cubicBezTo>
                <a:cubicBezTo>
                  <a:pt x="2" y="11"/>
                  <a:pt x="2" y="11"/>
                  <a:pt x="3" y="11"/>
                </a:cubicBezTo>
                <a:cubicBezTo>
                  <a:pt x="3" y="10"/>
                  <a:pt x="3" y="10"/>
                  <a:pt x="3" y="10"/>
                </a:cubicBezTo>
                <a:cubicBezTo>
                  <a:pt x="3" y="10"/>
                  <a:pt x="3" y="9"/>
                  <a:pt x="3" y="9"/>
                </a:cubicBezTo>
                <a:cubicBezTo>
                  <a:pt x="4" y="9"/>
                  <a:pt x="4" y="9"/>
                  <a:pt x="4" y="9"/>
                </a:cubicBezTo>
                <a:cubicBezTo>
                  <a:pt x="4" y="9"/>
                  <a:pt x="4" y="9"/>
                  <a:pt x="4" y="9"/>
                </a:cubicBezTo>
                <a:cubicBezTo>
                  <a:pt x="4" y="8"/>
                  <a:pt x="4" y="8"/>
                  <a:pt x="5" y="8"/>
                </a:cubicBezTo>
                <a:cubicBezTo>
                  <a:pt x="5" y="8"/>
                  <a:pt x="5" y="8"/>
                  <a:pt x="5" y="8"/>
                </a:cubicBezTo>
                <a:cubicBezTo>
                  <a:pt x="6" y="8"/>
                  <a:pt x="6" y="8"/>
                  <a:pt x="6" y="8"/>
                </a:cubicBezTo>
                <a:cubicBezTo>
                  <a:pt x="6" y="8"/>
                  <a:pt x="6" y="8"/>
                  <a:pt x="6" y="8"/>
                </a:cubicBezTo>
                <a:cubicBezTo>
                  <a:pt x="7" y="8"/>
                  <a:pt x="7" y="8"/>
                  <a:pt x="7" y="8"/>
                </a:cubicBezTo>
                <a:cubicBezTo>
                  <a:pt x="7" y="8"/>
                  <a:pt x="7" y="8"/>
                  <a:pt x="7" y="8"/>
                </a:cubicBezTo>
                <a:cubicBezTo>
                  <a:pt x="7" y="9"/>
                  <a:pt x="7" y="9"/>
                  <a:pt x="7" y="9"/>
                </a:cubicBezTo>
                <a:cubicBezTo>
                  <a:pt x="8" y="9"/>
                  <a:pt x="8" y="9"/>
                  <a:pt x="8" y="9"/>
                </a:cubicBezTo>
                <a:cubicBezTo>
                  <a:pt x="9" y="9"/>
                  <a:pt x="9" y="9"/>
                  <a:pt x="10" y="9"/>
                </a:cubicBezTo>
                <a:cubicBezTo>
                  <a:pt x="10" y="9"/>
                  <a:pt x="11" y="9"/>
                  <a:pt x="12" y="9"/>
                </a:cubicBezTo>
                <a:cubicBezTo>
                  <a:pt x="12" y="10"/>
                  <a:pt x="12" y="10"/>
                  <a:pt x="12" y="10"/>
                </a:cubicBezTo>
                <a:cubicBezTo>
                  <a:pt x="13" y="10"/>
                  <a:pt x="13" y="10"/>
                  <a:pt x="13" y="10"/>
                </a:cubicBezTo>
                <a:cubicBezTo>
                  <a:pt x="13" y="10"/>
                  <a:pt x="13" y="10"/>
                  <a:pt x="13" y="10"/>
                </a:cubicBezTo>
                <a:cubicBezTo>
                  <a:pt x="13" y="10"/>
                  <a:pt x="13" y="10"/>
                  <a:pt x="13" y="9"/>
                </a:cubicBezTo>
                <a:cubicBezTo>
                  <a:pt x="13" y="9"/>
                  <a:pt x="13" y="8"/>
                  <a:pt x="13" y="7"/>
                </a:cubicBezTo>
                <a:cubicBezTo>
                  <a:pt x="13" y="7"/>
                  <a:pt x="14" y="6"/>
                  <a:pt x="14" y="6"/>
                </a:cubicBezTo>
                <a:cubicBezTo>
                  <a:pt x="15" y="6"/>
                  <a:pt x="15" y="5"/>
                  <a:pt x="15" y="5"/>
                </a:cubicBezTo>
                <a:cubicBezTo>
                  <a:pt x="15" y="5"/>
                  <a:pt x="15" y="5"/>
                  <a:pt x="15" y="5"/>
                </a:cubicBezTo>
                <a:cubicBezTo>
                  <a:pt x="14" y="5"/>
                  <a:pt x="14" y="5"/>
                  <a:pt x="14" y="5"/>
                </a:cubicBezTo>
                <a:cubicBezTo>
                  <a:pt x="14" y="5"/>
                  <a:pt x="13" y="5"/>
                  <a:pt x="13" y="5"/>
                </a:cubicBezTo>
                <a:cubicBezTo>
                  <a:pt x="12" y="5"/>
                  <a:pt x="11" y="5"/>
                  <a:pt x="11" y="5"/>
                </a:cubicBezTo>
                <a:cubicBezTo>
                  <a:pt x="11" y="5"/>
                  <a:pt x="10" y="5"/>
                  <a:pt x="10" y="5"/>
                </a:cubicBezTo>
                <a:cubicBezTo>
                  <a:pt x="10" y="4"/>
                  <a:pt x="10" y="3"/>
                  <a:pt x="10" y="3"/>
                </a:cubicBezTo>
                <a:cubicBezTo>
                  <a:pt x="10" y="3"/>
                  <a:pt x="9" y="3"/>
                  <a:pt x="9" y="2"/>
                </a:cubicBezTo>
                <a:cubicBezTo>
                  <a:pt x="9" y="2"/>
                  <a:pt x="9" y="2"/>
                  <a:pt x="9" y="2"/>
                </a:cubicBezTo>
                <a:cubicBezTo>
                  <a:pt x="8" y="2"/>
                  <a:pt x="8" y="2"/>
                  <a:pt x="8" y="2"/>
                </a:cubicBezTo>
                <a:cubicBezTo>
                  <a:pt x="8" y="1"/>
                  <a:pt x="8" y="1"/>
                  <a:pt x="8" y="1"/>
                </a:cubicBezTo>
                <a:cubicBezTo>
                  <a:pt x="8" y="2"/>
                  <a:pt x="8" y="2"/>
                  <a:pt x="8" y="2"/>
                </a:cubicBezTo>
                <a:cubicBezTo>
                  <a:pt x="8" y="3"/>
                  <a:pt x="8" y="3"/>
                  <a:pt x="9" y="4"/>
                </a:cubicBezTo>
                <a:cubicBezTo>
                  <a:pt x="9" y="4"/>
                  <a:pt x="9" y="4"/>
                  <a:pt x="9" y="4"/>
                </a:cubicBezTo>
                <a:cubicBezTo>
                  <a:pt x="9" y="4"/>
                  <a:pt x="9" y="4"/>
                  <a:pt x="9" y="5"/>
                </a:cubicBezTo>
                <a:cubicBezTo>
                  <a:pt x="8" y="5"/>
                  <a:pt x="8" y="5"/>
                  <a:pt x="8" y="5"/>
                </a:cubicBezTo>
                <a:cubicBezTo>
                  <a:pt x="8" y="5"/>
                  <a:pt x="8" y="6"/>
                  <a:pt x="8" y="6"/>
                </a:cubicBezTo>
                <a:cubicBezTo>
                  <a:pt x="7" y="6"/>
                  <a:pt x="7" y="6"/>
                  <a:pt x="7" y="6"/>
                </a:cubicBezTo>
                <a:cubicBezTo>
                  <a:pt x="7" y="6"/>
                  <a:pt x="7" y="6"/>
                  <a:pt x="7" y="6"/>
                </a:cubicBezTo>
                <a:cubicBezTo>
                  <a:pt x="7" y="6"/>
                  <a:pt x="6" y="5"/>
                  <a:pt x="6" y="5"/>
                </a:cubicBezTo>
                <a:cubicBezTo>
                  <a:pt x="6" y="4"/>
                  <a:pt x="6" y="4"/>
                  <a:pt x="6" y="4"/>
                </a:cubicBezTo>
                <a:cubicBezTo>
                  <a:pt x="5" y="5"/>
                  <a:pt x="4" y="5"/>
                  <a:pt x="4" y="6"/>
                </a:cubicBezTo>
                <a:cubicBezTo>
                  <a:pt x="4" y="6"/>
                  <a:pt x="4" y="6"/>
                  <a:pt x="4" y="7"/>
                </a:cubicBezTo>
                <a:cubicBezTo>
                  <a:pt x="4" y="7"/>
                  <a:pt x="4" y="7"/>
                  <a:pt x="3" y="7"/>
                </a:cubicBezTo>
                <a:cubicBezTo>
                  <a:pt x="3" y="7"/>
                  <a:pt x="3" y="7"/>
                  <a:pt x="3" y="7"/>
                </a:cubicBezTo>
                <a:cubicBezTo>
                  <a:pt x="3" y="7"/>
                  <a:pt x="2" y="6"/>
                  <a:pt x="2" y="6"/>
                </a:cubicBezTo>
                <a:cubicBezTo>
                  <a:pt x="2" y="6"/>
                  <a:pt x="2" y="7"/>
                  <a:pt x="2" y="7"/>
                </a:cubicBezTo>
                <a:cubicBezTo>
                  <a:pt x="2" y="7"/>
                  <a:pt x="2" y="7"/>
                  <a:pt x="2" y="7"/>
                </a:cubicBezTo>
                <a:cubicBezTo>
                  <a:pt x="1" y="7"/>
                  <a:pt x="1" y="7"/>
                  <a:pt x="1" y="7"/>
                </a:cubicBezTo>
                <a:cubicBezTo>
                  <a:pt x="1" y="8"/>
                  <a:pt x="1" y="8"/>
                  <a:pt x="1" y="8"/>
                </a:cubicBezTo>
                <a:cubicBezTo>
                  <a:pt x="1" y="8"/>
                  <a:pt x="2" y="8"/>
                  <a:pt x="2" y="8"/>
                </a:cubicBezTo>
                <a:cubicBezTo>
                  <a:pt x="2" y="9"/>
                  <a:pt x="2" y="9"/>
                  <a:pt x="2" y="10"/>
                </a:cubicBezTo>
                <a:cubicBezTo>
                  <a:pt x="2" y="10"/>
                  <a:pt x="2" y="10"/>
                  <a:pt x="2" y="10"/>
                </a:cubicBezTo>
                <a:cubicBezTo>
                  <a:pt x="2" y="11"/>
                  <a:pt x="2" y="11"/>
                  <a:pt x="2" y="11"/>
                </a:cubicBezTo>
                <a:cubicBezTo>
                  <a:pt x="2" y="11"/>
                  <a:pt x="2" y="11"/>
                  <a:pt x="2" y="1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69" name="Freeform 68"/>
          <p:cNvSpPr>
            <a:spLocks/>
          </p:cNvSpPr>
          <p:nvPr/>
        </p:nvSpPr>
        <p:spPr bwMode="auto">
          <a:xfrm>
            <a:off x="14092242" y="4918079"/>
            <a:ext cx="241302" cy="241302"/>
          </a:xfrm>
          <a:custGeom>
            <a:avLst/>
            <a:gdLst>
              <a:gd name="T0" fmla="*/ 3 w 32"/>
              <a:gd name="T1" fmla="*/ 26 h 32"/>
              <a:gd name="T2" fmla="*/ 6 w 32"/>
              <a:gd name="T3" fmla="*/ 21 h 32"/>
              <a:gd name="T4" fmla="*/ 6 w 32"/>
              <a:gd name="T5" fmla="*/ 20 h 32"/>
              <a:gd name="T6" fmla="*/ 8 w 32"/>
              <a:gd name="T7" fmla="*/ 17 h 32"/>
              <a:gd name="T8" fmla="*/ 6 w 32"/>
              <a:gd name="T9" fmla="*/ 14 h 32"/>
              <a:gd name="T10" fmla="*/ 5 w 32"/>
              <a:gd name="T11" fmla="*/ 14 h 32"/>
              <a:gd name="T12" fmla="*/ 1 w 32"/>
              <a:gd name="T13" fmla="*/ 14 h 32"/>
              <a:gd name="T14" fmla="*/ 2 w 32"/>
              <a:gd name="T15" fmla="*/ 7 h 32"/>
              <a:gd name="T16" fmla="*/ 4 w 32"/>
              <a:gd name="T17" fmla="*/ 3 h 32"/>
              <a:gd name="T18" fmla="*/ 9 w 32"/>
              <a:gd name="T19" fmla="*/ 2 h 32"/>
              <a:gd name="T20" fmla="*/ 11 w 32"/>
              <a:gd name="T21" fmla="*/ 1 h 32"/>
              <a:gd name="T22" fmla="*/ 12 w 32"/>
              <a:gd name="T23" fmla="*/ 2 h 32"/>
              <a:gd name="T24" fmla="*/ 13 w 32"/>
              <a:gd name="T25" fmla="*/ 3 h 32"/>
              <a:gd name="T26" fmla="*/ 17 w 32"/>
              <a:gd name="T27" fmla="*/ 1 h 32"/>
              <a:gd name="T28" fmla="*/ 17 w 32"/>
              <a:gd name="T29" fmla="*/ 5 h 32"/>
              <a:gd name="T30" fmla="*/ 19 w 32"/>
              <a:gd name="T31" fmla="*/ 4 h 32"/>
              <a:gd name="T32" fmla="*/ 21 w 32"/>
              <a:gd name="T33" fmla="*/ 4 h 32"/>
              <a:gd name="T34" fmla="*/ 23 w 32"/>
              <a:gd name="T35" fmla="*/ 8 h 32"/>
              <a:gd name="T36" fmla="*/ 25 w 32"/>
              <a:gd name="T37" fmla="*/ 9 h 32"/>
              <a:gd name="T38" fmla="*/ 26 w 32"/>
              <a:gd name="T39" fmla="*/ 7 h 32"/>
              <a:gd name="T40" fmla="*/ 28 w 32"/>
              <a:gd name="T41" fmla="*/ 4 h 32"/>
              <a:gd name="T42" fmla="*/ 30 w 32"/>
              <a:gd name="T43" fmla="*/ 10 h 32"/>
              <a:gd name="T44" fmla="*/ 32 w 32"/>
              <a:gd name="T45" fmla="*/ 13 h 32"/>
              <a:gd name="T46" fmla="*/ 30 w 32"/>
              <a:gd name="T47" fmla="*/ 16 h 32"/>
              <a:gd name="T48" fmla="*/ 29 w 32"/>
              <a:gd name="T49" fmla="*/ 18 h 32"/>
              <a:gd name="T50" fmla="*/ 25 w 32"/>
              <a:gd name="T51" fmla="*/ 21 h 32"/>
              <a:gd name="T52" fmla="*/ 21 w 32"/>
              <a:gd name="T53" fmla="*/ 24 h 32"/>
              <a:gd name="T54" fmla="*/ 18 w 32"/>
              <a:gd name="T55" fmla="*/ 26 h 32"/>
              <a:gd name="T56" fmla="*/ 15 w 32"/>
              <a:gd name="T57" fmla="*/ 26 h 32"/>
              <a:gd name="T58" fmla="*/ 11 w 32"/>
              <a:gd name="T59" fmla="*/ 27 h 32"/>
              <a:gd name="T60" fmla="*/ 11 w 32"/>
              <a:gd name="T61" fmla="*/ 30 h 32"/>
              <a:gd name="T62" fmla="*/ 7 w 32"/>
              <a:gd name="T63" fmla="*/ 31 h 32"/>
              <a:gd name="T64" fmla="*/ 4 w 32"/>
              <a:gd name="T65" fmla="*/ 31 h 32"/>
              <a:gd name="T66" fmla="*/ 1 w 32"/>
              <a:gd name="T67" fmla="*/ 31 h 32"/>
              <a:gd name="T68" fmla="*/ 2 w 32"/>
              <a:gd name="T69"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32">
                <a:moveTo>
                  <a:pt x="2" y="30"/>
                </a:moveTo>
                <a:cubicBezTo>
                  <a:pt x="3" y="29"/>
                  <a:pt x="3" y="27"/>
                  <a:pt x="3" y="26"/>
                </a:cubicBezTo>
                <a:cubicBezTo>
                  <a:pt x="3" y="25"/>
                  <a:pt x="4" y="24"/>
                  <a:pt x="4" y="24"/>
                </a:cubicBezTo>
                <a:cubicBezTo>
                  <a:pt x="4" y="23"/>
                  <a:pt x="5" y="22"/>
                  <a:pt x="6" y="21"/>
                </a:cubicBezTo>
                <a:cubicBezTo>
                  <a:pt x="6" y="21"/>
                  <a:pt x="6" y="21"/>
                  <a:pt x="6" y="21"/>
                </a:cubicBezTo>
                <a:cubicBezTo>
                  <a:pt x="6" y="21"/>
                  <a:pt x="6" y="20"/>
                  <a:pt x="6" y="20"/>
                </a:cubicBezTo>
                <a:cubicBezTo>
                  <a:pt x="6" y="20"/>
                  <a:pt x="6" y="19"/>
                  <a:pt x="7" y="18"/>
                </a:cubicBezTo>
                <a:cubicBezTo>
                  <a:pt x="7" y="18"/>
                  <a:pt x="7" y="17"/>
                  <a:pt x="8" y="17"/>
                </a:cubicBezTo>
                <a:cubicBezTo>
                  <a:pt x="8" y="16"/>
                  <a:pt x="7" y="15"/>
                  <a:pt x="7" y="14"/>
                </a:cubicBezTo>
                <a:cubicBezTo>
                  <a:pt x="7" y="14"/>
                  <a:pt x="7" y="14"/>
                  <a:pt x="6" y="14"/>
                </a:cubicBezTo>
                <a:cubicBezTo>
                  <a:pt x="6" y="13"/>
                  <a:pt x="6" y="13"/>
                  <a:pt x="5" y="13"/>
                </a:cubicBezTo>
                <a:cubicBezTo>
                  <a:pt x="5" y="13"/>
                  <a:pt x="5" y="14"/>
                  <a:pt x="5" y="14"/>
                </a:cubicBezTo>
                <a:cubicBezTo>
                  <a:pt x="4" y="15"/>
                  <a:pt x="3" y="16"/>
                  <a:pt x="1" y="16"/>
                </a:cubicBezTo>
                <a:cubicBezTo>
                  <a:pt x="1" y="15"/>
                  <a:pt x="1" y="15"/>
                  <a:pt x="1" y="14"/>
                </a:cubicBezTo>
                <a:cubicBezTo>
                  <a:pt x="0" y="12"/>
                  <a:pt x="1" y="12"/>
                  <a:pt x="1" y="10"/>
                </a:cubicBezTo>
                <a:cubicBezTo>
                  <a:pt x="1" y="9"/>
                  <a:pt x="1" y="8"/>
                  <a:pt x="2" y="7"/>
                </a:cubicBezTo>
                <a:cubicBezTo>
                  <a:pt x="2" y="7"/>
                  <a:pt x="3" y="6"/>
                  <a:pt x="3" y="5"/>
                </a:cubicBezTo>
                <a:cubicBezTo>
                  <a:pt x="4" y="5"/>
                  <a:pt x="4" y="4"/>
                  <a:pt x="4" y="3"/>
                </a:cubicBezTo>
                <a:cubicBezTo>
                  <a:pt x="5" y="2"/>
                  <a:pt x="6" y="3"/>
                  <a:pt x="7" y="2"/>
                </a:cubicBezTo>
                <a:cubicBezTo>
                  <a:pt x="8" y="2"/>
                  <a:pt x="8" y="2"/>
                  <a:pt x="9" y="2"/>
                </a:cubicBezTo>
                <a:cubicBezTo>
                  <a:pt x="9" y="1"/>
                  <a:pt x="9" y="1"/>
                  <a:pt x="9" y="1"/>
                </a:cubicBezTo>
                <a:cubicBezTo>
                  <a:pt x="10" y="1"/>
                  <a:pt x="11" y="1"/>
                  <a:pt x="11" y="1"/>
                </a:cubicBezTo>
                <a:cubicBezTo>
                  <a:pt x="12" y="1"/>
                  <a:pt x="12" y="1"/>
                  <a:pt x="12" y="1"/>
                </a:cubicBezTo>
                <a:cubicBezTo>
                  <a:pt x="12" y="2"/>
                  <a:pt x="12" y="2"/>
                  <a:pt x="12" y="2"/>
                </a:cubicBezTo>
                <a:cubicBezTo>
                  <a:pt x="12" y="3"/>
                  <a:pt x="12" y="3"/>
                  <a:pt x="12" y="3"/>
                </a:cubicBezTo>
                <a:cubicBezTo>
                  <a:pt x="13" y="3"/>
                  <a:pt x="13" y="3"/>
                  <a:pt x="13" y="3"/>
                </a:cubicBezTo>
                <a:cubicBezTo>
                  <a:pt x="13" y="2"/>
                  <a:pt x="13" y="1"/>
                  <a:pt x="14" y="1"/>
                </a:cubicBezTo>
                <a:cubicBezTo>
                  <a:pt x="15" y="0"/>
                  <a:pt x="16" y="1"/>
                  <a:pt x="17" y="1"/>
                </a:cubicBezTo>
                <a:cubicBezTo>
                  <a:pt x="17" y="3"/>
                  <a:pt x="16" y="4"/>
                  <a:pt x="16" y="5"/>
                </a:cubicBezTo>
                <a:cubicBezTo>
                  <a:pt x="17" y="5"/>
                  <a:pt x="17" y="5"/>
                  <a:pt x="17" y="5"/>
                </a:cubicBezTo>
                <a:cubicBezTo>
                  <a:pt x="18" y="5"/>
                  <a:pt x="18" y="5"/>
                  <a:pt x="18" y="5"/>
                </a:cubicBezTo>
                <a:cubicBezTo>
                  <a:pt x="18" y="5"/>
                  <a:pt x="18" y="5"/>
                  <a:pt x="19" y="4"/>
                </a:cubicBezTo>
                <a:cubicBezTo>
                  <a:pt x="19" y="3"/>
                  <a:pt x="20" y="3"/>
                  <a:pt x="21" y="3"/>
                </a:cubicBezTo>
                <a:cubicBezTo>
                  <a:pt x="21" y="4"/>
                  <a:pt x="21" y="4"/>
                  <a:pt x="21" y="4"/>
                </a:cubicBezTo>
                <a:cubicBezTo>
                  <a:pt x="21" y="4"/>
                  <a:pt x="21" y="5"/>
                  <a:pt x="21" y="5"/>
                </a:cubicBezTo>
                <a:cubicBezTo>
                  <a:pt x="21" y="6"/>
                  <a:pt x="22" y="8"/>
                  <a:pt x="23" y="8"/>
                </a:cubicBezTo>
                <a:cubicBezTo>
                  <a:pt x="24" y="8"/>
                  <a:pt x="24" y="8"/>
                  <a:pt x="24" y="8"/>
                </a:cubicBezTo>
                <a:cubicBezTo>
                  <a:pt x="24" y="8"/>
                  <a:pt x="25" y="8"/>
                  <a:pt x="25" y="9"/>
                </a:cubicBezTo>
                <a:cubicBezTo>
                  <a:pt x="25" y="9"/>
                  <a:pt x="25" y="9"/>
                  <a:pt x="25" y="9"/>
                </a:cubicBezTo>
                <a:cubicBezTo>
                  <a:pt x="26" y="8"/>
                  <a:pt x="26" y="8"/>
                  <a:pt x="26" y="7"/>
                </a:cubicBezTo>
                <a:cubicBezTo>
                  <a:pt x="26" y="7"/>
                  <a:pt x="27" y="7"/>
                  <a:pt x="27" y="6"/>
                </a:cubicBezTo>
                <a:cubicBezTo>
                  <a:pt x="27" y="6"/>
                  <a:pt x="27" y="5"/>
                  <a:pt x="28" y="4"/>
                </a:cubicBezTo>
                <a:cubicBezTo>
                  <a:pt x="29" y="4"/>
                  <a:pt x="29" y="5"/>
                  <a:pt x="30" y="6"/>
                </a:cubicBezTo>
                <a:cubicBezTo>
                  <a:pt x="31" y="7"/>
                  <a:pt x="30" y="8"/>
                  <a:pt x="30" y="10"/>
                </a:cubicBezTo>
                <a:cubicBezTo>
                  <a:pt x="30" y="10"/>
                  <a:pt x="30" y="11"/>
                  <a:pt x="31" y="11"/>
                </a:cubicBezTo>
                <a:cubicBezTo>
                  <a:pt x="31" y="12"/>
                  <a:pt x="31" y="12"/>
                  <a:pt x="32" y="13"/>
                </a:cubicBezTo>
                <a:cubicBezTo>
                  <a:pt x="32" y="14"/>
                  <a:pt x="31" y="15"/>
                  <a:pt x="30" y="16"/>
                </a:cubicBezTo>
                <a:cubicBezTo>
                  <a:pt x="30" y="16"/>
                  <a:pt x="30" y="16"/>
                  <a:pt x="30" y="16"/>
                </a:cubicBezTo>
                <a:cubicBezTo>
                  <a:pt x="30" y="17"/>
                  <a:pt x="30" y="17"/>
                  <a:pt x="30" y="17"/>
                </a:cubicBezTo>
                <a:cubicBezTo>
                  <a:pt x="29" y="17"/>
                  <a:pt x="29" y="17"/>
                  <a:pt x="29" y="18"/>
                </a:cubicBezTo>
                <a:cubicBezTo>
                  <a:pt x="29" y="18"/>
                  <a:pt x="29" y="18"/>
                  <a:pt x="28" y="19"/>
                </a:cubicBezTo>
                <a:cubicBezTo>
                  <a:pt x="27" y="20"/>
                  <a:pt x="26" y="20"/>
                  <a:pt x="25" y="21"/>
                </a:cubicBezTo>
                <a:cubicBezTo>
                  <a:pt x="25" y="22"/>
                  <a:pt x="24" y="23"/>
                  <a:pt x="23" y="23"/>
                </a:cubicBezTo>
                <a:cubicBezTo>
                  <a:pt x="23" y="23"/>
                  <a:pt x="22" y="24"/>
                  <a:pt x="21" y="24"/>
                </a:cubicBezTo>
                <a:cubicBezTo>
                  <a:pt x="20" y="24"/>
                  <a:pt x="19" y="24"/>
                  <a:pt x="19" y="24"/>
                </a:cubicBezTo>
                <a:cubicBezTo>
                  <a:pt x="18" y="25"/>
                  <a:pt x="18" y="25"/>
                  <a:pt x="18" y="26"/>
                </a:cubicBezTo>
                <a:cubicBezTo>
                  <a:pt x="17" y="26"/>
                  <a:pt x="17" y="27"/>
                  <a:pt x="17" y="27"/>
                </a:cubicBezTo>
                <a:cubicBezTo>
                  <a:pt x="16" y="27"/>
                  <a:pt x="16" y="27"/>
                  <a:pt x="15" y="26"/>
                </a:cubicBezTo>
                <a:cubicBezTo>
                  <a:pt x="15" y="27"/>
                  <a:pt x="14" y="27"/>
                  <a:pt x="13" y="27"/>
                </a:cubicBezTo>
                <a:cubicBezTo>
                  <a:pt x="13" y="27"/>
                  <a:pt x="12" y="27"/>
                  <a:pt x="11" y="27"/>
                </a:cubicBezTo>
                <a:cubicBezTo>
                  <a:pt x="11" y="27"/>
                  <a:pt x="11" y="27"/>
                  <a:pt x="11" y="27"/>
                </a:cubicBezTo>
                <a:cubicBezTo>
                  <a:pt x="11" y="28"/>
                  <a:pt x="12" y="28"/>
                  <a:pt x="11" y="30"/>
                </a:cubicBezTo>
                <a:cubicBezTo>
                  <a:pt x="10" y="31"/>
                  <a:pt x="9" y="31"/>
                  <a:pt x="8" y="31"/>
                </a:cubicBezTo>
                <a:cubicBezTo>
                  <a:pt x="7" y="31"/>
                  <a:pt x="7" y="31"/>
                  <a:pt x="7" y="31"/>
                </a:cubicBezTo>
                <a:cubicBezTo>
                  <a:pt x="6" y="30"/>
                  <a:pt x="6" y="30"/>
                  <a:pt x="5" y="30"/>
                </a:cubicBezTo>
                <a:cubicBezTo>
                  <a:pt x="5" y="31"/>
                  <a:pt x="5" y="31"/>
                  <a:pt x="4" y="31"/>
                </a:cubicBezTo>
                <a:cubicBezTo>
                  <a:pt x="4" y="32"/>
                  <a:pt x="2" y="32"/>
                  <a:pt x="2" y="32"/>
                </a:cubicBezTo>
                <a:cubicBezTo>
                  <a:pt x="1" y="31"/>
                  <a:pt x="1" y="31"/>
                  <a:pt x="1" y="31"/>
                </a:cubicBezTo>
                <a:cubicBezTo>
                  <a:pt x="1" y="31"/>
                  <a:pt x="2" y="29"/>
                  <a:pt x="2" y="29"/>
                </a:cubicBezTo>
                <a:lnTo>
                  <a:pt x="2" y="30"/>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0" name="Freeform 69"/>
          <p:cNvSpPr>
            <a:spLocks noEditPoints="1"/>
          </p:cNvSpPr>
          <p:nvPr/>
        </p:nvSpPr>
        <p:spPr bwMode="auto">
          <a:xfrm>
            <a:off x="14085898" y="4918087"/>
            <a:ext cx="247650" cy="247650"/>
          </a:xfrm>
          <a:custGeom>
            <a:avLst/>
            <a:gdLst>
              <a:gd name="T0" fmla="*/ 2 w 33"/>
              <a:gd name="T1" fmla="*/ 31 h 33"/>
              <a:gd name="T2" fmla="*/ 3 w 33"/>
              <a:gd name="T3" fmla="*/ 29 h 33"/>
              <a:gd name="T4" fmla="*/ 4 w 33"/>
              <a:gd name="T5" fmla="*/ 24 h 33"/>
              <a:gd name="T6" fmla="*/ 6 w 33"/>
              <a:gd name="T7" fmla="*/ 21 h 33"/>
              <a:gd name="T8" fmla="*/ 7 w 33"/>
              <a:gd name="T9" fmla="*/ 18 h 33"/>
              <a:gd name="T10" fmla="*/ 7 w 33"/>
              <a:gd name="T11" fmla="*/ 14 h 33"/>
              <a:gd name="T12" fmla="*/ 6 w 33"/>
              <a:gd name="T13" fmla="*/ 14 h 33"/>
              <a:gd name="T14" fmla="*/ 1 w 33"/>
              <a:gd name="T15" fmla="*/ 15 h 33"/>
              <a:gd name="T16" fmla="*/ 2 w 33"/>
              <a:gd name="T17" fmla="*/ 7 h 33"/>
              <a:gd name="T18" fmla="*/ 5 w 33"/>
              <a:gd name="T19" fmla="*/ 3 h 33"/>
              <a:gd name="T20" fmla="*/ 10 w 33"/>
              <a:gd name="T21" fmla="*/ 1 h 33"/>
              <a:gd name="T22" fmla="*/ 12 w 33"/>
              <a:gd name="T23" fmla="*/ 0 h 33"/>
              <a:gd name="T24" fmla="*/ 13 w 33"/>
              <a:gd name="T25" fmla="*/ 2 h 33"/>
              <a:gd name="T26" fmla="*/ 16 w 33"/>
              <a:gd name="T27" fmla="*/ 0 h 33"/>
              <a:gd name="T28" fmla="*/ 18 w 33"/>
              <a:gd name="T29" fmla="*/ 5 h 33"/>
              <a:gd name="T30" fmla="*/ 19 w 33"/>
              <a:gd name="T31" fmla="*/ 4 h 33"/>
              <a:gd name="T32" fmla="*/ 23 w 33"/>
              <a:gd name="T33" fmla="*/ 3 h 33"/>
              <a:gd name="T34" fmla="*/ 25 w 33"/>
              <a:gd name="T35" fmla="*/ 7 h 33"/>
              <a:gd name="T36" fmla="*/ 26 w 33"/>
              <a:gd name="T37" fmla="*/ 8 h 33"/>
              <a:gd name="T38" fmla="*/ 28 w 33"/>
              <a:gd name="T39" fmla="*/ 5 h 33"/>
              <a:gd name="T40" fmla="*/ 31 w 33"/>
              <a:gd name="T41" fmla="*/ 5 h 33"/>
              <a:gd name="T42" fmla="*/ 32 w 33"/>
              <a:gd name="T43" fmla="*/ 10 h 33"/>
              <a:gd name="T44" fmla="*/ 32 w 33"/>
              <a:gd name="T45" fmla="*/ 16 h 33"/>
              <a:gd name="T46" fmla="*/ 31 w 33"/>
              <a:gd name="T47" fmla="*/ 17 h 33"/>
              <a:gd name="T48" fmla="*/ 29 w 33"/>
              <a:gd name="T49" fmla="*/ 19 h 33"/>
              <a:gd name="T50" fmla="*/ 25 w 33"/>
              <a:gd name="T51" fmla="*/ 23 h 33"/>
              <a:gd name="T52" fmla="*/ 20 w 33"/>
              <a:gd name="T53" fmla="*/ 25 h 33"/>
              <a:gd name="T54" fmla="*/ 17 w 33"/>
              <a:gd name="T55" fmla="*/ 28 h 33"/>
              <a:gd name="T56" fmla="*/ 14 w 33"/>
              <a:gd name="T57" fmla="*/ 28 h 33"/>
              <a:gd name="T58" fmla="*/ 13 w 33"/>
              <a:gd name="T59" fmla="*/ 30 h 33"/>
              <a:gd name="T60" fmla="*/ 8 w 33"/>
              <a:gd name="T61" fmla="*/ 31 h 33"/>
              <a:gd name="T62" fmla="*/ 6 w 33"/>
              <a:gd name="T63" fmla="*/ 32 h 33"/>
              <a:gd name="T64" fmla="*/ 3 w 33"/>
              <a:gd name="T65" fmla="*/ 31 h 33"/>
              <a:gd name="T66" fmla="*/ 6 w 33"/>
              <a:gd name="T67" fmla="*/ 30 h 33"/>
              <a:gd name="T68" fmla="*/ 12 w 33"/>
              <a:gd name="T69" fmla="*/ 30 h 33"/>
              <a:gd name="T70" fmla="*/ 12 w 33"/>
              <a:gd name="T71" fmla="*/ 26 h 33"/>
              <a:gd name="T72" fmla="*/ 15 w 33"/>
              <a:gd name="T73" fmla="*/ 26 h 33"/>
              <a:gd name="T74" fmla="*/ 18 w 33"/>
              <a:gd name="T75" fmla="*/ 26 h 33"/>
              <a:gd name="T76" fmla="*/ 19 w 33"/>
              <a:gd name="T77" fmla="*/ 24 h 33"/>
              <a:gd name="T78" fmla="*/ 25 w 33"/>
              <a:gd name="T79" fmla="*/ 21 h 33"/>
              <a:gd name="T80" fmla="*/ 29 w 33"/>
              <a:gd name="T81" fmla="*/ 18 h 33"/>
              <a:gd name="T82" fmla="*/ 30 w 33"/>
              <a:gd name="T83" fmla="*/ 17 h 33"/>
              <a:gd name="T84" fmla="*/ 32 w 33"/>
              <a:gd name="T85" fmla="*/ 13 h 33"/>
              <a:gd name="T86" fmla="*/ 31 w 33"/>
              <a:gd name="T87" fmla="*/ 8 h 33"/>
              <a:gd name="T88" fmla="*/ 29 w 33"/>
              <a:gd name="T89" fmla="*/ 6 h 33"/>
              <a:gd name="T90" fmla="*/ 27 w 33"/>
              <a:gd name="T91" fmla="*/ 8 h 33"/>
              <a:gd name="T92" fmla="*/ 25 w 33"/>
              <a:gd name="T93" fmla="*/ 9 h 33"/>
              <a:gd name="T94" fmla="*/ 21 w 33"/>
              <a:gd name="T95" fmla="*/ 5 h 33"/>
              <a:gd name="T96" fmla="*/ 20 w 33"/>
              <a:gd name="T97" fmla="*/ 4 h 33"/>
              <a:gd name="T98" fmla="*/ 18 w 33"/>
              <a:gd name="T99" fmla="*/ 6 h 33"/>
              <a:gd name="T100" fmla="*/ 17 w 33"/>
              <a:gd name="T101" fmla="*/ 3 h 33"/>
              <a:gd name="T102" fmla="*/ 14 w 33"/>
              <a:gd name="T103" fmla="*/ 3 h 33"/>
              <a:gd name="T104" fmla="*/ 12 w 33"/>
              <a:gd name="T105" fmla="*/ 2 h 33"/>
              <a:gd name="T106" fmla="*/ 10 w 33"/>
              <a:gd name="T107" fmla="*/ 2 h 33"/>
              <a:gd name="T108" fmla="*/ 6 w 33"/>
              <a:gd name="T109" fmla="*/ 3 h 33"/>
              <a:gd name="T110" fmla="*/ 3 w 33"/>
              <a:gd name="T111" fmla="*/ 8 h 33"/>
              <a:gd name="T112" fmla="*/ 2 w 33"/>
              <a:gd name="T113" fmla="*/ 14 h 33"/>
              <a:gd name="T114" fmla="*/ 6 w 33"/>
              <a:gd name="T115" fmla="*/ 12 h 33"/>
              <a:gd name="T116" fmla="*/ 8 w 33"/>
              <a:gd name="T117" fmla="*/ 14 h 33"/>
              <a:gd name="T118" fmla="*/ 8 w 33"/>
              <a:gd name="T119" fmla="*/ 19 h 33"/>
              <a:gd name="T120" fmla="*/ 7 w 33"/>
              <a:gd name="T121" fmla="*/ 21 h 33"/>
              <a:gd name="T122" fmla="*/ 5 w 33"/>
              <a:gd name="T123"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33">
                <a:moveTo>
                  <a:pt x="3" y="33"/>
                </a:moveTo>
                <a:cubicBezTo>
                  <a:pt x="3" y="33"/>
                  <a:pt x="2" y="33"/>
                  <a:pt x="2" y="32"/>
                </a:cubicBezTo>
                <a:cubicBezTo>
                  <a:pt x="2" y="32"/>
                  <a:pt x="2" y="32"/>
                  <a:pt x="2" y="32"/>
                </a:cubicBezTo>
                <a:cubicBezTo>
                  <a:pt x="2" y="32"/>
                  <a:pt x="2" y="32"/>
                  <a:pt x="2" y="31"/>
                </a:cubicBezTo>
                <a:cubicBezTo>
                  <a:pt x="2" y="31"/>
                  <a:pt x="2" y="31"/>
                  <a:pt x="2" y="30"/>
                </a:cubicBezTo>
                <a:cubicBezTo>
                  <a:pt x="2" y="30"/>
                  <a:pt x="2" y="30"/>
                  <a:pt x="2" y="30"/>
                </a:cubicBezTo>
                <a:cubicBezTo>
                  <a:pt x="3" y="29"/>
                  <a:pt x="3" y="29"/>
                  <a:pt x="3" y="29"/>
                </a:cubicBezTo>
                <a:cubicBezTo>
                  <a:pt x="3" y="29"/>
                  <a:pt x="3" y="29"/>
                  <a:pt x="3" y="29"/>
                </a:cubicBezTo>
                <a:cubicBezTo>
                  <a:pt x="3" y="29"/>
                  <a:pt x="3" y="29"/>
                  <a:pt x="3" y="29"/>
                </a:cubicBezTo>
                <a:cubicBezTo>
                  <a:pt x="3" y="28"/>
                  <a:pt x="4" y="26"/>
                  <a:pt x="3" y="26"/>
                </a:cubicBezTo>
                <a:cubicBezTo>
                  <a:pt x="3" y="26"/>
                  <a:pt x="3" y="25"/>
                  <a:pt x="3" y="25"/>
                </a:cubicBezTo>
                <a:cubicBezTo>
                  <a:pt x="4" y="25"/>
                  <a:pt x="4" y="24"/>
                  <a:pt x="4" y="24"/>
                </a:cubicBezTo>
                <a:cubicBezTo>
                  <a:pt x="4" y="23"/>
                  <a:pt x="4" y="23"/>
                  <a:pt x="4" y="23"/>
                </a:cubicBezTo>
                <a:cubicBezTo>
                  <a:pt x="6" y="22"/>
                  <a:pt x="6" y="21"/>
                  <a:pt x="6" y="21"/>
                </a:cubicBezTo>
                <a:cubicBezTo>
                  <a:pt x="6" y="21"/>
                  <a:pt x="6" y="21"/>
                  <a:pt x="6" y="21"/>
                </a:cubicBezTo>
                <a:cubicBezTo>
                  <a:pt x="6" y="21"/>
                  <a:pt x="6" y="21"/>
                  <a:pt x="6" y="21"/>
                </a:cubicBezTo>
                <a:cubicBezTo>
                  <a:pt x="6" y="20"/>
                  <a:pt x="7" y="20"/>
                  <a:pt x="7" y="20"/>
                </a:cubicBezTo>
                <a:cubicBezTo>
                  <a:pt x="7" y="20"/>
                  <a:pt x="7" y="20"/>
                  <a:pt x="7" y="20"/>
                </a:cubicBezTo>
                <a:cubicBezTo>
                  <a:pt x="7" y="20"/>
                  <a:pt x="7" y="20"/>
                  <a:pt x="7" y="19"/>
                </a:cubicBezTo>
                <a:cubicBezTo>
                  <a:pt x="7" y="19"/>
                  <a:pt x="7" y="19"/>
                  <a:pt x="7" y="18"/>
                </a:cubicBezTo>
                <a:cubicBezTo>
                  <a:pt x="7" y="18"/>
                  <a:pt x="7" y="18"/>
                  <a:pt x="8" y="17"/>
                </a:cubicBezTo>
                <a:cubicBezTo>
                  <a:pt x="8" y="17"/>
                  <a:pt x="8" y="17"/>
                  <a:pt x="8" y="17"/>
                </a:cubicBezTo>
                <a:cubicBezTo>
                  <a:pt x="8" y="16"/>
                  <a:pt x="8" y="15"/>
                  <a:pt x="8" y="15"/>
                </a:cubicBezTo>
                <a:cubicBezTo>
                  <a:pt x="7" y="15"/>
                  <a:pt x="7" y="14"/>
                  <a:pt x="7" y="14"/>
                </a:cubicBezTo>
                <a:cubicBezTo>
                  <a:pt x="7" y="14"/>
                  <a:pt x="7" y="14"/>
                  <a:pt x="7" y="14"/>
                </a:cubicBezTo>
                <a:cubicBezTo>
                  <a:pt x="7" y="14"/>
                  <a:pt x="7" y="14"/>
                  <a:pt x="7" y="14"/>
                </a:cubicBezTo>
                <a:cubicBezTo>
                  <a:pt x="7" y="14"/>
                  <a:pt x="7" y="14"/>
                  <a:pt x="6" y="13"/>
                </a:cubicBezTo>
                <a:cubicBezTo>
                  <a:pt x="6" y="14"/>
                  <a:pt x="6" y="14"/>
                  <a:pt x="6" y="14"/>
                </a:cubicBezTo>
                <a:cubicBezTo>
                  <a:pt x="6" y="14"/>
                  <a:pt x="6" y="14"/>
                  <a:pt x="6" y="14"/>
                </a:cubicBezTo>
                <a:cubicBezTo>
                  <a:pt x="5" y="16"/>
                  <a:pt x="4" y="16"/>
                  <a:pt x="2" y="16"/>
                </a:cubicBezTo>
                <a:cubicBezTo>
                  <a:pt x="2" y="16"/>
                  <a:pt x="2" y="16"/>
                  <a:pt x="2" y="16"/>
                </a:cubicBezTo>
                <a:cubicBezTo>
                  <a:pt x="1" y="16"/>
                  <a:pt x="1" y="15"/>
                  <a:pt x="1" y="15"/>
                </a:cubicBezTo>
                <a:cubicBezTo>
                  <a:pt x="0" y="13"/>
                  <a:pt x="1" y="12"/>
                  <a:pt x="1" y="11"/>
                </a:cubicBezTo>
                <a:cubicBezTo>
                  <a:pt x="1" y="11"/>
                  <a:pt x="1" y="10"/>
                  <a:pt x="2" y="10"/>
                </a:cubicBezTo>
                <a:cubicBezTo>
                  <a:pt x="2" y="10"/>
                  <a:pt x="2" y="9"/>
                  <a:pt x="2" y="9"/>
                </a:cubicBezTo>
                <a:cubicBezTo>
                  <a:pt x="2" y="9"/>
                  <a:pt x="2" y="8"/>
                  <a:pt x="2" y="7"/>
                </a:cubicBezTo>
                <a:cubicBezTo>
                  <a:pt x="2" y="7"/>
                  <a:pt x="3" y="6"/>
                  <a:pt x="3" y="6"/>
                </a:cubicBezTo>
                <a:cubicBezTo>
                  <a:pt x="3" y="6"/>
                  <a:pt x="4" y="5"/>
                  <a:pt x="4" y="5"/>
                </a:cubicBezTo>
                <a:cubicBezTo>
                  <a:pt x="4" y="5"/>
                  <a:pt x="4" y="4"/>
                  <a:pt x="4" y="4"/>
                </a:cubicBezTo>
                <a:cubicBezTo>
                  <a:pt x="4" y="4"/>
                  <a:pt x="4" y="3"/>
                  <a:pt x="5" y="3"/>
                </a:cubicBezTo>
                <a:cubicBezTo>
                  <a:pt x="5" y="3"/>
                  <a:pt x="5" y="3"/>
                  <a:pt x="5" y="3"/>
                </a:cubicBezTo>
                <a:cubicBezTo>
                  <a:pt x="5" y="2"/>
                  <a:pt x="6" y="2"/>
                  <a:pt x="7" y="2"/>
                </a:cubicBezTo>
                <a:cubicBezTo>
                  <a:pt x="7" y="2"/>
                  <a:pt x="8" y="2"/>
                  <a:pt x="8" y="2"/>
                </a:cubicBezTo>
                <a:cubicBezTo>
                  <a:pt x="9" y="1"/>
                  <a:pt x="9" y="1"/>
                  <a:pt x="10" y="1"/>
                </a:cubicBezTo>
                <a:cubicBezTo>
                  <a:pt x="10" y="1"/>
                  <a:pt x="10" y="1"/>
                  <a:pt x="10" y="1"/>
                </a:cubicBezTo>
                <a:cubicBezTo>
                  <a:pt x="10" y="1"/>
                  <a:pt x="10" y="1"/>
                  <a:pt x="10" y="1"/>
                </a:cubicBezTo>
                <a:cubicBezTo>
                  <a:pt x="11" y="0"/>
                  <a:pt x="12" y="0"/>
                  <a:pt x="12" y="0"/>
                </a:cubicBezTo>
                <a:cubicBezTo>
                  <a:pt x="12" y="0"/>
                  <a:pt x="12" y="0"/>
                  <a:pt x="12" y="0"/>
                </a:cubicBezTo>
                <a:cubicBezTo>
                  <a:pt x="12" y="0"/>
                  <a:pt x="13" y="0"/>
                  <a:pt x="13" y="0"/>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4" y="2"/>
                  <a:pt x="14" y="1"/>
                  <a:pt x="15" y="0"/>
                </a:cubicBezTo>
                <a:cubicBezTo>
                  <a:pt x="15" y="0"/>
                  <a:pt x="15" y="0"/>
                  <a:pt x="16" y="0"/>
                </a:cubicBezTo>
                <a:cubicBezTo>
                  <a:pt x="17" y="0"/>
                  <a:pt x="18" y="1"/>
                  <a:pt x="18" y="1"/>
                </a:cubicBezTo>
                <a:cubicBezTo>
                  <a:pt x="18" y="1"/>
                  <a:pt x="18" y="1"/>
                  <a:pt x="19" y="1"/>
                </a:cubicBezTo>
                <a:cubicBezTo>
                  <a:pt x="19" y="2"/>
                  <a:pt x="18" y="3"/>
                  <a:pt x="18" y="3"/>
                </a:cubicBezTo>
                <a:cubicBezTo>
                  <a:pt x="18" y="4"/>
                  <a:pt x="18" y="4"/>
                  <a:pt x="18" y="5"/>
                </a:cubicBezTo>
                <a:cubicBezTo>
                  <a:pt x="18" y="5"/>
                  <a:pt x="18" y="5"/>
                  <a:pt x="18" y="5"/>
                </a:cubicBezTo>
                <a:cubicBezTo>
                  <a:pt x="18" y="5"/>
                  <a:pt x="18" y="5"/>
                  <a:pt x="18" y="5"/>
                </a:cubicBezTo>
                <a:cubicBezTo>
                  <a:pt x="19" y="5"/>
                  <a:pt x="19" y="5"/>
                  <a:pt x="19" y="4"/>
                </a:cubicBezTo>
                <a:cubicBezTo>
                  <a:pt x="19" y="4"/>
                  <a:pt x="19" y="4"/>
                  <a:pt x="19" y="4"/>
                </a:cubicBezTo>
                <a:cubicBezTo>
                  <a:pt x="20" y="3"/>
                  <a:pt x="21" y="2"/>
                  <a:pt x="22" y="2"/>
                </a:cubicBezTo>
                <a:cubicBezTo>
                  <a:pt x="22" y="3"/>
                  <a:pt x="22" y="3"/>
                  <a:pt x="22" y="3"/>
                </a:cubicBezTo>
                <a:cubicBezTo>
                  <a:pt x="22" y="3"/>
                  <a:pt x="22" y="3"/>
                  <a:pt x="22" y="3"/>
                </a:cubicBezTo>
                <a:cubicBezTo>
                  <a:pt x="22" y="3"/>
                  <a:pt x="23" y="3"/>
                  <a:pt x="23" y="3"/>
                </a:cubicBezTo>
                <a:cubicBezTo>
                  <a:pt x="23" y="4"/>
                  <a:pt x="23" y="4"/>
                  <a:pt x="23" y="5"/>
                </a:cubicBezTo>
                <a:cubicBezTo>
                  <a:pt x="23" y="5"/>
                  <a:pt x="23" y="5"/>
                  <a:pt x="23" y="5"/>
                </a:cubicBezTo>
                <a:cubicBezTo>
                  <a:pt x="23" y="6"/>
                  <a:pt x="23" y="7"/>
                  <a:pt x="24" y="8"/>
                </a:cubicBezTo>
                <a:cubicBezTo>
                  <a:pt x="25" y="7"/>
                  <a:pt x="25" y="7"/>
                  <a:pt x="25" y="7"/>
                </a:cubicBezTo>
                <a:cubicBezTo>
                  <a:pt x="25" y="7"/>
                  <a:pt x="25" y="7"/>
                  <a:pt x="25" y="7"/>
                </a:cubicBezTo>
                <a:cubicBezTo>
                  <a:pt x="25" y="8"/>
                  <a:pt x="26" y="8"/>
                  <a:pt x="26" y="8"/>
                </a:cubicBezTo>
                <a:cubicBezTo>
                  <a:pt x="26" y="8"/>
                  <a:pt x="26" y="8"/>
                  <a:pt x="26" y="8"/>
                </a:cubicBezTo>
                <a:cubicBezTo>
                  <a:pt x="26" y="8"/>
                  <a:pt x="26" y="8"/>
                  <a:pt x="26" y="8"/>
                </a:cubicBezTo>
                <a:cubicBezTo>
                  <a:pt x="26" y="7"/>
                  <a:pt x="26" y="7"/>
                  <a:pt x="27" y="7"/>
                </a:cubicBezTo>
                <a:cubicBezTo>
                  <a:pt x="27" y="7"/>
                  <a:pt x="27" y="7"/>
                  <a:pt x="27" y="7"/>
                </a:cubicBezTo>
                <a:cubicBezTo>
                  <a:pt x="27" y="6"/>
                  <a:pt x="27" y="6"/>
                  <a:pt x="27" y="6"/>
                </a:cubicBezTo>
                <a:cubicBezTo>
                  <a:pt x="27" y="6"/>
                  <a:pt x="28" y="6"/>
                  <a:pt x="28" y="5"/>
                </a:cubicBezTo>
                <a:cubicBezTo>
                  <a:pt x="28" y="5"/>
                  <a:pt x="28" y="4"/>
                  <a:pt x="29" y="4"/>
                </a:cubicBezTo>
                <a:cubicBezTo>
                  <a:pt x="29" y="4"/>
                  <a:pt x="29" y="4"/>
                  <a:pt x="29" y="4"/>
                </a:cubicBezTo>
                <a:cubicBezTo>
                  <a:pt x="29" y="4"/>
                  <a:pt x="29" y="4"/>
                  <a:pt x="29" y="4"/>
                </a:cubicBezTo>
                <a:cubicBezTo>
                  <a:pt x="30" y="4"/>
                  <a:pt x="31" y="5"/>
                  <a:pt x="31" y="5"/>
                </a:cubicBezTo>
                <a:cubicBezTo>
                  <a:pt x="31" y="5"/>
                  <a:pt x="31" y="5"/>
                  <a:pt x="31" y="5"/>
                </a:cubicBezTo>
                <a:cubicBezTo>
                  <a:pt x="31" y="5"/>
                  <a:pt x="32" y="5"/>
                  <a:pt x="32" y="5"/>
                </a:cubicBezTo>
                <a:cubicBezTo>
                  <a:pt x="32" y="6"/>
                  <a:pt x="32" y="7"/>
                  <a:pt x="32" y="8"/>
                </a:cubicBezTo>
                <a:cubicBezTo>
                  <a:pt x="32" y="8"/>
                  <a:pt x="32" y="9"/>
                  <a:pt x="32" y="10"/>
                </a:cubicBezTo>
                <a:cubicBezTo>
                  <a:pt x="32" y="10"/>
                  <a:pt x="32" y="11"/>
                  <a:pt x="32" y="11"/>
                </a:cubicBezTo>
                <a:cubicBezTo>
                  <a:pt x="32" y="11"/>
                  <a:pt x="32" y="11"/>
                  <a:pt x="32" y="12"/>
                </a:cubicBezTo>
                <a:cubicBezTo>
                  <a:pt x="33" y="12"/>
                  <a:pt x="33" y="13"/>
                  <a:pt x="33" y="13"/>
                </a:cubicBezTo>
                <a:cubicBezTo>
                  <a:pt x="33" y="14"/>
                  <a:pt x="32" y="16"/>
                  <a:pt x="32" y="16"/>
                </a:cubicBezTo>
                <a:cubicBezTo>
                  <a:pt x="32" y="16"/>
                  <a:pt x="32" y="17"/>
                  <a:pt x="32" y="17"/>
                </a:cubicBezTo>
                <a:cubicBezTo>
                  <a:pt x="31" y="17"/>
                  <a:pt x="31" y="17"/>
                  <a:pt x="31" y="17"/>
                </a:cubicBezTo>
                <a:cubicBezTo>
                  <a:pt x="31" y="17"/>
                  <a:pt x="31" y="17"/>
                  <a:pt x="31" y="17"/>
                </a:cubicBezTo>
                <a:cubicBezTo>
                  <a:pt x="31" y="17"/>
                  <a:pt x="31" y="17"/>
                  <a:pt x="31" y="17"/>
                </a:cubicBezTo>
                <a:cubicBezTo>
                  <a:pt x="31" y="18"/>
                  <a:pt x="31" y="18"/>
                  <a:pt x="31" y="18"/>
                </a:cubicBezTo>
                <a:cubicBezTo>
                  <a:pt x="31" y="18"/>
                  <a:pt x="31" y="18"/>
                  <a:pt x="30" y="18"/>
                </a:cubicBezTo>
                <a:cubicBezTo>
                  <a:pt x="30" y="18"/>
                  <a:pt x="30" y="18"/>
                  <a:pt x="30" y="18"/>
                </a:cubicBezTo>
                <a:cubicBezTo>
                  <a:pt x="30" y="19"/>
                  <a:pt x="30" y="19"/>
                  <a:pt x="29" y="19"/>
                </a:cubicBezTo>
                <a:cubicBezTo>
                  <a:pt x="29" y="19"/>
                  <a:pt x="29" y="20"/>
                  <a:pt x="28" y="20"/>
                </a:cubicBezTo>
                <a:cubicBezTo>
                  <a:pt x="28" y="20"/>
                  <a:pt x="27" y="21"/>
                  <a:pt x="27" y="21"/>
                </a:cubicBezTo>
                <a:cubicBezTo>
                  <a:pt x="26" y="22"/>
                  <a:pt x="26" y="22"/>
                  <a:pt x="26" y="22"/>
                </a:cubicBezTo>
                <a:cubicBezTo>
                  <a:pt x="26" y="23"/>
                  <a:pt x="25" y="23"/>
                  <a:pt x="25" y="23"/>
                </a:cubicBezTo>
                <a:cubicBezTo>
                  <a:pt x="24" y="24"/>
                  <a:pt x="23" y="24"/>
                  <a:pt x="22" y="24"/>
                </a:cubicBezTo>
                <a:cubicBezTo>
                  <a:pt x="22" y="24"/>
                  <a:pt x="22" y="24"/>
                  <a:pt x="21" y="24"/>
                </a:cubicBezTo>
                <a:cubicBezTo>
                  <a:pt x="21" y="25"/>
                  <a:pt x="20" y="25"/>
                  <a:pt x="20" y="25"/>
                </a:cubicBezTo>
                <a:cubicBezTo>
                  <a:pt x="20" y="25"/>
                  <a:pt x="20" y="25"/>
                  <a:pt x="20" y="25"/>
                </a:cubicBezTo>
                <a:cubicBezTo>
                  <a:pt x="20" y="25"/>
                  <a:pt x="19" y="26"/>
                  <a:pt x="19" y="26"/>
                </a:cubicBezTo>
                <a:cubicBezTo>
                  <a:pt x="19" y="26"/>
                  <a:pt x="19" y="26"/>
                  <a:pt x="19" y="26"/>
                </a:cubicBezTo>
                <a:cubicBezTo>
                  <a:pt x="19" y="27"/>
                  <a:pt x="19" y="27"/>
                  <a:pt x="18" y="28"/>
                </a:cubicBezTo>
                <a:cubicBezTo>
                  <a:pt x="18" y="28"/>
                  <a:pt x="17" y="28"/>
                  <a:pt x="17" y="28"/>
                </a:cubicBezTo>
                <a:cubicBezTo>
                  <a:pt x="17" y="27"/>
                  <a:pt x="17" y="27"/>
                  <a:pt x="16" y="27"/>
                </a:cubicBezTo>
                <a:cubicBezTo>
                  <a:pt x="16" y="27"/>
                  <a:pt x="16" y="27"/>
                  <a:pt x="16" y="27"/>
                </a:cubicBezTo>
                <a:cubicBezTo>
                  <a:pt x="15" y="28"/>
                  <a:pt x="15" y="28"/>
                  <a:pt x="15" y="28"/>
                </a:cubicBezTo>
                <a:cubicBezTo>
                  <a:pt x="14" y="28"/>
                  <a:pt x="14" y="28"/>
                  <a:pt x="14" y="28"/>
                </a:cubicBezTo>
                <a:cubicBezTo>
                  <a:pt x="14" y="27"/>
                  <a:pt x="13" y="27"/>
                  <a:pt x="12" y="27"/>
                </a:cubicBezTo>
                <a:cubicBezTo>
                  <a:pt x="12" y="27"/>
                  <a:pt x="12" y="27"/>
                  <a:pt x="12" y="27"/>
                </a:cubicBezTo>
                <a:cubicBezTo>
                  <a:pt x="12" y="27"/>
                  <a:pt x="12" y="28"/>
                  <a:pt x="12" y="28"/>
                </a:cubicBezTo>
                <a:cubicBezTo>
                  <a:pt x="13" y="28"/>
                  <a:pt x="13" y="29"/>
                  <a:pt x="13" y="30"/>
                </a:cubicBezTo>
                <a:cubicBezTo>
                  <a:pt x="13" y="30"/>
                  <a:pt x="13" y="30"/>
                  <a:pt x="13" y="30"/>
                </a:cubicBezTo>
                <a:cubicBezTo>
                  <a:pt x="12" y="31"/>
                  <a:pt x="11" y="32"/>
                  <a:pt x="10" y="32"/>
                </a:cubicBezTo>
                <a:cubicBezTo>
                  <a:pt x="9" y="32"/>
                  <a:pt x="9" y="32"/>
                  <a:pt x="8" y="31"/>
                </a:cubicBezTo>
                <a:cubicBezTo>
                  <a:pt x="8" y="31"/>
                  <a:pt x="8" y="31"/>
                  <a:pt x="8" y="31"/>
                </a:cubicBezTo>
                <a:cubicBezTo>
                  <a:pt x="8" y="31"/>
                  <a:pt x="8" y="31"/>
                  <a:pt x="8" y="31"/>
                </a:cubicBezTo>
                <a:cubicBezTo>
                  <a:pt x="7" y="31"/>
                  <a:pt x="7" y="31"/>
                  <a:pt x="7" y="31"/>
                </a:cubicBezTo>
                <a:cubicBezTo>
                  <a:pt x="6" y="31"/>
                  <a:pt x="6" y="31"/>
                  <a:pt x="6" y="31"/>
                </a:cubicBezTo>
                <a:cubicBezTo>
                  <a:pt x="6" y="31"/>
                  <a:pt x="6" y="32"/>
                  <a:pt x="6" y="32"/>
                </a:cubicBezTo>
                <a:cubicBezTo>
                  <a:pt x="5" y="32"/>
                  <a:pt x="3" y="33"/>
                  <a:pt x="3" y="33"/>
                </a:cubicBezTo>
                <a:cubicBezTo>
                  <a:pt x="3" y="33"/>
                  <a:pt x="3" y="33"/>
                  <a:pt x="3" y="33"/>
                </a:cubicBezTo>
                <a:close/>
                <a:moveTo>
                  <a:pt x="3" y="31"/>
                </a:moveTo>
                <a:cubicBezTo>
                  <a:pt x="3" y="31"/>
                  <a:pt x="3" y="31"/>
                  <a:pt x="3" y="31"/>
                </a:cubicBezTo>
                <a:cubicBezTo>
                  <a:pt x="4" y="31"/>
                  <a:pt x="5" y="31"/>
                  <a:pt x="5" y="31"/>
                </a:cubicBezTo>
                <a:cubicBezTo>
                  <a:pt x="5" y="31"/>
                  <a:pt x="5" y="31"/>
                  <a:pt x="5" y="30"/>
                </a:cubicBezTo>
                <a:cubicBezTo>
                  <a:pt x="6" y="30"/>
                  <a:pt x="6" y="30"/>
                  <a:pt x="6" y="30"/>
                </a:cubicBezTo>
                <a:cubicBezTo>
                  <a:pt x="6" y="30"/>
                  <a:pt x="6" y="30"/>
                  <a:pt x="6" y="30"/>
                </a:cubicBezTo>
                <a:cubicBezTo>
                  <a:pt x="7" y="30"/>
                  <a:pt x="8" y="30"/>
                  <a:pt x="8" y="30"/>
                </a:cubicBezTo>
                <a:cubicBezTo>
                  <a:pt x="8" y="30"/>
                  <a:pt x="9" y="30"/>
                  <a:pt x="9" y="30"/>
                </a:cubicBezTo>
                <a:cubicBezTo>
                  <a:pt x="9" y="30"/>
                  <a:pt x="9" y="30"/>
                  <a:pt x="9" y="30"/>
                </a:cubicBezTo>
                <a:cubicBezTo>
                  <a:pt x="10" y="31"/>
                  <a:pt x="11" y="30"/>
                  <a:pt x="12" y="30"/>
                </a:cubicBezTo>
                <a:cubicBezTo>
                  <a:pt x="12" y="29"/>
                  <a:pt x="12" y="29"/>
                  <a:pt x="11" y="28"/>
                </a:cubicBezTo>
                <a:cubicBezTo>
                  <a:pt x="11" y="28"/>
                  <a:pt x="11" y="28"/>
                  <a:pt x="11" y="27"/>
                </a:cubicBezTo>
                <a:cubicBezTo>
                  <a:pt x="11" y="27"/>
                  <a:pt x="11" y="27"/>
                  <a:pt x="11" y="27"/>
                </a:cubicBezTo>
                <a:cubicBezTo>
                  <a:pt x="12" y="26"/>
                  <a:pt x="12" y="26"/>
                  <a:pt x="12" y="26"/>
                </a:cubicBezTo>
                <a:cubicBezTo>
                  <a:pt x="12" y="26"/>
                  <a:pt x="12" y="26"/>
                  <a:pt x="12" y="26"/>
                </a:cubicBezTo>
                <a:cubicBezTo>
                  <a:pt x="12" y="26"/>
                  <a:pt x="12" y="26"/>
                  <a:pt x="12" y="26"/>
                </a:cubicBezTo>
                <a:cubicBezTo>
                  <a:pt x="13" y="26"/>
                  <a:pt x="14" y="26"/>
                  <a:pt x="14" y="27"/>
                </a:cubicBezTo>
                <a:cubicBezTo>
                  <a:pt x="15" y="27"/>
                  <a:pt x="15" y="27"/>
                  <a:pt x="15" y="26"/>
                </a:cubicBezTo>
                <a:cubicBezTo>
                  <a:pt x="15" y="26"/>
                  <a:pt x="16" y="26"/>
                  <a:pt x="16" y="26"/>
                </a:cubicBezTo>
                <a:cubicBezTo>
                  <a:pt x="16" y="26"/>
                  <a:pt x="17" y="26"/>
                  <a:pt x="17" y="26"/>
                </a:cubicBezTo>
                <a:cubicBezTo>
                  <a:pt x="17" y="26"/>
                  <a:pt x="17" y="26"/>
                  <a:pt x="18" y="27"/>
                </a:cubicBezTo>
                <a:cubicBezTo>
                  <a:pt x="18" y="26"/>
                  <a:pt x="18" y="26"/>
                  <a:pt x="18" y="26"/>
                </a:cubicBezTo>
                <a:cubicBezTo>
                  <a:pt x="18" y="26"/>
                  <a:pt x="18" y="25"/>
                  <a:pt x="18" y="25"/>
                </a:cubicBezTo>
                <a:cubicBezTo>
                  <a:pt x="18" y="25"/>
                  <a:pt x="19" y="25"/>
                  <a:pt x="19" y="24"/>
                </a:cubicBezTo>
                <a:cubicBezTo>
                  <a:pt x="19" y="24"/>
                  <a:pt x="19" y="24"/>
                  <a:pt x="19" y="24"/>
                </a:cubicBezTo>
                <a:cubicBezTo>
                  <a:pt x="19" y="24"/>
                  <a:pt x="19" y="24"/>
                  <a:pt x="19" y="24"/>
                </a:cubicBezTo>
                <a:cubicBezTo>
                  <a:pt x="20" y="24"/>
                  <a:pt x="21" y="23"/>
                  <a:pt x="21" y="23"/>
                </a:cubicBezTo>
                <a:cubicBezTo>
                  <a:pt x="22" y="23"/>
                  <a:pt x="22" y="23"/>
                  <a:pt x="22" y="23"/>
                </a:cubicBezTo>
                <a:cubicBezTo>
                  <a:pt x="23" y="23"/>
                  <a:pt x="23" y="23"/>
                  <a:pt x="24" y="22"/>
                </a:cubicBezTo>
                <a:cubicBezTo>
                  <a:pt x="25" y="22"/>
                  <a:pt x="25" y="22"/>
                  <a:pt x="25" y="21"/>
                </a:cubicBezTo>
                <a:cubicBezTo>
                  <a:pt x="25" y="21"/>
                  <a:pt x="26" y="21"/>
                  <a:pt x="26" y="20"/>
                </a:cubicBezTo>
                <a:cubicBezTo>
                  <a:pt x="27" y="20"/>
                  <a:pt x="27" y="19"/>
                  <a:pt x="28" y="19"/>
                </a:cubicBezTo>
                <a:cubicBezTo>
                  <a:pt x="28" y="19"/>
                  <a:pt x="28" y="19"/>
                  <a:pt x="29" y="18"/>
                </a:cubicBezTo>
                <a:cubicBezTo>
                  <a:pt x="29" y="18"/>
                  <a:pt x="29" y="18"/>
                  <a:pt x="29" y="18"/>
                </a:cubicBezTo>
                <a:cubicBezTo>
                  <a:pt x="29" y="18"/>
                  <a:pt x="29" y="17"/>
                  <a:pt x="30" y="17"/>
                </a:cubicBezTo>
                <a:cubicBezTo>
                  <a:pt x="30" y="17"/>
                  <a:pt x="30" y="17"/>
                  <a:pt x="30" y="17"/>
                </a:cubicBezTo>
                <a:cubicBezTo>
                  <a:pt x="30" y="17"/>
                  <a:pt x="30" y="17"/>
                  <a:pt x="30" y="17"/>
                </a:cubicBezTo>
                <a:cubicBezTo>
                  <a:pt x="30" y="17"/>
                  <a:pt x="30" y="17"/>
                  <a:pt x="30" y="17"/>
                </a:cubicBezTo>
                <a:cubicBezTo>
                  <a:pt x="30" y="16"/>
                  <a:pt x="30" y="16"/>
                  <a:pt x="30" y="16"/>
                </a:cubicBezTo>
                <a:cubicBezTo>
                  <a:pt x="31" y="16"/>
                  <a:pt x="31" y="16"/>
                  <a:pt x="31" y="16"/>
                </a:cubicBezTo>
                <a:cubicBezTo>
                  <a:pt x="31" y="16"/>
                  <a:pt x="31" y="16"/>
                  <a:pt x="31" y="16"/>
                </a:cubicBezTo>
                <a:cubicBezTo>
                  <a:pt x="31" y="15"/>
                  <a:pt x="32" y="14"/>
                  <a:pt x="32" y="13"/>
                </a:cubicBezTo>
                <a:cubicBezTo>
                  <a:pt x="32" y="13"/>
                  <a:pt x="32" y="13"/>
                  <a:pt x="31" y="12"/>
                </a:cubicBezTo>
                <a:cubicBezTo>
                  <a:pt x="31" y="12"/>
                  <a:pt x="31" y="12"/>
                  <a:pt x="31" y="11"/>
                </a:cubicBezTo>
                <a:cubicBezTo>
                  <a:pt x="31" y="11"/>
                  <a:pt x="31" y="10"/>
                  <a:pt x="31" y="10"/>
                </a:cubicBezTo>
                <a:cubicBezTo>
                  <a:pt x="30" y="9"/>
                  <a:pt x="30" y="8"/>
                  <a:pt x="31" y="8"/>
                </a:cubicBezTo>
                <a:cubicBezTo>
                  <a:pt x="31" y="7"/>
                  <a:pt x="31" y="6"/>
                  <a:pt x="31" y="6"/>
                </a:cubicBezTo>
                <a:cubicBezTo>
                  <a:pt x="30" y="6"/>
                  <a:pt x="30" y="6"/>
                  <a:pt x="30" y="6"/>
                </a:cubicBezTo>
                <a:cubicBezTo>
                  <a:pt x="30" y="5"/>
                  <a:pt x="30" y="5"/>
                  <a:pt x="29" y="5"/>
                </a:cubicBezTo>
                <a:cubicBezTo>
                  <a:pt x="29" y="5"/>
                  <a:pt x="29" y="6"/>
                  <a:pt x="29" y="6"/>
                </a:cubicBezTo>
                <a:cubicBezTo>
                  <a:pt x="29" y="6"/>
                  <a:pt x="28" y="7"/>
                  <a:pt x="28" y="7"/>
                </a:cubicBezTo>
                <a:cubicBezTo>
                  <a:pt x="28" y="7"/>
                  <a:pt x="28" y="7"/>
                  <a:pt x="28" y="7"/>
                </a:cubicBezTo>
                <a:cubicBezTo>
                  <a:pt x="28" y="7"/>
                  <a:pt x="28" y="8"/>
                  <a:pt x="28" y="8"/>
                </a:cubicBezTo>
                <a:cubicBezTo>
                  <a:pt x="27" y="8"/>
                  <a:pt x="27" y="8"/>
                  <a:pt x="27" y="8"/>
                </a:cubicBezTo>
                <a:cubicBezTo>
                  <a:pt x="27" y="8"/>
                  <a:pt x="27" y="9"/>
                  <a:pt x="27" y="9"/>
                </a:cubicBezTo>
                <a:cubicBezTo>
                  <a:pt x="27" y="9"/>
                  <a:pt x="27" y="9"/>
                  <a:pt x="27" y="9"/>
                </a:cubicBezTo>
                <a:cubicBezTo>
                  <a:pt x="26" y="9"/>
                  <a:pt x="26" y="9"/>
                  <a:pt x="26" y="9"/>
                </a:cubicBezTo>
                <a:cubicBezTo>
                  <a:pt x="26" y="9"/>
                  <a:pt x="25" y="9"/>
                  <a:pt x="25" y="9"/>
                </a:cubicBezTo>
                <a:cubicBezTo>
                  <a:pt x="25" y="9"/>
                  <a:pt x="25" y="9"/>
                  <a:pt x="25" y="8"/>
                </a:cubicBezTo>
                <a:cubicBezTo>
                  <a:pt x="24" y="9"/>
                  <a:pt x="24" y="9"/>
                  <a:pt x="24" y="9"/>
                </a:cubicBezTo>
                <a:cubicBezTo>
                  <a:pt x="24" y="9"/>
                  <a:pt x="24" y="9"/>
                  <a:pt x="24" y="9"/>
                </a:cubicBezTo>
                <a:cubicBezTo>
                  <a:pt x="22" y="9"/>
                  <a:pt x="21" y="6"/>
                  <a:pt x="21" y="5"/>
                </a:cubicBezTo>
                <a:cubicBezTo>
                  <a:pt x="21" y="5"/>
                  <a:pt x="22" y="5"/>
                  <a:pt x="22" y="5"/>
                </a:cubicBezTo>
                <a:cubicBezTo>
                  <a:pt x="22" y="4"/>
                  <a:pt x="22" y="4"/>
                  <a:pt x="22" y="4"/>
                </a:cubicBezTo>
                <a:cubicBezTo>
                  <a:pt x="21" y="4"/>
                  <a:pt x="21" y="4"/>
                  <a:pt x="21" y="4"/>
                </a:cubicBezTo>
                <a:cubicBezTo>
                  <a:pt x="21" y="4"/>
                  <a:pt x="20" y="4"/>
                  <a:pt x="20" y="4"/>
                </a:cubicBezTo>
                <a:cubicBezTo>
                  <a:pt x="20" y="5"/>
                  <a:pt x="20" y="5"/>
                  <a:pt x="20" y="5"/>
                </a:cubicBezTo>
                <a:cubicBezTo>
                  <a:pt x="20" y="5"/>
                  <a:pt x="19" y="5"/>
                  <a:pt x="19" y="6"/>
                </a:cubicBezTo>
                <a:cubicBezTo>
                  <a:pt x="19" y="6"/>
                  <a:pt x="19" y="6"/>
                  <a:pt x="19" y="6"/>
                </a:cubicBezTo>
                <a:cubicBezTo>
                  <a:pt x="18" y="6"/>
                  <a:pt x="18" y="6"/>
                  <a:pt x="18" y="6"/>
                </a:cubicBezTo>
                <a:cubicBezTo>
                  <a:pt x="18" y="6"/>
                  <a:pt x="18" y="6"/>
                  <a:pt x="18" y="6"/>
                </a:cubicBezTo>
                <a:cubicBezTo>
                  <a:pt x="17" y="6"/>
                  <a:pt x="17" y="6"/>
                  <a:pt x="17" y="6"/>
                </a:cubicBezTo>
                <a:cubicBezTo>
                  <a:pt x="17" y="6"/>
                  <a:pt x="17" y="5"/>
                  <a:pt x="17" y="5"/>
                </a:cubicBezTo>
                <a:cubicBezTo>
                  <a:pt x="16" y="4"/>
                  <a:pt x="17" y="4"/>
                  <a:pt x="17" y="3"/>
                </a:cubicBezTo>
                <a:cubicBezTo>
                  <a:pt x="17" y="2"/>
                  <a:pt x="17" y="2"/>
                  <a:pt x="17" y="2"/>
                </a:cubicBezTo>
                <a:cubicBezTo>
                  <a:pt x="17" y="1"/>
                  <a:pt x="16" y="1"/>
                  <a:pt x="15" y="1"/>
                </a:cubicBezTo>
                <a:cubicBezTo>
                  <a:pt x="15" y="2"/>
                  <a:pt x="14" y="2"/>
                  <a:pt x="14" y="3"/>
                </a:cubicBezTo>
                <a:cubicBezTo>
                  <a:pt x="14" y="3"/>
                  <a:pt x="14" y="3"/>
                  <a:pt x="14" y="3"/>
                </a:cubicBezTo>
                <a:cubicBezTo>
                  <a:pt x="13" y="3"/>
                  <a:pt x="13" y="3"/>
                  <a:pt x="13" y="3"/>
                </a:cubicBezTo>
                <a:cubicBezTo>
                  <a:pt x="13" y="3"/>
                  <a:pt x="12" y="3"/>
                  <a:pt x="12" y="3"/>
                </a:cubicBezTo>
                <a:cubicBezTo>
                  <a:pt x="12" y="2"/>
                  <a:pt x="12" y="2"/>
                  <a:pt x="12" y="2"/>
                </a:cubicBezTo>
                <a:cubicBezTo>
                  <a:pt x="12" y="2"/>
                  <a:pt x="12" y="2"/>
                  <a:pt x="12" y="2"/>
                </a:cubicBezTo>
                <a:cubicBezTo>
                  <a:pt x="12" y="2"/>
                  <a:pt x="12" y="2"/>
                  <a:pt x="12" y="2"/>
                </a:cubicBezTo>
                <a:cubicBezTo>
                  <a:pt x="12" y="1"/>
                  <a:pt x="12" y="1"/>
                  <a:pt x="12" y="1"/>
                </a:cubicBezTo>
                <a:cubicBezTo>
                  <a:pt x="12" y="1"/>
                  <a:pt x="11" y="2"/>
                  <a:pt x="11" y="2"/>
                </a:cubicBezTo>
                <a:cubicBezTo>
                  <a:pt x="11" y="2"/>
                  <a:pt x="11" y="2"/>
                  <a:pt x="10" y="2"/>
                </a:cubicBezTo>
                <a:cubicBezTo>
                  <a:pt x="10" y="2"/>
                  <a:pt x="10" y="2"/>
                  <a:pt x="10" y="2"/>
                </a:cubicBezTo>
                <a:cubicBezTo>
                  <a:pt x="10" y="2"/>
                  <a:pt x="9" y="3"/>
                  <a:pt x="9" y="3"/>
                </a:cubicBezTo>
                <a:cubicBezTo>
                  <a:pt x="8" y="3"/>
                  <a:pt x="8" y="3"/>
                  <a:pt x="7" y="3"/>
                </a:cubicBezTo>
                <a:cubicBezTo>
                  <a:pt x="6" y="3"/>
                  <a:pt x="6" y="3"/>
                  <a:pt x="6" y="3"/>
                </a:cubicBezTo>
                <a:cubicBezTo>
                  <a:pt x="5" y="4"/>
                  <a:pt x="5" y="4"/>
                  <a:pt x="5" y="4"/>
                </a:cubicBezTo>
                <a:cubicBezTo>
                  <a:pt x="5" y="5"/>
                  <a:pt x="5" y="5"/>
                  <a:pt x="5" y="5"/>
                </a:cubicBezTo>
                <a:cubicBezTo>
                  <a:pt x="5" y="6"/>
                  <a:pt x="4" y="6"/>
                  <a:pt x="4" y="7"/>
                </a:cubicBezTo>
                <a:cubicBezTo>
                  <a:pt x="4" y="7"/>
                  <a:pt x="3" y="7"/>
                  <a:pt x="3" y="8"/>
                </a:cubicBezTo>
                <a:cubicBezTo>
                  <a:pt x="3" y="8"/>
                  <a:pt x="3" y="9"/>
                  <a:pt x="3" y="9"/>
                </a:cubicBezTo>
                <a:cubicBezTo>
                  <a:pt x="3" y="10"/>
                  <a:pt x="3" y="10"/>
                  <a:pt x="3" y="10"/>
                </a:cubicBezTo>
                <a:cubicBezTo>
                  <a:pt x="3" y="11"/>
                  <a:pt x="2" y="11"/>
                  <a:pt x="2" y="12"/>
                </a:cubicBezTo>
                <a:cubicBezTo>
                  <a:pt x="2" y="12"/>
                  <a:pt x="2" y="13"/>
                  <a:pt x="2" y="14"/>
                </a:cubicBezTo>
                <a:cubicBezTo>
                  <a:pt x="2" y="15"/>
                  <a:pt x="2" y="15"/>
                  <a:pt x="3" y="15"/>
                </a:cubicBezTo>
                <a:cubicBezTo>
                  <a:pt x="4" y="15"/>
                  <a:pt x="5" y="15"/>
                  <a:pt x="5" y="14"/>
                </a:cubicBezTo>
                <a:cubicBezTo>
                  <a:pt x="5" y="14"/>
                  <a:pt x="5" y="14"/>
                  <a:pt x="5" y="13"/>
                </a:cubicBezTo>
                <a:cubicBezTo>
                  <a:pt x="5" y="13"/>
                  <a:pt x="6" y="13"/>
                  <a:pt x="6" y="12"/>
                </a:cubicBezTo>
                <a:cubicBezTo>
                  <a:pt x="6" y="12"/>
                  <a:pt x="6" y="12"/>
                  <a:pt x="7" y="12"/>
                </a:cubicBezTo>
                <a:cubicBezTo>
                  <a:pt x="7" y="12"/>
                  <a:pt x="7" y="13"/>
                  <a:pt x="8" y="13"/>
                </a:cubicBezTo>
                <a:cubicBezTo>
                  <a:pt x="8" y="13"/>
                  <a:pt x="8" y="13"/>
                  <a:pt x="8" y="13"/>
                </a:cubicBezTo>
                <a:cubicBezTo>
                  <a:pt x="8" y="13"/>
                  <a:pt x="8" y="13"/>
                  <a:pt x="8" y="14"/>
                </a:cubicBezTo>
                <a:cubicBezTo>
                  <a:pt x="8" y="14"/>
                  <a:pt x="8" y="14"/>
                  <a:pt x="8" y="14"/>
                </a:cubicBezTo>
                <a:cubicBezTo>
                  <a:pt x="9" y="15"/>
                  <a:pt x="9" y="16"/>
                  <a:pt x="9" y="17"/>
                </a:cubicBezTo>
                <a:cubicBezTo>
                  <a:pt x="9" y="17"/>
                  <a:pt x="9" y="18"/>
                  <a:pt x="8" y="18"/>
                </a:cubicBezTo>
                <a:cubicBezTo>
                  <a:pt x="8" y="18"/>
                  <a:pt x="8" y="18"/>
                  <a:pt x="8" y="19"/>
                </a:cubicBezTo>
                <a:cubicBezTo>
                  <a:pt x="8" y="19"/>
                  <a:pt x="8" y="19"/>
                  <a:pt x="8" y="19"/>
                </a:cubicBezTo>
                <a:cubicBezTo>
                  <a:pt x="8" y="20"/>
                  <a:pt x="8" y="20"/>
                  <a:pt x="8" y="20"/>
                </a:cubicBezTo>
                <a:cubicBezTo>
                  <a:pt x="8" y="20"/>
                  <a:pt x="8" y="21"/>
                  <a:pt x="8" y="21"/>
                </a:cubicBezTo>
                <a:cubicBezTo>
                  <a:pt x="8" y="21"/>
                  <a:pt x="7" y="21"/>
                  <a:pt x="7" y="21"/>
                </a:cubicBezTo>
                <a:cubicBezTo>
                  <a:pt x="7" y="21"/>
                  <a:pt x="7" y="21"/>
                  <a:pt x="7" y="21"/>
                </a:cubicBezTo>
                <a:cubicBezTo>
                  <a:pt x="7" y="21"/>
                  <a:pt x="7" y="22"/>
                  <a:pt x="7" y="22"/>
                </a:cubicBezTo>
                <a:cubicBezTo>
                  <a:pt x="7" y="22"/>
                  <a:pt x="6" y="23"/>
                  <a:pt x="5" y="24"/>
                </a:cubicBezTo>
                <a:cubicBezTo>
                  <a:pt x="5" y="25"/>
                  <a:pt x="5" y="25"/>
                  <a:pt x="5" y="26"/>
                </a:cubicBezTo>
                <a:cubicBezTo>
                  <a:pt x="5" y="27"/>
                  <a:pt x="4" y="29"/>
                  <a:pt x="3" y="30"/>
                </a:cubicBezTo>
                <a:cubicBezTo>
                  <a:pt x="3" y="31"/>
                  <a:pt x="3" y="31"/>
                  <a:pt x="3" y="3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1" name="Freeform 70"/>
          <p:cNvSpPr>
            <a:spLocks/>
          </p:cNvSpPr>
          <p:nvPr/>
        </p:nvSpPr>
        <p:spPr bwMode="auto">
          <a:xfrm>
            <a:off x="13739813" y="3940187"/>
            <a:ext cx="50800" cy="47626"/>
          </a:xfrm>
          <a:custGeom>
            <a:avLst/>
            <a:gdLst>
              <a:gd name="T0" fmla="*/ 5 w 7"/>
              <a:gd name="T1" fmla="*/ 6 h 6"/>
              <a:gd name="T2" fmla="*/ 4 w 7"/>
              <a:gd name="T3" fmla="*/ 6 h 6"/>
              <a:gd name="T4" fmla="*/ 3 w 7"/>
              <a:gd name="T5" fmla="*/ 6 h 6"/>
              <a:gd name="T6" fmla="*/ 2 w 7"/>
              <a:gd name="T7" fmla="*/ 6 h 6"/>
              <a:gd name="T8" fmla="*/ 2 w 7"/>
              <a:gd name="T9" fmla="*/ 4 h 6"/>
              <a:gd name="T10" fmla="*/ 2 w 7"/>
              <a:gd name="T11" fmla="*/ 3 h 6"/>
              <a:gd name="T12" fmla="*/ 0 w 7"/>
              <a:gd name="T13" fmla="*/ 3 h 6"/>
              <a:gd name="T14" fmla="*/ 0 w 7"/>
              <a:gd name="T15" fmla="*/ 0 h 6"/>
              <a:gd name="T16" fmla="*/ 2 w 7"/>
              <a:gd name="T17" fmla="*/ 1 h 6"/>
              <a:gd name="T18" fmla="*/ 3 w 7"/>
              <a:gd name="T19" fmla="*/ 0 h 6"/>
              <a:gd name="T20" fmla="*/ 4 w 7"/>
              <a:gd name="T21" fmla="*/ 0 h 6"/>
              <a:gd name="T22" fmla="*/ 5 w 7"/>
              <a:gd name="T23" fmla="*/ 2 h 6"/>
              <a:gd name="T24" fmla="*/ 6 w 7"/>
              <a:gd name="T25" fmla="*/ 3 h 6"/>
              <a:gd name="T26" fmla="*/ 6 w 7"/>
              <a:gd name="T27" fmla="*/ 4 h 6"/>
              <a:gd name="T28" fmla="*/ 7 w 7"/>
              <a:gd name="T29" fmla="*/ 6 h 6"/>
              <a:gd name="T30" fmla="*/ 6 w 7"/>
              <a:gd name="T31" fmla="*/ 6 h 6"/>
              <a:gd name="T32" fmla="*/ 4 w 7"/>
              <a:gd name="T33" fmla="*/ 6 h 6"/>
              <a:gd name="T34" fmla="*/ 5 w 7"/>
              <a:gd name="T3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6">
                <a:moveTo>
                  <a:pt x="5" y="6"/>
                </a:moveTo>
                <a:cubicBezTo>
                  <a:pt x="5" y="6"/>
                  <a:pt x="4" y="6"/>
                  <a:pt x="4" y="6"/>
                </a:cubicBezTo>
                <a:cubicBezTo>
                  <a:pt x="3" y="6"/>
                  <a:pt x="3" y="6"/>
                  <a:pt x="3" y="6"/>
                </a:cubicBezTo>
                <a:cubicBezTo>
                  <a:pt x="3" y="6"/>
                  <a:pt x="2" y="6"/>
                  <a:pt x="2" y="6"/>
                </a:cubicBezTo>
                <a:cubicBezTo>
                  <a:pt x="2" y="5"/>
                  <a:pt x="2" y="5"/>
                  <a:pt x="2" y="4"/>
                </a:cubicBezTo>
                <a:cubicBezTo>
                  <a:pt x="2" y="3"/>
                  <a:pt x="2" y="3"/>
                  <a:pt x="2" y="3"/>
                </a:cubicBezTo>
                <a:cubicBezTo>
                  <a:pt x="1" y="3"/>
                  <a:pt x="1" y="3"/>
                  <a:pt x="0" y="3"/>
                </a:cubicBezTo>
                <a:cubicBezTo>
                  <a:pt x="0" y="3"/>
                  <a:pt x="0" y="1"/>
                  <a:pt x="0" y="0"/>
                </a:cubicBezTo>
                <a:cubicBezTo>
                  <a:pt x="0" y="0"/>
                  <a:pt x="1" y="0"/>
                  <a:pt x="2" y="1"/>
                </a:cubicBezTo>
                <a:cubicBezTo>
                  <a:pt x="2" y="0"/>
                  <a:pt x="3" y="0"/>
                  <a:pt x="3" y="0"/>
                </a:cubicBezTo>
                <a:cubicBezTo>
                  <a:pt x="4" y="0"/>
                  <a:pt x="4" y="0"/>
                  <a:pt x="4" y="0"/>
                </a:cubicBezTo>
                <a:cubicBezTo>
                  <a:pt x="4" y="1"/>
                  <a:pt x="5" y="1"/>
                  <a:pt x="5" y="2"/>
                </a:cubicBezTo>
                <a:cubicBezTo>
                  <a:pt x="6" y="2"/>
                  <a:pt x="6" y="2"/>
                  <a:pt x="6" y="3"/>
                </a:cubicBezTo>
                <a:cubicBezTo>
                  <a:pt x="6" y="3"/>
                  <a:pt x="6" y="4"/>
                  <a:pt x="6" y="4"/>
                </a:cubicBezTo>
                <a:cubicBezTo>
                  <a:pt x="6" y="5"/>
                  <a:pt x="7" y="5"/>
                  <a:pt x="7" y="6"/>
                </a:cubicBezTo>
                <a:cubicBezTo>
                  <a:pt x="6" y="6"/>
                  <a:pt x="6" y="6"/>
                  <a:pt x="6" y="6"/>
                </a:cubicBezTo>
                <a:cubicBezTo>
                  <a:pt x="5" y="6"/>
                  <a:pt x="5" y="6"/>
                  <a:pt x="4" y="6"/>
                </a:cubicBezTo>
                <a:lnTo>
                  <a:pt x="5" y="6"/>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2" name="Freeform 71"/>
          <p:cNvSpPr>
            <a:spLocks noEditPoints="1"/>
          </p:cNvSpPr>
          <p:nvPr/>
        </p:nvSpPr>
        <p:spPr bwMode="auto">
          <a:xfrm>
            <a:off x="13730298" y="3933837"/>
            <a:ext cx="60326" cy="60326"/>
          </a:xfrm>
          <a:custGeom>
            <a:avLst/>
            <a:gdLst>
              <a:gd name="T0" fmla="*/ 4 w 8"/>
              <a:gd name="T1" fmla="*/ 8 h 8"/>
              <a:gd name="T2" fmla="*/ 3 w 8"/>
              <a:gd name="T3" fmla="*/ 8 h 8"/>
              <a:gd name="T4" fmla="*/ 3 w 8"/>
              <a:gd name="T5" fmla="*/ 6 h 8"/>
              <a:gd name="T6" fmla="*/ 3 w 8"/>
              <a:gd name="T7" fmla="*/ 5 h 8"/>
              <a:gd name="T8" fmla="*/ 1 w 8"/>
              <a:gd name="T9" fmla="*/ 5 h 8"/>
              <a:gd name="T10" fmla="*/ 0 w 8"/>
              <a:gd name="T11" fmla="*/ 1 h 8"/>
              <a:gd name="T12" fmla="*/ 1 w 8"/>
              <a:gd name="T13" fmla="*/ 1 h 8"/>
              <a:gd name="T14" fmla="*/ 3 w 8"/>
              <a:gd name="T15" fmla="*/ 1 h 8"/>
              <a:gd name="T16" fmla="*/ 4 w 8"/>
              <a:gd name="T17" fmla="*/ 0 h 8"/>
              <a:gd name="T18" fmla="*/ 5 w 8"/>
              <a:gd name="T19" fmla="*/ 0 h 8"/>
              <a:gd name="T20" fmla="*/ 7 w 8"/>
              <a:gd name="T21" fmla="*/ 2 h 8"/>
              <a:gd name="T22" fmla="*/ 7 w 8"/>
              <a:gd name="T23" fmla="*/ 3 h 8"/>
              <a:gd name="T24" fmla="*/ 8 w 8"/>
              <a:gd name="T25" fmla="*/ 4 h 8"/>
              <a:gd name="T26" fmla="*/ 8 w 8"/>
              <a:gd name="T27" fmla="*/ 5 h 8"/>
              <a:gd name="T28" fmla="*/ 8 w 8"/>
              <a:gd name="T29" fmla="*/ 7 h 8"/>
              <a:gd name="T30" fmla="*/ 7 w 8"/>
              <a:gd name="T31" fmla="*/ 8 h 8"/>
              <a:gd name="T32" fmla="*/ 6 w 8"/>
              <a:gd name="T33" fmla="*/ 8 h 8"/>
              <a:gd name="T34" fmla="*/ 5 w 8"/>
              <a:gd name="T35" fmla="*/ 8 h 8"/>
              <a:gd name="T36" fmla="*/ 4 w 8"/>
              <a:gd name="T37" fmla="*/ 8 h 8"/>
              <a:gd name="T38" fmla="*/ 4 w 8"/>
              <a:gd name="T39" fmla="*/ 7 h 8"/>
              <a:gd name="T40" fmla="*/ 4 w 8"/>
              <a:gd name="T41" fmla="*/ 7 h 8"/>
              <a:gd name="T42" fmla="*/ 5 w 8"/>
              <a:gd name="T43" fmla="*/ 7 h 8"/>
              <a:gd name="T44" fmla="*/ 5 w 8"/>
              <a:gd name="T45" fmla="*/ 7 h 8"/>
              <a:gd name="T46" fmla="*/ 5 w 8"/>
              <a:gd name="T47" fmla="*/ 7 h 8"/>
              <a:gd name="T48" fmla="*/ 7 w 8"/>
              <a:gd name="T49" fmla="*/ 7 h 8"/>
              <a:gd name="T50" fmla="*/ 7 w 8"/>
              <a:gd name="T51" fmla="*/ 6 h 8"/>
              <a:gd name="T52" fmla="*/ 6 w 8"/>
              <a:gd name="T53" fmla="*/ 4 h 8"/>
              <a:gd name="T54" fmla="*/ 6 w 8"/>
              <a:gd name="T55" fmla="*/ 3 h 8"/>
              <a:gd name="T56" fmla="*/ 4 w 8"/>
              <a:gd name="T57" fmla="*/ 1 h 8"/>
              <a:gd name="T58" fmla="*/ 3 w 8"/>
              <a:gd name="T59" fmla="*/ 2 h 8"/>
              <a:gd name="T60" fmla="*/ 2 w 8"/>
              <a:gd name="T61" fmla="*/ 2 h 8"/>
              <a:gd name="T62" fmla="*/ 2 w 8"/>
              <a:gd name="T63" fmla="*/ 4 h 8"/>
              <a:gd name="T64" fmla="*/ 3 w 8"/>
              <a:gd name="T65" fmla="*/ 4 h 8"/>
              <a:gd name="T66" fmla="*/ 4 w 8"/>
              <a:gd name="T67" fmla="*/ 5 h 8"/>
              <a:gd name="T68" fmla="*/ 4 w 8"/>
              <a:gd name="T6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8">
                <a:moveTo>
                  <a:pt x="4" y="8"/>
                </a:moveTo>
                <a:cubicBezTo>
                  <a:pt x="4" y="8"/>
                  <a:pt x="4" y="8"/>
                  <a:pt x="4" y="8"/>
                </a:cubicBezTo>
                <a:cubicBezTo>
                  <a:pt x="3" y="8"/>
                  <a:pt x="3" y="8"/>
                  <a:pt x="3" y="8"/>
                </a:cubicBezTo>
                <a:cubicBezTo>
                  <a:pt x="3" y="8"/>
                  <a:pt x="3" y="8"/>
                  <a:pt x="3" y="8"/>
                </a:cubicBezTo>
                <a:cubicBezTo>
                  <a:pt x="3" y="8"/>
                  <a:pt x="2" y="7"/>
                  <a:pt x="2" y="7"/>
                </a:cubicBezTo>
                <a:cubicBezTo>
                  <a:pt x="2" y="7"/>
                  <a:pt x="2" y="6"/>
                  <a:pt x="3" y="6"/>
                </a:cubicBezTo>
                <a:cubicBezTo>
                  <a:pt x="3" y="6"/>
                  <a:pt x="3" y="5"/>
                  <a:pt x="3" y="5"/>
                </a:cubicBezTo>
                <a:cubicBezTo>
                  <a:pt x="3" y="5"/>
                  <a:pt x="3" y="5"/>
                  <a:pt x="3" y="5"/>
                </a:cubicBezTo>
                <a:cubicBezTo>
                  <a:pt x="2" y="5"/>
                  <a:pt x="2" y="5"/>
                  <a:pt x="2" y="5"/>
                </a:cubicBezTo>
                <a:cubicBezTo>
                  <a:pt x="2" y="5"/>
                  <a:pt x="1" y="5"/>
                  <a:pt x="1" y="5"/>
                </a:cubicBezTo>
                <a:cubicBezTo>
                  <a:pt x="1" y="5"/>
                  <a:pt x="1" y="5"/>
                  <a:pt x="1" y="5"/>
                </a:cubicBezTo>
                <a:cubicBezTo>
                  <a:pt x="0" y="4"/>
                  <a:pt x="0" y="2"/>
                  <a:pt x="0" y="1"/>
                </a:cubicBezTo>
                <a:cubicBezTo>
                  <a:pt x="0" y="1"/>
                  <a:pt x="0" y="1"/>
                  <a:pt x="0" y="1"/>
                </a:cubicBezTo>
                <a:cubicBezTo>
                  <a:pt x="1" y="1"/>
                  <a:pt x="1" y="1"/>
                  <a:pt x="1" y="1"/>
                </a:cubicBezTo>
                <a:cubicBezTo>
                  <a:pt x="2" y="1"/>
                  <a:pt x="2" y="1"/>
                  <a:pt x="3" y="1"/>
                </a:cubicBezTo>
                <a:cubicBezTo>
                  <a:pt x="3" y="1"/>
                  <a:pt x="3" y="1"/>
                  <a:pt x="3" y="1"/>
                </a:cubicBezTo>
                <a:cubicBezTo>
                  <a:pt x="3" y="1"/>
                  <a:pt x="3" y="1"/>
                  <a:pt x="4" y="0"/>
                </a:cubicBezTo>
                <a:cubicBezTo>
                  <a:pt x="4" y="0"/>
                  <a:pt x="4" y="0"/>
                  <a:pt x="4" y="0"/>
                </a:cubicBezTo>
                <a:cubicBezTo>
                  <a:pt x="5" y="0"/>
                  <a:pt x="5" y="0"/>
                  <a:pt x="5" y="0"/>
                </a:cubicBezTo>
                <a:cubicBezTo>
                  <a:pt x="5" y="0"/>
                  <a:pt x="5" y="0"/>
                  <a:pt x="5" y="0"/>
                </a:cubicBezTo>
                <a:cubicBezTo>
                  <a:pt x="5" y="1"/>
                  <a:pt x="5" y="1"/>
                  <a:pt x="5" y="1"/>
                </a:cubicBezTo>
                <a:cubicBezTo>
                  <a:pt x="6" y="1"/>
                  <a:pt x="6" y="2"/>
                  <a:pt x="7" y="2"/>
                </a:cubicBezTo>
                <a:cubicBezTo>
                  <a:pt x="7" y="2"/>
                  <a:pt x="7" y="2"/>
                  <a:pt x="7" y="3"/>
                </a:cubicBezTo>
                <a:cubicBezTo>
                  <a:pt x="7" y="3"/>
                  <a:pt x="7" y="3"/>
                  <a:pt x="7" y="3"/>
                </a:cubicBezTo>
                <a:cubicBezTo>
                  <a:pt x="7" y="3"/>
                  <a:pt x="7" y="3"/>
                  <a:pt x="7" y="3"/>
                </a:cubicBezTo>
                <a:cubicBezTo>
                  <a:pt x="7" y="4"/>
                  <a:pt x="7" y="4"/>
                  <a:pt x="8" y="4"/>
                </a:cubicBezTo>
                <a:cubicBezTo>
                  <a:pt x="8" y="4"/>
                  <a:pt x="8" y="5"/>
                  <a:pt x="8" y="5"/>
                </a:cubicBezTo>
                <a:cubicBezTo>
                  <a:pt x="8" y="5"/>
                  <a:pt x="8" y="5"/>
                  <a:pt x="8" y="5"/>
                </a:cubicBezTo>
                <a:cubicBezTo>
                  <a:pt x="8" y="6"/>
                  <a:pt x="8" y="6"/>
                  <a:pt x="8" y="6"/>
                </a:cubicBezTo>
                <a:cubicBezTo>
                  <a:pt x="8" y="7"/>
                  <a:pt x="8" y="7"/>
                  <a:pt x="8" y="7"/>
                </a:cubicBezTo>
                <a:cubicBezTo>
                  <a:pt x="8" y="8"/>
                  <a:pt x="8" y="8"/>
                  <a:pt x="8" y="8"/>
                </a:cubicBezTo>
                <a:cubicBezTo>
                  <a:pt x="7" y="8"/>
                  <a:pt x="7" y="8"/>
                  <a:pt x="7" y="8"/>
                </a:cubicBezTo>
                <a:cubicBezTo>
                  <a:pt x="7" y="8"/>
                  <a:pt x="7" y="8"/>
                  <a:pt x="7" y="8"/>
                </a:cubicBezTo>
                <a:cubicBezTo>
                  <a:pt x="7" y="8"/>
                  <a:pt x="7" y="8"/>
                  <a:pt x="6" y="8"/>
                </a:cubicBezTo>
                <a:cubicBezTo>
                  <a:pt x="6" y="8"/>
                  <a:pt x="6" y="8"/>
                  <a:pt x="5" y="8"/>
                </a:cubicBezTo>
                <a:cubicBezTo>
                  <a:pt x="5" y="8"/>
                  <a:pt x="5" y="8"/>
                  <a:pt x="5" y="8"/>
                </a:cubicBezTo>
                <a:cubicBezTo>
                  <a:pt x="5" y="8"/>
                  <a:pt x="4" y="8"/>
                  <a:pt x="4" y="8"/>
                </a:cubicBezTo>
                <a:cubicBezTo>
                  <a:pt x="4" y="8"/>
                  <a:pt x="4" y="8"/>
                  <a:pt x="4" y="8"/>
                </a:cubicBezTo>
                <a:close/>
                <a:moveTo>
                  <a:pt x="4" y="7"/>
                </a:moveTo>
                <a:cubicBezTo>
                  <a:pt x="4" y="7"/>
                  <a:pt x="4" y="7"/>
                  <a:pt x="4" y="7"/>
                </a:cubicBezTo>
                <a:cubicBezTo>
                  <a:pt x="4" y="7"/>
                  <a:pt x="4" y="7"/>
                  <a:pt x="4" y="7"/>
                </a:cubicBezTo>
                <a:cubicBezTo>
                  <a:pt x="4" y="7"/>
                  <a:pt x="4" y="7"/>
                  <a:pt x="4" y="7"/>
                </a:cubicBezTo>
                <a:cubicBezTo>
                  <a:pt x="4" y="7"/>
                  <a:pt x="4" y="7"/>
                  <a:pt x="4" y="7"/>
                </a:cubicBezTo>
                <a:cubicBezTo>
                  <a:pt x="4" y="7"/>
                  <a:pt x="4"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7" y="7"/>
                  <a:pt x="7" y="7"/>
                </a:cubicBezTo>
                <a:cubicBezTo>
                  <a:pt x="7" y="6"/>
                  <a:pt x="7" y="6"/>
                  <a:pt x="7" y="6"/>
                </a:cubicBezTo>
                <a:cubicBezTo>
                  <a:pt x="7" y="6"/>
                  <a:pt x="7" y="6"/>
                  <a:pt x="7" y="6"/>
                </a:cubicBezTo>
                <a:cubicBezTo>
                  <a:pt x="7" y="6"/>
                  <a:pt x="7" y="6"/>
                  <a:pt x="7" y="5"/>
                </a:cubicBezTo>
                <a:cubicBezTo>
                  <a:pt x="6" y="5"/>
                  <a:pt x="6" y="5"/>
                  <a:pt x="6" y="4"/>
                </a:cubicBezTo>
                <a:cubicBezTo>
                  <a:pt x="6" y="4"/>
                  <a:pt x="6" y="4"/>
                  <a:pt x="6" y="4"/>
                </a:cubicBezTo>
                <a:cubicBezTo>
                  <a:pt x="6" y="4"/>
                  <a:pt x="6" y="3"/>
                  <a:pt x="6" y="3"/>
                </a:cubicBezTo>
                <a:cubicBezTo>
                  <a:pt x="6" y="3"/>
                  <a:pt x="6" y="3"/>
                  <a:pt x="6" y="3"/>
                </a:cubicBezTo>
                <a:cubicBezTo>
                  <a:pt x="5" y="3"/>
                  <a:pt x="5" y="2"/>
                  <a:pt x="4" y="1"/>
                </a:cubicBezTo>
                <a:cubicBezTo>
                  <a:pt x="4" y="1"/>
                  <a:pt x="4" y="1"/>
                  <a:pt x="4" y="1"/>
                </a:cubicBezTo>
                <a:cubicBezTo>
                  <a:pt x="4" y="2"/>
                  <a:pt x="4" y="2"/>
                  <a:pt x="3" y="2"/>
                </a:cubicBezTo>
                <a:cubicBezTo>
                  <a:pt x="3" y="2"/>
                  <a:pt x="3" y="2"/>
                  <a:pt x="3" y="2"/>
                </a:cubicBezTo>
                <a:cubicBezTo>
                  <a:pt x="3" y="2"/>
                  <a:pt x="2" y="2"/>
                  <a:pt x="2" y="2"/>
                </a:cubicBezTo>
                <a:cubicBezTo>
                  <a:pt x="2" y="2"/>
                  <a:pt x="1" y="2"/>
                  <a:pt x="1" y="2"/>
                </a:cubicBezTo>
                <a:cubicBezTo>
                  <a:pt x="1" y="2"/>
                  <a:pt x="1" y="3"/>
                  <a:pt x="2" y="4"/>
                </a:cubicBezTo>
                <a:cubicBezTo>
                  <a:pt x="2" y="4"/>
                  <a:pt x="2" y="4"/>
                  <a:pt x="3" y="4"/>
                </a:cubicBezTo>
                <a:cubicBezTo>
                  <a:pt x="3" y="4"/>
                  <a:pt x="3" y="4"/>
                  <a:pt x="3" y="4"/>
                </a:cubicBezTo>
                <a:cubicBezTo>
                  <a:pt x="4" y="4"/>
                  <a:pt x="4" y="4"/>
                  <a:pt x="4" y="4"/>
                </a:cubicBezTo>
                <a:cubicBezTo>
                  <a:pt x="4" y="5"/>
                  <a:pt x="4" y="5"/>
                  <a:pt x="4" y="5"/>
                </a:cubicBezTo>
                <a:cubicBezTo>
                  <a:pt x="4" y="5"/>
                  <a:pt x="4" y="6"/>
                  <a:pt x="4" y="6"/>
                </a:cubicBezTo>
                <a:cubicBezTo>
                  <a:pt x="4" y="6"/>
                  <a:pt x="4" y="7"/>
                  <a:pt x="4" y="7"/>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3" name="Freeform 72"/>
          <p:cNvSpPr>
            <a:spLocks/>
          </p:cNvSpPr>
          <p:nvPr/>
        </p:nvSpPr>
        <p:spPr bwMode="auto">
          <a:xfrm>
            <a:off x="14520868" y="4543437"/>
            <a:ext cx="92078" cy="60326"/>
          </a:xfrm>
          <a:custGeom>
            <a:avLst/>
            <a:gdLst>
              <a:gd name="T0" fmla="*/ 3 w 12"/>
              <a:gd name="T1" fmla="*/ 5 h 8"/>
              <a:gd name="T2" fmla="*/ 0 w 12"/>
              <a:gd name="T3" fmla="*/ 4 h 8"/>
              <a:gd name="T4" fmla="*/ 0 w 12"/>
              <a:gd name="T5" fmla="*/ 4 h 8"/>
              <a:gd name="T6" fmla="*/ 2 w 12"/>
              <a:gd name="T7" fmla="*/ 3 h 8"/>
              <a:gd name="T8" fmla="*/ 3 w 12"/>
              <a:gd name="T9" fmla="*/ 0 h 8"/>
              <a:gd name="T10" fmla="*/ 5 w 12"/>
              <a:gd name="T11" fmla="*/ 0 h 8"/>
              <a:gd name="T12" fmla="*/ 8 w 12"/>
              <a:gd name="T13" fmla="*/ 0 h 8"/>
              <a:gd name="T14" fmla="*/ 9 w 12"/>
              <a:gd name="T15" fmla="*/ 0 h 8"/>
              <a:gd name="T16" fmla="*/ 11 w 12"/>
              <a:gd name="T17" fmla="*/ 0 h 8"/>
              <a:gd name="T18" fmla="*/ 11 w 12"/>
              <a:gd name="T19" fmla="*/ 1 h 8"/>
              <a:gd name="T20" fmla="*/ 11 w 12"/>
              <a:gd name="T21" fmla="*/ 2 h 8"/>
              <a:gd name="T22" fmla="*/ 11 w 12"/>
              <a:gd name="T23" fmla="*/ 3 h 8"/>
              <a:gd name="T24" fmla="*/ 10 w 12"/>
              <a:gd name="T25" fmla="*/ 3 h 8"/>
              <a:gd name="T26" fmla="*/ 9 w 12"/>
              <a:gd name="T27" fmla="*/ 5 h 8"/>
              <a:gd name="T28" fmla="*/ 8 w 12"/>
              <a:gd name="T29" fmla="*/ 7 h 8"/>
              <a:gd name="T30" fmla="*/ 7 w 12"/>
              <a:gd name="T31" fmla="*/ 8 h 8"/>
              <a:gd name="T32" fmla="*/ 6 w 12"/>
              <a:gd name="T33" fmla="*/ 7 h 8"/>
              <a:gd name="T34" fmla="*/ 6 w 12"/>
              <a:gd name="T35" fmla="*/ 6 h 8"/>
              <a:gd name="T36" fmla="*/ 6 w 12"/>
              <a:gd name="T37" fmla="*/ 5 h 8"/>
              <a:gd name="T38" fmla="*/ 5 w 12"/>
              <a:gd name="T39" fmla="*/ 5 h 8"/>
              <a:gd name="T40" fmla="*/ 4 w 12"/>
              <a:gd name="T41" fmla="*/ 6 h 8"/>
              <a:gd name="T42" fmla="*/ 3 w 12"/>
              <a:gd name="T43" fmla="*/ 6 h 8"/>
              <a:gd name="T44" fmla="*/ 3 w 12"/>
              <a:gd name="T4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8">
                <a:moveTo>
                  <a:pt x="3" y="5"/>
                </a:moveTo>
                <a:cubicBezTo>
                  <a:pt x="2" y="4"/>
                  <a:pt x="1" y="4"/>
                  <a:pt x="0" y="4"/>
                </a:cubicBezTo>
                <a:cubicBezTo>
                  <a:pt x="0" y="4"/>
                  <a:pt x="0" y="4"/>
                  <a:pt x="0" y="4"/>
                </a:cubicBezTo>
                <a:cubicBezTo>
                  <a:pt x="0" y="3"/>
                  <a:pt x="1" y="3"/>
                  <a:pt x="2" y="3"/>
                </a:cubicBezTo>
                <a:cubicBezTo>
                  <a:pt x="2" y="2"/>
                  <a:pt x="2" y="1"/>
                  <a:pt x="3" y="0"/>
                </a:cubicBezTo>
                <a:cubicBezTo>
                  <a:pt x="4" y="0"/>
                  <a:pt x="4" y="0"/>
                  <a:pt x="5" y="0"/>
                </a:cubicBezTo>
                <a:cubicBezTo>
                  <a:pt x="6" y="0"/>
                  <a:pt x="7" y="0"/>
                  <a:pt x="8" y="0"/>
                </a:cubicBezTo>
                <a:cubicBezTo>
                  <a:pt x="8" y="0"/>
                  <a:pt x="9" y="0"/>
                  <a:pt x="9" y="0"/>
                </a:cubicBezTo>
                <a:cubicBezTo>
                  <a:pt x="9" y="0"/>
                  <a:pt x="10" y="0"/>
                  <a:pt x="11" y="0"/>
                </a:cubicBezTo>
                <a:cubicBezTo>
                  <a:pt x="11" y="0"/>
                  <a:pt x="11" y="1"/>
                  <a:pt x="11" y="1"/>
                </a:cubicBezTo>
                <a:cubicBezTo>
                  <a:pt x="12" y="1"/>
                  <a:pt x="11" y="2"/>
                  <a:pt x="11" y="2"/>
                </a:cubicBezTo>
                <a:cubicBezTo>
                  <a:pt x="11" y="2"/>
                  <a:pt x="11" y="2"/>
                  <a:pt x="11" y="3"/>
                </a:cubicBezTo>
                <a:cubicBezTo>
                  <a:pt x="10" y="3"/>
                  <a:pt x="10" y="3"/>
                  <a:pt x="10" y="3"/>
                </a:cubicBezTo>
                <a:cubicBezTo>
                  <a:pt x="10" y="4"/>
                  <a:pt x="9" y="4"/>
                  <a:pt x="9" y="5"/>
                </a:cubicBezTo>
                <a:cubicBezTo>
                  <a:pt x="8" y="6"/>
                  <a:pt x="8" y="7"/>
                  <a:pt x="8" y="7"/>
                </a:cubicBezTo>
                <a:cubicBezTo>
                  <a:pt x="7" y="8"/>
                  <a:pt x="7" y="8"/>
                  <a:pt x="7" y="8"/>
                </a:cubicBezTo>
                <a:cubicBezTo>
                  <a:pt x="6" y="7"/>
                  <a:pt x="6" y="7"/>
                  <a:pt x="6" y="7"/>
                </a:cubicBezTo>
                <a:cubicBezTo>
                  <a:pt x="6" y="6"/>
                  <a:pt x="6" y="6"/>
                  <a:pt x="6" y="6"/>
                </a:cubicBezTo>
                <a:cubicBezTo>
                  <a:pt x="6" y="5"/>
                  <a:pt x="6" y="5"/>
                  <a:pt x="6" y="5"/>
                </a:cubicBezTo>
                <a:cubicBezTo>
                  <a:pt x="5" y="5"/>
                  <a:pt x="5" y="5"/>
                  <a:pt x="5" y="5"/>
                </a:cubicBezTo>
                <a:cubicBezTo>
                  <a:pt x="5" y="6"/>
                  <a:pt x="5" y="6"/>
                  <a:pt x="4" y="6"/>
                </a:cubicBezTo>
                <a:cubicBezTo>
                  <a:pt x="3" y="6"/>
                  <a:pt x="3" y="6"/>
                  <a:pt x="3" y="6"/>
                </a:cubicBezTo>
                <a:cubicBezTo>
                  <a:pt x="3" y="5"/>
                  <a:pt x="3" y="5"/>
                  <a:pt x="3" y="5"/>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4" name="Freeform 73"/>
          <p:cNvSpPr>
            <a:spLocks noEditPoints="1"/>
          </p:cNvSpPr>
          <p:nvPr/>
        </p:nvSpPr>
        <p:spPr bwMode="auto">
          <a:xfrm>
            <a:off x="14514524" y="4543437"/>
            <a:ext cx="98426" cy="60326"/>
          </a:xfrm>
          <a:custGeom>
            <a:avLst/>
            <a:gdLst>
              <a:gd name="T0" fmla="*/ 7 w 13"/>
              <a:gd name="T1" fmla="*/ 8 h 8"/>
              <a:gd name="T2" fmla="*/ 7 w 13"/>
              <a:gd name="T3" fmla="*/ 7 h 8"/>
              <a:gd name="T4" fmla="*/ 7 w 13"/>
              <a:gd name="T5" fmla="*/ 6 h 8"/>
              <a:gd name="T6" fmla="*/ 5 w 13"/>
              <a:gd name="T7" fmla="*/ 7 h 8"/>
              <a:gd name="T8" fmla="*/ 4 w 13"/>
              <a:gd name="T9" fmla="*/ 6 h 8"/>
              <a:gd name="T10" fmla="*/ 3 w 13"/>
              <a:gd name="T11" fmla="*/ 6 h 8"/>
              <a:gd name="T12" fmla="*/ 2 w 13"/>
              <a:gd name="T13" fmla="*/ 5 h 8"/>
              <a:gd name="T14" fmla="*/ 1 w 13"/>
              <a:gd name="T15" fmla="*/ 5 h 8"/>
              <a:gd name="T16" fmla="*/ 1 w 13"/>
              <a:gd name="T17" fmla="*/ 3 h 8"/>
              <a:gd name="T18" fmla="*/ 2 w 13"/>
              <a:gd name="T19" fmla="*/ 2 h 8"/>
              <a:gd name="T20" fmla="*/ 4 w 13"/>
              <a:gd name="T21" fmla="*/ 0 h 8"/>
              <a:gd name="T22" fmla="*/ 6 w 13"/>
              <a:gd name="T23" fmla="*/ 0 h 8"/>
              <a:gd name="T24" fmla="*/ 9 w 13"/>
              <a:gd name="T25" fmla="*/ 0 h 8"/>
              <a:gd name="T26" fmla="*/ 10 w 13"/>
              <a:gd name="T27" fmla="*/ 0 h 8"/>
              <a:gd name="T28" fmla="*/ 11 w 13"/>
              <a:gd name="T29" fmla="*/ 0 h 8"/>
              <a:gd name="T30" fmla="*/ 12 w 13"/>
              <a:gd name="T31" fmla="*/ 0 h 8"/>
              <a:gd name="T32" fmla="*/ 13 w 13"/>
              <a:gd name="T33" fmla="*/ 1 h 8"/>
              <a:gd name="T34" fmla="*/ 12 w 13"/>
              <a:gd name="T35" fmla="*/ 3 h 8"/>
              <a:gd name="T36" fmla="*/ 12 w 13"/>
              <a:gd name="T37" fmla="*/ 3 h 8"/>
              <a:gd name="T38" fmla="*/ 11 w 13"/>
              <a:gd name="T39" fmla="*/ 4 h 8"/>
              <a:gd name="T40" fmla="*/ 10 w 13"/>
              <a:gd name="T41" fmla="*/ 6 h 8"/>
              <a:gd name="T42" fmla="*/ 9 w 13"/>
              <a:gd name="T43" fmla="*/ 8 h 8"/>
              <a:gd name="T44" fmla="*/ 8 w 13"/>
              <a:gd name="T45" fmla="*/ 8 h 8"/>
              <a:gd name="T46" fmla="*/ 8 w 13"/>
              <a:gd name="T47" fmla="*/ 7 h 8"/>
              <a:gd name="T48" fmla="*/ 9 w 13"/>
              <a:gd name="T49" fmla="*/ 6 h 8"/>
              <a:gd name="T50" fmla="*/ 10 w 13"/>
              <a:gd name="T51" fmla="*/ 3 h 8"/>
              <a:gd name="T52" fmla="*/ 11 w 13"/>
              <a:gd name="T53" fmla="*/ 3 h 8"/>
              <a:gd name="T54" fmla="*/ 11 w 13"/>
              <a:gd name="T55" fmla="*/ 2 h 8"/>
              <a:gd name="T56" fmla="*/ 12 w 13"/>
              <a:gd name="T57" fmla="*/ 1 h 8"/>
              <a:gd name="T58" fmla="*/ 11 w 13"/>
              <a:gd name="T59" fmla="*/ 1 h 8"/>
              <a:gd name="T60" fmla="*/ 10 w 13"/>
              <a:gd name="T61" fmla="*/ 1 h 8"/>
              <a:gd name="T62" fmla="*/ 9 w 13"/>
              <a:gd name="T63" fmla="*/ 1 h 8"/>
              <a:gd name="T64" fmla="*/ 8 w 13"/>
              <a:gd name="T65" fmla="*/ 1 h 8"/>
              <a:gd name="T66" fmla="*/ 5 w 13"/>
              <a:gd name="T67" fmla="*/ 1 h 8"/>
              <a:gd name="T68" fmla="*/ 4 w 13"/>
              <a:gd name="T69" fmla="*/ 1 h 8"/>
              <a:gd name="T70" fmla="*/ 3 w 13"/>
              <a:gd name="T71" fmla="*/ 3 h 8"/>
              <a:gd name="T72" fmla="*/ 2 w 13"/>
              <a:gd name="T73" fmla="*/ 4 h 8"/>
              <a:gd name="T74" fmla="*/ 5 w 13"/>
              <a:gd name="T75" fmla="*/ 5 h 8"/>
              <a:gd name="T76" fmla="*/ 5 w 13"/>
              <a:gd name="T77" fmla="*/ 5 h 8"/>
              <a:gd name="T78" fmla="*/ 6 w 13"/>
              <a:gd name="T79" fmla="*/ 5 h 8"/>
              <a:gd name="T80" fmla="*/ 7 w 13"/>
              <a:gd name="T81" fmla="*/ 5 h 8"/>
              <a:gd name="T82" fmla="*/ 8 w 13"/>
              <a:gd name="T8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8">
                <a:moveTo>
                  <a:pt x="8" y="8"/>
                </a:moveTo>
                <a:cubicBezTo>
                  <a:pt x="7" y="8"/>
                  <a:pt x="7" y="8"/>
                  <a:pt x="7" y="8"/>
                </a:cubicBezTo>
                <a:cubicBezTo>
                  <a:pt x="7" y="7"/>
                  <a:pt x="7" y="7"/>
                  <a:pt x="7" y="7"/>
                </a:cubicBezTo>
                <a:cubicBezTo>
                  <a:pt x="7" y="7"/>
                  <a:pt x="7" y="7"/>
                  <a:pt x="7" y="7"/>
                </a:cubicBezTo>
                <a:cubicBezTo>
                  <a:pt x="7" y="6"/>
                  <a:pt x="7" y="6"/>
                  <a:pt x="7" y="6"/>
                </a:cubicBezTo>
                <a:cubicBezTo>
                  <a:pt x="7" y="6"/>
                  <a:pt x="7" y="6"/>
                  <a:pt x="7" y="6"/>
                </a:cubicBezTo>
                <a:cubicBezTo>
                  <a:pt x="6" y="6"/>
                  <a:pt x="6" y="6"/>
                  <a:pt x="6" y="6"/>
                </a:cubicBezTo>
                <a:cubicBezTo>
                  <a:pt x="6" y="6"/>
                  <a:pt x="6" y="7"/>
                  <a:pt x="5" y="7"/>
                </a:cubicBezTo>
                <a:cubicBezTo>
                  <a:pt x="5" y="7"/>
                  <a:pt x="5" y="7"/>
                  <a:pt x="5" y="7"/>
                </a:cubicBezTo>
                <a:cubicBezTo>
                  <a:pt x="4" y="6"/>
                  <a:pt x="4" y="6"/>
                  <a:pt x="4" y="6"/>
                </a:cubicBezTo>
                <a:cubicBezTo>
                  <a:pt x="4" y="6"/>
                  <a:pt x="4" y="6"/>
                  <a:pt x="4" y="6"/>
                </a:cubicBezTo>
                <a:cubicBezTo>
                  <a:pt x="3" y="6"/>
                  <a:pt x="3" y="6"/>
                  <a:pt x="3" y="6"/>
                </a:cubicBezTo>
                <a:cubicBezTo>
                  <a:pt x="3" y="6"/>
                  <a:pt x="3" y="6"/>
                  <a:pt x="3" y="5"/>
                </a:cubicBezTo>
                <a:cubicBezTo>
                  <a:pt x="3" y="5"/>
                  <a:pt x="2" y="5"/>
                  <a:pt x="2" y="5"/>
                </a:cubicBezTo>
                <a:cubicBezTo>
                  <a:pt x="2" y="5"/>
                  <a:pt x="1" y="5"/>
                  <a:pt x="1" y="5"/>
                </a:cubicBezTo>
                <a:cubicBezTo>
                  <a:pt x="1" y="5"/>
                  <a:pt x="1" y="5"/>
                  <a:pt x="1" y="5"/>
                </a:cubicBezTo>
                <a:cubicBezTo>
                  <a:pt x="0" y="4"/>
                  <a:pt x="0" y="4"/>
                  <a:pt x="0" y="4"/>
                </a:cubicBezTo>
                <a:cubicBezTo>
                  <a:pt x="0" y="4"/>
                  <a:pt x="0" y="3"/>
                  <a:pt x="1" y="3"/>
                </a:cubicBezTo>
                <a:cubicBezTo>
                  <a:pt x="1" y="3"/>
                  <a:pt x="2" y="3"/>
                  <a:pt x="2" y="2"/>
                </a:cubicBezTo>
                <a:cubicBezTo>
                  <a:pt x="2" y="2"/>
                  <a:pt x="2" y="2"/>
                  <a:pt x="2" y="2"/>
                </a:cubicBezTo>
                <a:cubicBezTo>
                  <a:pt x="2" y="1"/>
                  <a:pt x="3" y="0"/>
                  <a:pt x="3" y="0"/>
                </a:cubicBezTo>
                <a:cubicBezTo>
                  <a:pt x="3" y="0"/>
                  <a:pt x="3" y="0"/>
                  <a:pt x="4" y="0"/>
                </a:cubicBezTo>
                <a:cubicBezTo>
                  <a:pt x="5" y="0"/>
                  <a:pt x="5" y="0"/>
                  <a:pt x="6" y="0"/>
                </a:cubicBezTo>
                <a:cubicBezTo>
                  <a:pt x="6" y="0"/>
                  <a:pt x="6" y="0"/>
                  <a:pt x="6" y="0"/>
                </a:cubicBezTo>
                <a:cubicBezTo>
                  <a:pt x="7" y="0"/>
                  <a:pt x="7" y="0"/>
                  <a:pt x="8" y="0"/>
                </a:cubicBezTo>
                <a:cubicBezTo>
                  <a:pt x="8" y="0"/>
                  <a:pt x="9" y="0"/>
                  <a:pt x="9" y="0"/>
                </a:cubicBezTo>
                <a:cubicBezTo>
                  <a:pt x="9" y="0"/>
                  <a:pt x="9" y="0"/>
                  <a:pt x="10" y="0"/>
                </a:cubicBezTo>
                <a:cubicBezTo>
                  <a:pt x="10" y="0"/>
                  <a:pt x="10" y="0"/>
                  <a:pt x="10" y="0"/>
                </a:cubicBezTo>
                <a:cubicBezTo>
                  <a:pt x="10" y="0"/>
                  <a:pt x="10" y="0"/>
                  <a:pt x="11" y="0"/>
                </a:cubicBezTo>
                <a:cubicBezTo>
                  <a:pt x="11" y="0"/>
                  <a:pt x="11" y="0"/>
                  <a:pt x="11" y="0"/>
                </a:cubicBezTo>
                <a:cubicBezTo>
                  <a:pt x="11" y="0"/>
                  <a:pt x="11" y="0"/>
                  <a:pt x="12" y="0"/>
                </a:cubicBezTo>
                <a:cubicBezTo>
                  <a:pt x="12" y="0"/>
                  <a:pt x="12" y="0"/>
                  <a:pt x="12" y="0"/>
                </a:cubicBezTo>
                <a:cubicBezTo>
                  <a:pt x="12" y="0"/>
                  <a:pt x="13" y="0"/>
                  <a:pt x="13" y="0"/>
                </a:cubicBezTo>
                <a:cubicBezTo>
                  <a:pt x="13" y="0"/>
                  <a:pt x="13" y="0"/>
                  <a:pt x="13" y="1"/>
                </a:cubicBezTo>
                <a:cubicBezTo>
                  <a:pt x="13" y="1"/>
                  <a:pt x="13" y="2"/>
                  <a:pt x="13" y="2"/>
                </a:cubicBezTo>
                <a:cubicBezTo>
                  <a:pt x="12" y="3"/>
                  <a:pt x="12" y="3"/>
                  <a:pt x="12" y="3"/>
                </a:cubicBezTo>
                <a:cubicBezTo>
                  <a:pt x="12" y="3"/>
                  <a:pt x="12" y="3"/>
                  <a:pt x="12" y="3"/>
                </a:cubicBezTo>
                <a:cubicBezTo>
                  <a:pt x="12" y="3"/>
                  <a:pt x="12" y="3"/>
                  <a:pt x="12" y="3"/>
                </a:cubicBezTo>
                <a:cubicBezTo>
                  <a:pt x="12" y="3"/>
                  <a:pt x="12" y="3"/>
                  <a:pt x="12" y="4"/>
                </a:cubicBezTo>
                <a:cubicBezTo>
                  <a:pt x="12" y="4"/>
                  <a:pt x="11" y="4"/>
                  <a:pt x="11" y="4"/>
                </a:cubicBezTo>
                <a:cubicBezTo>
                  <a:pt x="11" y="4"/>
                  <a:pt x="11" y="5"/>
                  <a:pt x="10" y="5"/>
                </a:cubicBezTo>
                <a:cubicBezTo>
                  <a:pt x="10" y="5"/>
                  <a:pt x="10" y="6"/>
                  <a:pt x="10" y="6"/>
                </a:cubicBezTo>
                <a:cubicBezTo>
                  <a:pt x="10" y="7"/>
                  <a:pt x="10" y="7"/>
                  <a:pt x="9" y="8"/>
                </a:cubicBezTo>
                <a:cubicBezTo>
                  <a:pt x="9" y="8"/>
                  <a:pt x="9" y="8"/>
                  <a:pt x="9" y="8"/>
                </a:cubicBezTo>
                <a:cubicBezTo>
                  <a:pt x="8" y="8"/>
                  <a:pt x="8" y="8"/>
                  <a:pt x="8" y="8"/>
                </a:cubicBezTo>
                <a:cubicBezTo>
                  <a:pt x="8" y="8"/>
                  <a:pt x="8" y="8"/>
                  <a:pt x="8" y="8"/>
                </a:cubicBezTo>
                <a:close/>
                <a:moveTo>
                  <a:pt x="8" y="7"/>
                </a:moveTo>
                <a:cubicBezTo>
                  <a:pt x="8" y="7"/>
                  <a:pt x="8" y="7"/>
                  <a:pt x="8" y="7"/>
                </a:cubicBezTo>
                <a:cubicBezTo>
                  <a:pt x="8" y="7"/>
                  <a:pt x="8" y="7"/>
                  <a:pt x="8" y="7"/>
                </a:cubicBezTo>
                <a:cubicBezTo>
                  <a:pt x="9" y="6"/>
                  <a:pt x="9" y="6"/>
                  <a:pt x="9" y="6"/>
                </a:cubicBezTo>
                <a:cubicBezTo>
                  <a:pt x="9" y="5"/>
                  <a:pt x="9" y="5"/>
                  <a:pt x="9" y="5"/>
                </a:cubicBezTo>
                <a:cubicBezTo>
                  <a:pt x="10" y="4"/>
                  <a:pt x="10" y="4"/>
                  <a:pt x="10" y="3"/>
                </a:cubicBezTo>
                <a:cubicBezTo>
                  <a:pt x="11" y="3"/>
                  <a:pt x="11" y="3"/>
                  <a:pt x="11" y="3"/>
                </a:cubicBezTo>
                <a:cubicBezTo>
                  <a:pt x="11" y="3"/>
                  <a:pt x="11" y="3"/>
                  <a:pt x="11" y="3"/>
                </a:cubicBezTo>
                <a:cubicBezTo>
                  <a:pt x="11" y="3"/>
                  <a:pt x="11" y="2"/>
                  <a:pt x="11" y="2"/>
                </a:cubicBezTo>
                <a:cubicBezTo>
                  <a:pt x="11" y="2"/>
                  <a:pt x="11" y="2"/>
                  <a:pt x="11" y="2"/>
                </a:cubicBezTo>
                <a:cubicBezTo>
                  <a:pt x="12" y="2"/>
                  <a:pt x="12" y="2"/>
                  <a:pt x="12" y="2"/>
                </a:cubicBezTo>
                <a:cubicBezTo>
                  <a:pt x="12" y="2"/>
                  <a:pt x="12" y="1"/>
                  <a:pt x="12" y="1"/>
                </a:cubicBezTo>
                <a:cubicBezTo>
                  <a:pt x="12" y="1"/>
                  <a:pt x="12" y="1"/>
                  <a:pt x="12" y="1"/>
                </a:cubicBezTo>
                <a:cubicBezTo>
                  <a:pt x="11" y="1"/>
                  <a:pt x="11" y="1"/>
                  <a:pt x="11" y="1"/>
                </a:cubicBezTo>
                <a:cubicBezTo>
                  <a:pt x="11" y="1"/>
                  <a:pt x="11" y="1"/>
                  <a:pt x="11" y="1"/>
                </a:cubicBezTo>
                <a:cubicBezTo>
                  <a:pt x="10" y="1"/>
                  <a:pt x="10" y="1"/>
                  <a:pt x="10" y="1"/>
                </a:cubicBezTo>
                <a:cubicBezTo>
                  <a:pt x="10" y="1"/>
                  <a:pt x="9" y="1"/>
                  <a:pt x="9" y="1"/>
                </a:cubicBezTo>
                <a:cubicBezTo>
                  <a:pt x="9" y="1"/>
                  <a:pt x="9" y="1"/>
                  <a:pt x="9" y="1"/>
                </a:cubicBezTo>
                <a:cubicBezTo>
                  <a:pt x="9" y="1"/>
                  <a:pt x="9" y="1"/>
                  <a:pt x="9" y="1"/>
                </a:cubicBezTo>
                <a:cubicBezTo>
                  <a:pt x="9" y="1"/>
                  <a:pt x="8" y="1"/>
                  <a:pt x="8" y="1"/>
                </a:cubicBezTo>
                <a:cubicBezTo>
                  <a:pt x="7" y="1"/>
                  <a:pt x="7" y="1"/>
                  <a:pt x="6" y="1"/>
                </a:cubicBezTo>
                <a:cubicBezTo>
                  <a:pt x="6" y="1"/>
                  <a:pt x="6" y="1"/>
                  <a:pt x="5" y="1"/>
                </a:cubicBezTo>
                <a:cubicBezTo>
                  <a:pt x="5" y="1"/>
                  <a:pt x="5" y="1"/>
                  <a:pt x="5" y="1"/>
                </a:cubicBezTo>
                <a:cubicBezTo>
                  <a:pt x="5" y="1"/>
                  <a:pt x="4" y="1"/>
                  <a:pt x="4" y="1"/>
                </a:cubicBezTo>
                <a:cubicBezTo>
                  <a:pt x="4" y="1"/>
                  <a:pt x="3" y="2"/>
                  <a:pt x="3" y="3"/>
                </a:cubicBezTo>
                <a:cubicBezTo>
                  <a:pt x="4" y="3"/>
                  <a:pt x="3" y="3"/>
                  <a:pt x="3" y="3"/>
                </a:cubicBezTo>
                <a:cubicBezTo>
                  <a:pt x="3" y="3"/>
                  <a:pt x="3" y="3"/>
                  <a:pt x="3" y="3"/>
                </a:cubicBezTo>
                <a:cubicBezTo>
                  <a:pt x="2" y="3"/>
                  <a:pt x="2" y="4"/>
                  <a:pt x="2" y="4"/>
                </a:cubicBezTo>
                <a:cubicBezTo>
                  <a:pt x="2" y="4"/>
                  <a:pt x="2" y="4"/>
                  <a:pt x="2" y="4"/>
                </a:cubicBezTo>
                <a:cubicBezTo>
                  <a:pt x="3" y="4"/>
                  <a:pt x="4" y="4"/>
                  <a:pt x="5" y="5"/>
                </a:cubicBezTo>
                <a:cubicBezTo>
                  <a:pt x="5" y="5"/>
                  <a:pt x="5" y="5"/>
                  <a:pt x="5" y="5"/>
                </a:cubicBezTo>
                <a:cubicBezTo>
                  <a:pt x="5" y="5"/>
                  <a:pt x="5" y="5"/>
                  <a:pt x="5" y="5"/>
                </a:cubicBezTo>
                <a:cubicBezTo>
                  <a:pt x="5" y="5"/>
                  <a:pt x="6" y="5"/>
                  <a:pt x="6" y="5"/>
                </a:cubicBezTo>
                <a:cubicBezTo>
                  <a:pt x="6" y="5"/>
                  <a:pt x="6" y="5"/>
                  <a:pt x="6" y="5"/>
                </a:cubicBezTo>
                <a:cubicBezTo>
                  <a:pt x="7" y="5"/>
                  <a:pt x="7" y="5"/>
                  <a:pt x="7" y="5"/>
                </a:cubicBezTo>
                <a:cubicBezTo>
                  <a:pt x="7" y="5"/>
                  <a:pt x="7" y="5"/>
                  <a:pt x="7" y="5"/>
                </a:cubicBezTo>
                <a:cubicBezTo>
                  <a:pt x="8" y="6"/>
                  <a:pt x="8" y="6"/>
                  <a:pt x="8" y="6"/>
                </a:cubicBezTo>
                <a:cubicBezTo>
                  <a:pt x="8" y="6"/>
                  <a:pt x="8" y="6"/>
                  <a:pt x="8" y="6"/>
                </a:cubicBezTo>
                <a:lnTo>
                  <a:pt x="8" y="7"/>
                </a:ln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5" name="Freeform 74"/>
          <p:cNvSpPr>
            <a:spLocks/>
          </p:cNvSpPr>
          <p:nvPr/>
        </p:nvSpPr>
        <p:spPr bwMode="auto">
          <a:xfrm>
            <a:off x="14536737" y="4473578"/>
            <a:ext cx="50800" cy="53976"/>
          </a:xfrm>
          <a:custGeom>
            <a:avLst/>
            <a:gdLst>
              <a:gd name="T0" fmla="*/ 1 w 7"/>
              <a:gd name="T1" fmla="*/ 7 h 7"/>
              <a:gd name="T2" fmla="*/ 1 w 7"/>
              <a:gd name="T3" fmla="*/ 6 h 7"/>
              <a:gd name="T4" fmla="*/ 1 w 7"/>
              <a:gd name="T5" fmla="*/ 6 h 7"/>
              <a:gd name="T6" fmla="*/ 2 w 7"/>
              <a:gd name="T7" fmla="*/ 5 h 7"/>
              <a:gd name="T8" fmla="*/ 1 w 7"/>
              <a:gd name="T9" fmla="*/ 4 h 7"/>
              <a:gd name="T10" fmla="*/ 3 w 7"/>
              <a:gd name="T11" fmla="*/ 3 h 7"/>
              <a:gd name="T12" fmla="*/ 5 w 7"/>
              <a:gd name="T13" fmla="*/ 0 h 7"/>
              <a:gd name="T14" fmla="*/ 6 w 7"/>
              <a:gd name="T15" fmla="*/ 1 h 7"/>
              <a:gd name="T16" fmla="*/ 7 w 7"/>
              <a:gd name="T17" fmla="*/ 1 h 7"/>
              <a:gd name="T18" fmla="*/ 4 w 7"/>
              <a:gd name="T19" fmla="*/ 3 h 7"/>
              <a:gd name="T20" fmla="*/ 5 w 7"/>
              <a:gd name="T21" fmla="*/ 6 h 7"/>
              <a:gd name="T22" fmla="*/ 4 w 7"/>
              <a:gd name="T23" fmla="*/ 7 h 7"/>
              <a:gd name="T24" fmla="*/ 1 w 7"/>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1" y="7"/>
                </a:moveTo>
                <a:cubicBezTo>
                  <a:pt x="1" y="7"/>
                  <a:pt x="0" y="6"/>
                  <a:pt x="1" y="6"/>
                </a:cubicBezTo>
                <a:cubicBezTo>
                  <a:pt x="1" y="6"/>
                  <a:pt x="1" y="6"/>
                  <a:pt x="1" y="6"/>
                </a:cubicBezTo>
                <a:cubicBezTo>
                  <a:pt x="2" y="5"/>
                  <a:pt x="2" y="5"/>
                  <a:pt x="2" y="5"/>
                </a:cubicBezTo>
                <a:cubicBezTo>
                  <a:pt x="2" y="5"/>
                  <a:pt x="2" y="4"/>
                  <a:pt x="1" y="4"/>
                </a:cubicBezTo>
                <a:cubicBezTo>
                  <a:pt x="2" y="3"/>
                  <a:pt x="3" y="3"/>
                  <a:pt x="3" y="3"/>
                </a:cubicBezTo>
                <a:cubicBezTo>
                  <a:pt x="4" y="2"/>
                  <a:pt x="3" y="1"/>
                  <a:pt x="5" y="0"/>
                </a:cubicBezTo>
                <a:cubicBezTo>
                  <a:pt x="5" y="0"/>
                  <a:pt x="6" y="0"/>
                  <a:pt x="6" y="1"/>
                </a:cubicBezTo>
                <a:cubicBezTo>
                  <a:pt x="7" y="1"/>
                  <a:pt x="7" y="1"/>
                  <a:pt x="7" y="1"/>
                </a:cubicBezTo>
                <a:cubicBezTo>
                  <a:pt x="6" y="2"/>
                  <a:pt x="5" y="2"/>
                  <a:pt x="4" y="3"/>
                </a:cubicBezTo>
                <a:cubicBezTo>
                  <a:pt x="4" y="4"/>
                  <a:pt x="4" y="5"/>
                  <a:pt x="5" y="6"/>
                </a:cubicBezTo>
                <a:cubicBezTo>
                  <a:pt x="4" y="7"/>
                  <a:pt x="4" y="7"/>
                  <a:pt x="4" y="7"/>
                </a:cubicBezTo>
                <a:cubicBezTo>
                  <a:pt x="3" y="7"/>
                  <a:pt x="2" y="7"/>
                  <a:pt x="1" y="7"/>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6" name="Freeform 75"/>
          <p:cNvSpPr>
            <a:spLocks noEditPoints="1"/>
          </p:cNvSpPr>
          <p:nvPr/>
        </p:nvSpPr>
        <p:spPr bwMode="auto">
          <a:xfrm>
            <a:off x="14536737" y="4473587"/>
            <a:ext cx="50800" cy="60326"/>
          </a:xfrm>
          <a:custGeom>
            <a:avLst/>
            <a:gdLst>
              <a:gd name="T0" fmla="*/ 2 w 7"/>
              <a:gd name="T1" fmla="*/ 8 h 8"/>
              <a:gd name="T2" fmla="*/ 1 w 7"/>
              <a:gd name="T3" fmla="*/ 7 h 8"/>
              <a:gd name="T4" fmla="*/ 0 w 7"/>
              <a:gd name="T5" fmla="*/ 7 h 8"/>
              <a:gd name="T6" fmla="*/ 0 w 7"/>
              <a:gd name="T7" fmla="*/ 7 h 8"/>
              <a:gd name="T8" fmla="*/ 0 w 7"/>
              <a:gd name="T9" fmla="*/ 7 h 8"/>
              <a:gd name="T10" fmla="*/ 0 w 7"/>
              <a:gd name="T11" fmla="*/ 7 h 8"/>
              <a:gd name="T12" fmla="*/ 0 w 7"/>
              <a:gd name="T13" fmla="*/ 6 h 8"/>
              <a:gd name="T14" fmla="*/ 0 w 7"/>
              <a:gd name="T15" fmla="*/ 6 h 8"/>
              <a:gd name="T16" fmla="*/ 0 w 7"/>
              <a:gd name="T17" fmla="*/ 5 h 8"/>
              <a:gd name="T18" fmla="*/ 1 w 7"/>
              <a:gd name="T19" fmla="*/ 5 h 8"/>
              <a:gd name="T20" fmla="*/ 1 w 7"/>
              <a:gd name="T21" fmla="*/ 5 h 8"/>
              <a:gd name="T22" fmla="*/ 1 w 7"/>
              <a:gd name="T23" fmla="*/ 4 h 8"/>
              <a:gd name="T24" fmla="*/ 1 w 7"/>
              <a:gd name="T25" fmla="*/ 4 h 8"/>
              <a:gd name="T26" fmla="*/ 2 w 7"/>
              <a:gd name="T27" fmla="*/ 3 h 8"/>
              <a:gd name="T28" fmla="*/ 3 w 7"/>
              <a:gd name="T29" fmla="*/ 2 h 8"/>
              <a:gd name="T30" fmla="*/ 3 w 7"/>
              <a:gd name="T31" fmla="*/ 2 h 8"/>
              <a:gd name="T32" fmla="*/ 4 w 7"/>
              <a:gd name="T33" fmla="*/ 0 h 8"/>
              <a:gd name="T34" fmla="*/ 5 w 7"/>
              <a:gd name="T35" fmla="*/ 0 h 8"/>
              <a:gd name="T36" fmla="*/ 5 w 7"/>
              <a:gd name="T37" fmla="*/ 0 h 8"/>
              <a:gd name="T38" fmla="*/ 7 w 7"/>
              <a:gd name="T39" fmla="*/ 0 h 8"/>
              <a:gd name="T40" fmla="*/ 7 w 7"/>
              <a:gd name="T41" fmla="*/ 0 h 8"/>
              <a:gd name="T42" fmla="*/ 7 w 7"/>
              <a:gd name="T43" fmla="*/ 1 h 8"/>
              <a:gd name="T44" fmla="*/ 7 w 7"/>
              <a:gd name="T45" fmla="*/ 1 h 8"/>
              <a:gd name="T46" fmla="*/ 5 w 7"/>
              <a:gd name="T47" fmla="*/ 3 h 8"/>
              <a:gd name="T48" fmla="*/ 5 w 7"/>
              <a:gd name="T49" fmla="*/ 3 h 8"/>
              <a:gd name="T50" fmla="*/ 5 w 7"/>
              <a:gd name="T51" fmla="*/ 5 h 8"/>
              <a:gd name="T52" fmla="*/ 5 w 7"/>
              <a:gd name="T53" fmla="*/ 6 h 8"/>
              <a:gd name="T54" fmla="*/ 5 w 7"/>
              <a:gd name="T55" fmla="*/ 7 h 8"/>
              <a:gd name="T56" fmla="*/ 5 w 7"/>
              <a:gd name="T57" fmla="*/ 7 h 8"/>
              <a:gd name="T58" fmla="*/ 4 w 7"/>
              <a:gd name="T59" fmla="*/ 7 h 8"/>
              <a:gd name="T60" fmla="*/ 3 w 7"/>
              <a:gd name="T61" fmla="*/ 7 h 8"/>
              <a:gd name="T62" fmla="*/ 2 w 7"/>
              <a:gd name="T63" fmla="*/ 8 h 8"/>
              <a:gd name="T64" fmla="*/ 1 w 7"/>
              <a:gd name="T65" fmla="*/ 6 h 8"/>
              <a:gd name="T66" fmla="*/ 3 w 7"/>
              <a:gd name="T67" fmla="*/ 6 h 8"/>
              <a:gd name="T68" fmla="*/ 4 w 7"/>
              <a:gd name="T69" fmla="*/ 6 h 8"/>
              <a:gd name="T70" fmla="*/ 4 w 7"/>
              <a:gd name="T71" fmla="*/ 6 h 8"/>
              <a:gd name="T72" fmla="*/ 4 w 7"/>
              <a:gd name="T73" fmla="*/ 6 h 8"/>
              <a:gd name="T74" fmla="*/ 4 w 7"/>
              <a:gd name="T75" fmla="*/ 6 h 8"/>
              <a:gd name="T76" fmla="*/ 4 w 7"/>
              <a:gd name="T77" fmla="*/ 3 h 8"/>
              <a:gd name="T78" fmla="*/ 4 w 7"/>
              <a:gd name="T79" fmla="*/ 2 h 8"/>
              <a:gd name="T80" fmla="*/ 5 w 7"/>
              <a:gd name="T81" fmla="*/ 2 h 8"/>
              <a:gd name="T82" fmla="*/ 6 w 7"/>
              <a:gd name="T83" fmla="*/ 1 h 8"/>
              <a:gd name="T84" fmla="*/ 6 w 7"/>
              <a:gd name="T85" fmla="*/ 1 h 8"/>
              <a:gd name="T86" fmla="*/ 5 w 7"/>
              <a:gd name="T87" fmla="*/ 1 h 8"/>
              <a:gd name="T88" fmla="*/ 5 w 7"/>
              <a:gd name="T89" fmla="*/ 1 h 8"/>
              <a:gd name="T90" fmla="*/ 4 w 7"/>
              <a:gd name="T91" fmla="*/ 2 h 8"/>
              <a:gd name="T92" fmla="*/ 4 w 7"/>
              <a:gd name="T93" fmla="*/ 3 h 8"/>
              <a:gd name="T94" fmla="*/ 2 w 7"/>
              <a:gd name="T95" fmla="*/ 4 h 8"/>
              <a:gd name="T96" fmla="*/ 2 w 7"/>
              <a:gd name="T97" fmla="*/ 4 h 8"/>
              <a:gd name="T98" fmla="*/ 2 w 7"/>
              <a:gd name="T99" fmla="*/ 5 h 8"/>
              <a:gd name="T100" fmla="*/ 2 w 7"/>
              <a:gd name="T101" fmla="*/ 6 h 8"/>
              <a:gd name="T102" fmla="*/ 1 w 7"/>
              <a:gd name="T103" fmla="*/ 6 h 8"/>
              <a:gd name="T104" fmla="*/ 1 w 7"/>
              <a:gd name="T105" fmla="*/ 6 h 8"/>
              <a:gd name="T106" fmla="*/ 1 w 7"/>
              <a:gd name="T10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8">
                <a:moveTo>
                  <a:pt x="2" y="8"/>
                </a:moveTo>
                <a:cubicBezTo>
                  <a:pt x="1" y="8"/>
                  <a:pt x="1" y="8"/>
                  <a:pt x="1" y="7"/>
                </a:cubicBezTo>
                <a:cubicBezTo>
                  <a:pt x="0" y="7"/>
                  <a:pt x="0" y="7"/>
                  <a:pt x="0" y="7"/>
                </a:cubicBezTo>
                <a:cubicBezTo>
                  <a:pt x="0" y="7"/>
                  <a:pt x="0" y="7"/>
                  <a:pt x="0" y="7"/>
                </a:cubicBezTo>
                <a:cubicBezTo>
                  <a:pt x="0" y="7"/>
                  <a:pt x="0" y="7"/>
                  <a:pt x="0" y="7"/>
                </a:cubicBezTo>
                <a:cubicBezTo>
                  <a:pt x="0" y="7"/>
                  <a:pt x="0" y="7"/>
                  <a:pt x="0" y="7"/>
                </a:cubicBezTo>
                <a:cubicBezTo>
                  <a:pt x="0" y="6"/>
                  <a:pt x="0" y="6"/>
                  <a:pt x="0" y="6"/>
                </a:cubicBezTo>
                <a:cubicBezTo>
                  <a:pt x="0" y="6"/>
                  <a:pt x="0" y="6"/>
                  <a:pt x="0" y="6"/>
                </a:cubicBezTo>
                <a:cubicBezTo>
                  <a:pt x="0" y="5"/>
                  <a:pt x="0" y="5"/>
                  <a:pt x="0" y="5"/>
                </a:cubicBezTo>
                <a:cubicBezTo>
                  <a:pt x="0" y="5"/>
                  <a:pt x="1" y="5"/>
                  <a:pt x="1" y="5"/>
                </a:cubicBezTo>
                <a:cubicBezTo>
                  <a:pt x="1" y="5"/>
                  <a:pt x="1" y="5"/>
                  <a:pt x="1" y="5"/>
                </a:cubicBezTo>
                <a:cubicBezTo>
                  <a:pt x="1" y="5"/>
                  <a:pt x="1" y="4"/>
                  <a:pt x="1" y="4"/>
                </a:cubicBezTo>
                <a:cubicBezTo>
                  <a:pt x="1" y="4"/>
                  <a:pt x="1" y="4"/>
                  <a:pt x="1" y="4"/>
                </a:cubicBezTo>
                <a:cubicBezTo>
                  <a:pt x="1" y="3"/>
                  <a:pt x="2" y="3"/>
                  <a:pt x="2" y="3"/>
                </a:cubicBezTo>
                <a:cubicBezTo>
                  <a:pt x="2" y="3"/>
                  <a:pt x="2" y="2"/>
                  <a:pt x="3" y="2"/>
                </a:cubicBezTo>
                <a:cubicBezTo>
                  <a:pt x="3" y="2"/>
                  <a:pt x="3" y="2"/>
                  <a:pt x="3" y="2"/>
                </a:cubicBezTo>
                <a:cubicBezTo>
                  <a:pt x="3" y="1"/>
                  <a:pt x="3" y="0"/>
                  <a:pt x="4" y="0"/>
                </a:cubicBezTo>
                <a:cubicBezTo>
                  <a:pt x="4" y="0"/>
                  <a:pt x="5" y="0"/>
                  <a:pt x="5" y="0"/>
                </a:cubicBezTo>
                <a:cubicBezTo>
                  <a:pt x="5" y="0"/>
                  <a:pt x="5" y="0"/>
                  <a:pt x="5" y="0"/>
                </a:cubicBezTo>
                <a:cubicBezTo>
                  <a:pt x="5" y="0"/>
                  <a:pt x="6" y="0"/>
                  <a:pt x="7" y="0"/>
                </a:cubicBezTo>
                <a:cubicBezTo>
                  <a:pt x="7" y="0"/>
                  <a:pt x="7" y="0"/>
                  <a:pt x="7" y="0"/>
                </a:cubicBezTo>
                <a:cubicBezTo>
                  <a:pt x="7" y="1"/>
                  <a:pt x="7" y="1"/>
                  <a:pt x="7" y="1"/>
                </a:cubicBezTo>
                <a:cubicBezTo>
                  <a:pt x="7" y="1"/>
                  <a:pt x="7" y="1"/>
                  <a:pt x="7" y="1"/>
                </a:cubicBezTo>
                <a:cubicBezTo>
                  <a:pt x="7" y="2"/>
                  <a:pt x="6" y="3"/>
                  <a:pt x="5" y="3"/>
                </a:cubicBezTo>
                <a:cubicBezTo>
                  <a:pt x="5" y="3"/>
                  <a:pt x="5" y="3"/>
                  <a:pt x="5" y="3"/>
                </a:cubicBezTo>
                <a:cubicBezTo>
                  <a:pt x="5" y="4"/>
                  <a:pt x="5" y="5"/>
                  <a:pt x="5" y="5"/>
                </a:cubicBezTo>
                <a:cubicBezTo>
                  <a:pt x="5" y="6"/>
                  <a:pt x="5" y="6"/>
                  <a:pt x="5" y="6"/>
                </a:cubicBezTo>
                <a:cubicBezTo>
                  <a:pt x="5" y="6"/>
                  <a:pt x="5" y="6"/>
                  <a:pt x="5" y="7"/>
                </a:cubicBezTo>
                <a:cubicBezTo>
                  <a:pt x="5" y="7"/>
                  <a:pt x="5" y="7"/>
                  <a:pt x="5" y="7"/>
                </a:cubicBezTo>
                <a:cubicBezTo>
                  <a:pt x="4" y="7"/>
                  <a:pt x="4" y="7"/>
                  <a:pt x="4" y="7"/>
                </a:cubicBezTo>
                <a:cubicBezTo>
                  <a:pt x="4" y="7"/>
                  <a:pt x="3" y="7"/>
                  <a:pt x="3" y="7"/>
                </a:cubicBezTo>
                <a:cubicBezTo>
                  <a:pt x="2" y="8"/>
                  <a:pt x="2" y="8"/>
                  <a:pt x="2" y="8"/>
                </a:cubicBezTo>
                <a:close/>
                <a:moveTo>
                  <a:pt x="1" y="6"/>
                </a:moveTo>
                <a:cubicBezTo>
                  <a:pt x="2" y="7"/>
                  <a:pt x="2" y="6"/>
                  <a:pt x="3" y="6"/>
                </a:cubicBezTo>
                <a:cubicBezTo>
                  <a:pt x="3" y="6"/>
                  <a:pt x="3" y="6"/>
                  <a:pt x="4" y="6"/>
                </a:cubicBezTo>
                <a:cubicBezTo>
                  <a:pt x="4" y="6"/>
                  <a:pt x="4" y="6"/>
                  <a:pt x="4" y="6"/>
                </a:cubicBezTo>
                <a:cubicBezTo>
                  <a:pt x="4" y="6"/>
                  <a:pt x="4" y="6"/>
                  <a:pt x="4" y="6"/>
                </a:cubicBezTo>
                <a:cubicBezTo>
                  <a:pt x="4" y="6"/>
                  <a:pt x="4" y="6"/>
                  <a:pt x="4" y="6"/>
                </a:cubicBezTo>
                <a:cubicBezTo>
                  <a:pt x="4" y="4"/>
                  <a:pt x="4" y="3"/>
                  <a:pt x="4" y="3"/>
                </a:cubicBezTo>
                <a:cubicBezTo>
                  <a:pt x="4" y="2"/>
                  <a:pt x="4" y="2"/>
                  <a:pt x="4" y="2"/>
                </a:cubicBezTo>
                <a:cubicBezTo>
                  <a:pt x="4" y="2"/>
                  <a:pt x="5" y="2"/>
                  <a:pt x="5" y="2"/>
                </a:cubicBezTo>
                <a:cubicBezTo>
                  <a:pt x="5" y="2"/>
                  <a:pt x="6" y="2"/>
                  <a:pt x="6" y="1"/>
                </a:cubicBezTo>
                <a:cubicBezTo>
                  <a:pt x="6" y="1"/>
                  <a:pt x="6" y="1"/>
                  <a:pt x="6" y="1"/>
                </a:cubicBezTo>
                <a:cubicBezTo>
                  <a:pt x="6" y="1"/>
                  <a:pt x="5" y="1"/>
                  <a:pt x="5" y="1"/>
                </a:cubicBezTo>
                <a:cubicBezTo>
                  <a:pt x="5" y="1"/>
                  <a:pt x="5" y="1"/>
                  <a:pt x="5" y="1"/>
                </a:cubicBezTo>
                <a:cubicBezTo>
                  <a:pt x="4" y="1"/>
                  <a:pt x="4" y="1"/>
                  <a:pt x="4" y="2"/>
                </a:cubicBezTo>
                <a:cubicBezTo>
                  <a:pt x="4" y="2"/>
                  <a:pt x="4" y="2"/>
                  <a:pt x="4" y="3"/>
                </a:cubicBezTo>
                <a:cubicBezTo>
                  <a:pt x="3" y="3"/>
                  <a:pt x="3" y="4"/>
                  <a:pt x="2" y="4"/>
                </a:cubicBezTo>
                <a:cubicBezTo>
                  <a:pt x="2" y="4"/>
                  <a:pt x="2" y="4"/>
                  <a:pt x="2" y="4"/>
                </a:cubicBezTo>
                <a:cubicBezTo>
                  <a:pt x="2" y="4"/>
                  <a:pt x="2" y="5"/>
                  <a:pt x="2" y="5"/>
                </a:cubicBezTo>
                <a:cubicBezTo>
                  <a:pt x="2" y="6"/>
                  <a:pt x="2" y="6"/>
                  <a:pt x="2" y="6"/>
                </a:cubicBezTo>
                <a:cubicBezTo>
                  <a:pt x="1" y="6"/>
                  <a:pt x="1" y="6"/>
                  <a:pt x="1" y="6"/>
                </a:cubicBezTo>
                <a:cubicBezTo>
                  <a:pt x="1" y="6"/>
                  <a:pt x="1" y="6"/>
                  <a:pt x="1" y="6"/>
                </a:cubicBezTo>
                <a:cubicBezTo>
                  <a:pt x="1" y="6"/>
                  <a:pt x="1" y="6"/>
                  <a:pt x="1" y="6"/>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7" name="Freeform 76"/>
          <p:cNvSpPr>
            <a:spLocks/>
          </p:cNvSpPr>
          <p:nvPr/>
        </p:nvSpPr>
        <p:spPr bwMode="auto">
          <a:xfrm>
            <a:off x="14431968" y="4438663"/>
            <a:ext cx="66678" cy="73026"/>
          </a:xfrm>
          <a:custGeom>
            <a:avLst/>
            <a:gdLst>
              <a:gd name="T0" fmla="*/ 3 w 9"/>
              <a:gd name="T1" fmla="*/ 8 h 10"/>
              <a:gd name="T2" fmla="*/ 0 w 9"/>
              <a:gd name="T3" fmla="*/ 6 h 10"/>
              <a:gd name="T4" fmla="*/ 0 w 9"/>
              <a:gd name="T5" fmla="*/ 3 h 10"/>
              <a:gd name="T6" fmla="*/ 4 w 9"/>
              <a:gd name="T7" fmla="*/ 1 h 10"/>
              <a:gd name="T8" fmla="*/ 8 w 9"/>
              <a:gd name="T9" fmla="*/ 1 h 10"/>
              <a:gd name="T10" fmla="*/ 9 w 9"/>
              <a:gd name="T11" fmla="*/ 2 h 10"/>
              <a:gd name="T12" fmla="*/ 9 w 9"/>
              <a:gd name="T13" fmla="*/ 3 h 10"/>
              <a:gd name="T14" fmla="*/ 8 w 9"/>
              <a:gd name="T15" fmla="*/ 6 h 10"/>
              <a:gd name="T16" fmla="*/ 7 w 9"/>
              <a:gd name="T17" fmla="*/ 7 h 10"/>
              <a:gd name="T18" fmla="*/ 5 w 9"/>
              <a:gd name="T19" fmla="*/ 10 h 10"/>
              <a:gd name="T20" fmla="*/ 3 w 9"/>
              <a:gd name="T21" fmla="*/ 10 h 10"/>
              <a:gd name="T22" fmla="*/ 3 w 9"/>
              <a:gd name="T23" fmla="*/ 9 h 10"/>
              <a:gd name="T24" fmla="*/ 3 w 9"/>
              <a:gd name="T2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0">
                <a:moveTo>
                  <a:pt x="3" y="8"/>
                </a:moveTo>
                <a:cubicBezTo>
                  <a:pt x="2" y="7"/>
                  <a:pt x="1" y="7"/>
                  <a:pt x="0" y="6"/>
                </a:cubicBezTo>
                <a:cubicBezTo>
                  <a:pt x="0" y="5"/>
                  <a:pt x="0" y="4"/>
                  <a:pt x="0" y="3"/>
                </a:cubicBezTo>
                <a:cubicBezTo>
                  <a:pt x="0" y="1"/>
                  <a:pt x="3" y="1"/>
                  <a:pt x="4" y="1"/>
                </a:cubicBezTo>
                <a:cubicBezTo>
                  <a:pt x="6" y="1"/>
                  <a:pt x="7" y="0"/>
                  <a:pt x="8" y="1"/>
                </a:cubicBezTo>
                <a:cubicBezTo>
                  <a:pt x="9" y="1"/>
                  <a:pt x="9" y="2"/>
                  <a:pt x="9" y="2"/>
                </a:cubicBezTo>
                <a:cubicBezTo>
                  <a:pt x="9" y="2"/>
                  <a:pt x="9" y="3"/>
                  <a:pt x="9" y="3"/>
                </a:cubicBezTo>
                <a:cubicBezTo>
                  <a:pt x="9" y="4"/>
                  <a:pt x="9" y="6"/>
                  <a:pt x="8" y="6"/>
                </a:cubicBezTo>
                <a:cubicBezTo>
                  <a:pt x="8" y="6"/>
                  <a:pt x="7" y="7"/>
                  <a:pt x="7" y="7"/>
                </a:cubicBezTo>
                <a:cubicBezTo>
                  <a:pt x="6" y="8"/>
                  <a:pt x="6" y="9"/>
                  <a:pt x="5" y="10"/>
                </a:cubicBezTo>
                <a:cubicBezTo>
                  <a:pt x="5" y="10"/>
                  <a:pt x="3" y="10"/>
                  <a:pt x="3" y="10"/>
                </a:cubicBezTo>
                <a:cubicBezTo>
                  <a:pt x="3" y="9"/>
                  <a:pt x="2" y="9"/>
                  <a:pt x="3" y="9"/>
                </a:cubicBezTo>
                <a:cubicBezTo>
                  <a:pt x="3" y="8"/>
                  <a:pt x="3" y="8"/>
                  <a:pt x="3" y="8"/>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8" name="Freeform 77"/>
          <p:cNvSpPr>
            <a:spLocks noEditPoints="1"/>
          </p:cNvSpPr>
          <p:nvPr/>
        </p:nvSpPr>
        <p:spPr bwMode="auto">
          <a:xfrm>
            <a:off x="14422448" y="4438661"/>
            <a:ext cx="82550" cy="82550"/>
          </a:xfrm>
          <a:custGeom>
            <a:avLst/>
            <a:gdLst>
              <a:gd name="T0" fmla="*/ 5 w 11"/>
              <a:gd name="T1" fmla="*/ 11 h 11"/>
              <a:gd name="T2" fmla="*/ 4 w 11"/>
              <a:gd name="T3" fmla="*/ 10 h 11"/>
              <a:gd name="T4" fmla="*/ 3 w 11"/>
              <a:gd name="T5" fmla="*/ 10 h 11"/>
              <a:gd name="T6" fmla="*/ 3 w 11"/>
              <a:gd name="T7" fmla="*/ 10 h 11"/>
              <a:gd name="T8" fmla="*/ 3 w 11"/>
              <a:gd name="T9" fmla="*/ 9 h 11"/>
              <a:gd name="T10" fmla="*/ 2 w 11"/>
              <a:gd name="T11" fmla="*/ 7 h 11"/>
              <a:gd name="T12" fmla="*/ 1 w 11"/>
              <a:gd name="T13" fmla="*/ 6 h 11"/>
              <a:gd name="T14" fmla="*/ 0 w 11"/>
              <a:gd name="T15" fmla="*/ 4 h 11"/>
              <a:gd name="T16" fmla="*/ 1 w 11"/>
              <a:gd name="T17" fmla="*/ 1 h 11"/>
              <a:gd name="T18" fmla="*/ 5 w 11"/>
              <a:gd name="T19" fmla="*/ 0 h 11"/>
              <a:gd name="T20" fmla="*/ 5 w 11"/>
              <a:gd name="T21" fmla="*/ 0 h 11"/>
              <a:gd name="T22" fmla="*/ 7 w 11"/>
              <a:gd name="T23" fmla="*/ 0 h 11"/>
              <a:gd name="T24" fmla="*/ 8 w 11"/>
              <a:gd name="T25" fmla="*/ 0 h 11"/>
              <a:gd name="T26" fmla="*/ 9 w 11"/>
              <a:gd name="T27" fmla="*/ 0 h 11"/>
              <a:gd name="T28" fmla="*/ 10 w 11"/>
              <a:gd name="T29" fmla="*/ 0 h 11"/>
              <a:gd name="T30" fmla="*/ 10 w 11"/>
              <a:gd name="T31" fmla="*/ 2 h 11"/>
              <a:gd name="T32" fmla="*/ 10 w 11"/>
              <a:gd name="T33" fmla="*/ 3 h 11"/>
              <a:gd name="T34" fmla="*/ 10 w 11"/>
              <a:gd name="T35" fmla="*/ 3 h 11"/>
              <a:gd name="T36" fmla="*/ 10 w 11"/>
              <a:gd name="T37" fmla="*/ 4 h 11"/>
              <a:gd name="T38" fmla="*/ 10 w 11"/>
              <a:gd name="T39" fmla="*/ 7 h 11"/>
              <a:gd name="T40" fmla="*/ 10 w 11"/>
              <a:gd name="T41" fmla="*/ 7 h 11"/>
              <a:gd name="T42" fmla="*/ 8 w 11"/>
              <a:gd name="T43" fmla="*/ 7 h 11"/>
              <a:gd name="T44" fmla="*/ 8 w 11"/>
              <a:gd name="T45" fmla="*/ 9 h 11"/>
              <a:gd name="T46" fmla="*/ 7 w 11"/>
              <a:gd name="T47" fmla="*/ 10 h 11"/>
              <a:gd name="T48" fmla="*/ 6 w 11"/>
              <a:gd name="T49" fmla="*/ 11 h 11"/>
              <a:gd name="T50" fmla="*/ 5 w 11"/>
              <a:gd name="T51" fmla="*/ 11 h 11"/>
              <a:gd name="T52" fmla="*/ 4 w 11"/>
              <a:gd name="T53" fmla="*/ 9 h 11"/>
              <a:gd name="T54" fmla="*/ 5 w 11"/>
              <a:gd name="T55" fmla="*/ 10 h 11"/>
              <a:gd name="T56" fmla="*/ 6 w 11"/>
              <a:gd name="T57" fmla="*/ 10 h 11"/>
              <a:gd name="T58" fmla="*/ 6 w 11"/>
              <a:gd name="T59" fmla="*/ 8 h 11"/>
              <a:gd name="T60" fmla="*/ 8 w 11"/>
              <a:gd name="T61" fmla="*/ 6 h 11"/>
              <a:gd name="T62" fmla="*/ 8 w 11"/>
              <a:gd name="T63" fmla="*/ 6 h 11"/>
              <a:gd name="T64" fmla="*/ 9 w 11"/>
              <a:gd name="T65" fmla="*/ 6 h 11"/>
              <a:gd name="T66" fmla="*/ 9 w 11"/>
              <a:gd name="T67" fmla="*/ 4 h 11"/>
              <a:gd name="T68" fmla="*/ 9 w 11"/>
              <a:gd name="T69" fmla="*/ 3 h 11"/>
              <a:gd name="T70" fmla="*/ 9 w 11"/>
              <a:gd name="T71" fmla="*/ 2 h 11"/>
              <a:gd name="T72" fmla="*/ 9 w 11"/>
              <a:gd name="T73" fmla="*/ 2 h 11"/>
              <a:gd name="T74" fmla="*/ 9 w 11"/>
              <a:gd name="T75" fmla="*/ 1 h 11"/>
              <a:gd name="T76" fmla="*/ 7 w 11"/>
              <a:gd name="T77" fmla="*/ 1 h 11"/>
              <a:gd name="T78" fmla="*/ 6 w 11"/>
              <a:gd name="T79" fmla="*/ 1 h 11"/>
              <a:gd name="T80" fmla="*/ 5 w 11"/>
              <a:gd name="T81" fmla="*/ 1 h 11"/>
              <a:gd name="T82" fmla="*/ 2 w 11"/>
              <a:gd name="T83" fmla="*/ 2 h 11"/>
              <a:gd name="T84" fmla="*/ 1 w 11"/>
              <a:gd name="T85" fmla="*/ 3 h 11"/>
              <a:gd name="T86" fmla="*/ 2 w 11"/>
              <a:gd name="T87" fmla="*/ 5 h 11"/>
              <a:gd name="T88" fmla="*/ 3 w 11"/>
              <a:gd name="T89" fmla="*/ 6 h 11"/>
              <a:gd name="T90" fmla="*/ 4 w 11"/>
              <a:gd name="T91" fmla="*/ 8 h 11"/>
              <a:gd name="T92" fmla="*/ 4 w 11"/>
              <a:gd name="T93" fmla="*/ 8 h 11"/>
              <a:gd name="T94" fmla="*/ 4 w 11"/>
              <a:gd name="T95" fmla="*/ 9 h 11"/>
              <a:gd name="T96" fmla="*/ 4 w 11"/>
              <a:gd name="T97" fmla="*/ 9 h 11"/>
              <a:gd name="T98" fmla="*/ 4 w 11"/>
              <a:gd name="T9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 h="11">
                <a:moveTo>
                  <a:pt x="5" y="11"/>
                </a:moveTo>
                <a:cubicBezTo>
                  <a:pt x="4" y="11"/>
                  <a:pt x="4" y="11"/>
                  <a:pt x="4" y="10"/>
                </a:cubicBezTo>
                <a:cubicBezTo>
                  <a:pt x="4" y="10"/>
                  <a:pt x="4" y="10"/>
                  <a:pt x="3" y="10"/>
                </a:cubicBezTo>
                <a:cubicBezTo>
                  <a:pt x="3" y="10"/>
                  <a:pt x="3" y="10"/>
                  <a:pt x="3" y="10"/>
                </a:cubicBezTo>
                <a:cubicBezTo>
                  <a:pt x="3" y="10"/>
                  <a:pt x="3" y="9"/>
                  <a:pt x="3" y="9"/>
                </a:cubicBezTo>
                <a:cubicBezTo>
                  <a:pt x="3" y="8"/>
                  <a:pt x="2" y="7"/>
                  <a:pt x="2" y="7"/>
                </a:cubicBezTo>
                <a:cubicBezTo>
                  <a:pt x="2" y="7"/>
                  <a:pt x="1" y="6"/>
                  <a:pt x="1" y="6"/>
                </a:cubicBezTo>
                <a:cubicBezTo>
                  <a:pt x="1" y="5"/>
                  <a:pt x="0" y="4"/>
                  <a:pt x="0" y="4"/>
                </a:cubicBezTo>
                <a:cubicBezTo>
                  <a:pt x="0" y="3"/>
                  <a:pt x="0" y="2"/>
                  <a:pt x="1" y="1"/>
                </a:cubicBezTo>
                <a:cubicBezTo>
                  <a:pt x="2" y="0"/>
                  <a:pt x="4" y="0"/>
                  <a:pt x="5" y="0"/>
                </a:cubicBezTo>
                <a:cubicBezTo>
                  <a:pt x="5" y="0"/>
                  <a:pt x="5" y="0"/>
                  <a:pt x="5" y="0"/>
                </a:cubicBezTo>
                <a:cubicBezTo>
                  <a:pt x="6" y="0"/>
                  <a:pt x="6" y="0"/>
                  <a:pt x="7" y="0"/>
                </a:cubicBezTo>
                <a:cubicBezTo>
                  <a:pt x="7" y="0"/>
                  <a:pt x="8" y="0"/>
                  <a:pt x="8" y="0"/>
                </a:cubicBezTo>
                <a:cubicBezTo>
                  <a:pt x="9" y="0"/>
                  <a:pt x="9" y="0"/>
                  <a:pt x="9" y="0"/>
                </a:cubicBezTo>
                <a:cubicBezTo>
                  <a:pt x="10" y="0"/>
                  <a:pt x="10" y="0"/>
                  <a:pt x="10" y="0"/>
                </a:cubicBezTo>
                <a:cubicBezTo>
                  <a:pt x="10" y="1"/>
                  <a:pt x="10" y="2"/>
                  <a:pt x="10" y="2"/>
                </a:cubicBezTo>
                <a:cubicBezTo>
                  <a:pt x="11" y="2"/>
                  <a:pt x="10" y="3"/>
                  <a:pt x="10" y="3"/>
                </a:cubicBezTo>
                <a:cubicBezTo>
                  <a:pt x="10" y="3"/>
                  <a:pt x="10" y="3"/>
                  <a:pt x="10" y="3"/>
                </a:cubicBezTo>
                <a:cubicBezTo>
                  <a:pt x="10" y="3"/>
                  <a:pt x="10" y="3"/>
                  <a:pt x="10" y="4"/>
                </a:cubicBezTo>
                <a:cubicBezTo>
                  <a:pt x="11" y="5"/>
                  <a:pt x="11" y="6"/>
                  <a:pt x="10" y="7"/>
                </a:cubicBezTo>
                <a:cubicBezTo>
                  <a:pt x="10" y="7"/>
                  <a:pt x="10" y="7"/>
                  <a:pt x="10" y="7"/>
                </a:cubicBezTo>
                <a:cubicBezTo>
                  <a:pt x="9" y="7"/>
                  <a:pt x="9" y="7"/>
                  <a:pt x="8" y="7"/>
                </a:cubicBezTo>
                <a:cubicBezTo>
                  <a:pt x="8" y="8"/>
                  <a:pt x="8" y="8"/>
                  <a:pt x="8" y="9"/>
                </a:cubicBezTo>
                <a:cubicBezTo>
                  <a:pt x="7" y="9"/>
                  <a:pt x="7" y="10"/>
                  <a:pt x="7" y="10"/>
                </a:cubicBezTo>
                <a:cubicBezTo>
                  <a:pt x="7" y="11"/>
                  <a:pt x="7" y="11"/>
                  <a:pt x="6" y="11"/>
                </a:cubicBezTo>
                <a:cubicBezTo>
                  <a:pt x="6" y="11"/>
                  <a:pt x="6" y="11"/>
                  <a:pt x="5" y="11"/>
                </a:cubicBezTo>
                <a:close/>
                <a:moveTo>
                  <a:pt x="4" y="9"/>
                </a:moveTo>
                <a:cubicBezTo>
                  <a:pt x="5" y="10"/>
                  <a:pt x="5" y="10"/>
                  <a:pt x="5" y="10"/>
                </a:cubicBezTo>
                <a:cubicBezTo>
                  <a:pt x="5" y="10"/>
                  <a:pt x="6" y="10"/>
                  <a:pt x="6" y="10"/>
                </a:cubicBezTo>
                <a:cubicBezTo>
                  <a:pt x="6" y="9"/>
                  <a:pt x="6" y="9"/>
                  <a:pt x="6" y="8"/>
                </a:cubicBezTo>
                <a:cubicBezTo>
                  <a:pt x="7" y="8"/>
                  <a:pt x="7" y="7"/>
                  <a:pt x="8" y="6"/>
                </a:cubicBezTo>
                <a:cubicBezTo>
                  <a:pt x="8" y="6"/>
                  <a:pt x="8" y="6"/>
                  <a:pt x="8" y="6"/>
                </a:cubicBezTo>
                <a:cubicBezTo>
                  <a:pt x="8" y="6"/>
                  <a:pt x="9" y="6"/>
                  <a:pt x="9" y="6"/>
                </a:cubicBezTo>
                <a:cubicBezTo>
                  <a:pt x="9" y="5"/>
                  <a:pt x="9" y="4"/>
                  <a:pt x="9" y="4"/>
                </a:cubicBezTo>
                <a:cubicBezTo>
                  <a:pt x="9" y="3"/>
                  <a:pt x="9" y="3"/>
                  <a:pt x="9" y="3"/>
                </a:cubicBezTo>
                <a:cubicBezTo>
                  <a:pt x="9" y="3"/>
                  <a:pt x="9" y="3"/>
                  <a:pt x="9" y="2"/>
                </a:cubicBezTo>
                <a:cubicBezTo>
                  <a:pt x="9" y="2"/>
                  <a:pt x="9" y="2"/>
                  <a:pt x="9" y="2"/>
                </a:cubicBezTo>
                <a:cubicBezTo>
                  <a:pt x="9" y="2"/>
                  <a:pt x="9" y="2"/>
                  <a:pt x="9" y="1"/>
                </a:cubicBezTo>
                <a:cubicBezTo>
                  <a:pt x="8" y="1"/>
                  <a:pt x="8" y="1"/>
                  <a:pt x="7" y="1"/>
                </a:cubicBezTo>
                <a:cubicBezTo>
                  <a:pt x="6" y="1"/>
                  <a:pt x="6" y="1"/>
                  <a:pt x="6" y="1"/>
                </a:cubicBezTo>
                <a:cubicBezTo>
                  <a:pt x="5" y="1"/>
                  <a:pt x="5" y="1"/>
                  <a:pt x="5" y="1"/>
                </a:cubicBezTo>
                <a:cubicBezTo>
                  <a:pt x="4" y="1"/>
                  <a:pt x="2" y="2"/>
                  <a:pt x="2" y="2"/>
                </a:cubicBezTo>
                <a:cubicBezTo>
                  <a:pt x="2" y="3"/>
                  <a:pt x="1" y="3"/>
                  <a:pt x="1" y="3"/>
                </a:cubicBezTo>
                <a:cubicBezTo>
                  <a:pt x="1" y="4"/>
                  <a:pt x="2" y="5"/>
                  <a:pt x="2" y="5"/>
                </a:cubicBezTo>
                <a:cubicBezTo>
                  <a:pt x="2" y="6"/>
                  <a:pt x="2" y="6"/>
                  <a:pt x="3" y="6"/>
                </a:cubicBezTo>
                <a:cubicBezTo>
                  <a:pt x="3" y="7"/>
                  <a:pt x="4" y="7"/>
                  <a:pt x="4" y="8"/>
                </a:cubicBezTo>
                <a:cubicBezTo>
                  <a:pt x="4" y="8"/>
                  <a:pt x="4" y="8"/>
                  <a:pt x="4" y="8"/>
                </a:cubicBezTo>
                <a:cubicBezTo>
                  <a:pt x="4" y="9"/>
                  <a:pt x="4" y="9"/>
                  <a:pt x="4" y="9"/>
                </a:cubicBezTo>
                <a:cubicBezTo>
                  <a:pt x="4" y="9"/>
                  <a:pt x="4" y="9"/>
                  <a:pt x="4" y="9"/>
                </a:cubicBezTo>
                <a:cubicBezTo>
                  <a:pt x="4" y="9"/>
                  <a:pt x="4" y="9"/>
                  <a:pt x="4" y="9"/>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9" name="Freeform 78"/>
          <p:cNvSpPr>
            <a:spLocks/>
          </p:cNvSpPr>
          <p:nvPr/>
        </p:nvSpPr>
        <p:spPr bwMode="auto">
          <a:xfrm>
            <a:off x="14504998" y="4429135"/>
            <a:ext cx="98426" cy="31750"/>
          </a:xfrm>
          <a:custGeom>
            <a:avLst/>
            <a:gdLst>
              <a:gd name="T0" fmla="*/ 6 w 13"/>
              <a:gd name="T1" fmla="*/ 4 h 4"/>
              <a:gd name="T2" fmla="*/ 5 w 13"/>
              <a:gd name="T3" fmla="*/ 3 h 4"/>
              <a:gd name="T4" fmla="*/ 2 w 13"/>
              <a:gd name="T5" fmla="*/ 3 h 4"/>
              <a:gd name="T6" fmla="*/ 0 w 13"/>
              <a:gd name="T7" fmla="*/ 1 h 4"/>
              <a:gd name="T8" fmla="*/ 1 w 13"/>
              <a:gd name="T9" fmla="*/ 1 h 4"/>
              <a:gd name="T10" fmla="*/ 2 w 13"/>
              <a:gd name="T11" fmla="*/ 1 h 4"/>
              <a:gd name="T12" fmla="*/ 5 w 13"/>
              <a:gd name="T13" fmla="*/ 0 h 4"/>
              <a:gd name="T14" fmla="*/ 8 w 13"/>
              <a:gd name="T15" fmla="*/ 1 h 4"/>
              <a:gd name="T16" fmla="*/ 9 w 13"/>
              <a:gd name="T17" fmla="*/ 1 h 4"/>
              <a:gd name="T18" fmla="*/ 13 w 13"/>
              <a:gd name="T19" fmla="*/ 2 h 4"/>
              <a:gd name="T20" fmla="*/ 13 w 13"/>
              <a:gd name="T21" fmla="*/ 3 h 4"/>
              <a:gd name="T22" fmla="*/ 13 w 13"/>
              <a:gd name="T23" fmla="*/ 4 h 4"/>
              <a:gd name="T24" fmla="*/ 10 w 13"/>
              <a:gd name="T25" fmla="*/ 4 h 4"/>
              <a:gd name="T26" fmla="*/ 9 w 13"/>
              <a:gd name="T27" fmla="*/ 4 h 4"/>
              <a:gd name="T28" fmla="*/ 8 w 13"/>
              <a:gd name="T29" fmla="*/ 4 h 4"/>
              <a:gd name="T30" fmla="*/ 6 w 13"/>
              <a:gd name="T31" fmla="*/ 4 h 4"/>
              <a:gd name="T32" fmla="*/ 6 w 13"/>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4">
                <a:moveTo>
                  <a:pt x="6" y="4"/>
                </a:moveTo>
                <a:cubicBezTo>
                  <a:pt x="6" y="4"/>
                  <a:pt x="5" y="3"/>
                  <a:pt x="5" y="3"/>
                </a:cubicBezTo>
                <a:cubicBezTo>
                  <a:pt x="4" y="3"/>
                  <a:pt x="3" y="3"/>
                  <a:pt x="2" y="3"/>
                </a:cubicBezTo>
                <a:cubicBezTo>
                  <a:pt x="1" y="3"/>
                  <a:pt x="1" y="2"/>
                  <a:pt x="0" y="1"/>
                </a:cubicBezTo>
                <a:cubicBezTo>
                  <a:pt x="1" y="1"/>
                  <a:pt x="1" y="1"/>
                  <a:pt x="1" y="1"/>
                </a:cubicBezTo>
                <a:cubicBezTo>
                  <a:pt x="1" y="1"/>
                  <a:pt x="2" y="1"/>
                  <a:pt x="2" y="1"/>
                </a:cubicBezTo>
                <a:cubicBezTo>
                  <a:pt x="3" y="1"/>
                  <a:pt x="4" y="0"/>
                  <a:pt x="5" y="0"/>
                </a:cubicBezTo>
                <a:cubicBezTo>
                  <a:pt x="6" y="0"/>
                  <a:pt x="7" y="0"/>
                  <a:pt x="8" y="1"/>
                </a:cubicBezTo>
                <a:cubicBezTo>
                  <a:pt x="8" y="1"/>
                  <a:pt x="9" y="1"/>
                  <a:pt x="9" y="1"/>
                </a:cubicBezTo>
                <a:cubicBezTo>
                  <a:pt x="11" y="2"/>
                  <a:pt x="12" y="2"/>
                  <a:pt x="13" y="2"/>
                </a:cubicBezTo>
                <a:cubicBezTo>
                  <a:pt x="13" y="3"/>
                  <a:pt x="13" y="3"/>
                  <a:pt x="13" y="3"/>
                </a:cubicBezTo>
                <a:cubicBezTo>
                  <a:pt x="13" y="4"/>
                  <a:pt x="13" y="4"/>
                  <a:pt x="13" y="4"/>
                </a:cubicBezTo>
                <a:cubicBezTo>
                  <a:pt x="12" y="4"/>
                  <a:pt x="11" y="4"/>
                  <a:pt x="10" y="4"/>
                </a:cubicBezTo>
                <a:cubicBezTo>
                  <a:pt x="10" y="4"/>
                  <a:pt x="9" y="4"/>
                  <a:pt x="9" y="4"/>
                </a:cubicBezTo>
                <a:cubicBezTo>
                  <a:pt x="9" y="4"/>
                  <a:pt x="9" y="4"/>
                  <a:pt x="8" y="4"/>
                </a:cubicBezTo>
                <a:cubicBezTo>
                  <a:pt x="8" y="4"/>
                  <a:pt x="7" y="4"/>
                  <a:pt x="6" y="4"/>
                </a:cubicBezTo>
                <a:cubicBezTo>
                  <a:pt x="6" y="4"/>
                  <a:pt x="6" y="4"/>
                  <a:pt x="6" y="4"/>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0" name="Freeform 79"/>
          <p:cNvSpPr>
            <a:spLocks noEditPoints="1"/>
          </p:cNvSpPr>
          <p:nvPr/>
        </p:nvSpPr>
        <p:spPr bwMode="auto">
          <a:xfrm>
            <a:off x="14504998" y="4422789"/>
            <a:ext cx="107950" cy="44450"/>
          </a:xfrm>
          <a:custGeom>
            <a:avLst/>
            <a:gdLst>
              <a:gd name="T0" fmla="*/ 8 w 14"/>
              <a:gd name="T1" fmla="*/ 6 h 6"/>
              <a:gd name="T2" fmla="*/ 6 w 14"/>
              <a:gd name="T3" fmla="*/ 6 h 6"/>
              <a:gd name="T4" fmla="*/ 6 w 14"/>
              <a:gd name="T5" fmla="*/ 5 h 6"/>
              <a:gd name="T6" fmla="*/ 4 w 14"/>
              <a:gd name="T7" fmla="*/ 4 h 6"/>
              <a:gd name="T8" fmla="*/ 3 w 14"/>
              <a:gd name="T9" fmla="*/ 5 h 6"/>
              <a:gd name="T10" fmla="*/ 2 w 14"/>
              <a:gd name="T11" fmla="*/ 5 h 6"/>
              <a:gd name="T12" fmla="*/ 2 w 14"/>
              <a:gd name="T13" fmla="*/ 5 h 6"/>
              <a:gd name="T14" fmla="*/ 0 w 14"/>
              <a:gd name="T15" fmla="*/ 2 h 6"/>
              <a:gd name="T16" fmla="*/ 0 w 14"/>
              <a:gd name="T17" fmla="*/ 2 h 6"/>
              <a:gd name="T18" fmla="*/ 1 w 14"/>
              <a:gd name="T19" fmla="*/ 1 h 6"/>
              <a:gd name="T20" fmla="*/ 2 w 14"/>
              <a:gd name="T21" fmla="*/ 2 h 6"/>
              <a:gd name="T22" fmla="*/ 2 w 14"/>
              <a:gd name="T23" fmla="*/ 2 h 6"/>
              <a:gd name="T24" fmla="*/ 3 w 14"/>
              <a:gd name="T25" fmla="*/ 1 h 6"/>
              <a:gd name="T26" fmla="*/ 5 w 14"/>
              <a:gd name="T27" fmla="*/ 0 h 6"/>
              <a:gd name="T28" fmla="*/ 5 w 14"/>
              <a:gd name="T29" fmla="*/ 0 h 6"/>
              <a:gd name="T30" fmla="*/ 6 w 14"/>
              <a:gd name="T31" fmla="*/ 1 h 6"/>
              <a:gd name="T32" fmla="*/ 8 w 14"/>
              <a:gd name="T33" fmla="*/ 1 h 6"/>
              <a:gd name="T34" fmla="*/ 9 w 14"/>
              <a:gd name="T35" fmla="*/ 1 h 6"/>
              <a:gd name="T36" fmla="*/ 9 w 14"/>
              <a:gd name="T37" fmla="*/ 2 h 6"/>
              <a:gd name="T38" fmla="*/ 11 w 14"/>
              <a:gd name="T39" fmla="*/ 2 h 6"/>
              <a:gd name="T40" fmla="*/ 13 w 14"/>
              <a:gd name="T41" fmla="*/ 3 h 6"/>
              <a:gd name="T42" fmla="*/ 14 w 14"/>
              <a:gd name="T43" fmla="*/ 3 h 6"/>
              <a:gd name="T44" fmla="*/ 14 w 14"/>
              <a:gd name="T45" fmla="*/ 4 h 6"/>
              <a:gd name="T46" fmla="*/ 14 w 14"/>
              <a:gd name="T47" fmla="*/ 5 h 6"/>
              <a:gd name="T48" fmla="*/ 13 w 14"/>
              <a:gd name="T49" fmla="*/ 5 h 6"/>
              <a:gd name="T50" fmla="*/ 13 w 14"/>
              <a:gd name="T51" fmla="*/ 5 h 6"/>
              <a:gd name="T52" fmla="*/ 11 w 14"/>
              <a:gd name="T53" fmla="*/ 5 h 6"/>
              <a:gd name="T54" fmla="*/ 10 w 14"/>
              <a:gd name="T55" fmla="*/ 6 h 6"/>
              <a:gd name="T56" fmla="*/ 10 w 14"/>
              <a:gd name="T57" fmla="*/ 6 h 6"/>
              <a:gd name="T58" fmla="*/ 9 w 14"/>
              <a:gd name="T59" fmla="*/ 6 h 6"/>
              <a:gd name="T60" fmla="*/ 9 w 14"/>
              <a:gd name="T61" fmla="*/ 6 h 6"/>
              <a:gd name="T62" fmla="*/ 8 w 14"/>
              <a:gd name="T63" fmla="*/ 6 h 6"/>
              <a:gd name="T64" fmla="*/ 8 w 14"/>
              <a:gd name="T65" fmla="*/ 6 h 6"/>
              <a:gd name="T66" fmla="*/ 7 w 14"/>
              <a:gd name="T67" fmla="*/ 5 h 6"/>
              <a:gd name="T68" fmla="*/ 8 w 14"/>
              <a:gd name="T69" fmla="*/ 5 h 6"/>
              <a:gd name="T70" fmla="*/ 9 w 14"/>
              <a:gd name="T71" fmla="*/ 5 h 6"/>
              <a:gd name="T72" fmla="*/ 9 w 14"/>
              <a:gd name="T73" fmla="*/ 5 h 6"/>
              <a:gd name="T74" fmla="*/ 10 w 14"/>
              <a:gd name="T75" fmla="*/ 4 h 6"/>
              <a:gd name="T76" fmla="*/ 10 w 14"/>
              <a:gd name="T77" fmla="*/ 4 h 6"/>
              <a:gd name="T78" fmla="*/ 11 w 14"/>
              <a:gd name="T79" fmla="*/ 4 h 6"/>
              <a:gd name="T80" fmla="*/ 12 w 14"/>
              <a:gd name="T81" fmla="*/ 4 h 6"/>
              <a:gd name="T82" fmla="*/ 13 w 14"/>
              <a:gd name="T83" fmla="*/ 4 h 6"/>
              <a:gd name="T84" fmla="*/ 13 w 14"/>
              <a:gd name="T85" fmla="*/ 4 h 6"/>
              <a:gd name="T86" fmla="*/ 10 w 14"/>
              <a:gd name="T87" fmla="*/ 3 h 6"/>
              <a:gd name="T88" fmla="*/ 9 w 14"/>
              <a:gd name="T89" fmla="*/ 3 h 6"/>
              <a:gd name="T90" fmla="*/ 8 w 14"/>
              <a:gd name="T91" fmla="*/ 2 h 6"/>
              <a:gd name="T92" fmla="*/ 8 w 14"/>
              <a:gd name="T93" fmla="*/ 2 h 6"/>
              <a:gd name="T94" fmla="*/ 6 w 14"/>
              <a:gd name="T95" fmla="*/ 2 h 6"/>
              <a:gd name="T96" fmla="*/ 5 w 14"/>
              <a:gd name="T97" fmla="*/ 1 h 6"/>
              <a:gd name="T98" fmla="*/ 4 w 14"/>
              <a:gd name="T99" fmla="*/ 2 h 6"/>
              <a:gd name="T100" fmla="*/ 3 w 14"/>
              <a:gd name="T101" fmla="*/ 3 h 6"/>
              <a:gd name="T102" fmla="*/ 2 w 14"/>
              <a:gd name="T103" fmla="*/ 3 h 6"/>
              <a:gd name="T104" fmla="*/ 1 w 14"/>
              <a:gd name="T105" fmla="*/ 3 h 6"/>
              <a:gd name="T106" fmla="*/ 2 w 14"/>
              <a:gd name="T107" fmla="*/ 4 h 6"/>
              <a:gd name="T108" fmla="*/ 2 w 14"/>
              <a:gd name="T109" fmla="*/ 4 h 6"/>
              <a:gd name="T110" fmla="*/ 5 w 14"/>
              <a:gd name="T111" fmla="*/ 3 h 6"/>
              <a:gd name="T112" fmla="*/ 5 w 14"/>
              <a:gd name="T113" fmla="*/ 3 h 6"/>
              <a:gd name="T114" fmla="*/ 7 w 14"/>
              <a:gd name="T115" fmla="*/ 5 h 6"/>
              <a:gd name="T116" fmla="*/ 7 w 14"/>
              <a:gd name="T1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6">
                <a:moveTo>
                  <a:pt x="8" y="6"/>
                </a:moveTo>
                <a:cubicBezTo>
                  <a:pt x="7" y="6"/>
                  <a:pt x="7" y="6"/>
                  <a:pt x="6" y="6"/>
                </a:cubicBezTo>
                <a:cubicBezTo>
                  <a:pt x="6" y="6"/>
                  <a:pt x="6" y="6"/>
                  <a:pt x="6" y="5"/>
                </a:cubicBezTo>
                <a:cubicBezTo>
                  <a:pt x="5" y="5"/>
                  <a:pt x="5" y="5"/>
                  <a:pt x="4" y="4"/>
                </a:cubicBezTo>
                <a:cubicBezTo>
                  <a:pt x="4" y="4"/>
                  <a:pt x="3" y="5"/>
                  <a:pt x="3" y="5"/>
                </a:cubicBezTo>
                <a:cubicBezTo>
                  <a:pt x="3" y="5"/>
                  <a:pt x="3" y="5"/>
                  <a:pt x="2" y="5"/>
                </a:cubicBezTo>
                <a:cubicBezTo>
                  <a:pt x="2" y="5"/>
                  <a:pt x="2" y="5"/>
                  <a:pt x="2" y="5"/>
                </a:cubicBezTo>
                <a:cubicBezTo>
                  <a:pt x="1" y="5"/>
                  <a:pt x="0" y="4"/>
                  <a:pt x="0" y="2"/>
                </a:cubicBezTo>
                <a:cubicBezTo>
                  <a:pt x="0" y="2"/>
                  <a:pt x="0" y="2"/>
                  <a:pt x="0" y="2"/>
                </a:cubicBezTo>
                <a:cubicBezTo>
                  <a:pt x="1" y="1"/>
                  <a:pt x="1" y="1"/>
                  <a:pt x="1" y="1"/>
                </a:cubicBezTo>
                <a:cubicBezTo>
                  <a:pt x="1" y="1"/>
                  <a:pt x="1" y="1"/>
                  <a:pt x="2" y="2"/>
                </a:cubicBezTo>
                <a:cubicBezTo>
                  <a:pt x="2" y="2"/>
                  <a:pt x="2" y="2"/>
                  <a:pt x="2" y="2"/>
                </a:cubicBezTo>
                <a:cubicBezTo>
                  <a:pt x="3" y="2"/>
                  <a:pt x="3" y="2"/>
                  <a:pt x="3" y="1"/>
                </a:cubicBezTo>
                <a:cubicBezTo>
                  <a:pt x="4" y="1"/>
                  <a:pt x="4" y="0"/>
                  <a:pt x="5" y="0"/>
                </a:cubicBezTo>
                <a:cubicBezTo>
                  <a:pt x="5" y="0"/>
                  <a:pt x="5" y="0"/>
                  <a:pt x="5" y="0"/>
                </a:cubicBezTo>
                <a:cubicBezTo>
                  <a:pt x="5" y="0"/>
                  <a:pt x="6" y="0"/>
                  <a:pt x="6" y="1"/>
                </a:cubicBezTo>
                <a:cubicBezTo>
                  <a:pt x="7" y="1"/>
                  <a:pt x="7" y="1"/>
                  <a:pt x="8" y="1"/>
                </a:cubicBezTo>
                <a:cubicBezTo>
                  <a:pt x="8" y="1"/>
                  <a:pt x="9" y="1"/>
                  <a:pt x="9" y="1"/>
                </a:cubicBezTo>
                <a:cubicBezTo>
                  <a:pt x="9" y="2"/>
                  <a:pt x="9" y="2"/>
                  <a:pt x="9" y="2"/>
                </a:cubicBezTo>
                <a:cubicBezTo>
                  <a:pt x="10" y="2"/>
                  <a:pt x="10" y="2"/>
                  <a:pt x="11" y="2"/>
                </a:cubicBezTo>
                <a:cubicBezTo>
                  <a:pt x="12" y="2"/>
                  <a:pt x="13" y="2"/>
                  <a:pt x="13" y="3"/>
                </a:cubicBezTo>
                <a:cubicBezTo>
                  <a:pt x="14" y="3"/>
                  <a:pt x="14" y="3"/>
                  <a:pt x="14" y="3"/>
                </a:cubicBezTo>
                <a:cubicBezTo>
                  <a:pt x="14" y="4"/>
                  <a:pt x="14" y="4"/>
                  <a:pt x="14" y="4"/>
                </a:cubicBezTo>
                <a:cubicBezTo>
                  <a:pt x="14" y="4"/>
                  <a:pt x="14" y="4"/>
                  <a:pt x="14" y="5"/>
                </a:cubicBezTo>
                <a:cubicBezTo>
                  <a:pt x="13" y="5"/>
                  <a:pt x="13" y="5"/>
                  <a:pt x="13" y="5"/>
                </a:cubicBezTo>
                <a:cubicBezTo>
                  <a:pt x="13" y="5"/>
                  <a:pt x="13" y="5"/>
                  <a:pt x="13" y="5"/>
                </a:cubicBezTo>
                <a:cubicBezTo>
                  <a:pt x="12" y="5"/>
                  <a:pt x="12" y="5"/>
                  <a:pt x="11" y="5"/>
                </a:cubicBezTo>
                <a:cubicBezTo>
                  <a:pt x="11" y="5"/>
                  <a:pt x="11" y="6"/>
                  <a:pt x="10" y="6"/>
                </a:cubicBezTo>
                <a:cubicBezTo>
                  <a:pt x="10" y="6"/>
                  <a:pt x="10" y="6"/>
                  <a:pt x="10" y="6"/>
                </a:cubicBezTo>
                <a:cubicBezTo>
                  <a:pt x="10" y="6"/>
                  <a:pt x="9" y="6"/>
                  <a:pt x="9" y="6"/>
                </a:cubicBezTo>
                <a:cubicBezTo>
                  <a:pt x="9" y="6"/>
                  <a:pt x="9" y="6"/>
                  <a:pt x="9" y="6"/>
                </a:cubicBezTo>
                <a:cubicBezTo>
                  <a:pt x="9" y="6"/>
                  <a:pt x="9" y="6"/>
                  <a:pt x="8" y="6"/>
                </a:cubicBezTo>
                <a:cubicBezTo>
                  <a:pt x="8" y="6"/>
                  <a:pt x="8" y="6"/>
                  <a:pt x="8" y="6"/>
                </a:cubicBezTo>
                <a:close/>
                <a:moveTo>
                  <a:pt x="7" y="5"/>
                </a:moveTo>
                <a:cubicBezTo>
                  <a:pt x="7" y="5"/>
                  <a:pt x="8" y="5"/>
                  <a:pt x="8" y="5"/>
                </a:cubicBezTo>
                <a:cubicBezTo>
                  <a:pt x="8" y="5"/>
                  <a:pt x="8" y="5"/>
                  <a:pt x="9" y="5"/>
                </a:cubicBezTo>
                <a:cubicBezTo>
                  <a:pt x="9" y="5"/>
                  <a:pt x="9" y="5"/>
                  <a:pt x="9" y="5"/>
                </a:cubicBezTo>
                <a:cubicBezTo>
                  <a:pt x="9" y="5"/>
                  <a:pt x="10" y="4"/>
                  <a:pt x="10" y="4"/>
                </a:cubicBezTo>
                <a:cubicBezTo>
                  <a:pt x="10" y="4"/>
                  <a:pt x="10" y="4"/>
                  <a:pt x="10" y="4"/>
                </a:cubicBezTo>
                <a:cubicBezTo>
                  <a:pt x="11" y="4"/>
                  <a:pt x="11" y="4"/>
                  <a:pt x="11" y="4"/>
                </a:cubicBezTo>
                <a:cubicBezTo>
                  <a:pt x="12" y="4"/>
                  <a:pt x="12" y="4"/>
                  <a:pt x="12" y="4"/>
                </a:cubicBezTo>
                <a:cubicBezTo>
                  <a:pt x="13" y="4"/>
                  <a:pt x="13" y="4"/>
                  <a:pt x="13" y="4"/>
                </a:cubicBezTo>
                <a:cubicBezTo>
                  <a:pt x="13" y="4"/>
                  <a:pt x="13" y="4"/>
                  <a:pt x="13" y="4"/>
                </a:cubicBezTo>
                <a:cubicBezTo>
                  <a:pt x="12" y="3"/>
                  <a:pt x="11" y="3"/>
                  <a:pt x="10" y="3"/>
                </a:cubicBezTo>
                <a:cubicBezTo>
                  <a:pt x="10" y="3"/>
                  <a:pt x="10" y="3"/>
                  <a:pt x="9" y="3"/>
                </a:cubicBezTo>
                <a:cubicBezTo>
                  <a:pt x="9" y="3"/>
                  <a:pt x="8" y="3"/>
                  <a:pt x="8" y="2"/>
                </a:cubicBezTo>
                <a:cubicBezTo>
                  <a:pt x="8" y="2"/>
                  <a:pt x="8" y="2"/>
                  <a:pt x="8" y="2"/>
                </a:cubicBezTo>
                <a:cubicBezTo>
                  <a:pt x="7" y="2"/>
                  <a:pt x="6" y="2"/>
                  <a:pt x="6" y="2"/>
                </a:cubicBezTo>
                <a:cubicBezTo>
                  <a:pt x="5" y="2"/>
                  <a:pt x="5" y="2"/>
                  <a:pt x="5" y="1"/>
                </a:cubicBezTo>
                <a:cubicBezTo>
                  <a:pt x="5" y="2"/>
                  <a:pt x="4" y="2"/>
                  <a:pt x="4" y="2"/>
                </a:cubicBezTo>
                <a:cubicBezTo>
                  <a:pt x="4" y="2"/>
                  <a:pt x="3" y="3"/>
                  <a:pt x="3" y="3"/>
                </a:cubicBezTo>
                <a:cubicBezTo>
                  <a:pt x="3" y="3"/>
                  <a:pt x="2" y="3"/>
                  <a:pt x="2" y="3"/>
                </a:cubicBezTo>
                <a:cubicBezTo>
                  <a:pt x="2" y="3"/>
                  <a:pt x="2" y="3"/>
                  <a:pt x="1" y="3"/>
                </a:cubicBezTo>
                <a:cubicBezTo>
                  <a:pt x="1" y="3"/>
                  <a:pt x="2" y="4"/>
                  <a:pt x="2" y="4"/>
                </a:cubicBezTo>
                <a:cubicBezTo>
                  <a:pt x="2" y="4"/>
                  <a:pt x="2" y="4"/>
                  <a:pt x="2" y="4"/>
                </a:cubicBezTo>
                <a:cubicBezTo>
                  <a:pt x="3" y="3"/>
                  <a:pt x="4" y="3"/>
                  <a:pt x="5" y="3"/>
                </a:cubicBezTo>
                <a:cubicBezTo>
                  <a:pt x="5" y="3"/>
                  <a:pt x="5" y="3"/>
                  <a:pt x="5" y="3"/>
                </a:cubicBezTo>
                <a:cubicBezTo>
                  <a:pt x="6" y="4"/>
                  <a:pt x="6" y="4"/>
                  <a:pt x="7" y="5"/>
                </a:cubicBezTo>
                <a:cubicBezTo>
                  <a:pt x="7" y="5"/>
                  <a:pt x="7" y="5"/>
                  <a:pt x="7" y="5"/>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1" name="Freeform 80"/>
          <p:cNvSpPr>
            <a:spLocks/>
          </p:cNvSpPr>
          <p:nvPr/>
        </p:nvSpPr>
        <p:spPr bwMode="auto">
          <a:xfrm>
            <a:off x="13444548" y="3702055"/>
            <a:ext cx="377826" cy="117478"/>
          </a:xfrm>
          <a:custGeom>
            <a:avLst/>
            <a:gdLst>
              <a:gd name="T0" fmla="*/ 13 w 50"/>
              <a:gd name="T1" fmla="*/ 16 h 16"/>
              <a:gd name="T2" fmla="*/ 10 w 50"/>
              <a:gd name="T3" fmla="*/ 14 h 16"/>
              <a:gd name="T4" fmla="*/ 7 w 50"/>
              <a:gd name="T5" fmla="*/ 15 h 16"/>
              <a:gd name="T6" fmla="*/ 3 w 50"/>
              <a:gd name="T7" fmla="*/ 15 h 16"/>
              <a:gd name="T8" fmla="*/ 0 w 50"/>
              <a:gd name="T9" fmla="*/ 14 h 16"/>
              <a:gd name="T10" fmla="*/ 1 w 50"/>
              <a:gd name="T11" fmla="*/ 13 h 16"/>
              <a:gd name="T12" fmla="*/ 3 w 50"/>
              <a:gd name="T13" fmla="*/ 14 h 16"/>
              <a:gd name="T14" fmla="*/ 6 w 50"/>
              <a:gd name="T15" fmla="*/ 14 h 16"/>
              <a:gd name="T16" fmla="*/ 10 w 50"/>
              <a:gd name="T17" fmla="*/ 13 h 16"/>
              <a:gd name="T18" fmla="*/ 13 w 50"/>
              <a:gd name="T19" fmla="*/ 14 h 16"/>
              <a:gd name="T20" fmla="*/ 16 w 50"/>
              <a:gd name="T21" fmla="*/ 14 h 16"/>
              <a:gd name="T22" fmla="*/ 18 w 50"/>
              <a:gd name="T23" fmla="*/ 10 h 16"/>
              <a:gd name="T24" fmla="*/ 18 w 50"/>
              <a:gd name="T25" fmla="*/ 10 h 16"/>
              <a:gd name="T26" fmla="*/ 20 w 50"/>
              <a:gd name="T27" fmla="*/ 9 h 16"/>
              <a:gd name="T28" fmla="*/ 21 w 50"/>
              <a:gd name="T29" fmla="*/ 9 h 16"/>
              <a:gd name="T30" fmla="*/ 23 w 50"/>
              <a:gd name="T31" fmla="*/ 10 h 16"/>
              <a:gd name="T32" fmla="*/ 25 w 50"/>
              <a:gd name="T33" fmla="*/ 10 h 16"/>
              <a:gd name="T34" fmla="*/ 33 w 50"/>
              <a:gd name="T35" fmla="*/ 8 h 16"/>
              <a:gd name="T36" fmla="*/ 37 w 50"/>
              <a:gd name="T37" fmla="*/ 7 h 16"/>
              <a:gd name="T38" fmla="*/ 39 w 50"/>
              <a:gd name="T39" fmla="*/ 4 h 16"/>
              <a:gd name="T40" fmla="*/ 41 w 50"/>
              <a:gd name="T41" fmla="*/ 3 h 16"/>
              <a:gd name="T42" fmla="*/ 42 w 50"/>
              <a:gd name="T43" fmla="*/ 2 h 16"/>
              <a:gd name="T44" fmla="*/ 45 w 50"/>
              <a:gd name="T45" fmla="*/ 1 h 16"/>
              <a:gd name="T46" fmla="*/ 50 w 50"/>
              <a:gd name="T47" fmla="*/ 0 h 16"/>
              <a:gd name="T48" fmla="*/ 50 w 50"/>
              <a:gd name="T49" fmla="*/ 2 h 16"/>
              <a:gd name="T50" fmla="*/ 45 w 50"/>
              <a:gd name="T51" fmla="*/ 2 h 16"/>
              <a:gd name="T52" fmla="*/ 43 w 50"/>
              <a:gd name="T53" fmla="*/ 3 h 16"/>
              <a:gd name="T54" fmla="*/ 42 w 50"/>
              <a:gd name="T55" fmla="*/ 5 h 16"/>
              <a:gd name="T56" fmla="*/ 42 w 50"/>
              <a:gd name="T57" fmla="*/ 5 h 16"/>
              <a:gd name="T58" fmla="*/ 39 w 50"/>
              <a:gd name="T59" fmla="*/ 5 h 16"/>
              <a:gd name="T60" fmla="*/ 38 w 50"/>
              <a:gd name="T61" fmla="*/ 8 h 16"/>
              <a:gd name="T62" fmla="*/ 33 w 50"/>
              <a:gd name="T63" fmla="*/ 10 h 16"/>
              <a:gd name="T64" fmla="*/ 26 w 50"/>
              <a:gd name="T65" fmla="*/ 11 h 16"/>
              <a:gd name="T66" fmla="*/ 22 w 50"/>
              <a:gd name="T67" fmla="*/ 11 h 16"/>
              <a:gd name="T68" fmla="*/ 20 w 50"/>
              <a:gd name="T69" fmla="*/ 10 h 16"/>
              <a:gd name="T70" fmla="*/ 19 w 50"/>
              <a:gd name="T71" fmla="*/ 11 h 16"/>
              <a:gd name="T72" fmla="*/ 17 w 50"/>
              <a:gd name="T73" fmla="*/ 15 h 16"/>
              <a:gd name="T74" fmla="*/ 16 w 50"/>
              <a:gd name="T75" fmla="*/ 15 h 16"/>
              <a:gd name="T76" fmla="*/ 13 w 50"/>
              <a:gd name="T7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16">
                <a:moveTo>
                  <a:pt x="13" y="16"/>
                </a:moveTo>
                <a:cubicBezTo>
                  <a:pt x="12" y="16"/>
                  <a:pt x="11" y="15"/>
                  <a:pt x="10" y="14"/>
                </a:cubicBezTo>
                <a:cubicBezTo>
                  <a:pt x="9" y="14"/>
                  <a:pt x="8" y="14"/>
                  <a:pt x="7" y="15"/>
                </a:cubicBezTo>
                <a:cubicBezTo>
                  <a:pt x="5" y="16"/>
                  <a:pt x="4" y="16"/>
                  <a:pt x="3" y="15"/>
                </a:cubicBezTo>
                <a:cubicBezTo>
                  <a:pt x="2" y="15"/>
                  <a:pt x="0" y="14"/>
                  <a:pt x="0" y="14"/>
                </a:cubicBezTo>
                <a:cubicBezTo>
                  <a:pt x="1" y="13"/>
                  <a:pt x="1" y="13"/>
                  <a:pt x="1" y="13"/>
                </a:cubicBezTo>
                <a:cubicBezTo>
                  <a:pt x="1" y="13"/>
                  <a:pt x="3" y="14"/>
                  <a:pt x="3" y="14"/>
                </a:cubicBezTo>
                <a:cubicBezTo>
                  <a:pt x="4" y="14"/>
                  <a:pt x="5" y="14"/>
                  <a:pt x="6" y="14"/>
                </a:cubicBezTo>
                <a:cubicBezTo>
                  <a:pt x="7" y="13"/>
                  <a:pt x="9" y="12"/>
                  <a:pt x="10" y="13"/>
                </a:cubicBezTo>
                <a:cubicBezTo>
                  <a:pt x="11" y="14"/>
                  <a:pt x="12" y="14"/>
                  <a:pt x="13" y="14"/>
                </a:cubicBezTo>
                <a:cubicBezTo>
                  <a:pt x="14" y="14"/>
                  <a:pt x="15" y="14"/>
                  <a:pt x="16" y="14"/>
                </a:cubicBezTo>
                <a:cubicBezTo>
                  <a:pt x="18" y="10"/>
                  <a:pt x="18" y="10"/>
                  <a:pt x="18" y="10"/>
                </a:cubicBezTo>
                <a:cubicBezTo>
                  <a:pt x="18" y="10"/>
                  <a:pt x="18" y="10"/>
                  <a:pt x="18" y="10"/>
                </a:cubicBezTo>
                <a:cubicBezTo>
                  <a:pt x="20" y="9"/>
                  <a:pt x="20" y="9"/>
                  <a:pt x="20" y="9"/>
                </a:cubicBezTo>
                <a:cubicBezTo>
                  <a:pt x="20" y="9"/>
                  <a:pt x="20" y="8"/>
                  <a:pt x="21" y="9"/>
                </a:cubicBezTo>
                <a:cubicBezTo>
                  <a:pt x="21" y="9"/>
                  <a:pt x="22" y="9"/>
                  <a:pt x="23" y="10"/>
                </a:cubicBezTo>
                <a:cubicBezTo>
                  <a:pt x="24" y="10"/>
                  <a:pt x="25" y="10"/>
                  <a:pt x="25" y="10"/>
                </a:cubicBezTo>
                <a:cubicBezTo>
                  <a:pt x="26" y="10"/>
                  <a:pt x="32" y="8"/>
                  <a:pt x="33" y="8"/>
                </a:cubicBezTo>
                <a:cubicBezTo>
                  <a:pt x="35" y="8"/>
                  <a:pt x="37" y="8"/>
                  <a:pt x="37" y="7"/>
                </a:cubicBezTo>
                <a:cubicBezTo>
                  <a:pt x="37" y="7"/>
                  <a:pt x="38" y="5"/>
                  <a:pt x="39" y="4"/>
                </a:cubicBezTo>
                <a:cubicBezTo>
                  <a:pt x="40" y="4"/>
                  <a:pt x="41" y="4"/>
                  <a:pt x="41" y="3"/>
                </a:cubicBezTo>
                <a:cubicBezTo>
                  <a:pt x="42" y="3"/>
                  <a:pt x="42" y="3"/>
                  <a:pt x="42" y="2"/>
                </a:cubicBezTo>
                <a:cubicBezTo>
                  <a:pt x="43" y="2"/>
                  <a:pt x="44" y="1"/>
                  <a:pt x="45" y="1"/>
                </a:cubicBezTo>
                <a:cubicBezTo>
                  <a:pt x="45" y="1"/>
                  <a:pt x="48" y="1"/>
                  <a:pt x="50" y="0"/>
                </a:cubicBezTo>
                <a:cubicBezTo>
                  <a:pt x="50" y="2"/>
                  <a:pt x="50" y="2"/>
                  <a:pt x="50" y="2"/>
                </a:cubicBezTo>
                <a:cubicBezTo>
                  <a:pt x="50" y="2"/>
                  <a:pt x="45" y="2"/>
                  <a:pt x="45" y="2"/>
                </a:cubicBezTo>
                <a:cubicBezTo>
                  <a:pt x="44" y="2"/>
                  <a:pt x="43" y="3"/>
                  <a:pt x="43" y="3"/>
                </a:cubicBezTo>
                <a:cubicBezTo>
                  <a:pt x="43" y="4"/>
                  <a:pt x="42" y="4"/>
                  <a:pt x="42" y="5"/>
                </a:cubicBezTo>
                <a:cubicBezTo>
                  <a:pt x="42" y="5"/>
                  <a:pt x="42" y="5"/>
                  <a:pt x="42" y="5"/>
                </a:cubicBezTo>
                <a:cubicBezTo>
                  <a:pt x="41" y="5"/>
                  <a:pt x="40" y="5"/>
                  <a:pt x="39" y="5"/>
                </a:cubicBezTo>
                <a:cubicBezTo>
                  <a:pt x="39" y="6"/>
                  <a:pt x="38" y="7"/>
                  <a:pt x="38" y="8"/>
                </a:cubicBezTo>
                <a:cubicBezTo>
                  <a:pt x="37" y="9"/>
                  <a:pt x="35" y="10"/>
                  <a:pt x="33" y="10"/>
                </a:cubicBezTo>
                <a:cubicBezTo>
                  <a:pt x="32" y="10"/>
                  <a:pt x="27" y="11"/>
                  <a:pt x="26" y="11"/>
                </a:cubicBezTo>
                <a:cubicBezTo>
                  <a:pt x="24" y="12"/>
                  <a:pt x="23" y="11"/>
                  <a:pt x="22" y="11"/>
                </a:cubicBezTo>
                <a:cubicBezTo>
                  <a:pt x="21" y="10"/>
                  <a:pt x="21" y="10"/>
                  <a:pt x="20" y="10"/>
                </a:cubicBezTo>
                <a:cubicBezTo>
                  <a:pt x="19" y="11"/>
                  <a:pt x="19" y="11"/>
                  <a:pt x="19" y="11"/>
                </a:cubicBezTo>
                <a:cubicBezTo>
                  <a:pt x="17" y="15"/>
                  <a:pt x="17" y="15"/>
                  <a:pt x="17" y="15"/>
                </a:cubicBezTo>
                <a:cubicBezTo>
                  <a:pt x="16" y="15"/>
                  <a:pt x="16" y="15"/>
                  <a:pt x="16" y="15"/>
                </a:cubicBezTo>
                <a:cubicBezTo>
                  <a:pt x="16" y="15"/>
                  <a:pt x="14" y="16"/>
                  <a:pt x="13" y="16"/>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2" name="Freeform 81"/>
          <p:cNvSpPr>
            <a:spLocks/>
          </p:cNvSpPr>
          <p:nvPr/>
        </p:nvSpPr>
        <p:spPr bwMode="auto">
          <a:xfrm>
            <a:off x="12085642" y="1565281"/>
            <a:ext cx="1285878" cy="1587502"/>
          </a:xfrm>
          <a:custGeom>
            <a:avLst/>
            <a:gdLst>
              <a:gd name="T0" fmla="*/ 107 w 171"/>
              <a:gd name="T1" fmla="*/ 181 h 211"/>
              <a:gd name="T2" fmla="*/ 121 w 171"/>
              <a:gd name="T3" fmla="*/ 206 h 211"/>
              <a:gd name="T4" fmla="*/ 130 w 171"/>
              <a:gd name="T5" fmla="*/ 200 h 211"/>
              <a:gd name="T6" fmla="*/ 119 w 171"/>
              <a:gd name="T7" fmla="*/ 185 h 211"/>
              <a:gd name="T8" fmla="*/ 105 w 171"/>
              <a:gd name="T9" fmla="*/ 163 h 211"/>
              <a:gd name="T10" fmla="*/ 113 w 171"/>
              <a:gd name="T11" fmla="*/ 172 h 211"/>
              <a:gd name="T12" fmla="*/ 136 w 171"/>
              <a:gd name="T13" fmla="*/ 194 h 211"/>
              <a:gd name="T14" fmla="*/ 139 w 171"/>
              <a:gd name="T15" fmla="*/ 192 h 211"/>
              <a:gd name="T16" fmla="*/ 133 w 171"/>
              <a:gd name="T17" fmla="*/ 182 h 211"/>
              <a:gd name="T18" fmla="*/ 140 w 171"/>
              <a:gd name="T19" fmla="*/ 184 h 211"/>
              <a:gd name="T20" fmla="*/ 145 w 171"/>
              <a:gd name="T21" fmla="*/ 192 h 211"/>
              <a:gd name="T22" fmla="*/ 156 w 171"/>
              <a:gd name="T23" fmla="*/ 185 h 211"/>
              <a:gd name="T24" fmla="*/ 148 w 171"/>
              <a:gd name="T25" fmla="*/ 197 h 211"/>
              <a:gd name="T26" fmla="*/ 152 w 171"/>
              <a:gd name="T27" fmla="*/ 196 h 211"/>
              <a:gd name="T28" fmla="*/ 171 w 171"/>
              <a:gd name="T29" fmla="*/ 181 h 211"/>
              <a:gd name="T30" fmla="*/ 157 w 171"/>
              <a:gd name="T31" fmla="*/ 158 h 211"/>
              <a:gd name="T32" fmla="*/ 149 w 171"/>
              <a:gd name="T33" fmla="*/ 152 h 211"/>
              <a:gd name="T34" fmla="*/ 150 w 171"/>
              <a:gd name="T35" fmla="*/ 143 h 211"/>
              <a:gd name="T36" fmla="*/ 162 w 171"/>
              <a:gd name="T37" fmla="*/ 147 h 211"/>
              <a:gd name="T38" fmla="*/ 167 w 171"/>
              <a:gd name="T39" fmla="*/ 142 h 211"/>
              <a:gd name="T40" fmla="*/ 159 w 171"/>
              <a:gd name="T41" fmla="*/ 133 h 211"/>
              <a:gd name="T42" fmla="*/ 163 w 171"/>
              <a:gd name="T43" fmla="*/ 123 h 211"/>
              <a:gd name="T44" fmla="*/ 156 w 171"/>
              <a:gd name="T45" fmla="*/ 110 h 211"/>
              <a:gd name="T46" fmla="*/ 145 w 171"/>
              <a:gd name="T47" fmla="*/ 98 h 211"/>
              <a:gd name="T48" fmla="*/ 151 w 171"/>
              <a:gd name="T49" fmla="*/ 98 h 211"/>
              <a:gd name="T50" fmla="*/ 144 w 171"/>
              <a:gd name="T51" fmla="*/ 88 h 211"/>
              <a:gd name="T52" fmla="*/ 130 w 171"/>
              <a:gd name="T53" fmla="*/ 93 h 211"/>
              <a:gd name="T54" fmla="*/ 135 w 171"/>
              <a:gd name="T55" fmla="*/ 97 h 211"/>
              <a:gd name="T56" fmla="*/ 128 w 171"/>
              <a:gd name="T57" fmla="*/ 101 h 211"/>
              <a:gd name="T58" fmla="*/ 120 w 171"/>
              <a:gd name="T59" fmla="*/ 85 h 211"/>
              <a:gd name="T60" fmla="*/ 125 w 171"/>
              <a:gd name="T61" fmla="*/ 84 h 211"/>
              <a:gd name="T62" fmla="*/ 113 w 171"/>
              <a:gd name="T63" fmla="*/ 74 h 211"/>
              <a:gd name="T64" fmla="*/ 97 w 171"/>
              <a:gd name="T65" fmla="*/ 70 h 211"/>
              <a:gd name="T66" fmla="*/ 95 w 171"/>
              <a:gd name="T67" fmla="*/ 65 h 211"/>
              <a:gd name="T68" fmla="*/ 83 w 171"/>
              <a:gd name="T69" fmla="*/ 57 h 211"/>
              <a:gd name="T70" fmla="*/ 74 w 171"/>
              <a:gd name="T71" fmla="*/ 62 h 211"/>
              <a:gd name="T72" fmla="*/ 70 w 171"/>
              <a:gd name="T73" fmla="*/ 50 h 211"/>
              <a:gd name="T74" fmla="*/ 66 w 171"/>
              <a:gd name="T75" fmla="*/ 47 h 211"/>
              <a:gd name="T76" fmla="*/ 55 w 171"/>
              <a:gd name="T77" fmla="*/ 64 h 211"/>
              <a:gd name="T78" fmla="*/ 49 w 171"/>
              <a:gd name="T79" fmla="*/ 51 h 211"/>
              <a:gd name="T80" fmla="*/ 45 w 171"/>
              <a:gd name="T81" fmla="*/ 46 h 211"/>
              <a:gd name="T82" fmla="*/ 32 w 171"/>
              <a:gd name="T83" fmla="*/ 17 h 211"/>
              <a:gd name="T84" fmla="*/ 28 w 171"/>
              <a:gd name="T85" fmla="*/ 18 h 211"/>
              <a:gd name="T86" fmla="*/ 22 w 171"/>
              <a:gd name="T87" fmla="*/ 14 h 211"/>
              <a:gd name="T88" fmla="*/ 28 w 171"/>
              <a:gd name="T89" fmla="*/ 11 h 211"/>
              <a:gd name="T90" fmla="*/ 24 w 171"/>
              <a:gd name="T91" fmla="*/ 3 h 211"/>
              <a:gd name="T92" fmla="*/ 3 w 171"/>
              <a:gd name="T93" fmla="*/ 2 h 211"/>
              <a:gd name="T94" fmla="*/ 12 w 171"/>
              <a:gd name="T95" fmla="*/ 18 h 211"/>
              <a:gd name="T96" fmla="*/ 24 w 171"/>
              <a:gd name="T97" fmla="*/ 34 h 211"/>
              <a:gd name="T98" fmla="*/ 40 w 171"/>
              <a:gd name="T99" fmla="*/ 55 h 211"/>
              <a:gd name="T100" fmla="*/ 45 w 171"/>
              <a:gd name="T101" fmla="*/ 77 h 211"/>
              <a:gd name="T102" fmla="*/ 46 w 171"/>
              <a:gd name="T103" fmla="*/ 95 h 211"/>
              <a:gd name="T104" fmla="*/ 51 w 171"/>
              <a:gd name="T105" fmla="*/ 100 h 211"/>
              <a:gd name="T106" fmla="*/ 56 w 171"/>
              <a:gd name="T107" fmla="*/ 111 h 211"/>
              <a:gd name="T108" fmla="*/ 65 w 171"/>
              <a:gd name="T109" fmla="*/ 104 h 211"/>
              <a:gd name="T110" fmla="*/ 77 w 171"/>
              <a:gd name="T111" fmla="*/ 102 h 211"/>
              <a:gd name="T112" fmla="*/ 80 w 171"/>
              <a:gd name="T113" fmla="*/ 95 h 211"/>
              <a:gd name="T114" fmla="*/ 82 w 171"/>
              <a:gd name="T115" fmla="*/ 103 h 211"/>
              <a:gd name="T116" fmla="*/ 72 w 171"/>
              <a:gd name="T117" fmla="*/ 107 h 211"/>
              <a:gd name="T118" fmla="*/ 65 w 171"/>
              <a:gd name="T119" fmla="*/ 119 h 211"/>
              <a:gd name="T120" fmla="*/ 78 w 171"/>
              <a:gd name="T121" fmla="*/ 140 h 211"/>
              <a:gd name="T122" fmla="*/ 88 w 171"/>
              <a:gd name="T123" fmla="*/ 15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211">
                <a:moveTo>
                  <a:pt x="96" y="164"/>
                </a:moveTo>
                <a:cubicBezTo>
                  <a:pt x="96" y="165"/>
                  <a:pt x="97" y="166"/>
                  <a:pt x="97" y="167"/>
                </a:cubicBezTo>
                <a:cubicBezTo>
                  <a:pt x="99" y="169"/>
                  <a:pt x="99" y="169"/>
                  <a:pt x="99" y="169"/>
                </a:cubicBezTo>
                <a:cubicBezTo>
                  <a:pt x="100" y="171"/>
                  <a:pt x="101" y="172"/>
                  <a:pt x="102" y="173"/>
                </a:cubicBezTo>
                <a:cubicBezTo>
                  <a:pt x="103" y="174"/>
                  <a:pt x="103" y="175"/>
                  <a:pt x="104" y="175"/>
                </a:cubicBezTo>
                <a:cubicBezTo>
                  <a:pt x="104" y="176"/>
                  <a:pt x="104" y="176"/>
                  <a:pt x="104" y="177"/>
                </a:cubicBezTo>
                <a:cubicBezTo>
                  <a:pt x="104" y="177"/>
                  <a:pt x="105" y="177"/>
                  <a:pt x="105" y="177"/>
                </a:cubicBezTo>
                <a:cubicBezTo>
                  <a:pt x="105" y="178"/>
                  <a:pt x="105" y="178"/>
                  <a:pt x="105" y="179"/>
                </a:cubicBezTo>
                <a:cubicBezTo>
                  <a:pt x="105" y="179"/>
                  <a:pt x="106" y="179"/>
                  <a:pt x="106" y="179"/>
                </a:cubicBezTo>
                <a:cubicBezTo>
                  <a:pt x="106" y="179"/>
                  <a:pt x="106" y="180"/>
                  <a:pt x="106" y="180"/>
                </a:cubicBezTo>
                <a:cubicBezTo>
                  <a:pt x="106" y="180"/>
                  <a:pt x="106" y="180"/>
                  <a:pt x="106" y="181"/>
                </a:cubicBezTo>
                <a:cubicBezTo>
                  <a:pt x="107" y="181"/>
                  <a:pt x="107" y="181"/>
                  <a:pt x="107" y="181"/>
                </a:cubicBezTo>
                <a:cubicBezTo>
                  <a:pt x="107" y="182"/>
                  <a:pt x="108" y="183"/>
                  <a:pt x="109" y="185"/>
                </a:cubicBezTo>
                <a:cubicBezTo>
                  <a:pt x="111" y="187"/>
                  <a:pt x="112" y="189"/>
                  <a:pt x="114" y="192"/>
                </a:cubicBezTo>
                <a:cubicBezTo>
                  <a:pt x="115" y="193"/>
                  <a:pt x="116" y="194"/>
                  <a:pt x="117" y="195"/>
                </a:cubicBezTo>
                <a:cubicBezTo>
                  <a:pt x="117" y="196"/>
                  <a:pt x="117" y="196"/>
                  <a:pt x="118" y="197"/>
                </a:cubicBezTo>
                <a:cubicBezTo>
                  <a:pt x="118" y="197"/>
                  <a:pt x="118" y="198"/>
                  <a:pt x="119" y="199"/>
                </a:cubicBezTo>
                <a:cubicBezTo>
                  <a:pt x="119" y="199"/>
                  <a:pt x="119" y="199"/>
                  <a:pt x="119" y="200"/>
                </a:cubicBezTo>
                <a:cubicBezTo>
                  <a:pt x="119" y="200"/>
                  <a:pt x="119" y="200"/>
                  <a:pt x="119" y="200"/>
                </a:cubicBezTo>
                <a:cubicBezTo>
                  <a:pt x="119" y="201"/>
                  <a:pt x="119" y="201"/>
                  <a:pt x="119" y="202"/>
                </a:cubicBezTo>
                <a:cubicBezTo>
                  <a:pt x="119" y="202"/>
                  <a:pt x="119" y="202"/>
                  <a:pt x="119" y="203"/>
                </a:cubicBezTo>
                <a:cubicBezTo>
                  <a:pt x="120" y="203"/>
                  <a:pt x="120" y="203"/>
                  <a:pt x="120" y="203"/>
                </a:cubicBezTo>
                <a:cubicBezTo>
                  <a:pt x="120" y="204"/>
                  <a:pt x="120" y="205"/>
                  <a:pt x="120" y="205"/>
                </a:cubicBezTo>
                <a:cubicBezTo>
                  <a:pt x="120" y="205"/>
                  <a:pt x="120" y="205"/>
                  <a:pt x="121" y="206"/>
                </a:cubicBezTo>
                <a:cubicBezTo>
                  <a:pt x="121" y="206"/>
                  <a:pt x="121" y="207"/>
                  <a:pt x="121" y="207"/>
                </a:cubicBezTo>
                <a:cubicBezTo>
                  <a:pt x="121" y="207"/>
                  <a:pt x="121" y="208"/>
                  <a:pt x="121" y="208"/>
                </a:cubicBezTo>
                <a:cubicBezTo>
                  <a:pt x="122" y="209"/>
                  <a:pt x="122" y="209"/>
                  <a:pt x="122" y="210"/>
                </a:cubicBezTo>
                <a:cubicBezTo>
                  <a:pt x="122" y="210"/>
                  <a:pt x="123" y="211"/>
                  <a:pt x="124" y="211"/>
                </a:cubicBezTo>
                <a:cubicBezTo>
                  <a:pt x="126" y="211"/>
                  <a:pt x="127" y="209"/>
                  <a:pt x="129" y="208"/>
                </a:cubicBezTo>
                <a:cubicBezTo>
                  <a:pt x="130" y="208"/>
                  <a:pt x="130" y="208"/>
                  <a:pt x="131" y="208"/>
                </a:cubicBezTo>
                <a:cubicBezTo>
                  <a:pt x="131" y="208"/>
                  <a:pt x="132" y="208"/>
                  <a:pt x="132" y="208"/>
                </a:cubicBezTo>
                <a:cubicBezTo>
                  <a:pt x="133" y="207"/>
                  <a:pt x="133" y="207"/>
                  <a:pt x="133" y="206"/>
                </a:cubicBezTo>
                <a:cubicBezTo>
                  <a:pt x="133" y="204"/>
                  <a:pt x="133" y="203"/>
                  <a:pt x="132" y="202"/>
                </a:cubicBezTo>
                <a:cubicBezTo>
                  <a:pt x="132" y="202"/>
                  <a:pt x="132" y="201"/>
                  <a:pt x="131" y="201"/>
                </a:cubicBezTo>
                <a:cubicBezTo>
                  <a:pt x="131" y="201"/>
                  <a:pt x="130" y="200"/>
                  <a:pt x="129" y="200"/>
                </a:cubicBezTo>
                <a:cubicBezTo>
                  <a:pt x="130" y="200"/>
                  <a:pt x="130" y="200"/>
                  <a:pt x="130" y="200"/>
                </a:cubicBezTo>
                <a:cubicBezTo>
                  <a:pt x="130" y="199"/>
                  <a:pt x="131" y="199"/>
                  <a:pt x="132" y="198"/>
                </a:cubicBezTo>
                <a:cubicBezTo>
                  <a:pt x="132" y="198"/>
                  <a:pt x="132" y="198"/>
                  <a:pt x="132" y="198"/>
                </a:cubicBezTo>
                <a:cubicBezTo>
                  <a:pt x="131" y="197"/>
                  <a:pt x="131" y="197"/>
                  <a:pt x="131" y="197"/>
                </a:cubicBezTo>
                <a:cubicBezTo>
                  <a:pt x="130" y="197"/>
                  <a:pt x="129" y="197"/>
                  <a:pt x="128" y="197"/>
                </a:cubicBezTo>
                <a:cubicBezTo>
                  <a:pt x="127" y="196"/>
                  <a:pt x="127" y="196"/>
                  <a:pt x="127" y="196"/>
                </a:cubicBezTo>
                <a:cubicBezTo>
                  <a:pt x="127" y="196"/>
                  <a:pt x="127" y="196"/>
                  <a:pt x="127" y="196"/>
                </a:cubicBezTo>
                <a:cubicBezTo>
                  <a:pt x="127" y="196"/>
                  <a:pt x="126" y="195"/>
                  <a:pt x="126" y="195"/>
                </a:cubicBezTo>
                <a:cubicBezTo>
                  <a:pt x="126" y="194"/>
                  <a:pt x="125" y="194"/>
                  <a:pt x="125" y="193"/>
                </a:cubicBezTo>
                <a:cubicBezTo>
                  <a:pt x="124" y="192"/>
                  <a:pt x="123" y="190"/>
                  <a:pt x="123" y="190"/>
                </a:cubicBezTo>
                <a:cubicBezTo>
                  <a:pt x="122" y="189"/>
                  <a:pt x="122" y="189"/>
                  <a:pt x="121" y="189"/>
                </a:cubicBezTo>
                <a:cubicBezTo>
                  <a:pt x="121" y="188"/>
                  <a:pt x="120" y="187"/>
                  <a:pt x="120" y="187"/>
                </a:cubicBezTo>
                <a:cubicBezTo>
                  <a:pt x="120" y="187"/>
                  <a:pt x="119" y="185"/>
                  <a:pt x="119" y="185"/>
                </a:cubicBezTo>
                <a:cubicBezTo>
                  <a:pt x="118" y="185"/>
                  <a:pt x="118" y="185"/>
                  <a:pt x="117" y="184"/>
                </a:cubicBezTo>
                <a:cubicBezTo>
                  <a:pt x="117" y="184"/>
                  <a:pt x="116" y="183"/>
                  <a:pt x="115" y="183"/>
                </a:cubicBezTo>
                <a:cubicBezTo>
                  <a:pt x="115" y="182"/>
                  <a:pt x="114" y="181"/>
                  <a:pt x="114" y="180"/>
                </a:cubicBezTo>
                <a:cubicBezTo>
                  <a:pt x="114" y="180"/>
                  <a:pt x="114" y="179"/>
                  <a:pt x="114" y="179"/>
                </a:cubicBezTo>
                <a:cubicBezTo>
                  <a:pt x="114" y="179"/>
                  <a:pt x="114" y="179"/>
                  <a:pt x="114" y="178"/>
                </a:cubicBezTo>
                <a:cubicBezTo>
                  <a:pt x="114" y="177"/>
                  <a:pt x="114" y="176"/>
                  <a:pt x="113" y="174"/>
                </a:cubicBezTo>
                <a:cubicBezTo>
                  <a:pt x="113" y="173"/>
                  <a:pt x="112" y="173"/>
                  <a:pt x="111" y="172"/>
                </a:cubicBezTo>
                <a:cubicBezTo>
                  <a:pt x="111" y="172"/>
                  <a:pt x="111" y="171"/>
                  <a:pt x="110" y="171"/>
                </a:cubicBezTo>
                <a:cubicBezTo>
                  <a:pt x="110" y="170"/>
                  <a:pt x="109" y="168"/>
                  <a:pt x="108" y="167"/>
                </a:cubicBezTo>
                <a:cubicBezTo>
                  <a:pt x="108" y="167"/>
                  <a:pt x="107" y="166"/>
                  <a:pt x="107" y="166"/>
                </a:cubicBezTo>
                <a:cubicBezTo>
                  <a:pt x="106" y="165"/>
                  <a:pt x="105" y="165"/>
                  <a:pt x="105" y="164"/>
                </a:cubicBezTo>
                <a:cubicBezTo>
                  <a:pt x="105" y="163"/>
                  <a:pt x="105" y="163"/>
                  <a:pt x="105" y="163"/>
                </a:cubicBezTo>
                <a:cubicBezTo>
                  <a:pt x="106" y="161"/>
                  <a:pt x="109" y="162"/>
                  <a:pt x="110" y="160"/>
                </a:cubicBezTo>
                <a:cubicBezTo>
                  <a:pt x="110" y="158"/>
                  <a:pt x="107" y="158"/>
                  <a:pt x="108" y="155"/>
                </a:cubicBezTo>
                <a:cubicBezTo>
                  <a:pt x="108" y="155"/>
                  <a:pt x="108" y="155"/>
                  <a:pt x="108" y="154"/>
                </a:cubicBezTo>
                <a:cubicBezTo>
                  <a:pt x="109" y="155"/>
                  <a:pt x="109" y="156"/>
                  <a:pt x="109" y="156"/>
                </a:cubicBezTo>
                <a:cubicBezTo>
                  <a:pt x="110" y="157"/>
                  <a:pt x="110" y="157"/>
                  <a:pt x="110" y="157"/>
                </a:cubicBezTo>
                <a:cubicBezTo>
                  <a:pt x="112" y="159"/>
                  <a:pt x="112" y="160"/>
                  <a:pt x="110" y="161"/>
                </a:cubicBezTo>
                <a:cubicBezTo>
                  <a:pt x="110" y="162"/>
                  <a:pt x="109" y="163"/>
                  <a:pt x="108" y="163"/>
                </a:cubicBezTo>
                <a:cubicBezTo>
                  <a:pt x="107" y="164"/>
                  <a:pt x="107" y="164"/>
                  <a:pt x="107" y="164"/>
                </a:cubicBezTo>
                <a:cubicBezTo>
                  <a:pt x="108" y="165"/>
                  <a:pt x="109" y="165"/>
                  <a:pt x="109" y="166"/>
                </a:cubicBezTo>
                <a:cubicBezTo>
                  <a:pt x="111" y="167"/>
                  <a:pt x="111" y="168"/>
                  <a:pt x="112" y="170"/>
                </a:cubicBezTo>
                <a:cubicBezTo>
                  <a:pt x="112" y="170"/>
                  <a:pt x="112" y="171"/>
                  <a:pt x="113" y="171"/>
                </a:cubicBezTo>
                <a:cubicBezTo>
                  <a:pt x="113" y="171"/>
                  <a:pt x="113" y="171"/>
                  <a:pt x="113" y="172"/>
                </a:cubicBezTo>
                <a:cubicBezTo>
                  <a:pt x="113" y="172"/>
                  <a:pt x="114" y="172"/>
                  <a:pt x="114" y="173"/>
                </a:cubicBezTo>
                <a:cubicBezTo>
                  <a:pt x="115" y="175"/>
                  <a:pt x="115" y="179"/>
                  <a:pt x="115" y="180"/>
                </a:cubicBezTo>
                <a:cubicBezTo>
                  <a:pt x="116" y="181"/>
                  <a:pt x="118" y="182"/>
                  <a:pt x="119" y="183"/>
                </a:cubicBezTo>
                <a:cubicBezTo>
                  <a:pt x="121" y="184"/>
                  <a:pt x="121" y="185"/>
                  <a:pt x="122" y="186"/>
                </a:cubicBezTo>
                <a:cubicBezTo>
                  <a:pt x="123" y="186"/>
                  <a:pt x="124" y="186"/>
                  <a:pt x="124" y="185"/>
                </a:cubicBezTo>
                <a:cubicBezTo>
                  <a:pt x="126" y="185"/>
                  <a:pt x="126" y="186"/>
                  <a:pt x="127" y="186"/>
                </a:cubicBezTo>
                <a:cubicBezTo>
                  <a:pt x="128" y="187"/>
                  <a:pt x="128" y="186"/>
                  <a:pt x="129" y="187"/>
                </a:cubicBezTo>
                <a:cubicBezTo>
                  <a:pt x="129" y="187"/>
                  <a:pt x="132" y="190"/>
                  <a:pt x="132" y="191"/>
                </a:cubicBezTo>
                <a:cubicBezTo>
                  <a:pt x="132" y="191"/>
                  <a:pt x="132" y="192"/>
                  <a:pt x="133" y="193"/>
                </a:cubicBezTo>
                <a:cubicBezTo>
                  <a:pt x="133" y="193"/>
                  <a:pt x="133" y="193"/>
                  <a:pt x="133" y="193"/>
                </a:cubicBezTo>
                <a:cubicBezTo>
                  <a:pt x="133" y="193"/>
                  <a:pt x="134" y="194"/>
                  <a:pt x="134" y="194"/>
                </a:cubicBezTo>
                <a:cubicBezTo>
                  <a:pt x="134" y="194"/>
                  <a:pt x="135" y="194"/>
                  <a:pt x="136" y="194"/>
                </a:cubicBezTo>
                <a:cubicBezTo>
                  <a:pt x="137" y="195"/>
                  <a:pt x="137" y="195"/>
                  <a:pt x="137" y="196"/>
                </a:cubicBezTo>
                <a:cubicBezTo>
                  <a:pt x="137" y="196"/>
                  <a:pt x="138" y="196"/>
                  <a:pt x="138" y="197"/>
                </a:cubicBezTo>
                <a:cubicBezTo>
                  <a:pt x="138" y="197"/>
                  <a:pt x="139" y="197"/>
                  <a:pt x="139" y="196"/>
                </a:cubicBezTo>
                <a:cubicBezTo>
                  <a:pt x="139" y="196"/>
                  <a:pt x="140" y="195"/>
                  <a:pt x="140" y="194"/>
                </a:cubicBezTo>
                <a:cubicBezTo>
                  <a:pt x="141" y="194"/>
                  <a:pt x="141" y="194"/>
                  <a:pt x="142" y="194"/>
                </a:cubicBezTo>
                <a:cubicBezTo>
                  <a:pt x="142" y="194"/>
                  <a:pt x="142" y="194"/>
                  <a:pt x="143" y="194"/>
                </a:cubicBezTo>
                <a:cubicBezTo>
                  <a:pt x="143" y="194"/>
                  <a:pt x="143" y="194"/>
                  <a:pt x="143" y="194"/>
                </a:cubicBezTo>
                <a:cubicBezTo>
                  <a:pt x="143" y="193"/>
                  <a:pt x="143" y="193"/>
                  <a:pt x="143" y="193"/>
                </a:cubicBezTo>
                <a:cubicBezTo>
                  <a:pt x="142" y="192"/>
                  <a:pt x="142" y="192"/>
                  <a:pt x="141" y="190"/>
                </a:cubicBezTo>
                <a:cubicBezTo>
                  <a:pt x="141" y="190"/>
                  <a:pt x="141" y="190"/>
                  <a:pt x="141" y="190"/>
                </a:cubicBezTo>
                <a:cubicBezTo>
                  <a:pt x="140" y="190"/>
                  <a:pt x="140" y="191"/>
                  <a:pt x="140" y="192"/>
                </a:cubicBezTo>
                <a:cubicBezTo>
                  <a:pt x="139" y="192"/>
                  <a:pt x="139" y="192"/>
                  <a:pt x="139" y="192"/>
                </a:cubicBezTo>
                <a:cubicBezTo>
                  <a:pt x="138" y="192"/>
                  <a:pt x="138" y="192"/>
                  <a:pt x="138" y="192"/>
                </a:cubicBezTo>
                <a:cubicBezTo>
                  <a:pt x="138" y="191"/>
                  <a:pt x="138" y="191"/>
                  <a:pt x="138" y="191"/>
                </a:cubicBezTo>
                <a:cubicBezTo>
                  <a:pt x="138" y="190"/>
                  <a:pt x="139" y="187"/>
                  <a:pt x="137" y="187"/>
                </a:cubicBezTo>
                <a:cubicBezTo>
                  <a:pt x="136" y="187"/>
                  <a:pt x="135" y="187"/>
                  <a:pt x="134" y="187"/>
                </a:cubicBezTo>
                <a:cubicBezTo>
                  <a:pt x="134" y="187"/>
                  <a:pt x="133" y="187"/>
                  <a:pt x="133" y="187"/>
                </a:cubicBezTo>
                <a:cubicBezTo>
                  <a:pt x="133" y="187"/>
                  <a:pt x="132" y="186"/>
                  <a:pt x="132" y="186"/>
                </a:cubicBezTo>
                <a:cubicBezTo>
                  <a:pt x="132" y="185"/>
                  <a:pt x="132" y="185"/>
                  <a:pt x="132" y="185"/>
                </a:cubicBezTo>
                <a:cubicBezTo>
                  <a:pt x="133" y="185"/>
                  <a:pt x="133" y="185"/>
                  <a:pt x="133" y="185"/>
                </a:cubicBezTo>
                <a:cubicBezTo>
                  <a:pt x="133" y="184"/>
                  <a:pt x="133" y="184"/>
                  <a:pt x="133" y="184"/>
                </a:cubicBezTo>
                <a:cubicBezTo>
                  <a:pt x="133" y="184"/>
                  <a:pt x="132" y="184"/>
                  <a:pt x="132" y="183"/>
                </a:cubicBezTo>
                <a:cubicBezTo>
                  <a:pt x="132" y="183"/>
                  <a:pt x="132" y="183"/>
                  <a:pt x="132" y="183"/>
                </a:cubicBezTo>
                <a:cubicBezTo>
                  <a:pt x="133" y="183"/>
                  <a:pt x="133" y="182"/>
                  <a:pt x="133" y="182"/>
                </a:cubicBezTo>
                <a:cubicBezTo>
                  <a:pt x="133" y="181"/>
                  <a:pt x="134" y="181"/>
                  <a:pt x="134" y="181"/>
                </a:cubicBezTo>
                <a:cubicBezTo>
                  <a:pt x="135" y="181"/>
                  <a:pt x="135" y="180"/>
                  <a:pt x="136" y="180"/>
                </a:cubicBezTo>
                <a:cubicBezTo>
                  <a:pt x="137" y="180"/>
                  <a:pt x="137" y="180"/>
                  <a:pt x="137" y="180"/>
                </a:cubicBezTo>
                <a:cubicBezTo>
                  <a:pt x="137" y="180"/>
                  <a:pt x="137" y="180"/>
                  <a:pt x="137" y="180"/>
                </a:cubicBezTo>
                <a:cubicBezTo>
                  <a:pt x="137" y="181"/>
                  <a:pt x="136" y="182"/>
                  <a:pt x="137" y="183"/>
                </a:cubicBezTo>
                <a:cubicBezTo>
                  <a:pt x="137" y="183"/>
                  <a:pt x="137" y="183"/>
                  <a:pt x="137" y="183"/>
                </a:cubicBezTo>
                <a:cubicBezTo>
                  <a:pt x="137" y="183"/>
                  <a:pt x="137" y="183"/>
                  <a:pt x="137" y="182"/>
                </a:cubicBezTo>
                <a:cubicBezTo>
                  <a:pt x="138" y="182"/>
                  <a:pt x="138" y="182"/>
                  <a:pt x="138" y="181"/>
                </a:cubicBezTo>
                <a:cubicBezTo>
                  <a:pt x="139" y="181"/>
                  <a:pt x="139" y="180"/>
                  <a:pt x="140" y="180"/>
                </a:cubicBezTo>
                <a:cubicBezTo>
                  <a:pt x="141" y="181"/>
                  <a:pt x="141" y="181"/>
                  <a:pt x="141" y="181"/>
                </a:cubicBezTo>
                <a:cubicBezTo>
                  <a:pt x="141" y="182"/>
                  <a:pt x="140" y="182"/>
                  <a:pt x="140" y="183"/>
                </a:cubicBezTo>
                <a:cubicBezTo>
                  <a:pt x="140" y="184"/>
                  <a:pt x="140" y="184"/>
                  <a:pt x="140" y="184"/>
                </a:cubicBezTo>
                <a:cubicBezTo>
                  <a:pt x="140" y="185"/>
                  <a:pt x="139" y="186"/>
                  <a:pt x="139" y="187"/>
                </a:cubicBezTo>
                <a:cubicBezTo>
                  <a:pt x="140" y="187"/>
                  <a:pt x="140" y="187"/>
                  <a:pt x="140" y="187"/>
                </a:cubicBezTo>
                <a:cubicBezTo>
                  <a:pt x="141" y="187"/>
                  <a:pt x="141" y="187"/>
                  <a:pt x="142" y="186"/>
                </a:cubicBezTo>
                <a:cubicBezTo>
                  <a:pt x="142" y="186"/>
                  <a:pt x="143" y="187"/>
                  <a:pt x="143" y="187"/>
                </a:cubicBezTo>
                <a:cubicBezTo>
                  <a:pt x="144" y="188"/>
                  <a:pt x="144" y="189"/>
                  <a:pt x="143" y="189"/>
                </a:cubicBezTo>
                <a:cubicBezTo>
                  <a:pt x="144" y="190"/>
                  <a:pt x="144" y="190"/>
                  <a:pt x="144" y="190"/>
                </a:cubicBezTo>
                <a:cubicBezTo>
                  <a:pt x="145" y="190"/>
                  <a:pt x="145" y="190"/>
                  <a:pt x="145" y="190"/>
                </a:cubicBezTo>
                <a:cubicBezTo>
                  <a:pt x="145" y="189"/>
                  <a:pt x="145" y="189"/>
                  <a:pt x="145" y="189"/>
                </a:cubicBezTo>
                <a:cubicBezTo>
                  <a:pt x="146" y="189"/>
                  <a:pt x="146" y="189"/>
                  <a:pt x="146" y="189"/>
                </a:cubicBezTo>
                <a:cubicBezTo>
                  <a:pt x="146" y="190"/>
                  <a:pt x="146" y="190"/>
                  <a:pt x="146" y="190"/>
                </a:cubicBezTo>
                <a:cubicBezTo>
                  <a:pt x="146" y="190"/>
                  <a:pt x="145" y="191"/>
                  <a:pt x="145" y="192"/>
                </a:cubicBezTo>
                <a:cubicBezTo>
                  <a:pt x="145" y="192"/>
                  <a:pt x="145" y="192"/>
                  <a:pt x="145" y="192"/>
                </a:cubicBezTo>
                <a:cubicBezTo>
                  <a:pt x="146" y="192"/>
                  <a:pt x="146" y="192"/>
                  <a:pt x="147" y="192"/>
                </a:cubicBezTo>
                <a:cubicBezTo>
                  <a:pt x="149" y="190"/>
                  <a:pt x="148" y="189"/>
                  <a:pt x="149" y="187"/>
                </a:cubicBezTo>
                <a:cubicBezTo>
                  <a:pt x="149" y="187"/>
                  <a:pt x="150" y="186"/>
                  <a:pt x="150" y="186"/>
                </a:cubicBezTo>
                <a:cubicBezTo>
                  <a:pt x="150" y="186"/>
                  <a:pt x="150" y="185"/>
                  <a:pt x="150" y="185"/>
                </a:cubicBezTo>
                <a:cubicBezTo>
                  <a:pt x="150" y="185"/>
                  <a:pt x="150" y="185"/>
                  <a:pt x="151" y="184"/>
                </a:cubicBezTo>
                <a:cubicBezTo>
                  <a:pt x="151" y="183"/>
                  <a:pt x="150" y="182"/>
                  <a:pt x="150" y="181"/>
                </a:cubicBezTo>
                <a:cubicBezTo>
                  <a:pt x="151" y="181"/>
                  <a:pt x="151" y="181"/>
                  <a:pt x="151" y="181"/>
                </a:cubicBezTo>
                <a:cubicBezTo>
                  <a:pt x="151" y="181"/>
                  <a:pt x="151" y="182"/>
                  <a:pt x="152" y="182"/>
                </a:cubicBezTo>
                <a:cubicBezTo>
                  <a:pt x="152" y="182"/>
                  <a:pt x="152" y="182"/>
                  <a:pt x="152" y="182"/>
                </a:cubicBezTo>
                <a:cubicBezTo>
                  <a:pt x="152" y="182"/>
                  <a:pt x="153" y="182"/>
                  <a:pt x="153" y="183"/>
                </a:cubicBezTo>
                <a:cubicBezTo>
                  <a:pt x="154" y="183"/>
                  <a:pt x="155" y="183"/>
                  <a:pt x="156" y="184"/>
                </a:cubicBezTo>
                <a:cubicBezTo>
                  <a:pt x="156" y="185"/>
                  <a:pt x="156" y="185"/>
                  <a:pt x="156" y="185"/>
                </a:cubicBezTo>
                <a:cubicBezTo>
                  <a:pt x="155" y="186"/>
                  <a:pt x="155" y="186"/>
                  <a:pt x="155" y="186"/>
                </a:cubicBezTo>
                <a:cubicBezTo>
                  <a:pt x="155" y="186"/>
                  <a:pt x="154" y="186"/>
                  <a:pt x="154" y="185"/>
                </a:cubicBezTo>
                <a:cubicBezTo>
                  <a:pt x="154" y="185"/>
                  <a:pt x="153" y="185"/>
                  <a:pt x="153" y="185"/>
                </a:cubicBezTo>
                <a:cubicBezTo>
                  <a:pt x="153" y="185"/>
                  <a:pt x="152" y="186"/>
                  <a:pt x="152" y="187"/>
                </a:cubicBezTo>
                <a:cubicBezTo>
                  <a:pt x="152" y="187"/>
                  <a:pt x="153" y="188"/>
                  <a:pt x="152" y="188"/>
                </a:cubicBezTo>
                <a:cubicBezTo>
                  <a:pt x="152" y="189"/>
                  <a:pt x="151" y="189"/>
                  <a:pt x="151" y="190"/>
                </a:cubicBezTo>
                <a:cubicBezTo>
                  <a:pt x="151" y="190"/>
                  <a:pt x="151" y="191"/>
                  <a:pt x="150" y="191"/>
                </a:cubicBezTo>
                <a:cubicBezTo>
                  <a:pt x="150" y="191"/>
                  <a:pt x="150" y="192"/>
                  <a:pt x="149" y="192"/>
                </a:cubicBezTo>
                <a:cubicBezTo>
                  <a:pt x="149" y="193"/>
                  <a:pt x="149" y="193"/>
                  <a:pt x="149" y="193"/>
                </a:cubicBezTo>
                <a:cubicBezTo>
                  <a:pt x="148" y="193"/>
                  <a:pt x="148" y="193"/>
                  <a:pt x="148" y="193"/>
                </a:cubicBezTo>
                <a:cubicBezTo>
                  <a:pt x="148" y="194"/>
                  <a:pt x="148" y="195"/>
                  <a:pt x="148" y="195"/>
                </a:cubicBezTo>
                <a:cubicBezTo>
                  <a:pt x="148" y="196"/>
                  <a:pt x="148" y="196"/>
                  <a:pt x="148" y="197"/>
                </a:cubicBezTo>
                <a:cubicBezTo>
                  <a:pt x="148" y="198"/>
                  <a:pt x="148" y="198"/>
                  <a:pt x="148" y="198"/>
                </a:cubicBezTo>
                <a:cubicBezTo>
                  <a:pt x="147" y="198"/>
                  <a:pt x="147" y="198"/>
                  <a:pt x="147" y="198"/>
                </a:cubicBezTo>
                <a:cubicBezTo>
                  <a:pt x="146" y="197"/>
                  <a:pt x="146" y="196"/>
                  <a:pt x="144" y="195"/>
                </a:cubicBezTo>
                <a:cubicBezTo>
                  <a:pt x="144" y="195"/>
                  <a:pt x="143" y="195"/>
                  <a:pt x="142" y="196"/>
                </a:cubicBezTo>
                <a:cubicBezTo>
                  <a:pt x="142" y="197"/>
                  <a:pt x="142" y="198"/>
                  <a:pt x="143" y="198"/>
                </a:cubicBezTo>
                <a:cubicBezTo>
                  <a:pt x="144" y="199"/>
                  <a:pt x="144" y="198"/>
                  <a:pt x="145" y="199"/>
                </a:cubicBezTo>
                <a:cubicBezTo>
                  <a:pt x="146" y="199"/>
                  <a:pt x="146" y="199"/>
                  <a:pt x="147" y="199"/>
                </a:cubicBezTo>
                <a:cubicBezTo>
                  <a:pt x="147" y="199"/>
                  <a:pt x="148" y="199"/>
                  <a:pt x="148" y="199"/>
                </a:cubicBezTo>
                <a:cubicBezTo>
                  <a:pt x="148" y="199"/>
                  <a:pt x="148" y="198"/>
                  <a:pt x="148" y="198"/>
                </a:cubicBezTo>
                <a:cubicBezTo>
                  <a:pt x="150" y="198"/>
                  <a:pt x="150" y="197"/>
                  <a:pt x="151" y="196"/>
                </a:cubicBezTo>
                <a:cubicBezTo>
                  <a:pt x="151" y="195"/>
                  <a:pt x="151" y="195"/>
                  <a:pt x="151" y="195"/>
                </a:cubicBezTo>
                <a:cubicBezTo>
                  <a:pt x="152" y="196"/>
                  <a:pt x="152" y="196"/>
                  <a:pt x="152" y="196"/>
                </a:cubicBezTo>
                <a:cubicBezTo>
                  <a:pt x="152" y="196"/>
                  <a:pt x="152" y="197"/>
                  <a:pt x="152" y="197"/>
                </a:cubicBezTo>
                <a:cubicBezTo>
                  <a:pt x="153" y="197"/>
                  <a:pt x="153" y="196"/>
                  <a:pt x="154" y="196"/>
                </a:cubicBezTo>
                <a:cubicBezTo>
                  <a:pt x="154" y="196"/>
                  <a:pt x="155" y="195"/>
                  <a:pt x="155" y="195"/>
                </a:cubicBezTo>
                <a:cubicBezTo>
                  <a:pt x="156" y="194"/>
                  <a:pt x="157" y="194"/>
                  <a:pt x="159" y="194"/>
                </a:cubicBezTo>
                <a:cubicBezTo>
                  <a:pt x="159" y="193"/>
                  <a:pt x="159" y="192"/>
                  <a:pt x="160" y="192"/>
                </a:cubicBezTo>
                <a:cubicBezTo>
                  <a:pt x="160" y="192"/>
                  <a:pt x="160" y="193"/>
                  <a:pt x="160" y="193"/>
                </a:cubicBezTo>
                <a:cubicBezTo>
                  <a:pt x="160" y="193"/>
                  <a:pt x="162" y="189"/>
                  <a:pt x="162" y="188"/>
                </a:cubicBezTo>
                <a:cubicBezTo>
                  <a:pt x="162" y="188"/>
                  <a:pt x="162" y="188"/>
                  <a:pt x="162" y="188"/>
                </a:cubicBezTo>
                <a:cubicBezTo>
                  <a:pt x="162" y="188"/>
                  <a:pt x="163" y="186"/>
                  <a:pt x="165" y="186"/>
                </a:cubicBezTo>
                <a:cubicBezTo>
                  <a:pt x="167" y="186"/>
                  <a:pt x="168" y="185"/>
                  <a:pt x="168" y="184"/>
                </a:cubicBezTo>
                <a:cubicBezTo>
                  <a:pt x="168" y="184"/>
                  <a:pt x="170" y="181"/>
                  <a:pt x="170" y="181"/>
                </a:cubicBezTo>
                <a:cubicBezTo>
                  <a:pt x="171" y="181"/>
                  <a:pt x="171" y="181"/>
                  <a:pt x="171" y="181"/>
                </a:cubicBezTo>
                <a:cubicBezTo>
                  <a:pt x="170" y="180"/>
                  <a:pt x="170" y="179"/>
                  <a:pt x="170" y="178"/>
                </a:cubicBezTo>
                <a:cubicBezTo>
                  <a:pt x="170" y="177"/>
                  <a:pt x="171" y="177"/>
                  <a:pt x="171" y="176"/>
                </a:cubicBezTo>
                <a:cubicBezTo>
                  <a:pt x="171" y="175"/>
                  <a:pt x="170" y="173"/>
                  <a:pt x="169" y="172"/>
                </a:cubicBezTo>
                <a:cubicBezTo>
                  <a:pt x="168" y="172"/>
                  <a:pt x="167" y="172"/>
                  <a:pt x="166" y="172"/>
                </a:cubicBezTo>
                <a:cubicBezTo>
                  <a:pt x="166" y="172"/>
                  <a:pt x="165" y="171"/>
                  <a:pt x="164" y="171"/>
                </a:cubicBezTo>
                <a:cubicBezTo>
                  <a:pt x="164" y="171"/>
                  <a:pt x="164" y="170"/>
                  <a:pt x="164" y="170"/>
                </a:cubicBezTo>
                <a:cubicBezTo>
                  <a:pt x="162" y="169"/>
                  <a:pt x="162" y="169"/>
                  <a:pt x="161" y="169"/>
                </a:cubicBezTo>
                <a:cubicBezTo>
                  <a:pt x="160" y="168"/>
                  <a:pt x="159" y="168"/>
                  <a:pt x="159" y="167"/>
                </a:cubicBezTo>
                <a:cubicBezTo>
                  <a:pt x="159" y="166"/>
                  <a:pt x="160" y="166"/>
                  <a:pt x="160" y="166"/>
                </a:cubicBezTo>
                <a:cubicBezTo>
                  <a:pt x="160" y="165"/>
                  <a:pt x="159" y="164"/>
                  <a:pt x="159" y="163"/>
                </a:cubicBezTo>
                <a:cubicBezTo>
                  <a:pt x="159" y="162"/>
                  <a:pt x="159" y="160"/>
                  <a:pt x="158" y="159"/>
                </a:cubicBezTo>
                <a:cubicBezTo>
                  <a:pt x="158" y="159"/>
                  <a:pt x="158" y="158"/>
                  <a:pt x="157" y="158"/>
                </a:cubicBezTo>
                <a:cubicBezTo>
                  <a:pt x="158" y="157"/>
                  <a:pt x="158" y="157"/>
                  <a:pt x="158" y="157"/>
                </a:cubicBezTo>
                <a:cubicBezTo>
                  <a:pt x="158" y="157"/>
                  <a:pt x="159" y="157"/>
                  <a:pt x="159" y="157"/>
                </a:cubicBezTo>
                <a:cubicBezTo>
                  <a:pt x="160" y="156"/>
                  <a:pt x="160" y="156"/>
                  <a:pt x="160" y="155"/>
                </a:cubicBezTo>
                <a:cubicBezTo>
                  <a:pt x="161" y="154"/>
                  <a:pt x="162" y="154"/>
                  <a:pt x="162" y="152"/>
                </a:cubicBezTo>
                <a:cubicBezTo>
                  <a:pt x="161" y="152"/>
                  <a:pt x="161" y="151"/>
                  <a:pt x="160" y="151"/>
                </a:cubicBezTo>
                <a:cubicBezTo>
                  <a:pt x="159" y="151"/>
                  <a:pt x="159" y="150"/>
                  <a:pt x="158" y="150"/>
                </a:cubicBezTo>
                <a:cubicBezTo>
                  <a:pt x="158" y="149"/>
                  <a:pt x="157" y="150"/>
                  <a:pt x="157" y="150"/>
                </a:cubicBezTo>
                <a:cubicBezTo>
                  <a:pt x="155" y="150"/>
                  <a:pt x="154" y="149"/>
                  <a:pt x="152" y="149"/>
                </a:cubicBezTo>
                <a:cubicBezTo>
                  <a:pt x="152" y="150"/>
                  <a:pt x="152" y="150"/>
                  <a:pt x="152" y="150"/>
                </a:cubicBezTo>
                <a:cubicBezTo>
                  <a:pt x="152" y="150"/>
                  <a:pt x="151" y="150"/>
                  <a:pt x="151" y="149"/>
                </a:cubicBezTo>
                <a:cubicBezTo>
                  <a:pt x="150" y="149"/>
                  <a:pt x="150" y="150"/>
                  <a:pt x="150" y="150"/>
                </a:cubicBezTo>
                <a:cubicBezTo>
                  <a:pt x="150" y="151"/>
                  <a:pt x="150" y="152"/>
                  <a:pt x="149" y="152"/>
                </a:cubicBezTo>
                <a:cubicBezTo>
                  <a:pt x="147" y="152"/>
                  <a:pt x="147" y="152"/>
                  <a:pt x="147" y="152"/>
                </a:cubicBezTo>
                <a:cubicBezTo>
                  <a:pt x="147" y="152"/>
                  <a:pt x="146" y="151"/>
                  <a:pt x="146" y="150"/>
                </a:cubicBezTo>
                <a:cubicBezTo>
                  <a:pt x="146" y="150"/>
                  <a:pt x="146" y="149"/>
                  <a:pt x="146" y="149"/>
                </a:cubicBezTo>
                <a:cubicBezTo>
                  <a:pt x="147" y="148"/>
                  <a:pt x="147" y="147"/>
                  <a:pt x="146" y="146"/>
                </a:cubicBezTo>
                <a:cubicBezTo>
                  <a:pt x="146" y="145"/>
                  <a:pt x="147" y="145"/>
                  <a:pt x="147" y="144"/>
                </a:cubicBezTo>
                <a:cubicBezTo>
                  <a:pt x="147" y="144"/>
                  <a:pt x="147" y="143"/>
                  <a:pt x="147" y="143"/>
                </a:cubicBezTo>
                <a:cubicBezTo>
                  <a:pt x="147" y="142"/>
                  <a:pt x="146" y="141"/>
                  <a:pt x="146" y="140"/>
                </a:cubicBezTo>
                <a:cubicBezTo>
                  <a:pt x="147" y="139"/>
                  <a:pt x="147" y="139"/>
                  <a:pt x="147" y="139"/>
                </a:cubicBezTo>
                <a:cubicBezTo>
                  <a:pt x="147" y="138"/>
                  <a:pt x="147" y="138"/>
                  <a:pt x="147" y="138"/>
                </a:cubicBezTo>
                <a:cubicBezTo>
                  <a:pt x="148" y="139"/>
                  <a:pt x="149" y="140"/>
                  <a:pt x="149" y="140"/>
                </a:cubicBezTo>
                <a:cubicBezTo>
                  <a:pt x="149" y="141"/>
                  <a:pt x="149" y="141"/>
                  <a:pt x="149" y="141"/>
                </a:cubicBezTo>
                <a:cubicBezTo>
                  <a:pt x="149" y="142"/>
                  <a:pt x="150" y="142"/>
                  <a:pt x="150" y="143"/>
                </a:cubicBezTo>
                <a:cubicBezTo>
                  <a:pt x="150" y="144"/>
                  <a:pt x="148" y="146"/>
                  <a:pt x="149" y="147"/>
                </a:cubicBezTo>
                <a:cubicBezTo>
                  <a:pt x="150" y="147"/>
                  <a:pt x="152" y="145"/>
                  <a:pt x="152" y="144"/>
                </a:cubicBezTo>
                <a:cubicBezTo>
                  <a:pt x="152" y="144"/>
                  <a:pt x="152" y="144"/>
                  <a:pt x="152" y="144"/>
                </a:cubicBezTo>
                <a:cubicBezTo>
                  <a:pt x="153" y="144"/>
                  <a:pt x="154" y="146"/>
                  <a:pt x="156" y="145"/>
                </a:cubicBezTo>
                <a:cubicBezTo>
                  <a:pt x="156" y="145"/>
                  <a:pt x="157" y="144"/>
                  <a:pt x="157" y="144"/>
                </a:cubicBezTo>
                <a:cubicBezTo>
                  <a:pt x="158" y="144"/>
                  <a:pt x="158" y="144"/>
                  <a:pt x="159" y="144"/>
                </a:cubicBezTo>
                <a:cubicBezTo>
                  <a:pt x="159" y="144"/>
                  <a:pt x="159" y="144"/>
                  <a:pt x="159" y="144"/>
                </a:cubicBezTo>
                <a:cubicBezTo>
                  <a:pt x="159" y="144"/>
                  <a:pt x="158" y="145"/>
                  <a:pt x="158" y="145"/>
                </a:cubicBezTo>
                <a:cubicBezTo>
                  <a:pt x="159" y="146"/>
                  <a:pt x="159" y="146"/>
                  <a:pt x="159" y="146"/>
                </a:cubicBezTo>
                <a:cubicBezTo>
                  <a:pt x="161" y="146"/>
                  <a:pt x="161" y="146"/>
                  <a:pt x="161" y="146"/>
                </a:cubicBezTo>
                <a:cubicBezTo>
                  <a:pt x="161" y="146"/>
                  <a:pt x="161" y="146"/>
                  <a:pt x="161" y="146"/>
                </a:cubicBezTo>
                <a:cubicBezTo>
                  <a:pt x="162" y="147"/>
                  <a:pt x="162" y="147"/>
                  <a:pt x="162" y="147"/>
                </a:cubicBezTo>
                <a:cubicBezTo>
                  <a:pt x="161" y="147"/>
                  <a:pt x="161" y="148"/>
                  <a:pt x="161" y="149"/>
                </a:cubicBezTo>
                <a:cubicBezTo>
                  <a:pt x="162" y="149"/>
                  <a:pt x="163" y="149"/>
                  <a:pt x="164" y="149"/>
                </a:cubicBezTo>
                <a:cubicBezTo>
                  <a:pt x="164" y="150"/>
                  <a:pt x="164" y="150"/>
                  <a:pt x="164" y="151"/>
                </a:cubicBezTo>
                <a:cubicBezTo>
                  <a:pt x="164" y="152"/>
                  <a:pt x="166" y="153"/>
                  <a:pt x="167" y="153"/>
                </a:cubicBezTo>
                <a:cubicBezTo>
                  <a:pt x="167" y="152"/>
                  <a:pt x="168" y="152"/>
                  <a:pt x="169" y="152"/>
                </a:cubicBezTo>
                <a:cubicBezTo>
                  <a:pt x="168" y="151"/>
                  <a:pt x="168" y="151"/>
                  <a:pt x="168" y="151"/>
                </a:cubicBezTo>
                <a:cubicBezTo>
                  <a:pt x="168" y="151"/>
                  <a:pt x="168" y="150"/>
                  <a:pt x="167" y="150"/>
                </a:cubicBezTo>
                <a:cubicBezTo>
                  <a:pt x="167" y="149"/>
                  <a:pt x="167" y="149"/>
                  <a:pt x="167" y="148"/>
                </a:cubicBezTo>
                <a:cubicBezTo>
                  <a:pt x="167" y="148"/>
                  <a:pt x="167" y="148"/>
                  <a:pt x="167" y="148"/>
                </a:cubicBezTo>
                <a:cubicBezTo>
                  <a:pt x="166" y="147"/>
                  <a:pt x="167" y="146"/>
                  <a:pt x="167" y="145"/>
                </a:cubicBezTo>
                <a:cubicBezTo>
                  <a:pt x="167" y="144"/>
                  <a:pt x="167" y="143"/>
                  <a:pt x="167" y="143"/>
                </a:cubicBezTo>
                <a:cubicBezTo>
                  <a:pt x="167" y="142"/>
                  <a:pt x="167" y="142"/>
                  <a:pt x="167" y="142"/>
                </a:cubicBezTo>
                <a:cubicBezTo>
                  <a:pt x="166" y="142"/>
                  <a:pt x="166" y="142"/>
                  <a:pt x="166" y="142"/>
                </a:cubicBezTo>
                <a:cubicBezTo>
                  <a:pt x="166" y="142"/>
                  <a:pt x="165" y="142"/>
                  <a:pt x="165" y="142"/>
                </a:cubicBezTo>
                <a:cubicBezTo>
                  <a:pt x="164" y="142"/>
                  <a:pt x="164" y="142"/>
                  <a:pt x="164" y="142"/>
                </a:cubicBezTo>
                <a:cubicBezTo>
                  <a:pt x="164" y="141"/>
                  <a:pt x="164" y="140"/>
                  <a:pt x="163" y="140"/>
                </a:cubicBezTo>
                <a:cubicBezTo>
                  <a:pt x="163" y="140"/>
                  <a:pt x="162" y="140"/>
                  <a:pt x="162" y="140"/>
                </a:cubicBezTo>
                <a:cubicBezTo>
                  <a:pt x="161" y="139"/>
                  <a:pt x="161" y="139"/>
                  <a:pt x="161" y="139"/>
                </a:cubicBezTo>
                <a:cubicBezTo>
                  <a:pt x="162" y="138"/>
                  <a:pt x="164" y="139"/>
                  <a:pt x="164" y="137"/>
                </a:cubicBezTo>
                <a:cubicBezTo>
                  <a:pt x="164" y="136"/>
                  <a:pt x="164" y="136"/>
                  <a:pt x="164" y="135"/>
                </a:cubicBezTo>
                <a:cubicBezTo>
                  <a:pt x="163" y="135"/>
                  <a:pt x="161" y="135"/>
                  <a:pt x="161" y="134"/>
                </a:cubicBezTo>
                <a:cubicBezTo>
                  <a:pt x="161" y="134"/>
                  <a:pt x="162" y="134"/>
                  <a:pt x="162" y="134"/>
                </a:cubicBezTo>
                <a:cubicBezTo>
                  <a:pt x="162" y="133"/>
                  <a:pt x="162" y="133"/>
                  <a:pt x="162" y="133"/>
                </a:cubicBezTo>
                <a:cubicBezTo>
                  <a:pt x="161" y="133"/>
                  <a:pt x="160" y="133"/>
                  <a:pt x="159" y="133"/>
                </a:cubicBezTo>
                <a:cubicBezTo>
                  <a:pt x="158" y="133"/>
                  <a:pt x="157" y="132"/>
                  <a:pt x="157" y="131"/>
                </a:cubicBezTo>
                <a:cubicBezTo>
                  <a:pt x="158" y="130"/>
                  <a:pt x="158" y="130"/>
                  <a:pt x="158" y="130"/>
                </a:cubicBezTo>
                <a:cubicBezTo>
                  <a:pt x="158" y="130"/>
                  <a:pt x="160" y="131"/>
                  <a:pt x="161" y="131"/>
                </a:cubicBezTo>
                <a:cubicBezTo>
                  <a:pt x="161" y="131"/>
                  <a:pt x="161" y="131"/>
                  <a:pt x="161" y="131"/>
                </a:cubicBezTo>
                <a:cubicBezTo>
                  <a:pt x="162" y="131"/>
                  <a:pt x="163" y="131"/>
                  <a:pt x="164" y="131"/>
                </a:cubicBezTo>
                <a:cubicBezTo>
                  <a:pt x="164" y="131"/>
                  <a:pt x="165" y="131"/>
                  <a:pt x="165" y="132"/>
                </a:cubicBezTo>
                <a:cubicBezTo>
                  <a:pt x="166" y="131"/>
                  <a:pt x="166" y="131"/>
                  <a:pt x="166" y="131"/>
                </a:cubicBezTo>
                <a:cubicBezTo>
                  <a:pt x="166" y="131"/>
                  <a:pt x="166" y="130"/>
                  <a:pt x="166" y="129"/>
                </a:cubicBezTo>
                <a:cubicBezTo>
                  <a:pt x="166" y="129"/>
                  <a:pt x="166" y="128"/>
                  <a:pt x="166" y="128"/>
                </a:cubicBezTo>
                <a:cubicBezTo>
                  <a:pt x="167" y="127"/>
                  <a:pt x="166" y="125"/>
                  <a:pt x="165" y="124"/>
                </a:cubicBezTo>
                <a:cubicBezTo>
                  <a:pt x="164" y="124"/>
                  <a:pt x="164" y="123"/>
                  <a:pt x="163" y="123"/>
                </a:cubicBezTo>
                <a:cubicBezTo>
                  <a:pt x="163" y="123"/>
                  <a:pt x="163" y="123"/>
                  <a:pt x="163" y="123"/>
                </a:cubicBezTo>
                <a:cubicBezTo>
                  <a:pt x="162" y="123"/>
                  <a:pt x="162" y="122"/>
                  <a:pt x="161" y="121"/>
                </a:cubicBezTo>
                <a:cubicBezTo>
                  <a:pt x="161" y="121"/>
                  <a:pt x="161" y="121"/>
                  <a:pt x="160" y="121"/>
                </a:cubicBezTo>
                <a:cubicBezTo>
                  <a:pt x="160" y="120"/>
                  <a:pt x="159" y="119"/>
                  <a:pt x="159" y="119"/>
                </a:cubicBezTo>
                <a:cubicBezTo>
                  <a:pt x="158" y="118"/>
                  <a:pt x="157" y="119"/>
                  <a:pt x="156" y="119"/>
                </a:cubicBezTo>
                <a:cubicBezTo>
                  <a:pt x="156" y="118"/>
                  <a:pt x="156" y="118"/>
                  <a:pt x="156" y="118"/>
                </a:cubicBezTo>
                <a:cubicBezTo>
                  <a:pt x="156" y="117"/>
                  <a:pt x="156" y="117"/>
                  <a:pt x="156" y="117"/>
                </a:cubicBezTo>
                <a:cubicBezTo>
                  <a:pt x="156" y="116"/>
                  <a:pt x="156" y="116"/>
                  <a:pt x="156" y="116"/>
                </a:cubicBezTo>
                <a:cubicBezTo>
                  <a:pt x="157" y="116"/>
                  <a:pt x="157" y="116"/>
                  <a:pt x="158" y="116"/>
                </a:cubicBezTo>
                <a:cubicBezTo>
                  <a:pt x="158" y="116"/>
                  <a:pt x="159" y="116"/>
                  <a:pt x="160" y="116"/>
                </a:cubicBezTo>
                <a:cubicBezTo>
                  <a:pt x="160" y="115"/>
                  <a:pt x="160" y="115"/>
                  <a:pt x="160" y="115"/>
                </a:cubicBezTo>
                <a:cubicBezTo>
                  <a:pt x="159" y="115"/>
                  <a:pt x="159" y="115"/>
                  <a:pt x="159" y="114"/>
                </a:cubicBezTo>
                <a:cubicBezTo>
                  <a:pt x="158" y="113"/>
                  <a:pt x="157" y="111"/>
                  <a:pt x="156" y="110"/>
                </a:cubicBezTo>
                <a:cubicBezTo>
                  <a:pt x="156" y="109"/>
                  <a:pt x="156" y="109"/>
                  <a:pt x="156" y="108"/>
                </a:cubicBezTo>
                <a:cubicBezTo>
                  <a:pt x="155" y="109"/>
                  <a:pt x="155" y="109"/>
                  <a:pt x="155" y="109"/>
                </a:cubicBezTo>
                <a:cubicBezTo>
                  <a:pt x="155" y="109"/>
                  <a:pt x="155" y="109"/>
                  <a:pt x="155" y="109"/>
                </a:cubicBezTo>
                <a:cubicBezTo>
                  <a:pt x="154" y="110"/>
                  <a:pt x="154" y="110"/>
                  <a:pt x="154" y="110"/>
                </a:cubicBezTo>
                <a:cubicBezTo>
                  <a:pt x="154" y="109"/>
                  <a:pt x="152" y="109"/>
                  <a:pt x="152" y="109"/>
                </a:cubicBezTo>
                <a:cubicBezTo>
                  <a:pt x="151" y="109"/>
                  <a:pt x="151" y="109"/>
                  <a:pt x="150" y="109"/>
                </a:cubicBezTo>
                <a:cubicBezTo>
                  <a:pt x="149" y="107"/>
                  <a:pt x="150" y="107"/>
                  <a:pt x="149" y="106"/>
                </a:cubicBezTo>
                <a:cubicBezTo>
                  <a:pt x="149" y="105"/>
                  <a:pt x="148" y="104"/>
                  <a:pt x="148" y="103"/>
                </a:cubicBezTo>
                <a:cubicBezTo>
                  <a:pt x="148" y="103"/>
                  <a:pt x="147" y="103"/>
                  <a:pt x="147" y="103"/>
                </a:cubicBezTo>
                <a:cubicBezTo>
                  <a:pt x="147" y="102"/>
                  <a:pt x="147" y="101"/>
                  <a:pt x="146" y="100"/>
                </a:cubicBezTo>
                <a:cubicBezTo>
                  <a:pt x="146" y="99"/>
                  <a:pt x="145" y="99"/>
                  <a:pt x="145" y="99"/>
                </a:cubicBezTo>
                <a:cubicBezTo>
                  <a:pt x="145" y="98"/>
                  <a:pt x="145" y="98"/>
                  <a:pt x="145" y="98"/>
                </a:cubicBezTo>
                <a:cubicBezTo>
                  <a:pt x="145" y="98"/>
                  <a:pt x="146" y="98"/>
                  <a:pt x="146" y="99"/>
                </a:cubicBezTo>
                <a:cubicBezTo>
                  <a:pt x="146" y="99"/>
                  <a:pt x="146" y="99"/>
                  <a:pt x="147" y="99"/>
                </a:cubicBezTo>
                <a:cubicBezTo>
                  <a:pt x="147" y="99"/>
                  <a:pt x="147" y="100"/>
                  <a:pt x="148" y="100"/>
                </a:cubicBezTo>
                <a:cubicBezTo>
                  <a:pt x="148" y="101"/>
                  <a:pt x="149" y="102"/>
                  <a:pt x="149" y="102"/>
                </a:cubicBezTo>
                <a:cubicBezTo>
                  <a:pt x="150" y="102"/>
                  <a:pt x="150" y="102"/>
                  <a:pt x="150" y="102"/>
                </a:cubicBezTo>
                <a:cubicBezTo>
                  <a:pt x="151" y="102"/>
                  <a:pt x="151" y="103"/>
                  <a:pt x="151" y="104"/>
                </a:cubicBezTo>
                <a:cubicBezTo>
                  <a:pt x="151" y="104"/>
                  <a:pt x="151" y="104"/>
                  <a:pt x="151" y="104"/>
                </a:cubicBezTo>
                <a:cubicBezTo>
                  <a:pt x="152" y="104"/>
                  <a:pt x="152" y="104"/>
                  <a:pt x="152" y="104"/>
                </a:cubicBezTo>
                <a:cubicBezTo>
                  <a:pt x="152" y="103"/>
                  <a:pt x="153" y="102"/>
                  <a:pt x="152" y="101"/>
                </a:cubicBezTo>
                <a:cubicBezTo>
                  <a:pt x="152" y="100"/>
                  <a:pt x="150" y="100"/>
                  <a:pt x="150" y="99"/>
                </a:cubicBezTo>
                <a:cubicBezTo>
                  <a:pt x="149" y="99"/>
                  <a:pt x="149" y="99"/>
                  <a:pt x="149" y="99"/>
                </a:cubicBezTo>
                <a:cubicBezTo>
                  <a:pt x="150" y="98"/>
                  <a:pt x="150" y="98"/>
                  <a:pt x="151" y="98"/>
                </a:cubicBezTo>
                <a:cubicBezTo>
                  <a:pt x="151" y="97"/>
                  <a:pt x="151" y="97"/>
                  <a:pt x="151" y="97"/>
                </a:cubicBezTo>
                <a:cubicBezTo>
                  <a:pt x="150" y="97"/>
                  <a:pt x="148" y="98"/>
                  <a:pt x="148" y="98"/>
                </a:cubicBezTo>
                <a:cubicBezTo>
                  <a:pt x="148" y="98"/>
                  <a:pt x="147" y="98"/>
                  <a:pt x="147" y="98"/>
                </a:cubicBezTo>
                <a:cubicBezTo>
                  <a:pt x="147" y="98"/>
                  <a:pt x="146" y="97"/>
                  <a:pt x="146" y="97"/>
                </a:cubicBezTo>
                <a:cubicBezTo>
                  <a:pt x="146" y="96"/>
                  <a:pt x="146" y="96"/>
                  <a:pt x="145" y="95"/>
                </a:cubicBezTo>
                <a:cubicBezTo>
                  <a:pt x="145" y="95"/>
                  <a:pt x="145" y="95"/>
                  <a:pt x="145" y="95"/>
                </a:cubicBezTo>
                <a:cubicBezTo>
                  <a:pt x="145" y="94"/>
                  <a:pt x="145" y="92"/>
                  <a:pt x="145" y="91"/>
                </a:cubicBezTo>
                <a:cubicBezTo>
                  <a:pt x="145" y="90"/>
                  <a:pt x="147" y="89"/>
                  <a:pt x="147" y="89"/>
                </a:cubicBezTo>
                <a:cubicBezTo>
                  <a:pt x="147" y="88"/>
                  <a:pt x="147" y="88"/>
                  <a:pt x="147" y="88"/>
                </a:cubicBezTo>
                <a:cubicBezTo>
                  <a:pt x="147" y="87"/>
                  <a:pt x="147" y="86"/>
                  <a:pt x="147" y="85"/>
                </a:cubicBezTo>
                <a:cubicBezTo>
                  <a:pt x="147" y="85"/>
                  <a:pt x="147" y="85"/>
                  <a:pt x="147" y="85"/>
                </a:cubicBezTo>
                <a:cubicBezTo>
                  <a:pt x="145" y="85"/>
                  <a:pt x="145" y="87"/>
                  <a:pt x="144" y="88"/>
                </a:cubicBezTo>
                <a:cubicBezTo>
                  <a:pt x="143" y="88"/>
                  <a:pt x="142" y="88"/>
                  <a:pt x="142" y="88"/>
                </a:cubicBezTo>
                <a:cubicBezTo>
                  <a:pt x="141" y="89"/>
                  <a:pt x="141" y="90"/>
                  <a:pt x="141" y="91"/>
                </a:cubicBezTo>
                <a:cubicBezTo>
                  <a:pt x="141" y="92"/>
                  <a:pt x="141" y="92"/>
                  <a:pt x="141" y="92"/>
                </a:cubicBezTo>
                <a:cubicBezTo>
                  <a:pt x="140" y="91"/>
                  <a:pt x="140" y="91"/>
                  <a:pt x="140" y="91"/>
                </a:cubicBezTo>
                <a:cubicBezTo>
                  <a:pt x="140" y="91"/>
                  <a:pt x="140" y="91"/>
                  <a:pt x="140" y="91"/>
                </a:cubicBezTo>
                <a:cubicBezTo>
                  <a:pt x="139" y="90"/>
                  <a:pt x="138" y="91"/>
                  <a:pt x="137" y="91"/>
                </a:cubicBezTo>
                <a:cubicBezTo>
                  <a:pt x="137" y="91"/>
                  <a:pt x="137" y="92"/>
                  <a:pt x="138" y="92"/>
                </a:cubicBezTo>
                <a:cubicBezTo>
                  <a:pt x="138" y="92"/>
                  <a:pt x="138" y="92"/>
                  <a:pt x="138" y="92"/>
                </a:cubicBezTo>
                <a:cubicBezTo>
                  <a:pt x="136" y="93"/>
                  <a:pt x="135" y="93"/>
                  <a:pt x="134" y="92"/>
                </a:cubicBezTo>
                <a:cubicBezTo>
                  <a:pt x="133" y="92"/>
                  <a:pt x="132" y="91"/>
                  <a:pt x="131" y="92"/>
                </a:cubicBezTo>
                <a:cubicBezTo>
                  <a:pt x="130" y="92"/>
                  <a:pt x="130" y="92"/>
                  <a:pt x="130" y="92"/>
                </a:cubicBezTo>
                <a:cubicBezTo>
                  <a:pt x="130" y="93"/>
                  <a:pt x="130" y="93"/>
                  <a:pt x="130" y="93"/>
                </a:cubicBezTo>
                <a:cubicBezTo>
                  <a:pt x="129" y="93"/>
                  <a:pt x="129" y="93"/>
                  <a:pt x="129" y="93"/>
                </a:cubicBezTo>
                <a:cubicBezTo>
                  <a:pt x="129" y="93"/>
                  <a:pt x="129" y="94"/>
                  <a:pt x="130" y="94"/>
                </a:cubicBezTo>
                <a:cubicBezTo>
                  <a:pt x="130" y="95"/>
                  <a:pt x="131" y="95"/>
                  <a:pt x="132" y="95"/>
                </a:cubicBezTo>
                <a:cubicBezTo>
                  <a:pt x="132" y="95"/>
                  <a:pt x="134" y="95"/>
                  <a:pt x="134" y="95"/>
                </a:cubicBezTo>
                <a:cubicBezTo>
                  <a:pt x="134" y="95"/>
                  <a:pt x="134" y="95"/>
                  <a:pt x="135" y="95"/>
                </a:cubicBezTo>
                <a:cubicBezTo>
                  <a:pt x="136" y="95"/>
                  <a:pt x="136" y="95"/>
                  <a:pt x="136" y="95"/>
                </a:cubicBezTo>
                <a:cubicBezTo>
                  <a:pt x="136" y="95"/>
                  <a:pt x="136" y="96"/>
                  <a:pt x="137" y="96"/>
                </a:cubicBezTo>
                <a:cubicBezTo>
                  <a:pt x="137" y="96"/>
                  <a:pt x="137" y="96"/>
                  <a:pt x="137" y="97"/>
                </a:cubicBezTo>
                <a:cubicBezTo>
                  <a:pt x="138" y="97"/>
                  <a:pt x="138" y="98"/>
                  <a:pt x="138" y="99"/>
                </a:cubicBezTo>
                <a:cubicBezTo>
                  <a:pt x="137" y="99"/>
                  <a:pt x="137" y="99"/>
                  <a:pt x="137" y="99"/>
                </a:cubicBezTo>
                <a:cubicBezTo>
                  <a:pt x="136" y="99"/>
                  <a:pt x="136" y="99"/>
                  <a:pt x="136" y="99"/>
                </a:cubicBezTo>
                <a:cubicBezTo>
                  <a:pt x="136" y="98"/>
                  <a:pt x="136" y="97"/>
                  <a:pt x="135" y="97"/>
                </a:cubicBezTo>
                <a:cubicBezTo>
                  <a:pt x="134" y="97"/>
                  <a:pt x="134" y="97"/>
                  <a:pt x="133" y="97"/>
                </a:cubicBezTo>
                <a:cubicBezTo>
                  <a:pt x="134" y="98"/>
                  <a:pt x="134" y="98"/>
                  <a:pt x="134" y="98"/>
                </a:cubicBezTo>
                <a:cubicBezTo>
                  <a:pt x="134" y="99"/>
                  <a:pt x="134" y="99"/>
                  <a:pt x="134" y="99"/>
                </a:cubicBezTo>
                <a:cubicBezTo>
                  <a:pt x="134" y="99"/>
                  <a:pt x="134" y="99"/>
                  <a:pt x="134" y="99"/>
                </a:cubicBezTo>
                <a:cubicBezTo>
                  <a:pt x="133" y="100"/>
                  <a:pt x="133" y="100"/>
                  <a:pt x="133" y="100"/>
                </a:cubicBezTo>
                <a:cubicBezTo>
                  <a:pt x="133" y="100"/>
                  <a:pt x="132" y="99"/>
                  <a:pt x="131" y="99"/>
                </a:cubicBezTo>
                <a:cubicBezTo>
                  <a:pt x="131" y="98"/>
                  <a:pt x="131" y="98"/>
                  <a:pt x="131" y="98"/>
                </a:cubicBezTo>
                <a:cubicBezTo>
                  <a:pt x="130" y="98"/>
                  <a:pt x="130" y="98"/>
                  <a:pt x="130" y="98"/>
                </a:cubicBezTo>
                <a:cubicBezTo>
                  <a:pt x="130" y="99"/>
                  <a:pt x="130" y="100"/>
                  <a:pt x="130" y="101"/>
                </a:cubicBezTo>
                <a:cubicBezTo>
                  <a:pt x="130" y="101"/>
                  <a:pt x="130" y="102"/>
                  <a:pt x="130" y="102"/>
                </a:cubicBezTo>
                <a:cubicBezTo>
                  <a:pt x="129" y="102"/>
                  <a:pt x="129" y="102"/>
                  <a:pt x="129" y="102"/>
                </a:cubicBezTo>
                <a:cubicBezTo>
                  <a:pt x="129" y="102"/>
                  <a:pt x="128" y="101"/>
                  <a:pt x="128" y="101"/>
                </a:cubicBezTo>
                <a:cubicBezTo>
                  <a:pt x="128" y="100"/>
                  <a:pt x="129" y="98"/>
                  <a:pt x="128" y="97"/>
                </a:cubicBezTo>
                <a:cubicBezTo>
                  <a:pt x="128" y="97"/>
                  <a:pt x="125" y="94"/>
                  <a:pt x="125" y="94"/>
                </a:cubicBezTo>
                <a:cubicBezTo>
                  <a:pt x="124" y="93"/>
                  <a:pt x="124" y="93"/>
                  <a:pt x="124" y="93"/>
                </a:cubicBezTo>
                <a:cubicBezTo>
                  <a:pt x="124" y="92"/>
                  <a:pt x="125" y="91"/>
                  <a:pt x="125" y="91"/>
                </a:cubicBezTo>
                <a:cubicBezTo>
                  <a:pt x="125" y="90"/>
                  <a:pt x="125" y="88"/>
                  <a:pt x="125" y="87"/>
                </a:cubicBezTo>
                <a:cubicBezTo>
                  <a:pt x="124" y="87"/>
                  <a:pt x="124" y="87"/>
                  <a:pt x="124" y="87"/>
                </a:cubicBezTo>
                <a:cubicBezTo>
                  <a:pt x="123" y="87"/>
                  <a:pt x="122" y="87"/>
                  <a:pt x="121" y="87"/>
                </a:cubicBezTo>
                <a:cubicBezTo>
                  <a:pt x="120" y="87"/>
                  <a:pt x="120" y="87"/>
                  <a:pt x="120" y="87"/>
                </a:cubicBezTo>
                <a:cubicBezTo>
                  <a:pt x="119" y="87"/>
                  <a:pt x="119" y="87"/>
                  <a:pt x="118" y="87"/>
                </a:cubicBezTo>
                <a:cubicBezTo>
                  <a:pt x="118" y="87"/>
                  <a:pt x="117" y="87"/>
                  <a:pt x="117" y="86"/>
                </a:cubicBezTo>
                <a:cubicBezTo>
                  <a:pt x="117" y="86"/>
                  <a:pt x="117" y="85"/>
                  <a:pt x="117" y="85"/>
                </a:cubicBezTo>
                <a:cubicBezTo>
                  <a:pt x="117" y="84"/>
                  <a:pt x="119" y="85"/>
                  <a:pt x="120" y="85"/>
                </a:cubicBezTo>
                <a:cubicBezTo>
                  <a:pt x="120" y="84"/>
                  <a:pt x="120" y="84"/>
                  <a:pt x="120" y="84"/>
                </a:cubicBezTo>
                <a:cubicBezTo>
                  <a:pt x="120" y="83"/>
                  <a:pt x="118" y="82"/>
                  <a:pt x="118" y="81"/>
                </a:cubicBezTo>
                <a:cubicBezTo>
                  <a:pt x="118" y="80"/>
                  <a:pt x="118" y="80"/>
                  <a:pt x="118" y="80"/>
                </a:cubicBezTo>
                <a:cubicBezTo>
                  <a:pt x="118" y="80"/>
                  <a:pt x="119" y="80"/>
                  <a:pt x="120" y="80"/>
                </a:cubicBezTo>
                <a:cubicBezTo>
                  <a:pt x="120" y="80"/>
                  <a:pt x="120" y="80"/>
                  <a:pt x="121" y="80"/>
                </a:cubicBezTo>
                <a:cubicBezTo>
                  <a:pt x="122" y="80"/>
                  <a:pt x="122" y="81"/>
                  <a:pt x="122" y="81"/>
                </a:cubicBezTo>
                <a:cubicBezTo>
                  <a:pt x="123" y="81"/>
                  <a:pt x="123" y="81"/>
                  <a:pt x="123" y="81"/>
                </a:cubicBezTo>
                <a:cubicBezTo>
                  <a:pt x="123" y="81"/>
                  <a:pt x="123" y="81"/>
                  <a:pt x="123" y="80"/>
                </a:cubicBezTo>
                <a:cubicBezTo>
                  <a:pt x="124" y="80"/>
                  <a:pt x="124" y="80"/>
                  <a:pt x="124" y="80"/>
                </a:cubicBezTo>
                <a:cubicBezTo>
                  <a:pt x="125" y="80"/>
                  <a:pt x="125" y="80"/>
                  <a:pt x="125" y="80"/>
                </a:cubicBezTo>
                <a:cubicBezTo>
                  <a:pt x="125" y="81"/>
                  <a:pt x="124" y="82"/>
                  <a:pt x="124" y="83"/>
                </a:cubicBezTo>
                <a:cubicBezTo>
                  <a:pt x="124" y="83"/>
                  <a:pt x="125" y="84"/>
                  <a:pt x="125" y="84"/>
                </a:cubicBezTo>
                <a:cubicBezTo>
                  <a:pt x="126" y="84"/>
                  <a:pt x="127" y="83"/>
                  <a:pt x="128" y="83"/>
                </a:cubicBezTo>
                <a:cubicBezTo>
                  <a:pt x="129" y="83"/>
                  <a:pt x="129" y="83"/>
                  <a:pt x="129" y="83"/>
                </a:cubicBezTo>
                <a:cubicBezTo>
                  <a:pt x="129" y="83"/>
                  <a:pt x="129" y="83"/>
                  <a:pt x="129" y="83"/>
                </a:cubicBezTo>
                <a:cubicBezTo>
                  <a:pt x="130" y="81"/>
                  <a:pt x="129" y="81"/>
                  <a:pt x="128" y="80"/>
                </a:cubicBezTo>
                <a:cubicBezTo>
                  <a:pt x="127" y="79"/>
                  <a:pt x="127" y="79"/>
                  <a:pt x="127" y="79"/>
                </a:cubicBezTo>
                <a:cubicBezTo>
                  <a:pt x="127" y="78"/>
                  <a:pt x="126" y="77"/>
                  <a:pt x="125" y="76"/>
                </a:cubicBezTo>
                <a:cubicBezTo>
                  <a:pt x="125" y="76"/>
                  <a:pt x="125" y="76"/>
                  <a:pt x="125" y="76"/>
                </a:cubicBezTo>
                <a:cubicBezTo>
                  <a:pt x="123" y="76"/>
                  <a:pt x="121" y="76"/>
                  <a:pt x="119" y="77"/>
                </a:cubicBezTo>
                <a:cubicBezTo>
                  <a:pt x="119" y="77"/>
                  <a:pt x="118" y="77"/>
                  <a:pt x="117" y="76"/>
                </a:cubicBezTo>
                <a:cubicBezTo>
                  <a:pt x="116" y="76"/>
                  <a:pt x="116" y="76"/>
                  <a:pt x="116" y="76"/>
                </a:cubicBezTo>
                <a:cubicBezTo>
                  <a:pt x="115" y="76"/>
                  <a:pt x="115" y="76"/>
                  <a:pt x="115" y="75"/>
                </a:cubicBezTo>
                <a:cubicBezTo>
                  <a:pt x="115" y="75"/>
                  <a:pt x="114" y="74"/>
                  <a:pt x="113" y="74"/>
                </a:cubicBezTo>
                <a:cubicBezTo>
                  <a:pt x="113" y="73"/>
                  <a:pt x="113" y="70"/>
                  <a:pt x="112" y="69"/>
                </a:cubicBezTo>
                <a:cubicBezTo>
                  <a:pt x="112" y="69"/>
                  <a:pt x="110" y="68"/>
                  <a:pt x="110" y="68"/>
                </a:cubicBezTo>
                <a:cubicBezTo>
                  <a:pt x="109" y="68"/>
                  <a:pt x="109" y="67"/>
                  <a:pt x="108" y="67"/>
                </a:cubicBezTo>
                <a:cubicBezTo>
                  <a:pt x="108" y="67"/>
                  <a:pt x="107" y="67"/>
                  <a:pt x="106" y="66"/>
                </a:cubicBezTo>
                <a:cubicBezTo>
                  <a:pt x="106" y="66"/>
                  <a:pt x="106" y="65"/>
                  <a:pt x="107" y="65"/>
                </a:cubicBezTo>
                <a:cubicBezTo>
                  <a:pt x="107" y="64"/>
                  <a:pt x="106" y="64"/>
                  <a:pt x="106" y="63"/>
                </a:cubicBezTo>
                <a:cubicBezTo>
                  <a:pt x="106" y="63"/>
                  <a:pt x="105" y="64"/>
                  <a:pt x="105" y="64"/>
                </a:cubicBezTo>
                <a:cubicBezTo>
                  <a:pt x="104" y="64"/>
                  <a:pt x="103" y="63"/>
                  <a:pt x="102" y="64"/>
                </a:cubicBezTo>
                <a:cubicBezTo>
                  <a:pt x="102" y="64"/>
                  <a:pt x="101" y="64"/>
                  <a:pt x="101" y="64"/>
                </a:cubicBezTo>
                <a:cubicBezTo>
                  <a:pt x="100" y="65"/>
                  <a:pt x="100" y="64"/>
                  <a:pt x="99" y="65"/>
                </a:cubicBezTo>
                <a:cubicBezTo>
                  <a:pt x="98" y="66"/>
                  <a:pt x="100" y="67"/>
                  <a:pt x="98" y="69"/>
                </a:cubicBezTo>
                <a:cubicBezTo>
                  <a:pt x="98" y="69"/>
                  <a:pt x="97" y="70"/>
                  <a:pt x="97" y="70"/>
                </a:cubicBezTo>
                <a:cubicBezTo>
                  <a:pt x="97" y="71"/>
                  <a:pt x="97" y="71"/>
                  <a:pt x="97" y="72"/>
                </a:cubicBezTo>
                <a:cubicBezTo>
                  <a:pt x="98" y="72"/>
                  <a:pt x="98" y="73"/>
                  <a:pt x="98" y="73"/>
                </a:cubicBezTo>
                <a:cubicBezTo>
                  <a:pt x="97" y="74"/>
                  <a:pt x="97" y="74"/>
                  <a:pt x="97" y="74"/>
                </a:cubicBezTo>
                <a:cubicBezTo>
                  <a:pt x="96" y="73"/>
                  <a:pt x="95" y="73"/>
                  <a:pt x="95" y="74"/>
                </a:cubicBezTo>
                <a:cubicBezTo>
                  <a:pt x="94" y="73"/>
                  <a:pt x="94" y="73"/>
                  <a:pt x="94" y="73"/>
                </a:cubicBezTo>
                <a:cubicBezTo>
                  <a:pt x="94" y="72"/>
                  <a:pt x="94" y="72"/>
                  <a:pt x="94" y="72"/>
                </a:cubicBezTo>
                <a:cubicBezTo>
                  <a:pt x="93" y="72"/>
                  <a:pt x="93" y="71"/>
                  <a:pt x="92" y="71"/>
                </a:cubicBezTo>
                <a:cubicBezTo>
                  <a:pt x="92" y="71"/>
                  <a:pt x="92" y="71"/>
                  <a:pt x="92" y="71"/>
                </a:cubicBezTo>
                <a:cubicBezTo>
                  <a:pt x="92" y="70"/>
                  <a:pt x="92" y="70"/>
                  <a:pt x="92" y="70"/>
                </a:cubicBezTo>
                <a:cubicBezTo>
                  <a:pt x="92" y="70"/>
                  <a:pt x="93" y="70"/>
                  <a:pt x="93" y="69"/>
                </a:cubicBezTo>
                <a:cubicBezTo>
                  <a:pt x="94" y="69"/>
                  <a:pt x="95" y="68"/>
                  <a:pt x="95" y="67"/>
                </a:cubicBezTo>
                <a:cubicBezTo>
                  <a:pt x="95" y="66"/>
                  <a:pt x="95" y="66"/>
                  <a:pt x="95" y="65"/>
                </a:cubicBezTo>
                <a:cubicBezTo>
                  <a:pt x="96" y="65"/>
                  <a:pt x="96" y="65"/>
                  <a:pt x="96" y="65"/>
                </a:cubicBezTo>
                <a:cubicBezTo>
                  <a:pt x="97" y="65"/>
                  <a:pt x="97" y="65"/>
                  <a:pt x="97" y="65"/>
                </a:cubicBezTo>
                <a:cubicBezTo>
                  <a:pt x="96" y="64"/>
                  <a:pt x="94" y="64"/>
                  <a:pt x="93" y="63"/>
                </a:cubicBezTo>
                <a:cubicBezTo>
                  <a:pt x="93" y="62"/>
                  <a:pt x="93" y="61"/>
                  <a:pt x="92" y="60"/>
                </a:cubicBezTo>
                <a:cubicBezTo>
                  <a:pt x="92" y="60"/>
                  <a:pt x="92" y="60"/>
                  <a:pt x="92" y="60"/>
                </a:cubicBezTo>
                <a:cubicBezTo>
                  <a:pt x="91" y="60"/>
                  <a:pt x="91" y="60"/>
                  <a:pt x="91" y="60"/>
                </a:cubicBezTo>
                <a:cubicBezTo>
                  <a:pt x="91" y="60"/>
                  <a:pt x="90" y="60"/>
                  <a:pt x="90" y="61"/>
                </a:cubicBezTo>
                <a:cubicBezTo>
                  <a:pt x="90" y="61"/>
                  <a:pt x="89" y="61"/>
                  <a:pt x="89" y="61"/>
                </a:cubicBezTo>
                <a:cubicBezTo>
                  <a:pt x="89" y="61"/>
                  <a:pt x="88" y="61"/>
                  <a:pt x="88" y="61"/>
                </a:cubicBezTo>
                <a:cubicBezTo>
                  <a:pt x="86" y="61"/>
                  <a:pt x="86" y="59"/>
                  <a:pt x="85" y="58"/>
                </a:cubicBezTo>
                <a:cubicBezTo>
                  <a:pt x="85" y="58"/>
                  <a:pt x="84" y="58"/>
                  <a:pt x="84" y="57"/>
                </a:cubicBezTo>
                <a:cubicBezTo>
                  <a:pt x="83" y="57"/>
                  <a:pt x="83" y="57"/>
                  <a:pt x="83" y="57"/>
                </a:cubicBezTo>
                <a:cubicBezTo>
                  <a:pt x="82" y="58"/>
                  <a:pt x="82" y="58"/>
                  <a:pt x="82" y="58"/>
                </a:cubicBezTo>
                <a:cubicBezTo>
                  <a:pt x="81" y="58"/>
                  <a:pt x="81" y="56"/>
                  <a:pt x="80" y="56"/>
                </a:cubicBezTo>
                <a:cubicBezTo>
                  <a:pt x="79" y="56"/>
                  <a:pt x="79" y="56"/>
                  <a:pt x="79" y="56"/>
                </a:cubicBezTo>
                <a:cubicBezTo>
                  <a:pt x="78" y="56"/>
                  <a:pt x="78" y="57"/>
                  <a:pt x="78" y="58"/>
                </a:cubicBezTo>
                <a:cubicBezTo>
                  <a:pt x="78" y="58"/>
                  <a:pt x="78" y="60"/>
                  <a:pt x="78" y="60"/>
                </a:cubicBezTo>
                <a:cubicBezTo>
                  <a:pt x="79" y="61"/>
                  <a:pt x="79" y="61"/>
                  <a:pt x="79" y="61"/>
                </a:cubicBezTo>
                <a:cubicBezTo>
                  <a:pt x="80" y="61"/>
                  <a:pt x="80" y="62"/>
                  <a:pt x="80" y="62"/>
                </a:cubicBezTo>
                <a:cubicBezTo>
                  <a:pt x="81" y="63"/>
                  <a:pt x="81" y="64"/>
                  <a:pt x="80" y="65"/>
                </a:cubicBezTo>
                <a:cubicBezTo>
                  <a:pt x="80" y="65"/>
                  <a:pt x="80" y="65"/>
                  <a:pt x="80" y="65"/>
                </a:cubicBezTo>
                <a:cubicBezTo>
                  <a:pt x="79" y="65"/>
                  <a:pt x="79" y="65"/>
                  <a:pt x="79" y="65"/>
                </a:cubicBezTo>
                <a:cubicBezTo>
                  <a:pt x="79" y="64"/>
                  <a:pt x="79" y="64"/>
                  <a:pt x="79" y="63"/>
                </a:cubicBezTo>
                <a:cubicBezTo>
                  <a:pt x="78" y="62"/>
                  <a:pt x="75" y="62"/>
                  <a:pt x="74" y="62"/>
                </a:cubicBezTo>
                <a:cubicBezTo>
                  <a:pt x="73" y="63"/>
                  <a:pt x="72" y="63"/>
                  <a:pt x="72" y="63"/>
                </a:cubicBezTo>
                <a:cubicBezTo>
                  <a:pt x="72" y="63"/>
                  <a:pt x="71" y="63"/>
                  <a:pt x="71" y="63"/>
                </a:cubicBezTo>
                <a:cubicBezTo>
                  <a:pt x="70" y="62"/>
                  <a:pt x="70" y="62"/>
                  <a:pt x="69" y="62"/>
                </a:cubicBezTo>
                <a:cubicBezTo>
                  <a:pt x="69" y="62"/>
                  <a:pt x="68" y="61"/>
                  <a:pt x="68" y="61"/>
                </a:cubicBezTo>
                <a:cubicBezTo>
                  <a:pt x="68" y="61"/>
                  <a:pt x="67" y="61"/>
                  <a:pt x="67" y="60"/>
                </a:cubicBezTo>
                <a:cubicBezTo>
                  <a:pt x="67" y="60"/>
                  <a:pt x="67" y="60"/>
                  <a:pt x="67" y="60"/>
                </a:cubicBezTo>
                <a:cubicBezTo>
                  <a:pt x="67" y="60"/>
                  <a:pt x="66" y="60"/>
                  <a:pt x="66" y="59"/>
                </a:cubicBezTo>
                <a:cubicBezTo>
                  <a:pt x="66" y="59"/>
                  <a:pt x="65" y="58"/>
                  <a:pt x="65" y="57"/>
                </a:cubicBezTo>
                <a:cubicBezTo>
                  <a:pt x="64" y="56"/>
                  <a:pt x="63" y="54"/>
                  <a:pt x="64" y="52"/>
                </a:cubicBezTo>
                <a:cubicBezTo>
                  <a:pt x="64" y="52"/>
                  <a:pt x="64" y="52"/>
                  <a:pt x="65" y="52"/>
                </a:cubicBezTo>
                <a:cubicBezTo>
                  <a:pt x="66" y="52"/>
                  <a:pt x="67" y="52"/>
                  <a:pt x="69" y="51"/>
                </a:cubicBezTo>
                <a:cubicBezTo>
                  <a:pt x="69" y="51"/>
                  <a:pt x="70" y="51"/>
                  <a:pt x="70" y="50"/>
                </a:cubicBezTo>
                <a:cubicBezTo>
                  <a:pt x="71" y="50"/>
                  <a:pt x="72" y="50"/>
                  <a:pt x="72" y="50"/>
                </a:cubicBezTo>
                <a:cubicBezTo>
                  <a:pt x="72" y="49"/>
                  <a:pt x="72" y="49"/>
                  <a:pt x="72" y="49"/>
                </a:cubicBezTo>
                <a:cubicBezTo>
                  <a:pt x="72" y="49"/>
                  <a:pt x="71" y="48"/>
                  <a:pt x="71" y="48"/>
                </a:cubicBezTo>
                <a:cubicBezTo>
                  <a:pt x="71" y="47"/>
                  <a:pt x="71" y="47"/>
                  <a:pt x="71" y="46"/>
                </a:cubicBezTo>
                <a:cubicBezTo>
                  <a:pt x="70" y="46"/>
                  <a:pt x="70" y="46"/>
                  <a:pt x="70" y="46"/>
                </a:cubicBezTo>
                <a:cubicBezTo>
                  <a:pt x="69" y="47"/>
                  <a:pt x="69" y="48"/>
                  <a:pt x="68" y="48"/>
                </a:cubicBezTo>
                <a:cubicBezTo>
                  <a:pt x="68" y="48"/>
                  <a:pt x="68" y="47"/>
                  <a:pt x="68" y="47"/>
                </a:cubicBezTo>
                <a:cubicBezTo>
                  <a:pt x="68" y="44"/>
                  <a:pt x="68" y="44"/>
                  <a:pt x="67" y="42"/>
                </a:cubicBezTo>
                <a:cubicBezTo>
                  <a:pt x="67" y="42"/>
                  <a:pt x="67" y="42"/>
                  <a:pt x="67" y="42"/>
                </a:cubicBezTo>
                <a:cubicBezTo>
                  <a:pt x="66" y="42"/>
                  <a:pt x="66" y="43"/>
                  <a:pt x="65" y="43"/>
                </a:cubicBezTo>
                <a:cubicBezTo>
                  <a:pt x="66" y="44"/>
                  <a:pt x="66" y="45"/>
                  <a:pt x="66" y="46"/>
                </a:cubicBezTo>
                <a:cubicBezTo>
                  <a:pt x="66" y="47"/>
                  <a:pt x="66" y="47"/>
                  <a:pt x="66" y="47"/>
                </a:cubicBezTo>
                <a:cubicBezTo>
                  <a:pt x="66" y="47"/>
                  <a:pt x="65" y="48"/>
                  <a:pt x="65" y="48"/>
                </a:cubicBezTo>
                <a:cubicBezTo>
                  <a:pt x="65" y="49"/>
                  <a:pt x="63" y="49"/>
                  <a:pt x="62" y="49"/>
                </a:cubicBezTo>
                <a:cubicBezTo>
                  <a:pt x="61" y="49"/>
                  <a:pt x="60" y="49"/>
                  <a:pt x="59" y="50"/>
                </a:cubicBezTo>
                <a:cubicBezTo>
                  <a:pt x="58" y="51"/>
                  <a:pt x="59" y="52"/>
                  <a:pt x="59" y="53"/>
                </a:cubicBezTo>
                <a:cubicBezTo>
                  <a:pt x="60" y="54"/>
                  <a:pt x="61" y="58"/>
                  <a:pt x="61" y="60"/>
                </a:cubicBezTo>
                <a:cubicBezTo>
                  <a:pt x="61" y="61"/>
                  <a:pt x="60" y="61"/>
                  <a:pt x="59" y="62"/>
                </a:cubicBezTo>
                <a:cubicBezTo>
                  <a:pt x="59" y="62"/>
                  <a:pt x="59" y="62"/>
                  <a:pt x="59" y="62"/>
                </a:cubicBezTo>
                <a:cubicBezTo>
                  <a:pt x="58" y="62"/>
                  <a:pt x="58" y="62"/>
                  <a:pt x="58" y="62"/>
                </a:cubicBezTo>
                <a:cubicBezTo>
                  <a:pt x="58" y="63"/>
                  <a:pt x="58" y="64"/>
                  <a:pt x="57" y="65"/>
                </a:cubicBezTo>
                <a:cubicBezTo>
                  <a:pt x="56" y="65"/>
                  <a:pt x="56" y="65"/>
                  <a:pt x="56" y="65"/>
                </a:cubicBezTo>
                <a:cubicBezTo>
                  <a:pt x="55" y="65"/>
                  <a:pt x="55" y="65"/>
                  <a:pt x="55" y="65"/>
                </a:cubicBezTo>
                <a:cubicBezTo>
                  <a:pt x="55" y="65"/>
                  <a:pt x="55" y="64"/>
                  <a:pt x="55" y="64"/>
                </a:cubicBezTo>
                <a:cubicBezTo>
                  <a:pt x="54" y="64"/>
                  <a:pt x="53" y="64"/>
                  <a:pt x="53" y="65"/>
                </a:cubicBezTo>
                <a:cubicBezTo>
                  <a:pt x="52" y="65"/>
                  <a:pt x="52" y="65"/>
                  <a:pt x="52" y="65"/>
                </a:cubicBezTo>
                <a:cubicBezTo>
                  <a:pt x="51" y="65"/>
                  <a:pt x="52" y="64"/>
                  <a:pt x="52" y="63"/>
                </a:cubicBezTo>
                <a:cubicBezTo>
                  <a:pt x="52" y="62"/>
                  <a:pt x="51" y="61"/>
                  <a:pt x="51" y="61"/>
                </a:cubicBezTo>
                <a:cubicBezTo>
                  <a:pt x="51" y="59"/>
                  <a:pt x="52" y="57"/>
                  <a:pt x="53" y="57"/>
                </a:cubicBezTo>
                <a:cubicBezTo>
                  <a:pt x="53" y="56"/>
                  <a:pt x="54" y="56"/>
                  <a:pt x="54" y="56"/>
                </a:cubicBezTo>
                <a:cubicBezTo>
                  <a:pt x="55" y="55"/>
                  <a:pt x="55" y="55"/>
                  <a:pt x="55" y="55"/>
                </a:cubicBezTo>
                <a:cubicBezTo>
                  <a:pt x="55" y="54"/>
                  <a:pt x="55" y="54"/>
                  <a:pt x="55" y="54"/>
                </a:cubicBezTo>
                <a:cubicBezTo>
                  <a:pt x="55" y="53"/>
                  <a:pt x="52" y="52"/>
                  <a:pt x="51" y="52"/>
                </a:cubicBezTo>
                <a:cubicBezTo>
                  <a:pt x="51" y="52"/>
                  <a:pt x="51" y="52"/>
                  <a:pt x="51" y="51"/>
                </a:cubicBezTo>
                <a:cubicBezTo>
                  <a:pt x="50" y="51"/>
                  <a:pt x="50" y="51"/>
                  <a:pt x="50" y="51"/>
                </a:cubicBezTo>
                <a:cubicBezTo>
                  <a:pt x="50" y="51"/>
                  <a:pt x="49" y="51"/>
                  <a:pt x="49" y="51"/>
                </a:cubicBezTo>
                <a:cubicBezTo>
                  <a:pt x="49" y="51"/>
                  <a:pt x="49" y="51"/>
                  <a:pt x="49" y="51"/>
                </a:cubicBezTo>
                <a:cubicBezTo>
                  <a:pt x="47" y="50"/>
                  <a:pt x="46" y="49"/>
                  <a:pt x="45" y="48"/>
                </a:cubicBezTo>
                <a:cubicBezTo>
                  <a:pt x="45" y="48"/>
                  <a:pt x="44" y="48"/>
                  <a:pt x="44" y="47"/>
                </a:cubicBezTo>
                <a:cubicBezTo>
                  <a:pt x="43" y="47"/>
                  <a:pt x="43" y="47"/>
                  <a:pt x="42" y="47"/>
                </a:cubicBezTo>
                <a:cubicBezTo>
                  <a:pt x="42" y="46"/>
                  <a:pt x="41" y="46"/>
                  <a:pt x="40" y="45"/>
                </a:cubicBezTo>
                <a:cubicBezTo>
                  <a:pt x="40" y="45"/>
                  <a:pt x="38" y="42"/>
                  <a:pt x="38" y="41"/>
                </a:cubicBezTo>
                <a:cubicBezTo>
                  <a:pt x="38" y="41"/>
                  <a:pt x="38" y="41"/>
                  <a:pt x="38" y="41"/>
                </a:cubicBezTo>
                <a:cubicBezTo>
                  <a:pt x="39" y="40"/>
                  <a:pt x="39" y="40"/>
                  <a:pt x="39" y="40"/>
                </a:cubicBezTo>
                <a:cubicBezTo>
                  <a:pt x="39" y="40"/>
                  <a:pt x="40" y="40"/>
                  <a:pt x="40" y="41"/>
                </a:cubicBezTo>
                <a:cubicBezTo>
                  <a:pt x="41" y="41"/>
                  <a:pt x="41" y="41"/>
                  <a:pt x="42" y="42"/>
                </a:cubicBezTo>
                <a:cubicBezTo>
                  <a:pt x="42" y="43"/>
                  <a:pt x="42" y="43"/>
                  <a:pt x="43" y="44"/>
                </a:cubicBezTo>
                <a:cubicBezTo>
                  <a:pt x="43" y="45"/>
                  <a:pt x="44" y="46"/>
                  <a:pt x="45" y="46"/>
                </a:cubicBezTo>
                <a:cubicBezTo>
                  <a:pt x="45" y="46"/>
                  <a:pt x="45" y="45"/>
                  <a:pt x="45" y="45"/>
                </a:cubicBezTo>
                <a:cubicBezTo>
                  <a:pt x="45" y="44"/>
                  <a:pt x="44" y="43"/>
                  <a:pt x="44" y="43"/>
                </a:cubicBezTo>
                <a:cubicBezTo>
                  <a:pt x="44" y="43"/>
                  <a:pt x="44" y="42"/>
                  <a:pt x="43" y="42"/>
                </a:cubicBezTo>
                <a:cubicBezTo>
                  <a:pt x="43" y="41"/>
                  <a:pt x="43" y="41"/>
                  <a:pt x="42" y="40"/>
                </a:cubicBezTo>
                <a:cubicBezTo>
                  <a:pt x="40" y="37"/>
                  <a:pt x="36" y="35"/>
                  <a:pt x="35" y="32"/>
                </a:cubicBezTo>
                <a:cubicBezTo>
                  <a:pt x="34" y="31"/>
                  <a:pt x="33" y="29"/>
                  <a:pt x="33" y="27"/>
                </a:cubicBezTo>
                <a:cubicBezTo>
                  <a:pt x="33" y="27"/>
                  <a:pt x="33" y="26"/>
                  <a:pt x="33" y="26"/>
                </a:cubicBezTo>
                <a:cubicBezTo>
                  <a:pt x="33" y="25"/>
                  <a:pt x="33" y="25"/>
                  <a:pt x="33" y="25"/>
                </a:cubicBezTo>
                <a:cubicBezTo>
                  <a:pt x="33" y="24"/>
                  <a:pt x="33" y="24"/>
                  <a:pt x="33" y="24"/>
                </a:cubicBezTo>
                <a:cubicBezTo>
                  <a:pt x="33" y="23"/>
                  <a:pt x="33" y="22"/>
                  <a:pt x="33" y="20"/>
                </a:cubicBezTo>
                <a:cubicBezTo>
                  <a:pt x="33" y="20"/>
                  <a:pt x="33" y="19"/>
                  <a:pt x="32" y="18"/>
                </a:cubicBezTo>
                <a:cubicBezTo>
                  <a:pt x="32" y="18"/>
                  <a:pt x="32" y="18"/>
                  <a:pt x="32" y="17"/>
                </a:cubicBezTo>
                <a:cubicBezTo>
                  <a:pt x="32" y="17"/>
                  <a:pt x="32" y="16"/>
                  <a:pt x="31" y="16"/>
                </a:cubicBezTo>
                <a:cubicBezTo>
                  <a:pt x="31" y="16"/>
                  <a:pt x="31" y="15"/>
                  <a:pt x="30" y="15"/>
                </a:cubicBezTo>
                <a:cubicBezTo>
                  <a:pt x="30" y="15"/>
                  <a:pt x="30" y="15"/>
                  <a:pt x="30" y="15"/>
                </a:cubicBezTo>
                <a:cubicBezTo>
                  <a:pt x="30" y="16"/>
                  <a:pt x="30" y="16"/>
                  <a:pt x="30" y="16"/>
                </a:cubicBezTo>
                <a:cubicBezTo>
                  <a:pt x="30" y="16"/>
                  <a:pt x="31" y="18"/>
                  <a:pt x="31" y="19"/>
                </a:cubicBezTo>
                <a:cubicBezTo>
                  <a:pt x="31" y="20"/>
                  <a:pt x="31" y="21"/>
                  <a:pt x="31" y="22"/>
                </a:cubicBezTo>
                <a:cubicBezTo>
                  <a:pt x="31" y="23"/>
                  <a:pt x="31" y="24"/>
                  <a:pt x="31" y="25"/>
                </a:cubicBezTo>
                <a:cubicBezTo>
                  <a:pt x="31" y="26"/>
                  <a:pt x="30" y="27"/>
                  <a:pt x="30" y="27"/>
                </a:cubicBezTo>
                <a:cubicBezTo>
                  <a:pt x="29" y="27"/>
                  <a:pt x="29" y="27"/>
                  <a:pt x="29" y="27"/>
                </a:cubicBezTo>
                <a:cubicBezTo>
                  <a:pt x="29" y="26"/>
                  <a:pt x="29" y="23"/>
                  <a:pt x="29" y="22"/>
                </a:cubicBezTo>
                <a:cubicBezTo>
                  <a:pt x="29" y="22"/>
                  <a:pt x="29" y="21"/>
                  <a:pt x="29" y="21"/>
                </a:cubicBezTo>
                <a:cubicBezTo>
                  <a:pt x="29" y="20"/>
                  <a:pt x="29" y="18"/>
                  <a:pt x="28" y="18"/>
                </a:cubicBezTo>
                <a:cubicBezTo>
                  <a:pt x="28" y="18"/>
                  <a:pt x="28" y="18"/>
                  <a:pt x="28" y="18"/>
                </a:cubicBezTo>
                <a:cubicBezTo>
                  <a:pt x="28" y="19"/>
                  <a:pt x="28" y="19"/>
                  <a:pt x="27" y="19"/>
                </a:cubicBezTo>
                <a:cubicBezTo>
                  <a:pt x="26" y="19"/>
                  <a:pt x="26" y="19"/>
                  <a:pt x="26" y="19"/>
                </a:cubicBezTo>
                <a:cubicBezTo>
                  <a:pt x="26" y="19"/>
                  <a:pt x="26" y="19"/>
                  <a:pt x="25" y="18"/>
                </a:cubicBezTo>
                <a:cubicBezTo>
                  <a:pt x="25" y="17"/>
                  <a:pt x="26" y="17"/>
                  <a:pt x="26" y="16"/>
                </a:cubicBezTo>
                <a:cubicBezTo>
                  <a:pt x="26" y="15"/>
                  <a:pt x="26" y="15"/>
                  <a:pt x="26" y="15"/>
                </a:cubicBezTo>
                <a:cubicBezTo>
                  <a:pt x="25" y="15"/>
                  <a:pt x="25" y="16"/>
                  <a:pt x="25" y="16"/>
                </a:cubicBezTo>
                <a:cubicBezTo>
                  <a:pt x="24" y="17"/>
                  <a:pt x="24" y="17"/>
                  <a:pt x="24" y="18"/>
                </a:cubicBezTo>
                <a:cubicBezTo>
                  <a:pt x="24" y="18"/>
                  <a:pt x="24" y="18"/>
                  <a:pt x="24" y="18"/>
                </a:cubicBezTo>
                <a:cubicBezTo>
                  <a:pt x="23" y="18"/>
                  <a:pt x="23" y="18"/>
                  <a:pt x="23" y="17"/>
                </a:cubicBezTo>
                <a:cubicBezTo>
                  <a:pt x="22" y="17"/>
                  <a:pt x="21" y="16"/>
                  <a:pt x="21" y="16"/>
                </a:cubicBezTo>
                <a:cubicBezTo>
                  <a:pt x="21" y="15"/>
                  <a:pt x="22" y="14"/>
                  <a:pt x="22" y="14"/>
                </a:cubicBezTo>
                <a:cubicBezTo>
                  <a:pt x="22" y="14"/>
                  <a:pt x="22" y="13"/>
                  <a:pt x="22" y="13"/>
                </a:cubicBezTo>
                <a:cubicBezTo>
                  <a:pt x="23" y="13"/>
                  <a:pt x="23" y="13"/>
                  <a:pt x="24" y="13"/>
                </a:cubicBezTo>
                <a:cubicBezTo>
                  <a:pt x="24" y="13"/>
                  <a:pt x="24" y="13"/>
                  <a:pt x="24" y="13"/>
                </a:cubicBezTo>
                <a:cubicBezTo>
                  <a:pt x="25" y="13"/>
                  <a:pt x="25" y="13"/>
                  <a:pt x="25" y="13"/>
                </a:cubicBezTo>
                <a:cubicBezTo>
                  <a:pt x="25" y="12"/>
                  <a:pt x="25" y="11"/>
                  <a:pt x="25" y="9"/>
                </a:cubicBezTo>
                <a:cubicBezTo>
                  <a:pt x="25" y="9"/>
                  <a:pt x="25" y="8"/>
                  <a:pt x="25" y="8"/>
                </a:cubicBezTo>
                <a:cubicBezTo>
                  <a:pt x="25" y="7"/>
                  <a:pt x="25" y="7"/>
                  <a:pt x="25" y="7"/>
                </a:cubicBezTo>
                <a:cubicBezTo>
                  <a:pt x="26" y="8"/>
                  <a:pt x="26" y="8"/>
                  <a:pt x="26" y="8"/>
                </a:cubicBezTo>
                <a:cubicBezTo>
                  <a:pt x="26" y="8"/>
                  <a:pt x="27" y="8"/>
                  <a:pt x="27" y="8"/>
                </a:cubicBezTo>
                <a:cubicBezTo>
                  <a:pt x="28" y="9"/>
                  <a:pt x="27" y="10"/>
                  <a:pt x="27" y="10"/>
                </a:cubicBezTo>
                <a:cubicBezTo>
                  <a:pt x="27" y="11"/>
                  <a:pt x="27" y="11"/>
                  <a:pt x="27" y="11"/>
                </a:cubicBezTo>
                <a:cubicBezTo>
                  <a:pt x="28" y="11"/>
                  <a:pt x="28" y="11"/>
                  <a:pt x="28" y="11"/>
                </a:cubicBezTo>
                <a:cubicBezTo>
                  <a:pt x="29" y="11"/>
                  <a:pt x="29" y="11"/>
                  <a:pt x="29" y="11"/>
                </a:cubicBezTo>
                <a:cubicBezTo>
                  <a:pt x="29" y="12"/>
                  <a:pt x="29" y="13"/>
                  <a:pt x="29" y="14"/>
                </a:cubicBezTo>
                <a:cubicBezTo>
                  <a:pt x="30" y="14"/>
                  <a:pt x="32" y="14"/>
                  <a:pt x="32" y="13"/>
                </a:cubicBezTo>
                <a:cubicBezTo>
                  <a:pt x="32" y="12"/>
                  <a:pt x="32" y="12"/>
                  <a:pt x="32" y="11"/>
                </a:cubicBezTo>
                <a:cubicBezTo>
                  <a:pt x="32" y="10"/>
                  <a:pt x="32" y="10"/>
                  <a:pt x="32" y="9"/>
                </a:cubicBezTo>
                <a:cubicBezTo>
                  <a:pt x="32" y="8"/>
                  <a:pt x="31" y="6"/>
                  <a:pt x="32" y="4"/>
                </a:cubicBezTo>
                <a:cubicBezTo>
                  <a:pt x="33" y="2"/>
                  <a:pt x="35" y="3"/>
                  <a:pt x="35" y="2"/>
                </a:cubicBezTo>
                <a:cubicBezTo>
                  <a:pt x="35" y="1"/>
                  <a:pt x="35" y="1"/>
                  <a:pt x="34" y="1"/>
                </a:cubicBezTo>
                <a:cubicBezTo>
                  <a:pt x="34" y="0"/>
                  <a:pt x="33" y="0"/>
                  <a:pt x="32" y="0"/>
                </a:cubicBezTo>
                <a:cubicBezTo>
                  <a:pt x="32" y="1"/>
                  <a:pt x="32" y="1"/>
                  <a:pt x="32" y="1"/>
                </a:cubicBezTo>
                <a:cubicBezTo>
                  <a:pt x="32" y="3"/>
                  <a:pt x="30" y="3"/>
                  <a:pt x="28" y="3"/>
                </a:cubicBezTo>
                <a:cubicBezTo>
                  <a:pt x="27" y="3"/>
                  <a:pt x="26" y="3"/>
                  <a:pt x="24" y="3"/>
                </a:cubicBezTo>
                <a:cubicBezTo>
                  <a:pt x="23" y="2"/>
                  <a:pt x="21" y="2"/>
                  <a:pt x="20" y="2"/>
                </a:cubicBezTo>
                <a:cubicBezTo>
                  <a:pt x="19" y="2"/>
                  <a:pt x="19" y="3"/>
                  <a:pt x="18" y="3"/>
                </a:cubicBezTo>
                <a:cubicBezTo>
                  <a:pt x="18" y="3"/>
                  <a:pt x="17" y="4"/>
                  <a:pt x="17" y="4"/>
                </a:cubicBezTo>
                <a:cubicBezTo>
                  <a:pt x="17" y="4"/>
                  <a:pt x="16" y="4"/>
                  <a:pt x="16" y="4"/>
                </a:cubicBezTo>
                <a:cubicBezTo>
                  <a:pt x="16" y="4"/>
                  <a:pt x="16" y="4"/>
                  <a:pt x="16" y="4"/>
                </a:cubicBezTo>
                <a:cubicBezTo>
                  <a:pt x="14" y="4"/>
                  <a:pt x="15" y="4"/>
                  <a:pt x="14" y="5"/>
                </a:cubicBezTo>
                <a:cubicBezTo>
                  <a:pt x="13" y="5"/>
                  <a:pt x="12" y="4"/>
                  <a:pt x="11" y="4"/>
                </a:cubicBezTo>
                <a:cubicBezTo>
                  <a:pt x="11" y="4"/>
                  <a:pt x="10" y="4"/>
                  <a:pt x="10" y="4"/>
                </a:cubicBezTo>
                <a:cubicBezTo>
                  <a:pt x="9" y="4"/>
                  <a:pt x="9" y="4"/>
                  <a:pt x="9" y="4"/>
                </a:cubicBezTo>
                <a:cubicBezTo>
                  <a:pt x="8" y="4"/>
                  <a:pt x="6" y="4"/>
                  <a:pt x="5" y="4"/>
                </a:cubicBezTo>
                <a:cubicBezTo>
                  <a:pt x="5" y="4"/>
                  <a:pt x="5" y="4"/>
                  <a:pt x="5" y="3"/>
                </a:cubicBezTo>
                <a:cubicBezTo>
                  <a:pt x="4" y="3"/>
                  <a:pt x="4" y="3"/>
                  <a:pt x="3" y="2"/>
                </a:cubicBezTo>
                <a:cubicBezTo>
                  <a:pt x="2" y="3"/>
                  <a:pt x="2" y="3"/>
                  <a:pt x="2" y="3"/>
                </a:cubicBezTo>
                <a:cubicBezTo>
                  <a:pt x="2" y="3"/>
                  <a:pt x="2" y="3"/>
                  <a:pt x="2" y="3"/>
                </a:cubicBezTo>
                <a:cubicBezTo>
                  <a:pt x="2" y="4"/>
                  <a:pt x="3" y="6"/>
                  <a:pt x="2" y="7"/>
                </a:cubicBezTo>
                <a:cubicBezTo>
                  <a:pt x="2" y="8"/>
                  <a:pt x="1" y="8"/>
                  <a:pt x="0" y="9"/>
                </a:cubicBezTo>
                <a:cubicBezTo>
                  <a:pt x="1" y="10"/>
                  <a:pt x="1" y="10"/>
                  <a:pt x="2" y="10"/>
                </a:cubicBezTo>
                <a:cubicBezTo>
                  <a:pt x="2" y="10"/>
                  <a:pt x="3" y="10"/>
                  <a:pt x="3" y="10"/>
                </a:cubicBezTo>
                <a:cubicBezTo>
                  <a:pt x="3" y="10"/>
                  <a:pt x="4" y="10"/>
                  <a:pt x="4" y="10"/>
                </a:cubicBezTo>
                <a:cubicBezTo>
                  <a:pt x="5" y="11"/>
                  <a:pt x="5" y="12"/>
                  <a:pt x="5" y="13"/>
                </a:cubicBezTo>
                <a:cubicBezTo>
                  <a:pt x="6" y="13"/>
                  <a:pt x="7" y="14"/>
                  <a:pt x="8" y="14"/>
                </a:cubicBezTo>
                <a:cubicBezTo>
                  <a:pt x="8" y="15"/>
                  <a:pt x="9" y="15"/>
                  <a:pt x="10" y="16"/>
                </a:cubicBezTo>
                <a:cubicBezTo>
                  <a:pt x="10" y="16"/>
                  <a:pt x="11" y="17"/>
                  <a:pt x="11" y="17"/>
                </a:cubicBezTo>
                <a:cubicBezTo>
                  <a:pt x="12" y="18"/>
                  <a:pt x="12" y="18"/>
                  <a:pt x="12" y="18"/>
                </a:cubicBezTo>
                <a:cubicBezTo>
                  <a:pt x="13" y="18"/>
                  <a:pt x="13" y="19"/>
                  <a:pt x="13" y="19"/>
                </a:cubicBezTo>
                <a:cubicBezTo>
                  <a:pt x="13" y="19"/>
                  <a:pt x="14" y="20"/>
                  <a:pt x="14" y="20"/>
                </a:cubicBezTo>
                <a:cubicBezTo>
                  <a:pt x="14" y="20"/>
                  <a:pt x="15" y="22"/>
                  <a:pt x="16" y="23"/>
                </a:cubicBezTo>
                <a:cubicBezTo>
                  <a:pt x="16" y="23"/>
                  <a:pt x="16" y="23"/>
                  <a:pt x="16" y="23"/>
                </a:cubicBezTo>
                <a:cubicBezTo>
                  <a:pt x="16" y="24"/>
                  <a:pt x="16" y="24"/>
                  <a:pt x="16" y="24"/>
                </a:cubicBezTo>
                <a:cubicBezTo>
                  <a:pt x="17" y="24"/>
                  <a:pt x="17" y="24"/>
                  <a:pt x="17" y="24"/>
                </a:cubicBezTo>
                <a:cubicBezTo>
                  <a:pt x="17" y="25"/>
                  <a:pt x="17" y="25"/>
                  <a:pt x="17" y="25"/>
                </a:cubicBezTo>
                <a:cubicBezTo>
                  <a:pt x="18" y="25"/>
                  <a:pt x="18" y="26"/>
                  <a:pt x="19" y="27"/>
                </a:cubicBezTo>
                <a:cubicBezTo>
                  <a:pt x="19" y="27"/>
                  <a:pt x="20" y="28"/>
                  <a:pt x="21" y="29"/>
                </a:cubicBezTo>
                <a:cubicBezTo>
                  <a:pt x="21" y="30"/>
                  <a:pt x="22" y="30"/>
                  <a:pt x="22" y="31"/>
                </a:cubicBezTo>
                <a:cubicBezTo>
                  <a:pt x="22" y="31"/>
                  <a:pt x="22" y="31"/>
                  <a:pt x="23" y="31"/>
                </a:cubicBezTo>
                <a:cubicBezTo>
                  <a:pt x="23" y="32"/>
                  <a:pt x="23" y="33"/>
                  <a:pt x="24" y="34"/>
                </a:cubicBezTo>
                <a:cubicBezTo>
                  <a:pt x="24" y="34"/>
                  <a:pt x="24" y="34"/>
                  <a:pt x="25" y="34"/>
                </a:cubicBezTo>
                <a:cubicBezTo>
                  <a:pt x="25" y="35"/>
                  <a:pt x="25" y="35"/>
                  <a:pt x="26" y="36"/>
                </a:cubicBezTo>
                <a:cubicBezTo>
                  <a:pt x="26" y="36"/>
                  <a:pt x="26" y="36"/>
                  <a:pt x="26" y="36"/>
                </a:cubicBezTo>
                <a:cubicBezTo>
                  <a:pt x="27" y="37"/>
                  <a:pt x="27" y="37"/>
                  <a:pt x="27" y="37"/>
                </a:cubicBezTo>
                <a:cubicBezTo>
                  <a:pt x="28" y="38"/>
                  <a:pt x="29" y="39"/>
                  <a:pt x="30" y="40"/>
                </a:cubicBezTo>
                <a:cubicBezTo>
                  <a:pt x="30" y="41"/>
                  <a:pt x="31" y="41"/>
                  <a:pt x="31" y="41"/>
                </a:cubicBezTo>
                <a:cubicBezTo>
                  <a:pt x="32" y="42"/>
                  <a:pt x="32" y="44"/>
                  <a:pt x="33" y="45"/>
                </a:cubicBezTo>
                <a:cubicBezTo>
                  <a:pt x="33" y="46"/>
                  <a:pt x="33" y="46"/>
                  <a:pt x="33" y="47"/>
                </a:cubicBezTo>
                <a:cubicBezTo>
                  <a:pt x="34" y="48"/>
                  <a:pt x="35" y="50"/>
                  <a:pt x="36" y="51"/>
                </a:cubicBezTo>
                <a:cubicBezTo>
                  <a:pt x="36" y="51"/>
                  <a:pt x="37" y="51"/>
                  <a:pt x="37" y="52"/>
                </a:cubicBezTo>
                <a:cubicBezTo>
                  <a:pt x="37" y="52"/>
                  <a:pt x="38" y="53"/>
                  <a:pt x="38" y="53"/>
                </a:cubicBezTo>
                <a:cubicBezTo>
                  <a:pt x="39" y="54"/>
                  <a:pt x="39" y="54"/>
                  <a:pt x="40" y="55"/>
                </a:cubicBezTo>
                <a:cubicBezTo>
                  <a:pt x="40" y="55"/>
                  <a:pt x="40" y="55"/>
                  <a:pt x="40" y="55"/>
                </a:cubicBezTo>
                <a:cubicBezTo>
                  <a:pt x="40" y="56"/>
                  <a:pt x="41" y="56"/>
                  <a:pt x="41" y="56"/>
                </a:cubicBezTo>
                <a:cubicBezTo>
                  <a:pt x="41" y="56"/>
                  <a:pt x="42" y="57"/>
                  <a:pt x="42" y="58"/>
                </a:cubicBezTo>
                <a:cubicBezTo>
                  <a:pt x="42" y="58"/>
                  <a:pt x="42" y="58"/>
                  <a:pt x="42" y="58"/>
                </a:cubicBezTo>
                <a:cubicBezTo>
                  <a:pt x="42" y="59"/>
                  <a:pt x="42" y="59"/>
                  <a:pt x="43" y="59"/>
                </a:cubicBezTo>
                <a:cubicBezTo>
                  <a:pt x="43" y="60"/>
                  <a:pt x="43" y="61"/>
                  <a:pt x="44" y="61"/>
                </a:cubicBezTo>
                <a:cubicBezTo>
                  <a:pt x="44" y="62"/>
                  <a:pt x="45" y="63"/>
                  <a:pt x="45" y="65"/>
                </a:cubicBezTo>
                <a:cubicBezTo>
                  <a:pt x="46" y="66"/>
                  <a:pt x="46" y="67"/>
                  <a:pt x="46" y="68"/>
                </a:cubicBezTo>
                <a:cubicBezTo>
                  <a:pt x="46" y="68"/>
                  <a:pt x="46" y="68"/>
                  <a:pt x="46" y="69"/>
                </a:cubicBezTo>
                <a:cubicBezTo>
                  <a:pt x="46" y="70"/>
                  <a:pt x="46" y="73"/>
                  <a:pt x="46" y="74"/>
                </a:cubicBezTo>
                <a:cubicBezTo>
                  <a:pt x="46" y="74"/>
                  <a:pt x="46" y="75"/>
                  <a:pt x="46" y="75"/>
                </a:cubicBezTo>
                <a:cubicBezTo>
                  <a:pt x="45" y="76"/>
                  <a:pt x="45" y="77"/>
                  <a:pt x="45" y="77"/>
                </a:cubicBezTo>
                <a:cubicBezTo>
                  <a:pt x="45" y="79"/>
                  <a:pt x="44" y="79"/>
                  <a:pt x="44" y="81"/>
                </a:cubicBezTo>
                <a:cubicBezTo>
                  <a:pt x="43" y="82"/>
                  <a:pt x="42" y="83"/>
                  <a:pt x="41" y="83"/>
                </a:cubicBezTo>
                <a:cubicBezTo>
                  <a:pt x="40" y="83"/>
                  <a:pt x="40" y="83"/>
                  <a:pt x="39" y="83"/>
                </a:cubicBezTo>
                <a:cubicBezTo>
                  <a:pt x="38" y="83"/>
                  <a:pt x="38" y="83"/>
                  <a:pt x="37" y="83"/>
                </a:cubicBezTo>
                <a:cubicBezTo>
                  <a:pt x="37" y="83"/>
                  <a:pt x="37" y="83"/>
                  <a:pt x="37" y="83"/>
                </a:cubicBezTo>
                <a:cubicBezTo>
                  <a:pt x="37" y="84"/>
                  <a:pt x="37" y="85"/>
                  <a:pt x="36" y="85"/>
                </a:cubicBezTo>
                <a:cubicBezTo>
                  <a:pt x="37" y="86"/>
                  <a:pt x="38" y="87"/>
                  <a:pt x="39" y="88"/>
                </a:cubicBezTo>
                <a:cubicBezTo>
                  <a:pt x="39" y="88"/>
                  <a:pt x="40" y="88"/>
                  <a:pt x="40" y="89"/>
                </a:cubicBezTo>
                <a:cubicBezTo>
                  <a:pt x="40" y="89"/>
                  <a:pt x="40" y="89"/>
                  <a:pt x="40" y="89"/>
                </a:cubicBezTo>
                <a:cubicBezTo>
                  <a:pt x="40" y="90"/>
                  <a:pt x="41" y="90"/>
                  <a:pt x="41" y="90"/>
                </a:cubicBezTo>
                <a:cubicBezTo>
                  <a:pt x="41" y="91"/>
                  <a:pt x="42" y="92"/>
                  <a:pt x="42" y="92"/>
                </a:cubicBezTo>
                <a:cubicBezTo>
                  <a:pt x="43" y="93"/>
                  <a:pt x="45" y="94"/>
                  <a:pt x="46" y="95"/>
                </a:cubicBezTo>
                <a:cubicBezTo>
                  <a:pt x="46" y="95"/>
                  <a:pt x="47" y="95"/>
                  <a:pt x="47" y="95"/>
                </a:cubicBezTo>
                <a:cubicBezTo>
                  <a:pt x="48" y="94"/>
                  <a:pt x="48" y="93"/>
                  <a:pt x="49" y="93"/>
                </a:cubicBezTo>
                <a:cubicBezTo>
                  <a:pt x="49" y="93"/>
                  <a:pt x="49" y="93"/>
                  <a:pt x="50" y="92"/>
                </a:cubicBezTo>
                <a:cubicBezTo>
                  <a:pt x="51" y="92"/>
                  <a:pt x="51" y="92"/>
                  <a:pt x="51" y="92"/>
                </a:cubicBezTo>
                <a:cubicBezTo>
                  <a:pt x="51" y="93"/>
                  <a:pt x="51" y="94"/>
                  <a:pt x="51" y="94"/>
                </a:cubicBezTo>
                <a:cubicBezTo>
                  <a:pt x="51" y="94"/>
                  <a:pt x="50" y="95"/>
                  <a:pt x="50" y="95"/>
                </a:cubicBezTo>
                <a:cubicBezTo>
                  <a:pt x="49" y="96"/>
                  <a:pt x="48" y="96"/>
                  <a:pt x="47" y="97"/>
                </a:cubicBezTo>
                <a:cubicBezTo>
                  <a:pt x="46" y="97"/>
                  <a:pt x="46" y="97"/>
                  <a:pt x="46" y="97"/>
                </a:cubicBezTo>
                <a:cubicBezTo>
                  <a:pt x="46" y="98"/>
                  <a:pt x="47" y="98"/>
                  <a:pt x="47" y="98"/>
                </a:cubicBezTo>
                <a:cubicBezTo>
                  <a:pt x="47" y="98"/>
                  <a:pt x="49" y="102"/>
                  <a:pt x="49" y="102"/>
                </a:cubicBezTo>
                <a:cubicBezTo>
                  <a:pt x="49" y="102"/>
                  <a:pt x="50" y="102"/>
                  <a:pt x="50" y="102"/>
                </a:cubicBezTo>
                <a:cubicBezTo>
                  <a:pt x="51" y="102"/>
                  <a:pt x="51" y="101"/>
                  <a:pt x="51" y="100"/>
                </a:cubicBezTo>
                <a:cubicBezTo>
                  <a:pt x="51" y="100"/>
                  <a:pt x="51" y="99"/>
                  <a:pt x="51" y="98"/>
                </a:cubicBezTo>
                <a:cubicBezTo>
                  <a:pt x="52" y="97"/>
                  <a:pt x="53" y="96"/>
                  <a:pt x="54" y="96"/>
                </a:cubicBezTo>
                <a:cubicBezTo>
                  <a:pt x="54" y="96"/>
                  <a:pt x="55" y="95"/>
                  <a:pt x="55" y="95"/>
                </a:cubicBezTo>
                <a:cubicBezTo>
                  <a:pt x="56" y="95"/>
                  <a:pt x="56" y="95"/>
                  <a:pt x="56" y="95"/>
                </a:cubicBezTo>
                <a:cubicBezTo>
                  <a:pt x="56" y="97"/>
                  <a:pt x="55" y="97"/>
                  <a:pt x="54" y="98"/>
                </a:cubicBezTo>
                <a:cubicBezTo>
                  <a:pt x="54" y="98"/>
                  <a:pt x="54" y="99"/>
                  <a:pt x="54" y="99"/>
                </a:cubicBezTo>
                <a:cubicBezTo>
                  <a:pt x="54" y="99"/>
                  <a:pt x="54" y="99"/>
                  <a:pt x="54" y="99"/>
                </a:cubicBezTo>
                <a:cubicBezTo>
                  <a:pt x="56" y="99"/>
                  <a:pt x="56" y="99"/>
                  <a:pt x="56" y="99"/>
                </a:cubicBezTo>
                <a:cubicBezTo>
                  <a:pt x="56" y="100"/>
                  <a:pt x="56" y="100"/>
                  <a:pt x="56" y="100"/>
                </a:cubicBezTo>
                <a:cubicBezTo>
                  <a:pt x="54" y="101"/>
                  <a:pt x="52" y="102"/>
                  <a:pt x="52" y="104"/>
                </a:cubicBezTo>
                <a:cubicBezTo>
                  <a:pt x="52" y="105"/>
                  <a:pt x="53" y="107"/>
                  <a:pt x="53" y="107"/>
                </a:cubicBezTo>
                <a:cubicBezTo>
                  <a:pt x="54" y="108"/>
                  <a:pt x="55" y="110"/>
                  <a:pt x="56" y="111"/>
                </a:cubicBezTo>
                <a:cubicBezTo>
                  <a:pt x="56" y="112"/>
                  <a:pt x="57" y="112"/>
                  <a:pt x="58" y="113"/>
                </a:cubicBezTo>
                <a:cubicBezTo>
                  <a:pt x="59" y="114"/>
                  <a:pt x="61" y="118"/>
                  <a:pt x="62" y="119"/>
                </a:cubicBezTo>
                <a:cubicBezTo>
                  <a:pt x="62" y="118"/>
                  <a:pt x="62" y="118"/>
                  <a:pt x="62" y="118"/>
                </a:cubicBezTo>
                <a:cubicBezTo>
                  <a:pt x="62" y="117"/>
                  <a:pt x="62" y="117"/>
                  <a:pt x="62" y="116"/>
                </a:cubicBezTo>
                <a:cubicBezTo>
                  <a:pt x="62" y="116"/>
                  <a:pt x="63" y="115"/>
                  <a:pt x="63" y="115"/>
                </a:cubicBezTo>
                <a:cubicBezTo>
                  <a:pt x="63" y="114"/>
                  <a:pt x="63" y="111"/>
                  <a:pt x="63" y="110"/>
                </a:cubicBezTo>
                <a:cubicBezTo>
                  <a:pt x="62" y="109"/>
                  <a:pt x="62" y="109"/>
                  <a:pt x="62" y="109"/>
                </a:cubicBezTo>
                <a:cubicBezTo>
                  <a:pt x="62" y="108"/>
                  <a:pt x="63" y="108"/>
                  <a:pt x="63" y="108"/>
                </a:cubicBezTo>
                <a:cubicBezTo>
                  <a:pt x="63" y="107"/>
                  <a:pt x="64" y="107"/>
                  <a:pt x="65" y="106"/>
                </a:cubicBezTo>
                <a:cubicBezTo>
                  <a:pt x="65" y="106"/>
                  <a:pt x="64" y="105"/>
                  <a:pt x="64" y="105"/>
                </a:cubicBezTo>
                <a:cubicBezTo>
                  <a:pt x="64" y="104"/>
                  <a:pt x="64" y="104"/>
                  <a:pt x="64" y="104"/>
                </a:cubicBezTo>
                <a:cubicBezTo>
                  <a:pt x="65" y="104"/>
                  <a:pt x="65" y="104"/>
                  <a:pt x="65" y="104"/>
                </a:cubicBezTo>
                <a:cubicBezTo>
                  <a:pt x="66" y="104"/>
                  <a:pt x="67" y="103"/>
                  <a:pt x="67" y="103"/>
                </a:cubicBezTo>
                <a:cubicBezTo>
                  <a:pt x="68" y="103"/>
                  <a:pt x="68" y="104"/>
                  <a:pt x="69" y="105"/>
                </a:cubicBezTo>
                <a:cubicBezTo>
                  <a:pt x="69" y="104"/>
                  <a:pt x="70" y="104"/>
                  <a:pt x="70" y="104"/>
                </a:cubicBezTo>
                <a:cubicBezTo>
                  <a:pt x="71" y="104"/>
                  <a:pt x="71" y="104"/>
                  <a:pt x="72" y="103"/>
                </a:cubicBezTo>
                <a:cubicBezTo>
                  <a:pt x="72" y="103"/>
                  <a:pt x="72" y="103"/>
                  <a:pt x="72" y="103"/>
                </a:cubicBezTo>
                <a:cubicBezTo>
                  <a:pt x="72" y="102"/>
                  <a:pt x="71" y="102"/>
                  <a:pt x="71" y="101"/>
                </a:cubicBezTo>
                <a:cubicBezTo>
                  <a:pt x="72" y="100"/>
                  <a:pt x="72" y="100"/>
                  <a:pt x="72" y="100"/>
                </a:cubicBezTo>
                <a:cubicBezTo>
                  <a:pt x="72" y="101"/>
                  <a:pt x="72" y="101"/>
                  <a:pt x="72" y="101"/>
                </a:cubicBezTo>
                <a:cubicBezTo>
                  <a:pt x="73" y="101"/>
                  <a:pt x="73" y="101"/>
                  <a:pt x="74" y="102"/>
                </a:cubicBezTo>
                <a:cubicBezTo>
                  <a:pt x="74" y="102"/>
                  <a:pt x="75" y="102"/>
                  <a:pt x="75" y="101"/>
                </a:cubicBezTo>
                <a:cubicBezTo>
                  <a:pt x="76" y="101"/>
                  <a:pt x="76" y="102"/>
                  <a:pt x="77" y="102"/>
                </a:cubicBezTo>
                <a:cubicBezTo>
                  <a:pt x="77" y="102"/>
                  <a:pt x="77" y="102"/>
                  <a:pt x="77" y="102"/>
                </a:cubicBezTo>
                <a:cubicBezTo>
                  <a:pt x="78" y="102"/>
                  <a:pt x="78" y="102"/>
                  <a:pt x="78" y="102"/>
                </a:cubicBezTo>
                <a:cubicBezTo>
                  <a:pt x="78" y="101"/>
                  <a:pt x="78" y="100"/>
                  <a:pt x="78" y="99"/>
                </a:cubicBezTo>
                <a:cubicBezTo>
                  <a:pt x="78" y="99"/>
                  <a:pt x="77" y="98"/>
                  <a:pt x="77" y="98"/>
                </a:cubicBezTo>
                <a:cubicBezTo>
                  <a:pt x="77" y="97"/>
                  <a:pt x="77" y="94"/>
                  <a:pt x="77" y="93"/>
                </a:cubicBezTo>
                <a:cubicBezTo>
                  <a:pt x="77" y="93"/>
                  <a:pt x="77" y="93"/>
                  <a:pt x="77" y="93"/>
                </a:cubicBezTo>
                <a:cubicBezTo>
                  <a:pt x="78" y="92"/>
                  <a:pt x="78" y="92"/>
                  <a:pt x="78" y="92"/>
                </a:cubicBezTo>
                <a:cubicBezTo>
                  <a:pt x="78" y="93"/>
                  <a:pt x="78" y="93"/>
                  <a:pt x="78" y="93"/>
                </a:cubicBezTo>
                <a:cubicBezTo>
                  <a:pt x="79" y="93"/>
                  <a:pt x="78" y="94"/>
                  <a:pt x="78" y="94"/>
                </a:cubicBezTo>
                <a:cubicBezTo>
                  <a:pt x="78" y="95"/>
                  <a:pt x="79" y="97"/>
                  <a:pt x="79" y="98"/>
                </a:cubicBezTo>
                <a:cubicBezTo>
                  <a:pt x="79" y="98"/>
                  <a:pt x="80" y="98"/>
                  <a:pt x="80" y="99"/>
                </a:cubicBezTo>
                <a:cubicBezTo>
                  <a:pt x="80" y="98"/>
                  <a:pt x="80" y="98"/>
                  <a:pt x="80" y="98"/>
                </a:cubicBezTo>
                <a:cubicBezTo>
                  <a:pt x="80" y="98"/>
                  <a:pt x="80" y="96"/>
                  <a:pt x="80" y="95"/>
                </a:cubicBezTo>
                <a:cubicBezTo>
                  <a:pt x="80" y="95"/>
                  <a:pt x="81" y="94"/>
                  <a:pt x="81" y="94"/>
                </a:cubicBezTo>
                <a:cubicBezTo>
                  <a:pt x="82" y="94"/>
                  <a:pt x="82" y="94"/>
                  <a:pt x="82" y="94"/>
                </a:cubicBezTo>
                <a:cubicBezTo>
                  <a:pt x="82" y="95"/>
                  <a:pt x="82" y="95"/>
                  <a:pt x="82" y="95"/>
                </a:cubicBezTo>
                <a:cubicBezTo>
                  <a:pt x="82" y="96"/>
                  <a:pt x="82" y="97"/>
                  <a:pt x="83" y="98"/>
                </a:cubicBezTo>
                <a:cubicBezTo>
                  <a:pt x="83" y="98"/>
                  <a:pt x="83" y="98"/>
                  <a:pt x="83" y="98"/>
                </a:cubicBezTo>
                <a:cubicBezTo>
                  <a:pt x="84" y="97"/>
                  <a:pt x="84" y="96"/>
                  <a:pt x="84" y="96"/>
                </a:cubicBezTo>
                <a:cubicBezTo>
                  <a:pt x="85" y="96"/>
                  <a:pt x="85" y="96"/>
                  <a:pt x="85" y="96"/>
                </a:cubicBezTo>
                <a:cubicBezTo>
                  <a:pt x="86" y="96"/>
                  <a:pt x="86" y="96"/>
                  <a:pt x="86" y="96"/>
                </a:cubicBezTo>
                <a:cubicBezTo>
                  <a:pt x="86" y="97"/>
                  <a:pt x="86" y="97"/>
                  <a:pt x="86" y="97"/>
                </a:cubicBezTo>
                <a:cubicBezTo>
                  <a:pt x="86" y="97"/>
                  <a:pt x="85" y="98"/>
                  <a:pt x="85" y="98"/>
                </a:cubicBezTo>
                <a:cubicBezTo>
                  <a:pt x="85" y="98"/>
                  <a:pt x="84" y="100"/>
                  <a:pt x="84" y="100"/>
                </a:cubicBezTo>
                <a:cubicBezTo>
                  <a:pt x="83" y="101"/>
                  <a:pt x="84" y="103"/>
                  <a:pt x="82" y="103"/>
                </a:cubicBezTo>
                <a:cubicBezTo>
                  <a:pt x="82" y="103"/>
                  <a:pt x="82" y="102"/>
                  <a:pt x="82" y="102"/>
                </a:cubicBezTo>
                <a:cubicBezTo>
                  <a:pt x="81" y="102"/>
                  <a:pt x="81" y="102"/>
                  <a:pt x="81" y="102"/>
                </a:cubicBezTo>
                <a:cubicBezTo>
                  <a:pt x="80" y="102"/>
                  <a:pt x="80" y="103"/>
                  <a:pt x="80" y="103"/>
                </a:cubicBezTo>
                <a:cubicBezTo>
                  <a:pt x="80" y="103"/>
                  <a:pt x="79" y="104"/>
                  <a:pt x="79" y="104"/>
                </a:cubicBezTo>
                <a:cubicBezTo>
                  <a:pt x="78" y="106"/>
                  <a:pt x="79" y="107"/>
                  <a:pt x="78" y="109"/>
                </a:cubicBezTo>
                <a:cubicBezTo>
                  <a:pt x="78" y="108"/>
                  <a:pt x="77" y="106"/>
                  <a:pt x="76" y="105"/>
                </a:cubicBezTo>
                <a:cubicBezTo>
                  <a:pt x="76" y="106"/>
                  <a:pt x="76" y="106"/>
                  <a:pt x="76" y="106"/>
                </a:cubicBezTo>
                <a:cubicBezTo>
                  <a:pt x="76" y="106"/>
                  <a:pt x="75" y="107"/>
                  <a:pt x="75" y="107"/>
                </a:cubicBezTo>
                <a:cubicBezTo>
                  <a:pt x="75" y="107"/>
                  <a:pt x="76" y="107"/>
                  <a:pt x="76" y="108"/>
                </a:cubicBezTo>
                <a:cubicBezTo>
                  <a:pt x="76" y="109"/>
                  <a:pt x="76" y="110"/>
                  <a:pt x="76" y="111"/>
                </a:cubicBezTo>
                <a:cubicBezTo>
                  <a:pt x="75" y="111"/>
                  <a:pt x="75" y="111"/>
                  <a:pt x="75" y="111"/>
                </a:cubicBezTo>
                <a:cubicBezTo>
                  <a:pt x="73" y="110"/>
                  <a:pt x="74" y="108"/>
                  <a:pt x="72" y="107"/>
                </a:cubicBezTo>
                <a:cubicBezTo>
                  <a:pt x="72" y="108"/>
                  <a:pt x="72" y="108"/>
                  <a:pt x="72" y="108"/>
                </a:cubicBezTo>
                <a:cubicBezTo>
                  <a:pt x="72" y="108"/>
                  <a:pt x="72" y="108"/>
                  <a:pt x="72" y="108"/>
                </a:cubicBezTo>
                <a:cubicBezTo>
                  <a:pt x="71" y="109"/>
                  <a:pt x="71" y="109"/>
                  <a:pt x="71" y="109"/>
                </a:cubicBezTo>
                <a:cubicBezTo>
                  <a:pt x="71" y="108"/>
                  <a:pt x="71" y="108"/>
                  <a:pt x="70" y="108"/>
                </a:cubicBezTo>
                <a:cubicBezTo>
                  <a:pt x="69" y="108"/>
                  <a:pt x="69" y="108"/>
                  <a:pt x="69" y="108"/>
                </a:cubicBezTo>
                <a:cubicBezTo>
                  <a:pt x="69" y="109"/>
                  <a:pt x="69" y="109"/>
                  <a:pt x="69" y="110"/>
                </a:cubicBezTo>
                <a:cubicBezTo>
                  <a:pt x="69" y="110"/>
                  <a:pt x="68" y="110"/>
                  <a:pt x="68" y="109"/>
                </a:cubicBezTo>
                <a:cubicBezTo>
                  <a:pt x="68" y="109"/>
                  <a:pt x="68" y="109"/>
                  <a:pt x="68" y="109"/>
                </a:cubicBezTo>
                <a:cubicBezTo>
                  <a:pt x="67" y="111"/>
                  <a:pt x="68" y="113"/>
                  <a:pt x="67" y="115"/>
                </a:cubicBezTo>
                <a:cubicBezTo>
                  <a:pt x="67" y="116"/>
                  <a:pt x="67" y="116"/>
                  <a:pt x="66" y="117"/>
                </a:cubicBezTo>
                <a:cubicBezTo>
                  <a:pt x="66" y="117"/>
                  <a:pt x="65" y="117"/>
                  <a:pt x="65" y="118"/>
                </a:cubicBezTo>
                <a:cubicBezTo>
                  <a:pt x="65" y="118"/>
                  <a:pt x="65" y="119"/>
                  <a:pt x="65" y="119"/>
                </a:cubicBezTo>
                <a:cubicBezTo>
                  <a:pt x="64" y="120"/>
                  <a:pt x="64" y="121"/>
                  <a:pt x="63" y="121"/>
                </a:cubicBezTo>
                <a:cubicBezTo>
                  <a:pt x="63" y="122"/>
                  <a:pt x="63" y="122"/>
                  <a:pt x="63" y="123"/>
                </a:cubicBezTo>
                <a:cubicBezTo>
                  <a:pt x="63" y="124"/>
                  <a:pt x="66" y="125"/>
                  <a:pt x="66" y="125"/>
                </a:cubicBezTo>
                <a:cubicBezTo>
                  <a:pt x="67" y="127"/>
                  <a:pt x="67" y="127"/>
                  <a:pt x="67" y="127"/>
                </a:cubicBezTo>
                <a:cubicBezTo>
                  <a:pt x="67" y="127"/>
                  <a:pt x="67" y="127"/>
                  <a:pt x="67" y="127"/>
                </a:cubicBezTo>
                <a:cubicBezTo>
                  <a:pt x="68" y="128"/>
                  <a:pt x="68" y="129"/>
                  <a:pt x="68" y="129"/>
                </a:cubicBezTo>
                <a:cubicBezTo>
                  <a:pt x="69" y="130"/>
                  <a:pt x="69" y="130"/>
                  <a:pt x="70" y="131"/>
                </a:cubicBezTo>
                <a:cubicBezTo>
                  <a:pt x="70" y="132"/>
                  <a:pt x="71" y="133"/>
                  <a:pt x="72" y="134"/>
                </a:cubicBezTo>
                <a:cubicBezTo>
                  <a:pt x="72" y="134"/>
                  <a:pt x="73" y="135"/>
                  <a:pt x="73" y="135"/>
                </a:cubicBezTo>
                <a:cubicBezTo>
                  <a:pt x="73" y="135"/>
                  <a:pt x="74" y="135"/>
                  <a:pt x="74" y="136"/>
                </a:cubicBezTo>
                <a:cubicBezTo>
                  <a:pt x="74" y="137"/>
                  <a:pt x="75" y="137"/>
                  <a:pt x="76" y="138"/>
                </a:cubicBezTo>
                <a:cubicBezTo>
                  <a:pt x="77" y="139"/>
                  <a:pt x="77" y="140"/>
                  <a:pt x="78" y="140"/>
                </a:cubicBezTo>
                <a:cubicBezTo>
                  <a:pt x="78" y="141"/>
                  <a:pt x="78" y="141"/>
                  <a:pt x="78" y="141"/>
                </a:cubicBezTo>
                <a:cubicBezTo>
                  <a:pt x="78" y="142"/>
                  <a:pt x="79" y="142"/>
                  <a:pt x="79" y="143"/>
                </a:cubicBezTo>
                <a:cubicBezTo>
                  <a:pt x="80" y="143"/>
                  <a:pt x="80" y="144"/>
                  <a:pt x="80" y="145"/>
                </a:cubicBezTo>
                <a:cubicBezTo>
                  <a:pt x="81" y="145"/>
                  <a:pt x="81" y="146"/>
                  <a:pt x="82" y="147"/>
                </a:cubicBezTo>
                <a:cubicBezTo>
                  <a:pt x="82" y="147"/>
                  <a:pt x="82" y="147"/>
                  <a:pt x="82" y="148"/>
                </a:cubicBezTo>
                <a:cubicBezTo>
                  <a:pt x="82" y="148"/>
                  <a:pt x="83" y="148"/>
                  <a:pt x="83" y="148"/>
                </a:cubicBezTo>
                <a:cubicBezTo>
                  <a:pt x="83" y="148"/>
                  <a:pt x="83" y="148"/>
                  <a:pt x="83" y="149"/>
                </a:cubicBezTo>
                <a:cubicBezTo>
                  <a:pt x="84" y="149"/>
                  <a:pt x="84" y="149"/>
                  <a:pt x="84" y="150"/>
                </a:cubicBezTo>
                <a:cubicBezTo>
                  <a:pt x="84" y="150"/>
                  <a:pt x="84" y="150"/>
                  <a:pt x="85" y="150"/>
                </a:cubicBezTo>
                <a:cubicBezTo>
                  <a:pt x="85" y="151"/>
                  <a:pt x="85" y="151"/>
                  <a:pt x="85" y="151"/>
                </a:cubicBezTo>
                <a:cubicBezTo>
                  <a:pt x="86" y="152"/>
                  <a:pt x="86" y="153"/>
                  <a:pt x="87" y="154"/>
                </a:cubicBezTo>
                <a:cubicBezTo>
                  <a:pt x="88" y="155"/>
                  <a:pt x="88" y="155"/>
                  <a:pt x="88" y="156"/>
                </a:cubicBezTo>
                <a:cubicBezTo>
                  <a:pt x="89" y="157"/>
                  <a:pt x="90" y="157"/>
                  <a:pt x="90" y="158"/>
                </a:cubicBezTo>
                <a:cubicBezTo>
                  <a:pt x="91" y="159"/>
                  <a:pt x="92" y="159"/>
                  <a:pt x="92" y="160"/>
                </a:cubicBezTo>
                <a:cubicBezTo>
                  <a:pt x="92" y="160"/>
                  <a:pt x="92" y="160"/>
                  <a:pt x="93" y="161"/>
                </a:cubicBezTo>
                <a:cubicBezTo>
                  <a:pt x="93" y="161"/>
                  <a:pt x="93" y="161"/>
                  <a:pt x="93" y="161"/>
                </a:cubicBezTo>
                <a:cubicBezTo>
                  <a:pt x="94" y="162"/>
                  <a:pt x="94" y="163"/>
                  <a:pt x="95" y="164"/>
                </a:cubicBezTo>
                <a:cubicBezTo>
                  <a:pt x="95" y="164"/>
                  <a:pt x="95" y="164"/>
                  <a:pt x="96" y="164"/>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3" name="Freeform 82"/>
          <p:cNvSpPr>
            <a:spLocks/>
          </p:cNvSpPr>
          <p:nvPr/>
        </p:nvSpPr>
        <p:spPr bwMode="auto">
          <a:xfrm>
            <a:off x="13685850" y="6556387"/>
            <a:ext cx="784226" cy="98426"/>
          </a:xfrm>
          <a:custGeom>
            <a:avLst/>
            <a:gdLst>
              <a:gd name="T0" fmla="*/ 56 w 104"/>
              <a:gd name="T1" fmla="*/ 11 h 13"/>
              <a:gd name="T2" fmla="*/ 58 w 104"/>
              <a:gd name="T3" fmla="*/ 8 h 13"/>
              <a:gd name="T4" fmla="*/ 56 w 104"/>
              <a:gd name="T5" fmla="*/ 5 h 13"/>
              <a:gd name="T6" fmla="*/ 51 w 104"/>
              <a:gd name="T7" fmla="*/ 6 h 13"/>
              <a:gd name="T8" fmla="*/ 45 w 104"/>
              <a:gd name="T9" fmla="*/ 10 h 13"/>
              <a:gd name="T10" fmla="*/ 42 w 104"/>
              <a:gd name="T11" fmla="*/ 9 h 13"/>
              <a:gd name="T12" fmla="*/ 38 w 104"/>
              <a:gd name="T13" fmla="*/ 7 h 13"/>
              <a:gd name="T14" fmla="*/ 31 w 104"/>
              <a:gd name="T15" fmla="*/ 6 h 13"/>
              <a:gd name="T16" fmla="*/ 23 w 104"/>
              <a:gd name="T17" fmla="*/ 7 h 13"/>
              <a:gd name="T18" fmla="*/ 21 w 104"/>
              <a:gd name="T19" fmla="*/ 10 h 13"/>
              <a:gd name="T20" fmla="*/ 16 w 104"/>
              <a:gd name="T21" fmla="*/ 12 h 13"/>
              <a:gd name="T22" fmla="*/ 7 w 104"/>
              <a:gd name="T23" fmla="*/ 9 h 13"/>
              <a:gd name="T24" fmla="*/ 8 w 104"/>
              <a:gd name="T25" fmla="*/ 7 h 13"/>
              <a:gd name="T26" fmla="*/ 8 w 104"/>
              <a:gd name="T27" fmla="*/ 7 h 13"/>
              <a:gd name="T28" fmla="*/ 6 w 104"/>
              <a:gd name="T29" fmla="*/ 5 h 13"/>
              <a:gd name="T30" fmla="*/ 0 w 104"/>
              <a:gd name="T31" fmla="*/ 0 h 13"/>
              <a:gd name="T32" fmla="*/ 7 w 104"/>
              <a:gd name="T33" fmla="*/ 5 h 13"/>
              <a:gd name="T34" fmla="*/ 9 w 104"/>
              <a:gd name="T35" fmla="*/ 8 h 13"/>
              <a:gd name="T36" fmla="*/ 9 w 104"/>
              <a:gd name="T37" fmla="*/ 9 h 13"/>
              <a:gd name="T38" fmla="*/ 17 w 104"/>
              <a:gd name="T39" fmla="*/ 9 h 13"/>
              <a:gd name="T40" fmla="*/ 21 w 104"/>
              <a:gd name="T41" fmla="*/ 9 h 13"/>
              <a:gd name="T42" fmla="*/ 26 w 104"/>
              <a:gd name="T43" fmla="*/ 6 h 13"/>
              <a:gd name="T44" fmla="*/ 30 w 104"/>
              <a:gd name="T45" fmla="*/ 6 h 13"/>
              <a:gd name="T46" fmla="*/ 36 w 104"/>
              <a:gd name="T47" fmla="*/ 5 h 13"/>
              <a:gd name="T48" fmla="*/ 40 w 104"/>
              <a:gd name="T49" fmla="*/ 7 h 13"/>
              <a:gd name="T50" fmla="*/ 44 w 104"/>
              <a:gd name="T51" fmla="*/ 9 h 13"/>
              <a:gd name="T52" fmla="*/ 48 w 104"/>
              <a:gd name="T53" fmla="*/ 6 h 13"/>
              <a:gd name="T54" fmla="*/ 51 w 104"/>
              <a:gd name="T55" fmla="*/ 3 h 13"/>
              <a:gd name="T56" fmla="*/ 56 w 104"/>
              <a:gd name="T57" fmla="*/ 4 h 13"/>
              <a:gd name="T58" fmla="*/ 59 w 104"/>
              <a:gd name="T59" fmla="*/ 8 h 13"/>
              <a:gd name="T60" fmla="*/ 62 w 104"/>
              <a:gd name="T61" fmla="*/ 10 h 13"/>
              <a:gd name="T62" fmla="*/ 65 w 104"/>
              <a:gd name="T63" fmla="*/ 10 h 13"/>
              <a:gd name="T64" fmla="*/ 69 w 104"/>
              <a:gd name="T65" fmla="*/ 10 h 13"/>
              <a:gd name="T66" fmla="*/ 73 w 104"/>
              <a:gd name="T67" fmla="*/ 8 h 13"/>
              <a:gd name="T68" fmla="*/ 76 w 104"/>
              <a:gd name="T69" fmla="*/ 6 h 13"/>
              <a:gd name="T70" fmla="*/ 80 w 104"/>
              <a:gd name="T71" fmla="*/ 4 h 13"/>
              <a:gd name="T72" fmla="*/ 85 w 104"/>
              <a:gd name="T73" fmla="*/ 1 h 13"/>
              <a:gd name="T74" fmla="*/ 89 w 104"/>
              <a:gd name="T75" fmla="*/ 1 h 13"/>
              <a:gd name="T76" fmla="*/ 92 w 104"/>
              <a:gd name="T77" fmla="*/ 0 h 13"/>
              <a:gd name="T78" fmla="*/ 96 w 104"/>
              <a:gd name="T79" fmla="*/ 1 h 13"/>
              <a:gd name="T80" fmla="*/ 104 w 104"/>
              <a:gd name="T81" fmla="*/ 4 h 13"/>
              <a:gd name="T82" fmla="*/ 98 w 104"/>
              <a:gd name="T83" fmla="*/ 3 h 13"/>
              <a:gd name="T84" fmla="*/ 92 w 104"/>
              <a:gd name="T85" fmla="*/ 2 h 13"/>
              <a:gd name="T86" fmla="*/ 91 w 104"/>
              <a:gd name="T87" fmla="*/ 4 h 13"/>
              <a:gd name="T88" fmla="*/ 84 w 104"/>
              <a:gd name="T89" fmla="*/ 7 h 13"/>
              <a:gd name="T90" fmla="*/ 81 w 104"/>
              <a:gd name="T91" fmla="*/ 7 h 13"/>
              <a:gd name="T92" fmla="*/ 75 w 104"/>
              <a:gd name="T93" fmla="*/ 7 h 13"/>
              <a:gd name="T94" fmla="*/ 72 w 104"/>
              <a:gd name="T95" fmla="*/ 13 h 13"/>
              <a:gd name="T96" fmla="*/ 67 w 104"/>
              <a:gd name="T97" fmla="*/ 13 h 13"/>
              <a:gd name="T98" fmla="*/ 65 w 104"/>
              <a:gd name="T99" fmla="*/ 11 h 13"/>
              <a:gd name="T100" fmla="*/ 62 w 104"/>
              <a:gd name="T10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13">
                <a:moveTo>
                  <a:pt x="61" y="13"/>
                </a:moveTo>
                <a:cubicBezTo>
                  <a:pt x="61" y="13"/>
                  <a:pt x="61" y="13"/>
                  <a:pt x="60" y="13"/>
                </a:cubicBezTo>
                <a:cubicBezTo>
                  <a:pt x="56" y="11"/>
                  <a:pt x="56" y="11"/>
                  <a:pt x="56" y="11"/>
                </a:cubicBezTo>
                <a:cubicBezTo>
                  <a:pt x="56" y="11"/>
                  <a:pt x="56" y="11"/>
                  <a:pt x="56" y="11"/>
                </a:cubicBezTo>
                <a:cubicBezTo>
                  <a:pt x="56" y="11"/>
                  <a:pt x="56" y="11"/>
                  <a:pt x="56" y="11"/>
                </a:cubicBezTo>
                <a:cubicBezTo>
                  <a:pt x="56" y="10"/>
                  <a:pt x="57" y="9"/>
                  <a:pt x="58" y="8"/>
                </a:cubicBezTo>
                <a:cubicBezTo>
                  <a:pt x="59" y="7"/>
                  <a:pt x="58" y="6"/>
                  <a:pt x="58" y="5"/>
                </a:cubicBezTo>
                <a:cubicBezTo>
                  <a:pt x="56" y="5"/>
                  <a:pt x="56" y="5"/>
                  <a:pt x="56" y="5"/>
                </a:cubicBezTo>
                <a:cubicBezTo>
                  <a:pt x="56" y="5"/>
                  <a:pt x="56" y="5"/>
                  <a:pt x="56" y="5"/>
                </a:cubicBezTo>
                <a:cubicBezTo>
                  <a:pt x="54" y="4"/>
                  <a:pt x="54" y="4"/>
                  <a:pt x="54" y="4"/>
                </a:cubicBezTo>
                <a:cubicBezTo>
                  <a:pt x="51" y="4"/>
                  <a:pt x="51" y="4"/>
                  <a:pt x="51" y="4"/>
                </a:cubicBezTo>
                <a:cubicBezTo>
                  <a:pt x="51" y="5"/>
                  <a:pt x="51" y="5"/>
                  <a:pt x="51" y="6"/>
                </a:cubicBezTo>
                <a:cubicBezTo>
                  <a:pt x="50" y="7"/>
                  <a:pt x="49" y="8"/>
                  <a:pt x="48" y="8"/>
                </a:cubicBezTo>
                <a:cubicBezTo>
                  <a:pt x="48" y="8"/>
                  <a:pt x="47" y="9"/>
                  <a:pt x="46" y="9"/>
                </a:cubicBezTo>
                <a:cubicBezTo>
                  <a:pt x="45" y="9"/>
                  <a:pt x="45" y="10"/>
                  <a:pt x="45" y="10"/>
                </a:cubicBezTo>
                <a:cubicBezTo>
                  <a:pt x="45" y="10"/>
                  <a:pt x="45" y="10"/>
                  <a:pt x="45" y="10"/>
                </a:cubicBezTo>
                <a:cubicBezTo>
                  <a:pt x="45" y="10"/>
                  <a:pt x="45" y="10"/>
                  <a:pt x="44" y="10"/>
                </a:cubicBezTo>
                <a:cubicBezTo>
                  <a:pt x="42" y="9"/>
                  <a:pt x="42" y="9"/>
                  <a:pt x="42" y="9"/>
                </a:cubicBezTo>
                <a:cubicBezTo>
                  <a:pt x="39" y="9"/>
                  <a:pt x="39" y="9"/>
                  <a:pt x="39" y="9"/>
                </a:cubicBezTo>
                <a:cubicBezTo>
                  <a:pt x="39" y="9"/>
                  <a:pt x="38" y="8"/>
                  <a:pt x="38" y="8"/>
                </a:cubicBezTo>
                <a:cubicBezTo>
                  <a:pt x="38" y="7"/>
                  <a:pt x="38" y="7"/>
                  <a:pt x="38" y="7"/>
                </a:cubicBezTo>
                <a:cubicBezTo>
                  <a:pt x="38" y="7"/>
                  <a:pt x="36" y="6"/>
                  <a:pt x="36" y="6"/>
                </a:cubicBezTo>
                <a:cubicBezTo>
                  <a:pt x="35" y="6"/>
                  <a:pt x="33" y="5"/>
                  <a:pt x="32" y="5"/>
                </a:cubicBezTo>
                <a:cubicBezTo>
                  <a:pt x="32" y="5"/>
                  <a:pt x="31" y="6"/>
                  <a:pt x="31" y="6"/>
                </a:cubicBezTo>
                <a:cubicBezTo>
                  <a:pt x="31" y="7"/>
                  <a:pt x="30" y="8"/>
                  <a:pt x="29" y="9"/>
                </a:cubicBezTo>
                <a:cubicBezTo>
                  <a:pt x="27" y="9"/>
                  <a:pt x="26" y="8"/>
                  <a:pt x="26" y="8"/>
                </a:cubicBezTo>
                <a:cubicBezTo>
                  <a:pt x="23" y="7"/>
                  <a:pt x="23" y="7"/>
                  <a:pt x="23" y="7"/>
                </a:cubicBezTo>
                <a:cubicBezTo>
                  <a:pt x="22" y="10"/>
                  <a:pt x="22" y="10"/>
                  <a:pt x="22" y="10"/>
                </a:cubicBezTo>
                <a:cubicBezTo>
                  <a:pt x="22" y="10"/>
                  <a:pt x="22" y="10"/>
                  <a:pt x="22" y="10"/>
                </a:cubicBezTo>
                <a:cubicBezTo>
                  <a:pt x="22" y="10"/>
                  <a:pt x="21" y="10"/>
                  <a:pt x="21" y="10"/>
                </a:cubicBezTo>
                <a:cubicBezTo>
                  <a:pt x="19" y="10"/>
                  <a:pt x="19" y="10"/>
                  <a:pt x="19" y="10"/>
                </a:cubicBezTo>
                <a:cubicBezTo>
                  <a:pt x="18" y="10"/>
                  <a:pt x="18" y="10"/>
                  <a:pt x="18" y="10"/>
                </a:cubicBezTo>
                <a:cubicBezTo>
                  <a:pt x="16" y="12"/>
                  <a:pt x="16" y="12"/>
                  <a:pt x="16" y="12"/>
                </a:cubicBezTo>
                <a:cubicBezTo>
                  <a:pt x="16" y="12"/>
                  <a:pt x="16" y="12"/>
                  <a:pt x="15" y="12"/>
                </a:cubicBezTo>
                <a:cubicBezTo>
                  <a:pt x="15" y="12"/>
                  <a:pt x="11" y="11"/>
                  <a:pt x="8" y="10"/>
                </a:cubicBezTo>
                <a:cubicBezTo>
                  <a:pt x="7" y="10"/>
                  <a:pt x="7" y="10"/>
                  <a:pt x="7" y="9"/>
                </a:cubicBezTo>
                <a:cubicBezTo>
                  <a:pt x="7" y="8"/>
                  <a:pt x="7" y="8"/>
                  <a:pt x="7" y="8"/>
                </a:cubicBezTo>
                <a:cubicBezTo>
                  <a:pt x="8" y="8"/>
                  <a:pt x="8" y="8"/>
                  <a:pt x="8" y="8"/>
                </a:cubicBezTo>
                <a:cubicBezTo>
                  <a:pt x="8" y="7"/>
                  <a:pt x="8" y="7"/>
                  <a:pt x="8" y="7"/>
                </a:cubicBezTo>
                <a:cubicBezTo>
                  <a:pt x="8" y="7"/>
                  <a:pt x="8" y="7"/>
                  <a:pt x="8" y="7"/>
                </a:cubicBezTo>
                <a:cubicBezTo>
                  <a:pt x="8" y="7"/>
                  <a:pt x="8" y="7"/>
                  <a:pt x="8" y="7"/>
                </a:cubicBezTo>
                <a:cubicBezTo>
                  <a:pt x="8" y="7"/>
                  <a:pt x="8" y="7"/>
                  <a:pt x="8" y="7"/>
                </a:cubicBezTo>
                <a:cubicBezTo>
                  <a:pt x="7" y="6"/>
                  <a:pt x="6" y="6"/>
                  <a:pt x="6" y="6"/>
                </a:cubicBezTo>
                <a:cubicBezTo>
                  <a:pt x="6" y="6"/>
                  <a:pt x="6" y="6"/>
                  <a:pt x="6" y="6"/>
                </a:cubicBezTo>
                <a:cubicBezTo>
                  <a:pt x="6" y="6"/>
                  <a:pt x="6" y="6"/>
                  <a:pt x="6" y="5"/>
                </a:cubicBezTo>
                <a:cubicBezTo>
                  <a:pt x="5" y="4"/>
                  <a:pt x="5" y="4"/>
                  <a:pt x="5" y="4"/>
                </a:cubicBezTo>
                <a:cubicBezTo>
                  <a:pt x="0" y="1"/>
                  <a:pt x="0" y="1"/>
                  <a:pt x="0" y="1"/>
                </a:cubicBezTo>
                <a:cubicBezTo>
                  <a:pt x="0" y="0"/>
                  <a:pt x="0" y="0"/>
                  <a:pt x="0" y="0"/>
                </a:cubicBezTo>
                <a:cubicBezTo>
                  <a:pt x="6" y="3"/>
                  <a:pt x="6" y="3"/>
                  <a:pt x="6" y="3"/>
                </a:cubicBezTo>
                <a:cubicBezTo>
                  <a:pt x="7" y="3"/>
                  <a:pt x="7" y="3"/>
                  <a:pt x="7" y="3"/>
                </a:cubicBezTo>
                <a:cubicBezTo>
                  <a:pt x="7" y="5"/>
                  <a:pt x="7" y="5"/>
                  <a:pt x="7" y="5"/>
                </a:cubicBezTo>
                <a:cubicBezTo>
                  <a:pt x="7" y="5"/>
                  <a:pt x="8" y="5"/>
                  <a:pt x="8" y="6"/>
                </a:cubicBezTo>
                <a:cubicBezTo>
                  <a:pt x="9" y="6"/>
                  <a:pt x="9" y="6"/>
                  <a:pt x="9" y="7"/>
                </a:cubicBezTo>
                <a:cubicBezTo>
                  <a:pt x="10" y="7"/>
                  <a:pt x="9" y="8"/>
                  <a:pt x="9" y="8"/>
                </a:cubicBezTo>
                <a:cubicBezTo>
                  <a:pt x="9" y="8"/>
                  <a:pt x="9" y="8"/>
                  <a:pt x="9" y="8"/>
                </a:cubicBezTo>
                <a:cubicBezTo>
                  <a:pt x="9" y="8"/>
                  <a:pt x="9" y="9"/>
                  <a:pt x="8" y="9"/>
                </a:cubicBezTo>
                <a:cubicBezTo>
                  <a:pt x="8" y="9"/>
                  <a:pt x="9" y="9"/>
                  <a:pt x="9" y="9"/>
                </a:cubicBezTo>
                <a:cubicBezTo>
                  <a:pt x="11" y="9"/>
                  <a:pt x="14" y="11"/>
                  <a:pt x="15" y="11"/>
                </a:cubicBezTo>
                <a:cubicBezTo>
                  <a:pt x="17" y="10"/>
                  <a:pt x="17" y="10"/>
                  <a:pt x="17" y="10"/>
                </a:cubicBezTo>
                <a:cubicBezTo>
                  <a:pt x="17" y="9"/>
                  <a:pt x="17" y="9"/>
                  <a:pt x="17" y="9"/>
                </a:cubicBezTo>
                <a:cubicBezTo>
                  <a:pt x="19" y="9"/>
                  <a:pt x="19" y="9"/>
                  <a:pt x="19" y="9"/>
                </a:cubicBezTo>
                <a:cubicBezTo>
                  <a:pt x="19" y="9"/>
                  <a:pt x="20" y="9"/>
                  <a:pt x="20" y="9"/>
                </a:cubicBezTo>
                <a:cubicBezTo>
                  <a:pt x="21" y="9"/>
                  <a:pt x="21" y="9"/>
                  <a:pt x="21" y="9"/>
                </a:cubicBezTo>
                <a:cubicBezTo>
                  <a:pt x="22" y="7"/>
                  <a:pt x="22" y="7"/>
                  <a:pt x="22" y="7"/>
                </a:cubicBezTo>
                <a:cubicBezTo>
                  <a:pt x="22" y="6"/>
                  <a:pt x="22" y="6"/>
                  <a:pt x="22" y="6"/>
                </a:cubicBezTo>
                <a:cubicBezTo>
                  <a:pt x="26" y="6"/>
                  <a:pt x="26" y="6"/>
                  <a:pt x="26" y="6"/>
                </a:cubicBezTo>
                <a:cubicBezTo>
                  <a:pt x="26" y="6"/>
                  <a:pt x="26" y="6"/>
                  <a:pt x="26" y="7"/>
                </a:cubicBezTo>
                <a:cubicBezTo>
                  <a:pt x="27" y="7"/>
                  <a:pt x="28" y="8"/>
                  <a:pt x="28" y="8"/>
                </a:cubicBezTo>
                <a:cubicBezTo>
                  <a:pt x="29" y="7"/>
                  <a:pt x="30" y="6"/>
                  <a:pt x="30" y="6"/>
                </a:cubicBezTo>
                <a:cubicBezTo>
                  <a:pt x="30" y="5"/>
                  <a:pt x="31" y="4"/>
                  <a:pt x="31" y="4"/>
                </a:cubicBezTo>
                <a:cubicBezTo>
                  <a:pt x="31" y="4"/>
                  <a:pt x="32" y="4"/>
                  <a:pt x="32" y="4"/>
                </a:cubicBezTo>
                <a:cubicBezTo>
                  <a:pt x="33" y="4"/>
                  <a:pt x="35" y="5"/>
                  <a:pt x="36" y="5"/>
                </a:cubicBezTo>
                <a:cubicBezTo>
                  <a:pt x="37" y="5"/>
                  <a:pt x="39" y="6"/>
                  <a:pt x="39" y="6"/>
                </a:cubicBezTo>
                <a:cubicBezTo>
                  <a:pt x="39" y="6"/>
                  <a:pt x="40" y="6"/>
                  <a:pt x="40" y="6"/>
                </a:cubicBezTo>
                <a:cubicBezTo>
                  <a:pt x="40" y="7"/>
                  <a:pt x="40" y="7"/>
                  <a:pt x="40" y="7"/>
                </a:cubicBezTo>
                <a:cubicBezTo>
                  <a:pt x="42" y="7"/>
                  <a:pt x="42" y="7"/>
                  <a:pt x="42" y="7"/>
                </a:cubicBezTo>
                <a:cubicBezTo>
                  <a:pt x="42" y="7"/>
                  <a:pt x="42" y="7"/>
                  <a:pt x="42" y="7"/>
                </a:cubicBezTo>
                <a:cubicBezTo>
                  <a:pt x="44" y="9"/>
                  <a:pt x="44" y="9"/>
                  <a:pt x="44" y="9"/>
                </a:cubicBezTo>
                <a:cubicBezTo>
                  <a:pt x="45" y="8"/>
                  <a:pt x="45" y="8"/>
                  <a:pt x="46" y="8"/>
                </a:cubicBezTo>
                <a:cubicBezTo>
                  <a:pt x="46" y="8"/>
                  <a:pt x="47" y="7"/>
                  <a:pt x="47" y="7"/>
                </a:cubicBezTo>
                <a:cubicBezTo>
                  <a:pt x="48" y="6"/>
                  <a:pt x="48" y="6"/>
                  <a:pt x="48" y="6"/>
                </a:cubicBezTo>
                <a:cubicBezTo>
                  <a:pt x="48" y="6"/>
                  <a:pt x="49" y="6"/>
                  <a:pt x="50" y="6"/>
                </a:cubicBezTo>
                <a:cubicBezTo>
                  <a:pt x="50" y="5"/>
                  <a:pt x="50" y="3"/>
                  <a:pt x="50" y="3"/>
                </a:cubicBezTo>
                <a:cubicBezTo>
                  <a:pt x="50" y="3"/>
                  <a:pt x="50" y="3"/>
                  <a:pt x="51" y="3"/>
                </a:cubicBezTo>
                <a:cubicBezTo>
                  <a:pt x="55" y="3"/>
                  <a:pt x="55" y="3"/>
                  <a:pt x="55" y="3"/>
                </a:cubicBezTo>
                <a:cubicBezTo>
                  <a:pt x="55" y="3"/>
                  <a:pt x="55" y="3"/>
                  <a:pt x="55" y="3"/>
                </a:cubicBezTo>
                <a:cubicBezTo>
                  <a:pt x="56" y="4"/>
                  <a:pt x="56" y="4"/>
                  <a:pt x="56" y="4"/>
                </a:cubicBezTo>
                <a:cubicBezTo>
                  <a:pt x="58" y="4"/>
                  <a:pt x="58" y="4"/>
                  <a:pt x="58" y="4"/>
                </a:cubicBezTo>
                <a:cubicBezTo>
                  <a:pt x="58" y="4"/>
                  <a:pt x="58" y="4"/>
                  <a:pt x="58" y="4"/>
                </a:cubicBezTo>
                <a:cubicBezTo>
                  <a:pt x="59" y="5"/>
                  <a:pt x="60" y="7"/>
                  <a:pt x="59" y="8"/>
                </a:cubicBezTo>
                <a:cubicBezTo>
                  <a:pt x="58" y="9"/>
                  <a:pt x="58" y="10"/>
                  <a:pt x="58" y="11"/>
                </a:cubicBezTo>
                <a:cubicBezTo>
                  <a:pt x="60" y="12"/>
                  <a:pt x="60" y="12"/>
                  <a:pt x="60" y="12"/>
                </a:cubicBezTo>
                <a:cubicBezTo>
                  <a:pt x="62" y="10"/>
                  <a:pt x="62" y="10"/>
                  <a:pt x="62" y="10"/>
                </a:cubicBezTo>
                <a:cubicBezTo>
                  <a:pt x="62" y="10"/>
                  <a:pt x="62" y="10"/>
                  <a:pt x="62" y="10"/>
                </a:cubicBezTo>
                <a:cubicBezTo>
                  <a:pt x="64" y="11"/>
                  <a:pt x="64" y="11"/>
                  <a:pt x="64" y="11"/>
                </a:cubicBezTo>
                <a:cubicBezTo>
                  <a:pt x="65" y="10"/>
                  <a:pt x="65" y="10"/>
                  <a:pt x="65" y="10"/>
                </a:cubicBezTo>
                <a:cubicBezTo>
                  <a:pt x="65" y="10"/>
                  <a:pt x="66" y="10"/>
                  <a:pt x="66" y="10"/>
                </a:cubicBezTo>
                <a:cubicBezTo>
                  <a:pt x="67" y="11"/>
                  <a:pt x="67" y="11"/>
                  <a:pt x="67" y="11"/>
                </a:cubicBezTo>
                <a:cubicBezTo>
                  <a:pt x="69" y="10"/>
                  <a:pt x="69" y="10"/>
                  <a:pt x="69" y="10"/>
                </a:cubicBezTo>
                <a:cubicBezTo>
                  <a:pt x="69" y="9"/>
                  <a:pt x="69" y="9"/>
                  <a:pt x="70" y="10"/>
                </a:cubicBezTo>
                <a:cubicBezTo>
                  <a:pt x="72" y="11"/>
                  <a:pt x="72" y="11"/>
                  <a:pt x="72" y="11"/>
                </a:cubicBezTo>
                <a:cubicBezTo>
                  <a:pt x="73" y="8"/>
                  <a:pt x="73" y="8"/>
                  <a:pt x="73" y="8"/>
                </a:cubicBezTo>
                <a:cubicBezTo>
                  <a:pt x="73" y="7"/>
                  <a:pt x="73" y="7"/>
                  <a:pt x="73" y="7"/>
                </a:cubicBezTo>
                <a:cubicBezTo>
                  <a:pt x="75" y="6"/>
                  <a:pt x="75" y="6"/>
                  <a:pt x="75" y="6"/>
                </a:cubicBezTo>
                <a:cubicBezTo>
                  <a:pt x="75" y="6"/>
                  <a:pt x="75" y="6"/>
                  <a:pt x="76" y="6"/>
                </a:cubicBezTo>
                <a:cubicBezTo>
                  <a:pt x="76" y="6"/>
                  <a:pt x="77" y="6"/>
                  <a:pt x="77" y="6"/>
                </a:cubicBezTo>
                <a:cubicBezTo>
                  <a:pt x="78" y="5"/>
                  <a:pt x="79" y="4"/>
                  <a:pt x="79" y="4"/>
                </a:cubicBezTo>
                <a:cubicBezTo>
                  <a:pt x="79" y="4"/>
                  <a:pt x="79" y="4"/>
                  <a:pt x="80" y="4"/>
                </a:cubicBezTo>
                <a:cubicBezTo>
                  <a:pt x="81" y="5"/>
                  <a:pt x="81" y="5"/>
                  <a:pt x="81" y="5"/>
                </a:cubicBezTo>
                <a:cubicBezTo>
                  <a:pt x="83" y="6"/>
                  <a:pt x="83" y="6"/>
                  <a:pt x="83" y="6"/>
                </a:cubicBezTo>
                <a:cubicBezTo>
                  <a:pt x="85" y="1"/>
                  <a:pt x="85" y="1"/>
                  <a:pt x="85" y="1"/>
                </a:cubicBezTo>
                <a:cubicBezTo>
                  <a:pt x="86" y="1"/>
                  <a:pt x="86" y="1"/>
                  <a:pt x="86" y="1"/>
                </a:cubicBezTo>
                <a:cubicBezTo>
                  <a:pt x="88" y="1"/>
                  <a:pt x="88" y="1"/>
                  <a:pt x="88" y="1"/>
                </a:cubicBezTo>
                <a:cubicBezTo>
                  <a:pt x="88" y="1"/>
                  <a:pt x="88" y="1"/>
                  <a:pt x="89" y="1"/>
                </a:cubicBezTo>
                <a:cubicBezTo>
                  <a:pt x="91" y="2"/>
                  <a:pt x="91" y="2"/>
                  <a:pt x="91" y="2"/>
                </a:cubicBezTo>
                <a:cubicBezTo>
                  <a:pt x="91" y="1"/>
                  <a:pt x="91" y="1"/>
                  <a:pt x="91" y="1"/>
                </a:cubicBezTo>
                <a:cubicBezTo>
                  <a:pt x="91" y="1"/>
                  <a:pt x="92" y="0"/>
                  <a:pt x="92" y="0"/>
                </a:cubicBezTo>
                <a:cubicBezTo>
                  <a:pt x="94" y="0"/>
                  <a:pt x="94" y="0"/>
                  <a:pt x="94" y="0"/>
                </a:cubicBezTo>
                <a:cubicBezTo>
                  <a:pt x="94" y="0"/>
                  <a:pt x="94" y="0"/>
                  <a:pt x="94" y="0"/>
                </a:cubicBezTo>
                <a:cubicBezTo>
                  <a:pt x="96" y="1"/>
                  <a:pt x="96" y="1"/>
                  <a:pt x="96" y="1"/>
                </a:cubicBezTo>
                <a:cubicBezTo>
                  <a:pt x="97" y="1"/>
                  <a:pt x="97" y="1"/>
                  <a:pt x="97" y="1"/>
                </a:cubicBezTo>
                <a:cubicBezTo>
                  <a:pt x="98" y="2"/>
                  <a:pt x="98" y="2"/>
                  <a:pt x="98" y="2"/>
                </a:cubicBezTo>
                <a:cubicBezTo>
                  <a:pt x="104" y="4"/>
                  <a:pt x="104" y="4"/>
                  <a:pt x="104" y="4"/>
                </a:cubicBezTo>
                <a:cubicBezTo>
                  <a:pt x="103" y="5"/>
                  <a:pt x="103" y="5"/>
                  <a:pt x="103" y="5"/>
                </a:cubicBezTo>
                <a:cubicBezTo>
                  <a:pt x="98" y="3"/>
                  <a:pt x="98" y="3"/>
                  <a:pt x="98" y="3"/>
                </a:cubicBezTo>
                <a:cubicBezTo>
                  <a:pt x="98" y="3"/>
                  <a:pt x="98" y="3"/>
                  <a:pt x="98" y="3"/>
                </a:cubicBezTo>
                <a:cubicBezTo>
                  <a:pt x="96" y="2"/>
                  <a:pt x="96" y="2"/>
                  <a:pt x="96" y="2"/>
                </a:cubicBezTo>
                <a:cubicBezTo>
                  <a:pt x="94" y="1"/>
                  <a:pt x="94" y="1"/>
                  <a:pt x="94" y="1"/>
                </a:cubicBezTo>
                <a:cubicBezTo>
                  <a:pt x="92" y="2"/>
                  <a:pt x="92" y="2"/>
                  <a:pt x="92" y="2"/>
                </a:cubicBezTo>
                <a:cubicBezTo>
                  <a:pt x="92" y="3"/>
                  <a:pt x="92" y="3"/>
                  <a:pt x="92" y="3"/>
                </a:cubicBezTo>
                <a:cubicBezTo>
                  <a:pt x="92" y="3"/>
                  <a:pt x="92" y="4"/>
                  <a:pt x="92" y="4"/>
                </a:cubicBezTo>
                <a:cubicBezTo>
                  <a:pt x="91" y="4"/>
                  <a:pt x="91" y="4"/>
                  <a:pt x="91" y="4"/>
                </a:cubicBezTo>
                <a:cubicBezTo>
                  <a:pt x="88" y="2"/>
                  <a:pt x="88" y="2"/>
                  <a:pt x="88" y="2"/>
                </a:cubicBezTo>
                <a:cubicBezTo>
                  <a:pt x="86" y="2"/>
                  <a:pt x="86" y="2"/>
                  <a:pt x="86" y="2"/>
                </a:cubicBezTo>
                <a:cubicBezTo>
                  <a:pt x="84" y="7"/>
                  <a:pt x="84" y="7"/>
                  <a:pt x="84" y="7"/>
                </a:cubicBezTo>
                <a:cubicBezTo>
                  <a:pt x="84" y="7"/>
                  <a:pt x="84" y="7"/>
                  <a:pt x="83" y="7"/>
                </a:cubicBezTo>
                <a:cubicBezTo>
                  <a:pt x="81" y="7"/>
                  <a:pt x="81" y="7"/>
                  <a:pt x="81" y="7"/>
                </a:cubicBezTo>
                <a:cubicBezTo>
                  <a:pt x="81" y="7"/>
                  <a:pt x="81" y="7"/>
                  <a:pt x="81" y="7"/>
                </a:cubicBezTo>
                <a:cubicBezTo>
                  <a:pt x="79" y="6"/>
                  <a:pt x="79" y="6"/>
                  <a:pt x="79" y="6"/>
                </a:cubicBezTo>
                <a:cubicBezTo>
                  <a:pt x="79" y="6"/>
                  <a:pt x="78" y="7"/>
                  <a:pt x="78" y="7"/>
                </a:cubicBezTo>
                <a:cubicBezTo>
                  <a:pt x="77" y="8"/>
                  <a:pt x="76" y="7"/>
                  <a:pt x="75" y="7"/>
                </a:cubicBezTo>
                <a:cubicBezTo>
                  <a:pt x="74" y="8"/>
                  <a:pt x="74" y="8"/>
                  <a:pt x="74" y="8"/>
                </a:cubicBezTo>
                <a:cubicBezTo>
                  <a:pt x="73" y="13"/>
                  <a:pt x="73" y="13"/>
                  <a:pt x="73" y="13"/>
                </a:cubicBezTo>
                <a:cubicBezTo>
                  <a:pt x="73" y="13"/>
                  <a:pt x="72" y="13"/>
                  <a:pt x="72" y="13"/>
                </a:cubicBezTo>
                <a:cubicBezTo>
                  <a:pt x="72" y="13"/>
                  <a:pt x="72" y="13"/>
                  <a:pt x="72" y="13"/>
                </a:cubicBezTo>
                <a:cubicBezTo>
                  <a:pt x="69" y="11"/>
                  <a:pt x="69" y="11"/>
                  <a:pt x="69" y="11"/>
                </a:cubicBezTo>
                <a:cubicBezTo>
                  <a:pt x="67" y="13"/>
                  <a:pt x="67" y="13"/>
                  <a:pt x="67" y="13"/>
                </a:cubicBezTo>
                <a:cubicBezTo>
                  <a:pt x="67" y="13"/>
                  <a:pt x="67" y="13"/>
                  <a:pt x="67" y="13"/>
                </a:cubicBezTo>
                <a:cubicBezTo>
                  <a:pt x="67" y="13"/>
                  <a:pt x="66" y="13"/>
                  <a:pt x="66" y="13"/>
                </a:cubicBezTo>
                <a:cubicBezTo>
                  <a:pt x="65" y="11"/>
                  <a:pt x="65" y="11"/>
                  <a:pt x="65" y="11"/>
                </a:cubicBezTo>
                <a:cubicBezTo>
                  <a:pt x="64" y="12"/>
                  <a:pt x="64" y="12"/>
                  <a:pt x="64" y="12"/>
                </a:cubicBezTo>
                <a:cubicBezTo>
                  <a:pt x="64" y="12"/>
                  <a:pt x="64" y="12"/>
                  <a:pt x="63" y="12"/>
                </a:cubicBezTo>
                <a:cubicBezTo>
                  <a:pt x="62" y="11"/>
                  <a:pt x="62" y="11"/>
                  <a:pt x="62" y="11"/>
                </a:cubicBezTo>
                <a:cubicBezTo>
                  <a:pt x="61" y="13"/>
                  <a:pt x="61" y="13"/>
                  <a:pt x="61" y="13"/>
                </a:cubicBezTo>
                <a:cubicBezTo>
                  <a:pt x="61" y="13"/>
                  <a:pt x="61" y="13"/>
                  <a:pt x="61" y="13"/>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4" name="Freeform 83"/>
          <p:cNvSpPr>
            <a:spLocks/>
          </p:cNvSpPr>
          <p:nvPr/>
        </p:nvSpPr>
        <p:spPr bwMode="auto">
          <a:xfrm>
            <a:off x="14168442" y="3927478"/>
            <a:ext cx="1489078" cy="1247776"/>
          </a:xfrm>
          <a:custGeom>
            <a:avLst/>
            <a:gdLst>
              <a:gd name="T0" fmla="*/ 124 w 198"/>
              <a:gd name="T1" fmla="*/ 106 h 166"/>
              <a:gd name="T2" fmla="*/ 145 w 198"/>
              <a:gd name="T3" fmla="*/ 86 h 166"/>
              <a:gd name="T4" fmla="*/ 150 w 198"/>
              <a:gd name="T5" fmla="*/ 84 h 166"/>
              <a:gd name="T6" fmla="*/ 157 w 198"/>
              <a:gd name="T7" fmla="*/ 79 h 166"/>
              <a:gd name="T8" fmla="*/ 161 w 198"/>
              <a:gd name="T9" fmla="*/ 72 h 166"/>
              <a:gd name="T10" fmla="*/ 165 w 198"/>
              <a:gd name="T11" fmla="*/ 65 h 166"/>
              <a:gd name="T12" fmla="*/ 186 w 198"/>
              <a:gd name="T13" fmla="*/ 47 h 166"/>
              <a:gd name="T14" fmla="*/ 188 w 198"/>
              <a:gd name="T15" fmla="*/ 39 h 166"/>
              <a:gd name="T16" fmla="*/ 187 w 198"/>
              <a:gd name="T17" fmla="*/ 24 h 166"/>
              <a:gd name="T18" fmla="*/ 197 w 198"/>
              <a:gd name="T19" fmla="*/ 21 h 166"/>
              <a:gd name="T20" fmla="*/ 187 w 198"/>
              <a:gd name="T21" fmla="*/ 17 h 166"/>
              <a:gd name="T22" fmla="*/ 176 w 198"/>
              <a:gd name="T23" fmla="*/ 27 h 166"/>
              <a:gd name="T24" fmla="*/ 167 w 198"/>
              <a:gd name="T25" fmla="*/ 29 h 166"/>
              <a:gd name="T26" fmla="*/ 159 w 198"/>
              <a:gd name="T27" fmla="*/ 41 h 166"/>
              <a:gd name="T28" fmla="*/ 153 w 198"/>
              <a:gd name="T29" fmla="*/ 50 h 166"/>
              <a:gd name="T30" fmla="*/ 139 w 198"/>
              <a:gd name="T31" fmla="*/ 60 h 166"/>
              <a:gd name="T32" fmla="*/ 126 w 198"/>
              <a:gd name="T33" fmla="*/ 65 h 166"/>
              <a:gd name="T34" fmla="*/ 115 w 198"/>
              <a:gd name="T35" fmla="*/ 65 h 166"/>
              <a:gd name="T36" fmla="*/ 112 w 198"/>
              <a:gd name="T37" fmla="*/ 62 h 166"/>
              <a:gd name="T38" fmla="*/ 94 w 198"/>
              <a:gd name="T39" fmla="*/ 56 h 166"/>
              <a:gd name="T40" fmla="*/ 79 w 198"/>
              <a:gd name="T41" fmla="*/ 52 h 166"/>
              <a:gd name="T42" fmla="*/ 69 w 198"/>
              <a:gd name="T43" fmla="*/ 47 h 166"/>
              <a:gd name="T44" fmla="*/ 58 w 198"/>
              <a:gd name="T45" fmla="*/ 39 h 166"/>
              <a:gd name="T46" fmla="*/ 45 w 198"/>
              <a:gd name="T47" fmla="*/ 34 h 166"/>
              <a:gd name="T48" fmla="*/ 36 w 198"/>
              <a:gd name="T49" fmla="*/ 28 h 166"/>
              <a:gd name="T50" fmla="*/ 32 w 198"/>
              <a:gd name="T51" fmla="*/ 26 h 166"/>
              <a:gd name="T52" fmla="*/ 30 w 198"/>
              <a:gd name="T53" fmla="*/ 33 h 166"/>
              <a:gd name="T54" fmla="*/ 23 w 198"/>
              <a:gd name="T55" fmla="*/ 28 h 166"/>
              <a:gd name="T56" fmla="*/ 16 w 198"/>
              <a:gd name="T57" fmla="*/ 26 h 166"/>
              <a:gd name="T58" fmla="*/ 13 w 198"/>
              <a:gd name="T59" fmla="*/ 21 h 166"/>
              <a:gd name="T60" fmla="*/ 10 w 198"/>
              <a:gd name="T61" fmla="*/ 16 h 166"/>
              <a:gd name="T62" fmla="*/ 20 w 198"/>
              <a:gd name="T63" fmla="*/ 17 h 166"/>
              <a:gd name="T64" fmla="*/ 24 w 198"/>
              <a:gd name="T65" fmla="*/ 22 h 166"/>
              <a:gd name="T66" fmla="*/ 25 w 198"/>
              <a:gd name="T67" fmla="*/ 20 h 166"/>
              <a:gd name="T68" fmla="*/ 18 w 198"/>
              <a:gd name="T69" fmla="*/ 10 h 166"/>
              <a:gd name="T70" fmla="*/ 14 w 198"/>
              <a:gd name="T71" fmla="*/ 7 h 166"/>
              <a:gd name="T72" fmla="*/ 9 w 198"/>
              <a:gd name="T73" fmla="*/ 3 h 166"/>
              <a:gd name="T74" fmla="*/ 5 w 198"/>
              <a:gd name="T75" fmla="*/ 9 h 166"/>
              <a:gd name="T76" fmla="*/ 4 w 198"/>
              <a:gd name="T77" fmla="*/ 13 h 166"/>
              <a:gd name="T78" fmla="*/ 1 w 198"/>
              <a:gd name="T79" fmla="*/ 18 h 166"/>
              <a:gd name="T80" fmla="*/ 4 w 198"/>
              <a:gd name="T81" fmla="*/ 28 h 166"/>
              <a:gd name="T82" fmla="*/ 12 w 198"/>
              <a:gd name="T83" fmla="*/ 51 h 166"/>
              <a:gd name="T84" fmla="*/ 12 w 198"/>
              <a:gd name="T85" fmla="*/ 57 h 166"/>
              <a:gd name="T86" fmla="*/ 23 w 198"/>
              <a:gd name="T87" fmla="*/ 66 h 166"/>
              <a:gd name="T88" fmla="*/ 26 w 198"/>
              <a:gd name="T89" fmla="*/ 79 h 166"/>
              <a:gd name="T90" fmla="*/ 35 w 198"/>
              <a:gd name="T91" fmla="*/ 85 h 166"/>
              <a:gd name="T92" fmla="*/ 43 w 198"/>
              <a:gd name="T93" fmla="*/ 87 h 166"/>
              <a:gd name="T94" fmla="*/ 56 w 198"/>
              <a:gd name="T95" fmla="*/ 97 h 166"/>
              <a:gd name="T96" fmla="*/ 60 w 198"/>
              <a:gd name="T97" fmla="*/ 108 h 166"/>
              <a:gd name="T98" fmla="*/ 41 w 198"/>
              <a:gd name="T99" fmla="*/ 153 h 166"/>
              <a:gd name="T100" fmla="*/ 50 w 198"/>
              <a:gd name="T101" fmla="*/ 163 h 166"/>
              <a:gd name="T102" fmla="*/ 56 w 198"/>
              <a:gd name="T103" fmla="*/ 157 h 166"/>
              <a:gd name="T104" fmla="*/ 61 w 198"/>
              <a:gd name="T105" fmla="*/ 146 h 166"/>
              <a:gd name="T106" fmla="*/ 74 w 198"/>
              <a:gd name="T107" fmla="*/ 147 h 166"/>
              <a:gd name="T108" fmla="*/ 78 w 198"/>
              <a:gd name="T109" fmla="*/ 148 h 166"/>
              <a:gd name="T110" fmla="*/ 79 w 198"/>
              <a:gd name="T111" fmla="*/ 136 h 166"/>
              <a:gd name="T112" fmla="*/ 94 w 198"/>
              <a:gd name="T113" fmla="*/ 131 h 166"/>
              <a:gd name="T114" fmla="*/ 102 w 198"/>
              <a:gd name="T115" fmla="*/ 135 h 166"/>
              <a:gd name="T116" fmla="*/ 114 w 198"/>
              <a:gd name="T117" fmla="*/ 12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8" h="166">
                <a:moveTo>
                  <a:pt x="121" y="117"/>
                </a:moveTo>
                <a:cubicBezTo>
                  <a:pt x="122" y="118"/>
                  <a:pt x="122" y="118"/>
                  <a:pt x="122" y="118"/>
                </a:cubicBezTo>
                <a:cubicBezTo>
                  <a:pt x="123" y="116"/>
                  <a:pt x="123" y="116"/>
                  <a:pt x="123" y="116"/>
                </a:cubicBezTo>
                <a:cubicBezTo>
                  <a:pt x="123" y="115"/>
                  <a:pt x="123" y="115"/>
                  <a:pt x="123" y="115"/>
                </a:cubicBezTo>
                <a:cubicBezTo>
                  <a:pt x="124" y="115"/>
                  <a:pt x="124" y="115"/>
                  <a:pt x="124" y="115"/>
                </a:cubicBezTo>
                <a:cubicBezTo>
                  <a:pt x="124" y="107"/>
                  <a:pt x="124" y="107"/>
                  <a:pt x="124" y="107"/>
                </a:cubicBezTo>
                <a:cubicBezTo>
                  <a:pt x="124" y="107"/>
                  <a:pt x="124" y="106"/>
                  <a:pt x="124" y="106"/>
                </a:cubicBezTo>
                <a:cubicBezTo>
                  <a:pt x="130" y="103"/>
                  <a:pt x="130" y="103"/>
                  <a:pt x="130" y="103"/>
                </a:cubicBezTo>
                <a:cubicBezTo>
                  <a:pt x="142" y="97"/>
                  <a:pt x="142" y="97"/>
                  <a:pt x="142" y="97"/>
                </a:cubicBezTo>
                <a:cubicBezTo>
                  <a:pt x="144" y="93"/>
                  <a:pt x="144" y="93"/>
                  <a:pt x="144" y="93"/>
                </a:cubicBezTo>
                <a:cubicBezTo>
                  <a:pt x="144" y="91"/>
                  <a:pt x="144" y="91"/>
                  <a:pt x="144" y="91"/>
                </a:cubicBezTo>
                <a:cubicBezTo>
                  <a:pt x="144" y="88"/>
                  <a:pt x="144" y="88"/>
                  <a:pt x="144" y="88"/>
                </a:cubicBezTo>
                <a:cubicBezTo>
                  <a:pt x="144" y="88"/>
                  <a:pt x="144" y="88"/>
                  <a:pt x="144" y="88"/>
                </a:cubicBezTo>
                <a:cubicBezTo>
                  <a:pt x="145" y="86"/>
                  <a:pt x="145" y="86"/>
                  <a:pt x="145" y="86"/>
                </a:cubicBezTo>
                <a:cubicBezTo>
                  <a:pt x="145" y="85"/>
                  <a:pt x="145" y="85"/>
                  <a:pt x="145" y="85"/>
                </a:cubicBezTo>
                <a:cubicBezTo>
                  <a:pt x="147" y="85"/>
                  <a:pt x="147" y="85"/>
                  <a:pt x="147" y="85"/>
                </a:cubicBezTo>
                <a:cubicBezTo>
                  <a:pt x="147" y="85"/>
                  <a:pt x="147" y="85"/>
                  <a:pt x="147" y="85"/>
                </a:cubicBezTo>
                <a:cubicBezTo>
                  <a:pt x="148" y="85"/>
                  <a:pt x="148" y="85"/>
                  <a:pt x="148" y="85"/>
                </a:cubicBezTo>
                <a:cubicBezTo>
                  <a:pt x="148" y="84"/>
                  <a:pt x="148" y="84"/>
                  <a:pt x="148" y="84"/>
                </a:cubicBezTo>
                <a:cubicBezTo>
                  <a:pt x="149" y="84"/>
                  <a:pt x="149" y="84"/>
                  <a:pt x="149" y="84"/>
                </a:cubicBezTo>
                <a:cubicBezTo>
                  <a:pt x="150" y="84"/>
                  <a:pt x="150" y="84"/>
                  <a:pt x="150" y="84"/>
                </a:cubicBezTo>
                <a:cubicBezTo>
                  <a:pt x="152" y="83"/>
                  <a:pt x="152" y="83"/>
                  <a:pt x="152" y="83"/>
                </a:cubicBezTo>
                <a:cubicBezTo>
                  <a:pt x="152" y="83"/>
                  <a:pt x="152" y="83"/>
                  <a:pt x="152" y="83"/>
                </a:cubicBezTo>
                <a:cubicBezTo>
                  <a:pt x="154" y="82"/>
                  <a:pt x="154" y="82"/>
                  <a:pt x="154" y="82"/>
                </a:cubicBezTo>
                <a:cubicBezTo>
                  <a:pt x="154" y="81"/>
                  <a:pt x="154" y="81"/>
                  <a:pt x="154" y="81"/>
                </a:cubicBezTo>
                <a:cubicBezTo>
                  <a:pt x="154" y="80"/>
                  <a:pt x="154" y="80"/>
                  <a:pt x="155" y="80"/>
                </a:cubicBezTo>
                <a:cubicBezTo>
                  <a:pt x="157" y="79"/>
                  <a:pt x="157" y="79"/>
                  <a:pt x="157" y="79"/>
                </a:cubicBezTo>
                <a:cubicBezTo>
                  <a:pt x="157" y="79"/>
                  <a:pt x="157" y="79"/>
                  <a:pt x="157" y="79"/>
                </a:cubicBezTo>
                <a:cubicBezTo>
                  <a:pt x="158" y="79"/>
                  <a:pt x="158" y="79"/>
                  <a:pt x="158" y="79"/>
                </a:cubicBezTo>
                <a:cubicBezTo>
                  <a:pt x="158" y="78"/>
                  <a:pt x="158" y="77"/>
                  <a:pt x="159" y="76"/>
                </a:cubicBezTo>
                <a:cubicBezTo>
                  <a:pt x="159" y="75"/>
                  <a:pt x="160" y="75"/>
                  <a:pt x="160" y="75"/>
                </a:cubicBezTo>
                <a:cubicBezTo>
                  <a:pt x="160" y="75"/>
                  <a:pt x="160" y="75"/>
                  <a:pt x="160" y="75"/>
                </a:cubicBezTo>
                <a:cubicBezTo>
                  <a:pt x="162" y="74"/>
                  <a:pt x="162" y="74"/>
                  <a:pt x="162" y="74"/>
                </a:cubicBezTo>
                <a:cubicBezTo>
                  <a:pt x="161" y="72"/>
                  <a:pt x="161" y="72"/>
                  <a:pt x="161" y="72"/>
                </a:cubicBezTo>
                <a:cubicBezTo>
                  <a:pt x="161" y="72"/>
                  <a:pt x="161" y="72"/>
                  <a:pt x="161" y="72"/>
                </a:cubicBezTo>
                <a:cubicBezTo>
                  <a:pt x="162" y="70"/>
                  <a:pt x="162" y="70"/>
                  <a:pt x="162" y="70"/>
                </a:cubicBezTo>
                <a:cubicBezTo>
                  <a:pt x="160" y="66"/>
                  <a:pt x="160" y="66"/>
                  <a:pt x="160" y="66"/>
                </a:cubicBezTo>
                <a:cubicBezTo>
                  <a:pt x="160" y="65"/>
                  <a:pt x="160" y="65"/>
                  <a:pt x="160" y="65"/>
                </a:cubicBezTo>
                <a:cubicBezTo>
                  <a:pt x="161" y="64"/>
                  <a:pt x="161" y="64"/>
                  <a:pt x="161" y="64"/>
                </a:cubicBezTo>
                <a:cubicBezTo>
                  <a:pt x="161" y="64"/>
                  <a:pt x="162" y="64"/>
                  <a:pt x="162" y="64"/>
                </a:cubicBezTo>
                <a:cubicBezTo>
                  <a:pt x="163" y="65"/>
                  <a:pt x="163" y="65"/>
                  <a:pt x="163" y="65"/>
                </a:cubicBezTo>
                <a:cubicBezTo>
                  <a:pt x="165" y="65"/>
                  <a:pt x="165" y="65"/>
                  <a:pt x="165" y="65"/>
                </a:cubicBezTo>
                <a:cubicBezTo>
                  <a:pt x="165" y="65"/>
                  <a:pt x="165" y="65"/>
                  <a:pt x="165" y="66"/>
                </a:cubicBezTo>
                <a:cubicBezTo>
                  <a:pt x="167" y="67"/>
                  <a:pt x="167" y="67"/>
                  <a:pt x="167" y="67"/>
                </a:cubicBezTo>
                <a:cubicBezTo>
                  <a:pt x="172" y="71"/>
                  <a:pt x="172" y="71"/>
                  <a:pt x="172" y="71"/>
                </a:cubicBezTo>
                <a:cubicBezTo>
                  <a:pt x="176" y="74"/>
                  <a:pt x="176" y="74"/>
                  <a:pt x="176" y="74"/>
                </a:cubicBezTo>
                <a:cubicBezTo>
                  <a:pt x="179" y="66"/>
                  <a:pt x="179" y="66"/>
                  <a:pt x="179" y="66"/>
                </a:cubicBezTo>
                <a:cubicBezTo>
                  <a:pt x="186" y="47"/>
                  <a:pt x="186" y="47"/>
                  <a:pt x="186" y="47"/>
                </a:cubicBezTo>
                <a:cubicBezTo>
                  <a:pt x="186" y="47"/>
                  <a:pt x="186" y="47"/>
                  <a:pt x="186" y="47"/>
                </a:cubicBezTo>
                <a:cubicBezTo>
                  <a:pt x="195" y="39"/>
                  <a:pt x="195" y="39"/>
                  <a:pt x="195" y="39"/>
                </a:cubicBezTo>
                <a:cubicBezTo>
                  <a:pt x="193" y="38"/>
                  <a:pt x="193" y="38"/>
                  <a:pt x="193" y="38"/>
                </a:cubicBezTo>
                <a:cubicBezTo>
                  <a:pt x="193" y="38"/>
                  <a:pt x="193" y="38"/>
                  <a:pt x="193" y="38"/>
                </a:cubicBezTo>
                <a:cubicBezTo>
                  <a:pt x="193" y="37"/>
                  <a:pt x="193" y="37"/>
                  <a:pt x="193" y="37"/>
                </a:cubicBezTo>
                <a:cubicBezTo>
                  <a:pt x="189" y="40"/>
                  <a:pt x="189" y="40"/>
                  <a:pt x="189" y="40"/>
                </a:cubicBezTo>
                <a:cubicBezTo>
                  <a:pt x="189" y="40"/>
                  <a:pt x="188" y="40"/>
                  <a:pt x="188" y="40"/>
                </a:cubicBezTo>
                <a:cubicBezTo>
                  <a:pt x="188" y="40"/>
                  <a:pt x="188" y="40"/>
                  <a:pt x="188" y="39"/>
                </a:cubicBezTo>
                <a:cubicBezTo>
                  <a:pt x="187" y="37"/>
                  <a:pt x="187" y="37"/>
                  <a:pt x="187" y="37"/>
                </a:cubicBezTo>
                <a:cubicBezTo>
                  <a:pt x="187" y="37"/>
                  <a:pt x="187" y="37"/>
                  <a:pt x="187" y="37"/>
                </a:cubicBezTo>
                <a:cubicBezTo>
                  <a:pt x="188" y="35"/>
                  <a:pt x="188" y="35"/>
                  <a:pt x="188" y="35"/>
                </a:cubicBezTo>
                <a:cubicBezTo>
                  <a:pt x="187" y="34"/>
                  <a:pt x="187" y="33"/>
                  <a:pt x="188" y="33"/>
                </a:cubicBezTo>
                <a:cubicBezTo>
                  <a:pt x="188" y="32"/>
                  <a:pt x="188" y="31"/>
                  <a:pt x="188" y="30"/>
                </a:cubicBezTo>
                <a:cubicBezTo>
                  <a:pt x="188" y="29"/>
                  <a:pt x="188" y="28"/>
                  <a:pt x="187" y="27"/>
                </a:cubicBezTo>
                <a:cubicBezTo>
                  <a:pt x="187" y="26"/>
                  <a:pt x="187" y="25"/>
                  <a:pt x="187" y="24"/>
                </a:cubicBezTo>
                <a:cubicBezTo>
                  <a:pt x="187" y="24"/>
                  <a:pt x="187" y="24"/>
                  <a:pt x="187" y="24"/>
                </a:cubicBezTo>
                <a:cubicBezTo>
                  <a:pt x="190" y="23"/>
                  <a:pt x="190" y="23"/>
                  <a:pt x="190" y="23"/>
                </a:cubicBezTo>
                <a:cubicBezTo>
                  <a:pt x="193" y="22"/>
                  <a:pt x="193" y="22"/>
                  <a:pt x="193" y="22"/>
                </a:cubicBezTo>
                <a:cubicBezTo>
                  <a:pt x="193" y="22"/>
                  <a:pt x="193" y="22"/>
                  <a:pt x="193" y="22"/>
                </a:cubicBezTo>
                <a:cubicBezTo>
                  <a:pt x="198" y="22"/>
                  <a:pt x="198" y="22"/>
                  <a:pt x="198" y="22"/>
                </a:cubicBezTo>
                <a:cubicBezTo>
                  <a:pt x="197" y="21"/>
                  <a:pt x="197" y="21"/>
                  <a:pt x="197" y="21"/>
                </a:cubicBezTo>
                <a:cubicBezTo>
                  <a:pt x="197" y="21"/>
                  <a:pt x="197" y="21"/>
                  <a:pt x="197" y="21"/>
                </a:cubicBezTo>
                <a:cubicBezTo>
                  <a:pt x="197" y="16"/>
                  <a:pt x="197" y="16"/>
                  <a:pt x="197" y="16"/>
                </a:cubicBezTo>
                <a:cubicBezTo>
                  <a:pt x="197" y="16"/>
                  <a:pt x="197" y="16"/>
                  <a:pt x="197" y="16"/>
                </a:cubicBezTo>
                <a:cubicBezTo>
                  <a:pt x="197" y="16"/>
                  <a:pt x="197" y="16"/>
                  <a:pt x="197" y="16"/>
                </a:cubicBezTo>
                <a:cubicBezTo>
                  <a:pt x="196" y="16"/>
                  <a:pt x="195" y="16"/>
                  <a:pt x="194" y="16"/>
                </a:cubicBezTo>
                <a:cubicBezTo>
                  <a:pt x="193" y="15"/>
                  <a:pt x="191" y="16"/>
                  <a:pt x="190" y="16"/>
                </a:cubicBezTo>
                <a:cubicBezTo>
                  <a:pt x="189" y="16"/>
                  <a:pt x="188" y="16"/>
                  <a:pt x="187" y="16"/>
                </a:cubicBezTo>
                <a:cubicBezTo>
                  <a:pt x="187" y="17"/>
                  <a:pt x="187" y="17"/>
                  <a:pt x="187" y="17"/>
                </a:cubicBezTo>
                <a:cubicBezTo>
                  <a:pt x="188" y="17"/>
                  <a:pt x="188" y="19"/>
                  <a:pt x="189" y="20"/>
                </a:cubicBezTo>
                <a:cubicBezTo>
                  <a:pt x="189" y="20"/>
                  <a:pt x="188" y="21"/>
                  <a:pt x="188" y="21"/>
                </a:cubicBezTo>
                <a:cubicBezTo>
                  <a:pt x="188" y="21"/>
                  <a:pt x="187" y="21"/>
                  <a:pt x="187" y="21"/>
                </a:cubicBezTo>
                <a:cubicBezTo>
                  <a:pt x="187" y="21"/>
                  <a:pt x="186" y="21"/>
                  <a:pt x="186" y="22"/>
                </a:cubicBezTo>
                <a:cubicBezTo>
                  <a:pt x="185" y="22"/>
                  <a:pt x="184" y="22"/>
                  <a:pt x="184" y="22"/>
                </a:cubicBezTo>
                <a:cubicBezTo>
                  <a:pt x="182" y="23"/>
                  <a:pt x="181" y="22"/>
                  <a:pt x="180" y="23"/>
                </a:cubicBezTo>
                <a:cubicBezTo>
                  <a:pt x="178" y="24"/>
                  <a:pt x="179" y="27"/>
                  <a:pt x="176" y="27"/>
                </a:cubicBezTo>
                <a:cubicBezTo>
                  <a:pt x="176" y="27"/>
                  <a:pt x="175" y="28"/>
                  <a:pt x="175" y="28"/>
                </a:cubicBezTo>
                <a:cubicBezTo>
                  <a:pt x="175" y="28"/>
                  <a:pt x="174" y="27"/>
                  <a:pt x="174" y="27"/>
                </a:cubicBezTo>
                <a:cubicBezTo>
                  <a:pt x="173" y="27"/>
                  <a:pt x="173" y="27"/>
                  <a:pt x="172" y="28"/>
                </a:cubicBezTo>
                <a:cubicBezTo>
                  <a:pt x="172" y="28"/>
                  <a:pt x="172" y="28"/>
                  <a:pt x="171" y="28"/>
                </a:cubicBezTo>
                <a:cubicBezTo>
                  <a:pt x="171" y="28"/>
                  <a:pt x="171" y="28"/>
                  <a:pt x="171" y="28"/>
                </a:cubicBezTo>
                <a:cubicBezTo>
                  <a:pt x="170" y="28"/>
                  <a:pt x="170" y="28"/>
                  <a:pt x="170" y="29"/>
                </a:cubicBezTo>
                <a:cubicBezTo>
                  <a:pt x="169" y="29"/>
                  <a:pt x="168" y="29"/>
                  <a:pt x="167" y="29"/>
                </a:cubicBezTo>
                <a:cubicBezTo>
                  <a:pt x="167" y="29"/>
                  <a:pt x="166" y="29"/>
                  <a:pt x="166" y="29"/>
                </a:cubicBezTo>
                <a:cubicBezTo>
                  <a:pt x="166" y="30"/>
                  <a:pt x="165" y="30"/>
                  <a:pt x="165" y="30"/>
                </a:cubicBezTo>
                <a:cubicBezTo>
                  <a:pt x="164" y="31"/>
                  <a:pt x="164" y="33"/>
                  <a:pt x="163" y="34"/>
                </a:cubicBezTo>
                <a:cubicBezTo>
                  <a:pt x="162" y="34"/>
                  <a:pt x="161" y="35"/>
                  <a:pt x="161" y="35"/>
                </a:cubicBezTo>
                <a:cubicBezTo>
                  <a:pt x="161" y="36"/>
                  <a:pt x="161" y="37"/>
                  <a:pt x="161" y="38"/>
                </a:cubicBezTo>
                <a:cubicBezTo>
                  <a:pt x="161" y="39"/>
                  <a:pt x="160" y="40"/>
                  <a:pt x="160" y="41"/>
                </a:cubicBezTo>
                <a:cubicBezTo>
                  <a:pt x="160" y="41"/>
                  <a:pt x="160" y="41"/>
                  <a:pt x="159" y="41"/>
                </a:cubicBezTo>
                <a:cubicBezTo>
                  <a:pt x="159" y="41"/>
                  <a:pt x="159" y="41"/>
                  <a:pt x="159" y="42"/>
                </a:cubicBezTo>
                <a:cubicBezTo>
                  <a:pt x="159" y="42"/>
                  <a:pt x="158" y="42"/>
                  <a:pt x="158" y="43"/>
                </a:cubicBezTo>
                <a:cubicBezTo>
                  <a:pt x="157" y="43"/>
                  <a:pt x="156" y="43"/>
                  <a:pt x="155" y="43"/>
                </a:cubicBezTo>
                <a:cubicBezTo>
                  <a:pt x="155" y="43"/>
                  <a:pt x="155" y="44"/>
                  <a:pt x="155" y="44"/>
                </a:cubicBezTo>
                <a:cubicBezTo>
                  <a:pt x="154" y="45"/>
                  <a:pt x="154" y="46"/>
                  <a:pt x="154" y="47"/>
                </a:cubicBezTo>
                <a:cubicBezTo>
                  <a:pt x="154" y="47"/>
                  <a:pt x="153" y="47"/>
                  <a:pt x="153" y="48"/>
                </a:cubicBezTo>
                <a:cubicBezTo>
                  <a:pt x="153" y="48"/>
                  <a:pt x="154" y="49"/>
                  <a:pt x="153" y="50"/>
                </a:cubicBezTo>
                <a:cubicBezTo>
                  <a:pt x="153" y="51"/>
                  <a:pt x="151" y="53"/>
                  <a:pt x="151" y="53"/>
                </a:cubicBezTo>
                <a:cubicBezTo>
                  <a:pt x="150" y="54"/>
                  <a:pt x="150" y="54"/>
                  <a:pt x="149" y="54"/>
                </a:cubicBezTo>
                <a:cubicBezTo>
                  <a:pt x="149" y="54"/>
                  <a:pt x="149" y="54"/>
                  <a:pt x="149" y="55"/>
                </a:cubicBezTo>
                <a:cubicBezTo>
                  <a:pt x="148" y="55"/>
                  <a:pt x="146" y="57"/>
                  <a:pt x="145" y="57"/>
                </a:cubicBezTo>
                <a:cubicBezTo>
                  <a:pt x="145" y="58"/>
                  <a:pt x="144" y="58"/>
                  <a:pt x="144" y="58"/>
                </a:cubicBezTo>
                <a:cubicBezTo>
                  <a:pt x="143" y="58"/>
                  <a:pt x="142" y="59"/>
                  <a:pt x="142" y="59"/>
                </a:cubicBezTo>
                <a:cubicBezTo>
                  <a:pt x="141" y="60"/>
                  <a:pt x="140" y="60"/>
                  <a:pt x="139" y="60"/>
                </a:cubicBezTo>
                <a:cubicBezTo>
                  <a:pt x="138" y="61"/>
                  <a:pt x="138" y="61"/>
                  <a:pt x="137" y="62"/>
                </a:cubicBezTo>
                <a:cubicBezTo>
                  <a:pt x="136" y="62"/>
                  <a:pt x="135" y="61"/>
                  <a:pt x="135" y="61"/>
                </a:cubicBezTo>
                <a:cubicBezTo>
                  <a:pt x="134" y="61"/>
                  <a:pt x="132" y="62"/>
                  <a:pt x="132" y="62"/>
                </a:cubicBezTo>
                <a:cubicBezTo>
                  <a:pt x="130" y="62"/>
                  <a:pt x="128" y="62"/>
                  <a:pt x="127" y="63"/>
                </a:cubicBezTo>
                <a:cubicBezTo>
                  <a:pt x="127" y="63"/>
                  <a:pt x="127" y="63"/>
                  <a:pt x="127" y="63"/>
                </a:cubicBezTo>
                <a:cubicBezTo>
                  <a:pt x="127" y="64"/>
                  <a:pt x="127" y="65"/>
                  <a:pt x="126" y="65"/>
                </a:cubicBezTo>
                <a:cubicBezTo>
                  <a:pt x="126" y="65"/>
                  <a:pt x="126" y="65"/>
                  <a:pt x="126" y="65"/>
                </a:cubicBezTo>
                <a:cubicBezTo>
                  <a:pt x="125" y="65"/>
                  <a:pt x="125" y="65"/>
                  <a:pt x="124" y="65"/>
                </a:cubicBezTo>
                <a:cubicBezTo>
                  <a:pt x="124" y="64"/>
                  <a:pt x="124" y="63"/>
                  <a:pt x="123" y="63"/>
                </a:cubicBezTo>
                <a:cubicBezTo>
                  <a:pt x="121" y="62"/>
                  <a:pt x="119" y="64"/>
                  <a:pt x="118" y="63"/>
                </a:cubicBezTo>
                <a:cubicBezTo>
                  <a:pt x="117" y="63"/>
                  <a:pt x="117" y="62"/>
                  <a:pt x="117" y="62"/>
                </a:cubicBezTo>
                <a:cubicBezTo>
                  <a:pt x="116" y="62"/>
                  <a:pt x="116" y="62"/>
                  <a:pt x="115" y="61"/>
                </a:cubicBezTo>
                <a:cubicBezTo>
                  <a:pt x="115" y="61"/>
                  <a:pt x="114" y="62"/>
                  <a:pt x="114" y="62"/>
                </a:cubicBezTo>
                <a:cubicBezTo>
                  <a:pt x="114" y="63"/>
                  <a:pt x="115" y="64"/>
                  <a:pt x="115" y="65"/>
                </a:cubicBezTo>
                <a:cubicBezTo>
                  <a:pt x="114" y="66"/>
                  <a:pt x="114" y="66"/>
                  <a:pt x="114" y="66"/>
                </a:cubicBezTo>
                <a:cubicBezTo>
                  <a:pt x="114" y="66"/>
                  <a:pt x="113" y="66"/>
                  <a:pt x="112" y="66"/>
                </a:cubicBezTo>
                <a:cubicBezTo>
                  <a:pt x="111" y="66"/>
                  <a:pt x="109" y="64"/>
                  <a:pt x="108" y="64"/>
                </a:cubicBezTo>
                <a:cubicBezTo>
                  <a:pt x="108" y="64"/>
                  <a:pt x="107" y="63"/>
                  <a:pt x="107" y="63"/>
                </a:cubicBezTo>
                <a:cubicBezTo>
                  <a:pt x="106" y="63"/>
                  <a:pt x="106" y="63"/>
                  <a:pt x="106" y="63"/>
                </a:cubicBezTo>
                <a:cubicBezTo>
                  <a:pt x="106" y="62"/>
                  <a:pt x="106" y="62"/>
                  <a:pt x="106" y="62"/>
                </a:cubicBezTo>
                <a:cubicBezTo>
                  <a:pt x="107" y="61"/>
                  <a:pt x="111" y="62"/>
                  <a:pt x="112" y="62"/>
                </a:cubicBezTo>
                <a:cubicBezTo>
                  <a:pt x="112" y="62"/>
                  <a:pt x="112" y="62"/>
                  <a:pt x="112" y="62"/>
                </a:cubicBezTo>
                <a:cubicBezTo>
                  <a:pt x="111" y="60"/>
                  <a:pt x="106" y="60"/>
                  <a:pt x="104" y="60"/>
                </a:cubicBezTo>
                <a:cubicBezTo>
                  <a:pt x="103" y="59"/>
                  <a:pt x="101" y="58"/>
                  <a:pt x="100" y="58"/>
                </a:cubicBezTo>
                <a:cubicBezTo>
                  <a:pt x="99" y="57"/>
                  <a:pt x="98" y="57"/>
                  <a:pt x="97" y="57"/>
                </a:cubicBezTo>
                <a:cubicBezTo>
                  <a:pt x="96" y="56"/>
                  <a:pt x="96" y="56"/>
                  <a:pt x="95" y="56"/>
                </a:cubicBezTo>
                <a:cubicBezTo>
                  <a:pt x="95" y="56"/>
                  <a:pt x="95" y="56"/>
                  <a:pt x="94" y="56"/>
                </a:cubicBezTo>
                <a:cubicBezTo>
                  <a:pt x="94" y="56"/>
                  <a:pt x="94" y="56"/>
                  <a:pt x="94" y="56"/>
                </a:cubicBezTo>
                <a:cubicBezTo>
                  <a:pt x="93" y="55"/>
                  <a:pt x="91" y="55"/>
                  <a:pt x="90" y="55"/>
                </a:cubicBezTo>
                <a:cubicBezTo>
                  <a:pt x="89" y="55"/>
                  <a:pt x="88" y="54"/>
                  <a:pt x="87" y="54"/>
                </a:cubicBezTo>
                <a:cubicBezTo>
                  <a:pt x="86" y="54"/>
                  <a:pt x="85" y="53"/>
                  <a:pt x="85" y="53"/>
                </a:cubicBezTo>
                <a:cubicBezTo>
                  <a:pt x="85" y="53"/>
                  <a:pt x="84" y="53"/>
                  <a:pt x="84" y="53"/>
                </a:cubicBezTo>
                <a:cubicBezTo>
                  <a:pt x="84" y="53"/>
                  <a:pt x="83" y="53"/>
                  <a:pt x="83" y="53"/>
                </a:cubicBezTo>
                <a:cubicBezTo>
                  <a:pt x="82" y="53"/>
                  <a:pt x="81" y="53"/>
                  <a:pt x="80" y="52"/>
                </a:cubicBezTo>
                <a:cubicBezTo>
                  <a:pt x="80" y="52"/>
                  <a:pt x="79" y="52"/>
                  <a:pt x="79" y="52"/>
                </a:cubicBezTo>
                <a:cubicBezTo>
                  <a:pt x="78" y="51"/>
                  <a:pt x="78" y="51"/>
                  <a:pt x="77" y="51"/>
                </a:cubicBezTo>
                <a:cubicBezTo>
                  <a:pt x="77" y="51"/>
                  <a:pt x="77" y="51"/>
                  <a:pt x="76" y="51"/>
                </a:cubicBezTo>
                <a:cubicBezTo>
                  <a:pt x="75" y="50"/>
                  <a:pt x="74" y="50"/>
                  <a:pt x="73" y="50"/>
                </a:cubicBezTo>
                <a:cubicBezTo>
                  <a:pt x="73" y="50"/>
                  <a:pt x="73" y="49"/>
                  <a:pt x="73" y="49"/>
                </a:cubicBezTo>
                <a:cubicBezTo>
                  <a:pt x="72" y="49"/>
                  <a:pt x="71" y="49"/>
                  <a:pt x="71" y="48"/>
                </a:cubicBezTo>
                <a:cubicBezTo>
                  <a:pt x="71" y="48"/>
                  <a:pt x="70" y="48"/>
                  <a:pt x="70" y="48"/>
                </a:cubicBezTo>
                <a:cubicBezTo>
                  <a:pt x="70" y="48"/>
                  <a:pt x="69" y="47"/>
                  <a:pt x="69" y="47"/>
                </a:cubicBezTo>
                <a:cubicBezTo>
                  <a:pt x="69" y="47"/>
                  <a:pt x="69" y="47"/>
                  <a:pt x="68" y="47"/>
                </a:cubicBezTo>
                <a:cubicBezTo>
                  <a:pt x="68" y="47"/>
                  <a:pt x="68" y="46"/>
                  <a:pt x="68" y="46"/>
                </a:cubicBezTo>
                <a:cubicBezTo>
                  <a:pt x="68" y="46"/>
                  <a:pt x="68" y="46"/>
                  <a:pt x="67" y="46"/>
                </a:cubicBezTo>
                <a:cubicBezTo>
                  <a:pt x="67" y="45"/>
                  <a:pt x="66" y="45"/>
                  <a:pt x="65" y="44"/>
                </a:cubicBezTo>
                <a:cubicBezTo>
                  <a:pt x="64" y="43"/>
                  <a:pt x="62" y="42"/>
                  <a:pt x="61" y="41"/>
                </a:cubicBezTo>
                <a:cubicBezTo>
                  <a:pt x="60" y="41"/>
                  <a:pt x="59" y="39"/>
                  <a:pt x="58" y="39"/>
                </a:cubicBezTo>
                <a:cubicBezTo>
                  <a:pt x="58" y="39"/>
                  <a:pt x="58" y="39"/>
                  <a:pt x="58" y="39"/>
                </a:cubicBezTo>
                <a:cubicBezTo>
                  <a:pt x="57" y="39"/>
                  <a:pt x="56" y="39"/>
                  <a:pt x="56" y="38"/>
                </a:cubicBezTo>
                <a:cubicBezTo>
                  <a:pt x="55" y="38"/>
                  <a:pt x="55" y="38"/>
                  <a:pt x="55" y="38"/>
                </a:cubicBezTo>
                <a:cubicBezTo>
                  <a:pt x="55" y="38"/>
                  <a:pt x="54" y="38"/>
                  <a:pt x="54" y="38"/>
                </a:cubicBezTo>
                <a:cubicBezTo>
                  <a:pt x="53" y="38"/>
                  <a:pt x="52" y="37"/>
                  <a:pt x="51" y="36"/>
                </a:cubicBezTo>
                <a:cubicBezTo>
                  <a:pt x="50" y="36"/>
                  <a:pt x="48" y="34"/>
                  <a:pt x="47" y="34"/>
                </a:cubicBezTo>
                <a:cubicBezTo>
                  <a:pt x="47" y="34"/>
                  <a:pt x="46" y="34"/>
                  <a:pt x="46" y="34"/>
                </a:cubicBezTo>
                <a:cubicBezTo>
                  <a:pt x="46" y="34"/>
                  <a:pt x="46" y="34"/>
                  <a:pt x="45" y="34"/>
                </a:cubicBezTo>
                <a:cubicBezTo>
                  <a:pt x="45" y="34"/>
                  <a:pt x="44" y="34"/>
                  <a:pt x="44" y="33"/>
                </a:cubicBezTo>
                <a:cubicBezTo>
                  <a:pt x="44" y="33"/>
                  <a:pt x="43" y="33"/>
                  <a:pt x="43" y="33"/>
                </a:cubicBezTo>
                <a:cubicBezTo>
                  <a:pt x="43" y="33"/>
                  <a:pt x="42" y="33"/>
                  <a:pt x="42" y="33"/>
                </a:cubicBezTo>
                <a:cubicBezTo>
                  <a:pt x="42" y="33"/>
                  <a:pt x="42" y="33"/>
                  <a:pt x="41" y="33"/>
                </a:cubicBezTo>
                <a:cubicBezTo>
                  <a:pt x="41" y="33"/>
                  <a:pt x="40" y="32"/>
                  <a:pt x="39" y="32"/>
                </a:cubicBezTo>
                <a:cubicBezTo>
                  <a:pt x="39" y="31"/>
                  <a:pt x="37" y="30"/>
                  <a:pt x="37" y="30"/>
                </a:cubicBezTo>
                <a:cubicBezTo>
                  <a:pt x="37" y="29"/>
                  <a:pt x="36" y="29"/>
                  <a:pt x="36" y="28"/>
                </a:cubicBezTo>
                <a:cubicBezTo>
                  <a:pt x="36" y="28"/>
                  <a:pt x="36" y="28"/>
                  <a:pt x="35" y="28"/>
                </a:cubicBezTo>
                <a:cubicBezTo>
                  <a:pt x="35" y="28"/>
                  <a:pt x="35" y="27"/>
                  <a:pt x="35" y="27"/>
                </a:cubicBezTo>
                <a:cubicBezTo>
                  <a:pt x="34" y="26"/>
                  <a:pt x="33" y="24"/>
                  <a:pt x="32" y="24"/>
                </a:cubicBezTo>
                <a:cubicBezTo>
                  <a:pt x="31" y="24"/>
                  <a:pt x="31" y="24"/>
                  <a:pt x="31" y="24"/>
                </a:cubicBezTo>
                <a:cubicBezTo>
                  <a:pt x="31" y="24"/>
                  <a:pt x="31" y="24"/>
                  <a:pt x="31" y="24"/>
                </a:cubicBezTo>
                <a:cubicBezTo>
                  <a:pt x="31" y="25"/>
                  <a:pt x="31" y="25"/>
                  <a:pt x="31" y="25"/>
                </a:cubicBezTo>
                <a:cubicBezTo>
                  <a:pt x="31" y="25"/>
                  <a:pt x="31" y="26"/>
                  <a:pt x="32" y="26"/>
                </a:cubicBezTo>
                <a:cubicBezTo>
                  <a:pt x="32" y="26"/>
                  <a:pt x="32" y="27"/>
                  <a:pt x="33" y="27"/>
                </a:cubicBezTo>
                <a:cubicBezTo>
                  <a:pt x="34" y="28"/>
                  <a:pt x="33" y="30"/>
                  <a:pt x="34" y="31"/>
                </a:cubicBezTo>
                <a:cubicBezTo>
                  <a:pt x="34" y="32"/>
                  <a:pt x="35" y="33"/>
                  <a:pt x="35" y="34"/>
                </a:cubicBezTo>
                <a:cubicBezTo>
                  <a:pt x="34" y="34"/>
                  <a:pt x="33" y="33"/>
                  <a:pt x="31" y="35"/>
                </a:cubicBezTo>
                <a:cubicBezTo>
                  <a:pt x="30" y="35"/>
                  <a:pt x="30" y="35"/>
                  <a:pt x="30" y="35"/>
                </a:cubicBezTo>
                <a:cubicBezTo>
                  <a:pt x="30" y="34"/>
                  <a:pt x="30" y="34"/>
                  <a:pt x="30" y="34"/>
                </a:cubicBezTo>
                <a:cubicBezTo>
                  <a:pt x="30" y="34"/>
                  <a:pt x="30" y="33"/>
                  <a:pt x="30" y="33"/>
                </a:cubicBezTo>
                <a:cubicBezTo>
                  <a:pt x="31" y="32"/>
                  <a:pt x="31" y="31"/>
                  <a:pt x="31" y="30"/>
                </a:cubicBezTo>
                <a:cubicBezTo>
                  <a:pt x="30" y="30"/>
                  <a:pt x="30" y="29"/>
                  <a:pt x="29" y="29"/>
                </a:cubicBezTo>
                <a:cubicBezTo>
                  <a:pt x="28" y="28"/>
                  <a:pt x="28" y="28"/>
                  <a:pt x="27" y="28"/>
                </a:cubicBezTo>
                <a:cubicBezTo>
                  <a:pt x="26" y="29"/>
                  <a:pt x="26" y="30"/>
                  <a:pt x="26" y="31"/>
                </a:cubicBezTo>
                <a:cubicBezTo>
                  <a:pt x="25" y="31"/>
                  <a:pt x="25" y="31"/>
                  <a:pt x="25" y="31"/>
                </a:cubicBezTo>
                <a:cubicBezTo>
                  <a:pt x="24" y="31"/>
                  <a:pt x="24" y="30"/>
                  <a:pt x="23" y="29"/>
                </a:cubicBezTo>
                <a:cubicBezTo>
                  <a:pt x="23" y="28"/>
                  <a:pt x="23" y="28"/>
                  <a:pt x="23" y="28"/>
                </a:cubicBezTo>
                <a:cubicBezTo>
                  <a:pt x="22" y="29"/>
                  <a:pt x="22" y="29"/>
                  <a:pt x="22" y="29"/>
                </a:cubicBezTo>
                <a:cubicBezTo>
                  <a:pt x="22" y="29"/>
                  <a:pt x="21" y="29"/>
                  <a:pt x="21" y="29"/>
                </a:cubicBezTo>
                <a:cubicBezTo>
                  <a:pt x="20" y="28"/>
                  <a:pt x="19" y="27"/>
                  <a:pt x="20" y="26"/>
                </a:cubicBezTo>
                <a:cubicBezTo>
                  <a:pt x="19" y="25"/>
                  <a:pt x="19" y="25"/>
                  <a:pt x="19" y="25"/>
                </a:cubicBezTo>
                <a:cubicBezTo>
                  <a:pt x="19" y="25"/>
                  <a:pt x="18" y="25"/>
                  <a:pt x="18" y="25"/>
                </a:cubicBezTo>
                <a:cubicBezTo>
                  <a:pt x="17" y="25"/>
                  <a:pt x="17" y="25"/>
                  <a:pt x="17" y="25"/>
                </a:cubicBezTo>
                <a:cubicBezTo>
                  <a:pt x="17" y="25"/>
                  <a:pt x="16" y="26"/>
                  <a:pt x="16" y="26"/>
                </a:cubicBezTo>
                <a:cubicBezTo>
                  <a:pt x="15" y="26"/>
                  <a:pt x="15" y="26"/>
                  <a:pt x="15" y="26"/>
                </a:cubicBezTo>
                <a:cubicBezTo>
                  <a:pt x="15" y="26"/>
                  <a:pt x="14" y="26"/>
                  <a:pt x="13" y="26"/>
                </a:cubicBezTo>
                <a:cubicBezTo>
                  <a:pt x="13" y="25"/>
                  <a:pt x="13" y="24"/>
                  <a:pt x="13" y="23"/>
                </a:cubicBezTo>
                <a:cubicBezTo>
                  <a:pt x="13" y="23"/>
                  <a:pt x="13" y="23"/>
                  <a:pt x="13" y="23"/>
                </a:cubicBezTo>
                <a:cubicBezTo>
                  <a:pt x="12" y="22"/>
                  <a:pt x="12" y="22"/>
                  <a:pt x="12" y="22"/>
                </a:cubicBezTo>
                <a:cubicBezTo>
                  <a:pt x="13" y="22"/>
                  <a:pt x="13" y="22"/>
                  <a:pt x="13" y="21"/>
                </a:cubicBezTo>
                <a:cubicBezTo>
                  <a:pt x="13" y="21"/>
                  <a:pt x="13" y="21"/>
                  <a:pt x="13" y="21"/>
                </a:cubicBezTo>
                <a:cubicBezTo>
                  <a:pt x="13" y="20"/>
                  <a:pt x="13" y="20"/>
                  <a:pt x="13" y="20"/>
                </a:cubicBezTo>
                <a:cubicBezTo>
                  <a:pt x="12" y="20"/>
                  <a:pt x="12" y="20"/>
                  <a:pt x="11" y="20"/>
                </a:cubicBezTo>
                <a:cubicBezTo>
                  <a:pt x="11" y="20"/>
                  <a:pt x="10" y="20"/>
                  <a:pt x="10" y="20"/>
                </a:cubicBezTo>
                <a:cubicBezTo>
                  <a:pt x="9" y="20"/>
                  <a:pt x="9" y="20"/>
                  <a:pt x="9" y="20"/>
                </a:cubicBezTo>
                <a:cubicBezTo>
                  <a:pt x="9" y="19"/>
                  <a:pt x="10" y="18"/>
                  <a:pt x="10" y="18"/>
                </a:cubicBezTo>
                <a:cubicBezTo>
                  <a:pt x="10" y="18"/>
                  <a:pt x="9" y="17"/>
                  <a:pt x="9" y="17"/>
                </a:cubicBezTo>
                <a:cubicBezTo>
                  <a:pt x="10" y="16"/>
                  <a:pt x="10" y="16"/>
                  <a:pt x="10" y="16"/>
                </a:cubicBezTo>
                <a:cubicBezTo>
                  <a:pt x="10" y="16"/>
                  <a:pt x="10" y="16"/>
                  <a:pt x="10" y="16"/>
                </a:cubicBezTo>
                <a:cubicBezTo>
                  <a:pt x="9" y="15"/>
                  <a:pt x="9" y="15"/>
                  <a:pt x="8" y="14"/>
                </a:cubicBezTo>
                <a:cubicBezTo>
                  <a:pt x="9" y="13"/>
                  <a:pt x="9" y="13"/>
                  <a:pt x="9" y="13"/>
                </a:cubicBezTo>
                <a:cubicBezTo>
                  <a:pt x="10" y="13"/>
                  <a:pt x="11" y="13"/>
                  <a:pt x="11" y="13"/>
                </a:cubicBezTo>
                <a:cubicBezTo>
                  <a:pt x="12" y="13"/>
                  <a:pt x="14" y="13"/>
                  <a:pt x="15" y="13"/>
                </a:cubicBezTo>
                <a:cubicBezTo>
                  <a:pt x="16" y="13"/>
                  <a:pt x="18" y="15"/>
                  <a:pt x="19" y="16"/>
                </a:cubicBezTo>
                <a:cubicBezTo>
                  <a:pt x="19" y="16"/>
                  <a:pt x="19" y="17"/>
                  <a:pt x="20" y="17"/>
                </a:cubicBezTo>
                <a:cubicBezTo>
                  <a:pt x="20" y="18"/>
                  <a:pt x="21" y="18"/>
                  <a:pt x="22" y="19"/>
                </a:cubicBezTo>
                <a:cubicBezTo>
                  <a:pt x="21" y="19"/>
                  <a:pt x="21" y="19"/>
                  <a:pt x="21" y="19"/>
                </a:cubicBezTo>
                <a:cubicBezTo>
                  <a:pt x="21" y="19"/>
                  <a:pt x="20" y="19"/>
                  <a:pt x="20" y="19"/>
                </a:cubicBezTo>
                <a:cubicBezTo>
                  <a:pt x="19" y="19"/>
                  <a:pt x="19" y="20"/>
                  <a:pt x="18" y="20"/>
                </a:cubicBezTo>
                <a:cubicBezTo>
                  <a:pt x="19" y="21"/>
                  <a:pt x="21" y="22"/>
                  <a:pt x="22" y="22"/>
                </a:cubicBezTo>
                <a:cubicBezTo>
                  <a:pt x="22" y="22"/>
                  <a:pt x="23" y="22"/>
                  <a:pt x="23" y="22"/>
                </a:cubicBezTo>
                <a:cubicBezTo>
                  <a:pt x="23" y="22"/>
                  <a:pt x="24" y="22"/>
                  <a:pt x="24" y="22"/>
                </a:cubicBezTo>
                <a:cubicBezTo>
                  <a:pt x="24" y="22"/>
                  <a:pt x="24" y="22"/>
                  <a:pt x="25" y="22"/>
                </a:cubicBezTo>
                <a:cubicBezTo>
                  <a:pt x="25" y="22"/>
                  <a:pt x="25" y="22"/>
                  <a:pt x="25" y="23"/>
                </a:cubicBezTo>
                <a:cubicBezTo>
                  <a:pt x="25" y="23"/>
                  <a:pt x="26" y="23"/>
                  <a:pt x="26" y="23"/>
                </a:cubicBezTo>
                <a:cubicBezTo>
                  <a:pt x="26" y="23"/>
                  <a:pt x="27" y="24"/>
                  <a:pt x="28" y="24"/>
                </a:cubicBezTo>
                <a:cubicBezTo>
                  <a:pt x="28" y="24"/>
                  <a:pt x="28" y="24"/>
                  <a:pt x="28" y="24"/>
                </a:cubicBezTo>
                <a:cubicBezTo>
                  <a:pt x="28" y="22"/>
                  <a:pt x="27" y="22"/>
                  <a:pt x="26" y="20"/>
                </a:cubicBezTo>
                <a:cubicBezTo>
                  <a:pt x="25" y="20"/>
                  <a:pt x="25" y="20"/>
                  <a:pt x="25" y="20"/>
                </a:cubicBezTo>
                <a:cubicBezTo>
                  <a:pt x="25" y="20"/>
                  <a:pt x="24" y="19"/>
                  <a:pt x="24" y="19"/>
                </a:cubicBezTo>
                <a:cubicBezTo>
                  <a:pt x="23" y="18"/>
                  <a:pt x="23" y="16"/>
                  <a:pt x="22" y="15"/>
                </a:cubicBezTo>
                <a:cubicBezTo>
                  <a:pt x="21" y="14"/>
                  <a:pt x="21" y="14"/>
                  <a:pt x="20" y="13"/>
                </a:cubicBezTo>
                <a:cubicBezTo>
                  <a:pt x="20" y="13"/>
                  <a:pt x="20" y="12"/>
                  <a:pt x="20" y="12"/>
                </a:cubicBezTo>
                <a:cubicBezTo>
                  <a:pt x="20" y="12"/>
                  <a:pt x="19" y="12"/>
                  <a:pt x="19" y="12"/>
                </a:cubicBezTo>
                <a:cubicBezTo>
                  <a:pt x="19" y="12"/>
                  <a:pt x="19" y="11"/>
                  <a:pt x="19" y="11"/>
                </a:cubicBezTo>
                <a:cubicBezTo>
                  <a:pt x="18" y="11"/>
                  <a:pt x="18" y="11"/>
                  <a:pt x="18" y="10"/>
                </a:cubicBezTo>
                <a:cubicBezTo>
                  <a:pt x="17" y="10"/>
                  <a:pt x="17" y="10"/>
                  <a:pt x="17" y="10"/>
                </a:cubicBezTo>
                <a:cubicBezTo>
                  <a:pt x="17" y="10"/>
                  <a:pt x="16" y="10"/>
                  <a:pt x="16" y="10"/>
                </a:cubicBezTo>
                <a:cubicBezTo>
                  <a:pt x="15" y="9"/>
                  <a:pt x="12" y="10"/>
                  <a:pt x="11" y="8"/>
                </a:cubicBezTo>
                <a:cubicBezTo>
                  <a:pt x="11" y="7"/>
                  <a:pt x="11" y="7"/>
                  <a:pt x="11" y="6"/>
                </a:cubicBezTo>
                <a:cubicBezTo>
                  <a:pt x="12" y="6"/>
                  <a:pt x="12" y="6"/>
                  <a:pt x="12" y="6"/>
                </a:cubicBezTo>
                <a:cubicBezTo>
                  <a:pt x="13" y="7"/>
                  <a:pt x="13" y="7"/>
                  <a:pt x="13" y="7"/>
                </a:cubicBezTo>
                <a:cubicBezTo>
                  <a:pt x="14" y="7"/>
                  <a:pt x="14" y="7"/>
                  <a:pt x="14" y="7"/>
                </a:cubicBezTo>
                <a:cubicBezTo>
                  <a:pt x="14" y="6"/>
                  <a:pt x="13" y="4"/>
                  <a:pt x="12" y="4"/>
                </a:cubicBezTo>
                <a:cubicBezTo>
                  <a:pt x="12" y="3"/>
                  <a:pt x="11" y="3"/>
                  <a:pt x="11" y="2"/>
                </a:cubicBezTo>
                <a:cubicBezTo>
                  <a:pt x="11" y="1"/>
                  <a:pt x="11" y="1"/>
                  <a:pt x="10" y="0"/>
                </a:cubicBezTo>
                <a:cubicBezTo>
                  <a:pt x="9" y="0"/>
                  <a:pt x="9" y="0"/>
                  <a:pt x="9" y="0"/>
                </a:cubicBezTo>
                <a:cubicBezTo>
                  <a:pt x="9" y="1"/>
                  <a:pt x="9" y="1"/>
                  <a:pt x="9" y="1"/>
                </a:cubicBezTo>
                <a:cubicBezTo>
                  <a:pt x="9" y="1"/>
                  <a:pt x="9" y="1"/>
                  <a:pt x="9" y="1"/>
                </a:cubicBezTo>
                <a:cubicBezTo>
                  <a:pt x="9" y="3"/>
                  <a:pt x="9" y="3"/>
                  <a:pt x="9" y="3"/>
                </a:cubicBezTo>
                <a:cubicBezTo>
                  <a:pt x="8" y="5"/>
                  <a:pt x="8" y="5"/>
                  <a:pt x="8" y="5"/>
                </a:cubicBezTo>
                <a:cubicBezTo>
                  <a:pt x="8" y="5"/>
                  <a:pt x="8" y="5"/>
                  <a:pt x="8" y="5"/>
                </a:cubicBezTo>
                <a:cubicBezTo>
                  <a:pt x="8" y="7"/>
                  <a:pt x="8" y="7"/>
                  <a:pt x="8" y="7"/>
                </a:cubicBezTo>
                <a:cubicBezTo>
                  <a:pt x="8" y="7"/>
                  <a:pt x="8" y="7"/>
                  <a:pt x="7" y="7"/>
                </a:cubicBezTo>
                <a:cubicBezTo>
                  <a:pt x="6" y="7"/>
                  <a:pt x="6" y="7"/>
                  <a:pt x="6" y="7"/>
                </a:cubicBezTo>
                <a:cubicBezTo>
                  <a:pt x="5" y="9"/>
                  <a:pt x="5" y="9"/>
                  <a:pt x="5" y="9"/>
                </a:cubicBezTo>
                <a:cubicBezTo>
                  <a:pt x="5" y="9"/>
                  <a:pt x="5" y="9"/>
                  <a:pt x="5" y="9"/>
                </a:cubicBezTo>
                <a:cubicBezTo>
                  <a:pt x="6" y="9"/>
                  <a:pt x="6" y="9"/>
                  <a:pt x="6" y="9"/>
                </a:cubicBezTo>
                <a:cubicBezTo>
                  <a:pt x="7" y="9"/>
                  <a:pt x="7" y="9"/>
                  <a:pt x="7" y="10"/>
                </a:cubicBezTo>
                <a:cubicBezTo>
                  <a:pt x="7" y="12"/>
                  <a:pt x="7" y="12"/>
                  <a:pt x="7" y="12"/>
                </a:cubicBezTo>
                <a:cubicBezTo>
                  <a:pt x="8" y="12"/>
                  <a:pt x="7" y="12"/>
                  <a:pt x="7" y="12"/>
                </a:cubicBezTo>
                <a:cubicBezTo>
                  <a:pt x="7" y="12"/>
                  <a:pt x="7" y="12"/>
                  <a:pt x="7" y="12"/>
                </a:cubicBezTo>
                <a:cubicBezTo>
                  <a:pt x="4" y="13"/>
                  <a:pt x="4" y="13"/>
                  <a:pt x="4" y="13"/>
                </a:cubicBezTo>
                <a:cubicBezTo>
                  <a:pt x="4" y="13"/>
                  <a:pt x="4" y="13"/>
                  <a:pt x="4" y="13"/>
                </a:cubicBezTo>
                <a:cubicBezTo>
                  <a:pt x="1" y="11"/>
                  <a:pt x="1" y="11"/>
                  <a:pt x="1" y="11"/>
                </a:cubicBezTo>
                <a:cubicBezTo>
                  <a:pt x="0" y="12"/>
                  <a:pt x="0" y="12"/>
                  <a:pt x="0" y="12"/>
                </a:cubicBezTo>
                <a:cubicBezTo>
                  <a:pt x="0" y="13"/>
                  <a:pt x="0" y="13"/>
                  <a:pt x="0" y="13"/>
                </a:cubicBezTo>
                <a:cubicBezTo>
                  <a:pt x="1" y="14"/>
                  <a:pt x="1" y="14"/>
                  <a:pt x="1" y="14"/>
                </a:cubicBezTo>
                <a:cubicBezTo>
                  <a:pt x="1" y="14"/>
                  <a:pt x="2" y="14"/>
                  <a:pt x="2" y="14"/>
                </a:cubicBezTo>
                <a:cubicBezTo>
                  <a:pt x="2" y="14"/>
                  <a:pt x="2" y="15"/>
                  <a:pt x="2" y="16"/>
                </a:cubicBezTo>
                <a:cubicBezTo>
                  <a:pt x="2" y="17"/>
                  <a:pt x="2" y="18"/>
                  <a:pt x="1" y="18"/>
                </a:cubicBezTo>
                <a:cubicBezTo>
                  <a:pt x="0" y="19"/>
                  <a:pt x="0" y="19"/>
                  <a:pt x="1" y="19"/>
                </a:cubicBezTo>
                <a:cubicBezTo>
                  <a:pt x="1" y="19"/>
                  <a:pt x="1" y="19"/>
                  <a:pt x="1" y="19"/>
                </a:cubicBezTo>
                <a:cubicBezTo>
                  <a:pt x="3" y="24"/>
                  <a:pt x="3" y="24"/>
                  <a:pt x="3" y="24"/>
                </a:cubicBezTo>
                <a:cubicBezTo>
                  <a:pt x="3" y="24"/>
                  <a:pt x="3" y="24"/>
                  <a:pt x="3" y="24"/>
                </a:cubicBezTo>
                <a:cubicBezTo>
                  <a:pt x="3" y="26"/>
                  <a:pt x="3" y="26"/>
                  <a:pt x="3" y="26"/>
                </a:cubicBezTo>
                <a:cubicBezTo>
                  <a:pt x="3" y="28"/>
                  <a:pt x="3" y="28"/>
                  <a:pt x="3" y="28"/>
                </a:cubicBezTo>
                <a:cubicBezTo>
                  <a:pt x="4" y="28"/>
                  <a:pt x="4" y="28"/>
                  <a:pt x="4" y="28"/>
                </a:cubicBezTo>
                <a:cubicBezTo>
                  <a:pt x="4" y="28"/>
                  <a:pt x="5" y="28"/>
                  <a:pt x="5" y="29"/>
                </a:cubicBezTo>
                <a:cubicBezTo>
                  <a:pt x="7" y="33"/>
                  <a:pt x="7" y="33"/>
                  <a:pt x="7" y="33"/>
                </a:cubicBezTo>
                <a:cubicBezTo>
                  <a:pt x="7" y="33"/>
                  <a:pt x="9" y="39"/>
                  <a:pt x="10" y="40"/>
                </a:cubicBezTo>
                <a:cubicBezTo>
                  <a:pt x="11" y="42"/>
                  <a:pt x="10" y="44"/>
                  <a:pt x="9" y="45"/>
                </a:cubicBezTo>
                <a:cubicBezTo>
                  <a:pt x="11" y="46"/>
                  <a:pt x="11" y="46"/>
                  <a:pt x="11" y="46"/>
                </a:cubicBezTo>
                <a:cubicBezTo>
                  <a:pt x="11" y="47"/>
                  <a:pt x="11" y="47"/>
                  <a:pt x="11" y="47"/>
                </a:cubicBezTo>
                <a:cubicBezTo>
                  <a:pt x="12" y="51"/>
                  <a:pt x="12" y="51"/>
                  <a:pt x="12" y="51"/>
                </a:cubicBezTo>
                <a:cubicBezTo>
                  <a:pt x="14" y="52"/>
                  <a:pt x="14" y="52"/>
                  <a:pt x="14" y="52"/>
                </a:cubicBezTo>
                <a:cubicBezTo>
                  <a:pt x="14" y="52"/>
                  <a:pt x="14" y="52"/>
                  <a:pt x="14" y="53"/>
                </a:cubicBezTo>
                <a:cubicBezTo>
                  <a:pt x="13" y="54"/>
                  <a:pt x="13" y="54"/>
                  <a:pt x="13" y="54"/>
                </a:cubicBezTo>
                <a:cubicBezTo>
                  <a:pt x="14" y="55"/>
                  <a:pt x="14" y="55"/>
                  <a:pt x="14" y="55"/>
                </a:cubicBezTo>
                <a:cubicBezTo>
                  <a:pt x="14" y="55"/>
                  <a:pt x="14" y="55"/>
                  <a:pt x="14" y="55"/>
                </a:cubicBezTo>
                <a:cubicBezTo>
                  <a:pt x="14" y="55"/>
                  <a:pt x="14" y="56"/>
                  <a:pt x="14" y="56"/>
                </a:cubicBezTo>
                <a:cubicBezTo>
                  <a:pt x="12" y="57"/>
                  <a:pt x="12" y="57"/>
                  <a:pt x="12" y="57"/>
                </a:cubicBezTo>
                <a:cubicBezTo>
                  <a:pt x="13" y="59"/>
                  <a:pt x="13" y="59"/>
                  <a:pt x="13" y="59"/>
                </a:cubicBezTo>
                <a:cubicBezTo>
                  <a:pt x="14" y="60"/>
                  <a:pt x="14" y="60"/>
                  <a:pt x="14" y="60"/>
                </a:cubicBezTo>
                <a:cubicBezTo>
                  <a:pt x="15" y="60"/>
                  <a:pt x="15" y="60"/>
                  <a:pt x="15" y="60"/>
                </a:cubicBezTo>
                <a:cubicBezTo>
                  <a:pt x="15" y="62"/>
                  <a:pt x="15" y="62"/>
                  <a:pt x="15" y="62"/>
                </a:cubicBezTo>
                <a:cubicBezTo>
                  <a:pt x="18" y="62"/>
                  <a:pt x="18" y="62"/>
                  <a:pt x="18" y="62"/>
                </a:cubicBezTo>
                <a:cubicBezTo>
                  <a:pt x="18" y="62"/>
                  <a:pt x="18" y="62"/>
                  <a:pt x="18" y="62"/>
                </a:cubicBezTo>
                <a:cubicBezTo>
                  <a:pt x="23" y="66"/>
                  <a:pt x="23" y="66"/>
                  <a:pt x="23" y="66"/>
                </a:cubicBezTo>
                <a:cubicBezTo>
                  <a:pt x="23" y="66"/>
                  <a:pt x="23" y="66"/>
                  <a:pt x="23" y="66"/>
                </a:cubicBezTo>
                <a:cubicBezTo>
                  <a:pt x="24" y="68"/>
                  <a:pt x="24" y="68"/>
                  <a:pt x="24" y="68"/>
                </a:cubicBezTo>
                <a:cubicBezTo>
                  <a:pt x="24" y="68"/>
                  <a:pt x="24" y="68"/>
                  <a:pt x="24" y="69"/>
                </a:cubicBezTo>
                <a:cubicBezTo>
                  <a:pt x="23" y="73"/>
                  <a:pt x="23" y="73"/>
                  <a:pt x="23" y="73"/>
                </a:cubicBezTo>
                <a:cubicBezTo>
                  <a:pt x="24" y="73"/>
                  <a:pt x="24" y="75"/>
                  <a:pt x="24" y="76"/>
                </a:cubicBezTo>
                <a:cubicBezTo>
                  <a:pt x="24" y="77"/>
                  <a:pt x="24" y="78"/>
                  <a:pt x="25" y="80"/>
                </a:cubicBezTo>
                <a:cubicBezTo>
                  <a:pt x="26" y="79"/>
                  <a:pt x="26" y="79"/>
                  <a:pt x="26" y="79"/>
                </a:cubicBezTo>
                <a:cubicBezTo>
                  <a:pt x="26" y="79"/>
                  <a:pt x="27" y="79"/>
                  <a:pt x="27" y="80"/>
                </a:cubicBezTo>
                <a:cubicBezTo>
                  <a:pt x="30" y="85"/>
                  <a:pt x="30" y="85"/>
                  <a:pt x="30" y="85"/>
                </a:cubicBezTo>
                <a:cubicBezTo>
                  <a:pt x="31" y="83"/>
                  <a:pt x="31" y="83"/>
                  <a:pt x="31" y="83"/>
                </a:cubicBezTo>
                <a:cubicBezTo>
                  <a:pt x="32" y="83"/>
                  <a:pt x="32" y="83"/>
                  <a:pt x="32" y="83"/>
                </a:cubicBezTo>
                <a:cubicBezTo>
                  <a:pt x="34" y="83"/>
                  <a:pt x="34" y="83"/>
                  <a:pt x="34" y="83"/>
                </a:cubicBezTo>
                <a:cubicBezTo>
                  <a:pt x="34" y="83"/>
                  <a:pt x="34" y="83"/>
                  <a:pt x="34" y="83"/>
                </a:cubicBezTo>
                <a:cubicBezTo>
                  <a:pt x="35" y="85"/>
                  <a:pt x="35" y="85"/>
                  <a:pt x="35" y="85"/>
                </a:cubicBezTo>
                <a:cubicBezTo>
                  <a:pt x="35" y="85"/>
                  <a:pt x="36" y="85"/>
                  <a:pt x="36" y="85"/>
                </a:cubicBezTo>
                <a:cubicBezTo>
                  <a:pt x="37" y="87"/>
                  <a:pt x="37" y="87"/>
                  <a:pt x="37" y="87"/>
                </a:cubicBezTo>
                <a:cubicBezTo>
                  <a:pt x="37" y="86"/>
                  <a:pt x="37" y="86"/>
                  <a:pt x="37" y="86"/>
                </a:cubicBezTo>
                <a:cubicBezTo>
                  <a:pt x="39" y="84"/>
                  <a:pt x="39" y="84"/>
                  <a:pt x="39" y="84"/>
                </a:cubicBezTo>
                <a:cubicBezTo>
                  <a:pt x="39" y="84"/>
                  <a:pt x="39" y="84"/>
                  <a:pt x="39" y="84"/>
                </a:cubicBezTo>
                <a:cubicBezTo>
                  <a:pt x="39" y="84"/>
                  <a:pt x="40" y="84"/>
                  <a:pt x="40" y="84"/>
                </a:cubicBezTo>
                <a:cubicBezTo>
                  <a:pt x="43" y="87"/>
                  <a:pt x="43" y="87"/>
                  <a:pt x="43" y="87"/>
                </a:cubicBezTo>
                <a:cubicBezTo>
                  <a:pt x="46" y="90"/>
                  <a:pt x="46" y="90"/>
                  <a:pt x="46" y="90"/>
                </a:cubicBezTo>
                <a:cubicBezTo>
                  <a:pt x="50" y="95"/>
                  <a:pt x="50" y="95"/>
                  <a:pt x="50" y="95"/>
                </a:cubicBezTo>
                <a:cubicBezTo>
                  <a:pt x="52" y="96"/>
                  <a:pt x="52" y="96"/>
                  <a:pt x="52" y="96"/>
                </a:cubicBezTo>
                <a:cubicBezTo>
                  <a:pt x="53" y="95"/>
                  <a:pt x="53" y="95"/>
                  <a:pt x="53" y="95"/>
                </a:cubicBezTo>
                <a:cubicBezTo>
                  <a:pt x="53" y="95"/>
                  <a:pt x="54" y="95"/>
                  <a:pt x="54" y="95"/>
                </a:cubicBezTo>
                <a:cubicBezTo>
                  <a:pt x="56" y="97"/>
                  <a:pt x="56" y="97"/>
                  <a:pt x="56" y="97"/>
                </a:cubicBezTo>
                <a:cubicBezTo>
                  <a:pt x="56" y="97"/>
                  <a:pt x="56" y="97"/>
                  <a:pt x="56" y="97"/>
                </a:cubicBezTo>
                <a:cubicBezTo>
                  <a:pt x="56" y="99"/>
                  <a:pt x="56" y="99"/>
                  <a:pt x="56" y="99"/>
                </a:cubicBezTo>
                <a:cubicBezTo>
                  <a:pt x="57" y="99"/>
                  <a:pt x="57" y="99"/>
                  <a:pt x="57" y="99"/>
                </a:cubicBezTo>
                <a:cubicBezTo>
                  <a:pt x="57" y="99"/>
                  <a:pt x="57" y="99"/>
                  <a:pt x="58" y="100"/>
                </a:cubicBezTo>
                <a:cubicBezTo>
                  <a:pt x="60" y="104"/>
                  <a:pt x="60" y="104"/>
                  <a:pt x="60" y="104"/>
                </a:cubicBezTo>
                <a:cubicBezTo>
                  <a:pt x="60" y="104"/>
                  <a:pt x="60" y="104"/>
                  <a:pt x="60" y="104"/>
                </a:cubicBezTo>
                <a:cubicBezTo>
                  <a:pt x="60" y="108"/>
                  <a:pt x="60" y="108"/>
                  <a:pt x="60" y="108"/>
                </a:cubicBezTo>
                <a:cubicBezTo>
                  <a:pt x="60" y="108"/>
                  <a:pt x="60" y="108"/>
                  <a:pt x="60" y="108"/>
                </a:cubicBezTo>
                <a:cubicBezTo>
                  <a:pt x="58" y="116"/>
                  <a:pt x="58" y="116"/>
                  <a:pt x="58" y="116"/>
                </a:cubicBezTo>
                <a:cubicBezTo>
                  <a:pt x="58" y="119"/>
                  <a:pt x="58" y="119"/>
                  <a:pt x="58" y="119"/>
                </a:cubicBezTo>
                <a:cubicBezTo>
                  <a:pt x="58" y="119"/>
                  <a:pt x="58" y="119"/>
                  <a:pt x="58" y="119"/>
                </a:cubicBezTo>
                <a:cubicBezTo>
                  <a:pt x="56" y="122"/>
                  <a:pt x="56" y="122"/>
                  <a:pt x="56" y="122"/>
                </a:cubicBezTo>
                <a:cubicBezTo>
                  <a:pt x="40" y="146"/>
                  <a:pt x="40" y="146"/>
                  <a:pt x="40" y="146"/>
                </a:cubicBezTo>
                <a:cubicBezTo>
                  <a:pt x="40" y="153"/>
                  <a:pt x="40" y="153"/>
                  <a:pt x="40" y="153"/>
                </a:cubicBezTo>
                <a:cubicBezTo>
                  <a:pt x="40" y="153"/>
                  <a:pt x="40" y="153"/>
                  <a:pt x="41" y="153"/>
                </a:cubicBezTo>
                <a:cubicBezTo>
                  <a:pt x="41" y="153"/>
                  <a:pt x="43" y="154"/>
                  <a:pt x="44" y="154"/>
                </a:cubicBezTo>
                <a:cubicBezTo>
                  <a:pt x="44" y="154"/>
                  <a:pt x="45" y="154"/>
                  <a:pt x="45" y="155"/>
                </a:cubicBezTo>
                <a:cubicBezTo>
                  <a:pt x="45" y="156"/>
                  <a:pt x="45" y="156"/>
                  <a:pt x="45" y="156"/>
                </a:cubicBezTo>
                <a:cubicBezTo>
                  <a:pt x="45" y="157"/>
                  <a:pt x="45" y="158"/>
                  <a:pt x="46" y="158"/>
                </a:cubicBezTo>
                <a:cubicBezTo>
                  <a:pt x="46" y="159"/>
                  <a:pt x="46" y="159"/>
                  <a:pt x="46" y="159"/>
                </a:cubicBezTo>
                <a:cubicBezTo>
                  <a:pt x="47" y="159"/>
                  <a:pt x="48" y="160"/>
                  <a:pt x="49" y="161"/>
                </a:cubicBezTo>
                <a:cubicBezTo>
                  <a:pt x="49" y="161"/>
                  <a:pt x="50" y="162"/>
                  <a:pt x="50" y="163"/>
                </a:cubicBezTo>
                <a:cubicBezTo>
                  <a:pt x="51" y="163"/>
                  <a:pt x="52" y="165"/>
                  <a:pt x="53" y="165"/>
                </a:cubicBezTo>
                <a:cubicBezTo>
                  <a:pt x="53" y="165"/>
                  <a:pt x="54" y="165"/>
                  <a:pt x="55" y="166"/>
                </a:cubicBezTo>
                <a:cubicBezTo>
                  <a:pt x="56" y="165"/>
                  <a:pt x="56" y="165"/>
                  <a:pt x="56" y="165"/>
                </a:cubicBezTo>
                <a:cubicBezTo>
                  <a:pt x="55" y="163"/>
                  <a:pt x="55" y="163"/>
                  <a:pt x="55" y="163"/>
                </a:cubicBezTo>
                <a:cubicBezTo>
                  <a:pt x="55" y="163"/>
                  <a:pt x="55" y="162"/>
                  <a:pt x="55" y="162"/>
                </a:cubicBezTo>
                <a:cubicBezTo>
                  <a:pt x="57" y="160"/>
                  <a:pt x="57" y="160"/>
                  <a:pt x="57" y="160"/>
                </a:cubicBezTo>
                <a:cubicBezTo>
                  <a:pt x="56" y="157"/>
                  <a:pt x="56" y="157"/>
                  <a:pt x="56" y="157"/>
                </a:cubicBezTo>
                <a:cubicBezTo>
                  <a:pt x="55" y="157"/>
                  <a:pt x="55" y="157"/>
                  <a:pt x="56" y="157"/>
                </a:cubicBezTo>
                <a:cubicBezTo>
                  <a:pt x="58" y="153"/>
                  <a:pt x="58" y="153"/>
                  <a:pt x="58" y="153"/>
                </a:cubicBezTo>
                <a:cubicBezTo>
                  <a:pt x="58" y="153"/>
                  <a:pt x="58" y="153"/>
                  <a:pt x="58" y="153"/>
                </a:cubicBezTo>
                <a:cubicBezTo>
                  <a:pt x="63" y="151"/>
                  <a:pt x="63" y="151"/>
                  <a:pt x="63" y="151"/>
                </a:cubicBezTo>
                <a:cubicBezTo>
                  <a:pt x="63" y="148"/>
                  <a:pt x="63" y="148"/>
                  <a:pt x="63" y="148"/>
                </a:cubicBezTo>
                <a:cubicBezTo>
                  <a:pt x="61" y="146"/>
                  <a:pt x="61" y="146"/>
                  <a:pt x="61" y="146"/>
                </a:cubicBezTo>
                <a:cubicBezTo>
                  <a:pt x="61" y="146"/>
                  <a:pt x="61" y="146"/>
                  <a:pt x="61" y="146"/>
                </a:cubicBezTo>
                <a:cubicBezTo>
                  <a:pt x="61" y="145"/>
                  <a:pt x="62" y="143"/>
                  <a:pt x="63" y="143"/>
                </a:cubicBezTo>
                <a:cubicBezTo>
                  <a:pt x="65" y="143"/>
                  <a:pt x="67" y="144"/>
                  <a:pt x="68" y="144"/>
                </a:cubicBezTo>
                <a:cubicBezTo>
                  <a:pt x="68" y="144"/>
                  <a:pt x="68" y="144"/>
                  <a:pt x="68" y="145"/>
                </a:cubicBezTo>
                <a:cubicBezTo>
                  <a:pt x="69" y="147"/>
                  <a:pt x="69" y="147"/>
                  <a:pt x="69" y="147"/>
                </a:cubicBezTo>
                <a:cubicBezTo>
                  <a:pt x="70" y="146"/>
                  <a:pt x="70" y="146"/>
                  <a:pt x="70" y="146"/>
                </a:cubicBezTo>
                <a:cubicBezTo>
                  <a:pt x="70" y="146"/>
                  <a:pt x="70" y="146"/>
                  <a:pt x="70" y="146"/>
                </a:cubicBezTo>
                <a:cubicBezTo>
                  <a:pt x="74" y="147"/>
                  <a:pt x="74" y="147"/>
                  <a:pt x="74" y="147"/>
                </a:cubicBezTo>
                <a:cubicBezTo>
                  <a:pt x="74" y="147"/>
                  <a:pt x="75" y="147"/>
                  <a:pt x="75" y="147"/>
                </a:cubicBezTo>
                <a:cubicBezTo>
                  <a:pt x="75" y="148"/>
                  <a:pt x="75" y="148"/>
                  <a:pt x="75" y="148"/>
                </a:cubicBezTo>
                <a:cubicBezTo>
                  <a:pt x="76" y="148"/>
                  <a:pt x="76" y="148"/>
                  <a:pt x="76" y="148"/>
                </a:cubicBezTo>
                <a:cubicBezTo>
                  <a:pt x="76" y="148"/>
                  <a:pt x="76" y="148"/>
                  <a:pt x="76" y="149"/>
                </a:cubicBezTo>
                <a:cubicBezTo>
                  <a:pt x="76" y="150"/>
                  <a:pt x="76" y="150"/>
                  <a:pt x="76" y="150"/>
                </a:cubicBezTo>
                <a:cubicBezTo>
                  <a:pt x="77" y="150"/>
                  <a:pt x="77" y="150"/>
                  <a:pt x="77" y="150"/>
                </a:cubicBezTo>
                <a:cubicBezTo>
                  <a:pt x="78" y="148"/>
                  <a:pt x="78" y="148"/>
                  <a:pt x="78" y="148"/>
                </a:cubicBezTo>
                <a:cubicBezTo>
                  <a:pt x="77" y="146"/>
                  <a:pt x="77" y="146"/>
                  <a:pt x="77" y="146"/>
                </a:cubicBezTo>
                <a:cubicBezTo>
                  <a:pt x="77" y="146"/>
                  <a:pt x="77" y="146"/>
                  <a:pt x="77" y="146"/>
                </a:cubicBezTo>
                <a:cubicBezTo>
                  <a:pt x="78" y="141"/>
                  <a:pt x="78" y="141"/>
                  <a:pt x="78" y="141"/>
                </a:cubicBezTo>
                <a:cubicBezTo>
                  <a:pt x="78" y="141"/>
                  <a:pt x="78" y="141"/>
                  <a:pt x="78" y="141"/>
                </a:cubicBezTo>
                <a:cubicBezTo>
                  <a:pt x="78" y="140"/>
                  <a:pt x="79" y="138"/>
                  <a:pt x="79" y="138"/>
                </a:cubicBezTo>
                <a:cubicBezTo>
                  <a:pt x="79" y="138"/>
                  <a:pt x="79" y="138"/>
                  <a:pt x="79" y="138"/>
                </a:cubicBezTo>
                <a:cubicBezTo>
                  <a:pt x="79" y="137"/>
                  <a:pt x="79" y="137"/>
                  <a:pt x="79" y="136"/>
                </a:cubicBezTo>
                <a:cubicBezTo>
                  <a:pt x="79" y="136"/>
                  <a:pt x="80" y="136"/>
                  <a:pt x="81" y="136"/>
                </a:cubicBezTo>
                <a:cubicBezTo>
                  <a:pt x="81" y="137"/>
                  <a:pt x="82" y="135"/>
                  <a:pt x="82" y="135"/>
                </a:cubicBezTo>
                <a:cubicBezTo>
                  <a:pt x="83" y="134"/>
                  <a:pt x="83" y="134"/>
                  <a:pt x="83" y="134"/>
                </a:cubicBezTo>
                <a:cubicBezTo>
                  <a:pt x="84" y="133"/>
                  <a:pt x="85" y="131"/>
                  <a:pt x="86" y="131"/>
                </a:cubicBezTo>
                <a:cubicBezTo>
                  <a:pt x="87" y="132"/>
                  <a:pt x="88" y="132"/>
                  <a:pt x="89" y="133"/>
                </a:cubicBezTo>
                <a:cubicBezTo>
                  <a:pt x="90" y="132"/>
                  <a:pt x="92" y="131"/>
                  <a:pt x="93" y="131"/>
                </a:cubicBezTo>
                <a:cubicBezTo>
                  <a:pt x="93" y="130"/>
                  <a:pt x="94" y="130"/>
                  <a:pt x="94" y="131"/>
                </a:cubicBezTo>
                <a:cubicBezTo>
                  <a:pt x="94" y="131"/>
                  <a:pt x="94" y="131"/>
                  <a:pt x="94" y="131"/>
                </a:cubicBezTo>
                <a:cubicBezTo>
                  <a:pt x="95" y="130"/>
                  <a:pt x="96" y="130"/>
                  <a:pt x="96" y="130"/>
                </a:cubicBezTo>
                <a:cubicBezTo>
                  <a:pt x="97" y="129"/>
                  <a:pt x="97" y="130"/>
                  <a:pt x="97" y="130"/>
                </a:cubicBezTo>
                <a:cubicBezTo>
                  <a:pt x="97" y="130"/>
                  <a:pt x="97" y="130"/>
                  <a:pt x="97" y="131"/>
                </a:cubicBezTo>
                <a:cubicBezTo>
                  <a:pt x="97" y="131"/>
                  <a:pt x="97" y="132"/>
                  <a:pt x="97" y="132"/>
                </a:cubicBezTo>
                <a:cubicBezTo>
                  <a:pt x="97" y="133"/>
                  <a:pt x="98" y="133"/>
                  <a:pt x="99" y="133"/>
                </a:cubicBezTo>
                <a:cubicBezTo>
                  <a:pt x="102" y="135"/>
                  <a:pt x="102" y="135"/>
                  <a:pt x="102" y="135"/>
                </a:cubicBezTo>
                <a:cubicBezTo>
                  <a:pt x="103" y="134"/>
                  <a:pt x="105" y="132"/>
                  <a:pt x="106" y="132"/>
                </a:cubicBezTo>
                <a:cubicBezTo>
                  <a:pt x="106" y="131"/>
                  <a:pt x="106" y="130"/>
                  <a:pt x="107" y="130"/>
                </a:cubicBezTo>
                <a:cubicBezTo>
                  <a:pt x="107" y="129"/>
                  <a:pt x="108" y="126"/>
                  <a:pt x="109" y="125"/>
                </a:cubicBezTo>
                <a:cubicBezTo>
                  <a:pt x="110" y="125"/>
                  <a:pt x="112" y="124"/>
                  <a:pt x="112" y="124"/>
                </a:cubicBezTo>
                <a:cubicBezTo>
                  <a:pt x="112" y="124"/>
                  <a:pt x="112" y="124"/>
                  <a:pt x="112" y="124"/>
                </a:cubicBezTo>
                <a:cubicBezTo>
                  <a:pt x="114" y="125"/>
                  <a:pt x="114" y="125"/>
                  <a:pt x="114" y="125"/>
                </a:cubicBezTo>
                <a:cubicBezTo>
                  <a:pt x="114" y="124"/>
                  <a:pt x="114" y="124"/>
                  <a:pt x="114" y="124"/>
                </a:cubicBezTo>
                <a:cubicBezTo>
                  <a:pt x="115" y="124"/>
                  <a:pt x="115" y="123"/>
                  <a:pt x="115" y="123"/>
                </a:cubicBezTo>
                <a:cubicBezTo>
                  <a:pt x="116" y="122"/>
                  <a:pt x="116" y="122"/>
                  <a:pt x="116" y="122"/>
                </a:cubicBezTo>
                <a:cubicBezTo>
                  <a:pt x="116" y="122"/>
                  <a:pt x="116" y="122"/>
                  <a:pt x="117" y="122"/>
                </a:cubicBezTo>
                <a:cubicBezTo>
                  <a:pt x="118" y="122"/>
                  <a:pt x="118" y="122"/>
                  <a:pt x="118" y="122"/>
                </a:cubicBezTo>
                <a:cubicBezTo>
                  <a:pt x="120" y="118"/>
                  <a:pt x="120" y="118"/>
                  <a:pt x="120" y="118"/>
                </a:cubicBezTo>
                <a:cubicBezTo>
                  <a:pt x="120" y="117"/>
                  <a:pt x="121" y="117"/>
                  <a:pt x="121" y="117"/>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5" name="Freeform 84"/>
          <p:cNvSpPr>
            <a:spLocks/>
          </p:cNvSpPr>
          <p:nvPr/>
        </p:nvSpPr>
        <p:spPr bwMode="auto">
          <a:xfrm>
            <a:off x="15063800" y="4044955"/>
            <a:ext cx="885826" cy="1130302"/>
          </a:xfrm>
          <a:custGeom>
            <a:avLst/>
            <a:gdLst>
              <a:gd name="T0" fmla="*/ 114 w 118"/>
              <a:gd name="T1" fmla="*/ 12 h 150"/>
              <a:gd name="T2" fmla="*/ 107 w 118"/>
              <a:gd name="T3" fmla="*/ 10 h 150"/>
              <a:gd name="T4" fmla="*/ 98 w 118"/>
              <a:gd name="T5" fmla="*/ 6 h 150"/>
              <a:gd name="T6" fmla="*/ 96 w 118"/>
              <a:gd name="T7" fmla="*/ 3 h 150"/>
              <a:gd name="T8" fmla="*/ 85 w 118"/>
              <a:gd name="T9" fmla="*/ 0 h 150"/>
              <a:gd name="T10" fmla="*/ 79 w 118"/>
              <a:gd name="T11" fmla="*/ 0 h 150"/>
              <a:gd name="T12" fmla="*/ 80 w 118"/>
              <a:gd name="T13" fmla="*/ 6 h 150"/>
              <a:gd name="T14" fmla="*/ 72 w 118"/>
              <a:gd name="T15" fmla="*/ 8 h 150"/>
              <a:gd name="T16" fmla="*/ 71 w 118"/>
              <a:gd name="T17" fmla="*/ 14 h 150"/>
              <a:gd name="T18" fmla="*/ 69 w 118"/>
              <a:gd name="T19" fmla="*/ 21 h 150"/>
              <a:gd name="T20" fmla="*/ 75 w 118"/>
              <a:gd name="T21" fmla="*/ 21 h 150"/>
              <a:gd name="T22" fmla="*/ 68 w 118"/>
              <a:gd name="T23" fmla="*/ 32 h 150"/>
              <a:gd name="T24" fmla="*/ 58 w 118"/>
              <a:gd name="T25" fmla="*/ 59 h 150"/>
              <a:gd name="T26" fmla="*/ 47 w 118"/>
              <a:gd name="T27" fmla="*/ 52 h 150"/>
              <a:gd name="T28" fmla="*/ 43 w 118"/>
              <a:gd name="T29" fmla="*/ 49 h 150"/>
              <a:gd name="T30" fmla="*/ 44 w 118"/>
              <a:gd name="T31" fmla="*/ 56 h 150"/>
              <a:gd name="T32" fmla="*/ 42 w 118"/>
              <a:gd name="T33" fmla="*/ 60 h 150"/>
              <a:gd name="T34" fmla="*/ 38 w 118"/>
              <a:gd name="T35" fmla="*/ 64 h 150"/>
              <a:gd name="T36" fmla="*/ 34 w 118"/>
              <a:gd name="T37" fmla="*/ 68 h 150"/>
              <a:gd name="T38" fmla="*/ 30 w 118"/>
              <a:gd name="T39" fmla="*/ 70 h 150"/>
              <a:gd name="T40" fmla="*/ 26 w 118"/>
              <a:gd name="T41" fmla="*/ 72 h 150"/>
              <a:gd name="T42" fmla="*/ 26 w 118"/>
              <a:gd name="T43" fmla="*/ 78 h 150"/>
              <a:gd name="T44" fmla="*/ 6 w 118"/>
              <a:gd name="T45" fmla="*/ 91 h 150"/>
              <a:gd name="T46" fmla="*/ 4 w 118"/>
              <a:gd name="T47" fmla="*/ 103 h 150"/>
              <a:gd name="T48" fmla="*/ 6 w 118"/>
              <a:gd name="T49" fmla="*/ 109 h 150"/>
              <a:gd name="T50" fmla="*/ 14 w 118"/>
              <a:gd name="T51" fmla="*/ 108 h 150"/>
              <a:gd name="T52" fmla="*/ 23 w 118"/>
              <a:gd name="T53" fmla="*/ 112 h 150"/>
              <a:gd name="T54" fmla="*/ 24 w 118"/>
              <a:gd name="T55" fmla="*/ 119 h 150"/>
              <a:gd name="T56" fmla="*/ 28 w 118"/>
              <a:gd name="T57" fmla="*/ 123 h 150"/>
              <a:gd name="T58" fmla="*/ 32 w 118"/>
              <a:gd name="T59" fmla="*/ 128 h 150"/>
              <a:gd name="T60" fmla="*/ 38 w 118"/>
              <a:gd name="T61" fmla="*/ 132 h 150"/>
              <a:gd name="T62" fmla="*/ 41 w 118"/>
              <a:gd name="T63" fmla="*/ 136 h 150"/>
              <a:gd name="T64" fmla="*/ 43 w 118"/>
              <a:gd name="T65" fmla="*/ 137 h 150"/>
              <a:gd name="T66" fmla="*/ 48 w 118"/>
              <a:gd name="T67" fmla="*/ 142 h 150"/>
              <a:gd name="T68" fmla="*/ 50 w 118"/>
              <a:gd name="T69" fmla="*/ 143 h 150"/>
              <a:gd name="T70" fmla="*/ 55 w 118"/>
              <a:gd name="T71" fmla="*/ 143 h 150"/>
              <a:gd name="T72" fmla="*/ 59 w 118"/>
              <a:gd name="T73" fmla="*/ 146 h 150"/>
              <a:gd name="T74" fmla="*/ 61 w 118"/>
              <a:gd name="T75" fmla="*/ 150 h 150"/>
              <a:gd name="T76" fmla="*/ 63 w 118"/>
              <a:gd name="T77" fmla="*/ 141 h 150"/>
              <a:gd name="T78" fmla="*/ 63 w 118"/>
              <a:gd name="T79" fmla="*/ 134 h 150"/>
              <a:gd name="T80" fmla="*/ 63 w 118"/>
              <a:gd name="T81" fmla="*/ 121 h 150"/>
              <a:gd name="T82" fmla="*/ 68 w 118"/>
              <a:gd name="T83" fmla="*/ 119 h 150"/>
              <a:gd name="T84" fmla="*/ 75 w 118"/>
              <a:gd name="T85" fmla="*/ 123 h 150"/>
              <a:gd name="T86" fmla="*/ 83 w 118"/>
              <a:gd name="T87" fmla="*/ 115 h 150"/>
              <a:gd name="T88" fmla="*/ 89 w 118"/>
              <a:gd name="T89" fmla="*/ 108 h 150"/>
              <a:gd name="T90" fmla="*/ 95 w 118"/>
              <a:gd name="T91" fmla="*/ 104 h 150"/>
              <a:gd name="T92" fmla="*/ 99 w 118"/>
              <a:gd name="T93" fmla="*/ 94 h 150"/>
              <a:gd name="T94" fmla="*/ 97 w 118"/>
              <a:gd name="T95" fmla="*/ 88 h 150"/>
              <a:gd name="T96" fmla="*/ 100 w 118"/>
              <a:gd name="T97" fmla="*/ 82 h 150"/>
              <a:gd name="T98" fmla="*/ 97 w 118"/>
              <a:gd name="T99" fmla="*/ 75 h 150"/>
              <a:gd name="T100" fmla="*/ 100 w 118"/>
              <a:gd name="T101" fmla="*/ 69 h 150"/>
              <a:gd name="T102" fmla="*/ 102 w 118"/>
              <a:gd name="T103" fmla="*/ 58 h 150"/>
              <a:gd name="T104" fmla="*/ 99 w 118"/>
              <a:gd name="T105" fmla="*/ 49 h 150"/>
              <a:gd name="T106" fmla="*/ 106 w 118"/>
              <a:gd name="T107" fmla="*/ 36 h 150"/>
              <a:gd name="T108" fmla="*/ 109 w 118"/>
              <a:gd name="T109" fmla="*/ 32 h 150"/>
              <a:gd name="T110" fmla="*/ 112 w 118"/>
              <a:gd name="T111" fmla="*/ 25 h 150"/>
              <a:gd name="T112" fmla="*/ 118 w 118"/>
              <a:gd name="T113" fmla="*/ 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150">
                <a:moveTo>
                  <a:pt x="117" y="15"/>
                </a:moveTo>
                <a:cubicBezTo>
                  <a:pt x="117" y="14"/>
                  <a:pt x="116" y="14"/>
                  <a:pt x="115" y="13"/>
                </a:cubicBezTo>
                <a:cubicBezTo>
                  <a:pt x="115" y="13"/>
                  <a:pt x="115" y="12"/>
                  <a:pt x="114" y="12"/>
                </a:cubicBezTo>
                <a:cubicBezTo>
                  <a:pt x="114" y="12"/>
                  <a:pt x="114" y="12"/>
                  <a:pt x="114" y="12"/>
                </a:cubicBezTo>
                <a:cubicBezTo>
                  <a:pt x="114" y="12"/>
                  <a:pt x="113" y="11"/>
                  <a:pt x="113" y="11"/>
                </a:cubicBezTo>
                <a:cubicBezTo>
                  <a:pt x="113" y="11"/>
                  <a:pt x="112" y="10"/>
                  <a:pt x="112" y="10"/>
                </a:cubicBezTo>
                <a:cubicBezTo>
                  <a:pt x="111" y="10"/>
                  <a:pt x="110" y="10"/>
                  <a:pt x="110" y="10"/>
                </a:cubicBezTo>
                <a:cubicBezTo>
                  <a:pt x="109" y="11"/>
                  <a:pt x="107" y="10"/>
                  <a:pt x="107" y="10"/>
                </a:cubicBezTo>
                <a:cubicBezTo>
                  <a:pt x="106" y="10"/>
                  <a:pt x="106" y="9"/>
                  <a:pt x="105" y="9"/>
                </a:cubicBezTo>
                <a:cubicBezTo>
                  <a:pt x="104" y="9"/>
                  <a:pt x="102" y="9"/>
                  <a:pt x="101" y="9"/>
                </a:cubicBezTo>
                <a:cubicBezTo>
                  <a:pt x="100" y="9"/>
                  <a:pt x="99" y="8"/>
                  <a:pt x="98" y="7"/>
                </a:cubicBezTo>
                <a:cubicBezTo>
                  <a:pt x="98" y="7"/>
                  <a:pt x="98" y="6"/>
                  <a:pt x="98" y="6"/>
                </a:cubicBezTo>
                <a:cubicBezTo>
                  <a:pt x="97" y="6"/>
                  <a:pt x="96" y="5"/>
                  <a:pt x="95" y="5"/>
                </a:cubicBezTo>
                <a:cubicBezTo>
                  <a:pt x="95" y="4"/>
                  <a:pt x="95" y="4"/>
                  <a:pt x="95" y="4"/>
                </a:cubicBezTo>
                <a:cubicBezTo>
                  <a:pt x="95" y="4"/>
                  <a:pt x="96" y="4"/>
                  <a:pt x="96" y="3"/>
                </a:cubicBezTo>
                <a:cubicBezTo>
                  <a:pt x="96" y="3"/>
                  <a:pt x="96" y="3"/>
                  <a:pt x="96" y="3"/>
                </a:cubicBezTo>
                <a:cubicBezTo>
                  <a:pt x="96" y="2"/>
                  <a:pt x="96" y="2"/>
                  <a:pt x="96" y="2"/>
                </a:cubicBezTo>
                <a:cubicBezTo>
                  <a:pt x="94" y="1"/>
                  <a:pt x="91" y="1"/>
                  <a:pt x="89" y="1"/>
                </a:cubicBezTo>
                <a:cubicBezTo>
                  <a:pt x="88" y="0"/>
                  <a:pt x="87" y="1"/>
                  <a:pt x="86" y="0"/>
                </a:cubicBezTo>
                <a:cubicBezTo>
                  <a:pt x="86" y="0"/>
                  <a:pt x="86" y="0"/>
                  <a:pt x="85" y="0"/>
                </a:cubicBezTo>
                <a:cubicBezTo>
                  <a:pt x="84" y="0"/>
                  <a:pt x="83" y="1"/>
                  <a:pt x="81" y="1"/>
                </a:cubicBezTo>
                <a:cubicBezTo>
                  <a:pt x="81" y="1"/>
                  <a:pt x="81" y="1"/>
                  <a:pt x="81" y="1"/>
                </a:cubicBezTo>
                <a:cubicBezTo>
                  <a:pt x="80" y="1"/>
                  <a:pt x="80" y="1"/>
                  <a:pt x="80" y="0"/>
                </a:cubicBezTo>
                <a:cubicBezTo>
                  <a:pt x="80" y="0"/>
                  <a:pt x="79" y="0"/>
                  <a:pt x="79" y="0"/>
                </a:cubicBezTo>
                <a:cubicBezTo>
                  <a:pt x="79" y="0"/>
                  <a:pt x="79" y="0"/>
                  <a:pt x="79" y="0"/>
                </a:cubicBezTo>
                <a:cubicBezTo>
                  <a:pt x="79" y="0"/>
                  <a:pt x="79" y="0"/>
                  <a:pt x="79" y="0"/>
                </a:cubicBezTo>
                <a:cubicBezTo>
                  <a:pt x="80" y="5"/>
                  <a:pt x="80" y="5"/>
                  <a:pt x="80" y="5"/>
                </a:cubicBezTo>
                <a:cubicBezTo>
                  <a:pt x="80" y="6"/>
                  <a:pt x="80" y="6"/>
                  <a:pt x="80" y="6"/>
                </a:cubicBezTo>
                <a:cubicBezTo>
                  <a:pt x="80" y="7"/>
                  <a:pt x="80" y="7"/>
                  <a:pt x="80" y="7"/>
                </a:cubicBezTo>
                <a:cubicBezTo>
                  <a:pt x="80" y="7"/>
                  <a:pt x="80" y="7"/>
                  <a:pt x="80" y="7"/>
                </a:cubicBezTo>
                <a:cubicBezTo>
                  <a:pt x="74" y="7"/>
                  <a:pt x="74" y="7"/>
                  <a:pt x="74" y="7"/>
                </a:cubicBezTo>
                <a:cubicBezTo>
                  <a:pt x="72" y="8"/>
                  <a:pt x="72" y="8"/>
                  <a:pt x="72" y="8"/>
                </a:cubicBezTo>
                <a:cubicBezTo>
                  <a:pt x="69" y="9"/>
                  <a:pt x="69" y="9"/>
                  <a:pt x="69" y="9"/>
                </a:cubicBezTo>
                <a:cubicBezTo>
                  <a:pt x="69" y="10"/>
                  <a:pt x="69" y="10"/>
                  <a:pt x="69" y="11"/>
                </a:cubicBezTo>
                <a:cubicBezTo>
                  <a:pt x="70" y="11"/>
                  <a:pt x="71" y="14"/>
                  <a:pt x="71" y="14"/>
                </a:cubicBezTo>
                <a:cubicBezTo>
                  <a:pt x="71" y="14"/>
                  <a:pt x="71" y="14"/>
                  <a:pt x="71" y="14"/>
                </a:cubicBezTo>
                <a:cubicBezTo>
                  <a:pt x="71" y="15"/>
                  <a:pt x="70" y="17"/>
                  <a:pt x="70" y="17"/>
                </a:cubicBezTo>
                <a:cubicBezTo>
                  <a:pt x="70" y="18"/>
                  <a:pt x="70" y="18"/>
                  <a:pt x="70" y="19"/>
                </a:cubicBezTo>
                <a:cubicBezTo>
                  <a:pt x="70" y="19"/>
                  <a:pt x="70" y="19"/>
                  <a:pt x="70" y="19"/>
                </a:cubicBezTo>
                <a:cubicBezTo>
                  <a:pt x="69" y="21"/>
                  <a:pt x="69" y="21"/>
                  <a:pt x="69" y="21"/>
                </a:cubicBezTo>
                <a:cubicBezTo>
                  <a:pt x="70" y="22"/>
                  <a:pt x="70" y="22"/>
                  <a:pt x="70" y="22"/>
                </a:cubicBezTo>
                <a:cubicBezTo>
                  <a:pt x="74" y="20"/>
                  <a:pt x="74" y="20"/>
                  <a:pt x="74" y="20"/>
                </a:cubicBezTo>
                <a:cubicBezTo>
                  <a:pt x="74" y="20"/>
                  <a:pt x="74" y="20"/>
                  <a:pt x="74" y="20"/>
                </a:cubicBezTo>
                <a:cubicBezTo>
                  <a:pt x="75" y="21"/>
                  <a:pt x="75" y="21"/>
                  <a:pt x="75" y="21"/>
                </a:cubicBezTo>
                <a:cubicBezTo>
                  <a:pt x="77" y="23"/>
                  <a:pt x="77" y="23"/>
                  <a:pt x="77" y="23"/>
                </a:cubicBezTo>
                <a:cubicBezTo>
                  <a:pt x="77" y="23"/>
                  <a:pt x="77" y="23"/>
                  <a:pt x="78" y="23"/>
                </a:cubicBezTo>
                <a:cubicBezTo>
                  <a:pt x="78" y="23"/>
                  <a:pt x="77" y="23"/>
                  <a:pt x="77" y="24"/>
                </a:cubicBezTo>
                <a:cubicBezTo>
                  <a:pt x="68" y="32"/>
                  <a:pt x="68" y="32"/>
                  <a:pt x="68" y="32"/>
                </a:cubicBezTo>
                <a:cubicBezTo>
                  <a:pt x="61" y="50"/>
                  <a:pt x="61" y="50"/>
                  <a:pt x="61" y="50"/>
                </a:cubicBezTo>
                <a:cubicBezTo>
                  <a:pt x="58" y="59"/>
                  <a:pt x="58" y="59"/>
                  <a:pt x="58" y="59"/>
                </a:cubicBezTo>
                <a:cubicBezTo>
                  <a:pt x="58" y="59"/>
                  <a:pt x="58" y="59"/>
                  <a:pt x="58" y="59"/>
                </a:cubicBezTo>
                <a:cubicBezTo>
                  <a:pt x="58" y="59"/>
                  <a:pt x="58" y="59"/>
                  <a:pt x="58" y="59"/>
                </a:cubicBezTo>
                <a:cubicBezTo>
                  <a:pt x="52" y="56"/>
                  <a:pt x="52" y="56"/>
                  <a:pt x="52" y="56"/>
                </a:cubicBezTo>
                <a:cubicBezTo>
                  <a:pt x="52" y="56"/>
                  <a:pt x="52" y="56"/>
                  <a:pt x="52" y="56"/>
                </a:cubicBezTo>
                <a:cubicBezTo>
                  <a:pt x="47" y="52"/>
                  <a:pt x="47" y="52"/>
                  <a:pt x="47" y="52"/>
                </a:cubicBezTo>
                <a:cubicBezTo>
                  <a:pt x="47" y="52"/>
                  <a:pt x="47" y="52"/>
                  <a:pt x="47" y="52"/>
                </a:cubicBezTo>
                <a:cubicBezTo>
                  <a:pt x="46" y="50"/>
                  <a:pt x="46" y="50"/>
                  <a:pt x="46" y="50"/>
                </a:cubicBezTo>
                <a:cubicBezTo>
                  <a:pt x="44" y="50"/>
                  <a:pt x="44" y="50"/>
                  <a:pt x="44" y="50"/>
                </a:cubicBezTo>
                <a:cubicBezTo>
                  <a:pt x="44" y="50"/>
                  <a:pt x="43" y="50"/>
                  <a:pt x="43" y="50"/>
                </a:cubicBezTo>
                <a:cubicBezTo>
                  <a:pt x="43" y="49"/>
                  <a:pt x="43" y="49"/>
                  <a:pt x="43" y="49"/>
                </a:cubicBezTo>
                <a:cubicBezTo>
                  <a:pt x="42" y="50"/>
                  <a:pt x="42" y="50"/>
                  <a:pt x="42" y="50"/>
                </a:cubicBezTo>
                <a:cubicBezTo>
                  <a:pt x="44" y="54"/>
                  <a:pt x="44" y="54"/>
                  <a:pt x="44" y="54"/>
                </a:cubicBezTo>
                <a:cubicBezTo>
                  <a:pt x="44" y="54"/>
                  <a:pt x="44" y="54"/>
                  <a:pt x="44" y="54"/>
                </a:cubicBezTo>
                <a:cubicBezTo>
                  <a:pt x="44" y="56"/>
                  <a:pt x="44" y="56"/>
                  <a:pt x="44" y="56"/>
                </a:cubicBezTo>
                <a:cubicBezTo>
                  <a:pt x="45" y="58"/>
                  <a:pt x="45" y="58"/>
                  <a:pt x="45" y="58"/>
                </a:cubicBezTo>
                <a:cubicBezTo>
                  <a:pt x="45" y="58"/>
                  <a:pt x="45" y="58"/>
                  <a:pt x="45" y="58"/>
                </a:cubicBezTo>
                <a:cubicBezTo>
                  <a:pt x="44" y="58"/>
                  <a:pt x="44" y="59"/>
                  <a:pt x="44" y="59"/>
                </a:cubicBezTo>
                <a:cubicBezTo>
                  <a:pt x="42" y="60"/>
                  <a:pt x="42" y="60"/>
                  <a:pt x="42" y="60"/>
                </a:cubicBezTo>
                <a:cubicBezTo>
                  <a:pt x="41" y="60"/>
                  <a:pt x="41" y="60"/>
                  <a:pt x="41" y="61"/>
                </a:cubicBezTo>
                <a:cubicBezTo>
                  <a:pt x="40" y="62"/>
                  <a:pt x="40" y="63"/>
                  <a:pt x="40" y="63"/>
                </a:cubicBezTo>
                <a:cubicBezTo>
                  <a:pt x="40" y="63"/>
                  <a:pt x="40" y="64"/>
                  <a:pt x="40" y="64"/>
                </a:cubicBezTo>
                <a:cubicBezTo>
                  <a:pt x="38" y="64"/>
                  <a:pt x="38" y="64"/>
                  <a:pt x="38" y="64"/>
                </a:cubicBezTo>
                <a:cubicBezTo>
                  <a:pt x="36" y="65"/>
                  <a:pt x="36" y="65"/>
                  <a:pt x="36" y="65"/>
                </a:cubicBezTo>
                <a:cubicBezTo>
                  <a:pt x="36" y="67"/>
                  <a:pt x="36" y="67"/>
                  <a:pt x="36" y="67"/>
                </a:cubicBezTo>
                <a:cubicBezTo>
                  <a:pt x="36" y="67"/>
                  <a:pt x="36" y="67"/>
                  <a:pt x="36" y="67"/>
                </a:cubicBezTo>
                <a:cubicBezTo>
                  <a:pt x="34" y="68"/>
                  <a:pt x="34" y="68"/>
                  <a:pt x="34" y="68"/>
                </a:cubicBezTo>
                <a:cubicBezTo>
                  <a:pt x="32" y="69"/>
                  <a:pt x="32" y="69"/>
                  <a:pt x="32" y="69"/>
                </a:cubicBezTo>
                <a:cubicBezTo>
                  <a:pt x="32" y="69"/>
                  <a:pt x="32" y="69"/>
                  <a:pt x="32" y="69"/>
                </a:cubicBezTo>
                <a:cubicBezTo>
                  <a:pt x="30" y="69"/>
                  <a:pt x="30" y="69"/>
                  <a:pt x="30" y="69"/>
                </a:cubicBezTo>
                <a:cubicBezTo>
                  <a:pt x="30" y="70"/>
                  <a:pt x="30" y="70"/>
                  <a:pt x="30" y="70"/>
                </a:cubicBezTo>
                <a:cubicBezTo>
                  <a:pt x="29" y="70"/>
                  <a:pt x="29" y="70"/>
                  <a:pt x="29" y="70"/>
                </a:cubicBezTo>
                <a:cubicBezTo>
                  <a:pt x="28" y="70"/>
                  <a:pt x="28" y="70"/>
                  <a:pt x="28" y="70"/>
                </a:cubicBezTo>
                <a:cubicBezTo>
                  <a:pt x="27" y="70"/>
                  <a:pt x="27" y="70"/>
                  <a:pt x="27" y="70"/>
                </a:cubicBezTo>
                <a:cubicBezTo>
                  <a:pt x="26" y="72"/>
                  <a:pt x="26" y="72"/>
                  <a:pt x="26" y="72"/>
                </a:cubicBezTo>
                <a:cubicBezTo>
                  <a:pt x="27" y="74"/>
                  <a:pt x="27" y="74"/>
                  <a:pt x="27" y="74"/>
                </a:cubicBezTo>
                <a:cubicBezTo>
                  <a:pt x="27" y="75"/>
                  <a:pt x="27" y="75"/>
                  <a:pt x="27" y="75"/>
                </a:cubicBezTo>
                <a:cubicBezTo>
                  <a:pt x="26" y="78"/>
                  <a:pt x="26" y="78"/>
                  <a:pt x="26" y="78"/>
                </a:cubicBezTo>
                <a:cubicBezTo>
                  <a:pt x="26" y="78"/>
                  <a:pt x="26" y="78"/>
                  <a:pt x="26" y="78"/>
                </a:cubicBezTo>
                <a:cubicBezTo>
                  <a:pt x="24" y="82"/>
                  <a:pt x="24" y="82"/>
                  <a:pt x="24" y="82"/>
                </a:cubicBezTo>
                <a:cubicBezTo>
                  <a:pt x="24" y="82"/>
                  <a:pt x="23" y="82"/>
                  <a:pt x="23" y="82"/>
                </a:cubicBezTo>
                <a:cubicBezTo>
                  <a:pt x="12" y="88"/>
                  <a:pt x="12" y="88"/>
                  <a:pt x="12" y="88"/>
                </a:cubicBezTo>
                <a:cubicBezTo>
                  <a:pt x="6" y="91"/>
                  <a:pt x="6" y="91"/>
                  <a:pt x="6" y="91"/>
                </a:cubicBezTo>
                <a:cubicBezTo>
                  <a:pt x="7" y="100"/>
                  <a:pt x="7" y="100"/>
                  <a:pt x="7" y="100"/>
                </a:cubicBezTo>
                <a:cubicBezTo>
                  <a:pt x="7" y="100"/>
                  <a:pt x="6" y="100"/>
                  <a:pt x="6" y="100"/>
                </a:cubicBezTo>
                <a:cubicBezTo>
                  <a:pt x="5" y="100"/>
                  <a:pt x="5" y="100"/>
                  <a:pt x="5" y="100"/>
                </a:cubicBezTo>
                <a:cubicBezTo>
                  <a:pt x="4" y="103"/>
                  <a:pt x="4" y="103"/>
                  <a:pt x="4" y="103"/>
                </a:cubicBezTo>
                <a:cubicBezTo>
                  <a:pt x="4" y="103"/>
                  <a:pt x="3" y="103"/>
                  <a:pt x="3" y="103"/>
                </a:cubicBezTo>
                <a:cubicBezTo>
                  <a:pt x="2" y="103"/>
                  <a:pt x="2" y="103"/>
                  <a:pt x="2" y="103"/>
                </a:cubicBezTo>
                <a:cubicBezTo>
                  <a:pt x="0" y="107"/>
                  <a:pt x="0" y="107"/>
                  <a:pt x="0" y="107"/>
                </a:cubicBezTo>
                <a:cubicBezTo>
                  <a:pt x="6" y="109"/>
                  <a:pt x="6" y="109"/>
                  <a:pt x="6" y="109"/>
                </a:cubicBezTo>
                <a:cubicBezTo>
                  <a:pt x="6" y="109"/>
                  <a:pt x="6" y="109"/>
                  <a:pt x="6" y="109"/>
                </a:cubicBezTo>
                <a:cubicBezTo>
                  <a:pt x="13" y="114"/>
                  <a:pt x="13" y="114"/>
                  <a:pt x="13" y="114"/>
                </a:cubicBezTo>
                <a:cubicBezTo>
                  <a:pt x="14" y="108"/>
                  <a:pt x="14" y="108"/>
                  <a:pt x="14" y="108"/>
                </a:cubicBezTo>
                <a:cubicBezTo>
                  <a:pt x="14" y="108"/>
                  <a:pt x="14" y="108"/>
                  <a:pt x="14" y="108"/>
                </a:cubicBezTo>
                <a:cubicBezTo>
                  <a:pt x="15" y="108"/>
                  <a:pt x="15" y="108"/>
                  <a:pt x="15" y="108"/>
                </a:cubicBezTo>
                <a:cubicBezTo>
                  <a:pt x="18" y="110"/>
                  <a:pt x="18" y="110"/>
                  <a:pt x="18" y="110"/>
                </a:cubicBezTo>
                <a:cubicBezTo>
                  <a:pt x="18" y="111"/>
                  <a:pt x="20" y="111"/>
                  <a:pt x="20" y="111"/>
                </a:cubicBezTo>
                <a:cubicBezTo>
                  <a:pt x="21" y="111"/>
                  <a:pt x="23" y="112"/>
                  <a:pt x="23" y="112"/>
                </a:cubicBezTo>
                <a:cubicBezTo>
                  <a:pt x="26" y="113"/>
                  <a:pt x="26" y="113"/>
                  <a:pt x="26" y="113"/>
                </a:cubicBezTo>
                <a:cubicBezTo>
                  <a:pt x="27" y="113"/>
                  <a:pt x="27" y="113"/>
                  <a:pt x="27" y="113"/>
                </a:cubicBezTo>
                <a:cubicBezTo>
                  <a:pt x="27" y="114"/>
                  <a:pt x="27" y="115"/>
                  <a:pt x="25" y="116"/>
                </a:cubicBezTo>
                <a:cubicBezTo>
                  <a:pt x="25" y="117"/>
                  <a:pt x="24" y="118"/>
                  <a:pt x="24" y="119"/>
                </a:cubicBezTo>
                <a:cubicBezTo>
                  <a:pt x="24" y="119"/>
                  <a:pt x="24" y="119"/>
                  <a:pt x="25" y="119"/>
                </a:cubicBezTo>
                <a:cubicBezTo>
                  <a:pt x="26" y="120"/>
                  <a:pt x="27" y="120"/>
                  <a:pt x="27" y="120"/>
                </a:cubicBezTo>
                <a:cubicBezTo>
                  <a:pt x="27" y="120"/>
                  <a:pt x="28" y="120"/>
                  <a:pt x="28" y="120"/>
                </a:cubicBezTo>
                <a:cubicBezTo>
                  <a:pt x="28" y="121"/>
                  <a:pt x="28" y="122"/>
                  <a:pt x="28" y="123"/>
                </a:cubicBezTo>
                <a:cubicBezTo>
                  <a:pt x="28" y="124"/>
                  <a:pt x="28" y="125"/>
                  <a:pt x="28" y="126"/>
                </a:cubicBezTo>
                <a:cubicBezTo>
                  <a:pt x="30" y="128"/>
                  <a:pt x="30" y="128"/>
                  <a:pt x="30" y="128"/>
                </a:cubicBezTo>
                <a:cubicBezTo>
                  <a:pt x="31" y="128"/>
                  <a:pt x="31" y="128"/>
                  <a:pt x="31" y="128"/>
                </a:cubicBezTo>
                <a:cubicBezTo>
                  <a:pt x="32" y="128"/>
                  <a:pt x="32" y="128"/>
                  <a:pt x="32" y="128"/>
                </a:cubicBezTo>
                <a:cubicBezTo>
                  <a:pt x="33" y="132"/>
                  <a:pt x="33" y="132"/>
                  <a:pt x="33" y="132"/>
                </a:cubicBezTo>
                <a:cubicBezTo>
                  <a:pt x="34" y="132"/>
                  <a:pt x="34" y="131"/>
                  <a:pt x="35" y="131"/>
                </a:cubicBezTo>
                <a:cubicBezTo>
                  <a:pt x="36" y="131"/>
                  <a:pt x="38" y="131"/>
                  <a:pt x="38" y="132"/>
                </a:cubicBezTo>
                <a:cubicBezTo>
                  <a:pt x="38" y="132"/>
                  <a:pt x="38" y="132"/>
                  <a:pt x="38" y="132"/>
                </a:cubicBezTo>
                <a:cubicBezTo>
                  <a:pt x="38" y="134"/>
                  <a:pt x="38" y="134"/>
                  <a:pt x="38" y="134"/>
                </a:cubicBezTo>
                <a:cubicBezTo>
                  <a:pt x="38" y="137"/>
                  <a:pt x="38" y="137"/>
                  <a:pt x="38" y="137"/>
                </a:cubicBezTo>
                <a:cubicBezTo>
                  <a:pt x="40" y="136"/>
                  <a:pt x="40" y="136"/>
                  <a:pt x="40" y="136"/>
                </a:cubicBezTo>
                <a:cubicBezTo>
                  <a:pt x="40" y="135"/>
                  <a:pt x="41" y="135"/>
                  <a:pt x="41" y="136"/>
                </a:cubicBezTo>
                <a:cubicBezTo>
                  <a:pt x="41" y="136"/>
                  <a:pt x="41" y="136"/>
                  <a:pt x="41" y="136"/>
                </a:cubicBezTo>
                <a:cubicBezTo>
                  <a:pt x="41" y="138"/>
                  <a:pt x="41" y="138"/>
                  <a:pt x="41" y="138"/>
                </a:cubicBezTo>
                <a:cubicBezTo>
                  <a:pt x="42" y="138"/>
                  <a:pt x="42" y="137"/>
                  <a:pt x="42" y="137"/>
                </a:cubicBezTo>
                <a:cubicBezTo>
                  <a:pt x="42" y="137"/>
                  <a:pt x="43" y="137"/>
                  <a:pt x="43" y="137"/>
                </a:cubicBezTo>
                <a:cubicBezTo>
                  <a:pt x="44" y="137"/>
                  <a:pt x="45" y="139"/>
                  <a:pt x="44" y="140"/>
                </a:cubicBezTo>
                <a:cubicBezTo>
                  <a:pt x="44" y="140"/>
                  <a:pt x="44" y="142"/>
                  <a:pt x="44" y="143"/>
                </a:cubicBezTo>
                <a:cubicBezTo>
                  <a:pt x="44" y="143"/>
                  <a:pt x="45" y="143"/>
                  <a:pt x="46" y="143"/>
                </a:cubicBezTo>
                <a:cubicBezTo>
                  <a:pt x="47" y="143"/>
                  <a:pt x="48" y="142"/>
                  <a:pt x="48" y="142"/>
                </a:cubicBezTo>
                <a:cubicBezTo>
                  <a:pt x="48" y="142"/>
                  <a:pt x="48" y="143"/>
                  <a:pt x="48" y="143"/>
                </a:cubicBezTo>
                <a:cubicBezTo>
                  <a:pt x="49" y="144"/>
                  <a:pt x="49" y="144"/>
                  <a:pt x="49" y="144"/>
                </a:cubicBezTo>
                <a:cubicBezTo>
                  <a:pt x="49" y="144"/>
                  <a:pt x="50" y="144"/>
                  <a:pt x="50" y="144"/>
                </a:cubicBezTo>
                <a:cubicBezTo>
                  <a:pt x="50" y="144"/>
                  <a:pt x="50" y="143"/>
                  <a:pt x="50" y="143"/>
                </a:cubicBezTo>
                <a:cubicBezTo>
                  <a:pt x="51" y="143"/>
                  <a:pt x="52" y="144"/>
                  <a:pt x="52" y="144"/>
                </a:cubicBezTo>
                <a:cubicBezTo>
                  <a:pt x="54" y="143"/>
                  <a:pt x="54" y="143"/>
                  <a:pt x="54" y="143"/>
                </a:cubicBezTo>
                <a:cubicBezTo>
                  <a:pt x="54" y="142"/>
                  <a:pt x="54" y="142"/>
                  <a:pt x="54" y="142"/>
                </a:cubicBezTo>
                <a:cubicBezTo>
                  <a:pt x="55" y="142"/>
                  <a:pt x="55" y="143"/>
                  <a:pt x="55" y="143"/>
                </a:cubicBezTo>
                <a:cubicBezTo>
                  <a:pt x="56" y="145"/>
                  <a:pt x="56" y="145"/>
                  <a:pt x="56" y="145"/>
                </a:cubicBezTo>
                <a:cubicBezTo>
                  <a:pt x="59" y="146"/>
                  <a:pt x="59" y="146"/>
                  <a:pt x="59" y="146"/>
                </a:cubicBezTo>
                <a:cubicBezTo>
                  <a:pt x="59" y="146"/>
                  <a:pt x="59" y="146"/>
                  <a:pt x="59" y="146"/>
                </a:cubicBezTo>
                <a:cubicBezTo>
                  <a:pt x="59" y="146"/>
                  <a:pt x="59" y="146"/>
                  <a:pt x="59" y="146"/>
                </a:cubicBezTo>
                <a:cubicBezTo>
                  <a:pt x="58" y="149"/>
                  <a:pt x="58" y="149"/>
                  <a:pt x="58" y="149"/>
                </a:cubicBezTo>
                <a:cubicBezTo>
                  <a:pt x="58" y="149"/>
                  <a:pt x="58" y="149"/>
                  <a:pt x="58" y="149"/>
                </a:cubicBezTo>
                <a:cubicBezTo>
                  <a:pt x="61" y="150"/>
                  <a:pt x="61" y="150"/>
                  <a:pt x="61" y="150"/>
                </a:cubicBezTo>
                <a:cubicBezTo>
                  <a:pt x="61" y="150"/>
                  <a:pt x="61" y="150"/>
                  <a:pt x="61" y="150"/>
                </a:cubicBezTo>
                <a:cubicBezTo>
                  <a:pt x="61" y="149"/>
                  <a:pt x="61" y="148"/>
                  <a:pt x="62" y="147"/>
                </a:cubicBezTo>
                <a:cubicBezTo>
                  <a:pt x="62" y="146"/>
                  <a:pt x="62" y="145"/>
                  <a:pt x="62" y="144"/>
                </a:cubicBezTo>
                <a:cubicBezTo>
                  <a:pt x="62" y="143"/>
                  <a:pt x="63" y="143"/>
                  <a:pt x="63" y="143"/>
                </a:cubicBezTo>
                <a:cubicBezTo>
                  <a:pt x="63" y="142"/>
                  <a:pt x="63" y="142"/>
                  <a:pt x="63" y="141"/>
                </a:cubicBezTo>
                <a:cubicBezTo>
                  <a:pt x="63" y="141"/>
                  <a:pt x="63" y="141"/>
                  <a:pt x="63" y="141"/>
                </a:cubicBezTo>
                <a:cubicBezTo>
                  <a:pt x="63" y="140"/>
                  <a:pt x="63" y="138"/>
                  <a:pt x="63" y="138"/>
                </a:cubicBezTo>
                <a:cubicBezTo>
                  <a:pt x="63" y="138"/>
                  <a:pt x="63" y="137"/>
                  <a:pt x="63" y="137"/>
                </a:cubicBezTo>
                <a:cubicBezTo>
                  <a:pt x="63" y="136"/>
                  <a:pt x="63" y="135"/>
                  <a:pt x="63" y="134"/>
                </a:cubicBezTo>
                <a:cubicBezTo>
                  <a:pt x="63" y="134"/>
                  <a:pt x="63" y="133"/>
                  <a:pt x="63" y="133"/>
                </a:cubicBezTo>
                <a:cubicBezTo>
                  <a:pt x="64" y="132"/>
                  <a:pt x="64" y="131"/>
                  <a:pt x="64" y="131"/>
                </a:cubicBezTo>
                <a:cubicBezTo>
                  <a:pt x="64" y="130"/>
                  <a:pt x="65" y="129"/>
                  <a:pt x="66" y="128"/>
                </a:cubicBezTo>
                <a:cubicBezTo>
                  <a:pt x="66" y="126"/>
                  <a:pt x="62" y="124"/>
                  <a:pt x="63" y="121"/>
                </a:cubicBezTo>
                <a:cubicBezTo>
                  <a:pt x="64" y="121"/>
                  <a:pt x="64" y="121"/>
                  <a:pt x="64" y="121"/>
                </a:cubicBezTo>
                <a:cubicBezTo>
                  <a:pt x="65" y="120"/>
                  <a:pt x="65" y="120"/>
                  <a:pt x="66" y="119"/>
                </a:cubicBezTo>
                <a:cubicBezTo>
                  <a:pt x="66" y="119"/>
                  <a:pt x="66" y="119"/>
                  <a:pt x="66" y="119"/>
                </a:cubicBezTo>
                <a:cubicBezTo>
                  <a:pt x="67" y="119"/>
                  <a:pt x="67" y="119"/>
                  <a:pt x="68" y="119"/>
                </a:cubicBezTo>
                <a:cubicBezTo>
                  <a:pt x="69" y="120"/>
                  <a:pt x="71" y="119"/>
                  <a:pt x="72" y="120"/>
                </a:cubicBezTo>
                <a:cubicBezTo>
                  <a:pt x="72" y="121"/>
                  <a:pt x="73" y="122"/>
                  <a:pt x="73" y="123"/>
                </a:cubicBezTo>
                <a:cubicBezTo>
                  <a:pt x="73" y="123"/>
                  <a:pt x="73" y="123"/>
                  <a:pt x="73" y="123"/>
                </a:cubicBezTo>
                <a:cubicBezTo>
                  <a:pt x="74" y="123"/>
                  <a:pt x="74" y="123"/>
                  <a:pt x="75" y="123"/>
                </a:cubicBezTo>
                <a:cubicBezTo>
                  <a:pt x="76" y="122"/>
                  <a:pt x="76" y="121"/>
                  <a:pt x="77" y="121"/>
                </a:cubicBezTo>
                <a:cubicBezTo>
                  <a:pt x="77" y="120"/>
                  <a:pt x="77" y="120"/>
                  <a:pt x="77" y="120"/>
                </a:cubicBezTo>
                <a:cubicBezTo>
                  <a:pt x="78" y="119"/>
                  <a:pt x="80" y="118"/>
                  <a:pt x="80" y="117"/>
                </a:cubicBezTo>
                <a:cubicBezTo>
                  <a:pt x="81" y="117"/>
                  <a:pt x="82" y="116"/>
                  <a:pt x="83" y="115"/>
                </a:cubicBezTo>
                <a:cubicBezTo>
                  <a:pt x="84" y="115"/>
                  <a:pt x="84" y="114"/>
                  <a:pt x="85" y="113"/>
                </a:cubicBezTo>
                <a:cubicBezTo>
                  <a:pt x="85" y="113"/>
                  <a:pt x="86" y="112"/>
                  <a:pt x="86" y="112"/>
                </a:cubicBezTo>
                <a:cubicBezTo>
                  <a:pt x="87" y="111"/>
                  <a:pt x="87" y="109"/>
                  <a:pt x="88" y="109"/>
                </a:cubicBezTo>
                <a:cubicBezTo>
                  <a:pt x="88" y="108"/>
                  <a:pt x="89" y="108"/>
                  <a:pt x="89" y="108"/>
                </a:cubicBezTo>
                <a:cubicBezTo>
                  <a:pt x="90" y="108"/>
                  <a:pt x="90" y="107"/>
                  <a:pt x="90" y="107"/>
                </a:cubicBezTo>
                <a:cubicBezTo>
                  <a:pt x="91" y="107"/>
                  <a:pt x="92" y="106"/>
                  <a:pt x="92" y="106"/>
                </a:cubicBezTo>
                <a:cubicBezTo>
                  <a:pt x="93" y="106"/>
                  <a:pt x="93" y="105"/>
                  <a:pt x="94" y="105"/>
                </a:cubicBezTo>
                <a:cubicBezTo>
                  <a:pt x="94" y="105"/>
                  <a:pt x="95" y="105"/>
                  <a:pt x="95" y="104"/>
                </a:cubicBezTo>
                <a:cubicBezTo>
                  <a:pt x="96" y="103"/>
                  <a:pt x="95" y="101"/>
                  <a:pt x="95" y="100"/>
                </a:cubicBezTo>
                <a:cubicBezTo>
                  <a:pt x="95" y="100"/>
                  <a:pt x="95" y="100"/>
                  <a:pt x="95" y="99"/>
                </a:cubicBezTo>
                <a:cubicBezTo>
                  <a:pt x="95" y="98"/>
                  <a:pt x="95" y="97"/>
                  <a:pt x="95" y="97"/>
                </a:cubicBezTo>
                <a:cubicBezTo>
                  <a:pt x="96" y="94"/>
                  <a:pt x="98" y="95"/>
                  <a:pt x="99" y="94"/>
                </a:cubicBezTo>
                <a:cubicBezTo>
                  <a:pt x="99" y="93"/>
                  <a:pt x="99" y="91"/>
                  <a:pt x="99" y="91"/>
                </a:cubicBezTo>
                <a:cubicBezTo>
                  <a:pt x="97" y="90"/>
                  <a:pt x="97" y="90"/>
                  <a:pt x="97" y="90"/>
                </a:cubicBezTo>
                <a:cubicBezTo>
                  <a:pt x="97" y="89"/>
                  <a:pt x="97" y="89"/>
                  <a:pt x="97" y="89"/>
                </a:cubicBezTo>
                <a:cubicBezTo>
                  <a:pt x="97" y="89"/>
                  <a:pt x="97" y="88"/>
                  <a:pt x="97" y="88"/>
                </a:cubicBezTo>
                <a:cubicBezTo>
                  <a:pt x="98" y="87"/>
                  <a:pt x="98" y="87"/>
                  <a:pt x="98" y="87"/>
                </a:cubicBezTo>
                <a:cubicBezTo>
                  <a:pt x="98" y="86"/>
                  <a:pt x="98" y="85"/>
                  <a:pt x="98" y="85"/>
                </a:cubicBezTo>
                <a:cubicBezTo>
                  <a:pt x="99" y="84"/>
                  <a:pt x="99" y="84"/>
                  <a:pt x="99" y="84"/>
                </a:cubicBezTo>
                <a:cubicBezTo>
                  <a:pt x="99" y="84"/>
                  <a:pt x="99" y="83"/>
                  <a:pt x="100" y="82"/>
                </a:cubicBezTo>
                <a:cubicBezTo>
                  <a:pt x="100" y="82"/>
                  <a:pt x="100" y="82"/>
                  <a:pt x="101" y="81"/>
                </a:cubicBezTo>
                <a:cubicBezTo>
                  <a:pt x="101" y="81"/>
                  <a:pt x="100" y="80"/>
                  <a:pt x="100" y="80"/>
                </a:cubicBezTo>
                <a:cubicBezTo>
                  <a:pt x="100" y="80"/>
                  <a:pt x="99" y="80"/>
                  <a:pt x="99" y="80"/>
                </a:cubicBezTo>
                <a:cubicBezTo>
                  <a:pt x="99" y="79"/>
                  <a:pt x="97" y="76"/>
                  <a:pt x="97" y="75"/>
                </a:cubicBezTo>
                <a:cubicBezTo>
                  <a:pt x="97" y="75"/>
                  <a:pt x="97" y="74"/>
                  <a:pt x="97" y="74"/>
                </a:cubicBezTo>
                <a:cubicBezTo>
                  <a:pt x="97" y="73"/>
                  <a:pt x="98" y="73"/>
                  <a:pt x="98" y="72"/>
                </a:cubicBezTo>
                <a:cubicBezTo>
                  <a:pt x="98" y="72"/>
                  <a:pt x="98" y="71"/>
                  <a:pt x="99" y="71"/>
                </a:cubicBezTo>
                <a:cubicBezTo>
                  <a:pt x="99" y="70"/>
                  <a:pt x="100" y="69"/>
                  <a:pt x="100" y="69"/>
                </a:cubicBezTo>
                <a:cubicBezTo>
                  <a:pt x="101" y="66"/>
                  <a:pt x="97" y="65"/>
                  <a:pt x="98" y="62"/>
                </a:cubicBezTo>
                <a:cubicBezTo>
                  <a:pt x="98" y="61"/>
                  <a:pt x="99" y="60"/>
                  <a:pt x="99" y="60"/>
                </a:cubicBezTo>
                <a:cubicBezTo>
                  <a:pt x="100" y="60"/>
                  <a:pt x="100" y="60"/>
                  <a:pt x="100" y="60"/>
                </a:cubicBezTo>
                <a:cubicBezTo>
                  <a:pt x="101" y="60"/>
                  <a:pt x="102" y="59"/>
                  <a:pt x="102" y="58"/>
                </a:cubicBezTo>
                <a:cubicBezTo>
                  <a:pt x="102" y="57"/>
                  <a:pt x="102" y="56"/>
                  <a:pt x="102" y="55"/>
                </a:cubicBezTo>
                <a:cubicBezTo>
                  <a:pt x="102" y="55"/>
                  <a:pt x="102" y="54"/>
                  <a:pt x="101" y="54"/>
                </a:cubicBezTo>
                <a:cubicBezTo>
                  <a:pt x="101" y="52"/>
                  <a:pt x="101" y="51"/>
                  <a:pt x="99" y="50"/>
                </a:cubicBezTo>
                <a:cubicBezTo>
                  <a:pt x="99" y="50"/>
                  <a:pt x="99" y="49"/>
                  <a:pt x="99" y="49"/>
                </a:cubicBezTo>
                <a:cubicBezTo>
                  <a:pt x="100" y="47"/>
                  <a:pt x="103" y="45"/>
                  <a:pt x="103" y="43"/>
                </a:cubicBezTo>
                <a:cubicBezTo>
                  <a:pt x="104" y="42"/>
                  <a:pt x="104" y="41"/>
                  <a:pt x="104" y="40"/>
                </a:cubicBezTo>
                <a:cubicBezTo>
                  <a:pt x="104" y="39"/>
                  <a:pt x="105" y="38"/>
                  <a:pt x="105" y="37"/>
                </a:cubicBezTo>
                <a:cubicBezTo>
                  <a:pt x="105" y="37"/>
                  <a:pt x="105" y="36"/>
                  <a:pt x="106" y="36"/>
                </a:cubicBezTo>
                <a:cubicBezTo>
                  <a:pt x="106" y="36"/>
                  <a:pt x="106" y="35"/>
                  <a:pt x="106" y="35"/>
                </a:cubicBezTo>
                <a:cubicBezTo>
                  <a:pt x="106" y="35"/>
                  <a:pt x="106" y="35"/>
                  <a:pt x="107" y="35"/>
                </a:cubicBezTo>
                <a:cubicBezTo>
                  <a:pt x="107" y="34"/>
                  <a:pt x="108" y="34"/>
                  <a:pt x="108" y="33"/>
                </a:cubicBezTo>
                <a:cubicBezTo>
                  <a:pt x="109" y="33"/>
                  <a:pt x="109" y="33"/>
                  <a:pt x="109" y="32"/>
                </a:cubicBezTo>
                <a:cubicBezTo>
                  <a:pt x="109" y="31"/>
                  <a:pt x="111" y="30"/>
                  <a:pt x="111" y="29"/>
                </a:cubicBezTo>
                <a:cubicBezTo>
                  <a:pt x="112" y="29"/>
                  <a:pt x="112" y="28"/>
                  <a:pt x="112" y="27"/>
                </a:cubicBezTo>
                <a:cubicBezTo>
                  <a:pt x="112" y="27"/>
                  <a:pt x="112" y="26"/>
                  <a:pt x="112" y="25"/>
                </a:cubicBezTo>
                <a:cubicBezTo>
                  <a:pt x="112" y="25"/>
                  <a:pt x="112" y="25"/>
                  <a:pt x="112" y="25"/>
                </a:cubicBezTo>
                <a:cubicBezTo>
                  <a:pt x="114" y="25"/>
                  <a:pt x="114" y="24"/>
                  <a:pt x="115" y="23"/>
                </a:cubicBezTo>
                <a:cubicBezTo>
                  <a:pt x="115" y="22"/>
                  <a:pt x="116" y="22"/>
                  <a:pt x="116" y="22"/>
                </a:cubicBezTo>
                <a:cubicBezTo>
                  <a:pt x="116" y="21"/>
                  <a:pt x="116" y="20"/>
                  <a:pt x="117" y="20"/>
                </a:cubicBezTo>
                <a:cubicBezTo>
                  <a:pt x="117" y="19"/>
                  <a:pt x="118" y="18"/>
                  <a:pt x="118" y="17"/>
                </a:cubicBezTo>
                <a:cubicBezTo>
                  <a:pt x="118" y="17"/>
                  <a:pt x="118" y="16"/>
                  <a:pt x="117" y="15"/>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6" name="Freeform 85"/>
          <p:cNvSpPr>
            <a:spLocks/>
          </p:cNvSpPr>
          <p:nvPr/>
        </p:nvSpPr>
        <p:spPr bwMode="auto">
          <a:xfrm>
            <a:off x="13069896" y="2917826"/>
            <a:ext cx="1543050" cy="2466976"/>
          </a:xfrm>
          <a:custGeom>
            <a:avLst/>
            <a:gdLst>
              <a:gd name="T0" fmla="*/ 18 w 205"/>
              <a:gd name="T1" fmla="*/ 64 h 328"/>
              <a:gd name="T2" fmla="*/ 26 w 205"/>
              <a:gd name="T3" fmla="*/ 91 h 328"/>
              <a:gd name="T4" fmla="*/ 44 w 205"/>
              <a:gd name="T5" fmla="*/ 87 h 328"/>
              <a:gd name="T6" fmla="*/ 56 w 205"/>
              <a:gd name="T7" fmla="*/ 93 h 328"/>
              <a:gd name="T8" fmla="*/ 61 w 205"/>
              <a:gd name="T9" fmla="*/ 101 h 328"/>
              <a:gd name="T10" fmla="*/ 52 w 205"/>
              <a:gd name="T11" fmla="*/ 112 h 328"/>
              <a:gd name="T12" fmla="*/ 41 w 205"/>
              <a:gd name="T13" fmla="*/ 103 h 328"/>
              <a:gd name="T14" fmla="*/ 48 w 205"/>
              <a:gd name="T15" fmla="*/ 131 h 328"/>
              <a:gd name="T16" fmla="*/ 50 w 205"/>
              <a:gd name="T17" fmla="*/ 144 h 328"/>
              <a:gd name="T18" fmla="*/ 59 w 205"/>
              <a:gd name="T19" fmla="*/ 173 h 328"/>
              <a:gd name="T20" fmla="*/ 61 w 205"/>
              <a:gd name="T21" fmla="*/ 177 h 328"/>
              <a:gd name="T22" fmla="*/ 60 w 205"/>
              <a:gd name="T23" fmla="*/ 198 h 328"/>
              <a:gd name="T24" fmla="*/ 64 w 205"/>
              <a:gd name="T25" fmla="*/ 206 h 328"/>
              <a:gd name="T26" fmla="*/ 55 w 205"/>
              <a:gd name="T27" fmla="*/ 212 h 328"/>
              <a:gd name="T28" fmla="*/ 46 w 205"/>
              <a:gd name="T29" fmla="*/ 230 h 328"/>
              <a:gd name="T30" fmla="*/ 40 w 205"/>
              <a:gd name="T31" fmla="*/ 266 h 328"/>
              <a:gd name="T32" fmla="*/ 69 w 205"/>
              <a:gd name="T33" fmla="*/ 262 h 328"/>
              <a:gd name="T34" fmla="*/ 87 w 205"/>
              <a:gd name="T35" fmla="*/ 252 h 328"/>
              <a:gd name="T36" fmla="*/ 104 w 205"/>
              <a:gd name="T37" fmla="*/ 244 h 328"/>
              <a:gd name="T38" fmla="*/ 129 w 205"/>
              <a:gd name="T39" fmla="*/ 236 h 328"/>
              <a:gd name="T40" fmla="*/ 122 w 205"/>
              <a:gd name="T41" fmla="*/ 267 h 328"/>
              <a:gd name="T42" fmla="*/ 134 w 205"/>
              <a:gd name="T43" fmla="*/ 293 h 328"/>
              <a:gd name="T44" fmla="*/ 124 w 205"/>
              <a:gd name="T45" fmla="*/ 325 h 328"/>
              <a:gd name="T46" fmla="*/ 151 w 205"/>
              <a:gd name="T47" fmla="*/ 322 h 328"/>
              <a:gd name="T48" fmla="*/ 172 w 205"/>
              <a:gd name="T49" fmla="*/ 310 h 328"/>
              <a:gd name="T50" fmla="*/ 185 w 205"/>
              <a:gd name="T51" fmla="*/ 280 h 328"/>
              <a:gd name="T52" fmla="*/ 196 w 205"/>
              <a:gd name="T53" fmla="*/ 230 h 328"/>
              <a:gd name="T54" fmla="*/ 170 w 205"/>
              <a:gd name="T55" fmla="*/ 215 h 328"/>
              <a:gd name="T56" fmla="*/ 158 w 205"/>
              <a:gd name="T57" fmla="*/ 188 h 328"/>
              <a:gd name="T58" fmla="*/ 148 w 205"/>
              <a:gd name="T59" fmla="*/ 158 h 328"/>
              <a:gd name="T60" fmla="*/ 150 w 205"/>
              <a:gd name="T61" fmla="*/ 143 h 328"/>
              <a:gd name="T62" fmla="*/ 154 w 205"/>
              <a:gd name="T63" fmla="*/ 124 h 328"/>
              <a:gd name="T64" fmla="*/ 152 w 205"/>
              <a:gd name="T65" fmla="*/ 114 h 328"/>
              <a:gd name="T66" fmla="*/ 148 w 205"/>
              <a:gd name="T67" fmla="*/ 99 h 328"/>
              <a:gd name="T68" fmla="*/ 138 w 205"/>
              <a:gd name="T69" fmla="*/ 77 h 328"/>
              <a:gd name="T70" fmla="*/ 138 w 205"/>
              <a:gd name="T71" fmla="*/ 72 h 328"/>
              <a:gd name="T72" fmla="*/ 130 w 205"/>
              <a:gd name="T73" fmla="*/ 64 h 328"/>
              <a:gd name="T74" fmla="*/ 126 w 205"/>
              <a:gd name="T75" fmla="*/ 58 h 328"/>
              <a:gd name="T76" fmla="*/ 111 w 205"/>
              <a:gd name="T77" fmla="*/ 40 h 328"/>
              <a:gd name="T78" fmla="*/ 115 w 205"/>
              <a:gd name="T79" fmla="*/ 58 h 328"/>
              <a:gd name="T80" fmla="*/ 113 w 205"/>
              <a:gd name="T81" fmla="*/ 73 h 328"/>
              <a:gd name="T82" fmla="*/ 116 w 205"/>
              <a:gd name="T83" fmla="*/ 85 h 328"/>
              <a:gd name="T84" fmla="*/ 121 w 205"/>
              <a:gd name="T85" fmla="*/ 112 h 328"/>
              <a:gd name="T86" fmla="*/ 101 w 205"/>
              <a:gd name="T87" fmla="*/ 100 h 328"/>
              <a:gd name="T88" fmla="*/ 79 w 205"/>
              <a:gd name="T89" fmla="*/ 87 h 328"/>
              <a:gd name="T90" fmla="*/ 66 w 205"/>
              <a:gd name="T91" fmla="*/ 76 h 328"/>
              <a:gd name="T92" fmla="*/ 52 w 205"/>
              <a:gd name="T93" fmla="*/ 76 h 328"/>
              <a:gd name="T94" fmla="*/ 44 w 205"/>
              <a:gd name="T95" fmla="*/ 73 h 328"/>
              <a:gd name="T96" fmla="*/ 56 w 205"/>
              <a:gd name="T97" fmla="*/ 75 h 328"/>
              <a:gd name="T98" fmla="*/ 54 w 205"/>
              <a:gd name="T99" fmla="*/ 55 h 328"/>
              <a:gd name="T100" fmla="*/ 47 w 205"/>
              <a:gd name="T101" fmla="*/ 38 h 328"/>
              <a:gd name="T102" fmla="*/ 51 w 205"/>
              <a:gd name="T103" fmla="*/ 25 h 328"/>
              <a:gd name="T104" fmla="*/ 53 w 205"/>
              <a:gd name="T105" fmla="*/ 16 h 328"/>
              <a:gd name="T106" fmla="*/ 32 w 205"/>
              <a:gd name="T107" fmla="*/ 9 h 328"/>
              <a:gd name="T108" fmla="*/ 17 w 205"/>
              <a:gd name="T109" fmla="*/ 22 h 328"/>
              <a:gd name="T110" fmla="*/ 22 w 205"/>
              <a:gd name="T111" fmla="*/ 25 h 328"/>
              <a:gd name="T112" fmla="*/ 25 w 205"/>
              <a:gd name="T113" fmla="*/ 42 h 328"/>
              <a:gd name="T114" fmla="*/ 23 w 205"/>
              <a:gd name="T115" fmla="*/ 58 h 328"/>
              <a:gd name="T116" fmla="*/ 19 w 205"/>
              <a:gd name="T117" fmla="*/ 50 h 328"/>
              <a:gd name="T118" fmla="*/ 2 w 205"/>
              <a:gd name="T119" fmla="*/ 33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 h="328">
                <a:moveTo>
                  <a:pt x="1" y="38"/>
                </a:moveTo>
                <a:cubicBezTo>
                  <a:pt x="1" y="38"/>
                  <a:pt x="1" y="39"/>
                  <a:pt x="1" y="40"/>
                </a:cubicBezTo>
                <a:cubicBezTo>
                  <a:pt x="2" y="41"/>
                  <a:pt x="3" y="43"/>
                  <a:pt x="3" y="44"/>
                </a:cubicBezTo>
                <a:cubicBezTo>
                  <a:pt x="3" y="44"/>
                  <a:pt x="4" y="45"/>
                  <a:pt x="4" y="45"/>
                </a:cubicBezTo>
                <a:cubicBezTo>
                  <a:pt x="5" y="46"/>
                  <a:pt x="5" y="47"/>
                  <a:pt x="6" y="47"/>
                </a:cubicBezTo>
                <a:cubicBezTo>
                  <a:pt x="6" y="48"/>
                  <a:pt x="6" y="48"/>
                  <a:pt x="6" y="48"/>
                </a:cubicBezTo>
                <a:cubicBezTo>
                  <a:pt x="6" y="48"/>
                  <a:pt x="7" y="49"/>
                  <a:pt x="7" y="49"/>
                </a:cubicBezTo>
                <a:cubicBezTo>
                  <a:pt x="7" y="49"/>
                  <a:pt x="7" y="49"/>
                  <a:pt x="7" y="50"/>
                </a:cubicBezTo>
                <a:cubicBezTo>
                  <a:pt x="8" y="50"/>
                  <a:pt x="8" y="50"/>
                  <a:pt x="8" y="51"/>
                </a:cubicBezTo>
                <a:cubicBezTo>
                  <a:pt x="9" y="51"/>
                  <a:pt x="9" y="51"/>
                  <a:pt x="9" y="52"/>
                </a:cubicBezTo>
                <a:cubicBezTo>
                  <a:pt x="10" y="52"/>
                  <a:pt x="10" y="52"/>
                  <a:pt x="10" y="53"/>
                </a:cubicBezTo>
                <a:cubicBezTo>
                  <a:pt x="11" y="53"/>
                  <a:pt x="11" y="53"/>
                  <a:pt x="11" y="54"/>
                </a:cubicBezTo>
                <a:cubicBezTo>
                  <a:pt x="12" y="55"/>
                  <a:pt x="13" y="56"/>
                  <a:pt x="13" y="57"/>
                </a:cubicBezTo>
                <a:cubicBezTo>
                  <a:pt x="14" y="57"/>
                  <a:pt x="14" y="58"/>
                  <a:pt x="15" y="59"/>
                </a:cubicBezTo>
                <a:cubicBezTo>
                  <a:pt x="15" y="60"/>
                  <a:pt x="16" y="61"/>
                  <a:pt x="16" y="61"/>
                </a:cubicBezTo>
                <a:cubicBezTo>
                  <a:pt x="17" y="62"/>
                  <a:pt x="17" y="63"/>
                  <a:pt x="18" y="64"/>
                </a:cubicBezTo>
                <a:cubicBezTo>
                  <a:pt x="18" y="64"/>
                  <a:pt x="18" y="64"/>
                  <a:pt x="18" y="64"/>
                </a:cubicBezTo>
                <a:cubicBezTo>
                  <a:pt x="18" y="65"/>
                  <a:pt x="19" y="65"/>
                  <a:pt x="19" y="66"/>
                </a:cubicBezTo>
                <a:cubicBezTo>
                  <a:pt x="19" y="66"/>
                  <a:pt x="20" y="67"/>
                  <a:pt x="20" y="67"/>
                </a:cubicBezTo>
                <a:cubicBezTo>
                  <a:pt x="20" y="68"/>
                  <a:pt x="20" y="68"/>
                  <a:pt x="20" y="68"/>
                </a:cubicBezTo>
                <a:cubicBezTo>
                  <a:pt x="21" y="69"/>
                  <a:pt x="21" y="70"/>
                  <a:pt x="22" y="72"/>
                </a:cubicBezTo>
                <a:cubicBezTo>
                  <a:pt x="22" y="72"/>
                  <a:pt x="22" y="73"/>
                  <a:pt x="22" y="74"/>
                </a:cubicBezTo>
                <a:cubicBezTo>
                  <a:pt x="22" y="74"/>
                  <a:pt x="23" y="75"/>
                  <a:pt x="23" y="75"/>
                </a:cubicBezTo>
                <a:cubicBezTo>
                  <a:pt x="23" y="76"/>
                  <a:pt x="23" y="77"/>
                  <a:pt x="23" y="77"/>
                </a:cubicBezTo>
                <a:cubicBezTo>
                  <a:pt x="23" y="77"/>
                  <a:pt x="23" y="78"/>
                  <a:pt x="23" y="78"/>
                </a:cubicBezTo>
                <a:cubicBezTo>
                  <a:pt x="23" y="78"/>
                  <a:pt x="23" y="79"/>
                  <a:pt x="23" y="79"/>
                </a:cubicBezTo>
                <a:cubicBezTo>
                  <a:pt x="23" y="80"/>
                  <a:pt x="23" y="81"/>
                  <a:pt x="24" y="82"/>
                </a:cubicBezTo>
                <a:cubicBezTo>
                  <a:pt x="24" y="83"/>
                  <a:pt x="24" y="84"/>
                  <a:pt x="24" y="85"/>
                </a:cubicBezTo>
                <a:cubicBezTo>
                  <a:pt x="25" y="85"/>
                  <a:pt x="25" y="86"/>
                  <a:pt x="25" y="86"/>
                </a:cubicBezTo>
                <a:cubicBezTo>
                  <a:pt x="25" y="86"/>
                  <a:pt x="25" y="87"/>
                  <a:pt x="25" y="87"/>
                </a:cubicBezTo>
                <a:cubicBezTo>
                  <a:pt x="25" y="88"/>
                  <a:pt x="26" y="88"/>
                  <a:pt x="26" y="89"/>
                </a:cubicBezTo>
                <a:cubicBezTo>
                  <a:pt x="26" y="89"/>
                  <a:pt x="26" y="90"/>
                  <a:pt x="26" y="91"/>
                </a:cubicBezTo>
                <a:cubicBezTo>
                  <a:pt x="27" y="91"/>
                  <a:pt x="27" y="92"/>
                  <a:pt x="27" y="92"/>
                </a:cubicBezTo>
                <a:cubicBezTo>
                  <a:pt x="27" y="92"/>
                  <a:pt x="27" y="93"/>
                  <a:pt x="27" y="93"/>
                </a:cubicBezTo>
                <a:cubicBezTo>
                  <a:pt x="28" y="94"/>
                  <a:pt x="28" y="95"/>
                  <a:pt x="28" y="96"/>
                </a:cubicBezTo>
                <a:cubicBezTo>
                  <a:pt x="29" y="97"/>
                  <a:pt x="29" y="97"/>
                  <a:pt x="30" y="97"/>
                </a:cubicBezTo>
                <a:cubicBezTo>
                  <a:pt x="31" y="97"/>
                  <a:pt x="31" y="97"/>
                  <a:pt x="31" y="97"/>
                </a:cubicBezTo>
                <a:cubicBezTo>
                  <a:pt x="31" y="97"/>
                  <a:pt x="33" y="96"/>
                  <a:pt x="33" y="96"/>
                </a:cubicBezTo>
                <a:cubicBezTo>
                  <a:pt x="33" y="96"/>
                  <a:pt x="33" y="95"/>
                  <a:pt x="34" y="95"/>
                </a:cubicBezTo>
                <a:cubicBezTo>
                  <a:pt x="34" y="95"/>
                  <a:pt x="34" y="95"/>
                  <a:pt x="34" y="95"/>
                </a:cubicBezTo>
                <a:cubicBezTo>
                  <a:pt x="35" y="94"/>
                  <a:pt x="35" y="94"/>
                  <a:pt x="35" y="93"/>
                </a:cubicBezTo>
                <a:cubicBezTo>
                  <a:pt x="36" y="93"/>
                  <a:pt x="37" y="95"/>
                  <a:pt x="38" y="95"/>
                </a:cubicBezTo>
                <a:cubicBezTo>
                  <a:pt x="39" y="95"/>
                  <a:pt x="39" y="95"/>
                  <a:pt x="39" y="95"/>
                </a:cubicBezTo>
                <a:cubicBezTo>
                  <a:pt x="39" y="94"/>
                  <a:pt x="39" y="93"/>
                  <a:pt x="39" y="92"/>
                </a:cubicBezTo>
                <a:cubicBezTo>
                  <a:pt x="39" y="91"/>
                  <a:pt x="39" y="91"/>
                  <a:pt x="40" y="90"/>
                </a:cubicBezTo>
                <a:cubicBezTo>
                  <a:pt x="41" y="89"/>
                  <a:pt x="41" y="88"/>
                  <a:pt x="43" y="87"/>
                </a:cubicBezTo>
                <a:cubicBezTo>
                  <a:pt x="43" y="87"/>
                  <a:pt x="43" y="87"/>
                  <a:pt x="43" y="87"/>
                </a:cubicBezTo>
                <a:cubicBezTo>
                  <a:pt x="43" y="87"/>
                  <a:pt x="44" y="87"/>
                  <a:pt x="44" y="87"/>
                </a:cubicBezTo>
                <a:cubicBezTo>
                  <a:pt x="44" y="87"/>
                  <a:pt x="45" y="87"/>
                  <a:pt x="45" y="87"/>
                </a:cubicBezTo>
                <a:cubicBezTo>
                  <a:pt x="46" y="86"/>
                  <a:pt x="47" y="87"/>
                  <a:pt x="49" y="87"/>
                </a:cubicBezTo>
                <a:cubicBezTo>
                  <a:pt x="49" y="87"/>
                  <a:pt x="50" y="86"/>
                  <a:pt x="50" y="86"/>
                </a:cubicBezTo>
                <a:cubicBezTo>
                  <a:pt x="50" y="86"/>
                  <a:pt x="52" y="86"/>
                  <a:pt x="52" y="86"/>
                </a:cubicBezTo>
                <a:cubicBezTo>
                  <a:pt x="54" y="86"/>
                  <a:pt x="54" y="86"/>
                  <a:pt x="54" y="86"/>
                </a:cubicBezTo>
                <a:cubicBezTo>
                  <a:pt x="54" y="86"/>
                  <a:pt x="54" y="87"/>
                  <a:pt x="55" y="87"/>
                </a:cubicBezTo>
                <a:cubicBezTo>
                  <a:pt x="56" y="87"/>
                  <a:pt x="56" y="86"/>
                  <a:pt x="57" y="87"/>
                </a:cubicBezTo>
                <a:cubicBezTo>
                  <a:pt x="58" y="87"/>
                  <a:pt x="58" y="87"/>
                  <a:pt x="58" y="87"/>
                </a:cubicBezTo>
                <a:cubicBezTo>
                  <a:pt x="58" y="88"/>
                  <a:pt x="57" y="88"/>
                  <a:pt x="57" y="89"/>
                </a:cubicBezTo>
                <a:cubicBezTo>
                  <a:pt x="57" y="89"/>
                  <a:pt x="56" y="89"/>
                  <a:pt x="56" y="89"/>
                </a:cubicBezTo>
                <a:cubicBezTo>
                  <a:pt x="56" y="89"/>
                  <a:pt x="55" y="90"/>
                  <a:pt x="55" y="90"/>
                </a:cubicBezTo>
                <a:cubicBezTo>
                  <a:pt x="55" y="90"/>
                  <a:pt x="55" y="90"/>
                  <a:pt x="54" y="90"/>
                </a:cubicBezTo>
                <a:cubicBezTo>
                  <a:pt x="53" y="91"/>
                  <a:pt x="53" y="92"/>
                  <a:pt x="53" y="94"/>
                </a:cubicBezTo>
                <a:cubicBezTo>
                  <a:pt x="53" y="94"/>
                  <a:pt x="53" y="95"/>
                  <a:pt x="54" y="95"/>
                </a:cubicBezTo>
                <a:cubicBezTo>
                  <a:pt x="54" y="95"/>
                  <a:pt x="55" y="95"/>
                  <a:pt x="55" y="94"/>
                </a:cubicBezTo>
                <a:cubicBezTo>
                  <a:pt x="56" y="94"/>
                  <a:pt x="56" y="93"/>
                  <a:pt x="56" y="93"/>
                </a:cubicBezTo>
                <a:cubicBezTo>
                  <a:pt x="57" y="93"/>
                  <a:pt x="57" y="93"/>
                  <a:pt x="57" y="93"/>
                </a:cubicBezTo>
                <a:cubicBezTo>
                  <a:pt x="58" y="93"/>
                  <a:pt x="58" y="95"/>
                  <a:pt x="58" y="96"/>
                </a:cubicBezTo>
                <a:cubicBezTo>
                  <a:pt x="58" y="96"/>
                  <a:pt x="59" y="97"/>
                  <a:pt x="60" y="97"/>
                </a:cubicBezTo>
                <a:cubicBezTo>
                  <a:pt x="61" y="97"/>
                  <a:pt x="61" y="97"/>
                  <a:pt x="61" y="97"/>
                </a:cubicBezTo>
                <a:cubicBezTo>
                  <a:pt x="61" y="97"/>
                  <a:pt x="61" y="97"/>
                  <a:pt x="61" y="97"/>
                </a:cubicBezTo>
                <a:cubicBezTo>
                  <a:pt x="61" y="98"/>
                  <a:pt x="62" y="98"/>
                  <a:pt x="62" y="99"/>
                </a:cubicBezTo>
                <a:cubicBezTo>
                  <a:pt x="62" y="99"/>
                  <a:pt x="62" y="99"/>
                  <a:pt x="62" y="99"/>
                </a:cubicBezTo>
                <a:cubicBezTo>
                  <a:pt x="64" y="99"/>
                  <a:pt x="66" y="98"/>
                  <a:pt x="66" y="99"/>
                </a:cubicBezTo>
                <a:cubicBezTo>
                  <a:pt x="67" y="99"/>
                  <a:pt x="67" y="100"/>
                  <a:pt x="67" y="100"/>
                </a:cubicBezTo>
                <a:cubicBezTo>
                  <a:pt x="67" y="101"/>
                  <a:pt x="67" y="101"/>
                  <a:pt x="67" y="101"/>
                </a:cubicBezTo>
                <a:cubicBezTo>
                  <a:pt x="67" y="101"/>
                  <a:pt x="67" y="101"/>
                  <a:pt x="67" y="101"/>
                </a:cubicBezTo>
                <a:cubicBezTo>
                  <a:pt x="67" y="102"/>
                  <a:pt x="68" y="103"/>
                  <a:pt x="68" y="105"/>
                </a:cubicBezTo>
                <a:cubicBezTo>
                  <a:pt x="67" y="105"/>
                  <a:pt x="67" y="105"/>
                  <a:pt x="66" y="105"/>
                </a:cubicBezTo>
                <a:cubicBezTo>
                  <a:pt x="65" y="105"/>
                  <a:pt x="65" y="103"/>
                  <a:pt x="64" y="103"/>
                </a:cubicBezTo>
                <a:cubicBezTo>
                  <a:pt x="63" y="103"/>
                  <a:pt x="62" y="103"/>
                  <a:pt x="62" y="102"/>
                </a:cubicBezTo>
                <a:cubicBezTo>
                  <a:pt x="62" y="102"/>
                  <a:pt x="61" y="101"/>
                  <a:pt x="61" y="101"/>
                </a:cubicBezTo>
                <a:cubicBezTo>
                  <a:pt x="60" y="100"/>
                  <a:pt x="60" y="100"/>
                  <a:pt x="60" y="100"/>
                </a:cubicBezTo>
                <a:cubicBezTo>
                  <a:pt x="59" y="100"/>
                  <a:pt x="58" y="102"/>
                  <a:pt x="57" y="103"/>
                </a:cubicBezTo>
                <a:cubicBezTo>
                  <a:pt x="57" y="103"/>
                  <a:pt x="57" y="104"/>
                  <a:pt x="57" y="104"/>
                </a:cubicBezTo>
                <a:cubicBezTo>
                  <a:pt x="56" y="105"/>
                  <a:pt x="56" y="105"/>
                  <a:pt x="56" y="106"/>
                </a:cubicBezTo>
                <a:cubicBezTo>
                  <a:pt x="55" y="106"/>
                  <a:pt x="54" y="106"/>
                  <a:pt x="54" y="107"/>
                </a:cubicBezTo>
                <a:cubicBezTo>
                  <a:pt x="54" y="106"/>
                  <a:pt x="54" y="105"/>
                  <a:pt x="53" y="104"/>
                </a:cubicBezTo>
                <a:cubicBezTo>
                  <a:pt x="53" y="104"/>
                  <a:pt x="53" y="104"/>
                  <a:pt x="53" y="104"/>
                </a:cubicBezTo>
                <a:cubicBezTo>
                  <a:pt x="53" y="104"/>
                  <a:pt x="52" y="105"/>
                  <a:pt x="52" y="105"/>
                </a:cubicBezTo>
                <a:cubicBezTo>
                  <a:pt x="52" y="105"/>
                  <a:pt x="52" y="105"/>
                  <a:pt x="52" y="105"/>
                </a:cubicBezTo>
                <a:cubicBezTo>
                  <a:pt x="52" y="106"/>
                  <a:pt x="51" y="107"/>
                  <a:pt x="51" y="107"/>
                </a:cubicBezTo>
                <a:cubicBezTo>
                  <a:pt x="50" y="108"/>
                  <a:pt x="48" y="108"/>
                  <a:pt x="47" y="109"/>
                </a:cubicBezTo>
                <a:cubicBezTo>
                  <a:pt x="48" y="110"/>
                  <a:pt x="48" y="110"/>
                  <a:pt x="48" y="110"/>
                </a:cubicBezTo>
                <a:cubicBezTo>
                  <a:pt x="49" y="110"/>
                  <a:pt x="51" y="109"/>
                  <a:pt x="52" y="110"/>
                </a:cubicBezTo>
                <a:cubicBezTo>
                  <a:pt x="52" y="110"/>
                  <a:pt x="52" y="110"/>
                  <a:pt x="52" y="110"/>
                </a:cubicBezTo>
                <a:cubicBezTo>
                  <a:pt x="53" y="111"/>
                  <a:pt x="54" y="110"/>
                  <a:pt x="55" y="111"/>
                </a:cubicBezTo>
                <a:cubicBezTo>
                  <a:pt x="54" y="111"/>
                  <a:pt x="53" y="112"/>
                  <a:pt x="52" y="112"/>
                </a:cubicBezTo>
                <a:cubicBezTo>
                  <a:pt x="52" y="112"/>
                  <a:pt x="51" y="111"/>
                  <a:pt x="50" y="111"/>
                </a:cubicBezTo>
                <a:cubicBezTo>
                  <a:pt x="49" y="111"/>
                  <a:pt x="49" y="111"/>
                  <a:pt x="49" y="111"/>
                </a:cubicBezTo>
                <a:cubicBezTo>
                  <a:pt x="49" y="112"/>
                  <a:pt x="49" y="112"/>
                  <a:pt x="49" y="112"/>
                </a:cubicBezTo>
                <a:cubicBezTo>
                  <a:pt x="49" y="112"/>
                  <a:pt x="49" y="114"/>
                  <a:pt x="50" y="115"/>
                </a:cubicBezTo>
                <a:cubicBezTo>
                  <a:pt x="50" y="115"/>
                  <a:pt x="50" y="115"/>
                  <a:pt x="50" y="115"/>
                </a:cubicBezTo>
                <a:cubicBezTo>
                  <a:pt x="50" y="116"/>
                  <a:pt x="51" y="118"/>
                  <a:pt x="50" y="118"/>
                </a:cubicBezTo>
                <a:cubicBezTo>
                  <a:pt x="49" y="119"/>
                  <a:pt x="49" y="119"/>
                  <a:pt x="49" y="119"/>
                </a:cubicBezTo>
                <a:cubicBezTo>
                  <a:pt x="49" y="118"/>
                  <a:pt x="48" y="117"/>
                  <a:pt x="47" y="117"/>
                </a:cubicBezTo>
                <a:cubicBezTo>
                  <a:pt x="47" y="116"/>
                  <a:pt x="46" y="114"/>
                  <a:pt x="46" y="113"/>
                </a:cubicBezTo>
                <a:cubicBezTo>
                  <a:pt x="46" y="113"/>
                  <a:pt x="47" y="112"/>
                  <a:pt x="46" y="111"/>
                </a:cubicBezTo>
                <a:cubicBezTo>
                  <a:pt x="46" y="110"/>
                  <a:pt x="45" y="110"/>
                  <a:pt x="45" y="110"/>
                </a:cubicBezTo>
                <a:cubicBezTo>
                  <a:pt x="44" y="109"/>
                  <a:pt x="44" y="109"/>
                  <a:pt x="44" y="108"/>
                </a:cubicBezTo>
                <a:cubicBezTo>
                  <a:pt x="44" y="108"/>
                  <a:pt x="43" y="107"/>
                  <a:pt x="43" y="106"/>
                </a:cubicBezTo>
                <a:cubicBezTo>
                  <a:pt x="43" y="106"/>
                  <a:pt x="43" y="105"/>
                  <a:pt x="43" y="105"/>
                </a:cubicBezTo>
                <a:cubicBezTo>
                  <a:pt x="42" y="105"/>
                  <a:pt x="42" y="104"/>
                  <a:pt x="42" y="104"/>
                </a:cubicBezTo>
                <a:cubicBezTo>
                  <a:pt x="41" y="103"/>
                  <a:pt x="41" y="103"/>
                  <a:pt x="41" y="103"/>
                </a:cubicBezTo>
                <a:cubicBezTo>
                  <a:pt x="42" y="102"/>
                  <a:pt x="43" y="102"/>
                  <a:pt x="43" y="101"/>
                </a:cubicBezTo>
                <a:cubicBezTo>
                  <a:pt x="43" y="101"/>
                  <a:pt x="43" y="100"/>
                  <a:pt x="43" y="100"/>
                </a:cubicBezTo>
                <a:cubicBezTo>
                  <a:pt x="40" y="98"/>
                  <a:pt x="40" y="100"/>
                  <a:pt x="38" y="100"/>
                </a:cubicBezTo>
                <a:cubicBezTo>
                  <a:pt x="36" y="100"/>
                  <a:pt x="35" y="99"/>
                  <a:pt x="34" y="99"/>
                </a:cubicBezTo>
                <a:cubicBezTo>
                  <a:pt x="33" y="99"/>
                  <a:pt x="33" y="100"/>
                  <a:pt x="33" y="100"/>
                </a:cubicBezTo>
                <a:cubicBezTo>
                  <a:pt x="33" y="102"/>
                  <a:pt x="35" y="103"/>
                  <a:pt x="35" y="105"/>
                </a:cubicBezTo>
                <a:cubicBezTo>
                  <a:pt x="36" y="105"/>
                  <a:pt x="37" y="108"/>
                  <a:pt x="37" y="109"/>
                </a:cubicBezTo>
                <a:cubicBezTo>
                  <a:pt x="38" y="109"/>
                  <a:pt x="38" y="110"/>
                  <a:pt x="38" y="110"/>
                </a:cubicBezTo>
                <a:cubicBezTo>
                  <a:pt x="38" y="111"/>
                  <a:pt x="38" y="111"/>
                  <a:pt x="38" y="112"/>
                </a:cubicBezTo>
                <a:cubicBezTo>
                  <a:pt x="39" y="112"/>
                  <a:pt x="39" y="112"/>
                  <a:pt x="39" y="112"/>
                </a:cubicBezTo>
                <a:cubicBezTo>
                  <a:pt x="40" y="113"/>
                  <a:pt x="41" y="116"/>
                  <a:pt x="41" y="117"/>
                </a:cubicBezTo>
                <a:cubicBezTo>
                  <a:pt x="42" y="118"/>
                  <a:pt x="42" y="120"/>
                  <a:pt x="42" y="121"/>
                </a:cubicBezTo>
                <a:cubicBezTo>
                  <a:pt x="42" y="121"/>
                  <a:pt x="43" y="122"/>
                  <a:pt x="43" y="123"/>
                </a:cubicBezTo>
                <a:cubicBezTo>
                  <a:pt x="44" y="124"/>
                  <a:pt x="45" y="126"/>
                  <a:pt x="45" y="127"/>
                </a:cubicBezTo>
                <a:cubicBezTo>
                  <a:pt x="46" y="128"/>
                  <a:pt x="46" y="129"/>
                  <a:pt x="46" y="129"/>
                </a:cubicBezTo>
                <a:cubicBezTo>
                  <a:pt x="47" y="130"/>
                  <a:pt x="47" y="131"/>
                  <a:pt x="48" y="131"/>
                </a:cubicBezTo>
                <a:cubicBezTo>
                  <a:pt x="49" y="131"/>
                  <a:pt x="49" y="131"/>
                  <a:pt x="49" y="131"/>
                </a:cubicBezTo>
                <a:cubicBezTo>
                  <a:pt x="50" y="131"/>
                  <a:pt x="50" y="128"/>
                  <a:pt x="51" y="127"/>
                </a:cubicBezTo>
                <a:cubicBezTo>
                  <a:pt x="51" y="127"/>
                  <a:pt x="52" y="126"/>
                  <a:pt x="53" y="126"/>
                </a:cubicBezTo>
                <a:cubicBezTo>
                  <a:pt x="54" y="124"/>
                  <a:pt x="55" y="124"/>
                  <a:pt x="57" y="123"/>
                </a:cubicBezTo>
                <a:cubicBezTo>
                  <a:pt x="57" y="123"/>
                  <a:pt x="58" y="123"/>
                  <a:pt x="58" y="123"/>
                </a:cubicBezTo>
                <a:cubicBezTo>
                  <a:pt x="58" y="124"/>
                  <a:pt x="58" y="124"/>
                  <a:pt x="58" y="124"/>
                </a:cubicBezTo>
                <a:cubicBezTo>
                  <a:pt x="58" y="125"/>
                  <a:pt x="57" y="125"/>
                  <a:pt x="57" y="126"/>
                </a:cubicBezTo>
                <a:cubicBezTo>
                  <a:pt x="56" y="126"/>
                  <a:pt x="55" y="126"/>
                  <a:pt x="55" y="126"/>
                </a:cubicBezTo>
                <a:cubicBezTo>
                  <a:pt x="54" y="127"/>
                  <a:pt x="54" y="128"/>
                  <a:pt x="53" y="129"/>
                </a:cubicBezTo>
                <a:cubicBezTo>
                  <a:pt x="53" y="129"/>
                  <a:pt x="53" y="129"/>
                  <a:pt x="53" y="130"/>
                </a:cubicBezTo>
                <a:cubicBezTo>
                  <a:pt x="53" y="130"/>
                  <a:pt x="53" y="131"/>
                  <a:pt x="53" y="131"/>
                </a:cubicBezTo>
                <a:cubicBezTo>
                  <a:pt x="53" y="131"/>
                  <a:pt x="52" y="132"/>
                  <a:pt x="52" y="132"/>
                </a:cubicBezTo>
                <a:cubicBezTo>
                  <a:pt x="51" y="133"/>
                  <a:pt x="48" y="133"/>
                  <a:pt x="47" y="135"/>
                </a:cubicBezTo>
                <a:cubicBezTo>
                  <a:pt x="47" y="136"/>
                  <a:pt x="48" y="138"/>
                  <a:pt x="48" y="140"/>
                </a:cubicBezTo>
                <a:cubicBezTo>
                  <a:pt x="48" y="140"/>
                  <a:pt x="49" y="140"/>
                  <a:pt x="49" y="141"/>
                </a:cubicBezTo>
                <a:cubicBezTo>
                  <a:pt x="49" y="142"/>
                  <a:pt x="50" y="143"/>
                  <a:pt x="50" y="144"/>
                </a:cubicBezTo>
                <a:cubicBezTo>
                  <a:pt x="50" y="144"/>
                  <a:pt x="50" y="145"/>
                  <a:pt x="51" y="145"/>
                </a:cubicBezTo>
                <a:cubicBezTo>
                  <a:pt x="51" y="145"/>
                  <a:pt x="51" y="146"/>
                  <a:pt x="51" y="146"/>
                </a:cubicBezTo>
                <a:cubicBezTo>
                  <a:pt x="51" y="146"/>
                  <a:pt x="51" y="147"/>
                  <a:pt x="51" y="147"/>
                </a:cubicBezTo>
                <a:cubicBezTo>
                  <a:pt x="52" y="147"/>
                  <a:pt x="52" y="148"/>
                  <a:pt x="52" y="148"/>
                </a:cubicBezTo>
                <a:cubicBezTo>
                  <a:pt x="52" y="148"/>
                  <a:pt x="52" y="149"/>
                  <a:pt x="52" y="149"/>
                </a:cubicBezTo>
                <a:cubicBezTo>
                  <a:pt x="52" y="150"/>
                  <a:pt x="52" y="150"/>
                  <a:pt x="52" y="150"/>
                </a:cubicBezTo>
                <a:cubicBezTo>
                  <a:pt x="53" y="150"/>
                  <a:pt x="53" y="151"/>
                  <a:pt x="53" y="151"/>
                </a:cubicBezTo>
                <a:cubicBezTo>
                  <a:pt x="53" y="151"/>
                  <a:pt x="53" y="152"/>
                  <a:pt x="53" y="152"/>
                </a:cubicBezTo>
                <a:cubicBezTo>
                  <a:pt x="54" y="153"/>
                  <a:pt x="54" y="154"/>
                  <a:pt x="54" y="155"/>
                </a:cubicBezTo>
                <a:cubicBezTo>
                  <a:pt x="54" y="155"/>
                  <a:pt x="54" y="156"/>
                  <a:pt x="55" y="156"/>
                </a:cubicBezTo>
                <a:cubicBezTo>
                  <a:pt x="55" y="157"/>
                  <a:pt x="55" y="158"/>
                  <a:pt x="55" y="159"/>
                </a:cubicBezTo>
                <a:cubicBezTo>
                  <a:pt x="56" y="160"/>
                  <a:pt x="56" y="160"/>
                  <a:pt x="56" y="161"/>
                </a:cubicBezTo>
                <a:cubicBezTo>
                  <a:pt x="56" y="162"/>
                  <a:pt x="56" y="163"/>
                  <a:pt x="57" y="165"/>
                </a:cubicBezTo>
                <a:cubicBezTo>
                  <a:pt x="57" y="165"/>
                  <a:pt x="57" y="166"/>
                  <a:pt x="57" y="167"/>
                </a:cubicBezTo>
                <a:cubicBezTo>
                  <a:pt x="57" y="168"/>
                  <a:pt x="58" y="170"/>
                  <a:pt x="58" y="171"/>
                </a:cubicBezTo>
                <a:cubicBezTo>
                  <a:pt x="58" y="171"/>
                  <a:pt x="59" y="173"/>
                  <a:pt x="59" y="173"/>
                </a:cubicBezTo>
                <a:cubicBezTo>
                  <a:pt x="59" y="174"/>
                  <a:pt x="60" y="174"/>
                  <a:pt x="60" y="175"/>
                </a:cubicBezTo>
                <a:cubicBezTo>
                  <a:pt x="61" y="175"/>
                  <a:pt x="62" y="174"/>
                  <a:pt x="63" y="173"/>
                </a:cubicBezTo>
                <a:cubicBezTo>
                  <a:pt x="64" y="173"/>
                  <a:pt x="64" y="173"/>
                  <a:pt x="64" y="173"/>
                </a:cubicBezTo>
                <a:cubicBezTo>
                  <a:pt x="64" y="174"/>
                  <a:pt x="64" y="174"/>
                  <a:pt x="65" y="174"/>
                </a:cubicBezTo>
                <a:cubicBezTo>
                  <a:pt x="65" y="173"/>
                  <a:pt x="66" y="172"/>
                  <a:pt x="66" y="171"/>
                </a:cubicBezTo>
                <a:cubicBezTo>
                  <a:pt x="66" y="171"/>
                  <a:pt x="67" y="171"/>
                  <a:pt x="67" y="171"/>
                </a:cubicBezTo>
                <a:cubicBezTo>
                  <a:pt x="68" y="171"/>
                  <a:pt x="69" y="170"/>
                  <a:pt x="70" y="170"/>
                </a:cubicBezTo>
                <a:cubicBezTo>
                  <a:pt x="70" y="171"/>
                  <a:pt x="70" y="171"/>
                  <a:pt x="70" y="172"/>
                </a:cubicBezTo>
                <a:cubicBezTo>
                  <a:pt x="70" y="173"/>
                  <a:pt x="70" y="173"/>
                  <a:pt x="70" y="174"/>
                </a:cubicBezTo>
                <a:cubicBezTo>
                  <a:pt x="69" y="174"/>
                  <a:pt x="68" y="174"/>
                  <a:pt x="68" y="175"/>
                </a:cubicBezTo>
                <a:cubicBezTo>
                  <a:pt x="68" y="175"/>
                  <a:pt x="69" y="176"/>
                  <a:pt x="70" y="176"/>
                </a:cubicBezTo>
                <a:cubicBezTo>
                  <a:pt x="70" y="177"/>
                  <a:pt x="70" y="177"/>
                  <a:pt x="70" y="177"/>
                </a:cubicBezTo>
                <a:cubicBezTo>
                  <a:pt x="70" y="178"/>
                  <a:pt x="69" y="177"/>
                  <a:pt x="68" y="177"/>
                </a:cubicBezTo>
                <a:cubicBezTo>
                  <a:pt x="68" y="178"/>
                  <a:pt x="68" y="178"/>
                  <a:pt x="67" y="178"/>
                </a:cubicBezTo>
                <a:cubicBezTo>
                  <a:pt x="67" y="178"/>
                  <a:pt x="65" y="177"/>
                  <a:pt x="64" y="177"/>
                </a:cubicBezTo>
                <a:cubicBezTo>
                  <a:pt x="63" y="177"/>
                  <a:pt x="62" y="177"/>
                  <a:pt x="61" y="177"/>
                </a:cubicBezTo>
                <a:cubicBezTo>
                  <a:pt x="61" y="177"/>
                  <a:pt x="57" y="179"/>
                  <a:pt x="56" y="180"/>
                </a:cubicBezTo>
                <a:cubicBezTo>
                  <a:pt x="56" y="180"/>
                  <a:pt x="56" y="180"/>
                  <a:pt x="56" y="181"/>
                </a:cubicBezTo>
                <a:cubicBezTo>
                  <a:pt x="55" y="181"/>
                  <a:pt x="54" y="181"/>
                  <a:pt x="54" y="182"/>
                </a:cubicBezTo>
                <a:cubicBezTo>
                  <a:pt x="54" y="183"/>
                  <a:pt x="54" y="183"/>
                  <a:pt x="54" y="184"/>
                </a:cubicBezTo>
                <a:cubicBezTo>
                  <a:pt x="54" y="184"/>
                  <a:pt x="54" y="185"/>
                  <a:pt x="54" y="185"/>
                </a:cubicBezTo>
                <a:cubicBezTo>
                  <a:pt x="54" y="186"/>
                  <a:pt x="54" y="187"/>
                  <a:pt x="54" y="187"/>
                </a:cubicBezTo>
                <a:cubicBezTo>
                  <a:pt x="54" y="188"/>
                  <a:pt x="54" y="189"/>
                  <a:pt x="54" y="189"/>
                </a:cubicBezTo>
                <a:cubicBezTo>
                  <a:pt x="54" y="191"/>
                  <a:pt x="53" y="194"/>
                  <a:pt x="53" y="195"/>
                </a:cubicBezTo>
                <a:cubicBezTo>
                  <a:pt x="53" y="196"/>
                  <a:pt x="54" y="197"/>
                  <a:pt x="54" y="197"/>
                </a:cubicBezTo>
                <a:cubicBezTo>
                  <a:pt x="54" y="197"/>
                  <a:pt x="55" y="198"/>
                  <a:pt x="55" y="198"/>
                </a:cubicBezTo>
                <a:cubicBezTo>
                  <a:pt x="56" y="198"/>
                  <a:pt x="57" y="198"/>
                  <a:pt x="57" y="197"/>
                </a:cubicBezTo>
                <a:cubicBezTo>
                  <a:pt x="57" y="196"/>
                  <a:pt x="57" y="194"/>
                  <a:pt x="58" y="194"/>
                </a:cubicBezTo>
                <a:cubicBezTo>
                  <a:pt x="59" y="193"/>
                  <a:pt x="59" y="192"/>
                  <a:pt x="60" y="191"/>
                </a:cubicBezTo>
                <a:cubicBezTo>
                  <a:pt x="61" y="192"/>
                  <a:pt x="62" y="194"/>
                  <a:pt x="63" y="194"/>
                </a:cubicBezTo>
                <a:cubicBezTo>
                  <a:pt x="63" y="195"/>
                  <a:pt x="63" y="195"/>
                  <a:pt x="63" y="195"/>
                </a:cubicBezTo>
                <a:cubicBezTo>
                  <a:pt x="62" y="196"/>
                  <a:pt x="60" y="197"/>
                  <a:pt x="60" y="198"/>
                </a:cubicBezTo>
                <a:cubicBezTo>
                  <a:pt x="60" y="199"/>
                  <a:pt x="60" y="199"/>
                  <a:pt x="60" y="200"/>
                </a:cubicBezTo>
                <a:cubicBezTo>
                  <a:pt x="59" y="200"/>
                  <a:pt x="59" y="200"/>
                  <a:pt x="59" y="200"/>
                </a:cubicBezTo>
                <a:cubicBezTo>
                  <a:pt x="58" y="200"/>
                  <a:pt x="58" y="199"/>
                  <a:pt x="56" y="200"/>
                </a:cubicBezTo>
                <a:cubicBezTo>
                  <a:pt x="55" y="201"/>
                  <a:pt x="55" y="201"/>
                  <a:pt x="54" y="202"/>
                </a:cubicBezTo>
                <a:cubicBezTo>
                  <a:pt x="54" y="202"/>
                  <a:pt x="54" y="203"/>
                  <a:pt x="54" y="204"/>
                </a:cubicBezTo>
                <a:cubicBezTo>
                  <a:pt x="54" y="204"/>
                  <a:pt x="54" y="204"/>
                  <a:pt x="54" y="205"/>
                </a:cubicBezTo>
                <a:cubicBezTo>
                  <a:pt x="54" y="205"/>
                  <a:pt x="54" y="207"/>
                  <a:pt x="54" y="207"/>
                </a:cubicBezTo>
                <a:cubicBezTo>
                  <a:pt x="55" y="207"/>
                  <a:pt x="55" y="207"/>
                  <a:pt x="56" y="207"/>
                </a:cubicBezTo>
                <a:cubicBezTo>
                  <a:pt x="56" y="207"/>
                  <a:pt x="56" y="207"/>
                  <a:pt x="57" y="207"/>
                </a:cubicBezTo>
                <a:cubicBezTo>
                  <a:pt x="57" y="206"/>
                  <a:pt x="58" y="205"/>
                  <a:pt x="58" y="204"/>
                </a:cubicBezTo>
                <a:cubicBezTo>
                  <a:pt x="59" y="204"/>
                  <a:pt x="59" y="204"/>
                  <a:pt x="59" y="204"/>
                </a:cubicBezTo>
                <a:cubicBezTo>
                  <a:pt x="59" y="204"/>
                  <a:pt x="60" y="204"/>
                  <a:pt x="60" y="204"/>
                </a:cubicBezTo>
                <a:cubicBezTo>
                  <a:pt x="61" y="204"/>
                  <a:pt x="61" y="204"/>
                  <a:pt x="61" y="204"/>
                </a:cubicBezTo>
                <a:cubicBezTo>
                  <a:pt x="62" y="204"/>
                  <a:pt x="62" y="204"/>
                  <a:pt x="62" y="204"/>
                </a:cubicBezTo>
                <a:cubicBezTo>
                  <a:pt x="62" y="205"/>
                  <a:pt x="62" y="205"/>
                  <a:pt x="62" y="205"/>
                </a:cubicBezTo>
                <a:cubicBezTo>
                  <a:pt x="63" y="205"/>
                  <a:pt x="64" y="205"/>
                  <a:pt x="64" y="206"/>
                </a:cubicBezTo>
                <a:cubicBezTo>
                  <a:pt x="64" y="207"/>
                  <a:pt x="64" y="207"/>
                  <a:pt x="64" y="208"/>
                </a:cubicBezTo>
                <a:cubicBezTo>
                  <a:pt x="64" y="208"/>
                  <a:pt x="64" y="208"/>
                  <a:pt x="64" y="208"/>
                </a:cubicBezTo>
                <a:cubicBezTo>
                  <a:pt x="65" y="208"/>
                  <a:pt x="66" y="208"/>
                  <a:pt x="67" y="208"/>
                </a:cubicBezTo>
                <a:cubicBezTo>
                  <a:pt x="65" y="211"/>
                  <a:pt x="65" y="209"/>
                  <a:pt x="63" y="211"/>
                </a:cubicBezTo>
                <a:cubicBezTo>
                  <a:pt x="62" y="211"/>
                  <a:pt x="62" y="211"/>
                  <a:pt x="62" y="211"/>
                </a:cubicBezTo>
                <a:cubicBezTo>
                  <a:pt x="62" y="210"/>
                  <a:pt x="62" y="210"/>
                  <a:pt x="61" y="210"/>
                </a:cubicBezTo>
                <a:cubicBezTo>
                  <a:pt x="61" y="209"/>
                  <a:pt x="59" y="210"/>
                  <a:pt x="58" y="210"/>
                </a:cubicBezTo>
                <a:cubicBezTo>
                  <a:pt x="58" y="211"/>
                  <a:pt x="58" y="211"/>
                  <a:pt x="58" y="211"/>
                </a:cubicBezTo>
                <a:cubicBezTo>
                  <a:pt x="59" y="212"/>
                  <a:pt x="59" y="212"/>
                  <a:pt x="59" y="212"/>
                </a:cubicBezTo>
                <a:cubicBezTo>
                  <a:pt x="59" y="212"/>
                  <a:pt x="60" y="212"/>
                  <a:pt x="60" y="212"/>
                </a:cubicBezTo>
                <a:cubicBezTo>
                  <a:pt x="60" y="213"/>
                  <a:pt x="60" y="213"/>
                  <a:pt x="60" y="213"/>
                </a:cubicBezTo>
                <a:cubicBezTo>
                  <a:pt x="60" y="214"/>
                  <a:pt x="58" y="214"/>
                  <a:pt x="57" y="214"/>
                </a:cubicBezTo>
                <a:cubicBezTo>
                  <a:pt x="57" y="213"/>
                  <a:pt x="56" y="212"/>
                  <a:pt x="56" y="211"/>
                </a:cubicBezTo>
                <a:cubicBezTo>
                  <a:pt x="55" y="211"/>
                  <a:pt x="55" y="211"/>
                  <a:pt x="55" y="211"/>
                </a:cubicBezTo>
                <a:cubicBezTo>
                  <a:pt x="55" y="212"/>
                  <a:pt x="55" y="212"/>
                  <a:pt x="55" y="212"/>
                </a:cubicBezTo>
                <a:cubicBezTo>
                  <a:pt x="55" y="212"/>
                  <a:pt x="55" y="212"/>
                  <a:pt x="55" y="212"/>
                </a:cubicBezTo>
                <a:cubicBezTo>
                  <a:pt x="53" y="211"/>
                  <a:pt x="53" y="211"/>
                  <a:pt x="52" y="209"/>
                </a:cubicBezTo>
                <a:cubicBezTo>
                  <a:pt x="52" y="209"/>
                  <a:pt x="52" y="209"/>
                  <a:pt x="52" y="209"/>
                </a:cubicBezTo>
                <a:cubicBezTo>
                  <a:pt x="51" y="209"/>
                  <a:pt x="51" y="209"/>
                  <a:pt x="50" y="209"/>
                </a:cubicBezTo>
                <a:cubicBezTo>
                  <a:pt x="50" y="209"/>
                  <a:pt x="50" y="210"/>
                  <a:pt x="50" y="210"/>
                </a:cubicBezTo>
                <a:cubicBezTo>
                  <a:pt x="49" y="210"/>
                  <a:pt x="47" y="209"/>
                  <a:pt x="46" y="209"/>
                </a:cubicBezTo>
                <a:cubicBezTo>
                  <a:pt x="46" y="209"/>
                  <a:pt x="46" y="209"/>
                  <a:pt x="46" y="209"/>
                </a:cubicBezTo>
                <a:cubicBezTo>
                  <a:pt x="46" y="211"/>
                  <a:pt x="47" y="211"/>
                  <a:pt x="47" y="213"/>
                </a:cubicBezTo>
                <a:cubicBezTo>
                  <a:pt x="48" y="214"/>
                  <a:pt x="48" y="215"/>
                  <a:pt x="48" y="216"/>
                </a:cubicBezTo>
                <a:cubicBezTo>
                  <a:pt x="48" y="217"/>
                  <a:pt x="48" y="218"/>
                  <a:pt x="48" y="219"/>
                </a:cubicBezTo>
                <a:cubicBezTo>
                  <a:pt x="48" y="220"/>
                  <a:pt x="47" y="220"/>
                  <a:pt x="47" y="220"/>
                </a:cubicBezTo>
                <a:cubicBezTo>
                  <a:pt x="47" y="220"/>
                  <a:pt x="47" y="221"/>
                  <a:pt x="47" y="221"/>
                </a:cubicBezTo>
                <a:cubicBezTo>
                  <a:pt x="47" y="221"/>
                  <a:pt x="47" y="222"/>
                  <a:pt x="47" y="222"/>
                </a:cubicBezTo>
                <a:cubicBezTo>
                  <a:pt x="47" y="223"/>
                  <a:pt x="47" y="224"/>
                  <a:pt x="47" y="224"/>
                </a:cubicBezTo>
                <a:cubicBezTo>
                  <a:pt x="47" y="225"/>
                  <a:pt x="47" y="226"/>
                  <a:pt x="47" y="227"/>
                </a:cubicBezTo>
                <a:cubicBezTo>
                  <a:pt x="47" y="227"/>
                  <a:pt x="47" y="228"/>
                  <a:pt x="47" y="228"/>
                </a:cubicBezTo>
                <a:cubicBezTo>
                  <a:pt x="47" y="229"/>
                  <a:pt x="46" y="229"/>
                  <a:pt x="46" y="230"/>
                </a:cubicBezTo>
                <a:cubicBezTo>
                  <a:pt x="46" y="230"/>
                  <a:pt x="46" y="231"/>
                  <a:pt x="46" y="231"/>
                </a:cubicBezTo>
                <a:cubicBezTo>
                  <a:pt x="46" y="231"/>
                  <a:pt x="46" y="231"/>
                  <a:pt x="46" y="232"/>
                </a:cubicBezTo>
                <a:cubicBezTo>
                  <a:pt x="46" y="232"/>
                  <a:pt x="46" y="232"/>
                  <a:pt x="46" y="232"/>
                </a:cubicBezTo>
                <a:cubicBezTo>
                  <a:pt x="45" y="233"/>
                  <a:pt x="45" y="233"/>
                  <a:pt x="45" y="233"/>
                </a:cubicBezTo>
                <a:cubicBezTo>
                  <a:pt x="45" y="234"/>
                  <a:pt x="45" y="235"/>
                  <a:pt x="45" y="236"/>
                </a:cubicBezTo>
                <a:cubicBezTo>
                  <a:pt x="45" y="236"/>
                  <a:pt x="45" y="237"/>
                  <a:pt x="44" y="237"/>
                </a:cubicBezTo>
                <a:cubicBezTo>
                  <a:pt x="44" y="238"/>
                  <a:pt x="44" y="238"/>
                  <a:pt x="43" y="239"/>
                </a:cubicBezTo>
                <a:cubicBezTo>
                  <a:pt x="43" y="240"/>
                  <a:pt x="42" y="240"/>
                  <a:pt x="41" y="241"/>
                </a:cubicBezTo>
                <a:cubicBezTo>
                  <a:pt x="41" y="242"/>
                  <a:pt x="41" y="244"/>
                  <a:pt x="41" y="245"/>
                </a:cubicBezTo>
                <a:cubicBezTo>
                  <a:pt x="41" y="246"/>
                  <a:pt x="41" y="247"/>
                  <a:pt x="41" y="248"/>
                </a:cubicBezTo>
                <a:cubicBezTo>
                  <a:pt x="41" y="249"/>
                  <a:pt x="41" y="249"/>
                  <a:pt x="41" y="250"/>
                </a:cubicBezTo>
                <a:cubicBezTo>
                  <a:pt x="41" y="251"/>
                  <a:pt x="41" y="252"/>
                  <a:pt x="41" y="253"/>
                </a:cubicBezTo>
                <a:cubicBezTo>
                  <a:pt x="41" y="253"/>
                  <a:pt x="41" y="253"/>
                  <a:pt x="41" y="254"/>
                </a:cubicBezTo>
                <a:cubicBezTo>
                  <a:pt x="41" y="257"/>
                  <a:pt x="41" y="261"/>
                  <a:pt x="40" y="265"/>
                </a:cubicBezTo>
                <a:cubicBezTo>
                  <a:pt x="40" y="265"/>
                  <a:pt x="40" y="265"/>
                  <a:pt x="40" y="266"/>
                </a:cubicBezTo>
                <a:cubicBezTo>
                  <a:pt x="40" y="266"/>
                  <a:pt x="40" y="266"/>
                  <a:pt x="40" y="266"/>
                </a:cubicBezTo>
                <a:cubicBezTo>
                  <a:pt x="40" y="266"/>
                  <a:pt x="40" y="266"/>
                  <a:pt x="40" y="266"/>
                </a:cubicBezTo>
                <a:cubicBezTo>
                  <a:pt x="41" y="266"/>
                  <a:pt x="45" y="266"/>
                  <a:pt x="48" y="267"/>
                </a:cubicBezTo>
                <a:cubicBezTo>
                  <a:pt x="50" y="267"/>
                  <a:pt x="51" y="266"/>
                  <a:pt x="52" y="266"/>
                </a:cubicBezTo>
                <a:cubicBezTo>
                  <a:pt x="53" y="266"/>
                  <a:pt x="53" y="266"/>
                  <a:pt x="54" y="266"/>
                </a:cubicBezTo>
                <a:cubicBezTo>
                  <a:pt x="55" y="266"/>
                  <a:pt x="56" y="266"/>
                  <a:pt x="56" y="266"/>
                </a:cubicBezTo>
                <a:cubicBezTo>
                  <a:pt x="56" y="266"/>
                  <a:pt x="57" y="266"/>
                  <a:pt x="57" y="266"/>
                </a:cubicBezTo>
                <a:cubicBezTo>
                  <a:pt x="60" y="269"/>
                  <a:pt x="60" y="269"/>
                  <a:pt x="60" y="269"/>
                </a:cubicBezTo>
                <a:cubicBezTo>
                  <a:pt x="61" y="269"/>
                  <a:pt x="61" y="269"/>
                  <a:pt x="61" y="269"/>
                </a:cubicBezTo>
                <a:cubicBezTo>
                  <a:pt x="62" y="268"/>
                  <a:pt x="62" y="268"/>
                  <a:pt x="62" y="268"/>
                </a:cubicBezTo>
                <a:cubicBezTo>
                  <a:pt x="62" y="267"/>
                  <a:pt x="62" y="267"/>
                  <a:pt x="62" y="267"/>
                </a:cubicBezTo>
                <a:cubicBezTo>
                  <a:pt x="64" y="267"/>
                  <a:pt x="64" y="267"/>
                  <a:pt x="64" y="267"/>
                </a:cubicBezTo>
                <a:cubicBezTo>
                  <a:pt x="65" y="266"/>
                  <a:pt x="65" y="266"/>
                  <a:pt x="65" y="266"/>
                </a:cubicBezTo>
                <a:cubicBezTo>
                  <a:pt x="65" y="266"/>
                  <a:pt x="65" y="266"/>
                  <a:pt x="65" y="266"/>
                </a:cubicBezTo>
                <a:cubicBezTo>
                  <a:pt x="68" y="266"/>
                  <a:pt x="68" y="266"/>
                  <a:pt x="68" y="266"/>
                </a:cubicBezTo>
                <a:cubicBezTo>
                  <a:pt x="68" y="266"/>
                  <a:pt x="68" y="266"/>
                  <a:pt x="68" y="266"/>
                </a:cubicBezTo>
                <a:cubicBezTo>
                  <a:pt x="67" y="264"/>
                  <a:pt x="68" y="263"/>
                  <a:pt x="69" y="262"/>
                </a:cubicBezTo>
                <a:cubicBezTo>
                  <a:pt x="70" y="261"/>
                  <a:pt x="70" y="260"/>
                  <a:pt x="70" y="260"/>
                </a:cubicBezTo>
                <a:cubicBezTo>
                  <a:pt x="70" y="256"/>
                  <a:pt x="70" y="256"/>
                  <a:pt x="70" y="256"/>
                </a:cubicBezTo>
                <a:cubicBezTo>
                  <a:pt x="70" y="256"/>
                  <a:pt x="70" y="256"/>
                  <a:pt x="70" y="256"/>
                </a:cubicBezTo>
                <a:cubicBezTo>
                  <a:pt x="70" y="256"/>
                  <a:pt x="70" y="256"/>
                  <a:pt x="70" y="256"/>
                </a:cubicBezTo>
                <a:cubicBezTo>
                  <a:pt x="71" y="256"/>
                  <a:pt x="73" y="255"/>
                  <a:pt x="74" y="255"/>
                </a:cubicBezTo>
                <a:cubicBezTo>
                  <a:pt x="77" y="255"/>
                  <a:pt x="77" y="255"/>
                  <a:pt x="77" y="255"/>
                </a:cubicBezTo>
                <a:cubicBezTo>
                  <a:pt x="78" y="255"/>
                  <a:pt x="78" y="254"/>
                  <a:pt x="79" y="254"/>
                </a:cubicBezTo>
                <a:cubicBezTo>
                  <a:pt x="79" y="254"/>
                  <a:pt x="80" y="254"/>
                  <a:pt x="80" y="254"/>
                </a:cubicBezTo>
                <a:cubicBezTo>
                  <a:pt x="80" y="253"/>
                  <a:pt x="81" y="252"/>
                  <a:pt x="81" y="252"/>
                </a:cubicBezTo>
                <a:cubicBezTo>
                  <a:pt x="81" y="252"/>
                  <a:pt x="81" y="252"/>
                  <a:pt x="82" y="252"/>
                </a:cubicBezTo>
                <a:cubicBezTo>
                  <a:pt x="82" y="252"/>
                  <a:pt x="82" y="252"/>
                  <a:pt x="82" y="252"/>
                </a:cubicBezTo>
                <a:cubicBezTo>
                  <a:pt x="82" y="252"/>
                  <a:pt x="83" y="252"/>
                  <a:pt x="83" y="252"/>
                </a:cubicBezTo>
                <a:cubicBezTo>
                  <a:pt x="83" y="252"/>
                  <a:pt x="84" y="251"/>
                  <a:pt x="84" y="251"/>
                </a:cubicBezTo>
                <a:cubicBezTo>
                  <a:pt x="84" y="251"/>
                  <a:pt x="85" y="251"/>
                  <a:pt x="85" y="251"/>
                </a:cubicBezTo>
                <a:cubicBezTo>
                  <a:pt x="85" y="251"/>
                  <a:pt x="85" y="251"/>
                  <a:pt x="85" y="251"/>
                </a:cubicBezTo>
                <a:cubicBezTo>
                  <a:pt x="85" y="251"/>
                  <a:pt x="85" y="252"/>
                  <a:pt x="87" y="252"/>
                </a:cubicBezTo>
                <a:cubicBezTo>
                  <a:pt x="91" y="252"/>
                  <a:pt x="91" y="252"/>
                  <a:pt x="91" y="252"/>
                </a:cubicBezTo>
                <a:cubicBezTo>
                  <a:pt x="91" y="252"/>
                  <a:pt x="91" y="252"/>
                  <a:pt x="91" y="252"/>
                </a:cubicBezTo>
                <a:cubicBezTo>
                  <a:pt x="91" y="252"/>
                  <a:pt x="92" y="253"/>
                  <a:pt x="93" y="253"/>
                </a:cubicBezTo>
                <a:cubicBezTo>
                  <a:pt x="94" y="253"/>
                  <a:pt x="95" y="253"/>
                  <a:pt x="95" y="252"/>
                </a:cubicBezTo>
                <a:cubicBezTo>
                  <a:pt x="96" y="252"/>
                  <a:pt x="96" y="251"/>
                  <a:pt x="96" y="251"/>
                </a:cubicBezTo>
                <a:cubicBezTo>
                  <a:pt x="96" y="251"/>
                  <a:pt x="96" y="251"/>
                  <a:pt x="96" y="251"/>
                </a:cubicBezTo>
                <a:cubicBezTo>
                  <a:pt x="97" y="251"/>
                  <a:pt x="98" y="250"/>
                  <a:pt x="98" y="249"/>
                </a:cubicBezTo>
                <a:cubicBezTo>
                  <a:pt x="99" y="249"/>
                  <a:pt x="99" y="248"/>
                  <a:pt x="99" y="248"/>
                </a:cubicBezTo>
                <a:cubicBezTo>
                  <a:pt x="99" y="248"/>
                  <a:pt x="99" y="248"/>
                  <a:pt x="100" y="248"/>
                </a:cubicBezTo>
                <a:cubicBezTo>
                  <a:pt x="100" y="248"/>
                  <a:pt x="100" y="248"/>
                  <a:pt x="100" y="248"/>
                </a:cubicBezTo>
                <a:cubicBezTo>
                  <a:pt x="101" y="249"/>
                  <a:pt x="101" y="249"/>
                  <a:pt x="101" y="249"/>
                </a:cubicBezTo>
                <a:cubicBezTo>
                  <a:pt x="101" y="248"/>
                  <a:pt x="101" y="248"/>
                  <a:pt x="101" y="248"/>
                </a:cubicBezTo>
                <a:cubicBezTo>
                  <a:pt x="101" y="248"/>
                  <a:pt x="101" y="248"/>
                  <a:pt x="101" y="247"/>
                </a:cubicBezTo>
                <a:cubicBezTo>
                  <a:pt x="101" y="246"/>
                  <a:pt x="101" y="245"/>
                  <a:pt x="102" y="245"/>
                </a:cubicBezTo>
                <a:cubicBezTo>
                  <a:pt x="102" y="245"/>
                  <a:pt x="102" y="244"/>
                  <a:pt x="102" y="244"/>
                </a:cubicBezTo>
                <a:cubicBezTo>
                  <a:pt x="102" y="244"/>
                  <a:pt x="103" y="244"/>
                  <a:pt x="104" y="244"/>
                </a:cubicBezTo>
                <a:cubicBezTo>
                  <a:pt x="104" y="244"/>
                  <a:pt x="104" y="244"/>
                  <a:pt x="104" y="244"/>
                </a:cubicBezTo>
                <a:cubicBezTo>
                  <a:pt x="105" y="245"/>
                  <a:pt x="105" y="246"/>
                  <a:pt x="105" y="246"/>
                </a:cubicBezTo>
                <a:cubicBezTo>
                  <a:pt x="108" y="246"/>
                  <a:pt x="108" y="246"/>
                  <a:pt x="108" y="246"/>
                </a:cubicBezTo>
                <a:cubicBezTo>
                  <a:pt x="108" y="245"/>
                  <a:pt x="109" y="242"/>
                  <a:pt x="110" y="242"/>
                </a:cubicBezTo>
                <a:cubicBezTo>
                  <a:pt x="111" y="242"/>
                  <a:pt x="111" y="240"/>
                  <a:pt x="111" y="240"/>
                </a:cubicBezTo>
                <a:cubicBezTo>
                  <a:pt x="111" y="240"/>
                  <a:pt x="111" y="240"/>
                  <a:pt x="111" y="240"/>
                </a:cubicBezTo>
                <a:cubicBezTo>
                  <a:pt x="113" y="238"/>
                  <a:pt x="113" y="238"/>
                  <a:pt x="113" y="238"/>
                </a:cubicBezTo>
                <a:cubicBezTo>
                  <a:pt x="113" y="237"/>
                  <a:pt x="113" y="236"/>
                  <a:pt x="114" y="236"/>
                </a:cubicBezTo>
                <a:cubicBezTo>
                  <a:pt x="116" y="235"/>
                  <a:pt x="116" y="235"/>
                  <a:pt x="116" y="235"/>
                </a:cubicBezTo>
                <a:cubicBezTo>
                  <a:pt x="116" y="234"/>
                  <a:pt x="117" y="234"/>
                  <a:pt x="117" y="234"/>
                </a:cubicBezTo>
                <a:cubicBezTo>
                  <a:pt x="117" y="235"/>
                  <a:pt x="117" y="235"/>
                  <a:pt x="117" y="235"/>
                </a:cubicBezTo>
                <a:cubicBezTo>
                  <a:pt x="117" y="236"/>
                  <a:pt x="117" y="236"/>
                  <a:pt x="117" y="236"/>
                </a:cubicBezTo>
                <a:cubicBezTo>
                  <a:pt x="119" y="236"/>
                  <a:pt x="121" y="235"/>
                  <a:pt x="121" y="235"/>
                </a:cubicBezTo>
                <a:cubicBezTo>
                  <a:pt x="122" y="235"/>
                  <a:pt x="123" y="235"/>
                  <a:pt x="124" y="235"/>
                </a:cubicBezTo>
                <a:cubicBezTo>
                  <a:pt x="124" y="236"/>
                  <a:pt x="125" y="237"/>
                  <a:pt x="126" y="237"/>
                </a:cubicBezTo>
                <a:cubicBezTo>
                  <a:pt x="129" y="236"/>
                  <a:pt x="129" y="236"/>
                  <a:pt x="129" y="236"/>
                </a:cubicBezTo>
                <a:cubicBezTo>
                  <a:pt x="129" y="236"/>
                  <a:pt x="129" y="236"/>
                  <a:pt x="130" y="236"/>
                </a:cubicBezTo>
                <a:cubicBezTo>
                  <a:pt x="130" y="236"/>
                  <a:pt x="130" y="236"/>
                  <a:pt x="130" y="237"/>
                </a:cubicBezTo>
                <a:cubicBezTo>
                  <a:pt x="130" y="237"/>
                  <a:pt x="131" y="239"/>
                  <a:pt x="131" y="241"/>
                </a:cubicBezTo>
                <a:cubicBezTo>
                  <a:pt x="131" y="241"/>
                  <a:pt x="131" y="241"/>
                  <a:pt x="131" y="241"/>
                </a:cubicBezTo>
                <a:cubicBezTo>
                  <a:pt x="131" y="242"/>
                  <a:pt x="131" y="242"/>
                  <a:pt x="131" y="243"/>
                </a:cubicBezTo>
                <a:cubicBezTo>
                  <a:pt x="132" y="244"/>
                  <a:pt x="132" y="245"/>
                  <a:pt x="132" y="246"/>
                </a:cubicBezTo>
                <a:cubicBezTo>
                  <a:pt x="132" y="247"/>
                  <a:pt x="132" y="248"/>
                  <a:pt x="132" y="249"/>
                </a:cubicBezTo>
                <a:cubicBezTo>
                  <a:pt x="131" y="250"/>
                  <a:pt x="129" y="253"/>
                  <a:pt x="129" y="254"/>
                </a:cubicBezTo>
                <a:cubicBezTo>
                  <a:pt x="129" y="254"/>
                  <a:pt x="129" y="254"/>
                  <a:pt x="129" y="254"/>
                </a:cubicBezTo>
                <a:cubicBezTo>
                  <a:pt x="127" y="255"/>
                  <a:pt x="127" y="255"/>
                  <a:pt x="127" y="255"/>
                </a:cubicBezTo>
                <a:cubicBezTo>
                  <a:pt x="127" y="256"/>
                  <a:pt x="127" y="258"/>
                  <a:pt x="126" y="258"/>
                </a:cubicBezTo>
                <a:cubicBezTo>
                  <a:pt x="126" y="259"/>
                  <a:pt x="126" y="260"/>
                  <a:pt x="126" y="261"/>
                </a:cubicBezTo>
                <a:cubicBezTo>
                  <a:pt x="126" y="261"/>
                  <a:pt x="126" y="261"/>
                  <a:pt x="125" y="261"/>
                </a:cubicBezTo>
                <a:cubicBezTo>
                  <a:pt x="124" y="262"/>
                  <a:pt x="124" y="263"/>
                  <a:pt x="124" y="263"/>
                </a:cubicBezTo>
                <a:cubicBezTo>
                  <a:pt x="124" y="264"/>
                  <a:pt x="123" y="266"/>
                  <a:pt x="123" y="266"/>
                </a:cubicBezTo>
                <a:cubicBezTo>
                  <a:pt x="123" y="266"/>
                  <a:pt x="123" y="267"/>
                  <a:pt x="122" y="267"/>
                </a:cubicBezTo>
                <a:cubicBezTo>
                  <a:pt x="122" y="267"/>
                  <a:pt x="122" y="267"/>
                  <a:pt x="122" y="267"/>
                </a:cubicBezTo>
                <a:cubicBezTo>
                  <a:pt x="122" y="269"/>
                  <a:pt x="122" y="269"/>
                  <a:pt x="122" y="269"/>
                </a:cubicBezTo>
                <a:cubicBezTo>
                  <a:pt x="123" y="271"/>
                  <a:pt x="123" y="271"/>
                  <a:pt x="123" y="271"/>
                </a:cubicBezTo>
                <a:cubicBezTo>
                  <a:pt x="124" y="271"/>
                  <a:pt x="125" y="271"/>
                  <a:pt x="125" y="272"/>
                </a:cubicBezTo>
                <a:cubicBezTo>
                  <a:pt x="126" y="273"/>
                  <a:pt x="127" y="276"/>
                  <a:pt x="126" y="277"/>
                </a:cubicBezTo>
                <a:cubicBezTo>
                  <a:pt x="125" y="277"/>
                  <a:pt x="124" y="278"/>
                  <a:pt x="124" y="278"/>
                </a:cubicBezTo>
                <a:cubicBezTo>
                  <a:pt x="124" y="281"/>
                  <a:pt x="124" y="281"/>
                  <a:pt x="124" y="281"/>
                </a:cubicBezTo>
                <a:cubicBezTo>
                  <a:pt x="125" y="283"/>
                  <a:pt x="125" y="283"/>
                  <a:pt x="125" y="283"/>
                </a:cubicBezTo>
                <a:cubicBezTo>
                  <a:pt x="125" y="283"/>
                  <a:pt x="125" y="283"/>
                  <a:pt x="125" y="283"/>
                </a:cubicBezTo>
                <a:cubicBezTo>
                  <a:pt x="125" y="283"/>
                  <a:pt x="126" y="285"/>
                  <a:pt x="126" y="285"/>
                </a:cubicBezTo>
                <a:cubicBezTo>
                  <a:pt x="126" y="286"/>
                  <a:pt x="125" y="289"/>
                  <a:pt x="124" y="290"/>
                </a:cubicBezTo>
                <a:cubicBezTo>
                  <a:pt x="125" y="293"/>
                  <a:pt x="125" y="293"/>
                  <a:pt x="125" y="293"/>
                </a:cubicBezTo>
                <a:cubicBezTo>
                  <a:pt x="126" y="293"/>
                  <a:pt x="128" y="292"/>
                  <a:pt x="129" y="292"/>
                </a:cubicBezTo>
                <a:cubicBezTo>
                  <a:pt x="130" y="292"/>
                  <a:pt x="134" y="292"/>
                  <a:pt x="134" y="292"/>
                </a:cubicBezTo>
                <a:cubicBezTo>
                  <a:pt x="134" y="292"/>
                  <a:pt x="134" y="292"/>
                  <a:pt x="134" y="293"/>
                </a:cubicBezTo>
                <a:cubicBezTo>
                  <a:pt x="134" y="293"/>
                  <a:pt x="134" y="293"/>
                  <a:pt x="134" y="293"/>
                </a:cubicBezTo>
                <a:cubicBezTo>
                  <a:pt x="133" y="295"/>
                  <a:pt x="133" y="295"/>
                  <a:pt x="133" y="295"/>
                </a:cubicBezTo>
                <a:cubicBezTo>
                  <a:pt x="133" y="296"/>
                  <a:pt x="133" y="298"/>
                  <a:pt x="133" y="298"/>
                </a:cubicBezTo>
                <a:cubicBezTo>
                  <a:pt x="132" y="299"/>
                  <a:pt x="132" y="300"/>
                  <a:pt x="132" y="300"/>
                </a:cubicBezTo>
                <a:cubicBezTo>
                  <a:pt x="131" y="300"/>
                  <a:pt x="131" y="300"/>
                  <a:pt x="131" y="300"/>
                </a:cubicBezTo>
                <a:cubicBezTo>
                  <a:pt x="130" y="300"/>
                  <a:pt x="130" y="300"/>
                  <a:pt x="130" y="300"/>
                </a:cubicBezTo>
                <a:cubicBezTo>
                  <a:pt x="129" y="301"/>
                  <a:pt x="129" y="301"/>
                  <a:pt x="129" y="301"/>
                </a:cubicBezTo>
                <a:cubicBezTo>
                  <a:pt x="130" y="301"/>
                  <a:pt x="130" y="301"/>
                  <a:pt x="130" y="301"/>
                </a:cubicBezTo>
                <a:cubicBezTo>
                  <a:pt x="130" y="301"/>
                  <a:pt x="130" y="301"/>
                  <a:pt x="130" y="301"/>
                </a:cubicBezTo>
                <a:cubicBezTo>
                  <a:pt x="130" y="302"/>
                  <a:pt x="130" y="302"/>
                  <a:pt x="130" y="302"/>
                </a:cubicBezTo>
                <a:cubicBezTo>
                  <a:pt x="130" y="302"/>
                  <a:pt x="129" y="303"/>
                  <a:pt x="130" y="303"/>
                </a:cubicBezTo>
                <a:cubicBezTo>
                  <a:pt x="130" y="304"/>
                  <a:pt x="131" y="305"/>
                  <a:pt x="131" y="305"/>
                </a:cubicBezTo>
                <a:cubicBezTo>
                  <a:pt x="131" y="305"/>
                  <a:pt x="131" y="305"/>
                  <a:pt x="131" y="305"/>
                </a:cubicBezTo>
                <a:cubicBezTo>
                  <a:pt x="131" y="305"/>
                  <a:pt x="133" y="307"/>
                  <a:pt x="132" y="309"/>
                </a:cubicBezTo>
                <a:cubicBezTo>
                  <a:pt x="132" y="311"/>
                  <a:pt x="129" y="316"/>
                  <a:pt x="127" y="319"/>
                </a:cubicBezTo>
                <a:cubicBezTo>
                  <a:pt x="127" y="320"/>
                  <a:pt x="126" y="321"/>
                  <a:pt x="126" y="321"/>
                </a:cubicBezTo>
                <a:cubicBezTo>
                  <a:pt x="126" y="322"/>
                  <a:pt x="125" y="325"/>
                  <a:pt x="124" y="325"/>
                </a:cubicBezTo>
                <a:cubicBezTo>
                  <a:pt x="124" y="325"/>
                  <a:pt x="124" y="325"/>
                  <a:pt x="124" y="325"/>
                </a:cubicBezTo>
                <a:cubicBezTo>
                  <a:pt x="124" y="325"/>
                  <a:pt x="124" y="325"/>
                  <a:pt x="124" y="325"/>
                </a:cubicBezTo>
                <a:cubicBezTo>
                  <a:pt x="125" y="326"/>
                  <a:pt x="125" y="326"/>
                  <a:pt x="125" y="326"/>
                </a:cubicBezTo>
                <a:cubicBezTo>
                  <a:pt x="126" y="326"/>
                  <a:pt x="131" y="326"/>
                  <a:pt x="131" y="326"/>
                </a:cubicBezTo>
                <a:cubicBezTo>
                  <a:pt x="132" y="326"/>
                  <a:pt x="135" y="327"/>
                  <a:pt x="137" y="327"/>
                </a:cubicBezTo>
                <a:cubicBezTo>
                  <a:pt x="139" y="328"/>
                  <a:pt x="139" y="328"/>
                  <a:pt x="140" y="328"/>
                </a:cubicBezTo>
                <a:cubicBezTo>
                  <a:pt x="141" y="328"/>
                  <a:pt x="143" y="327"/>
                  <a:pt x="143" y="327"/>
                </a:cubicBezTo>
                <a:cubicBezTo>
                  <a:pt x="143" y="327"/>
                  <a:pt x="144" y="327"/>
                  <a:pt x="144" y="328"/>
                </a:cubicBezTo>
                <a:cubicBezTo>
                  <a:pt x="144" y="328"/>
                  <a:pt x="144" y="328"/>
                  <a:pt x="144" y="328"/>
                </a:cubicBezTo>
                <a:cubicBezTo>
                  <a:pt x="145" y="328"/>
                  <a:pt x="145" y="328"/>
                  <a:pt x="145" y="328"/>
                </a:cubicBezTo>
                <a:cubicBezTo>
                  <a:pt x="147" y="326"/>
                  <a:pt x="147" y="326"/>
                  <a:pt x="147" y="326"/>
                </a:cubicBezTo>
                <a:cubicBezTo>
                  <a:pt x="147" y="326"/>
                  <a:pt x="147" y="326"/>
                  <a:pt x="148" y="326"/>
                </a:cubicBezTo>
                <a:cubicBezTo>
                  <a:pt x="149" y="325"/>
                  <a:pt x="149" y="325"/>
                  <a:pt x="149" y="325"/>
                </a:cubicBezTo>
                <a:cubicBezTo>
                  <a:pt x="149" y="324"/>
                  <a:pt x="149" y="324"/>
                  <a:pt x="149" y="324"/>
                </a:cubicBezTo>
                <a:cubicBezTo>
                  <a:pt x="149" y="324"/>
                  <a:pt x="149" y="323"/>
                  <a:pt x="150" y="322"/>
                </a:cubicBezTo>
                <a:cubicBezTo>
                  <a:pt x="150" y="322"/>
                  <a:pt x="151" y="322"/>
                  <a:pt x="151" y="322"/>
                </a:cubicBezTo>
                <a:cubicBezTo>
                  <a:pt x="152" y="321"/>
                  <a:pt x="152" y="321"/>
                  <a:pt x="152" y="321"/>
                </a:cubicBezTo>
                <a:cubicBezTo>
                  <a:pt x="151" y="320"/>
                  <a:pt x="151" y="318"/>
                  <a:pt x="152" y="318"/>
                </a:cubicBezTo>
                <a:cubicBezTo>
                  <a:pt x="153" y="318"/>
                  <a:pt x="153" y="317"/>
                  <a:pt x="154" y="317"/>
                </a:cubicBezTo>
                <a:cubicBezTo>
                  <a:pt x="155" y="317"/>
                  <a:pt x="156" y="317"/>
                  <a:pt x="157" y="316"/>
                </a:cubicBezTo>
                <a:cubicBezTo>
                  <a:pt x="157" y="316"/>
                  <a:pt x="159" y="314"/>
                  <a:pt x="159" y="314"/>
                </a:cubicBezTo>
                <a:cubicBezTo>
                  <a:pt x="159" y="313"/>
                  <a:pt x="161" y="310"/>
                  <a:pt x="162" y="309"/>
                </a:cubicBezTo>
                <a:cubicBezTo>
                  <a:pt x="162" y="309"/>
                  <a:pt x="162" y="308"/>
                  <a:pt x="162" y="308"/>
                </a:cubicBezTo>
                <a:cubicBezTo>
                  <a:pt x="163" y="307"/>
                  <a:pt x="163" y="307"/>
                  <a:pt x="163" y="307"/>
                </a:cubicBezTo>
                <a:cubicBezTo>
                  <a:pt x="163" y="306"/>
                  <a:pt x="164" y="305"/>
                  <a:pt x="165" y="304"/>
                </a:cubicBezTo>
                <a:cubicBezTo>
                  <a:pt x="165" y="304"/>
                  <a:pt x="166" y="304"/>
                  <a:pt x="166" y="304"/>
                </a:cubicBezTo>
                <a:cubicBezTo>
                  <a:pt x="167" y="304"/>
                  <a:pt x="167" y="305"/>
                  <a:pt x="167" y="306"/>
                </a:cubicBezTo>
                <a:cubicBezTo>
                  <a:pt x="167" y="306"/>
                  <a:pt x="167" y="306"/>
                  <a:pt x="167" y="307"/>
                </a:cubicBezTo>
                <a:cubicBezTo>
                  <a:pt x="168" y="307"/>
                  <a:pt x="168" y="308"/>
                  <a:pt x="168" y="308"/>
                </a:cubicBezTo>
                <a:cubicBezTo>
                  <a:pt x="169" y="308"/>
                  <a:pt x="169" y="308"/>
                  <a:pt x="170" y="309"/>
                </a:cubicBezTo>
                <a:cubicBezTo>
                  <a:pt x="172" y="310"/>
                  <a:pt x="172" y="310"/>
                  <a:pt x="172" y="310"/>
                </a:cubicBezTo>
                <a:cubicBezTo>
                  <a:pt x="172" y="310"/>
                  <a:pt x="172" y="310"/>
                  <a:pt x="172" y="310"/>
                </a:cubicBezTo>
                <a:cubicBezTo>
                  <a:pt x="172" y="308"/>
                  <a:pt x="172" y="308"/>
                  <a:pt x="172" y="308"/>
                </a:cubicBezTo>
                <a:cubicBezTo>
                  <a:pt x="172" y="308"/>
                  <a:pt x="172" y="308"/>
                  <a:pt x="173" y="308"/>
                </a:cubicBezTo>
                <a:cubicBezTo>
                  <a:pt x="173" y="308"/>
                  <a:pt x="176" y="306"/>
                  <a:pt x="177" y="306"/>
                </a:cubicBezTo>
                <a:cubicBezTo>
                  <a:pt x="177" y="306"/>
                  <a:pt x="177" y="306"/>
                  <a:pt x="177" y="306"/>
                </a:cubicBezTo>
                <a:cubicBezTo>
                  <a:pt x="177" y="306"/>
                  <a:pt x="177" y="306"/>
                  <a:pt x="177" y="306"/>
                </a:cubicBezTo>
                <a:cubicBezTo>
                  <a:pt x="176" y="306"/>
                  <a:pt x="175" y="305"/>
                  <a:pt x="175" y="305"/>
                </a:cubicBezTo>
                <a:cubicBezTo>
                  <a:pt x="175" y="304"/>
                  <a:pt x="175" y="303"/>
                  <a:pt x="176" y="302"/>
                </a:cubicBezTo>
                <a:cubicBezTo>
                  <a:pt x="178" y="301"/>
                  <a:pt x="180" y="299"/>
                  <a:pt x="180" y="299"/>
                </a:cubicBezTo>
                <a:cubicBezTo>
                  <a:pt x="180" y="299"/>
                  <a:pt x="180" y="299"/>
                  <a:pt x="180" y="299"/>
                </a:cubicBezTo>
                <a:cubicBezTo>
                  <a:pt x="184" y="295"/>
                  <a:pt x="184" y="295"/>
                  <a:pt x="184" y="295"/>
                </a:cubicBezTo>
                <a:cubicBezTo>
                  <a:pt x="185" y="293"/>
                  <a:pt x="185" y="293"/>
                  <a:pt x="185" y="293"/>
                </a:cubicBezTo>
                <a:cubicBezTo>
                  <a:pt x="185" y="288"/>
                  <a:pt x="185" y="288"/>
                  <a:pt x="185" y="288"/>
                </a:cubicBezTo>
                <a:cubicBezTo>
                  <a:pt x="185" y="288"/>
                  <a:pt x="185" y="288"/>
                  <a:pt x="185" y="288"/>
                </a:cubicBezTo>
                <a:cubicBezTo>
                  <a:pt x="185" y="288"/>
                  <a:pt x="185" y="288"/>
                  <a:pt x="185" y="288"/>
                </a:cubicBezTo>
                <a:cubicBezTo>
                  <a:pt x="185" y="288"/>
                  <a:pt x="185" y="288"/>
                  <a:pt x="185" y="288"/>
                </a:cubicBezTo>
                <a:cubicBezTo>
                  <a:pt x="185" y="280"/>
                  <a:pt x="185" y="280"/>
                  <a:pt x="185" y="280"/>
                </a:cubicBezTo>
                <a:cubicBezTo>
                  <a:pt x="185" y="280"/>
                  <a:pt x="185" y="280"/>
                  <a:pt x="185" y="279"/>
                </a:cubicBezTo>
                <a:cubicBezTo>
                  <a:pt x="201" y="255"/>
                  <a:pt x="201" y="255"/>
                  <a:pt x="201" y="255"/>
                </a:cubicBezTo>
                <a:cubicBezTo>
                  <a:pt x="201" y="255"/>
                  <a:pt x="201" y="255"/>
                  <a:pt x="201" y="255"/>
                </a:cubicBezTo>
                <a:cubicBezTo>
                  <a:pt x="203" y="253"/>
                  <a:pt x="203" y="253"/>
                  <a:pt x="203" y="253"/>
                </a:cubicBezTo>
                <a:cubicBezTo>
                  <a:pt x="203" y="250"/>
                  <a:pt x="203" y="250"/>
                  <a:pt x="203" y="250"/>
                </a:cubicBezTo>
                <a:cubicBezTo>
                  <a:pt x="203" y="250"/>
                  <a:pt x="203" y="250"/>
                  <a:pt x="203" y="250"/>
                </a:cubicBezTo>
                <a:cubicBezTo>
                  <a:pt x="205" y="242"/>
                  <a:pt x="205" y="242"/>
                  <a:pt x="205" y="242"/>
                </a:cubicBezTo>
                <a:cubicBezTo>
                  <a:pt x="205" y="238"/>
                  <a:pt x="205" y="238"/>
                  <a:pt x="205" y="238"/>
                </a:cubicBezTo>
                <a:cubicBezTo>
                  <a:pt x="203" y="234"/>
                  <a:pt x="203" y="234"/>
                  <a:pt x="203" y="234"/>
                </a:cubicBezTo>
                <a:cubicBezTo>
                  <a:pt x="201" y="234"/>
                  <a:pt x="201" y="234"/>
                  <a:pt x="201" y="234"/>
                </a:cubicBezTo>
                <a:cubicBezTo>
                  <a:pt x="201" y="234"/>
                  <a:pt x="201" y="233"/>
                  <a:pt x="201" y="233"/>
                </a:cubicBezTo>
                <a:cubicBezTo>
                  <a:pt x="201" y="231"/>
                  <a:pt x="201" y="231"/>
                  <a:pt x="201" y="231"/>
                </a:cubicBezTo>
                <a:cubicBezTo>
                  <a:pt x="199" y="230"/>
                  <a:pt x="199" y="230"/>
                  <a:pt x="199" y="230"/>
                </a:cubicBezTo>
                <a:cubicBezTo>
                  <a:pt x="198" y="231"/>
                  <a:pt x="198" y="231"/>
                  <a:pt x="198" y="231"/>
                </a:cubicBezTo>
                <a:cubicBezTo>
                  <a:pt x="198" y="231"/>
                  <a:pt x="198" y="231"/>
                  <a:pt x="198" y="231"/>
                </a:cubicBezTo>
                <a:cubicBezTo>
                  <a:pt x="196" y="230"/>
                  <a:pt x="196" y="230"/>
                  <a:pt x="196" y="230"/>
                </a:cubicBezTo>
                <a:cubicBezTo>
                  <a:pt x="196" y="230"/>
                  <a:pt x="196" y="230"/>
                  <a:pt x="196" y="230"/>
                </a:cubicBezTo>
                <a:cubicBezTo>
                  <a:pt x="191" y="225"/>
                  <a:pt x="191" y="225"/>
                  <a:pt x="191" y="225"/>
                </a:cubicBezTo>
                <a:cubicBezTo>
                  <a:pt x="188" y="222"/>
                  <a:pt x="188" y="222"/>
                  <a:pt x="188" y="222"/>
                </a:cubicBezTo>
                <a:cubicBezTo>
                  <a:pt x="185" y="220"/>
                  <a:pt x="185" y="220"/>
                  <a:pt x="185" y="220"/>
                </a:cubicBezTo>
                <a:cubicBezTo>
                  <a:pt x="184" y="221"/>
                  <a:pt x="184" y="221"/>
                  <a:pt x="184" y="221"/>
                </a:cubicBezTo>
                <a:cubicBezTo>
                  <a:pt x="184" y="221"/>
                  <a:pt x="184" y="221"/>
                  <a:pt x="184" y="221"/>
                </a:cubicBezTo>
                <a:cubicBezTo>
                  <a:pt x="183" y="222"/>
                  <a:pt x="183" y="222"/>
                  <a:pt x="183" y="222"/>
                </a:cubicBezTo>
                <a:cubicBezTo>
                  <a:pt x="182" y="222"/>
                  <a:pt x="182" y="222"/>
                  <a:pt x="182" y="222"/>
                </a:cubicBezTo>
                <a:cubicBezTo>
                  <a:pt x="181" y="220"/>
                  <a:pt x="181" y="220"/>
                  <a:pt x="181" y="220"/>
                </a:cubicBezTo>
                <a:cubicBezTo>
                  <a:pt x="179" y="218"/>
                  <a:pt x="179" y="218"/>
                  <a:pt x="179" y="218"/>
                </a:cubicBezTo>
                <a:cubicBezTo>
                  <a:pt x="178" y="218"/>
                  <a:pt x="178" y="218"/>
                  <a:pt x="178" y="218"/>
                </a:cubicBezTo>
                <a:cubicBezTo>
                  <a:pt x="176" y="220"/>
                  <a:pt x="176" y="220"/>
                  <a:pt x="176" y="220"/>
                </a:cubicBezTo>
                <a:cubicBezTo>
                  <a:pt x="176" y="220"/>
                  <a:pt x="176" y="220"/>
                  <a:pt x="176" y="220"/>
                </a:cubicBezTo>
                <a:cubicBezTo>
                  <a:pt x="175" y="220"/>
                  <a:pt x="175" y="220"/>
                  <a:pt x="175" y="220"/>
                </a:cubicBezTo>
                <a:cubicBezTo>
                  <a:pt x="172" y="215"/>
                  <a:pt x="172" y="215"/>
                  <a:pt x="172" y="215"/>
                </a:cubicBezTo>
                <a:cubicBezTo>
                  <a:pt x="170" y="215"/>
                  <a:pt x="170" y="215"/>
                  <a:pt x="170" y="215"/>
                </a:cubicBezTo>
                <a:cubicBezTo>
                  <a:pt x="170" y="215"/>
                  <a:pt x="170" y="215"/>
                  <a:pt x="170" y="214"/>
                </a:cubicBezTo>
                <a:cubicBezTo>
                  <a:pt x="170" y="214"/>
                  <a:pt x="169" y="211"/>
                  <a:pt x="169" y="210"/>
                </a:cubicBezTo>
                <a:cubicBezTo>
                  <a:pt x="169" y="209"/>
                  <a:pt x="168" y="207"/>
                  <a:pt x="168" y="207"/>
                </a:cubicBezTo>
                <a:cubicBezTo>
                  <a:pt x="168" y="207"/>
                  <a:pt x="168" y="207"/>
                  <a:pt x="168" y="207"/>
                </a:cubicBezTo>
                <a:cubicBezTo>
                  <a:pt x="169" y="203"/>
                  <a:pt x="169" y="203"/>
                  <a:pt x="169" y="203"/>
                </a:cubicBezTo>
                <a:cubicBezTo>
                  <a:pt x="168" y="201"/>
                  <a:pt x="168" y="201"/>
                  <a:pt x="168" y="201"/>
                </a:cubicBezTo>
                <a:cubicBezTo>
                  <a:pt x="164" y="197"/>
                  <a:pt x="164" y="197"/>
                  <a:pt x="164" y="197"/>
                </a:cubicBezTo>
                <a:cubicBezTo>
                  <a:pt x="160" y="197"/>
                  <a:pt x="160" y="197"/>
                  <a:pt x="160" y="197"/>
                </a:cubicBezTo>
                <a:cubicBezTo>
                  <a:pt x="160" y="197"/>
                  <a:pt x="160" y="197"/>
                  <a:pt x="160" y="196"/>
                </a:cubicBezTo>
                <a:cubicBezTo>
                  <a:pt x="160" y="195"/>
                  <a:pt x="160" y="195"/>
                  <a:pt x="160" y="195"/>
                </a:cubicBezTo>
                <a:cubicBezTo>
                  <a:pt x="158" y="194"/>
                  <a:pt x="158" y="194"/>
                  <a:pt x="158" y="194"/>
                </a:cubicBezTo>
                <a:cubicBezTo>
                  <a:pt x="158" y="194"/>
                  <a:pt x="158" y="194"/>
                  <a:pt x="158" y="194"/>
                </a:cubicBezTo>
                <a:cubicBezTo>
                  <a:pt x="157" y="190"/>
                  <a:pt x="157" y="190"/>
                  <a:pt x="157" y="190"/>
                </a:cubicBezTo>
                <a:cubicBezTo>
                  <a:pt x="157" y="190"/>
                  <a:pt x="157" y="190"/>
                  <a:pt x="157" y="190"/>
                </a:cubicBezTo>
                <a:cubicBezTo>
                  <a:pt x="159" y="189"/>
                  <a:pt x="159" y="189"/>
                  <a:pt x="159" y="189"/>
                </a:cubicBezTo>
                <a:cubicBezTo>
                  <a:pt x="158" y="188"/>
                  <a:pt x="158" y="188"/>
                  <a:pt x="158" y="188"/>
                </a:cubicBezTo>
                <a:cubicBezTo>
                  <a:pt x="158" y="188"/>
                  <a:pt x="158" y="188"/>
                  <a:pt x="158" y="187"/>
                </a:cubicBezTo>
                <a:cubicBezTo>
                  <a:pt x="159" y="187"/>
                  <a:pt x="159" y="187"/>
                  <a:pt x="159" y="187"/>
                </a:cubicBezTo>
                <a:cubicBezTo>
                  <a:pt x="157" y="186"/>
                  <a:pt x="157" y="186"/>
                  <a:pt x="157" y="186"/>
                </a:cubicBezTo>
                <a:cubicBezTo>
                  <a:pt x="157" y="186"/>
                  <a:pt x="156" y="186"/>
                  <a:pt x="156" y="185"/>
                </a:cubicBezTo>
                <a:cubicBezTo>
                  <a:pt x="156" y="181"/>
                  <a:pt x="156" y="181"/>
                  <a:pt x="156" y="181"/>
                </a:cubicBezTo>
                <a:cubicBezTo>
                  <a:pt x="154" y="180"/>
                  <a:pt x="154" y="180"/>
                  <a:pt x="154" y="180"/>
                </a:cubicBezTo>
                <a:cubicBezTo>
                  <a:pt x="154" y="180"/>
                  <a:pt x="154" y="180"/>
                  <a:pt x="154" y="180"/>
                </a:cubicBezTo>
                <a:cubicBezTo>
                  <a:pt x="153" y="180"/>
                  <a:pt x="154" y="180"/>
                  <a:pt x="154" y="179"/>
                </a:cubicBezTo>
                <a:cubicBezTo>
                  <a:pt x="155" y="178"/>
                  <a:pt x="156" y="176"/>
                  <a:pt x="155" y="175"/>
                </a:cubicBezTo>
                <a:cubicBezTo>
                  <a:pt x="154" y="173"/>
                  <a:pt x="152" y="167"/>
                  <a:pt x="152" y="167"/>
                </a:cubicBezTo>
                <a:cubicBezTo>
                  <a:pt x="150" y="163"/>
                  <a:pt x="150" y="163"/>
                  <a:pt x="150" y="163"/>
                </a:cubicBezTo>
                <a:cubicBezTo>
                  <a:pt x="149" y="164"/>
                  <a:pt x="149" y="164"/>
                  <a:pt x="149" y="164"/>
                </a:cubicBezTo>
                <a:cubicBezTo>
                  <a:pt x="149" y="164"/>
                  <a:pt x="149" y="163"/>
                  <a:pt x="148" y="163"/>
                </a:cubicBezTo>
                <a:cubicBezTo>
                  <a:pt x="148" y="160"/>
                  <a:pt x="148" y="160"/>
                  <a:pt x="148" y="160"/>
                </a:cubicBezTo>
                <a:cubicBezTo>
                  <a:pt x="147" y="160"/>
                  <a:pt x="147" y="159"/>
                  <a:pt x="148" y="159"/>
                </a:cubicBezTo>
                <a:cubicBezTo>
                  <a:pt x="148" y="158"/>
                  <a:pt x="148" y="158"/>
                  <a:pt x="148" y="158"/>
                </a:cubicBezTo>
                <a:cubicBezTo>
                  <a:pt x="146" y="154"/>
                  <a:pt x="146" y="154"/>
                  <a:pt x="146" y="154"/>
                </a:cubicBezTo>
                <a:cubicBezTo>
                  <a:pt x="145" y="154"/>
                  <a:pt x="145" y="153"/>
                  <a:pt x="146" y="152"/>
                </a:cubicBezTo>
                <a:cubicBezTo>
                  <a:pt x="147" y="151"/>
                  <a:pt x="147" y="150"/>
                  <a:pt x="147" y="150"/>
                </a:cubicBezTo>
                <a:cubicBezTo>
                  <a:pt x="147" y="149"/>
                  <a:pt x="147" y="149"/>
                  <a:pt x="146" y="149"/>
                </a:cubicBezTo>
                <a:cubicBezTo>
                  <a:pt x="145" y="148"/>
                  <a:pt x="145" y="148"/>
                  <a:pt x="145" y="148"/>
                </a:cubicBezTo>
                <a:cubicBezTo>
                  <a:pt x="145" y="148"/>
                  <a:pt x="145" y="148"/>
                  <a:pt x="145" y="148"/>
                </a:cubicBezTo>
                <a:cubicBezTo>
                  <a:pt x="145" y="145"/>
                  <a:pt x="145" y="145"/>
                  <a:pt x="145" y="145"/>
                </a:cubicBezTo>
                <a:cubicBezTo>
                  <a:pt x="145" y="145"/>
                  <a:pt x="145" y="145"/>
                  <a:pt x="145" y="145"/>
                </a:cubicBezTo>
                <a:cubicBezTo>
                  <a:pt x="147" y="144"/>
                  <a:pt x="147" y="144"/>
                  <a:pt x="147" y="144"/>
                </a:cubicBezTo>
                <a:cubicBezTo>
                  <a:pt x="147" y="143"/>
                  <a:pt x="147" y="143"/>
                  <a:pt x="147" y="144"/>
                </a:cubicBezTo>
                <a:cubicBezTo>
                  <a:pt x="150" y="146"/>
                  <a:pt x="150" y="146"/>
                  <a:pt x="150" y="146"/>
                </a:cubicBezTo>
                <a:cubicBezTo>
                  <a:pt x="152" y="145"/>
                  <a:pt x="152" y="145"/>
                  <a:pt x="152" y="145"/>
                </a:cubicBezTo>
                <a:cubicBezTo>
                  <a:pt x="152" y="144"/>
                  <a:pt x="152" y="144"/>
                  <a:pt x="152" y="144"/>
                </a:cubicBezTo>
                <a:cubicBezTo>
                  <a:pt x="151" y="144"/>
                  <a:pt x="151" y="144"/>
                  <a:pt x="151" y="144"/>
                </a:cubicBezTo>
                <a:cubicBezTo>
                  <a:pt x="151" y="144"/>
                  <a:pt x="150" y="144"/>
                  <a:pt x="150" y="144"/>
                </a:cubicBezTo>
                <a:cubicBezTo>
                  <a:pt x="150" y="143"/>
                  <a:pt x="150" y="143"/>
                  <a:pt x="150" y="143"/>
                </a:cubicBezTo>
                <a:cubicBezTo>
                  <a:pt x="149" y="143"/>
                  <a:pt x="149" y="143"/>
                  <a:pt x="150" y="142"/>
                </a:cubicBezTo>
                <a:cubicBezTo>
                  <a:pt x="151" y="140"/>
                  <a:pt x="151" y="140"/>
                  <a:pt x="151" y="140"/>
                </a:cubicBezTo>
                <a:cubicBezTo>
                  <a:pt x="151" y="140"/>
                  <a:pt x="151" y="140"/>
                  <a:pt x="151" y="140"/>
                </a:cubicBezTo>
                <a:cubicBezTo>
                  <a:pt x="153" y="140"/>
                  <a:pt x="153" y="140"/>
                  <a:pt x="153" y="140"/>
                </a:cubicBezTo>
                <a:cubicBezTo>
                  <a:pt x="153" y="139"/>
                  <a:pt x="153" y="139"/>
                  <a:pt x="153" y="139"/>
                </a:cubicBezTo>
                <a:cubicBezTo>
                  <a:pt x="153" y="137"/>
                  <a:pt x="153" y="137"/>
                  <a:pt x="153" y="137"/>
                </a:cubicBezTo>
                <a:cubicBezTo>
                  <a:pt x="153" y="136"/>
                  <a:pt x="153" y="136"/>
                  <a:pt x="153" y="136"/>
                </a:cubicBezTo>
                <a:cubicBezTo>
                  <a:pt x="154" y="135"/>
                  <a:pt x="154" y="135"/>
                  <a:pt x="154" y="135"/>
                </a:cubicBezTo>
                <a:cubicBezTo>
                  <a:pt x="154" y="134"/>
                  <a:pt x="154" y="134"/>
                  <a:pt x="154" y="134"/>
                </a:cubicBezTo>
                <a:cubicBezTo>
                  <a:pt x="154" y="134"/>
                  <a:pt x="154" y="134"/>
                  <a:pt x="155" y="133"/>
                </a:cubicBezTo>
                <a:cubicBezTo>
                  <a:pt x="156" y="133"/>
                  <a:pt x="156" y="133"/>
                  <a:pt x="156" y="133"/>
                </a:cubicBezTo>
                <a:cubicBezTo>
                  <a:pt x="156" y="133"/>
                  <a:pt x="156" y="133"/>
                  <a:pt x="156" y="133"/>
                </a:cubicBezTo>
                <a:cubicBezTo>
                  <a:pt x="156" y="132"/>
                  <a:pt x="156" y="131"/>
                  <a:pt x="155" y="129"/>
                </a:cubicBezTo>
                <a:cubicBezTo>
                  <a:pt x="155" y="129"/>
                  <a:pt x="155" y="128"/>
                  <a:pt x="155" y="127"/>
                </a:cubicBezTo>
                <a:cubicBezTo>
                  <a:pt x="155" y="127"/>
                  <a:pt x="155" y="126"/>
                  <a:pt x="155" y="126"/>
                </a:cubicBezTo>
                <a:cubicBezTo>
                  <a:pt x="155" y="126"/>
                  <a:pt x="154" y="125"/>
                  <a:pt x="154" y="124"/>
                </a:cubicBezTo>
                <a:cubicBezTo>
                  <a:pt x="154" y="124"/>
                  <a:pt x="154" y="123"/>
                  <a:pt x="154" y="122"/>
                </a:cubicBezTo>
                <a:cubicBezTo>
                  <a:pt x="154" y="122"/>
                  <a:pt x="154" y="122"/>
                  <a:pt x="154" y="121"/>
                </a:cubicBezTo>
                <a:cubicBezTo>
                  <a:pt x="154" y="121"/>
                  <a:pt x="154" y="121"/>
                  <a:pt x="153" y="120"/>
                </a:cubicBezTo>
                <a:cubicBezTo>
                  <a:pt x="153" y="120"/>
                  <a:pt x="153" y="119"/>
                  <a:pt x="153" y="119"/>
                </a:cubicBezTo>
                <a:cubicBezTo>
                  <a:pt x="152" y="119"/>
                  <a:pt x="151" y="119"/>
                  <a:pt x="150" y="119"/>
                </a:cubicBezTo>
                <a:cubicBezTo>
                  <a:pt x="150" y="118"/>
                  <a:pt x="150" y="118"/>
                  <a:pt x="150" y="118"/>
                </a:cubicBezTo>
                <a:cubicBezTo>
                  <a:pt x="150" y="118"/>
                  <a:pt x="150" y="118"/>
                  <a:pt x="150" y="118"/>
                </a:cubicBezTo>
                <a:cubicBezTo>
                  <a:pt x="151" y="118"/>
                  <a:pt x="151" y="118"/>
                  <a:pt x="151" y="118"/>
                </a:cubicBezTo>
                <a:cubicBezTo>
                  <a:pt x="151" y="117"/>
                  <a:pt x="151" y="117"/>
                  <a:pt x="151" y="116"/>
                </a:cubicBezTo>
                <a:cubicBezTo>
                  <a:pt x="151" y="116"/>
                  <a:pt x="150" y="116"/>
                  <a:pt x="150" y="115"/>
                </a:cubicBezTo>
                <a:cubicBezTo>
                  <a:pt x="149" y="114"/>
                  <a:pt x="149" y="114"/>
                  <a:pt x="149" y="114"/>
                </a:cubicBezTo>
                <a:cubicBezTo>
                  <a:pt x="149" y="113"/>
                  <a:pt x="150" y="113"/>
                  <a:pt x="149" y="112"/>
                </a:cubicBezTo>
                <a:cubicBezTo>
                  <a:pt x="149" y="112"/>
                  <a:pt x="149" y="112"/>
                  <a:pt x="149" y="111"/>
                </a:cubicBezTo>
                <a:cubicBezTo>
                  <a:pt x="149" y="111"/>
                  <a:pt x="149" y="111"/>
                  <a:pt x="149" y="110"/>
                </a:cubicBezTo>
                <a:cubicBezTo>
                  <a:pt x="150" y="110"/>
                  <a:pt x="150" y="110"/>
                  <a:pt x="150" y="110"/>
                </a:cubicBezTo>
                <a:cubicBezTo>
                  <a:pt x="150" y="112"/>
                  <a:pt x="151" y="113"/>
                  <a:pt x="152" y="114"/>
                </a:cubicBezTo>
                <a:cubicBezTo>
                  <a:pt x="152" y="113"/>
                  <a:pt x="152" y="112"/>
                  <a:pt x="152" y="111"/>
                </a:cubicBezTo>
                <a:cubicBezTo>
                  <a:pt x="152" y="110"/>
                  <a:pt x="152" y="110"/>
                  <a:pt x="152" y="110"/>
                </a:cubicBezTo>
                <a:cubicBezTo>
                  <a:pt x="152" y="110"/>
                  <a:pt x="152" y="109"/>
                  <a:pt x="152" y="108"/>
                </a:cubicBezTo>
                <a:cubicBezTo>
                  <a:pt x="152" y="107"/>
                  <a:pt x="152" y="107"/>
                  <a:pt x="152" y="107"/>
                </a:cubicBezTo>
                <a:cubicBezTo>
                  <a:pt x="151" y="107"/>
                  <a:pt x="151" y="107"/>
                  <a:pt x="151" y="107"/>
                </a:cubicBezTo>
                <a:cubicBezTo>
                  <a:pt x="151" y="108"/>
                  <a:pt x="150" y="108"/>
                  <a:pt x="150" y="108"/>
                </a:cubicBezTo>
                <a:cubicBezTo>
                  <a:pt x="149" y="108"/>
                  <a:pt x="149" y="108"/>
                  <a:pt x="149" y="108"/>
                </a:cubicBezTo>
                <a:cubicBezTo>
                  <a:pt x="149" y="107"/>
                  <a:pt x="149" y="107"/>
                  <a:pt x="149" y="107"/>
                </a:cubicBezTo>
                <a:cubicBezTo>
                  <a:pt x="149" y="106"/>
                  <a:pt x="150" y="106"/>
                  <a:pt x="150" y="105"/>
                </a:cubicBezTo>
                <a:cubicBezTo>
                  <a:pt x="151" y="105"/>
                  <a:pt x="151" y="104"/>
                  <a:pt x="151" y="103"/>
                </a:cubicBezTo>
                <a:cubicBezTo>
                  <a:pt x="152" y="102"/>
                  <a:pt x="152" y="101"/>
                  <a:pt x="152" y="100"/>
                </a:cubicBezTo>
                <a:cubicBezTo>
                  <a:pt x="152" y="99"/>
                  <a:pt x="152" y="99"/>
                  <a:pt x="152" y="98"/>
                </a:cubicBezTo>
                <a:cubicBezTo>
                  <a:pt x="152" y="98"/>
                  <a:pt x="152" y="97"/>
                  <a:pt x="151" y="97"/>
                </a:cubicBezTo>
                <a:cubicBezTo>
                  <a:pt x="151" y="97"/>
                  <a:pt x="151" y="97"/>
                  <a:pt x="151" y="97"/>
                </a:cubicBezTo>
                <a:cubicBezTo>
                  <a:pt x="151" y="97"/>
                  <a:pt x="150" y="98"/>
                  <a:pt x="150" y="98"/>
                </a:cubicBezTo>
                <a:cubicBezTo>
                  <a:pt x="149" y="98"/>
                  <a:pt x="149" y="99"/>
                  <a:pt x="148" y="99"/>
                </a:cubicBezTo>
                <a:cubicBezTo>
                  <a:pt x="148" y="99"/>
                  <a:pt x="148" y="99"/>
                  <a:pt x="148" y="99"/>
                </a:cubicBezTo>
                <a:cubicBezTo>
                  <a:pt x="148" y="98"/>
                  <a:pt x="148" y="96"/>
                  <a:pt x="149" y="96"/>
                </a:cubicBezTo>
                <a:cubicBezTo>
                  <a:pt x="149" y="95"/>
                  <a:pt x="149" y="94"/>
                  <a:pt x="149" y="93"/>
                </a:cubicBezTo>
                <a:cubicBezTo>
                  <a:pt x="150" y="93"/>
                  <a:pt x="150" y="93"/>
                  <a:pt x="150" y="93"/>
                </a:cubicBezTo>
                <a:cubicBezTo>
                  <a:pt x="150" y="92"/>
                  <a:pt x="150" y="92"/>
                  <a:pt x="150" y="92"/>
                </a:cubicBezTo>
                <a:cubicBezTo>
                  <a:pt x="150" y="92"/>
                  <a:pt x="150" y="91"/>
                  <a:pt x="150" y="91"/>
                </a:cubicBezTo>
                <a:cubicBezTo>
                  <a:pt x="150" y="91"/>
                  <a:pt x="150" y="90"/>
                  <a:pt x="149" y="90"/>
                </a:cubicBezTo>
                <a:cubicBezTo>
                  <a:pt x="149" y="89"/>
                  <a:pt x="149" y="87"/>
                  <a:pt x="149" y="87"/>
                </a:cubicBezTo>
                <a:cubicBezTo>
                  <a:pt x="149" y="86"/>
                  <a:pt x="149" y="85"/>
                  <a:pt x="149" y="84"/>
                </a:cubicBezTo>
                <a:cubicBezTo>
                  <a:pt x="149" y="83"/>
                  <a:pt x="147" y="82"/>
                  <a:pt x="147" y="81"/>
                </a:cubicBezTo>
                <a:cubicBezTo>
                  <a:pt x="146" y="79"/>
                  <a:pt x="147" y="77"/>
                  <a:pt x="146" y="76"/>
                </a:cubicBezTo>
                <a:cubicBezTo>
                  <a:pt x="145" y="75"/>
                  <a:pt x="144" y="75"/>
                  <a:pt x="143" y="74"/>
                </a:cubicBezTo>
                <a:cubicBezTo>
                  <a:pt x="142" y="75"/>
                  <a:pt x="142" y="75"/>
                  <a:pt x="141" y="76"/>
                </a:cubicBezTo>
                <a:cubicBezTo>
                  <a:pt x="140" y="76"/>
                  <a:pt x="140" y="75"/>
                  <a:pt x="139" y="75"/>
                </a:cubicBezTo>
                <a:cubicBezTo>
                  <a:pt x="138" y="75"/>
                  <a:pt x="138" y="75"/>
                  <a:pt x="138" y="75"/>
                </a:cubicBezTo>
                <a:cubicBezTo>
                  <a:pt x="138" y="75"/>
                  <a:pt x="138" y="76"/>
                  <a:pt x="138" y="77"/>
                </a:cubicBezTo>
                <a:cubicBezTo>
                  <a:pt x="138" y="78"/>
                  <a:pt x="138" y="78"/>
                  <a:pt x="139" y="79"/>
                </a:cubicBezTo>
                <a:cubicBezTo>
                  <a:pt x="138" y="80"/>
                  <a:pt x="138" y="80"/>
                  <a:pt x="138" y="80"/>
                </a:cubicBezTo>
                <a:cubicBezTo>
                  <a:pt x="138" y="80"/>
                  <a:pt x="138" y="80"/>
                  <a:pt x="138" y="80"/>
                </a:cubicBezTo>
                <a:cubicBezTo>
                  <a:pt x="137" y="80"/>
                  <a:pt x="137" y="80"/>
                  <a:pt x="137" y="80"/>
                </a:cubicBezTo>
                <a:cubicBezTo>
                  <a:pt x="137" y="81"/>
                  <a:pt x="137" y="81"/>
                  <a:pt x="137" y="81"/>
                </a:cubicBezTo>
                <a:cubicBezTo>
                  <a:pt x="137" y="82"/>
                  <a:pt x="137" y="82"/>
                  <a:pt x="137" y="82"/>
                </a:cubicBezTo>
                <a:cubicBezTo>
                  <a:pt x="137" y="81"/>
                  <a:pt x="136" y="81"/>
                  <a:pt x="136" y="81"/>
                </a:cubicBezTo>
                <a:cubicBezTo>
                  <a:pt x="136" y="81"/>
                  <a:pt x="135" y="81"/>
                  <a:pt x="135" y="81"/>
                </a:cubicBezTo>
                <a:cubicBezTo>
                  <a:pt x="135" y="80"/>
                  <a:pt x="134" y="80"/>
                  <a:pt x="134" y="79"/>
                </a:cubicBezTo>
                <a:cubicBezTo>
                  <a:pt x="134" y="79"/>
                  <a:pt x="135" y="78"/>
                  <a:pt x="135" y="78"/>
                </a:cubicBezTo>
                <a:cubicBezTo>
                  <a:pt x="134" y="77"/>
                  <a:pt x="134" y="77"/>
                  <a:pt x="133" y="76"/>
                </a:cubicBezTo>
                <a:cubicBezTo>
                  <a:pt x="134" y="76"/>
                  <a:pt x="134" y="76"/>
                  <a:pt x="134" y="75"/>
                </a:cubicBezTo>
                <a:cubicBezTo>
                  <a:pt x="135" y="75"/>
                  <a:pt x="135" y="75"/>
                  <a:pt x="135" y="75"/>
                </a:cubicBezTo>
                <a:cubicBezTo>
                  <a:pt x="135" y="75"/>
                  <a:pt x="135" y="75"/>
                  <a:pt x="135" y="74"/>
                </a:cubicBezTo>
                <a:cubicBezTo>
                  <a:pt x="136" y="74"/>
                  <a:pt x="136" y="73"/>
                  <a:pt x="136" y="72"/>
                </a:cubicBezTo>
                <a:cubicBezTo>
                  <a:pt x="137" y="72"/>
                  <a:pt x="137" y="72"/>
                  <a:pt x="138" y="72"/>
                </a:cubicBezTo>
                <a:cubicBezTo>
                  <a:pt x="138" y="71"/>
                  <a:pt x="138" y="71"/>
                  <a:pt x="138" y="71"/>
                </a:cubicBezTo>
                <a:cubicBezTo>
                  <a:pt x="139" y="71"/>
                  <a:pt x="139" y="71"/>
                  <a:pt x="139" y="71"/>
                </a:cubicBezTo>
                <a:cubicBezTo>
                  <a:pt x="139" y="71"/>
                  <a:pt x="140" y="71"/>
                  <a:pt x="141" y="70"/>
                </a:cubicBezTo>
                <a:cubicBezTo>
                  <a:pt x="142" y="69"/>
                  <a:pt x="142" y="67"/>
                  <a:pt x="143" y="66"/>
                </a:cubicBezTo>
                <a:cubicBezTo>
                  <a:pt x="144" y="66"/>
                  <a:pt x="145" y="67"/>
                  <a:pt x="146" y="67"/>
                </a:cubicBezTo>
                <a:cubicBezTo>
                  <a:pt x="147" y="66"/>
                  <a:pt x="147" y="64"/>
                  <a:pt x="146" y="63"/>
                </a:cubicBezTo>
                <a:cubicBezTo>
                  <a:pt x="145" y="63"/>
                  <a:pt x="145" y="63"/>
                  <a:pt x="145" y="63"/>
                </a:cubicBezTo>
                <a:cubicBezTo>
                  <a:pt x="145" y="64"/>
                  <a:pt x="144" y="64"/>
                  <a:pt x="144" y="65"/>
                </a:cubicBezTo>
                <a:cubicBezTo>
                  <a:pt x="144" y="65"/>
                  <a:pt x="144" y="65"/>
                  <a:pt x="144" y="65"/>
                </a:cubicBezTo>
                <a:cubicBezTo>
                  <a:pt x="143" y="64"/>
                  <a:pt x="143" y="63"/>
                  <a:pt x="142" y="62"/>
                </a:cubicBezTo>
                <a:cubicBezTo>
                  <a:pt x="141" y="62"/>
                  <a:pt x="141" y="62"/>
                  <a:pt x="141" y="62"/>
                </a:cubicBezTo>
                <a:cubicBezTo>
                  <a:pt x="140" y="63"/>
                  <a:pt x="139" y="63"/>
                  <a:pt x="139" y="63"/>
                </a:cubicBezTo>
                <a:cubicBezTo>
                  <a:pt x="138" y="63"/>
                  <a:pt x="137" y="64"/>
                  <a:pt x="137" y="65"/>
                </a:cubicBezTo>
                <a:cubicBezTo>
                  <a:pt x="135" y="65"/>
                  <a:pt x="133" y="65"/>
                  <a:pt x="132" y="64"/>
                </a:cubicBezTo>
                <a:cubicBezTo>
                  <a:pt x="131" y="64"/>
                  <a:pt x="131" y="64"/>
                  <a:pt x="130" y="64"/>
                </a:cubicBezTo>
                <a:cubicBezTo>
                  <a:pt x="130" y="64"/>
                  <a:pt x="130" y="64"/>
                  <a:pt x="130" y="64"/>
                </a:cubicBezTo>
                <a:cubicBezTo>
                  <a:pt x="130" y="65"/>
                  <a:pt x="131" y="65"/>
                  <a:pt x="132" y="66"/>
                </a:cubicBezTo>
                <a:cubicBezTo>
                  <a:pt x="131" y="67"/>
                  <a:pt x="131" y="67"/>
                  <a:pt x="131" y="67"/>
                </a:cubicBezTo>
                <a:cubicBezTo>
                  <a:pt x="131" y="67"/>
                  <a:pt x="130" y="67"/>
                  <a:pt x="129" y="67"/>
                </a:cubicBezTo>
                <a:cubicBezTo>
                  <a:pt x="129" y="67"/>
                  <a:pt x="129" y="68"/>
                  <a:pt x="129" y="68"/>
                </a:cubicBezTo>
                <a:cubicBezTo>
                  <a:pt x="128" y="69"/>
                  <a:pt x="127" y="69"/>
                  <a:pt x="127" y="69"/>
                </a:cubicBezTo>
                <a:cubicBezTo>
                  <a:pt x="126" y="68"/>
                  <a:pt x="126" y="67"/>
                  <a:pt x="126" y="66"/>
                </a:cubicBezTo>
                <a:cubicBezTo>
                  <a:pt x="126" y="66"/>
                  <a:pt x="127" y="65"/>
                  <a:pt x="127" y="65"/>
                </a:cubicBezTo>
                <a:cubicBezTo>
                  <a:pt x="127" y="63"/>
                  <a:pt x="128" y="63"/>
                  <a:pt x="127" y="61"/>
                </a:cubicBezTo>
                <a:cubicBezTo>
                  <a:pt x="126" y="61"/>
                  <a:pt x="126" y="61"/>
                  <a:pt x="126" y="61"/>
                </a:cubicBezTo>
                <a:cubicBezTo>
                  <a:pt x="125" y="61"/>
                  <a:pt x="123" y="61"/>
                  <a:pt x="123" y="61"/>
                </a:cubicBezTo>
                <a:cubicBezTo>
                  <a:pt x="122" y="60"/>
                  <a:pt x="122" y="59"/>
                  <a:pt x="122" y="59"/>
                </a:cubicBezTo>
                <a:cubicBezTo>
                  <a:pt x="122" y="58"/>
                  <a:pt x="122" y="58"/>
                  <a:pt x="122" y="58"/>
                </a:cubicBezTo>
                <a:cubicBezTo>
                  <a:pt x="123" y="58"/>
                  <a:pt x="123" y="58"/>
                  <a:pt x="123" y="58"/>
                </a:cubicBezTo>
                <a:cubicBezTo>
                  <a:pt x="124" y="58"/>
                  <a:pt x="124" y="59"/>
                  <a:pt x="124" y="59"/>
                </a:cubicBezTo>
                <a:cubicBezTo>
                  <a:pt x="125" y="59"/>
                  <a:pt x="125" y="59"/>
                  <a:pt x="125" y="59"/>
                </a:cubicBezTo>
                <a:cubicBezTo>
                  <a:pt x="126" y="58"/>
                  <a:pt x="126" y="58"/>
                  <a:pt x="126" y="58"/>
                </a:cubicBezTo>
                <a:cubicBezTo>
                  <a:pt x="126" y="58"/>
                  <a:pt x="125" y="57"/>
                  <a:pt x="125" y="56"/>
                </a:cubicBezTo>
                <a:cubicBezTo>
                  <a:pt x="125" y="55"/>
                  <a:pt x="125" y="54"/>
                  <a:pt x="125" y="53"/>
                </a:cubicBezTo>
                <a:cubicBezTo>
                  <a:pt x="125" y="52"/>
                  <a:pt x="123" y="52"/>
                  <a:pt x="122" y="52"/>
                </a:cubicBezTo>
                <a:cubicBezTo>
                  <a:pt x="122" y="52"/>
                  <a:pt x="122" y="52"/>
                  <a:pt x="122" y="52"/>
                </a:cubicBezTo>
                <a:cubicBezTo>
                  <a:pt x="121" y="52"/>
                  <a:pt x="120" y="52"/>
                  <a:pt x="120" y="52"/>
                </a:cubicBezTo>
                <a:cubicBezTo>
                  <a:pt x="119" y="51"/>
                  <a:pt x="119" y="51"/>
                  <a:pt x="119" y="51"/>
                </a:cubicBezTo>
                <a:cubicBezTo>
                  <a:pt x="120" y="49"/>
                  <a:pt x="122" y="50"/>
                  <a:pt x="121" y="47"/>
                </a:cubicBezTo>
                <a:cubicBezTo>
                  <a:pt x="121" y="47"/>
                  <a:pt x="121" y="46"/>
                  <a:pt x="121" y="46"/>
                </a:cubicBezTo>
                <a:cubicBezTo>
                  <a:pt x="121" y="45"/>
                  <a:pt x="120" y="45"/>
                  <a:pt x="120" y="44"/>
                </a:cubicBezTo>
                <a:cubicBezTo>
                  <a:pt x="120" y="44"/>
                  <a:pt x="120" y="42"/>
                  <a:pt x="119" y="42"/>
                </a:cubicBezTo>
                <a:cubicBezTo>
                  <a:pt x="118" y="42"/>
                  <a:pt x="118" y="42"/>
                  <a:pt x="118" y="42"/>
                </a:cubicBezTo>
                <a:cubicBezTo>
                  <a:pt x="117" y="42"/>
                  <a:pt x="117" y="43"/>
                  <a:pt x="117" y="44"/>
                </a:cubicBezTo>
                <a:cubicBezTo>
                  <a:pt x="116" y="44"/>
                  <a:pt x="116" y="44"/>
                  <a:pt x="116" y="44"/>
                </a:cubicBezTo>
                <a:cubicBezTo>
                  <a:pt x="115" y="44"/>
                  <a:pt x="115" y="44"/>
                  <a:pt x="115" y="43"/>
                </a:cubicBezTo>
                <a:cubicBezTo>
                  <a:pt x="114" y="43"/>
                  <a:pt x="113" y="42"/>
                  <a:pt x="113" y="42"/>
                </a:cubicBezTo>
                <a:cubicBezTo>
                  <a:pt x="112" y="41"/>
                  <a:pt x="112" y="41"/>
                  <a:pt x="111" y="40"/>
                </a:cubicBezTo>
                <a:cubicBezTo>
                  <a:pt x="111" y="39"/>
                  <a:pt x="111" y="39"/>
                  <a:pt x="111" y="38"/>
                </a:cubicBezTo>
                <a:cubicBezTo>
                  <a:pt x="110" y="38"/>
                  <a:pt x="110" y="38"/>
                  <a:pt x="109" y="38"/>
                </a:cubicBezTo>
                <a:cubicBezTo>
                  <a:pt x="108" y="38"/>
                  <a:pt x="106" y="38"/>
                  <a:pt x="105" y="38"/>
                </a:cubicBezTo>
                <a:cubicBezTo>
                  <a:pt x="105" y="38"/>
                  <a:pt x="104" y="38"/>
                  <a:pt x="104" y="38"/>
                </a:cubicBezTo>
                <a:cubicBezTo>
                  <a:pt x="103" y="38"/>
                  <a:pt x="103" y="38"/>
                  <a:pt x="103" y="38"/>
                </a:cubicBezTo>
                <a:cubicBezTo>
                  <a:pt x="103" y="39"/>
                  <a:pt x="103" y="41"/>
                  <a:pt x="103" y="42"/>
                </a:cubicBezTo>
                <a:cubicBezTo>
                  <a:pt x="103" y="43"/>
                  <a:pt x="103" y="45"/>
                  <a:pt x="104" y="46"/>
                </a:cubicBezTo>
                <a:cubicBezTo>
                  <a:pt x="104" y="47"/>
                  <a:pt x="106" y="48"/>
                  <a:pt x="106" y="48"/>
                </a:cubicBezTo>
                <a:cubicBezTo>
                  <a:pt x="107" y="49"/>
                  <a:pt x="107" y="49"/>
                  <a:pt x="107" y="49"/>
                </a:cubicBezTo>
                <a:cubicBezTo>
                  <a:pt x="107" y="49"/>
                  <a:pt x="108" y="49"/>
                  <a:pt x="108" y="49"/>
                </a:cubicBezTo>
                <a:cubicBezTo>
                  <a:pt x="109" y="50"/>
                  <a:pt x="110" y="50"/>
                  <a:pt x="111" y="50"/>
                </a:cubicBezTo>
                <a:cubicBezTo>
                  <a:pt x="111" y="51"/>
                  <a:pt x="111" y="51"/>
                  <a:pt x="111" y="51"/>
                </a:cubicBezTo>
                <a:cubicBezTo>
                  <a:pt x="112" y="51"/>
                  <a:pt x="112" y="52"/>
                  <a:pt x="113" y="53"/>
                </a:cubicBezTo>
                <a:cubicBezTo>
                  <a:pt x="114" y="54"/>
                  <a:pt x="115" y="54"/>
                  <a:pt x="116" y="54"/>
                </a:cubicBezTo>
                <a:cubicBezTo>
                  <a:pt x="116" y="55"/>
                  <a:pt x="116" y="56"/>
                  <a:pt x="116" y="56"/>
                </a:cubicBezTo>
                <a:cubicBezTo>
                  <a:pt x="115" y="57"/>
                  <a:pt x="115" y="57"/>
                  <a:pt x="115" y="58"/>
                </a:cubicBezTo>
                <a:cubicBezTo>
                  <a:pt x="115" y="59"/>
                  <a:pt x="115" y="59"/>
                  <a:pt x="115" y="59"/>
                </a:cubicBezTo>
                <a:cubicBezTo>
                  <a:pt x="114" y="60"/>
                  <a:pt x="114" y="60"/>
                  <a:pt x="113" y="61"/>
                </a:cubicBezTo>
                <a:cubicBezTo>
                  <a:pt x="113" y="61"/>
                  <a:pt x="113" y="62"/>
                  <a:pt x="114" y="63"/>
                </a:cubicBezTo>
                <a:cubicBezTo>
                  <a:pt x="114" y="64"/>
                  <a:pt x="115" y="64"/>
                  <a:pt x="116" y="65"/>
                </a:cubicBezTo>
                <a:cubicBezTo>
                  <a:pt x="116" y="66"/>
                  <a:pt x="116" y="66"/>
                  <a:pt x="115" y="67"/>
                </a:cubicBezTo>
                <a:cubicBezTo>
                  <a:pt x="116" y="67"/>
                  <a:pt x="116" y="67"/>
                  <a:pt x="116" y="67"/>
                </a:cubicBezTo>
                <a:cubicBezTo>
                  <a:pt x="116" y="68"/>
                  <a:pt x="116" y="68"/>
                  <a:pt x="116" y="68"/>
                </a:cubicBezTo>
                <a:cubicBezTo>
                  <a:pt x="116" y="68"/>
                  <a:pt x="117" y="69"/>
                  <a:pt x="117" y="69"/>
                </a:cubicBezTo>
                <a:cubicBezTo>
                  <a:pt x="117" y="69"/>
                  <a:pt x="117" y="69"/>
                  <a:pt x="117" y="69"/>
                </a:cubicBezTo>
                <a:cubicBezTo>
                  <a:pt x="118" y="68"/>
                  <a:pt x="118" y="68"/>
                  <a:pt x="118" y="68"/>
                </a:cubicBezTo>
                <a:cubicBezTo>
                  <a:pt x="118" y="68"/>
                  <a:pt x="118" y="68"/>
                  <a:pt x="118" y="68"/>
                </a:cubicBezTo>
                <a:cubicBezTo>
                  <a:pt x="119" y="69"/>
                  <a:pt x="119" y="71"/>
                  <a:pt x="119" y="71"/>
                </a:cubicBezTo>
                <a:cubicBezTo>
                  <a:pt x="118" y="71"/>
                  <a:pt x="118" y="72"/>
                  <a:pt x="118" y="72"/>
                </a:cubicBezTo>
                <a:cubicBezTo>
                  <a:pt x="117" y="72"/>
                  <a:pt x="116" y="72"/>
                  <a:pt x="115" y="72"/>
                </a:cubicBezTo>
                <a:cubicBezTo>
                  <a:pt x="115" y="72"/>
                  <a:pt x="114" y="73"/>
                  <a:pt x="113" y="73"/>
                </a:cubicBezTo>
                <a:cubicBezTo>
                  <a:pt x="113" y="73"/>
                  <a:pt x="113" y="73"/>
                  <a:pt x="113" y="73"/>
                </a:cubicBezTo>
                <a:cubicBezTo>
                  <a:pt x="114" y="74"/>
                  <a:pt x="115" y="74"/>
                  <a:pt x="115" y="74"/>
                </a:cubicBezTo>
                <a:cubicBezTo>
                  <a:pt x="116" y="75"/>
                  <a:pt x="116" y="75"/>
                  <a:pt x="116" y="75"/>
                </a:cubicBezTo>
                <a:cubicBezTo>
                  <a:pt x="115" y="75"/>
                  <a:pt x="115" y="75"/>
                  <a:pt x="115" y="75"/>
                </a:cubicBezTo>
                <a:cubicBezTo>
                  <a:pt x="114" y="75"/>
                  <a:pt x="113" y="75"/>
                  <a:pt x="112" y="75"/>
                </a:cubicBezTo>
                <a:cubicBezTo>
                  <a:pt x="112" y="76"/>
                  <a:pt x="112" y="76"/>
                  <a:pt x="112" y="76"/>
                </a:cubicBezTo>
                <a:cubicBezTo>
                  <a:pt x="113" y="77"/>
                  <a:pt x="116" y="76"/>
                  <a:pt x="117" y="77"/>
                </a:cubicBezTo>
                <a:cubicBezTo>
                  <a:pt x="117" y="77"/>
                  <a:pt x="117" y="78"/>
                  <a:pt x="117" y="78"/>
                </a:cubicBezTo>
                <a:cubicBezTo>
                  <a:pt x="116" y="78"/>
                  <a:pt x="115" y="79"/>
                  <a:pt x="114" y="79"/>
                </a:cubicBezTo>
                <a:cubicBezTo>
                  <a:pt x="114" y="79"/>
                  <a:pt x="114" y="79"/>
                  <a:pt x="113" y="78"/>
                </a:cubicBezTo>
                <a:cubicBezTo>
                  <a:pt x="112" y="78"/>
                  <a:pt x="111" y="78"/>
                  <a:pt x="111" y="78"/>
                </a:cubicBezTo>
                <a:cubicBezTo>
                  <a:pt x="110" y="79"/>
                  <a:pt x="110" y="79"/>
                  <a:pt x="110" y="79"/>
                </a:cubicBezTo>
                <a:cubicBezTo>
                  <a:pt x="111" y="80"/>
                  <a:pt x="112" y="80"/>
                  <a:pt x="113" y="81"/>
                </a:cubicBezTo>
                <a:cubicBezTo>
                  <a:pt x="113" y="82"/>
                  <a:pt x="113" y="83"/>
                  <a:pt x="113" y="83"/>
                </a:cubicBezTo>
                <a:cubicBezTo>
                  <a:pt x="113" y="83"/>
                  <a:pt x="113" y="84"/>
                  <a:pt x="114" y="84"/>
                </a:cubicBezTo>
                <a:cubicBezTo>
                  <a:pt x="114" y="84"/>
                  <a:pt x="114" y="84"/>
                  <a:pt x="114" y="84"/>
                </a:cubicBezTo>
                <a:cubicBezTo>
                  <a:pt x="115" y="85"/>
                  <a:pt x="115" y="85"/>
                  <a:pt x="116" y="85"/>
                </a:cubicBezTo>
                <a:cubicBezTo>
                  <a:pt x="116" y="86"/>
                  <a:pt x="116" y="86"/>
                  <a:pt x="116" y="86"/>
                </a:cubicBezTo>
                <a:cubicBezTo>
                  <a:pt x="117" y="87"/>
                  <a:pt x="118" y="88"/>
                  <a:pt x="118" y="89"/>
                </a:cubicBezTo>
                <a:cubicBezTo>
                  <a:pt x="119" y="90"/>
                  <a:pt x="119" y="91"/>
                  <a:pt x="120" y="92"/>
                </a:cubicBezTo>
                <a:cubicBezTo>
                  <a:pt x="120" y="94"/>
                  <a:pt x="121" y="98"/>
                  <a:pt x="121" y="100"/>
                </a:cubicBezTo>
                <a:cubicBezTo>
                  <a:pt x="121" y="101"/>
                  <a:pt x="120" y="103"/>
                  <a:pt x="121" y="104"/>
                </a:cubicBezTo>
                <a:cubicBezTo>
                  <a:pt x="121" y="106"/>
                  <a:pt x="123" y="108"/>
                  <a:pt x="123" y="109"/>
                </a:cubicBezTo>
                <a:cubicBezTo>
                  <a:pt x="123" y="110"/>
                  <a:pt x="124" y="111"/>
                  <a:pt x="124" y="111"/>
                </a:cubicBezTo>
                <a:cubicBezTo>
                  <a:pt x="124" y="114"/>
                  <a:pt x="124" y="118"/>
                  <a:pt x="127" y="118"/>
                </a:cubicBezTo>
                <a:cubicBezTo>
                  <a:pt x="126" y="119"/>
                  <a:pt x="125" y="119"/>
                  <a:pt x="125" y="119"/>
                </a:cubicBezTo>
                <a:cubicBezTo>
                  <a:pt x="124" y="120"/>
                  <a:pt x="123" y="119"/>
                  <a:pt x="123" y="118"/>
                </a:cubicBezTo>
                <a:cubicBezTo>
                  <a:pt x="123" y="118"/>
                  <a:pt x="123" y="118"/>
                  <a:pt x="123" y="118"/>
                </a:cubicBezTo>
                <a:cubicBezTo>
                  <a:pt x="122" y="117"/>
                  <a:pt x="122" y="117"/>
                  <a:pt x="122" y="117"/>
                </a:cubicBezTo>
                <a:cubicBezTo>
                  <a:pt x="122" y="116"/>
                  <a:pt x="122" y="116"/>
                  <a:pt x="122" y="115"/>
                </a:cubicBezTo>
                <a:cubicBezTo>
                  <a:pt x="122" y="114"/>
                  <a:pt x="122" y="114"/>
                  <a:pt x="122" y="113"/>
                </a:cubicBezTo>
                <a:cubicBezTo>
                  <a:pt x="122" y="112"/>
                  <a:pt x="122" y="112"/>
                  <a:pt x="122" y="112"/>
                </a:cubicBezTo>
                <a:cubicBezTo>
                  <a:pt x="121" y="112"/>
                  <a:pt x="121" y="112"/>
                  <a:pt x="121" y="112"/>
                </a:cubicBezTo>
                <a:cubicBezTo>
                  <a:pt x="121" y="112"/>
                  <a:pt x="120" y="112"/>
                  <a:pt x="119" y="113"/>
                </a:cubicBezTo>
                <a:cubicBezTo>
                  <a:pt x="119" y="113"/>
                  <a:pt x="119" y="113"/>
                  <a:pt x="119" y="113"/>
                </a:cubicBezTo>
                <a:cubicBezTo>
                  <a:pt x="119" y="113"/>
                  <a:pt x="118" y="114"/>
                  <a:pt x="117" y="114"/>
                </a:cubicBezTo>
                <a:cubicBezTo>
                  <a:pt x="117" y="115"/>
                  <a:pt x="114" y="116"/>
                  <a:pt x="114" y="116"/>
                </a:cubicBezTo>
                <a:cubicBezTo>
                  <a:pt x="113" y="116"/>
                  <a:pt x="112" y="116"/>
                  <a:pt x="111" y="116"/>
                </a:cubicBezTo>
                <a:cubicBezTo>
                  <a:pt x="110" y="116"/>
                  <a:pt x="110" y="116"/>
                  <a:pt x="109" y="116"/>
                </a:cubicBezTo>
                <a:cubicBezTo>
                  <a:pt x="109" y="116"/>
                  <a:pt x="109" y="116"/>
                  <a:pt x="108" y="116"/>
                </a:cubicBezTo>
                <a:cubicBezTo>
                  <a:pt x="108" y="117"/>
                  <a:pt x="107" y="117"/>
                  <a:pt x="106" y="116"/>
                </a:cubicBezTo>
                <a:cubicBezTo>
                  <a:pt x="105" y="116"/>
                  <a:pt x="105" y="116"/>
                  <a:pt x="105" y="115"/>
                </a:cubicBezTo>
                <a:cubicBezTo>
                  <a:pt x="104" y="115"/>
                  <a:pt x="103" y="113"/>
                  <a:pt x="103" y="113"/>
                </a:cubicBezTo>
                <a:cubicBezTo>
                  <a:pt x="102" y="112"/>
                  <a:pt x="102" y="112"/>
                  <a:pt x="102" y="111"/>
                </a:cubicBezTo>
                <a:cubicBezTo>
                  <a:pt x="102" y="111"/>
                  <a:pt x="101" y="111"/>
                  <a:pt x="101" y="110"/>
                </a:cubicBezTo>
                <a:cubicBezTo>
                  <a:pt x="101" y="110"/>
                  <a:pt x="100" y="109"/>
                  <a:pt x="100" y="109"/>
                </a:cubicBezTo>
                <a:cubicBezTo>
                  <a:pt x="100" y="108"/>
                  <a:pt x="100" y="107"/>
                  <a:pt x="100" y="106"/>
                </a:cubicBezTo>
                <a:cubicBezTo>
                  <a:pt x="100" y="106"/>
                  <a:pt x="100" y="105"/>
                  <a:pt x="100" y="105"/>
                </a:cubicBezTo>
                <a:cubicBezTo>
                  <a:pt x="100" y="103"/>
                  <a:pt x="100" y="102"/>
                  <a:pt x="101" y="100"/>
                </a:cubicBezTo>
                <a:cubicBezTo>
                  <a:pt x="100" y="99"/>
                  <a:pt x="101" y="98"/>
                  <a:pt x="101" y="97"/>
                </a:cubicBezTo>
                <a:cubicBezTo>
                  <a:pt x="101" y="96"/>
                  <a:pt x="101" y="94"/>
                  <a:pt x="100" y="93"/>
                </a:cubicBezTo>
                <a:cubicBezTo>
                  <a:pt x="99" y="92"/>
                  <a:pt x="99" y="92"/>
                  <a:pt x="98" y="91"/>
                </a:cubicBezTo>
                <a:cubicBezTo>
                  <a:pt x="97" y="90"/>
                  <a:pt x="97" y="90"/>
                  <a:pt x="97" y="90"/>
                </a:cubicBezTo>
                <a:cubicBezTo>
                  <a:pt x="96" y="88"/>
                  <a:pt x="95" y="88"/>
                  <a:pt x="94" y="88"/>
                </a:cubicBezTo>
                <a:cubicBezTo>
                  <a:pt x="93" y="87"/>
                  <a:pt x="93" y="86"/>
                  <a:pt x="92" y="86"/>
                </a:cubicBezTo>
                <a:cubicBezTo>
                  <a:pt x="91" y="87"/>
                  <a:pt x="91" y="88"/>
                  <a:pt x="90" y="88"/>
                </a:cubicBezTo>
                <a:cubicBezTo>
                  <a:pt x="89" y="88"/>
                  <a:pt x="88" y="88"/>
                  <a:pt x="87" y="87"/>
                </a:cubicBezTo>
                <a:cubicBezTo>
                  <a:pt x="87" y="87"/>
                  <a:pt x="87" y="87"/>
                  <a:pt x="87" y="87"/>
                </a:cubicBezTo>
                <a:cubicBezTo>
                  <a:pt x="86" y="88"/>
                  <a:pt x="86" y="88"/>
                  <a:pt x="86" y="88"/>
                </a:cubicBezTo>
                <a:cubicBezTo>
                  <a:pt x="86" y="88"/>
                  <a:pt x="85" y="89"/>
                  <a:pt x="84" y="89"/>
                </a:cubicBezTo>
                <a:cubicBezTo>
                  <a:pt x="84" y="89"/>
                  <a:pt x="83" y="90"/>
                  <a:pt x="83" y="90"/>
                </a:cubicBezTo>
                <a:cubicBezTo>
                  <a:pt x="83" y="90"/>
                  <a:pt x="82" y="90"/>
                  <a:pt x="82" y="90"/>
                </a:cubicBezTo>
                <a:cubicBezTo>
                  <a:pt x="82" y="90"/>
                  <a:pt x="81" y="90"/>
                  <a:pt x="81" y="90"/>
                </a:cubicBezTo>
                <a:cubicBezTo>
                  <a:pt x="80" y="90"/>
                  <a:pt x="80" y="90"/>
                  <a:pt x="80" y="90"/>
                </a:cubicBezTo>
                <a:cubicBezTo>
                  <a:pt x="79" y="89"/>
                  <a:pt x="79" y="88"/>
                  <a:pt x="79" y="87"/>
                </a:cubicBezTo>
                <a:cubicBezTo>
                  <a:pt x="79" y="86"/>
                  <a:pt x="79" y="86"/>
                  <a:pt x="80" y="85"/>
                </a:cubicBezTo>
                <a:cubicBezTo>
                  <a:pt x="80" y="85"/>
                  <a:pt x="80" y="82"/>
                  <a:pt x="80" y="82"/>
                </a:cubicBezTo>
                <a:cubicBezTo>
                  <a:pt x="80" y="82"/>
                  <a:pt x="78" y="80"/>
                  <a:pt x="77" y="80"/>
                </a:cubicBezTo>
                <a:cubicBezTo>
                  <a:pt x="76" y="80"/>
                  <a:pt x="75" y="81"/>
                  <a:pt x="74" y="79"/>
                </a:cubicBezTo>
                <a:cubicBezTo>
                  <a:pt x="73" y="79"/>
                  <a:pt x="73" y="79"/>
                  <a:pt x="73" y="79"/>
                </a:cubicBezTo>
                <a:cubicBezTo>
                  <a:pt x="73" y="79"/>
                  <a:pt x="72" y="80"/>
                  <a:pt x="72" y="80"/>
                </a:cubicBezTo>
                <a:cubicBezTo>
                  <a:pt x="72" y="82"/>
                  <a:pt x="74" y="83"/>
                  <a:pt x="74" y="85"/>
                </a:cubicBezTo>
                <a:cubicBezTo>
                  <a:pt x="74" y="86"/>
                  <a:pt x="74" y="86"/>
                  <a:pt x="74" y="86"/>
                </a:cubicBezTo>
                <a:cubicBezTo>
                  <a:pt x="73" y="86"/>
                  <a:pt x="73" y="86"/>
                  <a:pt x="72" y="86"/>
                </a:cubicBezTo>
                <a:cubicBezTo>
                  <a:pt x="72" y="85"/>
                  <a:pt x="71" y="85"/>
                  <a:pt x="70" y="85"/>
                </a:cubicBezTo>
                <a:cubicBezTo>
                  <a:pt x="70" y="86"/>
                  <a:pt x="70" y="86"/>
                  <a:pt x="70" y="86"/>
                </a:cubicBezTo>
                <a:cubicBezTo>
                  <a:pt x="69" y="86"/>
                  <a:pt x="69" y="86"/>
                  <a:pt x="69" y="86"/>
                </a:cubicBezTo>
                <a:cubicBezTo>
                  <a:pt x="69" y="85"/>
                  <a:pt x="69" y="84"/>
                  <a:pt x="69" y="83"/>
                </a:cubicBezTo>
                <a:cubicBezTo>
                  <a:pt x="69" y="83"/>
                  <a:pt x="69" y="82"/>
                  <a:pt x="69" y="82"/>
                </a:cubicBezTo>
                <a:cubicBezTo>
                  <a:pt x="69" y="81"/>
                  <a:pt x="68" y="81"/>
                  <a:pt x="68" y="80"/>
                </a:cubicBezTo>
                <a:cubicBezTo>
                  <a:pt x="67" y="79"/>
                  <a:pt x="67" y="77"/>
                  <a:pt x="66" y="76"/>
                </a:cubicBezTo>
                <a:cubicBezTo>
                  <a:pt x="66" y="76"/>
                  <a:pt x="66" y="76"/>
                  <a:pt x="66" y="76"/>
                </a:cubicBezTo>
                <a:cubicBezTo>
                  <a:pt x="66" y="77"/>
                  <a:pt x="65" y="77"/>
                  <a:pt x="65" y="78"/>
                </a:cubicBezTo>
                <a:cubicBezTo>
                  <a:pt x="65" y="79"/>
                  <a:pt x="66" y="80"/>
                  <a:pt x="65" y="81"/>
                </a:cubicBezTo>
                <a:cubicBezTo>
                  <a:pt x="65" y="82"/>
                  <a:pt x="64" y="84"/>
                  <a:pt x="63" y="84"/>
                </a:cubicBezTo>
                <a:cubicBezTo>
                  <a:pt x="63" y="86"/>
                  <a:pt x="64" y="87"/>
                  <a:pt x="63" y="89"/>
                </a:cubicBezTo>
                <a:cubicBezTo>
                  <a:pt x="62" y="89"/>
                  <a:pt x="62" y="89"/>
                  <a:pt x="62" y="89"/>
                </a:cubicBezTo>
                <a:cubicBezTo>
                  <a:pt x="62" y="89"/>
                  <a:pt x="62" y="89"/>
                  <a:pt x="62" y="89"/>
                </a:cubicBezTo>
                <a:cubicBezTo>
                  <a:pt x="61" y="88"/>
                  <a:pt x="61" y="86"/>
                  <a:pt x="61" y="86"/>
                </a:cubicBezTo>
                <a:cubicBezTo>
                  <a:pt x="61" y="85"/>
                  <a:pt x="61" y="84"/>
                  <a:pt x="60" y="84"/>
                </a:cubicBezTo>
                <a:cubicBezTo>
                  <a:pt x="61" y="83"/>
                  <a:pt x="62" y="83"/>
                  <a:pt x="63" y="81"/>
                </a:cubicBezTo>
                <a:cubicBezTo>
                  <a:pt x="63" y="81"/>
                  <a:pt x="63" y="80"/>
                  <a:pt x="63" y="79"/>
                </a:cubicBezTo>
                <a:cubicBezTo>
                  <a:pt x="63" y="78"/>
                  <a:pt x="61" y="77"/>
                  <a:pt x="60" y="77"/>
                </a:cubicBezTo>
                <a:cubicBezTo>
                  <a:pt x="58" y="77"/>
                  <a:pt x="57" y="78"/>
                  <a:pt x="56" y="78"/>
                </a:cubicBezTo>
                <a:cubicBezTo>
                  <a:pt x="55" y="77"/>
                  <a:pt x="55" y="77"/>
                  <a:pt x="54" y="77"/>
                </a:cubicBezTo>
                <a:cubicBezTo>
                  <a:pt x="54" y="77"/>
                  <a:pt x="54" y="77"/>
                  <a:pt x="53" y="77"/>
                </a:cubicBezTo>
                <a:cubicBezTo>
                  <a:pt x="53" y="77"/>
                  <a:pt x="52" y="76"/>
                  <a:pt x="52" y="76"/>
                </a:cubicBezTo>
                <a:cubicBezTo>
                  <a:pt x="51" y="76"/>
                  <a:pt x="51" y="76"/>
                  <a:pt x="50" y="77"/>
                </a:cubicBezTo>
                <a:cubicBezTo>
                  <a:pt x="50" y="77"/>
                  <a:pt x="50" y="77"/>
                  <a:pt x="50" y="77"/>
                </a:cubicBezTo>
                <a:cubicBezTo>
                  <a:pt x="47" y="78"/>
                  <a:pt x="48" y="78"/>
                  <a:pt x="47" y="80"/>
                </a:cubicBezTo>
                <a:cubicBezTo>
                  <a:pt x="47" y="80"/>
                  <a:pt x="47" y="80"/>
                  <a:pt x="47" y="80"/>
                </a:cubicBezTo>
                <a:cubicBezTo>
                  <a:pt x="46" y="80"/>
                  <a:pt x="46" y="80"/>
                  <a:pt x="46" y="80"/>
                </a:cubicBezTo>
                <a:cubicBezTo>
                  <a:pt x="46" y="80"/>
                  <a:pt x="46" y="80"/>
                  <a:pt x="46" y="80"/>
                </a:cubicBezTo>
                <a:cubicBezTo>
                  <a:pt x="46" y="81"/>
                  <a:pt x="46" y="83"/>
                  <a:pt x="46" y="83"/>
                </a:cubicBezTo>
                <a:cubicBezTo>
                  <a:pt x="45" y="84"/>
                  <a:pt x="45" y="84"/>
                  <a:pt x="45" y="84"/>
                </a:cubicBezTo>
                <a:cubicBezTo>
                  <a:pt x="45" y="84"/>
                  <a:pt x="45" y="84"/>
                  <a:pt x="45" y="84"/>
                </a:cubicBezTo>
                <a:cubicBezTo>
                  <a:pt x="44" y="83"/>
                  <a:pt x="44" y="81"/>
                  <a:pt x="44" y="81"/>
                </a:cubicBezTo>
                <a:cubicBezTo>
                  <a:pt x="44" y="79"/>
                  <a:pt x="45" y="77"/>
                  <a:pt x="43" y="76"/>
                </a:cubicBezTo>
                <a:cubicBezTo>
                  <a:pt x="43" y="76"/>
                  <a:pt x="42" y="76"/>
                  <a:pt x="41" y="75"/>
                </a:cubicBezTo>
                <a:cubicBezTo>
                  <a:pt x="41" y="75"/>
                  <a:pt x="41" y="75"/>
                  <a:pt x="41" y="75"/>
                </a:cubicBezTo>
                <a:cubicBezTo>
                  <a:pt x="41" y="74"/>
                  <a:pt x="41" y="74"/>
                  <a:pt x="41" y="74"/>
                </a:cubicBezTo>
                <a:cubicBezTo>
                  <a:pt x="42" y="74"/>
                  <a:pt x="44" y="73"/>
                  <a:pt x="44" y="73"/>
                </a:cubicBezTo>
                <a:cubicBezTo>
                  <a:pt x="44" y="73"/>
                  <a:pt x="44" y="73"/>
                  <a:pt x="44" y="73"/>
                </a:cubicBezTo>
                <a:cubicBezTo>
                  <a:pt x="44" y="72"/>
                  <a:pt x="42" y="71"/>
                  <a:pt x="41" y="72"/>
                </a:cubicBezTo>
                <a:cubicBezTo>
                  <a:pt x="41" y="72"/>
                  <a:pt x="40" y="73"/>
                  <a:pt x="40" y="73"/>
                </a:cubicBezTo>
                <a:cubicBezTo>
                  <a:pt x="39" y="73"/>
                  <a:pt x="39" y="73"/>
                  <a:pt x="39" y="73"/>
                </a:cubicBezTo>
                <a:cubicBezTo>
                  <a:pt x="39" y="72"/>
                  <a:pt x="39" y="71"/>
                  <a:pt x="39" y="71"/>
                </a:cubicBezTo>
                <a:cubicBezTo>
                  <a:pt x="40" y="70"/>
                  <a:pt x="40" y="70"/>
                  <a:pt x="40" y="70"/>
                </a:cubicBezTo>
                <a:cubicBezTo>
                  <a:pt x="41" y="70"/>
                  <a:pt x="41" y="69"/>
                  <a:pt x="41" y="69"/>
                </a:cubicBezTo>
                <a:cubicBezTo>
                  <a:pt x="41" y="69"/>
                  <a:pt x="42" y="69"/>
                  <a:pt x="42" y="68"/>
                </a:cubicBezTo>
                <a:cubicBezTo>
                  <a:pt x="44" y="68"/>
                  <a:pt x="45" y="67"/>
                  <a:pt x="46" y="68"/>
                </a:cubicBezTo>
                <a:cubicBezTo>
                  <a:pt x="46" y="68"/>
                  <a:pt x="46" y="68"/>
                  <a:pt x="46" y="68"/>
                </a:cubicBezTo>
                <a:cubicBezTo>
                  <a:pt x="46" y="69"/>
                  <a:pt x="46" y="70"/>
                  <a:pt x="47" y="71"/>
                </a:cubicBezTo>
                <a:cubicBezTo>
                  <a:pt x="48" y="71"/>
                  <a:pt x="49" y="70"/>
                  <a:pt x="49" y="71"/>
                </a:cubicBezTo>
                <a:cubicBezTo>
                  <a:pt x="49" y="72"/>
                  <a:pt x="49" y="72"/>
                  <a:pt x="49" y="73"/>
                </a:cubicBezTo>
                <a:cubicBezTo>
                  <a:pt x="49" y="73"/>
                  <a:pt x="49" y="74"/>
                  <a:pt x="50" y="74"/>
                </a:cubicBezTo>
                <a:cubicBezTo>
                  <a:pt x="51" y="73"/>
                  <a:pt x="52" y="72"/>
                  <a:pt x="53" y="72"/>
                </a:cubicBezTo>
                <a:cubicBezTo>
                  <a:pt x="53" y="72"/>
                  <a:pt x="54" y="72"/>
                  <a:pt x="54" y="73"/>
                </a:cubicBezTo>
                <a:cubicBezTo>
                  <a:pt x="54" y="73"/>
                  <a:pt x="55" y="74"/>
                  <a:pt x="56" y="75"/>
                </a:cubicBezTo>
                <a:cubicBezTo>
                  <a:pt x="57" y="74"/>
                  <a:pt x="57" y="74"/>
                  <a:pt x="57" y="74"/>
                </a:cubicBezTo>
                <a:cubicBezTo>
                  <a:pt x="56" y="73"/>
                  <a:pt x="56" y="73"/>
                  <a:pt x="56" y="73"/>
                </a:cubicBezTo>
                <a:cubicBezTo>
                  <a:pt x="56" y="73"/>
                  <a:pt x="56" y="73"/>
                  <a:pt x="55" y="72"/>
                </a:cubicBezTo>
                <a:cubicBezTo>
                  <a:pt x="55" y="72"/>
                  <a:pt x="55" y="71"/>
                  <a:pt x="55" y="71"/>
                </a:cubicBezTo>
                <a:cubicBezTo>
                  <a:pt x="54" y="70"/>
                  <a:pt x="54" y="69"/>
                  <a:pt x="54" y="68"/>
                </a:cubicBezTo>
                <a:cubicBezTo>
                  <a:pt x="54" y="67"/>
                  <a:pt x="53" y="67"/>
                  <a:pt x="53" y="66"/>
                </a:cubicBezTo>
                <a:cubicBezTo>
                  <a:pt x="53" y="66"/>
                  <a:pt x="53" y="65"/>
                  <a:pt x="53" y="65"/>
                </a:cubicBezTo>
                <a:cubicBezTo>
                  <a:pt x="53" y="65"/>
                  <a:pt x="52" y="64"/>
                  <a:pt x="52" y="64"/>
                </a:cubicBezTo>
                <a:cubicBezTo>
                  <a:pt x="52" y="63"/>
                  <a:pt x="52" y="61"/>
                  <a:pt x="52" y="60"/>
                </a:cubicBezTo>
                <a:cubicBezTo>
                  <a:pt x="52" y="60"/>
                  <a:pt x="51" y="59"/>
                  <a:pt x="51" y="59"/>
                </a:cubicBezTo>
                <a:cubicBezTo>
                  <a:pt x="51" y="58"/>
                  <a:pt x="51" y="58"/>
                  <a:pt x="50" y="58"/>
                </a:cubicBezTo>
                <a:cubicBezTo>
                  <a:pt x="50" y="57"/>
                  <a:pt x="50" y="57"/>
                  <a:pt x="50" y="57"/>
                </a:cubicBezTo>
                <a:cubicBezTo>
                  <a:pt x="49" y="56"/>
                  <a:pt x="49" y="56"/>
                  <a:pt x="49" y="56"/>
                </a:cubicBezTo>
                <a:cubicBezTo>
                  <a:pt x="49" y="55"/>
                  <a:pt x="48" y="55"/>
                  <a:pt x="48" y="54"/>
                </a:cubicBezTo>
                <a:cubicBezTo>
                  <a:pt x="49" y="55"/>
                  <a:pt x="50" y="56"/>
                  <a:pt x="51" y="56"/>
                </a:cubicBezTo>
                <a:cubicBezTo>
                  <a:pt x="52" y="56"/>
                  <a:pt x="54" y="56"/>
                  <a:pt x="54" y="55"/>
                </a:cubicBezTo>
                <a:cubicBezTo>
                  <a:pt x="54" y="55"/>
                  <a:pt x="55" y="55"/>
                  <a:pt x="55" y="55"/>
                </a:cubicBezTo>
                <a:cubicBezTo>
                  <a:pt x="56" y="54"/>
                  <a:pt x="56" y="54"/>
                  <a:pt x="57" y="54"/>
                </a:cubicBezTo>
                <a:cubicBezTo>
                  <a:pt x="58" y="54"/>
                  <a:pt x="60" y="53"/>
                  <a:pt x="60" y="52"/>
                </a:cubicBezTo>
                <a:cubicBezTo>
                  <a:pt x="59" y="52"/>
                  <a:pt x="59" y="52"/>
                  <a:pt x="59" y="52"/>
                </a:cubicBezTo>
                <a:cubicBezTo>
                  <a:pt x="58" y="51"/>
                  <a:pt x="57" y="52"/>
                  <a:pt x="56" y="52"/>
                </a:cubicBezTo>
                <a:cubicBezTo>
                  <a:pt x="55" y="53"/>
                  <a:pt x="54" y="52"/>
                  <a:pt x="53" y="53"/>
                </a:cubicBezTo>
                <a:cubicBezTo>
                  <a:pt x="52" y="53"/>
                  <a:pt x="52" y="53"/>
                  <a:pt x="52" y="53"/>
                </a:cubicBezTo>
                <a:cubicBezTo>
                  <a:pt x="51" y="53"/>
                  <a:pt x="51" y="53"/>
                  <a:pt x="50" y="52"/>
                </a:cubicBezTo>
                <a:cubicBezTo>
                  <a:pt x="50" y="52"/>
                  <a:pt x="50" y="52"/>
                  <a:pt x="50" y="52"/>
                </a:cubicBezTo>
                <a:cubicBezTo>
                  <a:pt x="49" y="52"/>
                  <a:pt x="49" y="52"/>
                  <a:pt x="48" y="51"/>
                </a:cubicBezTo>
                <a:cubicBezTo>
                  <a:pt x="47" y="50"/>
                  <a:pt x="50" y="47"/>
                  <a:pt x="47" y="45"/>
                </a:cubicBezTo>
                <a:cubicBezTo>
                  <a:pt x="47" y="45"/>
                  <a:pt x="47" y="44"/>
                  <a:pt x="47" y="43"/>
                </a:cubicBezTo>
                <a:cubicBezTo>
                  <a:pt x="47" y="43"/>
                  <a:pt x="48" y="43"/>
                  <a:pt x="49" y="43"/>
                </a:cubicBezTo>
                <a:cubicBezTo>
                  <a:pt x="49" y="42"/>
                  <a:pt x="49" y="42"/>
                  <a:pt x="49" y="42"/>
                </a:cubicBezTo>
                <a:cubicBezTo>
                  <a:pt x="49" y="42"/>
                  <a:pt x="50" y="41"/>
                  <a:pt x="49" y="40"/>
                </a:cubicBezTo>
                <a:cubicBezTo>
                  <a:pt x="49" y="39"/>
                  <a:pt x="47" y="39"/>
                  <a:pt x="47" y="38"/>
                </a:cubicBezTo>
                <a:cubicBezTo>
                  <a:pt x="47" y="38"/>
                  <a:pt x="47" y="38"/>
                  <a:pt x="47" y="38"/>
                </a:cubicBezTo>
                <a:cubicBezTo>
                  <a:pt x="47" y="38"/>
                  <a:pt x="48" y="38"/>
                  <a:pt x="49" y="38"/>
                </a:cubicBezTo>
                <a:cubicBezTo>
                  <a:pt x="49" y="37"/>
                  <a:pt x="49" y="37"/>
                  <a:pt x="49" y="37"/>
                </a:cubicBezTo>
                <a:cubicBezTo>
                  <a:pt x="49" y="35"/>
                  <a:pt x="48" y="34"/>
                  <a:pt x="48" y="32"/>
                </a:cubicBezTo>
                <a:cubicBezTo>
                  <a:pt x="48" y="31"/>
                  <a:pt x="48" y="31"/>
                  <a:pt x="48" y="31"/>
                </a:cubicBezTo>
                <a:cubicBezTo>
                  <a:pt x="48" y="31"/>
                  <a:pt x="50" y="33"/>
                  <a:pt x="50" y="33"/>
                </a:cubicBezTo>
                <a:cubicBezTo>
                  <a:pt x="51" y="34"/>
                  <a:pt x="51" y="36"/>
                  <a:pt x="51" y="36"/>
                </a:cubicBezTo>
                <a:cubicBezTo>
                  <a:pt x="51" y="36"/>
                  <a:pt x="52" y="36"/>
                  <a:pt x="52" y="35"/>
                </a:cubicBezTo>
                <a:cubicBezTo>
                  <a:pt x="52" y="36"/>
                  <a:pt x="52" y="38"/>
                  <a:pt x="52" y="39"/>
                </a:cubicBezTo>
                <a:cubicBezTo>
                  <a:pt x="53" y="39"/>
                  <a:pt x="53" y="39"/>
                  <a:pt x="53" y="39"/>
                </a:cubicBezTo>
                <a:cubicBezTo>
                  <a:pt x="53" y="39"/>
                  <a:pt x="53" y="36"/>
                  <a:pt x="53" y="36"/>
                </a:cubicBezTo>
                <a:cubicBezTo>
                  <a:pt x="53" y="36"/>
                  <a:pt x="53" y="34"/>
                  <a:pt x="53" y="34"/>
                </a:cubicBezTo>
                <a:cubicBezTo>
                  <a:pt x="53" y="33"/>
                  <a:pt x="52" y="32"/>
                  <a:pt x="52" y="32"/>
                </a:cubicBezTo>
                <a:cubicBezTo>
                  <a:pt x="51" y="31"/>
                  <a:pt x="52" y="29"/>
                  <a:pt x="51" y="28"/>
                </a:cubicBezTo>
                <a:cubicBezTo>
                  <a:pt x="51" y="27"/>
                  <a:pt x="51" y="27"/>
                  <a:pt x="50" y="26"/>
                </a:cubicBezTo>
                <a:cubicBezTo>
                  <a:pt x="50" y="26"/>
                  <a:pt x="50" y="25"/>
                  <a:pt x="51" y="25"/>
                </a:cubicBezTo>
                <a:cubicBezTo>
                  <a:pt x="51" y="24"/>
                  <a:pt x="51" y="24"/>
                  <a:pt x="51" y="24"/>
                </a:cubicBezTo>
                <a:cubicBezTo>
                  <a:pt x="53" y="24"/>
                  <a:pt x="54" y="26"/>
                  <a:pt x="56" y="26"/>
                </a:cubicBezTo>
                <a:cubicBezTo>
                  <a:pt x="56" y="26"/>
                  <a:pt x="57" y="25"/>
                  <a:pt x="58" y="25"/>
                </a:cubicBezTo>
                <a:cubicBezTo>
                  <a:pt x="58" y="26"/>
                  <a:pt x="59" y="26"/>
                  <a:pt x="59" y="26"/>
                </a:cubicBezTo>
                <a:cubicBezTo>
                  <a:pt x="60" y="26"/>
                  <a:pt x="61" y="25"/>
                  <a:pt x="62" y="25"/>
                </a:cubicBezTo>
                <a:cubicBezTo>
                  <a:pt x="61" y="25"/>
                  <a:pt x="61" y="25"/>
                  <a:pt x="61" y="25"/>
                </a:cubicBezTo>
                <a:cubicBezTo>
                  <a:pt x="61" y="24"/>
                  <a:pt x="60" y="24"/>
                  <a:pt x="59" y="24"/>
                </a:cubicBezTo>
                <a:cubicBezTo>
                  <a:pt x="58" y="24"/>
                  <a:pt x="56" y="23"/>
                  <a:pt x="55" y="24"/>
                </a:cubicBezTo>
                <a:cubicBezTo>
                  <a:pt x="55" y="24"/>
                  <a:pt x="55" y="24"/>
                  <a:pt x="55" y="24"/>
                </a:cubicBezTo>
                <a:cubicBezTo>
                  <a:pt x="54" y="22"/>
                  <a:pt x="54" y="21"/>
                  <a:pt x="54" y="20"/>
                </a:cubicBezTo>
                <a:cubicBezTo>
                  <a:pt x="55" y="20"/>
                  <a:pt x="55" y="20"/>
                  <a:pt x="55" y="20"/>
                </a:cubicBezTo>
                <a:cubicBezTo>
                  <a:pt x="55" y="20"/>
                  <a:pt x="56" y="20"/>
                  <a:pt x="56" y="21"/>
                </a:cubicBezTo>
                <a:cubicBezTo>
                  <a:pt x="57" y="20"/>
                  <a:pt x="56" y="19"/>
                  <a:pt x="57" y="18"/>
                </a:cubicBezTo>
                <a:cubicBezTo>
                  <a:pt x="57" y="17"/>
                  <a:pt x="57" y="17"/>
                  <a:pt x="57" y="17"/>
                </a:cubicBezTo>
                <a:cubicBezTo>
                  <a:pt x="55" y="17"/>
                  <a:pt x="55" y="16"/>
                  <a:pt x="54" y="16"/>
                </a:cubicBezTo>
                <a:cubicBezTo>
                  <a:pt x="54" y="16"/>
                  <a:pt x="53" y="16"/>
                  <a:pt x="53" y="16"/>
                </a:cubicBezTo>
                <a:cubicBezTo>
                  <a:pt x="52" y="16"/>
                  <a:pt x="51" y="14"/>
                  <a:pt x="50" y="14"/>
                </a:cubicBezTo>
                <a:cubicBezTo>
                  <a:pt x="50" y="14"/>
                  <a:pt x="50" y="13"/>
                  <a:pt x="50" y="13"/>
                </a:cubicBezTo>
                <a:cubicBezTo>
                  <a:pt x="50" y="13"/>
                  <a:pt x="49" y="13"/>
                  <a:pt x="49" y="13"/>
                </a:cubicBezTo>
                <a:cubicBezTo>
                  <a:pt x="49" y="12"/>
                  <a:pt x="49" y="12"/>
                  <a:pt x="48" y="11"/>
                </a:cubicBezTo>
                <a:cubicBezTo>
                  <a:pt x="48" y="11"/>
                  <a:pt x="48" y="11"/>
                  <a:pt x="48" y="11"/>
                </a:cubicBezTo>
                <a:cubicBezTo>
                  <a:pt x="47" y="10"/>
                  <a:pt x="47" y="10"/>
                  <a:pt x="47" y="10"/>
                </a:cubicBezTo>
                <a:cubicBezTo>
                  <a:pt x="46" y="9"/>
                  <a:pt x="46" y="8"/>
                  <a:pt x="45" y="7"/>
                </a:cubicBezTo>
                <a:cubicBezTo>
                  <a:pt x="45" y="6"/>
                  <a:pt x="44" y="5"/>
                  <a:pt x="43" y="4"/>
                </a:cubicBezTo>
                <a:cubicBezTo>
                  <a:pt x="42" y="3"/>
                  <a:pt x="42" y="1"/>
                  <a:pt x="41" y="0"/>
                </a:cubicBezTo>
                <a:cubicBezTo>
                  <a:pt x="41" y="0"/>
                  <a:pt x="41" y="0"/>
                  <a:pt x="41" y="0"/>
                </a:cubicBezTo>
                <a:cubicBezTo>
                  <a:pt x="41" y="0"/>
                  <a:pt x="41" y="1"/>
                  <a:pt x="40" y="1"/>
                </a:cubicBezTo>
                <a:cubicBezTo>
                  <a:pt x="40" y="1"/>
                  <a:pt x="40" y="1"/>
                  <a:pt x="40" y="1"/>
                </a:cubicBezTo>
                <a:cubicBezTo>
                  <a:pt x="40" y="1"/>
                  <a:pt x="40" y="1"/>
                  <a:pt x="40" y="1"/>
                </a:cubicBezTo>
                <a:cubicBezTo>
                  <a:pt x="39" y="2"/>
                  <a:pt x="38" y="5"/>
                  <a:pt x="38" y="5"/>
                </a:cubicBezTo>
                <a:cubicBezTo>
                  <a:pt x="38" y="6"/>
                  <a:pt x="37" y="7"/>
                  <a:pt x="34" y="7"/>
                </a:cubicBezTo>
                <a:cubicBezTo>
                  <a:pt x="33" y="7"/>
                  <a:pt x="33" y="8"/>
                  <a:pt x="32" y="9"/>
                </a:cubicBezTo>
                <a:cubicBezTo>
                  <a:pt x="32" y="9"/>
                  <a:pt x="32" y="9"/>
                  <a:pt x="32" y="9"/>
                </a:cubicBezTo>
                <a:cubicBezTo>
                  <a:pt x="32" y="9"/>
                  <a:pt x="31" y="12"/>
                  <a:pt x="30" y="14"/>
                </a:cubicBezTo>
                <a:cubicBezTo>
                  <a:pt x="30" y="14"/>
                  <a:pt x="30" y="14"/>
                  <a:pt x="30" y="14"/>
                </a:cubicBezTo>
                <a:cubicBezTo>
                  <a:pt x="30" y="14"/>
                  <a:pt x="30" y="14"/>
                  <a:pt x="30" y="14"/>
                </a:cubicBezTo>
                <a:cubicBezTo>
                  <a:pt x="30" y="15"/>
                  <a:pt x="30" y="16"/>
                  <a:pt x="29" y="16"/>
                </a:cubicBezTo>
                <a:cubicBezTo>
                  <a:pt x="29" y="16"/>
                  <a:pt x="28" y="16"/>
                  <a:pt x="28" y="16"/>
                </a:cubicBezTo>
                <a:cubicBezTo>
                  <a:pt x="26" y="16"/>
                  <a:pt x="26" y="17"/>
                  <a:pt x="25" y="18"/>
                </a:cubicBezTo>
                <a:cubicBezTo>
                  <a:pt x="24" y="18"/>
                  <a:pt x="24" y="18"/>
                  <a:pt x="24" y="18"/>
                </a:cubicBezTo>
                <a:cubicBezTo>
                  <a:pt x="24" y="18"/>
                  <a:pt x="24" y="18"/>
                  <a:pt x="24" y="18"/>
                </a:cubicBezTo>
                <a:cubicBezTo>
                  <a:pt x="23" y="18"/>
                  <a:pt x="23" y="18"/>
                  <a:pt x="23" y="18"/>
                </a:cubicBezTo>
                <a:cubicBezTo>
                  <a:pt x="23" y="19"/>
                  <a:pt x="22" y="19"/>
                  <a:pt x="22" y="19"/>
                </a:cubicBezTo>
                <a:cubicBezTo>
                  <a:pt x="22" y="20"/>
                  <a:pt x="21" y="21"/>
                  <a:pt x="20" y="21"/>
                </a:cubicBezTo>
                <a:cubicBezTo>
                  <a:pt x="20" y="21"/>
                  <a:pt x="19" y="21"/>
                  <a:pt x="19" y="22"/>
                </a:cubicBezTo>
                <a:cubicBezTo>
                  <a:pt x="19" y="22"/>
                  <a:pt x="18" y="22"/>
                  <a:pt x="18" y="23"/>
                </a:cubicBezTo>
                <a:cubicBezTo>
                  <a:pt x="17" y="23"/>
                  <a:pt x="17" y="23"/>
                  <a:pt x="17" y="23"/>
                </a:cubicBezTo>
                <a:cubicBezTo>
                  <a:pt x="17" y="22"/>
                  <a:pt x="17" y="22"/>
                  <a:pt x="17" y="22"/>
                </a:cubicBezTo>
                <a:cubicBezTo>
                  <a:pt x="16" y="22"/>
                  <a:pt x="16" y="22"/>
                  <a:pt x="16" y="22"/>
                </a:cubicBezTo>
                <a:cubicBezTo>
                  <a:pt x="15" y="23"/>
                  <a:pt x="15" y="23"/>
                  <a:pt x="15" y="23"/>
                </a:cubicBezTo>
                <a:cubicBezTo>
                  <a:pt x="13" y="23"/>
                  <a:pt x="13" y="21"/>
                  <a:pt x="11" y="21"/>
                </a:cubicBezTo>
                <a:cubicBezTo>
                  <a:pt x="10" y="21"/>
                  <a:pt x="10" y="21"/>
                  <a:pt x="10" y="21"/>
                </a:cubicBezTo>
                <a:cubicBezTo>
                  <a:pt x="10" y="22"/>
                  <a:pt x="10" y="22"/>
                  <a:pt x="10" y="23"/>
                </a:cubicBezTo>
                <a:cubicBezTo>
                  <a:pt x="10" y="23"/>
                  <a:pt x="10" y="23"/>
                  <a:pt x="10" y="24"/>
                </a:cubicBezTo>
                <a:cubicBezTo>
                  <a:pt x="10" y="24"/>
                  <a:pt x="10" y="24"/>
                  <a:pt x="9" y="24"/>
                </a:cubicBezTo>
                <a:cubicBezTo>
                  <a:pt x="9" y="24"/>
                  <a:pt x="9" y="24"/>
                  <a:pt x="8" y="24"/>
                </a:cubicBezTo>
                <a:cubicBezTo>
                  <a:pt x="8" y="24"/>
                  <a:pt x="8" y="25"/>
                  <a:pt x="9" y="25"/>
                </a:cubicBezTo>
                <a:cubicBezTo>
                  <a:pt x="9" y="26"/>
                  <a:pt x="10" y="28"/>
                  <a:pt x="10" y="28"/>
                </a:cubicBezTo>
                <a:cubicBezTo>
                  <a:pt x="10" y="28"/>
                  <a:pt x="11" y="29"/>
                  <a:pt x="11" y="29"/>
                </a:cubicBezTo>
                <a:cubicBezTo>
                  <a:pt x="13" y="29"/>
                  <a:pt x="14" y="29"/>
                  <a:pt x="15" y="29"/>
                </a:cubicBezTo>
                <a:cubicBezTo>
                  <a:pt x="15" y="29"/>
                  <a:pt x="16" y="29"/>
                  <a:pt x="16" y="29"/>
                </a:cubicBezTo>
                <a:cubicBezTo>
                  <a:pt x="17" y="29"/>
                  <a:pt x="17" y="30"/>
                  <a:pt x="18" y="30"/>
                </a:cubicBezTo>
                <a:cubicBezTo>
                  <a:pt x="20" y="29"/>
                  <a:pt x="19" y="29"/>
                  <a:pt x="20" y="27"/>
                </a:cubicBezTo>
                <a:cubicBezTo>
                  <a:pt x="22" y="27"/>
                  <a:pt x="22" y="26"/>
                  <a:pt x="22" y="25"/>
                </a:cubicBezTo>
                <a:cubicBezTo>
                  <a:pt x="23" y="25"/>
                  <a:pt x="23" y="25"/>
                  <a:pt x="23" y="25"/>
                </a:cubicBezTo>
                <a:cubicBezTo>
                  <a:pt x="23" y="25"/>
                  <a:pt x="23" y="26"/>
                  <a:pt x="23" y="26"/>
                </a:cubicBezTo>
                <a:cubicBezTo>
                  <a:pt x="24" y="27"/>
                  <a:pt x="25" y="26"/>
                  <a:pt x="26" y="28"/>
                </a:cubicBezTo>
                <a:cubicBezTo>
                  <a:pt x="26" y="28"/>
                  <a:pt x="26" y="28"/>
                  <a:pt x="26" y="28"/>
                </a:cubicBezTo>
                <a:cubicBezTo>
                  <a:pt x="25" y="29"/>
                  <a:pt x="24" y="29"/>
                  <a:pt x="23" y="30"/>
                </a:cubicBezTo>
                <a:cubicBezTo>
                  <a:pt x="23" y="31"/>
                  <a:pt x="23" y="31"/>
                  <a:pt x="23" y="31"/>
                </a:cubicBezTo>
                <a:cubicBezTo>
                  <a:pt x="24" y="32"/>
                  <a:pt x="25" y="33"/>
                  <a:pt x="25" y="33"/>
                </a:cubicBezTo>
                <a:cubicBezTo>
                  <a:pt x="26" y="34"/>
                  <a:pt x="26" y="34"/>
                  <a:pt x="26" y="34"/>
                </a:cubicBezTo>
                <a:cubicBezTo>
                  <a:pt x="25" y="35"/>
                  <a:pt x="25" y="35"/>
                  <a:pt x="24" y="36"/>
                </a:cubicBezTo>
                <a:cubicBezTo>
                  <a:pt x="24" y="37"/>
                  <a:pt x="24" y="37"/>
                  <a:pt x="24" y="38"/>
                </a:cubicBezTo>
                <a:cubicBezTo>
                  <a:pt x="24" y="38"/>
                  <a:pt x="24" y="40"/>
                  <a:pt x="24" y="40"/>
                </a:cubicBezTo>
                <a:cubicBezTo>
                  <a:pt x="24" y="40"/>
                  <a:pt x="24" y="40"/>
                  <a:pt x="24" y="40"/>
                </a:cubicBezTo>
                <a:cubicBezTo>
                  <a:pt x="23" y="41"/>
                  <a:pt x="23" y="42"/>
                  <a:pt x="23" y="42"/>
                </a:cubicBezTo>
                <a:cubicBezTo>
                  <a:pt x="24" y="43"/>
                  <a:pt x="24" y="43"/>
                  <a:pt x="24" y="43"/>
                </a:cubicBezTo>
                <a:cubicBezTo>
                  <a:pt x="24" y="43"/>
                  <a:pt x="24" y="43"/>
                  <a:pt x="24" y="43"/>
                </a:cubicBezTo>
                <a:cubicBezTo>
                  <a:pt x="25" y="43"/>
                  <a:pt x="25" y="42"/>
                  <a:pt x="25" y="42"/>
                </a:cubicBezTo>
                <a:cubicBezTo>
                  <a:pt x="26" y="41"/>
                  <a:pt x="26" y="41"/>
                  <a:pt x="26" y="41"/>
                </a:cubicBezTo>
                <a:cubicBezTo>
                  <a:pt x="26" y="42"/>
                  <a:pt x="26" y="43"/>
                  <a:pt x="26" y="44"/>
                </a:cubicBezTo>
                <a:cubicBezTo>
                  <a:pt x="25" y="44"/>
                  <a:pt x="25" y="45"/>
                  <a:pt x="25" y="45"/>
                </a:cubicBezTo>
                <a:cubicBezTo>
                  <a:pt x="25" y="46"/>
                  <a:pt x="25" y="46"/>
                  <a:pt x="25" y="47"/>
                </a:cubicBezTo>
                <a:cubicBezTo>
                  <a:pt x="25" y="48"/>
                  <a:pt x="25" y="48"/>
                  <a:pt x="25" y="49"/>
                </a:cubicBezTo>
                <a:cubicBezTo>
                  <a:pt x="26" y="49"/>
                  <a:pt x="26" y="49"/>
                  <a:pt x="26" y="49"/>
                </a:cubicBezTo>
                <a:cubicBezTo>
                  <a:pt x="26" y="49"/>
                  <a:pt x="27" y="49"/>
                  <a:pt x="27" y="49"/>
                </a:cubicBezTo>
                <a:cubicBezTo>
                  <a:pt x="27" y="49"/>
                  <a:pt x="27" y="49"/>
                  <a:pt x="27" y="49"/>
                </a:cubicBezTo>
                <a:cubicBezTo>
                  <a:pt x="27" y="50"/>
                  <a:pt x="27" y="50"/>
                  <a:pt x="26" y="50"/>
                </a:cubicBezTo>
                <a:cubicBezTo>
                  <a:pt x="26" y="51"/>
                  <a:pt x="26" y="51"/>
                  <a:pt x="25" y="51"/>
                </a:cubicBezTo>
                <a:cubicBezTo>
                  <a:pt x="24" y="52"/>
                  <a:pt x="25" y="55"/>
                  <a:pt x="24" y="56"/>
                </a:cubicBezTo>
                <a:cubicBezTo>
                  <a:pt x="24" y="56"/>
                  <a:pt x="24" y="56"/>
                  <a:pt x="24" y="56"/>
                </a:cubicBezTo>
                <a:cubicBezTo>
                  <a:pt x="23" y="56"/>
                  <a:pt x="23" y="56"/>
                  <a:pt x="23" y="56"/>
                </a:cubicBezTo>
                <a:cubicBezTo>
                  <a:pt x="23" y="56"/>
                  <a:pt x="23" y="56"/>
                  <a:pt x="23" y="56"/>
                </a:cubicBezTo>
                <a:cubicBezTo>
                  <a:pt x="23" y="57"/>
                  <a:pt x="23" y="57"/>
                  <a:pt x="23" y="57"/>
                </a:cubicBezTo>
                <a:cubicBezTo>
                  <a:pt x="23" y="58"/>
                  <a:pt x="23" y="58"/>
                  <a:pt x="23" y="58"/>
                </a:cubicBezTo>
                <a:cubicBezTo>
                  <a:pt x="22" y="58"/>
                  <a:pt x="22" y="58"/>
                  <a:pt x="22" y="58"/>
                </a:cubicBezTo>
                <a:cubicBezTo>
                  <a:pt x="20" y="57"/>
                  <a:pt x="21" y="55"/>
                  <a:pt x="21" y="54"/>
                </a:cubicBezTo>
                <a:cubicBezTo>
                  <a:pt x="21" y="53"/>
                  <a:pt x="20" y="53"/>
                  <a:pt x="20" y="53"/>
                </a:cubicBezTo>
                <a:cubicBezTo>
                  <a:pt x="20" y="53"/>
                  <a:pt x="20" y="55"/>
                  <a:pt x="19" y="56"/>
                </a:cubicBezTo>
                <a:cubicBezTo>
                  <a:pt x="19" y="56"/>
                  <a:pt x="19" y="55"/>
                  <a:pt x="18" y="55"/>
                </a:cubicBezTo>
                <a:cubicBezTo>
                  <a:pt x="18" y="55"/>
                  <a:pt x="18" y="55"/>
                  <a:pt x="18" y="55"/>
                </a:cubicBezTo>
                <a:cubicBezTo>
                  <a:pt x="17" y="54"/>
                  <a:pt x="17" y="54"/>
                  <a:pt x="16" y="54"/>
                </a:cubicBezTo>
                <a:cubicBezTo>
                  <a:pt x="16" y="53"/>
                  <a:pt x="16" y="53"/>
                  <a:pt x="16" y="53"/>
                </a:cubicBezTo>
                <a:cubicBezTo>
                  <a:pt x="17" y="53"/>
                  <a:pt x="17" y="53"/>
                  <a:pt x="17" y="53"/>
                </a:cubicBezTo>
                <a:cubicBezTo>
                  <a:pt x="17" y="52"/>
                  <a:pt x="17" y="52"/>
                  <a:pt x="17" y="52"/>
                </a:cubicBezTo>
                <a:cubicBezTo>
                  <a:pt x="17" y="52"/>
                  <a:pt x="17" y="52"/>
                  <a:pt x="17" y="52"/>
                </a:cubicBezTo>
                <a:cubicBezTo>
                  <a:pt x="16" y="52"/>
                  <a:pt x="16" y="51"/>
                  <a:pt x="15" y="51"/>
                </a:cubicBezTo>
                <a:cubicBezTo>
                  <a:pt x="16" y="51"/>
                  <a:pt x="16" y="51"/>
                  <a:pt x="16" y="51"/>
                </a:cubicBezTo>
                <a:cubicBezTo>
                  <a:pt x="17" y="51"/>
                  <a:pt x="18" y="51"/>
                  <a:pt x="19" y="51"/>
                </a:cubicBezTo>
                <a:cubicBezTo>
                  <a:pt x="19" y="50"/>
                  <a:pt x="19" y="50"/>
                  <a:pt x="19" y="50"/>
                </a:cubicBezTo>
                <a:cubicBezTo>
                  <a:pt x="19" y="50"/>
                  <a:pt x="19" y="50"/>
                  <a:pt x="19" y="50"/>
                </a:cubicBezTo>
                <a:cubicBezTo>
                  <a:pt x="18" y="49"/>
                  <a:pt x="17" y="49"/>
                  <a:pt x="16" y="48"/>
                </a:cubicBezTo>
                <a:cubicBezTo>
                  <a:pt x="16" y="48"/>
                  <a:pt x="15" y="48"/>
                  <a:pt x="15" y="48"/>
                </a:cubicBezTo>
                <a:cubicBezTo>
                  <a:pt x="15" y="47"/>
                  <a:pt x="15" y="47"/>
                  <a:pt x="15" y="47"/>
                </a:cubicBezTo>
                <a:cubicBezTo>
                  <a:pt x="15" y="47"/>
                  <a:pt x="16" y="47"/>
                  <a:pt x="16" y="47"/>
                </a:cubicBezTo>
                <a:cubicBezTo>
                  <a:pt x="16" y="46"/>
                  <a:pt x="16" y="46"/>
                  <a:pt x="16" y="46"/>
                </a:cubicBezTo>
                <a:cubicBezTo>
                  <a:pt x="16" y="45"/>
                  <a:pt x="14" y="45"/>
                  <a:pt x="13" y="44"/>
                </a:cubicBezTo>
                <a:cubicBezTo>
                  <a:pt x="12" y="43"/>
                  <a:pt x="10" y="41"/>
                  <a:pt x="10" y="40"/>
                </a:cubicBezTo>
                <a:cubicBezTo>
                  <a:pt x="10" y="40"/>
                  <a:pt x="10" y="40"/>
                  <a:pt x="10" y="40"/>
                </a:cubicBezTo>
                <a:cubicBezTo>
                  <a:pt x="9" y="39"/>
                  <a:pt x="9" y="39"/>
                  <a:pt x="9" y="38"/>
                </a:cubicBezTo>
                <a:cubicBezTo>
                  <a:pt x="8" y="37"/>
                  <a:pt x="8" y="35"/>
                  <a:pt x="6" y="34"/>
                </a:cubicBezTo>
                <a:cubicBezTo>
                  <a:pt x="3" y="35"/>
                  <a:pt x="4" y="37"/>
                  <a:pt x="3" y="38"/>
                </a:cubicBezTo>
                <a:cubicBezTo>
                  <a:pt x="3" y="38"/>
                  <a:pt x="3" y="38"/>
                  <a:pt x="3" y="38"/>
                </a:cubicBezTo>
                <a:cubicBezTo>
                  <a:pt x="2" y="38"/>
                  <a:pt x="2" y="38"/>
                  <a:pt x="2" y="38"/>
                </a:cubicBezTo>
                <a:cubicBezTo>
                  <a:pt x="2" y="37"/>
                  <a:pt x="2" y="36"/>
                  <a:pt x="2" y="35"/>
                </a:cubicBezTo>
                <a:cubicBezTo>
                  <a:pt x="2" y="34"/>
                  <a:pt x="3" y="34"/>
                  <a:pt x="3" y="33"/>
                </a:cubicBezTo>
                <a:cubicBezTo>
                  <a:pt x="2" y="33"/>
                  <a:pt x="2" y="33"/>
                  <a:pt x="2" y="33"/>
                </a:cubicBezTo>
                <a:cubicBezTo>
                  <a:pt x="1" y="33"/>
                  <a:pt x="1" y="34"/>
                  <a:pt x="1" y="35"/>
                </a:cubicBezTo>
                <a:cubicBezTo>
                  <a:pt x="0" y="36"/>
                  <a:pt x="0" y="36"/>
                  <a:pt x="0" y="37"/>
                </a:cubicBezTo>
                <a:cubicBezTo>
                  <a:pt x="1" y="37"/>
                  <a:pt x="1" y="37"/>
                  <a:pt x="1" y="38"/>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7" name="Freeform 86"/>
          <p:cNvSpPr>
            <a:spLocks/>
          </p:cNvSpPr>
          <p:nvPr/>
        </p:nvSpPr>
        <p:spPr bwMode="auto">
          <a:xfrm>
            <a:off x="12790498" y="4924439"/>
            <a:ext cx="822326" cy="949326"/>
          </a:xfrm>
          <a:custGeom>
            <a:avLst/>
            <a:gdLst>
              <a:gd name="T0" fmla="*/ 84 w 109"/>
              <a:gd name="T1" fmla="*/ 125 h 126"/>
              <a:gd name="T2" fmla="*/ 91 w 109"/>
              <a:gd name="T3" fmla="*/ 124 h 126"/>
              <a:gd name="T4" fmla="*/ 95 w 109"/>
              <a:gd name="T5" fmla="*/ 118 h 126"/>
              <a:gd name="T6" fmla="*/ 99 w 109"/>
              <a:gd name="T7" fmla="*/ 114 h 126"/>
              <a:gd name="T8" fmla="*/ 104 w 109"/>
              <a:gd name="T9" fmla="*/ 109 h 126"/>
              <a:gd name="T10" fmla="*/ 107 w 109"/>
              <a:gd name="T11" fmla="*/ 103 h 126"/>
              <a:gd name="T12" fmla="*/ 109 w 109"/>
              <a:gd name="T13" fmla="*/ 91 h 126"/>
              <a:gd name="T14" fmla="*/ 107 w 109"/>
              <a:gd name="T15" fmla="*/ 83 h 126"/>
              <a:gd name="T16" fmla="*/ 100 w 109"/>
              <a:gd name="T17" fmla="*/ 72 h 126"/>
              <a:gd name="T18" fmla="*/ 101 w 109"/>
              <a:gd name="T19" fmla="*/ 68 h 126"/>
              <a:gd name="T20" fmla="*/ 98 w 109"/>
              <a:gd name="T21" fmla="*/ 66 h 126"/>
              <a:gd name="T22" fmla="*/ 92 w 109"/>
              <a:gd name="T23" fmla="*/ 60 h 126"/>
              <a:gd name="T24" fmla="*/ 90 w 109"/>
              <a:gd name="T25" fmla="*/ 62 h 126"/>
              <a:gd name="T26" fmla="*/ 84 w 109"/>
              <a:gd name="T27" fmla="*/ 51 h 126"/>
              <a:gd name="T28" fmla="*/ 83 w 109"/>
              <a:gd name="T29" fmla="*/ 41 h 126"/>
              <a:gd name="T30" fmla="*/ 89 w 109"/>
              <a:gd name="T31" fmla="*/ 35 h 126"/>
              <a:gd name="T32" fmla="*/ 91 w 109"/>
              <a:gd name="T33" fmla="*/ 33 h 126"/>
              <a:gd name="T34" fmla="*/ 91 w 109"/>
              <a:gd name="T35" fmla="*/ 29 h 126"/>
              <a:gd name="T36" fmla="*/ 92 w 109"/>
              <a:gd name="T37" fmla="*/ 25 h 126"/>
              <a:gd name="T38" fmla="*/ 91 w 109"/>
              <a:gd name="T39" fmla="*/ 23 h 126"/>
              <a:gd name="T40" fmla="*/ 93 w 109"/>
              <a:gd name="T41" fmla="*/ 17 h 126"/>
              <a:gd name="T42" fmla="*/ 93 w 109"/>
              <a:gd name="T43" fmla="*/ 11 h 126"/>
              <a:gd name="T44" fmla="*/ 93 w 109"/>
              <a:gd name="T45" fmla="*/ 0 h 126"/>
              <a:gd name="T46" fmla="*/ 77 w 109"/>
              <a:gd name="T47" fmla="*/ 0 h 126"/>
              <a:gd name="T48" fmla="*/ 77 w 109"/>
              <a:gd name="T49" fmla="*/ 1 h 126"/>
              <a:gd name="T50" fmla="*/ 75 w 109"/>
              <a:gd name="T51" fmla="*/ 5 h 126"/>
              <a:gd name="T52" fmla="*/ 73 w 109"/>
              <a:gd name="T53" fmla="*/ 17 h 126"/>
              <a:gd name="T54" fmla="*/ 70 w 109"/>
              <a:gd name="T55" fmla="*/ 22 h 126"/>
              <a:gd name="T56" fmla="*/ 67 w 109"/>
              <a:gd name="T57" fmla="*/ 24 h 126"/>
              <a:gd name="T58" fmla="*/ 58 w 109"/>
              <a:gd name="T59" fmla="*/ 31 h 126"/>
              <a:gd name="T60" fmla="*/ 45 w 109"/>
              <a:gd name="T61" fmla="*/ 32 h 126"/>
              <a:gd name="T62" fmla="*/ 38 w 109"/>
              <a:gd name="T63" fmla="*/ 34 h 126"/>
              <a:gd name="T64" fmla="*/ 33 w 109"/>
              <a:gd name="T65" fmla="*/ 37 h 126"/>
              <a:gd name="T66" fmla="*/ 26 w 109"/>
              <a:gd name="T67" fmla="*/ 40 h 126"/>
              <a:gd name="T68" fmla="*/ 23 w 109"/>
              <a:gd name="T69" fmla="*/ 43 h 126"/>
              <a:gd name="T70" fmla="*/ 16 w 109"/>
              <a:gd name="T71" fmla="*/ 47 h 126"/>
              <a:gd name="T72" fmla="*/ 2 w 109"/>
              <a:gd name="T73" fmla="*/ 59 h 126"/>
              <a:gd name="T74" fmla="*/ 1 w 109"/>
              <a:gd name="T75" fmla="*/ 69 h 126"/>
              <a:gd name="T76" fmla="*/ 2 w 109"/>
              <a:gd name="T77" fmla="*/ 76 h 126"/>
              <a:gd name="T78" fmla="*/ 5 w 109"/>
              <a:gd name="T79" fmla="*/ 80 h 126"/>
              <a:gd name="T80" fmla="*/ 10 w 109"/>
              <a:gd name="T81" fmla="*/ 85 h 126"/>
              <a:gd name="T82" fmla="*/ 15 w 109"/>
              <a:gd name="T83" fmla="*/ 89 h 126"/>
              <a:gd name="T84" fmla="*/ 21 w 109"/>
              <a:gd name="T85" fmla="*/ 93 h 126"/>
              <a:gd name="T86" fmla="*/ 32 w 109"/>
              <a:gd name="T87" fmla="*/ 95 h 126"/>
              <a:gd name="T88" fmla="*/ 41 w 109"/>
              <a:gd name="T89" fmla="*/ 96 h 126"/>
              <a:gd name="T90" fmla="*/ 50 w 109"/>
              <a:gd name="T91" fmla="*/ 100 h 126"/>
              <a:gd name="T92" fmla="*/ 58 w 109"/>
              <a:gd name="T93" fmla="*/ 110 h 126"/>
              <a:gd name="T94" fmla="*/ 62 w 109"/>
              <a:gd name="T95" fmla="*/ 114 h 126"/>
              <a:gd name="T96" fmla="*/ 68 w 109"/>
              <a:gd name="T97" fmla="*/ 120 h 126"/>
              <a:gd name="T98" fmla="*/ 78 w 109"/>
              <a:gd name="T99" fmla="*/ 12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126">
                <a:moveTo>
                  <a:pt x="79" y="123"/>
                </a:moveTo>
                <a:cubicBezTo>
                  <a:pt x="79" y="123"/>
                  <a:pt x="80" y="123"/>
                  <a:pt x="80" y="123"/>
                </a:cubicBezTo>
                <a:cubicBezTo>
                  <a:pt x="81" y="123"/>
                  <a:pt x="81" y="123"/>
                  <a:pt x="82" y="124"/>
                </a:cubicBezTo>
                <a:cubicBezTo>
                  <a:pt x="83" y="124"/>
                  <a:pt x="83" y="124"/>
                  <a:pt x="84" y="125"/>
                </a:cubicBezTo>
                <a:cubicBezTo>
                  <a:pt x="85" y="126"/>
                  <a:pt x="86" y="126"/>
                  <a:pt x="88" y="126"/>
                </a:cubicBezTo>
                <a:cubicBezTo>
                  <a:pt x="88" y="125"/>
                  <a:pt x="89" y="125"/>
                  <a:pt x="90" y="124"/>
                </a:cubicBezTo>
                <a:cubicBezTo>
                  <a:pt x="90" y="125"/>
                  <a:pt x="90" y="125"/>
                  <a:pt x="90" y="125"/>
                </a:cubicBezTo>
                <a:cubicBezTo>
                  <a:pt x="91" y="124"/>
                  <a:pt x="91" y="124"/>
                  <a:pt x="91" y="124"/>
                </a:cubicBezTo>
                <a:cubicBezTo>
                  <a:pt x="91" y="122"/>
                  <a:pt x="91" y="122"/>
                  <a:pt x="91" y="122"/>
                </a:cubicBezTo>
                <a:cubicBezTo>
                  <a:pt x="91" y="122"/>
                  <a:pt x="91" y="122"/>
                  <a:pt x="91" y="122"/>
                </a:cubicBezTo>
                <a:cubicBezTo>
                  <a:pt x="93" y="121"/>
                  <a:pt x="93" y="121"/>
                  <a:pt x="93" y="121"/>
                </a:cubicBezTo>
                <a:cubicBezTo>
                  <a:pt x="93" y="120"/>
                  <a:pt x="94" y="118"/>
                  <a:pt x="95" y="118"/>
                </a:cubicBezTo>
                <a:cubicBezTo>
                  <a:pt x="96" y="118"/>
                  <a:pt x="96" y="118"/>
                  <a:pt x="97" y="118"/>
                </a:cubicBezTo>
                <a:cubicBezTo>
                  <a:pt x="97" y="115"/>
                  <a:pt x="97" y="115"/>
                  <a:pt x="97" y="115"/>
                </a:cubicBezTo>
                <a:cubicBezTo>
                  <a:pt x="97" y="115"/>
                  <a:pt x="97" y="114"/>
                  <a:pt x="98" y="114"/>
                </a:cubicBezTo>
                <a:cubicBezTo>
                  <a:pt x="99" y="114"/>
                  <a:pt x="99" y="114"/>
                  <a:pt x="99" y="114"/>
                </a:cubicBezTo>
                <a:cubicBezTo>
                  <a:pt x="101" y="112"/>
                  <a:pt x="101" y="112"/>
                  <a:pt x="101" y="112"/>
                </a:cubicBezTo>
                <a:cubicBezTo>
                  <a:pt x="102" y="112"/>
                  <a:pt x="102" y="112"/>
                  <a:pt x="102" y="112"/>
                </a:cubicBezTo>
                <a:cubicBezTo>
                  <a:pt x="104" y="112"/>
                  <a:pt x="104" y="112"/>
                  <a:pt x="104" y="112"/>
                </a:cubicBezTo>
                <a:cubicBezTo>
                  <a:pt x="104" y="111"/>
                  <a:pt x="104" y="109"/>
                  <a:pt x="104" y="109"/>
                </a:cubicBezTo>
                <a:cubicBezTo>
                  <a:pt x="104" y="107"/>
                  <a:pt x="104" y="105"/>
                  <a:pt x="104" y="105"/>
                </a:cubicBezTo>
                <a:cubicBezTo>
                  <a:pt x="104" y="104"/>
                  <a:pt x="105" y="104"/>
                  <a:pt x="105" y="104"/>
                </a:cubicBezTo>
                <a:cubicBezTo>
                  <a:pt x="107" y="103"/>
                  <a:pt x="107" y="103"/>
                  <a:pt x="107" y="103"/>
                </a:cubicBezTo>
                <a:cubicBezTo>
                  <a:pt x="107" y="103"/>
                  <a:pt x="107" y="103"/>
                  <a:pt x="107" y="103"/>
                </a:cubicBezTo>
                <a:cubicBezTo>
                  <a:pt x="109" y="103"/>
                  <a:pt x="109" y="103"/>
                  <a:pt x="109" y="103"/>
                </a:cubicBezTo>
                <a:cubicBezTo>
                  <a:pt x="109" y="103"/>
                  <a:pt x="109" y="103"/>
                  <a:pt x="108" y="102"/>
                </a:cubicBezTo>
                <a:cubicBezTo>
                  <a:pt x="108" y="99"/>
                  <a:pt x="108" y="97"/>
                  <a:pt x="108" y="97"/>
                </a:cubicBezTo>
                <a:cubicBezTo>
                  <a:pt x="108" y="96"/>
                  <a:pt x="107" y="92"/>
                  <a:pt x="109" y="91"/>
                </a:cubicBezTo>
                <a:cubicBezTo>
                  <a:pt x="109" y="91"/>
                  <a:pt x="109" y="90"/>
                  <a:pt x="109" y="90"/>
                </a:cubicBezTo>
                <a:cubicBezTo>
                  <a:pt x="109" y="89"/>
                  <a:pt x="109" y="89"/>
                  <a:pt x="109" y="89"/>
                </a:cubicBezTo>
                <a:cubicBezTo>
                  <a:pt x="108" y="89"/>
                  <a:pt x="108" y="88"/>
                  <a:pt x="108" y="86"/>
                </a:cubicBezTo>
                <a:cubicBezTo>
                  <a:pt x="108" y="85"/>
                  <a:pt x="108" y="84"/>
                  <a:pt x="107" y="83"/>
                </a:cubicBezTo>
                <a:cubicBezTo>
                  <a:pt x="106" y="83"/>
                  <a:pt x="103" y="82"/>
                  <a:pt x="103" y="82"/>
                </a:cubicBezTo>
                <a:cubicBezTo>
                  <a:pt x="103" y="82"/>
                  <a:pt x="103" y="82"/>
                  <a:pt x="103" y="81"/>
                </a:cubicBezTo>
                <a:cubicBezTo>
                  <a:pt x="100" y="73"/>
                  <a:pt x="100" y="73"/>
                  <a:pt x="100" y="73"/>
                </a:cubicBezTo>
                <a:cubicBezTo>
                  <a:pt x="99" y="72"/>
                  <a:pt x="100" y="72"/>
                  <a:pt x="100" y="72"/>
                </a:cubicBezTo>
                <a:cubicBezTo>
                  <a:pt x="101" y="71"/>
                  <a:pt x="101" y="71"/>
                  <a:pt x="101" y="71"/>
                </a:cubicBezTo>
                <a:cubicBezTo>
                  <a:pt x="100" y="69"/>
                  <a:pt x="100" y="69"/>
                  <a:pt x="100" y="69"/>
                </a:cubicBezTo>
                <a:cubicBezTo>
                  <a:pt x="100" y="69"/>
                  <a:pt x="100" y="69"/>
                  <a:pt x="101" y="69"/>
                </a:cubicBezTo>
                <a:cubicBezTo>
                  <a:pt x="101" y="68"/>
                  <a:pt x="101" y="68"/>
                  <a:pt x="101" y="68"/>
                </a:cubicBezTo>
                <a:cubicBezTo>
                  <a:pt x="101" y="68"/>
                  <a:pt x="101" y="68"/>
                  <a:pt x="101" y="68"/>
                </a:cubicBezTo>
                <a:cubicBezTo>
                  <a:pt x="99" y="67"/>
                  <a:pt x="99" y="67"/>
                  <a:pt x="99" y="67"/>
                </a:cubicBezTo>
                <a:cubicBezTo>
                  <a:pt x="99" y="67"/>
                  <a:pt x="99" y="67"/>
                  <a:pt x="99" y="67"/>
                </a:cubicBezTo>
                <a:cubicBezTo>
                  <a:pt x="99" y="67"/>
                  <a:pt x="98" y="67"/>
                  <a:pt x="98" y="66"/>
                </a:cubicBezTo>
                <a:cubicBezTo>
                  <a:pt x="97" y="66"/>
                  <a:pt x="96" y="66"/>
                  <a:pt x="96" y="66"/>
                </a:cubicBezTo>
                <a:cubicBezTo>
                  <a:pt x="96" y="66"/>
                  <a:pt x="95" y="66"/>
                  <a:pt x="95" y="66"/>
                </a:cubicBezTo>
                <a:cubicBezTo>
                  <a:pt x="95" y="65"/>
                  <a:pt x="95" y="63"/>
                  <a:pt x="94" y="63"/>
                </a:cubicBezTo>
                <a:cubicBezTo>
                  <a:pt x="92" y="60"/>
                  <a:pt x="92" y="60"/>
                  <a:pt x="92" y="60"/>
                </a:cubicBezTo>
                <a:cubicBezTo>
                  <a:pt x="91" y="61"/>
                  <a:pt x="91" y="61"/>
                  <a:pt x="91" y="61"/>
                </a:cubicBezTo>
                <a:cubicBezTo>
                  <a:pt x="91" y="62"/>
                  <a:pt x="91" y="62"/>
                  <a:pt x="91" y="62"/>
                </a:cubicBezTo>
                <a:cubicBezTo>
                  <a:pt x="91" y="62"/>
                  <a:pt x="91" y="62"/>
                  <a:pt x="90" y="62"/>
                </a:cubicBezTo>
                <a:cubicBezTo>
                  <a:pt x="90" y="62"/>
                  <a:pt x="90" y="62"/>
                  <a:pt x="90" y="62"/>
                </a:cubicBezTo>
                <a:cubicBezTo>
                  <a:pt x="90" y="62"/>
                  <a:pt x="89" y="61"/>
                  <a:pt x="89" y="59"/>
                </a:cubicBezTo>
                <a:cubicBezTo>
                  <a:pt x="89" y="58"/>
                  <a:pt x="89" y="55"/>
                  <a:pt x="89" y="54"/>
                </a:cubicBezTo>
                <a:cubicBezTo>
                  <a:pt x="85" y="51"/>
                  <a:pt x="85" y="51"/>
                  <a:pt x="85" y="51"/>
                </a:cubicBezTo>
                <a:cubicBezTo>
                  <a:pt x="84" y="51"/>
                  <a:pt x="84" y="51"/>
                  <a:pt x="84" y="51"/>
                </a:cubicBezTo>
                <a:cubicBezTo>
                  <a:pt x="85" y="50"/>
                  <a:pt x="85" y="48"/>
                  <a:pt x="85" y="48"/>
                </a:cubicBezTo>
                <a:cubicBezTo>
                  <a:pt x="85" y="47"/>
                  <a:pt x="84" y="47"/>
                  <a:pt x="84" y="46"/>
                </a:cubicBezTo>
                <a:cubicBezTo>
                  <a:pt x="84" y="46"/>
                  <a:pt x="84" y="45"/>
                  <a:pt x="83" y="44"/>
                </a:cubicBezTo>
                <a:cubicBezTo>
                  <a:pt x="83" y="43"/>
                  <a:pt x="83" y="42"/>
                  <a:pt x="83" y="41"/>
                </a:cubicBezTo>
                <a:cubicBezTo>
                  <a:pt x="83" y="41"/>
                  <a:pt x="84" y="40"/>
                  <a:pt x="84" y="40"/>
                </a:cubicBezTo>
                <a:cubicBezTo>
                  <a:pt x="85" y="40"/>
                  <a:pt x="87" y="38"/>
                  <a:pt x="87" y="38"/>
                </a:cubicBezTo>
                <a:cubicBezTo>
                  <a:pt x="87" y="37"/>
                  <a:pt x="88" y="36"/>
                  <a:pt x="88" y="35"/>
                </a:cubicBezTo>
                <a:cubicBezTo>
                  <a:pt x="88" y="35"/>
                  <a:pt x="88" y="35"/>
                  <a:pt x="89" y="35"/>
                </a:cubicBezTo>
                <a:cubicBezTo>
                  <a:pt x="89" y="35"/>
                  <a:pt x="89" y="35"/>
                  <a:pt x="89" y="35"/>
                </a:cubicBezTo>
                <a:cubicBezTo>
                  <a:pt x="89" y="35"/>
                  <a:pt x="90" y="36"/>
                  <a:pt x="91" y="36"/>
                </a:cubicBezTo>
                <a:cubicBezTo>
                  <a:pt x="91" y="36"/>
                  <a:pt x="92" y="35"/>
                  <a:pt x="92" y="35"/>
                </a:cubicBezTo>
                <a:cubicBezTo>
                  <a:pt x="92" y="34"/>
                  <a:pt x="92" y="34"/>
                  <a:pt x="91" y="33"/>
                </a:cubicBezTo>
                <a:cubicBezTo>
                  <a:pt x="91" y="33"/>
                  <a:pt x="91" y="33"/>
                  <a:pt x="91" y="33"/>
                </a:cubicBezTo>
                <a:cubicBezTo>
                  <a:pt x="91" y="31"/>
                  <a:pt x="91" y="31"/>
                  <a:pt x="91" y="31"/>
                </a:cubicBezTo>
                <a:cubicBezTo>
                  <a:pt x="91" y="31"/>
                  <a:pt x="91" y="31"/>
                  <a:pt x="91" y="31"/>
                </a:cubicBezTo>
                <a:cubicBezTo>
                  <a:pt x="91" y="29"/>
                  <a:pt x="91" y="29"/>
                  <a:pt x="91" y="29"/>
                </a:cubicBezTo>
                <a:cubicBezTo>
                  <a:pt x="90" y="25"/>
                  <a:pt x="90" y="25"/>
                  <a:pt x="90" y="25"/>
                </a:cubicBezTo>
                <a:cubicBezTo>
                  <a:pt x="90" y="25"/>
                  <a:pt x="90" y="25"/>
                  <a:pt x="90" y="25"/>
                </a:cubicBezTo>
                <a:cubicBezTo>
                  <a:pt x="90" y="25"/>
                  <a:pt x="91" y="24"/>
                  <a:pt x="91" y="24"/>
                </a:cubicBezTo>
                <a:cubicBezTo>
                  <a:pt x="92" y="24"/>
                  <a:pt x="92" y="24"/>
                  <a:pt x="92" y="25"/>
                </a:cubicBezTo>
                <a:cubicBezTo>
                  <a:pt x="92" y="25"/>
                  <a:pt x="93" y="25"/>
                  <a:pt x="93" y="25"/>
                </a:cubicBezTo>
                <a:cubicBezTo>
                  <a:pt x="93" y="25"/>
                  <a:pt x="93" y="25"/>
                  <a:pt x="93" y="25"/>
                </a:cubicBezTo>
                <a:cubicBezTo>
                  <a:pt x="92" y="24"/>
                  <a:pt x="91" y="24"/>
                  <a:pt x="91" y="23"/>
                </a:cubicBezTo>
                <a:cubicBezTo>
                  <a:pt x="91" y="23"/>
                  <a:pt x="91" y="23"/>
                  <a:pt x="91" y="23"/>
                </a:cubicBezTo>
                <a:cubicBezTo>
                  <a:pt x="91" y="22"/>
                  <a:pt x="91" y="21"/>
                  <a:pt x="92" y="21"/>
                </a:cubicBezTo>
                <a:cubicBezTo>
                  <a:pt x="92" y="21"/>
                  <a:pt x="93" y="21"/>
                  <a:pt x="93" y="20"/>
                </a:cubicBezTo>
                <a:cubicBezTo>
                  <a:pt x="93" y="20"/>
                  <a:pt x="93" y="20"/>
                  <a:pt x="93" y="20"/>
                </a:cubicBezTo>
                <a:cubicBezTo>
                  <a:pt x="93" y="19"/>
                  <a:pt x="92" y="18"/>
                  <a:pt x="93" y="17"/>
                </a:cubicBezTo>
                <a:cubicBezTo>
                  <a:pt x="93" y="17"/>
                  <a:pt x="94" y="17"/>
                  <a:pt x="94" y="18"/>
                </a:cubicBezTo>
                <a:cubicBezTo>
                  <a:pt x="95" y="18"/>
                  <a:pt x="95" y="18"/>
                  <a:pt x="95" y="18"/>
                </a:cubicBezTo>
                <a:cubicBezTo>
                  <a:pt x="95" y="18"/>
                  <a:pt x="95" y="17"/>
                  <a:pt x="95" y="17"/>
                </a:cubicBezTo>
                <a:cubicBezTo>
                  <a:pt x="94" y="16"/>
                  <a:pt x="93" y="12"/>
                  <a:pt x="93" y="11"/>
                </a:cubicBezTo>
                <a:cubicBezTo>
                  <a:pt x="93" y="7"/>
                  <a:pt x="93" y="7"/>
                  <a:pt x="93" y="7"/>
                </a:cubicBezTo>
                <a:cubicBezTo>
                  <a:pt x="93" y="7"/>
                  <a:pt x="93" y="7"/>
                  <a:pt x="93" y="7"/>
                </a:cubicBezTo>
                <a:cubicBezTo>
                  <a:pt x="96" y="2"/>
                  <a:pt x="96" y="2"/>
                  <a:pt x="96" y="2"/>
                </a:cubicBezTo>
                <a:cubicBezTo>
                  <a:pt x="93" y="0"/>
                  <a:pt x="93" y="0"/>
                  <a:pt x="93" y="0"/>
                </a:cubicBezTo>
                <a:cubicBezTo>
                  <a:pt x="93" y="0"/>
                  <a:pt x="92" y="0"/>
                  <a:pt x="91" y="0"/>
                </a:cubicBezTo>
                <a:cubicBezTo>
                  <a:pt x="90" y="0"/>
                  <a:pt x="90" y="1"/>
                  <a:pt x="89" y="1"/>
                </a:cubicBezTo>
                <a:cubicBezTo>
                  <a:pt x="89" y="1"/>
                  <a:pt x="87" y="1"/>
                  <a:pt x="85" y="1"/>
                </a:cubicBezTo>
                <a:cubicBezTo>
                  <a:pt x="81" y="1"/>
                  <a:pt x="77" y="0"/>
                  <a:pt x="77" y="0"/>
                </a:cubicBezTo>
                <a:cubicBezTo>
                  <a:pt x="77" y="0"/>
                  <a:pt x="77" y="0"/>
                  <a:pt x="77" y="0"/>
                </a:cubicBezTo>
                <a:cubicBezTo>
                  <a:pt x="77" y="0"/>
                  <a:pt x="77" y="0"/>
                  <a:pt x="77" y="0"/>
                </a:cubicBezTo>
                <a:cubicBezTo>
                  <a:pt x="77" y="0"/>
                  <a:pt x="77" y="0"/>
                  <a:pt x="77" y="0"/>
                </a:cubicBezTo>
                <a:cubicBezTo>
                  <a:pt x="77" y="0"/>
                  <a:pt x="77" y="0"/>
                  <a:pt x="77" y="1"/>
                </a:cubicBezTo>
                <a:cubicBezTo>
                  <a:pt x="76" y="2"/>
                  <a:pt x="77" y="3"/>
                  <a:pt x="77" y="4"/>
                </a:cubicBezTo>
                <a:cubicBezTo>
                  <a:pt x="77" y="4"/>
                  <a:pt x="77" y="4"/>
                  <a:pt x="77" y="4"/>
                </a:cubicBezTo>
                <a:cubicBezTo>
                  <a:pt x="76" y="4"/>
                  <a:pt x="76" y="4"/>
                  <a:pt x="76" y="4"/>
                </a:cubicBezTo>
                <a:cubicBezTo>
                  <a:pt x="75" y="5"/>
                  <a:pt x="75" y="5"/>
                  <a:pt x="75" y="5"/>
                </a:cubicBezTo>
                <a:cubicBezTo>
                  <a:pt x="75" y="6"/>
                  <a:pt x="75" y="7"/>
                  <a:pt x="75" y="9"/>
                </a:cubicBezTo>
                <a:cubicBezTo>
                  <a:pt x="75" y="10"/>
                  <a:pt x="75" y="11"/>
                  <a:pt x="75" y="12"/>
                </a:cubicBezTo>
                <a:cubicBezTo>
                  <a:pt x="74" y="13"/>
                  <a:pt x="74" y="15"/>
                  <a:pt x="74" y="16"/>
                </a:cubicBezTo>
                <a:cubicBezTo>
                  <a:pt x="74" y="16"/>
                  <a:pt x="73" y="17"/>
                  <a:pt x="73" y="17"/>
                </a:cubicBezTo>
                <a:cubicBezTo>
                  <a:pt x="73" y="17"/>
                  <a:pt x="73" y="18"/>
                  <a:pt x="73" y="18"/>
                </a:cubicBezTo>
                <a:cubicBezTo>
                  <a:pt x="72" y="18"/>
                  <a:pt x="72" y="19"/>
                  <a:pt x="72" y="19"/>
                </a:cubicBezTo>
                <a:cubicBezTo>
                  <a:pt x="72" y="19"/>
                  <a:pt x="71" y="20"/>
                  <a:pt x="71" y="20"/>
                </a:cubicBezTo>
                <a:cubicBezTo>
                  <a:pt x="71" y="21"/>
                  <a:pt x="70" y="21"/>
                  <a:pt x="70" y="22"/>
                </a:cubicBezTo>
                <a:cubicBezTo>
                  <a:pt x="69" y="22"/>
                  <a:pt x="69" y="22"/>
                  <a:pt x="68" y="23"/>
                </a:cubicBezTo>
                <a:cubicBezTo>
                  <a:pt x="68" y="23"/>
                  <a:pt x="68" y="23"/>
                  <a:pt x="68" y="23"/>
                </a:cubicBezTo>
                <a:cubicBezTo>
                  <a:pt x="68" y="23"/>
                  <a:pt x="67" y="23"/>
                  <a:pt x="67" y="23"/>
                </a:cubicBezTo>
                <a:cubicBezTo>
                  <a:pt x="67" y="24"/>
                  <a:pt x="67" y="24"/>
                  <a:pt x="67" y="24"/>
                </a:cubicBezTo>
                <a:cubicBezTo>
                  <a:pt x="67" y="24"/>
                  <a:pt x="66" y="24"/>
                  <a:pt x="66" y="24"/>
                </a:cubicBezTo>
                <a:cubicBezTo>
                  <a:pt x="65" y="25"/>
                  <a:pt x="64" y="26"/>
                  <a:pt x="63" y="27"/>
                </a:cubicBezTo>
                <a:cubicBezTo>
                  <a:pt x="63" y="28"/>
                  <a:pt x="62" y="29"/>
                  <a:pt x="61" y="29"/>
                </a:cubicBezTo>
                <a:cubicBezTo>
                  <a:pt x="60" y="30"/>
                  <a:pt x="59" y="30"/>
                  <a:pt x="58" y="31"/>
                </a:cubicBezTo>
                <a:cubicBezTo>
                  <a:pt x="58" y="31"/>
                  <a:pt x="57" y="32"/>
                  <a:pt x="56" y="32"/>
                </a:cubicBezTo>
                <a:cubicBezTo>
                  <a:pt x="54" y="34"/>
                  <a:pt x="50" y="32"/>
                  <a:pt x="48" y="32"/>
                </a:cubicBezTo>
                <a:cubicBezTo>
                  <a:pt x="47" y="32"/>
                  <a:pt x="46" y="32"/>
                  <a:pt x="46" y="32"/>
                </a:cubicBezTo>
                <a:cubicBezTo>
                  <a:pt x="45" y="32"/>
                  <a:pt x="45" y="32"/>
                  <a:pt x="45" y="32"/>
                </a:cubicBezTo>
                <a:cubicBezTo>
                  <a:pt x="44" y="32"/>
                  <a:pt x="42" y="32"/>
                  <a:pt x="42" y="32"/>
                </a:cubicBezTo>
                <a:cubicBezTo>
                  <a:pt x="41" y="32"/>
                  <a:pt x="41" y="33"/>
                  <a:pt x="40" y="33"/>
                </a:cubicBezTo>
                <a:cubicBezTo>
                  <a:pt x="40" y="33"/>
                  <a:pt x="40" y="33"/>
                  <a:pt x="40" y="33"/>
                </a:cubicBezTo>
                <a:cubicBezTo>
                  <a:pt x="40" y="33"/>
                  <a:pt x="39" y="34"/>
                  <a:pt x="38" y="34"/>
                </a:cubicBezTo>
                <a:cubicBezTo>
                  <a:pt x="38" y="35"/>
                  <a:pt x="37" y="35"/>
                  <a:pt x="36" y="36"/>
                </a:cubicBezTo>
                <a:cubicBezTo>
                  <a:pt x="35" y="36"/>
                  <a:pt x="35" y="36"/>
                  <a:pt x="34" y="37"/>
                </a:cubicBezTo>
                <a:cubicBezTo>
                  <a:pt x="34" y="37"/>
                  <a:pt x="34" y="37"/>
                  <a:pt x="33" y="37"/>
                </a:cubicBezTo>
                <a:cubicBezTo>
                  <a:pt x="33" y="37"/>
                  <a:pt x="33" y="37"/>
                  <a:pt x="33" y="37"/>
                </a:cubicBezTo>
                <a:cubicBezTo>
                  <a:pt x="32" y="37"/>
                  <a:pt x="32" y="38"/>
                  <a:pt x="32" y="38"/>
                </a:cubicBezTo>
                <a:cubicBezTo>
                  <a:pt x="31" y="38"/>
                  <a:pt x="30" y="38"/>
                  <a:pt x="30" y="39"/>
                </a:cubicBezTo>
                <a:cubicBezTo>
                  <a:pt x="29" y="39"/>
                  <a:pt x="28" y="39"/>
                  <a:pt x="27" y="40"/>
                </a:cubicBezTo>
                <a:cubicBezTo>
                  <a:pt x="27" y="40"/>
                  <a:pt x="27" y="40"/>
                  <a:pt x="26" y="40"/>
                </a:cubicBezTo>
                <a:cubicBezTo>
                  <a:pt x="26" y="40"/>
                  <a:pt x="26" y="40"/>
                  <a:pt x="26" y="40"/>
                </a:cubicBezTo>
                <a:cubicBezTo>
                  <a:pt x="25" y="41"/>
                  <a:pt x="25" y="41"/>
                  <a:pt x="25" y="41"/>
                </a:cubicBezTo>
                <a:cubicBezTo>
                  <a:pt x="25" y="41"/>
                  <a:pt x="25" y="41"/>
                  <a:pt x="24" y="41"/>
                </a:cubicBezTo>
                <a:cubicBezTo>
                  <a:pt x="24" y="42"/>
                  <a:pt x="23" y="42"/>
                  <a:pt x="23" y="43"/>
                </a:cubicBezTo>
                <a:cubicBezTo>
                  <a:pt x="22" y="43"/>
                  <a:pt x="19" y="46"/>
                  <a:pt x="18" y="46"/>
                </a:cubicBezTo>
                <a:cubicBezTo>
                  <a:pt x="18" y="46"/>
                  <a:pt x="17" y="46"/>
                  <a:pt x="17" y="46"/>
                </a:cubicBezTo>
                <a:cubicBezTo>
                  <a:pt x="17" y="46"/>
                  <a:pt x="17" y="47"/>
                  <a:pt x="17" y="47"/>
                </a:cubicBezTo>
                <a:cubicBezTo>
                  <a:pt x="16" y="47"/>
                  <a:pt x="16" y="47"/>
                  <a:pt x="16" y="47"/>
                </a:cubicBezTo>
                <a:cubicBezTo>
                  <a:pt x="15" y="47"/>
                  <a:pt x="14" y="47"/>
                  <a:pt x="13" y="48"/>
                </a:cubicBezTo>
                <a:cubicBezTo>
                  <a:pt x="11" y="48"/>
                  <a:pt x="10" y="49"/>
                  <a:pt x="8" y="50"/>
                </a:cubicBezTo>
                <a:cubicBezTo>
                  <a:pt x="7" y="50"/>
                  <a:pt x="5" y="53"/>
                  <a:pt x="4" y="54"/>
                </a:cubicBezTo>
                <a:cubicBezTo>
                  <a:pt x="2" y="56"/>
                  <a:pt x="3" y="58"/>
                  <a:pt x="2" y="59"/>
                </a:cubicBezTo>
                <a:cubicBezTo>
                  <a:pt x="2" y="61"/>
                  <a:pt x="0" y="62"/>
                  <a:pt x="0" y="63"/>
                </a:cubicBezTo>
                <a:cubicBezTo>
                  <a:pt x="0" y="65"/>
                  <a:pt x="0" y="66"/>
                  <a:pt x="1" y="67"/>
                </a:cubicBezTo>
                <a:cubicBezTo>
                  <a:pt x="1" y="67"/>
                  <a:pt x="0" y="68"/>
                  <a:pt x="1" y="68"/>
                </a:cubicBezTo>
                <a:cubicBezTo>
                  <a:pt x="1" y="68"/>
                  <a:pt x="1" y="69"/>
                  <a:pt x="1" y="69"/>
                </a:cubicBezTo>
                <a:cubicBezTo>
                  <a:pt x="1" y="69"/>
                  <a:pt x="1" y="70"/>
                  <a:pt x="1" y="70"/>
                </a:cubicBezTo>
                <a:cubicBezTo>
                  <a:pt x="1" y="72"/>
                  <a:pt x="1" y="73"/>
                  <a:pt x="2" y="75"/>
                </a:cubicBezTo>
                <a:cubicBezTo>
                  <a:pt x="2" y="75"/>
                  <a:pt x="2" y="75"/>
                  <a:pt x="2" y="75"/>
                </a:cubicBezTo>
                <a:cubicBezTo>
                  <a:pt x="2" y="76"/>
                  <a:pt x="2" y="76"/>
                  <a:pt x="2" y="76"/>
                </a:cubicBezTo>
                <a:cubicBezTo>
                  <a:pt x="3" y="77"/>
                  <a:pt x="3" y="78"/>
                  <a:pt x="3" y="78"/>
                </a:cubicBezTo>
                <a:cubicBezTo>
                  <a:pt x="3" y="78"/>
                  <a:pt x="4" y="78"/>
                  <a:pt x="4" y="79"/>
                </a:cubicBezTo>
                <a:cubicBezTo>
                  <a:pt x="4" y="79"/>
                  <a:pt x="4" y="79"/>
                  <a:pt x="4" y="79"/>
                </a:cubicBezTo>
                <a:cubicBezTo>
                  <a:pt x="4" y="80"/>
                  <a:pt x="4" y="80"/>
                  <a:pt x="5" y="80"/>
                </a:cubicBezTo>
                <a:cubicBezTo>
                  <a:pt x="5" y="80"/>
                  <a:pt x="5" y="81"/>
                  <a:pt x="5" y="81"/>
                </a:cubicBezTo>
                <a:cubicBezTo>
                  <a:pt x="6" y="82"/>
                  <a:pt x="7" y="82"/>
                  <a:pt x="8" y="83"/>
                </a:cubicBezTo>
                <a:cubicBezTo>
                  <a:pt x="8" y="83"/>
                  <a:pt x="8" y="83"/>
                  <a:pt x="8" y="83"/>
                </a:cubicBezTo>
                <a:cubicBezTo>
                  <a:pt x="8" y="84"/>
                  <a:pt x="9" y="84"/>
                  <a:pt x="10" y="85"/>
                </a:cubicBezTo>
                <a:cubicBezTo>
                  <a:pt x="10" y="85"/>
                  <a:pt x="10" y="85"/>
                  <a:pt x="11" y="86"/>
                </a:cubicBezTo>
                <a:cubicBezTo>
                  <a:pt x="11" y="86"/>
                  <a:pt x="12" y="87"/>
                  <a:pt x="12" y="87"/>
                </a:cubicBezTo>
                <a:cubicBezTo>
                  <a:pt x="13" y="87"/>
                  <a:pt x="14" y="88"/>
                  <a:pt x="14" y="88"/>
                </a:cubicBezTo>
                <a:cubicBezTo>
                  <a:pt x="14" y="88"/>
                  <a:pt x="15" y="89"/>
                  <a:pt x="15" y="89"/>
                </a:cubicBezTo>
                <a:cubicBezTo>
                  <a:pt x="16" y="89"/>
                  <a:pt x="16" y="90"/>
                  <a:pt x="17" y="91"/>
                </a:cubicBezTo>
                <a:cubicBezTo>
                  <a:pt x="17" y="91"/>
                  <a:pt x="17" y="91"/>
                  <a:pt x="18" y="91"/>
                </a:cubicBezTo>
                <a:cubicBezTo>
                  <a:pt x="18" y="91"/>
                  <a:pt x="19" y="92"/>
                  <a:pt x="19" y="92"/>
                </a:cubicBezTo>
                <a:cubicBezTo>
                  <a:pt x="20" y="92"/>
                  <a:pt x="20" y="93"/>
                  <a:pt x="21" y="93"/>
                </a:cubicBezTo>
                <a:cubicBezTo>
                  <a:pt x="22" y="93"/>
                  <a:pt x="24" y="92"/>
                  <a:pt x="25" y="93"/>
                </a:cubicBezTo>
                <a:cubicBezTo>
                  <a:pt x="26" y="93"/>
                  <a:pt x="26" y="93"/>
                  <a:pt x="26" y="93"/>
                </a:cubicBezTo>
                <a:cubicBezTo>
                  <a:pt x="27" y="94"/>
                  <a:pt x="28" y="95"/>
                  <a:pt x="29" y="95"/>
                </a:cubicBezTo>
                <a:cubicBezTo>
                  <a:pt x="30" y="95"/>
                  <a:pt x="31" y="95"/>
                  <a:pt x="32" y="95"/>
                </a:cubicBezTo>
                <a:cubicBezTo>
                  <a:pt x="32" y="95"/>
                  <a:pt x="33" y="95"/>
                  <a:pt x="34" y="95"/>
                </a:cubicBezTo>
                <a:cubicBezTo>
                  <a:pt x="34" y="95"/>
                  <a:pt x="34" y="95"/>
                  <a:pt x="35" y="95"/>
                </a:cubicBezTo>
                <a:cubicBezTo>
                  <a:pt x="35" y="95"/>
                  <a:pt x="35" y="95"/>
                  <a:pt x="36" y="95"/>
                </a:cubicBezTo>
                <a:cubicBezTo>
                  <a:pt x="37" y="95"/>
                  <a:pt x="40" y="95"/>
                  <a:pt x="41" y="96"/>
                </a:cubicBezTo>
                <a:cubicBezTo>
                  <a:pt x="42" y="96"/>
                  <a:pt x="42" y="97"/>
                  <a:pt x="43" y="97"/>
                </a:cubicBezTo>
                <a:cubicBezTo>
                  <a:pt x="44" y="98"/>
                  <a:pt x="46" y="98"/>
                  <a:pt x="47" y="98"/>
                </a:cubicBezTo>
                <a:cubicBezTo>
                  <a:pt x="48" y="98"/>
                  <a:pt x="49" y="99"/>
                  <a:pt x="50" y="99"/>
                </a:cubicBezTo>
                <a:cubicBezTo>
                  <a:pt x="50" y="100"/>
                  <a:pt x="50" y="100"/>
                  <a:pt x="50" y="100"/>
                </a:cubicBezTo>
                <a:cubicBezTo>
                  <a:pt x="50" y="100"/>
                  <a:pt x="51" y="100"/>
                  <a:pt x="51" y="101"/>
                </a:cubicBezTo>
                <a:cubicBezTo>
                  <a:pt x="53" y="102"/>
                  <a:pt x="54" y="104"/>
                  <a:pt x="55" y="106"/>
                </a:cubicBezTo>
                <a:cubicBezTo>
                  <a:pt x="55" y="107"/>
                  <a:pt x="56" y="108"/>
                  <a:pt x="56" y="109"/>
                </a:cubicBezTo>
                <a:cubicBezTo>
                  <a:pt x="57" y="109"/>
                  <a:pt x="57" y="110"/>
                  <a:pt x="58" y="110"/>
                </a:cubicBezTo>
                <a:cubicBezTo>
                  <a:pt x="58" y="110"/>
                  <a:pt x="58" y="111"/>
                  <a:pt x="58" y="111"/>
                </a:cubicBezTo>
                <a:cubicBezTo>
                  <a:pt x="58" y="111"/>
                  <a:pt x="59" y="111"/>
                  <a:pt x="59" y="111"/>
                </a:cubicBezTo>
                <a:cubicBezTo>
                  <a:pt x="59" y="112"/>
                  <a:pt x="61" y="113"/>
                  <a:pt x="61" y="114"/>
                </a:cubicBezTo>
                <a:cubicBezTo>
                  <a:pt x="62" y="114"/>
                  <a:pt x="62" y="114"/>
                  <a:pt x="62" y="114"/>
                </a:cubicBezTo>
                <a:cubicBezTo>
                  <a:pt x="62" y="114"/>
                  <a:pt x="63" y="115"/>
                  <a:pt x="63" y="115"/>
                </a:cubicBezTo>
                <a:cubicBezTo>
                  <a:pt x="63" y="115"/>
                  <a:pt x="64" y="115"/>
                  <a:pt x="64" y="116"/>
                </a:cubicBezTo>
                <a:cubicBezTo>
                  <a:pt x="65" y="116"/>
                  <a:pt x="66" y="117"/>
                  <a:pt x="66" y="118"/>
                </a:cubicBezTo>
                <a:cubicBezTo>
                  <a:pt x="67" y="119"/>
                  <a:pt x="67" y="119"/>
                  <a:pt x="68" y="120"/>
                </a:cubicBezTo>
                <a:cubicBezTo>
                  <a:pt x="69" y="120"/>
                  <a:pt x="69" y="121"/>
                  <a:pt x="70" y="121"/>
                </a:cubicBezTo>
                <a:cubicBezTo>
                  <a:pt x="70" y="121"/>
                  <a:pt x="71" y="122"/>
                  <a:pt x="72" y="122"/>
                </a:cubicBezTo>
                <a:cubicBezTo>
                  <a:pt x="72" y="122"/>
                  <a:pt x="72" y="122"/>
                  <a:pt x="72" y="122"/>
                </a:cubicBezTo>
                <a:cubicBezTo>
                  <a:pt x="74" y="123"/>
                  <a:pt x="76" y="122"/>
                  <a:pt x="78" y="123"/>
                </a:cubicBezTo>
                <a:cubicBezTo>
                  <a:pt x="78" y="123"/>
                  <a:pt x="78" y="123"/>
                  <a:pt x="79" y="123"/>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8" name="Freeform 87"/>
          <p:cNvSpPr>
            <a:spLocks/>
          </p:cNvSpPr>
          <p:nvPr/>
        </p:nvSpPr>
        <p:spPr bwMode="auto">
          <a:xfrm>
            <a:off x="13339774" y="4692663"/>
            <a:ext cx="1339850" cy="2562226"/>
          </a:xfrm>
          <a:custGeom>
            <a:avLst/>
            <a:gdLst>
              <a:gd name="T0" fmla="*/ 166 w 178"/>
              <a:gd name="T1" fmla="*/ 219 h 341"/>
              <a:gd name="T2" fmla="*/ 157 w 178"/>
              <a:gd name="T3" fmla="*/ 201 h 341"/>
              <a:gd name="T4" fmla="*/ 152 w 178"/>
              <a:gd name="T5" fmla="*/ 182 h 341"/>
              <a:gd name="T6" fmla="*/ 134 w 178"/>
              <a:gd name="T7" fmla="*/ 170 h 341"/>
              <a:gd name="T8" fmla="*/ 143 w 178"/>
              <a:gd name="T9" fmla="*/ 136 h 341"/>
              <a:gd name="T10" fmla="*/ 143 w 178"/>
              <a:gd name="T11" fmla="*/ 117 h 341"/>
              <a:gd name="T12" fmla="*/ 134 w 178"/>
              <a:gd name="T13" fmla="*/ 104 h 341"/>
              <a:gd name="T14" fmla="*/ 137 w 178"/>
              <a:gd name="T15" fmla="*/ 97 h 341"/>
              <a:gd name="T16" fmla="*/ 134 w 178"/>
              <a:gd name="T17" fmla="*/ 84 h 341"/>
              <a:gd name="T18" fmla="*/ 133 w 178"/>
              <a:gd name="T19" fmla="*/ 73 h 341"/>
              <a:gd name="T20" fmla="*/ 122 w 178"/>
              <a:gd name="T21" fmla="*/ 81 h 341"/>
              <a:gd name="T22" fmla="*/ 112 w 178"/>
              <a:gd name="T23" fmla="*/ 91 h 341"/>
              <a:gd name="T24" fmla="*/ 88 w 178"/>
              <a:gd name="T25" fmla="*/ 91 h 341"/>
              <a:gd name="T26" fmla="*/ 93 w 178"/>
              <a:gd name="T27" fmla="*/ 66 h 341"/>
              <a:gd name="T28" fmla="*/ 93 w 178"/>
              <a:gd name="T29" fmla="*/ 57 h 341"/>
              <a:gd name="T30" fmla="*/ 87 w 178"/>
              <a:gd name="T31" fmla="*/ 42 h 341"/>
              <a:gd name="T32" fmla="*/ 86 w 178"/>
              <a:gd name="T33" fmla="*/ 30 h 341"/>
              <a:gd name="T34" fmla="*/ 93 w 178"/>
              <a:gd name="T35" fmla="*/ 5 h 341"/>
              <a:gd name="T36" fmla="*/ 79 w 178"/>
              <a:gd name="T37" fmla="*/ 1 h 341"/>
              <a:gd name="T38" fmla="*/ 67 w 178"/>
              <a:gd name="T39" fmla="*/ 9 h 341"/>
              <a:gd name="T40" fmla="*/ 57 w 178"/>
              <a:gd name="T41" fmla="*/ 18 h 341"/>
              <a:gd name="T42" fmla="*/ 35 w 178"/>
              <a:gd name="T43" fmla="*/ 21 h 341"/>
              <a:gd name="T44" fmla="*/ 26 w 178"/>
              <a:gd name="T45" fmla="*/ 33 h 341"/>
              <a:gd name="T46" fmla="*/ 20 w 178"/>
              <a:gd name="T47" fmla="*/ 53 h 341"/>
              <a:gd name="T48" fmla="*/ 19 w 178"/>
              <a:gd name="T49" fmla="*/ 62 h 341"/>
              <a:gd name="T50" fmla="*/ 13 w 178"/>
              <a:gd name="T51" fmla="*/ 78 h 341"/>
              <a:gd name="T52" fmla="*/ 22 w 178"/>
              <a:gd name="T53" fmla="*/ 93 h 341"/>
              <a:gd name="T54" fmla="*/ 29 w 178"/>
              <a:gd name="T55" fmla="*/ 102 h 341"/>
              <a:gd name="T56" fmla="*/ 36 w 178"/>
              <a:gd name="T57" fmla="*/ 132 h 341"/>
              <a:gd name="T58" fmla="*/ 26 w 178"/>
              <a:gd name="T59" fmla="*/ 146 h 341"/>
              <a:gd name="T60" fmla="*/ 19 w 178"/>
              <a:gd name="T61" fmla="*/ 156 h 341"/>
              <a:gd name="T62" fmla="*/ 34 w 178"/>
              <a:gd name="T63" fmla="*/ 163 h 341"/>
              <a:gd name="T64" fmla="*/ 42 w 178"/>
              <a:gd name="T65" fmla="*/ 172 h 341"/>
              <a:gd name="T66" fmla="*/ 54 w 178"/>
              <a:gd name="T67" fmla="*/ 194 h 341"/>
              <a:gd name="T68" fmla="*/ 66 w 178"/>
              <a:gd name="T69" fmla="*/ 198 h 341"/>
              <a:gd name="T70" fmla="*/ 56 w 178"/>
              <a:gd name="T71" fmla="*/ 210 h 341"/>
              <a:gd name="T72" fmla="*/ 52 w 178"/>
              <a:gd name="T73" fmla="*/ 231 h 341"/>
              <a:gd name="T74" fmla="*/ 49 w 178"/>
              <a:gd name="T75" fmla="*/ 242 h 341"/>
              <a:gd name="T76" fmla="*/ 40 w 178"/>
              <a:gd name="T77" fmla="*/ 256 h 341"/>
              <a:gd name="T78" fmla="*/ 24 w 178"/>
              <a:gd name="T79" fmla="*/ 279 h 341"/>
              <a:gd name="T80" fmla="*/ 20 w 178"/>
              <a:gd name="T81" fmla="*/ 285 h 341"/>
              <a:gd name="T82" fmla="*/ 7 w 178"/>
              <a:gd name="T83" fmla="*/ 300 h 341"/>
              <a:gd name="T84" fmla="*/ 10 w 178"/>
              <a:gd name="T85" fmla="*/ 312 h 341"/>
              <a:gd name="T86" fmla="*/ 18 w 178"/>
              <a:gd name="T87" fmla="*/ 301 h 341"/>
              <a:gd name="T88" fmla="*/ 26 w 178"/>
              <a:gd name="T89" fmla="*/ 309 h 341"/>
              <a:gd name="T90" fmla="*/ 31 w 178"/>
              <a:gd name="T91" fmla="*/ 322 h 341"/>
              <a:gd name="T92" fmla="*/ 46 w 178"/>
              <a:gd name="T93" fmla="*/ 318 h 341"/>
              <a:gd name="T94" fmla="*/ 52 w 178"/>
              <a:gd name="T95" fmla="*/ 331 h 341"/>
              <a:gd name="T96" fmla="*/ 62 w 178"/>
              <a:gd name="T97" fmla="*/ 340 h 341"/>
              <a:gd name="T98" fmla="*/ 78 w 178"/>
              <a:gd name="T99" fmla="*/ 332 h 341"/>
              <a:gd name="T100" fmla="*/ 89 w 178"/>
              <a:gd name="T101" fmla="*/ 323 h 341"/>
              <a:gd name="T102" fmla="*/ 108 w 178"/>
              <a:gd name="T103" fmla="*/ 312 h 341"/>
              <a:gd name="T104" fmla="*/ 129 w 178"/>
              <a:gd name="T105" fmla="*/ 292 h 341"/>
              <a:gd name="T106" fmla="*/ 136 w 178"/>
              <a:gd name="T107" fmla="*/ 273 h 341"/>
              <a:gd name="T108" fmla="*/ 147 w 178"/>
              <a:gd name="T109" fmla="*/ 259 h 341"/>
              <a:gd name="T110" fmla="*/ 157 w 178"/>
              <a:gd name="T111" fmla="*/ 242 h 341"/>
              <a:gd name="T112" fmla="*/ 166 w 178"/>
              <a:gd name="T113" fmla="*/ 228 h 341"/>
              <a:gd name="T114" fmla="*/ 178 w 178"/>
              <a:gd name="T115" fmla="*/ 22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8" h="341">
                <a:moveTo>
                  <a:pt x="177" y="220"/>
                </a:moveTo>
                <a:cubicBezTo>
                  <a:pt x="175" y="220"/>
                  <a:pt x="175" y="220"/>
                  <a:pt x="175" y="220"/>
                </a:cubicBezTo>
                <a:cubicBezTo>
                  <a:pt x="175" y="220"/>
                  <a:pt x="174" y="220"/>
                  <a:pt x="174" y="220"/>
                </a:cubicBezTo>
                <a:cubicBezTo>
                  <a:pt x="172" y="218"/>
                  <a:pt x="172" y="218"/>
                  <a:pt x="172" y="218"/>
                </a:cubicBezTo>
                <a:cubicBezTo>
                  <a:pt x="172" y="219"/>
                  <a:pt x="172" y="219"/>
                  <a:pt x="172" y="219"/>
                </a:cubicBezTo>
                <a:cubicBezTo>
                  <a:pt x="172" y="219"/>
                  <a:pt x="172" y="220"/>
                  <a:pt x="172" y="220"/>
                </a:cubicBezTo>
                <a:cubicBezTo>
                  <a:pt x="171" y="220"/>
                  <a:pt x="171" y="220"/>
                  <a:pt x="171" y="220"/>
                </a:cubicBezTo>
                <a:cubicBezTo>
                  <a:pt x="167" y="218"/>
                  <a:pt x="167" y="218"/>
                  <a:pt x="167" y="218"/>
                </a:cubicBezTo>
                <a:cubicBezTo>
                  <a:pt x="167" y="218"/>
                  <a:pt x="167" y="218"/>
                  <a:pt x="167" y="218"/>
                </a:cubicBezTo>
                <a:cubicBezTo>
                  <a:pt x="167" y="219"/>
                  <a:pt x="166" y="219"/>
                  <a:pt x="166" y="219"/>
                </a:cubicBezTo>
                <a:cubicBezTo>
                  <a:pt x="162" y="218"/>
                  <a:pt x="162" y="218"/>
                  <a:pt x="162" y="218"/>
                </a:cubicBezTo>
                <a:cubicBezTo>
                  <a:pt x="161" y="218"/>
                  <a:pt x="161" y="217"/>
                  <a:pt x="161" y="217"/>
                </a:cubicBezTo>
                <a:cubicBezTo>
                  <a:pt x="161" y="217"/>
                  <a:pt x="161" y="217"/>
                  <a:pt x="160" y="216"/>
                </a:cubicBezTo>
                <a:cubicBezTo>
                  <a:pt x="159" y="215"/>
                  <a:pt x="157" y="213"/>
                  <a:pt x="157" y="212"/>
                </a:cubicBezTo>
                <a:cubicBezTo>
                  <a:pt x="156" y="212"/>
                  <a:pt x="156" y="212"/>
                  <a:pt x="157" y="212"/>
                </a:cubicBezTo>
                <a:cubicBezTo>
                  <a:pt x="158" y="209"/>
                  <a:pt x="158" y="209"/>
                  <a:pt x="158" y="209"/>
                </a:cubicBezTo>
                <a:cubicBezTo>
                  <a:pt x="157" y="209"/>
                  <a:pt x="157" y="207"/>
                  <a:pt x="158" y="206"/>
                </a:cubicBezTo>
                <a:cubicBezTo>
                  <a:pt x="158" y="205"/>
                  <a:pt x="159" y="204"/>
                  <a:pt x="159" y="203"/>
                </a:cubicBezTo>
                <a:cubicBezTo>
                  <a:pt x="157" y="202"/>
                  <a:pt x="157" y="202"/>
                  <a:pt x="157" y="202"/>
                </a:cubicBezTo>
                <a:cubicBezTo>
                  <a:pt x="157" y="201"/>
                  <a:pt x="157" y="201"/>
                  <a:pt x="157" y="201"/>
                </a:cubicBezTo>
                <a:cubicBezTo>
                  <a:pt x="157" y="199"/>
                  <a:pt x="157" y="199"/>
                  <a:pt x="157" y="199"/>
                </a:cubicBezTo>
                <a:cubicBezTo>
                  <a:pt x="156" y="195"/>
                  <a:pt x="156" y="195"/>
                  <a:pt x="156" y="195"/>
                </a:cubicBezTo>
                <a:cubicBezTo>
                  <a:pt x="156" y="195"/>
                  <a:pt x="156" y="195"/>
                  <a:pt x="156" y="194"/>
                </a:cubicBezTo>
                <a:cubicBezTo>
                  <a:pt x="158" y="190"/>
                  <a:pt x="158" y="190"/>
                  <a:pt x="158" y="190"/>
                </a:cubicBezTo>
                <a:cubicBezTo>
                  <a:pt x="157" y="189"/>
                  <a:pt x="157" y="189"/>
                  <a:pt x="157" y="189"/>
                </a:cubicBezTo>
                <a:cubicBezTo>
                  <a:pt x="155" y="188"/>
                  <a:pt x="155" y="188"/>
                  <a:pt x="155" y="188"/>
                </a:cubicBezTo>
                <a:cubicBezTo>
                  <a:pt x="155" y="188"/>
                  <a:pt x="155" y="188"/>
                  <a:pt x="155" y="188"/>
                </a:cubicBezTo>
                <a:cubicBezTo>
                  <a:pt x="151" y="185"/>
                  <a:pt x="151" y="185"/>
                  <a:pt x="151" y="185"/>
                </a:cubicBezTo>
                <a:cubicBezTo>
                  <a:pt x="151" y="185"/>
                  <a:pt x="151" y="184"/>
                  <a:pt x="151" y="184"/>
                </a:cubicBezTo>
                <a:cubicBezTo>
                  <a:pt x="152" y="182"/>
                  <a:pt x="152" y="182"/>
                  <a:pt x="152" y="182"/>
                </a:cubicBezTo>
                <a:cubicBezTo>
                  <a:pt x="148" y="180"/>
                  <a:pt x="148" y="180"/>
                  <a:pt x="148" y="180"/>
                </a:cubicBezTo>
                <a:cubicBezTo>
                  <a:pt x="148" y="180"/>
                  <a:pt x="148" y="180"/>
                  <a:pt x="148" y="179"/>
                </a:cubicBezTo>
                <a:cubicBezTo>
                  <a:pt x="147" y="177"/>
                  <a:pt x="147" y="177"/>
                  <a:pt x="147" y="177"/>
                </a:cubicBezTo>
                <a:cubicBezTo>
                  <a:pt x="144" y="175"/>
                  <a:pt x="144" y="175"/>
                  <a:pt x="144" y="175"/>
                </a:cubicBezTo>
                <a:cubicBezTo>
                  <a:pt x="139" y="174"/>
                  <a:pt x="139" y="174"/>
                  <a:pt x="139" y="174"/>
                </a:cubicBezTo>
                <a:cubicBezTo>
                  <a:pt x="137" y="175"/>
                  <a:pt x="137" y="175"/>
                  <a:pt x="137" y="175"/>
                </a:cubicBezTo>
                <a:cubicBezTo>
                  <a:pt x="137" y="175"/>
                  <a:pt x="137" y="175"/>
                  <a:pt x="137" y="175"/>
                </a:cubicBezTo>
                <a:cubicBezTo>
                  <a:pt x="137" y="175"/>
                  <a:pt x="137" y="175"/>
                  <a:pt x="137" y="175"/>
                </a:cubicBezTo>
                <a:cubicBezTo>
                  <a:pt x="134" y="171"/>
                  <a:pt x="134" y="171"/>
                  <a:pt x="134" y="171"/>
                </a:cubicBezTo>
                <a:cubicBezTo>
                  <a:pt x="134" y="171"/>
                  <a:pt x="134" y="170"/>
                  <a:pt x="134" y="170"/>
                </a:cubicBezTo>
                <a:cubicBezTo>
                  <a:pt x="135" y="169"/>
                  <a:pt x="136" y="168"/>
                  <a:pt x="136" y="167"/>
                </a:cubicBezTo>
                <a:cubicBezTo>
                  <a:pt x="135" y="166"/>
                  <a:pt x="135" y="163"/>
                  <a:pt x="135" y="163"/>
                </a:cubicBezTo>
                <a:cubicBezTo>
                  <a:pt x="135" y="162"/>
                  <a:pt x="135" y="162"/>
                  <a:pt x="135" y="162"/>
                </a:cubicBezTo>
                <a:cubicBezTo>
                  <a:pt x="136" y="161"/>
                  <a:pt x="137" y="160"/>
                  <a:pt x="137" y="160"/>
                </a:cubicBezTo>
                <a:cubicBezTo>
                  <a:pt x="137" y="159"/>
                  <a:pt x="138" y="154"/>
                  <a:pt x="138" y="154"/>
                </a:cubicBezTo>
                <a:cubicBezTo>
                  <a:pt x="140" y="148"/>
                  <a:pt x="140" y="148"/>
                  <a:pt x="140" y="148"/>
                </a:cubicBezTo>
                <a:cubicBezTo>
                  <a:pt x="141" y="141"/>
                  <a:pt x="141" y="141"/>
                  <a:pt x="141" y="141"/>
                </a:cubicBezTo>
                <a:cubicBezTo>
                  <a:pt x="141" y="141"/>
                  <a:pt x="141" y="141"/>
                  <a:pt x="141" y="141"/>
                </a:cubicBezTo>
                <a:cubicBezTo>
                  <a:pt x="142" y="137"/>
                  <a:pt x="142" y="137"/>
                  <a:pt x="142" y="137"/>
                </a:cubicBezTo>
                <a:cubicBezTo>
                  <a:pt x="143" y="136"/>
                  <a:pt x="143" y="136"/>
                  <a:pt x="143" y="136"/>
                </a:cubicBezTo>
                <a:cubicBezTo>
                  <a:pt x="141" y="133"/>
                  <a:pt x="141" y="133"/>
                  <a:pt x="141" y="133"/>
                </a:cubicBezTo>
                <a:cubicBezTo>
                  <a:pt x="141" y="133"/>
                  <a:pt x="141" y="133"/>
                  <a:pt x="141" y="133"/>
                </a:cubicBezTo>
                <a:cubicBezTo>
                  <a:pt x="142" y="132"/>
                  <a:pt x="142" y="130"/>
                  <a:pt x="142" y="130"/>
                </a:cubicBezTo>
                <a:cubicBezTo>
                  <a:pt x="142" y="130"/>
                  <a:pt x="142" y="129"/>
                  <a:pt x="141" y="129"/>
                </a:cubicBezTo>
                <a:cubicBezTo>
                  <a:pt x="139" y="129"/>
                  <a:pt x="139" y="126"/>
                  <a:pt x="139" y="126"/>
                </a:cubicBezTo>
                <a:cubicBezTo>
                  <a:pt x="139" y="126"/>
                  <a:pt x="139" y="125"/>
                  <a:pt x="139" y="125"/>
                </a:cubicBezTo>
                <a:cubicBezTo>
                  <a:pt x="139" y="124"/>
                  <a:pt x="140" y="121"/>
                  <a:pt x="141" y="121"/>
                </a:cubicBezTo>
                <a:cubicBezTo>
                  <a:pt x="142" y="120"/>
                  <a:pt x="142" y="120"/>
                  <a:pt x="142" y="119"/>
                </a:cubicBezTo>
                <a:cubicBezTo>
                  <a:pt x="142" y="119"/>
                  <a:pt x="142" y="119"/>
                  <a:pt x="142" y="119"/>
                </a:cubicBezTo>
                <a:cubicBezTo>
                  <a:pt x="142" y="119"/>
                  <a:pt x="143" y="118"/>
                  <a:pt x="143" y="117"/>
                </a:cubicBezTo>
                <a:cubicBezTo>
                  <a:pt x="141" y="116"/>
                  <a:pt x="141" y="116"/>
                  <a:pt x="141" y="116"/>
                </a:cubicBezTo>
                <a:cubicBezTo>
                  <a:pt x="141" y="116"/>
                  <a:pt x="141" y="116"/>
                  <a:pt x="141" y="116"/>
                </a:cubicBezTo>
                <a:cubicBezTo>
                  <a:pt x="138" y="113"/>
                  <a:pt x="138" y="113"/>
                  <a:pt x="138" y="113"/>
                </a:cubicBezTo>
                <a:cubicBezTo>
                  <a:pt x="138" y="113"/>
                  <a:pt x="138" y="112"/>
                  <a:pt x="138" y="112"/>
                </a:cubicBezTo>
                <a:cubicBezTo>
                  <a:pt x="139" y="110"/>
                  <a:pt x="139" y="110"/>
                  <a:pt x="139" y="110"/>
                </a:cubicBezTo>
                <a:cubicBezTo>
                  <a:pt x="138" y="110"/>
                  <a:pt x="137" y="108"/>
                  <a:pt x="137" y="107"/>
                </a:cubicBezTo>
                <a:cubicBezTo>
                  <a:pt x="137" y="105"/>
                  <a:pt x="137" y="105"/>
                  <a:pt x="137" y="105"/>
                </a:cubicBezTo>
                <a:cubicBezTo>
                  <a:pt x="136" y="103"/>
                  <a:pt x="136" y="103"/>
                  <a:pt x="136" y="103"/>
                </a:cubicBezTo>
                <a:cubicBezTo>
                  <a:pt x="134" y="104"/>
                  <a:pt x="134" y="104"/>
                  <a:pt x="134" y="104"/>
                </a:cubicBezTo>
                <a:cubicBezTo>
                  <a:pt x="134" y="104"/>
                  <a:pt x="134" y="104"/>
                  <a:pt x="134" y="104"/>
                </a:cubicBezTo>
                <a:cubicBezTo>
                  <a:pt x="131" y="103"/>
                  <a:pt x="131" y="103"/>
                  <a:pt x="131" y="103"/>
                </a:cubicBezTo>
                <a:cubicBezTo>
                  <a:pt x="131" y="103"/>
                  <a:pt x="131" y="103"/>
                  <a:pt x="131" y="102"/>
                </a:cubicBezTo>
                <a:cubicBezTo>
                  <a:pt x="131" y="100"/>
                  <a:pt x="131" y="100"/>
                  <a:pt x="131" y="100"/>
                </a:cubicBezTo>
                <a:cubicBezTo>
                  <a:pt x="131" y="100"/>
                  <a:pt x="131" y="100"/>
                  <a:pt x="131" y="100"/>
                </a:cubicBezTo>
                <a:cubicBezTo>
                  <a:pt x="132" y="100"/>
                  <a:pt x="132" y="100"/>
                  <a:pt x="132" y="100"/>
                </a:cubicBezTo>
                <a:cubicBezTo>
                  <a:pt x="133" y="100"/>
                  <a:pt x="133" y="100"/>
                  <a:pt x="133" y="100"/>
                </a:cubicBezTo>
                <a:cubicBezTo>
                  <a:pt x="135" y="98"/>
                  <a:pt x="135" y="98"/>
                  <a:pt x="135" y="98"/>
                </a:cubicBezTo>
                <a:cubicBezTo>
                  <a:pt x="135" y="98"/>
                  <a:pt x="135" y="98"/>
                  <a:pt x="135" y="98"/>
                </a:cubicBezTo>
                <a:cubicBezTo>
                  <a:pt x="137" y="97"/>
                  <a:pt x="137" y="97"/>
                  <a:pt x="137" y="97"/>
                </a:cubicBezTo>
                <a:cubicBezTo>
                  <a:pt x="137" y="97"/>
                  <a:pt x="137" y="97"/>
                  <a:pt x="137" y="97"/>
                </a:cubicBezTo>
                <a:cubicBezTo>
                  <a:pt x="137" y="96"/>
                  <a:pt x="136" y="96"/>
                  <a:pt x="136" y="95"/>
                </a:cubicBezTo>
                <a:cubicBezTo>
                  <a:pt x="136" y="94"/>
                  <a:pt x="136" y="92"/>
                  <a:pt x="136" y="92"/>
                </a:cubicBezTo>
                <a:cubicBezTo>
                  <a:pt x="135" y="91"/>
                  <a:pt x="135" y="89"/>
                  <a:pt x="135" y="89"/>
                </a:cubicBezTo>
                <a:cubicBezTo>
                  <a:pt x="135" y="89"/>
                  <a:pt x="135" y="89"/>
                  <a:pt x="135" y="89"/>
                </a:cubicBezTo>
                <a:cubicBezTo>
                  <a:pt x="137" y="86"/>
                  <a:pt x="137" y="86"/>
                  <a:pt x="137" y="86"/>
                </a:cubicBezTo>
                <a:cubicBezTo>
                  <a:pt x="137" y="85"/>
                  <a:pt x="137" y="85"/>
                  <a:pt x="137" y="85"/>
                </a:cubicBezTo>
                <a:cubicBezTo>
                  <a:pt x="137" y="85"/>
                  <a:pt x="137" y="85"/>
                  <a:pt x="137" y="85"/>
                </a:cubicBezTo>
                <a:cubicBezTo>
                  <a:pt x="136" y="85"/>
                  <a:pt x="136" y="85"/>
                  <a:pt x="136" y="85"/>
                </a:cubicBezTo>
                <a:cubicBezTo>
                  <a:pt x="135" y="85"/>
                  <a:pt x="135" y="85"/>
                  <a:pt x="135" y="85"/>
                </a:cubicBezTo>
                <a:cubicBezTo>
                  <a:pt x="134" y="84"/>
                  <a:pt x="134" y="84"/>
                  <a:pt x="134" y="84"/>
                </a:cubicBezTo>
                <a:cubicBezTo>
                  <a:pt x="134" y="83"/>
                  <a:pt x="134" y="83"/>
                  <a:pt x="134" y="83"/>
                </a:cubicBezTo>
                <a:cubicBezTo>
                  <a:pt x="134" y="83"/>
                  <a:pt x="134" y="83"/>
                  <a:pt x="134" y="83"/>
                </a:cubicBezTo>
                <a:cubicBezTo>
                  <a:pt x="135" y="83"/>
                  <a:pt x="136" y="82"/>
                  <a:pt x="136" y="82"/>
                </a:cubicBezTo>
                <a:cubicBezTo>
                  <a:pt x="135" y="82"/>
                  <a:pt x="135" y="81"/>
                  <a:pt x="135" y="81"/>
                </a:cubicBezTo>
                <a:cubicBezTo>
                  <a:pt x="135" y="81"/>
                  <a:pt x="135" y="80"/>
                  <a:pt x="135" y="80"/>
                </a:cubicBezTo>
                <a:cubicBezTo>
                  <a:pt x="135" y="79"/>
                  <a:pt x="136" y="79"/>
                  <a:pt x="136" y="79"/>
                </a:cubicBezTo>
                <a:cubicBezTo>
                  <a:pt x="136" y="79"/>
                  <a:pt x="137" y="79"/>
                  <a:pt x="137" y="79"/>
                </a:cubicBezTo>
                <a:cubicBezTo>
                  <a:pt x="137" y="79"/>
                  <a:pt x="137" y="79"/>
                  <a:pt x="137" y="79"/>
                </a:cubicBezTo>
                <a:cubicBezTo>
                  <a:pt x="136" y="78"/>
                  <a:pt x="135" y="76"/>
                  <a:pt x="135" y="76"/>
                </a:cubicBezTo>
                <a:cubicBezTo>
                  <a:pt x="133" y="73"/>
                  <a:pt x="133" y="73"/>
                  <a:pt x="133" y="73"/>
                </a:cubicBezTo>
                <a:cubicBezTo>
                  <a:pt x="133" y="73"/>
                  <a:pt x="132" y="73"/>
                  <a:pt x="132" y="73"/>
                </a:cubicBezTo>
                <a:cubicBezTo>
                  <a:pt x="131" y="73"/>
                  <a:pt x="131" y="72"/>
                  <a:pt x="131" y="72"/>
                </a:cubicBezTo>
                <a:cubicBezTo>
                  <a:pt x="130" y="71"/>
                  <a:pt x="129" y="71"/>
                  <a:pt x="130" y="69"/>
                </a:cubicBezTo>
                <a:cubicBezTo>
                  <a:pt x="130" y="69"/>
                  <a:pt x="130" y="69"/>
                  <a:pt x="130" y="69"/>
                </a:cubicBezTo>
                <a:cubicBezTo>
                  <a:pt x="130" y="69"/>
                  <a:pt x="130" y="69"/>
                  <a:pt x="129" y="69"/>
                </a:cubicBezTo>
                <a:cubicBezTo>
                  <a:pt x="129" y="70"/>
                  <a:pt x="128" y="70"/>
                  <a:pt x="128" y="71"/>
                </a:cubicBezTo>
                <a:cubicBezTo>
                  <a:pt x="128" y="71"/>
                  <a:pt x="128" y="72"/>
                  <a:pt x="128" y="72"/>
                </a:cubicBezTo>
                <a:cubicBezTo>
                  <a:pt x="128" y="73"/>
                  <a:pt x="127" y="73"/>
                  <a:pt x="126" y="74"/>
                </a:cubicBezTo>
                <a:cubicBezTo>
                  <a:pt x="126" y="75"/>
                  <a:pt x="124" y="77"/>
                  <a:pt x="124" y="78"/>
                </a:cubicBezTo>
                <a:cubicBezTo>
                  <a:pt x="124" y="79"/>
                  <a:pt x="122" y="81"/>
                  <a:pt x="122" y="81"/>
                </a:cubicBezTo>
                <a:cubicBezTo>
                  <a:pt x="121" y="82"/>
                  <a:pt x="120" y="82"/>
                  <a:pt x="118" y="82"/>
                </a:cubicBezTo>
                <a:cubicBezTo>
                  <a:pt x="118" y="83"/>
                  <a:pt x="117" y="83"/>
                  <a:pt x="117" y="83"/>
                </a:cubicBezTo>
                <a:cubicBezTo>
                  <a:pt x="117" y="83"/>
                  <a:pt x="117" y="83"/>
                  <a:pt x="117" y="84"/>
                </a:cubicBezTo>
                <a:cubicBezTo>
                  <a:pt x="117" y="86"/>
                  <a:pt x="116" y="86"/>
                  <a:pt x="115" y="87"/>
                </a:cubicBezTo>
                <a:cubicBezTo>
                  <a:pt x="115" y="87"/>
                  <a:pt x="115" y="87"/>
                  <a:pt x="115" y="87"/>
                </a:cubicBezTo>
                <a:cubicBezTo>
                  <a:pt x="114" y="87"/>
                  <a:pt x="114" y="88"/>
                  <a:pt x="114" y="88"/>
                </a:cubicBezTo>
                <a:cubicBezTo>
                  <a:pt x="114" y="88"/>
                  <a:pt x="114" y="88"/>
                  <a:pt x="114" y="88"/>
                </a:cubicBezTo>
                <a:cubicBezTo>
                  <a:pt x="115" y="89"/>
                  <a:pt x="115" y="89"/>
                  <a:pt x="115" y="89"/>
                </a:cubicBezTo>
                <a:cubicBezTo>
                  <a:pt x="115" y="89"/>
                  <a:pt x="114" y="90"/>
                  <a:pt x="114" y="90"/>
                </a:cubicBezTo>
                <a:cubicBezTo>
                  <a:pt x="112" y="91"/>
                  <a:pt x="112" y="91"/>
                  <a:pt x="112" y="91"/>
                </a:cubicBezTo>
                <a:cubicBezTo>
                  <a:pt x="110" y="93"/>
                  <a:pt x="110" y="93"/>
                  <a:pt x="110" y="93"/>
                </a:cubicBezTo>
                <a:cubicBezTo>
                  <a:pt x="109" y="93"/>
                  <a:pt x="109" y="93"/>
                  <a:pt x="109" y="93"/>
                </a:cubicBezTo>
                <a:cubicBezTo>
                  <a:pt x="108" y="93"/>
                  <a:pt x="108" y="93"/>
                  <a:pt x="108" y="93"/>
                </a:cubicBezTo>
                <a:cubicBezTo>
                  <a:pt x="107" y="93"/>
                  <a:pt x="107" y="93"/>
                  <a:pt x="107" y="93"/>
                </a:cubicBezTo>
                <a:cubicBezTo>
                  <a:pt x="107" y="93"/>
                  <a:pt x="107" y="93"/>
                  <a:pt x="107" y="93"/>
                </a:cubicBezTo>
                <a:cubicBezTo>
                  <a:pt x="106" y="93"/>
                  <a:pt x="105" y="93"/>
                  <a:pt x="104" y="93"/>
                </a:cubicBezTo>
                <a:cubicBezTo>
                  <a:pt x="103" y="93"/>
                  <a:pt x="103" y="93"/>
                  <a:pt x="101" y="93"/>
                </a:cubicBezTo>
                <a:cubicBezTo>
                  <a:pt x="99" y="92"/>
                  <a:pt x="96" y="91"/>
                  <a:pt x="95" y="91"/>
                </a:cubicBezTo>
                <a:cubicBezTo>
                  <a:pt x="95" y="91"/>
                  <a:pt x="91" y="91"/>
                  <a:pt x="89" y="91"/>
                </a:cubicBezTo>
                <a:cubicBezTo>
                  <a:pt x="88" y="91"/>
                  <a:pt x="88" y="91"/>
                  <a:pt x="88" y="91"/>
                </a:cubicBezTo>
                <a:cubicBezTo>
                  <a:pt x="86" y="90"/>
                  <a:pt x="86" y="90"/>
                  <a:pt x="86" y="90"/>
                </a:cubicBezTo>
                <a:cubicBezTo>
                  <a:pt x="86" y="90"/>
                  <a:pt x="86" y="90"/>
                  <a:pt x="86" y="89"/>
                </a:cubicBezTo>
                <a:cubicBezTo>
                  <a:pt x="86" y="89"/>
                  <a:pt x="86" y="89"/>
                  <a:pt x="86" y="89"/>
                </a:cubicBezTo>
                <a:cubicBezTo>
                  <a:pt x="87" y="88"/>
                  <a:pt x="87" y="88"/>
                  <a:pt x="87" y="88"/>
                </a:cubicBezTo>
                <a:cubicBezTo>
                  <a:pt x="88" y="87"/>
                  <a:pt x="89" y="85"/>
                  <a:pt x="89" y="85"/>
                </a:cubicBezTo>
                <a:cubicBezTo>
                  <a:pt x="89" y="84"/>
                  <a:pt x="90" y="84"/>
                  <a:pt x="90" y="82"/>
                </a:cubicBezTo>
                <a:cubicBezTo>
                  <a:pt x="92" y="79"/>
                  <a:pt x="94" y="74"/>
                  <a:pt x="95" y="73"/>
                </a:cubicBezTo>
                <a:cubicBezTo>
                  <a:pt x="95" y="71"/>
                  <a:pt x="95" y="70"/>
                  <a:pt x="94" y="70"/>
                </a:cubicBezTo>
                <a:cubicBezTo>
                  <a:pt x="94" y="69"/>
                  <a:pt x="93" y="69"/>
                  <a:pt x="93" y="68"/>
                </a:cubicBezTo>
                <a:cubicBezTo>
                  <a:pt x="92" y="67"/>
                  <a:pt x="92" y="66"/>
                  <a:pt x="93" y="66"/>
                </a:cubicBezTo>
                <a:cubicBezTo>
                  <a:pt x="92" y="65"/>
                  <a:pt x="92" y="65"/>
                  <a:pt x="92" y="65"/>
                </a:cubicBezTo>
                <a:cubicBezTo>
                  <a:pt x="92" y="65"/>
                  <a:pt x="92" y="65"/>
                  <a:pt x="92" y="64"/>
                </a:cubicBezTo>
                <a:cubicBezTo>
                  <a:pt x="93" y="63"/>
                  <a:pt x="93" y="63"/>
                  <a:pt x="93" y="63"/>
                </a:cubicBezTo>
                <a:cubicBezTo>
                  <a:pt x="93" y="63"/>
                  <a:pt x="93" y="63"/>
                  <a:pt x="93" y="63"/>
                </a:cubicBezTo>
                <a:cubicBezTo>
                  <a:pt x="95" y="63"/>
                  <a:pt x="95" y="63"/>
                  <a:pt x="95" y="63"/>
                </a:cubicBezTo>
                <a:cubicBezTo>
                  <a:pt x="95" y="63"/>
                  <a:pt x="96" y="62"/>
                  <a:pt x="96" y="62"/>
                </a:cubicBezTo>
                <a:cubicBezTo>
                  <a:pt x="96" y="61"/>
                  <a:pt x="96" y="60"/>
                  <a:pt x="96" y="59"/>
                </a:cubicBezTo>
                <a:cubicBezTo>
                  <a:pt x="96" y="59"/>
                  <a:pt x="96" y="59"/>
                  <a:pt x="96" y="59"/>
                </a:cubicBezTo>
                <a:cubicBezTo>
                  <a:pt x="97" y="57"/>
                  <a:pt x="97" y="57"/>
                  <a:pt x="97" y="57"/>
                </a:cubicBezTo>
                <a:cubicBezTo>
                  <a:pt x="96" y="57"/>
                  <a:pt x="94" y="57"/>
                  <a:pt x="93" y="57"/>
                </a:cubicBezTo>
                <a:cubicBezTo>
                  <a:pt x="93" y="57"/>
                  <a:pt x="90" y="58"/>
                  <a:pt x="89" y="58"/>
                </a:cubicBezTo>
                <a:cubicBezTo>
                  <a:pt x="89" y="58"/>
                  <a:pt x="89" y="58"/>
                  <a:pt x="88" y="58"/>
                </a:cubicBezTo>
                <a:cubicBezTo>
                  <a:pt x="88" y="58"/>
                  <a:pt x="88" y="58"/>
                  <a:pt x="88" y="58"/>
                </a:cubicBezTo>
                <a:cubicBezTo>
                  <a:pt x="87" y="54"/>
                  <a:pt x="87" y="54"/>
                  <a:pt x="87" y="54"/>
                </a:cubicBezTo>
                <a:cubicBezTo>
                  <a:pt x="87" y="54"/>
                  <a:pt x="87" y="54"/>
                  <a:pt x="87" y="54"/>
                </a:cubicBezTo>
                <a:cubicBezTo>
                  <a:pt x="88" y="52"/>
                  <a:pt x="89" y="50"/>
                  <a:pt x="89" y="49"/>
                </a:cubicBezTo>
                <a:cubicBezTo>
                  <a:pt x="89" y="49"/>
                  <a:pt x="89" y="48"/>
                  <a:pt x="88" y="48"/>
                </a:cubicBezTo>
                <a:cubicBezTo>
                  <a:pt x="87" y="46"/>
                  <a:pt x="87" y="46"/>
                  <a:pt x="87" y="46"/>
                </a:cubicBezTo>
                <a:cubicBezTo>
                  <a:pt x="86" y="46"/>
                  <a:pt x="86" y="45"/>
                  <a:pt x="86" y="45"/>
                </a:cubicBezTo>
                <a:cubicBezTo>
                  <a:pt x="87" y="42"/>
                  <a:pt x="87" y="42"/>
                  <a:pt x="87" y="42"/>
                </a:cubicBezTo>
                <a:cubicBezTo>
                  <a:pt x="87" y="42"/>
                  <a:pt x="87" y="42"/>
                  <a:pt x="87" y="42"/>
                </a:cubicBezTo>
                <a:cubicBezTo>
                  <a:pt x="87" y="42"/>
                  <a:pt x="88" y="40"/>
                  <a:pt x="89" y="40"/>
                </a:cubicBezTo>
                <a:cubicBezTo>
                  <a:pt x="89" y="39"/>
                  <a:pt x="89" y="38"/>
                  <a:pt x="88" y="37"/>
                </a:cubicBezTo>
                <a:cubicBezTo>
                  <a:pt x="88" y="37"/>
                  <a:pt x="87" y="36"/>
                  <a:pt x="87" y="36"/>
                </a:cubicBezTo>
                <a:cubicBezTo>
                  <a:pt x="86" y="36"/>
                  <a:pt x="86" y="36"/>
                  <a:pt x="86" y="36"/>
                </a:cubicBezTo>
                <a:cubicBezTo>
                  <a:pt x="85" y="34"/>
                  <a:pt x="85" y="34"/>
                  <a:pt x="85" y="34"/>
                </a:cubicBezTo>
                <a:cubicBezTo>
                  <a:pt x="85" y="34"/>
                  <a:pt x="85" y="34"/>
                  <a:pt x="85" y="34"/>
                </a:cubicBezTo>
                <a:cubicBezTo>
                  <a:pt x="84" y="31"/>
                  <a:pt x="84" y="31"/>
                  <a:pt x="84" y="31"/>
                </a:cubicBezTo>
                <a:cubicBezTo>
                  <a:pt x="84" y="31"/>
                  <a:pt x="84" y="30"/>
                  <a:pt x="85" y="30"/>
                </a:cubicBezTo>
                <a:cubicBezTo>
                  <a:pt x="86" y="30"/>
                  <a:pt x="86" y="30"/>
                  <a:pt x="86" y="30"/>
                </a:cubicBezTo>
                <a:cubicBezTo>
                  <a:pt x="86" y="29"/>
                  <a:pt x="86" y="28"/>
                  <a:pt x="86" y="27"/>
                </a:cubicBezTo>
                <a:cubicBezTo>
                  <a:pt x="86" y="26"/>
                  <a:pt x="88" y="25"/>
                  <a:pt x="88" y="24"/>
                </a:cubicBezTo>
                <a:cubicBezTo>
                  <a:pt x="89" y="24"/>
                  <a:pt x="89" y="22"/>
                  <a:pt x="89" y="22"/>
                </a:cubicBezTo>
                <a:cubicBezTo>
                  <a:pt x="90" y="21"/>
                  <a:pt x="90" y="20"/>
                  <a:pt x="90" y="18"/>
                </a:cubicBezTo>
                <a:cubicBezTo>
                  <a:pt x="90" y="18"/>
                  <a:pt x="90" y="18"/>
                  <a:pt x="90" y="18"/>
                </a:cubicBezTo>
                <a:cubicBezTo>
                  <a:pt x="92" y="17"/>
                  <a:pt x="92" y="17"/>
                  <a:pt x="92" y="17"/>
                </a:cubicBezTo>
                <a:cubicBezTo>
                  <a:pt x="93" y="15"/>
                  <a:pt x="94" y="13"/>
                  <a:pt x="94" y="13"/>
                </a:cubicBezTo>
                <a:cubicBezTo>
                  <a:pt x="95" y="12"/>
                  <a:pt x="95" y="11"/>
                  <a:pt x="95" y="10"/>
                </a:cubicBezTo>
                <a:cubicBezTo>
                  <a:pt x="95" y="9"/>
                  <a:pt x="95" y="8"/>
                  <a:pt x="94" y="8"/>
                </a:cubicBezTo>
                <a:cubicBezTo>
                  <a:pt x="93" y="7"/>
                  <a:pt x="93" y="6"/>
                  <a:pt x="93" y="5"/>
                </a:cubicBezTo>
                <a:cubicBezTo>
                  <a:pt x="93" y="5"/>
                  <a:pt x="93" y="5"/>
                  <a:pt x="93" y="5"/>
                </a:cubicBezTo>
                <a:cubicBezTo>
                  <a:pt x="93" y="4"/>
                  <a:pt x="93" y="2"/>
                  <a:pt x="93" y="1"/>
                </a:cubicBezTo>
                <a:cubicBezTo>
                  <a:pt x="90" y="2"/>
                  <a:pt x="90" y="2"/>
                  <a:pt x="90" y="2"/>
                </a:cubicBezTo>
                <a:cubicBezTo>
                  <a:pt x="90" y="2"/>
                  <a:pt x="89" y="2"/>
                  <a:pt x="89" y="2"/>
                </a:cubicBezTo>
                <a:cubicBezTo>
                  <a:pt x="89" y="2"/>
                  <a:pt x="88" y="1"/>
                  <a:pt x="87" y="0"/>
                </a:cubicBezTo>
                <a:cubicBezTo>
                  <a:pt x="87" y="0"/>
                  <a:pt x="87" y="0"/>
                  <a:pt x="86" y="0"/>
                </a:cubicBezTo>
                <a:cubicBezTo>
                  <a:pt x="85" y="1"/>
                  <a:pt x="81" y="1"/>
                  <a:pt x="81" y="1"/>
                </a:cubicBezTo>
                <a:cubicBezTo>
                  <a:pt x="81" y="1"/>
                  <a:pt x="80" y="1"/>
                  <a:pt x="80" y="1"/>
                </a:cubicBezTo>
                <a:cubicBezTo>
                  <a:pt x="80" y="0"/>
                  <a:pt x="80" y="0"/>
                  <a:pt x="80" y="0"/>
                </a:cubicBezTo>
                <a:cubicBezTo>
                  <a:pt x="80" y="0"/>
                  <a:pt x="79" y="0"/>
                  <a:pt x="79" y="1"/>
                </a:cubicBezTo>
                <a:cubicBezTo>
                  <a:pt x="78" y="1"/>
                  <a:pt x="78" y="2"/>
                  <a:pt x="78" y="2"/>
                </a:cubicBezTo>
                <a:cubicBezTo>
                  <a:pt x="78" y="2"/>
                  <a:pt x="78" y="2"/>
                  <a:pt x="78" y="3"/>
                </a:cubicBezTo>
                <a:cubicBezTo>
                  <a:pt x="76" y="4"/>
                  <a:pt x="76" y="4"/>
                  <a:pt x="76" y="4"/>
                </a:cubicBezTo>
                <a:cubicBezTo>
                  <a:pt x="76" y="5"/>
                  <a:pt x="76" y="6"/>
                  <a:pt x="75" y="7"/>
                </a:cubicBezTo>
                <a:cubicBezTo>
                  <a:pt x="74" y="7"/>
                  <a:pt x="73" y="9"/>
                  <a:pt x="72" y="11"/>
                </a:cubicBezTo>
                <a:cubicBezTo>
                  <a:pt x="72" y="11"/>
                  <a:pt x="72" y="11"/>
                  <a:pt x="72" y="11"/>
                </a:cubicBezTo>
                <a:cubicBezTo>
                  <a:pt x="69" y="11"/>
                  <a:pt x="69" y="11"/>
                  <a:pt x="69" y="11"/>
                </a:cubicBezTo>
                <a:cubicBezTo>
                  <a:pt x="69" y="11"/>
                  <a:pt x="68" y="11"/>
                  <a:pt x="68" y="11"/>
                </a:cubicBezTo>
                <a:cubicBezTo>
                  <a:pt x="68" y="11"/>
                  <a:pt x="68" y="10"/>
                  <a:pt x="67" y="9"/>
                </a:cubicBezTo>
                <a:cubicBezTo>
                  <a:pt x="67" y="9"/>
                  <a:pt x="67" y="9"/>
                  <a:pt x="67" y="9"/>
                </a:cubicBezTo>
                <a:cubicBezTo>
                  <a:pt x="67" y="9"/>
                  <a:pt x="66" y="10"/>
                  <a:pt x="66" y="10"/>
                </a:cubicBezTo>
                <a:cubicBezTo>
                  <a:pt x="66" y="10"/>
                  <a:pt x="66" y="11"/>
                  <a:pt x="66" y="11"/>
                </a:cubicBezTo>
                <a:cubicBezTo>
                  <a:pt x="66" y="11"/>
                  <a:pt x="66" y="12"/>
                  <a:pt x="67" y="12"/>
                </a:cubicBezTo>
                <a:cubicBezTo>
                  <a:pt x="67" y="13"/>
                  <a:pt x="66" y="14"/>
                  <a:pt x="65" y="14"/>
                </a:cubicBezTo>
                <a:cubicBezTo>
                  <a:pt x="65" y="14"/>
                  <a:pt x="65" y="14"/>
                  <a:pt x="64" y="14"/>
                </a:cubicBezTo>
                <a:cubicBezTo>
                  <a:pt x="64" y="13"/>
                  <a:pt x="64" y="13"/>
                  <a:pt x="64" y="13"/>
                </a:cubicBezTo>
                <a:cubicBezTo>
                  <a:pt x="64" y="14"/>
                  <a:pt x="64" y="14"/>
                  <a:pt x="64" y="14"/>
                </a:cubicBezTo>
                <a:cubicBezTo>
                  <a:pt x="63" y="15"/>
                  <a:pt x="62" y="16"/>
                  <a:pt x="61" y="16"/>
                </a:cubicBezTo>
                <a:cubicBezTo>
                  <a:pt x="61" y="16"/>
                  <a:pt x="60" y="17"/>
                  <a:pt x="60" y="17"/>
                </a:cubicBezTo>
                <a:cubicBezTo>
                  <a:pt x="59" y="18"/>
                  <a:pt x="58" y="18"/>
                  <a:pt x="57" y="18"/>
                </a:cubicBezTo>
                <a:cubicBezTo>
                  <a:pt x="56" y="18"/>
                  <a:pt x="55" y="18"/>
                  <a:pt x="55" y="17"/>
                </a:cubicBezTo>
                <a:cubicBezTo>
                  <a:pt x="51" y="17"/>
                  <a:pt x="51" y="17"/>
                  <a:pt x="51" y="17"/>
                </a:cubicBezTo>
                <a:cubicBezTo>
                  <a:pt x="50" y="17"/>
                  <a:pt x="49" y="17"/>
                  <a:pt x="49" y="17"/>
                </a:cubicBezTo>
                <a:cubicBezTo>
                  <a:pt x="48" y="17"/>
                  <a:pt x="48" y="17"/>
                  <a:pt x="47" y="17"/>
                </a:cubicBezTo>
                <a:cubicBezTo>
                  <a:pt x="47" y="18"/>
                  <a:pt x="46" y="17"/>
                  <a:pt x="46" y="17"/>
                </a:cubicBezTo>
                <a:cubicBezTo>
                  <a:pt x="45" y="18"/>
                  <a:pt x="45" y="18"/>
                  <a:pt x="45" y="19"/>
                </a:cubicBezTo>
                <a:cubicBezTo>
                  <a:pt x="44" y="19"/>
                  <a:pt x="44" y="19"/>
                  <a:pt x="43" y="19"/>
                </a:cubicBezTo>
                <a:cubicBezTo>
                  <a:pt x="43" y="20"/>
                  <a:pt x="42" y="20"/>
                  <a:pt x="42" y="20"/>
                </a:cubicBezTo>
                <a:cubicBezTo>
                  <a:pt x="41" y="21"/>
                  <a:pt x="40" y="21"/>
                  <a:pt x="38" y="21"/>
                </a:cubicBezTo>
                <a:cubicBezTo>
                  <a:pt x="37" y="21"/>
                  <a:pt x="36" y="21"/>
                  <a:pt x="35" y="21"/>
                </a:cubicBezTo>
                <a:cubicBezTo>
                  <a:pt x="35" y="24"/>
                  <a:pt x="35" y="24"/>
                  <a:pt x="35" y="24"/>
                </a:cubicBezTo>
                <a:cubicBezTo>
                  <a:pt x="35" y="24"/>
                  <a:pt x="36" y="26"/>
                  <a:pt x="34" y="27"/>
                </a:cubicBezTo>
                <a:cubicBezTo>
                  <a:pt x="33" y="28"/>
                  <a:pt x="33" y="29"/>
                  <a:pt x="33" y="29"/>
                </a:cubicBezTo>
                <a:cubicBezTo>
                  <a:pt x="34" y="30"/>
                  <a:pt x="33" y="31"/>
                  <a:pt x="33" y="31"/>
                </a:cubicBezTo>
                <a:cubicBezTo>
                  <a:pt x="33" y="31"/>
                  <a:pt x="33" y="31"/>
                  <a:pt x="33" y="31"/>
                </a:cubicBezTo>
                <a:cubicBezTo>
                  <a:pt x="30" y="31"/>
                  <a:pt x="30" y="31"/>
                  <a:pt x="30" y="31"/>
                </a:cubicBezTo>
                <a:cubicBezTo>
                  <a:pt x="29" y="32"/>
                  <a:pt x="29" y="32"/>
                  <a:pt x="29" y="32"/>
                </a:cubicBezTo>
                <a:cubicBezTo>
                  <a:pt x="28" y="33"/>
                  <a:pt x="28" y="33"/>
                  <a:pt x="28" y="33"/>
                </a:cubicBezTo>
                <a:cubicBezTo>
                  <a:pt x="27" y="33"/>
                  <a:pt x="27" y="33"/>
                  <a:pt x="27" y="33"/>
                </a:cubicBezTo>
                <a:cubicBezTo>
                  <a:pt x="26" y="33"/>
                  <a:pt x="26" y="33"/>
                  <a:pt x="26" y="33"/>
                </a:cubicBezTo>
                <a:cubicBezTo>
                  <a:pt x="26" y="34"/>
                  <a:pt x="26" y="34"/>
                  <a:pt x="26" y="34"/>
                </a:cubicBezTo>
                <a:cubicBezTo>
                  <a:pt x="24" y="34"/>
                  <a:pt x="24" y="34"/>
                  <a:pt x="24" y="34"/>
                </a:cubicBezTo>
                <a:cubicBezTo>
                  <a:pt x="21" y="39"/>
                  <a:pt x="21" y="39"/>
                  <a:pt x="21" y="39"/>
                </a:cubicBezTo>
                <a:cubicBezTo>
                  <a:pt x="21" y="42"/>
                  <a:pt x="21" y="42"/>
                  <a:pt x="21" y="42"/>
                </a:cubicBezTo>
                <a:cubicBezTo>
                  <a:pt x="21" y="43"/>
                  <a:pt x="23" y="46"/>
                  <a:pt x="23" y="48"/>
                </a:cubicBezTo>
                <a:cubicBezTo>
                  <a:pt x="24" y="48"/>
                  <a:pt x="23" y="49"/>
                  <a:pt x="23" y="49"/>
                </a:cubicBezTo>
                <a:cubicBezTo>
                  <a:pt x="22" y="50"/>
                  <a:pt x="22" y="50"/>
                  <a:pt x="21" y="50"/>
                </a:cubicBezTo>
                <a:cubicBezTo>
                  <a:pt x="21" y="50"/>
                  <a:pt x="21" y="50"/>
                  <a:pt x="21" y="51"/>
                </a:cubicBezTo>
                <a:cubicBezTo>
                  <a:pt x="21" y="51"/>
                  <a:pt x="21" y="51"/>
                  <a:pt x="21" y="51"/>
                </a:cubicBezTo>
                <a:cubicBezTo>
                  <a:pt x="21" y="52"/>
                  <a:pt x="20" y="53"/>
                  <a:pt x="20" y="53"/>
                </a:cubicBezTo>
                <a:cubicBezTo>
                  <a:pt x="20" y="53"/>
                  <a:pt x="19" y="53"/>
                  <a:pt x="19" y="54"/>
                </a:cubicBezTo>
                <a:cubicBezTo>
                  <a:pt x="20" y="54"/>
                  <a:pt x="20" y="55"/>
                  <a:pt x="21" y="55"/>
                </a:cubicBezTo>
                <a:cubicBezTo>
                  <a:pt x="21" y="56"/>
                  <a:pt x="21" y="56"/>
                  <a:pt x="21" y="56"/>
                </a:cubicBezTo>
                <a:cubicBezTo>
                  <a:pt x="21" y="57"/>
                  <a:pt x="20" y="57"/>
                  <a:pt x="20" y="57"/>
                </a:cubicBezTo>
                <a:cubicBezTo>
                  <a:pt x="20" y="57"/>
                  <a:pt x="19" y="57"/>
                  <a:pt x="18" y="56"/>
                </a:cubicBezTo>
                <a:cubicBezTo>
                  <a:pt x="18" y="56"/>
                  <a:pt x="18" y="56"/>
                  <a:pt x="18" y="56"/>
                </a:cubicBezTo>
                <a:cubicBezTo>
                  <a:pt x="18" y="56"/>
                  <a:pt x="18" y="56"/>
                  <a:pt x="18" y="56"/>
                </a:cubicBezTo>
                <a:cubicBezTo>
                  <a:pt x="19" y="60"/>
                  <a:pt x="19" y="60"/>
                  <a:pt x="19" y="60"/>
                </a:cubicBezTo>
                <a:cubicBezTo>
                  <a:pt x="19" y="60"/>
                  <a:pt x="19" y="60"/>
                  <a:pt x="19" y="60"/>
                </a:cubicBezTo>
                <a:cubicBezTo>
                  <a:pt x="19" y="62"/>
                  <a:pt x="19" y="62"/>
                  <a:pt x="19" y="62"/>
                </a:cubicBezTo>
                <a:cubicBezTo>
                  <a:pt x="19" y="63"/>
                  <a:pt x="19" y="63"/>
                  <a:pt x="19" y="63"/>
                </a:cubicBezTo>
                <a:cubicBezTo>
                  <a:pt x="20" y="64"/>
                  <a:pt x="21" y="65"/>
                  <a:pt x="20" y="66"/>
                </a:cubicBezTo>
                <a:cubicBezTo>
                  <a:pt x="20" y="67"/>
                  <a:pt x="19" y="68"/>
                  <a:pt x="18" y="68"/>
                </a:cubicBezTo>
                <a:cubicBezTo>
                  <a:pt x="17" y="68"/>
                  <a:pt x="16" y="68"/>
                  <a:pt x="16" y="68"/>
                </a:cubicBezTo>
                <a:cubicBezTo>
                  <a:pt x="15" y="68"/>
                  <a:pt x="15" y="69"/>
                  <a:pt x="15" y="69"/>
                </a:cubicBezTo>
                <a:cubicBezTo>
                  <a:pt x="15" y="70"/>
                  <a:pt x="13" y="72"/>
                  <a:pt x="11" y="72"/>
                </a:cubicBezTo>
                <a:cubicBezTo>
                  <a:pt x="11" y="72"/>
                  <a:pt x="11" y="72"/>
                  <a:pt x="11" y="73"/>
                </a:cubicBezTo>
                <a:cubicBezTo>
                  <a:pt x="11" y="73"/>
                  <a:pt x="11" y="74"/>
                  <a:pt x="11" y="74"/>
                </a:cubicBezTo>
                <a:cubicBezTo>
                  <a:pt x="12" y="75"/>
                  <a:pt x="12" y="76"/>
                  <a:pt x="12" y="77"/>
                </a:cubicBezTo>
                <a:cubicBezTo>
                  <a:pt x="13" y="78"/>
                  <a:pt x="13" y="78"/>
                  <a:pt x="13" y="78"/>
                </a:cubicBezTo>
                <a:cubicBezTo>
                  <a:pt x="13" y="79"/>
                  <a:pt x="13" y="81"/>
                  <a:pt x="13" y="82"/>
                </a:cubicBezTo>
                <a:cubicBezTo>
                  <a:pt x="17" y="85"/>
                  <a:pt x="17" y="85"/>
                  <a:pt x="17" y="85"/>
                </a:cubicBezTo>
                <a:cubicBezTo>
                  <a:pt x="17" y="85"/>
                  <a:pt x="17" y="85"/>
                  <a:pt x="17" y="85"/>
                </a:cubicBezTo>
                <a:cubicBezTo>
                  <a:pt x="17" y="85"/>
                  <a:pt x="17" y="89"/>
                  <a:pt x="17" y="91"/>
                </a:cubicBezTo>
                <a:cubicBezTo>
                  <a:pt x="17" y="91"/>
                  <a:pt x="17" y="91"/>
                  <a:pt x="17" y="91"/>
                </a:cubicBezTo>
                <a:cubicBezTo>
                  <a:pt x="17" y="91"/>
                  <a:pt x="17" y="91"/>
                  <a:pt x="17" y="91"/>
                </a:cubicBezTo>
                <a:cubicBezTo>
                  <a:pt x="17" y="91"/>
                  <a:pt x="17" y="91"/>
                  <a:pt x="17" y="91"/>
                </a:cubicBezTo>
                <a:cubicBezTo>
                  <a:pt x="19" y="90"/>
                  <a:pt x="19" y="90"/>
                  <a:pt x="19" y="90"/>
                </a:cubicBezTo>
                <a:cubicBezTo>
                  <a:pt x="19" y="90"/>
                  <a:pt x="19" y="90"/>
                  <a:pt x="19" y="90"/>
                </a:cubicBezTo>
                <a:cubicBezTo>
                  <a:pt x="22" y="93"/>
                  <a:pt x="22" y="93"/>
                  <a:pt x="22" y="93"/>
                </a:cubicBezTo>
                <a:cubicBezTo>
                  <a:pt x="23" y="94"/>
                  <a:pt x="23" y="95"/>
                  <a:pt x="23" y="96"/>
                </a:cubicBezTo>
                <a:cubicBezTo>
                  <a:pt x="24" y="96"/>
                  <a:pt x="24" y="96"/>
                  <a:pt x="25" y="96"/>
                </a:cubicBezTo>
                <a:cubicBezTo>
                  <a:pt x="26" y="96"/>
                  <a:pt x="26" y="97"/>
                  <a:pt x="26" y="97"/>
                </a:cubicBezTo>
                <a:cubicBezTo>
                  <a:pt x="29" y="98"/>
                  <a:pt x="29" y="98"/>
                  <a:pt x="29" y="98"/>
                </a:cubicBezTo>
                <a:cubicBezTo>
                  <a:pt x="29" y="98"/>
                  <a:pt x="29" y="98"/>
                  <a:pt x="29" y="98"/>
                </a:cubicBezTo>
                <a:cubicBezTo>
                  <a:pt x="30" y="99"/>
                  <a:pt x="30" y="99"/>
                  <a:pt x="30" y="99"/>
                </a:cubicBezTo>
                <a:cubicBezTo>
                  <a:pt x="30" y="100"/>
                  <a:pt x="29" y="100"/>
                  <a:pt x="29" y="100"/>
                </a:cubicBezTo>
                <a:cubicBezTo>
                  <a:pt x="29" y="100"/>
                  <a:pt x="29" y="100"/>
                  <a:pt x="29" y="100"/>
                </a:cubicBezTo>
                <a:cubicBezTo>
                  <a:pt x="29" y="102"/>
                  <a:pt x="29" y="102"/>
                  <a:pt x="29" y="102"/>
                </a:cubicBezTo>
                <a:cubicBezTo>
                  <a:pt x="29" y="102"/>
                  <a:pt x="29" y="102"/>
                  <a:pt x="29" y="102"/>
                </a:cubicBezTo>
                <a:cubicBezTo>
                  <a:pt x="28" y="104"/>
                  <a:pt x="28" y="104"/>
                  <a:pt x="28" y="104"/>
                </a:cubicBezTo>
                <a:cubicBezTo>
                  <a:pt x="31" y="112"/>
                  <a:pt x="31" y="112"/>
                  <a:pt x="31" y="112"/>
                </a:cubicBezTo>
                <a:cubicBezTo>
                  <a:pt x="32" y="112"/>
                  <a:pt x="34" y="113"/>
                  <a:pt x="35" y="113"/>
                </a:cubicBezTo>
                <a:cubicBezTo>
                  <a:pt x="36" y="114"/>
                  <a:pt x="36" y="116"/>
                  <a:pt x="36" y="117"/>
                </a:cubicBezTo>
                <a:cubicBezTo>
                  <a:pt x="36" y="118"/>
                  <a:pt x="36" y="119"/>
                  <a:pt x="37" y="119"/>
                </a:cubicBezTo>
                <a:cubicBezTo>
                  <a:pt x="37" y="119"/>
                  <a:pt x="38" y="120"/>
                  <a:pt x="38" y="120"/>
                </a:cubicBezTo>
                <a:cubicBezTo>
                  <a:pt x="38" y="121"/>
                  <a:pt x="37" y="122"/>
                  <a:pt x="36" y="123"/>
                </a:cubicBezTo>
                <a:cubicBezTo>
                  <a:pt x="35" y="123"/>
                  <a:pt x="36" y="126"/>
                  <a:pt x="36" y="127"/>
                </a:cubicBezTo>
                <a:cubicBezTo>
                  <a:pt x="37" y="127"/>
                  <a:pt x="37" y="128"/>
                  <a:pt x="36" y="128"/>
                </a:cubicBezTo>
                <a:cubicBezTo>
                  <a:pt x="36" y="128"/>
                  <a:pt x="36" y="130"/>
                  <a:pt x="36" y="132"/>
                </a:cubicBezTo>
                <a:cubicBezTo>
                  <a:pt x="37" y="134"/>
                  <a:pt x="37" y="134"/>
                  <a:pt x="37" y="135"/>
                </a:cubicBezTo>
                <a:cubicBezTo>
                  <a:pt x="36" y="135"/>
                  <a:pt x="36" y="135"/>
                  <a:pt x="36" y="135"/>
                </a:cubicBezTo>
                <a:cubicBezTo>
                  <a:pt x="34" y="136"/>
                  <a:pt x="34" y="136"/>
                  <a:pt x="34" y="136"/>
                </a:cubicBezTo>
                <a:cubicBezTo>
                  <a:pt x="33" y="136"/>
                  <a:pt x="33" y="136"/>
                  <a:pt x="33" y="136"/>
                </a:cubicBezTo>
                <a:cubicBezTo>
                  <a:pt x="32" y="137"/>
                  <a:pt x="32" y="138"/>
                  <a:pt x="32" y="139"/>
                </a:cubicBezTo>
                <a:cubicBezTo>
                  <a:pt x="33" y="141"/>
                  <a:pt x="32" y="143"/>
                  <a:pt x="32" y="144"/>
                </a:cubicBezTo>
                <a:cubicBezTo>
                  <a:pt x="31" y="144"/>
                  <a:pt x="31" y="144"/>
                  <a:pt x="31" y="144"/>
                </a:cubicBezTo>
                <a:cubicBezTo>
                  <a:pt x="29" y="144"/>
                  <a:pt x="29" y="144"/>
                  <a:pt x="29" y="144"/>
                </a:cubicBezTo>
                <a:cubicBezTo>
                  <a:pt x="27" y="146"/>
                  <a:pt x="27" y="146"/>
                  <a:pt x="27" y="146"/>
                </a:cubicBezTo>
                <a:cubicBezTo>
                  <a:pt x="27" y="146"/>
                  <a:pt x="27" y="146"/>
                  <a:pt x="26" y="146"/>
                </a:cubicBezTo>
                <a:cubicBezTo>
                  <a:pt x="25" y="147"/>
                  <a:pt x="25" y="147"/>
                  <a:pt x="25" y="147"/>
                </a:cubicBezTo>
                <a:cubicBezTo>
                  <a:pt x="25" y="149"/>
                  <a:pt x="25" y="149"/>
                  <a:pt x="25" y="149"/>
                </a:cubicBezTo>
                <a:cubicBezTo>
                  <a:pt x="25" y="149"/>
                  <a:pt x="25" y="150"/>
                  <a:pt x="25" y="150"/>
                </a:cubicBezTo>
                <a:cubicBezTo>
                  <a:pt x="24" y="150"/>
                  <a:pt x="23" y="150"/>
                  <a:pt x="22" y="150"/>
                </a:cubicBezTo>
                <a:cubicBezTo>
                  <a:pt x="22" y="150"/>
                  <a:pt x="21" y="151"/>
                  <a:pt x="21" y="153"/>
                </a:cubicBezTo>
                <a:cubicBezTo>
                  <a:pt x="21" y="153"/>
                  <a:pt x="21" y="153"/>
                  <a:pt x="21" y="153"/>
                </a:cubicBezTo>
                <a:cubicBezTo>
                  <a:pt x="19" y="154"/>
                  <a:pt x="19" y="154"/>
                  <a:pt x="19" y="154"/>
                </a:cubicBezTo>
                <a:cubicBezTo>
                  <a:pt x="19" y="156"/>
                  <a:pt x="19" y="156"/>
                  <a:pt x="19" y="156"/>
                </a:cubicBezTo>
                <a:cubicBezTo>
                  <a:pt x="19" y="156"/>
                  <a:pt x="19" y="156"/>
                  <a:pt x="19" y="156"/>
                </a:cubicBezTo>
                <a:cubicBezTo>
                  <a:pt x="19" y="156"/>
                  <a:pt x="19" y="156"/>
                  <a:pt x="19" y="156"/>
                </a:cubicBezTo>
                <a:cubicBezTo>
                  <a:pt x="19" y="156"/>
                  <a:pt x="19" y="156"/>
                  <a:pt x="19" y="156"/>
                </a:cubicBezTo>
                <a:cubicBezTo>
                  <a:pt x="20" y="156"/>
                  <a:pt x="21" y="156"/>
                  <a:pt x="22" y="157"/>
                </a:cubicBezTo>
                <a:cubicBezTo>
                  <a:pt x="23" y="157"/>
                  <a:pt x="23" y="158"/>
                  <a:pt x="24" y="158"/>
                </a:cubicBezTo>
                <a:cubicBezTo>
                  <a:pt x="25" y="158"/>
                  <a:pt x="25" y="158"/>
                  <a:pt x="26" y="159"/>
                </a:cubicBezTo>
                <a:cubicBezTo>
                  <a:pt x="27" y="159"/>
                  <a:pt x="27" y="159"/>
                  <a:pt x="28" y="160"/>
                </a:cubicBezTo>
                <a:cubicBezTo>
                  <a:pt x="28" y="160"/>
                  <a:pt x="28" y="160"/>
                  <a:pt x="29" y="160"/>
                </a:cubicBezTo>
                <a:cubicBezTo>
                  <a:pt x="29" y="160"/>
                  <a:pt x="30" y="160"/>
                  <a:pt x="30" y="160"/>
                </a:cubicBezTo>
                <a:cubicBezTo>
                  <a:pt x="31" y="161"/>
                  <a:pt x="32" y="161"/>
                  <a:pt x="33" y="162"/>
                </a:cubicBezTo>
                <a:cubicBezTo>
                  <a:pt x="33" y="162"/>
                  <a:pt x="33" y="162"/>
                  <a:pt x="33" y="162"/>
                </a:cubicBezTo>
                <a:cubicBezTo>
                  <a:pt x="34" y="162"/>
                  <a:pt x="34" y="162"/>
                  <a:pt x="34" y="163"/>
                </a:cubicBezTo>
                <a:cubicBezTo>
                  <a:pt x="35" y="163"/>
                  <a:pt x="35" y="164"/>
                  <a:pt x="36" y="165"/>
                </a:cubicBezTo>
                <a:cubicBezTo>
                  <a:pt x="37" y="165"/>
                  <a:pt x="38" y="166"/>
                  <a:pt x="38" y="166"/>
                </a:cubicBezTo>
                <a:cubicBezTo>
                  <a:pt x="38" y="167"/>
                  <a:pt x="39" y="167"/>
                  <a:pt x="39" y="168"/>
                </a:cubicBezTo>
                <a:cubicBezTo>
                  <a:pt x="39" y="168"/>
                  <a:pt x="39" y="168"/>
                  <a:pt x="40" y="168"/>
                </a:cubicBezTo>
                <a:cubicBezTo>
                  <a:pt x="40" y="168"/>
                  <a:pt x="40" y="168"/>
                  <a:pt x="40" y="169"/>
                </a:cubicBezTo>
                <a:cubicBezTo>
                  <a:pt x="40" y="169"/>
                  <a:pt x="41" y="169"/>
                  <a:pt x="41" y="170"/>
                </a:cubicBezTo>
                <a:cubicBezTo>
                  <a:pt x="41" y="170"/>
                  <a:pt x="42" y="170"/>
                  <a:pt x="42" y="171"/>
                </a:cubicBezTo>
                <a:cubicBezTo>
                  <a:pt x="42" y="171"/>
                  <a:pt x="43" y="172"/>
                  <a:pt x="43" y="172"/>
                </a:cubicBezTo>
                <a:cubicBezTo>
                  <a:pt x="42" y="172"/>
                  <a:pt x="42" y="171"/>
                  <a:pt x="41" y="171"/>
                </a:cubicBezTo>
                <a:cubicBezTo>
                  <a:pt x="41" y="171"/>
                  <a:pt x="42" y="172"/>
                  <a:pt x="42" y="172"/>
                </a:cubicBezTo>
                <a:cubicBezTo>
                  <a:pt x="42" y="172"/>
                  <a:pt x="44" y="175"/>
                  <a:pt x="44" y="175"/>
                </a:cubicBezTo>
                <a:cubicBezTo>
                  <a:pt x="45" y="175"/>
                  <a:pt x="45" y="176"/>
                  <a:pt x="46" y="176"/>
                </a:cubicBezTo>
                <a:cubicBezTo>
                  <a:pt x="46" y="177"/>
                  <a:pt x="47" y="177"/>
                  <a:pt x="47" y="178"/>
                </a:cubicBezTo>
                <a:cubicBezTo>
                  <a:pt x="48" y="178"/>
                  <a:pt x="48" y="179"/>
                  <a:pt x="48" y="179"/>
                </a:cubicBezTo>
                <a:cubicBezTo>
                  <a:pt x="49" y="180"/>
                  <a:pt x="49" y="180"/>
                  <a:pt x="50" y="181"/>
                </a:cubicBezTo>
                <a:cubicBezTo>
                  <a:pt x="50" y="181"/>
                  <a:pt x="52" y="186"/>
                  <a:pt x="52" y="186"/>
                </a:cubicBezTo>
                <a:cubicBezTo>
                  <a:pt x="53" y="187"/>
                  <a:pt x="53" y="187"/>
                  <a:pt x="53" y="187"/>
                </a:cubicBezTo>
                <a:cubicBezTo>
                  <a:pt x="53" y="187"/>
                  <a:pt x="53" y="188"/>
                  <a:pt x="53" y="188"/>
                </a:cubicBezTo>
                <a:cubicBezTo>
                  <a:pt x="54" y="189"/>
                  <a:pt x="54" y="189"/>
                  <a:pt x="54" y="190"/>
                </a:cubicBezTo>
                <a:cubicBezTo>
                  <a:pt x="54" y="191"/>
                  <a:pt x="54" y="192"/>
                  <a:pt x="54" y="194"/>
                </a:cubicBezTo>
                <a:cubicBezTo>
                  <a:pt x="54" y="195"/>
                  <a:pt x="55" y="196"/>
                  <a:pt x="55" y="197"/>
                </a:cubicBezTo>
                <a:cubicBezTo>
                  <a:pt x="55" y="198"/>
                  <a:pt x="55" y="199"/>
                  <a:pt x="55" y="199"/>
                </a:cubicBezTo>
                <a:cubicBezTo>
                  <a:pt x="56" y="200"/>
                  <a:pt x="58" y="201"/>
                  <a:pt x="59" y="201"/>
                </a:cubicBezTo>
                <a:cubicBezTo>
                  <a:pt x="61" y="201"/>
                  <a:pt x="63" y="199"/>
                  <a:pt x="64" y="197"/>
                </a:cubicBezTo>
                <a:cubicBezTo>
                  <a:pt x="65" y="197"/>
                  <a:pt x="65" y="197"/>
                  <a:pt x="65" y="196"/>
                </a:cubicBezTo>
                <a:cubicBezTo>
                  <a:pt x="66" y="196"/>
                  <a:pt x="66" y="195"/>
                  <a:pt x="66" y="194"/>
                </a:cubicBezTo>
                <a:cubicBezTo>
                  <a:pt x="66" y="194"/>
                  <a:pt x="67" y="193"/>
                  <a:pt x="67" y="192"/>
                </a:cubicBezTo>
                <a:cubicBezTo>
                  <a:pt x="67" y="192"/>
                  <a:pt x="67" y="192"/>
                  <a:pt x="67" y="192"/>
                </a:cubicBezTo>
                <a:cubicBezTo>
                  <a:pt x="67" y="194"/>
                  <a:pt x="67" y="195"/>
                  <a:pt x="67" y="197"/>
                </a:cubicBezTo>
                <a:cubicBezTo>
                  <a:pt x="67" y="197"/>
                  <a:pt x="67" y="197"/>
                  <a:pt x="66" y="198"/>
                </a:cubicBezTo>
                <a:cubicBezTo>
                  <a:pt x="66" y="198"/>
                  <a:pt x="66" y="199"/>
                  <a:pt x="65" y="199"/>
                </a:cubicBezTo>
                <a:cubicBezTo>
                  <a:pt x="65" y="199"/>
                  <a:pt x="65" y="199"/>
                  <a:pt x="65" y="199"/>
                </a:cubicBezTo>
                <a:cubicBezTo>
                  <a:pt x="64" y="200"/>
                  <a:pt x="64" y="201"/>
                  <a:pt x="63" y="201"/>
                </a:cubicBezTo>
                <a:cubicBezTo>
                  <a:pt x="63" y="201"/>
                  <a:pt x="62" y="201"/>
                  <a:pt x="62" y="202"/>
                </a:cubicBezTo>
                <a:cubicBezTo>
                  <a:pt x="61" y="202"/>
                  <a:pt x="61" y="202"/>
                  <a:pt x="60" y="202"/>
                </a:cubicBezTo>
                <a:cubicBezTo>
                  <a:pt x="59" y="202"/>
                  <a:pt x="58" y="202"/>
                  <a:pt x="57" y="202"/>
                </a:cubicBezTo>
                <a:cubicBezTo>
                  <a:pt x="57" y="203"/>
                  <a:pt x="57" y="204"/>
                  <a:pt x="57" y="205"/>
                </a:cubicBezTo>
                <a:cubicBezTo>
                  <a:pt x="57" y="206"/>
                  <a:pt x="57" y="206"/>
                  <a:pt x="57" y="206"/>
                </a:cubicBezTo>
                <a:cubicBezTo>
                  <a:pt x="57" y="207"/>
                  <a:pt x="57" y="207"/>
                  <a:pt x="56" y="208"/>
                </a:cubicBezTo>
                <a:cubicBezTo>
                  <a:pt x="56" y="208"/>
                  <a:pt x="56" y="209"/>
                  <a:pt x="56" y="210"/>
                </a:cubicBezTo>
                <a:cubicBezTo>
                  <a:pt x="55" y="211"/>
                  <a:pt x="54" y="214"/>
                  <a:pt x="54" y="215"/>
                </a:cubicBezTo>
                <a:cubicBezTo>
                  <a:pt x="54" y="216"/>
                  <a:pt x="55" y="216"/>
                  <a:pt x="55" y="216"/>
                </a:cubicBezTo>
                <a:cubicBezTo>
                  <a:pt x="55" y="217"/>
                  <a:pt x="55" y="217"/>
                  <a:pt x="55" y="217"/>
                </a:cubicBezTo>
                <a:cubicBezTo>
                  <a:pt x="55" y="218"/>
                  <a:pt x="55" y="218"/>
                  <a:pt x="55" y="218"/>
                </a:cubicBezTo>
                <a:cubicBezTo>
                  <a:pt x="55" y="219"/>
                  <a:pt x="55" y="219"/>
                  <a:pt x="55" y="220"/>
                </a:cubicBezTo>
                <a:cubicBezTo>
                  <a:pt x="55" y="220"/>
                  <a:pt x="55" y="220"/>
                  <a:pt x="55" y="220"/>
                </a:cubicBezTo>
                <a:cubicBezTo>
                  <a:pt x="54" y="220"/>
                  <a:pt x="54" y="220"/>
                  <a:pt x="53" y="220"/>
                </a:cubicBezTo>
                <a:cubicBezTo>
                  <a:pt x="53" y="222"/>
                  <a:pt x="53" y="224"/>
                  <a:pt x="53" y="226"/>
                </a:cubicBezTo>
                <a:cubicBezTo>
                  <a:pt x="53" y="226"/>
                  <a:pt x="52" y="227"/>
                  <a:pt x="52" y="227"/>
                </a:cubicBezTo>
                <a:cubicBezTo>
                  <a:pt x="52" y="228"/>
                  <a:pt x="52" y="230"/>
                  <a:pt x="52" y="231"/>
                </a:cubicBezTo>
                <a:cubicBezTo>
                  <a:pt x="52" y="231"/>
                  <a:pt x="52" y="231"/>
                  <a:pt x="52" y="231"/>
                </a:cubicBezTo>
                <a:cubicBezTo>
                  <a:pt x="52" y="232"/>
                  <a:pt x="52" y="232"/>
                  <a:pt x="52" y="232"/>
                </a:cubicBezTo>
                <a:cubicBezTo>
                  <a:pt x="52" y="233"/>
                  <a:pt x="51" y="233"/>
                  <a:pt x="51" y="234"/>
                </a:cubicBezTo>
                <a:cubicBezTo>
                  <a:pt x="51" y="234"/>
                  <a:pt x="51" y="235"/>
                  <a:pt x="51" y="235"/>
                </a:cubicBezTo>
                <a:cubicBezTo>
                  <a:pt x="51" y="236"/>
                  <a:pt x="51" y="236"/>
                  <a:pt x="51" y="236"/>
                </a:cubicBezTo>
                <a:cubicBezTo>
                  <a:pt x="51" y="237"/>
                  <a:pt x="51" y="237"/>
                  <a:pt x="51" y="237"/>
                </a:cubicBezTo>
                <a:cubicBezTo>
                  <a:pt x="50" y="237"/>
                  <a:pt x="50" y="238"/>
                  <a:pt x="50" y="238"/>
                </a:cubicBezTo>
                <a:cubicBezTo>
                  <a:pt x="50" y="239"/>
                  <a:pt x="49" y="240"/>
                  <a:pt x="49" y="240"/>
                </a:cubicBezTo>
                <a:cubicBezTo>
                  <a:pt x="49" y="241"/>
                  <a:pt x="49" y="241"/>
                  <a:pt x="49" y="241"/>
                </a:cubicBezTo>
                <a:cubicBezTo>
                  <a:pt x="49" y="241"/>
                  <a:pt x="49" y="242"/>
                  <a:pt x="49" y="242"/>
                </a:cubicBezTo>
                <a:cubicBezTo>
                  <a:pt x="48" y="242"/>
                  <a:pt x="48" y="242"/>
                  <a:pt x="48" y="243"/>
                </a:cubicBezTo>
                <a:cubicBezTo>
                  <a:pt x="48" y="243"/>
                  <a:pt x="48" y="243"/>
                  <a:pt x="48" y="243"/>
                </a:cubicBezTo>
                <a:cubicBezTo>
                  <a:pt x="48" y="245"/>
                  <a:pt x="47" y="246"/>
                  <a:pt x="47" y="247"/>
                </a:cubicBezTo>
                <a:cubicBezTo>
                  <a:pt x="47" y="247"/>
                  <a:pt x="46" y="247"/>
                  <a:pt x="46" y="248"/>
                </a:cubicBezTo>
                <a:cubicBezTo>
                  <a:pt x="46" y="248"/>
                  <a:pt x="46" y="248"/>
                  <a:pt x="46" y="248"/>
                </a:cubicBezTo>
                <a:cubicBezTo>
                  <a:pt x="46" y="249"/>
                  <a:pt x="45" y="250"/>
                  <a:pt x="45" y="250"/>
                </a:cubicBezTo>
                <a:cubicBezTo>
                  <a:pt x="45" y="250"/>
                  <a:pt x="44" y="250"/>
                  <a:pt x="44" y="251"/>
                </a:cubicBezTo>
                <a:cubicBezTo>
                  <a:pt x="44" y="251"/>
                  <a:pt x="44" y="251"/>
                  <a:pt x="44" y="251"/>
                </a:cubicBezTo>
                <a:cubicBezTo>
                  <a:pt x="44" y="251"/>
                  <a:pt x="43" y="252"/>
                  <a:pt x="43" y="252"/>
                </a:cubicBezTo>
                <a:cubicBezTo>
                  <a:pt x="42" y="253"/>
                  <a:pt x="41" y="254"/>
                  <a:pt x="40" y="256"/>
                </a:cubicBezTo>
                <a:cubicBezTo>
                  <a:pt x="40" y="257"/>
                  <a:pt x="39" y="258"/>
                  <a:pt x="38" y="259"/>
                </a:cubicBezTo>
                <a:cubicBezTo>
                  <a:pt x="37" y="260"/>
                  <a:pt x="36" y="261"/>
                  <a:pt x="36" y="262"/>
                </a:cubicBezTo>
                <a:cubicBezTo>
                  <a:pt x="35" y="262"/>
                  <a:pt x="35" y="263"/>
                  <a:pt x="35" y="263"/>
                </a:cubicBezTo>
                <a:cubicBezTo>
                  <a:pt x="34" y="263"/>
                  <a:pt x="34" y="263"/>
                  <a:pt x="34" y="263"/>
                </a:cubicBezTo>
                <a:cubicBezTo>
                  <a:pt x="34" y="264"/>
                  <a:pt x="34" y="264"/>
                  <a:pt x="34" y="264"/>
                </a:cubicBezTo>
                <a:cubicBezTo>
                  <a:pt x="33" y="264"/>
                  <a:pt x="33" y="265"/>
                  <a:pt x="33" y="265"/>
                </a:cubicBezTo>
                <a:cubicBezTo>
                  <a:pt x="31" y="269"/>
                  <a:pt x="34" y="271"/>
                  <a:pt x="29" y="275"/>
                </a:cubicBezTo>
                <a:cubicBezTo>
                  <a:pt x="29" y="276"/>
                  <a:pt x="28" y="276"/>
                  <a:pt x="28" y="277"/>
                </a:cubicBezTo>
                <a:cubicBezTo>
                  <a:pt x="27" y="277"/>
                  <a:pt x="26" y="277"/>
                  <a:pt x="25" y="277"/>
                </a:cubicBezTo>
                <a:cubicBezTo>
                  <a:pt x="25" y="278"/>
                  <a:pt x="25" y="278"/>
                  <a:pt x="24" y="279"/>
                </a:cubicBezTo>
                <a:cubicBezTo>
                  <a:pt x="23" y="280"/>
                  <a:pt x="22" y="279"/>
                  <a:pt x="22" y="281"/>
                </a:cubicBezTo>
                <a:cubicBezTo>
                  <a:pt x="22" y="282"/>
                  <a:pt x="23" y="283"/>
                  <a:pt x="23" y="283"/>
                </a:cubicBezTo>
                <a:cubicBezTo>
                  <a:pt x="24" y="283"/>
                  <a:pt x="24" y="284"/>
                  <a:pt x="25" y="284"/>
                </a:cubicBezTo>
                <a:cubicBezTo>
                  <a:pt x="25" y="285"/>
                  <a:pt x="25" y="285"/>
                  <a:pt x="25" y="286"/>
                </a:cubicBezTo>
                <a:cubicBezTo>
                  <a:pt x="24" y="287"/>
                  <a:pt x="24" y="287"/>
                  <a:pt x="23" y="287"/>
                </a:cubicBezTo>
                <a:cubicBezTo>
                  <a:pt x="22" y="287"/>
                  <a:pt x="22" y="287"/>
                  <a:pt x="22" y="287"/>
                </a:cubicBezTo>
                <a:cubicBezTo>
                  <a:pt x="22" y="286"/>
                  <a:pt x="22" y="286"/>
                  <a:pt x="22" y="286"/>
                </a:cubicBezTo>
                <a:cubicBezTo>
                  <a:pt x="23" y="286"/>
                  <a:pt x="23" y="285"/>
                  <a:pt x="23" y="285"/>
                </a:cubicBezTo>
                <a:cubicBezTo>
                  <a:pt x="22" y="284"/>
                  <a:pt x="21" y="284"/>
                  <a:pt x="20" y="285"/>
                </a:cubicBezTo>
                <a:cubicBezTo>
                  <a:pt x="20" y="285"/>
                  <a:pt x="20" y="285"/>
                  <a:pt x="20" y="285"/>
                </a:cubicBezTo>
                <a:cubicBezTo>
                  <a:pt x="20" y="285"/>
                  <a:pt x="20" y="285"/>
                  <a:pt x="19" y="286"/>
                </a:cubicBezTo>
                <a:cubicBezTo>
                  <a:pt x="19" y="286"/>
                  <a:pt x="18" y="287"/>
                  <a:pt x="18" y="287"/>
                </a:cubicBezTo>
                <a:cubicBezTo>
                  <a:pt x="18" y="288"/>
                  <a:pt x="17" y="288"/>
                  <a:pt x="17" y="288"/>
                </a:cubicBezTo>
                <a:cubicBezTo>
                  <a:pt x="17" y="289"/>
                  <a:pt x="17" y="289"/>
                  <a:pt x="17" y="289"/>
                </a:cubicBezTo>
                <a:cubicBezTo>
                  <a:pt x="16" y="290"/>
                  <a:pt x="16" y="290"/>
                  <a:pt x="15" y="291"/>
                </a:cubicBezTo>
                <a:cubicBezTo>
                  <a:pt x="15" y="291"/>
                  <a:pt x="14" y="292"/>
                  <a:pt x="14" y="292"/>
                </a:cubicBezTo>
                <a:cubicBezTo>
                  <a:pt x="14" y="293"/>
                  <a:pt x="14" y="293"/>
                  <a:pt x="14" y="293"/>
                </a:cubicBezTo>
                <a:cubicBezTo>
                  <a:pt x="14" y="293"/>
                  <a:pt x="13" y="294"/>
                  <a:pt x="13" y="294"/>
                </a:cubicBezTo>
                <a:cubicBezTo>
                  <a:pt x="13" y="294"/>
                  <a:pt x="12" y="295"/>
                  <a:pt x="12" y="296"/>
                </a:cubicBezTo>
                <a:cubicBezTo>
                  <a:pt x="11" y="297"/>
                  <a:pt x="8" y="299"/>
                  <a:pt x="7" y="300"/>
                </a:cubicBezTo>
                <a:cubicBezTo>
                  <a:pt x="7" y="300"/>
                  <a:pt x="5" y="300"/>
                  <a:pt x="5" y="300"/>
                </a:cubicBezTo>
                <a:cubicBezTo>
                  <a:pt x="4" y="300"/>
                  <a:pt x="3" y="300"/>
                  <a:pt x="3" y="300"/>
                </a:cubicBezTo>
                <a:cubicBezTo>
                  <a:pt x="2" y="300"/>
                  <a:pt x="2" y="300"/>
                  <a:pt x="2" y="300"/>
                </a:cubicBezTo>
                <a:cubicBezTo>
                  <a:pt x="2" y="301"/>
                  <a:pt x="0" y="304"/>
                  <a:pt x="1" y="305"/>
                </a:cubicBezTo>
                <a:cubicBezTo>
                  <a:pt x="1" y="305"/>
                  <a:pt x="2" y="305"/>
                  <a:pt x="2" y="306"/>
                </a:cubicBezTo>
                <a:cubicBezTo>
                  <a:pt x="3" y="307"/>
                  <a:pt x="3" y="308"/>
                  <a:pt x="4" y="309"/>
                </a:cubicBezTo>
                <a:cubicBezTo>
                  <a:pt x="4" y="309"/>
                  <a:pt x="4" y="309"/>
                  <a:pt x="5" y="309"/>
                </a:cubicBezTo>
                <a:cubicBezTo>
                  <a:pt x="5" y="309"/>
                  <a:pt x="5" y="310"/>
                  <a:pt x="6" y="310"/>
                </a:cubicBezTo>
                <a:cubicBezTo>
                  <a:pt x="7" y="311"/>
                  <a:pt x="8" y="311"/>
                  <a:pt x="9" y="311"/>
                </a:cubicBezTo>
                <a:cubicBezTo>
                  <a:pt x="10" y="311"/>
                  <a:pt x="10" y="312"/>
                  <a:pt x="10" y="312"/>
                </a:cubicBezTo>
                <a:cubicBezTo>
                  <a:pt x="11" y="312"/>
                  <a:pt x="13" y="312"/>
                  <a:pt x="14" y="312"/>
                </a:cubicBezTo>
                <a:cubicBezTo>
                  <a:pt x="14" y="312"/>
                  <a:pt x="15" y="312"/>
                  <a:pt x="15" y="312"/>
                </a:cubicBezTo>
                <a:cubicBezTo>
                  <a:pt x="16" y="311"/>
                  <a:pt x="16" y="310"/>
                  <a:pt x="17" y="310"/>
                </a:cubicBezTo>
                <a:cubicBezTo>
                  <a:pt x="18" y="310"/>
                  <a:pt x="18" y="311"/>
                  <a:pt x="18" y="311"/>
                </a:cubicBezTo>
                <a:cubicBezTo>
                  <a:pt x="21" y="311"/>
                  <a:pt x="22" y="309"/>
                  <a:pt x="22" y="307"/>
                </a:cubicBezTo>
                <a:cubicBezTo>
                  <a:pt x="21" y="306"/>
                  <a:pt x="21" y="306"/>
                  <a:pt x="20" y="305"/>
                </a:cubicBezTo>
                <a:cubicBezTo>
                  <a:pt x="20" y="305"/>
                  <a:pt x="18" y="306"/>
                  <a:pt x="18" y="306"/>
                </a:cubicBezTo>
                <a:cubicBezTo>
                  <a:pt x="18" y="306"/>
                  <a:pt x="16" y="305"/>
                  <a:pt x="16" y="305"/>
                </a:cubicBezTo>
                <a:cubicBezTo>
                  <a:pt x="17" y="304"/>
                  <a:pt x="16" y="303"/>
                  <a:pt x="17" y="302"/>
                </a:cubicBezTo>
                <a:cubicBezTo>
                  <a:pt x="17" y="302"/>
                  <a:pt x="18" y="301"/>
                  <a:pt x="18" y="301"/>
                </a:cubicBezTo>
                <a:cubicBezTo>
                  <a:pt x="18" y="301"/>
                  <a:pt x="19" y="301"/>
                  <a:pt x="19" y="300"/>
                </a:cubicBezTo>
                <a:cubicBezTo>
                  <a:pt x="20" y="300"/>
                  <a:pt x="20" y="299"/>
                  <a:pt x="21" y="299"/>
                </a:cubicBezTo>
                <a:cubicBezTo>
                  <a:pt x="21" y="299"/>
                  <a:pt x="23" y="299"/>
                  <a:pt x="23" y="299"/>
                </a:cubicBezTo>
                <a:cubicBezTo>
                  <a:pt x="23" y="299"/>
                  <a:pt x="24" y="299"/>
                  <a:pt x="24" y="299"/>
                </a:cubicBezTo>
                <a:cubicBezTo>
                  <a:pt x="24" y="299"/>
                  <a:pt x="25" y="299"/>
                  <a:pt x="25" y="299"/>
                </a:cubicBezTo>
                <a:cubicBezTo>
                  <a:pt x="25" y="299"/>
                  <a:pt x="27" y="299"/>
                  <a:pt x="27" y="299"/>
                </a:cubicBezTo>
                <a:cubicBezTo>
                  <a:pt x="27" y="300"/>
                  <a:pt x="27" y="301"/>
                  <a:pt x="28" y="301"/>
                </a:cubicBezTo>
                <a:cubicBezTo>
                  <a:pt x="28" y="303"/>
                  <a:pt x="27" y="305"/>
                  <a:pt x="27" y="307"/>
                </a:cubicBezTo>
                <a:cubicBezTo>
                  <a:pt x="26" y="307"/>
                  <a:pt x="26" y="308"/>
                  <a:pt x="26" y="308"/>
                </a:cubicBezTo>
                <a:cubicBezTo>
                  <a:pt x="26" y="308"/>
                  <a:pt x="26" y="308"/>
                  <a:pt x="26" y="309"/>
                </a:cubicBezTo>
                <a:cubicBezTo>
                  <a:pt x="26" y="309"/>
                  <a:pt x="25" y="309"/>
                  <a:pt x="25" y="309"/>
                </a:cubicBezTo>
                <a:cubicBezTo>
                  <a:pt x="25" y="310"/>
                  <a:pt x="24" y="311"/>
                  <a:pt x="24" y="312"/>
                </a:cubicBezTo>
                <a:cubicBezTo>
                  <a:pt x="24" y="313"/>
                  <a:pt x="24" y="313"/>
                  <a:pt x="24" y="313"/>
                </a:cubicBezTo>
                <a:cubicBezTo>
                  <a:pt x="24" y="314"/>
                  <a:pt x="27" y="315"/>
                  <a:pt x="25" y="318"/>
                </a:cubicBezTo>
                <a:cubicBezTo>
                  <a:pt x="25" y="318"/>
                  <a:pt x="24" y="318"/>
                  <a:pt x="24" y="319"/>
                </a:cubicBezTo>
                <a:cubicBezTo>
                  <a:pt x="24" y="320"/>
                  <a:pt x="24" y="320"/>
                  <a:pt x="24" y="320"/>
                </a:cubicBezTo>
                <a:cubicBezTo>
                  <a:pt x="25" y="320"/>
                  <a:pt x="26" y="321"/>
                  <a:pt x="26" y="321"/>
                </a:cubicBezTo>
                <a:cubicBezTo>
                  <a:pt x="27" y="321"/>
                  <a:pt x="27" y="321"/>
                  <a:pt x="27" y="322"/>
                </a:cubicBezTo>
                <a:cubicBezTo>
                  <a:pt x="28" y="322"/>
                  <a:pt x="28" y="322"/>
                  <a:pt x="28" y="323"/>
                </a:cubicBezTo>
                <a:cubicBezTo>
                  <a:pt x="29" y="323"/>
                  <a:pt x="30" y="322"/>
                  <a:pt x="31" y="322"/>
                </a:cubicBezTo>
                <a:cubicBezTo>
                  <a:pt x="31" y="322"/>
                  <a:pt x="31" y="321"/>
                  <a:pt x="31" y="321"/>
                </a:cubicBezTo>
                <a:cubicBezTo>
                  <a:pt x="32" y="320"/>
                  <a:pt x="32" y="320"/>
                  <a:pt x="32" y="320"/>
                </a:cubicBezTo>
                <a:cubicBezTo>
                  <a:pt x="33" y="319"/>
                  <a:pt x="33" y="319"/>
                  <a:pt x="33" y="319"/>
                </a:cubicBezTo>
                <a:cubicBezTo>
                  <a:pt x="33" y="319"/>
                  <a:pt x="35" y="317"/>
                  <a:pt x="36" y="317"/>
                </a:cubicBezTo>
                <a:cubicBezTo>
                  <a:pt x="36" y="317"/>
                  <a:pt x="36" y="316"/>
                  <a:pt x="37" y="316"/>
                </a:cubicBezTo>
                <a:cubicBezTo>
                  <a:pt x="38" y="316"/>
                  <a:pt x="40" y="315"/>
                  <a:pt x="41" y="315"/>
                </a:cubicBezTo>
                <a:cubicBezTo>
                  <a:pt x="41" y="315"/>
                  <a:pt x="43" y="316"/>
                  <a:pt x="43" y="316"/>
                </a:cubicBezTo>
                <a:cubicBezTo>
                  <a:pt x="43" y="316"/>
                  <a:pt x="44" y="316"/>
                  <a:pt x="44" y="316"/>
                </a:cubicBezTo>
                <a:cubicBezTo>
                  <a:pt x="44" y="317"/>
                  <a:pt x="45" y="317"/>
                  <a:pt x="45" y="317"/>
                </a:cubicBezTo>
                <a:cubicBezTo>
                  <a:pt x="46" y="317"/>
                  <a:pt x="46" y="317"/>
                  <a:pt x="46" y="318"/>
                </a:cubicBezTo>
                <a:cubicBezTo>
                  <a:pt x="46" y="318"/>
                  <a:pt x="46" y="318"/>
                  <a:pt x="47" y="318"/>
                </a:cubicBezTo>
                <a:cubicBezTo>
                  <a:pt x="47" y="318"/>
                  <a:pt x="47" y="318"/>
                  <a:pt x="47" y="318"/>
                </a:cubicBezTo>
                <a:cubicBezTo>
                  <a:pt x="48" y="318"/>
                  <a:pt x="48" y="318"/>
                  <a:pt x="49" y="319"/>
                </a:cubicBezTo>
                <a:cubicBezTo>
                  <a:pt x="50" y="319"/>
                  <a:pt x="51" y="320"/>
                  <a:pt x="52" y="320"/>
                </a:cubicBezTo>
                <a:cubicBezTo>
                  <a:pt x="54" y="321"/>
                  <a:pt x="53" y="323"/>
                  <a:pt x="53" y="324"/>
                </a:cubicBezTo>
                <a:cubicBezTo>
                  <a:pt x="53" y="324"/>
                  <a:pt x="53" y="325"/>
                  <a:pt x="53" y="325"/>
                </a:cubicBezTo>
                <a:cubicBezTo>
                  <a:pt x="53" y="325"/>
                  <a:pt x="52" y="326"/>
                  <a:pt x="52" y="326"/>
                </a:cubicBezTo>
                <a:cubicBezTo>
                  <a:pt x="52" y="327"/>
                  <a:pt x="52" y="327"/>
                  <a:pt x="52" y="327"/>
                </a:cubicBezTo>
                <a:cubicBezTo>
                  <a:pt x="52" y="328"/>
                  <a:pt x="52" y="328"/>
                  <a:pt x="52" y="328"/>
                </a:cubicBezTo>
                <a:cubicBezTo>
                  <a:pt x="52" y="329"/>
                  <a:pt x="52" y="330"/>
                  <a:pt x="52" y="331"/>
                </a:cubicBezTo>
                <a:cubicBezTo>
                  <a:pt x="52" y="332"/>
                  <a:pt x="52" y="332"/>
                  <a:pt x="52" y="332"/>
                </a:cubicBezTo>
                <a:cubicBezTo>
                  <a:pt x="52" y="332"/>
                  <a:pt x="53" y="332"/>
                  <a:pt x="53" y="332"/>
                </a:cubicBezTo>
                <a:cubicBezTo>
                  <a:pt x="54" y="333"/>
                  <a:pt x="54" y="334"/>
                  <a:pt x="53" y="335"/>
                </a:cubicBezTo>
                <a:cubicBezTo>
                  <a:pt x="54" y="336"/>
                  <a:pt x="54" y="337"/>
                  <a:pt x="55" y="337"/>
                </a:cubicBezTo>
                <a:cubicBezTo>
                  <a:pt x="55" y="338"/>
                  <a:pt x="55" y="339"/>
                  <a:pt x="55" y="340"/>
                </a:cubicBezTo>
                <a:cubicBezTo>
                  <a:pt x="55" y="340"/>
                  <a:pt x="56" y="341"/>
                  <a:pt x="56" y="341"/>
                </a:cubicBezTo>
                <a:cubicBezTo>
                  <a:pt x="56" y="341"/>
                  <a:pt x="57" y="340"/>
                  <a:pt x="57" y="340"/>
                </a:cubicBezTo>
                <a:cubicBezTo>
                  <a:pt x="57" y="340"/>
                  <a:pt x="58" y="340"/>
                  <a:pt x="58" y="340"/>
                </a:cubicBezTo>
                <a:cubicBezTo>
                  <a:pt x="59" y="340"/>
                  <a:pt x="59" y="340"/>
                  <a:pt x="60" y="340"/>
                </a:cubicBezTo>
                <a:cubicBezTo>
                  <a:pt x="60" y="340"/>
                  <a:pt x="61" y="340"/>
                  <a:pt x="62" y="340"/>
                </a:cubicBezTo>
                <a:cubicBezTo>
                  <a:pt x="62" y="340"/>
                  <a:pt x="63" y="340"/>
                  <a:pt x="64" y="340"/>
                </a:cubicBezTo>
                <a:cubicBezTo>
                  <a:pt x="64" y="340"/>
                  <a:pt x="64" y="340"/>
                  <a:pt x="64" y="340"/>
                </a:cubicBezTo>
                <a:cubicBezTo>
                  <a:pt x="65" y="340"/>
                  <a:pt x="65" y="340"/>
                  <a:pt x="65" y="340"/>
                </a:cubicBezTo>
                <a:cubicBezTo>
                  <a:pt x="65" y="339"/>
                  <a:pt x="65" y="339"/>
                  <a:pt x="65" y="339"/>
                </a:cubicBezTo>
                <a:cubicBezTo>
                  <a:pt x="66" y="338"/>
                  <a:pt x="67" y="337"/>
                  <a:pt x="68" y="336"/>
                </a:cubicBezTo>
                <a:cubicBezTo>
                  <a:pt x="70" y="335"/>
                  <a:pt x="71" y="336"/>
                  <a:pt x="72" y="335"/>
                </a:cubicBezTo>
                <a:cubicBezTo>
                  <a:pt x="72" y="335"/>
                  <a:pt x="73" y="335"/>
                  <a:pt x="74" y="335"/>
                </a:cubicBezTo>
                <a:cubicBezTo>
                  <a:pt x="74" y="334"/>
                  <a:pt x="75" y="334"/>
                  <a:pt x="75" y="333"/>
                </a:cubicBezTo>
                <a:cubicBezTo>
                  <a:pt x="76" y="333"/>
                  <a:pt x="77" y="333"/>
                  <a:pt x="77" y="332"/>
                </a:cubicBezTo>
                <a:cubicBezTo>
                  <a:pt x="78" y="332"/>
                  <a:pt x="78" y="332"/>
                  <a:pt x="78" y="332"/>
                </a:cubicBezTo>
                <a:cubicBezTo>
                  <a:pt x="78" y="331"/>
                  <a:pt x="79" y="331"/>
                  <a:pt x="79" y="331"/>
                </a:cubicBezTo>
                <a:cubicBezTo>
                  <a:pt x="79" y="331"/>
                  <a:pt x="79" y="331"/>
                  <a:pt x="80" y="330"/>
                </a:cubicBezTo>
                <a:cubicBezTo>
                  <a:pt x="80" y="330"/>
                  <a:pt x="80" y="330"/>
                  <a:pt x="80" y="330"/>
                </a:cubicBezTo>
                <a:cubicBezTo>
                  <a:pt x="81" y="330"/>
                  <a:pt x="81" y="329"/>
                  <a:pt x="81" y="329"/>
                </a:cubicBezTo>
                <a:cubicBezTo>
                  <a:pt x="82" y="329"/>
                  <a:pt x="82" y="329"/>
                  <a:pt x="83" y="328"/>
                </a:cubicBezTo>
                <a:cubicBezTo>
                  <a:pt x="83" y="328"/>
                  <a:pt x="83" y="328"/>
                  <a:pt x="83" y="328"/>
                </a:cubicBezTo>
                <a:cubicBezTo>
                  <a:pt x="83" y="327"/>
                  <a:pt x="84" y="327"/>
                  <a:pt x="84" y="327"/>
                </a:cubicBezTo>
                <a:cubicBezTo>
                  <a:pt x="85" y="327"/>
                  <a:pt x="85" y="327"/>
                  <a:pt x="85" y="326"/>
                </a:cubicBezTo>
                <a:cubicBezTo>
                  <a:pt x="85" y="326"/>
                  <a:pt x="88" y="325"/>
                  <a:pt x="88" y="325"/>
                </a:cubicBezTo>
                <a:cubicBezTo>
                  <a:pt x="89" y="324"/>
                  <a:pt x="89" y="324"/>
                  <a:pt x="89" y="323"/>
                </a:cubicBezTo>
                <a:cubicBezTo>
                  <a:pt x="89" y="323"/>
                  <a:pt x="90" y="322"/>
                  <a:pt x="90" y="322"/>
                </a:cubicBezTo>
                <a:cubicBezTo>
                  <a:pt x="91" y="322"/>
                  <a:pt x="92" y="321"/>
                  <a:pt x="93" y="321"/>
                </a:cubicBezTo>
                <a:cubicBezTo>
                  <a:pt x="94" y="320"/>
                  <a:pt x="95" y="319"/>
                  <a:pt x="96" y="319"/>
                </a:cubicBezTo>
                <a:cubicBezTo>
                  <a:pt x="96" y="319"/>
                  <a:pt x="96" y="319"/>
                  <a:pt x="97" y="319"/>
                </a:cubicBezTo>
                <a:cubicBezTo>
                  <a:pt x="97" y="318"/>
                  <a:pt x="100" y="317"/>
                  <a:pt x="100" y="317"/>
                </a:cubicBezTo>
                <a:cubicBezTo>
                  <a:pt x="101" y="317"/>
                  <a:pt x="103" y="315"/>
                  <a:pt x="103" y="315"/>
                </a:cubicBezTo>
                <a:cubicBezTo>
                  <a:pt x="103" y="315"/>
                  <a:pt x="103" y="314"/>
                  <a:pt x="104" y="314"/>
                </a:cubicBezTo>
                <a:cubicBezTo>
                  <a:pt x="104" y="314"/>
                  <a:pt x="105" y="314"/>
                  <a:pt x="105" y="313"/>
                </a:cubicBezTo>
                <a:cubicBezTo>
                  <a:pt x="105" y="313"/>
                  <a:pt x="105" y="313"/>
                  <a:pt x="106" y="313"/>
                </a:cubicBezTo>
                <a:cubicBezTo>
                  <a:pt x="106" y="313"/>
                  <a:pt x="107" y="312"/>
                  <a:pt x="108" y="312"/>
                </a:cubicBezTo>
                <a:cubicBezTo>
                  <a:pt x="108" y="312"/>
                  <a:pt x="109" y="311"/>
                  <a:pt x="109" y="310"/>
                </a:cubicBezTo>
                <a:cubicBezTo>
                  <a:pt x="110" y="310"/>
                  <a:pt x="111" y="309"/>
                  <a:pt x="112" y="308"/>
                </a:cubicBezTo>
                <a:cubicBezTo>
                  <a:pt x="112" y="307"/>
                  <a:pt x="113" y="307"/>
                  <a:pt x="114" y="306"/>
                </a:cubicBezTo>
                <a:cubicBezTo>
                  <a:pt x="115" y="305"/>
                  <a:pt x="115" y="305"/>
                  <a:pt x="116" y="305"/>
                </a:cubicBezTo>
                <a:cubicBezTo>
                  <a:pt x="117" y="304"/>
                  <a:pt x="118" y="303"/>
                  <a:pt x="119" y="303"/>
                </a:cubicBezTo>
                <a:cubicBezTo>
                  <a:pt x="119" y="303"/>
                  <a:pt x="119" y="302"/>
                  <a:pt x="120" y="302"/>
                </a:cubicBezTo>
                <a:cubicBezTo>
                  <a:pt x="120" y="302"/>
                  <a:pt x="122" y="300"/>
                  <a:pt x="123" y="299"/>
                </a:cubicBezTo>
                <a:cubicBezTo>
                  <a:pt x="124" y="298"/>
                  <a:pt x="124" y="296"/>
                  <a:pt x="125" y="295"/>
                </a:cubicBezTo>
                <a:cubicBezTo>
                  <a:pt x="125" y="295"/>
                  <a:pt x="125" y="295"/>
                  <a:pt x="126" y="294"/>
                </a:cubicBezTo>
                <a:cubicBezTo>
                  <a:pt x="126" y="294"/>
                  <a:pt x="129" y="292"/>
                  <a:pt x="129" y="292"/>
                </a:cubicBezTo>
                <a:cubicBezTo>
                  <a:pt x="129" y="291"/>
                  <a:pt x="129" y="291"/>
                  <a:pt x="130" y="290"/>
                </a:cubicBezTo>
                <a:cubicBezTo>
                  <a:pt x="130" y="290"/>
                  <a:pt x="130" y="290"/>
                  <a:pt x="131" y="289"/>
                </a:cubicBezTo>
                <a:cubicBezTo>
                  <a:pt x="131" y="288"/>
                  <a:pt x="131" y="288"/>
                  <a:pt x="131" y="287"/>
                </a:cubicBezTo>
                <a:cubicBezTo>
                  <a:pt x="132" y="286"/>
                  <a:pt x="132" y="285"/>
                  <a:pt x="132" y="284"/>
                </a:cubicBezTo>
                <a:cubicBezTo>
                  <a:pt x="133" y="282"/>
                  <a:pt x="133" y="281"/>
                  <a:pt x="133" y="279"/>
                </a:cubicBezTo>
                <a:cubicBezTo>
                  <a:pt x="133" y="279"/>
                  <a:pt x="134" y="279"/>
                  <a:pt x="134" y="279"/>
                </a:cubicBezTo>
                <a:cubicBezTo>
                  <a:pt x="134" y="278"/>
                  <a:pt x="134" y="278"/>
                  <a:pt x="134" y="277"/>
                </a:cubicBezTo>
                <a:cubicBezTo>
                  <a:pt x="134" y="276"/>
                  <a:pt x="135" y="275"/>
                  <a:pt x="135" y="274"/>
                </a:cubicBezTo>
                <a:cubicBezTo>
                  <a:pt x="135" y="274"/>
                  <a:pt x="135" y="274"/>
                  <a:pt x="136" y="274"/>
                </a:cubicBezTo>
                <a:cubicBezTo>
                  <a:pt x="136" y="273"/>
                  <a:pt x="136" y="273"/>
                  <a:pt x="136" y="273"/>
                </a:cubicBezTo>
                <a:cubicBezTo>
                  <a:pt x="136" y="273"/>
                  <a:pt x="136" y="273"/>
                  <a:pt x="136" y="273"/>
                </a:cubicBezTo>
                <a:cubicBezTo>
                  <a:pt x="137" y="272"/>
                  <a:pt x="137" y="272"/>
                  <a:pt x="137" y="271"/>
                </a:cubicBezTo>
                <a:cubicBezTo>
                  <a:pt x="138" y="271"/>
                  <a:pt x="139" y="271"/>
                  <a:pt x="140" y="270"/>
                </a:cubicBezTo>
                <a:cubicBezTo>
                  <a:pt x="141" y="270"/>
                  <a:pt x="142" y="269"/>
                  <a:pt x="143" y="268"/>
                </a:cubicBezTo>
                <a:cubicBezTo>
                  <a:pt x="143" y="268"/>
                  <a:pt x="144" y="267"/>
                  <a:pt x="144" y="266"/>
                </a:cubicBezTo>
                <a:cubicBezTo>
                  <a:pt x="144" y="265"/>
                  <a:pt x="144" y="264"/>
                  <a:pt x="145" y="263"/>
                </a:cubicBezTo>
                <a:cubicBezTo>
                  <a:pt x="145" y="262"/>
                  <a:pt x="145" y="262"/>
                  <a:pt x="145" y="261"/>
                </a:cubicBezTo>
                <a:cubicBezTo>
                  <a:pt x="145" y="261"/>
                  <a:pt x="146" y="261"/>
                  <a:pt x="146" y="261"/>
                </a:cubicBezTo>
                <a:cubicBezTo>
                  <a:pt x="146" y="260"/>
                  <a:pt x="146" y="260"/>
                  <a:pt x="146" y="260"/>
                </a:cubicBezTo>
                <a:cubicBezTo>
                  <a:pt x="147" y="259"/>
                  <a:pt x="147" y="259"/>
                  <a:pt x="147" y="259"/>
                </a:cubicBezTo>
                <a:cubicBezTo>
                  <a:pt x="147" y="259"/>
                  <a:pt x="147" y="259"/>
                  <a:pt x="147" y="258"/>
                </a:cubicBezTo>
                <a:cubicBezTo>
                  <a:pt x="148" y="257"/>
                  <a:pt x="147" y="256"/>
                  <a:pt x="148" y="255"/>
                </a:cubicBezTo>
                <a:cubicBezTo>
                  <a:pt x="148" y="254"/>
                  <a:pt x="149" y="254"/>
                  <a:pt x="150" y="253"/>
                </a:cubicBezTo>
                <a:cubicBezTo>
                  <a:pt x="150" y="253"/>
                  <a:pt x="150" y="252"/>
                  <a:pt x="150" y="252"/>
                </a:cubicBezTo>
                <a:cubicBezTo>
                  <a:pt x="150" y="252"/>
                  <a:pt x="150" y="252"/>
                  <a:pt x="150" y="252"/>
                </a:cubicBezTo>
                <a:cubicBezTo>
                  <a:pt x="151" y="251"/>
                  <a:pt x="151" y="250"/>
                  <a:pt x="151" y="250"/>
                </a:cubicBezTo>
                <a:cubicBezTo>
                  <a:pt x="151" y="249"/>
                  <a:pt x="152" y="249"/>
                  <a:pt x="152" y="248"/>
                </a:cubicBezTo>
                <a:cubicBezTo>
                  <a:pt x="152" y="247"/>
                  <a:pt x="153" y="247"/>
                  <a:pt x="154" y="246"/>
                </a:cubicBezTo>
                <a:cubicBezTo>
                  <a:pt x="154" y="245"/>
                  <a:pt x="154" y="244"/>
                  <a:pt x="154" y="244"/>
                </a:cubicBezTo>
                <a:cubicBezTo>
                  <a:pt x="155" y="242"/>
                  <a:pt x="156" y="243"/>
                  <a:pt x="157" y="242"/>
                </a:cubicBezTo>
                <a:cubicBezTo>
                  <a:pt x="157" y="242"/>
                  <a:pt x="157" y="241"/>
                  <a:pt x="157" y="241"/>
                </a:cubicBezTo>
                <a:cubicBezTo>
                  <a:pt x="158" y="241"/>
                  <a:pt x="158" y="240"/>
                  <a:pt x="158" y="240"/>
                </a:cubicBezTo>
                <a:cubicBezTo>
                  <a:pt x="158" y="240"/>
                  <a:pt x="158" y="239"/>
                  <a:pt x="158" y="239"/>
                </a:cubicBezTo>
                <a:cubicBezTo>
                  <a:pt x="159" y="238"/>
                  <a:pt x="159" y="238"/>
                  <a:pt x="159" y="237"/>
                </a:cubicBezTo>
                <a:cubicBezTo>
                  <a:pt x="159" y="236"/>
                  <a:pt x="159" y="235"/>
                  <a:pt x="159" y="234"/>
                </a:cubicBezTo>
                <a:cubicBezTo>
                  <a:pt x="160" y="234"/>
                  <a:pt x="161" y="234"/>
                  <a:pt x="162" y="234"/>
                </a:cubicBezTo>
                <a:cubicBezTo>
                  <a:pt x="162" y="234"/>
                  <a:pt x="163" y="233"/>
                  <a:pt x="163" y="233"/>
                </a:cubicBezTo>
                <a:cubicBezTo>
                  <a:pt x="163" y="232"/>
                  <a:pt x="164" y="231"/>
                  <a:pt x="164" y="231"/>
                </a:cubicBezTo>
                <a:cubicBezTo>
                  <a:pt x="165" y="230"/>
                  <a:pt x="166" y="230"/>
                  <a:pt x="166" y="229"/>
                </a:cubicBezTo>
                <a:cubicBezTo>
                  <a:pt x="166" y="229"/>
                  <a:pt x="166" y="228"/>
                  <a:pt x="166" y="228"/>
                </a:cubicBezTo>
                <a:cubicBezTo>
                  <a:pt x="167" y="228"/>
                  <a:pt x="167" y="227"/>
                  <a:pt x="167" y="227"/>
                </a:cubicBezTo>
                <a:cubicBezTo>
                  <a:pt x="167" y="227"/>
                  <a:pt x="167" y="226"/>
                  <a:pt x="167" y="226"/>
                </a:cubicBezTo>
                <a:cubicBezTo>
                  <a:pt x="168" y="226"/>
                  <a:pt x="169" y="225"/>
                  <a:pt x="169" y="225"/>
                </a:cubicBezTo>
                <a:cubicBezTo>
                  <a:pt x="170" y="224"/>
                  <a:pt x="170" y="224"/>
                  <a:pt x="171" y="223"/>
                </a:cubicBezTo>
                <a:cubicBezTo>
                  <a:pt x="171" y="223"/>
                  <a:pt x="171" y="222"/>
                  <a:pt x="171" y="222"/>
                </a:cubicBezTo>
                <a:cubicBezTo>
                  <a:pt x="171" y="222"/>
                  <a:pt x="172" y="222"/>
                  <a:pt x="172" y="222"/>
                </a:cubicBezTo>
                <a:cubicBezTo>
                  <a:pt x="173" y="223"/>
                  <a:pt x="173" y="223"/>
                  <a:pt x="173" y="223"/>
                </a:cubicBezTo>
                <a:cubicBezTo>
                  <a:pt x="173" y="222"/>
                  <a:pt x="176" y="222"/>
                  <a:pt x="176" y="223"/>
                </a:cubicBezTo>
                <a:cubicBezTo>
                  <a:pt x="177" y="222"/>
                  <a:pt x="177" y="221"/>
                  <a:pt x="178" y="221"/>
                </a:cubicBezTo>
                <a:cubicBezTo>
                  <a:pt x="178" y="221"/>
                  <a:pt x="178" y="221"/>
                  <a:pt x="178" y="221"/>
                </a:cubicBezTo>
                <a:cubicBezTo>
                  <a:pt x="178" y="221"/>
                  <a:pt x="178" y="221"/>
                  <a:pt x="177" y="220"/>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9" name="Freeform 88"/>
          <p:cNvSpPr>
            <a:spLocks/>
          </p:cNvSpPr>
          <p:nvPr/>
        </p:nvSpPr>
        <p:spPr bwMode="auto">
          <a:xfrm>
            <a:off x="14333537" y="4851405"/>
            <a:ext cx="1247776" cy="1489078"/>
          </a:xfrm>
          <a:custGeom>
            <a:avLst/>
            <a:gdLst>
              <a:gd name="T0" fmla="*/ 158 w 166"/>
              <a:gd name="T1" fmla="*/ 44 h 198"/>
              <a:gd name="T2" fmla="*/ 152 w 166"/>
              <a:gd name="T3" fmla="*/ 39 h 198"/>
              <a:gd name="T4" fmla="*/ 145 w 166"/>
              <a:gd name="T5" fmla="*/ 38 h 198"/>
              <a:gd name="T6" fmla="*/ 140 w 166"/>
              <a:gd name="T7" fmla="*/ 31 h 198"/>
              <a:gd name="T8" fmla="*/ 134 w 166"/>
              <a:gd name="T9" fmla="*/ 31 h 198"/>
              <a:gd name="T10" fmla="*/ 129 w 166"/>
              <a:gd name="T11" fmla="*/ 26 h 198"/>
              <a:gd name="T12" fmla="*/ 124 w 166"/>
              <a:gd name="T13" fmla="*/ 14 h 198"/>
              <a:gd name="T14" fmla="*/ 120 w 166"/>
              <a:gd name="T15" fmla="*/ 6 h 198"/>
              <a:gd name="T16" fmla="*/ 111 w 166"/>
              <a:gd name="T17" fmla="*/ 9 h 198"/>
              <a:gd name="T18" fmla="*/ 92 w 166"/>
              <a:gd name="T19" fmla="*/ 4 h 198"/>
              <a:gd name="T20" fmla="*/ 80 w 166"/>
              <a:gd name="T21" fmla="*/ 13 h 198"/>
              <a:gd name="T22" fmla="*/ 66 w 166"/>
              <a:gd name="T23" fmla="*/ 11 h 198"/>
              <a:gd name="T24" fmla="*/ 58 w 166"/>
              <a:gd name="T25" fmla="*/ 15 h 198"/>
              <a:gd name="T26" fmla="*/ 56 w 166"/>
              <a:gd name="T27" fmla="*/ 29 h 198"/>
              <a:gd name="T28" fmla="*/ 48 w 166"/>
              <a:gd name="T29" fmla="*/ 24 h 198"/>
              <a:gd name="T30" fmla="*/ 42 w 166"/>
              <a:gd name="T31" fmla="*/ 24 h 198"/>
              <a:gd name="T32" fmla="*/ 36 w 166"/>
              <a:gd name="T33" fmla="*/ 37 h 198"/>
              <a:gd name="T34" fmla="*/ 27 w 166"/>
              <a:gd name="T35" fmla="*/ 40 h 198"/>
              <a:gd name="T36" fmla="*/ 22 w 166"/>
              <a:gd name="T37" fmla="*/ 32 h 198"/>
              <a:gd name="T38" fmla="*/ 17 w 166"/>
              <a:gd name="T39" fmla="*/ 39 h 198"/>
              <a:gd name="T40" fmla="*/ 10 w 166"/>
              <a:gd name="T41" fmla="*/ 50 h 198"/>
              <a:gd name="T42" fmla="*/ 6 w 166"/>
              <a:gd name="T43" fmla="*/ 59 h 198"/>
              <a:gd name="T44" fmla="*/ 5 w 166"/>
              <a:gd name="T45" fmla="*/ 63 h 198"/>
              <a:gd name="T46" fmla="*/ 5 w 166"/>
              <a:gd name="T47" fmla="*/ 74 h 198"/>
              <a:gd name="T48" fmla="*/ 1 w 166"/>
              <a:gd name="T49" fmla="*/ 80 h 198"/>
              <a:gd name="T50" fmla="*/ 6 w 166"/>
              <a:gd name="T51" fmla="*/ 83 h 198"/>
              <a:gd name="T52" fmla="*/ 12 w 166"/>
              <a:gd name="T53" fmla="*/ 95 h 198"/>
              <a:gd name="T54" fmla="*/ 12 w 166"/>
              <a:gd name="T55" fmla="*/ 109 h 198"/>
              <a:gd name="T56" fmla="*/ 9 w 166"/>
              <a:gd name="T57" fmla="*/ 127 h 198"/>
              <a:gd name="T58" fmla="*/ 7 w 166"/>
              <a:gd name="T59" fmla="*/ 152 h 198"/>
              <a:gd name="T60" fmla="*/ 21 w 166"/>
              <a:gd name="T61" fmla="*/ 160 h 198"/>
              <a:gd name="T62" fmla="*/ 27 w 166"/>
              <a:gd name="T63" fmla="*/ 169 h 198"/>
              <a:gd name="T64" fmla="*/ 26 w 166"/>
              <a:gd name="T65" fmla="*/ 186 h 198"/>
              <a:gd name="T66" fmla="*/ 34 w 166"/>
              <a:gd name="T67" fmla="*/ 195 h 198"/>
              <a:gd name="T68" fmla="*/ 43 w 166"/>
              <a:gd name="T69" fmla="*/ 198 h 198"/>
              <a:gd name="T70" fmla="*/ 49 w 166"/>
              <a:gd name="T71" fmla="*/ 188 h 198"/>
              <a:gd name="T72" fmla="*/ 50 w 166"/>
              <a:gd name="T73" fmla="*/ 182 h 198"/>
              <a:gd name="T74" fmla="*/ 55 w 166"/>
              <a:gd name="T75" fmla="*/ 176 h 198"/>
              <a:gd name="T76" fmla="*/ 62 w 166"/>
              <a:gd name="T77" fmla="*/ 173 h 198"/>
              <a:gd name="T78" fmla="*/ 69 w 166"/>
              <a:gd name="T79" fmla="*/ 160 h 198"/>
              <a:gd name="T80" fmla="*/ 74 w 166"/>
              <a:gd name="T81" fmla="*/ 143 h 198"/>
              <a:gd name="T82" fmla="*/ 79 w 166"/>
              <a:gd name="T83" fmla="*/ 131 h 198"/>
              <a:gd name="T84" fmla="*/ 87 w 166"/>
              <a:gd name="T85" fmla="*/ 119 h 198"/>
              <a:gd name="T86" fmla="*/ 81 w 166"/>
              <a:gd name="T87" fmla="*/ 114 h 198"/>
              <a:gd name="T88" fmla="*/ 74 w 166"/>
              <a:gd name="T89" fmla="*/ 116 h 198"/>
              <a:gd name="T90" fmla="*/ 74 w 166"/>
              <a:gd name="T91" fmla="*/ 103 h 198"/>
              <a:gd name="T92" fmla="*/ 70 w 166"/>
              <a:gd name="T93" fmla="*/ 88 h 198"/>
              <a:gd name="T94" fmla="*/ 77 w 166"/>
              <a:gd name="T95" fmla="*/ 78 h 198"/>
              <a:gd name="T96" fmla="*/ 88 w 166"/>
              <a:gd name="T97" fmla="*/ 65 h 198"/>
              <a:gd name="T98" fmla="*/ 100 w 166"/>
              <a:gd name="T99" fmla="*/ 59 h 198"/>
              <a:gd name="T100" fmla="*/ 111 w 166"/>
              <a:gd name="T101" fmla="*/ 54 h 198"/>
              <a:gd name="T102" fmla="*/ 120 w 166"/>
              <a:gd name="T103" fmla="*/ 53 h 198"/>
              <a:gd name="T104" fmla="*/ 138 w 166"/>
              <a:gd name="T105" fmla="*/ 53 h 198"/>
              <a:gd name="T106" fmla="*/ 154 w 166"/>
              <a:gd name="T107" fmla="*/ 57 h 198"/>
              <a:gd name="T108" fmla="*/ 151 w 166"/>
              <a:gd name="T109" fmla="*/ 66 h 198"/>
              <a:gd name="T110" fmla="*/ 155 w 166"/>
              <a:gd name="T111" fmla="*/ 76 h 198"/>
              <a:gd name="T112" fmla="*/ 160 w 166"/>
              <a:gd name="T113" fmla="*/ 6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 h="198">
                <a:moveTo>
                  <a:pt x="165" y="57"/>
                </a:moveTo>
                <a:cubicBezTo>
                  <a:pt x="165" y="57"/>
                  <a:pt x="163" y="55"/>
                  <a:pt x="163" y="55"/>
                </a:cubicBezTo>
                <a:cubicBezTo>
                  <a:pt x="163" y="55"/>
                  <a:pt x="163" y="55"/>
                  <a:pt x="162" y="55"/>
                </a:cubicBezTo>
                <a:cubicBezTo>
                  <a:pt x="160" y="55"/>
                  <a:pt x="158" y="54"/>
                  <a:pt x="155" y="54"/>
                </a:cubicBezTo>
                <a:cubicBezTo>
                  <a:pt x="156" y="54"/>
                  <a:pt x="156" y="52"/>
                  <a:pt x="156" y="51"/>
                </a:cubicBezTo>
                <a:cubicBezTo>
                  <a:pt x="157" y="51"/>
                  <a:pt x="158" y="51"/>
                  <a:pt x="158" y="50"/>
                </a:cubicBezTo>
                <a:cubicBezTo>
                  <a:pt x="157" y="49"/>
                  <a:pt x="158" y="46"/>
                  <a:pt x="158" y="44"/>
                </a:cubicBezTo>
                <a:cubicBezTo>
                  <a:pt x="158" y="44"/>
                  <a:pt x="158" y="44"/>
                  <a:pt x="158" y="44"/>
                </a:cubicBezTo>
                <a:cubicBezTo>
                  <a:pt x="154" y="43"/>
                  <a:pt x="154" y="43"/>
                  <a:pt x="154" y="43"/>
                </a:cubicBezTo>
                <a:cubicBezTo>
                  <a:pt x="154" y="43"/>
                  <a:pt x="154" y="43"/>
                  <a:pt x="154" y="42"/>
                </a:cubicBezTo>
                <a:cubicBezTo>
                  <a:pt x="154" y="41"/>
                  <a:pt x="154" y="41"/>
                  <a:pt x="154" y="41"/>
                </a:cubicBezTo>
                <a:cubicBezTo>
                  <a:pt x="154" y="41"/>
                  <a:pt x="154" y="41"/>
                  <a:pt x="154" y="41"/>
                </a:cubicBezTo>
                <a:cubicBezTo>
                  <a:pt x="155" y="40"/>
                  <a:pt x="155" y="40"/>
                  <a:pt x="155" y="40"/>
                </a:cubicBezTo>
                <a:cubicBezTo>
                  <a:pt x="152" y="39"/>
                  <a:pt x="152" y="39"/>
                  <a:pt x="152" y="39"/>
                </a:cubicBezTo>
                <a:cubicBezTo>
                  <a:pt x="152" y="39"/>
                  <a:pt x="152" y="39"/>
                  <a:pt x="152" y="39"/>
                </a:cubicBezTo>
                <a:cubicBezTo>
                  <a:pt x="151" y="37"/>
                  <a:pt x="151" y="37"/>
                  <a:pt x="151" y="37"/>
                </a:cubicBezTo>
                <a:cubicBezTo>
                  <a:pt x="150" y="38"/>
                  <a:pt x="150" y="38"/>
                  <a:pt x="150" y="38"/>
                </a:cubicBezTo>
                <a:cubicBezTo>
                  <a:pt x="149" y="38"/>
                  <a:pt x="149" y="38"/>
                  <a:pt x="149" y="38"/>
                </a:cubicBezTo>
                <a:cubicBezTo>
                  <a:pt x="149" y="38"/>
                  <a:pt x="148" y="38"/>
                  <a:pt x="148" y="37"/>
                </a:cubicBezTo>
                <a:cubicBezTo>
                  <a:pt x="147" y="39"/>
                  <a:pt x="145" y="38"/>
                  <a:pt x="145" y="38"/>
                </a:cubicBezTo>
                <a:cubicBezTo>
                  <a:pt x="145" y="38"/>
                  <a:pt x="145" y="38"/>
                  <a:pt x="145" y="38"/>
                </a:cubicBezTo>
                <a:cubicBezTo>
                  <a:pt x="144" y="37"/>
                  <a:pt x="144" y="37"/>
                  <a:pt x="144" y="37"/>
                </a:cubicBezTo>
                <a:cubicBezTo>
                  <a:pt x="144" y="37"/>
                  <a:pt x="143" y="37"/>
                  <a:pt x="143" y="37"/>
                </a:cubicBezTo>
                <a:cubicBezTo>
                  <a:pt x="142" y="37"/>
                  <a:pt x="141" y="37"/>
                  <a:pt x="140" y="37"/>
                </a:cubicBezTo>
                <a:cubicBezTo>
                  <a:pt x="140" y="37"/>
                  <a:pt x="140" y="37"/>
                  <a:pt x="139" y="37"/>
                </a:cubicBezTo>
                <a:cubicBezTo>
                  <a:pt x="139" y="37"/>
                  <a:pt x="139" y="37"/>
                  <a:pt x="139" y="37"/>
                </a:cubicBezTo>
                <a:cubicBezTo>
                  <a:pt x="139" y="36"/>
                  <a:pt x="139" y="33"/>
                  <a:pt x="140" y="32"/>
                </a:cubicBezTo>
                <a:cubicBezTo>
                  <a:pt x="140" y="32"/>
                  <a:pt x="140" y="31"/>
                  <a:pt x="140" y="31"/>
                </a:cubicBezTo>
                <a:cubicBezTo>
                  <a:pt x="139" y="32"/>
                  <a:pt x="138" y="32"/>
                  <a:pt x="138" y="32"/>
                </a:cubicBezTo>
                <a:cubicBezTo>
                  <a:pt x="138" y="32"/>
                  <a:pt x="138" y="32"/>
                  <a:pt x="137" y="32"/>
                </a:cubicBezTo>
                <a:cubicBezTo>
                  <a:pt x="137" y="32"/>
                  <a:pt x="137" y="32"/>
                  <a:pt x="137" y="32"/>
                </a:cubicBezTo>
                <a:cubicBezTo>
                  <a:pt x="137" y="30"/>
                  <a:pt x="137" y="30"/>
                  <a:pt x="137" y="30"/>
                </a:cubicBezTo>
                <a:cubicBezTo>
                  <a:pt x="135" y="31"/>
                  <a:pt x="135" y="31"/>
                  <a:pt x="135" y="31"/>
                </a:cubicBezTo>
                <a:cubicBezTo>
                  <a:pt x="135" y="31"/>
                  <a:pt x="135" y="31"/>
                  <a:pt x="134" y="31"/>
                </a:cubicBezTo>
                <a:cubicBezTo>
                  <a:pt x="134" y="31"/>
                  <a:pt x="134" y="31"/>
                  <a:pt x="134" y="31"/>
                </a:cubicBezTo>
                <a:cubicBezTo>
                  <a:pt x="134" y="27"/>
                  <a:pt x="134" y="27"/>
                  <a:pt x="134" y="27"/>
                </a:cubicBezTo>
                <a:cubicBezTo>
                  <a:pt x="134" y="27"/>
                  <a:pt x="134" y="27"/>
                  <a:pt x="134" y="27"/>
                </a:cubicBezTo>
                <a:cubicBezTo>
                  <a:pt x="134" y="26"/>
                  <a:pt x="134" y="26"/>
                  <a:pt x="134" y="26"/>
                </a:cubicBezTo>
                <a:cubicBezTo>
                  <a:pt x="133" y="25"/>
                  <a:pt x="133" y="25"/>
                  <a:pt x="132" y="25"/>
                </a:cubicBezTo>
                <a:cubicBezTo>
                  <a:pt x="132" y="26"/>
                  <a:pt x="131" y="26"/>
                  <a:pt x="130" y="27"/>
                </a:cubicBezTo>
                <a:cubicBezTo>
                  <a:pt x="130" y="27"/>
                  <a:pt x="130" y="27"/>
                  <a:pt x="130" y="27"/>
                </a:cubicBezTo>
                <a:cubicBezTo>
                  <a:pt x="129" y="27"/>
                  <a:pt x="129" y="27"/>
                  <a:pt x="129" y="26"/>
                </a:cubicBezTo>
                <a:cubicBezTo>
                  <a:pt x="128" y="22"/>
                  <a:pt x="128" y="22"/>
                  <a:pt x="128" y="22"/>
                </a:cubicBezTo>
                <a:cubicBezTo>
                  <a:pt x="126" y="22"/>
                  <a:pt x="126" y="22"/>
                  <a:pt x="126" y="22"/>
                </a:cubicBezTo>
                <a:cubicBezTo>
                  <a:pt x="126" y="22"/>
                  <a:pt x="126" y="22"/>
                  <a:pt x="126" y="22"/>
                </a:cubicBezTo>
                <a:cubicBezTo>
                  <a:pt x="124" y="19"/>
                  <a:pt x="124" y="19"/>
                  <a:pt x="124" y="19"/>
                </a:cubicBezTo>
                <a:cubicBezTo>
                  <a:pt x="124" y="19"/>
                  <a:pt x="124" y="19"/>
                  <a:pt x="124" y="19"/>
                </a:cubicBezTo>
                <a:cubicBezTo>
                  <a:pt x="124" y="19"/>
                  <a:pt x="124" y="17"/>
                  <a:pt x="124" y="16"/>
                </a:cubicBezTo>
                <a:cubicBezTo>
                  <a:pt x="124" y="16"/>
                  <a:pt x="124" y="15"/>
                  <a:pt x="124" y="14"/>
                </a:cubicBezTo>
                <a:cubicBezTo>
                  <a:pt x="123" y="14"/>
                  <a:pt x="122" y="14"/>
                  <a:pt x="121" y="13"/>
                </a:cubicBezTo>
                <a:cubicBezTo>
                  <a:pt x="120" y="13"/>
                  <a:pt x="120" y="13"/>
                  <a:pt x="120" y="13"/>
                </a:cubicBezTo>
                <a:cubicBezTo>
                  <a:pt x="119" y="13"/>
                  <a:pt x="119" y="13"/>
                  <a:pt x="119" y="13"/>
                </a:cubicBezTo>
                <a:cubicBezTo>
                  <a:pt x="119" y="12"/>
                  <a:pt x="119" y="12"/>
                  <a:pt x="119" y="12"/>
                </a:cubicBezTo>
                <a:cubicBezTo>
                  <a:pt x="119" y="12"/>
                  <a:pt x="121" y="9"/>
                  <a:pt x="122" y="8"/>
                </a:cubicBezTo>
                <a:cubicBezTo>
                  <a:pt x="122" y="8"/>
                  <a:pt x="122" y="7"/>
                  <a:pt x="122" y="7"/>
                </a:cubicBezTo>
                <a:cubicBezTo>
                  <a:pt x="120" y="6"/>
                  <a:pt x="120" y="6"/>
                  <a:pt x="120" y="6"/>
                </a:cubicBezTo>
                <a:cubicBezTo>
                  <a:pt x="119" y="6"/>
                  <a:pt x="119" y="6"/>
                  <a:pt x="119" y="6"/>
                </a:cubicBezTo>
                <a:cubicBezTo>
                  <a:pt x="119" y="6"/>
                  <a:pt x="118" y="5"/>
                  <a:pt x="117" y="5"/>
                </a:cubicBezTo>
                <a:cubicBezTo>
                  <a:pt x="116" y="5"/>
                  <a:pt x="115" y="5"/>
                  <a:pt x="115" y="5"/>
                </a:cubicBezTo>
                <a:cubicBezTo>
                  <a:pt x="114" y="5"/>
                  <a:pt x="114" y="5"/>
                  <a:pt x="114" y="4"/>
                </a:cubicBezTo>
                <a:cubicBezTo>
                  <a:pt x="112" y="3"/>
                  <a:pt x="112" y="3"/>
                  <a:pt x="112" y="3"/>
                </a:cubicBezTo>
                <a:cubicBezTo>
                  <a:pt x="112" y="8"/>
                  <a:pt x="112" y="8"/>
                  <a:pt x="112" y="8"/>
                </a:cubicBezTo>
                <a:cubicBezTo>
                  <a:pt x="112" y="8"/>
                  <a:pt x="111" y="9"/>
                  <a:pt x="111" y="9"/>
                </a:cubicBezTo>
                <a:cubicBezTo>
                  <a:pt x="111" y="9"/>
                  <a:pt x="111" y="9"/>
                  <a:pt x="111" y="9"/>
                </a:cubicBezTo>
                <a:cubicBezTo>
                  <a:pt x="102" y="3"/>
                  <a:pt x="102" y="3"/>
                  <a:pt x="102" y="3"/>
                </a:cubicBezTo>
                <a:cubicBezTo>
                  <a:pt x="95" y="0"/>
                  <a:pt x="95" y="0"/>
                  <a:pt x="95" y="0"/>
                </a:cubicBezTo>
                <a:cubicBezTo>
                  <a:pt x="94" y="1"/>
                  <a:pt x="94" y="1"/>
                  <a:pt x="94" y="1"/>
                </a:cubicBezTo>
                <a:cubicBezTo>
                  <a:pt x="93" y="4"/>
                  <a:pt x="93" y="4"/>
                  <a:pt x="93" y="4"/>
                </a:cubicBezTo>
                <a:cubicBezTo>
                  <a:pt x="93" y="4"/>
                  <a:pt x="93" y="4"/>
                  <a:pt x="93" y="4"/>
                </a:cubicBezTo>
                <a:cubicBezTo>
                  <a:pt x="93" y="4"/>
                  <a:pt x="92" y="4"/>
                  <a:pt x="92" y="4"/>
                </a:cubicBezTo>
                <a:cubicBezTo>
                  <a:pt x="90" y="3"/>
                  <a:pt x="90" y="3"/>
                  <a:pt x="90" y="3"/>
                </a:cubicBezTo>
                <a:cubicBezTo>
                  <a:pt x="89" y="3"/>
                  <a:pt x="88" y="3"/>
                  <a:pt x="87" y="4"/>
                </a:cubicBezTo>
                <a:cubicBezTo>
                  <a:pt x="87" y="4"/>
                  <a:pt x="86" y="6"/>
                  <a:pt x="86" y="7"/>
                </a:cubicBezTo>
                <a:cubicBezTo>
                  <a:pt x="86" y="7"/>
                  <a:pt x="86" y="7"/>
                  <a:pt x="86" y="7"/>
                </a:cubicBezTo>
                <a:cubicBezTo>
                  <a:pt x="86" y="7"/>
                  <a:pt x="85" y="8"/>
                  <a:pt x="85" y="9"/>
                </a:cubicBezTo>
                <a:cubicBezTo>
                  <a:pt x="84" y="10"/>
                  <a:pt x="82" y="12"/>
                  <a:pt x="80" y="13"/>
                </a:cubicBezTo>
                <a:cubicBezTo>
                  <a:pt x="80" y="13"/>
                  <a:pt x="80" y="13"/>
                  <a:pt x="80" y="13"/>
                </a:cubicBezTo>
                <a:cubicBezTo>
                  <a:pt x="76" y="12"/>
                  <a:pt x="76" y="12"/>
                  <a:pt x="76" y="12"/>
                </a:cubicBezTo>
                <a:cubicBezTo>
                  <a:pt x="76" y="11"/>
                  <a:pt x="74" y="11"/>
                  <a:pt x="74" y="9"/>
                </a:cubicBezTo>
                <a:cubicBezTo>
                  <a:pt x="74" y="9"/>
                  <a:pt x="74" y="9"/>
                  <a:pt x="74" y="8"/>
                </a:cubicBezTo>
                <a:cubicBezTo>
                  <a:pt x="73" y="9"/>
                  <a:pt x="71" y="9"/>
                  <a:pt x="71" y="10"/>
                </a:cubicBezTo>
                <a:cubicBezTo>
                  <a:pt x="70" y="10"/>
                  <a:pt x="70" y="10"/>
                  <a:pt x="70" y="9"/>
                </a:cubicBezTo>
                <a:cubicBezTo>
                  <a:pt x="69" y="10"/>
                  <a:pt x="67" y="11"/>
                  <a:pt x="67" y="11"/>
                </a:cubicBezTo>
                <a:cubicBezTo>
                  <a:pt x="67" y="11"/>
                  <a:pt x="67" y="11"/>
                  <a:pt x="66" y="11"/>
                </a:cubicBezTo>
                <a:cubicBezTo>
                  <a:pt x="66" y="11"/>
                  <a:pt x="65" y="10"/>
                  <a:pt x="64" y="10"/>
                </a:cubicBezTo>
                <a:cubicBezTo>
                  <a:pt x="63" y="9"/>
                  <a:pt x="62" y="11"/>
                  <a:pt x="62" y="12"/>
                </a:cubicBezTo>
                <a:cubicBezTo>
                  <a:pt x="62" y="12"/>
                  <a:pt x="62" y="12"/>
                  <a:pt x="62" y="12"/>
                </a:cubicBezTo>
                <a:cubicBezTo>
                  <a:pt x="61" y="13"/>
                  <a:pt x="61" y="13"/>
                  <a:pt x="61" y="13"/>
                </a:cubicBezTo>
                <a:cubicBezTo>
                  <a:pt x="61" y="14"/>
                  <a:pt x="59" y="15"/>
                  <a:pt x="58" y="14"/>
                </a:cubicBezTo>
                <a:cubicBezTo>
                  <a:pt x="58" y="14"/>
                  <a:pt x="58" y="14"/>
                  <a:pt x="58" y="14"/>
                </a:cubicBezTo>
                <a:cubicBezTo>
                  <a:pt x="58" y="14"/>
                  <a:pt x="58" y="15"/>
                  <a:pt x="58" y="15"/>
                </a:cubicBezTo>
                <a:cubicBezTo>
                  <a:pt x="58" y="15"/>
                  <a:pt x="58" y="15"/>
                  <a:pt x="58" y="15"/>
                </a:cubicBezTo>
                <a:cubicBezTo>
                  <a:pt x="58" y="16"/>
                  <a:pt x="57" y="18"/>
                  <a:pt x="57" y="19"/>
                </a:cubicBezTo>
                <a:cubicBezTo>
                  <a:pt x="56" y="23"/>
                  <a:pt x="56" y="23"/>
                  <a:pt x="56" y="23"/>
                </a:cubicBezTo>
                <a:cubicBezTo>
                  <a:pt x="57" y="25"/>
                  <a:pt x="57" y="25"/>
                  <a:pt x="57" y="25"/>
                </a:cubicBezTo>
                <a:cubicBezTo>
                  <a:pt x="57" y="25"/>
                  <a:pt x="57" y="25"/>
                  <a:pt x="57" y="25"/>
                </a:cubicBezTo>
                <a:cubicBezTo>
                  <a:pt x="56" y="28"/>
                  <a:pt x="56" y="28"/>
                  <a:pt x="56" y="28"/>
                </a:cubicBezTo>
                <a:cubicBezTo>
                  <a:pt x="56" y="29"/>
                  <a:pt x="56" y="29"/>
                  <a:pt x="56" y="29"/>
                </a:cubicBezTo>
                <a:cubicBezTo>
                  <a:pt x="54" y="29"/>
                  <a:pt x="54" y="29"/>
                  <a:pt x="54" y="29"/>
                </a:cubicBezTo>
                <a:cubicBezTo>
                  <a:pt x="53" y="29"/>
                  <a:pt x="53" y="28"/>
                  <a:pt x="53" y="28"/>
                </a:cubicBezTo>
                <a:cubicBezTo>
                  <a:pt x="53" y="26"/>
                  <a:pt x="53" y="26"/>
                  <a:pt x="53" y="26"/>
                </a:cubicBezTo>
                <a:cubicBezTo>
                  <a:pt x="52" y="26"/>
                  <a:pt x="52" y="26"/>
                  <a:pt x="52" y="26"/>
                </a:cubicBezTo>
                <a:cubicBezTo>
                  <a:pt x="52" y="26"/>
                  <a:pt x="52" y="26"/>
                  <a:pt x="52" y="26"/>
                </a:cubicBezTo>
                <a:cubicBezTo>
                  <a:pt x="51" y="25"/>
                  <a:pt x="51" y="25"/>
                  <a:pt x="51" y="25"/>
                </a:cubicBezTo>
                <a:cubicBezTo>
                  <a:pt x="48" y="24"/>
                  <a:pt x="48" y="24"/>
                  <a:pt x="48" y="24"/>
                </a:cubicBezTo>
                <a:cubicBezTo>
                  <a:pt x="46" y="25"/>
                  <a:pt x="46" y="25"/>
                  <a:pt x="46" y="25"/>
                </a:cubicBezTo>
                <a:cubicBezTo>
                  <a:pt x="46" y="25"/>
                  <a:pt x="46" y="25"/>
                  <a:pt x="46" y="25"/>
                </a:cubicBezTo>
                <a:cubicBezTo>
                  <a:pt x="46" y="25"/>
                  <a:pt x="46" y="25"/>
                  <a:pt x="46" y="25"/>
                </a:cubicBezTo>
                <a:cubicBezTo>
                  <a:pt x="45" y="22"/>
                  <a:pt x="45" y="22"/>
                  <a:pt x="45" y="22"/>
                </a:cubicBezTo>
                <a:cubicBezTo>
                  <a:pt x="44" y="22"/>
                  <a:pt x="42" y="21"/>
                  <a:pt x="41" y="21"/>
                </a:cubicBezTo>
                <a:cubicBezTo>
                  <a:pt x="41" y="21"/>
                  <a:pt x="41" y="22"/>
                  <a:pt x="41" y="23"/>
                </a:cubicBezTo>
                <a:cubicBezTo>
                  <a:pt x="42" y="24"/>
                  <a:pt x="42" y="24"/>
                  <a:pt x="42" y="24"/>
                </a:cubicBezTo>
                <a:cubicBezTo>
                  <a:pt x="43" y="24"/>
                  <a:pt x="43" y="24"/>
                  <a:pt x="43" y="24"/>
                </a:cubicBezTo>
                <a:cubicBezTo>
                  <a:pt x="42" y="28"/>
                  <a:pt x="42" y="28"/>
                  <a:pt x="42" y="28"/>
                </a:cubicBezTo>
                <a:cubicBezTo>
                  <a:pt x="42" y="29"/>
                  <a:pt x="41" y="29"/>
                  <a:pt x="41" y="29"/>
                </a:cubicBezTo>
                <a:cubicBezTo>
                  <a:pt x="37" y="31"/>
                  <a:pt x="37" y="31"/>
                  <a:pt x="37" y="31"/>
                </a:cubicBezTo>
                <a:cubicBezTo>
                  <a:pt x="35" y="34"/>
                  <a:pt x="35" y="34"/>
                  <a:pt x="35" y="34"/>
                </a:cubicBezTo>
                <a:cubicBezTo>
                  <a:pt x="36" y="36"/>
                  <a:pt x="36" y="36"/>
                  <a:pt x="36" y="36"/>
                </a:cubicBezTo>
                <a:cubicBezTo>
                  <a:pt x="36" y="36"/>
                  <a:pt x="36" y="37"/>
                  <a:pt x="36" y="37"/>
                </a:cubicBezTo>
                <a:cubicBezTo>
                  <a:pt x="34" y="40"/>
                  <a:pt x="34" y="40"/>
                  <a:pt x="34" y="40"/>
                </a:cubicBezTo>
                <a:cubicBezTo>
                  <a:pt x="35" y="42"/>
                  <a:pt x="35" y="42"/>
                  <a:pt x="35" y="42"/>
                </a:cubicBezTo>
                <a:cubicBezTo>
                  <a:pt x="35" y="42"/>
                  <a:pt x="35" y="42"/>
                  <a:pt x="35" y="43"/>
                </a:cubicBezTo>
                <a:cubicBezTo>
                  <a:pt x="34" y="44"/>
                  <a:pt x="34" y="44"/>
                  <a:pt x="34" y="44"/>
                </a:cubicBezTo>
                <a:cubicBezTo>
                  <a:pt x="33" y="44"/>
                  <a:pt x="33" y="44"/>
                  <a:pt x="33" y="44"/>
                </a:cubicBezTo>
                <a:cubicBezTo>
                  <a:pt x="33" y="44"/>
                  <a:pt x="31" y="43"/>
                  <a:pt x="30" y="43"/>
                </a:cubicBezTo>
                <a:cubicBezTo>
                  <a:pt x="30" y="43"/>
                  <a:pt x="27" y="41"/>
                  <a:pt x="27" y="40"/>
                </a:cubicBezTo>
                <a:cubicBezTo>
                  <a:pt x="27" y="40"/>
                  <a:pt x="27" y="40"/>
                  <a:pt x="27" y="40"/>
                </a:cubicBezTo>
                <a:cubicBezTo>
                  <a:pt x="27" y="40"/>
                  <a:pt x="26" y="39"/>
                  <a:pt x="26" y="38"/>
                </a:cubicBezTo>
                <a:cubicBezTo>
                  <a:pt x="25" y="38"/>
                  <a:pt x="25" y="38"/>
                  <a:pt x="24" y="37"/>
                </a:cubicBezTo>
                <a:cubicBezTo>
                  <a:pt x="24" y="37"/>
                  <a:pt x="24" y="37"/>
                  <a:pt x="24" y="37"/>
                </a:cubicBezTo>
                <a:cubicBezTo>
                  <a:pt x="24" y="37"/>
                  <a:pt x="23" y="36"/>
                  <a:pt x="23" y="36"/>
                </a:cubicBezTo>
                <a:cubicBezTo>
                  <a:pt x="22" y="35"/>
                  <a:pt x="22" y="34"/>
                  <a:pt x="22" y="33"/>
                </a:cubicBezTo>
                <a:cubicBezTo>
                  <a:pt x="22" y="33"/>
                  <a:pt x="22" y="33"/>
                  <a:pt x="22" y="32"/>
                </a:cubicBezTo>
                <a:cubicBezTo>
                  <a:pt x="22" y="32"/>
                  <a:pt x="22" y="32"/>
                  <a:pt x="22" y="32"/>
                </a:cubicBezTo>
                <a:cubicBezTo>
                  <a:pt x="22" y="32"/>
                  <a:pt x="22" y="32"/>
                  <a:pt x="22" y="32"/>
                </a:cubicBezTo>
                <a:cubicBezTo>
                  <a:pt x="21" y="32"/>
                  <a:pt x="19" y="31"/>
                  <a:pt x="18" y="31"/>
                </a:cubicBezTo>
                <a:cubicBezTo>
                  <a:pt x="18" y="31"/>
                  <a:pt x="18" y="31"/>
                  <a:pt x="18" y="31"/>
                </a:cubicBezTo>
                <a:cubicBezTo>
                  <a:pt x="18" y="36"/>
                  <a:pt x="18" y="36"/>
                  <a:pt x="18" y="36"/>
                </a:cubicBezTo>
                <a:cubicBezTo>
                  <a:pt x="18" y="36"/>
                  <a:pt x="18" y="36"/>
                  <a:pt x="18" y="36"/>
                </a:cubicBezTo>
                <a:cubicBezTo>
                  <a:pt x="17" y="39"/>
                  <a:pt x="17" y="39"/>
                  <a:pt x="17" y="39"/>
                </a:cubicBezTo>
                <a:cubicBezTo>
                  <a:pt x="17" y="39"/>
                  <a:pt x="17" y="39"/>
                  <a:pt x="17" y="39"/>
                </a:cubicBezTo>
                <a:cubicBezTo>
                  <a:pt x="13" y="42"/>
                  <a:pt x="13" y="42"/>
                  <a:pt x="13" y="42"/>
                </a:cubicBezTo>
                <a:cubicBezTo>
                  <a:pt x="12" y="43"/>
                  <a:pt x="10" y="45"/>
                  <a:pt x="9" y="46"/>
                </a:cubicBezTo>
                <a:cubicBezTo>
                  <a:pt x="9" y="47"/>
                  <a:pt x="8" y="47"/>
                  <a:pt x="8" y="47"/>
                </a:cubicBezTo>
                <a:cubicBezTo>
                  <a:pt x="8" y="47"/>
                  <a:pt x="9" y="48"/>
                  <a:pt x="10" y="48"/>
                </a:cubicBezTo>
                <a:cubicBezTo>
                  <a:pt x="10" y="48"/>
                  <a:pt x="11" y="48"/>
                  <a:pt x="12" y="48"/>
                </a:cubicBezTo>
                <a:cubicBezTo>
                  <a:pt x="12" y="49"/>
                  <a:pt x="11" y="49"/>
                  <a:pt x="10" y="50"/>
                </a:cubicBezTo>
                <a:cubicBezTo>
                  <a:pt x="9" y="50"/>
                  <a:pt x="9" y="50"/>
                  <a:pt x="9" y="50"/>
                </a:cubicBezTo>
                <a:cubicBezTo>
                  <a:pt x="9" y="50"/>
                  <a:pt x="6" y="51"/>
                  <a:pt x="5" y="52"/>
                </a:cubicBezTo>
                <a:cubicBezTo>
                  <a:pt x="5" y="53"/>
                  <a:pt x="5" y="53"/>
                  <a:pt x="5" y="53"/>
                </a:cubicBezTo>
                <a:cubicBezTo>
                  <a:pt x="5" y="53"/>
                  <a:pt x="5" y="53"/>
                  <a:pt x="5" y="54"/>
                </a:cubicBezTo>
                <a:cubicBezTo>
                  <a:pt x="4" y="54"/>
                  <a:pt x="4" y="54"/>
                  <a:pt x="4" y="54"/>
                </a:cubicBezTo>
                <a:cubicBezTo>
                  <a:pt x="5" y="55"/>
                  <a:pt x="5" y="57"/>
                  <a:pt x="5" y="57"/>
                </a:cubicBezTo>
                <a:cubicBezTo>
                  <a:pt x="6" y="58"/>
                  <a:pt x="6" y="58"/>
                  <a:pt x="6" y="59"/>
                </a:cubicBezTo>
                <a:cubicBezTo>
                  <a:pt x="6" y="59"/>
                  <a:pt x="5" y="60"/>
                  <a:pt x="4" y="60"/>
                </a:cubicBezTo>
                <a:cubicBezTo>
                  <a:pt x="4" y="60"/>
                  <a:pt x="4" y="60"/>
                  <a:pt x="4" y="60"/>
                </a:cubicBezTo>
                <a:cubicBezTo>
                  <a:pt x="5" y="60"/>
                  <a:pt x="5" y="60"/>
                  <a:pt x="5" y="60"/>
                </a:cubicBezTo>
                <a:cubicBezTo>
                  <a:pt x="5" y="61"/>
                  <a:pt x="4" y="62"/>
                  <a:pt x="4" y="63"/>
                </a:cubicBezTo>
                <a:cubicBezTo>
                  <a:pt x="4" y="63"/>
                  <a:pt x="4" y="63"/>
                  <a:pt x="4" y="63"/>
                </a:cubicBezTo>
                <a:cubicBezTo>
                  <a:pt x="5" y="63"/>
                  <a:pt x="5" y="63"/>
                  <a:pt x="5" y="63"/>
                </a:cubicBezTo>
                <a:cubicBezTo>
                  <a:pt x="5" y="62"/>
                  <a:pt x="5" y="63"/>
                  <a:pt x="5" y="63"/>
                </a:cubicBezTo>
                <a:cubicBezTo>
                  <a:pt x="6" y="63"/>
                  <a:pt x="6" y="63"/>
                  <a:pt x="6" y="63"/>
                </a:cubicBezTo>
                <a:cubicBezTo>
                  <a:pt x="6" y="63"/>
                  <a:pt x="6" y="64"/>
                  <a:pt x="6" y="64"/>
                </a:cubicBezTo>
                <a:cubicBezTo>
                  <a:pt x="6" y="65"/>
                  <a:pt x="6" y="65"/>
                  <a:pt x="6" y="65"/>
                </a:cubicBezTo>
                <a:cubicBezTo>
                  <a:pt x="6" y="65"/>
                  <a:pt x="6" y="65"/>
                  <a:pt x="6" y="65"/>
                </a:cubicBezTo>
                <a:cubicBezTo>
                  <a:pt x="4" y="68"/>
                  <a:pt x="4" y="68"/>
                  <a:pt x="4" y="68"/>
                </a:cubicBezTo>
                <a:cubicBezTo>
                  <a:pt x="4" y="69"/>
                  <a:pt x="5" y="70"/>
                  <a:pt x="5" y="70"/>
                </a:cubicBezTo>
                <a:cubicBezTo>
                  <a:pt x="5" y="71"/>
                  <a:pt x="5" y="72"/>
                  <a:pt x="5" y="74"/>
                </a:cubicBezTo>
                <a:cubicBezTo>
                  <a:pt x="5" y="74"/>
                  <a:pt x="6" y="75"/>
                  <a:pt x="6" y="75"/>
                </a:cubicBezTo>
                <a:cubicBezTo>
                  <a:pt x="6" y="75"/>
                  <a:pt x="6" y="75"/>
                  <a:pt x="6" y="75"/>
                </a:cubicBezTo>
                <a:cubicBezTo>
                  <a:pt x="6" y="77"/>
                  <a:pt x="6" y="77"/>
                  <a:pt x="6" y="77"/>
                </a:cubicBezTo>
                <a:cubicBezTo>
                  <a:pt x="6" y="77"/>
                  <a:pt x="6" y="77"/>
                  <a:pt x="6" y="77"/>
                </a:cubicBezTo>
                <a:cubicBezTo>
                  <a:pt x="4" y="78"/>
                  <a:pt x="4" y="78"/>
                  <a:pt x="4" y="78"/>
                </a:cubicBezTo>
                <a:cubicBezTo>
                  <a:pt x="2" y="80"/>
                  <a:pt x="2" y="80"/>
                  <a:pt x="2" y="80"/>
                </a:cubicBezTo>
                <a:cubicBezTo>
                  <a:pt x="2" y="80"/>
                  <a:pt x="2" y="81"/>
                  <a:pt x="1" y="80"/>
                </a:cubicBezTo>
                <a:cubicBezTo>
                  <a:pt x="0" y="80"/>
                  <a:pt x="0" y="80"/>
                  <a:pt x="0" y="80"/>
                </a:cubicBezTo>
                <a:cubicBezTo>
                  <a:pt x="0" y="81"/>
                  <a:pt x="0" y="81"/>
                  <a:pt x="0" y="81"/>
                </a:cubicBezTo>
                <a:cubicBezTo>
                  <a:pt x="2" y="82"/>
                  <a:pt x="2" y="82"/>
                  <a:pt x="2" y="82"/>
                </a:cubicBezTo>
                <a:cubicBezTo>
                  <a:pt x="4" y="81"/>
                  <a:pt x="4" y="81"/>
                  <a:pt x="4" y="81"/>
                </a:cubicBezTo>
                <a:cubicBezTo>
                  <a:pt x="5" y="81"/>
                  <a:pt x="5" y="81"/>
                  <a:pt x="5" y="81"/>
                </a:cubicBezTo>
                <a:cubicBezTo>
                  <a:pt x="6" y="83"/>
                  <a:pt x="6" y="83"/>
                  <a:pt x="6" y="83"/>
                </a:cubicBezTo>
                <a:cubicBezTo>
                  <a:pt x="6" y="83"/>
                  <a:pt x="6" y="83"/>
                  <a:pt x="6" y="83"/>
                </a:cubicBezTo>
                <a:cubicBezTo>
                  <a:pt x="6" y="86"/>
                  <a:pt x="6" y="86"/>
                  <a:pt x="6" y="86"/>
                </a:cubicBezTo>
                <a:cubicBezTo>
                  <a:pt x="6" y="87"/>
                  <a:pt x="7" y="88"/>
                  <a:pt x="8" y="89"/>
                </a:cubicBezTo>
                <a:cubicBezTo>
                  <a:pt x="8" y="89"/>
                  <a:pt x="8" y="89"/>
                  <a:pt x="8" y="89"/>
                </a:cubicBezTo>
                <a:cubicBezTo>
                  <a:pt x="8" y="91"/>
                  <a:pt x="8" y="91"/>
                  <a:pt x="8" y="91"/>
                </a:cubicBezTo>
                <a:cubicBezTo>
                  <a:pt x="10" y="94"/>
                  <a:pt x="10" y="94"/>
                  <a:pt x="10" y="94"/>
                </a:cubicBezTo>
                <a:cubicBezTo>
                  <a:pt x="12" y="95"/>
                  <a:pt x="12" y="95"/>
                  <a:pt x="12" y="95"/>
                </a:cubicBezTo>
                <a:cubicBezTo>
                  <a:pt x="12" y="95"/>
                  <a:pt x="12" y="95"/>
                  <a:pt x="12" y="95"/>
                </a:cubicBezTo>
                <a:cubicBezTo>
                  <a:pt x="12" y="95"/>
                  <a:pt x="12" y="95"/>
                  <a:pt x="12" y="95"/>
                </a:cubicBezTo>
                <a:cubicBezTo>
                  <a:pt x="12" y="96"/>
                  <a:pt x="12" y="98"/>
                  <a:pt x="11" y="99"/>
                </a:cubicBezTo>
                <a:cubicBezTo>
                  <a:pt x="11" y="99"/>
                  <a:pt x="11" y="99"/>
                  <a:pt x="11" y="99"/>
                </a:cubicBezTo>
                <a:cubicBezTo>
                  <a:pt x="11" y="99"/>
                  <a:pt x="10" y="100"/>
                  <a:pt x="9" y="101"/>
                </a:cubicBezTo>
                <a:cubicBezTo>
                  <a:pt x="9" y="101"/>
                  <a:pt x="9" y="103"/>
                  <a:pt x="8" y="105"/>
                </a:cubicBezTo>
                <a:cubicBezTo>
                  <a:pt x="8" y="106"/>
                  <a:pt x="9" y="107"/>
                  <a:pt x="9" y="107"/>
                </a:cubicBezTo>
                <a:cubicBezTo>
                  <a:pt x="10" y="107"/>
                  <a:pt x="12" y="108"/>
                  <a:pt x="12" y="109"/>
                </a:cubicBezTo>
                <a:cubicBezTo>
                  <a:pt x="12" y="110"/>
                  <a:pt x="11" y="111"/>
                  <a:pt x="10" y="112"/>
                </a:cubicBezTo>
                <a:cubicBezTo>
                  <a:pt x="12" y="114"/>
                  <a:pt x="12" y="114"/>
                  <a:pt x="12" y="114"/>
                </a:cubicBezTo>
                <a:cubicBezTo>
                  <a:pt x="13" y="115"/>
                  <a:pt x="13" y="115"/>
                  <a:pt x="12" y="115"/>
                </a:cubicBezTo>
                <a:cubicBezTo>
                  <a:pt x="12" y="117"/>
                  <a:pt x="12" y="117"/>
                  <a:pt x="12" y="117"/>
                </a:cubicBezTo>
                <a:cubicBezTo>
                  <a:pt x="10" y="120"/>
                  <a:pt x="10" y="120"/>
                  <a:pt x="10" y="120"/>
                </a:cubicBezTo>
                <a:cubicBezTo>
                  <a:pt x="9" y="127"/>
                  <a:pt x="9" y="127"/>
                  <a:pt x="9" y="127"/>
                </a:cubicBezTo>
                <a:cubicBezTo>
                  <a:pt x="9" y="127"/>
                  <a:pt x="9" y="127"/>
                  <a:pt x="9" y="127"/>
                </a:cubicBezTo>
                <a:cubicBezTo>
                  <a:pt x="7" y="133"/>
                  <a:pt x="7" y="133"/>
                  <a:pt x="7" y="133"/>
                </a:cubicBezTo>
                <a:cubicBezTo>
                  <a:pt x="6" y="135"/>
                  <a:pt x="6" y="138"/>
                  <a:pt x="6" y="139"/>
                </a:cubicBezTo>
                <a:cubicBezTo>
                  <a:pt x="6" y="139"/>
                  <a:pt x="5" y="141"/>
                  <a:pt x="4" y="142"/>
                </a:cubicBezTo>
                <a:cubicBezTo>
                  <a:pt x="5" y="143"/>
                  <a:pt x="5" y="145"/>
                  <a:pt x="5" y="146"/>
                </a:cubicBezTo>
                <a:cubicBezTo>
                  <a:pt x="6" y="147"/>
                  <a:pt x="4" y="149"/>
                  <a:pt x="3" y="150"/>
                </a:cubicBezTo>
                <a:cubicBezTo>
                  <a:pt x="5" y="153"/>
                  <a:pt x="5" y="153"/>
                  <a:pt x="5" y="153"/>
                </a:cubicBezTo>
                <a:cubicBezTo>
                  <a:pt x="7" y="152"/>
                  <a:pt x="7" y="152"/>
                  <a:pt x="7" y="152"/>
                </a:cubicBezTo>
                <a:cubicBezTo>
                  <a:pt x="7" y="152"/>
                  <a:pt x="7" y="152"/>
                  <a:pt x="7" y="152"/>
                </a:cubicBezTo>
                <a:cubicBezTo>
                  <a:pt x="13" y="153"/>
                  <a:pt x="13" y="153"/>
                  <a:pt x="13" y="153"/>
                </a:cubicBezTo>
                <a:cubicBezTo>
                  <a:pt x="13" y="153"/>
                  <a:pt x="13" y="153"/>
                  <a:pt x="13" y="153"/>
                </a:cubicBezTo>
                <a:cubicBezTo>
                  <a:pt x="16" y="155"/>
                  <a:pt x="16" y="155"/>
                  <a:pt x="16" y="155"/>
                </a:cubicBezTo>
                <a:cubicBezTo>
                  <a:pt x="16" y="156"/>
                  <a:pt x="16" y="156"/>
                  <a:pt x="17" y="156"/>
                </a:cubicBezTo>
                <a:cubicBezTo>
                  <a:pt x="17" y="158"/>
                  <a:pt x="17" y="158"/>
                  <a:pt x="17" y="158"/>
                </a:cubicBezTo>
                <a:cubicBezTo>
                  <a:pt x="21" y="160"/>
                  <a:pt x="21" y="160"/>
                  <a:pt x="21" y="160"/>
                </a:cubicBezTo>
                <a:cubicBezTo>
                  <a:pt x="21" y="160"/>
                  <a:pt x="21" y="160"/>
                  <a:pt x="21" y="161"/>
                </a:cubicBezTo>
                <a:cubicBezTo>
                  <a:pt x="20" y="163"/>
                  <a:pt x="20" y="163"/>
                  <a:pt x="20" y="163"/>
                </a:cubicBezTo>
                <a:cubicBezTo>
                  <a:pt x="23" y="166"/>
                  <a:pt x="23" y="166"/>
                  <a:pt x="23" y="166"/>
                </a:cubicBezTo>
                <a:cubicBezTo>
                  <a:pt x="26" y="167"/>
                  <a:pt x="26" y="167"/>
                  <a:pt x="26" y="167"/>
                </a:cubicBezTo>
                <a:cubicBezTo>
                  <a:pt x="26" y="167"/>
                  <a:pt x="26" y="167"/>
                  <a:pt x="26" y="167"/>
                </a:cubicBezTo>
                <a:cubicBezTo>
                  <a:pt x="27" y="169"/>
                  <a:pt x="27" y="169"/>
                  <a:pt x="27" y="169"/>
                </a:cubicBezTo>
                <a:cubicBezTo>
                  <a:pt x="27" y="169"/>
                  <a:pt x="27" y="169"/>
                  <a:pt x="27" y="169"/>
                </a:cubicBezTo>
                <a:cubicBezTo>
                  <a:pt x="25" y="174"/>
                  <a:pt x="25" y="174"/>
                  <a:pt x="25" y="174"/>
                </a:cubicBezTo>
                <a:cubicBezTo>
                  <a:pt x="26" y="177"/>
                  <a:pt x="26" y="177"/>
                  <a:pt x="26" y="177"/>
                </a:cubicBezTo>
                <a:cubicBezTo>
                  <a:pt x="26" y="177"/>
                  <a:pt x="26" y="177"/>
                  <a:pt x="26" y="178"/>
                </a:cubicBezTo>
                <a:cubicBezTo>
                  <a:pt x="26" y="180"/>
                  <a:pt x="26" y="180"/>
                  <a:pt x="26" y="180"/>
                </a:cubicBezTo>
                <a:cubicBezTo>
                  <a:pt x="28" y="182"/>
                  <a:pt x="28" y="182"/>
                  <a:pt x="28" y="182"/>
                </a:cubicBezTo>
                <a:cubicBezTo>
                  <a:pt x="28" y="182"/>
                  <a:pt x="28" y="182"/>
                  <a:pt x="28" y="182"/>
                </a:cubicBezTo>
                <a:cubicBezTo>
                  <a:pt x="28" y="183"/>
                  <a:pt x="27" y="184"/>
                  <a:pt x="26" y="186"/>
                </a:cubicBezTo>
                <a:cubicBezTo>
                  <a:pt x="26" y="186"/>
                  <a:pt x="27" y="187"/>
                  <a:pt x="27" y="188"/>
                </a:cubicBezTo>
                <a:cubicBezTo>
                  <a:pt x="27" y="188"/>
                  <a:pt x="27" y="189"/>
                  <a:pt x="27" y="189"/>
                </a:cubicBezTo>
                <a:cubicBezTo>
                  <a:pt x="26" y="191"/>
                  <a:pt x="26" y="191"/>
                  <a:pt x="26" y="191"/>
                </a:cubicBezTo>
                <a:cubicBezTo>
                  <a:pt x="26" y="192"/>
                  <a:pt x="28" y="193"/>
                  <a:pt x="29" y="194"/>
                </a:cubicBezTo>
                <a:cubicBezTo>
                  <a:pt x="30" y="195"/>
                  <a:pt x="30" y="195"/>
                  <a:pt x="30" y="196"/>
                </a:cubicBezTo>
                <a:cubicBezTo>
                  <a:pt x="34" y="196"/>
                  <a:pt x="34" y="196"/>
                  <a:pt x="34" y="196"/>
                </a:cubicBezTo>
                <a:cubicBezTo>
                  <a:pt x="34" y="195"/>
                  <a:pt x="34" y="195"/>
                  <a:pt x="34" y="195"/>
                </a:cubicBezTo>
                <a:cubicBezTo>
                  <a:pt x="34" y="195"/>
                  <a:pt x="34" y="195"/>
                  <a:pt x="35" y="195"/>
                </a:cubicBezTo>
                <a:cubicBezTo>
                  <a:pt x="35" y="195"/>
                  <a:pt x="35" y="195"/>
                  <a:pt x="35" y="195"/>
                </a:cubicBezTo>
                <a:cubicBezTo>
                  <a:pt x="39" y="197"/>
                  <a:pt x="39" y="197"/>
                  <a:pt x="39" y="197"/>
                </a:cubicBezTo>
                <a:cubicBezTo>
                  <a:pt x="39" y="196"/>
                  <a:pt x="39" y="196"/>
                  <a:pt x="39" y="196"/>
                </a:cubicBezTo>
                <a:cubicBezTo>
                  <a:pt x="39" y="196"/>
                  <a:pt x="39" y="196"/>
                  <a:pt x="40" y="196"/>
                </a:cubicBezTo>
                <a:cubicBezTo>
                  <a:pt x="40" y="196"/>
                  <a:pt x="40" y="196"/>
                  <a:pt x="40" y="196"/>
                </a:cubicBezTo>
                <a:cubicBezTo>
                  <a:pt x="43" y="198"/>
                  <a:pt x="43" y="198"/>
                  <a:pt x="43" y="198"/>
                </a:cubicBezTo>
                <a:cubicBezTo>
                  <a:pt x="46" y="198"/>
                  <a:pt x="46" y="198"/>
                  <a:pt x="46" y="198"/>
                </a:cubicBezTo>
                <a:cubicBezTo>
                  <a:pt x="46" y="198"/>
                  <a:pt x="46" y="198"/>
                  <a:pt x="46" y="198"/>
                </a:cubicBezTo>
                <a:cubicBezTo>
                  <a:pt x="46" y="198"/>
                  <a:pt x="46" y="198"/>
                  <a:pt x="46" y="198"/>
                </a:cubicBezTo>
                <a:cubicBezTo>
                  <a:pt x="46" y="198"/>
                  <a:pt x="46" y="197"/>
                  <a:pt x="46" y="197"/>
                </a:cubicBezTo>
                <a:cubicBezTo>
                  <a:pt x="46" y="196"/>
                  <a:pt x="46" y="195"/>
                  <a:pt x="46" y="194"/>
                </a:cubicBezTo>
                <a:cubicBezTo>
                  <a:pt x="46" y="193"/>
                  <a:pt x="47" y="192"/>
                  <a:pt x="47" y="192"/>
                </a:cubicBezTo>
                <a:cubicBezTo>
                  <a:pt x="47" y="190"/>
                  <a:pt x="48" y="189"/>
                  <a:pt x="49" y="188"/>
                </a:cubicBezTo>
                <a:cubicBezTo>
                  <a:pt x="49" y="187"/>
                  <a:pt x="50" y="187"/>
                  <a:pt x="50" y="186"/>
                </a:cubicBezTo>
                <a:cubicBezTo>
                  <a:pt x="51" y="186"/>
                  <a:pt x="51" y="185"/>
                  <a:pt x="51" y="184"/>
                </a:cubicBezTo>
                <a:cubicBezTo>
                  <a:pt x="51" y="184"/>
                  <a:pt x="51" y="184"/>
                  <a:pt x="51" y="184"/>
                </a:cubicBezTo>
                <a:cubicBezTo>
                  <a:pt x="52" y="183"/>
                  <a:pt x="52" y="181"/>
                  <a:pt x="52" y="181"/>
                </a:cubicBezTo>
                <a:cubicBezTo>
                  <a:pt x="52" y="180"/>
                  <a:pt x="52" y="180"/>
                  <a:pt x="52" y="180"/>
                </a:cubicBezTo>
                <a:cubicBezTo>
                  <a:pt x="51" y="181"/>
                  <a:pt x="51" y="181"/>
                  <a:pt x="51" y="181"/>
                </a:cubicBezTo>
                <a:cubicBezTo>
                  <a:pt x="51" y="181"/>
                  <a:pt x="50" y="182"/>
                  <a:pt x="50" y="182"/>
                </a:cubicBezTo>
                <a:cubicBezTo>
                  <a:pt x="49" y="182"/>
                  <a:pt x="49" y="182"/>
                  <a:pt x="49" y="182"/>
                </a:cubicBezTo>
                <a:cubicBezTo>
                  <a:pt x="50" y="181"/>
                  <a:pt x="50" y="181"/>
                  <a:pt x="50" y="180"/>
                </a:cubicBezTo>
                <a:cubicBezTo>
                  <a:pt x="50" y="180"/>
                  <a:pt x="50" y="180"/>
                  <a:pt x="51" y="179"/>
                </a:cubicBezTo>
                <a:cubicBezTo>
                  <a:pt x="51" y="179"/>
                  <a:pt x="51" y="178"/>
                  <a:pt x="51" y="178"/>
                </a:cubicBezTo>
                <a:cubicBezTo>
                  <a:pt x="52" y="178"/>
                  <a:pt x="52" y="177"/>
                  <a:pt x="52" y="177"/>
                </a:cubicBezTo>
                <a:cubicBezTo>
                  <a:pt x="52" y="177"/>
                  <a:pt x="53" y="176"/>
                  <a:pt x="54" y="176"/>
                </a:cubicBezTo>
                <a:cubicBezTo>
                  <a:pt x="54" y="175"/>
                  <a:pt x="55" y="176"/>
                  <a:pt x="55" y="176"/>
                </a:cubicBezTo>
                <a:cubicBezTo>
                  <a:pt x="55" y="176"/>
                  <a:pt x="55" y="176"/>
                  <a:pt x="55" y="176"/>
                </a:cubicBezTo>
                <a:cubicBezTo>
                  <a:pt x="55" y="177"/>
                  <a:pt x="55" y="177"/>
                  <a:pt x="55" y="177"/>
                </a:cubicBezTo>
                <a:cubicBezTo>
                  <a:pt x="56" y="177"/>
                  <a:pt x="56" y="177"/>
                  <a:pt x="56" y="177"/>
                </a:cubicBezTo>
                <a:cubicBezTo>
                  <a:pt x="57" y="176"/>
                  <a:pt x="58" y="176"/>
                  <a:pt x="59" y="175"/>
                </a:cubicBezTo>
                <a:cubicBezTo>
                  <a:pt x="59" y="175"/>
                  <a:pt x="59" y="175"/>
                  <a:pt x="60" y="174"/>
                </a:cubicBezTo>
                <a:cubicBezTo>
                  <a:pt x="60" y="174"/>
                  <a:pt x="61" y="174"/>
                  <a:pt x="61" y="174"/>
                </a:cubicBezTo>
                <a:cubicBezTo>
                  <a:pt x="61" y="174"/>
                  <a:pt x="62" y="173"/>
                  <a:pt x="62" y="173"/>
                </a:cubicBezTo>
                <a:cubicBezTo>
                  <a:pt x="62" y="172"/>
                  <a:pt x="62" y="172"/>
                  <a:pt x="63" y="171"/>
                </a:cubicBezTo>
                <a:cubicBezTo>
                  <a:pt x="63" y="170"/>
                  <a:pt x="64" y="169"/>
                  <a:pt x="65" y="168"/>
                </a:cubicBezTo>
                <a:cubicBezTo>
                  <a:pt x="65" y="167"/>
                  <a:pt x="65" y="167"/>
                  <a:pt x="65" y="166"/>
                </a:cubicBezTo>
                <a:cubicBezTo>
                  <a:pt x="66" y="165"/>
                  <a:pt x="67" y="165"/>
                  <a:pt x="68" y="164"/>
                </a:cubicBezTo>
                <a:cubicBezTo>
                  <a:pt x="68" y="163"/>
                  <a:pt x="68" y="162"/>
                  <a:pt x="67" y="161"/>
                </a:cubicBezTo>
                <a:cubicBezTo>
                  <a:pt x="68" y="161"/>
                  <a:pt x="68" y="161"/>
                  <a:pt x="68" y="161"/>
                </a:cubicBezTo>
                <a:cubicBezTo>
                  <a:pt x="69" y="160"/>
                  <a:pt x="69" y="160"/>
                  <a:pt x="69" y="160"/>
                </a:cubicBezTo>
                <a:cubicBezTo>
                  <a:pt x="69" y="160"/>
                  <a:pt x="69" y="160"/>
                  <a:pt x="69" y="159"/>
                </a:cubicBezTo>
                <a:cubicBezTo>
                  <a:pt x="70" y="158"/>
                  <a:pt x="69" y="156"/>
                  <a:pt x="69" y="155"/>
                </a:cubicBezTo>
                <a:cubicBezTo>
                  <a:pt x="70" y="152"/>
                  <a:pt x="71" y="153"/>
                  <a:pt x="71" y="151"/>
                </a:cubicBezTo>
                <a:cubicBezTo>
                  <a:pt x="72" y="151"/>
                  <a:pt x="71" y="150"/>
                  <a:pt x="72" y="150"/>
                </a:cubicBezTo>
                <a:cubicBezTo>
                  <a:pt x="72" y="149"/>
                  <a:pt x="72" y="148"/>
                  <a:pt x="72" y="148"/>
                </a:cubicBezTo>
                <a:cubicBezTo>
                  <a:pt x="73" y="147"/>
                  <a:pt x="73" y="146"/>
                  <a:pt x="73" y="145"/>
                </a:cubicBezTo>
                <a:cubicBezTo>
                  <a:pt x="74" y="145"/>
                  <a:pt x="74" y="144"/>
                  <a:pt x="74" y="143"/>
                </a:cubicBezTo>
                <a:cubicBezTo>
                  <a:pt x="74" y="143"/>
                  <a:pt x="74" y="143"/>
                  <a:pt x="74" y="142"/>
                </a:cubicBezTo>
                <a:cubicBezTo>
                  <a:pt x="75" y="142"/>
                  <a:pt x="75" y="141"/>
                  <a:pt x="75" y="140"/>
                </a:cubicBezTo>
                <a:cubicBezTo>
                  <a:pt x="75" y="140"/>
                  <a:pt x="75" y="140"/>
                  <a:pt x="75" y="139"/>
                </a:cubicBezTo>
                <a:cubicBezTo>
                  <a:pt x="75" y="139"/>
                  <a:pt x="75" y="139"/>
                  <a:pt x="75" y="139"/>
                </a:cubicBezTo>
                <a:cubicBezTo>
                  <a:pt x="75" y="138"/>
                  <a:pt x="77" y="136"/>
                  <a:pt x="77" y="136"/>
                </a:cubicBezTo>
                <a:cubicBezTo>
                  <a:pt x="78" y="135"/>
                  <a:pt x="79" y="135"/>
                  <a:pt x="80" y="134"/>
                </a:cubicBezTo>
                <a:cubicBezTo>
                  <a:pt x="80" y="133"/>
                  <a:pt x="79" y="132"/>
                  <a:pt x="79" y="131"/>
                </a:cubicBezTo>
                <a:cubicBezTo>
                  <a:pt x="79" y="130"/>
                  <a:pt x="80" y="129"/>
                  <a:pt x="80" y="129"/>
                </a:cubicBezTo>
                <a:cubicBezTo>
                  <a:pt x="81" y="128"/>
                  <a:pt x="80" y="127"/>
                  <a:pt x="81" y="126"/>
                </a:cubicBezTo>
                <a:cubicBezTo>
                  <a:pt x="81" y="125"/>
                  <a:pt x="81" y="125"/>
                  <a:pt x="82" y="124"/>
                </a:cubicBezTo>
                <a:cubicBezTo>
                  <a:pt x="83" y="124"/>
                  <a:pt x="84" y="124"/>
                  <a:pt x="85" y="123"/>
                </a:cubicBezTo>
                <a:cubicBezTo>
                  <a:pt x="85" y="123"/>
                  <a:pt x="86" y="122"/>
                  <a:pt x="86" y="122"/>
                </a:cubicBezTo>
                <a:cubicBezTo>
                  <a:pt x="86" y="121"/>
                  <a:pt x="86" y="121"/>
                  <a:pt x="86" y="121"/>
                </a:cubicBezTo>
                <a:cubicBezTo>
                  <a:pt x="87" y="120"/>
                  <a:pt x="87" y="120"/>
                  <a:pt x="87" y="119"/>
                </a:cubicBezTo>
                <a:cubicBezTo>
                  <a:pt x="88" y="119"/>
                  <a:pt x="88" y="119"/>
                  <a:pt x="88" y="118"/>
                </a:cubicBezTo>
                <a:cubicBezTo>
                  <a:pt x="88" y="118"/>
                  <a:pt x="89" y="117"/>
                  <a:pt x="89" y="117"/>
                </a:cubicBezTo>
                <a:cubicBezTo>
                  <a:pt x="89" y="116"/>
                  <a:pt x="89" y="116"/>
                  <a:pt x="89" y="115"/>
                </a:cubicBezTo>
                <a:cubicBezTo>
                  <a:pt x="89" y="114"/>
                  <a:pt x="89" y="114"/>
                  <a:pt x="89" y="114"/>
                </a:cubicBezTo>
                <a:cubicBezTo>
                  <a:pt x="88" y="114"/>
                  <a:pt x="87" y="114"/>
                  <a:pt x="86" y="114"/>
                </a:cubicBezTo>
                <a:cubicBezTo>
                  <a:pt x="85" y="115"/>
                  <a:pt x="84" y="115"/>
                  <a:pt x="83" y="115"/>
                </a:cubicBezTo>
                <a:cubicBezTo>
                  <a:pt x="83" y="115"/>
                  <a:pt x="82" y="115"/>
                  <a:pt x="81" y="114"/>
                </a:cubicBezTo>
                <a:cubicBezTo>
                  <a:pt x="81" y="114"/>
                  <a:pt x="80" y="114"/>
                  <a:pt x="79" y="113"/>
                </a:cubicBezTo>
                <a:cubicBezTo>
                  <a:pt x="78" y="113"/>
                  <a:pt x="78" y="112"/>
                  <a:pt x="77" y="112"/>
                </a:cubicBezTo>
                <a:cubicBezTo>
                  <a:pt x="77" y="111"/>
                  <a:pt x="76" y="111"/>
                  <a:pt x="76" y="111"/>
                </a:cubicBezTo>
                <a:cubicBezTo>
                  <a:pt x="75" y="111"/>
                  <a:pt x="75" y="111"/>
                  <a:pt x="75" y="111"/>
                </a:cubicBezTo>
                <a:cubicBezTo>
                  <a:pt x="74" y="111"/>
                  <a:pt x="74" y="113"/>
                  <a:pt x="74" y="114"/>
                </a:cubicBezTo>
                <a:cubicBezTo>
                  <a:pt x="74" y="114"/>
                  <a:pt x="74" y="114"/>
                  <a:pt x="74" y="115"/>
                </a:cubicBezTo>
                <a:cubicBezTo>
                  <a:pt x="74" y="115"/>
                  <a:pt x="74" y="116"/>
                  <a:pt x="74" y="116"/>
                </a:cubicBezTo>
                <a:cubicBezTo>
                  <a:pt x="74" y="116"/>
                  <a:pt x="74" y="116"/>
                  <a:pt x="74" y="116"/>
                </a:cubicBezTo>
                <a:cubicBezTo>
                  <a:pt x="74" y="117"/>
                  <a:pt x="74" y="117"/>
                  <a:pt x="74" y="117"/>
                </a:cubicBezTo>
                <a:cubicBezTo>
                  <a:pt x="73" y="116"/>
                  <a:pt x="72" y="114"/>
                  <a:pt x="72" y="113"/>
                </a:cubicBezTo>
                <a:cubicBezTo>
                  <a:pt x="72" y="113"/>
                  <a:pt x="73" y="111"/>
                  <a:pt x="73" y="111"/>
                </a:cubicBezTo>
                <a:cubicBezTo>
                  <a:pt x="73" y="111"/>
                  <a:pt x="74" y="108"/>
                  <a:pt x="74" y="108"/>
                </a:cubicBezTo>
                <a:cubicBezTo>
                  <a:pt x="74" y="107"/>
                  <a:pt x="74" y="107"/>
                  <a:pt x="74" y="106"/>
                </a:cubicBezTo>
                <a:cubicBezTo>
                  <a:pt x="74" y="105"/>
                  <a:pt x="74" y="104"/>
                  <a:pt x="74" y="103"/>
                </a:cubicBezTo>
                <a:cubicBezTo>
                  <a:pt x="74" y="102"/>
                  <a:pt x="74" y="101"/>
                  <a:pt x="74" y="99"/>
                </a:cubicBezTo>
                <a:cubicBezTo>
                  <a:pt x="74" y="99"/>
                  <a:pt x="74" y="98"/>
                  <a:pt x="74" y="98"/>
                </a:cubicBezTo>
                <a:cubicBezTo>
                  <a:pt x="74" y="97"/>
                  <a:pt x="74" y="97"/>
                  <a:pt x="74" y="96"/>
                </a:cubicBezTo>
                <a:cubicBezTo>
                  <a:pt x="73" y="94"/>
                  <a:pt x="71" y="94"/>
                  <a:pt x="71" y="93"/>
                </a:cubicBezTo>
                <a:cubicBezTo>
                  <a:pt x="70" y="93"/>
                  <a:pt x="70" y="92"/>
                  <a:pt x="70" y="91"/>
                </a:cubicBezTo>
                <a:cubicBezTo>
                  <a:pt x="70" y="91"/>
                  <a:pt x="70" y="90"/>
                  <a:pt x="70" y="90"/>
                </a:cubicBezTo>
                <a:cubicBezTo>
                  <a:pt x="70" y="90"/>
                  <a:pt x="70" y="89"/>
                  <a:pt x="70" y="88"/>
                </a:cubicBezTo>
                <a:cubicBezTo>
                  <a:pt x="70" y="88"/>
                  <a:pt x="70" y="88"/>
                  <a:pt x="70" y="88"/>
                </a:cubicBezTo>
                <a:cubicBezTo>
                  <a:pt x="70" y="87"/>
                  <a:pt x="70" y="87"/>
                  <a:pt x="70" y="87"/>
                </a:cubicBezTo>
                <a:cubicBezTo>
                  <a:pt x="71" y="86"/>
                  <a:pt x="72" y="86"/>
                  <a:pt x="72" y="85"/>
                </a:cubicBezTo>
                <a:cubicBezTo>
                  <a:pt x="72" y="83"/>
                  <a:pt x="73" y="81"/>
                  <a:pt x="75" y="81"/>
                </a:cubicBezTo>
                <a:cubicBezTo>
                  <a:pt x="75" y="81"/>
                  <a:pt x="75" y="80"/>
                  <a:pt x="76" y="79"/>
                </a:cubicBezTo>
                <a:cubicBezTo>
                  <a:pt x="76" y="79"/>
                  <a:pt x="77" y="79"/>
                  <a:pt x="77" y="78"/>
                </a:cubicBezTo>
                <a:cubicBezTo>
                  <a:pt x="77" y="78"/>
                  <a:pt x="77" y="78"/>
                  <a:pt x="77" y="78"/>
                </a:cubicBezTo>
                <a:cubicBezTo>
                  <a:pt x="77" y="78"/>
                  <a:pt x="78" y="78"/>
                  <a:pt x="78" y="77"/>
                </a:cubicBezTo>
                <a:cubicBezTo>
                  <a:pt x="78" y="77"/>
                  <a:pt x="80" y="75"/>
                  <a:pt x="81" y="74"/>
                </a:cubicBezTo>
                <a:cubicBezTo>
                  <a:pt x="81" y="74"/>
                  <a:pt x="82" y="71"/>
                  <a:pt x="83" y="70"/>
                </a:cubicBezTo>
                <a:cubicBezTo>
                  <a:pt x="83" y="70"/>
                  <a:pt x="83" y="69"/>
                  <a:pt x="83" y="69"/>
                </a:cubicBezTo>
                <a:cubicBezTo>
                  <a:pt x="83" y="68"/>
                  <a:pt x="83" y="67"/>
                  <a:pt x="84" y="67"/>
                </a:cubicBezTo>
                <a:cubicBezTo>
                  <a:pt x="84" y="66"/>
                  <a:pt x="85" y="66"/>
                  <a:pt x="85" y="66"/>
                </a:cubicBezTo>
                <a:cubicBezTo>
                  <a:pt x="86" y="66"/>
                  <a:pt x="87" y="65"/>
                  <a:pt x="88" y="65"/>
                </a:cubicBezTo>
                <a:cubicBezTo>
                  <a:pt x="89" y="64"/>
                  <a:pt x="90" y="63"/>
                  <a:pt x="91" y="63"/>
                </a:cubicBezTo>
                <a:cubicBezTo>
                  <a:pt x="91" y="63"/>
                  <a:pt x="92" y="63"/>
                  <a:pt x="92" y="62"/>
                </a:cubicBezTo>
                <a:cubicBezTo>
                  <a:pt x="93" y="62"/>
                  <a:pt x="94" y="61"/>
                  <a:pt x="95" y="61"/>
                </a:cubicBezTo>
                <a:cubicBezTo>
                  <a:pt x="96" y="61"/>
                  <a:pt x="96" y="60"/>
                  <a:pt x="97" y="60"/>
                </a:cubicBezTo>
                <a:cubicBezTo>
                  <a:pt x="97" y="60"/>
                  <a:pt x="97" y="60"/>
                  <a:pt x="98" y="60"/>
                </a:cubicBezTo>
                <a:cubicBezTo>
                  <a:pt x="98" y="60"/>
                  <a:pt x="98" y="60"/>
                  <a:pt x="98" y="60"/>
                </a:cubicBezTo>
                <a:cubicBezTo>
                  <a:pt x="99" y="59"/>
                  <a:pt x="100" y="59"/>
                  <a:pt x="100" y="59"/>
                </a:cubicBezTo>
                <a:cubicBezTo>
                  <a:pt x="101" y="58"/>
                  <a:pt x="102" y="58"/>
                  <a:pt x="103" y="58"/>
                </a:cubicBezTo>
                <a:cubicBezTo>
                  <a:pt x="104" y="57"/>
                  <a:pt x="105" y="57"/>
                  <a:pt x="106" y="56"/>
                </a:cubicBezTo>
                <a:cubicBezTo>
                  <a:pt x="106" y="56"/>
                  <a:pt x="107" y="56"/>
                  <a:pt x="107" y="56"/>
                </a:cubicBezTo>
                <a:cubicBezTo>
                  <a:pt x="107" y="56"/>
                  <a:pt x="107" y="56"/>
                  <a:pt x="108" y="56"/>
                </a:cubicBezTo>
                <a:cubicBezTo>
                  <a:pt x="108" y="56"/>
                  <a:pt x="108" y="55"/>
                  <a:pt x="108" y="55"/>
                </a:cubicBezTo>
                <a:cubicBezTo>
                  <a:pt x="109" y="55"/>
                  <a:pt x="110" y="55"/>
                  <a:pt x="111" y="54"/>
                </a:cubicBezTo>
                <a:cubicBezTo>
                  <a:pt x="111" y="54"/>
                  <a:pt x="111" y="54"/>
                  <a:pt x="111" y="54"/>
                </a:cubicBezTo>
                <a:cubicBezTo>
                  <a:pt x="112" y="54"/>
                  <a:pt x="112" y="54"/>
                  <a:pt x="113" y="53"/>
                </a:cubicBezTo>
                <a:cubicBezTo>
                  <a:pt x="113" y="53"/>
                  <a:pt x="113" y="53"/>
                  <a:pt x="113" y="53"/>
                </a:cubicBezTo>
                <a:cubicBezTo>
                  <a:pt x="113" y="53"/>
                  <a:pt x="113" y="53"/>
                  <a:pt x="114" y="52"/>
                </a:cubicBezTo>
                <a:cubicBezTo>
                  <a:pt x="114" y="52"/>
                  <a:pt x="114" y="52"/>
                  <a:pt x="114" y="52"/>
                </a:cubicBezTo>
                <a:cubicBezTo>
                  <a:pt x="115" y="51"/>
                  <a:pt x="115" y="51"/>
                  <a:pt x="115" y="51"/>
                </a:cubicBezTo>
                <a:cubicBezTo>
                  <a:pt x="116" y="52"/>
                  <a:pt x="116" y="53"/>
                  <a:pt x="117" y="53"/>
                </a:cubicBezTo>
                <a:cubicBezTo>
                  <a:pt x="118" y="53"/>
                  <a:pt x="119" y="53"/>
                  <a:pt x="120" y="53"/>
                </a:cubicBezTo>
                <a:cubicBezTo>
                  <a:pt x="120" y="53"/>
                  <a:pt x="120" y="53"/>
                  <a:pt x="121" y="53"/>
                </a:cubicBezTo>
                <a:cubicBezTo>
                  <a:pt x="122" y="53"/>
                  <a:pt x="123" y="53"/>
                  <a:pt x="125" y="53"/>
                </a:cubicBezTo>
                <a:cubicBezTo>
                  <a:pt x="125" y="53"/>
                  <a:pt x="126" y="53"/>
                  <a:pt x="126" y="53"/>
                </a:cubicBezTo>
                <a:cubicBezTo>
                  <a:pt x="128" y="53"/>
                  <a:pt x="129" y="53"/>
                  <a:pt x="131" y="53"/>
                </a:cubicBezTo>
                <a:cubicBezTo>
                  <a:pt x="132" y="53"/>
                  <a:pt x="133" y="53"/>
                  <a:pt x="134" y="53"/>
                </a:cubicBezTo>
                <a:cubicBezTo>
                  <a:pt x="134" y="53"/>
                  <a:pt x="135" y="53"/>
                  <a:pt x="135" y="53"/>
                </a:cubicBezTo>
                <a:cubicBezTo>
                  <a:pt x="136" y="53"/>
                  <a:pt x="137" y="53"/>
                  <a:pt x="138" y="53"/>
                </a:cubicBezTo>
                <a:cubicBezTo>
                  <a:pt x="139" y="53"/>
                  <a:pt x="140" y="54"/>
                  <a:pt x="141" y="54"/>
                </a:cubicBezTo>
                <a:cubicBezTo>
                  <a:pt x="143" y="54"/>
                  <a:pt x="145" y="54"/>
                  <a:pt x="146" y="54"/>
                </a:cubicBezTo>
                <a:cubicBezTo>
                  <a:pt x="148" y="54"/>
                  <a:pt x="148" y="56"/>
                  <a:pt x="149" y="56"/>
                </a:cubicBezTo>
                <a:cubicBezTo>
                  <a:pt x="150" y="56"/>
                  <a:pt x="150" y="56"/>
                  <a:pt x="150" y="56"/>
                </a:cubicBezTo>
                <a:cubicBezTo>
                  <a:pt x="151" y="55"/>
                  <a:pt x="151" y="55"/>
                  <a:pt x="151" y="55"/>
                </a:cubicBezTo>
                <a:cubicBezTo>
                  <a:pt x="152" y="55"/>
                  <a:pt x="153" y="54"/>
                  <a:pt x="154" y="55"/>
                </a:cubicBezTo>
                <a:cubicBezTo>
                  <a:pt x="154" y="55"/>
                  <a:pt x="154" y="56"/>
                  <a:pt x="154" y="57"/>
                </a:cubicBezTo>
                <a:cubicBezTo>
                  <a:pt x="154" y="58"/>
                  <a:pt x="153" y="58"/>
                  <a:pt x="153" y="59"/>
                </a:cubicBezTo>
                <a:cubicBezTo>
                  <a:pt x="152" y="60"/>
                  <a:pt x="152" y="60"/>
                  <a:pt x="152" y="61"/>
                </a:cubicBezTo>
                <a:cubicBezTo>
                  <a:pt x="152" y="62"/>
                  <a:pt x="152" y="62"/>
                  <a:pt x="152" y="62"/>
                </a:cubicBezTo>
                <a:cubicBezTo>
                  <a:pt x="151" y="63"/>
                  <a:pt x="151" y="63"/>
                  <a:pt x="151" y="63"/>
                </a:cubicBezTo>
                <a:cubicBezTo>
                  <a:pt x="151" y="64"/>
                  <a:pt x="151" y="64"/>
                  <a:pt x="151" y="64"/>
                </a:cubicBezTo>
                <a:cubicBezTo>
                  <a:pt x="151" y="65"/>
                  <a:pt x="151" y="65"/>
                  <a:pt x="151" y="65"/>
                </a:cubicBezTo>
                <a:cubicBezTo>
                  <a:pt x="151" y="66"/>
                  <a:pt x="151" y="66"/>
                  <a:pt x="151" y="66"/>
                </a:cubicBezTo>
                <a:cubicBezTo>
                  <a:pt x="151" y="67"/>
                  <a:pt x="152" y="67"/>
                  <a:pt x="152" y="67"/>
                </a:cubicBezTo>
                <a:cubicBezTo>
                  <a:pt x="152" y="68"/>
                  <a:pt x="152" y="69"/>
                  <a:pt x="152" y="70"/>
                </a:cubicBezTo>
                <a:cubicBezTo>
                  <a:pt x="152" y="70"/>
                  <a:pt x="152" y="71"/>
                  <a:pt x="152" y="71"/>
                </a:cubicBezTo>
                <a:cubicBezTo>
                  <a:pt x="153" y="72"/>
                  <a:pt x="153" y="72"/>
                  <a:pt x="153" y="72"/>
                </a:cubicBezTo>
                <a:cubicBezTo>
                  <a:pt x="153" y="72"/>
                  <a:pt x="153" y="73"/>
                  <a:pt x="154" y="73"/>
                </a:cubicBezTo>
                <a:cubicBezTo>
                  <a:pt x="154" y="74"/>
                  <a:pt x="154" y="75"/>
                  <a:pt x="154" y="75"/>
                </a:cubicBezTo>
                <a:cubicBezTo>
                  <a:pt x="154" y="75"/>
                  <a:pt x="154" y="76"/>
                  <a:pt x="155" y="76"/>
                </a:cubicBezTo>
                <a:cubicBezTo>
                  <a:pt x="155" y="75"/>
                  <a:pt x="155" y="75"/>
                  <a:pt x="156" y="74"/>
                </a:cubicBezTo>
                <a:cubicBezTo>
                  <a:pt x="157" y="73"/>
                  <a:pt x="158" y="73"/>
                  <a:pt x="158" y="72"/>
                </a:cubicBezTo>
                <a:cubicBezTo>
                  <a:pt x="159" y="71"/>
                  <a:pt x="159" y="71"/>
                  <a:pt x="159" y="70"/>
                </a:cubicBezTo>
                <a:cubicBezTo>
                  <a:pt x="159" y="70"/>
                  <a:pt x="159" y="69"/>
                  <a:pt x="159" y="68"/>
                </a:cubicBezTo>
                <a:cubicBezTo>
                  <a:pt x="159" y="68"/>
                  <a:pt x="160" y="68"/>
                  <a:pt x="160" y="68"/>
                </a:cubicBezTo>
                <a:cubicBezTo>
                  <a:pt x="160" y="67"/>
                  <a:pt x="160" y="67"/>
                  <a:pt x="160" y="67"/>
                </a:cubicBezTo>
                <a:cubicBezTo>
                  <a:pt x="160" y="67"/>
                  <a:pt x="160" y="66"/>
                  <a:pt x="160" y="66"/>
                </a:cubicBezTo>
                <a:cubicBezTo>
                  <a:pt x="160" y="65"/>
                  <a:pt x="160" y="64"/>
                  <a:pt x="161" y="63"/>
                </a:cubicBezTo>
                <a:cubicBezTo>
                  <a:pt x="161" y="62"/>
                  <a:pt x="163" y="60"/>
                  <a:pt x="164" y="60"/>
                </a:cubicBezTo>
                <a:cubicBezTo>
                  <a:pt x="164" y="60"/>
                  <a:pt x="165" y="60"/>
                  <a:pt x="165" y="60"/>
                </a:cubicBezTo>
                <a:cubicBezTo>
                  <a:pt x="165" y="59"/>
                  <a:pt x="166" y="59"/>
                  <a:pt x="166" y="59"/>
                </a:cubicBezTo>
                <a:cubicBezTo>
                  <a:pt x="166" y="58"/>
                  <a:pt x="165" y="57"/>
                  <a:pt x="165" y="57"/>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0" name="Freeform 89"/>
          <p:cNvSpPr>
            <a:spLocks/>
          </p:cNvSpPr>
          <p:nvPr/>
        </p:nvSpPr>
        <p:spPr bwMode="auto">
          <a:xfrm>
            <a:off x="9085265" y="9331337"/>
            <a:ext cx="0" cy="6350"/>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1"/>
                  <a:pt x="0" y="1"/>
                  <a:pt x="0" y="1"/>
                </a:cubicBezTo>
                <a:cubicBezTo>
                  <a:pt x="0" y="1"/>
                  <a:pt x="0" y="1"/>
                  <a:pt x="0" y="1"/>
                </a:cubicBezTo>
                <a:close/>
              </a:path>
            </a:pathLst>
          </a:cu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1" name="Rectangle 90"/>
          <p:cNvSpPr>
            <a:spLocks noChangeArrowheads="1"/>
          </p:cNvSpPr>
          <p:nvPr/>
        </p:nvSpPr>
        <p:spPr bwMode="auto">
          <a:xfrm>
            <a:off x="10152065" y="9096378"/>
            <a:ext cx="3176" cy="3176"/>
          </a:xfrm>
          <a:prstGeom prst="rect">
            <a:avLst/>
          </a:prstGeom>
          <a:solidFill>
            <a:schemeClr val="accent1"/>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2" name="Freeform 91"/>
          <p:cNvSpPr>
            <a:spLocks/>
          </p:cNvSpPr>
          <p:nvPr/>
        </p:nvSpPr>
        <p:spPr bwMode="auto">
          <a:xfrm>
            <a:off x="9091624" y="6588131"/>
            <a:ext cx="3006726" cy="2908302"/>
          </a:xfrm>
          <a:custGeom>
            <a:avLst/>
            <a:gdLst>
              <a:gd name="T0" fmla="*/ 23 w 400"/>
              <a:gd name="T1" fmla="*/ 372 h 387"/>
              <a:gd name="T2" fmla="*/ 39 w 400"/>
              <a:gd name="T3" fmla="*/ 383 h 387"/>
              <a:gd name="T4" fmla="*/ 65 w 400"/>
              <a:gd name="T5" fmla="*/ 367 h 387"/>
              <a:gd name="T6" fmla="*/ 77 w 400"/>
              <a:gd name="T7" fmla="*/ 353 h 387"/>
              <a:gd name="T8" fmla="*/ 105 w 400"/>
              <a:gd name="T9" fmla="*/ 347 h 387"/>
              <a:gd name="T10" fmla="*/ 125 w 400"/>
              <a:gd name="T11" fmla="*/ 344 h 387"/>
              <a:gd name="T12" fmla="*/ 147 w 400"/>
              <a:gd name="T13" fmla="*/ 328 h 387"/>
              <a:gd name="T14" fmla="*/ 176 w 400"/>
              <a:gd name="T15" fmla="*/ 295 h 387"/>
              <a:gd name="T16" fmla="*/ 208 w 400"/>
              <a:gd name="T17" fmla="*/ 277 h 387"/>
              <a:gd name="T18" fmla="*/ 240 w 400"/>
              <a:gd name="T19" fmla="*/ 261 h 387"/>
              <a:gd name="T20" fmla="*/ 262 w 400"/>
              <a:gd name="T21" fmla="*/ 242 h 387"/>
              <a:gd name="T22" fmla="*/ 297 w 400"/>
              <a:gd name="T23" fmla="*/ 221 h 387"/>
              <a:gd name="T24" fmla="*/ 317 w 400"/>
              <a:gd name="T25" fmla="*/ 215 h 387"/>
              <a:gd name="T26" fmla="*/ 343 w 400"/>
              <a:gd name="T27" fmla="*/ 193 h 387"/>
              <a:gd name="T28" fmla="*/ 379 w 400"/>
              <a:gd name="T29" fmla="*/ 165 h 387"/>
              <a:gd name="T30" fmla="*/ 372 w 400"/>
              <a:gd name="T31" fmla="*/ 154 h 387"/>
              <a:gd name="T32" fmla="*/ 361 w 400"/>
              <a:gd name="T33" fmla="*/ 140 h 387"/>
              <a:gd name="T34" fmla="*/ 351 w 400"/>
              <a:gd name="T35" fmla="*/ 132 h 387"/>
              <a:gd name="T36" fmla="*/ 348 w 400"/>
              <a:gd name="T37" fmla="*/ 121 h 387"/>
              <a:gd name="T38" fmla="*/ 351 w 400"/>
              <a:gd name="T39" fmla="*/ 103 h 387"/>
              <a:gd name="T40" fmla="*/ 357 w 400"/>
              <a:gd name="T41" fmla="*/ 96 h 387"/>
              <a:gd name="T42" fmla="*/ 363 w 400"/>
              <a:gd name="T43" fmla="*/ 92 h 387"/>
              <a:gd name="T44" fmla="*/ 370 w 400"/>
              <a:gd name="T45" fmla="*/ 86 h 387"/>
              <a:gd name="T46" fmla="*/ 375 w 400"/>
              <a:gd name="T47" fmla="*/ 74 h 387"/>
              <a:gd name="T48" fmla="*/ 382 w 400"/>
              <a:gd name="T49" fmla="*/ 65 h 387"/>
              <a:gd name="T50" fmla="*/ 391 w 400"/>
              <a:gd name="T51" fmla="*/ 59 h 387"/>
              <a:gd name="T52" fmla="*/ 399 w 400"/>
              <a:gd name="T53" fmla="*/ 46 h 387"/>
              <a:gd name="T54" fmla="*/ 390 w 400"/>
              <a:gd name="T55" fmla="*/ 37 h 387"/>
              <a:gd name="T56" fmla="*/ 384 w 400"/>
              <a:gd name="T57" fmla="*/ 26 h 387"/>
              <a:gd name="T58" fmla="*/ 369 w 400"/>
              <a:gd name="T59" fmla="*/ 30 h 387"/>
              <a:gd name="T60" fmla="*/ 373 w 400"/>
              <a:gd name="T61" fmla="*/ 20 h 387"/>
              <a:gd name="T62" fmla="*/ 368 w 400"/>
              <a:gd name="T63" fmla="*/ 16 h 387"/>
              <a:gd name="T64" fmla="*/ 361 w 400"/>
              <a:gd name="T65" fmla="*/ 10 h 387"/>
              <a:gd name="T66" fmla="*/ 356 w 400"/>
              <a:gd name="T67" fmla="*/ 3 h 387"/>
              <a:gd name="T68" fmla="*/ 349 w 400"/>
              <a:gd name="T69" fmla="*/ 30 h 387"/>
              <a:gd name="T70" fmla="*/ 352 w 400"/>
              <a:gd name="T71" fmla="*/ 54 h 387"/>
              <a:gd name="T72" fmla="*/ 343 w 400"/>
              <a:gd name="T73" fmla="*/ 68 h 387"/>
              <a:gd name="T74" fmla="*/ 332 w 400"/>
              <a:gd name="T75" fmla="*/ 85 h 387"/>
              <a:gd name="T76" fmla="*/ 317 w 400"/>
              <a:gd name="T77" fmla="*/ 99 h 387"/>
              <a:gd name="T78" fmla="*/ 294 w 400"/>
              <a:gd name="T79" fmla="*/ 103 h 387"/>
              <a:gd name="T80" fmla="*/ 292 w 400"/>
              <a:gd name="T81" fmla="*/ 117 h 387"/>
              <a:gd name="T82" fmla="*/ 281 w 400"/>
              <a:gd name="T83" fmla="*/ 143 h 387"/>
              <a:gd name="T84" fmla="*/ 273 w 400"/>
              <a:gd name="T85" fmla="*/ 170 h 387"/>
              <a:gd name="T86" fmla="*/ 261 w 400"/>
              <a:gd name="T87" fmla="*/ 191 h 387"/>
              <a:gd name="T88" fmla="*/ 245 w 400"/>
              <a:gd name="T89" fmla="*/ 209 h 387"/>
              <a:gd name="T90" fmla="*/ 232 w 400"/>
              <a:gd name="T91" fmla="*/ 224 h 387"/>
              <a:gd name="T92" fmla="*/ 215 w 400"/>
              <a:gd name="T93" fmla="*/ 232 h 387"/>
              <a:gd name="T94" fmla="*/ 200 w 400"/>
              <a:gd name="T95" fmla="*/ 243 h 387"/>
              <a:gd name="T96" fmla="*/ 186 w 400"/>
              <a:gd name="T97" fmla="*/ 249 h 387"/>
              <a:gd name="T98" fmla="*/ 191 w 400"/>
              <a:gd name="T99" fmla="*/ 251 h 387"/>
              <a:gd name="T100" fmla="*/ 176 w 400"/>
              <a:gd name="T101" fmla="*/ 259 h 387"/>
              <a:gd name="T102" fmla="*/ 155 w 400"/>
              <a:gd name="T103" fmla="*/ 275 h 387"/>
              <a:gd name="T104" fmla="*/ 138 w 400"/>
              <a:gd name="T105" fmla="*/ 294 h 387"/>
              <a:gd name="T106" fmla="*/ 114 w 400"/>
              <a:gd name="T107" fmla="*/ 301 h 387"/>
              <a:gd name="T108" fmla="*/ 92 w 400"/>
              <a:gd name="T109" fmla="*/ 315 h 387"/>
              <a:gd name="T110" fmla="*/ 69 w 400"/>
              <a:gd name="T111" fmla="*/ 332 h 387"/>
              <a:gd name="T112" fmla="*/ 49 w 400"/>
              <a:gd name="T113" fmla="*/ 336 h 387"/>
              <a:gd name="T114" fmla="*/ 33 w 400"/>
              <a:gd name="T115" fmla="*/ 341 h 387"/>
              <a:gd name="T116" fmla="*/ 13 w 400"/>
              <a:gd name="T117" fmla="*/ 35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0" h="387">
                <a:moveTo>
                  <a:pt x="2" y="366"/>
                </a:moveTo>
                <a:cubicBezTo>
                  <a:pt x="4" y="366"/>
                  <a:pt x="5" y="367"/>
                  <a:pt x="6" y="367"/>
                </a:cubicBezTo>
                <a:cubicBezTo>
                  <a:pt x="7" y="367"/>
                  <a:pt x="8" y="367"/>
                  <a:pt x="9" y="366"/>
                </a:cubicBezTo>
                <a:cubicBezTo>
                  <a:pt x="10" y="366"/>
                  <a:pt x="12" y="365"/>
                  <a:pt x="13" y="365"/>
                </a:cubicBezTo>
                <a:cubicBezTo>
                  <a:pt x="13" y="365"/>
                  <a:pt x="13" y="365"/>
                  <a:pt x="13" y="365"/>
                </a:cubicBezTo>
                <a:cubicBezTo>
                  <a:pt x="14" y="365"/>
                  <a:pt x="16" y="365"/>
                  <a:pt x="17" y="366"/>
                </a:cubicBezTo>
                <a:cubicBezTo>
                  <a:pt x="17" y="367"/>
                  <a:pt x="18" y="367"/>
                  <a:pt x="18" y="367"/>
                </a:cubicBezTo>
                <a:cubicBezTo>
                  <a:pt x="18" y="368"/>
                  <a:pt x="18" y="368"/>
                  <a:pt x="19" y="368"/>
                </a:cubicBezTo>
                <a:cubicBezTo>
                  <a:pt x="22" y="368"/>
                  <a:pt x="22" y="368"/>
                  <a:pt x="22" y="368"/>
                </a:cubicBezTo>
                <a:cubicBezTo>
                  <a:pt x="22" y="368"/>
                  <a:pt x="22" y="368"/>
                  <a:pt x="23" y="368"/>
                </a:cubicBezTo>
                <a:cubicBezTo>
                  <a:pt x="23" y="368"/>
                  <a:pt x="23" y="370"/>
                  <a:pt x="23" y="371"/>
                </a:cubicBezTo>
                <a:cubicBezTo>
                  <a:pt x="23" y="372"/>
                  <a:pt x="23" y="372"/>
                  <a:pt x="23" y="372"/>
                </a:cubicBezTo>
                <a:cubicBezTo>
                  <a:pt x="23" y="373"/>
                  <a:pt x="23" y="373"/>
                  <a:pt x="24" y="373"/>
                </a:cubicBezTo>
                <a:cubicBezTo>
                  <a:pt x="25" y="374"/>
                  <a:pt x="27" y="375"/>
                  <a:pt x="27" y="375"/>
                </a:cubicBezTo>
                <a:cubicBezTo>
                  <a:pt x="27" y="375"/>
                  <a:pt x="28" y="375"/>
                  <a:pt x="28" y="375"/>
                </a:cubicBezTo>
                <a:cubicBezTo>
                  <a:pt x="28" y="375"/>
                  <a:pt x="28" y="376"/>
                  <a:pt x="28" y="377"/>
                </a:cubicBezTo>
                <a:cubicBezTo>
                  <a:pt x="27" y="378"/>
                  <a:pt x="27" y="378"/>
                  <a:pt x="26" y="378"/>
                </a:cubicBezTo>
                <a:cubicBezTo>
                  <a:pt x="25" y="379"/>
                  <a:pt x="24" y="379"/>
                  <a:pt x="24" y="379"/>
                </a:cubicBezTo>
                <a:cubicBezTo>
                  <a:pt x="23" y="380"/>
                  <a:pt x="23" y="380"/>
                  <a:pt x="23" y="382"/>
                </a:cubicBezTo>
                <a:cubicBezTo>
                  <a:pt x="23" y="383"/>
                  <a:pt x="22" y="385"/>
                  <a:pt x="22" y="385"/>
                </a:cubicBezTo>
                <a:cubicBezTo>
                  <a:pt x="21" y="387"/>
                  <a:pt x="21" y="387"/>
                  <a:pt x="21" y="387"/>
                </a:cubicBezTo>
                <a:cubicBezTo>
                  <a:pt x="24" y="387"/>
                  <a:pt x="29" y="387"/>
                  <a:pt x="30" y="387"/>
                </a:cubicBezTo>
                <a:cubicBezTo>
                  <a:pt x="31" y="387"/>
                  <a:pt x="34" y="385"/>
                  <a:pt x="35" y="385"/>
                </a:cubicBezTo>
                <a:cubicBezTo>
                  <a:pt x="36" y="384"/>
                  <a:pt x="37" y="383"/>
                  <a:pt x="39" y="383"/>
                </a:cubicBezTo>
                <a:cubicBezTo>
                  <a:pt x="40" y="383"/>
                  <a:pt x="40" y="383"/>
                  <a:pt x="41" y="383"/>
                </a:cubicBezTo>
                <a:cubicBezTo>
                  <a:pt x="42" y="383"/>
                  <a:pt x="44" y="382"/>
                  <a:pt x="46" y="381"/>
                </a:cubicBezTo>
                <a:cubicBezTo>
                  <a:pt x="47" y="380"/>
                  <a:pt x="49" y="378"/>
                  <a:pt x="50" y="378"/>
                </a:cubicBezTo>
                <a:cubicBezTo>
                  <a:pt x="50" y="377"/>
                  <a:pt x="51" y="377"/>
                  <a:pt x="51" y="377"/>
                </a:cubicBezTo>
                <a:cubicBezTo>
                  <a:pt x="52" y="377"/>
                  <a:pt x="52" y="377"/>
                  <a:pt x="53" y="377"/>
                </a:cubicBezTo>
                <a:cubicBezTo>
                  <a:pt x="53" y="378"/>
                  <a:pt x="55" y="378"/>
                  <a:pt x="56" y="379"/>
                </a:cubicBezTo>
                <a:cubicBezTo>
                  <a:pt x="57" y="376"/>
                  <a:pt x="57" y="376"/>
                  <a:pt x="57" y="376"/>
                </a:cubicBezTo>
                <a:cubicBezTo>
                  <a:pt x="57" y="376"/>
                  <a:pt x="57" y="376"/>
                  <a:pt x="57" y="376"/>
                </a:cubicBezTo>
                <a:cubicBezTo>
                  <a:pt x="60" y="376"/>
                  <a:pt x="60" y="376"/>
                  <a:pt x="60" y="376"/>
                </a:cubicBezTo>
                <a:cubicBezTo>
                  <a:pt x="65" y="373"/>
                  <a:pt x="65" y="373"/>
                  <a:pt x="65" y="373"/>
                </a:cubicBezTo>
                <a:cubicBezTo>
                  <a:pt x="65" y="367"/>
                  <a:pt x="65" y="367"/>
                  <a:pt x="65" y="367"/>
                </a:cubicBezTo>
                <a:cubicBezTo>
                  <a:pt x="65" y="367"/>
                  <a:pt x="65" y="367"/>
                  <a:pt x="65" y="367"/>
                </a:cubicBezTo>
                <a:cubicBezTo>
                  <a:pt x="65" y="367"/>
                  <a:pt x="66" y="367"/>
                  <a:pt x="66" y="367"/>
                </a:cubicBezTo>
                <a:cubicBezTo>
                  <a:pt x="66" y="367"/>
                  <a:pt x="66" y="367"/>
                  <a:pt x="66" y="367"/>
                </a:cubicBezTo>
                <a:cubicBezTo>
                  <a:pt x="66" y="366"/>
                  <a:pt x="66" y="366"/>
                  <a:pt x="66" y="366"/>
                </a:cubicBezTo>
                <a:cubicBezTo>
                  <a:pt x="66" y="364"/>
                  <a:pt x="66" y="364"/>
                  <a:pt x="66" y="364"/>
                </a:cubicBezTo>
                <a:cubicBezTo>
                  <a:pt x="66" y="363"/>
                  <a:pt x="66" y="363"/>
                  <a:pt x="66" y="363"/>
                </a:cubicBezTo>
                <a:cubicBezTo>
                  <a:pt x="68" y="362"/>
                  <a:pt x="68" y="362"/>
                  <a:pt x="68" y="362"/>
                </a:cubicBezTo>
                <a:cubicBezTo>
                  <a:pt x="69" y="361"/>
                  <a:pt x="71" y="358"/>
                  <a:pt x="73" y="358"/>
                </a:cubicBezTo>
                <a:cubicBezTo>
                  <a:pt x="74" y="358"/>
                  <a:pt x="75" y="358"/>
                  <a:pt x="76" y="358"/>
                </a:cubicBezTo>
                <a:cubicBezTo>
                  <a:pt x="76" y="356"/>
                  <a:pt x="76" y="356"/>
                  <a:pt x="76" y="356"/>
                </a:cubicBezTo>
                <a:cubicBezTo>
                  <a:pt x="76" y="355"/>
                  <a:pt x="76" y="355"/>
                  <a:pt x="77" y="355"/>
                </a:cubicBezTo>
                <a:cubicBezTo>
                  <a:pt x="78" y="355"/>
                  <a:pt x="78" y="355"/>
                  <a:pt x="78" y="355"/>
                </a:cubicBezTo>
                <a:cubicBezTo>
                  <a:pt x="77" y="353"/>
                  <a:pt x="77" y="353"/>
                  <a:pt x="77" y="353"/>
                </a:cubicBezTo>
                <a:cubicBezTo>
                  <a:pt x="77" y="353"/>
                  <a:pt x="77" y="353"/>
                  <a:pt x="78" y="352"/>
                </a:cubicBezTo>
                <a:cubicBezTo>
                  <a:pt x="80" y="352"/>
                  <a:pt x="80" y="352"/>
                  <a:pt x="80" y="352"/>
                </a:cubicBezTo>
                <a:cubicBezTo>
                  <a:pt x="81" y="350"/>
                  <a:pt x="81" y="350"/>
                  <a:pt x="81" y="350"/>
                </a:cubicBezTo>
                <a:cubicBezTo>
                  <a:pt x="81" y="350"/>
                  <a:pt x="81" y="350"/>
                  <a:pt x="82" y="350"/>
                </a:cubicBezTo>
                <a:cubicBezTo>
                  <a:pt x="87" y="349"/>
                  <a:pt x="87" y="349"/>
                  <a:pt x="87" y="349"/>
                </a:cubicBezTo>
                <a:cubicBezTo>
                  <a:pt x="87" y="349"/>
                  <a:pt x="87" y="349"/>
                  <a:pt x="87" y="349"/>
                </a:cubicBezTo>
                <a:cubicBezTo>
                  <a:pt x="87" y="349"/>
                  <a:pt x="88" y="349"/>
                  <a:pt x="91" y="347"/>
                </a:cubicBezTo>
                <a:cubicBezTo>
                  <a:pt x="93" y="346"/>
                  <a:pt x="94" y="346"/>
                  <a:pt x="95" y="347"/>
                </a:cubicBezTo>
                <a:cubicBezTo>
                  <a:pt x="95" y="347"/>
                  <a:pt x="96" y="347"/>
                  <a:pt x="96" y="348"/>
                </a:cubicBezTo>
                <a:cubicBezTo>
                  <a:pt x="96" y="348"/>
                  <a:pt x="97" y="349"/>
                  <a:pt x="98" y="349"/>
                </a:cubicBezTo>
                <a:cubicBezTo>
                  <a:pt x="99" y="349"/>
                  <a:pt x="101" y="349"/>
                  <a:pt x="102" y="348"/>
                </a:cubicBezTo>
                <a:cubicBezTo>
                  <a:pt x="104" y="348"/>
                  <a:pt x="104" y="348"/>
                  <a:pt x="105" y="347"/>
                </a:cubicBezTo>
                <a:cubicBezTo>
                  <a:pt x="105" y="346"/>
                  <a:pt x="106" y="345"/>
                  <a:pt x="106" y="345"/>
                </a:cubicBezTo>
                <a:cubicBezTo>
                  <a:pt x="106" y="344"/>
                  <a:pt x="106" y="344"/>
                  <a:pt x="106" y="344"/>
                </a:cubicBezTo>
                <a:cubicBezTo>
                  <a:pt x="109" y="344"/>
                  <a:pt x="109" y="344"/>
                  <a:pt x="109" y="344"/>
                </a:cubicBezTo>
                <a:cubicBezTo>
                  <a:pt x="109" y="344"/>
                  <a:pt x="110" y="344"/>
                  <a:pt x="110" y="344"/>
                </a:cubicBezTo>
                <a:cubicBezTo>
                  <a:pt x="110" y="345"/>
                  <a:pt x="111" y="347"/>
                  <a:pt x="112" y="348"/>
                </a:cubicBezTo>
                <a:cubicBezTo>
                  <a:pt x="113" y="349"/>
                  <a:pt x="114" y="349"/>
                  <a:pt x="115" y="349"/>
                </a:cubicBezTo>
                <a:cubicBezTo>
                  <a:pt x="115" y="349"/>
                  <a:pt x="115" y="349"/>
                  <a:pt x="116" y="349"/>
                </a:cubicBezTo>
                <a:cubicBezTo>
                  <a:pt x="116" y="348"/>
                  <a:pt x="116" y="348"/>
                  <a:pt x="117" y="348"/>
                </a:cubicBezTo>
                <a:cubicBezTo>
                  <a:pt x="118" y="347"/>
                  <a:pt x="119" y="346"/>
                  <a:pt x="119" y="346"/>
                </a:cubicBezTo>
                <a:cubicBezTo>
                  <a:pt x="120" y="344"/>
                  <a:pt x="120" y="344"/>
                  <a:pt x="120" y="344"/>
                </a:cubicBezTo>
                <a:cubicBezTo>
                  <a:pt x="120" y="344"/>
                  <a:pt x="120" y="344"/>
                  <a:pt x="120" y="344"/>
                </a:cubicBezTo>
                <a:cubicBezTo>
                  <a:pt x="125" y="344"/>
                  <a:pt x="125" y="344"/>
                  <a:pt x="125" y="344"/>
                </a:cubicBezTo>
                <a:cubicBezTo>
                  <a:pt x="126" y="342"/>
                  <a:pt x="126" y="342"/>
                  <a:pt x="126" y="342"/>
                </a:cubicBezTo>
                <a:cubicBezTo>
                  <a:pt x="126" y="342"/>
                  <a:pt x="126" y="342"/>
                  <a:pt x="126" y="342"/>
                </a:cubicBezTo>
                <a:cubicBezTo>
                  <a:pt x="126" y="342"/>
                  <a:pt x="129" y="341"/>
                  <a:pt x="129" y="341"/>
                </a:cubicBezTo>
                <a:cubicBezTo>
                  <a:pt x="130" y="341"/>
                  <a:pt x="131" y="341"/>
                  <a:pt x="132" y="341"/>
                </a:cubicBezTo>
                <a:cubicBezTo>
                  <a:pt x="132" y="337"/>
                  <a:pt x="132" y="337"/>
                  <a:pt x="132" y="337"/>
                </a:cubicBezTo>
                <a:cubicBezTo>
                  <a:pt x="133" y="334"/>
                  <a:pt x="133" y="334"/>
                  <a:pt x="133" y="334"/>
                </a:cubicBezTo>
                <a:cubicBezTo>
                  <a:pt x="133" y="334"/>
                  <a:pt x="133" y="334"/>
                  <a:pt x="133" y="334"/>
                </a:cubicBezTo>
                <a:cubicBezTo>
                  <a:pt x="133" y="334"/>
                  <a:pt x="133" y="334"/>
                  <a:pt x="133" y="334"/>
                </a:cubicBezTo>
                <a:cubicBezTo>
                  <a:pt x="134" y="334"/>
                  <a:pt x="136" y="334"/>
                  <a:pt x="136" y="334"/>
                </a:cubicBezTo>
                <a:cubicBezTo>
                  <a:pt x="137" y="334"/>
                  <a:pt x="140" y="334"/>
                  <a:pt x="141" y="334"/>
                </a:cubicBezTo>
                <a:cubicBezTo>
                  <a:pt x="144" y="331"/>
                  <a:pt x="144" y="331"/>
                  <a:pt x="144" y="331"/>
                </a:cubicBezTo>
                <a:cubicBezTo>
                  <a:pt x="147" y="328"/>
                  <a:pt x="147" y="328"/>
                  <a:pt x="147" y="328"/>
                </a:cubicBezTo>
                <a:cubicBezTo>
                  <a:pt x="153" y="322"/>
                  <a:pt x="153" y="322"/>
                  <a:pt x="153" y="322"/>
                </a:cubicBezTo>
                <a:cubicBezTo>
                  <a:pt x="153" y="321"/>
                  <a:pt x="155" y="320"/>
                  <a:pt x="156" y="320"/>
                </a:cubicBezTo>
                <a:cubicBezTo>
                  <a:pt x="158" y="320"/>
                  <a:pt x="159" y="319"/>
                  <a:pt x="159" y="318"/>
                </a:cubicBezTo>
                <a:cubicBezTo>
                  <a:pt x="159" y="318"/>
                  <a:pt x="159" y="318"/>
                  <a:pt x="159" y="318"/>
                </a:cubicBezTo>
                <a:cubicBezTo>
                  <a:pt x="160" y="317"/>
                  <a:pt x="160" y="317"/>
                  <a:pt x="161" y="316"/>
                </a:cubicBezTo>
                <a:cubicBezTo>
                  <a:pt x="163" y="315"/>
                  <a:pt x="166" y="313"/>
                  <a:pt x="166" y="312"/>
                </a:cubicBezTo>
                <a:cubicBezTo>
                  <a:pt x="166" y="312"/>
                  <a:pt x="166" y="311"/>
                  <a:pt x="167" y="311"/>
                </a:cubicBezTo>
                <a:cubicBezTo>
                  <a:pt x="167" y="309"/>
                  <a:pt x="168" y="307"/>
                  <a:pt x="169" y="306"/>
                </a:cubicBezTo>
                <a:cubicBezTo>
                  <a:pt x="170" y="305"/>
                  <a:pt x="171" y="304"/>
                  <a:pt x="172" y="303"/>
                </a:cubicBezTo>
                <a:cubicBezTo>
                  <a:pt x="173" y="302"/>
                  <a:pt x="174" y="302"/>
                  <a:pt x="174" y="302"/>
                </a:cubicBezTo>
                <a:cubicBezTo>
                  <a:pt x="175" y="301"/>
                  <a:pt x="176" y="300"/>
                  <a:pt x="175" y="299"/>
                </a:cubicBezTo>
                <a:cubicBezTo>
                  <a:pt x="175" y="298"/>
                  <a:pt x="175" y="296"/>
                  <a:pt x="176" y="295"/>
                </a:cubicBezTo>
                <a:cubicBezTo>
                  <a:pt x="177" y="295"/>
                  <a:pt x="180" y="293"/>
                  <a:pt x="181" y="292"/>
                </a:cubicBezTo>
                <a:cubicBezTo>
                  <a:pt x="181" y="292"/>
                  <a:pt x="181" y="292"/>
                  <a:pt x="181" y="292"/>
                </a:cubicBezTo>
                <a:cubicBezTo>
                  <a:pt x="182" y="291"/>
                  <a:pt x="184" y="290"/>
                  <a:pt x="185" y="289"/>
                </a:cubicBezTo>
                <a:cubicBezTo>
                  <a:pt x="186" y="288"/>
                  <a:pt x="187" y="287"/>
                  <a:pt x="188" y="286"/>
                </a:cubicBezTo>
                <a:cubicBezTo>
                  <a:pt x="190" y="286"/>
                  <a:pt x="194" y="285"/>
                  <a:pt x="194" y="285"/>
                </a:cubicBezTo>
                <a:cubicBezTo>
                  <a:pt x="194" y="285"/>
                  <a:pt x="194" y="285"/>
                  <a:pt x="194" y="285"/>
                </a:cubicBezTo>
                <a:cubicBezTo>
                  <a:pt x="194" y="285"/>
                  <a:pt x="197" y="285"/>
                  <a:pt x="198" y="285"/>
                </a:cubicBezTo>
                <a:cubicBezTo>
                  <a:pt x="199" y="285"/>
                  <a:pt x="200" y="285"/>
                  <a:pt x="201" y="284"/>
                </a:cubicBezTo>
                <a:cubicBezTo>
                  <a:pt x="202" y="283"/>
                  <a:pt x="204" y="281"/>
                  <a:pt x="204" y="281"/>
                </a:cubicBezTo>
                <a:cubicBezTo>
                  <a:pt x="204" y="281"/>
                  <a:pt x="204" y="281"/>
                  <a:pt x="204" y="281"/>
                </a:cubicBezTo>
                <a:cubicBezTo>
                  <a:pt x="205" y="281"/>
                  <a:pt x="206" y="280"/>
                  <a:pt x="206" y="279"/>
                </a:cubicBezTo>
                <a:cubicBezTo>
                  <a:pt x="207" y="278"/>
                  <a:pt x="208" y="277"/>
                  <a:pt x="208" y="277"/>
                </a:cubicBezTo>
                <a:cubicBezTo>
                  <a:pt x="209" y="276"/>
                  <a:pt x="213" y="275"/>
                  <a:pt x="213" y="275"/>
                </a:cubicBezTo>
                <a:cubicBezTo>
                  <a:pt x="214" y="275"/>
                  <a:pt x="215" y="275"/>
                  <a:pt x="217" y="277"/>
                </a:cubicBezTo>
                <a:cubicBezTo>
                  <a:pt x="218" y="278"/>
                  <a:pt x="218" y="278"/>
                  <a:pt x="219" y="277"/>
                </a:cubicBezTo>
                <a:cubicBezTo>
                  <a:pt x="219" y="277"/>
                  <a:pt x="223" y="274"/>
                  <a:pt x="224" y="273"/>
                </a:cubicBezTo>
                <a:cubicBezTo>
                  <a:pt x="224" y="270"/>
                  <a:pt x="224" y="270"/>
                  <a:pt x="224" y="270"/>
                </a:cubicBezTo>
                <a:cubicBezTo>
                  <a:pt x="224" y="270"/>
                  <a:pt x="224" y="270"/>
                  <a:pt x="224" y="270"/>
                </a:cubicBezTo>
                <a:cubicBezTo>
                  <a:pt x="224" y="270"/>
                  <a:pt x="225" y="268"/>
                  <a:pt x="226" y="268"/>
                </a:cubicBezTo>
                <a:cubicBezTo>
                  <a:pt x="227" y="268"/>
                  <a:pt x="229" y="267"/>
                  <a:pt x="229" y="266"/>
                </a:cubicBezTo>
                <a:cubicBezTo>
                  <a:pt x="229" y="265"/>
                  <a:pt x="231" y="265"/>
                  <a:pt x="232" y="264"/>
                </a:cubicBezTo>
                <a:cubicBezTo>
                  <a:pt x="233" y="264"/>
                  <a:pt x="237" y="263"/>
                  <a:pt x="238" y="263"/>
                </a:cubicBezTo>
                <a:cubicBezTo>
                  <a:pt x="240" y="261"/>
                  <a:pt x="240" y="261"/>
                  <a:pt x="240" y="261"/>
                </a:cubicBezTo>
                <a:cubicBezTo>
                  <a:pt x="240" y="261"/>
                  <a:pt x="240" y="261"/>
                  <a:pt x="240" y="261"/>
                </a:cubicBezTo>
                <a:cubicBezTo>
                  <a:pt x="240" y="261"/>
                  <a:pt x="241" y="260"/>
                  <a:pt x="241" y="260"/>
                </a:cubicBezTo>
                <a:cubicBezTo>
                  <a:pt x="242" y="259"/>
                  <a:pt x="242" y="258"/>
                  <a:pt x="242" y="258"/>
                </a:cubicBezTo>
                <a:cubicBezTo>
                  <a:pt x="243" y="258"/>
                  <a:pt x="243" y="257"/>
                  <a:pt x="243" y="257"/>
                </a:cubicBezTo>
                <a:cubicBezTo>
                  <a:pt x="249" y="252"/>
                  <a:pt x="249" y="252"/>
                  <a:pt x="249" y="252"/>
                </a:cubicBezTo>
                <a:cubicBezTo>
                  <a:pt x="249" y="252"/>
                  <a:pt x="249" y="252"/>
                  <a:pt x="249" y="252"/>
                </a:cubicBezTo>
                <a:cubicBezTo>
                  <a:pt x="249" y="252"/>
                  <a:pt x="249" y="252"/>
                  <a:pt x="249" y="253"/>
                </a:cubicBezTo>
                <a:cubicBezTo>
                  <a:pt x="251" y="254"/>
                  <a:pt x="251" y="254"/>
                  <a:pt x="251" y="254"/>
                </a:cubicBezTo>
                <a:cubicBezTo>
                  <a:pt x="251" y="254"/>
                  <a:pt x="251" y="254"/>
                  <a:pt x="252" y="255"/>
                </a:cubicBezTo>
                <a:cubicBezTo>
                  <a:pt x="253" y="255"/>
                  <a:pt x="253" y="255"/>
                  <a:pt x="253" y="254"/>
                </a:cubicBezTo>
                <a:cubicBezTo>
                  <a:pt x="254" y="253"/>
                  <a:pt x="256" y="250"/>
                  <a:pt x="256" y="249"/>
                </a:cubicBezTo>
                <a:cubicBezTo>
                  <a:pt x="257" y="249"/>
                  <a:pt x="261" y="242"/>
                  <a:pt x="261" y="242"/>
                </a:cubicBezTo>
                <a:cubicBezTo>
                  <a:pt x="261" y="242"/>
                  <a:pt x="261" y="242"/>
                  <a:pt x="262" y="242"/>
                </a:cubicBezTo>
                <a:cubicBezTo>
                  <a:pt x="262" y="242"/>
                  <a:pt x="263" y="241"/>
                  <a:pt x="264" y="241"/>
                </a:cubicBezTo>
                <a:cubicBezTo>
                  <a:pt x="265" y="241"/>
                  <a:pt x="269" y="239"/>
                  <a:pt x="270" y="239"/>
                </a:cubicBezTo>
                <a:cubicBezTo>
                  <a:pt x="272" y="238"/>
                  <a:pt x="274" y="237"/>
                  <a:pt x="274" y="236"/>
                </a:cubicBezTo>
                <a:cubicBezTo>
                  <a:pt x="274" y="236"/>
                  <a:pt x="274" y="236"/>
                  <a:pt x="274" y="235"/>
                </a:cubicBezTo>
                <a:cubicBezTo>
                  <a:pt x="275" y="233"/>
                  <a:pt x="276" y="230"/>
                  <a:pt x="277" y="229"/>
                </a:cubicBezTo>
                <a:cubicBezTo>
                  <a:pt x="279" y="228"/>
                  <a:pt x="280" y="227"/>
                  <a:pt x="281" y="226"/>
                </a:cubicBezTo>
                <a:cubicBezTo>
                  <a:pt x="282" y="225"/>
                  <a:pt x="284" y="225"/>
                  <a:pt x="286" y="225"/>
                </a:cubicBezTo>
                <a:cubicBezTo>
                  <a:pt x="287" y="226"/>
                  <a:pt x="288" y="226"/>
                  <a:pt x="288" y="226"/>
                </a:cubicBezTo>
                <a:cubicBezTo>
                  <a:pt x="289" y="226"/>
                  <a:pt x="290" y="226"/>
                  <a:pt x="290" y="226"/>
                </a:cubicBezTo>
                <a:cubicBezTo>
                  <a:pt x="290" y="225"/>
                  <a:pt x="292" y="223"/>
                  <a:pt x="293" y="221"/>
                </a:cubicBezTo>
                <a:cubicBezTo>
                  <a:pt x="293" y="221"/>
                  <a:pt x="293" y="221"/>
                  <a:pt x="293" y="221"/>
                </a:cubicBezTo>
                <a:cubicBezTo>
                  <a:pt x="297" y="221"/>
                  <a:pt x="297" y="221"/>
                  <a:pt x="297" y="221"/>
                </a:cubicBezTo>
                <a:cubicBezTo>
                  <a:pt x="297" y="221"/>
                  <a:pt x="297" y="221"/>
                  <a:pt x="297" y="221"/>
                </a:cubicBezTo>
                <a:cubicBezTo>
                  <a:pt x="298" y="222"/>
                  <a:pt x="301" y="223"/>
                  <a:pt x="301" y="222"/>
                </a:cubicBezTo>
                <a:cubicBezTo>
                  <a:pt x="303" y="221"/>
                  <a:pt x="304" y="221"/>
                  <a:pt x="305" y="221"/>
                </a:cubicBezTo>
                <a:cubicBezTo>
                  <a:pt x="305" y="221"/>
                  <a:pt x="306" y="221"/>
                  <a:pt x="306" y="221"/>
                </a:cubicBezTo>
                <a:cubicBezTo>
                  <a:pt x="307" y="221"/>
                  <a:pt x="308" y="221"/>
                  <a:pt x="309" y="222"/>
                </a:cubicBezTo>
                <a:cubicBezTo>
                  <a:pt x="310" y="222"/>
                  <a:pt x="310" y="222"/>
                  <a:pt x="310" y="222"/>
                </a:cubicBezTo>
                <a:cubicBezTo>
                  <a:pt x="311" y="223"/>
                  <a:pt x="311" y="223"/>
                  <a:pt x="312" y="223"/>
                </a:cubicBezTo>
                <a:cubicBezTo>
                  <a:pt x="313" y="222"/>
                  <a:pt x="314" y="222"/>
                  <a:pt x="314" y="222"/>
                </a:cubicBezTo>
                <a:cubicBezTo>
                  <a:pt x="315" y="222"/>
                  <a:pt x="315" y="222"/>
                  <a:pt x="315" y="221"/>
                </a:cubicBezTo>
                <a:cubicBezTo>
                  <a:pt x="315" y="220"/>
                  <a:pt x="315" y="218"/>
                  <a:pt x="315" y="218"/>
                </a:cubicBezTo>
                <a:cubicBezTo>
                  <a:pt x="315" y="218"/>
                  <a:pt x="315" y="218"/>
                  <a:pt x="315" y="218"/>
                </a:cubicBezTo>
                <a:cubicBezTo>
                  <a:pt x="316" y="217"/>
                  <a:pt x="317" y="215"/>
                  <a:pt x="317" y="215"/>
                </a:cubicBezTo>
                <a:cubicBezTo>
                  <a:pt x="317" y="214"/>
                  <a:pt x="317" y="212"/>
                  <a:pt x="318" y="211"/>
                </a:cubicBezTo>
                <a:cubicBezTo>
                  <a:pt x="319" y="211"/>
                  <a:pt x="319" y="211"/>
                  <a:pt x="320" y="211"/>
                </a:cubicBezTo>
                <a:cubicBezTo>
                  <a:pt x="321" y="211"/>
                  <a:pt x="323" y="211"/>
                  <a:pt x="323" y="210"/>
                </a:cubicBezTo>
                <a:cubicBezTo>
                  <a:pt x="324" y="209"/>
                  <a:pt x="325" y="208"/>
                  <a:pt x="325" y="208"/>
                </a:cubicBezTo>
                <a:cubicBezTo>
                  <a:pt x="326" y="208"/>
                  <a:pt x="326" y="207"/>
                  <a:pt x="326" y="207"/>
                </a:cubicBezTo>
                <a:cubicBezTo>
                  <a:pt x="327" y="205"/>
                  <a:pt x="329" y="203"/>
                  <a:pt x="330" y="203"/>
                </a:cubicBezTo>
                <a:cubicBezTo>
                  <a:pt x="330" y="203"/>
                  <a:pt x="330" y="203"/>
                  <a:pt x="330" y="203"/>
                </a:cubicBezTo>
                <a:cubicBezTo>
                  <a:pt x="331" y="203"/>
                  <a:pt x="331" y="202"/>
                  <a:pt x="332" y="201"/>
                </a:cubicBezTo>
                <a:cubicBezTo>
                  <a:pt x="332" y="200"/>
                  <a:pt x="332" y="200"/>
                  <a:pt x="332" y="200"/>
                </a:cubicBezTo>
                <a:cubicBezTo>
                  <a:pt x="332" y="200"/>
                  <a:pt x="332" y="200"/>
                  <a:pt x="332" y="200"/>
                </a:cubicBezTo>
                <a:cubicBezTo>
                  <a:pt x="333" y="198"/>
                  <a:pt x="335" y="196"/>
                  <a:pt x="337" y="195"/>
                </a:cubicBezTo>
                <a:cubicBezTo>
                  <a:pt x="340" y="194"/>
                  <a:pt x="342" y="193"/>
                  <a:pt x="343" y="193"/>
                </a:cubicBezTo>
                <a:cubicBezTo>
                  <a:pt x="344" y="193"/>
                  <a:pt x="348" y="192"/>
                  <a:pt x="349" y="192"/>
                </a:cubicBezTo>
                <a:cubicBezTo>
                  <a:pt x="351" y="187"/>
                  <a:pt x="351" y="187"/>
                  <a:pt x="351" y="187"/>
                </a:cubicBezTo>
                <a:cubicBezTo>
                  <a:pt x="351" y="187"/>
                  <a:pt x="351" y="187"/>
                  <a:pt x="351" y="187"/>
                </a:cubicBezTo>
                <a:cubicBezTo>
                  <a:pt x="351" y="186"/>
                  <a:pt x="353" y="185"/>
                  <a:pt x="354" y="185"/>
                </a:cubicBezTo>
                <a:cubicBezTo>
                  <a:pt x="354" y="184"/>
                  <a:pt x="355" y="183"/>
                  <a:pt x="356" y="183"/>
                </a:cubicBezTo>
                <a:cubicBezTo>
                  <a:pt x="356" y="182"/>
                  <a:pt x="361" y="177"/>
                  <a:pt x="361" y="176"/>
                </a:cubicBezTo>
                <a:cubicBezTo>
                  <a:pt x="362" y="176"/>
                  <a:pt x="362" y="175"/>
                  <a:pt x="363" y="175"/>
                </a:cubicBezTo>
                <a:cubicBezTo>
                  <a:pt x="363" y="175"/>
                  <a:pt x="364" y="174"/>
                  <a:pt x="364" y="174"/>
                </a:cubicBezTo>
                <a:cubicBezTo>
                  <a:pt x="364" y="173"/>
                  <a:pt x="366" y="172"/>
                  <a:pt x="367" y="172"/>
                </a:cubicBezTo>
                <a:cubicBezTo>
                  <a:pt x="370" y="168"/>
                  <a:pt x="370" y="168"/>
                  <a:pt x="370" y="168"/>
                </a:cubicBezTo>
                <a:cubicBezTo>
                  <a:pt x="370" y="167"/>
                  <a:pt x="370" y="167"/>
                  <a:pt x="370" y="167"/>
                </a:cubicBezTo>
                <a:cubicBezTo>
                  <a:pt x="379" y="165"/>
                  <a:pt x="379" y="165"/>
                  <a:pt x="379" y="165"/>
                </a:cubicBezTo>
                <a:cubicBezTo>
                  <a:pt x="382" y="156"/>
                  <a:pt x="382" y="156"/>
                  <a:pt x="382" y="156"/>
                </a:cubicBezTo>
                <a:cubicBezTo>
                  <a:pt x="381" y="157"/>
                  <a:pt x="381" y="157"/>
                  <a:pt x="381" y="157"/>
                </a:cubicBezTo>
                <a:cubicBezTo>
                  <a:pt x="380" y="158"/>
                  <a:pt x="380" y="158"/>
                  <a:pt x="380" y="158"/>
                </a:cubicBezTo>
                <a:cubicBezTo>
                  <a:pt x="380" y="158"/>
                  <a:pt x="380" y="159"/>
                  <a:pt x="379" y="159"/>
                </a:cubicBezTo>
                <a:cubicBezTo>
                  <a:pt x="379" y="159"/>
                  <a:pt x="379" y="159"/>
                  <a:pt x="379" y="159"/>
                </a:cubicBezTo>
                <a:cubicBezTo>
                  <a:pt x="376" y="158"/>
                  <a:pt x="376" y="158"/>
                  <a:pt x="376" y="158"/>
                </a:cubicBezTo>
                <a:cubicBezTo>
                  <a:pt x="376" y="158"/>
                  <a:pt x="376" y="158"/>
                  <a:pt x="376" y="158"/>
                </a:cubicBezTo>
                <a:cubicBezTo>
                  <a:pt x="372" y="156"/>
                  <a:pt x="372" y="156"/>
                  <a:pt x="372" y="156"/>
                </a:cubicBezTo>
                <a:cubicBezTo>
                  <a:pt x="372" y="156"/>
                  <a:pt x="372" y="156"/>
                  <a:pt x="372" y="156"/>
                </a:cubicBezTo>
                <a:cubicBezTo>
                  <a:pt x="372" y="156"/>
                  <a:pt x="372" y="155"/>
                  <a:pt x="372" y="155"/>
                </a:cubicBezTo>
                <a:cubicBezTo>
                  <a:pt x="372" y="155"/>
                  <a:pt x="373" y="155"/>
                  <a:pt x="372" y="154"/>
                </a:cubicBezTo>
                <a:cubicBezTo>
                  <a:pt x="372" y="154"/>
                  <a:pt x="372" y="154"/>
                  <a:pt x="372" y="154"/>
                </a:cubicBezTo>
                <a:cubicBezTo>
                  <a:pt x="371" y="153"/>
                  <a:pt x="370" y="152"/>
                  <a:pt x="371" y="151"/>
                </a:cubicBezTo>
                <a:cubicBezTo>
                  <a:pt x="371" y="151"/>
                  <a:pt x="372" y="150"/>
                  <a:pt x="372" y="150"/>
                </a:cubicBezTo>
                <a:cubicBezTo>
                  <a:pt x="372" y="150"/>
                  <a:pt x="372" y="150"/>
                  <a:pt x="372" y="150"/>
                </a:cubicBezTo>
                <a:cubicBezTo>
                  <a:pt x="372" y="150"/>
                  <a:pt x="372" y="150"/>
                  <a:pt x="372" y="150"/>
                </a:cubicBezTo>
                <a:cubicBezTo>
                  <a:pt x="371" y="148"/>
                  <a:pt x="371" y="147"/>
                  <a:pt x="371" y="146"/>
                </a:cubicBezTo>
                <a:cubicBezTo>
                  <a:pt x="372" y="146"/>
                  <a:pt x="372" y="145"/>
                  <a:pt x="372" y="145"/>
                </a:cubicBezTo>
                <a:cubicBezTo>
                  <a:pt x="371" y="143"/>
                  <a:pt x="371" y="143"/>
                  <a:pt x="371" y="143"/>
                </a:cubicBezTo>
                <a:cubicBezTo>
                  <a:pt x="364" y="143"/>
                  <a:pt x="364" y="143"/>
                  <a:pt x="364" y="143"/>
                </a:cubicBezTo>
                <a:cubicBezTo>
                  <a:pt x="364" y="143"/>
                  <a:pt x="364" y="142"/>
                  <a:pt x="364" y="142"/>
                </a:cubicBezTo>
                <a:cubicBezTo>
                  <a:pt x="364" y="142"/>
                  <a:pt x="364" y="141"/>
                  <a:pt x="364" y="141"/>
                </a:cubicBezTo>
                <a:cubicBezTo>
                  <a:pt x="363" y="141"/>
                  <a:pt x="363" y="141"/>
                  <a:pt x="363" y="141"/>
                </a:cubicBezTo>
                <a:cubicBezTo>
                  <a:pt x="362" y="141"/>
                  <a:pt x="361" y="141"/>
                  <a:pt x="361" y="140"/>
                </a:cubicBezTo>
                <a:cubicBezTo>
                  <a:pt x="361" y="140"/>
                  <a:pt x="360" y="139"/>
                  <a:pt x="360" y="138"/>
                </a:cubicBezTo>
                <a:cubicBezTo>
                  <a:pt x="360" y="138"/>
                  <a:pt x="359" y="138"/>
                  <a:pt x="358" y="138"/>
                </a:cubicBezTo>
                <a:cubicBezTo>
                  <a:pt x="356" y="139"/>
                  <a:pt x="355" y="139"/>
                  <a:pt x="355" y="139"/>
                </a:cubicBezTo>
                <a:cubicBezTo>
                  <a:pt x="354" y="139"/>
                  <a:pt x="354" y="138"/>
                  <a:pt x="354" y="138"/>
                </a:cubicBezTo>
                <a:cubicBezTo>
                  <a:pt x="354" y="138"/>
                  <a:pt x="353" y="137"/>
                  <a:pt x="354" y="136"/>
                </a:cubicBezTo>
                <a:cubicBezTo>
                  <a:pt x="354" y="136"/>
                  <a:pt x="354" y="136"/>
                  <a:pt x="354" y="136"/>
                </a:cubicBezTo>
                <a:cubicBezTo>
                  <a:pt x="354" y="136"/>
                  <a:pt x="354" y="136"/>
                  <a:pt x="354" y="136"/>
                </a:cubicBezTo>
                <a:cubicBezTo>
                  <a:pt x="354" y="136"/>
                  <a:pt x="354" y="136"/>
                  <a:pt x="354" y="136"/>
                </a:cubicBezTo>
                <a:cubicBezTo>
                  <a:pt x="353" y="136"/>
                  <a:pt x="352" y="135"/>
                  <a:pt x="352" y="135"/>
                </a:cubicBezTo>
                <a:cubicBezTo>
                  <a:pt x="352" y="134"/>
                  <a:pt x="352" y="134"/>
                  <a:pt x="352" y="134"/>
                </a:cubicBezTo>
                <a:cubicBezTo>
                  <a:pt x="352" y="134"/>
                  <a:pt x="351" y="132"/>
                  <a:pt x="351" y="132"/>
                </a:cubicBezTo>
                <a:cubicBezTo>
                  <a:pt x="351" y="132"/>
                  <a:pt x="351" y="132"/>
                  <a:pt x="351" y="132"/>
                </a:cubicBezTo>
                <a:cubicBezTo>
                  <a:pt x="352" y="132"/>
                  <a:pt x="352" y="131"/>
                  <a:pt x="352" y="130"/>
                </a:cubicBezTo>
                <a:cubicBezTo>
                  <a:pt x="352" y="130"/>
                  <a:pt x="352" y="129"/>
                  <a:pt x="352" y="129"/>
                </a:cubicBezTo>
                <a:cubicBezTo>
                  <a:pt x="352" y="129"/>
                  <a:pt x="351" y="129"/>
                  <a:pt x="351" y="129"/>
                </a:cubicBezTo>
                <a:cubicBezTo>
                  <a:pt x="350" y="129"/>
                  <a:pt x="350" y="129"/>
                  <a:pt x="350" y="129"/>
                </a:cubicBezTo>
                <a:cubicBezTo>
                  <a:pt x="350" y="128"/>
                  <a:pt x="349" y="128"/>
                  <a:pt x="349" y="128"/>
                </a:cubicBezTo>
                <a:cubicBezTo>
                  <a:pt x="349" y="127"/>
                  <a:pt x="349" y="126"/>
                  <a:pt x="349" y="126"/>
                </a:cubicBezTo>
                <a:cubicBezTo>
                  <a:pt x="349" y="126"/>
                  <a:pt x="349" y="126"/>
                  <a:pt x="349" y="126"/>
                </a:cubicBezTo>
                <a:cubicBezTo>
                  <a:pt x="348" y="126"/>
                  <a:pt x="348" y="125"/>
                  <a:pt x="348" y="124"/>
                </a:cubicBezTo>
                <a:cubicBezTo>
                  <a:pt x="347" y="123"/>
                  <a:pt x="347" y="123"/>
                  <a:pt x="347" y="123"/>
                </a:cubicBezTo>
                <a:cubicBezTo>
                  <a:pt x="347" y="123"/>
                  <a:pt x="347" y="123"/>
                  <a:pt x="347" y="123"/>
                </a:cubicBezTo>
                <a:cubicBezTo>
                  <a:pt x="347" y="123"/>
                  <a:pt x="347" y="122"/>
                  <a:pt x="347" y="121"/>
                </a:cubicBezTo>
                <a:cubicBezTo>
                  <a:pt x="347" y="121"/>
                  <a:pt x="347" y="121"/>
                  <a:pt x="348" y="121"/>
                </a:cubicBezTo>
                <a:cubicBezTo>
                  <a:pt x="348" y="121"/>
                  <a:pt x="349" y="120"/>
                  <a:pt x="349" y="119"/>
                </a:cubicBezTo>
                <a:cubicBezTo>
                  <a:pt x="349" y="119"/>
                  <a:pt x="348" y="118"/>
                  <a:pt x="348" y="118"/>
                </a:cubicBezTo>
                <a:cubicBezTo>
                  <a:pt x="348" y="118"/>
                  <a:pt x="348" y="117"/>
                  <a:pt x="348" y="117"/>
                </a:cubicBezTo>
                <a:cubicBezTo>
                  <a:pt x="348" y="116"/>
                  <a:pt x="349" y="116"/>
                  <a:pt x="350" y="116"/>
                </a:cubicBezTo>
                <a:cubicBezTo>
                  <a:pt x="350" y="116"/>
                  <a:pt x="350" y="116"/>
                  <a:pt x="350" y="116"/>
                </a:cubicBezTo>
                <a:cubicBezTo>
                  <a:pt x="351" y="114"/>
                  <a:pt x="351" y="114"/>
                  <a:pt x="351" y="114"/>
                </a:cubicBezTo>
                <a:cubicBezTo>
                  <a:pt x="351" y="114"/>
                  <a:pt x="351" y="113"/>
                  <a:pt x="351" y="113"/>
                </a:cubicBezTo>
                <a:cubicBezTo>
                  <a:pt x="352" y="113"/>
                  <a:pt x="352" y="113"/>
                  <a:pt x="352" y="113"/>
                </a:cubicBezTo>
                <a:cubicBezTo>
                  <a:pt x="352" y="106"/>
                  <a:pt x="352" y="106"/>
                  <a:pt x="352" y="106"/>
                </a:cubicBezTo>
                <a:cubicBezTo>
                  <a:pt x="352" y="106"/>
                  <a:pt x="352" y="106"/>
                  <a:pt x="351" y="106"/>
                </a:cubicBezTo>
                <a:cubicBezTo>
                  <a:pt x="351" y="105"/>
                  <a:pt x="351" y="105"/>
                  <a:pt x="351" y="104"/>
                </a:cubicBezTo>
                <a:cubicBezTo>
                  <a:pt x="350" y="103"/>
                  <a:pt x="351" y="103"/>
                  <a:pt x="351" y="103"/>
                </a:cubicBezTo>
                <a:cubicBezTo>
                  <a:pt x="352" y="102"/>
                  <a:pt x="352" y="101"/>
                  <a:pt x="353" y="101"/>
                </a:cubicBezTo>
                <a:cubicBezTo>
                  <a:pt x="353" y="101"/>
                  <a:pt x="353" y="101"/>
                  <a:pt x="353" y="101"/>
                </a:cubicBezTo>
                <a:cubicBezTo>
                  <a:pt x="352" y="101"/>
                  <a:pt x="352" y="100"/>
                  <a:pt x="352" y="100"/>
                </a:cubicBezTo>
                <a:cubicBezTo>
                  <a:pt x="352" y="99"/>
                  <a:pt x="352" y="99"/>
                  <a:pt x="352" y="99"/>
                </a:cubicBezTo>
                <a:cubicBezTo>
                  <a:pt x="353" y="99"/>
                  <a:pt x="353" y="98"/>
                  <a:pt x="353" y="98"/>
                </a:cubicBezTo>
                <a:cubicBezTo>
                  <a:pt x="353" y="98"/>
                  <a:pt x="353" y="97"/>
                  <a:pt x="354" y="97"/>
                </a:cubicBezTo>
                <a:cubicBezTo>
                  <a:pt x="355" y="97"/>
                  <a:pt x="355" y="97"/>
                  <a:pt x="355" y="97"/>
                </a:cubicBezTo>
                <a:cubicBezTo>
                  <a:pt x="355" y="97"/>
                  <a:pt x="355" y="97"/>
                  <a:pt x="355" y="97"/>
                </a:cubicBezTo>
                <a:cubicBezTo>
                  <a:pt x="355" y="97"/>
                  <a:pt x="355" y="96"/>
                  <a:pt x="355" y="96"/>
                </a:cubicBezTo>
                <a:cubicBezTo>
                  <a:pt x="356" y="96"/>
                  <a:pt x="356" y="96"/>
                  <a:pt x="356" y="96"/>
                </a:cubicBezTo>
                <a:cubicBezTo>
                  <a:pt x="357" y="96"/>
                  <a:pt x="357" y="96"/>
                  <a:pt x="357" y="96"/>
                </a:cubicBezTo>
                <a:cubicBezTo>
                  <a:pt x="357" y="96"/>
                  <a:pt x="357" y="96"/>
                  <a:pt x="357" y="96"/>
                </a:cubicBezTo>
                <a:cubicBezTo>
                  <a:pt x="358" y="96"/>
                  <a:pt x="358" y="95"/>
                  <a:pt x="359" y="95"/>
                </a:cubicBezTo>
                <a:cubicBezTo>
                  <a:pt x="359" y="95"/>
                  <a:pt x="359" y="95"/>
                  <a:pt x="360" y="95"/>
                </a:cubicBezTo>
                <a:cubicBezTo>
                  <a:pt x="360" y="96"/>
                  <a:pt x="360" y="96"/>
                  <a:pt x="360" y="96"/>
                </a:cubicBezTo>
                <a:cubicBezTo>
                  <a:pt x="360" y="96"/>
                  <a:pt x="360" y="96"/>
                  <a:pt x="360" y="96"/>
                </a:cubicBezTo>
                <a:cubicBezTo>
                  <a:pt x="360" y="95"/>
                  <a:pt x="361" y="95"/>
                  <a:pt x="362" y="95"/>
                </a:cubicBezTo>
                <a:cubicBezTo>
                  <a:pt x="362" y="95"/>
                  <a:pt x="363" y="95"/>
                  <a:pt x="363" y="96"/>
                </a:cubicBezTo>
                <a:cubicBezTo>
                  <a:pt x="363" y="96"/>
                  <a:pt x="363" y="96"/>
                  <a:pt x="364" y="96"/>
                </a:cubicBezTo>
                <a:cubicBezTo>
                  <a:pt x="364" y="96"/>
                  <a:pt x="364" y="96"/>
                  <a:pt x="364" y="96"/>
                </a:cubicBezTo>
                <a:cubicBezTo>
                  <a:pt x="363" y="95"/>
                  <a:pt x="363" y="95"/>
                  <a:pt x="363" y="95"/>
                </a:cubicBezTo>
                <a:cubicBezTo>
                  <a:pt x="363" y="95"/>
                  <a:pt x="363" y="94"/>
                  <a:pt x="363" y="94"/>
                </a:cubicBezTo>
                <a:cubicBezTo>
                  <a:pt x="363" y="93"/>
                  <a:pt x="363" y="93"/>
                  <a:pt x="363" y="93"/>
                </a:cubicBezTo>
                <a:cubicBezTo>
                  <a:pt x="363" y="92"/>
                  <a:pt x="363" y="92"/>
                  <a:pt x="363" y="92"/>
                </a:cubicBezTo>
                <a:cubicBezTo>
                  <a:pt x="363" y="92"/>
                  <a:pt x="362" y="92"/>
                  <a:pt x="362" y="92"/>
                </a:cubicBezTo>
                <a:cubicBezTo>
                  <a:pt x="362" y="90"/>
                  <a:pt x="362" y="90"/>
                  <a:pt x="362" y="90"/>
                </a:cubicBezTo>
                <a:cubicBezTo>
                  <a:pt x="362" y="90"/>
                  <a:pt x="363" y="89"/>
                  <a:pt x="363" y="89"/>
                </a:cubicBezTo>
                <a:cubicBezTo>
                  <a:pt x="363" y="89"/>
                  <a:pt x="364" y="89"/>
                  <a:pt x="364" y="89"/>
                </a:cubicBezTo>
                <a:cubicBezTo>
                  <a:pt x="364" y="89"/>
                  <a:pt x="365" y="88"/>
                  <a:pt x="365" y="88"/>
                </a:cubicBezTo>
                <a:cubicBezTo>
                  <a:pt x="365" y="88"/>
                  <a:pt x="366" y="88"/>
                  <a:pt x="366" y="89"/>
                </a:cubicBezTo>
                <a:cubicBezTo>
                  <a:pt x="366" y="89"/>
                  <a:pt x="366" y="89"/>
                  <a:pt x="367" y="89"/>
                </a:cubicBezTo>
                <a:cubicBezTo>
                  <a:pt x="367" y="89"/>
                  <a:pt x="367" y="89"/>
                  <a:pt x="367" y="89"/>
                </a:cubicBezTo>
                <a:cubicBezTo>
                  <a:pt x="367" y="89"/>
                  <a:pt x="367" y="88"/>
                  <a:pt x="367" y="87"/>
                </a:cubicBezTo>
                <a:cubicBezTo>
                  <a:pt x="367" y="87"/>
                  <a:pt x="368" y="87"/>
                  <a:pt x="368" y="87"/>
                </a:cubicBezTo>
                <a:cubicBezTo>
                  <a:pt x="369" y="87"/>
                  <a:pt x="369" y="86"/>
                  <a:pt x="369" y="86"/>
                </a:cubicBezTo>
                <a:cubicBezTo>
                  <a:pt x="369" y="86"/>
                  <a:pt x="370" y="86"/>
                  <a:pt x="370" y="86"/>
                </a:cubicBezTo>
                <a:cubicBezTo>
                  <a:pt x="370" y="85"/>
                  <a:pt x="370" y="85"/>
                  <a:pt x="370" y="85"/>
                </a:cubicBezTo>
                <a:cubicBezTo>
                  <a:pt x="370" y="83"/>
                  <a:pt x="370" y="83"/>
                  <a:pt x="370" y="83"/>
                </a:cubicBezTo>
                <a:cubicBezTo>
                  <a:pt x="370" y="82"/>
                  <a:pt x="370" y="82"/>
                  <a:pt x="370" y="82"/>
                </a:cubicBezTo>
                <a:cubicBezTo>
                  <a:pt x="370" y="81"/>
                  <a:pt x="370" y="81"/>
                  <a:pt x="370" y="81"/>
                </a:cubicBezTo>
                <a:cubicBezTo>
                  <a:pt x="370" y="81"/>
                  <a:pt x="370" y="81"/>
                  <a:pt x="371" y="81"/>
                </a:cubicBezTo>
                <a:cubicBezTo>
                  <a:pt x="371" y="81"/>
                  <a:pt x="371" y="81"/>
                  <a:pt x="371" y="80"/>
                </a:cubicBezTo>
                <a:cubicBezTo>
                  <a:pt x="371" y="79"/>
                  <a:pt x="371" y="79"/>
                  <a:pt x="371" y="79"/>
                </a:cubicBezTo>
                <a:cubicBezTo>
                  <a:pt x="371" y="77"/>
                  <a:pt x="371" y="77"/>
                  <a:pt x="371" y="77"/>
                </a:cubicBezTo>
                <a:cubicBezTo>
                  <a:pt x="370" y="77"/>
                  <a:pt x="371" y="76"/>
                  <a:pt x="371" y="76"/>
                </a:cubicBezTo>
                <a:cubicBezTo>
                  <a:pt x="371" y="76"/>
                  <a:pt x="372" y="76"/>
                  <a:pt x="372" y="75"/>
                </a:cubicBezTo>
                <a:cubicBezTo>
                  <a:pt x="373" y="74"/>
                  <a:pt x="373" y="74"/>
                  <a:pt x="374" y="74"/>
                </a:cubicBezTo>
                <a:cubicBezTo>
                  <a:pt x="375" y="74"/>
                  <a:pt x="375" y="74"/>
                  <a:pt x="375" y="74"/>
                </a:cubicBezTo>
                <a:cubicBezTo>
                  <a:pt x="375" y="73"/>
                  <a:pt x="375" y="73"/>
                  <a:pt x="375" y="73"/>
                </a:cubicBezTo>
                <a:cubicBezTo>
                  <a:pt x="376" y="73"/>
                  <a:pt x="376" y="73"/>
                  <a:pt x="377" y="72"/>
                </a:cubicBezTo>
                <a:cubicBezTo>
                  <a:pt x="377" y="72"/>
                  <a:pt x="377" y="72"/>
                  <a:pt x="377" y="72"/>
                </a:cubicBezTo>
                <a:cubicBezTo>
                  <a:pt x="377" y="71"/>
                  <a:pt x="378" y="71"/>
                  <a:pt x="378" y="71"/>
                </a:cubicBezTo>
                <a:cubicBezTo>
                  <a:pt x="378" y="70"/>
                  <a:pt x="378" y="70"/>
                  <a:pt x="378" y="70"/>
                </a:cubicBezTo>
                <a:cubicBezTo>
                  <a:pt x="378" y="70"/>
                  <a:pt x="378" y="70"/>
                  <a:pt x="378" y="70"/>
                </a:cubicBezTo>
                <a:cubicBezTo>
                  <a:pt x="377" y="69"/>
                  <a:pt x="377" y="69"/>
                  <a:pt x="378" y="68"/>
                </a:cubicBezTo>
                <a:cubicBezTo>
                  <a:pt x="377" y="68"/>
                  <a:pt x="377" y="67"/>
                  <a:pt x="377" y="66"/>
                </a:cubicBezTo>
                <a:cubicBezTo>
                  <a:pt x="377" y="66"/>
                  <a:pt x="377" y="65"/>
                  <a:pt x="378" y="65"/>
                </a:cubicBezTo>
                <a:cubicBezTo>
                  <a:pt x="379" y="65"/>
                  <a:pt x="380" y="64"/>
                  <a:pt x="381" y="64"/>
                </a:cubicBezTo>
                <a:cubicBezTo>
                  <a:pt x="381" y="64"/>
                  <a:pt x="381" y="64"/>
                  <a:pt x="381" y="64"/>
                </a:cubicBezTo>
                <a:cubicBezTo>
                  <a:pt x="382" y="64"/>
                  <a:pt x="382" y="64"/>
                  <a:pt x="382" y="65"/>
                </a:cubicBezTo>
                <a:cubicBezTo>
                  <a:pt x="382" y="65"/>
                  <a:pt x="382" y="65"/>
                  <a:pt x="382" y="65"/>
                </a:cubicBezTo>
                <a:cubicBezTo>
                  <a:pt x="382" y="65"/>
                  <a:pt x="382" y="65"/>
                  <a:pt x="382" y="65"/>
                </a:cubicBezTo>
                <a:cubicBezTo>
                  <a:pt x="384" y="65"/>
                  <a:pt x="385" y="65"/>
                  <a:pt x="385" y="66"/>
                </a:cubicBezTo>
                <a:cubicBezTo>
                  <a:pt x="385" y="66"/>
                  <a:pt x="385" y="66"/>
                  <a:pt x="385" y="66"/>
                </a:cubicBezTo>
                <a:cubicBezTo>
                  <a:pt x="386" y="65"/>
                  <a:pt x="387" y="65"/>
                  <a:pt x="388" y="65"/>
                </a:cubicBezTo>
                <a:cubicBezTo>
                  <a:pt x="388" y="65"/>
                  <a:pt x="388" y="65"/>
                  <a:pt x="388" y="65"/>
                </a:cubicBezTo>
                <a:cubicBezTo>
                  <a:pt x="389" y="65"/>
                  <a:pt x="389" y="65"/>
                  <a:pt x="389" y="64"/>
                </a:cubicBezTo>
                <a:cubicBezTo>
                  <a:pt x="389" y="64"/>
                  <a:pt x="389" y="64"/>
                  <a:pt x="389" y="64"/>
                </a:cubicBezTo>
                <a:cubicBezTo>
                  <a:pt x="389" y="63"/>
                  <a:pt x="389" y="62"/>
                  <a:pt x="391" y="62"/>
                </a:cubicBezTo>
                <a:cubicBezTo>
                  <a:pt x="391" y="62"/>
                  <a:pt x="391" y="62"/>
                  <a:pt x="391" y="62"/>
                </a:cubicBezTo>
                <a:cubicBezTo>
                  <a:pt x="391" y="62"/>
                  <a:pt x="391" y="62"/>
                  <a:pt x="391" y="62"/>
                </a:cubicBezTo>
                <a:cubicBezTo>
                  <a:pt x="391" y="62"/>
                  <a:pt x="391" y="59"/>
                  <a:pt x="391" y="59"/>
                </a:cubicBezTo>
                <a:cubicBezTo>
                  <a:pt x="392" y="58"/>
                  <a:pt x="392" y="58"/>
                  <a:pt x="392" y="58"/>
                </a:cubicBezTo>
                <a:cubicBezTo>
                  <a:pt x="392" y="57"/>
                  <a:pt x="392" y="56"/>
                  <a:pt x="392" y="56"/>
                </a:cubicBezTo>
                <a:cubicBezTo>
                  <a:pt x="392" y="55"/>
                  <a:pt x="392" y="55"/>
                  <a:pt x="392" y="54"/>
                </a:cubicBezTo>
                <a:cubicBezTo>
                  <a:pt x="392" y="54"/>
                  <a:pt x="392" y="54"/>
                  <a:pt x="392" y="54"/>
                </a:cubicBezTo>
                <a:cubicBezTo>
                  <a:pt x="391" y="54"/>
                  <a:pt x="391" y="54"/>
                  <a:pt x="391" y="53"/>
                </a:cubicBezTo>
                <a:cubicBezTo>
                  <a:pt x="391" y="53"/>
                  <a:pt x="391" y="53"/>
                  <a:pt x="391" y="52"/>
                </a:cubicBezTo>
                <a:cubicBezTo>
                  <a:pt x="390" y="52"/>
                  <a:pt x="390" y="51"/>
                  <a:pt x="390" y="51"/>
                </a:cubicBezTo>
                <a:cubicBezTo>
                  <a:pt x="390" y="50"/>
                  <a:pt x="390" y="50"/>
                  <a:pt x="391" y="50"/>
                </a:cubicBezTo>
                <a:cubicBezTo>
                  <a:pt x="391" y="50"/>
                  <a:pt x="393" y="49"/>
                  <a:pt x="394" y="49"/>
                </a:cubicBezTo>
                <a:cubicBezTo>
                  <a:pt x="394" y="49"/>
                  <a:pt x="395" y="48"/>
                  <a:pt x="396" y="48"/>
                </a:cubicBezTo>
                <a:cubicBezTo>
                  <a:pt x="396" y="48"/>
                  <a:pt x="397" y="48"/>
                  <a:pt x="397" y="48"/>
                </a:cubicBezTo>
                <a:cubicBezTo>
                  <a:pt x="397" y="47"/>
                  <a:pt x="399" y="46"/>
                  <a:pt x="399" y="46"/>
                </a:cubicBezTo>
                <a:cubicBezTo>
                  <a:pt x="400" y="45"/>
                  <a:pt x="400" y="45"/>
                  <a:pt x="400" y="44"/>
                </a:cubicBezTo>
                <a:cubicBezTo>
                  <a:pt x="399" y="43"/>
                  <a:pt x="399" y="43"/>
                  <a:pt x="399" y="43"/>
                </a:cubicBezTo>
                <a:cubicBezTo>
                  <a:pt x="398" y="44"/>
                  <a:pt x="398" y="44"/>
                  <a:pt x="398" y="44"/>
                </a:cubicBezTo>
                <a:cubicBezTo>
                  <a:pt x="397" y="44"/>
                  <a:pt x="395" y="44"/>
                  <a:pt x="395" y="44"/>
                </a:cubicBezTo>
                <a:cubicBezTo>
                  <a:pt x="395" y="44"/>
                  <a:pt x="395" y="44"/>
                  <a:pt x="395" y="44"/>
                </a:cubicBezTo>
                <a:cubicBezTo>
                  <a:pt x="395" y="44"/>
                  <a:pt x="394" y="43"/>
                  <a:pt x="394" y="42"/>
                </a:cubicBezTo>
                <a:cubicBezTo>
                  <a:pt x="394" y="42"/>
                  <a:pt x="394" y="41"/>
                  <a:pt x="394" y="41"/>
                </a:cubicBezTo>
                <a:cubicBezTo>
                  <a:pt x="392" y="39"/>
                  <a:pt x="392" y="39"/>
                  <a:pt x="392" y="39"/>
                </a:cubicBezTo>
                <a:cubicBezTo>
                  <a:pt x="392" y="39"/>
                  <a:pt x="392" y="39"/>
                  <a:pt x="392" y="39"/>
                </a:cubicBezTo>
                <a:cubicBezTo>
                  <a:pt x="392" y="38"/>
                  <a:pt x="392" y="38"/>
                  <a:pt x="392" y="38"/>
                </a:cubicBezTo>
                <a:cubicBezTo>
                  <a:pt x="390" y="37"/>
                  <a:pt x="390" y="37"/>
                  <a:pt x="390" y="37"/>
                </a:cubicBezTo>
                <a:cubicBezTo>
                  <a:pt x="390" y="37"/>
                  <a:pt x="390" y="37"/>
                  <a:pt x="390" y="37"/>
                </a:cubicBezTo>
                <a:cubicBezTo>
                  <a:pt x="389" y="35"/>
                  <a:pt x="389" y="35"/>
                  <a:pt x="389" y="35"/>
                </a:cubicBezTo>
                <a:cubicBezTo>
                  <a:pt x="386" y="34"/>
                  <a:pt x="385" y="34"/>
                  <a:pt x="385" y="34"/>
                </a:cubicBezTo>
                <a:cubicBezTo>
                  <a:pt x="385" y="34"/>
                  <a:pt x="385" y="33"/>
                  <a:pt x="385" y="33"/>
                </a:cubicBezTo>
                <a:cubicBezTo>
                  <a:pt x="385" y="33"/>
                  <a:pt x="386" y="32"/>
                  <a:pt x="386" y="31"/>
                </a:cubicBezTo>
                <a:cubicBezTo>
                  <a:pt x="385" y="31"/>
                  <a:pt x="385" y="31"/>
                  <a:pt x="385" y="31"/>
                </a:cubicBezTo>
                <a:cubicBezTo>
                  <a:pt x="383" y="31"/>
                  <a:pt x="383" y="31"/>
                  <a:pt x="383" y="31"/>
                </a:cubicBezTo>
                <a:cubicBezTo>
                  <a:pt x="383" y="31"/>
                  <a:pt x="383" y="31"/>
                  <a:pt x="383" y="30"/>
                </a:cubicBezTo>
                <a:cubicBezTo>
                  <a:pt x="383" y="29"/>
                  <a:pt x="383" y="29"/>
                  <a:pt x="383" y="29"/>
                </a:cubicBezTo>
                <a:cubicBezTo>
                  <a:pt x="383" y="29"/>
                  <a:pt x="383" y="29"/>
                  <a:pt x="383" y="28"/>
                </a:cubicBezTo>
                <a:cubicBezTo>
                  <a:pt x="383" y="28"/>
                  <a:pt x="384" y="28"/>
                  <a:pt x="384" y="27"/>
                </a:cubicBezTo>
                <a:cubicBezTo>
                  <a:pt x="384" y="27"/>
                  <a:pt x="384" y="27"/>
                  <a:pt x="384" y="27"/>
                </a:cubicBezTo>
                <a:cubicBezTo>
                  <a:pt x="384" y="27"/>
                  <a:pt x="384" y="27"/>
                  <a:pt x="384" y="26"/>
                </a:cubicBezTo>
                <a:cubicBezTo>
                  <a:pt x="383" y="26"/>
                  <a:pt x="383" y="26"/>
                  <a:pt x="383" y="26"/>
                </a:cubicBezTo>
                <a:cubicBezTo>
                  <a:pt x="382" y="26"/>
                  <a:pt x="381" y="27"/>
                  <a:pt x="380" y="26"/>
                </a:cubicBezTo>
                <a:cubicBezTo>
                  <a:pt x="380" y="26"/>
                  <a:pt x="380" y="26"/>
                  <a:pt x="379" y="26"/>
                </a:cubicBezTo>
                <a:cubicBezTo>
                  <a:pt x="379" y="27"/>
                  <a:pt x="378" y="27"/>
                  <a:pt x="378" y="28"/>
                </a:cubicBezTo>
                <a:cubicBezTo>
                  <a:pt x="377" y="28"/>
                  <a:pt x="377" y="28"/>
                  <a:pt x="377" y="28"/>
                </a:cubicBezTo>
                <a:cubicBezTo>
                  <a:pt x="377" y="27"/>
                  <a:pt x="376" y="27"/>
                  <a:pt x="375" y="27"/>
                </a:cubicBezTo>
                <a:cubicBezTo>
                  <a:pt x="375" y="26"/>
                  <a:pt x="374" y="26"/>
                  <a:pt x="374" y="26"/>
                </a:cubicBezTo>
                <a:cubicBezTo>
                  <a:pt x="374" y="27"/>
                  <a:pt x="374" y="27"/>
                  <a:pt x="374" y="27"/>
                </a:cubicBezTo>
                <a:cubicBezTo>
                  <a:pt x="373" y="28"/>
                  <a:pt x="373" y="28"/>
                  <a:pt x="373" y="28"/>
                </a:cubicBezTo>
                <a:cubicBezTo>
                  <a:pt x="373" y="29"/>
                  <a:pt x="372" y="30"/>
                  <a:pt x="372" y="30"/>
                </a:cubicBezTo>
                <a:cubicBezTo>
                  <a:pt x="372" y="30"/>
                  <a:pt x="372" y="30"/>
                  <a:pt x="371" y="30"/>
                </a:cubicBezTo>
                <a:cubicBezTo>
                  <a:pt x="369" y="30"/>
                  <a:pt x="369" y="30"/>
                  <a:pt x="369" y="30"/>
                </a:cubicBezTo>
                <a:cubicBezTo>
                  <a:pt x="369" y="29"/>
                  <a:pt x="368" y="29"/>
                  <a:pt x="369" y="29"/>
                </a:cubicBezTo>
                <a:cubicBezTo>
                  <a:pt x="369" y="28"/>
                  <a:pt x="369" y="28"/>
                  <a:pt x="370" y="28"/>
                </a:cubicBezTo>
                <a:cubicBezTo>
                  <a:pt x="369" y="27"/>
                  <a:pt x="368" y="26"/>
                  <a:pt x="368" y="26"/>
                </a:cubicBezTo>
                <a:cubicBezTo>
                  <a:pt x="368" y="26"/>
                  <a:pt x="368" y="26"/>
                  <a:pt x="368" y="26"/>
                </a:cubicBezTo>
                <a:cubicBezTo>
                  <a:pt x="368" y="26"/>
                  <a:pt x="367" y="25"/>
                  <a:pt x="367" y="25"/>
                </a:cubicBezTo>
                <a:cubicBezTo>
                  <a:pt x="367" y="24"/>
                  <a:pt x="368" y="24"/>
                  <a:pt x="368" y="24"/>
                </a:cubicBezTo>
                <a:cubicBezTo>
                  <a:pt x="368" y="24"/>
                  <a:pt x="368" y="23"/>
                  <a:pt x="369" y="23"/>
                </a:cubicBezTo>
                <a:cubicBezTo>
                  <a:pt x="369" y="23"/>
                  <a:pt x="369" y="23"/>
                  <a:pt x="369" y="23"/>
                </a:cubicBezTo>
                <a:cubicBezTo>
                  <a:pt x="369" y="22"/>
                  <a:pt x="370" y="21"/>
                  <a:pt x="371" y="21"/>
                </a:cubicBezTo>
                <a:cubicBezTo>
                  <a:pt x="371" y="21"/>
                  <a:pt x="371" y="21"/>
                  <a:pt x="371" y="21"/>
                </a:cubicBezTo>
                <a:cubicBezTo>
                  <a:pt x="372" y="22"/>
                  <a:pt x="372" y="22"/>
                  <a:pt x="372" y="21"/>
                </a:cubicBezTo>
                <a:cubicBezTo>
                  <a:pt x="372" y="21"/>
                  <a:pt x="372" y="21"/>
                  <a:pt x="373" y="20"/>
                </a:cubicBezTo>
                <a:cubicBezTo>
                  <a:pt x="373" y="20"/>
                  <a:pt x="373" y="19"/>
                  <a:pt x="374" y="19"/>
                </a:cubicBezTo>
                <a:cubicBezTo>
                  <a:pt x="374" y="19"/>
                  <a:pt x="374" y="19"/>
                  <a:pt x="374" y="18"/>
                </a:cubicBezTo>
                <a:cubicBezTo>
                  <a:pt x="374" y="18"/>
                  <a:pt x="374" y="18"/>
                  <a:pt x="374" y="18"/>
                </a:cubicBezTo>
                <a:cubicBezTo>
                  <a:pt x="374" y="18"/>
                  <a:pt x="374" y="18"/>
                  <a:pt x="374" y="18"/>
                </a:cubicBezTo>
                <a:cubicBezTo>
                  <a:pt x="374" y="18"/>
                  <a:pt x="374" y="17"/>
                  <a:pt x="373" y="17"/>
                </a:cubicBezTo>
                <a:cubicBezTo>
                  <a:pt x="373" y="17"/>
                  <a:pt x="372" y="17"/>
                  <a:pt x="371" y="17"/>
                </a:cubicBezTo>
                <a:cubicBezTo>
                  <a:pt x="371" y="17"/>
                  <a:pt x="371" y="17"/>
                  <a:pt x="371" y="17"/>
                </a:cubicBezTo>
                <a:cubicBezTo>
                  <a:pt x="371" y="17"/>
                  <a:pt x="371" y="17"/>
                  <a:pt x="370" y="17"/>
                </a:cubicBezTo>
                <a:cubicBezTo>
                  <a:pt x="369" y="17"/>
                  <a:pt x="369" y="17"/>
                  <a:pt x="369" y="17"/>
                </a:cubicBezTo>
                <a:cubicBezTo>
                  <a:pt x="369" y="17"/>
                  <a:pt x="369" y="17"/>
                  <a:pt x="369" y="17"/>
                </a:cubicBezTo>
                <a:cubicBezTo>
                  <a:pt x="369" y="17"/>
                  <a:pt x="369" y="16"/>
                  <a:pt x="368" y="16"/>
                </a:cubicBezTo>
                <a:cubicBezTo>
                  <a:pt x="368" y="16"/>
                  <a:pt x="368" y="16"/>
                  <a:pt x="368" y="16"/>
                </a:cubicBezTo>
                <a:cubicBezTo>
                  <a:pt x="367" y="16"/>
                  <a:pt x="367" y="16"/>
                  <a:pt x="366" y="16"/>
                </a:cubicBezTo>
                <a:cubicBezTo>
                  <a:pt x="366" y="16"/>
                  <a:pt x="366" y="15"/>
                  <a:pt x="366" y="15"/>
                </a:cubicBezTo>
                <a:cubicBezTo>
                  <a:pt x="367" y="15"/>
                  <a:pt x="367" y="15"/>
                  <a:pt x="367" y="14"/>
                </a:cubicBezTo>
                <a:cubicBezTo>
                  <a:pt x="366" y="14"/>
                  <a:pt x="366" y="14"/>
                  <a:pt x="366" y="14"/>
                </a:cubicBezTo>
                <a:cubicBezTo>
                  <a:pt x="366" y="14"/>
                  <a:pt x="366" y="14"/>
                  <a:pt x="366" y="14"/>
                </a:cubicBezTo>
                <a:cubicBezTo>
                  <a:pt x="365" y="13"/>
                  <a:pt x="365" y="13"/>
                  <a:pt x="365" y="12"/>
                </a:cubicBezTo>
                <a:cubicBezTo>
                  <a:pt x="366" y="12"/>
                  <a:pt x="366" y="11"/>
                  <a:pt x="366" y="11"/>
                </a:cubicBezTo>
                <a:cubicBezTo>
                  <a:pt x="365" y="11"/>
                  <a:pt x="365" y="11"/>
                  <a:pt x="365" y="11"/>
                </a:cubicBezTo>
                <a:cubicBezTo>
                  <a:pt x="364" y="10"/>
                  <a:pt x="364" y="10"/>
                  <a:pt x="364" y="9"/>
                </a:cubicBezTo>
                <a:cubicBezTo>
                  <a:pt x="364" y="9"/>
                  <a:pt x="364" y="9"/>
                  <a:pt x="363" y="9"/>
                </a:cubicBezTo>
                <a:cubicBezTo>
                  <a:pt x="363" y="10"/>
                  <a:pt x="362" y="11"/>
                  <a:pt x="362" y="11"/>
                </a:cubicBezTo>
                <a:cubicBezTo>
                  <a:pt x="361" y="11"/>
                  <a:pt x="361" y="11"/>
                  <a:pt x="361" y="10"/>
                </a:cubicBezTo>
                <a:cubicBezTo>
                  <a:pt x="361" y="10"/>
                  <a:pt x="360" y="9"/>
                  <a:pt x="361" y="8"/>
                </a:cubicBezTo>
                <a:cubicBezTo>
                  <a:pt x="361" y="8"/>
                  <a:pt x="361" y="8"/>
                  <a:pt x="361" y="8"/>
                </a:cubicBezTo>
                <a:cubicBezTo>
                  <a:pt x="362" y="7"/>
                  <a:pt x="362" y="7"/>
                  <a:pt x="362" y="7"/>
                </a:cubicBezTo>
                <a:cubicBezTo>
                  <a:pt x="362" y="7"/>
                  <a:pt x="362" y="7"/>
                  <a:pt x="362" y="7"/>
                </a:cubicBezTo>
                <a:cubicBezTo>
                  <a:pt x="361" y="6"/>
                  <a:pt x="361" y="6"/>
                  <a:pt x="362" y="5"/>
                </a:cubicBezTo>
                <a:cubicBezTo>
                  <a:pt x="362" y="5"/>
                  <a:pt x="362" y="4"/>
                  <a:pt x="362" y="4"/>
                </a:cubicBezTo>
                <a:cubicBezTo>
                  <a:pt x="360" y="1"/>
                  <a:pt x="360" y="1"/>
                  <a:pt x="360" y="1"/>
                </a:cubicBezTo>
                <a:cubicBezTo>
                  <a:pt x="360" y="0"/>
                  <a:pt x="360" y="0"/>
                  <a:pt x="360" y="0"/>
                </a:cubicBezTo>
                <a:cubicBezTo>
                  <a:pt x="360" y="1"/>
                  <a:pt x="359" y="1"/>
                  <a:pt x="359" y="1"/>
                </a:cubicBezTo>
                <a:cubicBezTo>
                  <a:pt x="358" y="1"/>
                  <a:pt x="358" y="1"/>
                  <a:pt x="358" y="1"/>
                </a:cubicBezTo>
                <a:cubicBezTo>
                  <a:pt x="358" y="2"/>
                  <a:pt x="358" y="2"/>
                  <a:pt x="358" y="3"/>
                </a:cubicBezTo>
                <a:cubicBezTo>
                  <a:pt x="357" y="3"/>
                  <a:pt x="356" y="3"/>
                  <a:pt x="356" y="3"/>
                </a:cubicBezTo>
                <a:cubicBezTo>
                  <a:pt x="356" y="4"/>
                  <a:pt x="355" y="7"/>
                  <a:pt x="354" y="7"/>
                </a:cubicBezTo>
                <a:cubicBezTo>
                  <a:pt x="354" y="8"/>
                  <a:pt x="353" y="8"/>
                  <a:pt x="353" y="8"/>
                </a:cubicBezTo>
                <a:cubicBezTo>
                  <a:pt x="352" y="9"/>
                  <a:pt x="352" y="10"/>
                  <a:pt x="352" y="11"/>
                </a:cubicBezTo>
                <a:cubicBezTo>
                  <a:pt x="351" y="11"/>
                  <a:pt x="350" y="11"/>
                  <a:pt x="350" y="11"/>
                </a:cubicBezTo>
                <a:cubicBezTo>
                  <a:pt x="349" y="11"/>
                  <a:pt x="349" y="12"/>
                  <a:pt x="349" y="12"/>
                </a:cubicBezTo>
                <a:cubicBezTo>
                  <a:pt x="348" y="14"/>
                  <a:pt x="349" y="16"/>
                  <a:pt x="349" y="17"/>
                </a:cubicBezTo>
                <a:cubicBezTo>
                  <a:pt x="349" y="17"/>
                  <a:pt x="349" y="18"/>
                  <a:pt x="349" y="18"/>
                </a:cubicBezTo>
                <a:cubicBezTo>
                  <a:pt x="349" y="18"/>
                  <a:pt x="349" y="19"/>
                  <a:pt x="349" y="19"/>
                </a:cubicBezTo>
                <a:cubicBezTo>
                  <a:pt x="349" y="19"/>
                  <a:pt x="349" y="20"/>
                  <a:pt x="349" y="21"/>
                </a:cubicBezTo>
                <a:cubicBezTo>
                  <a:pt x="349" y="22"/>
                  <a:pt x="349" y="24"/>
                  <a:pt x="349" y="26"/>
                </a:cubicBezTo>
                <a:cubicBezTo>
                  <a:pt x="349" y="27"/>
                  <a:pt x="349" y="27"/>
                  <a:pt x="349" y="28"/>
                </a:cubicBezTo>
                <a:cubicBezTo>
                  <a:pt x="349" y="29"/>
                  <a:pt x="349" y="29"/>
                  <a:pt x="349" y="30"/>
                </a:cubicBezTo>
                <a:cubicBezTo>
                  <a:pt x="349" y="31"/>
                  <a:pt x="350" y="32"/>
                  <a:pt x="350" y="33"/>
                </a:cubicBezTo>
                <a:cubicBezTo>
                  <a:pt x="350" y="35"/>
                  <a:pt x="348" y="36"/>
                  <a:pt x="348" y="37"/>
                </a:cubicBezTo>
                <a:cubicBezTo>
                  <a:pt x="348" y="38"/>
                  <a:pt x="348" y="38"/>
                  <a:pt x="349" y="39"/>
                </a:cubicBezTo>
                <a:cubicBezTo>
                  <a:pt x="349" y="39"/>
                  <a:pt x="349" y="40"/>
                  <a:pt x="349" y="41"/>
                </a:cubicBezTo>
                <a:cubicBezTo>
                  <a:pt x="349" y="41"/>
                  <a:pt x="349" y="42"/>
                  <a:pt x="349" y="42"/>
                </a:cubicBezTo>
                <a:cubicBezTo>
                  <a:pt x="349" y="43"/>
                  <a:pt x="349" y="44"/>
                  <a:pt x="349" y="45"/>
                </a:cubicBezTo>
                <a:cubicBezTo>
                  <a:pt x="349" y="46"/>
                  <a:pt x="349" y="46"/>
                  <a:pt x="349" y="46"/>
                </a:cubicBezTo>
                <a:cubicBezTo>
                  <a:pt x="349" y="46"/>
                  <a:pt x="349" y="47"/>
                  <a:pt x="349" y="47"/>
                </a:cubicBezTo>
                <a:cubicBezTo>
                  <a:pt x="349" y="47"/>
                  <a:pt x="349" y="48"/>
                  <a:pt x="349" y="48"/>
                </a:cubicBezTo>
                <a:cubicBezTo>
                  <a:pt x="349" y="49"/>
                  <a:pt x="349" y="50"/>
                  <a:pt x="348" y="50"/>
                </a:cubicBezTo>
                <a:cubicBezTo>
                  <a:pt x="350" y="51"/>
                  <a:pt x="349" y="53"/>
                  <a:pt x="351" y="53"/>
                </a:cubicBezTo>
                <a:cubicBezTo>
                  <a:pt x="352" y="54"/>
                  <a:pt x="352" y="54"/>
                  <a:pt x="352" y="54"/>
                </a:cubicBezTo>
                <a:cubicBezTo>
                  <a:pt x="351" y="54"/>
                  <a:pt x="351" y="54"/>
                  <a:pt x="351" y="54"/>
                </a:cubicBezTo>
                <a:cubicBezTo>
                  <a:pt x="350" y="54"/>
                  <a:pt x="350" y="54"/>
                  <a:pt x="349" y="54"/>
                </a:cubicBezTo>
                <a:cubicBezTo>
                  <a:pt x="349" y="55"/>
                  <a:pt x="349" y="55"/>
                  <a:pt x="349" y="56"/>
                </a:cubicBezTo>
                <a:cubicBezTo>
                  <a:pt x="348" y="55"/>
                  <a:pt x="348" y="55"/>
                  <a:pt x="348" y="55"/>
                </a:cubicBezTo>
                <a:cubicBezTo>
                  <a:pt x="347" y="55"/>
                  <a:pt x="347" y="55"/>
                  <a:pt x="347" y="55"/>
                </a:cubicBezTo>
                <a:cubicBezTo>
                  <a:pt x="347" y="56"/>
                  <a:pt x="347" y="56"/>
                  <a:pt x="347" y="56"/>
                </a:cubicBezTo>
                <a:cubicBezTo>
                  <a:pt x="347" y="57"/>
                  <a:pt x="347" y="60"/>
                  <a:pt x="347" y="61"/>
                </a:cubicBezTo>
                <a:cubicBezTo>
                  <a:pt x="346" y="62"/>
                  <a:pt x="345" y="63"/>
                  <a:pt x="345" y="65"/>
                </a:cubicBezTo>
                <a:cubicBezTo>
                  <a:pt x="345" y="66"/>
                  <a:pt x="345" y="67"/>
                  <a:pt x="345" y="68"/>
                </a:cubicBezTo>
                <a:cubicBezTo>
                  <a:pt x="345" y="68"/>
                  <a:pt x="345" y="68"/>
                  <a:pt x="345" y="68"/>
                </a:cubicBezTo>
                <a:cubicBezTo>
                  <a:pt x="344" y="67"/>
                  <a:pt x="344" y="67"/>
                  <a:pt x="344" y="67"/>
                </a:cubicBezTo>
                <a:cubicBezTo>
                  <a:pt x="344" y="67"/>
                  <a:pt x="343" y="68"/>
                  <a:pt x="343" y="68"/>
                </a:cubicBezTo>
                <a:cubicBezTo>
                  <a:pt x="343" y="68"/>
                  <a:pt x="343" y="68"/>
                  <a:pt x="343" y="68"/>
                </a:cubicBezTo>
                <a:cubicBezTo>
                  <a:pt x="343" y="69"/>
                  <a:pt x="342" y="69"/>
                  <a:pt x="341" y="70"/>
                </a:cubicBezTo>
                <a:cubicBezTo>
                  <a:pt x="340" y="70"/>
                  <a:pt x="339" y="71"/>
                  <a:pt x="338" y="71"/>
                </a:cubicBezTo>
                <a:cubicBezTo>
                  <a:pt x="338" y="72"/>
                  <a:pt x="338" y="72"/>
                  <a:pt x="338" y="72"/>
                </a:cubicBezTo>
                <a:cubicBezTo>
                  <a:pt x="337" y="73"/>
                  <a:pt x="338" y="74"/>
                  <a:pt x="337" y="75"/>
                </a:cubicBezTo>
                <a:cubicBezTo>
                  <a:pt x="337" y="76"/>
                  <a:pt x="337" y="76"/>
                  <a:pt x="337" y="76"/>
                </a:cubicBezTo>
                <a:cubicBezTo>
                  <a:pt x="337" y="76"/>
                  <a:pt x="337" y="76"/>
                  <a:pt x="336" y="77"/>
                </a:cubicBezTo>
                <a:cubicBezTo>
                  <a:pt x="336" y="77"/>
                  <a:pt x="335" y="77"/>
                  <a:pt x="335" y="78"/>
                </a:cubicBezTo>
                <a:cubicBezTo>
                  <a:pt x="335" y="79"/>
                  <a:pt x="335" y="80"/>
                  <a:pt x="335" y="81"/>
                </a:cubicBezTo>
                <a:cubicBezTo>
                  <a:pt x="335" y="81"/>
                  <a:pt x="334" y="81"/>
                  <a:pt x="334" y="82"/>
                </a:cubicBezTo>
                <a:cubicBezTo>
                  <a:pt x="333" y="82"/>
                  <a:pt x="333" y="83"/>
                  <a:pt x="333" y="84"/>
                </a:cubicBezTo>
                <a:cubicBezTo>
                  <a:pt x="333" y="84"/>
                  <a:pt x="332" y="85"/>
                  <a:pt x="332" y="85"/>
                </a:cubicBezTo>
                <a:cubicBezTo>
                  <a:pt x="332" y="85"/>
                  <a:pt x="332" y="86"/>
                  <a:pt x="331" y="86"/>
                </a:cubicBezTo>
                <a:cubicBezTo>
                  <a:pt x="331" y="87"/>
                  <a:pt x="331" y="87"/>
                  <a:pt x="330" y="87"/>
                </a:cubicBezTo>
                <a:cubicBezTo>
                  <a:pt x="330" y="88"/>
                  <a:pt x="330" y="89"/>
                  <a:pt x="330" y="90"/>
                </a:cubicBezTo>
                <a:cubicBezTo>
                  <a:pt x="329" y="90"/>
                  <a:pt x="327" y="91"/>
                  <a:pt x="327" y="92"/>
                </a:cubicBezTo>
                <a:cubicBezTo>
                  <a:pt x="327" y="92"/>
                  <a:pt x="327" y="93"/>
                  <a:pt x="327" y="93"/>
                </a:cubicBezTo>
                <a:cubicBezTo>
                  <a:pt x="326" y="94"/>
                  <a:pt x="326" y="94"/>
                  <a:pt x="325" y="94"/>
                </a:cubicBezTo>
                <a:cubicBezTo>
                  <a:pt x="325" y="93"/>
                  <a:pt x="325" y="93"/>
                  <a:pt x="325" y="93"/>
                </a:cubicBezTo>
                <a:cubicBezTo>
                  <a:pt x="324" y="93"/>
                  <a:pt x="324" y="93"/>
                  <a:pt x="324" y="93"/>
                </a:cubicBezTo>
                <a:cubicBezTo>
                  <a:pt x="323" y="94"/>
                  <a:pt x="322" y="94"/>
                  <a:pt x="322" y="95"/>
                </a:cubicBezTo>
                <a:cubicBezTo>
                  <a:pt x="322" y="96"/>
                  <a:pt x="322" y="96"/>
                  <a:pt x="321" y="97"/>
                </a:cubicBezTo>
                <a:cubicBezTo>
                  <a:pt x="321" y="97"/>
                  <a:pt x="321" y="97"/>
                  <a:pt x="320" y="97"/>
                </a:cubicBezTo>
                <a:cubicBezTo>
                  <a:pt x="319" y="97"/>
                  <a:pt x="318" y="98"/>
                  <a:pt x="317" y="99"/>
                </a:cubicBezTo>
                <a:cubicBezTo>
                  <a:pt x="316" y="99"/>
                  <a:pt x="314" y="100"/>
                  <a:pt x="313" y="101"/>
                </a:cubicBezTo>
                <a:cubicBezTo>
                  <a:pt x="313" y="101"/>
                  <a:pt x="312" y="102"/>
                  <a:pt x="312" y="102"/>
                </a:cubicBezTo>
                <a:cubicBezTo>
                  <a:pt x="311" y="102"/>
                  <a:pt x="311" y="103"/>
                  <a:pt x="310" y="103"/>
                </a:cubicBezTo>
                <a:cubicBezTo>
                  <a:pt x="309" y="103"/>
                  <a:pt x="309" y="103"/>
                  <a:pt x="308" y="103"/>
                </a:cubicBezTo>
                <a:cubicBezTo>
                  <a:pt x="308" y="103"/>
                  <a:pt x="307" y="102"/>
                  <a:pt x="307" y="102"/>
                </a:cubicBezTo>
                <a:cubicBezTo>
                  <a:pt x="306" y="103"/>
                  <a:pt x="306" y="103"/>
                  <a:pt x="306" y="103"/>
                </a:cubicBezTo>
                <a:cubicBezTo>
                  <a:pt x="305" y="104"/>
                  <a:pt x="305" y="104"/>
                  <a:pt x="305" y="104"/>
                </a:cubicBezTo>
                <a:cubicBezTo>
                  <a:pt x="305" y="103"/>
                  <a:pt x="304" y="103"/>
                  <a:pt x="304" y="103"/>
                </a:cubicBezTo>
                <a:cubicBezTo>
                  <a:pt x="303" y="103"/>
                  <a:pt x="303" y="104"/>
                  <a:pt x="302" y="104"/>
                </a:cubicBezTo>
                <a:cubicBezTo>
                  <a:pt x="301" y="104"/>
                  <a:pt x="298" y="104"/>
                  <a:pt x="297" y="104"/>
                </a:cubicBezTo>
                <a:cubicBezTo>
                  <a:pt x="296" y="104"/>
                  <a:pt x="296" y="103"/>
                  <a:pt x="295" y="103"/>
                </a:cubicBezTo>
                <a:cubicBezTo>
                  <a:pt x="295" y="103"/>
                  <a:pt x="294" y="103"/>
                  <a:pt x="294" y="103"/>
                </a:cubicBezTo>
                <a:cubicBezTo>
                  <a:pt x="293" y="103"/>
                  <a:pt x="293" y="103"/>
                  <a:pt x="293" y="103"/>
                </a:cubicBezTo>
                <a:cubicBezTo>
                  <a:pt x="293" y="104"/>
                  <a:pt x="293" y="105"/>
                  <a:pt x="293" y="107"/>
                </a:cubicBezTo>
                <a:cubicBezTo>
                  <a:pt x="293" y="107"/>
                  <a:pt x="293" y="107"/>
                  <a:pt x="293" y="108"/>
                </a:cubicBezTo>
                <a:cubicBezTo>
                  <a:pt x="293" y="108"/>
                  <a:pt x="293" y="109"/>
                  <a:pt x="293" y="110"/>
                </a:cubicBezTo>
                <a:cubicBezTo>
                  <a:pt x="293" y="110"/>
                  <a:pt x="293" y="110"/>
                  <a:pt x="293" y="110"/>
                </a:cubicBezTo>
                <a:cubicBezTo>
                  <a:pt x="294" y="110"/>
                  <a:pt x="294" y="110"/>
                  <a:pt x="294" y="110"/>
                </a:cubicBezTo>
                <a:cubicBezTo>
                  <a:pt x="294" y="110"/>
                  <a:pt x="295" y="110"/>
                  <a:pt x="295" y="110"/>
                </a:cubicBezTo>
                <a:cubicBezTo>
                  <a:pt x="295" y="111"/>
                  <a:pt x="295" y="111"/>
                  <a:pt x="295" y="111"/>
                </a:cubicBezTo>
                <a:cubicBezTo>
                  <a:pt x="295" y="112"/>
                  <a:pt x="294" y="112"/>
                  <a:pt x="294" y="112"/>
                </a:cubicBezTo>
                <a:cubicBezTo>
                  <a:pt x="294" y="112"/>
                  <a:pt x="294" y="112"/>
                  <a:pt x="293" y="113"/>
                </a:cubicBezTo>
                <a:cubicBezTo>
                  <a:pt x="293" y="113"/>
                  <a:pt x="293" y="113"/>
                  <a:pt x="292" y="114"/>
                </a:cubicBezTo>
                <a:cubicBezTo>
                  <a:pt x="292" y="115"/>
                  <a:pt x="292" y="116"/>
                  <a:pt x="292" y="117"/>
                </a:cubicBezTo>
                <a:cubicBezTo>
                  <a:pt x="292" y="118"/>
                  <a:pt x="292" y="118"/>
                  <a:pt x="291" y="119"/>
                </a:cubicBezTo>
                <a:cubicBezTo>
                  <a:pt x="290" y="120"/>
                  <a:pt x="290" y="121"/>
                  <a:pt x="290" y="122"/>
                </a:cubicBezTo>
                <a:cubicBezTo>
                  <a:pt x="290" y="123"/>
                  <a:pt x="290" y="123"/>
                  <a:pt x="289" y="123"/>
                </a:cubicBezTo>
                <a:cubicBezTo>
                  <a:pt x="289" y="124"/>
                  <a:pt x="289" y="125"/>
                  <a:pt x="289" y="127"/>
                </a:cubicBezTo>
                <a:cubicBezTo>
                  <a:pt x="289" y="128"/>
                  <a:pt x="289" y="130"/>
                  <a:pt x="288" y="131"/>
                </a:cubicBezTo>
                <a:cubicBezTo>
                  <a:pt x="288" y="131"/>
                  <a:pt x="286" y="132"/>
                  <a:pt x="286" y="132"/>
                </a:cubicBezTo>
                <a:cubicBezTo>
                  <a:pt x="285" y="133"/>
                  <a:pt x="285" y="134"/>
                  <a:pt x="285" y="134"/>
                </a:cubicBezTo>
                <a:cubicBezTo>
                  <a:pt x="283" y="135"/>
                  <a:pt x="284" y="137"/>
                  <a:pt x="283" y="138"/>
                </a:cubicBezTo>
                <a:cubicBezTo>
                  <a:pt x="283" y="139"/>
                  <a:pt x="282" y="139"/>
                  <a:pt x="282" y="140"/>
                </a:cubicBezTo>
                <a:cubicBezTo>
                  <a:pt x="282" y="140"/>
                  <a:pt x="282" y="141"/>
                  <a:pt x="282" y="141"/>
                </a:cubicBezTo>
                <a:cubicBezTo>
                  <a:pt x="282" y="141"/>
                  <a:pt x="282" y="142"/>
                  <a:pt x="282" y="143"/>
                </a:cubicBezTo>
                <a:cubicBezTo>
                  <a:pt x="282" y="143"/>
                  <a:pt x="281" y="143"/>
                  <a:pt x="281" y="143"/>
                </a:cubicBezTo>
                <a:cubicBezTo>
                  <a:pt x="281" y="144"/>
                  <a:pt x="281" y="147"/>
                  <a:pt x="280" y="148"/>
                </a:cubicBezTo>
                <a:cubicBezTo>
                  <a:pt x="280" y="149"/>
                  <a:pt x="280" y="149"/>
                  <a:pt x="280" y="149"/>
                </a:cubicBezTo>
                <a:cubicBezTo>
                  <a:pt x="280" y="150"/>
                  <a:pt x="280" y="150"/>
                  <a:pt x="280" y="151"/>
                </a:cubicBezTo>
                <a:cubicBezTo>
                  <a:pt x="280" y="153"/>
                  <a:pt x="280" y="153"/>
                  <a:pt x="280" y="155"/>
                </a:cubicBezTo>
                <a:cubicBezTo>
                  <a:pt x="279" y="157"/>
                  <a:pt x="279" y="158"/>
                  <a:pt x="279" y="159"/>
                </a:cubicBezTo>
                <a:cubicBezTo>
                  <a:pt x="279" y="160"/>
                  <a:pt x="278" y="160"/>
                  <a:pt x="278" y="160"/>
                </a:cubicBezTo>
                <a:cubicBezTo>
                  <a:pt x="278" y="160"/>
                  <a:pt x="278" y="161"/>
                  <a:pt x="278" y="161"/>
                </a:cubicBezTo>
                <a:cubicBezTo>
                  <a:pt x="278" y="161"/>
                  <a:pt x="276" y="165"/>
                  <a:pt x="276" y="166"/>
                </a:cubicBezTo>
                <a:cubicBezTo>
                  <a:pt x="276" y="166"/>
                  <a:pt x="275" y="166"/>
                  <a:pt x="275" y="167"/>
                </a:cubicBezTo>
                <a:cubicBezTo>
                  <a:pt x="275" y="167"/>
                  <a:pt x="274" y="167"/>
                  <a:pt x="274" y="168"/>
                </a:cubicBezTo>
                <a:cubicBezTo>
                  <a:pt x="274" y="168"/>
                  <a:pt x="273" y="168"/>
                  <a:pt x="273" y="168"/>
                </a:cubicBezTo>
                <a:cubicBezTo>
                  <a:pt x="273" y="169"/>
                  <a:pt x="273" y="169"/>
                  <a:pt x="273" y="170"/>
                </a:cubicBezTo>
                <a:cubicBezTo>
                  <a:pt x="272" y="171"/>
                  <a:pt x="272" y="174"/>
                  <a:pt x="272" y="175"/>
                </a:cubicBezTo>
                <a:cubicBezTo>
                  <a:pt x="272" y="175"/>
                  <a:pt x="271" y="176"/>
                  <a:pt x="271" y="177"/>
                </a:cubicBezTo>
                <a:cubicBezTo>
                  <a:pt x="271" y="177"/>
                  <a:pt x="270" y="177"/>
                  <a:pt x="270" y="177"/>
                </a:cubicBezTo>
                <a:cubicBezTo>
                  <a:pt x="270" y="177"/>
                  <a:pt x="269" y="178"/>
                  <a:pt x="269" y="178"/>
                </a:cubicBezTo>
                <a:cubicBezTo>
                  <a:pt x="269" y="179"/>
                  <a:pt x="269" y="179"/>
                  <a:pt x="269" y="180"/>
                </a:cubicBezTo>
                <a:cubicBezTo>
                  <a:pt x="268" y="180"/>
                  <a:pt x="268" y="180"/>
                  <a:pt x="268" y="181"/>
                </a:cubicBezTo>
                <a:cubicBezTo>
                  <a:pt x="268" y="181"/>
                  <a:pt x="267" y="181"/>
                  <a:pt x="267" y="181"/>
                </a:cubicBezTo>
                <a:cubicBezTo>
                  <a:pt x="267" y="182"/>
                  <a:pt x="267" y="182"/>
                  <a:pt x="267" y="182"/>
                </a:cubicBezTo>
                <a:cubicBezTo>
                  <a:pt x="267" y="182"/>
                  <a:pt x="266" y="184"/>
                  <a:pt x="266" y="185"/>
                </a:cubicBezTo>
                <a:cubicBezTo>
                  <a:pt x="266" y="185"/>
                  <a:pt x="266" y="186"/>
                  <a:pt x="266" y="187"/>
                </a:cubicBezTo>
                <a:cubicBezTo>
                  <a:pt x="265" y="187"/>
                  <a:pt x="262" y="192"/>
                  <a:pt x="261" y="192"/>
                </a:cubicBezTo>
                <a:cubicBezTo>
                  <a:pt x="261" y="191"/>
                  <a:pt x="261" y="191"/>
                  <a:pt x="261" y="191"/>
                </a:cubicBezTo>
                <a:cubicBezTo>
                  <a:pt x="261" y="192"/>
                  <a:pt x="260" y="192"/>
                  <a:pt x="260" y="193"/>
                </a:cubicBezTo>
                <a:cubicBezTo>
                  <a:pt x="260" y="194"/>
                  <a:pt x="260" y="194"/>
                  <a:pt x="259" y="194"/>
                </a:cubicBezTo>
                <a:cubicBezTo>
                  <a:pt x="259" y="195"/>
                  <a:pt x="258" y="196"/>
                  <a:pt x="258" y="196"/>
                </a:cubicBezTo>
                <a:cubicBezTo>
                  <a:pt x="257" y="197"/>
                  <a:pt x="256" y="198"/>
                  <a:pt x="256" y="198"/>
                </a:cubicBezTo>
                <a:cubicBezTo>
                  <a:pt x="255" y="198"/>
                  <a:pt x="255" y="198"/>
                  <a:pt x="255" y="198"/>
                </a:cubicBezTo>
                <a:cubicBezTo>
                  <a:pt x="254" y="199"/>
                  <a:pt x="254" y="201"/>
                  <a:pt x="252" y="202"/>
                </a:cubicBezTo>
                <a:cubicBezTo>
                  <a:pt x="252" y="203"/>
                  <a:pt x="252" y="203"/>
                  <a:pt x="252" y="203"/>
                </a:cubicBezTo>
                <a:cubicBezTo>
                  <a:pt x="249" y="204"/>
                  <a:pt x="249" y="204"/>
                  <a:pt x="249" y="204"/>
                </a:cubicBezTo>
                <a:cubicBezTo>
                  <a:pt x="248" y="204"/>
                  <a:pt x="247" y="205"/>
                  <a:pt x="247" y="206"/>
                </a:cubicBezTo>
                <a:cubicBezTo>
                  <a:pt x="247" y="206"/>
                  <a:pt x="247" y="206"/>
                  <a:pt x="246" y="206"/>
                </a:cubicBezTo>
                <a:cubicBezTo>
                  <a:pt x="246" y="207"/>
                  <a:pt x="246" y="207"/>
                  <a:pt x="246" y="207"/>
                </a:cubicBezTo>
                <a:cubicBezTo>
                  <a:pt x="245" y="208"/>
                  <a:pt x="245" y="208"/>
                  <a:pt x="245" y="209"/>
                </a:cubicBezTo>
                <a:cubicBezTo>
                  <a:pt x="245" y="209"/>
                  <a:pt x="245" y="209"/>
                  <a:pt x="244" y="209"/>
                </a:cubicBezTo>
                <a:cubicBezTo>
                  <a:pt x="244" y="210"/>
                  <a:pt x="244" y="210"/>
                  <a:pt x="244" y="211"/>
                </a:cubicBezTo>
                <a:cubicBezTo>
                  <a:pt x="243" y="212"/>
                  <a:pt x="242" y="213"/>
                  <a:pt x="241" y="214"/>
                </a:cubicBezTo>
                <a:cubicBezTo>
                  <a:pt x="240" y="215"/>
                  <a:pt x="240" y="216"/>
                  <a:pt x="239" y="217"/>
                </a:cubicBezTo>
                <a:cubicBezTo>
                  <a:pt x="239" y="217"/>
                  <a:pt x="239" y="217"/>
                  <a:pt x="238" y="218"/>
                </a:cubicBezTo>
                <a:cubicBezTo>
                  <a:pt x="238" y="218"/>
                  <a:pt x="238" y="218"/>
                  <a:pt x="238" y="218"/>
                </a:cubicBezTo>
                <a:cubicBezTo>
                  <a:pt x="238" y="218"/>
                  <a:pt x="238" y="219"/>
                  <a:pt x="237" y="219"/>
                </a:cubicBezTo>
                <a:cubicBezTo>
                  <a:pt x="237" y="219"/>
                  <a:pt x="237" y="219"/>
                  <a:pt x="237" y="219"/>
                </a:cubicBezTo>
                <a:cubicBezTo>
                  <a:pt x="237" y="219"/>
                  <a:pt x="236" y="220"/>
                  <a:pt x="236" y="220"/>
                </a:cubicBezTo>
                <a:cubicBezTo>
                  <a:pt x="235" y="221"/>
                  <a:pt x="235" y="222"/>
                  <a:pt x="234" y="223"/>
                </a:cubicBezTo>
                <a:cubicBezTo>
                  <a:pt x="234" y="223"/>
                  <a:pt x="233" y="224"/>
                  <a:pt x="233" y="224"/>
                </a:cubicBezTo>
                <a:cubicBezTo>
                  <a:pt x="233" y="224"/>
                  <a:pt x="232" y="224"/>
                  <a:pt x="232" y="224"/>
                </a:cubicBezTo>
                <a:cubicBezTo>
                  <a:pt x="232" y="224"/>
                  <a:pt x="232" y="224"/>
                  <a:pt x="232" y="224"/>
                </a:cubicBezTo>
                <a:cubicBezTo>
                  <a:pt x="231" y="225"/>
                  <a:pt x="231" y="225"/>
                  <a:pt x="230" y="225"/>
                </a:cubicBezTo>
                <a:cubicBezTo>
                  <a:pt x="230" y="225"/>
                  <a:pt x="229" y="226"/>
                  <a:pt x="229" y="226"/>
                </a:cubicBezTo>
                <a:cubicBezTo>
                  <a:pt x="229" y="226"/>
                  <a:pt x="229" y="226"/>
                  <a:pt x="228" y="226"/>
                </a:cubicBezTo>
                <a:cubicBezTo>
                  <a:pt x="228" y="227"/>
                  <a:pt x="227" y="227"/>
                  <a:pt x="226" y="227"/>
                </a:cubicBezTo>
                <a:cubicBezTo>
                  <a:pt x="226" y="227"/>
                  <a:pt x="226" y="228"/>
                  <a:pt x="226" y="228"/>
                </a:cubicBezTo>
                <a:cubicBezTo>
                  <a:pt x="225" y="228"/>
                  <a:pt x="224" y="228"/>
                  <a:pt x="223" y="229"/>
                </a:cubicBezTo>
                <a:cubicBezTo>
                  <a:pt x="222" y="228"/>
                  <a:pt x="222" y="228"/>
                  <a:pt x="222" y="228"/>
                </a:cubicBezTo>
                <a:cubicBezTo>
                  <a:pt x="222" y="229"/>
                  <a:pt x="221" y="229"/>
                  <a:pt x="221" y="229"/>
                </a:cubicBezTo>
                <a:cubicBezTo>
                  <a:pt x="221" y="229"/>
                  <a:pt x="219" y="231"/>
                  <a:pt x="219" y="231"/>
                </a:cubicBezTo>
                <a:cubicBezTo>
                  <a:pt x="218" y="231"/>
                  <a:pt x="218" y="231"/>
                  <a:pt x="218" y="231"/>
                </a:cubicBezTo>
                <a:cubicBezTo>
                  <a:pt x="217" y="231"/>
                  <a:pt x="216" y="232"/>
                  <a:pt x="215" y="232"/>
                </a:cubicBezTo>
                <a:cubicBezTo>
                  <a:pt x="214" y="232"/>
                  <a:pt x="214" y="232"/>
                  <a:pt x="213" y="233"/>
                </a:cubicBezTo>
                <a:cubicBezTo>
                  <a:pt x="213" y="233"/>
                  <a:pt x="213" y="233"/>
                  <a:pt x="213" y="233"/>
                </a:cubicBezTo>
                <a:cubicBezTo>
                  <a:pt x="212" y="233"/>
                  <a:pt x="212" y="234"/>
                  <a:pt x="211" y="234"/>
                </a:cubicBezTo>
                <a:cubicBezTo>
                  <a:pt x="210" y="234"/>
                  <a:pt x="209" y="234"/>
                  <a:pt x="208" y="235"/>
                </a:cubicBezTo>
                <a:cubicBezTo>
                  <a:pt x="207" y="235"/>
                  <a:pt x="207" y="235"/>
                  <a:pt x="207" y="236"/>
                </a:cubicBezTo>
                <a:cubicBezTo>
                  <a:pt x="206" y="236"/>
                  <a:pt x="205" y="237"/>
                  <a:pt x="204" y="237"/>
                </a:cubicBezTo>
                <a:cubicBezTo>
                  <a:pt x="204" y="238"/>
                  <a:pt x="204" y="238"/>
                  <a:pt x="204" y="239"/>
                </a:cubicBezTo>
                <a:cubicBezTo>
                  <a:pt x="204" y="239"/>
                  <a:pt x="203" y="238"/>
                  <a:pt x="203" y="238"/>
                </a:cubicBezTo>
                <a:cubicBezTo>
                  <a:pt x="203" y="238"/>
                  <a:pt x="202" y="238"/>
                  <a:pt x="201" y="239"/>
                </a:cubicBezTo>
                <a:cubicBezTo>
                  <a:pt x="201" y="239"/>
                  <a:pt x="199" y="242"/>
                  <a:pt x="199" y="242"/>
                </a:cubicBezTo>
                <a:cubicBezTo>
                  <a:pt x="199" y="242"/>
                  <a:pt x="198" y="243"/>
                  <a:pt x="198" y="243"/>
                </a:cubicBezTo>
                <a:cubicBezTo>
                  <a:pt x="199" y="243"/>
                  <a:pt x="200" y="243"/>
                  <a:pt x="200" y="243"/>
                </a:cubicBezTo>
                <a:cubicBezTo>
                  <a:pt x="201" y="243"/>
                  <a:pt x="201" y="243"/>
                  <a:pt x="201" y="243"/>
                </a:cubicBezTo>
                <a:cubicBezTo>
                  <a:pt x="201" y="244"/>
                  <a:pt x="201" y="244"/>
                  <a:pt x="201" y="244"/>
                </a:cubicBezTo>
                <a:cubicBezTo>
                  <a:pt x="201" y="244"/>
                  <a:pt x="201" y="244"/>
                  <a:pt x="200" y="245"/>
                </a:cubicBezTo>
                <a:cubicBezTo>
                  <a:pt x="199" y="245"/>
                  <a:pt x="199" y="245"/>
                  <a:pt x="198" y="245"/>
                </a:cubicBezTo>
                <a:cubicBezTo>
                  <a:pt x="198" y="245"/>
                  <a:pt x="198" y="245"/>
                  <a:pt x="198" y="245"/>
                </a:cubicBezTo>
                <a:cubicBezTo>
                  <a:pt x="197" y="244"/>
                  <a:pt x="197" y="245"/>
                  <a:pt x="196" y="245"/>
                </a:cubicBezTo>
                <a:cubicBezTo>
                  <a:pt x="196" y="245"/>
                  <a:pt x="195" y="245"/>
                  <a:pt x="195" y="245"/>
                </a:cubicBezTo>
                <a:cubicBezTo>
                  <a:pt x="194" y="245"/>
                  <a:pt x="193" y="245"/>
                  <a:pt x="192" y="245"/>
                </a:cubicBezTo>
                <a:cubicBezTo>
                  <a:pt x="191" y="244"/>
                  <a:pt x="191" y="244"/>
                  <a:pt x="190" y="244"/>
                </a:cubicBezTo>
                <a:cubicBezTo>
                  <a:pt x="190" y="245"/>
                  <a:pt x="188" y="247"/>
                  <a:pt x="188" y="247"/>
                </a:cubicBezTo>
                <a:cubicBezTo>
                  <a:pt x="188" y="247"/>
                  <a:pt x="187" y="247"/>
                  <a:pt x="187" y="248"/>
                </a:cubicBezTo>
                <a:cubicBezTo>
                  <a:pt x="187" y="248"/>
                  <a:pt x="187" y="249"/>
                  <a:pt x="186" y="249"/>
                </a:cubicBezTo>
                <a:cubicBezTo>
                  <a:pt x="186" y="250"/>
                  <a:pt x="185" y="250"/>
                  <a:pt x="185" y="251"/>
                </a:cubicBezTo>
                <a:cubicBezTo>
                  <a:pt x="184" y="251"/>
                  <a:pt x="184" y="252"/>
                  <a:pt x="183" y="253"/>
                </a:cubicBezTo>
                <a:cubicBezTo>
                  <a:pt x="183" y="254"/>
                  <a:pt x="183" y="254"/>
                  <a:pt x="183" y="254"/>
                </a:cubicBezTo>
                <a:cubicBezTo>
                  <a:pt x="182" y="255"/>
                  <a:pt x="182" y="255"/>
                  <a:pt x="182" y="256"/>
                </a:cubicBezTo>
                <a:cubicBezTo>
                  <a:pt x="183" y="256"/>
                  <a:pt x="183" y="256"/>
                  <a:pt x="183" y="256"/>
                </a:cubicBezTo>
                <a:cubicBezTo>
                  <a:pt x="183" y="256"/>
                  <a:pt x="184" y="256"/>
                  <a:pt x="184" y="255"/>
                </a:cubicBezTo>
                <a:cubicBezTo>
                  <a:pt x="184" y="255"/>
                  <a:pt x="185" y="253"/>
                  <a:pt x="185" y="253"/>
                </a:cubicBezTo>
                <a:cubicBezTo>
                  <a:pt x="185" y="253"/>
                  <a:pt x="186" y="252"/>
                  <a:pt x="186" y="252"/>
                </a:cubicBezTo>
                <a:cubicBezTo>
                  <a:pt x="187" y="252"/>
                  <a:pt x="187" y="251"/>
                  <a:pt x="187" y="251"/>
                </a:cubicBezTo>
                <a:cubicBezTo>
                  <a:pt x="188" y="250"/>
                  <a:pt x="189" y="249"/>
                  <a:pt x="190" y="250"/>
                </a:cubicBezTo>
                <a:cubicBezTo>
                  <a:pt x="191" y="251"/>
                  <a:pt x="191" y="251"/>
                  <a:pt x="191" y="251"/>
                </a:cubicBezTo>
                <a:cubicBezTo>
                  <a:pt x="191" y="251"/>
                  <a:pt x="191" y="251"/>
                  <a:pt x="191" y="251"/>
                </a:cubicBezTo>
                <a:cubicBezTo>
                  <a:pt x="191" y="251"/>
                  <a:pt x="190" y="252"/>
                  <a:pt x="190" y="252"/>
                </a:cubicBezTo>
                <a:cubicBezTo>
                  <a:pt x="190" y="252"/>
                  <a:pt x="190" y="252"/>
                  <a:pt x="190" y="252"/>
                </a:cubicBezTo>
                <a:cubicBezTo>
                  <a:pt x="189" y="252"/>
                  <a:pt x="189" y="253"/>
                  <a:pt x="189" y="253"/>
                </a:cubicBezTo>
                <a:cubicBezTo>
                  <a:pt x="189" y="253"/>
                  <a:pt x="189" y="253"/>
                  <a:pt x="189" y="253"/>
                </a:cubicBezTo>
                <a:cubicBezTo>
                  <a:pt x="188" y="254"/>
                  <a:pt x="187" y="255"/>
                  <a:pt x="187" y="255"/>
                </a:cubicBezTo>
                <a:cubicBezTo>
                  <a:pt x="186" y="256"/>
                  <a:pt x="186" y="257"/>
                  <a:pt x="186" y="258"/>
                </a:cubicBezTo>
                <a:cubicBezTo>
                  <a:pt x="185" y="258"/>
                  <a:pt x="185" y="258"/>
                  <a:pt x="185" y="258"/>
                </a:cubicBezTo>
                <a:cubicBezTo>
                  <a:pt x="185" y="259"/>
                  <a:pt x="185" y="259"/>
                  <a:pt x="185" y="259"/>
                </a:cubicBezTo>
                <a:cubicBezTo>
                  <a:pt x="184" y="259"/>
                  <a:pt x="183" y="258"/>
                  <a:pt x="182" y="257"/>
                </a:cubicBezTo>
                <a:cubicBezTo>
                  <a:pt x="181" y="257"/>
                  <a:pt x="179" y="257"/>
                  <a:pt x="178" y="258"/>
                </a:cubicBezTo>
                <a:cubicBezTo>
                  <a:pt x="178" y="258"/>
                  <a:pt x="177" y="258"/>
                  <a:pt x="177" y="259"/>
                </a:cubicBezTo>
                <a:cubicBezTo>
                  <a:pt x="176" y="259"/>
                  <a:pt x="176" y="259"/>
                  <a:pt x="176" y="259"/>
                </a:cubicBezTo>
                <a:cubicBezTo>
                  <a:pt x="176" y="259"/>
                  <a:pt x="175" y="259"/>
                  <a:pt x="175" y="260"/>
                </a:cubicBezTo>
                <a:cubicBezTo>
                  <a:pt x="174" y="260"/>
                  <a:pt x="174" y="261"/>
                  <a:pt x="173" y="262"/>
                </a:cubicBezTo>
                <a:cubicBezTo>
                  <a:pt x="173" y="262"/>
                  <a:pt x="172" y="263"/>
                  <a:pt x="172" y="264"/>
                </a:cubicBezTo>
                <a:cubicBezTo>
                  <a:pt x="172" y="264"/>
                  <a:pt x="170" y="265"/>
                  <a:pt x="169" y="265"/>
                </a:cubicBezTo>
                <a:cubicBezTo>
                  <a:pt x="169" y="267"/>
                  <a:pt x="168" y="269"/>
                  <a:pt x="167" y="270"/>
                </a:cubicBezTo>
                <a:cubicBezTo>
                  <a:pt x="166" y="270"/>
                  <a:pt x="165" y="270"/>
                  <a:pt x="165" y="270"/>
                </a:cubicBezTo>
                <a:cubicBezTo>
                  <a:pt x="164" y="270"/>
                  <a:pt x="164" y="271"/>
                  <a:pt x="164" y="271"/>
                </a:cubicBezTo>
                <a:cubicBezTo>
                  <a:pt x="163" y="271"/>
                  <a:pt x="163" y="271"/>
                  <a:pt x="163" y="271"/>
                </a:cubicBezTo>
                <a:cubicBezTo>
                  <a:pt x="162" y="271"/>
                  <a:pt x="162" y="272"/>
                  <a:pt x="162" y="272"/>
                </a:cubicBezTo>
                <a:cubicBezTo>
                  <a:pt x="161" y="272"/>
                  <a:pt x="160" y="273"/>
                  <a:pt x="160" y="273"/>
                </a:cubicBezTo>
                <a:cubicBezTo>
                  <a:pt x="159" y="273"/>
                  <a:pt x="158" y="274"/>
                  <a:pt x="157" y="274"/>
                </a:cubicBezTo>
                <a:cubicBezTo>
                  <a:pt x="156" y="274"/>
                  <a:pt x="155" y="274"/>
                  <a:pt x="155" y="275"/>
                </a:cubicBezTo>
                <a:cubicBezTo>
                  <a:pt x="155" y="275"/>
                  <a:pt x="154" y="275"/>
                  <a:pt x="154" y="275"/>
                </a:cubicBezTo>
                <a:cubicBezTo>
                  <a:pt x="154" y="275"/>
                  <a:pt x="154" y="275"/>
                  <a:pt x="154" y="276"/>
                </a:cubicBezTo>
                <a:cubicBezTo>
                  <a:pt x="153" y="276"/>
                  <a:pt x="153" y="277"/>
                  <a:pt x="153" y="277"/>
                </a:cubicBezTo>
                <a:cubicBezTo>
                  <a:pt x="152" y="278"/>
                  <a:pt x="152" y="278"/>
                  <a:pt x="151" y="279"/>
                </a:cubicBezTo>
                <a:cubicBezTo>
                  <a:pt x="151" y="280"/>
                  <a:pt x="151" y="280"/>
                  <a:pt x="151" y="280"/>
                </a:cubicBezTo>
                <a:cubicBezTo>
                  <a:pt x="150" y="282"/>
                  <a:pt x="150" y="282"/>
                  <a:pt x="150" y="282"/>
                </a:cubicBezTo>
                <a:cubicBezTo>
                  <a:pt x="148" y="282"/>
                  <a:pt x="147" y="283"/>
                  <a:pt x="147" y="284"/>
                </a:cubicBezTo>
                <a:cubicBezTo>
                  <a:pt x="147" y="285"/>
                  <a:pt x="147" y="285"/>
                  <a:pt x="147" y="285"/>
                </a:cubicBezTo>
                <a:cubicBezTo>
                  <a:pt x="146" y="286"/>
                  <a:pt x="146" y="287"/>
                  <a:pt x="145" y="287"/>
                </a:cubicBezTo>
                <a:cubicBezTo>
                  <a:pt x="143" y="288"/>
                  <a:pt x="143" y="290"/>
                  <a:pt x="142" y="291"/>
                </a:cubicBezTo>
                <a:cubicBezTo>
                  <a:pt x="142" y="292"/>
                  <a:pt x="141" y="292"/>
                  <a:pt x="141" y="293"/>
                </a:cubicBezTo>
                <a:cubicBezTo>
                  <a:pt x="140" y="293"/>
                  <a:pt x="139" y="294"/>
                  <a:pt x="138" y="294"/>
                </a:cubicBezTo>
                <a:cubicBezTo>
                  <a:pt x="137" y="294"/>
                  <a:pt x="136" y="295"/>
                  <a:pt x="135" y="296"/>
                </a:cubicBezTo>
                <a:cubicBezTo>
                  <a:pt x="134" y="297"/>
                  <a:pt x="132" y="298"/>
                  <a:pt x="130" y="297"/>
                </a:cubicBezTo>
                <a:cubicBezTo>
                  <a:pt x="130" y="297"/>
                  <a:pt x="130" y="297"/>
                  <a:pt x="129" y="296"/>
                </a:cubicBezTo>
                <a:cubicBezTo>
                  <a:pt x="129" y="296"/>
                  <a:pt x="129" y="296"/>
                  <a:pt x="129" y="296"/>
                </a:cubicBezTo>
                <a:cubicBezTo>
                  <a:pt x="128" y="297"/>
                  <a:pt x="128" y="297"/>
                  <a:pt x="127" y="297"/>
                </a:cubicBezTo>
                <a:cubicBezTo>
                  <a:pt x="127" y="298"/>
                  <a:pt x="126" y="298"/>
                  <a:pt x="126" y="298"/>
                </a:cubicBezTo>
                <a:cubicBezTo>
                  <a:pt x="125" y="299"/>
                  <a:pt x="125" y="299"/>
                  <a:pt x="125" y="299"/>
                </a:cubicBezTo>
                <a:cubicBezTo>
                  <a:pt x="124" y="299"/>
                  <a:pt x="123" y="299"/>
                  <a:pt x="122" y="299"/>
                </a:cubicBezTo>
                <a:cubicBezTo>
                  <a:pt x="122" y="299"/>
                  <a:pt x="121" y="300"/>
                  <a:pt x="121" y="300"/>
                </a:cubicBezTo>
                <a:cubicBezTo>
                  <a:pt x="120" y="301"/>
                  <a:pt x="119" y="301"/>
                  <a:pt x="119" y="301"/>
                </a:cubicBezTo>
                <a:cubicBezTo>
                  <a:pt x="118" y="301"/>
                  <a:pt x="118" y="301"/>
                  <a:pt x="118" y="301"/>
                </a:cubicBezTo>
                <a:cubicBezTo>
                  <a:pt x="116" y="302"/>
                  <a:pt x="116" y="301"/>
                  <a:pt x="114" y="301"/>
                </a:cubicBezTo>
                <a:cubicBezTo>
                  <a:pt x="113" y="302"/>
                  <a:pt x="113" y="302"/>
                  <a:pt x="112" y="304"/>
                </a:cubicBezTo>
                <a:cubicBezTo>
                  <a:pt x="112" y="304"/>
                  <a:pt x="110" y="305"/>
                  <a:pt x="110" y="306"/>
                </a:cubicBezTo>
                <a:cubicBezTo>
                  <a:pt x="109" y="306"/>
                  <a:pt x="107" y="306"/>
                  <a:pt x="106" y="307"/>
                </a:cubicBezTo>
                <a:cubicBezTo>
                  <a:pt x="106" y="307"/>
                  <a:pt x="105" y="307"/>
                  <a:pt x="105" y="307"/>
                </a:cubicBezTo>
                <a:cubicBezTo>
                  <a:pt x="105" y="308"/>
                  <a:pt x="104" y="308"/>
                  <a:pt x="104" y="308"/>
                </a:cubicBezTo>
                <a:cubicBezTo>
                  <a:pt x="103" y="308"/>
                  <a:pt x="103" y="308"/>
                  <a:pt x="103" y="308"/>
                </a:cubicBezTo>
                <a:cubicBezTo>
                  <a:pt x="102" y="308"/>
                  <a:pt x="102" y="308"/>
                  <a:pt x="101" y="309"/>
                </a:cubicBezTo>
                <a:cubicBezTo>
                  <a:pt x="101" y="309"/>
                  <a:pt x="101" y="309"/>
                  <a:pt x="101" y="309"/>
                </a:cubicBezTo>
                <a:cubicBezTo>
                  <a:pt x="100" y="310"/>
                  <a:pt x="98" y="310"/>
                  <a:pt x="97" y="311"/>
                </a:cubicBezTo>
                <a:cubicBezTo>
                  <a:pt x="97" y="311"/>
                  <a:pt x="96" y="312"/>
                  <a:pt x="96" y="312"/>
                </a:cubicBezTo>
                <a:cubicBezTo>
                  <a:pt x="95" y="312"/>
                  <a:pt x="95" y="313"/>
                  <a:pt x="94" y="313"/>
                </a:cubicBezTo>
                <a:cubicBezTo>
                  <a:pt x="94" y="314"/>
                  <a:pt x="93" y="315"/>
                  <a:pt x="92" y="315"/>
                </a:cubicBezTo>
                <a:cubicBezTo>
                  <a:pt x="91" y="316"/>
                  <a:pt x="91" y="316"/>
                  <a:pt x="90" y="316"/>
                </a:cubicBezTo>
                <a:cubicBezTo>
                  <a:pt x="89" y="317"/>
                  <a:pt x="89" y="318"/>
                  <a:pt x="88" y="318"/>
                </a:cubicBezTo>
                <a:cubicBezTo>
                  <a:pt x="87" y="319"/>
                  <a:pt x="86" y="318"/>
                  <a:pt x="85" y="319"/>
                </a:cubicBezTo>
                <a:cubicBezTo>
                  <a:pt x="85" y="320"/>
                  <a:pt x="85" y="320"/>
                  <a:pt x="85" y="320"/>
                </a:cubicBezTo>
                <a:cubicBezTo>
                  <a:pt x="85" y="321"/>
                  <a:pt x="85" y="321"/>
                  <a:pt x="85" y="321"/>
                </a:cubicBezTo>
                <a:cubicBezTo>
                  <a:pt x="84" y="323"/>
                  <a:pt x="84" y="323"/>
                  <a:pt x="84" y="323"/>
                </a:cubicBezTo>
                <a:cubicBezTo>
                  <a:pt x="83" y="323"/>
                  <a:pt x="82" y="324"/>
                  <a:pt x="81" y="325"/>
                </a:cubicBezTo>
                <a:cubicBezTo>
                  <a:pt x="81" y="325"/>
                  <a:pt x="78" y="326"/>
                  <a:pt x="78" y="326"/>
                </a:cubicBezTo>
                <a:cubicBezTo>
                  <a:pt x="78" y="326"/>
                  <a:pt x="77" y="326"/>
                  <a:pt x="77" y="326"/>
                </a:cubicBezTo>
                <a:cubicBezTo>
                  <a:pt x="76" y="326"/>
                  <a:pt x="75" y="327"/>
                  <a:pt x="75" y="327"/>
                </a:cubicBezTo>
                <a:cubicBezTo>
                  <a:pt x="74" y="328"/>
                  <a:pt x="73" y="328"/>
                  <a:pt x="72" y="328"/>
                </a:cubicBezTo>
                <a:cubicBezTo>
                  <a:pt x="71" y="329"/>
                  <a:pt x="70" y="331"/>
                  <a:pt x="69" y="332"/>
                </a:cubicBezTo>
                <a:cubicBezTo>
                  <a:pt x="69" y="332"/>
                  <a:pt x="69" y="332"/>
                  <a:pt x="68" y="332"/>
                </a:cubicBezTo>
                <a:cubicBezTo>
                  <a:pt x="68" y="333"/>
                  <a:pt x="68" y="334"/>
                  <a:pt x="67" y="334"/>
                </a:cubicBezTo>
                <a:cubicBezTo>
                  <a:pt x="66" y="335"/>
                  <a:pt x="65" y="335"/>
                  <a:pt x="64" y="336"/>
                </a:cubicBezTo>
                <a:cubicBezTo>
                  <a:pt x="63" y="336"/>
                  <a:pt x="62" y="337"/>
                  <a:pt x="61" y="337"/>
                </a:cubicBezTo>
                <a:cubicBezTo>
                  <a:pt x="61" y="337"/>
                  <a:pt x="60" y="337"/>
                  <a:pt x="60" y="337"/>
                </a:cubicBezTo>
                <a:cubicBezTo>
                  <a:pt x="59" y="337"/>
                  <a:pt x="59" y="337"/>
                  <a:pt x="59" y="337"/>
                </a:cubicBezTo>
                <a:cubicBezTo>
                  <a:pt x="57" y="338"/>
                  <a:pt x="57" y="339"/>
                  <a:pt x="54" y="338"/>
                </a:cubicBezTo>
                <a:cubicBezTo>
                  <a:pt x="54" y="338"/>
                  <a:pt x="54" y="338"/>
                  <a:pt x="54" y="338"/>
                </a:cubicBezTo>
                <a:cubicBezTo>
                  <a:pt x="53" y="339"/>
                  <a:pt x="53" y="339"/>
                  <a:pt x="53" y="339"/>
                </a:cubicBezTo>
                <a:cubicBezTo>
                  <a:pt x="53" y="339"/>
                  <a:pt x="53" y="339"/>
                  <a:pt x="52" y="339"/>
                </a:cubicBezTo>
                <a:cubicBezTo>
                  <a:pt x="51" y="338"/>
                  <a:pt x="50" y="338"/>
                  <a:pt x="49" y="336"/>
                </a:cubicBezTo>
                <a:cubicBezTo>
                  <a:pt x="49" y="336"/>
                  <a:pt x="49" y="336"/>
                  <a:pt x="49" y="336"/>
                </a:cubicBezTo>
                <a:cubicBezTo>
                  <a:pt x="48" y="335"/>
                  <a:pt x="48" y="335"/>
                  <a:pt x="48" y="334"/>
                </a:cubicBezTo>
                <a:cubicBezTo>
                  <a:pt x="48" y="334"/>
                  <a:pt x="47" y="334"/>
                  <a:pt x="47" y="334"/>
                </a:cubicBezTo>
                <a:cubicBezTo>
                  <a:pt x="46" y="334"/>
                  <a:pt x="46" y="334"/>
                  <a:pt x="46" y="334"/>
                </a:cubicBezTo>
                <a:cubicBezTo>
                  <a:pt x="46" y="334"/>
                  <a:pt x="45" y="336"/>
                  <a:pt x="44" y="336"/>
                </a:cubicBezTo>
                <a:cubicBezTo>
                  <a:pt x="43" y="336"/>
                  <a:pt x="43" y="336"/>
                  <a:pt x="43" y="336"/>
                </a:cubicBezTo>
                <a:cubicBezTo>
                  <a:pt x="43" y="336"/>
                  <a:pt x="42" y="336"/>
                  <a:pt x="42" y="336"/>
                </a:cubicBezTo>
                <a:cubicBezTo>
                  <a:pt x="41" y="336"/>
                  <a:pt x="40" y="337"/>
                  <a:pt x="39" y="338"/>
                </a:cubicBezTo>
                <a:cubicBezTo>
                  <a:pt x="39" y="338"/>
                  <a:pt x="39" y="339"/>
                  <a:pt x="39" y="339"/>
                </a:cubicBezTo>
                <a:cubicBezTo>
                  <a:pt x="38" y="339"/>
                  <a:pt x="38" y="339"/>
                  <a:pt x="38" y="339"/>
                </a:cubicBezTo>
                <a:cubicBezTo>
                  <a:pt x="37" y="339"/>
                  <a:pt x="36" y="340"/>
                  <a:pt x="36" y="340"/>
                </a:cubicBezTo>
                <a:cubicBezTo>
                  <a:pt x="35" y="340"/>
                  <a:pt x="35" y="340"/>
                  <a:pt x="35" y="340"/>
                </a:cubicBezTo>
                <a:cubicBezTo>
                  <a:pt x="34" y="340"/>
                  <a:pt x="34" y="340"/>
                  <a:pt x="33" y="341"/>
                </a:cubicBezTo>
                <a:cubicBezTo>
                  <a:pt x="33" y="341"/>
                  <a:pt x="31" y="341"/>
                  <a:pt x="31" y="341"/>
                </a:cubicBezTo>
                <a:cubicBezTo>
                  <a:pt x="30" y="341"/>
                  <a:pt x="29" y="341"/>
                  <a:pt x="27" y="341"/>
                </a:cubicBezTo>
                <a:cubicBezTo>
                  <a:pt x="26" y="341"/>
                  <a:pt x="23" y="341"/>
                  <a:pt x="23" y="342"/>
                </a:cubicBezTo>
                <a:cubicBezTo>
                  <a:pt x="23" y="343"/>
                  <a:pt x="24" y="343"/>
                  <a:pt x="24" y="343"/>
                </a:cubicBezTo>
                <a:cubicBezTo>
                  <a:pt x="25" y="343"/>
                  <a:pt x="25" y="343"/>
                  <a:pt x="25" y="343"/>
                </a:cubicBezTo>
                <a:cubicBezTo>
                  <a:pt x="23" y="345"/>
                  <a:pt x="20" y="346"/>
                  <a:pt x="20" y="349"/>
                </a:cubicBezTo>
                <a:cubicBezTo>
                  <a:pt x="20" y="349"/>
                  <a:pt x="20" y="350"/>
                  <a:pt x="20" y="350"/>
                </a:cubicBezTo>
                <a:cubicBezTo>
                  <a:pt x="20" y="351"/>
                  <a:pt x="19" y="351"/>
                  <a:pt x="18" y="352"/>
                </a:cubicBezTo>
                <a:cubicBezTo>
                  <a:pt x="18" y="352"/>
                  <a:pt x="18" y="353"/>
                  <a:pt x="18" y="353"/>
                </a:cubicBezTo>
                <a:cubicBezTo>
                  <a:pt x="17" y="353"/>
                  <a:pt x="17" y="353"/>
                  <a:pt x="17" y="353"/>
                </a:cubicBezTo>
                <a:cubicBezTo>
                  <a:pt x="16" y="354"/>
                  <a:pt x="16" y="355"/>
                  <a:pt x="15" y="356"/>
                </a:cubicBezTo>
                <a:cubicBezTo>
                  <a:pt x="15" y="356"/>
                  <a:pt x="14" y="356"/>
                  <a:pt x="13" y="357"/>
                </a:cubicBezTo>
                <a:cubicBezTo>
                  <a:pt x="12" y="357"/>
                  <a:pt x="12" y="358"/>
                  <a:pt x="11" y="358"/>
                </a:cubicBezTo>
                <a:cubicBezTo>
                  <a:pt x="11" y="358"/>
                  <a:pt x="10" y="359"/>
                  <a:pt x="9" y="359"/>
                </a:cubicBezTo>
                <a:cubicBezTo>
                  <a:pt x="9" y="359"/>
                  <a:pt x="8" y="360"/>
                  <a:pt x="8" y="360"/>
                </a:cubicBezTo>
                <a:cubicBezTo>
                  <a:pt x="7" y="360"/>
                  <a:pt x="7" y="361"/>
                  <a:pt x="7" y="362"/>
                </a:cubicBezTo>
                <a:cubicBezTo>
                  <a:pt x="7" y="362"/>
                  <a:pt x="6" y="362"/>
                  <a:pt x="6" y="362"/>
                </a:cubicBezTo>
                <a:cubicBezTo>
                  <a:pt x="6" y="363"/>
                  <a:pt x="5" y="363"/>
                  <a:pt x="5" y="363"/>
                </a:cubicBezTo>
                <a:cubicBezTo>
                  <a:pt x="5" y="364"/>
                  <a:pt x="3" y="364"/>
                  <a:pt x="3" y="364"/>
                </a:cubicBezTo>
                <a:cubicBezTo>
                  <a:pt x="2" y="364"/>
                  <a:pt x="2" y="364"/>
                  <a:pt x="2" y="364"/>
                </a:cubicBezTo>
                <a:cubicBezTo>
                  <a:pt x="1" y="364"/>
                  <a:pt x="1" y="364"/>
                  <a:pt x="0" y="365"/>
                </a:cubicBezTo>
                <a:cubicBezTo>
                  <a:pt x="1" y="365"/>
                  <a:pt x="1" y="365"/>
                  <a:pt x="2" y="366"/>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3" name="Freeform 92"/>
          <p:cNvSpPr>
            <a:spLocks/>
          </p:cNvSpPr>
          <p:nvPr/>
        </p:nvSpPr>
        <p:spPr bwMode="auto">
          <a:xfrm>
            <a:off x="11707826" y="6369052"/>
            <a:ext cx="784226" cy="1397000"/>
          </a:xfrm>
          <a:custGeom>
            <a:avLst/>
            <a:gdLst>
              <a:gd name="T0" fmla="*/ 14 w 104"/>
              <a:gd name="T1" fmla="*/ 38 h 186"/>
              <a:gd name="T2" fmla="*/ 18 w 104"/>
              <a:gd name="T3" fmla="*/ 42 h 186"/>
              <a:gd name="T4" fmla="*/ 25 w 104"/>
              <a:gd name="T5" fmla="*/ 45 h 186"/>
              <a:gd name="T6" fmla="*/ 22 w 104"/>
              <a:gd name="T7" fmla="*/ 52 h 186"/>
              <a:gd name="T8" fmla="*/ 23 w 104"/>
              <a:gd name="T9" fmla="*/ 58 h 186"/>
              <a:gd name="T10" fmla="*/ 31 w 104"/>
              <a:gd name="T11" fmla="*/ 54 h 186"/>
              <a:gd name="T12" fmla="*/ 37 w 104"/>
              <a:gd name="T13" fmla="*/ 58 h 186"/>
              <a:gd name="T14" fmla="*/ 45 w 104"/>
              <a:gd name="T15" fmla="*/ 66 h 186"/>
              <a:gd name="T16" fmla="*/ 51 w 104"/>
              <a:gd name="T17" fmla="*/ 71 h 186"/>
              <a:gd name="T18" fmla="*/ 43 w 104"/>
              <a:gd name="T19" fmla="*/ 80 h 186"/>
              <a:gd name="T20" fmla="*/ 44 w 104"/>
              <a:gd name="T21" fmla="*/ 90 h 186"/>
              <a:gd name="T22" fmla="*/ 36 w 104"/>
              <a:gd name="T23" fmla="*/ 95 h 186"/>
              <a:gd name="T24" fmla="*/ 31 w 104"/>
              <a:gd name="T25" fmla="*/ 98 h 186"/>
              <a:gd name="T26" fmla="*/ 28 w 104"/>
              <a:gd name="T27" fmla="*/ 103 h 186"/>
              <a:gd name="T28" fmla="*/ 23 w 104"/>
              <a:gd name="T29" fmla="*/ 111 h 186"/>
              <a:gd name="T30" fmla="*/ 19 w 104"/>
              <a:gd name="T31" fmla="*/ 119 h 186"/>
              <a:gd name="T32" fmla="*/ 16 w 104"/>
              <a:gd name="T33" fmla="*/ 123 h 186"/>
              <a:gd name="T34" fmla="*/ 11 w 104"/>
              <a:gd name="T35" fmla="*/ 125 h 186"/>
              <a:gd name="T36" fmla="*/ 4 w 104"/>
              <a:gd name="T37" fmla="*/ 133 h 186"/>
              <a:gd name="T38" fmla="*/ 3 w 104"/>
              <a:gd name="T39" fmla="*/ 146 h 186"/>
              <a:gd name="T40" fmla="*/ 2 w 104"/>
              <a:gd name="T41" fmla="*/ 153 h 186"/>
              <a:gd name="T42" fmla="*/ 6 w 104"/>
              <a:gd name="T43" fmla="*/ 159 h 186"/>
              <a:gd name="T44" fmla="*/ 7 w 104"/>
              <a:gd name="T45" fmla="*/ 166 h 186"/>
              <a:gd name="T46" fmla="*/ 17 w 104"/>
              <a:gd name="T47" fmla="*/ 170 h 186"/>
              <a:gd name="T48" fmla="*/ 24 w 104"/>
              <a:gd name="T49" fmla="*/ 181 h 186"/>
              <a:gd name="T50" fmla="*/ 35 w 104"/>
              <a:gd name="T51" fmla="*/ 184 h 186"/>
              <a:gd name="T52" fmla="*/ 49 w 104"/>
              <a:gd name="T53" fmla="*/ 167 h 186"/>
              <a:gd name="T54" fmla="*/ 56 w 104"/>
              <a:gd name="T55" fmla="*/ 159 h 186"/>
              <a:gd name="T56" fmla="*/ 68 w 104"/>
              <a:gd name="T57" fmla="*/ 148 h 186"/>
              <a:gd name="T58" fmla="*/ 74 w 104"/>
              <a:gd name="T59" fmla="*/ 134 h 186"/>
              <a:gd name="T60" fmla="*/ 84 w 104"/>
              <a:gd name="T61" fmla="*/ 121 h 186"/>
              <a:gd name="T62" fmla="*/ 90 w 104"/>
              <a:gd name="T63" fmla="*/ 114 h 186"/>
              <a:gd name="T64" fmla="*/ 100 w 104"/>
              <a:gd name="T65" fmla="*/ 107 h 186"/>
              <a:gd name="T66" fmla="*/ 102 w 104"/>
              <a:gd name="T67" fmla="*/ 100 h 186"/>
              <a:gd name="T68" fmla="*/ 97 w 104"/>
              <a:gd name="T69" fmla="*/ 90 h 186"/>
              <a:gd name="T70" fmla="*/ 88 w 104"/>
              <a:gd name="T71" fmla="*/ 85 h 186"/>
              <a:gd name="T72" fmla="*/ 86 w 104"/>
              <a:gd name="T73" fmla="*/ 76 h 186"/>
              <a:gd name="T74" fmla="*/ 82 w 104"/>
              <a:gd name="T75" fmla="*/ 67 h 186"/>
              <a:gd name="T76" fmla="*/ 84 w 104"/>
              <a:gd name="T77" fmla="*/ 64 h 186"/>
              <a:gd name="T78" fmla="*/ 81 w 104"/>
              <a:gd name="T79" fmla="*/ 55 h 186"/>
              <a:gd name="T80" fmla="*/ 84 w 104"/>
              <a:gd name="T81" fmla="*/ 49 h 186"/>
              <a:gd name="T82" fmla="*/ 80 w 104"/>
              <a:gd name="T83" fmla="*/ 39 h 186"/>
              <a:gd name="T84" fmla="*/ 77 w 104"/>
              <a:gd name="T85" fmla="*/ 30 h 186"/>
              <a:gd name="T86" fmla="*/ 66 w 104"/>
              <a:gd name="T87" fmla="*/ 37 h 186"/>
              <a:gd name="T88" fmla="*/ 55 w 104"/>
              <a:gd name="T89" fmla="*/ 27 h 186"/>
              <a:gd name="T90" fmla="*/ 52 w 104"/>
              <a:gd name="T91" fmla="*/ 20 h 186"/>
              <a:gd name="T92" fmla="*/ 52 w 104"/>
              <a:gd name="T93" fmla="*/ 17 h 186"/>
              <a:gd name="T94" fmla="*/ 59 w 104"/>
              <a:gd name="T95" fmla="*/ 2 h 186"/>
              <a:gd name="T96" fmla="*/ 78 w 104"/>
              <a:gd name="T97" fmla="*/ 3 h 186"/>
              <a:gd name="T98" fmla="*/ 57 w 104"/>
              <a:gd name="T99" fmla="*/ 1 h 186"/>
              <a:gd name="T100" fmla="*/ 43 w 104"/>
              <a:gd name="T101" fmla="*/ 4 h 186"/>
              <a:gd name="T102" fmla="*/ 46 w 104"/>
              <a:gd name="T103" fmla="*/ 7 h 186"/>
              <a:gd name="T104" fmla="*/ 41 w 104"/>
              <a:gd name="T105" fmla="*/ 13 h 186"/>
              <a:gd name="T106" fmla="*/ 35 w 104"/>
              <a:gd name="T107" fmla="*/ 11 h 186"/>
              <a:gd name="T108" fmla="*/ 26 w 104"/>
              <a:gd name="T109" fmla="*/ 20 h 186"/>
              <a:gd name="T110" fmla="*/ 15 w 104"/>
              <a:gd name="T111" fmla="*/ 3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 h="186">
                <a:moveTo>
                  <a:pt x="15" y="32"/>
                </a:moveTo>
                <a:cubicBezTo>
                  <a:pt x="15" y="32"/>
                  <a:pt x="15" y="33"/>
                  <a:pt x="15" y="33"/>
                </a:cubicBezTo>
                <a:cubicBezTo>
                  <a:pt x="15" y="33"/>
                  <a:pt x="15" y="34"/>
                  <a:pt x="15" y="35"/>
                </a:cubicBezTo>
                <a:cubicBezTo>
                  <a:pt x="15" y="35"/>
                  <a:pt x="15" y="35"/>
                  <a:pt x="15" y="36"/>
                </a:cubicBezTo>
                <a:cubicBezTo>
                  <a:pt x="15" y="36"/>
                  <a:pt x="15" y="36"/>
                  <a:pt x="15" y="36"/>
                </a:cubicBezTo>
                <a:cubicBezTo>
                  <a:pt x="15" y="37"/>
                  <a:pt x="15" y="37"/>
                  <a:pt x="14" y="38"/>
                </a:cubicBezTo>
                <a:cubicBezTo>
                  <a:pt x="14" y="38"/>
                  <a:pt x="14" y="38"/>
                  <a:pt x="14" y="38"/>
                </a:cubicBezTo>
                <a:cubicBezTo>
                  <a:pt x="14" y="38"/>
                  <a:pt x="14" y="38"/>
                  <a:pt x="14" y="38"/>
                </a:cubicBezTo>
                <a:cubicBezTo>
                  <a:pt x="14" y="38"/>
                  <a:pt x="14" y="38"/>
                  <a:pt x="14" y="38"/>
                </a:cubicBezTo>
                <a:cubicBezTo>
                  <a:pt x="15" y="37"/>
                  <a:pt x="15" y="37"/>
                  <a:pt x="16" y="37"/>
                </a:cubicBezTo>
                <a:cubicBezTo>
                  <a:pt x="16" y="37"/>
                  <a:pt x="17" y="38"/>
                  <a:pt x="17" y="38"/>
                </a:cubicBezTo>
                <a:cubicBezTo>
                  <a:pt x="17" y="38"/>
                  <a:pt x="17" y="39"/>
                  <a:pt x="17" y="39"/>
                </a:cubicBezTo>
                <a:cubicBezTo>
                  <a:pt x="18" y="39"/>
                  <a:pt x="18" y="39"/>
                  <a:pt x="18" y="39"/>
                </a:cubicBezTo>
                <a:cubicBezTo>
                  <a:pt x="18" y="39"/>
                  <a:pt x="19" y="39"/>
                  <a:pt x="19" y="39"/>
                </a:cubicBezTo>
                <a:cubicBezTo>
                  <a:pt x="19" y="40"/>
                  <a:pt x="19" y="41"/>
                  <a:pt x="18" y="42"/>
                </a:cubicBezTo>
                <a:cubicBezTo>
                  <a:pt x="18" y="42"/>
                  <a:pt x="18" y="42"/>
                  <a:pt x="18" y="42"/>
                </a:cubicBezTo>
                <a:cubicBezTo>
                  <a:pt x="20" y="43"/>
                  <a:pt x="20" y="43"/>
                  <a:pt x="20" y="43"/>
                </a:cubicBezTo>
                <a:cubicBezTo>
                  <a:pt x="20" y="43"/>
                  <a:pt x="20" y="44"/>
                  <a:pt x="20" y="44"/>
                </a:cubicBezTo>
                <a:cubicBezTo>
                  <a:pt x="20" y="44"/>
                  <a:pt x="20" y="44"/>
                  <a:pt x="20" y="44"/>
                </a:cubicBezTo>
                <a:cubicBezTo>
                  <a:pt x="20" y="44"/>
                  <a:pt x="20" y="44"/>
                  <a:pt x="20" y="44"/>
                </a:cubicBezTo>
                <a:cubicBezTo>
                  <a:pt x="21" y="44"/>
                  <a:pt x="22" y="45"/>
                  <a:pt x="22" y="45"/>
                </a:cubicBezTo>
                <a:cubicBezTo>
                  <a:pt x="22" y="45"/>
                  <a:pt x="22" y="45"/>
                  <a:pt x="22" y="45"/>
                </a:cubicBezTo>
                <a:cubicBezTo>
                  <a:pt x="23" y="45"/>
                  <a:pt x="23" y="44"/>
                  <a:pt x="24" y="45"/>
                </a:cubicBezTo>
                <a:cubicBezTo>
                  <a:pt x="24" y="45"/>
                  <a:pt x="25" y="45"/>
                  <a:pt x="25" y="45"/>
                </a:cubicBezTo>
                <a:cubicBezTo>
                  <a:pt x="26" y="45"/>
                  <a:pt x="27" y="46"/>
                  <a:pt x="27" y="47"/>
                </a:cubicBezTo>
                <a:cubicBezTo>
                  <a:pt x="27" y="47"/>
                  <a:pt x="27" y="47"/>
                  <a:pt x="27" y="47"/>
                </a:cubicBezTo>
                <a:cubicBezTo>
                  <a:pt x="27" y="47"/>
                  <a:pt x="28" y="48"/>
                  <a:pt x="27" y="49"/>
                </a:cubicBezTo>
                <a:cubicBezTo>
                  <a:pt x="26" y="49"/>
                  <a:pt x="26" y="50"/>
                  <a:pt x="26" y="50"/>
                </a:cubicBezTo>
                <a:cubicBezTo>
                  <a:pt x="25" y="50"/>
                  <a:pt x="25" y="51"/>
                  <a:pt x="25" y="51"/>
                </a:cubicBezTo>
                <a:cubicBezTo>
                  <a:pt x="24" y="52"/>
                  <a:pt x="24" y="52"/>
                  <a:pt x="23" y="52"/>
                </a:cubicBezTo>
                <a:cubicBezTo>
                  <a:pt x="23" y="52"/>
                  <a:pt x="23" y="52"/>
                  <a:pt x="23" y="52"/>
                </a:cubicBezTo>
                <a:cubicBezTo>
                  <a:pt x="22" y="52"/>
                  <a:pt x="22" y="52"/>
                  <a:pt x="22" y="52"/>
                </a:cubicBezTo>
                <a:cubicBezTo>
                  <a:pt x="22" y="52"/>
                  <a:pt x="22" y="52"/>
                  <a:pt x="22" y="52"/>
                </a:cubicBezTo>
                <a:cubicBezTo>
                  <a:pt x="22" y="53"/>
                  <a:pt x="21" y="53"/>
                  <a:pt x="21" y="54"/>
                </a:cubicBezTo>
                <a:cubicBezTo>
                  <a:pt x="21" y="54"/>
                  <a:pt x="21" y="54"/>
                  <a:pt x="21" y="54"/>
                </a:cubicBezTo>
                <a:cubicBezTo>
                  <a:pt x="21" y="54"/>
                  <a:pt x="21" y="54"/>
                  <a:pt x="21" y="54"/>
                </a:cubicBezTo>
                <a:cubicBezTo>
                  <a:pt x="21" y="54"/>
                  <a:pt x="23" y="56"/>
                  <a:pt x="23" y="56"/>
                </a:cubicBezTo>
                <a:cubicBezTo>
                  <a:pt x="23" y="56"/>
                  <a:pt x="23" y="57"/>
                  <a:pt x="23" y="57"/>
                </a:cubicBezTo>
                <a:cubicBezTo>
                  <a:pt x="23" y="57"/>
                  <a:pt x="23" y="58"/>
                  <a:pt x="22" y="58"/>
                </a:cubicBezTo>
                <a:cubicBezTo>
                  <a:pt x="22" y="58"/>
                  <a:pt x="22" y="58"/>
                  <a:pt x="23" y="58"/>
                </a:cubicBezTo>
                <a:cubicBezTo>
                  <a:pt x="23" y="58"/>
                  <a:pt x="23" y="58"/>
                  <a:pt x="23" y="58"/>
                </a:cubicBezTo>
                <a:cubicBezTo>
                  <a:pt x="23" y="58"/>
                  <a:pt x="24" y="57"/>
                  <a:pt x="24" y="57"/>
                </a:cubicBezTo>
                <a:cubicBezTo>
                  <a:pt x="24" y="56"/>
                  <a:pt x="24" y="56"/>
                  <a:pt x="25" y="55"/>
                </a:cubicBezTo>
                <a:cubicBezTo>
                  <a:pt x="25" y="55"/>
                  <a:pt x="25" y="55"/>
                  <a:pt x="25" y="55"/>
                </a:cubicBezTo>
                <a:cubicBezTo>
                  <a:pt x="26" y="54"/>
                  <a:pt x="26" y="54"/>
                  <a:pt x="28" y="54"/>
                </a:cubicBezTo>
                <a:cubicBezTo>
                  <a:pt x="28" y="55"/>
                  <a:pt x="29" y="55"/>
                  <a:pt x="29" y="55"/>
                </a:cubicBezTo>
                <a:cubicBezTo>
                  <a:pt x="30" y="55"/>
                  <a:pt x="30" y="55"/>
                  <a:pt x="30" y="55"/>
                </a:cubicBezTo>
                <a:cubicBezTo>
                  <a:pt x="30" y="54"/>
                  <a:pt x="31" y="54"/>
                  <a:pt x="31" y="54"/>
                </a:cubicBezTo>
                <a:cubicBezTo>
                  <a:pt x="32" y="54"/>
                  <a:pt x="32" y="54"/>
                  <a:pt x="33" y="54"/>
                </a:cubicBezTo>
                <a:cubicBezTo>
                  <a:pt x="33" y="54"/>
                  <a:pt x="34" y="54"/>
                  <a:pt x="35" y="54"/>
                </a:cubicBezTo>
                <a:cubicBezTo>
                  <a:pt x="35" y="54"/>
                  <a:pt x="36" y="54"/>
                  <a:pt x="36" y="54"/>
                </a:cubicBezTo>
                <a:cubicBezTo>
                  <a:pt x="37" y="54"/>
                  <a:pt x="37" y="55"/>
                  <a:pt x="37" y="56"/>
                </a:cubicBezTo>
                <a:cubicBezTo>
                  <a:pt x="37" y="56"/>
                  <a:pt x="37" y="56"/>
                  <a:pt x="37" y="56"/>
                </a:cubicBezTo>
                <a:cubicBezTo>
                  <a:pt x="37" y="57"/>
                  <a:pt x="36" y="58"/>
                  <a:pt x="36" y="58"/>
                </a:cubicBezTo>
                <a:cubicBezTo>
                  <a:pt x="36" y="58"/>
                  <a:pt x="36" y="58"/>
                  <a:pt x="36" y="58"/>
                </a:cubicBezTo>
                <a:cubicBezTo>
                  <a:pt x="37" y="58"/>
                  <a:pt x="37" y="58"/>
                  <a:pt x="37" y="58"/>
                </a:cubicBezTo>
                <a:cubicBezTo>
                  <a:pt x="37" y="58"/>
                  <a:pt x="37" y="58"/>
                  <a:pt x="38" y="58"/>
                </a:cubicBezTo>
                <a:cubicBezTo>
                  <a:pt x="38" y="59"/>
                  <a:pt x="38" y="59"/>
                  <a:pt x="39" y="60"/>
                </a:cubicBezTo>
                <a:cubicBezTo>
                  <a:pt x="39" y="61"/>
                  <a:pt x="39" y="62"/>
                  <a:pt x="38" y="62"/>
                </a:cubicBezTo>
                <a:cubicBezTo>
                  <a:pt x="39" y="62"/>
                  <a:pt x="40" y="62"/>
                  <a:pt x="41" y="62"/>
                </a:cubicBezTo>
                <a:cubicBezTo>
                  <a:pt x="41" y="62"/>
                  <a:pt x="41" y="62"/>
                  <a:pt x="41" y="63"/>
                </a:cubicBezTo>
                <a:cubicBezTo>
                  <a:pt x="43" y="65"/>
                  <a:pt x="43" y="65"/>
                  <a:pt x="43" y="65"/>
                </a:cubicBezTo>
                <a:cubicBezTo>
                  <a:pt x="44" y="66"/>
                  <a:pt x="44" y="66"/>
                  <a:pt x="44" y="66"/>
                </a:cubicBezTo>
                <a:cubicBezTo>
                  <a:pt x="45" y="66"/>
                  <a:pt x="45" y="66"/>
                  <a:pt x="45" y="66"/>
                </a:cubicBezTo>
                <a:cubicBezTo>
                  <a:pt x="45" y="67"/>
                  <a:pt x="45" y="67"/>
                  <a:pt x="45" y="67"/>
                </a:cubicBezTo>
                <a:cubicBezTo>
                  <a:pt x="47" y="69"/>
                  <a:pt x="47" y="69"/>
                  <a:pt x="47" y="69"/>
                </a:cubicBezTo>
                <a:cubicBezTo>
                  <a:pt x="47" y="69"/>
                  <a:pt x="47" y="69"/>
                  <a:pt x="47" y="69"/>
                </a:cubicBezTo>
                <a:cubicBezTo>
                  <a:pt x="47" y="70"/>
                  <a:pt x="47" y="70"/>
                  <a:pt x="47" y="71"/>
                </a:cubicBezTo>
                <a:cubicBezTo>
                  <a:pt x="47" y="71"/>
                  <a:pt x="48" y="72"/>
                  <a:pt x="48" y="72"/>
                </a:cubicBezTo>
                <a:cubicBezTo>
                  <a:pt x="48" y="72"/>
                  <a:pt x="49" y="72"/>
                  <a:pt x="49" y="72"/>
                </a:cubicBezTo>
                <a:cubicBezTo>
                  <a:pt x="50" y="71"/>
                  <a:pt x="50" y="71"/>
                  <a:pt x="50" y="71"/>
                </a:cubicBezTo>
                <a:cubicBezTo>
                  <a:pt x="50" y="71"/>
                  <a:pt x="51" y="71"/>
                  <a:pt x="51" y="71"/>
                </a:cubicBezTo>
                <a:cubicBezTo>
                  <a:pt x="53" y="73"/>
                  <a:pt x="53" y="73"/>
                  <a:pt x="53" y="73"/>
                </a:cubicBezTo>
                <a:cubicBezTo>
                  <a:pt x="53" y="73"/>
                  <a:pt x="54" y="73"/>
                  <a:pt x="53" y="73"/>
                </a:cubicBezTo>
                <a:cubicBezTo>
                  <a:pt x="53" y="74"/>
                  <a:pt x="53" y="75"/>
                  <a:pt x="52" y="76"/>
                </a:cubicBezTo>
                <a:cubicBezTo>
                  <a:pt x="51" y="76"/>
                  <a:pt x="50" y="77"/>
                  <a:pt x="50" y="78"/>
                </a:cubicBezTo>
                <a:cubicBezTo>
                  <a:pt x="50" y="78"/>
                  <a:pt x="48" y="78"/>
                  <a:pt x="47" y="78"/>
                </a:cubicBezTo>
                <a:cubicBezTo>
                  <a:pt x="47" y="78"/>
                  <a:pt x="47" y="79"/>
                  <a:pt x="46" y="79"/>
                </a:cubicBezTo>
                <a:cubicBezTo>
                  <a:pt x="46" y="79"/>
                  <a:pt x="46" y="79"/>
                  <a:pt x="46" y="79"/>
                </a:cubicBezTo>
                <a:cubicBezTo>
                  <a:pt x="45" y="80"/>
                  <a:pt x="44" y="80"/>
                  <a:pt x="43" y="80"/>
                </a:cubicBezTo>
                <a:cubicBezTo>
                  <a:pt x="43" y="80"/>
                  <a:pt x="44" y="80"/>
                  <a:pt x="44" y="80"/>
                </a:cubicBezTo>
                <a:cubicBezTo>
                  <a:pt x="44" y="81"/>
                  <a:pt x="44" y="82"/>
                  <a:pt x="44" y="82"/>
                </a:cubicBezTo>
                <a:cubicBezTo>
                  <a:pt x="45" y="82"/>
                  <a:pt x="45" y="82"/>
                  <a:pt x="45" y="82"/>
                </a:cubicBezTo>
                <a:cubicBezTo>
                  <a:pt x="45" y="83"/>
                  <a:pt x="46" y="83"/>
                  <a:pt x="46" y="83"/>
                </a:cubicBezTo>
                <a:cubicBezTo>
                  <a:pt x="46" y="84"/>
                  <a:pt x="46" y="85"/>
                  <a:pt x="45" y="86"/>
                </a:cubicBezTo>
                <a:cubicBezTo>
                  <a:pt x="45" y="86"/>
                  <a:pt x="45" y="86"/>
                  <a:pt x="45" y="87"/>
                </a:cubicBezTo>
                <a:cubicBezTo>
                  <a:pt x="45" y="87"/>
                  <a:pt x="45" y="88"/>
                  <a:pt x="44" y="88"/>
                </a:cubicBezTo>
                <a:cubicBezTo>
                  <a:pt x="44" y="89"/>
                  <a:pt x="44" y="90"/>
                  <a:pt x="44" y="90"/>
                </a:cubicBezTo>
                <a:cubicBezTo>
                  <a:pt x="45" y="90"/>
                  <a:pt x="45" y="91"/>
                  <a:pt x="44" y="92"/>
                </a:cubicBezTo>
                <a:cubicBezTo>
                  <a:pt x="44" y="92"/>
                  <a:pt x="44" y="92"/>
                  <a:pt x="43" y="92"/>
                </a:cubicBezTo>
                <a:cubicBezTo>
                  <a:pt x="42" y="92"/>
                  <a:pt x="42" y="93"/>
                  <a:pt x="42" y="94"/>
                </a:cubicBezTo>
                <a:cubicBezTo>
                  <a:pt x="42" y="94"/>
                  <a:pt x="42" y="94"/>
                  <a:pt x="42" y="94"/>
                </a:cubicBezTo>
                <a:cubicBezTo>
                  <a:pt x="42" y="95"/>
                  <a:pt x="41" y="95"/>
                  <a:pt x="40" y="95"/>
                </a:cubicBezTo>
                <a:cubicBezTo>
                  <a:pt x="40" y="95"/>
                  <a:pt x="40" y="95"/>
                  <a:pt x="40" y="95"/>
                </a:cubicBezTo>
                <a:cubicBezTo>
                  <a:pt x="39" y="95"/>
                  <a:pt x="39" y="95"/>
                  <a:pt x="38" y="96"/>
                </a:cubicBezTo>
                <a:cubicBezTo>
                  <a:pt x="38" y="96"/>
                  <a:pt x="37" y="96"/>
                  <a:pt x="36" y="95"/>
                </a:cubicBezTo>
                <a:cubicBezTo>
                  <a:pt x="36" y="95"/>
                  <a:pt x="36" y="95"/>
                  <a:pt x="34" y="95"/>
                </a:cubicBezTo>
                <a:cubicBezTo>
                  <a:pt x="34" y="96"/>
                  <a:pt x="33" y="95"/>
                  <a:pt x="33" y="95"/>
                </a:cubicBezTo>
                <a:cubicBezTo>
                  <a:pt x="33" y="95"/>
                  <a:pt x="33" y="95"/>
                  <a:pt x="33" y="95"/>
                </a:cubicBezTo>
                <a:cubicBezTo>
                  <a:pt x="32" y="95"/>
                  <a:pt x="31" y="96"/>
                  <a:pt x="30" y="96"/>
                </a:cubicBezTo>
                <a:cubicBezTo>
                  <a:pt x="30" y="96"/>
                  <a:pt x="30" y="96"/>
                  <a:pt x="30" y="96"/>
                </a:cubicBezTo>
                <a:cubicBezTo>
                  <a:pt x="30" y="96"/>
                  <a:pt x="30" y="96"/>
                  <a:pt x="31" y="96"/>
                </a:cubicBezTo>
                <a:cubicBezTo>
                  <a:pt x="31" y="96"/>
                  <a:pt x="32" y="96"/>
                  <a:pt x="32" y="97"/>
                </a:cubicBezTo>
                <a:cubicBezTo>
                  <a:pt x="32" y="98"/>
                  <a:pt x="31" y="98"/>
                  <a:pt x="31" y="98"/>
                </a:cubicBezTo>
                <a:cubicBezTo>
                  <a:pt x="31" y="98"/>
                  <a:pt x="31" y="98"/>
                  <a:pt x="31" y="98"/>
                </a:cubicBezTo>
                <a:cubicBezTo>
                  <a:pt x="31" y="99"/>
                  <a:pt x="31" y="99"/>
                  <a:pt x="31" y="99"/>
                </a:cubicBezTo>
                <a:cubicBezTo>
                  <a:pt x="31" y="100"/>
                  <a:pt x="31" y="100"/>
                  <a:pt x="31" y="100"/>
                </a:cubicBezTo>
                <a:cubicBezTo>
                  <a:pt x="31" y="100"/>
                  <a:pt x="31" y="101"/>
                  <a:pt x="31" y="101"/>
                </a:cubicBezTo>
                <a:cubicBezTo>
                  <a:pt x="31" y="101"/>
                  <a:pt x="31" y="102"/>
                  <a:pt x="29" y="103"/>
                </a:cubicBezTo>
                <a:cubicBezTo>
                  <a:pt x="29" y="103"/>
                  <a:pt x="29" y="103"/>
                  <a:pt x="29" y="103"/>
                </a:cubicBezTo>
                <a:cubicBezTo>
                  <a:pt x="29" y="103"/>
                  <a:pt x="29" y="103"/>
                  <a:pt x="28" y="103"/>
                </a:cubicBezTo>
                <a:cubicBezTo>
                  <a:pt x="28" y="103"/>
                  <a:pt x="28" y="103"/>
                  <a:pt x="28" y="103"/>
                </a:cubicBezTo>
                <a:cubicBezTo>
                  <a:pt x="28" y="104"/>
                  <a:pt x="27" y="104"/>
                  <a:pt x="26" y="104"/>
                </a:cubicBezTo>
                <a:cubicBezTo>
                  <a:pt x="26" y="104"/>
                  <a:pt x="26" y="104"/>
                  <a:pt x="25" y="105"/>
                </a:cubicBezTo>
                <a:cubicBezTo>
                  <a:pt x="25" y="106"/>
                  <a:pt x="24" y="106"/>
                  <a:pt x="24" y="106"/>
                </a:cubicBezTo>
                <a:cubicBezTo>
                  <a:pt x="24" y="107"/>
                  <a:pt x="24" y="107"/>
                  <a:pt x="24" y="107"/>
                </a:cubicBezTo>
                <a:cubicBezTo>
                  <a:pt x="24" y="107"/>
                  <a:pt x="24" y="107"/>
                  <a:pt x="24" y="107"/>
                </a:cubicBezTo>
                <a:cubicBezTo>
                  <a:pt x="24" y="109"/>
                  <a:pt x="24" y="109"/>
                  <a:pt x="24" y="109"/>
                </a:cubicBezTo>
                <a:cubicBezTo>
                  <a:pt x="24" y="110"/>
                  <a:pt x="24" y="111"/>
                  <a:pt x="23" y="111"/>
                </a:cubicBezTo>
                <a:cubicBezTo>
                  <a:pt x="23" y="111"/>
                  <a:pt x="23" y="111"/>
                  <a:pt x="23" y="111"/>
                </a:cubicBezTo>
                <a:cubicBezTo>
                  <a:pt x="23" y="112"/>
                  <a:pt x="23" y="113"/>
                  <a:pt x="23" y="113"/>
                </a:cubicBezTo>
                <a:cubicBezTo>
                  <a:pt x="23" y="115"/>
                  <a:pt x="23" y="115"/>
                  <a:pt x="23" y="115"/>
                </a:cubicBezTo>
                <a:cubicBezTo>
                  <a:pt x="23" y="116"/>
                  <a:pt x="23" y="116"/>
                  <a:pt x="23" y="116"/>
                </a:cubicBezTo>
                <a:cubicBezTo>
                  <a:pt x="22" y="116"/>
                  <a:pt x="22" y="117"/>
                  <a:pt x="20" y="117"/>
                </a:cubicBezTo>
                <a:cubicBezTo>
                  <a:pt x="20" y="117"/>
                  <a:pt x="20" y="117"/>
                  <a:pt x="20" y="117"/>
                </a:cubicBezTo>
                <a:cubicBezTo>
                  <a:pt x="20" y="117"/>
                  <a:pt x="20" y="117"/>
                  <a:pt x="20" y="118"/>
                </a:cubicBezTo>
                <a:cubicBezTo>
                  <a:pt x="20" y="118"/>
                  <a:pt x="20" y="119"/>
                  <a:pt x="20" y="119"/>
                </a:cubicBezTo>
                <a:cubicBezTo>
                  <a:pt x="20" y="119"/>
                  <a:pt x="19" y="119"/>
                  <a:pt x="19" y="119"/>
                </a:cubicBezTo>
                <a:cubicBezTo>
                  <a:pt x="18" y="119"/>
                  <a:pt x="18" y="119"/>
                  <a:pt x="17" y="119"/>
                </a:cubicBezTo>
                <a:cubicBezTo>
                  <a:pt x="17" y="118"/>
                  <a:pt x="17" y="118"/>
                  <a:pt x="17" y="118"/>
                </a:cubicBezTo>
                <a:cubicBezTo>
                  <a:pt x="17" y="118"/>
                  <a:pt x="17" y="118"/>
                  <a:pt x="17" y="119"/>
                </a:cubicBezTo>
                <a:cubicBezTo>
                  <a:pt x="16" y="119"/>
                  <a:pt x="16" y="119"/>
                  <a:pt x="16" y="119"/>
                </a:cubicBezTo>
                <a:cubicBezTo>
                  <a:pt x="16" y="120"/>
                  <a:pt x="16" y="120"/>
                  <a:pt x="16" y="120"/>
                </a:cubicBezTo>
                <a:cubicBezTo>
                  <a:pt x="17" y="121"/>
                  <a:pt x="17" y="121"/>
                  <a:pt x="17" y="121"/>
                </a:cubicBezTo>
                <a:cubicBezTo>
                  <a:pt x="17" y="121"/>
                  <a:pt x="17" y="121"/>
                  <a:pt x="17" y="122"/>
                </a:cubicBezTo>
                <a:cubicBezTo>
                  <a:pt x="16" y="123"/>
                  <a:pt x="16" y="123"/>
                  <a:pt x="16" y="123"/>
                </a:cubicBezTo>
                <a:cubicBezTo>
                  <a:pt x="17" y="124"/>
                  <a:pt x="17" y="124"/>
                  <a:pt x="17" y="124"/>
                </a:cubicBezTo>
                <a:cubicBezTo>
                  <a:pt x="17" y="125"/>
                  <a:pt x="17" y="125"/>
                  <a:pt x="17" y="125"/>
                </a:cubicBezTo>
                <a:cubicBezTo>
                  <a:pt x="17" y="125"/>
                  <a:pt x="17" y="125"/>
                  <a:pt x="17" y="126"/>
                </a:cubicBezTo>
                <a:cubicBezTo>
                  <a:pt x="16" y="126"/>
                  <a:pt x="16" y="126"/>
                  <a:pt x="15" y="126"/>
                </a:cubicBezTo>
                <a:cubicBezTo>
                  <a:pt x="15" y="126"/>
                  <a:pt x="14" y="126"/>
                  <a:pt x="14" y="126"/>
                </a:cubicBezTo>
                <a:cubicBezTo>
                  <a:pt x="14" y="125"/>
                  <a:pt x="13" y="125"/>
                  <a:pt x="13" y="125"/>
                </a:cubicBezTo>
                <a:cubicBezTo>
                  <a:pt x="13" y="126"/>
                  <a:pt x="12" y="126"/>
                  <a:pt x="12" y="126"/>
                </a:cubicBezTo>
                <a:cubicBezTo>
                  <a:pt x="12" y="126"/>
                  <a:pt x="11" y="126"/>
                  <a:pt x="11" y="125"/>
                </a:cubicBezTo>
                <a:cubicBezTo>
                  <a:pt x="11" y="125"/>
                  <a:pt x="11" y="125"/>
                  <a:pt x="10" y="126"/>
                </a:cubicBezTo>
                <a:cubicBezTo>
                  <a:pt x="10" y="127"/>
                  <a:pt x="9" y="127"/>
                  <a:pt x="8" y="126"/>
                </a:cubicBezTo>
                <a:cubicBezTo>
                  <a:pt x="8" y="126"/>
                  <a:pt x="8" y="126"/>
                  <a:pt x="8" y="126"/>
                </a:cubicBezTo>
                <a:cubicBezTo>
                  <a:pt x="8" y="127"/>
                  <a:pt x="7" y="128"/>
                  <a:pt x="6" y="128"/>
                </a:cubicBezTo>
                <a:cubicBezTo>
                  <a:pt x="6" y="128"/>
                  <a:pt x="6" y="128"/>
                  <a:pt x="5" y="129"/>
                </a:cubicBezTo>
                <a:cubicBezTo>
                  <a:pt x="6" y="129"/>
                  <a:pt x="6" y="129"/>
                  <a:pt x="6" y="129"/>
                </a:cubicBezTo>
                <a:cubicBezTo>
                  <a:pt x="6" y="130"/>
                  <a:pt x="5" y="132"/>
                  <a:pt x="4" y="133"/>
                </a:cubicBezTo>
                <a:cubicBezTo>
                  <a:pt x="4" y="133"/>
                  <a:pt x="4" y="133"/>
                  <a:pt x="4" y="133"/>
                </a:cubicBezTo>
                <a:cubicBezTo>
                  <a:pt x="4" y="133"/>
                  <a:pt x="4" y="134"/>
                  <a:pt x="4" y="134"/>
                </a:cubicBezTo>
                <a:cubicBezTo>
                  <a:pt x="4" y="134"/>
                  <a:pt x="5" y="134"/>
                  <a:pt x="5" y="134"/>
                </a:cubicBezTo>
                <a:cubicBezTo>
                  <a:pt x="5" y="134"/>
                  <a:pt x="5" y="134"/>
                  <a:pt x="5" y="135"/>
                </a:cubicBezTo>
                <a:cubicBezTo>
                  <a:pt x="5" y="143"/>
                  <a:pt x="5" y="143"/>
                  <a:pt x="5" y="143"/>
                </a:cubicBezTo>
                <a:cubicBezTo>
                  <a:pt x="5" y="143"/>
                  <a:pt x="5" y="143"/>
                  <a:pt x="4" y="143"/>
                </a:cubicBezTo>
                <a:cubicBezTo>
                  <a:pt x="4" y="144"/>
                  <a:pt x="4" y="144"/>
                  <a:pt x="4" y="144"/>
                </a:cubicBezTo>
                <a:cubicBezTo>
                  <a:pt x="4" y="145"/>
                  <a:pt x="4" y="145"/>
                  <a:pt x="4" y="145"/>
                </a:cubicBezTo>
                <a:cubicBezTo>
                  <a:pt x="4" y="146"/>
                  <a:pt x="3" y="146"/>
                  <a:pt x="3" y="146"/>
                </a:cubicBezTo>
                <a:cubicBezTo>
                  <a:pt x="3" y="146"/>
                  <a:pt x="3" y="146"/>
                  <a:pt x="2" y="146"/>
                </a:cubicBezTo>
                <a:cubicBezTo>
                  <a:pt x="2" y="146"/>
                  <a:pt x="1" y="146"/>
                  <a:pt x="1" y="146"/>
                </a:cubicBezTo>
                <a:cubicBezTo>
                  <a:pt x="2" y="147"/>
                  <a:pt x="2" y="148"/>
                  <a:pt x="2" y="148"/>
                </a:cubicBezTo>
                <a:cubicBezTo>
                  <a:pt x="2" y="148"/>
                  <a:pt x="2" y="148"/>
                  <a:pt x="2" y="148"/>
                </a:cubicBezTo>
                <a:cubicBezTo>
                  <a:pt x="2" y="149"/>
                  <a:pt x="1" y="151"/>
                  <a:pt x="0" y="151"/>
                </a:cubicBezTo>
                <a:cubicBezTo>
                  <a:pt x="0" y="151"/>
                  <a:pt x="0" y="151"/>
                  <a:pt x="0" y="151"/>
                </a:cubicBezTo>
                <a:cubicBezTo>
                  <a:pt x="1" y="152"/>
                  <a:pt x="1" y="152"/>
                  <a:pt x="1" y="152"/>
                </a:cubicBezTo>
                <a:cubicBezTo>
                  <a:pt x="2" y="152"/>
                  <a:pt x="2" y="152"/>
                  <a:pt x="2" y="153"/>
                </a:cubicBezTo>
                <a:cubicBezTo>
                  <a:pt x="2" y="153"/>
                  <a:pt x="2" y="154"/>
                  <a:pt x="2" y="154"/>
                </a:cubicBezTo>
                <a:cubicBezTo>
                  <a:pt x="2" y="155"/>
                  <a:pt x="2" y="155"/>
                  <a:pt x="2" y="156"/>
                </a:cubicBezTo>
                <a:cubicBezTo>
                  <a:pt x="2" y="156"/>
                  <a:pt x="2" y="156"/>
                  <a:pt x="2" y="156"/>
                </a:cubicBezTo>
                <a:cubicBezTo>
                  <a:pt x="2" y="156"/>
                  <a:pt x="2" y="156"/>
                  <a:pt x="3" y="156"/>
                </a:cubicBezTo>
                <a:cubicBezTo>
                  <a:pt x="3" y="156"/>
                  <a:pt x="3" y="156"/>
                  <a:pt x="3" y="156"/>
                </a:cubicBezTo>
                <a:cubicBezTo>
                  <a:pt x="4" y="157"/>
                  <a:pt x="5" y="157"/>
                  <a:pt x="5" y="157"/>
                </a:cubicBezTo>
                <a:cubicBezTo>
                  <a:pt x="6" y="157"/>
                  <a:pt x="6" y="157"/>
                  <a:pt x="6" y="157"/>
                </a:cubicBezTo>
                <a:cubicBezTo>
                  <a:pt x="6" y="158"/>
                  <a:pt x="6" y="159"/>
                  <a:pt x="6" y="159"/>
                </a:cubicBezTo>
                <a:cubicBezTo>
                  <a:pt x="5" y="160"/>
                  <a:pt x="5" y="161"/>
                  <a:pt x="5" y="161"/>
                </a:cubicBezTo>
                <a:cubicBezTo>
                  <a:pt x="5" y="162"/>
                  <a:pt x="5" y="162"/>
                  <a:pt x="5" y="163"/>
                </a:cubicBezTo>
                <a:cubicBezTo>
                  <a:pt x="5" y="163"/>
                  <a:pt x="5" y="163"/>
                  <a:pt x="6" y="163"/>
                </a:cubicBezTo>
                <a:cubicBezTo>
                  <a:pt x="6" y="163"/>
                  <a:pt x="6" y="164"/>
                  <a:pt x="6" y="164"/>
                </a:cubicBezTo>
                <a:cubicBezTo>
                  <a:pt x="6" y="164"/>
                  <a:pt x="6" y="164"/>
                  <a:pt x="6" y="164"/>
                </a:cubicBezTo>
                <a:cubicBezTo>
                  <a:pt x="6" y="164"/>
                  <a:pt x="7" y="164"/>
                  <a:pt x="7" y="164"/>
                </a:cubicBezTo>
                <a:cubicBezTo>
                  <a:pt x="7" y="164"/>
                  <a:pt x="7" y="165"/>
                  <a:pt x="7" y="165"/>
                </a:cubicBezTo>
                <a:cubicBezTo>
                  <a:pt x="7" y="166"/>
                  <a:pt x="7" y="166"/>
                  <a:pt x="7" y="166"/>
                </a:cubicBezTo>
                <a:cubicBezTo>
                  <a:pt x="7" y="166"/>
                  <a:pt x="7" y="166"/>
                  <a:pt x="7" y="166"/>
                </a:cubicBezTo>
                <a:cubicBezTo>
                  <a:pt x="7" y="166"/>
                  <a:pt x="8" y="166"/>
                  <a:pt x="9" y="166"/>
                </a:cubicBezTo>
                <a:cubicBezTo>
                  <a:pt x="11" y="166"/>
                  <a:pt x="12" y="166"/>
                  <a:pt x="12" y="166"/>
                </a:cubicBezTo>
                <a:cubicBezTo>
                  <a:pt x="13" y="166"/>
                  <a:pt x="13" y="166"/>
                  <a:pt x="13" y="166"/>
                </a:cubicBezTo>
                <a:cubicBezTo>
                  <a:pt x="13" y="166"/>
                  <a:pt x="14" y="168"/>
                  <a:pt x="14" y="169"/>
                </a:cubicBezTo>
                <a:cubicBezTo>
                  <a:pt x="14" y="169"/>
                  <a:pt x="14" y="169"/>
                  <a:pt x="15" y="169"/>
                </a:cubicBezTo>
                <a:cubicBezTo>
                  <a:pt x="16" y="169"/>
                  <a:pt x="16" y="169"/>
                  <a:pt x="16" y="169"/>
                </a:cubicBezTo>
                <a:cubicBezTo>
                  <a:pt x="17" y="170"/>
                  <a:pt x="17" y="170"/>
                  <a:pt x="17" y="170"/>
                </a:cubicBezTo>
                <a:cubicBezTo>
                  <a:pt x="23" y="171"/>
                  <a:pt x="23" y="171"/>
                  <a:pt x="23" y="171"/>
                </a:cubicBezTo>
                <a:cubicBezTo>
                  <a:pt x="24" y="171"/>
                  <a:pt x="24" y="171"/>
                  <a:pt x="24" y="171"/>
                </a:cubicBezTo>
                <a:cubicBezTo>
                  <a:pt x="25" y="174"/>
                  <a:pt x="25" y="174"/>
                  <a:pt x="25" y="174"/>
                </a:cubicBezTo>
                <a:cubicBezTo>
                  <a:pt x="25" y="174"/>
                  <a:pt x="25" y="174"/>
                  <a:pt x="25" y="174"/>
                </a:cubicBezTo>
                <a:cubicBezTo>
                  <a:pt x="25" y="174"/>
                  <a:pt x="25" y="175"/>
                  <a:pt x="25" y="176"/>
                </a:cubicBezTo>
                <a:cubicBezTo>
                  <a:pt x="24" y="176"/>
                  <a:pt x="24" y="177"/>
                  <a:pt x="25" y="178"/>
                </a:cubicBezTo>
                <a:cubicBezTo>
                  <a:pt x="26" y="179"/>
                  <a:pt x="25" y="180"/>
                  <a:pt x="25" y="180"/>
                </a:cubicBezTo>
                <a:cubicBezTo>
                  <a:pt x="24" y="180"/>
                  <a:pt x="24" y="180"/>
                  <a:pt x="24" y="181"/>
                </a:cubicBezTo>
                <a:cubicBezTo>
                  <a:pt x="24" y="181"/>
                  <a:pt x="24" y="181"/>
                  <a:pt x="25" y="182"/>
                </a:cubicBezTo>
                <a:cubicBezTo>
                  <a:pt x="25" y="182"/>
                  <a:pt x="25" y="182"/>
                  <a:pt x="25" y="182"/>
                </a:cubicBezTo>
                <a:cubicBezTo>
                  <a:pt x="26" y="183"/>
                  <a:pt x="26" y="184"/>
                  <a:pt x="25" y="184"/>
                </a:cubicBezTo>
                <a:cubicBezTo>
                  <a:pt x="28" y="186"/>
                  <a:pt x="28" y="186"/>
                  <a:pt x="28" y="186"/>
                </a:cubicBezTo>
                <a:cubicBezTo>
                  <a:pt x="31" y="186"/>
                  <a:pt x="31" y="186"/>
                  <a:pt x="31" y="186"/>
                </a:cubicBezTo>
                <a:cubicBezTo>
                  <a:pt x="32" y="185"/>
                  <a:pt x="32" y="185"/>
                  <a:pt x="32" y="185"/>
                </a:cubicBezTo>
                <a:cubicBezTo>
                  <a:pt x="32" y="185"/>
                  <a:pt x="32" y="184"/>
                  <a:pt x="33" y="184"/>
                </a:cubicBezTo>
                <a:cubicBezTo>
                  <a:pt x="35" y="184"/>
                  <a:pt x="35" y="184"/>
                  <a:pt x="35" y="184"/>
                </a:cubicBezTo>
                <a:cubicBezTo>
                  <a:pt x="37" y="183"/>
                  <a:pt x="37" y="183"/>
                  <a:pt x="37" y="183"/>
                </a:cubicBezTo>
                <a:cubicBezTo>
                  <a:pt x="39" y="181"/>
                  <a:pt x="39" y="181"/>
                  <a:pt x="39" y="181"/>
                </a:cubicBezTo>
                <a:cubicBezTo>
                  <a:pt x="40" y="180"/>
                  <a:pt x="42" y="178"/>
                  <a:pt x="43" y="178"/>
                </a:cubicBezTo>
                <a:cubicBezTo>
                  <a:pt x="44" y="178"/>
                  <a:pt x="45" y="178"/>
                  <a:pt x="45" y="178"/>
                </a:cubicBezTo>
                <a:cubicBezTo>
                  <a:pt x="46" y="177"/>
                  <a:pt x="46" y="177"/>
                  <a:pt x="46" y="177"/>
                </a:cubicBezTo>
                <a:cubicBezTo>
                  <a:pt x="46" y="176"/>
                  <a:pt x="45" y="174"/>
                  <a:pt x="46" y="173"/>
                </a:cubicBezTo>
                <a:cubicBezTo>
                  <a:pt x="46" y="172"/>
                  <a:pt x="47" y="171"/>
                  <a:pt x="48" y="170"/>
                </a:cubicBezTo>
                <a:cubicBezTo>
                  <a:pt x="47" y="169"/>
                  <a:pt x="47" y="167"/>
                  <a:pt x="49" y="167"/>
                </a:cubicBezTo>
                <a:cubicBezTo>
                  <a:pt x="50" y="166"/>
                  <a:pt x="52" y="165"/>
                  <a:pt x="52" y="165"/>
                </a:cubicBezTo>
                <a:cubicBezTo>
                  <a:pt x="52" y="165"/>
                  <a:pt x="53" y="165"/>
                  <a:pt x="53" y="165"/>
                </a:cubicBezTo>
                <a:cubicBezTo>
                  <a:pt x="53" y="165"/>
                  <a:pt x="53" y="165"/>
                  <a:pt x="53" y="165"/>
                </a:cubicBezTo>
                <a:cubicBezTo>
                  <a:pt x="54" y="167"/>
                  <a:pt x="54" y="167"/>
                  <a:pt x="54" y="167"/>
                </a:cubicBezTo>
                <a:cubicBezTo>
                  <a:pt x="55" y="166"/>
                  <a:pt x="55" y="166"/>
                  <a:pt x="55" y="166"/>
                </a:cubicBezTo>
                <a:cubicBezTo>
                  <a:pt x="56" y="165"/>
                  <a:pt x="56" y="163"/>
                  <a:pt x="56" y="162"/>
                </a:cubicBezTo>
                <a:cubicBezTo>
                  <a:pt x="56" y="162"/>
                  <a:pt x="56" y="161"/>
                  <a:pt x="56" y="161"/>
                </a:cubicBezTo>
                <a:cubicBezTo>
                  <a:pt x="55" y="160"/>
                  <a:pt x="55" y="160"/>
                  <a:pt x="56" y="159"/>
                </a:cubicBezTo>
                <a:cubicBezTo>
                  <a:pt x="56" y="159"/>
                  <a:pt x="57" y="159"/>
                  <a:pt x="58" y="159"/>
                </a:cubicBezTo>
                <a:cubicBezTo>
                  <a:pt x="58" y="159"/>
                  <a:pt x="58" y="159"/>
                  <a:pt x="59" y="159"/>
                </a:cubicBezTo>
                <a:cubicBezTo>
                  <a:pt x="59" y="159"/>
                  <a:pt x="60" y="158"/>
                  <a:pt x="60" y="158"/>
                </a:cubicBezTo>
                <a:cubicBezTo>
                  <a:pt x="60" y="157"/>
                  <a:pt x="60" y="156"/>
                  <a:pt x="61" y="155"/>
                </a:cubicBezTo>
                <a:cubicBezTo>
                  <a:pt x="62" y="155"/>
                  <a:pt x="62" y="153"/>
                  <a:pt x="62" y="152"/>
                </a:cubicBezTo>
                <a:cubicBezTo>
                  <a:pt x="62" y="151"/>
                  <a:pt x="63" y="151"/>
                  <a:pt x="63" y="151"/>
                </a:cubicBezTo>
                <a:cubicBezTo>
                  <a:pt x="65" y="150"/>
                  <a:pt x="65" y="150"/>
                  <a:pt x="65" y="150"/>
                </a:cubicBezTo>
                <a:cubicBezTo>
                  <a:pt x="68" y="148"/>
                  <a:pt x="68" y="148"/>
                  <a:pt x="68" y="148"/>
                </a:cubicBezTo>
                <a:cubicBezTo>
                  <a:pt x="68" y="147"/>
                  <a:pt x="68" y="147"/>
                  <a:pt x="68" y="147"/>
                </a:cubicBezTo>
                <a:cubicBezTo>
                  <a:pt x="67" y="146"/>
                  <a:pt x="67" y="146"/>
                  <a:pt x="67" y="146"/>
                </a:cubicBezTo>
                <a:cubicBezTo>
                  <a:pt x="67" y="146"/>
                  <a:pt x="66" y="145"/>
                  <a:pt x="66" y="145"/>
                </a:cubicBezTo>
                <a:cubicBezTo>
                  <a:pt x="67" y="145"/>
                  <a:pt x="67" y="145"/>
                  <a:pt x="67" y="145"/>
                </a:cubicBezTo>
                <a:cubicBezTo>
                  <a:pt x="69" y="143"/>
                  <a:pt x="69" y="143"/>
                  <a:pt x="69" y="143"/>
                </a:cubicBezTo>
                <a:cubicBezTo>
                  <a:pt x="70" y="138"/>
                  <a:pt x="70" y="138"/>
                  <a:pt x="70" y="138"/>
                </a:cubicBezTo>
                <a:cubicBezTo>
                  <a:pt x="70" y="137"/>
                  <a:pt x="70" y="137"/>
                  <a:pt x="71" y="137"/>
                </a:cubicBezTo>
                <a:cubicBezTo>
                  <a:pt x="74" y="134"/>
                  <a:pt x="74" y="134"/>
                  <a:pt x="74" y="134"/>
                </a:cubicBezTo>
                <a:cubicBezTo>
                  <a:pt x="73" y="133"/>
                  <a:pt x="73" y="133"/>
                  <a:pt x="73" y="133"/>
                </a:cubicBezTo>
                <a:cubicBezTo>
                  <a:pt x="73" y="133"/>
                  <a:pt x="73" y="133"/>
                  <a:pt x="73" y="133"/>
                </a:cubicBezTo>
                <a:cubicBezTo>
                  <a:pt x="73" y="130"/>
                  <a:pt x="73" y="130"/>
                  <a:pt x="73" y="130"/>
                </a:cubicBezTo>
                <a:cubicBezTo>
                  <a:pt x="73" y="130"/>
                  <a:pt x="73" y="130"/>
                  <a:pt x="73" y="130"/>
                </a:cubicBezTo>
                <a:cubicBezTo>
                  <a:pt x="73" y="130"/>
                  <a:pt x="74" y="130"/>
                  <a:pt x="74" y="130"/>
                </a:cubicBezTo>
                <a:cubicBezTo>
                  <a:pt x="74" y="130"/>
                  <a:pt x="75" y="130"/>
                  <a:pt x="76" y="130"/>
                </a:cubicBezTo>
                <a:cubicBezTo>
                  <a:pt x="77" y="129"/>
                  <a:pt x="79" y="128"/>
                  <a:pt x="80" y="127"/>
                </a:cubicBezTo>
                <a:cubicBezTo>
                  <a:pt x="81" y="125"/>
                  <a:pt x="83" y="122"/>
                  <a:pt x="84" y="121"/>
                </a:cubicBezTo>
                <a:cubicBezTo>
                  <a:pt x="84" y="121"/>
                  <a:pt x="84" y="120"/>
                  <a:pt x="83" y="119"/>
                </a:cubicBezTo>
                <a:cubicBezTo>
                  <a:pt x="83" y="118"/>
                  <a:pt x="84" y="118"/>
                  <a:pt x="84" y="118"/>
                </a:cubicBezTo>
                <a:cubicBezTo>
                  <a:pt x="87" y="117"/>
                  <a:pt x="87" y="117"/>
                  <a:pt x="87" y="117"/>
                </a:cubicBezTo>
                <a:cubicBezTo>
                  <a:pt x="87" y="116"/>
                  <a:pt x="87" y="116"/>
                  <a:pt x="87" y="116"/>
                </a:cubicBezTo>
                <a:cubicBezTo>
                  <a:pt x="87" y="116"/>
                  <a:pt x="87" y="116"/>
                  <a:pt x="88" y="116"/>
                </a:cubicBezTo>
                <a:cubicBezTo>
                  <a:pt x="89" y="116"/>
                  <a:pt x="89" y="116"/>
                  <a:pt x="89" y="116"/>
                </a:cubicBezTo>
                <a:cubicBezTo>
                  <a:pt x="89" y="114"/>
                  <a:pt x="89" y="114"/>
                  <a:pt x="89" y="114"/>
                </a:cubicBezTo>
                <a:cubicBezTo>
                  <a:pt x="90" y="114"/>
                  <a:pt x="90" y="114"/>
                  <a:pt x="90" y="114"/>
                </a:cubicBezTo>
                <a:cubicBezTo>
                  <a:pt x="91" y="113"/>
                  <a:pt x="92" y="113"/>
                  <a:pt x="92" y="113"/>
                </a:cubicBezTo>
                <a:cubicBezTo>
                  <a:pt x="92" y="112"/>
                  <a:pt x="93" y="111"/>
                  <a:pt x="93" y="110"/>
                </a:cubicBezTo>
                <a:cubicBezTo>
                  <a:pt x="93" y="109"/>
                  <a:pt x="93" y="109"/>
                  <a:pt x="93" y="109"/>
                </a:cubicBezTo>
                <a:cubicBezTo>
                  <a:pt x="92" y="109"/>
                  <a:pt x="93" y="108"/>
                  <a:pt x="93" y="108"/>
                </a:cubicBezTo>
                <a:cubicBezTo>
                  <a:pt x="93" y="108"/>
                  <a:pt x="94" y="107"/>
                  <a:pt x="94" y="108"/>
                </a:cubicBezTo>
                <a:cubicBezTo>
                  <a:pt x="95" y="108"/>
                  <a:pt x="96" y="107"/>
                  <a:pt x="96" y="107"/>
                </a:cubicBezTo>
                <a:cubicBezTo>
                  <a:pt x="97" y="107"/>
                  <a:pt x="97" y="107"/>
                  <a:pt x="98" y="107"/>
                </a:cubicBezTo>
                <a:cubicBezTo>
                  <a:pt x="99" y="107"/>
                  <a:pt x="100" y="107"/>
                  <a:pt x="100" y="107"/>
                </a:cubicBezTo>
                <a:cubicBezTo>
                  <a:pt x="101" y="107"/>
                  <a:pt x="102" y="107"/>
                  <a:pt x="103" y="107"/>
                </a:cubicBezTo>
                <a:cubicBezTo>
                  <a:pt x="103" y="107"/>
                  <a:pt x="104" y="107"/>
                  <a:pt x="104" y="107"/>
                </a:cubicBezTo>
                <a:cubicBezTo>
                  <a:pt x="104" y="107"/>
                  <a:pt x="104" y="107"/>
                  <a:pt x="103" y="107"/>
                </a:cubicBezTo>
                <a:cubicBezTo>
                  <a:pt x="103" y="106"/>
                  <a:pt x="103" y="106"/>
                  <a:pt x="103" y="106"/>
                </a:cubicBezTo>
                <a:cubicBezTo>
                  <a:pt x="102" y="106"/>
                  <a:pt x="102" y="105"/>
                  <a:pt x="101" y="105"/>
                </a:cubicBezTo>
                <a:cubicBezTo>
                  <a:pt x="101" y="104"/>
                  <a:pt x="100" y="103"/>
                  <a:pt x="100" y="103"/>
                </a:cubicBezTo>
                <a:cubicBezTo>
                  <a:pt x="100" y="102"/>
                  <a:pt x="100" y="102"/>
                  <a:pt x="100" y="102"/>
                </a:cubicBezTo>
                <a:cubicBezTo>
                  <a:pt x="100" y="102"/>
                  <a:pt x="101" y="101"/>
                  <a:pt x="102" y="100"/>
                </a:cubicBezTo>
                <a:cubicBezTo>
                  <a:pt x="102" y="99"/>
                  <a:pt x="103" y="98"/>
                  <a:pt x="104" y="98"/>
                </a:cubicBezTo>
                <a:cubicBezTo>
                  <a:pt x="104" y="96"/>
                  <a:pt x="104" y="96"/>
                  <a:pt x="104" y="96"/>
                </a:cubicBezTo>
                <a:cubicBezTo>
                  <a:pt x="104" y="96"/>
                  <a:pt x="104" y="96"/>
                  <a:pt x="104" y="96"/>
                </a:cubicBezTo>
                <a:cubicBezTo>
                  <a:pt x="104" y="95"/>
                  <a:pt x="104" y="95"/>
                  <a:pt x="104" y="95"/>
                </a:cubicBezTo>
                <a:cubicBezTo>
                  <a:pt x="103" y="95"/>
                  <a:pt x="102" y="94"/>
                  <a:pt x="101" y="94"/>
                </a:cubicBezTo>
                <a:cubicBezTo>
                  <a:pt x="101" y="93"/>
                  <a:pt x="100" y="93"/>
                  <a:pt x="100" y="93"/>
                </a:cubicBezTo>
                <a:cubicBezTo>
                  <a:pt x="99" y="92"/>
                  <a:pt x="98" y="92"/>
                  <a:pt x="98" y="91"/>
                </a:cubicBezTo>
                <a:cubicBezTo>
                  <a:pt x="97" y="90"/>
                  <a:pt x="97" y="90"/>
                  <a:pt x="97" y="90"/>
                </a:cubicBezTo>
                <a:cubicBezTo>
                  <a:pt x="96" y="89"/>
                  <a:pt x="96" y="89"/>
                  <a:pt x="96" y="89"/>
                </a:cubicBezTo>
                <a:cubicBezTo>
                  <a:pt x="96" y="89"/>
                  <a:pt x="96" y="89"/>
                  <a:pt x="96" y="89"/>
                </a:cubicBezTo>
                <a:cubicBezTo>
                  <a:pt x="95" y="88"/>
                  <a:pt x="95" y="88"/>
                  <a:pt x="95" y="88"/>
                </a:cubicBezTo>
                <a:cubicBezTo>
                  <a:pt x="94" y="86"/>
                  <a:pt x="94" y="86"/>
                  <a:pt x="94" y="86"/>
                </a:cubicBezTo>
                <a:cubicBezTo>
                  <a:pt x="94" y="86"/>
                  <a:pt x="94" y="86"/>
                  <a:pt x="94" y="86"/>
                </a:cubicBezTo>
                <a:cubicBezTo>
                  <a:pt x="94" y="86"/>
                  <a:pt x="93" y="86"/>
                  <a:pt x="93" y="86"/>
                </a:cubicBezTo>
                <a:cubicBezTo>
                  <a:pt x="93" y="86"/>
                  <a:pt x="93" y="86"/>
                  <a:pt x="92" y="86"/>
                </a:cubicBezTo>
                <a:cubicBezTo>
                  <a:pt x="91" y="85"/>
                  <a:pt x="89" y="85"/>
                  <a:pt x="88" y="85"/>
                </a:cubicBezTo>
                <a:cubicBezTo>
                  <a:pt x="88" y="85"/>
                  <a:pt x="88" y="85"/>
                  <a:pt x="88" y="85"/>
                </a:cubicBezTo>
                <a:cubicBezTo>
                  <a:pt x="87" y="84"/>
                  <a:pt x="87" y="84"/>
                  <a:pt x="87" y="84"/>
                </a:cubicBezTo>
                <a:cubicBezTo>
                  <a:pt x="86" y="84"/>
                  <a:pt x="86" y="84"/>
                  <a:pt x="86" y="84"/>
                </a:cubicBezTo>
                <a:cubicBezTo>
                  <a:pt x="86" y="84"/>
                  <a:pt x="85" y="83"/>
                  <a:pt x="85" y="82"/>
                </a:cubicBezTo>
                <a:cubicBezTo>
                  <a:pt x="86" y="82"/>
                  <a:pt x="86" y="81"/>
                  <a:pt x="87" y="81"/>
                </a:cubicBezTo>
                <a:cubicBezTo>
                  <a:pt x="87" y="81"/>
                  <a:pt x="88" y="80"/>
                  <a:pt x="88" y="80"/>
                </a:cubicBezTo>
                <a:cubicBezTo>
                  <a:pt x="87" y="79"/>
                  <a:pt x="87" y="79"/>
                  <a:pt x="87" y="78"/>
                </a:cubicBezTo>
                <a:cubicBezTo>
                  <a:pt x="87" y="78"/>
                  <a:pt x="86" y="78"/>
                  <a:pt x="86" y="76"/>
                </a:cubicBezTo>
                <a:cubicBezTo>
                  <a:pt x="86" y="76"/>
                  <a:pt x="86" y="75"/>
                  <a:pt x="86" y="75"/>
                </a:cubicBezTo>
                <a:cubicBezTo>
                  <a:pt x="86" y="74"/>
                  <a:pt x="86" y="72"/>
                  <a:pt x="86" y="71"/>
                </a:cubicBezTo>
                <a:cubicBezTo>
                  <a:pt x="85" y="71"/>
                  <a:pt x="85" y="71"/>
                  <a:pt x="85" y="71"/>
                </a:cubicBezTo>
                <a:cubicBezTo>
                  <a:pt x="85" y="72"/>
                  <a:pt x="84" y="72"/>
                  <a:pt x="84" y="73"/>
                </a:cubicBezTo>
                <a:cubicBezTo>
                  <a:pt x="84" y="73"/>
                  <a:pt x="84" y="73"/>
                  <a:pt x="84" y="73"/>
                </a:cubicBezTo>
                <a:cubicBezTo>
                  <a:pt x="83" y="72"/>
                  <a:pt x="83" y="71"/>
                  <a:pt x="82" y="70"/>
                </a:cubicBezTo>
                <a:cubicBezTo>
                  <a:pt x="82" y="69"/>
                  <a:pt x="82" y="69"/>
                  <a:pt x="81" y="68"/>
                </a:cubicBezTo>
                <a:cubicBezTo>
                  <a:pt x="81" y="68"/>
                  <a:pt x="82" y="67"/>
                  <a:pt x="82" y="67"/>
                </a:cubicBezTo>
                <a:cubicBezTo>
                  <a:pt x="82" y="66"/>
                  <a:pt x="82" y="66"/>
                  <a:pt x="82" y="65"/>
                </a:cubicBezTo>
                <a:cubicBezTo>
                  <a:pt x="83" y="65"/>
                  <a:pt x="83" y="65"/>
                  <a:pt x="83" y="65"/>
                </a:cubicBezTo>
                <a:cubicBezTo>
                  <a:pt x="83" y="65"/>
                  <a:pt x="84" y="67"/>
                  <a:pt x="84" y="67"/>
                </a:cubicBezTo>
                <a:cubicBezTo>
                  <a:pt x="85" y="67"/>
                  <a:pt x="85" y="67"/>
                  <a:pt x="85" y="66"/>
                </a:cubicBezTo>
                <a:cubicBezTo>
                  <a:pt x="85" y="66"/>
                  <a:pt x="85" y="66"/>
                  <a:pt x="85" y="66"/>
                </a:cubicBezTo>
                <a:cubicBezTo>
                  <a:pt x="85" y="66"/>
                  <a:pt x="84" y="66"/>
                  <a:pt x="84" y="66"/>
                </a:cubicBezTo>
                <a:cubicBezTo>
                  <a:pt x="84" y="65"/>
                  <a:pt x="84" y="65"/>
                  <a:pt x="84" y="65"/>
                </a:cubicBezTo>
                <a:cubicBezTo>
                  <a:pt x="84" y="64"/>
                  <a:pt x="84" y="64"/>
                  <a:pt x="84" y="64"/>
                </a:cubicBezTo>
                <a:cubicBezTo>
                  <a:pt x="84" y="64"/>
                  <a:pt x="83" y="63"/>
                  <a:pt x="83" y="63"/>
                </a:cubicBezTo>
                <a:cubicBezTo>
                  <a:pt x="83" y="63"/>
                  <a:pt x="82" y="62"/>
                  <a:pt x="82" y="61"/>
                </a:cubicBezTo>
                <a:cubicBezTo>
                  <a:pt x="82" y="61"/>
                  <a:pt x="82" y="61"/>
                  <a:pt x="82" y="61"/>
                </a:cubicBezTo>
                <a:cubicBezTo>
                  <a:pt x="82" y="60"/>
                  <a:pt x="82" y="60"/>
                  <a:pt x="82" y="60"/>
                </a:cubicBezTo>
                <a:cubicBezTo>
                  <a:pt x="82" y="59"/>
                  <a:pt x="82" y="58"/>
                  <a:pt x="82" y="57"/>
                </a:cubicBezTo>
                <a:cubicBezTo>
                  <a:pt x="82" y="57"/>
                  <a:pt x="81" y="57"/>
                  <a:pt x="81" y="56"/>
                </a:cubicBezTo>
                <a:cubicBezTo>
                  <a:pt x="81" y="56"/>
                  <a:pt x="81" y="56"/>
                  <a:pt x="81" y="55"/>
                </a:cubicBezTo>
                <a:cubicBezTo>
                  <a:pt x="81" y="55"/>
                  <a:pt x="81" y="55"/>
                  <a:pt x="81" y="55"/>
                </a:cubicBezTo>
                <a:cubicBezTo>
                  <a:pt x="80" y="55"/>
                  <a:pt x="79" y="55"/>
                  <a:pt x="78" y="55"/>
                </a:cubicBezTo>
                <a:cubicBezTo>
                  <a:pt x="79" y="54"/>
                  <a:pt x="79" y="54"/>
                  <a:pt x="79" y="54"/>
                </a:cubicBezTo>
                <a:cubicBezTo>
                  <a:pt x="79" y="54"/>
                  <a:pt x="79" y="53"/>
                  <a:pt x="80" y="53"/>
                </a:cubicBezTo>
                <a:cubicBezTo>
                  <a:pt x="80" y="53"/>
                  <a:pt x="80" y="52"/>
                  <a:pt x="80" y="52"/>
                </a:cubicBezTo>
                <a:cubicBezTo>
                  <a:pt x="81" y="52"/>
                  <a:pt x="81" y="52"/>
                  <a:pt x="81" y="52"/>
                </a:cubicBezTo>
                <a:cubicBezTo>
                  <a:pt x="81" y="52"/>
                  <a:pt x="81" y="52"/>
                  <a:pt x="81" y="52"/>
                </a:cubicBezTo>
                <a:cubicBezTo>
                  <a:pt x="81" y="52"/>
                  <a:pt x="82" y="52"/>
                  <a:pt x="83" y="51"/>
                </a:cubicBezTo>
                <a:cubicBezTo>
                  <a:pt x="83" y="51"/>
                  <a:pt x="84" y="50"/>
                  <a:pt x="84" y="49"/>
                </a:cubicBezTo>
                <a:cubicBezTo>
                  <a:pt x="83" y="48"/>
                  <a:pt x="83" y="48"/>
                  <a:pt x="83" y="48"/>
                </a:cubicBezTo>
                <a:cubicBezTo>
                  <a:pt x="83" y="48"/>
                  <a:pt x="83" y="46"/>
                  <a:pt x="83" y="46"/>
                </a:cubicBezTo>
                <a:cubicBezTo>
                  <a:pt x="83" y="45"/>
                  <a:pt x="83" y="45"/>
                  <a:pt x="83" y="45"/>
                </a:cubicBezTo>
                <a:cubicBezTo>
                  <a:pt x="84" y="44"/>
                  <a:pt x="84" y="43"/>
                  <a:pt x="84" y="42"/>
                </a:cubicBezTo>
                <a:cubicBezTo>
                  <a:pt x="83" y="42"/>
                  <a:pt x="83" y="42"/>
                  <a:pt x="83" y="42"/>
                </a:cubicBezTo>
                <a:cubicBezTo>
                  <a:pt x="83" y="41"/>
                  <a:pt x="84" y="41"/>
                  <a:pt x="84" y="41"/>
                </a:cubicBezTo>
                <a:cubicBezTo>
                  <a:pt x="84" y="40"/>
                  <a:pt x="83" y="39"/>
                  <a:pt x="82" y="39"/>
                </a:cubicBezTo>
                <a:cubicBezTo>
                  <a:pt x="82" y="39"/>
                  <a:pt x="81" y="39"/>
                  <a:pt x="80" y="39"/>
                </a:cubicBezTo>
                <a:cubicBezTo>
                  <a:pt x="80" y="39"/>
                  <a:pt x="80" y="39"/>
                  <a:pt x="80" y="39"/>
                </a:cubicBezTo>
                <a:cubicBezTo>
                  <a:pt x="80" y="38"/>
                  <a:pt x="80" y="38"/>
                  <a:pt x="81" y="38"/>
                </a:cubicBezTo>
                <a:cubicBezTo>
                  <a:pt x="81" y="37"/>
                  <a:pt x="81" y="37"/>
                  <a:pt x="81" y="37"/>
                </a:cubicBezTo>
                <a:cubicBezTo>
                  <a:pt x="81" y="36"/>
                  <a:pt x="80" y="36"/>
                  <a:pt x="80" y="35"/>
                </a:cubicBezTo>
                <a:cubicBezTo>
                  <a:pt x="80" y="34"/>
                  <a:pt x="81" y="34"/>
                  <a:pt x="81" y="33"/>
                </a:cubicBezTo>
                <a:cubicBezTo>
                  <a:pt x="80" y="32"/>
                  <a:pt x="80" y="31"/>
                  <a:pt x="79" y="30"/>
                </a:cubicBezTo>
                <a:cubicBezTo>
                  <a:pt x="79" y="30"/>
                  <a:pt x="78" y="30"/>
                  <a:pt x="78" y="30"/>
                </a:cubicBezTo>
                <a:cubicBezTo>
                  <a:pt x="77" y="30"/>
                  <a:pt x="77" y="30"/>
                  <a:pt x="77" y="30"/>
                </a:cubicBezTo>
                <a:cubicBezTo>
                  <a:pt x="76" y="30"/>
                  <a:pt x="76" y="30"/>
                  <a:pt x="76" y="30"/>
                </a:cubicBezTo>
                <a:cubicBezTo>
                  <a:pt x="76" y="31"/>
                  <a:pt x="76" y="32"/>
                  <a:pt x="76" y="32"/>
                </a:cubicBezTo>
                <a:cubicBezTo>
                  <a:pt x="75" y="32"/>
                  <a:pt x="75" y="32"/>
                  <a:pt x="75" y="32"/>
                </a:cubicBezTo>
                <a:cubicBezTo>
                  <a:pt x="75" y="32"/>
                  <a:pt x="74" y="31"/>
                  <a:pt x="73" y="31"/>
                </a:cubicBezTo>
                <a:cubicBezTo>
                  <a:pt x="72" y="32"/>
                  <a:pt x="72" y="33"/>
                  <a:pt x="72" y="34"/>
                </a:cubicBezTo>
                <a:cubicBezTo>
                  <a:pt x="72" y="35"/>
                  <a:pt x="71" y="35"/>
                  <a:pt x="71" y="35"/>
                </a:cubicBezTo>
                <a:cubicBezTo>
                  <a:pt x="70" y="35"/>
                  <a:pt x="68" y="37"/>
                  <a:pt x="68" y="37"/>
                </a:cubicBezTo>
                <a:cubicBezTo>
                  <a:pt x="67" y="37"/>
                  <a:pt x="66" y="37"/>
                  <a:pt x="66" y="37"/>
                </a:cubicBezTo>
                <a:cubicBezTo>
                  <a:pt x="66" y="37"/>
                  <a:pt x="65" y="36"/>
                  <a:pt x="65" y="35"/>
                </a:cubicBezTo>
                <a:cubicBezTo>
                  <a:pt x="64" y="35"/>
                  <a:pt x="64" y="35"/>
                  <a:pt x="63" y="35"/>
                </a:cubicBezTo>
                <a:cubicBezTo>
                  <a:pt x="62" y="35"/>
                  <a:pt x="62" y="33"/>
                  <a:pt x="62" y="33"/>
                </a:cubicBezTo>
                <a:cubicBezTo>
                  <a:pt x="61" y="32"/>
                  <a:pt x="61" y="32"/>
                  <a:pt x="60" y="32"/>
                </a:cubicBezTo>
                <a:cubicBezTo>
                  <a:pt x="60" y="32"/>
                  <a:pt x="59" y="31"/>
                  <a:pt x="59" y="31"/>
                </a:cubicBezTo>
                <a:cubicBezTo>
                  <a:pt x="58" y="31"/>
                  <a:pt x="58" y="31"/>
                  <a:pt x="58" y="31"/>
                </a:cubicBezTo>
                <a:cubicBezTo>
                  <a:pt x="58" y="31"/>
                  <a:pt x="58" y="30"/>
                  <a:pt x="58" y="30"/>
                </a:cubicBezTo>
                <a:cubicBezTo>
                  <a:pt x="57" y="29"/>
                  <a:pt x="56" y="28"/>
                  <a:pt x="55" y="27"/>
                </a:cubicBezTo>
                <a:cubicBezTo>
                  <a:pt x="54" y="26"/>
                  <a:pt x="54" y="26"/>
                  <a:pt x="54" y="25"/>
                </a:cubicBezTo>
                <a:cubicBezTo>
                  <a:pt x="53" y="25"/>
                  <a:pt x="53" y="25"/>
                  <a:pt x="53" y="25"/>
                </a:cubicBezTo>
                <a:cubicBezTo>
                  <a:pt x="53" y="25"/>
                  <a:pt x="53" y="26"/>
                  <a:pt x="53" y="26"/>
                </a:cubicBezTo>
                <a:cubicBezTo>
                  <a:pt x="52" y="26"/>
                  <a:pt x="52" y="26"/>
                  <a:pt x="52" y="26"/>
                </a:cubicBezTo>
                <a:cubicBezTo>
                  <a:pt x="51" y="26"/>
                  <a:pt x="51" y="25"/>
                  <a:pt x="51" y="25"/>
                </a:cubicBezTo>
                <a:cubicBezTo>
                  <a:pt x="51" y="25"/>
                  <a:pt x="52" y="24"/>
                  <a:pt x="52" y="24"/>
                </a:cubicBezTo>
                <a:cubicBezTo>
                  <a:pt x="52" y="23"/>
                  <a:pt x="52" y="23"/>
                  <a:pt x="52" y="22"/>
                </a:cubicBezTo>
                <a:cubicBezTo>
                  <a:pt x="52" y="22"/>
                  <a:pt x="52" y="21"/>
                  <a:pt x="52" y="20"/>
                </a:cubicBezTo>
                <a:cubicBezTo>
                  <a:pt x="52" y="20"/>
                  <a:pt x="52" y="20"/>
                  <a:pt x="52" y="20"/>
                </a:cubicBezTo>
                <a:cubicBezTo>
                  <a:pt x="51" y="20"/>
                  <a:pt x="51" y="20"/>
                  <a:pt x="50" y="20"/>
                </a:cubicBezTo>
                <a:cubicBezTo>
                  <a:pt x="50" y="19"/>
                  <a:pt x="50" y="19"/>
                  <a:pt x="50" y="18"/>
                </a:cubicBezTo>
                <a:cubicBezTo>
                  <a:pt x="49" y="18"/>
                  <a:pt x="49" y="17"/>
                  <a:pt x="49" y="16"/>
                </a:cubicBezTo>
                <a:cubicBezTo>
                  <a:pt x="49" y="16"/>
                  <a:pt x="49" y="16"/>
                  <a:pt x="49" y="16"/>
                </a:cubicBezTo>
                <a:cubicBezTo>
                  <a:pt x="50" y="16"/>
                  <a:pt x="50" y="16"/>
                  <a:pt x="50" y="16"/>
                </a:cubicBezTo>
                <a:cubicBezTo>
                  <a:pt x="50" y="16"/>
                  <a:pt x="51" y="16"/>
                  <a:pt x="51" y="17"/>
                </a:cubicBezTo>
                <a:cubicBezTo>
                  <a:pt x="52" y="17"/>
                  <a:pt x="52" y="17"/>
                  <a:pt x="52" y="17"/>
                </a:cubicBezTo>
                <a:cubicBezTo>
                  <a:pt x="52" y="16"/>
                  <a:pt x="52" y="14"/>
                  <a:pt x="52" y="13"/>
                </a:cubicBezTo>
                <a:cubicBezTo>
                  <a:pt x="52" y="13"/>
                  <a:pt x="53" y="13"/>
                  <a:pt x="53" y="12"/>
                </a:cubicBezTo>
                <a:cubicBezTo>
                  <a:pt x="53" y="11"/>
                  <a:pt x="53" y="10"/>
                  <a:pt x="53" y="8"/>
                </a:cubicBezTo>
                <a:cubicBezTo>
                  <a:pt x="54" y="8"/>
                  <a:pt x="54" y="7"/>
                  <a:pt x="54" y="7"/>
                </a:cubicBezTo>
                <a:cubicBezTo>
                  <a:pt x="55" y="5"/>
                  <a:pt x="55" y="4"/>
                  <a:pt x="55" y="2"/>
                </a:cubicBezTo>
                <a:cubicBezTo>
                  <a:pt x="56" y="2"/>
                  <a:pt x="56" y="2"/>
                  <a:pt x="56" y="2"/>
                </a:cubicBezTo>
                <a:cubicBezTo>
                  <a:pt x="57" y="2"/>
                  <a:pt x="57" y="2"/>
                  <a:pt x="57" y="2"/>
                </a:cubicBezTo>
                <a:cubicBezTo>
                  <a:pt x="58" y="2"/>
                  <a:pt x="59" y="2"/>
                  <a:pt x="59" y="2"/>
                </a:cubicBezTo>
                <a:cubicBezTo>
                  <a:pt x="60" y="2"/>
                  <a:pt x="60" y="2"/>
                  <a:pt x="61" y="2"/>
                </a:cubicBezTo>
                <a:cubicBezTo>
                  <a:pt x="62" y="2"/>
                  <a:pt x="63" y="2"/>
                  <a:pt x="64" y="2"/>
                </a:cubicBezTo>
                <a:cubicBezTo>
                  <a:pt x="64" y="2"/>
                  <a:pt x="65" y="2"/>
                  <a:pt x="66" y="3"/>
                </a:cubicBezTo>
                <a:cubicBezTo>
                  <a:pt x="66" y="3"/>
                  <a:pt x="66" y="3"/>
                  <a:pt x="66" y="3"/>
                </a:cubicBezTo>
                <a:cubicBezTo>
                  <a:pt x="67" y="3"/>
                  <a:pt x="68" y="3"/>
                  <a:pt x="69" y="3"/>
                </a:cubicBezTo>
                <a:cubicBezTo>
                  <a:pt x="69" y="3"/>
                  <a:pt x="70" y="3"/>
                  <a:pt x="70" y="3"/>
                </a:cubicBezTo>
                <a:cubicBezTo>
                  <a:pt x="73" y="3"/>
                  <a:pt x="76" y="4"/>
                  <a:pt x="78" y="4"/>
                </a:cubicBezTo>
                <a:cubicBezTo>
                  <a:pt x="78" y="3"/>
                  <a:pt x="78" y="3"/>
                  <a:pt x="78" y="3"/>
                </a:cubicBezTo>
                <a:cubicBezTo>
                  <a:pt x="77" y="3"/>
                  <a:pt x="75" y="3"/>
                  <a:pt x="74" y="3"/>
                </a:cubicBezTo>
                <a:cubicBezTo>
                  <a:pt x="74" y="3"/>
                  <a:pt x="73" y="2"/>
                  <a:pt x="72" y="2"/>
                </a:cubicBezTo>
                <a:cubicBezTo>
                  <a:pt x="71" y="2"/>
                  <a:pt x="70" y="1"/>
                  <a:pt x="70" y="1"/>
                </a:cubicBezTo>
                <a:cubicBezTo>
                  <a:pt x="69" y="1"/>
                  <a:pt x="67" y="1"/>
                  <a:pt x="66" y="1"/>
                </a:cubicBezTo>
                <a:cubicBezTo>
                  <a:pt x="65" y="1"/>
                  <a:pt x="65" y="1"/>
                  <a:pt x="65" y="1"/>
                </a:cubicBezTo>
                <a:cubicBezTo>
                  <a:pt x="64" y="1"/>
                  <a:pt x="63" y="1"/>
                  <a:pt x="63" y="1"/>
                </a:cubicBezTo>
                <a:cubicBezTo>
                  <a:pt x="62" y="1"/>
                  <a:pt x="62" y="0"/>
                  <a:pt x="61" y="0"/>
                </a:cubicBezTo>
                <a:cubicBezTo>
                  <a:pt x="60" y="0"/>
                  <a:pt x="58" y="1"/>
                  <a:pt x="57" y="1"/>
                </a:cubicBezTo>
                <a:cubicBezTo>
                  <a:pt x="56" y="1"/>
                  <a:pt x="55" y="0"/>
                  <a:pt x="54" y="0"/>
                </a:cubicBezTo>
                <a:cubicBezTo>
                  <a:pt x="53" y="0"/>
                  <a:pt x="52" y="0"/>
                  <a:pt x="52" y="0"/>
                </a:cubicBezTo>
                <a:cubicBezTo>
                  <a:pt x="51" y="0"/>
                  <a:pt x="50" y="0"/>
                  <a:pt x="49" y="1"/>
                </a:cubicBezTo>
                <a:cubicBezTo>
                  <a:pt x="49" y="1"/>
                  <a:pt x="48" y="1"/>
                  <a:pt x="48" y="1"/>
                </a:cubicBezTo>
                <a:cubicBezTo>
                  <a:pt x="47" y="1"/>
                  <a:pt x="47" y="1"/>
                  <a:pt x="46" y="1"/>
                </a:cubicBezTo>
                <a:cubicBezTo>
                  <a:pt x="46" y="2"/>
                  <a:pt x="46" y="2"/>
                  <a:pt x="46" y="2"/>
                </a:cubicBezTo>
                <a:cubicBezTo>
                  <a:pt x="45" y="2"/>
                  <a:pt x="45" y="3"/>
                  <a:pt x="44" y="3"/>
                </a:cubicBezTo>
                <a:cubicBezTo>
                  <a:pt x="44" y="3"/>
                  <a:pt x="44" y="4"/>
                  <a:pt x="43" y="4"/>
                </a:cubicBezTo>
                <a:cubicBezTo>
                  <a:pt x="43" y="4"/>
                  <a:pt x="42" y="4"/>
                  <a:pt x="41" y="5"/>
                </a:cubicBezTo>
                <a:cubicBezTo>
                  <a:pt x="41" y="5"/>
                  <a:pt x="41" y="6"/>
                  <a:pt x="40" y="7"/>
                </a:cubicBezTo>
                <a:cubicBezTo>
                  <a:pt x="40" y="8"/>
                  <a:pt x="40" y="8"/>
                  <a:pt x="40" y="8"/>
                </a:cubicBezTo>
                <a:cubicBezTo>
                  <a:pt x="41" y="8"/>
                  <a:pt x="41" y="8"/>
                  <a:pt x="41" y="8"/>
                </a:cubicBezTo>
                <a:cubicBezTo>
                  <a:pt x="42" y="8"/>
                  <a:pt x="42" y="8"/>
                  <a:pt x="43" y="7"/>
                </a:cubicBezTo>
                <a:cubicBezTo>
                  <a:pt x="43" y="7"/>
                  <a:pt x="44" y="6"/>
                  <a:pt x="45" y="6"/>
                </a:cubicBezTo>
                <a:cubicBezTo>
                  <a:pt x="45" y="7"/>
                  <a:pt x="45" y="7"/>
                  <a:pt x="45" y="7"/>
                </a:cubicBezTo>
                <a:cubicBezTo>
                  <a:pt x="46" y="7"/>
                  <a:pt x="46" y="7"/>
                  <a:pt x="46" y="7"/>
                </a:cubicBezTo>
                <a:cubicBezTo>
                  <a:pt x="46" y="7"/>
                  <a:pt x="46" y="7"/>
                  <a:pt x="46" y="7"/>
                </a:cubicBezTo>
                <a:cubicBezTo>
                  <a:pt x="47" y="7"/>
                  <a:pt x="47" y="7"/>
                  <a:pt x="47" y="7"/>
                </a:cubicBezTo>
                <a:cubicBezTo>
                  <a:pt x="47" y="7"/>
                  <a:pt x="46" y="9"/>
                  <a:pt x="45" y="9"/>
                </a:cubicBezTo>
                <a:cubicBezTo>
                  <a:pt x="45" y="9"/>
                  <a:pt x="44" y="9"/>
                  <a:pt x="43" y="9"/>
                </a:cubicBezTo>
                <a:cubicBezTo>
                  <a:pt x="43" y="10"/>
                  <a:pt x="43" y="10"/>
                  <a:pt x="43" y="10"/>
                </a:cubicBezTo>
                <a:cubicBezTo>
                  <a:pt x="43" y="10"/>
                  <a:pt x="43" y="10"/>
                  <a:pt x="43" y="10"/>
                </a:cubicBezTo>
                <a:cubicBezTo>
                  <a:pt x="43" y="11"/>
                  <a:pt x="43" y="11"/>
                  <a:pt x="43" y="11"/>
                </a:cubicBezTo>
                <a:cubicBezTo>
                  <a:pt x="42" y="12"/>
                  <a:pt x="42" y="12"/>
                  <a:pt x="41" y="13"/>
                </a:cubicBezTo>
                <a:cubicBezTo>
                  <a:pt x="41" y="12"/>
                  <a:pt x="41" y="12"/>
                  <a:pt x="41" y="12"/>
                </a:cubicBezTo>
                <a:cubicBezTo>
                  <a:pt x="40" y="12"/>
                  <a:pt x="40" y="12"/>
                  <a:pt x="40" y="12"/>
                </a:cubicBezTo>
                <a:cubicBezTo>
                  <a:pt x="39" y="12"/>
                  <a:pt x="38" y="14"/>
                  <a:pt x="38" y="14"/>
                </a:cubicBezTo>
                <a:cubicBezTo>
                  <a:pt x="38" y="14"/>
                  <a:pt x="37" y="14"/>
                  <a:pt x="37" y="14"/>
                </a:cubicBezTo>
                <a:cubicBezTo>
                  <a:pt x="37" y="13"/>
                  <a:pt x="38" y="11"/>
                  <a:pt x="38" y="9"/>
                </a:cubicBezTo>
                <a:cubicBezTo>
                  <a:pt x="38" y="9"/>
                  <a:pt x="38" y="9"/>
                  <a:pt x="38" y="9"/>
                </a:cubicBezTo>
                <a:cubicBezTo>
                  <a:pt x="38" y="9"/>
                  <a:pt x="37" y="9"/>
                  <a:pt x="37" y="9"/>
                </a:cubicBezTo>
                <a:cubicBezTo>
                  <a:pt x="36" y="10"/>
                  <a:pt x="36" y="10"/>
                  <a:pt x="35" y="11"/>
                </a:cubicBezTo>
                <a:cubicBezTo>
                  <a:pt x="34" y="11"/>
                  <a:pt x="34" y="12"/>
                  <a:pt x="33" y="12"/>
                </a:cubicBezTo>
                <a:cubicBezTo>
                  <a:pt x="33" y="12"/>
                  <a:pt x="33" y="13"/>
                  <a:pt x="33" y="13"/>
                </a:cubicBezTo>
                <a:cubicBezTo>
                  <a:pt x="33" y="13"/>
                  <a:pt x="32" y="13"/>
                  <a:pt x="32" y="13"/>
                </a:cubicBezTo>
                <a:cubicBezTo>
                  <a:pt x="32" y="14"/>
                  <a:pt x="31" y="14"/>
                  <a:pt x="31" y="15"/>
                </a:cubicBezTo>
                <a:cubicBezTo>
                  <a:pt x="31" y="15"/>
                  <a:pt x="30" y="16"/>
                  <a:pt x="30" y="16"/>
                </a:cubicBezTo>
                <a:cubicBezTo>
                  <a:pt x="29" y="16"/>
                  <a:pt x="29" y="17"/>
                  <a:pt x="28" y="17"/>
                </a:cubicBezTo>
                <a:cubicBezTo>
                  <a:pt x="28" y="18"/>
                  <a:pt x="28" y="18"/>
                  <a:pt x="28" y="18"/>
                </a:cubicBezTo>
                <a:cubicBezTo>
                  <a:pt x="27" y="18"/>
                  <a:pt x="27" y="19"/>
                  <a:pt x="26" y="20"/>
                </a:cubicBezTo>
                <a:cubicBezTo>
                  <a:pt x="26" y="20"/>
                  <a:pt x="25" y="20"/>
                  <a:pt x="25" y="21"/>
                </a:cubicBezTo>
                <a:cubicBezTo>
                  <a:pt x="24" y="22"/>
                  <a:pt x="23" y="23"/>
                  <a:pt x="22" y="24"/>
                </a:cubicBezTo>
                <a:cubicBezTo>
                  <a:pt x="21" y="24"/>
                  <a:pt x="20" y="24"/>
                  <a:pt x="19" y="25"/>
                </a:cubicBezTo>
                <a:cubicBezTo>
                  <a:pt x="18" y="25"/>
                  <a:pt x="18" y="27"/>
                  <a:pt x="18" y="27"/>
                </a:cubicBezTo>
                <a:cubicBezTo>
                  <a:pt x="17" y="27"/>
                  <a:pt x="17" y="27"/>
                  <a:pt x="16" y="28"/>
                </a:cubicBezTo>
                <a:cubicBezTo>
                  <a:pt x="15" y="28"/>
                  <a:pt x="15" y="29"/>
                  <a:pt x="14" y="29"/>
                </a:cubicBezTo>
                <a:cubicBezTo>
                  <a:pt x="13" y="29"/>
                  <a:pt x="13" y="29"/>
                  <a:pt x="13" y="29"/>
                </a:cubicBezTo>
                <a:lnTo>
                  <a:pt x="15" y="32"/>
                </a:ln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4" name="Freeform 93"/>
          <p:cNvSpPr>
            <a:spLocks/>
          </p:cNvSpPr>
          <p:nvPr/>
        </p:nvSpPr>
        <p:spPr bwMode="auto">
          <a:xfrm>
            <a:off x="8002598" y="9337687"/>
            <a:ext cx="1863726" cy="1901826"/>
          </a:xfrm>
          <a:custGeom>
            <a:avLst/>
            <a:gdLst>
              <a:gd name="T0" fmla="*/ 239 w 248"/>
              <a:gd name="T1" fmla="*/ 230 h 253"/>
              <a:gd name="T2" fmla="*/ 243 w 248"/>
              <a:gd name="T3" fmla="*/ 205 h 253"/>
              <a:gd name="T4" fmla="*/ 233 w 248"/>
              <a:gd name="T5" fmla="*/ 174 h 253"/>
              <a:gd name="T6" fmla="*/ 228 w 248"/>
              <a:gd name="T7" fmla="*/ 161 h 253"/>
              <a:gd name="T8" fmla="*/ 238 w 248"/>
              <a:gd name="T9" fmla="*/ 123 h 253"/>
              <a:gd name="T10" fmla="*/ 233 w 248"/>
              <a:gd name="T11" fmla="*/ 104 h 253"/>
              <a:gd name="T12" fmla="*/ 207 w 248"/>
              <a:gd name="T13" fmla="*/ 123 h 253"/>
              <a:gd name="T14" fmla="*/ 191 w 248"/>
              <a:gd name="T15" fmla="*/ 107 h 253"/>
              <a:gd name="T16" fmla="*/ 158 w 248"/>
              <a:gd name="T17" fmla="*/ 92 h 253"/>
              <a:gd name="T18" fmla="*/ 151 w 248"/>
              <a:gd name="T19" fmla="*/ 72 h 253"/>
              <a:gd name="T20" fmla="*/ 152 w 248"/>
              <a:gd name="T21" fmla="*/ 41 h 253"/>
              <a:gd name="T22" fmla="*/ 168 w 248"/>
              <a:gd name="T23" fmla="*/ 12 h 253"/>
              <a:gd name="T24" fmla="*/ 151 w 248"/>
              <a:gd name="T25" fmla="*/ 2 h 253"/>
              <a:gd name="T26" fmla="*/ 133 w 248"/>
              <a:gd name="T27" fmla="*/ 13 h 253"/>
              <a:gd name="T28" fmla="*/ 129 w 248"/>
              <a:gd name="T29" fmla="*/ 41 h 253"/>
              <a:gd name="T30" fmla="*/ 112 w 248"/>
              <a:gd name="T31" fmla="*/ 37 h 253"/>
              <a:gd name="T32" fmla="*/ 103 w 248"/>
              <a:gd name="T33" fmla="*/ 51 h 253"/>
              <a:gd name="T34" fmla="*/ 97 w 248"/>
              <a:gd name="T35" fmla="*/ 62 h 253"/>
              <a:gd name="T36" fmla="*/ 87 w 248"/>
              <a:gd name="T37" fmla="*/ 59 h 253"/>
              <a:gd name="T38" fmla="*/ 91 w 248"/>
              <a:gd name="T39" fmla="*/ 77 h 253"/>
              <a:gd name="T40" fmla="*/ 80 w 248"/>
              <a:gd name="T41" fmla="*/ 61 h 253"/>
              <a:gd name="T42" fmla="*/ 70 w 248"/>
              <a:gd name="T43" fmla="*/ 75 h 253"/>
              <a:gd name="T44" fmla="*/ 69 w 248"/>
              <a:gd name="T45" fmla="*/ 77 h 253"/>
              <a:gd name="T46" fmla="*/ 65 w 248"/>
              <a:gd name="T47" fmla="*/ 86 h 253"/>
              <a:gd name="T48" fmla="*/ 56 w 248"/>
              <a:gd name="T49" fmla="*/ 82 h 253"/>
              <a:gd name="T50" fmla="*/ 62 w 248"/>
              <a:gd name="T51" fmla="*/ 96 h 253"/>
              <a:gd name="T52" fmla="*/ 52 w 248"/>
              <a:gd name="T53" fmla="*/ 102 h 253"/>
              <a:gd name="T54" fmla="*/ 68 w 248"/>
              <a:gd name="T55" fmla="*/ 107 h 253"/>
              <a:gd name="T56" fmla="*/ 57 w 248"/>
              <a:gd name="T57" fmla="*/ 108 h 253"/>
              <a:gd name="T58" fmla="*/ 64 w 248"/>
              <a:gd name="T59" fmla="*/ 122 h 253"/>
              <a:gd name="T60" fmla="*/ 49 w 248"/>
              <a:gd name="T61" fmla="*/ 122 h 253"/>
              <a:gd name="T62" fmla="*/ 42 w 248"/>
              <a:gd name="T63" fmla="*/ 113 h 253"/>
              <a:gd name="T64" fmla="*/ 35 w 248"/>
              <a:gd name="T65" fmla="*/ 116 h 253"/>
              <a:gd name="T66" fmla="*/ 38 w 248"/>
              <a:gd name="T67" fmla="*/ 120 h 253"/>
              <a:gd name="T68" fmla="*/ 22 w 248"/>
              <a:gd name="T69" fmla="*/ 137 h 253"/>
              <a:gd name="T70" fmla="*/ 47 w 248"/>
              <a:gd name="T71" fmla="*/ 131 h 253"/>
              <a:gd name="T72" fmla="*/ 38 w 248"/>
              <a:gd name="T73" fmla="*/ 135 h 253"/>
              <a:gd name="T74" fmla="*/ 29 w 248"/>
              <a:gd name="T75" fmla="*/ 153 h 253"/>
              <a:gd name="T76" fmla="*/ 39 w 248"/>
              <a:gd name="T77" fmla="*/ 158 h 253"/>
              <a:gd name="T78" fmla="*/ 7 w 248"/>
              <a:gd name="T79" fmla="*/ 160 h 253"/>
              <a:gd name="T80" fmla="*/ 2 w 248"/>
              <a:gd name="T81" fmla="*/ 178 h 253"/>
              <a:gd name="T82" fmla="*/ 23 w 248"/>
              <a:gd name="T83" fmla="*/ 168 h 253"/>
              <a:gd name="T84" fmla="*/ 29 w 248"/>
              <a:gd name="T85" fmla="*/ 175 h 253"/>
              <a:gd name="T86" fmla="*/ 15 w 248"/>
              <a:gd name="T87" fmla="*/ 191 h 253"/>
              <a:gd name="T88" fmla="*/ 28 w 248"/>
              <a:gd name="T89" fmla="*/ 186 h 253"/>
              <a:gd name="T90" fmla="*/ 42 w 248"/>
              <a:gd name="T91" fmla="*/ 175 h 253"/>
              <a:gd name="T92" fmla="*/ 29 w 248"/>
              <a:gd name="T93" fmla="*/ 188 h 253"/>
              <a:gd name="T94" fmla="*/ 28 w 248"/>
              <a:gd name="T95" fmla="*/ 205 h 253"/>
              <a:gd name="T96" fmla="*/ 58 w 248"/>
              <a:gd name="T97" fmla="*/ 207 h 253"/>
              <a:gd name="T98" fmla="*/ 86 w 248"/>
              <a:gd name="T99" fmla="*/ 201 h 253"/>
              <a:gd name="T100" fmla="*/ 111 w 248"/>
              <a:gd name="T101" fmla="*/ 205 h 253"/>
              <a:gd name="T102" fmla="*/ 122 w 248"/>
              <a:gd name="T103" fmla="*/ 223 h 253"/>
              <a:gd name="T104" fmla="*/ 149 w 248"/>
              <a:gd name="T105" fmla="*/ 217 h 253"/>
              <a:gd name="T106" fmla="*/ 166 w 248"/>
              <a:gd name="T107" fmla="*/ 229 h 253"/>
              <a:gd name="T108" fmla="*/ 159 w 248"/>
              <a:gd name="T109" fmla="*/ 238 h 253"/>
              <a:gd name="T110" fmla="*/ 168 w 248"/>
              <a:gd name="T111" fmla="*/ 238 h 253"/>
              <a:gd name="T112" fmla="*/ 182 w 248"/>
              <a:gd name="T113" fmla="*/ 243 h 253"/>
              <a:gd name="T114" fmla="*/ 190 w 248"/>
              <a:gd name="T115" fmla="*/ 245 h 253"/>
              <a:gd name="T116" fmla="*/ 194 w 248"/>
              <a:gd name="T117" fmla="*/ 241 h 253"/>
              <a:gd name="T118" fmla="*/ 212 w 248"/>
              <a:gd name="T119" fmla="*/ 251 h 253"/>
              <a:gd name="T120" fmla="*/ 237 w 248"/>
              <a:gd name="T121" fmla="*/ 24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8" h="253">
                <a:moveTo>
                  <a:pt x="247" y="247"/>
                </a:moveTo>
                <a:cubicBezTo>
                  <a:pt x="242" y="246"/>
                  <a:pt x="242" y="246"/>
                  <a:pt x="242" y="246"/>
                </a:cubicBezTo>
                <a:cubicBezTo>
                  <a:pt x="242" y="246"/>
                  <a:pt x="242" y="246"/>
                  <a:pt x="242" y="246"/>
                </a:cubicBezTo>
                <a:cubicBezTo>
                  <a:pt x="242" y="246"/>
                  <a:pt x="241" y="244"/>
                  <a:pt x="240" y="244"/>
                </a:cubicBezTo>
                <a:cubicBezTo>
                  <a:pt x="240" y="243"/>
                  <a:pt x="240" y="241"/>
                  <a:pt x="240" y="241"/>
                </a:cubicBezTo>
                <a:cubicBezTo>
                  <a:pt x="240" y="241"/>
                  <a:pt x="241" y="241"/>
                  <a:pt x="241" y="241"/>
                </a:cubicBezTo>
                <a:cubicBezTo>
                  <a:pt x="241" y="241"/>
                  <a:pt x="242" y="241"/>
                  <a:pt x="243" y="240"/>
                </a:cubicBezTo>
                <a:cubicBezTo>
                  <a:pt x="244" y="240"/>
                  <a:pt x="245" y="239"/>
                  <a:pt x="246" y="237"/>
                </a:cubicBezTo>
                <a:cubicBezTo>
                  <a:pt x="245" y="237"/>
                  <a:pt x="245" y="237"/>
                  <a:pt x="244" y="237"/>
                </a:cubicBezTo>
                <a:cubicBezTo>
                  <a:pt x="243" y="237"/>
                  <a:pt x="243" y="237"/>
                  <a:pt x="243" y="236"/>
                </a:cubicBezTo>
                <a:cubicBezTo>
                  <a:pt x="243" y="236"/>
                  <a:pt x="243" y="236"/>
                  <a:pt x="242" y="236"/>
                </a:cubicBezTo>
                <a:cubicBezTo>
                  <a:pt x="242" y="235"/>
                  <a:pt x="240" y="235"/>
                  <a:pt x="240" y="234"/>
                </a:cubicBezTo>
                <a:cubicBezTo>
                  <a:pt x="240" y="234"/>
                  <a:pt x="240" y="234"/>
                  <a:pt x="240" y="234"/>
                </a:cubicBezTo>
                <a:cubicBezTo>
                  <a:pt x="239" y="230"/>
                  <a:pt x="239" y="230"/>
                  <a:pt x="239" y="230"/>
                </a:cubicBezTo>
                <a:cubicBezTo>
                  <a:pt x="239" y="230"/>
                  <a:pt x="240" y="230"/>
                  <a:pt x="240" y="229"/>
                </a:cubicBezTo>
                <a:cubicBezTo>
                  <a:pt x="240" y="229"/>
                  <a:pt x="241" y="228"/>
                  <a:pt x="241" y="228"/>
                </a:cubicBezTo>
                <a:cubicBezTo>
                  <a:pt x="241" y="227"/>
                  <a:pt x="241" y="226"/>
                  <a:pt x="240" y="225"/>
                </a:cubicBezTo>
                <a:cubicBezTo>
                  <a:pt x="240" y="224"/>
                  <a:pt x="239" y="224"/>
                  <a:pt x="238" y="224"/>
                </a:cubicBezTo>
                <a:cubicBezTo>
                  <a:pt x="237" y="224"/>
                  <a:pt x="237" y="224"/>
                  <a:pt x="237" y="224"/>
                </a:cubicBezTo>
                <a:cubicBezTo>
                  <a:pt x="236" y="224"/>
                  <a:pt x="236" y="224"/>
                  <a:pt x="236" y="223"/>
                </a:cubicBezTo>
                <a:cubicBezTo>
                  <a:pt x="236" y="220"/>
                  <a:pt x="236" y="220"/>
                  <a:pt x="236" y="220"/>
                </a:cubicBezTo>
                <a:cubicBezTo>
                  <a:pt x="236" y="220"/>
                  <a:pt x="236" y="220"/>
                  <a:pt x="236" y="220"/>
                </a:cubicBezTo>
                <a:cubicBezTo>
                  <a:pt x="239" y="218"/>
                  <a:pt x="239" y="218"/>
                  <a:pt x="239" y="218"/>
                </a:cubicBezTo>
                <a:cubicBezTo>
                  <a:pt x="240" y="218"/>
                  <a:pt x="241" y="215"/>
                  <a:pt x="242" y="215"/>
                </a:cubicBezTo>
                <a:cubicBezTo>
                  <a:pt x="242" y="214"/>
                  <a:pt x="242" y="212"/>
                  <a:pt x="242" y="211"/>
                </a:cubicBezTo>
                <a:cubicBezTo>
                  <a:pt x="241" y="209"/>
                  <a:pt x="242" y="208"/>
                  <a:pt x="243" y="208"/>
                </a:cubicBezTo>
                <a:cubicBezTo>
                  <a:pt x="243" y="208"/>
                  <a:pt x="243" y="207"/>
                  <a:pt x="243" y="207"/>
                </a:cubicBezTo>
                <a:cubicBezTo>
                  <a:pt x="244" y="207"/>
                  <a:pt x="243" y="206"/>
                  <a:pt x="243" y="205"/>
                </a:cubicBezTo>
                <a:cubicBezTo>
                  <a:pt x="243" y="205"/>
                  <a:pt x="241" y="201"/>
                  <a:pt x="241" y="201"/>
                </a:cubicBezTo>
                <a:cubicBezTo>
                  <a:pt x="241" y="201"/>
                  <a:pt x="239" y="198"/>
                  <a:pt x="239" y="197"/>
                </a:cubicBezTo>
                <a:cubicBezTo>
                  <a:pt x="238" y="195"/>
                  <a:pt x="238" y="194"/>
                  <a:pt x="239" y="194"/>
                </a:cubicBezTo>
                <a:cubicBezTo>
                  <a:pt x="239" y="194"/>
                  <a:pt x="239" y="193"/>
                  <a:pt x="239" y="193"/>
                </a:cubicBezTo>
                <a:cubicBezTo>
                  <a:pt x="239" y="193"/>
                  <a:pt x="240" y="190"/>
                  <a:pt x="241" y="190"/>
                </a:cubicBezTo>
                <a:cubicBezTo>
                  <a:pt x="241" y="189"/>
                  <a:pt x="240" y="187"/>
                  <a:pt x="240" y="187"/>
                </a:cubicBezTo>
                <a:cubicBezTo>
                  <a:pt x="240" y="186"/>
                  <a:pt x="239" y="185"/>
                  <a:pt x="239" y="185"/>
                </a:cubicBezTo>
                <a:cubicBezTo>
                  <a:pt x="239" y="185"/>
                  <a:pt x="237" y="185"/>
                  <a:pt x="236" y="185"/>
                </a:cubicBezTo>
                <a:cubicBezTo>
                  <a:pt x="235" y="184"/>
                  <a:pt x="234" y="184"/>
                  <a:pt x="234" y="184"/>
                </a:cubicBezTo>
                <a:cubicBezTo>
                  <a:pt x="233" y="184"/>
                  <a:pt x="233" y="183"/>
                  <a:pt x="233" y="183"/>
                </a:cubicBezTo>
                <a:cubicBezTo>
                  <a:pt x="233" y="183"/>
                  <a:pt x="232" y="180"/>
                  <a:pt x="232" y="179"/>
                </a:cubicBezTo>
                <a:cubicBezTo>
                  <a:pt x="231" y="179"/>
                  <a:pt x="231" y="178"/>
                  <a:pt x="231" y="177"/>
                </a:cubicBezTo>
                <a:cubicBezTo>
                  <a:pt x="232" y="177"/>
                  <a:pt x="232" y="176"/>
                  <a:pt x="233" y="176"/>
                </a:cubicBezTo>
                <a:cubicBezTo>
                  <a:pt x="233" y="176"/>
                  <a:pt x="234" y="175"/>
                  <a:pt x="233" y="174"/>
                </a:cubicBezTo>
                <a:cubicBezTo>
                  <a:pt x="233" y="174"/>
                  <a:pt x="233" y="174"/>
                  <a:pt x="233" y="174"/>
                </a:cubicBezTo>
                <a:cubicBezTo>
                  <a:pt x="233" y="173"/>
                  <a:pt x="234" y="171"/>
                  <a:pt x="235" y="170"/>
                </a:cubicBezTo>
                <a:cubicBezTo>
                  <a:pt x="235" y="169"/>
                  <a:pt x="235" y="169"/>
                  <a:pt x="234" y="168"/>
                </a:cubicBezTo>
                <a:cubicBezTo>
                  <a:pt x="234" y="168"/>
                  <a:pt x="234" y="167"/>
                  <a:pt x="233" y="167"/>
                </a:cubicBezTo>
                <a:cubicBezTo>
                  <a:pt x="233" y="166"/>
                  <a:pt x="233" y="166"/>
                  <a:pt x="233" y="166"/>
                </a:cubicBezTo>
                <a:cubicBezTo>
                  <a:pt x="233" y="165"/>
                  <a:pt x="233" y="165"/>
                  <a:pt x="232" y="165"/>
                </a:cubicBezTo>
                <a:cubicBezTo>
                  <a:pt x="232" y="165"/>
                  <a:pt x="232" y="165"/>
                  <a:pt x="232" y="165"/>
                </a:cubicBezTo>
                <a:cubicBezTo>
                  <a:pt x="231" y="166"/>
                  <a:pt x="229" y="166"/>
                  <a:pt x="228" y="166"/>
                </a:cubicBezTo>
                <a:cubicBezTo>
                  <a:pt x="227" y="166"/>
                  <a:pt x="226" y="166"/>
                  <a:pt x="226" y="166"/>
                </a:cubicBezTo>
                <a:cubicBezTo>
                  <a:pt x="226" y="165"/>
                  <a:pt x="226" y="164"/>
                  <a:pt x="226" y="164"/>
                </a:cubicBezTo>
                <a:cubicBezTo>
                  <a:pt x="226" y="164"/>
                  <a:pt x="226" y="163"/>
                  <a:pt x="226" y="163"/>
                </a:cubicBezTo>
                <a:cubicBezTo>
                  <a:pt x="226" y="163"/>
                  <a:pt x="228" y="162"/>
                  <a:pt x="229" y="162"/>
                </a:cubicBezTo>
                <a:cubicBezTo>
                  <a:pt x="229" y="161"/>
                  <a:pt x="228" y="161"/>
                  <a:pt x="228" y="161"/>
                </a:cubicBezTo>
                <a:cubicBezTo>
                  <a:pt x="228" y="161"/>
                  <a:pt x="228" y="161"/>
                  <a:pt x="228" y="161"/>
                </a:cubicBezTo>
                <a:cubicBezTo>
                  <a:pt x="228" y="161"/>
                  <a:pt x="227" y="159"/>
                  <a:pt x="226" y="158"/>
                </a:cubicBezTo>
                <a:cubicBezTo>
                  <a:pt x="226" y="157"/>
                  <a:pt x="225" y="155"/>
                  <a:pt x="225" y="154"/>
                </a:cubicBezTo>
                <a:cubicBezTo>
                  <a:pt x="225" y="154"/>
                  <a:pt x="225" y="154"/>
                  <a:pt x="225" y="154"/>
                </a:cubicBezTo>
                <a:cubicBezTo>
                  <a:pt x="225" y="153"/>
                  <a:pt x="225" y="150"/>
                  <a:pt x="225" y="150"/>
                </a:cubicBezTo>
                <a:cubicBezTo>
                  <a:pt x="225" y="150"/>
                  <a:pt x="225" y="150"/>
                  <a:pt x="225" y="150"/>
                </a:cubicBezTo>
                <a:cubicBezTo>
                  <a:pt x="227" y="147"/>
                  <a:pt x="227" y="147"/>
                  <a:pt x="227" y="147"/>
                </a:cubicBezTo>
                <a:cubicBezTo>
                  <a:pt x="228" y="144"/>
                  <a:pt x="228" y="144"/>
                  <a:pt x="228" y="144"/>
                </a:cubicBezTo>
                <a:cubicBezTo>
                  <a:pt x="228" y="144"/>
                  <a:pt x="228" y="144"/>
                  <a:pt x="228" y="144"/>
                </a:cubicBezTo>
                <a:cubicBezTo>
                  <a:pt x="228" y="144"/>
                  <a:pt x="230" y="143"/>
                  <a:pt x="230" y="143"/>
                </a:cubicBezTo>
                <a:cubicBezTo>
                  <a:pt x="231" y="143"/>
                  <a:pt x="231" y="142"/>
                  <a:pt x="232" y="141"/>
                </a:cubicBezTo>
                <a:cubicBezTo>
                  <a:pt x="234" y="136"/>
                  <a:pt x="234" y="136"/>
                  <a:pt x="234" y="136"/>
                </a:cubicBezTo>
                <a:cubicBezTo>
                  <a:pt x="235" y="134"/>
                  <a:pt x="235" y="134"/>
                  <a:pt x="235" y="134"/>
                </a:cubicBezTo>
                <a:cubicBezTo>
                  <a:pt x="237" y="124"/>
                  <a:pt x="237" y="124"/>
                  <a:pt x="237" y="124"/>
                </a:cubicBezTo>
                <a:cubicBezTo>
                  <a:pt x="237" y="123"/>
                  <a:pt x="238" y="123"/>
                  <a:pt x="238" y="123"/>
                </a:cubicBezTo>
                <a:cubicBezTo>
                  <a:pt x="240" y="122"/>
                  <a:pt x="240" y="122"/>
                  <a:pt x="240" y="122"/>
                </a:cubicBezTo>
                <a:cubicBezTo>
                  <a:pt x="240" y="122"/>
                  <a:pt x="240" y="122"/>
                  <a:pt x="240" y="122"/>
                </a:cubicBezTo>
                <a:cubicBezTo>
                  <a:pt x="243" y="121"/>
                  <a:pt x="243" y="121"/>
                  <a:pt x="243" y="121"/>
                </a:cubicBezTo>
                <a:cubicBezTo>
                  <a:pt x="244" y="120"/>
                  <a:pt x="245" y="118"/>
                  <a:pt x="245" y="117"/>
                </a:cubicBezTo>
                <a:cubicBezTo>
                  <a:pt x="245" y="117"/>
                  <a:pt x="245" y="117"/>
                  <a:pt x="245" y="117"/>
                </a:cubicBezTo>
                <a:cubicBezTo>
                  <a:pt x="245" y="117"/>
                  <a:pt x="244" y="117"/>
                  <a:pt x="244" y="117"/>
                </a:cubicBezTo>
                <a:cubicBezTo>
                  <a:pt x="242" y="117"/>
                  <a:pt x="242" y="117"/>
                  <a:pt x="241" y="116"/>
                </a:cubicBezTo>
                <a:cubicBezTo>
                  <a:pt x="241" y="116"/>
                  <a:pt x="241" y="116"/>
                  <a:pt x="241" y="116"/>
                </a:cubicBezTo>
                <a:cubicBezTo>
                  <a:pt x="240" y="115"/>
                  <a:pt x="239" y="113"/>
                  <a:pt x="239" y="112"/>
                </a:cubicBezTo>
                <a:cubicBezTo>
                  <a:pt x="238" y="112"/>
                  <a:pt x="238" y="111"/>
                  <a:pt x="237" y="111"/>
                </a:cubicBezTo>
                <a:cubicBezTo>
                  <a:pt x="235" y="111"/>
                  <a:pt x="234" y="110"/>
                  <a:pt x="234" y="110"/>
                </a:cubicBezTo>
                <a:cubicBezTo>
                  <a:pt x="234" y="109"/>
                  <a:pt x="234" y="109"/>
                  <a:pt x="234" y="109"/>
                </a:cubicBezTo>
                <a:cubicBezTo>
                  <a:pt x="234" y="109"/>
                  <a:pt x="233" y="106"/>
                  <a:pt x="233" y="105"/>
                </a:cubicBezTo>
                <a:cubicBezTo>
                  <a:pt x="233" y="104"/>
                  <a:pt x="233" y="104"/>
                  <a:pt x="233" y="104"/>
                </a:cubicBezTo>
                <a:cubicBezTo>
                  <a:pt x="232" y="104"/>
                  <a:pt x="232" y="104"/>
                  <a:pt x="232" y="104"/>
                </a:cubicBezTo>
                <a:cubicBezTo>
                  <a:pt x="223" y="112"/>
                  <a:pt x="223" y="112"/>
                  <a:pt x="223" y="112"/>
                </a:cubicBezTo>
                <a:cubicBezTo>
                  <a:pt x="222" y="116"/>
                  <a:pt x="222" y="116"/>
                  <a:pt x="222" y="116"/>
                </a:cubicBezTo>
                <a:cubicBezTo>
                  <a:pt x="222" y="116"/>
                  <a:pt x="222" y="116"/>
                  <a:pt x="222" y="116"/>
                </a:cubicBezTo>
                <a:cubicBezTo>
                  <a:pt x="221" y="117"/>
                  <a:pt x="218" y="121"/>
                  <a:pt x="217" y="124"/>
                </a:cubicBezTo>
                <a:cubicBezTo>
                  <a:pt x="217" y="124"/>
                  <a:pt x="217" y="124"/>
                  <a:pt x="217" y="124"/>
                </a:cubicBezTo>
                <a:cubicBezTo>
                  <a:pt x="215" y="125"/>
                  <a:pt x="215" y="125"/>
                  <a:pt x="215" y="125"/>
                </a:cubicBezTo>
                <a:cubicBezTo>
                  <a:pt x="215" y="125"/>
                  <a:pt x="215" y="125"/>
                  <a:pt x="215" y="125"/>
                </a:cubicBezTo>
                <a:cubicBezTo>
                  <a:pt x="213" y="125"/>
                  <a:pt x="213" y="125"/>
                  <a:pt x="213" y="125"/>
                </a:cubicBezTo>
                <a:cubicBezTo>
                  <a:pt x="213" y="125"/>
                  <a:pt x="212" y="124"/>
                  <a:pt x="212" y="124"/>
                </a:cubicBezTo>
                <a:cubicBezTo>
                  <a:pt x="211" y="123"/>
                  <a:pt x="211" y="123"/>
                  <a:pt x="211" y="123"/>
                </a:cubicBezTo>
                <a:cubicBezTo>
                  <a:pt x="210" y="124"/>
                  <a:pt x="210" y="124"/>
                  <a:pt x="210" y="124"/>
                </a:cubicBezTo>
                <a:cubicBezTo>
                  <a:pt x="210" y="124"/>
                  <a:pt x="210" y="124"/>
                  <a:pt x="210" y="124"/>
                </a:cubicBezTo>
                <a:cubicBezTo>
                  <a:pt x="210" y="124"/>
                  <a:pt x="208" y="124"/>
                  <a:pt x="207" y="123"/>
                </a:cubicBezTo>
                <a:cubicBezTo>
                  <a:pt x="206" y="123"/>
                  <a:pt x="204" y="121"/>
                  <a:pt x="204" y="121"/>
                </a:cubicBezTo>
                <a:cubicBezTo>
                  <a:pt x="204" y="121"/>
                  <a:pt x="204" y="121"/>
                  <a:pt x="204" y="120"/>
                </a:cubicBezTo>
                <a:cubicBezTo>
                  <a:pt x="204" y="115"/>
                  <a:pt x="204" y="115"/>
                  <a:pt x="204" y="115"/>
                </a:cubicBezTo>
                <a:cubicBezTo>
                  <a:pt x="203" y="115"/>
                  <a:pt x="203" y="115"/>
                  <a:pt x="203" y="115"/>
                </a:cubicBezTo>
                <a:cubicBezTo>
                  <a:pt x="202" y="115"/>
                  <a:pt x="202" y="115"/>
                  <a:pt x="202" y="115"/>
                </a:cubicBezTo>
                <a:cubicBezTo>
                  <a:pt x="197" y="111"/>
                  <a:pt x="197" y="111"/>
                  <a:pt x="197" y="111"/>
                </a:cubicBezTo>
                <a:cubicBezTo>
                  <a:pt x="197" y="111"/>
                  <a:pt x="197" y="111"/>
                  <a:pt x="197" y="111"/>
                </a:cubicBezTo>
                <a:cubicBezTo>
                  <a:pt x="197" y="111"/>
                  <a:pt x="197" y="108"/>
                  <a:pt x="197" y="106"/>
                </a:cubicBezTo>
                <a:cubicBezTo>
                  <a:pt x="197" y="105"/>
                  <a:pt x="196" y="103"/>
                  <a:pt x="196" y="102"/>
                </a:cubicBezTo>
                <a:cubicBezTo>
                  <a:pt x="194" y="102"/>
                  <a:pt x="194" y="102"/>
                  <a:pt x="194" y="102"/>
                </a:cubicBezTo>
                <a:cubicBezTo>
                  <a:pt x="194" y="103"/>
                  <a:pt x="193" y="104"/>
                  <a:pt x="193" y="104"/>
                </a:cubicBezTo>
                <a:cubicBezTo>
                  <a:pt x="193" y="104"/>
                  <a:pt x="193" y="104"/>
                  <a:pt x="193" y="104"/>
                </a:cubicBezTo>
                <a:cubicBezTo>
                  <a:pt x="193" y="105"/>
                  <a:pt x="193" y="105"/>
                  <a:pt x="193" y="106"/>
                </a:cubicBezTo>
                <a:cubicBezTo>
                  <a:pt x="193" y="106"/>
                  <a:pt x="192" y="107"/>
                  <a:pt x="191" y="107"/>
                </a:cubicBezTo>
                <a:cubicBezTo>
                  <a:pt x="189" y="107"/>
                  <a:pt x="188" y="108"/>
                  <a:pt x="188" y="108"/>
                </a:cubicBezTo>
                <a:cubicBezTo>
                  <a:pt x="188" y="108"/>
                  <a:pt x="188" y="108"/>
                  <a:pt x="188" y="109"/>
                </a:cubicBezTo>
                <a:cubicBezTo>
                  <a:pt x="188" y="109"/>
                  <a:pt x="187" y="110"/>
                  <a:pt x="186" y="110"/>
                </a:cubicBezTo>
                <a:cubicBezTo>
                  <a:pt x="183" y="110"/>
                  <a:pt x="182" y="110"/>
                  <a:pt x="182" y="110"/>
                </a:cubicBezTo>
                <a:cubicBezTo>
                  <a:pt x="174" y="111"/>
                  <a:pt x="174" y="111"/>
                  <a:pt x="174" y="111"/>
                </a:cubicBezTo>
                <a:cubicBezTo>
                  <a:pt x="173" y="111"/>
                  <a:pt x="170" y="111"/>
                  <a:pt x="169" y="111"/>
                </a:cubicBezTo>
                <a:cubicBezTo>
                  <a:pt x="168" y="111"/>
                  <a:pt x="166" y="111"/>
                  <a:pt x="166" y="111"/>
                </a:cubicBezTo>
                <a:cubicBezTo>
                  <a:pt x="165" y="111"/>
                  <a:pt x="165" y="110"/>
                  <a:pt x="165" y="110"/>
                </a:cubicBezTo>
                <a:cubicBezTo>
                  <a:pt x="164" y="105"/>
                  <a:pt x="164" y="105"/>
                  <a:pt x="164" y="105"/>
                </a:cubicBezTo>
                <a:cubicBezTo>
                  <a:pt x="164" y="105"/>
                  <a:pt x="163" y="103"/>
                  <a:pt x="163" y="102"/>
                </a:cubicBezTo>
                <a:cubicBezTo>
                  <a:pt x="163" y="101"/>
                  <a:pt x="163" y="100"/>
                  <a:pt x="163" y="99"/>
                </a:cubicBezTo>
                <a:cubicBezTo>
                  <a:pt x="163" y="99"/>
                  <a:pt x="162" y="99"/>
                  <a:pt x="162" y="98"/>
                </a:cubicBezTo>
                <a:cubicBezTo>
                  <a:pt x="161" y="98"/>
                  <a:pt x="161" y="98"/>
                  <a:pt x="160" y="97"/>
                </a:cubicBezTo>
                <a:cubicBezTo>
                  <a:pt x="159" y="97"/>
                  <a:pt x="158" y="94"/>
                  <a:pt x="158" y="92"/>
                </a:cubicBezTo>
                <a:cubicBezTo>
                  <a:pt x="158" y="92"/>
                  <a:pt x="158" y="91"/>
                  <a:pt x="158" y="91"/>
                </a:cubicBezTo>
                <a:cubicBezTo>
                  <a:pt x="157" y="90"/>
                  <a:pt x="158" y="89"/>
                  <a:pt x="158" y="89"/>
                </a:cubicBezTo>
                <a:cubicBezTo>
                  <a:pt x="158" y="88"/>
                  <a:pt x="158" y="88"/>
                  <a:pt x="158" y="88"/>
                </a:cubicBezTo>
                <a:cubicBezTo>
                  <a:pt x="158" y="88"/>
                  <a:pt x="160" y="87"/>
                  <a:pt x="161" y="87"/>
                </a:cubicBezTo>
                <a:cubicBezTo>
                  <a:pt x="161" y="87"/>
                  <a:pt x="161" y="86"/>
                  <a:pt x="162" y="85"/>
                </a:cubicBezTo>
                <a:cubicBezTo>
                  <a:pt x="162" y="85"/>
                  <a:pt x="163" y="81"/>
                  <a:pt x="163" y="80"/>
                </a:cubicBezTo>
                <a:cubicBezTo>
                  <a:pt x="163" y="80"/>
                  <a:pt x="163" y="80"/>
                  <a:pt x="163" y="80"/>
                </a:cubicBezTo>
                <a:cubicBezTo>
                  <a:pt x="163" y="79"/>
                  <a:pt x="162" y="79"/>
                  <a:pt x="162" y="79"/>
                </a:cubicBezTo>
                <a:cubicBezTo>
                  <a:pt x="161" y="80"/>
                  <a:pt x="158" y="80"/>
                  <a:pt x="158" y="80"/>
                </a:cubicBezTo>
                <a:cubicBezTo>
                  <a:pt x="158" y="80"/>
                  <a:pt x="158" y="80"/>
                  <a:pt x="157" y="80"/>
                </a:cubicBezTo>
                <a:cubicBezTo>
                  <a:pt x="157" y="80"/>
                  <a:pt x="156" y="78"/>
                  <a:pt x="155" y="77"/>
                </a:cubicBezTo>
                <a:cubicBezTo>
                  <a:pt x="154" y="76"/>
                  <a:pt x="152" y="75"/>
                  <a:pt x="152" y="75"/>
                </a:cubicBezTo>
                <a:cubicBezTo>
                  <a:pt x="152" y="74"/>
                  <a:pt x="151" y="74"/>
                  <a:pt x="151" y="74"/>
                </a:cubicBezTo>
                <a:cubicBezTo>
                  <a:pt x="151" y="72"/>
                  <a:pt x="151" y="72"/>
                  <a:pt x="151" y="72"/>
                </a:cubicBezTo>
                <a:cubicBezTo>
                  <a:pt x="148" y="70"/>
                  <a:pt x="148" y="70"/>
                  <a:pt x="148" y="70"/>
                </a:cubicBezTo>
                <a:cubicBezTo>
                  <a:pt x="147" y="70"/>
                  <a:pt x="147" y="70"/>
                  <a:pt x="147" y="69"/>
                </a:cubicBezTo>
                <a:cubicBezTo>
                  <a:pt x="147" y="69"/>
                  <a:pt x="148" y="68"/>
                  <a:pt x="147" y="66"/>
                </a:cubicBezTo>
                <a:cubicBezTo>
                  <a:pt x="146" y="65"/>
                  <a:pt x="146" y="63"/>
                  <a:pt x="146" y="63"/>
                </a:cubicBezTo>
                <a:cubicBezTo>
                  <a:pt x="146" y="63"/>
                  <a:pt x="146" y="63"/>
                  <a:pt x="146" y="63"/>
                </a:cubicBezTo>
                <a:cubicBezTo>
                  <a:pt x="147" y="57"/>
                  <a:pt x="147" y="57"/>
                  <a:pt x="147" y="57"/>
                </a:cubicBezTo>
                <a:cubicBezTo>
                  <a:pt x="147" y="57"/>
                  <a:pt x="147" y="56"/>
                  <a:pt x="147" y="56"/>
                </a:cubicBezTo>
                <a:cubicBezTo>
                  <a:pt x="150" y="56"/>
                  <a:pt x="150" y="56"/>
                  <a:pt x="150" y="56"/>
                </a:cubicBezTo>
                <a:cubicBezTo>
                  <a:pt x="150" y="55"/>
                  <a:pt x="152" y="53"/>
                  <a:pt x="152" y="52"/>
                </a:cubicBezTo>
                <a:cubicBezTo>
                  <a:pt x="153" y="51"/>
                  <a:pt x="153" y="50"/>
                  <a:pt x="153" y="50"/>
                </a:cubicBezTo>
                <a:cubicBezTo>
                  <a:pt x="153" y="50"/>
                  <a:pt x="153" y="50"/>
                  <a:pt x="152" y="50"/>
                </a:cubicBezTo>
                <a:cubicBezTo>
                  <a:pt x="152" y="49"/>
                  <a:pt x="151" y="49"/>
                  <a:pt x="151" y="48"/>
                </a:cubicBezTo>
                <a:cubicBezTo>
                  <a:pt x="150" y="45"/>
                  <a:pt x="151" y="43"/>
                  <a:pt x="152" y="42"/>
                </a:cubicBezTo>
                <a:cubicBezTo>
                  <a:pt x="152" y="42"/>
                  <a:pt x="152" y="41"/>
                  <a:pt x="152" y="41"/>
                </a:cubicBezTo>
                <a:cubicBezTo>
                  <a:pt x="152" y="40"/>
                  <a:pt x="152" y="40"/>
                  <a:pt x="152" y="39"/>
                </a:cubicBezTo>
                <a:cubicBezTo>
                  <a:pt x="152" y="38"/>
                  <a:pt x="154" y="34"/>
                  <a:pt x="154" y="34"/>
                </a:cubicBezTo>
                <a:cubicBezTo>
                  <a:pt x="155" y="33"/>
                  <a:pt x="156" y="32"/>
                  <a:pt x="156" y="31"/>
                </a:cubicBezTo>
                <a:cubicBezTo>
                  <a:pt x="156" y="30"/>
                  <a:pt x="156" y="27"/>
                  <a:pt x="156" y="26"/>
                </a:cubicBezTo>
                <a:cubicBezTo>
                  <a:pt x="156" y="26"/>
                  <a:pt x="157" y="26"/>
                  <a:pt x="157" y="26"/>
                </a:cubicBezTo>
                <a:cubicBezTo>
                  <a:pt x="158" y="26"/>
                  <a:pt x="159" y="25"/>
                  <a:pt x="159" y="24"/>
                </a:cubicBezTo>
                <a:cubicBezTo>
                  <a:pt x="159" y="24"/>
                  <a:pt x="159" y="24"/>
                  <a:pt x="159" y="24"/>
                </a:cubicBezTo>
                <a:cubicBezTo>
                  <a:pt x="160" y="23"/>
                  <a:pt x="160" y="21"/>
                  <a:pt x="163" y="21"/>
                </a:cubicBezTo>
                <a:cubicBezTo>
                  <a:pt x="163" y="21"/>
                  <a:pt x="164" y="21"/>
                  <a:pt x="165" y="21"/>
                </a:cubicBezTo>
                <a:cubicBezTo>
                  <a:pt x="166" y="18"/>
                  <a:pt x="166" y="18"/>
                  <a:pt x="166" y="18"/>
                </a:cubicBezTo>
                <a:cubicBezTo>
                  <a:pt x="166" y="18"/>
                  <a:pt x="166" y="18"/>
                  <a:pt x="166" y="18"/>
                </a:cubicBezTo>
                <a:cubicBezTo>
                  <a:pt x="166" y="18"/>
                  <a:pt x="167" y="17"/>
                  <a:pt x="167" y="16"/>
                </a:cubicBezTo>
                <a:cubicBezTo>
                  <a:pt x="167" y="14"/>
                  <a:pt x="167" y="12"/>
                  <a:pt x="167" y="12"/>
                </a:cubicBezTo>
                <a:cubicBezTo>
                  <a:pt x="168" y="12"/>
                  <a:pt x="168" y="12"/>
                  <a:pt x="168" y="12"/>
                </a:cubicBezTo>
                <a:cubicBezTo>
                  <a:pt x="168" y="12"/>
                  <a:pt x="169" y="12"/>
                  <a:pt x="171" y="11"/>
                </a:cubicBezTo>
                <a:cubicBezTo>
                  <a:pt x="171" y="11"/>
                  <a:pt x="171" y="11"/>
                  <a:pt x="171" y="11"/>
                </a:cubicBezTo>
                <a:cubicBezTo>
                  <a:pt x="172" y="10"/>
                  <a:pt x="172" y="10"/>
                  <a:pt x="172" y="10"/>
                </a:cubicBezTo>
                <a:cubicBezTo>
                  <a:pt x="171" y="9"/>
                  <a:pt x="169" y="9"/>
                  <a:pt x="169" y="8"/>
                </a:cubicBezTo>
                <a:cubicBezTo>
                  <a:pt x="167" y="8"/>
                  <a:pt x="167" y="7"/>
                  <a:pt x="167" y="6"/>
                </a:cubicBezTo>
                <a:cubicBezTo>
                  <a:pt x="167" y="5"/>
                  <a:pt x="167" y="5"/>
                  <a:pt x="167" y="5"/>
                </a:cubicBezTo>
                <a:cubicBezTo>
                  <a:pt x="167" y="5"/>
                  <a:pt x="167" y="4"/>
                  <a:pt x="167" y="3"/>
                </a:cubicBezTo>
                <a:cubicBezTo>
                  <a:pt x="164" y="3"/>
                  <a:pt x="164" y="3"/>
                  <a:pt x="164" y="3"/>
                </a:cubicBezTo>
                <a:cubicBezTo>
                  <a:pt x="162" y="3"/>
                  <a:pt x="162" y="3"/>
                  <a:pt x="162" y="2"/>
                </a:cubicBezTo>
                <a:cubicBezTo>
                  <a:pt x="162" y="2"/>
                  <a:pt x="161" y="2"/>
                  <a:pt x="161" y="1"/>
                </a:cubicBezTo>
                <a:cubicBezTo>
                  <a:pt x="160" y="0"/>
                  <a:pt x="159" y="0"/>
                  <a:pt x="158" y="0"/>
                </a:cubicBezTo>
                <a:cubicBezTo>
                  <a:pt x="158" y="0"/>
                  <a:pt x="158" y="0"/>
                  <a:pt x="158" y="0"/>
                </a:cubicBezTo>
                <a:cubicBezTo>
                  <a:pt x="157" y="0"/>
                  <a:pt x="156" y="1"/>
                  <a:pt x="155" y="1"/>
                </a:cubicBezTo>
                <a:cubicBezTo>
                  <a:pt x="153" y="2"/>
                  <a:pt x="152" y="2"/>
                  <a:pt x="151" y="2"/>
                </a:cubicBezTo>
                <a:cubicBezTo>
                  <a:pt x="150" y="3"/>
                  <a:pt x="148" y="2"/>
                  <a:pt x="147" y="1"/>
                </a:cubicBezTo>
                <a:cubicBezTo>
                  <a:pt x="146" y="0"/>
                  <a:pt x="145" y="0"/>
                  <a:pt x="145" y="0"/>
                </a:cubicBezTo>
                <a:cubicBezTo>
                  <a:pt x="146" y="1"/>
                  <a:pt x="147" y="1"/>
                  <a:pt x="148" y="2"/>
                </a:cubicBezTo>
                <a:cubicBezTo>
                  <a:pt x="148" y="3"/>
                  <a:pt x="148" y="4"/>
                  <a:pt x="148" y="4"/>
                </a:cubicBezTo>
                <a:cubicBezTo>
                  <a:pt x="147" y="4"/>
                  <a:pt x="147" y="5"/>
                  <a:pt x="147" y="5"/>
                </a:cubicBezTo>
                <a:cubicBezTo>
                  <a:pt x="146" y="5"/>
                  <a:pt x="146" y="5"/>
                  <a:pt x="145" y="6"/>
                </a:cubicBezTo>
                <a:cubicBezTo>
                  <a:pt x="145" y="6"/>
                  <a:pt x="144" y="5"/>
                  <a:pt x="144" y="5"/>
                </a:cubicBezTo>
                <a:cubicBezTo>
                  <a:pt x="142" y="5"/>
                  <a:pt x="141" y="6"/>
                  <a:pt x="140" y="6"/>
                </a:cubicBezTo>
                <a:cubicBezTo>
                  <a:pt x="140" y="6"/>
                  <a:pt x="140" y="5"/>
                  <a:pt x="139" y="5"/>
                </a:cubicBezTo>
                <a:cubicBezTo>
                  <a:pt x="139" y="5"/>
                  <a:pt x="138" y="5"/>
                  <a:pt x="138" y="6"/>
                </a:cubicBezTo>
                <a:cubicBezTo>
                  <a:pt x="138" y="7"/>
                  <a:pt x="139" y="7"/>
                  <a:pt x="138" y="9"/>
                </a:cubicBezTo>
                <a:cubicBezTo>
                  <a:pt x="138" y="9"/>
                  <a:pt x="138" y="10"/>
                  <a:pt x="138" y="10"/>
                </a:cubicBezTo>
                <a:cubicBezTo>
                  <a:pt x="137" y="10"/>
                  <a:pt x="137" y="11"/>
                  <a:pt x="137" y="11"/>
                </a:cubicBezTo>
                <a:cubicBezTo>
                  <a:pt x="136" y="12"/>
                  <a:pt x="134" y="13"/>
                  <a:pt x="133" y="13"/>
                </a:cubicBezTo>
                <a:cubicBezTo>
                  <a:pt x="133" y="13"/>
                  <a:pt x="132" y="13"/>
                  <a:pt x="132" y="13"/>
                </a:cubicBezTo>
                <a:cubicBezTo>
                  <a:pt x="132" y="13"/>
                  <a:pt x="131" y="14"/>
                  <a:pt x="131" y="14"/>
                </a:cubicBezTo>
                <a:cubicBezTo>
                  <a:pt x="130" y="15"/>
                  <a:pt x="130" y="16"/>
                  <a:pt x="129" y="17"/>
                </a:cubicBezTo>
                <a:cubicBezTo>
                  <a:pt x="128" y="18"/>
                  <a:pt x="127" y="18"/>
                  <a:pt x="126" y="19"/>
                </a:cubicBezTo>
                <a:cubicBezTo>
                  <a:pt x="125" y="20"/>
                  <a:pt x="125" y="21"/>
                  <a:pt x="124" y="22"/>
                </a:cubicBezTo>
                <a:cubicBezTo>
                  <a:pt x="123" y="22"/>
                  <a:pt x="121" y="23"/>
                  <a:pt x="121" y="25"/>
                </a:cubicBezTo>
                <a:cubicBezTo>
                  <a:pt x="121" y="25"/>
                  <a:pt x="122" y="26"/>
                  <a:pt x="122" y="27"/>
                </a:cubicBezTo>
                <a:cubicBezTo>
                  <a:pt x="122" y="27"/>
                  <a:pt x="122" y="28"/>
                  <a:pt x="122" y="28"/>
                </a:cubicBezTo>
                <a:cubicBezTo>
                  <a:pt x="122" y="30"/>
                  <a:pt x="123" y="31"/>
                  <a:pt x="123" y="32"/>
                </a:cubicBezTo>
                <a:cubicBezTo>
                  <a:pt x="123" y="33"/>
                  <a:pt x="122" y="34"/>
                  <a:pt x="122" y="35"/>
                </a:cubicBezTo>
                <a:cubicBezTo>
                  <a:pt x="123" y="36"/>
                  <a:pt x="127" y="36"/>
                  <a:pt x="127" y="39"/>
                </a:cubicBezTo>
                <a:cubicBezTo>
                  <a:pt x="128" y="39"/>
                  <a:pt x="128" y="39"/>
                  <a:pt x="129" y="39"/>
                </a:cubicBezTo>
                <a:cubicBezTo>
                  <a:pt x="129" y="39"/>
                  <a:pt x="129" y="39"/>
                  <a:pt x="129" y="39"/>
                </a:cubicBezTo>
                <a:cubicBezTo>
                  <a:pt x="129" y="40"/>
                  <a:pt x="129" y="40"/>
                  <a:pt x="129" y="41"/>
                </a:cubicBezTo>
                <a:cubicBezTo>
                  <a:pt x="130" y="41"/>
                  <a:pt x="130" y="43"/>
                  <a:pt x="130" y="43"/>
                </a:cubicBezTo>
                <a:cubicBezTo>
                  <a:pt x="130" y="43"/>
                  <a:pt x="130" y="44"/>
                  <a:pt x="130" y="44"/>
                </a:cubicBezTo>
                <a:cubicBezTo>
                  <a:pt x="129" y="45"/>
                  <a:pt x="129" y="45"/>
                  <a:pt x="129" y="45"/>
                </a:cubicBezTo>
                <a:cubicBezTo>
                  <a:pt x="129" y="44"/>
                  <a:pt x="129" y="44"/>
                  <a:pt x="129" y="44"/>
                </a:cubicBezTo>
                <a:cubicBezTo>
                  <a:pt x="129" y="44"/>
                  <a:pt x="128" y="42"/>
                  <a:pt x="128" y="42"/>
                </a:cubicBezTo>
                <a:cubicBezTo>
                  <a:pt x="127" y="41"/>
                  <a:pt x="126" y="41"/>
                  <a:pt x="126" y="40"/>
                </a:cubicBezTo>
                <a:cubicBezTo>
                  <a:pt x="126" y="40"/>
                  <a:pt x="126" y="40"/>
                  <a:pt x="126" y="40"/>
                </a:cubicBezTo>
                <a:cubicBezTo>
                  <a:pt x="125" y="39"/>
                  <a:pt x="124" y="38"/>
                  <a:pt x="124" y="38"/>
                </a:cubicBezTo>
                <a:cubicBezTo>
                  <a:pt x="123" y="38"/>
                  <a:pt x="122" y="37"/>
                  <a:pt x="121" y="37"/>
                </a:cubicBezTo>
                <a:cubicBezTo>
                  <a:pt x="120" y="36"/>
                  <a:pt x="119" y="34"/>
                  <a:pt x="118" y="34"/>
                </a:cubicBezTo>
                <a:cubicBezTo>
                  <a:pt x="117" y="33"/>
                  <a:pt x="116" y="34"/>
                  <a:pt x="116" y="34"/>
                </a:cubicBezTo>
                <a:cubicBezTo>
                  <a:pt x="115" y="35"/>
                  <a:pt x="115" y="35"/>
                  <a:pt x="114" y="35"/>
                </a:cubicBezTo>
                <a:cubicBezTo>
                  <a:pt x="114" y="35"/>
                  <a:pt x="114" y="35"/>
                  <a:pt x="114" y="35"/>
                </a:cubicBezTo>
                <a:cubicBezTo>
                  <a:pt x="113" y="36"/>
                  <a:pt x="112" y="36"/>
                  <a:pt x="112" y="37"/>
                </a:cubicBezTo>
                <a:cubicBezTo>
                  <a:pt x="111" y="37"/>
                  <a:pt x="111" y="38"/>
                  <a:pt x="111" y="38"/>
                </a:cubicBezTo>
                <a:cubicBezTo>
                  <a:pt x="110" y="38"/>
                  <a:pt x="109" y="39"/>
                  <a:pt x="108" y="39"/>
                </a:cubicBezTo>
                <a:cubicBezTo>
                  <a:pt x="107" y="40"/>
                  <a:pt x="107" y="41"/>
                  <a:pt x="106" y="42"/>
                </a:cubicBezTo>
                <a:cubicBezTo>
                  <a:pt x="105" y="42"/>
                  <a:pt x="104" y="42"/>
                  <a:pt x="103" y="42"/>
                </a:cubicBezTo>
                <a:cubicBezTo>
                  <a:pt x="103" y="42"/>
                  <a:pt x="102" y="43"/>
                  <a:pt x="102" y="43"/>
                </a:cubicBezTo>
                <a:cubicBezTo>
                  <a:pt x="101" y="43"/>
                  <a:pt x="101" y="43"/>
                  <a:pt x="100" y="44"/>
                </a:cubicBezTo>
                <a:cubicBezTo>
                  <a:pt x="100" y="44"/>
                  <a:pt x="100" y="45"/>
                  <a:pt x="100" y="46"/>
                </a:cubicBezTo>
                <a:cubicBezTo>
                  <a:pt x="100" y="47"/>
                  <a:pt x="101" y="47"/>
                  <a:pt x="102" y="47"/>
                </a:cubicBezTo>
                <a:cubicBezTo>
                  <a:pt x="102" y="48"/>
                  <a:pt x="103" y="49"/>
                  <a:pt x="103" y="49"/>
                </a:cubicBezTo>
                <a:cubicBezTo>
                  <a:pt x="103" y="50"/>
                  <a:pt x="104" y="50"/>
                  <a:pt x="105" y="50"/>
                </a:cubicBezTo>
                <a:cubicBezTo>
                  <a:pt x="105" y="51"/>
                  <a:pt x="105" y="52"/>
                  <a:pt x="107" y="52"/>
                </a:cubicBezTo>
                <a:cubicBezTo>
                  <a:pt x="106" y="52"/>
                  <a:pt x="106" y="52"/>
                  <a:pt x="105" y="52"/>
                </a:cubicBezTo>
                <a:cubicBezTo>
                  <a:pt x="105" y="52"/>
                  <a:pt x="104" y="52"/>
                  <a:pt x="104" y="52"/>
                </a:cubicBezTo>
                <a:cubicBezTo>
                  <a:pt x="103" y="51"/>
                  <a:pt x="103" y="51"/>
                  <a:pt x="103" y="51"/>
                </a:cubicBezTo>
                <a:cubicBezTo>
                  <a:pt x="103" y="51"/>
                  <a:pt x="103" y="51"/>
                  <a:pt x="103" y="50"/>
                </a:cubicBezTo>
                <a:cubicBezTo>
                  <a:pt x="102" y="50"/>
                  <a:pt x="102" y="50"/>
                  <a:pt x="102" y="50"/>
                </a:cubicBezTo>
                <a:cubicBezTo>
                  <a:pt x="101" y="49"/>
                  <a:pt x="101" y="47"/>
                  <a:pt x="99" y="47"/>
                </a:cubicBezTo>
                <a:cubicBezTo>
                  <a:pt x="99" y="47"/>
                  <a:pt x="99" y="47"/>
                  <a:pt x="98" y="48"/>
                </a:cubicBezTo>
                <a:cubicBezTo>
                  <a:pt x="98" y="48"/>
                  <a:pt x="98" y="48"/>
                  <a:pt x="97" y="48"/>
                </a:cubicBezTo>
                <a:cubicBezTo>
                  <a:pt x="97" y="49"/>
                  <a:pt x="96" y="49"/>
                  <a:pt x="96" y="49"/>
                </a:cubicBezTo>
                <a:cubicBezTo>
                  <a:pt x="96" y="50"/>
                  <a:pt x="96" y="50"/>
                  <a:pt x="96" y="50"/>
                </a:cubicBezTo>
                <a:cubicBezTo>
                  <a:pt x="96" y="50"/>
                  <a:pt x="96" y="50"/>
                  <a:pt x="97" y="51"/>
                </a:cubicBezTo>
                <a:cubicBezTo>
                  <a:pt x="98" y="52"/>
                  <a:pt x="97" y="53"/>
                  <a:pt x="98" y="53"/>
                </a:cubicBezTo>
                <a:cubicBezTo>
                  <a:pt x="98" y="54"/>
                  <a:pt x="99" y="54"/>
                  <a:pt x="99" y="55"/>
                </a:cubicBezTo>
                <a:cubicBezTo>
                  <a:pt x="100" y="55"/>
                  <a:pt x="100" y="55"/>
                  <a:pt x="101" y="55"/>
                </a:cubicBezTo>
                <a:cubicBezTo>
                  <a:pt x="101" y="56"/>
                  <a:pt x="100" y="57"/>
                  <a:pt x="100" y="58"/>
                </a:cubicBezTo>
                <a:cubicBezTo>
                  <a:pt x="99" y="58"/>
                  <a:pt x="99" y="59"/>
                  <a:pt x="99" y="59"/>
                </a:cubicBezTo>
                <a:cubicBezTo>
                  <a:pt x="99" y="60"/>
                  <a:pt x="97" y="60"/>
                  <a:pt x="97" y="62"/>
                </a:cubicBezTo>
                <a:cubicBezTo>
                  <a:pt x="98" y="64"/>
                  <a:pt x="98" y="64"/>
                  <a:pt x="98" y="64"/>
                </a:cubicBezTo>
                <a:cubicBezTo>
                  <a:pt x="97" y="64"/>
                  <a:pt x="97" y="64"/>
                  <a:pt x="97" y="64"/>
                </a:cubicBezTo>
                <a:cubicBezTo>
                  <a:pt x="97" y="64"/>
                  <a:pt x="96" y="64"/>
                  <a:pt x="96" y="63"/>
                </a:cubicBezTo>
                <a:cubicBezTo>
                  <a:pt x="95" y="63"/>
                  <a:pt x="95" y="63"/>
                  <a:pt x="95" y="62"/>
                </a:cubicBezTo>
                <a:cubicBezTo>
                  <a:pt x="95" y="61"/>
                  <a:pt x="95" y="59"/>
                  <a:pt x="95" y="58"/>
                </a:cubicBezTo>
                <a:cubicBezTo>
                  <a:pt x="96" y="57"/>
                  <a:pt x="97" y="56"/>
                  <a:pt x="97" y="56"/>
                </a:cubicBezTo>
                <a:cubicBezTo>
                  <a:pt x="97" y="55"/>
                  <a:pt x="97" y="55"/>
                  <a:pt x="97" y="55"/>
                </a:cubicBezTo>
                <a:cubicBezTo>
                  <a:pt x="97" y="55"/>
                  <a:pt x="96" y="55"/>
                  <a:pt x="96" y="54"/>
                </a:cubicBezTo>
                <a:cubicBezTo>
                  <a:pt x="96" y="54"/>
                  <a:pt x="96" y="53"/>
                  <a:pt x="95" y="53"/>
                </a:cubicBezTo>
                <a:cubicBezTo>
                  <a:pt x="95" y="52"/>
                  <a:pt x="94" y="52"/>
                  <a:pt x="93" y="52"/>
                </a:cubicBezTo>
                <a:cubicBezTo>
                  <a:pt x="92" y="52"/>
                  <a:pt x="92" y="52"/>
                  <a:pt x="92" y="52"/>
                </a:cubicBezTo>
                <a:cubicBezTo>
                  <a:pt x="91" y="52"/>
                  <a:pt x="90" y="53"/>
                  <a:pt x="89" y="53"/>
                </a:cubicBezTo>
                <a:cubicBezTo>
                  <a:pt x="89" y="53"/>
                  <a:pt x="88" y="54"/>
                  <a:pt x="88" y="54"/>
                </a:cubicBezTo>
                <a:cubicBezTo>
                  <a:pt x="87" y="55"/>
                  <a:pt x="87" y="57"/>
                  <a:pt x="87" y="59"/>
                </a:cubicBezTo>
                <a:cubicBezTo>
                  <a:pt x="87" y="59"/>
                  <a:pt x="87" y="59"/>
                  <a:pt x="87" y="59"/>
                </a:cubicBezTo>
                <a:cubicBezTo>
                  <a:pt x="87" y="60"/>
                  <a:pt x="87" y="60"/>
                  <a:pt x="87" y="60"/>
                </a:cubicBezTo>
                <a:cubicBezTo>
                  <a:pt x="87" y="61"/>
                  <a:pt x="88" y="61"/>
                  <a:pt x="88" y="62"/>
                </a:cubicBezTo>
                <a:cubicBezTo>
                  <a:pt x="88" y="62"/>
                  <a:pt x="88" y="62"/>
                  <a:pt x="88" y="63"/>
                </a:cubicBezTo>
                <a:cubicBezTo>
                  <a:pt x="88" y="63"/>
                  <a:pt x="88" y="63"/>
                  <a:pt x="88" y="63"/>
                </a:cubicBezTo>
                <a:cubicBezTo>
                  <a:pt x="89" y="64"/>
                  <a:pt x="90" y="66"/>
                  <a:pt x="90" y="66"/>
                </a:cubicBezTo>
                <a:cubicBezTo>
                  <a:pt x="90" y="68"/>
                  <a:pt x="89" y="68"/>
                  <a:pt x="89" y="70"/>
                </a:cubicBezTo>
                <a:cubicBezTo>
                  <a:pt x="90" y="71"/>
                  <a:pt x="91" y="71"/>
                  <a:pt x="91" y="72"/>
                </a:cubicBezTo>
                <a:cubicBezTo>
                  <a:pt x="91" y="72"/>
                  <a:pt x="91" y="73"/>
                  <a:pt x="92" y="73"/>
                </a:cubicBezTo>
                <a:cubicBezTo>
                  <a:pt x="92" y="73"/>
                  <a:pt x="92" y="74"/>
                  <a:pt x="92" y="74"/>
                </a:cubicBezTo>
                <a:cubicBezTo>
                  <a:pt x="92" y="74"/>
                  <a:pt x="92" y="75"/>
                  <a:pt x="93" y="75"/>
                </a:cubicBezTo>
                <a:cubicBezTo>
                  <a:pt x="93" y="76"/>
                  <a:pt x="93" y="76"/>
                  <a:pt x="93" y="76"/>
                </a:cubicBezTo>
                <a:cubicBezTo>
                  <a:pt x="92" y="77"/>
                  <a:pt x="92" y="77"/>
                  <a:pt x="92" y="77"/>
                </a:cubicBezTo>
                <a:cubicBezTo>
                  <a:pt x="91" y="77"/>
                  <a:pt x="91" y="77"/>
                  <a:pt x="91" y="77"/>
                </a:cubicBezTo>
                <a:cubicBezTo>
                  <a:pt x="91" y="77"/>
                  <a:pt x="91" y="76"/>
                  <a:pt x="91" y="76"/>
                </a:cubicBezTo>
                <a:cubicBezTo>
                  <a:pt x="90" y="76"/>
                  <a:pt x="90" y="76"/>
                  <a:pt x="90" y="76"/>
                </a:cubicBezTo>
                <a:cubicBezTo>
                  <a:pt x="89" y="76"/>
                  <a:pt x="89" y="76"/>
                  <a:pt x="88" y="76"/>
                </a:cubicBezTo>
                <a:cubicBezTo>
                  <a:pt x="88" y="75"/>
                  <a:pt x="89" y="74"/>
                  <a:pt x="89" y="73"/>
                </a:cubicBezTo>
                <a:cubicBezTo>
                  <a:pt x="88" y="72"/>
                  <a:pt x="88" y="72"/>
                  <a:pt x="87" y="71"/>
                </a:cubicBezTo>
                <a:cubicBezTo>
                  <a:pt x="86" y="70"/>
                  <a:pt x="86" y="69"/>
                  <a:pt x="87" y="68"/>
                </a:cubicBezTo>
                <a:cubicBezTo>
                  <a:pt x="87" y="68"/>
                  <a:pt x="87" y="68"/>
                  <a:pt x="87" y="67"/>
                </a:cubicBezTo>
                <a:cubicBezTo>
                  <a:pt x="87" y="67"/>
                  <a:pt x="87" y="66"/>
                  <a:pt x="87" y="66"/>
                </a:cubicBezTo>
                <a:cubicBezTo>
                  <a:pt x="87" y="66"/>
                  <a:pt x="87" y="66"/>
                  <a:pt x="87" y="66"/>
                </a:cubicBezTo>
                <a:cubicBezTo>
                  <a:pt x="87" y="64"/>
                  <a:pt x="86" y="64"/>
                  <a:pt x="86" y="63"/>
                </a:cubicBezTo>
                <a:cubicBezTo>
                  <a:pt x="85" y="63"/>
                  <a:pt x="85" y="61"/>
                  <a:pt x="85" y="60"/>
                </a:cubicBezTo>
                <a:cubicBezTo>
                  <a:pt x="84" y="59"/>
                  <a:pt x="84" y="59"/>
                  <a:pt x="84" y="59"/>
                </a:cubicBezTo>
                <a:cubicBezTo>
                  <a:pt x="83" y="60"/>
                  <a:pt x="82" y="60"/>
                  <a:pt x="81" y="61"/>
                </a:cubicBezTo>
                <a:cubicBezTo>
                  <a:pt x="81" y="61"/>
                  <a:pt x="80" y="61"/>
                  <a:pt x="80" y="61"/>
                </a:cubicBezTo>
                <a:cubicBezTo>
                  <a:pt x="79" y="62"/>
                  <a:pt x="78" y="62"/>
                  <a:pt x="78" y="63"/>
                </a:cubicBezTo>
                <a:cubicBezTo>
                  <a:pt x="77" y="63"/>
                  <a:pt x="76" y="63"/>
                  <a:pt x="75" y="64"/>
                </a:cubicBezTo>
                <a:cubicBezTo>
                  <a:pt x="75" y="65"/>
                  <a:pt x="75" y="65"/>
                  <a:pt x="75" y="65"/>
                </a:cubicBezTo>
                <a:cubicBezTo>
                  <a:pt x="76" y="65"/>
                  <a:pt x="76" y="65"/>
                  <a:pt x="76" y="66"/>
                </a:cubicBezTo>
                <a:cubicBezTo>
                  <a:pt x="76" y="66"/>
                  <a:pt x="76" y="66"/>
                  <a:pt x="76" y="66"/>
                </a:cubicBezTo>
                <a:cubicBezTo>
                  <a:pt x="75" y="66"/>
                  <a:pt x="74" y="66"/>
                  <a:pt x="73" y="66"/>
                </a:cubicBezTo>
                <a:cubicBezTo>
                  <a:pt x="73" y="66"/>
                  <a:pt x="72" y="66"/>
                  <a:pt x="72" y="66"/>
                </a:cubicBezTo>
                <a:cubicBezTo>
                  <a:pt x="72" y="66"/>
                  <a:pt x="72" y="66"/>
                  <a:pt x="71" y="66"/>
                </a:cubicBezTo>
                <a:cubicBezTo>
                  <a:pt x="71" y="67"/>
                  <a:pt x="70" y="67"/>
                  <a:pt x="70" y="68"/>
                </a:cubicBezTo>
                <a:cubicBezTo>
                  <a:pt x="69" y="68"/>
                  <a:pt x="69" y="68"/>
                  <a:pt x="68" y="69"/>
                </a:cubicBezTo>
                <a:cubicBezTo>
                  <a:pt x="68" y="70"/>
                  <a:pt x="68" y="70"/>
                  <a:pt x="67" y="70"/>
                </a:cubicBezTo>
                <a:cubicBezTo>
                  <a:pt x="67" y="71"/>
                  <a:pt x="66" y="71"/>
                  <a:pt x="65" y="72"/>
                </a:cubicBezTo>
                <a:cubicBezTo>
                  <a:pt x="65" y="72"/>
                  <a:pt x="65" y="73"/>
                  <a:pt x="65" y="73"/>
                </a:cubicBezTo>
                <a:cubicBezTo>
                  <a:pt x="66" y="74"/>
                  <a:pt x="69" y="75"/>
                  <a:pt x="70" y="75"/>
                </a:cubicBezTo>
                <a:cubicBezTo>
                  <a:pt x="71" y="75"/>
                  <a:pt x="71" y="76"/>
                  <a:pt x="72" y="76"/>
                </a:cubicBezTo>
                <a:cubicBezTo>
                  <a:pt x="72" y="77"/>
                  <a:pt x="72" y="77"/>
                  <a:pt x="72" y="77"/>
                </a:cubicBezTo>
                <a:cubicBezTo>
                  <a:pt x="72" y="77"/>
                  <a:pt x="73" y="77"/>
                  <a:pt x="73" y="77"/>
                </a:cubicBezTo>
                <a:cubicBezTo>
                  <a:pt x="73" y="77"/>
                  <a:pt x="74" y="77"/>
                  <a:pt x="74" y="77"/>
                </a:cubicBezTo>
                <a:cubicBezTo>
                  <a:pt x="75" y="78"/>
                  <a:pt x="76" y="78"/>
                  <a:pt x="76" y="78"/>
                </a:cubicBezTo>
                <a:cubicBezTo>
                  <a:pt x="76" y="79"/>
                  <a:pt x="77" y="79"/>
                  <a:pt x="77" y="79"/>
                </a:cubicBezTo>
                <a:cubicBezTo>
                  <a:pt x="77" y="79"/>
                  <a:pt x="78" y="79"/>
                  <a:pt x="78" y="79"/>
                </a:cubicBezTo>
                <a:cubicBezTo>
                  <a:pt x="78" y="80"/>
                  <a:pt x="78" y="80"/>
                  <a:pt x="78" y="80"/>
                </a:cubicBezTo>
                <a:cubicBezTo>
                  <a:pt x="78" y="81"/>
                  <a:pt x="78" y="81"/>
                  <a:pt x="78" y="81"/>
                </a:cubicBezTo>
                <a:cubicBezTo>
                  <a:pt x="77" y="81"/>
                  <a:pt x="77" y="81"/>
                  <a:pt x="76" y="80"/>
                </a:cubicBezTo>
                <a:cubicBezTo>
                  <a:pt x="76" y="80"/>
                  <a:pt x="76" y="80"/>
                  <a:pt x="76" y="80"/>
                </a:cubicBezTo>
                <a:cubicBezTo>
                  <a:pt x="75" y="79"/>
                  <a:pt x="75" y="79"/>
                  <a:pt x="74" y="79"/>
                </a:cubicBezTo>
                <a:cubicBezTo>
                  <a:pt x="74" y="79"/>
                  <a:pt x="73" y="78"/>
                  <a:pt x="72" y="78"/>
                </a:cubicBezTo>
                <a:cubicBezTo>
                  <a:pt x="71" y="77"/>
                  <a:pt x="70" y="77"/>
                  <a:pt x="69" y="77"/>
                </a:cubicBezTo>
                <a:cubicBezTo>
                  <a:pt x="69" y="76"/>
                  <a:pt x="69" y="76"/>
                  <a:pt x="68" y="76"/>
                </a:cubicBezTo>
                <a:cubicBezTo>
                  <a:pt x="67" y="76"/>
                  <a:pt x="65" y="75"/>
                  <a:pt x="63" y="75"/>
                </a:cubicBezTo>
                <a:cubicBezTo>
                  <a:pt x="63" y="75"/>
                  <a:pt x="62" y="76"/>
                  <a:pt x="61" y="77"/>
                </a:cubicBezTo>
                <a:cubicBezTo>
                  <a:pt x="61" y="77"/>
                  <a:pt x="61" y="78"/>
                  <a:pt x="61" y="78"/>
                </a:cubicBezTo>
                <a:cubicBezTo>
                  <a:pt x="61" y="79"/>
                  <a:pt x="61" y="79"/>
                  <a:pt x="61" y="80"/>
                </a:cubicBezTo>
                <a:cubicBezTo>
                  <a:pt x="62" y="80"/>
                  <a:pt x="62" y="80"/>
                  <a:pt x="63" y="81"/>
                </a:cubicBezTo>
                <a:cubicBezTo>
                  <a:pt x="63" y="81"/>
                  <a:pt x="63" y="81"/>
                  <a:pt x="63" y="82"/>
                </a:cubicBezTo>
                <a:cubicBezTo>
                  <a:pt x="64" y="82"/>
                  <a:pt x="64" y="83"/>
                  <a:pt x="64" y="84"/>
                </a:cubicBezTo>
                <a:cubicBezTo>
                  <a:pt x="64" y="84"/>
                  <a:pt x="65" y="84"/>
                  <a:pt x="66" y="84"/>
                </a:cubicBezTo>
                <a:cubicBezTo>
                  <a:pt x="66" y="84"/>
                  <a:pt x="66" y="84"/>
                  <a:pt x="67" y="84"/>
                </a:cubicBezTo>
                <a:cubicBezTo>
                  <a:pt x="67" y="84"/>
                  <a:pt x="67" y="85"/>
                  <a:pt x="67" y="85"/>
                </a:cubicBezTo>
                <a:cubicBezTo>
                  <a:pt x="69" y="85"/>
                  <a:pt x="71" y="85"/>
                  <a:pt x="72" y="86"/>
                </a:cubicBezTo>
                <a:cubicBezTo>
                  <a:pt x="72" y="86"/>
                  <a:pt x="72" y="86"/>
                  <a:pt x="72" y="86"/>
                </a:cubicBezTo>
                <a:cubicBezTo>
                  <a:pt x="69" y="87"/>
                  <a:pt x="67" y="86"/>
                  <a:pt x="65" y="86"/>
                </a:cubicBezTo>
                <a:cubicBezTo>
                  <a:pt x="65" y="87"/>
                  <a:pt x="65" y="87"/>
                  <a:pt x="65" y="87"/>
                </a:cubicBezTo>
                <a:cubicBezTo>
                  <a:pt x="65" y="88"/>
                  <a:pt x="65" y="88"/>
                  <a:pt x="65" y="88"/>
                </a:cubicBezTo>
                <a:cubicBezTo>
                  <a:pt x="65" y="89"/>
                  <a:pt x="65" y="89"/>
                  <a:pt x="65" y="89"/>
                </a:cubicBezTo>
                <a:cubicBezTo>
                  <a:pt x="66" y="89"/>
                  <a:pt x="65" y="90"/>
                  <a:pt x="65" y="91"/>
                </a:cubicBezTo>
                <a:cubicBezTo>
                  <a:pt x="64" y="91"/>
                  <a:pt x="64" y="91"/>
                  <a:pt x="64" y="91"/>
                </a:cubicBezTo>
                <a:cubicBezTo>
                  <a:pt x="63" y="90"/>
                  <a:pt x="63" y="89"/>
                  <a:pt x="63" y="87"/>
                </a:cubicBezTo>
                <a:cubicBezTo>
                  <a:pt x="63" y="87"/>
                  <a:pt x="63" y="87"/>
                  <a:pt x="63" y="87"/>
                </a:cubicBezTo>
                <a:cubicBezTo>
                  <a:pt x="63" y="86"/>
                  <a:pt x="63" y="86"/>
                  <a:pt x="63" y="86"/>
                </a:cubicBezTo>
                <a:cubicBezTo>
                  <a:pt x="63" y="85"/>
                  <a:pt x="62" y="84"/>
                  <a:pt x="61" y="84"/>
                </a:cubicBezTo>
                <a:cubicBezTo>
                  <a:pt x="61" y="83"/>
                  <a:pt x="60" y="82"/>
                  <a:pt x="60" y="81"/>
                </a:cubicBezTo>
                <a:cubicBezTo>
                  <a:pt x="60" y="81"/>
                  <a:pt x="59" y="80"/>
                  <a:pt x="59" y="80"/>
                </a:cubicBezTo>
                <a:cubicBezTo>
                  <a:pt x="58" y="81"/>
                  <a:pt x="58" y="81"/>
                  <a:pt x="57" y="81"/>
                </a:cubicBezTo>
                <a:cubicBezTo>
                  <a:pt x="57" y="81"/>
                  <a:pt x="57" y="82"/>
                  <a:pt x="57" y="82"/>
                </a:cubicBezTo>
                <a:cubicBezTo>
                  <a:pt x="57" y="82"/>
                  <a:pt x="57" y="82"/>
                  <a:pt x="56" y="82"/>
                </a:cubicBezTo>
                <a:cubicBezTo>
                  <a:pt x="56" y="83"/>
                  <a:pt x="56" y="83"/>
                  <a:pt x="56" y="83"/>
                </a:cubicBezTo>
                <a:cubicBezTo>
                  <a:pt x="56" y="84"/>
                  <a:pt x="56" y="84"/>
                  <a:pt x="55" y="84"/>
                </a:cubicBezTo>
                <a:cubicBezTo>
                  <a:pt x="55" y="85"/>
                  <a:pt x="55" y="85"/>
                  <a:pt x="54" y="86"/>
                </a:cubicBezTo>
                <a:cubicBezTo>
                  <a:pt x="54" y="86"/>
                  <a:pt x="54" y="86"/>
                  <a:pt x="54" y="86"/>
                </a:cubicBezTo>
                <a:cubicBezTo>
                  <a:pt x="53" y="86"/>
                  <a:pt x="53" y="87"/>
                  <a:pt x="53" y="87"/>
                </a:cubicBezTo>
                <a:cubicBezTo>
                  <a:pt x="54" y="88"/>
                  <a:pt x="54" y="87"/>
                  <a:pt x="55" y="88"/>
                </a:cubicBezTo>
                <a:cubicBezTo>
                  <a:pt x="56" y="88"/>
                  <a:pt x="56" y="89"/>
                  <a:pt x="57" y="90"/>
                </a:cubicBezTo>
                <a:cubicBezTo>
                  <a:pt x="58" y="90"/>
                  <a:pt x="58" y="91"/>
                  <a:pt x="59" y="91"/>
                </a:cubicBezTo>
                <a:cubicBezTo>
                  <a:pt x="59" y="91"/>
                  <a:pt x="60" y="92"/>
                  <a:pt x="60" y="92"/>
                </a:cubicBezTo>
                <a:cubicBezTo>
                  <a:pt x="60" y="93"/>
                  <a:pt x="60" y="93"/>
                  <a:pt x="60" y="94"/>
                </a:cubicBezTo>
                <a:cubicBezTo>
                  <a:pt x="61" y="94"/>
                  <a:pt x="62" y="94"/>
                  <a:pt x="63" y="94"/>
                </a:cubicBezTo>
                <a:cubicBezTo>
                  <a:pt x="64" y="95"/>
                  <a:pt x="64" y="95"/>
                  <a:pt x="64" y="95"/>
                </a:cubicBezTo>
                <a:cubicBezTo>
                  <a:pt x="63" y="96"/>
                  <a:pt x="63" y="96"/>
                  <a:pt x="63" y="96"/>
                </a:cubicBezTo>
                <a:cubicBezTo>
                  <a:pt x="63" y="96"/>
                  <a:pt x="63" y="96"/>
                  <a:pt x="62" y="96"/>
                </a:cubicBezTo>
                <a:cubicBezTo>
                  <a:pt x="61" y="96"/>
                  <a:pt x="61" y="96"/>
                  <a:pt x="60" y="96"/>
                </a:cubicBezTo>
                <a:cubicBezTo>
                  <a:pt x="59" y="95"/>
                  <a:pt x="59" y="95"/>
                  <a:pt x="59" y="94"/>
                </a:cubicBezTo>
                <a:cubicBezTo>
                  <a:pt x="58" y="94"/>
                  <a:pt x="58" y="94"/>
                  <a:pt x="58" y="94"/>
                </a:cubicBezTo>
                <a:cubicBezTo>
                  <a:pt x="58" y="93"/>
                  <a:pt x="57" y="93"/>
                  <a:pt x="57" y="93"/>
                </a:cubicBezTo>
                <a:cubicBezTo>
                  <a:pt x="57" y="92"/>
                  <a:pt x="56" y="92"/>
                  <a:pt x="56" y="92"/>
                </a:cubicBezTo>
                <a:cubicBezTo>
                  <a:pt x="56" y="91"/>
                  <a:pt x="56" y="91"/>
                  <a:pt x="56" y="91"/>
                </a:cubicBezTo>
                <a:cubicBezTo>
                  <a:pt x="55" y="90"/>
                  <a:pt x="53" y="89"/>
                  <a:pt x="52" y="89"/>
                </a:cubicBezTo>
                <a:cubicBezTo>
                  <a:pt x="51" y="89"/>
                  <a:pt x="49" y="91"/>
                  <a:pt x="48" y="92"/>
                </a:cubicBezTo>
                <a:cubicBezTo>
                  <a:pt x="48" y="92"/>
                  <a:pt x="48" y="93"/>
                  <a:pt x="49" y="94"/>
                </a:cubicBezTo>
                <a:cubicBezTo>
                  <a:pt x="49" y="94"/>
                  <a:pt x="49" y="95"/>
                  <a:pt x="48" y="96"/>
                </a:cubicBezTo>
                <a:cubicBezTo>
                  <a:pt x="48" y="97"/>
                  <a:pt x="48" y="98"/>
                  <a:pt x="49" y="98"/>
                </a:cubicBezTo>
                <a:cubicBezTo>
                  <a:pt x="49" y="98"/>
                  <a:pt x="50" y="99"/>
                  <a:pt x="50" y="99"/>
                </a:cubicBezTo>
                <a:cubicBezTo>
                  <a:pt x="51" y="99"/>
                  <a:pt x="51" y="100"/>
                  <a:pt x="51" y="101"/>
                </a:cubicBezTo>
                <a:cubicBezTo>
                  <a:pt x="51" y="101"/>
                  <a:pt x="52" y="102"/>
                  <a:pt x="52" y="102"/>
                </a:cubicBezTo>
                <a:cubicBezTo>
                  <a:pt x="52" y="103"/>
                  <a:pt x="52" y="105"/>
                  <a:pt x="52" y="105"/>
                </a:cubicBezTo>
                <a:cubicBezTo>
                  <a:pt x="53" y="106"/>
                  <a:pt x="53" y="106"/>
                  <a:pt x="54" y="106"/>
                </a:cubicBezTo>
                <a:cubicBezTo>
                  <a:pt x="55" y="106"/>
                  <a:pt x="55" y="105"/>
                  <a:pt x="56" y="105"/>
                </a:cubicBezTo>
                <a:cubicBezTo>
                  <a:pt x="57" y="105"/>
                  <a:pt x="58" y="105"/>
                  <a:pt x="58" y="105"/>
                </a:cubicBezTo>
                <a:cubicBezTo>
                  <a:pt x="60" y="105"/>
                  <a:pt x="60" y="105"/>
                  <a:pt x="62" y="105"/>
                </a:cubicBezTo>
                <a:cubicBezTo>
                  <a:pt x="62" y="105"/>
                  <a:pt x="63" y="105"/>
                  <a:pt x="63" y="105"/>
                </a:cubicBezTo>
                <a:cubicBezTo>
                  <a:pt x="64" y="104"/>
                  <a:pt x="64" y="104"/>
                  <a:pt x="65" y="104"/>
                </a:cubicBezTo>
                <a:cubicBezTo>
                  <a:pt x="65" y="103"/>
                  <a:pt x="66" y="104"/>
                  <a:pt x="66" y="103"/>
                </a:cubicBezTo>
                <a:cubicBezTo>
                  <a:pt x="67" y="103"/>
                  <a:pt x="68" y="103"/>
                  <a:pt x="69" y="103"/>
                </a:cubicBezTo>
                <a:cubicBezTo>
                  <a:pt x="70" y="103"/>
                  <a:pt x="70" y="103"/>
                  <a:pt x="70" y="103"/>
                </a:cubicBezTo>
                <a:cubicBezTo>
                  <a:pt x="70" y="103"/>
                  <a:pt x="69" y="104"/>
                  <a:pt x="69" y="104"/>
                </a:cubicBezTo>
                <a:cubicBezTo>
                  <a:pt x="69" y="104"/>
                  <a:pt x="69" y="105"/>
                  <a:pt x="68" y="105"/>
                </a:cubicBezTo>
                <a:cubicBezTo>
                  <a:pt x="68" y="105"/>
                  <a:pt x="67" y="106"/>
                  <a:pt x="67" y="107"/>
                </a:cubicBezTo>
                <a:cubicBezTo>
                  <a:pt x="68" y="107"/>
                  <a:pt x="68" y="107"/>
                  <a:pt x="68" y="107"/>
                </a:cubicBezTo>
                <a:cubicBezTo>
                  <a:pt x="69" y="108"/>
                  <a:pt x="69" y="109"/>
                  <a:pt x="70" y="109"/>
                </a:cubicBezTo>
                <a:cubicBezTo>
                  <a:pt x="72" y="110"/>
                  <a:pt x="74" y="109"/>
                  <a:pt x="75" y="110"/>
                </a:cubicBezTo>
                <a:cubicBezTo>
                  <a:pt x="75" y="111"/>
                  <a:pt x="75" y="111"/>
                  <a:pt x="75" y="111"/>
                </a:cubicBezTo>
                <a:cubicBezTo>
                  <a:pt x="74" y="111"/>
                  <a:pt x="73" y="111"/>
                  <a:pt x="73" y="111"/>
                </a:cubicBezTo>
                <a:cubicBezTo>
                  <a:pt x="72" y="111"/>
                  <a:pt x="71" y="112"/>
                  <a:pt x="71" y="112"/>
                </a:cubicBezTo>
                <a:cubicBezTo>
                  <a:pt x="70" y="112"/>
                  <a:pt x="69" y="111"/>
                  <a:pt x="68" y="111"/>
                </a:cubicBezTo>
                <a:cubicBezTo>
                  <a:pt x="68" y="111"/>
                  <a:pt x="68" y="110"/>
                  <a:pt x="68" y="110"/>
                </a:cubicBezTo>
                <a:cubicBezTo>
                  <a:pt x="67" y="110"/>
                  <a:pt x="67" y="109"/>
                  <a:pt x="66" y="109"/>
                </a:cubicBezTo>
                <a:cubicBezTo>
                  <a:pt x="66" y="108"/>
                  <a:pt x="66" y="108"/>
                  <a:pt x="66" y="108"/>
                </a:cubicBezTo>
                <a:cubicBezTo>
                  <a:pt x="66" y="108"/>
                  <a:pt x="65" y="107"/>
                  <a:pt x="65" y="107"/>
                </a:cubicBezTo>
                <a:cubicBezTo>
                  <a:pt x="64" y="107"/>
                  <a:pt x="64" y="107"/>
                  <a:pt x="63" y="107"/>
                </a:cubicBezTo>
                <a:cubicBezTo>
                  <a:pt x="62" y="108"/>
                  <a:pt x="61" y="108"/>
                  <a:pt x="61" y="108"/>
                </a:cubicBezTo>
                <a:cubicBezTo>
                  <a:pt x="60" y="108"/>
                  <a:pt x="59" y="108"/>
                  <a:pt x="58" y="108"/>
                </a:cubicBezTo>
                <a:cubicBezTo>
                  <a:pt x="58" y="108"/>
                  <a:pt x="57" y="108"/>
                  <a:pt x="57" y="108"/>
                </a:cubicBezTo>
                <a:cubicBezTo>
                  <a:pt x="56" y="108"/>
                  <a:pt x="54" y="109"/>
                  <a:pt x="54" y="109"/>
                </a:cubicBezTo>
                <a:cubicBezTo>
                  <a:pt x="54" y="109"/>
                  <a:pt x="53" y="109"/>
                  <a:pt x="53" y="110"/>
                </a:cubicBezTo>
                <a:cubicBezTo>
                  <a:pt x="53" y="110"/>
                  <a:pt x="52" y="110"/>
                  <a:pt x="52" y="111"/>
                </a:cubicBezTo>
                <a:cubicBezTo>
                  <a:pt x="52" y="111"/>
                  <a:pt x="53" y="112"/>
                  <a:pt x="53" y="113"/>
                </a:cubicBezTo>
                <a:cubicBezTo>
                  <a:pt x="54" y="113"/>
                  <a:pt x="54" y="113"/>
                  <a:pt x="54" y="113"/>
                </a:cubicBezTo>
                <a:cubicBezTo>
                  <a:pt x="55" y="113"/>
                  <a:pt x="55" y="114"/>
                  <a:pt x="55" y="114"/>
                </a:cubicBezTo>
                <a:cubicBezTo>
                  <a:pt x="56" y="115"/>
                  <a:pt x="56" y="115"/>
                  <a:pt x="56" y="115"/>
                </a:cubicBezTo>
                <a:cubicBezTo>
                  <a:pt x="56" y="115"/>
                  <a:pt x="56" y="115"/>
                  <a:pt x="57" y="115"/>
                </a:cubicBezTo>
                <a:cubicBezTo>
                  <a:pt x="57" y="115"/>
                  <a:pt x="58" y="115"/>
                  <a:pt x="58" y="115"/>
                </a:cubicBezTo>
                <a:cubicBezTo>
                  <a:pt x="58" y="116"/>
                  <a:pt x="58" y="116"/>
                  <a:pt x="59" y="116"/>
                </a:cubicBezTo>
                <a:cubicBezTo>
                  <a:pt x="59" y="116"/>
                  <a:pt x="60" y="117"/>
                  <a:pt x="60" y="117"/>
                </a:cubicBezTo>
                <a:cubicBezTo>
                  <a:pt x="60" y="117"/>
                  <a:pt x="60" y="117"/>
                  <a:pt x="60" y="118"/>
                </a:cubicBezTo>
                <a:cubicBezTo>
                  <a:pt x="61" y="119"/>
                  <a:pt x="62" y="119"/>
                  <a:pt x="63" y="120"/>
                </a:cubicBezTo>
                <a:cubicBezTo>
                  <a:pt x="63" y="121"/>
                  <a:pt x="64" y="121"/>
                  <a:pt x="64" y="122"/>
                </a:cubicBezTo>
                <a:cubicBezTo>
                  <a:pt x="64" y="122"/>
                  <a:pt x="64" y="123"/>
                  <a:pt x="64" y="123"/>
                </a:cubicBezTo>
                <a:cubicBezTo>
                  <a:pt x="65" y="124"/>
                  <a:pt x="66" y="124"/>
                  <a:pt x="67" y="125"/>
                </a:cubicBezTo>
                <a:cubicBezTo>
                  <a:pt x="67" y="126"/>
                  <a:pt x="67" y="126"/>
                  <a:pt x="67" y="126"/>
                </a:cubicBezTo>
                <a:cubicBezTo>
                  <a:pt x="66" y="127"/>
                  <a:pt x="66" y="127"/>
                  <a:pt x="66" y="127"/>
                </a:cubicBezTo>
                <a:cubicBezTo>
                  <a:pt x="65" y="126"/>
                  <a:pt x="65" y="126"/>
                  <a:pt x="64" y="126"/>
                </a:cubicBezTo>
                <a:cubicBezTo>
                  <a:pt x="63" y="126"/>
                  <a:pt x="63" y="126"/>
                  <a:pt x="63" y="126"/>
                </a:cubicBezTo>
                <a:cubicBezTo>
                  <a:pt x="63" y="125"/>
                  <a:pt x="62" y="124"/>
                  <a:pt x="62" y="123"/>
                </a:cubicBezTo>
                <a:cubicBezTo>
                  <a:pt x="61" y="122"/>
                  <a:pt x="61" y="122"/>
                  <a:pt x="61" y="121"/>
                </a:cubicBezTo>
                <a:cubicBezTo>
                  <a:pt x="61" y="121"/>
                  <a:pt x="61" y="121"/>
                  <a:pt x="61" y="120"/>
                </a:cubicBezTo>
                <a:cubicBezTo>
                  <a:pt x="60" y="119"/>
                  <a:pt x="60" y="119"/>
                  <a:pt x="59" y="118"/>
                </a:cubicBezTo>
                <a:cubicBezTo>
                  <a:pt x="58" y="118"/>
                  <a:pt x="58" y="118"/>
                  <a:pt x="57" y="118"/>
                </a:cubicBezTo>
                <a:cubicBezTo>
                  <a:pt x="57" y="117"/>
                  <a:pt x="56" y="117"/>
                  <a:pt x="56" y="117"/>
                </a:cubicBezTo>
                <a:cubicBezTo>
                  <a:pt x="55" y="118"/>
                  <a:pt x="56" y="121"/>
                  <a:pt x="53" y="122"/>
                </a:cubicBezTo>
                <a:cubicBezTo>
                  <a:pt x="52" y="121"/>
                  <a:pt x="50" y="122"/>
                  <a:pt x="49" y="122"/>
                </a:cubicBezTo>
                <a:cubicBezTo>
                  <a:pt x="49" y="121"/>
                  <a:pt x="49" y="121"/>
                  <a:pt x="49" y="121"/>
                </a:cubicBezTo>
                <a:cubicBezTo>
                  <a:pt x="49" y="120"/>
                  <a:pt x="49" y="120"/>
                  <a:pt x="49" y="120"/>
                </a:cubicBezTo>
                <a:cubicBezTo>
                  <a:pt x="50" y="120"/>
                  <a:pt x="51" y="120"/>
                  <a:pt x="52" y="120"/>
                </a:cubicBezTo>
                <a:cubicBezTo>
                  <a:pt x="52" y="119"/>
                  <a:pt x="52" y="119"/>
                  <a:pt x="53" y="118"/>
                </a:cubicBezTo>
                <a:cubicBezTo>
                  <a:pt x="53" y="118"/>
                  <a:pt x="53" y="117"/>
                  <a:pt x="53" y="117"/>
                </a:cubicBezTo>
                <a:cubicBezTo>
                  <a:pt x="53" y="117"/>
                  <a:pt x="53" y="116"/>
                  <a:pt x="53" y="115"/>
                </a:cubicBezTo>
                <a:cubicBezTo>
                  <a:pt x="53" y="115"/>
                  <a:pt x="53" y="115"/>
                  <a:pt x="52" y="115"/>
                </a:cubicBezTo>
                <a:cubicBezTo>
                  <a:pt x="52" y="115"/>
                  <a:pt x="52" y="114"/>
                  <a:pt x="51" y="114"/>
                </a:cubicBezTo>
                <a:cubicBezTo>
                  <a:pt x="51" y="113"/>
                  <a:pt x="49" y="112"/>
                  <a:pt x="48" y="112"/>
                </a:cubicBezTo>
                <a:cubicBezTo>
                  <a:pt x="47" y="112"/>
                  <a:pt x="47" y="112"/>
                  <a:pt x="46" y="113"/>
                </a:cubicBezTo>
                <a:cubicBezTo>
                  <a:pt x="46" y="113"/>
                  <a:pt x="44" y="114"/>
                  <a:pt x="44" y="114"/>
                </a:cubicBezTo>
                <a:cubicBezTo>
                  <a:pt x="44" y="114"/>
                  <a:pt x="43" y="114"/>
                  <a:pt x="43" y="114"/>
                </a:cubicBezTo>
                <a:cubicBezTo>
                  <a:pt x="42" y="114"/>
                  <a:pt x="42" y="114"/>
                  <a:pt x="42" y="114"/>
                </a:cubicBezTo>
                <a:cubicBezTo>
                  <a:pt x="42" y="113"/>
                  <a:pt x="42" y="113"/>
                  <a:pt x="42" y="113"/>
                </a:cubicBezTo>
                <a:cubicBezTo>
                  <a:pt x="43" y="112"/>
                  <a:pt x="44" y="112"/>
                  <a:pt x="44" y="111"/>
                </a:cubicBezTo>
                <a:cubicBezTo>
                  <a:pt x="44" y="111"/>
                  <a:pt x="44" y="111"/>
                  <a:pt x="44" y="111"/>
                </a:cubicBezTo>
                <a:cubicBezTo>
                  <a:pt x="43" y="110"/>
                  <a:pt x="43" y="110"/>
                  <a:pt x="42" y="110"/>
                </a:cubicBezTo>
                <a:cubicBezTo>
                  <a:pt x="39" y="108"/>
                  <a:pt x="39" y="108"/>
                  <a:pt x="39" y="108"/>
                </a:cubicBezTo>
                <a:cubicBezTo>
                  <a:pt x="38" y="108"/>
                  <a:pt x="39" y="106"/>
                  <a:pt x="38" y="106"/>
                </a:cubicBezTo>
                <a:cubicBezTo>
                  <a:pt x="37" y="106"/>
                  <a:pt x="37" y="106"/>
                  <a:pt x="37" y="106"/>
                </a:cubicBezTo>
                <a:cubicBezTo>
                  <a:pt x="36" y="107"/>
                  <a:pt x="35" y="108"/>
                  <a:pt x="35" y="109"/>
                </a:cubicBezTo>
                <a:cubicBezTo>
                  <a:pt x="34" y="109"/>
                  <a:pt x="33" y="110"/>
                  <a:pt x="32" y="110"/>
                </a:cubicBezTo>
                <a:cubicBezTo>
                  <a:pt x="32" y="111"/>
                  <a:pt x="32" y="111"/>
                  <a:pt x="32" y="112"/>
                </a:cubicBezTo>
                <a:cubicBezTo>
                  <a:pt x="32" y="113"/>
                  <a:pt x="31" y="113"/>
                  <a:pt x="30" y="114"/>
                </a:cubicBezTo>
                <a:cubicBezTo>
                  <a:pt x="31" y="115"/>
                  <a:pt x="31" y="115"/>
                  <a:pt x="31" y="115"/>
                </a:cubicBezTo>
                <a:cubicBezTo>
                  <a:pt x="31" y="115"/>
                  <a:pt x="32" y="116"/>
                  <a:pt x="33" y="115"/>
                </a:cubicBezTo>
                <a:cubicBezTo>
                  <a:pt x="34" y="115"/>
                  <a:pt x="34" y="115"/>
                  <a:pt x="34" y="115"/>
                </a:cubicBezTo>
                <a:cubicBezTo>
                  <a:pt x="34" y="116"/>
                  <a:pt x="34" y="116"/>
                  <a:pt x="35" y="116"/>
                </a:cubicBezTo>
                <a:cubicBezTo>
                  <a:pt x="35" y="117"/>
                  <a:pt x="36" y="117"/>
                  <a:pt x="37" y="117"/>
                </a:cubicBezTo>
                <a:cubicBezTo>
                  <a:pt x="37" y="117"/>
                  <a:pt x="37" y="118"/>
                  <a:pt x="38" y="118"/>
                </a:cubicBezTo>
                <a:cubicBezTo>
                  <a:pt x="38" y="118"/>
                  <a:pt x="38" y="118"/>
                  <a:pt x="39" y="119"/>
                </a:cubicBezTo>
                <a:cubicBezTo>
                  <a:pt x="39" y="118"/>
                  <a:pt x="39" y="118"/>
                  <a:pt x="39" y="118"/>
                </a:cubicBezTo>
                <a:cubicBezTo>
                  <a:pt x="40" y="118"/>
                  <a:pt x="40" y="117"/>
                  <a:pt x="40" y="116"/>
                </a:cubicBezTo>
                <a:cubicBezTo>
                  <a:pt x="41" y="116"/>
                  <a:pt x="41" y="116"/>
                  <a:pt x="41" y="116"/>
                </a:cubicBezTo>
                <a:cubicBezTo>
                  <a:pt x="41" y="117"/>
                  <a:pt x="41" y="117"/>
                  <a:pt x="41" y="117"/>
                </a:cubicBezTo>
                <a:cubicBezTo>
                  <a:pt x="42" y="117"/>
                  <a:pt x="42" y="118"/>
                  <a:pt x="42" y="119"/>
                </a:cubicBezTo>
                <a:cubicBezTo>
                  <a:pt x="42" y="120"/>
                  <a:pt x="42" y="120"/>
                  <a:pt x="43" y="121"/>
                </a:cubicBezTo>
                <a:cubicBezTo>
                  <a:pt x="44" y="122"/>
                  <a:pt x="43" y="121"/>
                  <a:pt x="44" y="122"/>
                </a:cubicBezTo>
                <a:cubicBezTo>
                  <a:pt x="44" y="122"/>
                  <a:pt x="44" y="122"/>
                  <a:pt x="44" y="122"/>
                </a:cubicBezTo>
                <a:cubicBezTo>
                  <a:pt x="43" y="122"/>
                  <a:pt x="42" y="122"/>
                  <a:pt x="42" y="122"/>
                </a:cubicBezTo>
                <a:cubicBezTo>
                  <a:pt x="41" y="122"/>
                  <a:pt x="41" y="122"/>
                  <a:pt x="41" y="121"/>
                </a:cubicBezTo>
                <a:cubicBezTo>
                  <a:pt x="40" y="121"/>
                  <a:pt x="39" y="121"/>
                  <a:pt x="38" y="120"/>
                </a:cubicBezTo>
                <a:cubicBezTo>
                  <a:pt x="37" y="120"/>
                  <a:pt x="37" y="120"/>
                  <a:pt x="36" y="119"/>
                </a:cubicBezTo>
                <a:cubicBezTo>
                  <a:pt x="36" y="119"/>
                  <a:pt x="35" y="119"/>
                  <a:pt x="35" y="119"/>
                </a:cubicBezTo>
                <a:cubicBezTo>
                  <a:pt x="35" y="119"/>
                  <a:pt x="34" y="119"/>
                  <a:pt x="33" y="119"/>
                </a:cubicBezTo>
                <a:cubicBezTo>
                  <a:pt x="33" y="119"/>
                  <a:pt x="33" y="118"/>
                  <a:pt x="32" y="118"/>
                </a:cubicBezTo>
                <a:cubicBezTo>
                  <a:pt x="32" y="118"/>
                  <a:pt x="30" y="118"/>
                  <a:pt x="30" y="119"/>
                </a:cubicBezTo>
                <a:cubicBezTo>
                  <a:pt x="28" y="119"/>
                  <a:pt x="27" y="120"/>
                  <a:pt x="27" y="122"/>
                </a:cubicBezTo>
                <a:cubicBezTo>
                  <a:pt x="27" y="122"/>
                  <a:pt x="27" y="123"/>
                  <a:pt x="26" y="123"/>
                </a:cubicBezTo>
                <a:cubicBezTo>
                  <a:pt x="26" y="124"/>
                  <a:pt x="26" y="124"/>
                  <a:pt x="26" y="125"/>
                </a:cubicBezTo>
                <a:cubicBezTo>
                  <a:pt x="25" y="126"/>
                  <a:pt x="26" y="128"/>
                  <a:pt x="25" y="129"/>
                </a:cubicBezTo>
                <a:cubicBezTo>
                  <a:pt x="25" y="129"/>
                  <a:pt x="25" y="129"/>
                  <a:pt x="25" y="129"/>
                </a:cubicBezTo>
                <a:cubicBezTo>
                  <a:pt x="24" y="131"/>
                  <a:pt x="23" y="131"/>
                  <a:pt x="22" y="133"/>
                </a:cubicBezTo>
                <a:cubicBezTo>
                  <a:pt x="22" y="134"/>
                  <a:pt x="22" y="134"/>
                  <a:pt x="22" y="135"/>
                </a:cubicBezTo>
                <a:cubicBezTo>
                  <a:pt x="22" y="135"/>
                  <a:pt x="22" y="135"/>
                  <a:pt x="22" y="136"/>
                </a:cubicBezTo>
                <a:cubicBezTo>
                  <a:pt x="22" y="137"/>
                  <a:pt x="22" y="137"/>
                  <a:pt x="22" y="137"/>
                </a:cubicBezTo>
                <a:cubicBezTo>
                  <a:pt x="23" y="137"/>
                  <a:pt x="24" y="138"/>
                  <a:pt x="24" y="138"/>
                </a:cubicBezTo>
                <a:cubicBezTo>
                  <a:pt x="24" y="138"/>
                  <a:pt x="25" y="138"/>
                  <a:pt x="25" y="138"/>
                </a:cubicBezTo>
                <a:cubicBezTo>
                  <a:pt x="26" y="138"/>
                  <a:pt x="27" y="138"/>
                  <a:pt x="27" y="138"/>
                </a:cubicBezTo>
                <a:cubicBezTo>
                  <a:pt x="27" y="137"/>
                  <a:pt x="28" y="137"/>
                  <a:pt x="28" y="137"/>
                </a:cubicBezTo>
                <a:cubicBezTo>
                  <a:pt x="28" y="137"/>
                  <a:pt x="29" y="137"/>
                  <a:pt x="29" y="137"/>
                </a:cubicBezTo>
                <a:cubicBezTo>
                  <a:pt x="29" y="137"/>
                  <a:pt x="30" y="136"/>
                  <a:pt x="30" y="136"/>
                </a:cubicBezTo>
                <a:cubicBezTo>
                  <a:pt x="30" y="136"/>
                  <a:pt x="31" y="136"/>
                  <a:pt x="31" y="136"/>
                </a:cubicBezTo>
                <a:cubicBezTo>
                  <a:pt x="31" y="136"/>
                  <a:pt x="32" y="135"/>
                  <a:pt x="32" y="135"/>
                </a:cubicBezTo>
                <a:cubicBezTo>
                  <a:pt x="33" y="135"/>
                  <a:pt x="34" y="135"/>
                  <a:pt x="35" y="135"/>
                </a:cubicBezTo>
                <a:cubicBezTo>
                  <a:pt x="36" y="134"/>
                  <a:pt x="36" y="134"/>
                  <a:pt x="36" y="134"/>
                </a:cubicBezTo>
                <a:cubicBezTo>
                  <a:pt x="36" y="134"/>
                  <a:pt x="36" y="134"/>
                  <a:pt x="37" y="134"/>
                </a:cubicBezTo>
                <a:cubicBezTo>
                  <a:pt x="37" y="134"/>
                  <a:pt x="39" y="134"/>
                  <a:pt x="40" y="134"/>
                </a:cubicBezTo>
                <a:cubicBezTo>
                  <a:pt x="41" y="134"/>
                  <a:pt x="42" y="133"/>
                  <a:pt x="43" y="132"/>
                </a:cubicBezTo>
                <a:cubicBezTo>
                  <a:pt x="44" y="132"/>
                  <a:pt x="46" y="131"/>
                  <a:pt x="47" y="131"/>
                </a:cubicBezTo>
                <a:cubicBezTo>
                  <a:pt x="47" y="131"/>
                  <a:pt x="48" y="131"/>
                  <a:pt x="48" y="130"/>
                </a:cubicBezTo>
                <a:cubicBezTo>
                  <a:pt x="49" y="130"/>
                  <a:pt x="51" y="130"/>
                  <a:pt x="52" y="128"/>
                </a:cubicBezTo>
                <a:cubicBezTo>
                  <a:pt x="53" y="128"/>
                  <a:pt x="53" y="128"/>
                  <a:pt x="53" y="128"/>
                </a:cubicBezTo>
                <a:cubicBezTo>
                  <a:pt x="53" y="129"/>
                  <a:pt x="53" y="131"/>
                  <a:pt x="52" y="131"/>
                </a:cubicBezTo>
                <a:cubicBezTo>
                  <a:pt x="51" y="132"/>
                  <a:pt x="50" y="132"/>
                  <a:pt x="48" y="132"/>
                </a:cubicBezTo>
                <a:cubicBezTo>
                  <a:pt x="48" y="133"/>
                  <a:pt x="48" y="132"/>
                  <a:pt x="47" y="133"/>
                </a:cubicBezTo>
                <a:cubicBezTo>
                  <a:pt x="47" y="133"/>
                  <a:pt x="45" y="133"/>
                  <a:pt x="45" y="133"/>
                </a:cubicBezTo>
                <a:cubicBezTo>
                  <a:pt x="45" y="134"/>
                  <a:pt x="44" y="134"/>
                  <a:pt x="44" y="134"/>
                </a:cubicBezTo>
                <a:cubicBezTo>
                  <a:pt x="44" y="135"/>
                  <a:pt x="44" y="135"/>
                  <a:pt x="44" y="135"/>
                </a:cubicBezTo>
                <a:cubicBezTo>
                  <a:pt x="45" y="136"/>
                  <a:pt x="47" y="135"/>
                  <a:pt x="49" y="136"/>
                </a:cubicBezTo>
                <a:cubicBezTo>
                  <a:pt x="49" y="136"/>
                  <a:pt x="48" y="137"/>
                  <a:pt x="47" y="137"/>
                </a:cubicBezTo>
                <a:cubicBezTo>
                  <a:pt x="47" y="137"/>
                  <a:pt x="46" y="137"/>
                  <a:pt x="46" y="137"/>
                </a:cubicBezTo>
                <a:cubicBezTo>
                  <a:pt x="45" y="136"/>
                  <a:pt x="43" y="137"/>
                  <a:pt x="42" y="136"/>
                </a:cubicBezTo>
                <a:cubicBezTo>
                  <a:pt x="41" y="136"/>
                  <a:pt x="40" y="135"/>
                  <a:pt x="38" y="135"/>
                </a:cubicBezTo>
                <a:cubicBezTo>
                  <a:pt x="37" y="136"/>
                  <a:pt x="36" y="136"/>
                  <a:pt x="35" y="137"/>
                </a:cubicBezTo>
                <a:cubicBezTo>
                  <a:pt x="35" y="137"/>
                  <a:pt x="34" y="137"/>
                  <a:pt x="34" y="137"/>
                </a:cubicBezTo>
                <a:cubicBezTo>
                  <a:pt x="34" y="138"/>
                  <a:pt x="33" y="138"/>
                  <a:pt x="32" y="138"/>
                </a:cubicBezTo>
                <a:cubicBezTo>
                  <a:pt x="31" y="138"/>
                  <a:pt x="29" y="138"/>
                  <a:pt x="28" y="139"/>
                </a:cubicBezTo>
                <a:cubicBezTo>
                  <a:pt x="27" y="141"/>
                  <a:pt x="28" y="143"/>
                  <a:pt x="28" y="144"/>
                </a:cubicBezTo>
                <a:cubicBezTo>
                  <a:pt x="28" y="145"/>
                  <a:pt x="28" y="145"/>
                  <a:pt x="28" y="146"/>
                </a:cubicBezTo>
                <a:cubicBezTo>
                  <a:pt x="29" y="146"/>
                  <a:pt x="29" y="146"/>
                  <a:pt x="29" y="146"/>
                </a:cubicBezTo>
                <a:cubicBezTo>
                  <a:pt x="30" y="146"/>
                  <a:pt x="31" y="146"/>
                  <a:pt x="31" y="145"/>
                </a:cubicBezTo>
                <a:cubicBezTo>
                  <a:pt x="33" y="145"/>
                  <a:pt x="37" y="145"/>
                  <a:pt x="38" y="145"/>
                </a:cubicBezTo>
                <a:cubicBezTo>
                  <a:pt x="38" y="145"/>
                  <a:pt x="38" y="145"/>
                  <a:pt x="38" y="145"/>
                </a:cubicBezTo>
                <a:cubicBezTo>
                  <a:pt x="36" y="146"/>
                  <a:pt x="32" y="147"/>
                  <a:pt x="31" y="148"/>
                </a:cubicBezTo>
                <a:cubicBezTo>
                  <a:pt x="30" y="148"/>
                  <a:pt x="30" y="148"/>
                  <a:pt x="30" y="149"/>
                </a:cubicBezTo>
                <a:cubicBezTo>
                  <a:pt x="29" y="150"/>
                  <a:pt x="29" y="151"/>
                  <a:pt x="28" y="152"/>
                </a:cubicBezTo>
                <a:cubicBezTo>
                  <a:pt x="29" y="153"/>
                  <a:pt x="29" y="153"/>
                  <a:pt x="29" y="153"/>
                </a:cubicBezTo>
                <a:cubicBezTo>
                  <a:pt x="29" y="153"/>
                  <a:pt x="29" y="153"/>
                  <a:pt x="29" y="153"/>
                </a:cubicBezTo>
                <a:cubicBezTo>
                  <a:pt x="30" y="153"/>
                  <a:pt x="32" y="152"/>
                  <a:pt x="33" y="151"/>
                </a:cubicBezTo>
                <a:cubicBezTo>
                  <a:pt x="33" y="151"/>
                  <a:pt x="35" y="151"/>
                  <a:pt x="35" y="151"/>
                </a:cubicBezTo>
                <a:cubicBezTo>
                  <a:pt x="36" y="151"/>
                  <a:pt x="36" y="151"/>
                  <a:pt x="36" y="151"/>
                </a:cubicBezTo>
                <a:cubicBezTo>
                  <a:pt x="37" y="151"/>
                  <a:pt x="38" y="150"/>
                  <a:pt x="38" y="150"/>
                </a:cubicBezTo>
                <a:cubicBezTo>
                  <a:pt x="39" y="150"/>
                  <a:pt x="40" y="150"/>
                  <a:pt x="41" y="150"/>
                </a:cubicBezTo>
                <a:cubicBezTo>
                  <a:pt x="44" y="151"/>
                  <a:pt x="45" y="152"/>
                  <a:pt x="47" y="151"/>
                </a:cubicBezTo>
                <a:cubicBezTo>
                  <a:pt x="48" y="150"/>
                  <a:pt x="49" y="150"/>
                  <a:pt x="49" y="150"/>
                </a:cubicBezTo>
                <a:cubicBezTo>
                  <a:pt x="50" y="150"/>
                  <a:pt x="50" y="150"/>
                  <a:pt x="50" y="150"/>
                </a:cubicBezTo>
                <a:cubicBezTo>
                  <a:pt x="50" y="151"/>
                  <a:pt x="49" y="152"/>
                  <a:pt x="48" y="153"/>
                </a:cubicBezTo>
                <a:cubicBezTo>
                  <a:pt x="48" y="153"/>
                  <a:pt x="47" y="153"/>
                  <a:pt x="46" y="153"/>
                </a:cubicBezTo>
                <a:cubicBezTo>
                  <a:pt x="44" y="154"/>
                  <a:pt x="42" y="155"/>
                  <a:pt x="40" y="156"/>
                </a:cubicBezTo>
                <a:cubicBezTo>
                  <a:pt x="40" y="157"/>
                  <a:pt x="40" y="157"/>
                  <a:pt x="40" y="157"/>
                </a:cubicBezTo>
                <a:cubicBezTo>
                  <a:pt x="39" y="157"/>
                  <a:pt x="39" y="157"/>
                  <a:pt x="39" y="158"/>
                </a:cubicBezTo>
                <a:cubicBezTo>
                  <a:pt x="37" y="159"/>
                  <a:pt x="36" y="157"/>
                  <a:pt x="34" y="157"/>
                </a:cubicBezTo>
                <a:cubicBezTo>
                  <a:pt x="34" y="157"/>
                  <a:pt x="33" y="158"/>
                  <a:pt x="32" y="158"/>
                </a:cubicBezTo>
                <a:cubicBezTo>
                  <a:pt x="32" y="158"/>
                  <a:pt x="31" y="158"/>
                  <a:pt x="30" y="158"/>
                </a:cubicBezTo>
                <a:cubicBezTo>
                  <a:pt x="29" y="159"/>
                  <a:pt x="28" y="159"/>
                  <a:pt x="27" y="159"/>
                </a:cubicBezTo>
                <a:cubicBezTo>
                  <a:pt x="26" y="160"/>
                  <a:pt x="25" y="160"/>
                  <a:pt x="24" y="160"/>
                </a:cubicBezTo>
                <a:cubicBezTo>
                  <a:pt x="23" y="160"/>
                  <a:pt x="22" y="160"/>
                  <a:pt x="21" y="160"/>
                </a:cubicBezTo>
                <a:cubicBezTo>
                  <a:pt x="20" y="160"/>
                  <a:pt x="19" y="160"/>
                  <a:pt x="19" y="160"/>
                </a:cubicBezTo>
                <a:cubicBezTo>
                  <a:pt x="17" y="160"/>
                  <a:pt x="17" y="161"/>
                  <a:pt x="15" y="162"/>
                </a:cubicBezTo>
                <a:cubicBezTo>
                  <a:pt x="15" y="161"/>
                  <a:pt x="15" y="161"/>
                  <a:pt x="15" y="161"/>
                </a:cubicBezTo>
                <a:cubicBezTo>
                  <a:pt x="15" y="161"/>
                  <a:pt x="15" y="161"/>
                  <a:pt x="15" y="161"/>
                </a:cubicBezTo>
                <a:cubicBezTo>
                  <a:pt x="15" y="161"/>
                  <a:pt x="15" y="160"/>
                  <a:pt x="14" y="160"/>
                </a:cubicBezTo>
                <a:cubicBezTo>
                  <a:pt x="14" y="160"/>
                  <a:pt x="12" y="160"/>
                  <a:pt x="11" y="160"/>
                </a:cubicBezTo>
                <a:cubicBezTo>
                  <a:pt x="10" y="160"/>
                  <a:pt x="9" y="160"/>
                  <a:pt x="8" y="160"/>
                </a:cubicBezTo>
                <a:cubicBezTo>
                  <a:pt x="7" y="160"/>
                  <a:pt x="7" y="160"/>
                  <a:pt x="7" y="160"/>
                </a:cubicBezTo>
                <a:cubicBezTo>
                  <a:pt x="7" y="160"/>
                  <a:pt x="6" y="161"/>
                  <a:pt x="6" y="161"/>
                </a:cubicBezTo>
                <a:cubicBezTo>
                  <a:pt x="5" y="161"/>
                  <a:pt x="5" y="162"/>
                  <a:pt x="4" y="162"/>
                </a:cubicBezTo>
                <a:cubicBezTo>
                  <a:pt x="3" y="161"/>
                  <a:pt x="3" y="161"/>
                  <a:pt x="3" y="161"/>
                </a:cubicBezTo>
                <a:cubicBezTo>
                  <a:pt x="2" y="161"/>
                  <a:pt x="2" y="161"/>
                  <a:pt x="2" y="161"/>
                </a:cubicBezTo>
                <a:cubicBezTo>
                  <a:pt x="2" y="162"/>
                  <a:pt x="2" y="163"/>
                  <a:pt x="2" y="163"/>
                </a:cubicBezTo>
                <a:cubicBezTo>
                  <a:pt x="2" y="164"/>
                  <a:pt x="1" y="164"/>
                  <a:pt x="1" y="164"/>
                </a:cubicBezTo>
                <a:cubicBezTo>
                  <a:pt x="1" y="165"/>
                  <a:pt x="2" y="166"/>
                  <a:pt x="2" y="166"/>
                </a:cubicBezTo>
                <a:cubicBezTo>
                  <a:pt x="2" y="166"/>
                  <a:pt x="2" y="166"/>
                  <a:pt x="2" y="167"/>
                </a:cubicBezTo>
                <a:cubicBezTo>
                  <a:pt x="2" y="167"/>
                  <a:pt x="2" y="168"/>
                  <a:pt x="2" y="168"/>
                </a:cubicBezTo>
                <a:cubicBezTo>
                  <a:pt x="2" y="170"/>
                  <a:pt x="1" y="171"/>
                  <a:pt x="1" y="172"/>
                </a:cubicBezTo>
                <a:cubicBezTo>
                  <a:pt x="0" y="173"/>
                  <a:pt x="1" y="174"/>
                  <a:pt x="2" y="175"/>
                </a:cubicBezTo>
                <a:cubicBezTo>
                  <a:pt x="2" y="175"/>
                  <a:pt x="2" y="176"/>
                  <a:pt x="2" y="176"/>
                </a:cubicBezTo>
                <a:cubicBezTo>
                  <a:pt x="2" y="176"/>
                  <a:pt x="2" y="177"/>
                  <a:pt x="2" y="177"/>
                </a:cubicBezTo>
                <a:cubicBezTo>
                  <a:pt x="2" y="177"/>
                  <a:pt x="2" y="177"/>
                  <a:pt x="2" y="178"/>
                </a:cubicBezTo>
                <a:cubicBezTo>
                  <a:pt x="2" y="178"/>
                  <a:pt x="1" y="180"/>
                  <a:pt x="2" y="180"/>
                </a:cubicBezTo>
                <a:cubicBezTo>
                  <a:pt x="2" y="180"/>
                  <a:pt x="2" y="181"/>
                  <a:pt x="2" y="181"/>
                </a:cubicBezTo>
                <a:cubicBezTo>
                  <a:pt x="2" y="181"/>
                  <a:pt x="2" y="181"/>
                  <a:pt x="2" y="181"/>
                </a:cubicBezTo>
                <a:cubicBezTo>
                  <a:pt x="2" y="182"/>
                  <a:pt x="3" y="182"/>
                  <a:pt x="3" y="183"/>
                </a:cubicBezTo>
                <a:cubicBezTo>
                  <a:pt x="4" y="183"/>
                  <a:pt x="4" y="183"/>
                  <a:pt x="4" y="183"/>
                </a:cubicBezTo>
                <a:cubicBezTo>
                  <a:pt x="4" y="182"/>
                  <a:pt x="4" y="180"/>
                  <a:pt x="5" y="180"/>
                </a:cubicBezTo>
                <a:cubicBezTo>
                  <a:pt x="7" y="179"/>
                  <a:pt x="8" y="180"/>
                  <a:pt x="9" y="180"/>
                </a:cubicBezTo>
                <a:cubicBezTo>
                  <a:pt x="12" y="180"/>
                  <a:pt x="11" y="179"/>
                  <a:pt x="13" y="178"/>
                </a:cubicBezTo>
                <a:cubicBezTo>
                  <a:pt x="14" y="178"/>
                  <a:pt x="15" y="178"/>
                  <a:pt x="16" y="177"/>
                </a:cubicBezTo>
                <a:cubicBezTo>
                  <a:pt x="16" y="177"/>
                  <a:pt x="17" y="176"/>
                  <a:pt x="17" y="176"/>
                </a:cubicBezTo>
                <a:cubicBezTo>
                  <a:pt x="18" y="175"/>
                  <a:pt x="18" y="174"/>
                  <a:pt x="18" y="174"/>
                </a:cubicBezTo>
                <a:cubicBezTo>
                  <a:pt x="19" y="173"/>
                  <a:pt x="20" y="172"/>
                  <a:pt x="21" y="171"/>
                </a:cubicBezTo>
                <a:cubicBezTo>
                  <a:pt x="22" y="171"/>
                  <a:pt x="22" y="170"/>
                  <a:pt x="22" y="170"/>
                </a:cubicBezTo>
                <a:cubicBezTo>
                  <a:pt x="22" y="169"/>
                  <a:pt x="22" y="169"/>
                  <a:pt x="23" y="168"/>
                </a:cubicBezTo>
                <a:cubicBezTo>
                  <a:pt x="24" y="167"/>
                  <a:pt x="24" y="167"/>
                  <a:pt x="25" y="167"/>
                </a:cubicBezTo>
                <a:cubicBezTo>
                  <a:pt x="26" y="167"/>
                  <a:pt x="26" y="167"/>
                  <a:pt x="26" y="167"/>
                </a:cubicBezTo>
                <a:cubicBezTo>
                  <a:pt x="27" y="168"/>
                  <a:pt x="26" y="169"/>
                  <a:pt x="26" y="169"/>
                </a:cubicBezTo>
                <a:cubicBezTo>
                  <a:pt x="25" y="169"/>
                  <a:pt x="24" y="170"/>
                  <a:pt x="24" y="171"/>
                </a:cubicBezTo>
                <a:cubicBezTo>
                  <a:pt x="24" y="171"/>
                  <a:pt x="24" y="172"/>
                  <a:pt x="23" y="172"/>
                </a:cubicBezTo>
                <a:cubicBezTo>
                  <a:pt x="23" y="173"/>
                  <a:pt x="22" y="173"/>
                  <a:pt x="21" y="174"/>
                </a:cubicBezTo>
                <a:cubicBezTo>
                  <a:pt x="21" y="175"/>
                  <a:pt x="21" y="175"/>
                  <a:pt x="21" y="175"/>
                </a:cubicBezTo>
                <a:cubicBezTo>
                  <a:pt x="21" y="175"/>
                  <a:pt x="21" y="175"/>
                  <a:pt x="21" y="175"/>
                </a:cubicBezTo>
                <a:cubicBezTo>
                  <a:pt x="22" y="176"/>
                  <a:pt x="22" y="176"/>
                  <a:pt x="23" y="176"/>
                </a:cubicBezTo>
                <a:cubicBezTo>
                  <a:pt x="23" y="176"/>
                  <a:pt x="24" y="176"/>
                  <a:pt x="24" y="176"/>
                </a:cubicBezTo>
                <a:cubicBezTo>
                  <a:pt x="25" y="176"/>
                  <a:pt x="26" y="176"/>
                  <a:pt x="26" y="176"/>
                </a:cubicBezTo>
                <a:cubicBezTo>
                  <a:pt x="27" y="176"/>
                  <a:pt x="28" y="176"/>
                  <a:pt x="28" y="176"/>
                </a:cubicBezTo>
                <a:cubicBezTo>
                  <a:pt x="28" y="176"/>
                  <a:pt x="28" y="176"/>
                  <a:pt x="28" y="176"/>
                </a:cubicBezTo>
                <a:cubicBezTo>
                  <a:pt x="28" y="175"/>
                  <a:pt x="29" y="175"/>
                  <a:pt x="29" y="175"/>
                </a:cubicBezTo>
                <a:cubicBezTo>
                  <a:pt x="29" y="175"/>
                  <a:pt x="30" y="175"/>
                  <a:pt x="30" y="175"/>
                </a:cubicBezTo>
                <a:cubicBezTo>
                  <a:pt x="30" y="174"/>
                  <a:pt x="31" y="174"/>
                  <a:pt x="31" y="174"/>
                </a:cubicBezTo>
                <a:cubicBezTo>
                  <a:pt x="31" y="175"/>
                  <a:pt x="31" y="176"/>
                  <a:pt x="30" y="176"/>
                </a:cubicBezTo>
                <a:cubicBezTo>
                  <a:pt x="30" y="177"/>
                  <a:pt x="30" y="177"/>
                  <a:pt x="30" y="177"/>
                </a:cubicBezTo>
                <a:cubicBezTo>
                  <a:pt x="29" y="178"/>
                  <a:pt x="26" y="177"/>
                  <a:pt x="24" y="177"/>
                </a:cubicBezTo>
                <a:cubicBezTo>
                  <a:pt x="24" y="178"/>
                  <a:pt x="22" y="178"/>
                  <a:pt x="21" y="179"/>
                </a:cubicBezTo>
                <a:cubicBezTo>
                  <a:pt x="21" y="179"/>
                  <a:pt x="19" y="180"/>
                  <a:pt x="19" y="180"/>
                </a:cubicBezTo>
                <a:cubicBezTo>
                  <a:pt x="18" y="181"/>
                  <a:pt x="18" y="181"/>
                  <a:pt x="18" y="182"/>
                </a:cubicBezTo>
                <a:cubicBezTo>
                  <a:pt x="17" y="182"/>
                  <a:pt x="17" y="182"/>
                  <a:pt x="17" y="183"/>
                </a:cubicBezTo>
                <a:cubicBezTo>
                  <a:pt x="16" y="184"/>
                  <a:pt x="17" y="185"/>
                  <a:pt x="17" y="187"/>
                </a:cubicBezTo>
                <a:cubicBezTo>
                  <a:pt x="16" y="186"/>
                  <a:pt x="16" y="186"/>
                  <a:pt x="16" y="186"/>
                </a:cubicBezTo>
                <a:cubicBezTo>
                  <a:pt x="16" y="186"/>
                  <a:pt x="16" y="186"/>
                  <a:pt x="16" y="186"/>
                </a:cubicBezTo>
                <a:cubicBezTo>
                  <a:pt x="14" y="187"/>
                  <a:pt x="15" y="189"/>
                  <a:pt x="14" y="190"/>
                </a:cubicBezTo>
                <a:cubicBezTo>
                  <a:pt x="15" y="191"/>
                  <a:pt x="15" y="191"/>
                  <a:pt x="15" y="191"/>
                </a:cubicBezTo>
                <a:cubicBezTo>
                  <a:pt x="15" y="190"/>
                  <a:pt x="16" y="190"/>
                  <a:pt x="17" y="190"/>
                </a:cubicBezTo>
                <a:cubicBezTo>
                  <a:pt x="18" y="190"/>
                  <a:pt x="18" y="190"/>
                  <a:pt x="18" y="190"/>
                </a:cubicBezTo>
                <a:cubicBezTo>
                  <a:pt x="18" y="190"/>
                  <a:pt x="18" y="190"/>
                  <a:pt x="19" y="190"/>
                </a:cubicBezTo>
                <a:cubicBezTo>
                  <a:pt x="21" y="191"/>
                  <a:pt x="21" y="189"/>
                  <a:pt x="22" y="188"/>
                </a:cubicBezTo>
                <a:cubicBezTo>
                  <a:pt x="23" y="188"/>
                  <a:pt x="23" y="188"/>
                  <a:pt x="23" y="188"/>
                </a:cubicBezTo>
                <a:cubicBezTo>
                  <a:pt x="23" y="187"/>
                  <a:pt x="24" y="187"/>
                  <a:pt x="24" y="187"/>
                </a:cubicBezTo>
                <a:cubicBezTo>
                  <a:pt x="25" y="186"/>
                  <a:pt x="25" y="185"/>
                  <a:pt x="25" y="185"/>
                </a:cubicBezTo>
                <a:cubicBezTo>
                  <a:pt x="26" y="185"/>
                  <a:pt x="26" y="185"/>
                  <a:pt x="26" y="185"/>
                </a:cubicBezTo>
                <a:cubicBezTo>
                  <a:pt x="26" y="186"/>
                  <a:pt x="25" y="187"/>
                  <a:pt x="25" y="189"/>
                </a:cubicBezTo>
                <a:cubicBezTo>
                  <a:pt x="26" y="189"/>
                  <a:pt x="26" y="189"/>
                  <a:pt x="26" y="189"/>
                </a:cubicBezTo>
                <a:cubicBezTo>
                  <a:pt x="26" y="189"/>
                  <a:pt x="26" y="189"/>
                  <a:pt x="26" y="189"/>
                </a:cubicBezTo>
                <a:cubicBezTo>
                  <a:pt x="26" y="189"/>
                  <a:pt x="27" y="189"/>
                  <a:pt x="27" y="188"/>
                </a:cubicBezTo>
                <a:cubicBezTo>
                  <a:pt x="27" y="188"/>
                  <a:pt x="27" y="188"/>
                  <a:pt x="27" y="188"/>
                </a:cubicBezTo>
                <a:cubicBezTo>
                  <a:pt x="27" y="187"/>
                  <a:pt x="27" y="187"/>
                  <a:pt x="28" y="186"/>
                </a:cubicBezTo>
                <a:cubicBezTo>
                  <a:pt x="28" y="187"/>
                  <a:pt x="28" y="187"/>
                  <a:pt x="28" y="187"/>
                </a:cubicBezTo>
                <a:cubicBezTo>
                  <a:pt x="29" y="186"/>
                  <a:pt x="29" y="186"/>
                  <a:pt x="29" y="186"/>
                </a:cubicBezTo>
                <a:cubicBezTo>
                  <a:pt x="30" y="186"/>
                  <a:pt x="30" y="186"/>
                  <a:pt x="30" y="186"/>
                </a:cubicBezTo>
                <a:cubicBezTo>
                  <a:pt x="30" y="185"/>
                  <a:pt x="30" y="185"/>
                  <a:pt x="30" y="185"/>
                </a:cubicBezTo>
                <a:cubicBezTo>
                  <a:pt x="30" y="185"/>
                  <a:pt x="29" y="184"/>
                  <a:pt x="29" y="184"/>
                </a:cubicBezTo>
                <a:cubicBezTo>
                  <a:pt x="29" y="183"/>
                  <a:pt x="29" y="183"/>
                  <a:pt x="29" y="183"/>
                </a:cubicBezTo>
                <a:cubicBezTo>
                  <a:pt x="30" y="181"/>
                  <a:pt x="31" y="182"/>
                  <a:pt x="32" y="181"/>
                </a:cubicBezTo>
                <a:cubicBezTo>
                  <a:pt x="32" y="180"/>
                  <a:pt x="32" y="180"/>
                  <a:pt x="33" y="180"/>
                </a:cubicBezTo>
                <a:cubicBezTo>
                  <a:pt x="34" y="179"/>
                  <a:pt x="35" y="179"/>
                  <a:pt x="36" y="179"/>
                </a:cubicBezTo>
                <a:cubicBezTo>
                  <a:pt x="36" y="179"/>
                  <a:pt x="37" y="179"/>
                  <a:pt x="37" y="179"/>
                </a:cubicBezTo>
                <a:cubicBezTo>
                  <a:pt x="37" y="179"/>
                  <a:pt x="37" y="179"/>
                  <a:pt x="37" y="179"/>
                </a:cubicBezTo>
                <a:cubicBezTo>
                  <a:pt x="38" y="178"/>
                  <a:pt x="38" y="178"/>
                  <a:pt x="38" y="178"/>
                </a:cubicBezTo>
                <a:cubicBezTo>
                  <a:pt x="38" y="178"/>
                  <a:pt x="39" y="178"/>
                  <a:pt x="39" y="177"/>
                </a:cubicBezTo>
                <a:cubicBezTo>
                  <a:pt x="40" y="177"/>
                  <a:pt x="41" y="176"/>
                  <a:pt x="42" y="175"/>
                </a:cubicBezTo>
                <a:cubicBezTo>
                  <a:pt x="43" y="175"/>
                  <a:pt x="43" y="175"/>
                  <a:pt x="43" y="175"/>
                </a:cubicBezTo>
                <a:cubicBezTo>
                  <a:pt x="44" y="176"/>
                  <a:pt x="44" y="176"/>
                  <a:pt x="44" y="176"/>
                </a:cubicBezTo>
                <a:cubicBezTo>
                  <a:pt x="43" y="176"/>
                  <a:pt x="43" y="176"/>
                  <a:pt x="43" y="177"/>
                </a:cubicBezTo>
                <a:cubicBezTo>
                  <a:pt x="43" y="177"/>
                  <a:pt x="43" y="177"/>
                  <a:pt x="42" y="177"/>
                </a:cubicBezTo>
                <a:cubicBezTo>
                  <a:pt x="42" y="177"/>
                  <a:pt x="40" y="179"/>
                  <a:pt x="39" y="179"/>
                </a:cubicBezTo>
                <a:cubicBezTo>
                  <a:pt x="39" y="180"/>
                  <a:pt x="39" y="180"/>
                  <a:pt x="38" y="180"/>
                </a:cubicBezTo>
                <a:cubicBezTo>
                  <a:pt x="38" y="180"/>
                  <a:pt x="37" y="180"/>
                  <a:pt x="36" y="180"/>
                </a:cubicBezTo>
                <a:cubicBezTo>
                  <a:pt x="36" y="180"/>
                  <a:pt x="36" y="181"/>
                  <a:pt x="35" y="181"/>
                </a:cubicBezTo>
                <a:cubicBezTo>
                  <a:pt x="35" y="181"/>
                  <a:pt x="35" y="181"/>
                  <a:pt x="34" y="181"/>
                </a:cubicBezTo>
                <a:cubicBezTo>
                  <a:pt x="34" y="181"/>
                  <a:pt x="34" y="181"/>
                  <a:pt x="33" y="182"/>
                </a:cubicBezTo>
                <a:cubicBezTo>
                  <a:pt x="33" y="182"/>
                  <a:pt x="33" y="182"/>
                  <a:pt x="33" y="182"/>
                </a:cubicBezTo>
                <a:cubicBezTo>
                  <a:pt x="32" y="183"/>
                  <a:pt x="32" y="183"/>
                  <a:pt x="32" y="185"/>
                </a:cubicBezTo>
                <a:cubicBezTo>
                  <a:pt x="32" y="185"/>
                  <a:pt x="32" y="185"/>
                  <a:pt x="32" y="185"/>
                </a:cubicBezTo>
                <a:cubicBezTo>
                  <a:pt x="31" y="188"/>
                  <a:pt x="30" y="187"/>
                  <a:pt x="29" y="188"/>
                </a:cubicBezTo>
                <a:cubicBezTo>
                  <a:pt x="29" y="189"/>
                  <a:pt x="29" y="190"/>
                  <a:pt x="28" y="190"/>
                </a:cubicBezTo>
                <a:cubicBezTo>
                  <a:pt x="28" y="190"/>
                  <a:pt x="28" y="190"/>
                  <a:pt x="28" y="190"/>
                </a:cubicBezTo>
                <a:cubicBezTo>
                  <a:pt x="26" y="191"/>
                  <a:pt x="27" y="192"/>
                  <a:pt x="26" y="193"/>
                </a:cubicBezTo>
                <a:cubicBezTo>
                  <a:pt x="26" y="194"/>
                  <a:pt x="25" y="194"/>
                  <a:pt x="25" y="194"/>
                </a:cubicBezTo>
                <a:cubicBezTo>
                  <a:pt x="24" y="194"/>
                  <a:pt x="23" y="195"/>
                  <a:pt x="23" y="195"/>
                </a:cubicBezTo>
                <a:cubicBezTo>
                  <a:pt x="22" y="195"/>
                  <a:pt x="22" y="196"/>
                  <a:pt x="22" y="196"/>
                </a:cubicBezTo>
                <a:cubicBezTo>
                  <a:pt x="22" y="196"/>
                  <a:pt x="22" y="196"/>
                  <a:pt x="21" y="196"/>
                </a:cubicBezTo>
                <a:cubicBezTo>
                  <a:pt x="21" y="196"/>
                  <a:pt x="21" y="196"/>
                  <a:pt x="21" y="196"/>
                </a:cubicBezTo>
                <a:cubicBezTo>
                  <a:pt x="20" y="197"/>
                  <a:pt x="20" y="197"/>
                  <a:pt x="19" y="197"/>
                </a:cubicBezTo>
                <a:cubicBezTo>
                  <a:pt x="19" y="198"/>
                  <a:pt x="19" y="198"/>
                  <a:pt x="19" y="198"/>
                </a:cubicBezTo>
                <a:cubicBezTo>
                  <a:pt x="20" y="199"/>
                  <a:pt x="20" y="199"/>
                  <a:pt x="21" y="200"/>
                </a:cubicBezTo>
                <a:cubicBezTo>
                  <a:pt x="22" y="201"/>
                  <a:pt x="22" y="203"/>
                  <a:pt x="24" y="204"/>
                </a:cubicBezTo>
                <a:cubicBezTo>
                  <a:pt x="25" y="204"/>
                  <a:pt x="25" y="204"/>
                  <a:pt x="26" y="204"/>
                </a:cubicBezTo>
                <a:cubicBezTo>
                  <a:pt x="27" y="204"/>
                  <a:pt x="27" y="204"/>
                  <a:pt x="28" y="205"/>
                </a:cubicBezTo>
                <a:cubicBezTo>
                  <a:pt x="29" y="205"/>
                  <a:pt x="32" y="204"/>
                  <a:pt x="33" y="205"/>
                </a:cubicBezTo>
                <a:cubicBezTo>
                  <a:pt x="34" y="206"/>
                  <a:pt x="35" y="205"/>
                  <a:pt x="36" y="205"/>
                </a:cubicBezTo>
                <a:cubicBezTo>
                  <a:pt x="36" y="205"/>
                  <a:pt x="37" y="205"/>
                  <a:pt x="38" y="205"/>
                </a:cubicBezTo>
                <a:cubicBezTo>
                  <a:pt x="39" y="205"/>
                  <a:pt x="40" y="205"/>
                  <a:pt x="41" y="205"/>
                </a:cubicBezTo>
                <a:cubicBezTo>
                  <a:pt x="42" y="205"/>
                  <a:pt x="43" y="205"/>
                  <a:pt x="44" y="205"/>
                </a:cubicBezTo>
                <a:cubicBezTo>
                  <a:pt x="44" y="205"/>
                  <a:pt x="44" y="205"/>
                  <a:pt x="44" y="205"/>
                </a:cubicBezTo>
                <a:cubicBezTo>
                  <a:pt x="44" y="205"/>
                  <a:pt x="45" y="205"/>
                  <a:pt x="45" y="205"/>
                </a:cubicBezTo>
                <a:cubicBezTo>
                  <a:pt x="45" y="205"/>
                  <a:pt x="46" y="205"/>
                  <a:pt x="46" y="205"/>
                </a:cubicBezTo>
                <a:cubicBezTo>
                  <a:pt x="47" y="205"/>
                  <a:pt x="47" y="205"/>
                  <a:pt x="48" y="205"/>
                </a:cubicBezTo>
                <a:cubicBezTo>
                  <a:pt x="49" y="205"/>
                  <a:pt x="50" y="206"/>
                  <a:pt x="51" y="206"/>
                </a:cubicBezTo>
                <a:cubicBezTo>
                  <a:pt x="52" y="206"/>
                  <a:pt x="53" y="206"/>
                  <a:pt x="54" y="206"/>
                </a:cubicBezTo>
                <a:cubicBezTo>
                  <a:pt x="54" y="206"/>
                  <a:pt x="54" y="206"/>
                  <a:pt x="54" y="206"/>
                </a:cubicBezTo>
                <a:cubicBezTo>
                  <a:pt x="55" y="206"/>
                  <a:pt x="55" y="206"/>
                  <a:pt x="56" y="206"/>
                </a:cubicBezTo>
                <a:cubicBezTo>
                  <a:pt x="57" y="207"/>
                  <a:pt x="57" y="207"/>
                  <a:pt x="58" y="207"/>
                </a:cubicBezTo>
                <a:cubicBezTo>
                  <a:pt x="59" y="207"/>
                  <a:pt x="60" y="208"/>
                  <a:pt x="61" y="208"/>
                </a:cubicBezTo>
                <a:cubicBezTo>
                  <a:pt x="62" y="208"/>
                  <a:pt x="62" y="208"/>
                  <a:pt x="62" y="208"/>
                </a:cubicBezTo>
                <a:cubicBezTo>
                  <a:pt x="62" y="209"/>
                  <a:pt x="62" y="209"/>
                  <a:pt x="62" y="210"/>
                </a:cubicBezTo>
                <a:cubicBezTo>
                  <a:pt x="64" y="210"/>
                  <a:pt x="65" y="209"/>
                  <a:pt x="67" y="209"/>
                </a:cubicBezTo>
                <a:cubicBezTo>
                  <a:pt x="68" y="209"/>
                  <a:pt x="69" y="209"/>
                  <a:pt x="70" y="209"/>
                </a:cubicBezTo>
                <a:cubicBezTo>
                  <a:pt x="71" y="209"/>
                  <a:pt x="72" y="210"/>
                  <a:pt x="74" y="210"/>
                </a:cubicBezTo>
                <a:cubicBezTo>
                  <a:pt x="74" y="210"/>
                  <a:pt x="74" y="209"/>
                  <a:pt x="75" y="209"/>
                </a:cubicBezTo>
                <a:cubicBezTo>
                  <a:pt x="75" y="209"/>
                  <a:pt x="77" y="208"/>
                  <a:pt x="77" y="208"/>
                </a:cubicBezTo>
                <a:cubicBezTo>
                  <a:pt x="78" y="208"/>
                  <a:pt x="79" y="208"/>
                  <a:pt x="80" y="208"/>
                </a:cubicBezTo>
                <a:cubicBezTo>
                  <a:pt x="81" y="208"/>
                  <a:pt x="81" y="208"/>
                  <a:pt x="82" y="208"/>
                </a:cubicBezTo>
                <a:cubicBezTo>
                  <a:pt x="83" y="208"/>
                  <a:pt x="83" y="207"/>
                  <a:pt x="84" y="207"/>
                </a:cubicBezTo>
                <a:cubicBezTo>
                  <a:pt x="84" y="206"/>
                  <a:pt x="84" y="206"/>
                  <a:pt x="84" y="204"/>
                </a:cubicBezTo>
                <a:cubicBezTo>
                  <a:pt x="84" y="204"/>
                  <a:pt x="84" y="203"/>
                  <a:pt x="84" y="203"/>
                </a:cubicBezTo>
                <a:cubicBezTo>
                  <a:pt x="85" y="202"/>
                  <a:pt x="86" y="201"/>
                  <a:pt x="86" y="201"/>
                </a:cubicBezTo>
                <a:cubicBezTo>
                  <a:pt x="87" y="200"/>
                  <a:pt x="87" y="199"/>
                  <a:pt x="87" y="198"/>
                </a:cubicBezTo>
                <a:cubicBezTo>
                  <a:pt x="88" y="196"/>
                  <a:pt x="92" y="197"/>
                  <a:pt x="94" y="197"/>
                </a:cubicBezTo>
                <a:cubicBezTo>
                  <a:pt x="94" y="197"/>
                  <a:pt x="95" y="197"/>
                  <a:pt x="96" y="197"/>
                </a:cubicBezTo>
                <a:cubicBezTo>
                  <a:pt x="97" y="197"/>
                  <a:pt x="98" y="198"/>
                  <a:pt x="98" y="198"/>
                </a:cubicBezTo>
                <a:cubicBezTo>
                  <a:pt x="99" y="198"/>
                  <a:pt x="99" y="198"/>
                  <a:pt x="99" y="198"/>
                </a:cubicBezTo>
                <a:cubicBezTo>
                  <a:pt x="100" y="199"/>
                  <a:pt x="100" y="199"/>
                  <a:pt x="100" y="199"/>
                </a:cubicBezTo>
                <a:cubicBezTo>
                  <a:pt x="100" y="199"/>
                  <a:pt x="101" y="199"/>
                  <a:pt x="101" y="199"/>
                </a:cubicBezTo>
                <a:cubicBezTo>
                  <a:pt x="101" y="199"/>
                  <a:pt x="102" y="199"/>
                  <a:pt x="102" y="200"/>
                </a:cubicBezTo>
                <a:cubicBezTo>
                  <a:pt x="103" y="200"/>
                  <a:pt x="104" y="201"/>
                  <a:pt x="105" y="201"/>
                </a:cubicBezTo>
                <a:cubicBezTo>
                  <a:pt x="107" y="201"/>
                  <a:pt x="109" y="201"/>
                  <a:pt x="109" y="201"/>
                </a:cubicBezTo>
                <a:cubicBezTo>
                  <a:pt x="110" y="202"/>
                  <a:pt x="110" y="202"/>
                  <a:pt x="110" y="202"/>
                </a:cubicBezTo>
                <a:cubicBezTo>
                  <a:pt x="110" y="202"/>
                  <a:pt x="109" y="203"/>
                  <a:pt x="109" y="203"/>
                </a:cubicBezTo>
                <a:cubicBezTo>
                  <a:pt x="110" y="204"/>
                  <a:pt x="110" y="204"/>
                  <a:pt x="111" y="205"/>
                </a:cubicBezTo>
                <a:cubicBezTo>
                  <a:pt x="111" y="205"/>
                  <a:pt x="111" y="205"/>
                  <a:pt x="111" y="205"/>
                </a:cubicBezTo>
                <a:cubicBezTo>
                  <a:pt x="111" y="206"/>
                  <a:pt x="112" y="206"/>
                  <a:pt x="112" y="207"/>
                </a:cubicBezTo>
                <a:cubicBezTo>
                  <a:pt x="112" y="207"/>
                  <a:pt x="112" y="208"/>
                  <a:pt x="113" y="208"/>
                </a:cubicBezTo>
                <a:cubicBezTo>
                  <a:pt x="113" y="208"/>
                  <a:pt x="114" y="209"/>
                  <a:pt x="114" y="209"/>
                </a:cubicBezTo>
                <a:cubicBezTo>
                  <a:pt x="115" y="210"/>
                  <a:pt x="115" y="210"/>
                  <a:pt x="115" y="210"/>
                </a:cubicBezTo>
                <a:cubicBezTo>
                  <a:pt x="115" y="210"/>
                  <a:pt x="115" y="210"/>
                  <a:pt x="115" y="210"/>
                </a:cubicBezTo>
                <a:cubicBezTo>
                  <a:pt x="116" y="211"/>
                  <a:pt x="116" y="211"/>
                  <a:pt x="116" y="211"/>
                </a:cubicBezTo>
                <a:cubicBezTo>
                  <a:pt x="117" y="212"/>
                  <a:pt x="117" y="213"/>
                  <a:pt x="116" y="214"/>
                </a:cubicBezTo>
                <a:cubicBezTo>
                  <a:pt x="115" y="214"/>
                  <a:pt x="113" y="215"/>
                  <a:pt x="113" y="215"/>
                </a:cubicBezTo>
                <a:cubicBezTo>
                  <a:pt x="113" y="216"/>
                  <a:pt x="113" y="216"/>
                  <a:pt x="113" y="216"/>
                </a:cubicBezTo>
                <a:cubicBezTo>
                  <a:pt x="114" y="216"/>
                  <a:pt x="114" y="216"/>
                  <a:pt x="115" y="216"/>
                </a:cubicBezTo>
                <a:cubicBezTo>
                  <a:pt x="117" y="217"/>
                  <a:pt x="116" y="218"/>
                  <a:pt x="117" y="219"/>
                </a:cubicBezTo>
                <a:cubicBezTo>
                  <a:pt x="118" y="220"/>
                  <a:pt x="118" y="220"/>
                  <a:pt x="119" y="221"/>
                </a:cubicBezTo>
                <a:cubicBezTo>
                  <a:pt x="120" y="221"/>
                  <a:pt x="119" y="222"/>
                  <a:pt x="121" y="223"/>
                </a:cubicBezTo>
                <a:cubicBezTo>
                  <a:pt x="121" y="223"/>
                  <a:pt x="122" y="223"/>
                  <a:pt x="122" y="223"/>
                </a:cubicBezTo>
                <a:cubicBezTo>
                  <a:pt x="123" y="222"/>
                  <a:pt x="125" y="221"/>
                  <a:pt x="126" y="222"/>
                </a:cubicBezTo>
                <a:cubicBezTo>
                  <a:pt x="127" y="222"/>
                  <a:pt x="127" y="223"/>
                  <a:pt x="128" y="223"/>
                </a:cubicBezTo>
                <a:cubicBezTo>
                  <a:pt x="128" y="223"/>
                  <a:pt x="129" y="222"/>
                  <a:pt x="129" y="222"/>
                </a:cubicBezTo>
                <a:cubicBezTo>
                  <a:pt x="129" y="222"/>
                  <a:pt x="129" y="222"/>
                  <a:pt x="130" y="221"/>
                </a:cubicBezTo>
                <a:cubicBezTo>
                  <a:pt x="130" y="221"/>
                  <a:pt x="131" y="220"/>
                  <a:pt x="131" y="220"/>
                </a:cubicBezTo>
                <a:cubicBezTo>
                  <a:pt x="132" y="220"/>
                  <a:pt x="133" y="220"/>
                  <a:pt x="134" y="221"/>
                </a:cubicBezTo>
                <a:cubicBezTo>
                  <a:pt x="135" y="221"/>
                  <a:pt x="136" y="220"/>
                  <a:pt x="136" y="220"/>
                </a:cubicBezTo>
                <a:cubicBezTo>
                  <a:pt x="137" y="220"/>
                  <a:pt x="138" y="221"/>
                  <a:pt x="138" y="221"/>
                </a:cubicBezTo>
                <a:cubicBezTo>
                  <a:pt x="139" y="221"/>
                  <a:pt x="140" y="222"/>
                  <a:pt x="141" y="222"/>
                </a:cubicBezTo>
                <a:cubicBezTo>
                  <a:pt x="141" y="221"/>
                  <a:pt x="141" y="221"/>
                  <a:pt x="141" y="221"/>
                </a:cubicBezTo>
                <a:cubicBezTo>
                  <a:pt x="141" y="220"/>
                  <a:pt x="140" y="220"/>
                  <a:pt x="140" y="219"/>
                </a:cubicBezTo>
                <a:cubicBezTo>
                  <a:pt x="140" y="218"/>
                  <a:pt x="140" y="218"/>
                  <a:pt x="140" y="218"/>
                </a:cubicBezTo>
                <a:cubicBezTo>
                  <a:pt x="141" y="218"/>
                  <a:pt x="144" y="218"/>
                  <a:pt x="145" y="217"/>
                </a:cubicBezTo>
                <a:cubicBezTo>
                  <a:pt x="146" y="217"/>
                  <a:pt x="147" y="217"/>
                  <a:pt x="149" y="217"/>
                </a:cubicBezTo>
                <a:cubicBezTo>
                  <a:pt x="149" y="217"/>
                  <a:pt x="150" y="217"/>
                  <a:pt x="151" y="217"/>
                </a:cubicBezTo>
                <a:cubicBezTo>
                  <a:pt x="151" y="217"/>
                  <a:pt x="153" y="218"/>
                  <a:pt x="154" y="218"/>
                </a:cubicBezTo>
                <a:cubicBezTo>
                  <a:pt x="154" y="219"/>
                  <a:pt x="154" y="219"/>
                  <a:pt x="154" y="220"/>
                </a:cubicBezTo>
                <a:cubicBezTo>
                  <a:pt x="154" y="220"/>
                  <a:pt x="155" y="220"/>
                  <a:pt x="155" y="220"/>
                </a:cubicBezTo>
                <a:cubicBezTo>
                  <a:pt x="155" y="221"/>
                  <a:pt x="155" y="221"/>
                  <a:pt x="155" y="222"/>
                </a:cubicBezTo>
                <a:cubicBezTo>
                  <a:pt x="155" y="222"/>
                  <a:pt x="156" y="222"/>
                  <a:pt x="156" y="222"/>
                </a:cubicBezTo>
                <a:cubicBezTo>
                  <a:pt x="156" y="222"/>
                  <a:pt x="157" y="223"/>
                  <a:pt x="157" y="223"/>
                </a:cubicBezTo>
                <a:cubicBezTo>
                  <a:pt x="158" y="224"/>
                  <a:pt x="158" y="225"/>
                  <a:pt x="158" y="226"/>
                </a:cubicBezTo>
                <a:cubicBezTo>
                  <a:pt x="159" y="226"/>
                  <a:pt x="159" y="227"/>
                  <a:pt x="160" y="228"/>
                </a:cubicBezTo>
                <a:cubicBezTo>
                  <a:pt x="160" y="228"/>
                  <a:pt x="161" y="231"/>
                  <a:pt x="162" y="232"/>
                </a:cubicBezTo>
                <a:cubicBezTo>
                  <a:pt x="162" y="232"/>
                  <a:pt x="163" y="232"/>
                  <a:pt x="163" y="232"/>
                </a:cubicBezTo>
                <a:cubicBezTo>
                  <a:pt x="164" y="232"/>
                  <a:pt x="164" y="232"/>
                  <a:pt x="164" y="232"/>
                </a:cubicBezTo>
                <a:cubicBezTo>
                  <a:pt x="164" y="231"/>
                  <a:pt x="164" y="231"/>
                  <a:pt x="164" y="230"/>
                </a:cubicBezTo>
                <a:cubicBezTo>
                  <a:pt x="165" y="230"/>
                  <a:pt x="166" y="230"/>
                  <a:pt x="166" y="229"/>
                </a:cubicBezTo>
                <a:cubicBezTo>
                  <a:pt x="166" y="228"/>
                  <a:pt x="166" y="228"/>
                  <a:pt x="166" y="228"/>
                </a:cubicBezTo>
                <a:cubicBezTo>
                  <a:pt x="166" y="227"/>
                  <a:pt x="166" y="226"/>
                  <a:pt x="165" y="225"/>
                </a:cubicBezTo>
                <a:cubicBezTo>
                  <a:pt x="166" y="225"/>
                  <a:pt x="166" y="225"/>
                  <a:pt x="166" y="225"/>
                </a:cubicBezTo>
                <a:cubicBezTo>
                  <a:pt x="166" y="225"/>
                  <a:pt x="167" y="225"/>
                  <a:pt x="168" y="225"/>
                </a:cubicBezTo>
                <a:cubicBezTo>
                  <a:pt x="168" y="225"/>
                  <a:pt x="168" y="225"/>
                  <a:pt x="168" y="225"/>
                </a:cubicBezTo>
                <a:cubicBezTo>
                  <a:pt x="168" y="228"/>
                  <a:pt x="171" y="231"/>
                  <a:pt x="170" y="233"/>
                </a:cubicBezTo>
                <a:cubicBezTo>
                  <a:pt x="169" y="234"/>
                  <a:pt x="166" y="234"/>
                  <a:pt x="166" y="235"/>
                </a:cubicBezTo>
                <a:cubicBezTo>
                  <a:pt x="166" y="236"/>
                  <a:pt x="165" y="237"/>
                  <a:pt x="165" y="238"/>
                </a:cubicBezTo>
                <a:cubicBezTo>
                  <a:pt x="164" y="238"/>
                  <a:pt x="164" y="238"/>
                  <a:pt x="164" y="238"/>
                </a:cubicBezTo>
                <a:cubicBezTo>
                  <a:pt x="163" y="237"/>
                  <a:pt x="163" y="237"/>
                  <a:pt x="163" y="237"/>
                </a:cubicBezTo>
                <a:cubicBezTo>
                  <a:pt x="163" y="237"/>
                  <a:pt x="163" y="236"/>
                  <a:pt x="163" y="236"/>
                </a:cubicBezTo>
                <a:cubicBezTo>
                  <a:pt x="162" y="236"/>
                  <a:pt x="162" y="236"/>
                  <a:pt x="161" y="236"/>
                </a:cubicBezTo>
                <a:cubicBezTo>
                  <a:pt x="160" y="236"/>
                  <a:pt x="160" y="236"/>
                  <a:pt x="159" y="237"/>
                </a:cubicBezTo>
                <a:cubicBezTo>
                  <a:pt x="159" y="237"/>
                  <a:pt x="159" y="237"/>
                  <a:pt x="159" y="238"/>
                </a:cubicBezTo>
                <a:cubicBezTo>
                  <a:pt x="159" y="239"/>
                  <a:pt x="159" y="239"/>
                  <a:pt x="159" y="240"/>
                </a:cubicBezTo>
                <a:cubicBezTo>
                  <a:pt x="160" y="240"/>
                  <a:pt x="161" y="239"/>
                  <a:pt x="162" y="239"/>
                </a:cubicBezTo>
                <a:cubicBezTo>
                  <a:pt x="163" y="240"/>
                  <a:pt x="163" y="240"/>
                  <a:pt x="163" y="240"/>
                </a:cubicBezTo>
                <a:cubicBezTo>
                  <a:pt x="162" y="241"/>
                  <a:pt x="163" y="242"/>
                  <a:pt x="164" y="243"/>
                </a:cubicBezTo>
                <a:cubicBezTo>
                  <a:pt x="165" y="244"/>
                  <a:pt x="166" y="244"/>
                  <a:pt x="166" y="244"/>
                </a:cubicBezTo>
                <a:cubicBezTo>
                  <a:pt x="166" y="245"/>
                  <a:pt x="166" y="245"/>
                  <a:pt x="166" y="245"/>
                </a:cubicBezTo>
                <a:cubicBezTo>
                  <a:pt x="167" y="246"/>
                  <a:pt x="167" y="246"/>
                  <a:pt x="168" y="247"/>
                </a:cubicBezTo>
                <a:cubicBezTo>
                  <a:pt x="169" y="247"/>
                  <a:pt x="169" y="247"/>
                  <a:pt x="170" y="247"/>
                </a:cubicBezTo>
                <a:cubicBezTo>
                  <a:pt x="170" y="246"/>
                  <a:pt x="170" y="246"/>
                  <a:pt x="170" y="246"/>
                </a:cubicBezTo>
                <a:cubicBezTo>
                  <a:pt x="170" y="245"/>
                  <a:pt x="170" y="244"/>
                  <a:pt x="169" y="244"/>
                </a:cubicBezTo>
                <a:cubicBezTo>
                  <a:pt x="166" y="243"/>
                  <a:pt x="167" y="242"/>
                  <a:pt x="166" y="240"/>
                </a:cubicBezTo>
                <a:cubicBezTo>
                  <a:pt x="166" y="240"/>
                  <a:pt x="166" y="239"/>
                  <a:pt x="166" y="239"/>
                </a:cubicBezTo>
                <a:cubicBezTo>
                  <a:pt x="167" y="238"/>
                  <a:pt x="167" y="238"/>
                  <a:pt x="167" y="238"/>
                </a:cubicBezTo>
                <a:cubicBezTo>
                  <a:pt x="168" y="238"/>
                  <a:pt x="168" y="238"/>
                  <a:pt x="168" y="238"/>
                </a:cubicBezTo>
                <a:cubicBezTo>
                  <a:pt x="168" y="239"/>
                  <a:pt x="168" y="239"/>
                  <a:pt x="168" y="239"/>
                </a:cubicBezTo>
                <a:cubicBezTo>
                  <a:pt x="169" y="239"/>
                  <a:pt x="169" y="239"/>
                  <a:pt x="169" y="239"/>
                </a:cubicBezTo>
                <a:cubicBezTo>
                  <a:pt x="169" y="238"/>
                  <a:pt x="169" y="238"/>
                  <a:pt x="169" y="238"/>
                </a:cubicBezTo>
                <a:cubicBezTo>
                  <a:pt x="169" y="238"/>
                  <a:pt x="169" y="238"/>
                  <a:pt x="169" y="238"/>
                </a:cubicBezTo>
                <a:cubicBezTo>
                  <a:pt x="170" y="238"/>
                  <a:pt x="170" y="239"/>
                  <a:pt x="170" y="239"/>
                </a:cubicBezTo>
                <a:cubicBezTo>
                  <a:pt x="170" y="239"/>
                  <a:pt x="171" y="240"/>
                  <a:pt x="172" y="240"/>
                </a:cubicBezTo>
                <a:cubicBezTo>
                  <a:pt x="173" y="240"/>
                  <a:pt x="175" y="239"/>
                  <a:pt x="177" y="240"/>
                </a:cubicBezTo>
                <a:cubicBezTo>
                  <a:pt x="178" y="240"/>
                  <a:pt x="180" y="240"/>
                  <a:pt x="182" y="240"/>
                </a:cubicBezTo>
                <a:cubicBezTo>
                  <a:pt x="182" y="241"/>
                  <a:pt x="182" y="241"/>
                  <a:pt x="183" y="241"/>
                </a:cubicBezTo>
                <a:cubicBezTo>
                  <a:pt x="183" y="241"/>
                  <a:pt x="183" y="241"/>
                  <a:pt x="183" y="241"/>
                </a:cubicBezTo>
                <a:cubicBezTo>
                  <a:pt x="184" y="241"/>
                  <a:pt x="185" y="242"/>
                  <a:pt x="185" y="243"/>
                </a:cubicBezTo>
                <a:cubicBezTo>
                  <a:pt x="184" y="243"/>
                  <a:pt x="184" y="243"/>
                  <a:pt x="184" y="243"/>
                </a:cubicBezTo>
                <a:cubicBezTo>
                  <a:pt x="184" y="243"/>
                  <a:pt x="184" y="243"/>
                  <a:pt x="183" y="243"/>
                </a:cubicBezTo>
                <a:cubicBezTo>
                  <a:pt x="183" y="243"/>
                  <a:pt x="182" y="243"/>
                  <a:pt x="182" y="243"/>
                </a:cubicBezTo>
                <a:cubicBezTo>
                  <a:pt x="181" y="243"/>
                  <a:pt x="180" y="243"/>
                  <a:pt x="179" y="243"/>
                </a:cubicBezTo>
                <a:cubicBezTo>
                  <a:pt x="179" y="242"/>
                  <a:pt x="179" y="242"/>
                  <a:pt x="179" y="242"/>
                </a:cubicBezTo>
                <a:cubicBezTo>
                  <a:pt x="179" y="242"/>
                  <a:pt x="179" y="242"/>
                  <a:pt x="179" y="242"/>
                </a:cubicBezTo>
                <a:cubicBezTo>
                  <a:pt x="179" y="241"/>
                  <a:pt x="179" y="241"/>
                  <a:pt x="179" y="241"/>
                </a:cubicBezTo>
                <a:cubicBezTo>
                  <a:pt x="179" y="241"/>
                  <a:pt x="178" y="241"/>
                  <a:pt x="178" y="241"/>
                </a:cubicBezTo>
                <a:cubicBezTo>
                  <a:pt x="178" y="241"/>
                  <a:pt x="177" y="241"/>
                  <a:pt x="176" y="241"/>
                </a:cubicBezTo>
                <a:cubicBezTo>
                  <a:pt x="176" y="241"/>
                  <a:pt x="175" y="241"/>
                  <a:pt x="174" y="241"/>
                </a:cubicBezTo>
                <a:cubicBezTo>
                  <a:pt x="174" y="241"/>
                  <a:pt x="173" y="242"/>
                  <a:pt x="173" y="242"/>
                </a:cubicBezTo>
                <a:cubicBezTo>
                  <a:pt x="172" y="243"/>
                  <a:pt x="173" y="243"/>
                  <a:pt x="172" y="244"/>
                </a:cubicBezTo>
                <a:cubicBezTo>
                  <a:pt x="172" y="245"/>
                  <a:pt x="174" y="245"/>
                  <a:pt x="174" y="245"/>
                </a:cubicBezTo>
                <a:cubicBezTo>
                  <a:pt x="175" y="245"/>
                  <a:pt x="176" y="245"/>
                  <a:pt x="177" y="245"/>
                </a:cubicBezTo>
                <a:cubicBezTo>
                  <a:pt x="178" y="245"/>
                  <a:pt x="178" y="245"/>
                  <a:pt x="178" y="245"/>
                </a:cubicBezTo>
                <a:cubicBezTo>
                  <a:pt x="179" y="246"/>
                  <a:pt x="180" y="245"/>
                  <a:pt x="181" y="245"/>
                </a:cubicBezTo>
                <a:cubicBezTo>
                  <a:pt x="184" y="245"/>
                  <a:pt x="187" y="246"/>
                  <a:pt x="190" y="245"/>
                </a:cubicBezTo>
                <a:cubicBezTo>
                  <a:pt x="190" y="245"/>
                  <a:pt x="191" y="245"/>
                  <a:pt x="191" y="244"/>
                </a:cubicBezTo>
                <a:cubicBezTo>
                  <a:pt x="191" y="244"/>
                  <a:pt x="191" y="244"/>
                  <a:pt x="191" y="244"/>
                </a:cubicBezTo>
                <a:cubicBezTo>
                  <a:pt x="190" y="243"/>
                  <a:pt x="190" y="243"/>
                  <a:pt x="190" y="243"/>
                </a:cubicBezTo>
                <a:cubicBezTo>
                  <a:pt x="191" y="243"/>
                  <a:pt x="191" y="242"/>
                  <a:pt x="191" y="241"/>
                </a:cubicBezTo>
                <a:cubicBezTo>
                  <a:pt x="191" y="241"/>
                  <a:pt x="191" y="241"/>
                  <a:pt x="191" y="241"/>
                </a:cubicBezTo>
                <a:cubicBezTo>
                  <a:pt x="190" y="241"/>
                  <a:pt x="190" y="241"/>
                  <a:pt x="190" y="241"/>
                </a:cubicBezTo>
                <a:cubicBezTo>
                  <a:pt x="190" y="240"/>
                  <a:pt x="189" y="240"/>
                  <a:pt x="189" y="239"/>
                </a:cubicBezTo>
                <a:cubicBezTo>
                  <a:pt x="189" y="239"/>
                  <a:pt x="189" y="239"/>
                  <a:pt x="189" y="239"/>
                </a:cubicBezTo>
                <a:cubicBezTo>
                  <a:pt x="190" y="239"/>
                  <a:pt x="191" y="239"/>
                  <a:pt x="192" y="239"/>
                </a:cubicBezTo>
                <a:cubicBezTo>
                  <a:pt x="192" y="239"/>
                  <a:pt x="193" y="239"/>
                  <a:pt x="194" y="239"/>
                </a:cubicBezTo>
                <a:cubicBezTo>
                  <a:pt x="195" y="239"/>
                  <a:pt x="196" y="240"/>
                  <a:pt x="197" y="240"/>
                </a:cubicBezTo>
                <a:cubicBezTo>
                  <a:pt x="197" y="240"/>
                  <a:pt x="197" y="240"/>
                  <a:pt x="197" y="240"/>
                </a:cubicBezTo>
                <a:cubicBezTo>
                  <a:pt x="197" y="241"/>
                  <a:pt x="197" y="241"/>
                  <a:pt x="197" y="241"/>
                </a:cubicBezTo>
                <a:cubicBezTo>
                  <a:pt x="196" y="241"/>
                  <a:pt x="194" y="241"/>
                  <a:pt x="194" y="241"/>
                </a:cubicBezTo>
                <a:cubicBezTo>
                  <a:pt x="194" y="241"/>
                  <a:pt x="193" y="241"/>
                  <a:pt x="193" y="241"/>
                </a:cubicBezTo>
                <a:cubicBezTo>
                  <a:pt x="193" y="242"/>
                  <a:pt x="193" y="242"/>
                  <a:pt x="193" y="242"/>
                </a:cubicBezTo>
                <a:cubicBezTo>
                  <a:pt x="195" y="243"/>
                  <a:pt x="197" y="242"/>
                  <a:pt x="198" y="242"/>
                </a:cubicBezTo>
                <a:cubicBezTo>
                  <a:pt x="199" y="242"/>
                  <a:pt x="199" y="242"/>
                  <a:pt x="199" y="242"/>
                </a:cubicBezTo>
                <a:cubicBezTo>
                  <a:pt x="199" y="242"/>
                  <a:pt x="200" y="241"/>
                  <a:pt x="200" y="241"/>
                </a:cubicBezTo>
                <a:cubicBezTo>
                  <a:pt x="201" y="241"/>
                  <a:pt x="201" y="241"/>
                  <a:pt x="202" y="241"/>
                </a:cubicBezTo>
                <a:cubicBezTo>
                  <a:pt x="202" y="241"/>
                  <a:pt x="203" y="241"/>
                  <a:pt x="204" y="241"/>
                </a:cubicBezTo>
                <a:cubicBezTo>
                  <a:pt x="204" y="241"/>
                  <a:pt x="205" y="241"/>
                  <a:pt x="206" y="241"/>
                </a:cubicBezTo>
                <a:cubicBezTo>
                  <a:pt x="207" y="240"/>
                  <a:pt x="208" y="239"/>
                  <a:pt x="209" y="240"/>
                </a:cubicBezTo>
                <a:cubicBezTo>
                  <a:pt x="209" y="241"/>
                  <a:pt x="209" y="241"/>
                  <a:pt x="209" y="242"/>
                </a:cubicBezTo>
                <a:cubicBezTo>
                  <a:pt x="209" y="243"/>
                  <a:pt x="211" y="243"/>
                  <a:pt x="211" y="244"/>
                </a:cubicBezTo>
                <a:cubicBezTo>
                  <a:pt x="211" y="245"/>
                  <a:pt x="210" y="246"/>
                  <a:pt x="211" y="247"/>
                </a:cubicBezTo>
                <a:cubicBezTo>
                  <a:pt x="211" y="248"/>
                  <a:pt x="212" y="249"/>
                  <a:pt x="212" y="251"/>
                </a:cubicBezTo>
                <a:cubicBezTo>
                  <a:pt x="212" y="251"/>
                  <a:pt x="212" y="251"/>
                  <a:pt x="212" y="251"/>
                </a:cubicBezTo>
                <a:cubicBezTo>
                  <a:pt x="213" y="251"/>
                  <a:pt x="213" y="251"/>
                  <a:pt x="213" y="251"/>
                </a:cubicBezTo>
                <a:cubicBezTo>
                  <a:pt x="213" y="251"/>
                  <a:pt x="214" y="251"/>
                  <a:pt x="214" y="251"/>
                </a:cubicBezTo>
                <a:cubicBezTo>
                  <a:pt x="215" y="250"/>
                  <a:pt x="217" y="250"/>
                  <a:pt x="218" y="250"/>
                </a:cubicBezTo>
                <a:cubicBezTo>
                  <a:pt x="218" y="250"/>
                  <a:pt x="220" y="251"/>
                  <a:pt x="220" y="251"/>
                </a:cubicBezTo>
                <a:cubicBezTo>
                  <a:pt x="221" y="252"/>
                  <a:pt x="222" y="252"/>
                  <a:pt x="223" y="253"/>
                </a:cubicBezTo>
                <a:cubicBezTo>
                  <a:pt x="224" y="252"/>
                  <a:pt x="226" y="252"/>
                  <a:pt x="227" y="252"/>
                </a:cubicBezTo>
                <a:cubicBezTo>
                  <a:pt x="228" y="252"/>
                  <a:pt x="228" y="252"/>
                  <a:pt x="228" y="252"/>
                </a:cubicBezTo>
                <a:cubicBezTo>
                  <a:pt x="228" y="251"/>
                  <a:pt x="228" y="248"/>
                  <a:pt x="228" y="248"/>
                </a:cubicBezTo>
                <a:cubicBezTo>
                  <a:pt x="229" y="248"/>
                  <a:pt x="230" y="249"/>
                  <a:pt x="230" y="250"/>
                </a:cubicBezTo>
                <a:cubicBezTo>
                  <a:pt x="231" y="251"/>
                  <a:pt x="231" y="251"/>
                  <a:pt x="231" y="251"/>
                </a:cubicBezTo>
                <a:cubicBezTo>
                  <a:pt x="232" y="251"/>
                  <a:pt x="233" y="251"/>
                  <a:pt x="234" y="251"/>
                </a:cubicBezTo>
                <a:cubicBezTo>
                  <a:pt x="235" y="251"/>
                  <a:pt x="235" y="251"/>
                  <a:pt x="236" y="250"/>
                </a:cubicBezTo>
                <a:cubicBezTo>
                  <a:pt x="236" y="250"/>
                  <a:pt x="237" y="249"/>
                  <a:pt x="237" y="249"/>
                </a:cubicBezTo>
                <a:cubicBezTo>
                  <a:pt x="237" y="248"/>
                  <a:pt x="237" y="247"/>
                  <a:pt x="237" y="246"/>
                </a:cubicBezTo>
                <a:cubicBezTo>
                  <a:pt x="237" y="246"/>
                  <a:pt x="237" y="246"/>
                  <a:pt x="237" y="246"/>
                </a:cubicBezTo>
                <a:cubicBezTo>
                  <a:pt x="238" y="246"/>
                  <a:pt x="238" y="246"/>
                  <a:pt x="238" y="246"/>
                </a:cubicBezTo>
                <a:cubicBezTo>
                  <a:pt x="239" y="246"/>
                  <a:pt x="240" y="247"/>
                  <a:pt x="240" y="248"/>
                </a:cubicBezTo>
                <a:cubicBezTo>
                  <a:pt x="240" y="249"/>
                  <a:pt x="239" y="249"/>
                  <a:pt x="239" y="250"/>
                </a:cubicBezTo>
                <a:cubicBezTo>
                  <a:pt x="239" y="251"/>
                  <a:pt x="239" y="251"/>
                  <a:pt x="239" y="251"/>
                </a:cubicBezTo>
                <a:cubicBezTo>
                  <a:pt x="240" y="251"/>
                  <a:pt x="241" y="251"/>
                  <a:pt x="242" y="251"/>
                </a:cubicBezTo>
                <a:cubicBezTo>
                  <a:pt x="243" y="250"/>
                  <a:pt x="245" y="251"/>
                  <a:pt x="246" y="250"/>
                </a:cubicBezTo>
                <a:cubicBezTo>
                  <a:pt x="247" y="249"/>
                  <a:pt x="247" y="249"/>
                  <a:pt x="247" y="249"/>
                </a:cubicBezTo>
                <a:cubicBezTo>
                  <a:pt x="247" y="249"/>
                  <a:pt x="247" y="249"/>
                  <a:pt x="248" y="248"/>
                </a:cubicBezTo>
                <a:cubicBezTo>
                  <a:pt x="248" y="248"/>
                  <a:pt x="248" y="248"/>
                  <a:pt x="248" y="248"/>
                </a:cubicBezTo>
                <a:lnTo>
                  <a:pt x="247" y="247"/>
                </a:ln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5" name="Freeform 94"/>
          <p:cNvSpPr>
            <a:spLocks/>
          </p:cNvSpPr>
          <p:nvPr/>
        </p:nvSpPr>
        <p:spPr bwMode="auto">
          <a:xfrm>
            <a:off x="9107489" y="9105911"/>
            <a:ext cx="2006600" cy="2105026"/>
          </a:xfrm>
          <a:custGeom>
            <a:avLst/>
            <a:gdLst>
              <a:gd name="T0" fmla="*/ 220 w 267"/>
              <a:gd name="T1" fmla="*/ 102 h 280"/>
              <a:gd name="T2" fmla="*/ 205 w 267"/>
              <a:gd name="T3" fmla="*/ 114 h 280"/>
              <a:gd name="T4" fmla="*/ 198 w 267"/>
              <a:gd name="T5" fmla="*/ 103 h 280"/>
              <a:gd name="T6" fmla="*/ 174 w 267"/>
              <a:gd name="T7" fmla="*/ 99 h 280"/>
              <a:gd name="T8" fmla="*/ 163 w 267"/>
              <a:gd name="T9" fmla="*/ 76 h 280"/>
              <a:gd name="T10" fmla="*/ 149 w 267"/>
              <a:gd name="T11" fmla="*/ 71 h 280"/>
              <a:gd name="T12" fmla="*/ 143 w 267"/>
              <a:gd name="T13" fmla="*/ 67 h 280"/>
              <a:gd name="T14" fmla="*/ 136 w 267"/>
              <a:gd name="T15" fmla="*/ 51 h 280"/>
              <a:gd name="T16" fmla="*/ 131 w 267"/>
              <a:gd name="T17" fmla="*/ 29 h 280"/>
              <a:gd name="T18" fmla="*/ 139 w 267"/>
              <a:gd name="T19" fmla="*/ 8 h 280"/>
              <a:gd name="T20" fmla="*/ 131 w 267"/>
              <a:gd name="T21" fmla="*/ 7 h 280"/>
              <a:gd name="T22" fmla="*/ 116 w 267"/>
              <a:gd name="T23" fmla="*/ 14 h 280"/>
              <a:gd name="T24" fmla="*/ 96 w 267"/>
              <a:gd name="T25" fmla="*/ 15 h 280"/>
              <a:gd name="T26" fmla="*/ 77 w 267"/>
              <a:gd name="T27" fmla="*/ 19 h 280"/>
              <a:gd name="T28" fmla="*/ 67 w 267"/>
              <a:gd name="T29" fmla="*/ 28 h 280"/>
              <a:gd name="T30" fmla="*/ 58 w 267"/>
              <a:gd name="T31" fmla="*/ 42 h 280"/>
              <a:gd name="T32" fmla="*/ 49 w 267"/>
              <a:gd name="T33" fmla="*/ 43 h 280"/>
              <a:gd name="T34" fmla="*/ 13 w 267"/>
              <a:gd name="T35" fmla="*/ 55 h 280"/>
              <a:gd name="T36" fmla="*/ 5 w 267"/>
              <a:gd name="T37" fmla="*/ 78 h 280"/>
              <a:gd name="T38" fmla="*/ 1 w 267"/>
              <a:gd name="T39" fmla="*/ 89 h 280"/>
              <a:gd name="T40" fmla="*/ 11 w 267"/>
              <a:gd name="T41" fmla="*/ 110 h 280"/>
              <a:gd name="T42" fmla="*/ 12 w 267"/>
              <a:gd name="T43" fmla="*/ 122 h 280"/>
              <a:gd name="T44" fmla="*/ 22 w 267"/>
              <a:gd name="T45" fmla="*/ 141 h 280"/>
              <a:gd name="T46" fmla="*/ 44 w 267"/>
              <a:gd name="T47" fmla="*/ 136 h 280"/>
              <a:gd name="T48" fmla="*/ 52 w 267"/>
              <a:gd name="T49" fmla="*/ 137 h 280"/>
              <a:gd name="T50" fmla="*/ 63 w 267"/>
              <a:gd name="T51" fmla="*/ 154 h 280"/>
              <a:gd name="T52" fmla="*/ 75 w 267"/>
              <a:gd name="T53" fmla="*/ 143 h 280"/>
              <a:gd name="T54" fmla="*/ 93 w 267"/>
              <a:gd name="T55" fmla="*/ 143 h 280"/>
              <a:gd name="T56" fmla="*/ 93 w 267"/>
              <a:gd name="T57" fmla="*/ 154 h 280"/>
              <a:gd name="T58" fmla="*/ 81 w 267"/>
              <a:gd name="T59" fmla="*/ 178 h 280"/>
              <a:gd name="T60" fmla="*/ 80 w 267"/>
              <a:gd name="T61" fmla="*/ 195 h 280"/>
              <a:gd name="T62" fmla="*/ 88 w 267"/>
              <a:gd name="T63" fmla="*/ 201 h 280"/>
              <a:gd name="T64" fmla="*/ 92 w 267"/>
              <a:gd name="T65" fmla="*/ 215 h 280"/>
              <a:gd name="T66" fmla="*/ 97 w 267"/>
              <a:gd name="T67" fmla="*/ 236 h 280"/>
              <a:gd name="T68" fmla="*/ 92 w 267"/>
              <a:gd name="T69" fmla="*/ 254 h 280"/>
              <a:gd name="T70" fmla="*/ 97 w 267"/>
              <a:gd name="T71" fmla="*/ 267 h 280"/>
              <a:gd name="T72" fmla="*/ 96 w 267"/>
              <a:gd name="T73" fmla="*/ 276 h 280"/>
              <a:gd name="T74" fmla="*/ 109 w 267"/>
              <a:gd name="T75" fmla="*/ 280 h 280"/>
              <a:gd name="T76" fmla="*/ 118 w 267"/>
              <a:gd name="T77" fmla="*/ 275 h 280"/>
              <a:gd name="T78" fmla="*/ 134 w 267"/>
              <a:gd name="T79" fmla="*/ 271 h 280"/>
              <a:gd name="T80" fmla="*/ 138 w 267"/>
              <a:gd name="T81" fmla="*/ 264 h 280"/>
              <a:gd name="T82" fmla="*/ 145 w 267"/>
              <a:gd name="T83" fmla="*/ 264 h 280"/>
              <a:gd name="T84" fmla="*/ 152 w 267"/>
              <a:gd name="T85" fmla="*/ 250 h 280"/>
              <a:gd name="T86" fmla="*/ 163 w 267"/>
              <a:gd name="T87" fmla="*/ 243 h 280"/>
              <a:gd name="T88" fmla="*/ 169 w 267"/>
              <a:gd name="T89" fmla="*/ 238 h 280"/>
              <a:gd name="T90" fmla="*/ 184 w 267"/>
              <a:gd name="T91" fmla="*/ 226 h 280"/>
              <a:gd name="T92" fmla="*/ 187 w 267"/>
              <a:gd name="T93" fmla="*/ 215 h 280"/>
              <a:gd name="T94" fmla="*/ 198 w 267"/>
              <a:gd name="T95" fmla="*/ 207 h 280"/>
              <a:gd name="T96" fmla="*/ 221 w 267"/>
              <a:gd name="T97" fmla="*/ 203 h 280"/>
              <a:gd name="T98" fmla="*/ 230 w 267"/>
              <a:gd name="T99" fmla="*/ 200 h 280"/>
              <a:gd name="T100" fmla="*/ 231 w 267"/>
              <a:gd name="T101" fmla="*/ 190 h 280"/>
              <a:gd name="T102" fmla="*/ 215 w 267"/>
              <a:gd name="T103" fmla="*/ 201 h 280"/>
              <a:gd name="T104" fmla="*/ 221 w 267"/>
              <a:gd name="T105" fmla="*/ 193 h 280"/>
              <a:gd name="T106" fmla="*/ 229 w 267"/>
              <a:gd name="T107" fmla="*/ 188 h 280"/>
              <a:gd name="T108" fmla="*/ 217 w 267"/>
              <a:gd name="T109" fmla="*/ 184 h 280"/>
              <a:gd name="T110" fmla="*/ 226 w 267"/>
              <a:gd name="T111" fmla="*/ 175 h 280"/>
              <a:gd name="T112" fmla="*/ 228 w 267"/>
              <a:gd name="T113" fmla="*/ 173 h 280"/>
              <a:gd name="T114" fmla="*/ 233 w 267"/>
              <a:gd name="T115" fmla="*/ 165 h 280"/>
              <a:gd name="T116" fmla="*/ 239 w 267"/>
              <a:gd name="T117" fmla="*/ 151 h 280"/>
              <a:gd name="T118" fmla="*/ 240 w 267"/>
              <a:gd name="T119" fmla="*/ 143 h 280"/>
              <a:gd name="T120" fmla="*/ 252 w 267"/>
              <a:gd name="T121" fmla="*/ 121 h 280"/>
              <a:gd name="T122" fmla="*/ 264 w 267"/>
              <a:gd name="T123" fmla="*/ 10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7" h="280">
                <a:moveTo>
                  <a:pt x="251" y="97"/>
                </a:moveTo>
                <a:cubicBezTo>
                  <a:pt x="241" y="95"/>
                  <a:pt x="241" y="95"/>
                  <a:pt x="241" y="95"/>
                </a:cubicBezTo>
                <a:cubicBezTo>
                  <a:pt x="240" y="95"/>
                  <a:pt x="237" y="95"/>
                  <a:pt x="237" y="95"/>
                </a:cubicBezTo>
                <a:cubicBezTo>
                  <a:pt x="234" y="95"/>
                  <a:pt x="234" y="95"/>
                  <a:pt x="234" y="95"/>
                </a:cubicBezTo>
                <a:cubicBezTo>
                  <a:pt x="224" y="97"/>
                  <a:pt x="224" y="97"/>
                  <a:pt x="224" y="97"/>
                </a:cubicBezTo>
                <a:cubicBezTo>
                  <a:pt x="223" y="98"/>
                  <a:pt x="222" y="100"/>
                  <a:pt x="222" y="100"/>
                </a:cubicBezTo>
                <a:cubicBezTo>
                  <a:pt x="222" y="102"/>
                  <a:pt x="221" y="102"/>
                  <a:pt x="220" y="102"/>
                </a:cubicBezTo>
                <a:cubicBezTo>
                  <a:pt x="220" y="102"/>
                  <a:pt x="220" y="102"/>
                  <a:pt x="220" y="102"/>
                </a:cubicBezTo>
                <a:cubicBezTo>
                  <a:pt x="220" y="102"/>
                  <a:pt x="220" y="103"/>
                  <a:pt x="219" y="103"/>
                </a:cubicBezTo>
                <a:cubicBezTo>
                  <a:pt x="218" y="104"/>
                  <a:pt x="218" y="104"/>
                  <a:pt x="218" y="104"/>
                </a:cubicBezTo>
                <a:cubicBezTo>
                  <a:pt x="217" y="104"/>
                  <a:pt x="216" y="104"/>
                  <a:pt x="215" y="105"/>
                </a:cubicBezTo>
                <a:cubicBezTo>
                  <a:pt x="214" y="105"/>
                  <a:pt x="213" y="107"/>
                  <a:pt x="212" y="108"/>
                </a:cubicBezTo>
                <a:cubicBezTo>
                  <a:pt x="212" y="108"/>
                  <a:pt x="212" y="108"/>
                  <a:pt x="212" y="108"/>
                </a:cubicBezTo>
                <a:cubicBezTo>
                  <a:pt x="212" y="108"/>
                  <a:pt x="212" y="109"/>
                  <a:pt x="211" y="109"/>
                </a:cubicBezTo>
                <a:cubicBezTo>
                  <a:pt x="211" y="110"/>
                  <a:pt x="210" y="111"/>
                  <a:pt x="208" y="112"/>
                </a:cubicBezTo>
                <a:cubicBezTo>
                  <a:pt x="206" y="113"/>
                  <a:pt x="206" y="113"/>
                  <a:pt x="205" y="114"/>
                </a:cubicBezTo>
                <a:cubicBezTo>
                  <a:pt x="205" y="114"/>
                  <a:pt x="205" y="114"/>
                  <a:pt x="204" y="115"/>
                </a:cubicBezTo>
                <a:cubicBezTo>
                  <a:pt x="203" y="116"/>
                  <a:pt x="202" y="116"/>
                  <a:pt x="202" y="116"/>
                </a:cubicBezTo>
                <a:cubicBezTo>
                  <a:pt x="202" y="116"/>
                  <a:pt x="202" y="116"/>
                  <a:pt x="202" y="116"/>
                </a:cubicBezTo>
                <a:cubicBezTo>
                  <a:pt x="201" y="116"/>
                  <a:pt x="200" y="115"/>
                  <a:pt x="200" y="115"/>
                </a:cubicBezTo>
                <a:cubicBezTo>
                  <a:pt x="200" y="115"/>
                  <a:pt x="200" y="115"/>
                  <a:pt x="200" y="115"/>
                </a:cubicBezTo>
                <a:cubicBezTo>
                  <a:pt x="199" y="114"/>
                  <a:pt x="197" y="111"/>
                  <a:pt x="197" y="111"/>
                </a:cubicBezTo>
                <a:cubicBezTo>
                  <a:pt x="195" y="108"/>
                  <a:pt x="196" y="106"/>
                  <a:pt x="196" y="106"/>
                </a:cubicBezTo>
                <a:cubicBezTo>
                  <a:pt x="196" y="105"/>
                  <a:pt x="197" y="103"/>
                  <a:pt x="198" y="103"/>
                </a:cubicBezTo>
                <a:cubicBezTo>
                  <a:pt x="198" y="102"/>
                  <a:pt x="198" y="101"/>
                  <a:pt x="198" y="101"/>
                </a:cubicBezTo>
                <a:cubicBezTo>
                  <a:pt x="197" y="100"/>
                  <a:pt x="197" y="99"/>
                  <a:pt x="196" y="97"/>
                </a:cubicBezTo>
                <a:cubicBezTo>
                  <a:pt x="196" y="97"/>
                  <a:pt x="196" y="97"/>
                  <a:pt x="196" y="97"/>
                </a:cubicBezTo>
                <a:cubicBezTo>
                  <a:pt x="195" y="96"/>
                  <a:pt x="194" y="97"/>
                  <a:pt x="193" y="97"/>
                </a:cubicBezTo>
                <a:cubicBezTo>
                  <a:pt x="189" y="98"/>
                  <a:pt x="189" y="98"/>
                  <a:pt x="189" y="98"/>
                </a:cubicBezTo>
                <a:cubicBezTo>
                  <a:pt x="189" y="99"/>
                  <a:pt x="186" y="100"/>
                  <a:pt x="185" y="100"/>
                </a:cubicBezTo>
                <a:cubicBezTo>
                  <a:pt x="184" y="100"/>
                  <a:pt x="180" y="101"/>
                  <a:pt x="179" y="101"/>
                </a:cubicBezTo>
                <a:cubicBezTo>
                  <a:pt x="177" y="101"/>
                  <a:pt x="174" y="99"/>
                  <a:pt x="174" y="99"/>
                </a:cubicBezTo>
                <a:cubicBezTo>
                  <a:pt x="174" y="99"/>
                  <a:pt x="174" y="99"/>
                  <a:pt x="174" y="99"/>
                </a:cubicBezTo>
                <a:cubicBezTo>
                  <a:pt x="174" y="99"/>
                  <a:pt x="172" y="96"/>
                  <a:pt x="171" y="95"/>
                </a:cubicBezTo>
                <a:cubicBezTo>
                  <a:pt x="171" y="94"/>
                  <a:pt x="170" y="94"/>
                  <a:pt x="169" y="93"/>
                </a:cubicBezTo>
                <a:cubicBezTo>
                  <a:pt x="167" y="92"/>
                  <a:pt x="167" y="90"/>
                  <a:pt x="166" y="90"/>
                </a:cubicBezTo>
                <a:cubicBezTo>
                  <a:pt x="166" y="88"/>
                  <a:pt x="165" y="85"/>
                  <a:pt x="165" y="83"/>
                </a:cubicBezTo>
                <a:cubicBezTo>
                  <a:pt x="165" y="82"/>
                  <a:pt x="164" y="81"/>
                  <a:pt x="163" y="80"/>
                </a:cubicBezTo>
                <a:cubicBezTo>
                  <a:pt x="163" y="80"/>
                  <a:pt x="163" y="78"/>
                  <a:pt x="163" y="77"/>
                </a:cubicBezTo>
                <a:cubicBezTo>
                  <a:pt x="163" y="77"/>
                  <a:pt x="163" y="77"/>
                  <a:pt x="163" y="76"/>
                </a:cubicBezTo>
                <a:cubicBezTo>
                  <a:pt x="162" y="75"/>
                  <a:pt x="162" y="73"/>
                  <a:pt x="161" y="72"/>
                </a:cubicBezTo>
                <a:cubicBezTo>
                  <a:pt x="161" y="70"/>
                  <a:pt x="159" y="70"/>
                  <a:pt x="158" y="70"/>
                </a:cubicBezTo>
                <a:cubicBezTo>
                  <a:pt x="157" y="71"/>
                  <a:pt x="157" y="71"/>
                  <a:pt x="156" y="71"/>
                </a:cubicBezTo>
                <a:cubicBezTo>
                  <a:pt x="155" y="71"/>
                  <a:pt x="154" y="71"/>
                  <a:pt x="154" y="71"/>
                </a:cubicBezTo>
                <a:cubicBezTo>
                  <a:pt x="153" y="72"/>
                  <a:pt x="152" y="72"/>
                  <a:pt x="152" y="72"/>
                </a:cubicBezTo>
                <a:cubicBezTo>
                  <a:pt x="151" y="72"/>
                  <a:pt x="151" y="72"/>
                  <a:pt x="151" y="72"/>
                </a:cubicBezTo>
                <a:cubicBezTo>
                  <a:pt x="151" y="72"/>
                  <a:pt x="150" y="71"/>
                  <a:pt x="149" y="71"/>
                </a:cubicBezTo>
                <a:cubicBezTo>
                  <a:pt x="149" y="71"/>
                  <a:pt x="149" y="71"/>
                  <a:pt x="149" y="71"/>
                </a:cubicBezTo>
                <a:cubicBezTo>
                  <a:pt x="147" y="70"/>
                  <a:pt x="147" y="70"/>
                  <a:pt x="147" y="70"/>
                </a:cubicBezTo>
                <a:cubicBezTo>
                  <a:pt x="147" y="69"/>
                  <a:pt x="147" y="69"/>
                  <a:pt x="147" y="69"/>
                </a:cubicBezTo>
                <a:cubicBezTo>
                  <a:pt x="147" y="69"/>
                  <a:pt x="147" y="68"/>
                  <a:pt x="147" y="67"/>
                </a:cubicBezTo>
                <a:cubicBezTo>
                  <a:pt x="147" y="66"/>
                  <a:pt x="146" y="64"/>
                  <a:pt x="146" y="64"/>
                </a:cubicBezTo>
                <a:cubicBezTo>
                  <a:pt x="146" y="63"/>
                  <a:pt x="145" y="63"/>
                  <a:pt x="145" y="63"/>
                </a:cubicBezTo>
                <a:cubicBezTo>
                  <a:pt x="145" y="63"/>
                  <a:pt x="145" y="64"/>
                  <a:pt x="145" y="64"/>
                </a:cubicBezTo>
                <a:cubicBezTo>
                  <a:pt x="144" y="65"/>
                  <a:pt x="144" y="67"/>
                  <a:pt x="143" y="67"/>
                </a:cubicBezTo>
                <a:cubicBezTo>
                  <a:pt x="143" y="67"/>
                  <a:pt x="143" y="67"/>
                  <a:pt x="143" y="67"/>
                </a:cubicBezTo>
                <a:cubicBezTo>
                  <a:pt x="138" y="65"/>
                  <a:pt x="138" y="65"/>
                  <a:pt x="138" y="65"/>
                </a:cubicBezTo>
                <a:cubicBezTo>
                  <a:pt x="138" y="64"/>
                  <a:pt x="137" y="64"/>
                  <a:pt x="137" y="64"/>
                </a:cubicBezTo>
                <a:cubicBezTo>
                  <a:pt x="137" y="64"/>
                  <a:pt x="137" y="62"/>
                  <a:pt x="138" y="61"/>
                </a:cubicBezTo>
                <a:cubicBezTo>
                  <a:pt x="138" y="60"/>
                  <a:pt x="138" y="59"/>
                  <a:pt x="138" y="58"/>
                </a:cubicBezTo>
                <a:cubicBezTo>
                  <a:pt x="136" y="55"/>
                  <a:pt x="136" y="55"/>
                  <a:pt x="136" y="55"/>
                </a:cubicBezTo>
                <a:cubicBezTo>
                  <a:pt x="136" y="55"/>
                  <a:pt x="136" y="55"/>
                  <a:pt x="136" y="55"/>
                </a:cubicBezTo>
                <a:cubicBezTo>
                  <a:pt x="137" y="52"/>
                  <a:pt x="137" y="52"/>
                  <a:pt x="137" y="52"/>
                </a:cubicBezTo>
                <a:cubicBezTo>
                  <a:pt x="136" y="51"/>
                  <a:pt x="136" y="51"/>
                  <a:pt x="136" y="51"/>
                </a:cubicBezTo>
                <a:cubicBezTo>
                  <a:pt x="135" y="52"/>
                  <a:pt x="134" y="52"/>
                  <a:pt x="134" y="52"/>
                </a:cubicBezTo>
                <a:cubicBezTo>
                  <a:pt x="133" y="53"/>
                  <a:pt x="132" y="53"/>
                  <a:pt x="130" y="52"/>
                </a:cubicBezTo>
                <a:cubicBezTo>
                  <a:pt x="128" y="50"/>
                  <a:pt x="129" y="45"/>
                  <a:pt x="130" y="44"/>
                </a:cubicBezTo>
                <a:cubicBezTo>
                  <a:pt x="130" y="44"/>
                  <a:pt x="130" y="43"/>
                  <a:pt x="130" y="42"/>
                </a:cubicBezTo>
                <a:cubicBezTo>
                  <a:pt x="130" y="42"/>
                  <a:pt x="131" y="41"/>
                  <a:pt x="131" y="41"/>
                </a:cubicBezTo>
                <a:cubicBezTo>
                  <a:pt x="131" y="40"/>
                  <a:pt x="131" y="38"/>
                  <a:pt x="131" y="37"/>
                </a:cubicBezTo>
                <a:cubicBezTo>
                  <a:pt x="130" y="36"/>
                  <a:pt x="130" y="34"/>
                  <a:pt x="131" y="33"/>
                </a:cubicBezTo>
                <a:cubicBezTo>
                  <a:pt x="131" y="32"/>
                  <a:pt x="131" y="30"/>
                  <a:pt x="131" y="29"/>
                </a:cubicBezTo>
                <a:cubicBezTo>
                  <a:pt x="131" y="29"/>
                  <a:pt x="130" y="27"/>
                  <a:pt x="128" y="26"/>
                </a:cubicBezTo>
                <a:cubicBezTo>
                  <a:pt x="128" y="26"/>
                  <a:pt x="128" y="26"/>
                  <a:pt x="128" y="25"/>
                </a:cubicBezTo>
                <a:cubicBezTo>
                  <a:pt x="128" y="25"/>
                  <a:pt x="128" y="24"/>
                  <a:pt x="130" y="22"/>
                </a:cubicBezTo>
                <a:cubicBezTo>
                  <a:pt x="131" y="21"/>
                  <a:pt x="135" y="15"/>
                  <a:pt x="135" y="14"/>
                </a:cubicBezTo>
                <a:cubicBezTo>
                  <a:pt x="135" y="14"/>
                  <a:pt x="135" y="13"/>
                  <a:pt x="136" y="13"/>
                </a:cubicBezTo>
                <a:cubicBezTo>
                  <a:pt x="136" y="12"/>
                  <a:pt x="136" y="12"/>
                  <a:pt x="137" y="11"/>
                </a:cubicBezTo>
                <a:cubicBezTo>
                  <a:pt x="137" y="11"/>
                  <a:pt x="137" y="11"/>
                  <a:pt x="137" y="10"/>
                </a:cubicBezTo>
                <a:cubicBezTo>
                  <a:pt x="137" y="9"/>
                  <a:pt x="137" y="8"/>
                  <a:pt x="139" y="8"/>
                </a:cubicBezTo>
                <a:cubicBezTo>
                  <a:pt x="139" y="8"/>
                  <a:pt x="139" y="7"/>
                  <a:pt x="139" y="7"/>
                </a:cubicBezTo>
                <a:cubicBezTo>
                  <a:pt x="139" y="7"/>
                  <a:pt x="139" y="6"/>
                  <a:pt x="139" y="6"/>
                </a:cubicBezTo>
                <a:cubicBezTo>
                  <a:pt x="139" y="0"/>
                  <a:pt x="139" y="0"/>
                  <a:pt x="139" y="0"/>
                </a:cubicBezTo>
                <a:cubicBezTo>
                  <a:pt x="138" y="0"/>
                  <a:pt x="135" y="0"/>
                  <a:pt x="135" y="0"/>
                </a:cubicBezTo>
                <a:cubicBezTo>
                  <a:pt x="134" y="0"/>
                  <a:pt x="133" y="0"/>
                  <a:pt x="132" y="0"/>
                </a:cubicBezTo>
                <a:cubicBezTo>
                  <a:pt x="132" y="2"/>
                  <a:pt x="132" y="2"/>
                  <a:pt x="132" y="2"/>
                </a:cubicBezTo>
                <a:cubicBezTo>
                  <a:pt x="131" y="7"/>
                  <a:pt x="131" y="7"/>
                  <a:pt x="131" y="7"/>
                </a:cubicBezTo>
                <a:cubicBezTo>
                  <a:pt x="131" y="7"/>
                  <a:pt x="131" y="7"/>
                  <a:pt x="131" y="7"/>
                </a:cubicBezTo>
                <a:cubicBezTo>
                  <a:pt x="130" y="7"/>
                  <a:pt x="128" y="8"/>
                  <a:pt x="127" y="8"/>
                </a:cubicBezTo>
                <a:cubicBezTo>
                  <a:pt x="127" y="8"/>
                  <a:pt x="125" y="8"/>
                  <a:pt x="125" y="8"/>
                </a:cubicBezTo>
                <a:cubicBezTo>
                  <a:pt x="124" y="9"/>
                  <a:pt x="124" y="9"/>
                  <a:pt x="124" y="9"/>
                </a:cubicBezTo>
                <a:cubicBezTo>
                  <a:pt x="123" y="10"/>
                  <a:pt x="123" y="10"/>
                  <a:pt x="123" y="10"/>
                </a:cubicBezTo>
                <a:cubicBezTo>
                  <a:pt x="119" y="10"/>
                  <a:pt x="119" y="10"/>
                  <a:pt x="119" y="10"/>
                </a:cubicBezTo>
                <a:cubicBezTo>
                  <a:pt x="118" y="12"/>
                  <a:pt x="118" y="12"/>
                  <a:pt x="118" y="12"/>
                </a:cubicBezTo>
                <a:cubicBezTo>
                  <a:pt x="118" y="12"/>
                  <a:pt x="118" y="12"/>
                  <a:pt x="118" y="12"/>
                </a:cubicBezTo>
                <a:cubicBezTo>
                  <a:pt x="118" y="12"/>
                  <a:pt x="117" y="13"/>
                  <a:pt x="116" y="14"/>
                </a:cubicBezTo>
                <a:cubicBezTo>
                  <a:pt x="115" y="14"/>
                  <a:pt x="115" y="14"/>
                  <a:pt x="114" y="15"/>
                </a:cubicBezTo>
                <a:cubicBezTo>
                  <a:pt x="114" y="15"/>
                  <a:pt x="113" y="15"/>
                  <a:pt x="113" y="15"/>
                </a:cubicBezTo>
                <a:cubicBezTo>
                  <a:pt x="111" y="15"/>
                  <a:pt x="110" y="14"/>
                  <a:pt x="109" y="14"/>
                </a:cubicBezTo>
                <a:cubicBezTo>
                  <a:pt x="108" y="13"/>
                  <a:pt x="107" y="11"/>
                  <a:pt x="107" y="10"/>
                </a:cubicBezTo>
                <a:cubicBezTo>
                  <a:pt x="105" y="10"/>
                  <a:pt x="105" y="10"/>
                  <a:pt x="105" y="10"/>
                </a:cubicBezTo>
                <a:cubicBezTo>
                  <a:pt x="104" y="11"/>
                  <a:pt x="104" y="12"/>
                  <a:pt x="104" y="13"/>
                </a:cubicBezTo>
                <a:cubicBezTo>
                  <a:pt x="103" y="14"/>
                  <a:pt x="101" y="15"/>
                  <a:pt x="101" y="15"/>
                </a:cubicBezTo>
                <a:cubicBezTo>
                  <a:pt x="99" y="15"/>
                  <a:pt x="98" y="15"/>
                  <a:pt x="96" y="15"/>
                </a:cubicBezTo>
                <a:cubicBezTo>
                  <a:pt x="95" y="15"/>
                  <a:pt x="93" y="15"/>
                  <a:pt x="93" y="13"/>
                </a:cubicBezTo>
                <a:cubicBezTo>
                  <a:pt x="92" y="13"/>
                  <a:pt x="92" y="13"/>
                  <a:pt x="92" y="13"/>
                </a:cubicBezTo>
                <a:cubicBezTo>
                  <a:pt x="92" y="13"/>
                  <a:pt x="91" y="12"/>
                  <a:pt x="90" y="13"/>
                </a:cubicBezTo>
                <a:cubicBezTo>
                  <a:pt x="87" y="15"/>
                  <a:pt x="85" y="15"/>
                  <a:pt x="85" y="15"/>
                </a:cubicBezTo>
                <a:cubicBezTo>
                  <a:pt x="80" y="16"/>
                  <a:pt x="80" y="16"/>
                  <a:pt x="80" y="16"/>
                </a:cubicBezTo>
                <a:cubicBezTo>
                  <a:pt x="79" y="18"/>
                  <a:pt x="79" y="18"/>
                  <a:pt x="79" y="18"/>
                </a:cubicBezTo>
                <a:cubicBezTo>
                  <a:pt x="79" y="18"/>
                  <a:pt x="79" y="18"/>
                  <a:pt x="79" y="18"/>
                </a:cubicBezTo>
                <a:cubicBezTo>
                  <a:pt x="77" y="19"/>
                  <a:pt x="77" y="19"/>
                  <a:pt x="77" y="19"/>
                </a:cubicBezTo>
                <a:cubicBezTo>
                  <a:pt x="77" y="21"/>
                  <a:pt x="77" y="21"/>
                  <a:pt x="77" y="21"/>
                </a:cubicBezTo>
                <a:cubicBezTo>
                  <a:pt x="77" y="21"/>
                  <a:pt x="77" y="21"/>
                  <a:pt x="77" y="21"/>
                </a:cubicBezTo>
                <a:cubicBezTo>
                  <a:pt x="77" y="21"/>
                  <a:pt x="77" y="21"/>
                  <a:pt x="76" y="21"/>
                </a:cubicBezTo>
                <a:cubicBezTo>
                  <a:pt x="75" y="21"/>
                  <a:pt x="75" y="21"/>
                  <a:pt x="75" y="21"/>
                </a:cubicBezTo>
                <a:cubicBezTo>
                  <a:pt x="75" y="24"/>
                  <a:pt x="75" y="24"/>
                  <a:pt x="75" y="24"/>
                </a:cubicBezTo>
                <a:cubicBezTo>
                  <a:pt x="75" y="24"/>
                  <a:pt x="75" y="24"/>
                  <a:pt x="74" y="24"/>
                </a:cubicBezTo>
                <a:cubicBezTo>
                  <a:pt x="74" y="24"/>
                  <a:pt x="72" y="25"/>
                  <a:pt x="71" y="25"/>
                </a:cubicBezTo>
                <a:cubicBezTo>
                  <a:pt x="70" y="25"/>
                  <a:pt x="68" y="26"/>
                  <a:pt x="67" y="28"/>
                </a:cubicBezTo>
                <a:cubicBezTo>
                  <a:pt x="67" y="28"/>
                  <a:pt x="67" y="28"/>
                  <a:pt x="67" y="28"/>
                </a:cubicBezTo>
                <a:cubicBezTo>
                  <a:pt x="65" y="29"/>
                  <a:pt x="65" y="29"/>
                  <a:pt x="65" y="29"/>
                </a:cubicBezTo>
                <a:cubicBezTo>
                  <a:pt x="65" y="31"/>
                  <a:pt x="65" y="31"/>
                  <a:pt x="65" y="31"/>
                </a:cubicBezTo>
                <a:cubicBezTo>
                  <a:pt x="65" y="32"/>
                  <a:pt x="65" y="32"/>
                  <a:pt x="65" y="32"/>
                </a:cubicBezTo>
                <a:cubicBezTo>
                  <a:pt x="65" y="33"/>
                  <a:pt x="64" y="33"/>
                  <a:pt x="64" y="33"/>
                </a:cubicBezTo>
                <a:cubicBezTo>
                  <a:pt x="64" y="38"/>
                  <a:pt x="64" y="38"/>
                  <a:pt x="64" y="38"/>
                </a:cubicBezTo>
                <a:cubicBezTo>
                  <a:pt x="64" y="38"/>
                  <a:pt x="64" y="38"/>
                  <a:pt x="64" y="38"/>
                </a:cubicBezTo>
                <a:cubicBezTo>
                  <a:pt x="58" y="42"/>
                  <a:pt x="58" y="42"/>
                  <a:pt x="58" y="42"/>
                </a:cubicBezTo>
                <a:cubicBezTo>
                  <a:pt x="58" y="42"/>
                  <a:pt x="58" y="42"/>
                  <a:pt x="58" y="42"/>
                </a:cubicBezTo>
                <a:cubicBezTo>
                  <a:pt x="56" y="42"/>
                  <a:pt x="56" y="42"/>
                  <a:pt x="56" y="42"/>
                </a:cubicBezTo>
                <a:cubicBezTo>
                  <a:pt x="55" y="45"/>
                  <a:pt x="55" y="45"/>
                  <a:pt x="55" y="45"/>
                </a:cubicBezTo>
                <a:cubicBezTo>
                  <a:pt x="55" y="45"/>
                  <a:pt x="55" y="45"/>
                  <a:pt x="55" y="45"/>
                </a:cubicBezTo>
                <a:cubicBezTo>
                  <a:pt x="55" y="46"/>
                  <a:pt x="54" y="46"/>
                  <a:pt x="54" y="45"/>
                </a:cubicBezTo>
                <a:cubicBezTo>
                  <a:pt x="54" y="45"/>
                  <a:pt x="51" y="44"/>
                  <a:pt x="50" y="43"/>
                </a:cubicBezTo>
                <a:cubicBezTo>
                  <a:pt x="50" y="43"/>
                  <a:pt x="50" y="43"/>
                  <a:pt x="49" y="43"/>
                </a:cubicBezTo>
                <a:cubicBezTo>
                  <a:pt x="49" y="43"/>
                  <a:pt x="49" y="43"/>
                  <a:pt x="49" y="43"/>
                </a:cubicBezTo>
                <a:cubicBezTo>
                  <a:pt x="48" y="44"/>
                  <a:pt x="47" y="45"/>
                  <a:pt x="44" y="47"/>
                </a:cubicBezTo>
                <a:cubicBezTo>
                  <a:pt x="42" y="49"/>
                  <a:pt x="41" y="49"/>
                  <a:pt x="39" y="49"/>
                </a:cubicBezTo>
                <a:cubicBezTo>
                  <a:pt x="38" y="49"/>
                  <a:pt x="38" y="49"/>
                  <a:pt x="37" y="49"/>
                </a:cubicBezTo>
                <a:cubicBezTo>
                  <a:pt x="35" y="50"/>
                  <a:pt x="34" y="50"/>
                  <a:pt x="34" y="51"/>
                </a:cubicBezTo>
                <a:cubicBezTo>
                  <a:pt x="33" y="51"/>
                  <a:pt x="29" y="53"/>
                  <a:pt x="29" y="53"/>
                </a:cubicBezTo>
                <a:cubicBezTo>
                  <a:pt x="29" y="53"/>
                  <a:pt x="28" y="53"/>
                  <a:pt x="28" y="53"/>
                </a:cubicBezTo>
                <a:cubicBezTo>
                  <a:pt x="28" y="53"/>
                  <a:pt x="18" y="54"/>
                  <a:pt x="16" y="54"/>
                </a:cubicBezTo>
                <a:cubicBezTo>
                  <a:pt x="14" y="54"/>
                  <a:pt x="14" y="54"/>
                  <a:pt x="13" y="55"/>
                </a:cubicBezTo>
                <a:cubicBezTo>
                  <a:pt x="13" y="55"/>
                  <a:pt x="13" y="56"/>
                  <a:pt x="13" y="56"/>
                </a:cubicBezTo>
                <a:cubicBezTo>
                  <a:pt x="13" y="57"/>
                  <a:pt x="11" y="58"/>
                  <a:pt x="11" y="58"/>
                </a:cubicBezTo>
                <a:cubicBezTo>
                  <a:pt x="10" y="59"/>
                  <a:pt x="10" y="62"/>
                  <a:pt x="10" y="62"/>
                </a:cubicBezTo>
                <a:cubicBezTo>
                  <a:pt x="10" y="63"/>
                  <a:pt x="8" y="65"/>
                  <a:pt x="8" y="65"/>
                </a:cubicBezTo>
                <a:cubicBezTo>
                  <a:pt x="8" y="66"/>
                  <a:pt x="6" y="70"/>
                  <a:pt x="6" y="71"/>
                </a:cubicBezTo>
                <a:cubicBezTo>
                  <a:pt x="6" y="71"/>
                  <a:pt x="6" y="71"/>
                  <a:pt x="6" y="72"/>
                </a:cubicBezTo>
                <a:cubicBezTo>
                  <a:pt x="6" y="73"/>
                  <a:pt x="6" y="73"/>
                  <a:pt x="6" y="74"/>
                </a:cubicBezTo>
                <a:cubicBezTo>
                  <a:pt x="5" y="75"/>
                  <a:pt x="5" y="76"/>
                  <a:pt x="5" y="78"/>
                </a:cubicBezTo>
                <a:cubicBezTo>
                  <a:pt x="5" y="79"/>
                  <a:pt x="5" y="79"/>
                  <a:pt x="6" y="79"/>
                </a:cubicBezTo>
                <a:cubicBezTo>
                  <a:pt x="6" y="80"/>
                  <a:pt x="7" y="79"/>
                  <a:pt x="7" y="79"/>
                </a:cubicBezTo>
                <a:cubicBezTo>
                  <a:pt x="7" y="79"/>
                  <a:pt x="7" y="79"/>
                  <a:pt x="7" y="79"/>
                </a:cubicBezTo>
                <a:cubicBezTo>
                  <a:pt x="8" y="79"/>
                  <a:pt x="8" y="79"/>
                  <a:pt x="8" y="80"/>
                </a:cubicBezTo>
                <a:cubicBezTo>
                  <a:pt x="8" y="80"/>
                  <a:pt x="7" y="82"/>
                  <a:pt x="6" y="83"/>
                </a:cubicBezTo>
                <a:cubicBezTo>
                  <a:pt x="6" y="84"/>
                  <a:pt x="4" y="87"/>
                  <a:pt x="4" y="88"/>
                </a:cubicBezTo>
                <a:cubicBezTo>
                  <a:pt x="4" y="89"/>
                  <a:pt x="4" y="89"/>
                  <a:pt x="3" y="89"/>
                </a:cubicBezTo>
                <a:cubicBezTo>
                  <a:pt x="1" y="89"/>
                  <a:pt x="1" y="89"/>
                  <a:pt x="1" y="89"/>
                </a:cubicBezTo>
                <a:cubicBezTo>
                  <a:pt x="0" y="94"/>
                  <a:pt x="0" y="94"/>
                  <a:pt x="0" y="94"/>
                </a:cubicBezTo>
                <a:cubicBezTo>
                  <a:pt x="0" y="94"/>
                  <a:pt x="1" y="96"/>
                  <a:pt x="1" y="97"/>
                </a:cubicBezTo>
                <a:cubicBezTo>
                  <a:pt x="2" y="98"/>
                  <a:pt x="2" y="100"/>
                  <a:pt x="2" y="100"/>
                </a:cubicBezTo>
                <a:cubicBezTo>
                  <a:pt x="5" y="102"/>
                  <a:pt x="5" y="102"/>
                  <a:pt x="5" y="102"/>
                </a:cubicBezTo>
                <a:cubicBezTo>
                  <a:pt x="5" y="102"/>
                  <a:pt x="5" y="103"/>
                  <a:pt x="5" y="103"/>
                </a:cubicBezTo>
                <a:cubicBezTo>
                  <a:pt x="6" y="105"/>
                  <a:pt x="6" y="105"/>
                  <a:pt x="6" y="105"/>
                </a:cubicBezTo>
                <a:cubicBezTo>
                  <a:pt x="6" y="105"/>
                  <a:pt x="8" y="106"/>
                  <a:pt x="9" y="107"/>
                </a:cubicBezTo>
                <a:cubicBezTo>
                  <a:pt x="10" y="108"/>
                  <a:pt x="11" y="109"/>
                  <a:pt x="11" y="110"/>
                </a:cubicBezTo>
                <a:cubicBezTo>
                  <a:pt x="12" y="110"/>
                  <a:pt x="14" y="110"/>
                  <a:pt x="15" y="109"/>
                </a:cubicBezTo>
                <a:cubicBezTo>
                  <a:pt x="15" y="109"/>
                  <a:pt x="16" y="109"/>
                  <a:pt x="17" y="110"/>
                </a:cubicBezTo>
                <a:cubicBezTo>
                  <a:pt x="17" y="110"/>
                  <a:pt x="18" y="111"/>
                  <a:pt x="17" y="112"/>
                </a:cubicBezTo>
                <a:cubicBezTo>
                  <a:pt x="17" y="113"/>
                  <a:pt x="16" y="116"/>
                  <a:pt x="16" y="117"/>
                </a:cubicBezTo>
                <a:cubicBezTo>
                  <a:pt x="16" y="117"/>
                  <a:pt x="16" y="117"/>
                  <a:pt x="16" y="117"/>
                </a:cubicBezTo>
                <a:cubicBezTo>
                  <a:pt x="16" y="117"/>
                  <a:pt x="15" y="119"/>
                  <a:pt x="14" y="119"/>
                </a:cubicBezTo>
                <a:cubicBezTo>
                  <a:pt x="14" y="119"/>
                  <a:pt x="12" y="120"/>
                  <a:pt x="12" y="120"/>
                </a:cubicBezTo>
                <a:cubicBezTo>
                  <a:pt x="12" y="121"/>
                  <a:pt x="12" y="121"/>
                  <a:pt x="12" y="122"/>
                </a:cubicBezTo>
                <a:cubicBezTo>
                  <a:pt x="12" y="122"/>
                  <a:pt x="12" y="122"/>
                  <a:pt x="12" y="123"/>
                </a:cubicBezTo>
                <a:cubicBezTo>
                  <a:pt x="12" y="124"/>
                  <a:pt x="13" y="127"/>
                  <a:pt x="14" y="127"/>
                </a:cubicBezTo>
                <a:cubicBezTo>
                  <a:pt x="14" y="128"/>
                  <a:pt x="15" y="128"/>
                  <a:pt x="15" y="128"/>
                </a:cubicBezTo>
                <a:cubicBezTo>
                  <a:pt x="16" y="129"/>
                  <a:pt x="17" y="129"/>
                  <a:pt x="17" y="130"/>
                </a:cubicBezTo>
                <a:cubicBezTo>
                  <a:pt x="17" y="131"/>
                  <a:pt x="18" y="132"/>
                  <a:pt x="17" y="133"/>
                </a:cubicBezTo>
                <a:cubicBezTo>
                  <a:pt x="17" y="134"/>
                  <a:pt x="18" y="135"/>
                  <a:pt x="18" y="136"/>
                </a:cubicBezTo>
                <a:cubicBezTo>
                  <a:pt x="19" y="141"/>
                  <a:pt x="19" y="141"/>
                  <a:pt x="19" y="141"/>
                </a:cubicBezTo>
                <a:cubicBezTo>
                  <a:pt x="20" y="141"/>
                  <a:pt x="21" y="141"/>
                  <a:pt x="22" y="141"/>
                </a:cubicBezTo>
                <a:cubicBezTo>
                  <a:pt x="23" y="141"/>
                  <a:pt x="26" y="141"/>
                  <a:pt x="27" y="141"/>
                </a:cubicBezTo>
                <a:cubicBezTo>
                  <a:pt x="27" y="141"/>
                  <a:pt x="27" y="141"/>
                  <a:pt x="27" y="141"/>
                </a:cubicBezTo>
                <a:cubicBezTo>
                  <a:pt x="35" y="140"/>
                  <a:pt x="35" y="140"/>
                  <a:pt x="35" y="140"/>
                </a:cubicBezTo>
                <a:cubicBezTo>
                  <a:pt x="35" y="140"/>
                  <a:pt x="36" y="140"/>
                  <a:pt x="39" y="140"/>
                </a:cubicBezTo>
                <a:cubicBezTo>
                  <a:pt x="39" y="140"/>
                  <a:pt x="40" y="139"/>
                  <a:pt x="40" y="139"/>
                </a:cubicBezTo>
                <a:cubicBezTo>
                  <a:pt x="40" y="139"/>
                  <a:pt x="40" y="139"/>
                  <a:pt x="40" y="139"/>
                </a:cubicBezTo>
                <a:cubicBezTo>
                  <a:pt x="40" y="139"/>
                  <a:pt x="40" y="139"/>
                  <a:pt x="40" y="139"/>
                </a:cubicBezTo>
                <a:cubicBezTo>
                  <a:pt x="40" y="138"/>
                  <a:pt x="41" y="136"/>
                  <a:pt x="44" y="136"/>
                </a:cubicBezTo>
                <a:cubicBezTo>
                  <a:pt x="44" y="136"/>
                  <a:pt x="45" y="136"/>
                  <a:pt x="45" y="136"/>
                </a:cubicBezTo>
                <a:cubicBezTo>
                  <a:pt x="45" y="136"/>
                  <a:pt x="45" y="136"/>
                  <a:pt x="45" y="135"/>
                </a:cubicBezTo>
                <a:cubicBezTo>
                  <a:pt x="45" y="135"/>
                  <a:pt x="45" y="135"/>
                  <a:pt x="45" y="135"/>
                </a:cubicBezTo>
                <a:cubicBezTo>
                  <a:pt x="45" y="134"/>
                  <a:pt x="46" y="133"/>
                  <a:pt x="46" y="132"/>
                </a:cubicBezTo>
                <a:cubicBezTo>
                  <a:pt x="46" y="132"/>
                  <a:pt x="47" y="132"/>
                  <a:pt x="47" y="132"/>
                </a:cubicBezTo>
                <a:cubicBezTo>
                  <a:pt x="49" y="132"/>
                  <a:pt x="49" y="132"/>
                  <a:pt x="49" y="132"/>
                </a:cubicBezTo>
                <a:cubicBezTo>
                  <a:pt x="49" y="132"/>
                  <a:pt x="50" y="132"/>
                  <a:pt x="50" y="132"/>
                </a:cubicBezTo>
                <a:cubicBezTo>
                  <a:pt x="50" y="132"/>
                  <a:pt x="52" y="135"/>
                  <a:pt x="52" y="137"/>
                </a:cubicBezTo>
                <a:cubicBezTo>
                  <a:pt x="52" y="139"/>
                  <a:pt x="51" y="141"/>
                  <a:pt x="51" y="142"/>
                </a:cubicBezTo>
                <a:cubicBezTo>
                  <a:pt x="56" y="145"/>
                  <a:pt x="56" y="145"/>
                  <a:pt x="56" y="145"/>
                </a:cubicBezTo>
                <a:cubicBezTo>
                  <a:pt x="58" y="145"/>
                  <a:pt x="58" y="145"/>
                  <a:pt x="58" y="145"/>
                </a:cubicBezTo>
                <a:cubicBezTo>
                  <a:pt x="58" y="145"/>
                  <a:pt x="58" y="145"/>
                  <a:pt x="58" y="145"/>
                </a:cubicBezTo>
                <a:cubicBezTo>
                  <a:pt x="58" y="145"/>
                  <a:pt x="58" y="145"/>
                  <a:pt x="58" y="145"/>
                </a:cubicBezTo>
                <a:cubicBezTo>
                  <a:pt x="58" y="151"/>
                  <a:pt x="58" y="151"/>
                  <a:pt x="58" y="151"/>
                </a:cubicBezTo>
                <a:cubicBezTo>
                  <a:pt x="59" y="152"/>
                  <a:pt x="60" y="153"/>
                  <a:pt x="61" y="153"/>
                </a:cubicBezTo>
                <a:cubicBezTo>
                  <a:pt x="61" y="153"/>
                  <a:pt x="62" y="154"/>
                  <a:pt x="63" y="154"/>
                </a:cubicBezTo>
                <a:cubicBezTo>
                  <a:pt x="64" y="153"/>
                  <a:pt x="64" y="153"/>
                  <a:pt x="64" y="153"/>
                </a:cubicBezTo>
                <a:cubicBezTo>
                  <a:pt x="64" y="152"/>
                  <a:pt x="65" y="152"/>
                  <a:pt x="65" y="152"/>
                </a:cubicBezTo>
                <a:cubicBezTo>
                  <a:pt x="65" y="152"/>
                  <a:pt x="65" y="153"/>
                  <a:pt x="65" y="153"/>
                </a:cubicBezTo>
                <a:cubicBezTo>
                  <a:pt x="66" y="154"/>
                  <a:pt x="66" y="154"/>
                  <a:pt x="66" y="154"/>
                </a:cubicBezTo>
                <a:cubicBezTo>
                  <a:pt x="68" y="155"/>
                  <a:pt x="68" y="155"/>
                  <a:pt x="68" y="155"/>
                </a:cubicBezTo>
                <a:cubicBezTo>
                  <a:pt x="69" y="154"/>
                  <a:pt x="69" y="154"/>
                  <a:pt x="69" y="154"/>
                </a:cubicBezTo>
                <a:cubicBezTo>
                  <a:pt x="70" y="152"/>
                  <a:pt x="73" y="147"/>
                  <a:pt x="73" y="147"/>
                </a:cubicBezTo>
                <a:cubicBezTo>
                  <a:pt x="75" y="143"/>
                  <a:pt x="75" y="143"/>
                  <a:pt x="75" y="143"/>
                </a:cubicBezTo>
                <a:cubicBezTo>
                  <a:pt x="75" y="143"/>
                  <a:pt x="75" y="143"/>
                  <a:pt x="75" y="143"/>
                </a:cubicBezTo>
                <a:cubicBezTo>
                  <a:pt x="85" y="134"/>
                  <a:pt x="85" y="134"/>
                  <a:pt x="85" y="134"/>
                </a:cubicBezTo>
                <a:cubicBezTo>
                  <a:pt x="85" y="134"/>
                  <a:pt x="85" y="134"/>
                  <a:pt x="85" y="134"/>
                </a:cubicBezTo>
                <a:cubicBezTo>
                  <a:pt x="85" y="134"/>
                  <a:pt x="85" y="134"/>
                  <a:pt x="86" y="134"/>
                </a:cubicBezTo>
                <a:cubicBezTo>
                  <a:pt x="86" y="134"/>
                  <a:pt x="87" y="135"/>
                  <a:pt x="87" y="135"/>
                </a:cubicBezTo>
                <a:cubicBezTo>
                  <a:pt x="87" y="137"/>
                  <a:pt x="88" y="139"/>
                  <a:pt x="88" y="140"/>
                </a:cubicBezTo>
                <a:cubicBezTo>
                  <a:pt x="88" y="140"/>
                  <a:pt x="89" y="141"/>
                  <a:pt x="90" y="141"/>
                </a:cubicBezTo>
                <a:cubicBezTo>
                  <a:pt x="90" y="141"/>
                  <a:pt x="92" y="141"/>
                  <a:pt x="93" y="143"/>
                </a:cubicBezTo>
                <a:cubicBezTo>
                  <a:pt x="93" y="143"/>
                  <a:pt x="94" y="145"/>
                  <a:pt x="95" y="146"/>
                </a:cubicBezTo>
                <a:cubicBezTo>
                  <a:pt x="95" y="146"/>
                  <a:pt x="95" y="146"/>
                  <a:pt x="95" y="146"/>
                </a:cubicBezTo>
                <a:cubicBezTo>
                  <a:pt x="96" y="147"/>
                  <a:pt x="96" y="147"/>
                  <a:pt x="96" y="147"/>
                </a:cubicBezTo>
                <a:cubicBezTo>
                  <a:pt x="97" y="147"/>
                  <a:pt x="98" y="146"/>
                  <a:pt x="99" y="147"/>
                </a:cubicBezTo>
                <a:cubicBezTo>
                  <a:pt x="99" y="147"/>
                  <a:pt x="99" y="148"/>
                  <a:pt x="99" y="148"/>
                </a:cubicBezTo>
                <a:cubicBezTo>
                  <a:pt x="99" y="149"/>
                  <a:pt x="97" y="153"/>
                  <a:pt x="97" y="153"/>
                </a:cubicBezTo>
                <a:cubicBezTo>
                  <a:pt x="97" y="153"/>
                  <a:pt x="97" y="153"/>
                  <a:pt x="97" y="153"/>
                </a:cubicBezTo>
                <a:cubicBezTo>
                  <a:pt x="93" y="154"/>
                  <a:pt x="93" y="154"/>
                  <a:pt x="93" y="154"/>
                </a:cubicBezTo>
                <a:cubicBezTo>
                  <a:pt x="91" y="155"/>
                  <a:pt x="91" y="155"/>
                  <a:pt x="91" y="155"/>
                </a:cubicBezTo>
                <a:cubicBezTo>
                  <a:pt x="89" y="165"/>
                  <a:pt x="89" y="165"/>
                  <a:pt x="89" y="165"/>
                </a:cubicBezTo>
                <a:cubicBezTo>
                  <a:pt x="88" y="167"/>
                  <a:pt x="88" y="167"/>
                  <a:pt x="88" y="167"/>
                </a:cubicBezTo>
                <a:cubicBezTo>
                  <a:pt x="88" y="167"/>
                  <a:pt x="88" y="167"/>
                  <a:pt x="88" y="167"/>
                </a:cubicBezTo>
                <a:cubicBezTo>
                  <a:pt x="86" y="173"/>
                  <a:pt x="86" y="173"/>
                  <a:pt x="86" y="173"/>
                </a:cubicBezTo>
                <a:cubicBezTo>
                  <a:pt x="85" y="173"/>
                  <a:pt x="84" y="175"/>
                  <a:pt x="84" y="175"/>
                </a:cubicBezTo>
                <a:cubicBezTo>
                  <a:pt x="83" y="175"/>
                  <a:pt x="83" y="175"/>
                  <a:pt x="82" y="176"/>
                </a:cubicBezTo>
                <a:cubicBezTo>
                  <a:pt x="81" y="178"/>
                  <a:pt x="81" y="178"/>
                  <a:pt x="81" y="178"/>
                </a:cubicBezTo>
                <a:cubicBezTo>
                  <a:pt x="81" y="178"/>
                  <a:pt x="81" y="178"/>
                  <a:pt x="81" y="178"/>
                </a:cubicBezTo>
                <a:cubicBezTo>
                  <a:pt x="80" y="182"/>
                  <a:pt x="80" y="182"/>
                  <a:pt x="80" y="182"/>
                </a:cubicBezTo>
                <a:cubicBezTo>
                  <a:pt x="79" y="182"/>
                  <a:pt x="79" y="184"/>
                  <a:pt x="79" y="184"/>
                </a:cubicBezTo>
                <a:cubicBezTo>
                  <a:pt x="79" y="185"/>
                  <a:pt x="79" y="185"/>
                  <a:pt x="79" y="185"/>
                </a:cubicBezTo>
                <a:cubicBezTo>
                  <a:pt x="79" y="186"/>
                  <a:pt x="80" y="187"/>
                  <a:pt x="80" y="188"/>
                </a:cubicBezTo>
                <a:cubicBezTo>
                  <a:pt x="81" y="189"/>
                  <a:pt x="82" y="191"/>
                  <a:pt x="82" y="191"/>
                </a:cubicBezTo>
                <a:cubicBezTo>
                  <a:pt x="83" y="191"/>
                  <a:pt x="83" y="192"/>
                  <a:pt x="82" y="193"/>
                </a:cubicBezTo>
                <a:cubicBezTo>
                  <a:pt x="82" y="194"/>
                  <a:pt x="81" y="195"/>
                  <a:pt x="80" y="195"/>
                </a:cubicBezTo>
                <a:cubicBezTo>
                  <a:pt x="80" y="196"/>
                  <a:pt x="80" y="196"/>
                  <a:pt x="80" y="196"/>
                </a:cubicBezTo>
                <a:cubicBezTo>
                  <a:pt x="80" y="196"/>
                  <a:pt x="80" y="196"/>
                  <a:pt x="81" y="196"/>
                </a:cubicBezTo>
                <a:cubicBezTo>
                  <a:pt x="83" y="196"/>
                  <a:pt x="84" y="196"/>
                  <a:pt x="84" y="195"/>
                </a:cubicBezTo>
                <a:cubicBezTo>
                  <a:pt x="85" y="195"/>
                  <a:pt x="85" y="195"/>
                  <a:pt x="86" y="195"/>
                </a:cubicBezTo>
                <a:cubicBezTo>
                  <a:pt x="86" y="195"/>
                  <a:pt x="87" y="195"/>
                  <a:pt x="87" y="196"/>
                </a:cubicBezTo>
                <a:cubicBezTo>
                  <a:pt x="87" y="196"/>
                  <a:pt x="87" y="197"/>
                  <a:pt x="87" y="197"/>
                </a:cubicBezTo>
                <a:cubicBezTo>
                  <a:pt x="88" y="198"/>
                  <a:pt x="88" y="198"/>
                  <a:pt x="88" y="198"/>
                </a:cubicBezTo>
                <a:cubicBezTo>
                  <a:pt x="89" y="199"/>
                  <a:pt x="90" y="200"/>
                  <a:pt x="88" y="201"/>
                </a:cubicBezTo>
                <a:cubicBezTo>
                  <a:pt x="88" y="202"/>
                  <a:pt x="87" y="204"/>
                  <a:pt x="87" y="205"/>
                </a:cubicBezTo>
                <a:cubicBezTo>
                  <a:pt x="87" y="205"/>
                  <a:pt x="87" y="205"/>
                  <a:pt x="87" y="205"/>
                </a:cubicBezTo>
                <a:cubicBezTo>
                  <a:pt x="88" y="206"/>
                  <a:pt x="88" y="207"/>
                  <a:pt x="87" y="208"/>
                </a:cubicBezTo>
                <a:cubicBezTo>
                  <a:pt x="86" y="208"/>
                  <a:pt x="86" y="208"/>
                  <a:pt x="86" y="209"/>
                </a:cubicBezTo>
                <a:cubicBezTo>
                  <a:pt x="85" y="209"/>
                  <a:pt x="85" y="209"/>
                  <a:pt x="86" y="210"/>
                </a:cubicBezTo>
                <a:cubicBezTo>
                  <a:pt x="86" y="211"/>
                  <a:pt x="87" y="213"/>
                  <a:pt x="87" y="214"/>
                </a:cubicBezTo>
                <a:cubicBezTo>
                  <a:pt x="88" y="214"/>
                  <a:pt x="88" y="214"/>
                  <a:pt x="89" y="215"/>
                </a:cubicBezTo>
                <a:cubicBezTo>
                  <a:pt x="90" y="215"/>
                  <a:pt x="92" y="215"/>
                  <a:pt x="92" y="215"/>
                </a:cubicBezTo>
                <a:cubicBezTo>
                  <a:pt x="94" y="215"/>
                  <a:pt x="94" y="217"/>
                  <a:pt x="94" y="217"/>
                </a:cubicBezTo>
                <a:cubicBezTo>
                  <a:pt x="95" y="218"/>
                  <a:pt x="95" y="221"/>
                  <a:pt x="95" y="221"/>
                </a:cubicBezTo>
                <a:cubicBezTo>
                  <a:pt x="95" y="221"/>
                  <a:pt x="95" y="221"/>
                  <a:pt x="95" y="221"/>
                </a:cubicBezTo>
                <a:cubicBezTo>
                  <a:pt x="95" y="221"/>
                  <a:pt x="93" y="224"/>
                  <a:pt x="93" y="225"/>
                </a:cubicBezTo>
                <a:cubicBezTo>
                  <a:pt x="93" y="225"/>
                  <a:pt x="93" y="225"/>
                  <a:pt x="93" y="225"/>
                </a:cubicBezTo>
                <a:cubicBezTo>
                  <a:pt x="92" y="226"/>
                  <a:pt x="92" y="226"/>
                  <a:pt x="93" y="227"/>
                </a:cubicBezTo>
                <a:cubicBezTo>
                  <a:pt x="93" y="228"/>
                  <a:pt x="95" y="231"/>
                  <a:pt x="95" y="231"/>
                </a:cubicBezTo>
                <a:cubicBezTo>
                  <a:pt x="95" y="231"/>
                  <a:pt x="97" y="235"/>
                  <a:pt x="97" y="236"/>
                </a:cubicBezTo>
                <a:cubicBezTo>
                  <a:pt x="97" y="236"/>
                  <a:pt x="98" y="238"/>
                  <a:pt x="97" y="239"/>
                </a:cubicBezTo>
                <a:cubicBezTo>
                  <a:pt x="97" y="239"/>
                  <a:pt x="97" y="239"/>
                  <a:pt x="97" y="239"/>
                </a:cubicBezTo>
                <a:cubicBezTo>
                  <a:pt x="96" y="240"/>
                  <a:pt x="96" y="241"/>
                  <a:pt x="96" y="241"/>
                </a:cubicBezTo>
                <a:cubicBezTo>
                  <a:pt x="97" y="243"/>
                  <a:pt x="96" y="245"/>
                  <a:pt x="96" y="246"/>
                </a:cubicBezTo>
                <a:cubicBezTo>
                  <a:pt x="95" y="247"/>
                  <a:pt x="94" y="249"/>
                  <a:pt x="92" y="250"/>
                </a:cubicBezTo>
                <a:cubicBezTo>
                  <a:pt x="90" y="252"/>
                  <a:pt x="90" y="252"/>
                  <a:pt x="90" y="252"/>
                </a:cubicBezTo>
                <a:cubicBezTo>
                  <a:pt x="90" y="254"/>
                  <a:pt x="90" y="254"/>
                  <a:pt x="90" y="254"/>
                </a:cubicBezTo>
                <a:cubicBezTo>
                  <a:pt x="92" y="254"/>
                  <a:pt x="92" y="254"/>
                  <a:pt x="92" y="254"/>
                </a:cubicBezTo>
                <a:cubicBezTo>
                  <a:pt x="92" y="254"/>
                  <a:pt x="92" y="254"/>
                  <a:pt x="92" y="254"/>
                </a:cubicBezTo>
                <a:cubicBezTo>
                  <a:pt x="92" y="254"/>
                  <a:pt x="93" y="254"/>
                  <a:pt x="94" y="255"/>
                </a:cubicBezTo>
                <a:cubicBezTo>
                  <a:pt x="95" y="256"/>
                  <a:pt x="95" y="258"/>
                  <a:pt x="95" y="259"/>
                </a:cubicBezTo>
                <a:cubicBezTo>
                  <a:pt x="95" y="260"/>
                  <a:pt x="94" y="261"/>
                  <a:pt x="94" y="261"/>
                </a:cubicBezTo>
                <a:cubicBezTo>
                  <a:pt x="94" y="264"/>
                  <a:pt x="94" y="264"/>
                  <a:pt x="94" y="264"/>
                </a:cubicBezTo>
                <a:cubicBezTo>
                  <a:pt x="94" y="265"/>
                  <a:pt x="96" y="265"/>
                  <a:pt x="96" y="266"/>
                </a:cubicBezTo>
                <a:cubicBezTo>
                  <a:pt x="97" y="266"/>
                  <a:pt x="97" y="266"/>
                  <a:pt x="97" y="267"/>
                </a:cubicBezTo>
                <a:cubicBezTo>
                  <a:pt x="97" y="267"/>
                  <a:pt x="97" y="267"/>
                  <a:pt x="97" y="267"/>
                </a:cubicBezTo>
                <a:cubicBezTo>
                  <a:pt x="97" y="267"/>
                  <a:pt x="97" y="267"/>
                  <a:pt x="97" y="267"/>
                </a:cubicBezTo>
                <a:cubicBezTo>
                  <a:pt x="98" y="267"/>
                  <a:pt x="100" y="267"/>
                  <a:pt x="100" y="267"/>
                </a:cubicBezTo>
                <a:cubicBezTo>
                  <a:pt x="100" y="267"/>
                  <a:pt x="100" y="268"/>
                  <a:pt x="100" y="268"/>
                </a:cubicBezTo>
                <a:cubicBezTo>
                  <a:pt x="100" y="268"/>
                  <a:pt x="100" y="268"/>
                  <a:pt x="100" y="268"/>
                </a:cubicBezTo>
                <a:cubicBezTo>
                  <a:pt x="100" y="269"/>
                  <a:pt x="98" y="272"/>
                  <a:pt x="97" y="272"/>
                </a:cubicBezTo>
                <a:cubicBezTo>
                  <a:pt x="96" y="273"/>
                  <a:pt x="95" y="273"/>
                  <a:pt x="94" y="273"/>
                </a:cubicBezTo>
                <a:cubicBezTo>
                  <a:pt x="94" y="273"/>
                  <a:pt x="94" y="274"/>
                  <a:pt x="95" y="274"/>
                </a:cubicBezTo>
                <a:cubicBezTo>
                  <a:pt x="95" y="275"/>
                  <a:pt x="96" y="275"/>
                  <a:pt x="96" y="276"/>
                </a:cubicBezTo>
                <a:cubicBezTo>
                  <a:pt x="100" y="276"/>
                  <a:pt x="100" y="276"/>
                  <a:pt x="100" y="276"/>
                </a:cubicBezTo>
                <a:cubicBezTo>
                  <a:pt x="100" y="276"/>
                  <a:pt x="100" y="276"/>
                  <a:pt x="100" y="276"/>
                </a:cubicBezTo>
                <a:cubicBezTo>
                  <a:pt x="102" y="278"/>
                  <a:pt x="102" y="278"/>
                  <a:pt x="102" y="278"/>
                </a:cubicBezTo>
                <a:cubicBezTo>
                  <a:pt x="102" y="279"/>
                  <a:pt x="102" y="279"/>
                  <a:pt x="102" y="279"/>
                </a:cubicBezTo>
                <a:cubicBezTo>
                  <a:pt x="103" y="278"/>
                  <a:pt x="104" y="278"/>
                  <a:pt x="104" y="278"/>
                </a:cubicBezTo>
                <a:cubicBezTo>
                  <a:pt x="105" y="278"/>
                  <a:pt x="105" y="278"/>
                  <a:pt x="106" y="279"/>
                </a:cubicBezTo>
                <a:cubicBezTo>
                  <a:pt x="106" y="279"/>
                  <a:pt x="107" y="279"/>
                  <a:pt x="107" y="279"/>
                </a:cubicBezTo>
                <a:cubicBezTo>
                  <a:pt x="108" y="279"/>
                  <a:pt x="109" y="279"/>
                  <a:pt x="109" y="280"/>
                </a:cubicBezTo>
                <a:cubicBezTo>
                  <a:pt x="110" y="280"/>
                  <a:pt x="110" y="280"/>
                  <a:pt x="110" y="280"/>
                </a:cubicBezTo>
                <a:cubicBezTo>
                  <a:pt x="110" y="279"/>
                  <a:pt x="110" y="279"/>
                  <a:pt x="110" y="278"/>
                </a:cubicBezTo>
                <a:cubicBezTo>
                  <a:pt x="111" y="277"/>
                  <a:pt x="112" y="277"/>
                  <a:pt x="113" y="277"/>
                </a:cubicBezTo>
                <a:cubicBezTo>
                  <a:pt x="114" y="277"/>
                  <a:pt x="115" y="277"/>
                  <a:pt x="116" y="277"/>
                </a:cubicBezTo>
                <a:cubicBezTo>
                  <a:pt x="116" y="278"/>
                  <a:pt x="117" y="278"/>
                  <a:pt x="118" y="279"/>
                </a:cubicBezTo>
                <a:cubicBezTo>
                  <a:pt x="118" y="278"/>
                  <a:pt x="119" y="278"/>
                  <a:pt x="119" y="277"/>
                </a:cubicBezTo>
                <a:cubicBezTo>
                  <a:pt x="119" y="277"/>
                  <a:pt x="118" y="276"/>
                  <a:pt x="118" y="276"/>
                </a:cubicBezTo>
                <a:cubicBezTo>
                  <a:pt x="118" y="275"/>
                  <a:pt x="118" y="275"/>
                  <a:pt x="118" y="275"/>
                </a:cubicBezTo>
                <a:cubicBezTo>
                  <a:pt x="119" y="274"/>
                  <a:pt x="119" y="274"/>
                  <a:pt x="120" y="273"/>
                </a:cubicBezTo>
                <a:cubicBezTo>
                  <a:pt x="121" y="273"/>
                  <a:pt x="122" y="273"/>
                  <a:pt x="123" y="273"/>
                </a:cubicBezTo>
                <a:cubicBezTo>
                  <a:pt x="123" y="273"/>
                  <a:pt x="123" y="272"/>
                  <a:pt x="124" y="272"/>
                </a:cubicBezTo>
                <a:cubicBezTo>
                  <a:pt x="125" y="272"/>
                  <a:pt x="126" y="272"/>
                  <a:pt x="128" y="272"/>
                </a:cubicBezTo>
                <a:cubicBezTo>
                  <a:pt x="128" y="272"/>
                  <a:pt x="129" y="272"/>
                  <a:pt x="129" y="272"/>
                </a:cubicBezTo>
                <a:cubicBezTo>
                  <a:pt x="130" y="273"/>
                  <a:pt x="130" y="273"/>
                  <a:pt x="131" y="273"/>
                </a:cubicBezTo>
                <a:cubicBezTo>
                  <a:pt x="132" y="273"/>
                  <a:pt x="132" y="272"/>
                  <a:pt x="133" y="272"/>
                </a:cubicBezTo>
                <a:cubicBezTo>
                  <a:pt x="133" y="272"/>
                  <a:pt x="134" y="271"/>
                  <a:pt x="134" y="271"/>
                </a:cubicBezTo>
                <a:cubicBezTo>
                  <a:pt x="135" y="271"/>
                  <a:pt x="136" y="271"/>
                  <a:pt x="137" y="271"/>
                </a:cubicBezTo>
                <a:cubicBezTo>
                  <a:pt x="137" y="271"/>
                  <a:pt x="137" y="270"/>
                  <a:pt x="137" y="270"/>
                </a:cubicBezTo>
                <a:cubicBezTo>
                  <a:pt x="138" y="270"/>
                  <a:pt x="138" y="270"/>
                  <a:pt x="139" y="269"/>
                </a:cubicBezTo>
                <a:cubicBezTo>
                  <a:pt x="139" y="269"/>
                  <a:pt x="139" y="268"/>
                  <a:pt x="140" y="267"/>
                </a:cubicBezTo>
                <a:cubicBezTo>
                  <a:pt x="140" y="267"/>
                  <a:pt x="142" y="266"/>
                  <a:pt x="141" y="265"/>
                </a:cubicBezTo>
                <a:cubicBezTo>
                  <a:pt x="141" y="264"/>
                  <a:pt x="141" y="264"/>
                  <a:pt x="141" y="264"/>
                </a:cubicBezTo>
                <a:cubicBezTo>
                  <a:pt x="140" y="265"/>
                  <a:pt x="139" y="265"/>
                  <a:pt x="138" y="265"/>
                </a:cubicBezTo>
                <a:cubicBezTo>
                  <a:pt x="138" y="264"/>
                  <a:pt x="138" y="264"/>
                  <a:pt x="138" y="264"/>
                </a:cubicBezTo>
                <a:cubicBezTo>
                  <a:pt x="136" y="264"/>
                  <a:pt x="134" y="265"/>
                  <a:pt x="133" y="264"/>
                </a:cubicBezTo>
                <a:cubicBezTo>
                  <a:pt x="133" y="264"/>
                  <a:pt x="133" y="264"/>
                  <a:pt x="133" y="264"/>
                </a:cubicBezTo>
                <a:cubicBezTo>
                  <a:pt x="134" y="264"/>
                  <a:pt x="135" y="263"/>
                  <a:pt x="136" y="263"/>
                </a:cubicBezTo>
                <a:cubicBezTo>
                  <a:pt x="137" y="263"/>
                  <a:pt x="139" y="263"/>
                  <a:pt x="139" y="263"/>
                </a:cubicBezTo>
                <a:cubicBezTo>
                  <a:pt x="139" y="263"/>
                  <a:pt x="140" y="263"/>
                  <a:pt x="140" y="263"/>
                </a:cubicBezTo>
                <a:cubicBezTo>
                  <a:pt x="141" y="263"/>
                  <a:pt x="142" y="263"/>
                  <a:pt x="142" y="263"/>
                </a:cubicBezTo>
                <a:cubicBezTo>
                  <a:pt x="142" y="263"/>
                  <a:pt x="143" y="264"/>
                  <a:pt x="143" y="264"/>
                </a:cubicBezTo>
                <a:cubicBezTo>
                  <a:pt x="144" y="264"/>
                  <a:pt x="144" y="264"/>
                  <a:pt x="145" y="264"/>
                </a:cubicBezTo>
                <a:cubicBezTo>
                  <a:pt x="145" y="264"/>
                  <a:pt x="145" y="263"/>
                  <a:pt x="145" y="263"/>
                </a:cubicBezTo>
                <a:cubicBezTo>
                  <a:pt x="147" y="263"/>
                  <a:pt x="147" y="262"/>
                  <a:pt x="149" y="262"/>
                </a:cubicBezTo>
                <a:cubicBezTo>
                  <a:pt x="149" y="262"/>
                  <a:pt x="150" y="261"/>
                  <a:pt x="150" y="261"/>
                </a:cubicBezTo>
                <a:cubicBezTo>
                  <a:pt x="150" y="261"/>
                  <a:pt x="150" y="260"/>
                  <a:pt x="150" y="260"/>
                </a:cubicBezTo>
                <a:cubicBezTo>
                  <a:pt x="150" y="259"/>
                  <a:pt x="150" y="258"/>
                  <a:pt x="150" y="258"/>
                </a:cubicBezTo>
                <a:cubicBezTo>
                  <a:pt x="150" y="257"/>
                  <a:pt x="150" y="256"/>
                  <a:pt x="150" y="255"/>
                </a:cubicBezTo>
                <a:cubicBezTo>
                  <a:pt x="150" y="253"/>
                  <a:pt x="150" y="253"/>
                  <a:pt x="150" y="252"/>
                </a:cubicBezTo>
                <a:cubicBezTo>
                  <a:pt x="151" y="251"/>
                  <a:pt x="152" y="251"/>
                  <a:pt x="152" y="250"/>
                </a:cubicBezTo>
                <a:cubicBezTo>
                  <a:pt x="152" y="250"/>
                  <a:pt x="153" y="250"/>
                  <a:pt x="153" y="250"/>
                </a:cubicBezTo>
                <a:cubicBezTo>
                  <a:pt x="153" y="249"/>
                  <a:pt x="154" y="248"/>
                  <a:pt x="155" y="248"/>
                </a:cubicBezTo>
                <a:cubicBezTo>
                  <a:pt x="155" y="248"/>
                  <a:pt x="156" y="248"/>
                  <a:pt x="156" y="248"/>
                </a:cubicBezTo>
                <a:cubicBezTo>
                  <a:pt x="156" y="247"/>
                  <a:pt x="156" y="247"/>
                  <a:pt x="156" y="247"/>
                </a:cubicBezTo>
                <a:cubicBezTo>
                  <a:pt x="157" y="247"/>
                  <a:pt x="157" y="246"/>
                  <a:pt x="158" y="246"/>
                </a:cubicBezTo>
                <a:cubicBezTo>
                  <a:pt x="159" y="246"/>
                  <a:pt x="160" y="245"/>
                  <a:pt x="161" y="244"/>
                </a:cubicBezTo>
                <a:cubicBezTo>
                  <a:pt x="162" y="244"/>
                  <a:pt x="162" y="244"/>
                  <a:pt x="162" y="244"/>
                </a:cubicBezTo>
                <a:cubicBezTo>
                  <a:pt x="162" y="244"/>
                  <a:pt x="163" y="243"/>
                  <a:pt x="163" y="243"/>
                </a:cubicBezTo>
                <a:cubicBezTo>
                  <a:pt x="164" y="243"/>
                  <a:pt x="164" y="243"/>
                  <a:pt x="164" y="243"/>
                </a:cubicBezTo>
                <a:cubicBezTo>
                  <a:pt x="164" y="243"/>
                  <a:pt x="164" y="242"/>
                  <a:pt x="165" y="242"/>
                </a:cubicBezTo>
                <a:cubicBezTo>
                  <a:pt x="165" y="242"/>
                  <a:pt x="165" y="242"/>
                  <a:pt x="165" y="242"/>
                </a:cubicBezTo>
                <a:cubicBezTo>
                  <a:pt x="165" y="242"/>
                  <a:pt x="166" y="242"/>
                  <a:pt x="166" y="242"/>
                </a:cubicBezTo>
                <a:cubicBezTo>
                  <a:pt x="166" y="241"/>
                  <a:pt x="166" y="241"/>
                  <a:pt x="167" y="241"/>
                </a:cubicBezTo>
                <a:cubicBezTo>
                  <a:pt x="167" y="241"/>
                  <a:pt x="167" y="241"/>
                  <a:pt x="167" y="241"/>
                </a:cubicBezTo>
                <a:cubicBezTo>
                  <a:pt x="168" y="240"/>
                  <a:pt x="168" y="239"/>
                  <a:pt x="168" y="239"/>
                </a:cubicBezTo>
                <a:cubicBezTo>
                  <a:pt x="168" y="238"/>
                  <a:pt x="169" y="238"/>
                  <a:pt x="169" y="238"/>
                </a:cubicBezTo>
                <a:cubicBezTo>
                  <a:pt x="169" y="238"/>
                  <a:pt x="170" y="237"/>
                  <a:pt x="171" y="237"/>
                </a:cubicBezTo>
                <a:cubicBezTo>
                  <a:pt x="171" y="236"/>
                  <a:pt x="171" y="236"/>
                  <a:pt x="172" y="236"/>
                </a:cubicBezTo>
                <a:cubicBezTo>
                  <a:pt x="172" y="235"/>
                  <a:pt x="172" y="235"/>
                  <a:pt x="172" y="235"/>
                </a:cubicBezTo>
                <a:cubicBezTo>
                  <a:pt x="173" y="235"/>
                  <a:pt x="174" y="234"/>
                  <a:pt x="174" y="234"/>
                </a:cubicBezTo>
                <a:cubicBezTo>
                  <a:pt x="175" y="234"/>
                  <a:pt x="177" y="233"/>
                  <a:pt x="178" y="233"/>
                </a:cubicBezTo>
                <a:cubicBezTo>
                  <a:pt x="178" y="233"/>
                  <a:pt x="179" y="232"/>
                  <a:pt x="180" y="232"/>
                </a:cubicBezTo>
                <a:cubicBezTo>
                  <a:pt x="181" y="231"/>
                  <a:pt x="184" y="229"/>
                  <a:pt x="184" y="228"/>
                </a:cubicBezTo>
                <a:cubicBezTo>
                  <a:pt x="184" y="227"/>
                  <a:pt x="184" y="226"/>
                  <a:pt x="184" y="226"/>
                </a:cubicBezTo>
                <a:cubicBezTo>
                  <a:pt x="184" y="225"/>
                  <a:pt x="184" y="225"/>
                  <a:pt x="184" y="225"/>
                </a:cubicBezTo>
                <a:cubicBezTo>
                  <a:pt x="185" y="225"/>
                  <a:pt x="185" y="225"/>
                  <a:pt x="185" y="225"/>
                </a:cubicBezTo>
                <a:cubicBezTo>
                  <a:pt x="185" y="224"/>
                  <a:pt x="185" y="223"/>
                  <a:pt x="185" y="222"/>
                </a:cubicBezTo>
                <a:cubicBezTo>
                  <a:pt x="185" y="221"/>
                  <a:pt x="185" y="220"/>
                  <a:pt x="185" y="219"/>
                </a:cubicBezTo>
                <a:cubicBezTo>
                  <a:pt x="185" y="219"/>
                  <a:pt x="186" y="219"/>
                  <a:pt x="186" y="218"/>
                </a:cubicBezTo>
                <a:cubicBezTo>
                  <a:pt x="186" y="218"/>
                  <a:pt x="186" y="218"/>
                  <a:pt x="186" y="218"/>
                </a:cubicBezTo>
                <a:cubicBezTo>
                  <a:pt x="186" y="217"/>
                  <a:pt x="186" y="217"/>
                  <a:pt x="186" y="217"/>
                </a:cubicBezTo>
                <a:cubicBezTo>
                  <a:pt x="187" y="217"/>
                  <a:pt x="187" y="216"/>
                  <a:pt x="187" y="215"/>
                </a:cubicBezTo>
                <a:cubicBezTo>
                  <a:pt x="188" y="215"/>
                  <a:pt x="188" y="215"/>
                  <a:pt x="188" y="214"/>
                </a:cubicBezTo>
                <a:cubicBezTo>
                  <a:pt x="188" y="214"/>
                  <a:pt x="188" y="214"/>
                  <a:pt x="189" y="214"/>
                </a:cubicBezTo>
                <a:cubicBezTo>
                  <a:pt x="189" y="213"/>
                  <a:pt x="189" y="213"/>
                  <a:pt x="190" y="213"/>
                </a:cubicBezTo>
                <a:cubicBezTo>
                  <a:pt x="190" y="212"/>
                  <a:pt x="190" y="212"/>
                  <a:pt x="190" y="211"/>
                </a:cubicBezTo>
                <a:cubicBezTo>
                  <a:pt x="191" y="211"/>
                  <a:pt x="192" y="210"/>
                  <a:pt x="193" y="209"/>
                </a:cubicBezTo>
                <a:cubicBezTo>
                  <a:pt x="193" y="209"/>
                  <a:pt x="196" y="208"/>
                  <a:pt x="196" y="208"/>
                </a:cubicBezTo>
                <a:cubicBezTo>
                  <a:pt x="197" y="207"/>
                  <a:pt x="197" y="207"/>
                  <a:pt x="197" y="207"/>
                </a:cubicBezTo>
                <a:cubicBezTo>
                  <a:pt x="197" y="207"/>
                  <a:pt x="198" y="207"/>
                  <a:pt x="198" y="207"/>
                </a:cubicBezTo>
                <a:cubicBezTo>
                  <a:pt x="199" y="206"/>
                  <a:pt x="200" y="206"/>
                  <a:pt x="202" y="205"/>
                </a:cubicBezTo>
                <a:cubicBezTo>
                  <a:pt x="204" y="205"/>
                  <a:pt x="206" y="205"/>
                  <a:pt x="208" y="204"/>
                </a:cubicBezTo>
                <a:cubicBezTo>
                  <a:pt x="209" y="204"/>
                  <a:pt x="210" y="204"/>
                  <a:pt x="211" y="204"/>
                </a:cubicBezTo>
                <a:cubicBezTo>
                  <a:pt x="211" y="204"/>
                  <a:pt x="212" y="204"/>
                  <a:pt x="212" y="204"/>
                </a:cubicBezTo>
                <a:cubicBezTo>
                  <a:pt x="212" y="204"/>
                  <a:pt x="213" y="204"/>
                  <a:pt x="213" y="203"/>
                </a:cubicBezTo>
                <a:cubicBezTo>
                  <a:pt x="214" y="203"/>
                  <a:pt x="214" y="204"/>
                  <a:pt x="215" y="203"/>
                </a:cubicBezTo>
                <a:cubicBezTo>
                  <a:pt x="216" y="203"/>
                  <a:pt x="217" y="203"/>
                  <a:pt x="218" y="203"/>
                </a:cubicBezTo>
                <a:cubicBezTo>
                  <a:pt x="219" y="203"/>
                  <a:pt x="220" y="203"/>
                  <a:pt x="221" y="203"/>
                </a:cubicBezTo>
                <a:cubicBezTo>
                  <a:pt x="222" y="203"/>
                  <a:pt x="223" y="203"/>
                  <a:pt x="224" y="203"/>
                </a:cubicBezTo>
                <a:cubicBezTo>
                  <a:pt x="224" y="202"/>
                  <a:pt x="224" y="202"/>
                  <a:pt x="224" y="202"/>
                </a:cubicBezTo>
                <a:cubicBezTo>
                  <a:pt x="224" y="202"/>
                  <a:pt x="224" y="201"/>
                  <a:pt x="224" y="201"/>
                </a:cubicBezTo>
                <a:cubicBezTo>
                  <a:pt x="225" y="200"/>
                  <a:pt x="225" y="200"/>
                  <a:pt x="225" y="199"/>
                </a:cubicBezTo>
                <a:cubicBezTo>
                  <a:pt x="226" y="199"/>
                  <a:pt x="226" y="199"/>
                  <a:pt x="226" y="199"/>
                </a:cubicBezTo>
                <a:cubicBezTo>
                  <a:pt x="226" y="200"/>
                  <a:pt x="226" y="200"/>
                  <a:pt x="226" y="200"/>
                </a:cubicBezTo>
                <a:cubicBezTo>
                  <a:pt x="227" y="200"/>
                  <a:pt x="228" y="200"/>
                  <a:pt x="228" y="200"/>
                </a:cubicBezTo>
                <a:cubicBezTo>
                  <a:pt x="229" y="200"/>
                  <a:pt x="229" y="200"/>
                  <a:pt x="230" y="200"/>
                </a:cubicBezTo>
                <a:cubicBezTo>
                  <a:pt x="230" y="200"/>
                  <a:pt x="231" y="200"/>
                  <a:pt x="231" y="199"/>
                </a:cubicBezTo>
                <a:cubicBezTo>
                  <a:pt x="232" y="198"/>
                  <a:pt x="232" y="198"/>
                  <a:pt x="232" y="197"/>
                </a:cubicBezTo>
                <a:cubicBezTo>
                  <a:pt x="232" y="197"/>
                  <a:pt x="232" y="196"/>
                  <a:pt x="232" y="196"/>
                </a:cubicBezTo>
                <a:cubicBezTo>
                  <a:pt x="232" y="196"/>
                  <a:pt x="231" y="195"/>
                  <a:pt x="231" y="194"/>
                </a:cubicBezTo>
                <a:cubicBezTo>
                  <a:pt x="231" y="193"/>
                  <a:pt x="231" y="193"/>
                  <a:pt x="231" y="193"/>
                </a:cubicBezTo>
                <a:cubicBezTo>
                  <a:pt x="232" y="193"/>
                  <a:pt x="232" y="193"/>
                  <a:pt x="232" y="193"/>
                </a:cubicBezTo>
                <a:cubicBezTo>
                  <a:pt x="232" y="193"/>
                  <a:pt x="232" y="192"/>
                  <a:pt x="232" y="192"/>
                </a:cubicBezTo>
                <a:cubicBezTo>
                  <a:pt x="232" y="192"/>
                  <a:pt x="231" y="190"/>
                  <a:pt x="231" y="190"/>
                </a:cubicBezTo>
                <a:cubicBezTo>
                  <a:pt x="230" y="189"/>
                  <a:pt x="230" y="189"/>
                  <a:pt x="230" y="189"/>
                </a:cubicBezTo>
                <a:cubicBezTo>
                  <a:pt x="229" y="191"/>
                  <a:pt x="229" y="192"/>
                  <a:pt x="227" y="192"/>
                </a:cubicBezTo>
                <a:cubicBezTo>
                  <a:pt x="227" y="192"/>
                  <a:pt x="226" y="193"/>
                  <a:pt x="226" y="193"/>
                </a:cubicBezTo>
                <a:cubicBezTo>
                  <a:pt x="225" y="194"/>
                  <a:pt x="225" y="196"/>
                  <a:pt x="224" y="196"/>
                </a:cubicBezTo>
                <a:cubicBezTo>
                  <a:pt x="223" y="197"/>
                  <a:pt x="221" y="197"/>
                  <a:pt x="220" y="197"/>
                </a:cubicBezTo>
                <a:cubicBezTo>
                  <a:pt x="220" y="198"/>
                  <a:pt x="219" y="198"/>
                  <a:pt x="218" y="199"/>
                </a:cubicBezTo>
                <a:cubicBezTo>
                  <a:pt x="218" y="199"/>
                  <a:pt x="217" y="199"/>
                  <a:pt x="217" y="199"/>
                </a:cubicBezTo>
                <a:cubicBezTo>
                  <a:pt x="216" y="200"/>
                  <a:pt x="216" y="201"/>
                  <a:pt x="215" y="201"/>
                </a:cubicBezTo>
                <a:cubicBezTo>
                  <a:pt x="214" y="201"/>
                  <a:pt x="213" y="201"/>
                  <a:pt x="211" y="201"/>
                </a:cubicBezTo>
                <a:cubicBezTo>
                  <a:pt x="211" y="200"/>
                  <a:pt x="211" y="200"/>
                  <a:pt x="211" y="200"/>
                </a:cubicBezTo>
                <a:cubicBezTo>
                  <a:pt x="212" y="199"/>
                  <a:pt x="213" y="199"/>
                  <a:pt x="215" y="199"/>
                </a:cubicBezTo>
                <a:cubicBezTo>
                  <a:pt x="215" y="198"/>
                  <a:pt x="215" y="198"/>
                  <a:pt x="216" y="197"/>
                </a:cubicBezTo>
                <a:cubicBezTo>
                  <a:pt x="216" y="197"/>
                  <a:pt x="216" y="196"/>
                  <a:pt x="217" y="195"/>
                </a:cubicBezTo>
                <a:cubicBezTo>
                  <a:pt x="218" y="194"/>
                  <a:pt x="218" y="194"/>
                  <a:pt x="218" y="194"/>
                </a:cubicBezTo>
                <a:cubicBezTo>
                  <a:pt x="219" y="194"/>
                  <a:pt x="220" y="194"/>
                  <a:pt x="220" y="194"/>
                </a:cubicBezTo>
                <a:cubicBezTo>
                  <a:pt x="221" y="193"/>
                  <a:pt x="221" y="193"/>
                  <a:pt x="221" y="193"/>
                </a:cubicBezTo>
                <a:cubicBezTo>
                  <a:pt x="221" y="193"/>
                  <a:pt x="221" y="193"/>
                  <a:pt x="221" y="192"/>
                </a:cubicBezTo>
                <a:cubicBezTo>
                  <a:pt x="221" y="192"/>
                  <a:pt x="222" y="192"/>
                  <a:pt x="222" y="191"/>
                </a:cubicBezTo>
                <a:cubicBezTo>
                  <a:pt x="222" y="191"/>
                  <a:pt x="222" y="191"/>
                  <a:pt x="222" y="191"/>
                </a:cubicBezTo>
                <a:cubicBezTo>
                  <a:pt x="223" y="191"/>
                  <a:pt x="224" y="191"/>
                  <a:pt x="225" y="190"/>
                </a:cubicBezTo>
                <a:cubicBezTo>
                  <a:pt x="225" y="190"/>
                  <a:pt x="226" y="190"/>
                  <a:pt x="226" y="190"/>
                </a:cubicBezTo>
                <a:cubicBezTo>
                  <a:pt x="226" y="190"/>
                  <a:pt x="227" y="190"/>
                  <a:pt x="227" y="190"/>
                </a:cubicBezTo>
                <a:cubicBezTo>
                  <a:pt x="228" y="190"/>
                  <a:pt x="229" y="189"/>
                  <a:pt x="229" y="189"/>
                </a:cubicBezTo>
                <a:cubicBezTo>
                  <a:pt x="229" y="188"/>
                  <a:pt x="229" y="188"/>
                  <a:pt x="229" y="188"/>
                </a:cubicBezTo>
                <a:cubicBezTo>
                  <a:pt x="229" y="187"/>
                  <a:pt x="229" y="187"/>
                  <a:pt x="229" y="187"/>
                </a:cubicBezTo>
                <a:cubicBezTo>
                  <a:pt x="228" y="186"/>
                  <a:pt x="226" y="187"/>
                  <a:pt x="225" y="186"/>
                </a:cubicBezTo>
                <a:cubicBezTo>
                  <a:pt x="224" y="186"/>
                  <a:pt x="224" y="185"/>
                  <a:pt x="224" y="185"/>
                </a:cubicBezTo>
                <a:cubicBezTo>
                  <a:pt x="223" y="185"/>
                  <a:pt x="223" y="185"/>
                  <a:pt x="223" y="185"/>
                </a:cubicBezTo>
                <a:cubicBezTo>
                  <a:pt x="222" y="185"/>
                  <a:pt x="222" y="186"/>
                  <a:pt x="221" y="186"/>
                </a:cubicBezTo>
                <a:cubicBezTo>
                  <a:pt x="221" y="185"/>
                  <a:pt x="220" y="185"/>
                  <a:pt x="220" y="185"/>
                </a:cubicBezTo>
                <a:cubicBezTo>
                  <a:pt x="218" y="185"/>
                  <a:pt x="218" y="185"/>
                  <a:pt x="218" y="185"/>
                </a:cubicBezTo>
                <a:cubicBezTo>
                  <a:pt x="217" y="184"/>
                  <a:pt x="217" y="184"/>
                  <a:pt x="217" y="184"/>
                </a:cubicBezTo>
                <a:cubicBezTo>
                  <a:pt x="217" y="184"/>
                  <a:pt x="217" y="183"/>
                  <a:pt x="217" y="182"/>
                </a:cubicBezTo>
                <a:cubicBezTo>
                  <a:pt x="217" y="182"/>
                  <a:pt x="218" y="182"/>
                  <a:pt x="218" y="181"/>
                </a:cubicBezTo>
                <a:cubicBezTo>
                  <a:pt x="219" y="181"/>
                  <a:pt x="219" y="182"/>
                  <a:pt x="220" y="182"/>
                </a:cubicBezTo>
                <a:cubicBezTo>
                  <a:pt x="220" y="182"/>
                  <a:pt x="220" y="182"/>
                  <a:pt x="220" y="182"/>
                </a:cubicBezTo>
                <a:cubicBezTo>
                  <a:pt x="220" y="181"/>
                  <a:pt x="221" y="180"/>
                  <a:pt x="221" y="180"/>
                </a:cubicBezTo>
                <a:cubicBezTo>
                  <a:pt x="222" y="180"/>
                  <a:pt x="223" y="180"/>
                  <a:pt x="223" y="179"/>
                </a:cubicBezTo>
                <a:cubicBezTo>
                  <a:pt x="224" y="179"/>
                  <a:pt x="224" y="178"/>
                  <a:pt x="224" y="177"/>
                </a:cubicBezTo>
                <a:cubicBezTo>
                  <a:pt x="224" y="176"/>
                  <a:pt x="225" y="176"/>
                  <a:pt x="226" y="175"/>
                </a:cubicBezTo>
                <a:cubicBezTo>
                  <a:pt x="225" y="175"/>
                  <a:pt x="225" y="175"/>
                  <a:pt x="225" y="175"/>
                </a:cubicBezTo>
                <a:cubicBezTo>
                  <a:pt x="225" y="175"/>
                  <a:pt x="224" y="175"/>
                  <a:pt x="223" y="175"/>
                </a:cubicBezTo>
                <a:cubicBezTo>
                  <a:pt x="223" y="175"/>
                  <a:pt x="222" y="174"/>
                  <a:pt x="222" y="174"/>
                </a:cubicBezTo>
                <a:cubicBezTo>
                  <a:pt x="222" y="173"/>
                  <a:pt x="222" y="173"/>
                  <a:pt x="222" y="173"/>
                </a:cubicBezTo>
                <a:cubicBezTo>
                  <a:pt x="223" y="173"/>
                  <a:pt x="223" y="173"/>
                  <a:pt x="223" y="173"/>
                </a:cubicBezTo>
                <a:cubicBezTo>
                  <a:pt x="224" y="172"/>
                  <a:pt x="225" y="172"/>
                  <a:pt x="225" y="172"/>
                </a:cubicBezTo>
                <a:cubicBezTo>
                  <a:pt x="226" y="173"/>
                  <a:pt x="226" y="173"/>
                  <a:pt x="226" y="173"/>
                </a:cubicBezTo>
                <a:cubicBezTo>
                  <a:pt x="227" y="173"/>
                  <a:pt x="227" y="173"/>
                  <a:pt x="228" y="173"/>
                </a:cubicBezTo>
                <a:cubicBezTo>
                  <a:pt x="228" y="172"/>
                  <a:pt x="229" y="172"/>
                  <a:pt x="229" y="171"/>
                </a:cubicBezTo>
                <a:cubicBezTo>
                  <a:pt x="229" y="171"/>
                  <a:pt x="229" y="171"/>
                  <a:pt x="230" y="170"/>
                </a:cubicBezTo>
                <a:cubicBezTo>
                  <a:pt x="230" y="170"/>
                  <a:pt x="230" y="170"/>
                  <a:pt x="230" y="170"/>
                </a:cubicBezTo>
                <a:cubicBezTo>
                  <a:pt x="229" y="169"/>
                  <a:pt x="229" y="168"/>
                  <a:pt x="229" y="167"/>
                </a:cubicBezTo>
                <a:cubicBezTo>
                  <a:pt x="229" y="167"/>
                  <a:pt x="229" y="167"/>
                  <a:pt x="229" y="167"/>
                </a:cubicBezTo>
                <a:cubicBezTo>
                  <a:pt x="230" y="167"/>
                  <a:pt x="230" y="168"/>
                  <a:pt x="231" y="168"/>
                </a:cubicBezTo>
                <a:cubicBezTo>
                  <a:pt x="232" y="168"/>
                  <a:pt x="233" y="166"/>
                  <a:pt x="233" y="165"/>
                </a:cubicBezTo>
                <a:cubicBezTo>
                  <a:pt x="233" y="165"/>
                  <a:pt x="233" y="165"/>
                  <a:pt x="233" y="165"/>
                </a:cubicBezTo>
                <a:cubicBezTo>
                  <a:pt x="233" y="164"/>
                  <a:pt x="233" y="163"/>
                  <a:pt x="234" y="162"/>
                </a:cubicBezTo>
                <a:cubicBezTo>
                  <a:pt x="234" y="162"/>
                  <a:pt x="235" y="161"/>
                  <a:pt x="235" y="161"/>
                </a:cubicBezTo>
                <a:cubicBezTo>
                  <a:pt x="235" y="161"/>
                  <a:pt x="236" y="161"/>
                  <a:pt x="236" y="161"/>
                </a:cubicBezTo>
                <a:cubicBezTo>
                  <a:pt x="236" y="160"/>
                  <a:pt x="237" y="160"/>
                  <a:pt x="238" y="159"/>
                </a:cubicBezTo>
                <a:cubicBezTo>
                  <a:pt x="238" y="159"/>
                  <a:pt x="238" y="158"/>
                  <a:pt x="238" y="157"/>
                </a:cubicBezTo>
                <a:cubicBezTo>
                  <a:pt x="238" y="156"/>
                  <a:pt x="237" y="156"/>
                  <a:pt x="237" y="155"/>
                </a:cubicBezTo>
                <a:cubicBezTo>
                  <a:pt x="237" y="155"/>
                  <a:pt x="237" y="155"/>
                  <a:pt x="237" y="155"/>
                </a:cubicBezTo>
                <a:cubicBezTo>
                  <a:pt x="238" y="154"/>
                  <a:pt x="239" y="152"/>
                  <a:pt x="239" y="151"/>
                </a:cubicBezTo>
                <a:cubicBezTo>
                  <a:pt x="240" y="151"/>
                  <a:pt x="241" y="150"/>
                  <a:pt x="242" y="150"/>
                </a:cubicBezTo>
                <a:cubicBezTo>
                  <a:pt x="242" y="149"/>
                  <a:pt x="242" y="149"/>
                  <a:pt x="242" y="149"/>
                </a:cubicBezTo>
                <a:cubicBezTo>
                  <a:pt x="242" y="148"/>
                  <a:pt x="242" y="147"/>
                  <a:pt x="242" y="147"/>
                </a:cubicBezTo>
                <a:cubicBezTo>
                  <a:pt x="241" y="147"/>
                  <a:pt x="241" y="147"/>
                  <a:pt x="240" y="147"/>
                </a:cubicBezTo>
                <a:cubicBezTo>
                  <a:pt x="239" y="147"/>
                  <a:pt x="239" y="147"/>
                  <a:pt x="239" y="147"/>
                </a:cubicBezTo>
                <a:cubicBezTo>
                  <a:pt x="239" y="146"/>
                  <a:pt x="239" y="145"/>
                  <a:pt x="239" y="145"/>
                </a:cubicBezTo>
                <a:cubicBezTo>
                  <a:pt x="239" y="145"/>
                  <a:pt x="239" y="144"/>
                  <a:pt x="239" y="144"/>
                </a:cubicBezTo>
                <a:cubicBezTo>
                  <a:pt x="240" y="144"/>
                  <a:pt x="240" y="143"/>
                  <a:pt x="240" y="143"/>
                </a:cubicBezTo>
                <a:cubicBezTo>
                  <a:pt x="240" y="142"/>
                  <a:pt x="241" y="141"/>
                  <a:pt x="242" y="139"/>
                </a:cubicBezTo>
                <a:cubicBezTo>
                  <a:pt x="242" y="139"/>
                  <a:pt x="242" y="138"/>
                  <a:pt x="242" y="137"/>
                </a:cubicBezTo>
                <a:cubicBezTo>
                  <a:pt x="242" y="136"/>
                  <a:pt x="243" y="135"/>
                  <a:pt x="243" y="134"/>
                </a:cubicBezTo>
                <a:cubicBezTo>
                  <a:pt x="243" y="132"/>
                  <a:pt x="245" y="130"/>
                  <a:pt x="246" y="128"/>
                </a:cubicBezTo>
                <a:cubicBezTo>
                  <a:pt x="246" y="127"/>
                  <a:pt x="246" y="126"/>
                  <a:pt x="247" y="125"/>
                </a:cubicBezTo>
                <a:cubicBezTo>
                  <a:pt x="247" y="125"/>
                  <a:pt x="247" y="124"/>
                  <a:pt x="248" y="124"/>
                </a:cubicBezTo>
                <a:cubicBezTo>
                  <a:pt x="248" y="124"/>
                  <a:pt x="248" y="123"/>
                  <a:pt x="248" y="123"/>
                </a:cubicBezTo>
                <a:cubicBezTo>
                  <a:pt x="249" y="122"/>
                  <a:pt x="251" y="122"/>
                  <a:pt x="252" y="121"/>
                </a:cubicBezTo>
                <a:cubicBezTo>
                  <a:pt x="252" y="120"/>
                  <a:pt x="252" y="119"/>
                  <a:pt x="252" y="119"/>
                </a:cubicBezTo>
                <a:cubicBezTo>
                  <a:pt x="252" y="118"/>
                  <a:pt x="256" y="116"/>
                  <a:pt x="256" y="115"/>
                </a:cubicBezTo>
                <a:cubicBezTo>
                  <a:pt x="257" y="115"/>
                  <a:pt x="257" y="115"/>
                  <a:pt x="257" y="115"/>
                </a:cubicBezTo>
                <a:cubicBezTo>
                  <a:pt x="257" y="114"/>
                  <a:pt x="257" y="114"/>
                  <a:pt x="257" y="114"/>
                </a:cubicBezTo>
                <a:cubicBezTo>
                  <a:pt x="258" y="114"/>
                  <a:pt x="258" y="113"/>
                  <a:pt x="258" y="113"/>
                </a:cubicBezTo>
                <a:cubicBezTo>
                  <a:pt x="258" y="113"/>
                  <a:pt x="259" y="112"/>
                  <a:pt x="259" y="111"/>
                </a:cubicBezTo>
                <a:cubicBezTo>
                  <a:pt x="260" y="109"/>
                  <a:pt x="261" y="109"/>
                  <a:pt x="263" y="108"/>
                </a:cubicBezTo>
                <a:cubicBezTo>
                  <a:pt x="263" y="107"/>
                  <a:pt x="264" y="106"/>
                  <a:pt x="264" y="105"/>
                </a:cubicBezTo>
                <a:cubicBezTo>
                  <a:pt x="264" y="105"/>
                  <a:pt x="264" y="104"/>
                  <a:pt x="265" y="104"/>
                </a:cubicBezTo>
                <a:cubicBezTo>
                  <a:pt x="266" y="101"/>
                  <a:pt x="266" y="101"/>
                  <a:pt x="266" y="101"/>
                </a:cubicBezTo>
                <a:cubicBezTo>
                  <a:pt x="267" y="101"/>
                  <a:pt x="267" y="100"/>
                  <a:pt x="267" y="100"/>
                </a:cubicBezTo>
                <a:lnTo>
                  <a:pt x="251" y="97"/>
                </a:ln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6" name="Freeform 95"/>
          <p:cNvSpPr>
            <a:spLocks/>
          </p:cNvSpPr>
          <p:nvPr/>
        </p:nvSpPr>
        <p:spPr bwMode="auto">
          <a:xfrm>
            <a:off x="12422198" y="6804037"/>
            <a:ext cx="301626" cy="273050"/>
          </a:xfrm>
          <a:custGeom>
            <a:avLst/>
            <a:gdLst>
              <a:gd name="T0" fmla="*/ 3 w 40"/>
              <a:gd name="T1" fmla="*/ 31 h 36"/>
              <a:gd name="T2" fmla="*/ 4 w 40"/>
              <a:gd name="T3" fmla="*/ 32 h 36"/>
              <a:gd name="T4" fmla="*/ 6 w 40"/>
              <a:gd name="T5" fmla="*/ 34 h 36"/>
              <a:gd name="T6" fmla="*/ 10 w 40"/>
              <a:gd name="T7" fmla="*/ 36 h 36"/>
              <a:gd name="T8" fmla="*/ 12 w 40"/>
              <a:gd name="T9" fmla="*/ 35 h 36"/>
              <a:gd name="T10" fmla="*/ 15 w 40"/>
              <a:gd name="T11" fmla="*/ 34 h 36"/>
              <a:gd name="T12" fmla="*/ 17 w 40"/>
              <a:gd name="T13" fmla="*/ 31 h 36"/>
              <a:gd name="T14" fmla="*/ 19 w 40"/>
              <a:gd name="T15" fmla="*/ 29 h 36"/>
              <a:gd name="T16" fmla="*/ 22 w 40"/>
              <a:gd name="T17" fmla="*/ 27 h 36"/>
              <a:gd name="T18" fmla="*/ 23 w 40"/>
              <a:gd name="T19" fmla="*/ 24 h 36"/>
              <a:gd name="T20" fmla="*/ 26 w 40"/>
              <a:gd name="T21" fmla="*/ 20 h 36"/>
              <a:gd name="T22" fmla="*/ 28 w 40"/>
              <a:gd name="T23" fmla="*/ 19 h 36"/>
              <a:gd name="T24" fmla="*/ 32 w 40"/>
              <a:gd name="T25" fmla="*/ 17 h 36"/>
              <a:gd name="T26" fmla="*/ 36 w 40"/>
              <a:gd name="T27" fmla="*/ 14 h 36"/>
              <a:gd name="T28" fmla="*/ 38 w 40"/>
              <a:gd name="T29" fmla="*/ 11 h 36"/>
              <a:gd name="T30" fmla="*/ 40 w 40"/>
              <a:gd name="T31" fmla="*/ 6 h 36"/>
              <a:gd name="T32" fmla="*/ 39 w 40"/>
              <a:gd name="T33" fmla="*/ 6 h 36"/>
              <a:gd name="T34" fmla="*/ 40 w 40"/>
              <a:gd name="T35" fmla="*/ 2 h 36"/>
              <a:gd name="T36" fmla="*/ 37 w 40"/>
              <a:gd name="T37" fmla="*/ 0 h 36"/>
              <a:gd name="T38" fmla="*/ 35 w 40"/>
              <a:gd name="T39" fmla="*/ 1 h 36"/>
              <a:gd name="T40" fmla="*/ 33 w 40"/>
              <a:gd name="T41" fmla="*/ 2 h 36"/>
              <a:gd name="T42" fmla="*/ 32 w 40"/>
              <a:gd name="T43" fmla="*/ 4 h 36"/>
              <a:gd name="T44" fmla="*/ 33 w 40"/>
              <a:gd name="T45" fmla="*/ 6 h 36"/>
              <a:gd name="T46" fmla="*/ 29 w 40"/>
              <a:gd name="T47" fmla="*/ 7 h 36"/>
              <a:gd name="T48" fmla="*/ 26 w 40"/>
              <a:gd name="T49" fmla="*/ 10 h 36"/>
              <a:gd name="T50" fmla="*/ 23 w 40"/>
              <a:gd name="T51" fmla="*/ 11 h 36"/>
              <a:gd name="T52" fmla="*/ 23 w 40"/>
              <a:gd name="T53" fmla="*/ 9 h 36"/>
              <a:gd name="T54" fmla="*/ 20 w 40"/>
              <a:gd name="T55" fmla="*/ 11 h 36"/>
              <a:gd name="T56" fmla="*/ 19 w 40"/>
              <a:gd name="T57" fmla="*/ 12 h 36"/>
              <a:gd name="T58" fmla="*/ 15 w 40"/>
              <a:gd name="T59" fmla="*/ 15 h 36"/>
              <a:gd name="T60" fmla="*/ 14 w 40"/>
              <a:gd name="T61" fmla="*/ 16 h 36"/>
              <a:gd name="T62" fmla="*/ 12 w 40"/>
              <a:gd name="T63" fmla="*/ 18 h 36"/>
              <a:gd name="T64" fmla="*/ 11 w 40"/>
              <a:gd name="T65" fmla="*/ 19 h 36"/>
              <a:gd name="T66" fmla="*/ 7 w 40"/>
              <a:gd name="T67" fmla="*/ 23 h 36"/>
              <a:gd name="T68" fmla="*/ 4 w 40"/>
              <a:gd name="T69" fmla="*/ 25 h 36"/>
              <a:gd name="T70" fmla="*/ 0 w 40"/>
              <a:gd name="T71" fmla="*/ 27 h 36"/>
              <a:gd name="T72" fmla="*/ 2 w 40"/>
              <a:gd name="T73"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36">
                <a:moveTo>
                  <a:pt x="2" y="30"/>
                </a:moveTo>
                <a:cubicBezTo>
                  <a:pt x="3" y="31"/>
                  <a:pt x="3" y="31"/>
                  <a:pt x="3" y="31"/>
                </a:cubicBezTo>
                <a:cubicBezTo>
                  <a:pt x="3" y="31"/>
                  <a:pt x="3" y="31"/>
                  <a:pt x="3" y="31"/>
                </a:cubicBezTo>
                <a:cubicBezTo>
                  <a:pt x="3" y="31"/>
                  <a:pt x="3" y="31"/>
                  <a:pt x="4" y="32"/>
                </a:cubicBezTo>
                <a:cubicBezTo>
                  <a:pt x="4" y="33"/>
                  <a:pt x="5" y="33"/>
                  <a:pt x="5" y="33"/>
                </a:cubicBezTo>
                <a:cubicBezTo>
                  <a:pt x="5" y="33"/>
                  <a:pt x="5" y="33"/>
                  <a:pt x="6" y="34"/>
                </a:cubicBezTo>
                <a:cubicBezTo>
                  <a:pt x="6" y="34"/>
                  <a:pt x="6" y="34"/>
                  <a:pt x="7" y="35"/>
                </a:cubicBezTo>
                <a:cubicBezTo>
                  <a:pt x="8" y="35"/>
                  <a:pt x="9" y="36"/>
                  <a:pt x="10" y="36"/>
                </a:cubicBezTo>
                <a:cubicBezTo>
                  <a:pt x="12" y="35"/>
                  <a:pt x="12" y="35"/>
                  <a:pt x="12" y="35"/>
                </a:cubicBezTo>
                <a:cubicBezTo>
                  <a:pt x="12" y="35"/>
                  <a:pt x="12" y="35"/>
                  <a:pt x="12" y="35"/>
                </a:cubicBezTo>
                <a:cubicBezTo>
                  <a:pt x="13" y="35"/>
                  <a:pt x="13" y="35"/>
                  <a:pt x="13" y="35"/>
                </a:cubicBezTo>
                <a:cubicBezTo>
                  <a:pt x="14" y="35"/>
                  <a:pt x="15" y="34"/>
                  <a:pt x="15" y="34"/>
                </a:cubicBezTo>
                <a:cubicBezTo>
                  <a:pt x="16" y="33"/>
                  <a:pt x="17" y="31"/>
                  <a:pt x="17" y="31"/>
                </a:cubicBezTo>
                <a:cubicBezTo>
                  <a:pt x="17" y="31"/>
                  <a:pt x="17" y="31"/>
                  <a:pt x="17" y="31"/>
                </a:cubicBezTo>
                <a:cubicBezTo>
                  <a:pt x="19" y="29"/>
                  <a:pt x="19" y="29"/>
                  <a:pt x="19" y="29"/>
                </a:cubicBezTo>
                <a:cubicBezTo>
                  <a:pt x="19" y="29"/>
                  <a:pt x="19" y="29"/>
                  <a:pt x="19" y="29"/>
                </a:cubicBezTo>
                <a:cubicBezTo>
                  <a:pt x="22" y="28"/>
                  <a:pt x="22" y="28"/>
                  <a:pt x="22" y="28"/>
                </a:cubicBezTo>
                <a:cubicBezTo>
                  <a:pt x="22" y="27"/>
                  <a:pt x="22" y="27"/>
                  <a:pt x="22" y="27"/>
                </a:cubicBezTo>
                <a:cubicBezTo>
                  <a:pt x="23" y="24"/>
                  <a:pt x="23" y="24"/>
                  <a:pt x="23" y="24"/>
                </a:cubicBezTo>
                <a:cubicBezTo>
                  <a:pt x="23" y="24"/>
                  <a:pt x="23" y="24"/>
                  <a:pt x="23" y="24"/>
                </a:cubicBezTo>
                <a:cubicBezTo>
                  <a:pt x="26" y="21"/>
                  <a:pt x="26" y="21"/>
                  <a:pt x="26" y="21"/>
                </a:cubicBezTo>
                <a:cubicBezTo>
                  <a:pt x="26" y="20"/>
                  <a:pt x="26" y="20"/>
                  <a:pt x="26" y="20"/>
                </a:cubicBezTo>
                <a:cubicBezTo>
                  <a:pt x="28" y="19"/>
                  <a:pt x="28" y="19"/>
                  <a:pt x="28" y="19"/>
                </a:cubicBezTo>
                <a:cubicBezTo>
                  <a:pt x="28" y="19"/>
                  <a:pt x="28" y="19"/>
                  <a:pt x="28" y="19"/>
                </a:cubicBezTo>
                <a:cubicBezTo>
                  <a:pt x="28" y="19"/>
                  <a:pt x="30" y="18"/>
                  <a:pt x="31" y="17"/>
                </a:cubicBezTo>
                <a:cubicBezTo>
                  <a:pt x="32" y="17"/>
                  <a:pt x="32" y="17"/>
                  <a:pt x="32" y="17"/>
                </a:cubicBezTo>
                <a:cubicBezTo>
                  <a:pt x="32" y="17"/>
                  <a:pt x="32" y="17"/>
                  <a:pt x="32" y="17"/>
                </a:cubicBezTo>
                <a:cubicBezTo>
                  <a:pt x="32" y="17"/>
                  <a:pt x="35" y="15"/>
                  <a:pt x="36" y="14"/>
                </a:cubicBezTo>
                <a:cubicBezTo>
                  <a:pt x="37" y="14"/>
                  <a:pt x="38" y="13"/>
                  <a:pt x="38" y="13"/>
                </a:cubicBezTo>
                <a:cubicBezTo>
                  <a:pt x="38" y="11"/>
                  <a:pt x="38" y="11"/>
                  <a:pt x="38" y="11"/>
                </a:cubicBezTo>
                <a:cubicBezTo>
                  <a:pt x="38" y="11"/>
                  <a:pt x="39" y="9"/>
                  <a:pt x="39" y="8"/>
                </a:cubicBezTo>
                <a:cubicBezTo>
                  <a:pt x="39" y="7"/>
                  <a:pt x="39" y="7"/>
                  <a:pt x="40" y="6"/>
                </a:cubicBezTo>
                <a:cubicBezTo>
                  <a:pt x="39" y="6"/>
                  <a:pt x="39" y="6"/>
                  <a:pt x="39" y="6"/>
                </a:cubicBezTo>
                <a:cubicBezTo>
                  <a:pt x="39" y="6"/>
                  <a:pt x="39" y="6"/>
                  <a:pt x="39" y="6"/>
                </a:cubicBezTo>
                <a:cubicBezTo>
                  <a:pt x="39" y="6"/>
                  <a:pt x="40" y="5"/>
                  <a:pt x="40" y="5"/>
                </a:cubicBezTo>
                <a:cubicBezTo>
                  <a:pt x="40" y="4"/>
                  <a:pt x="40" y="3"/>
                  <a:pt x="40" y="2"/>
                </a:cubicBezTo>
                <a:cubicBezTo>
                  <a:pt x="39" y="2"/>
                  <a:pt x="38" y="2"/>
                  <a:pt x="38" y="2"/>
                </a:cubicBezTo>
                <a:cubicBezTo>
                  <a:pt x="37" y="1"/>
                  <a:pt x="37" y="1"/>
                  <a:pt x="37" y="0"/>
                </a:cubicBezTo>
                <a:cubicBezTo>
                  <a:pt x="36" y="0"/>
                  <a:pt x="36" y="0"/>
                  <a:pt x="36" y="0"/>
                </a:cubicBezTo>
                <a:cubicBezTo>
                  <a:pt x="35" y="1"/>
                  <a:pt x="35" y="1"/>
                  <a:pt x="35" y="1"/>
                </a:cubicBezTo>
                <a:cubicBezTo>
                  <a:pt x="35" y="1"/>
                  <a:pt x="34" y="1"/>
                  <a:pt x="34" y="2"/>
                </a:cubicBezTo>
                <a:cubicBezTo>
                  <a:pt x="34" y="2"/>
                  <a:pt x="33" y="2"/>
                  <a:pt x="33" y="2"/>
                </a:cubicBezTo>
                <a:cubicBezTo>
                  <a:pt x="33" y="3"/>
                  <a:pt x="33" y="3"/>
                  <a:pt x="32" y="3"/>
                </a:cubicBezTo>
                <a:cubicBezTo>
                  <a:pt x="32" y="4"/>
                  <a:pt x="32" y="4"/>
                  <a:pt x="32" y="4"/>
                </a:cubicBezTo>
                <a:cubicBezTo>
                  <a:pt x="32" y="4"/>
                  <a:pt x="33" y="5"/>
                  <a:pt x="33" y="5"/>
                </a:cubicBezTo>
                <a:cubicBezTo>
                  <a:pt x="33" y="6"/>
                  <a:pt x="33" y="6"/>
                  <a:pt x="33" y="6"/>
                </a:cubicBezTo>
                <a:cubicBezTo>
                  <a:pt x="32" y="6"/>
                  <a:pt x="31" y="5"/>
                  <a:pt x="30" y="6"/>
                </a:cubicBezTo>
                <a:cubicBezTo>
                  <a:pt x="30" y="6"/>
                  <a:pt x="29" y="7"/>
                  <a:pt x="29" y="7"/>
                </a:cubicBezTo>
                <a:cubicBezTo>
                  <a:pt x="29" y="8"/>
                  <a:pt x="28" y="8"/>
                  <a:pt x="28" y="9"/>
                </a:cubicBezTo>
                <a:cubicBezTo>
                  <a:pt x="28" y="10"/>
                  <a:pt x="27" y="10"/>
                  <a:pt x="26" y="10"/>
                </a:cubicBezTo>
                <a:cubicBezTo>
                  <a:pt x="26" y="10"/>
                  <a:pt x="26" y="10"/>
                  <a:pt x="25" y="11"/>
                </a:cubicBezTo>
                <a:cubicBezTo>
                  <a:pt x="25" y="11"/>
                  <a:pt x="24" y="11"/>
                  <a:pt x="23" y="11"/>
                </a:cubicBezTo>
                <a:cubicBezTo>
                  <a:pt x="23" y="11"/>
                  <a:pt x="23" y="10"/>
                  <a:pt x="23" y="10"/>
                </a:cubicBezTo>
                <a:cubicBezTo>
                  <a:pt x="23" y="9"/>
                  <a:pt x="23" y="9"/>
                  <a:pt x="23" y="9"/>
                </a:cubicBezTo>
                <a:cubicBezTo>
                  <a:pt x="22" y="9"/>
                  <a:pt x="22" y="9"/>
                  <a:pt x="22" y="9"/>
                </a:cubicBezTo>
                <a:cubicBezTo>
                  <a:pt x="21" y="9"/>
                  <a:pt x="21" y="10"/>
                  <a:pt x="20" y="11"/>
                </a:cubicBezTo>
                <a:cubicBezTo>
                  <a:pt x="20" y="11"/>
                  <a:pt x="19" y="11"/>
                  <a:pt x="19" y="12"/>
                </a:cubicBezTo>
                <a:cubicBezTo>
                  <a:pt x="19" y="12"/>
                  <a:pt x="19" y="12"/>
                  <a:pt x="19" y="12"/>
                </a:cubicBezTo>
                <a:cubicBezTo>
                  <a:pt x="18" y="13"/>
                  <a:pt x="17" y="13"/>
                  <a:pt x="17" y="13"/>
                </a:cubicBezTo>
                <a:cubicBezTo>
                  <a:pt x="16" y="14"/>
                  <a:pt x="16" y="14"/>
                  <a:pt x="15" y="15"/>
                </a:cubicBezTo>
                <a:cubicBezTo>
                  <a:pt x="15" y="15"/>
                  <a:pt x="15" y="15"/>
                  <a:pt x="14" y="15"/>
                </a:cubicBezTo>
                <a:cubicBezTo>
                  <a:pt x="14" y="15"/>
                  <a:pt x="14" y="15"/>
                  <a:pt x="14" y="16"/>
                </a:cubicBezTo>
                <a:cubicBezTo>
                  <a:pt x="14" y="16"/>
                  <a:pt x="14" y="16"/>
                  <a:pt x="13" y="16"/>
                </a:cubicBezTo>
                <a:cubicBezTo>
                  <a:pt x="13" y="17"/>
                  <a:pt x="12" y="17"/>
                  <a:pt x="12" y="18"/>
                </a:cubicBezTo>
                <a:cubicBezTo>
                  <a:pt x="12" y="18"/>
                  <a:pt x="12" y="18"/>
                  <a:pt x="12" y="19"/>
                </a:cubicBezTo>
                <a:cubicBezTo>
                  <a:pt x="12" y="19"/>
                  <a:pt x="11" y="19"/>
                  <a:pt x="11" y="19"/>
                </a:cubicBezTo>
                <a:cubicBezTo>
                  <a:pt x="11" y="20"/>
                  <a:pt x="10" y="20"/>
                  <a:pt x="9" y="21"/>
                </a:cubicBezTo>
                <a:cubicBezTo>
                  <a:pt x="9" y="22"/>
                  <a:pt x="8" y="23"/>
                  <a:pt x="7" y="23"/>
                </a:cubicBezTo>
                <a:cubicBezTo>
                  <a:pt x="7" y="24"/>
                  <a:pt x="6" y="24"/>
                  <a:pt x="5" y="25"/>
                </a:cubicBezTo>
                <a:cubicBezTo>
                  <a:pt x="4" y="25"/>
                  <a:pt x="4" y="25"/>
                  <a:pt x="4" y="25"/>
                </a:cubicBezTo>
                <a:cubicBezTo>
                  <a:pt x="3" y="26"/>
                  <a:pt x="2" y="27"/>
                  <a:pt x="1" y="27"/>
                </a:cubicBezTo>
                <a:cubicBezTo>
                  <a:pt x="1" y="27"/>
                  <a:pt x="0" y="27"/>
                  <a:pt x="0" y="27"/>
                </a:cubicBezTo>
                <a:cubicBezTo>
                  <a:pt x="1" y="29"/>
                  <a:pt x="1" y="29"/>
                  <a:pt x="1" y="29"/>
                </a:cubicBezTo>
                <a:lnTo>
                  <a:pt x="2" y="30"/>
                </a:ln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7" name="Freeform 96"/>
          <p:cNvSpPr>
            <a:spLocks/>
          </p:cNvSpPr>
          <p:nvPr/>
        </p:nvSpPr>
        <p:spPr bwMode="auto">
          <a:xfrm>
            <a:off x="12136442" y="6683387"/>
            <a:ext cx="1031878" cy="1225550"/>
          </a:xfrm>
          <a:custGeom>
            <a:avLst/>
            <a:gdLst>
              <a:gd name="T0" fmla="*/ 130 w 137"/>
              <a:gd name="T1" fmla="*/ 37 h 163"/>
              <a:gd name="T2" fmla="*/ 117 w 137"/>
              <a:gd name="T3" fmla="*/ 37 h 163"/>
              <a:gd name="T4" fmla="*/ 107 w 137"/>
              <a:gd name="T5" fmla="*/ 40 h 163"/>
              <a:gd name="T6" fmla="*/ 111 w 137"/>
              <a:gd name="T7" fmla="*/ 35 h 163"/>
              <a:gd name="T8" fmla="*/ 121 w 137"/>
              <a:gd name="T9" fmla="*/ 34 h 163"/>
              <a:gd name="T10" fmla="*/ 124 w 137"/>
              <a:gd name="T11" fmla="*/ 26 h 163"/>
              <a:gd name="T12" fmla="*/ 129 w 137"/>
              <a:gd name="T13" fmla="*/ 26 h 163"/>
              <a:gd name="T14" fmla="*/ 135 w 137"/>
              <a:gd name="T15" fmla="*/ 16 h 163"/>
              <a:gd name="T16" fmla="*/ 129 w 137"/>
              <a:gd name="T17" fmla="*/ 18 h 163"/>
              <a:gd name="T18" fmla="*/ 128 w 137"/>
              <a:gd name="T19" fmla="*/ 14 h 163"/>
              <a:gd name="T20" fmla="*/ 123 w 137"/>
              <a:gd name="T21" fmla="*/ 10 h 163"/>
              <a:gd name="T22" fmla="*/ 115 w 137"/>
              <a:gd name="T23" fmla="*/ 12 h 163"/>
              <a:gd name="T24" fmla="*/ 107 w 137"/>
              <a:gd name="T25" fmla="*/ 12 h 163"/>
              <a:gd name="T26" fmla="*/ 112 w 137"/>
              <a:gd name="T27" fmla="*/ 16 h 163"/>
              <a:gd name="T28" fmla="*/ 108 w 137"/>
              <a:gd name="T29" fmla="*/ 23 h 163"/>
              <a:gd name="T30" fmla="*/ 104 w 137"/>
              <a:gd name="T31" fmla="*/ 21 h 163"/>
              <a:gd name="T32" fmla="*/ 100 w 137"/>
              <a:gd name="T33" fmla="*/ 31 h 163"/>
              <a:gd name="T34" fmla="*/ 109 w 137"/>
              <a:gd name="T35" fmla="*/ 29 h 163"/>
              <a:gd name="T36" fmla="*/ 120 w 137"/>
              <a:gd name="T37" fmla="*/ 30 h 163"/>
              <a:gd name="T38" fmla="*/ 112 w 137"/>
              <a:gd name="T39" fmla="*/ 33 h 163"/>
              <a:gd name="T40" fmla="*/ 101 w 137"/>
              <a:gd name="T41" fmla="*/ 34 h 163"/>
              <a:gd name="T42" fmla="*/ 93 w 137"/>
              <a:gd name="T43" fmla="*/ 40 h 163"/>
              <a:gd name="T44" fmla="*/ 92 w 137"/>
              <a:gd name="T45" fmla="*/ 37 h 163"/>
              <a:gd name="T46" fmla="*/ 96 w 137"/>
              <a:gd name="T47" fmla="*/ 28 h 163"/>
              <a:gd name="T48" fmla="*/ 98 w 137"/>
              <a:gd name="T49" fmla="*/ 23 h 163"/>
              <a:gd name="T50" fmla="*/ 104 w 137"/>
              <a:gd name="T51" fmla="*/ 17 h 163"/>
              <a:gd name="T52" fmla="*/ 93 w 137"/>
              <a:gd name="T53" fmla="*/ 19 h 163"/>
              <a:gd name="T54" fmla="*/ 89 w 137"/>
              <a:gd name="T55" fmla="*/ 21 h 163"/>
              <a:gd name="T56" fmla="*/ 90 w 137"/>
              <a:gd name="T57" fmla="*/ 13 h 163"/>
              <a:gd name="T58" fmla="*/ 101 w 137"/>
              <a:gd name="T59" fmla="*/ 11 h 163"/>
              <a:gd name="T60" fmla="*/ 105 w 137"/>
              <a:gd name="T61" fmla="*/ 6 h 163"/>
              <a:gd name="T62" fmla="*/ 111 w 137"/>
              <a:gd name="T63" fmla="*/ 1 h 163"/>
              <a:gd name="T64" fmla="*/ 99 w 137"/>
              <a:gd name="T65" fmla="*/ 6 h 163"/>
              <a:gd name="T66" fmla="*/ 95 w 137"/>
              <a:gd name="T67" fmla="*/ 3 h 163"/>
              <a:gd name="T68" fmla="*/ 81 w 137"/>
              <a:gd name="T69" fmla="*/ 14 h 163"/>
              <a:gd name="T70" fmla="*/ 81 w 137"/>
              <a:gd name="T71" fmla="*/ 21 h 163"/>
              <a:gd name="T72" fmla="*/ 79 w 137"/>
              <a:gd name="T73" fmla="*/ 23 h 163"/>
              <a:gd name="T74" fmla="*/ 69 w 137"/>
              <a:gd name="T75" fmla="*/ 35 h 163"/>
              <a:gd name="T76" fmla="*/ 58 w 137"/>
              <a:gd name="T77" fmla="*/ 46 h 163"/>
              <a:gd name="T78" fmla="*/ 48 w 137"/>
              <a:gd name="T79" fmla="*/ 56 h 163"/>
              <a:gd name="T80" fmla="*/ 46 w 137"/>
              <a:gd name="T81" fmla="*/ 66 h 163"/>
              <a:gd name="T82" fmla="*/ 37 w 137"/>
              <a:gd name="T83" fmla="*/ 69 h 163"/>
              <a:gd name="T84" fmla="*/ 28 w 137"/>
              <a:gd name="T85" fmla="*/ 77 h 163"/>
              <a:gd name="T86" fmla="*/ 18 w 137"/>
              <a:gd name="T87" fmla="*/ 93 h 163"/>
              <a:gd name="T88" fmla="*/ 12 w 137"/>
              <a:gd name="T89" fmla="*/ 106 h 163"/>
              <a:gd name="T90" fmla="*/ 0 w 137"/>
              <a:gd name="T91" fmla="*/ 118 h 163"/>
              <a:gd name="T92" fmla="*/ 5 w 137"/>
              <a:gd name="T93" fmla="*/ 130 h 163"/>
              <a:gd name="T94" fmla="*/ 11 w 137"/>
              <a:gd name="T95" fmla="*/ 144 h 163"/>
              <a:gd name="T96" fmla="*/ 23 w 137"/>
              <a:gd name="T97" fmla="*/ 155 h 163"/>
              <a:gd name="T98" fmla="*/ 38 w 137"/>
              <a:gd name="T99" fmla="*/ 157 h 163"/>
              <a:gd name="T100" fmla="*/ 53 w 137"/>
              <a:gd name="T101" fmla="*/ 138 h 163"/>
              <a:gd name="T102" fmla="*/ 65 w 137"/>
              <a:gd name="T103" fmla="*/ 128 h 163"/>
              <a:gd name="T104" fmla="*/ 82 w 137"/>
              <a:gd name="T105" fmla="*/ 110 h 163"/>
              <a:gd name="T106" fmla="*/ 103 w 137"/>
              <a:gd name="T107" fmla="*/ 104 h 163"/>
              <a:gd name="T108" fmla="*/ 119 w 137"/>
              <a:gd name="T109" fmla="*/ 108 h 163"/>
              <a:gd name="T110" fmla="*/ 133 w 137"/>
              <a:gd name="T111" fmla="*/ 92 h 163"/>
              <a:gd name="T112" fmla="*/ 131 w 137"/>
              <a:gd name="T113" fmla="*/ 88 h 163"/>
              <a:gd name="T114" fmla="*/ 125 w 137"/>
              <a:gd name="T115" fmla="*/ 74 h 163"/>
              <a:gd name="T116" fmla="*/ 116 w 137"/>
              <a:gd name="T117" fmla="*/ 69 h 163"/>
              <a:gd name="T118" fmla="*/ 113 w 137"/>
              <a:gd name="T119" fmla="*/ 59 h 163"/>
              <a:gd name="T120" fmla="*/ 118 w 137"/>
              <a:gd name="T121" fmla="*/ 47 h 163"/>
              <a:gd name="T122" fmla="*/ 126 w 137"/>
              <a:gd name="T123" fmla="*/ 43 h 163"/>
              <a:gd name="T124" fmla="*/ 131 w 137"/>
              <a:gd name="T125" fmla="*/ 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63">
                <a:moveTo>
                  <a:pt x="137" y="34"/>
                </a:moveTo>
                <a:cubicBezTo>
                  <a:pt x="137" y="34"/>
                  <a:pt x="136" y="34"/>
                  <a:pt x="135" y="35"/>
                </a:cubicBezTo>
                <a:cubicBezTo>
                  <a:pt x="135" y="35"/>
                  <a:pt x="135" y="35"/>
                  <a:pt x="135" y="35"/>
                </a:cubicBezTo>
                <a:cubicBezTo>
                  <a:pt x="135" y="36"/>
                  <a:pt x="134" y="36"/>
                  <a:pt x="134" y="36"/>
                </a:cubicBezTo>
                <a:cubicBezTo>
                  <a:pt x="134" y="36"/>
                  <a:pt x="133" y="37"/>
                  <a:pt x="133" y="37"/>
                </a:cubicBezTo>
                <a:cubicBezTo>
                  <a:pt x="132" y="37"/>
                  <a:pt x="132" y="37"/>
                  <a:pt x="132" y="37"/>
                </a:cubicBezTo>
                <a:cubicBezTo>
                  <a:pt x="132" y="37"/>
                  <a:pt x="132" y="37"/>
                  <a:pt x="132" y="37"/>
                </a:cubicBezTo>
                <a:cubicBezTo>
                  <a:pt x="131" y="37"/>
                  <a:pt x="131" y="37"/>
                  <a:pt x="130" y="37"/>
                </a:cubicBezTo>
                <a:cubicBezTo>
                  <a:pt x="130" y="37"/>
                  <a:pt x="129" y="37"/>
                  <a:pt x="129" y="37"/>
                </a:cubicBezTo>
                <a:cubicBezTo>
                  <a:pt x="128" y="37"/>
                  <a:pt x="128" y="38"/>
                  <a:pt x="128" y="39"/>
                </a:cubicBezTo>
                <a:cubicBezTo>
                  <a:pt x="127" y="39"/>
                  <a:pt x="127" y="39"/>
                  <a:pt x="127" y="39"/>
                </a:cubicBezTo>
                <a:cubicBezTo>
                  <a:pt x="126" y="39"/>
                  <a:pt x="126" y="38"/>
                  <a:pt x="125" y="38"/>
                </a:cubicBezTo>
                <a:cubicBezTo>
                  <a:pt x="124" y="37"/>
                  <a:pt x="124" y="38"/>
                  <a:pt x="123" y="37"/>
                </a:cubicBezTo>
                <a:cubicBezTo>
                  <a:pt x="123" y="37"/>
                  <a:pt x="122" y="36"/>
                  <a:pt x="122" y="36"/>
                </a:cubicBezTo>
                <a:cubicBezTo>
                  <a:pt x="120" y="37"/>
                  <a:pt x="120" y="36"/>
                  <a:pt x="119" y="37"/>
                </a:cubicBezTo>
                <a:cubicBezTo>
                  <a:pt x="118" y="37"/>
                  <a:pt x="117" y="37"/>
                  <a:pt x="117" y="37"/>
                </a:cubicBezTo>
                <a:cubicBezTo>
                  <a:pt x="116" y="37"/>
                  <a:pt x="116" y="37"/>
                  <a:pt x="116" y="37"/>
                </a:cubicBezTo>
                <a:cubicBezTo>
                  <a:pt x="116" y="38"/>
                  <a:pt x="115" y="37"/>
                  <a:pt x="115" y="37"/>
                </a:cubicBezTo>
                <a:cubicBezTo>
                  <a:pt x="114" y="37"/>
                  <a:pt x="113" y="37"/>
                  <a:pt x="112" y="38"/>
                </a:cubicBezTo>
                <a:cubicBezTo>
                  <a:pt x="112" y="38"/>
                  <a:pt x="112" y="39"/>
                  <a:pt x="112" y="39"/>
                </a:cubicBezTo>
                <a:cubicBezTo>
                  <a:pt x="111" y="40"/>
                  <a:pt x="111" y="40"/>
                  <a:pt x="111" y="40"/>
                </a:cubicBezTo>
                <a:cubicBezTo>
                  <a:pt x="110" y="40"/>
                  <a:pt x="110" y="39"/>
                  <a:pt x="109" y="39"/>
                </a:cubicBezTo>
                <a:cubicBezTo>
                  <a:pt x="108" y="39"/>
                  <a:pt x="108" y="39"/>
                  <a:pt x="108" y="39"/>
                </a:cubicBezTo>
                <a:cubicBezTo>
                  <a:pt x="108" y="39"/>
                  <a:pt x="107" y="39"/>
                  <a:pt x="107" y="40"/>
                </a:cubicBezTo>
                <a:cubicBezTo>
                  <a:pt x="106" y="40"/>
                  <a:pt x="105" y="41"/>
                  <a:pt x="104" y="41"/>
                </a:cubicBezTo>
                <a:cubicBezTo>
                  <a:pt x="103" y="40"/>
                  <a:pt x="103" y="40"/>
                  <a:pt x="103" y="40"/>
                </a:cubicBezTo>
                <a:cubicBezTo>
                  <a:pt x="103" y="40"/>
                  <a:pt x="103" y="39"/>
                  <a:pt x="104" y="39"/>
                </a:cubicBezTo>
                <a:cubicBezTo>
                  <a:pt x="104" y="38"/>
                  <a:pt x="106" y="37"/>
                  <a:pt x="107" y="37"/>
                </a:cubicBezTo>
                <a:cubicBezTo>
                  <a:pt x="107" y="36"/>
                  <a:pt x="107" y="36"/>
                  <a:pt x="107" y="36"/>
                </a:cubicBezTo>
                <a:cubicBezTo>
                  <a:pt x="108" y="36"/>
                  <a:pt x="108" y="37"/>
                  <a:pt x="109" y="37"/>
                </a:cubicBezTo>
                <a:cubicBezTo>
                  <a:pt x="109" y="36"/>
                  <a:pt x="110" y="36"/>
                  <a:pt x="110" y="35"/>
                </a:cubicBezTo>
                <a:cubicBezTo>
                  <a:pt x="110" y="35"/>
                  <a:pt x="111" y="35"/>
                  <a:pt x="111" y="35"/>
                </a:cubicBezTo>
                <a:cubicBezTo>
                  <a:pt x="111" y="35"/>
                  <a:pt x="112" y="36"/>
                  <a:pt x="113" y="36"/>
                </a:cubicBezTo>
                <a:cubicBezTo>
                  <a:pt x="113" y="36"/>
                  <a:pt x="113" y="36"/>
                  <a:pt x="113" y="36"/>
                </a:cubicBezTo>
                <a:cubicBezTo>
                  <a:pt x="113" y="35"/>
                  <a:pt x="113" y="35"/>
                  <a:pt x="113" y="35"/>
                </a:cubicBezTo>
                <a:cubicBezTo>
                  <a:pt x="114" y="35"/>
                  <a:pt x="114" y="35"/>
                  <a:pt x="115" y="34"/>
                </a:cubicBezTo>
                <a:cubicBezTo>
                  <a:pt x="115" y="34"/>
                  <a:pt x="116" y="34"/>
                  <a:pt x="117" y="34"/>
                </a:cubicBezTo>
                <a:cubicBezTo>
                  <a:pt x="117" y="34"/>
                  <a:pt x="117" y="35"/>
                  <a:pt x="117" y="35"/>
                </a:cubicBezTo>
                <a:cubicBezTo>
                  <a:pt x="118" y="35"/>
                  <a:pt x="118" y="35"/>
                  <a:pt x="119" y="35"/>
                </a:cubicBezTo>
                <a:cubicBezTo>
                  <a:pt x="120" y="35"/>
                  <a:pt x="121" y="34"/>
                  <a:pt x="121" y="34"/>
                </a:cubicBezTo>
                <a:cubicBezTo>
                  <a:pt x="122" y="34"/>
                  <a:pt x="122" y="34"/>
                  <a:pt x="123" y="34"/>
                </a:cubicBezTo>
                <a:cubicBezTo>
                  <a:pt x="124" y="34"/>
                  <a:pt x="124" y="34"/>
                  <a:pt x="124" y="34"/>
                </a:cubicBezTo>
                <a:cubicBezTo>
                  <a:pt x="124" y="33"/>
                  <a:pt x="124" y="32"/>
                  <a:pt x="124" y="31"/>
                </a:cubicBezTo>
                <a:cubicBezTo>
                  <a:pt x="125" y="31"/>
                  <a:pt x="125" y="31"/>
                  <a:pt x="125" y="31"/>
                </a:cubicBezTo>
                <a:cubicBezTo>
                  <a:pt x="126" y="31"/>
                  <a:pt x="126" y="31"/>
                  <a:pt x="127" y="31"/>
                </a:cubicBezTo>
                <a:cubicBezTo>
                  <a:pt x="128" y="31"/>
                  <a:pt x="128" y="31"/>
                  <a:pt x="128" y="31"/>
                </a:cubicBezTo>
                <a:cubicBezTo>
                  <a:pt x="127" y="30"/>
                  <a:pt x="127" y="29"/>
                  <a:pt x="127" y="28"/>
                </a:cubicBezTo>
                <a:cubicBezTo>
                  <a:pt x="126" y="27"/>
                  <a:pt x="125" y="28"/>
                  <a:pt x="124" y="26"/>
                </a:cubicBezTo>
                <a:cubicBezTo>
                  <a:pt x="124" y="25"/>
                  <a:pt x="123" y="24"/>
                  <a:pt x="123" y="23"/>
                </a:cubicBezTo>
                <a:cubicBezTo>
                  <a:pt x="123" y="23"/>
                  <a:pt x="123" y="23"/>
                  <a:pt x="123" y="23"/>
                </a:cubicBezTo>
                <a:cubicBezTo>
                  <a:pt x="124" y="23"/>
                  <a:pt x="124" y="23"/>
                  <a:pt x="125" y="23"/>
                </a:cubicBezTo>
                <a:cubicBezTo>
                  <a:pt x="125" y="22"/>
                  <a:pt x="125" y="21"/>
                  <a:pt x="126" y="21"/>
                </a:cubicBezTo>
                <a:cubicBezTo>
                  <a:pt x="126" y="21"/>
                  <a:pt x="126" y="21"/>
                  <a:pt x="126" y="21"/>
                </a:cubicBezTo>
                <a:cubicBezTo>
                  <a:pt x="127" y="23"/>
                  <a:pt x="125" y="25"/>
                  <a:pt x="127" y="26"/>
                </a:cubicBezTo>
                <a:cubicBezTo>
                  <a:pt x="127" y="26"/>
                  <a:pt x="127" y="26"/>
                  <a:pt x="127" y="26"/>
                </a:cubicBezTo>
                <a:cubicBezTo>
                  <a:pt x="128" y="26"/>
                  <a:pt x="128" y="27"/>
                  <a:pt x="129" y="26"/>
                </a:cubicBezTo>
                <a:cubicBezTo>
                  <a:pt x="129" y="26"/>
                  <a:pt x="129" y="25"/>
                  <a:pt x="129" y="24"/>
                </a:cubicBezTo>
                <a:cubicBezTo>
                  <a:pt x="129" y="24"/>
                  <a:pt x="130" y="24"/>
                  <a:pt x="130" y="24"/>
                </a:cubicBezTo>
                <a:cubicBezTo>
                  <a:pt x="131" y="24"/>
                  <a:pt x="131" y="24"/>
                  <a:pt x="131" y="24"/>
                </a:cubicBezTo>
                <a:cubicBezTo>
                  <a:pt x="131" y="23"/>
                  <a:pt x="131" y="22"/>
                  <a:pt x="131" y="22"/>
                </a:cubicBezTo>
                <a:cubicBezTo>
                  <a:pt x="131" y="21"/>
                  <a:pt x="132" y="21"/>
                  <a:pt x="132" y="20"/>
                </a:cubicBezTo>
                <a:cubicBezTo>
                  <a:pt x="133" y="20"/>
                  <a:pt x="133" y="19"/>
                  <a:pt x="133" y="19"/>
                </a:cubicBezTo>
                <a:cubicBezTo>
                  <a:pt x="133" y="19"/>
                  <a:pt x="134" y="19"/>
                  <a:pt x="134" y="18"/>
                </a:cubicBezTo>
                <a:cubicBezTo>
                  <a:pt x="134" y="18"/>
                  <a:pt x="134" y="17"/>
                  <a:pt x="135" y="16"/>
                </a:cubicBezTo>
                <a:cubicBezTo>
                  <a:pt x="135" y="16"/>
                  <a:pt x="135" y="16"/>
                  <a:pt x="135" y="16"/>
                </a:cubicBezTo>
                <a:cubicBezTo>
                  <a:pt x="136" y="15"/>
                  <a:pt x="137" y="12"/>
                  <a:pt x="137" y="11"/>
                </a:cubicBezTo>
                <a:cubicBezTo>
                  <a:pt x="136" y="11"/>
                  <a:pt x="136" y="11"/>
                  <a:pt x="136" y="11"/>
                </a:cubicBezTo>
                <a:cubicBezTo>
                  <a:pt x="134" y="11"/>
                  <a:pt x="135" y="12"/>
                  <a:pt x="133" y="13"/>
                </a:cubicBezTo>
                <a:cubicBezTo>
                  <a:pt x="133" y="14"/>
                  <a:pt x="132" y="14"/>
                  <a:pt x="131" y="14"/>
                </a:cubicBezTo>
                <a:cubicBezTo>
                  <a:pt x="131" y="15"/>
                  <a:pt x="130" y="15"/>
                  <a:pt x="130" y="16"/>
                </a:cubicBezTo>
                <a:cubicBezTo>
                  <a:pt x="130" y="16"/>
                  <a:pt x="130" y="16"/>
                  <a:pt x="130" y="17"/>
                </a:cubicBezTo>
                <a:cubicBezTo>
                  <a:pt x="130" y="17"/>
                  <a:pt x="129" y="17"/>
                  <a:pt x="129" y="18"/>
                </a:cubicBezTo>
                <a:cubicBezTo>
                  <a:pt x="128" y="18"/>
                  <a:pt x="128" y="18"/>
                  <a:pt x="128" y="18"/>
                </a:cubicBezTo>
                <a:cubicBezTo>
                  <a:pt x="128" y="18"/>
                  <a:pt x="127" y="18"/>
                  <a:pt x="127" y="17"/>
                </a:cubicBezTo>
                <a:cubicBezTo>
                  <a:pt x="127" y="17"/>
                  <a:pt x="126" y="17"/>
                  <a:pt x="126" y="17"/>
                </a:cubicBezTo>
                <a:cubicBezTo>
                  <a:pt x="125" y="17"/>
                  <a:pt x="125" y="16"/>
                  <a:pt x="125" y="16"/>
                </a:cubicBezTo>
                <a:cubicBezTo>
                  <a:pt x="125" y="15"/>
                  <a:pt x="125" y="15"/>
                  <a:pt x="125" y="15"/>
                </a:cubicBezTo>
                <a:cubicBezTo>
                  <a:pt x="126" y="15"/>
                  <a:pt x="126" y="15"/>
                  <a:pt x="126" y="15"/>
                </a:cubicBezTo>
                <a:cubicBezTo>
                  <a:pt x="126" y="15"/>
                  <a:pt x="127" y="15"/>
                  <a:pt x="127" y="15"/>
                </a:cubicBezTo>
                <a:cubicBezTo>
                  <a:pt x="128" y="15"/>
                  <a:pt x="128" y="14"/>
                  <a:pt x="128" y="14"/>
                </a:cubicBezTo>
                <a:cubicBezTo>
                  <a:pt x="128" y="13"/>
                  <a:pt x="128" y="12"/>
                  <a:pt x="127" y="11"/>
                </a:cubicBezTo>
                <a:cubicBezTo>
                  <a:pt x="127" y="10"/>
                  <a:pt x="126" y="10"/>
                  <a:pt x="126" y="10"/>
                </a:cubicBezTo>
                <a:cubicBezTo>
                  <a:pt x="126" y="9"/>
                  <a:pt x="125" y="8"/>
                  <a:pt x="124" y="7"/>
                </a:cubicBezTo>
                <a:cubicBezTo>
                  <a:pt x="124" y="8"/>
                  <a:pt x="124" y="8"/>
                  <a:pt x="124" y="8"/>
                </a:cubicBezTo>
                <a:cubicBezTo>
                  <a:pt x="123" y="9"/>
                  <a:pt x="123" y="9"/>
                  <a:pt x="123" y="9"/>
                </a:cubicBezTo>
                <a:cubicBezTo>
                  <a:pt x="124" y="9"/>
                  <a:pt x="124" y="9"/>
                  <a:pt x="124" y="10"/>
                </a:cubicBezTo>
                <a:cubicBezTo>
                  <a:pt x="124" y="10"/>
                  <a:pt x="124" y="10"/>
                  <a:pt x="124" y="10"/>
                </a:cubicBezTo>
                <a:cubicBezTo>
                  <a:pt x="123" y="10"/>
                  <a:pt x="123" y="10"/>
                  <a:pt x="123" y="10"/>
                </a:cubicBezTo>
                <a:cubicBezTo>
                  <a:pt x="123" y="11"/>
                  <a:pt x="122" y="11"/>
                  <a:pt x="122" y="12"/>
                </a:cubicBezTo>
                <a:cubicBezTo>
                  <a:pt x="122" y="12"/>
                  <a:pt x="122" y="12"/>
                  <a:pt x="122" y="12"/>
                </a:cubicBezTo>
                <a:cubicBezTo>
                  <a:pt x="121" y="12"/>
                  <a:pt x="121" y="11"/>
                  <a:pt x="120" y="11"/>
                </a:cubicBezTo>
                <a:cubicBezTo>
                  <a:pt x="119" y="11"/>
                  <a:pt x="119" y="11"/>
                  <a:pt x="119" y="11"/>
                </a:cubicBezTo>
                <a:cubicBezTo>
                  <a:pt x="119" y="11"/>
                  <a:pt x="119" y="12"/>
                  <a:pt x="119" y="13"/>
                </a:cubicBezTo>
                <a:cubicBezTo>
                  <a:pt x="118" y="13"/>
                  <a:pt x="117" y="13"/>
                  <a:pt x="116" y="13"/>
                </a:cubicBezTo>
                <a:cubicBezTo>
                  <a:pt x="116" y="13"/>
                  <a:pt x="116" y="12"/>
                  <a:pt x="115" y="12"/>
                </a:cubicBezTo>
                <a:cubicBezTo>
                  <a:pt x="115" y="12"/>
                  <a:pt x="115" y="12"/>
                  <a:pt x="115" y="12"/>
                </a:cubicBezTo>
                <a:cubicBezTo>
                  <a:pt x="115" y="11"/>
                  <a:pt x="113" y="11"/>
                  <a:pt x="112" y="11"/>
                </a:cubicBezTo>
                <a:cubicBezTo>
                  <a:pt x="111" y="9"/>
                  <a:pt x="111" y="9"/>
                  <a:pt x="111" y="8"/>
                </a:cubicBezTo>
                <a:cubicBezTo>
                  <a:pt x="110" y="8"/>
                  <a:pt x="110" y="7"/>
                  <a:pt x="109" y="7"/>
                </a:cubicBezTo>
                <a:cubicBezTo>
                  <a:pt x="109" y="8"/>
                  <a:pt x="108" y="9"/>
                  <a:pt x="109" y="9"/>
                </a:cubicBezTo>
                <a:cubicBezTo>
                  <a:pt x="107" y="9"/>
                  <a:pt x="107" y="9"/>
                  <a:pt x="107" y="9"/>
                </a:cubicBezTo>
                <a:cubicBezTo>
                  <a:pt x="106" y="10"/>
                  <a:pt x="106" y="10"/>
                  <a:pt x="106" y="10"/>
                </a:cubicBezTo>
                <a:cubicBezTo>
                  <a:pt x="106" y="10"/>
                  <a:pt x="107" y="11"/>
                  <a:pt x="107" y="11"/>
                </a:cubicBezTo>
                <a:cubicBezTo>
                  <a:pt x="107" y="12"/>
                  <a:pt x="107" y="12"/>
                  <a:pt x="107" y="12"/>
                </a:cubicBezTo>
                <a:cubicBezTo>
                  <a:pt x="106" y="12"/>
                  <a:pt x="105" y="12"/>
                  <a:pt x="105" y="12"/>
                </a:cubicBezTo>
                <a:cubicBezTo>
                  <a:pt x="105" y="13"/>
                  <a:pt x="105" y="14"/>
                  <a:pt x="105" y="14"/>
                </a:cubicBezTo>
                <a:cubicBezTo>
                  <a:pt x="106" y="14"/>
                  <a:pt x="107" y="15"/>
                  <a:pt x="107" y="15"/>
                </a:cubicBezTo>
                <a:cubicBezTo>
                  <a:pt x="108" y="16"/>
                  <a:pt x="108" y="16"/>
                  <a:pt x="108" y="17"/>
                </a:cubicBezTo>
                <a:cubicBezTo>
                  <a:pt x="109" y="16"/>
                  <a:pt x="109" y="16"/>
                  <a:pt x="109" y="16"/>
                </a:cubicBezTo>
                <a:cubicBezTo>
                  <a:pt x="109" y="15"/>
                  <a:pt x="109" y="14"/>
                  <a:pt x="110" y="13"/>
                </a:cubicBezTo>
                <a:cubicBezTo>
                  <a:pt x="110" y="13"/>
                  <a:pt x="111" y="13"/>
                  <a:pt x="112" y="13"/>
                </a:cubicBezTo>
                <a:cubicBezTo>
                  <a:pt x="113" y="14"/>
                  <a:pt x="112" y="15"/>
                  <a:pt x="112" y="16"/>
                </a:cubicBezTo>
                <a:cubicBezTo>
                  <a:pt x="111" y="17"/>
                  <a:pt x="111" y="17"/>
                  <a:pt x="111" y="17"/>
                </a:cubicBezTo>
                <a:cubicBezTo>
                  <a:pt x="111" y="17"/>
                  <a:pt x="111" y="17"/>
                  <a:pt x="111" y="17"/>
                </a:cubicBezTo>
                <a:cubicBezTo>
                  <a:pt x="111" y="19"/>
                  <a:pt x="112" y="19"/>
                  <a:pt x="113" y="20"/>
                </a:cubicBezTo>
                <a:cubicBezTo>
                  <a:pt x="113" y="21"/>
                  <a:pt x="113" y="21"/>
                  <a:pt x="113" y="21"/>
                </a:cubicBezTo>
                <a:cubicBezTo>
                  <a:pt x="112" y="21"/>
                  <a:pt x="112" y="21"/>
                  <a:pt x="112" y="21"/>
                </a:cubicBezTo>
                <a:cubicBezTo>
                  <a:pt x="112" y="20"/>
                  <a:pt x="110" y="20"/>
                  <a:pt x="110" y="20"/>
                </a:cubicBezTo>
                <a:cubicBezTo>
                  <a:pt x="109" y="20"/>
                  <a:pt x="109" y="21"/>
                  <a:pt x="109" y="21"/>
                </a:cubicBezTo>
                <a:cubicBezTo>
                  <a:pt x="109" y="22"/>
                  <a:pt x="109" y="22"/>
                  <a:pt x="108" y="23"/>
                </a:cubicBezTo>
                <a:cubicBezTo>
                  <a:pt x="107" y="24"/>
                  <a:pt x="108" y="25"/>
                  <a:pt x="107" y="26"/>
                </a:cubicBezTo>
                <a:cubicBezTo>
                  <a:pt x="106" y="26"/>
                  <a:pt x="106" y="26"/>
                  <a:pt x="106" y="26"/>
                </a:cubicBezTo>
                <a:cubicBezTo>
                  <a:pt x="106" y="25"/>
                  <a:pt x="107" y="23"/>
                  <a:pt x="106" y="23"/>
                </a:cubicBezTo>
                <a:cubicBezTo>
                  <a:pt x="106" y="22"/>
                  <a:pt x="106" y="22"/>
                  <a:pt x="106" y="22"/>
                </a:cubicBezTo>
                <a:cubicBezTo>
                  <a:pt x="106" y="21"/>
                  <a:pt x="107" y="20"/>
                  <a:pt x="108" y="20"/>
                </a:cubicBezTo>
                <a:cubicBezTo>
                  <a:pt x="107" y="20"/>
                  <a:pt x="106" y="20"/>
                  <a:pt x="106" y="20"/>
                </a:cubicBezTo>
                <a:cubicBezTo>
                  <a:pt x="105" y="20"/>
                  <a:pt x="105" y="20"/>
                  <a:pt x="104" y="19"/>
                </a:cubicBezTo>
                <a:cubicBezTo>
                  <a:pt x="105" y="20"/>
                  <a:pt x="105" y="21"/>
                  <a:pt x="104" y="21"/>
                </a:cubicBezTo>
                <a:cubicBezTo>
                  <a:pt x="104" y="21"/>
                  <a:pt x="103" y="21"/>
                  <a:pt x="103" y="21"/>
                </a:cubicBezTo>
                <a:cubicBezTo>
                  <a:pt x="102" y="22"/>
                  <a:pt x="103" y="23"/>
                  <a:pt x="102" y="24"/>
                </a:cubicBezTo>
                <a:cubicBezTo>
                  <a:pt x="102" y="24"/>
                  <a:pt x="101" y="24"/>
                  <a:pt x="100" y="24"/>
                </a:cubicBezTo>
                <a:cubicBezTo>
                  <a:pt x="100" y="25"/>
                  <a:pt x="100" y="25"/>
                  <a:pt x="100" y="25"/>
                </a:cubicBezTo>
                <a:cubicBezTo>
                  <a:pt x="100" y="26"/>
                  <a:pt x="100" y="26"/>
                  <a:pt x="100" y="26"/>
                </a:cubicBezTo>
                <a:cubicBezTo>
                  <a:pt x="99" y="26"/>
                  <a:pt x="99" y="27"/>
                  <a:pt x="99" y="28"/>
                </a:cubicBezTo>
                <a:cubicBezTo>
                  <a:pt x="99" y="29"/>
                  <a:pt x="99" y="29"/>
                  <a:pt x="99" y="29"/>
                </a:cubicBezTo>
                <a:cubicBezTo>
                  <a:pt x="100" y="30"/>
                  <a:pt x="100" y="30"/>
                  <a:pt x="100" y="31"/>
                </a:cubicBezTo>
                <a:cubicBezTo>
                  <a:pt x="100" y="32"/>
                  <a:pt x="103" y="32"/>
                  <a:pt x="104" y="31"/>
                </a:cubicBezTo>
                <a:cubicBezTo>
                  <a:pt x="104" y="31"/>
                  <a:pt x="105" y="30"/>
                  <a:pt x="105" y="29"/>
                </a:cubicBezTo>
                <a:cubicBezTo>
                  <a:pt x="106" y="29"/>
                  <a:pt x="106" y="29"/>
                  <a:pt x="106" y="29"/>
                </a:cubicBezTo>
                <a:cubicBezTo>
                  <a:pt x="106" y="29"/>
                  <a:pt x="106" y="29"/>
                  <a:pt x="106" y="29"/>
                </a:cubicBezTo>
                <a:cubicBezTo>
                  <a:pt x="107" y="30"/>
                  <a:pt x="106" y="30"/>
                  <a:pt x="106" y="31"/>
                </a:cubicBezTo>
                <a:cubicBezTo>
                  <a:pt x="106" y="31"/>
                  <a:pt x="106" y="31"/>
                  <a:pt x="106" y="31"/>
                </a:cubicBezTo>
                <a:cubicBezTo>
                  <a:pt x="107" y="32"/>
                  <a:pt x="108" y="32"/>
                  <a:pt x="109" y="31"/>
                </a:cubicBezTo>
                <a:cubicBezTo>
                  <a:pt x="109" y="30"/>
                  <a:pt x="109" y="30"/>
                  <a:pt x="109" y="29"/>
                </a:cubicBezTo>
                <a:cubicBezTo>
                  <a:pt x="110" y="29"/>
                  <a:pt x="110" y="29"/>
                  <a:pt x="110" y="29"/>
                </a:cubicBezTo>
                <a:cubicBezTo>
                  <a:pt x="110" y="29"/>
                  <a:pt x="111" y="29"/>
                  <a:pt x="111" y="29"/>
                </a:cubicBezTo>
                <a:cubicBezTo>
                  <a:pt x="112" y="30"/>
                  <a:pt x="113" y="29"/>
                  <a:pt x="114" y="29"/>
                </a:cubicBezTo>
                <a:cubicBezTo>
                  <a:pt x="115" y="29"/>
                  <a:pt x="115" y="30"/>
                  <a:pt x="116" y="30"/>
                </a:cubicBezTo>
                <a:cubicBezTo>
                  <a:pt x="117" y="30"/>
                  <a:pt x="119" y="29"/>
                  <a:pt x="120" y="29"/>
                </a:cubicBezTo>
                <a:cubicBezTo>
                  <a:pt x="121" y="29"/>
                  <a:pt x="121" y="29"/>
                  <a:pt x="121" y="29"/>
                </a:cubicBezTo>
                <a:cubicBezTo>
                  <a:pt x="121" y="30"/>
                  <a:pt x="121" y="30"/>
                  <a:pt x="121" y="30"/>
                </a:cubicBezTo>
                <a:cubicBezTo>
                  <a:pt x="120" y="30"/>
                  <a:pt x="120" y="30"/>
                  <a:pt x="120" y="30"/>
                </a:cubicBezTo>
                <a:cubicBezTo>
                  <a:pt x="120" y="30"/>
                  <a:pt x="118" y="31"/>
                  <a:pt x="118" y="31"/>
                </a:cubicBezTo>
                <a:cubicBezTo>
                  <a:pt x="118" y="31"/>
                  <a:pt x="118" y="31"/>
                  <a:pt x="118" y="31"/>
                </a:cubicBezTo>
                <a:cubicBezTo>
                  <a:pt x="117" y="31"/>
                  <a:pt x="116" y="32"/>
                  <a:pt x="115" y="32"/>
                </a:cubicBezTo>
                <a:cubicBezTo>
                  <a:pt x="114" y="32"/>
                  <a:pt x="113" y="32"/>
                  <a:pt x="112" y="31"/>
                </a:cubicBezTo>
                <a:cubicBezTo>
                  <a:pt x="111" y="32"/>
                  <a:pt x="111" y="32"/>
                  <a:pt x="111" y="32"/>
                </a:cubicBezTo>
                <a:cubicBezTo>
                  <a:pt x="111" y="32"/>
                  <a:pt x="111" y="32"/>
                  <a:pt x="111" y="32"/>
                </a:cubicBezTo>
                <a:cubicBezTo>
                  <a:pt x="112" y="32"/>
                  <a:pt x="112" y="33"/>
                  <a:pt x="112" y="33"/>
                </a:cubicBezTo>
                <a:cubicBezTo>
                  <a:pt x="112" y="33"/>
                  <a:pt x="112" y="33"/>
                  <a:pt x="112" y="33"/>
                </a:cubicBezTo>
                <a:cubicBezTo>
                  <a:pt x="111" y="34"/>
                  <a:pt x="110" y="33"/>
                  <a:pt x="109" y="34"/>
                </a:cubicBezTo>
                <a:cubicBezTo>
                  <a:pt x="109" y="34"/>
                  <a:pt x="109" y="34"/>
                  <a:pt x="108" y="34"/>
                </a:cubicBezTo>
                <a:cubicBezTo>
                  <a:pt x="108" y="34"/>
                  <a:pt x="107" y="34"/>
                  <a:pt x="106" y="34"/>
                </a:cubicBezTo>
                <a:cubicBezTo>
                  <a:pt x="106" y="34"/>
                  <a:pt x="106" y="34"/>
                  <a:pt x="105" y="33"/>
                </a:cubicBezTo>
                <a:cubicBezTo>
                  <a:pt x="105" y="33"/>
                  <a:pt x="103" y="33"/>
                  <a:pt x="103" y="33"/>
                </a:cubicBezTo>
                <a:cubicBezTo>
                  <a:pt x="101" y="34"/>
                  <a:pt x="100" y="33"/>
                  <a:pt x="99" y="34"/>
                </a:cubicBezTo>
                <a:cubicBezTo>
                  <a:pt x="99" y="34"/>
                  <a:pt x="99" y="34"/>
                  <a:pt x="99" y="34"/>
                </a:cubicBezTo>
                <a:cubicBezTo>
                  <a:pt x="100" y="35"/>
                  <a:pt x="100" y="34"/>
                  <a:pt x="101" y="34"/>
                </a:cubicBezTo>
                <a:cubicBezTo>
                  <a:pt x="102" y="35"/>
                  <a:pt x="102" y="35"/>
                  <a:pt x="103" y="35"/>
                </a:cubicBezTo>
                <a:cubicBezTo>
                  <a:pt x="103" y="35"/>
                  <a:pt x="103" y="35"/>
                  <a:pt x="103" y="35"/>
                </a:cubicBezTo>
                <a:cubicBezTo>
                  <a:pt x="102" y="36"/>
                  <a:pt x="101" y="36"/>
                  <a:pt x="100" y="36"/>
                </a:cubicBezTo>
                <a:cubicBezTo>
                  <a:pt x="99" y="37"/>
                  <a:pt x="98" y="37"/>
                  <a:pt x="98" y="37"/>
                </a:cubicBezTo>
                <a:cubicBezTo>
                  <a:pt x="97" y="38"/>
                  <a:pt x="96" y="38"/>
                  <a:pt x="96" y="38"/>
                </a:cubicBezTo>
                <a:cubicBezTo>
                  <a:pt x="96" y="39"/>
                  <a:pt x="95" y="39"/>
                  <a:pt x="95" y="39"/>
                </a:cubicBezTo>
                <a:cubicBezTo>
                  <a:pt x="95" y="39"/>
                  <a:pt x="95" y="39"/>
                  <a:pt x="95" y="39"/>
                </a:cubicBezTo>
                <a:cubicBezTo>
                  <a:pt x="94" y="40"/>
                  <a:pt x="93" y="40"/>
                  <a:pt x="93" y="40"/>
                </a:cubicBezTo>
                <a:cubicBezTo>
                  <a:pt x="93" y="40"/>
                  <a:pt x="92" y="41"/>
                  <a:pt x="92" y="41"/>
                </a:cubicBezTo>
                <a:cubicBezTo>
                  <a:pt x="92" y="41"/>
                  <a:pt x="91" y="41"/>
                  <a:pt x="90" y="41"/>
                </a:cubicBezTo>
                <a:cubicBezTo>
                  <a:pt x="90" y="41"/>
                  <a:pt x="90" y="41"/>
                  <a:pt x="90" y="41"/>
                </a:cubicBezTo>
                <a:cubicBezTo>
                  <a:pt x="89" y="41"/>
                  <a:pt x="89" y="41"/>
                  <a:pt x="89" y="41"/>
                </a:cubicBezTo>
                <a:cubicBezTo>
                  <a:pt x="88" y="39"/>
                  <a:pt x="88" y="39"/>
                  <a:pt x="88" y="39"/>
                </a:cubicBezTo>
                <a:cubicBezTo>
                  <a:pt x="88" y="39"/>
                  <a:pt x="88" y="39"/>
                  <a:pt x="88" y="39"/>
                </a:cubicBezTo>
                <a:cubicBezTo>
                  <a:pt x="89" y="38"/>
                  <a:pt x="90" y="38"/>
                  <a:pt x="91" y="38"/>
                </a:cubicBezTo>
                <a:cubicBezTo>
                  <a:pt x="91" y="38"/>
                  <a:pt x="92" y="37"/>
                  <a:pt x="92" y="37"/>
                </a:cubicBezTo>
                <a:cubicBezTo>
                  <a:pt x="94" y="36"/>
                  <a:pt x="94" y="36"/>
                  <a:pt x="96" y="37"/>
                </a:cubicBezTo>
                <a:cubicBezTo>
                  <a:pt x="96" y="36"/>
                  <a:pt x="96" y="36"/>
                  <a:pt x="96" y="36"/>
                </a:cubicBezTo>
                <a:cubicBezTo>
                  <a:pt x="97" y="35"/>
                  <a:pt x="96" y="34"/>
                  <a:pt x="96" y="34"/>
                </a:cubicBezTo>
                <a:cubicBezTo>
                  <a:pt x="97" y="34"/>
                  <a:pt x="97" y="33"/>
                  <a:pt x="97" y="33"/>
                </a:cubicBezTo>
                <a:cubicBezTo>
                  <a:pt x="97" y="33"/>
                  <a:pt x="97" y="32"/>
                  <a:pt x="97" y="31"/>
                </a:cubicBezTo>
                <a:cubicBezTo>
                  <a:pt x="97" y="31"/>
                  <a:pt x="98" y="30"/>
                  <a:pt x="98" y="30"/>
                </a:cubicBezTo>
                <a:cubicBezTo>
                  <a:pt x="97" y="29"/>
                  <a:pt x="97" y="29"/>
                  <a:pt x="97" y="29"/>
                </a:cubicBezTo>
                <a:cubicBezTo>
                  <a:pt x="96" y="28"/>
                  <a:pt x="96" y="28"/>
                  <a:pt x="96" y="28"/>
                </a:cubicBezTo>
                <a:cubicBezTo>
                  <a:pt x="95" y="27"/>
                  <a:pt x="94" y="28"/>
                  <a:pt x="93" y="27"/>
                </a:cubicBezTo>
                <a:cubicBezTo>
                  <a:pt x="93" y="26"/>
                  <a:pt x="93" y="26"/>
                  <a:pt x="93" y="26"/>
                </a:cubicBezTo>
                <a:cubicBezTo>
                  <a:pt x="94" y="26"/>
                  <a:pt x="95" y="26"/>
                  <a:pt x="96" y="26"/>
                </a:cubicBezTo>
                <a:cubicBezTo>
                  <a:pt x="96" y="25"/>
                  <a:pt x="96" y="25"/>
                  <a:pt x="96" y="25"/>
                </a:cubicBezTo>
                <a:cubicBezTo>
                  <a:pt x="96" y="24"/>
                  <a:pt x="97" y="24"/>
                  <a:pt x="97" y="23"/>
                </a:cubicBezTo>
                <a:cubicBezTo>
                  <a:pt x="97" y="22"/>
                  <a:pt x="97" y="22"/>
                  <a:pt x="97" y="22"/>
                </a:cubicBezTo>
                <a:cubicBezTo>
                  <a:pt x="98" y="22"/>
                  <a:pt x="98" y="22"/>
                  <a:pt x="98" y="22"/>
                </a:cubicBezTo>
                <a:cubicBezTo>
                  <a:pt x="98" y="23"/>
                  <a:pt x="98" y="23"/>
                  <a:pt x="98" y="23"/>
                </a:cubicBezTo>
                <a:cubicBezTo>
                  <a:pt x="99" y="22"/>
                  <a:pt x="99" y="22"/>
                  <a:pt x="99" y="22"/>
                </a:cubicBezTo>
                <a:cubicBezTo>
                  <a:pt x="99" y="21"/>
                  <a:pt x="99" y="20"/>
                  <a:pt x="98" y="19"/>
                </a:cubicBezTo>
                <a:cubicBezTo>
                  <a:pt x="98" y="19"/>
                  <a:pt x="98" y="19"/>
                  <a:pt x="98" y="19"/>
                </a:cubicBezTo>
                <a:cubicBezTo>
                  <a:pt x="99" y="19"/>
                  <a:pt x="100" y="19"/>
                  <a:pt x="101" y="19"/>
                </a:cubicBezTo>
                <a:cubicBezTo>
                  <a:pt x="101" y="19"/>
                  <a:pt x="101" y="20"/>
                  <a:pt x="102" y="20"/>
                </a:cubicBezTo>
                <a:cubicBezTo>
                  <a:pt x="102" y="19"/>
                  <a:pt x="102" y="18"/>
                  <a:pt x="103" y="18"/>
                </a:cubicBezTo>
                <a:cubicBezTo>
                  <a:pt x="103" y="17"/>
                  <a:pt x="103" y="17"/>
                  <a:pt x="103" y="17"/>
                </a:cubicBezTo>
                <a:cubicBezTo>
                  <a:pt x="104" y="17"/>
                  <a:pt x="104" y="17"/>
                  <a:pt x="104" y="17"/>
                </a:cubicBezTo>
                <a:cubicBezTo>
                  <a:pt x="105" y="17"/>
                  <a:pt x="105" y="17"/>
                  <a:pt x="105" y="17"/>
                </a:cubicBezTo>
                <a:cubicBezTo>
                  <a:pt x="104" y="16"/>
                  <a:pt x="104" y="16"/>
                  <a:pt x="103" y="16"/>
                </a:cubicBezTo>
                <a:cubicBezTo>
                  <a:pt x="101" y="16"/>
                  <a:pt x="100" y="17"/>
                  <a:pt x="99" y="17"/>
                </a:cubicBezTo>
                <a:cubicBezTo>
                  <a:pt x="98" y="17"/>
                  <a:pt x="98" y="17"/>
                  <a:pt x="97" y="16"/>
                </a:cubicBezTo>
                <a:cubicBezTo>
                  <a:pt x="97" y="16"/>
                  <a:pt x="95" y="16"/>
                  <a:pt x="95" y="16"/>
                </a:cubicBezTo>
                <a:cubicBezTo>
                  <a:pt x="94" y="17"/>
                  <a:pt x="94" y="17"/>
                  <a:pt x="94" y="17"/>
                </a:cubicBezTo>
                <a:cubicBezTo>
                  <a:pt x="93" y="17"/>
                  <a:pt x="93" y="17"/>
                  <a:pt x="93" y="17"/>
                </a:cubicBezTo>
                <a:cubicBezTo>
                  <a:pt x="93" y="18"/>
                  <a:pt x="93" y="18"/>
                  <a:pt x="93" y="19"/>
                </a:cubicBezTo>
                <a:cubicBezTo>
                  <a:pt x="93" y="19"/>
                  <a:pt x="93" y="19"/>
                  <a:pt x="93" y="19"/>
                </a:cubicBezTo>
                <a:cubicBezTo>
                  <a:pt x="92" y="19"/>
                  <a:pt x="92" y="19"/>
                  <a:pt x="92" y="19"/>
                </a:cubicBezTo>
                <a:cubicBezTo>
                  <a:pt x="92" y="19"/>
                  <a:pt x="92" y="19"/>
                  <a:pt x="92" y="19"/>
                </a:cubicBezTo>
                <a:cubicBezTo>
                  <a:pt x="92" y="20"/>
                  <a:pt x="92" y="20"/>
                  <a:pt x="92" y="21"/>
                </a:cubicBezTo>
                <a:cubicBezTo>
                  <a:pt x="92" y="21"/>
                  <a:pt x="91" y="22"/>
                  <a:pt x="91" y="22"/>
                </a:cubicBezTo>
                <a:cubicBezTo>
                  <a:pt x="91" y="22"/>
                  <a:pt x="90" y="22"/>
                  <a:pt x="90" y="23"/>
                </a:cubicBezTo>
                <a:cubicBezTo>
                  <a:pt x="90" y="22"/>
                  <a:pt x="89" y="22"/>
                  <a:pt x="90" y="21"/>
                </a:cubicBezTo>
                <a:cubicBezTo>
                  <a:pt x="89" y="21"/>
                  <a:pt x="89" y="21"/>
                  <a:pt x="89" y="21"/>
                </a:cubicBezTo>
                <a:cubicBezTo>
                  <a:pt x="89" y="20"/>
                  <a:pt x="89" y="20"/>
                  <a:pt x="89" y="20"/>
                </a:cubicBezTo>
                <a:cubicBezTo>
                  <a:pt x="90" y="20"/>
                  <a:pt x="90" y="20"/>
                  <a:pt x="91" y="20"/>
                </a:cubicBezTo>
                <a:cubicBezTo>
                  <a:pt x="91" y="17"/>
                  <a:pt x="91" y="17"/>
                  <a:pt x="91" y="17"/>
                </a:cubicBezTo>
                <a:cubicBezTo>
                  <a:pt x="90" y="17"/>
                  <a:pt x="90" y="17"/>
                  <a:pt x="89" y="16"/>
                </a:cubicBezTo>
                <a:cubicBezTo>
                  <a:pt x="90" y="16"/>
                  <a:pt x="90" y="16"/>
                  <a:pt x="90" y="16"/>
                </a:cubicBezTo>
                <a:cubicBezTo>
                  <a:pt x="90" y="15"/>
                  <a:pt x="91" y="15"/>
                  <a:pt x="91" y="15"/>
                </a:cubicBezTo>
                <a:cubicBezTo>
                  <a:pt x="92" y="14"/>
                  <a:pt x="92" y="14"/>
                  <a:pt x="92" y="14"/>
                </a:cubicBezTo>
                <a:cubicBezTo>
                  <a:pt x="91" y="13"/>
                  <a:pt x="90" y="14"/>
                  <a:pt x="90" y="13"/>
                </a:cubicBezTo>
                <a:cubicBezTo>
                  <a:pt x="90" y="13"/>
                  <a:pt x="90" y="12"/>
                  <a:pt x="90" y="12"/>
                </a:cubicBezTo>
                <a:cubicBezTo>
                  <a:pt x="90" y="11"/>
                  <a:pt x="91" y="11"/>
                  <a:pt x="92" y="11"/>
                </a:cubicBezTo>
                <a:cubicBezTo>
                  <a:pt x="92" y="11"/>
                  <a:pt x="93" y="10"/>
                  <a:pt x="93" y="10"/>
                </a:cubicBezTo>
                <a:cubicBezTo>
                  <a:pt x="94" y="10"/>
                  <a:pt x="94" y="10"/>
                  <a:pt x="94" y="10"/>
                </a:cubicBezTo>
                <a:cubicBezTo>
                  <a:pt x="95" y="11"/>
                  <a:pt x="95" y="11"/>
                  <a:pt x="95" y="11"/>
                </a:cubicBezTo>
                <a:cubicBezTo>
                  <a:pt x="95" y="11"/>
                  <a:pt x="95" y="12"/>
                  <a:pt x="95" y="12"/>
                </a:cubicBezTo>
                <a:cubicBezTo>
                  <a:pt x="95" y="12"/>
                  <a:pt x="96" y="12"/>
                  <a:pt x="97" y="12"/>
                </a:cubicBezTo>
                <a:cubicBezTo>
                  <a:pt x="98" y="11"/>
                  <a:pt x="99" y="11"/>
                  <a:pt x="101" y="11"/>
                </a:cubicBezTo>
                <a:cubicBezTo>
                  <a:pt x="101" y="11"/>
                  <a:pt x="102" y="11"/>
                  <a:pt x="103" y="11"/>
                </a:cubicBezTo>
                <a:cubicBezTo>
                  <a:pt x="103" y="10"/>
                  <a:pt x="103" y="10"/>
                  <a:pt x="103" y="10"/>
                </a:cubicBezTo>
                <a:cubicBezTo>
                  <a:pt x="103" y="10"/>
                  <a:pt x="103" y="10"/>
                  <a:pt x="103" y="10"/>
                </a:cubicBezTo>
                <a:cubicBezTo>
                  <a:pt x="102" y="10"/>
                  <a:pt x="102" y="10"/>
                  <a:pt x="102" y="10"/>
                </a:cubicBezTo>
                <a:cubicBezTo>
                  <a:pt x="102" y="9"/>
                  <a:pt x="101" y="9"/>
                  <a:pt x="101" y="8"/>
                </a:cubicBezTo>
                <a:cubicBezTo>
                  <a:pt x="102" y="8"/>
                  <a:pt x="103" y="8"/>
                  <a:pt x="103" y="7"/>
                </a:cubicBezTo>
                <a:cubicBezTo>
                  <a:pt x="104" y="7"/>
                  <a:pt x="104" y="7"/>
                  <a:pt x="105" y="8"/>
                </a:cubicBezTo>
                <a:cubicBezTo>
                  <a:pt x="105" y="7"/>
                  <a:pt x="105" y="7"/>
                  <a:pt x="105" y="6"/>
                </a:cubicBezTo>
                <a:cubicBezTo>
                  <a:pt x="105" y="6"/>
                  <a:pt x="106" y="5"/>
                  <a:pt x="107" y="5"/>
                </a:cubicBezTo>
                <a:cubicBezTo>
                  <a:pt x="107" y="5"/>
                  <a:pt x="107" y="5"/>
                  <a:pt x="107" y="5"/>
                </a:cubicBezTo>
                <a:cubicBezTo>
                  <a:pt x="106" y="4"/>
                  <a:pt x="106" y="4"/>
                  <a:pt x="106" y="3"/>
                </a:cubicBezTo>
                <a:cubicBezTo>
                  <a:pt x="107" y="3"/>
                  <a:pt x="107" y="3"/>
                  <a:pt x="107" y="3"/>
                </a:cubicBezTo>
                <a:cubicBezTo>
                  <a:pt x="108" y="3"/>
                  <a:pt x="108" y="3"/>
                  <a:pt x="108" y="3"/>
                </a:cubicBezTo>
                <a:cubicBezTo>
                  <a:pt x="109" y="4"/>
                  <a:pt x="109" y="5"/>
                  <a:pt x="111" y="5"/>
                </a:cubicBezTo>
                <a:cubicBezTo>
                  <a:pt x="112" y="5"/>
                  <a:pt x="112" y="5"/>
                  <a:pt x="112" y="5"/>
                </a:cubicBezTo>
                <a:cubicBezTo>
                  <a:pt x="112" y="4"/>
                  <a:pt x="112" y="2"/>
                  <a:pt x="111" y="1"/>
                </a:cubicBezTo>
                <a:cubicBezTo>
                  <a:pt x="110" y="1"/>
                  <a:pt x="110" y="1"/>
                  <a:pt x="109" y="1"/>
                </a:cubicBezTo>
                <a:cubicBezTo>
                  <a:pt x="109" y="1"/>
                  <a:pt x="109" y="0"/>
                  <a:pt x="108" y="0"/>
                </a:cubicBezTo>
                <a:cubicBezTo>
                  <a:pt x="108" y="0"/>
                  <a:pt x="108" y="0"/>
                  <a:pt x="108" y="0"/>
                </a:cubicBezTo>
                <a:cubicBezTo>
                  <a:pt x="107" y="0"/>
                  <a:pt x="107" y="0"/>
                  <a:pt x="107" y="1"/>
                </a:cubicBezTo>
                <a:cubicBezTo>
                  <a:pt x="106" y="2"/>
                  <a:pt x="106" y="2"/>
                  <a:pt x="104" y="2"/>
                </a:cubicBezTo>
                <a:cubicBezTo>
                  <a:pt x="103" y="2"/>
                  <a:pt x="102" y="2"/>
                  <a:pt x="101" y="2"/>
                </a:cubicBezTo>
                <a:cubicBezTo>
                  <a:pt x="101" y="3"/>
                  <a:pt x="102" y="4"/>
                  <a:pt x="102" y="5"/>
                </a:cubicBezTo>
                <a:cubicBezTo>
                  <a:pt x="101" y="5"/>
                  <a:pt x="100" y="5"/>
                  <a:pt x="99" y="6"/>
                </a:cubicBezTo>
                <a:cubicBezTo>
                  <a:pt x="99" y="6"/>
                  <a:pt x="97" y="8"/>
                  <a:pt x="97" y="9"/>
                </a:cubicBezTo>
                <a:cubicBezTo>
                  <a:pt x="97" y="9"/>
                  <a:pt x="96" y="9"/>
                  <a:pt x="96" y="9"/>
                </a:cubicBezTo>
                <a:cubicBezTo>
                  <a:pt x="95" y="8"/>
                  <a:pt x="95" y="8"/>
                  <a:pt x="95" y="8"/>
                </a:cubicBezTo>
                <a:cubicBezTo>
                  <a:pt x="95" y="8"/>
                  <a:pt x="96" y="7"/>
                  <a:pt x="96" y="7"/>
                </a:cubicBezTo>
                <a:cubicBezTo>
                  <a:pt x="96" y="6"/>
                  <a:pt x="96" y="6"/>
                  <a:pt x="96" y="5"/>
                </a:cubicBezTo>
                <a:cubicBezTo>
                  <a:pt x="96" y="5"/>
                  <a:pt x="96" y="4"/>
                  <a:pt x="96" y="3"/>
                </a:cubicBezTo>
                <a:cubicBezTo>
                  <a:pt x="96" y="3"/>
                  <a:pt x="96" y="3"/>
                  <a:pt x="96" y="3"/>
                </a:cubicBezTo>
                <a:cubicBezTo>
                  <a:pt x="95" y="3"/>
                  <a:pt x="95" y="3"/>
                  <a:pt x="95" y="3"/>
                </a:cubicBezTo>
                <a:cubicBezTo>
                  <a:pt x="94" y="4"/>
                  <a:pt x="94" y="4"/>
                  <a:pt x="93" y="5"/>
                </a:cubicBezTo>
                <a:cubicBezTo>
                  <a:pt x="93" y="6"/>
                  <a:pt x="92" y="7"/>
                  <a:pt x="92" y="7"/>
                </a:cubicBezTo>
                <a:cubicBezTo>
                  <a:pt x="90" y="9"/>
                  <a:pt x="89" y="8"/>
                  <a:pt x="87" y="8"/>
                </a:cubicBezTo>
                <a:cubicBezTo>
                  <a:pt x="87" y="8"/>
                  <a:pt x="87" y="9"/>
                  <a:pt x="87" y="9"/>
                </a:cubicBezTo>
                <a:cubicBezTo>
                  <a:pt x="86" y="9"/>
                  <a:pt x="86" y="9"/>
                  <a:pt x="86" y="9"/>
                </a:cubicBezTo>
                <a:cubicBezTo>
                  <a:pt x="86" y="9"/>
                  <a:pt x="85" y="10"/>
                  <a:pt x="85" y="10"/>
                </a:cubicBezTo>
                <a:cubicBezTo>
                  <a:pt x="84" y="10"/>
                  <a:pt x="83" y="10"/>
                  <a:pt x="82" y="11"/>
                </a:cubicBezTo>
                <a:cubicBezTo>
                  <a:pt x="81" y="12"/>
                  <a:pt x="80" y="13"/>
                  <a:pt x="81" y="14"/>
                </a:cubicBezTo>
                <a:cubicBezTo>
                  <a:pt x="81" y="15"/>
                  <a:pt x="81" y="15"/>
                  <a:pt x="81" y="15"/>
                </a:cubicBezTo>
                <a:cubicBezTo>
                  <a:pt x="82" y="15"/>
                  <a:pt x="82" y="14"/>
                  <a:pt x="82" y="14"/>
                </a:cubicBezTo>
                <a:cubicBezTo>
                  <a:pt x="83" y="13"/>
                  <a:pt x="85" y="12"/>
                  <a:pt x="86" y="13"/>
                </a:cubicBezTo>
                <a:cubicBezTo>
                  <a:pt x="87" y="13"/>
                  <a:pt x="86" y="15"/>
                  <a:pt x="86" y="16"/>
                </a:cubicBezTo>
                <a:cubicBezTo>
                  <a:pt x="86" y="16"/>
                  <a:pt x="85" y="17"/>
                  <a:pt x="85" y="17"/>
                </a:cubicBezTo>
                <a:cubicBezTo>
                  <a:pt x="84" y="17"/>
                  <a:pt x="81" y="17"/>
                  <a:pt x="80" y="18"/>
                </a:cubicBezTo>
                <a:cubicBezTo>
                  <a:pt x="80" y="19"/>
                  <a:pt x="80" y="19"/>
                  <a:pt x="80" y="19"/>
                </a:cubicBezTo>
                <a:cubicBezTo>
                  <a:pt x="81" y="19"/>
                  <a:pt x="81" y="21"/>
                  <a:pt x="81" y="21"/>
                </a:cubicBezTo>
                <a:cubicBezTo>
                  <a:pt x="81" y="22"/>
                  <a:pt x="81" y="22"/>
                  <a:pt x="81" y="22"/>
                </a:cubicBezTo>
                <a:cubicBezTo>
                  <a:pt x="80" y="22"/>
                  <a:pt x="80" y="21"/>
                  <a:pt x="80" y="21"/>
                </a:cubicBezTo>
                <a:cubicBezTo>
                  <a:pt x="79" y="21"/>
                  <a:pt x="79" y="21"/>
                  <a:pt x="79" y="21"/>
                </a:cubicBezTo>
                <a:cubicBezTo>
                  <a:pt x="79" y="21"/>
                  <a:pt x="79" y="21"/>
                  <a:pt x="79" y="22"/>
                </a:cubicBezTo>
                <a:cubicBezTo>
                  <a:pt x="79" y="22"/>
                  <a:pt x="79" y="22"/>
                  <a:pt x="79" y="22"/>
                </a:cubicBezTo>
                <a:cubicBezTo>
                  <a:pt x="79" y="22"/>
                  <a:pt x="79" y="22"/>
                  <a:pt x="79" y="22"/>
                </a:cubicBezTo>
                <a:cubicBezTo>
                  <a:pt x="79" y="22"/>
                  <a:pt x="79" y="22"/>
                  <a:pt x="78" y="22"/>
                </a:cubicBezTo>
                <a:cubicBezTo>
                  <a:pt x="79" y="23"/>
                  <a:pt x="79" y="23"/>
                  <a:pt x="79" y="23"/>
                </a:cubicBezTo>
                <a:cubicBezTo>
                  <a:pt x="79" y="23"/>
                  <a:pt x="78" y="23"/>
                  <a:pt x="78" y="24"/>
                </a:cubicBezTo>
                <a:cubicBezTo>
                  <a:pt x="78" y="25"/>
                  <a:pt x="78" y="27"/>
                  <a:pt x="78" y="27"/>
                </a:cubicBezTo>
                <a:cubicBezTo>
                  <a:pt x="78" y="27"/>
                  <a:pt x="78" y="27"/>
                  <a:pt x="78" y="27"/>
                </a:cubicBezTo>
                <a:cubicBezTo>
                  <a:pt x="77" y="30"/>
                  <a:pt x="77" y="30"/>
                  <a:pt x="77" y="30"/>
                </a:cubicBezTo>
                <a:cubicBezTo>
                  <a:pt x="77" y="30"/>
                  <a:pt x="77" y="30"/>
                  <a:pt x="77" y="30"/>
                </a:cubicBezTo>
                <a:cubicBezTo>
                  <a:pt x="77" y="30"/>
                  <a:pt x="76" y="31"/>
                  <a:pt x="75" y="31"/>
                </a:cubicBezTo>
                <a:cubicBezTo>
                  <a:pt x="74" y="32"/>
                  <a:pt x="71" y="33"/>
                  <a:pt x="71" y="34"/>
                </a:cubicBezTo>
                <a:cubicBezTo>
                  <a:pt x="71" y="34"/>
                  <a:pt x="70" y="34"/>
                  <a:pt x="69" y="35"/>
                </a:cubicBezTo>
                <a:cubicBezTo>
                  <a:pt x="68" y="35"/>
                  <a:pt x="67" y="36"/>
                  <a:pt x="67" y="36"/>
                </a:cubicBezTo>
                <a:cubicBezTo>
                  <a:pt x="65" y="37"/>
                  <a:pt x="65" y="37"/>
                  <a:pt x="65" y="37"/>
                </a:cubicBezTo>
                <a:cubicBezTo>
                  <a:pt x="62" y="40"/>
                  <a:pt x="62" y="40"/>
                  <a:pt x="62" y="40"/>
                </a:cubicBezTo>
                <a:cubicBezTo>
                  <a:pt x="62" y="43"/>
                  <a:pt x="62" y="43"/>
                  <a:pt x="62" y="43"/>
                </a:cubicBezTo>
                <a:cubicBezTo>
                  <a:pt x="62" y="43"/>
                  <a:pt x="61" y="43"/>
                  <a:pt x="61" y="43"/>
                </a:cubicBezTo>
                <a:cubicBezTo>
                  <a:pt x="61" y="45"/>
                  <a:pt x="61" y="45"/>
                  <a:pt x="61" y="45"/>
                </a:cubicBezTo>
                <a:cubicBezTo>
                  <a:pt x="61" y="45"/>
                  <a:pt x="61" y="45"/>
                  <a:pt x="60" y="45"/>
                </a:cubicBezTo>
                <a:cubicBezTo>
                  <a:pt x="58" y="46"/>
                  <a:pt x="58" y="46"/>
                  <a:pt x="58" y="46"/>
                </a:cubicBezTo>
                <a:cubicBezTo>
                  <a:pt x="56" y="48"/>
                  <a:pt x="56" y="48"/>
                  <a:pt x="56" y="48"/>
                </a:cubicBezTo>
                <a:cubicBezTo>
                  <a:pt x="56" y="48"/>
                  <a:pt x="55" y="50"/>
                  <a:pt x="54" y="50"/>
                </a:cubicBezTo>
                <a:cubicBezTo>
                  <a:pt x="54" y="51"/>
                  <a:pt x="52" y="52"/>
                  <a:pt x="52" y="52"/>
                </a:cubicBezTo>
                <a:cubicBezTo>
                  <a:pt x="52" y="52"/>
                  <a:pt x="52" y="52"/>
                  <a:pt x="51" y="52"/>
                </a:cubicBezTo>
                <a:cubicBezTo>
                  <a:pt x="50" y="52"/>
                  <a:pt x="50" y="52"/>
                  <a:pt x="50" y="52"/>
                </a:cubicBezTo>
                <a:cubicBezTo>
                  <a:pt x="48" y="53"/>
                  <a:pt x="48" y="53"/>
                  <a:pt x="48" y="53"/>
                </a:cubicBezTo>
                <a:cubicBezTo>
                  <a:pt x="48" y="54"/>
                  <a:pt x="48" y="54"/>
                  <a:pt x="48" y="54"/>
                </a:cubicBezTo>
                <a:cubicBezTo>
                  <a:pt x="48" y="56"/>
                  <a:pt x="48" y="56"/>
                  <a:pt x="48" y="56"/>
                </a:cubicBezTo>
                <a:cubicBezTo>
                  <a:pt x="48" y="56"/>
                  <a:pt x="48" y="56"/>
                  <a:pt x="48" y="57"/>
                </a:cubicBezTo>
                <a:cubicBezTo>
                  <a:pt x="48" y="57"/>
                  <a:pt x="47" y="58"/>
                  <a:pt x="46" y="59"/>
                </a:cubicBezTo>
                <a:cubicBezTo>
                  <a:pt x="45" y="60"/>
                  <a:pt x="45" y="60"/>
                  <a:pt x="44" y="60"/>
                </a:cubicBezTo>
                <a:cubicBezTo>
                  <a:pt x="45" y="61"/>
                  <a:pt x="45" y="62"/>
                  <a:pt x="45" y="62"/>
                </a:cubicBezTo>
                <a:cubicBezTo>
                  <a:pt x="46" y="63"/>
                  <a:pt x="46" y="63"/>
                  <a:pt x="46" y="63"/>
                </a:cubicBezTo>
                <a:cubicBezTo>
                  <a:pt x="47" y="63"/>
                  <a:pt x="47" y="63"/>
                  <a:pt x="47" y="64"/>
                </a:cubicBezTo>
                <a:cubicBezTo>
                  <a:pt x="48" y="65"/>
                  <a:pt x="48" y="65"/>
                  <a:pt x="48" y="66"/>
                </a:cubicBezTo>
                <a:cubicBezTo>
                  <a:pt x="48" y="66"/>
                  <a:pt x="47" y="66"/>
                  <a:pt x="46" y="66"/>
                </a:cubicBezTo>
                <a:cubicBezTo>
                  <a:pt x="45" y="66"/>
                  <a:pt x="44" y="66"/>
                  <a:pt x="44" y="66"/>
                </a:cubicBezTo>
                <a:cubicBezTo>
                  <a:pt x="44" y="66"/>
                  <a:pt x="44" y="66"/>
                  <a:pt x="43" y="66"/>
                </a:cubicBezTo>
                <a:cubicBezTo>
                  <a:pt x="43" y="66"/>
                  <a:pt x="42" y="66"/>
                  <a:pt x="41" y="66"/>
                </a:cubicBezTo>
                <a:cubicBezTo>
                  <a:pt x="41" y="66"/>
                  <a:pt x="40" y="66"/>
                  <a:pt x="40" y="67"/>
                </a:cubicBezTo>
                <a:cubicBezTo>
                  <a:pt x="39" y="67"/>
                  <a:pt x="38" y="67"/>
                  <a:pt x="37" y="67"/>
                </a:cubicBezTo>
                <a:cubicBezTo>
                  <a:pt x="37" y="67"/>
                  <a:pt x="37" y="67"/>
                  <a:pt x="37" y="67"/>
                </a:cubicBezTo>
                <a:cubicBezTo>
                  <a:pt x="37" y="68"/>
                  <a:pt x="37" y="68"/>
                  <a:pt x="37" y="68"/>
                </a:cubicBezTo>
                <a:cubicBezTo>
                  <a:pt x="37" y="68"/>
                  <a:pt x="37" y="69"/>
                  <a:pt x="37" y="69"/>
                </a:cubicBezTo>
                <a:cubicBezTo>
                  <a:pt x="37" y="69"/>
                  <a:pt x="36" y="70"/>
                  <a:pt x="36" y="71"/>
                </a:cubicBezTo>
                <a:cubicBezTo>
                  <a:pt x="36" y="72"/>
                  <a:pt x="34" y="73"/>
                  <a:pt x="34" y="73"/>
                </a:cubicBezTo>
                <a:cubicBezTo>
                  <a:pt x="33" y="75"/>
                  <a:pt x="33" y="75"/>
                  <a:pt x="33" y="75"/>
                </a:cubicBezTo>
                <a:cubicBezTo>
                  <a:pt x="33" y="75"/>
                  <a:pt x="33" y="75"/>
                  <a:pt x="32" y="75"/>
                </a:cubicBezTo>
                <a:cubicBezTo>
                  <a:pt x="31" y="75"/>
                  <a:pt x="31" y="75"/>
                  <a:pt x="31" y="75"/>
                </a:cubicBezTo>
                <a:cubicBezTo>
                  <a:pt x="31" y="76"/>
                  <a:pt x="31" y="76"/>
                  <a:pt x="31" y="76"/>
                </a:cubicBezTo>
                <a:cubicBezTo>
                  <a:pt x="30" y="76"/>
                  <a:pt x="30" y="77"/>
                  <a:pt x="30" y="77"/>
                </a:cubicBezTo>
                <a:cubicBezTo>
                  <a:pt x="28" y="77"/>
                  <a:pt x="28" y="77"/>
                  <a:pt x="28" y="77"/>
                </a:cubicBezTo>
                <a:cubicBezTo>
                  <a:pt x="28" y="78"/>
                  <a:pt x="28" y="79"/>
                  <a:pt x="28" y="80"/>
                </a:cubicBezTo>
                <a:cubicBezTo>
                  <a:pt x="27" y="81"/>
                  <a:pt x="24" y="85"/>
                  <a:pt x="24" y="86"/>
                </a:cubicBezTo>
                <a:cubicBezTo>
                  <a:pt x="24" y="86"/>
                  <a:pt x="23" y="86"/>
                  <a:pt x="23" y="86"/>
                </a:cubicBezTo>
                <a:cubicBezTo>
                  <a:pt x="23" y="86"/>
                  <a:pt x="21" y="88"/>
                  <a:pt x="20" y="89"/>
                </a:cubicBezTo>
                <a:cubicBezTo>
                  <a:pt x="19" y="90"/>
                  <a:pt x="18" y="89"/>
                  <a:pt x="17" y="89"/>
                </a:cubicBezTo>
                <a:cubicBezTo>
                  <a:pt x="17" y="90"/>
                  <a:pt x="17" y="90"/>
                  <a:pt x="17" y="90"/>
                </a:cubicBezTo>
                <a:cubicBezTo>
                  <a:pt x="18" y="92"/>
                  <a:pt x="18" y="92"/>
                  <a:pt x="18" y="92"/>
                </a:cubicBezTo>
                <a:cubicBezTo>
                  <a:pt x="18" y="92"/>
                  <a:pt x="18" y="93"/>
                  <a:pt x="18" y="93"/>
                </a:cubicBezTo>
                <a:cubicBezTo>
                  <a:pt x="15" y="96"/>
                  <a:pt x="15" y="96"/>
                  <a:pt x="15" y="96"/>
                </a:cubicBezTo>
                <a:cubicBezTo>
                  <a:pt x="13" y="102"/>
                  <a:pt x="13" y="102"/>
                  <a:pt x="13" y="102"/>
                </a:cubicBezTo>
                <a:cubicBezTo>
                  <a:pt x="13" y="102"/>
                  <a:pt x="13" y="102"/>
                  <a:pt x="13" y="102"/>
                </a:cubicBezTo>
                <a:cubicBezTo>
                  <a:pt x="11" y="103"/>
                  <a:pt x="11" y="103"/>
                  <a:pt x="11" y="103"/>
                </a:cubicBezTo>
                <a:cubicBezTo>
                  <a:pt x="12" y="104"/>
                  <a:pt x="12" y="104"/>
                  <a:pt x="12" y="104"/>
                </a:cubicBezTo>
                <a:cubicBezTo>
                  <a:pt x="12" y="104"/>
                  <a:pt x="12" y="104"/>
                  <a:pt x="12" y="104"/>
                </a:cubicBezTo>
                <a:cubicBezTo>
                  <a:pt x="12" y="106"/>
                  <a:pt x="12" y="106"/>
                  <a:pt x="12" y="106"/>
                </a:cubicBezTo>
                <a:cubicBezTo>
                  <a:pt x="12" y="106"/>
                  <a:pt x="12" y="106"/>
                  <a:pt x="12" y="106"/>
                </a:cubicBezTo>
                <a:cubicBezTo>
                  <a:pt x="9" y="109"/>
                  <a:pt x="9" y="109"/>
                  <a:pt x="9" y="109"/>
                </a:cubicBezTo>
                <a:cubicBezTo>
                  <a:pt x="9" y="109"/>
                  <a:pt x="9" y="110"/>
                  <a:pt x="9" y="110"/>
                </a:cubicBezTo>
                <a:cubicBezTo>
                  <a:pt x="7" y="110"/>
                  <a:pt x="7" y="110"/>
                  <a:pt x="7" y="110"/>
                </a:cubicBezTo>
                <a:cubicBezTo>
                  <a:pt x="6" y="111"/>
                  <a:pt x="6" y="114"/>
                  <a:pt x="5" y="114"/>
                </a:cubicBezTo>
                <a:cubicBezTo>
                  <a:pt x="4" y="114"/>
                  <a:pt x="4" y="116"/>
                  <a:pt x="4" y="116"/>
                </a:cubicBezTo>
                <a:cubicBezTo>
                  <a:pt x="4" y="116"/>
                  <a:pt x="4" y="116"/>
                  <a:pt x="4" y="116"/>
                </a:cubicBezTo>
                <a:cubicBezTo>
                  <a:pt x="4" y="116"/>
                  <a:pt x="4" y="118"/>
                  <a:pt x="2" y="118"/>
                </a:cubicBezTo>
                <a:cubicBezTo>
                  <a:pt x="2" y="119"/>
                  <a:pt x="1" y="119"/>
                  <a:pt x="0" y="118"/>
                </a:cubicBezTo>
                <a:cubicBezTo>
                  <a:pt x="0" y="118"/>
                  <a:pt x="0" y="118"/>
                  <a:pt x="0" y="118"/>
                </a:cubicBezTo>
                <a:cubicBezTo>
                  <a:pt x="0" y="118"/>
                  <a:pt x="0" y="119"/>
                  <a:pt x="0" y="119"/>
                </a:cubicBezTo>
                <a:cubicBezTo>
                  <a:pt x="0" y="119"/>
                  <a:pt x="0" y="119"/>
                  <a:pt x="0" y="120"/>
                </a:cubicBezTo>
                <a:cubicBezTo>
                  <a:pt x="0" y="121"/>
                  <a:pt x="0" y="124"/>
                  <a:pt x="0" y="125"/>
                </a:cubicBezTo>
                <a:cubicBezTo>
                  <a:pt x="0" y="128"/>
                  <a:pt x="0" y="128"/>
                  <a:pt x="0" y="128"/>
                </a:cubicBezTo>
                <a:cubicBezTo>
                  <a:pt x="1" y="130"/>
                  <a:pt x="1" y="130"/>
                  <a:pt x="1" y="130"/>
                </a:cubicBezTo>
                <a:cubicBezTo>
                  <a:pt x="1" y="130"/>
                  <a:pt x="2" y="130"/>
                  <a:pt x="3" y="130"/>
                </a:cubicBezTo>
                <a:cubicBezTo>
                  <a:pt x="4" y="130"/>
                  <a:pt x="5" y="130"/>
                  <a:pt x="5" y="130"/>
                </a:cubicBezTo>
                <a:cubicBezTo>
                  <a:pt x="5" y="130"/>
                  <a:pt x="5" y="130"/>
                  <a:pt x="5" y="130"/>
                </a:cubicBezTo>
                <a:cubicBezTo>
                  <a:pt x="6" y="131"/>
                  <a:pt x="7" y="132"/>
                  <a:pt x="7" y="132"/>
                </a:cubicBezTo>
                <a:cubicBezTo>
                  <a:pt x="8" y="133"/>
                  <a:pt x="9" y="134"/>
                  <a:pt x="9" y="135"/>
                </a:cubicBezTo>
                <a:cubicBezTo>
                  <a:pt x="9" y="136"/>
                  <a:pt x="9" y="139"/>
                  <a:pt x="10" y="139"/>
                </a:cubicBezTo>
                <a:cubicBezTo>
                  <a:pt x="10" y="139"/>
                  <a:pt x="10" y="139"/>
                  <a:pt x="10" y="139"/>
                </a:cubicBezTo>
                <a:cubicBezTo>
                  <a:pt x="11" y="139"/>
                  <a:pt x="12" y="139"/>
                  <a:pt x="12" y="140"/>
                </a:cubicBezTo>
                <a:cubicBezTo>
                  <a:pt x="12" y="140"/>
                  <a:pt x="12" y="141"/>
                  <a:pt x="12" y="141"/>
                </a:cubicBezTo>
                <a:cubicBezTo>
                  <a:pt x="12" y="142"/>
                  <a:pt x="11" y="144"/>
                  <a:pt x="11" y="144"/>
                </a:cubicBezTo>
                <a:cubicBezTo>
                  <a:pt x="11" y="145"/>
                  <a:pt x="11" y="145"/>
                  <a:pt x="12" y="145"/>
                </a:cubicBezTo>
                <a:cubicBezTo>
                  <a:pt x="12" y="145"/>
                  <a:pt x="12" y="146"/>
                  <a:pt x="13" y="146"/>
                </a:cubicBezTo>
                <a:cubicBezTo>
                  <a:pt x="14" y="146"/>
                  <a:pt x="14" y="146"/>
                  <a:pt x="15" y="146"/>
                </a:cubicBezTo>
                <a:cubicBezTo>
                  <a:pt x="15" y="146"/>
                  <a:pt x="16" y="146"/>
                  <a:pt x="17" y="146"/>
                </a:cubicBezTo>
                <a:cubicBezTo>
                  <a:pt x="18" y="147"/>
                  <a:pt x="18" y="147"/>
                  <a:pt x="18" y="148"/>
                </a:cubicBezTo>
                <a:cubicBezTo>
                  <a:pt x="18" y="149"/>
                  <a:pt x="19" y="151"/>
                  <a:pt x="19" y="152"/>
                </a:cubicBezTo>
                <a:cubicBezTo>
                  <a:pt x="23" y="155"/>
                  <a:pt x="23" y="155"/>
                  <a:pt x="23" y="155"/>
                </a:cubicBezTo>
                <a:cubicBezTo>
                  <a:pt x="23" y="155"/>
                  <a:pt x="23" y="155"/>
                  <a:pt x="23" y="155"/>
                </a:cubicBezTo>
                <a:cubicBezTo>
                  <a:pt x="24" y="159"/>
                  <a:pt x="24" y="159"/>
                  <a:pt x="24" y="159"/>
                </a:cubicBezTo>
                <a:cubicBezTo>
                  <a:pt x="24" y="159"/>
                  <a:pt x="25" y="159"/>
                  <a:pt x="26" y="160"/>
                </a:cubicBezTo>
                <a:cubicBezTo>
                  <a:pt x="26" y="160"/>
                  <a:pt x="27" y="162"/>
                  <a:pt x="27" y="162"/>
                </a:cubicBezTo>
                <a:cubicBezTo>
                  <a:pt x="29" y="163"/>
                  <a:pt x="29" y="163"/>
                  <a:pt x="29" y="163"/>
                </a:cubicBezTo>
                <a:cubicBezTo>
                  <a:pt x="30" y="161"/>
                  <a:pt x="30" y="161"/>
                  <a:pt x="30" y="161"/>
                </a:cubicBezTo>
                <a:cubicBezTo>
                  <a:pt x="30" y="161"/>
                  <a:pt x="31" y="161"/>
                  <a:pt x="31" y="161"/>
                </a:cubicBezTo>
                <a:cubicBezTo>
                  <a:pt x="36" y="160"/>
                  <a:pt x="36" y="160"/>
                  <a:pt x="36" y="160"/>
                </a:cubicBezTo>
                <a:cubicBezTo>
                  <a:pt x="37" y="159"/>
                  <a:pt x="37" y="158"/>
                  <a:pt x="38" y="157"/>
                </a:cubicBezTo>
                <a:cubicBezTo>
                  <a:pt x="38" y="157"/>
                  <a:pt x="39" y="155"/>
                  <a:pt x="40" y="154"/>
                </a:cubicBezTo>
                <a:cubicBezTo>
                  <a:pt x="41" y="153"/>
                  <a:pt x="42" y="152"/>
                  <a:pt x="42" y="152"/>
                </a:cubicBezTo>
                <a:cubicBezTo>
                  <a:pt x="42" y="152"/>
                  <a:pt x="43" y="151"/>
                  <a:pt x="42" y="151"/>
                </a:cubicBezTo>
                <a:cubicBezTo>
                  <a:pt x="42" y="150"/>
                  <a:pt x="42" y="150"/>
                  <a:pt x="42" y="150"/>
                </a:cubicBezTo>
                <a:cubicBezTo>
                  <a:pt x="41" y="150"/>
                  <a:pt x="40" y="149"/>
                  <a:pt x="39" y="148"/>
                </a:cubicBezTo>
                <a:cubicBezTo>
                  <a:pt x="39" y="147"/>
                  <a:pt x="40" y="146"/>
                  <a:pt x="41" y="146"/>
                </a:cubicBezTo>
                <a:cubicBezTo>
                  <a:pt x="44" y="144"/>
                  <a:pt x="52" y="138"/>
                  <a:pt x="53" y="138"/>
                </a:cubicBezTo>
                <a:cubicBezTo>
                  <a:pt x="53" y="138"/>
                  <a:pt x="53" y="138"/>
                  <a:pt x="53" y="138"/>
                </a:cubicBezTo>
                <a:cubicBezTo>
                  <a:pt x="59" y="136"/>
                  <a:pt x="59" y="136"/>
                  <a:pt x="59" y="136"/>
                </a:cubicBezTo>
                <a:cubicBezTo>
                  <a:pt x="62" y="135"/>
                  <a:pt x="62" y="135"/>
                  <a:pt x="62" y="135"/>
                </a:cubicBezTo>
                <a:cubicBezTo>
                  <a:pt x="64" y="133"/>
                  <a:pt x="64" y="133"/>
                  <a:pt x="64" y="133"/>
                </a:cubicBezTo>
                <a:cubicBezTo>
                  <a:pt x="64" y="133"/>
                  <a:pt x="64" y="133"/>
                  <a:pt x="64" y="133"/>
                </a:cubicBezTo>
                <a:cubicBezTo>
                  <a:pt x="65" y="133"/>
                  <a:pt x="66" y="133"/>
                  <a:pt x="66" y="132"/>
                </a:cubicBezTo>
                <a:cubicBezTo>
                  <a:pt x="66" y="132"/>
                  <a:pt x="66" y="132"/>
                  <a:pt x="66" y="132"/>
                </a:cubicBezTo>
                <a:cubicBezTo>
                  <a:pt x="65" y="130"/>
                  <a:pt x="65" y="129"/>
                  <a:pt x="65" y="128"/>
                </a:cubicBezTo>
                <a:cubicBezTo>
                  <a:pt x="65" y="128"/>
                  <a:pt x="65" y="128"/>
                  <a:pt x="65" y="128"/>
                </a:cubicBezTo>
                <a:cubicBezTo>
                  <a:pt x="65" y="127"/>
                  <a:pt x="66" y="121"/>
                  <a:pt x="66" y="120"/>
                </a:cubicBezTo>
                <a:cubicBezTo>
                  <a:pt x="67" y="120"/>
                  <a:pt x="67" y="120"/>
                  <a:pt x="67" y="120"/>
                </a:cubicBezTo>
                <a:cubicBezTo>
                  <a:pt x="68" y="120"/>
                  <a:pt x="70" y="120"/>
                  <a:pt x="71" y="119"/>
                </a:cubicBezTo>
                <a:cubicBezTo>
                  <a:pt x="72" y="119"/>
                  <a:pt x="73" y="118"/>
                  <a:pt x="74" y="117"/>
                </a:cubicBezTo>
                <a:cubicBezTo>
                  <a:pt x="74" y="116"/>
                  <a:pt x="75" y="115"/>
                  <a:pt x="75" y="115"/>
                </a:cubicBezTo>
                <a:cubicBezTo>
                  <a:pt x="75" y="115"/>
                  <a:pt x="75" y="115"/>
                  <a:pt x="75" y="115"/>
                </a:cubicBezTo>
                <a:cubicBezTo>
                  <a:pt x="79" y="113"/>
                  <a:pt x="79" y="113"/>
                  <a:pt x="79" y="113"/>
                </a:cubicBezTo>
                <a:cubicBezTo>
                  <a:pt x="80" y="113"/>
                  <a:pt x="81" y="111"/>
                  <a:pt x="82" y="110"/>
                </a:cubicBezTo>
                <a:cubicBezTo>
                  <a:pt x="83" y="110"/>
                  <a:pt x="85" y="109"/>
                  <a:pt x="86" y="108"/>
                </a:cubicBezTo>
                <a:cubicBezTo>
                  <a:pt x="86" y="108"/>
                  <a:pt x="86" y="107"/>
                  <a:pt x="86" y="106"/>
                </a:cubicBezTo>
                <a:cubicBezTo>
                  <a:pt x="86" y="106"/>
                  <a:pt x="86" y="106"/>
                  <a:pt x="86" y="106"/>
                </a:cubicBezTo>
                <a:cubicBezTo>
                  <a:pt x="86" y="105"/>
                  <a:pt x="87" y="104"/>
                  <a:pt x="89" y="104"/>
                </a:cubicBezTo>
                <a:cubicBezTo>
                  <a:pt x="91" y="103"/>
                  <a:pt x="92" y="104"/>
                  <a:pt x="92" y="106"/>
                </a:cubicBezTo>
                <a:cubicBezTo>
                  <a:pt x="93" y="107"/>
                  <a:pt x="93" y="108"/>
                  <a:pt x="93" y="108"/>
                </a:cubicBezTo>
                <a:cubicBezTo>
                  <a:pt x="94" y="108"/>
                  <a:pt x="95" y="107"/>
                  <a:pt x="96" y="107"/>
                </a:cubicBezTo>
                <a:cubicBezTo>
                  <a:pt x="103" y="104"/>
                  <a:pt x="103" y="104"/>
                  <a:pt x="103" y="104"/>
                </a:cubicBezTo>
                <a:cubicBezTo>
                  <a:pt x="103" y="104"/>
                  <a:pt x="103" y="104"/>
                  <a:pt x="103" y="104"/>
                </a:cubicBezTo>
                <a:cubicBezTo>
                  <a:pt x="103" y="104"/>
                  <a:pt x="106" y="103"/>
                  <a:pt x="107" y="104"/>
                </a:cubicBezTo>
                <a:cubicBezTo>
                  <a:pt x="107" y="104"/>
                  <a:pt x="107" y="104"/>
                  <a:pt x="108" y="104"/>
                </a:cubicBezTo>
                <a:cubicBezTo>
                  <a:pt x="108" y="105"/>
                  <a:pt x="108" y="105"/>
                  <a:pt x="109" y="105"/>
                </a:cubicBezTo>
                <a:cubicBezTo>
                  <a:pt x="110" y="105"/>
                  <a:pt x="114" y="106"/>
                  <a:pt x="115" y="106"/>
                </a:cubicBezTo>
                <a:cubicBezTo>
                  <a:pt x="115" y="106"/>
                  <a:pt x="117" y="107"/>
                  <a:pt x="117" y="107"/>
                </a:cubicBezTo>
                <a:cubicBezTo>
                  <a:pt x="117" y="107"/>
                  <a:pt x="117" y="107"/>
                  <a:pt x="117" y="107"/>
                </a:cubicBezTo>
                <a:cubicBezTo>
                  <a:pt x="119" y="108"/>
                  <a:pt x="119" y="108"/>
                  <a:pt x="119" y="108"/>
                </a:cubicBezTo>
                <a:cubicBezTo>
                  <a:pt x="118" y="109"/>
                  <a:pt x="118" y="109"/>
                  <a:pt x="118" y="109"/>
                </a:cubicBezTo>
                <a:cubicBezTo>
                  <a:pt x="119" y="109"/>
                  <a:pt x="119" y="109"/>
                  <a:pt x="119" y="109"/>
                </a:cubicBezTo>
                <a:cubicBezTo>
                  <a:pt x="120" y="108"/>
                  <a:pt x="120" y="108"/>
                  <a:pt x="121" y="107"/>
                </a:cubicBezTo>
                <a:cubicBezTo>
                  <a:pt x="122" y="106"/>
                  <a:pt x="124" y="105"/>
                  <a:pt x="126" y="103"/>
                </a:cubicBezTo>
                <a:cubicBezTo>
                  <a:pt x="126" y="102"/>
                  <a:pt x="129" y="99"/>
                  <a:pt x="130" y="98"/>
                </a:cubicBezTo>
                <a:cubicBezTo>
                  <a:pt x="130" y="97"/>
                  <a:pt x="130" y="96"/>
                  <a:pt x="131" y="95"/>
                </a:cubicBezTo>
                <a:cubicBezTo>
                  <a:pt x="131" y="94"/>
                  <a:pt x="132" y="93"/>
                  <a:pt x="132" y="93"/>
                </a:cubicBezTo>
                <a:cubicBezTo>
                  <a:pt x="132" y="93"/>
                  <a:pt x="132" y="93"/>
                  <a:pt x="133" y="92"/>
                </a:cubicBezTo>
                <a:cubicBezTo>
                  <a:pt x="133" y="92"/>
                  <a:pt x="133" y="92"/>
                  <a:pt x="133" y="92"/>
                </a:cubicBezTo>
                <a:cubicBezTo>
                  <a:pt x="133" y="92"/>
                  <a:pt x="133" y="91"/>
                  <a:pt x="133" y="91"/>
                </a:cubicBezTo>
                <a:cubicBezTo>
                  <a:pt x="133" y="91"/>
                  <a:pt x="134" y="91"/>
                  <a:pt x="134" y="90"/>
                </a:cubicBezTo>
                <a:cubicBezTo>
                  <a:pt x="134" y="90"/>
                  <a:pt x="134" y="88"/>
                  <a:pt x="134" y="88"/>
                </a:cubicBezTo>
                <a:cubicBezTo>
                  <a:pt x="134" y="88"/>
                  <a:pt x="134" y="88"/>
                  <a:pt x="134" y="88"/>
                </a:cubicBezTo>
                <a:cubicBezTo>
                  <a:pt x="134" y="88"/>
                  <a:pt x="133" y="88"/>
                  <a:pt x="133" y="88"/>
                </a:cubicBezTo>
                <a:cubicBezTo>
                  <a:pt x="132" y="88"/>
                  <a:pt x="132" y="88"/>
                  <a:pt x="131" y="88"/>
                </a:cubicBezTo>
                <a:cubicBezTo>
                  <a:pt x="131" y="88"/>
                  <a:pt x="131" y="88"/>
                  <a:pt x="131" y="88"/>
                </a:cubicBezTo>
                <a:cubicBezTo>
                  <a:pt x="129" y="88"/>
                  <a:pt x="129" y="87"/>
                  <a:pt x="129" y="86"/>
                </a:cubicBezTo>
                <a:cubicBezTo>
                  <a:pt x="128" y="86"/>
                  <a:pt x="127" y="85"/>
                  <a:pt x="127" y="84"/>
                </a:cubicBezTo>
                <a:cubicBezTo>
                  <a:pt x="127" y="84"/>
                  <a:pt x="127" y="84"/>
                  <a:pt x="127" y="84"/>
                </a:cubicBezTo>
                <a:cubicBezTo>
                  <a:pt x="126" y="83"/>
                  <a:pt x="126" y="83"/>
                  <a:pt x="126" y="82"/>
                </a:cubicBezTo>
                <a:cubicBezTo>
                  <a:pt x="126" y="82"/>
                  <a:pt x="125" y="81"/>
                  <a:pt x="125" y="81"/>
                </a:cubicBezTo>
                <a:cubicBezTo>
                  <a:pt x="125" y="80"/>
                  <a:pt x="125" y="79"/>
                  <a:pt x="125" y="78"/>
                </a:cubicBezTo>
                <a:cubicBezTo>
                  <a:pt x="125" y="77"/>
                  <a:pt x="125" y="77"/>
                  <a:pt x="125" y="76"/>
                </a:cubicBezTo>
                <a:cubicBezTo>
                  <a:pt x="125" y="75"/>
                  <a:pt x="125" y="75"/>
                  <a:pt x="125" y="74"/>
                </a:cubicBezTo>
                <a:cubicBezTo>
                  <a:pt x="125" y="73"/>
                  <a:pt x="125" y="73"/>
                  <a:pt x="125" y="73"/>
                </a:cubicBezTo>
                <a:cubicBezTo>
                  <a:pt x="125" y="72"/>
                  <a:pt x="124" y="72"/>
                  <a:pt x="124" y="71"/>
                </a:cubicBezTo>
                <a:cubicBezTo>
                  <a:pt x="124" y="70"/>
                  <a:pt x="123" y="70"/>
                  <a:pt x="123" y="69"/>
                </a:cubicBezTo>
                <a:cubicBezTo>
                  <a:pt x="122" y="69"/>
                  <a:pt x="122" y="69"/>
                  <a:pt x="122" y="68"/>
                </a:cubicBezTo>
                <a:cubicBezTo>
                  <a:pt x="121" y="67"/>
                  <a:pt x="119" y="64"/>
                  <a:pt x="118" y="64"/>
                </a:cubicBezTo>
                <a:cubicBezTo>
                  <a:pt x="117" y="64"/>
                  <a:pt x="117" y="64"/>
                  <a:pt x="117" y="64"/>
                </a:cubicBezTo>
                <a:cubicBezTo>
                  <a:pt x="117" y="66"/>
                  <a:pt x="120" y="67"/>
                  <a:pt x="119" y="69"/>
                </a:cubicBezTo>
                <a:cubicBezTo>
                  <a:pt x="118" y="70"/>
                  <a:pt x="117" y="70"/>
                  <a:pt x="116" y="69"/>
                </a:cubicBezTo>
                <a:cubicBezTo>
                  <a:pt x="116" y="69"/>
                  <a:pt x="116" y="69"/>
                  <a:pt x="116" y="69"/>
                </a:cubicBezTo>
                <a:cubicBezTo>
                  <a:pt x="116" y="69"/>
                  <a:pt x="117" y="68"/>
                  <a:pt x="117" y="68"/>
                </a:cubicBezTo>
                <a:cubicBezTo>
                  <a:pt x="117" y="67"/>
                  <a:pt x="117" y="66"/>
                  <a:pt x="116" y="66"/>
                </a:cubicBezTo>
                <a:cubicBezTo>
                  <a:pt x="116" y="65"/>
                  <a:pt x="115" y="65"/>
                  <a:pt x="115" y="65"/>
                </a:cubicBezTo>
                <a:cubicBezTo>
                  <a:pt x="114" y="65"/>
                  <a:pt x="114" y="64"/>
                  <a:pt x="114" y="64"/>
                </a:cubicBezTo>
                <a:cubicBezTo>
                  <a:pt x="114" y="64"/>
                  <a:pt x="114" y="64"/>
                  <a:pt x="114" y="64"/>
                </a:cubicBezTo>
                <a:cubicBezTo>
                  <a:pt x="114" y="63"/>
                  <a:pt x="115" y="63"/>
                  <a:pt x="115" y="62"/>
                </a:cubicBezTo>
                <a:cubicBezTo>
                  <a:pt x="114" y="61"/>
                  <a:pt x="114" y="60"/>
                  <a:pt x="113" y="59"/>
                </a:cubicBezTo>
                <a:cubicBezTo>
                  <a:pt x="113" y="59"/>
                  <a:pt x="113" y="57"/>
                  <a:pt x="113" y="57"/>
                </a:cubicBezTo>
                <a:cubicBezTo>
                  <a:pt x="113" y="57"/>
                  <a:pt x="113" y="55"/>
                  <a:pt x="114" y="55"/>
                </a:cubicBezTo>
                <a:cubicBezTo>
                  <a:pt x="114" y="55"/>
                  <a:pt x="114" y="54"/>
                  <a:pt x="114" y="54"/>
                </a:cubicBezTo>
                <a:cubicBezTo>
                  <a:pt x="114" y="54"/>
                  <a:pt x="115" y="53"/>
                  <a:pt x="115" y="53"/>
                </a:cubicBezTo>
                <a:cubicBezTo>
                  <a:pt x="115" y="53"/>
                  <a:pt x="116" y="53"/>
                  <a:pt x="117" y="53"/>
                </a:cubicBezTo>
                <a:cubicBezTo>
                  <a:pt x="118" y="51"/>
                  <a:pt x="118" y="50"/>
                  <a:pt x="118" y="48"/>
                </a:cubicBezTo>
                <a:cubicBezTo>
                  <a:pt x="118" y="48"/>
                  <a:pt x="118" y="47"/>
                  <a:pt x="118" y="47"/>
                </a:cubicBezTo>
                <a:cubicBezTo>
                  <a:pt x="118" y="47"/>
                  <a:pt x="118" y="47"/>
                  <a:pt x="118" y="47"/>
                </a:cubicBezTo>
                <a:cubicBezTo>
                  <a:pt x="118" y="46"/>
                  <a:pt x="119" y="46"/>
                  <a:pt x="119" y="46"/>
                </a:cubicBezTo>
                <a:cubicBezTo>
                  <a:pt x="119" y="45"/>
                  <a:pt x="121" y="45"/>
                  <a:pt x="121" y="44"/>
                </a:cubicBezTo>
                <a:cubicBezTo>
                  <a:pt x="122" y="44"/>
                  <a:pt x="122" y="43"/>
                  <a:pt x="123" y="43"/>
                </a:cubicBezTo>
                <a:cubicBezTo>
                  <a:pt x="123" y="43"/>
                  <a:pt x="123" y="43"/>
                  <a:pt x="123" y="43"/>
                </a:cubicBezTo>
                <a:cubicBezTo>
                  <a:pt x="123" y="43"/>
                  <a:pt x="123" y="44"/>
                  <a:pt x="122" y="44"/>
                </a:cubicBezTo>
                <a:cubicBezTo>
                  <a:pt x="123" y="45"/>
                  <a:pt x="123" y="45"/>
                  <a:pt x="123" y="45"/>
                </a:cubicBezTo>
                <a:cubicBezTo>
                  <a:pt x="124" y="45"/>
                  <a:pt x="124" y="45"/>
                  <a:pt x="124" y="45"/>
                </a:cubicBezTo>
                <a:cubicBezTo>
                  <a:pt x="124" y="44"/>
                  <a:pt x="125" y="43"/>
                  <a:pt x="126" y="43"/>
                </a:cubicBezTo>
                <a:cubicBezTo>
                  <a:pt x="126" y="43"/>
                  <a:pt x="126" y="43"/>
                  <a:pt x="126" y="43"/>
                </a:cubicBezTo>
                <a:cubicBezTo>
                  <a:pt x="126" y="45"/>
                  <a:pt x="124" y="46"/>
                  <a:pt x="124" y="47"/>
                </a:cubicBezTo>
                <a:cubicBezTo>
                  <a:pt x="124" y="47"/>
                  <a:pt x="124" y="47"/>
                  <a:pt x="124" y="47"/>
                </a:cubicBezTo>
                <a:cubicBezTo>
                  <a:pt x="125" y="47"/>
                  <a:pt x="125" y="47"/>
                  <a:pt x="125" y="47"/>
                </a:cubicBezTo>
                <a:cubicBezTo>
                  <a:pt x="126" y="46"/>
                  <a:pt x="126" y="46"/>
                  <a:pt x="127" y="45"/>
                </a:cubicBezTo>
                <a:cubicBezTo>
                  <a:pt x="128" y="45"/>
                  <a:pt x="130" y="45"/>
                  <a:pt x="131" y="44"/>
                </a:cubicBezTo>
                <a:cubicBezTo>
                  <a:pt x="131" y="44"/>
                  <a:pt x="131" y="44"/>
                  <a:pt x="131" y="44"/>
                </a:cubicBezTo>
                <a:cubicBezTo>
                  <a:pt x="131" y="43"/>
                  <a:pt x="131" y="43"/>
                  <a:pt x="131" y="42"/>
                </a:cubicBezTo>
                <a:cubicBezTo>
                  <a:pt x="131" y="42"/>
                  <a:pt x="132" y="42"/>
                  <a:pt x="132" y="42"/>
                </a:cubicBezTo>
                <a:cubicBezTo>
                  <a:pt x="132" y="41"/>
                  <a:pt x="132" y="41"/>
                  <a:pt x="132" y="41"/>
                </a:cubicBezTo>
                <a:cubicBezTo>
                  <a:pt x="133" y="40"/>
                  <a:pt x="133" y="40"/>
                  <a:pt x="134" y="40"/>
                </a:cubicBezTo>
                <a:cubicBezTo>
                  <a:pt x="134" y="38"/>
                  <a:pt x="135" y="38"/>
                  <a:pt x="136" y="37"/>
                </a:cubicBezTo>
                <a:cubicBezTo>
                  <a:pt x="136" y="37"/>
                  <a:pt x="136" y="36"/>
                  <a:pt x="136" y="36"/>
                </a:cubicBezTo>
                <a:cubicBezTo>
                  <a:pt x="136" y="35"/>
                  <a:pt x="137" y="35"/>
                  <a:pt x="137" y="34"/>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8" name="Freeform 97"/>
          <p:cNvSpPr>
            <a:spLocks/>
          </p:cNvSpPr>
          <p:nvPr/>
        </p:nvSpPr>
        <p:spPr bwMode="auto">
          <a:xfrm>
            <a:off x="10075865" y="7473961"/>
            <a:ext cx="2949576" cy="2495550"/>
          </a:xfrm>
          <a:custGeom>
            <a:avLst/>
            <a:gdLst>
              <a:gd name="T0" fmla="*/ 361 w 392"/>
              <a:gd name="T1" fmla="*/ 2 h 332"/>
              <a:gd name="T2" fmla="*/ 342 w 392"/>
              <a:gd name="T3" fmla="*/ 16 h 332"/>
              <a:gd name="T4" fmla="*/ 316 w 392"/>
              <a:gd name="T5" fmla="*/ 42 h 332"/>
              <a:gd name="T6" fmla="*/ 304 w 392"/>
              <a:gd name="T7" fmla="*/ 59 h 332"/>
              <a:gd name="T8" fmla="*/ 292 w 392"/>
              <a:gd name="T9" fmla="*/ 47 h 332"/>
              <a:gd name="T10" fmla="*/ 284 w 392"/>
              <a:gd name="T11" fmla="*/ 35 h 332"/>
              <a:gd name="T12" fmla="*/ 272 w 392"/>
              <a:gd name="T13" fmla="*/ 20 h 332"/>
              <a:gd name="T14" fmla="*/ 263 w 392"/>
              <a:gd name="T15" fmla="*/ 32 h 332"/>
              <a:gd name="T16" fmla="*/ 237 w 392"/>
              <a:gd name="T17" fmla="*/ 54 h 332"/>
              <a:gd name="T18" fmla="*/ 218 w 392"/>
              <a:gd name="T19" fmla="*/ 75 h 332"/>
              <a:gd name="T20" fmla="*/ 189 w 392"/>
              <a:gd name="T21" fmla="*/ 94 h 332"/>
              <a:gd name="T22" fmla="*/ 174 w 392"/>
              <a:gd name="T23" fmla="*/ 104 h 332"/>
              <a:gd name="T24" fmla="*/ 145 w 392"/>
              <a:gd name="T25" fmla="*/ 118 h 332"/>
              <a:gd name="T26" fmla="*/ 118 w 392"/>
              <a:gd name="T27" fmla="*/ 136 h 332"/>
              <a:gd name="T28" fmla="*/ 94 w 392"/>
              <a:gd name="T29" fmla="*/ 155 h 332"/>
              <a:gd name="T30" fmla="*/ 63 w 392"/>
              <a:gd name="T31" fmla="*/ 168 h 332"/>
              <a:gd name="T32" fmla="*/ 36 w 392"/>
              <a:gd name="T33" fmla="*/ 194 h 332"/>
              <a:gd name="T34" fmla="*/ 11 w 392"/>
              <a:gd name="T35" fmla="*/ 225 h 332"/>
              <a:gd name="T36" fmla="*/ 3 w 392"/>
              <a:gd name="T37" fmla="*/ 253 h 332"/>
              <a:gd name="T38" fmla="*/ 8 w 392"/>
              <a:gd name="T39" fmla="*/ 272 h 332"/>
              <a:gd name="T40" fmla="*/ 19 w 392"/>
              <a:gd name="T41" fmla="*/ 286 h 332"/>
              <a:gd name="T42" fmla="*/ 37 w 392"/>
              <a:gd name="T43" fmla="*/ 300 h 332"/>
              <a:gd name="T44" fmla="*/ 68 w 392"/>
              <a:gd name="T45" fmla="*/ 314 h 332"/>
              <a:gd name="T46" fmla="*/ 75 w 392"/>
              <a:gd name="T47" fmla="*/ 330 h 332"/>
              <a:gd name="T48" fmla="*/ 92 w 392"/>
              <a:gd name="T49" fmla="*/ 317 h 332"/>
              <a:gd name="T50" fmla="*/ 138 w 392"/>
              <a:gd name="T51" fmla="*/ 317 h 332"/>
              <a:gd name="T52" fmla="*/ 136 w 392"/>
              <a:gd name="T53" fmla="*/ 302 h 332"/>
              <a:gd name="T54" fmla="*/ 138 w 392"/>
              <a:gd name="T55" fmla="*/ 285 h 332"/>
              <a:gd name="T56" fmla="*/ 144 w 392"/>
              <a:gd name="T57" fmla="*/ 268 h 332"/>
              <a:gd name="T58" fmla="*/ 151 w 392"/>
              <a:gd name="T59" fmla="*/ 251 h 332"/>
              <a:gd name="T60" fmla="*/ 166 w 392"/>
              <a:gd name="T61" fmla="*/ 241 h 332"/>
              <a:gd name="T62" fmla="*/ 178 w 392"/>
              <a:gd name="T63" fmla="*/ 233 h 332"/>
              <a:gd name="T64" fmla="*/ 195 w 392"/>
              <a:gd name="T65" fmla="*/ 226 h 332"/>
              <a:gd name="T66" fmla="*/ 215 w 392"/>
              <a:gd name="T67" fmla="*/ 215 h 332"/>
              <a:gd name="T68" fmla="*/ 233 w 392"/>
              <a:gd name="T69" fmla="*/ 208 h 332"/>
              <a:gd name="T70" fmla="*/ 250 w 392"/>
              <a:gd name="T71" fmla="*/ 191 h 332"/>
              <a:gd name="T72" fmla="*/ 263 w 392"/>
              <a:gd name="T73" fmla="*/ 198 h 332"/>
              <a:gd name="T74" fmla="*/ 244 w 392"/>
              <a:gd name="T75" fmla="*/ 204 h 332"/>
              <a:gd name="T76" fmla="*/ 260 w 392"/>
              <a:gd name="T77" fmla="*/ 201 h 332"/>
              <a:gd name="T78" fmla="*/ 275 w 392"/>
              <a:gd name="T79" fmla="*/ 204 h 332"/>
              <a:gd name="T80" fmla="*/ 286 w 392"/>
              <a:gd name="T81" fmla="*/ 209 h 332"/>
              <a:gd name="T82" fmla="*/ 290 w 392"/>
              <a:gd name="T83" fmla="*/ 194 h 332"/>
              <a:gd name="T84" fmla="*/ 297 w 392"/>
              <a:gd name="T85" fmla="*/ 207 h 332"/>
              <a:gd name="T86" fmla="*/ 304 w 392"/>
              <a:gd name="T87" fmla="*/ 205 h 332"/>
              <a:gd name="T88" fmla="*/ 305 w 392"/>
              <a:gd name="T89" fmla="*/ 189 h 332"/>
              <a:gd name="T90" fmla="*/ 292 w 392"/>
              <a:gd name="T91" fmla="*/ 184 h 332"/>
              <a:gd name="T92" fmla="*/ 282 w 392"/>
              <a:gd name="T93" fmla="*/ 181 h 332"/>
              <a:gd name="T94" fmla="*/ 271 w 392"/>
              <a:gd name="T95" fmla="*/ 180 h 332"/>
              <a:gd name="T96" fmla="*/ 274 w 392"/>
              <a:gd name="T97" fmla="*/ 174 h 332"/>
              <a:gd name="T98" fmla="*/ 272 w 392"/>
              <a:gd name="T99" fmla="*/ 158 h 332"/>
              <a:gd name="T100" fmla="*/ 278 w 392"/>
              <a:gd name="T101" fmla="*/ 135 h 332"/>
              <a:gd name="T102" fmla="*/ 294 w 392"/>
              <a:gd name="T103" fmla="*/ 125 h 332"/>
              <a:gd name="T104" fmla="*/ 310 w 392"/>
              <a:gd name="T105" fmla="*/ 114 h 332"/>
              <a:gd name="T106" fmla="*/ 326 w 392"/>
              <a:gd name="T107" fmla="*/ 99 h 332"/>
              <a:gd name="T108" fmla="*/ 337 w 392"/>
              <a:gd name="T109" fmla="*/ 78 h 332"/>
              <a:gd name="T110" fmla="*/ 344 w 392"/>
              <a:gd name="T111" fmla="*/ 63 h 332"/>
              <a:gd name="T112" fmla="*/ 359 w 392"/>
              <a:gd name="T113" fmla="*/ 56 h 332"/>
              <a:gd name="T114" fmla="*/ 374 w 392"/>
              <a:gd name="T115" fmla="*/ 33 h 332"/>
              <a:gd name="T116" fmla="*/ 385 w 392"/>
              <a:gd name="T117" fmla="*/ 1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2" h="332">
                <a:moveTo>
                  <a:pt x="390" y="3"/>
                </a:moveTo>
                <a:cubicBezTo>
                  <a:pt x="390" y="3"/>
                  <a:pt x="389" y="2"/>
                  <a:pt x="388" y="2"/>
                </a:cubicBezTo>
                <a:cubicBezTo>
                  <a:pt x="388" y="2"/>
                  <a:pt x="384" y="2"/>
                  <a:pt x="383" y="2"/>
                </a:cubicBezTo>
                <a:cubicBezTo>
                  <a:pt x="381" y="2"/>
                  <a:pt x="381" y="1"/>
                  <a:pt x="380" y="0"/>
                </a:cubicBezTo>
                <a:cubicBezTo>
                  <a:pt x="380" y="0"/>
                  <a:pt x="379" y="0"/>
                  <a:pt x="377" y="0"/>
                </a:cubicBezTo>
                <a:cubicBezTo>
                  <a:pt x="370" y="3"/>
                  <a:pt x="370" y="3"/>
                  <a:pt x="370" y="3"/>
                </a:cubicBezTo>
                <a:cubicBezTo>
                  <a:pt x="370" y="3"/>
                  <a:pt x="368" y="4"/>
                  <a:pt x="367" y="4"/>
                </a:cubicBezTo>
                <a:cubicBezTo>
                  <a:pt x="366" y="4"/>
                  <a:pt x="365" y="3"/>
                  <a:pt x="365" y="1"/>
                </a:cubicBezTo>
                <a:cubicBezTo>
                  <a:pt x="365" y="0"/>
                  <a:pt x="364" y="0"/>
                  <a:pt x="363" y="0"/>
                </a:cubicBezTo>
                <a:cubicBezTo>
                  <a:pt x="362" y="0"/>
                  <a:pt x="361" y="1"/>
                  <a:pt x="361" y="2"/>
                </a:cubicBezTo>
                <a:cubicBezTo>
                  <a:pt x="361" y="2"/>
                  <a:pt x="361" y="2"/>
                  <a:pt x="361" y="2"/>
                </a:cubicBezTo>
                <a:cubicBezTo>
                  <a:pt x="361" y="2"/>
                  <a:pt x="361" y="3"/>
                  <a:pt x="361" y="4"/>
                </a:cubicBezTo>
                <a:cubicBezTo>
                  <a:pt x="361" y="4"/>
                  <a:pt x="361" y="4"/>
                  <a:pt x="360" y="4"/>
                </a:cubicBezTo>
                <a:cubicBezTo>
                  <a:pt x="360" y="4"/>
                  <a:pt x="358" y="6"/>
                  <a:pt x="357" y="6"/>
                </a:cubicBezTo>
                <a:cubicBezTo>
                  <a:pt x="356" y="7"/>
                  <a:pt x="355" y="8"/>
                  <a:pt x="354" y="9"/>
                </a:cubicBezTo>
                <a:cubicBezTo>
                  <a:pt x="354" y="9"/>
                  <a:pt x="354" y="9"/>
                  <a:pt x="354" y="9"/>
                </a:cubicBezTo>
                <a:cubicBezTo>
                  <a:pt x="350" y="11"/>
                  <a:pt x="350" y="11"/>
                  <a:pt x="350" y="11"/>
                </a:cubicBezTo>
                <a:cubicBezTo>
                  <a:pt x="350" y="11"/>
                  <a:pt x="349" y="12"/>
                  <a:pt x="349" y="12"/>
                </a:cubicBezTo>
                <a:cubicBezTo>
                  <a:pt x="348" y="13"/>
                  <a:pt x="346" y="15"/>
                  <a:pt x="345" y="15"/>
                </a:cubicBezTo>
                <a:cubicBezTo>
                  <a:pt x="344" y="16"/>
                  <a:pt x="342" y="16"/>
                  <a:pt x="342" y="16"/>
                </a:cubicBezTo>
                <a:cubicBezTo>
                  <a:pt x="341" y="18"/>
                  <a:pt x="340" y="22"/>
                  <a:pt x="340" y="23"/>
                </a:cubicBezTo>
                <a:cubicBezTo>
                  <a:pt x="340" y="23"/>
                  <a:pt x="340" y="23"/>
                  <a:pt x="340" y="23"/>
                </a:cubicBezTo>
                <a:cubicBezTo>
                  <a:pt x="340" y="24"/>
                  <a:pt x="340" y="25"/>
                  <a:pt x="341" y="26"/>
                </a:cubicBezTo>
                <a:cubicBezTo>
                  <a:pt x="342" y="27"/>
                  <a:pt x="342" y="27"/>
                  <a:pt x="341" y="28"/>
                </a:cubicBezTo>
                <a:cubicBezTo>
                  <a:pt x="341" y="29"/>
                  <a:pt x="339" y="29"/>
                  <a:pt x="338" y="29"/>
                </a:cubicBezTo>
                <a:cubicBezTo>
                  <a:pt x="337" y="31"/>
                  <a:pt x="337" y="31"/>
                  <a:pt x="337" y="31"/>
                </a:cubicBezTo>
                <a:cubicBezTo>
                  <a:pt x="337" y="31"/>
                  <a:pt x="337" y="31"/>
                  <a:pt x="337" y="31"/>
                </a:cubicBezTo>
                <a:cubicBezTo>
                  <a:pt x="333" y="32"/>
                  <a:pt x="333" y="32"/>
                  <a:pt x="333" y="32"/>
                </a:cubicBezTo>
                <a:cubicBezTo>
                  <a:pt x="327" y="34"/>
                  <a:pt x="327" y="34"/>
                  <a:pt x="327" y="34"/>
                </a:cubicBezTo>
                <a:cubicBezTo>
                  <a:pt x="326" y="35"/>
                  <a:pt x="319" y="40"/>
                  <a:pt x="316" y="42"/>
                </a:cubicBezTo>
                <a:cubicBezTo>
                  <a:pt x="315" y="43"/>
                  <a:pt x="315" y="43"/>
                  <a:pt x="315" y="43"/>
                </a:cubicBezTo>
                <a:cubicBezTo>
                  <a:pt x="315" y="43"/>
                  <a:pt x="316" y="44"/>
                  <a:pt x="316" y="44"/>
                </a:cubicBezTo>
                <a:cubicBezTo>
                  <a:pt x="317" y="44"/>
                  <a:pt x="318" y="45"/>
                  <a:pt x="318" y="45"/>
                </a:cubicBezTo>
                <a:cubicBezTo>
                  <a:pt x="318" y="46"/>
                  <a:pt x="317" y="47"/>
                  <a:pt x="317" y="48"/>
                </a:cubicBezTo>
                <a:cubicBezTo>
                  <a:pt x="317" y="48"/>
                  <a:pt x="316" y="49"/>
                  <a:pt x="315" y="50"/>
                </a:cubicBezTo>
                <a:cubicBezTo>
                  <a:pt x="314" y="51"/>
                  <a:pt x="313" y="52"/>
                  <a:pt x="313" y="53"/>
                </a:cubicBezTo>
                <a:cubicBezTo>
                  <a:pt x="312" y="54"/>
                  <a:pt x="312" y="55"/>
                  <a:pt x="311" y="55"/>
                </a:cubicBezTo>
                <a:cubicBezTo>
                  <a:pt x="311" y="56"/>
                  <a:pt x="311" y="56"/>
                  <a:pt x="311" y="56"/>
                </a:cubicBezTo>
                <a:cubicBezTo>
                  <a:pt x="305" y="57"/>
                  <a:pt x="305" y="57"/>
                  <a:pt x="305" y="57"/>
                </a:cubicBezTo>
                <a:cubicBezTo>
                  <a:pt x="304" y="59"/>
                  <a:pt x="304" y="59"/>
                  <a:pt x="304" y="59"/>
                </a:cubicBezTo>
                <a:cubicBezTo>
                  <a:pt x="303" y="59"/>
                  <a:pt x="303" y="59"/>
                  <a:pt x="303" y="59"/>
                </a:cubicBezTo>
                <a:cubicBezTo>
                  <a:pt x="303" y="59"/>
                  <a:pt x="303" y="59"/>
                  <a:pt x="303" y="59"/>
                </a:cubicBezTo>
                <a:cubicBezTo>
                  <a:pt x="300" y="58"/>
                  <a:pt x="300" y="58"/>
                  <a:pt x="300" y="58"/>
                </a:cubicBezTo>
                <a:cubicBezTo>
                  <a:pt x="300" y="58"/>
                  <a:pt x="300" y="58"/>
                  <a:pt x="300" y="58"/>
                </a:cubicBezTo>
                <a:cubicBezTo>
                  <a:pt x="300" y="57"/>
                  <a:pt x="299" y="56"/>
                  <a:pt x="299" y="56"/>
                </a:cubicBezTo>
                <a:cubicBezTo>
                  <a:pt x="298" y="55"/>
                  <a:pt x="297" y="54"/>
                  <a:pt x="297" y="54"/>
                </a:cubicBezTo>
                <a:cubicBezTo>
                  <a:pt x="297" y="54"/>
                  <a:pt x="297" y="54"/>
                  <a:pt x="297" y="54"/>
                </a:cubicBezTo>
                <a:cubicBezTo>
                  <a:pt x="296" y="51"/>
                  <a:pt x="296" y="51"/>
                  <a:pt x="296" y="51"/>
                </a:cubicBezTo>
                <a:cubicBezTo>
                  <a:pt x="292" y="48"/>
                  <a:pt x="292" y="48"/>
                  <a:pt x="292" y="48"/>
                </a:cubicBezTo>
                <a:cubicBezTo>
                  <a:pt x="292" y="48"/>
                  <a:pt x="292" y="47"/>
                  <a:pt x="292" y="47"/>
                </a:cubicBezTo>
                <a:cubicBezTo>
                  <a:pt x="291" y="47"/>
                  <a:pt x="291" y="44"/>
                  <a:pt x="291" y="43"/>
                </a:cubicBezTo>
                <a:cubicBezTo>
                  <a:pt x="291" y="43"/>
                  <a:pt x="291" y="43"/>
                  <a:pt x="291" y="42"/>
                </a:cubicBezTo>
                <a:cubicBezTo>
                  <a:pt x="290" y="42"/>
                  <a:pt x="289" y="42"/>
                  <a:pt x="289" y="42"/>
                </a:cubicBezTo>
                <a:cubicBezTo>
                  <a:pt x="288" y="42"/>
                  <a:pt x="287" y="42"/>
                  <a:pt x="286" y="42"/>
                </a:cubicBezTo>
                <a:cubicBezTo>
                  <a:pt x="286" y="42"/>
                  <a:pt x="286" y="42"/>
                  <a:pt x="285" y="42"/>
                </a:cubicBezTo>
                <a:cubicBezTo>
                  <a:pt x="284" y="41"/>
                  <a:pt x="283" y="40"/>
                  <a:pt x="283" y="39"/>
                </a:cubicBezTo>
                <a:cubicBezTo>
                  <a:pt x="283" y="39"/>
                  <a:pt x="283" y="39"/>
                  <a:pt x="283" y="39"/>
                </a:cubicBezTo>
                <a:cubicBezTo>
                  <a:pt x="283" y="39"/>
                  <a:pt x="284" y="37"/>
                  <a:pt x="285" y="36"/>
                </a:cubicBezTo>
                <a:cubicBezTo>
                  <a:pt x="285" y="36"/>
                  <a:pt x="285" y="36"/>
                  <a:pt x="285" y="36"/>
                </a:cubicBezTo>
                <a:cubicBezTo>
                  <a:pt x="285" y="35"/>
                  <a:pt x="284" y="35"/>
                  <a:pt x="284" y="35"/>
                </a:cubicBezTo>
                <a:cubicBezTo>
                  <a:pt x="284" y="35"/>
                  <a:pt x="284" y="35"/>
                  <a:pt x="283" y="35"/>
                </a:cubicBezTo>
                <a:cubicBezTo>
                  <a:pt x="281" y="34"/>
                  <a:pt x="281" y="32"/>
                  <a:pt x="281" y="30"/>
                </a:cubicBezTo>
                <a:cubicBezTo>
                  <a:pt x="281" y="29"/>
                  <a:pt x="281" y="29"/>
                  <a:pt x="281" y="28"/>
                </a:cubicBezTo>
                <a:cubicBezTo>
                  <a:pt x="280" y="28"/>
                  <a:pt x="279" y="27"/>
                  <a:pt x="279" y="26"/>
                </a:cubicBezTo>
                <a:cubicBezTo>
                  <a:pt x="278" y="26"/>
                  <a:pt x="277" y="26"/>
                  <a:pt x="277" y="26"/>
                </a:cubicBezTo>
                <a:cubicBezTo>
                  <a:pt x="276" y="26"/>
                  <a:pt x="275" y="26"/>
                  <a:pt x="275" y="26"/>
                </a:cubicBezTo>
                <a:cubicBezTo>
                  <a:pt x="274" y="26"/>
                  <a:pt x="274" y="26"/>
                  <a:pt x="274" y="26"/>
                </a:cubicBezTo>
                <a:cubicBezTo>
                  <a:pt x="273" y="23"/>
                  <a:pt x="273" y="23"/>
                  <a:pt x="273" y="23"/>
                </a:cubicBezTo>
                <a:cubicBezTo>
                  <a:pt x="273" y="23"/>
                  <a:pt x="273" y="23"/>
                  <a:pt x="273" y="23"/>
                </a:cubicBezTo>
                <a:cubicBezTo>
                  <a:pt x="272" y="20"/>
                  <a:pt x="272" y="20"/>
                  <a:pt x="272" y="20"/>
                </a:cubicBezTo>
                <a:cubicBezTo>
                  <a:pt x="270" y="21"/>
                  <a:pt x="270" y="21"/>
                  <a:pt x="270" y="21"/>
                </a:cubicBezTo>
                <a:cubicBezTo>
                  <a:pt x="270" y="21"/>
                  <a:pt x="270" y="21"/>
                  <a:pt x="270" y="20"/>
                </a:cubicBezTo>
                <a:cubicBezTo>
                  <a:pt x="269" y="19"/>
                  <a:pt x="269" y="19"/>
                  <a:pt x="269" y="19"/>
                </a:cubicBezTo>
                <a:cubicBezTo>
                  <a:pt x="268" y="20"/>
                  <a:pt x="267" y="20"/>
                  <a:pt x="266" y="21"/>
                </a:cubicBezTo>
                <a:cubicBezTo>
                  <a:pt x="265" y="21"/>
                  <a:pt x="266" y="23"/>
                  <a:pt x="266" y="23"/>
                </a:cubicBezTo>
                <a:cubicBezTo>
                  <a:pt x="266" y="23"/>
                  <a:pt x="266" y="23"/>
                  <a:pt x="266" y="23"/>
                </a:cubicBezTo>
                <a:cubicBezTo>
                  <a:pt x="266" y="23"/>
                  <a:pt x="264" y="25"/>
                  <a:pt x="264" y="26"/>
                </a:cubicBezTo>
                <a:cubicBezTo>
                  <a:pt x="264" y="27"/>
                  <a:pt x="264" y="28"/>
                  <a:pt x="265" y="30"/>
                </a:cubicBezTo>
                <a:cubicBezTo>
                  <a:pt x="265" y="30"/>
                  <a:pt x="265" y="30"/>
                  <a:pt x="264" y="30"/>
                </a:cubicBezTo>
                <a:cubicBezTo>
                  <a:pt x="263" y="32"/>
                  <a:pt x="263" y="32"/>
                  <a:pt x="263" y="32"/>
                </a:cubicBezTo>
                <a:cubicBezTo>
                  <a:pt x="263" y="32"/>
                  <a:pt x="263" y="32"/>
                  <a:pt x="262" y="32"/>
                </a:cubicBezTo>
                <a:cubicBezTo>
                  <a:pt x="262" y="32"/>
                  <a:pt x="261" y="33"/>
                  <a:pt x="260" y="33"/>
                </a:cubicBezTo>
                <a:cubicBezTo>
                  <a:pt x="259" y="33"/>
                  <a:pt x="258" y="34"/>
                  <a:pt x="257" y="35"/>
                </a:cubicBezTo>
                <a:cubicBezTo>
                  <a:pt x="255" y="37"/>
                  <a:pt x="255" y="37"/>
                  <a:pt x="255" y="37"/>
                </a:cubicBezTo>
                <a:cubicBezTo>
                  <a:pt x="255" y="37"/>
                  <a:pt x="255" y="37"/>
                  <a:pt x="255" y="37"/>
                </a:cubicBezTo>
                <a:cubicBezTo>
                  <a:pt x="252" y="38"/>
                  <a:pt x="252" y="38"/>
                  <a:pt x="252" y="38"/>
                </a:cubicBezTo>
                <a:cubicBezTo>
                  <a:pt x="249" y="48"/>
                  <a:pt x="249" y="48"/>
                  <a:pt x="249" y="48"/>
                </a:cubicBezTo>
                <a:cubicBezTo>
                  <a:pt x="249" y="48"/>
                  <a:pt x="249" y="48"/>
                  <a:pt x="249" y="48"/>
                </a:cubicBezTo>
                <a:cubicBezTo>
                  <a:pt x="240" y="50"/>
                  <a:pt x="240" y="50"/>
                  <a:pt x="240" y="50"/>
                </a:cubicBezTo>
                <a:cubicBezTo>
                  <a:pt x="237" y="54"/>
                  <a:pt x="237" y="54"/>
                  <a:pt x="237" y="54"/>
                </a:cubicBezTo>
                <a:cubicBezTo>
                  <a:pt x="237" y="55"/>
                  <a:pt x="237" y="55"/>
                  <a:pt x="237" y="55"/>
                </a:cubicBezTo>
                <a:cubicBezTo>
                  <a:pt x="236" y="55"/>
                  <a:pt x="234" y="57"/>
                  <a:pt x="234" y="57"/>
                </a:cubicBezTo>
                <a:cubicBezTo>
                  <a:pt x="234" y="57"/>
                  <a:pt x="233" y="58"/>
                  <a:pt x="233" y="58"/>
                </a:cubicBezTo>
                <a:cubicBezTo>
                  <a:pt x="232" y="58"/>
                  <a:pt x="232" y="59"/>
                  <a:pt x="231" y="59"/>
                </a:cubicBezTo>
                <a:cubicBezTo>
                  <a:pt x="230" y="60"/>
                  <a:pt x="226" y="65"/>
                  <a:pt x="226" y="65"/>
                </a:cubicBezTo>
                <a:cubicBezTo>
                  <a:pt x="226" y="65"/>
                  <a:pt x="226" y="66"/>
                  <a:pt x="226" y="66"/>
                </a:cubicBezTo>
                <a:cubicBezTo>
                  <a:pt x="226" y="66"/>
                  <a:pt x="224" y="67"/>
                  <a:pt x="223" y="68"/>
                </a:cubicBezTo>
                <a:cubicBezTo>
                  <a:pt x="223" y="68"/>
                  <a:pt x="222" y="69"/>
                  <a:pt x="221" y="69"/>
                </a:cubicBezTo>
                <a:cubicBezTo>
                  <a:pt x="219" y="75"/>
                  <a:pt x="219" y="75"/>
                  <a:pt x="219" y="75"/>
                </a:cubicBezTo>
                <a:cubicBezTo>
                  <a:pt x="219" y="75"/>
                  <a:pt x="219" y="75"/>
                  <a:pt x="218" y="75"/>
                </a:cubicBezTo>
                <a:cubicBezTo>
                  <a:pt x="218" y="75"/>
                  <a:pt x="214" y="76"/>
                  <a:pt x="213" y="76"/>
                </a:cubicBezTo>
                <a:cubicBezTo>
                  <a:pt x="212" y="76"/>
                  <a:pt x="209" y="77"/>
                  <a:pt x="206" y="78"/>
                </a:cubicBezTo>
                <a:cubicBezTo>
                  <a:pt x="204" y="79"/>
                  <a:pt x="203" y="81"/>
                  <a:pt x="202" y="82"/>
                </a:cubicBezTo>
                <a:cubicBezTo>
                  <a:pt x="202" y="83"/>
                  <a:pt x="202" y="83"/>
                  <a:pt x="202" y="83"/>
                </a:cubicBezTo>
                <a:cubicBezTo>
                  <a:pt x="202" y="83"/>
                  <a:pt x="202" y="83"/>
                  <a:pt x="202" y="83"/>
                </a:cubicBezTo>
                <a:cubicBezTo>
                  <a:pt x="201" y="84"/>
                  <a:pt x="201" y="86"/>
                  <a:pt x="199" y="86"/>
                </a:cubicBezTo>
                <a:cubicBezTo>
                  <a:pt x="199" y="87"/>
                  <a:pt x="197" y="88"/>
                  <a:pt x="196" y="89"/>
                </a:cubicBezTo>
                <a:cubicBezTo>
                  <a:pt x="196" y="90"/>
                  <a:pt x="195" y="90"/>
                  <a:pt x="195" y="91"/>
                </a:cubicBezTo>
                <a:cubicBezTo>
                  <a:pt x="195" y="91"/>
                  <a:pt x="194" y="92"/>
                  <a:pt x="193" y="93"/>
                </a:cubicBezTo>
                <a:cubicBezTo>
                  <a:pt x="192" y="94"/>
                  <a:pt x="190" y="94"/>
                  <a:pt x="189" y="94"/>
                </a:cubicBezTo>
                <a:cubicBezTo>
                  <a:pt x="188" y="94"/>
                  <a:pt x="188" y="94"/>
                  <a:pt x="188" y="94"/>
                </a:cubicBezTo>
                <a:cubicBezTo>
                  <a:pt x="187" y="95"/>
                  <a:pt x="187" y="96"/>
                  <a:pt x="187" y="97"/>
                </a:cubicBezTo>
                <a:cubicBezTo>
                  <a:pt x="187" y="98"/>
                  <a:pt x="186" y="100"/>
                  <a:pt x="185" y="100"/>
                </a:cubicBezTo>
                <a:cubicBezTo>
                  <a:pt x="185" y="101"/>
                  <a:pt x="185" y="102"/>
                  <a:pt x="185" y="103"/>
                </a:cubicBezTo>
                <a:cubicBezTo>
                  <a:pt x="185" y="105"/>
                  <a:pt x="184" y="105"/>
                  <a:pt x="183" y="105"/>
                </a:cubicBezTo>
                <a:cubicBezTo>
                  <a:pt x="183" y="105"/>
                  <a:pt x="183" y="105"/>
                  <a:pt x="182" y="106"/>
                </a:cubicBezTo>
                <a:cubicBezTo>
                  <a:pt x="180" y="107"/>
                  <a:pt x="179" y="106"/>
                  <a:pt x="178" y="105"/>
                </a:cubicBezTo>
                <a:cubicBezTo>
                  <a:pt x="178" y="105"/>
                  <a:pt x="178" y="105"/>
                  <a:pt x="178" y="105"/>
                </a:cubicBezTo>
                <a:cubicBezTo>
                  <a:pt x="177" y="104"/>
                  <a:pt x="176" y="104"/>
                  <a:pt x="175" y="104"/>
                </a:cubicBezTo>
                <a:cubicBezTo>
                  <a:pt x="175" y="104"/>
                  <a:pt x="174" y="104"/>
                  <a:pt x="174" y="104"/>
                </a:cubicBezTo>
                <a:cubicBezTo>
                  <a:pt x="173" y="104"/>
                  <a:pt x="172" y="104"/>
                  <a:pt x="171" y="105"/>
                </a:cubicBezTo>
                <a:cubicBezTo>
                  <a:pt x="169" y="106"/>
                  <a:pt x="166" y="105"/>
                  <a:pt x="165" y="104"/>
                </a:cubicBezTo>
                <a:cubicBezTo>
                  <a:pt x="163" y="104"/>
                  <a:pt x="163" y="104"/>
                  <a:pt x="163" y="104"/>
                </a:cubicBezTo>
                <a:cubicBezTo>
                  <a:pt x="161" y="106"/>
                  <a:pt x="160" y="108"/>
                  <a:pt x="160" y="108"/>
                </a:cubicBezTo>
                <a:cubicBezTo>
                  <a:pt x="160" y="109"/>
                  <a:pt x="159" y="109"/>
                  <a:pt x="158" y="110"/>
                </a:cubicBezTo>
                <a:cubicBezTo>
                  <a:pt x="158" y="110"/>
                  <a:pt x="158" y="110"/>
                  <a:pt x="158" y="110"/>
                </a:cubicBezTo>
                <a:cubicBezTo>
                  <a:pt x="157" y="110"/>
                  <a:pt x="156" y="109"/>
                  <a:pt x="154" y="109"/>
                </a:cubicBezTo>
                <a:cubicBezTo>
                  <a:pt x="153" y="108"/>
                  <a:pt x="151" y="108"/>
                  <a:pt x="151" y="109"/>
                </a:cubicBezTo>
                <a:cubicBezTo>
                  <a:pt x="150" y="110"/>
                  <a:pt x="149" y="111"/>
                  <a:pt x="147" y="112"/>
                </a:cubicBezTo>
                <a:cubicBezTo>
                  <a:pt x="146" y="113"/>
                  <a:pt x="145" y="116"/>
                  <a:pt x="145" y="118"/>
                </a:cubicBezTo>
                <a:cubicBezTo>
                  <a:pt x="145" y="118"/>
                  <a:pt x="145" y="118"/>
                  <a:pt x="144" y="118"/>
                </a:cubicBezTo>
                <a:cubicBezTo>
                  <a:pt x="144" y="120"/>
                  <a:pt x="141" y="122"/>
                  <a:pt x="140" y="122"/>
                </a:cubicBezTo>
                <a:cubicBezTo>
                  <a:pt x="139" y="123"/>
                  <a:pt x="134" y="124"/>
                  <a:pt x="133" y="124"/>
                </a:cubicBezTo>
                <a:cubicBezTo>
                  <a:pt x="132" y="124"/>
                  <a:pt x="132" y="125"/>
                  <a:pt x="131" y="125"/>
                </a:cubicBezTo>
                <a:cubicBezTo>
                  <a:pt x="131" y="126"/>
                  <a:pt x="127" y="131"/>
                  <a:pt x="126" y="132"/>
                </a:cubicBezTo>
                <a:cubicBezTo>
                  <a:pt x="126" y="133"/>
                  <a:pt x="124" y="136"/>
                  <a:pt x="123" y="137"/>
                </a:cubicBezTo>
                <a:cubicBezTo>
                  <a:pt x="123" y="138"/>
                  <a:pt x="122" y="138"/>
                  <a:pt x="121" y="138"/>
                </a:cubicBezTo>
                <a:cubicBezTo>
                  <a:pt x="119" y="137"/>
                  <a:pt x="119" y="137"/>
                  <a:pt x="119" y="137"/>
                </a:cubicBezTo>
                <a:cubicBezTo>
                  <a:pt x="119" y="137"/>
                  <a:pt x="119" y="137"/>
                  <a:pt x="119" y="137"/>
                </a:cubicBezTo>
                <a:cubicBezTo>
                  <a:pt x="118" y="136"/>
                  <a:pt x="118" y="136"/>
                  <a:pt x="118" y="136"/>
                </a:cubicBezTo>
                <a:cubicBezTo>
                  <a:pt x="112" y="140"/>
                  <a:pt x="112" y="140"/>
                  <a:pt x="112" y="140"/>
                </a:cubicBezTo>
                <a:cubicBezTo>
                  <a:pt x="112" y="141"/>
                  <a:pt x="112" y="142"/>
                  <a:pt x="112" y="142"/>
                </a:cubicBezTo>
                <a:cubicBezTo>
                  <a:pt x="111" y="143"/>
                  <a:pt x="110" y="144"/>
                  <a:pt x="109" y="144"/>
                </a:cubicBezTo>
                <a:cubicBezTo>
                  <a:pt x="108" y="146"/>
                  <a:pt x="108" y="146"/>
                  <a:pt x="108" y="146"/>
                </a:cubicBezTo>
                <a:cubicBezTo>
                  <a:pt x="107" y="146"/>
                  <a:pt x="107" y="146"/>
                  <a:pt x="107" y="146"/>
                </a:cubicBezTo>
                <a:cubicBezTo>
                  <a:pt x="107" y="146"/>
                  <a:pt x="103" y="147"/>
                  <a:pt x="101" y="148"/>
                </a:cubicBezTo>
                <a:cubicBezTo>
                  <a:pt x="100" y="148"/>
                  <a:pt x="99" y="148"/>
                  <a:pt x="99" y="148"/>
                </a:cubicBezTo>
                <a:cubicBezTo>
                  <a:pt x="99" y="150"/>
                  <a:pt x="97" y="151"/>
                  <a:pt x="96" y="151"/>
                </a:cubicBezTo>
                <a:cubicBezTo>
                  <a:pt x="95" y="152"/>
                  <a:pt x="95" y="152"/>
                  <a:pt x="94" y="152"/>
                </a:cubicBezTo>
                <a:cubicBezTo>
                  <a:pt x="94" y="155"/>
                  <a:pt x="94" y="155"/>
                  <a:pt x="94" y="155"/>
                </a:cubicBezTo>
                <a:cubicBezTo>
                  <a:pt x="94" y="155"/>
                  <a:pt x="94" y="155"/>
                  <a:pt x="94" y="155"/>
                </a:cubicBezTo>
                <a:cubicBezTo>
                  <a:pt x="94" y="156"/>
                  <a:pt x="89" y="160"/>
                  <a:pt x="89" y="160"/>
                </a:cubicBezTo>
                <a:cubicBezTo>
                  <a:pt x="87" y="161"/>
                  <a:pt x="86" y="160"/>
                  <a:pt x="85" y="160"/>
                </a:cubicBezTo>
                <a:cubicBezTo>
                  <a:pt x="83" y="158"/>
                  <a:pt x="83" y="158"/>
                  <a:pt x="82" y="158"/>
                </a:cubicBezTo>
                <a:cubicBezTo>
                  <a:pt x="82" y="158"/>
                  <a:pt x="79" y="160"/>
                  <a:pt x="78" y="160"/>
                </a:cubicBezTo>
                <a:cubicBezTo>
                  <a:pt x="77" y="160"/>
                  <a:pt x="77" y="161"/>
                  <a:pt x="76" y="162"/>
                </a:cubicBezTo>
                <a:cubicBezTo>
                  <a:pt x="76" y="163"/>
                  <a:pt x="74" y="164"/>
                  <a:pt x="74" y="164"/>
                </a:cubicBezTo>
                <a:cubicBezTo>
                  <a:pt x="74" y="164"/>
                  <a:pt x="72" y="166"/>
                  <a:pt x="71" y="167"/>
                </a:cubicBezTo>
                <a:cubicBezTo>
                  <a:pt x="70" y="168"/>
                  <a:pt x="67" y="168"/>
                  <a:pt x="67" y="168"/>
                </a:cubicBezTo>
                <a:cubicBezTo>
                  <a:pt x="66" y="168"/>
                  <a:pt x="64" y="168"/>
                  <a:pt x="63" y="168"/>
                </a:cubicBezTo>
                <a:cubicBezTo>
                  <a:pt x="62" y="168"/>
                  <a:pt x="59" y="169"/>
                  <a:pt x="58" y="170"/>
                </a:cubicBezTo>
                <a:cubicBezTo>
                  <a:pt x="56" y="170"/>
                  <a:pt x="55" y="171"/>
                  <a:pt x="55" y="172"/>
                </a:cubicBezTo>
                <a:cubicBezTo>
                  <a:pt x="54" y="173"/>
                  <a:pt x="51" y="174"/>
                  <a:pt x="50" y="175"/>
                </a:cubicBezTo>
                <a:cubicBezTo>
                  <a:pt x="50" y="175"/>
                  <a:pt x="46" y="178"/>
                  <a:pt x="45" y="178"/>
                </a:cubicBezTo>
                <a:cubicBezTo>
                  <a:pt x="45" y="178"/>
                  <a:pt x="45" y="180"/>
                  <a:pt x="46" y="181"/>
                </a:cubicBezTo>
                <a:cubicBezTo>
                  <a:pt x="46" y="183"/>
                  <a:pt x="44" y="184"/>
                  <a:pt x="44" y="185"/>
                </a:cubicBezTo>
                <a:cubicBezTo>
                  <a:pt x="43" y="185"/>
                  <a:pt x="43" y="185"/>
                  <a:pt x="42" y="186"/>
                </a:cubicBezTo>
                <a:cubicBezTo>
                  <a:pt x="41" y="187"/>
                  <a:pt x="40" y="188"/>
                  <a:pt x="39" y="189"/>
                </a:cubicBezTo>
                <a:cubicBezTo>
                  <a:pt x="38" y="190"/>
                  <a:pt x="37" y="192"/>
                  <a:pt x="37" y="193"/>
                </a:cubicBezTo>
                <a:cubicBezTo>
                  <a:pt x="37" y="194"/>
                  <a:pt x="36" y="194"/>
                  <a:pt x="36" y="194"/>
                </a:cubicBezTo>
                <a:cubicBezTo>
                  <a:pt x="36" y="196"/>
                  <a:pt x="33" y="198"/>
                  <a:pt x="31" y="199"/>
                </a:cubicBezTo>
                <a:cubicBezTo>
                  <a:pt x="30" y="200"/>
                  <a:pt x="30" y="200"/>
                  <a:pt x="29" y="201"/>
                </a:cubicBezTo>
                <a:cubicBezTo>
                  <a:pt x="29" y="201"/>
                  <a:pt x="29" y="201"/>
                  <a:pt x="29" y="201"/>
                </a:cubicBezTo>
                <a:cubicBezTo>
                  <a:pt x="29" y="202"/>
                  <a:pt x="27" y="203"/>
                  <a:pt x="25" y="203"/>
                </a:cubicBezTo>
                <a:cubicBezTo>
                  <a:pt x="24" y="203"/>
                  <a:pt x="23" y="204"/>
                  <a:pt x="23" y="204"/>
                </a:cubicBezTo>
                <a:cubicBezTo>
                  <a:pt x="17" y="211"/>
                  <a:pt x="17" y="211"/>
                  <a:pt x="17" y="211"/>
                </a:cubicBezTo>
                <a:cubicBezTo>
                  <a:pt x="14" y="214"/>
                  <a:pt x="14" y="214"/>
                  <a:pt x="14" y="214"/>
                </a:cubicBezTo>
                <a:cubicBezTo>
                  <a:pt x="11" y="217"/>
                  <a:pt x="11" y="217"/>
                  <a:pt x="11" y="217"/>
                </a:cubicBezTo>
                <a:cubicBezTo>
                  <a:pt x="12" y="223"/>
                  <a:pt x="12" y="223"/>
                  <a:pt x="12" y="223"/>
                </a:cubicBezTo>
                <a:cubicBezTo>
                  <a:pt x="12" y="223"/>
                  <a:pt x="12" y="224"/>
                  <a:pt x="11" y="225"/>
                </a:cubicBezTo>
                <a:cubicBezTo>
                  <a:pt x="11" y="225"/>
                  <a:pt x="10" y="226"/>
                  <a:pt x="10" y="226"/>
                </a:cubicBezTo>
                <a:cubicBezTo>
                  <a:pt x="9" y="226"/>
                  <a:pt x="9" y="226"/>
                  <a:pt x="9" y="228"/>
                </a:cubicBezTo>
                <a:cubicBezTo>
                  <a:pt x="9" y="228"/>
                  <a:pt x="9" y="228"/>
                  <a:pt x="9" y="229"/>
                </a:cubicBezTo>
                <a:cubicBezTo>
                  <a:pt x="8" y="229"/>
                  <a:pt x="8" y="230"/>
                  <a:pt x="8" y="231"/>
                </a:cubicBezTo>
                <a:cubicBezTo>
                  <a:pt x="7" y="231"/>
                  <a:pt x="7" y="231"/>
                  <a:pt x="7" y="231"/>
                </a:cubicBezTo>
                <a:cubicBezTo>
                  <a:pt x="7" y="232"/>
                  <a:pt x="3" y="239"/>
                  <a:pt x="2" y="240"/>
                </a:cubicBezTo>
                <a:cubicBezTo>
                  <a:pt x="1" y="241"/>
                  <a:pt x="1" y="242"/>
                  <a:pt x="0" y="242"/>
                </a:cubicBezTo>
                <a:cubicBezTo>
                  <a:pt x="2" y="243"/>
                  <a:pt x="3" y="245"/>
                  <a:pt x="3" y="246"/>
                </a:cubicBezTo>
                <a:cubicBezTo>
                  <a:pt x="4" y="247"/>
                  <a:pt x="3" y="249"/>
                  <a:pt x="3" y="250"/>
                </a:cubicBezTo>
                <a:cubicBezTo>
                  <a:pt x="2" y="251"/>
                  <a:pt x="2" y="253"/>
                  <a:pt x="3" y="253"/>
                </a:cubicBezTo>
                <a:cubicBezTo>
                  <a:pt x="3" y="254"/>
                  <a:pt x="3" y="257"/>
                  <a:pt x="3" y="258"/>
                </a:cubicBezTo>
                <a:cubicBezTo>
                  <a:pt x="3" y="258"/>
                  <a:pt x="3" y="259"/>
                  <a:pt x="3" y="259"/>
                </a:cubicBezTo>
                <a:cubicBezTo>
                  <a:pt x="2" y="260"/>
                  <a:pt x="2" y="261"/>
                  <a:pt x="2" y="262"/>
                </a:cubicBezTo>
                <a:cubicBezTo>
                  <a:pt x="1" y="263"/>
                  <a:pt x="0" y="267"/>
                  <a:pt x="2" y="268"/>
                </a:cubicBezTo>
                <a:cubicBezTo>
                  <a:pt x="3" y="269"/>
                  <a:pt x="4" y="269"/>
                  <a:pt x="4" y="268"/>
                </a:cubicBezTo>
                <a:cubicBezTo>
                  <a:pt x="5" y="268"/>
                  <a:pt x="6" y="267"/>
                  <a:pt x="7" y="267"/>
                </a:cubicBezTo>
                <a:cubicBezTo>
                  <a:pt x="7" y="267"/>
                  <a:pt x="7" y="267"/>
                  <a:pt x="7" y="267"/>
                </a:cubicBezTo>
                <a:cubicBezTo>
                  <a:pt x="9" y="268"/>
                  <a:pt x="9" y="268"/>
                  <a:pt x="9" y="268"/>
                </a:cubicBezTo>
                <a:cubicBezTo>
                  <a:pt x="10" y="268"/>
                  <a:pt x="10" y="269"/>
                  <a:pt x="10" y="269"/>
                </a:cubicBezTo>
                <a:cubicBezTo>
                  <a:pt x="8" y="272"/>
                  <a:pt x="8" y="272"/>
                  <a:pt x="8" y="272"/>
                </a:cubicBezTo>
                <a:cubicBezTo>
                  <a:pt x="11" y="274"/>
                  <a:pt x="11" y="274"/>
                  <a:pt x="11" y="274"/>
                </a:cubicBezTo>
                <a:cubicBezTo>
                  <a:pt x="11" y="275"/>
                  <a:pt x="11" y="275"/>
                  <a:pt x="11" y="275"/>
                </a:cubicBezTo>
                <a:cubicBezTo>
                  <a:pt x="11" y="275"/>
                  <a:pt x="10" y="277"/>
                  <a:pt x="10" y="278"/>
                </a:cubicBezTo>
                <a:cubicBezTo>
                  <a:pt x="10" y="279"/>
                  <a:pt x="10" y="280"/>
                  <a:pt x="10" y="281"/>
                </a:cubicBezTo>
                <a:cubicBezTo>
                  <a:pt x="14" y="283"/>
                  <a:pt x="14" y="283"/>
                  <a:pt x="14" y="283"/>
                </a:cubicBezTo>
                <a:cubicBezTo>
                  <a:pt x="14" y="282"/>
                  <a:pt x="14" y="281"/>
                  <a:pt x="15" y="281"/>
                </a:cubicBezTo>
                <a:cubicBezTo>
                  <a:pt x="15" y="279"/>
                  <a:pt x="16" y="279"/>
                  <a:pt x="16" y="279"/>
                </a:cubicBezTo>
                <a:cubicBezTo>
                  <a:pt x="17" y="279"/>
                  <a:pt x="17" y="279"/>
                  <a:pt x="18" y="280"/>
                </a:cubicBezTo>
                <a:cubicBezTo>
                  <a:pt x="18" y="281"/>
                  <a:pt x="19" y="283"/>
                  <a:pt x="19" y="284"/>
                </a:cubicBezTo>
                <a:cubicBezTo>
                  <a:pt x="19" y="285"/>
                  <a:pt x="19" y="286"/>
                  <a:pt x="19" y="286"/>
                </a:cubicBezTo>
                <a:cubicBezTo>
                  <a:pt x="20" y="287"/>
                  <a:pt x="20" y="287"/>
                  <a:pt x="20" y="287"/>
                </a:cubicBezTo>
                <a:cubicBezTo>
                  <a:pt x="21" y="287"/>
                  <a:pt x="22" y="288"/>
                  <a:pt x="22" y="288"/>
                </a:cubicBezTo>
                <a:cubicBezTo>
                  <a:pt x="23" y="288"/>
                  <a:pt x="24" y="287"/>
                  <a:pt x="25" y="287"/>
                </a:cubicBezTo>
                <a:cubicBezTo>
                  <a:pt x="25" y="287"/>
                  <a:pt x="26" y="287"/>
                  <a:pt x="27" y="287"/>
                </a:cubicBezTo>
                <a:cubicBezTo>
                  <a:pt x="27" y="287"/>
                  <a:pt x="28" y="286"/>
                  <a:pt x="29" y="286"/>
                </a:cubicBezTo>
                <a:cubicBezTo>
                  <a:pt x="30" y="286"/>
                  <a:pt x="33" y="286"/>
                  <a:pt x="33" y="288"/>
                </a:cubicBezTo>
                <a:cubicBezTo>
                  <a:pt x="34" y="290"/>
                  <a:pt x="35" y="292"/>
                  <a:pt x="35" y="293"/>
                </a:cubicBezTo>
                <a:cubicBezTo>
                  <a:pt x="35" y="293"/>
                  <a:pt x="35" y="294"/>
                  <a:pt x="35" y="294"/>
                </a:cubicBezTo>
                <a:cubicBezTo>
                  <a:pt x="35" y="295"/>
                  <a:pt x="35" y="296"/>
                  <a:pt x="35" y="297"/>
                </a:cubicBezTo>
                <a:cubicBezTo>
                  <a:pt x="36" y="298"/>
                  <a:pt x="37" y="299"/>
                  <a:pt x="37" y="300"/>
                </a:cubicBezTo>
                <a:cubicBezTo>
                  <a:pt x="37" y="301"/>
                  <a:pt x="38" y="305"/>
                  <a:pt x="39" y="306"/>
                </a:cubicBezTo>
                <a:cubicBezTo>
                  <a:pt x="39" y="307"/>
                  <a:pt x="39" y="307"/>
                  <a:pt x="40" y="309"/>
                </a:cubicBezTo>
                <a:cubicBezTo>
                  <a:pt x="42" y="310"/>
                  <a:pt x="43" y="311"/>
                  <a:pt x="43" y="311"/>
                </a:cubicBezTo>
                <a:cubicBezTo>
                  <a:pt x="44" y="312"/>
                  <a:pt x="45" y="314"/>
                  <a:pt x="46" y="315"/>
                </a:cubicBezTo>
                <a:cubicBezTo>
                  <a:pt x="47" y="315"/>
                  <a:pt x="48" y="316"/>
                  <a:pt x="50" y="317"/>
                </a:cubicBezTo>
                <a:cubicBezTo>
                  <a:pt x="51" y="317"/>
                  <a:pt x="54" y="316"/>
                  <a:pt x="55" y="316"/>
                </a:cubicBezTo>
                <a:cubicBezTo>
                  <a:pt x="56" y="315"/>
                  <a:pt x="60" y="314"/>
                  <a:pt x="60" y="314"/>
                </a:cubicBezTo>
                <a:cubicBezTo>
                  <a:pt x="64" y="313"/>
                  <a:pt x="64" y="313"/>
                  <a:pt x="64" y="313"/>
                </a:cubicBezTo>
                <a:cubicBezTo>
                  <a:pt x="64" y="313"/>
                  <a:pt x="66" y="312"/>
                  <a:pt x="67" y="313"/>
                </a:cubicBezTo>
                <a:cubicBezTo>
                  <a:pt x="68" y="313"/>
                  <a:pt x="68" y="313"/>
                  <a:pt x="68" y="314"/>
                </a:cubicBezTo>
                <a:cubicBezTo>
                  <a:pt x="69" y="316"/>
                  <a:pt x="69" y="316"/>
                  <a:pt x="70" y="317"/>
                </a:cubicBezTo>
                <a:cubicBezTo>
                  <a:pt x="71" y="318"/>
                  <a:pt x="70" y="320"/>
                  <a:pt x="70" y="320"/>
                </a:cubicBezTo>
                <a:cubicBezTo>
                  <a:pt x="69" y="321"/>
                  <a:pt x="69" y="323"/>
                  <a:pt x="69" y="323"/>
                </a:cubicBezTo>
                <a:cubicBezTo>
                  <a:pt x="69" y="323"/>
                  <a:pt x="68" y="325"/>
                  <a:pt x="69" y="327"/>
                </a:cubicBezTo>
                <a:cubicBezTo>
                  <a:pt x="69" y="327"/>
                  <a:pt x="69" y="327"/>
                  <a:pt x="69" y="327"/>
                </a:cubicBezTo>
                <a:cubicBezTo>
                  <a:pt x="69" y="327"/>
                  <a:pt x="71" y="330"/>
                  <a:pt x="72" y="331"/>
                </a:cubicBezTo>
                <a:cubicBezTo>
                  <a:pt x="72" y="331"/>
                  <a:pt x="72" y="331"/>
                  <a:pt x="72" y="331"/>
                </a:cubicBezTo>
                <a:cubicBezTo>
                  <a:pt x="72" y="332"/>
                  <a:pt x="72" y="332"/>
                  <a:pt x="73" y="332"/>
                </a:cubicBezTo>
                <a:cubicBezTo>
                  <a:pt x="73" y="332"/>
                  <a:pt x="73" y="332"/>
                  <a:pt x="74" y="331"/>
                </a:cubicBezTo>
                <a:cubicBezTo>
                  <a:pt x="75" y="331"/>
                  <a:pt x="75" y="330"/>
                  <a:pt x="75" y="330"/>
                </a:cubicBezTo>
                <a:cubicBezTo>
                  <a:pt x="76" y="329"/>
                  <a:pt x="77" y="329"/>
                  <a:pt x="78" y="328"/>
                </a:cubicBezTo>
                <a:cubicBezTo>
                  <a:pt x="80" y="327"/>
                  <a:pt x="81" y="326"/>
                  <a:pt x="81" y="325"/>
                </a:cubicBezTo>
                <a:cubicBezTo>
                  <a:pt x="81" y="325"/>
                  <a:pt x="82" y="325"/>
                  <a:pt x="82" y="324"/>
                </a:cubicBezTo>
                <a:cubicBezTo>
                  <a:pt x="82" y="324"/>
                  <a:pt x="82" y="324"/>
                  <a:pt x="82" y="324"/>
                </a:cubicBezTo>
                <a:cubicBezTo>
                  <a:pt x="83" y="323"/>
                  <a:pt x="84" y="322"/>
                  <a:pt x="85" y="321"/>
                </a:cubicBezTo>
                <a:cubicBezTo>
                  <a:pt x="86" y="320"/>
                  <a:pt x="88" y="319"/>
                  <a:pt x="88" y="319"/>
                </a:cubicBezTo>
                <a:cubicBezTo>
                  <a:pt x="90" y="319"/>
                  <a:pt x="90" y="319"/>
                  <a:pt x="90" y="319"/>
                </a:cubicBezTo>
                <a:cubicBezTo>
                  <a:pt x="90" y="319"/>
                  <a:pt x="90" y="319"/>
                  <a:pt x="90" y="318"/>
                </a:cubicBezTo>
                <a:cubicBezTo>
                  <a:pt x="90" y="318"/>
                  <a:pt x="90" y="318"/>
                  <a:pt x="91" y="318"/>
                </a:cubicBezTo>
                <a:cubicBezTo>
                  <a:pt x="92" y="318"/>
                  <a:pt x="92" y="317"/>
                  <a:pt x="92" y="317"/>
                </a:cubicBezTo>
                <a:cubicBezTo>
                  <a:pt x="92" y="317"/>
                  <a:pt x="93" y="314"/>
                  <a:pt x="94" y="313"/>
                </a:cubicBezTo>
                <a:cubicBezTo>
                  <a:pt x="94" y="313"/>
                  <a:pt x="94" y="313"/>
                  <a:pt x="94" y="313"/>
                </a:cubicBezTo>
                <a:cubicBezTo>
                  <a:pt x="105" y="311"/>
                  <a:pt x="105" y="311"/>
                  <a:pt x="105" y="311"/>
                </a:cubicBezTo>
                <a:cubicBezTo>
                  <a:pt x="105" y="311"/>
                  <a:pt x="105" y="311"/>
                  <a:pt x="105" y="311"/>
                </a:cubicBezTo>
                <a:cubicBezTo>
                  <a:pt x="108" y="311"/>
                  <a:pt x="108" y="311"/>
                  <a:pt x="108" y="311"/>
                </a:cubicBezTo>
                <a:cubicBezTo>
                  <a:pt x="108" y="311"/>
                  <a:pt x="110" y="311"/>
                  <a:pt x="112" y="310"/>
                </a:cubicBezTo>
                <a:cubicBezTo>
                  <a:pt x="112" y="310"/>
                  <a:pt x="112" y="310"/>
                  <a:pt x="112" y="310"/>
                </a:cubicBezTo>
                <a:cubicBezTo>
                  <a:pt x="122" y="313"/>
                  <a:pt x="122" y="313"/>
                  <a:pt x="122" y="313"/>
                </a:cubicBezTo>
                <a:cubicBezTo>
                  <a:pt x="138" y="316"/>
                  <a:pt x="138" y="316"/>
                  <a:pt x="138" y="316"/>
                </a:cubicBezTo>
                <a:cubicBezTo>
                  <a:pt x="138" y="317"/>
                  <a:pt x="138" y="317"/>
                  <a:pt x="138" y="317"/>
                </a:cubicBezTo>
                <a:cubicBezTo>
                  <a:pt x="138" y="316"/>
                  <a:pt x="138" y="316"/>
                  <a:pt x="138" y="316"/>
                </a:cubicBezTo>
                <a:cubicBezTo>
                  <a:pt x="139" y="316"/>
                  <a:pt x="138" y="315"/>
                  <a:pt x="138" y="315"/>
                </a:cubicBezTo>
                <a:cubicBezTo>
                  <a:pt x="139" y="315"/>
                  <a:pt x="139" y="315"/>
                  <a:pt x="139" y="314"/>
                </a:cubicBezTo>
                <a:cubicBezTo>
                  <a:pt x="139" y="314"/>
                  <a:pt x="139" y="313"/>
                  <a:pt x="139" y="312"/>
                </a:cubicBezTo>
                <a:cubicBezTo>
                  <a:pt x="139" y="311"/>
                  <a:pt x="139" y="310"/>
                  <a:pt x="139" y="309"/>
                </a:cubicBezTo>
                <a:cubicBezTo>
                  <a:pt x="139" y="308"/>
                  <a:pt x="139" y="308"/>
                  <a:pt x="139" y="307"/>
                </a:cubicBezTo>
                <a:cubicBezTo>
                  <a:pt x="139" y="306"/>
                  <a:pt x="140" y="305"/>
                  <a:pt x="139" y="304"/>
                </a:cubicBezTo>
                <a:cubicBezTo>
                  <a:pt x="139" y="304"/>
                  <a:pt x="139" y="303"/>
                  <a:pt x="138" y="302"/>
                </a:cubicBezTo>
                <a:cubicBezTo>
                  <a:pt x="138" y="302"/>
                  <a:pt x="137" y="302"/>
                  <a:pt x="136" y="302"/>
                </a:cubicBezTo>
                <a:cubicBezTo>
                  <a:pt x="136" y="302"/>
                  <a:pt x="136" y="302"/>
                  <a:pt x="136" y="302"/>
                </a:cubicBezTo>
                <a:cubicBezTo>
                  <a:pt x="136" y="301"/>
                  <a:pt x="136" y="301"/>
                  <a:pt x="136" y="301"/>
                </a:cubicBezTo>
                <a:cubicBezTo>
                  <a:pt x="137" y="301"/>
                  <a:pt x="138" y="301"/>
                  <a:pt x="139" y="300"/>
                </a:cubicBezTo>
                <a:cubicBezTo>
                  <a:pt x="140" y="300"/>
                  <a:pt x="140" y="300"/>
                  <a:pt x="140" y="299"/>
                </a:cubicBezTo>
                <a:cubicBezTo>
                  <a:pt x="140" y="297"/>
                  <a:pt x="140" y="297"/>
                  <a:pt x="139" y="296"/>
                </a:cubicBezTo>
                <a:cubicBezTo>
                  <a:pt x="139" y="295"/>
                  <a:pt x="139" y="294"/>
                  <a:pt x="139" y="293"/>
                </a:cubicBezTo>
                <a:cubicBezTo>
                  <a:pt x="139" y="292"/>
                  <a:pt x="138" y="290"/>
                  <a:pt x="138" y="289"/>
                </a:cubicBezTo>
                <a:cubicBezTo>
                  <a:pt x="138" y="289"/>
                  <a:pt x="138" y="289"/>
                  <a:pt x="138" y="288"/>
                </a:cubicBezTo>
                <a:cubicBezTo>
                  <a:pt x="138" y="288"/>
                  <a:pt x="138" y="288"/>
                  <a:pt x="138" y="287"/>
                </a:cubicBezTo>
                <a:cubicBezTo>
                  <a:pt x="138" y="287"/>
                  <a:pt x="138" y="287"/>
                  <a:pt x="138" y="287"/>
                </a:cubicBezTo>
                <a:cubicBezTo>
                  <a:pt x="138" y="286"/>
                  <a:pt x="138" y="285"/>
                  <a:pt x="138" y="285"/>
                </a:cubicBezTo>
                <a:cubicBezTo>
                  <a:pt x="138" y="284"/>
                  <a:pt x="138" y="283"/>
                  <a:pt x="138" y="283"/>
                </a:cubicBezTo>
                <a:cubicBezTo>
                  <a:pt x="138" y="282"/>
                  <a:pt x="138" y="282"/>
                  <a:pt x="138" y="281"/>
                </a:cubicBezTo>
                <a:cubicBezTo>
                  <a:pt x="138" y="280"/>
                  <a:pt x="139" y="279"/>
                  <a:pt x="138" y="278"/>
                </a:cubicBezTo>
                <a:cubicBezTo>
                  <a:pt x="138" y="278"/>
                  <a:pt x="137" y="278"/>
                  <a:pt x="136" y="277"/>
                </a:cubicBezTo>
                <a:cubicBezTo>
                  <a:pt x="137" y="276"/>
                  <a:pt x="139" y="277"/>
                  <a:pt x="140" y="276"/>
                </a:cubicBezTo>
                <a:cubicBezTo>
                  <a:pt x="140" y="276"/>
                  <a:pt x="140" y="275"/>
                  <a:pt x="140" y="275"/>
                </a:cubicBezTo>
                <a:cubicBezTo>
                  <a:pt x="140" y="275"/>
                  <a:pt x="141" y="274"/>
                  <a:pt x="141" y="274"/>
                </a:cubicBezTo>
                <a:cubicBezTo>
                  <a:pt x="141" y="274"/>
                  <a:pt x="141" y="273"/>
                  <a:pt x="141" y="273"/>
                </a:cubicBezTo>
                <a:cubicBezTo>
                  <a:pt x="141" y="272"/>
                  <a:pt x="143" y="271"/>
                  <a:pt x="143" y="270"/>
                </a:cubicBezTo>
                <a:cubicBezTo>
                  <a:pt x="144" y="269"/>
                  <a:pt x="144" y="268"/>
                  <a:pt x="144" y="268"/>
                </a:cubicBezTo>
                <a:cubicBezTo>
                  <a:pt x="145" y="266"/>
                  <a:pt x="145" y="265"/>
                  <a:pt x="145" y="263"/>
                </a:cubicBezTo>
                <a:cubicBezTo>
                  <a:pt x="145" y="263"/>
                  <a:pt x="146" y="262"/>
                  <a:pt x="145" y="262"/>
                </a:cubicBezTo>
                <a:cubicBezTo>
                  <a:pt x="145" y="262"/>
                  <a:pt x="145" y="261"/>
                  <a:pt x="145" y="261"/>
                </a:cubicBezTo>
                <a:cubicBezTo>
                  <a:pt x="145" y="260"/>
                  <a:pt x="145" y="260"/>
                  <a:pt x="145" y="259"/>
                </a:cubicBezTo>
                <a:cubicBezTo>
                  <a:pt x="145" y="259"/>
                  <a:pt x="145" y="259"/>
                  <a:pt x="145" y="259"/>
                </a:cubicBezTo>
                <a:cubicBezTo>
                  <a:pt x="146" y="258"/>
                  <a:pt x="146" y="258"/>
                  <a:pt x="146" y="258"/>
                </a:cubicBezTo>
                <a:cubicBezTo>
                  <a:pt x="146" y="258"/>
                  <a:pt x="146" y="257"/>
                  <a:pt x="146" y="257"/>
                </a:cubicBezTo>
                <a:cubicBezTo>
                  <a:pt x="146" y="256"/>
                  <a:pt x="147" y="255"/>
                  <a:pt x="148" y="254"/>
                </a:cubicBezTo>
                <a:cubicBezTo>
                  <a:pt x="148" y="254"/>
                  <a:pt x="149" y="253"/>
                  <a:pt x="149" y="253"/>
                </a:cubicBezTo>
                <a:cubicBezTo>
                  <a:pt x="150" y="252"/>
                  <a:pt x="150" y="252"/>
                  <a:pt x="151" y="251"/>
                </a:cubicBezTo>
                <a:cubicBezTo>
                  <a:pt x="151" y="251"/>
                  <a:pt x="151" y="251"/>
                  <a:pt x="151" y="251"/>
                </a:cubicBezTo>
                <a:cubicBezTo>
                  <a:pt x="151" y="250"/>
                  <a:pt x="153" y="248"/>
                  <a:pt x="153" y="248"/>
                </a:cubicBezTo>
                <a:cubicBezTo>
                  <a:pt x="154" y="248"/>
                  <a:pt x="154" y="248"/>
                  <a:pt x="155" y="249"/>
                </a:cubicBezTo>
                <a:cubicBezTo>
                  <a:pt x="157" y="249"/>
                  <a:pt x="157" y="247"/>
                  <a:pt x="158" y="246"/>
                </a:cubicBezTo>
                <a:cubicBezTo>
                  <a:pt x="159" y="246"/>
                  <a:pt x="161" y="244"/>
                  <a:pt x="161" y="244"/>
                </a:cubicBezTo>
                <a:cubicBezTo>
                  <a:pt x="161" y="243"/>
                  <a:pt x="162" y="243"/>
                  <a:pt x="162" y="243"/>
                </a:cubicBezTo>
                <a:cubicBezTo>
                  <a:pt x="162" y="243"/>
                  <a:pt x="162" y="243"/>
                  <a:pt x="162" y="243"/>
                </a:cubicBezTo>
                <a:cubicBezTo>
                  <a:pt x="163" y="242"/>
                  <a:pt x="163" y="242"/>
                  <a:pt x="164" y="242"/>
                </a:cubicBezTo>
                <a:cubicBezTo>
                  <a:pt x="164" y="242"/>
                  <a:pt x="164" y="242"/>
                  <a:pt x="164" y="242"/>
                </a:cubicBezTo>
                <a:cubicBezTo>
                  <a:pt x="165" y="241"/>
                  <a:pt x="165" y="241"/>
                  <a:pt x="166" y="241"/>
                </a:cubicBezTo>
                <a:cubicBezTo>
                  <a:pt x="166" y="241"/>
                  <a:pt x="166" y="240"/>
                  <a:pt x="166" y="240"/>
                </a:cubicBezTo>
                <a:cubicBezTo>
                  <a:pt x="169" y="238"/>
                  <a:pt x="169" y="238"/>
                  <a:pt x="169" y="238"/>
                </a:cubicBezTo>
                <a:cubicBezTo>
                  <a:pt x="169" y="238"/>
                  <a:pt x="170" y="237"/>
                  <a:pt x="170" y="237"/>
                </a:cubicBezTo>
                <a:cubicBezTo>
                  <a:pt x="170" y="237"/>
                  <a:pt x="171" y="237"/>
                  <a:pt x="171" y="237"/>
                </a:cubicBezTo>
                <a:cubicBezTo>
                  <a:pt x="171" y="237"/>
                  <a:pt x="171" y="237"/>
                  <a:pt x="171" y="236"/>
                </a:cubicBezTo>
                <a:cubicBezTo>
                  <a:pt x="172" y="236"/>
                  <a:pt x="172" y="236"/>
                  <a:pt x="172" y="236"/>
                </a:cubicBezTo>
                <a:cubicBezTo>
                  <a:pt x="172" y="236"/>
                  <a:pt x="173" y="236"/>
                  <a:pt x="173" y="236"/>
                </a:cubicBezTo>
                <a:cubicBezTo>
                  <a:pt x="174" y="235"/>
                  <a:pt x="175" y="235"/>
                  <a:pt x="175" y="235"/>
                </a:cubicBezTo>
                <a:cubicBezTo>
                  <a:pt x="176" y="235"/>
                  <a:pt x="177" y="234"/>
                  <a:pt x="178" y="233"/>
                </a:cubicBezTo>
                <a:cubicBezTo>
                  <a:pt x="178" y="233"/>
                  <a:pt x="178" y="233"/>
                  <a:pt x="178" y="233"/>
                </a:cubicBezTo>
                <a:cubicBezTo>
                  <a:pt x="178" y="232"/>
                  <a:pt x="179" y="232"/>
                  <a:pt x="179" y="232"/>
                </a:cubicBezTo>
                <a:cubicBezTo>
                  <a:pt x="179" y="232"/>
                  <a:pt x="179" y="232"/>
                  <a:pt x="180" y="232"/>
                </a:cubicBezTo>
                <a:cubicBezTo>
                  <a:pt x="180" y="231"/>
                  <a:pt x="181" y="231"/>
                  <a:pt x="182" y="231"/>
                </a:cubicBezTo>
                <a:cubicBezTo>
                  <a:pt x="182" y="231"/>
                  <a:pt x="183" y="231"/>
                  <a:pt x="183" y="231"/>
                </a:cubicBezTo>
                <a:cubicBezTo>
                  <a:pt x="183" y="231"/>
                  <a:pt x="184" y="231"/>
                  <a:pt x="185" y="230"/>
                </a:cubicBezTo>
                <a:cubicBezTo>
                  <a:pt x="186" y="230"/>
                  <a:pt x="187" y="229"/>
                  <a:pt x="188" y="229"/>
                </a:cubicBezTo>
                <a:cubicBezTo>
                  <a:pt x="188" y="229"/>
                  <a:pt x="189" y="228"/>
                  <a:pt x="189" y="228"/>
                </a:cubicBezTo>
                <a:cubicBezTo>
                  <a:pt x="190" y="228"/>
                  <a:pt x="190" y="227"/>
                  <a:pt x="191" y="226"/>
                </a:cubicBezTo>
                <a:cubicBezTo>
                  <a:pt x="192" y="226"/>
                  <a:pt x="193" y="226"/>
                  <a:pt x="194" y="226"/>
                </a:cubicBezTo>
                <a:cubicBezTo>
                  <a:pt x="194" y="226"/>
                  <a:pt x="195" y="226"/>
                  <a:pt x="195" y="226"/>
                </a:cubicBezTo>
                <a:cubicBezTo>
                  <a:pt x="195" y="227"/>
                  <a:pt x="197" y="226"/>
                  <a:pt x="198" y="226"/>
                </a:cubicBezTo>
                <a:cubicBezTo>
                  <a:pt x="198" y="226"/>
                  <a:pt x="198" y="226"/>
                  <a:pt x="198" y="226"/>
                </a:cubicBezTo>
                <a:cubicBezTo>
                  <a:pt x="199" y="225"/>
                  <a:pt x="201" y="224"/>
                  <a:pt x="202" y="223"/>
                </a:cubicBezTo>
                <a:cubicBezTo>
                  <a:pt x="202" y="223"/>
                  <a:pt x="202" y="222"/>
                  <a:pt x="202" y="222"/>
                </a:cubicBezTo>
                <a:cubicBezTo>
                  <a:pt x="203" y="222"/>
                  <a:pt x="203" y="221"/>
                  <a:pt x="204" y="221"/>
                </a:cubicBezTo>
                <a:cubicBezTo>
                  <a:pt x="204" y="221"/>
                  <a:pt x="204" y="221"/>
                  <a:pt x="204" y="220"/>
                </a:cubicBezTo>
                <a:cubicBezTo>
                  <a:pt x="205" y="220"/>
                  <a:pt x="206" y="220"/>
                  <a:pt x="207" y="219"/>
                </a:cubicBezTo>
                <a:cubicBezTo>
                  <a:pt x="207" y="219"/>
                  <a:pt x="208" y="219"/>
                  <a:pt x="208" y="219"/>
                </a:cubicBezTo>
                <a:cubicBezTo>
                  <a:pt x="210" y="218"/>
                  <a:pt x="211" y="217"/>
                  <a:pt x="212" y="216"/>
                </a:cubicBezTo>
                <a:cubicBezTo>
                  <a:pt x="213" y="216"/>
                  <a:pt x="214" y="216"/>
                  <a:pt x="215" y="215"/>
                </a:cubicBezTo>
                <a:cubicBezTo>
                  <a:pt x="215" y="215"/>
                  <a:pt x="216" y="214"/>
                  <a:pt x="216" y="214"/>
                </a:cubicBezTo>
                <a:cubicBezTo>
                  <a:pt x="216" y="214"/>
                  <a:pt x="217" y="214"/>
                  <a:pt x="217" y="214"/>
                </a:cubicBezTo>
                <a:cubicBezTo>
                  <a:pt x="217" y="214"/>
                  <a:pt x="218" y="214"/>
                  <a:pt x="218" y="214"/>
                </a:cubicBezTo>
                <a:cubicBezTo>
                  <a:pt x="219" y="213"/>
                  <a:pt x="219" y="213"/>
                  <a:pt x="220" y="213"/>
                </a:cubicBezTo>
                <a:cubicBezTo>
                  <a:pt x="221" y="212"/>
                  <a:pt x="222" y="211"/>
                  <a:pt x="223" y="211"/>
                </a:cubicBezTo>
                <a:cubicBezTo>
                  <a:pt x="224" y="211"/>
                  <a:pt x="224" y="211"/>
                  <a:pt x="224" y="211"/>
                </a:cubicBezTo>
                <a:cubicBezTo>
                  <a:pt x="225" y="210"/>
                  <a:pt x="226" y="210"/>
                  <a:pt x="227" y="210"/>
                </a:cubicBezTo>
                <a:cubicBezTo>
                  <a:pt x="227" y="209"/>
                  <a:pt x="227" y="208"/>
                  <a:pt x="228" y="208"/>
                </a:cubicBezTo>
                <a:cubicBezTo>
                  <a:pt x="229" y="208"/>
                  <a:pt x="230" y="208"/>
                  <a:pt x="231" y="208"/>
                </a:cubicBezTo>
                <a:cubicBezTo>
                  <a:pt x="232" y="207"/>
                  <a:pt x="233" y="208"/>
                  <a:pt x="233" y="208"/>
                </a:cubicBezTo>
                <a:cubicBezTo>
                  <a:pt x="234" y="207"/>
                  <a:pt x="235" y="207"/>
                  <a:pt x="235" y="207"/>
                </a:cubicBezTo>
                <a:cubicBezTo>
                  <a:pt x="236" y="207"/>
                  <a:pt x="237" y="207"/>
                  <a:pt x="238" y="207"/>
                </a:cubicBezTo>
                <a:cubicBezTo>
                  <a:pt x="238" y="206"/>
                  <a:pt x="239" y="206"/>
                  <a:pt x="239" y="206"/>
                </a:cubicBezTo>
                <a:cubicBezTo>
                  <a:pt x="240" y="206"/>
                  <a:pt x="241" y="206"/>
                  <a:pt x="242" y="205"/>
                </a:cubicBezTo>
                <a:cubicBezTo>
                  <a:pt x="242" y="205"/>
                  <a:pt x="243" y="205"/>
                  <a:pt x="243" y="205"/>
                </a:cubicBezTo>
                <a:cubicBezTo>
                  <a:pt x="243" y="204"/>
                  <a:pt x="242" y="201"/>
                  <a:pt x="242" y="200"/>
                </a:cubicBezTo>
                <a:cubicBezTo>
                  <a:pt x="242" y="198"/>
                  <a:pt x="242" y="197"/>
                  <a:pt x="242" y="195"/>
                </a:cubicBezTo>
                <a:cubicBezTo>
                  <a:pt x="243" y="195"/>
                  <a:pt x="245" y="192"/>
                  <a:pt x="245" y="192"/>
                </a:cubicBezTo>
                <a:cubicBezTo>
                  <a:pt x="246" y="192"/>
                  <a:pt x="247" y="192"/>
                  <a:pt x="248" y="192"/>
                </a:cubicBezTo>
                <a:cubicBezTo>
                  <a:pt x="248" y="192"/>
                  <a:pt x="249" y="191"/>
                  <a:pt x="250" y="191"/>
                </a:cubicBezTo>
                <a:cubicBezTo>
                  <a:pt x="251" y="191"/>
                  <a:pt x="252" y="191"/>
                  <a:pt x="253" y="191"/>
                </a:cubicBezTo>
                <a:cubicBezTo>
                  <a:pt x="254" y="192"/>
                  <a:pt x="254" y="192"/>
                  <a:pt x="255" y="193"/>
                </a:cubicBezTo>
                <a:cubicBezTo>
                  <a:pt x="255" y="193"/>
                  <a:pt x="255" y="193"/>
                  <a:pt x="255" y="193"/>
                </a:cubicBezTo>
                <a:cubicBezTo>
                  <a:pt x="256" y="194"/>
                  <a:pt x="256" y="194"/>
                  <a:pt x="256" y="194"/>
                </a:cubicBezTo>
                <a:cubicBezTo>
                  <a:pt x="257" y="195"/>
                  <a:pt x="258" y="196"/>
                  <a:pt x="259" y="196"/>
                </a:cubicBezTo>
                <a:cubicBezTo>
                  <a:pt x="259" y="196"/>
                  <a:pt x="261" y="195"/>
                  <a:pt x="261" y="195"/>
                </a:cubicBezTo>
                <a:cubicBezTo>
                  <a:pt x="262" y="195"/>
                  <a:pt x="264" y="196"/>
                  <a:pt x="265" y="196"/>
                </a:cubicBezTo>
                <a:cubicBezTo>
                  <a:pt x="265" y="197"/>
                  <a:pt x="265" y="197"/>
                  <a:pt x="265" y="197"/>
                </a:cubicBezTo>
                <a:cubicBezTo>
                  <a:pt x="265" y="197"/>
                  <a:pt x="264" y="197"/>
                  <a:pt x="264" y="197"/>
                </a:cubicBezTo>
                <a:cubicBezTo>
                  <a:pt x="264" y="197"/>
                  <a:pt x="263" y="197"/>
                  <a:pt x="263" y="198"/>
                </a:cubicBezTo>
                <a:cubicBezTo>
                  <a:pt x="262" y="198"/>
                  <a:pt x="261" y="198"/>
                  <a:pt x="260" y="199"/>
                </a:cubicBezTo>
                <a:cubicBezTo>
                  <a:pt x="259" y="199"/>
                  <a:pt x="258" y="199"/>
                  <a:pt x="257" y="199"/>
                </a:cubicBezTo>
                <a:cubicBezTo>
                  <a:pt x="256" y="200"/>
                  <a:pt x="255" y="200"/>
                  <a:pt x="254" y="200"/>
                </a:cubicBezTo>
                <a:cubicBezTo>
                  <a:pt x="253" y="200"/>
                  <a:pt x="252" y="200"/>
                  <a:pt x="251" y="201"/>
                </a:cubicBezTo>
                <a:cubicBezTo>
                  <a:pt x="251" y="201"/>
                  <a:pt x="251" y="201"/>
                  <a:pt x="250" y="201"/>
                </a:cubicBezTo>
                <a:cubicBezTo>
                  <a:pt x="250" y="201"/>
                  <a:pt x="249" y="201"/>
                  <a:pt x="249" y="201"/>
                </a:cubicBezTo>
                <a:cubicBezTo>
                  <a:pt x="248" y="202"/>
                  <a:pt x="247" y="202"/>
                  <a:pt x="247" y="202"/>
                </a:cubicBezTo>
                <a:cubicBezTo>
                  <a:pt x="246" y="202"/>
                  <a:pt x="246" y="203"/>
                  <a:pt x="246" y="203"/>
                </a:cubicBezTo>
                <a:cubicBezTo>
                  <a:pt x="246" y="203"/>
                  <a:pt x="245" y="203"/>
                  <a:pt x="245" y="203"/>
                </a:cubicBezTo>
                <a:cubicBezTo>
                  <a:pt x="245" y="203"/>
                  <a:pt x="244" y="204"/>
                  <a:pt x="244" y="204"/>
                </a:cubicBezTo>
                <a:cubicBezTo>
                  <a:pt x="244" y="205"/>
                  <a:pt x="244" y="205"/>
                  <a:pt x="244" y="205"/>
                </a:cubicBezTo>
                <a:cubicBezTo>
                  <a:pt x="245" y="205"/>
                  <a:pt x="246" y="205"/>
                  <a:pt x="247" y="205"/>
                </a:cubicBezTo>
                <a:cubicBezTo>
                  <a:pt x="247" y="205"/>
                  <a:pt x="248" y="204"/>
                  <a:pt x="248" y="204"/>
                </a:cubicBezTo>
                <a:cubicBezTo>
                  <a:pt x="249" y="204"/>
                  <a:pt x="249" y="204"/>
                  <a:pt x="250" y="204"/>
                </a:cubicBezTo>
                <a:cubicBezTo>
                  <a:pt x="251" y="204"/>
                  <a:pt x="251" y="203"/>
                  <a:pt x="252" y="203"/>
                </a:cubicBezTo>
                <a:cubicBezTo>
                  <a:pt x="252" y="203"/>
                  <a:pt x="252" y="203"/>
                  <a:pt x="253" y="203"/>
                </a:cubicBezTo>
                <a:cubicBezTo>
                  <a:pt x="253" y="203"/>
                  <a:pt x="253" y="203"/>
                  <a:pt x="253" y="203"/>
                </a:cubicBezTo>
                <a:cubicBezTo>
                  <a:pt x="254" y="203"/>
                  <a:pt x="255" y="202"/>
                  <a:pt x="256" y="202"/>
                </a:cubicBezTo>
                <a:cubicBezTo>
                  <a:pt x="257" y="202"/>
                  <a:pt x="258" y="202"/>
                  <a:pt x="259" y="201"/>
                </a:cubicBezTo>
                <a:cubicBezTo>
                  <a:pt x="260" y="201"/>
                  <a:pt x="260" y="201"/>
                  <a:pt x="260" y="201"/>
                </a:cubicBezTo>
                <a:cubicBezTo>
                  <a:pt x="261" y="201"/>
                  <a:pt x="261" y="201"/>
                  <a:pt x="261" y="201"/>
                </a:cubicBezTo>
                <a:cubicBezTo>
                  <a:pt x="262" y="201"/>
                  <a:pt x="262" y="201"/>
                  <a:pt x="262" y="201"/>
                </a:cubicBezTo>
                <a:cubicBezTo>
                  <a:pt x="262" y="201"/>
                  <a:pt x="263" y="201"/>
                  <a:pt x="263" y="201"/>
                </a:cubicBezTo>
                <a:cubicBezTo>
                  <a:pt x="264" y="200"/>
                  <a:pt x="264" y="200"/>
                  <a:pt x="265" y="200"/>
                </a:cubicBezTo>
                <a:cubicBezTo>
                  <a:pt x="266" y="200"/>
                  <a:pt x="266" y="200"/>
                  <a:pt x="267" y="200"/>
                </a:cubicBezTo>
                <a:cubicBezTo>
                  <a:pt x="268" y="200"/>
                  <a:pt x="269" y="200"/>
                  <a:pt x="271" y="200"/>
                </a:cubicBezTo>
                <a:cubicBezTo>
                  <a:pt x="272" y="199"/>
                  <a:pt x="272" y="198"/>
                  <a:pt x="275" y="198"/>
                </a:cubicBezTo>
                <a:cubicBezTo>
                  <a:pt x="274" y="199"/>
                  <a:pt x="274" y="199"/>
                  <a:pt x="273" y="200"/>
                </a:cubicBezTo>
                <a:cubicBezTo>
                  <a:pt x="273" y="200"/>
                  <a:pt x="273" y="201"/>
                  <a:pt x="273" y="202"/>
                </a:cubicBezTo>
                <a:cubicBezTo>
                  <a:pt x="273" y="203"/>
                  <a:pt x="274" y="204"/>
                  <a:pt x="275" y="204"/>
                </a:cubicBezTo>
                <a:cubicBezTo>
                  <a:pt x="276" y="204"/>
                  <a:pt x="276" y="205"/>
                  <a:pt x="276" y="205"/>
                </a:cubicBezTo>
                <a:cubicBezTo>
                  <a:pt x="277" y="205"/>
                  <a:pt x="277" y="205"/>
                  <a:pt x="277" y="205"/>
                </a:cubicBezTo>
                <a:cubicBezTo>
                  <a:pt x="277" y="205"/>
                  <a:pt x="278" y="206"/>
                  <a:pt x="278" y="206"/>
                </a:cubicBezTo>
                <a:cubicBezTo>
                  <a:pt x="278" y="206"/>
                  <a:pt x="278" y="206"/>
                  <a:pt x="278" y="206"/>
                </a:cubicBezTo>
                <a:cubicBezTo>
                  <a:pt x="279" y="207"/>
                  <a:pt x="279" y="207"/>
                  <a:pt x="279" y="207"/>
                </a:cubicBezTo>
                <a:cubicBezTo>
                  <a:pt x="280" y="207"/>
                  <a:pt x="280" y="207"/>
                  <a:pt x="280" y="207"/>
                </a:cubicBezTo>
                <a:cubicBezTo>
                  <a:pt x="281" y="207"/>
                  <a:pt x="281" y="207"/>
                  <a:pt x="281" y="207"/>
                </a:cubicBezTo>
                <a:cubicBezTo>
                  <a:pt x="282" y="207"/>
                  <a:pt x="282" y="207"/>
                  <a:pt x="282" y="207"/>
                </a:cubicBezTo>
                <a:cubicBezTo>
                  <a:pt x="283" y="208"/>
                  <a:pt x="283" y="209"/>
                  <a:pt x="284" y="210"/>
                </a:cubicBezTo>
                <a:cubicBezTo>
                  <a:pt x="285" y="209"/>
                  <a:pt x="286" y="209"/>
                  <a:pt x="286" y="209"/>
                </a:cubicBezTo>
                <a:cubicBezTo>
                  <a:pt x="287" y="210"/>
                  <a:pt x="288" y="210"/>
                  <a:pt x="289" y="210"/>
                </a:cubicBezTo>
                <a:cubicBezTo>
                  <a:pt x="289" y="210"/>
                  <a:pt x="290" y="210"/>
                  <a:pt x="290" y="210"/>
                </a:cubicBezTo>
                <a:cubicBezTo>
                  <a:pt x="291" y="210"/>
                  <a:pt x="292" y="211"/>
                  <a:pt x="293" y="211"/>
                </a:cubicBezTo>
                <a:cubicBezTo>
                  <a:pt x="294" y="209"/>
                  <a:pt x="290" y="207"/>
                  <a:pt x="290" y="206"/>
                </a:cubicBezTo>
                <a:cubicBezTo>
                  <a:pt x="290" y="206"/>
                  <a:pt x="290" y="205"/>
                  <a:pt x="290" y="204"/>
                </a:cubicBezTo>
                <a:cubicBezTo>
                  <a:pt x="290" y="203"/>
                  <a:pt x="289" y="203"/>
                  <a:pt x="289" y="201"/>
                </a:cubicBezTo>
                <a:cubicBezTo>
                  <a:pt x="289" y="200"/>
                  <a:pt x="290" y="199"/>
                  <a:pt x="290" y="198"/>
                </a:cubicBezTo>
                <a:cubicBezTo>
                  <a:pt x="289" y="197"/>
                  <a:pt x="289" y="197"/>
                  <a:pt x="289" y="197"/>
                </a:cubicBezTo>
                <a:cubicBezTo>
                  <a:pt x="289" y="196"/>
                  <a:pt x="289" y="196"/>
                  <a:pt x="289" y="196"/>
                </a:cubicBezTo>
                <a:cubicBezTo>
                  <a:pt x="289" y="195"/>
                  <a:pt x="290" y="195"/>
                  <a:pt x="290" y="194"/>
                </a:cubicBezTo>
                <a:cubicBezTo>
                  <a:pt x="291" y="194"/>
                  <a:pt x="292" y="194"/>
                  <a:pt x="292" y="194"/>
                </a:cubicBezTo>
                <a:cubicBezTo>
                  <a:pt x="293" y="196"/>
                  <a:pt x="292" y="197"/>
                  <a:pt x="292" y="198"/>
                </a:cubicBezTo>
                <a:cubicBezTo>
                  <a:pt x="292" y="198"/>
                  <a:pt x="293" y="199"/>
                  <a:pt x="293" y="199"/>
                </a:cubicBezTo>
                <a:cubicBezTo>
                  <a:pt x="293" y="199"/>
                  <a:pt x="294" y="200"/>
                  <a:pt x="294" y="200"/>
                </a:cubicBezTo>
                <a:cubicBezTo>
                  <a:pt x="294" y="201"/>
                  <a:pt x="293" y="203"/>
                  <a:pt x="294" y="205"/>
                </a:cubicBezTo>
                <a:cubicBezTo>
                  <a:pt x="294" y="205"/>
                  <a:pt x="294" y="206"/>
                  <a:pt x="294" y="206"/>
                </a:cubicBezTo>
                <a:cubicBezTo>
                  <a:pt x="295" y="207"/>
                  <a:pt x="295" y="208"/>
                  <a:pt x="295" y="208"/>
                </a:cubicBezTo>
                <a:cubicBezTo>
                  <a:pt x="296" y="208"/>
                  <a:pt x="296" y="208"/>
                  <a:pt x="296" y="208"/>
                </a:cubicBezTo>
                <a:cubicBezTo>
                  <a:pt x="296" y="208"/>
                  <a:pt x="296" y="207"/>
                  <a:pt x="297" y="207"/>
                </a:cubicBezTo>
                <a:cubicBezTo>
                  <a:pt x="297" y="207"/>
                  <a:pt x="297" y="207"/>
                  <a:pt x="297" y="207"/>
                </a:cubicBezTo>
                <a:cubicBezTo>
                  <a:pt x="297" y="208"/>
                  <a:pt x="298" y="208"/>
                  <a:pt x="298" y="208"/>
                </a:cubicBezTo>
                <a:cubicBezTo>
                  <a:pt x="299" y="208"/>
                  <a:pt x="299" y="208"/>
                  <a:pt x="299" y="208"/>
                </a:cubicBezTo>
                <a:cubicBezTo>
                  <a:pt x="299" y="207"/>
                  <a:pt x="298" y="207"/>
                  <a:pt x="298" y="206"/>
                </a:cubicBezTo>
                <a:cubicBezTo>
                  <a:pt x="299" y="206"/>
                  <a:pt x="299" y="206"/>
                  <a:pt x="299" y="206"/>
                </a:cubicBezTo>
                <a:cubicBezTo>
                  <a:pt x="299" y="206"/>
                  <a:pt x="300" y="206"/>
                  <a:pt x="300" y="206"/>
                </a:cubicBezTo>
                <a:cubicBezTo>
                  <a:pt x="301" y="206"/>
                  <a:pt x="301" y="206"/>
                  <a:pt x="301" y="206"/>
                </a:cubicBezTo>
                <a:cubicBezTo>
                  <a:pt x="301" y="206"/>
                  <a:pt x="301" y="206"/>
                  <a:pt x="301" y="206"/>
                </a:cubicBezTo>
                <a:cubicBezTo>
                  <a:pt x="301" y="205"/>
                  <a:pt x="301" y="204"/>
                  <a:pt x="301" y="204"/>
                </a:cubicBezTo>
                <a:cubicBezTo>
                  <a:pt x="302" y="204"/>
                  <a:pt x="302" y="203"/>
                  <a:pt x="302" y="203"/>
                </a:cubicBezTo>
                <a:cubicBezTo>
                  <a:pt x="303" y="204"/>
                  <a:pt x="303" y="204"/>
                  <a:pt x="304" y="205"/>
                </a:cubicBezTo>
                <a:cubicBezTo>
                  <a:pt x="304" y="203"/>
                  <a:pt x="304" y="203"/>
                  <a:pt x="305" y="202"/>
                </a:cubicBezTo>
                <a:cubicBezTo>
                  <a:pt x="306" y="201"/>
                  <a:pt x="305" y="200"/>
                  <a:pt x="305" y="199"/>
                </a:cubicBezTo>
                <a:cubicBezTo>
                  <a:pt x="306" y="197"/>
                  <a:pt x="306" y="197"/>
                  <a:pt x="306" y="197"/>
                </a:cubicBezTo>
                <a:cubicBezTo>
                  <a:pt x="306" y="196"/>
                  <a:pt x="306" y="196"/>
                  <a:pt x="306" y="196"/>
                </a:cubicBezTo>
                <a:cubicBezTo>
                  <a:pt x="306" y="196"/>
                  <a:pt x="306" y="195"/>
                  <a:pt x="306" y="195"/>
                </a:cubicBezTo>
                <a:cubicBezTo>
                  <a:pt x="305" y="194"/>
                  <a:pt x="305" y="194"/>
                  <a:pt x="305" y="194"/>
                </a:cubicBezTo>
                <a:cubicBezTo>
                  <a:pt x="305" y="194"/>
                  <a:pt x="305" y="193"/>
                  <a:pt x="306" y="193"/>
                </a:cubicBezTo>
                <a:cubicBezTo>
                  <a:pt x="305" y="192"/>
                  <a:pt x="305" y="192"/>
                  <a:pt x="305" y="192"/>
                </a:cubicBezTo>
                <a:cubicBezTo>
                  <a:pt x="304" y="191"/>
                  <a:pt x="304" y="191"/>
                  <a:pt x="304" y="191"/>
                </a:cubicBezTo>
                <a:cubicBezTo>
                  <a:pt x="304" y="190"/>
                  <a:pt x="305" y="189"/>
                  <a:pt x="305" y="189"/>
                </a:cubicBezTo>
                <a:cubicBezTo>
                  <a:pt x="304" y="188"/>
                  <a:pt x="303" y="187"/>
                  <a:pt x="302" y="186"/>
                </a:cubicBezTo>
                <a:cubicBezTo>
                  <a:pt x="301" y="185"/>
                  <a:pt x="301" y="184"/>
                  <a:pt x="301" y="183"/>
                </a:cubicBezTo>
                <a:cubicBezTo>
                  <a:pt x="300" y="184"/>
                  <a:pt x="300" y="184"/>
                  <a:pt x="300" y="184"/>
                </a:cubicBezTo>
                <a:cubicBezTo>
                  <a:pt x="299" y="184"/>
                  <a:pt x="299" y="185"/>
                  <a:pt x="298" y="186"/>
                </a:cubicBezTo>
                <a:cubicBezTo>
                  <a:pt x="297" y="186"/>
                  <a:pt x="297" y="186"/>
                  <a:pt x="297" y="186"/>
                </a:cubicBezTo>
                <a:cubicBezTo>
                  <a:pt x="297" y="185"/>
                  <a:pt x="297" y="185"/>
                  <a:pt x="297" y="184"/>
                </a:cubicBezTo>
                <a:cubicBezTo>
                  <a:pt x="296" y="184"/>
                  <a:pt x="295" y="184"/>
                  <a:pt x="294" y="183"/>
                </a:cubicBezTo>
                <a:cubicBezTo>
                  <a:pt x="294" y="183"/>
                  <a:pt x="293" y="183"/>
                  <a:pt x="293" y="183"/>
                </a:cubicBezTo>
                <a:cubicBezTo>
                  <a:pt x="293" y="183"/>
                  <a:pt x="293" y="183"/>
                  <a:pt x="293" y="183"/>
                </a:cubicBezTo>
                <a:cubicBezTo>
                  <a:pt x="293" y="184"/>
                  <a:pt x="292" y="184"/>
                  <a:pt x="292" y="184"/>
                </a:cubicBezTo>
                <a:cubicBezTo>
                  <a:pt x="292" y="184"/>
                  <a:pt x="291" y="186"/>
                  <a:pt x="291" y="186"/>
                </a:cubicBezTo>
                <a:cubicBezTo>
                  <a:pt x="291" y="187"/>
                  <a:pt x="290" y="187"/>
                  <a:pt x="290" y="187"/>
                </a:cubicBezTo>
                <a:cubicBezTo>
                  <a:pt x="289" y="188"/>
                  <a:pt x="289" y="188"/>
                  <a:pt x="289" y="188"/>
                </a:cubicBezTo>
                <a:cubicBezTo>
                  <a:pt x="288" y="186"/>
                  <a:pt x="290" y="183"/>
                  <a:pt x="289" y="181"/>
                </a:cubicBezTo>
                <a:cubicBezTo>
                  <a:pt x="288" y="180"/>
                  <a:pt x="288" y="180"/>
                  <a:pt x="286" y="180"/>
                </a:cubicBezTo>
                <a:cubicBezTo>
                  <a:pt x="286" y="180"/>
                  <a:pt x="286" y="181"/>
                  <a:pt x="286" y="181"/>
                </a:cubicBezTo>
                <a:cubicBezTo>
                  <a:pt x="285" y="182"/>
                  <a:pt x="286" y="184"/>
                  <a:pt x="285" y="185"/>
                </a:cubicBezTo>
                <a:cubicBezTo>
                  <a:pt x="284" y="185"/>
                  <a:pt x="284" y="185"/>
                  <a:pt x="283" y="185"/>
                </a:cubicBezTo>
                <a:cubicBezTo>
                  <a:pt x="282" y="184"/>
                  <a:pt x="283" y="183"/>
                  <a:pt x="283" y="182"/>
                </a:cubicBezTo>
                <a:cubicBezTo>
                  <a:pt x="282" y="181"/>
                  <a:pt x="282" y="181"/>
                  <a:pt x="282" y="181"/>
                </a:cubicBezTo>
                <a:cubicBezTo>
                  <a:pt x="281" y="180"/>
                  <a:pt x="280" y="182"/>
                  <a:pt x="278" y="182"/>
                </a:cubicBezTo>
                <a:cubicBezTo>
                  <a:pt x="278" y="182"/>
                  <a:pt x="277" y="181"/>
                  <a:pt x="277" y="181"/>
                </a:cubicBezTo>
                <a:cubicBezTo>
                  <a:pt x="276" y="181"/>
                  <a:pt x="275" y="182"/>
                  <a:pt x="274" y="182"/>
                </a:cubicBezTo>
                <a:cubicBezTo>
                  <a:pt x="274" y="182"/>
                  <a:pt x="273" y="184"/>
                  <a:pt x="273" y="184"/>
                </a:cubicBezTo>
                <a:cubicBezTo>
                  <a:pt x="272" y="184"/>
                  <a:pt x="272" y="184"/>
                  <a:pt x="271" y="184"/>
                </a:cubicBezTo>
                <a:cubicBezTo>
                  <a:pt x="271" y="184"/>
                  <a:pt x="270" y="184"/>
                  <a:pt x="270" y="184"/>
                </a:cubicBezTo>
                <a:cubicBezTo>
                  <a:pt x="269" y="184"/>
                  <a:pt x="268" y="183"/>
                  <a:pt x="268" y="183"/>
                </a:cubicBezTo>
                <a:cubicBezTo>
                  <a:pt x="268" y="183"/>
                  <a:pt x="268" y="182"/>
                  <a:pt x="268" y="182"/>
                </a:cubicBezTo>
                <a:cubicBezTo>
                  <a:pt x="268" y="181"/>
                  <a:pt x="270" y="181"/>
                  <a:pt x="271" y="180"/>
                </a:cubicBezTo>
                <a:cubicBezTo>
                  <a:pt x="271" y="180"/>
                  <a:pt x="271" y="180"/>
                  <a:pt x="271" y="180"/>
                </a:cubicBezTo>
                <a:cubicBezTo>
                  <a:pt x="272" y="180"/>
                  <a:pt x="272" y="179"/>
                  <a:pt x="273" y="179"/>
                </a:cubicBezTo>
                <a:cubicBezTo>
                  <a:pt x="273" y="179"/>
                  <a:pt x="274" y="179"/>
                  <a:pt x="274" y="179"/>
                </a:cubicBezTo>
                <a:cubicBezTo>
                  <a:pt x="275" y="179"/>
                  <a:pt x="276" y="179"/>
                  <a:pt x="277" y="179"/>
                </a:cubicBezTo>
                <a:cubicBezTo>
                  <a:pt x="278" y="179"/>
                  <a:pt x="279" y="179"/>
                  <a:pt x="280" y="179"/>
                </a:cubicBezTo>
                <a:cubicBezTo>
                  <a:pt x="281" y="178"/>
                  <a:pt x="281" y="178"/>
                  <a:pt x="281" y="178"/>
                </a:cubicBezTo>
                <a:cubicBezTo>
                  <a:pt x="280" y="177"/>
                  <a:pt x="276" y="177"/>
                  <a:pt x="275" y="177"/>
                </a:cubicBezTo>
                <a:cubicBezTo>
                  <a:pt x="275" y="177"/>
                  <a:pt x="275" y="176"/>
                  <a:pt x="274" y="176"/>
                </a:cubicBezTo>
                <a:cubicBezTo>
                  <a:pt x="274" y="176"/>
                  <a:pt x="274" y="176"/>
                  <a:pt x="273" y="175"/>
                </a:cubicBezTo>
                <a:cubicBezTo>
                  <a:pt x="273" y="175"/>
                  <a:pt x="273" y="174"/>
                  <a:pt x="274" y="174"/>
                </a:cubicBezTo>
                <a:cubicBezTo>
                  <a:pt x="274" y="174"/>
                  <a:pt x="274" y="174"/>
                  <a:pt x="274" y="174"/>
                </a:cubicBezTo>
                <a:cubicBezTo>
                  <a:pt x="275" y="174"/>
                  <a:pt x="275" y="175"/>
                  <a:pt x="276" y="175"/>
                </a:cubicBezTo>
                <a:cubicBezTo>
                  <a:pt x="277" y="175"/>
                  <a:pt x="277" y="175"/>
                  <a:pt x="277" y="175"/>
                </a:cubicBezTo>
                <a:cubicBezTo>
                  <a:pt x="277" y="173"/>
                  <a:pt x="276" y="173"/>
                  <a:pt x="275" y="172"/>
                </a:cubicBezTo>
                <a:cubicBezTo>
                  <a:pt x="275" y="171"/>
                  <a:pt x="274" y="171"/>
                  <a:pt x="274" y="170"/>
                </a:cubicBezTo>
                <a:cubicBezTo>
                  <a:pt x="274" y="169"/>
                  <a:pt x="274" y="169"/>
                  <a:pt x="274" y="168"/>
                </a:cubicBezTo>
                <a:cubicBezTo>
                  <a:pt x="274" y="168"/>
                  <a:pt x="274" y="168"/>
                  <a:pt x="274" y="168"/>
                </a:cubicBezTo>
                <a:cubicBezTo>
                  <a:pt x="274" y="167"/>
                  <a:pt x="274" y="166"/>
                  <a:pt x="273" y="165"/>
                </a:cubicBezTo>
                <a:cubicBezTo>
                  <a:pt x="273" y="164"/>
                  <a:pt x="273" y="162"/>
                  <a:pt x="272" y="161"/>
                </a:cubicBezTo>
                <a:cubicBezTo>
                  <a:pt x="272" y="161"/>
                  <a:pt x="272" y="160"/>
                  <a:pt x="272" y="160"/>
                </a:cubicBezTo>
                <a:cubicBezTo>
                  <a:pt x="272" y="159"/>
                  <a:pt x="272" y="158"/>
                  <a:pt x="272" y="158"/>
                </a:cubicBezTo>
                <a:cubicBezTo>
                  <a:pt x="273" y="157"/>
                  <a:pt x="273" y="157"/>
                  <a:pt x="273" y="157"/>
                </a:cubicBezTo>
                <a:cubicBezTo>
                  <a:pt x="273" y="156"/>
                  <a:pt x="273" y="155"/>
                  <a:pt x="273" y="153"/>
                </a:cubicBezTo>
                <a:cubicBezTo>
                  <a:pt x="273" y="153"/>
                  <a:pt x="273" y="153"/>
                  <a:pt x="273" y="153"/>
                </a:cubicBezTo>
                <a:cubicBezTo>
                  <a:pt x="273" y="151"/>
                  <a:pt x="274" y="148"/>
                  <a:pt x="274" y="147"/>
                </a:cubicBezTo>
                <a:cubicBezTo>
                  <a:pt x="274" y="146"/>
                  <a:pt x="273" y="144"/>
                  <a:pt x="273" y="144"/>
                </a:cubicBezTo>
                <a:cubicBezTo>
                  <a:pt x="274" y="143"/>
                  <a:pt x="274" y="142"/>
                  <a:pt x="274" y="142"/>
                </a:cubicBezTo>
                <a:cubicBezTo>
                  <a:pt x="275" y="141"/>
                  <a:pt x="275" y="141"/>
                  <a:pt x="275" y="140"/>
                </a:cubicBezTo>
                <a:cubicBezTo>
                  <a:pt x="275" y="140"/>
                  <a:pt x="276" y="138"/>
                  <a:pt x="276" y="137"/>
                </a:cubicBezTo>
                <a:cubicBezTo>
                  <a:pt x="276" y="137"/>
                  <a:pt x="277" y="137"/>
                  <a:pt x="277" y="137"/>
                </a:cubicBezTo>
                <a:cubicBezTo>
                  <a:pt x="277" y="136"/>
                  <a:pt x="277" y="136"/>
                  <a:pt x="278" y="135"/>
                </a:cubicBezTo>
                <a:cubicBezTo>
                  <a:pt x="278" y="134"/>
                  <a:pt x="279" y="132"/>
                  <a:pt x="280" y="132"/>
                </a:cubicBezTo>
                <a:cubicBezTo>
                  <a:pt x="280" y="132"/>
                  <a:pt x="280" y="132"/>
                  <a:pt x="280" y="131"/>
                </a:cubicBezTo>
                <a:cubicBezTo>
                  <a:pt x="281" y="131"/>
                  <a:pt x="281" y="131"/>
                  <a:pt x="281" y="131"/>
                </a:cubicBezTo>
                <a:cubicBezTo>
                  <a:pt x="281" y="131"/>
                  <a:pt x="281" y="131"/>
                  <a:pt x="282" y="131"/>
                </a:cubicBezTo>
                <a:cubicBezTo>
                  <a:pt x="282" y="130"/>
                  <a:pt x="282" y="130"/>
                  <a:pt x="282" y="130"/>
                </a:cubicBezTo>
                <a:cubicBezTo>
                  <a:pt x="284" y="130"/>
                  <a:pt x="285" y="129"/>
                  <a:pt x="286" y="129"/>
                </a:cubicBezTo>
                <a:cubicBezTo>
                  <a:pt x="286" y="128"/>
                  <a:pt x="286" y="128"/>
                  <a:pt x="287" y="128"/>
                </a:cubicBezTo>
                <a:cubicBezTo>
                  <a:pt x="288" y="127"/>
                  <a:pt x="289" y="126"/>
                  <a:pt x="291" y="125"/>
                </a:cubicBezTo>
                <a:cubicBezTo>
                  <a:pt x="291" y="125"/>
                  <a:pt x="291" y="125"/>
                  <a:pt x="292" y="125"/>
                </a:cubicBezTo>
                <a:cubicBezTo>
                  <a:pt x="292" y="125"/>
                  <a:pt x="293" y="125"/>
                  <a:pt x="294" y="125"/>
                </a:cubicBezTo>
                <a:cubicBezTo>
                  <a:pt x="295" y="124"/>
                  <a:pt x="296" y="124"/>
                  <a:pt x="297" y="124"/>
                </a:cubicBezTo>
                <a:cubicBezTo>
                  <a:pt x="297" y="124"/>
                  <a:pt x="298" y="124"/>
                  <a:pt x="298" y="124"/>
                </a:cubicBezTo>
                <a:cubicBezTo>
                  <a:pt x="299" y="123"/>
                  <a:pt x="300" y="123"/>
                  <a:pt x="300" y="123"/>
                </a:cubicBezTo>
                <a:cubicBezTo>
                  <a:pt x="301" y="123"/>
                  <a:pt x="301" y="122"/>
                  <a:pt x="301" y="122"/>
                </a:cubicBezTo>
                <a:cubicBezTo>
                  <a:pt x="302" y="122"/>
                  <a:pt x="303" y="122"/>
                  <a:pt x="304" y="121"/>
                </a:cubicBezTo>
                <a:cubicBezTo>
                  <a:pt x="305" y="121"/>
                  <a:pt x="305" y="121"/>
                  <a:pt x="306" y="121"/>
                </a:cubicBezTo>
                <a:cubicBezTo>
                  <a:pt x="306" y="120"/>
                  <a:pt x="306" y="120"/>
                  <a:pt x="306" y="120"/>
                </a:cubicBezTo>
                <a:cubicBezTo>
                  <a:pt x="307" y="120"/>
                  <a:pt x="307" y="119"/>
                  <a:pt x="308" y="119"/>
                </a:cubicBezTo>
                <a:cubicBezTo>
                  <a:pt x="308" y="118"/>
                  <a:pt x="308" y="117"/>
                  <a:pt x="308" y="116"/>
                </a:cubicBezTo>
                <a:cubicBezTo>
                  <a:pt x="308" y="116"/>
                  <a:pt x="310" y="114"/>
                  <a:pt x="310" y="114"/>
                </a:cubicBezTo>
                <a:cubicBezTo>
                  <a:pt x="312" y="113"/>
                  <a:pt x="314" y="114"/>
                  <a:pt x="315" y="114"/>
                </a:cubicBezTo>
                <a:cubicBezTo>
                  <a:pt x="316" y="113"/>
                  <a:pt x="316" y="113"/>
                  <a:pt x="316" y="113"/>
                </a:cubicBezTo>
                <a:cubicBezTo>
                  <a:pt x="316" y="113"/>
                  <a:pt x="316" y="113"/>
                  <a:pt x="317" y="113"/>
                </a:cubicBezTo>
                <a:cubicBezTo>
                  <a:pt x="318" y="112"/>
                  <a:pt x="320" y="111"/>
                  <a:pt x="321" y="111"/>
                </a:cubicBezTo>
                <a:cubicBezTo>
                  <a:pt x="321" y="110"/>
                  <a:pt x="321" y="110"/>
                  <a:pt x="321" y="110"/>
                </a:cubicBezTo>
                <a:cubicBezTo>
                  <a:pt x="321" y="109"/>
                  <a:pt x="321" y="108"/>
                  <a:pt x="321" y="108"/>
                </a:cubicBezTo>
                <a:cubicBezTo>
                  <a:pt x="322" y="107"/>
                  <a:pt x="324" y="107"/>
                  <a:pt x="324" y="106"/>
                </a:cubicBezTo>
                <a:cubicBezTo>
                  <a:pt x="325" y="104"/>
                  <a:pt x="324" y="104"/>
                  <a:pt x="324" y="102"/>
                </a:cubicBezTo>
                <a:cubicBezTo>
                  <a:pt x="323" y="102"/>
                  <a:pt x="323" y="101"/>
                  <a:pt x="323" y="101"/>
                </a:cubicBezTo>
                <a:cubicBezTo>
                  <a:pt x="324" y="100"/>
                  <a:pt x="325" y="99"/>
                  <a:pt x="326" y="99"/>
                </a:cubicBezTo>
                <a:cubicBezTo>
                  <a:pt x="326" y="99"/>
                  <a:pt x="326" y="98"/>
                  <a:pt x="326" y="98"/>
                </a:cubicBezTo>
                <a:cubicBezTo>
                  <a:pt x="327" y="98"/>
                  <a:pt x="327" y="98"/>
                  <a:pt x="327" y="98"/>
                </a:cubicBezTo>
                <a:cubicBezTo>
                  <a:pt x="327" y="97"/>
                  <a:pt x="328" y="97"/>
                  <a:pt x="328" y="96"/>
                </a:cubicBezTo>
                <a:cubicBezTo>
                  <a:pt x="329" y="95"/>
                  <a:pt x="329" y="94"/>
                  <a:pt x="330" y="93"/>
                </a:cubicBezTo>
                <a:cubicBezTo>
                  <a:pt x="330" y="92"/>
                  <a:pt x="330" y="91"/>
                  <a:pt x="331" y="91"/>
                </a:cubicBezTo>
                <a:cubicBezTo>
                  <a:pt x="331" y="90"/>
                  <a:pt x="331" y="90"/>
                  <a:pt x="331" y="89"/>
                </a:cubicBezTo>
                <a:cubicBezTo>
                  <a:pt x="333" y="86"/>
                  <a:pt x="333" y="86"/>
                  <a:pt x="333" y="86"/>
                </a:cubicBezTo>
                <a:cubicBezTo>
                  <a:pt x="333" y="85"/>
                  <a:pt x="333" y="85"/>
                  <a:pt x="334" y="84"/>
                </a:cubicBezTo>
                <a:cubicBezTo>
                  <a:pt x="334" y="84"/>
                  <a:pt x="334" y="84"/>
                  <a:pt x="335" y="83"/>
                </a:cubicBezTo>
                <a:cubicBezTo>
                  <a:pt x="335" y="82"/>
                  <a:pt x="336" y="79"/>
                  <a:pt x="337" y="78"/>
                </a:cubicBezTo>
                <a:cubicBezTo>
                  <a:pt x="337" y="77"/>
                  <a:pt x="336" y="77"/>
                  <a:pt x="335" y="77"/>
                </a:cubicBezTo>
                <a:cubicBezTo>
                  <a:pt x="335" y="76"/>
                  <a:pt x="335" y="76"/>
                  <a:pt x="335" y="76"/>
                </a:cubicBezTo>
                <a:cubicBezTo>
                  <a:pt x="336" y="76"/>
                  <a:pt x="337" y="76"/>
                  <a:pt x="338" y="75"/>
                </a:cubicBezTo>
                <a:cubicBezTo>
                  <a:pt x="338" y="75"/>
                  <a:pt x="338" y="75"/>
                  <a:pt x="338" y="75"/>
                </a:cubicBezTo>
                <a:cubicBezTo>
                  <a:pt x="339" y="74"/>
                  <a:pt x="339" y="73"/>
                  <a:pt x="340" y="73"/>
                </a:cubicBezTo>
                <a:cubicBezTo>
                  <a:pt x="340" y="72"/>
                  <a:pt x="340" y="72"/>
                  <a:pt x="341" y="71"/>
                </a:cubicBezTo>
                <a:cubicBezTo>
                  <a:pt x="341" y="71"/>
                  <a:pt x="341" y="71"/>
                  <a:pt x="341" y="71"/>
                </a:cubicBezTo>
                <a:cubicBezTo>
                  <a:pt x="342" y="71"/>
                  <a:pt x="342" y="70"/>
                  <a:pt x="342" y="70"/>
                </a:cubicBezTo>
                <a:cubicBezTo>
                  <a:pt x="343" y="68"/>
                  <a:pt x="341" y="67"/>
                  <a:pt x="343" y="65"/>
                </a:cubicBezTo>
                <a:cubicBezTo>
                  <a:pt x="343" y="64"/>
                  <a:pt x="343" y="63"/>
                  <a:pt x="344" y="63"/>
                </a:cubicBezTo>
                <a:cubicBezTo>
                  <a:pt x="344" y="62"/>
                  <a:pt x="345" y="61"/>
                  <a:pt x="345" y="60"/>
                </a:cubicBezTo>
                <a:cubicBezTo>
                  <a:pt x="345" y="60"/>
                  <a:pt x="346" y="60"/>
                  <a:pt x="346" y="60"/>
                </a:cubicBezTo>
                <a:cubicBezTo>
                  <a:pt x="346" y="60"/>
                  <a:pt x="346" y="59"/>
                  <a:pt x="346" y="59"/>
                </a:cubicBezTo>
                <a:cubicBezTo>
                  <a:pt x="347" y="59"/>
                  <a:pt x="348" y="59"/>
                  <a:pt x="348" y="58"/>
                </a:cubicBezTo>
                <a:cubicBezTo>
                  <a:pt x="349" y="58"/>
                  <a:pt x="349" y="57"/>
                  <a:pt x="350" y="56"/>
                </a:cubicBezTo>
                <a:cubicBezTo>
                  <a:pt x="350" y="56"/>
                  <a:pt x="350" y="56"/>
                  <a:pt x="351" y="56"/>
                </a:cubicBezTo>
                <a:cubicBezTo>
                  <a:pt x="352" y="55"/>
                  <a:pt x="353" y="54"/>
                  <a:pt x="355" y="54"/>
                </a:cubicBezTo>
                <a:cubicBezTo>
                  <a:pt x="357" y="54"/>
                  <a:pt x="357" y="56"/>
                  <a:pt x="358" y="57"/>
                </a:cubicBezTo>
                <a:cubicBezTo>
                  <a:pt x="359" y="56"/>
                  <a:pt x="359" y="56"/>
                  <a:pt x="359" y="56"/>
                </a:cubicBezTo>
                <a:cubicBezTo>
                  <a:pt x="359" y="56"/>
                  <a:pt x="359" y="56"/>
                  <a:pt x="359" y="56"/>
                </a:cubicBezTo>
                <a:cubicBezTo>
                  <a:pt x="359" y="54"/>
                  <a:pt x="356" y="54"/>
                  <a:pt x="357" y="51"/>
                </a:cubicBezTo>
                <a:cubicBezTo>
                  <a:pt x="357" y="49"/>
                  <a:pt x="358" y="49"/>
                  <a:pt x="359" y="48"/>
                </a:cubicBezTo>
                <a:cubicBezTo>
                  <a:pt x="360" y="47"/>
                  <a:pt x="360" y="47"/>
                  <a:pt x="360" y="46"/>
                </a:cubicBezTo>
                <a:cubicBezTo>
                  <a:pt x="361" y="45"/>
                  <a:pt x="361" y="45"/>
                  <a:pt x="361" y="45"/>
                </a:cubicBezTo>
                <a:cubicBezTo>
                  <a:pt x="362" y="45"/>
                  <a:pt x="363" y="45"/>
                  <a:pt x="364" y="45"/>
                </a:cubicBezTo>
                <a:cubicBezTo>
                  <a:pt x="364" y="44"/>
                  <a:pt x="364" y="42"/>
                  <a:pt x="365" y="41"/>
                </a:cubicBezTo>
                <a:cubicBezTo>
                  <a:pt x="366" y="41"/>
                  <a:pt x="367" y="40"/>
                  <a:pt x="368" y="40"/>
                </a:cubicBezTo>
                <a:cubicBezTo>
                  <a:pt x="368" y="39"/>
                  <a:pt x="369" y="38"/>
                  <a:pt x="370" y="38"/>
                </a:cubicBezTo>
                <a:cubicBezTo>
                  <a:pt x="370" y="37"/>
                  <a:pt x="371" y="37"/>
                  <a:pt x="372" y="36"/>
                </a:cubicBezTo>
                <a:cubicBezTo>
                  <a:pt x="373" y="35"/>
                  <a:pt x="373" y="34"/>
                  <a:pt x="374" y="33"/>
                </a:cubicBezTo>
                <a:cubicBezTo>
                  <a:pt x="375" y="32"/>
                  <a:pt x="376" y="32"/>
                  <a:pt x="377" y="31"/>
                </a:cubicBezTo>
                <a:cubicBezTo>
                  <a:pt x="377" y="30"/>
                  <a:pt x="377" y="30"/>
                  <a:pt x="377" y="30"/>
                </a:cubicBezTo>
                <a:cubicBezTo>
                  <a:pt x="378" y="29"/>
                  <a:pt x="378" y="28"/>
                  <a:pt x="379" y="28"/>
                </a:cubicBezTo>
                <a:cubicBezTo>
                  <a:pt x="379" y="27"/>
                  <a:pt x="379" y="25"/>
                  <a:pt x="379" y="24"/>
                </a:cubicBezTo>
                <a:cubicBezTo>
                  <a:pt x="379" y="23"/>
                  <a:pt x="379" y="22"/>
                  <a:pt x="379" y="21"/>
                </a:cubicBezTo>
                <a:cubicBezTo>
                  <a:pt x="379" y="21"/>
                  <a:pt x="380" y="20"/>
                  <a:pt x="380" y="20"/>
                </a:cubicBezTo>
                <a:cubicBezTo>
                  <a:pt x="380" y="20"/>
                  <a:pt x="380" y="20"/>
                  <a:pt x="380" y="19"/>
                </a:cubicBezTo>
                <a:cubicBezTo>
                  <a:pt x="380" y="19"/>
                  <a:pt x="381" y="17"/>
                  <a:pt x="381" y="17"/>
                </a:cubicBezTo>
                <a:cubicBezTo>
                  <a:pt x="381" y="16"/>
                  <a:pt x="383" y="14"/>
                  <a:pt x="384" y="13"/>
                </a:cubicBezTo>
                <a:cubicBezTo>
                  <a:pt x="384" y="13"/>
                  <a:pt x="384" y="13"/>
                  <a:pt x="385" y="12"/>
                </a:cubicBezTo>
                <a:cubicBezTo>
                  <a:pt x="385" y="12"/>
                  <a:pt x="385" y="12"/>
                  <a:pt x="385" y="12"/>
                </a:cubicBezTo>
                <a:cubicBezTo>
                  <a:pt x="386" y="11"/>
                  <a:pt x="386" y="11"/>
                  <a:pt x="386" y="11"/>
                </a:cubicBezTo>
                <a:cubicBezTo>
                  <a:pt x="386" y="10"/>
                  <a:pt x="387" y="10"/>
                  <a:pt x="387" y="10"/>
                </a:cubicBezTo>
                <a:cubicBezTo>
                  <a:pt x="387" y="10"/>
                  <a:pt x="388" y="9"/>
                  <a:pt x="388" y="9"/>
                </a:cubicBezTo>
                <a:cubicBezTo>
                  <a:pt x="388" y="8"/>
                  <a:pt x="389" y="8"/>
                  <a:pt x="389" y="8"/>
                </a:cubicBezTo>
                <a:cubicBezTo>
                  <a:pt x="389" y="8"/>
                  <a:pt x="389" y="7"/>
                  <a:pt x="390" y="7"/>
                </a:cubicBezTo>
                <a:cubicBezTo>
                  <a:pt x="390" y="7"/>
                  <a:pt x="390" y="6"/>
                  <a:pt x="391" y="6"/>
                </a:cubicBezTo>
                <a:cubicBezTo>
                  <a:pt x="391" y="5"/>
                  <a:pt x="392" y="5"/>
                  <a:pt x="392" y="4"/>
                </a:cubicBezTo>
                <a:lnTo>
                  <a:pt x="390" y="3"/>
                </a:ln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2" name="Rectangle 171"/>
          <p:cNvSpPr/>
          <p:nvPr/>
        </p:nvSpPr>
        <p:spPr>
          <a:xfrm>
            <a:off x="5568629" y="3848116"/>
            <a:ext cx="5887726" cy="3420936"/>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New Zealand</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grpSp>
        <p:nvGrpSpPr>
          <p:cNvPr id="121" name="Group 120"/>
          <p:cNvGrpSpPr/>
          <p:nvPr/>
        </p:nvGrpSpPr>
        <p:grpSpPr>
          <a:xfrm>
            <a:off x="13700401" y="5363485"/>
            <a:ext cx="708492" cy="897184"/>
            <a:chOff x="8455581" y="3898505"/>
            <a:chExt cx="779341" cy="986902"/>
          </a:xfrm>
        </p:grpSpPr>
        <p:pic>
          <p:nvPicPr>
            <p:cNvPr id="122" name="Picture 12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123" name="Group 122"/>
            <p:cNvGrpSpPr/>
            <p:nvPr/>
          </p:nvGrpSpPr>
          <p:grpSpPr>
            <a:xfrm>
              <a:off x="8548965" y="3898505"/>
              <a:ext cx="592576" cy="819150"/>
              <a:chOff x="8548965" y="3898505"/>
              <a:chExt cx="592576" cy="819150"/>
            </a:xfrm>
          </p:grpSpPr>
          <p:sp>
            <p:nvSpPr>
              <p:cNvPr id="124"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25"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126" name="Group 125"/>
          <p:cNvGrpSpPr/>
          <p:nvPr/>
        </p:nvGrpSpPr>
        <p:grpSpPr>
          <a:xfrm>
            <a:off x="11107065" y="8076295"/>
            <a:ext cx="708492" cy="897184"/>
            <a:chOff x="8455581" y="3898505"/>
            <a:chExt cx="779341" cy="986902"/>
          </a:xfrm>
        </p:grpSpPr>
        <p:pic>
          <p:nvPicPr>
            <p:cNvPr id="127" name="Picture 12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128" name="Group 127"/>
            <p:cNvGrpSpPr/>
            <p:nvPr/>
          </p:nvGrpSpPr>
          <p:grpSpPr>
            <a:xfrm>
              <a:off x="8548965" y="3898505"/>
              <a:ext cx="592576" cy="819150"/>
              <a:chOff x="8548965" y="3898505"/>
              <a:chExt cx="592576" cy="819150"/>
            </a:xfrm>
          </p:grpSpPr>
          <p:sp>
            <p:nvSpPr>
              <p:cNvPr id="129"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130"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131" name="Freeform 5"/>
          <p:cNvSpPr>
            <a:spLocks noChangeAspect="1" noEditPoints="1"/>
          </p:cNvSpPr>
          <p:nvPr/>
        </p:nvSpPr>
        <p:spPr bwMode="auto">
          <a:xfrm>
            <a:off x="14908860" y="6393468"/>
            <a:ext cx="929122" cy="1851539"/>
          </a:xfrm>
          <a:custGeom>
            <a:avLst/>
            <a:gdLst>
              <a:gd name="T0" fmla="*/ 116 w 117"/>
              <a:gd name="T1" fmla="*/ 130 h 233"/>
              <a:gd name="T2" fmla="*/ 93 w 117"/>
              <a:gd name="T3" fmla="*/ 63 h 233"/>
              <a:gd name="T4" fmla="*/ 24 w 117"/>
              <a:gd name="T5" fmla="*/ 63 h 233"/>
              <a:gd name="T6" fmla="*/ 1 w 117"/>
              <a:gd name="T7" fmla="*/ 130 h 233"/>
              <a:gd name="T8" fmla="*/ 7 w 117"/>
              <a:gd name="T9" fmla="*/ 140 h 233"/>
              <a:gd name="T10" fmla="*/ 18 w 117"/>
              <a:gd name="T11" fmla="*/ 136 h 233"/>
              <a:gd name="T12" fmla="*/ 30 w 117"/>
              <a:gd name="T13" fmla="*/ 223 h 233"/>
              <a:gd name="T14" fmla="*/ 41 w 117"/>
              <a:gd name="T15" fmla="*/ 233 h 233"/>
              <a:gd name="T16" fmla="*/ 59 w 117"/>
              <a:gd name="T17" fmla="*/ 165 h 233"/>
              <a:gd name="T18" fmla="*/ 76 w 117"/>
              <a:gd name="T19" fmla="*/ 233 h 233"/>
              <a:gd name="T20" fmla="*/ 87 w 117"/>
              <a:gd name="T21" fmla="*/ 224 h 233"/>
              <a:gd name="T22" fmla="*/ 84 w 117"/>
              <a:gd name="T23" fmla="*/ 101 h 233"/>
              <a:gd name="T24" fmla="*/ 107 w 117"/>
              <a:gd name="T25" fmla="*/ 141 h 233"/>
              <a:gd name="T26" fmla="*/ 116 w 117"/>
              <a:gd name="T27" fmla="*/ 130 h 233"/>
              <a:gd name="T28" fmla="*/ 104 w 117"/>
              <a:gd name="T29" fmla="*/ 134 h 233"/>
              <a:gd name="T30" fmla="*/ 80 w 117"/>
              <a:gd name="T31" fmla="*/ 87 h 233"/>
              <a:gd name="T32" fmla="*/ 80 w 117"/>
              <a:gd name="T33" fmla="*/ 157 h 233"/>
              <a:gd name="T34" fmla="*/ 82 w 117"/>
              <a:gd name="T35" fmla="*/ 218 h 233"/>
              <a:gd name="T36" fmla="*/ 82 w 117"/>
              <a:gd name="T37" fmla="*/ 223 h 233"/>
              <a:gd name="T38" fmla="*/ 76 w 117"/>
              <a:gd name="T39" fmla="*/ 230 h 233"/>
              <a:gd name="T40" fmla="*/ 70 w 117"/>
              <a:gd name="T41" fmla="*/ 223 h 233"/>
              <a:gd name="T42" fmla="*/ 59 w 117"/>
              <a:gd name="T43" fmla="*/ 143 h 233"/>
              <a:gd name="T44" fmla="*/ 47 w 117"/>
              <a:gd name="T45" fmla="*/ 223 h 233"/>
              <a:gd name="T46" fmla="*/ 35 w 117"/>
              <a:gd name="T47" fmla="*/ 223 h 233"/>
              <a:gd name="T48" fmla="*/ 35 w 117"/>
              <a:gd name="T49" fmla="*/ 218 h 233"/>
              <a:gd name="T50" fmla="*/ 37 w 117"/>
              <a:gd name="T51" fmla="*/ 157 h 233"/>
              <a:gd name="T52" fmla="*/ 37 w 117"/>
              <a:gd name="T53" fmla="*/ 87 h 233"/>
              <a:gd name="T54" fmla="*/ 13 w 117"/>
              <a:gd name="T55" fmla="*/ 134 h 233"/>
              <a:gd name="T56" fmla="*/ 9 w 117"/>
              <a:gd name="T57" fmla="*/ 136 h 233"/>
              <a:gd name="T58" fmla="*/ 6 w 117"/>
              <a:gd name="T59" fmla="*/ 131 h 233"/>
              <a:gd name="T60" fmla="*/ 8 w 117"/>
              <a:gd name="T61" fmla="*/ 123 h 233"/>
              <a:gd name="T62" fmla="*/ 59 w 117"/>
              <a:gd name="T63" fmla="*/ 54 h 233"/>
              <a:gd name="T64" fmla="*/ 109 w 117"/>
              <a:gd name="T65" fmla="*/ 123 h 233"/>
              <a:gd name="T66" fmla="*/ 111 w 117"/>
              <a:gd name="T67" fmla="*/ 131 h 233"/>
              <a:gd name="T68" fmla="*/ 109 w 117"/>
              <a:gd name="T69" fmla="*/ 136 h 233"/>
              <a:gd name="T70" fmla="*/ 81 w 117"/>
              <a:gd name="T71" fmla="*/ 22 h 233"/>
              <a:gd name="T72" fmla="*/ 36 w 117"/>
              <a:gd name="T73" fmla="*/ 22 h 233"/>
              <a:gd name="T74" fmla="*/ 59 w 117"/>
              <a:gd name="T75" fmla="*/ 4 h 233"/>
              <a:gd name="T76" fmla="*/ 59 w 117"/>
              <a:gd name="T77" fmla="*/ 39 h 233"/>
              <a:gd name="T78" fmla="*/ 59 w 117"/>
              <a:gd name="T79" fmla="*/ 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233">
                <a:moveTo>
                  <a:pt x="116" y="130"/>
                </a:moveTo>
                <a:cubicBezTo>
                  <a:pt x="116" y="130"/>
                  <a:pt x="116" y="130"/>
                  <a:pt x="116" y="130"/>
                </a:cubicBezTo>
                <a:cubicBezTo>
                  <a:pt x="116" y="129"/>
                  <a:pt x="115" y="126"/>
                  <a:pt x="113" y="122"/>
                </a:cubicBezTo>
                <a:cubicBezTo>
                  <a:pt x="108" y="105"/>
                  <a:pt x="96" y="69"/>
                  <a:pt x="93" y="63"/>
                </a:cubicBezTo>
                <a:cubicBezTo>
                  <a:pt x="88" y="53"/>
                  <a:pt x="78" y="49"/>
                  <a:pt x="59" y="49"/>
                </a:cubicBezTo>
                <a:cubicBezTo>
                  <a:pt x="39" y="49"/>
                  <a:pt x="29" y="53"/>
                  <a:pt x="24" y="63"/>
                </a:cubicBezTo>
                <a:cubicBezTo>
                  <a:pt x="21" y="69"/>
                  <a:pt x="9" y="105"/>
                  <a:pt x="4" y="122"/>
                </a:cubicBezTo>
                <a:cubicBezTo>
                  <a:pt x="3" y="126"/>
                  <a:pt x="1" y="129"/>
                  <a:pt x="1" y="130"/>
                </a:cubicBezTo>
                <a:cubicBezTo>
                  <a:pt x="1" y="130"/>
                  <a:pt x="1" y="130"/>
                  <a:pt x="1" y="130"/>
                </a:cubicBezTo>
                <a:cubicBezTo>
                  <a:pt x="0" y="134"/>
                  <a:pt x="3" y="139"/>
                  <a:pt x="7" y="140"/>
                </a:cubicBezTo>
                <a:cubicBezTo>
                  <a:pt x="8" y="141"/>
                  <a:pt x="9" y="141"/>
                  <a:pt x="10" y="141"/>
                </a:cubicBezTo>
                <a:cubicBezTo>
                  <a:pt x="13" y="141"/>
                  <a:pt x="16" y="139"/>
                  <a:pt x="18" y="136"/>
                </a:cubicBezTo>
                <a:cubicBezTo>
                  <a:pt x="33" y="101"/>
                  <a:pt x="33" y="101"/>
                  <a:pt x="33" y="101"/>
                </a:cubicBezTo>
                <a:cubicBezTo>
                  <a:pt x="32" y="148"/>
                  <a:pt x="31" y="220"/>
                  <a:pt x="30" y="223"/>
                </a:cubicBezTo>
                <a:cubicBezTo>
                  <a:pt x="30" y="223"/>
                  <a:pt x="30" y="223"/>
                  <a:pt x="30" y="224"/>
                </a:cubicBezTo>
                <a:cubicBezTo>
                  <a:pt x="31" y="229"/>
                  <a:pt x="35" y="233"/>
                  <a:pt x="41" y="233"/>
                </a:cubicBezTo>
                <a:cubicBezTo>
                  <a:pt x="47" y="233"/>
                  <a:pt x="51" y="229"/>
                  <a:pt x="52" y="224"/>
                </a:cubicBezTo>
                <a:cubicBezTo>
                  <a:pt x="59" y="165"/>
                  <a:pt x="59" y="165"/>
                  <a:pt x="59" y="165"/>
                </a:cubicBezTo>
                <a:cubicBezTo>
                  <a:pt x="65" y="224"/>
                  <a:pt x="65" y="224"/>
                  <a:pt x="65" y="224"/>
                </a:cubicBezTo>
                <a:cubicBezTo>
                  <a:pt x="66" y="229"/>
                  <a:pt x="71" y="233"/>
                  <a:pt x="76" y="233"/>
                </a:cubicBezTo>
                <a:cubicBezTo>
                  <a:pt x="76" y="233"/>
                  <a:pt x="76" y="233"/>
                  <a:pt x="76" y="233"/>
                </a:cubicBezTo>
                <a:cubicBezTo>
                  <a:pt x="82" y="233"/>
                  <a:pt x="86" y="229"/>
                  <a:pt x="87" y="224"/>
                </a:cubicBezTo>
                <a:cubicBezTo>
                  <a:pt x="87" y="223"/>
                  <a:pt x="87" y="223"/>
                  <a:pt x="87" y="223"/>
                </a:cubicBezTo>
                <a:cubicBezTo>
                  <a:pt x="87" y="220"/>
                  <a:pt x="85" y="148"/>
                  <a:pt x="84" y="101"/>
                </a:cubicBezTo>
                <a:cubicBezTo>
                  <a:pt x="99" y="136"/>
                  <a:pt x="99" y="136"/>
                  <a:pt x="99" y="136"/>
                </a:cubicBezTo>
                <a:cubicBezTo>
                  <a:pt x="101" y="139"/>
                  <a:pt x="104" y="141"/>
                  <a:pt x="107" y="141"/>
                </a:cubicBezTo>
                <a:cubicBezTo>
                  <a:pt x="108" y="141"/>
                  <a:pt x="109" y="141"/>
                  <a:pt x="110" y="140"/>
                </a:cubicBezTo>
                <a:cubicBezTo>
                  <a:pt x="114" y="139"/>
                  <a:pt x="117" y="134"/>
                  <a:pt x="116" y="130"/>
                </a:cubicBezTo>
                <a:close/>
                <a:moveTo>
                  <a:pt x="109" y="136"/>
                </a:moveTo>
                <a:cubicBezTo>
                  <a:pt x="107" y="136"/>
                  <a:pt x="104" y="136"/>
                  <a:pt x="104" y="134"/>
                </a:cubicBezTo>
                <a:cubicBezTo>
                  <a:pt x="83" y="89"/>
                  <a:pt x="83" y="89"/>
                  <a:pt x="83" y="89"/>
                </a:cubicBezTo>
                <a:cubicBezTo>
                  <a:pt x="83" y="88"/>
                  <a:pt x="82" y="87"/>
                  <a:pt x="80" y="87"/>
                </a:cubicBezTo>
                <a:cubicBezTo>
                  <a:pt x="79" y="88"/>
                  <a:pt x="79" y="89"/>
                  <a:pt x="79" y="90"/>
                </a:cubicBezTo>
                <a:cubicBezTo>
                  <a:pt x="79" y="90"/>
                  <a:pt x="79" y="123"/>
                  <a:pt x="80" y="157"/>
                </a:cubicBezTo>
                <a:cubicBezTo>
                  <a:pt x="81" y="173"/>
                  <a:pt x="81" y="190"/>
                  <a:pt x="81" y="203"/>
                </a:cubicBezTo>
                <a:cubicBezTo>
                  <a:pt x="82" y="209"/>
                  <a:pt x="82" y="214"/>
                  <a:pt x="82" y="218"/>
                </a:cubicBezTo>
                <a:cubicBezTo>
                  <a:pt x="82" y="221"/>
                  <a:pt x="82" y="222"/>
                  <a:pt x="82" y="223"/>
                </a:cubicBezTo>
                <a:cubicBezTo>
                  <a:pt x="82" y="223"/>
                  <a:pt x="82" y="223"/>
                  <a:pt x="82" y="223"/>
                </a:cubicBezTo>
                <a:cubicBezTo>
                  <a:pt x="82" y="226"/>
                  <a:pt x="79" y="228"/>
                  <a:pt x="76" y="228"/>
                </a:cubicBezTo>
                <a:cubicBezTo>
                  <a:pt x="76" y="230"/>
                  <a:pt x="76" y="230"/>
                  <a:pt x="76" y="230"/>
                </a:cubicBezTo>
                <a:cubicBezTo>
                  <a:pt x="76" y="228"/>
                  <a:pt x="76" y="228"/>
                  <a:pt x="76" y="228"/>
                </a:cubicBezTo>
                <a:cubicBezTo>
                  <a:pt x="73" y="228"/>
                  <a:pt x="70" y="226"/>
                  <a:pt x="70" y="223"/>
                </a:cubicBezTo>
                <a:cubicBezTo>
                  <a:pt x="61" y="145"/>
                  <a:pt x="61" y="145"/>
                  <a:pt x="61" y="145"/>
                </a:cubicBezTo>
                <a:cubicBezTo>
                  <a:pt x="61" y="143"/>
                  <a:pt x="60" y="143"/>
                  <a:pt x="59" y="143"/>
                </a:cubicBezTo>
                <a:cubicBezTo>
                  <a:pt x="57" y="143"/>
                  <a:pt x="56" y="143"/>
                  <a:pt x="56" y="145"/>
                </a:cubicBezTo>
                <a:cubicBezTo>
                  <a:pt x="47" y="223"/>
                  <a:pt x="47" y="223"/>
                  <a:pt x="47" y="223"/>
                </a:cubicBezTo>
                <a:cubicBezTo>
                  <a:pt x="47" y="226"/>
                  <a:pt x="44" y="228"/>
                  <a:pt x="41" y="228"/>
                </a:cubicBezTo>
                <a:cubicBezTo>
                  <a:pt x="38" y="228"/>
                  <a:pt x="35" y="226"/>
                  <a:pt x="35" y="223"/>
                </a:cubicBezTo>
                <a:cubicBezTo>
                  <a:pt x="35" y="223"/>
                  <a:pt x="35" y="222"/>
                  <a:pt x="35" y="222"/>
                </a:cubicBezTo>
                <a:cubicBezTo>
                  <a:pt x="35" y="221"/>
                  <a:pt x="35" y="220"/>
                  <a:pt x="35" y="218"/>
                </a:cubicBezTo>
                <a:cubicBezTo>
                  <a:pt x="35" y="214"/>
                  <a:pt x="35" y="209"/>
                  <a:pt x="36" y="203"/>
                </a:cubicBezTo>
                <a:cubicBezTo>
                  <a:pt x="36" y="190"/>
                  <a:pt x="36" y="173"/>
                  <a:pt x="37" y="157"/>
                </a:cubicBezTo>
                <a:cubicBezTo>
                  <a:pt x="38" y="123"/>
                  <a:pt x="38" y="90"/>
                  <a:pt x="38" y="90"/>
                </a:cubicBezTo>
                <a:cubicBezTo>
                  <a:pt x="38" y="89"/>
                  <a:pt x="38" y="88"/>
                  <a:pt x="37" y="87"/>
                </a:cubicBezTo>
                <a:cubicBezTo>
                  <a:pt x="36" y="87"/>
                  <a:pt x="34" y="88"/>
                  <a:pt x="34" y="89"/>
                </a:cubicBezTo>
                <a:cubicBezTo>
                  <a:pt x="13" y="134"/>
                  <a:pt x="13" y="134"/>
                  <a:pt x="13" y="134"/>
                </a:cubicBezTo>
                <a:cubicBezTo>
                  <a:pt x="13" y="135"/>
                  <a:pt x="12" y="136"/>
                  <a:pt x="10" y="136"/>
                </a:cubicBezTo>
                <a:cubicBezTo>
                  <a:pt x="10" y="136"/>
                  <a:pt x="9" y="136"/>
                  <a:pt x="9" y="136"/>
                </a:cubicBezTo>
                <a:cubicBezTo>
                  <a:pt x="6" y="135"/>
                  <a:pt x="5" y="133"/>
                  <a:pt x="6" y="131"/>
                </a:cubicBezTo>
                <a:cubicBezTo>
                  <a:pt x="6" y="131"/>
                  <a:pt x="6" y="131"/>
                  <a:pt x="6" y="131"/>
                </a:cubicBezTo>
                <a:cubicBezTo>
                  <a:pt x="6" y="131"/>
                  <a:pt x="6" y="130"/>
                  <a:pt x="6" y="129"/>
                </a:cubicBezTo>
                <a:cubicBezTo>
                  <a:pt x="7" y="128"/>
                  <a:pt x="8" y="126"/>
                  <a:pt x="8" y="123"/>
                </a:cubicBezTo>
                <a:cubicBezTo>
                  <a:pt x="13" y="108"/>
                  <a:pt x="25" y="71"/>
                  <a:pt x="28" y="65"/>
                </a:cubicBezTo>
                <a:cubicBezTo>
                  <a:pt x="31" y="59"/>
                  <a:pt x="37" y="54"/>
                  <a:pt x="59" y="54"/>
                </a:cubicBezTo>
                <a:cubicBezTo>
                  <a:pt x="80" y="54"/>
                  <a:pt x="86" y="59"/>
                  <a:pt x="89" y="65"/>
                </a:cubicBezTo>
                <a:cubicBezTo>
                  <a:pt x="92" y="71"/>
                  <a:pt x="104" y="108"/>
                  <a:pt x="109" y="123"/>
                </a:cubicBezTo>
                <a:cubicBezTo>
                  <a:pt x="110" y="126"/>
                  <a:pt x="110" y="128"/>
                  <a:pt x="111" y="129"/>
                </a:cubicBezTo>
                <a:cubicBezTo>
                  <a:pt x="111" y="130"/>
                  <a:pt x="111" y="131"/>
                  <a:pt x="111" y="131"/>
                </a:cubicBezTo>
                <a:cubicBezTo>
                  <a:pt x="111" y="131"/>
                  <a:pt x="111" y="131"/>
                  <a:pt x="111" y="131"/>
                </a:cubicBezTo>
                <a:cubicBezTo>
                  <a:pt x="112" y="133"/>
                  <a:pt x="111" y="135"/>
                  <a:pt x="109" y="136"/>
                </a:cubicBezTo>
                <a:close/>
                <a:moveTo>
                  <a:pt x="59" y="44"/>
                </a:moveTo>
                <a:cubicBezTo>
                  <a:pt x="71" y="44"/>
                  <a:pt x="81" y="34"/>
                  <a:pt x="81" y="22"/>
                </a:cubicBezTo>
                <a:cubicBezTo>
                  <a:pt x="81" y="10"/>
                  <a:pt x="71" y="0"/>
                  <a:pt x="59" y="0"/>
                </a:cubicBezTo>
                <a:cubicBezTo>
                  <a:pt x="46" y="0"/>
                  <a:pt x="36" y="10"/>
                  <a:pt x="36" y="22"/>
                </a:cubicBezTo>
                <a:cubicBezTo>
                  <a:pt x="36" y="34"/>
                  <a:pt x="46" y="44"/>
                  <a:pt x="59" y="44"/>
                </a:cubicBezTo>
                <a:close/>
                <a:moveTo>
                  <a:pt x="59" y="4"/>
                </a:moveTo>
                <a:cubicBezTo>
                  <a:pt x="68" y="4"/>
                  <a:pt x="76" y="12"/>
                  <a:pt x="76" y="22"/>
                </a:cubicBezTo>
                <a:cubicBezTo>
                  <a:pt x="76" y="31"/>
                  <a:pt x="68" y="39"/>
                  <a:pt x="59" y="39"/>
                </a:cubicBezTo>
                <a:cubicBezTo>
                  <a:pt x="49" y="39"/>
                  <a:pt x="41" y="31"/>
                  <a:pt x="41" y="22"/>
                </a:cubicBezTo>
                <a:cubicBezTo>
                  <a:pt x="41" y="12"/>
                  <a:pt x="49" y="4"/>
                  <a:pt x="59" y="4"/>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32" name="TextBox 131"/>
          <p:cNvSpPr txBox="1"/>
          <p:nvPr/>
        </p:nvSpPr>
        <p:spPr>
          <a:xfrm>
            <a:off x="15964544" y="6889854"/>
            <a:ext cx="4003275" cy="1160574"/>
          </a:xfrm>
          <a:prstGeom prst="rect">
            <a:avLst/>
          </a:prstGeom>
          <a:noFill/>
        </p:spPr>
        <p:txBody>
          <a:bodyPr wrap="none" rtlCol="0">
            <a:spAutoFit/>
          </a:bodyPr>
          <a:lstStyle/>
          <a:p>
            <a:pPr>
              <a:lnSpc>
                <a:spcPct val="89000"/>
              </a:lnSpc>
            </a:pPr>
            <a:r>
              <a:rPr lang="en-US" sz="5400">
                <a:latin typeface="Open Sans" panose="020B0606030504020204" pitchFamily="34" charset="0"/>
                <a:ea typeface="Open Sans" panose="020B0606030504020204" pitchFamily="34" charset="0"/>
                <a:cs typeface="Open Sans" panose="020B0606030504020204" pitchFamily="34" charset="0"/>
              </a:rPr>
              <a:t>48%</a:t>
            </a:r>
          </a:p>
          <a:p>
            <a:pPr>
              <a:lnSpc>
                <a:spcPct val="89000"/>
              </a:lnSpc>
            </a:pPr>
            <a:r>
              <a:rPr lang="en-US" sz="2400"/>
              <a:t>Lorem ipsum dolor sit amet</a:t>
            </a:r>
          </a:p>
        </p:txBody>
      </p:sp>
      <p:sp>
        <p:nvSpPr>
          <p:cNvPr id="133" name="TextBox 132"/>
          <p:cNvSpPr txBox="1"/>
          <p:nvPr/>
        </p:nvSpPr>
        <p:spPr>
          <a:xfrm>
            <a:off x="15964544" y="8663928"/>
            <a:ext cx="4003275" cy="1160574"/>
          </a:xfrm>
          <a:prstGeom prst="rect">
            <a:avLst/>
          </a:prstGeom>
          <a:noFill/>
        </p:spPr>
        <p:txBody>
          <a:bodyPr wrap="none" rtlCol="0">
            <a:spAutoFit/>
          </a:bodyPr>
          <a:lstStyle/>
          <a:p>
            <a:pPr>
              <a:lnSpc>
                <a:spcPct val="89000"/>
              </a:lnSpc>
            </a:pPr>
            <a:r>
              <a:rPr lang="en-US" sz="5400">
                <a:latin typeface="Open Sans" panose="020B0606030504020204" pitchFamily="34" charset="0"/>
                <a:ea typeface="Open Sans" panose="020B0606030504020204" pitchFamily="34" charset="0"/>
                <a:cs typeface="Open Sans" panose="020B0606030504020204" pitchFamily="34" charset="0"/>
              </a:rPr>
              <a:t>52%</a:t>
            </a:r>
          </a:p>
          <a:p>
            <a:pPr>
              <a:lnSpc>
                <a:spcPct val="89000"/>
              </a:lnSpc>
            </a:pPr>
            <a:r>
              <a:rPr lang="en-US" sz="2400"/>
              <a:t>Lorem ipsum dolor sit amet</a:t>
            </a:r>
          </a:p>
        </p:txBody>
      </p:sp>
      <p:sp>
        <p:nvSpPr>
          <p:cNvPr id="134" name="Freeform 6"/>
          <p:cNvSpPr>
            <a:spLocks noChangeAspect="1" noEditPoints="1"/>
          </p:cNvSpPr>
          <p:nvPr/>
        </p:nvSpPr>
        <p:spPr bwMode="auto">
          <a:xfrm>
            <a:off x="15010108" y="8394065"/>
            <a:ext cx="726627" cy="1460296"/>
          </a:xfrm>
          <a:custGeom>
            <a:avLst/>
            <a:gdLst>
              <a:gd name="T0" fmla="*/ 80 w 116"/>
              <a:gd name="T1" fmla="*/ 22 h 233"/>
              <a:gd name="T2" fmla="*/ 36 w 116"/>
              <a:gd name="T3" fmla="*/ 22 h 233"/>
              <a:gd name="T4" fmla="*/ 58 w 116"/>
              <a:gd name="T5" fmla="*/ 5 h 233"/>
              <a:gd name="T6" fmla="*/ 58 w 116"/>
              <a:gd name="T7" fmla="*/ 40 h 233"/>
              <a:gd name="T8" fmla="*/ 58 w 116"/>
              <a:gd name="T9" fmla="*/ 5 h 233"/>
              <a:gd name="T10" fmla="*/ 115 w 116"/>
              <a:gd name="T11" fmla="*/ 130 h 233"/>
              <a:gd name="T12" fmla="*/ 93 w 116"/>
              <a:gd name="T13" fmla="*/ 63 h 233"/>
              <a:gd name="T14" fmla="*/ 23 w 116"/>
              <a:gd name="T15" fmla="*/ 63 h 233"/>
              <a:gd name="T16" fmla="*/ 1 w 116"/>
              <a:gd name="T17" fmla="*/ 130 h 233"/>
              <a:gd name="T18" fmla="*/ 6 w 116"/>
              <a:gd name="T19" fmla="*/ 140 h 233"/>
              <a:gd name="T20" fmla="*/ 17 w 116"/>
              <a:gd name="T21" fmla="*/ 136 h 233"/>
              <a:gd name="T22" fmla="*/ 18 w 116"/>
              <a:gd name="T23" fmla="*/ 170 h 233"/>
              <a:gd name="T24" fmla="*/ 21 w 116"/>
              <a:gd name="T25" fmla="*/ 172 h 233"/>
              <a:gd name="T26" fmla="*/ 30 w 116"/>
              <a:gd name="T27" fmla="*/ 223 h 233"/>
              <a:gd name="T28" fmla="*/ 40 w 116"/>
              <a:gd name="T29" fmla="*/ 233 h 233"/>
              <a:gd name="T30" fmla="*/ 57 w 116"/>
              <a:gd name="T31" fmla="*/ 172 h 233"/>
              <a:gd name="T32" fmla="*/ 65 w 116"/>
              <a:gd name="T33" fmla="*/ 224 h 233"/>
              <a:gd name="T34" fmla="*/ 76 w 116"/>
              <a:gd name="T35" fmla="*/ 233 h 233"/>
              <a:gd name="T36" fmla="*/ 86 w 116"/>
              <a:gd name="T37" fmla="*/ 223 h 233"/>
              <a:gd name="T38" fmla="*/ 95 w 116"/>
              <a:gd name="T39" fmla="*/ 172 h 233"/>
              <a:gd name="T40" fmla="*/ 98 w 116"/>
              <a:gd name="T41" fmla="*/ 169 h 233"/>
              <a:gd name="T42" fmla="*/ 99 w 116"/>
              <a:gd name="T43" fmla="*/ 136 h 233"/>
              <a:gd name="T44" fmla="*/ 107 w 116"/>
              <a:gd name="T45" fmla="*/ 141 h 233"/>
              <a:gd name="T46" fmla="*/ 115 w 116"/>
              <a:gd name="T47" fmla="*/ 130 h 233"/>
              <a:gd name="T48" fmla="*/ 107 w 116"/>
              <a:gd name="T49" fmla="*/ 136 h 233"/>
              <a:gd name="T50" fmla="*/ 103 w 116"/>
              <a:gd name="T51" fmla="*/ 134 h 233"/>
              <a:gd name="T52" fmla="*/ 81 w 116"/>
              <a:gd name="T53" fmla="*/ 87 h 233"/>
              <a:gd name="T54" fmla="*/ 93 w 116"/>
              <a:gd name="T55" fmla="*/ 168 h 233"/>
              <a:gd name="T56" fmla="*/ 81 w 116"/>
              <a:gd name="T57" fmla="*/ 168 h 233"/>
              <a:gd name="T58" fmla="*/ 81 w 116"/>
              <a:gd name="T59" fmla="*/ 197 h 233"/>
              <a:gd name="T60" fmla="*/ 82 w 116"/>
              <a:gd name="T61" fmla="*/ 223 h 233"/>
              <a:gd name="T62" fmla="*/ 76 w 116"/>
              <a:gd name="T63" fmla="*/ 228 h 233"/>
              <a:gd name="T64" fmla="*/ 76 w 116"/>
              <a:gd name="T65" fmla="*/ 228 h 233"/>
              <a:gd name="T66" fmla="*/ 63 w 116"/>
              <a:gd name="T67" fmla="*/ 170 h 233"/>
              <a:gd name="T68" fmla="*/ 55 w 116"/>
              <a:gd name="T69" fmla="*/ 168 h 233"/>
              <a:gd name="T70" fmla="*/ 46 w 116"/>
              <a:gd name="T71" fmla="*/ 223 h 233"/>
              <a:gd name="T72" fmla="*/ 34 w 116"/>
              <a:gd name="T73" fmla="*/ 223 h 233"/>
              <a:gd name="T74" fmla="*/ 35 w 116"/>
              <a:gd name="T75" fmla="*/ 221 h 233"/>
              <a:gd name="T76" fmla="*/ 35 w 116"/>
              <a:gd name="T77" fmla="*/ 197 h 233"/>
              <a:gd name="T78" fmla="*/ 35 w 116"/>
              <a:gd name="T79" fmla="*/ 168 h 233"/>
              <a:gd name="T80" fmla="*/ 23 w 116"/>
              <a:gd name="T81" fmla="*/ 168 h 233"/>
              <a:gd name="T82" fmla="*/ 35 w 116"/>
              <a:gd name="T83" fmla="*/ 87 h 233"/>
              <a:gd name="T84" fmla="*/ 13 w 116"/>
              <a:gd name="T85" fmla="*/ 134 h 233"/>
              <a:gd name="T86" fmla="*/ 5 w 116"/>
              <a:gd name="T87" fmla="*/ 131 h 233"/>
              <a:gd name="T88" fmla="*/ 6 w 116"/>
              <a:gd name="T89" fmla="*/ 129 h 233"/>
              <a:gd name="T90" fmla="*/ 28 w 116"/>
              <a:gd name="T91" fmla="*/ 65 h 233"/>
              <a:gd name="T92" fmla="*/ 88 w 116"/>
              <a:gd name="T93" fmla="*/ 65 h 233"/>
              <a:gd name="T94" fmla="*/ 110 w 116"/>
              <a:gd name="T95" fmla="*/ 129 h 233"/>
              <a:gd name="T96" fmla="*/ 111 w 116"/>
              <a:gd name="T97" fmla="*/ 13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233">
                <a:moveTo>
                  <a:pt x="58" y="44"/>
                </a:moveTo>
                <a:cubicBezTo>
                  <a:pt x="70" y="44"/>
                  <a:pt x="80" y="34"/>
                  <a:pt x="80" y="22"/>
                </a:cubicBezTo>
                <a:cubicBezTo>
                  <a:pt x="80" y="10"/>
                  <a:pt x="70" y="0"/>
                  <a:pt x="58" y="0"/>
                </a:cubicBezTo>
                <a:cubicBezTo>
                  <a:pt x="46" y="0"/>
                  <a:pt x="36" y="10"/>
                  <a:pt x="36" y="22"/>
                </a:cubicBezTo>
                <a:cubicBezTo>
                  <a:pt x="36" y="34"/>
                  <a:pt x="46" y="44"/>
                  <a:pt x="58" y="44"/>
                </a:cubicBezTo>
                <a:close/>
                <a:moveTo>
                  <a:pt x="58" y="5"/>
                </a:moveTo>
                <a:cubicBezTo>
                  <a:pt x="68" y="5"/>
                  <a:pt x="75" y="13"/>
                  <a:pt x="75" y="22"/>
                </a:cubicBezTo>
                <a:cubicBezTo>
                  <a:pt x="75" y="32"/>
                  <a:pt x="68" y="40"/>
                  <a:pt x="58" y="40"/>
                </a:cubicBezTo>
                <a:cubicBezTo>
                  <a:pt x="48" y="40"/>
                  <a:pt x="41" y="32"/>
                  <a:pt x="41" y="22"/>
                </a:cubicBezTo>
                <a:cubicBezTo>
                  <a:pt x="41" y="13"/>
                  <a:pt x="48" y="5"/>
                  <a:pt x="58" y="5"/>
                </a:cubicBezTo>
                <a:close/>
                <a:moveTo>
                  <a:pt x="115" y="130"/>
                </a:moveTo>
                <a:cubicBezTo>
                  <a:pt x="115" y="130"/>
                  <a:pt x="115" y="130"/>
                  <a:pt x="115" y="130"/>
                </a:cubicBezTo>
                <a:cubicBezTo>
                  <a:pt x="115" y="129"/>
                  <a:pt x="114" y="126"/>
                  <a:pt x="113" y="122"/>
                </a:cubicBezTo>
                <a:cubicBezTo>
                  <a:pt x="107" y="105"/>
                  <a:pt x="96" y="69"/>
                  <a:pt x="93" y="63"/>
                </a:cubicBezTo>
                <a:cubicBezTo>
                  <a:pt x="88" y="53"/>
                  <a:pt x="77" y="49"/>
                  <a:pt x="58" y="49"/>
                </a:cubicBezTo>
                <a:cubicBezTo>
                  <a:pt x="39" y="49"/>
                  <a:pt x="28" y="53"/>
                  <a:pt x="23" y="63"/>
                </a:cubicBezTo>
                <a:cubicBezTo>
                  <a:pt x="20" y="69"/>
                  <a:pt x="9" y="105"/>
                  <a:pt x="3" y="122"/>
                </a:cubicBezTo>
                <a:cubicBezTo>
                  <a:pt x="2" y="126"/>
                  <a:pt x="1" y="129"/>
                  <a:pt x="1" y="130"/>
                </a:cubicBezTo>
                <a:cubicBezTo>
                  <a:pt x="1" y="130"/>
                  <a:pt x="1" y="130"/>
                  <a:pt x="1" y="130"/>
                </a:cubicBezTo>
                <a:cubicBezTo>
                  <a:pt x="0" y="134"/>
                  <a:pt x="2" y="139"/>
                  <a:pt x="6" y="140"/>
                </a:cubicBezTo>
                <a:cubicBezTo>
                  <a:pt x="7" y="141"/>
                  <a:pt x="8" y="141"/>
                  <a:pt x="10" y="141"/>
                </a:cubicBezTo>
                <a:cubicBezTo>
                  <a:pt x="13" y="141"/>
                  <a:pt x="16" y="139"/>
                  <a:pt x="17" y="136"/>
                </a:cubicBezTo>
                <a:cubicBezTo>
                  <a:pt x="29" y="109"/>
                  <a:pt x="29" y="109"/>
                  <a:pt x="29" y="109"/>
                </a:cubicBezTo>
                <a:cubicBezTo>
                  <a:pt x="18" y="170"/>
                  <a:pt x="18" y="170"/>
                  <a:pt x="18" y="170"/>
                </a:cubicBezTo>
                <a:cubicBezTo>
                  <a:pt x="18" y="170"/>
                  <a:pt x="18" y="171"/>
                  <a:pt x="19" y="172"/>
                </a:cubicBezTo>
                <a:cubicBezTo>
                  <a:pt x="19" y="172"/>
                  <a:pt x="20" y="172"/>
                  <a:pt x="21" y="172"/>
                </a:cubicBezTo>
                <a:cubicBezTo>
                  <a:pt x="31" y="172"/>
                  <a:pt x="31" y="172"/>
                  <a:pt x="31" y="172"/>
                </a:cubicBezTo>
                <a:cubicBezTo>
                  <a:pt x="31" y="188"/>
                  <a:pt x="30" y="221"/>
                  <a:pt x="30" y="223"/>
                </a:cubicBezTo>
                <a:cubicBezTo>
                  <a:pt x="30" y="223"/>
                  <a:pt x="30" y="223"/>
                  <a:pt x="30" y="224"/>
                </a:cubicBezTo>
                <a:cubicBezTo>
                  <a:pt x="30" y="229"/>
                  <a:pt x="35" y="233"/>
                  <a:pt x="40" y="233"/>
                </a:cubicBezTo>
                <a:cubicBezTo>
                  <a:pt x="46" y="233"/>
                  <a:pt x="51" y="229"/>
                  <a:pt x="51" y="224"/>
                </a:cubicBezTo>
                <a:cubicBezTo>
                  <a:pt x="57" y="172"/>
                  <a:pt x="57" y="172"/>
                  <a:pt x="57" y="172"/>
                </a:cubicBezTo>
                <a:cubicBezTo>
                  <a:pt x="59" y="172"/>
                  <a:pt x="59" y="172"/>
                  <a:pt x="59" y="172"/>
                </a:cubicBezTo>
                <a:cubicBezTo>
                  <a:pt x="65" y="224"/>
                  <a:pt x="65" y="224"/>
                  <a:pt x="65" y="224"/>
                </a:cubicBezTo>
                <a:cubicBezTo>
                  <a:pt x="65" y="229"/>
                  <a:pt x="70" y="233"/>
                  <a:pt x="76" y="233"/>
                </a:cubicBezTo>
                <a:cubicBezTo>
                  <a:pt x="76" y="233"/>
                  <a:pt x="76" y="233"/>
                  <a:pt x="76" y="233"/>
                </a:cubicBezTo>
                <a:cubicBezTo>
                  <a:pt x="81" y="233"/>
                  <a:pt x="86" y="229"/>
                  <a:pt x="86" y="224"/>
                </a:cubicBezTo>
                <a:cubicBezTo>
                  <a:pt x="86" y="223"/>
                  <a:pt x="86" y="223"/>
                  <a:pt x="86" y="223"/>
                </a:cubicBezTo>
                <a:cubicBezTo>
                  <a:pt x="86" y="221"/>
                  <a:pt x="85" y="188"/>
                  <a:pt x="85" y="172"/>
                </a:cubicBezTo>
                <a:cubicBezTo>
                  <a:pt x="95" y="172"/>
                  <a:pt x="95" y="172"/>
                  <a:pt x="95" y="172"/>
                </a:cubicBezTo>
                <a:cubicBezTo>
                  <a:pt x="97" y="172"/>
                  <a:pt x="98" y="171"/>
                  <a:pt x="98" y="170"/>
                </a:cubicBezTo>
                <a:cubicBezTo>
                  <a:pt x="98" y="170"/>
                  <a:pt x="98" y="170"/>
                  <a:pt x="98" y="169"/>
                </a:cubicBezTo>
                <a:cubicBezTo>
                  <a:pt x="87" y="109"/>
                  <a:pt x="87" y="109"/>
                  <a:pt x="87" y="109"/>
                </a:cubicBezTo>
                <a:cubicBezTo>
                  <a:pt x="99" y="136"/>
                  <a:pt x="99" y="136"/>
                  <a:pt x="99" y="136"/>
                </a:cubicBezTo>
                <a:cubicBezTo>
                  <a:pt x="100" y="139"/>
                  <a:pt x="103" y="141"/>
                  <a:pt x="107" y="141"/>
                </a:cubicBezTo>
                <a:cubicBezTo>
                  <a:pt x="107" y="141"/>
                  <a:pt x="107" y="141"/>
                  <a:pt x="107" y="141"/>
                </a:cubicBezTo>
                <a:cubicBezTo>
                  <a:pt x="108" y="141"/>
                  <a:pt x="109" y="141"/>
                  <a:pt x="110" y="140"/>
                </a:cubicBezTo>
                <a:cubicBezTo>
                  <a:pt x="114" y="139"/>
                  <a:pt x="116" y="134"/>
                  <a:pt x="115" y="130"/>
                </a:cubicBezTo>
                <a:close/>
                <a:moveTo>
                  <a:pt x="108" y="136"/>
                </a:moveTo>
                <a:cubicBezTo>
                  <a:pt x="108" y="136"/>
                  <a:pt x="107" y="136"/>
                  <a:pt x="107" y="136"/>
                </a:cubicBezTo>
                <a:cubicBezTo>
                  <a:pt x="107" y="136"/>
                  <a:pt x="107" y="136"/>
                  <a:pt x="107" y="136"/>
                </a:cubicBezTo>
                <a:cubicBezTo>
                  <a:pt x="105" y="136"/>
                  <a:pt x="104" y="135"/>
                  <a:pt x="103" y="134"/>
                </a:cubicBezTo>
                <a:cubicBezTo>
                  <a:pt x="84" y="89"/>
                  <a:pt x="84" y="89"/>
                  <a:pt x="84" y="89"/>
                </a:cubicBezTo>
                <a:cubicBezTo>
                  <a:pt x="84" y="88"/>
                  <a:pt x="82" y="87"/>
                  <a:pt x="81" y="87"/>
                </a:cubicBezTo>
                <a:cubicBezTo>
                  <a:pt x="80" y="88"/>
                  <a:pt x="79" y="89"/>
                  <a:pt x="80" y="90"/>
                </a:cubicBezTo>
                <a:cubicBezTo>
                  <a:pt x="93" y="168"/>
                  <a:pt x="93" y="168"/>
                  <a:pt x="93" y="168"/>
                </a:cubicBezTo>
                <a:cubicBezTo>
                  <a:pt x="82" y="168"/>
                  <a:pt x="82" y="168"/>
                  <a:pt x="82" y="168"/>
                </a:cubicBezTo>
                <a:cubicBezTo>
                  <a:pt x="82" y="168"/>
                  <a:pt x="81" y="168"/>
                  <a:pt x="81" y="168"/>
                </a:cubicBezTo>
                <a:cubicBezTo>
                  <a:pt x="80" y="169"/>
                  <a:pt x="80" y="170"/>
                  <a:pt x="80" y="170"/>
                </a:cubicBezTo>
                <a:cubicBezTo>
                  <a:pt x="80" y="170"/>
                  <a:pt x="80" y="183"/>
                  <a:pt x="81" y="197"/>
                </a:cubicBezTo>
                <a:cubicBezTo>
                  <a:pt x="81" y="203"/>
                  <a:pt x="81" y="210"/>
                  <a:pt x="81" y="215"/>
                </a:cubicBezTo>
                <a:cubicBezTo>
                  <a:pt x="81" y="220"/>
                  <a:pt x="81" y="222"/>
                  <a:pt x="82" y="223"/>
                </a:cubicBezTo>
                <a:cubicBezTo>
                  <a:pt x="82" y="223"/>
                  <a:pt x="82" y="223"/>
                  <a:pt x="82" y="223"/>
                </a:cubicBezTo>
                <a:cubicBezTo>
                  <a:pt x="81" y="226"/>
                  <a:pt x="79" y="228"/>
                  <a:pt x="76" y="228"/>
                </a:cubicBezTo>
                <a:cubicBezTo>
                  <a:pt x="76" y="230"/>
                  <a:pt x="76" y="230"/>
                  <a:pt x="76" y="230"/>
                </a:cubicBezTo>
                <a:cubicBezTo>
                  <a:pt x="76" y="228"/>
                  <a:pt x="76" y="228"/>
                  <a:pt x="76" y="228"/>
                </a:cubicBezTo>
                <a:cubicBezTo>
                  <a:pt x="72" y="228"/>
                  <a:pt x="70" y="226"/>
                  <a:pt x="70" y="223"/>
                </a:cubicBezTo>
                <a:cubicBezTo>
                  <a:pt x="63" y="170"/>
                  <a:pt x="63" y="170"/>
                  <a:pt x="63" y="170"/>
                </a:cubicBezTo>
                <a:cubicBezTo>
                  <a:pt x="63" y="169"/>
                  <a:pt x="62" y="168"/>
                  <a:pt x="61" y="168"/>
                </a:cubicBezTo>
                <a:cubicBezTo>
                  <a:pt x="55" y="168"/>
                  <a:pt x="55" y="168"/>
                  <a:pt x="55" y="168"/>
                </a:cubicBezTo>
                <a:cubicBezTo>
                  <a:pt x="54" y="168"/>
                  <a:pt x="53" y="169"/>
                  <a:pt x="53" y="170"/>
                </a:cubicBezTo>
                <a:cubicBezTo>
                  <a:pt x="46" y="223"/>
                  <a:pt x="46" y="223"/>
                  <a:pt x="46" y="223"/>
                </a:cubicBezTo>
                <a:cubicBezTo>
                  <a:pt x="46" y="226"/>
                  <a:pt x="44" y="228"/>
                  <a:pt x="40" y="228"/>
                </a:cubicBezTo>
                <a:cubicBezTo>
                  <a:pt x="37" y="228"/>
                  <a:pt x="35" y="226"/>
                  <a:pt x="34" y="223"/>
                </a:cubicBezTo>
                <a:cubicBezTo>
                  <a:pt x="34" y="223"/>
                  <a:pt x="34" y="223"/>
                  <a:pt x="34" y="223"/>
                </a:cubicBezTo>
                <a:cubicBezTo>
                  <a:pt x="35" y="223"/>
                  <a:pt x="35" y="222"/>
                  <a:pt x="35" y="221"/>
                </a:cubicBezTo>
                <a:cubicBezTo>
                  <a:pt x="35" y="220"/>
                  <a:pt x="35" y="218"/>
                  <a:pt x="35" y="215"/>
                </a:cubicBezTo>
                <a:cubicBezTo>
                  <a:pt x="35" y="210"/>
                  <a:pt x="35" y="203"/>
                  <a:pt x="35" y="197"/>
                </a:cubicBezTo>
                <a:cubicBezTo>
                  <a:pt x="36" y="184"/>
                  <a:pt x="36" y="170"/>
                  <a:pt x="36" y="170"/>
                </a:cubicBezTo>
                <a:cubicBezTo>
                  <a:pt x="36" y="170"/>
                  <a:pt x="36" y="169"/>
                  <a:pt x="35" y="168"/>
                </a:cubicBezTo>
                <a:cubicBezTo>
                  <a:pt x="35" y="168"/>
                  <a:pt x="34" y="168"/>
                  <a:pt x="34" y="168"/>
                </a:cubicBezTo>
                <a:cubicBezTo>
                  <a:pt x="23" y="168"/>
                  <a:pt x="23" y="168"/>
                  <a:pt x="23" y="168"/>
                </a:cubicBezTo>
                <a:cubicBezTo>
                  <a:pt x="36" y="90"/>
                  <a:pt x="36" y="90"/>
                  <a:pt x="36" y="90"/>
                </a:cubicBezTo>
                <a:cubicBezTo>
                  <a:pt x="37" y="89"/>
                  <a:pt x="36" y="88"/>
                  <a:pt x="35" y="87"/>
                </a:cubicBezTo>
                <a:cubicBezTo>
                  <a:pt x="34" y="87"/>
                  <a:pt x="32" y="88"/>
                  <a:pt x="32" y="89"/>
                </a:cubicBezTo>
                <a:cubicBezTo>
                  <a:pt x="13" y="134"/>
                  <a:pt x="13" y="134"/>
                  <a:pt x="13" y="134"/>
                </a:cubicBezTo>
                <a:cubicBezTo>
                  <a:pt x="12" y="136"/>
                  <a:pt x="10" y="136"/>
                  <a:pt x="8" y="136"/>
                </a:cubicBezTo>
                <a:cubicBezTo>
                  <a:pt x="6" y="135"/>
                  <a:pt x="5" y="133"/>
                  <a:pt x="5" y="131"/>
                </a:cubicBezTo>
                <a:cubicBezTo>
                  <a:pt x="5" y="131"/>
                  <a:pt x="5" y="131"/>
                  <a:pt x="5" y="131"/>
                </a:cubicBezTo>
                <a:cubicBezTo>
                  <a:pt x="5" y="131"/>
                  <a:pt x="6" y="130"/>
                  <a:pt x="6" y="129"/>
                </a:cubicBezTo>
                <a:cubicBezTo>
                  <a:pt x="6" y="128"/>
                  <a:pt x="7" y="126"/>
                  <a:pt x="8" y="123"/>
                </a:cubicBezTo>
                <a:cubicBezTo>
                  <a:pt x="13" y="108"/>
                  <a:pt x="25" y="71"/>
                  <a:pt x="28" y="65"/>
                </a:cubicBezTo>
                <a:cubicBezTo>
                  <a:pt x="30" y="59"/>
                  <a:pt x="36" y="54"/>
                  <a:pt x="58" y="54"/>
                </a:cubicBezTo>
                <a:cubicBezTo>
                  <a:pt x="80" y="54"/>
                  <a:pt x="86" y="59"/>
                  <a:pt x="88" y="65"/>
                </a:cubicBezTo>
                <a:cubicBezTo>
                  <a:pt x="91" y="71"/>
                  <a:pt x="103" y="108"/>
                  <a:pt x="108" y="123"/>
                </a:cubicBezTo>
                <a:cubicBezTo>
                  <a:pt x="109" y="126"/>
                  <a:pt x="110" y="128"/>
                  <a:pt x="110" y="129"/>
                </a:cubicBezTo>
                <a:cubicBezTo>
                  <a:pt x="111" y="130"/>
                  <a:pt x="111" y="131"/>
                  <a:pt x="111" y="131"/>
                </a:cubicBezTo>
                <a:cubicBezTo>
                  <a:pt x="111" y="131"/>
                  <a:pt x="111" y="131"/>
                  <a:pt x="111" y="131"/>
                </a:cubicBezTo>
                <a:cubicBezTo>
                  <a:pt x="111" y="133"/>
                  <a:pt x="110" y="135"/>
                  <a:pt x="108" y="136"/>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4095576133"/>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500" fill="hold"/>
                                        <p:tgtEl>
                                          <p:spTgt spid="94"/>
                                        </p:tgtEl>
                                        <p:attrNameLst>
                                          <p:attrName>ppt_x</p:attrName>
                                        </p:attrNameLst>
                                      </p:cBhvr>
                                      <p:tavLst>
                                        <p:tav tm="0">
                                          <p:val>
                                            <p:strVal val="0-#ppt_w/2"/>
                                          </p:val>
                                        </p:tav>
                                        <p:tav tm="100000">
                                          <p:val>
                                            <p:strVal val="#ppt_x"/>
                                          </p:val>
                                        </p:tav>
                                      </p:tavLst>
                                    </p:anim>
                                    <p:anim calcmode="lin" valueType="num">
                                      <p:cBhvr additive="base">
                                        <p:cTn id="8" dur="500" fill="hold"/>
                                        <p:tgtEl>
                                          <p:spTgt spid="94"/>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500" fill="hold"/>
                                        <p:tgtEl>
                                          <p:spTgt spid="95"/>
                                        </p:tgtEl>
                                        <p:attrNameLst>
                                          <p:attrName>ppt_x</p:attrName>
                                        </p:attrNameLst>
                                      </p:cBhvr>
                                      <p:tavLst>
                                        <p:tav tm="0">
                                          <p:val>
                                            <p:strVal val="0-#ppt_w/2"/>
                                          </p:val>
                                        </p:tav>
                                        <p:tav tm="100000">
                                          <p:val>
                                            <p:strVal val="#ppt_x"/>
                                          </p:val>
                                        </p:tav>
                                      </p:tavLst>
                                    </p:anim>
                                    <p:anim calcmode="lin" valueType="num">
                                      <p:cBhvr additive="base">
                                        <p:cTn id="12" dur="500" fill="hold"/>
                                        <p:tgtEl>
                                          <p:spTgt spid="95"/>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00"/>
                                  </p:stCondLst>
                                  <p:childTnLst>
                                    <p:set>
                                      <p:cBhvr>
                                        <p:cTn id="14" dur="1" fill="hold">
                                          <p:stCondLst>
                                            <p:cond delay="0"/>
                                          </p:stCondLst>
                                        </p:cTn>
                                        <p:tgtEl>
                                          <p:spTgt spid="92"/>
                                        </p:tgtEl>
                                        <p:attrNameLst>
                                          <p:attrName>style.visibility</p:attrName>
                                        </p:attrNameLst>
                                      </p:cBhvr>
                                      <p:to>
                                        <p:strVal val="visible"/>
                                      </p:to>
                                    </p:set>
                                    <p:anim calcmode="lin" valueType="num">
                                      <p:cBhvr additive="base">
                                        <p:cTn id="15" dur="500" fill="hold"/>
                                        <p:tgtEl>
                                          <p:spTgt spid="92"/>
                                        </p:tgtEl>
                                        <p:attrNameLst>
                                          <p:attrName>ppt_x</p:attrName>
                                        </p:attrNameLst>
                                      </p:cBhvr>
                                      <p:tavLst>
                                        <p:tav tm="0">
                                          <p:val>
                                            <p:strVal val="0-#ppt_w/2"/>
                                          </p:val>
                                        </p:tav>
                                        <p:tav tm="100000">
                                          <p:val>
                                            <p:strVal val="#ppt_x"/>
                                          </p:val>
                                        </p:tav>
                                      </p:tavLst>
                                    </p:anim>
                                    <p:anim calcmode="lin" valueType="num">
                                      <p:cBhvr additive="base">
                                        <p:cTn id="16" dur="500" fill="hold"/>
                                        <p:tgtEl>
                                          <p:spTgt spid="92"/>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30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500" fill="hold"/>
                                        <p:tgtEl>
                                          <p:spTgt spid="98"/>
                                        </p:tgtEl>
                                        <p:attrNameLst>
                                          <p:attrName>ppt_x</p:attrName>
                                        </p:attrNameLst>
                                      </p:cBhvr>
                                      <p:tavLst>
                                        <p:tav tm="0">
                                          <p:val>
                                            <p:strVal val="0-#ppt_w/2"/>
                                          </p:val>
                                        </p:tav>
                                        <p:tav tm="100000">
                                          <p:val>
                                            <p:strVal val="#ppt_x"/>
                                          </p:val>
                                        </p:tav>
                                      </p:tavLst>
                                    </p:anim>
                                    <p:anim calcmode="lin" valueType="num">
                                      <p:cBhvr additive="base">
                                        <p:cTn id="20" dur="500" fill="hold"/>
                                        <p:tgtEl>
                                          <p:spTgt spid="98"/>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400"/>
                                  </p:stCondLst>
                                  <p:childTnLst>
                                    <p:set>
                                      <p:cBhvr>
                                        <p:cTn id="22" dur="1" fill="hold">
                                          <p:stCondLst>
                                            <p:cond delay="0"/>
                                          </p:stCondLst>
                                        </p:cTn>
                                        <p:tgtEl>
                                          <p:spTgt spid="93"/>
                                        </p:tgtEl>
                                        <p:attrNameLst>
                                          <p:attrName>style.visibility</p:attrName>
                                        </p:attrNameLst>
                                      </p:cBhvr>
                                      <p:to>
                                        <p:strVal val="visible"/>
                                      </p:to>
                                    </p:set>
                                    <p:anim calcmode="lin" valueType="num">
                                      <p:cBhvr additive="base">
                                        <p:cTn id="23" dur="500" fill="hold"/>
                                        <p:tgtEl>
                                          <p:spTgt spid="93"/>
                                        </p:tgtEl>
                                        <p:attrNameLst>
                                          <p:attrName>ppt_x</p:attrName>
                                        </p:attrNameLst>
                                      </p:cBhvr>
                                      <p:tavLst>
                                        <p:tav tm="0">
                                          <p:val>
                                            <p:strVal val="0-#ppt_w/2"/>
                                          </p:val>
                                        </p:tav>
                                        <p:tav tm="100000">
                                          <p:val>
                                            <p:strVal val="#ppt_x"/>
                                          </p:val>
                                        </p:tav>
                                      </p:tavLst>
                                    </p:anim>
                                    <p:anim calcmode="lin" valueType="num">
                                      <p:cBhvr additive="base">
                                        <p:cTn id="24" dur="500" fill="hold"/>
                                        <p:tgtEl>
                                          <p:spTgt spid="93"/>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50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0-#ppt_w/2"/>
                                          </p:val>
                                        </p:tav>
                                        <p:tav tm="100000">
                                          <p:val>
                                            <p:strVal val="#ppt_x"/>
                                          </p:val>
                                        </p:tav>
                                      </p:tavLst>
                                    </p:anim>
                                    <p:anim calcmode="lin" valueType="num">
                                      <p:cBhvr additive="base">
                                        <p:cTn id="28" dur="500" fill="hold"/>
                                        <p:tgtEl>
                                          <p:spTgt spid="97"/>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600"/>
                                  </p:stCondLst>
                                  <p:childTnLst>
                                    <p:set>
                                      <p:cBhvr>
                                        <p:cTn id="30" dur="1" fill="hold">
                                          <p:stCondLst>
                                            <p:cond delay="0"/>
                                          </p:stCondLst>
                                        </p:cTn>
                                        <p:tgtEl>
                                          <p:spTgt spid="96"/>
                                        </p:tgtEl>
                                        <p:attrNameLst>
                                          <p:attrName>style.visibility</p:attrName>
                                        </p:attrNameLst>
                                      </p:cBhvr>
                                      <p:to>
                                        <p:strVal val="visible"/>
                                      </p:to>
                                    </p:set>
                                    <p:anim calcmode="lin" valueType="num">
                                      <p:cBhvr additive="base">
                                        <p:cTn id="31" dur="500" fill="hold"/>
                                        <p:tgtEl>
                                          <p:spTgt spid="96"/>
                                        </p:tgtEl>
                                        <p:attrNameLst>
                                          <p:attrName>ppt_x</p:attrName>
                                        </p:attrNameLst>
                                      </p:cBhvr>
                                      <p:tavLst>
                                        <p:tav tm="0">
                                          <p:val>
                                            <p:strVal val="0-#ppt_w/2"/>
                                          </p:val>
                                        </p:tav>
                                        <p:tav tm="100000">
                                          <p:val>
                                            <p:strVal val="#ppt_x"/>
                                          </p:val>
                                        </p:tav>
                                      </p:tavLst>
                                    </p:anim>
                                    <p:anim calcmode="lin" valueType="num">
                                      <p:cBhvr additive="base">
                                        <p:cTn id="32" dur="500" fill="hold"/>
                                        <p:tgtEl>
                                          <p:spTgt spid="96"/>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700"/>
                                  </p:stCondLst>
                                  <p:childTnLst>
                                    <p:set>
                                      <p:cBhvr>
                                        <p:cTn id="34" dur="1" fill="hold">
                                          <p:stCondLst>
                                            <p:cond delay="0"/>
                                          </p:stCondLst>
                                        </p:cTn>
                                        <p:tgtEl>
                                          <p:spTgt spid="88"/>
                                        </p:tgtEl>
                                        <p:attrNameLst>
                                          <p:attrName>style.visibility</p:attrName>
                                        </p:attrNameLst>
                                      </p:cBhvr>
                                      <p:to>
                                        <p:strVal val="visible"/>
                                      </p:to>
                                    </p:set>
                                    <p:anim calcmode="lin" valueType="num">
                                      <p:cBhvr additive="base">
                                        <p:cTn id="35" dur="500" fill="hold"/>
                                        <p:tgtEl>
                                          <p:spTgt spid="88"/>
                                        </p:tgtEl>
                                        <p:attrNameLst>
                                          <p:attrName>ppt_x</p:attrName>
                                        </p:attrNameLst>
                                      </p:cBhvr>
                                      <p:tavLst>
                                        <p:tav tm="0">
                                          <p:val>
                                            <p:strVal val="0-#ppt_w/2"/>
                                          </p:val>
                                        </p:tav>
                                        <p:tav tm="100000">
                                          <p:val>
                                            <p:strVal val="#ppt_x"/>
                                          </p:val>
                                        </p:tav>
                                      </p:tavLst>
                                    </p:anim>
                                    <p:anim calcmode="lin" valueType="num">
                                      <p:cBhvr additive="base">
                                        <p:cTn id="36" dur="500" fill="hold"/>
                                        <p:tgtEl>
                                          <p:spTgt spid="88"/>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800"/>
                                  </p:stCondLst>
                                  <p:childTnLst>
                                    <p:set>
                                      <p:cBhvr>
                                        <p:cTn id="38" dur="1" fill="hold">
                                          <p:stCondLst>
                                            <p:cond delay="0"/>
                                          </p:stCondLst>
                                        </p:cTn>
                                        <p:tgtEl>
                                          <p:spTgt spid="89"/>
                                        </p:tgtEl>
                                        <p:attrNameLst>
                                          <p:attrName>style.visibility</p:attrName>
                                        </p:attrNameLst>
                                      </p:cBhvr>
                                      <p:to>
                                        <p:strVal val="visible"/>
                                      </p:to>
                                    </p:set>
                                    <p:anim calcmode="lin" valueType="num">
                                      <p:cBhvr additive="base">
                                        <p:cTn id="39" dur="500" fill="hold"/>
                                        <p:tgtEl>
                                          <p:spTgt spid="89"/>
                                        </p:tgtEl>
                                        <p:attrNameLst>
                                          <p:attrName>ppt_x</p:attrName>
                                        </p:attrNameLst>
                                      </p:cBhvr>
                                      <p:tavLst>
                                        <p:tav tm="0">
                                          <p:val>
                                            <p:strVal val="0-#ppt_w/2"/>
                                          </p:val>
                                        </p:tav>
                                        <p:tav tm="100000">
                                          <p:val>
                                            <p:strVal val="#ppt_x"/>
                                          </p:val>
                                        </p:tav>
                                      </p:tavLst>
                                    </p:anim>
                                    <p:anim calcmode="lin" valueType="num">
                                      <p:cBhvr additive="base">
                                        <p:cTn id="40" dur="500" fill="hold"/>
                                        <p:tgtEl>
                                          <p:spTgt spid="89"/>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900"/>
                                  </p:stCondLst>
                                  <p:childTnLst>
                                    <p:set>
                                      <p:cBhvr>
                                        <p:cTn id="42" dur="1" fill="hold">
                                          <p:stCondLst>
                                            <p:cond delay="0"/>
                                          </p:stCondLst>
                                        </p:cTn>
                                        <p:tgtEl>
                                          <p:spTgt spid="87"/>
                                        </p:tgtEl>
                                        <p:attrNameLst>
                                          <p:attrName>style.visibility</p:attrName>
                                        </p:attrNameLst>
                                      </p:cBhvr>
                                      <p:to>
                                        <p:strVal val="visible"/>
                                      </p:to>
                                    </p:set>
                                    <p:anim calcmode="lin" valueType="num">
                                      <p:cBhvr additive="base">
                                        <p:cTn id="43" dur="500" fill="hold"/>
                                        <p:tgtEl>
                                          <p:spTgt spid="87"/>
                                        </p:tgtEl>
                                        <p:attrNameLst>
                                          <p:attrName>ppt_x</p:attrName>
                                        </p:attrNameLst>
                                      </p:cBhvr>
                                      <p:tavLst>
                                        <p:tav tm="0">
                                          <p:val>
                                            <p:strVal val="0-#ppt_w/2"/>
                                          </p:val>
                                        </p:tav>
                                        <p:tav tm="100000">
                                          <p:val>
                                            <p:strVal val="#ppt_x"/>
                                          </p:val>
                                        </p:tav>
                                      </p:tavLst>
                                    </p:anim>
                                    <p:anim calcmode="lin" valueType="num">
                                      <p:cBhvr additive="base">
                                        <p:cTn id="44" dur="500" fill="hold"/>
                                        <p:tgtEl>
                                          <p:spTgt spid="87"/>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000"/>
                                  </p:stCondLst>
                                  <p:childTnLst>
                                    <p:set>
                                      <p:cBhvr>
                                        <p:cTn id="46" dur="1" fill="hold">
                                          <p:stCondLst>
                                            <p:cond delay="0"/>
                                          </p:stCondLst>
                                        </p:cTn>
                                        <p:tgtEl>
                                          <p:spTgt spid="84"/>
                                        </p:tgtEl>
                                        <p:attrNameLst>
                                          <p:attrName>style.visibility</p:attrName>
                                        </p:attrNameLst>
                                      </p:cBhvr>
                                      <p:to>
                                        <p:strVal val="visible"/>
                                      </p:to>
                                    </p:set>
                                    <p:anim calcmode="lin" valueType="num">
                                      <p:cBhvr additive="base">
                                        <p:cTn id="47" dur="500" fill="hold"/>
                                        <p:tgtEl>
                                          <p:spTgt spid="84"/>
                                        </p:tgtEl>
                                        <p:attrNameLst>
                                          <p:attrName>ppt_x</p:attrName>
                                        </p:attrNameLst>
                                      </p:cBhvr>
                                      <p:tavLst>
                                        <p:tav tm="0">
                                          <p:val>
                                            <p:strVal val="0-#ppt_w/2"/>
                                          </p:val>
                                        </p:tav>
                                        <p:tav tm="100000">
                                          <p:val>
                                            <p:strVal val="#ppt_x"/>
                                          </p:val>
                                        </p:tav>
                                      </p:tavLst>
                                    </p:anim>
                                    <p:anim calcmode="lin" valueType="num">
                                      <p:cBhvr additive="base">
                                        <p:cTn id="48" dur="500" fill="hold"/>
                                        <p:tgtEl>
                                          <p:spTgt spid="84"/>
                                        </p:tgtEl>
                                        <p:attrNameLst>
                                          <p:attrName>ppt_y</p:attrName>
                                        </p:attrNameLst>
                                      </p:cBhvr>
                                      <p:tavLst>
                                        <p:tav tm="0">
                                          <p:val>
                                            <p:strVal val="#ppt_y"/>
                                          </p:val>
                                        </p:tav>
                                        <p:tav tm="100000">
                                          <p:val>
                                            <p:strVal val="#ppt_y"/>
                                          </p:val>
                                        </p:tav>
                                      </p:tavLst>
                                    </p:anim>
                                  </p:childTnLst>
                                </p:cTn>
                              </p:par>
                              <p:par>
                                <p:cTn id="49" presetID="2" presetClass="entr" presetSubtype="8" decel="100000" fill="hold" grpId="0" nodeType="withEffect">
                                  <p:stCondLst>
                                    <p:cond delay="1100"/>
                                  </p:stCondLst>
                                  <p:childTnLst>
                                    <p:set>
                                      <p:cBhvr>
                                        <p:cTn id="50" dur="1" fill="hold">
                                          <p:stCondLst>
                                            <p:cond delay="0"/>
                                          </p:stCondLst>
                                        </p:cTn>
                                        <p:tgtEl>
                                          <p:spTgt spid="85"/>
                                        </p:tgtEl>
                                        <p:attrNameLst>
                                          <p:attrName>style.visibility</p:attrName>
                                        </p:attrNameLst>
                                      </p:cBhvr>
                                      <p:to>
                                        <p:strVal val="visible"/>
                                      </p:to>
                                    </p:set>
                                    <p:anim calcmode="lin" valueType="num">
                                      <p:cBhvr additive="base">
                                        <p:cTn id="51" dur="500" fill="hold"/>
                                        <p:tgtEl>
                                          <p:spTgt spid="85"/>
                                        </p:tgtEl>
                                        <p:attrNameLst>
                                          <p:attrName>ppt_x</p:attrName>
                                        </p:attrNameLst>
                                      </p:cBhvr>
                                      <p:tavLst>
                                        <p:tav tm="0">
                                          <p:val>
                                            <p:strVal val="0-#ppt_w/2"/>
                                          </p:val>
                                        </p:tav>
                                        <p:tav tm="100000">
                                          <p:val>
                                            <p:strVal val="#ppt_x"/>
                                          </p:val>
                                        </p:tav>
                                      </p:tavLst>
                                    </p:anim>
                                    <p:anim calcmode="lin" valueType="num">
                                      <p:cBhvr additive="base">
                                        <p:cTn id="52" dur="500" fill="hold"/>
                                        <p:tgtEl>
                                          <p:spTgt spid="85"/>
                                        </p:tgtEl>
                                        <p:attrNameLst>
                                          <p:attrName>ppt_y</p:attrName>
                                        </p:attrNameLst>
                                      </p:cBhvr>
                                      <p:tavLst>
                                        <p:tav tm="0">
                                          <p:val>
                                            <p:strVal val="#ppt_y"/>
                                          </p:val>
                                        </p:tav>
                                        <p:tav tm="100000">
                                          <p:val>
                                            <p:strVal val="#ppt_y"/>
                                          </p:val>
                                        </p:tav>
                                      </p:tavLst>
                                    </p:anim>
                                  </p:childTnLst>
                                </p:cTn>
                              </p:par>
                              <p:par>
                                <p:cTn id="53" presetID="2" presetClass="entr" presetSubtype="8" decel="100000" fill="hold" grpId="0" nodeType="withEffect">
                                  <p:stCondLst>
                                    <p:cond delay="1200"/>
                                  </p:stCondLst>
                                  <p:childTnLst>
                                    <p:set>
                                      <p:cBhvr>
                                        <p:cTn id="54" dur="1" fill="hold">
                                          <p:stCondLst>
                                            <p:cond delay="0"/>
                                          </p:stCondLst>
                                        </p:cTn>
                                        <p:tgtEl>
                                          <p:spTgt spid="86"/>
                                        </p:tgtEl>
                                        <p:attrNameLst>
                                          <p:attrName>style.visibility</p:attrName>
                                        </p:attrNameLst>
                                      </p:cBhvr>
                                      <p:to>
                                        <p:strVal val="visible"/>
                                      </p:to>
                                    </p:set>
                                    <p:anim calcmode="lin" valueType="num">
                                      <p:cBhvr additive="base">
                                        <p:cTn id="55" dur="500" fill="hold"/>
                                        <p:tgtEl>
                                          <p:spTgt spid="86"/>
                                        </p:tgtEl>
                                        <p:attrNameLst>
                                          <p:attrName>ppt_x</p:attrName>
                                        </p:attrNameLst>
                                      </p:cBhvr>
                                      <p:tavLst>
                                        <p:tav tm="0">
                                          <p:val>
                                            <p:strVal val="0-#ppt_w/2"/>
                                          </p:val>
                                        </p:tav>
                                        <p:tav tm="100000">
                                          <p:val>
                                            <p:strVal val="#ppt_x"/>
                                          </p:val>
                                        </p:tav>
                                      </p:tavLst>
                                    </p:anim>
                                    <p:anim calcmode="lin" valueType="num">
                                      <p:cBhvr additive="base">
                                        <p:cTn id="56" dur="500" fill="hold"/>
                                        <p:tgtEl>
                                          <p:spTgt spid="86"/>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1300"/>
                                  </p:stCondLst>
                                  <p:childTnLst>
                                    <p:set>
                                      <p:cBhvr>
                                        <p:cTn id="58" dur="1" fill="hold">
                                          <p:stCondLst>
                                            <p:cond delay="0"/>
                                          </p:stCondLst>
                                        </p:cTn>
                                        <p:tgtEl>
                                          <p:spTgt spid="82"/>
                                        </p:tgtEl>
                                        <p:attrNameLst>
                                          <p:attrName>style.visibility</p:attrName>
                                        </p:attrNameLst>
                                      </p:cBhvr>
                                      <p:to>
                                        <p:strVal val="visible"/>
                                      </p:to>
                                    </p:set>
                                    <p:anim calcmode="lin" valueType="num">
                                      <p:cBhvr additive="base">
                                        <p:cTn id="59" dur="500" fill="hold"/>
                                        <p:tgtEl>
                                          <p:spTgt spid="82"/>
                                        </p:tgtEl>
                                        <p:attrNameLst>
                                          <p:attrName>ppt_x</p:attrName>
                                        </p:attrNameLst>
                                      </p:cBhvr>
                                      <p:tavLst>
                                        <p:tav tm="0">
                                          <p:val>
                                            <p:strVal val="0-#ppt_w/2"/>
                                          </p:val>
                                        </p:tav>
                                        <p:tav tm="100000">
                                          <p:val>
                                            <p:strVal val="#ppt_x"/>
                                          </p:val>
                                        </p:tav>
                                      </p:tavLst>
                                    </p:anim>
                                    <p:anim calcmode="lin" valueType="num">
                                      <p:cBhvr additive="base">
                                        <p:cTn id="60" dur="500" fill="hold"/>
                                        <p:tgtEl>
                                          <p:spTgt spid="82"/>
                                        </p:tgtEl>
                                        <p:attrNameLst>
                                          <p:attrName>ppt_y</p:attrName>
                                        </p:attrNameLst>
                                      </p:cBhvr>
                                      <p:tavLst>
                                        <p:tav tm="0">
                                          <p:val>
                                            <p:strVal val="#ppt_y"/>
                                          </p:val>
                                        </p:tav>
                                        <p:tav tm="100000">
                                          <p:val>
                                            <p:strVal val="#ppt_y"/>
                                          </p:val>
                                        </p:tav>
                                      </p:tavLst>
                                    </p:anim>
                                  </p:childTnLst>
                                </p:cTn>
                              </p:par>
                              <p:par>
                                <p:cTn id="61" presetID="10" presetClass="entr" presetSubtype="0" fill="hold" grpId="0" nodeType="withEffect">
                                  <p:stCondLst>
                                    <p:cond delay="1300"/>
                                  </p:stCondLst>
                                  <p:childTnLst>
                                    <p:set>
                                      <p:cBhvr>
                                        <p:cTn id="62" dur="1" fill="hold">
                                          <p:stCondLst>
                                            <p:cond delay="0"/>
                                          </p:stCondLst>
                                        </p:cTn>
                                        <p:tgtEl>
                                          <p:spTgt spid="6"/>
                                        </p:tgtEl>
                                        <p:attrNameLst>
                                          <p:attrName>style.visibility</p:attrName>
                                        </p:attrNameLst>
                                      </p:cBhvr>
                                      <p:to>
                                        <p:strVal val="visible"/>
                                      </p:to>
                                    </p:set>
                                    <p:animEffect transition="in" filter="fade">
                                      <p:cBhvr>
                                        <p:cTn id="63" dur="500"/>
                                        <p:tgtEl>
                                          <p:spTgt spid="6"/>
                                        </p:tgtEl>
                                      </p:cBhvr>
                                    </p:animEffect>
                                  </p:childTnLst>
                                </p:cTn>
                              </p:par>
                              <p:par>
                                <p:cTn id="64" presetID="10" presetClass="entr" presetSubtype="0" fill="hold" grpId="0" nodeType="withEffect">
                                  <p:stCondLst>
                                    <p:cond delay="130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500"/>
                                        <p:tgtEl>
                                          <p:spTgt spid="7"/>
                                        </p:tgtEl>
                                      </p:cBhvr>
                                    </p:animEffect>
                                  </p:childTnLst>
                                </p:cTn>
                              </p:par>
                              <p:par>
                                <p:cTn id="67" presetID="10" presetClass="entr" presetSubtype="0" fill="hold" grpId="0" nodeType="withEffect">
                                  <p:stCondLst>
                                    <p:cond delay="1300"/>
                                  </p:stCondLst>
                                  <p:childTnLst>
                                    <p:set>
                                      <p:cBhvr>
                                        <p:cTn id="68" dur="1" fill="hold">
                                          <p:stCondLst>
                                            <p:cond delay="0"/>
                                          </p:stCondLst>
                                        </p:cTn>
                                        <p:tgtEl>
                                          <p:spTgt spid="8"/>
                                        </p:tgtEl>
                                        <p:attrNameLst>
                                          <p:attrName>style.visibility</p:attrName>
                                        </p:attrNameLst>
                                      </p:cBhvr>
                                      <p:to>
                                        <p:strVal val="visible"/>
                                      </p:to>
                                    </p:set>
                                    <p:animEffect transition="in" filter="fade">
                                      <p:cBhvr>
                                        <p:cTn id="69" dur="500"/>
                                        <p:tgtEl>
                                          <p:spTgt spid="8"/>
                                        </p:tgtEl>
                                      </p:cBhvr>
                                    </p:animEffect>
                                  </p:childTnLst>
                                </p:cTn>
                              </p:par>
                              <p:par>
                                <p:cTn id="70" presetID="10" presetClass="entr" presetSubtype="0" fill="hold" grpId="0" nodeType="withEffect">
                                  <p:stCondLst>
                                    <p:cond delay="1300"/>
                                  </p:stCondLst>
                                  <p:childTnLst>
                                    <p:set>
                                      <p:cBhvr>
                                        <p:cTn id="71" dur="1" fill="hold">
                                          <p:stCondLst>
                                            <p:cond delay="0"/>
                                          </p:stCondLst>
                                        </p:cTn>
                                        <p:tgtEl>
                                          <p:spTgt spid="9"/>
                                        </p:tgtEl>
                                        <p:attrNameLst>
                                          <p:attrName>style.visibility</p:attrName>
                                        </p:attrNameLst>
                                      </p:cBhvr>
                                      <p:to>
                                        <p:strVal val="visible"/>
                                      </p:to>
                                    </p:set>
                                    <p:animEffect transition="in" filter="fade">
                                      <p:cBhvr>
                                        <p:cTn id="72" dur="500"/>
                                        <p:tgtEl>
                                          <p:spTgt spid="9"/>
                                        </p:tgtEl>
                                      </p:cBhvr>
                                    </p:animEffect>
                                  </p:childTnLst>
                                </p:cTn>
                              </p:par>
                              <p:par>
                                <p:cTn id="73" presetID="10" presetClass="entr" presetSubtype="0" fill="hold" grpId="0" nodeType="withEffect">
                                  <p:stCondLst>
                                    <p:cond delay="1300"/>
                                  </p:stCondLst>
                                  <p:childTnLst>
                                    <p:set>
                                      <p:cBhvr>
                                        <p:cTn id="74" dur="1" fill="hold">
                                          <p:stCondLst>
                                            <p:cond delay="0"/>
                                          </p:stCondLst>
                                        </p:cTn>
                                        <p:tgtEl>
                                          <p:spTgt spid="10"/>
                                        </p:tgtEl>
                                        <p:attrNameLst>
                                          <p:attrName>style.visibility</p:attrName>
                                        </p:attrNameLst>
                                      </p:cBhvr>
                                      <p:to>
                                        <p:strVal val="visible"/>
                                      </p:to>
                                    </p:set>
                                    <p:animEffect transition="in" filter="fade">
                                      <p:cBhvr>
                                        <p:cTn id="75" dur="500"/>
                                        <p:tgtEl>
                                          <p:spTgt spid="10"/>
                                        </p:tgtEl>
                                      </p:cBhvr>
                                    </p:animEffect>
                                  </p:childTnLst>
                                </p:cTn>
                              </p:par>
                              <p:par>
                                <p:cTn id="76" presetID="10" presetClass="entr" presetSubtype="0" fill="hold" grpId="0" nodeType="withEffect">
                                  <p:stCondLst>
                                    <p:cond delay="1300"/>
                                  </p:stCondLst>
                                  <p:childTnLst>
                                    <p:set>
                                      <p:cBhvr>
                                        <p:cTn id="77" dur="1" fill="hold">
                                          <p:stCondLst>
                                            <p:cond delay="0"/>
                                          </p:stCondLst>
                                        </p:cTn>
                                        <p:tgtEl>
                                          <p:spTgt spid="11"/>
                                        </p:tgtEl>
                                        <p:attrNameLst>
                                          <p:attrName>style.visibility</p:attrName>
                                        </p:attrNameLst>
                                      </p:cBhvr>
                                      <p:to>
                                        <p:strVal val="visible"/>
                                      </p:to>
                                    </p:set>
                                    <p:animEffect transition="in" filter="fade">
                                      <p:cBhvr>
                                        <p:cTn id="78" dur="500"/>
                                        <p:tgtEl>
                                          <p:spTgt spid="11"/>
                                        </p:tgtEl>
                                      </p:cBhvr>
                                    </p:animEffect>
                                  </p:childTnLst>
                                </p:cTn>
                              </p:par>
                              <p:par>
                                <p:cTn id="79" presetID="10" presetClass="entr" presetSubtype="0" fill="hold" grpId="0" nodeType="withEffect">
                                  <p:stCondLst>
                                    <p:cond delay="1300"/>
                                  </p:stCondLst>
                                  <p:childTnLst>
                                    <p:set>
                                      <p:cBhvr>
                                        <p:cTn id="80" dur="1" fill="hold">
                                          <p:stCondLst>
                                            <p:cond delay="0"/>
                                          </p:stCondLst>
                                        </p:cTn>
                                        <p:tgtEl>
                                          <p:spTgt spid="12"/>
                                        </p:tgtEl>
                                        <p:attrNameLst>
                                          <p:attrName>style.visibility</p:attrName>
                                        </p:attrNameLst>
                                      </p:cBhvr>
                                      <p:to>
                                        <p:strVal val="visible"/>
                                      </p:to>
                                    </p:set>
                                    <p:animEffect transition="in" filter="fade">
                                      <p:cBhvr>
                                        <p:cTn id="81" dur="500"/>
                                        <p:tgtEl>
                                          <p:spTgt spid="12"/>
                                        </p:tgtEl>
                                      </p:cBhvr>
                                    </p:animEffect>
                                  </p:childTnLst>
                                </p:cTn>
                              </p:par>
                              <p:par>
                                <p:cTn id="82" presetID="10" presetClass="entr" presetSubtype="0" fill="hold" grpId="0" nodeType="withEffect">
                                  <p:stCondLst>
                                    <p:cond delay="1300"/>
                                  </p:stCondLst>
                                  <p:childTnLst>
                                    <p:set>
                                      <p:cBhvr>
                                        <p:cTn id="83" dur="1" fill="hold">
                                          <p:stCondLst>
                                            <p:cond delay="0"/>
                                          </p:stCondLst>
                                        </p:cTn>
                                        <p:tgtEl>
                                          <p:spTgt spid="13"/>
                                        </p:tgtEl>
                                        <p:attrNameLst>
                                          <p:attrName>style.visibility</p:attrName>
                                        </p:attrNameLst>
                                      </p:cBhvr>
                                      <p:to>
                                        <p:strVal val="visible"/>
                                      </p:to>
                                    </p:set>
                                    <p:animEffect transition="in" filter="fade">
                                      <p:cBhvr>
                                        <p:cTn id="84" dur="500"/>
                                        <p:tgtEl>
                                          <p:spTgt spid="13"/>
                                        </p:tgtEl>
                                      </p:cBhvr>
                                    </p:animEffect>
                                  </p:childTnLst>
                                </p:cTn>
                              </p:par>
                              <p:par>
                                <p:cTn id="85" presetID="10" presetClass="entr" presetSubtype="0" fill="hold" grpId="0" nodeType="withEffect">
                                  <p:stCondLst>
                                    <p:cond delay="1300"/>
                                  </p:stCondLst>
                                  <p:childTnLst>
                                    <p:set>
                                      <p:cBhvr>
                                        <p:cTn id="86" dur="1" fill="hold">
                                          <p:stCondLst>
                                            <p:cond delay="0"/>
                                          </p:stCondLst>
                                        </p:cTn>
                                        <p:tgtEl>
                                          <p:spTgt spid="14"/>
                                        </p:tgtEl>
                                        <p:attrNameLst>
                                          <p:attrName>style.visibility</p:attrName>
                                        </p:attrNameLst>
                                      </p:cBhvr>
                                      <p:to>
                                        <p:strVal val="visible"/>
                                      </p:to>
                                    </p:set>
                                    <p:animEffect transition="in" filter="fade">
                                      <p:cBhvr>
                                        <p:cTn id="87" dur="500"/>
                                        <p:tgtEl>
                                          <p:spTgt spid="14"/>
                                        </p:tgtEl>
                                      </p:cBhvr>
                                    </p:animEffect>
                                  </p:childTnLst>
                                </p:cTn>
                              </p:par>
                              <p:par>
                                <p:cTn id="88" presetID="10" presetClass="entr" presetSubtype="0" fill="hold" grpId="0" nodeType="withEffect">
                                  <p:stCondLst>
                                    <p:cond delay="130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500"/>
                                        <p:tgtEl>
                                          <p:spTgt spid="15"/>
                                        </p:tgtEl>
                                      </p:cBhvr>
                                    </p:animEffect>
                                  </p:childTnLst>
                                </p:cTn>
                              </p:par>
                              <p:par>
                                <p:cTn id="91" presetID="10" presetClass="entr" presetSubtype="0" fill="hold" grpId="0" nodeType="withEffect">
                                  <p:stCondLst>
                                    <p:cond delay="130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1300"/>
                                  </p:stCondLst>
                                  <p:childTnLst>
                                    <p:set>
                                      <p:cBhvr>
                                        <p:cTn id="95" dur="1" fill="hold">
                                          <p:stCondLst>
                                            <p:cond delay="0"/>
                                          </p:stCondLst>
                                        </p:cTn>
                                        <p:tgtEl>
                                          <p:spTgt spid="17"/>
                                        </p:tgtEl>
                                        <p:attrNameLst>
                                          <p:attrName>style.visibility</p:attrName>
                                        </p:attrNameLst>
                                      </p:cBhvr>
                                      <p:to>
                                        <p:strVal val="visible"/>
                                      </p:to>
                                    </p:set>
                                    <p:animEffect transition="in" filter="fade">
                                      <p:cBhvr>
                                        <p:cTn id="96" dur="500"/>
                                        <p:tgtEl>
                                          <p:spTgt spid="17"/>
                                        </p:tgtEl>
                                      </p:cBhvr>
                                    </p:animEffect>
                                  </p:childTnLst>
                                </p:cTn>
                              </p:par>
                              <p:par>
                                <p:cTn id="97" presetID="10" presetClass="entr" presetSubtype="0" fill="hold" grpId="0" nodeType="withEffect">
                                  <p:stCondLst>
                                    <p:cond delay="1300"/>
                                  </p:stCondLst>
                                  <p:childTnLst>
                                    <p:set>
                                      <p:cBhvr>
                                        <p:cTn id="98" dur="1" fill="hold">
                                          <p:stCondLst>
                                            <p:cond delay="0"/>
                                          </p:stCondLst>
                                        </p:cTn>
                                        <p:tgtEl>
                                          <p:spTgt spid="18"/>
                                        </p:tgtEl>
                                        <p:attrNameLst>
                                          <p:attrName>style.visibility</p:attrName>
                                        </p:attrNameLst>
                                      </p:cBhvr>
                                      <p:to>
                                        <p:strVal val="visible"/>
                                      </p:to>
                                    </p:set>
                                    <p:animEffect transition="in" filter="fade">
                                      <p:cBhvr>
                                        <p:cTn id="99" dur="500"/>
                                        <p:tgtEl>
                                          <p:spTgt spid="18"/>
                                        </p:tgtEl>
                                      </p:cBhvr>
                                    </p:animEffect>
                                  </p:childTnLst>
                                </p:cTn>
                              </p:par>
                              <p:par>
                                <p:cTn id="100" presetID="10" presetClass="entr" presetSubtype="0" fill="hold" grpId="0" nodeType="withEffect">
                                  <p:stCondLst>
                                    <p:cond delay="1300"/>
                                  </p:stCondLst>
                                  <p:childTnLst>
                                    <p:set>
                                      <p:cBhvr>
                                        <p:cTn id="101" dur="1" fill="hold">
                                          <p:stCondLst>
                                            <p:cond delay="0"/>
                                          </p:stCondLst>
                                        </p:cTn>
                                        <p:tgtEl>
                                          <p:spTgt spid="19"/>
                                        </p:tgtEl>
                                        <p:attrNameLst>
                                          <p:attrName>style.visibility</p:attrName>
                                        </p:attrNameLst>
                                      </p:cBhvr>
                                      <p:to>
                                        <p:strVal val="visible"/>
                                      </p:to>
                                    </p:set>
                                    <p:animEffect transition="in" filter="fade">
                                      <p:cBhvr>
                                        <p:cTn id="102" dur="500"/>
                                        <p:tgtEl>
                                          <p:spTgt spid="19"/>
                                        </p:tgtEl>
                                      </p:cBhvr>
                                    </p:animEffect>
                                  </p:childTnLst>
                                </p:cTn>
                              </p:par>
                              <p:par>
                                <p:cTn id="103" presetID="10" presetClass="entr" presetSubtype="0" fill="hold" grpId="0" nodeType="withEffect">
                                  <p:stCondLst>
                                    <p:cond delay="1300"/>
                                  </p:stCondLst>
                                  <p:childTnLst>
                                    <p:set>
                                      <p:cBhvr>
                                        <p:cTn id="104" dur="1" fill="hold">
                                          <p:stCondLst>
                                            <p:cond delay="0"/>
                                          </p:stCondLst>
                                        </p:cTn>
                                        <p:tgtEl>
                                          <p:spTgt spid="20"/>
                                        </p:tgtEl>
                                        <p:attrNameLst>
                                          <p:attrName>style.visibility</p:attrName>
                                        </p:attrNameLst>
                                      </p:cBhvr>
                                      <p:to>
                                        <p:strVal val="visible"/>
                                      </p:to>
                                    </p:set>
                                    <p:animEffect transition="in" filter="fade">
                                      <p:cBhvr>
                                        <p:cTn id="105" dur="500"/>
                                        <p:tgtEl>
                                          <p:spTgt spid="20"/>
                                        </p:tgtEl>
                                      </p:cBhvr>
                                    </p:animEffect>
                                  </p:childTnLst>
                                </p:cTn>
                              </p:par>
                              <p:par>
                                <p:cTn id="106" presetID="10" presetClass="entr" presetSubtype="0" fill="hold" grpId="0" nodeType="withEffect">
                                  <p:stCondLst>
                                    <p:cond delay="130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500"/>
                                        <p:tgtEl>
                                          <p:spTgt spid="21"/>
                                        </p:tgtEl>
                                      </p:cBhvr>
                                    </p:animEffect>
                                  </p:childTnLst>
                                </p:cTn>
                              </p:par>
                              <p:par>
                                <p:cTn id="109" presetID="10" presetClass="entr" presetSubtype="0" fill="hold" grpId="0" nodeType="withEffect">
                                  <p:stCondLst>
                                    <p:cond delay="1300"/>
                                  </p:stCondLst>
                                  <p:childTnLst>
                                    <p:set>
                                      <p:cBhvr>
                                        <p:cTn id="110" dur="1" fill="hold">
                                          <p:stCondLst>
                                            <p:cond delay="0"/>
                                          </p:stCondLst>
                                        </p:cTn>
                                        <p:tgtEl>
                                          <p:spTgt spid="22"/>
                                        </p:tgtEl>
                                        <p:attrNameLst>
                                          <p:attrName>style.visibility</p:attrName>
                                        </p:attrNameLst>
                                      </p:cBhvr>
                                      <p:to>
                                        <p:strVal val="visible"/>
                                      </p:to>
                                    </p:set>
                                    <p:animEffect transition="in" filter="fade">
                                      <p:cBhvr>
                                        <p:cTn id="111" dur="500"/>
                                        <p:tgtEl>
                                          <p:spTgt spid="22"/>
                                        </p:tgtEl>
                                      </p:cBhvr>
                                    </p:animEffect>
                                  </p:childTnLst>
                                </p:cTn>
                              </p:par>
                              <p:par>
                                <p:cTn id="112" presetID="10" presetClass="entr" presetSubtype="0" fill="hold" grpId="0" nodeType="withEffect">
                                  <p:stCondLst>
                                    <p:cond delay="1300"/>
                                  </p:stCondLst>
                                  <p:childTnLst>
                                    <p:set>
                                      <p:cBhvr>
                                        <p:cTn id="113" dur="1" fill="hold">
                                          <p:stCondLst>
                                            <p:cond delay="0"/>
                                          </p:stCondLst>
                                        </p:cTn>
                                        <p:tgtEl>
                                          <p:spTgt spid="23"/>
                                        </p:tgtEl>
                                        <p:attrNameLst>
                                          <p:attrName>style.visibility</p:attrName>
                                        </p:attrNameLst>
                                      </p:cBhvr>
                                      <p:to>
                                        <p:strVal val="visible"/>
                                      </p:to>
                                    </p:set>
                                    <p:animEffect transition="in" filter="fade">
                                      <p:cBhvr>
                                        <p:cTn id="114" dur="500"/>
                                        <p:tgtEl>
                                          <p:spTgt spid="23"/>
                                        </p:tgtEl>
                                      </p:cBhvr>
                                    </p:animEffect>
                                  </p:childTnLst>
                                </p:cTn>
                              </p:par>
                              <p:par>
                                <p:cTn id="115" presetID="10" presetClass="entr" presetSubtype="0" fill="hold" grpId="0" nodeType="withEffect">
                                  <p:stCondLst>
                                    <p:cond delay="1300"/>
                                  </p:stCondLst>
                                  <p:childTnLst>
                                    <p:set>
                                      <p:cBhvr>
                                        <p:cTn id="116" dur="1" fill="hold">
                                          <p:stCondLst>
                                            <p:cond delay="0"/>
                                          </p:stCondLst>
                                        </p:cTn>
                                        <p:tgtEl>
                                          <p:spTgt spid="24"/>
                                        </p:tgtEl>
                                        <p:attrNameLst>
                                          <p:attrName>style.visibility</p:attrName>
                                        </p:attrNameLst>
                                      </p:cBhvr>
                                      <p:to>
                                        <p:strVal val="visible"/>
                                      </p:to>
                                    </p:set>
                                    <p:animEffect transition="in" filter="fade">
                                      <p:cBhvr>
                                        <p:cTn id="117" dur="500"/>
                                        <p:tgtEl>
                                          <p:spTgt spid="24"/>
                                        </p:tgtEl>
                                      </p:cBhvr>
                                    </p:animEffect>
                                  </p:childTnLst>
                                </p:cTn>
                              </p:par>
                              <p:par>
                                <p:cTn id="118" presetID="10" presetClass="entr" presetSubtype="0" fill="hold" grpId="0" nodeType="withEffect">
                                  <p:stCondLst>
                                    <p:cond delay="1300"/>
                                  </p:stCondLst>
                                  <p:childTnLst>
                                    <p:set>
                                      <p:cBhvr>
                                        <p:cTn id="119" dur="1" fill="hold">
                                          <p:stCondLst>
                                            <p:cond delay="0"/>
                                          </p:stCondLst>
                                        </p:cTn>
                                        <p:tgtEl>
                                          <p:spTgt spid="25"/>
                                        </p:tgtEl>
                                        <p:attrNameLst>
                                          <p:attrName>style.visibility</p:attrName>
                                        </p:attrNameLst>
                                      </p:cBhvr>
                                      <p:to>
                                        <p:strVal val="visible"/>
                                      </p:to>
                                    </p:set>
                                    <p:animEffect transition="in" filter="fade">
                                      <p:cBhvr>
                                        <p:cTn id="120" dur="500"/>
                                        <p:tgtEl>
                                          <p:spTgt spid="25"/>
                                        </p:tgtEl>
                                      </p:cBhvr>
                                    </p:animEffect>
                                  </p:childTnLst>
                                </p:cTn>
                              </p:par>
                              <p:par>
                                <p:cTn id="121" presetID="10" presetClass="entr" presetSubtype="0" fill="hold" grpId="0" nodeType="withEffect">
                                  <p:stCondLst>
                                    <p:cond delay="1300"/>
                                  </p:stCondLst>
                                  <p:childTnLst>
                                    <p:set>
                                      <p:cBhvr>
                                        <p:cTn id="122" dur="1" fill="hold">
                                          <p:stCondLst>
                                            <p:cond delay="0"/>
                                          </p:stCondLst>
                                        </p:cTn>
                                        <p:tgtEl>
                                          <p:spTgt spid="26"/>
                                        </p:tgtEl>
                                        <p:attrNameLst>
                                          <p:attrName>style.visibility</p:attrName>
                                        </p:attrNameLst>
                                      </p:cBhvr>
                                      <p:to>
                                        <p:strVal val="visible"/>
                                      </p:to>
                                    </p:set>
                                    <p:animEffect transition="in" filter="fade">
                                      <p:cBhvr>
                                        <p:cTn id="123" dur="500"/>
                                        <p:tgtEl>
                                          <p:spTgt spid="26"/>
                                        </p:tgtEl>
                                      </p:cBhvr>
                                    </p:animEffect>
                                  </p:childTnLst>
                                </p:cTn>
                              </p:par>
                              <p:par>
                                <p:cTn id="124" presetID="10" presetClass="entr" presetSubtype="0" fill="hold" grpId="0" nodeType="withEffect">
                                  <p:stCondLst>
                                    <p:cond delay="1300"/>
                                  </p:stCondLst>
                                  <p:childTnLst>
                                    <p:set>
                                      <p:cBhvr>
                                        <p:cTn id="125" dur="1" fill="hold">
                                          <p:stCondLst>
                                            <p:cond delay="0"/>
                                          </p:stCondLst>
                                        </p:cTn>
                                        <p:tgtEl>
                                          <p:spTgt spid="27"/>
                                        </p:tgtEl>
                                        <p:attrNameLst>
                                          <p:attrName>style.visibility</p:attrName>
                                        </p:attrNameLst>
                                      </p:cBhvr>
                                      <p:to>
                                        <p:strVal val="visible"/>
                                      </p:to>
                                    </p:set>
                                    <p:animEffect transition="in" filter="fade">
                                      <p:cBhvr>
                                        <p:cTn id="126" dur="500"/>
                                        <p:tgtEl>
                                          <p:spTgt spid="27"/>
                                        </p:tgtEl>
                                      </p:cBhvr>
                                    </p:animEffect>
                                  </p:childTnLst>
                                </p:cTn>
                              </p:par>
                              <p:par>
                                <p:cTn id="127" presetID="10" presetClass="entr" presetSubtype="0" fill="hold" grpId="0" nodeType="withEffect">
                                  <p:stCondLst>
                                    <p:cond delay="1300"/>
                                  </p:stCondLst>
                                  <p:childTnLst>
                                    <p:set>
                                      <p:cBhvr>
                                        <p:cTn id="128" dur="1" fill="hold">
                                          <p:stCondLst>
                                            <p:cond delay="0"/>
                                          </p:stCondLst>
                                        </p:cTn>
                                        <p:tgtEl>
                                          <p:spTgt spid="28"/>
                                        </p:tgtEl>
                                        <p:attrNameLst>
                                          <p:attrName>style.visibility</p:attrName>
                                        </p:attrNameLst>
                                      </p:cBhvr>
                                      <p:to>
                                        <p:strVal val="visible"/>
                                      </p:to>
                                    </p:set>
                                    <p:animEffect transition="in" filter="fade">
                                      <p:cBhvr>
                                        <p:cTn id="129" dur="500"/>
                                        <p:tgtEl>
                                          <p:spTgt spid="28"/>
                                        </p:tgtEl>
                                      </p:cBhvr>
                                    </p:animEffect>
                                  </p:childTnLst>
                                </p:cTn>
                              </p:par>
                              <p:par>
                                <p:cTn id="130" presetID="10" presetClass="entr" presetSubtype="0" fill="hold" grpId="0" nodeType="withEffect">
                                  <p:stCondLst>
                                    <p:cond delay="1300"/>
                                  </p:stCondLst>
                                  <p:childTnLst>
                                    <p:set>
                                      <p:cBhvr>
                                        <p:cTn id="131" dur="1" fill="hold">
                                          <p:stCondLst>
                                            <p:cond delay="0"/>
                                          </p:stCondLst>
                                        </p:cTn>
                                        <p:tgtEl>
                                          <p:spTgt spid="29"/>
                                        </p:tgtEl>
                                        <p:attrNameLst>
                                          <p:attrName>style.visibility</p:attrName>
                                        </p:attrNameLst>
                                      </p:cBhvr>
                                      <p:to>
                                        <p:strVal val="visible"/>
                                      </p:to>
                                    </p:set>
                                    <p:animEffect transition="in" filter="fade">
                                      <p:cBhvr>
                                        <p:cTn id="132" dur="500"/>
                                        <p:tgtEl>
                                          <p:spTgt spid="29"/>
                                        </p:tgtEl>
                                      </p:cBhvr>
                                    </p:animEffect>
                                  </p:childTnLst>
                                </p:cTn>
                              </p:par>
                              <p:par>
                                <p:cTn id="133" presetID="10" presetClass="entr" presetSubtype="0" fill="hold" grpId="0" nodeType="withEffect">
                                  <p:stCondLst>
                                    <p:cond delay="1300"/>
                                  </p:stCondLst>
                                  <p:childTnLst>
                                    <p:set>
                                      <p:cBhvr>
                                        <p:cTn id="134" dur="1" fill="hold">
                                          <p:stCondLst>
                                            <p:cond delay="0"/>
                                          </p:stCondLst>
                                        </p:cTn>
                                        <p:tgtEl>
                                          <p:spTgt spid="30"/>
                                        </p:tgtEl>
                                        <p:attrNameLst>
                                          <p:attrName>style.visibility</p:attrName>
                                        </p:attrNameLst>
                                      </p:cBhvr>
                                      <p:to>
                                        <p:strVal val="visible"/>
                                      </p:to>
                                    </p:set>
                                    <p:animEffect transition="in" filter="fade">
                                      <p:cBhvr>
                                        <p:cTn id="135" dur="500"/>
                                        <p:tgtEl>
                                          <p:spTgt spid="30"/>
                                        </p:tgtEl>
                                      </p:cBhvr>
                                    </p:animEffect>
                                  </p:childTnLst>
                                </p:cTn>
                              </p:par>
                              <p:par>
                                <p:cTn id="136" presetID="10" presetClass="entr" presetSubtype="0" fill="hold" grpId="0" nodeType="withEffect">
                                  <p:stCondLst>
                                    <p:cond delay="1300"/>
                                  </p:stCondLst>
                                  <p:childTnLst>
                                    <p:set>
                                      <p:cBhvr>
                                        <p:cTn id="137" dur="1" fill="hold">
                                          <p:stCondLst>
                                            <p:cond delay="0"/>
                                          </p:stCondLst>
                                        </p:cTn>
                                        <p:tgtEl>
                                          <p:spTgt spid="31"/>
                                        </p:tgtEl>
                                        <p:attrNameLst>
                                          <p:attrName>style.visibility</p:attrName>
                                        </p:attrNameLst>
                                      </p:cBhvr>
                                      <p:to>
                                        <p:strVal val="visible"/>
                                      </p:to>
                                    </p:set>
                                    <p:animEffect transition="in" filter="fade">
                                      <p:cBhvr>
                                        <p:cTn id="138" dur="500"/>
                                        <p:tgtEl>
                                          <p:spTgt spid="31"/>
                                        </p:tgtEl>
                                      </p:cBhvr>
                                    </p:animEffect>
                                  </p:childTnLst>
                                </p:cTn>
                              </p:par>
                              <p:par>
                                <p:cTn id="139" presetID="10" presetClass="entr" presetSubtype="0" fill="hold" grpId="0" nodeType="withEffect">
                                  <p:stCondLst>
                                    <p:cond delay="1300"/>
                                  </p:stCondLst>
                                  <p:childTnLst>
                                    <p:set>
                                      <p:cBhvr>
                                        <p:cTn id="140" dur="1" fill="hold">
                                          <p:stCondLst>
                                            <p:cond delay="0"/>
                                          </p:stCondLst>
                                        </p:cTn>
                                        <p:tgtEl>
                                          <p:spTgt spid="32"/>
                                        </p:tgtEl>
                                        <p:attrNameLst>
                                          <p:attrName>style.visibility</p:attrName>
                                        </p:attrNameLst>
                                      </p:cBhvr>
                                      <p:to>
                                        <p:strVal val="visible"/>
                                      </p:to>
                                    </p:set>
                                    <p:animEffect transition="in" filter="fade">
                                      <p:cBhvr>
                                        <p:cTn id="141" dur="500"/>
                                        <p:tgtEl>
                                          <p:spTgt spid="32"/>
                                        </p:tgtEl>
                                      </p:cBhvr>
                                    </p:animEffect>
                                  </p:childTnLst>
                                </p:cTn>
                              </p:par>
                              <p:par>
                                <p:cTn id="142" presetID="10" presetClass="entr" presetSubtype="0" fill="hold" grpId="0" nodeType="withEffect">
                                  <p:stCondLst>
                                    <p:cond delay="1300"/>
                                  </p:stCondLst>
                                  <p:childTnLst>
                                    <p:set>
                                      <p:cBhvr>
                                        <p:cTn id="143" dur="1" fill="hold">
                                          <p:stCondLst>
                                            <p:cond delay="0"/>
                                          </p:stCondLst>
                                        </p:cTn>
                                        <p:tgtEl>
                                          <p:spTgt spid="33"/>
                                        </p:tgtEl>
                                        <p:attrNameLst>
                                          <p:attrName>style.visibility</p:attrName>
                                        </p:attrNameLst>
                                      </p:cBhvr>
                                      <p:to>
                                        <p:strVal val="visible"/>
                                      </p:to>
                                    </p:set>
                                    <p:animEffect transition="in" filter="fade">
                                      <p:cBhvr>
                                        <p:cTn id="144" dur="500"/>
                                        <p:tgtEl>
                                          <p:spTgt spid="33"/>
                                        </p:tgtEl>
                                      </p:cBhvr>
                                    </p:animEffect>
                                  </p:childTnLst>
                                </p:cTn>
                              </p:par>
                              <p:par>
                                <p:cTn id="145" presetID="10" presetClass="entr" presetSubtype="0" fill="hold" grpId="0" nodeType="withEffect">
                                  <p:stCondLst>
                                    <p:cond delay="1300"/>
                                  </p:stCondLst>
                                  <p:childTnLst>
                                    <p:set>
                                      <p:cBhvr>
                                        <p:cTn id="146" dur="1" fill="hold">
                                          <p:stCondLst>
                                            <p:cond delay="0"/>
                                          </p:stCondLst>
                                        </p:cTn>
                                        <p:tgtEl>
                                          <p:spTgt spid="34"/>
                                        </p:tgtEl>
                                        <p:attrNameLst>
                                          <p:attrName>style.visibility</p:attrName>
                                        </p:attrNameLst>
                                      </p:cBhvr>
                                      <p:to>
                                        <p:strVal val="visible"/>
                                      </p:to>
                                    </p:set>
                                    <p:animEffect transition="in" filter="fade">
                                      <p:cBhvr>
                                        <p:cTn id="147" dur="500"/>
                                        <p:tgtEl>
                                          <p:spTgt spid="34"/>
                                        </p:tgtEl>
                                      </p:cBhvr>
                                    </p:animEffect>
                                  </p:childTnLst>
                                </p:cTn>
                              </p:par>
                              <p:par>
                                <p:cTn id="148" presetID="10" presetClass="entr" presetSubtype="0" fill="hold" grpId="0" nodeType="withEffect">
                                  <p:stCondLst>
                                    <p:cond delay="1300"/>
                                  </p:stCondLst>
                                  <p:childTnLst>
                                    <p:set>
                                      <p:cBhvr>
                                        <p:cTn id="149" dur="1" fill="hold">
                                          <p:stCondLst>
                                            <p:cond delay="0"/>
                                          </p:stCondLst>
                                        </p:cTn>
                                        <p:tgtEl>
                                          <p:spTgt spid="35"/>
                                        </p:tgtEl>
                                        <p:attrNameLst>
                                          <p:attrName>style.visibility</p:attrName>
                                        </p:attrNameLst>
                                      </p:cBhvr>
                                      <p:to>
                                        <p:strVal val="visible"/>
                                      </p:to>
                                    </p:set>
                                    <p:animEffect transition="in" filter="fade">
                                      <p:cBhvr>
                                        <p:cTn id="150" dur="500"/>
                                        <p:tgtEl>
                                          <p:spTgt spid="35"/>
                                        </p:tgtEl>
                                      </p:cBhvr>
                                    </p:animEffect>
                                  </p:childTnLst>
                                </p:cTn>
                              </p:par>
                              <p:par>
                                <p:cTn id="151" presetID="10" presetClass="entr" presetSubtype="0" fill="hold" grpId="0" nodeType="withEffect">
                                  <p:stCondLst>
                                    <p:cond delay="1300"/>
                                  </p:stCondLst>
                                  <p:childTnLst>
                                    <p:set>
                                      <p:cBhvr>
                                        <p:cTn id="152" dur="1" fill="hold">
                                          <p:stCondLst>
                                            <p:cond delay="0"/>
                                          </p:stCondLst>
                                        </p:cTn>
                                        <p:tgtEl>
                                          <p:spTgt spid="36"/>
                                        </p:tgtEl>
                                        <p:attrNameLst>
                                          <p:attrName>style.visibility</p:attrName>
                                        </p:attrNameLst>
                                      </p:cBhvr>
                                      <p:to>
                                        <p:strVal val="visible"/>
                                      </p:to>
                                    </p:set>
                                    <p:animEffect transition="in" filter="fade">
                                      <p:cBhvr>
                                        <p:cTn id="153" dur="500"/>
                                        <p:tgtEl>
                                          <p:spTgt spid="36"/>
                                        </p:tgtEl>
                                      </p:cBhvr>
                                    </p:animEffect>
                                  </p:childTnLst>
                                </p:cTn>
                              </p:par>
                              <p:par>
                                <p:cTn id="154" presetID="10" presetClass="entr" presetSubtype="0" fill="hold" grpId="0" nodeType="withEffect">
                                  <p:stCondLst>
                                    <p:cond delay="1300"/>
                                  </p:stCondLst>
                                  <p:childTnLst>
                                    <p:set>
                                      <p:cBhvr>
                                        <p:cTn id="155" dur="1" fill="hold">
                                          <p:stCondLst>
                                            <p:cond delay="0"/>
                                          </p:stCondLst>
                                        </p:cTn>
                                        <p:tgtEl>
                                          <p:spTgt spid="37"/>
                                        </p:tgtEl>
                                        <p:attrNameLst>
                                          <p:attrName>style.visibility</p:attrName>
                                        </p:attrNameLst>
                                      </p:cBhvr>
                                      <p:to>
                                        <p:strVal val="visible"/>
                                      </p:to>
                                    </p:set>
                                    <p:animEffect transition="in" filter="fade">
                                      <p:cBhvr>
                                        <p:cTn id="156" dur="500"/>
                                        <p:tgtEl>
                                          <p:spTgt spid="37"/>
                                        </p:tgtEl>
                                      </p:cBhvr>
                                    </p:animEffect>
                                  </p:childTnLst>
                                </p:cTn>
                              </p:par>
                              <p:par>
                                <p:cTn id="157" presetID="10" presetClass="entr" presetSubtype="0" fill="hold" grpId="0" nodeType="withEffect">
                                  <p:stCondLst>
                                    <p:cond delay="1300"/>
                                  </p:stCondLst>
                                  <p:childTnLst>
                                    <p:set>
                                      <p:cBhvr>
                                        <p:cTn id="158" dur="1" fill="hold">
                                          <p:stCondLst>
                                            <p:cond delay="0"/>
                                          </p:stCondLst>
                                        </p:cTn>
                                        <p:tgtEl>
                                          <p:spTgt spid="38"/>
                                        </p:tgtEl>
                                        <p:attrNameLst>
                                          <p:attrName>style.visibility</p:attrName>
                                        </p:attrNameLst>
                                      </p:cBhvr>
                                      <p:to>
                                        <p:strVal val="visible"/>
                                      </p:to>
                                    </p:set>
                                    <p:animEffect transition="in" filter="fade">
                                      <p:cBhvr>
                                        <p:cTn id="159" dur="500"/>
                                        <p:tgtEl>
                                          <p:spTgt spid="38"/>
                                        </p:tgtEl>
                                      </p:cBhvr>
                                    </p:animEffect>
                                  </p:childTnLst>
                                </p:cTn>
                              </p:par>
                              <p:par>
                                <p:cTn id="160" presetID="10" presetClass="entr" presetSubtype="0" fill="hold" grpId="0" nodeType="withEffect">
                                  <p:stCondLst>
                                    <p:cond delay="1300"/>
                                  </p:stCondLst>
                                  <p:childTnLst>
                                    <p:set>
                                      <p:cBhvr>
                                        <p:cTn id="161" dur="1" fill="hold">
                                          <p:stCondLst>
                                            <p:cond delay="0"/>
                                          </p:stCondLst>
                                        </p:cTn>
                                        <p:tgtEl>
                                          <p:spTgt spid="39"/>
                                        </p:tgtEl>
                                        <p:attrNameLst>
                                          <p:attrName>style.visibility</p:attrName>
                                        </p:attrNameLst>
                                      </p:cBhvr>
                                      <p:to>
                                        <p:strVal val="visible"/>
                                      </p:to>
                                    </p:set>
                                    <p:animEffect transition="in" filter="fade">
                                      <p:cBhvr>
                                        <p:cTn id="162" dur="500"/>
                                        <p:tgtEl>
                                          <p:spTgt spid="39"/>
                                        </p:tgtEl>
                                      </p:cBhvr>
                                    </p:animEffect>
                                  </p:childTnLst>
                                </p:cTn>
                              </p:par>
                              <p:par>
                                <p:cTn id="163" presetID="10" presetClass="entr" presetSubtype="0" fill="hold" grpId="0" nodeType="withEffect">
                                  <p:stCondLst>
                                    <p:cond delay="1300"/>
                                  </p:stCondLst>
                                  <p:childTnLst>
                                    <p:set>
                                      <p:cBhvr>
                                        <p:cTn id="164" dur="1" fill="hold">
                                          <p:stCondLst>
                                            <p:cond delay="0"/>
                                          </p:stCondLst>
                                        </p:cTn>
                                        <p:tgtEl>
                                          <p:spTgt spid="40"/>
                                        </p:tgtEl>
                                        <p:attrNameLst>
                                          <p:attrName>style.visibility</p:attrName>
                                        </p:attrNameLst>
                                      </p:cBhvr>
                                      <p:to>
                                        <p:strVal val="visible"/>
                                      </p:to>
                                    </p:set>
                                    <p:animEffect transition="in" filter="fade">
                                      <p:cBhvr>
                                        <p:cTn id="165" dur="500"/>
                                        <p:tgtEl>
                                          <p:spTgt spid="40"/>
                                        </p:tgtEl>
                                      </p:cBhvr>
                                    </p:animEffect>
                                  </p:childTnLst>
                                </p:cTn>
                              </p:par>
                              <p:par>
                                <p:cTn id="166" presetID="10" presetClass="entr" presetSubtype="0" fill="hold" grpId="0" nodeType="withEffect">
                                  <p:stCondLst>
                                    <p:cond delay="1300"/>
                                  </p:stCondLst>
                                  <p:childTnLst>
                                    <p:set>
                                      <p:cBhvr>
                                        <p:cTn id="167" dur="1" fill="hold">
                                          <p:stCondLst>
                                            <p:cond delay="0"/>
                                          </p:stCondLst>
                                        </p:cTn>
                                        <p:tgtEl>
                                          <p:spTgt spid="41"/>
                                        </p:tgtEl>
                                        <p:attrNameLst>
                                          <p:attrName>style.visibility</p:attrName>
                                        </p:attrNameLst>
                                      </p:cBhvr>
                                      <p:to>
                                        <p:strVal val="visible"/>
                                      </p:to>
                                    </p:set>
                                    <p:animEffect transition="in" filter="fade">
                                      <p:cBhvr>
                                        <p:cTn id="168" dur="500"/>
                                        <p:tgtEl>
                                          <p:spTgt spid="41"/>
                                        </p:tgtEl>
                                      </p:cBhvr>
                                    </p:animEffect>
                                  </p:childTnLst>
                                </p:cTn>
                              </p:par>
                              <p:par>
                                <p:cTn id="169" presetID="10" presetClass="entr" presetSubtype="0" fill="hold" grpId="0" nodeType="withEffect">
                                  <p:stCondLst>
                                    <p:cond delay="1300"/>
                                  </p:stCondLst>
                                  <p:childTnLst>
                                    <p:set>
                                      <p:cBhvr>
                                        <p:cTn id="170" dur="1" fill="hold">
                                          <p:stCondLst>
                                            <p:cond delay="0"/>
                                          </p:stCondLst>
                                        </p:cTn>
                                        <p:tgtEl>
                                          <p:spTgt spid="42"/>
                                        </p:tgtEl>
                                        <p:attrNameLst>
                                          <p:attrName>style.visibility</p:attrName>
                                        </p:attrNameLst>
                                      </p:cBhvr>
                                      <p:to>
                                        <p:strVal val="visible"/>
                                      </p:to>
                                    </p:set>
                                    <p:animEffect transition="in" filter="fade">
                                      <p:cBhvr>
                                        <p:cTn id="171" dur="500"/>
                                        <p:tgtEl>
                                          <p:spTgt spid="42"/>
                                        </p:tgtEl>
                                      </p:cBhvr>
                                    </p:animEffect>
                                  </p:childTnLst>
                                </p:cTn>
                              </p:par>
                              <p:par>
                                <p:cTn id="172" presetID="10" presetClass="entr" presetSubtype="0" fill="hold" grpId="0" nodeType="withEffect">
                                  <p:stCondLst>
                                    <p:cond delay="1300"/>
                                  </p:stCondLst>
                                  <p:childTnLst>
                                    <p:set>
                                      <p:cBhvr>
                                        <p:cTn id="173" dur="1" fill="hold">
                                          <p:stCondLst>
                                            <p:cond delay="0"/>
                                          </p:stCondLst>
                                        </p:cTn>
                                        <p:tgtEl>
                                          <p:spTgt spid="43"/>
                                        </p:tgtEl>
                                        <p:attrNameLst>
                                          <p:attrName>style.visibility</p:attrName>
                                        </p:attrNameLst>
                                      </p:cBhvr>
                                      <p:to>
                                        <p:strVal val="visible"/>
                                      </p:to>
                                    </p:set>
                                    <p:animEffect transition="in" filter="fade">
                                      <p:cBhvr>
                                        <p:cTn id="174" dur="500"/>
                                        <p:tgtEl>
                                          <p:spTgt spid="43"/>
                                        </p:tgtEl>
                                      </p:cBhvr>
                                    </p:animEffect>
                                  </p:childTnLst>
                                </p:cTn>
                              </p:par>
                              <p:par>
                                <p:cTn id="175" presetID="10" presetClass="entr" presetSubtype="0" fill="hold" grpId="0" nodeType="withEffect">
                                  <p:stCondLst>
                                    <p:cond delay="1300"/>
                                  </p:stCondLst>
                                  <p:childTnLst>
                                    <p:set>
                                      <p:cBhvr>
                                        <p:cTn id="176" dur="1" fill="hold">
                                          <p:stCondLst>
                                            <p:cond delay="0"/>
                                          </p:stCondLst>
                                        </p:cTn>
                                        <p:tgtEl>
                                          <p:spTgt spid="44"/>
                                        </p:tgtEl>
                                        <p:attrNameLst>
                                          <p:attrName>style.visibility</p:attrName>
                                        </p:attrNameLst>
                                      </p:cBhvr>
                                      <p:to>
                                        <p:strVal val="visible"/>
                                      </p:to>
                                    </p:set>
                                    <p:animEffect transition="in" filter="fade">
                                      <p:cBhvr>
                                        <p:cTn id="177" dur="500"/>
                                        <p:tgtEl>
                                          <p:spTgt spid="44"/>
                                        </p:tgtEl>
                                      </p:cBhvr>
                                    </p:animEffect>
                                  </p:childTnLst>
                                </p:cTn>
                              </p:par>
                              <p:par>
                                <p:cTn id="178" presetID="10" presetClass="entr" presetSubtype="0" fill="hold" grpId="0" nodeType="withEffect">
                                  <p:stCondLst>
                                    <p:cond delay="1300"/>
                                  </p:stCondLst>
                                  <p:childTnLst>
                                    <p:set>
                                      <p:cBhvr>
                                        <p:cTn id="179" dur="1" fill="hold">
                                          <p:stCondLst>
                                            <p:cond delay="0"/>
                                          </p:stCondLst>
                                        </p:cTn>
                                        <p:tgtEl>
                                          <p:spTgt spid="45"/>
                                        </p:tgtEl>
                                        <p:attrNameLst>
                                          <p:attrName>style.visibility</p:attrName>
                                        </p:attrNameLst>
                                      </p:cBhvr>
                                      <p:to>
                                        <p:strVal val="visible"/>
                                      </p:to>
                                    </p:set>
                                    <p:animEffect transition="in" filter="fade">
                                      <p:cBhvr>
                                        <p:cTn id="180" dur="500"/>
                                        <p:tgtEl>
                                          <p:spTgt spid="45"/>
                                        </p:tgtEl>
                                      </p:cBhvr>
                                    </p:animEffect>
                                  </p:childTnLst>
                                </p:cTn>
                              </p:par>
                              <p:par>
                                <p:cTn id="181" presetID="10" presetClass="entr" presetSubtype="0" fill="hold" grpId="0" nodeType="withEffect">
                                  <p:stCondLst>
                                    <p:cond delay="1300"/>
                                  </p:stCondLst>
                                  <p:childTnLst>
                                    <p:set>
                                      <p:cBhvr>
                                        <p:cTn id="182" dur="1" fill="hold">
                                          <p:stCondLst>
                                            <p:cond delay="0"/>
                                          </p:stCondLst>
                                        </p:cTn>
                                        <p:tgtEl>
                                          <p:spTgt spid="46"/>
                                        </p:tgtEl>
                                        <p:attrNameLst>
                                          <p:attrName>style.visibility</p:attrName>
                                        </p:attrNameLst>
                                      </p:cBhvr>
                                      <p:to>
                                        <p:strVal val="visible"/>
                                      </p:to>
                                    </p:set>
                                    <p:animEffect transition="in" filter="fade">
                                      <p:cBhvr>
                                        <p:cTn id="183" dur="500"/>
                                        <p:tgtEl>
                                          <p:spTgt spid="46"/>
                                        </p:tgtEl>
                                      </p:cBhvr>
                                    </p:animEffect>
                                  </p:childTnLst>
                                </p:cTn>
                              </p:par>
                              <p:par>
                                <p:cTn id="184" presetID="10" presetClass="entr" presetSubtype="0" fill="hold" grpId="0" nodeType="withEffect">
                                  <p:stCondLst>
                                    <p:cond delay="1300"/>
                                  </p:stCondLst>
                                  <p:childTnLst>
                                    <p:set>
                                      <p:cBhvr>
                                        <p:cTn id="185" dur="1" fill="hold">
                                          <p:stCondLst>
                                            <p:cond delay="0"/>
                                          </p:stCondLst>
                                        </p:cTn>
                                        <p:tgtEl>
                                          <p:spTgt spid="47"/>
                                        </p:tgtEl>
                                        <p:attrNameLst>
                                          <p:attrName>style.visibility</p:attrName>
                                        </p:attrNameLst>
                                      </p:cBhvr>
                                      <p:to>
                                        <p:strVal val="visible"/>
                                      </p:to>
                                    </p:set>
                                    <p:animEffect transition="in" filter="fade">
                                      <p:cBhvr>
                                        <p:cTn id="186" dur="500"/>
                                        <p:tgtEl>
                                          <p:spTgt spid="47"/>
                                        </p:tgtEl>
                                      </p:cBhvr>
                                    </p:animEffect>
                                  </p:childTnLst>
                                </p:cTn>
                              </p:par>
                              <p:par>
                                <p:cTn id="187" presetID="10" presetClass="entr" presetSubtype="0" fill="hold" grpId="0" nodeType="withEffect">
                                  <p:stCondLst>
                                    <p:cond delay="1300"/>
                                  </p:stCondLst>
                                  <p:childTnLst>
                                    <p:set>
                                      <p:cBhvr>
                                        <p:cTn id="188" dur="1" fill="hold">
                                          <p:stCondLst>
                                            <p:cond delay="0"/>
                                          </p:stCondLst>
                                        </p:cTn>
                                        <p:tgtEl>
                                          <p:spTgt spid="48"/>
                                        </p:tgtEl>
                                        <p:attrNameLst>
                                          <p:attrName>style.visibility</p:attrName>
                                        </p:attrNameLst>
                                      </p:cBhvr>
                                      <p:to>
                                        <p:strVal val="visible"/>
                                      </p:to>
                                    </p:set>
                                    <p:animEffect transition="in" filter="fade">
                                      <p:cBhvr>
                                        <p:cTn id="189" dur="500"/>
                                        <p:tgtEl>
                                          <p:spTgt spid="48"/>
                                        </p:tgtEl>
                                      </p:cBhvr>
                                    </p:animEffect>
                                  </p:childTnLst>
                                </p:cTn>
                              </p:par>
                              <p:par>
                                <p:cTn id="190" presetID="10" presetClass="entr" presetSubtype="0" fill="hold" grpId="0" nodeType="withEffect">
                                  <p:stCondLst>
                                    <p:cond delay="1300"/>
                                  </p:stCondLst>
                                  <p:childTnLst>
                                    <p:set>
                                      <p:cBhvr>
                                        <p:cTn id="191" dur="1" fill="hold">
                                          <p:stCondLst>
                                            <p:cond delay="0"/>
                                          </p:stCondLst>
                                        </p:cTn>
                                        <p:tgtEl>
                                          <p:spTgt spid="49"/>
                                        </p:tgtEl>
                                        <p:attrNameLst>
                                          <p:attrName>style.visibility</p:attrName>
                                        </p:attrNameLst>
                                      </p:cBhvr>
                                      <p:to>
                                        <p:strVal val="visible"/>
                                      </p:to>
                                    </p:set>
                                    <p:animEffect transition="in" filter="fade">
                                      <p:cBhvr>
                                        <p:cTn id="192" dur="500"/>
                                        <p:tgtEl>
                                          <p:spTgt spid="49"/>
                                        </p:tgtEl>
                                      </p:cBhvr>
                                    </p:animEffect>
                                  </p:childTnLst>
                                </p:cTn>
                              </p:par>
                              <p:par>
                                <p:cTn id="193" presetID="10" presetClass="entr" presetSubtype="0" fill="hold" grpId="0" nodeType="withEffect">
                                  <p:stCondLst>
                                    <p:cond delay="1300"/>
                                  </p:stCondLst>
                                  <p:childTnLst>
                                    <p:set>
                                      <p:cBhvr>
                                        <p:cTn id="194" dur="1" fill="hold">
                                          <p:stCondLst>
                                            <p:cond delay="0"/>
                                          </p:stCondLst>
                                        </p:cTn>
                                        <p:tgtEl>
                                          <p:spTgt spid="50"/>
                                        </p:tgtEl>
                                        <p:attrNameLst>
                                          <p:attrName>style.visibility</p:attrName>
                                        </p:attrNameLst>
                                      </p:cBhvr>
                                      <p:to>
                                        <p:strVal val="visible"/>
                                      </p:to>
                                    </p:set>
                                    <p:animEffect transition="in" filter="fade">
                                      <p:cBhvr>
                                        <p:cTn id="195" dur="500"/>
                                        <p:tgtEl>
                                          <p:spTgt spid="50"/>
                                        </p:tgtEl>
                                      </p:cBhvr>
                                    </p:animEffect>
                                  </p:childTnLst>
                                </p:cTn>
                              </p:par>
                              <p:par>
                                <p:cTn id="196" presetID="10" presetClass="entr" presetSubtype="0" fill="hold" grpId="0" nodeType="withEffect">
                                  <p:stCondLst>
                                    <p:cond delay="1300"/>
                                  </p:stCondLst>
                                  <p:childTnLst>
                                    <p:set>
                                      <p:cBhvr>
                                        <p:cTn id="197" dur="1" fill="hold">
                                          <p:stCondLst>
                                            <p:cond delay="0"/>
                                          </p:stCondLst>
                                        </p:cTn>
                                        <p:tgtEl>
                                          <p:spTgt spid="51"/>
                                        </p:tgtEl>
                                        <p:attrNameLst>
                                          <p:attrName>style.visibility</p:attrName>
                                        </p:attrNameLst>
                                      </p:cBhvr>
                                      <p:to>
                                        <p:strVal val="visible"/>
                                      </p:to>
                                    </p:set>
                                    <p:animEffect transition="in" filter="fade">
                                      <p:cBhvr>
                                        <p:cTn id="198" dur="500"/>
                                        <p:tgtEl>
                                          <p:spTgt spid="51"/>
                                        </p:tgtEl>
                                      </p:cBhvr>
                                    </p:animEffect>
                                  </p:childTnLst>
                                </p:cTn>
                              </p:par>
                              <p:par>
                                <p:cTn id="199" presetID="10" presetClass="entr" presetSubtype="0" fill="hold" grpId="0" nodeType="withEffect">
                                  <p:stCondLst>
                                    <p:cond delay="1300"/>
                                  </p:stCondLst>
                                  <p:childTnLst>
                                    <p:set>
                                      <p:cBhvr>
                                        <p:cTn id="200" dur="1" fill="hold">
                                          <p:stCondLst>
                                            <p:cond delay="0"/>
                                          </p:stCondLst>
                                        </p:cTn>
                                        <p:tgtEl>
                                          <p:spTgt spid="52"/>
                                        </p:tgtEl>
                                        <p:attrNameLst>
                                          <p:attrName>style.visibility</p:attrName>
                                        </p:attrNameLst>
                                      </p:cBhvr>
                                      <p:to>
                                        <p:strVal val="visible"/>
                                      </p:to>
                                    </p:set>
                                    <p:animEffect transition="in" filter="fade">
                                      <p:cBhvr>
                                        <p:cTn id="201" dur="500"/>
                                        <p:tgtEl>
                                          <p:spTgt spid="52"/>
                                        </p:tgtEl>
                                      </p:cBhvr>
                                    </p:animEffect>
                                  </p:childTnLst>
                                </p:cTn>
                              </p:par>
                              <p:par>
                                <p:cTn id="202" presetID="10" presetClass="entr" presetSubtype="0" fill="hold" grpId="0" nodeType="withEffect">
                                  <p:stCondLst>
                                    <p:cond delay="1300"/>
                                  </p:stCondLst>
                                  <p:childTnLst>
                                    <p:set>
                                      <p:cBhvr>
                                        <p:cTn id="203" dur="1" fill="hold">
                                          <p:stCondLst>
                                            <p:cond delay="0"/>
                                          </p:stCondLst>
                                        </p:cTn>
                                        <p:tgtEl>
                                          <p:spTgt spid="53"/>
                                        </p:tgtEl>
                                        <p:attrNameLst>
                                          <p:attrName>style.visibility</p:attrName>
                                        </p:attrNameLst>
                                      </p:cBhvr>
                                      <p:to>
                                        <p:strVal val="visible"/>
                                      </p:to>
                                    </p:set>
                                    <p:animEffect transition="in" filter="fade">
                                      <p:cBhvr>
                                        <p:cTn id="204" dur="500"/>
                                        <p:tgtEl>
                                          <p:spTgt spid="53"/>
                                        </p:tgtEl>
                                      </p:cBhvr>
                                    </p:animEffect>
                                  </p:childTnLst>
                                </p:cTn>
                              </p:par>
                              <p:par>
                                <p:cTn id="205" presetID="10" presetClass="entr" presetSubtype="0" fill="hold" grpId="0" nodeType="withEffect">
                                  <p:stCondLst>
                                    <p:cond delay="1300"/>
                                  </p:stCondLst>
                                  <p:childTnLst>
                                    <p:set>
                                      <p:cBhvr>
                                        <p:cTn id="206" dur="1" fill="hold">
                                          <p:stCondLst>
                                            <p:cond delay="0"/>
                                          </p:stCondLst>
                                        </p:cTn>
                                        <p:tgtEl>
                                          <p:spTgt spid="54"/>
                                        </p:tgtEl>
                                        <p:attrNameLst>
                                          <p:attrName>style.visibility</p:attrName>
                                        </p:attrNameLst>
                                      </p:cBhvr>
                                      <p:to>
                                        <p:strVal val="visible"/>
                                      </p:to>
                                    </p:set>
                                    <p:animEffect transition="in" filter="fade">
                                      <p:cBhvr>
                                        <p:cTn id="207" dur="500"/>
                                        <p:tgtEl>
                                          <p:spTgt spid="54"/>
                                        </p:tgtEl>
                                      </p:cBhvr>
                                    </p:animEffect>
                                  </p:childTnLst>
                                </p:cTn>
                              </p:par>
                              <p:par>
                                <p:cTn id="208" presetID="10" presetClass="entr" presetSubtype="0" fill="hold" grpId="0" nodeType="withEffect">
                                  <p:stCondLst>
                                    <p:cond delay="1300"/>
                                  </p:stCondLst>
                                  <p:childTnLst>
                                    <p:set>
                                      <p:cBhvr>
                                        <p:cTn id="209" dur="1" fill="hold">
                                          <p:stCondLst>
                                            <p:cond delay="0"/>
                                          </p:stCondLst>
                                        </p:cTn>
                                        <p:tgtEl>
                                          <p:spTgt spid="55"/>
                                        </p:tgtEl>
                                        <p:attrNameLst>
                                          <p:attrName>style.visibility</p:attrName>
                                        </p:attrNameLst>
                                      </p:cBhvr>
                                      <p:to>
                                        <p:strVal val="visible"/>
                                      </p:to>
                                    </p:set>
                                    <p:animEffect transition="in" filter="fade">
                                      <p:cBhvr>
                                        <p:cTn id="210" dur="500"/>
                                        <p:tgtEl>
                                          <p:spTgt spid="55"/>
                                        </p:tgtEl>
                                      </p:cBhvr>
                                    </p:animEffect>
                                  </p:childTnLst>
                                </p:cTn>
                              </p:par>
                              <p:par>
                                <p:cTn id="211" presetID="10" presetClass="entr" presetSubtype="0" fill="hold" grpId="0" nodeType="withEffect">
                                  <p:stCondLst>
                                    <p:cond delay="1300"/>
                                  </p:stCondLst>
                                  <p:childTnLst>
                                    <p:set>
                                      <p:cBhvr>
                                        <p:cTn id="212" dur="1" fill="hold">
                                          <p:stCondLst>
                                            <p:cond delay="0"/>
                                          </p:stCondLst>
                                        </p:cTn>
                                        <p:tgtEl>
                                          <p:spTgt spid="56"/>
                                        </p:tgtEl>
                                        <p:attrNameLst>
                                          <p:attrName>style.visibility</p:attrName>
                                        </p:attrNameLst>
                                      </p:cBhvr>
                                      <p:to>
                                        <p:strVal val="visible"/>
                                      </p:to>
                                    </p:set>
                                    <p:animEffect transition="in" filter="fade">
                                      <p:cBhvr>
                                        <p:cTn id="213" dur="500"/>
                                        <p:tgtEl>
                                          <p:spTgt spid="56"/>
                                        </p:tgtEl>
                                      </p:cBhvr>
                                    </p:animEffect>
                                  </p:childTnLst>
                                </p:cTn>
                              </p:par>
                              <p:par>
                                <p:cTn id="214" presetID="10" presetClass="entr" presetSubtype="0" fill="hold" grpId="0" nodeType="withEffect">
                                  <p:stCondLst>
                                    <p:cond delay="1300"/>
                                  </p:stCondLst>
                                  <p:childTnLst>
                                    <p:set>
                                      <p:cBhvr>
                                        <p:cTn id="215" dur="1" fill="hold">
                                          <p:stCondLst>
                                            <p:cond delay="0"/>
                                          </p:stCondLst>
                                        </p:cTn>
                                        <p:tgtEl>
                                          <p:spTgt spid="57"/>
                                        </p:tgtEl>
                                        <p:attrNameLst>
                                          <p:attrName>style.visibility</p:attrName>
                                        </p:attrNameLst>
                                      </p:cBhvr>
                                      <p:to>
                                        <p:strVal val="visible"/>
                                      </p:to>
                                    </p:set>
                                    <p:animEffect transition="in" filter="fade">
                                      <p:cBhvr>
                                        <p:cTn id="216" dur="500"/>
                                        <p:tgtEl>
                                          <p:spTgt spid="57"/>
                                        </p:tgtEl>
                                      </p:cBhvr>
                                    </p:animEffect>
                                  </p:childTnLst>
                                </p:cTn>
                              </p:par>
                              <p:par>
                                <p:cTn id="217" presetID="10" presetClass="entr" presetSubtype="0" fill="hold" grpId="0" nodeType="withEffect">
                                  <p:stCondLst>
                                    <p:cond delay="1300"/>
                                  </p:stCondLst>
                                  <p:childTnLst>
                                    <p:set>
                                      <p:cBhvr>
                                        <p:cTn id="218" dur="1" fill="hold">
                                          <p:stCondLst>
                                            <p:cond delay="0"/>
                                          </p:stCondLst>
                                        </p:cTn>
                                        <p:tgtEl>
                                          <p:spTgt spid="58"/>
                                        </p:tgtEl>
                                        <p:attrNameLst>
                                          <p:attrName>style.visibility</p:attrName>
                                        </p:attrNameLst>
                                      </p:cBhvr>
                                      <p:to>
                                        <p:strVal val="visible"/>
                                      </p:to>
                                    </p:set>
                                    <p:animEffect transition="in" filter="fade">
                                      <p:cBhvr>
                                        <p:cTn id="219" dur="500"/>
                                        <p:tgtEl>
                                          <p:spTgt spid="58"/>
                                        </p:tgtEl>
                                      </p:cBhvr>
                                    </p:animEffect>
                                  </p:childTnLst>
                                </p:cTn>
                              </p:par>
                              <p:par>
                                <p:cTn id="220" presetID="10" presetClass="entr" presetSubtype="0" fill="hold" grpId="0" nodeType="withEffect">
                                  <p:stCondLst>
                                    <p:cond delay="1300"/>
                                  </p:stCondLst>
                                  <p:childTnLst>
                                    <p:set>
                                      <p:cBhvr>
                                        <p:cTn id="221" dur="1" fill="hold">
                                          <p:stCondLst>
                                            <p:cond delay="0"/>
                                          </p:stCondLst>
                                        </p:cTn>
                                        <p:tgtEl>
                                          <p:spTgt spid="59"/>
                                        </p:tgtEl>
                                        <p:attrNameLst>
                                          <p:attrName>style.visibility</p:attrName>
                                        </p:attrNameLst>
                                      </p:cBhvr>
                                      <p:to>
                                        <p:strVal val="visible"/>
                                      </p:to>
                                    </p:set>
                                    <p:animEffect transition="in" filter="fade">
                                      <p:cBhvr>
                                        <p:cTn id="222" dur="500"/>
                                        <p:tgtEl>
                                          <p:spTgt spid="59"/>
                                        </p:tgtEl>
                                      </p:cBhvr>
                                    </p:animEffect>
                                  </p:childTnLst>
                                </p:cTn>
                              </p:par>
                              <p:par>
                                <p:cTn id="223" presetID="10" presetClass="entr" presetSubtype="0" fill="hold" grpId="0" nodeType="withEffect">
                                  <p:stCondLst>
                                    <p:cond delay="1300"/>
                                  </p:stCondLst>
                                  <p:childTnLst>
                                    <p:set>
                                      <p:cBhvr>
                                        <p:cTn id="224" dur="1" fill="hold">
                                          <p:stCondLst>
                                            <p:cond delay="0"/>
                                          </p:stCondLst>
                                        </p:cTn>
                                        <p:tgtEl>
                                          <p:spTgt spid="60"/>
                                        </p:tgtEl>
                                        <p:attrNameLst>
                                          <p:attrName>style.visibility</p:attrName>
                                        </p:attrNameLst>
                                      </p:cBhvr>
                                      <p:to>
                                        <p:strVal val="visible"/>
                                      </p:to>
                                    </p:set>
                                    <p:animEffect transition="in" filter="fade">
                                      <p:cBhvr>
                                        <p:cTn id="225" dur="500"/>
                                        <p:tgtEl>
                                          <p:spTgt spid="60"/>
                                        </p:tgtEl>
                                      </p:cBhvr>
                                    </p:animEffect>
                                  </p:childTnLst>
                                </p:cTn>
                              </p:par>
                              <p:par>
                                <p:cTn id="226" presetID="10" presetClass="entr" presetSubtype="0" fill="hold" grpId="0" nodeType="withEffect">
                                  <p:stCondLst>
                                    <p:cond delay="1300"/>
                                  </p:stCondLst>
                                  <p:childTnLst>
                                    <p:set>
                                      <p:cBhvr>
                                        <p:cTn id="227" dur="1" fill="hold">
                                          <p:stCondLst>
                                            <p:cond delay="0"/>
                                          </p:stCondLst>
                                        </p:cTn>
                                        <p:tgtEl>
                                          <p:spTgt spid="61"/>
                                        </p:tgtEl>
                                        <p:attrNameLst>
                                          <p:attrName>style.visibility</p:attrName>
                                        </p:attrNameLst>
                                      </p:cBhvr>
                                      <p:to>
                                        <p:strVal val="visible"/>
                                      </p:to>
                                    </p:set>
                                    <p:animEffect transition="in" filter="fade">
                                      <p:cBhvr>
                                        <p:cTn id="228" dur="500"/>
                                        <p:tgtEl>
                                          <p:spTgt spid="61"/>
                                        </p:tgtEl>
                                      </p:cBhvr>
                                    </p:animEffect>
                                  </p:childTnLst>
                                </p:cTn>
                              </p:par>
                              <p:par>
                                <p:cTn id="229" presetID="10" presetClass="entr" presetSubtype="0" fill="hold" grpId="0" nodeType="withEffect">
                                  <p:stCondLst>
                                    <p:cond delay="1300"/>
                                  </p:stCondLst>
                                  <p:childTnLst>
                                    <p:set>
                                      <p:cBhvr>
                                        <p:cTn id="230" dur="1" fill="hold">
                                          <p:stCondLst>
                                            <p:cond delay="0"/>
                                          </p:stCondLst>
                                        </p:cTn>
                                        <p:tgtEl>
                                          <p:spTgt spid="62"/>
                                        </p:tgtEl>
                                        <p:attrNameLst>
                                          <p:attrName>style.visibility</p:attrName>
                                        </p:attrNameLst>
                                      </p:cBhvr>
                                      <p:to>
                                        <p:strVal val="visible"/>
                                      </p:to>
                                    </p:set>
                                    <p:animEffect transition="in" filter="fade">
                                      <p:cBhvr>
                                        <p:cTn id="231" dur="500"/>
                                        <p:tgtEl>
                                          <p:spTgt spid="62"/>
                                        </p:tgtEl>
                                      </p:cBhvr>
                                    </p:animEffect>
                                  </p:childTnLst>
                                </p:cTn>
                              </p:par>
                              <p:par>
                                <p:cTn id="232" presetID="10" presetClass="entr" presetSubtype="0" fill="hold" grpId="0" nodeType="withEffect">
                                  <p:stCondLst>
                                    <p:cond delay="1300"/>
                                  </p:stCondLst>
                                  <p:childTnLst>
                                    <p:set>
                                      <p:cBhvr>
                                        <p:cTn id="233" dur="1" fill="hold">
                                          <p:stCondLst>
                                            <p:cond delay="0"/>
                                          </p:stCondLst>
                                        </p:cTn>
                                        <p:tgtEl>
                                          <p:spTgt spid="63"/>
                                        </p:tgtEl>
                                        <p:attrNameLst>
                                          <p:attrName>style.visibility</p:attrName>
                                        </p:attrNameLst>
                                      </p:cBhvr>
                                      <p:to>
                                        <p:strVal val="visible"/>
                                      </p:to>
                                    </p:set>
                                    <p:animEffect transition="in" filter="fade">
                                      <p:cBhvr>
                                        <p:cTn id="234" dur="500"/>
                                        <p:tgtEl>
                                          <p:spTgt spid="63"/>
                                        </p:tgtEl>
                                      </p:cBhvr>
                                    </p:animEffect>
                                  </p:childTnLst>
                                </p:cTn>
                              </p:par>
                              <p:par>
                                <p:cTn id="235" presetID="10" presetClass="entr" presetSubtype="0" fill="hold" grpId="0" nodeType="withEffect">
                                  <p:stCondLst>
                                    <p:cond delay="1300"/>
                                  </p:stCondLst>
                                  <p:childTnLst>
                                    <p:set>
                                      <p:cBhvr>
                                        <p:cTn id="236" dur="1" fill="hold">
                                          <p:stCondLst>
                                            <p:cond delay="0"/>
                                          </p:stCondLst>
                                        </p:cTn>
                                        <p:tgtEl>
                                          <p:spTgt spid="64"/>
                                        </p:tgtEl>
                                        <p:attrNameLst>
                                          <p:attrName>style.visibility</p:attrName>
                                        </p:attrNameLst>
                                      </p:cBhvr>
                                      <p:to>
                                        <p:strVal val="visible"/>
                                      </p:to>
                                    </p:set>
                                    <p:animEffect transition="in" filter="fade">
                                      <p:cBhvr>
                                        <p:cTn id="237" dur="500"/>
                                        <p:tgtEl>
                                          <p:spTgt spid="64"/>
                                        </p:tgtEl>
                                      </p:cBhvr>
                                    </p:animEffect>
                                  </p:childTnLst>
                                </p:cTn>
                              </p:par>
                              <p:par>
                                <p:cTn id="238" presetID="10" presetClass="entr" presetSubtype="0" fill="hold" grpId="0" nodeType="withEffect">
                                  <p:stCondLst>
                                    <p:cond delay="1300"/>
                                  </p:stCondLst>
                                  <p:childTnLst>
                                    <p:set>
                                      <p:cBhvr>
                                        <p:cTn id="239" dur="1" fill="hold">
                                          <p:stCondLst>
                                            <p:cond delay="0"/>
                                          </p:stCondLst>
                                        </p:cTn>
                                        <p:tgtEl>
                                          <p:spTgt spid="65"/>
                                        </p:tgtEl>
                                        <p:attrNameLst>
                                          <p:attrName>style.visibility</p:attrName>
                                        </p:attrNameLst>
                                      </p:cBhvr>
                                      <p:to>
                                        <p:strVal val="visible"/>
                                      </p:to>
                                    </p:set>
                                    <p:animEffect transition="in" filter="fade">
                                      <p:cBhvr>
                                        <p:cTn id="240" dur="500"/>
                                        <p:tgtEl>
                                          <p:spTgt spid="65"/>
                                        </p:tgtEl>
                                      </p:cBhvr>
                                    </p:animEffect>
                                  </p:childTnLst>
                                </p:cTn>
                              </p:par>
                              <p:par>
                                <p:cTn id="241" presetID="10" presetClass="entr" presetSubtype="0" fill="hold" grpId="0" nodeType="withEffect">
                                  <p:stCondLst>
                                    <p:cond delay="1300"/>
                                  </p:stCondLst>
                                  <p:childTnLst>
                                    <p:set>
                                      <p:cBhvr>
                                        <p:cTn id="242" dur="1" fill="hold">
                                          <p:stCondLst>
                                            <p:cond delay="0"/>
                                          </p:stCondLst>
                                        </p:cTn>
                                        <p:tgtEl>
                                          <p:spTgt spid="66"/>
                                        </p:tgtEl>
                                        <p:attrNameLst>
                                          <p:attrName>style.visibility</p:attrName>
                                        </p:attrNameLst>
                                      </p:cBhvr>
                                      <p:to>
                                        <p:strVal val="visible"/>
                                      </p:to>
                                    </p:set>
                                    <p:animEffect transition="in" filter="fade">
                                      <p:cBhvr>
                                        <p:cTn id="243" dur="500"/>
                                        <p:tgtEl>
                                          <p:spTgt spid="66"/>
                                        </p:tgtEl>
                                      </p:cBhvr>
                                    </p:animEffect>
                                  </p:childTnLst>
                                </p:cTn>
                              </p:par>
                              <p:par>
                                <p:cTn id="244" presetID="10" presetClass="entr" presetSubtype="0" fill="hold" grpId="0" nodeType="withEffect">
                                  <p:stCondLst>
                                    <p:cond delay="1300"/>
                                  </p:stCondLst>
                                  <p:childTnLst>
                                    <p:set>
                                      <p:cBhvr>
                                        <p:cTn id="245" dur="1" fill="hold">
                                          <p:stCondLst>
                                            <p:cond delay="0"/>
                                          </p:stCondLst>
                                        </p:cTn>
                                        <p:tgtEl>
                                          <p:spTgt spid="67"/>
                                        </p:tgtEl>
                                        <p:attrNameLst>
                                          <p:attrName>style.visibility</p:attrName>
                                        </p:attrNameLst>
                                      </p:cBhvr>
                                      <p:to>
                                        <p:strVal val="visible"/>
                                      </p:to>
                                    </p:set>
                                    <p:animEffect transition="in" filter="fade">
                                      <p:cBhvr>
                                        <p:cTn id="246" dur="500"/>
                                        <p:tgtEl>
                                          <p:spTgt spid="67"/>
                                        </p:tgtEl>
                                      </p:cBhvr>
                                    </p:animEffect>
                                  </p:childTnLst>
                                </p:cTn>
                              </p:par>
                              <p:par>
                                <p:cTn id="247" presetID="10" presetClass="entr" presetSubtype="0" fill="hold" grpId="0" nodeType="withEffect">
                                  <p:stCondLst>
                                    <p:cond delay="1300"/>
                                  </p:stCondLst>
                                  <p:childTnLst>
                                    <p:set>
                                      <p:cBhvr>
                                        <p:cTn id="248" dur="1" fill="hold">
                                          <p:stCondLst>
                                            <p:cond delay="0"/>
                                          </p:stCondLst>
                                        </p:cTn>
                                        <p:tgtEl>
                                          <p:spTgt spid="68"/>
                                        </p:tgtEl>
                                        <p:attrNameLst>
                                          <p:attrName>style.visibility</p:attrName>
                                        </p:attrNameLst>
                                      </p:cBhvr>
                                      <p:to>
                                        <p:strVal val="visible"/>
                                      </p:to>
                                    </p:set>
                                    <p:animEffect transition="in" filter="fade">
                                      <p:cBhvr>
                                        <p:cTn id="249" dur="500"/>
                                        <p:tgtEl>
                                          <p:spTgt spid="68"/>
                                        </p:tgtEl>
                                      </p:cBhvr>
                                    </p:animEffect>
                                  </p:childTnLst>
                                </p:cTn>
                              </p:par>
                              <p:par>
                                <p:cTn id="250" presetID="10" presetClass="entr" presetSubtype="0" fill="hold" grpId="0" nodeType="withEffect">
                                  <p:stCondLst>
                                    <p:cond delay="1300"/>
                                  </p:stCondLst>
                                  <p:childTnLst>
                                    <p:set>
                                      <p:cBhvr>
                                        <p:cTn id="251" dur="1" fill="hold">
                                          <p:stCondLst>
                                            <p:cond delay="0"/>
                                          </p:stCondLst>
                                        </p:cTn>
                                        <p:tgtEl>
                                          <p:spTgt spid="69"/>
                                        </p:tgtEl>
                                        <p:attrNameLst>
                                          <p:attrName>style.visibility</p:attrName>
                                        </p:attrNameLst>
                                      </p:cBhvr>
                                      <p:to>
                                        <p:strVal val="visible"/>
                                      </p:to>
                                    </p:set>
                                    <p:animEffect transition="in" filter="fade">
                                      <p:cBhvr>
                                        <p:cTn id="252" dur="500"/>
                                        <p:tgtEl>
                                          <p:spTgt spid="69"/>
                                        </p:tgtEl>
                                      </p:cBhvr>
                                    </p:animEffect>
                                  </p:childTnLst>
                                </p:cTn>
                              </p:par>
                              <p:par>
                                <p:cTn id="253" presetID="10" presetClass="entr" presetSubtype="0" fill="hold" grpId="0" nodeType="withEffect">
                                  <p:stCondLst>
                                    <p:cond delay="1300"/>
                                  </p:stCondLst>
                                  <p:childTnLst>
                                    <p:set>
                                      <p:cBhvr>
                                        <p:cTn id="254" dur="1" fill="hold">
                                          <p:stCondLst>
                                            <p:cond delay="0"/>
                                          </p:stCondLst>
                                        </p:cTn>
                                        <p:tgtEl>
                                          <p:spTgt spid="70"/>
                                        </p:tgtEl>
                                        <p:attrNameLst>
                                          <p:attrName>style.visibility</p:attrName>
                                        </p:attrNameLst>
                                      </p:cBhvr>
                                      <p:to>
                                        <p:strVal val="visible"/>
                                      </p:to>
                                    </p:set>
                                    <p:animEffect transition="in" filter="fade">
                                      <p:cBhvr>
                                        <p:cTn id="255" dur="500"/>
                                        <p:tgtEl>
                                          <p:spTgt spid="70"/>
                                        </p:tgtEl>
                                      </p:cBhvr>
                                    </p:animEffect>
                                  </p:childTnLst>
                                </p:cTn>
                              </p:par>
                              <p:par>
                                <p:cTn id="256" presetID="10" presetClass="entr" presetSubtype="0" fill="hold" grpId="0" nodeType="withEffect">
                                  <p:stCondLst>
                                    <p:cond delay="1300"/>
                                  </p:stCondLst>
                                  <p:childTnLst>
                                    <p:set>
                                      <p:cBhvr>
                                        <p:cTn id="257" dur="1" fill="hold">
                                          <p:stCondLst>
                                            <p:cond delay="0"/>
                                          </p:stCondLst>
                                        </p:cTn>
                                        <p:tgtEl>
                                          <p:spTgt spid="71"/>
                                        </p:tgtEl>
                                        <p:attrNameLst>
                                          <p:attrName>style.visibility</p:attrName>
                                        </p:attrNameLst>
                                      </p:cBhvr>
                                      <p:to>
                                        <p:strVal val="visible"/>
                                      </p:to>
                                    </p:set>
                                    <p:animEffect transition="in" filter="fade">
                                      <p:cBhvr>
                                        <p:cTn id="258" dur="500"/>
                                        <p:tgtEl>
                                          <p:spTgt spid="71"/>
                                        </p:tgtEl>
                                      </p:cBhvr>
                                    </p:animEffect>
                                  </p:childTnLst>
                                </p:cTn>
                              </p:par>
                              <p:par>
                                <p:cTn id="259" presetID="10" presetClass="entr" presetSubtype="0" fill="hold" grpId="0" nodeType="withEffect">
                                  <p:stCondLst>
                                    <p:cond delay="1300"/>
                                  </p:stCondLst>
                                  <p:childTnLst>
                                    <p:set>
                                      <p:cBhvr>
                                        <p:cTn id="260" dur="1" fill="hold">
                                          <p:stCondLst>
                                            <p:cond delay="0"/>
                                          </p:stCondLst>
                                        </p:cTn>
                                        <p:tgtEl>
                                          <p:spTgt spid="72"/>
                                        </p:tgtEl>
                                        <p:attrNameLst>
                                          <p:attrName>style.visibility</p:attrName>
                                        </p:attrNameLst>
                                      </p:cBhvr>
                                      <p:to>
                                        <p:strVal val="visible"/>
                                      </p:to>
                                    </p:set>
                                    <p:animEffect transition="in" filter="fade">
                                      <p:cBhvr>
                                        <p:cTn id="261" dur="500"/>
                                        <p:tgtEl>
                                          <p:spTgt spid="72"/>
                                        </p:tgtEl>
                                      </p:cBhvr>
                                    </p:animEffect>
                                  </p:childTnLst>
                                </p:cTn>
                              </p:par>
                              <p:par>
                                <p:cTn id="262" presetID="10" presetClass="entr" presetSubtype="0" fill="hold" grpId="0" nodeType="withEffect">
                                  <p:stCondLst>
                                    <p:cond delay="1300"/>
                                  </p:stCondLst>
                                  <p:childTnLst>
                                    <p:set>
                                      <p:cBhvr>
                                        <p:cTn id="263" dur="1" fill="hold">
                                          <p:stCondLst>
                                            <p:cond delay="0"/>
                                          </p:stCondLst>
                                        </p:cTn>
                                        <p:tgtEl>
                                          <p:spTgt spid="73"/>
                                        </p:tgtEl>
                                        <p:attrNameLst>
                                          <p:attrName>style.visibility</p:attrName>
                                        </p:attrNameLst>
                                      </p:cBhvr>
                                      <p:to>
                                        <p:strVal val="visible"/>
                                      </p:to>
                                    </p:set>
                                    <p:animEffect transition="in" filter="fade">
                                      <p:cBhvr>
                                        <p:cTn id="264" dur="500"/>
                                        <p:tgtEl>
                                          <p:spTgt spid="73"/>
                                        </p:tgtEl>
                                      </p:cBhvr>
                                    </p:animEffect>
                                  </p:childTnLst>
                                </p:cTn>
                              </p:par>
                              <p:par>
                                <p:cTn id="265" presetID="10" presetClass="entr" presetSubtype="0" fill="hold" grpId="0" nodeType="withEffect">
                                  <p:stCondLst>
                                    <p:cond delay="1300"/>
                                  </p:stCondLst>
                                  <p:childTnLst>
                                    <p:set>
                                      <p:cBhvr>
                                        <p:cTn id="266" dur="1" fill="hold">
                                          <p:stCondLst>
                                            <p:cond delay="0"/>
                                          </p:stCondLst>
                                        </p:cTn>
                                        <p:tgtEl>
                                          <p:spTgt spid="74"/>
                                        </p:tgtEl>
                                        <p:attrNameLst>
                                          <p:attrName>style.visibility</p:attrName>
                                        </p:attrNameLst>
                                      </p:cBhvr>
                                      <p:to>
                                        <p:strVal val="visible"/>
                                      </p:to>
                                    </p:set>
                                    <p:animEffect transition="in" filter="fade">
                                      <p:cBhvr>
                                        <p:cTn id="267" dur="500"/>
                                        <p:tgtEl>
                                          <p:spTgt spid="74"/>
                                        </p:tgtEl>
                                      </p:cBhvr>
                                    </p:animEffect>
                                  </p:childTnLst>
                                </p:cTn>
                              </p:par>
                              <p:par>
                                <p:cTn id="268" presetID="10" presetClass="entr" presetSubtype="0" fill="hold" grpId="0" nodeType="withEffect">
                                  <p:stCondLst>
                                    <p:cond delay="1300"/>
                                  </p:stCondLst>
                                  <p:childTnLst>
                                    <p:set>
                                      <p:cBhvr>
                                        <p:cTn id="269" dur="1" fill="hold">
                                          <p:stCondLst>
                                            <p:cond delay="0"/>
                                          </p:stCondLst>
                                        </p:cTn>
                                        <p:tgtEl>
                                          <p:spTgt spid="75"/>
                                        </p:tgtEl>
                                        <p:attrNameLst>
                                          <p:attrName>style.visibility</p:attrName>
                                        </p:attrNameLst>
                                      </p:cBhvr>
                                      <p:to>
                                        <p:strVal val="visible"/>
                                      </p:to>
                                    </p:set>
                                    <p:animEffect transition="in" filter="fade">
                                      <p:cBhvr>
                                        <p:cTn id="270" dur="500"/>
                                        <p:tgtEl>
                                          <p:spTgt spid="75"/>
                                        </p:tgtEl>
                                      </p:cBhvr>
                                    </p:animEffect>
                                  </p:childTnLst>
                                </p:cTn>
                              </p:par>
                              <p:par>
                                <p:cTn id="271" presetID="10" presetClass="entr" presetSubtype="0" fill="hold" grpId="0" nodeType="withEffect">
                                  <p:stCondLst>
                                    <p:cond delay="1300"/>
                                  </p:stCondLst>
                                  <p:childTnLst>
                                    <p:set>
                                      <p:cBhvr>
                                        <p:cTn id="272" dur="1" fill="hold">
                                          <p:stCondLst>
                                            <p:cond delay="0"/>
                                          </p:stCondLst>
                                        </p:cTn>
                                        <p:tgtEl>
                                          <p:spTgt spid="76"/>
                                        </p:tgtEl>
                                        <p:attrNameLst>
                                          <p:attrName>style.visibility</p:attrName>
                                        </p:attrNameLst>
                                      </p:cBhvr>
                                      <p:to>
                                        <p:strVal val="visible"/>
                                      </p:to>
                                    </p:set>
                                    <p:animEffect transition="in" filter="fade">
                                      <p:cBhvr>
                                        <p:cTn id="273" dur="500"/>
                                        <p:tgtEl>
                                          <p:spTgt spid="76"/>
                                        </p:tgtEl>
                                      </p:cBhvr>
                                    </p:animEffect>
                                  </p:childTnLst>
                                </p:cTn>
                              </p:par>
                              <p:par>
                                <p:cTn id="274" presetID="10" presetClass="entr" presetSubtype="0" fill="hold" grpId="0" nodeType="withEffect">
                                  <p:stCondLst>
                                    <p:cond delay="1300"/>
                                  </p:stCondLst>
                                  <p:childTnLst>
                                    <p:set>
                                      <p:cBhvr>
                                        <p:cTn id="275" dur="1" fill="hold">
                                          <p:stCondLst>
                                            <p:cond delay="0"/>
                                          </p:stCondLst>
                                        </p:cTn>
                                        <p:tgtEl>
                                          <p:spTgt spid="77"/>
                                        </p:tgtEl>
                                        <p:attrNameLst>
                                          <p:attrName>style.visibility</p:attrName>
                                        </p:attrNameLst>
                                      </p:cBhvr>
                                      <p:to>
                                        <p:strVal val="visible"/>
                                      </p:to>
                                    </p:set>
                                    <p:animEffect transition="in" filter="fade">
                                      <p:cBhvr>
                                        <p:cTn id="276" dur="500"/>
                                        <p:tgtEl>
                                          <p:spTgt spid="77"/>
                                        </p:tgtEl>
                                      </p:cBhvr>
                                    </p:animEffect>
                                  </p:childTnLst>
                                </p:cTn>
                              </p:par>
                              <p:par>
                                <p:cTn id="277" presetID="10" presetClass="entr" presetSubtype="0" fill="hold" grpId="0" nodeType="withEffect">
                                  <p:stCondLst>
                                    <p:cond delay="1300"/>
                                  </p:stCondLst>
                                  <p:childTnLst>
                                    <p:set>
                                      <p:cBhvr>
                                        <p:cTn id="278" dur="1" fill="hold">
                                          <p:stCondLst>
                                            <p:cond delay="0"/>
                                          </p:stCondLst>
                                        </p:cTn>
                                        <p:tgtEl>
                                          <p:spTgt spid="78"/>
                                        </p:tgtEl>
                                        <p:attrNameLst>
                                          <p:attrName>style.visibility</p:attrName>
                                        </p:attrNameLst>
                                      </p:cBhvr>
                                      <p:to>
                                        <p:strVal val="visible"/>
                                      </p:to>
                                    </p:set>
                                    <p:animEffect transition="in" filter="fade">
                                      <p:cBhvr>
                                        <p:cTn id="279" dur="500"/>
                                        <p:tgtEl>
                                          <p:spTgt spid="78"/>
                                        </p:tgtEl>
                                      </p:cBhvr>
                                    </p:animEffect>
                                  </p:childTnLst>
                                </p:cTn>
                              </p:par>
                              <p:par>
                                <p:cTn id="280" presetID="10" presetClass="entr" presetSubtype="0" fill="hold" grpId="0" nodeType="withEffect">
                                  <p:stCondLst>
                                    <p:cond delay="1300"/>
                                  </p:stCondLst>
                                  <p:childTnLst>
                                    <p:set>
                                      <p:cBhvr>
                                        <p:cTn id="281" dur="1" fill="hold">
                                          <p:stCondLst>
                                            <p:cond delay="0"/>
                                          </p:stCondLst>
                                        </p:cTn>
                                        <p:tgtEl>
                                          <p:spTgt spid="79"/>
                                        </p:tgtEl>
                                        <p:attrNameLst>
                                          <p:attrName>style.visibility</p:attrName>
                                        </p:attrNameLst>
                                      </p:cBhvr>
                                      <p:to>
                                        <p:strVal val="visible"/>
                                      </p:to>
                                    </p:set>
                                    <p:animEffect transition="in" filter="fade">
                                      <p:cBhvr>
                                        <p:cTn id="282" dur="500"/>
                                        <p:tgtEl>
                                          <p:spTgt spid="79"/>
                                        </p:tgtEl>
                                      </p:cBhvr>
                                    </p:animEffect>
                                  </p:childTnLst>
                                </p:cTn>
                              </p:par>
                              <p:par>
                                <p:cTn id="283" presetID="10" presetClass="entr" presetSubtype="0" fill="hold" grpId="0" nodeType="withEffect">
                                  <p:stCondLst>
                                    <p:cond delay="1300"/>
                                  </p:stCondLst>
                                  <p:childTnLst>
                                    <p:set>
                                      <p:cBhvr>
                                        <p:cTn id="284" dur="1" fill="hold">
                                          <p:stCondLst>
                                            <p:cond delay="0"/>
                                          </p:stCondLst>
                                        </p:cTn>
                                        <p:tgtEl>
                                          <p:spTgt spid="80"/>
                                        </p:tgtEl>
                                        <p:attrNameLst>
                                          <p:attrName>style.visibility</p:attrName>
                                        </p:attrNameLst>
                                      </p:cBhvr>
                                      <p:to>
                                        <p:strVal val="visible"/>
                                      </p:to>
                                    </p:set>
                                    <p:animEffect transition="in" filter="fade">
                                      <p:cBhvr>
                                        <p:cTn id="285" dur="500"/>
                                        <p:tgtEl>
                                          <p:spTgt spid="80"/>
                                        </p:tgtEl>
                                      </p:cBhvr>
                                    </p:animEffect>
                                  </p:childTnLst>
                                </p:cTn>
                              </p:par>
                              <p:par>
                                <p:cTn id="286" presetID="10" presetClass="entr" presetSubtype="0" fill="hold" grpId="0" nodeType="withEffect">
                                  <p:stCondLst>
                                    <p:cond delay="1300"/>
                                  </p:stCondLst>
                                  <p:childTnLst>
                                    <p:set>
                                      <p:cBhvr>
                                        <p:cTn id="287" dur="1" fill="hold">
                                          <p:stCondLst>
                                            <p:cond delay="0"/>
                                          </p:stCondLst>
                                        </p:cTn>
                                        <p:tgtEl>
                                          <p:spTgt spid="81"/>
                                        </p:tgtEl>
                                        <p:attrNameLst>
                                          <p:attrName>style.visibility</p:attrName>
                                        </p:attrNameLst>
                                      </p:cBhvr>
                                      <p:to>
                                        <p:strVal val="visible"/>
                                      </p:to>
                                    </p:set>
                                    <p:animEffect transition="in" filter="fade">
                                      <p:cBhvr>
                                        <p:cTn id="288" dur="500"/>
                                        <p:tgtEl>
                                          <p:spTgt spid="81"/>
                                        </p:tgtEl>
                                      </p:cBhvr>
                                    </p:animEffect>
                                  </p:childTnLst>
                                </p:cTn>
                              </p:par>
                              <p:par>
                                <p:cTn id="289" presetID="10" presetClass="entr" presetSubtype="0" fill="hold" grpId="0" nodeType="withEffect">
                                  <p:stCondLst>
                                    <p:cond delay="1300"/>
                                  </p:stCondLst>
                                  <p:childTnLst>
                                    <p:set>
                                      <p:cBhvr>
                                        <p:cTn id="290" dur="1" fill="hold">
                                          <p:stCondLst>
                                            <p:cond delay="0"/>
                                          </p:stCondLst>
                                        </p:cTn>
                                        <p:tgtEl>
                                          <p:spTgt spid="83"/>
                                        </p:tgtEl>
                                        <p:attrNameLst>
                                          <p:attrName>style.visibility</p:attrName>
                                        </p:attrNameLst>
                                      </p:cBhvr>
                                      <p:to>
                                        <p:strVal val="visible"/>
                                      </p:to>
                                    </p:set>
                                    <p:animEffect transition="in" filter="fade">
                                      <p:cBhvr>
                                        <p:cTn id="291" dur="500"/>
                                        <p:tgtEl>
                                          <p:spTgt spid="83"/>
                                        </p:tgtEl>
                                      </p:cBhvr>
                                    </p:animEffect>
                                  </p:childTnLst>
                                </p:cTn>
                              </p:par>
                              <p:par>
                                <p:cTn id="292" presetID="10" presetClass="entr" presetSubtype="0" fill="hold" grpId="0" nodeType="withEffect">
                                  <p:stCondLst>
                                    <p:cond delay="1300"/>
                                  </p:stCondLst>
                                  <p:childTnLst>
                                    <p:set>
                                      <p:cBhvr>
                                        <p:cTn id="293" dur="1" fill="hold">
                                          <p:stCondLst>
                                            <p:cond delay="0"/>
                                          </p:stCondLst>
                                        </p:cTn>
                                        <p:tgtEl>
                                          <p:spTgt spid="90"/>
                                        </p:tgtEl>
                                        <p:attrNameLst>
                                          <p:attrName>style.visibility</p:attrName>
                                        </p:attrNameLst>
                                      </p:cBhvr>
                                      <p:to>
                                        <p:strVal val="visible"/>
                                      </p:to>
                                    </p:set>
                                    <p:animEffect transition="in" filter="fade">
                                      <p:cBhvr>
                                        <p:cTn id="294" dur="500"/>
                                        <p:tgtEl>
                                          <p:spTgt spid="90"/>
                                        </p:tgtEl>
                                      </p:cBhvr>
                                    </p:animEffect>
                                  </p:childTnLst>
                                </p:cTn>
                              </p:par>
                              <p:par>
                                <p:cTn id="295" presetID="10" presetClass="entr" presetSubtype="0" fill="hold" grpId="0" nodeType="withEffect">
                                  <p:stCondLst>
                                    <p:cond delay="1300"/>
                                  </p:stCondLst>
                                  <p:childTnLst>
                                    <p:set>
                                      <p:cBhvr>
                                        <p:cTn id="296" dur="1" fill="hold">
                                          <p:stCondLst>
                                            <p:cond delay="0"/>
                                          </p:stCondLst>
                                        </p:cTn>
                                        <p:tgtEl>
                                          <p:spTgt spid="91"/>
                                        </p:tgtEl>
                                        <p:attrNameLst>
                                          <p:attrName>style.visibility</p:attrName>
                                        </p:attrNameLst>
                                      </p:cBhvr>
                                      <p:to>
                                        <p:strVal val="visible"/>
                                      </p:to>
                                    </p:set>
                                    <p:animEffect transition="in" filter="fade">
                                      <p:cBhvr>
                                        <p:cTn id="297" dur="500"/>
                                        <p:tgtEl>
                                          <p:spTgt spid="91"/>
                                        </p:tgtEl>
                                      </p:cBhvr>
                                    </p:animEffect>
                                  </p:childTnLst>
                                </p:cTn>
                              </p:par>
                            </p:childTnLst>
                          </p:cTn>
                        </p:par>
                        <p:par>
                          <p:cTn id="298" fill="hold">
                            <p:stCondLst>
                              <p:cond delay="1800"/>
                            </p:stCondLst>
                            <p:childTnLst>
                              <p:par>
                                <p:cTn id="299" presetID="10" presetClass="entr" presetSubtype="0" fill="hold" grpId="0" nodeType="afterEffect">
                                  <p:stCondLst>
                                    <p:cond delay="0"/>
                                  </p:stCondLst>
                                  <p:childTnLst>
                                    <p:set>
                                      <p:cBhvr>
                                        <p:cTn id="300" dur="1" fill="hold">
                                          <p:stCondLst>
                                            <p:cond delay="0"/>
                                          </p:stCondLst>
                                        </p:cTn>
                                        <p:tgtEl>
                                          <p:spTgt spid="131"/>
                                        </p:tgtEl>
                                        <p:attrNameLst>
                                          <p:attrName>style.visibility</p:attrName>
                                        </p:attrNameLst>
                                      </p:cBhvr>
                                      <p:to>
                                        <p:strVal val="visible"/>
                                      </p:to>
                                    </p:set>
                                    <p:animEffect transition="in" filter="fade">
                                      <p:cBhvr>
                                        <p:cTn id="301" dur="150"/>
                                        <p:tgtEl>
                                          <p:spTgt spid="131"/>
                                        </p:tgtEl>
                                      </p:cBhvr>
                                    </p:animEffect>
                                  </p:childTnLst>
                                </p:cTn>
                              </p:par>
                            </p:childTnLst>
                          </p:cTn>
                        </p:par>
                        <p:par>
                          <p:cTn id="302" fill="hold">
                            <p:stCondLst>
                              <p:cond delay="1950"/>
                            </p:stCondLst>
                            <p:childTnLst>
                              <p:par>
                                <p:cTn id="303" presetID="10" presetClass="entr" presetSubtype="0" fill="hold" grpId="0" nodeType="afterEffect">
                                  <p:stCondLst>
                                    <p:cond delay="0"/>
                                  </p:stCondLst>
                                  <p:childTnLst>
                                    <p:set>
                                      <p:cBhvr>
                                        <p:cTn id="304" dur="1" fill="hold">
                                          <p:stCondLst>
                                            <p:cond delay="0"/>
                                          </p:stCondLst>
                                        </p:cTn>
                                        <p:tgtEl>
                                          <p:spTgt spid="132"/>
                                        </p:tgtEl>
                                        <p:attrNameLst>
                                          <p:attrName>style.visibility</p:attrName>
                                        </p:attrNameLst>
                                      </p:cBhvr>
                                      <p:to>
                                        <p:strVal val="visible"/>
                                      </p:to>
                                    </p:set>
                                    <p:animEffect transition="in" filter="fade">
                                      <p:cBhvr>
                                        <p:cTn id="305" dur="300"/>
                                        <p:tgtEl>
                                          <p:spTgt spid="132"/>
                                        </p:tgtEl>
                                      </p:cBhvr>
                                    </p:animEffect>
                                  </p:childTnLst>
                                </p:cTn>
                              </p:par>
                            </p:childTnLst>
                          </p:cTn>
                        </p:par>
                        <p:par>
                          <p:cTn id="306" fill="hold">
                            <p:stCondLst>
                              <p:cond delay="2250"/>
                            </p:stCondLst>
                            <p:childTnLst>
                              <p:par>
                                <p:cTn id="307" presetID="10" presetClass="entr" presetSubtype="0" fill="hold" grpId="0" nodeType="afterEffect">
                                  <p:stCondLst>
                                    <p:cond delay="0"/>
                                  </p:stCondLst>
                                  <p:childTnLst>
                                    <p:set>
                                      <p:cBhvr>
                                        <p:cTn id="308" dur="1" fill="hold">
                                          <p:stCondLst>
                                            <p:cond delay="0"/>
                                          </p:stCondLst>
                                        </p:cTn>
                                        <p:tgtEl>
                                          <p:spTgt spid="133"/>
                                        </p:tgtEl>
                                        <p:attrNameLst>
                                          <p:attrName>style.visibility</p:attrName>
                                        </p:attrNameLst>
                                      </p:cBhvr>
                                      <p:to>
                                        <p:strVal val="visible"/>
                                      </p:to>
                                    </p:set>
                                    <p:animEffect transition="in" filter="fade">
                                      <p:cBhvr>
                                        <p:cTn id="309" dur="300"/>
                                        <p:tgtEl>
                                          <p:spTgt spid="133"/>
                                        </p:tgtEl>
                                      </p:cBhvr>
                                    </p:animEffect>
                                  </p:childTnLst>
                                </p:cTn>
                              </p:par>
                            </p:childTnLst>
                          </p:cTn>
                        </p:par>
                        <p:par>
                          <p:cTn id="310" fill="hold">
                            <p:stCondLst>
                              <p:cond delay="2550"/>
                            </p:stCondLst>
                            <p:childTnLst>
                              <p:par>
                                <p:cTn id="311" presetID="10" presetClass="entr" presetSubtype="0" fill="hold" grpId="0" nodeType="afterEffect">
                                  <p:stCondLst>
                                    <p:cond delay="0"/>
                                  </p:stCondLst>
                                  <p:childTnLst>
                                    <p:set>
                                      <p:cBhvr>
                                        <p:cTn id="312" dur="1" fill="hold">
                                          <p:stCondLst>
                                            <p:cond delay="0"/>
                                          </p:stCondLst>
                                        </p:cTn>
                                        <p:tgtEl>
                                          <p:spTgt spid="134"/>
                                        </p:tgtEl>
                                        <p:attrNameLst>
                                          <p:attrName>style.visibility</p:attrName>
                                        </p:attrNameLst>
                                      </p:cBhvr>
                                      <p:to>
                                        <p:strVal val="visible"/>
                                      </p:to>
                                    </p:set>
                                    <p:animEffect transition="in" filter="fade">
                                      <p:cBhvr>
                                        <p:cTn id="313" dur="15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131" grpId="0" animBg="1"/>
      <p:bldP spid="132" grpId="0"/>
      <p:bldP spid="133" grpId="0"/>
      <p:bldP spid="13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Freeform 138"/>
          <p:cNvSpPr>
            <a:spLocks/>
          </p:cNvSpPr>
          <p:nvPr/>
        </p:nvSpPr>
        <p:spPr bwMode="auto">
          <a:xfrm>
            <a:off x="4291229" y="3067057"/>
            <a:ext cx="22226" cy="12702"/>
          </a:xfrm>
          <a:custGeom>
            <a:avLst/>
            <a:gdLst>
              <a:gd name="T0" fmla="*/ 2 w 3"/>
              <a:gd name="T1" fmla="*/ 1 h 2"/>
              <a:gd name="T2" fmla="*/ 0 w 3"/>
              <a:gd name="T3" fmla="*/ 2 h 2"/>
              <a:gd name="T4" fmla="*/ 3 w 3"/>
              <a:gd name="T5" fmla="*/ 1 h 2"/>
              <a:gd name="T6" fmla="*/ 2 w 3"/>
              <a:gd name="T7" fmla="*/ 1 h 2"/>
            </a:gdLst>
            <a:ahLst/>
            <a:cxnLst>
              <a:cxn ang="0">
                <a:pos x="T0" y="T1"/>
              </a:cxn>
              <a:cxn ang="0">
                <a:pos x="T2" y="T3"/>
              </a:cxn>
              <a:cxn ang="0">
                <a:pos x="T4" y="T5"/>
              </a:cxn>
              <a:cxn ang="0">
                <a:pos x="T6" y="T7"/>
              </a:cxn>
            </a:cxnLst>
            <a:rect l="0" t="0" r="r" b="b"/>
            <a:pathLst>
              <a:path w="3" h="2">
                <a:moveTo>
                  <a:pt x="2" y="1"/>
                </a:moveTo>
                <a:cubicBezTo>
                  <a:pt x="1" y="1"/>
                  <a:pt x="0" y="1"/>
                  <a:pt x="0" y="2"/>
                </a:cubicBezTo>
                <a:cubicBezTo>
                  <a:pt x="1" y="2"/>
                  <a:pt x="2" y="1"/>
                  <a:pt x="3" y="1"/>
                </a:cubicBezTo>
                <a:cubicBezTo>
                  <a:pt x="3" y="1"/>
                  <a:pt x="2" y="0"/>
                  <a:pt x="2"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1" name="Freeform 139"/>
          <p:cNvSpPr>
            <a:spLocks/>
          </p:cNvSpPr>
          <p:nvPr/>
        </p:nvSpPr>
        <p:spPr bwMode="auto">
          <a:xfrm>
            <a:off x="4240429" y="2733679"/>
            <a:ext cx="133350" cy="38102"/>
          </a:xfrm>
          <a:custGeom>
            <a:avLst/>
            <a:gdLst>
              <a:gd name="T0" fmla="*/ 17 w 18"/>
              <a:gd name="T1" fmla="*/ 4 h 5"/>
              <a:gd name="T2" fmla="*/ 9 w 18"/>
              <a:gd name="T3" fmla="*/ 2 h 5"/>
              <a:gd name="T4" fmla="*/ 0 w 18"/>
              <a:gd name="T5" fmla="*/ 1 h 5"/>
              <a:gd name="T6" fmla="*/ 4 w 18"/>
              <a:gd name="T7" fmla="*/ 3 h 5"/>
              <a:gd name="T8" fmla="*/ 12 w 18"/>
              <a:gd name="T9" fmla="*/ 3 h 5"/>
              <a:gd name="T10" fmla="*/ 18 w 18"/>
              <a:gd name="T11" fmla="*/ 5 h 5"/>
              <a:gd name="T12" fmla="*/ 17 w 18"/>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7" y="4"/>
                </a:moveTo>
                <a:cubicBezTo>
                  <a:pt x="15" y="3"/>
                  <a:pt x="11" y="3"/>
                  <a:pt x="9" y="2"/>
                </a:cubicBezTo>
                <a:cubicBezTo>
                  <a:pt x="5" y="0"/>
                  <a:pt x="2" y="2"/>
                  <a:pt x="0" y="1"/>
                </a:cubicBezTo>
                <a:cubicBezTo>
                  <a:pt x="1" y="2"/>
                  <a:pt x="2" y="3"/>
                  <a:pt x="4" y="3"/>
                </a:cubicBezTo>
                <a:cubicBezTo>
                  <a:pt x="7" y="3"/>
                  <a:pt x="10" y="3"/>
                  <a:pt x="12" y="3"/>
                </a:cubicBezTo>
                <a:cubicBezTo>
                  <a:pt x="14" y="3"/>
                  <a:pt x="16" y="4"/>
                  <a:pt x="18" y="5"/>
                </a:cubicBezTo>
                <a:cubicBezTo>
                  <a:pt x="18" y="4"/>
                  <a:pt x="18" y="4"/>
                  <a:pt x="17" y="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2" name="Freeform 140"/>
          <p:cNvSpPr>
            <a:spLocks/>
          </p:cNvSpPr>
          <p:nvPr/>
        </p:nvSpPr>
        <p:spPr bwMode="auto">
          <a:xfrm>
            <a:off x="4405523" y="2997215"/>
            <a:ext cx="38102" cy="44450"/>
          </a:xfrm>
          <a:custGeom>
            <a:avLst/>
            <a:gdLst>
              <a:gd name="T0" fmla="*/ 5 w 5"/>
              <a:gd name="T1" fmla="*/ 0 h 6"/>
              <a:gd name="T2" fmla="*/ 2 w 5"/>
              <a:gd name="T3" fmla="*/ 2 h 6"/>
              <a:gd name="T4" fmla="*/ 0 w 5"/>
              <a:gd name="T5" fmla="*/ 6 h 6"/>
              <a:gd name="T6" fmla="*/ 5 w 5"/>
              <a:gd name="T7" fmla="*/ 0 h 6"/>
            </a:gdLst>
            <a:ahLst/>
            <a:cxnLst>
              <a:cxn ang="0">
                <a:pos x="T0" y="T1"/>
              </a:cxn>
              <a:cxn ang="0">
                <a:pos x="T2" y="T3"/>
              </a:cxn>
              <a:cxn ang="0">
                <a:pos x="T4" y="T5"/>
              </a:cxn>
              <a:cxn ang="0">
                <a:pos x="T6" y="T7"/>
              </a:cxn>
            </a:cxnLst>
            <a:rect l="0" t="0" r="r" b="b"/>
            <a:pathLst>
              <a:path w="5" h="6">
                <a:moveTo>
                  <a:pt x="5" y="0"/>
                </a:moveTo>
                <a:cubicBezTo>
                  <a:pt x="4" y="1"/>
                  <a:pt x="3" y="2"/>
                  <a:pt x="2" y="2"/>
                </a:cubicBezTo>
                <a:cubicBezTo>
                  <a:pt x="1" y="3"/>
                  <a:pt x="0" y="5"/>
                  <a:pt x="0" y="6"/>
                </a:cubicBezTo>
                <a:cubicBezTo>
                  <a:pt x="2" y="4"/>
                  <a:pt x="4" y="2"/>
                  <a:pt x="5"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3" name="Freeform 141"/>
          <p:cNvSpPr>
            <a:spLocks/>
          </p:cNvSpPr>
          <p:nvPr/>
        </p:nvSpPr>
        <p:spPr bwMode="auto">
          <a:xfrm>
            <a:off x="4262653" y="3079763"/>
            <a:ext cx="22226" cy="69850"/>
          </a:xfrm>
          <a:custGeom>
            <a:avLst/>
            <a:gdLst>
              <a:gd name="T0" fmla="*/ 3 w 3"/>
              <a:gd name="T1" fmla="*/ 0 h 9"/>
              <a:gd name="T2" fmla="*/ 3 w 3"/>
              <a:gd name="T3" fmla="*/ 3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cubicBezTo>
                  <a:pt x="3" y="1"/>
                  <a:pt x="3" y="2"/>
                  <a:pt x="3" y="3"/>
                </a:cubicBezTo>
                <a:cubicBezTo>
                  <a:pt x="3" y="4"/>
                  <a:pt x="1" y="4"/>
                  <a:pt x="0" y="6"/>
                </a:cubicBezTo>
                <a:cubicBezTo>
                  <a:pt x="3" y="4"/>
                  <a:pt x="3" y="9"/>
                  <a:pt x="3"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4" name="Freeform 142"/>
          <p:cNvSpPr>
            <a:spLocks/>
          </p:cNvSpPr>
          <p:nvPr/>
        </p:nvSpPr>
        <p:spPr bwMode="auto">
          <a:xfrm>
            <a:off x="4367421" y="2825765"/>
            <a:ext cx="15878" cy="44450"/>
          </a:xfrm>
          <a:custGeom>
            <a:avLst/>
            <a:gdLst>
              <a:gd name="T0" fmla="*/ 0 w 2"/>
              <a:gd name="T1" fmla="*/ 3 h 6"/>
              <a:gd name="T2" fmla="*/ 0 w 2"/>
              <a:gd name="T3" fmla="*/ 6 h 6"/>
              <a:gd name="T4" fmla="*/ 2 w 2"/>
              <a:gd name="T5" fmla="*/ 0 h 6"/>
              <a:gd name="T6" fmla="*/ 0 w 2"/>
              <a:gd name="T7" fmla="*/ 3 h 6"/>
            </a:gdLst>
            <a:ahLst/>
            <a:cxnLst>
              <a:cxn ang="0">
                <a:pos x="T0" y="T1"/>
              </a:cxn>
              <a:cxn ang="0">
                <a:pos x="T2" y="T3"/>
              </a:cxn>
              <a:cxn ang="0">
                <a:pos x="T4" y="T5"/>
              </a:cxn>
              <a:cxn ang="0">
                <a:pos x="T6" y="T7"/>
              </a:cxn>
            </a:cxnLst>
            <a:rect l="0" t="0" r="r" b="b"/>
            <a:pathLst>
              <a:path w="2" h="6">
                <a:moveTo>
                  <a:pt x="0" y="3"/>
                </a:moveTo>
                <a:cubicBezTo>
                  <a:pt x="0" y="4"/>
                  <a:pt x="0" y="5"/>
                  <a:pt x="0" y="6"/>
                </a:cubicBezTo>
                <a:cubicBezTo>
                  <a:pt x="1" y="4"/>
                  <a:pt x="1" y="1"/>
                  <a:pt x="2" y="0"/>
                </a:cubicBezTo>
                <a:cubicBezTo>
                  <a:pt x="1" y="1"/>
                  <a:pt x="1" y="2"/>
                  <a:pt x="0"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6" name="Freeform 144"/>
          <p:cNvSpPr>
            <a:spLocks/>
          </p:cNvSpPr>
          <p:nvPr/>
        </p:nvSpPr>
        <p:spPr bwMode="auto">
          <a:xfrm>
            <a:off x="4164231" y="3013078"/>
            <a:ext cx="6350" cy="53976"/>
          </a:xfrm>
          <a:custGeom>
            <a:avLst/>
            <a:gdLst>
              <a:gd name="T0" fmla="*/ 1 w 1"/>
              <a:gd name="T1" fmla="*/ 2 h 7"/>
              <a:gd name="T2" fmla="*/ 1 w 1"/>
              <a:gd name="T3" fmla="*/ 0 h 7"/>
              <a:gd name="T4" fmla="*/ 0 w 1"/>
              <a:gd name="T5" fmla="*/ 6 h 7"/>
              <a:gd name="T6" fmla="*/ 0 w 1"/>
              <a:gd name="T7" fmla="*/ 7 h 7"/>
              <a:gd name="T8" fmla="*/ 1 w 1"/>
              <a:gd name="T9" fmla="*/ 2 h 7"/>
            </a:gdLst>
            <a:ahLst/>
            <a:cxnLst>
              <a:cxn ang="0">
                <a:pos x="T0" y="T1"/>
              </a:cxn>
              <a:cxn ang="0">
                <a:pos x="T2" y="T3"/>
              </a:cxn>
              <a:cxn ang="0">
                <a:pos x="T4" y="T5"/>
              </a:cxn>
              <a:cxn ang="0">
                <a:pos x="T6" y="T7"/>
              </a:cxn>
              <a:cxn ang="0">
                <a:pos x="T8" y="T9"/>
              </a:cxn>
            </a:cxnLst>
            <a:rect l="0" t="0" r="r" b="b"/>
            <a:pathLst>
              <a:path w="1" h="7">
                <a:moveTo>
                  <a:pt x="1" y="2"/>
                </a:moveTo>
                <a:cubicBezTo>
                  <a:pt x="1" y="1"/>
                  <a:pt x="1" y="1"/>
                  <a:pt x="1" y="0"/>
                </a:cubicBezTo>
                <a:cubicBezTo>
                  <a:pt x="1" y="2"/>
                  <a:pt x="1" y="5"/>
                  <a:pt x="0" y="6"/>
                </a:cubicBezTo>
                <a:cubicBezTo>
                  <a:pt x="0" y="7"/>
                  <a:pt x="0" y="7"/>
                  <a:pt x="0" y="7"/>
                </a:cubicBezTo>
                <a:cubicBezTo>
                  <a:pt x="1" y="5"/>
                  <a:pt x="1" y="4"/>
                  <a:pt x="1" y="2"/>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7" name="Freeform 145"/>
          <p:cNvSpPr>
            <a:spLocks/>
          </p:cNvSpPr>
          <p:nvPr/>
        </p:nvSpPr>
        <p:spPr bwMode="auto">
          <a:xfrm>
            <a:off x="4427753" y="2952757"/>
            <a:ext cx="6350" cy="15878"/>
          </a:xfrm>
          <a:custGeom>
            <a:avLst/>
            <a:gdLst>
              <a:gd name="T0" fmla="*/ 1 w 1"/>
              <a:gd name="T1" fmla="*/ 2 h 2"/>
              <a:gd name="T2" fmla="*/ 0 w 1"/>
              <a:gd name="T3" fmla="*/ 1 h 2"/>
              <a:gd name="T4" fmla="*/ 0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0" y="1"/>
                </a:cubicBezTo>
                <a:cubicBezTo>
                  <a:pt x="0" y="0"/>
                  <a:pt x="0" y="0"/>
                  <a:pt x="0" y="0"/>
                </a:cubicBezTo>
                <a:cubicBezTo>
                  <a:pt x="0" y="1"/>
                  <a:pt x="0" y="1"/>
                  <a:pt x="0" y="1"/>
                </a:cubicBezTo>
                <a:cubicBezTo>
                  <a:pt x="0" y="1"/>
                  <a:pt x="1" y="1"/>
                  <a:pt x="1" y="2"/>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8" name="Freeform 146"/>
          <p:cNvSpPr>
            <a:spLocks/>
          </p:cNvSpPr>
          <p:nvPr/>
        </p:nvSpPr>
        <p:spPr bwMode="auto">
          <a:xfrm>
            <a:off x="2795805" y="2924176"/>
            <a:ext cx="22226" cy="28576"/>
          </a:xfrm>
          <a:custGeom>
            <a:avLst/>
            <a:gdLst>
              <a:gd name="T0" fmla="*/ 2 w 3"/>
              <a:gd name="T1" fmla="*/ 1 h 4"/>
              <a:gd name="T2" fmla="*/ 0 w 3"/>
              <a:gd name="T3" fmla="*/ 4 h 4"/>
              <a:gd name="T4" fmla="*/ 3 w 3"/>
              <a:gd name="T5" fmla="*/ 1 h 4"/>
              <a:gd name="T6" fmla="*/ 2 w 3"/>
              <a:gd name="T7" fmla="*/ 1 h 4"/>
            </a:gdLst>
            <a:ahLst/>
            <a:cxnLst>
              <a:cxn ang="0">
                <a:pos x="T0" y="T1"/>
              </a:cxn>
              <a:cxn ang="0">
                <a:pos x="T2" y="T3"/>
              </a:cxn>
              <a:cxn ang="0">
                <a:pos x="T4" y="T5"/>
              </a:cxn>
              <a:cxn ang="0">
                <a:pos x="T6" y="T7"/>
              </a:cxn>
            </a:cxnLst>
            <a:rect l="0" t="0" r="r" b="b"/>
            <a:pathLst>
              <a:path w="3" h="4">
                <a:moveTo>
                  <a:pt x="2" y="1"/>
                </a:moveTo>
                <a:cubicBezTo>
                  <a:pt x="1" y="0"/>
                  <a:pt x="1" y="2"/>
                  <a:pt x="0" y="4"/>
                </a:cubicBezTo>
                <a:cubicBezTo>
                  <a:pt x="1" y="3"/>
                  <a:pt x="2" y="2"/>
                  <a:pt x="3" y="1"/>
                </a:cubicBezTo>
                <a:cubicBezTo>
                  <a:pt x="3" y="1"/>
                  <a:pt x="3" y="1"/>
                  <a:pt x="2"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0" name="Freeform 148"/>
          <p:cNvSpPr>
            <a:spLocks/>
          </p:cNvSpPr>
          <p:nvPr/>
        </p:nvSpPr>
        <p:spPr bwMode="auto">
          <a:xfrm>
            <a:off x="4192803" y="3111507"/>
            <a:ext cx="9526" cy="15878"/>
          </a:xfrm>
          <a:custGeom>
            <a:avLst/>
            <a:gdLst>
              <a:gd name="T0" fmla="*/ 0 w 1"/>
              <a:gd name="T1" fmla="*/ 1 h 2"/>
              <a:gd name="T2" fmla="*/ 1 w 1"/>
              <a:gd name="T3" fmla="*/ 2 h 2"/>
              <a:gd name="T4" fmla="*/ 0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1"/>
                  <a:pt x="1" y="2"/>
                  <a:pt x="1" y="2"/>
                </a:cubicBezTo>
                <a:cubicBezTo>
                  <a:pt x="1" y="1"/>
                  <a:pt x="0" y="0"/>
                  <a:pt x="0" y="0"/>
                </a:cubicBezTo>
                <a:cubicBezTo>
                  <a:pt x="0" y="0"/>
                  <a:pt x="0" y="1"/>
                  <a:pt x="0"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1" name="Freeform 149"/>
          <p:cNvSpPr>
            <a:spLocks/>
          </p:cNvSpPr>
          <p:nvPr/>
        </p:nvSpPr>
        <p:spPr bwMode="auto">
          <a:xfrm>
            <a:off x="2773581" y="2959102"/>
            <a:ext cx="635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2" name="Freeform 150"/>
          <p:cNvSpPr>
            <a:spLocks/>
          </p:cNvSpPr>
          <p:nvPr/>
        </p:nvSpPr>
        <p:spPr bwMode="auto">
          <a:xfrm>
            <a:off x="3840379" y="1892307"/>
            <a:ext cx="9526" cy="15878"/>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0" y="1"/>
                  <a:pt x="1"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3" name="Freeform 151"/>
          <p:cNvSpPr>
            <a:spLocks/>
          </p:cNvSpPr>
          <p:nvPr/>
        </p:nvSpPr>
        <p:spPr bwMode="auto">
          <a:xfrm>
            <a:off x="4059444" y="3028965"/>
            <a:ext cx="50800" cy="22226"/>
          </a:xfrm>
          <a:custGeom>
            <a:avLst/>
            <a:gdLst>
              <a:gd name="T0" fmla="*/ 0 w 7"/>
              <a:gd name="T1" fmla="*/ 3 h 3"/>
              <a:gd name="T2" fmla="*/ 4 w 7"/>
              <a:gd name="T3" fmla="*/ 1 h 3"/>
              <a:gd name="T4" fmla="*/ 6 w 7"/>
              <a:gd name="T5" fmla="*/ 1 h 3"/>
              <a:gd name="T6" fmla="*/ 7 w 7"/>
              <a:gd name="T7" fmla="*/ 1 h 3"/>
              <a:gd name="T8" fmla="*/ 3 w 7"/>
              <a:gd name="T9" fmla="*/ 0 h 3"/>
              <a:gd name="T10" fmla="*/ 0 w 7"/>
              <a:gd name="T11" fmla="*/ 3 h 3"/>
            </a:gdLst>
            <a:ahLst/>
            <a:cxnLst>
              <a:cxn ang="0">
                <a:pos x="T0" y="T1"/>
              </a:cxn>
              <a:cxn ang="0">
                <a:pos x="T2" y="T3"/>
              </a:cxn>
              <a:cxn ang="0">
                <a:pos x="T4" y="T5"/>
              </a:cxn>
              <a:cxn ang="0">
                <a:pos x="T6" y="T7"/>
              </a:cxn>
              <a:cxn ang="0">
                <a:pos x="T8" y="T9"/>
              </a:cxn>
              <a:cxn ang="0">
                <a:pos x="T10" y="T11"/>
              </a:cxn>
            </a:cxnLst>
            <a:rect l="0" t="0" r="r" b="b"/>
            <a:pathLst>
              <a:path w="7" h="3">
                <a:moveTo>
                  <a:pt x="0" y="3"/>
                </a:moveTo>
                <a:cubicBezTo>
                  <a:pt x="1" y="2"/>
                  <a:pt x="2" y="2"/>
                  <a:pt x="4" y="1"/>
                </a:cubicBezTo>
                <a:cubicBezTo>
                  <a:pt x="4" y="1"/>
                  <a:pt x="5" y="1"/>
                  <a:pt x="6" y="1"/>
                </a:cubicBezTo>
                <a:cubicBezTo>
                  <a:pt x="6" y="1"/>
                  <a:pt x="7" y="1"/>
                  <a:pt x="7" y="1"/>
                </a:cubicBezTo>
                <a:cubicBezTo>
                  <a:pt x="6" y="0"/>
                  <a:pt x="4" y="0"/>
                  <a:pt x="3" y="0"/>
                </a:cubicBezTo>
                <a:cubicBezTo>
                  <a:pt x="2" y="1"/>
                  <a:pt x="1" y="2"/>
                  <a:pt x="0"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4" name="Freeform 152"/>
          <p:cNvSpPr>
            <a:spLocks/>
          </p:cNvSpPr>
          <p:nvPr/>
        </p:nvSpPr>
        <p:spPr bwMode="auto">
          <a:xfrm>
            <a:off x="3862603" y="1885963"/>
            <a:ext cx="9526" cy="6350"/>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1" y="1"/>
                  <a:pt x="1"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8" name="Freeform 156"/>
          <p:cNvSpPr>
            <a:spLocks/>
          </p:cNvSpPr>
          <p:nvPr/>
        </p:nvSpPr>
        <p:spPr bwMode="auto">
          <a:xfrm>
            <a:off x="8666368" y="5788033"/>
            <a:ext cx="0" cy="12702"/>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1"/>
                  <a:pt x="0" y="2"/>
                  <a:pt x="0" y="1"/>
                </a:cubicBezTo>
                <a:cubicBezTo>
                  <a:pt x="0" y="1"/>
                  <a:pt x="0" y="0"/>
                  <a:pt x="0"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9" name="Freeform 157"/>
          <p:cNvSpPr>
            <a:spLocks/>
          </p:cNvSpPr>
          <p:nvPr/>
        </p:nvSpPr>
        <p:spPr bwMode="auto">
          <a:xfrm>
            <a:off x="2751342" y="3387735"/>
            <a:ext cx="0" cy="952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0" name="Freeform 158"/>
          <p:cNvSpPr>
            <a:spLocks/>
          </p:cNvSpPr>
          <p:nvPr/>
        </p:nvSpPr>
        <p:spPr bwMode="auto">
          <a:xfrm>
            <a:off x="2751342" y="3381387"/>
            <a:ext cx="0" cy="635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1" name="Freeform 159"/>
          <p:cNvSpPr>
            <a:spLocks/>
          </p:cNvSpPr>
          <p:nvPr/>
        </p:nvSpPr>
        <p:spPr bwMode="auto">
          <a:xfrm>
            <a:off x="2751342" y="3375039"/>
            <a:ext cx="0" cy="6350"/>
          </a:xfrm>
          <a:custGeom>
            <a:avLst/>
            <a:gdLst>
              <a:gd name="T0" fmla="*/ 2 h 2"/>
              <a:gd name="T1" fmla="*/ 0 h 2"/>
              <a:gd name="T2" fmla="*/ 2 h 2"/>
            </a:gdLst>
            <a:ahLst/>
            <a:cxnLst>
              <a:cxn ang="0">
                <a:pos x="0" y="T0"/>
              </a:cxn>
              <a:cxn ang="0">
                <a:pos x="0" y="T1"/>
              </a:cxn>
              <a:cxn ang="0">
                <a:pos x="0" y="T2"/>
              </a:cxn>
            </a:cxnLst>
            <a:rect l="0" t="0" r="r" b="b"/>
            <a:pathLst>
              <a:path h="2">
                <a:moveTo>
                  <a:pt x="0" y="2"/>
                </a:moveTo>
                <a:lnTo>
                  <a:pt x="0" y="0"/>
                </a:lnTo>
                <a:lnTo>
                  <a:pt x="0" y="2"/>
                </a:ln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2" name="Freeform 160"/>
          <p:cNvSpPr>
            <a:spLocks/>
          </p:cNvSpPr>
          <p:nvPr/>
        </p:nvSpPr>
        <p:spPr bwMode="auto">
          <a:xfrm>
            <a:off x="1481355" y="10591815"/>
            <a:ext cx="44450" cy="95250"/>
          </a:xfrm>
          <a:custGeom>
            <a:avLst/>
            <a:gdLst>
              <a:gd name="T0" fmla="*/ 3 w 6"/>
              <a:gd name="T1" fmla="*/ 11 h 13"/>
              <a:gd name="T2" fmla="*/ 0 w 6"/>
              <a:gd name="T3" fmla="*/ 4 h 13"/>
              <a:gd name="T4" fmla="*/ 2 w 6"/>
              <a:gd name="T5" fmla="*/ 2 h 13"/>
              <a:gd name="T6" fmla="*/ 5 w 6"/>
              <a:gd name="T7" fmla="*/ 0 h 13"/>
              <a:gd name="T8" fmla="*/ 5 w 6"/>
              <a:gd name="T9" fmla="*/ 4 h 13"/>
              <a:gd name="T10" fmla="*/ 5 w 6"/>
              <a:gd name="T11" fmla="*/ 9 h 13"/>
              <a:gd name="T12" fmla="*/ 3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3" y="11"/>
                </a:moveTo>
                <a:cubicBezTo>
                  <a:pt x="3" y="13"/>
                  <a:pt x="0" y="7"/>
                  <a:pt x="0" y="4"/>
                </a:cubicBezTo>
                <a:cubicBezTo>
                  <a:pt x="0" y="3"/>
                  <a:pt x="0" y="1"/>
                  <a:pt x="2" y="2"/>
                </a:cubicBezTo>
                <a:cubicBezTo>
                  <a:pt x="4" y="3"/>
                  <a:pt x="3" y="0"/>
                  <a:pt x="5" y="0"/>
                </a:cubicBezTo>
                <a:cubicBezTo>
                  <a:pt x="6" y="0"/>
                  <a:pt x="5" y="2"/>
                  <a:pt x="5" y="4"/>
                </a:cubicBezTo>
                <a:cubicBezTo>
                  <a:pt x="5" y="5"/>
                  <a:pt x="5" y="7"/>
                  <a:pt x="5" y="9"/>
                </a:cubicBezTo>
                <a:cubicBezTo>
                  <a:pt x="5" y="10"/>
                  <a:pt x="4" y="10"/>
                  <a:pt x="3" y="1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3" name="Freeform 161"/>
          <p:cNvSpPr>
            <a:spLocks/>
          </p:cNvSpPr>
          <p:nvPr/>
        </p:nvSpPr>
        <p:spPr bwMode="auto">
          <a:xfrm>
            <a:off x="1414677" y="10731511"/>
            <a:ext cx="60326" cy="60326"/>
          </a:xfrm>
          <a:custGeom>
            <a:avLst/>
            <a:gdLst>
              <a:gd name="T0" fmla="*/ 5 w 8"/>
              <a:gd name="T1" fmla="*/ 8 h 8"/>
              <a:gd name="T2" fmla="*/ 3 w 8"/>
              <a:gd name="T3" fmla="*/ 3 h 8"/>
              <a:gd name="T4" fmla="*/ 3 w 8"/>
              <a:gd name="T5" fmla="*/ 0 h 8"/>
              <a:gd name="T6" fmla="*/ 6 w 8"/>
              <a:gd name="T7" fmla="*/ 2 h 8"/>
              <a:gd name="T8" fmla="*/ 8 w 8"/>
              <a:gd name="T9" fmla="*/ 5 h 8"/>
              <a:gd name="T10" fmla="*/ 5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5" y="8"/>
                </a:moveTo>
                <a:cubicBezTo>
                  <a:pt x="4" y="8"/>
                  <a:pt x="3" y="6"/>
                  <a:pt x="3" y="3"/>
                </a:cubicBezTo>
                <a:cubicBezTo>
                  <a:pt x="2" y="2"/>
                  <a:pt x="0" y="0"/>
                  <a:pt x="3" y="0"/>
                </a:cubicBezTo>
                <a:cubicBezTo>
                  <a:pt x="4" y="0"/>
                  <a:pt x="5" y="1"/>
                  <a:pt x="6" y="2"/>
                </a:cubicBezTo>
                <a:cubicBezTo>
                  <a:pt x="7" y="2"/>
                  <a:pt x="8" y="3"/>
                  <a:pt x="8" y="5"/>
                </a:cubicBezTo>
                <a:cubicBezTo>
                  <a:pt x="8" y="6"/>
                  <a:pt x="6" y="8"/>
                  <a:pt x="5" y="8"/>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4" name="Freeform 162"/>
          <p:cNvSpPr>
            <a:spLocks/>
          </p:cNvSpPr>
          <p:nvPr/>
        </p:nvSpPr>
        <p:spPr bwMode="auto">
          <a:xfrm>
            <a:off x="1789331" y="10839454"/>
            <a:ext cx="22226" cy="50800"/>
          </a:xfrm>
          <a:custGeom>
            <a:avLst/>
            <a:gdLst>
              <a:gd name="T0" fmla="*/ 2 w 3"/>
              <a:gd name="T1" fmla="*/ 4 h 7"/>
              <a:gd name="T2" fmla="*/ 0 w 3"/>
              <a:gd name="T3" fmla="*/ 1 h 7"/>
              <a:gd name="T4" fmla="*/ 3 w 3"/>
              <a:gd name="T5" fmla="*/ 2 h 7"/>
              <a:gd name="T6" fmla="*/ 2 w 3"/>
              <a:gd name="T7" fmla="*/ 4 h 7"/>
            </a:gdLst>
            <a:ahLst/>
            <a:cxnLst>
              <a:cxn ang="0">
                <a:pos x="T0" y="T1"/>
              </a:cxn>
              <a:cxn ang="0">
                <a:pos x="T2" y="T3"/>
              </a:cxn>
              <a:cxn ang="0">
                <a:pos x="T4" y="T5"/>
              </a:cxn>
              <a:cxn ang="0">
                <a:pos x="T6" y="T7"/>
              </a:cxn>
            </a:cxnLst>
            <a:rect l="0" t="0" r="r" b="b"/>
            <a:pathLst>
              <a:path w="3" h="7">
                <a:moveTo>
                  <a:pt x="2" y="4"/>
                </a:moveTo>
                <a:cubicBezTo>
                  <a:pt x="2" y="7"/>
                  <a:pt x="0" y="4"/>
                  <a:pt x="0" y="1"/>
                </a:cubicBezTo>
                <a:cubicBezTo>
                  <a:pt x="0" y="0"/>
                  <a:pt x="3" y="1"/>
                  <a:pt x="3" y="2"/>
                </a:cubicBezTo>
                <a:cubicBezTo>
                  <a:pt x="3" y="2"/>
                  <a:pt x="3" y="4"/>
                  <a:pt x="2" y="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5" name="Freeform 163"/>
          <p:cNvSpPr>
            <a:spLocks/>
          </p:cNvSpPr>
          <p:nvPr/>
        </p:nvSpPr>
        <p:spPr bwMode="auto">
          <a:xfrm>
            <a:off x="1878221" y="10928363"/>
            <a:ext cx="38102" cy="31750"/>
          </a:xfrm>
          <a:custGeom>
            <a:avLst/>
            <a:gdLst>
              <a:gd name="T0" fmla="*/ 4 w 5"/>
              <a:gd name="T1" fmla="*/ 3 h 4"/>
              <a:gd name="T2" fmla="*/ 5 w 5"/>
              <a:gd name="T3" fmla="*/ 0 h 4"/>
              <a:gd name="T4" fmla="*/ 4 w 5"/>
              <a:gd name="T5" fmla="*/ 3 h 4"/>
            </a:gdLst>
            <a:ahLst/>
            <a:cxnLst>
              <a:cxn ang="0">
                <a:pos x="T0" y="T1"/>
              </a:cxn>
              <a:cxn ang="0">
                <a:pos x="T2" y="T3"/>
              </a:cxn>
              <a:cxn ang="0">
                <a:pos x="T4" y="T5"/>
              </a:cxn>
            </a:cxnLst>
            <a:rect l="0" t="0" r="r" b="b"/>
            <a:pathLst>
              <a:path w="5" h="4">
                <a:moveTo>
                  <a:pt x="4" y="3"/>
                </a:moveTo>
                <a:cubicBezTo>
                  <a:pt x="4" y="4"/>
                  <a:pt x="0" y="0"/>
                  <a:pt x="5" y="0"/>
                </a:cubicBezTo>
                <a:cubicBezTo>
                  <a:pt x="5" y="0"/>
                  <a:pt x="5" y="3"/>
                  <a:pt x="4"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6" name="Freeform 164"/>
          <p:cNvSpPr>
            <a:spLocks/>
          </p:cNvSpPr>
          <p:nvPr/>
        </p:nvSpPr>
        <p:spPr bwMode="auto">
          <a:xfrm>
            <a:off x="1700431" y="11176013"/>
            <a:ext cx="34926" cy="31750"/>
          </a:xfrm>
          <a:custGeom>
            <a:avLst/>
            <a:gdLst>
              <a:gd name="T0" fmla="*/ 2 w 5"/>
              <a:gd name="T1" fmla="*/ 4 h 4"/>
              <a:gd name="T2" fmla="*/ 1 w 5"/>
              <a:gd name="T3" fmla="*/ 3 h 4"/>
              <a:gd name="T4" fmla="*/ 4 w 5"/>
              <a:gd name="T5" fmla="*/ 3 h 4"/>
              <a:gd name="T6" fmla="*/ 3 w 5"/>
              <a:gd name="T7" fmla="*/ 4 h 4"/>
            </a:gdLst>
            <a:ahLst/>
            <a:cxnLst>
              <a:cxn ang="0">
                <a:pos x="T0" y="T1"/>
              </a:cxn>
              <a:cxn ang="0">
                <a:pos x="T2" y="T3"/>
              </a:cxn>
              <a:cxn ang="0">
                <a:pos x="T4" y="T5"/>
              </a:cxn>
              <a:cxn ang="0">
                <a:pos x="T6" y="T7"/>
              </a:cxn>
            </a:cxnLst>
            <a:rect l="0" t="0" r="r" b="b"/>
            <a:pathLst>
              <a:path w="5" h="4">
                <a:moveTo>
                  <a:pt x="2" y="4"/>
                </a:moveTo>
                <a:cubicBezTo>
                  <a:pt x="3" y="4"/>
                  <a:pt x="1" y="3"/>
                  <a:pt x="1" y="3"/>
                </a:cubicBezTo>
                <a:cubicBezTo>
                  <a:pt x="0" y="1"/>
                  <a:pt x="5" y="0"/>
                  <a:pt x="4" y="3"/>
                </a:cubicBezTo>
                <a:cubicBezTo>
                  <a:pt x="3" y="4"/>
                  <a:pt x="3" y="4"/>
                  <a:pt x="3" y="4"/>
                </a:cubicBezTo>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7" name="Freeform 165"/>
          <p:cNvSpPr>
            <a:spLocks/>
          </p:cNvSpPr>
          <p:nvPr/>
        </p:nvSpPr>
        <p:spPr bwMode="auto">
          <a:xfrm>
            <a:off x="1624229" y="11102989"/>
            <a:ext cx="22226" cy="44450"/>
          </a:xfrm>
          <a:custGeom>
            <a:avLst/>
            <a:gdLst>
              <a:gd name="T0" fmla="*/ 0 w 3"/>
              <a:gd name="T1" fmla="*/ 5 h 6"/>
              <a:gd name="T2" fmla="*/ 0 w 3"/>
              <a:gd name="T3" fmla="*/ 1 h 6"/>
              <a:gd name="T4" fmla="*/ 3 w 3"/>
              <a:gd name="T5" fmla="*/ 3 h 6"/>
              <a:gd name="T6" fmla="*/ 0 w 3"/>
              <a:gd name="T7" fmla="*/ 5 h 6"/>
            </a:gdLst>
            <a:ahLst/>
            <a:cxnLst>
              <a:cxn ang="0">
                <a:pos x="T0" y="T1"/>
              </a:cxn>
              <a:cxn ang="0">
                <a:pos x="T2" y="T3"/>
              </a:cxn>
              <a:cxn ang="0">
                <a:pos x="T4" y="T5"/>
              </a:cxn>
              <a:cxn ang="0">
                <a:pos x="T6" y="T7"/>
              </a:cxn>
            </a:cxnLst>
            <a:rect l="0" t="0" r="r" b="b"/>
            <a:pathLst>
              <a:path w="3" h="6">
                <a:moveTo>
                  <a:pt x="0" y="5"/>
                </a:moveTo>
                <a:cubicBezTo>
                  <a:pt x="0" y="6"/>
                  <a:pt x="0" y="2"/>
                  <a:pt x="0" y="1"/>
                </a:cubicBezTo>
                <a:cubicBezTo>
                  <a:pt x="2" y="0"/>
                  <a:pt x="3" y="2"/>
                  <a:pt x="3" y="3"/>
                </a:cubicBezTo>
                <a:cubicBezTo>
                  <a:pt x="3" y="5"/>
                  <a:pt x="1" y="5"/>
                  <a:pt x="0" y="5"/>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8" name="Freeform 166"/>
          <p:cNvSpPr>
            <a:spLocks/>
          </p:cNvSpPr>
          <p:nvPr/>
        </p:nvSpPr>
        <p:spPr bwMode="auto">
          <a:xfrm>
            <a:off x="1557542" y="11137902"/>
            <a:ext cx="28576" cy="53976"/>
          </a:xfrm>
          <a:custGeom>
            <a:avLst/>
            <a:gdLst>
              <a:gd name="T0" fmla="*/ 4 w 4"/>
              <a:gd name="T1" fmla="*/ 5 h 7"/>
              <a:gd name="T2" fmla="*/ 1 w 4"/>
              <a:gd name="T3" fmla="*/ 3 h 7"/>
              <a:gd name="T4" fmla="*/ 4 w 4"/>
              <a:gd name="T5" fmla="*/ 3 h 7"/>
              <a:gd name="T6" fmla="*/ 4 w 4"/>
              <a:gd name="T7" fmla="*/ 5 h 7"/>
            </a:gdLst>
            <a:ahLst/>
            <a:cxnLst>
              <a:cxn ang="0">
                <a:pos x="T0" y="T1"/>
              </a:cxn>
              <a:cxn ang="0">
                <a:pos x="T2" y="T3"/>
              </a:cxn>
              <a:cxn ang="0">
                <a:pos x="T4" y="T5"/>
              </a:cxn>
              <a:cxn ang="0">
                <a:pos x="T6" y="T7"/>
              </a:cxn>
            </a:cxnLst>
            <a:rect l="0" t="0" r="r" b="b"/>
            <a:pathLst>
              <a:path w="4" h="7">
                <a:moveTo>
                  <a:pt x="4" y="5"/>
                </a:moveTo>
                <a:cubicBezTo>
                  <a:pt x="4" y="7"/>
                  <a:pt x="0" y="4"/>
                  <a:pt x="1" y="3"/>
                </a:cubicBezTo>
                <a:cubicBezTo>
                  <a:pt x="2" y="0"/>
                  <a:pt x="4" y="1"/>
                  <a:pt x="4" y="3"/>
                </a:cubicBezTo>
                <a:cubicBezTo>
                  <a:pt x="4" y="5"/>
                  <a:pt x="4" y="4"/>
                  <a:pt x="4" y="5"/>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9" name="Freeform 167"/>
          <p:cNvSpPr>
            <a:spLocks/>
          </p:cNvSpPr>
          <p:nvPr/>
        </p:nvSpPr>
        <p:spPr bwMode="auto">
          <a:xfrm>
            <a:off x="1782981" y="11064881"/>
            <a:ext cx="34926" cy="12702"/>
          </a:xfrm>
          <a:custGeom>
            <a:avLst/>
            <a:gdLst>
              <a:gd name="T0" fmla="*/ 1 w 5"/>
              <a:gd name="T1" fmla="*/ 1 h 2"/>
              <a:gd name="T2" fmla="*/ 1 w 5"/>
              <a:gd name="T3" fmla="*/ 1 h 2"/>
              <a:gd name="T4" fmla="*/ 4 w 5"/>
              <a:gd name="T5" fmla="*/ 0 h 2"/>
              <a:gd name="T6" fmla="*/ 1 w 5"/>
              <a:gd name="T7" fmla="*/ 1 h 2"/>
            </a:gdLst>
            <a:ahLst/>
            <a:cxnLst>
              <a:cxn ang="0">
                <a:pos x="T0" y="T1"/>
              </a:cxn>
              <a:cxn ang="0">
                <a:pos x="T2" y="T3"/>
              </a:cxn>
              <a:cxn ang="0">
                <a:pos x="T4" y="T5"/>
              </a:cxn>
              <a:cxn ang="0">
                <a:pos x="T6" y="T7"/>
              </a:cxn>
            </a:cxnLst>
            <a:rect l="0" t="0" r="r" b="b"/>
            <a:pathLst>
              <a:path w="5" h="2">
                <a:moveTo>
                  <a:pt x="1" y="1"/>
                </a:moveTo>
                <a:cubicBezTo>
                  <a:pt x="1" y="1"/>
                  <a:pt x="1" y="1"/>
                  <a:pt x="1" y="1"/>
                </a:cubicBezTo>
                <a:cubicBezTo>
                  <a:pt x="0" y="0"/>
                  <a:pt x="3" y="0"/>
                  <a:pt x="4" y="0"/>
                </a:cubicBezTo>
                <a:cubicBezTo>
                  <a:pt x="5" y="1"/>
                  <a:pt x="2" y="2"/>
                  <a:pt x="1"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0" name="Freeform 168"/>
          <p:cNvSpPr>
            <a:spLocks/>
          </p:cNvSpPr>
          <p:nvPr/>
        </p:nvSpPr>
        <p:spPr bwMode="auto">
          <a:xfrm>
            <a:off x="1525805" y="11042663"/>
            <a:ext cx="44450" cy="22226"/>
          </a:xfrm>
          <a:custGeom>
            <a:avLst/>
            <a:gdLst>
              <a:gd name="T0" fmla="*/ 6 w 6"/>
              <a:gd name="T1" fmla="*/ 3 h 3"/>
              <a:gd name="T2" fmla="*/ 4 w 6"/>
              <a:gd name="T3" fmla="*/ 0 h 3"/>
              <a:gd name="T4" fmla="*/ 6 w 6"/>
              <a:gd name="T5" fmla="*/ 3 h 3"/>
            </a:gdLst>
            <a:ahLst/>
            <a:cxnLst>
              <a:cxn ang="0">
                <a:pos x="T0" y="T1"/>
              </a:cxn>
              <a:cxn ang="0">
                <a:pos x="T2" y="T3"/>
              </a:cxn>
              <a:cxn ang="0">
                <a:pos x="T4" y="T5"/>
              </a:cxn>
            </a:cxnLst>
            <a:rect l="0" t="0" r="r" b="b"/>
            <a:pathLst>
              <a:path w="6" h="3">
                <a:moveTo>
                  <a:pt x="6" y="3"/>
                </a:moveTo>
                <a:cubicBezTo>
                  <a:pt x="6" y="3"/>
                  <a:pt x="0" y="0"/>
                  <a:pt x="4" y="0"/>
                </a:cubicBezTo>
                <a:cubicBezTo>
                  <a:pt x="6" y="0"/>
                  <a:pt x="6" y="1"/>
                  <a:pt x="6"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1" name="Freeform 169"/>
          <p:cNvSpPr>
            <a:spLocks/>
          </p:cNvSpPr>
          <p:nvPr/>
        </p:nvSpPr>
        <p:spPr bwMode="auto">
          <a:xfrm>
            <a:off x="1525794" y="11010907"/>
            <a:ext cx="53976" cy="15878"/>
          </a:xfrm>
          <a:custGeom>
            <a:avLst/>
            <a:gdLst>
              <a:gd name="T0" fmla="*/ 4 w 7"/>
              <a:gd name="T1" fmla="*/ 2 h 2"/>
              <a:gd name="T2" fmla="*/ 3 w 7"/>
              <a:gd name="T3" fmla="*/ 0 h 2"/>
              <a:gd name="T4" fmla="*/ 4 w 7"/>
              <a:gd name="T5" fmla="*/ 2 h 2"/>
            </a:gdLst>
            <a:ahLst/>
            <a:cxnLst>
              <a:cxn ang="0">
                <a:pos x="T0" y="T1"/>
              </a:cxn>
              <a:cxn ang="0">
                <a:pos x="T2" y="T3"/>
              </a:cxn>
              <a:cxn ang="0">
                <a:pos x="T4" y="T5"/>
              </a:cxn>
            </a:cxnLst>
            <a:rect l="0" t="0" r="r" b="b"/>
            <a:pathLst>
              <a:path w="7" h="2">
                <a:moveTo>
                  <a:pt x="4" y="2"/>
                </a:moveTo>
                <a:cubicBezTo>
                  <a:pt x="4" y="2"/>
                  <a:pt x="0" y="0"/>
                  <a:pt x="3" y="0"/>
                </a:cubicBezTo>
                <a:cubicBezTo>
                  <a:pt x="5" y="0"/>
                  <a:pt x="7" y="2"/>
                  <a:pt x="4" y="2"/>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2" name="Freeform 170"/>
          <p:cNvSpPr>
            <a:spLocks/>
          </p:cNvSpPr>
          <p:nvPr/>
        </p:nvSpPr>
        <p:spPr bwMode="auto">
          <a:xfrm>
            <a:off x="1586131" y="10874378"/>
            <a:ext cx="22226" cy="25400"/>
          </a:xfrm>
          <a:custGeom>
            <a:avLst/>
            <a:gdLst>
              <a:gd name="T0" fmla="*/ 0 w 3"/>
              <a:gd name="T1" fmla="*/ 3 h 3"/>
              <a:gd name="T2" fmla="*/ 1 w 3"/>
              <a:gd name="T3" fmla="*/ 1 h 3"/>
              <a:gd name="T4" fmla="*/ 0 w 3"/>
              <a:gd name="T5" fmla="*/ 3 h 3"/>
            </a:gdLst>
            <a:ahLst/>
            <a:cxnLst>
              <a:cxn ang="0">
                <a:pos x="T0" y="T1"/>
              </a:cxn>
              <a:cxn ang="0">
                <a:pos x="T2" y="T3"/>
              </a:cxn>
              <a:cxn ang="0">
                <a:pos x="T4" y="T5"/>
              </a:cxn>
            </a:cxnLst>
            <a:rect l="0" t="0" r="r" b="b"/>
            <a:pathLst>
              <a:path w="3" h="3">
                <a:moveTo>
                  <a:pt x="0" y="3"/>
                </a:moveTo>
                <a:cubicBezTo>
                  <a:pt x="1" y="3"/>
                  <a:pt x="0" y="1"/>
                  <a:pt x="1" y="1"/>
                </a:cubicBezTo>
                <a:cubicBezTo>
                  <a:pt x="2" y="0"/>
                  <a:pt x="3" y="3"/>
                  <a:pt x="0"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3" name="Freeform 171"/>
          <p:cNvSpPr>
            <a:spLocks/>
          </p:cNvSpPr>
          <p:nvPr/>
        </p:nvSpPr>
        <p:spPr bwMode="auto">
          <a:xfrm>
            <a:off x="1728997" y="11242687"/>
            <a:ext cx="38102" cy="31750"/>
          </a:xfrm>
          <a:custGeom>
            <a:avLst/>
            <a:gdLst>
              <a:gd name="T0" fmla="*/ 4 w 5"/>
              <a:gd name="T1" fmla="*/ 4 h 4"/>
              <a:gd name="T2" fmla="*/ 1 w 5"/>
              <a:gd name="T3" fmla="*/ 3 h 4"/>
              <a:gd name="T4" fmla="*/ 3 w 5"/>
              <a:gd name="T5" fmla="*/ 1 h 4"/>
              <a:gd name="T6" fmla="*/ 4 w 5"/>
              <a:gd name="T7" fmla="*/ 4 h 4"/>
            </a:gdLst>
            <a:ahLst/>
            <a:cxnLst>
              <a:cxn ang="0">
                <a:pos x="T0" y="T1"/>
              </a:cxn>
              <a:cxn ang="0">
                <a:pos x="T2" y="T3"/>
              </a:cxn>
              <a:cxn ang="0">
                <a:pos x="T4" y="T5"/>
              </a:cxn>
              <a:cxn ang="0">
                <a:pos x="T6" y="T7"/>
              </a:cxn>
            </a:cxnLst>
            <a:rect l="0" t="0" r="r" b="b"/>
            <a:pathLst>
              <a:path w="5" h="4">
                <a:moveTo>
                  <a:pt x="4" y="4"/>
                </a:moveTo>
                <a:cubicBezTo>
                  <a:pt x="5" y="4"/>
                  <a:pt x="1" y="4"/>
                  <a:pt x="1" y="3"/>
                </a:cubicBezTo>
                <a:cubicBezTo>
                  <a:pt x="0" y="0"/>
                  <a:pt x="2" y="1"/>
                  <a:pt x="3" y="1"/>
                </a:cubicBezTo>
                <a:cubicBezTo>
                  <a:pt x="4" y="1"/>
                  <a:pt x="4" y="4"/>
                  <a:pt x="4" y="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4" name="Freeform 172"/>
          <p:cNvSpPr>
            <a:spLocks/>
          </p:cNvSpPr>
          <p:nvPr/>
        </p:nvSpPr>
        <p:spPr bwMode="auto">
          <a:xfrm>
            <a:off x="1617873" y="11395087"/>
            <a:ext cx="12702" cy="44450"/>
          </a:xfrm>
          <a:custGeom>
            <a:avLst/>
            <a:gdLst>
              <a:gd name="T0" fmla="*/ 1 w 2"/>
              <a:gd name="T1" fmla="*/ 6 h 6"/>
              <a:gd name="T2" fmla="*/ 0 w 2"/>
              <a:gd name="T3" fmla="*/ 3 h 6"/>
              <a:gd name="T4" fmla="*/ 1 w 2"/>
              <a:gd name="T5" fmla="*/ 6 h 6"/>
            </a:gdLst>
            <a:ahLst/>
            <a:cxnLst>
              <a:cxn ang="0">
                <a:pos x="T0" y="T1"/>
              </a:cxn>
              <a:cxn ang="0">
                <a:pos x="T2" y="T3"/>
              </a:cxn>
              <a:cxn ang="0">
                <a:pos x="T4" y="T5"/>
              </a:cxn>
            </a:cxnLst>
            <a:rect l="0" t="0" r="r" b="b"/>
            <a:pathLst>
              <a:path w="2" h="6">
                <a:moveTo>
                  <a:pt x="1" y="6"/>
                </a:moveTo>
                <a:cubicBezTo>
                  <a:pt x="2" y="6"/>
                  <a:pt x="0" y="4"/>
                  <a:pt x="0" y="3"/>
                </a:cubicBezTo>
                <a:cubicBezTo>
                  <a:pt x="0" y="0"/>
                  <a:pt x="2" y="3"/>
                  <a:pt x="1" y="6"/>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5" name="Freeform 173"/>
          <p:cNvSpPr>
            <a:spLocks/>
          </p:cNvSpPr>
          <p:nvPr/>
        </p:nvSpPr>
        <p:spPr bwMode="auto">
          <a:xfrm>
            <a:off x="1579768" y="11455415"/>
            <a:ext cx="28576" cy="22226"/>
          </a:xfrm>
          <a:custGeom>
            <a:avLst/>
            <a:gdLst>
              <a:gd name="T0" fmla="*/ 2 w 4"/>
              <a:gd name="T1" fmla="*/ 3 h 3"/>
              <a:gd name="T2" fmla="*/ 1 w 4"/>
              <a:gd name="T3" fmla="*/ 0 h 3"/>
              <a:gd name="T4" fmla="*/ 2 w 4"/>
              <a:gd name="T5" fmla="*/ 3 h 3"/>
            </a:gdLst>
            <a:ahLst/>
            <a:cxnLst>
              <a:cxn ang="0">
                <a:pos x="T0" y="T1"/>
              </a:cxn>
              <a:cxn ang="0">
                <a:pos x="T2" y="T3"/>
              </a:cxn>
              <a:cxn ang="0">
                <a:pos x="T4" y="T5"/>
              </a:cxn>
            </a:cxnLst>
            <a:rect l="0" t="0" r="r" b="b"/>
            <a:pathLst>
              <a:path w="4" h="3">
                <a:moveTo>
                  <a:pt x="2" y="3"/>
                </a:moveTo>
                <a:cubicBezTo>
                  <a:pt x="2" y="3"/>
                  <a:pt x="0" y="2"/>
                  <a:pt x="1" y="0"/>
                </a:cubicBezTo>
                <a:cubicBezTo>
                  <a:pt x="1" y="0"/>
                  <a:pt x="4" y="1"/>
                  <a:pt x="2"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6" name="Freeform 174"/>
          <p:cNvSpPr>
            <a:spLocks/>
          </p:cNvSpPr>
          <p:nvPr/>
        </p:nvSpPr>
        <p:spPr bwMode="auto">
          <a:xfrm>
            <a:off x="2125868" y="11185537"/>
            <a:ext cx="53976" cy="22226"/>
          </a:xfrm>
          <a:custGeom>
            <a:avLst/>
            <a:gdLst>
              <a:gd name="T0" fmla="*/ 4 w 7"/>
              <a:gd name="T1" fmla="*/ 3 h 3"/>
              <a:gd name="T2" fmla="*/ 5 w 7"/>
              <a:gd name="T3" fmla="*/ 0 h 3"/>
              <a:gd name="T4" fmla="*/ 4 w 7"/>
              <a:gd name="T5" fmla="*/ 3 h 3"/>
            </a:gdLst>
            <a:ahLst/>
            <a:cxnLst>
              <a:cxn ang="0">
                <a:pos x="T0" y="T1"/>
              </a:cxn>
              <a:cxn ang="0">
                <a:pos x="T2" y="T3"/>
              </a:cxn>
              <a:cxn ang="0">
                <a:pos x="T4" y="T5"/>
              </a:cxn>
            </a:cxnLst>
            <a:rect l="0" t="0" r="r" b="b"/>
            <a:pathLst>
              <a:path w="7" h="3">
                <a:moveTo>
                  <a:pt x="4" y="3"/>
                </a:moveTo>
                <a:cubicBezTo>
                  <a:pt x="4" y="2"/>
                  <a:pt x="0" y="0"/>
                  <a:pt x="5" y="0"/>
                </a:cubicBezTo>
                <a:cubicBezTo>
                  <a:pt x="7" y="0"/>
                  <a:pt x="6" y="3"/>
                  <a:pt x="4"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7" name="Freeform 175"/>
          <p:cNvSpPr>
            <a:spLocks/>
          </p:cNvSpPr>
          <p:nvPr/>
        </p:nvSpPr>
        <p:spPr bwMode="auto">
          <a:xfrm>
            <a:off x="2119531" y="11455402"/>
            <a:ext cx="44450" cy="28576"/>
          </a:xfrm>
          <a:custGeom>
            <a:avLst/>
            <a:gdLst>
              <a:gd name="T0" fmla="*/ 3 w 6"/>
              <a:gd name="T1" fmla="*/ 4 h 4"/>
              <a:gd name="T2" fmla="*/ 0 w 6"/>
              <a:gd name="T3" fmla="*/ 3 h 4"/>
              <a:gd name="T4" fmla="*/ 4 w 6"/>
              <a:gd name="T5" fmla="*/ 0 h 4"/>
              <a:gd name="T6" fmla="*/ 3 w 6"/>
              <a:gd name="T7" fmla="*/ 4 h 4"/>
            </a:gdLst>
            <a:ahLst/>
            <a:cxnLst>
              <a:cxn ang="0">
                <a:pos x="T0" y="T1"/>
              </a:cxn>
              <a:cxn ang="0">
                <a:pos x="T2" y="T3"/>
              </a:cxn>
              <a:cxn ang="0">
                <a:pos x="T4" y="T5"/>
              </a:cxn>
              <a:cxn ang="0">
                <a:pos x="T6" y="T7"/>
              </a:cxn>
            </a:cxnLst>
            <a:rect l="0" t="0" r="r" b="b"/>
            <a:pathLst>
              <a:path w="6" h="4">
                <a:moveTo>
                  <a:pt x="3" y="4"/>
                </a:moveTo>
                <a:cubicBezTo>
                  <a:pt x="4" y="4"/>
                  <a:pt x="1" y="4"/>
                  <a:pt x="0" y="3"/>
                </a:cubicBezTo>
                <a:cubicBezTo>
                  <a:pt x="0" y="1"/>
                  <a:pt x="3" y="0"/>
                  <a:pt x="4" y="0"/>
                </a:cubicBezTo>
                <a:cubicBezTo>
                  <a:pt x="6" y="0"/>
                  <a:pt x="3" y="4"/>
                  <a:pt x="3" y="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8" name="Freeform 176"/>
          <p:cNvSpPr>
            <a:spLocks/>
          </p:cNvSpPr>
          <p:nvPr/>
        </p:nvSpPr>
        <p:spPr bwMode="auto">
          <a:xfrm>
            <a:off x="1805197" y="12077707"/>
            <a:ext cx="66678" cy="38102"/>
          </a:xfrm>
          <a:custGeom>
            <a:avLst/>
            <a:gdLst>
              <a:gd name="T0" fmla="*/ 7 w 9"/>
              <a:gd name="T1" fmla="*/ 4 h 5"/>
              <a:gd name="T2" fmla="*/ 5 w 9"/>
              <a:gd name="T3" fmla="*/ 0 h 5"/>
              <a:gd name="T4" fmla="*/ 8 w 9"/>
              <a:gd name="T5" fmla="*/ 2 h 5"/>
              <a:gd name="T6" fmla="*/ 7 w 9"/>
              <a:gd name="T7" fmla="*/ 4 h 5"/>
            </a:gdLst>
            <a:ahLst/>
            <a:cxnLst>
              <a:cxn ang="0">
                <a:pos x="T0" y="T1"/>
              </a:cxn>
              <a:cxn ang="0">
                <a:pos x="T2" y="T3"/>
              </a:cxn>
              <a:cxn ang="0">
                <a:pos x="T4" y="T5"/>
              </a:cxn>
              <a:cxn ang="0">
                <a:pos x="T6" y="T7"/>
              </a:cxn>
            </a:cxnLst>
            <a:rect l="0" t="0" r="r" b="b"/>
            <a:pathLst>
              <a:path w="9" h="5">
                <a:moveTo>
                  <a:pt x="7" y="4"/>
                </a:moveTo>
                <a:cubicBezTo>
                  <a:pt x="9" y="5"/>
                  <a:pt x="0" y="3"/>
                  <a:pt x="5" y="0"/>
                </a:cubicBezTo>
                <a:cubicBezTo>
                  <a:pt x="7" y="0"/>
                  <a:pt x="8" y="1"/>
                  <a:pt x="8" y="2"/>
                </a:cubicBezTo>
                <a:cubicBezTo>
                  <a:pt x="8" y="3"/>
                  <a:pt x="8" y="4"/>
                  <a:pt x="7" y="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9" name="Freeform 177"/>
          <p:cNvSpPr>
            <a:spLocks/>
          </p:cNvSpPr>
          <p:nvPr/>
        </p:nvSpPr>
        <p:spPr bwMode="auto">
          <a:xfrm>
            <a:off x="1782981" y="11017254"/>
            <a:ext cx="44450" cy="25400"/>
          </a:xfrm>
          <a:custGeom>
            <a:avLst/>
            <a:gdLst>
              <a:gd name="T0" fmla="*/ 4 w 6"/>
              <a:gd name="T1" fmla="*/ 3 h 3"/>
              <a:gd name="T2" fmla="*/ 5 w 6"/>
              <a:gd name="T3" fmla="*/ 0 h 3"/>
              <a:gd name="T4" fmla="*/ 4 w 6"/>
              <a:gd name="T5" fmla="*/ 3 h 3"/>
            </a:gdLst>
            <a:ahLst/>
            <a:cxnLst>
              <a:cxn ang="0">
                <a:pos x="T0" y="T1"/>
              </a:cxn>
              <a:cxn ang="0">
                <a:pos x="T2" y="T3"/>
              </a:cxn>
              <a:cxn ang="0">
                <a:pos x="T4" y="T5"/>
              </a:cxn>
            </a:cxnLst>
            <a:rect l="0" t="0" r="r" b="b"/>
            <a:pathLst>
              <a:path w="6" h="3">
                <a:moveTo>
                  <a:pt x="4" y="3"/>
                </a:moveTo>
                <a:cubicBezTo>
                  <a:pt x="0" y="1"/>
                  <a:pt x="2" y="0"/>
                  <a:pt x="5" y="0"/>
                </a:cubicBezTo>
                <a:cubicBezTo>
                  <a:pt x="6" y="0"/>
                  <a:pt x="4" y="2"/>
                  <a:pt x="4"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0" name="Freeform 178"/>
          <p:cNvSpPr>
            <a:spLocks/>
          </p:cNvSpPr>
          <p:nvPr/>
        </p:nvSpPr>
        <p:spPr bwMode="auto">
          <a:xfrm>
            <a:off x="7374153" y="7108837"/>
            <a:ext cx="34926" cy="82550"/>
          </a:xfrm>
          <a:custGeom>
            <a:avLst/>
            <a:gdLst>
              <a:gd name="T0" fmla="*/ 1 w 5"/>
              <a:gd name="T1" fmla="*/ 10 h 11"/>
              <a:gd name="T2" fmla="*/ 2 w 5"/>
              <a:gd name="T3" fmla="*/ 3 h 11"/>
              <a:gd name="T4" fmla="*/ 5 w 5"/>
              <a:gd name="T5" fmla="*/ 5 h 11"/>
              <a:gd name="T6" fmla="*/ 4 w 5"/>
              <a:gd name="T7" fmla="*/ 10 h 11"/>
              <a:gd name="T8" fmla="*/ 1 w 5"/>
              <a:gd name="T9" fmla="*/ 10 h 11"/>
            </a:gdLst>
            <a:ahLst/>
            <a:cxnLst>
              <a:cxn ang="0">
                <a:pos x="T0" y="T1"/>
              </a:cxn>
              <a:cxn ang="0">
                <a:pos x="T2" y="T3"/>
              </a:cxn>
              <a:cxn ang="0">
                <a:pos x="T4" y="T5"/>
              </a:cxn>
              <a:cxn ang="0">
                <a:pos x="T6" y="T7"/>
              </a:cxn>
              <a:cxn ang="0">
                <a:pos x="T8" y="T9"/>
              </a:cxn>
            </a:cxnLst>
            <a:rect l="0" t="0" r="r" b="b"/>
            <a:pathLst>
              <a:path w="5" h="11">
                <a:moveTo>
                  <a:pt x="1" y="10"/>
                </a:moveTo>
                <a:cubicBezTo>
                  <a:pt x="0" y="8"/>
                  <a:pt x="1" y="5"/>
                  <a:pt x="2" y="3"/>
                </a:cubicBezTo>
                <a:cubicBezTo>
                  <a:pt x="4" y="0"/>
                  <a:pt x="5" y="3"/>
                  <a:pt x="5" y="5"/>
                </a:cubicBezTo>
                <a:cubicBezTo>
                  <a:pt x="5" y="8"/>
                  <a:pt x="5" y="9"/>
                  <a:pt x="4" y="10"/>
                </a:cubicBezTo>
                <a:cubicBezTo>
                  <a:pt x="3" y="11"/>
                  <a:pt x="4" y="11"/>
                  <a:pt x="1" y="1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1" name="Freeform 179"/>
          <p:cNvSpPr>
            <a:spLocks/>
          </p:cNvSpPr>
          <p:nvPr/>
        </p:nvSpPr>
        <p:spPr bwMode="auto">
          <a:xfrm>
            <a:off x="7485279" y="7131054"/>
            <a:ext cx="44450" cy="53976"/>
          </a:xfrm>
          <a:custGeom>
            <a:avLst/>
            <a:gdLst>
              <a:gd name="T0" fmla="*/ 2 w 6"/>
              <a:gd name="T1" fmla="*/ 7 h 7"/>
              <a:gd name="T2" fmla="*/ 0 w 6"/>
              <a:gd name="T3" fmla="*/ 3 h 7"/>
              <a:gd name="T4" fmla="*/ 4 w 6"/>
              <a:gd name="T5" fmla="*/ 0 h 7"/>
              <a:gd name="T6" fmla="*/ 3 w 6"/>
              <a:gd name="T7" fmla="*/ 0 h 7"/>
              <a:gd name="T8" fmla="*/ 4 w 6"/>
              <a:gd name="T9" fmla="*/ 5 h 7"/>
              <a:gd name="T10" fmla="*/ 2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2" y="7"/>
                </a:moveTo>
                <a:cubicBezTo>
                  <a:pt x="0" y="3"/>
                  <a:pt x="0" y="3"/>
                  <a:pt x="0" y="3"/>
                </a:cubicBezTo>
                <a:cubicBezTo>
                  <a:pt x="0" y="4"/>
                  <a:pt x="3" y="0"/>
                  <a:pt x="4" y="0"/>
                </a:cubicBezTo>
                <a:cubicBezTo>
                  <a:pt x="5" y="0"/>
                  <a:pt x="4" y="1"/>
                  <a:pt x="3" y="0"/>
                </a:cubicBezTo>
                <a:cubicBezTo>
                  <a:pt x="6" y="0"/>
                  <a:pt x="5" y="3"/>
                  <a:pt x="4" y="5"/>
                </a:cubicBezTo>
                <a:cubicBezTo>
                  <a:pt x="3" y="7"/>
                  <a:pt x="4" y="7"/>
                  <a:pt x="2" y="7"/>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2" name="Freeform 180"/>
          <p:cNvSpPr>
            <a:spLocks/>
          </p:cNvSpPr>
          <p:nvPr/>
        </p:nvSpPr>
        <p:spPr bwMode="auto">
          <a:xfrm>
            <a:off x="7424947" y="7146935"/>
            <a:ext cx="38102" cy="60326"/>
          </a:xfrm>
          <a:custGeom>
            <a:avLst/>
            <a:gdLst>
              <a:gd name="T0" fmla="*/ 3 w 5"/>
              <a:gd name="T1" fmla="*/ 8 h 8"/>
              <a:gd name="T2" fmla="*/ 0 w 5"/>
              <a:gd name="T3" fmla="*/ 2 h 8"/>
              <a:gd name="T4" fmla="*/ 4 w 5"/>
              <a:gd name="T5" fmla="*/ 0 h 8"/>
              <a:gd name="T6" fmla="*/ 4 w 5"/>
              <a:gd name="T7" fmla="*/ 6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1" y="7"/>
                  <a:pt x="1" y="5"/>
                  <a:pt x="0" y="2"/>
                </a:cubicBezTo>
                <a:cubicBezTo>
                  <a:pt x="0" y="0"/>
                  <a:pt x="2" y="0"/>
                  <a:pt x="4" y="0"/>
                </a:cubicBezTo>
                <a:cubicBezTo>
                  <a:pt x="4" y="1"/>
                  <a:pt x="4" y="5"/>
                  <a:pt x="4" y="6"/>
                </a:cubicBezTo>
                <a:cubicBezTo>
                  <a:pt x="5" y="8"/>
                  <a:pt x="4" y="8"/>
                  <a:pt x="3" y="8"/>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3" name="Freeform 181"/>
          <p:cNvSpPr>
            <a:spLocks/>
          </p:cNvSpPr>
          <p:nvPr/>
        </p:nvSpPr>
        <p:spPr bwMode="auto">
          <a:xfrm>
            <a:off x="7523370" y="7124713"/>
            <a:ext cx="53976" cy="98426"/>
          </a:xfrm>
          <a:custGeom>
            <a:avLst/>
            <a:gdLst>
              <a:gd name="T0" fmla="*/ 3 w 7"/>
              <a:gd name="T1" fmla="*/ 12 h 13"/>
              <a:gd name="T2" fmla="*/ 2 w 7"/>
              <a:gd name="T3" fmla="*/ 5 h 13"/>
              <a:gd name="T4" fmla="*/ 4 w 7"/>
              <a:gd name="T5" fmla="*/ 0 h 13"/>
              <a:gd name="T6" fmla="*/ 5 w 7"/>
              <a:gd name="T7" fmla="*/ 5 h 13"/>
              <a:gd name="T8" fmla="*/ 3 w 7"/>
              <a:gd name="T9" fmla="*/ 12 h 13"/>
            </a:gdLst>
            <a:ahLst/>
            <a:cxnLst>
              <a:cxn ang="0">
                <a:pos x="T0" y="T1"/>
              </a:cxn>
              <a:cxn ang="0">
                <a:pos x="T2" y="T3"/>
              </a:cxn>
              <a:cxn ang="0">
                <a:pos x="T4" y="T5"/>
              </a:cxn>
              <a:cxn ang="0">
                <a:pos x="T6" y="T7"/>
              </a:cxn>
              <a:cxn ang="0">
                <a:pos x="T8" y="T9"/>
              </a:cxn>
            </a:cxnLst>
            <a:rect l="0" t="0" r="r" b="b"/>
            <a:pathLst>
              <a:path w="7" h="13">
                <a:moveTo>
                  <a:pt x="3" y="12"/>
                </a:moveTo>
                <a:cubicBezTo>
                  <a:pt x="3" y="13"/>
                  <a:pt x="0" y="8"/>
                  <a:pt x="2" y="5"/>
                </a:cubicBezTo>
                <a:cubicBezTo>
                  <a:pt x="3" y="3"/>
                  <a:pt x="0" y="0"/>
                  <a:pt x="4" y="0"/>
                </a:cubicBezTo>
                <a:cubicBezTo>
                  <a:pt x="7" y="0"/>
                  <a:pt x="5" y="4"/>
                  <a:pt x="5" y="5"/>
                </a:cubicBezTo>
                <a:cubicBezTo>
                  <a:pt x="5" y="7"/>
                  <a:pt x="4" y="10"/>
                  <a:pt x="3" y="12"/>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4" name="Freeform 182"/>
          <p:cNvSpPr>
            <a:spLocks/>
          </p:cNvSpPr>
          <p:nvPr/>
        </p:nvSpPr>
        <p:spPr bwMode="auto">
          <a:xfrm>
            <a:off x="7583692" y="7086613"/>
            <a:ext cx="50800" cy="120650"/>
          </a:xfrm>
          <a:custGeom>
            <a:avLst/>
            <a:gdLst>
              <a:gd name="T0" fmla="*/ 7 w 7"/>
              <a:gd name="T1" fmla="*/ 14 h 16"/>
              <a:gd name="T2" fmla="*/ 2 w 7"/>
              <a:gd name="T3" fmla="*/ 11 h 16"/>
              <a:gd name="T4" fmla="*/ 1 w 7"/>
              <a:gd name="T5" fmla="*/ 6 h 16"/>
              <a:gd name="T6" fmla="*/ 5 w 7"/>
              <a:gd name="T7" fmla="*/ 0 h 16"/>
              <a:gd name="T8" fmla="*/ 7 w 7"/>
              <a:gd name="T9" fmla="*/ 8 h 16"/>
              <a:gd name="T10" fmla="*/ 7 w 7"/>
              <a:gd name="T11" fmla="*/ 14 h 16"/>
            </a:gdLst>
            <a:ahLst/>
            <a:cxnLst>
              <a:cxn ang="0">
                <a:pos x="T0" y="T1"/>
              </a:cxn>
              <a:cxn ang="0">
                <a:pos x="T2" y="T3"/>
              </a:cxn>
              <a:cxn ang="0">
                <a:pos x="T4" y="T5"/>
              </a:cxn>
              <a:cxn ang="0">
                <a:pos x="T6" y="T7"/>
              </a:cxn>
              <a:cxn ang="0">
                <a:pos x="T8" y="T9"/>
              </a:cxn>
              <a:cxn ang="0">
                <a:pos x="T10" y="T11"/>
              </a:cxn>
            </a:cxnLst>
            <a:rect l="0" t="0" r="r" b="b"/>
            <a:pathLst>
              <a:path w="7" h="16">
                <a:moveTo>
                  <a:pt x="7" y="14"/>
                </a:moveTo>
                <a:cubicBezTo>
                  <a:pt x="6" y="16"/>
                  <a:pt x="2" y="12"/>
                  <a:pt x="2" y="11"/>
                </a:cubicBezTo>
                <a:cubicBezTo>
                  <a:pt x="1" y="10"/>
                  <a:pt x="1" y="7"/>
                  <a:pt x="1" y="6"/>
                </a:cubicBezTo>
                <a:cubicBezTo>
                  <a:pt x="0" y="2"/>
                  <a:pt x="2" y="0"/>
                  <a:pt x="5" y="0"/>
                </a:cubicBezTo>
                <a:cubicBezTo>
                  <a:pt x="7" y="0"/>
                  <a:pt x="6" y="7"/>
                  <a:pt x="7" y="8"/>
                </a:cubicBezTo>
                <a:cubicBezTo>
                  <a:pt x="7" y="9"/>
                  <a:pt x="7" y="12"/>
                  <a:pt x="7" y="1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5" name="Freeform 183"/>
          <p:cNvSpPr>
            <a:spLocks/>
          </p:cNvSpPr>
          <p:nvPr/>
        </p:nvSpPr>
        <p:spPr bwMode="auto">
          <a:xfrm>
            <a:off x="7644027" y="7080254"/>
            <a:ext cx="98426" cy="104776"/>
          </a:xfrm>
          <a:custGeom>
            <a:avLst/>
            <a:gdLst>
              <a:gd name="T0" fmla="*/ 8 w 13"/>
              <a:gd name="T1" fmla="*/ 14 h 14"/>
              <a:gd name="T2" fmla="*/ 2 w 13"/>
              <a:gd name="T3" fmla="*/ 10 h 14"/>
              <a:gd name="T4" fmla="*/ 0 w 13"/>
              <a:gd name="T5" fmla="*/ 3 h 14"/>
              <a:gd name="T6" fmla="*/ 1 w 13"/>
              <a:gd name="T7" fmla="*/ 1 h 14"/>
              <a:gd name="T8" fmla="*/ 5 w 13"/>
              <a:gd name="T9" fmla="*/ 2 h 14"/>
              <a:gd name="T10" fmla="*/ 7 w 13"/>
              <a:gd name="T11" fmla="*/ 9 h 14"/>
              <a:gd name="T12" fmla="*/ 10 w 13"/>
              <a:gd name="T13" fmla="*/ 13 h 14"/>
              <a:gd name="T14" fmla="*/ 8 w 1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8" y="14"/>
                </a:moveTo>
                <a:cubicBezTo>
                  <a:pt x="8" y="14"/>
                  <a:pt x="2" y="10"/>
                  <a:pt x="2" y="10"/>
                </a:cubicBezTo>
                <a:cubicBezTo>
                  <a:pt x="0" y="8"/>
                  <a:pt x="0" y="6"/>
                  <a:pt x="0" y="3"/>
                </a:cubicBezTo>
                <a:cubicBezTo>
                  <a:pt x="0" y="3"/>
                  <a:pt x="1" y="2"/>
                  <a:pt x="1" y="1"/>
                </a:cubicBezTo>
                <a:cubicBezTo>
                  <a:pt x="1" y="0"/>
                  <a:pt x="5" y="1"/>
                  <a:pt x="5" y="2"/>
                </a:cubicBezTo>
                <a:cubicBezTo>
                  <a:pt x="6" y="4"/>
                  <a:pt x="7" y="7"/>
                  <a:pt x="7" y="9"/>
                </a:cubicBezTo>
                <a:cubicBezTo>
                  <a:pt x="8" y="12"/>
                  <a:pt x="13" y="8"/>
                  <a:pt x="10" y="13"/>
                </a:cubicBezTo>
                <a:cubicBezTo>
                  <a:pt x="10" y="13"/>
                  <a:pt x="9" y="13"/>
                  <a:pt x="8" y="1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6" name="Freeform 184"/>
          <p:cNvSpPr>
            <a:spLocks/>
          </p:cNvSpPr>
          <p:nvPr/>
        </p:nvSpPr>
        <p:spPr bwMode="auto">
          <a:xfrm>
            <a:off x="9177553" y="9982213"/>
            <a:ext cx="120650" cy="263526"/>
          </a:xfrm>
          <a:custGeom>
            <a:avLst/>
            <a:gdLst>
              <a:gd name="T0" fmla="*/ 3 w 16"/>
              <a:gd name="T1" fmla="*/ 16 h 35"/>
              <a:gd name="T2" fmla="*/ 3 w 16"/>
              <a:gd name="T3" fmla="*/ 6 h 35"/>
              <a:gd name="T4" fmla="*/ 8 w 16"/>
              <a:gd name="T5" fmla="*/ 1 h 35"/>
              <a:gd name="T6" fmla="*/ 12 w 16"/>
              <a:gd name="T7" fmla="*/ 5 h 35"/>
              <a:gd name="T8" fmla="*/ 14 w 16"/>
              <a:gd name="T9" fmla="*/ 11 h 35"/>
              <a:gd name="T10" fmla="*/ 12 w 16"/>
              <a:gd name="T11" fmla="*/ 14 h 35"/>
              <a:gd name="T12" fmla="*/ 13 w 16"/>
              <a:gd name="T13" fmla="*/ 22 h 35"/>
              <a:gd name="T14" fmla="*/ 8 w 16"/>
              <a:gd name="T15" fmla="*/ 26 h 35"/>
              <a:gd name="T16" fmla="*/ 5 w 16"/>
              <a:gd name="T17" fmla="*/ 32 h 35"/>
              <a:gd name="T18" fmla="*/ 3 w 16"/>
              <a:gd name="T19" fmla="*/ 26 h 35"/>
              <a:gd name="T20" fmla="*/ 3 w 16"/>
              <a:gd name="T21" fmla="*/ 21 h 35"/>
              <a:gd name="T22" fmla="*/ 3 w 16"/>
              <a:gd name="T23"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35">
                <a:moveTo>
                  <a:pt x="3" y="16"/>
                </a:moveTo>
                <a:cubicBezTo>
                  <a:pt x="4" y="15"/>
                  <a:pt x="1" y="9"/>
                  <a:pt x="3" y="6"/>
                </a:cubicBezTo>
                <a:cubicBezTo>
                  <a:pt x="4" y="4"/>
                  <a:pt x="6" y="0"/>
                  <a:pt x="8" y="1"/>
                </a:cubicBezTo>
                <a:cubicBezTo>
                  <a:pt x="11" y="2"/>
                  <a:pt x="10" y="2"/>
                  <a:pt x="12" y="5"/>
                </a:cubicBezTo>
                <a:cubicBezTo>
                  <a:pt x="13" y="6"/>
                  <a:pt x="14" y="11"/>
                  <a:pt x="14" y="11"/>
                </a:cubicBezTo>
                <a:cubicBezTo>
                  <a:pt x="14" y="12"/>
                  <a:pt x="6" y="13"/>
                  <a:pt x="12" y="14"/>
                </a:cubicBezTo>
                <a:cubicBezTo>
                  <a:pt x="16" y="15"/>
                  <a:pt x="14" y="19"/>
                  <a:pt x="13" y="22"/>
                </a:cubicBezTo>
                <a:cubicBezTo>
                  <a:pt x="12" y="26"/>
                  <a:pt x="11" y="25"/>
                  <a:pt x="8" y="26"/>
                </a:cubicBezTo>
                <a:cubicBezTo>
                  <a:pt x="8" y="26"/>
                  <a:pt x="6" y="31"/>
                  <a:pt x="5" y="32"/>
                </a:cubicBezTo>
                <a:cubicBezTo>
                  <a:pt x="0" y="35"/>
                  <a:pt x="1" y="28"/>
                  <a:pt x="3" y="26"/>
                </a:cubicBezTo>
                <a:cubicBezTo>
                  <a:pt x="3" y="26"/>
                  <a:pt x="2" y="23"/>
                  <a:pt x="3" y="21"/>
                </a:cubicBezTo>
                <a:cubicBezTo>
                  <a:pt x="4" y="20"/>
                  <a:pt x="3" y="17"/>
                  <a:pt x="3" y="16"/>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7" name="Freeform 185"/>
          <p:cNvSpPr>
            <a:spLocks/>
          </p:cNvSpPr>
          <p:nvPr/>
        </p:nvSpPr>
        <p:spPr bwMode="auto">
          <a:xfrm>
            <a:off x="9168027" y="10229855"/>
            <a:ext cx="98426" cy="241302"/>
          </a:xfrm>
          <a:custGeom>
            <a:avLst/>
            <a:gdLst>
              <a:gd name="T0" fmla="*/ 0 w 13"/>
              <a:gd name="T1" fmla="*/ 17 h 32"/>
              <a:gd name="T2" fmla="*/ 0 w 13"/>
              <a:gd name="T3" fmla="*/ 8 h 32"/>
              <a:gd name="T4" fmla="*/ 3 w 13"/>
              <a:gd name="T5" fmla="*/ 4 h 32"/>
              <a:gd name="T6" fmla="*/ 7 w 13"/>
              <a:gd name="T7" fmla="*/ 1 h 32"/>
              <a:gd name="T8" fmla="*/ 11 w 13"/>
              <a:gd name="T9" fmla="*/ 3 h 32"/>
              <a:gd name="T10" fmla="*/ 11 w 13"/>
              <a:gd name="T11" fmla="*/ 9 h 32"/>
              <a:gd name="T12" fmla="*/ 12 w 13"/>
              <a:gd name="T13" fmla="*/ 16 h 32"/>
              <a:gd name="T14" fmla="*/ 10 w 13"/>
              <a:gd name="T15" fmla="*/ 21 h 32"/>
              <a:gd name="T16" fmla="*/ 4 w 13"/>
              <a:gd name="T17" fmla="*/ 26 h 32"/>
              <a:gd name="T18" fmla="*/ 3 w 13"/>
              <a:gd name="T19" fmla="*/ 28 h 32"/>
              <a:gd name="T20" fmla="*/ 0 w 13"/>
              <a:gd name="T21" fmla="*/ 27 h 32"/>
              <a:gd name="T22" fmla="*/ 0 w 13"/>
              <a:gd name="T23" fmla="*/ 21 h 32"/>
              <a:gd name="T24" fmla="*/ 0 w 13"/>
              <a:gd name="T25"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2">
                <a:moveTo>
                  <a:pt x="0" y="17"/>
                </a:moveTo>
                <a:cubicBezTo>
                  <a:pt x="1" y="16"/>
                  <a:pt x="0" y="10"/>
                  <a:pt x="0" y="8"/>
                </a:cubicBezTo>
                <a:cubicBezTo>
                  <a:pt x="0" y="6"/>
                  <a:pt x="0" y="4"/>
                  <a:pt x="3" y="4"/>
                </a:cubicBezTo>
                <a:cubicBezTo>
                  <a:pt x="4" y="3"/>
                  <a:pt x="5" y="1"/>
                  <a:pt x="7" y="1"/>
                </a:cubicBezTo>
                <a:cubicBezTo>
                  <a:pt x="9" y="1"/>
                  <a:pt x="11" y="0"/>
                  <a:pt x="11" y="3"/>
                </a:cubicBezTo>
                <a:cubicBezTo>
                  <a:pt x="11" y="5"/>
                  <a:pt x="11" y="7"/>
                  <a:pt x="11" y="9"/>
                </a:cubicBezTo>
                <a:cubicBezTo>
                  <a:pt x="12" y="11"/>
                  <a:pt x="12" y="13"/>
                  <a:pt x="12" y="16"/>
                </a:cubicBezTo>
                <a:cubicBezTo>
                  <a:pt x="13" y="18"/>
                  <a:pt x="11" y="19"/>
                  <a:pt x="10" y="21"/>
                </a:cubicBezTo>
                <a:cubicBezTo>
                  <a:pt x="9" y="23"/>
                  <a:pt x="6" y="25"/>
                  <a:pt x="4" y="26"/>
                </a:cubicBezTo>
                <a:cubicBezTo>
                  <a:pt x="4" y="27"/>
                  <a:pt x="3" y="27"/>
                  <a:pt x="3" y="28"/>
                </a:cubicBezTo>
                <a:cubicBezTo>
                  <a:pt x="0" y="32"/>
                  <a:pt x="0" y="31"/>
                  <a:pt x="0" y="27"/>
                </a:cubicBezTo>
                <a:cubicBezTo>
                  <a:pt x="0" y="25"/>
                  <a:pt x="0" y="23"/>
                  <a:pt x="0" y="21"/>
                </a:cubicBezTo>
                <a:cubicBezTo>
                  <a:pt x="0" y="19"/>
                  <a:pt x="0" y="19"/>
                  <a:pt x="0" y="17"/>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8" name="Freeform 186"/>
          <p:cNvSpPr>
            <a:spLocks/>
          </p:cNvSpPr>
          <p:nvPr/>
        </p:nvSpPr>
        <p:spPr bwMode="auto">
          <a:xfrm>
            <a:off x="9145797" y="10191763"/>
            <a:ext cx="38102" cy="82550"/>
          </a:xfrm>
          <a:custGeom>
            <a:avLst/>
            <a:gdLst>
              <a:gd name="T0" fmla="*/ 1 w 5"/>
              <a:gd name="T1" fmla="*/ 11 h 11"/>
              <a:gd name="T2" fmla="*/ 0 w 5"/>
              <a:gd name="T3" fmla="*/ 3 h 11"/>
              <a:gd name="T4" fmla="*/ 1 w 5"/>
              <a:gd name="T5" fmla="*/ 5 h 11"/>
              <a:gd name="T6" fmla="*/ 1 w 5"/>
              <a:gd name="T7" fmla="*/ 11 h 11"/>
            </a:gdLst>
            <a:ahLst/>
            <a:cxnLst>
              <a:cxn ang="0">
                <a:pos x="T0" y="T1"/>
              </a:cxn>
              <a:cxn ang="0">
                <a:pos x="T2" y="T3"/>
              </a:cxn>
              <a:cxn ang="0">
                <a:pos x="T4" y="T5"/>
              </a:cxn>
              <a:cxn ang="0">
                <a:pos x="T6" y="T7"/>
              </a:cxn>
            </a:cxnLst>
            <a:rect l="0" t="0" r="r" b="b"/>
            <a:pathLst>
              <a:path w="5" h="11">
                <a:moveTo>
                  <a:pt x="1" y="11"/>
                </a:moveTo>
                <a:cubicBezTo>
                  <a:pt x="1" y="10"/>
                  <a:pt x="0" y="6"/>
                  <a:pt x="0" y="3"/>
                </a:cubicBezTo>
                <a:cubicBezTo>
                  <a:pt x="0" y="0"/>
                  <a:pt x="1" y="4"/>
                  <a:pt x="1" y="5"/>
                </a:cubicBezTo>
                <a:cubicBezTo>
                  <a:pt x="1" y="8"/>
                  <a:pt x="5" y="8"/>
                  <a:pt x="1" y="1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9" name="Freeform 187"/>
          <p:cNvSpPr>
            <a:spLocks/>
          </p:cNvSpPr>
          <p:nvPr/>
        </p:nvSpPr>
        <p:spPr bwMode="auto">
          <a:xfrm>
            <a:off x="9190244" y="10439413"/>
            <a:ext cx="53976" cy="82550"/>
          </a:xfrm>
          <a:custGeom>
            <a:avLst/>
            <a:gdLst>
              <a:gd name="T0" fmla="*/ 1 w 7"/>
              <a:gd name="T1" fmla="*/ 7 h 11"/>
              <a:gd name="T2" fmla="*/ 5 w 7"/>
              <a:gd name="T3" fmla="*/ 0 h 11"/>
              <a:gd name="T4" fmla="*/ 4 w 7"/>
              <a:gd name="T5" fmla="*/ 8 h 11"/>
              <a:gd name="T6" fmla="*/ 1 w 7"/>
              <a:gd name="T7" fmla="*/ 7 h 11"/>
            </a:gdLst>
            <a:ahLst/>
            <a:cxnLst>
              <a:cxn ang="0">
                <a:pos x="T0" y="T1"/>
              </a:cxn>
              <a:cxn ang="0">
                <a:pos x="T2" y="T3"/>
              </a:cxn>
              <a:cxn ang="0">
                <a:pos x="T4" y="T5"/>
              </a:cxn>
              <a:cxn ang="0">
                <a:pos x="T6" y="T7"/>
              </a:cxn>
            </a:cxnLst>
            <a:rect l="0" t="0" r="r" b="b"/>
            <a:pathLst>
              <a:path w="7" h="11">
                <a:moveTo>
                  <a:pt x="1" y="7"/>
                </a:moveTo>
                <a:cubicBezTo>
                  <a:pt x="1" y="7"/>
                  <a:pt x="0" y="0"/>
                  <a:pt x="5" y="0"/>
                </a:cubicBezTo>
                <a:cubicBezTo>
                  <a:pt x="7" y="0"/>
                  <a:pt x="4" y="7"/>
                  <a:pt x="4" y="8"/>
                </a:cubicBezTo>
                <a:cubicBezTo>
                  <a:pt x="4" y="11"/>
                  <a:pt x="0" y="9"/>
                  <a:pt x="1" y="7"/>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0" name="Freeform 188"/>
          <p:cNvSpPr>
            <a:spLocks/>
          </p:cNvSpPr>
          <p:nvPr/>
        </p:nvSpPr>
        <p:spPr bwMode="auto">
          <a:xfrm>
            <a:off x="9266453" y="10493387"/>
            <a:ext cx="44450" cy="120650"/>
          </a:xfrm>
          <a:custGeom>
            <a:avLst/>
            <a:gdLst>
              <a:gd name="T0" fmla="*/ 2 w 6"/>
              <a:gd name="T1" fmla="*/ 9 h 16"/>
              <a:gd name="T2" fmla="*/ 1 w 6"/>
              <a:gd name="T3" fmla="*/ 3 h 16"/>
              <a:gd name="T4" fmla="*/ 4 w 6"/>
              <a:gd name="T5" fmla="*/ 1 h 16"/>
              <a:gd name="T6" fmla="*/ 5 w 6"/>
              <a:gd name="T7" fmla="*/ 7 h 16"/>
              <a:gd name="T8" fmla="*/ 6 w 6"/>
              <a:gd name="T9" fmla="*/ 12 h 16"/>
              <a:gd name="T10" fmla="*/ 2 w 6"/>
              <a:gd name="T11" fmla="*/ 9 h 16"/>
            </a:gdLst>
            <a:ahLst/>
            <a:cxnLst>
              <a:cxn ang="0">
                <a:pos x="T0" y="T1"/>
              </a:cxn>
              <a:cxn ang="0">
                <a:pos x="T2" y="T3"/>
              </a:cxn>
              <a:cxn ang="0">
                <a:pos x="T4" y="T5"/>
              </a:cxn>
              <a:cxn ang="0">
                <a:pos x="T6" y="T7"/>
              </a:cxn>
              <a:cxn ang="0">
                <a:pos x="T8" y="T9"/>
              </a:cxn>
              <a:cxn ang="0">
                <a:pos x="T10" y="T11"/>
              </a:cxn>
            </a:cxnLst>
            <a:rect l="0" t="0" r="r" b="b"/>
            <a:pathLst>
              <a:path w="6" h="16">
                <a:moveTo>
                  <a:pt x="2" y="9"/>
                </a:moveTo>
                <a:cubicBezTo>
                  <a:pt x="2" y="10"/>
                  <a:pt x="2" y="6"/>
                  <a:pt x="1" y="3"/>
                </a:cubicBezTo>
                <a:cubicBezTo>
                  <a:pt x="0" y="0"/>
                  <a:pt x="2" y="1"/>
                  <a:pt x="4" y="1"/>
                </a:cubicBezTo>
                <a:cubicBezTo>
                  <a:pt x="5" y="1"/>
                  <a:pt x="5" y="7"/>
                  <a:pt x="5" y="7"/>
                </a:cubicBezTo>
                <a:cubicBezTo>
                  <a:pt x="5" y="8"/>
                  <a:pt x="6" y="10"/>
                  <a:pt x="6" y="12"/>
                </a:cubicBezTo>
                <a:cubicBezTo>
                  <a:pt x="6" y="16"/>
                  <a:pt x="3" y="12"/>
                  <a:pt x="2" y="9"/>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1" name="Freeform 189"/>
          <p:cNvSpPr>
            <a:spLocks/>
          </p:cNvSpPr>
          <p:nvPr/>
        </p:nvSpPr>
        <p:spPr bwMode="auto">
          <a:xfrm>
            <a:off x="9298192" y="10433063"/>
            <a:ext cx="28576" cy="82550"/>
          </a:xfrm>
          <a:custGeom>
            <a:avLst/>
            <a:gdLst>
              <a:gd name="T0" fmla="*/ 3 w 4"/>
              <a:gd name="T1" fmla="*/ 10 h 11"/>
              <a:gd name="T2" fmla="*/ 2 w 4"/>
              <a:gd name="T3" fmla="*/ 3 h 11"/>
              <a:gd name="T4" fmla="*/ 4 w 4"/>
              <a:gd name="T5" fmla="*/ 7 h 11"/>
              <a:gd name="T6" fmla="*/ 3 w 4"/>
              <a:gd name="T7" fmla="*/ 10 h 11"/>
            </a:gdLst>
            <a:ahLst/>
            <a:cxnLst>
              <a:cxn ang="0">
                <a:pos x="T0" y="T1"/>
              </a:cxn>
              <a:cxn ang="0">
                <a:pos x="T2" y="T3"/>
              </a:cxn>
              <a:cxn ang="0">
                <a:pos x="T4" y="T5"/>
              </a:cxn>
              <a:cxn ang="0">
                <a:pos x="T6" y="T7"/>
              </a:cxn>
            </a:cxnLst>
            <a:rect l="0" t="0" r="r" b="b"/>
            <a:pathLst>
              <a:path w="4" h="11">
                <a:moveTo>
                  <a:pt x="3" y="10"/>
                </a:moveTo>
                <a:cubicBezTo>
                  <a:pt x="3" y="11"/>
                  <a:pt x="0" y="7"/>
                  <a:pt x="2" y="3"/>
                </a:cubicBezTo>
                <a:cubicBezTo>
                  <a:pt x="4" y="0"/>
                  <a:pt x="4" y="6"/>
                  <a:pt x="4" y="7"/>
                </a:cubicBezTo>
                <a:cubicBezTo>
                  <a:pt x="4" y="8"/>
                  <a:pt x="4" y="9"/>
                  <a:pt x="3" y="1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2" name="Freeform 190"/>
          <p:cNvSpPr>
            <a:spLocks/>
          </p:cNvSpPr>
          <p:nvPr/>
        </p:nvSpPr>
        <p:spPr bwMode="auto">
          <a:xfrm>
            <a:off x="9237877" y="10439413"/>
            <a:ext cx="60326" cy="31750"/>
          </a:xfrm>
          <a:custGeom>
            <a:avLst/>
            <a:gdLst>
              <a:gd name="T0" fmla="*/ 4 w 8"/>
              <a:gd name="T1" fmla="*/ 4 h 4"/>
              <a:gd name="T2" fmla="*/ 5 w 8"/>
              <a:gd name="T3" fmla="*/ 0 h 4"/>
              <a:gd name="T4" fmla="*/ 4 w 8"/>
              <a:gd name="T5" fmla="*/ 4 h 4"/>
            </a:gdLst>
            <a:ahLst/>
            <a:cxnLst>
              <a:cxn ang="0">
                <a:pos x="T0" y="T1"/>
              </a:cxn>
              <a:cxn ang="0">
                <a:pos x="T2" y="T3"/>
              </a:cxn>
              <a:cxn ang="0">
                <a:pos x="T4" y="T5"/>
              </a:cxn>
            </a:cxnLst>
            <a:rect l="0" t="0" r="r" b="b"/>
            <a:pathLst>
              <a:path w="8" h="4">
                <a:moveTo>
                  <a:pt x="4" y="4"/>
                </a:moveTo>
                <a:cubicBezTo>
                  <a:pt x="4" y="4"/>
                  <a:pt x="0" y="0"/>
                  <a:pt x="5" y="0"/>
                </a:cubicBezTo>
                <a:cubicBezTo>
                  <a:pt x="8" y="0"/>
                  <a:pt x="5" y="3"/>
                  <a:pt x="4" y="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3" name="Freeform 191"/>
          <p:cNvSpPr>
            <a:spLocks/>
          </p:cNvSpPr>
          <p:nvPr/>
        </p:nvSpPr>
        <p:spPr bwMode="auto">
          <a:xfrm>
            <a:off x="9123579" y="10477511"/>
            <a:ext cx="120650" cy="263526"/>
          </a:xfrm>
          <a:custGeom>
            <a:avLst/>
            <a:gdLst>
              <a:gd name="T0" fmla="*/ 2 w 16"/>
              <a:gd name="T1" fmla="*/ 20 h 35"/>
              <a:gd name="T2" fmla="*/ 0 w 16"/>
              <a:gd name="T3" fmla="*/ 17 h 35"/>
              <a:gd name="T4" fmla="*/ 4 w 16"/>
              <a:gd name="T5" fmla="*/ 12 h 35"/>
              <a:gd name="T6" fmla="*/ 5 w 16"/>
              <a:gd name="T7" fmla="*/ 6 h 35"/>
              <a:gd name="T8" fmla="*/ 7 w 16"/>
              <a:gd name="T9" fmla="*/ 0 h 35"/>
              <a:gd name="T10" fmla="*/ 9 w 16"/>
              <a:gd name="T11" fmla="*/ 7 h 35"/>
              <a:gd name="T12" fmla="*/ 9 w 16"/>
              <a:gd name="T13" fmla="*/ 12 h 35"/>
              <a:gd name="T14" fmla="*/ 11 w 16"/>
              <a:gd name="T15" fmla="*/ 17 h 35"/>
              <a:gd name="T16" fmla="*/ 13 w 16"/>
              <a:gd name="T17" fmla="*/ 19 h 35"/>
              <a:gd name="T18" fmla="*/ 11 w 16"/>
              <a:gd name="T19" fmla="*/ 25 h 35"/>
              <a:gd name="T20" fmla="*/ 14 w 16"/>
              <a:gd name="T21" fmla="*/ 32 h 35"/>
              <a:gd name="T22" fmla="*/ 10 w 16"/>
              <a:gd name="T23" fmla="*/ 34 h 35"/>
              <a:gd name="T24" fmla="*/ 4 w 16"/>
              <a:gd name="T25" fmla="*/ 33 h 35"/>
              <a:gd name="T26" fmla="*/ 4 w 16"/>
              <a:gd name="T27" fmla="*/ 28 h 35"/>
              <a:gd name="T28" fmla="*/ 2 w 16"/>
              <a:gd name="T29" fmla="*/ 22 h 35"/>
              <a:gd name="T30" fmla="*/ 2 w 16"/>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35">
                <a:moveTo>
                  <a:pt x="2" y="20"/>
                </a:moveTo>
                <a:cubicBezTo>
                  <a:pt x="4" y="20"/>
                  <a:pt x="0" y="18"/>
                  <a:pt x="0" y="17"/>
                </a:cubicBezTo>
                <a:cubicBezTo>
                  <a:pt x="0" y="12"/>
                  <a:pt x="8" y="18"/>
                  <a:pt x="4" y="12"/>
                </a:cubicBezTo>
                <a:cubicBezTo>
                  <a:pt x="3" y="11"/>
                  <a:pt x="5" y="7"/>
                  <a:pt x="5" y="6"/>
                </a:cubicBezTo>
                <a:cubicBezTo>
                  <a:pt x="5" y="3"/>
                  <a:pt x="4" y="0"/>
                  <a:pt x="7" y="0"/>
                </a:cubicBezTo>
                <a:cubicBezTo>
                  <a:pt x="10" y="0"/>
                  <a:pt x="8" y="4"/>
                  <a:pt x="9" y="7"/>
                </a:cubicBezTo>
                <a:cubicBezTo>
                  <a:pt x="9" y="9"/>
                  <a:pt x="9" y="9"/>
                  <a:pt x="9" y="12"/>
                </a:cubicBezTo>
                <a:cubicBezTo>
                  <a:pt x="9" y="14"/>
                  <a:pt x="9" y="17"/>
                  <a:pt x="11" y="17"/>
                </a:cubicBezTo>
                <a:cubicBezTo>
                  <a:pt x="11" y="16"/>
                  <a:pt x="13" y="12"/>
                  <a:pt x="13" y="19"/>
                </a:cubicBezTo>
                <a:cubicBezTo>
                  <a:pt x="13" y="22"/>
                  <a:pt x="12" y="23"/>
                  <a:pt x="11" y="25"/>
                </a:cubicBezTo>
                <a:cubicBezTo>
                  <a:pt x="9" y="28"/>
                  <a:pt x="13" y="30"/>
                  <a:pt x="14" y="32"/>
                </a:cubicBezTo>
                <a:cubicBezTo>
                  <a:pt x="16" y="35"/>
                  <a:pt x="12" y="34"/>
                  <a:pt x="10" y="34"/>
                </a:cubicBezTo>
                <a:cubicBezTo>
                  <a:pt x="9" y="34"/>
                  <a:pt x="6" y="34"/>
                  <a:pt x="4" y="33"/>
                </a:cubicBezTo>
                <a:cubicBezTo>
                  <a:pt x="4" y="33"/>
                  <a:pt x="7" y="30"/>
                  <a:pt x="4" y="28"/>
                </a:cubicBezTo>
                <a:cubicBezTo>
                  <a:pt x="2" y="26"/>
                  <a:pt x="1" y="24"/>
                  <a:pt x="2" y="22"/>
                </a:cubicBezTo>
                <a:cubicBezTo>
                  <a:pt x="2" y="21"/>
                  <a:pt x="2" y="21"/>
                  <a:pt x="2" y="2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4" name="Freeform 192"/>
          <p:cNvSpPr>
            <a:spLocks/>
          </p:cNvSpPr>
          <p:nvPr/>
        </p:nvSpPr>
        <p:spPr bwMode="auto">
          <a:xfrm>
            <a:off x="9298205" y="10614039"/>
            <a:ext cx="34926" cy="34926"/>
          </a:xfrm>
          <a:custGeom>
            <a:avLst/>
            <a:gdLst>
              <a:gd name="T0" fmla="*/ 3 w 5"/>
              <a:gd name="T1" fmla="*/ 4 h 5"/>
              <a:gd name="T2" fmla="*/ 5 w 5"/>
              <a:gd name="T3" fmla="*/ 1 h 5"/>
              <a:gd name="T4" fmla="*/ 5 w 5"/>
              <a:gd name="T5" fmla="*/ 4 h 5"/>
              <a:gd name="T6" fmla="*/ 3 w 5"/>
              <a:gd name="T7" fmla="*/ 4 h 5"/>
            </a:gdLst>
            <a:ahLst/>
            <a:cxnLst>
              <a:cxn ang="0">
                <a:pos x="T0" y="T1"/>
              </a:cxn>
              <a:cxn ang="0">
                <a:pos x="T2" y="T3"/>
              </a:cxn>
              <a:cxn ang="0">
                <a:pos x="T4" y="T5"/>
              </a:cxn>
              <a:cxn ang="0">
                <a:pos x="T6" y="T7"/>
              </a:cxn>
            </a:cxnLst>
            <a:rect l="0" t="0" r="r" b="b"/>
            <a:pathLst>
              <a:path w="5" h="5">
                <a:moveTo>
                  <a:pt x="3" y="4"/>
                </a:moveTo>
                <a:cubicBezTo>
                  <a:pt x="4" y="1"/>
                  <a:pt x="0" y="0"/>
                  <a:pt x="5" y="1"/>
                </a:cubicBezTo>
                <a:cubicBezTo>
                  <a:pt x="5" y="1"/>
                  <a:pt x="5" y="4"/>
                  <a:pt x="5" y="4"/>
                </a:cubicBezTo>
                <a:cubicBezTo>
                  <a:pt x="5" y="5"/>
                  <a:pt x="3" y="4"/>
                  <a:pt x="3" y="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5" name="Freeform 193"/>
          <p:cNvSpPr>
            <a:spLocks/>
          </p:cNvSpPr>
          <p:nvPr/>
        </p:nvSpPr>
        <p:spPr bwMode="auto">
          <a:xfrm>
            <a:off x="9583955" y="10401313"/>
            <a:ext cx="22226" cy="47626"/>
          </a:xfrm>
          <a:custGeom>
            <a:avLst/>
            <a:gdLst>
              <a:gd name="T0" fmla="*/ 0 w 3"/>
              <a:gd name="T1" fmla="*/ 4 h 6"/>
              <a:gd name="T2" fmla="*/ 2 w 3"/>
              <a:gd name="T3" fmla="*/ 1 h 6"/>
              <a:gd name="T4" fmla="*/ 0 w 3"/>
              <a:gd name="T5" fmla="*/ 4 h 6"/>
            </a:gdLst>
            <a:ahLst/>
            <a:cxnLst>
              <a:cxn ang="0">
                <a:pos x="T0" y="T1"/>
              </a:cxn>
              <a:cxn ang="0">
                <a:pos x="T2" y="T3"/>
              </a:cxn>
              <a:cxn ang="0">
                <a:pos x="T4" y="T5"/>
              </a:cxn>
            </a:cxnLst>
            <a:rect l="0" t="0" r="r" b="b"/>
            <a:pathLst>
              <a:path w="3" h="6">
                <a:moveTo>
                  <a:pt x="0" y="4"/>
                </a:moveTo>
                <a:cubicBezTo>
                  <a:pt x="0" y="6"/>
                  <a:pt x="0" y="1"/>
                  <a:pt x="2" y="1"/>
                </a:cubicBezTo>
                <a:cubicBezTo>
                  <a:pt x="3" y="0"/>
                  <a:pt x="3" y="4"/>
                  <a:pt x="0" y="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6" name="Freeform 194"/>
          <p:cNvSpPr>
            <a:spLocks/>
          </p:cNvSpPr>
          <p:nvPr/>
        </p:nvSpPr>
        <p:spPr bwMode="auto">
          <a:xfrm>
            <a:off x="9672853" y="9950463"/>
            <a:ext cx="22226" cy="44450"/>
          </a:xfrm>
          <a:custGeom>
            <a:avLst/>
            <a:gdLst>
              <a:gd name="T0" fmla="*/ 2 w 3"/>
              <a:gd name="T1" fmla="*/ 6 h 6"/>
              <a:gd name="T2" fmla="*/ 0 w 3"/>
              <a:gd name="T3" fmla="*/ 1 h 6"/>
              <a:gd name="T4" fmla="*/ 2 w 3"/>
              <a:gd name="T5" fmla="*/ 6 h 6"/>
            </a:gdLst>
            <a:ahLst/>
            <a:cxnLst>
              <a:cxn ang="0">
                <a:pos x="T0" y="T1"/>
              </a:cxn>
              <a:cxn ang="0">
                <a:pos x="T2" y="T3"/>
              </a:cxn>
              <a:cxn ang="0">
                <a:pos x="T4" y="T5"/>
              </a:cxn>
            </a:cxnLst>
            <a:rect l="0" t="0" r="r" b="b"/>
            <a:pathLst>
              <a:path w="3" h="6">
                <a:moveTo>
                  <a:pt x="2" y="6"/>
                </a:moveTo>
                <a:cubicBezTo>
                  <a:pt x="3" y="5"/>
                  <a:pt x="0" y="3"/>
                  <a:pt x="0" y="1"/>
                </a:cubicBezTo>
                <a:cubicBezTo>
                  <a:pt x="1" y="0"/>
                  <a:pt x="3" y="2"/>
                  <a:pt x="2" y="6"/>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7" name="Freeform 195"/>
          <p:cNvSpPr>
            <a:spLocks/>
          </p:cNvSpPr>
          <p:nvPr/>
        </p:nvSpPr>
        <p:spPr bwMode="auto">
          <a:xfrm>
            <a:off x="9155318" y="10147313"/>
            <a:ext cx="28576" cy="22226"/>
          </a:xfrm>
          <a:custGeom>
            <a:avLst/>
            <a:gdLst>
              <a:gd name="T0" fmla="*/ 0 w 4"/>
              <a:gd name="T1" fmla="*/ 3 h 3"/>
              <a:gd name="T2" fmla="*/ 3 w 4"/>
              <a:gd name="T3" fmla="*/ 3 h 3"/>
              <a:gd name="T4" fmla="*/ 0 w 4"/>
              <a:gd name="T5" fmla="*/ 3 h 3"/>
            </a:gdLst>
            <a:ahLst/>
            <a:cxnLst>
              <a:cxn ang="0">
                <a:pos x="T0" y="T1"/>
              </a:cxn>
              <a:cxn ang="0">
                <a:pos x="T2" y="T3"/>
              </a:cxn>
              <a:cxn ang="0">
                <a:pos x="T4" y="T5"/>
              </a:cxn>
            </a:cxnLst>
            <a:rect l="0" t="0" r="r" b="b"/>
            <a:pathLst>
              <a:path w="4" h="3">
                <a:moveTo>
                  <a:pt x="0" y="3"/>
                </a:moveTo>
                <a:cubicBezTo>
                  <a:pt x="0" y="2"/>
                  <a:pt x="4" y="0"/>
                  <a:pt x="3" y="3"/>
                </a:cubicBezTo>
                <a:cubicBezTo>
                  <a:pt x="2" y="3"/>
                  <a:pt x="0" y="3"/>
                  <a:pt x="0"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8" name="Freeform 196"/>
          <p:cNvSpPr>
            <a:spLocks/>
          </p:cNvSpPr>
          <p:nvPr/>
        </p:nvSpPr>
        <p:spPr bwMode="auto">
          <a:xfrm>
            <a:off x="9018792" y="10725165"/>
            <a:ext cx="28576" cy="44450"/>
          </a:xfrm>
          <a:custGeom>
            <a:avLst/>
            <a:gdLst>
              <a:gd name="T0" fmla="*/ 0 w 4"/>
              <a:gd name="T1" fmla="*/ 1 h 6"/>
              <a:gd name="T2" fmla="*/ 3 w 4"/>
              <a:gd name="T3" fmla="*/ 0 h 6"/>
              <a:gd name="T4" fmla="*/ 0 w 4"/>
              <a:gd name="T5" fmla="*/ 1 h 6"/>
            </a:gdLst>
            <a:ahLst/>
            <a:cxnLst>
              <a:cxn ang="0">
                <a:pos x="T0" y="T1"/>
              </a:cxn>
              <a:cxn ang="0">
                <a:pos x="T2" y="T3"/>
              </a:cxn>
              <a:cxn ang="0">
                <a:pos x="T4" y="T5"/>
              </a:cxn>
            </a:cxnLst>
            <a:rect l="0" t="0" r="r" b="b"/>
            <a:pathLst>
              <a:path w="4" h="6">
                <a:moveTo>
                  <a:pt x="0" y="1"/>
                </a:moveTo>
                <a:cubicBezTo>
                  <a:pt x="0" y="2"/>
                  <a:pt x="2" y="0"/>
                  <a:pt x="3" y="0"/>
                </a:cubicBezTo>
                <a:cubicBezTo>
                  <a:pt x="3" y="0"/>
                  <a:pt x="4" y="6"/>
                  <a:pt x="0"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99" name="Freeform 197"/>
          <p:cNvSpPr>
            <a:spLocks/>
          </p:cNvSpPr>
          <p:nvPr/>
        </p:nvSpPr>
        <p:spPr bwMode="auto">
          <a:xfrm>
            <a:off x="9161673" y="10747387"/>
            <a:ext cx="38102" cy="60326"/>
          </a:xfrm>
          <a:custGeom>
            <a:avLst/>
            <a:gdLst>
              <a:gd name="T0" fmla="*/ 0 w 5"/>
              <a:gd name="T1" fmla="*/ 6 h 8"/>
              <a:gd name="T2" fmla="*/ 5 w 5"/>
              <a:gd name="T3" fmla="*/ 7 h 8"/>
              <a:gd name="T4" fmla="*/ 1 w 5"/>
              <a:gd name="T5" fmla="*/ 8 h 8"/>
              <a:gd name="T6" fmla="*/ 0 w 5"/>
              <a:gd name="T7" fmla="*/ 6 h 8"/>
            </a:gdLst>
            <a:ahLst/>
            <a:cxnLst>
              <a:cxn ang="0">
                <a:pos x="T0" y="T1"/>
              </a:cxn>
              <a:cxn ang="0">
                <a:pos x="T2" y="T3"/>
              </a:cxn>
              <a:cxn ang="0">
                <a:pos x="T4" y="T5"/>
              </a:cxn>
              <a:cxn ang="0">
                <a:pos x="T6" y="T7"/>
              </a:cxn>
            </a:cxnLst>
            <a:rect l="0" t="0" r="r" b="b"/>
            <a:pathLst>
              <a:path w="5" h="8">
                <a:moveTo>
                  <a:pt x="0" y="6"/>
                </a:moveTo>
                <a:cubicBezTo>
                  <a:pt x="1" y="6"/>
                  <a:pt x="5" y="0"/>
                  <a:pt x="5" y="7"/>
                </a:cubicBezTo>
                <a:cubicBezTo>
                  <a:pt x="5" y="8"/>
                  <a:pt x="2" y="8"/>
                  <a:pt x="1" y="8"/>
                </a:cubicBezTo>
                <a:cubicBezTo>
                  <a:pt x="0" y="7"/>
                  <a:pt x="0" y="7"/>
                  <a:pt x="0" y="6"/>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0" name="Freeform 198"/>
          <p:cNvSpPr>
            <a:spLocks/>
          </p:cNvSpPr>
          <p:nvPr/>
        </p:nvSpPr>
        <p:spPr bwMode="auto">
          <a:xfrm>
            <a:off x="9107701" y="10785487"/>
            <a:ext cx="60326" cy="31750"/>
          </a:xfrm>
          <a:custGeom>
            <a:avLst/>
            <a:gdLst>
              <a:gd name="T0" fmla="*/ 3 w 8"/>
              <a:gd name="T1" fmla="*/ 1 h 4"/>
              <a:gd name="T2" fmla="*/ 5 w 8"/>
              <a:gd name="T3" fmla="*/ 3 h 4"/>
              <a:gd name="T4" fmla="*/ 3 w 8"/>
              <a:gd name="T5" fmla="*/ 1 h 4"/>
            </a:gdLst>
            <a:ahLst/>
            <a:cxnLst>
              <a:cxn ang="0">
                <a:pos x="T0" y="T1"/>
              </a:cxn>
              <a:cxn ang="0">
                <a:pos x="T2" y="T3"/>
              </a:cxn>
              <a:cxn ang="0">
                <a:pos x="T4" y="T5"/>
              </a:cxn>
            </a:cxnLst>
            <a:rect l="0" t="0" r="r" b="b"/>
            <a:pathLst>
              <a:path w="8" h="4">
                <a:moveTo>
                  <a:pt x="3" y="1"/>
                </a:moveTo>
                <a:cubicBezTo>
                  <a:pt x="2" y="0"/>
                  <a:pt x="8" y="2"/>
                  <a:pt x="5" y="3"/>
                </a:cubicBezTo>
                <a:cubicBezTo>
                  <a:pt x="2" y="4"/>
                  <a:pt x="0" y="1"/>
                  <a:pt x="3"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1" name="Freeform 199"/>
          <p:cNvSpPr>
            <a:spLocks/>
          </p:cNvSpPr>
          <p:nvPr/>
        </p:nvSpPr>
        <p:spPr bwMode="auto">
          <a:xfrm>
            <a:off x="9190245" y="10791828"/>
            <a:ext cx="38102" cy="53976"/>
          </a:xfrm>
          <a:custGeom>
            <a:avLst/>
            <a:gdLst>
              <a:gd name="T0" fmla="*/ 1 w 5"/>
              <a:gd name="T1" fmla="*/ 6 h 7"/>
              <a:gd name="T2" fmla="*/ 2 w 5"/>
              <a:gd name="T3" fmla="*/ 6 h 7"/>
              <a:gd name="T4" fmla="*/ 1 w 5"/>
              <a:gd name="T5" fmla="*/ 6 h 7"/>
            </a:gdLst>
            <a:ahLst/>
            <a:cxnLst>
              <a:cxn ang="0">
                <a:pos x="T0" y="T1"/>
              </a:cxn>
              <a:cxn ang="0">
                <a:pos x="T2" y="T3"/>
              </a:cxn>
              <a:cxn ang="0">
                <a:pos x="T4" y="T5"/>
              </a:cxn>
            </a:cxnLst>
            <a:rect l="0" t="0" r="r" b="b"/>
            <a:pathLst>
              <a:path w="5" h="7">
                <a:moveTo>
                  <a:pt x="1" y="6"/>
                </a:moveTo>
                <a:cubicBezTo>
                  <a:pt x="0" y="6"/>
                  <a:pt x="5" y="0"/>
                  <a:pt x="2" y="6"/>
                </a:cubicBezTo>
                <a:cubicBezTo>
                  <a:pt x="2" y="7"/>
                  <a:pt x="1" y="6"/>
                  <a:pt x="1" y="6"/>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2" name="Freeform 200"/>
          <p:cNvSpPr>
            <a:spLocks/>
          </p:cNvSpPr>
          <p:nvPr/>
        </p:nvSpPr>
        <p:spPr bwMode="auto">
          <a:xfrm>
            <a:off x="9215647" y="10874387"/>
            <a:ext cx="12702" cy="31750"/>
          </a:xfrm>
          <a:custGeom>
            <a:avLst/>
            <a:gdLst>
              <a:gd name="T0" fmla="*/ 1 w 2"/>
              <a:gd name="T1" fmla="*/ 0 h 4"/>
              <a:gd name="T2" fmla="*/ 2 w 2"/>
              <a:gd name="T3" fmla="*/ 3 h 4"/>
              <a:gd name="T4" fmla="*/ 1 w 2"/>
              <a:gd name="T5" fmla="*/ 0 h 4"/>
            </a:gdLst>
            <a:ahLst/>
            <a:cxnLst>
              <a:cxn ang="0">
                <a:pos x="T0" y="T1"/>
              </a:cxn>
              <a:cxn ang="0">
                <a:pos x="T2" y="T3"/>
              </a:cxn>
              <a:cxn ang="0">
                <a:pos x="T4" y="T5"/>
              </a:cxn>
            </a:cxnLst>
            <a:rect l="0" t="0" r="r" b="b"/>
            <a:pathLst>
              <a:path w="2" h="4">
                <a:moveTo>
                  <a:pt x="1" y="0"/>
                </a:moveTo>
                <a:cubicBezTo>
                  <a:pt x="0" y="0"/>
                  <a:pt x="2" y="2"/>
                  <a:pt x="2" y="3"/>
                </a:cubicBezTo>
                <a:cubicBezTo>
                  <a:pt x="1" y="4"/>
                  <a:pt x="1" y="1"/>
                  <a:pt x="1"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3" name="Freeform 201"/>
          <p:cNvSpPr>
            <a:spLocks/>
          </p:cNvSpPr>
          <p:nvPr/>
        </p:nvSpPr>
        <p:spPr bwMode="auto">
          <a:xfrm>
            <a:off x="9018797" y="10934711"/>
            <a:ext cx="38102" cy="31750"/>
          </a:xfrm>
          <a:custGeom>
            <a:avLst/>
            <a:gdLst>
              <a:gd name="T0" fmla="*/ 2 w 5"/>
              <a:gd name="T1" fmla="*/ 0 h 4"/>
              <a:gd name="T2" fmla="*/ 4 w 5"/>
              <a:gd name="T3" fmla="*/ 2 h 4"/>
              <a:gd name="T4" fmla="*/ 2 w 5"/>
              <a:gd name="T5" fmla="*/ 0 h 4"/>
            </a:gdLst>
            <a:ahLst/>
            <a:cxnLst>
              <a:cxn ang="0">
                <a:pos x="T0" y="T1"/>
              </a:cxn>
              <a:cxn ang="0">
                <a:pos x="T2" y="T3"/>
              </a:cxn>
              <a:cxn ang="0">
                <a:pos x="T4" y="T5"/>
              </a:cxn>
            </a:cxnLst>
            <a:rect l="0" t="0" r="r" b="b"/>
            <a:pathLst>
              <a:path w="5" h="4">
                <a:moveTo>
                  <a:pt x="2" y="0"/>
                </a:moveTo>
                <a:cubicBezTo>
                  <a:pt x="1" y="1"/>
                  <a:pt x="5" y="1"/>
                  <a:pt x="4" y="2"/>
                </a:cubicBezTo>
                <a:cubicBezTo>
                  <a:pt x="3" y="4"/>
                  <a:pt x="0" y="3"/>
                  <a:pt x="2"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4" name="Freeform 202"/>
          <p:cNvSpPr>
            <a:spLocks/>
          </p:cNvSpPr>
          <p:nvPr/>
        </p:nvSpPr>
        <p:spPr bwMode="auto">
          <a:xfrm>
            <a:off x="9190253" y="10928365"/>
            <a:ext cx="31750" cy="44450"/>
          </a:xfrm>
          <a:custGeom>
            <a:avLst/>
            <a:gdLst>
              <a:gd name="T0" fmla="*/ 2 w 4"/>
              <a:gd name="T1" fmla="*/ 0 h 6"/>
              <a:gd name="T2" fmla="*/ 4 w 4"/>
              <a:gd name="T3" fmla="*/ 3 h 6"/>
              <a:gd name="T4" fmla="*/ 1 w 4"/>
              <a:gd name="T5" fmla="*/ 2 h 6"/>
              <a:gd name="T6" fmla="*/ 2 w 4"/>
              <a:gd name="T7" fmla="*/ 0 h 6"/>
            </a:gdLst>
            <a:ahLst/>
            <a:cxnLst>
              <a:cxn ang="0">
                <a:pos x="T0" y="T1"/>
              </a:cxn>
              <a:cxn ang="0">
                <a:pos x="T2" y="T3"/>
              </a:cxn>
              <a:cxn ang="0">
                <a:pos x="T4" y="T5"/>
              </a:cxn>
              <a:cxn ang="0">
                <a:pos x="T6" y="T7"/>
              </a:cxn>
            </a:cxnLst>
            <a:rect l="0" t="0" r="r" b="b"/>
            <a:pathLst>
              <a:path w="4" h="6">
                <a:moveTo>
                  <a:pt x="2" y="0"/>
                </a:moveTo>
                <a:cubicBezTo>
                  <a:pt x="1" y="1"/>
                  <a:pt x="4" y="2"/>
                  <a:pt x="4" y="3"/>
                </a:cubicBezTo>
                <a:cubicBezTo>
                  <a:pt x="4" y="6"/>
                  <a:pt x="1" y="2"/>
                  <a:pt x="1" y="2"/>
                </a:cubicBezTo>
                <a:cubicBezTo>
                  <a:pt x="0" y="2"/>
                  <a:pt x="1" y="1"/>
                  <a:pt x="2"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5" name="Freeform 203"/>
          <p:cNvSpPr>
            <a:spLocks/>
          </p:cNvSpPr>
          <p:nvPr/>
        </p:nvSpPr>
        <p:spPr bwMode="auto">
          <a:xfrm>
            <a:off x="9183892" y="10960107"/>
            <a:ext cx="0" cy="12702"/>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0"/>
                  <a:pt x="0" y="2"/>
                  <a:pt x="0" y="2"/>
                </a:cubicBezTo>
                <a:cubicBezTo>
                  <a:pt x="0" y="2"/>
                  <a:pt x="0" y="1"/>
                  <a:pt x="0"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6" name="Freeform 204"/>
          <p:cNvSpPr>
            <a:spLocks/>
          </p:cNvSpPr>
          <p:nvPr/>
        </p:nvSpPr>
        <p:spPr bwMode="auto">
          <a:xfrm>
            <a:off x="9095005" y="10966457"/>
            <a:ext cx="95250" cy="165102"/>
          </a:xfrm>
          <a:custGeom>
            <a:avLst/>
            <a:gdLst>
              <a:gd name="T0" fmla="*/ 4 w 13"/>
              <a:gd name="T1" fmla="*/ 18 h 22"/>
              <a:gd name="T2" fmla="*/ 1 w 13"/>
              <a:gd name="T3" fmla="*/ 12 h 22"/>
              <a:gd name="T4" fmla="*/ 2 w 13"/>
              <a:gd name="T5" fmla="*/ 7 h 22"/>
              <a:gd name="T6" fmla="*/ 7 w 13"/>
              <a:gd name="T7" fmla="*/ 2 h 22"/>
              <a:gd name="T8" fmla="*/ 10 w 13"/>
              <a:gd name="T9" fmla="*/ 5 h 22"/>
              <a:gd name="T10" fmla="*/ 12 w 13"/>
              <a:gd name="T11" fmla="*/ 10 h 22"/>
              <a:gd name="T12" fmla="*/ 11 w 13"/>
              <a:gd name="T13" fmla="*/ 15 h 22"/>
              <a:gd name="T14" fmla="*/ 10 w 13"/>
              <a:gd name="T15" fmla="*/ 20 h 22"/>
              <a:gd name="T16" fmla="*/ 6 w 13"/>
              <a:gd name="T17" fmla="*/ 20 h 22"/>
              <a:gd name="T18" fmla="*/ 4 w 13"/>
              <a:gd name="T19"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2">
                <a:moveTo>
                  <a:pt x="4" y="18"/>
                </a:moveTo>
                <a:cubicBezTo>
                  <a:pt x="4" y="18"/>
                  <a:pt x="3" y="14"/>
                  <a:pt x="1" y="12"/>
                </a:cubicBezTo>
                <a:cubicBezTo>
                  <a:pt x="0" y="9"/>
                  <a:pt x="2" y="9"/>
                  <a:pt x="2" y="7"/>
                </a:cubicBezTo>
                <a:cubicBezTo>
                  <a:pt x="3" y="4"/>
                  <a:pt x="5" y="4"/>
                  <a:pt x="7" y="2"/>
                </a:cubicBezTo>
                <a:cubicBezTo>
                  <a:pt x="8" y="0"/>
                  <a:pt x="10" y="3"/>
                  <a:pt x="10" y="5"/>
                </a:cubicBezTo>
                <a:cubicBezTo>
                  <a:pt x="11" y="7"/>
                  <a:pt x="12" y="8"/>
                  <a:pt x="12" y="10"/>
                </a:cubicBezTo>
                <a:cubicBezTo>
                  <a:pt x="13" y="12"/>
                  <a:pt x="11" y="13"/>
                  <a:pt x="11" y="15"/>
                </a:cubicBezTo>
                <a:cubicBezTo>
                  <a:pt x="11" y="17"/>
                  <a:pt x="12" y="19"/>
                  <a:pt x="10" y="20"/>
                </a:cubicBezTo>
                <a:cubicBezTo>
                  <a:pt x="9" y="22"/>
                  <a:pt x="8" y="22"/>
                  <a:pt x="6" y="20"/>
                </a:cubicBezTo>
                <a:cubicBezTo>
                  <a:pt x="5" y="19"/>
                  <a:pt x="1" y="17"/>
                  <a:pt x="4" y="18"/>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7" name="Freeform 205"/>
          <p:cNvSpPr>
            <a:spLocks/>
          </p:cNvSpPr>
          <p:nvPr/>
        </p:nvSpPr>
        <p:spPr bwMode="auto">
          <a:xfrm>
            <a:off x="9282323" y="11566526"/>
            <a:ext cx="66678" cy="76200"/>
          </a:xfrm>
          <a:custGeom>
            <a:avLst/>
            <a:gdLst>
              <a:gd name="T0" fmla="*/ 2 w 9"/>
              <a:gd name="T1" fmla="*/ 4 h 10"/>
              <a:gd name="T2" fmla="*/ 7 w 9"/>
              <a:gd name="T3" fmla="*/ 3 h 10"/>
              <a:gd name="T4" fmla="*/ 5 w 9"/>
              <a:gd name="T5" fmla="*/ 8 h 10"/>
              <a:gd name="T6" fmla="*/ 1 w 9"/>
              <a:gd name="T7" fmla="*/ 6 h 10"/>
              <a:gd name="T8" fmla="*/ 2 w 9"/>
              <a:gd name="T9" fmla="*/ 4 h 10"/>
            </a:gdLst>
            <a:ahLst/>
            <a:cxnLst>
              <a:cxn ang="0">
                <a:pos x="T0" y="T1"/>
              </a:cxn>
              <a:cxn ang="0">
                <a:pos x="T2" y="T3"/>
              </a:cxn>
              <a:cxn ang="0">
                <a:pos x="T4" y="T5"/>
              </a:cxn>
              <a:cxn ang="0">
                <a:pos x="T6" y="T7"/>
              </a:cxn>
              <a:cxn ang="0">
                <a:pos x="T8" y="T9"/>
              </a:cxn>
            </a:cxnLst>
            <a:rect l="0" t="0" r="r" b="b"/>
            <a:pathLst>
              <a:path w="9" h="10">
                <a:moveTo>
                  <a:pt x="2" y="4"/>
                </a:moveTo>
                <a:cubicBezTo>
                  <a:pt x="0" y="2"/>
                  <a:pt x="4" y="0"/>
                  <a:pt x="7" y="3"/>
                </a:cubicBezTo>
                <a:cubicBezTo>
                  <a:pt x="9" y="5"/>
                  <a:pt x="7" y="7"/>
                  <a:pt x="5" y="8"/>
                </a:cubicBezTo>
                <a:cubicBezTo>
                  <a:pt x="4" y="10"/>
                  <a:pt x="1" y="7"/>
                  <a:pt x="1" y="6"/>
                </a:cubicBezTo>
                <a:cubicBezTo>
                  <a:pt x="1" y="4"/>
                  <a:pt x="1" y="5"/>
                  <a:pt x="2" y="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8" name="Freeform 206"/>
          <p:cNvSpPr>
            <a:spLocks/>
          </p:cNvSpPr>
          <p:nvPr/>
        </p:nvSpPr>
        <p:spPr bwMode="auto">
          <a:xfrm>
            <a:off x="9447429" y="11884037"/>
            <a:ext cx="60326" cy="60326"/>
          </a:xfrm>
          <a:custGeom>
            <a:avLst/>
            <a:gdLst>
              <a:gd name="T0" fmla="*/ 5 w 8"/>
              <a:gd name="T1" fmla="*/ 8 h 8"/>
              <a:gd name="T2" fmla="*/ 1 w 8"/>
              <a:gd name="T3" fmla="*/ 4 h 8"/>
              <a:gd name="T4" fmla="*/ 3 w 8"/>
              <a:gd name="T5" fmla="*/ 2 h 8"/>
              <a:gd name="T6" fmla="*/ 7 w 8"/>
              <a:gd name="T7" fmla="*/ 5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cubicBezTo>
                  <a:pt x="5" y="6"/>
                  <a:pt x="2" y="6"/>
                  <a:pt x="1" y="4"/>
                </a:cubicBezTo>
                <a:cubicBezTo>
                  <a:pt x="0" y="2"/>
                  <a:pt x="1" y="0"/>
                  <a:pt x="3" y="2"/>
                </a:cubicBezTo>
                <a:cubicBezTo>
                  <a:pt x="5" y="4"/>
                  <a:pt x="3" y="5"/>
                  <a:pt x="7" y="5"/>
                </a:cubicBezTo>
                <a:cubicBezTo>
                  <a:pt x="8" y="5"/>
                  <a:pt x="6" y="8"/>
                  <a:pt x="5" y="8"/>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09" name="Freeform 207"/>
          <p:cNvSpPr>
            <a:spLocks/>
          </p:cNvSpPr>
          <p:nvPr/>
        </p:nvSpPr>
        <p:spPr bwMode="auto">
          <a:xfrm>
            <a:off x="9441073" y="11845937"/>
            <a:ext cx="12702" cy="22226"/>
          </a:xfrm>
          <a:custGeom>
            <a:avLst/>
            <a:gdLst>
              <a:gd name="T0" fmla="*/ 0 w 2"/>
              <a:gd name="T1" fmla="*/ 3 h 3"/>
              <a:gd name="T2" fmla="*/ 1 w 2"/>
              <a:gd name="T3" fmla="*/ 2 h 3"/>
              <a:gd name="T4" fmla="*/ 0 w 2"/>
              <a:gd name="T5" fmla="*/ 3 h 3"/>
            </a:gdLst>
            <a:ahLst/>
            <a:cxnLst>
              <a:cxn ang="0">
                <a:pos x="T0" y="T1"/>
              </a:cxn>
              <a:cxn ang="0">
                <a:pos x="T2" y="T3"/>
              </a:cxn>
              <a:cxn ang="0">
                <a:pos x="T4" y="T5"/>
              </a:cxn>
            </a:cxnLst>
            <a:rect l="0" t="0" r="r" b="b"/>
            <a:pathLst>
              <a:path w="2" h="3">
                <a:moveTo>
                  <a:pt x="0" y="3"/>
                </a:moveTo>
                <a:cubicBezTo>
                  <a:pt x="0" y="3"/>
                  <a:pt x="0" y="0"/>
                  <a:pt x="1" y="2"/>
                </a:cubicBezTo>
                <a:cubicBezTo>
                  <a:pt x="2" y="3"/>
                  <a:pt x="0" y="3"/>
                  <a:pt x="0"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0" name="Freeform 208"/>
          <p:cNvSpPr>
            <a:spLocks/>
          </p:cNvSpPr>
          <p:nvPr/>
        </p:nvSpPr>
        <p:spPr bwMode="auto">
          <a:xfrm>
            <a:off x="9348997" y="11718931"/>
            <a:ext cx="15878" cy="12702"/>
          </a:xfrm>
          <a:custGeom>
            <a:avLst/>
            <a:gdLst>
              <a:gd name="T0" fmla="*/ 1 w 2"/>
              <a:gd name="T1" fmla="*/ 0 h 2"/>
              <a:gd name="T2" fmla="*/ 0 w 2"/>
              <a:gd name="T3" fmla="*/ 2 h 2"/>
            </a:gdLst>
            <a:ahLst/>
            <a:cxnLst>
              <a:cxn ang="0">
                <a:pos x="T0" y="T1"/>
              </a:cxn>
              <a:cxn ang="0">
                <a:pos x="T2" y="T3"/>
              </a:cxn>
            </a:cxnLst>
            <a:rect l="0" t="0" r="r" b="b"/>
            <a:pathLst>
              <a:path w="2" h="2">
                <a:moveTo>
                  <a:pt x="1" y="0"/>
                </a:moveTo>
                <a:cubicBezTo>
                  <a:pt x="2" y="2"/>
                  <a:pt x="2" y="2"/>
                  <a:pt x="0" y="2"/>
                </a:cubicBezTo>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1" name="Freeform 209"/>
          <p:cNvSpPr>
            <a:spLocks/>
          </p:cNvSpPr>
          <p:nvPr/>
        </p:nvSpPr>
        <p:spPr bwMode="auto">
          <a:xfrm>
            <a:off x="9529970" y="11995154"/>
            <a:ext cx="76200" cy="76200"/>
          </a:xfrm>
          <a:custGeom>
            <a:avLst/>
            <a:gdLst>
              <a:gd name="T0" fmla="*/ 7 w 10"/>
              <a:gd name="T1" fmla="*/ 8 h 10"/>
              <a:gd name="T2" fmla="*/ 3 w 10"/>
              <a:gd name="T3" fmla="*/ 4 h 10"/>
              <a:gd name="T4" fmla="*/ 3 w 10"/>
              <a:gd name="T5" fmla="*/ 1 h 10"/>
              <a:gd name="T6" fmla="*/ 8 w 10"/>
              <a:gd name="T7" fmla="*/ 1 h 10"/>
              <a:gd name="T8" fmla="*/ 10 w 10"/>
              <a:gd name="T9" fmla="*/ 6 h 10"/>
              <a:gd name="T10" fmla="*/ 7 w 10"/>
              <a:gd name="T11" fmla="*/ 8 h 10"/>
            </a:gdLst>
            <a:ahLst/>
            <a:cxnLst>
              <a:cxn ang="0">
                <a:pos x="T0" y="T1"/>
              </a:cxn>
              <a:cxn ang="0">
                <a:pos x="T2" y="T3"/>
              </a:cxn>
              <a:cxn ang="0">
                <a:pos x="T4" y="T5"/>
              </a:cxn>
              <a:cxn ang="0">
                <a:pos x="T6" y="T7"/>
              </a:cxn>
              <a:cxn ang="0">
                <a:pos x="T8" y="T9"/>
              </a:cxn>
              <a:cxn ang="0">
                <a:pos x="T10" y="T11"/>
              </a:cxn>
            </a:cxnLst>
            <a:rect l="0" t="0" r="r" b="b"/>
            <a:pathLst>
              <a:path w="10" h="10">
                <a:moveTo>
                  <a:pt x="7" y="8"/>
                </a:moveTo>
                <a:cubicBezTo>
                  <a:pt x="8" y="10"/>
                  <a:pt x="4" y="6"/>
                  <a:pt x="3" y="4"/>
                </a:cubicBezTo>
                <a:cubicBezTo>
                  <a:pt x="2" y="3"/>
                  <a:pt x="0" y="2"/>
                  <a:pt x="3" y="1"/>
                </a:cubicBezTo>
                <a:cubicBezTo>
                  <a:pt x="5" y="0"/>
                  <a:pt x="6" y="0"/>
                  <a:pt x="8" y="1"/>
                </a:cubicBezTo>
                <a:cubicBezTo>
                  <a:pt x="9" y="3"/>
                  <a:pt x="10" y="3"/>
                  <a:pt x="10" y="6"/>
                </a:cubicBezTo>
                <a:cubicBezTo>
                  <a:pt x="10" y="8"/>
                  <a:pt x="9" y="8"/>
                  <a:pt x="7" y="8"/>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2" name="Freeform 210"/>
          <p:cNvSpPr>
            <a:spLocks/>
          </p:cNvSpPr>
          <p:nvPr/>
        </p:nvSpPr>
        <p:spPr bwMode="auto">
          <a:xfrm>
            <a:off x="9590301" y="11912609"/>
            <a:ext cx="60326" cy="114302"/>
          </a:xfrm>
          <a:custGeom>
            <a:avLst/>
            <a:gdLst>
              <a:gd name="T0" fmla="*/ 6 w 8"/>
              <a:gd name="T1" fmla="*/ 15 h 15"/>
              <a:gd name="T2" fmla="*/ 2 w 8"/>
              <a:gd name="T3" fmla="*/ 9 h 15"/>
              <a:gd name="T4" fmla="*/ 0 w 8"/>
              <a:gd name="T5" fmla="*/ 3 h 15"/>
              <a:gd name="T6" fmla="*/ 3 w 8"/>
              <a:gd name="T7" fmla="*/ 0 h 15"/>
              <a:gd name="T8" fmla="*/ 4 w 8"/>
              <a:gd name="T9" fmla="*/ 5 h 15"/>
              <a:gd name="T10" fmla="*/ 6 w 8"/>
              <a:gd name="T11" fmla="*/ 10 h 15"/>
              <a:gd name="T12" fmla="*/ 7 w 8"/>
              <a:gd name="T13" fmla="*/ 15 h 15"/>
              <a:gd name="T14" fmla="*/ 6 w 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6" y="15"/>
                </a:moveTo>
                <a:cubicBezTo>
                  <a:pt x="6" y="15"/>
                  <a:pt x="3" y="11"/>
                  <a:pt x="2" y="9"/>
                </a:cubicBezTo>
                <a:cubicBezTo>
                  <a:pt x="1" y="8"/>
                  <a:pt x="0" y="4"/>
                  <a:pt x="0" y="3"/>
                </a:cubicBezTo>
                <a:cubicBezTo>
                  <a:pt x="0" y="1"/>
                  <a:pt x="3" y="2"/>
                  <a:pt x="3" y="0"/>
                </a:cubicBezTo>
                <a:cubicBezTo>
                  <a:pt x="3" y="0"/>
                  <a:pt x="3" y="2"/>
                  <a:pt x="4" y="5"/>
                </a:cubicBezTo>
                <a:cubicBezTo>
                  <a:pt x="5" y="7"/>
                  <a:pt x="6" y="6"/>
                  <a:pt x="6" y="10"/>
                </a:cubicBezTo>
                <a:cubicBezTo>
                  <a:pt x="6" y="10"/>
                  <a:pt x="8" y="13"/>
                  <a:pt x="7" y="15"/>
                </a:cubicBezTo>
                <a:cubicBezTo>
                  <a:pt x="7" y="15"/>
                  <a:pt x="6" y="15"/>
                  <a:pt x="6" y="15"/>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3" name="Freeform 211"/>
          <p:cNvSpPr>
            <a:spLocks/>
          </p:cNvSpPr>
          <p:nvPr/>
        </p:nvSpPr>
        <p:spPr bwMode="auto">
          <a:xfrm>
            <a:off x="9650621" y="11957055"/>
            <a:ext cx="15878" cy="15878"/>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0" y="2"/>
                  <a:pt x="0" y="0"/>
                  <a:pt x="1" y="0"/>
                </a:cubicBezTo>
                <a:cubicBezTo>
                  <a:pt x="2" y="0"/>
                  <a:pt x="0" y="1"/>
                  <a:pt x="0" y="2"/>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4" name="Freeform 212"/>
          <p:cNvSpPr>
            <a:spLocks/>
          </p:cNvSpPr>
          <p:nvPr/>
        </p:nvSpPr>
        <p:spPr bwMode="auto">
          <a:xfrm>
            <a:off x="9628405" y="11763387"/>
            <a:ext cx="44450" cy="82550"/>
          </a:xfrm>
          <a:custGeom>
            <a:avLst/>
            <a:gdLst>
              <a:gd name="T0" fmla="*/ 4 w 6"/>
              <a:gd name="T1" fmla="*/ 11 h 11"/>
              <a:gd name="T2" fmla="*/ 2 w 6"/>
              <a:gd name="T3" fmla="*/ 6 h 11"/>
              <a:gd name="T4" fmla="*/ 3 w 6"/>
              <a:gd name="T5" fmla="*/ 5 h 11"/>
              <a:gd name="T6" fmla="*/ 4 w 6"/>
              <a:gd name="T7" fmla="*/ 11 h 11"/>
            </a:gdLst>
            <a:ahLst/>
            <a:cxnLst>
              <a:cxn ang="0">
                <a:pos x="T0" y="T1"/>
              </a:cxn>
              <a:cxn ang="0">
                <a:pos x="T2" y="T3"/>
              </a:cxn>
              <a:cxn ang="0">
                <a:pos x="T4" y="T5"/>
              </a:cxn>
              <a:cxn ang="0">
                <a:pos x="T6" y="T7"/>
              </a:cxn>
            </a:cxnLst>
            <a:rect l="0" t="0" r="r" b="b"/>
            <a:pathLst>
              <a:path w="6" h="11">
                <a:moveTo>
                  <a:pt x="4" y="11"/>
                </a:moveTo>
                <a:cubicBezTo>
                  <a:pt x="6" y="11"/>
                  <a:pt x="2" y="8"/>
                  <a:pt x="2" y="6"/>
                </a:cubicBezTo>
                <a:cubicBezTo>
                  <a:pt x="2" y="5"/>
                  <a:pt x="0" y="0"/>
                  <a:pt x="3" y="5"/>
                </a:cubicBezTo>
                <a:cubicBezTo>
                  <a:pt x="5" y="6"/>
                  <a:pt x="4" y="8"/>
                  <a:pt x="4" y="1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5" name="Freeform 213"/>
          <p:cNvSpPr>
            <a:spLocks/>
          </p:cNvSpPr>
          <p:nvPr/>
        </p:nvSpPr>
        <p:spPr bwMode="auto">
          <a:xfrm>
            <a:off x="9679203" y="12207879"/>
            <a:ext cx="60326" cy="66678"/>
          </a:xfrm>
          <a:custGeom>
            <a:avLst/>
            <a:gdLst>
              <a:gd name="T0" fmla="*/ 4 w 8"/>
              <a:gd name="T1" fmla="*/ 8 h 9"/>
              <a:gd name="T2" fmla="*/ 1 w 8"/>
              <a:gd name="T3" fmla="*/ 5 h 9"/>
              <a:gd name="T4" fmla="*/ 4 w 8"/>
              <a:gd name="T5" fmla="*/ 0 h 9"/>
              <a:gd name="T6" fmla="*/ 6 w 8"/>
              <a:gd name="T7" fmla="*/ 5 h 9"/>
              <a:gd name="T8" fmla="*/ 4 w 8"/>
              <a:gd name="T9" fmla="*/ 8 h 9"/>
            </a:gdLst>
            <a:ahLst/>
            <a:cxnLst>
              <a:cxn ang="0">
                <a:pos x="T0" y="T1"/>
              </a:cxn>
              <a:cxn ang="0">
                <a:pos x="T2" y="T3"/>
              </a:cxn>
              <a:cxn ang="0">
                <a:pos x="T4" y="T5"/>
              </a:cxn>
              <a:cxn ang="0">
                <a:pos x="T6" y="T7"/>
              </a:cxn>
              <a:cxn ang="0">
                <a:pos x="T8" y="T9"/>
              </a:cxn>
            </a:cxnLst>
            <a:rect l="0" t="0" r="r" b="b"/>
            <a:pathLst>
              <a:path w="8" h="9">
                <a:moveTo>
                  <a:pt x="4" y="8"/>
                </a:moveTo>
                <a:cubicBezTo>
                  <a:pt x="4" y="9"/>
                  <a:pt x="1" y="7"/>
                  <a:pt x="1" y="5"/>
                </a:cubicBezTo>
                <a:cubicBezTo>
                  <a:pt x="0" y="2"/>
                  <a:pt x="1" y="0"/>
                  <a:pt x="4" y="0"/>
                </a:cubicBezTo>
                <a:cubicBezTo>
                  <a:pt x="7" y="0"/>
                  <a:pt x="8" y="4"/>
                  <a:pt x="6" y="5"/>
                </a:cubicBezTo>
                <a:cubicBezTo>
                  <a:pt x="3" y="6"/>
                  <a:pt x="4" y="5"/>
                  <a:pt x="4" y="8"/>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6" name="Freeform 214"/>
          <p:cNvSpPr>
            <a:spLocks/>
          </p:cNvSpPr>
          <p:nvPr/>
        </p:nvSpPr>
        <p:spPr bwMode="auto">
          <a:xfrm>
            <a:off x="9688729" y="12258687"/>
            <a:ext cx="133350" cy="196850"/>
          </a:xfrm>
          <a:custGeom>
            <a:avLst/>
            <a:gdLst>
              <a:gd name="T0" fmla="*/ 3 w 18"/>
              <a:gd name="T1" fmla="*/ 12 h 26"/>
              <a:gd name="T2" fmla="*/ 3 w 18"/>
              <a:gd name="T3" fmla="*/ 7 h 26"/>
              <a:gd name="T4" fmla="*/ 8 w 18"/>
              <a:gd name="T5" fmla="*/ 4 h 26"/>
              <a:gd name="T6" fmla="*/ 12 w 18"/>
              <a:gd name="T7" fmla="*/ 3 h 26"/>
              <a:gd name="T8" fmla="*/ 14 w 18"/>
              <a:gd name="T9" fmla="*/ 10 h 26"/>
              <a:gd name="T10" fmla="*/ 18 w 18"/>
              <a:gd name="T11" fmla="*/ 16 h 26"/>
              <a:gd name="T12" fmla="*/ 18 w 18"/>
              <a:gd name="T13" fmla="*/ 21 h 26"/>
              <a:gd name="T14" fmla="*/ 17 w 18"/>
              <a:gd name="T15" fmla="*/ 25 h 26"/>
              <a:gd name="T16" fmla="*/ 11 w 18"/>
              <a:gd name="T17" fmla="*/ 26 h 26"/>
              <a:gd name="T18" fmla="*/ 9 w 18"/>
              <a:gd name="T19" fmla="*/ 20 h 26"/>
              <a:gd name="T20" fmla="*/ 4 w 18"/>
              <a:gd name="T21" fmla="*/ 16 h 26"/>
              <a:gd name="T22" fmla="*/ 3 w 18"/>
              <a:gd name="T23"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6">
                <a:moveTo>
                  <a:pt x="3" y="12"/>
                </a:moveTo>
                <a:cubicBezTo>
                  <a:pt x="2" y="12"/>
                  <a:pt x="0" y="7"/>
                  <a:pt x="3" y="7"/>
                </a:cubicBezTo>
                <a:cubicBezTo>
                  <a:pt x="5" y="6"/>
                  <a:pt x="6" y="5"/>
                  <a:pt x="8" y="4"/>
                </a:cubicBezTo>
                <a:cubicBezTo>
                  <a:pt x="10" y="3"/>
                  <a:pt x="9" y="0"/>
                  <a:pt x="12" y="3"/>
                </a:cubicBezTo>
                <a:cubicBezTo>
                  <a:pt x="13" y="4"/>
                  <a:pt x="13" y="9"/>
                  <a:pt x="14" y="10"/>
                </a:cubicBezTo>
                <a:cubicBezTo>
                  <a:pt x="14" y="13"/>
                  <a:pt x="18" y="12"/>
                  <a:pt x="18" y="16"/>
                </a:cubicBezTo>
                <a:cubicBezTo>
                  <a:pt x="18" y="18"/>
                  <a:pt x="18" y="20"/>
                  <a:pt x="18" y="21"/>
                </a:cubicBezTo>
                <a:cubicBezTo>
                  <a:pt x="18" y="23"/>
                  <a:pt x="18" y="24"/>
                  <a:pt x="17" y="25"/>
                </a:cubicBezTo>
                <a:cubicBezTo>
                  <a:pt x="16" y="26"/>
                  <a:pt x="12" y="26"/>
                  <a:pt x="11" y="26"/>
                </a:cubicBezTo>
                <a:cubicBezTo>
                  <a:pt x="9" y="25"/>
                  <a:pt x="10" y="22"/>
                  <a:pt x="9" y="20"/>
                </a:cubicBezTo>
                <a:cubicBezTo>
                  <a:pt x="7" y="19"/>
                  <a:pt x="6" y="18"/>
                  <a:pt x="4" y="16"/>
                </a:cubicBezTo>
                <a:cubicBezTo>
                  <a:pt x="2" y="15"/>
                  <a:pt x="2" y="14"/>
                  <a:pt x="3" y="12"/>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7" name="Freeform 215"/>
          <p:cNvSpPr>
            <a:spLocks/>
          </p:cNvSpPr>
          <p:nvPr/>
        </p:nvSpPr>
        <p:spPr bwMode="auto">
          <a:xfrm>
            <a:off x="9628392" y="12153907"/>
            <a:ext cx="28576" cy="38102"/>
          </a:xfrm>
          <a:custGeom>
            <a:avLst/>
            <a:gdLst>
              <a:gd name="T0" fmla="*/ 1 w 4"/>
              <a:gd name="T1" fmla="*/ 1 h 5"/>
              <a:gd name="T2" fmla="*/ 3 w 4"/>
              <a:gd name="T3" fmla="*/ 4 h 5"/>
              <a:gd name="T4" fmla="*/ 1 w 4"/>
              <a:gd name="T5" fmla="*/ 2 h 5"/>
            </a:gdLst>
            <a:ahLst/>
            <a:cxnLst>
              <a:cxn ang="0">
                <a:pos x="T0" y="T1"/>
              </a:cxn>
              <a:cxn ang="0">
                <a:pos x="T2" y="T3"/>
              </a:cxn>
              <a:cxn ang="0">
                <a:pos x="T4" y="T5"/>
              </a:cxn>
            </a:cxnLst>
            <a:rect l="0" t="0" r="r" b="b"/>
            <a:pathLst>
              <a:path w="4" h="5">
                <a:moveTo>
                  <a:pt x="1" y="1"/>
                </a:moveTo>
                <a:cubicBezTo>
                  <a:pt x="0" y="0"/>
                  <a:pt x="4" y="3"/>
                  <a:pt x="3" y="4"/>
                </a:cubicBezTo>
                <a:cubicBezTo>
                  <a:pt x="3" y="5"/>
                  <a:pt x="1" y="2"/>
                  <a:pt x="1" y="2"/>
                </a:cubicBezTo>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8" name="Freeform 216"/>
          <p:cNvSpPr>
            <a:spLocks/>
          </p:cNvSpPr>
          <p:nvPr/>
        </p:nvSpPr>
        <p:spPr bwMode="auto">
          <a:xfrm>
            <a:off x="9679205" y="12169789"/>
            <a:ext cx="22226" cy="22226"/>
          </a:xfrm>
          <a:custGeom>
            <a:avLst/>
            <a:gdLst>
              <a:gd name="T0" fmla="*/ 0 w 3"/>
              <a:gd name="T1" fmla="*/ 0 h 3"/>
              <a:gd name="T2" fmla="*/ 0 w 3"/>
              <a:gd name="T3" fmla="*/ 2 h 3"/>
            </a:gdLst>
            <a:ahLst/>
            <a:cxnLst>
              <a:cxn ang="0">
                <a:pos x="T0" y="T1"/>
              </a:cxn>
              <a:cxn ang="0">
                <a:pos x="T2" y="T3"/>
              </a:cxn>
            </a:cxnLst>
            <a:rect l="0" t="0" r="r" b="b"/>
            <a:pathLst>
              <a:path w="3" h="3">
                <a:moveTo>
                  <a:pt x="0" y="0"/>
                </a:moveTo>
                <a:cubicBezTo>
                  <a:pt x="0" y="0"/>
                  <a:pt x="3" y="3"/>
                  <a:pt x="0" y="2"/>
                </a:cubicBezTo>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19" name="Freeform 217"/>
          <p:cNvSpPr>
            <a:spLocks/>
          </p:cNvSpPr>
          <p:nvPr/>
        </p:nvSpPr>
        <p:spPr bwMode="auto">
          <a:xfrm>
            <a:off x="2887879" y="10874381"/>
            <a:ext cx="44450" cy="38102"/>
          </a:xfrm>
          <a:custGeom>
            <a:avLst/>
            <a:gdLst>
              <a:gd name="T0" fmla="*/ 5 w 6"/>
              <a:gd name="T1" fmla="*/ 5 h 5"/>
              <a:gd name="T2" fmla="*/ 4 w 6"/>
              <a:gd name="T3" fmla="*/ 4 h 5"/>
              <a:gd name="T4" fmla="*/ 5 w 6"/>
              <a:gd name="T5" fmla="*/ 4 h 5"/>
              <a:gd name="T6" fmla="*/ 5 w 6"/>
              <a:gd name="T7" fmla="*/ 4 h 5"/>
              <a:gd name="T8" fmla="*/ 5 w 6"/>
              <a:gd name="T9" fmla="*/ 4 h 5"/>
              <a:gd name="T10" fmla="*/ 5 w 6"/>
              <a:gd name="T11" fmla="*/ 2 h 5"/>
              <a:gd name="T12" fmla="*/ 1 w 6"/>
              <a:gd name="T13" fmla="*/ 2 h 5"/>
              <a:gd name="T14" fmla="*/ 1 w 6"/>
              <a:gd name="T15" fmla="*/ 1 h 5"/>
              <a:gd name="T16" fmla="*/ 0 w 6"/>
              <a:gd name="T17" fmla="*/ 1 h 5"/>
              <a:gd name="T18" fmla="*/ 1 w 6"/>
              <a:gd name="T19" fmla="*/ 1 h 5"/>
              <a:gd name="T20" fmla="*/ 1 w 6"/>
              <a:gd name="T21" fmla="*/ 1 h 5"/>
              <a:gd name="T22" fmla="*/ 1 w 6"/>
              <a:gd name="T23" fmla="*/ 1 h 5"/>
              <a:gd name="T24" fmla="*/ 1 w 6"/>
              <a:gd name="T25" fmla="*/ 1 h 5"/>
              <a:gd name="T26" fmla="*/ 6 w 6"/>
              <a:gd name="T27" fmla="*/ 2 h 5"/>
              <a:gd name="T28" fmla="*/ 6 w 6"/>
              <a:gd name="T29" fmla="*/ 4 h 5"/>
              <a:gd name="T30" fmla="*/ 6 w 6"/>
              <a:gd name="T31" fmla="*/ 4 h 5"/>
              <a:gd name="T32" fmla="*/ 5 w 6"/>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5">
                <a:moveTo>
                  <a:pt x="5" y="5"/>
                </a:moveTo>
                <a:cubicBezTo>
                  <a:pt x="4" y="4"/>
                  <a:pt x="4" y="4"/>
                  <a:pt x="4" y="4"/>
                </a:cubicBezTo>
                <a:cubicBezTo>
                  <a:pt x="5" y="4"/>
                  <a:pt x="5" y="4"/>
                  <a:pt x="5" y="4"/>
                </a:cubicBezTo>
                <a:cubicBezTo>
                  <a:pt x="5" y="4"/>
                  <a:pt x="5" y="4"/>
                  <a:pt x="5" y="4"/>
                </a:cubicBezTo>
                <a:cubicBezTo>
                  <a:pt x="5" y="4"/>
                  <a:pt x="5" y="4"/>
                  <a:pt x="5" y="4"/>
                </a:cubicBezTo>
                <a:cubicBezTo>
                  <a:pt x="5" y="3"/>
                  <a:pt x="5" y="3"/>
                  <a:pt x="5" y="2"/>
                </a:cubicBezTo>
                <a:cubicBezTo>
                  <a:pt x="5" y="1"/>
                  <a:pt x="3" y="1"/>
                  <a:pt x="1" y="2"/>
                </a:cubicBezTo>
                <a:cubicBezTo>
                  <a:pt x="1" y="1"/>
                  <a:pt x="1" y="1"/>
                  <a:pt x="1"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2" y="1"/>
                  <a:pt x="5" y="0"/>
                  <a:pt x="6" y="2"/>
                </a:cubicBezTo>
                <a:cubicBezTo>
                  <a:pt x="6" y="3"/>
                  <a:pt x="6" y="3"/>
                  <a:pt x="6" y="4"/>
                </a:cubicBezTo>
                <a:cubicBezTo>
                  <a:pt x="6" y="4"/>
                  <a:pt x="6" y="4"/>
                  <a:pt x="6" y="4"/>
                </a:cubicBezTo>
                <a:cubicBezTo>
                  <a:pt x="6" y="5"/>
                  <a:pt x="5" y="5"/>
                  <a:pt x="5" y="5"/>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0" name="Freeform 218"/>
          <p:cNvSpPr>
            <a:spLocks/>
          </p:cNvSpPr>
          <p:nvPr/>
        </p:nvSpPr>
        <p:spPr bwMode="auto">
          <a:xfrm>
            <a:off x="5440570" y="9020187"/>
            <a:ext cx="53976" cy="60326"/>
          </a:xfrm>
          <a:custGeom>
            <a:avLst/>
            <a:gdLst>
              <a:gd name="T0" fmla="*/ 5 w 7"/>
              <a:gd name="T1" fmla="*/ 8 h 8"/>
              <a:gd name="T2" fmla="*/ 5 w 7"/>
              <a:gd name="T3" fmla="*/ 8 h 8"/>
              <a:gd name="T4" fmla="*/ 0 w 7"/>
              <a:gd name="T5" fmla="*/ 3 h 8"/>
              <a:gd name="T6" fmla="*/ 1 w 7"/>
              <a:gd name="T7" fmla="*/ 1 h 8"/>
              <a:gd name="T8" fmla="*/ 7 w 7"/>
              <a:gd name="T9" fmla="*/ 2 h 8"/>
              <a:gd name="T10" fmla="*/ 7 w 7"/>
              <a:gd name="T11" fmla="*/ 2 h 8"/>
              <a:gd name="T12" fmla="*/ 7 w 7"/>
              <a:gd name="T13" fmla="*/ 3 h 8"/>
              <a:gd name="T14" fmla="*/ 7 w 7"/>
              <a:gd name="T15" fmla="*/ 2 h 8"/>
              <a:gd name="T16" fmla="*/ 2 w 7"/>
              <a:gd name="T17" fmla="*/ 2 h 8"/>
              <a:gd name="T18" fmla="*/ 1 w 7"/>
              <a:gd name="T19" fmla="*/ 3 h 8"/>
              <a:gd name="T20" fmla="*/ 3 w 7"/>
              <a:gd name="T21" fmla="*/ 6 h 8"/>
              <a:gd name="T22" fmla="*/ 5 w 7"/>
              <a:gd name="T23" fmla="*/ 7 h 8"/>
              <a:gd name="T24" fmla="*/ 5 w 7"/>
              <a:gd name="T25" fmla="*/ 7 h 8"/>
              <a:gd name="T26" fmla="*/ 6 w 7"/>
              <a:gd name="T27" fmla="*/ 7 h 8"/>
              <a:gd name="T28" fmla="*/ 6 w 7"/>
              <a:gd name="T29" fmla="*/ 7 h 8"/>
              <a:gd name="T30" fmla="*/ 5 w 7"/>
              <a:gd name="T3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5" y="8"/>
                </a:moveTo>
                <a:cubicBezTo>
                  <a:pt x="5" y="8"/>
                  <a:pt x="5" y="8"/>
                  <a:pt x="5" y="8"/>
                </a:cubicBezTo>
                <a:cubicBezTo>
                  <a:pt x="3" y="7"/>
                  <a:pt x="0" y="6"/>
                  <a:pt x="0" y="3"/>
                </a:cubicBezTo>
                <a:cubicBezTo>
                  <a:pt x="0" y="3"/>
                  <a:pt x="1" y="2"/>
                  <a:pt x="1" y="1"/>
                </a:cubicBezTo>
                <a:cubicBezTo>
                  <a:pt x="3" y="0"/>
                  <a:pt x="6" y="1"/>
                  <a:pt x="7" y="2"/>
                </a:cubicBezTo>
                <a:cubicBezTo>
                  <a:pt x="7" y="2"/>
                  <a:pt x="7" y="2"/>
                  <a:pt x="7" y="2"/>
                </a:cubicBezTo>
                <a:cubicBezTo>
                  <a:pt x="7" y="3"/>
                  <a:pt x="7" y="3"/>
                  <a:pt x="7" y="3"/>
                </a:cubicBezTo>
                <a:cubicBezTo>
                  <a:pt x="7" y="2"/>
                  <a:pt x="7" y="2"/>
                  <a:pt x="7" y="2"/>
                </a:cubicBezTo>
                <a:cubicBezTo>
                  <a:pt x="4" y="2"/>
                  <a:pt x="2" y="2"/>
                  <a:pt x="2" y="2"/>
                </a:cubicBezTo>
                <a:cubicBezTo>
                  <a:pt x="2" y="2"/>
                  <a:pt x="1" y="3"/>
                  <a:pt x="1" y="3"/>
                </a:cubicBezTo>
                <a:cubicBezTo>
                  <a:pt x="1" y="4"/>
                  <a:pt x="2" y="5"/>
                  <a:pt x="3" y="6"/>
                </a:cubicBezTo>
                <a:cubicBezTo>
                  <a:pt x="4" y="7"/>
                  <a:pt x="5" y="7"/>
                  <a:pt x="5" y="7"/>
                </a:cubicBezTo>
                <a:cubicBezTo>
                  <a:pt x="5" y="7"/>
                  <a:pt x="5" y="7"/>
                  <a:pt x="5" y="7"/>
                </a:cubicBezTo>
                <a:cubicBezTo>
                  <a:pt x="6" y="7"/>
                  <a:pt x="6" y="7"/>
                  <a:pt x="6" y="7"/>
                </a:cubicBezTo>
                <a:cubicBezTo>
                  <a:pt x="6" y="7"/>
                  <a:pt x="6" y="7"/>
                  <a:pt x="6" y="7"/>
                </a:cubicBezTo>
                <a:lnTo>
                  <a:pt x="5" y="8"/>
                </a:ln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1" name="Freeform 219"/>
          <p:cNvSpPr>
            <a:spLocks/>
          </p:cNvSpPr>
          <p:nvPr/>
        </p:nvSpPr>
        <p:spPr bwMode="auto">
          <a:xfrm>
            <a:off x="3862605" y="2841639"/>
            <a:ext cx="22226" cy="22226"/>
          </a:xfrm>
          <a:custGeom>
            <a:avLst/>
            <a:gdLst>
              <a:gd name="T0" fmla="*/ 1 w 3"/>
              <a:gd name="T1" fmla="*/ 2 h 3"/>
              <a:gd name="T2" fmla="*/ 3 w 3"/>
              <a:gd name="T3" fmla="*/ 3 h 3"/>
              <a:gd name="T4" fmla="*/ 3 w 3"/>
              <a:gd name="T5" fmla="*/ 3 h 3"/>
              <a:gd name="T6" fmla="*/ 3 w 3"/>
              <a:gd name="T7" fmla="*/ 3 h 3"/>
              <a:gd name="T8" fmla="*/ 0 w 3"/>
              <a:gd name="T9" fmla="*/ 0 h 3"/>
              <a:gd name="T10" fmla="*/ 1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1" y="2"/>
                </a:moveTo>
                <a:cubicBezTo>
                  <a:pt x="2" y="2"/>
                  <a:pt x="3" y="2"/>
                  <a:pt x="3" y="3"/>
                </a:cubicBezTo>
                <a:cubicBezTo>
                  <a:pt x="3" y="3"/>
                  <a:pt x="3" y="3"/>
                  <a:pt x="3" y="3"/>
                </a:cubicBezTo>
                <a:cubicBezTo>
                  <a:pt x="3" y="3"/>
                  <a:pt x="3" y="3"/>
                  <a:pt x="3" y="3"/>
                </a:cubicBezTo>
                <a:cubicBezTo>
                  <a:pt x="3" y="1"/>
                  <a:pt x="1" y="1"/>
                  <a:pt x="0" y="0"/>
                </a:cubicBezTo>
                <a:cubicBezTo>
                  <a:pt x="0" y="2"/>
                  <a:pt x="0" y="2"/>
                  <a:pt x="1" y="2"/>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2" name="Freeform 220"/>
          <p:cNvSpPr>
            <a:spLocks/>
          </p:cNvSpPr>
          <p:nvPr/>
        </p:nvSpPr>
        <p:spPr bwMode="auto">
          <a:xfrm>
            <a:off x="3202205" y="2854335"/>
            <a:ext cx="22226" cy="31750"/>
          </a:xfrm>
          <a:custGeom>
            <a:avLst/>
            <a:gdLst>
              <a:gd name="T0" fmla="*/ 3 w 3"/>
              <a:gd name="T1" fmla="*/ 4 h 4"/>
              <a:gd name="T2" fmla="*/ 2 w 3"/>
              <a:gd name="T3" fmla="*/ 2 h 4"/>
              <a:gd name="T4" fmla="*/ 2 w 3"/>
              <a:gd name="T5" fmla="*/ 1 h 4"/>
              <a:gd name="T6" fmla="*/ 2 w 3"/>
              <a:gd name="T7" fmla="*/ 0 h 4"/>
              <a:gd name="T8" fmla="*/ 2 w 3"/>
              <a:gd name="T9" fmla="*/ 1 h 4"/>
              <a:gd name="T10" fmla="*/ 3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3" y="4"/>
                </a:moveTo>
                <a:cubicBezTo>
                  <a:pt x="2" y="4"/>
                  <a:pt x="2" y="3"/>
                  <a:pt x="2" y="2"/>
                </a:cubicBezTo>
                <a:cubicBezTo>
                  <a:pt x="2" y="1"/>
                  <a:pt x="2" y="1"/>
                  <a:pt x="2" y="1"/>
                </a:cubicBezTo>
                <a:cubicBezTo>
                  <a:pt x="2" y="0"/>
                  <a:pt x="2" y="0"/>
                  <a:pt x="2" y="0"/>
                </a:cubicBezTo>
                <a:cubicBezTo>
                  <a:pt x="2" y="1"/>
                  <a:pt x="2" y="1"/>
                  <a:pt x="2" y="1"/>
                </a:cubicBezTo>
                <a:cubicBezTo>
                  <a:pt x="0" y="2"/>
                  <a:pt x="2" y="4"/>
                  <a:pt x="3" y="4"/>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3" name="Freeform 221"/>
          <p:cNvSpPr>
            <a:spLocks/>
          </p:cNvSpPr>
          <p:nvPr/>
        </p:nvSpPr>
        <p:spPr bwMode="auto">
          <a:xfrm>
            <a:off x="4015005" y="2930537"/>
            <a:ext cx="6350" cy="6350"/>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4" name="Freeform 222"/>
          <p:cNvSpPr>
            <a:spLocks/>
          </p:cNvSpPr>
          <p:nvPr/>
        </p:nvSpPr>
        <p:spPr bwMode="auto">
          <a:xfrm>
            <a:off x="3780045" y="2863854"/>
            <a:ext cx="15878"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1" y="0"/>
                  <a:pt x="0" y="0"/>
                </a:cubicBezTo>
                <a:cubicBezTo>
                  <a:pt x="1" y="0"/>
                  <a:pt x="1" y="0"/>
                  <a:pt x="2"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5" name="Freeform 223"/>
          <p:cNvSpPr>
            <a:spLocks/>
          </p:cNvSpPr>
          <p:nvPr/>
        </p:nvSpPr>
        <p:spPr bwMode="auto">
          <a:xfrm>
            <a:off x="3659405" y="2847981"/>
            <a:ext cx="22226" cy="15878"/>
          </a:xfrm>
          <a:custGeom>
            <a:avLst/>
            <a:gdLst>
              <a:gd name="T0" fmla="*/ 1 w 3"/>
              <a:gd name="T1" fmla="*/ 0 h 2"/>
              <a:gd name="T2" fmla="*/ 3 w 3"/>
              <a:gd name="T3" fmla="*/ 2 h 2"/>
              <a:gd name="T4" fmla="*/ 3 w 3"/>
              <a:gd name="T5" fmla="*/ 1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2" y="1"/>
                  <a:pt x="2" y="1"/>
                  <a:pt x="3" y="2"/>
                </a:cubicBezTo>
                <a:cubicBezTo>
                  <a:pt x="3" y="1"/>
                  <a:pt x="3" y="1"/>
                  <a:pt x="3" y="1"/>
                </a:cubicBezTo>
                <a:cubicBezTo>
                  <a:pt x="3" y="0"/>
                  <a:pt x="1" y="0"/>
                  <a:pt x="0" y="0"/>
                </a:cubicBezTo>
                <a:cubicBezTo>
                  <a:pt x="0" y="0"/>
                  <a:pt x="1" y="0"/>
                  <a:pt x="1"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6" name="Freeform 224"/>
          <p:cNvSpPr>
            <a:spLocks/>
          </p:cNvSpPr>
          <p:nvPr/>
        </p:nvSpPr>
        <p:spPr bwMode="auto">
          <a:xfrm>
            <a:off x="4059455" y="2924187"/>
            <a:ext cx="6350" cy="6350"/>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1"/>
                  <a:pt x="1" y="1"/>
                </a:cubicBezTo>
                <a:cubicBezTo>
                  <a:pt x="0" y="1"/>
                  <a:pt x="0" y="1"/>
                  <a:pt x="0" y="1"/>
                </a:cubicBezTo>
                <a:cubicBezTo>
                  <a:pt x="0" y="0"/>
                  <a:pt x="0" y="0"/>
                  <a:pt x="0"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7" name="Freeform 225"/>
          <p:cNvSpPr>
            <a:spLocks/>
          </p:cNvSpPr>
          <p:nvPr/>
        </p:nvSpPr>
        <p:spPr bwMode="auto">
          <a:xfrm>
            <a:off x="3681621" y="2870202"/>
            <a:ext cx="1587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2" y="0"/>
                  <a:pt x="2" y="0"/>
                  <a:pt x="2" y="0"/>
                </a:cubicBezTo>
                <a:cubicBezTo>
                  <a:pt x="1" y="0"/>
                  <a:pt x="1" y="0"/>
                  <a:pt x="0" y="0"/>
                </a:cubicBezTo>
                <a:cubicBezTo>
                  <a:pt x="1" y="0"/>
                  <a:pt x="1" y="0"/>
                  <a:pt x="1"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8" name="Freeform 226"/>
          <p:cNvSpPr>
            <a:spLocks/>
          </p:cNvSpPr>
          <p:nvPr/>
        </p:nvSpPr>
        <p:spPr bwMode="auto">
          <a:xfrm>
            <a:off x="3818153" y="2816228"/>
            <a:ext cx="31750" cy="25400"/>
          </a:xfrm>
          <a:custGeom>
            <a:avLst/>
            <a:gdLst>
              <a:gd name="T0" fmla="*/ 1 w 4"/>
              <a:gd name="T1" fmla="*/ 3 h 3"/>
              <a:gd name="T2" fmla="*/ 3 w 4"/>
              <a:gd name="T3" fmla="*/ 1 h 3"/>
              <a:gd name="T4" fmla="*/ 4 w 4"/>
              <a:gd name="T5" fmla="*/ 1 h 3"/>
              <a:gd name="T6" fmla="*/ 3 w 4"/>
              <a:gd name="T7" fmla="*/ 0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1" y="2"/>
                  <a:pt x="2" y="1"/>
                  <a:pt x="3" y="1"/>
                </a:cubicBezTo>
                <a:cubicBezTo>
                  <a:pt x="3" y="1"/>
                  <a:pt x="3" y="1"/>
                  <a:pt x="4" y="1"/>
                </a:cubicBezTo>
                <a:cubicBezTo>
                  <a:pt x="3" y="0"/>
                  <a:pt x="3" y="0"/>
                  <a:pt x="3" y="0"/>
                </a:cubicBezTo>
                <a:cubicBezTo>
                  <a:pt x="1" y="0"/>
                  <a:pt x="0" y="1"/>
                  <a:pt x="1" y="3"/>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29" name="Freeform 227"/>
          <p:cNvSpPr>
            <a:spLocks/>
          </p:cNvSpPr>
          <p:nvPr/>
        </p:nvSpPr>
        <p:spPr bwMode="auto">
          <a:xfrm>
            <a:off x="4049923" y="2959111"/>
            <a:ext cx="15878" cy="31750"/>
          </a:xfrm>
          <a:custGeom>
            <a:avLst/>
            <a:gdLst>
              <a:gd name="T0" fmla="*/ 1 w 2"/>
              <a:gd name="T1" fmla="*/ 1 h 4"/>
              <a:gd name="T2" fmla="*/ 0 w 2"/>
              <a:gd name="T3" fmla="*/ 3 h 4"/>
              <a:gd name="T4" fmla="*/ 0 w 2"/>
              <a:gd name="T5" fmla="*/ 4 h 4"/>
              <a:gd name="T6" fmla="*/ 2 w 2"/>
              <a:gd name="T7" fmla="*/ 1 h 4"/>
              <a:gd name="T8" fmla="*/ 2 w 2"/>
              <a:gd name="T9" fmla="*/ 0 h 4"/>
              <a:gd name="T10" fmla="*/ 1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1" y="1"/>
                </a:moveTo>
                <a:cubicBezTo>
                  <a:pt x="1" y="1"/>
                  <a:pt x="0" y="2"/>
                  <a:pt x="0" y="3"/>
                </a:cubicBezTo>
                <a:cubicBezTo>
                  <a:pt x="0" y="3"/>
                  <a:pt x="0" y="3"/>
                  <a:pt x="0" y="4"/>
                </a:cubicBezTo>
                <a:cubicBezTo>
                  <a:pt x="1" y="3"/>
                  <a:pt x="2" y="3"/>
                  <a:pt x="2" y="1"/>
                </a:cubicBezTo>
                <a:cubicBezTo>
                  <a:pt x="2" y="0"/>
                  <a:pt x="2" y="0"/>
                  <a:pt x="2" y="0"/>
                </a:cubicBezTo>
                <a:cubicBezTo>
                  <a:pt x="2" y="0"/>
                  <a:pt x="1" y="1"/>
                  <a:pt x="1" y="1"/>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1" name="Freeform 229"/>
          <p:cNvSpPr>
            <a:spLocks/>
          </p:cNvSpPr>
          <p:nvPr/>
        </p:nvSpPr>
        <p:spPr bwMode="auto">
          <a:xfrm>
            <a:off x="3576855" y="4457702"/>
            <a:ext cx="158750" cy="177800"/>
          </a:xfrm>
          <a:custGeom>
            <a:avLst/>
            <a:gdLst>
              <a:gd name="T0" fmla="*/ 19 w 21"/>
              <a:gd name="T1" fmla="*/ 16 h 24"/>
              <a:gd name="T2" fmla="*/ 19 w 21"/>
              <a:gd name="T3" fmla="*/ 16 h 24"/>
              <a:gd name="T4" fmla="*/ 16 w 21"/>
              <a:gd name="T5" fmla="*/ 12 h 24"/>
              <a:gd name="T6" fmla="*/ 16 w 21"/>
              <a:gd name="T7" fmla="*/ 12 h 24"/>
              <a:gd name="T8" fmla="*/ 15 w 21"/>
              <a:gd name="T9" fmla="*/ 11 h 24"/>
              <a:gd name="T10" fmla="*/ 14 w 21"/>
              <a:gd name="T11" fmla="*/ 8 h 24"/>
              <a:gd name="T12" fmla="*/ 13 w 21"/>
              <a:gd name="T13" fmla="*/ 7 h 24"/>
              <a:gd name="T14" fmla="*/ 12 w 21"/>
              <a:gd name="T15" fmla="*/ 5 h 24"/>
              <a:gd name="T16" fmla="*/ 12 w 21"/>
              <a:gd name="T17" fmla="*/ 3 h 24"/>
              <a:gd name="T18" fmla="*/ 12 w 21"/>
              <a:gd name="T19" fmla="*/ 2 h 24"/>
              <a:gd name="T20" fmla="*/ 11 w 21"/>
              <a:gd name="T21" fmla="*/ 2 h 24"/>
              <a:gd name="T22" fmla="*/ 11 w 21"/>
              <a:gd name="T23" fmla="*/ 2 h 24"/>
              <a:gd name="T24" fmla="*/ 9 w 21"/>
              <a:gd name="T25" fmla="*/ 1 h 24"/>
              <a:gd name="T26" fmla="*/ 7 w 21"/>
              <a:gd name="T27" fmla="*/ 0 h 24"/>
              <a:gd name="T28" fmla="*/ 4 w 21"/>
              <a:gd name="T29" fmla="*/ 2 h 24"/>
              <a:gd name="T30" fmla="*/ 3 w 21"/>
              <a:gd name="T31" fmla="*/ 4 h 24"/>
              <a:gd name="T32" fmla="*/ 3 w 21"/>
              <a:gd name="T33" fmla="*/ 7 h 24"/>
              <a:gd name="T34" fmla="*/ 4 w 21"/>
              <a:gd name="T35" fmla="*/ 8 h 24"/>
              <a:gd name="T36" fmla="*/ 4 w 21"/>
              <a:gd name="T37" fmla="*/ 11 h 24"/>
              <a:gd name="T38" fmla="*/ 2 w 21"/>
              <a:gd name="T39" fmla="*/ 14 h 24"/>
              <a:gd name="T40" fmla="*/ 1 w 21"/>
              <a:gd name="T41" fmla="*/ 14 h 24"/>
              <a:gd name="T42" fmla="*/ 0 w 21"/>
              <a:gd name="T43" fmla="*/ 18 h 24"/>
              <a:gd name="T44" fmla="*/ 0 w 21"/>
              <a:gd name="T45" fmla="*/ 20 h 24"/>
              <a:gd name="T46" fmla="*/ 1 w 21"/>
              <a:gd name="T47" fmla="*/ 21 h 24"/>
              <a:gd name="T48" fmla="*/ 1 w 21"/>
              <a:gd name="T49" fmla="*/ 22 h 24"/>
              <a:gd name="T50" fmla="*/ 3 w 21"/>
              <a:gd name="T51" fmla="*/ 24 h 24"/>
              <a:gd name="T52" fmla="*/ 4 w 21"/>
              <a:gd name="T53" fmla="*/ 23 h 24"/>
              <a:gd name="T54" fmla="*/ 6 w 21"/>
              <a:gd name="T55" fmla="*/ 21 h 24"/>
              <a:gd name="T56" fmla="*/ 6 w 21"/>
              <a:gd name="T57" fmla="*/ 21 h 24"/>
              <a:gd name="T58" fmla="*/ 8 w 21"/>
              <a:gd name="T59" fmla="*/ 20 h 24"/>
              <a:gd name="T60" fmla="*/ 10 w 21"/>
              <a:gd name="T61" fmla="*/ 21 h 24"/>
              <a:gd name="T62" fmla="*/ 13 w 21"/>
              <a:gd name="T63" fmla="*/ 23 h 24"/>
              <a:gd name="T64" fmla="*/ 13 w 21"/>
              <a:gd name="T65" fmla="*/ 23 h 24"/>
              <a:gd name="T66" fmla="*/ 15 w 21"/>
              <a:gd name="T67" fmla="*/ 23 h 24"/>
              <a:gd name="T68" fmla="*/ 17 w 21"/>
              <a:gd name="T69" fmla="*/ 24 h 24"/>
              <a:gd name="T70" fmla="*/ 18 w 21"/>
              <a:gd name="T71" fmla="*/ 24 h 24"/>
              <a:gd name="T72" fmla="*/ 19 w 21"/>
              <a:gd name="T73" fmla="*/ 21 h 24"/>
              <a:gd name="T74" fmla="*/ 19 w 21"/>
              <a:gd name="T75" fmla="*/ 20 h 24"/>
              <a:gd name="T76" fmla="*/ 20 w 21"/>
              <a:gd name="T77" fmla="*/ 20 h 24"/>
              <a:gd name="T78" fmla="*/ 21 w 21"/>
              <a:gd name="T79" fmla="*/ 20 h 24"/>
              <a:gd name="T80" fmla="*/ 21 w 21"/>
              <a:gd name="T81" fmla="*/ 20 h 24"/>
              <a:gd name="T82" fmla="*/ 21 w 21"/>
              <a:gd name="T83" fmla="*/ 19 h 24"/>
              <a:gd name="T84" fmla="*/ 19 w 21"/>
              <a:gd name="T8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4">
                <a:moveTo>
                  <a:pt x="19" y="16"/>
                </a:moveTo>
                <a:cubicBezTo>
                  <a:pt x="19" y="16"/>
                  <a:pt x="19" y="16"/>
                  <a:pt x="19" y="16"/>
                </a:cubicBezTo>
                <a:cubicBezTo>
                  <a:pt x="18" y="16"/>
                  <a:pt x="17" y="13"/>
                  <a:pt x="16" y="12"/>
                </a:cubicBezTo>
                <a:cubicBezTo>
                  <a:pt x="16" y="12"/>
                  <a:pt x="16" y="12"/>
                  <a:pt x="16" y="12"/>
                </a:cubicBezTo>
                <a:cubicBezTo>
                  <a:pt x="16" y="11"/>
                  <a:pt x="15" y="11"/>
                  <a:pt x="15" y="11"/>
                </a:cubicBezTo>
                <a:cubicBezTo>
                  <a:pt x="14" y="10"/>
                  <a:pt x="14" y="10"/>
                  <a:pt x="14" y="8"/>
                </a:cubicBezTo>
                <a:cubicBezTo>
                  <a:pt x="14" y="8"/>
                  <a:pt x="14" y="7"/>
                  <a:pt x="13" y="7"/>
                </a:cubicBezTo>
                <a:cubicBezTo>
                  <a:pt x="13" y="6"/>
                  <a:pt x="12" y="6"/>
                  <a:pt x="12" y="5"/>
                </a:cubicBezTo>
                <a:cubicBezTo>
                  <a:pt x="12" y="4"/>
                  <a:pt x="12" y="4"/>
                  <a:pt x="12" y="3"/>
                </a:cubicBezTo>
                <a:cubicBezTo>
                  <a:pt x="12" y="3"/>
                  <a:pt x="12" y="2"/>
                  <a:pt x="12" y="2"/>
                </a:cubicBezTo>
                <a:cubicBezTo>
                  <a:pt x="11" y="2"/>
                  <a:pt x="11" y="2"/>
                  <a:pt x="11" y="2"/>
                </a:cubicBezTo>
                <a:cubicBezTo>
                  <a:pt x="11" y="2"/>
                  <a:pt x="11" y="2"/>
                  <a:pt x="11" y="2"/>
                </a:cubicBezTo>
                <a:cubicBezTo>
                  <a:pt x="11" y="1"/>
                  <a:pt x="10" y="1"/>
                  <a:pt x="9" y="1"/>
                </a:cubicBezTo>
                <a:cubicBezTo>
                  <a:pt x="8" y="1"/>
                  <a:pt x="7" y="1"/>
                  <a:pt x="7" y="0"/>
                </a:cubicBezTo>
                <a:cubicBezTo>
                  <a:pt x="6" y="0"/>
                  <a:pt x="4" y="1"/>
                  <a:pt x="4" y="2"/>
                </a:cubicBezTo>
                <a:cubicBezTo>
                  <a:pt x="3" y="3"/>
                  <a:pt x="3" y="3"/>
                  <a:pt x="3" y="4"/>
                </a:cubicBezTo>
                <a:cubicBezTo>
                  <a:pt x="4" y="5"/>
                  <a:pt x="4" y="6"/>
                  <a:pt x="3" y="7"/>
                </a:cubicBezTo>
                <a:cubicBezTo>
                  <a:pt x="4" y="8"/>
                  <a:pt x="4" y="8"/>
                  <a:pt x="4" y="8"/>
                </a:cubicBezTo>
                <a:cubicBezTo>
                  <a:pt x="4" y="9"/>
                  <a:pt x="4" y="10"/>
                  <a:pt x="4" y="11"/>
                </a:cubicBezTo>
                <a:cubicBezTo>
                  <a:pt x="4" y="13"/>
                  <a:pt x="4" y="13"/>
                  <a:pt x="2" y="14"/>
                </a:cubicBezTo>
                <a:cubicBezTo>
                  <a:pt x="1" y="14"/>
                  <a:pt x="1" y="14"/>
                  <a:pt x="1" y="14"/>
                </a:cubicBezTo>
                <a:cubicBezTo>
                  <a:pt x="0" y="15"/>
                  <a:pt x="0" y="17"/>
                  <a:pt x="0" y="18"/>
                </a:cubicBezTo>
                <a:cubicBezTo>
                  <a:pt x="0" y="19"/>
                  <a:pt x="0" y="19"/>
                  <a:pt x="0" y="20"/>
                </a:cubicBezTo>
                <a:cubicBezTo>
                  <a:pt x="1" y="20"/>
                  <a:pt x="1" y="21"/>
                  <a:pt x="1" y="21"/>
                </a:cubicBezTo>
                <a:cubicBezTo>
                  <a:pt x="1" y="22"/>
                  <a:pt x="1" y="22"/>
                  <a:pt x="1" y="22"/>
                </a:cubicBezTo>
                <a:cubicBezTo>
                  <a:pt x="2" y="23"/>
                  <a:pt x="2" y="23"/>
                  <a:pt x="3" y="24"/>
                </a:cubicBezTo>
                <a:cubicBezTo>
                  <a:pt x="4" y="23"/>
                  <a:pt x="4" y="23"/>
                  <a:pt x="4" y="23"/>
                </a:cubicBezTo>
                <a:cubicBezTo>
                  <a:pt x="4" y="22"/>
                  <a:pt x="5" y="21"/>
                  <a:pt x="6" y="21"/>
                </a:cubicBezTo>
                <a:cubicBezTo>
                  <a:pt x="6" y="21"/>
                  <a:pt x="6" y="21"/>
                  <a:pt x="6" y="21"/>
                </a:cubicBezTo>
                <a:cubicBezTo>
                  <a:pt x="6" y="20"/>
                  <a:pt x="7" y="20"/>
                  <a:pt x="8" y="20"/>
                </a:cubicBezTo>
                <a:cubicBezTo>
                  <a:pt x="8" y="20"/>
                  <a:pt x="9" y="20"/>
                  <a:pt x="10" y="21"/>
                </a:cubicBezTo>
                <a:cubicBezTo>
                  <a:pt x="11" y="22"/>
                  <a:pt x="12" y="22"/>
                  <a:pt x="13" y="23"/>
                </a:cubicBezTo>
                <a:cubicBezTo>
                  <a:pt x="13" y="23"/>
                  <a:pt x="13" y="23"/>
                  <a:pt x="13" y="23"/>
                </a:cubicBezTo>
                <a:cubicBezTo>
                  <a:pt x="14" y="23"/>
                  <a:pt x="15" y="23"/>
                  <a:pt x="15" y="23"/>
                </a:cubicBezTo>
                <a:cubicBezTo>
                  <a:pt x="16" y="23"/>
                  <a:pt x="16" y="23"/>
                  <a:pt x="17" y="24"/>
                </a:cubicBezTo>
                <a:cubicBezTo>
                  <a:pt x="18" y="24"/>
                  <a:pt x="18" y="24"/>
                  <a:pt x="18" y="24"/>
                </a:cubicBezTo>
                <a:cubicBezTo>
                  <a:pt x="18" y="24"/>
                  <a:pt x="19" y="22"/>
                  <a:pt x="19" y="21"/>
                </a:cubicBezTo>
                <a:cubicBezTo>
                  <a:pt x="19" y="20"/>
                  <a:pt x="19" y="20"/>
                  <a:pt x="19" y="20"/>
                </a:cubicBezTo>
                <a:cubicBezTo>
                  <a:pt x="19" y="20"/>
                  <a:pt x="20" y="20"/>
                  <a:pt x="20" y="20"/>
                </a:cubicBezTo>
                <a:cubicBezTo>
                  <a:pt x="21" y="20"/>
                  <a:pt x="21" y="20"/>
                  <a:pt x="21" y="20"/>
                </a:cubicBezTo>
                <a:cubicBezTo>
                  <a:pt x="21" y="20"/>
                  <a:pt x="21" y="20"/>
                  <a:pt x="21" y="20"/>
                </a:cubicBezTo>
                <a:cubicBezTo>
                  <a:pt x="21" y="19"/>
                  <a:pt x="21" y="19"/>
                  <a:pt x="21" y="19"/>
                </a:cubicBezTo>
                <a:cubicBezTo>
                  <a:pt x="21" y="17"/>
                  <a:pt x="20" y="17"/>
                  <a:pt x="19" y="16"/>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3" name="Freeform 231"/>
          <p:cNvSpPr>
            <a:spLocks/>
          </p:cNvSpPr>
          <p:nvPr/>
        </p:nvSpPr>
        <p:spPr bwMode="auto">
          <a:xfrm>
            <a:off x="3884820" y="2886089"/>
            <a:ext cx="0" cy="6350"/>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4" name="Freeform 232"/>
          <p:cNvSpPr>
            <a:spLocks/>
          </p:cNvSpPr>
          <p:nvPr/>
        </p:nvSpPr>
        <p:spPr bwMode="auto">
          <a:xfrm>
            <a:off x="3230779" y="2892428"/>
            <a:ext cx="9526" cy="53976"/>
          </a:xfrm>
          <a:custGeom>
            <a:avLst/>
            <a:gdLst>
              <a:gd name="T0" fmla="*/ 0 w 1"/>
              <a:gd name="T1" fmla="*/ 0 h 7"/>
              <a:gd name="T2" fmla="*/ 0 w 1"/>
              <a:gd name="T3" fmla="*/ 0 h 7"/>
              <a:gd name="T4" fmla="*/ 1 w 1"/>
              <a:gd name="T5" fmla="*/ 6 h 7"/>
              <a:gd name="T6" fmla="*/ 1 w 1"/>
              <a:gd name="T7" fmla="*/ 7 h 7"/>
              <a:gd name="T8" fmla="*/ 1 w 1"/>
              <a:gd name="T9" fmla="*/ 6 h 7"/>
              <a:gd name="T10" fmla="*/ 1 w 1"/>
              <a:gd name="T11" fmla="*/ 4 h 7"/>
              <a:gd name="T12" fmla="*/ 0 w 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 h="7">
                <a:moveTo>
                  <a:pt x="0" y="0"/>
                </a:moveTo>
                <a:cubicBezTo>
                  <a:pt x="0" y="0"/>
                  <a:pt x="0" y="0"/>
                  <a:pt x="0" y="0"/>
                </a:cubicBezTo>
                <a:cubicBezTo>
                  <a:pt x="1" y="2"/>
                  <a:pt x="1" y="3"/>
                  <a:pt x="1" y="6"/>
                </a:cubicBezTo>
                <a:cubicBezTo>
                  <a:pt x="1" y="6"/>
                  <a:pt x="1" y="7"/>
                  <a:pt x="1" y="7"/>
                </a:cubicBezTo>
                <a:cubicBezTo>
                  <a:pt x="1" y="6"/>
                  <a:pt x="1" y="6"/>
                  <a:pt x="1" y="6"/>
                </a:cubicBezTo>
                <a:cubicBezTo>
                  <a:pt x="1" y="5"/>
                  <a:pt x="1" y="5"/>
                  <a:pt x="1" y="4"/>
                </a:cubicBezTo>
                <a:cubicBezTo>
                  <a:pt x="1" y="3"/>
                  <a:pt x="1" y="1"/>
                  <a:pt x="0" y="0"/>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6" name="Rectangle 234"/>
          <p:cNvSpPr>
            <a:spLocks noChangeArrowheads="1"/>
          </p:cNvSpPr>
          <p:nvPr/>
        </p:nvSpPr>
        <p:spPr bwMode="auto">
          <a:xfrm>
            <a:off x="3818144" y="2854326"/>
            <a:ext cx="3176" cy="3176"/>
          </a:xfrm>
          <a:prstGeom prst="rect">
            <a:avLst/>
          </a:pr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41" name="Freeform 239"/>
          <p:cNvSpPr>
            <a:spLocks/>
          </p:cNvSpPr>
          <p:nvPr/>
        </p:nvSpPr>
        <p:spPr bwMode="auto">
          <a:xfrm>
            <a:off x="3208542" y="3019437"/>
            <a:ext cx="0" cy="9526"/>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50" name="Rectangle 248"/>
          <p:cNvSpPr>
            <a:spLocks noChangeArrowheads="1"/>
          </p:cNvSpPr>
          <p:nvPr/>
        </p:nvSpPr>
        <p:spPr bwMode="auto">
          <a:xfrm>
            <a:off x="9041020" y="5613404"/>
            <a:ext cx="3176" cy="3176"/>
          </a:xfrm>
          <a:prstGeom prst="rect">
            <a:avLst/>
          </a:pr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1" name="Freeform 259"/>
          <p:cNvSpPr>
            <a:spLocks/>
          </p:cNvSpPr>
          <p:nvPr/>
        </p:nvSpPr>
        <p:spPr bwMode="auto">
          <a:xfrm>
            <a:off x="2818020" y="3035302"/>
            <a:ext cx="203200" cy="76200"/>
          </a:xfrm>
          <a:custGeom>
            <a:avLst/>
            <a:gdLst>
              <a:gd name="T0" fmla="*/ 4 w 27"/>
              <a:gd name="T1" fmla="*/ 5 h 10"/>
              <a:gd name="T2" fmla="*/ 14 w 27"/>
              <a:gd name="T3" fmla="*/ 7 h 10"/>
              <a:gd name="T4" fmla="*/ 17 w 27"/>
              <a:gd name="T5" fmla="*/ 6 h 10"/>
              <a:gd name="T6" fmla="*/ 20 w 27"/>
              <a:gd name="T7" fmla="*/ 8 h 10"/>
              <a:gd name="T8" fmla="*/ 22 w 27"/>
              <a:gd name="T9" fmla="*/ 10 h 10"/>
              <a:gd name="T10" fmla="*/ 24 w 27"/>
              <a:gd name="T11" fmla="*/ 9 h 10"/>
              <a:gd name="T12" fmla="*/ 27 w 27"/>
              <a:gd name="T13" fmla="*/ 7 h 10"/>
              <a:gd name="T14" fmla="*/ 25 w 27"/>
              <a:gd name="T15" fmla="*/ 9 h 10"/>
              <a:gd name="T16" fmla="*/ 19 w 27"/>
              <a:gd name="T17" fmla="*/ 6 h 10"/>
              <a:gd name="T18" fmla="*/ 15 w 27"/>
              <a:gd name="T19" fmla="*/ 6 h 10"/>
              <a:gd name="T20" fmla="*/ 10 w 27"/>
              <a:gd name="T21" fmla="*/ 4 h 10"/>
              <a:gd name="T22" fmla="*/ 4 w 27"/>
              <a:gd name="T23" fmla="*/ 4 h 10"/>
              <a:gd name="T24" fmla="*/ 0 w 27"/>
              <a:gd name="T25" fmla="*/ 1 h 10"/>
              <a:gd name="T26" fmla="*/ 0 w 27"/>
              <a:gd name="T27" fmla="*/ 0 h 10"/>
              <a:gd name="T28" fmla="*/ 4 w 27"/>
              <a:gd name="T2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0">
                <a:moveTo>
                  <a:pt x="4" y="5"/>
                </a:moveTo>
                <a:cubicBezTo>
                  <a:pt x="9" y="5"/>
                  <a:pt x="10" y="5"/>
                  <a:pt x="14" y="7"/>
                </a:cubicBezTo>
                <a:cubicBezTo>
                  <a:pt x="15" y="7"/>
                  <a:pt x="16" y="6"/>
                  <a:pt x="17" y="6"/>
                </a:cubicBezTo>
                <a:cubicBezTo>
                  <a:pt x="18" y="6"/>
                  <a:pt x="20" y="8"/>
                  <a:pt x="20" y="8"/>
                </a:cubicBezTo>
                <a:cubicBezTo>
                  <a:pt x="21" y="9"/>
                  <a:pt x="21" y="10"/>
                  <a:pt x="22" y="10"/>
                </a:cubicBezTo>
                <a:cubicBezTo>
                  <a:pt x="22" y="10"/>
                  <a:pt x="23" y="10"/>
                  <a:pt x="24" y="9"/>
                </a:cubicBezTo>
                <a:cubicBezTo>
                  <a:pt x="25" y="9"/>
                  <a:pt x="26" y="9"/>
                  <a:pt x="27" y="7"/>
                </a:cubicBezTo>
                <a:cubicBezTo>
                  <a:pt x="26" y="8"/>
                  <a:pt x="26" y="9"/>
                  <a:pt x="25" y="9"/>
                </a:cubicBezTo>
                <a:cubicBezTo>
                  <a:pt x="24" y="10"/>
                  <a:pt x="20" y="7"/>
                  <a:pt x="19" y="6"/>
                </a:cubicBezTo>
                <a:cubicBezTo>
                  <a:pt x="15" y="5"/>
                  <a:pt x="18" y="6"/>
                  <a:pt x="15" y="6"/>
                </a:cubicBezTo>
                <a:cubicBezTo>
                  <a:pt x="12" y="6"/>
                  <a:pt x="13" y="7"/>
                  <a:pt x="10" y="4"/>
                </a:cubicBezTo>
                <a:cubicBezTo>
                  <a:pt x="9" y="3"/>
                  <a:pt x="6" y="4"/>
                  <a:pt x="4" y="4"/>
                </a:cubicBezTo>
                <a:cubicBezTo>
                  <a:pt x="3" y="3"/>
                  <a:pt x="1" y="2"/>
                  <a:pt x="0" y="1"/>
                </a:cubicBezTo>
                <a:cubicBezTo>
                  <a:pt x="0" y="0"/>
                  <a:pt x="0" y="0"/>
                  <a:pt x="0" y="0"/>
                </a:cubicBezTo>
                <a:cubicBezTo>
                  <a:pt x="0" y="3"/>
                  <a:pt x="2" y="5"/>
                  <a:pt x="4" y="5"/>
                </a:cubicBez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2" name="Freeform 260"/>
          <p:cNvSpPr>
            <a:spLocks/>
          </p:cNvSpPr>
          <p:nvPr/>
        </p:nvSpPr>
        <p:spPr bwMode="auto">
          <a:xfrm>
            <a:off x="3065677" y="3089278"/>
            <a:ext cx="9526"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3" name="Rectangle 261"/>
          <p:cNvSpPr>
            <a:spLocks noChangeArrowheads="1"/>
          </p:cNvSpPr>
          <p:nvPr/>
        </p:nvSpPr>
        <p:spPr bwMode="auto">
          <a:xfrm>
            <a:off x="3021220" y="3067054"/>
            <a:ext cx="3176" cy="3176"/>
          </a:xfrm>
          <a:prstGeom prst="rect">
            <a:avLst/>
          </a:pr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4" name="Rectangle 262"/>
          <p:cNvSpPr>
            <a:spLocks noChangeArrowheads="1"/>
          </p:cNvSpPr>
          <p:nvPr/>
        </p:nvSpPr>
        <p:spPr bwMode="auto">
          <a:xfrm>
            <a:off x="2992644" y="3111513"/>
            <a:ext cx="3176" cy="6350"/>
          </a:xfrm>
          <a:prstGeom prst="rect">
            <a:avLst/>
          </a:pr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7" name="Freeform 265"/>
          <p:cNvSpPr>
            <a:spLocks/>
          </p:cNvSpPr>
          <p:nvPr/>
        </p:nvSpPr>
        <p:spPr bwMode="auto">
          <a:xfrm>
            <a:off x="4119768" y="3200413"/>
            <a:ext cx="50800" cy="98426"/>
          </a:xfrm>
          <a:custGeom>
            <a:avLst/>
            <a:gdLst>
              <a:gd name="T0" fmla="*/ 0 w 7"/>
              <a:gd name="T1" fmla="*/ 0 h 13"/>
              <a:gd name="T2" fmla="*/ 0 w 7"/>
              <a:gd name="T3" fmla="*/ 1 h 13"/>
              <a:gd name="T4" fmla="*/ 0 w 7"/>
              <a:gd name="T5" fmla="*/ 1 h 13"/>
              <a:gd name="T6" fmla="*/ 6 w 7"/>
              <a:gd name="T7" fmla="*/ 11 h 13"/>
              <a:gd name="T8" fmla="*/ 7 w 7"/>
              <a:gd name="T9" fmla="*/ 13 h 13"/>
              <a:gd name="T10" fmla="*/ 7 w 7"/>
              <a:gd name="T11" fmla="*/ 13 h 13"/>
              <a:gd name="T12" fmla="*/ 3 w 7"/>
              <a:gd name="T13" fmla="*/ 7 h 13"/>
              <a:gd name="T14" fmla="*/ 0 w 7"/>
              <a:gd name="T15" fmla="*/ 1 h 13"/>
              <a:gd name="T16" fmla="*/ 0 w 7"/>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3">
                <a:moveTo>
                  <a:pt x="0" y="0"/>
                </a:moveTo>
                <a:cubicBezTo>
                  <a:pt x="0" y="0"/>
                  <a:pt x="0" y="0"/>
                  <a:pt x="0" y="1"/>
                </a:cubicBezTo>
                <a:cubicBezTo>
                  <a:pt x="0" y="1"/>
                  <a:pt x="0" y="1"/>
                  <a:pt x="0" y="1"/>
                </a:cubicBezTo>
                <a:cubicBezTo>
                  <a:pt x="0" y="6"/>
                  <a:pt x="4" y="7"/>
                  <a:pt x="6" y="11"/>
                </a:cubicBezTo>
                <a:cubicBezTo>
                  <a:pt x="6" y="12"/>
                  <a:pt x="6" y="12"/>
                  <a:pt x="7" y="13"/>
                </a:cubicBezTo>
                <a:cubicBezTo>
                  <a:pt x="7" y="13"/>
                  <a:pt x="7" y="13"/>
                  <a:pt x="7" y="13"/>
                </a:cubicBezTo>
                <a:cubicBezTo>
                  <a:pt x="7" y="12"/>
                  <a:pt x="4" y="7"/>
                  <a:pt x="3" y="7"/>
                </a:cubicBezTo>
                <a:cubicBezTo>
                  <a:pt x="2" y="5"/>
                  <a:pt x="0" y="4"/>
                  <a:pt x="0" y="1"/>
                </a:cubicBezTo>
                <a:cubicBezTo>
                  <a:pt x="0" y="1"/>
                  <a:pt x="0" y="0"/>
                  <a:pt x="0" y="0"/>
                </a:cubicBezTo>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68" name="Freeform 266"/>
          <p:cNvSpPr>
            <a:spLocks/>
          </p:cNvSpPr>
          <p:nvPr/>
        </p:nvSpPr>
        <p:spPr bwMode="auto">
          <a:xfrm>
            <a:off x="4088029" y="3194054"/>
            <a:ext cx="82550" cy="104776"/>
          </a:xfrm>
          <a:custGeom>
            <a:avLst/>
            <a:gdLst>
              <a:gd name="T0" fmla="*/ 2 w 11"/>
              <a:gd name="T1" fmla="*/ 0 h 14"/>
              <a:gd name="T2" fmla="*/ 1 w 11"/>
              <a:gd name="T3" fmla="*/ 1 h 14"/>
              <a:gd name="T4" fmla="*/ 2 w 11"/>
              <a:gd name="T5" fmla="*/ 6 h 14"/>
              <a:gd name="T6" fmla="*/ 4 w 11"/>
              <a:gd name="T7" fmla="*/ 9 h 14"/>
              <a:gd name="T8" fmla="*/ 7 w 11"/>
              <a:gd name="T9" fmla="*/ 13 h 14"/>
              <a:gd name="T10" fmla="*/ 10 w 11"/>
              <a:gd name="T11" fmla="*/ 14 h 14"/>
              <a:gd name="T12" fmla="*/ 11 w 11"/>
              <a:gd name="T13" fmla="*/ 14 h 14"/>
              <a:gd name="T14" fmla="*/ 10 w 11"/>
              <a:gd name="T15" fmla="*/ 12 h 14"/>
              <a:gd name="T16" fmla="*/ 4 w 11"/>
              <a:gd name="T17" fmla="*/ 2 h 14"/>
              <a:gd name="T18" fmla="*/ 4 w 11"/>
              <a:gd name="T19" fmla="*/ 2 h 14"/>
              <a:gd name="T20" fmla="*/ 4 w 11"/>
              <a:gd name="T21" fmla="*/ 1 h 14"/>
              <a:gd name="T22" fmla="*/ 2 w 11"/>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4">
                <a:moveTo>
                  <a:pt x="2" y="0"/>
                </a:moveTo>
                <a:cubicBezTo>
                  <a:pt x="2" y="0"/>
                  <a:pt x="1" y="1"/>
                  <a:pt x="1" y="1"/>
                </a:cubicBezTo>
                <a:cubicBezTo>
                  <a:pt x="0" y="1"/>
                  <a:pt x="2" y="4"/>
                  <a:pt x="2" y="6"/>
                </a:cubicBezTo>
                <a:cubicBezTo>
                  <a:pt x="2" y="8"/>
                  <a:pt x="4" y="7"/>
                  <a:pt x="4" y="9"/>
                </a:cubicBezTo>
                <a:cubicBezTo>
                  <a:pt x="4" y="12"/>
                  <a:pt x="5" y="12"/>
                  <a:pt x="7" y="13"/>
                </a:cubicBezTo>
                <a:cubicBezTo>
                  <a:pt x="8" y="14"/>
                  <a:pt x="9" y="14"/>
                  <a:pt x="10" y="14"/>
                </a:cubicBezTo>
                <a:cubicBezTo>
                  <a:pt x="10" y="14"/>
                  <a:pt x="10" y="14"/>
                  <a:pt x="11" y="14"/>
                </a:cubicBezTo>
                <a:cubicBezTo>
                  <a:pt x="10" y="13"/>
                  <a:pt x="10" y="13"/>
                  <a:pt x="10" y="12"/>
                </a:cubicBezTo>
                <a:cubicBezTo>
                  <a:pt x="8" y="8"/>
                  <a:pt x="4" y="7"/>
                  <a:pt x="4" y="2"/>
                </a:cubicBezTo>
                <a:cubicBezTo>
                  <a:pt x="4" y="2"/>
                  <a:pt x="4" y="2"/>
                  <a:pt x="4" y="2"/>
                </a:cubicBezTo>
                <a:cubicBezTo>
                  <a:pt x="4" y="1"/>
                  <a:pt x="4" y="1"/>
                  <a:pt x="4" y="1"/>
                </a:cubicBezTo>
                <a:cubicBezTo>
                  <a:pt x="3" y="1"/>
                  <a:pt x="3" y="0"/>
                  <a:pt x="2" y="0"/>
                </a:cubicBezTo>
              </a:path>
            </a:pathLst>
          </a:custGeom>
          <a:solidFill>
            <a:schemeClr val="tx1">
              <a:lumMod val="90000"/>
              <a:lumOff val="10000"/>
            </a:schemeClr>
          </a:solidFill>
          <a:ln>
            <a:no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0" name="Freeform 137"/>
          <p:cNvSpPr>
            <a:spLocks/>
          </p:cNvSpPr>
          <p:nvPr/>
        </p:nvSpPr>
        <p:spPr bwMode="auto">
          <a:xfrm>
            <a:off x="376451" y="5959481"/>
            <a:ext cx="2254250" cy="1841502"/>
          </a:xfrm>
          <a:custGeom>
            <a:avLst/>
            <a:gdLst>
              <a:gd name="T0" fmla="*/ 210 w 300"/>
              <a:gd name="T1" fmla="*/ 183 h 245"/>
              <a:gd name="T2" fmla="*/ 212 w 300"/>
              <a:gd name="T3" fmla="*/ 202 h 245"/>
              <a:gd name="T4" fmla="*/ 216 w 300"/>
              <a:gd name="T5" fmla="*/ 232 h 245"/>
              <a:gd name="T6" fmla="*/ 219 w 300"/>
              <a:gd name="T7" fmla="*/ 242 h 245"/>
              <a:gd name="T8" fmla="*/ 240 w 300"/>
              <a:gd name="T9" fmla="*/ 241 h 245"/>
              <a:gd name="T10" fmla="*/ 253 w 300"/>
              <a:gd name="T11" fmla="*/ 223 h 245"/>
              <a:gd name="T12" fmla="*/ 265 w 300"/>
              <a:gd name="T13" fmla="*/ 220 h 245"/>
              <a:gd name="T14" fmla="*/ 273 w 300"/>
              <a:gd name="T15" fmla="*/ 202 h 245"/>
              <a:gd name="T16" fmla="*/ 270 w 300"/>
              <a:gd name="T17" fmla="*/ 189 h 245"/>
              <a:gd name="T18" fmla="*/ 284 w 300"/>
              <a:gd name="T19" fmla="*/ 176 h 245"/>
              <a:gd name="T20" fmla="*/ 281 w 300"/>
              <a:gd name="T21" fmla="*/ 172 h 245"/>
              <a:gd name="T22" fmla="*/ 277 w 300"/>
              <a:gd name="T23" fmla="*/ 155 h 245"/>
              <a:gd name="T24" fmla="*/ 284 w 300"/>
              <a:gd name="T25" fmla="*/ 144 h 245"/>
              <a:gd name="T26" fmla="*/ 279 w 300"/>
              <a:gd name="T27" fmla="*/ 129 h 245"/>
              <a:gd name="T28" fmla="*/ 288 w 300"/>
              <a:gd name="T29" fmla="*/ 124 h 245"/>
              <a:gd name="T30" fmla="*/ 295 w 300"/>
              <a:gd name="T31" fmla="*/ 113 h 245"/>
              <a:gd name="T32" fmla="*/ 300 w 300"/>
              <a:gd name="T33" fmla="*/ 101 h 245"/>
              <a:gd name="T34" fmla="*/ 296 w 300"/>
              <a:gd name="T35" fmla="*/ 92 h 245"/>
              <a:gd name="T36" fmla="*/ 284 w 300"/>
              <a:gd name="T37" fmla="*/ 81 h 245"/>
              <a:gd name="T38" fmla="*/ 273 w 300"/>
              <a:gd name="T39" fmla="*/ 78 h 245"/>
              <a:gd name="T40" fmla="*/ 262 w 300"/>
              <a:gd name="T41" fmla="*/ 70 h 245"/>
              <a:gd name="T42" fmla="*/ 254 w 300"/>
              <a:gd name="T43" fmla="*/ 58 h 245"/>
              <a:gd name="T44" fmla="*/ 250 w 300"/>
              <a:gd name="T45" fmla="*/ 40 h 245"/>
              <a:gd name="T46" fmla="*/ 241 w 300"/>
              <a:gd name="T47" fmla="*/ 38 h 245"/>
              <a:gd name="T48" fmla="*/ 242 w 300"/>
              <a:gd name="T49" fmla="*/ 23 h 245"/>
              <a:gd name="T50" fmla="*/ 234 w 300"/>
              <a:gd name="T51" fmla="*/ 15 h 245"/>
              <a:gd name="T52" fmla="*/ 215 w 300"/>
              <a:gd name="T53" fmla="*/ 16 h 245"/>
              <a:gd name="T54" fmla="*/ 203 w 300"/>
              <a:gd name="T55" fmla="*/ 12 h 245"/>
              <a:gd name="T56" fmla="*/ 197 w 300"/>
              <a:gd name="T57" fmla="*/ 6 h 245"/>
              <a:gd name="T58" fmla="*/ 182 w 300"/>
              <a:gd name="T59" fmla="*/ 3 h 245"/>
              <a:gd name="T60" fmla="*/ 170 w 300"/>
              <a:gd name="T61" fmla="*/ 2 h 245"/>
              <a:gd name="T62" fmla="*/ 148 w 300"/>
              <a:gd name="T63" fmla="*/ 3 h 245"/>
              <a:gd name="T64" fmla="*/ 144 w 300"/>
              <a:gd name="T65" fmla="*/ 8 h 245"/>
              <a:gd name="T66" fmla="*/ 119 w 300"/>
              <a:gd name="T67" fmla="*/ 32 h 245"/>
              <a:gd name="T68" fmla="*/ 33 w 300"/>
              <a:gd name="T69" fmla="*/ 25 h 245"/>
              <a:gd name="T70" fmla="*/ 3 w 300"/>
              <a:gd name="T71" fmla="*/ 57 h 245"/>
              <a:gd name="T72" fmla="*/ 26 w 300"/>
              <a:gd name="T73" fmla="*/ 46 h 245"/>
              <a:gd name="T74" fmla="*/ 13 w 300"/>
              <a:gd name="T75" fmla="*/ 58 h 245"/>
              <a:gd name="T76" fmla="*/ 20 w 300"/>
              <a:gd name="T77" fmla="*/ 73 h 245"/>
              <a:gd name="T78" fmla="*/ 43 w 300"/>
              <a:gd name="T79" fmla="*/ 95 h 245"/>
              <a:gd name="T80" fmla="*/ 77 w 300"/>
              <a:gd name="T81" fmla="*/ 102 h 245"/>
              <a:gd name="T82" fmla="*/ 107 w 300"/>
              <a:gd name="T83" fmla="*/ 94 h 245"/>
              <a:gd name="T84" fmla="*/ 97 w 300"/>
              <a:gd name="T85" fmla="*/ 111 h 245"/>
              <a:gd name="T86" fmla="*/ 73 w 300"/>
              <a:gd name="T87" fmla="*/ 122 h 245"/>
              <a:gd name="T88" fmla="*/ 52 w 300"/>
              <a:gd name="T89" fmla="*/ 127 h 245"/>
              <a:gd name="T90" fmla="*/ 35 w 300"/>
              <a:gd name="T91" fmla="*/ 122 h 245"/>
              <a:gd name="T92" fmla="*/ 47 w 300"/>
              <a:gd name="T93" fmla="*/ 144 h 245"/>
              <a:gd name="T94" fmla="*/ 70 w 300"/>
              <a:gd name="T95" fmla="*/ 171 h 245"/>
              <a:gd name="T96" fmla="*/ 101 w 300"/>
              <a:gd name="T97" fmla="*/ 207 h 245"/>
              <a:gd name="T98" fmla="*/ 122 w 300"/>
              <a:gd name="T99" fmla="*/ 214 h 245"/>
              <a:gd name="T100" fmla="*/ 155 w 300"/>
              <a:gd name="T101" fmla="*/ 203 h 245"/>
              <a:gd name="T102" fmla="*/ 186 w 300"/>
              <a:gd name="T103" fmla="*/ 184 h 245"/>
              <a:gd name="T104" fmla="*/ 192 w 300"/>
              <a:gd name="T105" fmla="*/ 155 h 245"/>
              <a:gd name="T106" fmla="*/ 199 w 300"/>
              <a:gd name="T107" fmla="*/ 139 h 245"/>
              <a:gd name="T108" fmla="*/ 204 w 300"/>
              <a:gd name="T109" fmla="*/ 156 h 245"/>
              <a:gd name="T110" fmla="*/ 208 w 300"/>
              <a:gd name="T111"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245">
                <a:moveTo>
                  <a:pt x="212" y="167"/>
                </a:moveTo>
                <a:cubicBezTo>
                  <a:pt x="213" y="167"/>
                  <a:pt x="214" y="167"/>
                  <a:pt x="215" y="167"/>
                </a:cubicBezTo>
                <a:cubicBezTo>
                  <a:pt x="217" y="167"/>
                  <a:pt x="218" y="167"/>
                  <a:pt x="218" y="169"/>
                </a:cubicBezTo>
                <a:cubicBezTo>
                  <a:pt x="218" y="171"/>
                  <a:pt x="217" y="171"/>
                  <a:pt x="216" y="172"/>
                </a:cubicBezTo>
                <a:cubicBezTo>
                  <a:pt x="215" y="173"/>
                  <a:pt x="215" y="174"/>
                  <a:pt x="214" y="174"/>
                </a:cubicBezTo>
                <a:cubicBezTo>
                  <a:pt x="212" y="174"/>
                  <a:pt x="212" y="175"/>
                  <a:pt x="211" y="176"/>
                </a:cubicBezTo>
                <a:cubicBezTo>
                  <a:pt x="210" y="176"/>
                  <a:pt x="210" y="178"/>
                  <a:pt x="210" y="179"/>
                </a:cubicBezTo>
                <a:cubicBezTo>
                  <a:pt x="210" y="181"/>
                  <a:pt x="211" y="182"/>
                  <a:pt x="210" y="183"/>
                </a:cubicBezTo>
                <a:cubicBezTo>
                  <a:pt x="209" y="183"/>
                  <a:pt x="207" y="184"/>
                  <a:pt x="206" y="184"/>
                </a:cubicBezTo>
                <a:cubicBezTo>
                  <a:pt x="205" y="185"/>
                  <a:pt x="205" y="185"/>
                  <a:pt x="205" y="187"/>
                </a:cubicBezTo>
                <a:cubicBezTo>
                  <a:pt x="205" y="187"/>
                  <a:pt x="206" y="189"/>
                  <a:pt x="206" y="189"/>
                </a:cubicBezTo>
                <a:cubicBezTo>
                  <a:pt x="207" y="191"/>
                  <a:pt x="208" y="189"/>
                  <a:pt x="208" y="191"/>
                </a:cubicBezTo>
                <a:cubicBezTo>
                  <a:pt x="208" y="192"/>
                  <a:pt x="207" y="194"/>
                  <a:pt x="207" y="195"/>
                </a:cubicBezTo>
                <a:cubicBezTo>
                  <a:pt x="207" y="196"/>
                  <a:pt x="209" y="196"/>
                  <a:pt x="210" y="196"/>
                </a:cubicBezTo>
                <a:cubicBezTo>
                  <a:pt x="211" y="196"/>
                  <a:pt x="212" y="198"/>
                  <a:pt x="212" y="198"/>
                </a:cubicBezTo>
                <a:cubicBezTo>
                  <a:pt x="213" y="199"/>
                  <a:pt x="212" y="201"/>
                  <a:pt x="212" y="202"/>
                </a:cubicBezTo>
                <a:cubicBezTo>
                  <a:pt x="211" y="204"/>
                  <a:pt x="213" y="205"/>
                  <a:pt x="214" y="205"/>
                </a:cubicBezTo>
                <a:cubicBezTo>
                  <a:pt x="214" y="205"/>
                  <a:pt x="214" y="208"/>
                  <a:pt x="214" y="209"/>
                </a:cubicBezTo>
                <a:cubicBezTo>
                  <a:pt x="214" y="210"/>
                  <a:pt x="215" y="210"/>
                  <a:pt x="215" y="212"/>
                </a:cubicBezTo>
                <a:cubicBezTo>
                  <a:pt x="215" y="213"/>
                  <a:pt x="217" y="214"/>
                  <a:pt x="217" y="215"/>
                </a:cubicBezTo>
                <a:cubicBezTo>
                  <a:pt x="217" y="217"/>
                  <a:pt x="217" y="218"/>
                  <a:pt x="218" y="219"/>
                </a:cubicBezTo>
                <a:cubicBezTo>
                  <a:pt x="219" y="220"/>
                  <a:pt x="218" y="222"/>
                  <a:pt x="218" y="223"/>
                </a:cubicBezTo>
                <a:cubicBezTo>
                  <a:pt x="218" y="225"/>
                  <a:pt x="218" y="227"/>
                  <a:pt x="218" y="228"/>
                </a:cubicBezTo>
                <a:cubicBezTo>
                  <a:pt x="217" y="230"/>
                  <a:pt x="217" y="231"/>
                  <a:pt x="216" y="232"/>
                </a:cubicBezTo>
                <a:cubicBezTo>
                  <a:pt x="215" y="233"/>
                  <a:pt x="214" y="234"/>
                  <a:pt x="213" y="235"/>
                </a:cubicBezTo>
                <a:cubicBezTo>
                  <a:pt x="212" y="236"/>
                  <a:pt x="212" y="238"/>
                  <a:pt x="212" y="239"/>
                </a:cubicBezTo>
                <a:cubicBezTo>
                  <a:pt x="212" y="239"/>
                  <a:pt x="212" y="240"/>
                  <a:pt x="212" y="240"/>
                </a:cubicBezTo>
                <a:cubicBezTo>
                  <a:pt x="212" y="240"/>
                  <a:pt x="212" y="240"/>
                  <a:pt x="212" y="240"/>
                </a:cubicBezTo>
                <a:cubicBezTo>
                  <a:pt x="213" y="240"/>
                  <a:pt x="213" y="240"/>
                  <a:pt x="213" y="240"/>
                </a:cubicBezTo>
                <a:cubicBezTo>
                  <a:pt x="213" y="240"/>
                  <a:pt x="213" y="240"/>
                  <a:pt x="213" y="240"/>
                </a:cubicBezTo>
                <a:cubicBezTo>
                  <a:pt x="214" y="240"/>
                  <a:pt x="216" y="240"/>
                  <a:pt x="217" y="242"/>
                </a:cubicBezTo>
                <a:cubicBezTo>
                  <a:pt x="217" y="242"/>
                  <a:pt x="218" y="242"/>
                  <a:pt x="219" y="242"/>
                </a:cubicBezTo>
                <a:cubicBezTo>
                  <a:pt x="219" y="242"/>
                  <a:pt x="220" y="242"/>
                  <a:pt x="221" y="242"/>
                </a:cubicBezTo>
                <a:cubicBezTo>
                  <a:pt x="221" y="242"/>
                  <a:pt x="221" y="242"/>
                  <a:pt x="221" y="242"/>
                </a:cubicBezTo>
                <a:cubicBezTo>
                  <a:pt x="225" y="241"/>
                  <a:pt x="227" y="241"/>
                  <a:pt x="227" y="241"/>
                </a:cubicBezTo>
                <a:cubicBezTo>
                  <a:pt x="227" y="241"/>
                  <a:pt x="227" y="241"/>
                  <a:pt x="230" y="242"/>
                </a:cubicBezTo>
                <a:cubicBezTo>
                  <a:pt x="232" y="243"/>
                  <a:pt x="236" y="245"/>
                  <a:pt x="236" y="245"/>
                </a:cubicBezTo>
                <a:cubicBezTo>
                  <a:pt x="237" y="245"/>
                  <a:pt x="237" y="245"/>
                  <a:pt x="238" y="245"/>
                </a:cubicBezTo>
                <a:cubicBezTo>
                  <a:pt x="238" y="245"/>
                  <a:pt x="238" y="244"/>
                  <a:pt x="239" y="243"/>
                </a:cubicBezTo>
                <a:cubicBezTo>
                  <a:pt x="239" y="242"/>
                  <a:pt x="239" y="242"/>
                  <a:pt x="240" y="241"/>
                </a:cubicBezTo>
                <a:cubicBezTo>
                  <a:pt x="241" y="240"/>
                  <a:pt x="242" y="240"/>
                  <a:pt x="243" y="240"/>
                </a:cubicBezTo>
                <a:cubicBezTo>
                  <a:pt x="244" y="239"/>
                  <a:pt x="245" y="239"/>
                  <a:pt x="246" y="238"/>
                </a:cubicBezTo>
                <a:cubicBezTo>
                  <a:pt x="247" y="237"/>
                  <a:pt x="248" y="237"/>
                  <a:pt x="249" y="237"/>
                </a:cubicBezTo>
                <a:cubicBezTo>
                  <a:pt x="249" y="237"/>
                  <a:pt x="249" y="236"/>
                  <a:pt x="249" y="234"/>
                </a:cubicBezTo>
                <a:cubicBezTo>
                  <a:pt x="249" y="233"/>
                  <a:pt x="249" y="233"/>
                  <a:pt x="249" y="233"/>
                </a:cubicBezTo>
                <a:cubicBezTo>
                  <a:pt x="249" y="230"/>
                  <a:pt x="250" y="228"/>
                  <a:pt x="251" y="227"/>
                </a:cubicBezTo>
                <a:cubicBezTo>
                  <a:pt x="252" y="226"/>
                  <a:pt x="252" y="226"/>
                  <a:pt x="252" y="226"/>
                </a:cubicBezTo>
                <a:cubicBezTo>
                  <a:pt x="252" y="225"/>
                  <a:pt x="253" y="224"/>
                  <a:pt x="253" y="223"/>
                </a:cubicBezTo>
                <a:cubicBezTo>
                  <a:pt x="252" y="222"/>
                  <a:pt x="252" y="221"/>
                  <a:pt x="250" y="220"/>
                </a:cubicBezTo>
                <a:cubicBezTo>
                  <a:pt x="250" y="220"/>
                  <a:pt x="249" y="219"/>
                  <a:pt x="249" y="218"/>
                </a:cubicBezTo>
                <a:cubicBezTo>
                  <a:pt x="249" y="217"/>
                  <a:pt x="250" y="216"/>
                  <a:pt x="252" y="215"/>
                </a:cubicBezTo>
                <a:cubicBezTo>
                  <a:pt x="252" y="214"/>
                  <a:pt x="252" y="214"/>
                  <a:pt x="253" y="213"/>
                </a:cubicBezTo>
                <a:cubicBezTo>
                  <a:pt x="253" y="213"/>
                  <a:pt x="254" y="212"/>
                  <a:pt x="255" y="212"/>
                </a:cubicBezTo>
                <a:cubicBezTo>
                  <a:pt x="256" y="213"/>
                  <a:pt x="257" y="215"/>
                  <a:pt x="257" y="216"/>
                </a:cubicBezTo>
                <a:cubicBezTo>
                  <a:pt x="257" y="217"/>
                  <a:pt x="257" y="217"/>
                  <a:pt x="257" y="217"/>
                </a:cubicBezTo>
                <a:cubicBezTo>
                  <a:pt x="258" y="219"/>
                  <a:pt x="263" y="220"/>
                  <a:pt x="265" y="220"/>
                </a:cubicBezTo>
                <a:cubicBezTo>
                  <a:pt x="265" y="220"/>
                  <a:pt x="266" y="220"/>
                  <a:pt x="266" y="220"/>
                </a:cubicBezTo>
                <a:cubicBezTo>
                  <a:pt x="268" y="220"/>
                  <a:pt x="270" y="220"/>
                  <a:pt x="271" y="219"/>
                </a:cubicBezTo>
                <a:cubicBezTo>
                  <a:pt x="272" y="218"/>
                  <a:pt x="272" y="217"/>
                  <a:pt x="272" y="215"/>
                </a:cubicBezTo>
                <a:cubicBezTo>
                  <a:pt x="272" y="215"/>
                  <a:pt x="272" y="215"/>
                  <a:pt x="272" y="214"/>
                </a:cubicBezTo>
                <a:cubicBezTo>
                  <a:pt x="273" y="213"/>
                  <a:pt x="273" y="213"/>
                  <a:pt x="274" y="213"/>
                </a:cubicBezTo>
                <a:cubicBezTo>
                  <a:pt x="274" y="212"/>
                  <a:pt x="275" y="212"/>
                  <a:pt x="275" y="207"/>
                </a:cubicBezTo>
                <a:cubicBezTo>
                  <a:pt x="275" y="205"/>
                  <a:pt x="275" y="205"/>
                  <a:pt x="274" y="204"/>
                </a:cubicBezTo>
                <a:cubicBezTo>
                  <a:pt x="274" y="203"/>
                  <a:pt x="274" y="203"/>
                  <a:pt x="273" y="202"/>
                </a:cubicBezTo>
                <a:cubicBezTo>
                  <a:pt x="273" y="201"/>
                  <a:pt x="272" y="200"/>
                  <a:pt x="271" y="199"/>
                </a:cubicBezTo>
                <a:cubicBezTo>
                  <a:pt x="271" y="198"/>
                  <a:pt x="270" y="198"/>
                  <a:pt x="270" y="197"/>
                </a:cubicBezTo>
                <a:cubicBezTo>
                  <a:pt x="269" y="196"/>
                  <a:pt x="267" y="195"/>
                  <a:pt x="265" y="194"/>
                </a:cubicBezTo>
                <a:cubicBezTo>
                  <a:pt x="265" y="194"/>
                  <a:pt x="264" y="194"/>
                  <a:pt x="263" y="194"/>
                </a:cubicBezTo>
                <a:cubicBezTo>
                  <a:pt x="262" y="193"/>
                  <a:pt x="262" y="193"/>
                  <a:pt x="262" y="192"/>
                </a:cubicBezTo>
                <a:cubicBezTo>
                  <a:pt x="263" y="191"/>
                  <a:pt x="267" y="190"/>
                  <a:pt x="268" y="190"/>
                </a:cubicBezTo>
                <a:cubicBezTo>
                  <a:pt x="269" y="190"/>
                  <a:pt x="269" y="190"/>
                  <a:pt x="270" y="190"/>
                </a:cubicBezTo>
                <a:cubicBezTo>
                  <a:pt x="270" y="189"/>
                  <a:pt x="270" y="189"/>
                  <a:pt x="270" y="189"/>
                </a:cubicBezTo>
                <a:cubicBezTo>
                  <a:pt x="271" y="189"/>
                  <a:pt x="271" y="189"/>
                  <a:pt x="271" y="188"/>
                </a:cubicBezTo>
                <a:cubicBezTo>
                  <a:pt x="271" y="188"/>
                  <a:pt x="270" y="187"/>
                  <a:pt x="271" y="187"/>
                </a:cubicBezTo>
                <a:cubicBezTo>
                  <a:pt x="271" y="186"/>
                  <a:pt x="272" y="186"/>
                  <a:pt x="274" y="186"/>
                </a:cubicBezTo>
                <a:cubicBezTo>
                  <a:pt x="277" y="185"/>
                  <a:pt x="277" y="184"/>
                  <a:pt x="278" y="183"/>
                </a:cubicBezTo>
                <a:cubicBezTo>
                  <a:pt x="279" y="182"/>
                  <a:pt x="279" y="182"/>
                  <a:pt x="279" y="182"/>
                </a:cubicBezTo>
                <a:cubicBezTo>
                  <a:pt x="279" y="181"/>
                  <a:pt x="280" y="180"/>
                  <a:pt x="280" y="180"/>
                </a:cubicBezTo>
                <a:cubicBezTo>
                  <a:pt x="280" y="179"/>
                  <a:pt x="280" y="178"/>
                  <a:pt x="282" y="177"/>
                </a:cubicBezTo>
                <a:cubicBezTo>
                  <a:pt x="283" y="177"/>
                  <a:pt x="283" y="177"/>
                  <a:pt x="284" y="176"/>
                </a:cubicBezTo>
                <a:cubicBezTo>
                  <a:pt x="285" y="176"/>
                  <a:pt x="285" y="175"/>
                  <a:pt x="288" y="175"/>
                </a:cubicBezTo>
                <a:cubicBezTo>
                  <a:pt x="291" y="175"/>
                  <a:pt x="294" y="175"/>
                  <a:pt x="295" y="174"/>
                </a:cubicBezTo>
                <a:cubicBezTo>
                  <a:pt x="296" y="174"/>
                  <a:pt x="296" y="173"/>
                  <a:pt x="296" y="172"/>
                </a:cubicBezTo>
                <a:cubicBezTo>
                  <a:pt x="295" y="171"/>
                  <a:pt x="295" y="170"/>
                  <a:pt x="294" y="170"/>
                </a:cubicBezTo>
                <a:cubicBezTo>
                  <a:pt x="293" y="170"/>
                  <a:pt x="292" y="171"/>
                  <a:pt x="292" y="171"/>
                </a:cubicBezTo>
                <a:cubicBezTo>
                  <a:pt x="291" y="172"/>
                  <a:pt x="291" y="172"/>
                  <a:pt x="289" y="172"/>
                </a:cubicBezTo>
                <a:cubicBezTo>
                  <a:pt x="287" y="172"/>
                  <a:pt x="286" y="172"/>
                  <a:pt x="285" y="172"/>
                </a:cubicBezTo>
                <a:cubicBezTo>
                  <a:pt x="283" y="173"/>
                  <a:pt x="282" y="173"/>
                  <a:pt x="281" y="172"/>
                </a:cubicBezTo>
                <a:cubicBezTo>
                  <a:pt x="280" y="172"/>
                  <a:pt x="279" y="172"/>
                  <a:pt x="276" y="174"/>
                </a:cubicBezTo>
                <a:cubicBezTo>
                  <a:pt x="275" y="174"/>
                  <a:pt x="275" y="175"/>
                  <a:pt x="274" y="174"/>
                </a:cubicBezTo>
                <a:cubicBezTo>
                  <a:pt x="272" y="173"/>
                  <a:pt x="271" y="167"/>
                  <a:pt x="271" y="167"/>
                </a:cubicBezTo>
                <a:cubicBezTo>
                  <a:pt x="271" y="166"/>
                  <a:pt x="272" y="165"/>
                  <a:pt x="273" y="165"/>
                </a:cubicBezTo>
                <a:cubicBezTo>
                  <a:pt x="275" y="164"/>
                  <a:pt x="276" y="164"/>
                  <a:pt x="275" y="161"/>
                </a:cubicBezTo>
                <a:cubicBezTo>
                  <a:pt x="275" y="160"/>
                  <a:pt x="275" y="159"/>
                  <a:pt x="274" y="158"/>
                </a:cubicBezTo>
                <a:cubicBezTo>
                  <a:pt x="274" y="158"/>
                  <a:pt x="273" y="157"/>
                  <a:pt x="274" y="156"/>
                </a:cubicBezTo>
                <a:cubicBezTo>
                  <a:pt x="274" y="156"/>
                  <a:pt x="275" y="155"/>
                  <a:pt x="277" y="155"/>
                </a:cubicBezTo>
                <a:cubicBezTo>
                  <a:pt x="277" y="154"/>
                  <a:pt x="278" y="152"/>
                  <a:pt x="281" y="152"/>
                </a:cubicBezTo>
                <a:cubicBezTo>
                  <a:pt x="282" y="152"/>
                  <a:pt x="283" y="151"/>
                  <a:pt x="283" y="151"/>
                </a:cubicBezTo>
                <a:cubicBezTo>
                  <a:pt x="283" y="151"/>
                  <a:pt x="283" y="151"/>
                  <a:pt x="283" y="151"/>
                </a:cubicBezTo>
                <a:cubicBezTo>
                  <a:pt x="284" y="150"/>
                  <a:pt x="284" y="150"/>
                  <a:pt x="284" y="150"/>
                </a:cubicBezTo>
                <a:cubicBezTo>
                  <a:pt x="284" y="150"/>
                  <a:pt x="284" y="150"/>
                  <a:pt x="284" y="150"/>
                </a:cubicBezTo>
                <a:cubicBezTo>
                  <a:pt x="283" y="150"/>
                  <a:pt x="283" y="150"/>
                  <a:pt x="283" y="149"/>
                </a:cubicBezTo>
                <a:cubicBezTo>
                  <a:pt x="283" y="147"/>
                  <a:pt x="284" y="146"/>
                  <a:pt x="284" y="144"/>
                </a:cubicBezTo>
                <a:cubicBezTo>
                  <a:pt x="284" y="144"/>
                  <a:pt x="284" y="144"/>
                  <a:pt x="284" y="144"/>
                </a:cubicBezTo>
                <a:cubicBezTo>
                  <a:pt x="284" y="143"/>
                  <a:pt x="284" y="142"/>
                  <a:pt x="283" y="142"/>
                </a:cubicBezTo>
                <a:cubicBezTo>
                  <a:pt x="283" y="141"/>
                  <a:pt x="283" y="141"/>
                  <a:pt x="283" y="140"/>
                </a:cubicBezTo>
                <a:cubicBezTo>
                  <a:pt x="283" y="139"/>
                  <a:pt x="282" y="138"/>
                  <a:pt x="282" y="138"/>
                </a:cubicBezTo>
                <a:cubicBezTo>
                  <a:pt x="282" y="138"/>
                  <a:pt x="281" y="137"/>
                  <a:pt x="281" y="137"/>
                </a:cubicBezTo>
                <a:cubicBezTo>
                  <a:pt x="281" y="136"/>
                  <a:pt x="281" y="135"/>
                  <a:pt x="281" y="135"/>
                </a:cubicBezTo>
                <a:cubicBezTo>
                  <a:pt x="280" y="135"/>
                  <a:pt x="280" y="134"/>
                  <a:pt x="280" y="132"/>
                </a:cubicBezTo>
                <a:cubicBezTo>
                  <a:pt x="280" y="132"/>
                  <a:pt x="280" y="131"/>
                  <a:pt x="279" y="131"/>
                </a:cubicBezTo>
                <a:cubicBezTo>
                  <a:pt x="279" y="130"/>
                  <a:pt x="279" y="129"/>
                  <a:pt x="279" y="129"/>
                </a:cubicBezTo>
                <a:cubicBezTo>
                  <a:pt x="280" y="128"/>
                  <a:pt x="280" y="127"/>
                  <a:pt x="281" y="127"/>
                </a:cubicBezTo>
                <a:cubicBezTo>
                  <a:pt x="282" y="127"/>
                  <a:pt x="283" y="128"/>
                  <a:pt x="283" y="129"/>
                </a:cubicBezTo>
                <a:cubicBezTo>
                  <a:pt x="284" y="130"/>
                  <a:pt x="285" y="130"/>
                  <a:pt x="286" y="129"/>
                </a:cubicBezTo>
                <a:cubicBezTo>
                  <a:pt x="286" y="129"/>
                  <a:pt x="287" y="129"/>
                  <a:pt x="287" y="129"/>
                </a:cubicBezTo>
                <a:cubicBezTo>
                  <a:pt x="289" y="129"/>
                  <a:pt x="290" y="128"/>
                  <a:pt x="290" y="128"/>
                </a:cubicBezTo>
                <a:cubicBezTo>
                  <a:pt x="289" y="127"/>
                  <a:pt x="289" y="127"/>
                  <a:pt x="289" y="127"/>
                </a:cubicBezTo>
                <a:cubicBezTo>
                  <a:pt x="289" y="127"/>
                  <a:pt x="288" y="126"/>
                  <a:pt x="288" y="125"/>
                </a:cubicBezTo>
                <a:cubicBezTo>
                  <a:pt x="288" y="124"/>
                  <a:pt x="288" y="124"/>
                  <a:pt x="288" y="124"/>
                </a:cubicBezTo>
                <a:cubicBezTo>
                  <a:pt x="288" y="124"/>
                  <a:pt x="288" y="124"/>
                  <a:pt x="288" y="124"/>
                </a:cubicBezTo>
                <a:cubicBezTo>
                  <a:pt x="288" y="124"/>
                  <a:pt x="287" y="124"/>
                  <a:pt x="286" y="124"/>
                </a:cubicBezTo>
                <a:cubicBezTo>
                  <a:pt x="285" y="123"/>
                  <a:pt x="284" y="122"/>
                  <a:pt x="284" y="121"/>
                </a:cubicBezTo>
                <a:cubicBezTo>
                  <a:pt x="284" y="121"/>
                  <a:pt x="285" y="120"/>
                  <a:pt x="285" y="120"/>
                </a:cubicBezTo>
                <a:cubicBezTo>
                  <a:pt x="286" y="120"/>
                  <a:pt x="287" y="119"/>
                  <a:pt x="287" y="119"/>
                </a:cubicBezTo>
                <a:cubicBezTo>
                  <a:pt x="287" y="116"/>
                  <a:pt x="288" y="115"/>
                  <a:pt x="291" y="115"/>
                </a:cubicBezTo>
                <a:cubicBezTo>
                  <a:pt x="292" y="115"/>
                  <a:pt x="292" y="115"/>
                  <a:pt x="292" y="115"/>
                </a:cubicBezTo>
                <a:cubicBezTo>
                  <a:pt x="293" y="115"/>
                  <a:pt x="295" y="115"/>
                  <a:pt x="295" y="113"/>
                </a:cubicBezTo>
                <a:cubicBezTo>
                  <a:pt x="295" y="112"/>
                  <a:pt x="296" y="111"/>
                  <a:pt x="296" y="111"/>
                </a:cubicBezTo>
                <a:cubicBezTo>
                  <a:pt x="297" y="110"/>
                  <a:pt x="297" y="110"/>
                  <a:pt x="297" y="109"/>
                </a:cubicBezTo>
                <a:cubicBezTo>
                  <a:pt x="298" y="108"/>
                  <a:pt x="298" y="107"/>
                  <a:pt x="299" y="105"/>
                </a:cubicBezTo>
                <a:cubicBezTo>
                  <a:pt x="299" y="105"/>
                  <a:pt x="299" y="105"/>
                  <a:pt x="299" y="105"/>
                </a:cubicBezTo>
                <a:cubicBezTo>
                  <a:pt x="299" y="104"/>
                  <a:pt x="299" y="104"/>
                  <a:pt x="299" y="104"/>
                </a:cubicBezTo>
                <a:cubicBezTo>
                  <a:pt x="300" y="103"/>
                  <a:pt x="300" y="103"/>
                  <a:pt x="300" y="103"/>
                </a:cubicBezTo>
                <a:cubicBezTo>
                  <a:pt x="300" y="103"/>
                  <a:pt x="300" y="102"/>
                  <a:pt x="300" y="102"/>
                </a:cubicBezTo>
                <a:cubicBezTo>
                  <a:pt x="300" y="101"/>
                  <a:pt x="300" y="101"/>
                  <a:pt x="300" y="101"/>
                </a:cubicBezTo>
                <a:cubicBezTo>
                  <a:pt x="300" y="101"/>
                  <a:pt x="300" y="101"/>
                  <a:pt x="300" y="100"/>
                </a:cubicBezTo>
                <a:cubicBezTo>
                  <a:pt x="300" y="100"/>
                  <a:pt x="300" y="100"/>
                  <a:pt x="300" y="100"/>
                </a:cubicBezTo>
                <a:cubicBezTo>
                  <a:pt x="299" y="100"/>
                  <a:pt x="299" y="100"/>
                  <a:pt x="298" y="99"/>
                </a:cubicBezTo>
                <a:cubicBezTo>
                  <a:pt x="297" y="99"/>
                  <a:pt x="296" y="98"/>
                  <a:pt x="296" y="97"/>
                </a:cubicBezTo>
                <a:cubicBezTo>
                  <a:pt x="296" y="96"/>
                  <a:pt x="296" y="96"/>
                  <a:pt x="295" y="95"/>
                </a:cubicBezTo>
                <a:cubicBezTo>
                  <a:pt x="295" y="94"/>
                  <a:pt x="294" y="94"/>
                  <a:pt x="295" y="93"/>
                </a:cubicBezTo>
                <a:cubicBezTo>
                  <a:pt x="295" y="93"/>
                  <a:pt x="295" y="93"/>
                  <a:pt x="295" y="93"/>
                </a:cubicBezTo>
                <a:cubicBezTo>
                  <a:pt x="295" y="93"/>
                  <a:pt x="296" y="92"/>
                  <a:pt x="296" y="92"/>
                </a:cubicBezTo>
                <a:cubicBezTo>
                  <a:pt x="295" y="92"/>
                  <a:pt x="295" y="92"/>
                  <a:pt x="295" y="92"/>
                </a:cubicBezTo>
                <a:cubicBezTo>
                  <a:pt x="295" y="92"/>
                  <a:pt x="295" y="91"/>
                  <a:pt x="294" y="91"/>
                </a:cubicBezTo>
                <a:cubicBezTo>
                  <a:pt x="293" y="91"/>
                  <a:pt x="292" y="90"/>
                  <a:pt x="292" y="89"/>
                </a:cubicBezTo>
                <a:cubicBezTo>
                  <a:pt x="292" y="88"/>
                  <a:pt x="291" y="88"/>
                  <a:pt x="290" y="88"/>
                </a:cubicBezTo>
                <a:cubicBezTo>
                  <a:pt x="290" y="88"/>
                  <a:pt x="289" y="88"/>
                  <a:pt x="288" y="87"/>
                </a:cubicBezTo>
                <a:cubicBezTo>
                  <a:pt x="288" y="87"/>
                  <a:pt x="287" y="86"/>
                  <a:pt x="287" y="86"/>
                </a:cubicBezTo>
                <a:cubicBezTo>
                  <a:pt x="286" y="86"/>
                  <a:pt x="285" y="85"/>
                  <a:pt x="285" y="83"/>
                </a:cubicBezTo>
                <a:cubicBezTo>
                  <a:pt x="285" y="82"/>
                  <a:pt x="285" y="82"/>
                  <a:pt x="284" y="81"/>
                </a:cubicBezTo>
                <a:cubicBezTo>
                  <a:pt x="284" y="81"/>
                  <a:pt x="283" y="81"/>
                  <a:pt x="283" y="80"/>
                </a:cubicBezTo>
                <a:cubicBezTo>
                  <a:pt x="282" y="80"/>
                  <a:pt x="281" y="77"/>
                  <a:pt x="280" y="77"/>
                </a:cubicBezTo>
                <a:cubicBezTo>
                  <a:pt x="280" y="77"/>
                  <a:pt x="279" y="77"/>
                  <a:pt x="279" y="77"/>
                </a:cubicBezTo>
                <a:cubicBezTo>
                  <a:pt x="278" y="77"/>
                  <a:pt x="278" y="76"/>
                  <a:pt x="278" y="76"/>
                </a:cubicBezTo>
                <a:cubicBezTo>
                  <a:pt x="278" y="75"/>
                  <a:pt x="278" y="75"/>
                  <a:pt x="278" y="75"/>
                </a:cubicBezTo>
                <a:cubicBezTo>
                  <a:pt x="278" y="75"/>
                  <a:pt x="278" y="75"/>
                  <a:pt x="278" y="75"/>
                </a:cubicBezTo>
                <a:cubicBezTo>
                  <a:pt x="275" y="75"/>
                  <a:pt x="274" y="75"/>
                  <a:pt x="274" y="77"/>
                </a:cubicBezTo>
                <a:cubicBezTo>
                  <a:pt x="274" y="77"/>
                  <a:pt x="273" y="78"/>
                  <a:pt x="273" y="78"/>
                </a:cubicBezTo>
                <a:cubicBezTo>
                  <a:pt x="272" y="79"/>
                  <a:pt x="271" y="78"/>
                  <a:pt x="270" y="77"/>
                </a:cubicBezTo>
                <a:cubicBezTo>
                  <a:pt x="270" y="76"/>
                  <a:pt x="270" y="76"/>
                  <a:pt x="270" y="76"/>
                </a:cubicBezTo>
                <a:cubicBezTo>
                  <a:pt x="270" y="76"/>
                  <a:pt x="269" y="76"/>
                  <a:pt x="268" y="75"/>
                </a:cubicBezTo>
                <a:cubicBezTo>
                  <a:pt x="267" y="75"/>
                  <a:pt x="266" y="74"/>
                  <a:pt x="265" y="73"/>
                </a:cubicBezTo>
                <a:cubicBezTo>
                  <a:pt x="265" y="73"/>
                  <a:pt x="264" y="72"/>
                  <a:pt x="264" y="72"/>
                </a:cubicBezTo>
                <a:cubicBezTo>
                  <a:pt x="263" y="72"/>
                  <a:pt x="262" y="72"/>
                  <a:pt x="262" y="72"/>
                </a:cubicBezTo>
                <a:cubicBezTo>
                  <a:pt x="262" y="71"/>
                  <a:pt x="262" y="71"/>
                  <a:pt x="262" y="71"/>
                </a:cubicBezTo>
                <a:cubicBezTo>
                  <a:pt x="262" y="70"/>
                  <a:pt x="262" y="70"/>
                  <a:pt x="262" y="70"/>
                </a:cubicBezTo>
                <a:cubicBezTo>
                  <a:pt x="263" y="69"/>
                  <a:pt x="263" y="68"/>
                  <a:pt x="263" y="66"/>
                </a:cubicBezTo>
                <a:cubicBezTo>
                  <a:pt x="263" y="64"/>
                  <a:pt x="262" y="61"/>
                  <a:pt x="261" y="61"/>
                </a:cubicBezTo>
                <a:cubicBezTo>
                  <a:pt x="261" y="61"/>
                  <a:pt x="260" y="61"/>
                  <a:pt x="259" y="61"/>
                </a:cubicBezTo>
                <a:cubicBezTo>
                  <a:pt x="259" y="60"/>
                  <a:pt x="258" y="60"/>
                  <a:pt x="258" y="60"/>
                </a:cubicBezTo>
                <a:cubicBezTo>
                  <a:pt x="255" y="60"/>
                  <a:pt x="255" y="60"/>
                  <a:pt x="254" y="59"/>
                </a:cubicBezTo>
                <a:cubicBezTo>
                  <a:pt x="254" y="59"/>
                  <a:pt x="254" y="59"/>
                  <a:pt x="254" y="58"/>
                </a:cubicBezTo>
                <a:cubicBezTo>
                  <a:pt x="254" y="58"/>
                  <a:pt x="254" y="58"/>
                  <a:pt x="254" y="58"/>
                </a:cubicBezTo>
                <a:cubicBezTo>
                  <a:pt x="254" y="58"/>
                  <a:pt x="254" y="58"/>
                  <a:pt x="254" y="58"/>
                </a:cubicBezTo>
                <a:cubicBezTo>
                  <a:pt x="253" y="57"/>
                  <a:pt x="252" y="57"/>
                  <a:pt x="251" y="55"/>
                </a:cubicBezTo>
                <a:cubicBezTo>
                  <a:pt x="251" y="55"/>
                  <a:pt x="251" y="54"/>
                  <a:pt x="250" y="54"/>
                </a:cubicBezTo>
                <a:cubicBezTo>
                  <a:pt x="250" y="54"/>
                  <a:pt x="249" y="53"/>
                  <a:pt x="249" y="52"/>
                </a:cubicBezTo>
                <a:cubicBezTo>
                  <a:pt x="249" y="49"/>
                  <a:pt x="250" y="49"/>
                  <a:pt x="250" y="48"/>
                </a:cubicBezTo>
                <a:cubicBezTo>
                  <a:pt x="251" y="48"/>
                  <a:pt x="251" y="48"/>
                  <a:pt x="252" y="47"/>
                </a:cubicBezTo>
                <a:cubicBezTo>
                  <a:pt x="252" y="46"/>
                  <a:pt x="253" y="44"/>
                  <a:pt x="252" y="43"/>
                </a:cubicBezTo>
                <a:cubicBezTo>
                  <a:pt x="252" y="43"/>
                  <a:pt x="252" y="42"/>
                  <a:pt x="251" y="42"/>
                </a:cubicBezTo>
                <a:cubicBezTo>
                  <a:pt x="251" y="41"/>
                  <a:pt x="250" y="40"/>
                  <a:pt x="250" y="40"/>
                </a:cubicBezTo>
                <a:cubicBezTo>
                  <a:pt x="249" y="39"/>
                  <a:pt x="249" y="38"/>
                  <a:pt x="249" y="36"/>
                </a:cubicBezTo>
                <a:cubicBezTo>
                  <a:pt x="249" y="36"/>
                  <a:pt x="249" y="36"/>
                  <a:pt x="248" y="35"/>
                </a:cubicBezTo>
                <a:cubicBezTo>
                  <a:pt x="248" y="35"/>
                  <a:pt x="248" y="35"/>
                  <a:pt x="248" y="35"/>
                </a:cubicBezTo>
                <a:cubicBezTo>
                  <a:pt x="248" y="35"/>
                  <a:pt x="248" y="35"/>
                  <a:pt x="248" y="35"/>
                </a:cubicBezTo>
                <a:cubicBezTo>
                  <a:pt x="248" y="35"/>
                  <a:pt x="247" y="36"/>
                  <a:pt x="247" y="37"/>
                </a:cubicBezTo>
                <a:cubicBezTo>
                  <a:pt x="246" y="37"/>
                  <a:pt x="246" y="38"/>
                  <a:pt x="246" y="38"/>
                </a:cubicBezTo>
                <a:cubicBezTo>
                  <a:pt x="245" y="40"/>
                  <a:pt x="244" y="41"/>
                  <a:pt x="243" y="41"/>
                </a:cubicBezTo>
                <a:cubicBezTo>
                  <a:pt x="241" y="40"/>
                  <a:pt x="241" y="39"/>
                  <a:pt x="241" y="38"/>
                </a:cubicBezTo>
                <a:cubicBezTo>
                  <a:pt x="241" y="38"/>
                  <a:pt x="241" y="37"/>
                  <a:pt x="241" y="36"/>
                </a:cubicBezTo>
                <a:cubicBezTo>
                  <a:pt x="241" y="36"/>
                  <a:pt x="241" y="36"/>
                  <a:pt x="240" y="35"/>
                </a:cubicBezTo>
                <a:cubicBezTo>
                  <a:pt x="240" y="34"/>
                  <a:pt x="239" y="31"/>
                  <a:pt x="239" y="31"/>
                </a:cubicBezTo>
                <a:cubicBezTo>
                  <a:pt x="238" y="31"/>
                  <a:pt x="238" y="30"/>
                  <a:pt x="237" y="29"/>
                </a:cubicBezTo>
                <a:cubicBezTo>
                  <a:pt x="237" y="29"/>
                  <a:pt x="237" y="28"/>
                  <a:pt x="238" y="27"/>
                </a:cubicBezTo>
                <a:cubicBezTo>
                  <a:pt x="238" y="26"/>
                  <a:pt x="239" y="25"/>
                  <a:pt x="241" y="24"/>
                </a:cubicBezTo>
                <a:cubicBezTo>
                  <a:pt x="242" y="24"/>
                  <a:pt x="242" y="23"/>
                  <a:pt x="242" y="23"/>
                </a:cubicBezTo>
                <a:cubicBezTo>
                  <a:pt x="242" y="23"/>
                  <a:pt x="242" y="23"/>
                  <a:pt x="242" y="23"/>
                </a:cubicBezTo>
                <a:cubicBezTo>
                  <a:pt x="241" y="23"/>
                  <a:pt x="241" y="22"/>
                  <a:pt x="241" y="22"/>
                </a:cubicBezTo>
                <a:cubicBezTo>
                  <a:pt x="241" y="21"/>
                  <a:pt x="240" y="19"/>
                  <a:pt x="239" y="19"/>
                </a:cubicBezTo>
                <a:cubicBezTo>
                  <a:pt x="238" y="18"/>
                  <a:pt x="238" y="17"/>
                  <a:pt x="237" y="16"/>
                </a:cubicBezTo>
                <a:cubicBezTo>
                  <a:pt x="237" y="15"/>
                  <a:pt x="237" y="15"/>
                  <a:pt x="237" y="15"/>
                </a:cubicBezTo>
                <a:cubicBezTo>
                  <a:pt x="237" y="14"/>
                  <a:pt x="236" y="12"/>
                  <a:pt x="236" y="11"/>
                </a:cubicBezTo>
                <a:cubicBezTo>
                  <a:pt x="235" y="11"/>
                  <a:pt x="236" y="12"/>
                  <a:pt x="236" y="12"/>
                </a:cubicBezTo>
                <a:cubicBezTo>
                  <a:pt x="236" y="13"/>
                  <a:pt x="236" y="13"/>
                  <a:pt x="235" y="14"/>
                </a:cubicBezTo>
                <a:cubicBezTo>
                  <a:pt x="234" y="14"/>
                  <a:pt x="234" y="14"/>
                  <a:pt x="234" y="15"/>
                </a:cubicBezTo>
                <a:cubicBezTo>
                  <a:pt x="234" y="15"/>
                  <a:pt x="234" y="16"/>
                  <a:pt x="234" y="16"/>
                </a:cubicBezTo>
                <a:cubicBezTo>
                  <a:pt x="234" y="18"/>
                  <a:pt x="233" y="19"/>
                  <a:pt x="232" y="19"/>
                </a:cubicBezTo>
                <a:cubicBezTo>
                  <a:pt x="232" y="19"/>
                  <a:pt x="231" y="20"/>
                  <a:pt x="231" y="20"/>
                </a:cubicBezTo>
                <a:cubicBezTo>
                  <a:pt x="230" y="23"/>
                  <a:pt x="229" y="23"/>
                  <a:pt x="227" y="22"/>
                </a:cubicBezTo>
                <a:cubicBezTo>
                  <a:pt x="227" y="22"/>
                  <a:pt x="226" y="22"/>
                  <a:pt x="225" y="22"/>
                </a:cubicBezTo>
                <a:cubicBezTo>
                  <a:pt x="225" y="21"/>
                  <a:pt x="224" y="21"/>
                  <a:pt x="223" y="21"/>
                </a:cubicBezTo>
                <a:cubicBezTo>
                  <a:pt x="222" y="22"/>
                  <a:pt x="221" y="22"/>
                  <a:pt x="220" y="20"/>
                </a:cubicBezTo>
                <a:cubicBezTo>
                  <a:pt x="218" y="18"/>
                  <a:pt x="217" y="17"/>
                  <a:pt x="215" y="16"/>
                </a:cubicBezTo>
                <a:cubicBezTo>
                  <a:pt x="214" y="16"/>
                  <a:pt x="214" y="15"/>
                  <a:pt x="213" y="15"/>
                </a:cubicBezTo>
                <a:cubicBezTo>
                  <a:pt x="213" y="14"/>
                  <a:pt x="212" y="14"/>
                  <a:pt x="212" y="14"/>
                </a:cubicBezTo>
                <a:cubicBezTo>
                  <a:pt x="212" y="14"/>
                  <a:pt x="212" y="14"/>
                  <a:pt x="212" y="14"/>
                </a:cubicBezTo>
                <a:cubicBezTo>
                  <a:pt x="211" y="16"/>
                  <a:pt x="211" y="16"/>
                  <a:pt x="210" y="16"/>
                </a:cubicBezTo>
                <a:cubicBezTo>
                  <a:pt x="210" y="16"/>
                  <a:pt x="210" y="16"/>
                  <a:pt x="210" y="15"/>
                </a:cubicBezTo>
                <a:cubicBezTo>
                  <a:pt x="209" y="15"/>
                  <a:pt x="209" y="15"/>
                  <a:pt x="209" y="15"/>
                </a:cubicBezTo>
                <a:cubicBezTo>
                  <a:pt x="208" y="14"/>
                  <a:pt x="207" y="14"/>
                  <a:pt x="206" y="13"/>
                </a:cubicBezTo>
                <a:cubicBezTo>
                  <a:pt x="205" y="13"/>
                  <a:pt x="204" y="12"/>
                  <a:pt x="203" y="12"/>
                </a:cubicBezTo>
                <a:cubicBezTo>
                  <a:pt x="203" y="12"/>
                  <a:pt x="203" y="12"/>
                  <a:pt x="203" y="12"/>
                </a:cubicBezTo>
                <a:cubicBezTo>
                  <a:pt x="199" y="11"/>
                  <a:pt x="198" y="11"/>
                  <a:pt x="198" y="10"/>
                </a:cubicBezTo>
                <a:cubicBezTo>
                  <a:pt x="198" y="10"/>
                  <a:pt x="198" y="9"/>
                  <a:pt x="199" y="9"/>
                </a:cubicBezTo>
                <a:cubicBezTo>
                  <a:pt x="199" y="9"/>
                  <a:pt x="199" y="9"/>
                  <a:pt x="200" y="9"/>
                </a:cubicBezTo>
                <a:cubicBezTo>
                  <a:pt x="201" y="9"/>
                  <a:pt x="203" y="8"/>
                  <a:pt x="203" y="8"/>
                </a:cubicBezTo>
                <a:cubicBezTo>
                  <a:pt x="203" y="7"/>
                  <a:pt x="203" y="7"/>
                  <a:pt x="203" y="6"/>
                </a:cubicBezTo>
                <a:cubicBezTo>
                  <a:pt x="203" y="6"/>
                  <a:pt x="202" y="6"/>
                  <a:pt x="201" y="6"/>
                </a:cubicBezTo>
                <a:cubicBezTo>
                  <a:pt x="200" y="6"/>
                  <a:pt x="198" y="6"/>
                  <a:pt x="197" y="6"/>
                </a:cubicBezTo>
                <a:cubicBezTo>
                  <a:pt x="196" y="5"/>
                  <a:pt x="195" y="5"/>
                  <a:pt x="194" y="5"/>
                </a:cubicBezTo>
                <a:cubicBezTo>
                  <a:pt x="193" y="5"/>
                  <a:pt x="193" y="5"/>
                  <a:pt x="192" y="5"/>
                </a:cubicBezTo>
                <a:cubicBezTo>
                  <a:pt x="191" y="4"/>
                  <a:pt x="190" y="4"/>
                  <a:pt x="189" y="5"/>
                </a:cubicBezTo>
                <a:cubicBezTo>
                  <a:pt x="188" y="5"/>
                  <a:pt x="188" y="5"/>
                  <a:pt x="187" y="5"/>
                </a:cubicBezTo>
                <a:cubicBezTo>
                  <a:pt x="187" y="5"/>
                  <a:pt x="186" y="5"/>
                  <a:pt x="186" y="5"/>
                </a:cubicBezTo>
                <a:cubicBezTo>
                  <a:pt x="185" y="5"/>
                  <a:pt x="184" y="5"/>
                  <a:pt x="183" y="5"/>
                </a:cubicBezTo>
                <a:cubicBezTo>
                  <a:pt x="183" y="5"/>
                  <a:pt x="183" y="5"/>
                  <a:pt x="183" y="4"/>
                </a:cubicBezTo>
                <a:cubicBezTo>
                  <a:pt x="183" y="3"/>
                  <a:pt x="183" y="3"/>
                  <a:pt x="182" y="3"/>
                </a:cubicBezTo>
                <a:cubicBezTo>
                  <a:pt x="182" y="3"/>
                  <a:pt x="181" y="4"/>
                  <a:pt x="181" y="5"/>
                </a:cubicBezTo>
                <a:cubicBezTo>
                  <a:pt x="181" y="5"/>
                  <a:pt x="181" y="6"/>
                  <a:pt x="181" y="7"/>
                </a:cubicBezTo>
                <a:cubicBezTo>
                  <a:pt x="180" y="7"/>
                  <a:pt x="179" y="6"/>
                  <a:pt x="178" y="5"/>
                </a:cubicBezTo>
                <a:cubicBezTo>
                  <a:pt x="178" y="5"/>
                  <a:pt x="178" y="5"/>
                  <a:pt x="178" y="5"/>
                </a:cubicBezTo>
                <a:cubicBezTo>
                  <a:pt x="177" y="4"/>
                  <a:pt x="176" y="4"/>
                  <a:pt x="176" y="4"/>
                </a:cubicBezTo>
                <a:cubicBezTo>
                  <a:pt x="174" y="4"/>
                  <a:pt x="174" y="4"/>
                  <a:pt x="173" y="3"/>
                </a:cubicBezTo>
                <a:cubicBezTo>
                  <a:pt x="173" y="3"/>
                  <a:pt x="172" y="2"/>
                  <a:pt x="171" y="2"/>
                </a:cubicBezTo>
                <a:cubicBezTo>
                  <a:pt x="170" y="2"/>
                  <a:pt x="170" y="2"/>
                  <a:pt x="170" y="2"/>
                </a:cubicBezTo>
                <a:cubicBezTo>
                  <a:pt x="168" y="1"/>
                  <a:pt x="168" y="1"/>
                  <a:pt x="166" y="2"/>
                </a:cubicBezTo>
                <a:cubicBezTo>
                  <a:pt x="166" y="2"/>
                  <a:pt x="165" y="2"/>
                  <a:pt x="164" y="2"/>
                </a:cubicBezTo>
                <a:cubicBezTo>
                  <a:pt x="164" y="2"/>
                  <a:pt x="164" y="2"/>
                  <a:pt x="164" y="2"/>
                </a:cubicBezTo>
                <a:cubicBezTo>
                  <a:pt x="163" y="3"/>
                  <a:pt x="163" y="3"/>
                  <a:pt x="163" y="3"/>
                </a:cubicBezTo>
                <a:cubicBezTo>
                  <a:pt x="162" y="3"/>
                  <a:pt x="162" y="3"/>
                  <a:pt x="161" y="3"/>
                </a:cubicBezTo>
                <a:cubicBezTo>
                  <a:pt x="160" y="3"/>
                  <a:pt x="159" y="3"/>
                  <a:pt x="158" y="3"/>
                </a:cubicBezTo>
                <a:cubicBezTo>
                  <a:pt x="157" y="4"/>
                  <a:pt x="152" y="5"/>
                  <a:pt x="149" y="4"/>
                </a:cubicBezTo>
                <a:cubicBezTo>
                  <a:pt x="149" y="4"/>
                  <a:pt x="149" y="4"/>
                  <a:pt x="148" y="3"/>
                </a:cubicBezTo>
                <a:cubicBezTo>
                  <a:pt x="148" y="3"/>
                  <a:pt x="148" y="3"/>
                  <a:pt x="148" y="2"/>
                </a:cubicBezTo>
                <a:cubicBezTo>
                  <a:pt x="148" y="2"/>
                  <a:pt x="148" y="0"/>
                  <a:pt x="147" y="0"/>
                </a:cubicBezTo>
                <a:cubicBezTo>
                  <a:pt x="146" y="0"/>
                  <a:pt x="146" y="0"/>
                  <a:pt x="146" y="0"/>
                </a:cubicBezTo>
                <a:cubicBezTo>
                  <a:pt x="146" y="1"/>
                  <a:pt x="144" y="2"/>
                  <a:pt x="144" y="2"/>
                </a:cubicBezTo>
                <a:cubicBezTo>
                  <a:pt x="143" y="2"/>
                  <a:pt x="142" y="2"/>
                  <a:pt x="142" y="3"/>
                </a:cubicBezTo>
                <a:cubicBezTo>
                  <a:pt x="142" y="2"/>
                  <a:pt x="142" y="2"/>
                  <a:pt x="142" y="2"/>
                </a:cubicBezTo>
                <a:cubicBezTo>
                  <a:pt x="142" y="3"/>
                  <a:pt x="143" y="4"/>
                  <a:pt x="143" y="5"/>
                </a:cubicBezTo>
                <a:cubicBezTo>
                  <a:pt x="142" y="4"/>
                  <a:pt x="143" y="7"/>
                  <a:pt x="144" y="8"/>
                </a:cubicBezTo>
                <a:cubicBezTo>
                  <a:pt x="146" y="12"/>
                  <a:pt x="142" y="12"/>
                  <a:pt x="141" y="15"/>
                </a:cubicBezTo>
                <a:cubicBezTo>
                  <a:pt x="140" y="18"/>
                  <a:pt x="139" y="23"/>
                  <a:pt x="142" y="23"/>
                </a:cubicBezTo>
                <a:cubicBezTo>
                  <a:pt x="143" y="23"/>
                  <a:pt x="143" y="23"/>
                  <a:pt x="144" y="23"/>
                </a:cubicBezTo>
                <a:cubicBezTo>
                  <a:pt x="144" y="24"/>
                  <a:pt x="144" y="24"/>
                  <a:pt x="144" y="24"/>
                </a:cubicBezTo>
                <a:cubicBezTo>
                  <a:pt x="145" y="24"/>
                  <a:pt x="145" y="25"/>
                  <a:pt x="146" y="25"/>
                </a:cubicBezTo>
                <a:cubicBezTo>
                  <a:pt x="148" y="30"/>
                  <a:pt x="138" y="28"/>
                  <a:pt x="137" y="28"/>
                </a:cubicBezTo>
                <a:cubicBezTo>
                  <a:pt x="134" y="28"/>
                  <a:pt x="134" y="32"/>
                  <a:pt x="132" y="34"/>
                </a:cubicBezTo>
                <a:cubicBezTo>
                  <a:pt x="128" y="37"/>
                  <a:pt x="122" y="34"/>
                  <a:pt x="119" y="32"/>
                </a:cubicBezTo>
                <a:cubicBezTo>
                  <a:pt x="118" y="31"/>
                  <a:pt x="121" y="19"/>
                  <a:pt x="115" y="24"/>
                </a:cubicBezTo>
                <a:cubicBezTo>
                  <a:pt x="112" y="27"/>
                  <a:pt x="104" y="27"/>
                  <a:pt x="100" y="27"/>
                </a:cubicBezTo>
                <a:cubicBezTo>
                  <a:pt x="95" y="27"/>
                  <a:pt x="98" y="34"/>
                  <a:pt x="91" y="34"/>
                </a:cubicBezTo>
                <a:cubicBezTo>
                  <a:pt x="79" y="34"/>
                  <a:pt x="79" y="34"/>
                  <a:pt x="70" y="27"/>
                </a:cubicBezTo>
                <a:cubicBezTo>
                  <a:pt x="67" y="24"/>
                  <a:pt x="53" y="34"/>
                  <a:pt x="48" y="27"/>
                </a:cubicBezTo>
                <a:cubicBezTo>
                  <a:pt x="46" y="24"/>
                  <a:pt x="44" y="33"/>
                  <a:pt x="39" y="26"/>
                </a:cubicBezTo>
                <a:cubicBezTo>
                  <a:pt x="39" y="26"/>
                  <a:pt x="37" y="30"/>
                  <a:pt x="35" y="27"/>
                </a:cubicBezTo>
                <a:cubicBezTo>
                  <a:pt x="34" y="26"/>
                  <a:pt x="34" y="25"/>
                  <a:pt x="33" y="25"/>
                </a:cubicBezTo>
                <a:cubicBezTo>
                  <a:pt x="31" y="22"/>
                  <a:pt x="31" y="32"/>
                  <a:pt x="31" y="35"/>
                </a:cubicBezTo>
                <a:cubicBezTo>
                  <a:pt x="31" y="43"/>
                  <a:pt x="26" y="38"/>
                  <a:pt x="22" y="41"/>
                </a:cubicBezTo>
                <a:cubicBezTo>
                  <a:pt x="22" y="43"/>
                  <a:pt x="7" y="37"/>
                  <a:pt x="4" y="40"/>
                </a:cubicBezTo>
                <a:cubicBezTo>
                  <a:pt x="4" y="40"/>
                  <a:pt x="6" y="45"/>
                  <a:pt x="6" y="46"/>
                </a:cubicBezTo>
                <a:cubicBezTo>
                  <a:pt x="6" y="49"/>
                  <a:pt x="3" y="48"/>
                  <a:pt x="5" y="51"/>
                </a:cubicBezTo>
                <a:cubicBezTo>
                  <a:pt x="5" y="51"/>
                  <a:pt x="5" y="53"/>
                  <a:pt x="5" y="54"/>
                </a:cubicBezTo>
                <a:cubicBezTo>
                  <a:pt x="5" y="55"/>
                  <a:pt x="1" y="54"/>
                  <a:pt x="0" y="55"/>
                </a:cubicBezTo>
                <a:cubicBezTo>
                  <a:pt x="3" y="57"/>
                  <a:pt x="3" y="57"/>
                  <a:pt x="3" y="57"/>
                </a:cubicBezTo>
                <a:cubicBezTo>
                  <a:pt x="4" y="57"/>
                  <a:pt x="4" y="58"/>
                  <a:pt x="5" y="58"/>
                </a:cubicBezTo>
                <a:cubicBezTo>
                  <a:pt x="5" y="58"/>
                  <a:pt x="7" y="58"/>
                  <a:pt x="8" y="58"/>
                </a:cubicBezTo>
                <a:cubicBezTo>
                  <a:pt x="9" y="58"/>
                  <a:pt x="10" y="57"/>
                  <a:pt x="11" y="57"/>
                </a:cubicBezTo>
                <a:cubicBezTo>
                  <a:pt x="14" y="53"/>
                  <a:pt x="14" y="53"/>
                  <a:pt x="14" y="53"/>
                </a:cubicBezTo>
                <a:cubicBezTo>
                  <a:pt x="15" y="52"/>
                  <a:pt x="16" y="52"/>
                  <a:pt x="17" y="51"/>
                </a:cubicBezTo>
                <a:cubicBezTo>
                  <a:pt x="18" y="51"/>
                  <a:pt x="18" y="51"/>
                  <a:pt x="19" y="51"/>
                </a:cubicBezTo>
                <a:cubicBezTo>
                  <a:pt x="21" y="50"/>
                  <a:pt x="21" y="49"/>
                  <a:pt x="23" y="48"/>
                </a:cubicBezTo>
                <a:cubicBezTo>
                  <a:pt x="24" y="47"/>
                  <a:pt x="24" y="46"/>
                  <a:pt x="26" y="46"/>
                </a:cubicBezTo>
                <a:cubicBezTo>
                  <a:pt x="27" y="46"/>
                  <a:pt x="29" y="46"/>
                  <a:pt x="30" y="45"/>
                </a:cubicBezTo>
                <a:cubicBezTo>
                  <a:pt x="31" y="45"/>
                  <a:pt x="31" y="46"/>
                  <a:pt x="31" y="46"/>
                </a:cubicBezTo>
                <a:cubicBezTo>
                  <a:pt x="29" y="48"/>
                  <a:pt x="29" y="48"/>
                  <a:pt x="29" y="48"/>
                </a:cubicBezTo>
                <a:cubicBezTo>
                  <a:pt x="30" y="47"/>
                  <a:pt x="27" y="48"/>
                  <a:pt x="26" y="50"/>
                </a:cubicBezTo>
                <a:cubicBezTo>
                  <a:pt x="25" y="51"/>
                  <a:pt x="23" y="51"/>
                  <a:pt x="22" y="52"/>
                </a:cubicBezTo>
                <a:cubicBezTo>
                  <a:pt x="21" y="52"/>
                  <a:pt x="21" y="54"/>
                  <a:pt x="19" y="54"/>
                </a:cubicBezTo>
                <a:cubicBezTo>
                  <a:pt x="17" y="55"/>
                  <a:pt x="18" y="54"/>
                  <a:pt x="17" y="55"/>
                </a:cubicBezTo>
                <a:cubicBezTo>
                  <a:pt x="16" y="56"/>
                  <a:pt x="13" y="58"/>
                  <a:pt x="13" y="58"/>
                </a:cubicBezTo>
                <a:cubicBezTo>
                  <a:pt x="12" y="59"/>
                  <a:pt x="13" y="60"/>
                  <a:pt x="13" y="60"/>
                </a:cubicBezTo>
                <a:cubicBezTo>
                  <a:pt x="13" y="61"/>
                  <a:pt x="16" y="60"/>
                  <a:pt x="16" y="61"/>
                </a:cubicBezTo>
                <a:cubicBezTo>
                  <a:pt x="16" y="63"/>
                  <a:pt x="16" y="62"/>
                  <a:pt x="14" y="63"/>
                </a:cubicBezTo>
                <a:cubicBezTo>
                  <a:pt x="13" y="63"/>
                  <a:pt x="13" y="65"/>
                  <a:pt x="13" y="66"/>
                </a:cubicBezTo>
                <a:cubicBezTo>
                  <a:pt x="13" y="66"/>
                  <a:pt x="14" y="67"/>
                  <a:pt x="15" y="68"/>
                </a:cubicBezTo>
                <a:cubicBezTo>
                  <a:pt x="15" y="69"/>
                  <a:pt x="16" y="69"/>
                  <a:pt x="17" y="69"/>
                </a:cubicBezTo>
                <a:cubicBezTo>
                  <a:pt x="18" y="69"/>
                  <a:pt x="18" y="70"/>
                  <a:pt x="19" y="70"/>
                </a:cubicBezTo>
                <a:cubicBezTo>
                  <a:pt x="20" y="70"/>
                  <a:pt x="20" y="72"/>
                  <a:pt x="20" y="73"/>
                </a:cubicBezTo>
                <a:cubicBezTo>
                  <a:pt x="21" y="74"/>
                  <a:pt x="22" y="73"/>
                  <a:pt x="22" y="75"/>
                </a:cubicBezTo>
                <a:cubicBezTo>
                  <a:pt x="22" y="78"/>
                  <a:pt x="22" y="78"/>
                  <a:pt x="22" y="78"/>
                </a:cubicBezTo>
                <a:cubicBezTo>
                  <a:pt x="22" y="79"/>
                  <a:pt x="24" y="79"/>
                  <a:pt x="24" y="80"/>
                </a:cubicBezTo>
                <a:cubicBezTo>
                  <a:pt x="25" y="82"/>
                  <a:pt x="25" y="81"/>
                  <a:pt x="27" y="82"/>
                </a:cubicBezTo>
                <a:cubicBezTo>
                  <a:pt x="27" y="82"/>
                  <a:pt x="28" y="84"/>
                  <a:pt x="28" y="85"/>
                </a:cubicBezTo>
                <a:cubicBezTo>
                  <a:pt x="29" y="86"/>
                  <a:pt x="32" y="87"/>
                  <a:pt x="33" y="88"/>
                </a:cubicBezTo>
                <a:cubicBezTo>
                  <a:pt x="35" y="88"/>
                  <a:pt x="37" y="90"/>
                  <a:pt x="38" y="91"/>
                </a:cubicBezTo>
                <a:cubicBezTo>
                  <a:pt x="39" y="93"/>
                  <a:pt x="42" y="94"/>
                  <a:pt x="43" y="95"/>
                </a:cubicBezTo>
                <a:cubicBezTo>
                  <a:pt x="45" y="97"/>
                  <a:pt x="49" y="97"/>
                  <a:pt x="52" y="98"/>
                </a:cubicBezTo>
                <a:cubicBezTo>
                  <a:pt x="53" y="98"/>
                  <a:pt x="53" y="101"/>
                  <a:pt x="56" y="101"/>
                </a:cubicBezTo>
                <a:cubicBezTo>
                  <a:pt x="57" y="101"/>
                  <a:pt x="59" y="101"/>
                  <a:pt x="61" y="102"/>
                </a:cubicBezTo>
                <a:cubicBezTo>
                  <a:pt x="63" y="102"/>
                  <a:pt x="64" y="102"/>
                  <a:pt x="65" y="103"/>
                </a:cubicBezTo>
                <a:cubicBezTo>
                  <a:pt x="66" y="103"/>
                  <a:pt x="67" y="105"/>
                  <a:pt x="68" y="105"/>
                </a:cubicBezTo>
                <a:cubicBezTo>
                  <a:pt x="69" y="105"/>
                  <a:pt x="70" y="105"/>
                  <a:pt x="72" y="105"/>
                </a:cubicBezTo>
                <a:cubicBezTo>
                  <a:pt x="73" y="105"/>
                  <a:pt x="74" y="105"/>
                  <a:pt x="75" y="105"/>
                </a:cubicBezTo>
                <a:cubicBezTo>
                  <a:pt x="77" y="104"/>
                  <a:pt x="77" y="104"/>
                  <a:pt x="77" y="102"/>
                </a:cubicBezTo>
                <a:cubicBezTo>
                  <a:pt x="77" y="101"/>
                  <a:pt x="79" y="101"/>
                  <a:pt x="80" y="101"/>
                </a:cubicBezTo>
                <a:cubicBezTo>
                  <a:pt x="88" y="101"/>
                  <a:pt x="88" y="101"/>
                  <a:pt x="88" y="101"/>
                </a:cubicBezTo>
                <a:cubicBezTo>
                  <a:pt x="90" y="101"/>
                  <a:pt x="91" y="100"/>
                  <a:pt x="92" y="100"/>
                </a:cubicBezTo>
                <a:cubicBezTo>
                  <a:pt x="94" y="99"/>
                  <a:pt x="96" y="98"/>
                  <a:pt x="97" y="97"/>
                </a:cubicBezTo>
                <a:cubicBezTo>
                  <a:pt x="98" y="96"/>
                  <a:pt x="99" y="97"/>
                  <a:pt x="100" y="97"/>
                </a:cubicBezTo>
                <a:cubicBezTo>
                  <a:pt x="101" y="97"/>
                  <a:pt x="101" y="98"/>
                  <a:pt x="102" y="98"/>
                </a:cubicBezTo>
                <a:cubicBezTo>
                  <a:pt x="104" y="98"/>
                  <a:pt x="105" y="98"/>
                  <a:pt x="105" y="97"/>
                </a:cubicBezTo>
                <a:cubicBezTo>
                  <a:pt x="105" y="96"/>
                  <a:pt x="107" y="96"/>
                  <a:pt x="107" y="94"/>
                </a:cubicBezTo>
                <a:cubicBezTo>
                  <a:pt x="107" y="93"/>
                  <a:pt x="110" y="92"/>
                  <a:pt x="111" y="92"/>
                </a:cubicBezTo>
                <a:cubicBezTo>
                  <a:pt x="113" y="92"/>
                  <a:pt x="114" y="92"/>
                  <a:pt x="113" y="94"/>
                </a:cubicBezTo>
                <a:cubicBezTo>
                  <a:pt x="112" y="95"/>
                  <a:pt x="111" y="96"/>
                  <a:pt x="110" y="97"/>
                </a:cubicBezTo>
                <a:cubicBezTo>
                  <a:pt x="109" y="98"/>
                  <a:pt x="109" y="98"/>
                  <a:pt x="107" y="98"/>
                </a:cubicBezTo>
                <a:cubicBezTo>
                  <a:pt x="106" y="99"/>
                  <a:pt x="105" y="101"/>
                  <a:pt x="105" y="102"/>
                </a:cubicBezTo>
                <a:cubicBezTo>
                  <a:pt x="105" y="102"/>
                  <a:pt x="103" y="104"/>
                  <a:pt x="103" y="105"/>
                </a:cubicBezTo>
                <a:cubicBezTo>
                  <a:pt x="102" y="106"/>
                  <a:pt x="101" y="107"/>
                  <a:pt x="100" y="108"/>
                </a:cubicBezTo>
                <a:cubicBezTo>
                  <a:pt x="99" y="108"/>
                  <a:pt x="98" y="110"/>
                  <a:pt x="97" y="111"/>
                </a:cubicBezTo>
                <a:cubicBezTo>
                  <a:pt x="97" y="112"/>
                  <a:pt x="96" y="113"/>
                  <a:pt x="95" y="114"/>
                </a:cubicBezTo>
                <a:cubicBezTo>
                  <a:pt x="94" y="115"/>
                  <a:pt x="92" y="115"/>
                  <a:pt x="91" y="115"/>
                </a:cubicBezTo>
                <a:cubicBezTo>
                  <a:pt x="89" y="115"/>
                  <a:pt x="88" y="115"/>
                  <a:pt x="87" y="117"/>
                </a:cubicBezTo>
                <a:cubicBezTo>
                  <a:pt x="86" y="117"/>
                  <a:pt x="84" y="117"/>
                  <a:pt x="84" y="117"/>
                </a:cubicBezTo>
                <a:cubicBezTo>
                  <a:pt x="82" y="117"/>
                  <a:pt x="84" y="120"/>
                  <a:pt x="81" y="120"/>
                </a:cubicBezTo>
                <a:cubicBezTo>
                  <a:pt x="80" y="119"/>
                  <a:pt x="80" y="119"/>
                  <a:pt x="80" y="119"/>
                </a:cubicBezTo>
                <a:cubicBezTo>
                  <a:pt x="79" y="119"/>
                  <a:pt x="78" y="120"/>
                  <a:pt x="77" y="121"/>
                </a:cubicBezTo>
                <a:cubicBezTo>
                  <a:pt x="75" y="123"/>
                  <a:pt x="75" y="123"/>
                  <a:pt x="73" y="122"/>
                </a:cubicBezTo>
                <a:cubicBezTo>
                  <a:pt x="72" y="121"/>
                  <a:pt x="72" y="121"/>
                  <a:pt x="72" y="121"/>
                </a:cubicBezTo>
                <a:cubicBezTo>
                  <a:pt x="70" y="120"/>
                  <a:pt x="70" y="120"/>
                  <a:pt x="70" y="123"/>
                </a:cubicBezTo>
                <a:cubicBezTo>
                  <a:pt x="70" y="123"/>
                  <a:pt x="68" y="123"/>
                  <a:pt x="68" y="124"/>
                </a:cubicBezTo>
                <a:cubicBezTo>
                  <a:pt x="68" y="125"/>
                  <a:pt x="65" y="124"/>
                  <a:pt x="65" y="124"/>
                </a:cubicBezTo>
                <a:cubicBezTo>
                  <a:pt x="64" y="124"/>
                  <a:pt x="63" y="123"/>
                  <a:pt x="61" y="124"/>
                </a:cubicBezTo>
                <a:cubicBezTo>
                  <a:pt x="60" y="124"/>
                  <a:pt x="60" y="126"/>
                  <a:pt x="58" y="126"/>
                </a:cubicBezTo>
                <a:cubicBezTo>
                  <a:pt x="57" y="126"/>
                  <a:pt x="56" y="125"/>
                  <a:pt x="55" y="125"/>
                </a:cubicBezTo>
                <a:cubicBezTo>
                  <a:pt x="54" y="125"/>
                  <a:pt x="53" y="127"/>
                  <a:pt x="52" y="127"/>
                </a:cubicBezTo>
                <a:cubicBezTo>
                  <a:pt x="51" y="128"/>
                  <a:pt x="51" y="128"/>
                  <a:pt x="49" y="128"/>
                </a:cubicBezTo>
                <a:cubicBezTo>
                  <a:pt x="48" y="128"/>
                  <a:pt x="47" y="128"/>
                  <a:pt x="47" y="127"/>
                </a:cubicBezTo>
                <a:cubicBezTo>
                  <a:pt x="46" y="127"/>
                  <a:pt x="45" y="126"/>
                  <a:pt x="45" y="125"/>
                </a:cubicBezTo>
                <a:cubicBezTo>
                  <a:pt x="44" y="125"/>
                  <a:pt x="45" y="122"/>
                  <a:pt x="45" y="121"/>
                </a:cubicBezTo>
                <a:cubicBezTo>
                  <a:pt x="45" y="120"/>
                  <a:pt x="42" y="120"/>
                  <a:pt x="42" y="120"/>
                </a:cubicBezTo>
                <a:cubicBezTo>
                  <a:pt x="40" y="119"/>
                  <a:pt x="40" y="118"/>
                  <a:pt x="39" y="118"/>
                </a:cubicBezTo>
                <a:cubicBezTo>
                  <a:pt x="38" y="117"/>
                  <a:pt x="37" y="118"/>
                  <a:pt x="36" y="119"/>
                </a:cubicBezTo>
                <a:cubicBezTo>
                  <a:pt x="35" y="119"/>
                  <a:pt x="35" y="121"/>
                  <a:pt x="35" y="122"/>
                </a:cubicBezTo>
                <a:cubicBezTo>
                  <a:pt x="35" y="124"/>
                  <a:pt x="34" y="124"/>
                  <a:pt x="34" y="125"/>
                </a:cubicBezTo>
                <a:cubicBezTo>
                  <a:pt x="34" y="127"/>
                  <a:pt x="35" y="126"/>
                  <a:pt x="36" y="127"/>
                </a:cubicBezTo>
                <a:cubicBezTo>
                  <a:pt x="36" y="128"/>
                  <a:pt x="36" y="130"/>
                  <a:pt x="36" y="131"/>
                </a:cubicBezTo>
                <a:cubicBezTo>
                  <a:pt x="36" y="132"/>
                  <a:pt x="37" y="134"/>
                  <a:pt x="38" y="134"/>
                </a:cubicBezTo>
                <a:cubicBezTo>
                  <a:pt x="39" y="134"/>
                  <a:pt x="40" y="134"/>
                  <a:pt x="40" y="136"/>
                </a:cubicBezTo>
                <a:cubicBezTo>
                  <a:pt x="41" y="137"/>
                  <a:pt x="42" y="138"/>
                  <a:pt x="43" y="139"/>
                </a:cubicBezTo>
                <a:cubicBezTo>
                  <a:pt x="42" y="141"/>
                  <a:pt x="43" y="140"/>
                  <a:pt x="44" y="140"/>
                </a:cubicBezTo>
                <a:cubicBezTo>
                  <a:pt x="45" y="141"/>
                  <a:pt x="46" y="142"/>
                  <a:pt x="47" y="144"/>
                </a:cubicBezTo>
                <a:cubicBezTo>
                  <a:pt x="47" y="145"/>
                  <a:pt x="47" y="146"/>
                  <a:pt x="48" y="146"/>
                </a:cubicBezTo>
                <a:cubicBezTo>
                  <a:pt x="49" y="147"/>
                  <a:pt x="50" y="149"/>
                  <a:pt x="51" y="150"/>
                </a:cubicBezTo>
                <a:cubicBezTo>
                  <a:pt x="53" y="151"/>
                  <a:pt x="54" y="152"/>
                  <a:pt x="55" y="154"/>
                </a:cubicBezTo>
                <a:cubicBezTo>
                  <a:pt x="55" y="154"/>
                  <a:pt x="55" y="154"/>
                  <a:pt x="55" y="154"/>
                </a:cubicBezTo>
                <a:cubicBezTo>
                  <a:pt x="56" y="156"/>
                  <a:pt x="59" y="157"/>
                  <a:pt x="60" y="158"/>
                </a:cubicBezTo>
                <a:cubicBezTo>
                  <a:pt x="62" y="160"/>
                  <a:pt x="64" y="160"/>
                  <a:pt x="65" y="163"/>
                </a:cubicBezTo>
                <a:cubicBezTo>
                  <a:pt x="66" y="165"/>
                  <a:pt x="67" y="165"/>
                  <a:pt x="68" y="167"/>
                </a:cubicBezTo>
                <a:cubicBezTo>
                  <a:pt x="68" y="169"/>
                  <a:pt x="69" y="170"/>
                  <a:pt x="70" y="171"/>
                </a:cubicBezTo>
                <a:cubicBezTo>
                  <a:pt x="71" y="174"/>
                  <a:pt x="73" y="177"/>
                  <a:pt x="75" y="178"/>
                </a:cubicBezTo>
                <a:cubicBezTo>
                  <a:pt x="77" y="179"/>
                  <a:pt x="78" y="181"/>
                  <a:pt x="79" y="183"/>
                </a:cubicBezTo>
                <a:cubicBezTo>
                  <a:pt x="79" y="184"/>
                  <a:pt x="80" y="186"/>
                  <a:pt x="81" y="186"/>
                </a:cubicBezTo>
                <a:cubicBezTo>
                  <a:pt x="83" y="189"/>
                  <a:pt x="85" y="191"/>
                  <a:pt x="86" y="193"/>
                </a:cubicBezTo>
                <a:cubicBezTo>
                  <a:pt x="88" y="194"/>
                  <a:pt x="90" y="195"/>
                  <a:pt x="90" y="197"/>
                </a:cubicBezTo>
                <a:cubicBezTo>
                  <a:pt x="91" y="198"/>
                  <a:pt x="93" y="200"/>
                  <a:pt x="94" y="200"/>
                </a:cubicBezTo>
                <a:cubicBezTo>
                  <a:pt x="96" y="201"/>
                  <a:pt x="98" y="203"/>
                  <a:pt x="100" y="204"/>
                </a:cubicBezTo>
                <a:cubicBezTo>
                  <a:pt x="101" y="205"/>
                  <a:pt x="101" y="206"/>
                  <a:pt x="101" y="207"/>
                </a:cubicBezTo>
                <a:cubicBezTo>
                  <a:pt x="101" y="208"/>
                  <a:pt x="102" y="208"/>
                  <a:pt x="103" y="208"/>
                </a:cubicBezTo>
                <a:cubicBezTo>
                  <a:pt x="103" y="209"/>
                  <a:pt x="106" y="209"/>
                  <a:pt x="107" y="209"/>
                </a:cubicBezTo>
                <a:cubicBezTo>
                  <a:pt x="108" y="209"/>
                  <a:pt x="109" y="209"/>
                  <a:pt x="111" y="210"/>
                </a:cubicBezTo>
                <a:cubicBezTo>
                  <a:pt x="112" y="210"/>
                  <a:pt x="113" y="211"/>
                  <a:pt x="113" y="211"/>
                </a:cubicBezTo>
                <a:cubicBezTo>
                  <a:pt x="115" y="212"/>
                  <a:pt x="115" y="213"/>
                  <a:pt x="115" y="214"/>
                </a:cubicBezTo>
                <a:cubicBezTo>
                  <a:pt x="116" y="215"/>
                  <a:pt x="117" y="215"/>
                  <a:pt x="118" y="215"/>
                </a:cubicBezTo>
                <a:cubicBezTo>
                  <a:pt x="119" y="216"/>
                  <a:pt x="119" y="216"/>
                  <a:pt x="119" y="216"/>
                </a:cubicBezTo>
                <a:cubicBezTo>
                  <a:pt x="121" y="217"/>
                  <a:pt x="121" y="215"/>
                  <a:pt x="122" y="214"/>
                </a:cubicBezTo>
                <a:cubicBezTo>
                  <a:pt x="122" y="213"/>
                  <a:pt x="123" y="212"/>
                  <a:pt x="124" y="211"/>
                </a:cubicBezTo>
                <a:cubicBezTo>
                  <a:pt x="125" y="211"/>
                  <a:pt x="128" y="211"/>
                  <a:pt x="129" y="211"/>
                </a:cubicBezTo>
                <a:cubicBezTo>
                  <a:pt x="131" y="211"/>
                  <a:pt x="132" y="211"/>
                  <a:pt x="134" y="212"/>
                </a:cubicBezTo>
                <a:cubicBezTo>
                  <a:pt x="136" y="212"/>
                  <a:pt x="138" y="211"/>
                  <a:pt x="139" y="211"/>
                </a:cubicBezTo>
                <a:cubicBezTo>
                  <a:pt x="141" y="211"/>
                  <a:pt x="142" y="210"/>
                  <a:pt x="144" y="210"/>
                </a:cubicBezTo>
                <a:cubicBezTo>
                  <a:pt x="146" y="210"/>
                  <a:pt x="147" y="208"/>
                  <a:pt x="148" y="208"/>
                </a:cubicBezTo>
                <a:cubicBezTo>
                  <a:pt x="150" y="207"/>
                  <a:pt x="151" y="207"/>
                  <a:pt x="152" y="206"/>
                </a:cubicBezTo>
                <a:cubicBezTo>
                  <a:pt x="153" y="204"/>
                  <a:pt x="154" y="204"/>
                  <a:pt x="155" y="203"/>
                </a:cubicBezTo>
                <a:cubicBezTo>
                  <a:pt x="155" y="203"/>
                  <a:pt x="159" y="203"/>
                  <a:pt x="159" y="203"/>
                </a:cubicBezTo>
                <a:cubicBezTo>
                  <a:pt x="160" y="203"/>
                  <a:pt x="163" y="203"/>
                  <a:pt x="164" y="202"/>
                </a:cubicBezTo>
                <a:cubicBezTo>
                  <a:pt x="165" y="201"/>
                  <a:pt x="166" y="200"/>
                  <a:pt x="167" y="199"/>
                </a:cubicBezTo>
                <a:cubicBezTo>
                  <a:pt x="169" y="198"/>
                  <a:pt x="169" y="197"/>
                  <a:pt x="172" y="196"/>
                </a:cubicBezTo>
                <a:cubicBezTo>
                  <a:pt x="174" y="196"/>
                  <a:pt x="176" y="196"/>
                  <a:pt x="178" y="195"/>
                </a:cubicBezTo>
                <a:cubicBezTo>
                  <a:pt x="179" y="194"/>
                  <a:pt x="181" y="193"/>
                  <a:pt x="183" y="192"/>
                </a:cubicBezTo>
                <a:cubicBezTo>
                  <a:pt x="184" y="191"/>
                  <a:pt x="183" y="190"/>
                  <a:pt x="183" y="189"/>
                </a:cubicBezTo>
                <a:cubicBezTo>
                  <a:pt x="183" y="187"/>
                  <a:pt x="184" y="185"/>
                  <a:pt x="186" y="184"/>
                </a:cubicBezTo>
                <a:cubicBezTo>
                  <a:pt x="187" y="183"/>
                  <a:pt x="187" y="182"/>
                  <a:pt x="188" y="181"/>
                </a:cubicBezTo>
                <a:cubicBezTo>
                  <a:pt x="190" y="179"/>
                  <a:pt x="190" y="180"/>
                  <a:pt x="191" y="178"/>
                </a:cubicBezTo>
                <a:cubicBezTo>
                  <a:pt x="192" y="178"/>
                  <a:pt x="192" y="178"/>
                  <a:pt x="193" y="177"/>
                </a:cubicBezTo>
                <a:cubicBezTo>
                  <a:pt x="194" y="176"/>
                  <a:pt x="193" y="173"/>
                  <a:pt x="193" y="172"/>
                </a:cubicBezTo>
                <a:cubicBezTo>
                  <a:pt x="193" y="170"/>
                  <a:pt x="193" y="169"/>
                  <a:pt x="192" y="167"/>
                </a:cubicBezTo>
                <a:cubicBezTo>
                  <a:pt x="191" y="165"/>
                  <a:pt x="192" y="164"/>
                  <a:pt x="193" y="164"/>
                </a:cubicBezTo>
                <a:cubicBezTo>
                  <a:pt x="194" y="163"/>
                  <a:pt x="193" y="161"/>
                  <a:pt x="193" y="159"/>
                </a:cubicBezTo>
                <a:cubicBezTo>
                  <a:pt x="192" y="158"/>
                  <a:pt x="192" y="157"/>
                  <a:pt x="192" y="155"/>
                </a:cubicBezTo>
                <a:cubicBezTo>
                  <a:pt x="192" y="154"/>
                  <a:pt x="192" y="153"/>
                  <a:pt x="192" y="152"/>
                </a:cubicBezTo>
                <a:cubicBezTo>
                  <a:pt x="192" y="151"/>
                  <a:pt x="192" y="149"/>
                  <a:pt x="193" y="148"/>
                </a:cubicBezTo>
                <a:cubicBezTo>
                  <a:pt x="193" y="146"/>
                  <a:pt x="195" y="145"/>
                  <a:pt x="196" y="144"/>
                </a:cubicBezTo>
                <a:cubicBezTo>
                  <a:pt x="196" y="144"/>
                  <a:pt x="196" y="141"/>
                  <a:pt x="196" y="140"/>
                </a:cubicBezTo>
                <a:cubicBezTo>
                  <a:pt x="196" y="138"/>
                  <a:pt x="196" y="137"/>
                  <a:pt x="196" y="135"/>
                </a:cubicBezTo>
                <a:cubicBezTo>
                  <a:pt x="196" y="134"/>
                  <a:pt x="198" y="134"/>
                  <a:pt x="198" y="132"/>
                </a:cubicBezTo>
                <a:cubicBezTo>
                  <a:pt x="198" y="130"/>
                  <a:pt x="199" y="135"/>
                  <a:pt x="199" y="136"/>
                </a:cubicBezTo>
                <a:cubicBezTo>
                  <a:pt x="199" y="137"/>
                  <a:pt x="199" y="139"/>
                  <a:pt x="199" y="139"/>
                </a:cubicBezTo>
                <a:cubicBezTo>
                  <a:pt x="200" y="140"/>
                  <a:pt x="201" y="140"/>
                  <a:pt x="202" y="140"/>
                </a:cubicBezTo>
                <a:cubicBezTo>
                  <a:pt x="203" y="141"/>
                  <a:pt x="205" y="141"/>
                  <a:pt x="206" y="140"/>
                </a:cubicBezTo>
                <a:cubicBezTo>
                  <a:pt x="207" y="140"/>
                  <a:pt x="208" y="140"/>
                  <a:pt x="207" y="142"/>
                </a:cubicBezTo>
                <a:cubicBezTo>
                  <a:pt x="206" y="143"/>
                  <a:pt x="204" y="143"/>
                  <a:pt x="204" y="143"/>
                </a:cubicBezTo>
                <a:cubicBezTo>
                  <a:pt x="203" y="143"/>
                  <a:pt x="203" y="146"/>
                  <a:pt x="203" y="147"/>
                </a:cubicBezTo>
                <a:cubicBezTo>
                  <a:pt x="203" y="148"/>
                  <a:pt x="204" y="149"/>
                  <a:pt x="204" y="150"/>
                </a:cubicBezTo>
                <a:cubicBezTo>
                  <a:pt x="204" y="152"/>
                  <a:pt x="204" y="153"/>
                  <a:pt x="203" y="154"/>
                </a:cubicBezTo>
                <a:cubicBezTo>
                  <a:pt x="202" y="155"/>
                  <a:pt x="203" y="156"/>
                  <a:pt x="204" y="156"/>
                </a:cubicBezTo>
                <a:cubicBezTo>
                  <a:pt x="205" y="157"/>
                  <a:pt x="207" y="156"/>
                  <a:pt x="207" y="156"/>
                </a:cubicBezTo>
                <a:cubicBezTo>
                  <a:pt x="208" y="155"/>
                  <a:pt x="207" y="154"/>
                  <a:pt x="209" y="154"/>
                </a:cubicBezTo>
                <a:cubicBezTo>
                  <a:pt x="209" y="158"/>
                  <a:pt x="209" y="158"/>
                  <a:pt x="209" y="158"/>
                </a:cubicBezTo>
                <a:cubicBezTo>
                  <a:pt x="209" y="159"/>
                  <a:pt x="207" y="159"/>
                  <a:pt x="206" y="159"/>
                </a:cubicBezTo>
                <a:cubicBezTo>
                  <a:pt x="206" y="160"/>
                  <a:pt x="205" y="162"/>
                  <a:pt x="205" y="162"/>
                </a:cubicBezTo>
                <a:cubicBezTo>
                  <a:pt x="204" y="163"/>
                  <a:pt x="204" y="165"/>
                  <a:pt x="204" y="166"/>
                </a:cubicBezTo>
                <a:cubicBezTo>
                  <a:pt x="204" y="167"/>
                  <a:pt x="204" y="167"/>
                  <a:pt x="204" y="167"/>
                </a:cubicBezTo>
                <a:cubicBezTo>
                  <a:pt x="204" y="168"/>
                  <a:pt x="208" y="168"/>
                  <a:pt x="208" y="168"/>
                </a:cubicBezTo>
                <a:cubicBezTo>
                  <a:pt x="210" y="168"/>
                  <a:pt x="211" y="168"/>
                  <a:pt x="212" y="167"/>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1" name="Freeform 143"/>
          <p:cNvSpPr>
            <a:spLocks/>
          </p:cNvSpPr>
          <p:nvPr/>
        </p:nvSpPr>
        <p:spPr bwMode="auto">
          <a:xfrm>
            <a:off x="3922929" y="1704987"/>
            <a:ext cx="768350" cy="984250"/>
          </a:xfrm>
          <a:custGeom>
            <a:avLst/>
            <a:gdLst>
              <a:gd name="T0" fmla="*/ 2 w 102"/>
              <a:gd name="T1" fmla="*/ 28 h 131"/>
              <a:gd name="T2" fmla="*/ 4 w 102"/>
              <a:gd name="T3" fmla="*/ 39 h 131"/>
              <a:gd name="T4" fmla="*/ 9 w 102"/>
              <a:gd name="T5" fmla="*/ 49 h 131"/>
              <a:gd name="T6" fmla="*/ 13 w 102"/>
              <a:gd name="T7" fmla="*/ 59 h 131"/>
              <a:gd name="T8" fmla="*/ 14 w 102"/>
              <a:gd name="T9" fmla="*/ 67 h 131"/>
              <a:gd name="T10" fmla="*/ 25 w 102"/>
              <a:gd name="T11" fmla="*/ 71 h 131"/>
              <a:gd name="T12" fmla="*/ 32 w 102"/>
              <a:gd name="T13" fmla="*/ 73 h 131"/>
              <a:gd name="T14" fmla="*/ 37 w 102"/>
              <a:gd name="T15" fmla="*/ 79 h 131"/>
              <a:gd name="T16" fmla="*/ 46 w 102"/>
              <a:gd name="T17" fmla="*/ 82 h 131"/>
              <a:gd name="T18" fmla="*/ 41 w 102"/>
              <a:gd name="T19" fmla="*/ 91 h 131"/>
              <a:gd name="T20" fmla="*/ 34 w 102"/>
              <a:gd name="T21" fmla="*/ 98 h 131"/>
              <a:gd name="T22" fmla="*/ 38 w 102"/>
              <a:gd name="T23" fmla="*/ 108 h 131"/>
              <a:gd name="T24" fmla="*/ 37 w 102"/>
              <a:gd name="T25" fmla="*/ 120 h 131"/>
              <a:gd name="T26" fmla="*/ 40 w 102"/>
              <a:gd name="T27" fmla="*/ 128 h 131"/>
              <a:gd name="T28" fmla="*/ 39 w 102"/>
              <a:gd name="T29" fmla="*/ 125 h 131"/>
              <a:gd name="T30" fmla="*/ 46 w 102"/>
              <a:gd name="T31" fmla="*/ 115 h 131"/>
              <a:gd name="T32" fmla="*/ 41 w 102"/>
              <a:gd name="T33" fmla="*/ 106 h 131"/>
              <a:gd name="T34" fmla="*/ 43 w 102"/>
              <a:gd name="T35" fmla="*/ 100 h 131"/>
              <a:gd name="T36" fmla="*/ 49 w 102"/>
              <a:gd name="T37" fmla="*/ 100 h 131"/>
              <a:gd name="T38" fmla="*/ 53 w 102"/>
              <a:gd name="T39" fmla="*/ 100 h 131"/>
              <a:gd name="T40" fmla="*/ 62 w 102"/>
              <a:gd name="T41" fmla="*/ 102 h 131"/>
              <a:gd name="T42" fmla="*/ 66 w 102"/>
              <a:gd name="T43" fmla="*/ 96 h 131"/>
              <a:gd name="T44" fmla="*/ 68 w 102"/>
              <a:gd name="T45" fmla="*/ 81 h 131"/>
              <a:gd name="T46" fmla="*/ 75 w 102"/>
              <a:gd name="T47" fmla="*/ 80 h 131"/>
              <a:gd name="T48" fmla="*/ 80 w 102"/>
              <a:gd name="T49" fmla="*/ 78 h 131"/>
              <a:gd name="T50" fmla="*/ 89 w 102"/>
              <a:gd name="T51" fmla="*/ 68 h 131"/>
              <a:gd name="T52" fmla="*/ 92 w 102"/>
              <a:gd name="T53" fmla="*/ 58 h 131"/>
              <a:gd name="T54" fmla="*/ 96 w 102"/>
              <a:gd name="T55" fmla="*/ 44 h 131"/>
              <a:gd name="T56" fmla="*/ 101 w 102"/>
              <a:gd name="T57" fmla="*/ 31 h 131"/>
              <a:gd name="T58" fmla="*/ 96 w 102"/>
              <a:gd name="T59" fmla="*/ 19 h 131"/>
              <a:gd name="T60" fmla="*/ 90 w 102"/>
              <a:gd name="T61" fmla="*/ 14 h 131"/>
              <a:gd name="T62" fmla="*/ 77 w 102"/>
              <a:gd name="T63" fmla="*/ 10 h 131"/>
              <a:gd name="T64" fmla="*/ 54 w 102"/>
              <a:gd name="T65" fmla="*/ 3 h 131"/>
              <a:gd name="T66" fmla="*/ 43 w 102"/>
              <a:gd name="T67" fmla="*/ 7 h 131"/>
              <a:gd name="T68" fmla="*/ 20 w 102"/>
              <a:gd name="T69" fmla="*/ 11 h 131"/>
              <a:gd name="T70" fmla="*/ 10 w 102"/>
              <a:gd name="T71" fmla="*/ 18 h 131"/>
              <a:gd name="T72" fmla="*/ 3 w 102"/>
              <a:gd name="T73" fmla="*/ 2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2" h="131">
                <a:moveTo>
                  <a:pt x="3" y="23"/>
                </a:moveTo>
                <a:cubicBezTo>
                  <a:pt x="3" y="25"/>
                  <a:pt x="4" y="26"/>
                  <a:pt x="2" y="28"/>
                </a:cubicBezTo>
                <a:cubicBezTo>
                  <a:pt x="1" y="30"/>
                  <a:pt x="0" y="31"/>
                  <a:pt x="0" y="33"/>
                </a:cubicBezTo>
                <a:cubicBezTo>
                  <a:pt x="0" y="35"/>
                  <a:pt x="2" y="37"/>
                  <a:pt x="4" y="39"/>
                </a:cubicBezTo>
                <a:cubicBezTo>
                  <a:pt x="5" y="40"/>
                  <a:pt x="6" y="41"/>
                  <a:pt x="7" y="42"/>
                </a:cubicBezTo>
                <a:cubicBezTo>
                  <a:pt x="8" y="44"/>
                  <a:pt x="8" y="46"/>
                  <a:pt x="9" y="49"/>
                </a:cubicBezTo>
                <a:cubicBezTo>
                  <a:pt x="9" y="51"/>
                  <a:pt x="11" y="52"/>
                  <a:pt x="11" y="54"/>
                </a:cubicBezTo>
                <a:cubicBezTo>
                  <a:pt x="11" y="57"/>
                  <a:pt x="11" y="58"/>
                  <a:pt x="13" y="59"/>
                </a:cubicBezTo>
                <a:cubicBezTo>
                  <a:pt x="14" y="61"/>
                  <a:pt x="14" y="61"/>
                  <a:pt x="14" y="64"/>
                </a:cubicBezTo>
                <a:cubicBezTo>
                  <a:pt x="14" y="65"/>
                  <a:pt x="14" y="66"/>
                  <a:pt x="14" y="67"/>
                </a:cubicBezTo>
                <a:cubicBezTo>
                  <a:pt x="14" y="71"/>
                  <a:pt x="17" y="71"/>
                  <a:pt x="20" y="71"/>
                </a:cubicBezTo>
                <a:cubicBezTo>
                  <a:pt x="22" y="71"/>
                  <a:pt x="24" y="71"/>
                  <a:pt x="25" y="71"/>
                </a:cubicBezTo>
                <a:cubicBezTo>
                  <a:pt x="28" y="70"/>
                  <a:pt x="29" y="70"/>
                  <a:pt x="31" y="72"/>
                </a:cubicBezTo>
                <a:cubicBezTo>
                  <a:pt x="32" y="73"/>
                  <a:pt x="32" y="73"/>
                  <a:pt x="32" y="73"/>
                </a:cubicBezTo>
                <a:cubicBezTo>
                  <a:pt x="34" y="75"/>
                  <a:pt x="33" y="76"/>
                  <a:pt x="35" y="76"/>
                </a:cubicBezTo>
                <a:cubicBezTo>
                  <a:pt x="37" y="77"/>
                  <a:pt x="33" y="79"/>
                  <a:pt x="37" y="79"/>
                </a:cubicBezTo>
                <a:cubicBezTo>
                  <a:pt x="39" y="79"/>
                  <a:pt x="38" y="80"/>
                  <a:pt x="41" y="80"/>
                </a:cubicBezTo>
                <a:cubicBezTo>
                  <a:pt x="44" y="79"/>
                  <a:pt x="45" y="80"/>
                  <a:pt x="46" y="82"/>
                </a:cubicBezTo>
                <a:cubicBezTo>
                  <a:pt x="47" y="84"/>
                  <a:pt x="46" y="87"/>
                  <a:pt x="46" y="88"/>
                </a:cubicBezTo>
                <a:cubicBezTo>
                  <a:pt x="46" y="90"/>
                  <a:pt x="43" y="91"/>
                  <a:pt x="41" y="91"/>
                </a:cubicBezTo>
                <a:cubicBezTo>
                  <a:pt x="40" y="91"/>
                  <a:pt x="38" y="94"/>
                  <a:pt x="37" y="94"/>
                </a:cubicBezTo>
                <a:cubicBezTo>
                  <a:pt x="35" y="96"/>
                  <a:pt x="34" y="95"/>
                  <a:pt x="34" y="98"/>
                </a:cubicBezTo>
                <a:cubicBezTo>
                  <a:pt x="33" y="101"/>
                  <a:pt x="34" y="102"/>
                  <a:pt x="35" y="103"/>
                </a:cubicBezTo>
                <a:cubicBezTo>
                  <a:pt x="36" y="105"/>
                  <a:pt x="36" y="107"/>
                  <a:pt x="38" y="108"/>
                </a:cubicBezTo>
                <a:cubicBezTo>
                  <a:pt x="40" y="109"/>
                  <a:pt x="38" y="112"/>
                  <a:pt x="38" y="114"/>
                </a:cubicBezTo>
                <a:cubicBezTo>
                  <a:pt x="38" y="116"/>
                  <a:pt x="38" y="118"/>
                  <a:pt x="37" y="120"/>
                </a:cubicBezTo>
                <a:cubicBezTo>
                  <a:pt x="36" y="122"/>
                  <a:pt x="38" y="124"/>
                  <a:pt x="38" y="125"/>
                </a:cubicBezTo>
                <a:cubicBezTo>
                  <a:pt x="39" y="126"/>
                  <a:pt x="39" y="127"/>
                  <a:pt x="40" y="128"/>
                </a:cubicBezTo>
                <a:cubicBezTo>
                  <a:pt x="40" y="128"/>
                  <a:pt x="40" y="130"/>
                  <a:pt x="40" y="131"/>
                </a:cubicBezTo>
                <a:cubicBezTo>
                  <a:pt x="41" y="129"/>
                  <a:pt x="41" y="126"/>
                  <a:pt x="39" y="125"/>
                </a:cubicBezTo>
                <a:cubicBezTo>
                  <a:pt x="36" y="121"/>
                  <a:pt x="42" y="120"/>
                  <a:pt x="44" y="121"/>
                </a:cubicBezTo>
                <a:cubicBezTo>
                  <a:pt x="49" y="118"/>
                  <a:pt x="46" y="120"/>
                  <a:pt x="46" y="115"/>
                </a:cubicBezTo>
                <a:cubicBezTo>
                  <a:pt x="45" y="113"/>
                  <a:pt x="43" y="111"/>
                  <a:pt x="42" y="109"/>
                </a:cubicBezTo>
                <a:cubicBezTo>
                  <a:pt x="42" y="108"/>
                  <a:pt x="41" y="107"/>
                  <a:pt x="41" y="106"/>
                </a:cubicBezTo>
                <a:cubicBezTo>
                  <a:pt x="40" y="105"/>
                  <a:pt x="39" y="103"/>
                  <a:pt x="39" y="102"/>
                </a:cubicBezTo>
                <a:cubicBezTo>
                  <a:pt x="39" y="101"/>
                  <a:pt x="42" y="100"/>
                  <a:pt x="43" y="100"/>
                </a:cubicBezTo>
                <a:cubicBezTo>
                  <a:pt x="44" y="100"/>
                  <a:pt x="45" y="101"/>
                  <a:pt x="46" y="101"/>
                </a:cubicBezTo>
                <a:cubicBezTo>
                  <a:pt x="47" y="101"/>
                  <a:pt x="48" y="101"/>
                  <a:pt x="49" y="100"/>
                </a:cubicBezTo>
                <a:cubicBezTo>
                  <a:pt x="50" y="100"/>
                  <a:pt x="49" y="98"/>
                  <a:pt x="52" y="98"/>
                </a:cubicBezTo>
                <a:cubicBezTo>
                  <a:pt x="53" y="98"/>
                  <a:pt x="53" y="100"/>
                  <a:pt x="53" y="100"/>
                </a:cubicBezTo>
                <a:cubicBezTo>
                  <a:pt x="56" y="100"/>
                  <a:pt x="56" y="102"/>
                  <a:pt x="59" y="102"/>
                </a:cubicBezTo>
                <a:cubicBezTo>
                  <a:pt x="60" y="102"/>
                  <a:pt x="61" y="102"/>
                  <a:pt x="62" y="102"/>
                </a:cubicBezTo>
                <a:cubicBezTo>
                  <a:pt x="63" y="102"/>
                  <a:pt x="62" y="100"/>
                  <a:pt x="63" y="99"/>
                </a:cubicBezTo>
                <a:cubicBezTo>
                  <a:pt x="64" y="98"/>
                  <a:pt x="65" y="97"/>
                  <a:pt x="66" y="96"/>
                </a:cubicBezTo>
                <a:cubicBezTo>
                  <a:pt x="67" y="95"/>
                  <a:pt x="66" y="94"/>
                  <a:pt x="68" y="93"/>
                </a:cubicBezTo>
                <a:cubicBezTo>
                  <a:pt x="70" y="90"/>
                  <a:pt x="70" y="85"/>
                  <a:pt x="68" y="81"/>
                </a:cubicBezTo>
                <a:cubicBezTo>
                  <a:pt x="66" y="77"/>
                  <a:pt x="73" y="79"/>
                  <a:pt x="74" y="79"/>
                </a:cubicBezTo>
                <a:cubicBezTo>
                  <a:pt x="75" y="80"/>
                  <a:pt x="75" y="79"/>
                  <a:pt x="75" y="80"/>
                </a:cubicBezTo>
                <a:cubicBezTo>
                  <a:pt x="76" y="78"/>
                  <a:pt x="78" y="80"/>
                  <a:pt x="80" y="79"/>
                </a:cubicBezTo>
                <a:cubicBezTo>
                  <a:pt x="80" y="79"/>
                  <a:pt x="80" y="78"/>
                  <a:pt x="80" y="78"/>
                </a:cubicBezTo>
                <a:cubicBezTo>
                  <a:pt x="82" y="75"/>
                  <a:pt x="77" y="67"/>
                  <a:pt x="83" y="68"/>
                </a:cubicBezTo>
                <a:cubicBezTo>
                  <a:pt x="85" y="69"/>
                  <a:pt x="87" y="68"/>
                  <a:pt x="89" y="68"/>
                </a:cubicBezTo>
                <a:cubicBezTo>
                  <a:pt x="90" y="68"/>
                  <a:pt x="89" y="66"/>
                  <a:pt x="90" y="65"/>
                </a:cubicBezTo>
                <a:cubicBezTo>
                  <a:pt x="92" y="63"/>
                  <a:pt x="91" y="60"/>
                  <a:pt x="92" y="58"/>
                </a:cubicBezTo>
                <a:cubicBezTo>
                  <a:pt x="94" y="57"/>
                  <a:pt x="94" y="55"/>
                  <a:pt x="95" y="52"/>
                </a:cubicBezTo>
                <a:cubicBezTo>
                  <a:pt x="96" y="50"/>
                  <a:pt x="95" y="46"/>
                  <a:pt x="96" y="44"/>
                </a:cubicBezTo>
                <a:cubicBezTo>
                  <a:pt x="97" y="42"/>
                  <a:pt x="99" y="38"/>
                  <a:pt x="100" y="37"/>
                </a:cubicBezTo>
                <a:cubicBezTo>
                  <a:pt x="101" y="37"/>
                  <a:pt x="101" y="32"/>
                  <a:pt x="101" y="31"/>
                </a:cubicBezTo>
                <a:cubicBezTo>
                  <a:pt x="101" y="28"/>
                  <a:pt x="102" y="26"/>
                  <a:pt x="102" y="23"/>
                </a:cubicBezTo>
                <a:cubicBezTo>
                  <a:pt x="102" y="21"/>
                  <a:pt x="98" y="20"/>
                  <a:pt x="96" y="19"/>
                </a:cubicBezTo>
                <a:cubicBezTo>
                  <a:pt x="93" y="17"/>
                  <a:pt x="93" y="19"/>
                  <a:pt x="91" y="15"/>
                </a:cubicBezTo>
                <a:cubicBezTo>
                  <a:pt x="90" y="14"/>
                  <a:pt x="90" y="14"/>
                  <a:pt x="90" y="14"/>
                </a:cubicBezTo>
                <a:cubicBezTo>
                  <a:pt x="89" y="13"/>
                  <a:pt x="88" y="11"/>
                  <a:pt x="87" y="9"/>
                </a:cubicBezTo>
                <a:cubicBezTo>
                  <a:pt x="86" y="8"/>
                  <a:pt x="82" y="13"/>
                  <a:pt x="77" y="10"/>
                </a:cubicBezTo>
                <a:cubicBezTo>
                  <a:pt x="73" y="8"/>
                  <a:pt x="66" y="7"/>
                  <a:pt x="63" y="3"/>
                </a:cubicBezTo>
                <a:cubicBezTo>
                  <a:pt x="62" y="0"/>
                  <a:pt x="56" y="0"/>
                  <a:pt x="54" y="3"/>
                </a:cubicBezTo>
                <a:cubicBezTo>
                  <a:pt x="53" y="5"/>
                  <a:pt x="51" y="7"/>
                  <a:pt x="50" y="10"/>
                </a:cubicBezTo>
                <a:cubicBezTo>
                  <a:pt x="48" y="12"/>
                  <a:pt x="45" y="7"/>
                  <a:pt x="43" y="7"/>
                </a:cubicBezTo>
                <a:cubicBezTo>
                  <a:pt x="39" y="7"/>
                  <a:pt x="35" y="7"/>
                  <a:pt x="31" y="7"/>
                </a:cubicBezTo>
                <a:cubicBezTo>
                  <a:pt x="27" y="9"/>
                  <a:pt x="25" y="11"/>
                  <a:pt x="20" y="11"/>
                </a:cubicBezTo>
                <a:cubicBezTo>
                  <a:pt x="18" y="11"/>
                  <a:pt x="18" y="15"/>
                  <a:pt x="15" y="15"/>
                </a:cubicBezTo>
                <a:cubicBezTo>
                  <a:pt x="14" y="15"/>
                  <a:pt x="12" y="18"/>
                  <a:pt x="10" y="18"/>
                </a:cubicBezTo>
                <a:cubicBezTo>
                  <a:pt x="4" y="18"/>
                  <a:pt x="12" y="27"/>
                  <a:pt x="2" y="22"/>
                </a:cubicBezTo>
                <a:cubicBezTo>
                  <a:pt x="3" y="22"/>
                  <a:pt x="3" y="23"/>
                  <a:pt x="3" y="23"/>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2" name="Freeform 147"/>
          <p:cNvSpPr>
            <a:spLocks/>
          </p:cNvSpPr>
          <p:nvPr/>
        </p:nvSpPr>
        <p:spPr bwMode="auto">
          <a:xfrm>
            <a:off x="2141755" y="1247776"/>
            <a:ext cx="1647826" cy="1704976"/>
          </a:xfrm>
          <a:custGeom>
            <a:avLst/>
            <a:gdLst>
              <a:gd name="T0" fmla="*/ 29 w 219"/>
              <a:gd name="T1" fmla="*/ 67 h 227"/>
              <a:gd name="T2" fmla="*/ 50 w 219"/>
              <a:gd name="T3" fmla="*/ 84 h 227"/>
              <a:gd name="T4" fmla="*/ 70 w 219"/>
              <a:gd name="T5" fmla="*/ 104 h 227"/>
              <a:gd name="T6" fmla="*/ 41 w 219"/>
              <a:gd name="T7" fmla="*/ 132 h 227"/>
              <a:gd name="T8" fmla="*/ 44 w 219"/>
              <a:gd name="T9" fmla="*/ 163 h 227"/>
              <a:gd name="T10" fmla="*/ 43 w 219"/>
              <a:gd name="T11" fmla="*/ 201 h 227"/>
              <a:gd name="T12" fmla="*/ 48 w 219"/>
              <a:gd name="T13" fmla="*/ 212 h 227"/>
              <a:gd name="T14" fmla="*/ 65 w 219"/>
              <a:gd name="T15" fmla="*/ 217 h 227"/>
              <a:gd name="T16" fmla="*/ 80 w 219"/>
              <a:gd name="T17" fmla="*/ 227 h 227"/>
              <a:gd name="T18" fmla="*/ 79 w 219"/>
              <a:gd name="T19" fmla="*/ 216 h 227"/>
              <a:gd name="T20" fmla="*/ 70 w 219"/>
              <a:gd name="T21" fmla="*/ 209 h 227"/>
              <a:gd name="T22" fmla="*/ 65 w 219"/>
              <a:gd name="T23" fmla="*/ 198 h 227"/>
              <a:gd name="T24" fmla="*/ 71 w 219"/>
              <a:gd name="T25" fmla="*/ 185 h 227"/>
              <a:gd name="T26" fmla="*/ 66 w 219"/>
              <a:gd name="T27" fmla="*/ 172 h 227"/>
              <a:gd name="T28" fmla="*/ 77 w 219"/>
              <a:gd name="T29" fmla="*/ 166 h 227"/>
              <a:gd name="T30" fmla="*/ 66 w 219"/>
              <a:gd name="T31" fmla="*/ 160 h 227"/>
              <a:gd name="T32" fmla="*/ 63 w 219"/>
              <a:gd name="T33" fmla="*/ 152 h 227"/>
              <a:gd name="T34" fmla="*/ 56 w 219"/>
              <a:gd name="T35" fmla="*/ 142 h 227"/>
              <a:gd name="T36" fmla="*/ 65 w 219"/>
              <a:gd name="T37" fmla="*/ 126 h 227"/>
              <a:gd name="T38" fmla="*/ 78 w 219"/>
              <a:gd name="T39" fmla="*/ 122 h 227"/>
              <a:gd name="T40" fmla="*/ 98 w 219"/>
              <a:gd name="T41" fmla="*/ 126 h 227"/>
              <a:gd name="T42" fmla="*/ 121 w 219"/>
              <a:gd name="T43" fmla="*/ 130 h 227"/>
              <a:gd name="T44" fmla="*/ 135 w 219"/>
              <a:gd name="T45" fmla="*/ 137 h 227"/>
              <a:gd name="T46" fmla="*/ 148 w 219"/>
              <a:gd name="T47" fmla="*/ 133 h 227"/>
              <a:gd name="T48" fmla="*/ 161 w 219"/>
              <a:gd name="T49" fmla="*/ 127 h 227"/>
              <a:gd name="T50" fmla="*/ 173 w 219"/>
              <a:gd name="T51" fmla="*/ 125 h 227"/>
              <a:gd name="T52" fmla="*/ 184 w 219"/>
              <a:gd name="T53" fmla="*/ 117 h 227"/>
              <a:gd name="T54" fmla="*/ 195 w 219"/>
              <a:gd name="T55" fmla="*/ 105 h 227"/>
              <a:gd name="T56" fmla="*/ 191 w 219"/>
              <a:gd name="T57" fmla="*/ 93 h 227"/>
              <a:gd name="T58" fmla="*/ 196 w 219"/>
              <a:gd name="T59" fmla="*/ 79 h 227"/>
              <a:gd name="T60" fmla="*/ 210 w 219"/>
              <a:gd name="T61" fmla="*/ 86 h 227"/>
              <a:gd name="T62" fmla="*/ 219 w 219"/>
              <a:gd name="T63" fmla="*/ 88 h 227"/>
              <a:gd name="T64" fmla="*/ 215 w 219"/>
              <a:gd name="T65" fmla="*/ 85 h 227"/>
              <a:gd name="T66" fmla="*/ 184 w 219"/>
              <a:gd name="T67" fmla="*/ 63 h 227"/>
              <a:gd name="T68" fmla="*/ 169 w 219"/>
              <a:gd name="T69" fmla="*/ 41 h 227"/>
              <a:gd name="T70" fmla="*/ 150 w 219"/>
              <a:gd name="T71" fmla="*/ 32 h 227"/>
              <a:gd name="T72" fmla="*/ 139 w 219"/>
              <a:gd name="T73" fmla="*/ 21 h 227"/>
              <a:gd name="T74" fmla="*/ 123 w 219"/>
              <a:gd name="T75" fmla="*/ 1 h 227"/>
              <a:gd name="T76" fmla="*/ 113 w 219"/>
              <a:gd name="T77" fmla="*/ 6 h 227"/>
              <a:gd name="T78" fmla="*/ 106 w 219"/>
              <a:gd name="T79" fmla="*/ 8 h 227"/>
              <a:gd name="T80" fmla="*/ 95 w 219"/>
              <a:gd name="T81" fmla="*/ 0 h 227"/>
              <a:gd name="T82" fmla="*/ 88 w 219"/>
              <a:gd name="T83" fmla="*/ 4 h 227"/>
              <a:gd name="T84" fmla="*/ 78 w 219"/>
              <a:gd name="T85" fmla="*/ 8 h 227"/>
              <a:gd name="T86" fmla="*/ 68 w 219"/>
              <a:gd name="T87" fmla="*/ 12 h 227"/>
              <a:gd name="T88" fmla="*/ 57 w 219"/>
              <a:gd name="T89" fmla="*/ 10 h 227"/>
              <a:gd name="T90" fmla="*/ 64 w 219"/>
              <a:gd name="T91" fmla="*/ 17 h 227"/>
              <a:gd name="T92" fmla="*/ 41 w 219"/>
              <a:gd name="T93" fmla="*/ 17 h 227"/>
              <a:gd name="T94" fmla="*/ 21 w 219"/>
              <a:gd name="T95" fmla="*/ 31 h 227"/>
              <a:gd name="T96" fmla="*/ 8 w 219"/>
              <a:gd name="T97" fmla="*/ 43 h 227"/>
              <a:gd name="T98" fmla="*/ 14 w 219"/>
              <a:gd name="T99" fmla="*/ 6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9" h="227">
                <a:moveTo>
                  <a:pt x="14" y="66"/>
                </a:moveTo>
                <a:cubicBezTo>
                  <a:pt x="17" y="67"/>
                  <a:pt x="16" y="62"/>
                  <a:pt x="19" y="66"/>
                </a:cubicBezTo>
                <a:cubicBezTo>
                  <a:pt x="22" y="70"/>
                  <a:pt x="29" y="61"/>
                  <a:pt x="29" y="67"/>
                </a:cubicBezTo>
                <a:cubicBezTo>
                  <a:pt x="29" y="68"/>
                  <a:pt x="29" y="68"/>
                  <a:pt x="29" y="69"/>
                </a:cubicBezTo>
                <a:cubicBezTo>
                  <a:pt x="29" y="74"/>
                  <a:pt x="33" y="75"/>
                  <a:pt x="37" y="79"/>
                </a:cubicBezTo>
                <a:cubicBezTo>
                  <a:pt x="40" y="82"/>
                  <a:pt x="46" y="88"/>
                  <a:pt x="50" y="84"/>
                </a:cubicBezTo>
                <a:cubicBezTo>
                  <a:pt x="54" y="79"/>
                  <a:pt x="60" y="86"/>
                  <a:pt x="54" y="90"/>
                </a:cubicBezTo>
                <a:cubicBezTo>
                  <a:pt x="51" y="92"/>
                  <a:pt x="54" y="99"/>
                  <a:pt x="59" y="99"/>
                </a:cubicBezTo>
                <a:cubicBezTo>
                  <a:pt x="64" y="99"/>
                  <a:pt x="69" y="100"/>
                  <a:pt x="70" y="104"/>
                </a:cubicBezTo>
                <a:cubicBezTo>
                  <a:pt x="71" y="108"/>
                  <a:pt x="67" y="112"/>
                  <a:pt x="67" y="115"/>
                </a:cubicBezTo>
                <a:cubicBezTo>
                  <a:pt x="65" y="122"/>
                  <a:pt x="55" y="116"/>
                  <a:pt x="52" y="125"/>
                </a:cubicBezTo>
                <a:cubicBezTo>
                  <a:pt x="47" y="135"/>
                  <a:pt x="45" y="128"/>
                  <a:pt x="41" y="132"/>
                </a:cubicBezTo>
                <a:cubicBezTo>
                  <a:pt x="39" y="134"/>
                  <a:pt x="36" y="140"/>
                  <a:pt x="40" y="141"/>
                </a:cubicBezTo>
                <a:cubicBezTo>
                  <a:pt x="42" y="142"/>
                  <a:pt x="41" y="156"/>
                  <a:pt x="41" y="158"/>
                </a:cubicBezTo>
                <a:cubicBezTo>
                  <a:pt x="42" y="161"/>
                  <a:pt x="41" y="162"/>
                  <a:pt x="44" y="163"/>
                </a:cubicBezTo>
                <a:cubicBezTo>
                  <a:pt x="45" y="163"/>
                  <a:pt x="42" y="175"/>
                  <a:pt x="43" y="177"/>
                </a:cubicBezTo>
                <a:cubicBezTo>
                  <a:pt x="46" y="179"/>
                  <a:pt x="43" y="188"/>
                  <a:pt x="43" y="191"/>
                </a:cubicBezTo>
                <a:cubicBezTo>
                  <a:pt x="44" y="192"/>
                  <a:pt x="42" y="199"/>
                  <a:pt x="43" y="201"/>
                </a:cubicBezTo>
                <a:cubicBezTo>
                  <a:pt x="44" y="205"/>
                  <a:pt x="38" y="205"/>
                  <a:pt x="46" y="210"/>
                </a:cubicBezTo>
                <a:cubicBezTo>
                  <a:pt x="47" y="210"/>
                  <a:pt x="48" y="211"/>
                  <a:pt x="48" y="211"/>
                </a:cubicBezTo>
                <a:cubicBezTo>
                  <a:pt x="48" y="211"/>
                  <a:pt x="48" y="212"/>
                  <a:pt x="48" y="212"/>
                </a:cubicBezTo>
                <a:cubicBezTo>
                  <a:pt x="49" y="214"/>
                  <a:pt x="51" y="215"/>
                  <a:pt x="52" y="215"/>
                </a:cubicBezTo>
                <a:cubicBezTo>
                  <a:pt x="61" y="215"/>
                  <a:pt x="55" y="213"/>
                  <a:pt x="61" y="215"/>
                </a:cubicBezTo>
                <a:cubicBezTo>
                  <a:pt x="64" y="216"/>
                  <a:pt x="61" y="217"/>
                  <a:pt x="65" y="217"/>
                </a:cubicBezTo>
                <a:cubicBezTo>
                  <a:pt x="66" y="217"/>
                  <a:pt x="66" y="219"/>
                  <a:pt x="68" y="220"/>
                </a:cubicBezTo>
                <a:cubicBezTo>
                  <a:pt x="70" y="220"/>
                  <a:pt x="71" y="223"/>
                  <a:pt x="73" y="224"/>
                </a:cubicBezTo>
                <a:cubicBezTo>
                  <a:pt x="78" y="226"/>
                  <a:pt x="73" y="227"/>
                  <a:pt x="80" y="227"/>
                </a:cubicBezTo>
                <a:cubicBezTo>
                  <a:pt x="79" y="226"/>
                  <a:pt x="78" y="226"/>
                  <a:pt x="77" y="226"/>
                </a:cubicBezTo>
                <a:cubicBezTo>
                  <a:pt x="77" y="224"/>
                  <a:pt x="78" y="223"/>
                  <a:pt x="79" y="221"/>
                </a:cubicBezTo>
                <a:cubicBezTo>
                  <a:pt x="80" y="220"/>
                  <a:pt x="79" y="218"/>
                  <a:pt x="79" y="216"/>
                </a:cubicBezTo>
                <a:cubicBezTo>
                  <a:pt x="79" y="215"/>
                  <a:pt x="77" y="214"/>
                  <a:pt x="76" y="212"/>
                </a:cubicBezTo>
                <a:cubicBezTo>
                  <a:pt x="72" y="212"/>
                  <a:pt x="72" y="212"/>
                  <a:pt x="72" y="212"/>
                </a:cubicBezTo>
                <a:cubicBezTo>
                  <a:pt x="70" y="212"/>
                  <a:pt x="70" y="211"/>
                  <a:pt x="70" y="209"/>
                </a:cubicBezTo>
                <a:cubicBezTo>
                  <a:pt x="69" y="207"/>
                  <a:pt x="67" y="207"/>
                  <a:pt x="66" y="206"/>
                </a:cubicBezTo>
                <a:cubicBezTo>
                  <a:pt x="65" y="205"/>
                  <a:pt x="63" y="203"/>
                  <a:pt x="62" y="202"/>
                </a:cubicBezTo>
                <a:cubicBezTo>
                  <a:pt x="61" y="201"/>
                  <a:pt x="64" y="198"/>
                  <a:pt x="65" y="198"/>
                </a:cubicBezTo>
                <a:cubicBezTo>
                  <a:pt x="66" y="196"/>
                  <a:pt x="68" y="197"/>
                  <a:pt x="69" y="196"/>
                </a:cubicBezTo>
                <a:cubicBezTo>
                  <a:pt x="70" y="195"/>
                  <a:pt x="70" y="191"/>
                  <a:pt x="70" y="189"/>
                </a:cubicBezTo>
                <a:cubicBezTo>
                  <a:pt x="70" y="188"/>
                  <a:pt x="71" y="187"/>
                  <a:pt x="71" y="185"/>
                </a:cubicBezTo>
                <a:cubicBezTo>
                  <a:pt x="71" y="184"/>
                  <a:pt x="68" y="181"/>
                  <a:pt x="67" y="181"/>
                </a:cubicBezTo>
                <a:cubicBezTo>
                  <a:pt x="65" y="179"/>
                  <a:pt x="64" y="178"/>
                  <a:pt x="63" y="177"/>
                </a:cubicBezTo>
                <a:cubicBezTo>
                  <a:pt x="62" y="176"/>
                  <a:pt x="66" y="173"/>
                  <a:pt x="66" y="172"/>
                </a:cubicBezTo>
                <a:cubicBezTo>
                  <a:pt x="69" y="170"/>
                  <a:pt x="66" y="170"/>
                  <a:pt x="70" y="171"/>
                </a:cubicBezTo>
                <a:cubicBezTo>
                  <a:pt x="72" y="171"/>
                  <a:pt x="73" y="169"/>
                  <a:pt x="73" y="167"/>
                </a:cubicBezTo>
                <a:cubicBezTo>
                  <a:pt x="74" y="166"/>
                  <a:pt x="76" y="167"/>
                  <a:pt x="77" y="166"/>
                </a:cubicBezTo>
                <a:cubicBezTo>
                  <a:pt x="78" y="164"/>
                  <a:pt x="77" y="162"/>
                  <a:pt x="76" y="161"/>
                </a:cubicBezTo>
                <a:cubicBezTo>
                  <a:pt x="74" y="160"/>
                  <a:pt x="73" y="160"/>
                  <a:pt x="71" y="160"/>
                </a:cubicBezTo>
                <a:cubicBezTo>
                  <a:pt x="69" y="161"/>
                  <a:pt x="67" y="160"/>
                  <a:pt x="66" y="160"/>
                </a:cubicBezTo>
                <a:cubicBezTo>
                  <a:pt x="63" y="160"/>
                  <a:pt x="62" y="161"/>
                  <a:pt x="60" y="159"/>
                </a:cubicBezTo>
                <a:cubicBezTo>
                  <a:pt x="60" y="159"/>
                  <a:pt x="60" y="158"/>
                  <a:pt x="60" y="156"/>
                </a:cubicBezTo>
                <a:cubicBezTo>
                  <a:pt x="59" y="155"/>
                  <a:pt x="63" y="152"/>
                  <a:pt x="63" y="152"/>
                </a:cubicBezTo>
                <a:cubicBezTo>
                  <a:pt x="64" y="151"/>
                  <a:pt x="65" y="149"/>
                  <a:pt x="64" y="148"/>
                </a:cubicBezTo>
                <a:cubicBezTo>
                  <a:pt x="63" y="146"/>
                  <a:pt x="61" y="145"/>
                  <a:pt x="59" y="145"/>
                </a:cubicBezTo>
                <a:cubicBezTo>
                  <a:pt x="57" y="144"/>
                  <a:pt x="56" y="144"/>
                  <a:pt x="56" y="142"/>
                </a:cubicBezTo>
                <a:cubicBezTo>
                  <a:pt x="55" y="140"/>
                  <a:pt x="58" y="137"/>
                  <a:pt x="59" y="135"/>
                </a:cubicBezTo>
                <a:cubicBezTo>
                  <a:pt x="61" y="132"/>
                  <a:pt x="61" y="133"/>
                  <a:pt x="62" y="129"/>
                </a:cubicBezTo>
                <a:cubicBezTo>
                  <a:pt x="62" y="127"/>
                  <a:pt x="62" y="126"/>
                  <a:pt x="65" y="126"/>
                </a:cubicBezTo>
                <a:cubicBezTo>
                  <a:pt x="66" y="125"/>
                  <a:pt x="69" y="126"/>
                  <a:pt x="70" y="126"/>
                </a:cubicBezTo>
                <a:cubicBezTo>
                  <a:pt x="72" y="126"/>
                  <a:pt x="73" y="126"/>
                  <a:pt x="74" y="124"/>
                </a:cubicBezTo>
                <a:cubicBezTo>
                  <a:pt x="76" y="123"/>
                  <a:pt x="76" y="122"/>
                  <a:pt x="78" y="122"/>
                </a:cubicBezTo>
                <a:cubicBezTo>
                  <a:pt x="80" y="122"/>
                  <a:pt x="85" y="123"/>
                  <a:pt x="87" y="123"/>
                </a:cubicBezTo>
                <a:cubicBezTo>
                  <a:pt x="89" y="124"/>
                  <a:pt x="91" y="123"/>
                  <a:pt x="93" y="126"/>
                </a:cubicBezTo>
                <a:cubicBezTo>
                  <a:pt x="94" y="127"/>
                  <a:pt x="97" y="126"/>
                  <a:pt x="98" y="126"/>
                </a:cubicBezTo>
                <a:cubicBezTo>
                  <a:pt x="101" y="126"/>
                  <a:pt x="104" y="127"/>
                  <a:pt x="106" y="127"/>
                </a:cubicBezTo>
                <a:cubicBezTo>
                  <a:pt x="108" y="128"/>
                  <a:pt x="110" y="129"/>
                  <a:pt x="113" y="129"/>
                </a:cubicBezTo>
                <a:cubicBezTo>
                  <a:pt x="116" y="129"/>
                  <a:pt x="118" y="130"/>
                  <a:pt x="121" y="130"/>
                </a:cubicBezTo>
                <a:cubicBezTo>
                  <a:pt x="122" y="130"/>
                  <a:pt x="122" y="133"/>
                  <a:pt x="124" y="133"/>
                </a:cubicBezTo>
                <a:cubicBezTo>
                  <a:pt x="126" y="133"/>
                  <a:pt x="127" y="136"/>
                  <a:pt x="130" y="136"/>
                </a:cubicBezTo>
                <a:cubicBezTo>
                  <a:pt x="132" y="136"/>
                  <a:pt x="133" y="137"/>
                  <a:pt x="135" y="137"/>
                </a:cubicBezTo>
                <a:cubicBezTo>
                  <a:pt x="137" y="137"/>
                  <a:pt x="139" y="137"/>
                  <a:pt x="141" y="137"/>
                </a:cubicBezTo>
                <a:cubicBezTo>
                  <a:pt x="144" y="137"/>
                  <a:pt x="144" y="136"/>
                  <a:pt x="147" y="134"/>
                </a:cubicBezTo>
                <a:cubicBezTo>
                  <a:pt x="147" y="134"/>
                  <a:pt x="147" y="133"/>
                  <a:pt x="148" y="133"/>
                </a:cubicBezTo>
                <a:cubicBezTo>
                  <a:pt x="148" y="133"/>
                  <a:pt x="148" y="133"/>
                  <a:pt x="148" y="133"/>
                </a:cubicBezTo>
                <a:cubicBezTo>
                  <a:pt x="149" y="133"/>
                  <a:pt x="153" y="129"/>
                  <a:pt x="154" y="129"/>
                </a:cubicBezTo>
                <a:cubicBezTo>
                  <a:pt x="158" y="127"/>
                  <a:pt x="158" y="126"/>
                  <a:pt x="161" y="127"/>
                </a:cubicBezTo>
                <a:cubicBezTo>
                  <a:pt x="163" y="128"/>
                  <a:pt x="165" y="127"/>
                  <a:pt x="166" y="126"/>
                </a:cubicBezTo>
                <a:cubicBezTo>
                  <a:pt x="168" y="122"/>
                  <a:pt x="163" y="122"/>
                  <a:pt x="169" y="122"/>
                </a:cubicBezTo>
                <a:cubicBezTo>
                  <a:pt x="171" y="122"/>
                  <a:pt x="170" y="124"/>
                  <a:pt x="173" y="125"/>
                </a:cubicBezTo>
                <a:cubicBezTo>
                  <a:pt x="175" y="125"/>
                  <a:pt x="176" y="125"/>
                  <a:pt x="178" y="126"/>
                </a:cubicBezTo>
                <a:cubicBezTo>
                  <a:pt x="180" y="126"/>
                  <a:pt x="179" y="125"/>
                  <a:pt x="181" y="123"/>
                </a:cubicBezTo>
                <a:cubicBezTo>
                  <a:pt x="183" y="122"/>
                  <a:pt x="184" y="120"/>
                  <a:pt x="184" y="117"/>
                </a:cubicBezTo>
                <a:cubicBezTo>
                  <a:pt x="184" y="114"/>
                  <a:pt x="184" y="114"/>
                  <a:pt x="188" y="112"/>
                </a:cubicBezTo>
                <a:cubicBezTo>
                  <a:pt x="190" y="111"/>
                  <a:pt x="192" y="111"/>
                  <a:pt x="194" y="110"/>
                </a:cubicBezTo>
                <a:cubicBezTo>
                  <a:pt x="195" y="110"/>
                  <a:pt x="195" y="106"/>
                  <a:pt x="195" y="105"/>
                </a:cubicBezTo>
                <a:cubicBezTo>
                  <a:pt x="195" y="103"/>
                  <a:pt x="196" y="103"/>
                  <a:pt x="195" y="101"/>
                </a:cubicBezTo>
                <a:cubicBezTo>
                  <a:pt x="194" y="100"/>
                  <a:pt x="192" y="99"/>
                  <a:pt x="192" y="98"/>
                </a:cubicBezTo>
                <a:cubicBezTo>
                  <a:pt x="191" y="98"/>
                  <a:pt x="192" y="95"/>
                  <a:pt x="191" y="93"/>
                </a:cubicBezTo>
                <a:cubicBezTo>
                  <a:pt x="190" y="91"/>
                  <a:pt x="190" y="89"/>
                  <a:pt x="190" y="87"/>
                </a:cubicBezTo>
                <a:cubicBezTo>
                  <a:pt x="190" y="85"/>
                  <a:pt x="192" y="85"/>
                  <a:pt x="193" y="83"/>
                </a:cubicBezTo>
                <a:cubicBezTo>
                  <a:pt x="193" y="80"/>
                  <a:pt x="192" y="79"/>
                  <a:pt x="196" y="79"/>
                </a:cubicBezTo>
                <a:cubicBezTo>
                  <a:pt x="198" y="79"/>
                  <a:pt x="198" y="80"/>
                  <a:pt x="200" y="81"/>
                </a:cubicBezTo>
                <a:cubicBezTo>
                  <a:pt x="203" y="83"/>
                  <a:pt x="205" y="81"/>
                  <a:pt x="206" y="83"/>
                </a:cubicBezTo>
                <a:cubicBezTo>
                  <a:pt x="207" y="86"/>
                  <a:pt x="210" y="82"/>
                  <a:pt x="210" y="86"/>
                </a:cubicBezTo>
                <a:cubicBezTo>
                  <a:pt x="210" y="87"/>
                  <a:pt x="212" y="87"/>
                  <a:pt x="213" y="88"/>
                </a:cubicBezTo>
                <a:cubicBezTo>
                  <a:pt x="213" y="88"/>
                  <a:pt x="218" y="88"/>
                  <a:pt x="219" y="88"/>
                </a:cubicBezTo>
                <a:cubicBezTo>
                  <a:pt x="219" y="88"/>
                  <a:pt x="219" y="88"/>
                  <a:pt x="219" y="88"/>
                </a:cubicBezTo>
                <a:cubicBezTo>
                  <a:pt x="218" y="88"/>
                  <a:pt x="218" y="88"/>
                  <a:pt x="218" y="88"/>
                </a:cubicBezTo>
                <a:cubicBezTo>
                  <a:pt x="218" y="88"/>
                  <a:pt x="217" y="88"/>
                  <a:pt x="216" y="88"/>
                </a:cubicBezTo>
                <a:cubicBezTo>
                  <a:pt x="213" y="88"/>
                  <a:pt x="209" y="85"/>
                  <a:pt x="215" y="85"/>
                </a:cubicBezTo>
                <a:cubicBezTo>
                  <a:pt x="219" y="85"/>
                  <a:pt x="211" y="76"/>
                  <a:pt x="211" y="76"/>
                </a:cubicBezTo>
                <a:cubicBezTo>
                  <a:pt x="216" y="76"/>
                  <a:pt x="202" y="72"/>
                  <a:pt x="197" y="73"/>
                </a:cubicBezTo>
                <a:cubicBezTo>
                  <a:pt x="191" y="75"/>
                  <a:pt x="184" y="69"/>
                  <a:pt x="184" y="63"/>
                </a:cubicBezTo>
                <a:cubicBezTo>
                  <a:pt x="184" y="56"/>
                  <a:pt x="184" y="54"/>
                  <a:pt x="177" y="52"/>
                </a:cubicBezTo>
                <a:cubicBezTo>
                  <a:pt x="172" y="50"/>
                  <a:pt x="172" y="49"/>
                  <a:pt x="171" y="45"/>
                </a:cubicBezTo>
                <a:cubicBezTo>
                  <a:pt x="171" y="43"/>
                  <a:pt x="171" y="42"/>
                  <a:pt x="169" y="41"/>
                </a:cubicBezTo>
                <a:cubicBezTo>
                  <a:pt x="167" y="40"/>
                  <a:pt x="166" y="45"/>
                  <a:pt x="160" y="39"/>
                </a:cubicBezTo>
                <a:cubicBezTo>
                  <a:pt x="160" y="38"/>
                  <a:pt x="159" y="38"/>
                  <a:pt x="158" y="37"/>
                </a:cubicBezTo>
                <a:cubicBezTo>
                  <a:pt x="156" y="35"/>
                  <a:pt x="153" y="34"/>
                  <a:pt x="150" y="32"/>
                </a:cubicBezTo>
                <a:cubicBezTo>
                  <a:pt x="149" y="32"/>
                  <a:pt x="148" y="31"/>
                  <a:pt x="147" y="30"/>
                </a:cubicBezTo>
                <a:cubicBezTo>
                  <a:pt x="144" y="28"/>
                  <a:pt x="143" y="26"/>
                  <a:pt x="142" y="24"/>
                </a:cubicBezTo>
                <a:cubicBezTo>
                  <a:pt x="141" y="22"/>
                  <a:pt x="140" y="22"/>
                  <a:pt x="139" y="21"/>
                </a:cubicBezTo>
                <a:cubicBezTo>
                  <a:pt x="137" y="18"/>
                  <a:pt x="132" y="15"/>
                  <a:pt x="129" y="12"/>
                </a:cubicBezTo>
                <a:cubicBezTo>
                  <a:pt x="128" y="10"/>
                  <a:pt x="127" y="5"/>
                  <a:pt x="126" y="3"/>
                </a:cubicBezTo>
                <a:cubicBezTo>
                  <a:pt x="126" y="2"/>
                  <a:pt x="125" y="1"/>
                  <a:pt x="123" y="1"/>
                </a:cubicBezTo>
                <a:cubicBezTo>
                  <a:pt x="123" y="1"/>
                  <a:pt x="121" y="3"/>
                  <a:pt x="120" y="3"/>
                </a:cubicBezTo>
                <a:cubicBezTo>
                  <a:pt x="119" y="4"/>
                  <a:pt x="117" y="4"/>
                  <a:pt x="116" y="5"/>
                </a:cubicBezTo>
                <a:cubicBezTo>
                  <a:pt x="114" y="7"/>
                  <a:pt x="115" y="6"/>
                  <a:pt x="113" y="6"/>
                </a:cubicBezTo>
                <a:cubicBezTo>
                  <a:pt x="112" y="6"/>
                  <a:pt x="111" y="6"/>
                  <a:pt x="110" y="5"/>
                </a:cubicBezTo>
                <a:cubicBezTo>
                  <a:pt x="109" y="5"/>
                  <a:pt x="109" y="7"/>
                  <a:pt x="108" y="8"/>
                </a:cubicBezTo>
                <a:cubicBezTo>
                  <a:pt x="108" y="9"/>
                  <a:pt x="107" y="8"/>
                  <a:pt x="106" y="8"/>
                </a:cubicBezTo>
                <a:cubicBezTo>
                  <a:pt x="105" y="8"/>
                  <a:pt x="104" y="4"/>
                  <a:pt x="104" y="4"/>
                </a:cubicBezTo>
                <a:cubicBezTo>
                  <a:pt x="103" y="2"/>
                  <a:pt x="102" y="3"/>
                  <a:pt x="100" y="2"/>
                </a:cubicBezTo>
                <a:cubicBezTo>
                  <a:pt x="98" y="1"/>
                  <a:pt x="98" y="0"/>
                  <a:pt x="95" y="0"/>
                </a:cubicBezTo>
                <a:cubicBezTo>
                  <a:pt x="93" y="0"/>
                  <a:pt x="94" y="2"/>
                  <a:pt x="94" y="3"/>
                </a:cubicBezTo>
                <a:cubicBezTo>
                  <a:pt x="94" y="6"/>
                  <a:pt x="93" y="5"/>
                  <a:pt x="91" y="5"/>
                </a:cubicBezTo>
                <a:cubicBezTo>
                  <a:pt x="90" y="5"/>
                  <a:pt x="89" y="4"/>
                  <a:pt x="88" y="4"/>
                </a:cubicBezTo>
                <a:cubicBezTo>
                  <a:pt x="86" y="3"/>
                  <a:pt x="85" y="4"/>
                  <a:pt x="84" y="5"/>
                </a:cubicBezTo>
                <a:cubicBezTo>
                  <a:pt x="84" y="5"/>
                  <a:pt x="82" y="7"/>
                  <a:pt x="82" y="8"/>
                </a:cubicBezTo>
                <a:cubicBezTo>
                  <a:pt x="81" y="8"/>
                  <a:pt x="78" y="8"/>
                  <a:pt x="78" y="8"/>
                </a:cubicBezTo>
                <a:cubicBezTo>
                  <a:pt x="77" y="8"/>
                  <a:pt x="74" y="11"/>
                  <a:pt x="76" y="9"/>
                </a:cubicBezTo>
                <a:cubicBezTo>
                  <a:pt x="77" y="8"/>
                  <a:pt x="74" y="11"/>
                  <a:pt x="73" y="12"/>
                </a:cubicBezTo>
                <a:cubicBezTo>
                  <a:pt x="72" y="13"/>
                  <a:pt x="70" y="14"/>
                  <a:pt x="68" y="12"/>
                </a:cubicBezTo>
                <a:cubicBezTo>
                  <a:pt x="67" y="12"/>
                  <a:pt x="66" y="11"/>
                  <a:pt x="66" y="10"/>
                </a:cubicBezTo>
                <a:cubicBezTo>
                  <a:pt x="65" y="9"/>
                  <a:pt x="63" y="9"/>
                  <a:pt x="61" y="8"/>
                </a:cubicBezTo>
                <a:cubicBezTo>
                  <a:pt x="59" y="8"/>
                  <a:pt x="58" y="9"/>
                  <a:pt x="57" y="10"/>
                </a:cubicBezTo>
                <a:cubicBezTo>
                  <a:pt x="55" y="11"/>
                  <a:pt x="58" y="12"/>
                  <a:pt x="59" y="12"/>
                </a:cubicBezTo>
                <a:cubicBezTo>
                  <a:pt x="60" y="12"/>
                  <a:pt x="61" y="13"/>
                  <a:pt x="61" y="14"/>
                </a:cubicBezTo>
                <a:cubicBezTo>
                  <a:pt x="62" y="15"/>
                  <a:pt x="64" y="15"/>
                  <a:pt x="64" y="17"/>
                </a:cubicBezTo>
                <a:cubicBezTo>
                  <a:pt x="66" y="21"/>
                  <a:pt x="58" y="20"/>
                  <a:pt x="55" y="20"/>
                </a:cubicBezTo>
                <a:cubicBezTo>
                  <a:pt x="53" y="20"/>
                  <a:pt x="47" y="17"/>
                  <a:pt x="46" y="17"/>
                </a:cubicBezTo>
                <a:cubicBezTo>
                  <a:pt x="42" y="16"/>
                  <a:pt x="44" y="13"/>
                  <a:pt x="41" y="17"/>
                </a:cubicBezTo>
                <a:cubicBezTo>
                  <a:pt x="40" y="19"/>
                  <a:pt x="37" y="18"/>
                  <a:pt x="35" y="18"/>
                </a:cubicBezTo>
                <a:cubicBezTo>
                  <a:pt x="31" y="19"/>
                  <a:pt x="28" y="19"/>
                  <a:pt x="28" y="25"/>
                </a:cubicBezTo>
                <a:cubicBezTo>
                  <a:pt x="28" y="27"/>
                  <a:pt x="23" y="31"/>
                  <a:pt x="21" y="31"/>
                </a:cubicBezTo>
                <a:cubicBezTo>
                  <a:pt x="17" y="32"/>
                  <a:pt x="18" y="39"/>
                  <a:pt x="13" y="39"/>
                </a:cubicBezTo>
                <a:cubicBezTo>
                  <a:pt x="12" y="39"/>
                  <a:pt x="12" y="42"/>
                  <a:pt x="10" y="41"/>
                </a:cubicBezTo>
                <a:cubicBezTo>
                  <a:pt x="9" y="41"/>
                  <a:pt x="9" y="43"/>
                  <a:pt x="8" y="43"/>
                </a:cubicBezTo>
                <a:cubicBezTo>
                  <a:pt x="4" y="43"/>
                  <a:pt x="6" y="49"/>
                  <a:pt x="3" y="52"/>
                </a:cubicBezTo>
                <a:cubicBezTo>
                  <a:pt x="2" y="53"/>
                  <a:pt x="5" y="54"/>
                  <a:pt x="5" y="56"/>
                </a:cubicBezTo>
                <a:cubicBezTo>
                  <a:pt x="0" y="62"/>
                  <a:pt x="9" y="66"/>
                  <a:pt x="14" y="66"/>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3" name="Freeform 153"/>
          <p:cNvSpPr>
            <a:spLocks/>
          </p:cNvSpPr>
          <p:nvPr/>
        </p:nvSpPr>
        <p:spPr bwMode="auto">
          <a:xfrm>
            <a:off x="2554503" y="1841507"/>
            <a:ext cx="1901826" cy="1308102"/>
          </a:xfrm>
          <a:custGeom>
            <a:avLst/>
            <a:gdLst>
              <a:gd name="T0" fmla="*/ 24 w 253"/>
              <a:gd name="T1" fmla="*/ 137 h 174"/>
              <a:gd name="T2" fmla="*/ 15 w 253"/>
              <a:gd name="T3" fmla="*/ 130 h 174"/>
              <a:gd name="T4" fmla="*/ 10 w 253"/>
              <a:gd name="T5" fmla="*/ 119 h 174"/>
              <a:gd name="T6" fmla="*/ 16 w 253"/>
              <a:gd name="T7" fmla="*/ 106 h 174"/>
              <a:gd name="T8" fmla="*/ 11 w 253"/>
              <a:gd name="T9" fmla="*/ 93 h 174"/>
              <a:gd name="T10" fmla="*/ 22 w 253"/>
              <a:gd name="T11" fmla="*/ 87 h 174"/>
              <a:gd name="T12" fmla="*/ 11 w 253"/>
              <a:gd name="T13" fmla="*/ 81 h 174"/>
              <a:gd name="T14" fmla="*/ 8 w 253"/>
              <a:gd name="T15" fmla="*/ 73 h 174"/>
              <a:gd name="T16" fmla="*/ 1 w 253"/>
              <a:gd name="T17" fmla="*/ 63 h 174"/>
              <a:gd name="T18" fmla="*/ 10 w 253"/>
              <a:gd name="T19" fmla="*/ 47 h 174"/>
              <a:gd name="T20" fmla="*/ 23 w 253"/>
              <a:gd name="T21" fmla="*/ 43 h 174"/>
              <a:gd name="T22" fmla="*/ 43 w 253"/>
              <a:gd name="T23" fmla="*/ 47 h 174"/>
              <a:gd name="T24" fmla="*/ 66 w 253"/>
              <a:gd name="T25" fmla="*/ 51 h 174"/>
              <a:gd name="T26" fmla="*/ 80 w 253"/>
              <a:gd name="T27" fmla="*/ 58 h 174"/>
              <a:gd name="T28" fmla="*/ 93 w 253"/>
              <a:gd name="T29" fmla="*/ 54 h 174"/>
              <a:gd name="T30" fmla="*/ 106 w 253"/>
              <a:gd name="T31" fmla="*/ 48 h 174"/>
              <a:gd name="T32" fmla="*/ 118 w 253"/>
              <a:gd name="T33" fmla="*/ 46 h 174"/>
              <a:gd name="T34" fmla="*/ 129 w 253"/>
              <a:gd name="T35" fmla="*/ 38 h 174"/>
              <a:gd name="T36" fmla="*/ 140 w 253"/>
              <a:gd name="T37" fmla="*/ 26 h 174"/>
              <a:gd name="T38" fmla="*/ 136 w 253"/>
              <a:gd name="T39" fmla="*/ 14 h 174"/>
              <a:gd name="T40" fmla="*/ 141 w 253"/>
              <a:gd name="T41" fmla="*/ 0 h 174"/>
              <a:gd name="T42" fmla="*/ 155 w 253"/>
              <a:gd name="T43" fmla="*/ 7 h 174"/>
              <a:gd name="T44" fmla="*/ 169 w 253"/>
              <a:gd name="T45" fmla="*/ 9 h 174"/>
              <a:gd name="T46" fmla="*/ 181 w 253"/>
              <a:gd name="T47" fmla="*/ 4 h 174"/>
              <a:gd name="T48" fmla="*/ 182 w 253"/>
              <a:gd name="T49" fmla="*/ 15 h 174"/>
              <a:gd name="T50" fmla="*/ 191 w 253"/>
              <a:gd name="T51" fmla="*/ 31 h 174"/>
              <a:gd name="T52" fmla="*/ 196 w 253"/>
              <a:gd name="T53" fmla="*/ 46 h 174"/>
              <a:gd name="T54" fmla="*/ 207 w 253"/>
              <a:gd name="T55" fmla="*/ 53 h 174"/>
              <a:gd name="T56" fmla="*/ 217 w 253"/>
              <a:gd name="T57" fmla="*/ 58 h 174"/>
              <a:gd name="T58" fmla="*/ 228 w 253"/>
              <a:gd name="T59" fmla="*/ 64 h 174"/>
              <a:gd name="T60" fmla="*/ 219 w 253"/>
              <a:gd name="T61" fmla="*/ 76 h 174"/>
              <a:gd name="T62" fmla="*/ 220 w 253"/>
              <a:gd name="T63" fmla="*/ 90 h 174"/>
              <a:gd name="T64" fmla="*/ 220 w 253"/>
              <a:gd name="T65" fmla="*/ 107 h 174"/>
              <a:gd name="T66" fmla="*/ 224 w 253"/>
              <a:gd name="T67" fmla="*/ 119 h 174"/>
              <a:gd name="T68" fmla="*/ 243 w 253"/>
              <a:gd name="T69" fmla="*/ 124 h 174"/>
              <a:gd name="T70" fmla="*/ 242 w 253"/>
              <a:gd name="T71" fmla="*/ 141 h 174"/>
              <a:gd name="T72" fmla="*/ 248 w 253"/>
              <a:gd name="T73" fmla="*/ 156 h 174"/>
              <a:gd name="T74" fmla="*/ 236 w 253"/>
              <a:gd name="T75" fmla="*/ 164 h 174"/>
              <a:gd name="T76" fmla="*/ 227 w 253"/>
              <a:gd name="T77" fmla="*/ 171 h 174"/>
              <a:gd name="T78" fmla="*/ 214 w 253"/>
              <a:gd name="T79" fmla="*/ 164 h 174"/>
              <a:gd name="T80" fmla="*/ 209 w 253"/>
              <a:gd name="T81" fmla="*/ 159 h 174"/>
              <a:gd name="T82" fmla="*/ 197 w 253"/>
              <a:gd name="T83" fmla="*/ 159 h 174"/>
              <a:gd name="T84" fmla="*/ 201 w 253"/>
              <a:gd name="T85" fmla="*/ 150 h 174"/>
              <a:gd name="T86" fmla="*/ 194 w 253"/>
              <a:gd name="T87" fmla="*/ 145 h 174"/>
              <a:gd name="T88" fmla="*/ 188 w 253"/>
              <a:gd name="T89" fmla="*/ 152 h 174"/>
              <a:gd name="T90" fmla="*/ 181 w 253"/>
              <a:gd name="T91" fmla="*/ 148 h 174"/>
              <a:gd name="T92" fmla="*/ 177 w 253"/>
              <a:gd name="T93" fmla="*/ 136 h 174"/>
              <a:gd name="T94" fmla="*/ 169 w 253"/>
              <a:gd name="T95" fmla="*/ 135 h 174"/>
              <a:gd name="T96" fmla="*/ 159 w 253"/>
              <a:gd name="T97" fmla="*/ 137 h 174"/>
              <a:gd name="T98" fmla="*/ 150 w 253"/>
              <a:gd name="T99" fmla="*/ 135 h 174"/>
              <a:gd name="T100" fmla="*/ 137 w 253"/>
              <a:gd name="T101" fmla="*/ 129 h 174"/>
              <a:gd name="T102" fmla="*/ 129 w 253"/>
              <a:gd name="T103" fmla="*/ 123 h 174"/>
              <a:gd name="T104" fmla="*/ 115 w 253"/>
              <a:gd name="T105" fmla="*/ 124 h 174"/>
              <a:gd name="T106" fmla="*/ 99 w 253"/>
              <a:gd name="T107" fmla="*/ 132 h 174"/>
              <a:gd name="T108" fmla="*/ 88 w 253"/>
              <a:gd name="T109" fmla="*/ 136 h 174"/>
              <a:gd name="T110" fmla="*/ 93 w 253"/>
              <a:gd name="T111" fmla="*/ 149 h 174"/>
              <a:gd name="T112" fmla="*/ 85 w 253"/>
              <a:gd name="T113" fmla="*/ 159 h 174"/>
              <a:gd name="T114" fmla="*/ 71 w 253"/>
              <a:gd name="T115" fmla="*/ 167 h 174"/>
              <a:gd name="T116" fmla="*/ 60 w 253"/>
              <a:gd name="T117" fmla="*/ 168 h 174"/>
              <a:gd name="T118" fmla="*/ 45 w 253"/>
              <a:gd name="T119" fmla="*/ 163 h 174"/>
              <a:gd name="T120" fmla="*/ 35 w 253"/>
              <a:gd name="T121" fmla="*/ 154 h 174"/>
              <a:gd name="T122" fmla="*/ 31 w 253"/>
              <a:gd name="T123" fmla="*/ 14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3" h="174">
                <a:moveTo>
                  <a:pt x="22" y="147"/>
                </a:moveTo>
                <a:cubicBezTo>
                  <a:pt x="22" y="145"/>
                  <a:pt x="23" y="144"/>
                  <a:pt x="24" y="142"/>
                </a:cubicBezTo>
                <a:cubicBezTo>
                  <a:pt x="25" y="141"/>
                  <a:pt x="24" y="139"/>
                  <a:pt x="24" y="137"/>
                </a:cubicBezTo>
                <a:cubicBezTo>
                  <a:pt x="24" y="136"/>
                  <a:pt x="22" y="135"/>
                  <a:pt x="21" y="133"/>
                </a:cubicBezTo>
                <a:cubicBezTo>
                  <a:pt x="17" y="133"/>
                  <a:pt x="17" y="133"/>
                  <a:pt x="17" y="133"/>
                </a:cubicBezTo>
                <a:cubicBezTo>
                  <a:pt x="15" y="133"/>
                  <a:pt x="15" y="132"/>
                  <a:pt x="15" y="130"/>
                </a:cubicBezTo>
                <a:cubicBezTo>
                  <a:pt x="14" y="128"/>
                  <a:pt x="12" y="128"/>
                  <a:pt x="11" y="127"/>
                </a:cubicBezTo>
                <a:cubicBezTo>
                  <a:pt x="10" y="126"/>
                  <a:pt x="8" y="124"/>
                  <a:pt x="7" y="123"/>
                </a:cubicBezTo>
                <a:cubicBezTo>
                  <a:pt x="6" y="122"/>
                  <a:pt x="9" y="119"/>
                  <a:pt x="10" y="119"/>
                </a:cubicBezTo>
                <a:cubicBezTo>
                  <a:pt x="11" y="117"/>
                  <a:pt x="13" y="118"/>
                  <a:pt x="14" y="117"/>
                </a:cubicBezTo>
                <a:cubicBezTo>
                  <a:pt x="15" y="116"/>
                  <a:pt x="15" y="112"/>
                  <a:pt x="15" y="110"/>
                </a:cubicBezTo>
                <a:cubicBezTo>
                  <a:pt x="15" y="109"/>
                  <a:pt x="16" y="108"/>
                  <a:pt x="16" y="106"/>
                </a:cubicBezTo>
                <a:cubicBezTo>
                  <a:pt x="16" y="105"/>
                  <a:pt x="13" y="102"/>
                  <a:pt x="12" y="102"/>
                </a:cubicBezTo>
                <a:cubicBezTo>
                  <a:pt x="10" y="100"/>
                  <a:pt x="9" y="99"/>
                  <a:pt x="8" y="98"/>
                </a:cubicBezTo>
                <a:cubicBezTo>
                  <a:pt x="7" y="97"/>
                  <a:pt x="11" y="94"/>
                  <a:pt x="11" y="93"/>
                </a:cubicBezTo>
                <a:cubicBezTo>
                  <a:pt x="14" y="91"/>
                  <a:pt x="11" y="91"/>
                  <a:pt x="15" y="92"/>
                </a:cubicBezTo>
                <a:cubicBezTo>
                  <a:pt x="17" y="92"/>
                  <a:pt x="18" y="90"/>
                  <a:pt x="18" y="88"/>
                </a:cubicBezTo>
                <a:cubicBezTo>
                  <a:pt x="19" y="87"/>
                  <a:pt x="21" y="88"/>
                  <a:pt x="22" y="87"/>
                </a:cubicBezTo>
                <a:cubicBezTo>
                  <a:pt x="23" y="85"/>
                  <a:pt x="22" y="83"/>
                  <a:pt x="21" y="82"/>
                </a:cubicBezTo>
                <a:cubicBezTo>
                  <a:pt x="19" y="81"/>
                  <a:pt x="18" y="81"/>
                  <a:pt x="16" y="81"/>
                </a:cubicBezTo>
                <a:cubicBezTo>
                  <a:pt x="14" y="82"/>
                  <a:pt x="12" y="81"/>
                  <a:pt x="11" y="81"/>
                </a:cubicBezTo>
                <a:cubicBezTo>
                  <a:pt x="8" y="81"/>
                  <a:pt x="7" y="82"/>
                  <a:pt x="5" y="80"/>
                </a:cubicBezTo>
                <a:cubicBezTo>
                  <a:pt x="5" y="80"/>
                  <a:pt x="5" y="79"/>
                  <a:pt x="5" y="77"/>
                </a:cubicBezTo>
                <a:cubicBezTo>
                  <a:pt x="4" y="76"/>
                  <a:pt x="8" y="73"/>
                  <a:pt x="8" y="73"/>
                </a:cubicBezTo>
                <a:cubicBezTo>
                  <a:pt x="9" y="72"/>
                  <a:pt x="10" y="70"/>
                  <a:pt x="9" y="69"/>
                </a:cubicBezTo>
                <a:cubicBezTo>
                  <a:pt x="8" y="67"/>
                  <a:pt x="6" y="66"/>
                  <a:pt x="4" y="66"/>
                </a:cubicBezTo>
                <a:cubicBezTo>
                  <a:pt x="2" y="65"/>
                  <a:pt x="1" y="65"/>
                  <a:pt x="1" y="63"/>
                </a:cubicBezTo>
                <a:cubicBezTo>
                  <a:pt x="0" y="61"/>
                  <a:pt x="3" y="58"/>
                  <a:pt x="4" y="56"/>
                </a:cubicBezTo>
                <a:cubicBezTo>
                  <a:pt x="6" y="53"/>
                  <a:pt x="6" y="54"/>
                  <a:pt x="7" y="50"/>
                </a:cubicBezTo>
                <a:cubicBezTo>
                  <a:pt x="7" y="48"/>
                  <a:pt x="7" y="47"/>
                  <a:pt x="10" y="47"/>
                </a:cubicBezTo>
                <a:cubicBezTo>
                  <a:pt x="11" y="46"/>
                  <a:pt x="14" y="47"/>
                  <a:pt x="15" y="47"/>
                </a:cubicBezTo>
                <a:cubicBezTo>
                  <a:pt x="17" y="47"/>
                  <a:pt x="18" y="47"/>
                  <a:pt x="19" y="45"/>
                </a:cubicBezTo>
                <a:cubicBezTo>
                  <a:pt x="21" y="44"/>
                  <a:pt x="21" y="43"/>
                  <a:pt x="23" y="43"/>
                </a:cubicBezTo>
                <a:cubicBezTo>
                  <a:pt x="25" y="43"/>
                  <a:pt x="30" y="44"/>
                  <a:pt x="32" y="44"/>
                </a:cubicBezTo>
                <a:cubicBezTo>
                  <a:pt x="34" y="45"/>
                  <a:pt x="36" y="44"/>
                  <a:pt x="38" y="47"/>
                </a:cubicBezTo>
                <a:cubicBezTo>
                  <a:pt x="39" y="48"/>
                  <a:pt x="42" y="47"/>
                  <a:pt x="43" y="47"/>
                </a:cubicBezTo>
                <a:cubicBezTo>
                  <a:pt x="46" y="47"/>
                  <a:pt x="49" y="48"/>
                  <a:pt x="51" y="48"/>
                </a:cubicBezTo>
                <a:cubicBezTo>
                  <a:pt x="53" y="49"/>
                  <a:pt x="55" y="50"/>
                  <a:pt x="58" y="50"/>
                </a:cubicBezTo>
                <a:cubicBezTo>
                  <a:pt x="61" y="50"/>
                  <a:pt x="63" y="51"/>
                  <a:pt x="66" y="51"/>
                </a:cubicBezTo>
                <a:cubicBezTo>
                  <a:pt x="67" y="51"/>
                  <a:pt x="67" y="54"/>
                  <a:pt x="69" y="54"/>
                </a:cubicBezTo>
                <a:cubicBezTo>
                  <a:pt x="71" y="54"/>
                  <a:pt x="72" y="57"/>
                  <a:pt x="75" y="57"/>
                </a:cubicBezTo>
                <a:cubicBezTo>
                  <a:pt x="77" y="57"/>
                  <a:pt x="78" y="58"/>
                  <a:pt x="80" y="58"/>
                </a:cubicBezTo>
                <a:cubicBezTo>
                  <a:pt x="82" y="58"/>
                  <a:pt x="84" y="58"/>
                  <a:pt x="86" y="58"/>
                </a:cubicBezTo>
                <a:cubicBezTo>
                  <a:pt x="89" y="58"/>
                  <a:pt x="89" y="57"/>
                  <a:pt x="92" y="55"/>
                </a:cubicBezTo>
                <a:cubicBezTo>
                  <a:pt x="92" y="55"/>
                  <a:pt x="92" y="54"/>
                  <a:pt x="93" y="54"/>
                </a:cubicBezTo>
                <a:cubicBezTo>
                  <a:pt x="93" y="54"/>
                  <a:pt x="93" y="54"/>
                  <a:pt x="93" y="54"/>
                </a:cubicBezTo>
                <a:cubicBezTo>
                  <a:pt x="94" y="54"/>
                  <a:pt x="98" y="50"/>
                  <a:pt x="99" y="50"/>
                </a:cubicBezTo>
                <a:cubicBezTo>
                  <a:pt x="103" y="48"/>
                  <a:pt x="103" y="47"/>
                  <a:pt x="106" y="48"/>
                </a:cubicBezTo>
                <a:cubicBezTo>
                  <a:pt x="108" y="49"/>
                  <a:pt x="110" y="48"/>
                  <a:pt x="111" y="47"/>
                </a:cubicBezTo>
                <a:cubicBezTo>
                  <a:pt x="113" y="43"/>
                  <a:pt x="108" y="43"/>
                  <a:pt x="114" y="43"/>
                </a:cubicBezTo>
                <a:cubicBezTo>
                  <a:pt x="116" y="43"/>
                  <a:pt x="115" y="45"/>
                  <a:pt x="118" y="46"/>
                </a:cubicBezTo>
                <a:cubicBezTo>
                  <a:pt x="120" y="46"/>
                  <a:pt x="121" y="46"/>
                  <a:pt x="123" y="47"/>
                </a:cubicBezTo>
                <a:cubicBezTo>
                  <a:pt x="125" y="47"/>
                  <a:pt x="124" y="46"/>
                  <a:pt x="126" y="44"/>
                </a:cubicBezTo>
                <a:cubicBezTo>
                  <a:pt x="128" y="43"/>
                  <a:pt x="129" y="41"/>
                  <a:pt x="129" y="38"/>
                </a:cubicBezTo>
                <a:cubicBezTo>
                  <a:pt x="129" y="35"/>
                  <a:pt x="129" y="35"/>
                  <a:pt x="133" y="33"/>
                </a:cubicBezTo>
                <a:cubicBezTo>
                  <a:pt x="135" y="32"/>
                  <a:pt x="137" y="32"/>
                  <a:pt x="139" y="31"/>
                </a:cubicBezTo>
                <a:cubicBezTo>
                  <a:pt x="140" y="31"/>
                  <a:pt x="140" y="27"/>
                  <a:pt x="140" y="26"/>
                </a:cubicBezTo>
                <a:cubicBezTo>
                  <a:pt x="140" y="24"/>
                  <a:pt x="141" y="24"/>
                  <a:pt x="140" y="22"/>
                </a:cubicBezTo>
                <a:cubicBezTo>
                  <a:pt x="139" y="21"/>
                  <a:pt x="137" y="20"/>
                  <a:pt x="137" y="19"/>
                </a:cubicBezTo>
                <a:cubicBezTo>
                  <a:pt x="136" y="19"/>
                  <a:pt x="137" y="16"/>
                  <a:pt x="136" y="14"/>
                </a:cubicBezTo>
                <a:cubicBezTo>
                  <a:pt x="135" y="12"/>
                  <a:pt x="135" y="10"/>
                  <a:pt x="135" y="8"/>
                </a:cubicBezTo>
                <a:cubicBezTo>
                  <a:pt x="135" y="6"/>
                  <a:pt x="137" y="6"/>
                  <a:pt x="138" y="4"/>
                </a:cubicBezTo>
                <a:cubicBezTo>
                  <a:pt x="138" y="1"/>
                  <a:pt x="137" y="0"/>
                  <a:pt x="141" y="0"/>
                </a:cubicBezTo>
                <a:cubicBezTo>
                  <a:pt x="143" y="0"/>
                  <a:pt x="143" y="1"/>
                  <a:pt x="145" y="2"/>
                </a:cubicBezTo>
                <a:cubicBezTo>
                  <a:pt x="148" y="4"/>
                  <a:pt x="150" y="2"/>
                  <a:pt x="151" y="4"/>
                </a:cubicBezTo>
                <a:cubicBezTo>
                  <a:pt x="152" y="7"/>
                  <a:pt x="155" y="3"/>
                  <a:pt x="155" y="7"/>
                </a:cubicBezTo>
                <a:cubicBezTo>
                  <a:pt x="155" y="8"/>
                  <a:pt x="157" y="8"/>
                  <a:pt x="158" y="9"/>
                </a:cubicBezTo>
                <a:cubicBezTo>
                  <a:pt x="158" y="9"/>
                  <a:pt x="163" y="9"/>
                  <a:pt x="164" y="9"/>
                </a:cubicBezTo>
                <a:cubicBezTo>
                  <a:pt x="165" y="9"/>
                  <a:pt x="167" y="9"/>
                  <a:pt x="169" y="9"/>
                </a:cubicBezTo>
                <a:cubicBezTo>
                  <a:pt x="172" y="9"/>
                  <a:pt x="171" y="8"/>
                  <a:pt x="172" y="6"/>
                </a:cubicBezTo>
                <a:cubicBezTo>
                  <a:pt x="173" y="6"/>
                  <a:pt x="176" y="8"/>
                  <a:pt x="177" y="8"/>
                </a:cubicBezTo>
                <a:cubicBezTo>
                  <a:pt x="180" y="8"/>
                  <a:pt x="180" y="6"/>
                  <a:pt x="181" y="4"/>
                </a:cubicBezTo>
                <a:cubicBezTo>
                  <a:pt x="182" y="2"/>
                  <a:pt x="185" y="3"/>
                  <a:pt x="185" y="5"/>
                </a:cubicBezTo>
                <a:cubicBezTo>
                  <a:pt x="185" y="7"/>
                  <a:pt x="186" y="8"/>
                  <a:pt x="184" y="10"/>
                </a:cubicBezTo>
                <a:cubicBezTo>
                  <a:pt x="183" y="12"/>
                  <a:pt x="182" y="13"/>
                  <a:pt x="182" y="15"/>
                </a:cubicBezTo>
                <a:cubicBezTo>
                  <a:pt x="182" y="17"/>
                  <a:pt x="184" y="19"/>
                  <a:pt x="186" y="21"/>
                </a:cubicBezTo>
                <a:cubicBezTo>
                  <a:pt x="187" y="22"/>
                  <a:pt x="188" y="23"/>
                  <a:pt x="189" y="24"/>
                </a:cubicBezTo>
                <a:cubicBezTo>
                  <a:pt x="190" y="26"/>
                  <a:pt x="190" y="28"/>
                  <a:pt x="191" y="31"/>
                </a:cubicBezTo>
                <a:cubicBezTo>
                  <a:pt x="191" y="33"/>
                  <a:pt x="193" y="34"/>
                  <a:pt x="193" y="36"/>
                </a:cubicBezTo>
                <a:cubicBezTo>
                  <a:pt x="193" y="39"/>
                  <a:pt x="193" y="40"/>
                  <a:pt x="195" y="41"/>
                </a:cubicBezTo>
                <a:cubicBezTo>
                  <a:pt x="196" y="43"/>
                  <a:pt x="196" y="43"/>
                  <a:pt x="196" y="46"/>
                </a:cubicBezTo>
                <a:cubicBezTo>
                  <a:pt x="196" y="47"/>
                  <a:pt x="196" y="48"/>
                  <a:pt x="196" y="49"/>
                </a:cubicBezTo>
                <a:cubicBezTo>
                  <a:pt x="196" y="53"/>
                  <a:pt x="199" y="53"/>
                  <a:pt x="202" y="53"/>
                </a:cubicBezTo>
                <a:cubicBezTo>
                  <a:pt x="204" y="53"/>
                  <a:pt x="206" y="53"/>
                  <a:pt x="207" y="53"/>
                </a:cubicBezTo>
                <a:cubicBezTo>
                  <a:pt x="210" y="52"/>
                  <a:pt x="211" y="52"/>
                  <a:pt x="213" y="54"/>
                </a:cubicBezTo>
                <a:cubicBezTo>
                  <a:pt x="214" y="55"/>
                  <a:pt x="214" y="55"/>
                  <a:pt x="214" y="55"/>
                </a:cubicBezTo>
                <a:cubicBezTo>
                  <a:pt x="216" y="57"/>
                  <a:pt x="215" y="58"/>
                  <a:pt x="217" y="58"/>
                </a:cubicBezTo>
                <a:cubicBezTo>
                  <a:pt x="219" y="59"/>
                  <a:pt x="215" y="61"/>
                  <a:pt x="219" y="61"/>
                </a:cubicBezTo>
                <a:cubicBezTo>
                  <a:pt x="221" y="61"/>
                  <a:pt x="220" y="62"/>
                  <a:pt x="223" y="62"/>
                </a:cubicBezTo>
                <a:cubicBezTo>
                  <a:pt x="226" y="61"/>
                  <a:pt x="227" y="62"/>
                  <a:pt x="228" y="64"/>
                </a:cubicBezTo>
                <a:cubicBezTo>
                  <a:pt x="229" y="66"/>
                  <a:pt x="228" y="69"/>
                  <a:pt x="228" y="70"/>
                </a:cubicBezTo>
                <a:cubicBezTo>
                  <a:pt x="228" y="72"/>
                  <a:pt x="225" y="73"/>
                  <a:pt x="223" y="73"/>
                </a:cubicBezTo>
                <a:cubicBezTo>
                  <a:pt x="222" y="73"/>
                  <a:pt x="220" y="76"/>
                  <a:pt x="219" y="76"/>
                </a:cubicBezTo>
                <a:cubicBezTo>
                  <a:pt x="217" y="78"/>
                  <a:pt x="216" y="77"/>
                  <a:pt x="216" y="80"/>
                </a:cubicBezTo>
                <a:cubicBezTo>
                  <a:pt x="215" y="83"/>
                  <a:pt x="216" y="84"/>
                  <a:pt x="217" y="85"/>
                </a:cubicBezTo>
                <a:cubicBezTo>
                  <a:pt x="218" y="87"/>
                  <a:pt x="218" y="89"/>
                  <a:pt x="220" y="90"/>
                </a:cubicBezTo>
                <a:cubicBezTo>
                  <a:pt x="222" y="91"/>
                  <a:pt x="220" y="94"/>
                  <a:pt x="220" y="96"/>
                </a:cubicBezTo>
                <a:cubicBezTo>
                  <a:pt x="220" y="98"/>
                  <a:pt x="220" y="100"/>
                  <a:pt x="219" y="102"/>
                </a:cubicBezTo>
                <a:cubicBezTo>
                  <a:pt x="218" y="104"/>
                  <a:pt x="220" y="106"/>
                  <a:pt x="220" y="107"/>
                </a:cubicBezTo>
                <a:cubicBezTo>
                  <a:pt x="221" y="108"/>
                  <a:pt x="221" y="109"/>
                  <a:pt x="222" y="110"/>
                </a:cubicBezTo>
                <a:cubicBezTo>
                  <a:pt x="222" y="111"/>
                  <a:pt x="222" y="114"/>
                  <a:pt x="222" y="115"/>
                </a:cubicBezTo>
                <a:cubicBezTo>
                  <a:pt x="222" y="117"/>
                  <a:pt x="223" y="118"/>
                  <a:pt x="224" y="119"/>
                </a:cubicBezTo>
                <a:cubicBezTo>
                  <a:pt x="225" y="121"/>
                  <a:pt x="226" y="122"/>
                  <a:pt x="228" y="122"/>
                </a:cubicBezTo>
                <a:cubicBezTo>
                  <a:pt x="231" y="122"/>
                  <a:pt x="234" y="122"/>
                  <a:pt x="236" y="122"/>
                </a:cubicBezTo>
                <a:cubicBezTo>
                  <a:pt x="238" y="122"/>
                  <a:pt x="241" y="124"/>
                  <a:pt x="243" y="124"/>
                </a:cubicBezTo>
                <a:cubicBezTo>
                  <a:pt x="244" y="124"/>
                  <a:pt x="244" y="126"/>
                  <a:pt x="244" y="128"/>
                </a:cubicBezTo>
                <a:cubicBezTo>
                  <a:pt x="244" y="130"/>
                  <a:pt x="242" y="132"/>
                  <a:pt x="241" y="134"/>
                </a:cubicBezTo>
                <a:cubicBezTo>
                  <a:pt x="241" y="136"/>
                  <a:pt x="241" y="139"/>
                  <a:pt x="242" y="141"/>
                </a:cubicBezTo>
                <a:cubicBezTo>
                  <a:pt x="244" y="144"/>
                  <a:pt x="249" y="145"/>
                  <a:pt x="249" y="149"/>
                </a:cubicBezTo>
                <a:cubicBezTo>
                  <a:pt x="249" y="149"/>
                  <a:pt x="252" y="150"/>
                  <a:pt x="252" y="152"/>
                </a:cubicBezTo>
                <a:cubicBezTo>
                  <a:pt x="253" y="154"/>
                  <a:pt x="250" y="155"/>
                  <a:pt x="248" y="156"/>
                </a:cubicBezTo>
                <a:cubicBezTo>
                  <a:pt x="247" y="158"/>
                  <a:pt x="246" y="159"/>
                  <a:pt x="245" y="161"/>
                </a:cubicBezTo>
                <a:cubicBezTo>
                  <a:pt x="244" y="163"/>
                  <a:pt x="243" y="163"/>
                  <a:pt x="241" y="162"/>
                </a:cubicBezTo>
                <a:cubicBezTo>
                  <a:pt x="239" y="160"/>
                  <a:pt x="237" y="161"/>
                  <a:pt x="236" y="164"/>
                </a:cubicBezTo>
                <a:cubicBezTo>
                  <a:pt x="236" y="165"/>
                  <a:pt x="234" y="163"/>
                  <a:pt x="233" y="164"/>
                </a:cubicBezTo>
                <a:cubicBezTo>
                  <a:pt x="231" y="165"/>
                  <a:pt x="230" y="165"/>
                  <a:pt x="230" y="168"/>
                </a:cubicBezTo>
                <a:cubicBezTo>
                  <a:pt x="230" y="169"/>
                  <a:pt x="228" y="169"/>
                  <a:pt x="227" y="171"/>
                </a:cubicBezTo>
                <a:cubicBezTo>
                  <a:pt x="226" y="173"/>
                  <a:pt x="225" y="174"/>
                  <a:pt x="222" y="174"/>
                </a:cubicBezTo>
                <a:cubicBezTo>
                  <a:pt x="221" y="174"/>
                  <a:pt x="218" y="169"/>
                  <a:pt x="217" y="168"/>
                </a:cubicBezTo>
                <a:cubicBezTo>
                  <a:pt x="215" y="166"/>
                  <a:pt x="214" y="166"/>
                  <a:pt x="214" y="164"/>
                </a:cubicBezTo>
                <a:cubicBezTo>
                  <a:pt x="214" y="162"/>
                  <a:pt x="215" y="160"/>
                  <a:pt x="215" y="158"/>
                </a:cubicBezTo>
                <a:cubicBezTo>
                  <a:pt x="215" y="156"/>
                  <a:pt x="215" y="155"/>
                  <a:pt x="213" y="155"/>
                </a:cubicBezTo>
                <a:cubicBezTo>
                  <a:pt x="211" y="155"/>
                  <a:pt x="210" y="158"/>
                  <a:pt x="209" y="159"/>
                </a:cubicBezTo>
                <a:cubicBezTo>
                  <a:pt x="208" y="159"/>
                  <a:pt x="205" y="158"/>
                  <a:pt x="203" y="158"/>
                </a:cubicBezTo>
                <a:cubicBezTo>
                  <a:pt x="202" y="159"/>
                  <a:pt x="200" y="161"/>
                  <a:pt x="199" y="162"/>
                </a:cubicBezTo>
                <a:cubicBezTo>
                  <a:pt x="198" y="163"/>
                  <a:pt x="197" y="161"/>
                  <a:pt x="197" y="159"/>
                </a:cubicBezTo>
                <a:cubicBezTo>
                  <a:pt x="197" y="158"/>
                  <a:pt x="197" y="158"/>
                  <a:pt x="197" y="158"/>
                </a:cubicBezTo>
                <a:cubicBezTo>
                  <a:pt x="197" y="156"/>
                  <a:pt x="196" y="155"/>
                  <a:pt x="198" y="153"/>
                </a:cubicBezTo>
                <a:cubicBezTo>
                  <a:pt x="199" y="152"/>
                  <a:pt x="201" y="152"/>
                  <a:pt x="201" y="150"/>
                </a:cubicBezTo>
                <a:cubicBezTo>
                  <a:pt x="201" y="149"/>
                  <a:pt x="201" y="146"/>
                  <a:pt x="200" y="145"/>
                </a:cubicBezTo>
                <a:cubicBezTo>
                  <a:pt x="200" y="142"/>
                  <a:pt x="198" y="147"/>
                  <a:pt x="197" y="148"/>
                </a:cubicBezTo>
                <a:cubicBezTo>
                  <a:pt x="197" y="149"/>
                  <a:pt x="195" y="146"/>
                  <a:pt x="194" y="145"/>
                </a:cubicBezTo>
                <a:cubicBezTo>
                  <a:pt x="195" y="144"/>
                  <a:pt x="195" y="144"/>
                  <a:pt x="195" y="144"/>
                </a:cubicBezTo>
                <a:cubicBezTo>
                  <a:pt x="196" y="143"/>
                  <a:pt x="192" y="147"/>
                  <a:pt x="192" y="149"/>
                </a:cubicBezTo>
                <a:cubicBezTo>
                  <a:pt x="192" y="150"/>
                  <a:pt x="189" y="151"/>
                  <a:pt x="188" y="152"/>
                </a:cubicBezTo>
                <a:cubicBezTo>
                  <a:pt x="187" y="154"/>
                  <a:pt x="186" y="155"/>
                  <a:pt x="184" y="156"/>
                </a:cubicBezTo>
                <a:cubicBezTo>
                  <a:pt x="184" y="157"/>
                  <a:pt x="184" y="151"/>
                  <a:pt x="184" y="151"/>
                </a:cubicBezTo>
                <a:cubicBezTo>
                  <a:pt x="184" y="149"/>
                  <a:pt x="183" y="149"/>
                  <a:pt x="181" y="148"/>
                </a:cubicBezTo>
                <a:cubicBezTo>
                  <a:pt x="180" y="147"/>
                  <a:pt x="180" y="145"/>
                  <a:pt x="180" y="143"/>
                </a:cubicBezTo>
                <a:cubicBezTo>
                  <a:pt x="179" y="141"/>
                  <a:pt x="179" y="141"/>
                  <a:pt x="177" y="140"/>
                </a:cubicBezTo>
                <a:cubicBezTo>
                  <a:pt x="176" y="139"/>
                  <a:pt x="177" y="136"/>
                  <a:pt x="177" y="136"/>
                </a:cubicBezTo>
                <a:cubicBezTo>
                  <a:pt x="177" y="134"/>
                  <a:pt x="175" y="134"/>
                  <a:pt x="174" y="133"/>
                </a:cubicBezTo>
                <a:cubicBezTo>
                  <a:pt x="172" y="133"/>
                  <a:pt x="174" y="131"/>
                  <a:pt x="171" y="130"/>
                </a:cubicBezTo>
                <a:cubicBezTo>
                  <a:pt x="168" y="130"/>
                  <a:pt x="168" y="134"/>
                  <a:pt x="169" y="135"/>
                </a:cubicBezTo>
                <a:cubicBezTo>
                  <a:pt x="170" y="135"/>
                  <a:pt x="168" y="135"/>
                  <a:pt x="168" y="135"/>
                </a:cubicBezTo>
                <a:cubicBezTo>
                  <a:pt x="169" y="137"/>
                  <a:pt x="162" y="136"/>
                  <a:pt x="162" y="136"/>
                </a:cubicBezTo>
                <a:cubicBezTo>
                  <a:pt x="160" y="136"/>
                  <a:pt x="159" y="134"/>
                  <a:pt x="159" y="137"/>
                </a:cubicBezTo>
                <a:cubicBezTo>
                  <a:pt x="158" y="140"/>
                  <a:pt x="160" y="142"/>
                  <a:pt x="156" y="140"/>
                </a:cubicBezTo>
                <a:cubicBezTo>
                  <a:pt x="155" y="140"/>
                  <a:pt x="154" y="138"/>
                  <a:pt x="153" y="137"/>
                </a:cubicBezTo>
                <a:cubicBezTo>
                  <a:pt x="151" y="136"/>
                  <a:pt x="150" y="139"/>
                  <a:pt x="150" y="135"/>
                </a:cubicBezTo>
                <a:cubicBezTo>
                  <a:pt x="150" y="133"/>
                  <a:pt x="146" y="135"/>
                  <a:pt x="144" y="135"/>
                </a:cubicBezTo>
                <a:cubicBezTo>
                  <a:pt x="142" y="135"/>
                  <a:pt x="141" y="133"/>
                  <a:pt x="140" y="132"/>
                </a:cubicBezTo>
                <a:cubicBezTo>
                  <a:pt x="139" y="131"/>
                  <a:pt x="137" y="130"/>
                  <a:pt x="137" y="129"/>
                </a:cubicBezTo>
                <a:cubicBezTo>
                  <a:pt x="135" y="128"/>
                  <a:pt x="135" y="126"/>
                  <a:pt x="133" y="125"/>
                </a:cubicBezTo>
                <a:cubicBezTo>
                  <a:pt x="132" y="124"/>
                  <a:pt x="132" y="122"/>
                  <a:pt x="132" y="121"/>
                </a:cubicBezTo>
                <a:cubicBezTo>
                  <a:pt x="131" y="120"/>
                  <a:pt x="130" y="119"/>
                  <a:pt x="129" y="123"/>
                </a:cubicBezTo>
                <a:cubicBezTo>
                  <a:pt x="128" y="125"/>
                  <a:pt x="125" y="123"/>
                  <a:pt x="124" y="123"/>
                </a:cubicBezTo>
                <a:cubicBezTo>
                  <a:pt x="123" y="123"/>
                  <a:pt x="121" y="121"/>
                  <a:pt x="120" y="121"/>
                </a:cubicBezTo>
                <a:cubicBezTo>
                  <a:pt x="118" y="120"/>
                  <a:pt x="116" y="123"/>
                  <a:pt x="115" y="124"/>
                </a:cubicBezTo>
                <a:cubicBezTo>
                  <a:pt x="115" y="125"/>
                  <a:pt x="111" y="125"/>
                  <a:pt x="110" y="126"/>
                </a:cubicBezTo>
                <a:cubicBezTo>
                  <a:pt x="108" y="128"/>
                  <a:pt x="109" y="131"/>
                  <a:pt x="105" y="132"/>
                </a:cubicBezTo>
                <a:cubicBezTo>
                  <a:pt x="103" y="133"/>
                  <a:pt x="101" y="131"/>
                  <a:pt x="99" y="132"/>
                </a:cubicBezTo>
                <a:cubicBezTo>
                  <a:pt x="98" y="134"/>
                  <a:pt x="98" y="134"/>
                  <a:pt x="96" y="136"/>
                </a:cubicBezTo>
                <a:cubicBezTo>
                  <a:pt x="94" y="137"/>
                  <a:pt x="94" y="137"/>
                  <a:pt x="92" y="135"/>
                </a:cubicBezTo>
                <a:cubicBezTo>
                  <a:pt x="91" y="134"/>
                  <a:pt x="89" y="135"/>
                  <a:pt x="88" y="136"/>
                </a:cubicBezTo>
                <a:cubicBezTo>
                  <a:pt x="85" y="137"/>
                  <a:pt x="89" y="139"/>
                  <a:pt x="90" y="140"/>
                </a:cubicBezTo>
                <a:cubicBezTo>
                  <a:pt x="91" y="142"/>
                  <a:pt x="91" y="143"/>
                  <a:pt x="91" y="146"/>
                </a:cubicBezTo>
                <a:cubicBezTo>
                  <a:pt x="91" y="148"/>
                  <a:pt x="93" y="147"/>
                  <a:pt x="93" y="149"/>
                </a:cubicBezTo>
                <a:cubicBezTo>
                  <a:pt x="93" y="151"/>
                  <a:pt x="92" y="154"/>
                  <a:pt x="91" y="154"/>
                </a:cubicBezTo>
                <a:cubicBezTo>
                  <a:pt x="90" y="155"/>
                  <a:pt x="88" y="157"/>
                  <a:pt x="86" y="158"/>
                </a:cubicBezTo>
                <a:cubicBezTo>
                  <a:pt x="85" y="159"/>
                  <a:pt x="85" y="159"/>
                  <a:pt x="85" y="159"/>
                </a:cubicBezTo>
                <a:cubicBezTo>
                  <a:pt x="84" y="161"/>
                  <a:pt x="82" y="162"/>
                  <a:pt x="80" y="163"/>
                </a:cubicBezTo>
                <a:cubicBezTo>
                  <a:pt x="78" y="166"/>
                  <a:pt x="76" y="165"/>
                  <a:pt x="74" y="169"/>
                </a:cubicBezTo>
                <a:cubicBezTo>
                  <a:pt x="73" y="172"/>
                  <a:pt x="73" y="167"/>
                  <a:pt x="71" y="167"/>
                </a:cubicBezTo>
                <a:cubicBezTo>
                  <a:pt x="69" y="166"/>
                  <a:pt x="68" y="167"/>
                  <a:pt x="65" y="166"/>
                </a:cubicBezTo>
                <a:cubicBezTo>
                  <a:pt x="64" y="165"/>
                  <a:pt x="63" y="163"/>
                  <a:pt x="62" y="163"/>
                </a:cubicBezTo>
                <a:cubicBezTo>
                  <a:pt x="62" y="163"/>
                  <a:pt x="63" y="167"/>
                  <a:pt x="60" y="168"/>
                </a:cubicBezTo>
                <a:cubicBezTo>
                  <a:pt x="59" y="169"/>
                  <a:pt x="55" y="166"/>
                  <a:pt x="54" y="165"/>
                </a:cubicBezTo>
                <a:cubicBezTo>
                  <a:pt x="50" y="164"/>
                  <a:pt x="53" y="165"/>
                  <a:pt x="50" y="165"/>
                </a:cubicBezTo>
                <a:cubicBezTo>
                  <a:pt x="47" y="165"/>
                  <a:pt x="48" y="166"/>
                  <a:pt x="45" y="163"/>
                </a:cubicBezTo>
                <a:cubicBezTo>
                  <a:pt x="44" y="162"/>
                  <a:pt x="41" y="163"/>
                  <a:pt x="39" y="163"/>
                </a:cubicBezTo>
                <a:cubicBezTo>
                  <a:pt x="38" y="162"/>
                  <a:pt x="36" y="161"/>
                  <a:pt x="35" y="160"/>
                </a:cubicBezTo>
                <a:cubicBezTo>
                  <a:pt x="34" y="158"/>
                  <a:pt x="35" y="155"/>
                  <a:pt x="35" y="154"/>
                </a:cubicBezTo>
                <a:cubicBezTo>
                  <a:pt x="36" y="151"/>
                  <a:pt x="35" y="151"/>
                  <a:pt x="35" y="149"/>
                </a:cubicBezTo>
                <a:cubicBezTo>
                  <a:pt x="35" y="146"/>
                  <a:pt x="37" y="146"/>
                  <a:pt x="34" y="145"/>
                </a:cubicBezTo>
                <a:cubicBezTo>
                  <a:pt x="33" y="144"/>
                  <a:pt x="33" y="149"/>
                  <a:pt x="31" y="149"/>
                </a:cubicBezTo>
                <a:cubicBezTo>
                  <a:pt x="29" y="149"/>
                  <a:pt x="28" y="149"/>
                  <a:pt x="26" y="148"/>
                </a:cubicBezTo>
                <a:cubicBezTo>
                  <a:pt x="25" y="147"/>
                  <a:pt x="24" y="148"/>
                  <a:pt x="22" y="147"/>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4" name="Freeform 228"/>
          <p:cNvSpPr>
            <a:spLocks/>
          </p:cNvSpPr>
          <p:nvPr/>
        </p:nvSpPr>
        <p:spPr bwMode="auto">
          <a:xfrm>
            <a:off x="3757827" y="3502033"/>
            <a:ext cx="1165226" cy="1028702"/>
          </a:xfrm>
          <a:custGeom>
            <a:avLst/>
            <a:gdLst>
              <a:gd name="T0" fmla="*/ 56 w 155"/>
              <a:gd name="T1" fmla="*/ 8 h 137"/>
              <a:gd name="T2" fmla="*/ 45 w 155"/>
              <a:gd name="T3" fmla="*/ 4 h 137"/>
              <a:gd name="T4" fmla="*/ 42 w 155"/>
              <a:gd name="T5" fmla="*/ 5 h 137"/>
              <a:gd name="T6" fmla="*/ 36 w 155"/>
              <a:gd name="T7" fmla="*/ 0 h 137"/>
              <a:gd name="T8" fmla="*/ 30 w 155"/>
              <a:gd name="T9" fmla="*/ 4 h 137"/>
              <a:gd name="T10" fmla="*/ 28 w 155"/>
              <a:gd name="T11" fmla="*/ 4 h 137"/>
              <a:gd name="T12" fmla="*/ 18 w 155"/>
              <a:gd name="T13" fmla="*/ 11 h 137"/>
              <a:gd name="T14" fmla="*/ 18 w 155"/>
              <a:gd name="T15" fmla="*/ 10 h 137"/>
              <a:gd name="T16" fmla="*/ 12 w 155"/>
              <a:gd name="T17" fmla="*/ 17 h 137"/>
              <a:gd name="T18" fmla="*/ 12 w 155"/>
              <a:gd name="T19" fmla="*/ 24 h 137"/>
              <a:gd name="T20" fmla="*/ 8 w 155"/>
              <a:gd name="T21" fmla="*/ 28 h 137"/>
              <a:gd name="T22" fmla="*/ 11 w 155"/>
              <a:gd name="T23" fmla="*/ 37 h 137"/>
              <a:gd name="T24" fmla="*/ 2 w 155"/>
              <a:gd name="T25" fmla="*/ 48 h 137"/>
              <a:gd name="T26" fmla="*/ 0 w 155"/>
              <a:gd name="T27" fmla="*/ 51 h 137"/>
              <a:gd name="T28" fmla="*/ 1 w 155"/>
              <a:gd name="T29" fmla="*/ 54 h 137"/>
              <a:gd name="T30" fmla="*/ 8 w 155"/>
              <a:gd name="T31" fmla="*/ 56 h 137"/>
              <a:gd name="T32" fmla="*/ 16 w 155"/>
              <a:gd name="T33" fmla="*/ 60 h 137"/>
              <a:gd name="T34" fmla="*/ 15 w 155"/>
              <a:gd name="T35" fmla="*/ 64 h 137"/>
              <a:gd name="T36" fmla="*/ 12 w 155"/>
              <a:gd name="T37" fmla="*/ 69 h 137"/>
              <a:gd name="T38" fmla="*/ 12 w 155"/>
              <a:gd name="T39" fmla="*/ 77 h 137"/>
              <a:gd name="T40" fmla="*/ 11 w 155"/>
              <a:gd name="T41" fmla="*/ 87 h 137"/>
              <a:gd name="T42" fmla="*/ 13 w 155"/>
              <a:gd name="T43" fmla="*/ 87 h 137"/>
              <a:gd name="T44" fmla="*/ 20 w 155"/>
              <a:gd name="T45" fmla="*/ 87 h 137"/>
              <a:gd name="T46" fmla="*/ 22 w 155"/>
              <a:gd name="T47" fmla="*/ 92 h 137"/>
              <a:gd name="T48" fmla="*/ 27 w 155"/>
              <a:gd name="T49" fmla="*/ 90 h 137"/>
              <a:gd name="T50" fmla="*/ 28 w 155"/>
              <a:gd name="T51" fmla="*/ 86 h 137"/>
              <a:gd name="T52" fmla="*/ 29 w 155"/>
              <a:gd name="T53" fmla="*/ 80 h 137"/>
              <a:gd name="T54" fmla="*/ 33 w 155"/>
              <a:gd name="T55" fmla="*/ 79 h 137"/>
              <a:gd name="T56" fmla="*/ 37 w 155"/>
              <a:gd name="T57" fmla="*/ 81 h 137"/>
              <a:gd name="T58" fmla="*/ 42 w 155"/>
              <a:gd name="T59" fmla="*/ 86 h 137"/>
              <a:gd name="T60" fmla="*/ 47 w 155"/>
              <a:gd name="T61" fmla="*/ 95 h 137"/>
              <a:gd name="T62" fmla="*/ 52 w 155"/>
              <a:gd name="T63" fmla="*/ 96 h 137"/>
              <a:gd name="T64" fmla="*/ 55 w 155"/>
              <a:gd name="T65" fmla="*/ 97 h 137"/>
              <a:gd name="T66" fmla="*/ 58 w 155"/>
              <a:gd name="T67" fmla="*/ 101 h 137"/>
              <a:gd name="T68" fmla="*/ 57 w 155"/>
              <a:gd name="T69" fmla="*/ 104 h 137"/>
              <a:gd name="T70" fmla="*/ 56 w 155"/>
              <a:gd name="T71" fmla="*/ 109 h 137"/>
              <a:gd name="T72" fmla="*/ 59 w 155"/>
              <a:gd name="T73" fmla="*/ 115 h 137"/>
              <a:gd name="T74" fmla="*/ 61 w 155"/>
              <a:gd name="T75" fmla="*/ 117 h 137"/>
              <a:gd name="T76" fmla="*/ 68 w 155"/>
              <a:gd name="T77" fmla="*/ 117 h 137"/>
              <a:gd name="T78" fmla="*/ 70 w 155"/>
              <a:gd name="T79" fmla="*/ 119 h 137"/>
              <a:gd name="T80" fmla="*/ 72 w 155"/>
              <a:gd name="T81" fmla="*/ 124 h 137"/>
              <a:gd name="T82" fmla="*/ 77 w 155"/>
              <a:gd name="T83" fmla="*/ 126 h 137"/>
              <a:gd name="T84" fmla="*/ 84 w 155"/>
              <a:gd name="T85" fmla="*/ 125 h 137"/>
              <a:gd name="T86" fmla="*/ 87 w 155"/>
              <a:gd name="T87" fmla="*/ 131 h 137"/>
              <a:gd name="T88" fmla="*/ 96 w 155"/>
              <a:gd name="T89" fmla="*/ 133 h 137"/>
              <a:gd name="T90" fmla="*/ 98 w 155"/>
              <a:gd name="T91" fmla="*/ 132 h 137"/>
              <a:gd name="T92" fmla="*/ 104 w 155"/>
              <a:gd name="T93" fmla="*/ 135 h 137"/>
              <a:gd name="T94" fmla="*/ 109 w 155"/>
              <a:gd name="T95" fmla="*/ 135 h 137"/>
              <a:gd name="T96" fmla="*/ 119 w 155"/>
              <a:gd name="T97" fmla="*/ 111 h 137"/>
              <a:gd name="T98" fmla="*/ 139 w 155"/>
              <a:gd name="T99" fmla="*/ 74 h 137"/>
              <a:gd name="T100" fmla="*/ 132 w 155"/>
              <a:gd name="T101" fmla="*/ 50 h 137"/>
              <a:gd name="T102" fmla="*/ 111 w 155"/>
              <a:gd name="T103" fmla="*/ 32 h 137"/>
              <a:gd name="T104" fmla="*/ 83 w 155"/>
              <a:gd name="T105" fmla="*/ 17 h 137"/>
              <a:gd name="T106" fmla="*/ 59 w 155"/>
              <a:gd name="T107" fmla="*/ 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 h="137">
                <a:moveTo>
                  <a:pt x="59" y="8"/>
                </a:moveTo>
                <a:cubicBezTo>
                  <a:pt x="58" y="8"/>
                  <a:pt x="58" y="8"/>
                  <a:pt x="58" y="8"/>
                </a:cubicBezTo>
                <a:cubicBezTo>
                  <a:pt x="58" y="8"/>
                  <a:pt x="58" y="8"/>
                  <a:pt x="58" y="8"/>
                </a:cubicBezTo>
                <a:cubicBezTo>
                  <a:pt x="57" y="8"/>
                  <a:pt x="57" y="8"/>
                  <a:pt x="56" y="8"/>
                </a:cubicBezTo>
                <a:cubicBezTo>
                  <a:pt x="56" y="8"/>
                  <a:pt x="55" y="7"/>
                  <a:pt x="54" y="7"/>
                </a:cubicBezTo>
                <a:cubicBezTo>
                  <a:pt x="54" y="7"/>
                  <a:pt x="54" y="7"/>
                  <a:pt x="54" y="7"/>
                </a:cubicBezTo>
                <a:cubicBezTo>
                  <a:pt x="52" y="7"/>
                  <a:pt x="50" y="6"/>
                  <a:pt x="49" y="5"/>
                </a:cubicBezTo>
                <a:cubicBezTo>
                  <a:pt x="49" y="5"/>
                  <a:pt x="47" y="4"/>
                  <a:pt x="45" y="4"/>
                </a:cubicBezTo>
                <a:cubicBezTo>
                  <a:pt x="45" y="5"/>
                  <a:pt x="45" y="5"/>
                  <a:pt x="45" y="5"/>
                </a:cubicBezTo>
                <a:cubicBezTo>
                  <a:pt x="45" y="6"/>
                  <a:pt x="44" y="6"/>
                  <a:pt x="44" y="6"/>
                </a:cubicBezTo>
                <a:cubicBezTo>
                  <a:pt x="43" y="6"/>
                  <a:pt x="43" y="6"/>
                  <a:pt x="43" y="6"/>
                </a:cubicBezTo>
                <a:cubicBezTo>
                  <a:pt x="42" y="5"/>
                  <a:pt x="42" y="5"/>
                  <a:pt x="42" y="5"/>
                </a:cubicBezTo>
                <a:cubicBezTo>
                  <a:pt x="42" y="5"/>
                  <a:pt x="41" y="4"/>
                  <a:pt x="41" y="3"/>
                </a:cubicBezTo>
                <a:cubicBezTo>
                  <a:pt x="41" y="3"/>
                  <a:pt x="40" y="2"/>
                  <a:pt x="40" y="2"/>
                </a:cubicBezTo>
                <a:cubicBezTo>
                  <a:pt x="36" y="1"/>
                  <a:pt x="36" y="1"/>
                  <a:pt x="36" y="1"/>
                </a:cubicBezTo>
                <a:cubicBezTo>
                  <a:pt x="36" y="0"/>
                  <a:pt x="36" y="0"/>
                  <a:pt x="36" y="0"/>
                </a:cubicBezTo>
                <a:cubicBezTo>
                  <a:pt x="36" y="0"/>
                  <a:pt x="36" y="0"/>
                  <a:pt x="36" y="0"/>
                </a:cubicBezTo>
                <a:cubicBezTo>
                  <a:pt x="36" y="1"/>
                  <a:pt x="35" y="2"/>
                  <a:pt x="35" y="2"/>
                </a:cubicBezTo>
                <a:cubicBezTo>
                  <a:pt x="33" y="4"/>
                  <a:pt x="32" y="4"/>
                  <a:pt x="32" y="4"/>
                </a:cubicBezTo>
                <a:cubicBezTo>
                  <a:pt x="31" y="4"/>
                  <a:pt x="31" y="4"/>
                  <a:pt x="30" y="4"/>
                </a:cubicBezTo>
                <a:cubicBezTo>
                  <a:pt x="30" y="4"/>
                  <a:pt x="30" y="4"/>
                  <a:pt x="30" y="4"/>
                </a:cubicBezTo>
                <a:cubicBezTo>
                  <a:pt x="30" y="4"/>
                  <a:pt x="30" y="4"/>
                  <a:pt x="30" y="4"/>
                </a:cubicBezTo>
                <a:cubicBezTo>
                  <a:pt x="29" y="4"/>
                  <a:pt x="29" y="4"/>
                  <a:pt x="29" y="4"/>
                </a:cubicBezTo>
                <a:cubicBezTo>
                  <a:pt x="29" y="4"/>
                  <a:pt x="28" y="4"/>
                  <a:pt x="28" y="4"/>
                </a:cubicBezTo>
                <a:cubicBezTo>
                  <a:pt x="27" y="4"/>
                  <a:pt x="27" y="5"/>
                  <a:pt x="26" y="6"/>
                </a:cubicBezTo>
                <a:cubicBezTo>
                  <a:pt x="25" y="7"/>
                  <a:pt x="24" y="8"/>
                  <a:pt x="23" y="8"/>
                </a:cubicBezTo>
                <a:cubicBezTo>
                  <a:pt x="23" y="8"/>
                  <a:pt x="22" y="9"/>
                  <a:pt x="21" y="9"/>
                </a:cubicBezTo>
                <a:cubicBezTo>
                  <a:pt x="20" y="10"/>
                  <a:pt x="19"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7" y="11"/>
                  <a:pt x="15" y="12"/>
                  <a:pt x="15" y="12"/>
                </a:cubicBezTo>
                <a:cubicBezTo>
                  <a:pt x="14" y="13"/>
                  <a:pt x="14" y="14"/>
                  <a:pt x="13" y="15"/>
                </a:cubicBezTo>
                <a:cubicBezTo>
                  <a:pt x="12" y="15"/>
                  <a:pt x="11" y="16"/>
                  <a:pt x="12" y="17"/>
                </a:cubicBezTo>
                <a:cubicBezTo>
                  <a:pt x="12" y="17"/>
                  <a:pt x="12" y="17"/>
                  <a:pt x="12" y="17"/>
                </a:cubicBezTo>
                <a:cubicBezTo>
                  <a:pt x="12" y="18"/>
                  <a:pt x="12" y="18"/>
                  <a:pt x="13" y="18"/>
                </a:cubicBezTo>
                <a:cubicBezTo>
                  <a:pt x="13" y="19"/>
                  <a:pt x="14" y="19"/>
                  <a:pt x="14" y="20"/>
                </a:cubicBezTo>
                <a:cubicBezTo>
                  <a:pt x="15" y="21"/>
                  <a:pt x="14" y="22"/>
                  <a:pt x="14" y="22"/>
                </a:cubicBezTo>
                <a:cubicBezTo>
                  <a:pt x="13" y="23"/>
                  <a:pt x="13" y="23"/>
                  <a:pt x="12" y="24"/>
                </a:cubicBezTo>
                <a:cubicBezTo>
                  <a:pt x="12" y="25"/>
                  <a:pt x="11" y="25"/>
                  <a:pt x="10" y="26"/>
                </a:cubicBezTo>
                <a:cubicBezTo>
                  <a:pt x="10" y="26"/>
                  <a:pt x="9" y="26"/>
                  <a:pt x="9" y="26"/>
                </a:cubicBezTo>
                <a:cubicBezTo>
                  <a:pt x="8" y="27"/>
                  <a:pt x="8" y="28"/>
                  <a:pt x="8" y="28"/>
                </a:cubicBezTo>
                <a:cubicBezTo>
                  <a:pt x="8" y="28"/>
                  <a:pt x="8" y="28"/>
                  <a:pt x="8" y="28"/>
                </a:cubicBezTo>
                <a:cubicBezTo>
                  <a:pt x="8" y="29"/>
                  <a:pt x="9" y="29"/>
                  <a:pt x="9" y="31"/>
                </a:cubicBezTo>
                <a:cubicBezTo>
                  <a:pt x="9" y="31"/>
                  <a:pt x="10" y="32"/>
                  <a:pt x="10" y="32"/>
                </a:cubicBezTo>
                <a:cubicBezTo>
                  <a:pt x="10" y="33"/>
                  <a:pt x="11" y="34"/>
                  <a:pt x="11" y="35"/>
                </a:cubicBezTo>
                <a:cubicBezTo>
                  <a:pt x="11" y="36"/>
                  <a:pt x="11" y="37"/>
                  <a:pt x="11" y="37"/>
                </a:cubicBezTo>
                <a:cubicBezTo>
                  <a:pt x="11" y="39"/>
                  <a:pt x="12" y="40"/>
                  <a:pt x="11" y="41"/>
                </a:cubicBezTo>
                <a:cubicBezTo>
                  <a:pt x="11" y="42"/>
                  <a:pt x="9" y="45"/>
                  <a:pt x="7" y="45"/>
                </a:cubicBezTo>
                <a:cubicBezTo>
                  <a:pt x="6" y="45"/>
                  <a:pt x="4" y="45"/>
                  <a:pt x="4" y="46"/>
                </a:cubicBezTo>
                <a:cubicBezTo>
                  <a:pt x="3" y="47"/>
                  <a:pt x="2" y="48"/>
                  <a:pt x="2" y="48"/>
                </a:cubicBezTo>
                <a:cubicBezTo>
                  <a:pt x="1" y="49"/>
                  <a:pt x="1" y="49"/>
                  <a:pt x="1" y="49"/>
                </a:cubicBezTo>
                <a:cubicBezTo>
                  <a:pt x="1" y="50"/>
                  <a:pt x="1" y="50"/>
                  <a:pt x="1" y="50"/>
                </a:cubicBezTo>
                <a:cubicBezTo>
                  <a:pt x="0" y="51"/>
                  <a:pt x="0" y="51"/>
                  <a:pt x="0" y="51"/>
                </a:cubicBezTo>
                <a:cubicBezTo>
                  <a:pt x="0" y="51"/>
                  <a:pt x="0" y="51"/>
                  <a:pt x="0" y="51"/>
                </a:cubicBezTo>
                <a:cubicBezTo>
                  <a:pt x="1" y="50"/>
                  <a:pt x="1" y="50"/>
                  <a:pt x="1" y="50"/>
                </a:cubicBezTo>
                <a:cubicBezTo>
                  <a:pt x="1" y="51"/>
                  <a:pt x="1" y="51"/>
                  <a:pt x="1" y="51"/>
                </a:cubicBezTo>
                <a:cubicBezTo>
                  <a:pt x="1" y="51"/>
                  <a:pt x="1" y="51"/>
                  <a:pt x="1" y="52"/>
                </a:cubicBezTo>
                <a:cubicBezTo>
                  <a:pt x="1" y="52"/>
                  <a:pt x="1" y="53"/>
                  <a:pt x="1" y="54"/>
                </a:cubicBezTo>
                <a:cubicBezTo>
                  <a:pt x="1" y="54"/>
                  <a:pt x="2" y="54"/>
                  <a:pt x="2" y="54"/>
                </a:cubicBezTo>
                <a:cubicBezTo>
                  <a:pt x="5" y="54"/>
                  <a:pt x="5" y="54"/>
                  <a:pt x="6" y="55"/>
                </a:cubicBezTo>
                <a:cubicBezTo>
                  <a:pt x="6" y="56"/>
                  <a:pt x="6" y="56"/>
                  <a:pt x="6" y="56"/>
                </a:cubicBezTo>
                <a:cubicBezTo>
                  <a:pt x="7" y="56"/>
                  <a:pt x="7" y="56"/>
                  <a:pt x="8" y="56"/>
                </a:cubicBezTo>
                <a:cubicBezTo>
                  <a:pt x="9" y="57"/>
                  <a:pt x="9" y="57"/>
                  <a:pt x="10" y="57"/>
                </a:cubicBezTo>
                <a:cubicBezTo>
                  <a:pt x="11" y="58"/>
                  <a:pt x="11" y="58"/>
                  <a:pt x="13" y="58"/>
                </a:cubicBezTo>
                <a:cubicBezTo>
                  <a:pt x="13" y="58"/>
                  <a:pt x="14" y="59"/>
                  <a:pt x="14" y="59"/>
                </a:cubicBezTo>
                <a:cubicBezTo>
                  <a:pt x="15" y="60"/>
                  <a:pt x="15" y="60"/>
                  <a:pt x="16" y="60"/>
                </a:cubicBezTo>
                <a:cubicBezTo>
                  <a:pt x="16" y="60"/>
                  <a:pt x="16" y="60"/>
                  <a:pt x="16" y="60"/>
                </a:cubicBezTo>
                <a:cubicBezTo>
                  <a:pt x="16" y="61"/>
                  <a:pt x="16" y="61"/>
                  <a:pt x="16" y="61"/>
                </a:cubicBezTo>
                <a:cubicBezTo>
                  <a:pt x="16" y="61"/>
                  <a:pt x="16" y="62"/>
                  <a:pt x="15" y="63"/>
                </a:cubicBezTo>
                <a:cubicBezTo>
                  <a:pt x="15" y="63"/>
                  <a:pt x="15" y="64"/>
                  <a:pt x="15" y="64"/>
                </a:cubicBezTo>
                <a:cubicBezTo>
                  <a:pt x="15" y="65"/>
                  <a:pt x="14" y="65"/>
                  <a:pt x="14" y="66"/>
                </a:cubicBezTo>
                <a:cubicBezTo>
                  <a:pt x="14" y="66"/>
                  <a:pt x="14" y="66"/>
                  <a:pt x="13" y="67"/>
                </a:cubicBezTo>
                <a:cubicBezTo>
                  <a:pt x="13" y="67"/>
                  <a:pt x="13" y="67"/>
                  <a:pt x="13" y="67"/>
                </a:cubicBezTo>
                <a:cubicBezTo>
                  <a:pt x="12" y="67"/>
                  <a:pt x="12" y="67"/>
                  <a:pt x="12" y="69"/>
                </a:cubicBezTo>
                <a:cubicBezTo>
                  <a:pt x="12" y="70"/>
                  <a:pt x="12" y="71"/>
                  <a:pt x="11" y="72"/>
                </a:cubicBezTo>
                <a:cubicBezTo>
                  <a:pt x="11" y="72"/>
                  <a:pt x="11" y="72"/>
                  <a:pt x="11" y="74"/>
                </a:cubicBezTo>
                <a:cubicBezTo>
                  <a:pt x="11" y="74"/>
                  <a:pt x="11" y="75"/>
                  <a:pt x="11" y="75"/>
                </a:cubicBezTo>
                <a:cubicBezTo>
                  <a:pt x="11" y="76"/>
                  <a:pt x="12" y="77"/>
                  <a:pt x="12" y="77"/>
                </a:cubicBezTo>
                <a:cubicBezTo>
                  <a:pt x="12" y="78"/>
                  <a:pt x="12" y="78"/>
                  <a:pt x="12" y="78"/>
                </a:cubicBezTo>
                <a:cubicBezTo>
                  <a:pt x="11" y="79"/>
                  <a:pt x="11" y="81"/>
                  <a:pt x="11" y="81"/>
                </a:cubicBezTo>
                <a:cubicBezTo>
                  <a:pt x="11" y="82"/>
                  <a:pt x="11" y="84"/>
                  <a:pt x="11" y="85"/>
                </a:cubicBezTo>
                <a:cubicBezTo>
                  <a:pt x="11" y="86"/>
                  <a:pt x="11" y="86"/>
                  <a:pt x="11" y="87"/>
                </a:cubicBezTo>
                <a:cubicBezTo>
                  <a:pt x="11" y="88"/>
                  <a:pt x="11" y="88"/>
                  <a:pt x="11" y="88"/>
                </a:cubicBezTo>
                <a:cubicBezTo>
                  <a:pt x="11" y="88"/>
                  <a:pt x="11" y="88"/>
                  <a:pt x="11" y="88"/>
                </a:cubicBezTo>
                <a:cubicBezTo>
                  <a:pt x="11" y="88"/>
                  <a:pt x="12" y="88"/>
                  <a:pt x="13" y="88"/>
                </a:cubicBezTo>
                <a:cubicBezTo>
                  <a:pt x="13" y="87"/>
                  <a:pt x="13" y="87"/>
                  <a:pt x="13" y="87"/>
                </a:cubicBezTo>
                <a:cubicBezTo>
                  <a:pt x="14" y="86"/>
                  <a:pt x="14" y="86"/>
                  <a:pt x="14" y="86"/>
                </a:cubicBezTo>
                <a:cubicBezTo>
                  <a:pt x="15" y="86"/>
                  <a:pt x="16" y="86"/>
                  <a:pt x="17" y="86"/>
                </a:cubicBezTo>
                <a:cubicBezTo>
                  <a:pt x="19" y="85"/>
                  <a:pt x="19" y="86"/>
                  <a:pt x="20" y="87"/>
                </a:cubicBezTo>
                <a:cubicBezTo>
                  <a:pt x="20" y="87"/>
                  <a:pt x="20" y="87"/>
                  <a:pt x="20" y="87"/>
                </a:cubicBezTo>
                <a:cubicBezTo>
                  <a:pt x="20" y="87"/>
                  <a:pt x="20" y="88"/>
                  <a:pt x="20" y="88"/>
                </a:cubicBezTo>
                <a:cubicBezTo>
                  <a:pt x="20" y="89"/>
                  <a:pt x="20" y="89"/>
                  <a:pt x="20" y="89"/>
                </a:cubicBezTo>
                <a:cubicBezTo>
                  <a:pt x="21" y="89"/>
                  <a:pt x="21" y="90"/>
                  <a:pt x="21" y="91"/>
                </a:cubicBezTo>
                <a:cubicBezTo>
                  <a:pt x="21" y="91"/>
                  <a:pt x="21" y="91"/>
                  <a:pt x="22" y="92"/>
                </a:cubicBezTo>
                <a:cubicBezTo>
                  <a:pt x="23" y="92"/>
                  <a:pt x="24" y="92"/>
                  <a:pt x="24" y="92"/>
                </a:cubicBezTo>
                <a:cubicBezTo>
                  <a:pt x="24" y="93"/>
                  <a:pt x="24" y="93"/>
                  <a:pt x="25" y="93"/>
                </a:cubicBezTo>
                <a:cubicBezTo>
                  <a:pt x="26" y="92"/>
                  <a:pt x="26" y="92"/>
                  <a:pt x="26" y="91"/>
                </a:cubicBezTo>
                <a:cubicBezTo>
                  <a:pt x="26" y="91"/>
                  <a:pt x="26" y="90"/>
                  <a:pt x="27" y="90"/>
                </a:cubicBezTo>
                <a:cubicBezTo>
                  <a:pt x="26" y="89"/>
                  <a:pt x="26" y="89"/>
                  <a:pt x="26" y="89"/>
                </a:cubicBezTo>
                <a:cubicBezTo>
                  <a:pt x="26" y="89"/>
                  <a:pt x="25" y="88"/>
                  <a:pt x="26" y="88"/>
                </a:cubicBezTo>
                <a:cubicBezTo>
                  <a:pt x="26" y="87"/>
                  <a:pt x="27" y="87"/>
                  <a:pt x="27" y="87"/>
                </a:cubicBezTo>
                <a:cubicBezTo>
                  <a:pt x="28" y="86"/>
                  <a:pt x="28" y="86"/>
                  <a:pt x="28" y="86"/>
                </a:cubicBezTo>
                <a:cubicBezTo>
                  <a:pt x="28" y="86"/>
                  <a:pt x="28" y="85"/>
                  <a:pt x="29" y="85"/>
                </a:cubicBezTo>
                <a:cubicBezTo>
                  <a:pt x="29" y="84"/>
                  <a:pt x="29" y="82"/>
                  <a:pt x="29" y="81"/>
                </a:cubicBezTo>
                <a:cubicBezTo>
                  <a:pt x="29" y="81"/>
                  <a:pt x="29" y="80"/>
                  <a:pt x="29" y="80"/>
                </a:cubicBezTo>
                <a:cubicBezTo>
                  <a:pt x="29" y="80"/>
                  <a:pt x="29" y="80"/>
                  <a:pt x="29" y="80"/>
                </a:cubicBezTo>
                <a:cubicBezTo>
                  <a:pt x="29" y="78"/>
                  <a:pt x="29" y="77"/>
                  <a:pt x="30" y="76"/>
                </a:cubicBezTo>
                <a:cubicBezTo>
                  <a:pt x="30" y="75"/>
                  <a:pt x="31" y="75"/>
                  <a:pt x="32" y="75"/>
                </a:cubicBezTo>
                <a:cubicBezTo>
                  <a:pt x="32" y="75"/>
                  <a:pt x="32" y="76"/>
                  <a:pt x="32" y="78"/>
                </a:cubicBezTo>
                <a:cubicBezTo>
                  <a:pt x="32" y="78"/>
                  <a:pt x="33" y="78"/>
                  <a:pt x="33" y="79"/>
                </a:cubicBezTo>
                <a:cubicBezTo>
                  <a:pt x="34" y="79"/>
                  <a:pt x="34" y="79"/>
                  <a:pt x="35" y="79"/>
                </a:cubicBezTo>
                <a:cubicBezTo>
                  <a:pt x="35" y="80"/>
                  <a:pt x="34" y="80"/>
                  <a:pt x="34" y="81"/>
                </a:cubicBezTo>
                <a:cubicBezTo>
                  <a:pt x="33" y="82"/>
                  <a:pt x="33" y="82"/>
                  <a:pt x="33" y="82"/>
                </a:cubicBezTo>
                <a:cubicBezTo>
                  <a:pt x="34" y="82"/>
                  <a:pt x="36" y="82"/>
                  <a:pt x="37" y="81"/>
                </a:cubicBezTo>
                <a:cubicBezTo>
                  <a:pt x="38" y="81"/>
                  <a:pt x="39" y="82"/>
                  <a:pt x="39" y="82"/>
                </a:cubicBezTo>
                <a:cubicBezTo>
                  <a:pt x="39" y="83"/>
                  <a:pt x="40" y="83"/>
                  <a:pt x="40" y="83"/>
                </a:cubicBezTo>
                <a:cubicBezTo>
                  <a:pt x="41" y="83"/>
                  <a:pt x="41" y="84"/>
                  <a:pt x="41" y="85"/>
                </a:cubicBezTo>
                <a:cubicBezTo>
                  <a:pt x="41" y="85"/>
                  <a:pt x="41" y="86"/>
                  <a:pt x="42" y="86"/>
                </a:cubicBezTo>
                <a:cubicBezTo>
                  <a:pt x="42" y="86"/>
                  <a:pt x="43" y="86"/>
                  <a:pt x="43" y="86"/>
                </a:cubicBezTo>
                <a:cubicBezTo>
                  <a:pt x="44" y="87"/>
                  <a:pt x="43" y="90"/>
                  <a:pt x="42" y="91"/>
                </a:cubicBezTo>
                <a:cubicBezTo>
                  <a:pt x="41" y="92"/>
                  <a:pt x="43" y="94"/>
                  <a:pt x="43" y="94"/>
                </a:cubicBezTo>
                <a:cubicBezTo>
                  <a:pt x="44" y="95"/>
                  <a:pt x="45" y="95"/>
                  <a:pt x="47" y="95"/>
                </a:cubicBezTo>
                <a:cubicBezTo>
                  <a:pt x="47" y="94"/>
                  <a:pt x="47" y="94"/>
                  <a:pt x="48" y="94"/>
                </a:cubicBezTo>
                <a:cubicBezTo>
                  <a:pt x="48" y="94"/>
                  <a:pt x="49" y="95"/>
                  <a:pt x="49" y="95"/>
                </a:cubicBezTo>
                <a:cubicBezTo>
                  <a:pt x="49" y="96"/>
                  <a:pt x="49" y="96"/>
                  <a:pt x="49" y="96"/>
                </a:cubicBezTo>
                <a:cubicBezTo>
                  <a:pt x="51" y="95"/>
                  <a:pt x="51" y="96"/>
                  <a:pt x="52" y="96"/>
                </a:cubicBezTo>
                <a:cubicBezTo>
                  <a:pt x="52" y="96"/>
                  <a:pt x="52" y="96"/>
                  <a:pt x="52" y="96"/>
                </a:cubicBezTo>
                <a:cubicBezTo>
                  <a:pt x="52" y="96"/>
                  <a:pt x="52" y="96"/>
                  <a:pt x="53" y="96"/>
                </a:cubicBezTo>
                <a:cubicBezTo>
                  <a:pt x="53" y="95"/>
                  <a:pt x="54" y="94"/>
                  <a:pt x="54" y="94"/>
                </a:cubicBezTo>
                <a:cubicBezTo>
                  <a:pt x="55" y="95"/>
                  <a:pt x="55" y="96"/>
                  <a:pt x="55" y="97"/>
                </a:cubicBezTo>
                <a:cubicBezTo>
                  <a:pt x="55" y="99"/>
                  <a:pt x="56" y="99"/>
                  <a:pt x="56" y="100"/>
                </a:cubicBezTo>
                <a:cubicBezTo>
                  <a:pt x="56" y="100"/>
                  <a:pt x="56" y="100"/>
                  <a:pt x="57" y="101"/>
                </a:cubicBezTo>
                <a:cubicBezTo>
                  <a:pt x="57" y="101"/>
                  <a:pt x="57" y="101"/>
                  <a:pt x="57" y="101"/>
                </a:cubicBezTo>
                <a:cubicBezTo>
                  <a:pt x="57" y="101"/>
                  <a:pt x="58" y="101"/>
                  <a:pt x="58" y="101"/>
                </a:cubicBezTo>
                <a:cubicBezTo>
                  <a:pt x="59" y="100"/>
                  <a:pt x="60" y="100"/>
                  <a:pt x="61" y="101"/>
                </a:cubicBezTo>
                <a:cubicBezTo>
                  <a:pt x="62" y="101"/>
                  <a:pt x="62" y="102"/>
                  <a:pt x="62" y="102"/>
                </a:cubicBezTo>
                <a:cubicBezTo>
                  <a:pt x="61" y="103"/>
                  <a:pt x="59" y="104"/>
                  <a:pt x="57" y="104"/>
                </a:cubicBezTo>
                <a:cubicBezTo>
                  <a:pt x="57" y="104"/>
                  <a:pt x="57" y="104"/>
                  <a:pt x="57" y="104"/>
                </a:cubicBezTo>
                <a:cubicBezTo>
                  <a:pt x="56" y="104"/>
                  <a:pt x="56" y="104"/>
                  <a:pt x="56" y="104"/>
                </a:cubicBezTo>
                <a:cubicBezTo>
                  <a:pt x="56" y="105"/>
                  <a:pt x="56" y="107"/>
                  <a:pt x="56" y="107"/>
                </a:cubicBezTo>
                <a:cubicBezTo>
                  <a:pt x="56" y="108"/>
                  <a:pt x="56" y="108"/>
                  <a:pt x="56" y="108"/>
                </a:cubicBezTo>
                <a:cubicBezTo>
                  <a:pt x="57" y="108"/>
                  <a:pt x="56" y="109"/>
                  <a:pt x="56" y="109"/>
                </a:cubicBezTo>
                <a:cubicBezTo>
                  <a:pt x="56" y="110"/>
                  <a:pt x="56" y="110"/>
                  <a:pt x="56" y="110"/>
                </a:cubicBezTo>
                <a:cubicBezTo>
                  <a:pt x="56" y="110"/>
                  <a:pt x="58" y="110"/>
                  <a:pt x="59" y="110"/>
                </a:cubicBezTo>
                <a:cubicBezTo>
                  <a:pt x="60" y="111"/>
                  <a:pt x="60" y="111"/>
                  <a:pt x="60" y="111"/>
                </a:cubicBezTo>
                <a:cubicBezTo>
                  <a:pt x="60" y="111"/>
                  <a:pt x="60" y="113"/>
                  <a:pt x="59" y="115"/>
                </a:cubicBezTo>
                <a:cubicBezTo>
                  <a:pt x="59" y="115"/>
                  <a:pt x="59" y="115"/>
                  <a:pt x="59" y="115"/>
                </a:cubicBezTo>
                <a:cubicBezTo>
                  <a:pt x="59" y="116"/>
                  <a:pt x="59" y="116"/>
                  <a:pt x="59" y="116"/>
                </a:cubicBezTo>
                <a:cubicBezTo>
                  <a:pt x="59" y="117"/>
                  <a:pt x="60" y="117"/>
                  <a:pt x="60" y="117"/>
                </a:cubicBezTo>
                <a:cubicBezTo>
                  <a:pt x="61" y="117"/>
                  <a:pt x="61" y="117"/>
                  <a:pt x="61" y="117"/>
                </a:cubicBezTo>
                <a:cubicBezTo>
                  <a:pt x="62" y="117"/>
                  <a:pt x="62" y="117"/>
                  <a:pt x="62" y="116"/>
                </a:cubicBezTo>
                <a:cubicBezTo>
                  <a:pt x="63" y="116"/>
                  <a:pt x="63" y="116"/>
                  <a:pt x="64" y="116"/>
                </a:cubicBezTo>
                <a:cubicBezTo>
                  <a:pt x="64" y="116"/>
                  <a:pt x="65" y="116"/>
                  <a:pt x="66" y="117"/>
                </a:cubicBezTo>
                <a:cubicBezTo>
                  <a:pt x="66" y="117"/>
                  <a:pt x="66" y="117"/>
                  <a:pt x="68" y="117"/>
                </a:cubicBezTo>
                <a:cubicBezTo>
                  <a:pt x="68" y="116"/>
                  <a:pt x="69" y="116"/>
                  <a:pt x="69" y="116"/>
                </a:cubicBezTo>
                <a:cubicBezTo>
                  <a:pt x="70" y="116"/>
                  <a:pt x="70" y="117"/>
                  <a:pt x="70" y="117"/>
                </a:cubicBezTo>
                <a:cubicBezTo>
                  <a:pt x="70" y="118"/>
                  <a:pt x="70" y="118"/>
                  <a:pt x="70" y="119"/>
                </a:cubicBezTo>
                <a:cubicBezTo>
                  <a:pt x="70" y="119"/>
                  <a:pt x="70" y="119"/>
                  <a:pt x="70" y="119"/>
                </a:cubicBezTo>
                <a:cubicBezTo>
                  <a:pt x="71" y="121"/>
                  <a:pt x="71" y="121"/>
                  <a:pt x="72" y="121"/>
                </a:cubicBezTo>
                <a:cubicBezTo>
                  <a:pt x="72" y="121"/>
                  <a:pt x="72" y="121"/>
                  <a:pt x="72" y="121"/>
                </a:cubicBezTo>
                <a:cubicBezTo>
                  <a:pt x="73" y="121"/>
                  <a:pt x="72" y="122"/>
                  <a:pt x="72" y="123"/>
                </a:cubicBezTo>
                <a:cubicBezTo>
                  <a:pt x="72" y="123"/>
                  <a:pt x="72" y="124"/>
                  <a:pt x="72" y="124"/>
                </a:cubicBezTo>
                <a:cubicBezTo>
                  <a:pt x="72" y="124"/>
                  <a:pt x="73" y="123"/>
                  <a:pt x="74" y="123"/>
                </a:cubicBezTo>
                <a:cubicBezTo>
                  <a:pt x="74" y="123"/>
                  <a:pt x="74" y="123"/>
                  <a:pt x="75" y="124"/>
                </a:cubicBezTo>
                <a:cubicBezTo>
                  <a:pt x="75" y="124"/>
                  <a:pt x="76" y="126"/>
                  <a:pt x="76" y="126"/>
                </a:cubicBezTo>
                <a:cubicBezTo>
                  <a:pt x="77" y="126"/>
                  <a:pt x="77" y="126"/>
                  <a:pt x="77" y="126"/>
                </a:cubicBezTo>
                <a:cubicBezTo>
                  <a:pt x="78" y="127"/>
                  <a:pt x="78" y="127"/>
                  <a:pt x="78" y="127"/>
                </a:cubicBezTo>
                <a:cubicBezTo>
                  <a:pt x="78" y="126"/>
                  <a:pt x="79" y="126"/>
                  <a:pt x="80" y="126"/>
                </a:cubicBezTo>
                <a:cubicBezTo>
                  <a:pt x="81" y="126"/>
                  <a:pt x="81" y="126"/>
                  <a:pt x="81" y="125"/>
                </a:cubicBezTo>
                <a:cubicBezTo>
                  <a:pt x="82" y="125"/>
                  <a:pt x="82" y="124"/>
                  <a:pt x="84" y="125"/>
                </a:cubicBezTo>
                <a:cubicBezTo>
                  <a:pt x="85" y="125"/>
                  <a:pt x="85" y="127"/>
                  <a:pt x="85" y="129"/>
                </a:cubicBezTo>
                <a:cubicBezTo>
                  <a:pt x="84" y="130"/>
                  <a:pt x="84" y="130"/>
                  <a:pt x="84" y="130"/>
                </a:cubicBezTo>
                <a:cubicBezTo>
                  <a:pt x="84" y="131"/>
                  <a:pt x="86" y="131"/>
                  <a:pt x="86" y="131"/>
                </a:cubicBezTo>
                <a:cubicBezTo>
                  <a:pt x="87" y="131"/>
                  <a:pt x="87" y="131"/>
                  <a:pt x="87" y="131"/>
                </a:cubicBezTo>
                <a:cubicBezTo>
                  <a:pt x="88" y="131"/>
                  <a:pt x="89" y="132"/>
                  <a:pt x="90" y="132"/>
                </a:cubicBezTo>
                <a:cubicBezTo>
                  <a:pt x="91" y="132"/>
                  <a:pt x="92" y="133"/>
                  <a:pt x="92" y="133"/>
                </a:cubicBezTo>
                <a:cubicBezTo>
                  <a:pt x="93" y="132"/>
                  <a:pt x="94" y="132"/>
                  <a:pt x="94" y="133"/>
                </a:cubicBezTo>
                <a:cubicBezTo>
                  <a:pt x="95" y="133"/>
                  <a:pt x="95" y="133"/>
                  <a:pt x="96" y="133"/>
                </a:cubicBezTo>
                <a:cubicBezTo>
                  <a:pt x="96" y="133"/>
                  <a:pt x="97" y="133"/>
                  <a:pt x="97" y="133"/>
                </a:cubicBezTo>
                <a:cubicBezTo>
                  <a:pt x="98" y="133"/>
                  <a:pt x="98" y="133"/>
                  <a:pt x="98" y="133"/>
                </a:cubicBezTo>
                <a:cubicBezTo>
                  <a:pt x="98" y="133"/>
                  <a:pt x="98" y="133"/>
                  <a:pt x="98" y="133"/>
                </a:cubicBezTo>
                <a:cubicBezTo>
                  <a:pt x="98" y="133"/>
                  <a:pt x="98" y="133"/>
                  <a:pt x="98" y="132"/>
                </a:cubicBezTo>
                <a:cubicBezTo>
                  <a:pt x="98" y="131"/>
                  <a:pt x="98" y="131"/>
                  <a:pt x="99" y="130"/>
                </a:cubicBezTo>
                <a:cubicBezTo>
                  <a:pt x="100" y="129"/>
                  <a:pt x="102" y="129"/>
                  <a:pt x="103" y="130"/>
                </a:cubicBezTo>
                <a:cubicBezTo>
                  <a:pt x="104" y="130"/>
                  <a:pt x="104" y="133"/>
                  <a:pt x="104" y="134"/>
                </a:cubicBezTo>
                <a:cubicBezTo>
                  <a:pt x="104" y="135"/>
                  <a:pt x="104" y="135"/>
                  <a:pt x="104" y="135"/>
                </a:cubicBezTo>
                <a:cubicBezTo>
                  <a:pt x="104" y="135"/>
                  <a:pt x="107" y="136"/>
                  <a:pt x="107" y="137"/>
                </a:cubicBezTo>
                <a:cubicBezTo>
                  <a:pt x="107" y="137"/>
                  <a:pt x="109" y="137"/>
                  <a:pt x="109" y="137"/>
                </a:cubicBezTo>
                <a:cubicBezTo>
                  <a:pt x="109" y="137"/>
                  <a:pt x="109" y="137"/>
                  <a:pt x="109" y="137"/>
                </a:cubicBezTo>
                <a:cubicBezTo>
                  <a:pt x="109" y="136"/>
                  <a:pt x="109" y="136"/>
                  <a:pt x="109" y="135"/>
                </a:cubicBezTo>
                <a:cubicBezTo>
                  <a:pt x="110" y="133"/>
                  <a:pt x="110" y="133"/>
                  <a:pt x="112" y="133"/>
                </a:cubicBezTo>
                <a:cubicBezTo>
                  <a:pt x="112" y="133"/>
                  <a:pt x="112" y="133"/>
                  <a:pt x="112" y="133"/>
                </a:cubicBezTo>
                <a:cubicBezTo>
                  <a:pt x="107" y="129"/>
                  <a:pt x="114" y="128"/>
                  <a:pt x="116" y="123"/>
                </a:cubicBezTo>
                <a:cubicBezTo>
                  <a:pt x="118" y="117"/>
                  <a:pt x="111" y="121"/>
                  <a:pt x="119" y="111"/>
                </a:cubicBezTo>
                <a:cubicBezTo>
                  <a:pt x="123" y="107"/>
                  <a:pt x="118" y="102"/>
                  <a:pt x="123" y="98"/>
                </a:cubicBezTo>
                <a:cubicBezTo>
                  <a:pt x="126" y="96"/>
                  <a:pt x="125" y="88"/>
                  <a:pt x="126" y="85"/>
                </a:cubicBezTo>
                <a:cubicBezTo>
                  <a:pt x="126" y="84"/>
                  <a:pt x="129" y="84"/>
                  <a:pt x="130" y="83"/>
                </a:cubicBezTo>
                <a:cubicBezTo>
                  <a:pt x="134" y="79"/>
                  <a:pt x="134" y="76"/>
                  <a:pt x="139" y="74"/>
                </a:cubicBezTo>
                <a:cubicBezTo>
                  <a:pt x="147" y="70"/>
                  <a:pt x="142" y="68"/>
                  <a:pt x="147" y="65"/>
                </a:cubicBezTo>
                <a:cubicBezTo>
                  <a:pt x="152" y="62"/>
                  <a:pt x="155" y="67"/>
                  <a:pt x="155" y="59"/>
                </a:cubicBezTo>
                <a:cubicBezTo>
                  <a:pt x="155" y="57"/>
                  <a:pt x="146" y="56"/>
                  <a:pt x="144" y="55"/>
                </a:cubicBezTo>
                <a:cubicBezTo>
                  <a:pt x="136" y="51"/>
                  <a:pt x="148" y="48"/>
                  <a:pt x="132" y="50"/>
                </a:cubicBezTo>
                <a:cubicBezTo>
                  <a:pt x="131" y="50"/>
                  <a:pt x="131" y="49"/>
                  <a:pt x="130" y="49"/>
                </a:cubicBezTo>
                <a:cubicBezTo>
                  <a:pt x="127" y="48"/>
                  <a:pt x="121" y="45"/>
                  <a:pt x="118" y="42"/>
                </a:cubicBezTo>
                <a:cubicBezTo>
                  <a:pt x="115" y="37"/>
                  <a:pt x="122" y="37"/>
                  <a:pt x="118" y="33"/>
                </a:cubicBezTo>
                <a:cubicBezTo>
                  <a:pt x="117" y="33"/>
                  <a:pt x="113" y="32"/>
                  <a:pt x="111" y="32"/>
                </a:cubicBezTo>
                <a:cubicBezTo>
                  <a:pt x="109" y="31"/>
                  <a:pt x="111" y="28"/>
                  <a:pt x="105" y="28"/>
                </a:cubicBezTo>
                <a:cubicBezTo>
                  <a:pt x="103" y="28"/>
                  <a:pt x="100" y="23"/>
                  <a:pt x="97" y="22"/>
                </a:cubicBezTo>
                <a:cubicBezTo>
                  <a:pt x="94" y="22"/>
                  <a:pt x="92" y="30"/>
                  <a:pt x="88" y="22"/>
                </a:cubicBezTo>
                <a:cubicBezTo>
                  <a:pt x="88" y="21"/>
                  <a:pt x="85" y="21"/>
                  <a:pt x="83" y="17"/>
                </a:cubicBezTo>
                <a:cubicBezTo>
                  <a:pt x="82" y="14"/>
                  <a:pt x="79" y="16"/>
                  <a:pt x="77" y="10"/>
                </a:cubicBezTo>
                <a:cubicBezTo>
                  <a:pt x="76" y="6"/>
                  <a:pt x="74" y="0"/>
                  <a:pt x="70" y="0"/>
                </a:cubicBezTo>
                <a:cubicBezTo>
                  <a:pt x="67" y="0"/>
                  <a:pt x="62" y="7"/>
                  <a:pt x="61" y="9"/>
                </a:cubicBezTo>
                <a:cubicBezTo>
                  <a:pt x="60" y="10"/>
                  <a:pt x="60" y="9"/>
                  <a:pt x="59" y="8"/>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5" name="Freeform 230"/>
          <p:cNvSpPr>
            <a:spLocks/>
          </p:cNvSpPr>
          <p:nvPr/>
        </p:nvSpPr>
        <p:spPr bwMode="auto">
          <a:xfrm>
            <a:off x="2735468" y="3721102"/>
            <a:ext cx="1044576" cy="1222376"/>
          </a:xfrm>
          <a:custGeom>
            <a:avLst/>
            <a:gdLst>
              <a:gd name="T0" fmla="*/ 133 w 139"/>
              <a:gd name="T1" fmla="*/ 25 h 163"/>
              <a:gd name="T2" fmla="*/ 139 w 139"/>
              <a:gd name="T3" fmla="*/ 17 h 163"/>
              <a:gd name="T4" fmla="*/ 134 w 139"/>
              <a:gd name="T5" fmla="*/ 17 h 163"/>
              <a:gd name="T6" fmla="*/ 125 w 139"/>
              <a:gd name="T7" fmla="*/ 14 h 163"/>
              <a:gd name="T8" fmla="*/ 119 w 139"/>
              <a:gd name="T9" fmla="*/ 6 h 163"/>
              <a:gd name="T10" fmla="*/ 115 w 139"/>
              <a:gd name="T11" fmla="*/ 3 h 163"/>
              <a:gd name="T12" fmla="*/ 104 w 139"/>
              <a:gd name="T13" fmla="*/ 12 h 163"/>
              <a:gd name="T14" fmla="*/ 94 w 139"/>
              <a:gd name="T15" fmla="*/ 18 h 163"/>
              <a:gd name="T16" fmla="*/ 95 w 139"/>
              <a:gd name="T17" fmla="*/ 26 h 163"/>
              <a:gd name="T18" fmla="*/ 88 w 139"/>
              <a:gd name="T19" fmla="*/ 24 h 163"/>
              <a:gd name="T20" fmla="*/ 80 w 139"/>
              <a:gd name="T21" fmla="*/ 27 h 163"/>
              <a:gd name="T22" fmla="*/ 75 w 139"/>
              <a:gd name="T23" fmla="*/ 40 h 163"/>
              <a:gd name="T24" fmla="*/ 64 w 139"/>
              <a:gd name="T25" fmla="*/ 44 h 163"/>
              <a:gd name="T26" fmla="*/ 52 w 139"/>
              <a:gd name="T27" fmla="*/ 43 h 163"/>
              <a:gd name="T28" fmla="*/ 44 w 139"/>
              <a:gd name="T29" fmla="*/ 44 h 163"/>
              <a:gd name="T30" fmla="*/ 36 w 139"/>
              <a:gd name="T31" fmla="*/ 55 h 163"/>
              <a:gd name="T32" fmla="*/ 31 w 139"/>
              <a:gd name="T33" fmla="*/ 42 h 163"/>
              <a:gd name="T34" fmla="*/ 25 w 139"/>
              <a:gd name="T35" fmla="*/ 38 h 163"/>
              <a:gd name="T36" fmla="*/ 23 w 139"/>
              <a:gd name="T37" fmla="*/ 38 h 163"/>
              <a:gd name="T38" fmla="*/ 13 w 139"/>
              <a:gd name="T39" fmla="*/ 33 h 163"/>
              <a:gd name="T40" fmla="*/ 2 w 139"/>
              <a:gd name="T41" fmla="*/ 35 h 163"/>
              <a:gd name="T42" fmla="*/ 4 w 139"/>
              <a:gd name="T43" fmla="*/ 44 h 163"/>
              <a:gd name="T44" fmla="*/ 5 w 139"/>
              <a:gd name="T45" fmla="*/ 50 h 163"/>
              <a:gd name="T46" fmla="*/ 5 w 139"/>
              <a:gd name="T47" fmla="*/ 58 h 163"/>
              <a:gd name="T48" fmla="*/ 3 w 139"/>
              <a:gd name="T49" fmla="*/ 68 h 163"/>
              <a:gd name="T50" fmla="*/ 9 w 139"/>
              <a:gd name="T51" fmla="*/ 71 h 163"/>
              <a:gd name="T52" fmla="*/ 24 w 139"/>
              <a:gd name="T53" fmla="*/ 76 h 163"/>
              <a:gd name="T54" fmla="*/ 37 w 139"/>
              <a:gd name="T55" fmla="*/ 77 h 163"/>
              <a:gd name="T56" fmla="*/ 44 w 139"/>
              <a:gd name="T57" fmla="*/ 87 h 163"/>
              <a:gd name="T58" fmla="*/ 47 w 139"/>
              <a:gd name="T59" fmla="*/ 101 h 163"/>
              <a:gd name="T60" fmla="*/ 54 w 139"/>
              <a:gd name="T61" fmla="*/ 118 h 163"/>
              <a:gd name="T62" fmla="*/ 59 w 139"/>
              <a:gd name="T63" fmla="*/ 123 h 163"/>
              <a:gd name="T64" fmla="*/ 68 w 139"/>
              <a:gd name="T65" fmla="*/ 132 h 163"/>
              <a:gd name="T66" fmla="*/ 67 w 139"/>
              <a:gd name="T67" fmla="*/ 141 h 163"/>
              <a:gd name="T68" fmla="*/ 72 w 139"/>
              <a:gd name="T69" fmla="*/ 151 h 163"/>
              <a:gd name="T70" fmla="*/ 75 w 139"/>
              <a:gd name="T71" fmla="*/ 144 h 163"/>
              <a:gd name="T72" fmla="*/ 83 w 139"/>
              <a:gd name="T73" fmla="*/ 140 h 163"/>
              <a:gd name="T74" fmla="*/ 82 w 139"/>
              <a:gd name="T75" fmla="*/ 133 h 163"/>
              <a:gd name="T76" fmla="*/ 92 w 139"/>
              <a:gd name="T77" fmla="*/ 142 h 163"/>
              <a:gd name="T78" fmla="*/ 99 w 139"/>
              <a:gd name="T79" fmla="*/ 137 h 163"/>
              <a:gd name="T80" fmla="*/ 107 w 139"/>
              <a:gd name="T81" fmla="*/ 133 h 163"/>
              <a:gd name="T82" fmla="*/ 112 w 139"/>
              <a:gd name="T83" fmla="*/ 144 h 163"/>
              <a:gd name="T84" fmla="*/ 110 w 139"/>
              <a:gd name="T85" fmla="*/ 157 h 163"/>
              <a:gd name="T86" fmla="*/ 112 w 139"/>
              <a:gd name="T87" fmla="*/ 161 h 163"/>
              <a:gd name="T88" fmla="*/ 116 w 139"/>
              <a:gd name="T89" fmla="*/ 161 h 163"/>
              <a:gd name="T90" fmla="*/ 115 w 139"/>
              <a:gd name="T91" fmla="*/ 155 h 163"/>
              <a:gd name="T92" fmla="*/ 126 w 139"/>
              <a:gd name="T93" fmla="*/ 151 h 163"/>
              <a:gd name="T94" fmla="*/ 134 w 139"/>
              <a:gd name="T95" fmla="*/ 143 h 163"/>
              <a:gd name="T96" fmla="*/ 134 w 139"/>
              <a:gd name="T97" fmla="*/ 136 h 163"/>
              <a:gd name="T98" fmla="*/ 135 w 139"/>
              <a:gd name="T99" fmla="*/ 124 h 163"/>
              <a:gd name="T100" fmla="*/ 132 w 139"/>
              <a:gd name="T101" fmla="*/ 119 h 163"/>
              <a:gd name="T102" fmla="*/ 125 w 139"/>
              <a:gd name="T103" fmla="*/ 122 h 163"/>
              <a:gd name="T104" fmla="*/ 118 w 139"/>
              <a:gd name="T105" fmla="*/ 120 h 163"/>
              <a:gd name="T106" fmla="*/ 112 w 139"/>
              <a:gd name="T107" fmla="*/ 118 h 163"/>
              <a:gd name="T108" fmla="*/ 115 w 139"/>
              <a:gd name="T109" fmla="*/ 106 h 163"/>
              <a:gd name="T110" fmla="*/ 121 w 139"/>
              <a:gd name="T111" fmla="*/ 98 h 163"/>
              <a:gd name="T112" fmla="*/ 121 w 139"/>
              <a:gd name="T113" fmla="*/ 90 h 163"/>
              <a:gd name="T114" fmla="*/ 118 w 139"/>
              <a:gd name="T115" fmla="*/ 73 h 163"/>
              <a:gd name="T116" fmla="*/ 116 w 139"/>
              <a:gd name="T117" fmla="*/ 57 h 163"/>
              <a:gd name="T118" fmla="*/ 122 w 139"/>
              <a:gd name="T119" fmla="*/ 4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163">
                <a:moveTo>
                  <a:pt x="125" y="31"/>
                </a:moveTo>
                <a:cubicBezTo>
                  <a:pt x="126" y="31"/>
                  <a:pt x="127" y="30"/>
                  <a:pt x="127" y="30"/>
                </a:cubicBezTo>
                <a:cubicBezTo>
                  <a:pt x="128" y="30"/>
                  <a:pt x="128" y="29"/>
                  <a:pt x="128" y="29"/>
                </a:cubicBezTo>
                <a:cubicBezTo>
                  <a:pt x="129" y="28"/>
                  <a:pt x="130" y="27"/>
                  <a:pt x="132" y="26"/>
                </a:cubicBezTo>
                <a:cubicBezTo>
                  <a:pt x="132" y="25"/>
                  <a:pt x="133" y="25"/>
                  <a:pt x="133" y="25"/>
                </a:cubicBezTo>
                <a:cubicBezTo>
                  <a:pt x="133" y="24"/>
                  <a:pt x="134" y="24"/>
                  <a:pt x="135" y="23"/>
                </a:cubicBezTo>
                <a:cubicBezTo>
                  <a:pt x="135" y="23"/>
                  <a:pt x="136" y="22"/>
                  <a:pt x="136" y="21"/>
                </a:cubicBezTo>
                <a:cubicBezTo>
                  <a:pt x="136" y="21"/>
                  <a:pt x="136" y="20"/>
                  <a:pt x="136" y="20"/>
                </a:cubicBezTo>
                <a:cubicBezTo>
                  <a:pt x="136" y="20"/>
                  <a:pt x="137" y="19"/>
                  <a:pt x="137" y="19"/>
                </a:cubicBezTo>
                <a:cubicBezTo>
                  <a:pt x="138" y="18"/>
                  <a:pt x="138" y="17"/>
                  <a:pt x="139" y="17"/>
                </a:cubicBezTo>
                <a:cubicBezTo>
                  <a:pt x="139" y="16"/>
                  <a:pt x="139" y="16"/>
                  <a:pt x="139" y="16"/>
                </a:cubicBezTo>
                <a:cubicBezTo>
                  <a:pt x="139" y="16"/>
                  <a:pt x="138" y="16"/>
                  <a:pt x="138" y="16"/>
                </a:cubicBezTo>
                <a:cubicBezTo>
                  <a:pt x="137" y="18"/>
                  <a:pt x="136" y="18"/>
                  <a:pt x="135" y="18"/>
                </a:cubicBezTo>
                <a:cubicBezTo>
                  <a:pt x="135" y="18"/>
                  <a:pt x="135" y="18"/>
                  <a:pt x="135" y="18"/>
                </a:cubicBezTo>
                <a:cubicBezTo>
                  <a:pt x="135" y="18"/>
                  <a:pt x="134" y="17"/>
                  <a:pt x="134" y="17"/>
                </a:cubicBezTo>
                <a:cubicBezTo>
                  <a:pt x="134" y="16"/>
                  <a:pt x="134" y="16"/>
                  <a:pt x="134" y="16"/>
                </a:cubicBezTo>
                <a:cubicBezTo>
                  <a:pt x="132" y="14"/>
                  <a:pt x="132" y="14"/>
                  <a:pt x="131" y="15"/>
                </a:cubicBezTo>
                <a:cubicBezTo>
                  <a:pt x="131" y="15"/>
                  <a:pt x="130" y="16"/>
                  <a:pt x="129" y="16"/>
                </a:cubicBezTo>
                <a:cubicBezTo>
                  <a:pt x="128" y="17"/>
                  <a:pt x="127" y="16"/>
                  <a:pt x="126" y="15"/>
                </a:cubicBezTo>
                <a:cubicBezTo>
                  <a:pt x="125" y="14"/>
                  <a:pt x="125" y="14"/>
                  <a:pt x="125" y="14"/>
                </a:cubicBezTo>
                <a:cubicBezTo>
                  <a:pt x="123" y="15"/>
                  <a:pt x="122" y="16"/>
                  <a:pt x="121" y="15"/>
                </a:cubicBezTo>
                <a:cubicBezTo>
                  <a:pt x="121" y="15"/>
                  <a:pt x="121" y="15"/>
                  <a:pt x="121" y="15"/>
                </a:cubicBezTo>
                <a:cubicBezTo>
                  <a:pt x="121" y="13"/>
                  <a:pt x="120" y="13"/>
                  <a:pt x="120" y="12"/>
                </a:cubicBezTo>
                <a:cubicBezTo>
                  <a:pt x="120" y="12"/>
                  <a:pt x="119" y="11"/>
                  <a:pt x="119" y="11"/>
                </a:cubicBezTo>
                <a:cubicBezTo>
                  <a:pt x="119" y="6"/>
                  <a:pt x="119" y="6"/>
                  <a:pt x="119" y="6"/>
                </a:cubicBezTo>
                <a:cubicBezTo>
                  <a:pt x="119" y="6"/>
                  <a:pt x="120" y="6"/>
                  <a:pt x="120" y="5"/>
                </a:cubicBezTo>
                <a:cubicBezTo>
                  <a:pt x="120" y="4"/>
                  <a:pt x="120" y="2"/>
                  <a:pt x="120" y="2"/>
                </a:cubicBezTo>
                <a:cubicBezTo>
                  <a:pt x="119" y="1"/>
                  <a:pt x="118" y="1"/>
                  <a:pt x="118" y="0"/>
                </a:cubicBezTo>
                <a:cubicBezTo>
                  <a:pt x="118" y="1"/>
                  <a:pt x="118" y="1"/>
                  <a:pt x="118" y="1"/>
                </a:cubicBezTo>
                <a:cubicBezTo>
                  <a:pt x="118" y="1"/>
                  <a:pt x="117" y="2"/>
                  <a:pt x="115" y="3"/>
                </a:cubicBezTo>
                <a:cubicBezTo>
                  <a:pt x="113" y="4"/>
                  <a:pt x="109" y="6"/>
                  <a:pt x="109" y="7"/>
                </a:cubicBezTo>
                <a:cubicBezTo>
                  <a:pt x="110" y="7"/>
                  <a:pt x="110" y="8"/>
                  <a:pt x="110" y="9"/>
                </a:cubicBezTo>
                <a:cubicBezTo>
                  <a:pt x="110" y="10"/>
                  <a:pt x="110" y="10"/>
                  <a:pt x="110" y="10"/>
                </a:cubicBezTo>
                <a:cubicBezTo>
                  <a:pt x="109" y="11"/>
                  <a:pt x="109" y="11"/>
                  <a:pt x="109" y="11"/>
                </a:cubicBezTo>
                <a:cubicBezTo>
                  <a:pt x="109" y="11"/>
                  <a:pt x="107" y="12"/>
                  <a:pt x="104" y="12"/>
                </a:cubicBezTo>
                <a:cubicBezTo>
                  <a:pt x="104" y="12"/>
                  <a:pt x="104" y="12"/>
                  <a:pt x="103" y="12"/>
                </a:cubicBezTo>
                <a:cubicBezTo>
                  <a:pt x="102" y="13"/>
                  <a:pt x="101" y="13"/>
                  <a:pt x="101" y="13"/>
                </a:cubicBezTo>
                <a:cubicBezTo>
                  <a:pt x="100" y="13"/>
                  <a:pt x="100" y="13"/>
                  <a:pt x="100" y="15"/>
                </a:cubicBezTo>
                <a:cubicBezTo>
                  <a:pt x="100" y="17"/>
                  <a:pt x="97" y="17"/>
                  <a:pt x="96" y="17"/>
                </a:cubicBezTo>
                <a:cubicBezTo>
                  <a:pt x="95" y="18"/>
                  <a:pt x="95" y="18"/>
                  <a:pt x="94" y="18"/>
                </a:cubicBezTo>
                <a:cubicBezTo>
                  <a:pt x="94" y="18"/>
                  <a:pt x="94" y="18"/>
                  <a:pt x="94" y="18"/>
                </a:cubicBezTo>
                <a:cubicBezTo>
                  <a:pt x="95" y="19"/>
                  <a:pt x="95" y="19"/>
                  <a:pt x="95" y="19"/>
                </a:cubicBezTo>
                <a:cubicBezTo>
                  <a:pt x="96" y="20"/>
                  <a:pt x="96" y="20"/>
                  <a:pt x="96" y="21"/>
                </a:cubicBezTo>
                <a:cubicBezTo>
                  <a:pt x="96" y="22"/>
                  <a:pt x="96" y="23"/>
                  <a:pt x="96" y="23"/>
                </a:cubicBezTo>
                <a:cubicBezTo>
                  <a:pt x="95" y="24"/>
                  <a:pt x="95" y="25"/>
                  <a:pt x="95" y="26"/>
                </a:cubicBezTo>
                <a:cubicBezTo>
                  <a:pt x="95" y="27"/>
                  <a:pt x="95" y="28"/>
                  <a:pt x="94" y="28"/>
                </a:cubicBezTo>
                <a:cubicBezTo>
                  <a:pt x="93" y="29"/>
                  <a:pt x="92" y="29"/>
                  <a:pt x="91" y="28"/>
                </a:cubicBezTo>
                <a:cubicBezTo>
                  <a:pt x="90" y="28"/>
                  <a:pt x="89" y="27"/>
                  <a:pt x="89" y="25"/>
                </a:cubicBezTo>
                <a:cubicBezTo>
                  <a:pt x="89" y="25"/>
                  <a:pt x="89" y="25"/>
                  <a:pt x="89" y="25"/>
                </a:cubicBezTo>
                <a:cubicBezTo>
                  <a:pt x="88" y="24"/>
                  <a:pt x="88" y="24"/>
                  <a:pt x="88" y="24"/>
                </a:cubicBezTo>
                <a:cubicBezTo>
                  <a:pt x="88" y="24"/>
                  <a:pt x="87" y="24"/>
                  <a:pt x="87" y="25"/>
                </a:cubicBezTo>
                <a:cubicBezTo>
                  <a:pt x="87" y="25"/>
                  <a:pt x="87" y="26"/>
                  <a:pt x="87" y="26"/>
                </a:cubicBezTo>
                <a:cubicBezTo>
                  <a:pt x="86" y="26"/>
                  <a:pt x="85" y="26"/>
                  <a:pt x="84" y="25"/>
                </a:cubicBezTo>
                <a:cubicBezTo>
                  <a:pt x="83" y="25"/>
                  <a:pt x="83" y="25"/>
                  <a:pt x="83" y="25"/>
                </a:cubicBezTo>
                <a:cubicBezTo>
                  <a:pt x="81" y="24"/>
                  <a:pt x="81" y="25"/>
                  <a:pt x="80" y="27"/>
                </a:cubicBezTo>
                <a:cubicBezTo>
                  <a:pt x="80" y="27"/>
                  <a:pt x="80" y="28"/>
                  <a:pt x="80" y="28"/>
                </a:cubicBezTo>
                <a:cubicBezTo>
                  <a:pt x="79" y="29"/>
                  <a:pt x="79" y="30"/>
                  <a:pt x="79" y="31"/>
                </a:cubicBezTo>
                <a:cubicBezTo>
                  <a:pt x="79" y="32"/>
                  <a:pt x="79" y="33"/>
                  <a:pt x="77" y="35"/>
                </a:cubicBezTo>
                <a:cubicBezTo>
                  <a:pt x="77" y="35"/>
                  <a:pt x="76" y="36"/>
                  <a:pt x="76" y="37"/>
                </a:cubicBezTo>
                <a:cubicBezTo>
                  <a:pt x="76" y="38"/>
                  <a:pt x="75" y="39"/>
                  <a:pt x="75" y="40"/>
                </a:cubicBezTo>
                <a:cubicBezTo>
                  <a:pt x="74" y="41"/>
                  <a:pt x="74" y="41"/>
                  <a:pt x="74" y="42"/>
                </a:cubicBezTo>
                <a:cubicBezTo>
                  <a:pt x="74" y="43"/>
                  <a:pt x="74" y="44"/>
                  <a:pt x="73" y="44"/>
                </a:cubicBezTo>
                <a:cubicBezTo>
                  <a:pt x="73" y="45"/>
                  <a:pt x="71" y="45"/>
                  <a:pt x="69" y="45"/>
                </a:cubicBezTo>
                <a:cubicBezTo>
                  <a:pt x="69" y="45"/>
                  <a:pt x="68" y="45"/>
                  <a:pt x="68" y="45"/>
                </a:cubicBezTo>
                <a:cubicBezTo>
                  <a:pt x="67" y="45"/>
                  <a:pt x="65" y="45"/>
                  <a:pt x="64" y="44"/>
                </a:cubicBezTo>
                <a:cubicBezTo>
                  <a:pt x="63" y="44"/>
                  <a:pt x="63" y="44"/>
                  <a:pt x="62" y="43"/>
                </a:cubicBezTo>
                <a:cubicBezTo>
                  <a:pt x="62" y="43"/>
                  <a:pt x="61" y="43"/>
                  <a:pt x="60" y="43"/>
                </a:cubicBezTo>
                <a:cubicBezTo>
                  <a:pt x="60" y="42"/>
                  <a:pt x="59" y="42"/>
                  <a:pt x="58" y="42"/>
                </a:cubicBezTo>
                <a:cubicBezTo>
                  <a:pt x="57" y="42"/>
                  <a:pt x="56" y="42"/>
                  <a:pt x="55" y="42"/>
                </a:cubicBezTo>
                <a:cubicBezTo>
                  <a:pt x="54" y="43"/>
                  <a:pt x="53" y="43"/>
                  <a:pt x="52" y="43"/>
                </a:cubicBezTo>
                <a:cubicBezTo>
                  <a:pt x="51" y="43"/>
                  <a:pt x="51" y="43"/>
                  <a:pt x="50" y="43"/>
                </a:cubicBezTo>
                <a:cubicBezTo>
                  <a:pt x="49" y="44"/>
                  <a:pt x="49" y="44"/>
                  <a:pt x="47" y="43"/>
                </a:cubicBezTo>
                <a:cubicBezTo>
                  <a:pt x="47" y="43"/>
                  <a:pt x="47" y="43"/>
                  <a:pt x="47" y="43"/>
                </a:cubicBezTo>
                <a:cubicBezTo>
                  <a:pt x="46" y="43"/>
                  <a:pt x="45" y="43"/>
                  <a:pt x="45" y="43"/>
                </a:cubicBezTo>
                <a:cubicBezTo>
                  <a:pt x="44" y="43"/>
                  <a:pt x="44" y="44"/>
                  <a:pt x="44" y="44"/>
                </a:cubicBezTo>
                <a:cubicBezTo>
                  <a:pt x="44" y="45"/>
                  <a:pt x="44" y="45"/>
                  <a:pt x="44" y="46"/>
                </a:cubicBezTo>
                <a:cubicBezTo>
                  <a:pt x="43" y="47"/>
                  <a:pt x="43" y="47"/>
                  <a:pt x="41" y="48"/>
                </a:cubicBezTo>
                <a:cubicBezTo>
                  <a:pt x="39" y="48"/>
                  <a:pt x="38" y="49"/>
                  <a:pt x="38" y="51"/>
                </a:cubicBezTo>
                <a:cubicBezTo>
                  <a:pt x="38" y="53"/>
                  <a:pt x="38" y="54"/>
                  <a:pt x="36" y="55"/>
                </a:cubicBezTo>
                <a:cubicBezTo>
                  <a:pt x="36" y="55"/>
                  <a:pt x="36" y="55"/>
                  <a:pt x="36" y="55"/>
                </a:cubicBezTo>
                <a:cubicBezTo>
                  <a:pt x="35" y="55"/>
                  <a:pt x="33" y="53"/>
                  <a:pt x="33" y="53"/>
                </a:cubicBezTo>
                <a:cubicBezTo>
                  <a:pt x="33" y="52"/>
                  <a:pt x="33" y="52"/>
                  <a:pt x="33" y="52"/>
                </a:cubicBezTo>
                <a:cubicBezTo>
                  <a:pt x="31" y="51"/>
                  <a:pt x="31" y="49"/>
                  <a:pt x="31" y="48"/>
                </a:cubicBezTo>
                <a:cubicBezTo>
                  <a:pt x="31" y="47"/>
                  <a:pt x="31" y="47"/>
                  <a:pt x="31" y="47"/>
                </a:cubicBezTo>
                <a:cubicBezTo>
                  <a:pt x="31" y="42"/>
                  <a:pt x="31" y="42"/>
                  <a:pt x="31" y="42"/>
                </a:cubicBezTo>
                <a:cubicBezTo>
                  <a:pt x="31" y="41"/>
                  <a:pt x="31" y="41"/>
                  <a:pt x="31" y="41"/>
                </a:cubicBezTo>
                <a:cubicBezTo>
                  <a:pt x="31" y="41"/>
                  <a:pt x="30" y="42"/>
                  <a:pt x="30" y="42"/>
                </a:cubicBezTo>
                <a:cubicBezTo>
                  <a:pt x="29" y="42"/>
                  <a:pt x="28" y="42"/>
                  <a:pt x="27" y="42"/>
                </a:cubicBezTo>
                <a:cubicBezTo>
                  <a:pt x="26" y="42"/>
                  <a:pt x="26" y="41"/>
                  <a:pt x="25" y="40"/>
                </a:cubicBezTo>
                <a:cubicBezTo>
                  <a:pt x="25" y="39"/>
                  <a:pt x="25" y="39"/>
                  <a:pt x="25" y="38"/>
                </a:cubicBezTo>
                <a:cubicBezTo>
                  <a:pt x="25" y="38"/>
                  <a:pt x="25" y="38"/>
                  <a:pt x="25" y="38"/>
                </a:cubicBezTo>
                <a:cubicBezTo>
                  <a:pt x="24" y="39"/>
                  <a:pt x="24" y="39"/>
                  <a:pt x="24" y="39"/>
                </a:cubicBezTo>
                <a:cubicBezTo>
                  <a:pt x="24" y="39"/>
                  <a:pt x="24" y="39"/>
                  <a:pt x="24" y="39"/>
                </a:cubicBezTo>
                <a:cubicBezTo>
                  <a:pt x="24" y="39"/>
                  <a:pt x="24" y="39"/>
                  <a:pt x="24" y="39"/>
                </a:cubicBezTo>
                <a:cubicBezTo>
                  <a:pt x="23" y="38"/>
                  <a:pt x="23" y="38"/>
                  <a:pt x="23" y="38"/>
                </a:cubicBezTo>
                <a:cubicBezTo>
                  <a:pt x="22" y="38"/>
                  <a:pt x="22" y="38"/>
                  <a:pt x="22" y="37"/>
                </a:cubicBezTo>
                <a:cubicBezTo>
                  <a:pt x="21" y="36"/>
                  <a:pt x="20" y="36"/>
                  <a:pt x="19" y="35"/>
                </a:cubicBezTo>
                <a:cubicBezTo>
                  <a:pt x="18" y="35"/>
                  <a:pt x="18" y="34"/>
                  <a:pt x="18" y="34"/>
                </a:cubicBezTo>
                <a:cubicBezTo>
                  <a:pt x="17" y="34"/>
                  <a:pt x="16" y="33"/>
                  <a:pt x="13" y="33"/>
                </a:cubicBezTo>
                <a:cubicBezTo>
                  <a:pt x="13" y="33"/>
                  <a:pt x="13" y="33"/>
                  <a:pt x="13" y="33"/>
                </a:cubicBezTo>
                <a:cubicBezTo>
                  <a:pt x="13" y="33"/>
                  <a:pt x="13" y="33"/>
                  <a:pt x="13" y="33"/>
                </a:cubicBezTo>
                <a:cubicBezTo>
                  <a:pt x="12" y="33"/>
                  <a:pt x="9" y="35"/>
                  <a:pt x="9" y="35"/>
                </a:cubicBezTo>
                <a:cubicBezTo>
                  <a:pt x="8" y="36"/>
                  <a:pt x="8" y="36"/>
                  <a:pt x="3" y="35"/>
                </a:cubicBezTo>
                <a:cubicBezTo>
                  <a:pt x="2" y="35"/>
                  <a:pt x="2" y="35"/>
                  <a:pt x="2" y="35"/>
                </a:cubicBezTo>
                <a:cubicBezTo>
                  <a:pt x="2" y="35"/>
                  <a:pt x="2" y="35"/>
                  <a:pt x="2" y="35"/>
                </a:cubicBezTo>
                <a:cubicBezTo>
                  <a:pt x="1" y="36"/>
                  <a:pt x="1" y="37"/>
                  <a:pt x="1" y="38"/>
                </a:cubicBezTo>
                <a:cubicBezTo>
                  <a:pt x="1" y="38"/>
                  <a:pt x="1" y="38"/>
                  <a:pt x="1" y="38"/>
                </a:cubicBezTo>
                <a:cubicBezTo>
                  <a:pt x="1" y="39"/>
                  <a:pt x="1" y="39"/>
                  <a:pt x="2" y="39"/>
                </a:cubicBezTo>
                <a:cubicBezTo>
                  <a:pt x="3" y="39"/>
                  <a:pt x="3" y="40"/>
                  <a:pt x="4" y="41"/>
                </a:cubicBezTo>
                <a:cubicBezTo>
                  <a:pt x="4" y="42"/>
                  <a:pt x="4" y="43"/>
                  <a:pt x="4" y="44"/>
                </a:cubicBezTo>
                <a:cubicBezTo>
                  <a:pt x="4" y="44"/>
                  <a:pt x="3" y="44"/>
                  <a:pt x="3" y="45"/>
                </a:cubicBezTo>
                <a:cubicBezTo>
                  <a:pt x="3" y="46"/>
                  <a:pt x="2" y="47"/>
                  <a:pt x="1" y="48"/>
                </a:cubicBezTo>
                <a:cubicBezTo>
                  <a:pt x="0" y="48"/>
                  <a:pt x="0" y="49"/>
                  <a:pt x="0" y="49"/>
                </a:cubicBezTo>
                <a:cubicBezTo>
                  <a:pt x="0" y="50"/>
                  <a:pt x="1" y="50"/>
                  <a:pt x="2" y="50"/>
                </a:cubicBezTo>
                <a:cubicBezTo>
                  <a:pt x="5" y="50"/>
                  <a:pt x="5" y="50"/>
                  <a:pt x="5" y="50"/>
                </a:cubicBezTo>
                <a:cubicBezTo>
                  <a:pt x="8" y="50"/>
                  <a:pt x="10" y="51"/>
                  <a:pt x="10" y="52"/>
                </a:cubicBezTo>
                <a:cubicBezTo>
                  <a:pt x="10" y="53"/>
                  <a:pt x="10" y="54"/>
                  <a:pt x="10" y="54"/>
                </a:cubicBezTo>
                <a:cubicBezTo>
                  <a:pt x="10" y="55"/>
                  <a:pt x="9" y="55"/>
                  <a:pt x="9" y="54"/>
                </a:cubicBezTo>
                <a:cubicBezTo>
                  <a:pt x="8" y="54"/>
                  <a:pt x="8" y="54"/>
                  <a:pt x="7" y="55"/>
                </a:cubicBezTo>
                <a:cubicBezTo>
                  <a:pt x="6" y="55"/>
                  <a:pt x="4" y="56"/>
                  <a:pt x="5" y="58"/>
                </a:cubicBezTo>
                <a:cubicBezTo>
                  <a:pt x="5" y="60"/>
                  <a:pt x="5" y="61"/>
                  <a:pt x="5" y="63"/>
                </a:cubicBezTo>
                <a:cubicBezTo>
                  <a:pt x="5" y="63"/>
                  <a:pt x="5" y="63"/>
                  <a:pt x="5" y="63"/>
                </a:cubicBezTo>
                <a:cubicBezTo>
                  <a:pt x="5" y="65"/>
                  <a:pt x="4" y="65"/>
                  <a:pt x="3" y="65"/>
                </a:cubicBezTo>
                <a:cubicBezTo>
                  <a:pt x="2" y="65"/>
                  <a:pt x="2" y="65"/>
                  <a:pt x="2" y="65"/>
                </a:cubicBezTo>
                <a:cubicBezTo>
                  <a:pt x="2" y="67"/>
                  <a:pt x="3" y="67"/>
                  <a:pt x="3" y="68"/>
                </a:cubicBezTo>
                <a:cubicBezTo>
                  <a:pt x="4" y="68"/>
                  <a:pt x="4" y="68"/>
                  <a:pt x="5" y="69"/>
                </a:cubicBezTo>
                <a:cubicBezTo>
                  <a:pt x="5" y="70"/>
                  <a:pt x="5" y="70"/>
                  <a:pt x="5" y="70"/>
                </a:cubicBezTo>
                <a:cubicBezTo>
                  <a:pt x="5" y="71"/>
                  <a:pt x="5" y="71"/>
                  <a:pt x="5" y="71"/>
                </a:cubicBezTo>
                <a:cubicBezTo>
                  <a:pt x="5" y="72"/>
                  <a:pt x="6" y="72"/>
                  <a:pt x="7" y="71"/>
                </a:cubicBezTo>
                <a:cubicBezTo>
                  <a:pt x="7" y="71"/>
                  <a:pt x="8" y="71"/>
                  <a:pt x="9" y="71"/>
                </a:cubicBezTo>
                <a:cubicBezTo>
                  <a:pt x="10" y="71"/>
                  <a:pt x="11" y="71"/>
                  <a:pt x="11" y="70"/>
                </a:cubicBezTo>
                <a:cubicBezTo>
                  <a:pt x="13" y="69"/>
                  <a:pt x="17" y="69"/>
                  <a:pt x="18" y="71"/>
                </a:cubicBezTo>
                <a:cubicBezTo>
                  <a:pt x="19" y="71"/>
                  <a:pt x="19" y="71"/>
                  <a:pt x="19" y="72"/>
                </a:cubicBezTo>
                <a:cubicBezTo>
                  <a:pt x="20" y="73"/>
                  <a:pt x="21" y="74"/>
                  <a:pt x="22" y="74"/>
                </a:cubicBezTo>
                <a:cubicBezTo>
                  <a:pt x="23" y="75"/>
                  <a:pt x="24" y="75"/>
                  <a:pt x="24" y="76"/>
                </a:cubicBezTo>
                <a:cubicBezTo>
                  <a:pt x="25" y="76"/>
                  <a:pt x="26" y="77"/>
                  <a:pt x="27" y="77"/>
                </a:cubicBezTo>
                <a:cubicBezTo>
                  <a:pt x="27" y="77"/>
                  <a:pt x="28" y="77"/>
                  <a:pt x="28" y="77"/>
                </a:cubicBezTo>
                <a:cubicBezTo>
                  <a:pt x="30" y="77"/>
                  <a:pt x="31" y="77"/>
                  <a:pt x="32" y="76"/>
                </a:cubicBezTo>
                <a:cubicBezTo>
                  <a:pt x="35" y="74"/>
                  <a:pt x="36" y="75"/>
                  <a:pt x="37" y="76"/>
                </a:cubicBezTo>
                <a:cubicBezTo>
                  <a:pt x="37" y="77"/>
                  <a:pt x="37" y="77"/>
                  <a:pt x="37" y="77"/>
                </a:cubicBezTo>
                <a:cubicBezTo>
                  <a:pt x="38" y="77"/>
                  <a:pt x="38" y="78"/>
                  <a:pt x="39" y="79"/>
                </a:cubicBezTo>
                <a:cubicBezTo>
                  <a:pt x="39" y="79"/>
                  <a:pt x="40" y="80"/>
                  <a:pt x="40" y="80"/>
                </a:cubicBezTo>
                <a:cubicBezTo>
                  <a:pt x="42" y="82"/>
                  <a:pt x="42" y="83"/>
                  <a:pt x="43" y="84"/>
                </a:cubicBezTo>
                <a:cubicBezTo>
                  <a:pt x="43" y="85"/>
                  <a:pt x="43" y="86"/>
                  <a:pt x="44" y="87"/>
                </a:cubicBezTo>
                <a:cubicBezTo>
                  <a:pt x="44" y="87"/>
                  <a:pt x="44" y="87"/>
                  <a:pt x="44" y="87"/>
                </a:cubicBezTo>
                <a:cubicBezTo>
                  <a:pt x="44" y="89"/>
                  <a:pt x="45" y="90"/>
                  <a:pt x="45" y="92"/>
                </a:cubicBezTo>
                <a:cubicBezTo>
                  <a:pt x="45" y="92"/>
                  <a:pt x="45" y="93"/>
                  <a:pt x="45" y="93"/>
                </a:cubicBezTo>
                <a:cubicBezTo>
                  <a:pt x="45" y="95"/>
                  <a:pt x="45" y="96"/>
                  <a:pt x="46" y="97"/>
                </a:cubicBezTo>
                <a:cubicBezTo>
                  <a:pt x="47" y="98"/>
                  <a:pt x="47" y="99"/>
                  <a:pt x="47" y="100"/>
                </a:cubicBezTo>
                <a:cubicBezTo>
                  <a:pt x="47" y="101"/>
                  <a:pt x="47" y="101"/>
                  <a:pt x="47" y="101"/>
                </a:cubicBezTo>
                <a:cubicBezTo>
                  <a:pt x="48" y="103"/>
                  <a:pt x="48" y="105"/>
                  <a:pt x="48" y="107"/>
                </a:cubicBezTo>
                <a:cubicBezTo>
                  <a:pt x="48" y="108"/>
                  <a:pt x="48" y="108"/>
                  <a:pt x="48" y="108"/>
                </a:cubicBezTo>
                <a:cubicBezTo>
                  <a:pt x="48" y="109"/>
                  <a:pt x="49" y="111"/>
                  <a:pt x="50" y="112"/>
                </a:cubicBezTo>
                <a:cubicBezTo>
                  <a:pt x="51" y="113"/>
                  <a:pt x="52" y="114"/>
                  <a:pt x="53" y="116"/>
                </a:cubicBezTo>
                <a:cubicBezTo>
                  <a:pt x="53" y="118"/>
                  <a:pt x="54" y="118"/>
                  <a:pt x="54" y="118"/>
                </a:cubicBezTo>
                <a:cubicBezTo>
                  <a:pt x="55" y="118"/>
                  <a:pt x="55" y="119"/>
                  <a:pt x="56" y="119"/>
                </a:cubicBezTo>
                <a:cubicBezTo>
                  <a:pt x="56" y="119"/>
                  <a:pt x="56" y="120"/>
                  <a:pt x="56" y="120"/>
                </a:cubicBezTo>
                <a:cubicBezTo>
                  <a:pt x="57" y="121"/>
                  <a:pt x="57" y="123"/>
                  <a:pt x="58" y="123"/>
                </a:cubicBezTo>
                <a:cubicBezTo>
                  <a:pt x="58" y="123"/>
                  <a:pt x="58" y="123"/>
                  <a:pt x="58" y="123"/>
                </a:cubicBezTo>
                <a:cubicBezTo>
                  <a:pt x="59" y="123"/>
                  <a:pt x="59" y="123"/>
                  <a:pt x="59" y="123"/>
                </a:cubicBezTo>
                <a:cubicBezTo>
                  <a:pt x="60" y="123"/>
                  <a:pt x="60" y="124"/>
                  <a:pt x="61" y="124"/>
                </a:cubicBezTo>
                <a:cubicBezTo>
                  <a:pt x="63" y="124"/>
                  <a:pt x="64" y="124"/>
                  <a:pt x="64" y="126"/>
                </a:cubicBezTo>
                <a:cubicBezTo>
                  <a:pt x="65" y="126"/>
                  <a:pt x="65" y="127"/>
                  <a:pt x="65" y="127"/>
                </a:cubicBezTo>
                <a:cubicBezTo>
                  <a:pt x="66" y="128"/>
                  <a:pt x="67" y="129"/>
                  <a:pt x="67" y="130"/>
                </a:cubicBezTo>
                <a:cubicBezTo>
                  <a:pt x="67" y="131"/>
                  <a:pt x="68" y="132"/>
                  <a:pt x="68" y="132"/>
                </a:cubicBezTo>
                <a:cubicBezTo>
                  <a:pt x="68" y="133"/>
                  <a:pt x="68" y="135"/>
                  <a:pt x="67" y="136"/>
                </a:cubicBezTo>
                <a:cubicBezTo>
                  <a:pt x="67" y="137"/>
                  <a:pt x="67" y="137"/>
                  <a:pt x="67" y="137"/>
                </a:cubicBezTo>
                <a:cubicBezTo>
                  <a:pt x="67" y="138"/>
                  <a:pt x="67" y="138"/>
                  <a:pt x="67" y="138"/>
                </a:cubicBezTo>
                <a:cubicBezTo>
                  <a:pt x="66" y="138"/>
                  <a:pt x="66" y="138"/>
                  <a:pt x="66" y="138"/>
                </a:cubicBezTo>
                <a:cubicBezTo>
                  <a:pt x="66" y="138"/>
                  <a:pt x="66" y="139"/>
                  <a:pt x="67" y="141"/>
                </a:cubicBezTo>
                <a:cubicBezTo>
                  <a:pt x="67" y="142"/>
                  <a:pt x="68" y="143"/>
                  <a:pt x="67" y="145"/>
                </a:cubicBezTo>
                <a:cubicBezTo>
                  <a:pt x="66" y="146"/>
                  <a:pt x="66" y="148"/>
                  <a:pt x="66" y="149"/>
                </a:cubicBezTo>
                <a:cubicBezTo>
                  <a:pt x="67" y="149"/>
                  <a:pt x="67" y="149"/>
                  <a:pt x="67" y="149"/>
                </a:cubicBezTo>
                <a:cubicBezTo>
                  <a:pt x="68" y="150"/>
                  <a:pt x="68" y="151"/>
                  <a:pt x="70" y="151"/>
                </a:cubicBezTo>
                <a:cubicBezTo>
                  <a:pt x="70" y="151"/>
                  <a:pt x="71" y="151"/>
                  <a:pt x="72" y="151"/>
                </a:cubicBezTo>
                <a:cubicBezTo>
                  <a:pt x="73" y="151"/>
                  <a:pt x="75" y="152"/>
                  <a:pt x="76" y="151"/>
                </a:cubicBezTo>
                <a:cubicBezTo>
                  <a:pt x="76" y="150"/>
                  <a:pt x="76" y="150"/>
                  <a:pt x="76" y="149"/>
                </a:cubicBezTo>
                <a:cubicBezTo>
                  <a:pt x="75" y="149"/>
                  <a:pt x="75" y="149"/>
                  <a:pt x="75" y="148"/>
                </a:cubicBezTo>
                <a:cubicBezTo>
                  <a:pt x="75" y="147"/>
                  <a:pt x="75" y="145"/>
                  <a:pt x="75" y="144"/>
                </a:cubicBezTo>
                <a:cubicBezTo>
                  <a:pt x="75" y="144"/>
                  <a:pt x="75" y="144"/>
                  <a:pt x="75" y="144"/>
                </a:cubicBezTo>
                <a:cubicBezTo>
                  <a:pt x="75" y="142"/>
                  <a:pt x="75" y="141"/>
                  <a:pt x="78" y="140"/>
                </a:cubicBezTo>
                <a:cubicBezTo>
                  <a:pt x="79" y="140"/>
                  <a:pt x="80" y="141"/>
                  <a:pt x="81" y="141"/>
                </a:cubicBezTo>
                <a:cubicBezTo>
                  <a:pt x="81" y="141"/>
                  <a:pt x="82" y="142"/>
                  <a:pt x="82" y="142"/>
                </a:cubicBezTo>
                <a:cubicBezTo>
                  <a:pt x="82" y="142"/>
                  <a:pt x="82" y="142"/>
                  <a:pt x="82" y="142"/>
                </a:cubicBezTo>
                <a:cubicBezTo>
                  <a:pt x="82" y="141"/>
                  <a:pt x="82" y="140"/>
                  <a:pt x="83" y="140"/>
                </a:cubicBezTo>
                <a:cubicBezTo>
                  <a:pt x="83" y="139"/>
                  <a:pt x="83" y="138"/>
                  <a:pt x="83" y="137"/>
                </a:cubicBezTo>
                <a:cubicBezTo>
                  <a:pt x="83" y="137"/>
                  <a:pt x="83" y="137"/>
                  <a:pt x="83" y="137"/>
                </a:cubicBezTo>
                <a:cubicBezTo>
                  <a:pt x="82" y="137"/>
                  <a:pt x="81" y="137"/>
                  <a:pt x="81" y="137"/>
                </a:cubicBezTo>
                <a:cubicBezTo>
                  <a:pt x="81" y="136"/>
                  <a:pt x="80" y="136"/>
                  <a:pt x="80" y="135"/>
                </a:cubicBezTo>
                <a:cubicBezTo>
                  <a:pt x="80" y="134"/>
                  <a:pt x="81" y="133"/>
                  <a:pt x="82" y="133"/>
                </a:cubicBezTo>
                <a:cubicBezTo>
                  <a:pt x="84" y="133"/>
                  <a:pt x="85" y="133"/>
                  <a:pt x="86" y="135"/>
                </a:cubicBezTo>
                <a:cubicBezTo>
                  <a:pt x="87" y="136"/>
                  <a:pt x="87" y="136"/>
                  <a:pt x="87" y="137"/>
                </a:cubicBezTo>
                <a:cubicBezTo>
                  <a:pt x="88" y="137"/>
                  <a:pt x="89" y="138"/>
                  <a:pt x="89" y="139"/>
                </a:cubicBezTo>
                <a:cubicBezTo>
                  <a:pt x="89" y="140"/>
                  <a:pt x="90" y="140"/>
                  <a:pt x="90" y="140"/>
                </a:cubicBezTo>
                <a:cubicBezTo>
                  <a:pt x="91" y="141"/>
                  <a:pt x="91" y="141"/>
                  <a:pt x="92" y="142"/>
                </a:cubicBezTo>
                <a:cubicBezTo>
                  <a:pt x="92" y="143"/>
                  <a:pt x="92" y="144"/>
                  <a:pt x="93" y="144"/>
                </a:cubicBezTo>
                <a:cubicBezTo>
                  <a:pt x="93" y="144"/>
                  <a:pt x="94" y="144"/>
                  <a:pt x="95" y="143"/>
                </a:cubicBezTo>
                <a:cubicBezTo>
                  <a:pt x="95" y="143"/>
                  <a:pt x="95" y="142"/>
                  <a:pt x="96" y="141"/>
                </a:cubicBezTo>
                <a:cubicBezTo>
                  <a:pt x="96" y="140"/>
                  <a:pt x="96" y="139"/>
                  <a:pt x="97" y="139"/>
                </a:cubicBezTo>
                <a:cubicBezTo>
                  <a:pt x="97" y="139"/>
                  <a:pt x="98" y="138"/>
                  <a:pt x="99" y="137"/>
                </a:cubicBezTo>
                <a:cubicBezTo>
                  <a:pt x="100" y="136"/>
                  <a:pt x="100" y="136"/>
                  <a:pt x="101" y="136"/>
                </a:cubicBezTo>
                <a:cubicBezTo>
                  <a:pt x="102" y="136"/>
                  <a:pt x="102" y="135"/>
                  <a:pt x="103" y="135"/>
                </a:cubicBezTo>
                <a:cubicBezTo>
                  <a:pt x="103" y="134"/>
                  <a:pt x="103" y="134"/>
                  <a:pt x="104" y="133"/>
                </a:cubicBezTo>
                <a:cubicBezTo>
                  <a:pt x="105" y="132"/>
                  <a:pt x="105" y="132"/>
                  <a:pt x="106" y="132"/>
                </a:cubicBezTo>
                <a:cubicBezTo>
                  <a:pt x="106" y="132"/>
                  <a:pt x="107" y="133"/>
                  <a:pt x="107" y="133"/>
                </a:cubicBezTo>
                <a:cubicBezTo>
                  <a:pt x="107" y="134"/>
                  <a:pt x="107" y="134"/>
                  <a:pt x="107" y="135"/>
                </a:cubicBezTo>
                <a:cubicBezTo>
                  <a:pt x="109" y="135"/>
                  <a:pt x="109" y="137"/>
                  <a:pt x="109" y="138"/>
                </a:cubicBezTo>
                <a:cubicBezTo>
                  <a:pt x="109" y="139"/>
                  <a:pt x="109" y="139"/>
                  <a:pt x="109" y="139"/>
                </a:cubicBezTo>
                <a:cubicBezTo>
                  <a:pt x="112" y="139"/>
                  <a:pt x="112" y="142"/>
                  <a:pt x="112" y="144"/>
                </a:cubicBezTo>
                <a:cubicBezTo>
                  <a:pt x="112" y="144"/>
                  <a:pt x="112" y="144"/>
                  <a:pt x="112" y="144"/>
                </a:cubicBezTo>
                <a:cubicBezTo>
                  <a:pt x="112" y="145"/>
                  <a:pt x="112" y="145"/>
                  <a:pt x="112" y="146"/>
                </a:cubicBezTo>
                <a:cubicBezTo>
                  <a:pt x="112" y="147"/>
                  <a:pt x="113" y="149"/>
                  <a:pt x="112" y="150"/>
                </a:cubicBezTo>
                <a:cubicBezTo>
                  <a:pt x="109" y="151"/>
                  <a:pt x="109" y="152"/>
                  <a:pt x="109" y="152"/>
                </a:cubicBezTo>
                <a:cubicBezTo>
                  <a:pt x="109" y="153"/>
                  <a:pt x="109" y="153"/>
                  <a:pt x="109" y="153"/>
                </a:cubicBezTo>
                <a:cubicBezTo>
                  <a:pt x="110" y="154"/>
                  <a:pt x="110" y="155"/>
                  <a:pt x="110" y="157"/>
                </a:cubicBezTo>
                <a:cubicBezTo>
                  <a:pt x="110" y="158"/>
                  <a:pt x="110" y="158"/>
                  <a:pt x="110" y="158"/>
                </a:cubicBezTo>
                <a:cubicBezTo>
                  <a:pt x="110" y="158"/>
                  <a:pt x="110" y="158"/>
                  <a:pt x="110" y="158"/>
                </a:cubicBezTo>
                <a:cubicBezTo>
                  <a:pt x="110" y="160"/>
                  <a:pt x="110" y="161"/>
                  <a:pt x="111" y="161"/>
                </a:cubicBezTo>
                <a:cubicBezTo>
                  <a:pt x="112" y="161"/>
                  <a:pt x="112" y="161"/>
                  <a:pt x="112" y="161"/>
                </a:cubicBezTo>
                <a:cubicBezTo>
                  <a:pt x="112" y="161"/>
                  <a:pt x="112" y="161"/>
                  <a:pt x="112" y="161"/>
                </a:cubicBezTo>
                <a:cubicBezTo>
                  <a:pt x="112" y="160"/>
                  <a:pt x="112" y="159"/>
                  <a:pt x="113" y="159"/>
                </a:cubicBezTo>
                <a:cubicBezTo>
                  <a:pt x="113" y="159"/>
                  <a:pt x="113" y="159"/>
                  <a:pt x="113" y="159"/>
                </a:cubicBezTo>
                <a:cubicBezTo>
                  <a:pt x="114" y="158"/>
                  <a:pt x="114" y="158"/>
                  <a:pt x="115" y="158"/>
                </a:cubicBezTo>
                <a:cubicBezTo>
                  <a:pt x="115" y="159"/>
                  <a:pt x="115" y="159"/>
                  <a:pt x="115" y="160"/>
                </a:cubicBezTo>
                <a:cubicBezTo>
                  <a:pt x="116" y="161"/>
                  <a:pt x="116" y="161"/>
                  <a:pt x="116" y="161"/>
                </a:cubicBezTo>
                <a:cubicBezTo>
                  <a:pt x="116" y="161"/>
                  <a:pt x="116" y="163"/>
                  <a:pt x="117" y="163"/>
                </a:cubicBezTo>
                <a:cubicBezTo>
                  <a:pt x="117" y="163"/>
                  <a:pt x="117" y="163"/>
                  <a:pt x="118" y="162"/>
                </a:cubicBezTo>
                <a:cubicBezTo>
                  <a:pt x="119" y="161"/>
                  <a:pt x="119" y="160"/>
                  <a:pt x="118" y="158"/>
                </a:cubicBezTo>
                <a:cubicBezTo>
                  <a:pt x="118" y="158"/>
                  <a:pt x="117" y="158"/>
                  <a:pt x="117" y="157"/>
                </a:cubicBezTo>
                <a:cubicBezTo>
                  <a:pt x="116" y="157"/>
                  <a:pt x="115" y="156"/>
                  <a:pt x="115" y="155"/>
                </a:cubicBezTo>
                <a:cubicBezTo>
                  <a:pt x="116" y="153"/>
                  <a:pt x="119" y="154"/>
                  <a:pt x="120" y="154"/>
                </a:cubicBezTo>
                <a:cubicBezTo>
                  <a:pt x="121" y="154"/>
                  <a:pt x="122" y="154"/>
                  <a:pt x="124" y="154"/>
                </a:cubicBezTo>
                <a:cubicBezTo>
                  <a:pt x="128" y="154"/>
                  <a:pt x="128" y="154"/>
                  <a:pt x="128" y="154"/>
                </a:cubicBezTo>
                <a:cubicBezTo>
                  <a:pt x="128" y="154"/>
                  <a:pt x="128" y="153"/>
                  <a:pt x="127" y="153"/>
                </a:cubicBezTo>
                <a:cubicBezTo>
                  <a:pt x="126" y="153"/>
                  <a:pt x="126" y="152"/>
                  <a:pt x="126" y="151"/>
                </a:cubicBezTo>
                <a:cubicBezTo>
                  <a:pt x="126" y="150"/>
                  <a:pt x="126" y="149"/>
                  <a:pt x="126" y="148"/>
                </a:cubicBezTo>
                <a:cubicBezTo>
                  <a:pt x="127" y="148"/>
                  <a:pt x="128" y="148"/>
                  <a:pt x="128" y="148"/>
                </a:cubicBezTo>
                <a:cubicBezTo>
                  <a:pt x="129" y="148"/>
                  <a:pt x="129" y="148"/>
                  <a:pt x="129" y="148"/>
                </a:cubicBezTo>
                <a:cubicBezTo>
                  <a:pt x="129" y="148"/>
                  <a:pt x="129" y="148"/>
                  <a:pt x="129" y="147"/>
                </a:cubicBezTo>
                <a:cubicBezTo>
                  <a:pt x="129" y="144"/>
                  <a:pt x="132" y="143"/>
                  <a:pt x="134" y="143"/>
                </a:cubicBezTo>
                <a:cubicBezTo>
                  <a:pt x="135" y="143"/>
                  <a:pt x="135" y="141"/>
                  <a:pt x="135" y="140"/>
                </a:cubicBezTo>
                <a:cubicBezTo>
                  <a:pt x="136" y="140"/>
                  <a:pt x="136" y="140"/>
                  <a:pt x="136" y="140"/>
                </a:cubicBezTo>
                <a:cubicBezTo>
                  <a:pt x="136" y="139"/>
                  <a:pt x="135" y="138"/>
                  <a:pt x="134" y="137"/>
                </a:cubicBezTo>
                <a:cubicBezTo>
                  <a:pt x="134" y="137"/>
                  <a:pt x="134" y="137"/>
                  <a:pt x="134" y="137"/>
                </a:cubicBezTo>
                <a:cubicBezTo>
                  <a:pt x="134" y="136"/>
                  <a:pt x="134" y="136"/>
                  <a:pt x="134" y="136"/>
                </a:cubicBezTo>
                <a:cubicBezTo>
                  <a:pt x="133" y="135"/>
                  <a:pt x="133" y="134"/>
                  <a:pt x="133" y="132"/>
                </a:cubicBezTo>
                <a:cubicBezTo>
                  <a:pt x="133" y="132"/>
                  <a:pt x="133" y="131"/>
                  <a:pt x="133" y="131"/>
                </a:cubicBezTo>
                <a:cubicBezTo>
                  <a:pt x="133" y="130"/>
                  <a:pt x="134" y="129"/>
                  <a:pt x="134" y="128"/>
                </a:cubicBezTo>
                <a:cubicBezTo>
                  <a:pt x="134" y="127"/>
                  <a:pt x="134" y="127"/>
                  <a:pt x="134" y="126"/>
                </a:cubicBezTo>
                <a:cubicBezTo>
                  <a:pt x="135" y="126"/>
                  <a:pt x="135" y="125"/>
                  <a:pt x="135" y="124"/>
                </a:cubicBezTo>
                <a:cubicBezTo>
                  <a:pt x="135" y="124"/>
                  <a:pt x="134" y="123"/>
                  <a:pt x="134" y="123"/>
                </a:cubicBezTo>
                <a:cubicBezTo>
                  <a:pt x="133" y="122"/>
                  <a:pt x="133" y="122"/>
                  <a:pt x="133" y="121"/>
                </a:cubicBezTo>
                <a:cubicBezTo>
                  <a:pt x="133" y="121"/>
                  <a:pt x="133" y="120"/>
                  <a:pt x="133" y="119"/>
                </a:cubicBezTo>
                <a:cubicBezTo>
                  <a:pt x="132" y="119"/>
                  <a:pt x="132" y="119"/>
                  <a:pt x="132" y="119"/>
                </a:cubicBezTo>
                <a:cubicBezTo>
                  <a:pt x="132" y="119"/>
                  <a:pt x="132" y="119"/>
                  <a:pt x="132" y="119"/>
                </a:cubicBezTo>
                <a:cubicBezTo>
                  <a:pt x="132" y="120"/>
                  <a:pt x="131" y="123"/>
                  <a:pt x="130" y="123"/>
                </a:cubicBezTo>
                <a:cubicBezTo>
                  <a:pt x="130" y="123"/>
                  <a:pt x="130" y="123"/>
                  <a:pt x="130" y="123"/>
                </a:cubicBezTo>
                <a:cubicBezTo>
                  <a:pt x="129" y="123"/>
                  <a:pt x="129" y="123"/>
                  <a:pt x="128" y="123"/>
                </a:cubicBezTo>
                <a:cubicBezTo>
                  <a:pt x="128" y="122"/>
                  <a:pt x="127" y="122"/>
                  <a:pt x="127" y="122"/>
                </a:cubicBezTo>
                <a:cubicBezTo>
                  <a:pt x="126" y="122"/>
                  <a:pt x="126" y="122"/>
                  <a:pt x="125" y="122"/>
                </a:cubicBezTo>
                <a:cubicBezTo>
                  <a:pt x="125" y="121"/>
                  <a:pt x="125" y="121"/>
                  <a:pt x="125" y="121"/>
                </a:cubicBezTo>
                <a:cubicBezTo>
                  <a:pt x="124" y="121"/>
                  <a:pt x="123" y="121"/>
                  <a:pt x="121" y="120"/>
                </a:cubicBezTo>
                <a:cubicBezTo>
                  <a:pt x="120" y="119"/>
                  <a:pt x="120" y="118"/>
                  <a:pt x="120" y="118"/>
                </a:cubicBezTo>
                <a:cubicBezTo>
                  <a:pt x="119" y="118"/>
                  <a:pt x="119" y="119"/>
                  <a:pt x="119" y="119"/>
                </a:cubicBezTo>
                <a:cubicBezTo>
                  <a:pt x="119" y="120"/>
                  <a:pt x="118" y="120"/>
                  <a:pt x="118" y="120"/>
                </a:cubicBezTo>
                <a:cubicBezTo>
                  <a:pt x="117" y="120"/>
                  <a:pt x="117" y="121"/>
                  <a:pt x="116" y="121"/>
                </a:cubicBezTo>
                <a:cubicBezTo>
                  <a:pt x="116" y="122"/>
                  <a:pt x="115" y="123"/>
                  <a:pt x="115" y="122"/>
                </a:cubicBezTo>
                <a:cubicBezTo>
                  <a:pt x="113" y="122"/>
                  <a:pt x="113" y="122"/>
                  <a:pt x="112" y="120"/>
                </a:cubicBezTo>
                <a:cubicBezTo>
                  <a:pt x="112" y="120"/>
                  <a:pt x="112" y="120"/>
                  <a:pt x="112" y="120"/>
                </a:cubicBezTo>
                <a:cubicBezTo>
                  <a:pt x="112" y="119"/>
                  <a:pt x="112" y="119"/>
                  <a:pt x="112" y="118"/>
                </a:cubicBezTo>
                <a:cubicBezTo>
                  <a:pt x="111" y="118"/>
                  <a:pt x="111" y="117"/>
                  <a:pt x="111" y="116"/>
                </a:cubicBezTo>
                <a:cubicBezTo>
                  <a:pt x="111" y="115"/>
                  <a:pt x="111" y="112"/>
                  <a:pt x="113" y="111"/>
                </a:cubicBezTo>
                <a:cubicBezTo>
                  <a:pt x="114" y="111"/>
                  <a:pt x="114" y="111"/>
                  <a:pt x="114" y="111"/>
                </a:cubicBezTo>
                <a:cubicBezTo>
                  <a:pt x="115" y="110"/>
                  <a:pt x="116" y="110"/>
                  <a:pt x="116" y="109"/>
                </a:cubicBezTo>
                <a:cubicBezTo>
                  <a:pt x="116" y="108"/>
                  <a:pt x="115" y="107"/>
                  <a:pt x="115" y="106"/>
                </a:cubicBezTo>
                <a:cubicBezTo>
                  <a:pt x="114" y="106"/>
                  <a:pt x="114" y="105"/>
                  <a:pt x="114" y="105"/>
                </a:cubicBezTo>
                <a:cubicBezTo>
                  <a:pt x="115" y="104"/>
                  <a:pt x="115" y="103"/>
                  <a:pt x="115" y="102"/>
                </a:cubicBezTo>
                <a:cubicBezTo>
                  <a:pt x="114" y="101"/>
                  <a:pt x="114" y="100"/>
                  <a:pt x="115" y="100"/>
                </a:cubicBezTo>
                <a:cubicBezTo>
                  <a:pt x="115" y="99"/>
                  <a:pt x="117" y="97"/>
                  <a:pt x="119" y="98"/>
                </a:cubicBezTo>
                <a:cubicBezTo>
                  <a:pt x="119" y="98"/>
                  <a:pt x="120" y="98"/>
                  <a:pt x="121" y="98"/>
                </a:cubicBezTo>
                <a:cubicBezTo>
                  <a:pt x="122" y="98"/>
                  <a:pt x="122" y="98"/>
                  <a:pt x="123" y="98"/>
                </a:cubicBezTo>
                <a:cubicBezTo>
                  <a:pt x="122" y="98"/>
                  <a:pt x="122" y="98"/>
                  <a:pt x="122" y="98"/>
                </a:cubicBezTo>
                <a:cubicBezTo>
                  <a:pt x="121" y="97"/>
                  <a:pt x="121" y="96"/>
                  <a:pt x="120" y="96"/>
                </a:cubicBezTo>
                <a:cubicBezTo>
                  <a:pt x="120" y="94"/>
                  <a:pt x="120" y="92"/>
                  <a:pt x="121" y="91"/>
                </a:cubicBezTo>
                <a:cubicBezTo>
                  <a:pt x="121" y="90"/>
                  <a:pt x="121" y="90"/>
                  <a:pt x="121" y="90"/>
                </a:cubicBezTo>
                <a:cubicBezTo>
                  <a:pt x="121" y="88"/>
                  <a:pt x="120" y="87"/>
                  <a:pt x="119" y="86"/>
                </a:cubicBezTo>
                <a:cubicBezTo>
                  <a:pt x="119" y="85"/>
                  <a:pt x="119" y="85"/>
                  <a:pt x="119" y="83"/>
                </a:cubicBezTo>
                <a:cubicBezTo>
                  <a:pt x="120" y="81"/>
                  <a:pt x="120" y="79"/>
                  <a:pt x="120" y="78"/>
                </a:cubicBezTo>
                <a:cubicBezTo>
                  <a:pt x="120" y="77"/>
                  <a:pt x="119" y="76"/>
                  <a:pt x="118" y="75"/>
                </a:cubicBezTo>
                <a:cubicBezTo>
                  <a:pt x="118" y="74"/>
                  <a:pt x="118" y="74"/>
                  <a:pt x="118" y="73"/>
                </a:cubicBezTo>
                <a:cubicBezTo>
                  <a:pt x="117" y="73"/>
                  <a:pt x="117" y="71"/>
                  <a:pt x="118" y="69"/>
                </a:cubicBezTo>
                <a:cubicBezTo>
                  <a:pt x="118" y="69"/>
                  <a:pt x="118" y="68"/>
                  <a:pt x="118" y="68"/>
                </a:cubicBezTo>
                <a:cubicBezTo>
                  <a:pt x="118" y="66"/>
                  <a:pt x="117" y="66"/>
                  <a:pt x="117" y="65"/>
                </a:cubicBezTo>
                <a:cubicBezTo>
                  <a:pt x="116" y="65"/>
                  <a:pt x="116" y="64"/>
                  <a:pt x="116" y="64"/>
                </a:cubicBezTo>
                <a:cubicBezTo>
                  <a:pt x="115" y="62"/>
                  <a:pt x="116" y="58"/>
                  <a:pt x="116" y="57"/>
                </a:cubicBezTo>
                <a:cubicBezTo>
                  <a:pt x="116" y="55"/>
                  <a:pt x="116" y="52"/>
                  <a:pt x="116" y="50"/>
                </a:cubicBezTo>
                <a:cubicBezTo>
                  <a:pt x="116" y="49"/>
                  <a:pt x="117" y="48"/>
                  <a:pt x="118" y="48"/>
                </a:cubicBezTo>
                <a:cubicBezTo>
                  <a:pt x="119" y="47"/>
                  <a:pt x="119" y="46"/>
                  <a:pt x="119" y="45"/>
                </a:cubicBezTo>
                <a:cubicBezTo>
                  <a:pt x="119" y="43"/>
                  <a:pt x="120" y="42"/>
                  <a:pt x="121" y="42"/>
                </a:cubicBezTo>
                <a:cubicBezTo>
                  <a:pt x="121" y="41"/>
                  <a:pt x="122" y="40"/>
                  <a:pt x="122" y="40"/>
                </a:cubicBezTo>
                <a:cubicBezTo>
                  <a:pt x="122" y="39"/>
                  <a:pt x="122" y="38"/>
                  <a:pt x="122" y="37"/>
                </a:cubicBezTo>
                <a:cubicBezTo>
                  <a:pt x="122" y="36"/>
                  <a:pt x="122" y="36"/>
                  <a:pt x="122" y="35"/>
                </a:cubicBezTo>
                <a:cubicBezTo>
                  <a:pt x="122" y="35"/>
                  <a:pt x="122" y="35"/>
                  <a:pt x="122" y="35"/>
                </a:cubicBezTo>
                <a:cubicBezTo>
                  <a:pt x="122" y="34"/>
                  <a:pt x="124" y="33"/>
                  <a:pt x="125" y="31"/>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6" name="Freeform 233"/>
          <p:cNvSpPr>
            <a:spLocks/>
          </p:cNvSpPr>
          <p:nvPr/>
        </p:nvSpPr>
        <p:spPr bwMode="auto">
          <a:xfrm>
            <a:off x="3141879" y="2743207"/>
            <a:ext cx="1050926" cy="1104902"/>
          </a:xfrm>
          <a:custGeom>
            <a:avLst/>
            <a:gdLst>
              <a:gd name="T0" fmla="*/ 121 w 140"/>
              <a:gd name="T1" fmla="*/ 42 h 147"/>
              <a:gd name="T2" fmla="*/ 118 w 140"/>
              <a:gd name="T3" fmla="*/ 41 h 147"/>
              <a:gd name="T4" fmla="*/ 120 w 140"/>
              <a:gd name="T5" fmla="*/ 32 h 147"/>
              <a:gd name="T6" fmla="*/ 122 w 140"/>
              <a:gd name="T7" fmla="*/ 25 h 147"/>
              <a:gd name="T8" fmla="*/ 119 w 140"/>
              <a:gd name="T9" fmla="*/ 28 h 147"/>
              <a:gd name="T10" fmla="*/ 115 w 140"/>
              <a:gd name="T11" fmla="*/ 27 h 147"/>
              <a:gd name="T12" fmla="*/ 109 w 140"/>
              <a:gd name="T13" fmla="*/ 34 h 147"/>
              <a:gd name="T14" fmla="*/ 106 w 140"/>
              <a:gd name="T15" fmla="*/ 36 h 147"/>
              <a:gd name="T16" fmla="*/ 104 w 140"/>
              <a:gd name="T17" fmla="*/ 29 h 147"/>
              <a:gd name="T18" fmla="*/ 102 w 140"/>
              <a:gd name="T19" fmla="*/ 26 h 147"/>
              <a:gd name="T20" fmla="*/ 98 w 140"/>
              <a:gd name="T21" fmla="*/ 19 h 147"/>
              <a:gd name="T22" fmla="*/ 97 w 140"/>
              <a:gd name="T23" fmla="*/ 16 h 147"/>
              <a:gd name="T24" fmla="*/ 91 w 140"/>
              <a:gd name="T25" fmla="*/ 13 h 147"/>
              <a:gd name="T26" fmla="*/ 92 w 140"/>
              <a:gd name="T27" fmla="*/ 15 h 147"/>
              <a:gd name="T28" fmla="*/ 87 w 140"/>
              <a:gd name="T29" fmla="*/ 17 h 147"/>
              <a:gd name="T30" fmla="*/ 81 w 140"/>
              <a:gd name="T31" fmla="*/ 20 h 147"/>
              <a:gd name="T32" fmla="*/ 78 w 140"/>
              <a:gd name="T33" fmla="*/ 20 h 147"/>
              <a:gd name="T34" fmla="*/ 70 w 140"/>
              <a:gd name="T35" fmla="*/ 15 h 147"/>
              <a:gd name="T36" fmla="*/ 57 w 140"/>
              <a:gd name="T37" fmla="*/ 7 h 147"/>
              <a:gd name="T38" fmla="*/ 54 w 140"/>
              <a:gd name="T39" fmla="*/ 2 h 147"/>
              <a:gd name="T40" fmla="*/ 53 w 140"/>
              <a:gd name="T41" fmla="*/ 1 h 147"/>
              <a:gd name="T42" fmla="*/ 50 w 140"/>
              <a:gd name="T43" fmla="*/ 4 h 147"/>
              <a:gd name="T44" fmla="*/ 40 w 140"/>
              <a:gd name="T45" fmla="*/ 1 h 147"/>
              <a:gd name="T46" fmla="*/ 32 w 140"/>
              <a:gd name="T47" fmla="*/ 6 h 147"/>
              <a:gd name="T48" fmla="*/ 22 w 140"/>
              <a:gd name="T49" fmla="*/ 12 h 147"/>
              <a:gd name="T50" fmla="*/ 16 w 140"/>
              <a:gd name="T51" fmla="*/ 17 h 147"/>
              <a:gd name="T52" fmla="*/ 11 w 140"/>
              <a:gd name="T53" fmla="*/ 16 h 147"/>
              <a:gd name="T54" fmla="*/ 14 w 140"/>
              <a:gd name="T55" fmla="*/ 26 h 147"/>
              <a:gd name="T56" fmla="*/ 13 w 140"/>
              <a:gd name="T57" fmla="*/ 35 h 147"/>
              <a:gd name="T58" fmla="*/ 12 w 140"/>
              <a:gd name="T59" fmla="*/ 41 h 147"/>
              <a:gd name="T60" fmla="*/ 6 w 140"/>
              <a:gd name="T61" fmla="*/ 47 h 147"/>
              <a:gd name="T62" fmla="*/ 1 w 140"/>
              <a:gd name="T63" fmla="*/ 55 h 147"/>
              <a:gd name="T64" fmla="*/ 9 w 140"/>
              <a:gd name="T65" fmla="*/ 63 h 147"/>
              <a:gd name="T66" fmla="*/ 14 w 140"/>
              <a:gd name="T67" fmla="*/ 69 h 147"/>
              <a:gd name="T68" fmla="*/ 13 w 140"/>
              <a:gd name="T69" fmla="*/ 78 h 147"/>
              <a:gd name="T70" fmla="*/ 18 w 140"/>
              <a:gd name="T71" fmla="*/ 87 h 147"/>
              <a:gd name="T72" fmla="*/ 21 w 140"/>
              <a:gd name="T73" fmla="*/ 95 h 147"/>
              <a:gd name="T74" fmla="*/ 28 w 140"/>
              <a:gd name="T75" fmla="*/ 97 h 147"/>
              <a:gd name="T76" fmla="*/ 34 w 140"/>
              <a:gd name="T77" fmla="*/ 99 h 147"/>
              <a:gd name="T78" fmla="*/ 41 w 140"/>
              <a:gd name="T79" fmla="*/ 104 h 147"/>
              <a:gd name="T80" fmla="*/ 44 w 140"/>
              <a:gd name="T81" fmla="*/ 110 h 147"/>
              <a:gd name="T82" fmla="*/ 44 w 140"/>
              <a:gd name="T83" fmla="*/ 120 h 147"/>
              <a:gd name="T84" fmla="*/ 52 w 140"/>
              <a:gd name="T85" fmla="*/ 123 h 147"/>
              <a:gd name="T86" fmla="*/ 59 w 140"/>
              <a:gd name="T87" fmla="*/ 125 h 147"/>
              <a:gd name="T88" fmla="*/ 63 w 140"/>
              <a:gd name="T89" fmla="*/ 129 h 147"/>
              <a:gd name="T90" fmla="*/ 66 w 140"/>
              <a:gd name="T91" fmla="*/ 136 h 147"/>
              <a:gd name="T92" fmla="*/ 71 w 140"/>
              <a:gd name="T93" fmla="*/ 144 h 147"/>
              <a:gd name="T94" fmla="*/ 80 w 140"/>
              <a:gd name="T95" fmla="*/ 145 h 147"/>
              <a:gd name="T96" fmla="*/ 85 w 140"/>
              <a:gd name="T97" fmla="*/ 145 h 147"/>
              <a:gd name="T98" fmla="*/ 92 w 140"/>
              <a:gd name="T99" fmla="*/ 141 h 147"/>
              <a:gd name="T100" fmla="*/ 90 w 140"/>
              <a:gd name="T101" fmla="*/ 132 h 147"/>
              <a:gd name="T102" fmla="*/ 92 w 140"/>
              <a:gd name="T103" fmla="*/ 126 h 147"/>
              <a:gd name="T104" fmla="*/ 94 w 140"/>
              <a:gd name="T105" fmla="*/ 120 h 147"/>
              <a:gd name="T106" fmla="*/ 99 w 140"/>
              <a:gd name="T107" fmla="*/ 110 h 147"/>
              <a:gd name="T108" fmla="*/ 101 w 140"/>
              <a:gd name="T109" fmla="*/ 111 h 147"/>
              <a:gd name="T110" fmla="*/ 107 w 140"/>
              <a:gd name="T111" fmla="*/ 106 h 147"/>
              <a:gd name="T112" fmla="*/ 114 w 140"/>
              <a:gd name="T113" fmla="*/ 104 h 147"/>
              <a:gd name="T114" fmla="*/ 119 w 140"/>
              <a:gd name="T115" fmla="*/ 101 h 147"/>
              <a:gd name="T116" fmla="*/ 126 w 140"/>
              <a:gd name="T117" fmla="*/ 106 h 147"/>
              <a:gd name="T118" fmla="*/ 132 w 140"/>
              <a:gd name="T119" fmla="*/ 106 h 147"/>
              <a:gd name="T120" fmla="*/ 140 w 140"/>
              <a:gd name="T121" fmla="*/ 108 h 147"/>
              <a:gd name="T122" fmla="*/ 136 w 140"/>
              <a:gd name="T123" fmla="*/ 77 h 147"/>
              <a:gd name="T124" fmla="*/ 125 w 140"/>
              <a:gd name="T125" fmla="*/ 5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47">
                <a:moveTo>
                  <a:pt x="122" y="42"/>
                </a:moveTo>
                <a:cubicBezTo>
                  <a:pt x="121" y="42"/>
                  <a:pt x="121" y="42"/>
                  <a:pt x="121" y="42"/>
                </a:cubicBezTo>
                <a:cubicBezTo>
                  <a:pt x="121" y="42"/>
                  <a:pt x="121" y="42"/>
                  <a:pt x="121" y="42"/>
                </a:cubicBezTo>
                <a:cubicBezTo>
                  <a:pt x="121" y="42"/>
                  <a:pt x="121" y="42"/>
                  <a:pt x="121" y="42"/>
                </a:cubicBezTo>
                <a:cubicBezTo>
                  <a:pt x="121" y="42"/>
                  <a:pt x="121" y="42"/>
                  <a:pt x="121" y="42"/>
                </a:cubicBezTo>
                <a:cubicBezTo>
                  <a:pt x="120" y="42"/>
                  <a:pt x="120" y="43"/>
                  <a:pt x="119" y="42"/>
                </a:cubicBezTo>
                <a:cubicBezTo>
                  <a:pt x="119" y="42"/>
                  <a:pt x="119" y="42"/>
                  <a:pt x="119" y="42"/>
                </a:cubicBezTo>
                <a:cubicBezTo>
                  <a:pt x="118" y="41"/>
                  <a:pt x="118" y="41"/>
                  <a:pt x="118" y="41"/>
                </a:cubicBezTo>
                <a:cubicBezTo>
                  <a:pt x="118" y="40"/>
                  <a:pt x="118" y="39"/>
                  <a:pt x="118" y="38"/>
                </a:cubicBezTo>
                <a:cubicBezTo>
                  <a:pt x="118" y="36"/>
                  <a:pt x="118" y="36"/>
                  <a:pt x="118" y="36"/>
                </a:cubicBezTo>
                <a:cubicBezTo>
                  <a:pt x="118" y="36"/>
                  <a:pt x="118" y="35"/>
                  <a:pt x="118" y="35"/>
                </a:cubicBezTo>
                <a:cubicBezTo>
                  <a:pt x="118" y="33"/>
                  <a:pt x="119" y="33"/>
                  <a:pt x="120" y="32"/>
                </a:cubicBezTo>
                <a:cubicBezTo>
                  <a:pt x="120" y="32"/>
                  <a:pt x="120" y="32"/>
                  <a:pt x="120" y="31"/>
                </a:cubicBezTo>
                <a:cubicBezTo>
                  <a:pt x="121" y="30"/>
                  <a:pt x="121" y="30"/>
                  <a:pt x="121" y="29"/>
                </a:cubicBezTo>
                <a:cubicBezTo>
                  <a:pt x="122" y="29"/>
                  <a:pt x="122" y="29"/>
                  <a:pt x="122" y="28"/>
                </a:cubicBezTo>
                <a:cubicBezTo>
                  <a:pt x="122" y="28"/>
                  <a:pt x="122" y="26"/>
                  <a:pt x="122" y="25"/>
                </a:cubicBezTo>
                <a:cubicBezTo>
                  <a:pt x="121" y="25"/>
                  <a:pt x="121" y="25"/>
                  <a:pt x="121" y="25"/>
                </a:cubicBezTo>
                <a:cubicBezTo>
                  <a:pt x="121" y="25"/>
                  <a:pt x="121" y="25"/>
                  <a:pt x="121" y="25"/>
                </a:cubicBezTo>
                <a:cubicBezTo>
                  <a:pt x="121" y="26"/>
                  <a:pt x="121" y="26"/>
                  <a:pt x="120" y="27"/>
                </a:cubicBezTo>
                <a:cubicBezTo>
                  <a:pt x="120" y="27"/>
                  <a:pt x="119" y="28"/>
                  <a:pt x="119" y="28"/>
                </a:cubicBezTo>
                <a:cubicBezTo>
                  <a:pt x="119" y="28"/>
                  <a:pt x="118" y="28"/>
                  <a:pt x="118" y="27"/>
                </a:cubicBezTo>
                <a:cubicBezTo>
                  <a:pt x="118" y="27"/>
                  <a:pt x="118" y="27"/>
                  <a:pt x="118" y="27"/>
                </a:cubicBezTo>
                <a:cubicBezTo>
                  <a:pt x="117" y="27"/>
                  <a:pt x="116" y="26"/>
                  <a:pt x="116" y="27"/>
                </a:cubicBezTo>
                <a:cubicBezTo>
                  <a:pt x="115" y="27"/>
                  <a:pt x="115" y="27"/>
                  <a:pt x="115" y="27"/>
                </a:cubicBezTo>
                <a:cubicBezTo>
                  <a:pt x="114" y="29"/>
                  <a:pt x="113" y="30"/>
                  <a:pt x="112" y="30"/>
                </a:cubicBezTo>
                <a:cubicBezTo>
                  <a:pt x="111" y="31"/>
                  <a:pt x="110" y="32"/>
                  <a:pt x="110" y="32"/>
                </a:cubicBezTo>
                <a:cubicBezTo>
                  <a:pt x="110" y="33"/>
                  <a:pt x="110" y="33"/>
                  <a:pt x="110" y="33"/>
                </a:cubicBezTo>
                <a:cubicBezTo>
                  <a:pt x="109" y="34"/>
                  <a:pt x="109" y="34"/>
                  <a:pt x="109" y="34"/>
                </a:cubicBezTo>
                <a:cubicBezTo>
                  <a:pt x="109" y="34"/>
                  <a:pt x="108" y="36"/>
                  <a:pt x="107" y="36"/>
                </a:cubicBezTo>
                <a:cubicBezTo>
                  <a:pt x="106" y="36"/>
                  <a:pt x="106" y="36"/>
                  <a:pt x="106" y="36"/>
                </a:cubicBezTo>
                <a:cubicBezTo>
                  <a:pt x="106" y="36"/>
                  <a:pt x="106" y="36"/>
                  <a:pt x="106" y="36"/>
                </a:cubicBezTo>
                <a:cubicBezTo>
                  <a:pt x="106" y="36"/>
                  <a:pt x="106" y="36"/>
                  <a:pt x="106" y="36"/>
                </a:cubicBezTo>
                <a:cubicBezTo>
                  <a:pt x="105" y="36"/>
                  <a:pt x="105" y="35"/>
                  <a:pt x="105" y="34"/>
                </a:cubicBezTo>
                <a:cubicBezTo>
                  <a:pt x="105" y="34"/>
                  <a:pt x="105" y="34"/>
                  <a:pt x="105" y="33"/>
                </a:cubicBezTo>
                <a:cubicBezTo>
                  <a:pt x="106" y="32"/>
                  <a:pt x="106" y="30"/>
                  <a:pt x="106" y="30"/>
                </a:cubicBezTo>
                <a:cubicBezTo>
                  <a:pt x="105" y="30"/>
                  <a:pt x="105" y="30"/>
                  <a:pt x="104" y="29"/>
                </a:cubicBezTo>
                <a:cubicBezTo>
                  <a:pt x="104" y="29"/>
                  <a:pt x="103" y="29"/>
                  <a:pt x="102" y="28"/>
                </a:cubicBezTo>
                <a:cubicBezTo>
                  <a:pt x="102" y="27"/>
                  <a:pt x="102" y="27"/>
                  <a:pt x="102" y="27"/>
                </a:cubicBezTo>
                <a:cubicBezTo>
                  <a:pt x="102" y="27"/>
                  <a:pt x="102" y="27"/>
                  <a:pt x="102" y="27"/>
                </a:cubicBezTo>
                <a:cubicBezTo>
                  <a:pt x="102" y="26"/>
                  <a:pt x="102" y="26"/>
                  <a:pt x="102" y="26"/>
                </a:cubicBezTo>
                <a:cubicBezTo>
                  <a:pt x="102" y="25"/>
                  <a:pt x="102" y="24"/>
                  <a:pt x="102" y="23"/>
                </a:cubicBezTo>
                <a:cubicBezTo>
                  <a:pt x="101" y="22"/>
                  <a:pt x="100" y="21"/>
                  <a:pt x="99" y="21"/>
                </a:cubicBezTo>
                <a:cubicBezTo>
                  <a:pt x="98" y="21"/>
                  <a:pt x="98" y="21"/>
                  <a:pt x="98" y="20"/>
                </a:cubicBezTo>
                <a:cubicBezTo>
                  <a:pt x="97" y="20"/>
                  <a:pt x="98" y="19"/>
                  <a:pt x="98" y="19"/>
                </a:cubicBezTo>
                <a:cubicBezTo>
                  <a:pt x="99" y="18"/>
                  <a:pt x="99" y="18"/>
                  <a:pt x="99" y="18"/>
                </a:cubicBezTo>
                <a:cubicBezTo>
                  <a:pt x="99" y="17"/>
                  <a:pt x="99" y="17"/>
                  <a:pt x="99" y="17"/>
                </a:cubicBezTo>
                <a:cubicBezTo>
                  <a:pt x="99" y="17"/>
                  <a:pt x="99" y="16"/>
                  <a:pt x="99" y="16"/>
                </a:cubicBezTo>
                <a:cubicBezTo>
                  <a:pt x="98" y="16"/>
                  <a:pt x="98" y="16"/>
                  <a:pt x="97" y="16"/>
                </a:cubicBezTo>
                <a:cubicBezTo>
                  <a:pt x="95" y="16"/>
                  <a:pt x="95" y="14"/>
                  <a:pt x="95" y="13"/>
                </a:cubicBezTo>
                <a:cubicBezTo>
                  <a:pt x="95" y="13"/>
                  <a:pt x="95" y="12"/>
                  <a:pt x="94" y="12"/>
                </a:cubicBezTo>
                <a:cubicBezTo>
                  <a:pt x="94" y="11"/>
                  <a:pt x="93" y="11"/>
                  <a:pt x="93" y="12"/>
                </a:cubicBezTo>
                <a:cubicBezTo>
                  <a:pt x="92" y="12"/>
                  <a:pt x="92" y="12"/>
                  <a:pt x="91" y="13"/>
                </a:cubicBezTo>
                <a:cubicBezTo>
                  <a:pt x="91" y="14"/>
                  <a:pt x="91" y="14"/>
                  <a:pt x="91" y="14"/>
                </a:cubicBezTo>
                <a:cubicBezTo>
                  <a:pt x="91" y="15"/>
                  <a:pt x="91" y="15"/>
                  <a:pt x="91" y="15"/>
                </a:cubicBezTo>
                <a:cubicBezTo>
                  <a:pt x="92" y="15"/>
                  <a:pt x="92" y="15"/>
                  <a:pt x="92" y="15"/>
                </a:cubicBezTo>
                <a:cubicBezTo>
                  <a:pt x="92" y="15"/>
                  <a:pt x="92" y="15"/>
                  <a:pt x="92" y="15"/>
                </a:cubicBezTo>
                <a:cubicBezTo>
                  <a:pt x="92" y="15"/>
                  <a:pt x="92" y="15"/>
                  <a:pt x="92" y="15"/>
                </a:cubicBezTo>
                <a:cubicBezTo>
                  <a:pt x="92" y="16"/>
                  <a:pt x="92" y="16"/>
                  <a:pt x="92" y="16"/>
                </a:cubicBezTo>
                <a:cubicBezTo>
                  <a:pt x="91" y="16"/>
                  <a:pt x="91" y="16"/>
                  <a:pt x="91" y="16"/>
                </a:cubicBezTo>
                <a:cubicBezTo>
                  <a:pt x="90" y="16"/>
                  <a:pt x="89" y="16"/>
                  <a:pt x="87" y="17"/>
                </a:cubicBezTo>
                <a:cubicBezTo>
                  <a:pt x="86" y="18"/>
                  <a:pt x="85" y="17"/>
                  <a:pt x="83" y="16"/>
                </a:cubicBezTo>
                <a:cubicBezTo>
                  <a:pt x="83" y="16"/>
                  <a:pt x="82" y="16"/>
                  <a:pt x="82" y="16"/>
                </a:cubicBezTo>
                <a:cubicBezTo>
                  <a:pt x="82" y="16"/>
                  <a:pt x="82" y="16"/>
                  <a:pt x="82" y="16"/>
                </a:cubicBezTo>
                <a:cubicBezTo>
                  <a:pt x="82" y="16"/>
                  <a:pt x="81" y="19"/>
                  <a:pt x="81" y="20"/>
                </a:cubicBezTo>
                <a:cubicBezTo>
                  <a:pt x="81" y="21"/>
                  <a:pt x="81" y="21"/>
                  <a:pt x="80" y="21"/>
                </a:cubicBezTo>
                <a:cubicBezTo>
                  <a:pt x="80" y="21"/>
                  <a:pt x="79" y="21"/>
                  <a:pt x="79" y="21"/>
                </a:cubicBezTo>
                <a:cubicBezTo>
                  <a:pt x="78" y="20"/>
                  <a:pt x="78" y="20"/>
                  <a:pt x="78" y="20"/>
                </a:cubicBezTo>
                <a:cubicBezTo>
                  <a:pt x="78" y="20"/>
                  <a:pt x="78" y="20"/>
                  <a:pt x="78" y="20"/>
                </a:cubicBezTo>
                <a:cubicBezTo>
                  <a:pt x="77" y="20"/>
                  <a:pt x="77" y="19"/>
                  <a:pt x="76" y="18"/>
                </a:cubicBezTo>
                <a:cubicBezTo>
                  <a:pt x="75" y="18"/>
                  <a:pt x="75" y="18"/>
                  <a:pt x="74" y="18"/>
                </a:cubicBezTo>
                <a:cubicBezTo>
                  <a:pt x="72" y="19"/>
                  <a:pt x="71" y="18"/>
                  <a:pt x="71" y="17"/>
                </a:cubicBezTo>
                <a:cubicBezTo>
                  <a:pt x="71" y="16"/>
                  <a:pt x="71" y="16"/>
                  <a:pt x="70" y="15"/>
                </a:cubicBezTo>
                <a:cubicBezTo>
                  <a:pt x="70" y="15"/>
                  <a:pt x="69" y="15"/>
                  <a:pt x="68" y="15"/>
                </a:cubicBezTo>
                <a:cubicBezTo>
                  <a:pt x="65" y="15"/>
                  <a:pt x="63" y="14"/>
                  <a:pt x="63" y="14"/>
                </a:cubicBezTo>
                <a:cubicBezTo>
                  <a:pt x="58" y="9"/>
                  <a:pt x="58" y="9"/>
                  <a:pt x="58" y="9"/>
                </a:cubicBezTo>
                <a:cubicBezTo>
                  <a:pt x="57" y="8"/>
                  <a:pt x="57" y="8"/>
                  <a:pt x="57" y="7"/>
                </a:cubicBezTo>
                <a:cubicBezTo>
                  <a:pt x="57" y="7"/>
                  <a:pt x="56" y="6"/>
                  <a:pt x="56" y="6"/>
                </a:cubicBezTo>
                <a:cubicBezTo>
                  <a:pt x="56" y="6"/>
                  <a:pt x="56" y="6"/>
                  <a:pt x="56" y="6"/>
                </a:cubicBezTo>
                <a:cubicBezTo>
                  <a:pt x="55" y="6"/>
                  <a:pt x="55" y="6"/>
                  <a:pt x="54" y="5"/>
                </a:cubicBezTo>
                <a:cubicBezTo>
                  <a:pt x="54" y="4"/>
                  <a:pt x="54" y="3"/>
                  <a:pt x="54" y="2"/>
                </a:cubicBezTo>
                <a:cubicBezTo>
                  <a:pt x="54" y="1"/>
                  <a:pt x="54" y="1"/>
                  <a:pt x="54" y="1"/>
                </a:cubicBezTo>
                <a:cubicBezTo>
                  <a:pt x="54" y="1"/>
                  <a:pt x="54" y="1"/>
                  <a:pt x="54" y="1"/>
                </a:cubicBezTo>
                <a:cubicBezTo>
                  <a:pt x="53" y="0"/>
                  <a:pt x="53" y="0"/>
                  <a:pt x="53" y="0"/>
                </a:cubicBezTo>
                <a:cubicBezTo>
                  <a:pt x="53" y="1"/>
                  <a:pt x="53" y="1"/>
                  <a:pt x="53" y="1"/>
                </a:cubicBezTo>
                <a:cubicBezTo>
                  <a:pt x="52" y="2"/>
                  <a:pt x="52" y="2"/>
                  <a:pt x="52" y="2"/>
                </a:cubicBezTo>
                <a:cubicBezTo>
                  <a:pt x="52" y="2"/>
                  <a:pt x="51" y="2"/>
                  <a:pt x="51" y="3"/>
                </a:cubicBezTo>
                <a:cubicBezTo>
                  <a:pt x="51" y="3"/>
                  <a:pt x="51" y="3"/>
                  <a:pt x="51" y="3"/>
                </a:cubicBezTo>
                <a:cubicBezTo>
                  <a:pt x="51" y="4"/>
                  <a:pt x="50" y="4"/>
                  <a:pt x="50" y="4"/>
                </a:cubicBezTo>
                <a:cubicBezTo>
                  <a:pt x="49" y="5"/>
                  <a:pt x="48" y="5"/>
                  <a:pt x="47" y="4"/>
                </a:cubicBezTo>
                <a:cubicBezTo>
                  <a:pt x="46" y="4"/>
                  <a:pt x="46" y="4"/>
                  <a:pt x="45" y="3"/>
                </a:cubicBezTo>
                <a:cubicBezTo>
                  <a:pt x="44" y="3"/>
                  <a:pt x="44" y="2"/>
                  <a:pt x="43" y="2"/>
                </a:cubicBezTo>
                <a:cubicBezTo>
                  <a:pt x="42" y="1"/>
                  <a:pt x="40" y="1"/>
                  <a:pt x="40" y="1"/>
                </a:cubicBezTo>
                <a:cubicBezTo>
                  <a:pt x="39" y="2"/>
                  <a:pt x="39" y="2"/>
                  <a:pt x="39" y="2"/>
                </a:cubicBezTo>
                <a:cubicBezTo>
                  <a:pt x="39" y="2"/>
                  <a:pt x="38" y="3"/>
                  <a:pt x="38" y="3"/>
                </a:cubicBezTo>
                <a:cubicBezTo>
                  <a:pt x="37" y="4"/>
                  <a:pt x="37" y="4"/>
                  <a:pt x="37" y="4"/>
                </a:cubicBezTo>
                <a:cubicBezTo>
                  <a:pt x="37" y="5"/>
                  <a:pt x="33" y="5"/>
                  <a:pt x="32" y="6"/>
                </a:cubicBezTo>
                <a:cubicBezTo>
                  <a:pt x="31" y="8"/>
                  <a:pt x="31" y="11"/>
                  <a:pt x="28" y="12"/>
                </a:cubicBezTo>
                <a:cubicBezTo>
                  <a:pt x="28" y="12"/>
                  <a:pt x="27" y="13"/>
                  <a:pt x="27" y="13"/>
                </a:cubicBezTo>
                <a:cubicBezTo>
                  <a:pt x="27" y="13"/>
                  <a:pt x="26" y="13"/>
                  <a:pt x="25" y="13"/>
                </a:cubicBezTo>
                <a:cubicBezTo>
                  <a:pt x="24" y="12"/>
                  <a:pt x="23" y="12"/>
                  <a:pt x="22" y="12"/>
                </a:cubicBezTo>
                <a:cubicBezTo>
                  <a:pt x="21" y="12"/>
                  <a:pt x="21" y="12"/>
                  <a:pt x="21" y="12"/>
                </a:cubicBezTo>
                <a:cubicBezTo>
                  <a:pt x="20" y="14"/>
                  <a:pt x="20" y="14"/>
                  <a:pt x="18" y="15"/>
                </a:cubicBezTo>
                <a:cubicBezTo>
                  <a:pt x="18" y="16"/>
                  <a:pt x="18" y="16"/>
                  <a:pt x="18" y="16"/>
                </a:cubicBezTo>
                <a:cubicBezTo>
                  <a:pt x="17" y="17"/>
                  <a:pt x="16" y="17"/>
                  <a:pt x="16" y="17"/>
                </a:cubicBezTo>
                <a:cubicBezTo>
                  <a:pt x="15" y="17"/>
                  <a:pt x="15" y="17"/>
                  <a:pt x="15" y="16"/>
                </a:cubicBezTo>
                <a:cubicBezTo>
                  <a:pt x="14" y="16"/>
                  <a:pt x="14" y="15"/>
                  <a:pt x="13" y="15"/>
                </a:cubicBezTo>
                <a:cubicBezTo>
                  <a:pt x="12" y="15"/>
                  <a:pt x="11" y="15"/>
                  <a:pt x="11" y="15"/>
                </a:cubicBezTo>
                <a:cubicBezTo>
                  <a:pt x="11" y="15"/>
                  <a:pt x="11" y="15"/>
                  <a:pt x="11" y="16"/>
                </a:cubicBezTo>
                <a:cubicBezTo>
                  <a:pt x="11" y="17"/>
                  <a:pt x="11" y="17"/>
                  <a:pt x="11" y="17"/>
                </a:cubicBezTo>
                <a:cubicBezTo>
                  <a:pt x="11" y="18"/>
                  <a:pt x="11" y="19"/>
                  <a:pt x="13" y="20"/>
                </a:cubicBezTo>
                <a:cubicBezTo>
                  <a:pt x="14" y="21"/>
                  <a:pt x="14" y="22"/>
                  <a:pt x="14" y="24"/>
                </a:cubicBezTo>
                <a:cubicBezTo>
                  <a:pt x="14" y="25"/>
                  <a:pt x="14" y="25"/>
                  <a:pt x="14" y="26"/>
                </a:cubicBezTo>
                <a:cubicBezTo>
                  <a:pt x="14" y="26"/>
                  <a:pt x="14" y="27"/>
                  <a:pt x="14" y="27"/>
                </a:cubicBezTo>
                <a:cubicBezTo>
                  <a:pt x="15" y="28"/>
                  <a:pt x="15" y="28"/>
                  <a:pt x="15" y="29"/>
                </a:cubicBezTo>
                <a:cubicBezTo>
                  <a:pt x="15" y="30"/>
                  <a:pt x="15" y="31"/>
                  <a:pt x="14" y="32"/>
                </a:cubicBezTo>
                <a:cubicBezTo>
                  <a:pt x="14" y="33"/>
                  <a:pt x="14" y="34"/>
                  <a:pt x="13" y="35"/>
                </a:cubicBezTo>
                <a:cubicBezTo>
                  <a:pt x="12" y="35"/>
                  <a:pt x="12" y="35"/>
                  <a:pt x="12" y="35"/>
                </a:cubicBezTo>
                <a:cubicBezTo>
                  <a:pt x="12" y="36"/>
                  <a:pt x="12" y="36"/>
                  <a:pt x="11" y="37"/>
                </a:cubicBezTo>
                <a:cubicBezTo>
                  <a:pt x="11" y="37"/>
                  <a:pt x="11" y="37"/>
                  <a:pt x="11" y="37"/>
                </a:cubicBezTo>
                <a:cubicBezTo>
                  <a:pt x="11" y="38"/>
                  <a:pt x="12" y="40"/>
                  <a:pt x="12" y="41"/>
                </a:cubicBezTo>
                <a:cubicBezTo>
                  <a:pt x="12" y="43"/>
                  <a:pt x="11" y="44"/>
                  <a:pt x="10" y="44"/>
                </a:cubicBezTo>
                <a:cubicBezTo>
                  <a:pt x="10" y="45"/>
                  <a:pt x="10" y="45"/>
                  <a:pt x="10" y="45"/>
                </a:cubicBezTo>
                <a:cubicBezTo>
                  <a:pt x="9" y="45"/>
                  <a:pt x="9" y="46"/>
                  <a:pt x="8" y="46"/>
                </a:cubicBezTo>
                <a:cubicBezTo>
                  <a:pt x="7" y="46"/>
                  <a:pt x="6" y="46"/>
                  <a:pt x="6" y="47"/>
                </a:cubicBezTo>
                <a:cubicBezTo>
                  <a:pt x="5" y="48"/>
                  <a:pt x="5" y="48"/>
                  <a:pt x="5" y="49"/>
                </a:cubicBezTo>
                <a:cubicBezTo>
                  <a:pt x="4" y="49"/>
                  <a:pt x="4" y="50"/>
                  <a:pt x="2" y="51"/>
                </a:cubicBezTo>
                <a:cubicBezTo>
                  <a:pt x="2" y="51"/>
                  <a:pt x="1" y="52"/>
                  <a:pt x="1" y="53"/>
                </a:cubicBezTo>
                <a:cubicBezTo>
                  <a:pt x="1" y="54"/>
                  <a:pt x="1" y="54"/>
                  <a:pt x="1" y="55"/>
                </a:cubicBezTo>
                <a:cubicBezTo>
                  <a:pt x="1" y="56"/>
                  <a:pt x="0" y="57"/>
                  <a:pt x="0" y="59"/>
                </a:cubicBezTo>
                <a:cubicBezTo>
                  <a:pt x="0" y="61"/>
                  <a:pt x="3" y="62"/>
                  <a:pt x="5" y="62"/>
                </a:cubicBezTo>
                <a:cubicBezTo>
                  <a:pt x="6" y="62"/>
                  <a:pt x="8" y="62"/>
                  <a:pt x="8" y="63"/>
                </a:cubicBezTo>
                <a:cubicBezTo>
                  <a:pt x="9" y="63"/>
                  <a:pt x="9" y="63"/>
                  <a:pt x="9" y="63"/>
                </a:cubicBezTo>
                <a:cubicBezTo>
                  <a:pt x="10" y="64"/>
                  <a:pt x="10" y="64"/>
                  <a:pt x="10" y="65"/>
                </a:cubicBezTo>
                <a:cubicBezTo>
                  <a:pt x="10" y="65"/>
                  <a:pt x="10" y="66"/>
                  <a:pt x="12" y="66"/>
                </a:cubicBezTo>
                <a:cubicBezTo>
                  <a:pt x="13" y="66"/>
                  <a:pt x="14" y="68"/>
                  <a:pt x="14" y="69"/>
                </a:cubicBezTo>
                <a:cubicBezTo>
                  <a:pt x="14" y="69"/>
                  <a:pt x="14" y="69"/>
                  <a:pt x="14" y="69"/>
                </a:cubicBezTo>
                <a:cubicBezTo>
                  <a:pt x="14" y="72"/>
                  <a:pt x="14" y="73"/>
                  <a:pt x="13" y="74"/>
                </a:cubicBezTo>
                <a:cubicBezTo>
                  <a:pt x="12" y="75"/>
                  <a:pt x="13" y="76"/>
                  <a:pt x="13" y="77"/>
                </a:cubicBezTo>
                <a:cubicBezTo>
                  <a:pt x="13" y="78"/>
                  <a:pt x="13" y="78"/>
                  <a:pt x="13" y="78"/>
                </a:cubicBezTo>
                <a:cubicBezTo>
                  <a:pt x="13" y="78"/>
                  <a:pt x="13" y="78"/>
                  <a:pt x="13" y="78"/>
                </a:cubicBezTo>
                <a:cubicBezTo>
                  <a:pt x="14" y="81"/>
                  <a:pt x="14" y="82"/>
                  <a:pt x="16" y="83"/>
                </a:cubicBezTo>
                <a:cubicBezTo>
                  <a:pt x="16" y="84"/>
                  <a:pt x="16" y="85"/>
                  <a:pt x="17" y="85"/>
                </a:cubicBezTo>
                <a:cubicBezTo>
                  <a:pt x="17" y="86"/>
                  <a:pt x="17" y="86"/>
                  <a:pt x="17" y="86"/>
                </a:cubicBezTo>
                <a:cubicBezTo>
                  <a:pt x="18" y="87"/>
                  <a:pt x="18" y="87"/>
                  <a:pt x="18" y="87"/>
                </a:cubicBezTo>
                <a:cubicBezTo>
                  <a:pt x="19" y="89"/>
                  <a:pt x="19" y="89"/>
                  <a:pt x="20" y="91"/>
                </a:cubicBezTo>
                <a:cubicBezTo>
                  <a:pt x="20" y="92"/>
                  <a:pt x="20" y="92"/>
                  <a:pt x="20" y="92"/>
                </a:cubicBezTo>
                <a:cubicBezTo>
                  <a:pt x="20" y="93"/>
                  <a:pt x="21" y="93"/>
                  <a:pt x="21" y="94"/>
                </a:cubicBezTo>
                <a:cubicBezTo>
                  <a:pt x="21" y="95"/>
                  <a:pt x="21" y="95"/>
                  <a:pt x="21" y="95"/>
                </a:cubicBezTo>
                <a:cubicBezTo>
                  <a:pt x="22" y="96"/>
                  <a:pt x="23" y="97"/>
                  <a:pt x="23" y="98"/>
                </a:cubicBezTo>
                <a:cubicBezTo>
                  <a:pt x="24" y="98"/>
                  <a:pt x="24" y="98"/>
                  <a:pt x="25" y="98"/>
                </a:cubicBezTo>
                <a:cubicBezTo>
                  <a:pt x="25" y="98"/>
                  <a:pt x="26" y="98"/>
                  <a:pt x="26" y="98"/>
                </a:cubicBezTo>
                <a:cubicBezTo>
                  <a:pt x="27" y="99"/>
                  <a:pt x="28" y="98"/>
                  <a:pt x="28" y="97"/>
                </a:cubicBezTo>
                <a:cubicBezTo>
                  <a:pt x="29" y="96"/>
                  <a:pt x="29" y="96"/>
                  <a:pt x="29" y="96"/>
                </a:cubicBezTo>
                <a:cubicBezTo>
                  <a:pt x="29" y="95"/>
                  <a:pt x="31" y="93"/>
                  <a:pt x="32" y="94"/>
                </a:cubicBezTo>
                <a:cubicBezTo>
                  <a:pt x="32" y="94"/>
                  <a:pt x="33" y="94"/>
                  <a:pt x="33" y="96"/>
                </a:cubicBezTo>
                <a:cubicBezTo>
                  <a:pt x="33" y="98"/>
                  <a:pt x="34" y="98"/>
                  <a:pt x="34" y="99"/>
                </a:cubicBezTo>
                <a:cubicBezTo>
                  <a:pt x="35" y="99"/>
                  <a:pt x="35" y="100"/>
                  <a:pt x="36" y="101"/>
                </a:cubicBezTo>
                <a:cubicBezTo>
                  <a:pt x="36" y="101"/>
                  <a:pt x="36" y="101"/>
                  <a:pt x="37" y="102"/>
                </a:cubicBezTo>
                <a:cubicBezTo>
                  <a:pt x="37" y="102"/>
                  <a:pt x="38" y="103"/>
                  <a:pt x="38" y="104"/>
                </a:cubicBezTo>
                <a:cubicBezTo>
                  <a:pt x="39" y="104"/>
                  <a:pt x="40" y="104"/>
                  <a:pt x="41" y="104"/>
                </a:cubicBezTo>
                <a:cubicBezTo>
                  <a:pt x="43" y="104"/>
                  <a:pt x="43" y="104"/>
                  <a:pt x="43" y="104"/>
                </a:cubicBezTo>
                <a:cubicBezTo>
                  <a:pt x="44" y="104"/>
                  <a:pt x="44" y="104"/>
                  <a:pt x="44" y="105"/>
                </a:cubicBezTo>
                <a:cubicBezTo>
                  <a:pt x="45" y="106"/>
                  <a:pt x="45" y="108"/>
                  <a:pt x="44" y="109"/>
                </a:cubicBezTo>
                <a:cubicBezTo>
                  <a:pt x="44" y="110"/>
                  <a:pt x="44" y="110"/>
                  <a:pt x="44" y="110"/>
                </a:cubicBezTo>
                <a:cubicBezTo>
                  <a:pt x="44" y="111"/>
                  <a:pt x="44" y="112"/>
                  <a:pt x="44" y="113"/>
                </a:cubicBezTo>
                <a:cubicBezTo>
                  <a:pt x="44" y="114"/>
                  <a:pt x="44" y="114"/>
                  <a:pt x="44" y="115"/>
                </a:cubicBezTo>
                <a:cubicBezTo>
                  <a:pt x="44" y="116"/>
                  <a:pt x="44" y="117"/>
                  <a:pt x="44" y="117"/>
                </a:cubicBezTo>
                <a:cubicBezTo>
                  <a:pt x="44" y="118"/>
                  <a:pt x="44" y="119"/>
                  <a:pt x="44" y="120"/>
                </a:cubicBezTo>
                <a:cubicBezTo>
                  <a:pt x="44" y="120"/>
                  <a:pt x="44" y="120"/>
                  <a:pt x="44" y="120"/>
                </a:cubicBezTo>
                <a:cubicBezTo>
                  <a:pt x="44" y="120"/>
                  <a:pt x="45" y="120"/>
                  <a:pt x="45" y="120"/>
                </a:cubicBezTo>
                <a:cubicBezTo>
                  <a:pt x="46" y="119"/>
                  <a:pt x="48" y="119"/>
                  <a:pt x="49" y="119"/>
                </a:cubicBezTo>
                <a:cubicBezTo>
                  <a:pt x="51" y="119"/>
                  <a:pt x="52" y="120"/>
                  <a:pt x="52" y="123"/>
                </a:cubicBezTo>
                <a:cubicBezTo>
                  <a:pt x="52" y="123"/>
                  <a:pt x="54" y="123"/>
                  <a:pt x="56" y="122"/>
                </a:cubicBezTo>
                <a:cubicBezTo>
                  <a:pt x="56" y="122"/>
                  <a:pt x="56" y="122"/>
                  <a:pt x="57" y="122"/>
                </a:cubicBezTo>
                <a:cubicBezTo>
                  <a:pt x="57" y="122"/>
                  <a:pt x="57" y="122"/>
                  <a:pt x="57" y="123"/>
                </a:cubicBezTo>
                <a:cubicBezTo>
                  <a:pt x="57" y="124"/>
                  <a:pt x="58" y="125"/>
                  <a:pt x="59" y="125"/>
                </a:cubicBezTo>
                <a:cubicBezTo>
                  <a:pt x="60" y="126"/>
                  <a:pt x="62" y="127"/>
                  <a:pt x="62" y="128"/>
                </a:cubicBezTo>
                <a:cubicBezTo>
                  <a:pt x="63" y="129"/>
                  <a:pt x="63" y="129"/>
                  <a:pt x="63" y="129"/>
                </a:cubicBezTo>
                <a:cubicBezTo>
                  <a:pt x="62" y="129"/>
                  <a:pt x="62" y="129"/>
                  <a:pt x="62" y="129"/>
                </a:cubicBezTo>
                <a:cubicBezTo>
                  <a:pt x="63" y="129"/>
                  <a:pt x="63" y="129"/>
                  <a:pt x="63" y="129"/>
                </a:cubicBezTo>
                <a:cubicBezTo>
                  <a:pt x="63" y="129"/>
                  <a:pt x="63" y="129"/>
                  <a:pt x="63" y="129"/>
                </a:cubicBezTo>
                <a:cubicBezTo>
                  <a:pt x="63" y="129"/>
                  <a:pt x="65" y="130"/>
                  <a:pt x="66" y="131"/>
                </a:cubicBezTo>
                <a:cubicBezTo>
                  <a:pt x="67" y="131"/>
                  <a:pt x="67" y="132"/>
                  <a:pt x="67" y="135"/>
                </a:cubicBezTo>
                <a:cubicBezTo>
                  <a:pt x="66" y="136"/>
                  <a:pt x="66" y="136"/>
                  <a:pt x="66" y="136"/>
                </a:cubicBezTo>
                <a:cubicBezTo>
                  <a:pt x="66" y="141"/>
                  <a:pt x="66" y="141"/>
                  <a:pt x="66" y="141"/>
                </a:cubicBezTo>
                <a:cubicBezTo>
                  <a:pt x="66" y="141"/>
                  <a:pt x="67" y="141"/>
                  <a:pt x="67" y="142"/>
                </a:cubicBezTo>
                <a:cubicBezTo>
                  <a:pt x="67" y="142"/>
                  <a:pt x="68" y="143"/>
                  <a:pt x="68" y="145"/>
                </a:cubicBezTo>
                <a:cubicBezTo>
                  <a:pt x="68" y="145"/>
                  <a:pt x="68" y="145"/>
                  <a:pt x="71" y="144"/>
                </a:cubicBezTo>
                <a:cubicBezTo>
                  <a:pt x="71" y="143"/>
                  <a:pt x="72" y="144"/>
                  <a:pt x="72" y="144"/>
                </a:cubicBezTo>
                <a:cubicBezTo>
                  <a:pt x="73" y="145"/>
                  <a:pt x="74" y="146"/>
                  <a:pt x="75" y="145"/>
                </a:cubicBezTo>
                <a:cubicBezTo>
                  <a:pt x="76" y="145"/>
                  <a:pt x="76" y="145"/>
                  <a:pt x="77" y="144"/>
                </a:cubicBezTo>
                <a:cubicBezTo>
                  <a:pt x="78" y="143"/>
                  <a:pt x="78" y="143"/>
                  <a:pt x="80" y="145"/>
                </a:cubicBezTo>
                <a:cubicBezTo>
                  <a:pt x="81" y="145"/>
                  <a:pt x="81" y="146"/>
                  <a:pt x="81" y="147"/>
                </a:cubicBezTo>
                <a:cubicBezTo>
                  <a:pt x="81" y="147"/>
                  <a:pt x="81" y="147"/>
                  <a:pt x="81" y="147"/>
                </a:cubicBezTo>
                <a:cubicBezTo>
                  <a:pt x="82" y="147"/>
                  <a:pt x="82" y="147"/>
                  <a:pt x="83" y="146"/>
                </a:cubicBezTo>
                <a:cubicBezTo>
                  <a:pt x="84" y="145"/>
                  <a:pt x="85" y="145"/>
                  <a:pt x="85" y="145"/>
                </a:cubicBezTo>
                <a:cubicBezTo>
                  <a:pt x="86" y="145"/>
                  <a:pt x="86" y="145"/>
                  <a:pt x="86" y="145"/>
                </a:cubicBezTo>
                <a:cubicBezTo>
                  <a:pt x="86" y="146"/>
                  <a:pt x="86" y="146"/>
                  <a:pt x="86" y="146"/>
                </a:cubicBezTo>
                <a:cubicBezTo>
                  <a:pt x="87" y="145"/>
                  <a:pt x="88" y="145"/>
                  <a:pt x="89" y="145"/>
                </a:cubicBezTo>
                <a:cubicBezTo>
                  <a:pt x="90" y="145"/>
                  <a:pt x="92" y="143"/>
                  <a:pt x="92" y="141"/>
                </a:cubicBezTo>
                <a:cubicBezTo>
                  <a:pt x="93" y="141"/>
                  <a:pt x="92" y="140"/>
                  <a:pt x="92" y="138"/>
                </a:cubicBezTo>
                <a:cubicBezTo>
                  <a:pt x="92" y="138"/>
                  <a:pt x="92" y="137"/>
                  <a:pt x="92" y="136"/>
                </a:cubicBezTo>
                <a:cubicBezTo>
                  <a:pt x="92" y="136"/>
                  <a:pt x="91" y="135"/>
                  <a:pt x="91" y="134"/>
                </a:cubicBezTo>
                <a:cubicBezTo>
                  <a:pt x="91" y="133"/>
                  <a:pt x="90" y="132"/>
                  <a:pt x="90" y="132"/>
                </a:cubicBezTo>
                <a:cubicBezTo>
                  <a:pt x="90" y="131"/>
                  <a:pt x="90" y="130"/>
                  <a:pt x="89" y="130"/>
                </a:cubicBezTo>
                <a:cubicBezTo>
                  <a:pt x="89" y="129"/>
                  <a:pt x="89" y="129"/>
                  <a:pt x="89" y="129"/>
                </a:cubicBezTo>
                <a:cubicBezTo>
                  <a:pt x="89" y="128"/>
                  <a:pt x="89" y="128"/>
                  <a:pt x="90" y="127"/>
                </a:cubicBezTo>
                <a:cubicBezTo>
                  <a:pt x="91" y="126"/>
                  <a:pt x="91" y="126"/>
                  <a:pt x="92" y="126"/>
                </a:cubicBezTo>
                <a:cubicBezTo>
                  <a:pt x="93" y="125"/>
                  <a:pt x="93" y="125"/>
                  <a:pt x="94" y="124"/>
                </a:cubicBezTo>
                <a:cubicBezTo>
                  <a:pt x="94" y="123"/>
                  <a:pt x="95" y="123"/>
                  <a:pt x="95" y="123"/>
                </a:cubicBezTo>
                <a:cubicBezTo>
                  <a:pt x="96" y="122"/>
                  <a:pt x="96" y="122"/>
                  <a:pt x="95" y="121"/>
                </a:cubicBezTo>
                <a:cubicBezTo>
                  <a:pt x="95" y="121"/>
                  <a:pt x="95" y="120"/>
                  <a:pt x="94" y="120"/>
                </a:cubicBezTo>
                <a:cubicBezTo>
                  <a:pt x="94" y="120"/>
                  <a:pt x="93" y="119"/>
                  <a:pt x="93" y="118"/>
                </a:cubicBezTo>
                <a:cubicBezTo>
                  <a:pt x="92" y="117"/>
                  <a:pt x="93" y="116"/>
                  <a:pt x="94" y="115"/>
                </a:cubicBezTo>
                <a:cubicBezTo>
                  <a:pt x="95" y="114"/>
                  <a:pt x="96" y="114"/>
                  <a:pt x="96" y="113"/>
                </a:cubicBezTo>
                <a:cubicBezTo>
                  <a:pt x="96" y="113"/>
                  <a:pt x="97" y="112"/>
                  <a:pt x="99" y="110"/>
                </a:cubicBezTo>
                <a:cubicBezTo>
                  <a:pt x="100" y="110"/>
                  <a:pt x="100" y="110"/>
                  <a:pt x="100" y="110"/>
                </a:cubicBezTo>
                <a:cubicBezTo>
                  <a:pt x="100" y="110"/>
                  <a:pt x="100" y="110"/>
                  <a:pt x="100" y="110"/>
                </a:cubicBezTo>
                <a:cubicBezTo>
                  <a:pt x="101" y="110"/>
                  <a:pt x="101" y="110"/>
                  <a:pt x="101" y="110"/>
                </a:cubicBezTo>
                <a:cubicBezTo>
                  <a:pt x="101" y="111"/>
                  <a:pt x="101" y="111"/>
                  <a:pt x="101" y="111"/>
                </a:cubicBezTo>
                <a:cubicBezTo>
                  <a:pt x="101" y="111"/>
                  <a:pt x="101" y="111"/>
                  <a:pt x="101" y="111"/>
                </a:cubicBezTo>
                <a:cubicBezTo>
                  <a:pt x="101" y="111"/>
                  <a:pt x="102" y="110"/>
                  <a:pt x="103" y="109"/>
                </a:cubicBezTo>
                <a:cubicBezTo>
                  <a:pt x="103" y="109"/>
                  <a:pt x="104" y="108"/>
                  <a:pt x="105" y="108"/>
                </a:cubicBezTo>
                <a:cubicBezTo>
                  <a:pt x="106" y="108"/>
                  <a:pt x="106" y="107"/>
                  <a:pt x="107" y="106"/>
                </a:cubicBezTo>
                <a:cubicBezTo>
                  <a:pt x="108" y="106"/>
                  <a:pt x="109" y="105"/>
                  <a:pt x="110" y="104"/>
                </a:cubicBezTo>
                <a:cubicBezTo>
                  <a:pt x="110" y="104"/>
                  <a:pt x="111" y="104"/>
                  <a:pt x="112" y="104"/>
                </a:cubicBezTo>
                <a:cubicBezTo>
                  <a:pt x="112" y="104"/>
                  <a:pt x="112" y="104"/>
                  <a:pt x="112" y="104"/>
                </a:cubicBezTo>
                <a:cubicBezTo>
                  <a:pt x="113" y="104"/>
                  <a:pt x="113" y="104"/>
                  <a:pt x="114" y="104"/>
                </a:cubicBezTo>
                <a:cubicBezTo>
                  <a:pt x="114" y="104"/>
                  <a:pt x="114" y="104"/>
                  <a:pt x="116" y="103"/>
                </a:cubicBezTo>
                <a:cubicBezTo>
                  <a:pt x="116" y="102"/>
                  <a:pt x="117" y="102"/>
                  <a:pt x="117" y="101"/>
                </a:cubicBezTo>
                <a:cubicBezTo>
                  <a:pt x="117" y="100"/>
                  <a:pt x="118" y="100"/>
                  <a:pt x="118" y="100"/>
                </a:cubicBezTo>
                <a:cubicBezTo>
                  <a:pt x="119" y="100"/>
                  <a:pt x="119" y="100"/>
                  <a:pt x="119" y="101"/>
                </a:cubicBezTo>
                <a:cubicBezTo>
                  <a:pt x="119" y="101"/>
                  <a:pt x="122" y="102"/>
                  <a:pt x="122" y="102"/>
                </a:cubicBezTo>
                <a:cubicBezTo>
                  <a:pt x="123" y="102"/>
                  <a:pt x="123" y="103"/>
                  <a:pt x="124" y="104"/>
                </a:cubicBezTo>
                <a:cubicBezTo>
                  <a:pt x="124" y="104"/>
                  <a:pt x="124" y="105"/>
                  <a:pt x="125" y="105"/>
                </a:cubicBezTo>
                <a:cubicBezTo>
                  <a:pt x="126" y="106"/>
                  <a:pt x="126" y="106"/>
                  <a:pt x="126" y="106"/>
                </a:cubicBezTo>
                <a:cubicBezTo>
                  <a:pt x="126" y="106"/>
                  <a:pt x="126" y="106"/>
                  <a:pt x="126" y="106"/>
                </a:cubicBezTo>
                <a:cubicBezTo>
                  <a:pt x="126" y="106"/>
                  <a:pt x="126" y="106"/>
                  <a:pt x="126" y="106"/>
                </a:cubicBezTo>
                <a:cubicBezTo>
                  <a:pt x="126" y="105"/>
                  <a:pt x="127" y="104"/>
                  <a:pt x="127" y="104"/>
                </a:cubicBezTo>
                <a:cubicBezTo>
                  <a:pt x="129" y="104"/>
                  <a:pt x="131" y="105"/>
                  <a:pt x="132" y="106"/>
                </a:cubicBezTo>
                <a:cubicBezTo>
                  <a:pt x="132" y="106"/>
                  <a:pt x="134" y="107"/>
                  <a:pt x="136" y="107"/>
                </a:cubicBezTo>
                <a:cubicBezTo>
                  <a:pt x="137" y="107"/>
                  <a:pt x="137" y="107"/>
                  <a:pt x="137" y="107"/>
                </a:cubicBezTo>
                <a:cubicBezTo>
                  <a:pt x="137" y="108"/>
                  <a:pt x="138" y="108"/>
                  <a:pt x="139" y="108"/>
                </a:cubicBezTo>
                <a:cubicBezTo>
                  <a:pt x="139" y="108"/>
                  <a:pt x="139" y="108"/>
                  <a:pt x="140" y="108"/>
                </a:cubicBezTo>
                <a:cubicBezTo>
                  <a:pt x="138" y="105"/>
                  <a:pt x="136" y="100"/>
                  <a:pt x="136" y="99"/>
                </a:cubicBezTo>
                <a:cubicBezTo>
                  <a:pt x="134" y="97"/>
                  <a:pt x="135" y="95"/>
                  <a:pt x="138" y="93"/>
                </a:cubicBezTo>
                <a:cubicBezTo>
                  <a:pt x="138" y="92"/>
                  <a:pt x="137" y="89"/>
                  <a:pt x="136" y="88"/>
                </a:cubicBezTo>
                <a:cubicBezTo>
                  <a:pt x="136" y="88"/>
                  <a:pt x="135" y="78"/>
                  <a:pt x="136" y="77"/>
                </a:cubicBezTo>
                <a:cubicBezTo>
                  <a:pt x="140" y="72"/>
                  <a:pt x="137" y="75"/>
                  <a:pt x="136" y="72"/>
                </a:cubicBezTo>
                <a:cubicBezTo>
                  <a:pt x="134" y="68"/>
                  <a:pt x="130" y="67"/>
                  <a:pt x="130" y="62"/>
                </a:cubicBezTo>
                <a:cubicBezTo>
                  <a:pt x="130" y="62"/>
                  <a:pt x="130" y="62"/>
                  <a:pt x="130" y="62"/>
                </a:cubicBezTo>
                <a:cubicBezTo>
                  <a:pt x="130" y="57"/>
                  <a:pt x="122" y="60"/>
                  <a:pt x="125" y="53"/>
                </a:cubicBezTo>
                <a:cubicBezTo>
                  <a:pt x="126" y="51"/>
                  <a:pt x="125" y="49"/>
                  <a:pt x="125" y="48"/>
                </a:cubicBezTo>
                <a:cubicBezTo>
                  <a:pt x="124" y="45"/>
                  <a:pt x="121" y="44"/>
                  <a:pt x="122" y="42"/>
                </a:cubicBezTo>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7" name="Freeform 235"/>
          <p:cNvSpPr>
            <a:spLocks/>
          </p:cNvSpPr>
          <p:nvPr/>
        </p:nvSpPr>
        <p:spPr bwMode="auto">
          <a:xfrm>
            <a:off x="2389403" y="8426454"/>
            <a:ext cx="1708150" cy="2540000"/>
          </a:xfrm>
          <a:custGeom>
            <a:avLst/>
            <a:gdLst>
              <a:gd name="T0" fmla="*/ 46 w 227"/>
              <a:gd name="T1" fmla="*/ 280 h 338"/>
              <a:gd name="T2" fmla="*/ 59 w 227"/>
              <a:gd name="T3" fmla="*/ 285 h 338"/>
              <a:gd name="T4" fmla="*/ 63 w 227"/>
              <a:gd name="T5" fmla="*/ 293 h 338"/>
              <a:gd name="T6" fmla="*/ 77 w 227"/>
              <a:gd name="T7" fmla="*/ 310 h 338"/>
              <a:gd name="T8" fmla="*/ 90 w 227"/>
              <a:gd name="T9" fmla="*/ 319 h 338"/>
              <a:gd name="T10" fmla="*/ 102 w 227"/>
              <a:gd name="T11" fmla="*/ 324 h 338"/>
              <a:gd name="T12" fmla="*/ 119 w 227"/>
              <a:gd name="T13" fmla="*/ 333 h 338"/>
              <a:gd name="T14" fmla="*/ 142 w 227"/>
              <a:gd name="T15" fmla="*/ 330 h 338"/>
              <a:gd name="T16" fmla="*/ 156 w 227"/>
              <a:gd name="T17" fmla="*/ 329 h 338"/>
              <a:gd name="T18" fmla="*/ 178 w 227"/>
              <a:gd name="T19" fmla="*/ 320 h 338"/>
              <a:gd name="T20" fmla="*/ 171 w 227"/>
              <a:gd name="T21" fmla="*/ 310 h 338"/>
              <a:gd name="T22" fmla="*/ 177 w 227"/>
              <a:gd name="T23" fmla="*/ 291 h 338"/>
              <a:gd name="T24" fmla="*/ 206 w 227"/>
              <a:gd name="T25" fmla="*/ 279 h 338"/>
              <a:gd name="T26" fmla="*/ 223 w 227"/>
              <a:gd name="T27" fmla="*/ 266 h 338"/>
              <a:gd name="T28" fmla="*/ 222 w 227"/>
              <a:gd name="T29" fmla="*/ 254 h 338"/>
              <a:gd name="T30" fmla="*/ 205 w 227"/>
              <a:gd name="T31" fmla="*/ 236 h 338"/>
              <a:gd name="T32" fmla="*/ 194 w 227"/>
              <a:gd name="T33" fmla="*/ 227 h 338"/>
              <a:gd name="T34" fmla="*/ 184 w 227"/>
              <a:gd name="T35" fmla="*/ 231 h 338"/>
              <a:gd name="T36" fmla="*/ 165 w 227"/>
              <a:gd name="T37" fmla="*/ 228 h 338"/>
              <a:gd name="T38" fmla="*/ 153 w 227"/>
              <a:gd name="T39" fmla="*/ 223 h 338"/>
              <a:gd name="T40" fmla="*/ 145 w 227"/>
              <a:gd name="T41" fmla="*/ 228 h 338"/>
              <a:gd name="T42" fmla="*/ 142 w 227"/>
              <a:gd name="T43" fmla="*/ 208 h 338"/>
              <a:gd name="T44" fmla="*/ 169 w 227"/>
              <a:gd name="T45" fmla="*/ 223 h 338"/>
              <a:gd name="T46" fmla="*/ 172 w 227"/>
              <a:gd name="T47" fmla="*/ 205 h 338"/>
              <a:gd name="T48" fmla="*/ 167 w 227"/>
              <a:gd name="T49" fmla="*/ 207 h 338"/>
              <a:gd name="T50" fmla="*/ 150 w 227"/>
              <a:gd name="T51" fmla="*/ 207 h 338"/>
              <a:gd name="T52" fmla="*/ 140 w 227"/>
              <a:gd name="T53" fmla="*/ 195 h 338"/>
              <a:gd name="T54" fmla="*/ 136 w 227"/>
              <a:gd name="T55" fmla="*/ 170 h 338"/>
              <a:gd name="T56" fmla="*/ 155 w 227"/>
              <a:gd name="T57" fmla="*/ 157 h 338"/>
              <a:gd name="T58" fmla="*/ 148 w 227"/>
              <a:gd name="T59" fmla="*/ 143 h 338"/>
              <a:gd name="T60" fmla="*/ 151 w 227"/>
              <a:gd name="T61" fmla="*/ 129 h 338"/>
              <a:gd name="T62" fmla="*/ 172 w 227"/>
              <a:gd name="T63" fmla="*/ 122 h 338"/>
              <a:gd name="T64" fmla="*/ 174 w 227"/>
              <a:gd name="T65" fmla="*/ 108 h 338"/>
              <a:gd name="T66" fmla="*/ 166 w 227"/>
              <a:gd name="T67" fmla="*/ 101 h 338"/>
              <a:gd name="T68" fmla="*/ 172 w 227"/>
              <a:gd name="T69" fmla="*/ 85 h 338"/>
              <a:gd name="T70" fmla="*/ 169 w 227"/>
              <a:gd name="T71" fmla="*/ 65 h 338"/>
              <a:gd name="T72" fmla="*/ 183 w 227"/>
              <a:gd name="T73" fmla="*/ 47 h 338"/>
              <a:gd name="T74" fmla="*/ 175 w 227"/>
              <a:gd name="T75" fmla="*/ 43 h 338"/>
              <a:gd name="T76" fmla="*/ 178 w 227"/>
              <a:gd name="T77" fmla="*/ 12 h 338"/>
              <a:gd name="T78" fmla="*/ 166 w 227"/>
              <a:gd name="T79" fmla="*/ 0 h 338"/>
              <a:gd name="T80" fmla="*/ 144 w 227"/>
              <a:gd name="T81" fmla="*/ 22 h 338"/>
              <a:gd name="T82" fmla="*/ 132 w 227"/>
              <a:gd name="T83" fmla="*/ 35 h 338"/>
              <a:gd name="T84" fmla="*/ 122 w 227"/>
              <a:gd name="T85" fmla="*/ 38 h 338"/>
              <a:gd name="T86" fmla="*/ 105 w 227"/>
              <a:gd name="T87" fmla="*/ 53 h 338"/>
              <a:gd name="T88" fmla="*/ 83 w 227"/>
              <a:gd name="T89" fmla="*/ 53 h 338"/>
              <a:gd name="T90" fmla="*/ 72 w 227"/>
              <a:gd name="T91" fmla="*/ 69 h 338"/>
              <a:gd name="T92" fmla="*/ 46 w 227"/>
              <a:gd name="T93" fmla="*/ 76 h 338"/>
              <a:gd name="T94" fmla="*/ 16 w 227"/>
              <a:gd name="T95" fmla="*/ 89 h 338"/>
              <a:gd name="T96" fmla="*/ 16 w 227"/>
              <a:gd name="T97" fmla="*/ 99 h 338"/>
              <a:gd name="T98" fmla="*/ 20 w 227"/>
              <a:gd name="T99" fmla="*/ 116 h 338"/>
              <a:gd name="T100" fmla="*/ 3 w 227"/>
              <a:gd name="T101" fmla="*/ 130 h 338"/>
              <a:gd name="T102" fmla="*/ 11 w 227"/>
              <a:gd name="T103" fmla="*/ 144 h 338"/>
              <a:gd name="T104" fmla="*/ 9 w 227"/>
              <a:gd name="T105" fmla="*/ 164 h 338"/>
              <a:gd name="T106" fmla="*/ 1 w 227"/>
              <a:gd name="T107" fmla="*/ 171 h 338"/>
              <a:gd name="T108" fmla="*/ 12 w 227"/>
              <a:gd name="T109" fmla="*/ 189 h 338"/>
              <a:gd name="T110" fmla="*/ 17 w 227"/>
              <a:gd name="T111" fmla="*/ 212 h 338"/>
              <a:gd name="T112" fmla="*/ 28 w 227"/>
              <a:gd name="T113" fmla="*/ 233 h 338"/>
              <a:gd name="T114" fmla="*/ 29 w 227"/>
              <a:gd name="T115" fmla="*/ 261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 h="338">
                <a:moveTo>
                  <a:pt x="36" y="277"/>
                </a:moveTo>
                <a:cubicBezTo>
                  <a:pt x="36" y="277"/>
                  <a:pt x="36" y="277"/>
                  <a:pt x="36" y="277"/>
                </a:cubicBezTo>
                <a:cubicBezTo>
                  <a:pt x="36" y="276"/>
                  <a:pt x="36" y="276"/>
                  <a:pt x="36" y="276"/>
                </a:cubicBezTo>
                <a:cubicBezTo>
                  <a:pt x="36" y="276"/>
                  <a:pt x="36" y="276"/>
                  <a:pt x="38" y="276"/>
                </a:cubicBezTo>
                <a:cubicBezTo>
                  <a:pt x="39" y="276"/>
                  <a:pt x="41" y="277"/>
                  <a:pt x="41" y="276"/>
                </a:cubicBezTo>
                <a:cubicBezTo>
                  <a:pt x="42" y="276"/>
                  <a:pt x="43" y="276"/>
                  <a:pt x="44" y="276"/>
                </a:cubicBezTo>
                <a:cubicBezTo>
                  <a:pt x="45" y="276"/>
                  <a:pt x="46" y="278"/>
                  <a:pt x="46" y="279"/>
                </a:cubicBezTo>
                <a:cubicBezTo>
                  <a:pt x="46" y="280"/>
                  <a:pt x="46" y="280"/>
                  <a:pt x="46" y="280"/>
                </a:cubicBezTo>
                <a:cubicBezTo>
                  <a:pt x="46" y="280"/>
                  <a:pt x="47" y="280"/>
                  <a:pt x="48" y="280"/>
                </a:cubicBezTo>
                <a:cubicBezTo>
                  <a:pt x="49" y="281"/>
                  <a:pt x="51" y="281"/>
                  <a:pt x="51" y="282"/>
                </a:cubicBezTo>
                <a:cubicBezTo>
                  <a:pt x="52" y="283"/>
                  <a:pt x="52" y="283"/>
                  <a:pt x="53" y="283"/>
                </a:cubicBezTo>
                <a:cubicBezTo>
                  <a:pt x="53" y="283"/>
                  <a:pt x="54" y="283"/>
                  <a:pt x="54" y="283"/>
                </a:cubicBezTo>
                <a:cubicBezTo>
                  <a:pt x="54" y="284"/>
                  <a:pt x="55" y="284"/>
                  <a:pt x="55" y="285"/>
                </a:cubicBezTo>
                <a:cubicBezTo>
                  <a:pt x="55" y="286"/>
                  <a:pt x="55" y="286"/>
                  <a:pt x="55" y="286"/>
                </a:cubicBezTo>
                <a:cubicBezTo>
                  <a:pt x="55" y="286"/>
                  <a:pt x="56" y="286"/>
                  <a:pt x="57" y="286"/>
                </a:cubicBezTo>
                <a:cubicBezTo>
                  <a:pt x="57" y="285"/>
                  <a:pt x="58" y="285"/>
                  <a:pt x="59" y="285"/>
                </a:cubicBezTo>
                <a:cubicBezTo>
                  <a:pt x="59" y="285"/>
                  <a:pt x="59" y="285"/>
                  <a:pt x="60" y="285"/>
                </a:cubicBezTo>
                <a:cubicBezTo>
                  <a:pt x="60" y="286"/>
                  <a:pt x="60" y="287"/>
                  <a:pt x="60" y="288"/>
                </a:cubicBezTo>
                <a:cubicBezTo>
                  <a:pt x="60" y="289"/>
                  <a:pt x="60" y="290"/>
                  <a:pt x="60" y="290"/>
                </a:cubicBezTo>
                <a:cubicBezTo>
                  <a:pt x="60" y="290"/>
                  <a:pt x="60" y="290"/>
                  <a:pt x="60" y="290"/>
                </a:cubicBezTo>
                <a:cubicBezTo>
                  <a:pt x="61" y="290"/>
                  <a:pt x="61" y="290"/>
                  <a:pt x="61" y="290"/>
                </a:cubicBezTo>
                <a:cubicBezTo>
                  <a:pt x="61" y="290"/>
                  <a:pt x="62" y="290"/>
                  <a:pt x="63" y="290"/>
                </a:cubicBezTo>
                <a:cubicBezTo>
                  <a:pt x="63" y="291"/>
                  <a:pt x="63" y="291"/>
                  <a:pt x="63" y="292"/>
                </a:cubicBezTo>
                <a:cubicBezTo>
                  <a:pt x="63" y="292"/>
                  <a:pt x="63" y="293"/>
                  <a:pt x="63" y="293"/>
                </a:cubicBezTo>
                <a:cubicBezTo>
                  <a:pt x="64" y="295"/>
                  <a:pt x="64" y="296"/>
                  <a:pt x="64" y="298"/>
                </a:cubicBezTo>
                <a:cubicBezTo>
                  <a:pt x="64" y="300"/>
                  <a:pt x="65" y="300"/>
                  <a:pt x="66" y="301"/>
                </a:cubicBezTo>
                <a:cubicBezTo>
                  <a:pt x="67" y="302"/>
                  <a:pt x="68" y="302"/>
                  <a:pt x="68" y="303"/>
                </a:cubicBezTo>
                <a:cubicBezTo>
                  <a:pt x="69" y="304"/>
                  <a:pt x="69" y="304"/>
                  <a:pt x="69" y="304"/>
                </a:cubicBezTo>
                <a:cubicBezTo>
                  <a:pt x="70" y="304"/>
                  <a:pt x="71" y="304"/>
                  <a:pt x="71" y="306"/>
                </a:cubicBezTo>
                <a:cubicBezTo>
                  <a:pt x="72" y="306"/>
                  <a:pt x="73" y="307"/>
                  <a:pt x="74" y="308"/>
                </a:cubicBezTo>
                <a:cubicBezTo>
                  <a:pt x="74" y="308"/>
                  <a:pt x="75" y="309"/>
                  <a:pt x="75" y="309"/>
                </a:cubicBezTo>
                <a:cubicBezTo>
                  <a:pt x="76" y="310"/>
                  <a:pt x="76" y="310"/>
                  <a:pt x="77" y="310"/>
                </a:cubicBezTo>
                <a:cubicBezTo>
                  <a:pt x="77" y="310"/>
                  <a:pt x="78" y="310"/>
                  <a:pt x="78" y="312"/>
                </a:cubicBezTo>
                <a:cubicBezTo>
                  <a:pt x="79" y="312"/>
                  <a:pt x="80" y="312"/>
                  <a:pt x="81" y="313"/>
                </a:cubicBezTo>
                <a:cubicBezTo>
                  <a:pt x="83" y="313"/>
                  <a:pt x="84" y="313"/>
                  <a:pt x="85" y="314"/>
                </a:cubicBezTo>
                <a:cubicBezTo>
                  <a:pt x="86" y="314"/>
                  <a:pt x="86" y="316"/>
                  <a:pt x="86" y="317"/>
                </a:cubicBezTo>
                <a:cubicBezTo>
                  <a:pt x="86" y="317"/>
                  <a:pt x="86" y="317"/>
                  <a:pt x="86" y="317"/>
                </a:cubicBezTo>
                <a:cubicBezTo>
                  <a:pt x="86" y="318"/>
                  <a:pt x="86" y="318"/>
                  <a:pt x="86" y="318"/>
                </a:cubicBezTo>
                <a:cubicBezTo>
                  <a:pt x="87" y="318"/>
                  <a:pt x="87" y="318"/>
                  <a:pt x="87" y="318"/>
                </a:cubicBezTo>
                <a:cubicBezTo>
                  <a:pt x="87" y="319"/>
                  <a:pt x="89" y="319"/>
                  <a:pt x="90" y="319"/>
                </a:cubicBezTo>
                <a:cubicBezTo>
                  <a:pt x="91" y="320"/>
                  <a:pt x="92" y="320"/>
                  <a:pt x="92" y="320"/>
                </a:cubicBezTo>
                <a:cubicBezTo>
                  <a:pt x="93" y="320"/>
                  <a:pt x="95" y="320"/>
                  <a:pt x="96" y="319"/>
                </a:cubicBezTo>
                <a:cubicBezTo>
                  <a:pt x="97" y="319"/>
                  <a:pt x="98" y="319"/>
                  <a:pt x="98" y="319"/>
                </a:cubicBezTo>
                <a:cubicBezTo>
                  <a:pt x="99" y="319"/>
                  <a:pt x="100" y="319"/>
                  <a:pt x="100" y="319"/>
                </a:cubicBezTo>
                <a:cubicBezTo>
                  <a:pt x="101" y="320"/>
                  <a:pt x="101" y="321"/>
                  <a:pt x="101" y="322"/>
                </a:cubicBezTo>
                <a:cubicBezTo>
                  <a:pt x="102" y="322"/>
                  <a:pt x="102" y="323"/>
                  <a:pt x="102" y="323"/>
                </a:cubicBezTo>
                <a:cubicBezTo>
                  <a:pt x="102" y="324"/>
                  <a:pt x="102" y="324"/>
                  <a:pt x="102" y="324"/>
                </a:cubicBezTo>
                <a:cubicBezTo>
                  <a:pt x="102" y="324"/>
                  <a:pt x="102" y="324"/>
                  <a:pt x="102" y="324"/>
                </a:cubicBezTo>
                <a:cubicBezTo>
                  <a:pt x="104" y="326"/>
                  <a:pt x="105" y="327"/>
                  <a:pt x="107" y="327"/>
                </a:cubicBezTo>
                <a:cubicBezTo>
                  <a:pt x="109" y="327"/>
                  <a:pt x="110" y="328"/>
                  <a:pt x="110" y="329"/>
                </a:cubicBezTo>
                <a:cubicBezTo>
                  <a:pt x="111" y="330"/>
                  <a:pt x="111" y="330"/>
                  <a:pt x="112" y="331"/>
                </a:cubicBezTo>
                <a:cubicBezTo>
                  <a:pt x="112" y="331"/>
                  <a:pt x="113" y="332"/>
                  <a:pt x="113" y="334"/>
                </a:cubicBezTo>
                <a:cubicBezTo>
                  <a:pt x="113" y="334"/>
                  <a:pt x="113" y="334"/>
                  <a:pt x="113" y="334"/>
                </a:cubicBezTo>
                <a:cubicBezTo>
                  <a:pt x="116" y="336"/>
                  <a:pt x="116" y="336"/>
                  <a:pt x="116" y="336"/>
                </a:cubicBezTo>
                <a:cubicBezTo>
                  <a:pt x="117" y="336"/>
                  <a:pt x="117" y="336"/>
                  <a:pt x="117" y="336"/>
                </a:cubicBezTo>
                <a:cubicBezTo>
                  <a:pt x="117" y="335"/>
                  <a:pt x="118" y="333"/>
                  <a:pt x="119" y="333"/>
                </a:cubicBezTo>
                <a:cubicBezTo>
                  <a:pt x="120" y="333"/>
                  <a:pt x="121" y="333"/>
                  <a:pt x="122" y="333"/>
                </a:cubicBezTo>
                <a:cubicBezTo>
                  <a:pt x="123" y="334"/>
                  <a:pt x="123" y="334"/>
                  <a:pt x="124" y="335"/>
                </a:cubicBezTo>
                <a:cubicBezTo>
                  <a:pt x="124" y="335"/>
                  <a:pt x="125" y="336"/>
                  <a:pt x="126" y="336"/>
                </a:cubicBezTo>
                <a:cubicBezTo>
                  <a:pt x="127" y="336"/>
                  <a:pt x="133" y="338"/>
                  <a:pt x="134" y="338"/>
                </a:cubicBezTo>
                <a:cubicBezTo>
                  <a:pt x="137" y="338"/>
                  <a:pt x="137" y="338"/>
                  <a:pt x="137" y="336"/>
                </a:cubicBezTo>
                <a:cubicBezTo>
                  <a:pt x="137" y="336"/>
                  <a:pt x="137" y="335"/>
                  <a:pt x="137" y="334"/>
                </a:cubicBezTo>
                <a:cubicBezTo>
                  <a:pt x="138" y="332"/>
                  <a:pt x="139" y="332"/>
                  <a:pt x="140" y="331"/>
                </a:cubicBezTo>
                <a:cubicBezTo>
                  <a:pt x="140" y="331"/>
                  <a:pt x="141" y="331"/>
                  <a:pt x="142" y="330"/>
                </a:cubicBezTo>
                <a:cubicBezTo>
                  <a:pt x="142" y="329"/>
                  <a:pt x="144" y="329"/>
                  <a:pt x="145" y="329"/>
                </a:cubicBezTo>
                <a:cubicBezTo>
                  <a:pt x="146" y="328"/>
                  <a:pt x="147" y="328"/>
                  <a:pt x="147" y="328"/>
                </a:cubicBezTo>
                <a:cubicBezTo>
                  <a:pt x="148" y="327"/>
                  <a:pt x="148" y="327"/>
                  <a:pt x="148" y="327"/>
                </a:cubicBezTo>
                <a:cubicBezTo>
                  <a:pt x="148" y="328"/>
                  <a:pt x="148" y="328"/>
                  <a:pt x="148" y="328"/>
                </a:cubicBezTo>
                <a:cubicBezTo>
                  <a:pt x="149" y="328"/>
                  <a:pt x="149" y="328"/>
                  <a:pt x="149" y="328"/>
                </a:cubicBezTo>
                <a:cubicBezTo>
                  <a:pt x="149" y="329"/>
                  <a:pt x="150" y="331"/>
                  <a:pt x="151" y="331"/>
                </a:cubicBezTo>
                <a:cubicBezTo>
                  <a:pt x="152" y="330"/>
                  <a:pt x="152" y="330"/>
                  <a:pt x="152" y="330"/>
                </a:cubicBezTo>
                <a:cubicBezTo>
                  <a:pt x="153" y="329"/>
                  <a:pt x="155" y="329"/>
                  <a:pt x="156" y="329"/>
                </a:cubicBezTo>
                <a:cubicBezTo>
                  <a:pt x="157" y="328"/>
                  <a:pt x="158" y="328"/>
                  <a:pt x="158" y="327"/>
                </a:cubicBezTo>
                <a:cubicBezTo>
                  <a:pt x="161" y="325"/>
                  <a:pt x="164" y="327"/>
                  <a:pt x="166" y="329"/>
                </a:cubicBezTo>
                <a:cubicBezTo>
                  <a:pt x="166" y="329"/>
                  <a:pt x="167" y="330"/>
                  <a:pt x="167" y="330"/>
                </a:cubicBezTo>
                <a:cubicBezTo>
                  <a:pt x="168" y="329"/>
                  <a:pt x="168" y="329"/>
                  <a:pt x="168" y="329"/>
                </a:cubicBezTo>
                <a:cubicBezTo>
                  <a:pt x="168" y="328"/>
                  <a:pt x="168" y="328"/>
                  <a:pt x="168" y="328"/>
                </a:cubicBezTo>
                <a:cubicBezTo>
                  <a:pt x="168" y="327"/>
                  <a:pt x="171" y="322"/>
                  <a:pt x="173" y="321"/>
                </a:cubicBezTo>
                <a:cubicBezTo>
                  <a:pt x="174" y="321"/>
                  <a:pt x="175" y="321"/>
                  <a:pt x="176" y="321"/>
                </a:cubicBezTo>
                <a:cubicBezTo>
                  <a:pt x="176" y="322"/>
                  <a:pt x="177" y="322"/>
                  <a:pt x="178" y="320"/>
                </a:cubicBezTo>
                <a:cubicBezTo>
                  <a:pt x="178" y="320"/>
                  <a:pt x="179" y="319"/>
                  <a:pt x="180" y="319"/>
                </a:cubicBezTo>
                <a:cubicBezTo>
                  <a:pt x="181" y="319"/>
                  <a:pt x="182" y="318"/>
                  <a:pt x="182" y="318"/>
                </a:cubicBezTo>
                <a:cubicBezTo>
                  <a:pt x="182" y="317"/>
                  <a:pt x="183" y="315"/>
                  <a:pt x="184" y="314"/>
                </a:cubicBezTo>
                <a:cubicBezTo>
                  <a:pt x="185" y="313"/>
                  <a:pt x="186" y="312"/>
                  <a:pt x="185" y="311"/>
                </a:cubicBezTo>
                <a:cubicBezTo>
                  <a:pt x="184" y="310"/>
                  <a:pt x="183" y="310"/>
                  <a:pt x="182" y="310"/>
                </a:cubicBezTo>
                <a:cubicBezTo>
                  <a:pt x="181" y="310"/>
                  <a:pt x="181" y="310"/>
                  <a:pt x="180" y="310"/>
                </a:cubicBezTo>
                <a:cubicBezTo>
                  <a:pt x="180" y="310"/>
                  <a:pt x="179" y="310"/>
                  <a:pt x="178" y="310"/>
                </a:cubicBezTo>
                <a:cubicBezTo>
                  <a:pt x="173" y="310"/>
                  <a:pt x="172" y="310"/>
                  <a:pt x="171" y="310"/>
                </a:cubicBezTo>
                <a:cubicBezTo>
                  <a:pt x="171" y="309"/>
                  <a:pt x="171" y="309"/>
                  <a:pt x="171" y="309"/>
                </a:cubicBezTo>
                <a:cubicBezTo>
                  <a:pt x="171" y="307"/>
                  <a:pt x="172" y="306"/>
                  <a:pt x="173" y="305"/>
                </a:cubicBezTo>
                <a:cubicBezTo>
                  <a:pt x="174" y="305"/>
                  <a:pt x="175" y="305"/>
                  <a:pt x="175" y="303"/>
                </a:cubicBezTo>
                <a:cubicBezTo>
                  <a:pt x="176" y="303"/>
                  <a:pt x="176" y="302"/>
                  <a:pt x="177" y="301"/>
                </a:cubicBezTo>
                <a:cubicBezTo>
                  <a:pt x="179" y="299"/>
                  <a:pt x="180" y="297"/>
                  <a:pt x="179" y="297"/>
                </a:cubicBezTo>
                <a:cubicBezTo>
                  <a:pt x="179" y="296"/>
                  <a:pt x="178" y="295"/>
                  <a:pt x="178" y="294"/>
                </a:cubicBezTo>
                <a:cubicBezTo>
                  <a:pt x="177" y="293"/>
                  <a:pt x="176" y="292"/>
                  <a:pt x="176" y="292"/>
                </a:cubicBezTo>
                <a:cubicBezTo>
                  <a:pt x="177" y="291"/>
                  <a:pt x="177" y="291"/>
                  <a:pt x="177" y="291"/>
                </a:cubicBezTo>
                <a:cubicBezTo>
                  <a:pt x="177" y="291"/>
                  <a:pt x="177" y="291"/>
                  <a:pt x="177" y="291"/>
                </a:cubicBezTo>
                <a:cubicBezTo>
                  <a:pt x="178" y="288"/>
                  <a:pt x="178" y="285"/>
                  <a:pt x="180" y="285"/>
                </a:cubicBezTo>
                <a:cubicBezTo>
                  <a:pt x="184" y="285"/>
                  <a:pt x="184" y="284"/>
                  <a:pt x="185" y="283"/>
                </a:cubicBezTo>
                <a:cubicBezTo>
                  <a:pt x="185" y="282"/>
                  <a:pt x="186" y="281"/>
                  <a:pt x="188" y="281"/>
                </a:cubicBezTo>
                <a:cubicBezTo>
                  <a:pt x="189" y="281"/>
                  <a:pt x="189" y="280"/>
                  <a:pt x="189" y="279"/>
                </a:cubicBezTo>
                <a:cubicBezTo>
                  <a:pt x="190" y="276"/>
                  <a:pt x="191" y="275"/>
                  <a:pt x="198" y="276"/>
                </a:cubicBezTo>
                <a:cubicBezTo>
                  <a:pt x="200" y="277"/>
                  <a:pt x="201" y="277"/>
                  <a:pt x="202" y="278"/>
                </a:cubicBezTo>
                <a:cubicBezTo>
                  <a:pt x="203" y="278"/>
                  <a:pt x="205" y="279"/>
                  <a:pt x="206" y="279"/>
                </a:cubicBezTo>
                <a:cubicBezTo>
                  <a:pt x="208" y="280"/>
                  <a:pt x="209" y="280"/>
                  <a:pt x="209" y="279"/>
                </a:cubicBezTo>
                <a:cubicBezTo>
                  <a:pt x="209" y="278"/>
                  <a:pt x="210" y="277"/>
                  <a:pt x="212" y="276"/>
                </a:cubicBezTo>
                <a:cubicBezTo>
                  <a:pt x="212" y="276"/>
                  <a:pt x="213" y="275"/>
                  <a:pt x="213" y="274"/>
                </a:cubicBezTo>
                <a:cubicBezTo>
                  <a:pt x="214" y="273"/>
                  <a:pt x="214" y="272"/>
                  <a:pt x="215" y="272"/>
                </a:cubicBezTo>
                <a:cubicBezTo>
                  <a:pt x="215" y="272"/>
                  <a:pt x="215" y="272"/>
                  <a:pt x="215" y="272"/>
                </a:cubicBezTo>
                <a:cubicBezTo>
                  <a:pt x="217" y="271"/>
                  <a:pt x="218" y="271"/>
                  <a:pt x="220" y="269"/>
                </a:cubicBezTo>
                <a:cubicBezTo>
                  <a:pt x="220" y="269"/>
                  <a:pt x="220" y="269"/>
                  <a:pt x="221" y="269"/>
                </a:cubicBezTo>
                <a:cubicBezTo>
                  <a:pt x="222" y="268"/>
                  <a:pt x="223" y="267"/>
                  <a:pt x="223" y="266"/>
                </a:cubicBezTo>
                <a:cubicBezTo>
                  <a:pt x="223" y="264"/>
                  <a:pt x="224" y="263"/>
                  <a:pt x="224" y="262"/>
                </a:cubicBezTo>
                <a:cubicBezTo>
                  <a:pt x="225" y="261"/>
                  <a:pt x="225" y="261"/>
                  <a:pt x="225" y="260"/>
                </a:cubicBezTo>
                <a:cubicBezTo>
                  <a:pt x="225" y="259"/>
                  <a:pt x="225" y="258"/>
                  <a:pt x="226" y="257"/>
                </a:cubicBezTo>
                <a:cubicBezTo>
                  <a:pt x="226" y="256"/>
                  <a:pt x="227" y="255"/>
                  <a:pt x="226" y="254"/>
                </a:cubicBezTo>
                <a:cubicBezTo>
                  <a:pt x="226" y="254"/>
                  <a:pt x="226" y="254"/>
                  <a:pt x="226" y="254"/>
                </a:cubicBezTo>
                <a:cubicBezTo>
                  <a:pt x="225" y="253"/>
                  <a:pt x="225" y="253"/>
                  <a:pt x="225" y="253"/>
                </a:cubicBezTo>
                <a:cubicBezTo>
                  <a:pt x="225" y="253"/>
                  <a:pt x="225" y="253"/>
                  <a:pt x="225" y="253"/>
                </a:cubicBezTo>
                <a:cubicBezTo>
                  <a:pt x="224" y="254"/>
                  <a:pt x="223" y="255"/>
                  <a:pt x="222" y="254"/>
                </a:cubicBezTo>
                <a:cubicBezTo>
                  <a:pt x="221" y="253"/>
                  <a:pt x="220" y="253"/>
                  <a:pt x="220" y="253"/>
                </a:cubicBezTo>
                <a:cubicBezTo>
                  <a:pt x="218" y="253"/>
                  <a:pt x="216" y="252"/>
                  <a:pt x="216" y="250"/>
                </a:cubicBezTo>
                <a:cubicBezTo>
                  <a:pt x="216" y="242"/>
                  <a:pt x="216" y="242"/>
                  <a:pt x="216" y="242"/>
                </a:cubicBezTo>
                <a:cubicBezTo>
                  <a:pt x="216" y="240"/>
                  <a:pt x="216" y="239"/>
                  <a:pt x="215" y="239"/>
                </a:cubicBezTo>
                <a:cubicBezTo>
                  <a:pt x="215" y="239"/>
                  <a:pt x="213" y="239"/>
                  <a:pt x="212" y="240"/>
                </a:cubicBezTo>
                <a:cubicBezTo>
                  <a:pt x="211" y="240"/>
                  <a:pt x="209" y="241"/>
                  <a:pt x="208" y="241"/>
                </a:cubicBezTo>
                <a:cubicBezTo>
                  <a:pt x="208" y="240"/>
                  <a:pt x="208" y="240"/>
                  <a:pt x="208" y="239"/>
                </a:cubicBezTo>
                <a:cubicBezTo>
                  <a:pt x="207" y="239"/>
                  <a:pt x="206" y="237"/>
                  <a:pt x="205" y="236"/>
                </a:cubicBezTo>
                <a:cubicBezTo>
                  <a:pt x="203" y="235"/>
                  <a:pt x="202" y="233"/>
                  <a:pt x="202" y="231"/>
                </a:cubicBezTo>
                <a:cubicBezTo>
                  <a:pt x="204" y="228"/>
                  <a:pt x="204" y="227"/>
                  <a:pt x="204" y="227"/>
                </a:cubicBezTo>
                <a:cubicBezTo>
                  <a:pt x="204" y="227"/>
                  <a:pt x="204" y="227"/>
                  <a:pt x="204" y="227"/>
                </a:cubicBezTo>
                <a:cubicBezTo>
                  <a:pt x="203" y="227"/>
                  <a:pt x="203" y="226"/>
                  <a:pt x="202" y="226"/>
                </a:cubicBezTo>
                <a:cubicBezTo>
                  <a:pt x="201" y="225"/>
                  <a:pt x="201" y="225"/>
                  <a:pt x="200" y="225"/>
                </a:cubicBezTo>
                <a:cubicBezTo>
                  <a:pt x="200" y="225"/>
                  <a:pt x="199" y="226"/>
                  <a:pt x="198" y="226"/>
                </a:cubicBezTo>
                <a:cubicBezTo>
                  <a:pt x="198" y="226"/>
                  <a:pt x="198" y="226"/>
                  <a:pt x="197" y="227"/>
                </a:cubicBezTo>
                <a:cubicBezTo>
                  <a:pt x="197" y="228"/>
                  <a:pt x="196" y="228"/>
                  <a:pt x="194" y="227"/>
                </a:cubicBezTo>
                <a:cubicBezTo>
                  <a:pt x="194" y="227"/>
                  <a:pt x="194" y="227"/>
                  <a:pt x="194" y="227"/>
                </a:cubicBezTo>
                <a:cubicBezTo>
                  <a:pt x="192" y="226"/>
                  <a:pt x="190" y="224"/>
                  <a:pt x="190" y="223"/>
                </a:cubicBezTo>
                <a:cubicBezTo>
                  <a:pt x="190" y="222"/>
                  <a:pt x="189" y="222"/>
                  <a:pt x="189" y="222"/>
                </a:cubicBezTo>
                <a:cubicBezTo>
                  <a:pt x="189" y="222"/>
                  <a:pt x="188" y="223"/>
                  <a:pt x="188" y="224"/>
                </a:cubicBezTo>
                <a:cubicBezTo>
                  <a:pt x="187" y="226"/>
                  <a:pt x="187" y="227"/>
                  <a:pt x="186" y="228"/>
                </a:cubicBezTo>
                <a:cubicBezTo>
                  <a:pt x="186" y="228"/>
                  <a:pt x="185" y="228"/>
                  <a:pt x="185" y="228"/>
                </a:cubicBezTo>
                <a:cubicBezTo>
                  <a:pt x="185" y="228"/>
                  <a:pt x="185" y="228"/>
                  <a:pt x="185" y="228"/>
                </a:cubicBezTo>
                <a:cubicBezTo>
                  <a:pt x="185" y="229"/>
                  <a:pt x="185" y="230"/>
                  <a:pt x="184" y="231"/>
                </a:cubicBezTo>
                <a:cubicBezTo>
                  <a:pt x="184" y="231"/>
                  <a:pt x="183" y="231"/>
                  <a:pt x="183" y="231"/>
                </a:cubicBezTo>
                <a:cubicBezTo>
                  <a:pt x="181" y="230"/>
                  <a:pt x="179" y="231"/>
                  <a:pt x="179" y="231"/>
                </a:cubicBezTo>
                <a:cubicBezTo>
                  <a:pt x="178" y="232"/>
                  <a:pt x="178" y="232"/>
                  <a:pt x="177" y="232"/>
                </a:cubicBezTo>
                <a:cubicBezTo>
                  <a:pt x="176" y="232"/>
                  <a:pt x="175" y="232"/>
                  <a:pt x="175" y="233"/>
                </a:cubicBezTo>
                <a:cubicBezTo>
                  <a:pt x="174" y="234"/>
                  <a:pt x="174" y="235"/>
                  <a:pt x="172" y="235"/>
                </a:cubicBezTo>
                <a:cubicBezTo>
                  <a:pt x="171" y="235"/>
                  <a:pt x="170" y="234"/>
                  <a:pt x="170" y="232"/>
                </a:cubicBezTo>
                <a:cubicBezTo>
                  <a:pt x="170" y="231"/>
                  <a:pt x="170" y="230"/>
                  <a:pt x="168" y="230"/>
                </a:cubicBezTo>
                <a:cubicBezTo>
                  <a:pt x="166" y="229"/>
                  <a:pt x="165" y="229"/>
                  <a:pt x="165" y="228"/>
                </a:cubicBezTo>
                <a:cubicBezTo>
                  <a:pt x="165" y="228"/>
                  <a:pt x="164" y="228"/>
                  <a:pt x="164" y="228"/>
                </a:cubicBezTo>
                <a:cubicBezTo>
                  <a:pt x="163" y="227"/>
                  <a:pt x="163" y="227"/>
                  <a:pt x="163" y="227"/>
                </a:cubicBezTo>
                <a:cubicBezTo>
                  <a:pt x="161" y="227"/>
                  <a:pt x="159" y="227"/>
                  <a:pt x="158" y="225"/>
                </a:cubicBezTo>
                <a:cubicBezTo>
                  <a:pt x="157" y="225"/>
                  <a:pt x="157" y="225"/>
                  <a:pt x="157" y="224"/>
                </a:cubicBezTo>
                <a:cubicBezTo>
                  <a:pt x="156" y="223"/>
                  <a:pt x="156" y="223"/>
                  <a:pt x="156" y="223"/>
                </a:cubicBezTo>
                <a:cubicBezTo>
                  <a:pt x="156" y="224"/>
                  <a:pt x="156" y="224"/>
                  <a:pt x="156" y="224"/>
                </a:cubicBezTo>
                <a:cubicBezTo>
                  <a:pt x="155" y="223"/>
                  <a:pt x="155" y="223"/>
                  <a:pt x="155" y="223"/>
                </a:cubicBezTo>
                <a:cubicBezTo>
                  <a:pt x="155" y="223"/>
                  <a:pt x="154" y="222"/>
                  <a:pt x="153" y="223"/>
                </a:cubicBezTo>
                <a:cubicBezTo>
                  <a:pt x="153" y="223"/>
                  <a:pt x="153" y="223"/>
                  <a:pt x="153" y="223"/>
                </a:cubicBezTo>
                <a:cubicBezTo>
                  <a:pt x="153" y="223"/>
                  <a:pt x="153" y="224"/>
                  <a:pt x="154" y="225"/>
                </a:cubicBezTo>
                <a:cubicBezTo>
                  <a:pt x="154" y="227"/>
                  <a:pt x="154" y="229"/>
                  <a:pt x="154" y="230"/>
                </a:cubicBezTo>
                <a:cubicBezTo>
                  <a:pt x="153" y="230"/>
                  <a:pt x="153" y="230"/>
                  <a:pt x="152" y="230"/>
                </a:cubicBezTo>
                <a:cubicBezTo>
                  <a:pt x="152" y="230"/>
                  <a:pt x="151" y="230"/>
                  <a:pt x="150" y="231"/>
                </a:cubicBezTo>
                <a:cubicBezTo>
                  <a:pt x="147" y="231"/>
                  <a:pt x="146" y="231"/>
                  <a:pt x="146" y="231"/>
                </a:cubicBezTo>
                <a:cubicBezTo>
                  <a:pt x="146" y="230"/>
                  <a:pt x="146" y="230"/>
                  <a:pt x="146" y="230"/>
                </a:cubicBezTo>
                <a:cubicBezTo>
                  <a:pt x="146" y="230"/>
                  <a:pt x="145" y="229"/>
                  <a:pt x="145" y="228"/>
                </a:cubicBezTo>
                <a:cubicBezTo>
                  <a:pt x="145" y="227"/>
                  <a:pt x="145" y="226"/>
                  <a:pt x="146" y="224"/>
                </a:cubicBezTo>
                <a:cubicBezTo>
                  <a:pt x="147" y="223"/>
                  <a:pt x="148" y="222"/>
                  <a:pt x="147" y="220"/>
                </a:cubicBezTo>
                <a:cubicBezTo>
                  <a:pt x="147" y="220"/>
                  <a:pt x="147" y="220"/>
                  <a:pt x="146" y="220"/>
                </a:cubicBezTo>
                <a:cubicBezTo>
                  <a:pt x="145" y="220"/>
                  <a:pt x="145" y="220"/>
                  <a:pt x="145" y="219"/>
                </a:cubicBezTo>
                <a:cubicBezTo>
                  <a:pt x="144" y="218"/>
                  <a:pt x="144" y="217"/>
                  <a:pt x="144" y="216"/>
                </a:cubicBezTo>
                <a:cubicBezTo>
                  <a:pt x="144" y="215"/>
                  <a:pt x="144" y="215"/>
                  <a:pt x="144" y="215"/>
                </a:cubicBezTo>
                <a:cubicBezTo>
                  <a:pt x="144" y="215"/>
                  <a:pt x="144" y="214"/>
                  <a:pt x="143" y="213"/>
                </a:cubicBezTo>
                <a:cubicBezTo>
                  <a:pt x="142" y="211"/>
                  <a:pt x="141" y="209"/>
                  <a:pt x="142" y="208"/>
                </a:cubicBezTo>
                <a:cubicBezTo>
                  <a:pt x="142" y="208"/>
                  <a:pt x="143" y="208"/>
                  <a:pt x="144" y="209"/>
                </a:cubicBezTo>
                <a:cubicBezTo>
                  <a:pt x="145" y="209"/>
                  <a:pt x="146" y="211"/>
                  <a:pt x="148" y="212"/>
                </a:cubicBezTo>
                <a:cubicBezTo>
                  <a:pt x="149" y="214"/>
                  <a:pt x="151" y="216"/>
                  <a:pt x="153" y="216"/>
                </a:cubicBezTo>
                <a:cubicBezTo>
                  <a:pt x="154" y="216"/>
                  <a:pt x="154" y="216"/>
                  <a:pt x="155" y="217"/>
                </a:cubicBezTo>
                <a:cubicBezTo>
                  <a:pt x="156" y="217"/>
                  <a:pt x="157" y="217"/>
                  <a:pt x="158" y="217"/>
                </a:cubicBezTo>
                <a:cubicBezTo>
                  <a:pt x="161" y="217"/>
                  <a:pt x="163" y="218"/>
                  <a:pt x="164" y="219"/>
                </a:cubicBezTo>
                <a:cubicBezTo>
                  <a:pt x="165" y="221"/>
                  <a:pt x="168" y="223"/>
                  <a:pt x="169" y="223"/>
                </a:cubicBezTo>
                <a:cubicBezTo>
                  <a:pt x="169" y="223"/>
                  <a:pt x="169" y="223"/>
                  <a:pt x="169" y="223"/>
                </a:cubicBezTo>
                <a:cubicBezTo>
                  <a:pt x="169" y="223"/>
                  <a:pt x="169" y="219"/>
                  <a:pt x="168" y="218"/>
                </a:cubicBezTo>
                <a:cubicBezTo>
                  <a:pt x="166" y="216"/>
                  <a:pt x="164" y="213"/>
                  <a:pt x="165" y="211"/>
                </a:cubicBezTo>
                <a:cubicBezTo>
                  <a:pt x="165" y="211"/>
                  <a:pt x="165" y="210"/>
                  <a:pt x="166" y="210"/>
                </a:cubicBezTo>
                <a:cubicBezTo>
                  <a:pt x="166" y="210"/>
                  <a:pt x="167" y="210"/>
                  <a:pt x="168" y="211"/>
                </a:cubicBezTo>
                <a:cubicBezTo>
                  <a:pt x="170" y="211"/>
                  <a:pt x="172" y="212"/>
                  <a:pt x="172" y="211"/>
                </a:cubicBezTo>
                <a:cubicBezTo>
                  <a:pt x="173" y="211"/>
                  <a:pt x="173" y="211"/>
                  <a:pt x="172" y="210"/>
                </a:cubicBezTo>
                <a:cubicBezTo>
                  <a:pt x="172" y="210"/>
                  <a:pt x="172" y="209"/>
                  <a:pt x="172" y="208"/>
                </a:cubicBezTo>
                <a:cubicBezTo>
                  <a:pt x="173" y="207"/>
                  <a:pt x="173" y="205"/>
                  <a:pt x="172" y="205"/>
                </a:cubicBezTo>
                <a:cubicBezTo>
                  <a:pt x="172" y="205"/>
                  <a:pt x="172" y="205"/>
                  <a:pt x="172" y="205"/>
                </a:cubicBezTo>
                <a:cubicBezTo>
                  <a:pt x="170" y="205"/>
                  <a:pt x="169" y="204"/>
                  <a:pt x="169" y="203"/>
                </a:cubicBezTo>
                <a:cubicBezTo>
                  <a:pt x="168" y="202"/>
                  <a:pt x="168" y="202"/>
                  <a:pt x="168" y="202"/>
                </a:cubicBezTo>
                <a:cubicBezTo>
                  <a:pt x="167" y="202"/>
                  <a:pt x="166" y="202"/>
                  <a:pt x="166" y="202"/>
                </a:cubicBezTo>
                <a:cubicBezTo>
                  <a:pt x="166" y="203"/>
                  <a:pt x="167" y="205"/>
                  <a:pt x="167" y="206"/>
                </a:cubicBezTo>
                <a:cubicBezTo>
                  <a:pt x="167" y="207"/>
                  <a:pt x="168" y="207"/>
                  <a:pt x="167" y="207"/>
                </a:cubicBezTo>
                <a:cubicBezTo>
                  <a:pt x="167" y="207"/>
                  <a:pt x="167" y="207"/>
                  <a:pt x="167" y="207"/>
                </a:cubicBezTo>
                <a:cubicBezTo>
                  <a:pt x="167" y="207"/>
                  <a:pt x="167" y="207"/>
                  <a:pt x="167" y="207"/>
                </a:cubicBezTo>
                <a:cubicBezTo>
                  <a:pt x="167" y="207"/>
                  <a:pt x="166" y="207"/>
                  <a:pt x="166" y="207"/>
                </a:cubicBezTo>
                <a:cubicBezTo>
                  <a:pt x="161" y="205"/>
                  <a:pt x="160" y="205"/>
                  <a:pt x="160" y="204"/>
                </a:cubicBezTo>
                <a:cubicBezTo>
                  <a:pt x="160" y="203"/>
                  <a:pt x="158" y="202"/>
                  <a:pt x="157" y="201"/>
                </a:cubicBezTo>
                <a:cubicBezTo>
                  <a:pt x="156" y="201"/>
                  <a:pt x="154" y="201"/>
                  <a:pt x="154" y="202"/>
                </a:cubicBezTo>
                <a:cubicBezTo>
                  <a:pt x="153" y="203"/>
                  <a:pt x="154" y="204"/>
                  <a:pt x="154" y="204"/>
                </a:cubicBezTo>
                <a:cubicBezTo>
                  <a:pt x="154" y="205"/>
                  <a:pt x="155" y="206"/>
                  <a:pt x="154" y="207"/>
                </a:cubicBezTo>
                <a:cubicBezTo>
                  <a:pt x="154" y="208"/>
                  <a:pt x="153" y="208"/>
                  <a:pt x="152" y="207"/>
                </a:cubicBezTo>
                <a:cubicBezTo>
                  <a:pt x="151" y="207"/>
                  <a:pt x="150" y="207"/>
                  <a:pt x="150" y="207"/>
                </a:cubicBezTo>
                <a:cubicBezTo>
                  <a:pt x="148" y="207"/>
                  <a:pt x="147" y="206"/>
                  <a:pt x="144" y="205"/>
                </a:cubicBezTo>
                <a:cubicBezTo>
                  <a:pt x="143" y="205"/>
                  <a:pt x="140" y="201"/>
                  <a:pt x="141" y="199"/>
                </a:cubicBezTo>
                <a:cubicBezTo>
                  <a:pt x="141" y="198"/>
                  <a:pt x="141" y="198"/>
                  <a:pt x="141" y="198"/>
                </a:cubicBezTo>
                <a:cubicBezTo>
                  <a:pt x="141" y="198"/>
                  <a:pt x="141" y="198"/>
                  <a:pt x="141" y="198"/>
                </a:cubicBezTo>
                <a:cubicBezTo>
                  <a:pt x="142" y="198"/>
                  <a:pt x="143" y="197"/>
                  <a:pt x="143" y="196"/>
                </a:cubicBezTo>
                <a:cubicBezTo>
                  <a:pt x="144" y="195"/>
                  <a:pt x="144" y="195"/>
                  <a:pt x="144" y="195"/>
                </a:cubicBezTo>
                <a:cubicBezTo>
                  <a:pt x="143" y="195"/>
                  <a:pt x="143" y="195"/>
                  <a:pt x="143" y="195"/>
                </a:cubicBezTo>
                <a:cubicBezTo>
                  <a:pt x="142" y="195"/>
                  <a:pt x="141" y="195"/>
                  <a:pt x="140" y="195"/>
                </a:cubicBezTo>
                <a:cubicBezTo>
                  <a:pt x="139" y="195"/>
                  <a:pt x="136" y="193"/>
                  <a:pt x="135" y="191"/>
                </a:cubicBezTo>
                <a:cubicBezTo>
                  <a:pt x="135" y="190"/>
                  <a:pt x="135" y="189"/>
                  <a:pt x="136" y="189"/>
                </a:cubicBezTo>
                <a:cubicBezTo>
                  <a:pt x="136" y="188"/>
                  <a:pt x="136" y="185"/>
                  <a:pt x="137" y="183"/>
                </a:cubicBezTo>
                <a:cubicBezTo>
                  <a:pt x="137" y="179"/>
                  <a:pt x="137" y="179"/>
                  <a:pt x="137" y="179"/>
                </a:cubicBezTo>
                <a:cubicBezTo>
                  <a:pt x="139" y="178"/>
                  <a:pt x="140" y="177"/>
                  <a:pt x="141" y="176"/>
                </a:cubicBezTo>
                <a:cubicBezTo>
                  <a:pt x="141" y="175"/>
                  <a:pt x="140" y="174"/>
                  <a:pt x="139" y="173"/>
                </a:cubicBezTo>
                <a:cubicBezTo>
                  <a:pt x="139" y="172"/>
                  <a:pt x="139" y="172"/>
                  <a:pt x="138" y="171"/>
                </a:cubicBezTo>
                <a:cubicBezTo>
                  <a:pt x="138" y="171"/>
                  <a:pt x="137" y="170"/>
                  <a:pt x="136" y="170"/>
                </a:cubicBezTo>
                <a:cubicBezTo>
                  <a:pt x="136" y="170"/>
                  <a:pt x="135" y="170"/>
                  <a:pt x="134" y="169"/>
                </a:cubicBezTo>
                <a:cubicBezTo>
                  <a:pt x="134" y="169"/>
                  <a:pt x="134" y="169"/>
                  <a:pt x="134" y="168"/>
                </a:cubicBezTo>
                <a:cubicBezTo>
                  <a:pt x="135" y="166"/>
                  <a:pt x="136" y="165"/>
                  <a:pt x="137" y="164"/>
                </a:cubicBezTo>
                <a:cubicBezTo>
                  <a:pt x="137" y="164"/>
                  <a:pt x="138" y="164"/>
                  <a:pt x="139" y="165"/>
                </a:cubicBezTo>
                <a:cubicBezTo>
                  <a:pt x="140" y="165"/>
                  <a:pt x="141" y="166"/>
                  <a:pt x="143" y="166"/>
                </a:cubicBezTo>
                <a:cubicBezTo>
                  <a:pt x="144" y="166"/>
                  <a:pt x="146" y="166"/>
                  <a:pt x="147" y="166"/>
                </a:cubicBezTo>
                <a:cubicBezTo>
                  <a:pt x="149" y="166"/>
                  <a:pt x="152" y="166"/>
                  <a:pt x="153" y="165"/>
                </a:cubicBezTo>
                <a:cubicBezTo>
                  <a:pt x="154" y="163"/>
                  <a:pt x="155" y="159"/>
                  <a:pt x="155" y="157"/>
                </a:cubicBezTo>
                <a:cubicBezTo>
                  <a:pt x="154" y="156"/>
                  <a:pt x="154" y="155"/>
                  <a:pt x="153" y="155"/>
                </a:cubicBezTo>
                <a:cubicBezTo>
                  <a:pt x="152" y="154"/>
                  <a:pt x="152" y="153"/>
                  <a:pt x="151" y="152"/>
                </a:cubicBezTo>
                <a:cubicBezTo>
                  <a:pt x="151" y="151"/>
                  <a:pt x="151" y="151"/>
                  <a:pt x="151" y="151"/>
                </a:cubicBezTo>
                <a:cubicBezTo>
                  <a:pt x="150" y="151"/>
                  <a:pt x="150" y="151"/>
                  <a:pt x="150" y="151"/>
                </a:cubicBezTo>
                <a:cubicBezTo>
                  <a:pt x="150" y="150"/>
                  <a:pt x="150" y="150"/>
                  <a:pt x="150" y="150"/>
                </a:cubicBezTo>
                <a:cubicBezTo>
                  <a:pt x="150" y="149"/>
                  <a:pt x="149" y="147"/>
                  <a:pt x="148" y="147"/>
                </a:cubicBezTo>
                <a:cubicBezTo>
                  <a:pt x="146" y="147"/>
                  <a:pt x="145" y="147"/>
                  <a:pt x="145" y="146"/>
                </a:cubicBezTo>
                <a:cubicBezTo>
                  <a:pt x="145" y="145"/>
                  <a:pt x="146" y="144"/>
                  <a:pt x="148" y="143"/>
                </a:cubicBezTo>
                <a:cubicBezTo>
                  <a:pt x="149" y="142"/>
                  <a:pt x="150" y="141"/>
                  <a:pt x="150" y="141"/>
                </a:cubicBezTo>
                <a:cubicBezTo>
                  <a:pt x="150" y="141"/>
                  <a:pt x="150" y="141"/>
                  <a:pt x="150" y="141"/>
                </a:cubicBezTo>
                <a:cubicBezTo>
                  <a:pt x="150" y="140"/>
                  <a:pt x="150" y="140"/>
                  <a:pt x="150" y="140"/>
                </a:cubicBezTo>
                <a:cubicBezTo>
                  <a:pt x="151" y="138"/>
                  <a:pt x="152" y="137"/>
                  <a:pt x="153" y="137"/>
                </a:cubicBezTo>
                <a:cubicBezTo>
                  <a:pt x="153" y="137"/>
                  <a:pt x="154" y="136"/>
                  <a:pt x="153" y="134"/>
                </a:cubicBezTo>
                <a:cubicBezTo>
                  <a:pt x="152" y="133"/>
                  <a:pt x="152" y="133"/>
                  <a:pt x="152" y="132"/>
                </a:cubicBezTo>
                <a:cubicBezTo>
                  <a:pt x="152" y="131"/>
                  <a:pt x="152" y="130"/>
                  <a:pt x="152" y="129"/>
                </a:cubicBezTo>
                <a:cubicBezTo>
                  <a:pt x="151" y="129"/>
                  <a:pt x="151" y="129"/>
                  <a:pt x="151" y="129"/>
                </a:cubicBezTo>
                <a:cubicBezTo>
                  <a:pt x="150" y="128"/>
                  <a:pt x="149" y="128"/>
                  <a:pt x="149" y="127"/>
                </a:cubicBezTo>
                <a:cubicBezTo>
                  <a:pt x="149" y="125"/>
                  <a:pt x="151" y="121"/>
                  <a:pt x="154" y="121"/>
                </a:cubicBezTo>
                <a:cubicBezTo>
                  <a:pt x="155" y="121"/>
                  <a:pt x="156" y="121"/>
                  <a:pt x="157" y="121"/>
                </a:cubicBezTo>
                <a:cubicBezTo>
                  <a:pt x="159" y="120"/>
                  <a:pt x="160" y="120"/>
                  <a:pt x="161" y="120"/>
                </a:cubicBezTo>
                <a:cubicBezTo>
                  <a:pt x="161" y="120"/>
                  <a:pt x="162" y="121"/>
                  <a:pt x="162" y="121"/>
                </a:cubicBezTo>
                <a:cubicBezTo>
                  <a:pt x="162" y="124"/>
                  <a:pt x="162" y="124"/>
                  <a:pt x="165" y="125"/>
                </a:cubicBezTo>
                <a:cubicBezTo>
                  <a:pt x="167" y="125"/>
                  <a:pt x="168" y="124"/>
                  <a:pt x="169" y="123"/>
                </a:cubicBezTo>
                <a:cubicBezTo>
                  <a:pt x="170" y="123"/>
                  <a:pt x="171" y="122"/>
                  <a:pt x="172" y="122"/>
                </a:cubicBezTo>
                <a:cubicBezTo>
                  <a:pt x="172" y="122"/>
                  <a:pt x="173" y="122"/>
                  <a:pt x="173" y="122"/>
                </a:cubicBezTo>
                <a:cubicBezTo>
                  <a:pt x="173" y="122"/>
                  <a:pt x="173" y="121"/>
                  <a:pt x="173" y="120"/>
                </a:cubicBezTo>
                <a:cubicBezTo>
                  <a:pt x="173" y="120"/>
                  <a:pt x="173" y="119"/>
                  <a:pt x="173" y="119"/>
                </a:cubicBezTo>
                <a:cubicBezTo>
                  <a:pt x="173" y="118"/>
                  <a:pt x="173" y="117"/>
                  <a:pt x="173" y="117"/>
                </a:cubicBezTo>
                <a:cubicBezTo>
                  <a:pt x="173" y="116"/>
                  <a:pt x="173" y="115"/>
                  <a:pt x="173" y="115"/>
                </a:cubicBezTo>
                <a:cubicBezTo>
                  <a:pt x="173" y="115"/>
                  <a:pt x="173" y="114"/>
                  <a:pt x="173" y="114"/>
                </a:cubicBezTo>
                <a:cubicBezTo>
                  <a:pt x="174" y="111"/>
                  <a:pt x="174" y="109"/>
                  <a:pt x="174" y="108"/>
                </a:cubicBezTo>
                <a:cubicBezTo>
                  <a:pt x="174" y="108"/>
                  <a:pt x="174" y="108"/>
                  <a:pt x="174" y="108"/>
                </a:cubicBezTo>
                <a:cubicBezTo>
                  <a:pt x="175" y="108"/>
                  <a:pt x="175" y="108"/>
                  <a:pt x="175" y="108"/>
                </a:cubicBezTo>
                <a:cubicBezTo>
                  <a:pt x="177" y="107"/>
                  <a:pt x="178" y="106"/>
                  <a:pt x="178" y="106"/>
                </a:cubicBezTo>
                <a:cubicBezTo>
                  <a:pt x="179" y="105"/>
                  <a:pt x="179" y="104"/>
                  <a:pt x="179" y="104"/>
                </a:cubicBezTo>
                <a:cubicBezTo>
                  <a:pt x="178" y="104"/>
                  <a:pt x="178" y="104"/>
                  <a:pt x="178" y="104"/>
                </a:cubicBezTo>
                <a:cubicBezTo>
                  <a:pt x="178" y="104"/>
                  <a:pt x="177" y="104"/>
                  <a:pt x="176" y="104"/>
                </a:cubicBezTo>
                <a:cubicBezTo>
                  <a:pt x="175" y="103"/>
                  <a:pt x="174" y="103"/>
                  <a:pt x="174" y="102"/>
                </a:cubicBezTo>
                <a:cubicBezTo>
                  <a:pt x="173" y="101"/>
                  <a:pt x="173" y="101"/>
                  <a:pt x="172" y="102"/>
                </a:cubicBezTo>
                <a:cubicBezTo>
                  <a:pt x="169" y="104"/>
                  <a:pt x="168" y="102"/>
                  <a:pt x="166" y="101"/>
                </a:cubicBezTo>
                <a:cubicBezTo>
                  <a:pt x="166" y="101"/>
                  <a:pt x="165" y="100"/>
                  <a:pt x="165" y="100"/>
                </a:cubicBezTo>
                <a:cubicBezTo>
                  <a:pt x="164" y="99"/>
                  <a:pt x="163" y="99"/>
                  <a:pt x="163" y="99"/>
                </a:cubicBezTo>
                <a:cubicBezTo>
                  <a:pt x="162" y="99"/>
                  <a:pt x="162" y="99"/>
                  <a:pt x="162" y="98"/>
                </a:cubicBezTo>
                <a:cubicBezTo>
                  <a:pt x="162" y="98"/>
                  <a:pt x="162" y="98"/>
                  <a:pt x="163" y="97"/>
                </a:cubicBezTo>
                <a:cubicBezTo>
                  <a:pt x="164" y="97"/>
                  <a:pt x="164" y="97"/>
                  <a:pt x="164" y="97"/>
                </a:cubicBezTo>
                <a:cubicBezTo>
                  <a:pt x="165" y="96"/>
                  <a:pt x="172" y="90"/>
                  <a:pt x="172" y="89"/>
                </a:cubicBezTo>
                <a:cubicBezTo>
                  <a:pt x="171" y="88"/>
                  <a:pt x="171" y="88"/>
                  <a:pt x="171" y="87"/>
                </a:cubicBezTo>
                <a:cubicBezTo>
                  <a:pt x="171" y="87"/>
                  <a:pt x="171" y="86"/>
                  <a:pt x="172" y="85"/>
                </a:cubicBezTo>
                <a:cubicBezTo>
                  <a:pt x="172" y="85"/>
                  <a:pt x="172" y="85"/>
                  <a:pt x="172" y="85"/>
                </a:cubicBezTo>
                <a:cubicBezTo>
                  <a:pt x="172" y="84"/>
                  <a:pt x="170" y="80"/>
                  <a:pt x="170" y="78"/>
                </a:cubicBezTo>
                <a:cubicBezTo>
                  <a:pt x="171" y="77"/>
                  <a:pt x="171" y="77"/>
                  <a:pt x="171" y="77"/>
                </a:cubicBezTo>
                <a:cubicBezTo>
                  <a:pt x="173" y="75"/>
                  <a:pt x="173" y="74"/>
                  <a:pt x="172" y="73"/>
                </a:cubicBezTo>
                <a:cubicBezTo>
                  <a:pt x="172" y="72"/>
                  <a:pt x="172" y="72"/>
                  <a:pt x="172" y="72"/>
                </a:cubicBezTo>
                <a:cubicBezTo>
                  <a:pt x="172" y="70"/>
                  <a:pt x="173" y="67"/>
                  <a:pt x="173" y="66"/>
                </a:cubicBezTo>
                <a:cubicBezTo>
                  <a:pt x="173" y="66"/>
                  <a:pt x="173" y="66"/>
                  <a:pt x="173" y="66"/>
                </a:cubicBezTo>
                <a:cubicBezTo>
                  <a:pt x="171" y="66"/>
                  <a:pt x="169" y="66"/>
                  <a:pt x="169" y="65"/>
                </a:cubicBezTo>
                <a:cubicBezTo>
                  <a:pt x="169" y="64"/>
                  <a:pt x="169" y="64"/>
                  <a:pt x="169" y="64"/>
                </a:cubicBezTo>
                <a:cubicBezTo>
                  <a:pt x="170" y="61"/>
                  <a:pt x="172" y="59"/>
                  <a:pt x="174" y="58"/>
                </a:cubicBezTo>
                <a:cubicBezTo>
                  <a:pt x="175" y="57"/>
                  <a:pt x="176" y="56"/>
                  <a:pt x="177" y="54"/>
                </a:cubicBezTo>
                <a:cubicBezTo>
                  <a:pt x="178" y="53"/>
                  <a:pt x="179" y="52"/>
                  <a:pt x="180" y="52"/>
                </a:cubicBezTo>
                <a:cubicBezTo>
                  <a:pt x="182" y="51"/>
                  <a:pt x="183" y="50"/>
                  <a:pt x="184" y="49"/>
                </a:cubicBezTo>
                <a:cubicBezTo>
                  <a:pt x="185" y="47"/>
                  <a:pt x="185" y="47"/>
                  <a:pt x="186" y="46"/>
                </a:cubicBezTo>
                <a:cubicBezTo>
                  <a:pt x="185" y="46"/>
                  <a:pt x="185" y="46"/>
                  <a:pt x="185" y="46"/>
                </a:cubicBezTo>
                <a:cubicBezTo>
                  <a:pt x="184" y="47"/>
                  <a:pt x="183" y="47"/>
                  <a:pt x="183" y="47"/>
                </a:cubicBezTo>
                <a:cubicBezTo>
                  <a:pt x="182" y="47"/>
                  <a:pt x="182" y="46"/>
                  <a:pt x="182" y="46"/>
                </a:cubicBezTo>
                <a:cubicBezTo>
                  <a:pt x="182" y="46"/>
                  <a:pt x="181" y="46"/>
                  <a:pt x="180" y="46"/>
                </a:cubicBezTo>
                <a:cubicBezTo>
                  <a:pt x="180" y="46"/>
                  <a:pt x="179" y="46"/>
                  <a:pt x="178" y="45"/>
                </a:cubicBezTo>
                <a:cubicBezTo>
                  <a:pt x="178" y="45"/>
                  <a:pt x="178" y="45"/>
                  <a:pt x="178" y="45"/>
                </a:cubicBezTo>
                <a:cubicBezTo>
                  <a:pt x="178" y="44"/>
                  <a:pt x="178" y="44"/>
                  <a:pt x="178" y="44"/>
                </a:cubicBezTo>
                <a:cubicBezTo>
                  <a:pt x="178" y="44"/>
                  <a:pt x="177" y="44"/>
                  <a:pt x="177" y="44"/>
                </a:cubicBezTo>
                <a:cubicBezTo>
                  <a:pt x="176" y="44"/>
                  <a:pt x="175" y="44"/>
                  <a:pt x="175" y="44"/>
                </a:cubicBezTo>
                <a:cubicBezTo>
                  <a:pt x="175" y="43"/>
                  <a:pt x="175" y="43"/>
                  <a:pt x="175" y="43"/>
                </a:cubicBezTo>
                <a:cubicBezTo>
                  <a:pt x="174" y="43"/>
                  <a:pt x="174" y="43"/>
                  <a:pt x="173" y="42"/>
                </a:cubicBezTo>
                <a:cubicBezTo>
                  <a:pt x="173" y="41"/>
                  <a:pt x="171" y="40"/>
                  <a:pt x="172" y="39"/>
                </a:cubicBezTo>
                <a:cubicBezTo>
                  <a:pt x="174" y="38"/>
                  <a:pt x="175" y="36"/>
                  <a:pt x="177" y="35"/>
                </a:cubicBezTo>
                <a:cubicBezTo>
                  <a:pt x="179" y="34"/>
                  <a:pt x="181" y="31"/>
                  <a:pt x="181" y="27"/>
                </a:cubicBezTo>
                <a:cubicBezTo>
                  <a:pt x="181" y="27"/>
                  <a:pt x="181" y="23"/>
                  <a:pt x="181" y="22"/>
                </a:cubicBezTo>
                <a:cubicBezTo>
                  <a:pt x="179" y="21"/>
                  <a:pt x="179" y="21"/>
                  <a:pt x="179" y="19"/>
                </a:cubicBezTo>
                <a:cubicBezTo>
                  <a:pt x="179" y="18"/>
                  <a:pt x="179" y="17"/>
                  <a:pt x="179" y="17"/>
                </a:cubicBezTo>
                <a:cubicBezTo>
                  <a:pt x="178" y="15"/>
                  <a:pt x="177" y="14"/>
                  <a:pt x="178" y="12"/>
                </a:cubicBezTo>
                <a:cubicBezTo>
                  <a:pt x="180" y="11"/>
                  <a:pt x="179" y="10"/>
                  <a:pt x="179" y="10"/>
                </a:cubicBezTo>
                <a:cubicBezTo>
                  <a:pt x="179" y="10"/>
                  <a:pt x="178" y="9"/>
                  <a:pt x="178" y="8"/>
                </a:cubicBezTo>
                <a:cubicBezTo>
                  <a:pt x="177" y="8"/>
                  <a:pt x="177" y="8"/>
                  <a:pt x="177" y="8"/>
                </a:cubicBezTo>
                <a:cubicBezTo>
                  <a:pt x="177" y="8"/>
                  <a:pt x="176" y="8"/>
                  <a:pt x="176" y="7"/>
                </a:cubicBezTo>
                <a:cubicBezTo>
                  <a:pt x="175" y="9"/>
                  <a:pt x="174" y="11"/>
                  <a:pt x="171" y="10"/>
                </a:cubicBezTo>
                <a:cubicBezTo>
                  <a:pt x="169" y="10"/>
                  <a:pt x="169" y="6"/>
                  <a:pt x="168" y="4"/>
                </a:cubicBezTo>
                <a:cubicBezTo>
                  <a:pt x="168" y="3"/>
                  <a:pt x="167" y="2"/>
                  <a:pt x="167" y="1"/>
                </a:cubicBezTo>
                <a:cubicBezTo>
                  <a:pt x="167" y="0"/>
                  <a:pt x="166" y="0"/>
                  <a:pt x="166" y="0"/>
                </a:cubicBezTo>
                <a:cubicBezTo>
                  <a:pt x="164" y="1"/>
                  <a:pt x="161" y="7"/>
                  <a:pt x="160" y="7"/>
                </a:cubicBezTo>
                <a:cubicBezTo>
                  <a:pt x="159" y="12"/>
                  <a:pt x="154" y="13"/>
                  <a:pt x="150" y="14"/>
                </a:cubicBezTo>
                <a:cubicBezTo>
                  <a:pt x="150" y="15"/>
                  <a:pt x="149" y="15"/>
                  <a:pt x="149" y="15"/>
                </a:cubicBezTo>
                <a:cubicBezTo>
                  <a:pt x="147" y="15"/>
                  <a:pt x="146" y="17"/>
                  <a:pt x="146" y="19"/>
                </a:cubicBezTo>
                <a:cubicBezTo>
                  <a:pt x="145" y="20"/>
                  <a:pt x="145" y="21"/>
                  <a:pt x="145" y="21"/>
                </a:cubicBezTo>
                <a:cubicBezTo>
                  <a:pt x="145" y="22"/>
                  <a:pt x="145" y="22"/>
                  <a:pt x="145" y="22"/>
                </a:cubicBezTo>
                <a:cubicBezTo>
                  <a:pt x="145" y="22"/>
                  <a:pt x="145" y="22"/>
                  <a:pt x="145" y="22"/>
                </a:cubicBezTo>
                <a:cubicBezTo>
                  <a:pt x="144" y="22"/>
                  <a:pt x="144" y="22"/>
                  <a:pt x="144" y="22"/>
                </a:cubicBezTo>
                <a:cubicBezTo>
                  <a:pt x="144" y="22"/>
                  <a:pt x="144" y="23"/>
                  <a:pt x="145" y="24"/>
                </a:cubicBezTo>
                <a:cubicBezTo>
                  <a:pt x="145" y="24"/>
                  <a:pt x="145" y="25"/>
                  <a:pt x="145" y="26"/>
                </a:cubicBezTo>
                <a:cubicBezTo>
                  <a:pt x="144" y="29"/>
                  <a:pt x="142" y="28"/>
                  <a:pt x="141" y="28"/>
                </a:cubicBezTo>
                <a:cubicBezTo>
                  <a:pt x="140" y="28"/>
                  <a:pt x="139" y="28"/>
                  <a:pt x="139" y="29"/>
                </a:cubicBezTo>
                <a:cubicBezTo>
                  <a:pt x="138" y="29"/>
                  <a:pt x="138" y="30"/>
                  <a:pt x="138" y="31"/>
                </a:cubicBezTo>
                <a:cubicBezTo>
                  <a:pt x="138" y="33"/>
                  <a:pt x="135" y="38"/>
                  <a:pt x="134" y="38"/>
                </a:cubicBezTo>
                <a:cubicBezTo>
                  <a:pt x="133" y="38"/>
                  <a:pt x="133" y="38"/>
                  <a:pt x="133" y="37"/>
                </a:cubicBezTo>
                <a:cubicBezTo>
                  <a:pt x="132" y="36"/>
                  <a:pt x="132" y="36"/>
                  <a:pt x="132" y="35"/>
                </a:cubicBezTo>
                <a:cubicBezTo>
                  <a:pt x="132" y="34"/>
                  <a:pt x="132" y="34"/>
                  <a:pt x="132" y="33"/>
                </a:cubicBezTo>
                <a:cubicBezTo>
                  <a:pt x="131" y="34"/>
                  <a:pt x="131" y="34"/>
                  <a:pt x="131" y="34"/>
                </a:cubicBezTo>
                <a:cubicBezTo>
                  <a:pt x="131" y="35"/>
                  <a:pt x="130" y="36"/>
                  <a:pt x="129" y="35"/>
                </a:cubicBezTo>
                <a:cubicBezTo>
                  <a:pt x="128" y="35"/>
                  <a:pt x="127" y="34"/>
                  <a:pt x="127" y="32"/>
                </a:cubicBezTo>
                <a:cubicBezTo>
                  <a:pt x="127" y="33"/>
                  <a:pt x="126" y="33"/>
                  <a:pt x="126" y="34"/>
                </a:cubicBezTo>
                <a:cubicBezTo>
                  <a:pt x="125" y="35"/>
                  <a:pt x="124" y="37"/>
                  <a:pt x="123" y="38"/>
                </a:cubicBezTo>
                <a:cubicBezTo>
                  <a:pt x="122" y="38"/>
                  <a:pt x="122" y="38"/>
                  <a:pt x="122" y="38"/>
                </a:cubicBezTo>
                <a:cubicBezTo>
                  <a:pt x="122" y="38"/>
                  <a:pt x="122" y="38"/>
                  <a:pt x="122" y="38"/>
                </a:cubicBezTo>
                <a:cubicBezTo>
                  <a:pt x="120" y="38"/>
                  <a:pt x="117" y="42"/>
                  <a:pt x="117" y="46"/>
                </a:cubicBezTo>
                <a:cubicBezTo>
                  <a:pt x="117" y="47"/>
                  <a:pt x="118" y="48"/>
                  <a:pt x="119" y="48"/>
                </a:cubicBezTo>
                <a:cubicBezTo>
                  <a:pt x="120" y="48"/>
                  <a:pt x="122" y="49"/>
                  <a:pt x="122" y="50"/>
                </a:cubicBezTo>
                <a:cubicBezTo>
                  <a:pt x="123" y="51"/>
                  <a:pt x="122" y="52"/>
                  <a:pt x="122" y="53"/>
                </a:cubicBezTo>
                <a:cubicBezTo>
                  <a:pt x="121" y="54"/>
                  <a:pt x="119" y="54"/>
                  <a:pt x="117" y="53"/>
                </a:cubicBezTo>
                <a:cubicBezTo>
                  <a:pt x="115" y="52"/>
                  <a:pt x="112" y="53"/>
                  <a:pt x="110" y="53"/>
                </a:cubicBezTo>
                <a:cubicBezTo>
                  <a:pt x="109" y="54"/>
                  <a:pt x="108" y="54"/>
                  <a:pt x="107" y="54"/>
                </a:cubicBezTo>
                <a:cubicBezTo>
                  <a:pt x="106" y="54"/>
                  <a:pt x="105" y="54"/>
                  <a:pt x="105" y="53"/>
                </a:cubicBezTo>
                <a:cubicBezTo>
                  <a:pt x="104" y="52"/>
                  <a:pt x="102" y="52"/>
                  <a:pt x="98" y="53"/>
                </a:cubicBezTo>
                <a:cubicBezTo>
                  <a:pt x="96" y="53"/>
                  <a:pt x="88" y="51"/>
                  <a:pt x="88" y="50"/>
                </a:cubicBezTo>
                <a:cubicBezTo>
                  <a:pt x="87" y="48"/>
                  <a:pt x="83" y="48"/>
                  <a:pt x="82" y="48"/>
                </a:cubicBezTo>
                <a:cubicBezTo>
                  <a:pt x="80" y="47"/>
                  <a:pt x="80" y="49"/>
                  <a:pt x="80" y="49"/>
                </a:cubicBezTo>
                <a:cubicBezTo>
                  <a:pt x="80" y="50"/>
                  <a:pt x="80" y="51"/>
                  <a:pt x="81" y="51"/>
                </a:cubicBezTo>
                <a:cubicBezTo>
                  <a:pt x="82" y="52"/>
                  <a:pt x="82" y="52"/>
                  <a:pt x="82" y="52"/>
                </a:cubicBezTo>
                <a:cubicBezTo>
                  <a:pt x="82" y="52"/>
                  <a:pt x="82" y="52"/>
                  <a:pt x="82" y="52"/>
                </a:cubicBezTo>
                <a:cubicBezTo>
                  <a:pt x="82" y="52"/>
                  <a:pt x="83" y="52"/>
                  <a:pt x="83" y="53"/>
                </a:cubicBezTo>
                <a:cubicBezTo>
                  <a:pt x="84" y="54"/>
                  <a:pt x="83" y="56"/>
                  <a:pt x="82" y="58"/>
                </a:cubicBezTo>
                <a:cubicBezTo>
                  <a:pt x="82" y="58"/>
                  <a:pt x="82" y="59"/>
                  <a:pt x="82" y="59"/>
                </a:cubicBezTo>
                <a:cubicBezTo>
                  <a:pt x="82" y="60"/>
                  <a:pt x="83" y="61"/>
                  <a:pt x="83" y="62"/>
                </a:cubicBezTo>
                <a:cubicBezTo>
                  <a:pt x="83" y="63"/>
                  <a:pt x="83" y="63"/>
                  <a:pt x="83" y="63"/>
                </a:cubicBezTo>
                <a:cubicBezTo>
                  <a:pt x="84" y="64"/>
                  <a:pt x="84" y="67"/>
                  <a:pt x="83" y="69"/>
                </a:cubicBezTo>
                <a:cubicBezTo>
                  <a:pt x="83" y="70"/>
                  <a:pt x="82" y="70"/>
                  <a:pt x="82" y="70"/>
                </a:cubicBezTo>
                <a:cubicBezTo>
                  <a:pt x="80" y="70"/>
                  <a:pt x="79" y="70"/>
                  <a:pt x="78" y="70"/>
                </a:cubicBezTo>
                <a:cubicBezTo>
                  <a:pt x="76" y="70"/>
                  <a:pt x="74" y="69"/>
                  <a:pt x="72" y="69"/>
                </a:cubicBezTo>
                <a:cubicBezTo>
                  <a:pt x="70" y="69"/>
                  <a:pt x="68" y="69"/>
                  <a:pt x="67" y="70"/>
                </a:cubicBezTo>
                <a:cubicBezTo>
                  <a:pt x="65" y="71"/>
                  <a:pt x="64" y="72"/>
                  <a:pt x="64" y="72"/>
                </a:cubicBezTo>
                <a:cubicBezTo>
                  <a:pt x="62" y="74"/>
                  <a:pt x="61" y="75"/>
                  <a:pt x="58" y="74"/>
                </a:cubicBezTo>
                <a:cubicBezTo>
                  <a:pt x="56" y="74"/>
                  <a:pt x="55" y="73"/>
                  <a:pt x="53" y="73"/>
                </a:cubicBezTo>
                <a:cubicBezTo>
                  <a:pt x="52" y="72"/>
                  <a:pt x="50" y="71"/>
                  <a:pt x="49" y="71"/>
                </a:cubicBezTo>
                <a:cubicBezTo>
                  <a:pt x="48" y="70"/>
                  <a:pt x="48" y="70"/>
                  <a:pt x="47" y="71"/>
                </a:cubicBezTo>
                <a:cubicBezTo>
                  <a:pt x="47" y="71"/>
                  <a:pt x="47" y="72"/>
                  <a:pt x="47" y="74"/>
                </a:cubicBezTo>
                <a:cubicBezTo>
                  <a:pt x="47" y="75"/>
                  <a:pt x="47" y="76"/>
                  <a:pt x="46" y="76"/>
                </a:cubicBezTo>
                <a:cubicBezTo>
                  <a:pt x="46" y="77"/>
                  <a:pt x="46" y="78"/>
                  <a:pt x="46" y="78"/>
                </a:cubicBezTo>
                <a:cubicBezTo>
                  <a:pt x="46" y="80"/>
                  <a:pt x="45" y="80"/>
                  <a:pt x="43" y="80"/>
                </a:cubicBezTo>
                <a:cubicBezTo>
                  <a:pt x="40" y="80"/>
                  <a:pt x="36" y="81"/>
                  <a:pt x="35" y="83"/>
                </a:cubicBezTo>
                <a:cubicBezTo>
                  <a:pt x="34" y="84"/>
                  <a:pt x="31" y="87"/>
                  <a:pt x="28" y="87"/>
                </a:cubicBezTo>
                <a:cubicBezTo>
                  <a:pt x="27" y="87"/>
                  <a:pt x="26" y="87"/>
                  <a:pt x="26" y="86"/>
                </a:cubicBezTo>
                <a:cubicBezTo>
                  <a:pt x="24" y="84"/>
                  <a:pt x="23" y="85"/>
                  <a:pt x="21" y="87"/>
                </a:cubicBezTo>
                <a:cubicBezTo>
                  <a:pt x="21" y="87"/>
                  <a:pt x="20" y="88"/>
                  <a:pt x="20" y="88"/>
                </a:cubicBezTo>
                <a:cubicBezTo>
                  <a:pt x="18" y="89"/>
                  <a:pt x="17" y="89"/>
                  <a:pt x="16" y="89"/>
                </a:cubicBezTo>
                <a:cubicBezTo>
                  <a:pt x="15" y="88"/>
                  <a:pt x="13" y="88"/>
                  <a:pt x="12" y="89"/>
                </a:cubicBezTo>
                <a:cubicBezTo>
                  <a:pt x="12" y="90"/>
                  <a:pt x="11" y="90"/>
                  <a:pt x="11" y="91"/>
                </a:cubicBezTo>
                <a:cubicBezTo>
                  <a:pt x="12" y="91"/>
                  <a:pt x="12" y="91"/>
                  <a:pt x="12" y="92"/>
                </a:cubicBezTo>
                <a:cubicBezTo>
                  <a:pt x="13" y="92"/>
                  <a:pt x="13" y="92"/>
                  <a:pt x="14" y="93"/>
                </a:cubicBezTo>
                <a:cubicBezTo>
                  <a:pt x="15" y="94"/>
                  <a:pt x="15" y="95"/>
                  <a:pt x="16" y="96"/>
                </a:cubicBezTo>
                <a:cubicBezTo>
                  <a:pt x="16" y="97"/>
                  <a:pt x="16" y="97"/>
                  <a:pt x="16" y="97"/>
                </a:cubicBezTo>
                <a:cubicBezTo>
                  <a:pt x="16" y="97"/>
                  <a:pt x="16" y="98"/>
                  <a:pt x="16" y="98"/>
                </a:cubicBezTo>
                <a:cubicBezTo>
                  <a:pt x="16" y="99"/>
                  <a:pt x="16" y="99"/>
                  <a:pt x="16" y="99"/>
                </a:cubicBezTo>
                <a:cubicBezTo>
                  <a:pt x="16" y="100"/>
                  <a:pt x="16" y="100"/>
                  <a:pt x="16" y="100"/>
                </a:cubicBezTo>
                <a:cubicBezTo>
                  <a:pt x="16" y="100"/>
                  <a:pt x="16" y="100"/>
                  <a:pt x="16" y="100"/>
                </a:cubicBezTo>
                <a:cubicBezTo>
                  <a:pt x="16" y="102"/>
                  <a:pt x="19" y="102"/>
                  <a:pt x="20" y="102"/>
                </a:cubicBezTo>
                <a:cubicBezTo>
                  <a:pt x="22" y="103"/>
                  <a:pt x="22" y="105"/>
                  <a:pt x="22" y="107"/>
                </a:cubicBezTo>
                <a:cubicBezTo>
                  <a:pt x="22" y="109"/>
                  <a:pt x="21" y="110"/>
                  <a:pt x="20" y="111"/>
                </a:cubicBezTo>
                <a:cubicBezTo>
                  <a:pt x="19" y="111"/>
                  <a:pt x="19" y="111"/>
                  <a:pt x="19" y="111"/>
                </a:cubicBezTo>
                <a:cubicBezTo>
                  <a:pt x="19" y="112"/>
                  <a:pt x="19" y="112"/>
                  <a:pt x="19" y="112"/>
                </a:cubicBezTo>
                <a:cubicBezTo>
                  <a:pt x="20" y="113"/>
                  <a:pt x="21" y="115"/>
                  <a:pt x="20" y="116"/>
                </a:cubicBezTo>
                <a:cubicBezTo>
                  <a:pt x="20" y="116"/>
                  <a:pt x="20" y="116"/>
                  <a:pt x="20" y="117"/>
                </a:cubicBezTo>
                <a:cubicBezTo>
                  <a:pt x="20" y="119"/>
                  <a:pt x="19" y="122"/>
                  <a:pt x="17" y="123"/>
                </a:cubicBezTo>
                <a:cubicBezTo>
                  <a:pt x="16" y="123"/>
                  <a:pt x="14" y="125"/>
                  <a:pt x="13" y="126"/>
                </a:cubicBezTo>
                <a:cubicBezTo>
                  <a:pt x="12" y="126"/>
                  <a:pt x="12" y="126"/>
                  <a:pt x="12" y="127"/>
                </a:cubicBezTo>
                <a:cubicBezTo>
                  <a:pt x="11" y="127"/>
                  <a:pt x="11" y="127"/>
                  <a:pt x="11" y="127"/>
                </a:cubicBezTo>
                <a:cubicBezTo>
                  <a:pt x="10" y="128"/>
                  <a:pt x="8" y="127"/>
                  <a:pt x="8" y="127"/>
                </a:cubicBezTo>
                <a:cubicBezTo>
                  <a:pt x="7" y="126"/>
                  <a:pt x="6" y="126"/>
                  <a:pt x="5" y="126"/>
                </a:cubicBezTo>
                <a:cubicBezTo>
                  <a:pt x="4" y="128"/>
                  <a:pt x="4" y="128"/>
                  <a:pt x="3" y="130"/>
                </a:cubicBezTo>
                <a:cubicBezTo>
                  <a:pt x="3" y="130"/>
                  <a:pt x="3" y="131"/>
                  <a:pt x="3" y="131"/>
                </a:cubicBezTo>
                <a:cubicBezTo>
                  <a:pt x="6" y="131"/>
                  <a:pt x="6" y="131"/>
                  <a:pt x="7" y="130"/>
                </a:cubicBezTo>
                <a:cubicBezTo>
                  <a:pt x="7" y="130"/>
                  <a:pt x="7" y="130"/>
                  <a:pt x="7" y="130"/>
                </a:cubicBezTo>
                <a:cubicBezTo>
                  <a:pt x="8" y="130"/>
                  <a:pt x="9" y="131"/>
                  <a:pt x="9" y="132"/>
                </a:cubicBezTo>
                <a:cubicBezTo>
                  <a:pt x="10" y="132"/>
                  <a:pt x="10" y="133"/>
                  <a:pt x="10" y="133"/>
                </a:cubicBezTo>
                <a:cubicBezTo>
                  <a:pt x="11" y="134"/>
                  <a:pt x="11" y="134"/>
                  <a:pt x="11" y="136"/>
                </a:cubicBezTo>
                <a:cubicBezTo>
                  <a:pt x="11" y="137"/>
                  <a:pt x="12" y="138"/>
                  <a:pt x="12" y="139"/>
                </a:cubicBezTo>
                <a:cubicBezTo>
                  <a:pt x="14" y="141"/>
                  <a:pt x="12" y="142"/>
                  <a:pt x="11" y="144"/>
                </a:cubicBezTo>
                <a:cubicBezTo>
                  <a:pt x="11" y="144"/>
                  <a:pt x="11" y="144"/>
                  <a:pt x="11" y="144"/>
                </a:cubicBezTo>
                <a:cubicBezTo>
                  <a:pt x="10" y="145"/>
                  <a:pt x="10" y="145"/>
                  <a:pt x="11" y="146"/>
                </a:cubicBezTo>
                <a:cubicBezTo>
                  <a:pt x="11" y="147"/>
                  <a:pt x="11" y="147"/>
                  <a:pt x="11" y="148"/>
                </a:cubicBezTo>
                <a:cubicBezTo>
                  <a:pt x="11" y="149"/>
                  <a:pt x="11" y="150"/>
                  <a:pt x="10" y="151"/>
                </a:cubicBezTo>
                <a:cubicBezTo>
                  <a:pt x="10" y="152"/>
                  <a:pt x="9" y="153"/>
                  <a:pt x="9" y="154"/>
                </a:cubicBezTo>
                <a:cubicBezTo>
                  <a:pt x="9" y="154"/>
                  <a:pt x="10" y="154"/>
                  <a:pt x="10" y="155"/>
                </a:cubicBezTo>
                <a:cubicBezTo>
                  <a:pt x="10" y="156"/>
                  <a:pt x="10" y="157"/>
                  <a:pt x="9" y="158"/>
                </a:cubicBezTo>
                <a:cubicBezTo>
                  <a:pt x="9" y="160"/>
                  <a:pt x="9" y="162"/>
                  <a:pt x="9" y="164"/>
                </a:cubicBezTo>
                <a:cubicBezTo>
                  <a:pt x="9" y="165"/>
                  <a:pt x="9" y="166"/>
                  <a:pt x="9" y="166"/>
                </a:cubicBezTo>
                <a:cubicBezTo>
                  <a:pt x="9" y="167"/>
                  <a:pt x="9" y="167"/>
                  <a:pt x="8" y="168"/>
                </a:cubicBezTo>
                <a:cubicBezTo>
                  <a:pt x="8" y="169"/>
                  <a:pt x="7" y="169"/>
                  <a:pt x="7" y="170"/>
                </a:cubicBezTo>
                <a:cubicBezTo>
                  <a:pt x="7" y="171"/>
                  <a:pt x="6" y="171"/>
                  <a:pt x="6" y="171"/>
                </a:cubicBezTo>
                <a:cubicBezTo>
                  <a:pt x="5" y="171"/>
                  <a:pt x="5" y="171"/>
                  <a:pt x="5" y="171"/>
                </a:cubicBezTo>
                <a:cubicBezTo>
                  <a:pt x="4" y="171"/>
                  <a:pt x="2" y="171"/>
                  <a:pt x="2" y="170"/>
                </a:cubicBezTo>
                <a:cubicBezTo>
                  <a:pt x="1" y="170"/>
                  <a:pt x="1" y="170"/>
                  <a:pt x="1" y="171"/>
                </a:cubicBezTo>
                <a:cubicBezTo>
                  <a:pt x="1" y="171"/>
                  <a:pt x="1" y="171"/>
                  <a:pt x="1" y="171"/>
                </a:cubicBezTo>
                <a:cubicBezTo>
                  <a:pt x="1" y="171"/>
                  <a:pt x="2" y="171"/>
                  <a:pt x="3" y="172"/>
                </a:cubicBezTo>
                <a:cubicBezTo>
                  <a:pt x="3" y="173"/>
                  <a:pt x="2" y="175"/>
                  <a:pt x="1" y="175"/>
                </a:cubicBezTo>
                <a:cubicBezTo>
                  <a:pt x="1" y="176"/>
                  <a:pt x="0" y="177"/>
                  <a:pt x="0" y="178"/>
                </a:cubicBezTo>
                <a:cubicBezTo>
                  <a:pt x="0" y="179"/>
                  <a:pt x="2" y="178"/>
                  <a:pt x="3" y="178"/>
                </a:cubicBezTo>
                <a:cubicBezTo>
                  <a:pt x="4" y="179"/>
                  <a:pt x="5" y="179"/>
                  <a:pt x="6" y="179"/>
                </a:cubicBezTo>
                <a:cubicBezTo>
                  <a:pt x="7" y="179"/>
                  <a:pt x="7" y="182"/>
                  <a:pt x="8" y="183"/>
                </a:cubicBezTo>
                <a:cubicBezTo>
                  <a:pt x="9" y="184"/>
                  <a:pt x="9" y="184"/>
                  <a:pt x="9" y="186"/>
                </a:cubicBezTo>
                <a:cubicBezTo>
                  <a:pt x="9" y="188"/>
                  <a:pt x="10" y="189"/>
                  <a:pt x="12" y="189"/>
                </a:cubicBezTo>
                <a:cubicBezTo>
                  <a:pt x="13" y="189"/>
                  <a:pt x="13" y="191"/>
                  <a:pt x="13" y="191"/>
                </a:cubicBezTo>
                <a:cubicBezTo>
                  <a:pt x="14" y="192"/>
                  <a:pt x="14" y="192"/>
                  <a:pt x="14" y="194"/>
                </a:cubicBezTo>
                <a:cubicBezTo>
                  <a:pt x="14" y="195"/>
                  <a:pt x="13" y="196"/>
                  <a:pt x="13" y="198"/>
                </a:cubicBezTo>
                <a:cubicBezTo>
                  <a:pt x="13" y="198"/>
                  <a:pt x="14" y="198"/>
                  <a:pt x="14" y="199"/>
                </a:cubicBezTo>
                <a:cubicBezTo>
                  <a:pt x="15" y="200"/>
                  <a:pt x="17" y="202"/>
                  <a:pt x="18" y="202"/>
                </a:cubicBezTo>
                <a:cubicBezTo>
                  <a:pt x="19" y="203"/>
                  <a:pt x="17" y="207"/>
                  <a:pt x="17" y="207"/>
                </a:cubicBezTo>
                <a:cubicBezTo>
                  <a:pt x="16" y="209"/>
                  <a:pt x="15" y="208"/>
                  <a:pt x="15" y="210"/>
                </a:cubicBezTo>
                <a:cubicBezTo>
                  <a:pt x="15" y="212"/>
                  <a:pt x="16" y="212"/>
                  <a:pt x="17" y="212"/>
                </a:cubicBezTo>
                <a:cubicBezTo>
                  <a:pt x="18" y="212"/>
                  <a:pt x="18" y="214"/>
                  <a:pt x="18" y="215"/>
                </a:cubicBezTo>
                <a:cubicBezTo>
                  <a:pt x="19" y="217"/>
                  <a:pt x="18" y="217"/>
                  <a:pt x="20" y="218"/>
                </a:cubicBezTo>
                <a:cubicBezTo>
                  <a:pt x="22" y="218"/>
                  <a:pt x="21" y="219"/>
                  <a:pt x="22" y="220"/>
                </a:cubicBezTo>
                <a:cubicBezTo>
                  <a:pt x="23" y="221"/>
                  <a:pt x="23" y="221"/>
                  <a:pt x="23" y="223"/>
                </a:cubicBezTo>
                <a:cubicBezTo>
                  <a:pt x="23" y="225"/>
                  <a:pt x="23" y="226"/>
                  <a:pt x="24" y="227"/>
                </a:cubicBezTo>
                <a:cubicBezTo>
                  <a:pt x="25" y="228"/>
                  <a:pt x="23" y="229"/>
                  <a:pt x="25" y="229"/>
                </a:cubicBezTo>
                <a:cubicBezTo>
                  <a:pt x="27" y="230"/>
                  <a:pt x="27" y="229"/>
                  <a:pt x="28" y="231"/>
                </a:cubicBezTo>
                <a:cubicBezTo>
                  <a:pt x="28" y="232"/>
                  <a:pt x="29" y="232"/>
                  <a:pt x="28" y="233"/>
                </a:cubicBezTo>
                <a:cubicBezTo>
                  <a:pt x="28" y="234"/>
                  <a:pt x="26" y="234"/>
                  <a:pt x="26" y="235"/>
                </a:cubicBezTo>
                <a:cubicBezTo>
                  <a:pt x="26" y="236"/>
                  <a:pt x="26" y="237"/>
                  <a:pt x="26" y="238"/>
                </a:cubicBezTo>
                <a:cubicBezTo>
                  <a:pt x="25" y="241"/>
                  <a:pt x="29" y="240"/>
                  <a:pt x="29" y="242"/>
                </a:cubicBezTo>
                <a:cubicBezTo>
                  <a:pt x="29" y="244"/>
                  <a:pt x="27" y="243"/>
                  <a:pt x="27" y="244"/>
                </a:cubicBezTo>
                <a:cubicBezTo>
                  <a:pt x="26" y="246"/>
                  <a:pt x="27" y="248"/>
                  <a:pt x="27" y="250"/>
                </a:cubicBezTo>
                <a:cubicBezTo>
                  <a:pt x="27" y="252"/>
                  <a:pt x="27" y="252"/>
                  <a:pt x="28" y="254"/>
                </a:cubicBezTo>
                <a:cubicBezTo>
                  <a:pt x="29" y="254"/>
                  <a:pt x="28" y="257"/>
                  <a:pt x="28" y="257"/>
                </a:cubicBezTo>
                <a:cubicBezTo>
                  <a:pt x="28" y="259"/>
                  <a:pt x="29" y="260"/>
                  <a:pt x="29" y="261"/>
                </a:cubicBezTo>
                <a:cubicBezTo>
                  <a:pt x="30" y="263"/>
                  <a:pt x="30" y="263"/>
                  <a:pt x="31" y="264"/>
                </a:cubicBezTo>
                <a:cubicBezTo>
                  <a:pt x="32" y="264"/>
                  <a:pt x="32" y="266"/>
                  <a:pt x="32" y="267"/>
                </a:cubicBezTo>
                <a:cubicBezTo>
                  <a:pt x="32" y="268"/>
                  <a:pt x="33" y="268"/>
                  <a:pt x="33" y="270"/>
                </a:cubicBezTo>
                <a:cubicBezTo>
                  <a:pt x="33" y="273"/>
                  <a:pt x="33" y="273"/>
                  <a:pt x="33" y="273"/>
                </a:cubicBezTo>
                <a:cubicBezTo>
                  <a:pt x="33" y="274"/>
                  <a:pt x="34" y="274"/>
                  <a:pt x="34" y="275"/>
                </a:cubicBezTo>
                <a:cubicBezTo>
                  <a:pt x="34" y="275"/>
                  <a:pt x="34" y="276"/>
                  <a:pt x="35" y="277"/>
                </a:cubicBezTo>
                <a:lnTo>
                  <a:pt x="36" y="277"/>
                </a:ln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8" name="Freeform 236"/>
          <p:cNvSpPr>
            <a:spLocks/>
          </p:cNvSpPr>
          <p:nvPr/>
        </p:nvSpPr>
        <p:spPr bwMode="auto">
          <a:xfrm>
            <a:off x="2662444" y="10506087"/>
            <a:ext cx="968376" cy="1670050"/>
          </a:xfrm>
          <a:custGeom>
            <a:avLst/>
            <a:gdLst>
              <a:gd name="T0" fmla="*/ 116 w 129"/>
              <a:gd name="T1" fmla="*/ 221 h 222"/>
              <a:gd name="T2" fmla="*/ 120 w 129"/>
              <a:gd name="T3" fmla="*/ 212 h 222"/>
              <a:gd name="T4" fmla="*/ 118 w 129"/>
              <a:gd name="T5" fmla="*/ 203 h 222"/>
              <a:gd name="T6" fmla="*/ 120 w 129"/>
              <a:gd name="T7" fmla="*/ 196 h 222"/>
              <a:gd name="T8" fmla="*/ 123 w 129"/>
              <a:gd name="T9" fmla="*/ 180 h 222"/>
              <a:gd name="T10" fmla="*/ 126 w 129"/>
              <a:gd name="T11" fmla="*/ 160 h 222"/>
              <a:gd name="T12" fmla="*/ 118 w 129"/>
              <a:gd name="T13" fmla="*/ 157 h 222"/>
              <a:gd name="T14" fmla="*/ 123 w 129"/>
              <a:gd name="T15" fmla="*/ 140 h 222"/>
              <a:gd name="T16" fmla="*/ 124 w 129"/>
              <a:gd name="T17" fmla="*/ 127 h 222"/>
              <a:gd name="T18" fmla="*/ 119 w 129"/>
              <a:gd name="T19" fmla="*/ 124 h 222"/>
              <a:gd name="T20" fmla="*/ 113 w 129"/>
              <a:gd name="T21" fmla="*/ 128 h 222"/>
              <a:gd name="T22" fmla="*/ 105 w 129"/>
              <a:gd name="T23" fmla="*/ 129 h 222"/>
              <a:gd name="T24" fmla="*/ 101 w 129"/>
              <a:gd name="T25" fmla="*/ 121 h 222"/>
              <a:gd name="T26" fmla="*/ 105 w 129"/>
              <a:gd name="T27" fmla="*/ 102 h 222"/>
              <a:gd name="T28" fmla="*/ 93 w 129"/>
              <a:gd name="T29" fmla="*/ 94 h 222"/>
              <a:gd name="T30" fmla="*/ 95 w 129"/>
              <a:gd name="T31" fmla="*/ 84 h 222"/>
              <a:gd name="T32" fmla="*/ 87 w 129"/>
              <a:gd name="T33" fmla="*/ 76 h 222"/>
              <a:gd name="T34" fmla="*/ 78 w 129"/>
              <a:gd name="T35" fmla="*/ 68 h 222"/>
              <a:gd name="T36" fmla="*/ 73 w 129"/>
              <a:gd name="T37" fmla="*/ 53 h 222"/>
              <a:gd name="T38" fmla="*/ 65 w 129"/>
              <a:gd name="T39" fmla="*/ 46 h 222"/>
              <a:gd name="T40" fmla="*/ 64 w 129"/>
              <a:gd name="T41" fmla="*/ 43 h 222"/>
              <a:gd name="T42" fmla="*/ 54 w 129"/>
              <a:gd name="T43" fmla="*/ 43 h 222"/>
              <a:gd name="T44" fmla="*/ 49 w 129"/>
              <a:gd name="T45" fmla="*/ 41 h 222"/>
              <a:gd name="T46" fmla="*/ 45 w 129"/>
              <a:gd name="T47" fmla="*/ 36 h 222"/>
              <a:gd name="T48" fmla="*/ 37 w 129"/>
              <a:gd name="T49" fmla="*/ 32 h 222"/>
              <a:gd name="T50" fmla="*/ 30 w 129"/>
              <a:gd name="T51" fmla="*/ 25 h 222"/>
              <a:gd name="T52" fmla="*/ 26 w 129"/>
              <a:gd name="T53" fmla="*/ 14 h 222"/>
              <a:gd name="T54" fmla="*/ 23 w 129"/>
              <a:gd name="T55" fmla="*/ 11 h 222"/>
              <a:gd name="T56" fmla="*/ 18 w 129"/>
              <a:gd name="T57" fmla="*/ 10 h 222"/>
              <a:gd name="T58" fmla="*/ 14 w 129"/>
              <a:gd name="T59" fmla="*/ 6 h 222"/>
              <a:gd name="T60" fmla="*/ 8 w 129"/>
              <a:gd name="T61" fmla="*/ 0 h 222"/>
              <a:gd name="T62" fmla="*/ 0 w 129"/>
              <a:gd name="T63" fmla="*/ 1 h 222"/>
              <a:gd name="T64" fmla="*/ 5 w 129"/>
              <a:gd name="T65" fmla="*/ 13 h 222"/>
              <a:gd name="T66" fmla="*/ 9 w 129"/>
              <a:gd name="T67" fmla="*/ 24 h 222"/>
              <a:gd name="T68" fmla="*/ 17 w 129"/>
              <a:gd name="T69" fmla="*/ 33 h 222"/>
              <a:gd name="T70" fmla="*/ 28 w 129"/>
              <a:gd name="T71" fmla="*/ 47 h 222"/>
              <a:gd name="T72" fmla="*/ 33 w 129"/>
              <a:gd name="T73" fmla="*/ 58 h 222"/>
              <a:gd name="T74" fmla="*/ 40 w 129"/>
              <a:gd name="T75" fmla="*/ 67 h 222"/>
              <a:gd name="T76" fmla="*/ 46 w 129"/>
              <a:gd name="T77" fmla="*/ 81 h 222"/>
              <a:gd name="T78" fmla="*/ 51 w 129"/>
              <a:gd name="T79" fmla="*/ 94 h 222"/>
              <a:gd name="T80" fmla="*/ 54 w 129"/>
              <a:gd name="T81" fmla="*/ 108 h 222"/>
              <a:gd name="T82" fmla="*/ 60 w 129"/>
              <a:gd name="T83" fmla="*/ 123 h 222"/>
              <a:gd name="T84" fmla="*/ 65 w 129"/>
              <a:gd name="T85" fmla="*/ 134 h 222"/>
              <a:gd name="T86" fmla="*/ 64 w 129"/>
              <a:gd name="T87" fmla="*/ 137 h 222"/>
              <a:gd name="T88" fmla="*/ 68 w 129"/>
              <a:gd name="T89" fmla="*/ 148 h 222"/>
              <a:gd name="T90" fmla="*/ 74 w 129"/>
              <a:gd name="T91" fmla="*/ 173 h 222"/>
              <a:gd name="T92" fmla="*/ 78 w 129"/>
              <a:gd name="T93" fmla="*/ 184 h 222"/>
              <a:gd name="T94" fmla="*/ 88 w 129"/>
              <a:gd name="T95" fmla="*/ 195 h 222"/>
              <a:gd name="T96" fmla="*/ 98 w 129"/>
              <a:gd name="T97" fmla="*/ 209 h 222"/>
              <a:gd name="T98" fmla="*/ 109 w 129"/>
              <a:gd name="T99" fmla="*/ 21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9" h="222">
                <a:moveTo>
                  <a:pt x="116" y="222"/>
                </a:moveTo>
                <a:cubicBezTo>
                  <a:pt x="116" y="221"/>
                  <a:pt x="116" y="221"/>
                  <a:pt x="116" y="221"/>
                </a:cubicBezTo>
                <a:cubicBezTo>
                  <a:pt x="116" y="221"/>
                  <a:pt x="116" y="221"/>
                  <a:pt x="116" y="221"/>
                </a:cubicBezTo>
                <a:cubicBezTo>
                  <a:pt x="116" y="221"/>
                  <a:pt x="116" y="221"/>
                  <a:pt x="116" y="221"/>
                </a:cubicBezTo>
                <a:cubicBezTo>
                  <a:pt x="118" y="220"/>
                  <a:pt x="118" y="219"/>
                  <a:pt x="118" y="218"/>
                </a:cubicBezTo>
                <a:cubicBezTo>
                  <a:pt x="118" y="217"/>
                  <a:pt x="119" y="216"/>
                  <a:pt x="119" y="216"/>
                </a:cubicBezTo>
                <a:cubicBezTo>
                  <a:pt x="121" y="214"/>
                  <a:pt x="121" y="214"/>
                  <a:pt x="121" y="213"/>
                </a:cubicBezTo>
                <a:cubicBezTo>
                  <a:pt x="120" y="213"/>
                  <a:pt x="120" y="213"/>
                  <a:pt x="120" y="212"/>
                </a:cubicBezTo>
                <a:cubicBezTo>
                  <a:pt x="120" y="211"/>
                  <a:pt x="119" y="209"/>
                  <a:pt x="118" y="208"/>
                </a:cubicBezTo>
                <a:cubicBezTo>
                  <a:pt x="117" y="206"/>
                  <a:pt x="116" y="206"/>
                  <a:pt x="117" y="205"/>
                </a:cubicBezTo>
                <a:cubicBezTo>
                  <a:pt x="117" y="205"/>
                  <a:pt x="117" y="205"/>
                  <a:pt x="117" y="205"/>
                </a:cubicBezTo>
                <a:cubicBezTo>
                  <a:pt x="117" y="204"/>
                  <a:pt x="117" y="203"/>
                  <a:pt x="118" y="203"/>
                </a:cubicBezTo>
                <a:cubicBezTo>
                  <a:pt x="118" y="203"/>
                  <a:pt x="118" y="203"/>
                  <a:pt x="118" y="203"/>
                </a:cubicBezTo>
                <a:cubicBezTo>
                  <a:pt x="119" y="203"/>
                  <a:pt x="120" y="203"/>
                  <a:pt x="120" y="202"/>
                </a:cubicBezTo>
                <a:cubicBezTo>
                  <a:pt x="121" y="200"/>
                  <a:pt x="121" y="197"/>
                  <a:pt x="121" y="197"/>
                </a:cubicBezTo>
                <a:cubicBezTo>
                  <a:pt x="120" y="196"/>
                  <a:pt x="120" y="196"/>
                  <a:pt x="120" y="196"/>
                </a:cubicBezTo>
                <a:cubicBezTo>
                  <a:pt x="120" y="196"/>
                  <a:pt x="119" y="196"/>
                  <a:pt x="119" y="195"/>
                </a:cubicBezTo>
                <a:cubicBezTo>
                  <a:pt x="117" y="194"/>
                  <a:pt x="116" y="192"/>
                  <a:pt x="117" y="190"/>
                </a:cubicBezTo>
                <a:cubicBezTo>
                  <a:pt x="117" y="189"/>
                  <a:pt x="117" y="188"/>
                  <a:pt x="119" y="188"/>
                </a:cubicBezTo>
                <a:cubicBezTo>
                  <a:pt x="122" y="186"/>
                  <a:pt x="122" y="183"/>
                  <a:pt x="123" y="180"/>
                </a:cubicBezTo>
                <a:cubicBezTo>
                  <a:pt x="123" y="177"/>
                  <a:pt x="123" y="174"/>
                  <a:pt x="126" y="173"/>
                </a:cubicBezTo>
                <a:cubicBezTo>
                  <a:pt x="127" y="172"/>
                  <a:pt x="128" y="169"/>
                  <a:pt x="129" y="167"/>
                </a:cubicBezTo>
                <a:cubicBezTo>
                  <a:pt x="129" y="166"/>
                  <a:pt x="129" y="164"/>
                  <a:pt x="128" y="163"/>
                </a:cubicBezTo>
                <a:cubicBezTo>
                  <a:pt x="127" y="162"/>
                  <a:pt x="127" y="161"/>
                  <a:pt x="126" y="160"/>
                </a:cubicBezTo>
                <a:cubicBezTo>
                  <a:pt x="126" y="160"/>
                  <a:pt x="126" y="159"/>
                  <a:pt x="126" y="159"/>
                </a:cubicBezTo>
                <a:cubicBezTo>
                  <a:pt x="125" y="159"/>
                  <a:pt x="125" y="159"/>
                  <a:pt x="124" y="160"/>
                </a:cubicBezTo>
                <a:cubicBezTo>
                  <a:pt x="121" y="163"/>
                  <a:pt x="119" y="164"/>
                  <a:pt x="118" y="163"/>
                </a:cubicBezTo>
                <a:cubicBezTo>
                  <a:pt x="117" y="162"/>
                  <a:pt x="118" y="158"/>
                  <a:pt x="118" y="157"/>
                </a:cubicBezTo>
                <a:cubicBezTo>
                  <a:pt x="119" y="155"/>
                  <a:pt x="120" y="154"/>
                  <a:pt x="121" y="153"/>
                </a:cubicBezTo>
                <a:cubicBezTo>
                  <a:pt x="121" y="152"/>
                  <a:pt x="122" y="152"/>
                  <a:pt x="122" y="152"/>
                </a:cubicBezTo>
                <a:cubicBezTo>
                  <a:pt x="121" y="151"/>
                  <a:pt x="121" y="150"/>
                  <a:pt x="121" y="149"/>
                </a:cubicBezTo>
                <a:cubicBezTo>
                  <a:pt x="121" y="145"/>
                  <a:pt x="122" y="141"/>
                  <a:pt x="123" y="140"/>
                </a:cubicBezTo>
                <a:cubicBezTo>
                  <a:pt x="123" y="139"/>
                  <a:pt x="123" y="139"/>
                  <a:pt x="123" y="139"/>
                </a:cubicBezTo>
                <a:cubicBezTo>
                  <a:pt x="122" y="138"/>
                  <a:pt x="120" y="136"/>
                  <a:pt x="120" y="134"/>
                </a:cubicBezTo>
                <a:cubicBezTo>
                  <a:pt x="120" y="133"/>
                  <a:pt x="121" y="132"/>
                  <a:pt x="122" y="131"/>
                </a:cubicBezTo>
                <a:cubicBezTo>
                  <a:pt x="122" y="131"/>
                  <a:pt x="125" y="129"/>
                  <a:pt x="124" y="127"/>
                </a:cubicBezTo>
                <a:cubicBezTo>
                  <a:pt x="124" y="127"/>
                  <a:pt x="124" y="126"/>
                  <a:pt x="123" y="126"/>
                </a:cubicBezTo>
                <a:cubicBezTo>
                  <a:pt x="121" y="126"/>
                  <a:pt x="121" y="126"/>
                  <a:pt x="121" y="125"/>
                </a:cubicBezTo>
                <a:cubicBezTo>
                  <a:pt x="121" y="125"/>
                  <a:pt x="121" y="125"/>
                  <a:pt x="121" y="125"/>
                </a:cubicBezTo>
                <a:cubicBezTo>
                  <a:pt x="121" y="124"/>
                  <a:pt x="120" y="124"/>
                  <a:pt x="119" y="124"/>
                </a:cubicBezTo>
                <a:cubicBezTo>
                  <a:pt x="119" y="125"/>
                  <a:pt x="119" y="125"/>
                  <a:pt x="119" y="125"/>
                </a:cubicBezTo>
                <a:cubicBezTo>
                  <a:pt x="118" y="125"/>
                  <a:pt x="118" y="126"/>
                  <a:pt x="117" y="126"/>
                </a:cubicBezTo>
                <a:cubicBezTo>
                  <a:pt x="117" y="126"/>
                  <a:pt x="116" y="126"/>
                  <a:pt x="116" y="127"/>
                </a:cubicBezTo>
                <a:cubicBezTo>
                  <a:pt x="115" y="127"/>
                  <a:pt x="114" y="128"/>
                  <a:pt x="113" y="128"/>
                </a:cubicBezTo>
                <a:cubicBezTo>
                  <a:pt x="113" y="128"/>
                  <a:pt x="112" y="129"/>
                  <a:pt x="111" y="129"/>
                </a:cubicBezTo>
                <a:cubicBezTo>
                  <a:pt x="110" y="130"/>
                  <a:pt x="109" y="131"/>
                  <a:pt x="107" y="131"/>
                </a:cubicBezTo>
                <a:cubicBezTo>
                  <a:pt x="107" y="131"/>
                  <a:pt x="106" y="131"/>
                  <a:pt x="106" y="130"/>
                </a:cubicBezTo>
                <a:cubicBezTo>
                  <a:pt x="106" y="130"/>
                  <a:pt x="105" y="129"/>
                  <a:pt x="105" y="129"/>
                </a:cubicBezTo>
                <a:cubicBezTo>
                  <a:pt x="102" y="126"/>
                  <a:pt x="100" y="124"/>
                  <a:pt x="100" y="122"/>
                </a:cubicBezTo>
                <a:cubicBezTo>
                  <a:pt x="101" y="122"/>
                  <a:pt x="101" y="122"/>
                  <a:pt x="101" y="122"/>
                </a:cubicBezTo>
                <a:cubicBezTo>
                  <a:pt x="101" y="122"/>
                  <a:pt x="101" y="122"/>
                  <a:pt x="101" y="122"/>
                </a:cubicBezTo>
                <a:cubicBezTo>
                  <a:pt x="101" y="121"/>
                  <a:pt x="101" y="121"/>
                  <a:pt x="101" y="121"/>
                </a:cubicBezTo>
                <a:cubicBezTo>
                  <a:pt x="102" y="117"/>
                  <a:pt x="102" y="112"/>
                  <a:pt x="101" y="112"/>
                </a:cubicBezTo>
                <a:cubicBezTo>
                  <a:pt x="100" y="111"/>
                  <a:pt x="99" y="111"/>
                  <a:pt x="99" y="110"/>
                </a:cubicBezTo>
                <a:cubicBezTo>
                  <a:pt x="99" y="109"/>
                  <a:pt x="100" y="108"/>
                  <a:pt x="102" y="107"/>
                </a:cubicBezTo>
                <a:cubicBezTo>
                  <a:pt x="104" y="106"/>
                  <a:pt x="106" y="104"/>
                  <a:pt x="105" y="102"/>
                </a:cubicBezTo>
                <a:cubicBezTo>
                  <a:pt x="105" y="102"/>
                  <a:pt x="105" y="101"/>
                  <a:pt x="105" y="101"/>
                </a:cubicBezTo>
                <a:cubicBezTo>
                  <a:pt x="105" y="100"/>
                  <a:pt x="104" y="99"/>
                  <a:pt x="103" y="99"/>
                </a:cubicBezTo>
                <a:cubicBezTo>
                  <a:pt x="101" y="99"/>
                  <a:pt x="94" y="96"/>
                  <a:pt x="93" y="94"/>
                </a:cubicBezTo>
                <a:cubicBezTo>
                  <a:pt x="93" y="94"/>
                  <a:pt x="93" y="94"/>
                  <a:pt x="93" y="94"/>
                </a:cubicBezTo>
                <a:cubicBezTo>
                  <a:pt x="93" y="93"/>
                  <a:pt x="93" y="93"/>
                  <a:pt x="93" y="93"/>
                </a:cubicBezTo>
                <a:cubicBezTo>
                  <a:pt x="93" y="92"/>
                  <a:pt x="93" y="92"/>
                  <a:pt x="94" y="91"/>
                </a:cubicBezTo>
                <a:cubicBezTo>
                  <a:pt x="96" y="89"/>
                  <a:pt x="96" y="88"/>
                  <a:pt x="96" y="86"/>
                </a:cubicBezTo>
                <a:cubicBezTo>
                  <a:pt x="96" y="85"/>
                  <a:pt x="96" y="85"/>
                  <a:pt x="95" y="84"/>
                </a:cubicBezTo>
                <a:cubicBezTo>
                  <a:pt x="94" y="83"/>
                  <a:pt x="93" y="83"/>
                  <a:pt x="92" y="82"/>
                </a:cubicBezTo>
                <a:cubicBezTo>
                  <a:pt x="90" y="82"/>
                  <a:pt x="89" y="81"/>
                  <a:pt x="88" y="78"/>
                </a:cubicBezTo>
                <a:cubicBezTo>
                  <a:pt x="88" y="78"/>
                  <a:pt x="88" y="78"/>
                  <a:pt x="88" y="78"/>
                </a:cubicBezTo>
                <a:cubicBezTo>
                  <a:pt x="87" y="77"/>
                  <a:pt x="87" y="77"/>
                  <a:pt x="87" y="76"/>
                </a:cubicBezTo>
                <a:cubicBezTo>
                  <a:pt x="87" y="73"/>
                  <a:pt x="86" y="72"/>
                  <a:pt x="84" y="72"/>
                </a:cubicBezTo>
                <a:cubicBezTo>
                  <a:pt x="83" y="71"/>
                  <a:pt x="81" y="71"/>
                  <a:pt x="80" y="69"/>
                </a:cubicBezTo>
                <a:cubicBezTo>
                  <a:pt x="79" y="68"/>
                  <a:pt x="79" y="68"/>
                  <a:pt x="79" y="68"/>
                </a:cubicBezTo>
                <a:cubicBezTo>
                  <a:pt x="78" y="68"/>
                  <a:pt x="78" y="68"/>
                  <a:pt x="78" y="68"/>
                </a:cubicBezTo>
                <a:cubicBezTo>
                  <a:pt x="78" y="67"/>
                  <a:pt x="77" y="67"/>
                  <a:pt x="77" y="66"/>
                </a:cubicBezTo>
                <a:cubicBezTo>
                  <a:pt x="77" y="65"/>
                  <a:pt x="76" y="63"/>
                  <a:pt x="76" y="61"/>
                </a:cubicBezTo>
                <a:cubicBezTo>
                  <a:pt x="76" y="59"/>
                  <a:pt x="76" y="55"/>
                  <a:pt x="75" y="55"/>
                </a:cubicBezTo>
                <a:cubicBezTo>
                  <a:pt x="74" y="54"/>
                  <a:pt x="74" y="53"/>
                  <a:pt x="73" y="53"/>
                </a:cubicBezTo>
                <a:cubicBezTo>
                  <a:pt x="73" y="51"/>
                  <a:pt x="72" y="51"/>
                  <a:pt x="71" y="51"/>
                </a:cubicBezTo>
                <a:cubicBezTo>
                  <a:pt x="69" y="51"/>
                  <a:pt x="67" y="49"/>
                  <a:pt x="66" y="48"/>
                </a:cubicBezTo>
                <a:cubicBezTo>
                  <a:pt x="66" y="48"/>
                  <a:pt x="66" y="48"/>
                  <a:pt x="66" y="48"/>
                </a:cubicBezTo>
                <a:cubicBezTo>
                  <a:pt x="65" y="47"/>
                  <a:pt x="65" y="47"/>
                  <a:pt x="65" y="46"/>
                </a:cubicBezTo>
                <a:cubicBezTo>
                  <a:pt x="65" y="46"/>
                  <a:pt x="65" y="46"/>
                  <a:pt x="65" y="46"/>
                </a:cubicBezTo>
                <a:cubicBezTo>
                  <a:pt x="64" y="46"/>
                  <a:pt x="64" y="46"/>
                  <a:pt x="64" y="46"/>
                </a:cubicBezTo>
                <a:cubicBezTo>
                  <a:pt x="64" y="45"/>
                  <a:pt x="64" y="45"/>
                  <a:pt x="64" y="45"/>
                </a:cubicBezTo>
                <a:cubicBezTo>
                  <a:pt x="64" y="44"/>
                  <a:pt x="64" y="43"/>
                  <a:pt x="64" y="43"/>
                </a:cubicBezTo>
                <a:cubicBezTo>
                  <a:pt x="63" y="43"/>
                  <a:pt x="63" y="43"/>
                  <a:pt x="62" y="43"/>
                </a:cubicBezTo>
                <a:cubicBezTo>
                  <a:pt x="62" y="43"/>
                  <a:pt x="61" y="43"/>
                  <a:pt x="61" y="43"/>
                </a:cubicBezTo>
                <a:cubicBezTo>
                  <a:pt x="58" y="44"/>
                  <a:pt x="57" y="44"/>
                  <a:pt x="56" y="44"/>
                </a:cubicBezTo>
                <a:cubicBezTo>
                  <a:pt x="56" y="44"/>
                  <a:pt x="55" y="44"/>
                  <a:pt x="54" y="43"/>
                </a:cubicBezTo>
                <a:cubicBezTo>
                  <a:pt x="52" y="43"/>
                  <a:pt x="51" y="42"/>
                  <a:pt x="50" y="42"/>
                </a:cubicBezTo>
                <a:cubicBezTo>
                  <a:pt x="50" y="42"/>
                  <a:pt x="50" y="42"/>
                  <a:pt x="50" y="42"/>
                </a:cubicBezTo>
                <a:cubicBezTo>
                  <a:pt x="49" y="41"/>
                  <a:pt x="49" y="41"/>
                  <a:pt x="49" y="41"/>
                </a:cubicBezTo>
                <a:cubicBezTo>
                  <a:pt x="49" y="41"/>
                  <a:pt x="49" y="41"/>
                  <a:pt x="49" y="41"/>
                </a:cubicBezTo>
                <a:cubicBezTo>
                  <a:pt x="49" y="41"/>
                  <a:pt x="49" y="41"/>
                  <a:pt x="49" y="41"/>
                </a:cubicBezTo>
                <a:cubicBezTo>
                  <a:pt x="49" y="40"/>
                  <a:pt x="49" y="40"/>
                  <a:pt x="49" y="40"/>
                </a:cubicBezTo>
                <a:cubicBezTo>
                  <a:pt x="49" y="39"/>
                  <a:pt x="49" y="38"/>
                  <a:pt x="48" y="37"/>
                </a:cubicBezTo>
                <a:cubicBezTo>
                  <a:pt x="48" y="37"/>
                  <a:pt x="46" y="37"/>
                  <a:pt x="45" y="36"/>
                </a:cubicBezTo>
                <a:cubicBezTo>
                  <a:pt x="43" y="36"/>
                  <a:pt x="42" y="36"/>
                  <a:pt x="42" y="35"/>
                </a:cubicBezTo>
                <a:cubicBezTo>
                  <a:pt x="41" y="34"/>
                  <a:pt x="41" y="34"/>
                  <a:pt x="40" y="34"/>
                </a:cubicBezTo>
                <a:cubicBezTo>
                  <a:pt x="40" y="34"/>
                  <a:pt x="39" y="34"/>
                  <a:pt x="39" y="33"/>
                </a:cubicBezTo>
                <a:cubicBezTo>
                  <a:pt x="38" y="32"/>
                  <a:pt x="38" y="32"/>
                  <a:pt x="37" y="32"/>
                </a:cubicBezTo>
                <a:cubicBezTo>
                  <a:pt x="36" y="31"/>
                  <a:pt x="35" y="30"/>
                  <a:pt x="35" y="29"/>
                </a:cubicBezTo>
                <a:cubicBezTo>
                  <a:pt x="34" y="28"/>
                  <a:pt x="34" y="28"/>
                  <a:pt x="33" y="28"/>
                </a:cubicBezTo>
                <a:cubicBezTo>
                  <a:pt x="33" y="28"/>
                  <a:pt x="32" y="27"/>
                  <a:pt x="32" y="27"/>
                </a:cubicBezTo>
                <a:cubicBezTo>
                  <a:pt x="31" y="26"/>
                  <a:pt x="31" y="25"/>
                  <a:pt x="30" y="25"/>
                </a:cubicBezTo>
                <a:cubicBezTo>
                  <a:pt x="29" y="24"/>
                  <a:pt x="27" y="23"/>
                  <a:pt x="27" y="21"/>
                </a:cubicBezTo>
                <a:cubicBezTo>
                  <a:pt x="27" y="20"/>
                  <a:pt x="27" y="18"/>
                  <a:pt x="27" y="16"/>
                </a:cubicBezTo>
                <a:cubicBezTo>
                  <a:pt x="26" y="16"/>
                  <a:pt x="26" y="15"/>
                  <a:pt x="26" y="15"/>
                </a:cubicBezTo>
                <a:cubicBezTo>
                  <a:pt x="26" y="14"/>
                  <a:pt x="26" y="14"/>
                  <a:pt x="26" y="14"/>
                </a:cubicBezTo>
                <a:cubicBezTo>
                  <a:pt x="26" y="14"/>
                  <a:pt x="25" y="14"/>
                  <a:pt x="25" y="14"/>
                </a:cubicBezTo>
                <a:cubicBezTo>
                  <a:pt x="24" y="14"/>
                  <a:pt x="24" y="14"/>
                  <a:pt x="23" y="14"/>
                </a:cubicBezTo>
                <a:cubicBezTo>
                  <a:pt x="23" y="13"/>
                  <a:pt x="23" y="13"/>
                  <a:pt x="23" y="13"/>
                </a:cubicBezTo>
                <a:cubicBezTo>
                  <a:pt x="23" y="13"/>
                  <a:pt x="23" y="12"/>
                  <a:pt x="23" y="11"/>
                </a:cubicBezTo>
                <a:cubicBezTo>
                  <a:pt x="23" y="10"/>
                  <a:pt x="23" y="9"/>
                  <a:pt x="23" y="9"/>
                </a:cubicBezTo>
                <a:cubicBezTo>
                  <a:pt x="23" y="9"/>
                  <a:pt x="23" y="9"/>
                  <a:pt x="23" y="9"/>
                </a:cubicBezTo>
                <a:cubicBezTo>
                  <a:pt x="22" y="9"/>
                  <a:pt x="22" y="9"/>
                  <a:pt x="21" y="9"/>
                </a:cubicBezTo>
                <a:cubicBezTo>
                  <a:pt x="20" y="10"/>
                  <a:pt x="19" y="11"/>
                  <a:pt x="18" y="10"/>
                </a:cubicBezTo>
                <a:cubicBezTo>
                  <a:pt x="18" y="10"/>
                  <a:pt x="18" y="9"/>
                  <a:pt x="18" y="8"/>
                </a:cubicBezTo>
                <a:cubicBezTo>
                  <a:pt x="18" y="7"/>
                  <a:pt x="17" y="7"/>
                  <a:pt x="17" y="7"/>
                </a:cubicBezTo>
                <a:cubicBezTo>
                  <a:pt x="17" y="7"/>
                  <a:pt x="17" y="7"/>
                  <a:pt x="17" y="7"/>
                </a:cubicBezTo>
                <a:cubicBezTo>
                  <a:pt x="16" y="7"/>
                  <a:pt x="15" y="7"/>
                  <a:pt x="14" y="6"/>
                </a:cubicBezTo>
                <a:cubicBezTo>
                  <a:pt x="14" y="5"/>
                  <a:pt x="12" y="4"/>
                  <a:pt x="11" y="4"/>
                </a:cubicBezTo>
                <a:cubicBezTo>
                  <a:pt x="10" y="4"/>
                  <a:pt x="9" y="3"/>
                  <a:pt x="9" y="3"/>
                </a:cubicBezTo>
                <a:cubicBezTo>
                  <a:pt x="9" y="2"/>
                  <a:pt x="9" y="2"/>
                  <a:pt x="9" y="2"/>
                </a:cubicBezTo>
                <a:cubicBezTo>
                  <a:pt x="9" y="1"/>
                  <a:pt x="8" y="0"/>
                  <a:pt x="8" y="0"/>
                </a:cubicBezTo>
                <a:cubicBezTo>
                  <a:pt x="7" y="0"/>
                  <a:pt x="7" y="0"/>
                  <a:pt x="6" y="0"/>
                </a:cubicBezTo>
                <a:cubicBezTo>
                  <a:pt x="5" y="1"/>
                  <a:pt x="3" y="0"/>
                  <a:pt x="2" y="0"/>
                </a:cubicBezTo>
                <a:cubicBezTo>
                  <a:pt x="1" y="0"/>
                  <a:pt x="1" y="0"/>
                  <a:pt x="0" y="0"/>
                </a:cubicBezTo>
                <a:cubicBezTo>
                  <a:pt x="0" y="0"/>
                  <a:pt x="0" y="1"/>
                  <a:pt x="0" y="1"/>
                </a:cubicBezTo>
                <a:cubicBezTo>
                  <a:pt x="0" y="1"/>
                  <a:pt x="0" y="2"/>
                  <a:pt x="0" y="2"/>
                </a:cubicBezTo>
                <a:cubicBezTo>
                  <a:pt x="0" y="4"/>
                  <a:pt x="2" y="4"/>
                  <a:pt x="2" y="6"/>
                </a:cubicBezTo>
                <a:cubicBezTo>
                  <a:pt x="2" y="7"/>
                  <a:pt x="3" y="7"/>
                  <a:pt x="4" y="8"/>
                </a:cubicBezTo>
                <a:cubicBezTo>
                  <a:pt x="4" y="8"/>
                  <a:pt x="5" y="12"/>
                  <a:pt x="5" y="13"/>
                </a:cubicBezTo>
                <a:cubicBezTo>
                  <a:pt x="5" y="14"/>
                  <a:pt x="5" y="15"/>
                  <a:pt x="6" y="16"/>
                </a:cubicBezTo>
                <a:cubicBezTo>
                  <a:pt x="6" y="17"/>
                  <a:pt x="6" y="18"/>
                  <a:pt x="7" y="19"/>
                </a:cubicBezTo>
                <a:cubicBezTo>
                  <a:pt x="7" y="21"/>
                  <a:pt x="7" y="20"/>
                  <a:pt x="8" y="21"/>
                </a:cubicBezTo>
                <a:cubicBezTo>
                  <a:pt x="8" y="22"/>
                  <a:pt x="9" y="24"/>
                  <a:pt x="9" y="24"/>
                </a:cubicBezTo>
                <a:cubicBezTo>
                  <a:pt x="10" y="26"/>
                  <a:pt x="11" y="27"/>
                  <a:pt x="11" y="28"/>
                </a:cubicBezTo>
                <a:cubicBezTo>
                  <a:pt x="12" y="29"/>
                  <a:pt x="12" y="31"/>
                  <a:pt x="12" y="32"/>
                </a:cubicBezTo>
                <a:cubicBezTo>
                  <a:pt x="13" y="33"/>
                  <a:pt x="13" y="33"/>
                  <a:pt x="13" y="33"/>
                </a:cubicBezTo>
                <a:cubicBezTo>
                  <a:pt x="13" y="34"/>
                  <a:pt x="16" y="32"/>
                  <a:pt x="17" y="33"/>
                </a:cubicBezTo>
                <a:cubicBezTo>
                  <a:pt x="17" y="34"/>
                  <a:pt x="18" y="35"/>
                  <a:pt x="19" y="35"/>
                </a:cubicBezTo>
                <a:cubicBezTo>
                  <a:pt x="20" y="37"/>
                  <a:pt x="21" y="39"/>
                  <a:pt x="22" y="40"/>
                </a:cubicBezTo>
                <a:cubicBezTo>
                  <a:pt x="23" y="41"/>
                  <a:pt x="24" y="43"/>
                  <a:pt x="25" y="44"/>
                </a:cubicBezTo>
                <a:cubicBezTo>
                  <a:pt x="26" y="45"/>
                  <a:pt x="27" y="46"/>
                  <a:pt x="28" y="47"/>
                </a:cubicBezTo>
                <a:cubicBezTo>
                  <a:pt x="29" y="48"/>
                  <a:pt x="30" y="48"/>
                  <a:pt x="30" y="49"/>
                </a:cubicBezTo>
                <a:cubicBezTo>
                  <a:pt x="31" y="51"/>
                  <a:pt x="31" y="52"/>
                  <a:pt x="33" y="52"/>
                </a:cubicBezTo>
                <a:cubicBezTo>
                  <a:pt x="34" y="52"/>
                  <a:pt x="33" y="53"/>
                  <a:pt x="33" y="54"/>
                </a:cubicBezTo>
                <a:cubicBezTo>
                  <a:pt x="33" y="58"/>
                  <a:pt x="33" y="58"/>
                  <a:pt x="33" y="58"/>
                </a:cubicBezTo>
                <a:cubicBezTo>
                  <a:pt x="33" y="60"/>
                  <a:pt x="34" y="59"/>
                  <a:pt x="35" y="60"/>
                </a:cubicBezTo>
                <a:cubicBezTo>
                  <a:pt x="35" y="61"/>
                  <a:pt x="37" y="61"/>
                  <a:pt x="37" y="62"/>
                </a:cubicBezTo>
                <a:cubicBezTo>
                  <a:pt x="37" y="63"/>
                  <a:pt x="37" y="64"/>
                  <a:pt x="38" y="65"/>
                </a:cubicBezTo>
                <a:cubicBezTo>
                  <a:pt x="39" y="65"/>
                  <a:pt x="40" y="67"/>
                  <a:pt x="40" y="67"/>
                </a:cubicBezTo>
                <a:cubicBezTo>
                  <a:pt x="41" y="68"/>
                  <a:pt x="41" y="69"/>
                  <a:pt x="41" y="71"/>
                </a:cubicBezTo>
                <a:cubicBezTo>
                  <a:pt x="41" y="72"/>
                  <a:pt x="43" y="73"/>
                  <a:pt x="43" y="75"/>
                </a:cubicBezTo>
                <a:cubicBezTo>
                  <a:pt x="43" y="77"/>
                  <a:pt x="45" y="75"/>
                  <a:pt x="45" y="77"/>
                </a:cubicBezTo>
                <a:cubicBezTo>
                  <a:pt x="45" y="79"/>
                  <a:pt x="45" y="80"/>
                  <a:pt x="46" y="81"/>
                </a:cubicBezTo>
                <a:cubicBezTo>
                  <a:pt x="46" y="82"/>
                  <a:pt x="46" y="83"/>
                  <a:pt x="47" y="84"/>
                </a:cubicBezTo>
                <a:cubicBezTo>
                  <a:pt x="47" y="86"/>
                  <a:pt x="47" y="88"/>
                  <a:pt x="47" y="89"/>
                </a:cubicBezTo>
                <a:cubicBezTo>
                  <a:pt x="47" y="90"/>
                  <a:pt x="49" y="90"/>
                  <a:pt x="49" y="92"/>
                </a:cubicBezTo>
                <a:cubicBezTo>
                  <a:pt x="50" y="93"/>
                  <a:pt x="49" y="94"/>
                  <a:pt x="51" y="94"/>
                </a:cubicBezTo>
                <a:cubicBezTo>
                  <a:pt x="54" y="94"/>
                  <a:pt x="52" y="95"/>
                  <a:pt x="51" y="96"/>
                </a:cubicBezTo>
                <a:cubicBezTo>
                  <a:pt x="51" y="97"/>
                  <a:pt x="51" y="98"/>
                  <a:pt x="51" y="100"/>
                </a:cubicBezTo>
                <a:cubicBezTo>
                  <a:pt x="51" y="101"/>
                  <a:pt x="51" y="102"/>
                  <a:pt x="52" y="103"/>
                </a:cubicBezTo>
                <a:cubicBezTo>
                  <a:pt x="53" y="105"/>
                  <a:pt x="53" y="106"/>
                  <a:pt x="54" y="108"/>
                </a:cubicBezTo>
                <a:cubicBezTo>
                  <a:pt x="54" y="109"/>
                  <a:pt x="56" y="110"/>
                  <a:pt x="56" y="111"/>
                </a:cubicBezTo>
                <a:cubicBezTo>
                  <a:pt x="56" y="113"/>
                  <a:pt x="58" y="115"/>
                  <a:pt x="59" y="116"/>
                </a:cubicBezTo>
                <a:cubicBezTo>
                  <a:pt x="59" y="117"/>
                  <a:pt x="59" y="117"/>
                  <a:pt x="59" y="117"/>
                </a:cubicBezTo>
                <a:cubicBezTo>
                  <a:pt x="60" y="118"/>
                  <a:pt x="60" y="122"/>
                  <a:pt x="60" y="123"/>
                </a:cubicBezTo>
                <a:cubicBezTo>
                  <a:pt x="61" y="125"/>
                  <a:pt x="61" y="125"/>
                  <a:pt x="63" y="126"/>
                </a:cubicBezTo>
                <a:cubicBezTo>
                  <a:pt x="64" y="128"/>
                  <a:pt x="65" y="128"/>
                  <a:pt x="65" y="130"/>
                </a:cubicBezTo>
                <a:cubicBezTo>
                  <a:pt x="65" y="132"/>
                  <a:pt x="67" y="132"/>
                  <a:pt x="67" y="134"/>
                </a:cubicBezTo>
                <a:cubicBezTo>
                  <a:pt x="67" y="136"/>
                  <a:pt x="66" y="135"/>
                  <a:pt x="65" y="134"/>
                </a:cubicBezTo>
                <a:cubicBezTo>
                  <a:pt x="65" y="132"/>
                  <a:pt x="64" y="131"/>
                  <a:pt x="64" y="130"/>
                </a:cubicBezTo>
                <a:cubicBezTo>
                  <a:pt x="63" y="128"/>
                  <a:pt x="62" y="130"/>
                  <a:pt x="62" y="131"/>
                </a:cubicBezTo>
                <a:cubicBezTo>
                  <a:pt x="62" y="135"/>
                  <a:pt x="62" y="135"/>
                  <a:pt x="62" y="135"/>
                </a:cubicBezTo>
                <a:cubicBezTo>
                  <a:pt x="62" y="135"/>
                  <a:pt x="64" y="135"/>
                  <a:pt x="64" y="137"/>
                </a:cubicBezTo>
                <a:cubicBezTo>
                  <a:pt x="64" y="138"/>
                  <a:pt x="65" y="138"/>
                  <a:pt x="65" y="140"/>
                </a:cubicBezTo>
                <a:cubicBezTo>
                  <a:pt x="65" y="141"/>
                  <a:pt x="67" y="141"/>
                  <a:pt x="67" y="142"/>
                </a:cubicBezTo>
                <a:cubicBezTo>
                  <a:pt x="67" y="143"/>
                  <a:pt x="67" y="143"/>
                  <a:pt x="67" y="143"/>
                </a:cubicBezTo>
                <a:cubicBezTo>
                  <a:pt x="69" y="144"/>
                  <a:pt x="68" y="147"/>
                  <a:pt x="68" y="148"/>
                </a:cubicBezTo>
                <a:cubicBezTo>
                  <a:pt x="68" y="161"/>
                  <a:pt x="68" y="161"/>
                  <a:pt x="68" y="161"/>
                </a:cubicBezTo>
                <a:cubicBezTo>
                  <a:pt x="68" y="163"/>
                  <a:pt x="68" y="163"/>
                  <a:pt x="70" y="163"/>
                </a:cubicBezTo>
                <a:cubicBezTo>
                  <a:pt x="72" y="164"/>
                  <a:pt x="71" y="167"/>
                  <a:pt x="71" y="168"/>
                </a:cubicBezTo>
                <a:cubicBezTo>
                  <a:pt x="72" y="170"/>
                  <a:pt x="73" y="172"/>
                  <a:pt x="74" y="173"/>
                </a:cubicBezTo>
                <a:cubicBezTo>
                  <a:pt x="74" y="174"/>
                  <a:pt x="74" y="176"/>
                  <a:pt x="75" y="178"/>
                </a:cubicBezTo>
                <a:cubicBezTo>
                  <a:pt x="75" y="179"/>
                  <a:pt x="77" y="179"/>
                  <a:pt x="77" y="180"/>
                </a:cubicBezTo>
                <a:cubicBezTo>
                  <a:pt x="77" y="182"/>
                  <a:pt x="78" y="182"/>
                  <a:pt x="78" y="184"/>
                </a:cubicBezTo>
                <a:cubicBezTo>
                  <a:pt x="78" y="184"/>
                  <a:pt x="78" y="184"/>
                  <a:pt x="78" y="184"/>
                </a:cubicBezTo>
                <a:cubicBezTo>
                  <a:pt x="80" y="189"/>
                  <a:pt x="80" y="189"/>
                  <a:pt x="80" y="189"/>
                </a:cubicBezTo>
                <a:cubicBezTo>
                  <a:pt x="80" y="191"/>
                  <a:pt x="80" y="191"/>
                  <a:pt x="81" y="191"/>
                </a:cubicBezTo>
                <a:cubicBezTo>
                  <a:pt x="83" y="192"/>
                  <a:pt x="83" y="193"/>
                  <a:pt x="85" y="194"/>
                </a:cubicBezTo>
                <a:cubicBezTo>
                  <a:pt x="87" y="194"/>
                  <a:pt x="87" y="193"/>
                  <a:pt x="88" y="195"/>
                </a:cubicBezTo>
                <a:cubicBezTo>
                  <a:pt x="88" y="198"/>
                  <a:pt x="89" y="198"/>
                  <a:pt x="91" y="200"/>
                </a:cubicBezTo>
                <a:cubicBezTo>
                  <a:pt x="92" y="201"/>
                  <a:pt x="91" y="202"/>
                  <a:pt x="93" y="203"/>
                </a:cubicBezTo>
                <a:cubicBezTo>
                  <a:pt x="94" y="204"/>
                  <a:pt x="95" y="205"/>
                  <a:pt x="95" y="205"/>
                </a:cubicBezTo>
                <a:cubicBezTo>
                  <a:pt x="96" y="206"/>
                  <a:pt x="97" y="208"/>
                  <a:pt x="98" y="209"/>
                </a:cubicBezTo>
                <a:cubicBezTo>
                  <a:pt x="99" y="210"/>
                  <a:pt x="100" y="211"/>
                  <a:pt x="102" y="211"/>
                </a:cubicBezTo>
                <a:cubicBezTo>
                  <a:pt x="103" y="211"/>
                  <a:pt x="104" y="213"/>
                  <a:pt x="104" y="214"/>
                </a:cubicBezTo>
                <a:cubicBezTo>
                  <a:pt x="107" y="216"/>
                  <a:pt x="107" y="216"/>
                  <a:pt x="107" y="216"/>
                </a:cubicBezTo>
                <a:cubicBezTo>
                  <a:pt x="108" y="217"/>
                  <a:pt x="109" y="218"/>
                  <a:pt x="109" y="219"/>
                </a:cubicBezTo>
                <a:cubicBezTo>
                  <a:pt x="110" y="219"/>
                  <a:pt x="111" y="220"/>
                  <a:pt x="113" y="220"/>
                </a:cubicBezTo>
                <a:cubicBezTo>
                  <a:pt x="114" y="220"/>
                  <a:pt x="115" y="221"/>
                  <a:pt x="116" y="222"/>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09" name="Freeform 237"/>
          <p:cNvSpPr>
            <a:spLocks/>
          </p:cNvSpPr>
          <p:nvPr/>
        </p:nvSpPr>
        <p:spPr bwMode="auto">
          <a:xfrm>
            <a:off x="3240303" y="10236204"/>
            <a:ext cx="1546226" cy="1984376"/>
          </a:xfrm>
          <a:custGeom>
            <a:avLst/>
            <a:gdLst>
              <a:gd name="T0" fmla="*/ 195 w 206"/>
              <a:gd name="T1" fmla="*/ 1 h 264"/>
              <a:gd name="T2" fmla="*/ 192 w 206"/>
              <a:gd name="T3" fmla="*/ 5 h 264"/>
              <a:gd name="T4" fmla="*/ 183 w 206"/>
              <a:gd name="T5" fmla="*/ 13 h 264"/>
              <a:gd name="T6" fmla="*/ 171 w 206"/>
              <a:gd name="T7" fmla="*/ 16 h 264"/>
              <a:gd name="T8" fmla="*/ 157 w 206"/>
              <a:gd name="T9" fmla="*/ 20 h 264"/>
              <a:gd name="T10" fmla="*/ 140 w 206"/>
              <a:gd name="T11" fmla="*/ 27 h 264"/>
              <a:gd name="T12" fmla="*/ 118 w 206"/>
              <a:gd name="T13" fmla="*/ 29 h 264"/>
              <a:gd name="T14" fmla="*/ 113 w 206"/>
              <a:gd name="T15" fmla="*/ 44 h 264"/>
              <a:gd name="T16" fmla="*/ 108 w 206"/>
              <a:gd name="T17" fmla="*/ 48 h 264"/>
              <a:gd name="T18" fmla="*/ 101 w 206"/>
              <a:gd name="T19" fmla="*/ 43 h 264"/>
              <a:gd name="T20" fmla="*/ 85 w 206"/>
              <a:gd name="T21" fmla="*/ 36 h 264"/>
              <a:gd name="T22" fmla="*/ 65 w 206"/>
              <a:gd name="T23" fmla="*/ 50 h 264"/>
              <a:gd name="T24" fmla="*/ 65 w 206"/>
              <a:gd name="T25" fmla="*/ 60 h 264"/>
              <a:gd name="T26" fmla="*/ 67 w 206"/>
              <a:gd name="T27" fmla="*/ 68 h 264"/>
              <a:gd name="T28" fmla="*/ 67 w 206"/>
              <a:gd name="T29" fmla="*/ 79 h 264"/>
              <a:gd name="T30" fmla="*/ 55 w 206"/>
              <a:gd name="T31" fmla="*/ 89 h 264"/>
              <a:gd name="T32" fmla="*/ 43 w 206"/>
              <a:gd name="T33" fmla="*/ 88 h 264"/>
              <a:gd name="T34" fmla="*/ 32 w 206"/>
              <a:gd name="T35" fmla="*/ 88 h 264"/>
              <a:gd name="T36" fmla="*/ 21 w 206"/>
              <a:gd name="T37" fmla="*/ 98 h 264"/>
              <a:gd name="T38" fmla="*/ 4 w 206"/>
              <a:gd name="T39" fmla="*/ 95 h 264"/>
              <a:gd name="T40" fmla="*/ 2 w 206"/>
              <a:gd name="T41" fmla="*/ 103 h 264"/>
              <a:gd name="T42" fmla="*/ 11 w 206"/>
              <a:gd name="T43" fmla="*/ 113 h 264"/>
              <a:gd name="T44" fmla="*/ 17 w 206"/>
              <a:gd name="T45" fmla="*/ 128 h 264"/>
              <a:gd name="T46" fmla="*/ 26 w 206"/>
              <a:gd name="T47" fmla="*/ 134 h 264"/>
              <a:gd name="T48" fmla="*/ 25 w 206"/>
              <a:gd name="T49" fmla="*/ 147 h 264"/>
              <a:gd name="T50" fmla="*/ 30 w 206"/>
              <a:gd name="T51" fmla="*/ 166 h 264"/>
              <a:gd name="T52" fmla="*/ 40 w 206"/>
              <a:gd name="T53" fmla="*/ 161 h 264"/>
              <a:gd name="T54" fmla="*/ 45 w 206"/>
              <a:gd name="T55" fmla="*/ 161 h 264"/>
              <a:gd name="T56" fmla="*/ 46 w 206"/>
              <a:gd name="T57" fmla="*/ 174 h 264"/>
              <a:gd name="T58" fmla="*/ 45 w 206"/>
              <a:gd name="T59" fmla="*/ 190 h 264"/>
              <a:gd name="T60" fmla="*/ 50 w 206"/>
              <a:gd name="T61" fmla="*/ 196 h 264"/>
              <a:gd name="T62" fmla="*/ 42 w 206"/>
              <a:gd name="T63" fmla="*/ 225 h 264"/>
              <a:gd name="T64" fmla="*/ 44 w 206"/>
              <a:gd name="T65" fmla="*/ 238 h 264"/>
              <a:gd name="T66" fmla="*/ 41 w 206"/>
              <a:gd name="T67" fmla="*/ 242 h 264"/>
              <a:gd name="T68" fmla="*/ 42 w 206"/>
              <a:gd name="T69" fmla="*/ 254 h 264"/>
              <a:gd name="T70" fmla="*/ 51 w 206"/>
              <a:gd name="T71" fmla="*/ 264 h 264"/>
              <a:gd name="T72" fmla="*/ 71 w 206"/>
              <a:gd name="T73" fmla="*/ 257 h 264"/>
              <a:gd name="T74" fmla="*/ 90 w 206"/>
              <a:gd name="T75" fmla="*/ 247 h 264"/>
              <a:gd name="T76" fmla="*/ 91 w 206"/>
              <a:gd name="T77" fmla="*/ 228 h 264"/>
              <a:gd name="T78" fmla="*/ 109 w 206"/>
              <a:gd name="T79" fmla="*/ 214 h 264"/>
              <a:gd name="T80" fmla="*/ 130 w 206"/>
              <a:gd name="T81" fmla="*/ 208 h 264"/>
              <a:gd name="T82" fmla="*/ 149 w 206"/>
              <a:gd name="T83" fmla="*/ 208 h 264"/>
              <a:gd name="T84" fmla="*/ 137 w 206"/>
              <a:gd name="T85" fmla="*/ 206 h 264"/>
              <a:gd name="T86" fmla="*/ 135 w 206"/>
              <a:gd name="T87" fmla="*/ 186 h 264"/>
              <a:gd name="T88" fmla="*/ 147 w 206"/>
              <a:gd name="T89" fmla="*/ 161 h 264"/>
              <a:gd name="T90" fmla="*/ 169 w 206"/>
              <a:gd name="T91" fmla="*/ 157 h 264"/>
              <a:gd name="T92" fmla="*/ 178 w 206"/>
              <a:gd name="T93" fmla="*/ 145 h 264"/>
              <a:gd name="T94" fmla="*/ 177 w 206"/>
              <a:gd name="T95" fmla="*/ 112 h 264"/>
              <a:gd name="T96" fmla="*/ 176 w 206"/>
              <a:gd name="T97" fmla="*/ 83 h 264"/>
              <a:gd name="T98" fmla="*/ 189 w 206"/>
              <a:gd name="T99" fmla="*/ 57 h 264"/>
              <a:gd name="T100" fmla="*/ 191 w 206"/>
              <a:gd name="T101" fmla="*/ 45 h 264"/>
              <a:gd name="T102" fmla="*/ 199 w 206"/>
              <a:gd name="T103" fmla="*/ 33 h 264"/>
              <a:gd name="T104" fmla="*/ 199 w 206"/>
              <a:gd name="T105" fmla="*/ 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 h="264">
                <a:moveTo>
                  <a:pt x="199" y="2"/>
                </a:moveTo>
                <a:cubicBezTo>
                  <a:pt x="198" y="1"/>
                  <a:pt x="198" y="0"/>
                  <a:pt x="197" y="0"/>
                </a:cubicBezTo>
                <a:cubicBezTo>
                  <a:pt x="196" y="1"/>
                  <a:pt x="196" y="1"/>
                  <a:pt x="196" y="1"/>
                </a:cubicBezTo>
                <a:cubicBezTo>
                  <a:pt x="196" y="1"/>
                  <a:pt x="196" y="1"/>
                  <a:pt x="195" y="1"/>
                </a:cubicBezTo>
                <a:cubicBezTo>
                  <a:pt x="195" y="1"/>
                  <a:pt x="195" y="1"/>
                  <a:pt x="195" y="1"/>
                </a:cubicBezTo>
                <a:cubicBezTo>
                  <a:pt x="195" y="1"/>
                  <a:pt x="195" y="1"/>
                  <a:pt x="195" y="1"/>
                </a:cubicBezTo>
                <a:cubicBezTo>
                  <a:pt x="194" y="1"/>
                  <a:pt x="194" y="1"/>
                  <a:pt x="193" y="1"/>
                </a:cubicBezTo>
                <a:cubicBezTo>
                  <a:pt x="192" y="2"/>
                  <a:pt x="192" y="2"/>
                  <a:pt x="191" y="2"/>
                </a:cubicBezTo>
                <a:cubicBezTo>
                  <a:pt x="191" y="3"/>
                  <a:pt x="191" y="4"/>
                  <a:pt x="192" y="4"/>
                </a:cubicBezTo>
                <a:cubicBezTo>
                  <a:pt x="192" y="5"/>
                  <a:pt x="192" y="5"/>
                  <a:pt x="192" y="5"/>
                </a:cubicBezTo>
                <a:cubicBezTo>
                  <a:pt x="191" y="6"/>
                  <a:pt x="191" y="6"/>
                  <a:pt x="191" y="6"/>
                </a:cubicBezTo>
                <a:cubicBezTo>
                  <a:pt x="191" y="6"/>
                  <a:pt x="190" y="6"/>
                  <a:pt x="190" y="6"/>
                </a:cubicBezTo>
                <a:cubicBezTo>
                  <a:pt x="188" y="6"/>
                  <a:pt x="187" y="6"/>
                  <a:pt x="187" y="6"/>
                </a:cubicBezTo>
                <a:cubicBezTo>
                  <a:pt x="187" y="7"/>
                  <a:pt x="187" y="7"/>
                  <a:pt x="186" y="8"/>
                </a:cubicBezTo>
                <a:cubicBezTo>
                  <a:pt x="185" y="10"/>
                  <a:pt x="184" y="12"/>
                  <a:pt x="183" y="13"/>
                </a:cubicBezTo>
                <a:cubicBezTo>
                  <a:pt x="181" y="14"/>
                  <a:pt x="181" y="14"/>
                  <a:pt x="181" y="15"/>
                </a:cubicBezTo>
                <a:cubicBezTo>
                  <a:pt x="180" y="15"/>
                  <a:pt x="180" y="16"/>
                  <a:pt x="180" y="17"/>
                </a:cubicBezTo>
                <a:cubicBezTo>
                  <a:pt x="178" y="19"/>
                  <a:pt x="177" y="20"/>
                  <a:pt x="176" y="20"/>
                </a:cubicBezTo>
                <a:cubicBezTo>
                  <a:pt x="175" y="20"/>
                  <a:pt x="174" y="19"/>
                  <a:pt x="173" y="18"/>
                </a:cubicBezTo>
                <a:cubicBezTo>
                  <a:pt x="173" y="17"/>
                  <a:pt x="172" y="16"/>
                  <a:pt x="171" y="16"/>
                </a:cubicBezTo>
                <a:cubicBezTo>
                  <a:pt x="171" y="15"/>
                  <a:pt x="164" y="14"/>
                  <a:pt x="163" y="14"/>
                </a:cubicBezTo>
                <a:cubicBezTo>
                  <a:pt x="163" y="15"/>
                  <a:pt x="162" y="15"/>
                  <a:pt x="161" y="15"/>
                </a:cubicBezTo>
                <a:cubicBezTo>
                  <a:pt x="160" y="15"/>
                  <a:pt x="160" y="15"/>
                  <a:pt x="160" y="16"/>
                </a:cubicBezTo>
                <a:cubicBezTo>
                  <a:pt x="159" y="18"/>
                  <a:pt x="159" y="18"/>
                  <a:pt x="158" y="19"/>
                </a:cubicBezTo>
                <a:cubicBezTo>
                  <a:pt x="158" y="19"/>
                  <a:pt x="158" y="19"/>
                  <a:pt x="157" y="20"/>
                </a:cubicBezTo>
                <a:cubicBezTo>
                  <a:pt x="156" y="21"/>
                  <a:pt x="155" y="22"/>
                  <a:pt x="154" y="22"/>
                </a:cubicBezTo>
                <a:cubicBezTo>
                  <a:pt x="153" y="23"/>
                  <a:pt x="153" y="24"/>
                  <a:pt x="152" y="24"/>
                </a:cubicBezTo>
                <a:cubicBezTo>
                  <a:pt x="151" y="25"/>
                  <a:pt x="149" y="25"/>
                  <a:pt x="147" y="25"/>
                </a:cubicBezTo>
                <a:cubicBezTo>
                  <a:pt x="146" y="25"/>
                  <a:pt x="144" y="25"/>
                  <a:pt x="144" y="25"/>
                </a:cubicBezTo>
                <a:cubicBezTo>
                  <a:pt x="143" y="26"/>
                  <a:pt x="141" y="26"/>
                  <a:pt x="140" y="27"/>
                </a:cubicBezTo>
                <a:cubicBezTo>
                  <a:pt x="139" y="27"/>
                  <a:pt x="139" y="27"/>
                  <a:pt x="138" y="27"/>
                </a:cubicBezTo>
                <a:cubicBezTo>
                  <a:pt x="136" y="28"/>
                  <a:pt x="131" y="26"/>
                  <a:pt x="127" y="25"/>
                </a:cubicBezTo>
                <a:cubicBezTo>
                  <a:pt x="126" y="25"/>
                  <a:pt x="125" y="24"/>
                  <a:pt x="124" y="24"/>
                </a:cubicBezTo>
                <a:cubicBezTo>
                  <a:pt x="122" y="27"/>
                  <a:pt x="120" y="28"/>
                  <a:pt x="118" y="29"/>
                </a:cubicBezTo>
                <a:cubicBezTo>
                  <a:pt x="118" y="29"/>
                  <a:pt x="118" y="29"/>
                  <a:pt x="118" y="29"/>
                </a:cubicBezTo>
                <a:cubicBezTo>
                  <a:pt x="119" y="31"/>
                  <a:pt x="119" y="32"/>
                  <a:pt x="118" y="34"/>
                </a:cubicBezTo>
                <a:cubicBezTo>
                  <a:pt x="118" y="34"/>
                  <a:pt x="116" y="39"/>
                  <a:pt x="116" y="40"/>
                </a:cubicBezTo>
                <a:cubicBezTo>
                  <a:pt x="116" y="40"/>
                  <a:pt x="116" y="40"/>
                  <a:pt x="116" y="40"/>
                </a:cubicBezTo>
                <a:cubicBezTo>
                  <a:pt x="116" y="43"/>
                  <a:pt x="116" y="44"/>
                  <a:pt x="115" y="45"/>
                </a:cubicBezTo>
                <a:cubicBezTo>
                  <a:pt x="114" y="45"/>
                  <a:pt x="114" y="45"/>
                  <a:pt x="113" y="44"/>
                </a:cubicBezTo>
                <a:cubicBezTo>
                  <a:pt x="112" y="43"/>
                  <a:pt x="111" y="42"/>
                  <a:pt x="110" y="43"/>
                </a:cubicBezTo>
                <a:cubicBezTo>
                  <a:pt x="110" y="43"/>
                  <a:pt x="110" y="43"/>
                  <a:pt x="110" y="44"/>
                </a:cubicBezTo>
                <a:cubicBezTo>
                  <a:pt x="110" y="45"/>
                  <a:pt x="110" y="45"/>
                  <a:pt x="110" y="45"/>
                </a:cubicBezTo>
                <a:cubicBezTo>
                  <a:pt x="111" y="46"/>
                  <a:pt x="111" y="47"/>
                  <a:pt x="111" y="48"/>
                </a:cubicBezTo>
                <a:cubicBezTo>
                  <a:pt x="110" y="48"/>
                  <a:pt x="110" y="48"/>
                  <a:pt x="108" y="48"/>
                </a:cubicBezTo>
                <a:cubicBezTo>
                  <a:pt x="106" y="48"/>
                  <a:pt x="105" y="48"/>
                  <a:pt x="105" y="47"/>
                </a:cubicBezTo>
                <a:cubicBezTo>
                  <a:pt x="105" y="47"/>
                  <a:pt x="105" y="46"/>
                  <a:pt x="105" y="46"/>
                </a:cubicBezTo>
                <a:cubicBezTo>
                  <a:pt x="105" y="46"/>
                  <a:pt x="105" y="46"/>
                  <a:pt x="105" y="46"/>
                </a:cubicBezTo>
                <a:cubicBezTo>
                  <a:pt x="104" y="46"/>
                  <a:pt x="103" y="45"/>
                  <a:pt x="103" y="44"/>
                </a:cubicBezTo>
                <a:cubicBezTo>
                  <a:pt x="102" y="44"/>
                  <a:pt x="102" y="43"/>
                  <a:pt x="101" y="43"/>
                </a:cubicBezTo>
                <a:cubicBezTo>
                  <a:pt x="99" y="43"/>
                  <a:pt x="96" y="42"/>
                  <a:pt x="95" y="41"/>
                </a:cubicBezTo>
                <a:cubicBezTo>
                  <a:pt x="95" y="40"/>
                  <a:pt x="95" y="40"/>
                  <a:pt x="95" y="40"/>
                </a:cubicBezTo>
                <a:cubicBezTo>
                  <a:pt x="94" y="40"/>
                  <a:pt x="93" y="39"/>
                  <a:pt x="92" y="39"/>
                </a:cubicBezTo>
                <a:cubicBezTo>
                  <a:pt x="91" y="39"/>
                  <a:pt x="90" y="38"/>
                  <a:pt x="89" y="38"/>
                </a:cubicBezTo>
                <a:cubicBezTo>
                  <a:pt x="88" y="37"/>
                  <a:pt x="86" y="37"/>
                  <a:pt x="85" y="36"/>
                </a:cubicBezTo>
                <a:cubicBezTo>
                  <a:pt x="78" y="35"/>
                  <a:pt x="78" y="36"/>
                  <a:pt x="77" y="38"/>
                </a:cubicBezTo>
                <a:cubicBezTo>
                  <a:pt x="77" y="39"/>
                  <a:pt x="77" y="40"/>
                  <a:pt x="75" y="41"/>
                </a:cubicBezTo>
                <a:cubicBezTo>
                  <a:pt x="73" y="41"/>
                  <a:pt x="73" y="42"/>
                  <a:pt x="73" y="43"/>
                </a:cubicBezTo>
                <a:cubicBezTo>
                  <a:pt x="72" y="44"/>
                  <a:pt x="71" y="45"/>
                  <a:pt x="67" y="45"/>
                </a:cubicBezTo>
                <a:cubicBezTo>
                  <a:pt x="66" y="45"/>
                  <a:pt x="66" y="47"/>
                  <a:pt x="65" y="50"/>
                </a:cubicBezTo>
                <a:cubicBezTo>
                  <a:pt x="64" y="51"/>
                  <a:pt x="64" y="51"/>
                  <a:pt x="64" y="51"/>
                </a:cubicBezTo>
                <a:cubicBezTo>
                  <a:pt x="64" y="51"/>
                  <a:pt x="64" y="51"/>
                  <a:pt x="64" y="51"/>
                </a:cubicBezTo>
                <a:cubicBezTo>
                  <a:pt x="64" y="51"/>
                  <a:pt x="65" y="52"/>
                  <a:pt x="66" y="53"/>
                </a:cubicBezTo>
                <a:cubicBezTo>
                  <a:pt x="66" y="54"/>
                  <a:pt x="67" y="55"/>
                  <a:pt x="67" y="55"/>
                </a:cubicBezTo>
                <a:cubicBezTo>
                  <a:pt x="68" y="57"/>
                  <a:pt x="67" y="58"/>
                  <a:pt x="65" y="60"/>
                </a:cubicBezTo>
                <a:cubicBezTo>
                  <a:pt x="64" y="61"/>
                  <a:pt x="63" y="62"/>
                  <a:pt x="63" y="63"/>
                </a:cubicBezTo>
                <a:cubicBezTo>
                  <a:pt x="62" y="64"/>
                  <a:pt x="61" y="65"/>
                  <a:pt x="61" y="65"/>
                </a:cubicBezTo>
                <a:cubicBezTo>
                  <a:pt x="60" y="66"/>
                  <a:pt x="59" y="66"/>
                  <a:pt x="59" y="68"/>
                </a:cubicBezTo>
                <a:cubicBezTo>
                  <a:pt x="60" y="68"/>
                  <a:pt x="64" y="68"/>
                  <a:pt x="65" y="68"/>
                </a:cubicBezTo>
                <a:cubicBezTo>
                  <a:pt x="66" y="68"/>
                  <a:pt x="67" y="68"/>
                  <a:pt x="67" y="68"/>
                </a:cubicBezTo>
                <a:cubicBezTo>
                  <a:pt x="68" y="68"/>
                  <a:pt x="68" y="68"/>
                  <a:pt x="69" y="68"/>
                </a:cubicBezTo>
                <a:cubicBezTo>
                  <a:pt x="70" y="68"/>
                  <a:pt x="72" y="68"/>
                  <a:pt x="73" y="69"/>
                </a:cubicBezTo>
                <a:cubicBezTo>
                  <a:pt x="74" y="71"/>
                  <a:pt x="73" y="72"/>
                  <a:pt x="71" y="74"/>
                </a:cubicBezTo>
                <a:cubicBezTo>
                  <a:pt x="71" y="75"/>
                  <a:pt x="70" y="76"/>
                  <a:pt x="70" y="77"/>
                </a:cubicBezTo>
                <a:cubicBezTo>
                  <a:pt x="70" y="78"/>
                  <a:pt x="69" y="79"/>
                  <a:pt x="67" y="79"/>
                </a:cubicBezTo>
                <a:cubicBezTo>
                  <a:pt x="67" y="79"/>
                  <a:pt x="66" y="79"/>
                  <a:pt x="66" y="80"/>
                </a:cubicBezTo>
                <a:cubicBezTo>
                  <a:pt x="64" y="82"/>
                  <a:pt x="63" y="81"/>
                  <a:pt x="62" y="81"/>
                </a:cubicBezTo>
                <a:cubicBezTo>
                  <a:pt x="62" y="81"/>
                  <a:pt x="61" y="81"/>
                  <a:pt x="60" y="81"/>
                </a:cubicBezTo>
                <a:cubicBezTo>
                  <a:pt x="59" y="82"/>
                  <a:pt x="57" y="86"/>
                  <a:pt x="56" y="88"/>
                </a:cubicBezTo>
                <a:cubicBezTo>
                  <a:pt x="55" y="89"/>
                  <a:pt x="55" y="89"/>
                  <a:pt x="55" y="89"/>
                </a:cubicBezTo>
                <a:cubicBezTo>
                  <a:pt x="55" y="89"/>
                  <a:pt x="55" y="89"/>
                  <a:pt x="55" y="89"/>
                </a:cubicBezTo>
                <a:cubicBezTo>
                  <a:pt x="55" y="90"/>
                  <a:pt x="55" y="90"/>
                  <a:pt x="55" y="90"/>
                </a:cubicBezTo>
                <a:cubicBezTo>
                  <a:pt x="54" y="90"/>
                  <a:pt x="53" y="89"/>
                  <a:pt x="52" y="89"/>
                </a:cubicBezTo>
                <a:cubicBezTo>
                  <a:pt x="50" y="87"/>
                  <a:pt x="48" y="86"/>
                  <a:pt x="46" y="87"/>
                </a:cubicBezTo>
                <a:cubicBezTo>
                  <a:pt x="45" y="88"/>
                  <a:pt x="44" y="88"/>
                  <a:pt x="43" y="88"/>
                </a:cubicBezTo>
                <a:cubicBezTo>
                  <a:pt x="42" y="89"/>
                  <a:pt x="41" y="89"/>
                  <a:pt x="40" y="90"/>
                </a:cubicBezTo>
                <a:cubicBezTo>
                  <a:pt x="39" y="90"/>
                  <a:pt x="39" y="91"/>
                  <a:pt x="38" y="91"/>
                </a:cubicBezTo>
                <a:cubicBezTo>
                  <a:pt x="37" y="90"/>
                  <a:pt x="36" y="89"/>
                  <a:pt x="35" y="88"/>
                </a:cubicBezTo>
                <a:cubicBezTo>
                  <a:pt x="35" y="87"/>
                  <a:pt x="35" y="87"/>
                  <a:pt x="35" y="87"/>
                </a:cubicBezTo>
                <a:cubicBezTo>
                  <a:pt x="34" y="88"/>
                  <a:pt x="33" y="88"/>
                  <a:pt x="32" y="88"/>
                </a:cubicBezTo>
                <a:cubicBezTo>
                  <a:pt x="31" y="89"/>
                  <a:pt x="30" y="89"/>
                  <a:pt x="29" y="90"/>
                </a:cubicBezTo>
                <a:cubicBezTo>
                  <a:pt x="29" y="90"/>
                  <a:pt x="28" y="91"/>
                  <a:pt x="27" y="91"/>
                </a:cubicBezTo>
                <a:cubicBezTo>
                  <a:pt x="26" y="91"/>
                  <a:pt x="26" y="92"/>
                  <a:pt x="25" y="93"/>
                </a:cubicBezTo>
                <a:cubicBezTo>
                  <a:pt x="25" y="94"/>
                  <a:pt x="25" y="95"/>
                  <a:pt x="25" y="95"/>
                </a:cubicBezTo>
                <a:cubicBezTo>
                  <a:pt x="25" y="98"/>
                  <a:pt x="24" y="98"/>
                  <a:pt x="21" y="98"/>
                </a:cubicBezTo>
                <a:cubicBezTo>
                  <a:pt x="20" y="98"/>
                  <a:pt x="14" y="96"/>
                  <a:pt x="13" y="96"/>
                </a:cubicBezTo>
                <a:cubicBezTo>
                  <a:pt x="12" y="95"/>
                  <a:pt x="11" y="95"/>
                  <a:pt x="10" y="94"/>
                </a:cubicBezTo>
                <a:cubicBezTo>
                  <a:pt x="10" y="94"/>
                  <a:pt x="9" y="93"/>
                  <a:pt x="8" y="93"/>
                </a:cubicBezTo>
                <a:cubicBezTo>
                  <a:pt x="8" y="93"/>
                  <a:pt x="7" y="93"/>
                  <a:pt x="6" y="93"/>
                </a:cubicBezTo>
                <a:cubicBezTo>
                  <a:pt x="5" y="93"/>
                  <a:pt x="5" y="94"/>
                  <a:pt x="4" y="95"/>
                </a:cubicBezTo>
                <a:cubicBezTo>
                  <a:pt x="4" y="96"/>
                  <a:pt x="4" y="96"/>
                  <a:pt x="4" y="96"/>
                </a:cubicBezTo>
                <a:cubicBezTo>
                  <a:pt x="3" y="96"/>
                  <a:pt x="2" y="95"/>
                  <a:pt x="0" y="94"/>
                </a:cubicBezTo>
                <a:cubicBezTo>
                  <a:pt x="0" y="95"/>
                  <a:pt x="0" y="96"/>
                  <a:pt x="0" y="97"/>
                </a:cubicBezTo>
                <a:cubicBezTo>
                  <a:pt x="0" y="99"/>
                  <a:pt x="0" y="101"/>
                  <a:pt x="1" y="102"/>
                </a:cubicBezTo>
                <a:cubicBezTo>
                  <a:pt x="1" y="102"/>
                  <a:pt x="1" y="103"/>
                  <a:pt x="2" y="103"/>
                </a:cubicBezTo>
                <a:cubicBezTo>
                  <a:pt x="2" y="103"/>
                  <a:pt x="2" y="103"/>
                  <a:pt x="2" y="103"/>
                </a:cubicBezTo>
                <a:cubicBezTo>
                  <a:pt x="4" y="105"/>
                  <a:pt x="4" y="105"/>
                  <a:pt x="4" y="105"/>
                </a:cubicBezTo>
                <a:cubicBezTo>
                  <a:pt x="5" y="106"/>
                  <a:pt x="6" y="106"/>
                  <a:pt x="7" y="107"/>
                </a:cubicBezTo>
                <a:cubicBezTo>
                  <a:pt x="9" y="108"/>
                  <a:pt x="11" y="108"/>
                  <a:pt x="11" y="112"/>
                </a:cubicBezTo>
                <a:cubicBezTo>
                  <a:pt x="11" y="113"/>
                  <a:pt x="11" y="113"/>
                  <a:pt x="11" y="113"/>
                </a:cubicBezTo>
                <a:cubicBezTo>
                  <a:pt x="12" y="114"/>
                  <a:pt x="12" y="114"/>
                  <a:pt x="12" y="114"/>
                </a:cubicBezTo>
                <a:cubicBezTo>
                  <a:pt x="12" y="116"/>
                  <a:pt x="14" y="117"/>
                  <a:pt x="15" y="117"/>
                </a:cubicBezTo>
                <a:cubicBezTo>
                  <a:pt x="16" y="118"/>
                  <a:pt x="17" y="118"/>
                  <a:pt x="18" y="119"/>
                </a:cubicBezTo>
                <a:cubicBezTo>
                  <a:pt x="20" y="120"/>
                  <a:pt x="20" y="121"/>
                  <a:pt x="20" y="122"/>
                </a:cubicBezTo>
                <a:cubicBezTo>
                  <a:pt x="20" y="124"/>
                  <a:pt x="19" y="126"/>
                  <a:pt x="17" y="128"/>
                </a:cubicBezTo>
                <a:cubicBezTo>
                  <a:pt x="17" y="128"/>
                  <a:pt x="17" y="128"/>
                  <a:pt x="17" y="129"/>
                </a:cubicBezTo>
                <a:cubicBezTo>
                  <a:pt x="17" y="130"/>
                  <a:pt x="17" y="130"/>
                  <a:pt x="17" y="130"/>
                </a:cubicBezTo>
                <a:cubicBezTo>
                  <a:pt x="17" y="130"/>
                  <a:pt x="17" y="130"/>
                  <a:pt x="17" y="130"/>
                </a:cubicBezTo>
                <a:cubicBezTo>
                  <a:pt x="17" y="130"/>
                  <a:pt x="17" y="130"/>
                  <a:pt x="17" y="130"/>
                </a:cubicBezTo>
                <a:cubicBezTo>
                  <a:pt x="17" y="131"/>
                  <a:pt x="24" y="134"/>
                  <a:pt x="26" y="134"/>
                </a:cubicBezTo>
                <a:cubicBezTo>
                  <a:pt x="28" y="134"/>
                  <a:pt x="28" y="135"/>
                  <a:pt x="29" y="136"/>
                </a:cubicBezTo>
                <a:cubicBezTo>
                  <a:pt x="29" y="137"/>
                  <a:pt x="29" y="137"/>
                  <a:pt x="29" y="138"/>
                </a:cubicBezTo>
                <a:cubicBezTo>
                  <a:pt x="31" y="141"/>
                  <a:pt x="28" y="143"/>
                  <a:pt x="25" y="144"/>
                </a:cubicBezTo>
                <a:cubicBezTo>
                  <a:pt x="24" y="145"/>
                  <a:pt x="23" y="146"/>
                  <a:pt x="23" y="146"/>
                </a:cubicBezTo>
                <a:cubicBezTo>
                  <a:pt x="23" y="146"/>
                  <a:pt x="23" y="147"/>
                  <a:pt x="25" y="147"/>
                </a:cubicBezTo>
                <a:cubicBezTo>
                  <a:pt x="27" y="148"/>
                  <a:pt x="25" y="156"/>
                  <a:pt x="25" y="157"/>
                </a:cubicBezTo>
                <a:cubicBezTo>
                  <a:pt x="25" y="158"/>
                  <a:pt x="25" y="158"/>
                  <a:pt x="25" y="158"/>
                </a:cubicBezTo>
                <a:cubicBezTo>
                  <a:pt x="24" y="159"/>
                  <a:pt x="24" y="159"/>
                  <a:pt x="24" y="159"/>
                </a:cubicBezTo>
                <a:cubicBezTo>
                  <a:pt x="24" y="160"/>
                  <a:pt x="27" y="163"/>
                  <a:pt x="28" y="164"/>
                </a:cubicBezTo>
                <a:cubicBezTo>
                  <a:pt x="29" y="165"/>
                  <a:pt x="30" y="165"/>
                  <a:pt x="30" y="166"/>
                </a:cubicBezTo>
                <a:cubicBezTo>
                  <a:pt x="30" y="166"/>
                  <a:pt x="30" y="166"/>
                  <a:pt x="31" y="166"/>
                </a:cubicBezTo>
                <a:cubicBezTo>
                  <a:pt x="31" y="166"/>
                  <a:pt x="33" y="165"/>
                  <a:pt x="34" y="164"/>
                </a:cubicBezTo>
                <a:cubicBezTo>
                  <a:pt x="35" y="164"/>
                  <a:pt x="36" y="163"/>
                  <a:pt x="36" y="163"/>
                </a:cubicBezTo>
                <a:cubicBezTo>
                  <a:pt x="37" y="163"/>
                  <a:pt x="37" y="162"/>
                  <a:pt x="38" y="162"/>
                </a:cubicBezTo>
                <a:cubicBezTo>
                  <a:pt x="39" y="162"/>
                  <a:pt x="39" y="161"/>
                  <a:pt x="40" y="161"/>
                </a:cubicBezTo>
                <a:cubicBezTo>
                  <a:pt x="41" y="161"/>
                  <a:pt x="41" y="161"/>
                  <a:pt x="41" y="161"/>
                </a:cubicBezTo>
                <a:cubicBezTo>
                  <a:pt x="41" y="160"/>
                  <a:pt x="41" y="160"/>
                  <a:pt x="42" y="160"/>
                </a:cubicBezTo>
                <a:cubicBezTo>
                  <a:pt x="45" y="160"/>
                  <a:pt x="46" y="160"/>
                  <a:pt x="46" y="160"/>
                </a:cubicBezTo>
                <a:cubicBezTo>
                  <a:pt x="46" y="161"/>
                  <a:pt x="45" y="161"/>
                  <a:pt x="45" y="161"/>
                </a:cubicBezTo>
                <a:cubicBezTo>
                  <a:pt x="45" y="161"/>
                  <a:pt x="45" y="161"/>
                  <a:pt x="45" y="161"/>
                </a:cubicBezTo>
                <a:cubicBezTo>
                  <a:pt x="45" y="161"/>
                  <a:pt x="45" y="161"/>
                  <a:pt x="46" y="161"/>
                </a:cubicBezTo>
                <a:cubicBezTo>
                  <a:pt x="48" y="162"/>
                  <a:pt x="48" y="163"/>
                  <a:pt x="48" y="163"/>
                </a:cubicBezTo>
                <a:cubicBezTo>
                  <a:pt x="48" y="165"/>
                  <a:pt x="46" y="168"/>
                  <a:pt x="45" y="168"/>
                </a:cubicBezTo>
                <a:cubicBezTo>
                  <a:pt x="44" y="169"/>
                  <a:pt x="44" y="169"/>
                  <a:pt x="44" y="170"/>
                </a:cubicBezTo>
                <a:cubicBezTo>
                  <a:pt x="44" y="171"/>
                  <a:pt x="46" y="174"/>
                  <a:pt x="46" y="174"/>
                </a:cubicBezTo>
                <a:cubicBezTo>
                  <a:pt x="47" y="175"/>
                  <a:pt x="47" y="175"/>
                  <a:pt x="46" y="176"/>
                </a:cubicBezTo>
                <a:cubicBezTo>
                  <a:pt x="46" y="178"/>
                  <a:pt x="45" y="181"/>
                  <a:pt x="45" y="185"/>
                </a:cubicBezTo>
                <a:cubicBezTo>
                  <a:pt x="45" y="187"/>
                  <a:pt x="45" y="187"/>
                  <a:pt x="45" y="187"/>
                </a:cubicBezTo>
                <a:cubicBezTo>
                  <a:pt x="46" y="187"/>
                  <a:pt x="46" y="187"/>
                  <a:pt x="46" y="187"/>
                </a:cubicBezTo>
                <a:cubicBezTo>
                  <a:pt x="46" y="187"/>
                  <a:pt x="46" y="187"/>
                  <a:pt x="45" y="190"/>
                </a:cubicBezTo>
                <a:cubicBezTo>
                  <a:pt x="44" y="191"/>
                  <a:pt x="43" y="192"/>
                  <a:pt x="42" y="194"/>
                </a:cubicBezTo>
                <a:cubicBezTo>
                  <a:pt x="41" y="195"/>
                  <a:pt x="41" y="197"/>
                  <a:pt x="42" y="198"/>
                </a:cubicBezTo>
                <a:cubicBezTo>
                  <a:pt x="42" y="198"/>
                  <a:pt x="43" y="199"/>
                  <a:pt x="46" y="195"/>
                </a:cubicBezTo>
                <a:cubicBezTo>
                  <a:pt x="47" y="194"/>
                  <a:pt x="48" y="194"/>
                  <a:pt x="49" y="194"/>
                </a:cubicBezTo>
                <a:cubicBezTo>
                  <a:pt x="49" y="194"/>
                  <a:pt x="50" y="195"/>
                  <a:pt x="50" y="196"/>
                </a:cubicBezTo>
                <a:cubicBezTo>
                  <a:pt x="51" y="197"/>
                  <a:pt x="51" y="198"/>
                  <a:pt x="52" y="198"/>
                </a:cubicBezTo>
                <a:cubicBezTo>
                  <a:pt x="53" y="199"/>
                  <a:pt x="53" y="201"/>
                  <a:pt x="53" y="203"/>
                </a:cubicBezTo>
                <a:cubicBezTo>
                  <a:pt x="52" y="206"/>
                  <a:pt x="51" y="209"/>
                  <a:pt x="49" y="209"/>
                </a:cubicBezTo>
                <a:cubicBezTo>
                  <a:pt x="47" y="211"/>
                  <a:pt x="47" y="213"/>
                  <a:pt x="47" y="216"/>
                </a:cubicBezTo>
                <a:cubicBezTo>
                  <a:pt x="46" y="219"/>
                  <a:pt x="46" y="223"/>
                  <a:pt x="42" y="225"/>
                </a:cubicBezTo>
                <a:cubicBezTo>
                  <a:pt x="41" y="225"/>
                  <a:pt x="41" y="225"/>
                  <a:pt x="40" y="226"/>
                </a:cubicBezTo>
                <a:cubicBezTo>
                  <a:pt x="40" y="228"/>
                  <a:pt x="41" y="230"/>
                  <a:pt x="42" y="231"/>
                </a:cubicBezTo>
                <a:cubicBezTo>
                  <a:pt x="43" y="231"/>
                  <a:pt x="43" y="231"/>
                  <a:pt x="44" y="232"/>
                </a:cubicBezTo>
                <a:cubicBezTo>
                  <a:pt x="44" y="232"/>
                  <a:pt x="44" y="232"/>
                  <a:pt x="44" y="232"/>
                </a:cubicBezTo>
                <a:cubicBezTo>
                  <a:pt x="45" y="233"/>
                  <a:pt x="45" y="236"/>
                  <a:pt x="44" y="238"/>
                </a:cubicBezTo>
                <a:cubicBezTo>
                  <a:pt x="44" y="240"/>
                  <a:pt x="43" y="240"/>
                  <a:pt x="41" y="240"/>
                </a:cubicBezTo>
                <a:cubicBezTo>
                  <a:pt x="41" y="241"/>
                  <a:pt x="41" y="241"/>
                  <a:pt x="41" y="241"/>
                </a:cubicBezTo>
                <a:cubicBezTo>
                  <a:pt x="41" y="241"/>
                  <a:pt x="41" y="241"/>
                  <a:pt x="41" y="241"/>
                </a:cubicBezTo>
                <a:cubicBezTo>
                  <a:pt x="41" y="242"/>
                  <a:pt x="41" y="242"/>
                  <a:pt x="41" y="242"/>
                </a:cubicBezTo>
                <a:cubicBezTo>
                  <a:pt x="41" y="242"/>
                  <a:pt x="41" y="242"/>
                  <a:pt x="41" y="242"/>
                </a:cubicBezTo>
                <a:cubicBezTo>
                  <a:pt x="41" y="242"/>
                  <a:pt x="41" y="243"/>
                  <a:pt x="42" y="243"/>
                </a:cubicBezTo>
                <a:cubicBezTo>
                  <a:pt x="43" y="244"/>
                  <a:pt x="44" y="246"/>
                  <a:pt x="44" y="248"/>
                </a:cubicBezTo>
                <a:cubicBezTo>
                  <a:pt x="44" y="248"/>
                  <a:pt x="44" y="249"/>
                  <a:pt x="44" y="249"/>
                </a:cubicBezTo>
                <a:cubicBezTo>
                  <a:pt x="45" y="251"/>
                  <a:pt x="44" y="251"/>
                  <a:pt x="43" y="253"/>
                </a:cubicBezTo>
                <a:cubicBezTo>
                  <a:pt x="42" y="253"/>
                  <a:pt x="42" y="253"/>
                  <a:pt x="42" y="254"/>
                </a:cubicBezTo>
                <a:cubicBezTo>
                  <a:pt x="42" y="255"/>
                  <a:pt x="41" y="256"/>
                  <a:pt x="40" y="258"/>
                </a:cubicBezTo>
                <a:cubicBezTo>
                  <a:pt x="40" y="259"/>
                  <a:pt x="40" y="259"/>
                  <a:pt x="40" y="259"/>
                </a:cubicBezTo>
                <a:cubicBezTo>
                  <a:pt x="41" y="259"/>
                  <a:pt x="43" y="260"/>
                  <a:pt x="44" y="261"/>
                </a:cubicBezTo>
                <a:cubicBezTo>
                  <a:pt x="45" y="261"/>
                  <a:pt x="46" y="262"/>
                  <a:pt x="47" y="263"/>
                </a:cubicBezTo>
                <a:cubicBezTo>
                  <a:pt x="48" y="263"/>
                  <a:pt x="50" y="264"/>
                  <a:pt x="51" y="264"/>
                </a:cubicBezTo>
                <a:cubicBezTo>
                  <a:pt x="54" y="264"/>
                  <a:pt x="54" y="264"/>
                  <a:pt x="54" y="264"/>
                </a:cubicBezTo>
                <a:cubicBezTo>
                  <a:pt x="56" y="264"/>
                  <a:pt x="55" y="264"/>
                  <a:pt x="58" y="264"/>
                </a:cubicBezTo>
                <a:cubicBezTo>
                  <a:pt x="60" y="264"/>
                  <a:pt x="61" y="264"/>
                  <a:pt x="59" y="263"/>
                </a:cubicBezTo>
                <a:cubicBezTo>
                  <a:pt x="57" y="263"/>
                  <a:pt x="63" y="261"/>
                  <a:pt x="65" y="261"/>
                </a:cubicBezTo>
                <a:cubicBezTo>
                  <a:pt x="69" y="260"/>
                  <a:pt x="68" y="260"/>
                  <a:pt x="71" y="257"/>
                </a:cubicBezTo>
                <a:cubicBezTo>
                  <a:pt x="72" y="256"/>
                  <a:pt x="75" y="255"/>
                  <a:pt x="76" y="255"/>
                </a:cubicBezTo>
                <a:cubicBezTo>
                  <a:pt x="77" y="255"/>
                  <a:pt x="78" y="253"/>
                  <a:pt x="80" y="253"/>
                </a:cubicBezTo>
                <a:cubicBezTo>
                  <a:pt x="81" y="252"/>
                  <a:pt x="82" y="252"/>
                  <a:pt x="83" y="251"/>
                </a:cubicBezTo>
                <a:cubicBezTo>
                  <a:pt x="84" y="250"/>
                  <a:pt x="85" y="251"/>
                  <a:pt x="86" y="250"/>
                </a:cubicBezTo>
                <a:cubicBezTo>
                  <a:pt x="87" y="248"/>
                  <a:pt x="88" y="248"/>
                  <a:pt x="90" y="247"/>
                </a:cubicBezTo>
                <a:cubicBezTo>
                  <a:pt x="91" y="247"/>
                  <a:pt x="90" y="245"/>
                  <a:pt x="90" y="244"/>
                </a:cubicBezTo>
                <a:cubicBezTo>
                  <a:pt x="90" y="242"/>
                  <a:pt x="90" y="241"/>
                  <a:pt x="90" y="239"/>
                </a:cubicBezTo>
                <a:cubicBezTo>
                  <a:pt x="90" y="238"/>
                  <a:pt x="90" y="237"/>
                  <a:pt x="90" y="235"/>
                </a:cubicBezTo>
                <a:cubicBezTo>
                  <a:pt x="90" y="234"/>
                  <a:pt x="90" y="233"/>
                  <a:pt x="90" y="232"/>
                </a:cubicBezTo>
                <a:cubicBezTo>
                  <a:pt x="91" y="230"/>
                  <a:pt x="90" y="229"/>
                  <a:pt x="91" y="228"/>
                </a:cubicBezTo>
                <a:cubicBezTo>
                  <a:pt x="91" y="226"/>
                  <a:pt x="91" y="225"/>
                  <a:pt x="91" y="224"/>
                </a:cubicBezTo>
                <a:cubicBezTo>
                  <a:pt x="92" y="223"/>
                  <a:pt x="93" y="222"/>
                  <a:pt x="94" y="221"/>
                </a:cubicBezTo>
                <a:cubicBezTo>
                  <a:pt x="93" y="221"/>
                  <a:pt x="97" y="219"/>
                  <a:pt x="99" y="218"/>
                </a:cubicBezTo>
                <a:cubicBezTo>
                  <a:pt x="100" y="217"/>
                  <a:pt x="102" y="217"/>
                  <a:pt x="103" y="216"/>
                </a:cubicBezTo>
                <a:cubicBezTo>
                  <a:pt x="105" y="215"/>
                  <a:pt x="107" y="214"/>
                  <a:pt x="109" y="214"/>
                </a:cubicBezTo>
                <a:cubicBezTo>
                  <a:pt x="112" y="214"/>
                  <a:pt x="114" y="215"/>
                  <a:pt x="116" y="213"/>
                </a:cubicBezTo>
                <a:cubicBezTo>
                  <a:pt x="117" y="212"/>
                  <a:pt x="117" y="212"/>
                  <a:pt x="117" y="212"/>
                </a:cubicBezTo>
                <a:cubicBezTo>
                  <a:pt x="118" y="211"/>
                  <a:pt x="120" y="212"/>
                  <a:pt x="122" y="211"/>
                </a:cubicBezTo>
                <a:cubicBezTo>
                  <a:pt x="123" y="210"/>
                  <a:pt x="124" y="209"/>
                  <a:pt x="126" y="209"/>
                </a:cubicBezTo>
                <a:cubicBezTo>
                  <a:pt x="128" y="209"/>
                  <a:pt x="129" y="209"/>
                  <a:pt x="130" y="208"/>
                </a:cubicBezTo>
                <a:cubicBezTo>
                  <a:pt x="132" y="207"/>
                  <a:pt x="135" y="208"/>
                  <a:pt x="136" y="208"/>
                </a:cubicBezTo>
                <a:cubicBezTo>
                  <a:pt x="137" y="208"/>
                  <a:pt x="138" y="208"/>
                  <a:pt x="139" y="208"/>
                </a:cubicBezTo>
                <a:cubicBezTo>
                  <a:pt x="139" y="208"/>
                  <a:pt x="140" y="208"/>
                  <a:pt x="140" y="208"/>
                </a:cubicBezTo>
                <a:cubicBezTo>
                  <a:pt x="141" y="209"/>
                  <a:pt x="141" y="209"/>
                  <a:pt x="143" y="209"/>
                </a:cubicBezTo>
                <a:cubicBezTo>
                  <a:pt x="145" y="209"/>
                  <a:pt x="147" y="208"/>
                  <a:pt x="149" y="208"/>
                </a:cubicBezTo>
                <a:cubicBezTo>
                  <a:pt x="151" y="208"/>
                  <a:pt x="153" y="210"/>
                  <a:pt x="154" y="211"/>
                </a:cubicBezTo>
                <a:cubicBezTo>
                  <a:pt x="155" y="212"/>
                  <a:pt x="154" y="211"/>
                  <a:pt x="155" y="211"/>
                </a:cubicBezTo>
                <a:cubicBezTo>
                  <a:pt x="158" y="214"/>
                  <a:pt x="155" y="203"/>
                  <a:pt x="149" y="206"/>
                </a:cubicBezTo>
                <a:cubicBezTo>
                  <a:pt x="147" y="207"/>
                  <a:pt x="145" y="206"/>
                  <a:pt x="143" y="207"/>
                </a:cubicBezTo>
                <a:cubicBezTo>
                  <a:pt x="142" y="208"/>
                  <a:pt x="139" y="206"/>
                  <a:pt x="137" y="206"/>
                </a:cubicBezTo>
                <a:cubicBezTo>
                  <a:pt x="135" y="206"/>
                  <a:pt x="133" y="204"/>
                  <a:pt x="132" y="203"/>
                </a:cubicBezTo>
                <a:cubicBezTo>
                  <a:pt x="130" y="201"/>
                  <a:pt x="130" y="198"/>
                  <a:pt x="130" y="196"/>
                </a:cubicBezTo>
                <a:cubicBezTo>
                  <a:pt x="130" y="195"/>
                  <a:pt x="130" y="193"/>
                  <a:pt x="131" y="192"/>
                </a:cubicBezTo>
                <a:cubicBezTo>
                  <a:pt x="131" y="192"/>
                  <a:pt x="131" y="192"/>
                  <a:pt x="131" y="192"/>
                </a:cubicBezTo>
                <a:cubicBezTo>
                  <a:pt x="131" y="190"/>
                  <a:pt x="135" y="187"/>
                  <a:pt x="135" y="186"/>
                </a:cubicBezTo>
                <a:cubicBezTo>
                  <a:pt x="136" y="184"/>
                  <a:pt x="138" y="182"/>
                  <a:pt x="139" y="181"/>
                </a:cubicBezTo>
                <a:cubicBezTo>
                  <a:pt x="141" y="179"/>
                  <a:pt x="143" y="177"/>
                  <a:pt x="145" y="175"/>
                </a:cubicBezTo>
                <a:cubicBezTo>
                  <a:pt x="146" y="174"/>
                  <a:pt x="147" y="173"/>
                  <a:pt x="147" y="171"/>
                </a:cubicBezTo>
                <a:cubicBezTo>
                  <a:pt x="149" y="170"/>
                  <a:pt x="147" y="167"/>
                  <a:pt x="147" y="166"/>
                </a:cubicBezTo>
                <a:cubicBezTo>
                  <a:pt x="146" y="165"/>
                  <a:pt x="146" y="162"/>
                  <a:pt x="147" y="161"/>
                </a:cubicBezTo>
                <a:cubicBezTo>
                  <a:pt x="148" y="159"/>
                  <a:pt x="152" y="157"/>
                  <a:pt x="154" y="157"/>
                </a:cubicBezTo>
                <a:cubicBezTo>
                  <a:pt x="154" y="157"/>
                  <a:pt x="154" y="156"/>
                  <a:pt x="155" y="156"/>
                </a:cubicBezTo>
                <a:cubicBezTo>
                  <a:pt x="156" y="156"/>
                  <a:pt x="159" y="156"/>
                  <a:pt x="160" y="157"/>
                </a:cubicBezTo>
                <a:cubicBezTo>
                  <a:pt x="163" y="157"/>
                  <a:pt x="163" y="152"/>
                  <a:pt x="166" y="157"/>
                </a:cubicBezTo>
                <a:cubicBezTo>
                  <a:pt x="167" y="160"/>
                  <a:pt x="168" y="155"/>
                  <a:pt x="169" y="157"/>
                </a:cubicBezTo>
                <a:cubicBezTo>
                  <a:pt x="170" y="158"/>
                  <a:pt x="173" y="155"/>
                  <a:pt x="175" y="156"/>
                </a:cubicBezTo>
                <a:cubicBezTo>
                  <a:pt x="176" y="157"/>
                  <a:pt x="176" y="157"/>
                  <a:pt x="178" y="157"/>
                </a:cubicBezTo>
                <a:cubicBezTo>
                  <a:pt x="179" y="157"/>
                  <a:pt x="179" y="155"/>
                  <a:pt x="179" y="154"/>
                </a:cubicBezTo>
                <a:cubicBezTo>
                  <a:pt x="179" y="150"/>
                  <a:pt x="179" y="150"/>
                  <a:pt x="179" y="150"/>
                </a:cubicBezTo>
                <a:cubicBezTo>
                  <a:pt x="179" y="147"/>
                  <a:pt x="178" y="146"/>
                  <a:pt x="178" y="145"/>
                </a:cubicBezTo>
                <a:cubicBezTo>
                  <a:pt x="178" y="144"/>
                  <a:pt x="178" y="143"/>
                  <a:pt x="178" y="141"/>
                </a:cubicBezTo>
                <a:cubicBezTo>
                  <a:pt x="178" y="132"/>
                  <a:pt x="178" y="132"/>
                  <a:pt x="178" y="132"/>
                </a:cubicBezTo>
                <a:cubicBezTo>
                  <a:pt x="178" y="131"/>
                  <a:pt x="178" y="130"/>
                  <a:pt x="178" y="130"/>
                </a:cubicBezTo>
                <a:cubicBezTo>
                  <a:pt x="178" y="126"/>
                  <a:pt x="178" y="123"/>
                  <a:pt x="178" y="120"/>
                </a:cubicBezTo>
                <a:cubicBezTo>
                  <a:pt x="178" y="117"/>
                  <a:pt x="177" y="115"/>
                  <a:pt x="177" y="112"/>
                </a:cubicBezTo>
                <a:cubicBezTo>
                  <a:pt x="177" y="103"/>
                  <a:pt x="177" y="103"/>
                  <a:pt x="177" y="103"/>
                </a:cubicBezTo>
                <a:cubicBezTo>
                  <a:pt x="177" y="102"/>
                  <a:pt x="174" y="102"/>
                  <a:pt x="173" y="102"/>
                </a:cubicBezTo>
                <a:cubicBezTo>
                  <a:pt x="173" y="102"/>
                  <a:pt x="175" y="98"/>
                  <a:pt x="175" y="97"/>
                </a:cubicBezTo>
                <a:cubicBezTo>
                  <a:pt x="176" y="95"/>
                  <a:pt x="174" y="92"/>
                  <a:pt x="174" y="90"/>
                </a:cubicBezTo>
                <a:cubicBezTo>
                  <a:pt x="174" y="87"/>
                  <a:pt x="176" y="85"/>
                  <a:pt x="176" y="83"/>
                </a:cubicBezTo>
                <a:cubicBezTo>
                  <a:pt x="176" y="81"/>
                  <a:pt x="176" y="83"/>
                  <a:pt x="176" y="82"/>
                </a:cubicBezTo>
                <a:cubicBezTo>
                  <a:pt x="176" y="78"/>
                  <a:pt x="177" y="77"/>
                  <a:pt x="177" y="74"/>
                </a:cubicBezTo>
                <a:cubicBezTo>
                  <a:pt x="177" y="73"/>
                  <a:pt x="180" y="69"/>
                  <a:pt x="181" y="69"/>
                </a:cubicBezTo>
                <a:cubicBezTo>
                  <a:pt x="181" y="66"/>
                  <a:pt x="184" y="66"/>
                  <a:pt x="184" y="63"/>
                </a:cubicBezTo>
                <a:cubicBezTo>
                  <a:pt x="184" y="62"/>
                  <a:pt x="189" y="59"/>
                  <a:pt x="189" y="57"/>
                </a:cubicBezTo>
                <a:cubicBezTo>
                  <a:pt x="190" y="55"/>
                  <a:pt x="190" y="55"/>
                  <a:pt x="191" y="53"/>
                </a:cubicBezTo>
                <a:cubicBezTo>
                  <a:pt x="191" y="52"/>
                  <a:pt x="192" y="51"/>
                  <a:pt x="192" y="51"/>
                </a:cubicBezTo>
                <a:cubicBezTo>
                  <a:pt x="193" y="49"/>
                  <a:pt x="190" y="48"/>
                  <a:pt x="190" y="48"/>
                </a:cubicBezTo>
                <a:cubicBezTo>
                  <a:pt x="189" y="47"/>
                  <a:pt x="188" y="47"/>
                  <a:pt x="188" y="46"/>
                </a:cubicBezTo>
                <a:cubicBezTo>
                  <a:pt x="187" y="45"/>
                  <a:pt x="191" y="45"/>
                  <a:pt x="191" y="45"/>
                </a:cubicBezTo>
                <a:cubicBezTo>
                  <a:pt x="195" y="45"/>
                  <a:pt x="193" y="45"/>
                  <a:pt x="193" y="45"/>
                </a:cubicBezTo>
                <a:cubicBezTo>
                  <a:pt x="193" y="44"/>
                  <a:pt x="194" y="44"/>
                  <a:pt x="194" y="43"/>
                </a:cubicBezTo>
                <a:cubicBezTo>
                  <a:pt x="194" y="42"/>
                  <a:pt x="196" y="41"/>
                  <a:pt x="197" y="40"/>
                </a:cubicBezTo>
                <a:cubicBezTo>
                  <a:pt x="198" y="40"/>
                  <a:pt x="198" y="38"/>
                  <a:pt x="199" y="37"/>
                </a:cubicBezTo>
                <a:cubicBezTo>
                  <a:pt x="199" y="36"/>
                  <a:pt x="199" y="34"/>
                  <a:pt x="199" y="33"/>
                </a:cubicBezTo>
                <a:cubicBezTo>
                  <a:pt x="200" y="32"/>
                  <a:pt x="199" y="30"/>
                  <a:pt x="200" y="28"/>
                </a:cubicBezTo>
                <a:cubicBezTo>
                  <a:pt x="202" y="25"/>
                  <a:pt x="199" y="24"/>
                  <a:pt x="202" y="21"/>
                </a:cubicBezTo>
                <a:cubicBezTo>
                  <a:pt x="202" y="21"/>
                  <a:pt x="202" y="16"/>
                  <a:pt x="203" y="15"/>
                </a:cubicBezTo>
                <a:cubicBezTo>
                  <a:pt x="203" y="12"/>
                  <a:pt x="203" y="10"/>
                  <a:pt x="205" y="8"/>
                </a:cubicBezTo>
                <a:cubicBezTo>
                  <a:pt x="206" y="5"/>
                  <a:pt x="201" y="4"/>
                  <a:pt x="199" y="2"/>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0" name="Freeform 238"/>
          <p:cNvSpPr>
            <a:spLocks/>
          </p:cNvSpPr>
          <p:nvPr/>
        </p:nvSpPr>
        <p:spPr bwMode="auto">
          <a:xfrm>
            <a:off x="3405405" y="7927989"/>
            <a:ext cx="2901950" cy="2663826"/>
          </a:xfrm>
          <a:custGeom>
            <a:avLst/>
            <a:gdLst>
              <a:gd name="T0" fmla="*/ 364 w 386"/>
              <a:gd name="T1" fmla="*/ 44 h 354"/>
              <a:gd name="T2" fmla="*/ 346 w 386"/>
              <a:gd name="T3" fmla="*/ 39 h 354"/>
              <a:gd name="T4" fmla="*/ 333 w 386"/>
              <a:gd name="T5" fmla="*/ 31 h 354"/>
              <a:gd name="T6" fmla="*/ 314 w 386"/>
              <a:gd name="T7" fmla="*/ 54 h 354"/>
              <a:gd name="T8" fmla="*/ 303 w 386"/>
              <a:gd name="T9" fmla="*/ 68 h 354"/>
              <a:gd name="T10" fmla="*/ 287 w 386"/>
              <a:gd name="T11" fmla="*/ 65 h 354"/>
              <a:gd name="T12" fmla="*/ 278 w 386"/>
              <a:gd name="T13" fmla="*/ 88 h 354"/>
              <a:gd name="T14" fmla="*/ 252 w 386"/>
              <a:gd name="T15" fmla="*/ 94 h 354"/>
              <a:gd name="T16" fmla="*/ 223 w 386"/>
              <a:gd name="T17" fmla="*/ 98 h 354"/>
              <a:gd name="T18" fmla="*/ 211 w 386"/>
              <a:gd name="T19" fmla="*/ 85 h 354"/>
              <a:gd name="T20" fmla="*/ 202 w 386"/>
              <a:gd name="T21" fmla="*/ 82 h 354"/>
              <a:gd name="T22" fmla="*/ 203 w 386"/>
              <a:gd name="T23" fmla="*/ 75 h 354"/>
              <a:gd name="T24" fmla="*/ 198 w 386"/>
              <a:gd name="T25" fmla="*/ 71 h 354"/>
              <a:gd name="T26" fmla="*/ 172 w 386"/>
              <a:gd name="T27" fmla="*/ 55 h 354"/>
              <a:gd name="T28" fmla="*/ 157 w 386"/>
              <a:gd name="T29" fmla="*/ 27 h 354"/>
              <a:gd name="T30" fmla="*/ 147 w 386"/>
              <a:gd name="T31" fmla="*/ 12 h 354"/>
              <a:gd name="T32" fmla="*/ 126 w 386"/>
              <a:gd name="T33" fmla="*/ 11 h 354"/>
              <a:gd name="T34" fmla="*/ 105 w 386"/>
              <a:gd name="T35" fmla="*/ 6 h 354"/>
              <a:gd name="T36" fmla="*/ 90 w 386"/>
              <a:gd name="T37" fmla="*/ 2 h 354"/>
              <a:gd name="T38" fmla="*/ 81 w 386"/>
              <a:gd name="T39" fmla="*/ 14 h 354"/>
              <a:gd name="T40" fmla="*/ 59 w 386"/>
              <a:gd name="T41" fmla="*/ 29 h 354"/>
              <a:gd name="T42" fmla="*/ 60 w 386"/>
              <a:gd name="T43" fmla="*/ 50 h 354"/>
              <a:gd name="T44" fmla="*/ 42 w 386"/>
              <a:gd name="T45" fmla="*/ 72 h 354"/>
              <a:gd name="T46" fmla="*/ 45 w 386"/>
              <a:gd name="T47" fmla="*/ 85 h 354"/>
              <a:gd name="T48" fmla="*/ 44 w 386"/>
              <a:gd name="T49" fmla="*/ 111 h 354"/>
              <a:gd name="T50" fmla="*/ 39 w 386"/>
              <a:gd name="T51" fmla="*/ 124 h 354"/>
              <a:gd name="T52" fmla="*/ 37 w 386"/>
              <a:gd name="T53" fmla="*/ 143 h 354"/>
              <a:gd name="T54" fmla="*/ 30 w 386"/>
              <a:gd name="T55" fmla="*/ 165 h 354"/>
              <a:gd name="T56" fmla="*/ 40 w 386"/>
              <a:gd name="T57" fmla="*/ 175 h 354"/>
              <a:gd name="T58" fmla="*/ 30 w 386"/>
              <a:gd name="T59" fmla="*/ 192 h 354"/>
              <a:gd name="T60" fmla="*/ 18 w 386"/>
              <a:gd name="T61" fmla="*/ 200 h 354"/>
              <a:gd name="T62" fmla="*/ 17 w 386"/>
              <a:gd name="T63" fmla="*/ 218 h 354"/>
              <a:gd name="T64" fmla="*/ 0 w 386"/>
              <a:gd name="T65" fmla="*/ 235 h 354"/>
              <a:gd name="T66" fmla="*/ 6 w 386"/>
              <a:gd name="T67" fmla="*/ 260 h 354"/>
              <a:gd name="T68" fmla="*/ 18 w 386"/>
              <a:gd name="T69" fmla="*/ 271 h 354"/>
              <a:gd name="T70" fmla="*/ 37 w 386"/>
              <a:gd name="T71" fmla="*/ 270 h 354"/>
              <a:gd name="T72" fmla="*/ 35 w 386"/>
              <a:gd name="T73" fmla="*/ 289 h 354"/>
              <a:gd name="T74" fmla="*/ 9 w 386"/>
              <a:gd name="T75" fmla="*/ 279 h 354"/>
              <a:gd name="T76" fmla="*/ 15 w 386"/>
              <a:gd name="T77" fmla="*/ 296 h 354"/>
              <a:gd name="T78" fmla="*/ 23 w 386"/>
              <a:gd name="T79" fmla="*/ 291 h 354"/>
              <a:gd name="T80" fmla="*/ 43 w 386"/>
              <a:gd name="T81" fmla="*/ 297 h 354"/>
              <a:gd name="T82" fmla="*/ 52 w 386"/>
              <a:gd name="T83" fmla="*/ 290 h 354"/>
              <a:gd name="T84" fmla="*/ 69 w 386"/>
              <a:gd name="T85" fmla="*/ 292 h 354"/>
              <a:gd name="T86" fmla="*/ 82 w 386"/>
              <a:gd name="T87" fmla="*/ 316 h 354"/>
              <a:gd name="T88" fmla="*/ 92 w 386"/>
              <a:gd name="T89" fmla="*/ 324 h 354"/>
              <a:gd name="T90" fmla="*/ 77 w 386"/>
              <a:gd name="T91" fmla="*/ 343 h 354"/>
              <a:gd name="T92" fmla="*/ 84 w 386"/>
              <a:gd name="T93" fmla="*/ 354 h 354"/>
              <a:gd name="T94" fmla="*/ 93 w 386"/>
              <a:gd name="T95" fmla="*/ 347 h 354"/>
              <a:gd name="T96" fmla="*/ 121 w 386"/>
              <a:gd name="T97" fmla="*/ 332 h 354"/>
              <a:gd name="T98" fmla="*/ 150 w 386"/>
              <a:gd name="T99" fmla="*/ 322 h 354"/>
              <a:gd name="T100" fmla="*/ 169 w 386"/>
              <a:gd name="T101" fmla="*/ 312 h 354"/>
              <a:gd name="T102" fmla="*/ 172 w 386"/>
              <a:gd name="T103" fmla="*/ 305 h 354"/>
              <a:gd name="T104" fmla="*/ 173 w 386"/>
              <a:gd name="T105" fmla="*/ 284 h 354"/>
              <a:gd name="T106" fmla="*/ 168 w 386"/>
              <a:gd name="T107" fmla="*/ 241 h 354"/>
              <a:gd name="T108" fmla="*/ 185 w 386"/>
              <a:gd name="T109" fmla="*/ 198 h 354"/>
              <a:gd name="T110" fmla="*/ 219 w 386"/>
              <a:gd name="T111" fmla="*/ 189 h 354"/>
              <a:gd name="T112" fmla="*/ 244 w 386"/>
              <a:gd name="T113" fmla="*/ 169 h 354"/>
              <a:gd name="T114" fmla="*/ 279 w 386"/>
              <a:gd name="T115" fmla="*/ 156 h 354"/>
              <a:gd name="T116" fmla="*/ 307 w 386"/>
              <a:gd name="T117" fmla="*/ 115 h 354"/>
              <a:gd name="T118" fmla="*/ 332 w 386"/>
              <a:gd name="T119" fmla="*/ 85 h 354"/>
              <a:gd name="T120" fmla="*/ 371 w 386"/>
              <a:gd name="T121" fmla="*/ 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6" h="354">
                <a:moveTo>
                  <a:pt x="385" y="28"/>
                </a:moveTo>
                <a:cubicBezTo>
                  <a:pt x="385" y="29"/>
                  <a:pt x="385" y="30"/>
                  <a:pt x="384" y="31"/>
                </a:cubicBezTo>
                <a:cubicBezTo>
                  <a:pt x="383" y="32"/>
                  <a:pt x="382" y="32"/>
                  <a:pt x="381" y="32"/>
                </a:cubicBezTo>
                <a:cubicBezTo>
                  <a:pt x="381" y="32"/>
                  <a:pt x="380" y="31"/>
                  <a:pt x="379" y="32"/>
                </a:cubicBezTo>
                <a:cubicBezTo>
                  <a:pt x="378" y="33"/>
                  <a:pt x="377" y="35"/>
                  <a:pt x="377" y="36"/>
                </a:cubicBezTo>
                <a:cubicBezTo>
                  <a:pt x="376" y="37"/>
                  <a:pt x="376" y="37"/>
                  <a:pt x="376" y="37"/>
                </a:cubicBezTo>
                <a:cubicBezTo>
                  <a:pt x="375" y="38"/>
                  <a:pt x="374" y="39"/>
                  <a:pt x="373" y="40"/>
                </a:cubicBezTo>
                <a:cubicBezTo>
                  <a:pt x="372" y="42"/>
                  <a:pt x="371" y="43"/>
                  <a:pt x="369" y="44"/>
                </a:cubicBezTo>
                <a:cubicBezTo>
                  <a:pt x="368" y="44"/>
                  <a:pt x="366" y="44"/>
                  <a:pt x="364" y="44"/>
                </a:cubicBezTo>
                <a:cubicBezTo>
                  <a:pt x="363" y="44"/>
                  <a:pt x="363" y="44"/>
                  <a:pt x="362" y="44"/>
                </a:cubicBezTo>
                <a:cubicBezTo>
                  <a:pt x="361" y="44"/>
                  <a:pt x="361" y="44"/>
                  <a:pt x="360" y="44"/>
                </a:cubicBezTo>
                <a:cubicBezTo>
                  <a:pt x="356" y="44"/>
                  <a:pt x="353" y="45"/>
                  <a:pt x="352" y="44"/>
                </a:cubicBezTo>
                <a:cubicBezTo>
                  <a:pt x="352" y="43"/>
                  <a:pt x="351" y="43"/>
                  <a:pt x="351" y="43"/>
                </a:cubicBezTo>
                <a:cubicBezTo>
                  <a:pt x="350" y="43"/>
                  <a:pt x="349" y="43"/>
                  <a:pt x="349" y="42"/>
                </a:cubicBezTo>
                <a:cubicBezTo>
                  <a:pt x="349" y="41"/>
                  <a:pt x="349" y="40"/>
                  <a:pt x="349" y="40"/>
                </a:cubicBezTo>
                <a:cubicBezTo>
                  <a:pt x="349" y="40"/>
                  <a:pt x="349" y="40"/>
                  <a:pt x="349" y="40"/>
                </a:cubicBezTo>
                <a:cubicBezTo>
                  <a:pt x="348" y="40"/>
                  <a:pt x="347" y="40"/>
                  <a:pt x="347" y="39"/>
                </a:cubicBezTo>
                <a:cubicBezTo>
                  <a:pt x="346" y="39"/>
                  <a:pt x="346" y="39"/>
                  <a:pt x="346" y="39"/>
                </a:cubicBezTo>
                <a:cubicBezTo>
                  <a:pt x="345" y="37"/>
                  <a:pt x="345" y="36"/>
                  <a:pt x="345" y="35"/>
                </a:cubicBezTo>
                <a:cubicBezTo>
                  <a:pt x="344" y="37"/>
                  <a:pt x="344" y="38"/>
                  <a:pt x="343" y="38"/>
                </a:cubicBezTo>
                <a:cubicBezTo>
                  <a:pt x="341" y="38"/>
                  <a:pt x="340" y="33"/>
                  <a:pt x="340" y="33"/>
                </a:cubicBezTo>
                <a:cubicBezTo>
                  <a:pt x="340" y="31"/>
                  <a:pt x="340" y="31"/>
                  <a:pt x="340" y="31"/>
                </a:cubicBezTo>
                <a:cubicBezTo>
                  <a:pt x="340" y="30"/>
                  <a:pt x="340" y="29"/>
                  <a:pt x="339" y="29"/>
                </a:cubicBezTo>
                <a:cubicBezTo>
                  <a:pt x="339" y="29"/>
                  <a:pt x="339" y="29"/>
                  <a:pt x="339" y="29"/>
                </a:cubicBezTo>
                <a:cubicBezTo>
                  <a:pt x="339" y="30"/>
                  <a:pt x="338" y="32"/>
                  <a:pt x="336" y="33"/>
                </a:cubicBezTo>
                <a:cubicBezTo>
                  <a:pt x="335" y="34"/>
                  <a:pt x="334" y="33"/>
                  <a:pt x="333" y="32"/>
                </a:cubicBezTo>
                <a:cubicBezTo>
                  <a:pt x="333" y="31"/>
                  <a:pt x="333" y="31"/>
                  <a:pt x="333" y="31"/>
                </a:cubicBezTo>
                <a:cubicBezTo>
                  <a:pt x="333" y="32"/>
                  <a:pt x="332" y="33"/>
                  <a:pt x="331" y="33"/>
                </a:cubicBezTo>
                <a:cubicBezTo>
                  <a:pt x="330" y="33"/>
                  <a:pt x="329" y="34"/>
                  <a:pt x="330" y="34"/>
                </a:cubicBezTo>
                <a:cubicBezTo>
                  <a:pt x="330" y="37"/>
                  <a:pt x="330" y="37"/>
                  <a:pt x="328" y="38"/>
                </a:cubicBezTo>
                <a:cubicBezTo>
                  <a:pt x="328" y="38"/>
                  <a:pt x="327" y="38"/>
                  <a:pt x="327" y="39"/>
                </a:cubicBezTo>
                <a:cubicBezTo>
                  <a:pt x="327" y="42"/>
                  <a:pt x="328" y="43"/>
                  <a:pt x="328" y="43"/>
                </a:cubicBezTo>
                <a:cubicBezTo>
                  <a:pt x="328" y="43"/>
                  <a:pt x="328" y="44"/>
                  <a:pt x="327" y="44"/>
                </a:cubicBezTo>
                <a:cubicBezTo>
                  <a:pt x="327" y="44"/>
                  <a:pt x="326" y="45"/>
                  <a:pt x="325" y="47"/>
                </a:cubicBezTo>
                <a:cubicBezTo>
                  <a:pt x="323" y="50"/>
                  <a:pt x="319" y="52"/>
                  <a:pt x="317" y="52"/>
                </a:cubicBezTo>
                <a:cubicBezTo>
                  <a:pt x="316" y="52"/>
                  <a:pt x="315" y="53"/>
                  <a:pt x="314" y="54"/>
                </a:cubicBezTo>
                <a:cubicBezTo>
                  <a:pt x="313" y="55"/>
                  <a:pt x="313" y="56"/>
                  <a:pt x="313" y="57"/>
                </a:cubicBezTo>
                <a:cubicBezTo>
                  <a:pt x="314" y="58"/>
                  <a:pt x="314" y="58"/>
                  <a:pt x="314" y="58"/>
                </a:cubicBezTo>
                <a:cubicBezTo>
                  <a:pt x="314" y="58"/>
                  <a:pt x="315" y="60"/>
                  <a:pt x="315" y="61"/>
                </a:cubicBezTo>
                <a:cubicBezTo>
                  <a:pt x="315" y="62"/>
                  <a:pt x="315" y="63"/>
                  <a:pt x="314" y="63"/>
                </a:cubicBezTo>
                <a:cubicBezTo>
                  <a:pt x="314" y="65"/>
                  <a:pt x="313" y="66"/>
                  <a:pt x="314" y="66"/>
                </a:cubicBezTo>
                <a:cubicBezTo>
                  <a:pt x="314" y="67"/>
                  <a:pt x="315" y="68"/>
                  <a:pt x="315" y="69"/>
                </a:cubicBezTo>
                <a:cubicBezTo>
                  <a:pt x="314" y="70"/>
                  <a:pt x="309" y="69"/>
                  <a:pt x="309" y="69"/>
                </a:cubicBezTo>
                <a:cubicBezTo>
                  <a:pt x="308" y="69"/>
                  <a:pt x="307" y="68"/>
                  <a:pt x="306" y="68"/>
                </a:cubicBezTo>
                <a:cubicBezTo>
                  <a:pt x="304" y="67"/>
                  <a:pt x="304" y="67"/>
                  <a:pt x="303" y="68"/>
                </a:cubicBezTo>
                <a:cubicBezTo>
                  <a:pt x="302" y="68"/>
                  <a:pt x="302" y="69"/>
                  <a:pt x="302" y="70"/>
                </a:cubicBezTo>
                <a:cubicBezTo>
                  <a:pt x="301" y="71"/>
                  <a:pt x="301" y="73"/>
                  <a:pt x="298" y="73"/>
                </a:cubicBezTo>
                <a:cubicBezTo>
                  <a:pt x="297" y="73"/>
                  <a:pt x="295" y="74"/>
                  <a:pt x="293" y="75"/>
                </a:cubicBezTo>
                <a:cubicBezTo>
                  <a:pt x="292" y="76"/>
                  <a:pt x="292" y="76"/>
                  <a:pt x="292" y="76"/>
                </a:cubicBezTo>
                <a:cubicBezTo>
                  <a:pt x="291" y="76"/>
                  <a:pt x="291" y="76"/>
                  <a:pt x="291" y="76"/>
                </a:cubicBezTo>
                <a:cubicBezTo>
                  <a:pt x="291" y="74"/>
                  <a:pt x="291" y="74"/>
                  <a:pt x="291" y="74"/>
                </a:cubicBezTo>
                <a:cubicBezTo>
                  <a:pt x="291" y="71"/>
                  <a:pt x="290" y="70"/>
                  <a:pt x="289" y="69"/>
                </a:cubicBezTo>
                <a:cubicBezTo>
                  <a:pt x="288" y="68"/>
                  <a:pt x="288" y="68"/>
                  <a:pt x="288" y="68"/>
                </a:cubicBezTo>
                <a:cubicBezTo>
                  <a:pt x="288" y="68"/>
                  <a:pt x="287" y="66"/>
                  <a:pt x="287" y="65"/>
                </a:cubicBezTo>
                <a:cubicBezTo>
                  <a:pt x="286" y="64"/>
                  <a:pt x="286" y="63"/>
                  <a:pt x="286" y="63"/>
                </a:cubicBezTo>
                <a:cubicBezTo>
                  <a:pt x="285" y="63"/>
                  <a:pt x="284" y="64"/>
                  <a:pt x="283" y="65"/>
                </a:cubicBezTo>
                <a:cubicBezTo>
                  <a:pt x="283" y="66"/>
                  <a:pt x="282" y="66"/>
                  <a:pt x="282" y="67"/>
                </a:cubicBezTo>
                <a:cubicBezTo>
                  <a:pt x="281" y="67"/>
                  <a:pt x="280" y="68"/>
                  <a:pt x="281" y="70"/>
                </a:cubicBezTo>
                <a:cubicBezTo>
                  <a:pt x="282" y="72"/>
                  <a:pt x="282" y="73"/>
                  <a:pt x="281" y="74"/>
                </a:cubicBezTo>
                <a:cubicBezTo>
                  <a:pt x="281" y="74"/>
                  <a:pt x="281" y="75"/>
                  <a:pt x="281" y="76"/>
                </a:cubicBezTo>
                <a:cubicBezTo>
                  <a:pt x="281" y="77"/>
                  <a:pt x="281" y="78"/>
                  <a:pt x="281" y="79"/>
                </a:cubicBezTo>
                <a:cubicBezTo>
                  <a:pt x="282" y="81"/>
                  <a:pt x="282" y="83"/>
                  <a:pt x="282" y="83"/>
                </a:cubicBezTo>
                <a:cubicBezTo>
                  <a:pt x="280" y="84"/>
                  <a:pt x="279" y="86"/>
                  <a:pt x="278" y="88"/>
                </a:cubicBezTo>
                <a:cubicBezTo>
                  <a:pt x="277" y="89"/>
                  <a:pt x="277" y="89"/>
                  <a:pt x="277" y="89"/>
                </a:cubicBezTo>
                <a:cubicBezTo>
                  <a:pt x="274" y="89"/>
                  <a:pt x="274" y="88"/>
                  <a:pt x="273" y="87"/>
                </a:cubicBezTo>
                <a:cubicBezTo>
                  <a:pt x="272" y="86"/>
                  <a:pt x="272" y="86"/>
                  <a:pt x="270" y="86"/>
                </a:cubicBezTo>
                <a:cubicBezTo>
                  <a:pt x="270" y="86"/>
                  <a:pt x="269" y="86"/>
                  <a:pt x="269" y="86"/>
                </a:cubicBezTo>
                <a:cubicBezTo>
                  <a:pt x="268" y="86"/>
                  <a:pt x="264" y="86"/>
                  <a:pt x="264" y="86"/>
                </a:cubicBezTo>
                <a:cubicBezTo>
                  <a:pt x="263" y="87"/>
                  <a:pt x="259" y="91"/>
                  <a:pt x="257" y="91"/>
                </a:cubicBezTo>
                <a:cubicBezTo>
                  <a:pt x="256" y="91"/>
                  <a:pt x="256" y="91"/>
                  <a:pt x="256" y="91"/>
                </a:cubicBezTo>
                <a:cubicBezTo>
                  <a:pt x="253" y="91"/>
                  <a:pt x="253" y="92"/>
                  <a:pt x="253" y="93"/>
                </a:cubicBezTo>
                <a:cubicBezTo>
                  <a:pt x="252" y="93"/>
                  <a:pt x="252" y="94"/>
                  <a:pt x="252" y="94"/>
                </a:cubicBezTo>
                <a:cubicBezTo>
                  <a:pt x="250" y="94"/>
                  <a:pt x="249" y="95"/>
                  <a:pt x="248" y="96"/>
                </a:cubicBezTo>
                <a:cubicBezTo>
                  <a:pt x="247" y="96"/>
                  <a:pt x="246" y="97"/>
                  <a:pt x="244" y="98"/>
                </a:cubicBezTo>
                <a:cubicBezTo>
                  <a:pt x="243" y="98"/>
                  <a:pt x="243" y="98"/>
                  <a:pt x="243" y="98"/>
                </a:cubicBezTo>
                <a:cubicBezTo>
                  <a:pt x="242" y="98"/>
                  <a:pt x="240" y="99"/>
                  <a:pt x="239" y="99"/>
                </a:cubicBezTo>
                <a:cubicBezTo>
                  <a:pt x="238" y="99"/>
                  <a:pt x="234" y="100"/>
                  <a:pt x="232" y="100"/>
                </a:cubicBezTo>
                <a:cubicBezTo>
                  <a:pt x="232" y="100"/>
                  <a:pt x="232" y="100"/>
                  <a:pt x="232" y="100"/>
                </a:cubicBezTo>
                <a:cubicBezTo>
                  <a:pt x="231" y="100"/>
                  <a:pt x="230" y="100"/>
                  <a:pt x="230" y="100"/>
                </a:cubicBezTo>
                <a:cubicBezTo>
                  <a:pt x="228" y="99"/>
                  <a:pt x="227" y="98"/>
                  <a:pt x="225" y="98"/>
                </a:cubicBezTo>
                <a:cubicBezTo>
                  <a:pt x="225" y="98"/>
                  <a:pt x="224" y="98"/>
                  <a:pt x="223" y="98"/>
                </a:cubicBezTo>
                <a:cubicBezTo>
                  <a:pt x="221" y="97"/>
                  <a:pt x="219" y="97"/>
                  <a:pt x="219" y="99"/>
                </a:cubicBezTo>
                <a:cubicBezTo>
                  <a:pt x="219" y="100"/>
                  <a:pt x="218" y="100"/>
                  <a:pt x="217" y="100"/>
                </a:cubicBezTo>
                <a:cubicBezTo>
                  <a:pt x="216" y="100"/>
                  <a:pt x="214" y="100"/>
                  <a:pt x="214" y="99"/>
                </a:cubicBezTo>
                <a:cubicBezTo>
                  <a:pt x="213" y="97"/>
                  <a:pt x="213" y="94"/>
                  <a:pt x="213" y="93"/>
                </a:cubicBezTo>
                <a:cubicBezTo>
                  <a:pt x="213" y="92"/>
                  <a:pt x="212" y="92"/>
                  <a:pt x="212" y="91"/>
                </a:cubicBezTo>
                <a:cubicBezTo>
                  <a:pt x="212" y="90"/>
                  <a:pt x="211" y="89"/>
                  <a:pt x="212" y="89"/>
                </a:cubicBezTo>
                <a:cubicBezTo>
                  <a:pt x="211" y="88"/>
                  <a:pt x="211" y="88"/>
                  <a:pt x="211" y="88"/>
                </a:cubicBezTo>
                <a:cubicBezTo>
                  <a:pt x="210" y="87"/>
                  <a:pt x="210" y="86"/>
                  <a:pt x="211" y="85"/>
                </a:cubicBezTo>
                <a:cubicBezTo>
                  <a:pt x="211" y="85"/>
                  <a:pt x="211" y="85"/>
                  <a:pt x="211" y="85"/>
                </a:cubicBezTo>
                <a:cubicBezTo>
                  <a:pt x="211" y="85"/>
                  <a:pt x="213" y="83"/>
                  <a:pt x="213" y="82"/>
                </a:cubicBezTo>
                <a:cubicBezTo>
                  <a:pt x="212" y="81"/>
                  <a:pt x="212" y="81"/>
                  <a:pt x="212" y="81"/>
                </a:cubicBezTo>
                <a:cubicBezTo>
                  <a:pt x="211" y="80"/>
                  <a:pt x="210" y="80"/>
                  <a:pt x="208" y="81"/>
                </a:cubicBezTo>
                <a:cubicBezTo>
                  <a:pt x="207" y="82"/>
                  <a:pt x="207" y="82"/>
                  <a:pt x="207" y="81"/>
                </a:cubicBezTo>
                <a:cubicBezTo>
                  <a:pt x="207" y="81"/>
                  <a:pt x="207" y="81"/>
                  <a:pt x="207" y="81"/>
                </a:cubicBezTo>
                <a:cubicBezTo>
                  <a:pt x="207" y="80"/>
                  <a:pt x="207" y="80"/>
                  <a:pt x="207" y="80"/>
                </a:cubicBezTo>
                <a:cubicBezTo>
                  <a:pt x="207" y="79"/>
                  <a:pt x="207" y="79"/>
                  <a:pt x="207" y="79"/>
                </a:cubicBezTo>
                <a:cubicBezTo>
                  <a:pt x="206" y="79"/>
                  <a:pt x="205" y="80"/>
                  <a:pt x="204" y="80"/>
                </a:cubicBezTo>
                <a:cubicBezTo>
                  <a:pt x="204" y="81"/>
                  <a:pt x="203" y="82"/>
                  <a:pt x="202" y="82"/>
                </a:cubicBezTo>
                <a:cubicBezTo>
                  <a:pt x="200" y="82"/>
                  <a:pt x="200" y="81"/>
                  <a:pt x="200" y="80"/>
                </a:cubicBezTo>
                <a:cubicBezTo>
                  <a:pt x="199" y="78"/>
                  <a:pt x="201" y="76"/>
                  <a:pt x="201" y="76"/>
                </a:cubicBezTo>
                <a:cubicBezTo>
                  <a:pt x="202" y="76"/>
                  <a:pt x="202" y="76"/>
                  <a:pt x="202" y="76"/>
                </a:cubicBezTo>
                <a:cubicBezTo>
                  <a:pt x="202" y="76"/>
                  <a:pt x="202" y="76"/>
                  <a:pt x="202" y="76"/>
                </a:cubicBezTo>
                <a:cubicBezTo>
                  <a:pt x="203" y="76"/>
                  <a:pt x="203" y="76"/>
                  <a:pt x="203" y="76"/>
                </a:cubicBezTo>
                <a:cubicBezTo>
                  <a:pt x="203" y="77"/>
                  <a:pt x="203" y="77"/>
                  <a:pt x="203" y="77"/>
                </a:cubicBezTo>
                <a:cubicBezTo>
                  <a:pt x="203" y="76"/>
                  <a:pt x="203" y="76"/>
                  <a:pt x="203" y="76"/>
                </a:cubicBezTo>
                <a:cubicBezTo>
                  <a:pt x="203" y="75"/>
                  <a:pt x="203" y="75"/>
                  <a:pt x="203" y="75"/>
                </a:cubicBezTo>
                <a:cubicBezTo>
                  <a:pt x="203" y="75"/>
                  <a:pt x="203" y="75"/>
                  <a:pt x="203" y="75"/>
                </a:cubicBezTo>
                <a:cubicBezTo>
                  <a:pt x="202" y="76"/>
                  <a:pt x="202" y="76"/>
                  <a:pt x="202" y="76"/>
                </a:cubicBezTo>
                <a:cubicBezTo>
                  <a:pt x="202" y="76"/>
                  <a:pt x="202" y="76"/>
                  <a:pt x="202" y="76"/>
                </a:cubicBezTo>
                <a:cubicBezTo>
                  <a:pt x="202" y="76"/>
                  <a:pt x="202" y="76"/>
                  <a:pt x="202" y="76"/>
                </a:cubicBezTo>
                <a:cubicBezTo>
                  <a:pt x="202" y="75"/>
                  <a:pt x="202" y="75"/>
                  <a:pt x="202" y="75"/>
                </a:cubicBezTo>
                <a:cubicBezTo>
                  <a:pt x="201" y="75"/>
                  <a:pt x="201" y="75"/>
                  <a:pt x="201" y="75"/>
                </a:cubicBezTo>
                <a:cubicBezTo>
                  <a:pt x="202" y="75"/>
                  <a:pt x="202" y="75"/>
                  <a:pt x="202" y="75"/>
                </a:cubicBezTo>
                <a:cubicBezTo>
                  <a:pt x="201" y="75"/>
                  <a:pt x="201" y="74"/>
                  <a:pt x="200" y="72"/>
                </a:cubicBezTo>
                <a:cubicBezTo>
                  <a:pt x="200" y="72"/>
                  <a:pt x="200" y="72"/>
                  <a:pt x="199" y="72"/>
                </a:cubicBezTo>
                <a:cubicBezTo>
                  <a:pt x="199" y="72"/>
                  <a:pt x="198" y="71"/>
                  <a:pt x="198" y="71"/>
                </a:cubicBezTo>
                <a:cubicBezTo>
                  <a:pt x="198" y="70"/>
                  <a:pt x="197" y="69"/>
                  <a:pt x="197" y="68"/>
                </a:cubicBezTo>
                <a:cubicBezTo>
                  <a:pt x="196" y="68"/>
                  <a:pt x="195" y="66"/>
                  <a:pt x="195" y="64"/>
                </a:cubicBezTo>
                <a:cubicBezTo>
                  <a:pt x="195" y="62"/>
                  <a:pt x="194" y="62"/>
                  <a:pt x="193" y="62"/>
                </a:cubicBezTo>
                <a:cubicBezTo>
                  <a:pt x="192" y="62"/>
                  <a:pt x="191" y="61"/>
                  <a:pt x="190" y="60"/>
                </a:cubicBezTo>
                <a:cubicBezTo>
                  <a:pt x="189" y="58"/>
                  <a:pt x="185" y="59"/>
                  <a:pt x="184" y="59"/>
                </a:cubicBezTo>
                <a:cubicBezTo>
                  <a:pt x="181" y="60"/>
                  <a:pt x="181" y="60"/>
                  <a:pt x="178" y="57"/>
                </a:cubicBezTo>
                <a:cubicBezTo>
                  <a:pt x="177" y="57"/>
                  <a:pt x="177" y="56"/>
                  <a:pt x="176" y="55"/>
                </a:cubicBezTo>
                <a:cubicBezTo>
                  <a:pt x="176" y="55"/>
                  <a:pt x="176" y="54"/>
                  <a:pt x="175" y="54"/>
                </a:cubicBezTo>
                <a:cubicBezTo>
                  <a:pt x="175" y="54"/>
                  <a:pt x="173" y="54"/>
                  <a:pt x="172" y="55"/>
                </a:cubicBezTo>
                <a:cubicBezTo>
                  <a:pt x="171" y="55"/>
                  <a:pt x="170" y="55"/>
                  <a:pt x="170" y="55"/>
                </a:cubicBezTo>
                <a:cubicBezTo>
                  <a:pt x="167" y="56"/>
                  <a:pt x="164" y="56"/>
                  <a:pt x="162" y="54"/>
                </a:cubicBezTo>
                <a:cubicBezTo>
                  <a:pt x="161" y="54"/>
                  <a:pt x="161" y="54"/>
                  <a:pt x="161" y="54"/>
                </a:cubicBezTo>
                <a:cubicBezTo>
                  <a:pt x="160" y="53"/>
                  <a:pt x="159" y="53"/>
                  <a:pt x="159" y="51"/>
                </a:cubicBezTo>
                <a:cubicBezTo>
                  <a:pt x="159" y="48"/>
                  <a:pt x="159" y="46"/>
                  <a:pt x="158" y="44"/>
                </a:cubicBezTo>
                <a:cubicBezTo>
                  <a:pt x="157" y="43"/>
                  <a:pt x="158" y="42"/>
                  <a:pt x="158" y="42"/>
                </a:cubicBezTo>
                <a:cubicBezTo>
                  <a:pt x="158" y="41"/>
                  <a:pt x="158" y="40"/>
                  <a:pt x="157" y="39"/>
                </a:cubicBezTo>
                <a:cubicBezTo>
                  <a:pt x="156" y="38"/>
                  <a:pt x="154" y="36"/>
                  <a:pt x="156" y="33"/>
                </a:cubicBezTo>
                <a:cubicBezTo>
                  <a:pt x="157" y="33"/>
                  <a:pt x="157" y="29"/>
                  <a:pt x="157" y="27"/>
                </a:cubicBezTo>
                <a:cubicBezTo>
                  <a:pt x="157" y="26"/>
                  <a:pt x="158" y="25"/>
                  <a:pt x="158" y="24"/>
                </a:cubicBezTo>
                <a:cubicBezTo>
                  <a:pt x="158" y="23"/>
                  <a:pt x="158" y="22"/>
                  <a:pt x="158" y="21"/>
                </a:cubicBezTo>
                <a:cubicBezTo>
                  <a:pt x="158" y="20"/>
                  <a:pt x="158" y="20"/>
                  <a:pt x="158" y="20"/>
                </a:cubicBezTo>
                <a:cubicBezTo>
                  <a:pt x="158" y="18"/>
                  <a:pt x="158" y="17"/>
                  <a:pt x="156" y="16"/>
                </a:cubicBezTo>
                <a:cubicBezTo>
                  <a:pt x="155" y="15"/>
                  <a:pt x="154" y="15"/>
                  <a:pt x="154" y="14"/>
                </a:cubicBezTo>
                <a:cubicBezTo>
                  <a:pt x="153" y="13"/>
                  <a:pt x="153" y="13"/>
                  <a:pt x="152" y="12"/>
                </a:cubicBezTo>
                <a:cubicBezTo>
                  <a:pt x="151" y="11"/>
                  <a:pt x="151" y="11"/>
                  <a:pt x="151" y="11"/>
                </a:cubicBezTo>
                <a:cubicBezTo>
                  <a:pt x="150" y="11"/>
                  <a:pt x="149" y="11"/>
                  <a:pt x="148" y="12"/>
                </a:cubicBezTo>
                <a:cubicBezTo>
                  <a:pt x="147" y="12"/>
                  <a:pt x="147" y="12"/>
                  <a:pt x="147" y="12"/>
                </a:cubicBezTo>
                <a:cubicBezTo>
                  <a:pt x="146" y="12"/>
                  <a:pt x="146" y="12"/>
                  <a:pt x="145" y="12"/>
                </a:cubicBezTo>
                <a:cubicBezTo>
                  <a:pt x="144" y="13"/>
                  <a:pt x="143" y="13"/>
                  <a:pt x="142" y="14"/>
                </a:cubicBezTo>
                <a:cubicBezTo>
                  <a:pt x="142" y="15"/>
                  <a:pt x="140" y="15"/>
                  <a:pt x="138" y="15"/>
                </a:cubicBezTo>
                <a:cubicBezTo>
                  <a:pt x="138" y="15"/>
                  <a:pt x="138" y="15"/>
                  <a:pt x="137" y="15"/>
                </a:cubicBezTo>
                <a:cubicBezTo>
                  <a:pt x="135" y="15"/>
                  <a:pt x="135" y="14"/>
                  <a:pt x="133" y="14"/>
                </a:cubicBezTo>
                <a:cubicBezTo>
                  <a:pt x="133" y="14"/>
                  <a:pt x="133" y="14"/>
                  <a:pt x="133" y="14"/>
                </a:cubicBezTo>
                <a:cubicBezTo>
                  <a:pt x="132" y="14"/>
                  <a:pt x="131" y="13"/>
                  <a:pt x="129" y="12"/>
                </a:cubicBezTo>
                <a:cubicBezTo>
                  <a:pt x="129" y="12"/>
                  <a:pt x="129" y="12"/>
                  <a:pt x="129" y="12"/>
                </a:cubicBezTo>
                <a:cubicBezTo>
                  <a:pt x="128" y="12"/>
                  <a:pt x="127" y="11"/>
                  <a:pt x="126" y="11"/>
                </a:cubicBezTo>
                <a:cubicBezTo>
                  <a:pt x="126" y="12"/>
                  <a:pt x="126" y="12"/>
                  <a:pt x="126" y="12"/>
                </a:cubicBezTo>
                <a:cubicBezTo>
                  <a:pt x="126" y="12"/>
                  <a:pt x="126" y="13"/>
                  <a:pt x="126" y="13"/>
                </a:cubicBezTo>
                <a:cubicBezTo>
                  <a:pt x="126" y="14"/>
                  <a:pt x="126" y="15"/>
                  <a:pt x="126" y="16"/>
                </a:cubicBezTo>
                <a:cubicBezTo>
                  <a:pt x="126" y="16"/>
                  <a:pt x="125" y="17"/>
                  <a:pt x="125" y="17"/>
                </a:cubicBezTo>
                <a:cubicBezTo>
                  <a:pt x="123" y="18"/>
                  <a:pt x="119" y="15"/>
                  <a:pt x="118" y="15"/>
                </a:cubicBezTo>
                <a:cubicBezTo>
                  <a:pt x="117" y="13"/>
                  <a:pt x="115" y="13"/>
                  <a:pt x="112" y="12"/>
                </a:cubicBezTo>
                <a:cubicBezTo>
                  <a:pt x="112" y="12"/>
                  <a:pt x="112" y="12"/>
                  <a:pt x="112" y="12"/>
                </a:cubicBezTo>
                <a:cubicBezTo>
                  <a:pt x="109" y="11"/>
                  <a:pt x="107" y="10"/>
                  <a:pt x="106" y="7"/>
                </a:cubicBezTo>
                <a:cubicBezTo>
                  <a:pt x="105" y="6"/>
                  <a:pt x="105" y="6"/>
                  <a:pt x="105" y="6"/>
                </a:cubicBezTo>
                <a:cubicBezTo>
                  <a:pt x="105" y="5"/>
                  <a:pt x="105" y="5"/>
                  <a:pt x="105" y="5"/>
                </a:cubicBezTo>
                <a:cubicBezTo>
                  <a:pt x="105" y="5"/>
                  <a:pt x="105" y="5"/>
                  <a:pt x="105" y="5"/>
                </a:cubicBezTo>
                <a:cubicBezTo>
                  <a:pt x="104" y="5"/>
                  <a:pt x="104" y="5"/>
                  <a:pt x="104" y="4"/>
                </a:cubicBezTo>
                <a:cubicBezTo>
                  <a:pt x="104" y="4"/>
                  <a:pt x="104" y="4"/>
                  <a:pt x="104" y="4"/>
                </a:cubicBezTo>
                <a:cubicBezTo>
                  <a:pt x="103" y="3"/>
                  <a:pt x="101" y="2"/>
                  <a:pt x="99" y="2"/>
                </a:cubicBezTo>
                <a:cubicBezTo>
                  <a:pt x="98" y="2"/>
                  <a:pt x="98" y="2"/>
                  <a:pt x="98" y="2"/>
                </a:cubicBezTo>
                <a:cubicBezTo>
                  <a:pt x="97" y="1"/>
                  <a:pt x="96" y="1"/>
                  <a:pt x="95" y="1"/>
                </a:cubicBezTo>
                <a:cubicBezTo>
                  <a:pt x="94" y="0"/>
                  <a:pt x="93" y="0"/>
                  <a:pt x="92" y="0"/>
                </a:cubicBezTo>
                <a:cubicBezTo>
                  <a:pt x="91" y="0"/>
                  <a:pt x="91" y="1"/>
                  <a:pt x="90" y="2"/>
                </a:cubicBezTo>
                <a:cubicBezTo>
                  <a:pt x="90" y="3"/>
                  <a:pt x="89" y="3"/>
                  <a:pt x="89" y="3"/>
                </a:cubicBezTo>
                <a:cubicBezTo>
                  <a:pt x="88" y="3"/>
                  <a:pt x="86" y="2"/>
                  <a:pt x="85" y="0"/>
                </a:cubicBezTo>
                <a:cubicBezTo>
                  <a:pt x="84" y="0"/>
                  <a:pt x="84" y="0"/>
                  <a:pt x="84" y="0"/>
                </a:cubicBezTo>
                <a:cubicBezTo>
                  <a:pt x="84" y="0"/>
                  <a:pt x="84" y="0"/>
                  <a:pt x="84" y="0"/>
                </a:cubicBezTo>
                <a:cubicBezTo>
                  <a:pt x="83" y="0"/>
                  <a:pt x="83" y="1"/>
                  <a:pt x="83" y="3"/>
                </a:cubicBezTo>
                <a:cubicBezTo>
                  <a:pt x="84" y="4"/>
                  <a:pt x="84" y="4"/>
                  <a:pt x="84" y="4"/>
                </a:cubicBezTo>
                <a:cubicBezTo>
                  <a:pt x="84" y="4"/>
                  <a:pt x="85" y="4"/>
                  <a:pt x="85" y="5"/>
                </a:cubicBezTo>
                <a:cubicBezTo>
                  <a:pt x="85" y="7"/>
                  <a:pt x="82" y="11"/>
                  <a:pt x="81" y="12"/>
                </a:cubicBezTo>
                <a:cubicBezTo>
                  <a:pt x="80" y="14"/>
                  <a:pt x="80" y="14"/>
                  <a:pt x="81" y="14"/>
                </a:cubicBezTo>
                <a:cubicBezTo>
                  <a:pt x="81" y="14"/>
                  <a:pt x="81" y="15"/>
                  <a:pt x="81" y="16"/>
                </a:cubicBezTo>
                <a:cubicBezTo>
                  <a:pt x="82" y="18"/>
                  <a:pt x="79" y="20"/>
                  <a:pt x="78" y="21"/>
                </a:cubicBezTo>
                <a:cubicBezTo>
                  <a:pt x="76" y="22"/>
                  <a:pt x="76" y="22"/>
                  <a:pt x="76" y="24"/>
                </a:cubicBezTo>
                <a:cubicBezTo>
                  <a:pt x="76" y="27"/>
                  <a:pt x="74" y="30"/>
                  <a:pt x="71" y="30"/>
                </a:cubicBezTo>
                <a:cubicBezTo>
                  <a:pt x="70" y="30"/>
                  <a:pt x="66" y="29"/>
                  <a:pt x="65" y="28"/>
                </a:cubicBezTo>
                <a:cubicBezTo>
                  <a:pt x="64" y="28"/>
                  <a:pt x="64" y="27"/>
                  <a:pt x="63" y="27"/>
                </a:cubicBezTo>
                <a:cubicBezTo>
                  <a:pt x="63" y="26"/>
                  <a:pt x="63" y="25"/>
                  <a:pt x="62" y="25"/>
                </a:cubicBezTo>
                <a:cubicBezTo>
                  <a:pt x="61" y="26"/>
                  <a:pt x="60" y="27"/>
                  <a:pt x="60" y="28"/>
                </a:cubicBezTo>
                <a:cubicBezTo>
                  <a:pt x="59" y="29"/>
                  <a:pt x="59" y="29"/>
                  <a:pt x="59" y="29"/>
                </a:cubicBezTo>
                <a:cubicBezTo>
                  <a:pt x="59" y="29"/>
                  <a:pt x="59" y="29"/>
                  <a:pt x="59" y="29"/>
                </a:cubicBezTo>
                <a:cubicBezTo>
                  <a:pt x="59" y="29"/>
                  <a:pt x="59" y="29"/>
                  <a:pt x="59" y="29"/>
                </a:cubicBezTo>
                <a:cubicBezTo>
                  <a:pt x="58" y="29"/>
                  <a:pt x="58" y="29"/>
                  <a:pt x="58" y="29"/>
                </a:cubicBezTo>
                <a:cubicBezTo>
                  <a:pt x="58" y="29"/>
                  <a:pt x="58" y="30"/>
                  <a:pt x="58" y="31"/>
                </a:cubicBezTo>
                <a:cubicBezTo>
                  <a:pt x="57" y="32"/>
                  <a:pt x="57" y="34"/>
                  <a:pt x="56" y="34"/>
                </a:cubicBezTo>
                <a:cubicBezTo>
                  <a:pt x="56" y="34"/>
                  <a:pt x="55" y="34"/>
                  <a:pt x="55" y="36"/>
                </a:cubicBezTo>
                <a:cubicBezTo>
                  <a:pt x="55" y="38"/>
                  <a:pt x="56" y="41"/>
                  <a:pt x="57" y="41"/>
                </a:cubicBezTo>
                <a:cubicBezTo>
                  <a:pt x="58" y="41"/>
                  <a:pt x="58" y="42"/>
                  <a:pt x="59" y="42"/>
                </a:cubicBezTo>
                <a:cubicBezTo>
                  <a:pt x="60" y="45"/>
                  <a:pt x="60" y="48"/>
                  <a:pt x="60" y="50"/>
                </a:cubicBezTo>
                <a:cubicBezTo>
                  <a:pt x="60" y="50"/>
                  <a:pt x="60" y="50"/>
                  <a:pt x="60" y="50"/>
                </a:cubicBezTo>
                <a:cubicBezTo>
                  <a:pt x="59" y="50"/>
                  <a:pt x="59" y="50"/>
                  <a:pt x="59" y="50"/>
                </a:cubicBezTo>
                <a:cubicBezTo>
                  <a:pt x="58" y="49"/>
                  <a:pt x="58" y="49"/>
                  <a:pt x="57" y="49"/>
                </a:cubicBezTo>
                <a:cubicBezTo>
                  <a:pt x="57" y="50"/>
                  <a:pt x="56" y="50"/>
                  <a:pt x="56" y="53"/>
                </a:cubicBezTo>
                <a:cubicBezTo>
                  <a:pt x="56" y="53"/>
                  <a:pt x="52" y="56"/>
                  <a:pt x="51" y="56"/>
                </a:cubicBezTo>
                <a:cubicBezTo>
                  <a:pt x="51" y="57"/>
                  <a:pt x="51" y="57"/>
                  <a:pt x="51" y="57"/>
                </a:cubicBezTo>
                <a:cubicBezTo>
                  <a:pt x="51" y="58"/>
                  <a:pt x="50" y="62"/>
                  <a:pt x="46" y="63"/>
                </a:cubicBezTo>
                <a:cubicBezTo>
                  <a:pt x="46" y="63"/>
                  <a:pt x="43" y="69"/>
                  <a:pt x="42" y="71"/>
                </a:cubicBezTo>
                <a:cubicBezTo>
                  <a:pt x="42" y="72"/>
                  <a:pt x="42" y="72"/>
                  <a:pt x="42" y="72"/>
                </a:cubicBezTo>
                <a:cubicBezTo>
                  <a:pt x="41" y="73"/>
                  <a:pt x="41" y="73"/>
                  <a:pt x="41" y="73"/>
                </a:cubicBezTo>
                <a:cubicBezTo>
                  <a:pt x="42" y="73"/>
                  <a:pt x="42" y="73"/>
                  <a:pt x="42" y="73"/>
                </a:cubicBezTo>
                <a:cubicBezTo>
                  <a:pt x="42" y="73"/>
                  <a:pt x="42" y="73"/>
                  <a:pt x="42" y="73"/>
                </a:cubicBezTo>
                <a:cubicBezTo>
                  <a:pt x="43" y="73"/>
                  <a:pt x="43" y="73"/>
                  <a:pt x="43" y="73"/>
                </a:cubicBezTo>
                <a:cubicBezTo>
                  <a:pt x="43" y="73"/>
                  <a:pt x="44" y="73"/>
                  <a:pt x="44" y="74"/>
                </a:cubicBezTo>
                <a:cubicBezTo>
                  <a:pt x="44" y="75"/>
                  <a:pt x="44" y="75"/>
                  <a:pt x="45" y="75"/>
                </a:cubicBezTo>
                <a:cubicBezTo>
                  <a:pt x="45" y="76"/>
                  <a:pt x="46" y="77"/>
                  <a:pt x="44" y="79"/>
                </a:cubicBezTo>
                <a:cubicBezTo>
                  <a:pt x="43" y="80"/>
                  <a:pt x="44" y="81"/>
                  <a:pt x="44" y="82"/>
                </a:cubicBezTo>
                <a:cubicBezTo>
                  <a:pt x="45" y="83"/>
                  <a:pt x="45" y="84"/>
                  <a:pt x="45" y="85"/>
                </a:cubicBezTo>
                <a:cubicBezTo>
                  <a:pt x="45" y="87"/>
                  <a:pt x="45" y="87"/>
                  <a:pt x="46" y="87"/>
                </a:cubicBezTo>
                <a:cubicBezTo>
                  <a:pt x="47" y="88"/>
                  <a:pt x="47" y="93"/>
                  <a:pt x="47" y="93"/>
                </a:cubicBezTo>
                <a:cubicBezTo>
                  <a:pt x="47" y="96"/>
                  <a:pt x="46" y="100"/>
                  <a:pt x="43" y="102"/>
                </a:cubicBezTo>
                <a:cubicBezTo>
                  <a:pt x="41" y="103"/>
                  <a:pt x="39" y="104"/>
                  <a:pt x="38" y="106"/>
                </a:cubicBezTo>
                <a:cubicBezTo>
                  <a:pt x="38" y="106"/>
                  <a:pt x="39" y="107"/>
                  <a:pt x="39" y="107"/>
                </a:cubicBezTo>
                <a:cubicBezTo>
                  <a:pt x="40" y="108"/>
                  <a:pt x="40" y="109"/>
                  <a:pt x="40" y="109"/>
                </a:cubicBezTo>
                <a:cubicBezTo>
                  <a:pt x="41" y="109"/>
                  <a:pt x="41" y="109"/>
                  <a:pt x="41" y="109"/>
                </a:cubicBezTo>
                <a:cubicBezTo>
                  <a:pt x="42" y="109"/>
                  <a:pt x="43" y="109"/>
                  <a:pt x="43" y="109"/>
                </a:cubicBezTo>
                <a:cubicBezTo>
                  <a:pt x="44" y="109"/>
                  <a:pt x="44" y="110"/>
                  <a:pt x="44" y="111"/>
                </a:cubicBezTo>
                <a:cubicBezTo>
                  <a:pt x="44" y="111"/>
                  <a:pt x="45" y="111"/>
                  <a:pt x="45" y="111"/>
                </a:cubicBezTo>
                <a:cubicBezTo>
                  <a:pt x="46" y="111"/>
                  <a:pt x="47" y="111"/>
                  <a:pt x="48" y="112"/>
                </a:cubicBezTo>
                <a:cubicBezTo>
                  <a:pt x="48" y="112"/>
                  <a:pt x="48" y="112"/>
                  <a:pt x="48" y="112"/>
                </a:cubicBezTo>
                <a:cubicBezTo>
                  <a:pt x="48" y="112"/>
                  <a:pt x="49" y="112"/>
                  <a:pt x="50" y="111"/>
                </a:cubicBezTo>
                <a:cubicBezTo>
                  <a:pt x="51" y="111"/>
                  <a:pt x="51" y="111"/>
                  <a:pt x="52" y="111"/>
                </a:cubicBezTo>
                <a:cubicBezTo>
                  <a:pt x="52" y="112"/>
                  <a:pt x="52" y="112"/>
                  <a:pt x="49" y="116"/>
                </a:cubicBezTo>
                <a:cubicBezTo>
                  <a:pt x="48" y="117"/>
                  <a:pt x="47" y="118"/>
                  <a:pt x="46" y="118"/>
                </a:cubicBezTo>
                <a:cubicBezTo>
                  <a:pt x="44" y="119"/>
                  <a:pt x="43" y="120"/>
                  <a:pt x="42" y="121"/>
                </a:cubicBezTo>
                <a:cubicBezTo>
                  <a:pt x="41" y="122"/>
                  <a:pt x="40" y="123"/>
                  <a:pt x="39" y="124"/>
                </a:cubicBezTo>
                <a:cubicBezTo>
                  <a:pt x="38" y="126"/>
                  <a:pt x="36" y="128"/>
                  <a:pt x="35" y="130"/>
                </a:cubicBezTo>
                <a:cubicBezTo>
                  <a:pt x="35" y="130"/>
                  <a:pt x="35" y="130"/>
                  <a:pt x="35" y="130"/>
                </a:cubicBezTo>
                <a:cubicBezTo>
                  <a:pt x="35" y="131"/>
                  <a:pt x="36" y="131"/>
                  <a:pt x="38" y="131"/>
                </a:cubicBezTo>
                <a:cubicBezTo>
                  <a:pt x="39" y="131"/>
                  <a:pt x="39" y="131"/>
                  <a:pt x="39" y="131"/>
                </a:cubicBezTo>
                <a:cubicBezTo>
                  <a:pt x="39" y="131"/>
                  <a:pt x="39" y="131"/>
                  <a:pt x="39" y="131"/>
                </a:cubicBezTo>
                <a:cubicBezTo>
                  <a:pt x="39" y="132"/>
                  <a:pt x="39" y="132"/>
                  <a:pt x="39" y="132"/>
                </a:cubicBezTo>
                <a:cubicBezTo>
                  <a:pt x="39" y="133"/>
                  <a:pt x="38" y="136"/>
                  <a:pt x="38" y="137"/>
                </a:cubicBezTo>
                <a:cubicBezTo>
                  <a:pt x="38" y="138"/>
                  <a:pt x="38" y="138"/>
                  <a:pt x="38" y="139"/>
                </a:cubicBezTo>
                <a:cubicBezTo>
                  <a:pt x="38" y="140"/>
                  <a:pt x="39" y="142"/>
                  <a:pt x="37" y="143"/>
                </a:cubicBezTo>
                <a:cubicBezTo>
                  <a:pt x="36" y="144"/>
                  <a:pt x="37" y="149"/>
                  <a:pt x="38" y="150"/>
                </a:cubicBezTo>
                <a:cubicBezTo>
                  <a:pt x="38" y="151"/>
                  <a:pt x="38" y="151"/>
                  <a:pt x="37" y="152"/>
                </a:cubicBezTo>
                <a:cubicBezTo>
                  <a:pt x="37" y="152"/>
                  <a:pt x="37" y="153"/>
                  <a:pt x="37" y="153"/>
                </a:cubicBezTo>
                <a:cubicBezTo>
                  <a:pt x="37" y="153"/>
                  <a:pt x="37" y="154"/>
                  <a:pt x="38" y="154"/>
                </a:cubicBezTo>
                <a:cubicBezTo>
                  <a:pt x="38" y="155"/>
                  <a:pt x="38" y="155"/>
                  <a:pt x="38" y="155"/>
                </a:cubicBezTo>
                <a:cubicBezTo>
                  <a:pt x="38" y="157"/>
                  <a:pt x="30" y="163"/>
                  <a:pt x="29" y="164"/>
                </a:cubicBezTo>
                <a:cubicBezTo>
                  <a:pt x="29" y="164"/>
                  <a:pt x="29" y="164"/>
                  <a:pt x="29" y="164"/>
                </a:cubicBezTo>
                <a:cubicBezTo>
                  <a:pt x="28" y="164"/>
                  <a:pt x="28" y="164"/>
                  <a:pt x="28" y="164"/>
                </a:cubicBezTo>
                <a:cubicBezTo>
                  <a:pt x="28" y="164"/>
                  <a:pt x="29" y="165"/>
                  <a:pt x="30" y="165"/>
                </a:cubicBezTo>
                <a:cubicBezTo>
                  <a:pt x="31" y="165"/>
                  <a:pt x="31" y="166"/>
                  <a:pt x="32" y="167"/>
                </a:cubicBezTo>
                <a:cubicBezTo>
                  <a:pt x="33" y="168"/>
                  <a:pt x="34" y="169"/>
                  <a:pt x="36" y="167"/>
                </a:cubicBezTo>
                <a:cubicBezTo>
                  <a:pt x="38" y="166"/>
                  <a:pt x="39" y="167"/>
                  <a:pt x="40" y="167"/>
                </a:cubicBezTo>
                <a:cubicBezTo>
                  <a:pt x="40" y="168"/>
                  <a:pt x="41" y="168"/>
                  <a:pt x="41" y="169"/>
                </a:cubicBezTo>
                <a:cubicBezTo>
                  <a:pt x="42" y="169"/>
                  <a:pt x="43" y="169"/>
                  <a:pt x="43" y="169"/>
                </a:cubicBezTo>
                <a:cubicBezTo>
                  <a:pt x="44" y="169"/>
                  <a:pt x="45" y="169"/>
                  <a:pt x="45" y="170"/>
                </a:cubicBezTo>
                <a:cubicBezTo>
                  <a:pt x="45" y="170"/>
                  <a:pt x="45" y="171"/>
                  <a:pt x="44" y="172"/>
                </a:cubicBezTo>
                <a:cubicBezTo>
                  <a:pt x="43" y="173"/>
                  <a:pt x="42" y="174"/>
                  <a:pt x="40" y="175"/>
                </a:cubicBezTo>
                <a:cubicBezTo>
                  <a:pt x="40" y="175"/>
                  <a:pt x="40" y="175"/>
                  <a:pt x="40" y="175"/>
                </a:cubicBezTo>
                <a:cubicBezTo>
                  <a:pt x="40" y="176"/>
                  <a:pt x="39" y="179"/>
                  <a:pt x="39" y="180"/>
                </a:cubicBezTo>
                <a:cubicBezTo>
                  <a:pt x="39" y="180"/>
                  <a:pt x="39" y="181"/>
                  <a:pt x="39" y="181"/>
                </a:cubicBezTo>
                <a:cubicBezTo>
                  <a:pt x="39" y="181"/>
                  <a:pt x="39" y="182"/>
                  <a:pt x="39" y="182"/>
                </a:cubicBezTo>
                <a:cubicBezTo>
                  <a:pt x="39" y="183"/>
                  <a:pt x="39" y="184"/>
                  <a:pt x="39" y="185"/>
                </a:cubicBezTo>
                <a:cubicBezTo>
                  <a:pt x="39" y="185"/>
                  <a:pt x="39" y="186"/>
                  <a:pt x="39" y="186"/>
                </a:cubicBezTo>
                <a:cubicBezTo>
                  <a:pt x="39" y="187"/>
                  <a:pt x="39" y="188"/>
                  <a:pt x="39" y="189"/>
                </a:cubicBezTo>
                <a:cubicBezTo>
                  <a:pt x="38" y="189"/>
                  <a:pt x="38" y="189"/>
                  <a:pt x="37" y="189"/>
                </a:cubicBezTo>
                <a:cubicBezTo>
                  <a:pt x="36" y="189"/>
                  <a:pt x="36" y="190"/>
                  <a:pt x="35" y="190"/>
                </a:cubicBezTo>
                <a:cubicBezTo>
                  <a:pt x="34" y="191"/>
                  <a:pt x="32" y="192"/>
                  <a:pt x="30" y="192"/>
                </a:cubicBezTo>
                <a:cubicBezTo>
                  <a:pt x="27" y="191"/>
                  <a:pt x="26" y="190"/>
                  <a:pt x="26" y="187"/>
                </a:cubicBezTo>
                <a:cubicBezTo>
                  <a:pt x="26" y="187"/>
                  <a:pt x="26" y="187"/>
                  <a:pt x="26" y="187"/>
                </a:cubicBezTo>
                <a:cubicBezTo>
                  <a:pt x="25" y="187"/>
                  <a:pt x="24" y="187"/>
                  <a:pt x="22" y="188"/>
                </a:cubicBezTo>
                <a:cubicBezTo>
                  <a:pt x="21" y="188"/>
                  <a:pt x="20" y="188"/>
                  <a:pt x="19" y="188"/>
                </a:cubicBezTo>
                <a:cubicBezTo>
                  <a:pt x="17" y="188"/>
                  <a:pt x="15" y="192"/>
                  <a:pt x="15" y="193"/>
                </a:cubicBezTo>
                <a:cubicBezTo>
                  <a:pt x="15" y="193"/>
                  <a:pt x="15" y="194"/>
                  <a:pt x="16" y="194"/>
                </a:cubicBezTo>
                <a:cubicBezTo>
                  <a:pt x="17" y="194"/>
                  <a:pt x="17" y="194"/>
                  <a:pt x="17" y="195"/>
                </a:cubicBezTo>
                <a:cubicBezTo>
                  <a:pt x="18" y="196"/>
                  <a:pt x="18" y="197"/>
                  <a:pt x="18" y="198"/>
                </a:cubicBezTo>
                <a:cubicBezTo>
                  <a:pt x="18" y="199"/>
                  <a:pt x="18" y="199"/>
                  <a:pt x="18" y="200"/>
                </a:cubicBezTo>
                <a:cubicBezTo>
                  <a:pt x="20" y="202"/>
                  <a:pt x="19" y="203"/>
                  <a:pt x="18" y="204"/>
                </a:cubicBezTo>
                <a:cubicBezTo>
                  <a:pt x="18" y="204"/>
                  <a:pt x="17" y="205"/>
                  <a:pt x="16" y="206"/>
                </a:cubicBezTo>
                <a:cubicBezTo>
                  <a:pt x="16" y="207"/>
                  <a:pt x="16" y="207"/>
                  <a:pt x="16" y="207"/>
                </a:cubicBezTo>
                <a:cubicBezTo>
                  <a:pt x="16" y="207"/>
                  <a:pt x="16" y="207"/>
                  <a:pt x="16" y="207"/>
                </a:cubicBezTo>
                <a:cubicBezTo>
                  <a:pt x="15" y="208"/>
                  <a:pt x="15" y="209"/>
                  <a:pt x="14" y="210"/>
                </a:cubicBezTo>
                <a:cubicBezTo>
                  <a:pt x="13" y="210"/>
                  <a:pt x="11" y="212"/>
                  <a:pt x="11" y="212"/>
                </a:cubicBezTo>
                <a:cubicBezTo>
                  <a:pt x="11" y="212"/>
                  <a:pt x="11" y="213"/>
                  <a:pt x="13" y="213"/>
                </a:cubicBezTo>
                <a:cubicBezTo>
                  <a:pt x="15" y="213"/>
                  <a:pt x="16" y="215"/>
                  <a:pt x="16" y="216"/>
                </a:cubicBezTo>
                <a:cubicBezTo>
                  <a:pt x="17" y="216"/>
                  <a:pt x="17" y="217"/>
                  <a:pt x="17" y="218"/>
                </a:cubicBezTo>
                <a:cubicBezTo>
                  <a:pt x="18" y="219"/>
                  <a:pt x="18" y="220"/>
                  <a:pt x="18" y="220"/>
                </a:cubicBezTo>
                <a:cubicBezTo>
                  <a:pt x="19" y="220"/>
                  <a:pt x="20" y="221"/>
                  <a:pt x="20" y="222"/>
                </a:cubicBezTo>
                <a:cubicBezTo>
                  <a:pt x="21" y="225"/>
                  <a:pt x="20" y="229"/>
                  <a:pt x="19" y="231"/>
                </a:cubicBezTo>
                <a:cubicBezTo>
                  <a:pt x="17" y="233"/>
                  <a:pt x="14" y="233"/>
                  <a:pt x="12" y="233"/>
                </a:cubicBezTo>
                <a:cubicBezTo>
                  <a:pt x="11" y="233"/>
                  <a:pt x="9" y="232"/>
                  <a:pt x="8" y="233"/>
                </a:cubicBezTo>
                <a:cubicBezTo>
                  <a:pt x="6" y="233"/>
                  <a:pt x="5" y="232"/>
                  <a:pt x="4" y="232"/>
                </a:cubicBezTo>
                <a:cubicBezTo>
                  <a:pt x="3" y="231"/>
                  <a:pt x="2" y="231"/>
                  <a:pt x="2" y="231"/>
                </a:cubicBezTo>
                <a:cubicBezTo>
                  <a:pt x="2" y="231"/>
                  <a:pt x="1" y="232"/>
                  <a:pt x="0" y="235"/>
                </a:cubicBezTo>
                <a:cubicBezTo>
                  <a:pt x="0" y="235"/>
                  <a:pt x="0" y="235"/>
                  <a:pt x="0" y="235"/>
                </a:cubicBezTo>
                <a:cubicBezTo>
                  <a:pt x="0" y="235"/>
                  <a:pt x="1" y="235"/>
                  <a:pt x="2" y="235"/>
                </a:cubicBezTo>
                <a:cubicBezTo>
                  <a:pt x="3" y="236"/>
                  <a:pt x="4" y="236"/>
                  <a:pt x="4" y="237"/>
                </a:cubicBezTo>
                <a:cubicBezTo>
                  <a:pt x="4" y="237"/>
                  <a:pt x="5" y="238"/>
                  <a:pt x="5" y="238"/>
                </a:cubicBezTo>
                <a:cubicBezTo>
                  <a:pt x="6" y="239"/>
                  <a:pt x="7" y="241"/>
                  <a:pt x="6" y="242"/>
                </a:cubicBezTo>
                <a:cubicBezTo>
                  <a:pt x="6" y="243"/>
                  <a:pt x="5" y="244"/>
                  <a:pt x="3" y="246"/>
                </a:cubicBezTo>
                <a:cubicBezTo>
                  <a:pt x="3" y="246"/>
                  <a:pt x="3" y="248"/>
                  <a:pt x="2" y="249"/>
                </a:cubicBezTo>
                <a:cubicBezTo>
                  <a:pt x="2" y="252"/>
                  <a:pt x="2" y="254"/>
                  <a:pt x="1" y="255"/>
                </a:cubicBezTo>
                <a:cubicBezTo>
                  <a:pt x="1" y="256"/>
                  <a:pt x="1" y="256"/>
                  <a:pt x="1" y="257"/>
                </a:cubicBezTo>
                <a:cubicBezTo>
                  <a:pt x="2" y="258"/>
                  <a:pt x="5" y="260"/>
                  <a:pt x="6" y="260"/>
                </a:cubicBezTo>
                <a:cubicBezTo>
                  <a:pt x="6" y="260"/>
                  <a:pt x="7" y="260"/>
                  <a:pt x="8" y="260"/>
                </a:cubicBezTo>
                <a:cubicBezTo>
                  <a:pt x="9" y="260"/>
                  <a:pt x="9" y="260"/>
                  <a:pt x="10" y="260"/>
                </a:cubicBezTo>
                <a:cubicBezTo>
                  <a:pt x="10" y="260"/>
                  <a:pt x="10" y="261"/>
                  <a:pt x="9" y="262"/>
                </a:cubicBezTo>
                <a:cubicBezTo>
                  <a:pt x="9" y="263"/>
                  <a:pt x="8" y="264"/>
                  <a:pt x="7" y="265"/>
                </a:cubicBezTo>
                <a:cubicBezTo>
                  <a:pt x="6" y="266"/>
                  <a:pt x="9" y="270"/>
                  <a:pt x="10" y="270"/>
                </a:cubicBezTo>
                <a:cubicBezTo>
                  <a:pt x="12" y="272"/>
                  <a:pt x="13" y="272"/>
                  <a:pt x="15" y="272"/>
                </a:cubicBezTo>
                <a:cubicBezTo>
                  <a:pt x="15" y="272"/>
                  <a:pt x="16" y="272"/>
                  <a:pt x="17" y="272"/>
                </a:cubicBezTo>
                <a:cubicBezTo>
                  <a:pt x="18" y="273"/>
                  <a:pt x="18" y="272"/>
                  <a:pt x="19" y="272"/>
                </a:cubicBezTo>
                <a:cubicBezTo>
                  <a:pt x="19" y="272"/>
                  <a:pt x="18" y="271"/>
                  <a:pt x="18" y="271"/>
                </a:cubicBezTo>
                <a:cubicBezTo>
                  <a:pt x="18" y="270"/>
                  <a:pt x="17" y="268"/>
                  <a:pt x="18" y="268"/>
                </a:cubicBezTo>
                <a:cubicBezTo>
                  <a:pt x="18" y="266"/>
                  <a:pt x="20" y="266"/>
                  <a:pt x="22" y="266"/>
                </a:cubicBezTo>
                <a:cubicBezTo>
                  <a:pt x="24" y="267"/>
                  <a:pt x="26" y="268"/>
                  <a:pt x="26" y="270"/>
                </a:cubicBezTo>
                <a:cubicBezTo>
                  <a:pt x="26" y="270"/>
                  <a:pt x="30" y="272"/>
                  <a:pt x="31" y="272"/>
                </a:cubicBezTo>
                <a:cubicBezTo>
                  <a:pt x="31" y="272"/>
                  <a:pt x="31" y="272"/>
                  <a:pt x="31" y="272"/>
                </a:cubicBezTo>
                <a:cubicBezTo>
                  <a:pt x="30" y="271"/>
                  <a:pt x="30" y="269"/>
                  <a:pt x="30" y="268"/>
                </a:cubicBezTo>
                <a:cubicBezTo>
                  <a:pt x="31" y="267"/>
                  <a:pt x="31" y="267"/>
                  <a:pt x="33" y="267"/>
                </a:cubicBezTo>
                <a:cubicBezTo>
                  <a:pt x="34" y="267"/>
                  <a:pt x="34" y="268"/>
                  <a:pt x="35" y="268"/>
                </a:cubicBezTo>
                <a:cubicBezTo>
                  <a:pt x="35" y="269"/>
                  <a:pt x="36" y="270"/>
                  <a:pt x="37" y="270"/>
                </a:cubicBezTo>
                <a:cubicBezTo>
                  <a:pt x="37" y="270"/>
                  <a:pt x="38" y="270"/>
                  <a:pt x="38" y="270"/>
                </a:cubicBezTo>
                <a:cubicBezTo>
                  <a:pt x="39" y="271"/>
                  <a:pt x="38" y="272"/>
                  <a:pt x="38" y="274"/>
                </a:cubicBezTo>
                <a:cubicBezTo>
                  <a:pt x="38" y="275"/>
                  <a:pt x="38" y="275"/>
                  <a:pt x="38" y="276"/>
                </a:cubicBezTo>
                <a:cubicBezTo>
                  <a:pt x="39" y="277"/>
                  <a:pt x="38" y="278"/>
                  <a:pt x="38" y="278"/>
                </a:cubicBezTo>
                <a:cubicBezTo>
                  <a:pt x="37" y="279"/>
                  <a:pt x="35" y="278"/>
                  <a:pt x="33" y="278"/>
                </a:cubicBezTo>
                <a:cubicBezTo>
                  <a:pt x="32" y="277"/>
                  <a:pt x="31" y="277"/>
                  <a:pt x="31" y="277"/>
                </a:cubicBezTo>
                <a:cubicBezTo>
                  <a:pt x="30" y="277"/>
                  <a:pt x="30" y="277"/>
                  <a:pt x="30" y="277"/>
                </a:cubicBezTo>
                <a:cubicBezTo>
                  <a:pt x="30" y="278"/>
                  <a:pt x="32" y="281"/>
                  <a:pt x="34" y="283"/>
                </a:cubicBezTo>
                <a:cubicBezTo>
                  <a:pt x="35" y="284"/>
                  <a:pt x="35" y="289"/>
                  <a:pt x="35" y="289"/>
                </a:cubicBezTo>
                <a:cubicBezTo>
                  <a:pt x="35" y="290"/>
                  <a:pt x="34" y="290"/>
                  <a:pt x="34" y="290"/>
                </a:cubicBezTo>
                <a:cubicBezTo>
                  <a:pt x="32" y="290"/>
                  <a:pt x="29" y="288"/>
                  <a:pt x="28" y="286"/>
                </a:cubicBezTo>
                <a:cubicBezTo>
                  <a:pt x="28" y="284"/>
                  <a:pt x="24" y="284"/>
                  <a:pt x="23" y="284"/>
                </a:cubicBezTo>
                <a:cubicBezTo>
                  <a:pt x="22" y="284"/>
                  <a:pt x="21" y="284"/>
                  <a:pt x="19" y="283"/>
                </a:cubicBezTo>
                <a:cubicBezTo>
                  <a:pt x="19" y="283"/>
                  <a:pt x="18" y="283"/>
                  <a:pt x="18" y="283"/>
                </a:cubicBezTo>
                <a:cubicBezTo>
                  <a:pt x="16" y="282"/>
                  <a:pt x="14" y="281"/>
                  <a:pt x="12" y="279"/>
                </a:cubicBezTo>
                <a:cubicBezTo>
                  <a:pt x="11" y="277"/>
                  <a:pt x="10" y="276"/>
                  <a:pt x="8" y="275"/>
                </a:cubicBezTo>
                <a:cubicBezTo>
                  <a:pt x="8" y="275"/>
                  <a:pt x="8" y="275"/>
                  <a:pt x="7" y="275"/>
                </a:cubicBezTo>
                <a:cubicBezTo>
                  <a:pt x="7" y="276"/>
                  <a:pt x="9" y="278"/>
                  <a:pt x="9" y="279"/>
                </a:cubicBezTo>
                <a:cubicBezTo>
                  <a:pt x="10" y="280"/>
                  <a:pt x="10" y="280"/>
                  <a:pt x="10" y="281"/>
                </a:cubicBezTo>
                <a:cubicBezTo>
                  <a:pt x="10" y="282"/>
                  <a:pt x="10" y="282"/>
                  <a:pt x="10" y="282"/>
                </a:cubicBezTo>
                <a:cubicBezTo>
                  <a:pt x="10" y="283"/>
                  <a:pt x="10" y="284"/>
                  <a:pt x="10" y="285"/>
                </a:cubicBezTo>
                <a:cubicBezTo>
                  <a:pt x="11" y="285"/>
                  <a:pt x="11" y="285"/>
                  <a:pt x="11" y="285"/>
                </a:cubicBezTo>
                <a:cubicBezTo>
                  <a:pt x="12" y="285"/>
                  <a:pt x="13" y="285"/>
                  <a:pt x="13" y="286"/>
                </a:cubicBezTo>
                <a:cubicBezTo>
                  <a:pt x="14" y="288"/>
                  <a:pt x="13" y="290"/>
                  <a:pt x="12" y="291"/>
                </a:cubicBezTo>
                <a:cubicBezTo>
                  <a:pt x="11" y="292"/>
                  <a:pt x="11" y="293"/>
                  <a:pt x="11" y="294"/>
                </a:cubicBezTo>
                <a:cubicBezTo>
                  <a:pt x="11" y="295"/>
                  <a:pt x="11" y="295"/>
                  <a:pt x="11" y="296"/>
                </a:cubicBezTo>
                <a:cubicBezTo>
                  <a:pt x="12" y="296"/>
                  <a:pt x="14" y="296"/>
                  <a:pt x="15" y="296"/>
                </a:cubicBezTo>
                <a:cubicBezTo>
                  <a:pt x="16" y="295"/>
                  <a:pt x="16" y="295"/>
                  <a:pt x="17" y="295"/>
                </a:cubicBezTo>
                <a:cubicBezTo>
                  <a:pt x="17" y="295"/>
                  <a:pt x="18" y="295"/>
                  <a:pt x="18" y="295"/>
                </a:cubicBezTo>
                <a:cubicBezTo>
                  <a:pt x="18" y="294"/>
                  <a:pt x="18" y="293"/>
                  <a:pt x="18" y="292"/>
                </a:cubicBezTo>
                <a:cubicBezTo>
                  <a:pt x="17" y="290"/>
                  <a:pt x="17" y="289"/>
                  <a:pt x="17" y="289"/>
                </a:cubicBezTo>
                <a:cubicBezTo>
                  <a:pt x="17" y="288"/>
                  <a:pt x="18" y="288"/>
                  <a:pt x="18" y="288"/>
                </a:cubicBezTo>
                <a:cubicBezTo>
                  <a:pt x="19" y="287"/>
                  <a:pt x="20" y="288"/>
                  <a:pt x="21" y="288"/>
                </a:cubicBezTo>
                <a:cubicBezTo>
                  <a:pt x="21" y="288"/>
                  <a:pt x="21" y="288"/>
                  <a:pt x="21" y="288"/>
                </a:cubicBezTo>
                <a:cubicBezTo>
                  <a:pt x="21" y="288"/>
                  <a:pt x="22" y="289"/>
                  <a:pt x="23" y="290"/>
                </a:cubicBezTo>
                <a:cubicBezTo>
                  <a:pt x="23" y="290"/>
                  <a:pt x="23" y="290"/>
                  <a:pt x="23" y="291"/>
                </a:cubicBezTo>
                <a:cubicBezTo>
                  <a:pt x="25" y="292"/>
                  <a:pt x="26" y="292"/>
                  <a:pt x="28" y="292"/>
                </a:cubicBezTo>
                <a:cubicBezTo>
                  <a:pt x="28" y="293"/>
                  <a:pt x="29" y="293"/>
                  <a:pt x="29" y="293"/>
                </a:cubicBezTo>
                <a:cubicBezTo>
                  <a:pt x="30" y="293"/>
                  <a:pt x="30" y="293"/>
                  <a:pt x="30" y="294"/>
                </a:cubicBezTo>
                <a:cubicBezTo>
                  <a:pt x="31" y="294"/>
                  <a:pt x="31" y="294"/>
                  <a:pt x="33" y="295"/>
                </a:cubicBezTo>
                <a:cubicBezTo>
                  <a:pt x="35" y="295"/>
                  <a:pt x="36" y="297"/>
                  <a:pt x="36" y="298"/>
                </a:cubicBezTo>
                <a:cubicBezTo>
                  <a:pt x="36" y="299"/>
                  <a:pt x="36" y="300"/>
                  <a:pt x="37" y="300"/>
                </a:cubicBezTo>
                <a:cubicBezTo>
                  <a:pt x="38" y="300"/>
                  <a:pt x="39" y="299"/>
                  <a:pt x="39" y="299"/>
                </a:cubicBezTo>
                <a:cubicBezTo>
                  <a:pt x="40" y="298"/>
                  <a:pt x="40" y="297"/>
                  <a:pt x="42" y="297"/>
                </a:cubicBezTo>
                <a:cubicBezTo>
                  <a:pt x="43" y="297"/>
                  <a:pt x="43" y="297"/>
                  <a:pt x="43" y="297"/>
                </a:cubicBezTo>
                <a:cubicBezTo>
                  <a:pt x="44" y="296"/>
                  <a:pt x="46" y="295"/>
                  <a:pt x="48" y="296"/>
                </a:cubicBezTo>
                <a:cubicBezTo>
                  <a:pt x="49" y="296"/>
                  <a:pt x="49" y="296"/>
                  <a:pt x="49" y="296"/>
                </a:cubicBezTo>
                <a:cubicBezTo>
                  <a:pt x="49" y="296"/>
                  <a:pt x="49" y="295"/>
                  <a:pt x="49" y="294"/>
                </a:cubicBezTo>
                <a:cubicBezTo>
                  <a:pt x="49" y="294"/>
                  <a:pt x="49" y="293"/>
                  <a:pt x="49" y="293"/>
                </a:cubicBezTo>
                <a:cubicBezTo>
                  <a:pt x="49" y="293"/>
                  <a:pt x="49" y="293"/>
                  <a:pt x="49" y="293"/>
                </a:cubicBezTo>
                <a:cubicBezTo>
                  <a:pt x="49" y="293"/>
                  <a:pt x="49" y="293"/>
                  <a:pt x="49" y="293"/>
                </a:cubicBezTo>
                <a:cubicBezTo>
                  <a:pt x="50" y="293"/>
                  <a:pt x="50" y="293"/>
                  <a:pt x="50" y="293"/>
                </a:cubicBezTo>
                <a:cubicBezTo>
                  <a:pt x="50" y="293"/>
                  <a:pt x="50" y="293"/>
                  <a:pt x="51" y="293"/>
                </a:cubicBezTo>
                <a:cubicBezTo>
                  <a:pt x="51" y="293"/>
                  <a:pt x="52" y="292"/>
                  <a:pt x="52" y="290"/>
                </a:cubicBezTo>
                <a:cubicBezTo>
                  <a:pt x="52" y="289"/>
                  <a:pt x="53" y="287"/>
                  <a:pt x="55" y="287"/>
                </a:cubicBezTo>
                <a:cubicBezTo>
                  <a:pt x="56" y="287"/>
                  <a:pt x="56" y="288"/>
                  <a:pt x="56" y="289"/>
                </a:cubicBezTo>
                <a:cubicBezTo>
                  <a:pt x="56" y="290"/>
                  <a:pt x="59" y="292"/>
                  <a:pt x="60" y="292"/>
                </a:cubicBezTo>
                <a:cubicBezTo>
                  <a:pt x="60" y="292"/>
                  <a:pt x="60" y="292"/>
                  <a:pt x="60" y="292"/>
                </a:cubicBezTo>
                <a:cubicBezTo>
                  <a:pt x="61" y="293"/>
                  <a:pt x="61" y="293"/>
                  <a:pt x="62" y="292"/>
                </a:cubicBezTo>
                <a:cubicBezTo>
                  <a:pt x="62" y="292"/>
                  <a:pt x="62" y="291"/>
                  <a:pt x="63" y="291"/>
                </a:cubicBezTo>
                <a:cubicBezTo>
                  <a:pt x="64" y="291"/>
                  <a:pt x="64" y="290"/>
                  <a:pt x="65" y="290"/>
                </a:cubicBezTo>
                <a:cubicBezTo>
                  <a:pt x="66" y="290"/>
                  <a:pt x="67" y="290"/>
                  <a:pt x="68" y="291"/>
                </a:cubicBezTo>
                <a:cubicBezTo>
                  <a:pt x="69" y="292"/>
                  <a:pt x="69" y="292"/>
                  <a:pt x="69" y="292"/>
                </a:cubicBezTo>
                <a:cubicBezTo>
                  <a:pt x="69" y="292"/>
                  <a:pt x="70" y="292"/>
                  <a:pt x="70" y="293"/>
                </a:cubicBezTo>
                <a:cubicBezTo>
                  <a:pt x="70" y="293"/>
                  <a:pt x="70" y="294"/>
                  <a:pt x="68" y="298"/>
                </a:cubicBezTo>
                <a:cubicBezTo>
                  <a:pt x="68" y="299"/>
                  <a:pt x="69" y="300"/>
                  <a:pt x="71" y="302"/>
                </a:cubicBezTo>
                <a:cubicBezTo>
                  <a:pt x="72" y="303"/>
                  <a:pt x="73" y="304"/>
                  <a:pt x="73" y="305"/>
                </a:cubicBezTo>
                <a:cubicBezTo>
                  <a:pt x="74" y="306"/>
                  <a:pt x="74" y="306"/>
                  <a:pt x="74" y="306"/>
                </a:cubicBezTo>
                <a:cubicBezTo>
                  <a:pt x="74" y="306"/>
                  <a:pt x="75" y="305"/>
                  <a:pt x="77" y="305"/>
                </a:cubicBezTo>
                <a:cubicBezTo>
                  <a:pt x="78" y="304"/>
                  <a:pt x="80" y="304"/>
                  <a:pt x="81" y="304"/>
                </a:cubicBezTo>
                <a:cubicBezTo>
                  <a:pt x="82" y="305"/>
                  <a:pt x="82" y="306"/>
                  <a:pt x="82" y="308"/>
                </a:cubicBezTo>
                <a:cubicBezTo>
                  <a:pt x="82" y="316"/>
                  <a:pt x="82" y="316"/>
                  <a:pt x="82" y="316"/>
                </a:cubicBezTo>
                <a:cubicBezTo>
                  <a:pt x="82" y="317"/>
                  <a:pt x="83" y="318"/>
                  <a:pt x="85" y="318"/>
                </a:cubicBezTo>
                <a:cubicBezTo>
                  <a:pt x="86" y="318"/>
                  <a:pt x="87" y="319"/>
                  <a:pt x="87" y="319"/>
                </a:cubicBezTo>
                <a:cubicBezTo>
                  <a:pt x="88" y="320"/>
                  <a:pt x="89" y="319"/>
                  <a:pt x="90" y="318"/>
                </a:cubicBezTo>
                <a:cubicBezTo>
                  <a:pt x="90" y="318"/>
                  <a:pt x="90" y="318"/>
                  <a:pt x="90" y="318"/>
                </a:cubicBezTo>
                <a:cubicBezTo>
                  <a:pt x="90" y="318"/>
                  <a:pt x="90" y="318"/>
                  <a:pt x="90" y="318"/>
                </a:cubicBezTo>
                <a:cubicBezTo>
                  <a:pt x="90" y="318"/>
                  <a:pt x="90" y="318"/>
                  <a:pt x="90" y="318"/>
                </a:cubicBezTo>
                <a:cubicBezTo>
                  <a:pt x="91" y="319"/>
                  <a:pt x="91" y="319"/>
                  <a:pt x="91" y="319"/>
                </a:cubicBezTo>
                <a:cubicBezTo>
                  <a:pt x="92" y="320"/>
                  <a:pt x="92" y="320"/>
                  <a:pt x="92" y="320"/>
                </a:cubicBezTo>
                <a:cubicBezTo>
                  <a:pt x="93" y="321"/>
                  <a:pt x="92" y="322"/>
                  <a:pt x="92" y="324"/>
                </a:cubicBezTo>
                <a:cubicBezTo>
                  <a:pt x="91" y="324"/>
                  <a:pt x="91" y="325"/>
                  <a:pt x="91" y="326"/>
                </a:cubicBezTo>
                <a:cubicBezTo>
                  <a:pt x="91" y="327"/>
                  <a:pt x="90" y="328"/>
                  <a:pt x="90" y="329"/>
                </a:cubicBezTo>
                <a:cubicBezTo>
                  <a:pt x="89" y="330"/>
                  <a:pt x="89" y="331"/>
                  <a:pt x="89" y="332"/>
                </a:cubicBezTo>
                <a:cubicBezTo>
                  <a:pt x="89" y="333"/>
                  <a:pt x="87" y="335"/>
                  <a:pt x="86" y="335"/>
                </a:cubicBezTo>
                <a:cubicBezTo>
                  <a:pt x="85" y="336"/>
                  <a:pt x="85" y="336"/>
                  <a:pt x="85" y="336"/>
                </a:cubicBezTo>
                <a:cubicBezTo>
                  <a:pt x="84" y="338"/>
                  <a:pt x="82" y="338"/>
                  <a:pt x="81" y="338"/>
                </a:cubicBezTo>
                <a:cubicBezTo>
                  <a:pt x="80" y="339"/>
                  <a:pt x="80" y="339"/>
                  <a:pt x="80" y="339"/>
                </a:cubicBezTo>
                <a:cubicBezTo>
                  <a:pt x="80" y="339"/>
                  <a:pt x="79" y="339"/>
                  <a:pt x="79" y="340"/>
                </a:cubicBezTo>
                <a:cubicBezTo>
                  <a:pt x="79" y="341"/>
                  <a:pt x="78" y="343"/>
                  <a:pt x="77" y="343"/>
                </a:cubicBezTo>
                <a:cubicBezTo>
                  <a:pt x="76" y="344"/>
                  <a:pt x="75" y="345"/>
                  <a:pt x="75" y="345"/>
                </a:cubicBezTo>
                <a:cubicBezTo>
                  <a:pt x="75" y="346"/>
                  <a:pt x="74" y="347"/>
                  <a:pt x="73" y="347"/>
                </a:cubicBezTo>
                <a:cubicBezTo>
                  <a:pt x="74" y="347"/>
                  <a:pt x="74" y="347"/>
                  <a:pt x="74" y="347"/>
                </a:cubicBezTo>
                <a:cubicBezTo>
                  <a:pt x="75" y="348"/>
                  <a:pt x="78" y="349"/>
                  <a:pt x="79" y="349"/>
                </a:cubicBezTo>
                <a:cubicBezTo>
                  <a:pt x="80" y="349"/>
                  <a:pt x="81" y="350"/>
                  <a:pt x="82" y="351"/>
                </a:cubicBezTo>
                <a:cubicBezTo>
                  <a:pt x="82" y="351"/>
                  <a:pt x="83" y="352"/>
                  <a:pt x="83" y="352"/>
                </a:cubicBezTo>
                <a:cubicBezTo>
                  <a:pt x="84" y="352"/>
                  <a:pt x="84" y="352"/>
                  <a:pt x="84" y="352"/>
                </a:cubicBezTo>
                <a:cubicBezTo>
                  <a:pt x="84" y="353"/>
                  <a:pt x="84" y="353"/>
                  <a:pt x="84" y="353"/>
                </a:cubicBezTo>
                <a:cubicBezTo>
                  <a:pt x="84" y="354"/>
                  <a:pt x="84" y="354"/>
                  <a:pt x="84" y="354"/>
                </a:cubicBezTo>
                <a:cubicBezTo>
                  <a:pt x="84" y="354"/>
                  <a:pt x="84" y="354"/>
                  <a:pt x="86" y="354"/>
                </a:cubicBezTo>
                <a:cubicBezTo>
                  <a:pt x="87" y="354"/>
                  <a:pt x="88" y="354"/>
                  <a:pt x="88" y="354"/>
                </a:cubicBezTo>
                <a:cubicBezTo>
                  <a:pt x="88" y="354"/>
                  <a:pt x="88" y="353"/>
                  <a:pt x="88" y="353"/>
                </a:cubicBezTo>
                <a:cubicBezTo>
                  <a:pt x="88" y="352"/>
                  <a:pt x="87" y="352"/>
                  <a:pt x="87" y="352"/>
                </a:cubicBezTo>
                <a:cubicBezTo>
                  <a:pt x="87" y="351"/>
                  <a:pt x="87" y="349"/>
                  <a:pt x="88" y="349"/>
                </a:cubicBezTo>
                <a:cubicBezTo>
                  <a:pt x="89" y="348"/>
                  <a:pt x="92" y="351"/>
                  <a:pt x="92" y="351"/>
                </a:cubicBezTo>
                <a:cubicBezTo>
                  <a:pt x="92" y="351"/>
                  <a:pt x="92" y="351"/>
                  <a:pt x="92" y="351"/>
                </a:cubicBezTo>
                <a:cubicBezTo>
                  <a:pt x="92" y="351"/>
                  <a:pt x="93" y="350"/>
                  <a:pt x="93" y="347"/>
                </a:cubicBezTo>
                <a:cubicBezTo>
                  <a:pt x="93" y="347"/>
                  <a:pt x="93" y="347"/>
                  <a:pt x="93" y="347"/>
                </a:cubicBezTo>
                <a:cubicBezTo>
                  <a:pt x="93" y="345"/>
                  <a:pt x="95" y="341"/>
                  <a:pt x="96" y="340"/>
                </a:cubicBezTo>
                <a:cubicBezTo>
                  <a:pt x="97" y="339"/>
                  <a:pt x="96" y="337"/>
                  <a:pt x="95" y="336"/>
                </a:cubicBezTo>
                <a:cubicBezTo>
                  <a:pt x="95" y="336"/>
                  <a:pt x="95" y="336"/>
                  <a:pt x="95" y="336"/>
                </a:cubicBezTo>
                <a:cubicBezTo>
                  <a:pt x="95" y="335"/>
                  <a:pt x="95" y="335"/>
                  <a:pt x="96" y="335"/>
                </a:cubicBezTo>
                <a:cubicBezTo>
                  <a:pt x="97" y="334"/>
                  <a:pt x="100" y="333"/>
                  <a:pt x="101" y="330"/>
                </a:cubicBezTo>
                <a:cubicBezTo>
                  <a:pt x="102" y="330"/>
                  <a:pt x="102" y="330"/>
                  <a:pt x="106" y="331"/>
                </a:cubicBezTo>
                <a:cubicBezTo>
                  <a:pt x="109" y="332"/>
                  <a:pt x="114" y="334"/>
                  <a:pt x="116" y="333"/>
                </a:cubicBezTo>
                <a:cubicBezTo>
                  <a:pt x="117" y="333"/>
                  <a:pt x="117" y="333"/>
                  <a:pt x="117" y="333"/>
                </a:cubicBezTo>
                <a:cubicBezTo>
                  <a:pt x="119" y="333"/>
                  <a:pt x="120" y="332"/>
                  <a:pt x="121" y="332"/>
                </a:cubicBezTo>
                <a:cubicBezTo>
                  <a:pt x="122" y="331"/>
                  <a:pt x="124" y="331"/>
                  <a:pt x="125" y="331"/>
                </a:cubicBezTo>
                <a:cubicBezTo>
                  <a:pt x="127" y="331"/>
                  <a:pt x="129" y="331"/>
                  <a:pt x="129" y="331"/>
                </a:cubicBezTo>
                <a:cubicBezTo>
                  <a:pt x="130" y="330"/>
                  <a:pt x="131" y="329"/>
                  <a:pt x="132" y="329"/>
                </a:cubicBezTo>
                <a:cubicBezTo>
                  <a:pt x="133" y="328"/>
                  <a:pt x="134" y="327"/>
                  <a:pt x="135" y="326"/>
                </a:cubicBezTo>
                <a:cubicBezTo>
                  <a:pt x="135" y="326"/>
                  <a:pt x="135" y="325"/>
                  <a:pt x="136" y="325"/>
                </a:cubicBezTo>
                <a:cubicBezTo>
                  <a:pt x="136" y="325"/>
                  <a:pt x="136" y="325"/>
                  <a:pt x="137" y="322"/>
                </a:cubicBezTo>
                <a:cubicBezTo>
                  <a:pt x="137" y="321"/>
                  <a:pt x="138" y="321"/>
                  <a:pt x="139" y="321"/>
                </a:cubicBezTo>
                <a:cubicBezTo>
                  <a:pt x="140" y="321"/>
                  <a:pt x="140" y="321"/>
                  <a:pt x="141" y="321"/>
                </a:cubicBezTo>
                <a:cubicBezTo>
                  <a:pt x="141" y="320"/>
                  <a:pt x="150" y="322"/>
                  <a:pt x="150" y="322"/>
                </a:cubicBezTo>
                <a:cubicBezTo>
                  <a:pt x="151" y="322"/>
                  <a:pt x="152" y="323"/>
                  <a:pt x="152" y="324"/>
                </a:cubicBezTo>
                <a:cubicBezTo>
                  <a:pt x="153" y="325"/>
                  <a:pt x="153" y="326"/>
                  <a:pt x="154" y="326"/>
                </a:cubicBezTo>
                <a:cubicBezTo>
                  <a:pt x="154" y="326"/>
                  <a:pt x="156" y="325"/>
                  <a:pt x="157" y="323"/>
                </a:cubicBezTo>
                <a:cubicBezTo>
                  <a:pt x="157" y="323"/>
                  <a:pt x="158" y="322"/>
                  <a:pt x="158" y="322"/>
                </a:cubicBezTo>
                <a:cubicBezTo>
                  <a:pt x="158" y="321"/>
                  <a:pt x="158" y="320"/>
                  <a:pt x="160" y="319"/>
                </a:cubicBezTo>
                <a:cubicBezTo>
                  <a:pt x="162" y="318"/>
                  <a:pt x="163" y="316"/>
                  <a:pt x="164" y="314"/>
                </a:cubicBezTo>
                <a:cubicBezTo>
                  <a:pt x="164" y="314"/>
                  <a:pt x="164" y="313"/>
                  <a:pt x="164" y="313"/>
                </a:cubicBezTo>
                <a:cubicBezTo>
                  <a:pt x="165" y="312"/>
                  <a:pt x="166" y="312"/>
                  <a:pt x="168" y="312"/>
                </a:cubicBezTo>
                <a:cubicBezTo>
                  <a:pt x="168" y="312"/>
                  <a:pt x="169" y="312"/>
                  <a:pt x="169" y="312"/>
                </a:cubicBezTo>
                <a:cubicBezTo>
                  <a:pt x="169" y="312"/>
                  <a:pt x="169" y="312"/>
                  <a:pt x="169" y="312"/>
                </a:cubicBezTo>
                <a:cubicBezTo>
                  <a:pt x="169" y="311"/>
                  <a:pt x="168" y="310"/>
                  <a:pt x="169" y="309"/>
                </a:cubicBezTo>
                <a:cubicBezTo>
                  <a:pt x="169" y="308"/>
                  <a:pt x="170" y="308"/>
                  <a:pt x="171" y="308"/>
                </a:cubicBezTo>
                <a:cubicBezTo>
                  <a:pt x="172" y="307"/>
                  <a:pt x="172" y="307"/>
                  <a:pt x="172" y="307"/>
                </a:cubicBezTo>
                <a:cubicBezTo>
                  <a:pt x="172" y="307"/>
                  <a:pt x="172" y="307"/>
                  <a:pt x="172" y="307"/>
                </a:cubicBezTo>
                <a:cubicBezTo>
                  <a:pt x="172" y="307"/>
                  <a:pt x="172" y="307"/>
                  <a:pt x="172" y="307"/>
                </a:cubicBezTo>
                <a:cubicBezTo>
                  <a:pt x="173" y="307"/>
                  <a:pt x="173" y="306"/>
                  <a:pt x="173" y="306"/>
                </a:cubicBezTo>
                <a:cubicBezTo>
                  <a:pt x="173" y="306"/>
                  <a:pt x="173" y="306"/>
                  <a:pt x="173" y="306"/>
                </a:cubicBezTo>
                <a:cubicBezTo>
                  <a:pt x="173" y="306"/>
                  <a:pt x="173" y="305"/>
                  <a:pt x="172" y="305"/>
                </a:cubicBezTo>
                <a:cubicBezTo>
                  <a:pt x="171" y="305"/>
                  <a:pt x="164" y="303"/>
                  <a:pt x="168" y="301"/>
                </a:cubicBezTo>
                <a:cubicBezTo>
                  <a:pt x="170" y="300"/>
                  <a:pt x="171" y="299"/>
                  <a:pt x="173" y="298"/>
                </a:cubicBezTo>
                <a:cubicBezTo>
                  <a:pt x="174" y="298"/>
                  <a:pt x="172" y="301"/>
                  <a:pt x="175" y="302"/>
                </a:cubicBezTo>
                <a:cubicBezTo>
                  <a:pt x="175" y="302"/>
                  <a:pt x="178" y="307"/>
                  <a:pt x="179" y="307"/>
                </a:cubicBezTo>
                <a:cubicBezTo>
                  <a:pt x="179" y="307"/>
                  <a:pt x="178" y="304"/>
                  <a:pt x="178" y="300"/>
                </a:cubicBezTo>
                <a:cubicBezTo>
                  <a:pt x="178" y="299"/>
                  <a:pt x="178" y="297"/>
                  <a:pt x="178" y="296"/>
                </a:cubicBezTo>
                <a:cubicBezTo>
                  <a:pt x="178" y="293"/>
                  <a:pt x="178" y="292"/>
                  <a:pt x="177" y="290"/>
                </a:cubicBezTo>
                <a:cubicBezTo>
                  <a:pt x="176" y="287"/>
                  <a:pt x="175" y="286"/>
                  <a:pt x="173" y="284"/>
                </a:cubicBezTo>
                <a:cubicBezTo>
                  <a:pt x="173" y="284"/>
                  <a:pt x="173" y="284"/>
                  <a:pt x="173" y="284"/>
                </a:cubicBezTo>
                <a:cubicBezTo>
                  <a:pt x="171" y="283"/>
                  <a:pt x="172" y="281"/>
                  <a:pt x="172" y="280"/>
                </a:cubicBezTo>
                <a:cubicBezTo>
                  <a:pt x="171" y="278"/>
                  <a:pt x="172" y="275"/>
                  <a:pt x="170" y="274"/>
                </a:cubicBezTo>
                <a:cubicBezTo>
                  <a:pt x="168" y="274"/>
                  <a:pt x="167" y="274"/>
                  <a:pt x="166" y="273"/>
                </a:cubicBezTo>
                <a:cubicBezTo>
                  <a:pt x="164" y="273"/>
                  <a:pt x="170" y="271"/>
                  <a:pt x="173" y="268"/>
                </a:cubicBezTo>
                <a:cubicBezTo>
                  <a:pt x="174" y="266"/>
                  <a:pt x="174" y="264"/>
                  <a:pt x="174" y="262"/>
                </a:cubicBezTo>
                <a:cubicBezTo>
                  <a:pt x="174" y="261"/>
                  <a:pt x="173" y="258"/>
                  <a:pt x="173" y="257"/>
                </a:cubicBezTo>
                <a:cubicBezTo>
                  <a:pt x="173" y="255"/>
                  <a:pt x="173" y="255"/>
                  <a:pt x="172" y="253"/>
                </a:cubicBezTo>
                <a:cubicBezTo>
                  <a:pt x="171" y="251"/>
                  <a:pt x="170" y="249"/>
                  <a:pt x="169" y="247"/>
                </a:cubicBezTo>
                <a:cubicBezTo>
                  <a:pt x="168" y="245"/>
                  <a:pt x="169" y="243"/>
                  <a:pt x="168" y="241"/>
                </a:cubicBezTo>
                <a:cubicBezTo>
                  <a:pt x="167" y="240"/>
                  <a:pt x="167" y="238"/>
                  <a:pt x="167" y="236"/>
                </a:cubicBezTo>
                <a:cubicBezTo>
                  <a:pt x="167" y="234"/>
                  <a:pt x="167" y="232"/>
                  <a:pt x="166" y="231"/>
                </a:cubicBezTo>
                <a:cubicBezTo>
                  <a:pt x="165" y="229"/>
                  <a:pt x="167" y="227"/>
                  <a:pt x="167" y="225"/>
                </a:cubicBezTo>
                <a:cubicBezTo>
                  <a:pt x="167" y="223"/>
                  <a:pt x="169" y="222"/>
                  <a:pt x="169" y="220"/>
                </a:cubicBezTo>
                <a:cubicBezTo>
                  <a:pt x="169" y="219"/>
                  <a:pt x="171" y="218"/>
                  <a:pt x="171" y="217"/>
                </a:cubicBezTo>
                <a:cubicBezTo>
                  <a:pt x="171" y="216"/>
                  <a:pt x="173" y="216"/>
                  <a:pt x="174" y="216"/>
                </a:cubicBezTo>
                <a:cubicBezTo>
                  <a:pt x="175" y="214"/>
                  <a:pt x="174" y="211"/>
                  <a:pt x="175" y="209"/>
                </a:cubicBezTo>
                <a:cubicBezTo>
                  <a:pt x="177" y="207"/>
                  <a:pt x="178" y="206"/>
                  <a:pt x="178" y="202"/>
                </a:cubicBezTo>
                <a:cubicBezTo>
                  <a:pt x="178" y="201"/>
                  <a:pt x="184" y="198"/>
                  <a:pt x="185" y="198"/>
                </a:cubicBezTo>
                <a:cubicBezTo>
                  <a:pt x="188" y="195"/>
                  <a:pt x="192" y="194"/>
                  <a:pt x="196" y="192"/>
                </a:cubicBezTo>
                <a:cubicBezTo>
                  <a:pt x="197" y="192"/>
                  <a:pt x="199" y="192"/>
                  <a:pt x="200" y="192"/>
                </a:cubicBezTo>
                <a:cubicBezTo>
                  <a:pt x="202" y="192"/>
                  <a:pt x="203" y="193"/>
                  <a:pt x="204" y="193"/>
                </a:cubicBezTo>
                <a:cubicBezTo>
                  <a:pt x="205" y="193"/>
                  <a:pt x="204" y="196"/>
                  <a:pt x="204" y="197"/>
                </a:cubicBezTo>
                <a:cubicBezTo>
                  <a:pt x="204" y="200"/>
                  <a:pt x="205" y="200"/>
                  <a:pt x="206" y="200"/>
                </a:cubicBezTo>
                <a:cubicBezTo>
                  <a:pt x="207" y="200"/>
                  <a:pt x="207" y="200"/>
                  <a:pt x="207" y="200"/>
                </a:cubicBezTo>
                <a:cubicBezTo>
                  <a:pt x="208" y="200"/>
                  <a:pt x="208" y="201"/>
                  <a:pt x="208" y="201"/>
                </a:cubicBezTo>
                <a:cubicBezTo>
                  <a:pt x="211" y="202"/>
                  <a:pt x="214" y="199"/>
                  <a:pt x="215" y="196"/>
                </a:cubicBezTo>
                <a:cubicBezTo>
                  <a:pt x="216" y="189"/>
                  <a:pt x="217" y="193"/>
                  <a:pt x="219" y="189"/>
                </a:cubicBezTo>
                <a:cubicBezTo>
                  <a:pt x="220" y="186"/>
                  <a:pt x="222" y="185"/>
                  <a:pt x="222" y="182"/>
                </a:cubicBezTo>
                <a:cubicBezTo>
                  <a:pt x="223" y="180"/>
                  <a:pt x="224" y="179"/>
                  <a:pt x="225" y="177"/>
                </a:cubicBezTo>
                <a:cubicBezTo>
                  <a:pt x="225" y="175"/>
                  <a:pt x="227" y="175"/>
                  <a:pt x="227" y="173"/>
                </a:cubicBezTo>
                <a:cubicBezTo>
                  <a:pt x="227" y="171"/>
                  <a:pt x="226" y="171"/>
                  <a:pt x="227" y="170"/>
                </a:cubicBezTo>
                <a:cubicBezTo>
                  <a:pt x="227" y="169"/>
                  <a:pt x="229" y="168"/>
                  <a:pt x="230" y="168"/>
                </a:cubicBezTo>
                <a:cubicBezTo>
                  <a:pt x="231" y="167"/>
                  <a:pt x="231" y="166"/>
                  <a:pt x="233" y="166"/>
                </a:cubicBezTo>
                <a:cubicBezTo>
                  <a:pt x="234" y="166"/>
                  <a:pt x="236" y="166"/>
                  <a:pt x="236" y="167"/>
                </a:cubicBezTo>
                <a:cubicBezTo>
                  <a:pt x="237" y="169"/>
                  <a:pt x="238" y="169"/>
                  <a:pt x="240" y="169"/>
                </a:cubicBezTo>
                <a:cubicBezTo>
                  <a:pt x="244" y="169"/>
                  <a:pt x="244" y="169"/>
                  <a:pt x="244" y="169"/>
                </a:cubicBezTo>
                <a:cubicBezTo>
                  <a:pt x="246" y="169"/>
                  <a:pt x="247" y="170"/>
                  <a:pt x="248" y="171"/>
                </a:cubicBezTo>
                <a:cubicBezTo>
                  <a:pt x="249" y="171"/>
                  <a:pt x="251" y="169"/>
                  <a:pt x="252" y="169"/>
                </a:cubicBezTo>
                <a:cubicBezTo>
                  <a:pt x="254" y="169"/>
                  <a:pt x="255" y="167"/>
                  <a:pt x="256" y="167"/>
                </a:cubicBezTo>
                <a:cubicBezTo>
                  <a:pt x="257" y="166"/>
                  <a:pt x="259" y="167"/>
                  <a:pt x="260" y="167"/>
                </a:cubicBezTo>
                <a:cubicBezTo>
                  <a:pt x="262" y="167"/>
                  <a:pt x="263" y="165"/>
                  <a:pt x="263" y="165"/>
                </a:cubicBezTo>
                <a:cubicBezTo>
                  <a:pt x="264" y="164"/>
                  <a:pt x="267" y="162"/>
                  <a:pt x="269" y="161"/>
                </a:cubicBezTo>
                <a:cubicBezTo>
                  <a:pt x="271" y="160"/>
                  <a:pt x="273" y="160"/>
                  <a:pt x="276" y="160"/>
                </a:cubicBezTo>
                <a:cubicBezTo>
                  <a:pt x="278" y="159"/>
                  <a:pt x="277" y="159"/>
                  <a:pt x="276" y="158"/>
                </a:cubicBezTo>
                <a:cubicBezTo>
                  <a:pt x="276" y="158"/>
                  <a:pt x="277" y="156"/>
                  <a:pt x="279" y="156"/>
                </a:cubicBezTo>
                <a:cubicBezTo>
                  <a:pt x="280" y="156"/>
                  <a:pt x="279" y="152"/>
                  <a:pt x="279" y="150"/>
                </a:cubicBezTo>
                <a:cubicBezTo>
                  <a:pt x="279" y="148"/>
                  <a:pt x="278" y="147"/>
                  <a:pt x="278" y="144"/>
                </a:cubicBezTo>
                <a:cubicBezTo>
                  <a:pt x="278" y="142"/>
                  <a:pt x="277" y="142"/>
                  <a:pt x="277" y="138"/>
                </a:cubicBezTo>
                <a:cubicBezTo>
                  <a:pt x="277" y="132"/>
                  <a:pt x="279" y="133"/>
                  <a:pt x="283" y="129"/>
                </a:cubicBezTo>
                <a:cubicBezTo>
                  <a:pt x="283" y="129"/>
                  <a:pt x="283" y="129"/>
                  <a:pt x="283" y="129"/>
                </a:cubicBezTo>
                <a:cubicBezTo>
                  <a:pt x="287" y="125"/>
                  <a:pt x="290" y="124"/>
                  <a:pt x="294" y="122"/>
                </a:cubicBezTo>
                <a:cubicBezTo>
                  <a:pt x="296" y="121"/>
                  <a:pt x="298" y="119"/>
                  <a:pt x="300" y="117"/>
                </a:cubicBezTo>
                <a:cubicBezTo>
                  <a:pt x="301" y="116"/>
                  <a:pt x="301" y="115"/>
                  <a:pt x="303" y="115"/>
                </a:cubicBezTo>
                <a:cubicBezTo>
                  <a:pt x="304" y="115"/>
                  <a:pt x="306" y="115"/>
                  <a:pt x="307" y="115"/>
                </a:cubicBezTo>
                <a:cubicBezTo>
                  <a:pt x="309" y="115"/>
                  <a:pt x="310" y="114"/>
                  <a:pt x="311" y="113"/>
                </a:cubicBezTo>
                <a:cubicBezTo>
                  <a:pt x="313" y="113"/>
                  <a:pt x="314" y="112"/>
                  <a:pt x="315" y="110"/>
                </a:cubicBezTo>
                <a:cubicBezTo>
                  <a:pt x="320" y="106"/>
                  <a:pt x="320" y="106"/>
                  <a:pt x="320" y="106"/>
                </a:cubicBezTo>
                <a:cubicBezTo>
                  <a:pt x="321" y="105"/>
                  <a:pt x="322" y="104"/>
                  <a:pt x="323" y="103"/>
                </a:cubicBezTo>
                <a:cubicBezTo>
                  <a:pt x="324" y="102"/>
                  <a:pt x="325" y="102"/>
                  <a:pt x="325" y="100"/>
                </a:cubicBezTo>
                <a:cubicBezTo>
                  <a:pt x="325" y="98"/>
                  <a:pt x="327" y="98"/>
                  <a:pt x="327" y="96"/>
                </a:cubicBezTo>
                <a:cubicBezTo>
                  <a:pt x="328" y="95"/>
                  <a:pt x="327" y="94"/>
                  <a:pt x="328" y="93"/>
                </a:cubicBezTo>
                <a:cubicBezTo>
                  <a:pt x="329" y="91"/>
                  <a:pt x="329" y="90"/>
                  <a:pt x="329" y="88"/>
                </a:cubicBezTo>
                <a:cubicBezTo>
                  <a:pt x="328" y="87"/>
                  <a:pt x="331" y="86"/>
                  <a:pt x="332" y="85"/>
                </a:cubicBezTo>
                <a:cubicBezTo>
                  <a:pt x="333" y="84"/>
                  <a:pt x="333" y="84"/>
                  <a:pt x="335" y="83"/>
                </a:cubicBezTo>
                <a:cubicBezTo>
                  <a:pt x="336" y="83"/>
                  <a:pt x="337" y="82"/>
                  <a:pt x="337" y="81"/>
                </a:cubicBezTo>
                <a:cubicBezTo>
                  <a:pt x="339" y="79"/>
                  <a:pt x="341" y="78"/>
                  <a:pt x="342" y="77"/>
                </a:cubicBezTo>
                <a:cubicBezTo>
                  <a:pt x="344" y="76"/>
                  <a:pt x="346" y="75"/>
                  <a:pt x="349" y="74"/>
                </a:cubicBezTo>
                <a:cubicBezTo>
                  <a:pt x="350" y="73"/>
                  <a:pt x="351" y="72"/>
                  <a:pt x="352" y="71"/>
                </a:cubicBezTo>
                <a:cubicBezTo>
                  <a:pt x="353" y="71"/>
                  <a:pt x="355" y="71"/>
                  <a:pt x="355" y="71"/>
                </a:cubicBezTo>
                <a:cubicBezTo>
                  <a:pt x="356" y="71"/>
                  <a:pt x="356" y="71"/>
                  <a:pt x="356" y="71"/>
                </a:cubicBezTo>
                <a:cubicBezTo>
                  <a:pt x="359" y="68"/>
                  <a:pt x="357" y="65"/>
                  <a:pt x="360" y="63"/>
                </a:cubicBezTo>
                <a:cubicBezTo>
                  <a:pt x="365" y="60"/>
                  <a:pt x="367" y="56"/>
                  <a:pt x="371" y="52"/>
                </a:cubicBezTo>
                <a:cubicBezTo>
                  <a:pt x="373" y="49"/>
                  <a:pt x="375" y="49"/>
                  <a:pt x="376" y="46"/>
                </a:cubicBezTo>
                <a:cubicBezTo>
                  <a:pt x="376" y="45"/>
                  <a:pt x="377" y="44"/>
                  <a:pt x="378" y="43"/>
                </a:cubicBezTo>
                <a:cubicBezTo>
                  <a:pt x="379" y="42"/>
                  <a:pt x="380" y="40"/>
                  <a:pt x="381" y="39"/>
                </a:cubicBezTo>
                <a:cubicBezTo>
                  <a:pt x="382" y="38"/>
                  <a:pt x="384" y="37"/>
                  <a:pt x="384" y="36"/>
                </a:cubicBezTo>
                <a:cubicBezTo>
                  <a:pt x="384" y="35"/>
                  <a:pt x="384" y="33"/>
                  <a:pt x="384" y="32"/>
                </a:cubicBezTo>
                <a:cubicBezTo>
                  <a:pt x="385" y="31"/>
                  <a:pt x="386" y="30"/>
                  <a:pt x="386" y="29"/>
                </a:cubicBezTo>
                <a:cubicBezTo>
                  <a:pt x="386" y="28"/>
                  <a:pt x="386" y="27"/>
                  <a:pt x="386" y="27"/>
                </a:cubicBezTo>
                <a:cubicBezTo>
                  <a:pt x="385" y="27"/>
                  <a:pt x="385" y="27"/>
                  <a:pt x="385" y="28"/>
                </a:cubicBezTo>
                <a:close/>
              </a:path>
            </a:pathLst>
          </a:custGeom>
          <a:solidFill>
            <a:schemeClr val="accent4"/>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1" name="Freeform 240"/>
          <p:cNvSpPr>
            <a:spLocks/>
          </p:cNvSpPr>
          <p:nvPr/>
        </p:nvSpPr>
        <p:spPr bwMode="auto">
          <a:xfrm>
            <a:off x="5802529" y="5800731"/>
            <a:ext cx="1479550" cy="1285878"/>
          </a:xfrm>
          <a:custGeom>
            <a:avLst/>
            <a:gdLst>
              <a:gd name="T0" fmla="*/ 11 w 197"/>
              <a:gd name="T1" fmla="*/ 73 h 171"/>
              <a:gd name="T2" fmla="*/ 25 w 197"/>
              <a:gd name="T3" fmla="*/ 82 h 171"/>
              <a:gd name="T4" fmla="*/ 34 w 197"/>
              <a:gd name="T5" fmla="*/ 115 h 171"/>
              <a:gd name="T6" fmla="*/ 38 w 197"/>
              <a:gd name="T7" fmla="*/ 128 h 171"/>
              <a:gd name="T8" fmla="*/ 39 w 197"/>
              <a:gd name="T9" fmla="*/ 137 h 171"/>
              <a:gd name="T10" fmla="*/ 35 w 197"/>
              <a:gd name="T11" fmla="*/ 146 h 171"/>
              <a:gd name="T12" fmla="*/ 48 w 197"/>
              <a:gd name="T13" fmla="*/ 154 h 171"/>
              <a:gd name="T14" fmla="*/ 65 w 197"/>
              <a:gd name="T15" fmla="*/ 150 h 171"/>
              <a:gd name="T16" fmla="*/ 80 w 197"/>
              <a:gd name="T17" fmla="*/ 148 h 171"/>
              <a:gd name="T18" fmla="*/ 80 w 197"/>
              <a:gd name="T19" fmla="*/ 164 h 171"/>
              <a:gd name="T20" fmla="*/ 95 w 197"/>
              <a:gd name="T21" fmla="*/ 165 h 171"/>
              <a:gd name="T22" fmla="*/ 110 w 197"/>
              <a:gd name="T23" fmla="*/ 168 h 171"/>
              <a:gd name="T24" fmla="*/ 114 w 197"/>
              <a:gd name="T25" fmla="*/ 170 h 171"/>
              <a:gd name="T26" fmla="*/ 119 w 197"/>
              <a:gd name="T27" fmla="*/ 170 h 171"/>
              <a:gd name="T28" fmla="*/ 124 w 197"/>
              <a:gd name="T29" fmla="*/ 154 h 171"/>
              <a:gd name="T30" fmla="*/ 131 w 197"/>
              <a:gd name="T31" fmla="*/ 148 h 171"/>
              <a:gd name="T32" fmla="*/ 141 w 197"/>
              <a:gd name="T33" fmla="*/ 152 h 171"/>
              <a:gd name="T34" fmla="*/ 154 w 197"/>
              <a:gd name="T35" fmla="*/ 155 h 171"/>
              <a:gd name="T36" fmla="*/ 158 w 197"/>
              <a:gd name="T37" fmla="*/ 148 h 171"/>
              <a:gd name="T38" fmla="*/ 151 w 197"/>
              <a:gd name="T39" fmla="*/ 138 h 171"/>
              <a:gd name="T40" fmla="*/ 152 w 197"/>
              <a:gd name="T41" fmla="*/ 123 h 171"/>
              <a:gd name="T42" fmla="*/ 141 w 197"/>
              <a:gd name="T43" fmla="*/ 117 h 171"/>
              <a:gd name="T44" fmla="*/ 137 w 197"/>
              <a:gd name="T45" fmla="*/ 109 h 171"/>
              <a:gd name="T46" fmla="*/ 120 w 197"/>
              <a:gd name="T47" fmla="*/ 105 h 171"/>
              <a:gd name="T48" fmla="*/ 110 w 197"/>
              <a:gd name="T49" fmla="*/ 96 h 171"/>
              <a:gd name="T50" fmla="*/ 123 w 197"/>
              <a:gd name="T51" fmla="*/ 85 h 171"/>
              <a:gd name="T52" fmla="*/ 133 w 197"/>
              <a:gd name="T53" fmla="*/ 77 h 171"/>
              <a:gd name="T54" fmla="*/ 138 w 197"/>
              <a:gd name="T55" fmla="*/ 74 h 171"/>
              <a:gd name="T56" fmla="*/ 155 w 197"/>
              <a:gd name="T57" fmla="*/ 68 h 171"/>
              <a:gd name="T58" fmla="*/ 168 w 197"/>
              <a:gd name="T59" fmla="*/ 61 h 171"/>
              <a:gd name="T60" fmla="*/ 172 w 197"/>
              <a:gd name="T61" fmla="*/ 54 h 171"/>
              <a:gd name="T62" fmla="*/ 180 w 197"/>
              <a:gd name="T63" fmla="*/ 52 h 171"/>
              <a:gd name="T64" fmla="*/ 187 w 197"/>
              <a:gd name="T65" fmla="*/ 43 h 171"/>
              <a:gd name="T66" fmla="*/ 192 w 197"/>
              <a:gd name="T67" fmla="*/ 30 h 171"/>
              <a:gd name="T68" fmla="*/ 195 w 197"/>
              <a:gd name="T69" fmla="*/ 3 h 171"/>
              <a:gd name="T70" fmla="*/ 192 w 197"/>
              <a:gd name="T71" fmla="*/ 2 h 171"/>
              <a:gd name="T72" fmla="*/ 178 w 197"/>
              <a:gd name="T73" fmla="*/ 12 h 171"/>
              <a:gd name="T74" fmla="*/ 172 w 197"/>
              <a:gd name="T75" fmla="*/ 24 h 171"/>
              <a:gd name="T76" fmla="*/ 169 w 197"/>
              <a:gd name="T77" fmla="*/ 37 h 171"/>
              <a:gd name="T78" fmla="*/ 161 w 197"/>
              <a:gd name="T79" fmla="*/ 41 h 171"/>
              <a:gd name="T80" fmla="*/ 153 w 197"/>
              <a:gd name="T81" fmla="*/ 41 h 171"/>
              <a:gd name="T82" fmla="*/ 143 w 197"/>
              <a:gd name="T83" fmla="*/ 51 h 171"/>
              <a:gd name="T84" fmla="*/ 134 w 197"/>
              <a:gd name="T85" fmla="*/ 42 h 171"/>
              <a:gd name="T86" fmla="*/ 129 w 197"/>
              <a:gd name="T87" fmla="*/ 40 h 171"/>
              <a:gd name="T88" fmla="*/ 125 w 197"/>
              <a:gd name="T89" fmla="*/ 33 h 171"/>
              <a:gd name="T90" fmla="*/ 119 w 197"/>
              <a:gd name="T91" fmla="*/ 33 h 171"/>
              <a:gd name="T92" fmla="*/ 108 w 197"/>
              <a:gd name="T93" fmla="*/ 33 h 171"/>
              <a:gd name="T94" fmla="*/ 98 w 197"/>
              <a:gd name="T95" fmla="*/ 41 h 171"/>
              <a:gd name="T96" fmla="*/ 83 w 197"/>
              <a:gd name="T97" fmla="*/ 46 h 171"/>
              <a:gd name="T98" fmla="*/ 76 w 197"/>
              <a:gd name="T99" fmla="*/ 50 h 171"/>
              <a:gd name="T100" fmla="*/ 65 w 197"/>
              <a:gd name="T101" fmla="*/ 44 h 171"/>
              <a:gd name="T102" fmla="*/ 57 w 197"/>
              <a:gd name="T103" fmla="*/ 48 h 171"/>
              <a:gd name="T104" fmla="*/ 46 w 197"/>
              <a:gd name="T105" fmla="*/ 48 h 171"/>
              <a:gd name="T106" fmla="*/ 41 w 197"/>
              <a:gd name="T107" fmla="*/ 43 h 171"/>
              <a:gd name="T108" fmla="*/ 29 w 197"/>
              <a:gd name="T109" fmla="*/ 40 h 171"/>
              <a:gd name="T110" fmla="*/ 19 w 197"/>
              <a:gd name="T111" fmla="*/ 45 h 171"/>
              <a:gd name="T112" fmla="*/ 5 w 197"/>
              <a:gd name="T113" fmla="*/ 41 h 171"/>
              <a:gd name="T114" fmla="*/ 0 w 197"/>
              <a:gd name="T115" fmla="*/ 5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7" h="171">
                <a:moveTo>
                  <a:pt x="0" y="62"/>
                </a:moveTo>
                <a:cubicBezTo>
                  <a:pt x="0" y="62"/>
                  <a:pt x="0" y="62"/>
                  <a:pt x="0" y="62"/>
                </a:cubicBezTo>
                <a:cubicBezTo>
                  <a:pt x="0" y="62"/>
                  <a:pt x="0" y="62"/>
                  <a:pt x="0" y="62"/>
                </a:cubicBezTo>
                <a:cubicBezTo>
                  <a:pt x="1" y="63"/>
                  <a:pt x="1" y="63"/>
                  <a:pt x="2" y="63"/>
                </a:cubicBezTo>
                <a:cubicBezTo>
                  <a:pt x="3" y="65"/>
                  <a:pt x="4" y="66"/>
                  <a:pt x="5" y="68"/>
                </a:cubicBezTo>
                <a:cubicBezTo>
                  <a:pt x="7" y="70"/>
                  <a:pt x="9" y="71"/>
                  <a:pt x="11" y="73"/>
                </a:cubicBezTo>
                <a:cubicBezTo>
                  <a:pt x="11" y="73"/>
                  <a:pt x="11" y="73"/>
                  <a:pt x="11" y="73"/>
                </a:cubicBezTo>
                <a:cubicBezTo>
                  <a:pt x="12" y="74"/>
                  <a:pt x="13" y="75"/>
                  <a:pt x="13" y="76"/>
                </a:cubicBezTo>
                <a:cubicBezTo>
                  <a:pt x="14" y="77"/>
                  <a:pt x="14" y="77"/>
                  <a:pt x="14" y="78"/>
                </a:cubicBezTo>
                <a:cubicBezTo>
                  <a:pt x="14" y="78"/>
                  <a:pt x="17" y="83"/>
                  <a:pt x="17" y="84"/>
                </a:cubicBezTo>
                <a:cubicBezTo>
                  <a:pt x="19" y="85"/>
                  <a:pt x="20" y="86"/>
                  <a:pt x="22" y="86"/>
                </a:cubicBezTo>
                <a:cubicBezTo>
                  <a:pt x="22" y="86"/>
                  <a:pt x="23" y="85"/>
                  <a:pt x="23" y="84"/>
                </a:cubicBezTo>
                <a:cubicBezTo>
                  <a:pt x="24" y="83"/>
                  <a:pt x="24" y="82"/>
                  <a:pt x="25" y="82"/>
                </a:cubicBezTo>
                <a:cubicBezTo>
                  <a:pt x="25" y="82"/>
                  <a:pt x="25" y="82"/>
                  <a:pt x="25" y="82"/>
                </a:cubicBezTo>
                <a:cubicBezTo>
                  <a:pt x="26" y="82"/>
                  <a:pt x="30" y="86"/>
                  <a:pt x="30" y="89"/>
                </a:cubicBezTo>
                <a:cubicBezTo>
                  <a:pt x="30" y="90"/>
                  <a:pt x="30" y="90"/>
                  <a:pt x="29" y="91"/>
                </a:cubicBezTo>
                <a:cubicBezTo>
                  <a:pt x="26" y="94"/>
                  <a:pt x="25" y="95"/>
                  <a:pt x="28" y="98"/>
                </a:cubicBezTo>
                <a:cubicBezTo>
                  <a:pt x="29" y="100"/>
                  <a:pt x="29" y="102"/>
                  <a:pt x="28" y="104"/>
                </a:cubicBezTo>
                <a:cubicBezTo>
                  <a:pt x="28" y="106"/>
                  <a:pt x="28" y="108"/>
                  <a:pt x="29" y="108"/>
                </a:cubicBezTo>
                <a:cubicBezTo>
                  <a:pt x="30" y="109"/>
                  <a:pt x="31" y="110"/>
                  <a:pt x="32" y="112"/>
                </a:cubicBezTo>
                <a:cubicBezTo>
                  <a:pt x="32" y="113"/>
                  <a:pt x="34" y="115"/>
                  <a:pt x="34" y="115"/>
                </a:cubicBezTo>
                <a:cubicBezTo>
                  <a:pt x="35" y="115"/>
                  <a:pt x="36" y="115"/>
                  <a:pt x="37" y="115"/>
                </a:cubicBezTo>
                <a:cubicBezTo>
                  <a:pt x="39" y="115"/>
                  <a:pt x="41" y="114"/>
                  <a:pt x="42" y="115"/>
                </a:cubicBezTo>
                <a:cubicBezTo>
                  <a:pt x="44" y="116"/>
                  <a:pt x="44" y="116"/>
                  <a:pt x="44" y="117"/>
                </a:cubicBezTo>
                <a:cubicBezTo>
                  <a:pt x="45" y="118"/>
                  <a:pt x="44" y="118"/>
                  <a:pt x="44" y="119"/>
                </a:cubicBezTo>
                <a:cubicBezTo>
                  <a:pt x="43" y="119"/>
                  <a:pt x="43" y="120"/>
                  <a:pt x="43" y="121"/>
                </a:cubicBezTo>
                <a:cubicBezTo>
                  <a:pt x="43" y="123"/>
                  <a:pt x="41" y="125"/>
                  <a:pt x="40" y="126"/>
                </a:cubicBezTo>
                <a:cubicBezTo>
                  <a:pt x="39" y="126"/>
                  <a:pt x="39" y="127"/>
                  <a:pt x="38" y="128"/>
                </a:cubicBezTo>
                <a:cubicBezTo>
                  <a:pt x="38" y="129"/>
                  <a:pt x="36" y="133"/>
                  <a:pt x="35" y="133"/>
                </a:cubicBezTo>
                <a:cubicBezTo>
                  <a:pt x="35" y="133"/>
                  <a:pt x="34" y="134"/>
                  <a:pt x="33" y="134"/>
                </a:cubicBezTo>
                <a:cubicBezTo>
                  <a:pt x="32" y="135"/>
                  <a:pt x="31" y="135"/>
                  <a:pt x="30" y="135"/>
                </a:cubicBezTo>
                <a:cubicBezTo>
                  <a:pt x="28" y="135"/>
                  <a:pt x="28" y="136"/>
                  <a:pt x="28" y="136"/>
                </a:cubicBezTo>
                <a:cubicBezTo>
                  <a:pt x="28" y="137"/>
                  <a:pt x="30" y="138"/>
                  <a:pt x="32" y="138"/>
                </a:cubicBezTo>
                <a:cubicBezTo>
                  <a:pt x="34" y="138"/>
                  <a:pt x="35" y="138"/>
                  <a:pt x="36" y="138"/>
                </a:cubicBezTo>
                <a:cubicBezTo>
                  <a:pt x="37" y="137"/>
                  <a:pt x="38" y="137"/>
                  <a:pt x="39" y="137"/>
                </a:cubicBezTo>
                <a:cubicBezTo>
                  <a:pt x="41" y="137"/>
                  <a:pt x="43" y="138"/>
                  <a:pt x="43" y="140"/>
                </a:cubicBezTo>
                <a:cubicBezTo>
                  <a:pt x="43" y="140"/>
                  <a:pt x="43" y="141"/>
                  <a:pt x="42" y="141"/>
                </a:cubicBezTo>
                <a:cubicBezTo>
                  <a:pt x="38" y="142"/>
                  <a:pt x="34" y="144"/>
                  <a:pt x="34" y="144"/>
                </a:cubicBezTo>
                <a:cubicBezTo>
                  <a:pt x="34" y="145"/>
                  <a:pt x="34" y="145"/>
                  <a:pt x="34" y="146"/>
                </a:cubicBezTo>
                <a:cubicBezTo>
                  <a:pt x="34" y="146"/>
                  <a:pt x="34" y="146"/>
                  <a:pt x="34" y="146"/>
                </a:cubicBezTo>
                <a:cubicBezTo>
                  <a:pt x="35" y="146"/>
                  <a:pt x="35" y="146"/>
                  <a:pt x="35" y="146"/>
                </a:cubicBezTo>
                <a:cubicBezTo>
                  <a:pt x="35" y="146"/>
                  <a:pt x="35" y="146"/>
                  <a:pt x="35" y="146"/>
                </a:cubicBezTo>
                <a:cubicBezTo>
                  <a:pt x="36" y="147"/>
                  <a:pt x="36" y="147"/>
                  <a:pt x="37" y="147"/>
                </a:cubicBezTo>
                <a:cubicBezTo>
                  <a:pt x="38" y="148"/>
                  <a:pt x="38" y="148"/>
                  <a:pt x="38" y="149"/>
                </a:cubicBezTo>
                <a:cubicBezTo>
                  <a:pt x="39" y="149"/>
                  <a:pt x="39" y="149"/>
                  <a:pt x="39" y="150"/>
                </a:cubicBezTo>
                <a:cubicBezTo>
                  <a:pt x="40" y="151"/>
                  <a:pt x="40" y="151"/>
                  <a:pt x="40" y="151"/>
                </a:cubicBezTo>
                <a:cubicBezTo>
                  <a:pt x="41" y="151"/>
                  <a:pt x="41" y="152"/>
                  <a:pt x="42" y="153"/>
                </a:cubicBezTo>
                <a:cubicBezTo>
                  <a:pt x="42" y="153"/>
                  <a:pt x="44" y="155"/>
                  <a:pt x="46" y="155"/>
                </a:cubicBezTo>
                <a:cubicBezTo>
                  <a:pt x="47" y="155"/>
                  <a:pt x="48" y="155"/>
                  <a:pt x="48" y="154"/>
                </a:cubicBezTo>
                <a:cubicBezTo>
                  <a:pt x="49" y="154"/>
                  <a:pt x="50" y="154"/>
                  <a:pt x="50" y="154"/>
                </a:cubicBezTo>
                <a:cubicBezTo>
                  <a:pt x="52" y="154"/>
                  <a:pt x="52" y="154"/>
                  <a:pt x="52" y="154"/>
                </a:cubicBezTo>
                <a:cubicBezTo>
                  <a:pt x="53" y="154"/>
                  <a:pt x="54" y="153"/>
                  <a:pt x="55" y="152"/>
                </a:cubicBezTo>
                <a:cubicBezTo>
                  <a:pt x="55" y="151"/>
                  <a:pt x="55" y="151"/>
                  <a:pt x="56" y="151"/>
                </a:cubicBezTo>
                <a:cubicBezTo>
                  <a:pt x="57" y="151"/>
                  <a:pt x="58" y="151"/>
                  <a:pt x="59" y="152"/>
                </a:cubicBezTo>
                <a:cubicBezTo>
                  <a:pt x="59" y="152"/>
                  <a:pt x="60" y="152"/>
                  <a:pt x="61" y="152"/>
                </a:cubicBezTo>
                <a:cubicBezTo>
                  <a:pt x="62" y="152"/>
                  <a:pt x="65" y="151"/>
                  <a:pt x="65" y="150"/>
                </a:cubicBezTo>
                <a:cubicBezTo>
                  <a:pt x="66" y="149"/>
                  <a:pt x="68" y="149"/>
                  <a:pt x="69" y="149"/>
                </a:cubicBezTo>
                <a:cubicBezTo>
                  <a:pt x="70" y="149"/>
                  <a:pt x="70" y="149"/>
                  <a:pt x="70" y="149"/>
                </a:cubicBezTo>
                <a:cubicBezTo>
                  <a:pt x="72" y="150"/>
                  <a:pt x="73" y="150"/>
                  <a:pt x="75" y="150"/>
                </a:cubicBezTo>
                <a:cubicBezTo>
                  <a:pt x="76" y="150"/>
                  <a:pt x="76" y="149"/>
                  <a:pt x="77" y="148"/>
                </a:cubicBezTo>
                <a:cubicBezTo>
                  <a:pt x="77" y="147"/>
                  <a:pt x="77" y="147"/>
                  <a:pt x="78" y="146"/>
                </a:cubicBezTo>
                <a:cubicBezTo>
                  <a:pt x="79" y="147"/>
                  <a:pt x="79" y="147"/>
                  <a:pt x="79" y="147"/>
                </a:cubicBezTo>
                <a:cubicBezTo>
                  <a:pt x="80" y="148"/>
                  <a:pt x="80" y="148"/>
                  <a:pt x="80" y="148"/>
                </a:cubicBezTo>
                <a:cubicBezTo>
                  <a:pt x="81" y="149"/>
                  <a:pt x="81" y="149"/>
                  <a:pt x="80" y="150"/>
                </a:cubicBezTo>
                <a:cubicBezTo>
                  <a:pt x="80" y="150"/>
                  <a:pt x="80" y="151"/>
                  <a:pt x="81" y="152"/>
                </a:cubicBezTo>
                <a:cubicBezTo>
                  <a:pt x="81" y="153"/>
                  <a:pt x="81" y="154"/>
                  <a:pt x="81" y="156"/>
                </a:cubicBezTo>
                <a:cubicBezTo>
                  <a:pt x="81" y="156"/>
                  <a:pt x="81" y="156"/>
                  <a:pt x="81" y="156"/>
                </a:cubicBezTo>
                <a:cubicBezTo>
                  <a:pt x="81" y="157"/>
                  <a:pt x="81" y="158"/>
                  <a:pt x="81" y="159"/>
                </a:cubicBezTo>
                <a:cubicBezTo>
                  <a:pt x="80" y="160"/>
                  <a:pt x="80" y="160"/>
                  <a:pt x="80" y="160"/>
                </a:cubicBezTo>
                <a:cubicBezTo>
                  <a:pt x="81" y="161"/>
                  <a:pt x="81" y="162"/>
                  <a:pt x="80" y="164"/>
                </a:cubicBezTo>
                <a:cubicBezTo>
                  <a:pt x="81" y="165"/>
                  <a:pt x="81" y="165"/>
                  <a:pt x="82" y="166"/>
                </a:cubicBezTo>
                <a:cubicBezTo>
                  <a:pt x="82" y="166"/>
                  <a:pt x="83" y="167"/>
                  <a:pt x="84" y="168"/>
                </a:cubicBezTo>
                <a:cubicBezTo>
                  <a:pt x="84" y="169"/>
                  <a:pt x="87" y="170"/>
                  <a:pt x="88" y="170"/>
                </a:cubicBezTo>
                <a:cubicBezTo>
                  <a:pt x="88" y="170"/>
                  <a:pt x="89" y="169"/>
                  <a:pt x="89" y="168"/>
                </a:cubicBezTo>
                <a:cubicBezTo>
                  <a:pt x="90" y="167"/>
                  <a:pt x="91" y="166"/>
                  <a:pt x="92" y="167"/>
                </a:cubicBezTo>
                <a:cubicBezTo>
                  <a:pt x="93" y="167"/>
                  <a:pt x="93" y="167"/>
                  <a:pt x="94" y="167"/>
                </a:cubicBezTo>
                <a:cubicBezTo>
                  <a:pt x="94" y="166"/>
                  <a:pt x="94" y="166"/>
                  <a:pt x="95" y="165"/>
                </a:cubicBezTo>
                <a:cubicBezTo>
                  <a:pt x="97" y="164"/>
                  <a:pt x="98" y="164"/>
                  <a:pt x="98" y="165"/>
                </a:cubicBezTo>
                <a:cubicBezTo>
                  <a:pt x="99" y="165"/>
                  <a:pt x="99" y="166"/>
                  <a:pt x="100" y="165"/>
                </a:cubicBezTo>
                <a:cubicBezTo>
                  <a:pt x="100" y="165"/>
                  <a:pt x="100" y="165"/>
                  <a:pt x="100" y="165"/>
                </a:cubicBezTo>
                <a:cubicBezTo>
                  <a:pt x="103" y="164"/>
                  <a:pt x="104" y="164"/>
                  <a:pt x="106" y="166"/>
                </a:cubicBezTo>
                <a:cubicBezTo>
                  <a:pt x="106" y="166"/>
                  <a:pt x="106" y="166"/>
                  <a:pt x="106" y="166"/>
                </a:cubicBezTo>
                <a:cubicBezTo>
                  <a:pt x="107" y="167"/>
                  <a:pt x="109" y="168"/>
                  <a:pt x="110" y="168"/>
                </a:cubicBezTo>
                <a:cubicBezTo>
                  <a:pt x="110" y="168"/>
                  <a:pt x="110" y="168"/>
                  <a:pt x="110" y="168"/>
                </a:cubicBezTo>
                <a:cubicBezTo>
                  <a:pt x="110" y="168"/>
                  <a:pt x="110" y="168"/>
                  <a:pt x="110" y="168"/>
                </a:cubicBezTo>
                <a:cubicBezTo>
                  <a:pt x="113" y="164"/>
                  <a:pt x="114" y="164"/>
                  <a:pt x="114" y="164"/>
                </a:cubicBezTo>
                <a:cubicBezTo>
                  <a:pt x="115" y="164"/>
                  <a:pt x="115" y="164"/>
                  <a:pt x="115" y="164"/>
                </a:cubicBezTo>
                <a:cubicBezTo>
                  <a:pt x="115" y="165"/>
                  <a:pt x="116" y="166"/>
                  <a:pt x="115" y="166"/>
                </a:cubicBezTo>
                <a:cubicBezTo>
                  <a:pt x="115" y="167"/>
                  <a:pt x="115" y="167"/>
                  <a:pt x="114" y="167"/>
                </a:cubicBezTo>
                <a:cubicBezTo>
                  <a:pt x="114" y="168"/>
                  <a:pt x="114" y="168"/>
                  <a:pt x="114" y="168"/>
                </a:cubicBezTo>
                <a:cubicBezTo>
                  <a:pt x="115" y="168"/>
                  <a:pt x="114" y="169"/>
                  <a:pt x="114" y="170"/>
                </a:cubicBezTo>
                <a:cubicBezTo>
                  <a:pt x="113" y="171"/>
                  <a:pt x="113" y="171"/>
                  <a:pt x="113" y="171"/>
                </a:cubicBezTo>
                <a:cubicBezTo>
                  <a:pt x="113" y="171"/>
                  <a:pt x="113" y="171"/>
                  <a:pt x="113" y="171"/>
                </a:cubicBezTo>
                <a:cubicBezTo>
                  <a:pt x="114" y="171"/>
                  <a:pt x="115" y="170"/>
                  <a:pt x="116" y="170"/>
                </a:cubicBezTo>
                <a:cubicBezTo>
                  <a:pt x="116" y="169"/>
                  <a:pt x="117" y="169"/>
                  <a:pt x="117" y="169"/>
                </a:cubicBezTo>
                <a:cubicBezTo>
                  <a:pt x="117" y="170"/>
                  <a:pt x="117" y="170"/>
                  <a:pt x="117" y="170"/>
                </a:cubicBezTo>
                <a:cubicBezTo>
                  <a:pt x="117" y="170"/>
                  <a:pt x="118" y="170"/>
                  <a:pt x="118" y="170"/>
                </a:cubicBezTo>
                <a:cubicBezTo>
                  <a:pt x="119" y="170"/>
                  <a:pt x="119" y="170"/>
                  <a:pt x="119" y="170"/>
                </a:cubicBezTo>
                <a:cubicBezTo>
                  <a:pt x="120" y="169"/>
                  <a:pt x="120" y="169"/>
                  <a:pt x="121" y="169"/>
                </a:cubicBezTo>
                <a:cubicBezTo>
                  <a:pt x="122" y="168"/>
                  <a:pt x="122" y="168"/>
                  <a:pt x="122" y="167"/>
                </a:cubicBezTo>
                <a:cubicBezTo>
                  <a:pt x="123" y="166"/>
                  <a:pt x="123" y="164"/>
                  <a:pt x="123" y="163"/>
                </a:cubicBezTo>
                <a:cubicBezTo>
                  <a:pt x="123" y="162"/>
                  <a:pt x="123" y="162"/>
                  <a:pt x="123" y="162"/>
                </a:cubicBezTo>
                <a:cubicBezTo>
                  <a:pt x="123" y="162"/>
                  <a:pt x="123" y="161"/>
                  <a:pt x="123" y="161"/>
                </a:cubicBezTo>
                <a:cubicBezTo>
                  <a:pt x="123" y="158"/>
                  <a:pt x="123" y="158"/>
                  <a:pt x="123" y="158"/>
                </a:cubicBezTo>
                <a:cubicBezTo>
                  <a:pt x="123" y="157"/>
                  <a:pt x="125" y="155"/>
                  <a:pt x="124" y="154"/>
                </a:cubicBezTo>
                <a:cubicBezTo>
                  <a:pt x="124" y="154"/>
                  <a:pt x="122" y="149"/>
                  <a:pt x="123" y="148"/>
                </a:cubicBezTo>
                <a:cubicBezTo>
                  <a:pt x="124" y="147"/>
                  <a:pt x="123" y="147"/>
                  <a:pt x="123" y="146"/>
                </a:cubicBezTo>
                <a:cubicBezTo>
                  <a:pt x="123" y="146"/>
                  <a:pt x="122" y="145"/>
                  <a:pt x="123" y="145"/>
                </a:cubicBezTo>
                <a:cubicBezTo>
                  <a:pt x="124" y="143"/>
                  <a:pt x="125" y="143"/>
                  <a:pt x="127" y="145"/>
                </a:cubicBezTo>
                <a:cubicBezTo>
                  <a:pt x="127" y="145"/>
                  <a:pt x="127" y="145"/>
                  <a:pt x="127" y="145"/>
                </a:cubicBezTo>
                <a:cubicBezTo>
                  <a:pt x="128" y="146"/>
                  <a:pt x="129" y="146"/>
                  <a:pt x="130" y="147"/>
                </a:cubicBezTo>
                <a:cubicBezTo>
                  <a:pt x="130" y="147"/>
                  <a:pt x="131" y="147"/>
                  <a:pt x="131" y="148"/>
                </a:cubicBezTo>
                <a:cubicBezTo>
                  <a:pt x="132" y="148"/>
                  <a:pt x="133" y="148"/>
                  <a:pt x="133" y="148"/>
                </a:cubicBezTo>
                <a:cubicBezTo>
                  <a:pt x="134" y="149"/>
                  <a:pt x="135" y="150"/>
                  <a:pt x="135" y="150"/>
                </a:cubicBezTo>
                <a:cubicBezTo>
                  <a:pt x="135" y="151"/>
                  <a:pt x="135" y="151"/>
                  <a:pt x="136" y="152"/>
                </a:cubicBezTo>
                <a:cubicBezTo>
                  <a:pt x="136" y="152"/>
                  <a:pt x="136" y="152"/>
                  <a:pt x="136" y="152"/>
                </a:cubicBezTo>
                <a:cubicBezTo>
                  <a:pt x="139" y="155"/>
                  <a:pt x="140" y="154"/>
                  <a:pt x="140" y="154"/>
                </a:cubicBezTo>
                <a:cubicBezTo>
                  <a:pt x="140" y="154"/>
                  <a:pt x="140" y="154"/>
                  <a:pt x="140" y="154"/>
                </a:cubicBezTo>
                <a:cubicBezTo>
                  <a:pt x="140" y="153"/>
                  <a:pt x="140" y="152"/>
                  <a:pt x="141" y="152"/>
                </a:cubicBezTo>
                <a:cubicBezTo>
                  <a:pt x="141" y="151"/>
                  <a:pt x="142" y="152"/>
                  <a:pt x="143" y="152"/>
                </a:cubicBezTo>
                <a:cubicBezTo>
                  <a:pt x="143" y="152"/>
                  <a:pt x="143" y="152"/>
                  <a:pt x="144" y="152"/>
                </a:cubicBezTo>
                <a:cubicBezTo>
                  <a:pt x="146" y="152"/>
                  <a:pt x="146" y="152"/>
                  <a:pt x="147" y="153"/>
                </a:cubicBezTo>
                <a:cubicBezTo>
                  <a:pt x="147" y="153"/>
                  <a:pt x="147" y="153"/>
                  <a:pt x="148" y="153"/>
                </a:cubicBezTo>
                <a:cubicBezTo>
                  <a:pt x="148" y="154"/>
                  <a:pt x="150" y="154"/>
                  <a:pt x="151" y="154"/>
                </a:cubicBezTo>
                <a:cubicBezTo>
                  <a:pt x="153" y="155"/>
                  <a:pt x="154" y="155"/>
                  <a:pt x="154" y="155"/>
                </a:cubicBezTo>
                <a:cubicBezTo>
                  <a:pt x="154" y="155"/>
                  <a:pt x="154" y="155"/>
                  <a:pt x="154" y="155"/>
                </a:cubicBezTo>
                <a:cubicBezTo>
                  <a:pt x="154" y="155"/>
                  <a:pt x="155" y="155"/>
                  <a:pt x="155" y="155"/>
                </a:cubicBezTo>
                <a:cubicBezTo>
                  <a:pt x="156" y="155"/>
                  <a:pt x="156" y="155"/>
                  <a:pt x="156" y="155"/>
                </a:cubicBezTo>
                <a:cubicBezTo>
                  <a:pt x="157" y="155"/>
                  <a:pt x="157" y="155"/>
                  <a:pt x="157" y="155"/>
                </a:cubicBezTo>
                <a:cubicBezTo>
                  <a:pt x="157" y="154"/>
                  <a:pt x="157" y="154"/>
                  <a:pt x="158" y="153"/>
                </a:cubicBezTo>
                <a:cubicBezTo>
                  <a:pt x="158" y="153"/>
                  <a:pt x="158" y="152"/>
                  <a:pt x="158" y="152"/>
                </a:cubicBezTo>
                <a:cubicBezTo>
                  <a:pt x="159" y="151"/>
                  <a:pt x="160" y="150"/>
                  <a:pt x="159" y="149"/>
                </a:cubicBezTo>
                <a:cubicBezTo>
                  <a:pt x="159" y="149"/>
                  <a:pt x="159" y="148"/>
                  <a:pt x="158" y="148"/>
                </a:cubicBezTo>
                <a:cubicBezTo>
                  <a:pt x="158" y="147"/>
                  <a:pt x="158" y="146"/>
                  <a:pt x="157" y="146"/>
                </a:cubicBezTo>
                <a:cubicBezTo>
                  <a:pt x="156" y="145"/>
                  <a:pt x="155" y="145"/>
                  <a:pt x="155" y="144"/>
                </a:cubicBezTo>
                <a:cubicBezTo>
                  <a:pt x="155" y="143"/>
                  <a:pt x="155" y="142"/>
                  <a:pt x="156" y="141"/>
                </a:cubicBezTo>
                <a:cubicBezTo>
                  <a:pt x="157" y="141"/>
                  <a:pt x="157" y="140"/>
                  <a:pt x="156" y="139"/>
                </a:cubicBezTo>
                <a:cubicBezTo>
                  <a:pt x="155" y="139"/>
                  <a:pt x="154" y="139"/>
                  <a:pt x="154" y="139"/>
                </a:cubicBezTo>
                <a:cubicBezTo>
                  <a:pt x="153" y="139"/>
                  <a:pt x="152" y="139"/>
                  <a:pt x="151" y="139"/>
                </a:cubicBezTo>
                <a:cubicBezTo>
                  <a:pt x="151" y="139"/>
                  <a:pt x="151" y="139"/>
                  <a:pt x="151" y="138"/>
                </a:cubicBezTo>
                <a:cubicBezTo>
                  <a:pt x="151" y="136"/>
                  <a:pt x="152" y="136"/>
                  <a:pt x="153" y="135"/>
                </a:cubicBezTo>
                <a:cubicBezTo>
                  <a:pt x="153" y="135"/>
                  <a:pt x="153" y="134"/>
                  <a:pt x="153" y="134"/>
                </a:cubicBezTo>
                <a:cubicBezTo>
                  <a:pt x="153" y="133"/>
                  <a:pt x="154" y="131"/>
                  <a:pt x="152" y="131"/>
                </a:cubicBezTo>
                <a:cubicBezTo>
                  <a:pt x="152" y="131"/>
                  <a:pt x="152" y="131"/>
                  <a:pt x="152" y="131"/>
                </a:cubicBezTo>
                <a:cubicBezTo>
                  <a:pt x="150" y="130"/>
                  <a:pt x="149" y="130"/>
                  <a:pt x="150" y="127"/>
                </a:cubicBezTo>
                <a:cubicBezTo>
                  <a:pt x="150" y="126"/>
                  <a:pt x="150" y="126"/>
                  <a:pt x="151" y="125"/>
                </a:cubicBezTo>
                <a:cubicBezTo>
                  <a:pt x="151" y="124"/>
                  <a:pt x="152" y="124"/>
                  <a:pt x="152" y="123"/>
                </a:cubicBezTo>
                <a:cubicBezTo>
                  <a:pt x="152" y="123"/>
                  <a:pt x="152" y="123"/>
                  <a:pt x="152" y="123"/>
                </a:cubicBezTo>
                <a:cubicBezTo>
                  <a:pt x="151" y="123"/>
                  <a:pt x="151" y="123"/>
                  <a:pt x="150" y="123"/>
                </a:cubicBezTo>
                <a:cubicBezTo>
                  <a:pt x="149" y="123"/>
                  <a:pt x="148" y="123"/>
                  <a:pt x="147" y="122"/>
                </a:cubicBezTo>
                <a:cubicBezTo>
                  <a:pt x="146" y="121"/>
                  <a:pt x="146" y="121"/>
                  <a:pt x="146" y="121"/>
                </a:cubicBezTo>
                <a:cubicBezTo>
                  <a:pt x="146" y="121"/>
                  <a:pt x="146" y="121"/>
                  <a:pt x="145" y="121"/>
                </a:cubicBezTo>
                <a:cubicBezTo>
                  <a:pt x="144" y="121"/>
                  <a:pt x="141" y="120"/>
                  <a:pt x="140" y="119"/>
                </a:cubicBezTo>
                <a:cubicBezTo>
                  <a:pt x="140" y="118"/>
                  <a:pt x="141" y="118"/>
                  <a:pt x="141" y="117"/>
                </a:cubicBezTo>
                <a:cubicBezTo>
                  <a:pt x="142" y="117"/>
                  <a:pt x="143" y="115"/>
                  <a:pt x="142" y="114"/>
                </a:cubicBezTo>
                <a:cubicBezTo>
                  <a:pt x="142" y="113"/>
                  <a:pt x="142" y="112"/>
                  <a:pt x="142" y="112"/>
                </a:cubicBezTo>
                <a:cubicBezTo>
                  <a:pt x="142" y="111"/>
                  <a:pt x="142" y="110"/>
                  <a:pt x="142" y="110"/>
                </a:cubicBezTo>
                <a:cubicBezTo>
                  <a:pt x="141" y="109"/>
                  <a:pt x="141" y="109"/>
                  <a:pt x="141" y="109"/>
                </a:cubicBezTo>
                <a:cubicBezTo>
                  <a:pt x="140" y="109"/>
                  <a:pt x="140" y="109"/>
                  <a:pt x="140" y="109"/>
                </a:cubicBezTo>
                <a:cubicBezTo>
                  <a:pt x="140" y="109"/>
                  <a:pt x="140" y="109"/>
                  <a:pt x="139" y="109"/>
                </a:cubicBezTo>
                <a:cubicBezTo>
                  <a:pt x="138" y="109"/>
                  <a:pt x="138" y="109"/>
                  <a:pt x="137" y="109"/>
                </a:cubicBezTo>
                <a:cubicBezTo>
                  <a:pt x="136" y="109"/>
                  <a:pt x="135" y="110"/>
                  <a:pt x="134" y="110"/>
                </a:cubicBezTo>
                <a:cubicBezTo>
                  <a:pt x="134" y="110"/>
                  <a:pt x="133" y="110"/>
                  <a:pt x="133" y="110"/>
                </a:cubicBezTo>
                <a:cubicBezTo>
                  <a:pt x="131" y="110"/>
                  <a:pt x="130" y="110"/>
                  <a:pt x="129" y="110"/>
                </a:cubicBezTo>
                <a:cubicBezTo>
                  <a:pt x="128" y="109"/>
                  <a:pt x="127" y="109"/>
                  <a:pt x="126" y="108"/>
                </a:cubicBezTo>
                <a:cubicBezTo>
                  <a:pt x="125" y="108"/>
                  <a:pt x="124" y="108"/>
                  <a:pt x="123" y="107"/>
                </a:cubicBezTo>
                <a:cubicBezTo>
                  <a:pt x="122" y="106"/>
                  <a:pt x="122" y="106"/>
                  <a:pt x="122" y="106"/>
                </a:cubicBezTo>
                <a:cubicBezTo>
                  <a:pt x="122" y="106"/>
                  <a:pt x="121" y="105"/>
                  <a:pt x="120" y="105"/>
                </a:cubicBezTo>
                <a:cubicBezTo>
                  <a:pt x="119" y="105"/>
                  <a:pt x="117" y="105"/>
                  <a:pt x="117" y="103"/>
                </a:cubicBezTo>
                <a:cubicBezTo>
                  <a:pt x="117" y="102"/>
                  <a:pt x="117" y="101"/>
                  <a:pt x="116" y="101"/>
                </a:cubicBezTo>
                <a:cubicBezTo>
                  <a:pt x="116" y="100"/>
                  <a:pt x="115" y="100"/>
                  <a:pt x="114" y="101"/>
                </a:cubicBezTo>
                <a:cubicBezTo>
                  <a:pt x="113" y="102"/>
                  <a:pt x="112" y="102"/>
                  <a:pt x="111" y="102"/>
                </a:cubicBezTo>
                <a:cubicBezTo>
                  <a:pt x="110" y="102"/>
                  <a:pt x="110" y="101"/>
                  <a:pt x="110" y="100"/>
                </a:cubicBezTo>
                <a:cubicBezTo>
                  <a:pt x="110" y="99"/>
                  <a:pt x="110" y="98"/>
                  <a:pt x="110" y="98"/>
                </a:cubicBezTo>
                <a:cubicBezTo>
                  <a:pt x="110" y="97"/>
                  <a:pt x="110" y="97"/>
                  <a:pt x="110" y="96"/>
                </a:cubicBezTo>
                <a:cubicBezTo>
                  <a:pt x="110" y="94"/>
                  <a:pt x="110" y="93"/>
                  <a:pt x="111" y="92"/>
                </a:cubicBezTo>
                <a:cubicBezTo>
                  <a:pt x="111" y="92"/>
                  <a:pt x="112" y="92"/>
                  <a:pt x="112" y="91"/>
                </a:cubicBezTo>
                <a:cubicBezTo>
                  <a:pt x="113" y="90"/>
                  <a:pt x="114" y="89"/>
                  <a:pt x="115" y="89"/>
                </a:cubicBezTo>
                <a:cubicBezTo>
                  <a:pt x="115" y="88"/>
                  <a:pt x="116" y="88"/>
                  <a:pt x="117" y="87"/>
                </a:cubicBezTo>
                <a:cubicBezTo>
                  <a:pt x="117" y="85"/>
                  <a:pt x="120" y="84"/>
                  <a:pt x="122" y="85"/>
                </a:cubicBezTo>
                <a:cubicBezTo>
                  <a:pt x="122" y="85"/>
                  <a:pt x="122" y="85"/>
                  <a:pt x="122" y="85"/>
                </a:cubicBezTo>
                <a:cubicBezTo>
                  <a:pt x="123" y="85"/>
                  <a:pt x="123" y="85"/>
                  <a:pt x="123" y="85"/>
                </a:cubicBezTo>
                <a:cubicBezTo>
                  <a:pt x="124" y="85"/>
                  <a:pt x="124" y="85"/>
                  <a:pt x="125" y="86"/>
                </a:cubicBezTo>
                <a:cubicBezTo>
                  <a:pt x="126" y="86"/>
                  <a:pt x="127" y="87"/>
                  <a:pt x="128" y="87"/>
                </a:cubicBezTo>
                <a:cubicBezTo>
                  <a:pt x="130" y="87"/>
                  <a:pt x="131" y="86"/>
                  <a:pt x="132" y="84"/>
                </a:cubicBezTo>
                <a:cubicBezTo>
                  <a:pt x="132" y="84"/>
                  <a:pt x="132" y="84"/>
                  <a:pt x="132" y="84"/>
                </a:cubicBezTo>
                <a:cubicBezTo>
                  <a:pt x="134" y="81"/>
                  <a:pt x="134" y="80"/>
                  <a:pt x="134" y="80"/>
                </a:cubicBezTo>
                <a:cubicBezTo>
                  <a:pt x="134" y="80"/>
                  <a:pt x="134" y="80"/>
                  <a:pt x="134" y="80"/>
                </a:cubicBezTo>
                <a:cubicBezTo>
                  <a:pt x="133" y="79"/>
                  <a:pt x="133" y="78"/>
                  <a:pt x="133" y="77"/>
                </a:cubicBezTo>
                <a:cubicBezTo>
                  <a:pt x="133" y="77"/>
                  <a:pt x="133" y="77"/>
                  <a:pt x="134" y="76"/>
                </a:cubicBezTo>
                <a:cubicBezTo>
                  <a:pt x="135" y="76"/>
                  <a:pt x="136" y="76"/>
                  <a:pt x="136" y="75"/>
                </a:cubicBezTo>
                <a:cubicBezTo>
                  <a:pt x="136" y="75"/>
                  <a:pt x="136" y="75"/>
                  <a:pt x="136" y="75"/>
                </a:cubicBezTo>
                <a:cubicBezTo>
                  <a:pt x="135" y="74"/>
                  <a:pt x="135" y="74"/>
                  <a:pt x="135" y="74"/>
                </a:cubicBezTo>
                <a:cubicBezTo>
                  <a:pt x="136" y="73"/>
                  <a:pt x="136" y="73"/>
                  <a:pt x="136" y="73"/>
                </a:cubicBezTo>
                <a:cubicBezTo>
                  <a:pt x="136" y="73"/>
                  <a:pt x="137" y="73"/>
                  <a:pt x="137" y="74"/>
                </a:cubicBezTo>
                <a:cubicBezTo>
                  <a:pt x="138" y="74"/>
                  <a:pt x="138" y="74"/>
                  <a:pt x="138" y="74"/>
                </a:cubicBezTo>
                <a:cubicBezTo>
                  <a:pt x="139" y="72"/>
                  <a:pt x="143" y="71"/>
                  <a:pt x="144" y="71"/>
                </a:cubicBezTo>
                <a:cubicBezTo>
                  <a:pt x="146" y="71"/>
                  <a:pt x="147" y="72"/>
                  <a:pt x="148" y="72"/>
                </a:cubicBezTo>
                <a:cubicBezTo>
                  <a:pt x="149" y="72"/>
                  <a:pt x="149" y="72"/>
                  <a:pt x="149" y="72"/>
                </a:cubicBezTo>
                <a:cubicBezTo>
                  <a:pt x="149" y="72"/>
                  <a:pt x="149" y="72"/>
                  <a:pt x="150" y="73"/>
                </a:cubicBezTo>
                <a:cubicBezTo>
                  <a:pt x="153" y="74"/>
                  <a:pt x="153" y="74"/>
                  <a:pt x="154" y="74"/>
                </a:cubicBezTo>
                <a:cubicBezTo>
                  <a:pt x="154" y="74"/>
                  <a:pt x="154" y="73"/>
                  <a:pt x="154" y="73"/>
                </a:cubicBezTo>
                <a:cubicBezTo>
                  <a:pt x="154" y="71"/>
                  <a:pt x="154" y="69"/>
                  <a:pt x="155" y="68"/>
                </a:cubicBezTo>
                <a:cubicBezTo>
                  <a:pt x="156" y="68"/>
                  <a:pt x="156" y="68"/>
                  <a:pt x="156" y="68"/>
                </a:cubicBezTo>
                <a:cubicBezTo>
                  <a:pt x="156" y="68"/>
                  <a:pt x="156" y="68"/>
                  <a:pt x="156" y="68"/>
                </a:cubicBezTo>
                <a:cubicBezTo>
                  <a:pt x="156" y="67"/>
                  <a:pt x="158" y="66"/>
                  <a:pt x="160" y="66"/>
                </a:cubicBezTo>
                <a:cubicBezTo>
                  <a:pt x="160" y="66"/>
                  <a:pt x="160" y="66"/>
                  <a:pt x="161" y="66"/>
                </a:cubicBezTo>
                <a:cubicBezTo>
                  <a:pt x="163" y="67"/>
                  <a:pt x="164" y="67"/>
                  <a:pt x="164" y="66"/>
                </a:cubicBezTo>
                <a:cubicBezTo>
                  <a:pt x="164" y="66"/>
                  <a:pt x="164" y="66"/>
                  <a:pt x="164" y="66"/>
                </a:cubicBezTo>
                <a:cubicBezTo>
                  <a:pt x="166" y="63"/>
                  <a:pt x="167" y="61"/>
                  <a:pt x="168" y="61"/>
                </a:cubicBezTo>
                <a:cubicBezTo>
                  <a:pt x="168" y="61"/>
                  <a:pt x="169" y="61"/>
                  <a:pt x="169" y="61"/>
                </a:cubicBezTo>
                <a:cubicBezTo>
                  <a:pt x="169" y="62"/>
                  <a:pt x="171" y="63"/>
                  <a:pt x="172" y="63"/>
                </a:cubicBezTo>
                <a:cubicBezTo>
                  <a:pt x="172" y="63"/>
                  <a:pt x="172" y="63"/>
                  <a:pt x="172" y="63"/>
                </a:cubicBezTo>
                <a:cubicBezTo>
                  <a:pt x="172" y="63"/>
                  <a:pt x="172" y="63"/>
                  <a:pt x="172" y="63"/>
                </a:cubicBezTo>
                <a:cubicBezTo>
                  <a:pt x="170" y="60"/>
                  <a:pt x="170" y="60"/>
                  <a:pt x="171" y="59"/>
                </a:cubicBezTo>
                <a:cubicBezTo>
                  <a:pt x="171" y="59"/>
                  <a:pt x="171" y="58"/>
                  <a:pt x="171" y="57"/>
                </a:cubicBezTo>
                <a:cubicBezTo>
                  <a:pt x="171" y="55"/>
                  <a:pt x="171" y="54"/>
                  <a:pt x="172" y="54"/>
                </a:cubicBezTo>
                <a:cubicBezTo>
                  <a:pt x="172" y="54"/>
                  <a:pt x="173" y="54"/>
                  <a:pt x="173" y="54"/>
                </a:cubicBezTo>
                <a:cubicBezTo>
                  <a:pt x="174" y="54"/>
                  <a:pt x="174" y="54"/>
                  <a:pt x="174" y="54"/>
                </a:cubicBezTo>
                <a:cubicBezTo>
                  <a:pt x="175" y="53"/>
                  <a:pt x="175" y="53"/>
                  <a:pt x="175" y="53"/>
                </a:cubicBezTo>
                <a:cubicBezTo>
                  <a:pt x="176" y="51"/>
                  <a:pt x="177" y="50"/>
                  <a:pt x="178" y="51"/>
                </a:cubicBezTo>
                <a:cubicBezTo>
                  <a:pt x="178" y="51"/>
                  <a:pt x="178" y="52"/>
                  <a:pt x="178" y="52"/>
                </a:cubicBezTo>
                <a:cubicBezTo>
                  <a:pt x="178" y="53"/>
                  <a:pt x="179" y="54"/>
                  <a:pt x="179" y="54"/>
                </a:cubicBezTo>
                <a:cubicBezTo>
                  <a:pt x="180" y="54"/>
                  <a:pt x="180" y="54"/>
                  <a:pt x="180" y="52"/>
                </a:cubicBezTo>
                <a:cubicBezTo>
                  <a:pt x="181" y="51"/>
                  <a:pt x="182" y="51"/>
                  <a:pt x="182" y="51"/>
                </a:cubicBezTo>
                <a:cubicBezTo>
                  <a:pt x="183" y="51"/>
                  <a:pt x="184" y="50"/>
                  <a:pt x="184" y="49"/>
                </a:cubicBezTo>
                <a:cubicBezTo>
                  <a:pt x="184" y="48"/>
                  <a:pt x="185" y="45"/>
                  <a:pt x="186" y="45"/>
                </a:cubicBezTo>
                <a:cubicBezTo>
                  <a:pt x="186" y="44"/>
                  <a:pt x="187" y="44"/>
                  <a:pt x="187" y="44"/>
                </a:cubicBezTo>
                <a:cubicBezTo>
                  <a:pt x="188" y="45"/>
                  <a:pt x="188" y="45"/>
                  <a:pt x="188" y="45"/>
                </a:cubicBezTo>
                <a:cubicBezTo>
                  <a:pt x="188" y="45"/>
                  <a:pt x="188" y="45"/>
                  <a:pt x="188" y="45"/>
                </a:cubicBezTo>
                <a:cubicBezTo>
                  <a:pt x="188" y="44"/>
                  <a:pt x="188" y="44"/>
                  <a:pt x="187" y="43"/>
                </a:cubicBezTo>
                <a:cubicBezTo>
                  <a:pt x="187" y="42"/>
                  <a:pt x="189" y="39"/>
                  <a:pt x="189" y="38"/>
                </a:cubicBezTo>
                <a:cubicBezTo>
                  <a:pt x="189" y="38"/>
                  <a:pt x="189" y="38"/>
                  <a:pt x="189" y="38"/>
                </a:cubicBezTo>
                <a:cubicBezTo>
                  <a:pt x="190" y="37"/>
                  <a:pt x="190" y="37"/>
                  <a:pt x="190" y="37"/>
                </a:cubicBezTo>
                <a:cubicBezTo>
                  <a:pt x="190" y="37"/>
                  <a:pt x="190" y="37"/>
                  <a:pt x="191" y="36"/>
                </a:cubicBezTo>
                <a:cubicBezTo>
                  <a:pt x="191" y="36"/>
                  <a:pt x="191" y="35"/>
                  <a:pt x="191" y="34"/>
                </a:cubicBezTo>
                <a:cubicBezTo>
                  <a:pt x="191" y="33"/>
                  <a:pt x="191" y="32"/>
                  <a:pt x="191" y="31"/>
                </a:cubicBezTo>
                <a:cubicBezTo>
                  <a:pt x="191" y="31"/>
                  <a:pt x="192" y="31"/>
                  <a:pt x="192" y="30"/>
                </a:cubicBezTo>
                <a:cubicBezTo>
                  <a:pt x="193" y="27"/>
                  <a:pt x="194" y="26"/>
                  <a:pt x="194" y="26"/>
                </a:cubicBezTo>
                <a:cubicBezTo>
                  <a:pt x="195" y="25"/>
                  <a:pt x="197" y="23"/>
                  <a:pt x="197" y="21"/>
                </a:cubicBezTo>
                <a:cubicBezTo>
                  <a:pt x="196" y="20"/>
                  <a:pt x="196" y="19"/>
                  <a:pt x="196" y="17"/>
                </a:cubicBezTo>
                <a:cubicBezTo>
                  <a:pt x="196" y="12"/>
                  <a:pt x="196" y="12"/>
                  <a:pt x="196" y="12"/>
                </a:cubicBezTo>
                <a:cubicBezTo>
                  <a:pt x="196" y="11"/>
                  <a:pt x="196" y="11"/>
                  <a:pt x="196" y="10"/>
                </a:cubicBezTo>
                <a:cubicBezTo>
                  <a:pt x="196" y="10"/>
                  <a:pt x="195" y="9"/>
                  <a:pt x="195" y="8"/>
                </a:cubicBezTo>
                <a:cubicBezTo>
                  <a:pt x="195" y="3"/>
                  <a:pt x="195" y="3"/>
                  <a:pt x="195" y="3"/>
                </a:cubicBezTo>
                <a:cubicBezTo>
                  <a:pt x="195" y="3"/>
                  <a:pt x="195" y="2"/>
                  <a:pt x="195" y="2"/>
                </a:cubicBezTo>
                <a:cubicBezTo>
                  <a:pt x="194" y="2"/>
                  <a:pt x="194" y="2"/>
                  <a:pt x="193" y="2"/>
                </a:cubicBezTo>
                <a:cubicBezTo>
                  <a:pt x="193" y="2"/>
                  <a:pt x="193" y="2"/>
                  <a:pt x="193" y="2"/>
                </a:cubicBezTo>
                <a:cubicBezTo>
                  <a:pt x="193" y="2"/>
                  <a:pt x="193" y="2"/>
                  <a:pt x="193" y="2"/>
                </a:cubicBezTo>
                <a:cubicBezTo>
                  <a:pt x="193" y="1"/>
                  <a:pt x="193" y="1"/>
                  <a:pt x="193" y="1"/>
                </a:cubicBezTo>
                <a:cubicBezTo>
                  <a:pt x="193" y="0"/>
                  <a:pt x="192" y="0"/>
                  <a:pt x="192" y="0"/>
                </a:cubicBezTo>
                <a:cubicBezTo>
                  <a:pt x="192" y="1"/>
                  <a:pt x="192" y="1"/>
                  <a:pt x="192" y="2"/>
                </a:cubicBezTo>
                <a:cubicBezTo>
                  <a:pt x="192" y="3"/>
                  <a:pt x="192" y="4"/>
                  <a:pt x="191" y="4"/>
                </a:cubicBezTo>
                <a:cubicBezTo>
                  <a:pt x="190" y="5"/>
                  <a:pt x="188" y="5"/>
                  <a:pt x="187" y="5"/>
                </a:cubicBezTo>
                <a:cubicBezTo>
                  <a:pt x="186" y="5"/>
                  <a:pt x="185" y="6"/>
                  <a:pt x="185" y="6"/>
                </a:cubicBezTo>
                <a:cubicBezTo>
                  <a:pt x="185" y="7"/>
                  <a:pt x="185" y="8"/>
                  <a:pt x="184" y="8"/>
                </a:cubicBezTo>
                <a:cubicBezTo>
                  <a:pt x="183" y="8"/>
                  <a:pt x="183" y="8"/>
                  <a:pt x="183" y="8"/>
                </a:cubicBezTo>
                <a:cubicBezTo>
                  <a:pt x="182" y="8"/>
                  <a:pt x="180" y="8"/>
                  <a:pt x="179" y="8"/>
                </a:cubicBezTo>
                <a:cubicBezTo>
                  <a:pt x="179" y="9"/>
                  <a:pt x="178" y="11"/>
                  <a:pt x="178" y="12"/>
                </a:cubicBezTo>
                <a:cubicBezTo>
                  <a:pt x="178" y="12"/>
                  <a:pt x="177" y="13"/>
                  <a:pt x="177" y="13"/>
                </a:cubicBezTo>
                <a:cubicBezTo>
                  <a:pt x="176" y="14"/>
                  <a:pt x="174" y="13"/>
                  <a:pt x="173" y="13"/>
                </a:cubicBezTo>
                <a:cubicBezTo>
                  <a:pt x="173" y="13"/>
                  <a:pt x="173" y="13"/>
                  <a:pt x="173" y="13"/>
                </a:cubicBezTo>
                <a:cubicBezTo>
                  <a:pt x="172" y="14"/>
                  <a:pt x="172" y="14"/>
                  <a:pt x="172" y="14"/>
                </a:cubicBezTo>
                <a:cubicBezTo>
                  <a:pt x="172" y="15"/>
                  <a:pt x="172" y="16"/>
                  <a:pt x="173" y="17"/>
                </a:cubicBezTo>
                <a:cubicBezTo>
                  <a:pt x="175" y="19"/>
                  <a:pt x="174" y="20"/>
                  <a:pt x="172" y="22"/>
                </a:cubicBezTo>
                <a:cubicBezTo>
                  <a:pt x="172" y="22"/>
                  <a:pt x="172" y="23"/>
                  <a:pt x="172" y="24"/>
                </a:cubicBezTo>
                <a:cubicBezTo>
                  <a:pt x="172" y="25"/>
                  <a:pt x="172" y="25"/>
                  <a:pt x="172" y="26"/>
                </a:cubicBezTo>
                <a:cubicBezTo>
                  <a:pt x="172" y="27"/>
                  <a:pt x="172" y="28"/>
                  <a:pt x="172" y="29"/>
                </a:cubicBezTo>
                <a:cubicBezTo>
                  <a:pt x="172" y="31"/>
                  <a:pt x="172" y="32"/>
                  <a:pt x="172" y="33"/>
                </a:cubicBezTo>
                <a:cubicBezTo>
                  <a:pt x="172" y="33"/>
                  <a:pt x="172" y="35"/>
                  <a:pt x="172" y="36"/>
                </a:cubicBezTo>
                <a:cubicBezTo>
                  <a:pt x="172" y="37"/>
                  <a:pt x="172" y="38"/>
                  <a:pt x="171" y="38"/>
                </a:cubicBezTo>
                <a:cubicBezTo>
                  <a:pt x="171" y="38"/>
                  <a:pt x="171" y="38"/>
                  <a:pt x="170" y="38"/>
                </a:cubicBezTo>
                <a:cubicBezTo>
                  <a:pt x="170" y="37"/>
                  <a:pt x="169" y="37"/>
                  <a:pt x="169" y="37"/>
                </a:cubicBezTo>
                <a:cubicBezTo>
                  <a:pt x="168" y="37"/>
                  <a:pt x="167" y="36"/>
                  <a:pt x="166" y="36"/>
                </a:cubicBezTo>
                <a:cubicBezTo>
                  <a:pt x="166" y="35"/>
                  <a:pt x="166" y="35"/>
                  <a:pt x="166" y="35"/>
                </a:cubicBezTo>
                <a:cubicBezTo>
                  <a:pt x="166" y="34"/>
                  <a:pt x="165" y="34"/>
                  <a:pt x="165" y="34"/>
                </a:cubicBezTo>
                <a:cubicBezTo>
                  <a:pt x="165" y="34"/>
                  <a:pt x="165" y="34"/>
                  <a:pt x="165" y="34"/>
                </a:cubicBezTo>
                <a:cubicBezTo>
                  <a:pt x="165" y="34"/>
                  <a:pt x="165" y="35"/>
                  <a:pt x="165" y="35"/>
                </a:cubicBezTo>
                <a:cubicBezTo>
                  <a:pt x="164" y="36"/>
                  <a:pt x="164" y="37"/>
                  <a:pt x="164" y="38"/>
                </a:cubicBezTo>
                <a:cubicBezTo>
                  <a:pt x="164" y="40"/>
                  <a:pt x="163" y="41"/>
                  <a:pt x="161" y="41"/>
                </a:cubicBezTo>
                <a:cubicBezTo>
                  <a:pt x="160" y="41"/>
                  <a:pt x="159" y="41"/>
                  <a:pt x="159" y="40"/>
                </a:cubicBezTo>
                <a:cubicBezTo>
                  <a:pt x="159" y="40"/>
                  <a:pt x="159" y="39"/>
                  <a:pt x="159" y="38"/>
                </a:cubicBezTo>
                <a:cubicBezTo>
                  <a:pt x="159" y="38"/>
                  <a:pt x="159" y="37"/>
                  <a:pt x="159" y="37"/>
                </a:cubicBezTo>
                <a:cubicBezTo>
                  <a:pt x="159" y="36"/>
                  <a:pt x="158" y="36"/>
                  <a:pt x="158" y="36"/>
                </a:cubicBezTo>
                <a:cubicBezTo>
                  <a:pt x="158" y="36"/>
                  <a:pt x="156" y="37"/>
                  <a:pt x="156" y="37"/>
                </a:cubicBezTo>
                <a:cubicBezTo>
                  <a:pt x="156" y="39"/>
                  <a:pt x="154" y="42"/>
                  <a:pt x="154" y="42"/>
                </a:cubicBezTo>
                <a:cubicBezTo>
                  <a:pt x="153" y="42"/>
                  <a:pt x="153" y="41"/>
                  <a:pt x="153" y="41"/>
                </a:cubicBezTo>
                <a:cubicBezTo>
                  <a:pt x="153" y="40"/>
                  <a:pt x="153" y="40"/>
                  <a:pt x="152" y="39"/>
                </a:cubicBezTo>
                <a:cubicBezTo>
                  <a:pt x="151" y="39"/>
                  <a:pt x="149" y="39"/>
                  <a:pt x="149" y="39"/>
                </a:cubicBezTo>
                <a:cubicBezTo>
                  <a:pt x="149" y="40"/>
                  <a:pt x="149" y="40"/>
                  <a:pt x="149" y="40"/>
                </a:cubicBezTo>
                <a:cubicBezTo>
                  <a:pt x="149" y="44"/>
                  <a:pt x="149" y="45"/>
                  <a:pt x="149" y="45"/>
                </a:cubicBezTo>
                <a:cubicBezTo>
                  <a:pt x="148" y="45"/>
                  <a:pt x="148" y="45"/>
                  <a:pt x="148" y="45"/>
                </a:cubicBezTo>
                <a:cubicBezTo>
                  <a:pt x="147" y="46"/>
                  <a:pt x="146" y="47"/>
                  <a:pt x="145" y="48"/>
                </a:cubicBezTo>
                <a:cubicBezTo>
                  <a:pt x="145" y="49"/>
                  <a:pt x="144" y="51"/>
                  <a:pt x="143" y="51"/>
                </a:cubicBezTo>
                <a:cubicBezTo>
                  <a:pt x="143" y="51"/>
                  <a:pt x="142" y="51"/>
                  <a:pt x="142" y="50"/>
                </a:cubicBezTo>
                <a:cubicBezTo>
                  <a:pt x="142" y="50"/>
                  <a:pt x="141" y="49"/>
                  <a:pt x="140" y="49"/>
                </a:cubicBezTo>
                <a:cubicBezTo>
                  <a:pt x="139" y="49"/>
                  <a:pt x="138" y="49"/>
                  <a:pt x="138" y="49"/>
                </a:cubicBezTo>
                <a:cubicBezTo>
                  <a:pt x="137" y="48"/>
                  <a:pt x="137" y="48"/>
                  <a:pt x="137" y="48"/>
                </a:cubicBezTo>
                <a:cubicBezTo>
                  <a:pt x="136" y="47"/>
                  <a:pt x="135" y="47"/>
                  <a:pt x="135" y="46"/>
                </a:cubicBezTo>
                <a:cubicBezTo>
                  <a:pt x="135" y="45"/>
                  <a:pt x="135" y="45"/>
                  <a:pt x="135" y="45"/>
                </a:cubicBezTo>
                <a:cubicBezTo>
                  <a:pt x="134" y="44"/>
                  <a:pt x="134" y="44"/>
                  <a:pt x="134" y="42"/>
                </a:cubicBezTo>
                <a:cubicBezTo>
                  <a:pt x="134" y="42"/>
                  <a:pt x="134" y="42"/>
                  <a:pt x="134" y="42"/>
                </a:cubicBezTo>
                <a:cubicBezTo>
                  <a:pt x="135" y="40"/>
                  <a:pt x="135" y="40"/>
                  <a:pt x="135" y="40"/>
                </a:cubicBezTo>
                <a:cubicBezTo>
                  <a:pt x="135" y="39"/>
                  <a:pt x="134" y="39"/>
                  <a:pt x="134" y="40"/>
                </a:cubicBezTo>
                <a:cubicBezTo>
                  <a:pt x="133" y="40"/>
                  <a:pt x="133" y="40"/>
                  <a:pt x="133" y="40"/>
                </a:cubicBezTo>
                <a:cubicBezTo>
                  <a:pt x="130" y="41"/>
                  <a:pt x="130" y="41"/>
                  <a:pt x="130" y="41"/>
                </a:cubicBezTo>
                <a:cubicBezTo>
                  <a:pt x="129" y="41"/>
                  <a:pt x="129" y="41"/>
                  <a:pt x="129" y="41"/>
                </a:cubicBezTo>
                <a:cubicBezTo>
                  <a:pt x="129" y="40"/>
                  <a:pt x="129" y="40"/>
                  <a:pt x="129" y="40"/>
                </a:cubicBezTo>
                <a:cubicBezTo>
                  <a:pt x="129" y="39"/>
                  <a:pt x="129" y="39"/>
                  <a:pt x="129" y="39"/>
                </a:cubicBezTo>
                <a:cubicBezTo>
                  <a:pt x="129" y="39"/>
                  <a:pt x="130" y="38"/>
                  <a:pt x="129" y="37"/>
                </a:cubicBezTo>
                <a:cubicBezTo>
                  <a:pt x="129" y="37"/>
                  <a:pt x="129" y="37"/>
                  <a:pt x="129" y="37"/>
                </a:cubicBezTo>
                <a:cubicBezTo>
                  <a:pt x="128" y="37"/>
                  <a:pt x="127" y="37"/>
                  <a:pt x="127" y="37"/>
                </a:cubicBezTo>
                <a:cubicBezTo>
                  <a:pt x="127" y="36"/>
                  <a:pt x="127" y="36"/>
                  <a:pt x="127" y="35"/>
                </a:cubicBezTo>
                <a:cubicBezTo>
                  <a:pt x="127" y="34"/>
                  <a:pt x="127" y="34"/>
                  <a:pt x="127" y="34"/>
                </a:cubicBezTo>
                <a:cubicBezTo>
                  <a:pt x="127" y="33"/>
                  <a:pt x="126" y="33"/>
                  <a:pt x="125" y="33"/>
                </a:cubicBezTo>
                <a:cubicBezTo>
                  <a:pt x="125" y="33"/>
                  <a:pt x="124" y="32"/>
                  <a:pt x="123" y="31"/>
                </a:cubicBezTo>
                <a:cubicBezTo>
                  <a:pt x="123" y="31"/>
                  <a:pt x="122" y="29"/>
                  <a:pt x="122" y="29"/>
                </a:cubicBezTo>
                <a:cubicBezTo>
                  <a:pt x="122" y="29"/>
                  <a:pt x="122" y="29"/>
                  <a:pt x="122" y="29"/>
                </a:cubicBezTo>
                <a:cubicBezTo>
                  <a:pt x="122" y="30"/>
                  <a:pt x="122" y="30"/>
                  <a:pt x="122" y="30"/>
                </a:cubicBezTo>
                <a:cubicBezTo>
                  <a:pt x="122" y="31"/>
                  <a:pt x="122" y="32"/>
                  <a:pt x="121" y="33"/>
                </a:cubicBezTo>
                <a:cubicBezTo>
                  <a:pt x="121" y="33"/>
                  <a:pt x="120" y="33"/>
                  <a:pt x="120" y="33"/>
                </a:cubicBezTo>
                <a:cubicBezTo>
                  <a:pt x="119" y="33"/>
                  <a:pt x="119" y="33"/>
                  <a:pt x="119" y="33"/>
                </a:cubicBezTo>
                <a:cubicBezTo>
                  <a:pt x="117" y="33"/>
                  <a:pt x="115" y="33"/>
                  <a:pt x="114" y="32"/>
                </a:cubicBezTo>
                <a:cubicBezTo>
                  <a:pt x="114" y="32"/>
                  <a:pt x="114" y="31"/>
                  <a:pt x="114" y="31"/>
                </a:cubicBezTo>
                <a:cubicBezTo>
                  <a:pt x="114" y="30"/>
                  <a:pt x="113" y="29"/>
                  <a:pt x="113" y="28"/>
                </a:cubicBezTo>
                <a:cubicBezTo>
                  <a:pt x="112" y="29"/>
                  <a:pt x="112" y="29"/>
                  <a:pt x="112" y="29"/>
                </a:cubicBezTo>
                <a:cubicBezTo>
                  <a:pt x="112" y="29"/>
                  <a:pt x="111" y="30"/>
                  <a:pt x="111" y="30"/>
                </a:cubicBezTo>
                <a:cubicBezTo>
                  <a:pt x="110" y="31"/>
                  <a:pt x="109" y="32"/>
                  <a:pt x="109" y="33"/>
                </a:cubicBezTo>
                <a:cubicBezTo>
                  <a:pt x="108" y="33"/>
                  <a:pt x="108" y="33"/>
                  <a:pt x="108" y="33"/>
                </a:cubicBezTo>
                <a:cubicBezTo>
                  <a:pt x="107" y="34"/>
                  <a:pt x="107" y="34"/>
                  <a:pt x="107" y="37"/>
                </a:cubicBezTo>
                <a:cubicBezTo>
                  <a:pt x="107" y="37"/>
                  <a:pt x="107" y="37"/>
                  <a:pt x="107" y="37"/>
                </a:cubicBezTo>
                <a:cubicBezTo>
                  <a:pt x="108" y="38"/>
                  <a:pt x="108" y="39"/>
                  <a:pt x="107" y="40"/>
                </a:cubicBezTo>
                <a:cubicBezTo>
                  <a:pt x="107" y="40"/>
                  <a:pt x="107" y="40"/>
                  <a:pt x="106" y="40"/>
                </a:cubicBezTo>
                <a:cubicBezTo>
                  <a:pt x="105" y="40"/>
                  <a:pt x="105" y="40"/>
                  <a:pt x="104" y="40"/>
                </a:cubicBezTo>
                <a:cubicBezTo>
                  <a:pt x="103" y="40"/>
                  <a:pt x="102" y="40"/>
                  <a:pt x="101" y="40"/>
                </a:cubicBezTo>
                <a:cubicBezTo>
                  <a:pt x="100" y="40"/>
                  <a:pt x="99" y="40"/>
                  <a:pt x="98" y="41"/>
                </a:cubicBezTo>
                <a:cubicBezTo>
                  <a:pt x="98" y="41"/>
                  <a:pt x="97" y="41"/>
                  <a:pt x="96" y="41"/>
                </a:cubicBezTo>
                <a:cubicBezTo>
                  <a:pt x="95" y="41"/>
                  <a:pt x="94" y="42"/>
                  <a:pt x="93" y="43"/>
                </a:cubicBezTo>
                <a:cubicBezTo>
                  <a:pt x="92" y="43"/>
                  <a:pt x="92" y="44"/>
                  <a:pt x="90" y="44"/>
                </a:cubicBezTo>
                <a:cubicBezTo>
                  <a:pt x="89" y="44"/>
                  <a:pt x="89" y="44"/>
                  <a:pt x="89" y="44"/>
                </a:cubicBezTo>
                <a:cubicBezTo>
                  <a:pt x="89" y="44"/>
                  <a:pt x="86" y="44"/>
                  <a:pt x="86" y="44"/>
                </a:cubicBezTo>
                <a:cubicBezTo>
                  <a:pt x="85" y="45"/>
                  <a:pt x="85" y="45"/>
                  <a:pt x="84" y="45"/>
                </a:cubicBezTo>
                <a:cubicBezTo>
                  <a:pt x="84" y="45"/>
                  <a:pt x="83" y="45"/>
                  <a:pt x="83" y="46"/>
                </a:cubicBezTo>
                <a:cubicBezTo>
                  <a:pt x="83" y="47"/>
                  <a:pt x="83" y="48"/>
                  <a:pt x="83" y="48"/>
                </a:cubicBezTo>
                <a:cubicBezTo>
                  <a:pt x="82" y="48"/>
                  <a:pt x="81" y="48"/>
                  <a:pt x="80" y="48"/>
                </a:cubicBezTo>
                <a:cubicBezTo>
                  <a:pt x="79" y="48"/>
                  <a:pt x="79" y="48"/>
                  <a:pt x="79" y="48"/>
                </a:cubicBezTo>
                <a:cubicBezTo>
                  <a:pt x="79" y="48"/>
                  <a:pt x="79" y="48"/>
                  <a:pt x="79" y="48"/>
                </a:cubicBezTo>
                <a:cubicBezTo>
                  <a:pt x="79" y="48"/>
                  <a:pt x="79" y="48"/>
                  <a:pt x="79" y="48"/>
                </a:cubicBezTo>
                <a:cubicBezTo>
                  <a:pt x="78" y="48"/>
                  <a:pt x="76" y="49"/>
                  <a:pt x="76" y="49"/>
                </a:cubicBezTo>
                <a:cubicBezTo>
                  <a:pt x="76" y="49"/>
                  <a:pt x="76" y="50"/>
                  <a:pt x="76" y="50"/>
                </a:cubicBezTo>
                <a:cubicBezTo>
                  <a:pt x="76" y="52"/>
                  <a:pt x="76" y="53"/>
                  <a:pt x="76" y="53"/>
                </a:cubicBezTo>
                <a:cubicBezTo>
                  <a:pt x="75" y="53"/>
                  <a:pt x="75" y="53"/>
                  <a:pt x="74" y="52"/>
                </a:cubicBezTo>
                <a:cubicBezTo>
                  <a:pt x="74" y="52"/>
                  <a:pt x="74" y="52"/>
                  <a:pt x="73" y="51"/>
                </a:cubicBezTo>
                <a:cubicBezTo>
                  <a:pt x="73" y="51"/>
                  <a:pt x="72" y="51"/>
                  <a:pt x="71" y="50"/>
                </a:cubicBezTo>
                <a:cubicBezTo>
                  <a:pt x="70" y="49"/>
                  <a:pt x="70" y="47"/>
                  <a:pt x="70" y="45"/>
                </a:cubicBezTo>
                <a:cubicBezTo>
                  <a:pt x="70" y="44"/>
                  <a:pt x="68" y="43"/>
                  <a:pt x="68" y="43"/>
                </a:cubicBezTo>
                <a:cubicBezTo>
                  <a:pt x="66" y="42"/>
                  <a:pt x="66" y="42"/>
                  <a:pt x="65" y="44"/>
                </a:cubicBezTo>
                <a:cubicBezTo>
                  <a:pt x="65" y="44"/>
                  <a:pt x="64" y="45"/>
                  <a:pt x="64" y="45"/>
                </a:cubicBezTo>
                <a:cubicBezTo>
                  <a:pt x="63" y="46"/>
                  <a:pt x="62" y="46"/>
                  <a:pt x="62" y="47"/>
                </a:cubicBezTo>
                <a:cubicBezTo>
                  <a:pt x="63" y="48"/>
                  <a:pt x="62" y="49"/>
                  <a:pt x="62" y="49"/>
                </a:cubicBezTo>
                <a:cubicBezTo>
                  <a:pt x="61" y="50"/>
                  <a:pt x="60" y="50"/>
                  <a:pt x="59" y="50"/>
                </a:cubicBezTo>
                <a:cubicBezTo>
                  <a:pt x="58" y="50"/>
                  <a:pt x="58" y="50"/>
                  <a:pt x="57" y="50"/>
                </a:cubicBezTo>
                <a:cubicBezTo>
                  <a:pt x="57" y="49"/>
                  <a:pt x="57" y="49"/>
                  <a:pt x="57" y="48"/>
                </a:cubicBezTo>
                <a:cubicBezTo>
                  <a:pt x="57" y="48"/>
                  <a:pt x="57" y="48"/>
                  <a:pt x="57" y="48"/>
                </a:cubicBezTo>
                <a:cubicBezTo>
                  <a:pt x="57" y="48"/>
                  <a:pt x="57" y="48"/>
                  <a:pt x="56" y="48"/>
                </a:cubicBezTo>
                <a:cubicBezTo>
                  <a:pt x="56" y="49"/>
                  <a:pt x="55" y="49"/>
                  <a:pt x="55" y="49"/>
                </a:cubicBezTo>
                <a:cubicBezTo>
                  <a:pt x="54" y="49"/>
                  <a:pt x="53" y="49"/>
                  <a:pt x="53" y="50"/>
                </a:cubicBezTo>
                <a:cubicBezTo>
                  <a:pt x="53" y="53"/>
                  <a:pt x="52" y="54"/>
                  <a:pt x="50" y="54"/>
                </a:cubicBezTo>
                <a:cubicBezTo>
                  <a:pt x="50" y="54"/>
                  <a:pt x="49" y="54"/>
                  <a:pt x="49" y="53"/>
                </a:cubicBezTo>
                <a:cubicBezTo>
                  <a:pt x="48" y="53"/>
                  <a:pt x="48" y="53"/>
                  <a:pt x="48" y="53"/>
                </a:cubicBezTo>
                <a:cubicBezTo>
                  <a:pt x="46" y="53"/>
                  <a:pt x="46" y="50"/>
                  <a:pt x="46" y="48"/>
                </a:cubicBezTo>
                <a:cubicBezTo>
                  <a:pt x="46" y="46"/>
                  <a:pt x="46" y="46"/>
                  <a:pt x="45" y="46"/>
                </a:cubicBezTo>
                <a:cubicBezTo>
                  <a:pt x="45" y="46"/>
                  <a:pt x="44" y="45"/>
                  <a:pt x="44" y="45"/>
                </a:cubicBezTo>
                <a:cubicBezTo>
                  <a:pt x="43" y="44"/>
                  <a:pt x="43" y="43"/>
                  <a:pt x="44" y="42"/>
                </a:cubicBezTo>
                <a:cubicBezTo>
                  <a:pt x="44" y="41"/>
                  <a:pt x="44" y="41"/>
                  <a:pt x="43" y="40"/>
                </a:cubicBezTo>
                <a:cubicBezTo>
                  <a:pt x="43" y="40"/>
                  <a:pt x="42" y="40"/>
                  <a:pt x="42" y="40"/>
                </a:cubicBezTo>
                <a:cubicBezTo>
                  <a:pt x="42" y="40"/>
                  <a:pt x="42" y="40"/>
                  <a:pt x="42" y="40"/>
                </a:cubicBezTo>
                <a:cubicBezTo>
                  <a:pt x="42" y="41"/>
                  <a:pt x="43" y="42"/>
                  <a:pt x="41" y="43"/>
                </a:cubicBezTo>
                <a:cubicBezTo>
                  <a:pt x="40" y="44"/>
                  <a:pt x="39" y="44"/>
                  <a:pt x="37" y="43"/>
                </a:cubicBezTo>
                <a:cubicBezTo>
                  <a:pt x="37" y="43"/>
                  <a:pt x="37" y="43"/>
                  <a:pt x="37" y="43"/>
                </a:cubicBezTo>
                <a:cubicBezTo>
                  <a:pt x="36" y="43"/>
                  <a:pt x="35" y="44"/>
                  <a:pt x="34" y="44"/>
                </a:cubicBezTo>
                <a:cubicBezTo>
                  <a:pt x="33" y="45"/>
                  <a:pt x="32" y="45"/>
                  <a:pt x="31" y="45"/>
                </a:cubicBezTo>
                <a:cubicBezTo>
                  <a:pt x="31" y="45"/>
                  <a:pt x="31" y="45"/>
                  <a:pt x="31" y="44"/>
                </a:cubicBezTo>
                <a:cubicBezTo>
                  <a:pt x="30" y="44"/>
                  <a:pt x="30" y="44"/>
                  <a:pt x="30" y="44"/>
                </a:cubicBezTo>
                <a:cubicBezTo>
                  <a:pt x="30" y="43"/>
                  <a:pt x="30" y="41"/>
                  <a:pt x="29" y="40"/>
                </a:cubicBezTo>
                <a:cubicBezTo>
                  <a:pt x="29" y="39"/>
                  <a:pt x="28" y="38"/>
                  <a:pt x="27" y="38"/>
                </a:cubicBezTo>
                <a:cubicBezTo>
                  <a:pt x="27" y="39"/>
                  <a:pt x="27" y="40"/>
                  <a:pt x="26" y="40"/>
                </a:cubicBezTo>
                <a:cubicBezTo>
                  <a:pt x="26" y="40"/>
                  <a:pt x="26" y="40"/>
                  <a:pt x="26" y="41"/>
                </a:cubicBezTo>
                <a:cubicBezTo>
                  <a:pt x="25" y="41"/>
                  <a:pt x="25" y="42"/>
                  <a:pt x="25" y="42"/>
                </a:cubicBezTo>
                <a:cubicBezTo>
                  <a:pt x="25" y="43"/>
                  <a:pt x="25" y="44"/>
                  <a:pt x="23" y="44"/>
                </a:cubicBezTo>
                <a:cubicBezTo>
                  <a:pt x="22" y="44"/>
                  <a:pt x="22" y="44"/>
                  <a:pt x="21" y="45"/>
                </a:cubicBezTo>
                <a:cubicBezTo>
                  <a:pt x="20" y="45"/>
                  <a:pt x="19" y="45"/>
                  <a:pt x="19" y="45"/>
                </a:cubicBezTo>
                <a:cubicBezTo>
                  <a:pt x="17" y="45"/>
                  <a:pt x="16" y="44"/>
                  <a:pt x="16" y="44"/>
                </a:cubicBezTo>
                <a:cubicBezTo>
                  <a:pt x="16" y="43"/>
                  <a:pt x="16" y="43"/>
                  <a:pt x="16" y="43"/>
                </a:cubicBezTo>
                <a:cubicBezTo>
                  <a:pt x="15" y="43"/>
                  <a:pt x="14" y="43"/>
                  <a:pt x="14" y="43"/>
                </a:cubicBezTo>
                <a:cubicBezTo>
                  <a:pt x="13" y="43"/>
                  <a:pt x="11" y="43"/>
                  <a:pt x="10" y="43"/>
                </a:cubicBezTo>
                <a:cubicBezTo>
                  <a:pt x="10" y="43"/>
                  <a:pt x="9" y="43"/>
                  <a:pt x="8" y="42"/>
                </a:cubicBezTo>
                <a:cubicBezTo>
                  <a:pt x="7" y="41"/>
                  <a:pt x="6" y="40"/>
                  <a:pt x="6" y="41"/>
                </a:cubicBezTo>
                <a:cubicBezTo>
                  <a:pt x="5" y="41"/>
                  <a:pt x="5" y="41"/>
                  <a:pt x="5" y="41"/>
                </a:cubicBezTo>
                <a:cubicBezTo>
                  <a:pt x="3" y="41"/>
                  <a:pt x="3" y="41"/>
                  <a:pt x="3" y="41"/>
                </a:cubicBezTo>
                <a:cubicBezTo>
                  <a:pt x="3" y="41"/>
                  <a:pt x="3" y="41"/>
                  <a:pt x="3" y="41"/>
                </a:cubicBezTo>
                <a:cubicBezTo>
                  <a:pt x="2" y="41"/>
                  <a:pt x="2" y="41"/>
                  <a:pt x="2" y="41"/>
                </a:cubicBezTo>
                <a:cubicBezTo>
                  <a:pt x="2" y="42"/>
                  <a:pt x="2" y="43"/>
                  <a:pt x="2" y="44"/>
                </a:cubicBezTo>
                <a:cubicBezTo>
                  <a:pt x="2" y="45"/>
                  <a:pt x="2" y="46"/>
                  <a:pt x="2" y="48"/>
                </a:cubicBezTo>
                <a:cubicBezTo>
                  <a:pt x="2" y="49"/>
                  <a:pt x="2" y="51"/>
                  <a:pt x="1" y="52"/>
                </a:cubicBezTo>
                <a:cubicBezTo>
                  <a:pt x="1" y="52"/>
                  <a:pt x="0" y="53"/>
                  <a:pt x="0" y="54"/>
                </a:cubicBezTo>
                <a:cubicBezTo>
                  <a:pt x="0" y="54"/>
                  <a:pt x="0" y="55"/>
                  <a:pt x="0" y="56"/>
                </a:cubicBezTo>
                <a:cubicBezTo>
                  <a:pt x="0" y="57"/>
                  <a:pt x="0" y="61"/>
                  <a:pt x="0" y="62"/>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2" name="Freeform 241"/>
          <p:cNvSpPr>
            <a:spLocks/>
          </p:cNvSpPr>
          <p:nvPr/>
        </p:nvSpPr>
        <p:spPr bwMode="auto">
          <a:xfrm>
            <a:off x="5164353" y="6883409"/>
            <a:ext cx="2139950" cy="1790702"/>
          </a:xfrm>
          <a:custGeom>
            <a:avLst/>
            <a:gdLst>
              <a:gd name="T0" fmla="*/ 271 w 285"/>
              <a:gd name="T1" fmla="*/ 33 h 238"/>
              <a:gd name="T2" fmla="*/ 262 w 285"/>
              <a:gd name="T3" fmla="*/ 27 h 238"/>
              <a:gd name="T4" fmla="*/ 248 w 285"/>
              <a:gd name="T5" fmla="*/ 21 h 238"/>
              <a:gd name="T6" fmla="*/ 237 w 285"/>
              <a:gd name="T7" fmla="*/ 14 h 238"/>
              <a:gd name="T8" fmla="*/ 231 w 285"/>
              <a:gd name="T9" fmla="*/ 9 h 238"/>
              <a:gd name="T10" fmla="*/ 220 w 285"/>
              <a:gd name="T11" fmla="*/ 8 h 238"/>
              <a:gd name="T12" fmla="*/ 208 w 285"/>
              <a:gd name="T13" fmla="*/ 1 h 238"/>
              <a:gd name="T14" fmla="*/ 209 w 285"/>
              <a:gd name="T15" fmla="*/ 19 h 238"/>
              <a:gd name="T16" fmla="*/ 198 w 285"/>
              <a:gd name="T17" fmla="*/ 28 h 238"/>
              <a:gd name="T18" fmla="*/ 198 w 285"/>
              <a:gd name="T19" fmla="*/ 23 h 238"/>
              <a:gd name="T20" fmla="*/ 190 w 285"/>
              <a:gd name="T21" fmla="*/ 23 h 238"/>
              <a:gd name="T22" fmla="*/ 175 w 285"/>
              <a:gd name="T23" fmla="*/ 25 h 238"/>
              <a:gd name="T24" fmla="*/ 165 w 285"/>
              <a:gd name="T25" fmla="*/ 15 h 238"/>
              <a:gd name="T26" fmla="*/ 162 w 285"/>
              <a:gd name="T27" fmla="*/ 4 h 238"/>
              <a:gd name="T28" fmla="*/ 141 w 285"/>
              <a:gd name="T29" fmla="*/ 8 h 238"/>
              <a:gd name="T30" fmla="*/ 125 w 285"/>
              <a:gd name="T31" fmla="*/ 7 h 238"/>
              <a:gd name="T32" fmla="*/ 119 w 285"/>
              <a:gd name="T33" fmla="*/ 3 h 238"/>
              <a:gd name="T34" fmla="*/ 112 w 285"/>
              <a:gd name="T35" fmla="*/ 17 h 238"/>
              <a:gd name="T36" fmla="*/ 98 w 285"/>
              <a:gd name="T37" fmla="*/ 27 h 238"/>
              <a:gd name="T38" fmla="*/ 96 w 285"/>
              <a:gd name="T39" fmla="*/ 38 h 238"/>
              <a:gd name="T40" fmla="*/ 90 w 285"/>
              <a:gd name="T41" fmla="*/ 47 h 238"/>
              <a:gd name="T42" fmla="*/ 91 w 285"/>
              <a:gd name="T43" fmla="*/ 58 h 238"/>
              <a:gd name="T44" fmla="*/ 84 w 285"/>
              <a:gd name="T45" fmla="*/ 63 h 238"/>
              <a:gd name="T46" fmla="*/ 74 w 285"/>
              <a:gd name="T47" fmla="*/ 71 h 238"/>
              <a:gd name="T48" fmla="*/ 59 w 285"/>
              <a:gd name="T49" fmla="*/ 70 h 238"/>
              <a:gd name="T50" fmla="*/ 50 w 285"/>
              <a:gd name="T51" fmla="*/ 83 h 238"/>
              <a:gd name="T52" fmla="*/ 47 w 285"/>
              <a:gd name="T53" fmla="*/ 89 h 238"/>
              <a:gd name="T54" fmla="*/ 45 w 285"/>
              <a:gd name="T55" fmla="*/ 95 h 238"/>
              <a:gd name="T56" fmla="*/ 47 w 285"/>
              <a:gd name="T57" fmla="*/ 120 h 238"/>
              <a:gd name="T58" fmla="*/ 59 w 285"/>
              <a:gd name="T59" fmla="*/ 129 h 238"/>
              <a:gd name="T60" fmla="*/ 56 w 285"/>
              <a:gd name="T61" fmla="*/ 140 h 238"/>
              <a:gd name="T62" fmla="*/ 43 w 285"/>
              <a:gd name="T63" fmla="*/ 136 h 238"/>
              <a:gd name="T64" fmla="*/ 33 w 285"/>
              <a:gd name="T65" fmla="*/ 129 h 238"/>
              <a:gd name="T66" fmla="*/ 21 w 285"/>
              <a:gd name="T67" fmla="*/ 130 h 238"/>
              <a:gd name="T68" fmla="*/ 28 w 285"/>
              <a:gd name="T69" fmla="*/ 140 h 238"/>
              <a:gd name="T70" fmla="*/ 34 w 285"/>
              <a:gd name="T71" fmla="*/ 156 h 238"/>
              <a:gd name="T72" fmla="*/ 41 w 285"/>
              <a:gd name="T73" fmla="*/ 177 h 238"/>
              <a:gd name="T74" fmla="*/ 32 w 285"/>
              <a:gd name="T75" fmla="*/ 191 h 238"/>
              <a:gd name="T76" fmla="*/ 27 w 285"/>
              <a:gd name="T77" fmla="*/ 200 h 238"/>
              <a:gd name="T78" fmla="*/ 15 w 285"/>
              <a:gd name="T79" fmla="*/ 211 h 238"/>
              <a:gd name="T80" fmla="*/ 5 w 285"/>
              <a:gd name="T81" fmla="*/ 224 h 238"/>
              <a:gd name="T82" fmla="*/ 4 w 285"/>
              <a:gd name="T83" fmla="*/ 237 h 238"/>
              <a:gd name="T84" fmla="*/ 23 w 285"/>
              <a:gd name="T85" fmla="*/ 229 h 238"/>
              <a:gd name="T86" fmla="*/ 47 w 285"/>
              <a:gd name="T87" fmla="*/ 221 h 238"/>
              <a:gd name="T88" fmla="*/ 52 w 285"/>
              <a:gd name="T89" fmla="*/ 201 h 238"/>
              <a:gd name="T90" fmla="*/ 67 w 285"/>
              <a:gd name="T91" fmla="*/ 208 h 238"/>
              <a:gd name="T92" fmla="*/ 80 w 285"/>
              <a:gd name="T93" fmla="*/ 200 h 238"/>
              <a:gd name="T94" fmla="*/ 93 w 285"/>
              <a:gd name="T95" fmla="*/ 182 h 238"/>
              <a:gd name="T96" fmla="*/ 99 w 285"/>
              <a:gd name="T97" fmla="*/ 169 h 238"/>
              <a:gd name="T98" fmla="*/ 109 w 285"/>
              <a:gd name="T99" fmla="*/ 176 h 238"/>
              <a:gd name="T100" fmla="*/ 116 w 285"/>
              <a:gd name="T101" fmla="*/ 181 h 238"/>
              <a:gd name="T102" fmla="*/ 138 w 285"/>
              <a:gd name="T103" fmla="*/ 179 h 238"/>
              <a:gd name="T104" fmla="*/ 153 w 285"/>
              <a:gd name="T105" fmla="*/ 165 h 238"/>
              <a:gd name="T106" fmla="*/ 174 w 285"/>
              <a:gd name="T107" fmla="*/ 146 h 238"/>
              <a:gd name="T108" fmla="*/ 174 w 285"/>
              <a:gd name="T109" fmla="*/ 134 h 238"/>
              <a:gd name="T110" fmla="*/ 184 w 285"/>
              <a:gd name="T111" fmla="*/ 139 h 238"/>
              <a:gd name="T112" fmla="*/ 224 w 285"/>
              <a:gd name="T113" fmla="*/ 122 h 238"/>
              <a:gd name="T114" fmla="*/ 242 w 285"/>
              <a:gd name="T115" fmla="*/ 104 h 238"/>
              <a:gd name="T116" fmla="*/ 250 w 285"/>
              <a:gd name="T117" fmla="*/ 84 h 238"/>
              <a:gd name="T118" fmla="*/ 252 w 285"/>
              <a:gd name="T119" fmla="*/ 52 h 238"/>
              <a:gd name="T120" fmla="*/ 280 w 285"/>
              <a:gd name="T121" fmla="*/ 3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38">
                <a:moveTo>
                  <a:pt x="284" y="38"/>
                </a:moveTo>
                <a:cubicBezTo>
                  <a:pt x="284" y="37"/>
                  <a:pt x="284" y="37"/>
                  <a:pt x="284" y="37"/>
                </a:cubicBezTo>
                <a:cubicBezTo>
                  <a:pt x="284" y="35"/>
                  <a:pt x="283" y="33"/>
                  <a:pt x="281" y="32"/>
                </a:cubicBezTo>
                <a:cubicBezTo>
                  <a:pt x="281" y="32"/>
                  <a:pt x="280" y="32"/>
                  <a:pt x="279" y="32"/>
                </a:cubicBezTo>
                <a:cubicBezTo>
                  <a:pt x="279" y="32"/>
                  <a:pt x="279" y="32"/>
                  <a:pt x="278" y="33"/>
                </a:cubicBezTo>
                <a:cubicBezTo>
                  <a:pt x="277" y="34"/>
                  <a:pt x="276" y="35"/>
                  <a:pt x="275" y="35"/>
                </a:cubicBezTo>
                <a:cubicBezTo>
                  <a:pt x="273" y="35"/>
                  <a:pt x="272" y="34"/>
                  <a:pt x="271" y="33"/>
                </a:cubicBezTo>
                <a:cubicBezTo>
                  <a:pt x="271" y="33"/>
                  <a:pt x="271" y="33"/>
                  <a:pt x="271" y="33"/>
                </a:cubicBezTo>
                <a:cubicBezTo>
                  <a:pt x="269" y="32"/>
                  <a:pt x="269" y="32"/>
                  <a:pt x="268" y="31"/>
                </a:cubicBezTo>
                <a:cubicBezTo>
                  <a:pt x="267" y="31"/>
                  <a:pt x="267" y="31"/>
                  <a:pt x="267" y="31"/>
                </a:cubicBezTo>
                <a:cubicBezTo>
                  <a:pt x="267" y="30"/>
                  <a:pt x="267" y="30"/>
                  <a:pt x="267" y="30"/>
                </a:cubicBezTo>
                <a:cubicBezTo>
                  <a:pt x="265" y="29"/>
                  <a:pt x="264" y="29"/>
                  <a:pt x="264" y="28"/>
                </a:cubicBezTo>
                <a:cubicBezTo>
                  <a:pt x="264" y="27"/>
                  <a:pt x="264" y="27"/>
                  <a:pt x="264" y="27"/>
                </a:cubicBezTo>
                <a:cubicBezTo>
                  <a:pt x="264" y="27"/>
                  <a:pt x="263" y="27"/>
                  <a:pt x="262" y="27"/>
                </a:cubicBezTo>
                <a:cubicBezTo>
                  <a:pt x="262" y="27"/>
                  <a:pt x="262" y="27"/>
                  <a:pt x="261" y="27"/>
                </a:cubicBezTo>
                <a:cubicBezTo>
                  <a:pt x="260" y="27"/>
                  <a:pt x="260" y="27"/>
                  <a:pt x="259" y="28"/>
                </a:cubicBezTo>
                <a:cubicBezTo>
                  <a:pt x="259" y="29"/>
                  <a:pt x="259" y="30"/>
                  <a:pt x="258" y="30"/>
                </a:cubicBezTo>
                <a:cubicBezTo>
                  <a:pt x="255" y="30"/>
                  <a:pt x="254" y="29"/>
                  <a:pt x="254" y="26"/>
                </a:cubicBezTo>
                <a:cubicBezTo>
                  <a:pt x="254" y="26"/>
                  <a:pt x="253" y="23"/>
                  <a:pt x="252" y="23"/>
                </a:cubicBezTo>
                <a:cubicBezTo>
                  <a:pt x="251" y="22"/>
                  <a:pt x="251" y="22"/>
                  <a:pt x="251" y="22"/>
                </a:cubicBezTo>
                <a:cubicBezTo>
                  <a:pt x="250" y="22"/>
                  <a:pt x="249" y="22"/>
                  <a:pt x="248" y="21"/>
                </a:cubicBezTo>
                <a:cubicBezTo>
                  <a:pt x="248" y="19"/>
                  <a:pt x="248" y="19"/>
                  <a:pt x="246" y="20"/>
                </a:cubicBezTo>
                <a:cubicBezTo>
                  <a:pt x="246" y="20"/>
                  <a:pt x="245" y="20"/>
                  <a:pt x="245" y="20"/>
                </a:cubicBezTo>
                <a:cubicBezTo>
                  <a:pt x="245" y="20"/>
                  <a:pt x="245" y="20"/>
                  <a:pt x="244" y="20"/>
                </a:cubicBezTo>
                <a:cubicBezTo>
                  <a:pt x="241" y="20"/>
                  <a:pt x="240" y="20"/>
                  <a:pt x="240" y="19"/>
                </a:cubicBezTo>
                <a:cubicBezTo>
                  <a:pt x="240" y="19"/>
                  <a:pt x="240" y="19"/>
                  <a:pt x="240" y="19"/>
                </a:cubicBezTo>
                <a:cubicBezTo>
                  <a:pt x="239" y="17"/>
                  <a:pt x="238" y="16"/>
                  <a:pt x="238" y="15"/>
                </a:cubicBezTo>
                <a:cubicBezTo>
                  <a:pt x="237" y="14"/>
                  <a:pt x="237" y="14"/>
                  <a:pt x="237" y="14"/>
                </a:cubicBezTo>
                <a:cubicBezTo>
                  <a:pt x="237" y="14"/>
                  <a:pt x="236" y="13"/>
                  <a:pt x="237" y="13"/>
                </a:cubicBezTo>
                <a:cubicBezTo>
                  <a:pt x="237" y="13"/>
                  <a:pt x="237" y="13"/>
                  <a:pt x="237" y="13"/>
                </a:cubicBezTo>
                <a:cubicBezTo>
                  <a:pt x="237" y="12"/>
                  <a:pt x="238" y="12"/>
                  <a:pt x="238" y="12"/>
                </a:cubicBezTo>
                <a:cubicBezTo>
                  <a:pt x="238" y="12"/>
                  <a:pt x="238" y="12"/>
                  <a:pt x="238" y="12"/>
                </a:cubicBezTo>
                <a:cubicBezTo>
                  <a:pt x="238" y="11"/>
                  <a:pt x="236" y="11"/>
                  <a:pt x="235" y="11"/>
                </a:cubicBezTo>
                <a:cubicBezTo>
                  <a:pt x="234" y="11"/>
                  <a:pt x="233" y="10"/>
                  <a:pt x="232" y="10"/>
                </a:cubicBezTo>
                <a:cubicBezTo>
                  <a:pt x="232" y="10"/>
                  <a:pt x="232" y="10"/>
                  <a:pt x="231" y="9"/>
                </a:cubicBezTo>
                <a:cubicBezTo>
                  <a:pt x="231" y="9"/>
                  <a:pt x="230" y="9"/>
                  <a:pt x="229" y="9"/>
                </a:cubicBezTo>
                <a:cubicBezTo>
                  <a:pt x="228" y="9"/>
                  <a:pt x="228" y="9"/>
                  <a:pt x="227" y="9"/>
                </a:cubicBezTo>
                <a:cubicBezTo>
                  <a:pt x="227" y="8"/>
                  <a:pt x="227" y="8"/>
                  <a:pt x="226" y="9"/>
                </a:cubicBezTo>
                <a:cubicBezTo>
                  <a:pt x="226" y="9"/>
                  <a:pt x="226" y="9"/>
                  <a:pt x="226" y="10"/>
                </a:cubicBezTo>
                <a:cubicBezTo>
                  <a:pt x="226" y="11"/>
                  <a:pt x="226" y="11"/>
                  <a:pt x="226" y="11"/>
                </a:cubicBezTo>
                <a:cubicBezTo>
                  <a:pt x="225" y="11"/>
                  <a:pt x="224" y="11"/>
                  <a:pt x="220" y="8"/>
                </a:cubicBezTo>
                <a:cubicBezTo>
                  <a:pt x="220" y="8"/>
                  <a:pt x="220" y="8"/>
                  <a:pt x="220" y="8"/>
                </a:cubicBezTo>
                <a:cubicBezTo>
                  <a:pt x="219" y="8"/>
                  <a:pt x="219" y="7"/>
                  <a:pt x="219" y="7"/>
                </a:cubicBezTo>
                <a:cubicBezTo>
                  <a:pt x="219" y="6"/>
                  <a:pt x="219" y="6"/>
                  <a:pt x="218" y="5"/>
                </a:cubicBezTo>
                <a:cubicBezTo>
                  <a:pt x="217" y="5"/>
                  <a:pt x="217" y="5"/>
                  <a:pt x="216" y="5"/>
                </a:cubicBezTo>
                <a:cubicBezTo>
                  <a:pt x="216" y="4"/>
                  <a:pt x="215" y="4"/>
                  <a:pt x="214" y="4"/>
                </a:cubicBezTo>
                <a:cubicBezTo>
                  <a:pt x="213" y="3"/>
                  <a:pt x="212" y="3"/>
                  <a:pt x="212" y="2"/>
                </a:cubicBezTo>
                <a:cubicBezTo>
                  <a:pt x="211" y="1"/>
                  <a:pt x="211" y="1"/>
                  <a:pt x="211" y="1"/>
                </a:cubicBezTo>
                <a:cubicBezTo>
                  <a:pt x="210" y="0"/>
                  <a:pt x="209" y="0"/>
                  <a:pt x="208" y="1"/>
                </a:cubicBezTo>
                <a:cubicBezTo>
                  <a:pt x="209" y="2"/>
                  <a:pt x="209" y="2"/>
                  <a:pt x="209" y="2"/>
                </a:cubicBezTo>
                <a:cubicBezTo>
                  <a:pt x="209" y="2"/>
                  <a:pt x="210" y="3"/>
                  <a:pt x="209" y="5"/>
                </a:cubicBezTo>
                <a:cubicBezTo>
                  <a:pt x="209" y="5"/>
                  <a:pt x="210" y="9"/>
                  <a:pt x="210" y="9"/>
                </a:cubicBezTo>
                <a:cubicBezTo>
                  <a:pt x="211" y="11"/>
                  <a:pt x="210" y="13"/>
                  <a:pt x="209" y="14"/>
                </a:cubicBezTo>
                <a:cubicBezTo>
                  <a:pt x="209" y="15"/>
                  <a:pt x="209" y="16"/>
                  <a:pt x="209" y="17"/>
                </a:cubicBezTo>
                <a:cubicBezTo>
                  <a:pt x="209" y="17"/>
                  <a:pt x="209" y="18"/>
                  <a:pt x="209" y="18"/>
                </a:cubicBezTo>
                <a:cubicBezTo>
                  <a:pt x="209" y="19"/>
                  <a:pt x="209" y="19"/>
                  <a:pt x="209" y="19"/>
                </a:cubicBezTo>
                <a:cubicBezTo>
                  <a:pt x="209" y="20"/>
                  <a:pt x="209" y="22"/>
                  <a:pt x="208" y="23"/>
                </a:cubicBezTo>
                <a:cubicBezTo>
                  <a:pt x="208" y="25"/>
                  <a:pt x="207" y="25"/>
                  <a:pt x="206" y="26"/>
                </a:cubicBezTo>
                <a:cubicBezTo>
                  <a:pt x="206" y="26"/>
                  <a:pt x="205" y="26"/>
                  <a:pt x="205" y="27"/>
                </a:cubicBezTo>
                <a:cubicBezTo>
                  <a:pt x="204" y="27"/>
                  <a:pt x="203" y="27"/>
                  <a:pt x="202" y="27"/>
                </a:cubicBezTo>
                <a:cubicBezTo>
                  <a:pt x="201" y="26"/>
                  <a:pt x="201" y="26"/>
                  <a:pt x="201" y="26"/>
                </a:cubicBezTo>
                <a:cubicBezTo>
                  <a:pt x="201" y="27"/>
                  <a:pt x="201" y="27"/>
                  <a:pt x="201" y="27"/>
                </a:cubicBezTo>
                <a:cubicBezTo>
                  <a:pt x="200" y="27"/>
                  <a:pt x="199" y="28"/>
                  <a:pt x="198" y="28"/>
                </a:cubicBezTo>
                <a:cubicBezTo>
                  <a:pt x="198" y="28"/>
                  <a:pt x="197" y="28"/>
                  <a:pt x="197" y="28"/>
                </a:cubicBezTo>
                <a:cubicBezTo>
                  <a:pt x="197" y="27"/>
                  <a:pt x="197" y="27"/>
                  <a:pt x="198" y="26"/>
                </a:cubicBezTo>
                <a:cubicBezTo>
                  <a:pt x="198" y="25"/>
                  <a:pt x="199" y="24"/>
                  <a:pt x="199" y="24"/>
                </a:cubicBezTo>
                <a:cubicBezTo>
                  <a:pt x="198" y="24"/>
                  <a:pt x="198" y="24"/>
                  <a:pt x="198" y="24"/>
                </a:cubicBezTo>
                <a:cubicBezTo>
                  <a:pt x="198" y="24"/>
                  <a:pt x="198" y="24"/>
                  <a:pt x="198" y="24"/>
                </a:cubicBezTo>
                <a:cubicBezTo>
                  <a:pt x="198" y="23"/>
                  <a:pt x="198" y="23"/>
                  <a:pt x="198" y="23"/>
                </a:cubicBezTo>
                <a:cubicBezTo>
                  <a:pt x="198" y="23"/>
                  <a:pt x="198" y="23"/>
                  <a:pt x="198" y="23"/>
                </a:cubicBezTo>
                <a:cubicBezTo>
                  <a:pt x="199" y="23"/>
                  <a:pt x="199" y="22"/>
                  <a:pt x="199" y="22"/>
                </a:cubicBezTo>
                <a:cubicBezTo>
                  <a:pt x="199" y="21"/>
                  <a:pt x="199" y="21"/>
                  <a:pt x="199" y="21"/>
                </a:cubicBezTo>
                <a:cubicBezTo>
                  <a:pt x="199" y="21"/>
                  <a:pt x="198" y="21"/>
                  <a:pt x="196" y="24"/>
                </a:cubicBezTo>
                <a:cubicBezTo>
                  <a:pt x="196" y="25"/>
                  <a:pt x="196" y="25"/>
                  <a:pt x="196" y="25"/>
                </a:cubicBezTo>
                <a:cubicBezTo>
                  <a:pt x="196" y="25"/>
                  <a:pt x="195" y="25"/>
                  <a:pt x="195" y="25"/>
                </a:cubicBezTo>
                <a:cubicBezTo>
                  <a:pt x="194" y="25"/>
                  <a:pt x="192" y="24"/>
                  <a:pt x="191" y="23"/>
                </a:cubicBezTo>
                <a:cubicBezTo>
                  <a:pt x="190" y="23"/>
                  <a:pt x="190" y="23"/>
                  <a:pt x="190" y="23"/>
                </a:cubicBezTo>
                <a:cubicBezTo>
                  <a:pt x="188" y="21"/>
                  <a:pt x="188" y="21"/>
                  <a:pt x="186" y="22"/>
                </a:cubicBezTo>
                <a:cubicBezTo>
                  <a:pt x="186" y="22"/>
                  <a:pt x="186" y="22"/>
                  <a:pt x="186" y="22"/>
                </a:cubicBezTo>
                <a:cubicBezTo>
                  <a:pt x="184" y="23"/>
                  <a:pt x="183" y="22"/>
                  <a:pt x="183" y="22"/>
                </a:cubicBezTo>
                <a:cubicBezTo>
                  <a:pt x="182" y="21"/>
                  <a:pt x="182" y="21"/>
                  <a:pt x="180" y="22"/>
                </a:cubicBezTo>
                <a:cubicBezTo>
                  <a:pt x="180" y="22"/>
                  <a:pt x="179" y="23"/>
                  <a:pt x="179" y="23"/>
                </a:cubicBezTo>
                <a:cubicBezTo>
                  <a:pt x="179" y="24"/>
                  <a:pt x="178" y="24"/>
                  <a:pt x="177" y="23"/>
                </a:cubicBezTo>
                <a:cubicBezTo>
                  <a:pt x="176" y="23"/>
                  <a:pt x="176" y="24"/>
                  <a:pt x="175" y="25"/>
                </a:cubicBezTo>
                <a:cubicBezTo>
                  <a:pt x="174" y="26"/>
                  <a:pt x="174" y="26"/>
                  <a:pt x="173" y="27"/>
                </a:cubicBezTo>
                <a:cubicBezTo>
                  <a:pt x="172" y="27"/>
                  <a:pt x="168" y="25"/>
                  <a:pt x="168" y="25"/>
                </a:cubicBezTo>
                <a:cubicBezTo>
                  <a:pt x="167" y="24"/>
                  <a:pt x="167" y="23"/>
                  <a:pt x="166" y="22"/>
                </a:cubicBezTo>
                <a:cubicBezTo>
                  <a:pt x="165" y="22"/>
                  <a:pt x="165" y="21"/>
                  <a:pt x="165" y="21"/>
                </a:cubicBezTo>
                <a:cubicBezTo>
                  <a:pt x="165" y="20"/>
                  <a:pt x="165" y="20"/>
                  <a:pt x="165" y="20"/>
                </a:cubicBezTo>
                <a:cubicBezTo>
                  <a:pt x="165" y="18"/>
                  <a:pt x="165" y="17"/>
                  <a:pt x="165" y="17"/>
                </a:cubicBezTo>
                <a:cubicBezTo>
                  <a:pt x="164" y="16"/>
                  <a:pt x="164" y="16"/>
                  <a:pt x="165" y="15"/>
                </a:cubicBezTo>
                <a:cubicBezTo>
                  <a:pt x="165" y="14"/>
                  <a:pt x="165" y="13"/>
                  <a:pt x="165" y="12"/>
                </a:cubicBezTo>
                <a:cubicBezTo>
                  <a:pt x="165" y="12"/>
                  <a:pt x="165" y="12"/>
                  <a:pt x="165" y="12"/>
                </a:cubicBezTo>
                <a:cubicBezTo>
                  <a:pt x="165" y="10"/>
                  <a:pt x="165" y="9"/>
                  <a:pt x="165" y="8"/>
                </a:cubicBezTo>
                <a:cubicBezTo>
                  <a:pt x="165" y="7"/>
                  <a:pt x="165" y="6"/>
                  <a:pt x="165" y="6"/>
                </a:cubicBezTo>
                <a:cubicBezTo>
                  <a:pt x="165" y="5"/>
                  <a:pt x="165" y="5"/>
                  <a:pt x="164" y="4"/>
                </a:cubicBezTo>
                <a:cubicBezTo>
                  <a:pt x="163" y="3"/>
                  <a:pt x="163" y="3"/>
                  <a:pt x="163" y="3"/>
                </a:cubicBezTo>
                <a:cubicBezTo>
                  <a:pt x="163" y="3"/>
                  <a:pt x="163" y="4"/>
                  <a:pt x="162" y="4"/>
                </a:cubicBezTo>
                <a:cubicBezTo>
                  <a:pt x="162" y="5"/>
                  <a:pt x="161" y="6"/>
                  <a:pt x="161" y="7"/>
                </a:cubicBezTo>
                <a:cubicBezTo>
                  <a:pt x="158" y="7"/>
                  <a:pt x="157" y="7"/>
                  <a:pt x="155" y="6"/>
                </a:cubicBezTo>
                <a:cubicBezTo>
                  <a:pt x="154" y="6"/>
                  <a:pt x="154" y="6"/>
                  <a:pt x="154" y="6"/>
                </a:cubicBezTo>
                <a:cubicBezTo>
                  <a:pt x="152" y="6"/>
                  <a:pt x="151" y="6"/>
                  <a:pt x="151" y="7"/>
                </a:cubicBezTo>
                <a:cubicBezTo>
                  <a:pt x="150" y="8"/>
                  <a:pt x="147" y="9"/>
                  <a:pt x="146" y="9"/>
                </a:cubicBezTo>
                <a:cubicBezTo>
                  <a:pt x="145" y="9"/>
                  <a:pt x="144" y="9"/>
                  <a:pt x="143" y="9"/>
                </a:cubicBezTo>
                <a:cubicBezTo>
                  <a:pt x="143" y="8"/>
                  <a:pt x="142" y="8"/>
                  <a:pt x="141" y="8"/>
                </a:cubicBezTo>
                <a:cubicBezTo>
                  <a:pt x="140" y="9"/>
                  <a:pt x="140" y="9"/>
                  <a:pt x="140" y="9"/>
                </a:cubicBezTo>
                <a:cubicBezTo>
                  <a:pt x="140" y="9"/>
                  <a:pt x="138" y="11"/>
                  <a:pt x="137" y="11"/>
                </a:cubicBezTo>
                <a:cubicBezTo>
                  <a:pt x="135" y="11"/>
                  <a:pt x="135" y="11"/>
                  <a:pt x="135" y="11"/>
                </a:cubicBezTo>
                <a:cubicBezTo>
                  <a:pt x="135" y="11"/>
                  <a:pt x="134" y="11"/>
                  <a:pt x="134" y="11"/>
                </a:cubicBezTo>
                <a:cubicBezTo>
                  <a:pt x="133" y="11"/>
                  <a:pt x="132" y="12"/>
                  <a:pt x="131" y="12"/>
                </a:cubicBezTo>
                <a:cubicBezTo>
                  <a:pt x="129" y="12"/>
                  <a:pt x="127" y="10"/>
                  <a:pt x="126" y="9"/>
                </a:cubicBezTo>
                <a:cubicBezTo>
                  <a:pt x="126" y="8"/>
                  <a:pt x="125" y="8"/>
                  <a:pt x="125" y="7"/>
                </a:cubicBezTo>
                <a:cubicBezTo>
                  <a:pt x="124" y="7"/>
                  <a:pt x="124" y="7"/>
                  <a:pt x="123" y="6"/>
                </a:cubicBezTo>
                <a:cubicBezTo>
                  <a:pt x="123" y="6"/>
                  <a:pt x="123" y="5"/>
                  <a:pt x="123" y="5"/>
                </a:cubicBezTo>
                <a:cubicBezTo>
                  <a:pt x="122" y="5"/>
                  <a:pt x="122" y="4"/>
                  <a:pt x="121" y="4"/>
                </a:cubicBezTo>
                <a:cubicBezTo>
                  <a:pt x="121" y="4"/>
                  <a:pt x="120" y="3"/>
                  <a:pt x="120" y="3"/>
                </a:cubicBezTo>
                <a:cubicBezTo>
                  <a:pt x="119" y="3"/>
                  <a:pt x="119" y="3"/>
                  <a:pt x="119" y="3"/>
                </a:cubicBezTo>
                <a:cubicBezTo>
                  <a:pt x="119" y="3"/>
                  <a:pt x="119" y="3"/>
                  <a:pt x="119" y="3"/>
                </a:cubicBezTo>
                <a:cubicBezTo>
                  <a:pt x="119" y="3"/>
                  <a:pt x="119" y="3"/>
                  <a:pt x="119" y="3"/>
                </a:cubicBezTo>
                <a:cubicBezTo>
                  <a:pt x="119" y="5"/>
                  <a:pt x="119" y="6"/>
                  <a:pt x="119" y="7"/>
                </a:cubicBezTo>
                <a:cubicBezTo>
                  <a:pt x="121" y="10"/>
                  <a:pt x="121" y="10"/>
                  <a:pt x="118" y="12"/>
                </a:cubicBezTo>
                <a:cubicBezTo>
                  <a:pt x="118" y="12"/>
                  <a:pt x="118" y="12"/>
                  <a:pt x="118" y="12"/>
                </a:cubicBezTo>
                <a:cubicBezTo>
                  <a:pt x="118" y="12"/>
                  <a:pt x="117" y="13"/>
                  <a:pt x="117" y="14"/>
                </a:cubicBezTo>
                <a:cubicBezTo>
                  <a:pt x="116" y="15"/>
                  <a:pt x="115" y="16"/>
                  <a:pt x="114" y="16"/>
                </a:cubicBezTo>
                <a:cubicBezTo>
                  <a:pt x="113" y="16"/>
                  <a:pt x="113" y="16"/>
                  <a:pt x="113" y="16"/>
                </a:cubicBezTo>
                <a:cubicBezTo>
                  <a:pt x="113" y="16"/>
                  <a:pt x="112" y="16"/>
                  <a:pt x="112" y="17"/>
                </a:cubicBezTo>
                <a:cubicBezTo>
                  <a:pt x="111" y="17"/>
                  <a:pt x="109" y="17"/>
                  <a:pt x="108" y="18"/>
                </a:cubicBezTo>
                <a:cubicBezTo>
                  <a:pt x="107" y="18"/>
                  <a:pt x="106" y="18"/>
                  <a:pt x="106" y="18"/>
                </a:cubicBezTo>
                <a:cubicBezTo>
                  <a:pt x="105" y="18"/>
                  <a:pt x="104" y="18"/>
                  <a:pt x="103" y="18"/>
                </a:cubicBezTo>
                <a:cubicBezTo>
                  <a:pt x="102" y="19"/>
                  <a:pt x="102" y="19"/>
                  <a:pt x="102" y="22"/>
                </a:cubicBezTo>
                <a:cubicBezTo>
                  <a:pt x="102" y="24"/>
                  <a:pt x="102" y="24"/>
                  <a:pt x="102" y="24"/>
                </a:cubicBezTo>
                <a:cubicBezTo>
                  <a:pt x="102" y="25"/>
                  <a:pt x="101" y="26"/>
                  <a:pt x="101" y="26"/>
                </a:cubicBezTo>
                <a:cubicBezTo>
                  <a:pt x="100" y="27"/>
                  <a:pt x="98" y="27"/>
                  <a:pt x="98" y="27"/>
                </a:cubicBezTo>
                <a:cubicBezTo>
                  <a:pt x="98" y="28"/>
                  <a:pt x="98" y="28"/>
                  <a:pt x="98" y="28"/>
                </a:cubicBezTo>
                <a:cubicBezTo>
                  <a:pt x="98" y="29"/>
                  <a:pt x="97" y="30"/>
                  <a:pt x="98" y="31"/>
                </a:cubicBezTo>
                <a:cubicBezTo>
                  <a:pt x="98" y="31"/>
                  <a:pt x="98" y="31"/>
                  <a:pt x="98" y="31"/>
                </a:cubicBezTo>
                <a:cubicBezTo>
                  <a:pt x="99" y="32"/>
                  <a:pt x="100" y="34"/>
                  <a:pt x="100" y="35"/>
                </a:cubicBezTo>
                <a:cubicBezTo>
                  <a:pt x="100" y="35"/>
                  <a:pt x="99" y="36"/>
                  <a:pt x="99" y="36"/>
                </a:cubicBezTo>
                <a:cubicBezTo>
                  <a:pt x="98" y="36"/>
                  <a:pt x="98" y="36"/>
                  <a:pt x="98" y="36"/>
                </a:cubicBezTo>
                <a:cubicBezTo>
                  <a:pt x="97" y="37"/>
                  <a:pt x="96" y="37"/>
                  <a:pt x="96" y="38"/>
                </a:cubicBezTo>
                <a:cubicBezTo>
                  <a:pt x="96" y="39"/>
                  <a:pt x="96" y="40"/>
                  <a:pt x="96" y="40"/>
                </a:cubicBezTo>
                <a:cubicBezTo>
                  <a:pt x="95" y="40"/>
                  <a:pt x="94" y="40"/>
                  <a:pt x="94" y="39"/>
                </a:cubicBezTo>
                <a:cubicBezTo>
                  <a:pt x="93" y="39"/>
                  <a:pt x="93" y="39"/>
                  <a:pt x="93" y="39"/>
                </a:cubicBezTo>
                <a:cubicBezTo>
                  <a:pt x="92" y="40"/>
                  <a:pt x="91" y="41"/>
                  <a:pt x="91" y="41"/>
                </a:cubicBezTo>
                <a:cubicBezTo>
                  <a:pt x="90" y="42"/>
                  <a:pt x="90" y="42"/>
                  <a:pt x="90" y="42"/>
                </a:cubicBezTo>
                <a:cubicBezTo>
                  <a:pt x="90" y="43"/>
                  <a:pt x="90" y="44"/>
                  <a:pt x="90" y="45"/>
                </a:cubicBezTo>
                <a:cubicBezTo>
                  <a:pt x="90" y="46"/>
                  <a:pt x="90" y="46"/>
                  <a:pt x="90" y="47"/>
                </a:cubicBezTo>
                <a:cubicBezTo>
                  <a:pt x="90" y="47"/>
                  <a:pt x="89" y="47"/>
                  <a:pt x="89" y="47"/>
                </a:cubicBezTo>
                <a:cubicBezTo>
                  <a:pt x="89" y="47"/>
                  <a:pt x="89" y="47"/>
                  <a:pt x="89" y="47"/>
                </a:cubicBezTo>
                <a:cubicBezTo>
                  <a:pt x="87" y="47"/>
                  <a:pt x="87" y="47"/>
                  <a:pt x="87" y="48"/>
                </a:cubicBezTo>
                <a:cubicBezTo>
                  <a:pt x="87" y="49"/>
                  <a:pt x="87" y="49"/>
                  <a:pt x="87" y="49"/>
                </a:cubicBezTo>
                <a:cubicBezTo>
                  <a:pt x="86" y="50"/>
                  <a:pt x="86" y="53"/>
                  <a:pt x="87" y="54"/>
                </a:cubicBezTo>
                <a:cubicBezTo>
                  <a:pt x="87" y="54"/>
                  <a:pt x="87" y="54"/>
                  <a:pt x="88" y="55"/>
                </a:cubicBezTo>
                <a:cubicBezTo>
                  <a:pt x="89" y="56"/>
                  <a:pt x="91" y="57"/>
                  <a:pt x="91" y="58"/>
                </a:cubicBezTo>
                <a:cubicBezTo>
                  <a:pt x="90" y="60"/>
                  <a:pt x="88" y="60"/>
                  <a:pt x="86" y="60"/>
                </a:cubicBezTo>
                <a:cubicBezTo>
                  <a:pt x="86" y="59"/>
                  <a:pt x="86" y="59"/>
                  <a:pt x="85" y="59"/>
                </a:cubicBezTo>
                <a:cubicBezTo>
                  <a:pt x="84" y="59"/>
                  <a:pt x="84" y="60"/>
                  <a:pt x="84" y="60"/>
                </a:cubicBezTo>
                <a:cubicBezTo>
                  <a:pt x="84" y="60"/>
                  <a:pt x="84" y="61"/>
                  <a:pt x="84" y="62"/>
                </a:cubicBezTo>
                <a:cubicBezTo>
                  <a:pt x="84" y="62"/>
                  <a:pt x="84" y="62"/>
                  <a:pt x="84" y="63"/>
                </a:cubicBezTo>
                <a:cubicBezTo>
                  <a:pt x="84" y="63"/>
                  <a:pt x="84" y="63"/>
                  <a:pt x="84" y="63"/>
                </a:cubicBezTo>
                <a:cubicBezTo>
                  <a:pt x="84" y="63"/>
                  <a:pt x="84" y="63"/>
                  <a:pt x="84" y="63"/>
                </a:cubicBezTo>
                <a:cubicBezTo>
                  <a:pt x="83" y="63"/>
                  <a:pt x="82" y="64"/>
                  <a:pt x="82" y="64"/>
                </a:cubicBezTo>
                <a:cubicBezTo>
                  <a:pt x="82" y="64"/>
                  <a:pt x="82" y="65"/>
                  <a:pt x="82" y="65"/>
                </a:cubicBezTo>
                <a:cubicBezTo>
                  <a:pt x="80" y="66"/>
                  <a:pt x="80" y="66"/>
                  <a:pt x="80" y="67"/>
                </a:cubicBezTo>
                <a:cubicBezTo>
                  <a:pt x="80" y="68"/>
                  <a:pt x="80" y="68"/>
                  <a:pt x="79" y="69"/>
                </a:cubicBezTo>
                <a:cubicBezTo>
                  <a:pt x="79" y="69"/>
                  <a:pt x="79" y="69"/>
                  <a:pt x="79" y="70"/>
                </a:cubicBezTo>
                <a:cubicBezTo>
                  <a:pt x="79" y="71"/>
                  <a:pt x="78" y="73"/>
                  <a:pt x="76" y="73"/>
                </a:cubicBezTo>
                <a:cubicBezTo>
                  <a:pt x="75" y="72"/>
                  <a:pt x="74" y="72"/>
                  <a:pt x="74" y="71"/>
                </a:cubicBezTo>
                <a:cubicBezTo>
                  <a:pt x="73" y="70"/>
                  <a:pt x="73" y="70"/>
                  <a:pt x="72" y="70"/>
                </a:cubicBezTo>
                <a:cubicBezTo>
                  <a:pt x="72" y="70"/>
                  <a:pt x="72" y="70"/>
                  <a:pt x="72" y="70"/>
                </a:cubicBezTo>
                <a:cubicBezTo>
                  <a:pt x="70" y="68"/>
                  <a:pt x="68" y="68"/>
                  <a:pt x="68" y="68"/>
                </a:cubicBezTo>
                <a:cubicBezTo>
                  <a:pt x="68" y="68"/>
                  <a:pt x="68" y="68"/>
                  <a:pt x="68" y="68"/>
                </a:cubicBezTo>
                <a:cubicBezTo>
                  <a:pt x="68" y="69"/>
                  <a:pt x="68" y="70"/>
                  <a:pt x="67" y="70"/>
                </a:cubicBezTo>
                <a:cubicBezTo>
                  <a:pt x="66" y="71"/>
                  <a:pt x="66" y="71"/>
                  <a:pt x="64" y="70"/>
                </a:cubicBezTo>
                <a:cubicBezTo>
                  <a:pt x="63" y="70"/>
                  <a:pt x="61" y="70"/>
                  <a:pt x="59" y="70"/>
                </a:cubicBezTo>
                <a:cubicBezTo>
                  <a:pt x="59" y="70"/>
                  <a:pt x="59" y="70"/>
                  <a:pt x="59" y="70"/>
                </a:cubicBezTo>
                <a:cubicBezTo>
                  <a:pt x="57" y="70"/>
                  <a:pt x="55" y="70"/>
                  <a:pt x="55" y="71"/>
                </a:cubicBezTo>
                <a:cubicBezTo>
                  <a:pt x="55" y="73"/>
                  <a:pt x="54" y="75"/>
                  <a:pt x="54" y="76"/>
                </a:cubicBezTo>
                <a:cubicBezTo>
                  <a:pt x="54" y="76"/>
                  <a:pt x="54" y="77"/>
                  <a:pt x="54" y="77"/>
                </a:cubicBezTo>
                <a:cubicBezTo>
                  <a:pt x="55" y="79"/>
                  <a:pt x="55" y="80"/>
                  <a:pt x="54" y="81"/>
                </a:cubicBezTo>
                <a:cubicBezTo>
                  <a:pt x="53" y="82"/>
                  <a:pt x="53" y="82"/>
                  <a:pt x="52" y="82"/>
                </a:cubicBezTo>
                <a:cubicBezTo>
                  <a:pt x="51" y="82"/>
                  <a:pt x="50" y="83"/>
                  <a:pt x="50" y="83"/>
                </a:cubicBezTo>
                <a:cubicBezTo>
                  <a:pt x="50" y="83"/>
                  <a:pt x="50" y="84"/>
                  <a:pt x="51" y="85"/>
                </a:cubicBezTo>
                <a:cubicBezTo>
                  <a:pt x="51" y="86"/>
                  <a:pt x="51" y="86"/>
                  <a:pt x="51" y="87"/>
                </a:cubicBezTo>
                <a:cubicBezTo>
                  <a:pt x="51" y="89"/>
                  <a:pt x="51" y="89"/>
                  <a:pt x="50" y="90"/>
                </a:cubicBezTo>
                <a:cubicBezTo>
                  <a:pt x="50" y="90"/>
                  <a:pt x="50" y="90"/>
                  <a:pt x="49" y="89"/>
                </a:cubicBezTo>
                <a:cubicBezTo>
                  <a:pt x="49" y="89"/>
                  <a:pt x="48" y="89"/>
                  <a:pt x="47" y="89"/>
                </a:cubicBezTo>
                <a:cubicBezTo>
                  <a:pt x="47" y="89"/>
                  <a:pt x="47" y="89"/>
                  <a:pt x="47" y="89"/>
                </a:cubicBezTo>
                <a:cubicBezTo>
                  <a:pt x="47" y="89"/>
                  <a:pt x="47" y="89"/>
                  <a:pt x="47" y="89"/>
                </a:cubicBezTo>
                <a:cubicBezTo>
                  <a:pt x="47" y="88"/>
                  <a:pt x="47" y="88"/>
                  <a:pt x="47" y="88"/>
                </a:cubicBezTo>
                <a:cubicBezTo>
                  <a:pt x="47" y="88"/>
                  <a:pt x="46" y="88"/>
                  <a:pt x="46" y="88"/>
                </a:cubicBezTo>
                <a:cubicBezTo>
                  <a:pt x="46" y="88"/>
                  <a:pt x="46" y="88"/>
                  <a:pt x="46" y="88"/>
                </a:cubicBezTo>
                <a:cubicBezTo>
                  <a:pt x="45" y="88"/>
                  <a:pt x="44" y="88"/>
                  <a:pt x="44" y="88"/>
                </a:cubicBezTo>
                <a:cubicBezTo>
                  <a:pt x="44" y="88"/>
                  <a:pt x="44" y="89"/>
                  <a:pt x="44" y="90"/>
                </a:cubicBezTo>
                <a:cubicBezTo>
                  <a:pt x="44" y="90"/>
                  <a:pt x="44" y="91"/>
                  <a:pt x="45" y="92"/>
                </a:cubicBezTo>
                <a:cubicBezTo>
                  <a:pt x="45" y="93"/>
                  <a:pt x="45" y="94"/>
                  <a:pt x="45" y="95"/>
                </a:cubicBezTo>
                <a:cubicBezTo>
                  <a:pt x="44" y="96"/>
                  <a:pt x="44" y="98"/>
                  <a:pt x="44" y="100"/>
                </a:cubicBezTo>
                <a:cubicBezTo>
                  <a:pt x="44" y="100"/>
                  <a:pt x="44" y="100"/>
                  <a:pt x="44" y="101"/>
                </a:cubicBezTo>
                <a:cubicBezTo>
                  <a:pt x="44" y="102"/>
                  <a:pt x="44" y="104"/>
                  <a:pt x="45" y="104"/>
                </a:cubicBezTo>
                <a:cubicBezTo>
                  <a:pt x="47" y="106"/>
                  <a:pt x="47" y="107"/>
                  <a:pt x="46" y="109"/>
                </a:cubicBezTo>
                <a:cubicBezTo>
                  <a:pt x="46" y="110"/>
                  <a:pt x="46" y="110"/>
                  <a:pt x="46" y="110"/>
                </a:cubicBezTo>
                <a:cubicBezTo>
                  <a:pt x="46" y="111"/>
                  <a:pt x="45" y="114"/>
                  <a:pt x="46" y="115"/>
                </a:cubicBezTo>
                <a:cubicBezTo>
                  <a:pt x="47" y="117"/>
                  <a:pt x="47" y="118"/>
                  <a:pt x="47" y="120"/>
                </a:cubicBezTo>
                <a:cubicBezTo>
                  <a:pt x="47" y="120"/>
                  <a:pt x="47" y="121"/>
                  <a:pt x="47" y="121"/>
                </a:cubicBezTo>
                <a:cubicBezTo>
                  <a:pt x="47" y="123"/>
                  <a:pt x="48" y="125"/>
                  <a:pt x="49" y="126"/>
                </a:cubicBezTo>
                <a:cubicBezTo>
                  <a:pt x="50" y="126"/>
                  <a:pt x="50" y="127"/>
                  <a:pt x="51" y="127"/>
                </a:cubicBezTo>
                <a:cubicBezTo>
                  <a:pt x="51" y="128"/>
                  <a:pt x="52" y="128"/>
                  <a:pt x="53" y="128"/>
                </a:cubicBezTo>
                <a:cubicBezTo>
                  <a:pt x="54" y="129"/>
                  <a:pt x="54" y="129"/>
                  <a:pt x="55" y="129"/>
                </a:cubicBezTo>
                <a:cubicBezTo>
                  <a:pt x="56" y="129"/>
                  <a:pt x="57" y="130"/>
                  <a:pt x="58" y="130"/>
                </a:cubicBezTo>
                <a:cubicBezTo>
                  <a:pt x="58" y="130"/>
                  <a:pt x="59" y="129"/>
                  <a:pt x="59" y="129"/>
                </a:cubicBezTo>
                <a:cubicBezTo>
                  <a:pt x="60" y="129"/>
                  <a:pt x="61" y="129"/>
                  <a:pt x="62" y="131"/>
                </a:cubicBezTo>
                <a:cubicBezTo>
                  <a:pt x="62" y="132"/>
                  <a:pt x="62" y="133"/>
                  <a:pt x="61" y="134"/>
                </a:cubicBezTo>
                <a:cubicBezTo>
                  <a:pt x="61" y="134"/>
                  <a:pt x="61" y="135"/>
                  <a:pt x="61" y="135"/>
                </a:cubicBezTo>
                <a:cubicBezTo>
                  <a:pt x="61" y="135"/>
                  <a:pt x="64" y="137"/>
                  <a:pt x="63" y="139"/>
                </a:cubicBezTo>
                <a:cubicBezTo>
                  <a:pt x="63" y="139"/>
                  <a:pt x="62" y="139"/>
                  <a:pt x="61" y="139"/>
                </a:cubicBezTo>
                <a:cubicBezTo>
                  <a:pt x="60" y="139"/>
                  <a:pt x="60" y="139"/>
                  <a:pt x="60" y="139"/>
                </a:cubicBezTo>
                <a:cubicBezTo>
                  <a:pt x="59" y="140"/>
                  <a:pt x="58" y="141"/>
                  <a:pt x="56" y="140"/>
                </a:cubicBezTo>
                <a:cubicBezTo>
                  <a:pt x="55" y="140"/>
                  <a:pt x="55" y="139"/>
                  <a:pt x="54" y="138"/>
                </a:cubicBezTo>
                <a:cubicBezTo>
                  <a:pt x="54" y="137"/>
                  <a:pt x="53" y="137"/>
                  <a:pt x="52" y="137"/>
                </a:cubicBezTo>
                <a:cubicBezTo>
                  <a:pt x="52" y="137"/>
                  <a:pt x="51" y="137"/>
                  <a:pt x="50" y="137"/>
                </a:cubicBezTo>
                <a:cubicBezTo>
                  <a:pt x="49" y="137"/>
                  <a:pt x="48" y="137"/>
                  <a:pt x="47" y="137"/>
                </a:cubicBezTo>
                <a:cubicBezTo>
                  <a:pt x="45" y="137"/>
                  <a:pt x="45" y="137"/>
                  <a:pt x="44" y="137"/>
                </a:cubicBezTo>
                <a:cubicBezTo>
                  <a:pt x="44" y="136"/>
                  <a:pt x="44" y="136"/>
                  <a:pt x="44" y="136"/>
                </a:cubicBezTo>
                <a:cubicBezTo>
                  <a:pt x="44" y="136"/>
                  <a:pt x="44" y="136"/>
                  <a:pt x="43" y="136"/>
                </a:cubicBezTo>
                <a:cubicBezTo>
                  <a:pt x="42" y="135"/>
                  <a:pt x="42" y="134"/>
                  <a:pt x="42" y="134"/>
                </a:cubicBezTo>
                <a:cubicBezTo>
                  <a:pt x="41" y="133"/>
                  <a:pt x="41" y="132"/>
                  <a:pt x="41" y="132"/>
                </a:cubicBezTo>
                <a:cubicBezTo>
                  <a:pt x="40" y="133"/>
                  <a:pt x="39" y="132"/>
                  <a:pt x="39" y="131"/>
                </a:cubicBezTo>
                <a:cubicBezTo>
                  <a:pt x="39" y="131"/>
                  <a:pt x="39" y="131"/>
                  <a:pt x="39" y="131"/>
                </a:cubicBezTo>
                <a:cubicBezTo>
                  <a:pt x="38" y="131"/>
                  <a:pt x="37" y="131"/>
                  <a:pt x="37" y="130"/>
                </a:cubicBezTo>
                <a:cubicBezTo>
                  <a:pt x="36" y="130"/>
                  <a:pt x="36" y="130"/>
                  <a:pt x="35" y="130"/>
                </a:cubicBezTo>
                <a:cubicBezTo>
                  <a:pt x="33" y="130"/>
                  <a:pt x="33" y="129"/>
                  <a:pt x="33" y="129"/>
                </a:cubicBezTo>
                <a:cubicBezTo>
                  <a:pt x="32" y="129"/>
                  <a:pt x="32" y="128"/>
                  <a:pt x="31" y="129"/>
                </a:cubicBezTo>
                <a:cubicBezTo>
                  <a:pt x="29" y="129"/>
                  <a:pt x="27" y="128"/>
                  <a:pt x="27" y="127"/>
                </a:cubicBezTo>
                <a:cubicBezTo>
                  <a:pt x="27" y="127"/>
                  <a:pt x="27" y="127"/>
                  <a:pt x="27" y="127"/>
                </a:cubicBezTo>
                <a:cubicBezTo>
                  <a:pt x="26" y="127"/>
                  <a:pt x="25" y="127"/>
                  <a:pt x="25" y="128"/>
                </a:cubicBezTo>
                <a:cubicBezTo>
                  <a:pt x="24" y="128"/>
                  <a:pt x="24" y="129"/>
                  <a:pt x="23" y="129"/>
                </a:cubicBezTo>
                <a:cubicBezTo>
                  <a:pt x="22" y="129"/>
                  <a:pt x="22" y="129"/>
                  <a:pt x="22" y="129"/>
                </a:cubicBezTo>
                <a:cubicBezTo>
                  <a:pt x="21" y="129"/>
                  <a:pt x="21" y="130"/>
                  <a:pt x="21" y="130"/>
                </a:cubicBezTo>
                <a:cubicBezTo>
                  <a:pt x="21" y="131"/>
                  <a:pt x="21" y="131"/>
                  <a:pt x="21" y="132"/>
                </a:cubicBezTo>
                <a:cubicBezTo>
                  <a:pt x="21" y="133"/>
                  <a:pt x="22" y="136"/>
                  <a:pt x="22" y="136"/>
                </a:cubicBezTo>
                <a:cubicBezTo>
                  <a:pt x="23" y="136"/>
                  <a:pt x="23" y="136"/>
                  <a:pt x="23" y="136"/>
                </a:cubicBezTo>
                <a:cubicBezTo>
                  <a:pt x="23" y="136"/>
                  <a:pt x="24" y="137"/>
                  <a:pt x="24" y="137"/>
                </a:cubicBezTo>
                <a:cubicBezTo>
                  <a:pt x="25" y="137"/>
                  <a:pt x="25" y="138"/>
                  <a:pt x="26" y="138"/>
                </a:cubicBezTo>
                <a:cubicBezTo>
                  <a:pt x="26" y="139"/>
                  <a:pt x="27" y="139"/>
                  <a:pt x="28" y="140"/>
                </a:cubicBezTo>
                <a:cubicBezTo>
                  <a:pt x="28" y="140"/>
                  <a:pt x="28" y="140"/>
                  <a:pt x="28" y="140"/>
                </a:cubicBezTo>
                <a:cubicBezTo>
                  <a:pt x="30" y="140"/>
                  <a:pt x="31" y="140"/>
                  <a:pt x="31" y="142"/>
                </a:cubicBezTo>
                <a:cubicBezTo>
                  <a:pt x="31" y="143"/>
                  <a:pt x="31" y="144"/>
                  <a:pt x="31" y="144"/>
                </a:cubicBezTo>
                <a:cubicBezTo>
                  <a:pt x="30" y="145"/>
                  <a:pt x="30" y="146"/>
                  <a:pt x="30" y="146"/>
                </a:cubicBezTo>
                <a:cubicBezTo>
                  <a:pt x="32" y="148"/>
                  <a:pt x="32" y="150"/>
                  <a:pt x="31" y="152"/>
                </a:cubicBezTo>
                <a:cubicBezTo>
                  <a:pt x="31" y="152"/>
                  <a:pt x="31" y="153"/>
                  <a:pt x="31" y="153"/>
                </a:cubicBezTo>
                <a:cubicBezTo>
                  <a:pt x="31" y="154"/>
                  <a:pt x="33" y="155"/>
                  <a:pt x="34" y="156"/>
                </a:cubicBezTo>
                <a:cubicBezTo>
                  <a:pt x="34" y="156"/>
                  <a:pt x="34" y="156"/>
                  <a:pt x="34" y="156"/>
                </a:cubicBezTo>
                <a:cubicBezTo>
                  <a:pt x="35" y="157"/>
                  <a:pt x="36" y="158"/>
                  <a:pt x="37" y="158"/>
                </a:cubicBezTo>
                <a:cubicBezTo>
                  <a:pt x="38" y="159"/>
                  <a:pt x="39" y="160"/>
                  <a:pt x="39" y="163"/>
                </a:cubicBezTo>
                <a:cubicBezTo>
                  <a:pt x="38" y="165"/>
                  <a:pt x="38" y="166"/>
                  <a:pt x="38" y="168"/>
                </a:cubicBezTo>
                <a:cubicBezTo>
                  <a:pt x="38" y="169"/>
                  <a:pt x="38" y="169"/>
                  <a:pt x="38" y="169"/>
                </a:cubicBezTo>
                <a:cubicBezTo>
                  <a:pt x="38" y="169"/>
                  <a:pt x="38" y="169"/>
                  <a:pt x="38" y="170"/>
                </a:cubicBezTo>
                <a:cubicBezTo>
                  <a:pt x="38" y="171"/>
                  <a:pt x="38" y="173"/>
                  <a:pt x="39" y="173"/>
                </a:cubicBezTo>
                <a:cubicBezTo>
                  <a:pt x="41" y="176"/>
                  <a:pt x="41" y="176"/>
                  <a:pt x="41" y="177"/>
                </a:cubicBezTo>
                <a:cubicBezTo>
                  <a:pt x="40" y="178"/>
                  <a:pt x="40" y="179"/>
                  <a:pt x="40" y="181"/>
                </a:cubicBezTo>
                <a:cubicBezTo>
                  <a:pt x="40" y="181"/>
                  <a:pt x="40" y="181"/>
                  <a:pt x="40" y="181"/>
                </a:cubicBezTo>
                <a:cubicBezTo>
                  <a:pt x="40" y="182"/>
                  <a:pt x="39" y="184"/>
                  <a:pt x="38" y="186"/>
                </a:cubicBezTo>
                <a:cubicBezTo>
                  <a:pt x="37" y="187"/>
                  <a:pt x="36" y="187"/>
                  <a:pt x="36" y="188"/>
                </a:cubicBezTo>
                <a:cubicBezTo>
                  <a:pt x="35" y="188"/>
                  <a:pt x="34" y="189"/>
                  <a:pt x="33" y="190"/>
                </a:cubicBezTo>
                <a:cubicBezTo>
                  <a:pt x="33" y="191"/>
                  <a:pt x="33" y="191"/>
                  <a:pt x="33" y="191"/>
                </a:cubicBezTo>
                <a:cubicBezTo>
                  <a:pt x="32" y="191"/>
                  <a:pt x="32" y="191"/>
                  <a:pt x="32" y="191"/>
                </a:cubicBezTo>
                <a:cubicBezTo>
                  <a:pt x="30" y="193"/>
                  <a:pt x="29" y="194"/>
                  <a:pt x="29" y="194"/>
                </a:cubicBezTo>
                <a:cubicBezTo>
                  <a:pt x="29" y="194"/>
                  <a:pt x="28" y="194"/>
                  <a:pt x="28" y="194"/>
                </a:cubicBezTo>
                <a:cubicBezTo>
                  <a:pt x="27" y="194"/>
                  <a:pt x="26" y="194"/>
                  <a:pt x="26" y="195"/>
                </a:cubicBezTo>
                <a:cubicBezTo>
                  <a:pt x="26" y="195"/>
                  <a:pt x="26" y="195"/>
                  <a:pt x="26" y="195"/>
                </a:cubicBezTo>
                <a:cubicBezTo>
                  <a:pt x="26" y="196"/>
                  <a:pt x="26" y="196"/>
                  <a:pt x="26" y="196"/>
                </a:cubicBezTo>
                <a:cubicBezTo>
                  <a:pt x="27" y="198"/>
                  <a:pt x="28" y="199"/>
                  <a:pt x="28" y="199"/>
                </a:cubicBezTo>
                <a:cubicBezTo>
                  <a:pt x="27" y="200"/>
                  <a:pt x="27" y="200"/>
                  <a:pt x="27" y="200"/>
                </a:cubicBezTo>
                <a:cubicBezTo>
                  <a:pt x="26" y="200"/>
                  <a:pt x="26" y="201"/>
                  <a:pt x="26" y="201"/>
                </a:cubicBezTo>
                <a:cubicBezTo>
                  <a:pt x="25" y="202"/>
                  <a:pt x="25" y="202"/>
                  <a:pt x="25" y="203"/>
                </a:cubicBezTo>
                <a:cubicBezTo>
                  <a:pt x="24" y="203"/>
                  <a:pt x="24" y="204"/>
                  <a:pt x="23" y="204"/>
                </a:cubicBezTo>
                <a:cubicBezTo>
                  <a:pt x="22" y="204"/>
                  <a:pt x="21" y="205"/>
                  <a:pt x="21" y="205"/>
                </a:cubicBezTo>
                <a:cubicBezTo>
                  <a:pt x="20" y="206"/>
                  <a:pt x="19" y="207"/>
                  <a:pt x="19" y="208"/>
                </a:cubicBezTo>
                <a:cubicBezTo>
                  <a:pt x="18" y="208"/>
                  <a:pt x="17" y="209"/>
                  <a:pt x="17" y="209"/>
                </a:cubicBezTo>
                <a:cubicBezTo>
                  <a:pt x="16" y="210"/>
                  <a:pt x="16" y="210"/>
                  <a:pt x="15" y="211"/>
                </a:cubicBezTo>
                <a:cubicBezTo>
                  <a:pt x="14" y="211"/>
                  <a:pt x="14" y="212"/>
                  <a:pt x="13" y="212"/>
                </a:cubicBezTo>
                <a:cubicBezTo>
                  <a:pt x="12" y="214"/>
                  <a:pt x="11" y="214"/>
                  <a:pt x="9" y="215"/>
                </a:cubicBezTo>
                <a:cubicBezTo>
                  <a:pt x="9" y="215"/>
                  <a:pt x="9" y="215"/>
                  <a:pt x="9" y="215"/>
                </a:cubicBezTo>
                <a:cubicBezTo>
                  <a:pt x="8" y="215"/>
                  <a:pt x="8" y="215"/>
                  <a:pt x="8" y="215"/>
                </a:cubicBezTo>
                <a:cubicBezTo>
                  <a:pt x="8" y="215"/>
                  <a:pt x="5" y="216"/>
                  <a:pt x="5" y="217"/>
                </a:cubicBezTo>
                <a:cubicBezTo>
                  <a:pt x="4" y="219"/>
                  <a:pt x="4" y="221"/>
                  <a:pt x="5" y="223"/>
                </a:cubicBezTo>
                <a:cubicBezTo>
                  <a:pt x="5" y="223"/>
                  <a:pt x="5" y="223"/>
                  <a:pt x="5" y="224"/>
                </a:cubicBezTo>
                <a:cubicBezTo>
                  <a:pt x="5" y="225"/>
                  <a:pt x="5" y="225"/>
                  <a:pt x="5" y="225"/>
                </a:cubicBezTo>
                <a:cubicBezTo>
                  <a:pt x="5" y="226"/>
                  <a:pt x="5" y="227"/>
                  <a:pt x="4" y="228"/>
                </a:cubicBezTo>
                <a:cubicBezTo>
                  <a:pt x="3" y="229"/>
                  <a:pt x="3" y="229"/>
                  <a:pt x="3" y="229"/>
                </a:cubicBezTo>
                <a:cubicBezTo>
                  <a:pt x="2" y="230"/>
                  <a:pt x="1" y="231"/>
                  <a:pt x="1" y="232"/>
                </a:cubicBezTo>
                <a:cubicBezTo>
                  <a:pt x="1" y="233"/>
                  <a:pt x="1" y="233"/>
                  <a:pt x="1" y="233"/>
                </a:cubicBezTo>
                <a:cubicBezTo>
                  <a:pt x="1" y="236"/>
                  <a:pt x="1" y="238"/>
                  <a:pt x="0" y="238"/>
                </a:cubicBezTo>
                <a:cubicBezTo>
                  <a:pt x="2" y="238"/>
                  <a:pt x="4" y="238"/>
                  <a:pt x="4" y="237"/>
                </a:cubicBezTo>
                <a:cubicBezTo>
                  <a:pt x="6" y="237"/>
                  <a:pt x="7" y="236"/>
                  <a:pt x="9" y="236"/>
                </a:cubicBezTo>
                <a:cubicBezTo>
                  <a:pt x="10" y="236"/>
                  <a:pt x="10" y="236"/>
                  <a:pt x="10" y="236"/>
                </a:cubicBezTo>
                <a:cubicBezTo>
                  <a:pt x="11" y="235"/>
                  <a:pt x="12" y="235"/>
                  <a:pt x="13" y="234"/>
                </a:cubicBezTo>
                <a:cubicBezTo>
                  <a:pt x="14" y="233"/>
                  <a:pt x="15" y="232"/>
                  <a:pt x="18" y="232"/>
                </a:cubicBezTo>
                <a:cubicBezTo>
                  <a:pt x="18" y="232"/>
                  <a:pt x="18" y="232"/>
                  <a:pt x="18" y="232"/>
                </a:cubicBezTo>
                <a:cubicBezTo>
                  <a:pt x="18" y="231"/>
                  <a:pt x="18" y="229"/>
                  <a:pt x="22" y="229"/>
                </a:cubicBezTo>
                <a:cubicBezTo>
                  <a:pt x="23" y="229"/>
                  <a:pt x="23" y="229"/>
                  <a:pt x="23" y="229"/>
                </a:cubicBezTo>
                <a:cubicBezTo>
                  <a:pt x="25" y="229"/>
                  <a:pt x="28" y="226"/>
                  <a:pt x="29" y="224"/>
                </a:cubicBezTo>
                <a:cubicBezTo>
                  <a:pt x="30" y="224"/>
                  <a:pt x="31" y="224"/>
                  <a:pt x="35" y="224"/>
                </a:cubicBezTo>
                <a:cubicBezTo>
                  <a:pt x="36" y="224"/>
                  <a:pt x="36" y="224"/>
                  <a:pt x="36" y="224"/>
                </a:cubicBezTo>
                <a:cubicBezTo>
                  <a:pt x="38" y="224"/>
                  <a:pt x="39" y="225"/>
                  <a:pt x="40" y="226"/>
                </a:cubicBezTo>
                <a:cubicBezTo>
                  <a:pt x="40" y="226"/>
                  <a:pt x="41" y="227"/>
                  <a:pt x="43" y="227"/>
                </a:cubicBezTo>
                <a:cubicBezTo>
                  <a:pt x="43" y="226"/>
                  <a:pt x="43" y="226"/>
                  <a:pt x="43" y="226"/>
                </a:cubicBezTo>
                <a:cubicBezTo>
                  <a:pt x="44" y="225"/>
                  <a:pt x="45" y="222"/>
                  <a:pt x="47" y="221"/>
                </a:cubicBezTo>
                <a:cubicBezTo>
                  <a:pt x="47" y="221"/>
                  <a:pt x="47" y="219"/>
                  <a:pt x="46" y="218"/>
                </a:cubicBezTo>
                <a:cubicBezTo>
                  <a:pt x="46" y="217"/>
                  <a:pt x="46" y="216"/>
                  <a:pt x="46" y="215"/>
                </a:cubicBezTo>
                <a:cubicBezTo>
                  <a:pt x="46" y="214"/>
                  <a:pt x="46" y="213"/>
                  <a:pt x="46" y="212"/>
                </a:cubicBezTo>
                <a:cubicBezTo>
                  <a:pt x="47" y="212"/>
                  <a:pt x="47" y="211"/>
                  <a:pt x="46" y="209"/>
                </a:cubicBezTo>
                <a:cubicBezTo>
                  <a:pt x="45" y="207"/>
                  <a:pt x="46" y="206"/>
                  <a:pt x="47" y="205"/>
                </a:cubicBezTo>
                <a:cubicBezTo>
                  <a:pt x="47" y="204"/>
                  <a:pt x="48" y="204"/>
                  <a:pt x="48" y="204"/>
                </a:cubicBezTo>
                <a:cubicBezTo>
                  <a:pt x="49" y="202"/>
                  <a:pt x="51" y="201"/>
                  <a:pt x="52" y="201"/>
                </a:cubicBezTo>
                <a:cubicBezTo>
                  <a:pt x="53" y="201"/>
                  <a:pt x="53" y="202"/>
                  <a:pt x="54" y="203"/>
                </a:cubicBezTo>
                <a:cubicBezTo>
                  <a:pt x="54" y="205"/>
                  <a:pt x="54" y="206"/>
                  <a:pt x="55" y="207"/>
                </a:cubicBezTo>
                <a:cubicBezTo>
                  <a:pt x="56" y="207"/>
                  <a:pt x="56" y="207"/>
                  <a:pt x="56" y="207"/>
                </a:cubicBezTo>
                <a:cubicBezTo>
                  <a:pt x="57" y="209"/>
                  <a:pt x="58" y="210"/>
                  <a:pt x="58" y="213"/>
                </a:cubicBezTo>
                <a:cubicBezTo>
                  <a:pt x="58" y="214"/>
                  <a:pt x="58" y="214"/>
                  <a:pt x="58" y="214"/>
                </a:cubicBezTo>
                <a:cubicBezTo>
                  <a:pt x="61" y="212"/>
                  <a:pt x="63" y="211"/>
                  <a:pt x="64" y="211"/>
                </a:cubicBezTo>
                <a:cubicBezTo>
                  <a:pt x="66" y="211"/>
                  <a:pt x="66" y="210"/>
                  <a:pt x="67" y="208"/>
                </a:cubicBezTo>
                <a:cubicBezTo>
                  <a:pt x="67" y="207"/>
                  <a:pt x="67" y="207"/>
                  <a:pt x="68" y="206"/>
                </a:cubicBezTo>
                <a:cubicBezTo>
                  <a:pt x="69" y="205"/>
                  <a:pt x="71" y="205"/>
                  <a:pt x="72" y="206"/>
                </a:cubicBezTo>
                <a:cubicBezTo>
                  <a:pt x="73" y="207"/>
                  <a:pt x="74" y="207"/>
                  <a:pt x="75" y="207"/>
                </a:cubicBezTo>
                <a:cubicBezTo>
                  <a:pt x="77" y="208"/>
                  <a:pt x="80" y="208"/>
                  <a:pt x="80" y="207"/>
                </a:cubicBezTo>
                <a:cubicBezTo>
                  <a:pt x="80" y="207"/>
                  <a:pt x="80" y="207"/>
                  <a:pt x="79" y="206"/>
                </a:cubicBezTo>
                <a:cubicBezTo>
                  <a:pt x="78" y="205"/>
                  <a:pt x="79" y="203"/>
                  <a:pt x="79" y="202"/>
                </a:cubicBezTo>
                <a:cubicBezTo>
                  <a:pt x="80" y="201"/>
                  <a:pt x="80" y="200"/>
                  <a:pt x="80" y="200"/>
                </a:cubicBezTo>
                <a:cubicBezTo>
                  <a:pt x="80" y="199"/>
                  <a:pt x="79" y="198"/>
                  <a:pt x="79" y="197"/>
                </a:cubicBezTo>
                <a:cubicBezTo>
                  <a:pt x="79" y="196"/>
                  <a:pt x="79" y="196"/>
                  <a:pt x="79" y="196"/>
                </a:cubicBezTo>
                <a:cubicBezTo>
                  <a:pt x="79" y="196"/>
                  <a:pt x="79" y="196"/>
                  <a:pt x="79" y="196"/>
                </a:cubicBezTo>
                <a:cubicBezTo>
                  <a:pt x="78" y="195"/>
                  <a:pt x="78" y="193"/>
                  <a:pt x="79" y="192"/>
                </a:cubicBezTo>
                <a:cubicBezTo>
                  <a:pt x="80" y="191"/>
                  <a:pt x="82" y="191"/>
                  <a:pt x="83" y="190"/>
                </a:cubicBezTo>
                <a:cubicBezTo>
                  <a:pt x="85" y="190"/>
                  <a:pt x="88" y="188"/>
                  <a:pt x="90" y="186"/>
                </a:cubicBezTo>
                <a:cubicBezTo>
                  <a:pt x="92" y="184"/>
                  <a:pt x="92" y="183"/>
                  <a:pt x="93" y="182"/>
                </a:cubicBezTo>
                <a:cubicBezTo>
                  <a:pt x="93" y="182"/>
                  <a:pt x="93" y="182"/>
                  <a:pt x="93" y="182"/>
                </a:cubicBezTo>
                <a:cubicBezTo>
                  <a:pt x="93" y="182"/>
                  <a:pt x="92" y="181"/>
                  <a:pt x="92" y="178"/>
                </a:cubicBezTo>
                <a:cubicBezTo>
                  <a:pt x="92" y="176"/>
                  <a:pt x="93" y="176"/>
                  <a:pt x="94" y="176"/>
                </a:cubicBezTo>
                <a:cubicBezTo>
                  <a:pt x="95" y="176"/>
                  <a:pt x="95" y="175"/>
                  <a:pt x="95" y="173"/>
                </a:cubicBezTo>
                <a:cubicBezTo>
                  <a:pt x="94" y="172"/>
                  <a:pt x="96" y="171"/>
                  <a:pt x="97" y="171"/>
                </a:cubicBezTo>
                <a:cubicBezTo>
                  <a:pt x="97" y="171"/>
                  <a:pt x="98" y="170"/>
                  <a:pt x="98" y="170"/>
                </a:cubicBezTo>
                <a:cubicBezTo>
                  <a:pt x="98" y="169"/>
                  <a:pt x="99" y="169"/>
                  <a:pt x="99" y="169"/>
                </a:cubicBezTo>
                <a:cubicBezTo>
                  <a:pt x="99" y="169"/>
                  <a:pt x="100" y="170"/>
                  <a:pt x="100" y="170"/>
                </a:cubicBezTo>
                <a:cubicBezTo>
                  <a:pt x="101" y="171"/>
                  <a:pt x="101" y="171"/>
                  <a:pt x="101" y="171"/>
                </a:cubicBezTo>
                <a:cubicBezTo>
                  <a:pt x="103" y="170"/>
                  <a:pt x="104" y="169"/>
                  <a:pt x="104" y="168"/>
                </a:cubicBezTo>
                <a:cubicBezTo>
                  <a:pt x="105" y="167"/>
                  <a:pt x="105" y="167"/>
                  <a:pt x="106" y="167"/>
                </a:cubicBezTo>
                <a:cubicBezTo>
                  <a:pt x="106" y="167"/>
                  <a:pt x="106" y="167"/>
                  <a:pt x="107" y="170"/>
                </a:cubicBezTo>
                <a:cubicBezTo>
                  <a:pt x="107" y="171"/>
                  <a:pt x="107" y="171"/>
                  <a:pt x="107" y="171"/>
                </a:cubicBezTo>
                <a:cubicBezTo>
                  <a:pt x="108" y="174"/>
                  <a:pt x="109" y="176"/>
                  <a:pt x="109" y="176"/>
                </a:cubicBezTo>
                <a:cubicBezTo>
                  <a:pt x="109" y="176"/>
                  <a:pt x="109" y="176"/>
                  <a:pt x="110" y="174"/>
                </a:cubicBezTo>
                <a:cubicBezTo>
                  <a:pt x="110" y="173"/>
                  <a:pt x="110" y="173"/>
                  <a:pt x="110" y="173"/>
                </a:cubicBezTo>
                <a:cubicBezTo>
                  <a:pt x="111" y="173"/>
                  <a:pt x="111" y="173"/>
                  <a:pt x="113" y="178"/>
                </a:cubicBezTo>
                <a:cubicBezTo>
                  <a:pt x="113" y="178"/>
                  <a:pt x="113" y="178"/>
                  <a:pt x="113" y="178"/>
                </a:cubicBezTo>
                <a:cubicBezTo>
                  <a:pt x="114" y="179"/>
                  <a:pt x="114" y="178"/>
                  <a:pt x="114" y="178"/>
                </a:cubicBezTo>
                <a:cubicBezTo>
                  <a:pt x="115" y="178"/>
                  <a:pt x="115" y="178"/>
                  <a:pt x="115" y="178"/>
                </a:cubicBezTo>
                <a:cubicBezTo>
                  <a:pt x="116" y="179"/>
                  <a:pt x="116" y="179"/>
                  <a:pt x="116" y="181"/>
                </a:cubicBezTo>
                <a:cubicBezTo>
                  <a:pt x="116" y="181"/>
                  <a:pt x="116" y="181"/>
                  <a:pt x="117" y="181"/>
                </a:cubicBezTo>
                <a:cubicBezTo>
                  <a:pt x="118" y="181"/>
                  <a:pt x="118" y="182"/>
                  <a:pt x="119" y="182"/>
                </a:cubicBezTo>
                <a:cubicBezTo>
                  <a:pt x="119" y="183"/>
                  <a:pt x="123" y="182"/>
                  <a:pt x="125" y="182"/>
                </a:cubicBezTo>
                <a:cubicBezTo>
                  <a:pt x="126" y="182"/>
                  <a:pt x="127" y="182"/>
                  <a:pt x="128" y="182"/>
                </a:cubicBezTo>
                <a:cubicBezTo>
                  <a:pt x="129" y="182"/>
                  <a:pt x="129" y="182"/>
                  <a:pt x="130" y="182"/>
                </a:cubicBezTo>
                <a:cubicBezTo>
                  <a:pt x="132" y="182"/>
                  <a:pt x="134" y="182"/>
                  <a:pt x="135" y="182"/>
                </a:cubicBezTo>
                <a:cubicBezTo>
                  <a:pt x="137" y="182"/>
                  <a:pt x="137" y="180"/>
                  <a:pt x="138" y="179"/>
                </a:cubicBezTo>
                <a:cubicBezTo>
                  <a:pt x="139" y="178"/>
                  <a:pt x="140" y="177"/>
                  <a:pt x="141" y="176"/>
                </a:cubicBezTo>
                <a:cubicBezTo>
                  <a:pt x="141" y="176"/>
                  <a:pt x="142" y="175"/>
                  <a:pt x="142" y="174"/>
                </a:cubicBezTo>
                <a:cubicBezTo>
                  <a:pt x="143" y="173"/>
                  <a:pt x="144" y="171"/>
                  <a:pt x="144" y="171"/>
                </a:cubicBezTo>
                <a:cubicBezTo>
                  <a:pt x="146" y="170"/>
                  <a:pt x="147" y="170"/>
                  <a:pt x="147" y="170"/>
                </a:cubicBezTo>
                <a:cubicBezTo>
                  <a:pt x="148" y="170"/>
                  <a:pt x="148" y="170"/>
                  <a:pt x="149" y="169"/>
                </a:cubicBezTo>
                <a:cubicBezTo>
                  <a:pt x="150" y="168"/>
                  <a:pt x="150" y="168"/>
                  <a:pt x="150" y="167"/>
                </a:cubicBezTo>
                <a:cubicBezTo>
                  <a:pt x="150" y="166"/>
                  <a:pt x="150" y="165"/>
                  <a:pt x="153" y="165"/>
                </a:cubicBezTo>
                <a:cubicBezTo>
                  <a:pt x="154" y="165"/>
                  <a:pt x="154" y="165"/>
                  <a:pt x="154" y="165"/>
                </a:cubicBezTo>
                <a:cubicBezTo>
                  <a:pt x="154" y="166"/>
                  <a:pt x="154" y="166"/>
                  <a:pt x="154" y="166"/>
                </a:cubicBezTo>
                <a:cubicBezTo>
                  <a:pt x="154" y="166"/>
                  <a:pt x="154" y="166"/>
                  <a:pt x="154" y="166"/>
                </a:cubicBezTo>
                <a:cubicBezTo>
                  <a:pt x="155" y="162"/>
                  <a:pt x="160" y="161"/>
                  <a:pt x="162" y="158"/>
                </a:cubicBezTo>
                <a:cubicBezTo>
                  <a:pt x="163" y="157"/>
                  <a:pt x="167" y="154"/>
                  <a:pt x="168" y="152"/>
                </a:cubicBezTo>
                <a:cubicBezTo>
                  <a:pt x="169" y="151"/>
                  <a:pt x="171" y="150"/>
                  <a:pt x="172" y="149"/>
                </a:cubicBezTo>
                <a:cubicBezTo>
                  <a:pt x="172" y="148"/>
                  <a:pt x="174" y="148"/>
                  <a:pt x="174" y="146"/>
                </a:cubicBezTo>
                <a:cubicBezTo>
                  <a:pt x="175" y="145"/>
                  <a:pt x="176" y="144"/>
                  <a:pt x="176" y="143"/>
                </a:cubicBezTo>
                <a:cubicBezTo>
                  <a:pt x="176" y="140"/>
                  <a:pt x="173" y="142"/>
                  <a:pt x="173" y="143"/>
                </a:cubicBezTo>
                <a:cubicBezTo>
                  <a:pt x="172" y="144"/>
                  <a:pt x="171" y="145"/>
                  <a:pt x="170" y="146"/>
                </a:cubicBezTo>
                <a:cubicBezTo>
                  <a:pt x="170" y="147"/>
                  <a:pt x="168" y="146"/>
                  <a:pt x="168" y="145"/>
                </a:cubicBezTo>
                <a:cubicBezTo>
                  <a:pt x="167" y="143"/>
                  <a:pt x="168" y="143"/>
                  <a:pt x="168" y="141"/>
                </a:cubicBezTo>
                <a:cubicBezTo>
                  <a:pt x="169" y="140"/>
                  <a:pt x="170" y="140"/>
                  <a:pt x="171" y="139"/>
                </a:cubicBezTo>
                <a:cubicBezTo>
                  <a:pt x="173" y="138"/>
                  <a:pt x="174" y="137"/>
                  <a:pt x="174" y="134"/>
                </a:cubicBezTo>
                <a:cubicBezTo>
                  <a:pt x="174" y="134"/>
                  <a:pt x="178" y="132"/>
                  <a:pt x="178" y="132"/>
                </a:cubicBezTo>
                <a:cubicBezTo>
                  <a:pt x="179" y="131"/>
                  <a:pt x="181" y="130"/>
                  <a:pt x="182" y="129"/>
                </a:cubicBezTo>
                <a:cubicBezTo>
                  <a:pt x="183" y="129"/>
                  <a:pt x="185" y="129"/>
                  <a:pt x="186" y="129"/>
                </a:cubicBezTo>
                <a:cubicBezTo>
                  <a:pt x="187" y="129"/>
                  <a:pt x="187" y="131"/>
                  <a:pt x="187" y="132"/>
                </a:cubicBezTo>
                <a:cubicBezTo>
                  <a:pt x="187" y="132"/>
                  <a:pt x="184" y="135"/>
                  <a:pt x="183" y="136"/>
                </a:cubicBezTo>
                <a:cubicBezTo>
                  <a:pt x="182" y="137"/>
                  <a:pt x="182" y="137"/>
                  <a:pt x="184" y="137"/>
                </a:cubicBezTo>
                <a:cubicBezTo>
                  <a:pt x="187" y="137"/>
                  <a:pt x="186" y="139"/>
                  <a:pt x="184" y="139"/>
                </a:cubicBezTo>
                <a:cubicBezTo>
                  <a:pt x="183" y="140"/>
                  <a:pt x="186" y="140"/>
                  <a:pt x="187" y="139"/>
                </a:cubicBezTo>
                <a:cubicBezTo>
                  <a:pt x="188" y="138"/>
                  <a:pt x="188" y="137"/>
                  <a:pt x="191" y="136"/>
                </a:cubicBezTo>
                <a:cubicBezTo>
                  <a:pt x="193" y="136"/>
                  <a:pt x="195" y="135"/>
                  <a:pt x="196" y="135"/>
                </a:cubicBezTo>
                <a:cubicBezTo>
                  <a:pt x="198" y="134"/>
                  <a:pt x="198" y="134"/>
                  <a:pt x="199" y="134"/>
                </a:cubicBezTo>
                <a:cubicBezTo>
                  <a:pt x="202" y="132"/>
                  <a:pt x="208" y="129"/>
                  <a:pt x="212" y="129"/>
                </a:cubicBezTo>
                <a:cubicBezTo>
                  <a:pt x="213" y="129"/>
                  <a:pt x="214" y="128"/>
                  <a:pt x="215" y="128"/>
                </a:cubicBezTo>
                <a:cubicBezTo>
                  <a:pt x="218" y="126"/>
                  <a:pt x="223" y="126"/>
                  <a:pt x="224" y="122"/>
                </a:cubicBezTo>
                <a:cubicBezTo>
                  <a:pt x="224" y="121"/>
                  <a:pt x="228" y="119"/>
                  <a:pt x="228" y="118"/>
                </a:cubicBezTo>
                <a:cubicBezTo>
                  <a:pt x="229" y="118"/>
                  <a:pt x="229" y="117"/>
                  <a:pt x="229" y="117"/>
                </a:cubicBezTo>
                <a:cubicBezTo>
                  <a:pt x="231" y="116"/>
                  <a:pt x="232" y="115"/>
                  <a:pt x="233" y="114"/>
                </a:cubicBezTo>
                <a:cubicBezTo>
                  <a:pt x="234" y="113"/>
                  <a:pt x="235" y="112"/>
                  <a:pt x="236" y="111"/>
                </a:cubicBezTo>
                <a:cubicBezTo>
                  <a:pt x="237" y="110"/>
                  <a:pt x="237" y="110"/>
                  <a:pt x="237" y="110"/>
                </a:cubicBezTo>
                <a:cubicBezTo>
                  <a:pt x="238" y="109"/>
                  <a:pt x="238" y="108"/>
                  <a:pt x="238" y="107"/>
                </a:cubicBezTo>
                <a:cubicBezTo>
                  <a:pt x="238" y="106"/>
                  <a:pt x="241" y="105"/>
                  <a:pt x="242" y="104"/>
                </a:cubicBezTo>
                <a:cubicBezTo>
                  <a:pt x="243" y="104"/>
                  <a:pt x="243" y="103"/>
                  <a:pt x="244" y="102"/>
                </a:cubicBezTo>
                <a:cubicBezTo>
                  <a:pt x="244" y="100"/>
                  <a:pt x="243" y="100"/>
                  <a:pt x="243" y="99"/>
                </a:cubicBezTo>
                <a:cubicBezTo>
                  <a:pt x="241" y="98"/>
                  <a:pt x="240" y="99"/>
                  <a:pt x="240" y="97"/>
                </a:cubicBezTo>
                <a:cubicBezTo>
                  <a:pt x="240" y="94"/>
                  <a:pt x="241" y="95"/>
                  <a:pt x="244" y="94"/>
                </a:cubicBezTo>
                <a:cubicBezTo>
                  <a:pt x="245" y="93"/>
                  <a:pt x="246" y="91"/>
                  <a:pt x="247" y="90"/>
                </a:cubicBezTo>
                <a:cubicBezTo>
                  <a:pt x="249" y="89"/>
                  <a:pt x="250" y="88"/>
                  <a:pt x="251" y="87"/>
                </a:cubicBezTo>
                <a:cubicBezTo>
                  <a:pt x="253" y="86"/>
                  <a:pt x="251" y="85"/>
                  <a:pt x="250" y="84"/>
                </a:cubicBezTo>
                <a:cubicBezTo>
                  <a:pt x="249" y="83"/>
                  <a:pt x="250" y="82"/>
                  <a:pt x="248" y="82"/>
                </a:cubicBezTo>
                <a:cubicBezTo>
                  <a:pt x="247" y="80"/>
                  <a:pt x="248" y="78"/>
                  <a:pt x="250" y="78"/>
                </a:cubicBezTo>
                <a:cubicBezTo>
                  <a:pt x="253" y="76"/>
                  <a:pt x="248" y="73"/>
                  <a:pt x="247" y="73"/>
                </a:cubicBezTo>
                <a:cubicBezTo>
                  <a:pt x="247" y="72"/>
                  <a:pt x="246" y="69"/>
                  <a:pt x="245" y="68"/>
                </a:cubicBezTo>
                <a:cubicBezTo>
                  <a:pt x="244" y="67"/>
                  <a:pt x="244" y="65"/>
                  <a:pt x="243" y="63"/>
                </a:cubicBezTo>
                <a:cubicBezTo>
                  <a:pt x="242" y="61"/>
                  <a:pt x="242" y="59"/>
                  <a:pt x="244" y="58"/>
                </a:cubicBezTo>
                <a:cubicBezTo>
                  <a:pt x="247" y="56"/>
                  <a:pt x="249" y="54"/>
                  <a:pt x="252" y="52"/>
                </a:cubicBezTo>
                <a:cubicBezTo>
                  <a:pt x="254" y="50"/>
                  <a:pt x="254" y="48"/>
                  <a:pt x="255" y="47"/>
                </a:cubicBezTo>
                <a:cubicBezTo>
                  <a:pt x="256" y="46"/>
                  <a:pt x="260" y="46"/>
                  <a:pt x="261" y="46"/>
                </a:cubicBezTo>
                <a:cubicBezTo>
                  <a:pt x="263" y="45"/>
                  <a:pt x="264" y="46"/>
                  <a:pt x="265" y="45"/>
                </a:cubicBezTo>
                <a:cubicBezTo>
                  <a:pt x="266" y="44"/>
                  <a:pt x="267" y="44"/>
                  <a:pt x="268" y="43"/>
                </a:cubicBezTo>
                <a:cubicBezTo>
                  <a:pt x="270" y="42"/>
                  <a:pt x="271" y="42"/>
                  <a:pt x="274" y="42"/>
                </a:cubicBezTo>
                <a:cubicBezTo>
                  <a:pt x="275" y="42"/>
                  <a:pt x="276" y="42"/>
                  <a:pt x="277" y="41"/>
                </a:cubicBezTo>
                <a:cubicBezTo>
                  <a:pt x="278" y="40"/>
                  <a:pt x="279" y="40"/>
                  <a:pt x="280" y="39"/>
                </a:cubicBezTo>
                <a:cubicBezTo>
                  <a:pt x="282" y="39"/>
                  <a:pt x="284" y="40"/>
                  <a:pt x="285" y="39"/>
                </a:cubicBezTo>
                <a:cubicBezTo>
                  <a:pt x="285" y="38"/>
                  <a:pt x="285" y="38"/>
                  <a:pt x="285" y="38"/>
                </a:cubicBezTo>
                <a:lnTo>
                  <a:pt x="284" y="38"/>
                </a:ln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3" name="Freeform 242"/>
          <p:cNvSpPr>
            <a:spLocks/>
          </p:cNvSpPr>
          <p:nvPr/>
        </p:nvSpPr>
        <p:spPr bwMode="auto">
          <a:xfrm>
            <a:off x="7209053" y="4651381"/>
            <a:ext cx="314326" cy="495302"/>
          </a:xfrm>
          <a:custGeom>
            <a:avLst/>
            <a:gdLst>
              <a:gd name="T0" fmla="*/ 5 w 42"/>
              <a:gd name="T1" fmla="*/ 48 h 66"/>
              <a:gd name="T2" fmla="*/ 4 w 42"/>
              <a:gd name="T3" fmla="*/ 56 h 66"/>
              <a:gd name="T4" fmla="*/ 7 w 42"/>
              <a:gd name="T5" fmla="*/ 61 h 66"/>
              <a:gd name="T6" fmla="*/ 7 w 42"/>
              <a:gd name="T7" fmla="*/ 61 h 66"/>
              <a:gd name="T8" fmla="*/ 19 w 42"/>
              <a:gd name="T9" fmla="*/ 65 h 66"/>
              <a:gd name="T10" fmla="*/ 21 w 42"/>
              <a:gd name="T11" fmla="*/ 66 h 66"/>
              <a:gd name="T12" fmla="*/ 23 w 42"/>
              <a:gd name="T13" fmla="*/ 66 h 66"/>
              <a:gd name="T14" fmla="*/ 24 w 42"/>
              <a:gd name="T15" fmla="*/ 64 h 66"/>
              <a:gd name="T16" fmla="*/ 24 w 42"/>
              <a:gd name="T17" fmla="*/ 62 h 66"/>
              <a:gd name="T18" fmla="*/ 30 w 42"/>
              <a:gd name="T19" fmla="*/ 60 h 66"/>
              <a:gd name="T20" fmla="*/ 35 w 42"/>
              <a:gd name="T21" fmla="*/ 60 h 66"/>
              <a:gd name="T22" fmla="*/ 36 w 42"/>
              <a:gd name="T23" fmla="*/ 61 h 66"/>
              <a:gd name="T24" fmla="*/ 38 w 42"/>
              <a:gd name="T25" fmla="*/ 60 h 66"/>
              <a:gd name="T26" fmla="*/ 40 w 42"/>
              <a:gd name="T27" fmla="*/ 59 h 66"/>
              <a:gd name="T28" fmla="*/ 40 w 42"/>
              <a:gd name="T29" fmla="*/ 58 h 66"/>
              <a:gd name="T30" fmla="*/ 41 w 42"/>
              <a:gd name="T31" fmla="*/ 57 h 66"/>
              <a:gd name="T32" fmla="*/ 41 w 42"/>
              <a:gd name="T33" fmla="*/ 57 h 66"/>
              <a:gd name="T34" fmla="*/ 37 w 42"/>
              <a:gd name="T35" fmla="*/ 51 h 66"/>
              <a:gd name="T36" fmla="*/ 36 w 42"/>
              <a:gd name="T37" fmla="*/ 45 h 66"/>
              <a:gd name="T38" fmla="*/ 37 w 42"/>
              <a:gd name="T39" fmla="*/ 37 h 66"/>
              <a:gd name="T40" fmla="*/ 34 w 42"/>
              <a:gd name="T41" fmla="*/ 33 h 66"/>
              <a:gd name="T42" fmla="*/ 36 w 42"/>
              <a:gd name="T43" fmla="*/ 25 h 66"/>
              <a:gd name="T44" fmla="*/ 39 w 42"/>
              <a:gd name="T45" fmla="*/ 16 h 66"/>
              <a:gd name="T46" fmla="*/ 32 w 42"/>
              <a:gd name="T47" fmla="*/ 4 h 66"/>
              <a:gd name="T48" fmla="*/ 24 w 42"/>
              <a:gd name="T49" fmla="*/ 4 h 66"/>
              <a:gd name="T50" fmla="*/ 14 w 42"/>
              <a:gd name="T51" fmla="*/ 10 h 66"/>
              <a:gd name="T52" fmla="*/ 4 w 42"/>
              <a:gd name="T53" fmla="*/ 13 h 66"/>
              <a:gd name="T54" fmla="*/ 9 w 42"/>
              <a:gd name="T55" fmla="*/ 18 h 66"/>
              <a:gd name="T56" fmla="*/ 8 w 42"/>
              <a:gd name="T57" fmla="*/ 25 h 66"/>
              <a:gd name="T58" fmla="*/ 5 w 42"/>
              <a:gd name="T59" fmla="*/ 33 h 66"/>
              <a:gd name="T60" fmla="*/ 5 w 42"/>
              <a:gd name="T61" fmla="*/ 35 h 66"/>
              <a:gd name="T62" fmla="*/ 5 w 42"/>
              <a:gd name="T63" fmla="*/ 47 h 66"/>
              <a:gd name="T64" fmla="*/ 5 w 42"/>
              <a:gd name="T65"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66">
                <a:moveTo>
                  <a:pt x="5" y="48"/>
                </a:moveTo>
                <a:cubicBezTo>
                  <a:pt x="5" y="52"/>
                  <a:pt x="0" y="52"/>
                  <a:pt x="4" y="56"/>
                </a:cubicBezTo>
                <a:cubicBezTo>
                  <a:pt x="5" y="58"/>
                  <a:pt x="6" y="60"/>
                  <a:pt x="7" y="61"/>
                </a:cubicBezTo>
                <a:cubicBezTo>
                  <a:pt x="7" y="61"/>
                  <a:pt x="7" y="61"/>
                  <a:pt x="7" y="61"/>
                </a:cubicBezTo>
                <a:cubicBezTo>
                  <a:pt x="8" y="60"/>
                  <a:pt x="11" y="61"/>
                  <a:pt x="19" y="65"/>
                </a:cubicBezTo>
                <a:cubicBezTo>
                  <a:pt x="20" y="65"/>
                  <a:pt x="21" y="65"/>
                  <a:pt x="21" y="66"/>
                </a:cubicBezTo>
                <a:cubicBezTo>
                  <a:pt x="22" y="66"/>
                  <a:pt x="22" y="66"/>
                  <a:pt x="23" y="66"/>
                </a:cubicBezTo>
                <a:cubicBezTo>
                  <a:pt x="23" y="65"/>
                  <a:pt x="24" y="65"/>
                  <a:pt x="24" y="64"/>
                </a:cubicBezTo>
                <a:cubicBezTo>
                  <a:pt x="24" y="63"/>
                  <a:pt x="24" y="63"/>
                  <a:pt x="24" y="62"/>
                </a:cubicBezTo>
                <a:cubicBezTo>
                  <a:pt x="25" y="60"/>
                  <a:pt x="28" y="60"/>
                  <a:pt x="30" y="60"/>
                </a:cubicBezTo>
                <a:cubicBezTo>
                  <a:pt x="35" y="60"/>
                  <a:pt x="35" y="60"/>
                  <a:pt x="35" y="60"/>
                </a:cubicBezTo>
                <a:cubicBezTo>
                  <a:pt x="35" y="60"/>
                  <a:pt x="36" y="60"/>
                  <a:pt x="36" y="61"/>
                </a:cubicBezTo>
                <a:cubicBezTo>
                  <a:pt x="37" y="61"/>
                  <a:pt x="38" y="61"/>
                  <a:pt x="38" y="60"/>
                </a:cubicBezTo>
                <a:cubicBezTo>
                  <a:pt x="39" y="59"/>
                  <a:pt x="39" y="59"/>
                  <a:pt x="40" y="59"/>
                </a:cubicBezTo>
                <a:cubicBezTo>
                  <a:pt x="40" y="58"/>
                  <a:pt x="40" y="58"/>
                  <a:pt x="40" y="58"/>
                </a:cubicBezTo>
                <a:cubicBezTo>
                  <a:pt x="40" y="58"/>
                  <a:pt x="41" y="58"/>
                  <a:pt x="41" y="57"/>
                </a:cubicBezTo>
                <a:cubicBezTo>
                  <a:pt x="41" y="57"/>
                  <a:pt x="41" y="57"/>
                  <a:pt x="41" y="57"/>
                </a:cubicBezTo>
                <a:cubicBezTo>
                  <a:pt x="37" y="55"/>
                  <a:pt x="42" y="52"/>
                  <a:pt x="37" y="51"/>
                </a:cubicBezTo>
                <a:cubicBezTo>
                  <a:pt x="35" y="50"/>
                  <a:pt x="35" y="46"/>
                  <a:pt x="36" y="45"/>
                </a:cubicBezTo>
                <a:cubicBezTo>
                  <a:pt x="39" y="42"/>
                  <a:pt x="42" y="41"/>
                  <a:pt x="37" y="37"/>
                </a:cubicBezTo>
                <a:cubicBezTo>
                  <a:pt x="36" y="36"/>
                  <a:pt x="35" y="34"/>
                  <a:pt x="34" y="33"/>
                </a:cubicBezTo>
                <a:cubicBezTo>
                  <a:pt x="33" y="32"/>
                  <a:pt x="36" y="26"/>
                  <a:pt x="36" y="25"/>
                </a:cubicBezTo>
                <a:cubicBezTo>
                  <a:pt x="37" y="25"/>
                  <a:pt x="38" y="18"/>
                  <a:pt x="39" y="16"/>
                </a:cubicBezTo>
                <a:cubicBezTo>
                  <a:pt x="40" y="13"/>
                  <a:pt x="36" y="6"/>
                  <a:pt x="32" y="4"/>
                </a:cubicBezTo>
                <a:cubicBezTo>
                  <a:pt x="27" y="1"/>
                  <a:pt x="29" y="0"/>
                  <a:pt x="24" y="4"/>
                </a:cubicBezTo>
                <a:cubicBezTo>
                  <a:pt x="22" y="7"/>
                  <a:pt x="17" y="9"/>
                  <a:pt x="14" y="10"/>
                </a:cubicBezTo>
                <a:cubicBezTo>
                  <a:pt x="10" y="10"/>
                  <a:pt x="6" y="9"/>
                  <a:pt x="4" y="13"/>
                </a:cubicBezTo>
                <a:cubicBezTo>
                  <a:pt x="3" y="14"/>
                  <a:pt x="8" y="17"/>
                  <a:pt x="9" y="18"/>
                </a:cubicBezTo>
                <a:cubicBezTo>
                  <a:pt x="11" y="20"/>
                  <a:pt x="9" y="23"/>
                  <a:pt x="8" y="25"/>
                </a:cubicBezTo>
                <a:cubicBezTo>
                  <a:pt x="7" y="28"/>
                  <a:pt x="6" y="30"/>
                  <a:pt x="5" y="33"/>
                </a:cubicBezTo>
                <a:cubicBezTo>
                  <a:pt x="5" y="35"/>
                  <a:pt x="5" y="35"/>
                  <a:pt x="5" y="35"/>
                </a:cubicBezTo>
                <a:cubicBezTo>
                  <a:pt x="5" y="39"/>
                  <a:pt x="5" y="43"/>
                  <a:pt x="5" y="47"/>
                </a:cubicBezTo>
                <a:lnTo>
                  <a:pt x="5" y="48"/>
                </a:ln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4" name="Freeform 243"/>
          <p:cNvSpPr>
            <a:spLocks/>
          </p:cNvSpPr>
          <p:nvPr/>
        </p:nvSpPr>
        <p:spPr bwMode="auto">
          <a:xfrm>
            <a:off x="6637542" y="5283202"/>
            <a:ext cx="1066800" cy="1879600"/>
          </a:xfrm>
          <a:custGeom>
            <a:avLst/>
            <a:gdLst>
              <a:gd name="T0" fmla="*/ 132 w 142"/>
              <a:gd name="T1" fmla="*/ 188 h 250"/>
              <a:gd name="T2" fmla="*/ 120 w 142"/>
              <a:gd name="T3" fmla="*/ 163 h 250"/>
              <a:gd name="T4" fmla="*/ 117 w 142"/>
              <a:gd name="T5" fmla="*/ 131 h 250"/>
              <a:gd name="T6" fmla="*/ 107 w 142"/>
              <a:gd name="T7" fmla="*/ 111 h 250"/>
              <a:gd name="T8" fmla="*/ 91 w 142"/>
              <a:gd name="T9" fmla="*/ 99 h 250"/>
              <a:gd name="T10" fmla="*/ 93 w 142"/>
              <a:gd name="T11" fmla="*/ 84 h 250"/>
              <a:gd name="T12" fmla="*/ 103 w 142"/>
              <a:gd name="T13" fmla="*/ 71 h 250"/>
              <a:gd name="T14" fmla="*/ 116 w 142"/>
              <a:gd name="T15" fmla="*/ 67 h 250"/>
              <a:gd name="T16" fmla="*/ 124 w 142"/>
              <a:gd name="T17" fmla="*/ 58 h 250"/>
              <a:gd name="T18" fmla="*/ 113 w 142"/>
              <a:gd name="T19" fmla="*/ 51 h 250"/>
              <a:gd name="T20" fmla="*/ 99 w 142"/>
              <a:gd name="T21" fmla="*/ 43 h 250"/>
              <a:gd name="T22" fmla="*/ 89 w 142"/>
              <a:gd name="T23" fmla="*/ 21 h 250"/>
              <a:gd name="T24" fmla="*/ 100 w 142"/>
              <a:gd name="T25" fmla="*/ 7 h 250"/>
              <a:gd name="T26" fmla="*/ 95 w 142"/>
              <a:gd name="T27" fmla="*/ 1 h 250"/>
              <a:gd name="T28" fmla="*/ 88 w 142"/>
              <a:gd name="T29" fmla="*/ 12 h 250"/>
              <a:gd name="T30" fmla="*/ 78 w 142"/>
              <a:gd name="T31" fmla="*/ 23 h 250"/>
              <a:gd name="T32" fmla="*/ 83 w 142"/>
              <a:gd name="T33" fmla="*/ 30 h 250"/>
              <a:gd name="T34" fmla="*/ 89 w 142"/>
              <a:gd name="T35" fmla="*/ 38 h 250"/>
              <a:gd name="T36" fmla="*/ 85 w 142"/>
              <a:gd name="T37" fmla="*/ 46 h 250"/>
              <a:gd name="T38" fmla="*/ 80 w 142"/>
              <a:gd name="T39" fmla="*/ 64 h 250"/>
              <a:gd name="T40" fmla="*/ 82 w 142"/>
              <a:gd name="T41" fmla="*/ 68 h 250"/>
              <a:gd name="T42" fmla="*/ 85 w 142"/>
              <a:gd name="T43" fmla="*/ 77 h 250"/>
              <a:gd name="T44" fmla="*/ 84 w 142"/>
              <a:gd name="T45" fmla="*/ 95 h 250"/>
              <a:gd name="T46" fmla="*/ 79 w 142"/>
              <a:gd name="T47" fmla="*/ 107 h 250"/>
              <a:gd name="T48" fmla="*/ 76 w 142"/>
              <a:gd name="T49" fmla="*/ 114 h 250"/>
              <a:gd name="T50" fmla="*/ 68 w 142"/>
              <a:gd name="T51" fmla="*/ 124 h 250"/>
              <a:gd name="T52" fmla="*/ 62 w 142"/>
              <a:gd name="T53" fmla="*/ 124 h 250"/>
              <a:gd name="T54" fmla="*/ 62 w 142"/>
              <a:gd name="T55" fmla="*/ 131 h 250"/>
              <a:gd name="T56" fmla="*/ 54 w 142"/>
              <a:gd name="T57" fmla="*/ 135 h 250"/>
              <a:gd name="T58" fmla="*/ 45 w 142"/>
              <a:gd name="T59" fmla="*/ 138 h 250"/>
              <a:gd name="T60" fmla="*/ 38 w 142"/>
              <a:gd name="T61" fmla="*/ 142 h 250"/>
              <a:gd name="T62" fmla="*/ 26 w 142"/>
              <a:gd name="T63" fmla="*/ 143 h 250"/>
              <a:gd name="T64" fmla="*/ 24 w 142"/>
              <a:gd name="T65" fmla="*/ 149 h 250"/>
              <a:gd name="T66" fmla="*/ 12 w 142"/>
              <a:gd name="T67" fmla="*/ 155 h 250"/>
              <a:gd name="T68" fmla="*/ 4 w 142"/>
              <a:gd name="T69" fmla="*/ 158 h 250"/>
              <a:gd name="T70" fmla="*/ 0 w 142"/>
              <a:gd name="T71" fmla="*/ 169 h 250"/>
              <a:gd name="T72" fmla="*/ 9 w 142"/>
              <a:gd name="T73" fmla="*/ 173 h 250"/>
              <a:gd name="T74" fmla="*/ 22 w 142"/>
              <a:gd name="T75" fmla="*/ 178 h 250"/>
              <a:gd name="T76" fmla="*/ 30 w 142"/>
              <a:gd name="T77" fmla="*/ 177 h 250"/>
              <a:gd name="T78" fmla="*/ 31 w 142"/>
              <a:gd name="T79" fmla="*/ 187 h 250"/>
              <a:gd name="T80" fmla="*/ 39 w 142"/>
              <a:gd name="T81" fmla="*/ 191 h 250"/>
              <a:gd name="T82" fmla="*/ 41 w 142"/>
              <a:gd name="T83" fmla="*/ 199 h 250"/>
              <a:gd name="T84" fmla="*/ 42 w 142"/>
              <a:gd name="T85" fmla="*/ 207 h 250"/>
              <a:gd name="T86" fmla="*/ 48 w 142"/>
              <a:gd name="T87" fmla="*/ 216 h 250"/>
              <a:gd name="T88" fmla="*/ 45 w 142"/>
              <a:gd name="T89" fmla="*/ 225 h 250"/>
              <a:gd name="T90" fmla="*/ 44 w 142"/>
              <a:gd name="T91" fmla="*/ 231 h 250"/>
              <a:gd name="T92" fmla="*/ 53 w 142"/>
              <a:gd name="T93" fmla="*/ 233 h 250"/>
              <a:gd name="T94" fmla="*/ 62 w 142"/>
              <a:gd name="T95" fmla="*/ 241 h 250"/>
              <a:gd name="T96" fmla="*/ 71 w 142"/>
              <a:gd name="T97" fmla="*/ 242 h 250"/>
              <a:gd name="T98" fmla="*/ 79 w 142"/>
              <a:gd name="T99" fmla="*/ 247 h 250"/>
              <a:gd name="T100" fmla="*/ 89 w 142"/>
              <a:gd name="T101" fmla="*/ 249 h 250"/>
              <a:gd name="T102" fmla="*/ 96 w 142"/>
              <a:gd name="T103" fmla="*/ 241 h 250"/>
              <a:gd name="T104" fmla="*/ 119 w 142"/>
              <a:gd name="T105" fmla="*/ 242 h 250"/>
              <a:gd name="T106" fmla="*/ 135 w 142"/>
              <a:gd name="T107" fmla="*/ 23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2" h="250">
                <a:moveTo>
                  <a:pt x="138" y="219"/>
                </a:moveTo>
                <a:cubicBezTo>
                  <a:pt x="138" y="216"/>
                  <a:pt x="137" y="212"/>
                  <a:pt x="137" y="210"/>
                </a:cubicBezTo>
                <a:cubicBezTo>
                  <a:pt x="136" y="206"/>
                  <a:pt x="133" y="205"/>
                  <a:pt x="133" y="202"/>
                </a:cubicBezTo>
                <a:cubicBezTo>
                  <a:pt x="133" y="198"/>
                  <a:pt x="133" y="198"/>
                  <a:pt x="131" y="196"/>
                </a:cubicBezTo>
                <a:cubicBezTo>
                  <a:pt x="131" y="192"/>
                  <a:pt x="129" y="191"/>
                  <a:pt x="132" y="188"/>
                </a:cubicBezTo>
                <a:cubicBezTo>
                  <a:pt x="134" y="186"/>
                  <a:pt x="131" y="183"/>
                  <a:pt x="130" y="181"/>
                </a:cubicBezTo>
                <a:cubicBezTo>
                  <a:pt x="127" y="176"/>
                  <a:pt x="129" y="176"/>
                  <a:pt x="132" y="172"/>
                </a:cubicBezTo>
                <a:cubicBezTo>
                  <a:pt x="134" y="170"/>
                  <a:pt x="135" y="168"/>
                  <a:pt x="131" y="167"/>
                </a:cubicBezTo>
                <a:cubicBezTo>
                  <a:pt x="129" y="166"/>
                  <a:pt x="126" y="166"/>
                  <a:pt x="123" y="166"/>
                </a:cubicBezTo>
                <a:cubicBezTo>
                  <a:pt x="121" y="166"/>
                  <a:pt x="118" y="167"/>
                  <a:pt x="120" y="163"/>
                </a:cubicBezTo>
                <a:cubicBezTo>
                  <a:pt x="122" y="160"/>
                  <a:pt x="123" y="161"/>
                  <a:pt x="122" y="155"/>
                </a:cubicBezTo>
                <a:cubicBezTo>
                  <a:pt x="122" y="154"/>
                  <a:pt x="118" y="149"/>
                  <a:pt x="118" y="149"/>
                </a:cubicBezTo>
                <a:cubicBezTo>
                  <a:pt x="115" y="148"/>
                  <a:pt x="111" y="146"/>
                  <a:pt x="111" y="143"/>
                </a:cubicBezTo>
                <a:cubicBezTo>
                  <a:pt x="112" y="141"/>
                  <a:pt x="112" y="136"/>
                  <a:pt x="112" y="134"/>
                </a:cubicBezTo>
                <a:cubicBezTo>
                  <a:pt x="112" y="133"/>
                  <a:pt x="116" y="132"/>
                  <a:pt x="117" y="131"/>
                </a:cubicBezTo>
                <a:cubicBezTo>
                  <a:pt x="121" y="127"/>
                  <a:pt x="118" y="124"/>
                  <a:pt x="118" y="119"/>
                </a:cubicBezTo>
                <a:cubicBezTo>
                  <a:pt x="119" y="115"/>
                  <a:pt x="119" y="117"/>
                  <a:pt x="119" y="113"/>
                </a:cubicBezTo>
                <a:cubicBezTo>
                  <a:pt x="118" y="113"/>
                  <a:pt x="116" y="112"/>
                  <a:pt x="116" y="111"/>
                </a:cubicBezTo>
                <a:cubicBezTo>
                  <a:pt x="115" y="111"/>
                  <a:pt x="114" y="111"/>
                  <a:pt x="113" y="110"/>
                </a:cubicBezTo>
                <a:cubicBezTo>
                  <a:pt x="112" y="110"/>
                  <a:pt x="109" y="111"/>
                  <a:pt x="107" y="111"/>
                </a:cubicBezTo>
                <a:cubicBezTo>
                  <a:pt x="106" y="111"/>
                  <a:pt x="104" y="110"/>
                  <a:pt x="103" y="109"/>
                </a:cubicBezTo>
                <a:cubicBezTo>
                  <a:pt x="101" y="109"/>
                  <a:pt x="100" y="109"/>
                  <a:pt x="99" y="108"/>
                </a:cubicBezTo>
                <a:cubicBezTo>
                  <a:pt x="98" y="108"/>
                  <a:pt x="97" y="107"/>
                  <a:pt x="97" y="106"/>
                </a:cubicBezTo>
                <a:cubicBezTo>
                  <a:pt x="97" y="106"/>
                  <a:pt x="97" y="106"/>
                  <a:pt x="96" y="106"/>
                </a:cubicBezTo>
                <a:cubicBezTo>
                  <a:pt x="91" y="99"/>
                  <a:pt x="91" y="99"/>
                  <a:pt x="91" y="99"/>
                </a:cubicBezTo>
                <a:cubicBezTo>
                  <a:pt x="89" y="98"/>
                  <a:pt x="90" y="97"/>
                  <a:pt x="90" y="95"/>
                </a:cubicBezTo>
                <a:cubicBezTo>
                  <a:pt x="90" y="94"/>
                  <a:pt x="88" y="94"/>
                  <a:pt x="88" y="92"/>
                </a:cubicBezTo>
                <a:cubicBezTo>
                  <a:pt x="88" y="90"/>
                  <a:pt x="89" y="90"/>
                  <a:pt x="88" y="90"/>
                </a:cubicBezTo>
                <a:cubicBezTo>
                  <a:pt x="87" y="90"/>
                  <a:pt x="90" y="88"/>
                  <a:pt x="91" y="87"/>
                </a:cubicBezTo>
                <a:cubicBezTo>
                  <a:pt x="92" y="86"/>
                  <a:pt x="93" y="86"/>
                  <a:pt x="93" y="84"/>
                </a:cubicBezTo>
                <a:cubicBezTo>
                  <a:pt x="93" y="82"/>
                  <a:pt x="93" y="81"/>
                  <a:pt x="94" y="82"/>
                </a:cubicBezTo>
                <a:cubicBezTo>
                  <a:pt x="95" y="82"/>
                  <a:pt x="96" y="83"/>
                  <a:pt x="97" y="83"/>
                </a:cubicBezTo>
                <a:cubicBezTo>
                  <a:pt x="98" y="83"/>
                  <a:pt x="98" y="83"/>
                  <a:pt x="98" y="83"/>
                </a:cubicBezTo>
                <a:cubicBezTo>
                  <a:pt x="99" y="84"/>
                  <a:pt x="101" y="79"/>
                  <a:pt x="102" y="78"/>
                </a:cubicBezTo>
                <a:cubicBezTo>
                  <a:pt x="102" y="76"/>
                  <a:pt x="102" y="73"/>
                  <a:pt x="103" y="71"/>
                </a:cubicBezTo>
                <a:cubicBezTo>
                  <a:pt x="103" y="70"/>
                  <a:pt x="103" y="70"/>
                  <a:pt x="103" y="70"/>
                </a:cubicBezTo>
                <a:cubicBezTo>
                  <a:pt x="103" y="68"/>
                  <a:pt x="104" y="68"/>
                  <a:pt x="106" y="68"/>
                </a:cubicBezTo>
                <a:cubicBezTo>
                  <a:pt x="107" y="67"/>
                  <a:pt x="107" y="69"/>
                  <a:pt x="109" y="69"/>
                </a:cubicBezTo>
                <a:cubicBezTo>
                  <a:pt x="110" y="69"/>
                  <a:pt x="108" y="68"/>
                  <a:pt x="110" y="67"/>
                </a:cubicBezTo>
                <a:cubicBezTo>
                  <a:pt x="112" y="67"/>
                  <a:pt x="114" y="67"/>
                  <a:pt x="116" y="67"/>
                </a:cubicBezTo>
                <a:cubicBezTo>
                  <a:pt x="120" y="67"/>
                  <a:pt x="120" y="67"/>
                  <a:pt x="120" y="67"/>
                </a:cubicBezTo>
                <a:cubicBezTo>
                  <a:pt x="121" y="67"/>
                  <a:pt x="122" y="67"/>
                  <a:pt x="123" y="66"/>
                </a:cubicBezTo>
                <a:cubicBezTo>
                  <a:pt x="123" y="65"/>
                  <a:pt x="125" y="64"/>
                  <a:pt x="125" y="63"/>
                </a:cubicBezTo>
                <a:cubicBezTo>
                  <a:pt x="127" y="62"/>
                  <a:pt x="127" y="61"/>
                  <a:pt x="127" y="59"/>
                </a:cubicBezTo>
                <a:cubicBezTo>
                  <a:pt x="127" y="59"/>
                  <a:pt x="125" y="58"/>
                  <a:pt x="124" y="58"/>
                </a:cubicBezTo>
                <a:cubicBezTo>
                  <a:pt x="123" y="57"/>
                  <a:pt x="122" y="57"/>
                  <a:pt x="120" y="57"/>
                </a:cubicBezTo>
                <a:cubicBezTo>
                  <a:pt x="119" y="57"/>
                  <a:pt x="118" y="55"/>
                  <a:pt x="117" y="55"/>
                </a:cubicBezTo>
                <a:cubicBezTo>
                  <a:pt x="117" y="54"/>
                  <a:pt x="119" y="52"/>
                  <a:pt x="119" y="51"/>
                </a:cubicBezTo>
                <a:cubicBezTo>
                  <a:pt x="119" y="50"/>
                  <a:pt x="117" y="49"/>
                  <a:pt x="116" y="49"/>
                </a:cubicBezTo>
                <a:cubicBezTo>
                  <a:pt x="115" y="49"/>
                  <a:pt x="114" y="50"/>
                  <a:pt x="113" y="51"/>
                </a:cubicBezTo>
                <a:cubicBezTo>
                  <a:pt x="111" y="51"/>
                  <a:pt x="110" y="49"/>
                  <a:pt x="108" y="49"/>
                </a:cubicBezTo>
                <a:cubicBezTo>
                  <a:pt x="104" y="49"/>
                  <a:pt x="104" y="50"/>
                  <a:pt x="103" y="47"/>
                </a:cubicBezTo>
                <a:cubicBezTo>
                  <a:pt x="103" y="46"/>
                  <a:pt x="103" y="46"/>
                  <a:pt x="103" y="46"/>
                </a:cubicBezTo>
                <a:cubicBezTo>
                  <a:pt x="102" y="44"/>
                  <a:pt x="102" y="44"/>
                  <a:pt x="100" y="44"/>
                </a:cubicBezTo>
                <a:cubicBezTo>
                  <a:pt x="100" y="43"/>
                  <a:pt x="100" y="43"/>
                  <a:pt x="99" y="43"/>
                </a:cubicBezTo>
                <a:cubicBezTo>
                  <a:pt x="98" y="42"/>
                  <a:pt x="97" y="41"/>
                  <a:pt x="97" y="40"/>
                </a:cubicBezTo>
                <a:cubicBezTo>
                  <a:pt x="95" y="37"/>
                  <a:pt x="91" y="37"/>
                  <a:pt x="88" y="35"/>
                </a:cubicBezTo>
                <a:cubicBezTo>
                  <a:pt x="86" y="33"/>
                  <a:pt x="86" y="31"/>
                  <a:pt x="86" y="28"/>
                </a:cubicBezTo>
                <a:cubicBezTo>
                  <a:pt x="86" y="27"/>
                  <a:pt x="87" y="26"/>
                  <a:pt x="88" y="25"/>
                </a:cubicBezTo>
                <a:cubicBezTo>
                  <a:pt x="89" y="23"/>
                  <a:pt x="89" y="23"/>
                  <a:pt x="89" y="21"/>
                </a:cubicBezTo>
                <a:cubicBezTo>
                  <a:pt x="89" y="19"/>
                  <a:pt x="89" y="19"/>
                  <a:pt x="89" y="19"/>
                </a:cubicBezTo>
                <a:cubicBezTo>
                  <a:pt x="90" y="18"/>
                  <a:pt x="92" y="17"/>
                  <a:pt x="92" y="16"/>
                </a:cubicBezTo>
                <a:cubicBezTo>
                  <a:pt x="93" y="15"/>
                  <a:pt x="94" y="14"/>
                  <a:pt x="96" y="13"/>
                </a:cubicBezTo>
                <a:cubicBezTo>
                  <a:pt x="97" y="12"/>
                  <a:pt x="97" y="11"/>
                  <a:pt x="98" y="10"/>
                </a:cubicBezTo>
                <a:cubicBezTo>
                  <a:pt x="98" y="9"/>
                  <a:pt x="99" y="8"/>
                  <a:pt x="100" y="7"/>
                </a:cubicBezTo>
                <a:cubicBezTo>
                  <a:pt x="101" y="7"/>
                  <a:pt x="102" y="8"/>
                  <a:pt x="103" y="7"/>
                </a:cubicBezTo>
                <a:cubicBezTo>
                  <a:pt x="105" y="6"/>
                  <a:pt x="102" y="4"/>
                  <a:pt x="101" y="4"/>
                </a:cubicBezTo>
                <a:cubicBezTo>
                  <a:pt x="100" y="4"/>
                  <a:pt x="99" y="4"/>
                  <a:pt x="98" y="3"/>
                </a:cubicBezTo>
                <a:cubicBezTo>
                  <a:pt x="97" y="3"/>
                  <a:pt x="95" y="2"/>
                  <a:pt x="94" y="1"/>
                </a:cubicBezTo>
                <a:cubicBezTo>
                  <a:pt x="95" y="1"/>
                  <a:pt x="95" y="1"/>
                  <a:pt x="95" y="1"/>
                </a:cubicBezTo>
                <a:cubicBezTo>
                  <a:pt x="94" y="0"/>
                  <a:pt x="94" y="0"/>
                  <a:pt x="94" y="0"/>
                </a:cubicBezTo>
                <a:cubicBezTo>
                  <a:pt x="94" y="0"/>
                  <a:pt x="94" y="0"/>
                  <a:pt x="94" y="0"/>
                </a:cubicBezTo>
                <a:cubicBezTo>
                  <a:pt x="94" y="1"/>
                  <a:pt x="94" y="1"/>
                  <a:pt x="94" y="1"/>
                </a:cubicBezTo>
                <a:cubicBezTo>
                  <a:pt x="93" y="2"/>
                  <a:pt x="92" y="4"/>
                  <a:pt x="92" y="5"/>
                </a:cubicBezTo>
                <a:cubicBezTo>
                  <a:pt x="92" y="8"/>
                  <a:pt x="90" y="10"/>
                  <a:pt x="88" y="12"/>
                </a:cubicBezTo>
                <a:cubicBezTo>
                  <a:pt x="87" y="13"/>
                  <a:pt x="87" y="14"/>
                  <a:pt x="86" y="15"/>
                </a:cubicBezTo>
                <a:cubicBezTo>
                  <a:pt x="86" y="16"/>
                  <a:pt x="85" y="17"/>
                  <a:pt x="85" y="18"/>
                </a:cubicBezTo>
                <a:cubicBezTo>
                  <a:pt x="84" y="19"/>
                  <a:pt x="84" y="19"/>
                  <a:pt x="81" y="19"/>
                </a:cubicBezTo>
                <a:cubicBezTo>
                  <a:pt x="80" y="19"/>
                  <a:pt x="80" y="19"/>
                  <a:pt x="79" y="19"/>
                </a:cubicBezTo>
                <a:cubicBezTo>
                  <a:pt x="78" y="19"/>
                  <a:pt x="78" y="21"/>
                  <a:pt x="78" y="23"/>
                </a:cubicBezTo>
                <a:cubicBezTo>
                  <a:pt x="78" y="23"/>
                  <a:pt x="78" y="23"/>
                  <a:pt x="78" y="23"/>
                </a:cubicBezTo>
                <a:cubicBezTo>
                  <a:pt x="78" y="23"/>
                  <a:pt x="78" y="23"/>
                  <a:pt x="78" y="23"/>
                </a:cubicBezTo>
                <a:cubicBezTo>
                  <a:pt x="77" y="24"/>
                  <a:pt x="79" y="27"/>
                  <a:pt x="80" y="28"/>
                </a:cubicBezTo>
                <a:cubicBezTo>
                  <a:pt x="80" y="28"/>
                  <a:pt x="81" y="28"/>
                  <a:pt x="81" y="28"/>
                </a:cubicBezTo>
                <a:cubicBezTo>
                  <a:pt x="82" y="28"/>
                  <a:pt x="82" y="29"/>
                  <a:pt x="83" y="30"/>
                </a:cubicBezTo>
                <a:cubicBezTo>
                  <a:pt x="83" y="31"/>
                  <a:pt x="83" y="31"/>
                  <a:pt x="83" y="31"/>
                </a:cubicBezTo>
                <a:cubicBezTo>
                  <a:pt x="83" y="31"/>
                  <a:pt x="84" y="31"/>
                  <a:pt x="84" y="33"/>
                </a:cubicBezTo>
                <a:cubicBezTo>
                  <a:pt x="84" y="34"/>
                  <a:pt x="85" y="34"/>
                  <a:pt x="86" y="35"/>
                </a:cubicBezTo>
                <a:cubicBezTo>
                  <a:pt x="87" y="35"/>
                  <a:pt x="87" y="36"/>
                  <a:pt x="88" y="37"/>
                </a:cubicBezTo>
                <a:cubicBezTo>
                  <a:pt x="88" y="37"/>
                  <a:pt x="89" y="38"/>
                  <a:pt x="89" y="38"/>
                </a:cubicBezTo>
                <a:cubicBezTo>
                  <a:pt x="90" y="38"/>
                  <a:pt x="91" y="39"/>
                  <a:pt x="91" y="39"/>
                </a:cubicBezTo>
                <a:cubicBezTo>
                  <a:pt x="92" y="40"/>
                  <a:pt x="92" y="42"/>
                  <a:pt x="91" y="43"/>
                </a:cubicBezTo>
                <a:cubicBezTo>
                  <a:pt x="91" y="44"/>
                  <a:pt x="91" y="46"/>
                  <a:pt x="90" y="46"/>
                </a:cubicBezTo>
                <a:cubicBezTo>
                  <a:pt x="90" y="47"/>
                  <a:pt x="89" y="46"/>
                  <a:pt x="87" y="46"/>
                </a:cubicBezTo>
                <a:cubicBezTo>
                  <a:pt x="87" y="46"/>
                  <a:pt x="86" y="46"/>
                  <a:pt x="85" y="46"/>
                </a:cubicBezTo>
                <a:cubicBezTo>
                  <a:pt x="83" y="47"/>
                  <a:pt x="81" y="48"/>
                  <a:pt x="81" y="49"/>
                </a:cubicBezTo>
                <a:cubicBezTo>
                  <a:pt x="81" y="51"/>
                  <a:pt x="80" y="53"/>
                  <a:pt x="79" y="54"/>
                </a:cubicBezTo>
                <a:cubicBezTo>
                  <a:pt x="79" y="55"/>
                  <a:pt x="79" y="57"/>
                  <a:pt x="80" y="58"/>
                </a:cubicBezTo>
                <a:cubicBezTo>
                  <a:pt x="80" y="60"/>
                  <a:pt x="81" y="61"/>
                  <a:pt x="81" y="62"/>
                </a:cubicBezTo>
                <a:cubicBezTo>
                  <a:pt x="81" y="62"/>
                  <a:pt x="81" y="63"/>
                  <a:pt x="80" y="64"/>
                </a:cubicBezTo>
                <a:cubicBezTo>
                  <a:pt x="80" y="64"/>
                  <a:pt x="80" y="65"/>
                  <a:pt x="80" y="66"/>
                </a:cubicBezTo>
                <a:cubicBezTo>
                  <a:pt x="80" y="67"/>
                  <a:pt x="80" y="67"/>
                  <a:pt x="80" y="67"/>
                </a:cubicBezTo>
                <a:cubicBezTo>
                  <a:pt x="80" y="68"/>
                  <a:pt x="80" y="68"/>
                  <a:pt x="81" y="68"/>
                </a:cubicBezTo>
                <a:cubicBezTo>
                  <a:pt x="82" y="68"/>
                  <a:pt x="82" y="68"/>
                  <a:pt x="82" y="68"/>
                </a:cubicBezTo>
                <a:cubicBezTo>
                  <a:pt x="82" y="68"/>
                  <a:pt x="82" y="68"/>
                  <a:pt x="82" y="68"/>
                </a:cubicBezTo>
                <a:cubicBezTo>
                  <a:pt x="82" y="68"/>
                  <a:pt x="82" y="68"/>
                  <a:pt x="82" y="68"/>
                </a:cubicBezTo>
                <a:cubicBezTo>
                  <a:pt x="82" y="69"/>
                  <a:pt x="82" y="69"/>
                  <a:pt x="82" y="70"/>
                </a:cubicBezTo>
                <a:cubicBezTo>
                  <a:pt x="83" y="70"/>
                  <a:pt x="84" y="70"/>
                  <a:pt x="84" y="70"/>
                </a:cubicBezTo>
                <a:cubicBezTo>
                  <a:pt x="85" y="71"/>
                  <a:pt x="85" y="71"/>
                  <a:pt x="85" y="72"/>
                </a:cubicBezTo>
                <a:cubicBezTo>
                  <a:pt x="85" y="77"/>
                  <a:pt x="85" y="77"/>
                  <a:pt x="85" y="77"/>
                </a:cubicBezTo>
                <a:cubicBezTo>
                  <a:pt x="85" y="78"/>
                  <a:pt x="85" y="79"/>
                  <a:pt x="86" y="79"/>
                </a:cubicBezTo>
                <a:cubicBezTo>
                  <a:pt x="86" y="79"/>
                  <a:pt x="86" y="80"/>
                  <a:pt x="86" y="81"/>
                </a:cubicBezTo>
                <a:cubicBezTo>
                  <a:pt x="86" y="86"/>
                  <a:pt x="86" y="86"/>
                  <a:pt x="86" y="86"/>
                </a:cubicBezTo>
                <a:cubicBezTo>
                  <a:pt x="86" y="88"/>
                  <a:pt x="86" y="89"/>
                  <a:pt x="87" y="90"/>
                </a:cubicBezTo>
                <a:cubicBezTo>
                  <a:pt x="88" y="92"/>
                  <a:pt x="85" y="95"/>
                  <a:pt x="84" y="95"/>
                </a:cubicBezTo>
                <a:cubicBezTo>
                  <a:pt x="83" y="96"/>
                  <a:pt x="82" y="98"/>
                  <a:pt x="82" y="99"/>
                </a:cubicBezTo>
                <a:cubicBezTo>
                  <a:pt x="81" y="100"/>
                  <a:pt x="81" y="101"/>
                  <a:pt x="81" y="101"/>
                </a:cubicBezTo>
                <a:cubicBezTo>
                  <a:pt x="81" y="101"/>
                  <a:pt x="81" y="102"/>
                  <a:pt x="81" y="103"/>
                </a:cubicBezTo>
                <a:cubicBezTo>
                  <a:pt x="81" y="104"/>
                  <a:pt x="81" y="105"/>
                  <a:pt x="80" y="106"/>
                </a:cubicBezTo>
                <a:cubicBezTo>
                  <a:pt x="80" y="106"/>
                  <a:pt x="80" y="107"/>
                  <a:pt x="79" y="107"/>
                </a:cubicBezTo>
                <a:cubicBezTo>
                  <a:pt x="79" y="107"/>
                  <a:pt x="79" y="107"/>
                  <a:pt x="79" y="107"/>
                </a:cubicBezTo>
                <a:cubicBezTo>
                  <a:pt x="78" y="108"/>
                  <a:pt x="77" y="112"/>
                  <a:pt x="77" y="112"/>
                </a:cubicBezTo>
                <a:cubicBezTo>
                  <a:pt x="77" y="112"/>
                  <a:pt x="78" y="113"/>
                  <a:pt x="78" y="113"/>
                </a:cubicBezTo>
                <a:cubicBezTo>
                  <a:pt x="78" y="114"/>
                  <a:pt x="79" y="115"/>
                  <a:pt x="78" y="115"/>
                </a:cubicBezTo>
                <a:cubicBezTo>
                  <a:pt x="78" y="115"/>
                  <a:pt x="77" y="115"/>
                  <a:pt x="76" y="114"/>
                </a:cubicBezTo>
                <a:cubicBezTo>
                  <a:pt x="75" y="114"/>
                  <a:pt x="75" y="114"/>
                  <a:pt x="75" y="114"/>
                </a:cubicBezTo>
                <a:cubicBezTo>
                  <a:pt x="75" y="115"/>
                  <a:pt x="74" y="117"/>
                  <a:pt x="74" y="118"/>
                </a:cubicBezTo>
                <a:cubicBezTo>
                  <a:pt x="74" y="120"/>
                  <a:pt x="72" y="120"/>
                  <a:pt x="72" y="121"/>
                </a:cubicBezTo>
                <a:cubicBezTo>
                  <a:pt x="71" y="121"/>
                  <a:pt x="71" y="121"/>
                  <a:pt x="70" y="122"/>
                </a:cubicBezTo>
                <a:cubicBezTo>
                  <a:pt x="70" y="123"/>
                  <a:pt x="69" y="124"/>
                  <a:pt x="68" y="124"/>
                </a:cubicBezTo>
                <a:cubicBezTo>
                  <a:pt x="67" y="124"/>
                  <a:pt x="66" y="123"/>
                  <a:pt x="66" y="121"/>
                </a:cubicBezTo>
                <a:cubicBezTo>
                  <a:pt x="66" y="121"/>
                  <a:pt x="66" y="120"/>
                  <a:pt x="66" y="120"/>
                </a:cubicBezTo>
                <a:cubicBezTo>
                  <a:pt x="66" y="120"/>
                  <a:pt x="65" y="122"/>
                  <a:pt x="64" y="122"/>
                </a:cubicBezTo>
                <a:cubicBezTo>
                  <a:pt x="64" y="123"/>
                  <a:pt x="64" y="123"/>
                  <a:pt x="64" y="123"/>
                </a:cubicBezTo>
                <a:cubicBezTo>
                  <a:pt x="63" y="124"/>
                  <a:pt x="62" y="124"/>
                  <a:pt x="62" y="124"/>
                </a:cubicBezTo>
                <a:cubicBezTo>
                  <a:pt x="61" y="124"/>
                  <a:pt x="61" y="124"/>
                  <a:pt x="61" y="124"/>
                </a:cubicBezTo>
                <a:cubicBezTo>
                  <a:pt x="61" y="124"/>
                  <a:pt x="61" y="124"/>
                  <a:pt x="61" y="126"/>
                </a:cubicBezTo>
                <a:cubicBezTo>
                  <a:pt x="61" y="128"/>
                  <a:pt x="61" y="128"/>
                  <a:pt x="61" y="129"/>
                </a:cubicBezTo>
                <a:cubicBezTo>
                  <a:pt x="61" y="129"/>
                  <a:pt x="61" y="129"/>
                  <a:pt x="61" y="129"/>
                </a:cubicBezTo>
                <a:cubicBezTo>
                  <a:pt x="61" y="129"/>
                  <a:pt x="61" y="130"/>
                  <a:pt x="62" y="131"/>
                </a:cubicBezTo>
                <a:cubicBezTo>
                  <a:pt x="62" y="132"/>
                  <a:pt x="62" y="133"/>
                  <a:pt x="61" y="133"/>
                </a:cubicBezTo>
                <a:cubicBezTo>
                  <a:pt x="60" y="134"/>
                  <a:pt x="57" y="131"/>
                  <a:pt x="57" y="131"/>
                </a:cubicBezTo>
                <a:cubicBezTo>
                  <a:pt x="57" y="131"/>
                  <a:pt x="57" y="131"/>
                  <a:pt x="57" y="131"/>
                </a:cubicBezTo>
                <a:cubicBezTo>
                  <a:pt x="57" y="131"/>
                  <a:pt x="56" y="132"/>
                  <a:pt x="54" y="135"/>
                </a:cubicBezTo>
                <a:cubicBezTo>
                  <a:pt x="54" y="135"/>
                  <a:pt x="54" y="135"/>
                  <a:pt x="54" y="135"/>
                </a:cubicBezTo>
                <a:cubicBezTo>
                  <a:pt x="53" y="137"/>
                  <a:pt x="51" y="137"/>
                  <a:pt x="50" y="136"/>
                </a:cubicBezTo>
                <a:cubicBezTo>
                  <a:pt x="49" y="136"/>
                  <a:pt x="49" y="136"/>
                  <a:pt x="48" y="136"/>
                </a:cubicBezTo>
                <a:cubicBezTo>
                  <a:pt x="47" y="136"/>
                  <a:pt x="46" y="137"/>
                  <a:pt x="45" y="138"/>
                </a:cubicBezTo>
                <a:cubicBezTo>
                  <a:pt x="45" y="138"/>
                  <a:pt x="45" y="138"/>
                  <a:pt x="45" y="138"/>
                </a:cubicBezTo>
                <a:cubicBezTo>
                  <a:pt x="45" y="138"/>
                  <a:pt x="45" y="138"/>
                  <a:pt x="45" y="138"/>
                </a:cubicBezTo>
                <a:cubicBezTo>
                  <a:pt x="44" y="138"/>
                  <a:pt x="44" y="138"/>
                  <a:pt x="44" y="138"/>
                </a:cubicBezTo>
                <a:cubicBezTo>
                  <a:pt x="44" y="138"/>
                  <a:pt x="44" y="140"/>
                  <a:pt x="44" y="142"/>
                </a:cubicBezTo>
                <a:cubicBezTo>
                  <a:pt x="44" y="142"/>
                  <a:pt x="44" y="143"/>
                  <a:pt x="43" y="143"/>
                </a:cubicBezTo>
                <a:cubicBezTo>
                  <a:pt x="43" y="144"/>
                  <a:pt x="43" y="144"/>
                  <a:pt x="43" y="144"/>
                </a:cubicBezTo>
                <a:cubicBezTo>
                  <a:pt x="42" y="144"/>
                  <a:pt x="41" y="143"/>
                  <a:pt x="38" y="142"/>
                </a:cubicBezTo>
                <a:cubicBezTo>
                  <a:pt x="37" y="142"/>
                  <a:pt x="37" y="142"/>
                  <a:pt x="37" y="142"/>
                </a:cubicBezTo>
                <a:cubicBezTo>
                  <a:pt x="37" y="142"/>
                  <a:pt x="37" y="142"/>
                  <a:pt x="37" y="142"/>
                </a:cubicBezTo>
                <a:cubicBezTo>
                  <a:pt x="36" y="142"/>
                  <a:pt x="35" y="141"/>
                  <a:pt x="33" y="141"/>
                </a:cubicBezTo>
                <a:cubicBezTo>
                  <a:pt x="32" y="141"/>
                  <a:pt x="29" y="142"/>
                  <a:pt x="28" y="143"/>
                </a:cubicBezTo>
                <a:cubicBezTo>
                  <a:pt x="27" y="144"/>
                  <a:pt x="27" y="144"/>
                  <a:pt x="26" y="143"/>
                </a:cubicBezTo>
                <a:cubicBezTo>
                  <a:pt x="26" y="144"/>
                  <a:pt x="26" y="144"/>
                  <a:pt x="26" y="144"/>
                </a:cubicBezTo>
                <a:cubicBezTo>
                  <a:pt x="25" y="145"/>
                  <a:pt x="24" y="146"/>
                  <a:pt x="23" y="146"/>
                </a:cubicBezTo>
                <a:cubicBezTo>
                  <a:pt x="23" y="147"/>
                  <a:pt x="23" y="147"/>
                  <a:pt x="23" y="147"/>
                </a:cubicBezTo>
                <a:cubicBezTo>
                  <a:pt x="23" y="147"/>
                  <a:pt x="23" y="147"/>
                  <a:pt x="24" y="148"/>
                </a:cubicBezTo>
                <a:cubicBezTo>
                  <a:pt x="24" y="149"/>
                  <a:pt x="24" y="149"/>
                  <a:pt x="24" y="149"/>
                </a:cubicBezTo>
                <a:cubicBezTo>
                  <a:pt x="24" y="150"/>
                  <a:pt x="23" y="152"/>
                  <a:pt x="22" y="154"/>
                </a:cubicBezTo>
                <a:cubicBezTo>
                  <a:pt x="21" y="154"/>
                  <a:pt x="21" y="154"/>
                  <a:pt x="21" y="154"/>
                </a:cubicBezTo>
                <a:cubicBezTo>
                  <a:pt x="20" y="155"/>
                  <a:pt x="19" y="157"/>
                  <a:pt x="17" y="157"/>
                </a:cubicBezTo>
                <a:cubicBezTo>
                  <a:pt x="16" y="157"/>
                  <a:pt x="15" y="156"/>
                  <a:pt x="14" y="156"/>
                </a:cubicBezTo>
                <a:cubicBezTo>
                  <a:pt x="13" y="155"/>
                  <a:pt x="12" y="155"/>
                  <a:pt x="12" y="155"/>
                </a:cubicBezTo>
                <a:cubicBezTo>
                  <a:pt x="11" y="155"/>
                  <a:pt x="11" y="155"/>
                  <a:pt x="11" y="155"/>
                </a:cubicBezTo>
                <a:cubicBezTo>
                  <a:pt x="11" y="155"/>
                  <a:pt x="11" y="155"/>
                  <a:pt x="11" y="155"/>
                </a:cubicBezTo>
                <a:cubicBezTo>
                  <a:pt x="11" y="155"/>
                  <a:pt x="11" y="155"/>
                  <a:pt x="11" y="155"/>
                </a:cubicBezTo>
                <a:cubicBezTo>
                  <a:pt x="9" y="154"/>
                  <a:pt x="7" y="155"/>
                  <a:pt x="7" y="156"/>
                </a:cubicBezTo>
                <a:cubicBezTo>
                  <a:pt x="6" y="157"/>
                  <a:pt x="5" y="158"/>
                  <a:pt x="4" y="158"/>
                </a:cubicBezTo>
                <a:cubicBezTo>
                  <a:pt x="3" y="159"/>
                  <a:pt x="2" y="159"/>
                  <a:pt x="2" y="161"/>
                </a:cubicBezTo>
                <a:cubicBezTo>
                  <a:pt x="1" y="161"/>
                  <a:pt x="1" y="162"/>
                  <a:pt x="1" y="162"/>
                </a:cubicBezTo>
                <a:cubicBezTo>
                  <a:pt x="0" y="163"/>
                  <a:pt x="0" y="163"/>
                  <a:pt x="0" y="165"/>
                </a:cubicBezTo>
                <a:cubicBezTo>
                  <a:pt x="0" y="166"/>
                  <a:pt x="0" y="166"/>
                  <a:pt x="0" y="167"/>
                </a:cubicBezTo>
                <a:cubicBezTo>
                  <a:pt x="0" y="167"/>
                  <a:pt x="0" y="168"/>
                  <a:pt x="0" y="169"/>
                </a:cubicBezTo>
                <a:cubicBezTo>
                  <a:pt x="0" y="170"/>
                  <a:pt x="0" y="170"/>
                  <a:pt x="0" y="170"/>
                </a:cubicBezTo>
                <a:cubicBezTo>
                  <a:pt x="1" y="170"/>
                  <a:pt x="2" y="169"/>
                  <a:pt x="3" y="169"/>
                </a:cubicBezTo>
                <a:cubicBezTo>
                  <a:pt x="4" y="168"/>
                  <a:pt x="5" y="169"/>
                  <a:pt x="5" y="169"/>
                </a:cubicBezTo>
                <a:cubicBezTo>
                  <a:pt x="6" y="169"/>
                  <a:pt x="7" y="171"/>
                  <a:pt x="7" y="172"/>
                </a:cubicBezTo>
                <a:cubicBezTo>
                  <a:pt x="7" y="173"/>
                  <a:pt x="7" y="173"/>
                  <a:pt x="9" y="173"/>
                </a:cubicBezTo>
                <a:cubicBezTo>
                  <a:pt x="10" y="173"/>
                  <a:pt x="11" y="174"/>
                  <a:pt x="12" y="175"/>
                </a:cubicBezTo>
                <a:cubicBezTo>
                  <a:pt x="13" y="176"/>
                  <a:pt x="13" y="176"/>
                  <a:pt x="13" y="176"/>
                </a:cubicBezTo>
                <a:cubicBezTo>
                  <a:pt x="13" y="176"/>
                  <a:pt x="14" y="176"/>
                  <a:pt x="15" y="177"/>
                </a:cubicBezTo>
                <a:cubicBezTo>
                  <a:pt x="16" y="177"/>
                  <a:pt x="17" y="177"/>
                  <a:pt x="18" y="178"/>
                </a:cubicBezTo>
                <a:cubicBezTo>
                  <a:pt x="19" y="178"/>
                  <a:pt x="20" y="178"/>
                  <a:pt x="22" y="178"/>
                </a:cubicBezTo>
                <a:cubicBezTo>
                  <a:pt x="22" y="178"/>
                  <a:pt x="23" y="178"/>
                  <a:pt x="23" y="178"/>
                </a:cubicBezTo>
                <a:cubicBezTo>
                  <a:pt x="24" y="178"/>
                  <a:pt x="25" y="178"/>
                  <a:pt x="26" y="177"/>
                </a:cubicBezTo>
                <a:cubicBezTo>
                  <a:pt x="26" y="177"/>
                  <a:pt x="27" y="177"/>
                  <a:pt x="28" y="177"/>
                </a:cubicBezTo>
                <a:cubicBezTo>
                  <a:pt x="29" y="177"/>
                  <a:pt x="29" y="177"/>
                  <a:pt x="29" y="177"/>
                </a:cubicBezTo>
                <a:cubicBezTo>
                  <a:pt x="30" y="177"/>
                  <a:pt x="30" y="177"/>
                  <a:pt x="30" y="177"/>
                </a:cubicBezTo>
                <a:cubicBezTo>
                  <a:pt x="30" y="177"/>
                  <a:pt x="30" y="177"/>
                  <a:pt x="30" y="177"/>
                </a:cubicBezTo>
                <a:cubicBezTo>
                  <a:pt x="32" y="178"/>
                  <a:pt x="32" y="178"/>
                  <a:pt x="32" y="178"/>
                </a:cubicBezTo>
                <a:cubicBezTo>
                  <a:pt x="32" y="179"/>
                  <a:pt x="32" y="180"/>
                  <a:pt x="32" y="181"/>
                </a:cubicBezTo>
                <a:cubicBezTo>
                  <a:pt x="32" y="181"/>
                  <a:pt x="32" y="182"/>
                  <a:pt x="32" y="182"/>
                </a:cubicBezTo>
                <a:cubicBezTo>
                  <a:pt x="33" y="184"/>
                  <a:pt x="32" y="186"/>
                  <a:pt x="31" y="187"/>
                </a:cubicBezTo>
                <a:cubicBezTo>
                  <a:pt x="30" y="187"/>
                  <a:pt x="30" y="187"/>
                  <a:pt x="30" y="188"/>
                </a:cubicBezTo>
                <a:cubicBezTo>
                  <a:pt x="30" y="188"/>
                  <a:pt x="32" y="189"/>
                  <a:pt x="34" y="189"/>
                </a:cubicBezTo>
                <a:cubicBezTo>
                  <a:pt x="35" y="189"/>
                  <a:pt x="36" y="189"/>
                  <a:pt x="36" y="190"/>
                </a:cubicBezTo>
                <a:cubicBezTo>
                  <a:pt x="37" y="191"/>
                  <a:pt x="37" y="191"/>
                  <a:pt x="37" y="191"/>
                </a:cubicBezTo>
                <a:cubicBezTo>
                  <a:pt x="37" y="191"/>
                  <a:pt x="38" y="191"/>
                  <a:pt x="39" y="191"/>
                </a:cubicBezTo>
                <a:cubicBezTo>
                  <a:pt x="40" y="191"/>
                  <a:pt x="41" y="191"/>
                  <a:pt x="41" y="191"/>
                </a:cubicBezTo>
                <a:cubicBezTo>
                  <a:pt x="41" y="191"/>
                  <a:pt x="42" y="192"/>
                  <a:pt x="42" y="192"/>
                </a:cubicBezTo>
                <a:cubicBezTo>
                  <a:pt x="42" y="193"/>
                  <a:pt x="41" y="194"/>
                  <a:pt x="41" y="195"/>
                </a:cubicBezTo>
                <a:cubicBezTo>
                  <a:pt x="40" y="195"/>
                  <a:pt x="40" y="196"/>
                  <a:pt x="40" y="196"/>
                </a:cubicBezTo>
                <a:cubicBezTo>
                  <a:pt x="39" y="198"/>
                  <a:pt x="40" y="198"/>
                  <a:pt x="41" y="199"/>
                </a:cubicBezTo>
                <a:cubicBezTo>
                  <a:pt x="42" y="199"/>
                  <a:pt x="42" y="199"/>
                  <a:pt x="42" y="199"/>
                </a:cubicBezTo>
                <a:cubicBezTo>
                  <a:pt x="43" y="200"/>
                  <a:pt x="44" y="201"/>
                  <a:pt x="43" y="203"/>
                </a:cubicBezTo>
                <a:cubicBezTo>
                  <a:pt x="43" y="204"/>
                  <a:pt x="43" y="204"/>
                  <a:pt x="42" y="205"/>
                </a:cubicBezTo>
                <a:cubicBezTo>
                  <a:pt x="42" y="205"/>
                  <a:pt x="41" y="206"/>
                  <a:pt x="41" y="207"/>
                </a:cubicBezTo>
                <a:cubicBezTo>
                  <a:pt x="41" y="207"/>
                  <a:pt x="42" y="207"/>
                  <a:pt x="42" y="207"/>
                </a:cubicBezTo>
                <a:cubicBezTo>
                  <a:pt x="43" y="207"/>
                  <a:pt x="45" y="207"/>
                  <a:pt x="45" y="208"/>
                </a:cubicBezTo>
                <a:cubicBezTo>
                  <a:pt x="46" y="208"/>
                  <a:pt x="47" y="210"/>
                  <a:pt x="46" y="211"/>
                </a:cubicBezTo>
                <a:cubicBezTo>
                  <a:pt x="45" y="212"/>
                  <a:pt x="45" y="212"/>
                  <a:pt x="45" y="213"/>
                </a:cubicBezTo>
                <a:cubicBezTo>
                  <a:pt x="45" y="213"/>
                  <a:pt x="46" y="214"/>
                  <a:pt x="46" y="214"/>
                </a:cubicBezTo>
                <a:cubicBezTo>
                  <a:pt x="47" y="214"/>
                  <a:pt x="48" y="215"/>
                  <a:pt x="48" y="216"/>
                </a:cubicBezTo>
                <a:cubicBezTo>
                  <a:pt x="49" y="217"/>
                  <a:pt x="49" y="217"/>
                  <a:pt x="49" y="218"/>
                </a:cubicBezTo>
                <a:cubicBezTo>
                  <a:pt x="50" y="219"/>
                  <a:pt x="49" y="220"/>
                  <a:pt x="48" y="221"/>
                </a:cubicBezTo>
                <a:cubicBezTo>
                  <a:pt x="47" y="222"/>
                  <a:pt x="47" y="222"/>
                  <a:pt x="47" y="222"/>
                </a:cubicBezTo>
                <a:cubicBezTo>
                  <a:pt x="47" y="223"/>
                  <a:pt x="47" y="223"/>
                  <a:pt x="47" y="224"/>
                </a:cubicBezTo>
                <a:cubicBezTo>
                  <a:pt x="47" y="225"/>
                  <a:pt x="46" y="225"/>
                  <a:pt x="45" y="225"/>
                </a:cubicBezTo>
                <a:cubicBezTo>
                  <a:pt x="44" y="225"/>
                  <a:pt x="44" y="225"/>
                  <a:pt x="44" y="225"/>
                </a:cubicBezTo>
                <a:cubicBezTo>
                  <a:pt x="43" y="225"/>
                  <a:pt x="42" y="225"/>
                  <a:pt x="42" y="226"/>
                </a:cubicBezTo>
                <a:cubicBezTo>
                  <a:pt x="42" y="227"/>
                  <a:pt x="42" y="227"/>
                  <a:pt x="42" y="227"/>
                </a:cubicBezTo>
                <a:cubicBezTo>
                  <a:pt x="43" y="227"/>
                  <a:pt x="43" y="228"/>
                  <a:pt x="43" y="228"/>
                </a:cubicBezTo>
                <a:cubicBezTo>
                  <a:pt x="43" y="229"/>
                  <a:pt x="44" y="230"/>
                  <a:pt x="44" y="231"/>
                </a:cubicBezTo>
                <a:cubicBezTo>
                  <a:pt x="45" y="232"/>
                  <a:pt x="45" y="232"/>
                  <a:pt x="45" y="232"/>
                </a:cubicBezTo>
                <a:cubicBezTo>
                  <a:pt x="45" y="232"/>
                  <a:pt x="47" y="232"/>
                  <a:pt x="48" y="232"/>
                </a:cubicBezTo>
                <a:cubicBezTo>
                  <a:pt x="49" y="232"/>
                  <a:pt x="49" y="232"/>
                  <a:pt x="49" y="232"/>
                </a:cubicBezTo>
                <a:cubicBezTo>
                  <a:pt x="49" y="232"/>
                  <a:pt x="50" y="232"/>
                  <a:pt x="50" y="232"/>
                </a:cubicBezTo>
                <a:cubicBezTo>
                  <a:pt x="52" y="232"/>
                  <a:pt x="53" y="231"/>
                  <a:pt x="53" y="233"/>
                </a:cubicBezTo>
                <a:cubicBezTo>
                  <a:pt x="53" y="234"/>
                  <a:pt x="54" y="234"/>
                  <a:pt x="55" y="235"/>
                </a:cubicBezTo>
                <a:cubicBezTo>
                  <a:pt x="56" y="235"/>
                  <a:pt x="56" y="235"/>
                  <a:pt x="56" y="235"/>
                </a:cubicBezTo>
                <a:cubicBezTo>
                  <a:pt x="57" y="235"/>
                  <a:pt x="59" y="239"/>
                  <a:pt x="59" y="239"/>
                </a:cubicBezTo>
                <a:cubicBezTo>
                  <a:pt x="59" y="242"/>
                  <a:pt x="59" y="242"/>
                  <a:pt x="62" y="242"/>
                </a:cubicBezTo>
                <a:cubicBezTo>
                  <a:pt x="62" y="242"/>
                  <a:pt x="62" y="241"/>
                  <a:pt x="62" y="241"/>
                </a:cubicBezTo>
                <a:cubicBezTo>
                  <a:pt x="63" y="240"/>
                  <a:pt x="63" y="239"/>
                  <a:pt x="65" y="239"/>
                </a:cubicBezTo>
                <a:cubicBezTo>
                  <a:pt x="66" y="239"/>
                  <a:pt x="66" y="239"/>
                  <a:pt x="66" y="239"/>
                </a:cubicBezTo>
                <a:cubicBezTo>
                  <a:pt x="67" y="239"/>
                  <a:pt x="68" y="239"/>
                  <a:pt x="69" y="239"/>
                </a:cubicBezTo>
                <a:cubicBezTo>
                  <a:pt x="69" y="240"/>
                  <a:pt x="69" y="240"/>
                  <a:pt x="69" y="241"/>
                </a:cubicBezTo>
                <a:cubicBezTo>
                  <a:pt x="69" y="241"/>
                  <a:pt x="71" y="242"/>
                  <a:pt x="71" y="242"/>
                </a:cubicBezTo>
                <a:cubicBezTo>
                  <a:pt x="72" y="243"/>
                  <a:pt x="72" y="243"/>
                  <a:pt x="72" y="243"/>
                </a:cubicBezTo>
                <a:cubicBezTo>
                  <a:pt x="72" y="243"/>
                  <a:pt x="72" y="243"/>
                  <a:pt x="72" y="243"/>
                </a:cubicBezTo>
                <a:cubicBezTo>
                  <a:pt x="73" y="244"/>
                  <a:pt x="73" y="244"/>
                  <a:pt x="75" y="245"/>
                </a:cubicBezTo>
                <a:cubicBezTo>
                  <a:pt x="75" y="245"/>
                  <a:pt x="76" y="245"/>
                  <a:pt x="76" y="245"/>
                </a:cubicBezTo>
                <a:cubicBezTo>
                  <a:pt x="77" y="246"/>
                  <a:pt x="78" y="247"/>
                  <a:pt x="79" y="247"/>
                </a:cubicBezTo>
                <a:cubicBezTo>
                  <a:pt x="80" y="247"/>
                  <a:pt x="81" y="246"/>
                  <a:pt x="82" y="245"/>
                </a:cubicBezTo>
                <a:cubicBezTo>
                  <a:pt x="82" y="245"/>
                  <a:pt x="83" y="244"/>
                  <a:pt x="83" y="244"/>
                </a:cubicBezTo>
                <a:cubicBezTo>
                  <a:pt x="84" y="244"/>
                  <a:pt x="85" y="244"/>
                  <a:pt x="86" y="244"/>
                </a:cubicBezTo>
                <a:cubicBezTo>
                  <a:pt x="87" y="245"/>
                  <a:pt x="89" y="248"/>
                  <a:pt x="89" y="249"/>
                </a:cubicBezTo>
                <a:cubicBezTo>
                  <a:pt x="89" y="249"/>
                  <a:pt x="89" y="249"/>
                  <a:pt x="89" y="249"/>
                </a:cubicBezTo>
                <a:cubicBezTo>
                  <a:pt x="90" y="250"/>
                  <a:pt x="90" y="250"/>
                  <a:pt x="90" y="250"/>
                </a:cubicBezTo>
                <a:cubicBezTo>
                  <a:pt x="91" y="249"/>
                  <a:pt x="92" y="248"/>
                  <a:pt x="93" y="247"/>
                </a:cubicBezTo>
                <a:cubicBezTo>
                  <a:pt x="95" y="246"/>
                  <a:pt x="96" y="244"/>
                  <a:pt x="97" y="242"/>
                </a:cubicBezTo>
                <a:cubicBezTo>
                  <a:pt x="96" y="242"/>
                  <a:pt x="96" y="242"/>
                  <a:pt x="96" y="242"/>
                </a:cubicBezTo>
                <a:cubicBezTo>
                  <a:pt x="96" y="241"/>
                  <a:pt x="96" y="241"/>
                  <a:pt x="96" y="241"/>
                </a:cubicBezTo>
                <a:cubicBezTo>
                  <a:pt x="96" y="240"/>
                  <a:pt x="98" y="236"/>
                  <a:pt x="99" y="236"/>
                </a:cubicBezTo>
                <a:cubicBezTo>
                  <a:pt x="101" y="234"/>
                  <a:pt x="102" y="233"/>
                  <a:pt x="103" y="232"/>
                </a:cubicBezTo>
                <a:cubicBezTo>
                  <a:pt x="105" y="230"/>
                  <a:pt x="100" y="227"/>
                  <a:pt x="103" y="227"/>
                </a:cubicBezTo>
                <a:cubicBezTo>
                  <a:pt x="106" y="228"/>
                  <a:pt x="104" y="240"/>
                  <a:pt x="104" y="242"/>
                </a:cubicBezTo>
                <a:cubicBezTo>
                  <a:pt x="104" y="249"/>
                  <a:pt x="117" y="242"/>
                  <a:pt x="119" y="242"/>
                </a:cubicBezTo>
                <a:cubicBezTo>
                  <a:pt x="120" y="241"/>
                  <a:pt x="120" y="239"/>
                  <a:pt x="121" y="239"/>
                </a:cubicBezTo>
                <a:cubicBezTo>
                  <a:pt x="121" y="239"/>
                  <a:pt x="122" y="239"/>
                  <a:pt x="122" y="238"/>
                </a:cubicBezTo>
                <a:cubicBezTo>
                  <a:pt x="124" y="237"/>
                  <a:pt x="123" y="234"/>
                  <a:pt x="125" y="234"/>
                </a:cubicBezTo>
                <a:cubicBezTo>
                  <a:pt x="128" y="234"/>
                  <a:pt x="128" y="230"/>
                  <a:pt x="129" y="235"/>
                </a:cubicBezTo>
                <a:cubicBezTo>
                  <a:pt x="130" y="237"/>
                  <a:pt x="134" y="239"/>
                  <a:pt x="135" y="238"/>
                </a:cubicBezTo>
                <a:cubicBezTo>
                  <a:pt x="136" y="237"/>
                  <a:pt x="139" y="238"/>
                  <a:pt x="140" y="238"/>
                </a:cubicBezTo>
                <a:cubicBezTo>
                  <a:pt x="140" y="238"/>
                  <a:pt x="140" y="234"/>
                  <a:pt x="138" y="233"/>
                </a:cubicBezTo>
                <a:cubicBezTo>
                  <a:pt x="137" y="232"/>
                  <a:pt x="142" y="228"/>
                  <a:pt x="142" y="227"/>
                </a:cubicBezTo>
                <a:cubicBezTo>
                  <a:pt x="142" y="223"/>
                  <a:pt x="139" y="221"/>
                  <a:pt x="138" y="219"/>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5" name="Freeform 244"/>
          <p:cNvSpPr>
            <a:spLocks/>
          </p:cNvSpPr>
          <p:nvPr/>
        </p:nvSpPr>
        <p:spPr bwMode="auto">
          <a:xfrm>
            <a:off x="7266205" y="5086365"/>
            <a:ext cx="565150" cy="377826"/>
          </a:xfrm>
          <a:custGeom>
            <a:avLst/>
            <a:gdLst>
              <a:gd name="T0" fmla="*/ 74 w 75"/>
              <a:gd name="T1" fmla="*/ 19 h 50"/>
              <a:gd name="T2" fmla="*/ 73 w 75"/>
              <a:gd name="T3" fmla="*/ 13 h 50"/>
              <a:gd name="T4" fmla="*/ 73 w 75"/>
              <a:gd name="T5" fmla="*/ 11 h 50"/>
              <a:gd name="T6" fmla="*/ 72 w 75"/>
              <a:gd name="T7" fmla="*/ 11 h 50"/>
              <a:gd name="T8" fmla="*/ 69 w 75"/>
              <a:gd name="T9" fmla="*/ 11 h 50"/>
              <a:gd name="T10" fmla="*/ 50 w 75"/>
              <a:gd name="T11" fmla="*/ 7 h 50"/>
              <a:gd name="T12" fmla="*/ 35 w 75"/>
              <a:gd name="T13" fmla="*/ 0 h 50"/>
              <a:gd name="T14" fmla="*/ 33 w 75"/>
              <a:gd name="T15" fmla="*/ 1 h 50"/>
              <a:gd name="T16" fmla="*/ 31 w 75"/>
              <a:gd name="T17" fmla="*/ 2 h 50"/>
              <a:gd name="T18" fmla="*/ 27 w 75"/>
              <a:gd name="T19" fmla="*/ 3 h 50"/>
              <a:gd name="T20" fmla="*/ 17 w 75"/>
              <a:gd name="T21" fmla="*/ 5 h 50"/>
              <a:gd name="T22" fmla="*/ 15 w 75"/>
              <a:gd name="T23" fmla="*/ 9 h 50"/>
              <a:gd name="T24" fmla="*/ 13 w 75"/>
              <a:gd name="T25" fmla="*/ 8 h 50"/>
              <a:gd name="T26" fmla="*/ 0 w 75"/>
              <a:gd name="T27" fmla="*/ 4 h 50"/>
              <a:gd name="T28" fmla="*/ 0 w 75"/>
              <a:gd name="T29" fmla="*/ 4 h 50"/>
              <a:gd name="T30" fmla="*/ 4 w 75"/>
              <a:gd name="T31" fmla="*/ 14 h 50"/>
              <a:gd name="T32" fmla="*/ 6 w 75"/>
              <a:gd name="T33" fmla="*/ 16 h 50"/>
              <a:gd name="T34" fmla="*/ 9 w 75"/>
              <a:gd name="T35" fmla="*/ 17 h 50"/>
              <a:gd name="T36" fmla="*/ 11 w 75"/>
              <a:gd name="T37" fmla="*/ 19 h 50"/>
              <a:gd name="T38" fmla="*/ 11 w 75"/>
              <a:gd name="T39" fmla="*/ 25 h 50"/>
              <a:gd name="T40" fmla="*/ 12 w 75"/>
              <a:gd name="T41" fmla="*/ 26 h 50"/>
              <a:gd name="T42" fmla="*/ 16 w 75"/>
              <a:gd name="T43" fmla="*/ 27 h 50"/>
              <a:gd name="T44" fmla="*/ 22 w 75"/>
              <a:gd name="T45" fmla="*/ 29 h 50"/>
              <a:gd name="T46" fmla="*/ 25 w 75"/>
              <a:gd name="T47" fmla="*/ 36 h 50"/>
              <a:gd name="T48" fmla="*/ 32 w 75"/>
              <a:gd name="T49" fmla="*/ 41 h 50"/>
              <a:gd name="T50" fmla="*/ 35 w 75"/>
              <a:gd name="T51" fmla="*/ 36 h 50"/>
              <a:gd name="T52" fmla="*/ 36 w 75"/>
              <a:gd name="T53" fmla="*/ 30 h 50"/>
              <a:gd name="T54" fmla="*/ 45 w 75"/>
              <a:gd name="T55" fmla="*/ 35 h 50"/>
              <a:gd name="T56" fmla="*/ 55 w 75"/>
              <a:gd name="T57" fmla="*/ 46 h 50"/>
              <a:gd name="T58" fmla="*/ 69 w 75"/>
              <a:gd name="T59" fmla="*/ 45 h 50"/>
              <a:gd name="T60" fmla="*/ 69 w 75"/>
              <a:gd name="T61" fmla="*/ 38 h 50"/>
              <a:gd name="T62" fmla="*/ 68 w 75"/>
              <a:gd name="T63" fmla="*/ 35 h 50"/>
              <a:gd name="T64" fmla="*/ 71 w 75"/>
              <a:gd name="T65" fmla="*/ 27 h 50"/>
              <a:gd name="T66" fmla="*/ 74 w 75"/>
              <a:gd name="T67"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50">
                <a:moveTo>
                  <a:pt x="74" y="20"/>
                </a:moveTo>
                <a:cubicBezTo>
                  <a:pt x="74" y="19"/>
                  <a:pt x="74" y="19"/>
                  <a:pt x="74" y="19"/>
                </a:cubicBezTo>
                <a:cubicBezTo>
                  <a:pt x="74" y="18"/>
                  <a:pt x="74" y="18"/>
                  <a:pt x="73" y="16"/>
                </a:cubicBezTo>
                <a:cubicBezTo>
                  <a:pt x="73" y="16"/>
                  <a:pt x="73" y="14"/>
                  <a:pt x="73" y="13"/>
                </a:cubicBezTo>
                <a:cubicBezTo>
                  <a:pt x="73" y="12"/>
                  <a:pt x="73" y="11"/>
                  <a:pt x="72" y="11"/>
                </a:cubicBezTo>
                <a:cubicBezTo>
                  <a:pt x="73" y="11"/>
                  <a:pt x="73" y="11"/>
                  <a:pt x="73" y="11"/>
                </a:cubicBezTo>
                <a:cubicBezTo>
                  <a:pt x="73" y="11"/>
                  <a:pt x="73" y="11"/>
                  <a:pt x="73" y="11"/>
                </a:cubicBezTo>
                <a:cubicBezTo>
                  <a:pt x="72" y="11"/>
                  <a:pt x="72" y="11"/>
                  <a:pt x="72" y="11"/>
                </a:cubicBezTo>
                <a:cubicBezTo>
                  <a:pt x="73" y="10"/>
                  <a:pt x="73" y="10"/>
                  <a:pt x="73" y="10"/>
                </a:cubicBezTo>
                <a:cubicBezTo>
                  <a:pt x="71" y="10"/>
                  <a:pt x="70" y="10"/>
                  <a:pt x="69" y="11"/>
                </a:cubicBezTo>
                <a:cubicBezTo>
                  <a:pt x="68" y="12"/>
                  <a:pt x="64" y="7"/>
                  <a:pt x="61" y="7"/>
                </a:cubicBezTo>
                <a:cubicBezTo>
                  <a:pt x="58" y="6"/>
                  <a:pt x="57" y="0"/>
                  <a:pt x="50" y="7"/>
                </a:cubicBezTo>
                <a:cubicBezTo>
                  <a:pt x="46" y="11"/>
                  <a:pt x="42" y="3"/>
                  <a:pt x="39" y="2"/>
                </a:cubicBezTo>
                <a:cubicBezTo>
                  <a:pt x="38" y="1"/>
                  <a:pt x="36" y="1"/>
                  <a:pt x="35" y="0"/>
                </a:cubicBezTo>
                <a:cubicBezTo>
                  <a:pt x="34" y="0"/>
                  <a:pt x="34" y="1"/>
                  <a:pt x="34" y="1"/>
                </a:cubicBezTo>
                <a:cubicBezTo>
                  <a:pt x="33" y="1"/>
                  <a:pt x="33" y="1"/>
                  <a:pt x="33" y="1"/>
                </a:cubicBezTo>
                <a:cubicBezTo>
                  <a:pt x="33" y="1"/>
                  <a:pt x="33" y="1"/>
                  <a:pt x="33" y="1"/>
                </a:cubicBezTo>
                <a:cubicBezTo>
                  <a:pt x="32" y="2"/>
                  <a:pt x="31" y="2"/>
                  <a:pt x="31" y="2"/>
                </a:cubicBezTo>
                <a:cubicBezTo>
                  <a:pt x="30" y="4"/>
                  <a:pt x="29" y="4"/>
                  <a:pt x="28" y="3"/>
                </a:cubicBezTo>
                <a:cubicBezTo>
                  <a:pt x="28" y="3"/>
                  <a:pt x="27" y="3"/>
                  <a:pt x="27" y="3"/>
                </a:cubicBezTo>
                <a:cubicBezTo>
                  <a:pt x="22" y="3"/>
                  <a:pt x="22" y="3"/>
                  <a:pt x="22" y="3"/>
                </a:cubicBezTo>
                <a:cubicBezTo>
                  <a:pt x="20" y="3"/>
                  <a:pt x="18" y="3"/>
                  <a:pt x="17" y="5"/>
                </a:cubicBezTo>
                <a:cubicBezTo>
                  <a:pt x="17" y="5"/>
                  <a:pt x="17" y="6"/>
                  <a:pt x="17" y="6"/>
                </a:cubicBezTo>
                <a:cubicBezTo>
                  <a:pt x="16" y="7"/>
                  <a:pt x="16" y="8"/>
                  <a:pt x="15" y="9"/>
                </a:cubicBezTo>
                <a:cubicBezTo>
                  <a:pt x="15" y="9"/>
                  <a:pt x="15" y="9"/>
                  <a:pt x="14" y="9"/>
                </a:cubicBezTo>
                <a:cubicBezTo>
                  <a:pt x="14" y="9"/>
                  <a:pt x="13" y="9"/>
                  <a:pt x="13" y="8"/>
                </a:cubicBezTo>
                <a:cubicBezTo>
                  <a:pt x="12" y="8"/>
                  <a:pt x="11" y="8"/>
                  <a:pt x="10" y="7"/>
                </a:cubicBezTo>
                <a:cubicBezTo>
                  <a:pt x="8" y="6"/>
                  <a:pt x="1" y="4"/>
                  <a:pt x="0" y="4"/>
                </a:cubicBezTo>
                <a:cubicBezTo>
                  <a:pt x="0" y="4"/>
                  <a:pt x="0" y="4"/>
                  <a:pt x="0" y="4"/>
                </a:cubicBezTo>
                <a:cubicBezTo>
                  <a:pt x="0" y="4"/>
                  <a:pt x="0" y="4"/>
                  <a:pt x="0" y="4"/>
                </a:cubicBezTo>
                <a:cubicBezTo>
                  <a:pt x="2" y="8"/>
                  <a:pt x="3" y="11"/>
                  <a:pt x="3" y="14"/>
                </a:cubicBezTo>
                <a:cubicBezTo>
                  <a:pt x="4" y="14"/>
                  <a:pt x="4" y="14"/>
                  <a:pt x="4" y="14"/>
                </a:cubicBezTo>
                <a:cubicBezTo>
                  <a:pt x="4" y="15"/>
                  <a:pt x="5" y="15"/>
                  <a:pt x="5" y="15"/>
                </a:cubicBezTo>
                <a:cubicBezTo>
                  <a:pt x="6" y="16"/>
                  <a:pt x="6" y="16"/>
                  <a:pt x="6" y="16"/>
                </a:cubicBezTo>
                <a:cubicBezTo>
                  <a:pt x="7" y="16"/>
                  <a:pt x="7" y="16"/>
                  <a:pt x="7" y="16"/>
                </a:cubicBezTo>
                <a:cubicBezTo>
                  <a:pt x="8" y="16"/>
                  <a:pt x="9" y="16"/>
                  <a:pt x="9" y="17"/>
                </a:cubicBezTo>
                <a:cubicBezTo>
                  <a:pt x="9" y="18"/>
                  <a:pt x="10" y="18"/>
                  <a:pt x="10" y="19"/>
                </a:cubicBezTo>
                <a:cubicBezTo>
                  <a:pt x="11" y="19"/>
                  <a:pt x="11" y="19"/>
                  <a:pt x="11" y="19"/>
                </a:cubicBezTo>
                <a:cubicBezTo>
                  <a:pt x="12" y="20"/>
                  <a:pt x="11" y="25"/>
                  <a:pt x="11" y="25"/>
                </a:cubicBezTo>
                <a:cubicBezTo>
                  <a:pt x="11" y="25"/>
                  <a:pt x="11" y="25"/>
                  <a:pt x="11" y="25"/>
                </a:cubicBezTo>
                <a:cubicBezTo>
                  <a:pt x="11" y="26"/>
                  <a:pt x="11" y="26"/>
                  <a:pt x="11" y="26"/>
                </a:cubicBezTo>
                <a:cubicBezTo>
                  <a:pt x="12" y="26"/>
                  <a:pt x="12" y="26"/>
                  <a:pt x="12" y="26"/>
                </a:cubicBezTo>
                <a:cubicBezTo>
                  <a:pt x="12" y="25"/>
                  <a:pt x="13" y="24"/>
                  <a:pt x="14" y="24"/>
                </a:cubicBezTo>
                <a:cubicBezTo>
                  <a:pt x="16" y="27"/>
                  <a:pt x="16" y="27"/>
                  <a:pt x="16" y="27"/>
                </a:cubicBezTo>
                <a:cubicBezTo>
                  <a:pt x="16" y="27"/>
                  <a:pt x="18" y="28"/>
                  <a:pt x="19" y="28"/>
                </a:cubicBezTo>
                <a:cubicBezTo>
                  <a:pt x="20" y="29"/>
                  <a:pt x="21" y="29"/>
                  <a:pt x="22" y="29"/>
                </a:cubicBezTo>
                <a:cubicBezTo>
                  <a:pt x="23" y="29"/>
                  <a:pt x="23" y="29"/>
                  <a:pt x="23" y="29"/>
                </a:cubicBezTo>
                <a:cubicBezTo>
                  <a:pt x="26" y="30"/>
                  <a:pt x="25" y="33"/>
                  <a:pt x="25" y="36"/>
                </a:cubicBezTo>
                <a:cubicBezTo>
                  <a:pt x="25" y="40"/>
                  <a:pt x="27" y="41"/>
                  <a:pt x="30" y="43"/>
                </a:cubicBezTo>
                <a:cubicBezTo>
                  <a:pt x="34" y="46"/>
                  <a:pt x="36" y="44"/>
                  <a:pt x="32" y="41"/>
                </a:cubicBezTo>
                <a:cubicBezTo>
                  <a:pt x="30" y="40"/>
                  <a:pt x="27" y="36"/>
                  <a:pt x="31" y="36"/>
                </a:cubicBezTo>
                <a:cubicBezTo>
                  <a:pt x="32" y="36"/>
                  <a:pt x="34" y="37"/>
                  <a:pt x="35" y="36"/>
                </a:cubicBezTo>
                <a:cubicBezTo>
                  <a:pt x="35" y="35"/>
                  <a:pt x="40" y="37"/>
                  <a:pt x="41" y="37"/>
                </a:cubicBezTo>
                <a:cubicBezTo>
                  <a:pt x="44" y="37"/>
                  <a:pt x="37" y="31"/>
                  <a:pt x="36" y="30"/>
                </a:cubicBezTo>
                <a:cubicBezTo>
                  <a:pt x="35" y="28"/>
                  <a:pt x="42" y="29"/>
                  <a:pt x="43" y="29"/>
                </a:cubicBezTo>
                <a:cubicBezTo>
                  <a:pt x="44" y="30"/>
                  <a:pt x="45" y="33"/>
                  <a:pt x="45" y="35"/>
                </a:cubicBezTo>
                <a:cubicBezTo>
                  <a:pt x="45" y="38"/>
                  <a:pt x="50" y="42"/>
                  <a:pt x="52" y="43"/>
                </a:cubicBezTo>
                <a:cubicBezTo>
                  <a:pt x="53" y="45"/>
                  <a:pt x="54" y="41"/>
                  <a:pt x="55" y="46"/>
                </a:cubicBezTo>
                <a:cubicBezTo>
                  <a:pt x="55" y="48"/>
                  <a:pt x="63" y="49"/>
                  <a:pt x="66" y="49"/>
                </a:cubicBezTo>
                <a:cubicBezTo>
                  <a:pt x="66" y="50"/>
                  <a:pt x="69" y="45"/>
                  <a:pt x="69" y="45"/>
                </a:cubicBezTo>
                <a:cubicBezTo>
                  <a:pt x="70" y="44"/>
                  <a:pt x="67" y="42"/>
                  <a:pt x="67" y="40"/>
                </a:cubicBezTo>
                <a:cubicBezTo>
                  <a:pt x="66" y="39"/>
                  <a:pt x="67" y="38"/>
                  <a:pt x="69" y="38"/>
                </a:cubicBezTo>
                <a:cubicBezTo>
                  <a:pt x="68" y="37"/>
                  <a:pt x="68" y="36"/>
                  <a:pt x="68" y="35"/>
                </a:cubicBezTo>
                <a:cubicBezTo>
                  <a:pt x="68" y="35"/>
                  <a:pt x="68" y="35"/>
                  <a:pt x="68" y="35"/>
                </a:cubicBezTo>
                <a:cubicBezTo>
                  <a:pt x="68" y="34"/>
                  <a:pt x="68" y="33"/>
                  <a:pt x="68" y="31"/>
                </a:cubicBezTo>
                <a:cubicBezTo>
                  <a:pt x="69" y="30"/>
                  <a:pt x="69" y="29"/>
                  <a:pt x="71" y="27"/>
                </a:cubicBezTo>
                <a:cubicBezTo>
                  <a:pt x="72" y="26"/>
                  <a:pt x="72" y="26"/>
                  <a:pt x="72" y="26"/>
                </a:cubicBezTo>
                <a:cubicBezTo>
                  <a:pt x="73" y="26"/>
                  <a:pt x="74" y="25"/>
                  <a:pt x="74" y="24"/>
                </a:cubicBezTo>
                <a:cubicBezTo>
                  <a:pt x="75" y="22"/>
                  <a:pt x="75" y="21"/>
                  <a:pt x="74" y="20"/>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6" name="Freeform 245"/>
          <p:cNvSpPr>
            <a:spLocks/>
          </p:cNvSpPr>
          <p:nvPr/>
        </p:nvSpPr>
        <p:spPr bwMode="auto">
          <a:xfrm>
            <a:off x="3608605" y="3892552"/>
            <a:ext cx="2584450" cy="2466976"/>
          </a:xfrm>
          <a:custGeom>
            <a:avLst/>
            <a:gdLst>
              <a:gd name="T0" fmla="*/ 299 w 344"/>
              <a:gd name="T1" fmla="*/ 249 h 328"/>
              <a:gd name="T2" fmla="*/ 321 w 344"/>
              <a:gd name="T3" fmla="*/ 229 h 328"/>
              <a:gd name="T4" fmla="*/ 332 w 344"/>
              <a:gd name="T5" fmla="*/ 220 h 328"/>
              <a:gd name="T6" fmla="*/ 314 w 344"/>
              <a:gd name="T7" fmla="*/ 194 h 328"/>
              <a:gd name="T8" fmla="*/ 326 w 344"/>
              <a:gd name="T9" fmla="*/ 177 h 328"/>
              <a:gd name="T10" fmla="*/ 308 w 344"/>
              <a:gd name="T11" fmla="*/ 150 h 328"/>
              <a:gd name="T12" fmla="*/ 235 w 344"/>
              <a:gd name="T13" fmla="*/ 133 h 328"/>
              <a:gd name="T14" fmla="*/ 133 w 344"/>
              <a:gd name="T15" fmla="*/ 81 h 328"/>
              <a:gd name="T16" fmla="*/ 119 w 344"/>
              <a:gd name="T17" fmla="*/ 80 h 328"/>
              <a:gd name="T18" fmla="*/ 102 w 344"/>
              <a:gd name="T19" fmla="*/ 74 h 328"/>
              <a:gd name="T20" fmla="*/ 89 w 344"/>
              <a:gd name="T21" fmla="*/ 68 h 328"/>
              <a:gd name="T22" fmla="*/ 78 w 344"/>
              <a:gd name="T23" fmla="*/ 63 h 328"/>
              <a:gd name="T24" fmla="*/ 78 w 344"/>
              <a:gd name="T25" fmla="*/ 50 h 328"/>
              <a:gd name="T26" fmla="*/ 67 w 344"/>
              <a:gd name="T27" fmla="*/ 43 h 328"/>
              <a:gd name="T28" fmla="*/ 53 w 344"/>
              <a:gd name="T29" fmla="*/ 27 h 328"/>
              <a:gd name="T30" fmla="*/ 47 w 344"/>
              <a:gd name="T31" fmla="*/ 38 h 328"/>
              <a:gd name="T32" fmla="*/ 37 w 344"/>
              <a:gd name="T33" fmla="*/ 34 h 328"/>
              <a:gd name="T34" fmla="*/ 30 w 344"/>
              <a:gd name="T35" fmla="*/ 22 h 328"/>
              <a:gd name="T36" fmla="*/ 26 w 344"/>
              <a:gd name="T37" fmla="*/ 5 h 328"/>
              <a:gd name="T38" fmla="*/ 7 w 344"/>
              <a:gd name="T39" fmla="*/ 14 h 328"/>
              <a:gd name="T40" fmla="*/ 3 w 344"/>
              <a:gd name="T41" fmla="*/ 51 h 328"/>
              <a:gd name="T42" fmla="*/ 11 w 344"/>
              <a:gd name="T43" fmla="*/ 83 h 328"/>
              <a:gd name="T44" fmla="*/ 19 w 344"/>
              <a:gd name="T45" fmla="*/ 105 h 328"/>
              <a:gd name="T46" fmla="*/ 11 w 344"/>
              <a:gd name="T47" fmla="*/ 126 h 328"/>
              <a:gd name="T48" fmla="*/ 13 w 344"/>
              <a:gd name="T49" fmla="*/ 145 h 328"/>
              <a:gd name="T50" fmla="*/ 27 w 344"/>
              <a:gd name="T51" fmla="*/ 155 h 328"/>
              <a:gd name="T52" fmla="*/ 30 w 344"/>
              <a:gd name="T53" fmla="*/ 169 h 328"/>
              <a:gd name="T54" fmla="*/ 23 w 344"/>
              <a:gd name="T55" fmla="*/ 176 h 328"/>
              <a:gd name="T56" fmla="*/ 41 w 344"/>
              <a:gd name="T57" fmla="*/ 179 h 328"/>
              <a:gd name="T58" fmla="*/ 67 w 344"/>
              <a:gd name="T59" fmla="*/ 177 h 328"/>
              <a:gd name="T60" fmla="*/ 88 w 344"/>
              <a:gd name="T61" fmla="*/ 189 h 328"/>
              <a:gd name="T62" fmla="*/ 85 w 344"/>
              <a:gd name="T63" fmla="*/ 211 h 328"/>
              <a:gd name="T64" fmla="*/ 78 w 344"/>
              <a:gd name="T65" fmla="*/ 233 h 328"/>
              <a:gd name="T66" fmla="*/ 57 w 344"/>
              <a:gd name="T67" fmla="*/ 249 h 328"/>
              <a:gd name="T68" fmla="*/ 48 w 344"/>
              <a:gd name="T69" fmla="*/ 275 h 328"/>
              <a:gd name="T70" fmla="*/ 54 w 344"/>
              <a:gd name="T71" fmla="*/ 298 h 328"/>
              <a:gd name="T72" fmla="*/ 71 w 344"/>
              <a:gd name="T73" fmla="*/ 307 h 328"/>
              <a:gd name="T74" fmla="*/ 82 w 344"/>
              <a:gd name="T75" fmla="*/ 307 h 328"/>
              <a:gd name="T76" fmla="*/ 78 w 344"/>
              <a:gd name="T77" fmla="*/ 288 h 328"/>
              <a:gd name="T78" fmla="*/ 71 w 344"/>
              <a:gd name="T79" fmla="*/ 270 h 328"/>
              <a:gd name="T80" fmla="*/ 69 w 344"/>
              <a:gd name="T81" fmla="*/ 253 h 328"/>
              <a:gd name="T82" fmla="*/ 80 w 344"/>
              <a:gd name="T83" fmla="*/ 248 h 328"/>
              <a:gd name="T84" fmla="*/ 82 w 344"/>
              <a:gd name="T85" fmla="*/ 255 h 328"/>
              <a:gd name="T86" fmla="*/ 92 w 344"/>
              <a:gd name="T87" fmla="*/ 265 h 328"/>
              <a:gd name="T88" fmla="*/ 107 w 344"/>
              <a:gd name="T89" fmla="*/ 259 h 328"/>
              <a:gd name="T90" fmla="*/ 109 w 344"/>
              <a:gd name="T91" fmla="*/ 267 h 328"/>
              <a:gd name="T92" fmla="*/ 125 w 344"/>
              <a:gd name="T93" fmla="*/ 266 h 328"/>
              <a:gd name="T94" fmla="*/ 147 w 344"/>
              <a:gd name="T95" fmla="*/ 251 h 328"/>
              <a:gd name="T96" fmla="*/ 151 w 344"/>
              <a:gd name="T97" fmla="*/ 268 h 328"/>
              <a:gd name="T98" fmla="*/ 166 w 344"/>
              <a:gd name="T99" fmla="*/ 266 h 328"/>
              <a:gd name="T100" fmla="*/ 176 w 344"/>
              <a:gd name="T101" fmla="*/ 270 h 328"/>
              <a:gd name="T102" fmla="*/ 195 w 344"/>
              <a:gd name="T103" fmla="*/ 264 h 328"/>
              <a:gd name="T104" fmla="*/ 211 w 344"/>
              <a:gd name="T105" fmla="*/ 267 h 328"/>
              <a:gd name="T106" fmla="*/ 232 w 344"/>
              <a:gd name="T107" fmla="*/ 279 h 328"/>
              <a:gd name="T108" fmla="*/ 252 w 344"/>
              <a:gd name="T109" fmla="*/ 286 h 328"/>
              <a:gd name="T110" fmla="*/ 264 w 344"/>
              <a:gd name="T111" fmla="*/ 295 h 328"/>
              <a:gd name="T112" fmla="*/ 263 w 344"/>
              <a:gd name="T113" fmla="*/ 311 h 328"/>
              <a:gd name="T114" fmla="*/ 285 w 344"/>
              <a:gd name="T115" fmla="*/ 327 h 328"/>
              <a:gd name="T116" fmla="*/ 293 w 344"/>
              <a:gd name="T117" fmla="*/ 29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4" h="328">
                <a:moveTo>
                  <a:pt x="297" y="291"/>
                </a:moveTo>
                <a:cubicBezTo>
                  <a:pt x="298" y="290"/>
                  <a:pt x="296" y="286"/>
                  <a:pt x="295" y="285"/>
                </a:cubicBezTo>
                <a:cubicBezTo>
                  <a:pt x="292" y="283"/>
                  <a:pt x="291" y="282"/>
                  <a:pt x="290" y="279"/>
                </a:cubicBezTo>
                <a:cubicBezTo>
                  <a:pt x="288" y="277"/>
                  <a:pt x="288" y="274"/>
                  <a:pt x="288" y="272"/>
                </a:cubicBezTo>
                <a:cubicBezTo>
                  <a:pt x="288" y="271"/>
                  <a:pt x="288" y="271"/>
                  <a:pt x="288" y="270"/>
                </a:cubicBezTo>
                <a:cubicBezTo>
                  <a:pt x="288" y="269"/>
                  <a:pt x="288" y="269"/>
                  <a:pt x="288" y="268"/>
                </a:cubicBezTo>
                <a:cubicBezTo>
                  <a:pt x="288" y="266"/>
                  <a:pt x="288" y="264"/>
                  <a:pt x="289" y="262"/>
                </a:cubicBezTo>
                <a:cubicBezTo>
                  <a:pt x="289" y="260"/>
                  <a:pt x="290" y="260"/>
                  <a:pt x="291" y="260"/>
                </a:cubicBezTo>
                <a:cubicBezTo>
                  <a:pt x="291" y="259"/>
                  <a:pt x="292" y="259"/>
                  <a:pt x="292" y="258"/>
                </a:cubicBezTo>
                <a:cubicBezTo>
                  <a:pt x="292" y="258"/>
                  <a:pt x="292" y="258"/>
                  <a:pt x="292" y="258"/>
                </a:cubicBezTo>
                <a:cubicBezTo>
                  <a:pt x="292" y="255"/>
                  <a:pt x="296" y="253"/>
                  <a:pt x="298" y="253"/>
                </a:cubicBezTo>
                <a:cubicBezTo>
                  <a:pt x="298" y="253"/>
                  <a:pt x="299" y="252"/>
                  <a:pt x="299" y="249"/>
                </a:cubicBezTo>
                <a:cubicBezTo>
                  <a:pt x="299" y="248"/>
                  <a:pt x="299" y="248"/>
                  <a:pt x="299" y="248"/>
                </a:cubicBezTo>
                <a:cubicBezTo>
                  <a:pt x="300" y="247"/>
                  <a:pt x="300" y="246"/>
                  <a:pt x="300" y="245"/>
                </a:cubicBezTo>
                <a:cubicBezTo>
                  <a:pt x="300" y="244"/>
                  <a:pt x="300" y="244"/>
                  <a:pt x="301" y="244"/>
                </a:cubicBezTo>
                <a:cubicBezTo>
                  <a:pt x="301" y="243"/>
                  <a:pt x="302" y="244"/>
                  <a:pt x="303" y="244"/>
                </a:cubicBezTo>
                <a:cubicBezTo>
                  <a:pt x="303" y="244"/>
                  <a:pt x="304" y="245"/>
                  <a:pt x="304" y="245"/>
                </a:cubicBezTo>
                <a:cubicBezTo>
                  <a:pt x="305" y="245"/>
                  <a:pt x="306" y="245"/>
                  <a:pt x="306" y="245"/>
                </a:cubicBezTo>
                <a:cubicBezTo>
                  <a:pt x="307" y="245"/>
                  <a:pt x="308" y="244"/>
                  <a:pt x="308" y="243"/>
                </a:cubicBezTo>
                <a:cubicBezTo>
                  <a:pt x="308" y="242"/>
                  <a:pt x="308" y="241"/>
                  <a:pt x="309" y="241"/>
                </a:cubicBezTo>
                <a:cubicBezTo>
                  <a:pt x="310" y="240"/>
                  <a:pt x="310" y="239"/>
                  <a:pt x="311" y="238"/>
                </a:cubicBezTo>
                <a:cubicBezTo>
                  <a:pt x="312" y="237"/>
                  <a:pt x="312" y="235"/>
                  <a:pt x="313" y="234"/>
                </a:cubicBezTo>
                <a:cubicBezTo>
                  <a:pt x="319" y="229"/>
                  <a:pt x="319" y="229"/>
                  <a:pt x="319" y="229"/>
                </a:cubicBezTo>
                <a:cubicBezTo>
                  <a:pt x="319" y="228"/>
                  <a:pt x="320" y="228"/>
                  <a:pt x="321" y="229"/>
                </a:cubicBezTo>
                <a:cubicBezTo>
                  <a:pt x="322" y="229"/>
                  <a:pt x="324" y="229"/>
                  <a:pt x="324" y="230"/>
                </a:cubicBezTo>
                <a:cubicBezTo>
                  <a:pt x="325" y="230"/>
                  <a:pt x="325" y="230"/>
                  <a:pt x="325" y="230"/>
                </a:cubicBezTo>
                <a:cubicBezTo>
                  <a:pt x="326" y="229"/>
                  <a:pt x="328" y="228"/>
                  <a:pt x="331" y="229"/>
                </a:cubicBezTo>
                <a:cubicBezTo>
                  <a:pt x="331" y="229"/>
                  <a:pt x="332" y="229"/>
                  <a:pt x="334" y="229"/>
                </a:cubicBezTo>
                <a:cubicBezTo>
                  <a:pt x="336" y="229"/>
                  <a:pt x="337" y="229"/>
                  <a:pt x="339" y="230"/>
                </a:cubicBezTo>
                <a:cubicBezTo>
                  <a:pt x="341" y="230"/>
                  <a:pt x="342" y="230"/>
                  <a:pt x="343" y="229"/>
                </a:cubicBezTo>
                <a:cubicBezTo>
                  <a:pt x="344" y="229"/>
                  <a:pt x="344" y="228"/>
                  <a:pt x="344" y="227"/>
                </a:cubicBezTo>
                <a:cubicBezTo>
                  <a:pt x="344" y="226"/>
                  <a:pt x="343" y="225"/>
                  <a:pt x="341" y="225"/>
                </a:cubicBezTo>
                <a:cubicBezTo>
                  <a:pt x="340" y="225"/>
                  <a:pt x="339" y="225"/>
                  <a:pt x="339" y="225"/>
                </a:cubicBezTo>
                <a:cubicBezTo>
                  <a:pt x="338" y="224"/>
                  <a:pt x="337" y="224"/>
                  <a:pt x="336" y="223"/>
                </a:cubicBezTo>
                <a:cubicBezTo>
                  <a:pt x="336" y="223"/>
                  <a:pt x="336" y="223"/>
                  <a:pt x="335" y="222"/>
                </a:cubicBezTo>
                <a:cubicBezTo>
                  <a:pt x="334" y="222"/>
                  <a:pt x="333" y="221"/>
                  <a:pt x="332" y="220"/>
                </a:cubicBezTo>
                <a:cubicBezTo>
                  <a:pt x="331" y="219"/>
                  <a:pt x="329" y="218"/>
                  <a:pt x="327" y="217"/>
                </a:cubicBezTo>
                <a:cubicBezTo>
                  <a:pt x="327" y="217"/>
                  <a:pt x="326" y="216"/>
                  <a:pt x="325" y="216"/>
                </a:cubicBezTo>
                <a:cubicBezTo>
                  <a:pt x="322" y="215"/>
                  <a:pt x="320" y="215"/>
                  <a:pt x="319" y="213"/>
                </a:cubicBezTo>
                <a:cubicBezTo>
                  <a:pt x="318" y="211"/>
                  <a:pt x="317" y="210"/>
                  <a:pt x="316" y="209"/>
                </a:cubicBezTo>
                <a:cubicBezTo>
                  <a:pt x="316" y="209"/>
                  <a:pt x="316" y="209"/>
                  <a:pt x="315" y="208"/>
                </a:cubicBezTo>
                <a:cubicBezTo>
                  <a:pt x="314" y="207"/>
                  <a:pt x="313" y="206"/>
                  <a:pt x="313" y="205"/>
                </a:cubicBezTo>
                <a:cubicBezTo>
                  <a:pt x="314" y="205"/>
                  <a:pt x="315" y="204"/>
                  <a:pt x="317" y="204"/>
                </a:cubicBezTo>
                <a:cubicBezTo>
                  <a:pt x="320" y="204"/>
                  <a:pt x="321" y="201"/>
                  <a:pt x="321" y="197"/>
                </a:cubicBezTo>
                <a:cubicBezTo>
                  <a:pt x="321" y="196"/>
                  <a:pt x="320" y="196"/>
                  <a:pt x="318" y="195"/>
                </a:cubicBezTo>
                <a:cubicBezTo>
                  <a:pt x="317" y="195"/>
                  <a:pt x="316" y="195"/>
                  <a:pt x="315" y="194"/>
                </a:cubicBezTo>
                <a:cubicBezTo>
                  <a:pt x="314" y="194"/>
                  <a:pt x="314" y="194"/>
                  <a:pt x="314" y="194"/>
                </a:cubicBezTo>
                <a:cubicBezTo>
                  <a:pt x="314" y="194"/>
                  <a:pt x="314" y="194"/>
                  <a:pt x="314" y="194"/>
                </a:cubicBezTo>
                <a:cubicBezTo>
                  <a:pt x="314" y="194"/>
                  <a:pt x="314" y="194"/>
                  <a:pt x="314" y="194"/>
                </a:cubicBezTo>
                <a:cubicBezTo>
                  <a:pt x="314" y="194"/>
                  <a:pt x="314" y="194"/>
                  <a:pt x="314" y="194"/>
                </a:cubicBezTo>
                <a:cubicBezTo>
                  <a:pt x="311" y="191"/>
                  <a:pt x="311" y="190"/>
                  <a:pt x="311" y="189"/>
                </a:cubicBezTo>
                <a:cubicBezTo>
                  <a:pt x="311" y="188"/>
                  <a:pt x="312" y="188"/>
                  <a:pt x="313" y="188"/>
                </a:cubicBezTo>
                <a:cubicBezTo>
                  <a:pt x="314" y="187"/>
                  <a:pt x="315" y="187"/>
                  <a:pt x="315" y="187"/>
                </a:cubicBezTo>
                <a:cubicBezTo>
                  <a:pt x="316" y="186"/>
                  <a:pt x="316" y="186"/>
                  <a:pt x="317" y="185"/>
                </a:cubicBezTo>
                <a:cubicBezTo>
                  <a:pt x="318" y="184"/>
                  <a:pt x="319" y="182"/>
                  <a:pt x="320" y="182"/>
                </a:cubicBezTo>
                <a:cubicBezTo>
                  <a:pt x="322" y="182"/>
                  <a:pt x="323" y="183"/>
                  <a:pt x="323" y="183"/>
                </a:cubicBezTo>
                <a:cubicBezTo>
                  <a:pt x="324" y="184"/>
                  <a:pt x="324" y="184"/>
                  <a:pt x="325" y="184"/>
                </a:cubicBezTo>
                <a:cubicBezTo>
                  <a:pt x="326" y="184"/>
                  <a:pt x="328" y="183"/>
                  <a:pt x="329" y="181"/>
                </a:cubicBezTo>
                <a:cubicBezTo>
                  <a:pt x="329" y="181"/>
                  <a:pt x="328" y="180"/>
                  <a:pt x="328" y="179"/>
                </a:cubicBezTo>
                <a:cubicBezTo>
                  <a:pt x="326" y="178"/>
                  <a:pt x="326" y="177"/>
                  <a:pt x="326" y="177"/>
                </a:cubicBezTo>
                <a:cubicBezTo>
                  <a:pt x="326" y="176"/>
                  <a:pt x="326" y="176"/>
                  <a:pt x="324" y="175"/>
                </a:cubicBezTo>
                <a:cubicBezTo>
                  <a:pt x="323" y="175"/>
                  <a:pt x="323" y="174"/>
                  <a:pt x="322" y="171"/>
                </a:cubicBezTo>
                <a:cubicBezTo>
                  <a:pt x="322" y="170"/>
                  <a:pt x="322" y="169"/>
                  <a:pt x="322" y="169"/>
                </a:cubicBezTo>
                <a:cubicBezTo>
                  <a:pt x="321" y="169"/>
                  <a:pt x="320" y="169"/>
                  <a:pt x="319" y="169"/>
                </a:cubicBezTo>
                <a:cubicBezTo>
                  <a:pt x="317" y="169"/>
                  <a:pt x="316" y="168"/>
                  <a:pt x="315" y="168"/>
                </a:cubicBezTo>
                <a:cubicBezTo>
                  <a:pt x="315" y="168"/>
                  <a:pt x="315" y="168"/>
                  <a:pt x="315" y="168"/>
                </a:cubicBezTo>
                <a:cubicBezTo>
                  <a:pt x="315" y="168"/>
                  <a:pt x="315" y="168"/>
                  <a:pt x="315" y="168"/>
                </a:cubicBezTo>
                <a:cubicBezTo>
                  <a:pt x="313" y="168"/>
                  <a:pt x="311" y="163"/>
                  <a:pt x="311" y="163"/>
                </a:cubicBezTo>
                <a:cubicBezTo>
                  <a:pt x="310" y="162"/>
                  <a:pt x="310" y="162"/>
                  <a:pt x="310" y="162"/>
                </a:cubicBezTo>
                <a:cubicBezTo>
                  <a:pt x="309" y="160"/>
                  <a:pt x="309" y="159"/>
                  <a:pt x="309" y="156"/>
                </a:cubicBezTo>
                <a:cubicBezTo>
                  <a:pt x="309" y="156"/>
                  <a:pt x="309" y="155"/>
                  <a:pt x="309" y="154"/>
                </a:cubicBezTo>
                <a:cubicBezTo>
                  <a:pt x="309" y="153"/>
                  <a:pt x="309" y="152"/>
                  <a:pt x="308" y="150"/>
                </a:cubicBezTo>
                <a:cubicBezTo>
                  <a:pt x="307" y="149"/>
                  <a:pt x="306" y="148"/>
                  <a:pt x="305" y="146"/>
                </a:cubicBezTo>
                <a:cubicBezTo>
                  <a:pt x="305" y="146"/>
                  <a:pt x="305" y="146"/>
                  <a:pt x="305" y="146"/>
                </a:cubicBezTo>
                <a:cubicBezTo>
                  <a:pt x="305" y="146"/>
                  <a:pt x="305" y="146"/>
                  <a:pt x="305" y="146"/>
                </a:cubicBezTo>
                <a:cubicBezTo>
                  <a:pt x="304" y="146"/>
                  <a:pt x="303" y="145"/>
                  <a:pt x="303" y="144"/>
                </a:cubicBezTo>
                <a:cubicBezTo>
                  <a:pt x="303" y="146"/>
                  <a:pt x="303" y="148"/>
                  <a:pt x="303" y="149"/>
                </a:cubicBezTo>
                <a:cubicBezTo>
                  <a:pt x="300" y="148"/>
                  <a:pt x="300" y="150"/>
                  <a:pt x="296" y="148"/>
                </a:cubicBezTo>
                <a:cubicBezTo>
                  <a:pt x="292" y="145"/>
                  <a:pt x="285" y="148"/>
                  <a:pt x="285" y="153"/>
                </a:cubicBezTo>
                <a:cubicBezTo>
                  <a:pt x="285" y="157"/>
                  <a:pt x="279" y="150"/>
                  <a:pt x="278" y="150"/>
                </a:cubicBezTo>
                <a:cubicBezTo>
                  <a:pt x="271" y="149"/>
                  <a:pt x="274" y="150"/>
                  <a:pt x="267" y="151"/>
                </a:cubicBezTo>
                <a:cubicBezTo>
                  <a:pt x="258" y="152"/>
                  <a:pt x="256" y="146"/>
                  <a:pt x="256" y="138"/>
                </a:cubicBezTo>
                <a:cubicBezTo>
                  <a:pt x="256" y="136"/>
                  <a:pt x="245" y="139"/>
                  <a:pt x="241" y="137"/>
                </a:cubicBezTo>
                <a:cubicBezTo>
                  <a:pt x="240" y="136"/>
                  <a:pt x="236" y="133"/>
                  <a:pt x="235" y="133"/>
                </a:cubicBezTo>
                <a:cubicBezTo>
                  <a:pt x="231" y="131"/>
                  <a:pt x="228" y="128"/>
                  <a:pt x="224" y="128"/>
                </a:cubicBezTo>
                <a:cubicBezTo>
                  <a:pt x="217" y="126"/>
                  <a:pt x="219" y="133"/>
                  <a:pt x="210" y="127"/>
                </a:cubicBezTo>
                <a:cubicBezTo>
                  <a:pt x="209" y="126"/>
                  <a:pt x="207" y="125"/>
                  <a:pt x="206" y="124"/>
                </a:cubicBezTo>
                <a:cubicBezTo>
                  <a:pt x="201" y="121"/>
                  <a:pt x="198" y="114"/>
                  <a:pt x="193" y="117"/>
                </a:cubicBezTo>
                <a:cubicBezTo>
                  <a:pt x="192" y="117"/>
                  <a:pt x="188" y="110"/>
                  <a:pt x="187" y="109"/>
                </a:cubicBezTo>
                <a:cubicBezTo>
                  <a:pt x="187" y="109"/>
                  <a:pt x="187" y="108"/>
                  <a:pt x="187" y="107"/>
                </a:cubicBezTo>
                <a:cubicBezTo>
                  <a:pt x="186" y="104"/>
                  <a:pt x="180" y="102"/>
                  <a:pt x="178" y="102"/>
                </a:cubicBezTo>
                <a:cubicBezTo>
                  <a:pt x="171" y="102"/>
                  <a:pt x="157" y="97"/>
                  <a:pt x="156" y="90"/>
                </a:cubicBezTo>
                <a:cubicBezTo>
                  <a:pt x="155" y="82"/>
                  <a:pt x="153" y="90"/>
                  <a:pt x="153" y="93"/>
                </a:cubicBezTo>
                <a:cubicBezTo>
                  <a:pt x="153" y="95"/>
                  <a:pt x="148" y="90"/>
                  <a:pt x="143" y="87"/>
                </a:cubicBezTo>
                <a:cubicBezTo>
                  <a:pt x="140" y="86"/>
                  <a:pt x="138" y="84"/>
                  <a:pt x="136" y="83"/>
                </a:cubicBezTo>
                <a:cubicBezTo>
                  <a:pt x="135" y="82"/>
                  <a:pt x="134" y="82"/>
                  <a:pt x="133" y="81"/>
                </a:cubicBezTo>
                <a:cubicBezTo>
                  <a:pt x="133" y="82"/>
                  <a:pt x="133" y="82"/>
                  <a:pt x="133" y="82"/>
                </a:cubicBezTo>
                <a:cubicBezTo>
                  <a:pt x="132" y="82"/>
                  <a:pt x="132" y="82"/>
                  <a:pt x="132" y="82"/>
                </a:cubicBezTo>
                <a:cubicBezTo>
                  <a:pt x="130" y="82"/>
                  <a:pt x="130" y="82"/>
                  <a:pt x="130" y="83"/>
                </a:cubicBezTo>
                <a:cubicBezTo>
                  <a:pt x="130" y="84"/>
                  <a:pt x="130" y="84"/>
                  <a:pt x="130" y="85"/>
                </a:cubicBezTo>
                <a:cubicBezTo>
                  <a:pt x="130" y="85"/>
                  <a:pt x="130" y="85"/>
                  <a:pt x="130" y="86"/>
                </a:cubicBezTo>
                <a:cubicBezTo>
                  <a:pt x="130" y="86"/>
                  <a:pt x="130" y="86"/>
                  <a:pt x="129" y="86"/>
                </a:cubicBezTo>
                <a:cubicBezTo>
                  <a:pt x="129" y="86"/>
                  <a:pt x="128" y="86"/>
                  <a:pt x="127" y="86"/>
                </a:cubicBezTo>
                <a:cubicBezTo>
                  <a:pt x="127" y="85"/>
                  <a:pt x="123" y="84"/>
                  <a:pt x="123" y="83"/>
                </a:cubicBezTo>
                <a:cubicBezTo>
                  <a:pt x="123" y="82"/>
                  <a:pt x="123" y="82"/>
                  <a:pt x="123" y="82"/>
                </a:cubicBezTo>
                <a:cubicBezTo>
                  <a:pt x="123" y="81"/>
                  <a:pt x="123" y="79"/>
                  <a:pt x="122" y="79"/>
                </a:cubicBezTo>
                <a:cubicBezTo>
                  <a:pt x="122" y="78"/>
                  <a:pt x="120" y="78"/>
                  <a:pt x="120" y="79"/>
                </a:cubicBezTo>
                <a:cubicBezTo>
                  <a:pt x="119" y="79"/>
                  <a:pt x="119" y="80"/>
                  <a:pt x="119" y="80"/>
                </a:cubicBezTo>
                <a:cubicBezTo>
                  <a:pt x="119" y="81"/>
                  <a:pt x="119" y="81"/>
                  <a:pt x="118" y="81"/>
                </a:cubicBezTo>
                <a:cubicBezTo>
                  <a:pt x="118" y="82"/>
                  <a:pt x="118" y="82"/>
                  <a:pt x="117" y="82"/>
                </a:cubicBezTo>
                <a:cubicBezTo>
                  <a:pt x="117" y="82"/>
                  <a:pt x="116" y="82"/>
                  <a:pt x="116" y="82"/>
                </a:cubicBezTo>
                <a:cubicBezTo>
                  <a:pt x="115" y="82"/>
                  <a:pt x="114" y="82"/>
                  <a:pt x="114" y="81"/>
                </a:cubicBezTo>
                <a:cubicBezTo>
                  <a:pt x="114" y="81"/>
                  <a:pt x="114" y="81"/>
                  <a:pt x="113" y="82"/>
                </a:cubicBezTo>
                <a:cubicBezTo>
                  <a:pt x="112" y="82"/>
                  <a:pt x="111" y="81"/>
                  <a:pt x="110" y="81"/>
                </a:cubicBezTo>
                <a:cubicBezTo>
                  <a:pt x="109" y="81"/>
                  <a:pt x="108" y="80"/>
                  <a:pt x="107" y="80"/>
                </a:cubicBezTo>
                <a:cubicBezTo>
                  <a:pt x="106" y="80"/>
                  <a:pt x="106" y="80"/>
                  <a:pt x="106" y="80"/>
                </a:cubicBezTo>
                <a:cubicBezTo>
                  <a:pt x="105" y="80"/>
                  <a:pt x="104" y="79"/>
                  <a:pt x="104" y="78"/>
                </a:cubicBezTo>
                <a:cubicBezTo>
                  <a:pt x="104" y="77"/>
                  <a:pt x="104" y="77"/>
                  <a:pt x="104" y="77"/>
                </a:cubicBezTo>
                <a:cubicBezTo>
                  <a:pt x="104" y="76"/>
                  <a:pt x="104" y="74"/>
                  <a:pt x="103" y="74"/>
                </a:cubicBezTo>
                <a:cubicBezTo>
                  <a:pt x="102" y="73"/>
                  <a:pt x="102" y="73"/>
                  <a:pt x="102" y="74"/>
                </a:cubicBezTo>
                <a:cubicBezTo>
                  <a:pt x="102" y="74"/>
                  <a:pt x="101" y="75"/>
                  <a:pt x="100" y="75"/>
                </a:cubicBezTo>
                <a:cubicBezTo>
                  <a:pt x="99" y="75"/>
                  <a:pt x="99" y="75"/>
                  <a:pt x="99" y="75"/>
                </a:cubicBezTo>
                <a:cubicBezTo>
                  <a:pt x="98" y="75"/>
                  <a:pt x="98" y="75"/>
                  <a:pt x="98" y="75"/>
                </a:cubicBezTo>
                <a:cubicBezTo>
                  <a:pt x="98" y="76"/>
                  <a:pt x="98" y="76"/>
                  <a:pt x="97" y="75"/>
                </a:cubicBezTo>
                <a:cubicBezTo>
                  <a:pt x="96" y="75"/>
                  <a:pt x="96" y="75"/>
                  <a:pt x="96" y="75"/>
                </a:cubicBezTo>
                <a:cubicBezTo>
                  <a:pt x="96" y="74"/>
                  <a:pt x="95" y="74"/>
                  <a:pt x="94" y="72"/>
                </a:cubicBezTo>
                <a:cubicBezTo>
                  <a:pt x="94" y="72"/>
                  <a:pt x="94" y="72"/>
                  <a:pt x="94" y="72"/>
                </a:cubicBezTo>
                <a:cubicBezTo>
                  <a:pt x="93" y="72"/>
                  <a:pt x="92" y="73"/>
                  <a:pt x="91" y="72"/>
                </a:cubicBezTo>
                <a:cubicBezTo>
                  <a:pt x="91" y="72"/>
                  <a:pt x="91" y="71"/>
                  <a:pt x="91" y="70"/>
                </a:cubicBezTo>
                <a:cubicBezTo>
                  <a:pt x="92" y="70"/>
                  <a:pt x="92" y="70"/>
                  <a:pt x="92" y="70"/>
                </a:cubicBezTo>
                <a:cubicBezTo>
                  <a:pt x="91" y="70"/>
                  <a:pt x="91" y="70"/>
                  <a:pt x="91" y="70"/>
                </a:cubicBezTo>
                <a:cubicBezTo>
                  <a:pt x="91" y="70"/>
                  <a:pt x="90" y="70"/>
                  <a:pt x="89" y="68"/>
                </a:cubicBezTo>
                <a:cubicBezTo>
                  <a:pt x="89" y="68"/>
                  <a:pt x="89" y="68"/>
                  <a:pt x="89" y="68"/>
                </a:cubicBezTo>
                <a:cubicBezTo>
                  <a:pt x="89" y="67"/>
                  <a:pt x="89" y="67"/>
                  <a:pt x="89" y="67"/>
                </a:cubicBezTo>
                <a:cubicBezTo>
                  <a:pt x="89" y="66"/>
                  <a:pt x="89" y="66"/>
                  <a:pt x="89" y="66"/>
                </a:cubicBezTo>
                <a:cubicBezTo>
                  <a:pt x="89" y="65"/>
                  <a:pt x="89" y="65"/>
                  <a:pt x="89" y="65"/>
                </a:cubicBezTo>
                <a:cubicBezTo>
                  <a:pt x="89" y="65"/>
                  <a:pt x="88" y="65"/>
                  <a:pt x="88" y="65"/>
                </a:cubicBezTo>
                <a:cubicBezTo>
                  <a:pt x="87" y="66"/>
                  <a:pt x="86" y="67"/>
                  <a:pt x="85" y="65"/>
                </a:cubicBezTo>
                <a:cubicBezTo>
                  <a:pt x="84" y="65"/>
                  <a:pt x="84" y="64"/>
                  <a:pt x="84" y="64"/>
                </a:cubicBezTo>
                <a:cubicBezTo>
                  <a:pt x="83" y="65"/>
                  <a:pt x="83" y="65"/>
                  <a:pt x="83" y="65"/>
                </a:cubicBezTo>
                <a:cubicBezTo>
                  <a:pt x="83" y="65"/>
                  <a:pt x="82" y="66"/>
                  <a:pt x="81" y="66"/>
                </a:cubicBezTo>
                <a:cubicBezTo>
                  <a:pt x="80" y="66"/>
                  <a:pt x="80" y="66"/>
                  <a:pt x="80" y="66"/>
                </a:cubicBezTo>
                <a:cubicBezTo>
                  <a:pt x="79" y="66"/>
                  <a:pt x="78" y="65"/>
                  <a:pt x="78" y="65"/>
                </a:cubicBezTo>
                <a:cubicBezTo>
                  <a:pt x="78" y="64"/>
                  <a:pt x="78" y="64"/>
                  <a:pt x="78" y="63"/>
                </a:cubicBezTo>
                <a:cubicBezTo>
                  <a:pt x="78" y="63"/>
                  <a:pt x="78" y="63"/>
                  <a:pt x="78" y="63"/>
                </a:cubicBezTo>
                <a:cubicBezTo>
                  <a:pt x="78" y="62"/>
                  <a:pt x="79" y="60"/>
                  <a:pt x="79" y="59"/>
                </a:cubicBezTo>
                <a:cubicBezTo>
                  <a:pt x="76" y="59"/>
                  <a:pt x="76" y="59"/>
                  <a:pt x="75" y="58"/>
                </a:cubicBezTo>
                <a:cubicBezTo>
                  <a:pt x="75" y="57"/>
                  <a:pt x="75" y="57"/>
                  <a:pt x="75" y="57"/>
                </a:cubicBezTo>
                <a:cubicBezTo>
                  <a:pt x="75" y="57"/>
                  <a:pt x="76" y="56"/>
                  <a:pt x="75" y="56"/>
                </a:cubicBezTo>
                <a:cubicBezTo>
                  <a:pt x="75" y="56"/>
                  <a:pt x="75" y="56"/>
                  <a:pt x="75" y="56"/>
                </a:cubicBezTo>
                <a:cubicBezTo>
                  <a:pt x="75" y="55"/>
                  <a:pt x="75" y="53"/>
                  <a:pt x="76" y="52"/>
                </a:cubicBezTo>
                <a:cubicBezTo>
                  <a:pt x="76" y="51"/>
                  <a:pt x="76" y="51"/>
                  <a:pt x="77" y="51"/>
                </a:cubicBezTo>
                <a:cubicBezTo>
                  <a:pt x="77" y="51"/>
                  <a:pt x="77" y="51"/>
                  <a:pt x="77" y="51"/>
                </a:cubicBezTo>
                <a:cubicBezTo>
                  <a:pt x="80" y="51"/>
                  <a:pt x="81" y="50"/>
                  <a:pt x="81" y="50"/>
                </a:cubicBezTo>
                <a:cubicBezTo>
                  <a:pt x="80" y="49"/>
                  <a:pt x="80" y="49"/>
                  <a:pt x="80" y="49"/>
                </a:cubicBezTo>
                <a:cubicBezTo>
                  <a:pt x="80" y="49"/>
                  <a:pt x="79" y="49"/>
                  <a:pt x="78" y="50"/>
                </a:cubicBezTo>
                <a:cubicBezTo>
                  <a:pt x="78" y="50"/>
                  <a:pt x="77" y="50"/>
                  <a:pt x="76" y="50"/>
                </a:cubicBezTo>
                <a:cubicBezTo>
                  <a:pt x="76" y="50"/>
                  <a:pt x="76" y="50"/>
                  <a:pt x="76" y="49"/>
                </a:cubicBezTo>
                <a:cubicBezTo>
                  <a:pt x="76" y="49"/>
                  <a:pt x="75" y="48"/>
                  <a:pt x="75" y="48"/>
                </a:cubicBezTo>
                <a:cubicBezTo>
                  <a:pt x="75" y="47"/>
                  <a:pt x="75" y="47"/>
                  <a:pt x="75" y="45"/>
                </a:cubicBezTo>
                <a:cubicBezTo>
                  <a:pt x="75" y="44"/>
                  <a:pt x="74" y="43"/>
                  <a:pt x="74" y="43"/>
                </a:cubicBezTo>
                <a:cubicBezTo>
                  <a:pt x="74" y="43"/>
                  <a:pt x="74" y="43"/>
                  <a:pt x="73" y="44"/>
                </a:cubicBezTo>
                <a:cubicBezTo>
                  <a:pt x="73" y="45"/>
                  <a:pt x="72" y="45"/>
                  <a:pt x="72" y="45"/>
                </a:cubicBezTo>
                <a:cubicBezTo>
                  <a:pt x="72" y="45"/>
                  <a:pt x="71" y="45"/>
                  <a:pt x="71" y="45"/>
                </a:cubicBezTo>
                <a:cubicBezTo>
                  <a:pt x="71" y="44"/>
                  <a:pt x="70" y="44"/>
                  <a:pt x="70" y="44"/>
                </a:cubicBezTo>
                <a:cubicBezTo>
                  <a:pt x="69" y="45"/>
                  <a:pt x="69" y="44"/>
                  <a:pt x="68" y="44"/>
                </a:cubicBezTo>
                <a:cubicBezTo>
                  <a:pt x="68" y="43"/>
                  <a:pt x="68" y="43"/>
                  <a:pt x="68" y="43"/>
                </a:cubicBezTo>
                <a:cubicBezTo>
                  <a:pt x="67" y="43"/>
                  <a:pt x="67" y="43"/>
                  <a:pt x="67" y="43"/>
                </a:cubicBezTo>
                <a:cubicBezTo>
                  <a:pt x="65" y="44"/>
                  <a:pt x="64" y="44"/>
                  <a:pt x="63" y="43"/>
                </a:cubicBezTo>
                <a:cubicBezTo>
                  <a:pt x="62" y="42"/>
                  <a:pt x="60" y="40"/>
                  <a:pt x="62" y="38"/>
                </a:cubicBezTo>
                <a:cubicBezTo>
                  <a:pt x="62" y="38"/>
                  <a:pt x="62" y="35"/>
                  <a:pt x="62" y="35"/>
                </a:cubicBezTo>
                <a:cubicBezTo>
                  <a:pt x="60" y="35"/>
                  <a:pt x="60" y="33"/>
                  <a:pt x="60" y="33"/>
                </a:cubicBezTo>
                <a:cubicBezTo>
                  <a:pt x="60" y="32"/>
                  <a:pt x="60" y="32"/>
                  <a:pt x="60" y="32"/>
                </a:cubicBezTo>
                <a:cubicBezTo>
                  <a:pt x="60" y="32"/>
                  <a:pt x="60" y="32"/>
                  <a:pt x="60" y="32"/>
                </a:cubicBezTo>
                <a:cubicBezTo>
                  <a:pt x="59" y="32"/>
                  <a:pt x="59" y="31"/>
                  <a:pt x="58" y="31"/>
                </a:cubicBezTo>
                <a:cubicBezTo>
                  <a:pt x="58" y="30"/>
                  <a:pt x="58" y="30"/>
                  <a:pt x="57" y="30"/>
                </a:cubicBezTo>
                <a:cubicBezTo>
                  <a:pt x="57" y="30"/>
                  <a:pt x="53" y="31"/>
                  <a:pt x="53" y="30"/>
                </a:cubicBezTo>
                <a:cubicBezTo>
                  <a:pt x="52" y="30"/>
                  <a:pt x="52" y="29"/>
                  <a:pt x="53" y="29"/>
                </a:cubicBezTo>
                <a:cubicBezTo>
                  <a:pt x="54" y="28"/>
                  <a:pt x="54" y="28"/>
                  <a:pt x="54" y="28"/>
                </a:cubicBezTo>
                <a:cubicBezTo>
                  <a:pt x="53" y="27"/>
                  <a:pt x="53" y="27"/>
                  <a:pt x="53" y="27"/>
                </a:cubicBezTo>
                <a:cubicBezTo>
                  <a:pt x="53" y="27"/>
                  <a:pt x="52" y="27"/>
                  <a:pt x="52" y="26"/>
                </a:cubicBezTo>
                <a:cubicBezTo>
                  <a:pt x="52" y="24"/>
                  <a:pt x="51" y="24"/>
                  <a:pt x="51" y="24"/>
                </a:cubicBezTo>
                <a:cubicBezTo>
                  <a:pt x="51" y="24"/>
                  <a:pt x="51" y="24"/>
                  <a:pt x="50" y="25"/>
                </a:cubicBezTo>
                <a:cubicBezTo>
                  <a:pt x="49" y="25"/>
                  <a:pt x="49" y="26"/>
                  <a:pt x="49" y="28"/>
                </a:cubicBezTo>
                <a:cubicBezTo>
                  <a:pt x="49" y="28"/>
                  <a:pt x="49" y="28"/>
                  <a:pt x="49" y="28"/>
                </a:cubicBezTo>
                <a:cubicBezTo>
                  <a:pt x="49" y="28"/>
                  <a:pt x="50" y="29"/>
                  <a:pt x="50" y="29"/>
                </a:cubicBezTo>
                <a:cubicBezTo>
                  <a:pt x="50" y="33"/>
                  <a:pt x="50" y="34"/>
                  <a:pt x="49" y="34"/>
                </a:cubicBezTo>
                <a:cubicBezTo>
                  <a:pt x="49" y="35"/>
                  <a:pt x="49" y="35"/>
                  <a:pt x="49" y="35"/>
                </a:cubicBezTo>
                <a:cubicBezTo>
                  <a:pt x="48" y="35"/>
                  <a:pt x="48" y="35"/>
                  <a:pt x="47" y="36"/>
                </a:cubicBezTo>
                <a:cubicBezTo>
                  <a:pt x="47" y="36"/>
                  <a:pt x="47" y="36"/>
                  <a:pt x="47" y="36"/>
                </a:cubicBezTo>
                <a:cubicBezTo>
                  <a:pt x="47" y="37"/>
                  <a:pt x="47" y="37"/>
                  <a:pt x="47" y="37"/>
                </a:cubicBezTo>
                <a:cubicBezTo>
                  <a:pt x="47" y="37"/>
                  <a:pt x="48" y="38"/>
                  <a:pt x="47" y="38"/>
                </a:cubicBezTo>
                <a:cubicBezTo>
                  <a:pt x="47" y="38"/>
                  <a:pt x="47" y="39"/>
                  <a:pt x="47" y="39"/>
                </a:cubicBezTo>
                <a:cubicBezTo>
                  <a:pt x="47" y="40"/>
                  <a:pt x="47" y="41"/>
                  <a:pt x="46" y="41"/>
                </a:cubicBezTo>
                <a:cubicBezTo>
                  <a:pt x="44" y="42"/>
                  <a:pt x="44" y="42"/>
                  <a:pt x="43" y="41"/>
                </a:cubicBezTo>
                <a:cubicBezTo>
                  <a:pt x="43" y="41"/>
                  <a:pt x="43" y="41"/>
                  <a:pt x="42" y="40"/>
                </a:cubicBezTo>
                <a:cubicBezTo>
                  <a:pt x="40" y="40"/>
                  <a:pt x="40" y="39"/>
                  <a:pt x="40" y="39"/>
                </a:cubicBezTo>
                <a:cubicBezTo>
                  <a:pt x="40" y="38"/>
                  <a:pt x="40" y="38"/>
                  <a:pt x="40" y="37"/>
                </a:cubicBezTo>
                <a:cubicBezTo>
                  <a:pt x="39" y="37"/>
                  <a:pt x="39" y="37"/>
                  <a:pt x="39" y="37"/>
                </a:cubicBezTo>
                <a:cubicBezTo>
                  <a:pt x="39" y="37"/>
                  <a:pt x="39" y="37"/>
                  <a:pt x="39" y="37"/>
                </a:cubicBezTo>
                <a:cubicBezTo>
                  <a:pt x="39" y="36"/>
                  <a:pt x="39" y="36"/>
                  <a:pt x="39" y="36"/>
                </a:cubicBezTo>
                <a:cubicBezTo>
                  <a:pt x="39" y="36"/>
                  <a:pt x="39" y="36"/>
                  <a:pt x="39" y="36"/>
                </a:cubicBezTo>
                <a:cubicBezTo>
                  <a:pt x="39" y="35"/>
                  <a:pt x="39" y="35"/>
                  <a:pt x="39" y="35"/>
                </a:cubicBezTo>
                <a:cubicBezTo>
                  <a:pt x="39" y="35"/>
                  <a:pt x="38" y="34"/>
                  <a:pt x="37" y="34"/>
                </a:cubicBezTo>
                <a:cubicBezTo>
                  <a:pt x="36" y="35"/>
                  <a:pt x="35" y="35"/>
                  <a:pt x="35" y="35"/>
                </a:cubicBezTo>
                <a:cubicBezTo>
                  <a:pt x="34" y="36"/>
                  <a:pt x="34" y="36"/>
                  <a:pt x="34" y="36"/>
                </a:cubicBezTo>
                <a:cubicBezTo>
                  <a:pt x="34" y="36"/>
                  <a:pt x="33" y="37"/>
                  <a:pt x="33" y="37"/>
                </a:cubicBezTo>
                <a:cubicBezTo>
                  <a:pt x="32" y="37"/>
                  <a:pt x="32" y="37"/>
                  <a:pt x="31" y="37"/>
                </a:cubicBezTo>
                <a:cubicBezTo>
                  <a:pt x="30" y="37"/>
                  <a:pt x="30" y="37"/>
                  <a:pt x="30" y="37"/>
                </a:cubicBezTo>
                <a:cubicBezTo>
                  <a:pt x="30" y="37"/>
                  <a:pt x="30" y="36"/>
                  <a:pt x="30" y="35"/>
                </a:cubicBezTo>
                <a:cubicBezTo>
                  <a:pt x="30" y="34"/>
                  <a:pt x="30" y="34"/>
                  <a:pt x="30" y="33"/>
                </a:cubicBezTo>
                <a:cubicBezTo>
                  <a:pt x="30" y="32"/>
                  <a:pt x="30" y="31"/>
                  <a:pt x="30" y="30"/>
                </a:cubicBezTo>
                <a:cubicBezTo>
                  <a:pt x="30" y="28"/>
                  <a:pt x="30" y="27"/>
                  <a:pt x="31" y="26"/>
                </a:cubicBezTo>
                <a:cubicBezTo>
                  <a:pt x="31" y="25"/>
                  <a:pt x="31" y="25"/>
                  <a:pt x="31" y="25"/>
                </a:cubicBezTo>
                <a:cubicBezTo>
                  <a:pt x="31" y="25"/>
                  <a:pt x="31" y="24"/>
                  <a:pt x="30" y="23"/>
                </a:cubicBezTo>
                <a:cubicBezTo>
                  <a:pt x="30" y="23"/>
                  <a:pt x="30" y="22"/>
                  <a:pt x="30" y="22"/>
                </a:cubicBezTo>
                <a:cubicBezTo>
                  <a:pt x="30" y="20"/>
                  <a:pt x="30" y="20"/>
                  <a:pt x="31" y="19"/>
                </a:cubicBezTo>
                <a:cubicBezTo>
                  <a:pt x="31" y="19"/>
                  <a:pt x="31" y="18"/>
                  <a:pt x="31" y="17"/>
                </a:cubicBezTo>
                <a:cubicBezTo>
                  <a:pt x="31" y="15"/>
                  <a:pt x="32" y="14"/>
                  <a:pt x="33" y="14"/>
                </a:cubicBezTo>
                <a:cubicBezTo>
                  <a:pt x="33" y="13"/>
                  <a:pt x="33" y="13"/>
                  <a:pt x="33" y="13"/>
                </a:cubicBezTo>
                <a:cubicBezTo>
                  <a:pt x="34" y="13"/>
                  <a:pt x="34" y="13"/>
                  <a:pt x="34" y="12"/>
                </a:cubicBezTo>
                <a:cubicBezTo>
                  <a:pt x="34" y="11"/>
                  <a:pt x="34" y="11"/>
                  <a:pt x="35" y="10"/>
                </a:cubicBezTo>
                <a:cubicBezTo>
                  <a:pt x="35" y="9"/>
                  <a:pt x="35" y="9"/>
                  <a:pt x="35" y="9"/>
                </a:cubicBezTo>
                <a:cubicBezTo>
                  <a:pt x="35" y="9"/>
                  <a:pt x="34" y="8"/>
                  <a:pt x="34" y="8"/>
                </a:cubicBezTo>
                <a:cubicBezTo>
                  <a:pt x="33" y="7"/>
                  <a:pt x="33" y="7"/>
                  <a:pt x="33" y="7"/>
                </a:cubicBezTo>
                <a:cubicBezTo>
                  <a:pt x="31" y="7"/>
                  <a:pt x="30" y="7"/>
                  <a:pt x="29" y="6"/>
                </a:cubicBezTo>
                <a:cubicBezTo>
                  <a:pt x="29" y="6"/>
                  <a:pt x="28" y="5"/>
                  <a:pt x="28" y="5"/>
                </a:cubicBezTo>
                <a:cubicBezTo>
                  <a:pt x="27" y="5"/>
                  <a:pt x="26" y="5"/>
                  <a:pt x="26" y="5"/>
                </a:cubicBezTo>
                <a:cubicBezTo>
                  <a:pt x="25" y="4"/>
                  <a:pt x="25" y="4"/>
                  <a:pt x="25" y="4"/>
                </a:cubicBezTo>
                <a:cubicBezTo>
                  <a:pt x="24" y="3"/>
                  <a:pt x="24" y="3"/>
                  <a:pt x="22" y="3"/>
                </a:cubicBezTo>
                <a:cubicBezTo>
                  <a:pt x="21" y="3"/>
                  <a:pt x="21" y="3"/>
                  <a:pt x="20" y="2"/>
                </a:cubicBezTo>
                <a:cubicBezTo>
                  <a:pt x="20" y="2"/>
                  <a:pt x="20" y="1"/>
                  <a:pt x="20" y="0"/>
                </a:cubicBezTo>
                <a:cubicBezTo>
                  <a:pt x="20" y="1"/>
                  <a:pt x="19" y="1"/>
                  <a:pt x="19" y="1"/>
                </a:cubicBezTo>
                <a:cubicBezTo>
                  <a:pt x="18" y="1"/>
                  <a:pt x="18" y="2"/>
                  <a:pt x="18" y="2"/>
                </a:cubicBezTo>
                <a:cubicBezTo>
                  <a:pt x="17" y="3"/>
                  <a:pt x="17" y="3"/>
                  <a:pt x="16" y="4"/>
                </a:cubicBezTo>
                <a:cubicBezTo>
                  <a:pt x="15" y="4"/>
                  <a:pt x="14" y="5"/>
                  <a:pt x="13" y="6"/>
                </a:cubicBezTo>
                <a:cubicBezTo>
                  <a:pt x="13" y="7"/>
                  <a:pt x="12" y="7"/>
                  <a:pt x="12" y="8"/>
                </a:cubicBezTo>
                <a:cubicBezTo>
                  <a:pt x="11" y="8"/>
                  <a:pt x="11" y="9"/>
                  <a:pt x="10" y="9"/>
                </a:cubicBezTo>
                <a:cubicBezTo>
                  <a:pt x="9" y="10"/>
                  <a:pt x="7" y="11"/>
                  <a:pt x="7" y="13"/>
                </a:cubicBezTo>
                <a:cubicBezTo>
                  <a:pt x="7" y="13"/>
                  <a:pt x="7" y="13"/>
                  <a:pt x="7" y="14"/>
                </a:cubicBezTo>
                <a:cubicBezTo>
                  <a:pt x="7" y="15"/>
                  <a:pt x="7" y="16"/>
                  <a:pt x="7" y="17"/>
                </a:cubicBezTo>
                <a:cubicBezTo>
                  <a:pt x="6" y="18"/>
                  <a:pt x="6" y="19"/>
                  <a:pt x="5" y="19"/>
                </a:cubicBezTo>
                <a:cubicBezTo>
                  <a:pt x="5" y="20"/>
                  <a:pt x="4" y="21"/>
                  <a:pt x="4" y="22"/>
                </a:cubicBezTo>
                <a:cubicBezTo>
                  <a:pt x="4" y="24"/>
                  <a:pt x="3" y="25"/>
                  <a:pt x="2" y="25"/>
                </a:cubicBezTo>
                <a:cubicBezTo>
                  <a:pt x="2" y="26"/>
                  <a:pt x="1" y="26"/>
                  <a:pt x="1" y="27"/>
                </a:cubicBezTo>
                <a:cubicBezTo>
                  <a:pt x="1" y="29"/>
                  <a:pt x="1" y="32"/>
                  <a:pt x="1" y="35"/>
                </a:cubicBezTo>
                <a:cubicBezTo>
                  <a:pt x="0" y="36"/>
                  <a:pt x="0" y="39"/>
                  <a:pt x="0" y="40"/>
                </a:cubicBezTo>
                <a:cubicBezTo>
                  <a:pt x="1" y="41"/>
                  <a:pt x="1" y="41"/>
                  <a:pt x="1" y="41"/>
                </a:cubicBezTo>
                <a:cubicBezTo>
                  <a:pt x="2" y="42"/>
                  <a:pt x="3" y="43"/>
                  <a:pt x="3" y="45"/>
                </a:cubicBezTo>
                <a:cubicBezTo>
                  <a:pt x="3" y="45"/>
                  <a:pt x="3" y="46"/>
                  <a:pt x="2" y="46"/>
                </a:cubicBezTo>
                <a:cubicBezTo>
                  <a:pt x="2" y="48"/>
                  <a:pt x="2" y="49"/>
                  <a:pt x="3" y="50"/>
                </a:cubicBezTo>
                <a:cubicBezTo>
                  <a:pt x="3" y="50"/>
                  <a:pt x="3" y="51"/>
                  <a:pt x="3" y="51"/>
                </a:cubicBezTo>
                <a:cubicBezTo>
                  <a:pt x="4" y="52"/>
                  <a:pt x="4" y="53"/>
                  <a:pt x="5" y="55"/>
                </a:cubicBezTo>
                <a:cubicBezTo>
                  <a:pt x="5" y="56"/>
                  <a:pt x="5" y="58"/>
                  <a:pt x="4" y="60"/>
                </a:cubicBezTo>
                <a:cubicBezTo>
                  <a:pt x="4" y="61"/>
                  <a:pt x="4" y="62"/>
                  <a:pt x="4" y="62"/>
                </a:cubicBezTo>
                <a:cubicBezTo>
                  <a:pt x="5" y="63"/>
                  <a:pt x="6" y="65"/>
                  <a:pt x="6" y="67"/>
                </a:cubicBezTo>
                <a:cubicBezTo>
                  <a:pt x="5" y="68"/>
                  <a:pt x="5" y="68"/>
                  <a:pt x="5" y="68"/>
                </a:cubicBezTo>
                <a:cubicBezTo>
                  <a:pt x="5" y="69"/>
                  <a:pt x="5" y="71"/>
                  <a:pt x="5" y="72"/>
                </a:cubicBezTo>
                <a:cubicBezTo>
                  <a:pt x="5" y="73"/>
                  <a:pt x="6" y="73"/>
                  <a:pt x="7" y="74"/>
                </a:cubicBezTo>
                <a:cubicBezTo>
                  <a:pt x="8" y="75"/>
                  <a:pt x="9" y="76"/>
                  <a:pt x="9" y="77"/>
                </a:cubicBezTo>
                <a:cubicBezTo>
                  <a:pt x="9" y="77"/>
                  <a:pt x="9" y="78"/>
                  <a:pt x="9" y="78"/>
                </a:cubicBezTo>
                <a:cubicBezTo>
                  <a:pt x="9" y="79"/>
                  <a:pt x="9" y="79"/>
                  <a:pt x="9" y="80"/>
                </a:cubicBezTo>
                <a:cubicBezTo>
                  <a:pt x="9" y="80"/>
                  <a:pt x="10" y="81"/>
                  <a:pt x="10" y="81"/>
                </a:cubicBezTo>
                <a:cubicBezTo>
                  <a:pt x="10" y="82"/>
                  <a:pt x="11" y="82"/>
                  <a:pt x="11" y="83"/>
                </a:cubicBezTo>
                <a:cubicBezTo>
                  <a:pt x="11" y="85"/>
                  <a:pt x="11" y="85"/>
                  <a:pt x="11" y="85"/>
                </a:cubicBezTo>
                <a:cubicBezTo>
                  <a:pt x="12" y="85"/>
                  <a:pt x="12" y="86"/>
                  <a:pt x="13" y="87"/>
                </a:cubicBezTo>
                <a:cubicBezTo>
                  <a:pt x="13" y="87"/>
                  <a:pt x="13" y="87"/>
                  <a:pt x="13" y="87"/>
                </a:cubicBezTo>
                <a:cubicBezTo>
                  <a:pt x="13" y="88"/>
                  <a:pt x="14" y="90"/>
                  <a:pt x="15" y="90"/>
                </a:cubicBezTo>
                <a:cubicBezTo>
                  <a:pt x="15" y="90"/>
                  <a:pt x="15" y="90"/>
                  <a:pt x="15" y="90"/>
                </a:cubicBezTo>
                <a:cubicBezTo>
                  <a:pt x="17" y="91"/>
                  <a:pt x="18" y="92"/>
                  <a:pt x="18" y="94"/>
                </a:cubicBezTo>
                <a:cubicBezTo>
                  <a:pt x="18" y="94"/>
                  <a:pt x="18" y="94"/>
                  <a:pt x="18" y="95"/>
                </a:cubicBezTo>
                <a:cubicBezTo>
                  <a:pt x="18" y="96"/>
                  <a:pt x="17" y="97"/>
                  <a:pt x="18" y="98"/>
                </a:cubicBezTo>
                <a:cubicBezTo>
                  <a:pt x="18" y="98"/>
                  <a:pt x="18" y="99"/>
                  <a:pt x="19" y="99"/>
                </a:cubicBezTo>
                <a:cubicBezTo>
                  <a:pt x="19" y="100"/>
                  <a:pt x="20" y="100"/>
                  <a:pt x="20" y="101"/>
                </a:cubicBezTo>
                <a:cubicBezTo>
                  <a:pt x="20" y="103"/>
                  <a:pt x="19" y="103"/>
                  <a:pt x="19" y="104"/>
                </a:cubicBezTo>
                <a:cubicBezTo>
                  <a:pt x="19" y="104"/>
                  <a:pt x="19" y="104"/>
                  <a:pt x="19" y="105"/>
                </a:cubicBezTo>
                <a:cubicBezTo>
                  <a:pt x="19" y="106"/>
                  <a:pt x="18" y="107"/>
                  <a:pt x="18" y="108"/>
                </a:cubicBezTo>
                <a:cubicBezTo>
                  <a:pt x="18" y="109"/>
                  <a:pt x="18" y="109"/>
                  <a:pt x="18" y="109"/>
                </a:cubicBezTo>
                <a:cubicBezTo>
                  <a:pt x="18" y="111"/>
                  <a:pt x="18" y="112"/>
                  <a:pt x="19" y="113"/>
                </a:cubicBezTo>
                <a:cubicBezTo>
                  <a:pt x="19" y="113"/>
                  <a:pt x="19" y="113"/>
                  <a:pt x="19" y="113"/>
                </a:cubicBezTo>
                <a:cubicBezTo>
                  <a:pt x="19" y="114"/>
                  <a:pt x="19" y="114"/>
                  <a:pt x="19" y="114"/>
                </a:cubicBezTo>
                <a:cubicBezTo>
                  <a:pt x="20" y="115"/>
                  <a:pt x="21" y="116"/>
                  <a:pt x="20" y="117"/>
                </a:cubicBezTo>
                <a:cubicBezTo>
                  <a:pt x="20" y="118"/>
                  <a:pt x="20" y="118"/>
                  <a:pt x="20" y="118"/>
                </a:cubicBezTo>
                <a:cubicBezTo>
                  <a:pt x="20" y="119"/>
                  <a:pt x="20" y="121"/>
                  <a:pt x="18" y="121"/>
                </a:cubicBezTo>
                <a:cubicBezTo>
                  <a:pt x="15" y="121"/>
                  <a:pt x="14" y="122"/>
                  <a:pt x="14" y="124"/>
                </a:cubicBezTo>
                <a:cubicBezTo>
                  <a:pt x="14" y="125"/>
                  <a:pt x="14" y="125"/>
                  <a:pt x="14" y="126"/>
                </a:cubicBezTo>
                <a:cubicBezTo>
                  <a:pt x="13" y="126"/>
                  <a:pt x="13" y="126"/>
                  <a:pt x="12" y="126"/>
                </a:cubicBezTo>
                <a:cubicBezTo>
                  <a:pt x="12" y="126"/>
                  <a:pt x="11" y="126"/>
                  <a:pt x="11" y="126"/>
                </a:cubicBezTo>
                <a:cubicBezTo>
                  <a:pt x="11" y="126"/>
                  <a:pt x="11" y="127"/>
                  <a:pt x="11" y="128"/>
                </a:cubicBezTo>
                <a:cubicBezTo>
                  <a:pt x="11" y="129"/>
                  <a:pt x="11" y="129"/>
                  <a:pt x="11" y="129"/>
                </a:cubicBezTo>
                <a:cubicBezTo>
                  <a:pt x="12" y="130"/>
                  <a:pt x="13" y="130"/>
                  <a:pt x="13" y="131"/>
                </a:cubicBezTo>
                <a:cubicBezTo>
                  <a:pt x="13" y="131"/>
                  <a:pt x="13" y="131"/>
                  <a:pt x="13" y="131"/>
                </a:cubicBezTo>
                <a:cubicBezTo>
                  <a:pt x="13" y="132"/>
                  <a:pt x="13" y="132"/>
                  <a:pt x="13" y="132"/>
                </a:cubicBezTo>
                <a:cubicBezTo>
                  <a:pt x="13" y="132"/>
                  <a:pt x="13" y="132"/>
                  <a:pt x="13" y="132"/>
                </a:cubicBezTo>
                <a:cubicBezTo>
                  <a:pt x="13" y="133"/>
                  <a:pt x="13" y="133"/>
                  <a:pt x="13" y="133"/>
                </a:cubicBezTo>
                <a:cubicBezTo>
                  <a:pt x="12" y="133"/>
                  <a:pt x="13" y="134"/>
                  <a:pt x="13" y="134"/>
                </a:cubicBezTo>
                <a:cubicBezTo>
                  <a:pt x="13" y="135"/>
                  <a:pt x="14" y="136"/>
                  <a:pt x="13" y="136"/>
                </a:cubicBezTo>
                <a:cubicBezTo>
                  <a:pt x="12" y="137"/>
                  <a:pt x="12" y="138"/>
                  <a:pt x="12" y="139"/>
                </a:cubicBezTo>
                <a:cubicBezTo>
                  <a:pt x="13" y="139"/>
                  <a:pt x="13" y="140"/>
                  <a:pt x="13" y="140"/>
                </a:cubicBezTo>
                <a:cubicBezTo>
                  <a:pt x="13" y="143"/>
                  <a:pt x="13" y="144"/>
                  <a:pt x="13" y="145"/>
                </a:cubicBezTo>
                <a:cubicBezTo>
                  <a:pt x="13" y="145"/>
                  <a:pt x="14" y="146"/>
                  <a:pt x="14" y="146"/>
                </a:cubicBezTo>
                <a:cubicBezTo>
                  <a:pt x="14" y="147"/>
                  <a:pt x="15" y="148"/>
                  <a:pt x="15" y="148"/>
                </a:cubicBezTo>
                <a:cubicBezTo>
                  <a:pt x="15" y="147"/>
                  <a:pt x="17" y="146"/>
                  <a:pt x="18" y="146"/>
                </a:cubicBezTo>
                <a:cubicBezTo>
                  <a:pt x="18" y="145"/>
                  <a:pt x="19" y="146"/>
                  <a:pt x="19" y="146"/>
                </a:cubicBezTo>
                <a:cubicBezTo>
                  <a:pt x="19" y="146"/>
                  <a:pt x="19" y="146"/>
                  <a:pt x="19" y="146"/>
                </a:cubicBezTo>
                <a:cubicBezTo>
                  <a:pt x="19" y="146"/>
                  <a:pt x="20" y="147"/>
                  <a:pt x="20" y="147"/>
                </a:cubicBezTo>
                <a:cubicBezTo>
                  <a:pt x="20" y="147"/>
                  <a:pt x="20" y="147"/>
                  <a:pt x="20" y="147"/>
                </a:cubicBezTo>
                <a:cubicBezTo>
                  <a:pt x="20" y="148"/>
                  <a:pt x="22" y="148"/>
                  <a:pt x="22" y="148"/>
                </a:cubicBezTo>
                <a:cubicBezTo>
                  <a:pt x="24" y="149"/>
                  <a:pt x="24" y="149"/>
                  <a:pt x="24" y="149"/>
                </a:cubicBezTo>
                <a:cubicBezTo>
                  <a:pt x="24" y="150"/>
                  <a:pt x="24" y="150"/>
                  <a:pt x="24" y="150"/>
                </a:cubicBezTo>
                <a:cubicBezTo>
                  <a:pt x="25" y="151"/>
                  <a:pt x="26" y="152"/>
                  <a:pt x="26" y="153"/>
                </a:cubicBezTo>
                <a:cubicBezTo>
                  <a:pt x="26" y="154"/>
                  <a:pt x="26" y="154"/>
                  <a:pt x="27" y="155"/>
                </a:cubicBezTo>
                <a:cubicBezTo>
                  <a:pt x="27" y="155"/>
                  <a:pt x="27" y="156"/>
                  <a:pt x="27" y="157"/>
                </a:cubicBezTo>
                <a:cubicBezTo>
                  <a:pt x="27" y="159"/>
                  <a:pt x="27" y="159"/>
                  <a:pt x="26" y="160"/>
                </a:cubicBezTo>
                <a:cubicBezTo>
                  <a:pt x="26" y="160"/>
                  <a:pt x="25" y="161"/>
                  <a:pt x="25" y="161"/>
                </a:cubicBezTo>
                <a:cubicBezTo>
                  <a:pt x="24" y="162"/>
                  <a:pt x="23" y="163"/>
                  <a:pt x="22" y="163"/>
                </a:cubicBezTo>
                <a:cubicBezTo>
                  <a:pt x="22" y="163"/>
                  <a:pt x="21" y="163"/>
                  <a:pt x="21" y="163"/>
                </a:cubicBezTo>
                <a:cubicBezTo>
                  <a:pt x="22" y="164"/>
                  <a:pt x="22" y="164"/>
                  <a:pt x="22" y="164"/>
                </a:cubicBezTo>
                <a:cubicBezTo>
                  <a:pt x="22" y="164"/>
                  <a:pt x="23" y="164"/>
                  <a:pt x="23" y="165"/>
                </a:cubicBezTo>
                <a:cubicBezTo>
                  <a:pt x="24" y="165"/>
                  <a:pt x="24" y="166"/>
                  <a:pt x="24" y="166"/>
                </a:cubicBezTo>
                <a:cubicBezTo>
                  <a:pt x="24" y="167"/>
                  <a:pt x="24" y="168"/>
                  <a:pt x="25" y="168"/>
                </a:cubicBezTo>
                <a:cubicBezTo>
                  <a:pt x="25" y="168"/>
                  <a:pt x="25" y="168"/>
                  <a:pt x="25" y="168"/>
                </a:cubicBezTo>
                <a:cubicBezTo>
                  <a:pt x="26" y="167"/>
                  <a:pt x="26" y="167"/>
                  <a:pt x="28" y="167"/>
                </a:cubicBezTo>
                <a:cubicBezTo>
                  <a:pt x="29" y="168"/>
                  <a:pt x="30" y="168"/>
                  <a:pt x="30" y="169"/>
                </a:cubicBezTo>
                <a:cubicBezTo>
                  <a:pt x="30" y="170"/>
                  <a:pt x="29" y="171"/>
                  <a:pt x="29" y="171"/>
                </a:cubicBezTo>
                <a:cubicBezTo>
                  <a:pt x="28" y="171"/>
                  <a:pt x="28" y="172"/>
                  <a:pt x="27" y="172"/>
                </a:cubicBezTo>
                <a:cubicBezTo>
                  <a:pt x="26" y="173"/>
                  <a:pt x="25" y="174"/>
                  <a:pt x="24" y="174"/>
                </a:cubicBezTo>
                <a:cubicBezTo>
                  <a:pt x="23" y="174"/>
                  <a:pt x="23" y="174"/>
                  <a:pt x="23" y="173"/>
                </a:cubicBezTo>
                <a:cubicBezTo>
                  <a:pt x="20" y="173"/>
                  <a:pt x="18" y="173"/>
                  <a:pt x="18" y="174"/>
                </a:cubicBezTo>
                <a:cubicBezTo>
                  <a:pt x="18" y="174"/>
                  <a:pt x="18" y="175"/>
                  <a:pt x="18" y="175"/>
                </a:cubicBezTo>
                <a:cubicBezTo>
                  <a:pt x="18" y="176"/>
                  <a:pt x="18" y="177"/>
                  <a:pt x="18" y="178"/>
                </a:cubicBezTo>
                <a:cubicBezTo>
                  <a:pt x="17" y="179"/>
                  <a:pt x="17" y="179"/>
                  <a:pt x="17" y="180"/>
                </a:cubicBezTo>
                <a:cubicBezTo>
                  <a:pt x="17" y="179"/>
                  <a:pt x="17" y="179"/>
                  <a:pt x="17" y="179"/>
                </a:cubicBezTo>
                <a:cubicBezTo>
                  <a:pt x="18" y="179"/>
                  <a:pt x="18" y="179"/>
                  <a:pt x="18" y="179"/>
                </a:cubicBezTo>
                <a:cubicBezTo>
                  <a:pt x="19" y="177"/>
                  <a:pt x="20" y="176"/>
                  <a:pt x="21" y="176"/>
                </a:cubicBezTo>
                <a:cubicBezTo>
                  <a:pt x="22" y="176"/>
                  <a:pt x="23" y="176"/>
                  <a:pt x="23" y="176"/>
                </a:cubicBezTo>
                <a:cubicBezTo>
                  <a:pt x="24" y="176"/>
                  <a:pt x="25" y="176"/>
                  <a:pt x="26" y="176"/>
                </a:cubicBezTo>
                <a:cubicBezTo>
                  <a:pt x="27" y="176"/>
                  <a:pt x="27" y="175"/>
                  <a:pt x="28" y="175"/>
                </a:cubicBezTo>
                <a:cubicBezTo>
                  <a:pt x="28" y="174"/>
                  <a:pt x="29" y="173"/>
                  <a:pt x="30" y="173"/>
                </a:cubicBezTo>
                <a:cubicBezTo>
                  <a:pt x="33" y="172"/>
                  <a:pt x="33" y="172"/>
                  <a:pt x="34" y="173"/>
                </a:cubicBezTo>
                <a:cubicBezTo>
                  <a:pt x="34" y="173"/>
                  <a:pt x="35" y="173"/>
                  <a:pt x="36" y="174"/>
                </a:cubicBezTo>
                <a:cubicBezTo>
                  <a:pt x="37" y="174"/>
                  <a:pt x="37" y="173"/>
                  <a:pt x="38" y="173"/>
                </a:cubicBezTo>
                <a:cubicBezTo>
                  <a:pt x="39" y="173"/>
                  <a:pt x="39" y="172"/>
                  <a:pt x="40" y="173"/>
                </a:cubicBezTo>
                <a:cubicBezTo>
                  <a:pt x="40" y="173"/>
                  <a:pt x="43" y="174"/>
                  <a:pt x="43" y="175"/>
                </a:cubicBezTo>
                <a:cubicBezTo>
                  <a:pt x="43" y="176"/>
                  <a:pt x="42" y="176"/>
                  <a:pt x="42" y="176"/>
                </a:cubicBezTo>
                <a:cubicBezTo>
                  <a:pt x="41" y="176"/>
                  <a:pt x="41" y="177"/>
                  <a:pt x="40" y="177"/>
                </a:cubicBezTo>
                <a:cubicBezTo>
                  <a:pt x="40" y="177"/>
                  <a:pt x="40" y="178"/>
                  <a:pt x="41" y="179"/>
                </a:cubicBezTo>
                <a:cubicBezTo>
                  <a:pt x="41" y="179"/>
                  <a:pt x="41" y="179"/>
                  <a:pt x="41" y="179"/>
                </a:cubicBezTo>
                <a:cubicBezTo>
                  <a:pt x="41" y="180"/>
                  <a:pt x="41" y="180"/>
                  <a:pt x="41" y="180"/>
                </a:cubicBezTo>
                <a:cubicBezTo>
                  <a:pt x="41" y="180"/>
                  <a:pt x="42" y="180"/>
                  <a:pt x="42" y="180"/>
                </a:cubicBezTo>
                <a:cubicBezTo>
                  <a:pt x="43" y="180"/>
                  <a:pt x="43" y="180"/>
                  <a:pt x="43" y="180"/>
                </a:cubicBezTo>
                <a:cubicBezTo>
                  <a:pt x="43" y="180"/>
                  <a:pt x="44" y="180"/>
                  <a:pt x="45" y="179"/>
                </a:cubicBezTo>
                <a:cubicBezTo>
                  <a:pt x="47" y="179"/>
                  <a:pt x="48" y="178"/>
                  <a:pt x="48" y="178"/>
                </a:cubicBezTo>
                <a:cubicBezTo>
                  <a:pt x="50" y="178"/>
                  <a:pt x="51" y="178"/>
                  <a:pt x="52" y="177"/>
                </a:cubicBezTo>
                <a:cubicBezTo>
                  <a:pt x="52" y="177"/>
                  <a:pt x="53" y="177"/>
                  <a:pt x="54" y="176"/>
                </a:cubicBezTo>
                <a:cubicBezTo>
                  <a:pt x="54" y="176"/>
                  <a:pt x="55" y="176"/>
                  <a:pt x="55" y="175"/>
                </a:cubicBezTo>
                <a:cubicBezTo>
                  <a:pt x="57" y="174"/>
                  <a:pt x="59" y="173"/>
                  <a:pt x="60" y="174"/>
                </a:cubicBezTo>
                <a:cubicBezTo>
                  <a:pt x="62" y="175"/>
                  <a:pt x="63" y="175"/>
                  <a:pt x="64" y="175"/>
                </a:cubicBezTo>
                <a:cubicBezTo>
                  <a:pt x="65" y="175"/>
                  <a:pt x="65" y="176"/>
                  <a:pt x="66" y="176"/>
                </a:cubicBezTo>
                <a:cubicBezTo>
                  <a:pt x="67" y="177"/>
                  <a:pt x="67" y="177"/>
                  <a:pt x="67" y="177"/>
                </a:cubicBezTo>
                <a:cubicBezTo>
                  <a:pt x="67" y="177"/>
                  <a:pt x="67" y="177"/>
                  <a:pt x="67" y="177"/>
                </a:cubicBezTo>
                <a:cubicBezTo>
                  <a:pt x="68" y="176"/>
                  <a:pt x="70" y="175"/>
                  <a:pt x="72" y="176"/>
                </a:cubicBezTo>
                <a:cubicBezTo>
                  <a:pt x="72" y="176"/>
                  <a:pt x="73" y="177"/>
                  <a:pt x="73" y="177"/>
                </a:cubicBezTo>
                <a:cubicBezTo>
                  <a:pt x="74" y="177"/>
                  <a:pt x="74" y="178"/>
                  <a:pt x="75" y="178"/>
                </a:cubicBezTo>
                <a:cubicBezTo>
                  <a:pt x="75" y="178"/>
                  <a:pt x="76" y="179"/>
                  <a:pt x="76" y="179"/>
                </a:cubicBezTo>
                <a:cubicBezTo>
                  <a:pt x="77" y="179"/>
                  <a:pt x="78" y="179"/>
                  <a:pt x="79" y="180"/>
                </a:cubicBezTo>
                <a:cubicBezTo>
                  <a:pt x="79" y="180"/>
                  <a:pt x="80" y="180"/>
                  <a:pt x="80" y="180"/>
                </a:cubicBezTo>
                <a:cubicBezTo>
                  <a:pt x="81" y="180"/>
                  <a:pt x="82" y="181"/>
                  <a:pt x="82" y="181"/>
                </a:cubicBezTo>
                <a:cubicBezTo>
                  <a:pt x="83" y="181"/>
                  <a:pt x="83" y="182"/>
                  <a:pt x="83" y="182"/>
                </a:cubicBezTo>
                <a:cubicBezTo>
                  <a:pt x="84" y="182"/>
                  <a:pt x="84" y="183"/>
                  <a:pt x="85" y="183"/>
                </a:cubicBezTo>
                <a:cubicBezTo>
                  <a:pt x="86" y="183"/>
                  <a:pt x="88" y="185"/>
                  <a:pt x="88" y="187"/>
                </a:cubicBezTo>
                <a:cubicBezTo>
                  <a:pt x="88" y="188"/>
                  <a:pt x="88" y="188"/>
                  <a:pt x="88" y="189"/>
                </a:cubicBezTo>
                <a:cubicBezTo>
                  <a:pt x="89" y="189"/>
                  <a:pt x="89" y="190"/>
                  <a:pt x="89" y="191"/>
                </a:cubicBezTo>
                <a:cubicBezTo>
                  <a:pt x="89" y="193"/>
                  <a:pt x="89" y="193"/>
                  <a:pt x="90" y="193"/>
                </a:cubicBezTo>
                <a:cubicBezTo>
                  <a:pt x="90" y="194"/>
                  <a:pt x="91" y="194"/>
                  <a:pt x="91" y="194"/>
                </a:cubicBezTo>
                <a:cubicBezTo>
                  <a:pt x="91" y="194"/>
                  <a:pt x="94" y="197"/>
                  <a:pt x="92" y="198"/>
                </a:cubicBezTo>
                <a:cubicBezTo>
                  <a:pt x="92" y="199"/>
                  <a:pt x="92" y="200"/>
                  <a:pt x="92" y="201"/>
                </a:cubicBezTo>
                <a:cubicBezTo>
                  <a:pt x="92" y="202"/>
                  <a:pt x="92" y="203"/>
                  <a:pt x="91" y="203"/>
                </a:cubicBezTo>
                <a:cubicBezTo>
                  <a:pt x="90" y="204"/>
                  <a:pt x="90" y="204"/>
                  <a:pt x="90" y="204"/>
                </a:cubicBezTo>
                <a:cubicBezTo>
                  <a:pt x="89" y="204"/>
                  <a:pt x="89" y="204"/>
                  <a:pt x="88" y="205"/>
                </a:cubicBezTo>
                <a:cubicBezTo>
                  <a:pt x="88" y="206"/>
                  <a:pt x="87" y="206"/>
                  <a:pt x="87" y="207"/>
                </a:cubicBezTo>
                <a:cubicBezTo>
                  <a:pt x="87" y="208"/>
                  <a:pt x="87" y="209"/>
                  <a:pt x="86" y="209"/>
                </a:cubicBezTo>
                <a:cubicBezTo>
                  <a:pt x="85" y="210"/>
                  <a:pt x="85" y="210"/>
                  <a:pt x="85" y="210"/>
                </a:cubicBezTo>
                <a:cubicBezTo>
                  <a:pt x="85" y="211"/>
                  <a:pt x="85" y="211"/>
                  <a:pt x="85" y="211"/>
                </a:cubicBezTo>
                <a:cubicBezTo>
                  <a:pt x="86" y="211"/>
                  <a:pt x="86" y="212"/>
                  <a:pt x="86" y="212"/>
                </a:cubicBezTo>
                <a:cubicBezTo>
                  <a:pt x="87" y="213"/>
                  <a:pt x="87" y="216"/>
                  <a:pt x="86" y="217"/>
                </a:cubicBezTo>
                <a:cubicBezTo>
                  <a:pt x="85" y="218"/>
                  <a:pt x="85" y="219"/>
                  <a:pt x="84" y="220"/>
                </a:cubicBezTo>
                <a:cubicBezTo>
                  <a:pt x="84" y="220"/>
                  <a:pt x="84" y="221"/>
                  <a:pt x="83" y="221"/>
                </a:cubicBezTo>
                <a:cubicBezTo>
                  <a:pt x="83" y="222"/>
                  <a:pt x="83" y="222"/>
                  <a:pt x="82" y="222"/>
                </a:cubicBezTo>
                <a:cubicBezTo>
                  <a:pt x="81" y="223"/>
                  <a:pt x="81" y="223"/>
                  <a:pt x="81" y="224"/>
                </a:cubicBezTo>
                <a:cubicBezTo>
                  <a:pt x="82" y="225"/>
                  <a:pt x="82" y="226"/>
                  <a:pt x="82" y="227"/>
                </a:cubicBezTo>
                <a:cubicBezTo>
                  <a:pt x="81" y="227"/>
                  <a:pt x="81" y="228"/>
                  <a:pt x="80" y="228"/>
                </a:cubicBezTo>
                <a:cubicBezTo>
                  <a:pt x="78" y="228"/>
                  <a:pt x="77" y="228"/>
                  <a:pt x="76" y="229"/>
                </a:cubicBezTo>
                <a:cubicBezTo>
                  <a:pt x="76" y="230"/>
                  <a:pt x="76" y="230"/>
                  <a:pt x="76" y="231"/>
                </a:cubicBezTo>
                <a:cubicBezTo>
                  <a:pt x="76" y="231"/>
                  <a:pt x="76" y="231"/>
                  <a:pt x="77" y="231"/>
                </a:cubicBezTo>
                <a:cubicBezTo>
                  <a:pt x="78" y="232"/>
                  <a:pt x="78" y="232"/>
                  <a:pt x="78" y="233"/>
                </a:cubicBezTo>
                <a:cubicBezTo>
                  <a:pt x="78" y="234"/>
                  <a:pt x="78" y="236"/>
                  <a:pt x="76" y="237"/>
                </a:cubicBezTo>
                <a:cubicBezTo>
                  <a:pt x="75" y="238"/>
                  <a:pt x="75" y="238"/>
                  <a:pt x="74" y="238"/>
                </a:cubicBezTo>
                <a:cubicBezTo>
                  <a:pt x="74" y="239"/>
                  <a:pt x="73" y="239"/>
                  <a:pt x="71" y="240"/>
                </a:cubicBezTo>
                <a:cubicBezTo>
                  <a:pt x="70" y="240"/>
                  <a:pt x="70" y="240"/>
                  <a:pt x="70" y="240"/>
                </a:cubicBezTo>
                <a:cubicBezTo>
                  <a:pt x="69" y="241"/>
                  <a:pt x="67" y="241"/>
                  <a:pt x="66" y="240"/>
                </a:cubicBezTo>
                <a:cubicBezTo>
                  <a:pt x="65" y="240"/>
                  <a:pt x="65" y="240"/>
                  <a:pt x="64" y="239"/>
                </a:cubicBezTo>
                <a:cubicBezTo>
                  <a:pt x="64" y="239"/>
                  <a:pt x="63" y="239"/>
                  <a:pt x="63" y="240"/>
                </a:cubicBezTo>
                <a:cubicBezTo>
                  <a:pt x="62" y="240"/>
                  <a:pt x="62" y="241"/>
                  <a:pt x="62" y="241"/>
                </a:cubicBezTo>
                <a:cubicBezTo>
                  <a:pt x="61" y="242"/>
                  <a:pt x="60" y="242"/>
                  <a:pt x="60" y="243"/>
                </a:cubicBezTo>
                <a:cubicBezTo>
                  <a:pt x="59" y="244"/>
                  <a:pt x="59" y="244"/>
                  <a:pt x="59" y="245"/>
                </a:cubicBezTo>
                <a:cubicBezTo>
                  <a:pt x="58" y="246"/>
                  <a:pt x="57" y="247"/>
                  <a:pt x="57" y="247"/>
                </a:cubicBezTo>
                <a:cubicBezTo>
                  <a:pt x="57" y="248"/>
                  <a:pt x="57" y="249"/>
                  <a:pt x="57" y="249"/>
                </a:cubicBezTo>
                <a:cubicBezTo>
                  <a:pt x="56" y="250"/>
                  <a:pt x="56" y="251"/>
                  <a:pt x="56" y="252"/>
                </a:cubicBezTo>
                <a:cubicBezTo>
                  <a:pt x="56" y="253"/>
                  <a:pt x="56" y="253"/>
                  <a:pt x="56" y="253"/>
                </a:cubicBezTo>
                <a:cubicBezTo>
                  <a:pt x="56" y="255"/>
                  <a:pt x="56" y="256"/>
                  <a:pt x="57" y="257"/>
                </a:cubicBezTo>
                <a:cubicBezTo>
                  <a:pt x="57" y="257"/>
                  <a:pt x="59" y="260"/>
                  <a:pt x="59" y="261"/>
                </a:cubicBezTo>
                <a:cubicBezTo>
                  <a:pt x="59" y="261"/>
                  <a:pt x="59" y="262"/>
                  <a:pt x="58" y="262"/>
                </a:cubicBezTo>
                <a:cubicBezTo>
                  <a:pt x="58" y="263"/>
                  <a:pt x="57" y="263"/>
                  <a:pt x="57" y="263"/>
                </a:cubicBezTo>
                <a:cubicBezTo>
                  <a:pt x="57" y="264"/>
                  <a:pt x="57" y="264"/>
                  <a:pt x="57" y="264"/>
                </a:cubicBezTo>
                <a:cubicBezTo>
                  <a:pt x="58" y="265"/>
                  <a:pt x="58" y="266"/>
                  <a:pt x="57" y="267"/>
                </a:cubicBezTo>
                <a:cubicBezTo>
                  <a:pt x="56" y="269"/>
                  <a:pt x="55" y="270"/>
                  <a:pt x="54" y="271"/>
                </a:cubicBezTo>
                <a:cubicBezTo>
                  <a:pt x="53" y="271"/>
                  <a:pt x="52" y="273"/>
                  <a:pt x="51" y="273"/>
                </a:cubicBezTo>
                <a:cubicBezTo>
                  <a:pt x="51" y="274"/>
                  <a:pt x="50" y="274"/>
                  <a:pt x="50" y="274"/>
                </a:cubicBezTo>
                <a:cubicBezTo>
                  <a:pt x="49" y="274"/>
                  <a:pt x="48" y="275"/>
                  <a:pt x="48" y="275"/>
                </a:cubicBezTo>
                <a:cubicBezTo>
                  <a:pt x="48" y="276"/>
                  <a:pt x="48" y="276"/>
                  <a:pt x="48" y="276"/>
                </a:cubicBezTo>
                <a:cubicBezTo>
                  <a:pt x="49" y="276"/>
                  <a:pt x="49" y="276"/>
                  <a:pt x="49" y="276"/>
                </a:cubicBezTo>
                <a:cubicBezTo>
                  <a:pt x="49" y="277"/>
                  <a:pt x="50" y="277"/>
                  <a:pt x="50" y="279"/>
                </a:cubicBezTo>
                <a:cubicBezTo>
                  <a:pt x="50" y="280"/>
                  <a:pt x="50" y="280"/>
                  <a:pt x="50" y="280"/>
                </a:cubicBezTo>
                <a:cubicBezTo>
                  <a:pt x="50" y="281"/>
                  <a:pt x="49" y="283"/>
                  <a:pt x="50" y="283"/>
                </a:cubicBezTo>
                <a:cubicBezTo>
                  <a:pt x="51" y="283"/>
                  <a:pt x="53" y="285"/>
                  <a:pt x="53" y="286"/>
                </a:cubicBezTo>
                <a:cubicBezTo>
                  <a:pt x="53" y="287"/>
                  <a:pt x="53" y="287"/>
                  <a:pt x="53" y="288"/>
                </a:cubicBezTo>
                <a:cubicBezTo>
                  <a:pt x="52" y="288"/>
                  <a:pt x="52" y="289"/>
                  <a:pt x="52" y="291"/>
                </a:cubicBezTo>
                <a:cubicBezTo>
                  <a:pt x="52" y="293"/>
                  <a:pt x="52" y="294"/>
                  <a:pt x="53" y="295"/>
                </a:cubicBezTo>
                <a:cubicBezTo>
                  <a:pt x="53" y="295"/>
                  <a:pt x="53" y="295"/>
                  <a:pt x="54" y="297"/>
                </a:cubicBezTo>
                <a:cubicBezTo>
                  <a:pt x="54" y="297"/>
                  <a:pt x="54" y="298"/>
                  <a:pt x="54" y="298"/>
                </a:cubicBezTo>
                <a:cubicBezTo>
                  <a:pt x="54" y="298"/>
                  <a:pt x="54" y="298"/>
                  <a:pt x="54" y="298"/>
                </a:cubicBezTo>
                <a:cubicBezTo>
                  <a:pt x="55" y="299"/>
                  <a:pt x="57" y="299"/>
                  <a:pt x="57" y="301"/>
                </a:cubicBezTo>
                <a:cubicBezTo>
                  <a:pt x="57" y="301"/>
                  <a:pt x="58" y="304"/>
                  <a:pt x="58" y="305"/>
                </a:cubicBezTo>
                <a:cubicBezTo>
                  <a:pt x="57" y="306"/>
                  <a:pt x="58" y="306"/>
                  <a:pt x="58" y="306"/>
                </a:cubicBezTo>
                <a:cubicBezTo>
                  <a:pt x="58" y="306"/>
                  <a:pt x="58" y="306"/>
                  <a:pt x="59" y="306"/>
                </a:cubicBezTo>
                <a:cubicBezTo>
                  <a:pt x="59" y="306"/>
                  <a:pt x="60" y="305"/>
                  <a:pt x="60" y="305"/>
                </a:cubicBezTo>
                <a:cubicBezTo>
                  <a:pt x="60" y="304"/>
                  <a:pt x="61" y="303"/>
                  <a:pt x="62" y="303"/>
                </a:cubicBezTo>
                <a:cubicBezTo>
                  <a:pt x="62" y="303"/>
                  <a:pt x="62" y="302"/>
                  <a:pt x="63" y="302"/>
                </a:cubicBezTo>
                <a:cubicBezTo>
                  <a:pt x="63" y="301"/>
                  <a:pt x="63" y="300"/>
                  <a:pt x="64" y="300"/>
                </a:cubicBezTo>
                <a:cubicBezTo>
                  <a:pt x="66" y="301"/>
                  <a:pt x="66" y="301"/>
                  <a:pt x="68" y="302"/>
                </a:cubicBezTo>
                <a:cubicBezTo>
                  <a:pt x="69" y="303"/>
                  <a:pt x="69" y="304"/>
                  <a:pt x="69" y="304"/>
                </a:cubicBezTo>
                <a:cubicBezTo>
                  <a:pt x="69" y="305"/>
                  <a:pt x="69" y="305"/>
                  <a:pt x="70" y="306"/>
                </a:cubicBezTo>
                <a:cubicBezTo>
                  <a:pt x="70" y="306"/>
                  <a:pt x="70" y="306"/>
                  <a:pt x="71" y="307"/>
                </a:cubicBezTo>
                <a:cubicBezTo>
                  <a:pt x="71" y="307"/>
                  <a:pt x="72" y="308"/>
                  <a:pt x="73" y="309"/>
                </a:cubicBezTo>
                <a:cubicBezTo>
                  <a:pt x="73" y="310"/>
                  <a:pt x="73" y="310"/>
                  <a:pt x="73" y="310"/>
                </a:cubicBezTo>
                <a:cubicBezTo>
                  <a:pt x="73" y="310"/>
                  <a:pt x="73" y="310"/>
                  <a:pt x="73" y="310"/>
                </a:cubicBezTo>
                <a:cubicBezTo>
                  <a:pt x="74" y="309"/>
                  <a:pt x="74" y="309"/>
                  <a:pt x="74" y="309"/>
                </a:cubicBezTo>
                <a:cubicBezTo>
                  <a:pt x="74" y="308"/>
                  <a:pt x="75" y="308"/>
                  <a:pt x="76" y="308"/>
                </a:cubicBezTo>
                <a:cubicBezTo>
                  <a:pt x="76" y="309"/>
                  <a:pt x="77" y="309"/>
                  <a:pt x="77" y="310"/>
                </a:cubicBezTo>
                <a:cubicBezTo>
                  <a:pt x="78" y="311"/>
                  <a:pt x="78" y="311"/>
                  <a:pt x="78" y="311"/>
                </a:cubicBezTo>
                <a:cubicBezTo>
                  <a:pt x="78" y="311"/>
                  <a:pt x="78" y="311"/>
                  <a:pt x="78" y="311"/>
                </a:cubicBezTo>
                <a:cubicBezTo>
                  <a:pt x="79" y="311"/>
                  <a:pt x="79" y="312"/>
                  <a:pt x="79" y="312"/>
                </a:cubicBezTo>
                <a:cubicBezTo>
                  <a:pt x="80" y="312"/>
                  <a:pt x="80" y="312"/>
                  <a:pt x="80" y="311"/>
                </a:cubicBezTo>
                <a:cubicBezTo>
                  <a:pt x="81" y="311"/>
                  <a:pt x="81" y="310"/>
                  <a:pt x="81" y="309"/>
                </a:cubicBezTo>
                <a:cubicBezTo>
                  <a:pt x="81" y="308"/>
                  <a:pt x="82" y="307"/>
                  <a:pt x="82" y="307"/>
                </a:cubicBezTo>
                <a:cubicBezTo>
                  <a:pt x="83" y="306"/>
                  <a:pt x="83" y="306"/>
                  <a:pt x="83" y="305"/>
                </a:cubicBezTo>
                <a:cubicBezTo>
                  <a:pt x="83" y="305"/>
                  <a:pt x="83" y="304"/>
                  <a:pt x="84" y="303"/>
                </a:cubicBezTo>
                <a:cubicBezTo>
                  <a:pt x="85" y="302"/>
                  <a:pt x="85" y="301"/>
                  <a:pt x="85" y="299"/>
                </a:cubicBezTo>
                <a:cubicBezTo>
                  <a:pt x="85" y="298"/>
                  <a:pt x="85" y="298"/>
                  <a:pt x="85" y="298"/>
                </a:cubicBezTo>
                <a:cubicBezTo>
                  <a:pt x="84" y="298"/>
                  <a:pt x="84" y="298"/>
                  <a:pt x="84" y="298"/>
                </a:cubicBezTo>
                <a:cubicBezTo>
                  <a:pt x="84" y="297"/>
                  <a:pt x="83" y="297"/>
                  <a:pt x="83" y="296"/>
                </a:cubicBezTo>
                <a:cubicBezTo>
                  <a:pt x="84" y="294"/>
                  <a:pt x="84" y="294"/>
                  <a:pt x="84" y="293"/>
                </a:cubicBezTo>
                <a:cubicBezTo>
                  <a:pt x="84" y="293"/>
                  <a:pt x="84" y="292"/>
                  <a:pt x="84" y="292"/>
                </a:cubicBezTo>
                <a:cubicBezTo>
                  <a:pt x="84" y="291"/>
                  <a:pt x="83" y="290"/>
                  <a:pt x="82" y="289"/>
                </a:cubicBezTo>
                <a:cubicBezTo>
                  <a:pt x="82" y="289"/>
                  <a:pt x="82" y="289"/>
                  <a:pt x="82" y="289"/>
                </a:cubicBezTo>
                <a:cubicBezTo>
                  <a:pt x="81" y="290"/>
                  <a:pt x="80" y="290"/>
                  <a:pt x="80" y="290"/>
                </a:cubicBezTo>
                <a:cubicBezTo>
                  <a:pt x="79" y="290"/>
                  <a:pt x="78" y="289"/>
                  <a:pt x="78" y="288"/>
                </a:cubicBezTo>
                <a:cubicBezTo>
                  <a:pt x="77" y="287"/>
                  <a:pt x="77" y="286"/>
                  <a:pt x="77" y="285"/>
                </a:cubicBezTo>
                <a:cubicBezTo>
                  <a:pt x="76" y="283"/>
                  <a:pt x="77" y="282"/>
                  <a:pt x="77" y="281"/>
                </a:cubicBezTo>
                <a:cubicBezTo>
                  <a:pt x="77" y="281"/>
                  <a:pt x="77" y="281"/>
                  <a:pt x="77" y="281"/>
                </a:cubicBezTo>
                <a:cubicBezTo>
                  <a:pt x="77" y="280"/>
                  <a:pt x="77" y="278"/>
                  <a:pt x="76" y="278"/>
                </a:cubicBezTo>
                <a:cubicBezTo>
                  <a:pt x="76" y="277"/>
                  <a:pt x="76" y="277"/>
                  <a:pt x="75" y="277"/>
                </a:cubicBezTo>
                <a:cubicBezTo>
                  <a:pt x="74" y="277"/>
                  <a:pt x="73" y="277"/>
                  <a:pt x="73" y="276"/>
                </a:cubicBezTo>
                <a:cubicBezTo>
                  <a:pt x="73" y="275"/>
                  <a:pt x="72" y="274"/>
                  <a:pt x="71" y="274"/>
                </a:cubicBezTo>
                <a:cubicBezTo>
                  <a:pt x="70" y="274"/>
                  <a:pt x="70" y="274"/>
                  <a:pt x="70" y="274"/>
                </a:cubicBezTo>
                <a:cubicBezTo>
                  <a:pt x="70" y="273"/>
                  <a:pt x="70" y="273"/>
                  <a:pt x="70" y="273"/>
                </a:cubicBezTo>
                <a:cubicBezTo>
                  <a:pt x="70" y="273"/>
                  <a:pt x="70" y="273"/>
                  <a:pt x="70" y="273"/>
                </a:cubicBezTo>
                <a:cubicBezTo>
                  <a:pt x="71" y="272"/>
                  <a:pt x="71" y="271"/>
                  <a:pt x="71" y="271"/>
                </a:cubicBezTo>
                <a:cubicBezTo>
                  <a:pt x="71" y="271"/>
                  <a:pt x="71" y="271"/>
                  <a:pt x="71" y="270"/>
                </a:cubicBezTo>
                <a:cubicBezTo>
                  <a:pt x="71" y="269"/>
                  <a:pt x="72" y="268"/>
                  <a:pt x="72" y="267"/>
                </a:cubicBezTo>
                <a:cubicBezTo>
                  <a:pt x="73" y="267"/>
                  <a:pt x="73" y="267"/>
                  <a:pt x="73" y="267"/>
                </a:cubicBezTo>
                <a:cubicBezTo>
                  <a:pt x="72" y="266"/>
                  <a:pt x="72" y="266"/>
                  <a:pt x="71" y="265"/>
                </a:cubicBezTo>
                <a:cubicBezTo>
                  <a:pt x="71" y="265"/>
                  <a:pt x="70" y="265"/>
                  <a:pt x="70" y="264"/>
                </a:cubicBezTo>
                <a:cubicBezTo>
                  <a:pt x="69" y="264"/>
                  <a:pt x="69" y="264"/>
                  <a:pt x="69" y="263"/>
                </a:cubicBezTo>
                <a:cubicBezTo>
                  <a:pt x="69" y="263"/>
                  <a:pt x="68" y="262"/>
                  <a:pt x="68" y="262"/>
                </a:cubicBezTo>
                <a:cubicBezTo>
                  <a:pt x="67" y="262"/>
                  <a:pt x="67" y="262"/>
                  <a:pt x="66" y="262"/>
                </a:cubicBezTo>
                <a:cubicBezTo>
                  <a:pt x="65" y="262"/>
                  <a:pt x="64" y="262"/>
                  <a:pt x="64" y="260"/>
                </a:cubicBezTo>
                <a:cubicBezTo>
                  <a:pt x="64" y="258"/>
                  <a:pt x="64" y="257"/>
                  <a:pt x="64" y="257"/>
                </a:cubicBezTo>
                <a:cubicBezTo>
                  <a:pt x="64" y="256"/>
                  <a:pt x="66" y="255"/>
                  <a:pt x="68" y="254"/>
                </a:cubicBezTo>
                <a:cubicBezTo>
                  <a:pt x="69" y="254"/>
                  <a:pt x="69" y="254"/>
                  <a:pt x="69" y="254"/>
                </a:cubicBezTo>
                <a:cubicBezTo>
                  <a:pt x="69" y="253"/>
                  <a:pt x="69" y="253"/>
                  <a:pt x="69" y="253"/>
                </a:cubicBezTo>
                <a:cubicBezTo>
                  <a:pt x="68" y="253"/>
                  <a:pt x="68" y="252"/>
                  <a:pt x="68" y="252"/>
                </a:cubicBezTo>
                <a:cubicBezTo>
                  <a:pt x="69" y="251"/>
                  <a:pt x="69" y="251"/>
                  <a:pt x="69" y="251"/>
                </a:cubicBezTo>
                <a:cubicBezTo>
                  <a:pt x="70" y="251"/>
                  <a:pt x="70" y="251"/>
                  <a:pt x="70" y="251"/>
                </a:cubicBezTo>
                <a:cubicBezTo>
                  <a:pt x="71" y="250"/>
                  <a:pt x="71" y="250"/>
                  <a:pt x="73" y="251"/>
                </a:cubicBezTo>
                <a:cubicBezTo>
                  <a:pt x="73" y="252"/>
                  <a:pt x="74" y="254"/>
                  <a:pt x="74" y="255"/>
                </a:cubicBezTo>
                <a:cubicBezTo>
                  <a:pt x="74" y="255"/>
                  <a:pt x="74" y="255"/>
                  <a:pt x="74" y="255"/>
                </a:cubicBezTo>
                <a:cubicBezTo>
                  <a:pt x="75" y="254"/>
                  <a:pt x="75" y="254"/>
                  <a:pt x="75" y="254"/>
                </a:cubicBezTo>
                <a:cubicBezTo>
                  <a:pt x="76" y="254"/>
                  <a:pt x="76" y="255"/>
                  <a:pt x="77" y="254"/>
                </a:cubicBezTo>
                <a:cubicBezTo>
                  <a:pt x="77" y="254"/>
                  <a:pt x="79" y="252"/>
                  <a:pt x="79" y="251"/>
                </a:cubicBezTo>
                <a:cubicBezTo>
                  <a:pt x="79" y="250"/>
                  <a:pt x="79" y="250"/>
                  <a:pt x="79" y="250"/>
                </a:cubicBezTo>
                <a:cubicBezTo>
                  <a:pt x="78" y="249"/>
                  <a:pt x="78" y="249"/>
                  <a:pt x="78" y="248"/>
                </a:cubicBezTo>
                <a:cubicBezTo>
                  <a:pt x="79" y="248"/>
                  <a:pt x="79" y="248"/>
                  <a:pt x="80" y="248"/>
                </a:cubicBezTo>
                <a:cubicBezTo>
                  <a:pt x="80" y="248"/>
                  <a:pt x="80" y="247"/>
                  <a:pt x="81" y="247"/>
                </a:cubicBezTo>
                <a:cubicBezTo>
                  <a:pt x="81" y="247"/>
                  <a:pt x="81" y="247"/>
                  <a:pt x="81" y="247"/>
                </a:cubicBezTo>
                <a:cubicBezTo>
                  <a:pt x="80" y="246"/>
                  <a:pt x="80" y="245"/>
                  <a:pt x="81" y="245"/>
                </a:cubicBezTo>
                <a:cubicBezTo>
                  <a:pt x="82" y="244"/>
                  <a:pt x="84" y="244"/>
                  <a:pt x="84" y="244"/>
                </a:cubicBezTo>
                <a:cubicBezTo>
                  <a:pt x="85" y="244"/>
                  <a:pt x="85" y="245"/>
                  <a:pt x="85" y="246"/>
                </a:cubicBezTo>
                <a:cubicBezTo>
                  <a:pt x="85" y="246"/>
                  <a:pt x="86" y="247"/>
                  <a:pt x="86" y="248"/>
                </a:cubicBezTo>
                <a:cubicBezTo>
                  <a:pt x="86" y="249"/>
                  <a:pt x="87" y="250"/>
                  <a:pt x="86" y="251"/>
                </a:cubicBezTo>
                <a:cubicBezTo>
                  <a:pt x="86" y="251"/>
                  <a:pt x="85" y="251"/>
                  <a:pt x="84" y="251"/>
                </a:cubicBezTo>
                <a:cubicBezTo>
                  <a:pt x="83" y="251"/>
                  <a:pt x="83" y="251"/>
                  <a:pt x="82" y="252"/>
                </a:cubicBezTo>
                <a:cubicBezTo>
                  <a:pt x="82" y="252"/>
                  <a:pt x="82" y="252"/>
                  <a:pt x="82" y="252"/>
                </a:cubicBezTo>
                <a:cubicBezTo>
                  <a:pt x="82" y="253"/>
                  <a:pt x="81" y="255"/>
                  <a:pt x="81" y="255"/>
                </a:cubicBezTo>
                <a:cubicBezTo>
                  <a:pt x="82" y="255"/>
                  <a:pt x="82" y="255"/>
                  <a:pt x="82" y="255"/>
                </a:cubicBezTo>
                <a:cubicBezTo>
                  <a:pt x="83" y="256"/>
                  <a:pt x="83" y="256"/>
                  <a:pt x="83" y="258"/>
                </a:cubicBezTo>
                <a:cubicBezTo>
                  <a:pt x="83" y="258"/>
                  <a:pt x="83" y="258"/>
                  <a:pt x="83" y="258"/>
                </a:cubicBezTo>
                <a:cubicBezTo>
                  <a:pt x="83" y="258"/>
                  <a:pt x="83" y="259"/>
                  <a:pt x="83" y="259"/>
                </a:cubicBezTo>
                <a:cubicBezTo>
                  <a:pt x="82" y="260"/>
                  <a:pt x="82" y="262"/>
                  <a:pt x="82" y="262"/>
                </a:cubicBezTo>
                <a:cubicBezTo>
                  <a:pt x="83" y="263"/>
                  <a:pt x="83" y="262"/>
                  <a:pt x="83" y="262"/>
                </a:cubicBezTo>
                <a:cubicBezTo>
                  <a:pt x="83" y="261"/>
                  <a:pt x="84" y="260"/>
                  <a:pt x="85" y="260"/>
                </a:cubicBezTo>
                <a:cubicBezTo>
                  <a:pt x="85" y="260"/>
                  <a:pt x="86" y="260"/>
                  <a:pt x="87" y="259"/>
                </a:cubicBezTo>
                <a:cubicBezTo>
                  <a:pt x="87" y="258"/>
                  <a:pt x="88" y="258"/>
                  <a:pt x="88" y="258"/>
                </a:cubicBezTo>
                <a:cubicBezTo>
                  <a:pt x="89" y="258"/>
                  <a:pt x="89" y="258"/>
                  <a:pt x="89" y="259"/>
                </a:cubicBezTo>
                <a:cubicBezTo>
                  <a:pt x="89" y="259"/>
                  <a:pt x="90" y="259"/>
                  <a:pt x="90" y="260"/>
                </a:cubicBezTo>
                <a:cubicBezTo>
                  <a:pt x="91" y="260"/>
                  <a:pt x="91" y="261"/>
                  <a:pt x="91" y="262"/>
                </a:cubicBezTo>
                <a:cubicBezTo>
                  <a:pt x="91" y="264"/>
                  <a:pt x="92" y="265"/>
                  <a:pt x="92" y="265"/>
                </a:cubicBezTo>
                <a:cubicBezTo>
                  <a:pt x="93" y="264"/>
                  <a:pt x="93" y="264"/>
                  <a:pt x="93" y="264"/>
                </a:cubicBezTo>
                <a:cubicBezTo>
                  <a:pt x="94" y="264"/>
                  <a:pt x="94" y="263"/>
                  <a:pt x="95" y="264"/>
                </a:cubicBezTo>
                <a:cubicBezTo>
                  <a:pt x="95" y="264"/>
                  <a:pt x="95" y="264"/>
                  <a:pt x="95" y="265"/>
                </a:cubicBezTo>
                <a:cubicBezTo>
                  <a:pt x="95" y="266"/>
                  <a:pt x="95" y="266"/>
                  <a:pt x="95" y="266"/>
                </a:cubicBezTo>
                <a:cubicBezTo>
                  <a:pt x="96" y="266"/>
                  <a:pt x="96" y="266"/>
                  <a:pt x="96" y="265"/>
                </a:cubicBezTo>
                <a:cubicBezTo>
                  <a:pt x="96" y="265"/>
                  <a:pt x="97" y="264"/>
                  <a:pt x="97" y="264"/>
                </a:cubicBezTo>
                <a:cubicBezTo>
                  <a:pt x="101" y="264"/>
                  <a:pt x="101" y="264"/>
                  <a:pt x="101" y="264"/>
                </a:cubicBezTo>
                <a:cubicBezTo>
                  <a:pt x="101" y="263"/>
                  <a:pt x="101" y="263"/>
                  <a:pt x="101" y="263"/>
                </a:cubicBezTo>
                <a:cubicBezTo>
                  <a:pt x="101" y="262"/>
                  <a:pt x="101" y="261"/>
                  <a:pt x="102" y="261"/>
                </a:cubicBezTo>
                <a:cubicBezTo>
                  <a:pt x="102" y="260"/>
                  <a:pt x="102" y="260"/>
                  <a:pt x="103" y="260"/>
                </a:cubicBezTo>
                <a:cubicBezTo>
                  <a:pt x="104" y="260"/>
                  <a:pt x="105" y="260"/>
                  <a:pt x="105" y="259"/>
                </a:cubicBezTo>
                <a:cubicBezTo>
                  <a:pt x="106" y="259"/>
                  <a:pt x="106" y="259"/>
                  <a:pt x="107" y="259"/>
                </a:cubicBezTo>
                <a:cubicBezTo>
                  <a:pt x="108" y="258"/>
                  <a:pt x="108" y="258"/>
                  <a:pt x="109" y="259"/>
                </a:cubicBezTo>
                <a:cubicBezTo>
                  <a:pt x="110" y="260"/>
                  <a:pt x="110" y="260"/>
                  <a:pt x="110" y="260"/>
                </a:cubicBezTo>
                <a:cubicBezTo>
                  <a:pt x="111" y="260"/>
                  <a:pt x="111" y="261"/>
                  <a:pt x="111" y="262"/>
                </a:cubicBezTo>
                <a:cubicBezTo>
                  <a:pt x="110" y="263"/>
                  <a:pt x="109" y="263"/>
                  <a:pt x="108" y="264"/>
                </a:cubicBezTo>
                <a:cubicBezTo>
                  <a:pt x="107" y="264"/>
                  <a:pt x="107" y="264"/>
                  <a:pt x="107" y="264"/>
                </a:cubicBezTo>
                <a:cubicBezTo>
                  <a:pt x="107" y="265"/>
                  <a:pt x="107" y="266"/>
                  <a:pt x="107" y="266"/>
                </a:cubicBezTo>
                <a:cubicBezTo>
                  <a:pt x="107" y="267"/>
                  <a:pt x="107" y="267"/>
                  <a:pt x="107" y="267"/>
                </a:cubicBezTo>
                <a:cubicBezTo>
                  <a:pt x="108" y="269"/>
                  <a:pt x="108" y="270"/>
                  <a:pt x="108" y="270"/>
                </a:cubicBezTo>
                <a:cubicBezTo>
                  <a:pt x="108" y="270"/>
                  <a:pt x="108" y="270"/>
                  <a:pt x="109" y="269"/>
                </a:cubicBezTo>
                <a:cubicBezTo>
                  <a:pt x="109" y="268"/>
                  <a:pt x="109" y="268"/>
                  <a:pt x="109" y="268"/>
                </a:cubicBezTo>
                <a:cubicBezTo>
                  <a:pt x="109" y="268"/>
                  <a:pt x="109" y="268"/>
                  <a:pt x="109" y="268"/>
                </a:cubicBezTo>
                <a:cubicBezTo>
                  <a:pt x="109" y="267"/>
                  <a:pt x="109" y="267"/>
                  <a:pt x="109" y="267"/>
                </a:cubicBezTo>
                <a:cubicBezTo>
                  <a:pt x="110" y="267"/>
                  <a:pt x="110" y="267"/>
                  <a:pt x="110" y="267"/>
                </a:cubicBezTo>
                <a:cubicBezTo>
                  <a:pt x="110" y="267"/>
                  <a:pt x="110" y="267"/>
                  <a:pt x="110" y="267"/>
                </a:cubicBezTo>
                <a:cubicBezTo>
                  <a:pt x="110" y="268"/>
                  <a:pt x="110" y="268"/>
                  <a:pt x="110" y="268"/>
                </a:cubicBezTo>
                <a:cubicBezTo>
                  <a:pt x="110" y="268"/>
                  <a:pt x="110" y="268"/>
                  <a:pt x="110" y="268"/>
                </a:cubicBezTo>
                <a:cubicBezTo>
                  <a:pt x="111" y="268"/>
                  <a:pt x="111" y="268"/>
                  <a:pt x="112" y="267"/>
                </a:cubicBezTo>
                <a:cubicBezTo>
                  <a:pt x="112" y="267"/>
                  <a:pt x="113" y="266"/>
                  <a:pt x="114" y="266"/>
                </a:cubicBezTo>
                <a:cubicBezTo>
                  <a:pt x="114" y="266"/>
                  <a:pt x="114" y="266"/>
                  <a:pt x="114" y="265"/>
                </a:cubicBezTo>
                <a:cubicBezTo>
                  <a:pt x="115" y="265"/>
                  <a:pt x="115" y="264"/>
                  <a:pt x="115" y="264"/>
                </a:cubicBezTo>
                <a:cubicBezTo>
                  <a:pt x="116" y="264"/>
                  <a:pt x="116" y="264"/>
                  <a:pt x="116" y="264"/>
                </a:cubicBezTo>
                <a:cubicBezTo>
                  <a:pt x="116" y="264"/>
                  <a:pt x="116" y="264"/>
                  <a:pt x="116" y="264"/>
                </a:cubicBezTo>
                <a:cubicBezTo>
                  <a:pt x="117" y="265"/>
                  <a:pt x="118" y="266"/>
                  <a:pt x="119" y="266"/>
                </a:cubicBezTo>
                <a:cubicBezTo>
                  <a:pt x="122" y="266"/>
                  <a:pt x="124" y="266"/>
                  <a:pt x="125" y="266"/>
                </a:cubicBezTo>
                <a:cubicBezTo>
                  <a:pt x="127" y="267"/>
                  <a:pt x="128" y="267"/>
                  <a:pt x="128" y="267"/>
                </a:cubicBezTo>
                <a:cubicBezTo>
                  <a:pt x="128" y="262"/>
                  <a:pt x="128" y="262"/>
                  <a:pt x="128" y="262"/>
                </a:cubicBezTo>
                <a:cubicBezTo>
                  <a:pt x="128" y="261"/>
                  <a:pt x="128" y="261"/>
                  <a:pt x="128" y="261"/>
                </a:cubicBezTo>
                <a:cubicBezTo>
                  <a:pt x="128" y="260"/>
                  <a:pt x="128" y="259"/>
                  <a:pt x="129" y="259"/>
                </a:cubicBezTo>
                <a:cubicBezTo>
                  <a:pt x="129" y="259"/>
                  <a:pt x="130" y="258"/>
                  <a:pt x="131" y="258"/>
                </a:cubicBezTo>
                <a:cubicBezTo>
                  <a:pt x="132" y="258"/>
                  <a:pt x="133" y="258"/>
                  <a:pt x="133" y="257"/>
                </a:cubicBezTo>
                <a:cubicBezTo>
                  <a:pt x="134" y="257"/>
                  <a:pt x="134" y="256"/>
                  <a:pt x="135" y="256"/>
                </a:cubicBezTo>
                <a:cubicBezTo>
                  <a:pt x="135" y="256"/>
                  <a:pt x="136" y="255"/>
                  <a:pt x="137" y="254"/>
                </a:cubicBezTo>
                <a:cubicBezTo>
                  <a:pt x="138" y="253"/>
                  <a:pt x="138" y="252"/>
                  <a:pt x="139" y="252"/>
                </a:cubicBezTo>
                <a:cubicBezTo>
                  <a:pt x="140" y="253"/>
                  <a:pt x="140" y="253"/>
                  <a:pt x="140" y="253"/>
                </a:cubicBezTo>
                <a:cubicBezTo>
                  <a:pt x="141" y="253"/>
                  <a:pt x="142" y="253"/>
                  <a:pt x="143" y="253"/>
                </a:cubicBezTo>
                <a:cubicBezTo>
                  <a:pt x="143" y="253"/>
                  <a:pt x="145" y="250"/>
                  <a:pt x="147" y="251"/>
                </a:cubicBezTo>
                <a:cubicBezTo>
                  <a:pt x="148" y="251"/>
                  <a:pt x="148" y="251"/>
                  <a:pt x="148" y="251"/>
                </a:cubicBezTo>
                <a:cubicBezTo>
                  <a:pt x="148" y="252"/>
                  <a:pt x="148" y="252"/>
                  <a:pt x="148" y="252"/>
                </a:cubicBezTo>
                <a:cubicBezTo>
                  <a:pt x="149" y="252"/>
                  <a:pt x="149" y="252"/>
                  <a:pt x="149" y="252"/>
                </a:cubicBezTo>
                <a:cubicBezTo>
                  <a:pt x="149" y="253"/>
                  <a:pt x="150" y="253"/>
                  <a:pt x="150" y="254"/>
                </a:cubicBezTo>
                <a:cubicBezTo>
                  <a:pt x="150" y="254"/>
                  <a:pt x="151" y="255"/>
                  <a:pt x="151" y="256"/>
                </a:cubicBezTo>
                <a:cubicBezTo>
                  <a:pt x="151" y="256"/>
                  <a:pt x="151" y="256"/>
                  <a:pt x="152" y="257"/>
                </a:cubicBezTo>
                <a:cubicBezTo>
                  <a:pt x="152" y="258"/>
                  <a:pt x="153" y="259"/>
                  <a:pt x="153" y="260"/>
                </a:cubicBezTo>
                <a:cubicBezTo>
                  <a:pt x="153" y="260"/>
                  <a:pt x="153" y="260"/>
                  <a:pt x="153" y="261"/>
                </a:cubicBezTo>
                <a:cubicBezTo>
                  <a:pt x="153" y="263"/>
                  <a:pt x="153" y="265"/>
                  <a:pt x="153" y="265"/>
                </a:cubicBezTo>
                <a:cubicBezTo>
                  <a:pt x="152" y="265"/>
                  <a:pt x="152" y="265"/>
                  <a:pt x="152" y="265"/>
                </a:cubicBezTo>
                <a:cubicBezTo>
                  <a:pt x="152" y="266"/>
                  <a:pt x="151" y="267"/>
                  <a:pt x="151" y="267"/>
                </a:cubicBezTo>
                <a:cubicBezTo>
                  <a:pt x="151" y="268"/>
                  <a:pt x="151" y="268"/>
                  <a:pt x="151" y="268"/>
                </a:cubicBezTo>
                <a:cubicBezTo>
                  <a:pt x="150" y="269"/>
                  <a:pt x="150" y="270"/>
                  <a:pt x="151" y="271"/>
                </a:cubicBezTo>
                <a:cubicBezTo>
                  <a:pt x="151" y="271"/>
                  <a:pt x="151" y="271"/>
                  <a:pt x="151" y="271"/>
                </a:cubicBezTo>
                <a:cubicBezTo>
                  <a:pt x="152" y="270"/>
                  <a:pt x="152" y="270"/>
                  <a:pt x="153" y="270"/>
                </a:cubicBezTo>
                <a:cubicBezTo>
                  <a:pt x="154" y="270"/>
                  <a:pt x="154" y="269"/>
                  <a:pt x="156" y="270"/>
                </a:cubicBezTo>
                <a:cubicBezTo>
                  <a:pt x="156" y="270"/>
                  <a:pt x="156" y="270"/>
                  <a:pt x="156" y="270"/>
                </a:cubicBezTo>
                <a:cubicBezTo>
                  <a:pt x="157" y="271"/>
                  <a:pt x="159" y="272"/>
                  <a:pt x="159" y="271"/>
                </a:cubicBezTo>
                <a:cubicBezTo>
                  <a:pt x="160" y="271"/>
                  <a:pt x="160" y="271"/>
                  <a:pt x="160" y="271"/>
                </a:cubicBezTo>
                <a:cubicBezTo>
                  <a:pt x="160" y="271"/>
                  <a:pt x="160" y="271"/>
                  <a:pt x="160" y="271"/>
                </a:cubicBezTo>
                <a:cubicBezTo>
                  <a:pt x="160" y="268"/>
                  <a:pt x="160" y="268"/>
                  <a:pt x="162" y="267"/>
                </a:cubicBezTo>
                <a:cubicBezTo>
                  <a:pt x="162" y="266"/>
                  <a:pt x="162" y="266"/>
                  <a:pt x="162" y="266"/>
                </a:cubicBezTo>
                <a:cubicBezTo>
                  <a:pt x="163" y="266"/>
                  <a:pt x="165" y="265"/>
                  <a:pt x="165" y="265"/>
                </a:cubicBezTo>
                <a:cubicBezTo>
                  <a:pt x="166" y="266"/>
                  <a:pt x="166" y="266"/>
                  <a:pt x="166" y="266"/>
                </a:cubicBezTo>
                <a:cubicBezTo>
                  <a:pt x="167" y="268"/>
                  <a:pt x="167" y="268"/>
                  <a:pt x="168" y="269"/>
                </a:cubicBezTo>
                <a:cubicBezTo>
                  <a:pt x="169" y="269"/>
                  <a:pt x="170" y="269"/>
                  <a:pt x="170" y="269"/>
                </a:cubicBezTo>
                <a:cubicBezTo>
                  <a:pt x="170" y="268"/>
                  <a:pt x="170" y="268"/>
                  <a:pt x="170" y="268"/>
                </a:cubicBezTo>
                <a:cubicBezTo>
                  <a:pt x="169" y="267"/>
                  <a:pt x="169" y="266"/>
                  <a:pt x="169" y="265"/>
                </a:cubicBezTo>
                <a:cubicBezTo>
                  <a:pt x="169" y="264"/>
                  <a:pt x="170" y="264"/>
                  <a:pt x="171" y="264"/>
                </a:cubicBezTo>
                <a:cubicBezTo>
                  <a:pt x="172" y="264"/>
                  <a:pt x="172" y="264"/>
                  <a:pt x="172" y="264"/>
                </a:cubicBezTo>
                <a:cubicBezTo>
                  <a:pt x="173" y="264"/>
                  <a:pt x="173" y="264"/>
                  <a:pt x="174" y="264"/>
                </a:cubicBezTo>
                <a:cubicBezTo>
                  <a:pt x="175" y="263"/>
                  <a:pt x="176" y="263"/>
                  <a:pt x="177" y="263"/>
                </a:cubicBezTo>
                <a:cubicBezTo>
                  <a:pt x="177" y="264"/>
                  <a:pt x="178" y="264"/>
                  <a:pt x="177" y="265"/>
                </a:cubicBezTo>
                <a:cubicBezTo>
                  <a:pt x="177" y="266"/>
                  <a:pt x="177" y="267"/>
                  <a:pt x="177" y="267"/>
                </a:cubicBezTo>
                <a:cubicBezTo>
                  <a:pt x="176" y="268"/>
                  <a:pt x="176" y="269"/>
                  <a:pt x="176" y="270"/>
                </a:cubicBezTo>
                <a:cubicBezTo>
                  <a:pt x="176" y="270"/>
                  <a:pt x="176" y="270"/>
                  <a:pt x="176" y="270"/>
                </a:cubicBezTo>
                <a:cubicBezTo>
                  <a:pt x="176" y="272"/>
                  <a:pt x="176" y="273"/>
                  <a:pt x="176" y="274"/>
                </a:cubicBezTo>
                <a:cubicBezTo>
                  <a:pt x="177" y="274"/>
                  <a:pt x="178" y="274"/>
                  <a:pt x="179" y="274"/>
                </a:cubicBezTo>
                <a:cubicBezTo>
                  <a:pt x="180" y="274"/>
                  <a:pt x="180" y="274"/>
                  <a:pt x="181" y="274"/>
                </a:cubicBezTo>
                <a:cubicBezTo>
                  <a:pt x="183" y="273"/>
                  <a:pt x="184" y="273"/>
                  <a:pt x="185" y="274"/>
                </a:cubicBezTo>
                <a:cubicBezTo>
                  <a:pt x="186" y="275"/>
                  <a:pt x="187" y="274"/>
                  <a:pt x="188" y="274"/>
                </a:cubicBezTo>
                <a:cubicBezTo>
                  <a:pt x="189" y="274"/>
                  <a:pt x="189" y="274"/>
                  <a:pt x="190" y="274"/>
                </a:cubicBezTo>
                <a:cubicBezTo>
                  <a:pt x="190" y="274"/>
                  <a:pt x="193" y="274"/>
                  <a:pt x="194" y="274"/>
                </a:cubicBezTo>
                <a:cubicBezTo>
                  <a:pt x="194" y="273"/>
                  <a:pt x="194" y="273"/>
                  <a:pt x="194" y="273"/>
                </a:cubicBezTo>
                <a:cubicBezTo>
                  <a:pt x="193" y="273"/>
                  <a:pt x="192" y="272"/>
                  <a:pt x="192" y="270"/>
                </a:cubicBezTo>
                <a:cubicBezTo>
                  <a:pt x="192" y="269"/>
                  <a:pt x="193" y="268"/>
                  <a:pt x="194" y="268"/>
                </a:cubicBezTo>
                <a:cubicBezTo>
                  <a:pt x="194" y="268"/>
                  <a:pt x="194" y="267"/>
                  <a:pt x="194" y="267"/>
                </a:cubicBezTo>
                <a:cubicBezTo>
                  <a:pt x="194" y="265"/>
                  <a:pt x="194" y="264"/>
                  <a:pt x="195" y="264"/>
                </a:cubicBezTo>
                <a:cubicBezTo>
                  <a:pt x="195" y="263"/>
                  <a:pt x="196" y="264"/>
                  <a:pt x="197" y="264"/>
                </a:cubicBezTo>
                <a:cubicBezTo>
                  <a:pt x="197" y="264"/>
                  <a:pt x="198" y="264"/>
                  <a:pt x="198" y="264"/>
                </a:cubicBezTo>
                <a:cubicBezTo>
                  <a:pt x="198" y="264"/>
                  <a:pt x="199" y="264"/>
                  <a:pt x="200" y="264"/>
                </a:cubicBezTo>
                <a:cubicBezTo>
                  <a:pt x="200" y="264"/>
                  <a:pt x="200" y="264"/>
                  <a:pt x="200" y="264"/>
                </a:cubicBezTo>
                <a:cubicBezTo>
                  <a:pt x="201" y="265"/>
                  <a:pt x="202" y="265"/>
                  <a:pt x="204" y="265"/>
                </a:cubicBezTo>
                <a:cubicBezTo>
                  <a:pt x="205" y="265"/>
                  <a:pt x="205" y="265"/>
                  <a:pt x="205" y="264"/>
                </a:cubicBezTo>
                <a:cubicBezTo>
                  <a:pt x="205" y="264"/>
                  <a:pt x="206" y="263"/>
                  <a:pt x="206" y="263"/>
                </a:cubicBezTo>
                <a:cubicBezTo>
                  <a:pt x="207" y="262"/>
                  <a:pt x="209" y="262"/>
                  <a:pt x="209" y="262"/>
                </a:cubicBezTo>
                <a:cubicBezTo>
                  <a:pt x="210" y="262"/>
                  <a:pt x="210" y="263"/>
                  <a:pt x="210" y="264"/>
                </a:cubicBezTo>
                <a:cubicBezTo>
                  <a:pt x="210" y="264"/>
                  <a:pt x="210" y="264"/>
                  <a:pt x="210" y="264"/>
                </a:cubicBezTo>
                <a:cubicBezTo>
                  <a:pt x="210" y="265"/>
                  <a:pt x="209" y="266"/>
                  <a:pt x="210" y="266"/>
                </a:cubicBezTo>
                <a:cubicBezTo>
                  <a:pt x="210" y="267"/>
                  <a:pt x="210" y="267"/>
                  <a:pt x="211" y="267"/>
                </a:cubicBezTo>
                <a:cubicBezTo>
                  <a:pt x="212" y="267"/>
                  <a:pt x="212" y="267"/>
                  <a:pt x="213" y="268"/>
                </a:cubicBezTo>
                <a:cubicBezTo>
                  <a:pt x="214" y="268"/>
                  <a:pt x="215" y="268"/>
                  <a:pt x="215" y="268"/>
                </a:cubicBezTo>
                <a:cubicBezTo>
                  <a:pt x="216" y="268"/>
                  <a:pt x="217" y="269"/>
                  <a:pt x="217" y="269"/>
                </a:cubicBezTo>
                <a:cubicBezTo>
                  <a:pt x="217" y="270"/>
                  <a:pt x="218" y="270"/>
                  <a:pt x="218" y="271"/>
                </a:cubicBezTo>
                <a:cubicBezTo>
                  <a:pt x="219" y="271"/>
                  <a:pt x="220" y="271"/>
                  <a:pt x="220" y="271"/>
                </a:cubicBezTo>
                <a:cubicBezTo>
                  <a:pt x="221" y="272"/>
                  <a:pt x="222" y="272"/>
                  <a:pt x="223" y="272"/>
                </a:cubicBezTo>
                <a:cubicBezTo>
                  <a:pt x="223" y="272"/>
                  <a:pt x="223" y="272"/>
                  <a:pt x="223" y="272"/>
                </a:cubicBezTo>
                <a:cubicBezTo>
                  <a:pt x="224" y="272"/>
                  <a:pt x="226" y="273"/>
                  <a:pt x="226" y="274"/>
                </a:cubicBezTo>
                <a:cubicBezTo>
                  <a:pt x="227" y="275"/>
                  <a:pt x="227" y="275"/>
                  <a:pt x="227" y="276"/>
                </a:cubicBezTo>
                <a:cubicBezTo>
                  <a:pt x="228" y="276"/>
                  <a:pt x="228" y="276"/>
                  <a:pt x="228" y="277"/>
                </a:cubicBezTo>
                <a:cubicBezTo>
                  <a:pt x="229" y="278"/>
                  <a:pt x="229" y="278"/>
                  <a:pt x="230" y="278"/>
                </a:cubicBezTo>
                <a:cubicBezTo>
                  <a:pt x="230" y="278"/>
                  <a:pt x="231" y="278"/>
                  <a:pt x="232" y="279"/>
                </a:cubicBezTo>
                <a:cubicBezTo>
                  <a:pt x="233" y="279"/>
                  <a:pt x="234" y="279"/>
                  <a:pt x="234" y="279"/>
                </a:cubicBezTo>
                <a:cubicBezTo>
                  <a:pt x="236" y="280"/>
                  <a:pt x="239" y="280"/>
                  <a:pt x="239" y="281"/>
                </a:cubicBezTo>
                <a:cubicBezTo>
                  <a:pt x="239" y="282"/>
                  <a:pt x="240" y="284"/>
                  <a:pt x="241" y="284"/>
                </a:cubicBezTo>
                <a:cubicBezTo>
                  <a:pt x="241" y="285"/>
                  <a:pt x="241" y="285"/>
                  <a:pt x="241" y="285"/>
                </a:cubicBezTo>
                <a:cubicBezTo>
                  <a:pt x="241" y="285"/>
                  <a:pt x="241" y="286"/>
                  <a:pt x="241" y="286"/>
                </a:cubicBezTo>
                <a:cubicBezTo>
                  <a:pt x="242" y="286"/>
                  <a:pt x="243" y="287"/>
                  <a:pt x="244" y="287"/>
                </a:cubicBezTo>
                <a:cubicBezTo>
                  <a:pt x="244" y="288"/>
                  <a:pt x="244" y="288"/>
                  <a:pt x="244" y="288"/>
                </a:cubicBezTo>
                <a:cubicBezTo>
                  <a:pt x="244" y="288"/>
                  <a:pt x="245" y="288"/>
                  <a:pt x="245" y="289"/>
                </a:cubicBezTo>
                <a:cubicBezTo>
                  <a:pt x="246" y="289"/>
                  <a:pt x="247" y="290"/>
                  <a:pt x="247" y="291"/>
                </a:cubicBezTo>
                <a:cubicBezTo>
                  <a:pt x="247" y="290"/>
                  <a:pt x="247" y="289"/>
                  <a:pt x="248" y="288"/>
                </a:cubicBezTo>
                <a:cubicBezTo>
                  <a:pt x="248" y="287"/>
                  <a:pt x="248" y="286"/>
                  <a:pt x="249" y="285"/>
                </a:cubicBezTo>
                <a:cubicBezTo>
                  <a:pt x="250" y="285"/>
                  <a:pt x="251" y="286"/>
                  <a:pt x="252" y="286"/>
                </a:cubicBezTo>
                <a:cubicBezTo>
                  <a:pt x="252" y="286"/>
                  <a:pt x="253" y="287"/>
                  <a:pt x="253" y="287"/>
                </a:cubicBezTo>
                <a:cubicBezTo>
                  <a:pt x="255" y="287"/>
                  <a:pt x="255" y="287"/>
                  <a:pt x="256" y="286"/>
                </a:cubicBezTo>
                <a:cubicBezTo>
                  <a:pt x="257" y="286"/>
                  <a:pt x="257" y="286"/>
                  <a:pt x="257" y="286"/>
                </a:cubicBezTo>
                <a:cubicBezTo>
                  <a:pt x="258" y="285"/>
                  <a:pt x="259" y="285"/>
                  <a:pt x="260" y="286"/>
                </a:cubicBezTo>
                <a:cubicBezTo>
                  <a:pt x="260" y="286"/>
                  <a:pt x="260" y="286"/>
                  <a:pt x="261" y="287"/>
                </a:cubicBezTo>
                <a:cubicBezTo>
                  <a:pt x="262" y="287"/>
                  <a:pt x="263" y="288"/>
                  <a:pt x="264" y="289"/>
                </a:cubicBezTo>
                <a:cubicBezTo>
                  <a:pt x="265" y="290"/>
                  <a:pt x="265" y="290"/>
                  <a:pt x="265" y="291"/>
                </a:cubicBezTo>
                <a:cubicBezTo>
                  <a:pt x="265" y="292"/>
                  <a:pt x="265" y="292"/>
                  <a:pt x="264" y="292"/>
                </a:cubicBezTo>
                <a:cubicBezTo>
                  <a:pt x="264" y="293"/>
                  <a:pt x="264" y="293"/>
                  <a:pt x="264" y="293"/>
                </a:cubicBezTo>
                <a:cubicBezTo>
                  <a:pt x="263" y="293"/>
                  <a:pt x="263" y="293"/>
                  <a:pt x="263" y="293"/>
                </a:cubicBezTo>
                <a:cubicBezTo>
                  <a:pt x="263" y="294"/>
                  <a:pt x="263" y="294"/>
                  <a:pt x="263" y="294"/>
                </a:cubicBezTo>
                <a:cubicBezTo>
                  <a:pt x="263" y="294"/>
                  <a:pt x="264" y="295"/>
                  <a:pt x="264" y="295"/>
                </a:cubicBezTo>
                <a:cubicBezTo>
                  <a:pt x="263" y="296"/>
                  <a:pt x="263" y="296"/>
                  <a:pt x="263" y="297"/>
                </a:cubicBezTo>
                <a:cubicBezTo>
                  <a:pt x="262" y="298"/>
                  <a:pt x="261" y="299"/>
                  <a:pt x="261" y="299"/>
                </a:cubicBezTo>
                <a:cubicBezTo>
                  <a:pt x="262" y="300"/>
                  <a:pt x="262" y="300"/>
                  <a:pt x="262" y="300"/>
                </a:cubicBezTo>
                <a:cubicBezTo>
                  <a:pt x="263" y="300"/>
                  <a:pt x="263" y="300"/>
                  <a:pt x="263" y="301"/>
                </a:cubicBezTo>
                <a:cubicBezTo>
                  <a:pt x="263" y="301"/>
                  <a:pt x="263" y="302"/>
                  <a:pt x="263" y="302"/>
                </a:cubicBezTo>
                <a:cubicBezTo>
                  <a:pt x="263" y="303"/>
                  <a:pt x="262" y="303"/>
                  <a:pt x="263" y="304"/>
                </a:cubicBezTo>
                <a:cubicBezTo>
                  <a:pt x="263" y="305"/>
                  <a:pt x="264" y="306"/>
                  <a:pt x="264" y="306"/>
                </a:cubicBezTo>
                <a:cubicBezTo>
                  <a:pt x="265" y="306"/>
                  <a:pt x="265" y="306"/>
                  <a:pt x="266" y="306"/>
                </a:cubicBezTo>
                <a:cubicBezTo>
                  <a:pt x="267" y="306"/>
                  <a:pt x="269" y="306"/>
                  <a:pt x="270" y="307"/>
                </a:cubicBezTo>
                <a:cubicBezTo>
                  <a:pt x="270" y="307"/>
                  <a:pt x="270" y="307"/>
                  <a:pt x="269" y="308"/>
                </a:cubicBezTo>
                <a:cubicBezTo>
                  <a:pt x="268" y="309"/>
                  <a:pt x="267" y="309"/>
                  <a:pt x="266" y="309"/>
                </a:cubicBezTo>
                <a:cubicBezTo>
                  <a:pt x="265" y="310"/>
                  <a:pt x="263" y="310"/>
                  <a:pt x="263" y="311"/>
                </a:cubicBezTo>
                <a:cubicBezTo>
                  <a:pt x="264" y="312"/>
                  <a:pt x="263" y="313"/>
                  <a:pt x="262" y="313"/>
                </a:cubicBezTo>
                <a:cubicBezTo>
                  <a:pt x="262" y="314"/>
                  <a:pt x="261" y="315"/>
                  <a:pt x="261" y="315"/>
                </a:cubicBezTo>
                <a:cubicBezTo>
                  <a:pt x="261" y="318"/>
                  <a:pt x="262" y="320"/>
                  <a:pt x="263" y="321"/>
                </a:cubicBezTo>
                <a:cubicBezTo>
                  <a:pt x="263" y="321"/>
                  <a:pt x="263" y="321"/>
                  <a:pt x="263" y="321"/>
                </a:cubicBezTo>
                <a:cubicBezTo>
                  <a:pt x="265" y="322"/>
                  <a:pt x="266" y="322"/>
                  <a:pt x="267" y="324"/>
                </a:cubicBezTo>
                <a:cubicBezTo>
                  <a:pt x="267" y="325"/>
                  <a:pt x="267" y="326"/>
                  <a:pt x="267" y="326"/>
                </a:cubicBezTo>
                <a:cubicBezTo>
                  <a:pt x="267" y="326"/>
                  <a:pt x="267" y="326"/>
                  <a:pt x="267" y="326"/>
                </a:cubicBezTo>
                <a:cubicBezTo>
                  <a:pt x="269" y="326"/>
                  <a:pt x="270" y="325"/>
                  <a:pt x="271" y="326"/>
                </a:cubicBezTo>
                <a:cubicBezTo>
                  <a:pt x="272" y="326"/>
                  <a:pt x="273" y="327"/>
                  <a:pt x="273" y="328"/>
                </a:cubicBezTo>
                <a:cubicBezTo>
                  <a:pt x="274" y="328"/>
                  <a:pt x="277" y="328"/>
                  <a:pt x="278" y="328"/>
                </a:cubicBezTo>
                <a:cubicBezTo>
                  <a:pt x="279" y="328"/>
                  <a:pt x="279" y="328"/>
                  <a:pt x="279" y="328"/>
                </a:cubicBezTo>
                <a:cubicBezTo>
                  <a:pt x="281" y="328"/>
                  <a:pt x="284" y="328"/>
                  <a:pt x="285" y="327"/>
                </a:cubicBezTo>
                <a:cubicBezTo>
                  <a:pt x="286" y="327"/>
                  <a:pt x="288" y="326"/>
                  <a:pt x="288" y="326"/>
                </a:cubicBezTo>
                <a:cubicBezTo>
                  <a:pt x="288" y="326"/>
                  <a:pt x="288" y="325"/>
                  <a:pt x="287" y="325"/>
                </a:cubicBezTo>
                <a:cubicBezTo>
                  <a:pt x="286" y="325"/>
                  <a:pt x="286" y="325"/>
                  <a:pt x="285" y="324"/>
                </a:cubicBezTo>
                <a:cubicBezTo>
                  <a:pt x="285" y="323"/>
                  <a:pt x="285" y="322"/>
                  <a:pt x="286" y="321"/>
                </a:cubicBezTo>
                <a:cubicBezTo>
                  <a:pt x="286" y="320"/>
                  <a:pt x="286" y="320"/>
                  <a:pt x="287" y="320"/>
                </a:cubicBezTo>
                <a:cubicBezTo>
                  <a:pt x="288" y="320"/>
                  <a:pt x="289" y="319"/>
                  <a:pt x="289" y="317"/>
                </a:cubicBezTo>
                <a:cubicBezTo>
                  <a:pt x="290" y="317"/>
                  <a:pt x="290" y="317"/>
                  <a:pt x="291" y="316"/>
                </a:cubicBezTo>
                <a:cubicBezTo>
                  <a:pt x="291" y="315"/>
                  <a:pt x="291" y="312"/>
                  <a:pt x="291" y="310"/>
                </a:cubicBezTo>
                <a:cubicBezTo>
                  <a:pt x="291" y="309"/>
                  <a:pt x="291" y="308"/>
                  <a:pt x="291" y="308"/>
                </a:cubicBezTo>
                <a:cubicBezTo>
                  <a:pt x="291" y="307"/>
                  <a:pt x="292" y="306"/>
                  <a:pt x="292" y="305"/>
                </a:cubicBezTo>
                <a:cubicBezTo>
                  <a:pt x="293" y="304"/>
                  <a:pt x="293" y="303"/>
                  <a:pt x="293" y="302"/>
                </a:cubicBezTo>
                <a:cubicBezTo>
                  <a:pt x="293" y="300"/>
                  <a:pt x="293" y="299"/>
                  <a:pt x="293" y="298"/>
                </a:cubicBezTo>
                <a:cubicBezTo>
                  <a:pt x="293" y="296"/>
                  <a:pt x="293" y="295"/>
                  <a:pt x="297" y="291"/>
                </a:cubicBezTo>
                <a:close/>
              </a:path>
            </a:pathLst>
          </a:custGeom>
          <a:solidFill>
            <a:schemeClr val="accent1"/>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7" name="Freeform 246"/>
          <p:cNvSpPr>
            <a:spLocks/>
          </p:cNvSpPr>
          <p:nvPr/>
        </p:nvSpPr>
        <p:spPr bwMode="auto">
          <a:xfrm>
            <a:off x="5780303" y="4953002"/>
            <a:ext cx="1571626" cy="1247776"/>
          </a:xfrm>
          <a:custGeom>
            <a:avLst/>
            <a:gdLst>
              <a:gd name="T0" fmla="*/ 203 w 209"/>
              <a:gd name="T1" fmla="*/ 34 h 166"/>
              <a:gd name="T2" fmla="*/ 200 w 209"/>
              <a:gd name="T3" fmla="*/ 44 h 166"/>
              <a:gd name="T4" fmla="*/ 161 w 209"/>
              <a:gd name="T5" fmla="*/ 53 h 166"/>
              <a:gd name="T6" fmla="*/ 110 w 209"/>
              <a:gd name="T7" fmla="*/ 44 h 166"/>
              <a:gd name="T8" fmla="*/ 80 w 209"/>
              <a:gd name="T9" fmla="*/ 39 h 166"/>
              <a:gd name="T10" fmla="*/ 49 w 209"/>
              <a:gd name="T11" fmla="*/ 24 h 166"/>
              <a:gd name="T12" fmla="*/ 18 w 209"/>
              <a:gd name="T13" fmla="*/ 3 h 166"/>
              <a:gd name="T14" fmla="*/ 21 w 209"/>
              <a:gd name="T15" fmla="*/ 15 h 166"/>
              <a:gd name="T16" fmla="*/ 27 w 209"/>
              <a:gd name="T17" fmla="*/ 26 h 166"/>
              <a:gd name="T18" fmla="*/ 38 w 209"/>
              <a:gd name="T19" fmla="*/ 36 h 166"/>
              <a:gd name="T20" fmla="*/ 31 w 209"/>
              <a:gd name="T21" fmla="*/ 42 h 166"/>
              <a:gd name="T22" fmla="*/ 25 w 209"/>
              <a:gd name="T23" fmla="*/ 52 h 166"/>
              <a:gd name="T24" fmla="*/ 28 w 209"/>
              <a:gd name="T25" fmla="*/ 64 h 166"/>
              <a:gd name="T26" fmla="*/ 36 w 209"/>
              <a:gd name="T27" fmla="*/ 74 h 166"/>
              <a:gd name="T28" fmla="*/ 50 w 209"/>
              <a:gd name="T29" fmla="*/ 83 h 166"/>
              <a:gd name="T30" fmla="*/ 45 w 209"/>
              <a:gd name="T31" fmla="*/ 89 h 166"/>
              <a:gd name="T32" fmla="*/ 32 w 209"/>
              <a:gd name="T33" fmla="*/ 88 h 166"/>
              <a:gd name="T34" fmla="*/ 20 w 209"/>
              <a:gd name="T35" fmla="*/ 102 h 166"/>
              <a:gd name="T36" fmla="*/ 12 w 209"/>
              <a:gd name="T37" fmla="*/ 105 h 166"/>
              <a:gd name="T38" fmla="*/ 2 w 209"/>
              <a:gd name="T39" fmla="*/ 120 h 166"/>
              <a:gd name="T40" fmla="*/ 1 w 209"/>
              <a:gd name="T41" fmla="*/ 138 h 166"/>
              <a:gd name="T42" fmla="*/ 8 w 209"/>
              <a:gd name="T43" fmla="*/ 153 h 166"/>
              <a:gd name="T44" fmla="*/ 20 w 209"/>
              <a:gd name="T45" fmla="*/ 156 h 166"/>
              <a:gd name="T46" fmla="*/ 28 w 209"/>
              <a:gd name="T47" fmla="*/ 153 h 166"/>
              <a:gd name="T48" fmla="*/ 34 w 209"/>
              <a:gd name="T49" fmla="*/ 157 h 166"/>
              <a:gd name="T50" fmla="*/ 40 w 209"/>
              <a:gd name="T51" fmla="*/ 156 h 166"/>
              <a:gd name="T52" fmla="*/ 47 w 209"/>
              <a:gd name="T53" fmla="*/ 155 h 166"/>
              <a:gd name="T54" fmla="*/ 53 w 209"/>
              <a:gd name="T55" fmla="*/ 166 h 166"/>
              <a:gd name="T56" fmla="*/ 61 w 209"/>
              <a:gd name="T57" fmla="*/ 160 h 166"/>
              <a:gd name="T58" fmla="*/ 64 w 209"/>
              <a:gd name="T59" fmla="*/ 160 h 166"/>
              <a:gd name="T60" fmla="*/ 75 w 209"/>
              <a:gd name="T61" fmla="*/ 162 h 166"/>
              <a:gd name="T62" fmla="*/ 78 w 209"/>
              <a:gd name="T63" fmla="*/ 162 h 166"/>
              <a:gd name="T64" fmla="*/ 87 w 209"/>
              <a:gd name="T65" fmla="*/ 157 h 166"/>
              <a:gd name="T66" fmla="*/ 99 w 209"/>
              <a:gd name="T67" fmla="*/ 153 h 166"/>
              <a:gd name="T68" fmla="*/ 110 w 209"/>
              <a:gd name="T69" fmla="*/ 152 h 166"/>
              <a:gd name="T70" fmla="*/ 113 w 209"/>
              <a:gd name="T71" fmla="*/ 143 h 166"/>
              <a:gd name="T72" fmla="*/ 122 w 209"/>
              <a:gd name="T73" fmla="*/ 145 h 166"/>
              <a:gd name="T74" fmla="*/ 127 w 209"/>
              <a:gd name="T75" fmla="*/ 144 h 166"/>
              <a:gd name="T76" fmla="*/ 132 w 209"/>
              <a:gd name="T77" fmla="*/ 149 h 166"/>
              <a:gd name="T78" fmla="*/ 137 w 209"/>
              <a:gd name="T79" fmla="*/ 152 h 166"/>
              <a:gd name="T80" fmla="*/ 139 w 209"/>
              <a:gd name="T81" fmla="*/ 159 h 166"/>
              <a:gd name="T82" fmla="*/ 146 w 209"/>
              <a:gd name="T83" fmla="*/ 163 h 166"/>
              <a:gd name="T84" fmla="*/ 151 w 209"/>
              <a:gd name="T85" fmla="*/ 152 h 166"/>
              <a:gd name="T86" fmla="*/ 161 w 209"/>
              <a:gd name="T87" fmla="*/ 148 h 166"/>
              <a:gd name="T88" fmla="*/ 164 w 209"/>
              <a:gd name="T89" fmla="*/ 153 h 166"/>
              <a:gd name="T90" fmla="*/ 170 w 209"/>
              <a:gd name="T91" fmla="*/ 148 h 166"/>
              <a:gd name="T92" fmla="*/ 174 w 209"/>
              <a:gd name="T93" fmla="*/ 145 h 166"/>
              <a:gd name="T94" fmla="*/ 176 w 209"/>
              <a:gd name="T95" fmla="*/ 132 h 166"/>
              <a:gd name="T96" fmla="*/ 177 w 209"/>
              <a:gd name="T97" fmla="*/ 125 h 166"/>
              <a:gd name="T98" fmla="*/ 187 w 209"/>
              <a:gd name="T99" fmla="*/ 120 h 166"/>
              <a:gd name="T100" fmla="*/ 194 w 209"/>
              <a:gd name="T101" fmla="*/ 113 h 166"/>
              <a:gd name="T102" fmla="*/ 193 w 209"/>
              <a:gd name="T103" fmla="*/ 103 h 166"/>
              <a:gd name="T104" fmla="*/ 202 w 209"/>
              <a:gd name="T105" fmla="*/ 89 h 166"/>
              <a:gd name="T106" fmla="*/ 201 w 209"/>
              <a:gd name="T107" fmla="*/ 81 h 166"/>
              <a:gd name="T108" fmla="*/ 195 w 209"/>
              <a:gd name="T109" fmla="*/ 73 h 166"/>
              <a:gd name="T110" fmla="*/ 198 w 209"/>
              <a:gd name="T111" fmla="*/ 62 h 166"/>
              <a:gd name="T112" fmla="*/ 208 w 209"/>
              <a:gd name="T113" fmla="*/ 4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9" h="166">
                <a:moveTo>
                  <a:pt x="208" y="38"/>
                </a:moveTo>
                <a:cubicBezTo>
                  <a:pt x="208" y="38"/>
                  <a:pt x="208" y="38"/>
                  <a:pt x="208" y="38"/>
                </a:cubicBezTo>
                <a:cubicBezTo>
                  <a:pt x="207" y="37"/>
                  <a:pt x="206" y="36"/>
                  <a:pt x="206" y="35"/>
                </a:cubicBezTo>
                <a:cubicBezTo>
                  <a:pt x="206" y="35"/>
                  <a:pt x="205" y="35"/>
                  <a:pt x="204" y="35"/>
                </a:cubicBezTo>
                <a:cubicBezTo>
                  <a:pt x="204" y="35"/>
                  <a:pt x="204" y="35"/>
                  <a:pt x="203" y="34"/>
                </a:cubicBezTo>
                <a:cubicBezTo>
                  <a:pt x="203" y="34"/>
                  <a:pt x="203" y="34"/>
                  <a:pt x="203" y="34"/>
                </a:cubicBezTo>
                <a:cubicBezTo>
                  <a:pt x="202" y="34"/>
                  <a:pt x="202" y="34"/>
                  <a:pt x="201" y="34"/>
                </a:cubicBezTo>
                <a:cubicBezTo>
                  <a:pt x="201" y="36"/>
                  <a:pt x="201" y="39"/>
                  <a:pt x="201" y="42"/>
                </a:cubicBezTo>
                <a:cubicBezTo>
                  <a:pt x="200" y="42"/>
                  <a:pt x="200" y="42"/>
                  <a:pt x="200" y="42"/>
                </a:cubicBezTo>
                <a:cubicBezTo>
                  <a:pt x="200" y="43"/>
                  <a:pt x="200" y="43"/>
                  <a:pt x="200" y="44"/>
                </a:cubicBezTo>
                <a:cubicBezTo>
                  <a:pt x="198" y="47"/>
                  <a:pt x="196" y="57"/>
                  <a:pt x="192" y="53"/>
                </a:cubicBezTo>
                <a:cubicBezTo>
                  <a:pt x="188" y="50"/>
                  <a:pt x="190" y="46"/>
                  <a:pt x="185" y="52"/>
                </a:cubicBezTo>
                <a:cubicBezTo>
                  <a:pt x="182" y="55"/>
                  <a:pt x="181" y="50"/>
                  <a:pt x="179" y="54"/>
                </a:cubicBezTo>
                <a:cubicBezTo>
                  <a:pt x="179" y="54"/>
                  <a:pt x="172" y="51"/>
                  <a:pt x="170" y="53"/>
                </a:cubicBezTo>
                <a:cubicBezTo>
                  <a:pt x="167" y="55"/>
                  <a:pt x="165" y="54"/>
                  <a:pt x="161" y="53"/>
                </a:cubicBezTo>
                <a:cubicBezTo>
                  <a:pt x="156" y="57"/>
                  <a:pt x="155" y="45"/>
                  <a:pt x="152" y="45"/>
                </a:cubicBezTo>
                <a:cubicBezTo>
                  <a:pt x="149" y="45"/>
                  <a:pt x="146" y="53"/>
                  <a:pt x="140" y="53"/>
                </a:cubicBezTo>
                <a:cubicBezTo>
                  <a:pt x="136" y="53"/>
                  <a:pt x="129" y="47"/>
                  <a:pt x="128" y="50"/>
                </a:cubicBezTo>
                <a:cubicBezTo>
                  <a:pt x="127" y="52"/>
                  <a:pt x="125" y="46"/>
                  <a:pt x="124" y="45"/>
                </a:cubicBezTo>
                <a:cubicBezTo>
                  <a:pt x="117" y="42"/>
                  <a:pt x="116" y="49"/>
                  <a:pt x="110" y="44"/>
                </a:cubicBezTo>
                <a:cubicBezTo>
                  <a:pt x="110" y="44"/>
                  <a:pt x="109" y="43"/>
                  <a:pt x="109" y="42"/>
                </a:cubicBezTo>
                <a:cubicBezTo>
                  <a:pt x="109" y="42"/>
                  <a:pt x="102" y="47"/>
                  <a:pt x="101" y="47"/>
                </a:cubicBezTo>
                <a:cubicBezTo>
                  <a:pt x="97" y="49"/>
                  <a:pt x="96" y="38"/>
                  <a:pt x="93" y="34"/>
                </a:cubicBezTo>
                <a:cubicBezTo>
                  <a:pt x="92" y="33"/>
                  <a:pt x="91" y="33"/>
                  <a:pt x="91" y="33"/>
                </a:cubicBezTo>
                <a:cubicBezTo>
                  <a:pt x="90" y="33"/>
                  <a:pt x="82" y="38"/>
                  <a:pt x="80" y="39"/>
                </a:cubicBezTo>
                <a:cubicBezTo>
                  <a:pt x="80" y="39"/>
                  <a:pt x="74" y="35"/>
                  <a:pt x="72" y="34"/>
                </a:cubicBezTo>
                <a:cubicBezTo>
                  <a:pt x="69" y="32"/>
                  <a:pt x="66" y="32"/>
                  <a:pt x="63" y="30"/>
                </a:cubicBezTo>
                <a:cubicBezTo>
                  <a:pt x="61" y="30"/>
                  <a:pt x="61" y="34"/>
                  <a:pt x="58" y="28"/>
                </a:cubicBezTo>
                <a:cubicBezTo>
                  <a:pt x="57" y="26"/>
                  <a:pt x="52" y="27"/>
                  <a:pt x="50" y="25"/>
                </a:cubicBezTo>
                <a:cubicBezTo>
                  <a:pt x="49" y="25"/>
                  <a:pt x="49" y="25"/>
                  <a:pt x="49" y="24"/>
                </a:cubicBezTo>
                <a:cubicBezTo>
                  <a:pt x="48" y="20"/>
                  <a:pt x="52" y="18"/>
                  <a:pt x="48" y="12"/>
                </a:cubicBezTo>
                <a:cubicBezTo>
                  <a:pt x="44" y="6"/>
                  <a:pt x="35" y="12"/>
                  <a:pt x="33" y="5"/>
                </a:cubicBezTo>
                <a:cubicBezTo>
                  <a:pt x="32" y="4"/>
                  <a:pt x="31" y="5"/>
                  <a:pt x="30" y="5"/>
                </a:cubicBezTo>
                <a:cubicBezTo>
                  <a:pt x="28" y="5"/>
                  <a:pt x="28" y="2"/>
                  <a:pt x="26" y="1"/>
                </a:cubicBezTo>
                <a:cubicBezTo>
                  <a:pt x="23" y="0"/>
                  <a:pt x="26" y="6"/>
                  <a:pt x="18" y="3"/>
                </a:cubicBezTo>
                <a:cubicBezTo>
                  <a:pt x="18" y="4"/>
                  <a:pt x="18" y="4"/>
                  <a:pt x="17" y="5"/>
                </a:cubicBezTo>
                <a:cubicBezTo>
                  <a:pt x="17" y="5"/>
                  <a:pt x="17" y="5"/>
                  <a:pt x="17" y="5"/>
                </a:cubicBezTo>
                <a:cubicBezTo>
                  <a:pt x="18" y="6"/>
                  <a:pt x="19" y="8"/>
                  <a:pt x="20" y="9"/>
                </a:cubicBezTo>
                <a:cubicBezTo>
                  <a:pt x="21" y="10"/>
                  <a:pt x="21" y="12"/>
                  <a:pt x="21" y="13"/>
                </a:cubicBezTo>
                <a:cubicBezTo>
                  <a:pt x="21" y="14"/>
                  <a:pt x="21" y="15"/>
                  <a:pt x="21" y="15"/>
                </a:cubicBezTo>
                <a:cubicBezTo>
                  <a:pt x="21" y="18"/>
                  <a:pt x="21" y="19"/>
                  <a:pt x="22" y="21"/>
                </a:cubicBezTo>
                <a:cubicBezTo>
                  <a:pt x="23" y="22"/>
                  <a:pt x="23" y="22"/>
                  <a:pt x="23" y="22"/>
                </a:cubicBezTo>
                <a:cubicBezTo>
                  <a:pt x="23" y="23"/>
                  <a:pt x="25" y="26"/>
                  <a:pt x="26" y="26"/>
                </a:cubicBezTo>
                <a:cubicBezTo>
                  <a:pt x="26" y="26"/>
                  <a:pt x="26" y="26"/>
                  <a:pt x="26" y="26"/>
                </a:cubicBezTo>
                <a:cubicBezTo>
                  <a:pt x="27" y="26"/>
                  <a:pt x="27" y="26"/>
                  <a:pt x="27" y="26"/>
                </a:cubicBezTo>
                <a:cubicBezTo>
                  <a:pt x="27" y="27"/>
                  <a:pt x="29" y="27"/>
                  <a:pt x="30" y="27"/>
                </a:cubicBezTo>
                <a:cubicBezTo>
                  <a:pt x="31" y="27"/>
                  <a:pt x="33" y="27"/>
                  <a:pt x="33" y="28"/>
                </a:cubicBezTo>
                <a:cubicBezTo>
                  <a:pt x="34" y="28"/>
                  <a:pt x="34" y="29"/>
                  <a:pt x="34" y="30"/>
                </a:cubicBezTo>
                <a:cubicBezTo>
                  <a:pt x="34" y="31"/>
                  <a:pt x="35" y="33"/>
                  <a:pt x="35" y="33"/>
                </a:cubicBezTo>
                <a:cubicBezTo>
                  <a:pt x="37" y="34"/>
                  <a:pt x="38" y="34"/>
                  <a:pt x="38" y="36"/>
                </a:cubicBezTo>
                <a:cubicBezTo>
                  <a:pt x="38" y="36"/>
                  <a:pt x="37" y="37"/>
                  <a:pt x="39" y="38"/>
                </a:cubicBezTo>
                <a:cubicBezTo>
                  <a:pt x="41" y="39"/>
                  <a:pt x="41" y="40"/>
                  <a:pt x="40" y="41"/>
                </a:cubicBezTo>
                <a:cubicBezTo>
                  <a:pt x="40" y="42"/>
                  <a:pt x="38" y="44"/>
                  <a:pt x="36" y="44"/>
                </a:cubicBezTo>
                <a:cubicBezTo>
                  <a:pt x="35" y="44"/>
                  <a:pt x="34" y="43"/>
                  <a:pt x="34" y="43"/>
                </a:cubicBezTo>
                <a:cubicBezTo>
                  <a:pt x="33" y="42"/>
                  <a:pt x="33" y="42"/>
                  <a:pt x="31" y="42"/>
                </a:cubicBezTo>
                <a:cubicBezTo>
                  <a:pt x="30" y="42"/>
                  <a:pt x="29" y="44"/>
                  <a:pt x="28" y="45"/>
                </a:cubicBezTo>
                <a:cubicBezTo>
                  <a:pt x="28" y="45"/>
                  <a:pt x="27" y="46"/>
                  <a:pt x="27" y="46"/>
                </a:cubicBezTo>
                <a:cubicBezTo>
                  <a:pt x="26" y="47"/>
                  <a:pt x="25" y="47"/>
                  <a:pt x="24" y="48"/>
                </a:cubicBezTo>
                <a:cubicBezTo>
                  <a:pt x="23" y="48"/>
                  <a:pt x="23" y="48"/>
                  <a:pt x="23" y="48"/>
                </a:cubicBezTo>
                <a:cubicBezTo>
                  <a:pt x="23" y="49"/>
                  <a:pt x="23" y="50"/>
                  <a:pt x="25" y="52"/>
                </a:cubicBezTo>
                <a:cubicBezTo>
                  <a:pt x="25" y="52"/>
                  <a:pt x="25" y="52"/>
                  <a:pt x="25" y="52"/>
                </a:cubicBezTo>
                <a:cubicBezTo>
                  <a:pt x="26" y="52"/>
                  <a:pt x="26" y="52"/>
                  <a:pt x="26" y="52"/>
                </a:cubicBezTo>
                <a:cubicBezTo>
                  <a:pt x="27" y="53"/>
                  <a:pt x="28" y="53"/>
                  <a:pt x="29" y="53"/>
                </a:cubicBezTo>
                <a:cubicBezTo>
                  <a:pt x="31" y="54"/>
                  <a:pt x="33" y="54"/>
                  <a:pt x="33" y="56"/>
                </a:cubicBezTo>
                <a:cubicBezTo>
                  <a:pt x="33" y="58"/>
                  <a:pt x="33" y="64"/>
                  <a:pt x="28" y="64"/>
                </a:cubicBezTo>
                <a:cubicBezTo>
                  <a:pt x="25" y="64"/>
                  <a:pt x="25" y="65"/>
                  <a:pt x="25" y="65"/>
                </a:cubicBezTo>
                <a:cubicBezTo>
                  <a:pt x="25" y="65"/>
                  <a:pt x="25" y="65"/>
                  <a:pt x="27" y="67"/>
                </a:cubicBezTo>
                <a:cubicBezTo>
                  <a:pt x="28" y="68"/>
                  <a:pt x="28" y="68"/>
                  <a:pt x="28" y="68"/>
                </a:cubicBezTo>
                <a:cubicBezTo>
                  <a:pt x="29" y="69"/>
                  <a:pt x="30" y="70"/>
                  <a:pt x="31" y="71"/>
                </a:cubicBezTo>
                <a:cubicBezTo>
                  <a:pt x="32" y="73"/>
                  <a:pt x="34" y="74"/>
                  <a:pt x="36" y="74"/>
                </a:cubicBezTo>
                <a:cubicBezTo>
                  <a:pt x="37" y="74"/>
                  <a:pt x="38" y="75"/>
                  <a:pt x="39" y="75"/>
                </a:cubicBezTo>
                <a:cubicBezTo>
                  <a:pt x="41" y="76"/>
                  <a:pt x="42" y="77"/>
                  <a:pt x="44" y="79"/>
                </a:cubicBezTo>
                <a:cubicBezTo>
                  <a:pt x="45" y="79"/>
                  <a:pt x="46" y="80"/>
                  <a:pt x="47" y="81"/>
                </a:cubicBezTo>
                <a:cubicBezTo>
                  <a:pt x="47" y="81"/>
                  <a:pt x="48" y="81"/>
                  <a:pt x="48" y="81"/>
                </a:cubicBezTo>
                <a:cubicBezTo>
                  <a:pt x="49" y="82"/>
                  <a:pt x="49" y="82"/>
                  <a:pt x="50" y="83"/>
                </a:cubicBezTo>
                <a:cubicBezTo>
                  <a:pt x="51" y="83"/>
                  <a:pt x="51" y="83"/>
                  <a:pt x="52" y="83"/>
                </a:cubicBezTo>
                <a:cubicBezTo>
                  <a:pt x="54" y="83"/>
                  <a:pt x="56" y="84"/>
                  <a:pt x="56" y="86"/>
                </a:cubicBezTo>
                <a:cubicBezTo>
                  <a:pt x="56" y="88"/>
                  <a:pt x="56" y="89"/>
                  <a:pt x="55" y="89"/>
                </a:cubicBezTo>
                <a:cubicBezTo>
                  <a:pt x="54" y="90"/>
                  <a:pt x="52" y="90"/>
                  <a:pt x="50" y="90"/>
                </a:cubicBezTo>
                <a:cubicBezTo>
                  <a:pt x="48" y="89"/>
                  <a:pt x="46" y="89"/>
                  <a:pt x="45" y="89"/>
                </a:cubicBezTo>
                <a:cubicBezTo>
                  <a:pt x="43" y="89"/>
                  <a:pt x="42" y="89"/>
                  <a:pt x="41" y="89"/>
                </a:cubicBezTo>
                <a:cubicBezTo>
                  <a:pt x="39" y="88"/>
                  <a:pt x="37" y="89"/>
                  <a:pt x="36" y="90"/>
                </a:cubicBezTo>
                <a:cubicBezTo>
                  <a:pt x="35" y="90"/>
                  <a:pt x="35" y="90"/>
                  <a:pt x="34" y="90"/>
                </a:cubicBezTo>
                <a:cubicBezTo>
                  <a:pt x="34" y="90"/>
                  <a:pt x="34" y="90"/>
                  <a:pt x="34" y="90"/>
                </a:cubicBezTo>
                <a:cubicBezTo>
                  <a:pt x="34" y="89"/>
                  <a:pt x="33" y="89"/>
                  <a:pt x="32" y="88"/>
                </a:cubicBezTo>
                <a:cubicBezTo>
                  <a:pt x="31" y="88"/>
                  <a:pt x="31" y="88"/>
                  <a:pt x="30" y="89"/>
                </a:cubicBezTo>
                <a:cubicBezTo>
                  <a:pt x="25" y="94"/>
                  <a:pt x="25" y="94"/>
                  <a:pt x="25" y="94"/>
                </a:cubicBezTo>
                <a:cubicBezTo>
                  <a:pt x="24" y="95"/>
                  <a:pt x="23" y="96"/>
                  <a:pt x="23" y="97"/>
                </a:cubicBezTo>
                <a:cubicBezTo>
                  <a:pt x="22" y="98"/>
                  <a:pt x="22" y="99"/>
                  <a:pt x="21" y="100"/>
                </a:cubicBezTo>
                <a:cubicBezTo>
                  <a:pt x="20" y="101"/>
                  <a:pt x="20" y="102"/>
                  <a:pt x="20" y="102"/>
                </a:cubicBezTo>
                <a:cubicBezTo>
                  <a:pt x="19" y="103"/>
                  <a:pt x="19" y="104"/>
                  <a:pt x="18" y="105"/>
                </a:cubicBezTo>
                <a:cubicBezTo>
                  <a:pt x="17" y="105"/>
                  <a:pt x="16" y="105"/>
                  <a:pt x="15" y="105"/>
                </a:cubicBezTo>
                <a:cubicBezTo>
                  <a:pt x="14" y="104"/>
                  <a:pt x="14" y="104"/>
                  <a:pt x="13" y="104"/>
                </a:cubicBezTo>
                <a:cubicBezTo>
                  <a:pt x="13" y="104"/>
                  <a:pt x="12" y="103"/>
                  <a:pt x="12" y="104"/>
                </a:cubicBezTo>
                <a:cubicBezTo>
                  <a:pt x="12" y="104"/>
                  <a:pt x="12" y="104"/>
                  <a:pt x="12" y="105"/>
                </a:cubicBezTo>
                <a:cubicBezTo>
                  <a:pt x="12" y="105"/>
                  <a:pt x="11" y="106"/>
                  <a:pt x="11" y="107"/>
                </a:cubicBezTo>
                <a:cubicBezTo>
                  <a:pt x="11" y="107"/>
                  <a:pt x="11" y="108"/>
                  <a:pt x="11" y="108"/>
                </a:cubicBezTo>
                <a:cubicBezTo>
                  <a:pt x="10" y="111"/>
                  <a:pt x="10" y="113"/>
                  <a:pt x="9" y="113"/>
                </a:cubicBezTo>
                <a:cubicBezTo>
                  <a:pt x="7" y="113"/>
                  <a:pt x="4" y="115"/>
                  <a:pt x="4" y="117"/>
                </a:cubicBezTo>
                <a:cubicBezTo>
                  <a:pt x="4" y="119"/>
                  <a:pt x="3" y="119"/>
                  <a:pt x="2" y="120"/>
                </a:cubicBezTo>
                <a:cubicBezTo>
                  <a:pt x="1" y="120"/>
                  <a:pt x="1" y="120"/>
                  <a:pt x="1" y="121"/>
                </a:cubicBezTo>
                <a:cubicBezTo>
                  <a:pt x="0" y="123"/>
                  <a:pt x="0" y="125"/>
                  <a:pt x="0" y="127"/>
                </a:cubicBezTo>
                <a:cubicBezTo>
                  <a:pt x="0" y="128"/>
                  <a:pt x="0" y="128"/>
                  <a:pt x="0" y="129"/>
                </a:cubicBezTo>
                <a:cubicBezTo>
                  <a:pt x="0" y="130"/>
                  <a:pt x="0" y="130"/>
                  <a:pt x="0" y="131"/>
                </a:cubicBezTo>
                <a:cubicBezTo>
                  <a:pt x="0" y="133"/>
                  <a:pt x="0" y="136"/>
                  <a:pt x="1" y="138"/>
                </a:cubicBezTo>
                <a:cubicBezTo>
                  <a:pt x="3" y="140"/>
                  <a:pt x="4" y="142"/>
                  <a:pt x="6" y="144"/>
                </a:cubicBezTo>
                <a:cubicBezTo>
                  <a:pt x="7" y="145"/>
                  <a:pt x="8" y="146"/>
                  <a:pt x="8" y="147"/>
                </a:cubicBezTo>
                <a:cubicBezTo>
                  <a:pt x="10" y="149"/>
                  <a:pt x="9" y="150"/>
                  <a:pt x="8" y="151"/>
                </a:cubicBezTo>
                <a:cubicBezTo>
                  <a:pt x="7" y="152"/>
                  <a:pt x="7" y="153"/>
                  <a:pt x="6" y="153"/>
                </a:cubicBezTo>
                <a:cubicBezTo>
                  <a:pt x="8" y="153"/>
                  <a:pt x="8" y="153"/>
                  <a:pt x="8" y="153"/>
                </a:cubicBezTo>
                <a:cubicBezTo>
                  <a:pt x="9" y="152"/>
                  <a:pt x="10" y="153"/>
                  <a:pt x="12" y="154"/>
                </a:cubicBezTo>
                <a:cubicBezTo>
                  <a:pt x="12" y="155"/>
                  <a:pt x="13" y="155"/>
                  <a:pt x="13" y="155"/>
                </a:cubicBezTo>
                <a:cubicBezTo>
                  <a:pt x="14" y="155"/>
                  <a:pt x="16" y="155"/>
                  <a:pt x="17" y="155"/>
                </a:cubicBezTo>
                <a:cubicBezTo>
                  <a:pt x="17" y="155"/>
                  <a:pt x="18" y="155"/>
                  <a:pt x="19" y="155"/>
                </a:cubicBezTo>
                <a:cubicBezTo>
                  <a:pt x="19" y="155"/>
                  <a:pt x="19" y="156"/>
                  <a:pt x="20" y="156"/>
                </a:cubicBezTo>
                <a:cubicBezTo>
                  <a:pt x="20" y="156"/>
                  <a:pt x="21" y="157"/>
                  <a:pt x="22" y="157"/>
                </a:cubicBezTo>
                <a:cubicBezTo>
                  <a:pt x="22" y="157"/>
                  <a:pt x="23" y="157"/>
                  <a:pt x="24" y="157"/>
                </a:cubicBezTo>
                <a:cubicBezTo>
                  <a:pt x="24" y="157"/>
                  <a:pt x="25" y="156"/>
                  <a:pt x="26" y="156"/>
                </a:cubicBezTo>
                <a:cubicBezTo>
                  <a:pt x="27" y="156"/>
                  <a:pt x="27" y="156"/>
                  <a:pt x="27" y="155"/>
                </a:cubicBezTo>
                <a:cubicBezTo>
                  <a:pt x="27" y="154"/>
                  <a:pt x="28" y="154"/>
                  <a:pt x="28" y="153"/>
                </a:cubicBezTo>
                <a:cubicBezTo>
                  <a:pt x="28" y="152"/>
                  <a:pt x="29" y="152"/>
                  <a:pt x="29" y="152"/>
                </a:cubicBezTo>
                <a:cubicBezTo>
                  <a:pt x="29" y="152"/>
                  <a:pt x="29" y="152"/>
                  <a:pt x="29" y="151"/>
                </a:cubicBezTo>
                <a:cubicBezTo>
                  <a:pt x="29" y="150"/>
                  <a:pt x="30" y="150"/>
                  <a:pt x="30" y="150"/>
                </a:cubicBezTo>
                <a:cubicBezTo>
                  <a:pt x="31" y="150"/>
                  <a:pt x="33" y="152"/>
                  <a:pt x="33" y="153"/>
                </a:cubicBezTo>
                <a:cubicBezTo>
                  <a:pt x="34" y="154"/>
                  <a:pt x="34" y="155"/>
                  <a:pt x="34" y="157"/>
                </a:cubicBezTo>
                <a:cubicBezTo>
                  <a:pt x="34" y="157"/>
                  <a:pt x="34" y="157"/>
                  <a:pt x="34" y="157"/>
                </a:cubicBezTo>
                <a:cubicBezTo>
                  <a:pt x="35" y="157"/>
                  <a:pt x="35" y="157"/>
                  <a:pt x="35" y="157"/>
                </a:cubicBezTo>
                <a:cubicBezTo>
                  <a:pt x="35" y="157"/>
                  <a:pt x="36" y="157"/>
                  <a:pt x="37" y="156"/>
                </a:cubicBezTo>
                <a:cubicBezTo>
                  <a:pt x="38" y="156"/>
                  <a:pt x="39" y="156"/>
                  <a:pt x="40" y="156"/>
                </a:cubicBezTo>
                <a:cubicBezTo>
                  <a:pt x="40" y="156"/>
                  <a:pt x="40" y="156"/>
                  <a:pt x="40" y="156"/>
                </a:cubicBezTo>
                <a:cubicBezTo>
                  <a:pt x="42" y="156"/>
                  <a:pt x="43" y="156"/>
                  <a:pt x="44" y="155"/>
                </a:cubicBezTo>
                <a:cubicBezTo>
                  <a:pt x="44" y="155"/>
                  <a:pt x="44" y="154"/>
                  <a:pt x="44" y="154"/>
                </a:cubicBezTo>
                <a:cubicBezTo>
                  <a:pt x="44" y="153"/>
                  <a:pt x="44" y="153"/>
                  <a:pt x="44" y="152"/>
                </a:cubicBezTo>
                <a:cubicBezTo>
                  <a:pt x="45" y="152"/>
                  <a:pt x="45" y="152"/>
                  <a:pt x="47" y="153"/>
                </a:cubicBezTo>
                <a:cubicBezTo>
                  <a:pt x="48" y="153"/>
                  <a:pt x="47" y="154"/>
                  <a:pt x="47" y="155"/>
                </a:cubicBezTo>
                <a:cubicBezTo>
                  <a:pt x="47" y="156"/>
                  <a:pt x="47" y="157"/>
                  <a:pt x="48" y="157"/>
                </a:cubicBezTo>
                <a:cubicBezTo>
                  <a:pt x="48" y="158"/>
                  <a:pt x="48" y="158"/>
                  <a:pt x="49" y="158"/>
                </a:cubicBezTo>
                <a:cubicBezTo>
                  <a:pt x="49" y="159"/>
                  <a:pt x="50" y="159"/>
                  <a:pt x="50" y="161"/>
                </a:cubicBezTo>
                <a:cubicBezTo>
                  <a:pt x="50" y="164"/>
                  <a:pt x="50" y="165"/>
                  <a:pt x="51" y="165"/>
                </a:cubicBezTo>
                <a:cubicBezTo>
                  <a:pt x="52" y="165"/>
                  <a:pt x="52" y="165"/>
                  <a:pt x="53" y="166"/>
                </a:cubicBezTo>
                <a:cubicBezTo>
                  <a:pt x="53" y="166"/>
                  <a:pt x="53" y="166"/>
                  <a:pt x="53" y="166"/>
                </a:cubicBezTo>
                <a:cubicBezTo>
                  <a:pt x="55" y="166"/>
                  <a:pt x="55" y="164"/>
                  <a:pt x="55" y="163"/>
                </a:cubicBezTo>
                <a:cubicBezTo>
                  <a:pt x="55" y="161"/>
                  <a:pt x="57" y="161"/>
                  <a:pt x="58" y="161"/>
                </a:cubicBezTo>
                <a:cubicBezTo>
                  <a:pt x="58" y="161"/>
                  <a:pt x="59" y="161"/>
                  <a:pt x="59" y="160"/>
                </a:cubicBezTo>
                <a:cubicBezTo>
                  <a:pt x="60" y="160"/>
                  <a:pt x="60" y="160"/>
                  <a:pt x="61" y="160"/>
                </a:cubicBezTo>
                <a:cubicBezTo>
                  <a:pt x="61" y="160"/>
                  <a:pt x="61" y="161"/>
                  <a:pt x="61" y="161"/>
                </a:cubicBezTo>
                <a:cubicBezTo>
                  <a:pt x="61" y="162"/>
                  <a:pt x="61" y="162"/>
                  <a:pt x="61" y="162"/>
                </a:cubicBezTo>
                <a:cubicBezTo>
                  <a:pt x="61" y="162"/>
                  <a:pt x="62" y="163"/>
                  <a:pt x="62" y="163"/>
                </a:cubicBezTo>
                <a:cubicBezTo>
                  <a:pt x="63" y="163"/>
                  <a:pt x="64" y="162"/>
                  <a:pt x="64" y="162"/>
                </a:cubicBezTo>
                <a:cubicBezTo>
                  <a:pt x="65" y="162"/>
                  <a:pt x="65" y="161"/>
                  <a:pt x="64" y="160"/>
                </a:cubicBezTo>
                <a:cubicBezTo>
                  <a:pt x="64" y="159"/>
                  <a:pt x="65" y="158"/>
                  <a:pt x="66" y="157"/>
                </a:cubicBezTo>
                <a:cubicBezTo>
                  <a:pt x="67" y="157"/>
                  <a:pt x="67" y="157"/>
                  <a:pt x="67" y="156"/>
                </a:cubicBezTo>
                <a:cubicBezTo>
                  <a:pt x="68" y="154"/>
                  <a:pt x="69" y="154"/>
                  <a:pt x="71" y="155"/>
                </a:cubicBezTo>
                <a:cubicBezTo>
                  <a:pt x="72" y="155"/>
                  <a:pt x="73" y="157"/>
                  <a:pt x="73" y="158"/>
                </a:cubicBezTo>
                <a:cubicBezTo>
                  <a:pt x="73" y="160"/>
                  <a:pt x="74" y="162"/>
                  <a:pt x="75" y="162"/>
                </a:cubicBezTo>
                <a:cubicBezTo>
                  <a:pt x="75" y="163"/>
                  <a:pt x="76" y="163"/>
                  <a:pt x="77" y="164"/>
                </a:cubicBezTo>
                <a:cubicBezTo>
                  <a:pt x="77" y="164"/>
                  <a:pt x="78" y="164"/>
                  <a:pt x="78" y="165"/>
                </a:cubicBezTo>
                <a:cubicBezTo>
                  <a:pt x="78" y="165"/>
                  <a:pt x="78" y="165"/>
                  <a:pt x="78" y="165"/>
                </a:cubicBezTo>
                <a:cubicBezTo>
                  <a:pt x="78" y="165"/>
                  <a:pt x="78" y="164"/>
                  <a:pt x="78" y="163"/>
                </a:cubicBezTo>
                <a:cubicBezTo>
                  <a:pt x="78" y="162"/>
                  <a:pt x="78" y="162"/>
                  <a:pt x="78" y="162"/>
                </a:cubicBezTo>
                <a:cubicBezTo>
                  <a:pt x="79" y="161"/>
                  <a:pt x="81" y="160"/>
                  <a:pt x="82" y="160"/>
                </a:cubicBezTo>
                <a:cubicBezTo>
                  <a:pt x="82" y="160"/>
                  <a:pt x="83" y="160"/>
                  <a:pt x="84" y="160"/>
                </a:cubicBezTo>
                <a:cubicBezTo>
                  <a:pt x="84" y="160"/>
                  <a:pt x="85" y="160"/>
                  <a:pt x="85" y="160"/>
                </a:cubicBezTo>
                <a:cubicBezTo>
                  <a:pt x="85" y="160"/>
                  <a:pt x="86" y="160"/>
                  <a:pt x="86" y="159"/>
                </a:cubicBezTo>
                <a:cubicBezTo>
                  <a:pt x="86" y="158"/>
                  <a:pt x="86" y="158"/>
                  <a:pt x="87" y="157"/>
                </a:cubicBezTo>
                <a:cubicBezTo>
                  <a:pt x="87" y="157"/>
                  <a:pt x="88" y="157"/>
                  <a:pt x="88" y="157"/>
                </a:cubicBezTo>
                <a:cubicBezTo>
                  <a:pt x="88" y="156"/>
                  <a:pt x="89" y="156"/>
                  <a:pt x="93" y="156"/>
                </a:cubicBezTo>
                <a:cubicBezTo>
                  <a:pt x="93" y="156"/>
                  <a:pt x="93" y="156"/>
                  <a:pt x="93" y="156"/>
                </a:cubicBezTo>
                <a:cubicBezTo>
                  <a:pt x="94" y="156"/>
                  <a:pt x="95" y="155"/>
                  <a:pt x="96" y="155"/>
                </a:cubicBezTo>
                <a:cubicBezTo>
                  <a:pt x="96" y="154"/>
                  <a:pt x="98" y="153"/>
                  <a:pt x="99" y="153"/>
                </a:cubicBezTo>
                <a:cubicBezTo>
                  <a:pt x="100" y="153"/>
                  <a:pt x="100" y="153"/>
                  <a:pt x="101" y="153"/>
                </a:cubicBezTo>
                <a:cubicBezTo>
                  <a:pt x="102" y="153"/>
                  <a:pt x="102" y="152"/>
                  <a:pt x="104" y="152"/>
                </a:cubicBezTo>
                <a:cubicBezTo>
                  <a:pt x="105" y="152"/>
                  <a:pt x="106" y="152"/>
                  <a:pt x="107" y="152"/>
                </a:cubicBezTo>
                <a:cubicBezTo>
                  <a:pt x="108" y="152"/>
                  <a:pt x="108" y="152"/>
                  <a:pt x="109" y="152"/>
                </a:cubicBezTo>
                <a:cubicBezTo>
                  <a:pt x="109" y="152"/>
                  <a:pt x="110" y="152"/>
                  <a:pt x="110" y="152"/>
                </a:cubicBezTo>
                <a:cubicBezTo>
                  <a:pt x="110" y="152"/>
                  <a:pt x="110" y="151"/>
                  <a:pt x="110" y="150"/>
                </a:cubicBezTo>
                <a:cubicBezTo>
                  <a:pt x="109" y="150"/>
                  <a:pt x="109" y="150"/>
                  <a:pt x="109" y="150"/>
                </a:cubicBezTo>
                <a:cubicBezTo>
                  <a:pt x="109" y="147"/>
                  <a:pt x="109" y="147"/>
                  <a:pt x="111" y="145"/>
                </a:cubicBezTo>
                <a:cubicBezTo>
                  <a:pt x="111" y="145"/>
                  <a:pt x="111" y="145"/>
                  <a:pt x="111" y="145"/>
                </a:cubicBezTo>
                <a:cubicBezTo>
                  <a:pt x="112" y="145"/>
                  <a:pt x="112" y="144"/>
                  <a:pt x="113" y="143"/>
                </a:cubicBezTo>
                <a:cubicBezTo>
                  <a:pt x="113" y="142"/>
                  <a:pt x="114" y="142"/>
                  <a:pt x="114" y="141"/>
                </a:cubicBezTo>
                <a:cubicBezTo>
                  <a:pt x="115" y="141"/>
                  <a:pt x="115" y="140"/>
                  <a:pt x="116" y="141"/>
                </a:cubicBezTo>
                <a:cubicBezTo>
                  <a:pt x="117" y="141"/>
                  <a:pt x="118" y="142"/>
                  <a:pt x="118" y="144"/>
                </a:cubicBezTo>
                <a:cubicBezTo>
                  <a:pt x="118" y="144"/>
                  <a:pt x="118" y="144"/>
                  <a:pt x="118" y="144"/>
                </a:cubicBezTo>
                <a:cubicBezTo>
                  <a:pt x="119" y="145"/>
                  <a:pt x="120" y="145"/>
                  <a:pt x="122" y="145"/>
                </a:cubicBezTo>
                <a:cubicBezTo>
                  <a:pt x="123" y="145"/>
                  <a:pt x="123" y="145"/>
                  <a:pt x="124" y="145"/>
                </a:cubicBezTo>
                <a:cubicBezTo>
                  <a:pt x="124" y="145"/>
                  <a:pt x="124" y="144"/>
                  <a:pt x="124" y="144"/>
                </a:cubicBezTo>
                <a:cubicBezTo>
                  <a:pt x="124" y="142"/>
                  <a:pt x="124" y="142"/>
                  <a:pt x="124" y="142"/>
                </a:cubicBezTo>
                <a:cubicBezTo>
                  <a:pt x="124" y="142"/>
                  <a:pt x="124" y="141"/>
                  <a:pt x="124" y="141"/>
                </a:cubicBezTo>
                <a:cubicBezTo>
                  <a:pt x="126" y="141"/>
                  <a:pt x="127" y="144"/>
                  <a:pt x="127" y="144"/>
                </a:cubicBezTo>
                <a:cubicBezTo>
                  <a:pt x="127" y="145"/>
                  <a:pt x="128" y="145"/>
                  <a:pt x="128" y="145"/>
                </a:cubicBezTo>
                <a:cubicBezTo>
                  <a:pt x="129" y="145"/>
                  <a:pt x="131" y="145"/>
                  <a:pt x="131" y="147"/>
                </a:cubicBezTo>
                <a:cubicBezTo>
                  <a:pt x="131" y="147"/>
                  <a:pt x="131" y="147"/>
                  <a:pt x="131" y="148"/>
                </a:cubicBezTo>
                <a:cubicBezTo>
                  <a:pt x="131" y="148"/>
                  <a:pt x="130" y="149"/>
                  <a:pt x="131" y="149"/>
                </a:cubicBezTo>
                <a:cubicBezTo>
                  <a:pt x="131" y="149"/>
                  <a:pt x="131" y="149"/>
                  <a:pt x="132" y="149"/>
                </a:cubicBezTo>
                <a:cubicBezTo>
                  <a:pt x="132" y="149"/>
                  <a:pt x="133" y="149"/>
                  <a:pt x="133" y="150"/>
                </a:cubicBezTo>
                <a:cubicBezTo>
                  <a:pt x="134" y="150"/>
                  <a:pt x="133" y="151"/>
                  <a:pt x="133" y="152"/>
                </a:cubicBezTo>
                <a:cubicBezTo>
                  <a:pt x="133" y="153"/>
                  <a:pt x="133" y="153"/>
                  <a:pt x="133" y="153"/>
                </a:cubicBezTo>
                <a:cubicBezTo>
                  <a:pt x="134" y="153"/>
                  <a:pt x="136" y="152"/>
                  <a:pt x="136" y="152"/>
                </a:cubicBezTo>
                <a:cubicBezTo>
                  <a:pt x="137" y="152"/>
                  <a:pt x="137" y="152"/>
                  <a:pt x="137" y="152"/>
                </a:cubicBezTo>
                <a:cubicBezTo>
                  <a:pt x="137" y="152"/>
                  <a:pt x="138" y="151"/>
                  <a:pt x="138" y="152"/>
                </a:cubicBezTo>
                <a:cubicBezTo>
                  <a:pt x="139" y="153"/>
                  <a:pt x="138" y="154"/>
                  <a:pt x="138" y="155"/>
                </a:cubicBezTo>
                <a:cubicBezTo>
                  <a:pt x="138" y="155"/>
                  <a:pt x="138" y="155"/>
                  <a:pt x="138" y="155"/>
                </a:cubicBezTo>
                <a:cubicBezTo>
                  <a:pt x="138" y="156"/>
                  <a:pt x="138" y="157"/>
                  <a:pt x="138" y="157"/>
                </a:cubicBezTo>
                <a:cubicBezTo>
                  <a:pt x="139" y="157"/>
                  <a:pt x="139" y="158"/>
                  <a:pt x="139" y="159"/>
                </a:cubicBezTo>
                <a:cubicBezTo>
                  <a:pt x="139" y="159"/>
                  <a:pt x="140" y="160"/>
                  <a:pt x="140" y="160"/>
                </a:cubicBezTo>
                <a:cubicBezTo>
                  <a:pt x="141" y="161"/>
                  <a:pt x="142" y="161"/>
                  <a:pt x="142" y="161"/>
                </a:cubicBezTo>
                <a:cubicBezTo>
                  <a:pt x="142" y="161"/>
                  <a:pt x="142" y="161"/>
                  <a:pt x="143" y="161"/>
                </a:cubicBezTo>
                <a:cubicBezTo>
                  <a:pt x="144" y="162"/>
                  <a:pt x="145" y="162"/>
                  <a:pt x="146" y="163"/>
                </a:cubicBezTo>
                <a:cubicBezTo>
                  <a:pt x="146" y="163"/>
                  <a:pt x="146" y="163"/>
                  <a:pt x="146" y="163"/>
                </a:cubicBezTo>
                <a:cubicBezTo>
                  <a:pt x="146" y="163"/>
                  <a:pt x="147" y="162"/>
                  <a:pt x="148" y="161"/>
                </a:cubicBezTo>
                <a:cubicBezTo>
                  <a:pt x="148" y="159"/>
                  <a:pt x="150" y="158"/>
                  <a:pt x="151" y="158"/>
                </a:cubicBezTo>
                <a:cubicBezTo>
                  <a:pt x="151" y="157"/>
                  <a:pt x="151" y="157"/>
                  <a:pt x="151" y="157"/>
                </a:cubicBezTo>
                <a:cubicBezTo>
                  <a:pt x="151" y="157"/>
                  <a:pt x="151" y="155"/>
                  <a:pt x="151" y="154"/>
                </a:cubicBezTo>
                <a:cubicBezTo>
                  <a:pt x="151" y="153"/>
                  <a:pt x="151" y="153"/>
                  <a:pt x="151" y="152"/>
                </a:cubicBezTo>
                <a:cubicBezTo>
                  <a:pt x="151" y="152"/>
                  <a:pt x="152" y="151"/>
                  <a:pt x="153" y="151"/>
                </a:cubicBezTo>
                <a:cubicBezTo>
                  <a:pt x="154" y="151"/>
                  <a:pt x="155" y="151"/>
                  <a:pt x="156" y="152"/>
                </a:cubicBezTo>
                <a:cubicBezTo>
                  <a:pt x="156" y="152"/>
                  <a:pt x="157" y="153"/>
                  <a:pt x="157" y="153"/>
                </a:cubicBezTo>
                <a:cubicBezTo>
                  <a:pt x="157" y="153"/>
                  <a:pt x="158" y="151"/>
                  <a:pt x="158" y="150"/>
                </a:cubicBezTo>
                <a:cubicBezTo>
                  <a:pt x="158" y="149"/>
                  <a:pt x="160" y="148"/>
                  <a:pt x="161" y="148"/>
                </a:cubicBezTo>
                <a:cubicBezTo>
                  <a:pt x="162" y="148"/>
                  <a:pt x="162" y="149"/>
                  <a:pt x="162" y="149"/>
                </a:cubicBezTo>
                <a:cubicBezTo>
                  <a:pt x="162" y="149"/>
                  <a:pt x="163" y="149"/>
                  <a:pt x="163" y="150"/>
                </a:cubicBezTo>
                <a:cubicBezTo>
                  <a:pt x="163" y="150"/>
                  <a:pt x="163" y="151"/>
                  <a:pt x="163" y="151"/>
                </a:cubicBezTo>
                <a:cubicBezTo>
                  <a:pt x="163" y="152"/>
                  <a:pt x="163" y="152"/>
                  <a:pt x="163" y="153"/>
                </a:cubicBezTo>
                <a:cubicBezTo>
                  <a:pt x="163" y="153"/>
                  <a:pt x="163" y="153"/>
                  <a:pt x="164" y="153"/>
                </a:cubicBezTo>
                <a:cubicBezTo>
                  <a:pt x="166" y="153"/>
                  <a:pt x="166" y="153"/>
                  <a:pt x="166" y="151"/>
                </a:cubicBezTo>
                <a:cubicBezTo>
                  <a:pt x="166" y="150"/>
                  <a:pt x="166" y="149"/>
                  <a:pt x="167" y="148"/>
                </a:cubicBezTo>
                <a:cubicBezTo>
                  <a:pt x="167" y="148"/>
                  <a:pt x="167" y="147"/>
                  <a:pt x="167" y="147"/>
                </a:cubicBezTo>
                <a:cubicBezTo>
                  <a:pt x="167" y="146"/>
                  <a:pt x="168" y="146"/>
                  <a:pt x="168" y="146"/>
                </a:cubicBezTo>
                <a:cubicBezTo>
                  <a:pt x="168" y="146"/>
                  <a:pt x="169" y="146"/>
                  <a:pt x="170" y="148"/>
                </a:cubicBezTo>
                <a:cubicBezTo>
                  <a:pt x="170" y="148"/>
                  <a:pt x="170" y="148"/>
                  <a:pt x="170" y="148"/>
                </a:cubicBezTo>
                <a:cubicBezTo>
                  <a:pt x="170" y="149"/>
                  <a:pt x="171" y="149"/>
                  <a:pt x="172" y="149"/>
                </a:cubicBezTo>
                <a:cubicBezTo>
                  <a:pt x="173" y="149"/>
                  <a:pt x="173" y="150"/>
                  <a:pt x="174" y="150"/>
                </a:cubicBezTo>
                <a:cubicBezTo>
                  <a:pt x="174" y="150"/>
                  <a:pt x="174" y="149"/>
                  <a:pt x="174" y="149"/>
                </a:cubicBezTo>
                <a:cubicBezTo>
                  <a:pt x="174" y="147"/>
                  <a:pt x="174" y="146"/>
                  <a:pt x="174" y="145"/>
                </a:cubicBezTo>
                <a:cubicBezTo>
                  <a:pt x="174" y="145"/>
                  <a:pt x="174" y="143"/>
                  <a:pt x="174" y="142"/>
                </a:cubicBezTo>
                <a:cubicBezTo>
                  <a:pt x="174" y="141"/>
                  <a:pt x="174" y="140"/>
                  <a:pt x="174" y="139"/>
                </a:cubicBezTo>
                <a:cubicBezTo>
                  <a:pt x="174" y="138"/>
                  <a:pt x="174" y="138"/>
                  <a:pt x="174" y="137"/>
                </a:cubicBezTo>
                <a:cubicBezTo>
                  <a:pt x="174" y="136"/>
                  <a:pt x="174" y="135"/>
                  <a:pt x="175" y="134"/>
                </a:cubicBezTo>
                <a:cubicBezTo>
                  <a:pt x="176" y="133"/>
                  <a:pt x="176" y="133"/>
                  <a:pt x="176" y="132"/>
                </a:cubicBezTo>
                <a:cubicBezTo>
                  <a:pt x="176" y="132"/>
                  <a:pt x="176" y="131"/>
                  <a:pt x="176" y="131"/>
                </a:cubicBezTo>
                <a:cubicBezTo>
                  <a:pt x="175" y="130"/>
                  <a:pt x="174" y="129"/>
                  <a:pt x="174" y="127"/>
                </a:cubicBezTo>
                <a:cubicBezTo>
                  <a:pt x="174" y="126"/>
                  <a:pt x="175" y="126"/>
                  <a:pt x="175" y="125"/>
                </a:cubicBezTo>
                <a:cubicBezTo>
                  <a:pt x="176" y="125"/>
                  <a:pt x="176" y="125"/>
                  <a:pt x="176" y="125"/>
                </a:cubicBezTo>
                <a:cubicBezTo>
                  <a:pt x="177" y="125"/>
                  <a:pt x="177" y="125"/>
                  <a:pt x="177" y="125"/>
                </a:cubicBezTo>
                <a:cubicBezTo>
                  <a:pt x="178" y="126"/>
                  <a:pt x="179" y="126"/>
                  <a:pt x="180" y="125"/>
                </a:cubicBezTo>
                <a:cubicBezTo>
                  <a:pt x="180" y="125"/>
                  <a:pt x="180" y="125"/>
                  <a:pt x="180" y="124"/>
                </a:cubicBezTo>
                <a:cubicBezTo>
                  <a:pt x="180" y="124"/>
                  <a:pt x="181" y="122"/>
                  <a:pt x="182" y="121"/>
                </a:cubicBezTo>
                <a:cubicBezTo>
                  <a:pt x="182" y="120"/>
                  <a:pt x="184" y="120"/>
                  <a:pt x="186" y="120"/>
                </a:cubicBezTo>
                <a:cubicBezTo>
                  <a:pt x="186" y="120"/>
                  <a:pt x="186" y="120"/>
                  <a:pt x="187" y="120"/>
                </a:cubicBezTo>
                <a:cubicBezTo>
                  <a:pt x="187" y="120"/>
                  <a:pt x="187" y="120"/>
                  <a:pt x="187" y="119"/>
                </a:cubicBezTo>
                <a:cubicBezTo>
                  <a:pt x="188" y="119"/>
                  <a:pt x="188" y="117"/>
                  <a:pt x="190" y="117"/>
                </a:cubicBezTo>
                <a:cubicBezTo>
                  <a:pt x="191" y="117"/>
                  <a:pt x="193" y="117"/>
                  <a:pt x="194" y="116"/>
                </a:cubicBezTo>
                <a:cubicBezTo>
                  <a:pt x="194" y="116"/>
                  <a:pt x="194" y="115"/>
                  <a:pt x="194" y="115"/>
                </a:cubicBezTo>
                <a:cubicBezTo>
                  <a:pt x="194" y="114"/>
                  <a:pt x="194" y="113"/>
                  <a:pt x="194" y="113"/>
                </a:cubicBezTo>
                <a:cubicBezTo>
                  <a:pt x="194" y="113"/>
                  <a:pt x="193" y="112"/>
                  <a:pt x="193" y="111"/>
                </a:cubicBezTo>
                <a:cubicBezTo>
                  <a:pt x="193" y="110"/>
                  <a:pt x="193" y="110"/>
                  <a:pt x="193" y="110"/>
                </a:cubicBezTo>
                <a:cubicBezTo>
                  <a:pt x="193" y="109"/>
                  <a:pt x="193" y="108"/>
                  <a:pt x="194" y="107"/>
                </a:cubicBezTo>
                <a:cubicBezTo>
                  <a:pt x="194" y="107"/>
                  <a:pt x="194" y="106"/>
                  <a:pt x="194" y="106"/>
                </a:cubicBezTo>
                <a:cubicBezTo>
                  <a:pt x="194" y="105"/>
                  <a:pt x="193" y="104"/>
                  <a:pt x="193" y="103"/>
                </a:cubicBezTo>
                <a:cubicBezTo>
                  <a:pt x="192" y="101"/>
                  <a:pt x="192" y="99"/>
                  <a:pt x="192" y="98"/>
                </a:cubicBezTo>
                <a:cubicBezTo>
                  <a:pt x="192" y="98"/>
                  <a:pt x="192" y="98"/>
                  <a:pt x="192" y="98"/>
                </a:cubicBezTo>
                <a:cubicBezTo>
                  <a:pt x="193" y="96"/>
                  <a:pt x="194" y="94"/>
                  <a:pt x="194" y="92"/>
                </a:cubicBezTo>
                <a:cubicBezTo>
                  <a:pt x="195" y="91"/>
                  <a:pt x="199" y="89"/>
                  <a:pt x="199" y="89"/>
                </a:cubicBezTo>
                <a:cubicBezTo>
                  <a:pt x="200" y="89"/>
                  <a:pt x="201" y="89"/>
                  <a:pt x="202" y="89"/>
                </a:cubicBezTo>
                <a:cubicBezTo>
                  <a:pt x="202" y="89"/>
                  <a:pt x="203" y="90"/>
                  <a:pt x="204" y="89"/>
                </a:cubicBezTo>
                <a:cubicBezTo>
                  <a:pt x="204" y="89"/>
                  <a:pt x="204" y="88"/>
                  <a:pt x="205" y="87"/>
                </a:cubicBezTo>
                <a:cubicBezTo>
                  <a:pt x="205" y="85"/>
                  <a:pt x="205" y="84"/>
                  <a:pt x="204" y="84"/>
                </a:cubicBezTo>
                <a:cubicBezTo>
                  <a:pt x="204" y="84"/>
                  <a:pt x="204" y="83"/>
                  <a:pt x="203" y="83"/>
                </a:cubicBezTo>
                <a:cubicBezTo>
                  <a:pt x="202" y="82"/>
                  <a:pt x="201" y="81"/>
                  <a:pt x="201" y="81"/>
                </a:cubicBezTo>
                <a:cubicBezTo>
                  <a:pt x="201" y="80"/>
                  <a:pt x="200" y="80"/>
                  <a:pt x="199" y="79"/>
                </a:cubicBezTo>
                <a:cubicBezTo>
                  <a:pt x="198" y="79"/>
                  <a:pt x="197" y="78"/>
                  <a:pt x="197" y="77"/>
                </a:cubicBezTo>
                <a:cubicBezTo>
                  <a:pt x="197" y="76"/>
                  <a:pt x="197" y="76"/>
                  <a:pt x="196" y="75"/>
                </a:cubicBezTo>
                <a:cubicBezTo>
                  <a:pt x="196" y="75"/>
                  <a:pt x="196" y="75"/>
                  <a:pt x="196" y="75"/>
                </a:cubicBezTo>
                <a:cubicBezTo>
                  <a:pt x="196" y="73"/>
                  <a:pt x="195" y="73"/>
                  <a:pt x="195" y="73"/>
                </a:cubicBezTo>
                <a:cubicBezTo>
                  <a:pt x="195" y="73"/>
                  <a:pt x="194" y="73"/>
                  <a:pt x="193" y="72"/>
                </a:cubicBezTo>
                <a:cubicBezTo>
                  <a:pt x="192" y="71"/>
                  <a:pt x="190" y="69"/>
                  <a:pt x="191" y="66"/>
                </a:cubicBezTo>
                <a:cubicBezTo>
                  <a:pt x="191" y="66"/>
                  <a:pt x="191" y="62"/>
                  <a:pt x="193" y="62"/>
                </a:cubicBezTo>
                <a:cubicBezTo>
                  <a:pt x="193" y="62"/>
                  <a:pt x="194" y="62"/>
                  <a:pt x="195" y="62"/>
                </a:cubicBezTo>
                <a:cubicBezTo>
                  <a:pt x="196" y="62"/>
                  <a:pt x="197" y="62"/>
                  <a:pt x="198" y="62"/>
                </a:cubicBezTo>
                <a:cubicBezTo>
                  <a:pt x="198" y="61"/>
                  <a:pt x="199" y="60"/>
                  <a:pt x="199" y="59"/>
                </a:cubicBezTo>
                <a:cubicBezTo>
                  <a:pt x="200" y="58"/>
                  <a:pt x="201" y="56"/>
                  <a:pt x="202" y="55"/>
                </a:cubicBezTo>
                <a:cubicBezTo>
                  <a:pt x="203" y="54"/>
                  <a:pt x="205" y="52"/>
                  <a:pt x="205" y="49"/>
                </a:cubicBezTo>
                <a:cubicBezTo>
                  <a:pt x="205" y="47"/>
                  <a:pt x="206" y="46"/>
                  <a:pt x="207" y="44"/>
                </a:cubicBezTo>
                <a:cubicBezTo>
                  <a:pt x="208" y="44"/>
                  <a:pt x="208" y="44"/>
                  <a:pt x="208" y="44"/>
                </a:cubicBezTo>
                <a:cubicBezTo>
                  <a:pt x="208" y="43"/>
                  <a:pt x="208" y="43"/>
                  <a:pt x="208" y="43"/>
                </a:cubicBezTo>
                <a:cubicBezTo>
                  <a:pt x="208" y="43"/>
                  <a:pt x="208" y="43"/>
                  <a:pt x="208" y="43"/>
                </a:cubicBezTo>
                <a:cubicBezTo>
                  <a:pt x="208" y="42"/>
                  <a:pt x="209" y="39"/>
                  <a:pt x="208" y="38"/>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8" name="Freeform 247"/>
          <p:cNvSpPr>
            <a:spLocks/>
          </p:cNvSpPr>
          <p:nvPr/>
        </p:nvSpPr>
        <p:spPr bwMode="auto">
          <a:xfrm>
            <a:off x="7853579" y="5311787"/>
            <a:ext cx="895350" cy="454026"/>
          </a:xfrm>
          <a:custGeom>
            <a:avLst/>
            <a:gdLst>
              <a:gd name="T0" fmla="*/ 83 w 119"/>
              <a:gd name="T1" fmla="*/ 57 h 60"/>
              <a:gd name="T2" fmla="*/ 98 w 119"/>
              <a:gd name="T3" fmla="*/ 53 h 60"/>
              <a:gd name="T4" fmla="*/ 104 w 119"/>
              <a:gd name="T5" fmla="*/ 51 h 60"/>
              <a:gd name="T6" fmla="*/ 109 w 119"/>
              <a:gd name="T7" fmla="*/ 52 h 60"/>
              <a:gd name="T8" fmla="*/ 112 w 119"/>
              <a:gd name="T9" fmla="*/ 47 h 60"/>
              <a:gd name="T10" fmla="*/ 119 w 119"/>
              <a:gd name="T11" fmla="*/ 40 h 60"/>
              <a:gd name="T12" fmla="*/ 116 w 119"/>
              <a:gd name="T13" fmla="*/ 36 h 60"/>
              <a:gd name="T14" fmla="*/ 116 w 119"/>
              <a:gd name="T15" fmla="*/ 33 h 60"/>
              <a:gd name="T16" fmla="*/ 110 w 119"/>
              <a:gd name="T17" fmla="*/ 29 h 60"/>
              <a:gd name="T18" fmla="*/ 111 w 119"/>
              <a:gd name="T19" fmla="*/ 24 h 60"/>
              <a:gd name="T20" fmla="*/ 111 w 119"/>
              <a:gd name="T21" fmla="*/ 23 h 60"/>
              <a:gd name="T22" fmla="*/ 104 w 119"/>
              <a:gd name="T23" fmla="*/ 19 h 60"/>
              <a:gd name="T24" fmla="*/ 96 w 119"/>
              <a:gd name="T25" fmla="*/ 18 h 60"/>
              <a:gd name="T26" fmla="*/ 90 w 119"/>
              <a:gd name="T27" fmla="*/ 20 h 60"/>
              <a:gd name="T28" fmla="*/ 89 w 119"/>
              <a:gd name="T29" fmla="*/ 17 h 60"/>
              <a:gd name="T30" fmla="*/ 90 w 119"/>
              <a:gd name="T31" fmla="*/ 9 h 60"/>
              <a:gd name="T32" fmla="*/ 88 w 119"/>
              <a:gd name="T33" fmla="*/ 0 h 60"/>
              <a:gd name="T34" fmla="*/ 82 w 119"/>
              <a:gd name="T35" fmla="*/ 1 h 60"/>
              <a:gd name="T36" fmla="*/ 76 w 119"/>
              <a:gd name="T37" fmla="*/ 7 h 60"/>
              <a:gd name="T38" fmla="*/ 70 w 119"/>
              <a:gd name="T39" fmla="*/ 7 h 60"/>
              <a:gd name="T40" fmla="*/ 65 w 119"/>
              <a:gd name="T41" fmla="*/ 8 h 60"/>
              <a:gd name="T42" fmla="*/ 61 w 119"/>
              <a:gd name="T43" fmla="*/ 10 h 60"/>
              <a:gd name="T44" fmla="*/ 59 w 119"/>
              <a:gd name="T45" fmla="*/ 14 h 60"/>
              <a:gd name="T46" fmla="*/ 56 w 119"/>
              <a:gd name="T47" fmla="*/ 17 h 60"/>
              <a:gd name="T48" fmla="*/ 49 w 119"/>
              <a:gd name="T49" fmla="*/ 16 h 60"/>
              <a:gd name="T50" fmla="*/ 42 w 119"/>
              <a:gd name="T51" fmla="*/ 16 h 60"/>
              <a:gd name="T52" fmla="*/ 38 w 119"/>
              <a:gd name="T53" fmla="*/ 16 h 60"/>
              <a:gd name="T54" fmla="*/ 38 w 119"/>
              <a:gd name="T55" fmla="*/ 11 h 60"/>
              <a:gd name="T56" fmla="*/ 33 w 119"/>
              <a:gd name="T57" fmla="*/ 16 h 60"/>
              <a:gd name="T58" fmla="*/ 30 w 119"/>
              <a:gd name="T59" fmla="*/ 12 h 60"/>
              <a:gd name="T60" fmla="*/ 21 w 119"/>
              <a:gd name="T61" fmla="*/ 13 h 60"/>
              <a:gd name="T62" fmla="*/ 16 w 119"/>
              <a:gd name="T63" fmla="*/ 15 h 60"/>
              <a:gd name="T64" fmla="*/ 9 w 119"/>
              <a:gd name="T65" fmla="*/ 17 h 60"/>
              <a:gd name="T66" fmla="*/ 7 w 119"/>
              <a:gd name="T67" fmla="*/ 21 h 60"/>
              <a:gd name="T68" fmla="*/ 6 w 119"/>
              <a:gd name="T69" fmla="*/ 28 h 60"/>
              <a:gd name="T70" fmla="*/ 8 w 119"/>
              <a:gd name="T71" fmla="*/ 34 h 60"/>
              <a:gd name="T72" fmla="*/ 4 w 119"/>
              <a:gd name="T73" fmla="*/ 39 h 60"/>
              <a:gd name="T74" fmla="*/ 2 w 119"/>
              <a:gd name="T75" fmla="*/ 53 h 60"/>
              <a:gd name="T76" fmla="*/ 15 w 119"/>
              <a:gd name="T77" fmla="*/ 56 h 60"/>
              <a:gd name="T78" fmla="*/ 27 w 119"/>
              <a:gd name="T79" fmla="*/ 59 h 60"/>
              <a:gd name="T80" fmla="*/ 39 w 119"/>
              <a:gd name="T81" fmla="*/ 56 h 60"/>
              <a:gd name="T82" fmla="*/ 59 w 119"/>
              <a:gd name="T83" fmla="*/ 54 h 60"/>
              <a:gd name="T84" fmla="*/ 74 w 119"/>
              <a:gd name="T85"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60">
                <a:moveTo>
                  <a:pt x="74" y="56"/>
                </a:moveTo>
                <a:cubicBezTo>
                  <a:pt x="75" y="56"/>
                  <a:pt x="77" y="56"/>
                  <a:pt x="78" y="56"/>
                </a:cubicBezTo>
                <a:cubicBezTo>
                  <a:pt x="80" y="56"/>
                  <a:pt x="81" y="56"/>
                  <a:pt x="83" y="57"/>
                </a:cubicBezTo>
                <a:cubicBezTo>
                  <a:pt x="84" y="57"/>
                  <a:pt x="85" y="57"/>
                  <a:pt x="86" y="57"/>
                </a:cubicBezTo>
                <a:cubicBezTo>
                  <a:pt x="87" y="57"/>
                  <a:pt x="88" y="55"/>
                  <a:pt x="89" y="54"/>
                </a:cubicBezTo>
                <a:cubicBezTo>
                  <a:pt x="92" y="54"/>
                  <a:pt x="94" y="53"/>
                  <a:pt x="98" y="53"/>
                </a:cubicBezTo>
                <a:cubicBezTo>
                  <a:pt x="100" y="53"/>
                  <a:pt x="101" y="53"/>
                  <a:pt x="103" y="53"/>
                </a:cubicBezTo>
                <a:cubicBezTo>
                  <a:pt x="104" y="53"/>
                  <a:pt x="104" y="53"/>
                  <a:pt x="104" y="53"/>
                </a:cubicBezTo>
                <a:cubicBezTo>
                  <a:pt x="104" y="53"/>
                  <a:pt x="104" y="52"/>
                  <a:pt x="104" y="51"/>
                </a:cubicBezTo>
                <a:cubicBezTo>
                  <a:pt x="105" y="51"/>
                  <a:pt x="105" y="50"/>
                  <a:pt x="105" y="50"/>
                </a:cubicBezTo>
                <a:cubicBezTo>
                  <a:pt x="106" y="50"/>
                  <a:pt x="107" y="50"/>
                  <a:pt x="108" y="51"/>
                </a:cubicBezTo>
                <a:cubicBezTo>
                  <a:pt x="108" y="51"/>
                  <a:pt x="109" y="52"/>
                  <a:pt x="109" y="52"/>
                </a:cubicBezTo>
                <a:cubicBezTo>
                  <a:pt x="109" y="52"/>
                  <a:pt x="109" y="52"/>
                  <a:pt x="109" y="52"/>
                </a:cubicBezTo>
                <a:cubicBezTo>
                  <a:pt x="110" y="51"/>
                  <a:pt x="110" y="51"/>
                  <a:pt x="110" y="51"/>
                </a:cubicBezTo>
                <a:cubicBezTo>
                  <a:pt x="110" y="50"/>
                  <a:pt x="111" y="48"/>
                  <a:pt x="112" y="47"/>
                </a:cubicBezTo>
                <a:cubicBezTo>
                  <a:pt x="114" y="47"/>
                  <a:pt x="114" y="46"/>
                  <a:pt x="115" y="45"/>
                </a:cubicBezTo>
                <a:cubicBezTo>
                  <a:pt x="115" y="44"/>
                  <a:pt x="116" y="44"/>
                  <a:pt x="117" y="43"/>
                </a:cubicBezTo>
                <a:cubicBezTo>
                  <a:pt x="119" y="42"/>
                  <a:pt x="119" y="42"/>
                  <a:pt x="119" y="40"/>
                </a:cubicBezTo>
                <a:cubicBezTo>
                  <a:pt x="119" y="39"/>
                  <a:pt x="119" y="39"/>
                  <a:pt x="119" y="39"/>
                </a:cubicBezTo>
                <a:cubicBezTo>
                  <a:pt x="119" y="39"/>
                  <a:pt x="118" y="38"/>
                  <a:pt x="117" y="36"/>
                </a:cubicBezTo>
                <a:cubicBezTo>
                  <a:pt x="116" y="36"/>
                  <a:pt x="116" y="36"/>
                  <a:pt x="116" y="36"/>
                </a:cubicBezTo>
                <a:cubicBezTo>
                  <a:pt x="116" y="36"/>
                  <a:pt x="116" y="36"/>
                  <a:pt x="116" y="36"/>
                </a:cubicBezTo>
                <a:cubicBezTo>
                  <a:pt x="116" y="35"/>
                  <a:pt x="116" y="33"/>
                  <a:pt x="116" y="33"/>
                </a:cubicBezTo>
                <a:cubicBezTo>
                  <a:pt x="116" y="33"/>
                  <a:pt x="116" y="33"/>
                  <a:pt x="116" y="33"/>
                </a:cubicBezTo>
                <a:cubicBezTo>
                  <a:pt x="111" y="33"/>
                  <a:pt x="111" y="33"/>
                  <a:pt x="111" y="33"/>
                </a:cubicBezTo>
                <a:cubicBezTo>
                  <a:pt x="110" y="33"/>
                  <a:pt x="109" y="32"/>
                  <a:pt x="108" y="31"/>
                </a:cubicBezTo>
                <a:cubicBezTo>
                  <a:pt x="108" y="31"/>
                  <a:pt x="108" y="30"/>
                  <a:pt x="110" y="29"/>
                </a:cubicBezTo>
                <a:cubicBezTo>
                  <a:pt x="110" y="29"/>
                  <a:pt x="112" y="26"/>
                  <a:pt x="112" y="25"/>
                </a:cubicBezTo>
                <a:cubicBezTo>
                  <a:pt x="112" y="25"/>
                  <a:pt x="112" y="24"/>
                  <a:pt x="111" y="24"/>
                </a:cubicBezTo>
                <a:cubicBezTo>
                  <a:pt x="111" y="24"/>
                  <a:pt x="111" y="24"/>
                  <a:pt x="111" y="24"/>
                </a:cubicBezTo>
                <a:cubicBezTo>
                  <a:pt x="111" y="24"/>
                  <a:pt x="111" y="24"/>
                  <a:pt x="111" y="24"/>
                </a:cubicBezTo>
                <a:cubicBezTo>
                  <a:pt x="111" y="24"/>
                  <a:pt x="111" y="24"/>
                  <a:pt x="111" y="24"/>
                </a:cubicBezTo>
                <a:cubicBezTo>
                  <a:pt x="111" y="23"/>
                  <a:pt x="111" y="23"/>
                  <a:pt x="111" y="23"/>
                </a:cubicBezTo>
                <a:cubicBezTo>
                  <a:pt x="111" y="23"/>
                  <a:pt x="110" y="23"/>
                  <a:pt x="110" y="22"/>
                </a:cubicBezTo>
                <a:cubicBezTo>
                  <a:pt x="109" y="22"/>
                  <a:pt x="108" y="21"/>
                  <a:pt x="108" y="21"/>
                </a:cubicBezTo>
                <a:cubicBezTo>
                  <a:pt x="106" y="21"/>
                  <a:pt x="106" y="21"/>
                  <a:pt x="104" y="19"/>
                </a:cubicBezTo>
                <a:cubicBezTo>
                  <a:pt x="103" y="18"/>
                  <a:pt x="102" y="17"/>
                  <a:pt x="100" y="17"/>
                </a:cubicBezTo>
                <a:cubicBezTo>
                  <a:pt x="99" y="17"/>
                  <a:pt x="99" y="18"/>
                  <a:pt x="98" y="18"/>
                </a:cubicBezTo>
                <a:cubicBezTo>
                  <a:pt x="97" y="18"/>
                  <a:pt x="96" y="18"/>
                  <a:pt x="96" y="18"/>
                </a:cubicBezTo>
                <a:cubicBezTo>
                  <a:pt x="95" y="18"/>
                  <a:pt x="94" y="19"/>
                  <a:pt x="93" y="20"/>
                </a:cubicBezTo>
                <a:cubicBezTo>
                  <a:pt x="93" y="20"/>
                  <a:pt x="92" y="21"/>
                  <a:pt x="92" y="21"/>
                </a:cubicBezTo>
                <a:cubicBezTo>
                  <a:pt x="91" y="21"/>
                  <a:pt x="90" y="20"/>
                  <a:pt x="90" y="20"/>
                </a:cubicBezTo>
                <a:cubicBezTo>
                  <a:pt x="90" y="20"/>
                  <a:pt x="90" y="19"/>
                  <a:pt x="90" y="19"/>
                </a:cubicBezTo>
                <a:cubicBezTo>
                  <a:pt x="90" y="18"/>
                  <a:pt x="90" y="18"/>
                  <a:pt x="90" y="18"/>
                </a:cubicBezTo>
                <a:cubicBezTo>
                  <a:pt x="89" y="17"/>
                  <a:pt x="89" y="17"/>
                  <a:pt x="89" y="17"/>
                </a:cubicBezTo>
                <a:cubicBezTo>
                  <a:pt x="88" y="16"/>
                  <a:pt x="87" y="14"/>
                  <a:pt x="88" y="12"/>
                </a:cubicBezTo>
                <a:cubicBezTo>
                  <a:pt x="90" y="11"/>
                  <a:pt x="91" y="10"/>
                  <a:pt x="91" y="10"/>
                </a:cubicBezTo>
                <a:cubicBezTo>
                  <a:pt x="91" y="9"/>
                  <a:pt x="91" y="9"/>
                  <a:pt x="90" y="9"/>
                </a:cubicBezTo>
                <a:cubicBezTo>
                  <a:pt x="90" y="8"/>
                  <a:pt x="89" y="7"/>
                  <a:pt x="89" y="6"/>
                </a:cubicBezTo>
                <a:cubicBezTo>
                  <a:pt x="89" y="3"/>
                  <a:pt x="89" y="3"/>
                  <a:pt x="89" y="3"/>
                </a:cubicBezTo>
                <a:cubicBezTo>
                  <a:pt x="89" y="2"/>
                  <a:pt x="89" y="0"/>
                  <a:pt x="88" y="0"/>
                </a:cubicBezTo>
                <a:cubicBezTo>
                  <a:pt x="88" y="0"/>
                  <a:pt x="88" y="0"/>
                  <a:pt x="87" y="0"/>
                </a:cubicBezTo>
                <a:cubicBezTo>
                  <a:pt x="86" y="0"/>
                  <a:pt x="84" y="0"/>
                  <a:pt x="84" y="0"/>
                </a:cubicBezTo>
                <a:cubicBezTo>
                  <a:pt x="83" y="1"/>
                  <a:pt x="83" y="1"/>
                  <a:pt x="82" y="1"/>
                </a:cubicBezTo>
                <a:cubicBezTo>
                  <a:pt x="82" y="2"/>
                  <a:pt x="82" y="2"/>
                  <a:pt x="81" y="3"/>
                </a:cubicBezTo>
                <a:cubicBezTo>
                  <a:pt x="80" y="4"/>
                  <a:pt x="80" y="4"/>
                  <a:pt x="80" y="4"/>
                </a:cubicBezTo>
                <a:cubicBezTo>
                  <a:pt x="79" y="5"/>
                  <a:pt x="77" y="7"/>
                  <a:pt x="76" y="7"/>
                </a:cubicBezTo>
                <a:cubicBezTo>
                  <a:pt x="74" y="6"/>
                  <a:pt x="74" y="6"/>
                  <a:pt x="73" y="6"/>
                </a:cubicBezTo>
                <a:cubicBezTo>
                  <a:pt x="73" y="7"/>
                  <a:pt x="72" y="7"/>
                  <a:pt x="71" y="7"/>
                </a:cubicBezTo>
                <a:cubicBezTo>
                  <a:pt x="71" y="7"/>
                  <a:pt x="70" y="7"/>
                  <a:pt x="70" y="7"/>
                </a:cubicBezTo>
                <a:cubicBezTo>
                  <a:pt x="70" y="8"/>
                  <a:pt x="70" y="8"/>
                  <a:pt x="69" y="9"/>
                </a:cubicBezTo>
                <a:cubicBezTo>
                  <a:pt x="69" y="11"/>
                  <a:pt x="67" y="11"/>
                  <a:pt x="66" y="11"/>
                </a:cubicBezTo>
                <a:cubicBezTo>
                  <a:pt x="66" y="11"/>
                  <a:pt x="65" y="10"/>
                  <a:pt x="65" y="8"/>
                </a:cubicBezTo>
                <a:cubicBezTo>
                  <a:pt x="65" y="7"/>
                  <a:pt x="64" y="6"/>
                  <a:pt x="63" y="6"/>
                </a:cubicBezTo>
                <a:cubicBezTo>
                  <a:pt x="62" y="6"/>
                  <a:pt x="61" y="7"/>
                  <a:pt x="61" y="8"/>
                </a:cubicBezTo>
                <a:cubicBezTo>
                  <a:pt x="61" y="8"/>
                  <a:pt x="61" y="9"/>
                  <a:pt x="61" y="10"/>
                </a:cubicBezTo>
                <a:cubicBezTo>
                  <a:pt x="62" y="11"/>
                  <a:pt x="62" y="12"/>
                  <a:pt x="61" y="13"/>
                </a:cubicBezTo>
                <a:cubicBezTo>
                  <a:pt x="61" y="13"/>
                  <a:pt x="61" y="14"/>
                  <a:pt x="60" y="14"/>
                </a:cubicBezTo>
                <a:cubicBezTo>
                  <a:pt x="59" y="14"/>
                  <a:pt x="59" y="14"/>
                  <a:pt x="59" y="14"/>
                </a:cubicBezTo>
                <a:cubicBezTo>
                  <a:pt x="58" y="14"/>
                  <a:pt x="57" y="14"/>
                  <a:pt x="57" y="14"/>
                </a:cubicBezTo>
                <a:cubicBezTo>
                  <a:pt x="57" y="14"/>
                  <a:pt x="57" y="15"/>
                  <a:pt x="57" y="16"/>
                </a:cubicBezTo>
                <a:cubicBezTo>
                  <a:pt x="57" y="17"/>
                  <a:pt x="56" y="17"/>
                  <a:pt x="56" y="17"/>
                </a:cubicBezTo>
                <a:cubicBezTo>
                  <a:pt x="55" y="18"/>
                  <a:pt x="54" y="18"/>
                  <a:pt x="53" y="18"/>
                </a:cubicBezTo>
                <a:cubicBezTo>
                  <a:pt x="53" y="18"/>
                  <a:pt x="52" y="18"/>
                  <a:pt x="52" y="18"/>
                </a:cubicBezTo>
                <a:cubicBezTo>
                  <a:pt x="51" y="18"/>
                  <a:pt x="50" y="17"/>
                  <a:pt x="49" y="16"/>
                </a:cubicBezTo>
                <a:cubicBezTo>
                  <a:pt x="48" y="16"/>
                  <a:pt x="48" y="16"/>
                  <a:pt x="47" y="16"/>
                </a:cubicBezTo>
                <a:cubicBezTo>
                  <a:pt x="47" y="16"/>
                  <a:pt x="44" y="16"/>
                  <a:pt x="42" y="16"/>
                </a:cubicBezTo>
                <a:cubicBezTo>
                  <a:pt x="42" y="16"/>
                  <a:pt x="42" y="16"/>
                  <a:pt x="42" y="16"/>
                </a:cubicBezTo>
                <a:cubicBezTo>
                  <a:pt x="42" y="17"/>
                  <a:pt x="42" y="17"/>
                  <a:pt x="42" y="17"/>
                </a:cubicBezTo>
                <a:cubicBezTo>
                  <a:pt x="41" y="17"/>
                  <a:pt x="40" y="18"/>
                  <a:pt x="39" y="17"/>
                </a:cubicBezTo>
                <a:cubicBezTo>
                  <a:pt x="39" y="17"/>
                  <a:pt x="38" y="16"/>
                  <a:pt x="38" y="16"/>
                </a:cubicBezTo>
                <a:cubicBezTo>
                  <a:pt x="38" y="15"/>
                  <a:pt x="38" y="15"/>
                  <a:pt x="38" y="15"/>
                </a:cubicBezTo>
                <a:cubicBezTo>
                  <a:pt x="39" y="13"/>
                  <a:pt x="38" y="11"/>
                  <a:pt x="38" y="11"/>
                </a:cubicBezTo>
                <a:cubicBezTo>
                  <a:pt x="38" y="11"/>
                  <a:pt x="38" y="11"/>
                  <a:pt x="38" y="11"/>
                </a:cubicBezTo>
                <a:cubicBezTo>
                  <a:pt x="37" y="11"/>
                  <a:pt x="37" y="11"/>
                  <a:pt x="36" y="12"/>
                </a:cubicBezTo>
                <a:cubicBezTo>
                  <a:pt x="35" y="12"/>
                  <a:pt x="35" y="13"/>
                  <a:pt x="35" y="14"/>
                </a:cubicBezTo>
                <a:cubicBezTo>
                  <a:pt x="34" y="15"/>
                  <a:pt x="33" y="16"/>
                  <a:pt x="33" y="16"/>
                </a:cubicBezTo>
                <a:cubicBezTo>
                  <a:pt x="32" y="16"/>
                  <a:pt x="32" y="16"/>
                  <a:pt x="32" y="16"/>
                </a:cubicBezTo>
                <a:cubicBezTo>
                  <a:pt x="31" y="15"/>
                  <a:pt x="31" y="14"/>
                  <a:pt x="31" y="13"/>
                </a:cubicBezTo>
                <a:cubicBezTo>
                  <a:pt x="31" y="13"/>
                  <a:pt x="30" y="12"/>
                  <a:pt x="30" y="12"/>
                </a:cubicBezTo>
                <a:cubicBezTo>
                  <a:pt x="29" y="11"/>
                  <a:pt x="27" y="11"/>
                  <a:pt x="25" y="11"/>
                </a:cubicBezTo>
                <a:cubicBezTo>
                  <a:pt x="25" y="12"/>
                  <a:pt x="24" y="12"/>
                  <a:pt x="24" y="12"/>
                </a:cubicBezTo>
                <a:cubicBezTo>
                  <a:pt x="23" y="12"/>
                  <a:pt x="22" y="13"/>
                  <a:pt x="21" y="13"/>
                </a:cubicBezTo>
                <a:cubicBezTo>
                  <a:pt x="20" y="13"/>
                  <a:pt x="20" y="13"/>
                  <a:pt x="20" y="13"/>
                </a:cubicBezTo>
                <a:cubicBezTo>
                  <a:pt x="19" y="13"/>
                  <a:pt x="18" y="13"/>
                  <a:pt x="17" y="13"/>
                </a:cubicBezTo>
                <a:cubicBezTo>
                  <a:pt x="16" y="14"/>
                  <a:pt x="16" y="14"/>
                  <a:pt x="16" y="15"/>
                </a:cubicBezTo>
                <a:cubicBezTo>
                  <a:pt x="15" y="16"/>
                  <a:pt x="15" y="17"/>
                  <a:pt x="13" y="17"/>
                </a:cubicBezTo>
                <a:cubicBezTo>
                  <a:pt x="13" y="17"/>
                  <a:pt x="12" y="17"/>
                  <a:pt x="12" y="17"/>
                </a:cubicBezTo>
                <a:cubicBezTo>
                  <a:pt x="11" y="17"/>
                  <a:pt x="9" y="17"/>
                  <a:pt x="9" y="17"/>
                </a:cubicBezTo>
                <a:cubicBezTo>
                  <a:pt x="8" y="17"/>
                  <a:pt x="8" y="17"/>
                  <a:pt x="8" y="18"/>
                </a:cubicBezTo>
                <a:cubicBezTo>
                  <a:pt x="8" y="18"/>
                  <a:pt x="8" y="19"/>
                  <a:pt x="8" y="20"/>
                </a:cubicBezTo>
                <a:cubicBezTo>
                  <a:pt x="7" y="21"/>
                  <a:pt x="7" y="21"/>
                  <a:pt x="7" y="21"/>
                </a:cubicBezTo>
                <a:cubicBezTo>
                  <a:pt x="6" y="22"/>
                  <a:pt x="6" y="22"/>
                  <a:pt x="6" y="23"/>
                </a:cubicBezTo>
                <a:cubicBezTo>
                  <a:pt x="6" y="24"/>
                  <a:pt x="6" y="24"/>
                  <a:pt x="6" y="25"/>
                </a:cubicBezTo>
                <a:cubicBezTo>
                  <a:pt x="6" y="26"/>
                  <a:pt x="5" y="28"/>
                  <a:pt x="6" y="28"/>
                </a:cubicBezTo>
                <a:cubicBezTo>
                  <a:pt x="6" y="29"/>
                  <a:pt x="6" y="29"/>
                  <a:pt x="7" y="30"/>
                </a:cubicBezTo>
                <a:cubicBezTo>
                  <a:pt x="7" y="30"/>
                  <a:pt x="8" y="31"/>
                  <a:pt x="8" y="31"/>
                </a:cubicBezTo>
                <a:cubicBezTo>
                  <a:pt x="9" y="33"/>
                  <a:pt x="8" y="34"/>
                  <a:pt x="8" y="34"/>
                </a:cubicBezTo>
                <a:cubicBezTo>
                  <a:pt x="7" y="35"/>
                  <a:pt x="7" y="35"/>
                  <a:pt x="7" y="35"/>
                </a:cubicBezTo>
                <a:cubicBezTo>
                  <a:pt x="7" y="36"/>
                  <a:pt x="7" y="36"/>
                  <a:pt x="7" y="36"/>
                </a:cubicBezTo>
                <a:cubicBezTo>
                  <a:pt x="5" y="38"/>
                  <a:pt x="5" y="39"/>
                  <a:pt x="4" y="39"/>
                </a:cubicBezTo>
                <a:cubicBezTo>
                  <a:pt x="4" y="39"/>
                  <a:pt x="4" y="39"/>
                  <a:pt x="4" y="39"/>
                </a:cubicBezTo>
                <a:cubicBezTo>
                  <a:pt x="4" y="40"/>
                  <a:pt x="4" y="40"/>
                  <a:pt x="4" y="41"/>
                </a:cubicBezTo>
                <a:cubicBezTo>
                  <a:pt x="4" y="47"/>
                  <a:pt x="0" y="49"/>
                  <a:pt x="2" y="53"/>
                </a:cubicBezTo>
                <a:cubicBezTo>
                  <a:pt x="3" y="54"/>
                  <a:pt x="3" y="54"/>
                  <a:pt x="3" y="54"/>
                </a:cubicBezTo>
                <a:cubicBezTo>
                  <a:pt x="4" y="55"/>
                  <a:pt x="9" y="54"/>
                  <a:pt x="10" y="54"/>
                </a:cubicBezTo>
                <a:cubicBezTo>
                  <a:pt x="11" y="53"/>
                  <a:pt x="14" y="56"/>
                  <a:pt x="15" y="56"/>
                </a:cubicBezTo>
                <a:cubicBezTo>
                  <a:pt x="16" y="57"/>
                  <a:pt x="17" y="57"/>
                  <a:pt x="19" y="56"/>
                </a:cubicBezTo>
                <a:cubicBezTo>
                  <a:pt x="20" y="55"/>
                  <a:pt x="23" y="57"/>
                  <a:pt x="24" y="58"/>
                </a:cubicBezTo>
                <a:cubicBezTo>
                  <a:pt x="25" y="58"/>
                  <a:pt x="26" y="59"/>
                  <a:pt x="27" y="59"/>
                </a:cubicBezTo>
                <a:cubicBezTo>
                  <a:pt x="28" y="60"/>
                  <a:pt x="30" y="59"/>
                  <a:pt x="31" y="59"/>
                </a:cubicBezTo>
                <a:cubicBezTo>
                  <a:pt x="32" y="59"/>
                  <a:pt x="34" y="58"/>
                  <a:pt x="35" y="58"/>
                </a:cubicBezTo>
                <a:cubicBezTo>
                  <a:pt x="37" y="57"/>
                  <a:pt x="37" y="56"/>
                  <a:pt x="39" y="56"/>
                </a:cubicBezTo>
                <a:cubicBezTo>
                  <a:pt x="41" y="56"/>
                  <a:pt x="43" y="56"/>
                  <a:pt x="45" y="56"/>
                </a:cubicBezTo>
                <a:cubicBezTo>
                  <a:pt x="48" y="56"/>
                  <a:pt x="51" y="56"/>
                  <a:pt x="54" y="56"/>
                </a:cubicBezTo>
                <a:cubicBezTo>
                  <a:pt x="56" y="56"/>
                  <a:pt x="57" y="55"/>
                  <a:pt x="59" y="54"/>
                </a:cubicBezTo>
                <a:cubicBezTo>
                  <a:pt x="61" y="54"/>
                  <a:pt x="62" y="54"/>
                  <a:pt x="64" y="54"/>
                </a:cubicBezTo>
                <a:cubicBezTo>
                  <a:pt x="66" y="53"/>
                  <a:pt x="68" y="54"/>
                  <a:pt x="69" y="55"/>
                </a:cubicBezTo>
                <a:cubicBezTo>
                  <a:pt x="70" y="55"/>
                  <a:pt x="72" y="56"/>
                  <a:pt x="74" y="56"/>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19" name="Freeform 249"/>
          <p:cNvSpPr>
            <a:spLocks/>
          </p:cNvSpPr>
          <p:nvPr/>
        </p:nvSpPr>
        <p:spPr bwMode="auto">
          <a:xfrm>
            <a:off x="8942594" y="5419731"/>
            <a:ext cx="533400" cy="727078"/>
          </a:xfrm>
          <a:custGeom>
            <a:avLst/>
            <a:gdLst>
              <a:gd name="T0" fmla="*/ 63 w 71"/>
              <a:gd name="T1" fmla="*/ 25 h 97"/>
              <a:gd name="T2" fmla="*/ 63 w 71"/>
              <a:gd name="T3" fmla="*/ 19 h 97"/>
              <a:gd name="T4" fmla="*/ 69 w 71"/>
              <a:gd name="T5" fmla="*/ 14 h 97"/>
              <a:gd name="T6" fmla="*/ 67 w 71"/>
              <a:gd name="T7" fmla="*/ 13 h 97"/>
              <a:gd name="T8" fmla="*/ 65 w 71"/>
              <a:gd name="T9" fmla="*/ 9 h 97"/>
              <a:gd name="T10" fmla="*/ 65 w 71"/>
              <a:gd name="T11" fmla="*/ 4 h 97"/>
              <a:gd name="T12" fmla="*/ 67 w 71"/>
              <a:gd name="T13" fmla="*/ 0 h 97"/>
              <a:gd name="T14" fmla="*/ 64 w 71"/>
              <a:gd name="T15" fmla="*/ 2 h 97"/>
              <a:gd name="T16" fmla="*/ 61 w 71"/>
              <a:gd name="T17" fmla="*/ 6 h 97"/>
              <a:gd name="T18" fmla="*/ 56 w 71"/>
              <a:gd name="T19" fmla="*/ 10 h 97"/>
              <a:gd name="T20" fmla="*/ 54 w 71"/>
              <a:gd name="T21" fmla="*/ 12 h 97"/>
              <a:gd name="T22" fmla="*/ 48 w 71"/>
              <a:gd name="T23" fmla="*/ 11 h 97"/>
              <a:gd name="T24" fmla="*/ 44 w 71"/>
              <a:gd name="T25" fmla="*/ 10 h 97"/>
              <a:gd name="T26" fmla="*/ 42 w 71"/>
              <a:gd name="T27" fmla="*/ 10 h 97"/>
              <a:gd name="T28" fmla="*/ 35 w 71"/>
              <a:gd name="T29" fmla="*/ 10 h 97"/>
              <a:gd name="T30" fmla="*/ 31 w 71"/>
              <a:gd name="T31" fmla="*/ 15 h 97"/>
              <a:gd name="T32" fmla="*/ 28 w 71"/>
              <a:gd name="T33" fmla="*/ 19 h 97"/>
              <a:gd name="T34" fmla="*/ 28 w 71"/>
              <a:gd name="T35" fmla="*/ 19 h 97"/>
              <a:gd name="T36" fmla="*/ 27 w 71"/>
              <a:gd name="T37" fmla="*/ 21 h 97"/>
              <a:gd name="T38" fmla="*/ 25 w 71"/>
              <a:gd name="T39" fmla="*/ 29 h 97"/>
              <a:gd name="T40" fmla="*/ 21 w 71"/>
              <a:gd name="T41" fmla="*/ 26 h 97"/>
              <a:gd name="T42" fmla="*/ 19 w 71"/>
              <a:gd name="T43" fmla="*/ 25 h 97"/>
              <a:gd name="T44" fmla="*/ 14 w 71"/>
              <a:gd name="T45" fmla="*/ 26 h 97"/>
              <a:gd name="T46" fmla="*/ 14 w 71"/>
              <a:gd name="T47" fmla="*/ 30 h 97"/>
              <a:gd name="T48" fmla="*/ 11 w 71"/>
              <a:gd name="T49" fmla="*/ 34 h 97"/>
              <a:gd name="T50" fmla="*/ 9 w 71"/>
              <a:gd name="T51" fmla="*/ 38 h 97"/>
              <a:gd name="T52" fmla="*/ 8 w 71"/>
              <a:gd name="T53" fmla="*/ 43 h 97"/>
              <a:gd name="T54" fmla="*/ 8 w 71"/>
              <a:gd name="T55" fmla="*/ 48 h 97"/>
              <a:gd name="T56" fmla="*/ 2 w 71"/>
              <a:gd name="T57" fmla="*/ 55 h 97"/>
              <a:gd name="T58" fmla="*/ 1 w 71"/>
              <a:gd name="T59" fmla="*/ 67 h 97"/>
              <a:gd name="T60" fmla="*/ 0 w 71"/>
              <a:gd name="T61" fmla="*/ 71 h 97"/>
              <a:gd name="T62" fmla="*/ 1 w 71"/>
              <a:gd name="T63" fmla="*/ 86 h 97"/>
              <a:gd name="T64" fmla="*/ 3 w 71"/>
              <a:gd name="T65" fmla="*/ 89 h 97"/>
              <a:gd name="T66" fmla="*/ 7 w 71"/>
              <a:gd name="T67" fmla="*/ 89 h 97"/>
              <a:gd name="T68" fmla="*/ 10 w 71"/>
              <a:gd name="T69" fmla="*/ 87 h 97"/>
              <a:gd name="T70" fmla="*/ 18 w 71"/>
              <a:gd name="T71" fmla="*/ 91 h 97"/>
              <a:gd name="T72" fmla="*/ 35 w 71"/>
              <a:gd name="T73" fmla="*/ 92 h 97"/>
              <a:gd name="T74" fmla="*/ 36 w 71"/>
              <a:gd name="T75" fmla="*/ 93 h 97"/>
              <a:gd name="T76" fmla="*/ 47 w 71"/>
              <a:gd name="T77" fmla="*/ 95 h 97"/>
              <a:gd name="T78" fmla="*/ 53 w 71"/>
              <a:gd name="T79" fmla="*/ 83 h 97"/>
              <a:gd name="T80" fmla="*/ 56 w 71"/>
              <a:gd name="T81" fmla="*/ 71 h 97"/>
              <a:gd name="T82" fmla="*/ 58 w 71"/>
              <a:gd name="T83" fmla="*/ 67 h 97"/>
              <a:gd name="T84" fmla="*/ 61 w 71"/>
              <a:gd name="T85" fmla="*/ 61 h 97"/>
              <a:gd name="T86" fmla="*/ 67 w 71"/>
              <a:gd name="T87" fmla="*/ 48 h 97"/>
              <a:gd name="T88" fmla="*/ 68 w 71"/>
              <a:gd name="T89" fmla="*/ 45 h 97"/>
              <a:gd name="T90" fmla="*/ 70 w 71"/>
              <a:gd name="T91" fmla="*/ 3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97">
                <a:moveTo>
                  <a:pt x="65" y="31"/>
                </a:moveTo>
                <a:cubicBezTo>
                  <a:pt x="63" y="30"/>
                  <a:pt x="63" y="27"/>
                  <a:pt x="63" y="25"/>
                </a:cubicBezTo>
                <a:cubicBezTo>
                  <a:pt x="63" y="19"/>
                  <a:pt x="63" y="19"/>
                  <a:pt x="63" y="19"/>
                </a:cubicBezTo>
                <a:cubicBezTo>
                  <a:pt x="63" y="19"/>
                  <a:pt x="63" y="19"/>
                  <a:pt x="63" y="19"/>
                </a:cubicBezTo>
                <a:cubicBezTo>
                  <a:pt x="63" y="19"/>
                  <a:pt x="67" y="16"/>
                  <a:pt x="67" y="15"/>
                </a:cubicBezTo>
                <a:cubicBezTo>
                  <a:pt x="67" y="15"/>
                  <a:pt x="68" y="15"/>
                  <a:pt x="69" y="14"/>
                </a:cubicBezTo>
                <a:cubicBezTo>
                  <a:pt x="68" y="13"/>
                  <a:pt x="68" y="13"/>
                  <a:pt x="68" y="13"/>
                </a:cubicBezTo>
                <a:cubicBezTo>
                  <a:pt x="68" y="13"/>
                  <a:pt x="67" y="13"/>
                  <a:pt x="67" y="13"/>
                </a:cubicBezTo>
                <a:cubicBezTo>
                  <a:pt x="67" y="12"/>
                  <a:pt x="67" y="12"/>
                  <a:pt x="66" y="12"/>
                </a:cubicBezTo>
                <a:cubicBezTo>
                  <a:pt x="66" y="11"/>
                  <a:pt x="65" y="11"/>
                  <a:pt x="65" y="9"/>
                </a:cubicBezTo>
                <a:cubicBezTo>
                  <a:pt x="65" y="9"/>
                  <a:pt x="65" y="9"/>
                  <a:pt x="65" y="9"/>
                </a:cubicBezTo>
                <a:cubicBezTo>
                  <a:pt x="65" y="7"/>
                  <a:pt x="65" y="6"/>
                  <a:pt x="65" y="4"/>
                </a:cubicBezTo>
                <a:cubicBezTo>
                  <a:pt x="66" y="4"/>
                  <a:pt x="66" y="3"/>
                  <a:pt x="66" y="3"/>
                </a:cubicBezTo>
                <a:cubicBezTo>
                  <a:pt x="66" y="2"/>
                  <a:pt x="67" y="1"/>
                  <a:pt x="67" y="0"/>
                </a:cubicBezTo>
                <a:cubicBezTo>
                  <a:pt x="66" y="0"/>
                  <a:pt x="66" y="0"/>
                  <a:pt x="66" y="0"/>
                </a:cubicBezTo>
                <a:cubicBezTo>
                  <a:pt x="65" y="1"/>
                  <a:pt x="65" y="1"/>
                  <a:pt x="64" y="2"/>
                </a:cubicBezTo>
                <a:cubicBezTo>
                  <a:pt x="64" y="2"/>
                  <a:pt x="64" y="3"/>
                  <a:pt x="63" y="3"/>
                </a:cubicBezTo>
                <a:cubicBezTo>
                  <a:pt x="62" y="4"/>
                  <a:pt x="61" y="5"/>
                  <a:pt x="61" y="6"/>
                </a:cubicBezTo>
                <a:cubicBezTo>
                  <a:pt x="60" y="7"/>
                  <a:pt x="60" y="7"/>
                  <a:pt x="59" y="8"/>
                </a:cubicBezTo>
                <a:cubicBezTo>
                  <a:pt x="58" y="9"/>
                  <a:pt x="57" y="10"/>
                  <a:pt x="56" y="10"/>
                </a:cubicBezTo>
                <a:cubicBezTo>
                  <a:pt x="56" y="11"/>
                  <a:pt x="55" y="11"/>
                  <a:pt x="55" y="11"/>
                </a:cubicBezTo>
                <a:cubicBezTo>
                  <a:pt x="54" y="12"/>
                  <a:pt x="54" y="12"/>
                  <a:pt x="54" y="12"/>
                </a:cubicBezTo>
                <a:cubicBezTo>
                  <a:pt x="53" y="13"/>
                  <a:pt x="53" y="13"/>
                  <a:pt x="51" y="13"/>
                </a:cubicBezTo>
                <a:cubicBezTo>
                  <a:pt x="49" y="13"/>
                  <a:pt x="48" y="12"/>
                  <a:pt x="48" y="11"/>
                </a:cubicBezTo>
                <a:cubicBezTo>
                  <a:pt x="47" y="12"/>
                  <a:pt x="47" y="13"/>
                  <a:pt x="46" y="13"/>
                </a:cubicBezTo>
                <a:cubicBezTo>
                  <a:pt x="44" y="13"/>
                  <a:pt x="44" y="11"/>
                  <a:pt x="44" y="10"/>
                </a:cubicBezTo>
                <a:cubicBezTo>
                  <a:pt x="44" y="10"/>
                  <a:pt x="44" y="10"/>
                  <a:pt x="44" y="10"/>
                </a:cubicBezTo>
                <a:cubicBezTo>
                  <a:pt x="43" y="10"/>
                  <a:pt x="42" y="10"/>
                  <a:pt x="42" y="10"/>
                </a:cubicBezTo>
                <a:cubicBezTo>
                  <a:pt x="41" y="10"/>
                  <a:pt x="41" y="10"/>
                  <a:pt x="40" y="10"/>
                </a:cubicBezTo>
                <a:cubicBezTo>
                  <a:pt x="35" y="10"/>
                  <a:pt x="35" y="10"/>
                  <a:pt x="35" y="10"/>
                </a:cubicBezTo>
                <a:cubicBezTo>
                  <a:pt x="34" y="10"/>
                  <a:pt x="30" y="10"/>
                  <a:pt x="30" y="12"/>
                </a:cubicBezTo>
                <a:cubicBezTo>
                  <a:pt x="30" y="12"/>
                  <a:pt x="31" y="14"/>
                  <a:pt x="31" y="15"/>
                </a:cubicBezTo>
                <a:cubicBezTo>
                  <a:pt x="31" y="17"/>
                  <a:pt x="31" y="17"/>
                  <a:pt x="31" y="17"/>
                </a:cubicBezTo>
                <a:cubicBezTo>
                  <a:pt x="30" y="18"/>
                  <a:pt x="29" y="19"/>
                  <a:pt x="28" y="19"/>
                </a:cubicBezTo>
                <a:cubicBezTo>
                  <a:pt x="28" y="19"/>
                  <a:pt x="28" y="19"/>
                  <a:pt x="28" y="19"/>
                </a:cubicBezTo>
                <a:cubicBezTo>
                  <a:pt x="28" y="19"/>
                  <a:pt x="28" y="19"/>
                  <a:pt x="28" y="19"/>
                </a:cubicBezTo>
                <a:cubicBezTo>
                  <a:pt x="28" y="20"/>
                  <a:pt x="28" y="20"/>
                  <a:pt x="28" y="20"/>
                </a:cubicBezTo>
                <a:cubicBezTo>
                  <a:pt x="28" y="20"/>
                  <a:pt x="28" y="20"/>
                  <a:pt x="27" y="21"/>
                </a:cubicBezTo>
                <a:cubicBezTo>
                  <a:pt x="27" y="22"/>
                  <a:pt x="27" y="22"/>
                  <a:pt x="27" y="23"/>
                </a:cubicBezTo>
                <a:cubicBezTo>
                  <a:pt x="27" y="23"/>
                  <a:pt x="27" y="28"/>
                  <a:pt x="25" y="29"/>
                </a:cubicBezTo>
                <a:cubicBezTo>
                  <a:pt x="24" y="28"/>
                  <a:pt x="24" y="28"/>
                  <a:pt x="24" y="28"/>
                </a:cubicBezTo>
                <a:cubicBezTo>
                  <a:pt x="24" y="28"/>
                  <a:pt x="22" y="26"/>
                  <a:pt x="21" y="26"/>
                </a:cubicBezTo>
                <a:cubicBezTo>
                  <a:pt x="21" y="26"/>
                  <a:pt x="21" y="26"/>
                  <a:pt x="21" y="26"/>
                </a:cubicBezTo>
                <a:cubicBezTo>
                  <a:pt x="20" y="26"/>
                  <a:pt x="20" y="26"/>
                  <a:pt x="19" y="25"/>
                </a:cubicBezTo>
                <a:cubicBezTo>
                  <a:pt x="19" y="25"/>
                  <a:pt x="19" y="25"/>
                  <a:pt x="18" y="25"/>
                </a:cubicBezTo>
                <a:cubicBezTo>
                  <a:pt x="17" y="25"/>
                  <a:pt x="14" y="25"/>
                  <a:pt x="14" y="26"/>
                </a:cubicBezTo>
                <a:cubicBezTo>
                  <a:pt x="14" y="27"/>
                  <a:pt x="14" y="28"/>
                  <a:pt x="14" y="30"/>
                </a:cubicBezTo>
                <a:cubicBezTo>
                  <a:pt x="14" y="30"/>
                  <a:pt x="14" y="30"/>
                  <a:pt x="14" y="30"/>
                </a:cubicBezTo>
                <a:cubicBezTo>
                  <a:pt x="14" y="32"/>
                  <a:pt x="13" y="33"/>
                  <a:pt x="12" y="33"/>
                </a:cubicBezTo>
                <a:cubicBezTo>
                  <a:pt x="12" y="33"/>
                  <a:pt x="11" y="34"/>
                  <a:pt x="11" y="34"/>
                </a:cubicBezTo>
                <a:cubicBezTo>
                  <a:pt x="11" y="35"/>
                  <a:pt x="10" y="36"/>
                  <a:pt x="10" y="36"/>
                </a:cubicBezTo>
                <a:cubicBezTo>
                  <a:pt x="9" y="37"/>
                  <a:pt x="9" y="37"/>
                  <a:pt x="9" y="38"/>
                </a:cubicBezTo>
                <a:cubicBezTo>
                  <a:pt x="9" y="39"/>
                  <a:pt x="9" y="40"/>
                  <a:pt x="8" y="41"/>
                </a:cubicBezTo>
                <a:cubicBezTo>
                  <a:pt x="8" y="41"/>
                  <a:pt x="8" y="42"/>
                  <a:pt x="8" y="43"/>
                </a:cubicBezTo>
                <a:cubicBezTo>
                  <a:pt x="8" y="43"/>
                  <a:pt x="8" y="44"/>
                  <a:pt x="8" y="44"/>
                </a:cubicBezTo>
                <a:cubicBezTo>
                  <a:pt x="8" y="46"/>
                  <a:pt x="9" y="47"/>
                  <a:pt x="8" y="48"/>
                </a:cubicBezTo>
                <a:cubicBezTo>
                  <a:pt x="8" y="49"/>
                  <a:pt x="7" y="51"/>
                  <a:pt x="5" y="52"/>
                </a:cubicBezTo>
                <a:cubicBezTo>
                  <a:pt x="4" y="52"/>
                  <a:pt x="2" y="53"/>
                  <a:pt x="2" y="55"/>
                </a:cubicBezTo>
                <a:cubicBezTo>
                  <a:pt x="2" y="64"/>
                  <a:pt x="2" y="64"/>
                  <a:pt x="2" y="64"/>
                </a:cubicBezTo>
                <a:cubicBezTo>
                  <a:pt x="2" y="66"/>
                  <a:pt x="1" y="66"/>
                  <a:pt x="1" y="67"/>
                </a:cubicBezTo>
                <a:cubicBezTo>
                  <a:pt x="0" y="68"/>
                  <a:pt x="0" y="68"/>
                  <a:pt x="0" y="68"/>
                </a:cubicBezTo>
                <a:cubicBezTo>
                  <a:pt x="0" y="68"/>
                  <a:pt x="0" y="70"/>
                  <a:pt x="0" y="71"/>
                </a:cubicBezTo>
                <a:cubicBezTo>
                  <a:pt x="1" y="71"/>
                  <a:pt x="1" y="74"/>
                  <a:pt x="1" y="76"/>
                </a:cubicBezTo>
                <a:cubicBezTo>
                  <a:pt x="1" y="86"/>
                  <a:pt x="1" y="86"/>
                  <a:pt x="1" y="86"/>
                </a:cubicBezTo>
                <a:cubicBezTo>
                  <a:pt x="1" y="87"/>
                  <a:pt x="1" y="87"/>
                  <a:pt x="2" y="88"/>
                </a:cubicBezTo>
                <a:cubicBezTo>
                  <a:pt x="3" y="89"/>
                  <a:pt x="3" y="89"/>
                  <a:pt x="3" y="89"/>
                </a:cubicBezTo>
                <a:cubicBezTo>
                  <a:pt x="4" y="89"/>
                  <a:pt x="5" y="89"/>
                  <a:pt x="6" y="89"/>
                </a:cubicBezTo>
                <a:cubicBezTo>
                  <a:pt x="7" y="89"/>
                  <a:pt x="7" y="89"/>
                  <a:pt x="7" y="89"/>
                </a:cubicBezTo>
                <a:cubicBezTo>
                  <a:pt x="8" y="89"/>
                  <a:pt x="8" y="89"/>
                  <a:pt x="8" y="88"/>
                </a:cubicBezTo>
                <a:cubicBezTo>
                  <a:pt x="8" y="88"/>
                  <a:pt x="9" y="87"/>
                  <a:pt x="10" y="87"/>
                </a:cubicBezTo>
                <a:cubicBezTo>
                  <a:pt x="12" y="87"/>
                  <a:pt x="13" y="87"/>
                  <a:pt x="13" y="88"/>
                </a:cubicBezTo>
                <a:cubicBezTo>
                  <a:pt x="15" y="89"/>
                  <a:pt x="18" y="91"/>
                  <a:pt x="18" y="91"/>
                </a:cubicBezTo>
                <a:cubicBezTo>
                  <a:pt x="21" y="95"/>
                  <a:pt x="24" y="95"/>
                  <a:pt x="27" y="92"/>
                </a:cubicBezTo>
                <a:cubicBezTo>
                  <a:pt x="32" y="88"/>
                  <a:pt x="29" y="90"/>
                  <a:pt x="35" y="92"/>
                </a:cubicBezTo>
                <a:cubicBezTo>
                  <a:pt x="36" y="93"/>
                  <a:pt x="36" y="93"/>
                  <a:pt x="36" y="93"/>
                </a:cubicBezTo>
                <a:cubicBezTo>
                  <a:pt x="36" y="93"/>
                  <a:pt x="36" y="93"/>
                  <a:pt x="36" y="93"/>
                </a:cubicBezTo>
                <a:cubicBezTo>
                  <a:pt x="38" y="94"/>
                  <a:pt x="41" y="92"/>
                  <a:pt x="43" y="93"/>
                </a:cubicBezTo>
                <a:cubicBezTo>
                  <a:pt x="44" y="93"/>
                  <a:pt x="45" y="94"/>
                  <a:pt x="47" y="95"/>
                </a:cubicBezTo>
                <a:cubicBezTo>
                  <a:pt x="53" y="97"/>
                  <a:pt x="46" y="95"/>
                  <a:pt x="51" y="94"/>
                </a:cubicBezTo>
                <a:cubicBezTo>
                  <a:pt x="51" y="94"/>
                  <a:pt x="53" y="85"/>
                  <a:pt x="53" y="83"/>
                </a:cubicBezTo>
                <a:cubicBezTo>
                  <a:pt x="55" y="79"/>
                  <a:pt x="54" y="77"/>
                  <a:pt x="55" y="74"/>
                </a:cubicBezTo>
                <a:cubicBezTo>
                  <a:pt x="56" y="73"/>
                  <a:pt x="56" y="72"/>
                  <a:pt x="56" y="71"/>
                </a:cubicBezTo>
                <a:cubicBezTo>
                  <a:pt x="57" y="71"/>
                  <a:pt x="57" y="71"/>
                  <a:pt x="57" y="71"/>
                </a:cubicBezTo>
                <a:cubicBezTo>
                  <a:pt x="58" y="70"/>
                  <a:pt x="58" y="68"/>
                  <a:pt x="58" y="67"/>
                </a:cubicBezTo>
                <a:cubicBezTo>
                  <a:pt x="58" y="66"/>
                  <a:pt x="58" y="66"/>
                  <a:pt x="58" y="66"/>
                </a:cubicBezTo>
                <a:cubicBezTo>
                  <a:pt x="59" y="66"/>
                  <a:pt x="59" y="63"/>
                  <a:pt x="61" y="61"/>
                </a:cubicBezTo>
                <a:cubicBezTo>
                  <a:pt x="62" y="61"/>
                  <a:pt x="62" y="57"/>
                  <a:pt x="62" y="55"/>
                </a:cubicBezTo>
                <a:cubicBezTo>
                  <a:pt x="62" y="53"/>
                  <a:pt x="67" y="51"/>
                  <a:pt x="67" y="48"/>
                </a:cubicBezTo>
                <a:cubicBezTo>
                  <a:pt x="67" y="46"/>
                  <a:pt x="67" y="46"/>
                  <a:pt x="67" y="45"/>
                </a:cubicBezTo>
                <a:cubicBezTo>
                  <a:pt x="68" y="45"/>
                  <a:pt x="68" y="45"/>
                  <a:pt x="68" y="45"/>
                </a:cubicBezTo>
                <a:cubicBezTo>
                  <a:pt x="69" y="43"/>
                  <a:pt x="69" y="40"/>
                  <a:pt x="69" y="38"/>
                </a:cubicBezTo>
                <a:cubicBezTo>
                  <a:pt x="69" y="36"/>
                  <a:pt x="71" y="36"/>
                  <a:pt x="70" y="33"/>
                </a:cubicBezTo>
                <a:cubicBezTo>
                  <a:pt x="69" y="32"/>
                  <a:pt x="67" y="32"/>
                  <a:pt x="65" y="31"/>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0" name="Freeform 250"/>
          <p:cNvSpPr>
            <a:spLocks/>
          </p:cNvSpPr>
          <p:nvPr/>
        </p:nvSpPr>
        <p:spPr bwMode="auto">
          <a:xfrm>
            <a:off x="8980703" y="4854583"/>
            <a:ext cx="631826" cy="774702"/>
          </a:xfrm>
          <a:custGeom>
            <a:avLst/>
            <a:gdLst>
              <a:gd name="T0" fmla="*/ 84 w 84"/>
              <a:gd name="T1" fmla="*/ 25 h 103"/>
              <a:gd name="T2" fmla="*/ 84 w 84"/>
              <a:gd name="T3" fmla="*/ 21 h 103"/>
              <a:gd name="T4" fmla="*/ 81 w 84"/>
              <a:gd name="T5" fmla="*/ 22 h 103"/>
              <a:gd name="T6" fmla="*/ 77 w 84"/>
              <a:gd name="T7" fmla="*/ 19 h 103"/>
              <a:gd name="T8" fmla="*/ 76 w 84"/>
              <a:gd name="T9" fmla="*/ 12 h 103"/>
              <a:gd name="T10" fmla="*/ 73 w 84"/>
              <a:gd name="T11" fmla="*/ 2 h 103"/>
              <a:gd name="T12" fmla="*/ 68 w 84"/>
              <a:gd name="T13" fmla="*/ 1 h 103"/>
              <a:gd name="T14" fmla="*/ 63 w 84"/>
              <a:gd name="T15" fmla="*/ 5 h 103"/>
              <a:gd name="T16" fmla="*/ 57 w 84"/>
              <a:gd name="T17" fmla="*/ 10 h 103"/>
              <a:gd name="T18" fmla="*/ 52 w 84"/>
              <a:gd name="T19" fmla="*/ 15 h 103"/>
              <a:gd name="T20" fmla="*/ 45 w 84"/>
              <a:gd name="T21" fmla="*/ 20 h 103"/>
              <a:gd name="T22" fmla="*/ 39 w 84"/>
              <a:gd name="T23" fmla="*/ 31 h 103"/>
              <a:gd name="T24" fmla="*/ 35 w 84"/>
              <a:gd name="T25" fmla="*/ 29 h 103"/>
              <a:gd name="T26" fmla="*/ 32 w 84"/>
              <a:gd name="T27" fmla="*/ 34 h 103"/>
              <a:gd name="T28" fmla="*/ 31 w 84"/>
              <a:gd name="T29" fmla="*/ 41 h 103"/>
              <a:gd name="T30" fmla="*/ 27 w 84"/>
              <a:gd name="T31" fmla="*/ 48 h 103"/>
              <a:gd name="T32" fmla="*/ 27 w 84"/>
              <a:gd name="T33" fmla="*/ 54 h 103"/>
              <a:gd name="T34" fmla="*/ 26 w 84"/>
              <a:gd name="T35" fmla="*/ 62 h 103"/>
              <a:gd name="T36" fmla="*/ 20 w 84"/>
              <a:gd name="T37" fmla="*/ 63 h 103"/>
              <a:gd name="T38" fmla="*/ 18 w 84"/>
              <a:gd name="T39" fmla="*/ 61 h 103"/>
              <a:gd name="T40" fmla="*/ 14 w 84"/>
              <a:gd name="T41" fmla="*/ 66 h 103"/>
              <a:gd name="T42" fmla="*/ 11 w 84"/>
              <a:gd name="T43" fmla="*/ 71 h 103"/>
              <a:gd name="T44" fmla="*/ 7 w 84"/>
              <a:gd name="T45" fmla="*/ 79 h 103"/>
              <a:gd name="T46" fmla="*/ 1 w 84"/>
              <a:gd name="T47" fmla="*/ 85 h 103"/>
              <a:gd name="T48" fmla="*/ 3 w 84"/>
              <a:gd name="T49" fmla="*/ 89 h 103"/>
              <a:gd name="T50" fmla="*/ 5 w 84"/>
              <a:gd name="T51" fmla="*/ 96 h 103"/>
              <a:gd name="T52" fmla="*/ 15 w 84"/>
              <a:gd name="T53" fmla="*/ 100 h 103"/>
              <a:gd name="T54" fmla="*/ 21 w 84"/>
              <a:gd name="T55" fmla="*/ 98 h 103"/>
              <a:gd name="T56" fmla="*/ 21 w 84"/>
              <a:gd name="T57" fmla="*/ 95 h 103"/>
              <a:gd name="T58" fmla="*/ 25 w 84"/>
              <a:gd name="T59" fmla="*/ 91 h 103"/>
              <a:gd name="T60" fmla="*/ 30 w 84"/>
              <a:gd name="T61" fmla="*/ 84 h 103"/>
              <a:gd name="T62" fmla="*/ 39 w 84"/>
              <a:gd name="T63" fmla="*/ 84 h 103"/>
              <a:gd name="T64" fmla="*/ 42 w 84"/>
              <a:gd name="T65" fmla="*/ 85 h 103"/>
              <a:gd name="T66" fmla="*/ 46 w 84"/>
              <a:gd name="T67" fmla="*/ 87 h 103"/>
              <a:gd name="T68" fmla="*/ 51 w 84"/>
              <a:gd name="T69" fmla="*/ 85 h 103"/>
              <a:gd name="T70" fmla="*/ 57 w 84"/>
              <a:gd name="T71" fmla="*/ 78 h 103"/>
              <a:gd name="T72" fmla="*/ 62 w 84"/>
              <a:gd name="T73" fmla="*/ 75 h 103"/>
              <a:gd name="T74" fmla="*/ 61 w 84"/>
              <a:gd name="T75" fmla="*/ 83 h 103"/>
              <a:gd name="T76" fmla="*/ 63 w 84"/>
              <a:gd name="T77" fmla="*/ 87 h 103"/>
              <a:gd name="T78" fmla="*/ 65 w 84"/>
              <a:gd name="T79" fmla="*/ 89 h 103"/>
              <a:gd name="T80" fmla="*/ 75 w 84"/>
              <a:gd name="T81" fmla="*/ 71 h 103"/>
              <a:gd name="T82" fmla="*/ 76 w 84"/>
              <a:gd name="T83" fmla="*/ 63 h 103"/>
              <a:gd name="T84" fmla="*/ 79 w 84"/>
              <a:gd name="T85" fmla="*/ 57 h 103"/>
              <a:gd name="T86" fmla="*/ 73 w 84"/>
              <a:gd name="T87" fmla="*/ 3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4" h="103">
                <a:moveTo>
                  <a:pt x="77" y="26"/>
                </a:moveTo>
                <a:cubicBezTo>
                  <a:pt x="78" y="26"/>
                  <a:pt x="80" y="26"/>
                  <a:pt x="82" y="25"/>
                </a:cubicBezTo>
                <a:cubicBezTo>
                  <a:pt x="83" y="25"/>
                  <a:pt x="83" y="25"/>
                  <a:pt x="84" y="25"/>
                </a:cubicBezTo>
                <a:cubicBezTo>
                  <a:pt x="84" y="24"/>
                  <a:pt x="83" y="24"/>
                  <a:pt x="83" y="23"/>
                </a:cubicBezTo>
                <a:cubicBezTo>
                  <a:pt x="83" y="23"/>
                  <a:pt x="83" y="23"/>
                  <a:pt x="84" y="22"/>
                </a:cubicBezTo>
                <a:cubicBezTo>
                  <a:pt x="84" y="22"/>
                  <a:pt x="84" y="21"/>
                  <a:pt x="84" y="21"/>
                </a:cubicBezTo>
                <a:cubicBezTo>
                  <a:pt x="83" y="20"/>
                  <a:pt x="83" y="20"/>
                  <a:pt x="83" y="20"/>
                </a:cubicBezTo>
                <a:cubicBezTo>
                  <a:pt x="82" y="21"/>
                  <a:pt x="82" y="21"/>
                  <a:pt x="82" y="21"/>
                </a:cubicBezTo>
                <a:cubicBezTo>
                  <a:pt x="82" y="21"/>
                  <a:pt x="82" y="22"/>
                  <a:pt x="81" y="22"/>
                </a:cubicBezTo>
                <a:cubicBezTo>
                  <a:pt x="80" y="23"/>
                  <a:pt x="79" y="23"/>
                  <a:pt x="79" y="23"/>
                </a:cubicBezTo>
                <a:cubicBezTo>
                  <a:pt x="78" y="22"/>
                  <a:pt x="78" y="22"/>
                  <a:pt x="77" y="21"/>
                </a:cubicBezTo>
                <a:cubicBezTo>
                  <a:pt x="77" y="20"/>
                  <a:pt x="77" y="20"/>
                  <a:pt x="77" y="19"/>
                </a:cubicBezTo>
                <a:cubicBezTo>
                  <a:pt x="77" y="18"/>
                  <a:pt x="77" y="17"/>
                  <a:pt x="77" y="16"/>
                </a:cubicBezTo>
                <a:cubicBezTo>
                  <a:pt x="76" y="15"/>
                  <a:pt x="76" y="15"/>
                  <a:pt x="76" y="14"/>
                </a:cubicBezTo>
                <a:cubicBezTo>
                  <a:pt x="76" y="13"/>
                  <a:pt x="76" y="12"/>
                  <a:pt x="76" y="12"/>
                </a:cubicBezTo>
                <a:cubicBezTo>
                  <a:pt x="75" y="12"/>
                  <a:pt x="73" y="10"/>
                  <a:pt x="74" y="9"/>
                </a:cubicBezTo>
                <a:cubicBezTo>
                  <a:pt x="74" y="7"/>
                  <a:pt x="74" y="6"/>
                  <a:pt x="74" y="4"/>
                </a:cubicBezTo>
                <a:cubicBezTo>
                  <a:pt x="74" y="3"/>
                  <a:pt x="73" y="3"/>
                  <a:pt x="73" y="2"/>
                </a:cubicBezTo>
                <a:cubicBezTo>
                  <a:pt x="72" y="2"/>
                  <a:pt x="71" y="1"/>
                  <a:pt x="71" y="1"/>
                </a:cubicBezTo>
                <a:cubicBezTo>
                  <a:pt x="71" y="1"/>
                  <a:pt x="71" y="0"/>
                  <a:pt x="71" y="0"/>
                </a:cubicBezTo>
                <a:cubicBezTo>
                  <a:pt x="70" y="0"/>
                  <a:pt x="69" y="1"/>
                  <a:pt x="68" y="1"/>
                </a:cubicBezTo>
                <a:cubicBezTo>
                  <a:pt x="68" y="1"/>
                  <a:pt x="68" y="2"/>
                  <a:pt x="67" y="2"/>
                </a:cubicBezTo>
                <a:cubicBezTo>
                  <a:pt x="65" y="3"/>
                  <a:pt x="65" y="4"/>
                  <a:pt x="64" y="5"/>
                </a:cubicBezTo>
                <a:cubicBezTo>
                  <a:pt x="63" y="5"/>
                  <a:pt x="63" y="5"/>
                  <a:pt x="63" y="5"/>
                </a:cubicBezTo>
                <a:cubicBezTo>
                  <a:pt x="63" y="6"/>
                  <a:pt x="62" y="7"/>
                  <a:pt x="60" y="7"/>
                </a:cubicBezTo>
                <a:cubicBezTo>
                  <a:pt x="60" y="8"/>
                  <a:pt x="59" y="8"/>
                  <a:pt x="59" y="8"/>
                </a:cubicBezTo>
                <a:cubicBezTo>
                  <a:pt x="58" y="9"/>
                  <a:pt x="57" y="10"/>
                  <a:pt x="57" y="10"/>
                </a:cubicBezTo>
                <a:cubicBezTo>
                  <a:pt x="56" y="11"/>
                  <a:pt x="56" y="11"/>
                  <a:pt x="56" y="12"/>
                </a:cubicBezTo>
                <a:cubicBezTo>
                  <a:pt x="55" y="13"/>
                  <a:pt x="54" y="13"/>
                  <a:pt x="53" y="14"/>
                </a:cubicBezTo>
                <a:cubicBezTo>
                  <a:pt x="53" y="14"/>
                  <a:pt x="52" y="14"/>
                  <a:pt x="52" y="15"/>
                </a:cubicBezTo>
                <a:cubicBezTo>
                  <a:pt x="50" y="16"/>
                  <a:pt x="49" y="17"/>
                  <a:pt x="47" y="18"/>
                </a:cubicBezTo>
                <a:cubicBezTo>
                  <a:pt x="47" y="19"/>
                  <a:pt x="47" y="19"/>
                  <a:pt x="47" y="19"/>
                </a:cubicBezTo>
                <a:cubicBezTo>
                  <a:pt x="46" y="19"/>
                  <a:pt x="46" y="20"/>
                  <a:pt x="45" y="20"/>
                </a:cubicBezTo>
                <a:cubicBezTo>
                  <a:pt x="45" y="21"/>
                  <a:pt x="44" y="21"/>
                  <a:pt x="44" y="21"/>
                </a:cubicBezTo>
                <a:cubicBezTo>
                  <a:pt x="43" y="23"/>
                  <a:pt x="42" y="23"/>
                  <a:pt x="42" y="26"/>
                </a:cubicBezTo>
                <a:cubicBezTo>
                  <a:pt x="42" y="30"/>
                  <a:pt x="41" y="31"/>
                  <a:pt x="39" y="31"/>
                </a:cubicBezTo>
                <a:cubicBezTo>
                  <a:pt x="38" y="31"/>
                  <a:pt x="38" y="31"/>
                  <a:pt x="38" y="31"/>
                </a:cubicBezTo>
                <a:cubicBezTo>
                  <a:pt x="36" y="31"/>
                  <a:pt x="36" y="30"/>
                  <a:pt x="36" y="30"/>
                </a:cubicBezTo>
                <a:cubicBezTo>
                  <a:pt x="36" y="29"/>
                  <a:pt x="35" y="29"/>
                  <a:pt x="35" y="29"/>
                </a:cubicBezTo>
                <a:cubicBezTo>
                  <a:pt x="34" y="29"/>
                  <a:pt x="34" y="29"/>
                  <a:pt x="34" y="29"/>
                </a:cubicBezTo>
                <a:cubicBezTo>
                  <a:pt x="33" y="29"/>
                  <a:pt x="33" y="30"/>
                  <a:pt x="33" y="31"/>
                </a:cubicBezTo>
                <a:cubicBezTo>
                  <a:pt x="33" y="32"/>
                  <a:pt x="33" y="33"/>
                  <a:pt x="32" y="34"/>
                </a:cubicBezTo>
                <a:cubicBezTo>
                  <a:pt x="32" y="34"/>
                  <a:pt x="32" y="35"/>
                  <a:pt x="32" y="35"/>
                </a:cubicBezTo>
                <a:cubicBezTo>
                  <a:pt x="32" y="36"/>
                  <a:pt x="32" y="36"/>
                  <a:pt x="32" y="36"/>
                </a:cubicBezTo>
                <a:cubicBezTo>
                  <a:pt x="32" y="38"/>
                  <a:pt x="32" y="39"/>
                  <a:pt x="31" y="41"/>
                </a:cubicBezTo>
                <a:cubicBezTo>
                  <a:pt x="30" y="42"/>
                  <a:pt x="30" y="42"/>
                  <a:pt x="30" y="42"/>
                </a:cubicBezTo>
                <a:cubicBezTo>
                  <a:pt x="28" y="43"/>
                  <a:pt x="28" y="43"/>
                  <a:pt x="28" y="45"/>
                </a:cubicBezTo>
                <a:cubicBezTo>
                  <a:pt x="28" y="47"/>
                  <a:pt x="27" y="48"/>
                  <a:pt x="27" y="48"/>
                </a:cubicBezTo>
                <a:cubicBezTo>
                  <a:pt x="26" y="48"/>
                  <a:pt x="26" y="49"/>
                  <a:pt x="25" y="49"/>
                </a:cubicBezTo>
                <a:cubicBezTo>
                  <a:pt x="25" y="51"/>
                  <a:pt x="25" y="51"/>
                  <a:pt x="26" y="52"/>
                </a:cubicBezTo>
                <a:cubicBezTo>
                  <a:pt x="26" y="53"/>
                  <a:pt x="26" y="53"/>
                  <a:pt x="27" y="54"/>
                </a:cubicBezTo>
                <a:cubicBezTo>
                  <a:pt x="27" y="55"/>
                  <a:pt x="26" y="56"/>
                  <a:pt x="26" y="57"/>
                </a:cubicBezTo>
                <a:cubicBezTo>
                  <a:pt x="26" y="57"/>
                  <a:pt x="26" y="58"/>
                  <a:pt x="26" y="58"/>
                </a:cubicBezTo>
                <a:cubicBezTo>
                  <a:pt x="26" y="60"/>
                  <a:pt x="26" y="61"/>
                  <a:pt x="26" y="62"/>
                </a:cubicBezTo>
                <a:cubicBezTo>
                  <a:pt x="25" y="63"/>
                  <a:pt x="25" y="63"/>
                  <a:pt x="25" y="63"/>
                </a:cubicBezTo>
                <a:cubicBezTo>
                  <a:pt x="24" y="63"/>
                  <a:pt x="22" y="63"/>
                  <a:pt x="20" y="63"/>
                </a:cubicBezTo>
                <a:cubicBezTo>
                  <a:pt x="20" y="63"/>
                  <a:pt x="20" y="63"/>
                  <a:pt x="20" y="63"/>
                </a:cubicBezTo>
                <a:cubicBezTo>
                  <a:pt x="19" y="62"/>
                  <a:pt x="19" y="62"/>
                  <a:pt x="19" y="62"/>
                </a:cubicBezTo>
                <a:cubicBezTo>
                  <a:pt x="19" y="62"/>
                  <a:pt x="19" y="62"/>
                  <a:pt x="19" y="62"/>
                </a:cubicBezTo>
                <a:cubicBezTo>
                  <a:pt x="18" y="61"/>
                  <a:pt x="18" y="61"/>
                  <a:pt x="18" y="61"/>
                </a:cubicBezTo>
                <a:cubicBezTo>
                  <a:pt x="17" y="61"/>
                  <a:pt x="17" y="61"/>
                  <a:pt x="16" y="62"/>
                </a:cubicBezTo>
                <a:cubicBezTo>
                  <a:pt x="15" y="62"/>
                  <a:pt x="15" y="62"/>
                  <a:pt x="15" y="62"/>
                </a:cubicBezTo>
                <a:cubicBezTo>
                  <a:pt x="14" y="63"/>
                  <a:pt x="14" y="64"/>
                  <a:pt x="14" y="66"/>
                </a:cubicBezTo>
                <a:cubicBezTo>
                  <a:pt x="14" y="68"/>
                  <a:pt x="13" y="68"/>
                  <a:pt x="12" y="69"/>
                </a:cubicBezTo>
                <a:cubicBezTo>
                  <a:pt x="12" y="70"/>
                  <a:pt x="12" y="70"/>
                  <a:pt x="11" y="70"/>
                </a:cubicBezTo>
                <a:cubicBezTo>
                  <a:pt x="11" y="71"/>
                  <a:pt x="11" y="71"/>
                  <a:pt x="11" y="71"/>
                </a:cubicBezTo>
                <a:cubicBezTo>
                  <a:pt x="10" y="72"/>
                  <a:pt x="9" y="72"/>
                  <a:pt x="8" y="74"/>
                </a:cubicBezTo>
                <a:cubicBezTo>
                  <a:pt x="8" y="74"/>
                  <a:pt x="8" y="75"/>
                  <a:pt x="8" y="75"/>
                </a:cubicBezTo>
                <a:cubicBezTo>
                  <a:pt x="8" y="76"/>
                  <a:pt x="8" y="78"/>
                  <a:pt x="7" y="79"/>
                </a:cubicBezTo>
                <a:cubicBezTo>
                  <a:pt x="6" y="79"/>
                  <a:pt x="5" y="80"/>
                  <a:pt x="4" y="81"/>
                </a:cubicBezTo>
                <a:cubicBezTo>
                  <a:pt x="3" y="81"/>
                  <a:pt x="2" y="82"/>
                  <a:pt x="1" y="82"/>
                </a:cubicBezTo>
                <a:cubicBezTo>
                  <a:pt x="0" y="83"/>
                  <a:pt x="1" y="84"/>
                  <a:pt x="1" y="85"/>
                </a:cubicBezTo>
                <a:cubicBezTo>
                  <a:pt x="1" y="85"/>
                  <a:pt x="1" y="85"/>
                  <a:pt x="1" y="85"/>
                </a:cubicBezTo>
                <a:cubicBezTo>
                  <a:pt x="2" y="87"/>
                  <a:pt x="2" y="88"/>
                  <a:pt x="3" y="88"/>
                </a:cubicBezTo>
                <a:cubicBezTo>
                  <a:pt x="3" y="89"/>
                  <a:pt x="3" y="89"/>
                  <a:pt x="3" y="89"/>
                </a:cubicBezTo>
                <a:cubicBezTo>
                  <a:pt x="5" y="90"/>
                  <a:pt x="5" y="91"/>
                  <a:pt x="4" y="92"/>
                </a:cubicBezTo>
                <a:cubicBezTo>
                  <a:pt x="4" y="93"/>
                  <a:pt x="4" y="93"/>
                  <a:pt x="4" y="93"/>
                </a:cubicBezTo>
                <a:cubicBezTo>
                  <a:pt x="4" y="95"/>
                  <a:pt x="4" y="95"/>
                  <a:pt x="5" y="96"/>
                </a:cubicBezTo>
                <a:cubicBezTo>
                  <a:pt x="6" y="97"/>
                  <a:pt x="8" y="100"/>
                  <a:pt x="8" y="101"/>
                </a:cubicBezTo>
                <a:cubicBezTo>
                  <a:pt x="9" y="99"/>
                  <a:pt x="13" y="99"/>
                  <a:pt x="13" y="99"/>
                </a:cubicBezTo>
                <a:cubicBezTo>
                  <a:pt x="14" y="99"/>
                  <a:pt x="15" y="99"/>
                  <a:pt x="15" y="100"/>
                </a:cubicBezTo>
                <a:cubicBezTo>
                  <a:pt x="15" y="100"/>
                  <a:pt x="16" y="100"/>
                  <a:pt x="16" y="100"/>
                </a:cubicBezTo>
                <a:cubicBezTo>
                  <a:pt x="17" y="100"/>
                  <a:pt x="19" y="102"/>
                  <a:pt x="20" y="103"/>
                </a:cubicBezTo>
                <a:cubicBezTo>
                  <a:pt x="20" y="102"/>
                  <a:pt x="21" y="99"/>
                  <a:pt x="21" y="98"/>
                </a:cubicBezTo>
                <a:cubicBezTo>
                  <a:pt x="21" y="97"/>
                  <a:pt x="21" y="96"/>
                  <a:pt x="22" y="96"/>
                </a:cubicBezTo>
                <a:cubicBezTo>
                  <a:pt x="22" y="95"/>
                  <a:pt x="22" y="95"/>
                  <a:pt x="22" y="95"/>
                </a:cubicBezTo>
                <a:cubicBezTo>
                  <a:pt x="21" y="95"/>
                  <a:pt x="21" y="95"/>
                  <a:pt x="21" y="95"/>
                </a:cubicBezTo>
                <a:cubicBezTo>
                  <a:pt x="21" y="95"/>
                  <a:pt x="20" y="95"/>
                  <a:pt x="20" y="95"/>
                </a:cubicBezTo>
                <a:cubicBezTo>
                  <a:pt x="20" y="94"/>
                  <a:pt x="20" y="94"/>
                  <a:pt x="21" y="94"/>
                </a:cubicBezTo>
                <a:cubicBezTo>
                  <a:pt x="22" y="94"/>
                  <a:pt x="24" y="93"/>
                  <a:pt x="25" y="91"/>
                </a:cubicBezTo>
                <a:cubicBezTo>
                  <a:pt x="25" y="91"/>
                  <a:pt x="25" y="90"/>
                  <a:pt x="25" y="90"/>
                </a:cubicBezTo>
                <a:cubicBezTo>
                  <a:pt x="25" y="89"/>
                  <a:pt x="24" y="87"/>
                  <a:pt x="24" y="87"/>
                </a:cubicBezTo>
                <a:cubicBezTo>
                  <a:pt x="24" y="85"/>
                  <a:pt x="26" y="84"/>
                  <a:pt x="30" y="84"/>
                </a:cubicBezTo>
                <a:cubicBezTo>
                  <a:pt x="35" y="84"/>
                  <a:pt x="35" y="84"/>
                  <a:pt x="35" y="84"/>
                </a:cubicBezTo>
                <a:cubicBezTo>
                  <a:pt x="36" y="84"/>
                  <a:pt x="36" y="84"/>
                  <a:pt x="37" y="84"/>
                </a:cubicBezTo>
                <a:cubicBezTo>
                  <a:pt x="37" y="84"/>
                  <a:pt x="38" y="84"/>
                  <a:pt x="39" y="84"/>
                </a:cubicBezTo>
                <a:cubicBezTo>
                  <a:pt x="40" y="84"/>
                  <a:pt x="40" y="85"/>
                  <a:pt x="40" y="85"/>
                </a:cubicBezTo>
                <a:cubicBezTo>
                  <a:pt x="40" y="86"/>
                  <a:pt x="40" y="87"/>
                  <a:pt x="41" y="87"/>
                </a:cubicBezTo>
                <a:cubicBezTo>
                  <a:pt x="42" y="85"/>
                  <a:pt x="42" y="85"/>
                  <a:pt x="42" y="85"/>
                </a:cubicBezTo>
                <a:cubicBezTo>
                  <a:pt x="42" y="85"/>
                  <a:pt x="42" y="84"/>
                  <a:pt x="43" y="84"/>
                </a:cubicBezTo>
                <a:cubicBezTo>
                  <a:pt x="44" y="84"/>
                  <a:pt x="44" y="85"/>
                  <a:pt x="44" y="86"/>
                </a:cubicBezTo>
                <a:cubicBezTo>
                  <a:pt x="44" y="87"/>
                  <a:pt x="45" y="87"/>
                  <a:pt x="46" y="87"/>
                </a:cubicBezTo>
                <a:cubicBezTo>
                  <a:pt x="48" y="87"/>
                  <a:pt x="48" y="87"/>
                  <a:pt x="49" y="86"/>
                </a:cubicBezTo>
                <a:cubicBezTo>
                  <a:pt x="49" y="86"/>
                  <a:pt x="49" y="86"/>
                  <a:pt x="49" y="86"/>
                </a:cubicBezTo>
                <a:cubicBezTo>
                  <a:pt x="50" y="85"/>
                  <a:pt x="50" y="85"/>
                  <a:pt x="51" y="85"/>
                </a:cubicBezTo>
                <a:cubicBezTo>
                  <a:pt x="52" y="84"/>
                  <a:pt x="53" y="83"/>
                  <a:pt x="53" y="83"/>
                </a:cubicBezTo>
                <a:cubicBezTo>
                  <a:pt x="54" y="82"/>
                  <a:pt x="55" y="81"/>
                  <a:pt x="55" y="80"/>
                </a:cubicBezTo>
                <a:cubicBezTo>
                  <a:pt x="56" y="79"/>
                  <a:pt x="56" y="79"/>
                  <a:pt x="57" y="78"/>
                </a:cubicBezTo>
                <a:cubicBezTo>
                  <a:pt x="58" y="77"/>
                  <a:pt x="58" y="77"/>
                  <a:pt x="58" y="76"/>
                </a:cubicBezTo>
                <a:cubicBezTo>
                  <a:pt x="59" y="76"/>
                  <a:pt x="59" y="75"/>
                  <a:pt x="61" y="75"/>
                </a:cubicBezTo>
                <a:cubicBezTo>
                  <a:pt x="61" y="74"/>
                  <a:pt x="62" y="74"/>
                  <a:pt x="62" y="75"/>
                </a:cubicBezTo>
                <a:cubicBezTo>
                  <a:pt x="63" y="76"/>
                  <a:pt x="62" y="77"/>
                  <a:pt x="62" y="78"/>
                </a:cubicBezTo>
                <a:cubicBezTo>
                  <a:pt x="62" y="79"/>
                  <a:pt x="61" y="79"/>
                  <a:pt x="61" y="79"/>
                </a:cubicBezTo>
                <a:cubicBezTo>
                  <a:pt x="61" y="81"/>
                  <a:pt x="61" y="82"/>
                  <a:pt x="61" y="83"/>
                </a:cubicBezTo>
                <a:cubicBezTo>
                  <a:pt x="61" y="84"/>
                  <a:pt x="61" y="84"/>
                  <a:pt x="61" y="84"/>
                </a:cubicBezTo>
                <a:cubicBezTo>
                  <a:pt x="61" y="85"/>
                  <a:pt x="61" y="86"/>
                  <a:pt x="62" y="86"/>
                </a:cubicBezTo>
                <a:cubicBezTo>
                  <a:pt x="62" y="86"/>
                  <a:pt x="63" y="86"/>
                  <a:pt x="63" y="87"/>
                </a:cubicBezTo>
                <a:cubicBezTo>
                  <a:pt x="64" y="88"/>
                  <a:pt x="64" y="88"/>
                  <a:pt x="64" y="88"/>
                </a:cubicBezTo>
                <a:cubicBezTo>
                  <a:pt x="64" y="87"/>
                  <a:pt x="65" y="87"/>
                  <a:pt x="65" y="88"/>
                </a:cubicBezTo>
                <a:cubicBezTo>
                  <a:pt x="65" y="89"/>
                  <a:pt x="65" y="89"/>
                  <a:pt x="65" y="89"/>
                </a:cubicBezTo>
                <a:cubicBezTo>
                  <a:pt x="66" y="89"/>
                  <a:pt x="66" y="88"/>
                  <a:pt x="67" y="88"/>
                </a:cubicBezTo>
                <a:cubicBezTo>
                  <a:pt x="70" y="85"/>
                  <a:pt x="72" y="80"/>
                  <a:pt x="74" y="77"/>
                </a:cubicBezTo>
                <a:cubicBezTo>
                  <a:pt x="75" y="75"/>
                  <a:pt x="75" y="73"/>
                  <a:pt x="75" y="71"/>
                </a:cubicBezTo>
                <a:cubicBezTo>
                  <a:pt x="75" y="68"/>
                  <a:pt x="75" y="68"/>
                  <a:pt x="75" y="68"/>
                </a:cubicBezTo>
                <a:cubicBezTo>
                  <a:pt x="75" y="67"/>
                  <a:pt x="74" y="66"/>
                  <a:pt x="74" y="65"/>
                </a:cubicBezTo>
                <a:cubicBezTo>
                  <a:pt x="74" y="64"/>
                  <a:pt x="75" y="63"/>
                  <a:pt x="76" y="63"/>
                </a:cubicBezTo>
                <a:cubicBezTo>
                  <a:pt x="76" y="62"/>
                  <a:pt x="76" y="62"/>
                  <a:pt x="76" y="62"/>
                </a:cubicBezTo>
                <a:cubicBezTo>
                  <a:pt x="76" y="62"/>
                  <a:pt x="76" y="62"/>
                  <a:pt x="76" y="62"/>
                </a:cubicBezTo>
                <a:cubicBezTo>
                  <a:pt x="78" y="61"/>
                  <a:pt x="79" y="59"/>
                  <a:pt x="79" y="57"/>
                </a:cubicBezTo>
                <a:cubicBezTo>
                  <a:pt x="78" y="54"/>
                  <a:pt x="76" y="54"/>
                  <a:pt x="76" y="49"/>
                </a:cubicBezTo>
                <a:cubicBezTo>
                  <a:pt x="76" y="46"/>
                  <a:pt x="76" y="46"/>
                  <a:pt x="76" y="46"/>
                </a:cubicBezTo>
                <a:cubicBezTo>
                  <a:pt x="76" y="41"/>
                  <a:pt x="72" y="38"/>
                  <a:pt x="73" y="33"/>
                </a:cubicBezTo>
                <a:cubicBezTo>
                  <a:pt x="73" y="31"/>
                  <a:pt x="75" y="27"/>
                  <a:pt x="77" y="26"/>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1" name="Freeform 251"/>
          <p:cNvSpPr>
            <a:spLocks/>
          </p:cNvSpPr>
          <p:nvPr/>
        </p:nvSpPr>
        <p:spPr bwMode="auto">
          <a:xfrm>
            <a:off x="8342525" y="3930655"/>
            <a:ext cx="1870078" cy="1104902"/>
          </a:xfrm>
          <a:custGeom>
            <a:avLst/>
            <a:gdLst>
              <a:gd name="T0" fmla="*/ 240 w 249"/>
              <a:gd name="T1" fmla="*/ 55 h 147"/>
              <a:gd name="T2" fmla="*/ 225 w 249"/>
              <a:gd name="T3" fmla="*/ 53 h 147"/>
              <a:gd name="T4" fmla="*/ 208 w 249"/>
              <a:gd name="T5" fmla="*/ 55 h 147"/>
              <a:gd name="T6" fmla="*/ 204 w 249"/>
              <a:gd name="T7" fmla="*/ 44 h 147"/>
              <a:gd name="T8" fmla="*/ 211 w 249"/>
              <a:gd name="T9" fmla="*/ 33 h 147"/>
              <a:gd name="T10" fmla="*/ 201 w 249"/>
              <a:gd name="T11" fmla="*/ 22 h 147"/>
              <a:gd name="T12" fmla="*/ 192 w 249"/>
              <a:gd name="T13" fmla="*/ 22 h 147"/>
              <a:gd name="T14" fmla="*/ 202 w 249"/>
              <a:gd name="T15" fmla="*/ 10 h 147"/>
              <a:gd name="T16" fmla="*/ 189 w 249"/>
              <a:gd name="T17" fmla="*/ 2 h 147"/>
              <a:gd name="T18" fmla="*/ 151 w 249"/>
              <a:gd name="T19" fmla="*/ 21 h 147"/>
              <a:gd name="T20" fmla="*/ 108 w 249"/>
              <a:gd name="T21" fmla="*/ 30 h 147"/>
              <a:gd name="T22" fmla="*/ 82 w 249"/>
              <a:gd name="T23" fmla="*/ 49 h 147"/>
              <a:gd name="T24" fmla="*/ 58 w 249"/>
              <a:gd name="T25" fmla="*/ 73 h 147"/>
              <a:gd name="T26" fmla="*/ 50 w 249"/>
              <a:gd name="T27" fmla="*/ 88 h 147"/>
              <a:gd name="T28" fmla="*/ 14 w 249"/>
              <a:gd name="T29" fmla="*/ 105 h 147"/>
              <a:gd name="T30" fmla="*/ 9 w 249"/>
              <a:gd name="T31" fmla="*/ 117 h 147"/>
              <a:gd name="T32" fmla="*/ 28 w 249"/>
              <a:gd name="T33" fmla="*/ 142 h 147"/>
              <a:gd name="T34" fmla="*/ 32 w 249"/>
              <a:gd name="T35" fmla="*/ 139 h 147"/>
              <a:gd name="T36" fmla="*/ 52 w 249"/>
              <a:gd name="T37" fmla="*/ 133 h 147"/>
              <a:gd name="T38" fmla="*/ 63 w 249"/>
              <a:gd name="T39" fmla="*/ 136 h 147"/>
              <a:gd name="T40" fmla="*/ 80 w 249"/>
              <a:gd name="T41" fmla="*/ 133 h 147"/>
              <a:gd name="T42" fmla="*/ 95 w 249"/>
              <a:gd name="T43" fmla="*/ 129 h 147"/>
              <a:gd name="T44" fmla="*/ 99 w 249"/>
              <a:gd name="T45" fmla="*/ 119 h 147"/>
              <a:gd name="T46" fmla="*/ 110 w 249"/>
              <a:gd name="T47" fmla="*/ 108 h 147"/>
              <a:gd name="T48" fmla="*/ 115 w 249"/>
              <a:gd name="T49" fmla="*/ 97 h 147"/>
              <a:gd name="T50" fmla="*/ 130 w 249"/>
              <a:gd name="T51" fmla="*/ 94 h 147"/>
              <a:gd name="T52" fmla="*/ 131 w 249"/>
              <a:gd name="T53" fmla="*/ 91 h 147"/>
              <a:gd name="T54" fmla="*/ 136 w 249"/>
              <a:gd name="T55" fmla="*/ 90 h 147"/>
              <a:gd name="T56" fmla="*/ 144 w 249"/>
              <a:gd name="T57" fmla="*/ 85 h 147"/>
              <a:gd name="T58" fmla="*/ 147 w 249"/>
              <a:gd name="T59" fmla="*/ 85 h 147"/>
              <a:gd name="T60" fmla="*/ 153 w 249"/>
              <a:gd name="T61" fmla="*/ 81 h 147"/>
              <a:gd name="T62" fmla="*/ 166 w 249"/>
              <a:gd name="T63" fmla="*/ 77 h 147"/>
              <a:gd name="T64" fmla="*/ 176 w 249"/>
              <a:gd name="T65" fmla="*/ 69 h 147"/>
              <a:gd name="T66" fmla="*/ 185 w 249"/>
              <a:gd name="T67" fmla="*/ 74 h 147"/>
              <a:gd name="T68" fmla="*/ 181 w 249"/>
              <a:gd name="T69" fmla="*/ 85 h 147"/>
              <a:gd name="T70" fmla="*/ 185 w 249"/>
              <a:gd name="T71" fmla="*/ 92 h 147"/>
              <a:gd name="T72" fmla="*/ 193 w 249"/>
              <a:gd name="T73" fmla="*/ 101 h 147"/>
              <a:gd name="T74" fmla="*/ 182 w 249"/>
              <a:gd name="T75" fmla="*/ 108 h 147"/>
              <a:gd name="T76" fmla="*/ 168 w 249"/>
              <a:gd name="T77" fmla="*/ 114 h 147"/>
              <a:gd name="T78" fmla="*/ 157 w 249"/>
              <a:gd name="T79" fmla="*/ 123 h 147"/>
              <a:gd name="T80" fmla="*/ 161 w 249"/>
              <a:gd name="T81" fmla="*/ 134 h 147"/>
              <a:gd name="T82" fmla="*/ 164 w 249"/>
              <a:gd name="T83" fmla="*/ 145 h 147"/>
              <a:gd name="T84" fmla="*/ 170 w 249"/>
              <a:gd name="T85" fmla="*/ 145 h 147"/>
              <a:gd name="T86" fmla="*/ 172 w 249"/>
              <a:gd name="T87" fmla="*/ 145 h 147"/>
              <a:gd name="T88" fmla="*/ 187 w 249"/>
              <a:gd name="T89" fmla="*/ 128 h 147"/>
              <a:gd name="T90" fmla="*/ 205 w 249"/>
              <a:gd name="T91" fmla="*/ 112 h 147"/>
              <a:gd name="T92" fmla="*/ 224 w 249"/>
              <a:gd name="T93" fmla="*/ 103 h 147"/>
              <a:gd name="T94" fmla="*/ 236 w 249"/>
              <a:gd name="T95" fmla="*/ 113 h 147"/>
              <a:gd name="T96" fmla="*/ 242 w 249"/>
              <a:gd name="T97" fmla="*/ 110 h 147"/>
              <a:gd name="T98" fmla="*/ 232 w 249"/>
              <a:gd name="T99" fmla="*/ 97 h 147"/>
              <a:gd name="T100" fmla="*/ 240 w 249"/>
              <a:gd name="T101" fmla="*/ 80 h 147"/>
              <a:gd name="T102" fmla="*/ 248 w 249"/>
              <a:gd name="T103" fmla="*/ 7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9" h="147">
                <a:moveTo>
                  <a:pt x="247" y="65"/>
                </a:moveTo>
                <a:cubicBezTo>
                  <a:pt x="246" y="64"/>
                  <a:pt x="246" y="64"/>
                  <a:pt x="246" y="63"/>
                </a:cubicBezTo>
                <a:cubicBezTo>
                  <a:pt x="246" y="63"/>
                  <a:pt x="248" y="59"/>
                  <a:pt x="248" y="58"/>
                </a:cubicBezTo>
                <a:cubicBezTo>
                  <a:pt x="248" y="56"/>
                  <a:pt x="244" y="56"/>
                  <a:pt x="243" y="56"/>
                </a:cubicBezTo>
                <a:cubicBezTo>
                  <a:pt x="242" y="55"/>
                  <a:pt x="241" y="55"/>
                  <a:pt x="240" y="55"/>
                </a:cubicBezTo>
                <a:cubicBezTo>
                  <a:pt x="238" y="55"/>
                  <a:pt x="237" y="54"/>
                  <a:pt x="237" y="53"/>
                </a:cubicBezTo>
                <a:cubicBezTo>
                  <a:pt x="236" y="52"/>
                  <a:pt x="234" y="53"/>
                  <a:pt x="232" y="53"/>
                </a:cubicBezTo>
                <a:cubicBezTo>
                  <a:pt x="231" y="53"/>
                  <a:pt x="231" y="54"/>
                  <a:pt x="231" y="55"/>
                </a:cubicBezTo>
                <a:cubicBezTo>
                  <a:pt x="231" y="56"/>
                  <a:pt x="229" y="55"/>
                  <a:pt x="229" y="55"/>
                </a:cubicBezTo>
                <a:cubicBezTo>
                  <a:pt x="228" y="55"/>
                  <a:pt x="227" y="53"/>
                  <a:pt x="225" y="53"/>
                </a:cubicBezTo>
                <a:cubicBezTo>
                  <a:pt x="224" y="52"/>
                  <a:pt x="223" y="52"/>
                  <a:pt x="222" y="52"/>
                </a:cubicBezTo>
                <a:cubicBezTo>
                  <a:pt x="220" y="52"/>
                  <a:pt x="218" y="50"/>
                  <a:pt x="216" y="49"/>
                </a:cubicBezTo>
                <a:cubicBezTo>
                  <a:pt x="215" y="49"/>
                  <a:pt x="214" y="49"/>
                  <a:pt x="213" y="49"/>
                </a:cubicBezTo>
                <a:cubicBezTo>
                  <a:pt x="212" y="49"/>
                  <a:pt x="210" y="51"/>
                  <a:pt x="210" y="52"/>
                </a:cubicBezTo>
                <a:cubicBezTo>
                  <a:pt x="209" y="53"/>
                  <a:pt x="208" y="54"/>
                  <a:pt x="208" y="55"/>
                </a:cubicBezTo>
                <a:cubicBezTo>
                  <a:pt x="207" y="56"/>
                  <a:pt x="205" y="56"/>
                  <a:pt x="204" y="56"/>
                </a:cubicBezTo>
                <a:cubicBezTo>
                  <a:pt x="203" y="56"/>
                  <a:pt x="201" y="54"/>
                  <a:pt x="200" y="53"/>
                </a:cubicBezTo>
                <a:cubicBezTo>
                  <a:pt x="200" y="52"/>
                  <a:pt x="201" y="51"/>
                  <a:pt x="201" y="51"/>
                </a:cubicBezTo>
                <a:cubicBezTo>
                  <a:pt x="203" y="49"/>
                  <a:pt x="203" y="49"/>
                  <a:pt x="203" y="47"/>
                </a:cubicBezTo>
                <a:cubicBezTo>
                  <a:pt x="203" y="46"/>
                  <a:pt x="203" y="45"/>
                  <a:pt x="204" y="44"/>
                </a:cubicBezTo>
                <a:cubicBezTo>
                  <a:pt x="204" y="44"/>
                  <a:pt x="206" y="42"/>
                  <a:pt x="207" y="41"/>
                </a:cubicBezTo>
                <a:cubicBezTo>
                  <a:pt x="208" y="40"/>
                  <a:pt x="209" y="39"/>
                  <a:pt x="210" y="39"/>
                </a:cubicBezTo>
                <a:cubicBezTo>
                  <a:pt x="211" y="38"/>
                  <a:pt x="211" y="38"/>
                  <a:pt x="212" y="37"/>
                </a:cubicBezTo>
                <a:cubicBezTo>
                  <a:pt x="213" y="36"/>
                  <a:pt x="213" y="36"/>
                  <a:pt x="213" y="34"/>
                </a:cubicBezTo>
                <a:cubicBezTo>
                  <a:pt x="213" y="34"/>
                  <a:pt x="211" y="33"/>
                  <a:pt x="211" y="33"/>
                </a:cubicBezTo>
                <a:cubicBezTo>
                  <a:pt x="210" y="32"/>
                  <a:pt x="210" y="30"/>
                  <a:pt x="209" y="29"/>
                </a:cubicBezTo>
                <a:cubicBezTo>
                  <a:pt x="209" y="28"/>
                  <a:pt x="208" y="26"/>
                  <a:pt x="207" y="26"/>
                </a:cubicBezTo>
                <a:cubicBezTo>
                  <a:pt x="207" y="25"/>
                  <a:pt x="207" y="23"/>
                  <a:pt x="207" y="22"/>
                </a:cubicBezTo>
                <a:cubicBezTo>
                  <a:pt x="207" y="21"/>
                  <a:pt x="206" y="20"/>
                  <a:pt x="205" y="20"/>
                </a:cubicBezTo>
                <a:cubicBezTo>
                  <a:pt x="204" y="19"/>
                  <a:pt x="201" y="21"/>
                  <a:pt x="201" y="22"/>
                </a:cubicBezTo>
                <a:cubicBezTo>
                  <a:pt x="200" y="22"/>
                  <a:pt x="199" y="23"/>
                  <a:pt x="198" y="24"/>
                </a:cubicBezTo>
                <a:cubicBezTo>
                  <a:pt x="197" y="25"/>
                  <a:pt x="196" y="26"/>
                  <a:pt x="195" y="27"/>
                </a:cubicBezTo>
                <a:cubicBezTo>
                  <a:pt x="194" y="29"/>
                  <a:pt x="193" y="28"/>
                  <a:pt x="193" y="27"/>
                </a:cubicBezTo>
                <a:cubicBezTo>
                  <a:pt x="193" y="24"/>
                  <a:pt x="193" y="24"/>
                  <a:pt x="193" y="24"/>
                </a:cubicBezTo>
                <a:cubicBezTo>
                  <a:pt x="193" y="22"/>
                  <a:pt x="193" y="22"/>
                  <a:pt x="192" y="22"/>
                </a:cubicBezTo>
                <a:cubicBezTo>
                  <a:pt x="192" y="21"/>
                  <a:pt x="192" y="20"/>
                  <a:pt x="192" y="19"/>
                </a:cubicBezTo>
                <a:cubicBezTo>
                  <a:pt x="192" y="18"/>
                  <a:pt x="194" y="17"/>
                  <a:pt x="195" y="17"/>
                </a:cubicBezTo>
                <a:cubicBezTo>
                  <a:pt x="195" y="17"/>
                  <a:pt x="196" y="15"/>
                  <a:pt x="197" y="15"/>
                </a:cubicBezTo>
                <a:cubicBezTo>
                  <a:pt x="198" y="14"/>
                  <a:pt x="199" y="14"/>
                  <a:pt x="200" y="13"/>
                </a:cubicBezTo>
                <a:cubicBezTo>
                  <a:pt x="201" y="12"/>
                  <a:pt x="202" y="11"/>
                  <a:pt x="202" y="10"/>
                </a:cubicBezTo>
                <a:cubicBezTo>
                  <a:pt x="202" y="9"/>
                  <a:pt x="201" y="9"/>
                  <a:pt x="200" y="8"/>
                </a:cubicBezTo>
                <a:cubicBezTo>
                  <a:pt x="199" y="7"/>
                  <a:pt x="199" y="8"/>
                  <a:pt x="198" y="9"/>
                </a:cubicBezTo>
                <a:cubicBezTo>
                  <a:pt x="197" y="10"/>
                  <a:pt x="197" y="11"/>
                  <a:pt x="196" y="11"/>
                </a:cubicBezTo>
                <a:cubicBezTo>
                  <a:pt x="194" y="9"/>
                  <a:pt x="194" y="9"/>
                  <a:pt x="194" y="9"/>
                </a:cubicBezTo>
                <a:cubicBezTo>
                  <a:pt x="193" y="9"/>
                  <a:pt x="191" y="3"/>
                  <a:pt x="189" y="2"/>
                </a:cubicBezTo>
                <a:cubicBezTo>
                  <a:pt x="186" y="0"/>
                  <a:pt x="185" y="0"/>
                  <a:pt x="183" y="2"/>
                </a:cubicBezTo>
                <a:cubicBezTo>
                  <a:pt x="182" y="3"/>
                  <a:pt x="179" y="3"/>
                  <a:pt x="176" y="6"/>
                </a:cubicBezTo>
                <a:cubicBezTo>
                  <a:pt x="173" y="9"/>
                  <a:pt x="170" y="9"/>
                  <a:pt x="167" y="12"/>
                </a:cubicBezTo>
                <a:cubicBezTo>
                  <a:pt x="165" y="15"/>
                  <a:pt x="165" y="19"/>
                  <a:pt x="163" y="22"/>
                </a:cubicBezTo>
                <a:cubicBezTo>
                  <a:pt x="159" y="28"/>
                  <a:pt x="155" y="23"/>
                  <a:pt x="151" y="21"/>
                </a:cubicBezTo>
                <a:cubicBezTo>
                  <a:pt x="149" y="21"/>
                  <a:pt x="147" y="21"/>
                  <a:pt x="146" y="20"/>
                </a:cubicBezTo>
                <a:cubicBezTo>
                  <a:pt x="138" y="19"/>
                  <a:pt x="138" y="24"/>
                  <a:pt x="132" y="16"/>
                </a:cubicBezTo>
                <a:cubicBezTo>
                  <a:pt x="128" y="9"/>
                  <a:pt x="125" y="12"/>
                  <a:pt x="123" y="17"/>
                </a:cubicBezTo>
                <a:cubicBezTo>
                  <a:pt x="123" y="18"/>
                  <a:pt x="116" y="21"/>
                  <a:pt x="115" y="22"/>
                </a:cubicBezTo>
                <a:cubicBezTo>
                  <a:pt x="112" y="24"/>
                  <a:pt x="110" y="27"/>
                  <a:pt x="108" y="30"/>
                </a:cubicBezTo>
                <a:cubicBezTo>
                  <a:pt x="108" y="31"/>
                  <a:pt x="108" y="31"/>
                  <a:pt x="108" y="31"/>
                </a:cubicBezTo>
                <a:cubicBezTo>
                  <a:pt x="106" y="36"/>
                  <a:pt x="103" y="37"/>
                  <a:pt x="102" y="43"/>
                </a:cubicBezTo>
                <a:cubicBezTo>
                  <a:pt x="100" y="49"/>
                  <a:pt x="98" y="48"/>
                  <a:pt x="93" y="47"/>
                </a:cubicBezTo>
                <a:cubicBezTo>
                  <a:pt x="91" y="47"/>
                  <a:pt x="91" y="50"/>
                  <a:pt x="89" y="50"/>
                </a:cubicBezTo>
                <a:cubicBezTo>
                  <a:pt x="86" y="50"/>
                  <a:pt x="85" y="54"/>
                  <a:pt x="82" y="49"/>
                </a:cubicBezTo>
                <a:cubicBezTo>
                  <a:pt x="81" y="48"/>
                  <a:pt x="79" y="51"/>
                  <a:pt x="78" y="52"/>
                </a:cubicBezTo>
                <a:cubicBezTo>
                  <a:pt x="75" y="49"/>
                  <a:pt x="73" y="56"/>
                  <a:pt x="72" y="58"/>
                </a:cubicBezTo>
                <a:cubicBezTo>
                  <a:pt x="71" y="61"/>
                  <a:pt x="67" y="63"/>
                  <a:pt x="71" y="66"/>
                </a:cubicBezTo>
                <a:cubicBezTo>
                  <a:pt x="75" y="70"/>
                  <a:pt x="64" y="70"/>
                  <a:pt x="63" y="71"/>
                </a:cubicBezTo>
                <a:cubicBezTo>
                  <a:pt x="60" y="74"/>
                  <a:pt x="67" y="76"/>
                  <a:pt x="58" y="73"/>
                </a:cubicBezTo>
                <a:cubicBezTo>
                  <a:pt x="54" y="72"/>
                  <a:pt x="61" y="80"/>
                  <a:pt x="53" y="77"/>
                </a:cubicBezTo>
                <a:cubicBezTo>
                  <a:pt x="53" y="77"/>
                  <a:pt x="50" y="81"/>
                  <a:pt x="49" y="81"/>
                </a:cubicBezTo>
                <a:cubicBezTo>
                  <a:pt x="49" y="81"/>
                  <a:pt x="48" y="82"/>
                  <a:pt x="47" y="82"/>
                </a:cubicBezTo>
                <a:cubicBezTo>
                  <a:pt x="43" y="84"/>
                  <a:pt x="48" y="86"/>
                  <a:pt x="50" y="87"/>
                </a:cubicBezTo>
                <a:cubicBezTo>
                  <a:pt x="50" y="88"/>
                  <a:pt x="50" y="88"/>
                  <a:pt x="50" y="88"/>
                </a:cubicBezTo>
                <a:cubicBezTo>
                  <a:pt x="53" y="88"/>
                  <a:pt x="44" y="95"/>
                  <a:pt x="43" y="96"/>
                </a:cubicBezTo>
                <a:cubicBezTo>
                  <a:pt x="43" y="98"/>
                  <a:pt x="41" y="95"/>
                  <a:pt x="38" y="99"/>
                </a:cubicBezTo>
                <a:cubicBezTo>
                  <a:pt x="37" y="99"/>
                  <a:pt x="37" y="99"/>
                  <a:pt x="36" y="100"/>
                </a:cubicBezTo>
                <a:cubicBezTo>
                  <a:pt x="35" y="101"/>
                  <a:pt x="31" y="98"/>
                  <a:pt x="30" y="97"/>
                </a:cubicBezTo>
                <a:cubicBezTo>
                  <a:pt x="26" y="95"/>
                  <a:pt x="19" y="111"/>
                  <a:pt x="14" y="105"/>
                </a:cubicBezTo>
                <a:cubicBezTo>
                  <a:pt x="13" y="104"/>
                  <a:pt x="11" y="104"/>
                  <a:pt x="10" y="103"/>
                </a:cubicBezTo>
                <a:cubicBezTo>
                  <a:pt x="10" y="103"/>
                  <a:pt x="5" y="101"/>
                  <a:pt x="4" y="99"/>
                </a:cubicBezTo>
                <a:cubicBezTo>
                  <a:pt x="0" y="96"/>
                  <a:pt x="4" y="104"/>
                  <a:pt x="4" y="104"/>
                </a:cubicBezTo>
                <a:cubicBezTo>
                  <a:pt x="6" y="107"/>
                  <a:pt x="3" y="110"/>
                  <a:pt x="3" y="113"/>
                </a:cubicBezTo>
                <a:cubicBezTo>
                  <a:pt x="3" y="116"/>
                  <a:pt x="7" y="118"/>
                  <a:pt x="9" y="117"/>
                </a:cubicBezTo>
                <a:cubicBezTo>
                  <a:pt x="11" y="117"/>
                  <a:pt x="17" y="119"/>
                  <a:pt x="20" y="119"/>
                </a:cubicBezTo>
                <a:cubicBezTo>
                  <a:pt x="23" y="119"/>
                  <a:pt x="25" y="122"/>
                  <a:pt x="27" y="124"/>
                </a:cubicBezTo>
                <a:cubicBezTo>
                  <a:pt x="30" y="128"/>
                  <a:pt x="26" y="128"/>
                  <a:pt x="26" y="132"/>
                </a:cubicBezTo>
                <a:cubicBezTo>
                  <a:pt x="26" y="136"/>
                  <a:pt x="26" y="136"/>
                  <a:pt x="26" y="136"/>
                </a:cubicBezTo>
                <a:cubicBezTo>
                  <a:pt x="26" y="139"/>
                  <a:pt x="27" y="140"/>
                  <a:pt x="28" y="142"/>
                </a:cubicBezTo>
                <a:cubicBezTo>
                  <a:pt x="28" y="141"/>
                  <a:pt x="28" y="141"/>
                  <a:pt x="28" y="141"/>
                </a:cubicBezTo>
                <a:cubicBezTo>
                  <a:pt x="29" y="142"/>
                  <a:pt x="29" y="142"/>
                  <a:pt x="29" y="142"/>
                </a:cubicBezTo>
                <a:cubicBezTo>
                  <a:pt x="30" y="142"/>
                  <a:pt x="30" y="141"/>
                  <a:pt x="30" y="141"/>
                </a:cubicBezTo>
                <a:cubicBezTo>
                  <a:pt x="31" y="140"/>
                  <a:pt x="31" y="140"/>
                  <a:pt x="31" y="140"/>
                </a:cubicBezTo>
                <a:cubicBezTo>
                  <a:pt x="32" y="139"/>
                  <a:pt x="32" y="139"/>
                  <a:pt x="32" y="139"/>
                </a:cubicBezTo>
                <a:cubicBezTo>
                  <a:pt x="33" y="138"/>
                  <a:pt x="33" y="137"/>
                  <a:pt x="35" y="137"/>
                </a:cubicBezTo>
                <a:cubicBezTo>
                  <a:pt x="37" y="137"/>
                  <a:pt x="38" y="137"/>
                  <a:pt x="39" y="137"/>
                </a:cubicBezTo>
                <a:cubicBezTo>
                  <a:pt x="40" y="136"/>
                  <a:pt x="40" y="136"/>
                  <a:pt x="40" y="136"/>
                </a:cubicBezTo>
                <a:cubicBezTo>
                  <a:pt x="42" y="135"/>
                  <a:pt x="43" y="135"/>
                  <a:pt x="44" y="134"/>
                </a:cubicBezTo>
                <a:cubicBezTo>
                  <a:pt x="46" y="133"/>
                  <a:pt x="49" y="132"/>
                  <a:pt x="52" y="133"/>
                </a:cubicBezTo>
                <a:cubicBezTo>
                  <a:pt x="53" y="133"/>
                  <a:pt x="54" y="133"/>
                  <a:pt x="54" y="133"/>
                </a:cubicBezTo>
                <a:cubicBezTo>
                  <a:pt x="55" y="133"/>
                  <a:pt x="56" y="133"/>
                  <a:pt x="57" y="133"/>
                </a:cubicBezTo>
                <a:cubicBezTo>
                  <a:pt x="58" y="133"/>
                  <a:pt x="59" y="134"/>
                  <a:pt x="60" y="134"/>
                </a:cubicBezTo>
                <a:cubicBezTo>
                  <a:pt x="61" y="135"/>
                  <a:pt x="61" y="135"/>
                  <a:pt x="61" y="135"/>
                </a:cubicBezTo>
                <a:cubicBezTo>
                  <a:pt x="62" y="135"/>
                  <a:pt x="62" y="136"/>
                  <a:pt x="63" y="136"/>
                </a:cubicBezTo>
                <a:cubicBezTo>
                  <a:pt x="64" y="136"/>
                  <a:pt x="65" y="137"/>
                  <a:pt x="66" y="137"/>
                </a:cubicBezTo>
                <a:cubicBezTo>
                  <a:pt x="67" y="137"/>
                  <a:pt x="68" y="137"/>
                  <a:pt x="70" y="137"/>
                </a:cubicBezTo>
                <a:cubicBezTo>
                  <a:pt x="71" y="136"/>
                  <a:pt x="72" y="135"/>
                  <a:pt x="73" y="134"/>
                </a:cubicBezTo>
                <a:cubicBezTo>
                  <a:pt x="74" y="133"/>
                  <a:pt x="75" y="132"/>
                  <a:pt x="77" y="132"/>
                </a:cubicBezTo>
                <a:cubicBezTo>
                  <a:pt x="79" y="132"/>
                  <a:pt x="79" y="133"/>
                  <a:pt x="80" y="133"/>
                </a:cubicBezTo>
                <a:cubicBezTo>
                  <a:pt x="81" y="133"/>
                  <a:pt x="81" y="133"/>
                  <a:pt x="81" y="133"/>
                </a:cubicBezTo>
                <a:cubicBezTo>
                  <a:pt x="82" y="134"/>
                  <a:pt x="83" y="134"/>
                  <a:pt x="85" y="134"/>
                </a:cubicBezTo>
                <a:cubicBezTo>
                  <a:pt x="90" y="134"/>
                  <a:pt x="90" y="134"/>
                  <a:pt x="90" y="134"/>
                </a:cubicBezTo>
                <a:cubicBezTo>
                  <a:pt x="91" y="134"/>
                  <a:pt x="93" y="133"/>
                  <a:pt x="93" y="131"/>
                </a:cubicBezTo>
                <a:cubicBezTo>
                  <a:pt x="94" y="130"/>
                  <a:pt x="94" y="130"/>
                  <a:pt x="95" y="129"/>
                </a:cubicBezTo>
                <a:cubicBezTo>
                  <a:pt x="95" y="129"/>
                  <a:pt x="96" y="128"/>
                  <a:pt x="96" y="127"/>
                </a:cubicBezTo>
                <a:cubicBezTo>
                  <a:pt x="96" y="126"/>
                  <a:pt x="97" y="125"/>
                  <a:pt x="98" y="123"/>
                </a:cubicBezTo>
                <a:cubicBezTo>
                  <a:pt x="98" y="123"/>
                  <a:pt x="98" y="123"/>
                  <a:pt x="98" y="123"/>
                </a:cubicBezTo>
                <a:cubicBezTo>
                  <a:pt x="98" y="123"/>
                  <a:pt x="98" y="123"/>
                  <a:pt x="98" y="122"/>
                </a:cubicBezTo>
                <a:cubicBezTo>
                  <a:pt x="99" y="121"/>
                  <a:pt x="99" y="120"/>
                  <a:pt x="99" y="119"/>
                </a:cubicBezTo>
                <a:cubicBezTo>
                  <a:pt x="101" y="119"/>
                  <a:pt x="103" y="117"/>
                  <a:pt x="103" y="117"/>
                </a:cubicBezTo>
                <a:cubicBezTo>
                  <a:pt x="103" y="115"/>
                  <a:pt x="104" y="114"/>
                  <a:pt x="106" y="112"/>
                </a:cubicBezTo>
                <a:cubicBezTo>
                  <a:pt x="107" y="111"/>
                  <a:pt x="107" y="111"/>
                  <a:pt x="107" y="111"/>
                </a:cubicBezTo>
                <a:cubicBezTo>
                  <a:pt x="107" y="111"/>
                  <a:pt x="108" y="110"/>
                  <a:pt x="108" y="109"/>
                </a:cubicBezTo>
                <a:cubicBezTo>
                  <a:pt x="109" y="108"/>
                  <a:pt x="109" y="108"/>
                  <a:pt x="110" y="108"/>
                </a:cubicBezTo>
                <a:cubicBezTo>
                  <a:pt x="110" y="108"/>
                  <a:pt x="110" y="108"/>
                  <a:pt x="111" y="107"/>
                </a:cubicBezTo>
                <a:cubicBezTo>
                  <a:pt x="111" y="106"/>
                  <a:pt x="111" y="106"/>
                  <a:pt x="111" y="105"/>
                </a:cubicBezTo>
                <a:cubicBezTo>
                  <a:pt x="111" y="104"/>
                  <a:pt x="111" y="103"/>
                  <a:pt x="112" y="102"/>
                </a:cubicBezTo>
                <a:cubicBezTo>
                  <a:pt x="112" y="102"/>
                  <a:pt x="112" y="102"/>
                  <a:pt x="112" y="102"/>
                </a:cubicBezTo>
                <a:cubicBezTo>
                  <a:pt x="113" y="100"/>
                  <a:pt x="114" y="97"/>
                  <a:pt x="115" y="97"/>
                </a:cubicBezTo>
                <a:cubicBezTo>
                  <a:pt x="117" y="97"/>
                  <a:pt x="119" y="97"/>
                  <a:pt x="120" y="97"/>
                </a:cubicBezTo>
                <a:cubicBezTo>
                  <a:pt x="121" y="97"/>
                  <a:pt x="121" y="97"/>
                  <a:pt x="121" y="97"/>
                </a:cubicBezTo>
                <a:cubicBezTo>
                  <a:pt x="122" y="97"/>
                  <a:pt x="124" y="97"/>
                  <a:pt x="124" y="96"/>
                </a:cubicBezTo>
                <a:cubicBezTo>
                  <a:pt x="125" y="96"/>
                  <a:pt x="126" y="96"/>
                  <a:pt x="127" y="95"/>
                </a:cubicBezTo>
                <a:cubicBezTo>
                  <a:pt x="128" y="95"/>
                  <a:pt x="130" y="95"/>
                  <a:pt x="130" y="94"/>
                </a:cubicBezTo>
                <a:cubicBezTo>
                  <a:pt x="130" y="94"/>
                  <a:pt x="130" y="94"/>
                  <a:pt x="130" y="94"/>
                </a:cubicBezTo>
                <a:cubicBezTo>
                  <a:pt x="131" y="93"/>
                  <a:pt x="131" y="92"/>
                  <a:pt x="132" y="92"/>
                </a:cubicBezTo>
                <a:cubicBezTo>
                  <a:pt x="132" y="91"/>
                  <a:pt x="132" y="91"/>
                  <a:pt x="132" y="91"/>
                </a:cubicBezTo>
                <a:cubicBezTo>
                  <a:pt x="132" y="91"/>
                  <a:pt x="132" y="91"/>
                  <a:pt x="132" y="91"/>
                </a:cubicBezTo>
                <a:cubicBezTo>
                  <a:pt x="131" y="91"/>
                  <a:pt x="131" y="91"/>
                  <a:pt x="131" y="91"/>
                </a:cubicBezTo>
                <a:cubicBezTo>
                  <a:pt x="132" y="90"/>
                  <a:pt x="132" y="90"/>
                  <a:pt x="133" y="90"/>
                </a:cubicBezTo>
                <a:cubicBezTo>
                  <a:pt x="133" y="90"/>
                  <a:pt x="133" y="90"/>
                  <a:pt x="133" y="90"/>
                </a:cubicBezTo>
                <a:cubicBezTo>
                  <a:pt x="134" y="90"/>
                  <a:pt x="134" y="90"/>
                  <a:pt x="134" y="90"/>
                </a:cubicBezTo>
                <a:cubicBezTo>
                  <a:pt x="134" y="91"/>
                  <a:pt x="134" y="91"/>
                  <a:pt x="134" y="91"/>
                </a:cubicBezTo>
                <a:cubicBezTo>
                  <a:pt x="135" y="91"/>
                  <a:pt x="136" y="91"/>
                  <a:pt x="136" y="90"/>
                </a:cubicBezTo>
                <a:cubicBezTo>
                  <a:pt x="137" y="90"/>
                  <a:pt x="138" y="89"/>
                  <a:pt x="138" y="89"/>
                </a:cubicBezTo>
                <a:cubicBezTo>
                  <a:pt x="139" y="89"/>
                  <a:pt x="140" y="88"/>
                  <a:pt x="140" y="88"/>
                </a:cubicBezTo>
                <a:cubicBezTo>
                  <a:pt x="141" y="87"/>
                  <a:pt x="141" y="87"/>
                  <a:pt x="141" y="86"/>
                </a:cubicBezTo>
                <a:cubicBezTo>
                  <a:pt x="142" y="85"/>
                  <a:pt x="143" y="85"/>
                  <a:pt x="144" y="85"/>
                </a:cubicBezTo>
                <a:cubicBezTo>
                  <a:pt x="144" y="85"/>
                  <a:pt x="144" y="85"/>
                  <a:pt x="144" y="85"/>
                </a:cubicBezTo>
                <a:cubicBezTo>
                  <a:pt x="145" y="86"/>
                  <a:pt x="145" y="86"/>
                  <a:pt x="145" y="86"/>
                </a:cubicBezTo>
                <a:cubicBezTo>
                  <a:pt x="145" y="86"/>
                  <a:pt x="146" y="85"/>
                  <a:pt x="146" y="85"/>
                </a:cubicBezTo>
                <a:cubicBezTo>
                  <a:pt x="146" y="85"/>
                  <a:pt x="146" y="85"/>
                  <a:pt x="146" y="85"/>
                </a:cubicBezTo>
                <a:cubicBezTo>
                  <a:pt x="146" y="85"/>
                  <a:pt x="146" y="85"/>
                  <a:pt x="146" y="85"/>
                </a:cubicBezTo>
                <a:cubicBezTo>
                  <a:pt x="147" y="85"/>
                  <a:pt x="147" y="85"/>
                  <a:pt x="147" y="85"/>
                </a:cubicBezTo>
                <a:cubicBezTo>
                  <a:pt x="148" y="85"/>
                  <a:pt x="148" y="85"/>
                  <a:pt x="148" y="85"/>
                </a:cubicBezTo>
                <a:cubicBezTo>
                  <a:pt x="148" y="84"/>
                  <a:pt x="150" y="82"/>
                  <a:pt x="151" y="83"/>
                </a:cubicBezTo>
                <a:cubicBezTo>
                  <a:pt x="151" y="83"/>
                  <a:pt x="151" y="83"/>
                  <a:pt x="151" y="83"/>
                </a:cubicBezTo>
                <a:cubicBezTo>
                  <a:pt x="152" y="82"/>
                  <a:pt x="152" y="82"/>
                  <a:pt x="152" y="82"/>
                </a:cubicBezTo>
                <a:cubicBezTo>
                  <a:pt x="152" y="81"/>
                  <a:pt x="152" y="81"/>
                  <a:pt x="153" y="81"/>
                </a:cubicBezTo>
                <a:cubicBezTo>
                  <a:pt x="153" y="80"/>
                  <a:pt x="154" y="79"/>
                  <a:pt x="155" y="78"/>
                </a:cubicBezTo>
                <a:cubicBezTo>
                  <a:pt x="156" y="78"/>
                  <a:pt x="158" y="77"/>
                  <a:pt x="159" y="76"/>
                </a:cubicBezTo>
                <a:cubicBezTo>
                  <a:pt x="160" y="76"/>
                  <a:pt x="160" y="76"/>
                  <a:pt x="160" y="76"/>
                </a:cubicBezTo>
                <a:cubicBezTo>
                  <a:pt x="161" y="76"/>
                  <a:pt x="163" y="75"/>
                  <a:pt x="164" y="76"/>
                </a:cubicBezTo>
                <a:cubicBezTo>
                  <a:pt x="165" y="76"/>
                  <a:pt x="165" y="77"/>
                  <a:pt x="166" y="77"/>
                </a:cubicBezTo>
                <a:cubicBezTo>
                  <a:pt x="167" y="77"/>
                  <a:pt x="168" y="77"/>
                  <a:pt x="168" y="77"/>
                </a:cubicBezTo>
                <a:cubicBezTo>
                  <a:pt x="169" y="76"/>
                  <a:pt x="169" y="75"/>
                  <a:pt x="169" y="74"/>
                </a:cubicBezTo>
                <a:cubicBezTo>
                  <a:pt x="169" y="74"/>
                  <a:pt x="170" y="73"/>
                  <a:pt x="170" y="72"/>
                </a:cubicBezTo>
                <a:cubicBezTo>
                  <a:pt x="171" y="70"/>
                  <a:pt x="173" y="70"/>
                  <a:pt x="174" y="70"/>
                </a:cubicBezTo>
                <a:cubicBezTo>
                  <a:pt x="175" y="70"/>
                  <a:pt x="176" y="70"/>
                  <a:pt x="176" y="69"/>
                </a:cubicBezTo>
                <a:cubicBezTo>
                  <a:pt x="177" y="69"/>
                  <a:pt x="178" y="69"/>
                  <a:pt x="179" y="69"/>
                </a:cubicBezTo>
                <a:cubicBezTo>
                  <a:pt x="180" y="69"/>
                  <a:pt x="182" y="69"/>
                  <a:pt x="184" y="68"/>
                </a:cubicBezTo>
                <a:cubicBezTo>
                  <a:pt x="185" y="68"/>
                  <a:pt x="186" y="68"/>
                  <a:pt x="186" y="69"/>
                </a:cubicBezTo>
                <a:cubicBezTo>
                  <a:pt x="187" y="69"/>
                  <a:pt x="187" y="70"/>
                  <a:pt x="187" y="71"/>
                </a:cubicBezTo>
                <a:cubicBezTo>
                  <a:pt x="187" y="73"/>
                  <a:pt x="186" y="73"/>
                  <a:pt x="185" y="74"/>
                </a:cubicBezTo>
                <a:cubicBezTo>
                  <a:pt x="185" y="74"/>
                  <a:pt x="185" y="75"/>
                  <a:pt x="184" y="76"/>
                </a:cubicBezTo>
                <a:cubicBezTo>
                  <a:pt x="184" y="76"/>
                  <a:pt x="184" y="77"/>
                  <a:pt x="184" y="78"/>
                </a:cubicBezTo>
                <a:cubicBezTo>
                  <a:pt x="183" y="79"/>
                  <a:pt x="183" y="80"/>
                  <a:pt x="183" y="81"/>
                </a:cubicBezTo>
                <a:cubicBezTo>
                  <a:pt x="182" y="81"/>
                  <a:pt x="182" y="81"/>
                  <a:pt x="182" y="81"/>
                </a:cubicBezTo>
                <a:cubicBezTo>
                  <a:pt x="181" y="82"/>
                  <a:pt x="181" y="83"/>
                  <a:pt x="181" y="85"/>
                </a:cubicBezTo>
                <a:cubicBezTo>
                  <a:pt x="181" y="85"/>
                  <a:pt x="182" y="86"/>
                  <a:pt x="182" y="87"/>
                </a:cubicBezTo>
                <a:cubicBezTo>
                  <a:pt x="182" y="87"/>
                  <a:pt x="182" y="88"/>
                  <a:pt x="182" y="88"/>
                </a:cubicBezTo>
                <a:cubicBezTo>
                  <a:pt x="183" y="89"/>
                  <a:pt x="183" y="89"/>
                  <a:pt x="183" y="90"/>
                </a:cubicBezTo>
                <a:cubicBezTo>
                  <a:pt x="184" y="90"/>
                  <a:pt x="184" y="91"/>
                  <a:pt x="184" y="92"/>
                </a:cubicBezTo>
                <a:cubicBezTo>
                  <a:pt x="185" y="92"/>
                  <a:pt x="185" y="92"/>
                  <a:pt x="185" y="92"/>
                </a:cubicBezTo>
                <a:cubicBezTo>
                  <a:pt x="185" y="93"/>
                  <a:pt x="186" y="96"/>
                  <a:pt x="187" y="96"/>
                </a:cubicBezTo>
                <a:cubicBezTo>
                  <a:pt x="187" y="96"/>
                  <a:pt x="188" y="96"/>
                  <a:pt x="189" y="96"/>
                </a:cubicBezTo>
                <a:cubicBezTo>
                  <a:pt x="190" y="96"/>
                  <a:pt x="191" y="96"/>
                  <a:pt x="192" y="97"/>
                </a:cubicBezTo>
                <a:cubicBezTo>
                  <a:pt x="193" y="97"/>
                  <a:pt x="194" y="98"/>
                  <a:pt x="194" y="99"/>
                </a:cubicBezTo>
                <a:cubicBezTo>
                  <a:pt x="194" y="100"/>
                  <a:pt x="194" y="100"/>
                  <a:pt x="193" y="101"/>
                </a:cubicBezTo>
                <a:cubicBezTo>
                  <a:pt x="191" y="101"/>
                  <a:pt x="190" y="102"/>
                  <a:pt x="189" y="103"/>
                </a:cubicBezTo>
                <a:cubicBezTo>
                  <a:pt x="189" y="104"/>
                  <a:pt x="189" y="105"/>
                  <a:pt x="189" y="105"/>
                </a:cubicBezTo>
                <a:cubicBezTo>
                  <a:pt x="188" y="106"/>
                  <a:pt x="188" y="106"/>
                  <a:pt x="186" y="106"/>
                </a:cubicBezTo>
                <a:cubicBezTo>
                  <a:pt x="185" y="106"/>
                  <a:pt x="185" y="107"/>
                  <a:pt x="184" y="107"/>
                </a:cubicBezTo>
                <a:cubicBezTo>
                  <a:pt x="184" y="107"/>
                  <a:pt x="183" y="108"/>
                  <a:pt x="182" y="108"/>
                </a:cubicBezTo>
                <a:cubicBezTo>
                  <a:pt x="182" y="108"/>
                  <a:pt x="182" y="108"/>
                  <a:pt x="181" y="108"/>
                </a:cubicBezTo>
                <a:cubicBezTo>
                  <a:pt x="180" y="108"/>
                  <a:pt x="178" y="108"/>
                  <a:pt x="178" y="108"/>
                </a:cubicBezTo>
                <a:cubicBezTo>
                  <a:pt x="177" y="110"/>
                  <a:pt x="175" y="111"/>
                  <a:pt x="173" y="111"/>
                </a:cubicBezTo>
                <a:cubicBezTo>
                  <a:pt x="172" y="111"/>
                  <a:pt x="169" y="112"/>
                  <a:pt x="169" y="112"/>
                </a:cubicBezTo>
                <a:cubicBezTo>
                  <a:pt x="169" y="113"/>
                  <a:pt x="168" y="114"/>
                  <a:pt x="168" y="114"/>
                </a:cubicBezTo>
                <a:cubicBezTo>
                  <a:pt x="168" y="115"/>
                  <a:pt x="168" y="115"/>
                  <a:pt x="167" y="116"/>
                </a:cubicBezTo>
                <a:cubicBezTo>
                  <a:pt x="166" y="117"/>
                  <a:pt x="164" y="119"/>
                  <a:pt x="164" y="120"/>
                </a:cubicBezTo>
                <a:cubicBezTo>
                  <a:pt x="163" y="121"/>
                  <a:pt x="163" y="121"/>
                  <a:pt x="163" y="121"/>
                </a:cubicBezTo>
                <a:cubicBezTo>
                  <a:pt x="162" y="122"/>
                  <a:pt x="162" y="123"/>
                  <a:pt x="160" y="123"/>
                </a:cubicBezTo>
                <a:cubicBezTo>
                  <a:pt x="159" y="123"/>
                  <a:pt x="158" y="123"/>
                  <a:pt x="157" y="123"/>
                </a:cubicBezTo>
                <a:cubicBezTo>
                  <a:pt x="157" y="124"/>
                  <a:pt x="157" y="124"/>
                  <a:pt x="157" y="124"/>
                </a:cubicBezTo>
                <a:cubicBezTo>
                  <a:pt x="157" y="124"/>
                  <a:pt x="158" y="124"/>
                  <a:pt x="158" y="125"/>
                </a:cubicBezTo>
                <a:cubicBezTo>
                  <a:pt x="159" y="125"/>
                  <a:pt x="160" y="126"/>
                  <a:pt x="160" y="127"/>
                </a:cubicBezTo>
                <a:cubicBezTo>
                  <a:pt x="160" y="129"/>
                  <a:pt x="160" y="130"/>
                  <a:pt x="160" y="132"/>
                </a:cubicBezTo>
                <a:cubicBezTo>
                  <a:pt x="159" y="133"/>
                  <a:pt x="160" y="134"/>
                  <a:pt x="161" y="134"/>
                </a:cubicBezTo>
                <a:cubicBezTo>
                  <a:pt x="162" y="135"/>
                  <a:pt x="162" y="136"/>
                  <a:pt x="162" y="137"/>
                </a:cubicBezTo>
                <a:cubicBezTo>
                  <a:pt x="162" y="138"/>
                  <a:pt x="162" y="138"/>
                  <a:pt x="162" y="139"/>
                </a:cubicBezTo>
                <a:cubicBezTo>
                  <a:pt x="163" y="139"/>
                  <a:pt x="163" y="140"/>
                  <a:pt x="163" y="142"/>
                </a:cubicBezTo>
                <a:cubicBezTo>
                  <a:pt x="163" y="142"/>
                  <a:pt x="163" y="143"/>
                  <a:pt x="163" y="144"/>
                </a:cubicBezTo>
                <a:cubicBezTo>
                  <a:pt x="163" y="144"/>
                  <a:pt x="164" y="144"/>
                  <a:pt x="164" y="145"/>
                </a:cubicBezTo>
                <a:cubicBezTo>
                  <a:pt x="165" y="145"/>
                  <a:pt x="165" y="145"/>
                  <a:pt x="165" y="145"/>
                </a:cubicBezTo>
                <a:cubicBezTo>
                  <a:pt x="166" y="144"/>
                  <a:pt x="166" y="144"/>
                  <a:pt x="167" y="143"/>
                </a:cubicBezTo>
                <a:cubicBezTo>
                  <a:pt x="167" y="143"/>
                  <a:pt x="167" y="142"/>
                  <a:pt x="168" y="142"/>
                </a:cubicBezTo>
                <a:cubicBezTo>
                  <a:pt x="168" y="142"/>
                  <a:pt x="169" y="143"/>
                  <a:pt x="169" y="143"/>
                </a:cubicBezTo>
                <a:cubicBezTo>
                  <a:pt x="169" y="143"/>
                  <a:pt x="169" y="143"/>
                  <a:pt x="170" y="145"/>
                </a:cubicBezTo>
                <a:cubicBezTo>
                  <a:pt x="170" y="146"/>
                  <a:pt x="170" y="146"/>
                  <a:pt x="170" y="146"/>
                </a:cubicBezTo>
                <a:cubicBezTo>
                  <a:pt x="170" y="146"/>
                  <a:pt x="170" y="146"/>
                  <a:pt x="170" y="146"/>
                </a:cubicBezTo>
                <a:cubicBezTo>
                  <a:pt x="170" y="147"/>
                  <a:pt x="170" y="147"/>
                  <a:pt x="170" y="147"/>
                </a:cubicBezTo>
                <a:cubicBezTo>
                  <a:pt x="171" y="146"/>
                  <a:pt x="171" y="146"/>
                  <a:pt x="171" y="146"/>
                </a:cubicBezTo>
                <a:cubicBezTo>
                  <a:pt x="172" y="145"/>
                  <a:pt x="172" y="145"/>
                  <a:pt x="172" y="145"/>
                </a:cubicBezTo>
                <a:cubicBezTo>
                  <a:pt x="173" y="144"/>
                  <a:pt x="173" y="143"/>
                  <a:pt x="173" y="142"/>
                </a:cubicBezTo>
                <a:cubicBezTo>
                  <a:pt x="174" y="141"/>
                  <a:pt x="174" y="140"/>
                  <a:pt x="175" y="139"/>
                </a:cubicBezTo>
                <a:cubicBezTo>
                  <a:pt x="176" y="139"/>
                  <a:pt x="178" y="137"/>
                  <a:pt x="179" y="137"/>
                </a:cubicBezTo>
                <a:cubicBezTo>
                  <a:pt x="180" y="136"/>
                  <a:pt x="185" y="130"/>
                  <a:pt x="183" y="131"/>
                </a:cubicBezTo>
                <a:cubicBezTo>
                  <a:pt x="183" y="131"/>
                  <a:pt x="184" y="130"/>
                  <a:pt x="187" y="128"/>
                </a:cubicBezTo>
                <a:cubicBezTo>
                  <a:pt x="188" y="128"/>
                  <a:pt x="189" y="127"/>
                  <a:pt x="190" y="125"/>
                </a:cubicBezTo>
                <a:cubicBezTo>
                  <a:pt x="191" y="125"/>
                  <a:pt x="191" y="125"/>
                  <a:pt x="191" y="125"/>
                </a:cubicBezTo>
                <a:cubicBezTo>
                  <a:pt x="191" y="124"/>
                  <a:pt x="191" y="124"/>
                  <a:pt x="191" y="124"/>
                </a:cubicBezTo>
                <a:cubicBezTo>
                  <a:pt x="191" y="124"/>
                  <a:pt x="195" y="118"/>
                  <a:pt x="196" y="116"/>
                </a:cubicBezTo>
                <a:cubicBezTo>
                  <a:pt x="199" y="113"/>
                  <a:pt x="201" y="112"/>
                  <a:pt x="205" y="112"/>
                </a:cubicBezTo>
                <a:cubicBezTo>
                  <a:pt x="206" y="111"/>
                  <a:pt x="208" y="111"/>
                  <a:pt x="209" y="110"/>
                </a:cubicBezTo>
                <a:cubicBezTo>
                  <a:pt x="210" y="109"/>
                  <a:pt x="211" y="109"/>
                  <a:pt x="213" y="109"/>
                </a:cubicBezTo>
                <a:cubicBezTo>
                  <a:pt x="214" y="109"/>
                  <a:pt x="215" y="108"/>
                  <a:pt x="217" y="107"/>
                </a:cubicBezTo>
                <a:cubicBezTo>
                  <a:pt x="218" y="106"/>
                  <a:pt x="220" y="105"/>
                  <a:pt x="221" y="104"/>
                </a:cubicBezTo>
                <a:cubicBezTo>
                  <a:pt x="221" y="103"/>
                  <a:pt x="223" y="103"/>
                  <a:pt x="224" y="103"/>
                </a:cubicBezTo>
                <a:cubicBezTo>
                  <a:pt x="224" y="103"/>
                  <a:pt x="224" y="103"/>
                  <a:pt x="224" y="103"/>
                </a:cubicBezTo>
                <a:cubicBezTo>
                  <a:pt x="224" y="102"/>
                  <a:pt x="228" y="104"/>
                  <a:pt x="228" y="107"/>
                </a:cubicBezTo>
                <a:cubicBezTo>
                  <a:pt x="228" y="108"/>
                  <a:pt x="230" y="110"/>
                  <a:pt x="231" y="111"/>
                </a:cubicBezTo>
                <a:cubicBezTo>
                  <a:pt x="231" y="111"/>
                  <a:pt x="232" y="112"/>
                  <a:pt x="233" y="112"/>
                </a:cubicBezTo>
                <a:cubicBezTo>
                  <a:pt x="233" y="113"/>
                  <a:pt x="234" y="113"/>
                  <a:pt x="236" y="113"/>
                </a:cubicBezTo>
                <a:cubicBezTo>
                  <a:pt x="237" y="113"/>
                  <a:pt x="238" y="113"/>
                  <a:pt x="239" y="114"/>
                </a:cubicBezTo>
                <a:cubicBezTo>
                  <a:pt x="240" y="115"/>
                  <a:pt x="241" y="115"/>
                  <a:pt x="242" y="115"/>
                </a:cubicBezTo>
                <a:cubicBezTo>
                  <a:pt x="243" y="115"/>
                  <a:pt x="243" y="115"/>
                  <a:pt x="243" y="115"/>
                </a:cubicBezTo>
                <a:cubicBezTo>
                  <a:pt x="244" y="114"/>
                  <a:pt x="244" y="113"/>
                  <a:pt x="244" y="112"/>
                </a:cubicBezTo>
                <a:cubicBezTo>
                  <a:pt x="243" y="111"/>
                  <a:pt x="243" y="111"/>
                  <a:pt x="242" y="110"/>
                </a:cubicBezTo>
                <a:cubicBezTo>
                  <a:pt x="241" y="110"/>
                  <a:pt x="241" y="109"/>
                  <a:pt x="241" y="108"/>
                </a:cubicBezTo>
                <a:cubicBezTo>
                  <a:pt x="241" y="107"/>
                  <a:pt x="239" y="106"/>
                  <a:pt x="238" y="106"/>
                </a:cubicBezTo>
                <a:cubicBezTo>
                  <a:pt x="237" y="105"/>
                  <a:pt x="236" y="104"/>
                  <a:pt x="235" y="103"/>
                </a:cubicBezTo>
                <a:cubicBezTo>
                  <a:pt x="235" y="102"/>
                  <a:pt x="234" y="101"/>
                  <a:pt x="233" y="100"/>
                </a:cubicBezTo>
                <a:cubicBezTo>
                  <a:pt x="233" y="100"/>
                  <a:pt x="232" y="98"/>
                  <a:pt x="232" y="97"/>
                </a:cubicBezTo>
                <a:cubicBezTo>
                  <a:pt x="232" y="96"/>
                  <a:pt x="231" y="95"/>
                  <a:pt x="230" y="94"/>
                </a:cubicBezTo>
                <a:cubicBezTo>
                  <a:pt x="230" y="93"/>
                  <a:pt x="230" y="91"/>
                  <a:pt x="230" y="90"/>
                </a:cubicBezTo>
                <a:cubicBezTo>
                  <a:pt x="230" y="90"/>
                  <a:pt x="231" y="89"/>
                  <a:pt x="231" y="89"/>
                </a:cubicBezTo>
                <a:cubicBezTo>
                  <a:pt x="231" y="87"/>
                  <a:pt x="233" y="86"/>
                  <a:pt x="235" y="85"/>
                </a:cubicBezTo>
                <a:cubicBezTo>
                  <a:pt x="237" y="84"/>
                  <a:pt x="238" y="81"/>
                  <a:pt x="240" y="80"/>
                </a:cubicBezTo>
                <a:cubicBezTo>
                  <a:pt x="241" y="79"/>
                  <a:pt x="241" y="78"/>
                  <a:pt x="242" y="77"/>
                </a:cubicBezTo>
                <a:cubicBezTo>
                  <a:pt x="242" y="76"/>
                  <a:pt x="243" y="75"/>
                  <a:pt x="244" y="75"/>
                </a:cubicBezTo>
                <a:cubicBezTo>
                  <a:pt x="244" y="74"/>
                  <a:pt x="246" y="74"/>
                  <a:pt x="247" y="74"/>
                </a:cubicBezTo>
                <a:cubicBezTo>
                  <a:pt x="248" y="74"/>
                  <a:pt x="249" y="74"/>
                  <a:pt x="249" y="73"/>
                </a:cubicBezTo>
                <a:cubicBezTo>
                  <a:pt x="248" y="72"/>
                  <a:pt x="248" y="71"/>
                  <a:pt x="248" y="70"/>
                </a:cubicBezTo>
                <a:cubicBezTo>
                  <a:pt x="248" y="70"/>
                  <a:pt x="249" y="68"/>
                  <a:pt x="249" y="68"/>
                </a:cubicBezTo>
                <a:cubicBezTo>
                  <a:pt x="249" y="67"/>
                  <a:pt x="248" y="66"/>
                  <a:pt x="247" y="65"/>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2" name="Freeform 252"/>
          <p:cNvSpPr>
            <a:spLocks/>
          </p:cNvSpPr>
          <p:nvPr/>
        </p:nvSpPr>
        <p:spPr bwMode="auto">
          <a:xfrm>
            <a:off x="8326644" y="5965831"/>
            <a:ext cx="406400" cy="625478"/>
          </a:xfrm>
          <a:custGeom>
            <a:avLst/>
            <a:gdLst>
              <a:gd name="T0" fmla="*/ 53 w 54"/>
              <a:gd name="T1" fmla="*/ 26 h 83"/>
              <a:gd name="T2" fmla="*/ 53 w 54"/>
              <a:gd name="T3" fmla="*/ 25 h 83"/>
              <a:gd name="T4" fmla="*/ 52 w 54"/>
              <a:gd name="T5" fmla="*/ 23 h 83"/>
              <a:gd name="T6" fmla="*/ 52 w 54"/>
              <a:gd name="T7" fmla="*/ 18 h 83"/>
              <a:gd name="T8" fmla="*/ 52 w 54"/>
              <a:gd name="T9" fmla="*/ 18 h 83"/>
              <a:gd name="T10" fmla="*/ 51 w 54"/>
              <a:gd name="T11" fmla="*/ 16 h 83"/>
              <a:gd name="T12" fmla="*/ 51 w 54"/>
              <a:gd name="T13" fmla="*/ 14 h 83"/>
              <a:gd name="T14" fmla="*/ 51 w 54"/>
              <a:gd name="T15" fmla="*/ 12 h 83"/>
              <a:gd name="T16" fmla="*/ 50 w 54"/>
              <a:gd name="T17" fmla="*/ 11 h 83"/>
              <a:gd name="T18" fmla="*/ 50 w 54"/>
              <a:gd name="T19" fmla="*/ 9 h 83"/>
              <a:gd name="T20" fmla="*/ 49 w 54"/>
              <a:gd name="T21" fmla="*/ 8 h 83"/>
              <a:gd name="T22" fmla="*/ 48 w 54"/>
              <a:gd name="T23" fmla="*/ 4 h 83"/>
              <a:gd name="T24" fmla="*/ 48 w 54"/>
              <a:gd name="T25" fmla="*/ 2 h 83"/>
              <a:gd name="T26" fmla="*/ 47 w 54"/>
              <a:gd name="T27" fmla="*/ 0 h 83"/>
              <a:gd name="T28" fmla="*/ 46 w 54"/>
              <a:gd name="T29" fmla="*/ 0 h 83"/>
              <a:gd name="T30" fmla="*/ 45 w 54"/>
              <a:gd name="T31" fmla="*/ 0 h 83"/>
              <a:gd name="T32" fmla="*/ 45 w 54"/>
              <a:gd name="T33" fmla="*/ 0 h 83"/>
              <a:gd name="T34" fmla="*/ 44 w 54"/>
              <a:gd name="T35" fmla="*/ 0 h 83"/>
              <a:gd name="T36" fmla="*/ 44 w 54"/>
              <a:gd name="T37" fmla="*/ 1 h 83"/>
              <a:gd name="T38" fmla="*/ 41 w 54"/>
              <a:gd name="T39" fmla="*/ 3 h 83"/>
              <a:gd name="T40" fmla="*/ 37 w 54"/>
              <a:gd name="T41" fmla="*/ 3 h 83"/>
              <a:gd name="T42" fmla="*/ 35 w 54"/>
              <a:gd name="T43" fmla="*/ 7 h 83"/>
              <a:gd name="T44" fmla="*/ 35 w 54"/>
              <a:gd name="T45" fmla="*/ 7 h 83"/>
              <a:gd name="T46" fmla="*/ 35 w 54"/>
              <a:gd name="T47" fmla="*/ 7 h 83"/>
              <a:gd name="T48" fmla="*/ 35 w 54"/>
              <a:gd name="T49" fmla="*/ 14 h 83"/>
              <a:gd name="T50" fmla="*/ 31 w 54"/>
              <a:gd name="T51" fmla="*/ 12 h 83"/>
              <a:gd name="T52" fmla="*/ 28 w 54"/>
              <a:gd name="T53" fmla="*/ 16 h 83"/>
              <a:gd name="T54" fmla="*/ 22 w 54"/>
              <a:gd name="T55" fmla="*/ 18 h 83"/>
              <a:gd name="T56" fmla="*/ 14 w 54"/>
              <a:gd name="T57" fmla="*/ 19 h 83"/>
              <a:gd name="T58" fmla="*/ 9 w 54"/>
              <a:gd name="T59" fmla="*/ 25 h 83"/>
              <a:gd name="T60" fmla="*/ 6 w 54"/>
              <a:gd name="T61" fmla="*/ 33 h 83"/>
              <a:gd name="T62" fmla="*/ 4 w 54"/>
              <a:gd name="T63" fmla="*/ 41 h 83"/>
              <a:gd name="T64" fmla="*/ 4 w 54"/>
              <a:gd name="T65" fmla="*/ 42 h 83"/>
              <a:gd name="T66" fmla="*/ 3 w 54"/>
              <a:gd name="T67" fmla="*/ 50 h 83"/>
              <a:gd name="T68" fmla="*/ 9 w 54"/>
              <a:gd name="T69" fmla="*/ 57 h 83"/>
              <a:gd name="T70" fmla="*/ 12 w 54"/>
              <a:gd name="T71" fmla="*/ 67 h 83"/>
              <a:gd name="T72" fmla="*/ 12 w 54"/>
              <a:gd name="T73" fmla="*/ 75 h 83"/>
              <a:gd name="T74" fmla="*/ 15 w 54"/>
              <a:gd name="T75" fmla="*/ 73 h 83"/>
              <a:gd name="T76" fmla="*/ 15 w 54"/>
              <a:gd name="T77" fmla="*/ 65 h 83"/>
              <a:gd name="T78" fmla="*/ 22 w 54"/>
              <a:gd name="T79" fmla="*/ 72 h 83"/>
              <a:gd name="T80" fmla="*/ 23 w 54"/>
              <a:gd name="T81" fmla="*/ 79 h 83"/>
              <a:gd name="T82" fmla="*/ 31 w 54"/>
              <a:gd name="T83" fmla="*/ 80 h 83"/>
              <a:gd name="T84" fmla="*/ 34 w 54"/>
              <a:gd name="T85" fmla="*/ 75 h 83"/>
              <a:gd name="T86" fmla="*/ 33 w 54"/>
              <a:gd name="T87" fmla="*/ 64 h 83"/>
              <a:gd name="T88" fmla="*/ 36 w 54"/>
              <a:gd name="T89" fmla="*/ 57 h 83"/>
              <a:gd name="T90" fmla="*/ 39 w 54"/>
              <a:gd name="T91" fmla="*/ 51 h 83"/>
              <a:gd name="T92" fmla="*/ 38 w 54"/>
              <a:gd name="T93" fmla="*/ 39 h 83"/>
              <a:gd name="T94" fmla="*/ 40 w 54"/>
              <a:gd name="T95" fmla="*/ 40 h 83"/>
              <a:gd name="T96" fmla="*/ 41 w 54"/>
              <a:gd name="T97" fmla="*/ 42 h 83"/>
              <a:gd name="T98" fmla="*/ 47 w 54"/>
              <a:gd name="T99" fmla="*/ 37 h 83"/>
              <a:gd name="T100" fmla="*/ 50 w 54"/>
              <a:gd name="T101" fmla="*/ 37 h 83"/>
              <a:gd name="T102" fmla="*/ 50 w 54"/>
              <a:gd name="T103" fmla="*/ 37 h 83"/>
              <a:gd name="T104" fmla="*/ 50 w 54"/>
              <a:gd name="T105" fmla="*/ 36 h 83"/>
              <a:gd name="T106" fmla="*/ 50 w 54"/>
              <a:gd name="T107" fmla="*/ 35 h 83"/>
              <a:gd name="T108" fmla="*/ 51 w 54"/>
              <a:gd name="T109" fmla="*/ 34 h 83"/>
              <a:gd name="T110" fmla="*/ 51 w 54"/>
              <a:gd name="T111" fmla="*/ 33 h 83"/>
              <a:gd name="T112" fmla="*/ 52 w 54"/>
              <a:gd name="T113" fmla="*/ 33 h 83"/>
              <a:gd name="T114" fmla="*/ 52 w 54"/>
              <a:gd name="T115" fmla="*/ 33 h 83"/>
              <a:gd name="T116" fmla="*/ 53 w 54"/>
              <a:gd name="T117" fmla="*/ 31 h 83"/>
              <a:gd name="T118" fmla="*/ 53 w 54"/>
              <a:gd name="T119"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 h="83">
                <a:moveTo>
                  <a:pt x="53" y="26"/>
                </a:moveTo>
                <a:cubicBezTo>
                  <a:pt x="53" y="26"/>
                  <a:pt x="53" y="26"/>
                  <a:pt x="53" y="25"/>
                </a:cubicBezTo>
                <a:cubicBezTo>
                  <a:pt x="53" y="25"/>
                  <a:pt x="52" y="24"/>
                  <a:pt x="52" y="23"/>
                </a:cubicBezTo>
                <a:cubicBezTo>
                  <a:pt x="52" y="21"/>
                  <a:pt x="52" y="20"/>
                  <a:pt x="52" y="18"/>
                </a:cubicBezTo>
                <a:cubicBezTo>
                  <a:pt x="52" y="18"/>
                  <a:pt x="52" y="18"/>
                  <a:pt x="52" y="18"/>
                </a:cubicBezTo>
                <a:cubicBezTo>
                  <a:pt x="52" y="17"/>
                  <a:pt x="52" y="17"/>
                  <a:pt x="51" y="16"/>
                </a:cubicBezTo>
                <a:cubicBezTo>
                  <a:pt x="51" y="15"/>
                  <a:pt x="51" y="15"/>
                  <a:pt x="51" y="14"/>
                </a:cubicBezTo>
                <a:cubicBezTo>
                  <a:pt x="51" y="13"/>
                  <a:pt x="51" y="12"/>
                  <a:pt x="51" y="12"/>
                </a:cubicBezTo>
                <a:cubicBezTo>
                  <a:pt x="51" y="12"/>
                  <a:pt x="50" y="11"/>
                  <a:pt x="50" y="11"/>
                </a:cubicBezTo>
                <a:cubicBezTo>
                  <a:pt x="50" y="10"/>
                  <a:pt x="50" y="10"/>
                  <a:pt x="50" y="9"/>
                </a:cubicBezTo>
                <a:cubicBezTo>
                  <a:pt x="50" y="9"/>
                  <a:pt x="49" y="8"/>
                  <a:pt x="49" y="8"/>
                </a:cubicBezTo>
                <a:cubicBezTo>
                  <a:pt x="49" y="7"/>
                  <a:pt x="48" y="5"/>
                  <a:pt x="48" y="4"/>
                </a:cubicBezTo>
                <a:cubicBezTo>
                  <a:pt x="48" y="3"/>
                  <a:pt x="48" y="2"/>
                  <a:pt x="48" y="2"/>
                </a:cubicBezTo>
                <a:cubicBezTo>
                  <a:pt x="47" y="2"/>
                  <a:pt x="47" y="1"/>
                  <a:pt x="47" y="0"/>
                </a:cubicBezTo>
                <a:cubicBezTo>
                  <a:pt x="46" y="0"/>
                  <a:pt x="46" y="0"/>
                  <a:pt x="46" y="0"/>
                </a:cubicBezTo>
                <a:cubicBezTo>
                  <a:pt x="45" y="0"/>
                  <a:pt x="45" y="0"/>
                  <a:pt x="45" y="0"/>
                </a:cubicBezTo>
                <a:cubicBezTo>
                  <a:pt x="45" y="0"/>
                  <a:pt x="45" y="0"/>
                  <a:pt x="45" y="0"/>
                </a:cubicBezTo>
                <a:cubicBezTo>
                  <a:pt x="44" y="0"/>
                  <a:pt x="44" y="0"/>
                  <a:pt x="44" y="0"/>
                </a:cubicBezTo>
                <a:cubicBezTo>
                  <a:pt x="44" y="1"/>
                  <a:pt x="44" y="1"/>
                  <a:pt x="44" y="1"/>
                </a:cubicBezTo>
                <a:cubicBezTo>
                  <a:pt x="44" y="2"/>
                  <a:pt x="41" y="3"/>
                  <a:pt x="41" y="3"/>
                </a:cubicBezTo>
                <a:cubicBezTo>
                  <a:pt x="37" y="3"/>
                  <a:pt x="37" y="3"/>
                  <a:pt x="37" y="3"/>
                </a:cubicBezTo>
                <a:cubicBezTo>
                  <a:pt x="35" y="3"/>
                  <a:pt x="35" y="6"/>
                  <a:pt x="35" y="7"/>
                </a:cubicBezTo>
                <a:cubicBezTo>
                  <a:pt x="35" y="7"/>
                  <a:pt x="35" y="7"/>
                  <a:pt x="35" y="7"/>
                </a:cubicBezTo>
                <a:cubicBezTo>
                  <a:pt x="35" y="7"/>
                  <a:pt x="35" y="7"/>
                  <a:pt x="35" y="7"/>
                </a:cubicBezTo>
                <a:cubicBezTo>
                  <a:pt x="35" y="9"/>
                  <a:pt x="35" y="12"/>
                  <a:pt x="35" y="14"/>
                </a:cubicBezTo>
                <a:cubicBezTo>
                  <a:pt x="35" y="19"/>
                  <a:pt x="32" y="13"/>
                  <a:pt x="31" y="12"/>
                </a:cubicBezTo>
                <a:cubicBezTo>
                  <a:pt x="29" y="9"/>
                  <a:pt x="28" y="16"/>
                  <a:pt x="28" y="16"/>
                </a:cubicBezTo>
                <a:cubicBezTo>
                  <a:pt x="25" y="21"/>
                  <a:pt x="24" y="8"/>
                  <a:pt x="22" y="18"/>
                </a:cubicBezTo>
                <a:cubicBezTo>
                  <a:pt x="22" y="22"/>
                  <a:pt x="16" y="20"/>
                  <a:pt x="14" y="19"/>
                </a:cubicBezTo>
                <a:cubicBezTo>
                  <a:pt x="12" y="18"/>
                  <a:pt x="12" y="23"/>
                  <a:pt x="9" y="25"/>
                </a:cubicBezTo>
                <a:cubicBezTo>
                  <a:pt x="6" y="27"/>
                  <a:pt x="7" y="30"/>
                  <a:pt x="6" y="33"/>
                </a:cubicBezTo>
                <a:cubicBezTo>
                  <a:pt x="4" y="37"/>
                  <a:pt x="4" y="38"/>
                  <a:pt x="4" y="41"/>
                </a:cubicBezTo>
                <a:cubicBezTo>
                  <a:pt x="4" y="42"/>
                  <a:pt x="4" y="42"/>
                  <a:pt x="4" y="42"/>
                </a:cubicBezTo>
                <a:cubicBezTo>
                  <a:pt x="4" y="44"/>
                  <a:pt x="0" y="48"/>
                  <a:pt x="3" y="50"/>
                </a:cubicBezTo>
                <a:cubicBezTo>
                  <a:pt x="7" y="51"/>
                  <a:pt x="6" y="55"/>
                  <a:pt x="9" y="57"/>
                </a:cubicBezTo>
                <a:cubicBezTo>
                  <a:pt x="10" y="59"/>
                  <a:pt x="11" y="65"/>
                  <a:pt x="12" y="67"/>
                </a:cubicBezTo>
                <a:cubicBezTo>
                  <a:pt x="12" y="69"/>
                  <a:pt x="12" y="73"/>
                  <a:pt x="12" y="75"/>
                </a:cubicBezTo>
                <a:cubicBezTo>
                  <a:pt x="13" y="76"/>
                  <a:pt x="19" y="77"/>
                  <a:pt x="15" y="73"/>
                </a:cubicBezTo>
                <a:cubicBezTo>
                  <a:pt x="14" y="71"/>
                  <a:pt x="15" y="68"/>
                  <a:pt x="15" y="65"/>
                </a:cubicBezTo>
                <a:cubicBezTo>
                  <a:pt x="15" y="63"/>
                  <a:pt x="21" y="72"/>
                  <a:pt x="22" y="72"/>
                </a:cubicBezTo>
                <a:cubicBezTo>
                  <a:pt x="23" y="73"/>
                  <a:pt x="22" y="78"/>
                  <a:pt x="23" y="79"/>
                </a:cubicBezTo>
                <a:cubicBezTo>
                  <a:pt x="23" y="83"/>
                  <a:pt x="29" y="81"/>
                  <a:pt x="31" y="80"/>
                </a:cubicBezTo>
                <a:cubicBezTo>
                  <a:pt x="31" y="80"/>
                  <a:pt x="33" y="75"/>
                  <a:pt x="34" y="75"/>
                </a:cubicBezTo>
                <a:cubicBezTo>
                  <a:pt x="37" y="73"/>
                  <a:pt x="33" y="67"/>
                  <a:pt x="33" y="64"/>
                </a:cubicBezTo>
                <a:cubicBezTo>
                  <a:pt x="32" y="61"/>
                  <a:pt x="33" y="60"/>
                  <a:pt x="36" y="57"/>
                </a:cubicBezTo>
                <a:cubicBezTo>
                  <a:pt x="36" y="56"/>
                  <a:pt x="39" y="52"/>
                  <a:pt x="39" y="51"/>
                </a:cubicBezTo>
                <a:cubicBezTo>
                  <a:pt x="39" y="47"/>
                  <a:pt x="38" y="43"/>
                  <a:pt x="38" y="39"/>
                </a:cubicBezTo>
                <a:cubicBezTo>
                  <a:pt x="38" y="37"/>
                  <a:pt x="40" y="39"/>
                  <a:pt x="40" y="40"/>
                </a:cubicBezTo>
                <a:cubicBezTo>
                  <a:pt x="40" y="41"/>
                  <a:pt x="40" y="41"/>
                  <a:pt x="41" y="42"/>
                </a:cubicBezTo>
                <a:cubicBezTo>
                  <a:pt x="42" y="43"/>
                  <a:pt x="45" y="37"/>
                  <a:pt x="47" y="37"/>
                </a:cubicBezTo>
                <a:cubicBezTo>
                  <a:pt x="48" y="37"/>
                  <a:pt x="50" y="43"/>
                  <a:pt x="50" y="37"/>
                </a:cubicBezTo>
                <a:cubicBezTo>
                  <a:pt x="50" y="37"/>
                  <a:pt x="50" y="37"/>
                  <a:pt x="50" y="37"/>
                </a:cubicBezTo>
                <a:cubicBezTo>
                  <a:pt x="50" y="36"/>
                  <a:pt x="50" y="36"/>
                  <a:pt x="50" y="36"/>
                </a:cubicBezTo>
                <a:cubicBezTo>
                  <a:pt x="50" y="35"/>
                  <a:pt x="50" y="35"/>
                  <a:pt x="50" y="35"/>
                </a:cubicBezTo>
                <a:cubicBezTo>
                  <a:pt x="50" y="34"/>
                  <a:pt x="51" y="34"/>
                  <a:pt x="51" y="34"/>
                </a:cubicBezTo>
                <a:cubicBezTo>
                  <a:pt x="51" y="33"/>
                  <a:pt x="51" y="33"/>
                  <a:pt x="51" y="33"/>
                </a:cubicBezTo>
                <a:cubicBezTo>
                  <a:pt x="52" y="33"/>
                  <a:pt x="52" y="33"/>
                  <a:pt x="52" y="33"/>
                </a:cubicBezTo>
                <a:cubicBezTo>
                  <a:pt x="52" y="33"/>
                  <a:pt x="52" y="33"/>
                  <a:pt x="52" y="33"/>
                </a:cubicBezTo>
                <a:cubicBezTo>
                  <a:pt x="52" y="32"/>
                  <a:pt x="53" y="31"/>
                  <a:pt x="53" y="31"/>
                </a:cubicBezTo>
                <a:cubicBezTo>
                  <a:pt x="53" y="30"/>
                  <a:pt x="54" y="27"/>
                  <a:pt x="53" y="26"/>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3" name="Freeform 253"/>
          <p:cNvSpPr>
            <a:spLocks/>
          </p:cNvSpPr>
          <p:nvPr/>
        </p:nvSpPr>
        <p:spPr bwMode="auto">
          <a:xfrm>
            <a:off x="8717181" y="5937265"/>
            <a:ext cx="390526" cy="1050926"/>
          </a:xfrm>
          <a:custGeom>
            <a:avLst/>
            <a:gdLst>
              <a:gd name="T0" fmla="*/ 42 w 52"/>
              <a:gd name="T1" fmla="*/ 21 h 140"/>
              <a:gd name="T2" fmla="*/ 40 w 52"/>
              <a:gd name="T3" fmla="*/ 19 h 140"/>
              <a:gd name="T4" fmla="*/ 37 w 52"/>
              <a:gd name="T5" fmla="*/ 21 h 140"/>
              <a:gd name="T6" fmla="*/ 35 w 52"/>
              <a:gd name="T7" fmla="*/ 21 h 140"/>
              <a:gd name="T8" fmla="*/ 32 w 52"/>
              <a:gd name="T9" fmla="*/ 20 h 140"/>
              <a:gd name="T10" fmla="*/ 30 w 52"/>
              <a:gd name="T11" fmla="*/ 7 h 140"/>
              <a:gd name="T12" fmla="*/ 29 w 52"/>
              <a:gd name="T13" fmla="*/ 3 h 140"/>
              <a:gd name="T14" fmla="*/ 29 w 52"/>
              <a:gd name="T15" fmla="*/ 3 h 140"/>
              <a:gd name="T16" fmla="*/ 25 w 52"/>
              <a:gd name="T17" fmla="*/ 6 h 140"/>
              <a:gd name="T18" fmla="*/ 23 w 52"/>
              <a:gd name="T19" fmla="*/ 3 h 140"/>
              <a:gd name="T20" fmla="*/ 24 w 52"/>
              <a:gd name="T21" fmla="*/ 1 h 140"/>
              <a:gd name="T22" fmla="*/ 23 w 52"/>
              <a:gd name="T23" fmla="*/ 0 h 140"/>
              <a:gd name="T24" fmla="*/ 21 w 52"/>
              <a:gd name="T25" fmla="*/ 2 h 140"/>
              <a:gd name="T26" fmla="*/ 19 w 52"/>
              <a:gd name="T27" fmla="*/ 5 h 140"/>
              <a:gd name="T28" fmla="*/ 17 w 52"/>
              <a:gd name="T29" fmla="*/ 9 h 140"/>
              <a:gd name="T30" fmla="*/ 15 w 52"/>
              <a:gd name="T31" fmla="*/ 14 h 140"/>
              <a:gd name="T32" fmla="*/ 10 w 52"/>
              <a:gd name="T33" fmla="*/ 16 h 140"/>
              <a:gd name="T34" fmla="*/ 7 w 52"/>
              <a:gd name="T35" fmla="*/ 13 h 140"/>
              <a:gd name="T36" fmla="*/ 5 w 52"/>
              <a:gd name="T37" fmla="*/ 13 h 140"/>
              <a:gd name="T38" fmla="*/ 1 w 52"/>
              <a:gd name="T39" fmla="*/ 17 h 140"/>
              <a:gd name="T40" fmla="*/ 0 w 52"/>
              <a:gd name="T41" fmla="*/ 18 h 140"/>
              <a:gd name="T42" fmla="*/ 0 w 52"/>
              <a:gd name="T43" fmla="*/ 18 h 140"/>
              <a:gd name="T44" fmla="*/ 1 w 52"/>
              <a:gd name="T45" fmla="*/ 22 h 140"/>
              <a:gd name="T46" fmla="*/ 1 w 52"/>
              <a:gd name="T47" fmla="*/ 26 h 140"/>
              <a:gd name="T48" fmla="*/ 2 w 52"/>
              <a:gd name="T49" fmla="*/ 30 h 140"/>
              <a:gd name="T50" fmla="*/ 1 w 52"/>
              <a:gd name="T51" fmla="*/ 37 h 140"/>
              <a:gd name="T52" fmla="*/ 1 w 52"/>
              <a:gd name="T53" fmla="*/ 38 h 140"/>
              <a:gd name="T54" fmla="*/ 1 w 52"/>
              <a:gd name="T55" fmla="*/ 43 h 140"/>
              <a:gd name="T56" fmla="*/ 5 w 52"/>
              <a:gd name="T57" fmla="*/ 59 h 140"/>
              <a:gd name="T58" fmla="*/ 11 w 52"/>
              <a:gd name="T59" fmla="*/ 73 h 140"/>
              <a:gd name="T60" fmla="*/ 10 w 52"/>
              <a:gd name="T61" fmla="*/ 82 h 140"/>
              <a:gd name="T62" fmla="*/ 15 w 52"/>
              <a:gd name="T63" fmla="*/ 95 h 140"/>
              <a:gd name="T64" fmla="*/ 19 w 52"/>
              <a:gd name="T65" fmla="*/ 112 h 140"/>
              <a:gd name="T66" fmla="*/ 19 w 52"/>
              <a:gd name="T67" fmla="*/ 121 h 140"/>
              <a:gd name="T68" fmla="*/ 20 w 52"/>
              <a:gd name="T69" fmla="*/ 126 h 140"/>
              <a:gd name="T70" fmla="*/ 23 w 52"/>
              <a:gd name="T71" fmla="*/ 132 h 140"/>
              <a:gd name="T72" fmla="*/ 23 w 52"/>
              <a:gd name="T73" fmla="*/ 140 h 140"/>
              <a:gd name="T74" fmla="*/ 31 w 52"/>
              <a:gd name="T75" fmla="*/ 137 h 140"/>
              <a:gd name="T76" fmla="*/ 39 w 52"/>
              <a:gd name="T77" fmla="*/ 136 h 140"/>
              <a:gd name="T78" fmla="*/ 41 w 52"/>
              <a:gd name="T79" fmla="*/ 129 h 140"/>
              <a:gd name="T80" fmla="*/ 45 w 52"/>
              <a:gd name="T81" fmla="*/ 123 h 140"/>
              <a:gd name="T82" fmla="*/ 43 w 52"/>
              <a:gd name="T83" fmla="*/ 116 h 140"/>
              <a:gd name="T84" fmla="*/ 44 w 52"/>
              <a:gd name="T85" fmla="*/ 109 h 140"/>
              <a:gd name="T86" fmla="*/ 41 w 52"/>
              <a:gd name="T87" fmla="*/ 101 h 140"/>
              <a:gd name="T88" fmla="*/ 40 w 52"/>
              <a:gd name="T89" fmla="*/ 92 h 140"/>
              <a:gd name="T90" fmla="*/ 39 w 52"/>
              <a:gd name="T91" fmla="*/ 78 h 140"/>
              <a:gd name="T92" fmla="*/ 50 w 52"/>
              <a:gd name="T93" fmla="*/ 65 h 140"/>
              <a:gd name="T94" fmla="*/ 50 w 52"/>
              <a:gd name="T95" fmla="*/ 62 h 140"/>
              <a:gd name="T96" fmla="*/ 50 w 52"/>
              <a:gd name="T97" fmla="*/ 4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 h="140">
                <a:moveTo>
                  <a:pt x="49" y="29"/>
                </a:moveTo>
                <a:cubicBezTo>
                  <a:pt x="49" y="29"/>
                  <a:pt x="43" y="24"/>
                  <a:pt x="42" y="21"/>
                </a:cubicBezTo>
                <a:cubicBezTo>
                  <a:pt x="42" y="20"/>
                  <a:pt x="42" y="19"/>
                  <a:pt x="42" y="19"/>
                </a:cubicBezTo>
                <a:cubicBezTo>
                  <a:pt x="42" y="19"/>
                  <a:pt x="41" y="19"/>
                  <a:pt x="40" y="19"/>
                </a:cubicBezTo>
                <a:cubicBezTo>
                  <a:pt x="39" y="19"/>
                  <a:pt x="39" y="19"/>
                  <a:pt x="39" y="20"/>
                </a:cubicBezTo>
                <a:cubicBezTo>
                  <a:pt x="39" y="20"/>
                  <a:pt x="38" y="21"/>
                  <a:pt x="37" y="21"/>
                </a:cubicBezTo>
                <a:cubicBezTo>
                  <a:pt x="36" y="21"/>
                  <a:pt x="36" y="21"/>
                  <a:pt x="36" y="21"/>
                </a:cubicBezTo>
                <a:cubicBezTo>
                  <a:pt x="35" y="21"/>
                  <a:pt x="35" y="21"/>
                  <a:pt x="35" y="21"/>
                </a:cubicBezTo>
                <a:cubicBezTo>
                  <a:pt x="34" y="21"/>
                  <a:pt x="33" y="21"/>
                  <a:pt x="32" y="20"/>
                </a:cubicBezTo>
                <a:cubicBezTo>
                  <a:pt x="32" y="20"/>
                  <a:pt x="32" y="20"/>
                  <a:pt x="32" y="20"/>
                </a:cubicBezTo>
                <a:cubicBezTo>
                  <a:pt x="31" y="19"/>
                  <a:pt x="30" y="19"/>
                  <a:pt x="30" y="17"/>
                </a:cubicBezTo>
                <a:cubicBezTo>
                  <a:pt x="30" y="7"/>
                  <a:pt x="30" y="7"/>
                  <a:pt x="30" y="7"/>
                </a:cubicBezTo>
                <a:cubicBezTo>
                  <a:pt x="30" y="5"/>
                  <a:pt x="30" y="4"/>
                  <a:pt x="29" y="3"/>
                </a:cubicBezTo>
                <a:cubicBezTo>
                  <a:pt x="29" y="3"/>
                  <a:pt x="29" y="3"/>
                  <a:pt x="29" y="3"/>
                </a:cubicBezTo>
                <a:cubicBezTo>
                  <a:pt x="29" y="3"/>
                  <a:pt x="29" y="3"/>
                  <a:pt x="29" y="3"/>
                </a:cubicBezTo>
                <a:cubicBezTo>
                  <a:pt x="29" y="3"/>
                  <a:pt x="29" y="3"/>
                  <a:pt x="29" y="3"/>
                </a:cubicBezTo>
                <a:cubicBezTo>
                  <a:pt x="28" y="4"/>
                  <a:pt x="28" y="4"/>
                  <a:pt x="28" y="4"/>
                </a:cubicBezTo>
                <a:cubicBezTo>
                  <a:pt x="28" y="5"/>
                  <a:pt x="27" y="6"/>
                  <a:pt x="25" y="6"/>
                </a:cubicBezTo>
                <a:cubicBezTo>
                  <a:pt x="25" y="6"/>
                  <a:pt x="24" y="5"/>
                  <a:pt x="24" y="5"/>
                </a:cubicBezTo>
                <a:cubicBezTo>
                  <a:pt x="23" y="5"/>
                  <a:pt x="23" y="4"/>
                  <a:pt x="23" y="3"/>
                </a:cubicBezTo>
                <a:cubicBezTo>
                  <a:pt x="24" y="2"/>
                  <a:pt x="24" y="2"/>
                  <a:pt x="24" y="2"/>
                </a:cubicBezTo>
                <a:cubicBezTo>
                  <a:pt x="24" y="1"/>
                  <a:pt x="24" y="1"/>
                  <a:pt x="24" y="1"/>
                </a:cubicBezTo>
                <a:cubicBezTo>
                  <a:pt x="24" y="1"/>
                  <a:pt x="24" y="0"/>
                  <a:pt x="23" y="0"/>
                </a:cubicBezTo>
                <a:cubicBezTo>
                  <a:pt x="23" y="0"/>
                  <a:pt x="23" y="0"/>
                  <a:pt x="23" y="0"/>
                </a:cubicBezTo>
                <a:cubicBezTo>
                  <a:pt x="23" y="0"/>
                  <a:pt x="23" y="0"/>
                  <a:pt x="22" y="0"/>
                </a:cubicBezTo>
                <a:cubicBezTo>
                  <a:pt x="21" y="1"/>
                  <a:pt x="21" y="1"/>
                  <a:pt x="21" y="2"/>
                </a:cubicBezTo>
                <a:cubicBezTo>
                  <a:pt x="21" y="2"/>
                  <a:pt x="21" y="2"/>
                  <a:pt x="20" y="3"/>
                </a:cubicBezTo>
                <a:cubicBezTo>
                  <a:pt x="20" y="4"/>
                  <a:pt x="19" y="4"/>
                  <a:pt x="19" y="5"/>
                </a:cubicBezTo>
                <a:cubicBezTo>
                  <a:pt x="18" y="6"/>
                  <a:pt x="17" y="6"/>
                  <a:pt x="17" y="7"/>
                </a:cubicBezTo>
                <a:cubicBezTo>
                  <a:pt x="17" y="8"/>
                  <a:pt x="17" y="8"/>
                  <a:pt x="17" y="9"/>
                </a:cubicBezTo>
                <a:cubicBezTo>
                  <a:pt x="17" y="10"/>
                  <a:pt x="17" y="11"/>
                  <a:pt x="17" y="12"/>
                </a:cubicBezTo>
                <a:cubicBezTo>
                  <a:pt x="17" y="13"/>
                  <a:pt x="16" y="13"/>
                  <a:pt x="15" y="14"/>
                </a:cubicBezTo>
                <a:cubicBezTo>
                  <a:pt x="14" y="14"/>
                  <a:pt x="14" y="15"/>
                  <a:pt x="14" y="15"/>
                </a:cubicBezTo>
                <a:cubicBezTo>
                  <a:pt x="14" y="15"/>
                  <a:pt x="11" y="17"/>
                  <a:pt x="10" y="16"/>
                </a:cubicBezTo>
                <a:cubicBezTo>
                  <a:pt x="9" y="16"/>
                  <a:pt x="9" y="16"/>
                  <a:pt x="9" y="15"/>
                </a:cubicBezTo>
                <a:cubicBezTo>
                  <a:pt x="9" y="15"/>
                  <a:pt x="8" y="13"/>
                  <a:pt x="7" y="13"/>
                </a:cubicBezTo>
                <a:cubicBezTo>
                  <a:pt x="7" y="12"/>
                  <a:pt x="6" y="12"/>
                  <a:pt x="6" y="12"/>
                </a:cubicBezTo>
                <a:cubicBezTo>
                  <a:pt x="6" y="12"/>
                  <a:pt x="5" y="12"/>
                  <a:pt x="5" y="13"/>
                </a:cubicBezTo>
                <a:cubicBezTo>
                  <a:pt x="4" y="13"/>
                  <a:pt x="4" y="14"/>
                  <a:pt x="3" y="15"/>
                </a:cubicBezTo>
                <a:cubicBezTo>
                  <a:pt x="2" y="16"/>
                  <a:pt x="2" y="17"/>
                  <a:pt x="1" y="17"/>
                </a:cubicBezTo>
                <a:cubicBezTo>
                  <a:pt x="1" y="17"/>
                  <a:pt x="1" y="17"/>
                  <a:pt x="1" y="17"/>
                </a:cubicBezTo>
                <a:cubicBezTo>
                  <a:pt x="1" y="18"/>
                  <a:pt x="1" y="18"/>
                  <a:pt x="0" y="18"/>
                </a:cubicBezTo>
                <a:cubicBezTo>
                  <a:pt x="0" y="18"/>
                  <a:pt x="0" y="18"/>
                  <a:pt x="0" y="18"/>
                </a:cubicBezTo>
                <a:cubicBezTo>
                  <a:pt x="0" y="18"/>
                  <a:pt x="0" y="18"/>
                  <a:pt x="0" y="18"/>
                </a:cubicBezTo>
                <a:cubicBezTo>
                  <a:pt x="0" y="19"/>
                  <a:pt x="0" y="19"/>
                  <a:pt x="0" y="20"/>
                </a:cubicBezTo>
                <a:cubicBezTo>
                  <a:pt x="0" y="21"/>
                  <a:pt x="1" y="21"/>
                  <a:pt x="1" y="22"/>
                </a:cubicBezTo>
                <a:cubicBezTo>
                  <a:pt x="1" y="22"/>
                  <a:pt x="1" y="22"/>
                  <a:pt x="1" y="22"/>
                </a:cubicBezTo>
                <a:cubicBezTo>
                  <a:pt x="1" y="24"/>
                  <a:pt x="1" y="25"/>
                  <a:pt x="1" y="26"/>
                </a:cubicBezTo>
                <a:cubicBezTo>
                  <a:pt x="1" y="28"/>
                  <a:pt x="1" y="28"/>
                  <a:pt x="2" y="29"/>
                </a:cubicBezTo>
                <a:cubicBezTo>
                  <a:pt x="2" y="29"/>
                  <a:pt x="2" y="30"/>
                  <a:pt x="2" y="30"/>
                </a:cubicBezTo>
                <a:cubicBezTo>
                  <a:pt x="3" y="31"/>
                  <a:pt x="2" y="34"/>
                  <a:pt x="2" y="35"/>
                </a:cubicBezTo>
                <a:cubicBezTo>
                  <a:pt x="1" y="36"/>
                  <a:pt x="1" y="36"/>
                  <a:pt x="1" y="37"/>
                </a:cubicBezTo>
                <a:cubicBezTo>
                  <a:pt x="1" y="37"/>
                  <a:pt x="1" y="37"/>
                  <a:pt x="1" y="37"/>
                </a:cubicBezTo>
                <a:cubicBezTo>
                  <a:pt x="1" y="38"/>
                  <a:pt x="1" y="38"/>
                  <a:pt x="1" y="38"/>
                </a:cubicBezTo>
                <a:cubicBezTo>
                  <a:pt x="1" y="38"/>
                  <a:pt x="0" y="39"/>
                  <a:pt x="0" y="39"/>
                </a:cubicBezTo>
                <a:cubicBezTo>
                  <a:pt x="0" y="40"/>
                  <a:pt x="1" y="41"/>
                  <a:pt x="1" y="43"/>
                </a:cubicBezTo>
                <a:cubicBezTo>
                  <a:pt x="1" y="46"/>
                  <a:pt x="1" y="50"/>
                  <a:pt x="3" y="52"/>
                </a:cubicBezTo>
                <a:cubicBezTo>
                  <a:pt x="4" y="53"/>
                  <a:pt x="5" y="57"/>
                  <a:pt x="5" y="59"/>
                </a:cubicBezTo>
                <a:cubicBezTo>
                  <a:pt x="5" y="61"/>
                  <a:pt x="5" y="64"/>
                  <a:pt x="6" y="67"/>
                </a:cubicBezTo>
                <a:cubicBezTo>
                  <a:pt x="7" y="69"/>
                  <a:pt x="11" y="71"/>
                  <a:pt x="11" y="73"/>
                </a:cubicBezTo>
                <a:cubicBezTo>
                  <a:pt x="11" y="78"/>
                  <a:pt x="11" y="78"/>
                  <a:pt x="11" y="78"/>
                </a:cubicBezTo>
                <a:cubicBezTo>
                  <a:pt x="11" y="79"/>
                  <a:pt x="11" y="81"/>
                  <a:pt x="10" y="82"/>
                </a:cubicBezTo>
                <a:cubicBezTo>
                  <a:pt x="10" y="83"/>
                  <a:pt x="10" y="84"/>
                  <a:pt x="10" y="86"/>
                </a:cubicBezTo>
                <a:cubicBezTo>
                  <a:pt x="9" y="87"/>
                  <a:pt x="13" y="94"/>
                  <a:pt x="15" y="95"/>
                </a:cubicBezTo>
                <a:cubicBezTo>
                  <a:pt x="16" y="95"/>
                  <a:pt x="16" y="100"/>
                  <a:pt x="16" y="102"/>
                </a:cubicBezTo>
                <a:cubicBezTo>
                  <a:pt x="16" y="102"/>
                  <a:pt x="18" y="110"/>
                  <a:pt x="19" y="112"/>
                </a:cubicBezTo>
                <a:cubicBezTo>
                  <a:pt x="19" y="113"/>
                  <a:pt x="19" y="115"/>
                  <a:pt x="19" y="117"/>
                </a:cubicBezTo>
                <a:cubicBezTo>
                  <a:pt x="19" y="118"/>
                  <a:pt x="19" y="119"/>
                  <a:pt x="19" y="121"/>
                </a:cubicBezTo>
                <a:cubicBezTo>
                  <a:pt x="19" y="122"/>
                  <a:pt x="20" y="122"/>
                  <a:pt x="20" y="124"/>
                </a:cubicBezTo>
                <a:cubicBezTo>
                  <a:pt x="20" y="125"/>
                  <a:pt x="20" y="125"/>
                  <a:pt x="20" y="126"/>
                </a:cubicBezTo>
                <a:cubicBezTo>
                  <a:pt x="20" y="127"/>
                  <a:pt x="22" y="130"/>
                  <a:pt x="22" y="131"/>
                </a:cubicBezTo>
                <a:cubicBezTo>
                  <a:pt x="22" y="132"/>
                  <a:pt x="22" y="132"/>
                  <a:pt x="23" y="132"/>
                </a:cubicBezTo>
                <a:cubicBezTo>
                  <a:pt x="23" y="134"/>
                  <a:pt x="21" y="136"/>
                  <a:pt x="21" y="138"/>
                </a:cubicBezTo>
                <a:cubicBezTo>
                  <a:pt x="21" y="140"/>
                  <a:pt x="21" y="140"/>
                  <a:pt x="23" y="140"/>
                </a:cubicBezTo>
                <a:cubicBezTo>
                  <a:pt x="25" y="140"/>
                  <a:pt x="25" y="137"/>
                  <a:pt x="25" y="135"/>
                </a:cubicBezTo>
                <a:cubicBezTo>
                  <a:pt x="25" y="131"/>
                  <a:pt x="30" y="136"/>
                  <a:pt x="31" y="137"/>
                </a:cubicBezTo>
                <a:cubicBezTo>
                  <a:pt x="32" y="139"/>
                  <a:pt x="33" y="140"/>
                  <a:pt x="36" y="140"/>
                </a:cubicBezTo>
                <a:cubicBezTo>
                  <a:pt x="38" y="140"/>
                  <a:pt x="39" y="137"/>
                  <a:pt x="39" y="136"/>
                </a:cubicBezTo>
                <a:cubicBezTo>
                  <a:pt x="39" y="135"/>
                  <a:pt x="40" y="134"/>
                  <a:pt x="40" y="133"/>
                </a:cubicBezTo>
                <a:cubicBezTo>
                  <a:pt x="40" y="131"/>
                  <a:pt x="40" y="130"/>
                  <a:pt x="41" y="129"/>
                </a:cubicBezTo>
                <a:cubicBezTo>
                  <a:pt x="42" y="127"/>
                  <a:pt x="45" y="129"/>
                  <a:pt x="45" y="126"/>
                </a:cubicBezTo>
                <a:cubicBezTo>
                  <a:pt x="45" y="123"/>
                  <a:pt x="45" y="123"/>
                  <a:pt x="45" y="123"/>
                </a:cubicBezTo>
                <a:cubicBezTo>
                  <a:pt x="45" y="122"/>
                  <a:pt x="44" y="120"/>
                  <a:pt x="44" y="119"/>
                </a:cubicBezTo>
                <a:cubicBezTo>
                  <a:pt x="44" y="118"/>
                  <a:pt x="43" y="117"/>
                  <a:pt x="43" y="116"/>
                </a:cubicBezTo>
                <a:cubicBezTo>
                  <a:pt x="43" y="114"/>
                  <a:pt x="44" y="114"/>
                  <a:pt x="44" y="112"/>
                </a:cubicBezTo>
                <a:cubicBezTo>
                  <a:pt x="44" y="111"/>
                  <a:pt x="44" y="110"/>
                  <a:pt x="44" y="109"/>
                </a:cubicBezTo>
                <a:cubicBezTo>
                  <a:pt x="44" y="107"/>
                  <a:pt x="43" y="106"/>
                  <a:pt x="43" y="105"/>
                </a:cubicBezTo>
                <a:cubicBezTo>
                  <a:pt x="42" y="104"/>
                  <a:pt x="42" y="102"/>
                  <a:pt x="41" y="101"/>
                </a:cubicBezTo>
                <a:cubicBezTo>
                  <a:pt x="41" y="99"/>
                  <a:pt x="41" y="98"/>
                  <a:pt x="41" y="96"/>
                </a:cubicBezTo>
                <a:cubicBezTo>
                  <a:pt x="40" y="95"/>
                  <a:pt x="40" y="93"/>
                  <a:pt x="40" y="92"/>
                </a:cubicBezTo>
                <a:cubicBezTo>
                  <a:pt x="39" y="90"/>
                  <a:pt x="39" y="90"/>
                  <a:pt x="39" y="89"/>
                </a:cubicBezTo>
                <a:cubicBezTo>
                  <a:pt x="38" y="86"/>
                  <a:pt x="38" y="81"/>
                  <a:pt x="39" y="78"/>
                </a:cubicBezTo>
                <a:cubicBezTo>
                  <a:pt x="41" y="72"/>
                  <a:pt x="47" y="76"/>
                  <a:pt x="50" y="75"/>
                </a:cubicBezTo>
                <a:cubicBezTo>
                  <a:pt x="51" y="75"/>
                  <a:pt x="50" y="66"/>
                  <a:pt x="50" y="65"/>
                </a:cubicBezTo>
                <a:cubicBezTo>
                  <a:pt x="50" y="64"/>
                  <a:pt x="50" y="63"/>
                  <a:pt x="50" y="62"/>
                </a:cubicBezTo>
                <a:cubicBezTo>
                  <a:pt x="50" y="62"/>
                  <a:pt x="50" y="62"/>
                  <a:pt x="50" y="62"/>
                </a:cubicBezTo>
                <a:cubicBezTo>
                  <a:pt x="51" y="56"/>
                  <a:pt x="45" y="57"/>
                  <a:pt x="50" y="51"/>
                </a:cubicBezTo>
                <a:cubicBezTo>
                  <a:pt x="52" y="50"/>
                  <a:pt x="50" y="42"/>
                  <a:pt x="50" y="41"/>
                </a:cubicBezTo>
                <a:cubicBezTo>
                  <a:pt x="49" y="37"/>
                  <a:pt x="51" y="33"/>
                  <a:pt x="49" y="29"/>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4" name="Freeform 254"/>
          <p:cNvSpPr>
            <a:spLocks/>
          </p:cNvSpPr>
          <p:nvPr/>
        </p:nvSpPr>
        <p:spPr bwMode="auto">
          <a:xfrm>
            <a:off x="7786892" y="4448187"/>
            <a:ext cx="2006600" cy="1609726"/>
          </a:xfrm>
          <a:custGeom>
            <a:avLst/>
            <a:gdLst>
              <a:gd name="T0" fmla="*/ 258 w 267"/>
              <a:gd name="T1" fmla="*/ 23 h 214"/>
              <a:gd name="T2" fmla="*/ 256 w 267"/>
              <a:gd name="T3" fmla="*/ 11 h 214"/>
              <a:gd name="T4" fmla="*/ 258 w 267"/>
              <a:gd name="T5" fmla="*/ 0 h 214"/>
              <a:gd name="T6" fmla="*/ 244 w 267"/>
              <a:gd name="T7" fmla="*/ 5 h 214"/>
              <a:gd name="T8" fmla="*/ 230 w 267"/>
              <a:gd name="T9" fmla="*/ 10 h 214"/>
              <a:gd name="T10" fmla="*/ 224 w 267"/>
              <a:gd name="T11" fmla="*/ 15 h 214"/>
              <a:gd name="T12" fmla="*/ 217 w 267"/>
              <a:gd name="T13" fmla="*/ 17 h 214"/>
              <a:gd name="T14" fmla="*/ 207 w 267"/>
              <a:gd name="T15" fmla="*/ 23 h 214"/>
              <a:gd name="T16" fmla="*/ 194 w 267"/>
              <a:gd name="T17" fmla="*/ 28 h 214"/>
              <a:gd name="T18" fmla="*/ 184 w 267"/>
              <a:gd name="T19" fmla="*/ 40 h 214"/>
              <a:gd name="T20" fmla="*/ 173 w 267"/>
              <a:gd name="T21" fmla="*/ 53 h 214"/>
              <a:gd name="T22" fmla="*/ 164 w 267"/>
              <a:gd name="T23" fmla="*/ 66 h 214"/>
              <a:gd name="T24" fmla="*/ 144 w 267"/>
              <a:gd name="T25" fmla="*/ 69 h 214"/>
              <a:gd name="T26" fmla="*/ 128 w 267"/>
              <a:gd name="T27" fmla="*/ 65 h 214"/>
              <a:gd name="T28" fmla="*/ 106 w 267"/>
              <a:gd name="T29" fmla="*/ 71 h 214"/>
              <a:gd name="T30" fmla="*/ 102 w 267"/>
              <a:gd name="T31" fmla="*/ 74 h 214"/>
              <a:gd name="T32" fmla="*/ 72 w 267"/>
              <a:gd name="T33" fmla="*/ 87 h 214"/>
              <a:gd name="T34" fmla="*/ 24 w 267"/>
              <a:gd name="T35" fmla="*/ 87 h 214"/>
              <a:gd name="T36" fmla="*/ 6 w 267"/>
              <a:gd name="T37" fmla="*/ 104 h 214"/>
              <a:gd name="T38" fmla="*/ 0 w 267"/>
              <a:gd name="T39" fmla="*/ 120 h 214"/>
              <a:gd name="T40" fmla="*/ 8 w 267"/>
              <a:gd name="T41" fmla="*/ 131 h 214"/>
              <a:gd name="T42" fmla="*/ 15 w 267"/>
              <a:gd name="T43" fmla="*/ 151 h 214"/>
              <a:gd name="T44" fmla="*/ 14 w 267"/>
              <a:gd name="T45" fmla="*/ 140 h 214"/>
              <a:gd name="T46" fmla="*/ 21 w 267"/>
              <a:gd name="T47" fmla="*/ 131 h 214"/>
              <a:gd name="T48" fmla="*/ 33 w 267"/>
              <a:gd name="T49" fmla="*/ 126 h 214"/>
              <a:gd name="T50" fmla="*/ 43 w 267"/>
              <a:gd name="T51" fmla="*/ 128 h 214"/>
              <a:gd name="T52" fmla="*/ 48 w 267"/>
              <a:gd name="T53" fmla="*/ 131 h 214"/>
              <a:gd name="T54" fmla="*/ 58 w 267"/>
              <a:gd name="T55" fmla="*/ 131 h 214"/>
              <a:gd name="T56" fmla="*/ 68 w 267"/>
              <a:gd name="T57" fmla="*/ 128 h 214"/>
              <a:gd name="T58" fmla="*/ 75 w 267"/>
              <a:gd name="T59" fmla="*/ 123 h 214"/>
              <a:gd name="T60" fmla="*/ 82 w 267"/>
              <a:gd name="T61" fmla="*/ 121 h 214"/>
              <a:gd name="T62" fmla="*/ 96 w 267"/>
              <a:gd name="T63" fmla="*/ 114 h 214"/>
              <a:gd name="T64" fmla="*/ 100 w 267"/>
              <a:gd name="T65" fmla="*/ 126 h 214"/>
              <a:gd name="T66" fmla="*/ 101 w 267"/>
              <a:gd name="T67" fmla="*/ 135 h 214"/>
              <a:gd name="T68" fmla="*/ 118 w 267"/>
              <a:gd name="T69" fmla="*/ 136 h 214"/>
              <a:gd name="T70" fmla="*/ 119 w 267"/>
              <a:gd name="T71" fmla="*/ 145 h 214"/>
              <a:gd name="T72" fmla="*/ 128 w 267"/>
              <a:gd name="T73" fmla="*/ 154 h 214"/>
              <a:gd name="T74" fmla="*/ 119 w 267"/>
              <a:gd name="T75" fmla="*/ 167 h 214"/>
              <a:gd name="T76" fmla="*/ 115 w 267"/>
              <a:gd name="T77" fmla="*/ 170 h 214"/>
              <a:gd name="T78" fmla="*/ 119 w 267"/>
              <a:gd name="T79" fmla="*/ 179 h 214"/>
              <a:gd name="T80" fmla="*/ 118 w 267"/>
              <a:gd name="T81" fmla="*/ 192 h 214"/>
              <a:gd name="T82" fmla="*/ 118 w 267"/>
              <a:gd name="T83" fmla="*/ 201 h 214"/>
              <a:gd name="T84" fmla="*/ 123 w 267"/>
              <a:gd name="T85" fmla="*/ 213 h 214"/>
              <a:gd name="T86" fmla="*/ 126 w 267"/>
              <a:gd name="T87" fmla="*/ 213 h 214"/>
              <a:gd name="T88" fmla="*/ 140 w 267"/>
              <a:gd name="T89" fmla="*/ 209 h 214"/>
              <a:gd name="T90" fmla="*/ 146 w 267"/>
              <a:gd name="T91" fmla="*/ 198 h 214"/>
              <a:gd name="T92" fmla="*/ 149 w 267"/>
              <a:gd name="T93" fmla="*/ 203 h 214"/>
              <a:gd name="T94" fmla="*/ 154 w 267"/>
              <a:gd name="T95" fmla="*/ 195 h 214"/>
              <a:gd name="T96" fmla="*/ 161 w 267"/>
              <a:gd name="T97" fmla="*/ 172 h 214"/>
              <a:gd name="T98" fmla="*/ 167 w 267"/>
              <a:gd name="T99" fmla="*/ 159 h 214"/>
              <a:gd name="T100" fmla="*/ 162 w 267"/>
              <a:gd name="T101" fmla="*/ 144 h 214"/>
              <a:gd name="T102" fmla="*/ 165 w 267"/>
              <a:gd name="T103" fmla="*/ 132 h 214"/>
              <a:gd name="T104" fmla="*/ 172 w 267"/>
              <a:gd name="T105" fmla="*/ 120 h 214"/>
              <a:gd name="T106" fmla="*/ 179 w 267"/>
              <a:gd name="T107" fmla="*/ 116 h 214"/>
              <a:gd name="T108" fmla="*/ 184 w 267"/>
              <a:gd name="T109" fmla="*/ 110 h 214"/>
              <a:gd name="T110" fmla="*/ 188 w 267"/>
              <a:gd name="T111" fmla="*/ 95 h 214"/>
              <a:gd name="T112" fmla="*/ 192 w 267"/>
              <a:gd name="T113" fmla="*/ 82 h 214"/>
              <a:gd name="T114" fmla="*/ 202 w 267"/>
              <a:gd name="T115" fmla="*/ 75 h 214"/>
              <a:gd name="T116" fmla="*/ 214 w 267"/>
              <a:gd name="T117" fmla="*/ 65 h 214"/>
              <a:gd name="T118" fmla="*/ 225 w 267"/>
              <a:gd name="T119" fmla="*/ 55 h 214"/>
              <a:gd name="T120" fmla="*/ 237 w 267"/>
              <a:gd name="T121" fmla="*/ 50 h 214"/>
              <a:gd name="T122" fmla="*/ 255 w 267"/>
              <a:gd name="T123" fmla="*/ 38 h 214"/>
              <a:gd name="T124" fmla="*/ 267 w 267"/>
              <a:gd name="T125" fmla="*/ 3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214">
                <a:moveTo>
                  <a:pt x="267" y="30"/>
                </a:moveTo>
                <a:cubicBezTo>
                  <a:pt x="267" y="29"/>
                  <a:pt x="266" y="29"/>
                  <a:pt x="266" y="28"/>
                </a:cubicBezTo>
                <a:cubicBezTo>
                  <a:pt x="265" y="28"/>
                  <a:pt x="264" y="28"/>
                  <a:pt x="263" y="28"/>
                </a:cubicBezTo>
                <a:cubicBezTo>
                  <a:pt x="262" y="28"/>
                  <a:pt x="261" y="28"/>
                  <a:pt x="260" y="28"/>
                </a:cubicBezTo>
                <a:cubicBezTo>
                  <a:pt x="259" y="28"/>
                  <a:pt x="259" y="26"/>
                  <a:pt x="258" y="24"/>
                </a:cubicBezTo>
                <a:cubicBezTo>
                  <a:pt x="258" y="23"/>
                  <a:pt x="258" y="23"/>
                  <a:pt x="258" y="23"/>
                </a:cubicBezTo>
                <a:cubicBezTo>
                  <a:pt x="257" y="22"/>
                  <a:pt x="257" y="22"/>
                  <a:pt x="257" y="21"/>
                </a:cubicBezTo>
                <a:cubicBezTo>
                  <a:pt x="256" y="21"/>
                  <a:pt x="256" y="20"/>
                  <a:pt x="255" y="20"/>
                </a:cubicBezTo>
                <a:cubicBezTo>
                  <a:pt x="255" y="19"/>
                  <a:pt x="255" y="19"/>
                  <a:pt x="255" y="18"/>
                </a:cubicBezTo>
                <a:cubicBezTo>
                  <a:pt x="255" y="17"/>
                  <a:pt x="254" y="17"/>
                  <a:pt x="254" y="16"/>
                </a:cubicBezTo>
                <a:cubicBezTo>
                  <a:pt x="254" y="13"/>
                  <a:pt x="254" y="13"/>
                  <a:pt x="256" y="11"/>
                </a:cubicBezTo>
                <a:cubicBezTo>
                  <a:pt x="256" y="11"/>
                  <a:pt x="256" y="11"/>
                  <a:pt x="256" y="11"/>
                </a:cubicBezTo>
                <a:cubicBezTo>
                  <a:pt x="256" y="11"/>
                  <a:pt x="257" y="10"/>
                  <a:pt x="257" y="9"/>
                </a:cubicBezTo>
                <a:cubicBezTo>
                  <a:pt x="257" y="8"/>
                  <a:pt x="257" y="7"/>
                  <a:pt x="257" y="6"/>
                </a:cubicBezTo>
                <a:cubicBezTo>
                  <a:pt x="258" y="5"/>
                  <a:pt x="258" y="5"/>
                  <a:pt x="259" y="4"/>
                </a:cubicBezTo>
                <a:cubicBezTo>
                  <a:pt x="259" y="4"/>
                  <a:pt x="260" y="3"/>
                  <a:pt x="260" y="2"/>
                </a:cubicBezTo>
                <a:cubicBezTo>
                  <a:pt x="260" y="1"/>
                  <a:pt x="260" y="1"/>
                  <a:pt x="260" y="1"/>
                </a:cubicBezTo>
                <a:cubicBezTo>
                  <a:pt x="259" y="0"/>
                  <a:pt x="259" y="0"/>
                  <a:pt x="258" y="0"/>
                </a:cubicBezTo>
                <a:cubicBezTo>
                  <a:pt x="256" y="1"/>
                  <a:pt x="255" y="1"/>
                  <a:pt x="253" y="1"/>
                </a:cubicBezTo>
                <a:cubicBezTo>
                  <a:pt x="252" y="1"/>
                  <a:pt x="251" y="1"/>
                  <a:pt x="251" y="1"/>
                </a:cubicBezTo>
                <a:cubicBezTo>
                  <a:pt x="250" y="2"/>
                  <a:pt x="249" y="2"/>
                  <a:pt x="248" y="2"/>
                </a:cubicBezTo>
                <a:cubicBezTo>
                  <a:pt x="246" y="2"/>
                  <a:pt x="245" y="2"/>
                  <a:pt x="245" y="4"/>
                </a:cubicBezTo>
                <a:cubicBezTo>
                  <a:pt x="245" y="4"/>
                  <a:pt x="245" y="4"/>
                  <a:pt x="245" y="4"/>
                </a:cubicBezTo>
                <a:cubicBezTo>
                  <a:pt x="244" y="4"/>
                  <a:pt x="244" y="5"/>
                  <a:pt x="244" y="5"/>
                </a:cubicBezTo>
                <a:cubicBezTo>
                  <a:pt x="244" y="6"/>
                  <a:pt x="244" y="7"/>
                  <a:pt x="243" y="8"/>
                </a:cubicBezTo>
                <a:cubicBezTo>
                  <a:pt x="242" y="9"/>
                  <a:pt x="241" y="9"/>
                  <a:pt x="240" y="9"/>
                </a:cubicBezTo>
                <a:cubicBezTo>
                  <a:pt x="239" y="9"/>
                  <a:pt x="238" y="8"/>
                  <a:pt x="238" y="8"/>
                </a:cubicBezTo>
                <a:cubicBezTo>
                  <a:pt x="237" y="7"/>
                  <a:pt x="235" y="8"/>
                  <a:pt x="234" y="8"/>
                </a:cubicBezTo>
                <a:cubicBezTo>
                  <a:pt x="233" y="8"/>
                  <a:pt x="233" y="8"/>
                  <a:pt x="233" y="8"/>
                </a:cubicBezTo>
                <a:cubicBezTo>
                  <a:pt x="232" y="8"/>
                  <a:pt x="230" y="10"/>
                  <a:pt x="230" y="10"/>
                </a:cubicBezTo>
                <a:cubicBezTo>
                  <a:pt x="229" y="11"/>
                  <a:pt x="228" y="12"/>
                  <a:pt x="227" y="12"/>
                </a:cubicBezTo>
                <a:cubicBezTo>
                  <a:pt x="227" y="13"/>
                  <a:pt x="227" y="13"/>
                  <a:pt x="226" y="14"/>
                </a:cubicBezTo>
                <a:cubicBezTo>
                  <a:pt x="226" y="14"/>
                  <a:pt x="225" y="15"/>
                  <a:pt x="225" y="16"/>
                </a:cubicBezTo>
                <a:cubicBezTo>
                  <a:pt x="225" y="16"/>
                  <a:pt x="225" y="16"/>
                  <a:pt x="224" y="16"/>
                </a:cubicBezTo>
                <a:cubicBezTo>
                  <a:pt x="224" y="16"/>
                  <a:pt x="224" y="16"/>
                  <a:pt x="224" y="15"/>
                </a:cubicBezTo>
                <a:cubicBezTo>
                  <a:pt x="224" y="15"/>
                  <a:pt x="224" y="15"/>
                  <a:pt x="224" y="15"/>
                </a:cubicBezTo>
                <a:cubicBezTo>
                  <a:pt x="224" y="15"/>
                  <a:pt x="223" y="16"/>
                  <a:pt x="222" y="17"/>
                </a:cubicBezTo>
                <a:cubicBezTo>
                  <a:pt x="222" y="17"/>
                  <a:pt x="222" y="17"/>
                  <a:pt x="221" y="17"/>
                </a:cubicBezTo>
                <a:cubicBezTo>
                  <a:pt x="220" y="17"/>
                  <a:pt x="220" y="17"/>
                  <a:pt x="220" y="17"/>
                </a:cubicBezTo>
                <a:cubicBezTo>
                  <a:pt x="220" y="17"/>
                  <a:pt x="219" y="18"/>
                  <a:pt x="219" y="18"/>
                </a:cubicBezTo>
                <a:cubicBezTo>
                  <a:pt x="218" y="17"/>
                  <a:pt x="217" y="17"/>
                  <a:pt x="217" y="17"/>
                </a:cubicBezTo>
                <a:cubicBezTo>
                  <a:pt x="217" y="17"/>
                  <a:pt x="217" y="17"/>
                  <a:pt x="217" y="17"/>
                </a:cubicBezTo>
                <a:cubicBezTo>
                  <a:pt x="217" y="17"/>
                  <a:pt x="216" y="18"/>
                  <a:pt x="216" y="18"/>
                </a:cubicBezTo>
                <a:cubicBezTo>
                  <a:pt x="216" y="18"/>
                  <a:pt x="215" y="19"/>
                  <a:pt x="215" y="19"/>
                </a:cubicBezTo>
                <a:cubicBezTo>
                  <a:pt x="214" y="20"/>
                  <a:pt x="213" y="20"/>
                  <a:pt x="213" y="21"/>
                </a:cubicBezTo>
                <a:cubicBezTo>
                  <a:pt x="212" y="21"/>
                  <a:pt x="212" y="21"/>
                  <a:pt x="211" y="22"/>
                </a:cubicBezTo>
                <a:cubicBezTo>
                  <a:pt x="210" y="23"/>
                  <a:pt x="209" y="23"/>
                  <a:pt x="207" y="23"/>
                </a:cubicBezTo>
                <a:cubicBezTo>
                  <a:pt x="207" y="23"/>
                  <a:pt x="207" y="23"/>
                  <a:pt x="207" y="23"/>
                </a:cubicBezTo>
                <a:cubicBezTo>
                  <a:pt x="206" y="24"/>
                  <a:pt x="205" y="25"/>
                  <a:pt x="205" y="25"/>
                </a:cubicBezTo>
                <a:cubicBezTo>
                  <a:pt x="205" y="26"/>
                  <a:pt x="205" y="26"/>
                  <a:pt x="205" y="26"/>
                </a:cubicBezTo>
                <a:cubicBezTo>
                  <a:pt x="205" y="26"/>
                  <a:pt x="204" y="26"/>
                  <a:pt x="202" y="27"/>
                </a:cubicBezTo>
                <a:cubicBezTo>
                  <a:pt x="201" y="27"/>
                  <a:pt x="199" y="28"/>
                  <a:pt x="199" y="28"/>
                </a:cubicBezTo>
                <a:cubicBezTo>
                  <a:pt x="198" y="29"/>
                  <a:pt x="197" y="29"/>
                  <a:pt x="195" y="29"/>
                </a:cubicBezTo>
                <a:cubicBezTo>
                  <a:pt x="195" y="28"/>
                  <a:pt x="195" y="28"/>
                  <a:pt x="194" y="28"/>
                </a:cubicBezTo>
                <a:cubicBezTo>
                  <a:pt x="193" y="28"/>
                  <a:pt x="191" y="29"/>
                  <a:pt x="189" y="29"/>
                </a:cubicBezTo>
                <a:cubicBezTo>
                  <a:pt x="188" y="29"/>
                  <a:pt x="187" y="32"/>
                  <a:pt x="187" y="33"/>
                </a:cubicBezTo>
                <a:cubicBezTo>
                  <a:pt x="186" y="33"/>
                  <a:pt x="186" y="33"/>
                  <a:pt x="186" y="33"/>
                </a:cubicBezTo>
                <a:cubicBezTo>
                  <a:pt x="186" y="34"/>
                  <a:pt x="186" y="35"/>
                  <a:pt x="186" y="36"/>
                </a:cubicBezTo>
                <a:cubicBezTo>
                  <a:pt x="186" y="37"/>
                  <a:pt x="186" y="37"/>
                  <a:pt x="186" y="38"/>
                </a:cubicBezTo>
                <a:cubicBezTo>
                  <a:pt x="185" y="39"/>
                  <a:pt x="185" y="39"/>
                  <a:pt x="184" y="40"/>
                </a:cubicBezTo>
                <a:cubicBezTo>
                  <a:pt x="184" y="40"/>
                  <a:pt x="184" y="40"/>
                  <a:pt x="183" y="41"/>
                </a:cubicBezTo>
                <a:cubicBezTo>
                  <a:pt x="183" y="42"/>
                  <a:pt x="182" y="42"/>
                  <a:pt x="181" y="43"/>
                </a:cubicBezTo>
                <a:cubicBezTo>
                  <a:pt x="180" y="44"/>
                  <a:pt x="180" y="44"/>
                  <a:pt x="180" y="44"/>
                </a:cubicBezTo>
                <a:cubicBezTo>
                  <a:pt x="179" y="45"/>
                  <a:pt x="178" y="46"/>
                  <a:pt x="178" y="48"/>
                </a:cubicBezTo>
                <a:cubicBezTo>
                  <a:pt x="177" y="49"/>
                  <a:pt x="174" y="51"/>
                  <a:pt x="174" y="51"/>
                </a:cubicBezTo>
                <a:cubicBezTo>
                  <a:pt x="174" y="51"/>
                  <a:pt x="173" y="53"/>
                  <a:pt x="173" y="53"/>
                </a:cubicBezTo>
                <a:cubicBezTo>
                  <a:pt x="173" y="54"/>
                  <a:pt x="173" y="54"/>
                  <a:pt x="173" y="55"/>
                </a:cubicBezTo>
                <a:cubicBezTo>
                  <a:pt x="172" y="55"/>
                  <a:pt x="172" y="55"/>
                  <a:pt x="172" y="55"/>
                </a:cubicBezTo>
                <a:cubicBezTo>
                  <a:pt x="172" y="56"/>
                  <a:pt x="171" y="57"/>
                  <a:pt x="171" y="59"/>
                </a:cubicBezTo>
                <a:cubicBezTo>
                  <a:pt x="170" y="60"/>
                  <a:pt x="170" y="60"/>
                  <a:pt x="169" y="61"/>
                </a:cubicBezTo>
                <a:cubicBezTo>
                  <a:pt x="169" y="61"/>
                  <a:pt x="169" y="62"/>
                  <a:pt x="168" y="63"/>
                </a:cubicBezTo>
                <a:cubicBezTo>
                  <a:pt x="168" y="64"/>
                  <a:pt x="166" y="66"/>
                  <a:pt x="164" y="66"/>
                </a:cubicBezTo>
                <a:cubicBezTo>
                  <a:pt x="159" y="66"/>
                  <a:pt x="159" y="66"/>
                  <a:pt x="159" y="66"/>
                </a:cubicBezTo>
                <a:cubicBezTo>
                  <a:pt x="157" y="66"/>
                  <a:pt x="156" y="66"/>
                  <a:pt x="155" y="65"/>
                </a:cubicBezTo>
                <a:cubicBezTo>
                  <a:pt x="154" y="65"/>
                  <a:pt x="154" y="65"/>
                  <a:pt x="154" y="65"/>
                </a:cubicBezTo>
                <a:cubicBezTo>
                  <a:pt x="153" y="64"/>
                  <a:pt x="153" y="64"/>
                  <a:pt x="151" y="64"/>
                </a:cubicBezTo>
                <a:cubicBezTo>
                  <a:pt x="149" y="64"/>
                  <a:pt x="149" y="65"/>
                  <a:pt x="148" y="66"/>
                </a:cubicBezTo>
                <a:cubicBezTo>
                  <a:pt x="147" y="67"/>
                  <a:pt x="145" y="68"/>
                  <a:pt x="144" y="69"/>
                </a:cubicBezTo>
                <a:cubicBezTo>
                  <a:pt x="143" y="69"/>
                  <a:pt x="141" y="69"/>
                  <a:pt x="139" y="69"/>
                </a:cubicBezTo>
                <a:cubicBezTo>
                  <a:pt x="138" y="69"/>
                  <a:pt x="137" y="68"/>
                  <a:pt x="136" y="68"/>
                </a:cubicBezTo>
                <a:cubicBezTo>
                  <a:pt x="136" y="67"/>
                  <a:pt x="136" y="67"/>
                  <a:pt x="135" y="67"/>
                </a:cubicBezTo>
                <a:cubicBezTo>
                  <a:pt x="135" y="67"/>
                  <a:pt x="134" y="66"/>
                  <a:pt x="134" y="66"/>
                </a:cubicBezTo>
                <a:cubicBezTo>
                  <a:pt x="133" y="66"/>
                  <a:pt x="132" y="65"/>
                  <a:pt x="131" y="65"/>
                </a:cubicBezTo>
                <a:cubicBezTo>
                  <a:pt x="130" y="65"/>
                  <a:pt x="129" y="65"/>
                  <a:pt x="128" y="65"/>
                </a:cubicBezTo>
                <a:cubicBezTo>
                  <a:pt x="127" y="65"/>
                  <a:pt x="127" y="65"/>
                  <a:pt x="126" y="64"/>
                </a:cubicBezTo>
                <a:cubicBezTo>
                  <a:pt x="123" y="64"/>
                  <a:pt x="121" y="65"/>
                  <a:pt x="118" y="66"/>
                </a:cubicBezTo>
                <a:cubicBezTo>
                  <a:pt x="117" y="67"/>
                  <a:pt x="116" y="67"/>
                  <a:pt x="115" y="67"/>
                </a:cubicBezTo>
                <a:cubicBezTo>
                  <a:pt x="113" y="68"/>
                  <a:pt x="113" y="68"/>
                  <a:pt x="113" y="68"/>
                </a:cubicBezTo>
                <a:cubicBezTo>
                  <a:pt x="112" y="69"/>
                  <a:pt x="111" y="69"/>
                  <a:pt x="109" y="69"/>
                </a:cubicBezTo>
                <a:cubicBezTo>
                  <a:pt x="108" y="69"/>
                  <a:pt x="107" y="70"/>
                  <a:pt x="106" y="71"/>
                </a:cubicBezTo>
                <a:cubicBezTo>
                  <a:pt x="106" y="72"/>
                  <a:pt x="106" y="72"/>
                  <a:pt x="106" y="72"/>
                </a:cubicBezTo>
                <a:cubicBezTo>
                  <a:pt x="105" y="73"/>
                  <a:pt x="105" y="73"/>
                  <a:pt x="105" y="73"/>
                </a:cubicBezTo>
                <a:cubicBezTo>
                  <a:pt x="105" y="73"/>
                  <a:pt x="104" y="74"/>
                  <a:pt x="103" y="74"/>
                </a:cubicBezTo>
                <a:cubicBezTo>
                  <a:pt x="103" y="74"/>
                  <a:pt x="103" y="74"/>
                  <a:pt x="103" y="74"/>
                </a:cubicBezTo>
                <a:cubicBezTo>
                  <a:pt x="102" y="74"/>
                  <a:pt x="102" y="74"/>
                  <a:pt x="102" y="74"/>
                </a:cubicBezTo>
                <a:cubicBezTo>
                  <a:pt x="102" y="74"/>
                  <a:pt x="102" y="74"/>
                  <a:pt x="102" y="74"/>
                </a:cubicBezTo>
                <a:cubicBezTo>
                  <a:pt x="103" y="74"/>
                  <a:pt x="103" y="75"/>
                  <a:pt x="103" y="76"/>
                </a:cubicBezTo>
                <a:cubicBezTo>
                  <a:pt x="101" y="77"/>
                  <a:pt x="105" y="84"/>
                  <a:pt x="100" y="83"/>
                </a:cubicBezTo>
                <a:cubicBezTo>
                  <a:pt x="97" y="82"/>
                  <a:pt x="96" y="79"/>
                  <a:pt x="92" y="79"/>
                </a:cubicBezTo>
                <a:cubicBezTo>
                  <a:pt x="90" y="79"/>
                  <a:pt x="88" y="83"/>
                  <a:pt x="85" y="83"/>
                </a:cubicBezTo>
                <a:cubicBezTo>
                  <a:pt x="83" y="83"/>
                  <a:pt x="79" y="88"/>
                  <a:pt x="77" y="84"/>
                </a:cubicBezTo>
                <a:cubicBezTo>
                  <a:pt x="75" y="81"/>
                  <a:pt x="73" y="86"/>
                  <a:pt x="72" y="87"/>
                </a:cubicBezTo>
                <a:cubicBezTo>
                  <a:pt x="71" y="86"/>
                  <a:pt x="69" y="87"/>
                  <a:pt x="68" y="87"/>
                </a:cubicBezTo>
                <a:cubicBezTo>
                  <a:pt x="62" y="85"/>
                  <a:pt x="65" y="85"/>
                  <a:pt x="60" y="87"/>
                </a:cubicBezTo>
                <a:cubicBezTo>
                  <a:pt x="55" y="90"/>
                  <a:pt x="59" y="90"/>
                  <a:pt x="51" y="90"/>
                </a:cubicBezTo>
                <a:cubicBezTo>
                  <a:pt x="46" y="90"/>
                  <a:pt x="43" y="93"/>
                  <a:pt x="38" y="90"/>
                </a:cubicBezTo>
                <a:cubicBezTo>
                  <a:pt x="35" y="89"/>
                  <a:pt x="34" y="86"/>
                  <a:pt x="31" y="85"/>
                </a:cubicBezTo>
                <a:cubicBezTo>
                  <a:pt x="29" y="83"/>
                  <a:pt x="27" y="88"/>
                  <a:pt x="24" y="87"/>
                </a:cubicBezTo>
                <a:cubicBezTo>
                  <a:pt x="22" y="86"/>
                  <a:pt x="23" y="92"/>
                  <a:pt x="17" y="93"/>
                </a:cubicBezTo>
                <a:cubicBezTo>
                  <a:pt x="13" y="94"/>
                  <a:pt x="12" y="87"/>
                  <a:pt x="9" y="94"/>
                </a:cubicBezTo>
                <a:cubicBezTo>
                  <a:pt x="9" y="96"/>
                  <a:pt x="6" y="96"/>
                  <a:pt x="4" y="95"/>
                </a:cubicBezTo>
                <a:cubicBezTo>
                  <a:pt x="4" y="96"/>
                  <a:pt x="5" y="97"/>
                  <a:pt x="5" y="98"/>
                </a:cubicBezTo>
                <a:cubicBezTo>
                  <a:pt x="5" y="99"/>
                  <a:pt x="5" y="100"/>
                  <a:pt x="5" y="101"/>
                </a:cubicBezTo>
                <a:cubicBezTo>
                  <a:pt x="6" y="102"/>
                  <a:pt x="6" y="103"/>
                  <a:pt x="6" y="104"/>
                </a:cubicBezTo>
                <a:cubicBezTo>
                  <a:pt x="6" y="105"/>
                  <a:pt x="6" y="105"/>
                  <a:pt x="6" y="105"/>
                </a:cubicBezTo>
                <a:cubicBezTo>
                  <a:pt x="7" y="106"/>
                  <a:pt x="7" y="108"/>
                  <a:pt x="6" y="109"/>
                </a:cubicBezTo>
                <a:cubicBezTo>
                  <a:pt x="5" y="111"/>
                  <a:pt x="4" y="111"/>
                  <a:pt x="3" y="112"/>
                </a:cubicBezTo>
                <a:cubicBezTo>
                  <a:pt x="3" y="113"/>
                  <a:pt x="3" y="113"/>
                  <a:pt x="3" y="113"/>
                </a:cubicBezTo>
                <a:cubicBezTo>
                  <a:pt x="1" y="114"/>
                  <a:pt x="0" y="115"/>
                  <a:pt x="0" y="116"/>
                </a:cubicBezTo>
                <a:cubicBezTo>
                  <a:pt x="0" y="118"/>
                  <a:pt x="0" y="119"/>
                  <a:pt x="0" y="120"/>
                </a:cubicBezTo>
                <a:cubicBezTo>
                  <a:pt x="0" y="120"/>
                  <a:pt x="0" y="120"/>
                  <a:pt x="0" y="120"/>
                </a:cubicBezTo>
                <a:cubicBezTo>
                  <a:pt x="0" y="121"/>
                  <a:pt x="0" y="122"/>
                  <a:pt x="0" y="122"/>
                </a:cubicBezTo>
                <a:cubicBezTo>
                  <a:pt x="1" y="122"/>
                  <a:pt x="3" y="121"/>
                  <a:pt x="3" y="121"/>
                </a:cubicBezTo>
                <a:cubicBezTo>
                  <a:pt x="5" y="122"/>
                  <a:pt x="1" y="125"/>
                  <a:pt x="4" y="125"/>
                </a:cubicBezTo>
                <a:cubicBezTo>
                  <a:pt x="6" y="125"/>
                  <a:pt x="6" y="129"/>
                  <a:pt x="7" y="131"/>
                </a:cubicBezTo>
                <a:cubicBezTo>
                  <a:pt x="8" y="131"/>
                  <a:pt x="8" y="131"/>
                  <a:pt x="8" y="131"/>
                </a:cubicBezTo>
                <a:cubicBezTo>
                  <a:pt x="14" y="134"/>
                  <a:pt x="8" y="142"/>
                  <a:pt x="9" y="146"/>
                </a:cubicBezTo>
                <a:cubicBezTo>
                  <a:pt x="11" y="151"/>
                  <a:pt x="12" y="149"/>
                  <a:pt x="13" y="154"/>
                </a:cubicBezTo>
                <a:cubicBezTo>
                  <a:pt x="13" y="153"/>
                  <a:pt x="13" y="153"/>
                  <a:pt x="13" y="153"/>
                </a:cubicBezTo>
                <a:cubicBezTo>
                  <a:pt x="13" y="153"/>
                  <a:pt x="13" y="153"/>
                  <a:pt x="13" y="153"/>
                </a:cubicBezTo>
                <a:cubicBezTo>
                  <a:pt x="13" y="153"/>
                  <a:pt x="13" y="153"/>
                  <a:pt x="13" y="153"/>
                </a:cubicBezTo>
                <a:cubicBezTo>
                  <a:pt x="14" y="153"/>
                  <a:pt x="14" y="151"/>
                  <a:pt x="15" y="151"/>
                </a:cubicBezTo>
                <a:cubicBezTo>
                  <a:pt x="15" y="150"/>
                  <a:pt x="15" y="150"/>
                  <a:pt x="15" y="150"/>
                </a:cubicBezTo>
                <a:cubicBezTo>
                  <a:pt x="15" y="150"/>
                  <a:pt x="16" y="149"/>
                  <a:pt x="16" y="149"/>
                </a:cubicBezTo>
                <a:cubicBezTo>
                  <a:pt x="16" y="148"/>
                  <a:pt x="17" y="148"/>
                  <a:pt x="16" y="147"/>
                </a:cubicBezTo>
                <a:cubicBezTo>
                  <a:pt x="16" y="146"/>
                  <a:pt x="16" y="146"/>
                  <a:pt x="15" y="145"/>
                </a:cubicBezTo>
                <a:cubicBezTo>
                  <a:pt x="15" y="145"/>
                  <a:pt x="14" y="144"/>
                  <a:pt x="14" y="144"/>
                </a:cubicBezTo>
                <a:cubicBezTo>
                  <a:pt x="13" y="143"/>
                  <a:pt x="14" y="141"/>
                  <a:pt x="14" y="140"/>
                </a:cubicBezTo>
                <a:cubicBezTo>
                  <a:pt x="14" y="139"/>
                  <a:pt x="14" y="139"/>
                  <a:pt x="14" y="138"/>
                </a:cubicBezTo>
                <a:cubicBezTo>
                  <a:pt x="14" y="137"/>
                  <a:pt x="14" y="136"/>
                  <a:pt x="15" y="136"/>
                </a:cubicBezTo>
                <a:cubicBezTo>
                  <a:pt x="15" y="135"/>
                  <a:pt x="16" y="135"/>
                  <a:pt x="16" y="135"/>
                </a:cubicBezTo>
                <a:cubicBezTo>
                  <a:pt x="16" y="134"/>
                  <a:pt x="16" y="133"/>
                  <a:pt x="16" y="133"/>
                </a:cubicBezTo>
                <a:cubicBezTo>
                  <a:pt x="16" y="132"/>
                  <a:pt x="16" y="132"/>
                  <a:pt x="17" y="131"/>
                </a:cubicBezTo>
                <a:cubicBezTo>
                  <a:pt x="18" y="131"/>
                  <a:pt x="20" y="131"/>
                  <a:pt x="21" y="131"/>
                </a:cubicBezTo>
                <a:cubicBezTo>
                  <a:pt x="21" y="131"/>
                  <a:pt x="22" y="131"/>
                  <a:pt x="22" y="131"/>
                </a:cubicBezTo>
                <a:cubicBezTo>
                  <a:pt x="23" y="131"/>
                  <a:pt x="24" y="130"/>
                  <a:pt x="24" y="130"/>
                </a:cubicBezTo>
                <a:cubicBezTo>
                  <a:pt x="24" y="129"/>
                  <a:pt x="24" y="128"/>
                  <a:pt x="25" y="128"/>
                </a:cubicBezTo>
                <a:cubicBezTo>
                  <a:pt x="27" y="127"/>
                  <a:pt x="28" y="127"/>
                  <a:pt x="29" y="127"/>
                </a:cubicBezTo>
                <a:cubicBezTo>
                  <a:pt x="30" y="127"/>
                  <a:pt x="30" y="127"/>
                  <a:pt x="30" y="127"/>
                </a:cubicBezTo>
                <a:cubicBezTo>
                  <a:pt x="31" y="127"/>
                  <a:pt x="32" y="126"/>
                  <a:pt x="33" y="126"/>
                </a:cubicBezTo>
                <a:cubicBezTo>
                  <a:pt x="33" y="126"/>
                  <a:pt x="34" y="126"/>
                  <a:pt x="34" y="126"/>
                </a:cubicBezTo>
                <a:cubicBezTo>
                  <a:pt x="36" y="125"/>
                  <a:pt x="38" y="125"/>
                  <a:pt x="39" y="126"/>
                </a:cubicBezTo>
                <a:cubicBezTo>
                  <a:pt x="40" y="126"/>
                  <a:pt x="40" y="127"/>
                  <a:pt x="41" y="128"/>
                </a:cubicBezTo>
                <a:cubicBezTo>
                  <a:pt x="41" y="129"/>
                  <a:pt x="41" y="130"/>
                  <a:pt x="41" y="130"/>
                </a:cubicBezTo>
                <a:cubicBezTo>
                  <a:pt x="41" y="130"/>
                  <a:pt x="41" y="130"/>
                  <a:pt x="41" y="130"/>
                </a:cubicBezTo>
                <a:cubicBezTo>
                  <a:pt x="42" y="130"/>
                  <a:pt x="42" y="129"/>
                  <a:pt x="43" y="128"/>
                </a:cubicBezTo>
                <a:cubicBezTo>
                  <a:pt x="43" y="127"/>
                  <a:pt x="44" y="126"/>
                  <a:pt x="45" y="126"/>
                </a:cubicBezTo>
                <a:cubicBezTo>
                  <a:pt x="45" y="126"/>
                  <a:pt x="46" y="125"/>
                  <a:pt x="46" y="125"/>
                </a:cubicBezTo>
                <a:cubicBezTo>
                  <a:pt x="47" y="125"/>
                  <a:pt x="47" y="125"/>
                  <a:pt x="47" y="125"/>
                </a:cubicBezTo>
                <a:cubicBezTo>
                  <a:pt x="48" y="125"/>
                  <a:pt x="48" y="125"/>
                  <a:pt x="48" y="125"/>
                </a:cubicBezTo>
                <a:cubicBezTo>
                  <a:pt x="48" y="125"/>
                  <a:pt x="48" y="127"/>
                  <a:pt x="48" y="130"/>
                </a:cubicBezTo>
                <a:cubicBezTo>
                  <a:pt x="48" y="131"/>
                  <a:pt x="48" y="131"/>
                  <a:pt x="48" y="131"/>
                </a:cubicBezTo>
                <a:cubicBezTo>
                  <a:pt x="48" y="131"/>
                  <a:pt x="48" y="131"/>
                  <a:pt x="49" y="131"/>
                </a:cubicBezTo>
                <a:cubicBezTo>
                  <a:pt x="49" y="132"/>
                  <a:pt x="50" y="131"/>
                  <a:pt x="50" y="131"/>
                </a:cubicBezTo>
                <a:cubicBezTo>
                  <a:pt x="51" y="130"/>
                  <a:pt x="51" y="130"/>
                  <a:pt x="51" y="130"/>
                </a:cubicBezTo>
                <a:cubicBezTo>
                  <a:pt x="51" y="130"/>
                  <a:pt x="51" y="130"/>
                  <a:pt x="51" y="130"/>
                </a:cubicBezTo>
                <a:cubicBezTo>
                  <a:pt x="54" y="130"/>
                  <a:pt x="56" y="130"/>
                  <a:pt x="56" y="130"/>
                </a:cubicBezTo>
                <a:cubicBezTo>
                  <a:pt x="57" y="130"/>
                  <a:pt x="58" y="130"/>
                  <a:pt x="58" y="131"/>
                </a:cubicBezTo>
                <a:cubicBezTo>
                  <a:pt x="59" y="131"/>
                  <a:pt x="60" y="132"/>
                  <a:pt x="61" y="132"/>
                </a:cubicBezTo>
                <a:cubicBezTo>
                  <a:pt x="61" y="132"/>
                  <a:pt x="62" y="132"/>
                  <a:pt x="62" y="132"/>
                </a:cubicBezTo>
                <a:cubicBezTo>
                  <a:pt x="63" y="132"/>
                  <a:pt x="64" y="132"/>
                  <a:pt x="64" y="132"/>
                </a:cubicBezTo>
                <a:cubicBezTo>
                  <a:pt x="65" y="132"/>
                  <a:pt x="65" y="131"/>
                  <a:pt x="65" y="131"/>
                </a:cubicBezTo>
                <a:cubicBezTo>
                  <a:pt x="65" y="130"/>
                  <a:pt x="65" y="129"/>
                  <a:pt x="65" y="128"/>
                </a:cubicBezTo>
                <a:cubicBezTo>
                  <a:pt x="66" y="128"/>
                  <a:pt x="67" y="128"/>
                  <a:pt x="68" y="128"/>
                </a:cubicBezTo>
                <a:cubicBezTo>
                  <a:pt x="69" y="128"/>
                  <a:pt x="69" y="128"/>
                  <a:pt x="69" y="128"/>
                </a:cubicBezTo>
                <a:cubicBezTo>
                  <a:pt x="70" y="127"/>
                  <a:pt x="70" y="127"/>
                  <a:pt x="70" y="127"/>
                </a:cubicBezTo>
                <a:cubicBezTo>
                  <a:pt x="70" y="127"/>
                  <a:pt x="70" y="126"/>
                  <a:pt x="69" y="125"/>
                </a:cubicBezTo>
                <a:cubicBezTo>
                  <a:pt x="69" y="125"/>
                  <a:pt x="69" y="123"/>
                  <a:pt x="69" y="123"/>
                </a:cubicBezTo>
                <a:cubicBezTo>
                  <a:pt x="70" y="121"/>
                  <a:pt x="71" y="120"/>
                  <a:pt x="72" y="120"/>
                </a:cubicBezTo>
                <a:cubicBezTo>
                  <a:pt x="74" y="120"/>
                  <a:pt x="75" y="121"/>
                  <a:pt x="75" y="123"/>
                </a:cubicBezTo>
                <a:cubicBezTo>
                  <a:pt x="75" y="124"/>
                  <a:pt x="75" y="125"/>
                  <a:pt x="76" y="125"/>
                </a:cubicBezTo>
                <a:cubicBezTo>
                  <a:pt x="76" y="125"/>
                  <a:pt x="77" y="125"/>
                  <a:pt x="77" y="124"/>
                </a:cubicBezTo>
                <a:cubicBezTo>
                  <a:pt x="78" y="123"/>
                  <a:pt x="78" y="122"/>
                  <a:pt x="78" y="122"/>
                </a:cubicBezTo>
                <a:cubicBezTo>
                  <a:pt x="78" y="122"/>
                  <a:pt x="78" y="121"/>
                  <a:pt x="79" y="121"/>
                </a:cubicBezTo>
                <a:cubicBezTo>
                  <a:pt x="79" y="121"/>
                  <a:pt x="79" y="121"/>
                  <a:pt x="80" y="121"/>
                </a:cubicBezTo>
                <a:cubicBezTo>
                  <a:pt x="81" y="121"/>
                  <a:pt x="81" y="121"/>
                  <a:pt x="82" y="121"/>
                </a:cubicBezTo>
                <a:cubicBezTo>
                  <a:pt x="82" y="120"/>
                  <a:pt x="83" y="120"/>
                  <a:pt x="85" y="121"/>
                </a:cubicBezTo>
                <a:cubicBezTo>
                  <a:pt x="86" y="121"/>
                  <a:pt x="88" y="119"/>
                  <a:pt x="89" y="118"/>
                </a:cubicBezTo>
                <a:cubicBezTo>
                  <a:pt x="89" y="117"/>
                  <a:pt x="89" y="117"/>
                  <a:pt x="89" y="117"/>
                </a:cubicBezTo>
                <a:cubicBezTo>
                  <a:pt x="90" y="116"/>
                  <a:pt x="91" y="116"/>
                  <a:pt x="91" y="116"/>
                </a:cubicBezTo>
                <a:cubicBezTo>
                  <a:pt x="91" y="115"/>
                  <a:pt x="92" y="115"/>
                  <a:pt x="92" y="114"/>
                </a:cubicBezTo>
                <a:cubicBezTo>
                  <a:pt x="93" y="114"/>
                  <a:pt x="95" y="114"/>
                  <a:pt x="96" y="114"/>
                </a:cubicBezTo>
                <a:cubicBezTo>
                  <a:pt x="97" y="114"/>
                  <a:pt x="97" y="114"/>
                  <a:pt x="97" y="114"/>
                </a:cubicBezTo>
                <a:cubicBezTo>
                  <a:pt x="99" y="114"/>
                  <a:pt x="99" y="117"/>
                  <a:pt x="99" y="118"/>
                </a:cubicBezTo>
                <a:cubicBezTo>
                  <a:pt x="99" y="121"/>
                  <a:pt x="99" y="121"/>
                  <a:pt x="99" y="121"/>
                </a:cubicBezTo>
                <a:cubicBezTo>
                  <a:pt x="99" y="122"/>
                  <a:pt x="100" y="122"/>
                  <a:pt x="100" y="123"/>
                </a:cubicBezTo>
                <a:cubicBezTo>
                  <a:pt x="100" y="124"/>
                  <a:pt x="101" y="124"/>
                  <a:pt x="101" y="125"/>
                </a:cubicBezTo>
                <a:cubicBezTo>
                  <a:pt x="100" y="126"/>
                  <a:pt x="100" y="126"/>
                  <a:pt x="100" y="126"/>
                </a:cubicBezTo>
                <a:cubicBezTo>
                  <a:pt x="100" y="126"/>
                  <a:pt x="99" y="126"/>
                  <a:pt x="98" y="128"/>
                </a:cubicBezTo>
                <a:cubicBezTo>
                  <a:pt x="97" y="129"/>
                  <a:pt x="97" y="130"/>
                  <a:pt x="98" y="131"/>
                </a:cubicBezTo>
                <a:cubicBezTo>
                  <a:pt x="99" y="132"/>
                  <a:pt x="99" y="132"/>
                  <a:pt x="99" y="132"/>
                </a:cubicBezTo>
                <a:cubicBezTo>
                  <a:pt x="100" y="133"/>
                  <a:pt x="100" y="134"/>
                  <a:pt x="100" y="134"/>
                </a:cubicBezTo>
                <a:cubicBezTo>
                  <a:pt x="100" y="134"/>
                  <a:pt x="100" y="134"/>
                  <a:pt x="100" y="134"/>
                </a:cubicBezTo>
                <a:cubicBezTo>
                  <a:pt x="100" y="134"/>
                  <a:pt x="100" y="135"/>
                  <a:pt x="101" y="135"/>
                </a:cubicBezTo>
                <a:cubicBezTo>
                  <a:pt x="102" y="134"/>
                  <a:pt x="102" y="134"/>
                  <a:pt x="102" y="134"/>
                </a:cubicBezTo>
                <a:cubicBezTo>
                  <a:pt x="103" y="133"/>
                  <a:pt x="103" y="132"/>
                  <a:pt x="105" y="132"/>
                </a:cubicBezTo>
                <a:cubicBezTo>
                  <a:pt x="105" y="132"/>
                  <a:pt x="106" y="132"/>
                  <a:pt x="107" y="132"/>
                </a:cubicBezTo>
                <a:cubicBezTo>
                  <a:pt x="107" y="132"/>
                  <a:pt x="108" y="132"/>
                  <a:pt x="109" y="132"/>
                </a:cubicBezTo>
                <a:cubicBezTo>
                  <a:pt x="112" y="132"/>
                  <a:pt x="112" y="132"/>
                  <a:pt x="114" y="133"/>
                </a:cubicBezTo>
                <a:cubicBezTo>
                  <a:pt x="115" y="135"/>
                  <a:pt x="115" y="135"/>
                  <a:pt x="118" y="136"/>
                </a:cubicBezTo>
                <a:cubicBezTo>
                  <a:pt x="118" y="136"/>
                  <a:pt x="118" y="136"/>
                  <a:pt x="119" y="137"/>
                </a:cubicBezTo>
                <a:cubicBezTo>
                  <a:pt x="120" y="137"/>
                  <a:pt x="120" y="138"/>
                  <a:pt x="120" y="138"/>
                </a:cubicBezTo>
                <a:cubicBezTo>
                  <a:pt x="121" y="138"/>
                  <a:pt x="121" y="138"/>
                  <a:pt x="121" y="138"/>
                </a:cubicBezTo>
                <a:cubicBezTo>
                  <a:pt x="121" y="138"/>
                  <a:pt x="121" y="138"/>
                  <a:pt x="121" y="138"/>
                </a:cubicBezTo>
                <a:cubicBezTo>
                  <a:pt x="122" y="139"/>
                  <a:pt x="122" y="139"/>
                  <a:pt x="122" y="140"/>
                </a:cubicBezTo>
                <a:cubicBezTo>
                  <a:pt x="122" y="142"/>
                  <a:pt x="120" y="144"/>
                  <a:pt x="119" y="145"/>
                </a:cubicBezTo>
                <a:cubicBezTo>
                  <a:pt x="118" y="145"/>
                  <a:pt x="118" y="146"/>
                  <a:pt x="118" y="146"/>
                </a:cubicBezTo>
                <a:cubicBezTo>
                  <a:pt x="118" y="146"/>
                  <a:pt x="119" y="147"/>
                  <a:pt x="120" y="147"/>
                </a:cubicBezTo>
                <a:cubicBezTo>
                  <a:pt x="125" y="147"/>
                  <a:pt x="125" y="147"/>
                  <a:pt x="125" y="147"/>
                </a:cubicBezTo>
                <a:cubicBezTo>
                  <a:pt x="126" y="147"/>
                  <a:pt x="126" y="147"/>
                  <a:pt x="126" y="147"/>
                </a:cubicBezTo>
                <a:cubicBezTo>
                  <a:pt x="126" y="148"/>
                  <a:pt x="126" y="150"/>
                  <a:pt x="126" y="151"/>
                </a:cubicBezTo>
                <a:cubicBezTo>
                  <a:pt x="128" y="152"/>
                  <a:pt x="128" y="153"/>
                  <a:pt x="128" y="154"/>
                </a:cubicBezTo>
                <a:cubicBezTo>
                  <a:pt x="128" y="155"/>
                  <a:pt x="128" y="155"/>
                  <a:pt x="128" y="155"/>
                </a:cubicBezTo>
                <a:cubicBezTo>
                  <a:pt x="128" y="157"/>
                  <a:pt x="128" y="158"/>
                  <a:pt x="126" y="159"/>
                </a:cubicBezTo>
                <a:cubicBezTo>
                  <a:pt x="126" y="159"/>
                  <a:pt x="125" y="160"/>
                  <a:pt x="125" y="161"/>
                </a:cubicBezTo>
                <a:cubicBezTo>
                  <a:pt x="124" y="162"/>
                  <a:pt x="123" y="163"/>
                  <a:pt x="121" y="163"/>
                </a:cubicBezTo>
                <a:cubicBezTo>
                  <a:pt x="120" y="164"/>
                  <a:pt x="120" y="165"/>
                  <a:pt x="119" y="166"/>
                </a:cubicBezTo>
                <a:cubicBezTo>
                  <a:pt x="119" y="167"/>
                  <a:pt x="119" y="167"/>
                  <a:pt x="119" y="167"/>
                </a:cubicBezTo>
                <a:cubicBezTo>
                  <a:pt x="119" y="167"/>
                  <a:pt x="119" y="168"/>
                  <a:pt x="118" y="168"/>
                </a:cubicBezTo>
                <a:cubicBezTo>
                  <a:pt x="118" y="168"/>
                  <a:pt x="117" y="167"/>
                  <a:pt x="116" y="167"/>
                </a:cubicBezTo>
                <a:cubicBezTo>
                  <a:pt x="116" y="166"/>
                  <a:pt x="115" y="166"/>
                  <a:pt x="115" y="166"/>
                </a:cubicBezTo>
                <a:cubicBezTo>
                  <a:pt x="114" y="166"/>
                  <a:pt x="114" y="166"/>
                  <a:pt x="114" y="167"/>
                </a:cubicBezTo>
                <a:cubicBezTo>
                  <a:pt x="114" y="167"/>
                  <a:pt x="114" y="168"/>
                  <a:pt x="114" y="168"/>
                </a:cubicBezTo>
                <a:cubicBezTo>
                  <a:pt x="114" y="169"/>
                  <a:pt x="115" y="169"/>
                  <a:pt x="115" y="170"/>
                </a:cubicBezTo>
                <a:cubicBezTo>
                  <a:pt x="117" y="171"/>
                  <a:pt x="118" y="172"/>
                  <a:pt x="120" y="172"/>
                </a:cubicBezTo>
                <a:cubicBezTo>
                  <a:pt x="121" y="172"/>
                  <a:pt x="123" y="174"/>
                  <a:pt x="124" y="175"/>
                </a:cubicBezTo>
                <a:cubicBezTo>
                  <a:pt x="126" y="175"/>
                  <a:pt x="126" y="175"/>
                  <a:pt x="127" y="176"/>
                </a:cubicBezTo>
                <a:cubicBezTo>
                  <a:pt x="128" y="177"/>
                  <a:pt x="127" y="178"/>
                  <a:pt x="127" y="179"/>
                </a:cubicBezTo>
                <a:cubicBezTo>
                  <a:pt x="126" y="179"/>
                  <a:pt x="124" y="179"/>
                  <a:pt x="123" y="179"/>
                </a:cubicBezTo>
                <a:cubicBezTo>
                  <a:pt x="119" y="179"/>
                  <a:pt x="119" y="179"/>
                  <a:pt x="119" y="179"/>
                </a:cubicBezTo>
                <a:cubicBezTo>
                  <a:pt x="118" y="179"/>
                  <a:pt x="117" y="179"/>
                  <a:pt x="117" y="179"/>
                </a:cubicBezTo>
                <a:cubicBezTo>
                  <a:pt x="117" y="180"/>
                  <a:pt x="117" y="181"/>
                  <a:pt x="117" y="182"/>
                </a:cubicBezTo>
                <a:cubicBezTo>
                  <a:pt x="117" y="183"/>
                  <a:pt x="119" y="183"/>
                  <a:pt x="120" y="184"/>
                </a:cubicBezTo>
                <a:cubicBezTo>
                  <a:pt x="122" y="184"/>
                  <a:pt x="122" y="185"/>
                  <a:pt x="122" y="186"/>
                </a:cubicBezTo>
                <a:cubicBezTo>
                  <a:pt x="123" y="187"/>
                  <a:pt x="122" y="189"/>
                  <a:pt x="122" y="189"/>
                </a:cubicBezTo>
                <a:cubicBezTo>
                  <a:pt x="121" y="192"/>
                  <a:pt x="120" y="190"/>
                  <a:pt x="118" y="192"/>
                </a:cubicBezTo>
                <a:cubicBezTo>
                  <a:pt x="117" y="193"/>
                  <a:pt x="116" y="193"/>
                  <a:pt x="116" y="195"/>
                </a:cubicBezTo>
                <a:cubicBezTo>
                  <a:pt x="116" y="201"/>
                  <a:pt x="116" y="201"/>
                  <a:pt x="116" y="201"/>
                </a:cubicBezTo>
                <a:cubicBezTo>
                  <a:pt x="117" y="201"/>
                  <a:pt x="117" y="201"/>
                  <a:pt x="117" y="201"/>
                </a:cubicBezTo>
                <a:cubicBezTo>
                  <a:pt x="117" y="201"/>
                  <a:pt x="117" y="201"/>
                  <a:pt x="117" y="201"/>
                </a:cubicBezTo>
                <a:cubicBezTo>
                  <a:pt x="118" y="201"/>
                  <a:pt x="118" y="201"/>
                  <a:pt x="118" y="201"/>
                </a:cubicBezTo>
                <a:cubicBezTo>
                  <a:pt x="118" y="201"/>
                  <a:pt x="118" y="201"/>
                  <a:pt x="118" y="201"/>
                </a:cubicBezTo>
                <a:cubicBezTo>
                  <a:pt x="119" y="201"/>
                  <a:pt x="120" y="202"/>
                  <a:pt x="120" y="202"/>
                </a:cubicBezTo>
                <a:cubicBezTo>
                  <a:pt x="120" y="203"/>
                  <a:pt x="120" y="203"/>
                  <a:pt x="120" y="203"/>
                </a:cubicBezTo>
                <a:cubicBezTo>
                  <a:pt x="121" y="204"/>
                  <a:pt x="121" y="204"/>
                  <a:pt x="121" y="206"/>
                </a:cubicBezTo>
                <a:cubicBezTo>
                  <a:pt x="121" y="207"/>
                  <a:pt x="122" y="208"/>
                  <a:pt x="122" y="209"/>
                </a:cubicBezTo>
                <a:cubicBezTo>
                  <a:pt x="122" y="210"/>
                  <a:pt x="122" y="210"/>
                  <a:pt x="123" y="211"/>
                </a:cubicBezTo>
                <a:cubicBezTo>
                  <a:pt x="123" y="212"/>
                  <a:pt x="123" y="212"/>
                  <a:pt x="123" y="213"/>
                </a:cubicBezTo>
                <a:cubicBezTo>
                  <a:pt x="123" y="213"/>
                  <a:pt x="123" y="213"/>
                  <a:pt x="123" y="213"/>
                </a:cubicBezTo>
                <a:cubicBezTo>
                  <a:pt x="124" y="214"/>
                  <a:pt x="124" y="214"/>
                  <a:pt x="124" y="214"/>
                </a:cubicBezTo>
                <a:cubicBezTo>
                  <a:pt x="125" y="214"/>
                  <a:pt x="125" y="214"/>
                  <a:pt x="125" y="214"/>
                </a:cubicBezTo>
                <a:cubicBezTo>
                  <a:pt x="125" y="214"/>
                  <a:pt x="125" y="214"/>
                  <a:pt x="125" y="214"/>
                </a:cubicBezTo>
                <a:cubicBezTo>
                  <a:pt x="125" y="214"/>
                  <a:pt x="125" y="214"/>
                  <a:pt x="125" y="214"/>
                </a:cubicBezTo>
                <a:cubicBezTo>
                  <a:pt x="125" y="214"/>
                  <a:pt x="126" y="213"/>
                  <a:pt x="126" y="213"/>
                </a:cubicBezTo>
                <a:cubicBezTo>
                  <a:pt x="127" y="212"/>
                  <a:pt x="128" y="211"/>
                  <a:pt x="128" y="210"/>
                </a:cubicBezTo>
                <a:cubicBezTo>
                  <a:pt x="130" y="209"/>
                  <a:pt x="131" y="209"/>
                  <a:pt x="132" y="210"/>
                </a:cubicBezTo>
                <a:cubicBezTo>
                  <a:pt x="133" y="211"/>
                  <a:pt x="134" y="212"/>
                  <a:pt x="134" y="213"/>
                </a:cubicBezTo>
                <a:cubicBezTo>
                  <a:pt x="134" y="214"/>
                  <a:pt x="137" y="213"/>
                  <a:pt x="137" y="212"/>
                </a:cubicBezTo>
                <a:cubicBezTo>
                  <a:pt x="137" y="212"/>
                  <a:pt x="138" y="212"/>
                  <a:pt x="138" y="211"/>
                </a:cubicBezTo>
                <a:cubicBezTo>
                  <a:pt x="139" y="211"/>
                  <a:pt x="140" y="210"/>
                  <a:pt x="140" y="209"/>
                </a:cubicBezTo>
                <a:cubicBezTo>
                  <a:pt x="141" y="209"/>
                  <a:pt x="140" y="208"/>
                  <a:pt x="140" y="207"/>
                </a:cubicBezTo>
                <a:cubicBezTo>
                  <a:pt x="140" y="207"/>
                  <a:pt x="140" y="206"/>
                  <a:pt x="140" y="205"/>
                </a:cubicBezTo>
                <a:cubicBezTo>
                  <a:pt x="140" y="204"/>
                  <a:pt x="141" y="203"/>
                  <a:pt x="142" y="202"/>
                </a:cubicBezTo>
                <a:cubicBezTo>
                  <a:pt x="142" y="202"/>
                  <a:pt x="143" y="201"/>
                  <a:pt x="143" y="200"/>
                </a:cubicBezTo>
                <a:cubicBezTo>
                  <a:pt x="144" y="200"/>
                  <a:pt x="144" y="199"/>
                  <a:pt x="144" y="199"/>
                </a:cubicBezTo>
                <a:cubicBezTo>
                  <a:pt x="144" y="199"/>
                  <a:pt x="145" y="198"/>
                  <a:pt x="146" y="198"/>
                </a:cubicBezTo>
                <a:cubicBezTo>
                  <a:pt x="147" y="197"/>
                  <a:pt x="147" y="197"/>
                  <a:pt x="148" y="197"/>
                </a:cubicBezTo>
                <a:cubicBezTo>
                  <a:pt x="148" y="198"/>
                  <a:pt x="148" y="198"/>
                  <a:pt x="148" y="199"/>
                </a:cubicBezTo>
                <a:cubicBezTo>
                  <a:pt x="148" y="200"/>
                  <a:pt x="148" y="200"/>
                  <a:pt x="148" y="200"/>
                </a:cubicBezTo>
                <a:cubicBezTo>
                  <a:pt x="148" y="200"/>
                  <a:pt x="148" y="201"/>
                  <a:pt x="148" y="201"/>
                </a:cubicBezTo>
                <a:cubicBezTo>
                  <a:pt x="148" y="202"/>
                  <a:pt x="148" y="202"/>
                  <a:pt x="148" y="202"/>
                </a:cubicBezTo>
                <a:cubicBezTo>
                  <a:pt x="149" y="203"/>
                  <a:pt x="149" y="203"/>
                  <a:pt x="149" y="203"/>
                </a:cubicBezTo>
                <a:cubicBezTo>
                  <a:pt x="150" y="203"/>
                  <a:pt x="151" y="202"/>
                  <a:pt x="151" y="201"/>
                </a:cubicBezTo>
                <a:cubicBezTo>
                  <a:pt x="152" y="201"/>
                  <a:pt x="152" y="200"/>
                  <a:pt x="153" y="200"/>
                </a:cubicBezTo>
                <a:cubicBezTo>
                  <a:pt x="153" y="200"/>
                  <a:pt x="153" y="200"/>
                  <a:pt x="153" y="200"/>
                </a:cubicBezTo>
                <a:cubicBezTo>
                  <a:pt x="153" y="200"/>
                  <a:pt x="153" y="200"/>
                  <a:pt x="153" y="200"/>
                </a:cubicBezTo>
                <a:cubicBezTo>
                  <a:pt x="153" y="198"/>
                  <a:pt x="153" y="197"/>
                  <a:pt x="153" y="196"/>
                </a:cubicBezTo>
                <a:cubicBezTo>
                  <a:pt x="154" y="196"/>
                  <a:pt x="154" y="195"/>
                  <a:pt x="154" y="195"/>
                </a:cubicBezTo>
                <a:cubicBezTo>
                  <a:pt x="155" y="195"/>
                  <a:pt x="155" y="194"/>
                  <a:pt x="155" y="193"/>
                </a:cubicBezTo>
                <a:cubicBezTo>
                  <a:pt x="155" y="184"/>
                  <a:pt x="155" y="184"/>
                  <a:pt x="155" y="184"/>
                </a:cubicBezTo>
                <a:cubicBezTo>
                  <a:pt x="155" y="182"/>
                  <a:pt x="157" y="180"/>
                  <a:pt x="159" y="180"/>
                </a:cubicBezTo>
                <a:cubicBezTo>
                  <a:pt x="160" y="179"/>
                  <a:pt x="161" y="178"/>
                  <a:pt x="161" y="177"/>
                </a:cubicBezTo>
                <a:cubicBezTo>
                  <a:pt x="162" y="176"/>
                  <a:pt x="162" y="175"/>
                  <a:pt x="161" y="173"/>
                </a:cubicBezTo>
                <a:cubicBezTo>
                  <a:pt x="161" y="173"/>
                  <a:pt x="161" y="172"/>
                  <a:pt x="161" y="172"/>
                </a:cubicBezTo>
                <a:cubicBezTo>
                  <a:pt x="161" y="171"/>
                  <a:pt x="161" y="170"/>
                  <a:pt x="162" y="169"/>
                </a:cubicBezTo>
                <a:cubicBezTo>
                  <a:pt x="162" y="169"/>
                  <a:pt x="162" y="168"/>
                  <a:pt x="162" y="167"/>
                </a:cubicBezTo>
                <a:cubicBezTo>
                  <a:pt x="162" y="166"/>
                  <a:pt x="163" y="165"/>
                  <a:pt x="163" y="164"/>
                </a:cubicBezTo>
                <a:cubicBezTo>
                  <a:pt x="164" y="164"/>
                  <a:pt x="164" y="164"/>
                  <a:pt x="164" y="163"/>
                </a:cubicBezTo>
                <a:cubicBezTo>
                  <a:pt x="165" y="162"/>
                  <a:pt x="165" y="162"/>
                  <a:pt x="166" y="161"/>
                </a:cubicBezTo>
                <a:cubicBezTo>
                  <a:pt x="166" y="161"/>
                  <a:pt x="167" y="161"/>
                  <a:pt x="167" y="159"/>
                </a:cubicBezTo>
                <a:cubicBezTo>
                  <a:pt x="167" y="159"/>
                  <a:pt x="167" y="159"/>
                  <a:pt x="167" y="159"/>
                </a:cubicBezTo>
                <a:cubicBezTo>
                  <a:pt x="167" y="158"/>
                  <a:pt x="167" y="157"/>
                  <a:pt x="167" y="155"/>
                </a:cubicBezTo>
                <a:cubicBezTo>
                  <a:pt x="167" y="155"/>
                  <a:pt x="166" y="155"/>
                  <a:pt x="163" y="151"/>
                </a:cubicBezTo>
                <a:cubicBezTo>
                  <a:pt x="162" y="150"/>
                  <a:pt x="162" y="149"/>
                  <a:pt x="162" y="147"/>
                </a:cubicBezTo>
                <a:cubicBezTo>
                  <a:pt x="163" y="146"/>
                  <a:pt x="163" y="146"/>
                  <a:pt x="163" y="146"/>
                </a:cubicBezTo>
                <a:cubicBezTo>
                  <a:pt x="163" y="145"/>
                  <a:pt x="163" y="145"/>
                  <a:pt x="162" y="144"/>
                </a:cubicBezTo>
                <a:cubicBezTo>
                  <a:pt x="161" y="143"/>
                  <a:pt x="161" y="143"/>
                  <a:pt x="161" y="143"/>
                </a:cubicBezTo>
                <a:cubicBezTo>
                  <a:pt x="161" y="142"/>
                  <a:pt x="160" y="141"/>
                  <a:pt x="159" y="140"/>
                </a:cubicBezTo>
                <a:cubicBezTo>
                  <a:pt x="159" y="139"/>
                  <a:pt x="159" y="139"/>
                  <a:pt x="159" y="139"/>
                </a:cubicBezTo>
                <a:cubicBezTo>
                  <a:pt x="159" y="138"/>
                  <a:pt x="158" y="137"/>
                  <a:pt x="160" y="136"/>
                </a:cubicBezTo>
                <a:cubicBezTo>
                  <a:pt x="161" y="135"/>
                  <a:pt x="162" y="134"/>
                  <a:pt x="163" y="134"/>
                </a:cubicBezTo>
                <a:cubicBezTo>
                  <a:pt x="164" y="133"/>
                  <a:pt x="164" y="133"/>
                  <a:pt x="165" y="132"/>
                </a:cubicBezTo>
                <a:cubicBezTo>
                  <a:pt x="166" y="131"/>
                  <a:pt x="166" y="130"/>
                  <a:pt x="166" y="129"/>
                </a:cubicBezTo>
                <a:cubicBezTo>
                  <a:pt x="166" y="128"/>
                  <a:pt x="166" y="128"/>
                  <a:pt x="167" y="128"/>
                </a:cubicBezTo>
                <a:cubicBezTo>
                  <a:pt x="167" y="126"/>
                  <a:pt x="168" y="125"/>
                  <a:pt x="169" y="124"/>
                </a:cubicBezTo>
                <a:cubicBezTo>
                  <a:pt x="170" y="124"/>
                  <a:pt x="170" y="124"/>
                  <a:pt x="170" y="124"/>
                </a:cubicBezTo>
                <a:cubicBezTo>
                  <a:pt x="170" y="123"/>
                  <a:pt x="170" y="123"/>
                  <a:pt x="171" y="123"/>
                </a:cubicBezTo>
                <a:cubicBezTo>
                  <a:pt x="172" y="122"/>
                  <a:pt x="172" y="122"/>
                  <a:pt x="172" y="120"/>
                </a:cubicBezTo>
                <a:cubicBezTo>
                  <a:pt x="172" y="117"/>
                  <a:pt x="173" y="117"/>
                  <a:pt x="174" y="116"/>
                </a:cubicBezTo>
                <a:cubicBezTo>
                  <a:pt x="175" y="115"/>
                  <a:pt x="175" y="115"/>
                  <a:pt x="175" y="115"/>
                </a:cubicBezTo>
                <a:cubicBezTo>
                  <a:pt x="175" y="114"/>
                  <a:pt x="176" y="114"/>
                  <a:pt x="177" y="114"/>
                </a:cubicBezTo>
                <a:cubicBezTo>
                  <a:pt x="177" y="114"/>
                  <a:pt x="178" y="114"/>
                  <a:pt x="179" y="115"/>
                </a:cubicBezTo>
                <a:cubicBezTo>
                  <a:pt x="179" y="116"/>
                  <a:pt x="179" y="116"/>
                  <a:pt x="179" y="116"/>
                </a:cubicBezTo>
                <a:cubicBezTo>
                  <a:pt x="179" y="116"/>
                  <a:pt x="179" y="116"/>
                  <a:pt x="179" y="116"/>
                </a:cubicBezTo>
                <a:cubicBezTo>
                  <a:pt x="180" y="116"/>
                  <a:pt x="180" y="116"/>
                  <a:pt x="180" y="116"/>
                </a:cubicBezTo>
                <a:cubicBezTo>
                  <a:pt x="180" y="116"/>
                  <a:pt x="182" y="116"/>
                  <a:pt x="184" y="116"/>
                </a:cubicBezTo>
                <a:cubicBezTo>
                  <a:pt x="184" y="116"/>
                  <a:pt x="184" y="116"/>
                  <a:pt x="184" y="116"/>
                </a:cubicBezTo>
                <a:cubicBezTo>
                  <a:pt x="184" y="115"/>
                  <a:pt x="184" y="115"/>
                  <a:pt x="184" y="113"/>
                </a:cubicBezTo>
                <a:cubicBezTo>
                  <a:pt x="184" y="112"/>
                  <a:pt x="184" y="112"/>
                  <a:pt x="184" y="112"/>
                </a:cubicBezTo>
                <a:cubicBezTo>
                  <a:pt x="184" y="112"/>
                  <a:pt x="184" y="111"/>
                  <a:pt x="184" y="110"/>
                </a:cubicBezTo>
                <a:cubicBezTo>
                  <a:pt x="185" y="110"/>
                  <a:pt x="185" y="109"/>
                  <a:pt x="185" y="109"/>
                </a:cubicBezTo>
                <a:cubicBezTo>
                  <a:pt x="184" y="108"/>
                  <a:pt x="184" y="107"/>
                  <a:pt x="184" y="107"/>
                </a:cubicBezTo>
                <a:cubicBezTo>
                  <a:pt x="183" y="106"/>
                  <a:pt x="183" y="105"/>
                  <a:pt x="184" y="103"/>
                </a:cubicBezTo>
                <a:cubicBezTo>
                  <a:pt x="184" y="102"/>
                  <a:pt x="184" y="102"/>
                  <a:pt x="185" y="101"/>
                </a:cubicBezTo>
                <a:cubicBezTo>
                  <a:pt x="186" y="101"/>
                  <a:pt x="186" y="101"/>
                  <a:pt x="186" y="99"/>
                </a:cubicBezTo>
                <a:cubicBezTo>
                  <a:pt x="186" y="97"/>
                  <a:pt x="186" y="96"/>
                  <a:pt x="188" y="95"/>
                </a:cubicBezTo>
                <a:cubicBezTo>
                  <a:pt x="189" y="94"/>
                  <a:pt x="189" y="94"/>
                  <a:pt x="189" y="94"/>
                </a:cubicBezTo>
                <a:cubicBezTo>
                  <a:pt x="190" y="93"/>
                  <a:pt x="190" y="92"/>
                  <a:pt x="190" y="90"/>
                </a:cubicBezTo>
                <a:cubicBezTo>
                  <a:pt x="190" y="89"/>
                  <a:pt x="190" y="89"/>
                  <a:pt x="190" y="89"/>
                </a:cubicBezTo>
                <a:cubicBezTo>
                  <a:pt x="190" y="88"/>
                  <a:pt x="190" y="88"/>
                  <a:pt x="191" y="87"/>
                </a:cubicBezTo>
                <a:cubicBezTo>
                  <a:pt x="191" y="86"/>
                  <a:pt x="191" y="86"/>
                  <a:pt x="191" y="85"/>
                </a:cubicBezTo>
                <a:cubicBezTo>
                  <a:pt x="191" y="83"/>
                  <a:pt x="192" y="83"/>
                  <a:pt x="192" y="82"/>
                </a:cubicBezTo>
                <a:cubicBezTo>
                  <a:pt x="193" y="82"/>
                  <a:pt x="194" y="82"/>
                  <a:pt x="194" y="82"/>
                </a:cubicBezTo>
                <a:cubicBezTo>
                  <a:pt x="195" y="82"/>
                  <a:pt x="195" y="83"/>
                  <a:pt x="196" y="83"/>
                </a:cubicBezTo>
                <a:cubicBezTo>
                  <a:pt x="196" y="84"/>
                  <a:pt x="196" y="84"/>
                  <a:pt x="197" y="84"/>
                </a:cubicBezTo>
                <a:cubicBezTo>
                  <a:pt x="198" y="84"/>
                  <a:pt x="198" y="84"/>
                  <a:pt x="198" y="84"/>
                </a:cubicBezTo>
                <a:cubicBezTo>
                  <a:pt x="200" y="84"/>
                  <a:pt x="200" y="81"/>
                  <a:pt x="200" y="80"/>
                </a:cubicBezTo>
                <a:cubicBezTo>
                  <a:pt x="200" y="77"/>
                  <a:pt x="201" y="76"/>
                  <a:pt x="202" y="75"/>
                </a:cubicBezTo>
                <a:cubicBezTo>
                  <a:pt x="203" y="74"/>
                  <a:pt x="203" y="74"/>
                  <a:pt x="203" y="74"/>
                </a:cubicBezTo>
                <a:cubicBezTo>
                  <a:pt x="204" y="73"/>
                  <a:pt x="204" y="72"/>
                  <a:pt x="205" y="72"/>
                </a:cubicBezTo>
                <a:cubicBezTo>
                  <a:pt x="205" y="72"/>
                  <a:pt x="205" y="72"/>
                  <a:pt x="205" y="72"/>
                </a:cubicBezTo>
                <a:cubicBezTo>
                  <a:pt x="207" y="70"/>
                  <a:pt x="209" y="69"/>
                  <a:pt x="210" y="68"/>
                </a:cubicBezTo>
                <a:cubicBezTo>
                  <a:pt x="211" y="67"/>
                  <a:pt x="211" y="67"/>
                  <a:pt x="212" y="67"/>
                </a:cubicBezTo>
                <a:cubicBezTo>
                  <a:pt x="213" y="67"/>
                  <a:pt x="213" y="66"/>
                  <a:pt x="214" y="65"/>
                </a:cubicBezTo>
                <a:cubicBezTo>
                  <a:pt x="214" y="65"/>
                  <a:pt x="215" y="64"/>
                  <a:pt x="215" y="64"/>
                </a:cubicBezTo>
                <a:cubicBezTo>
                  <a:pt x="216" y="63"/>
                  <a:pt x="217" y="63"/>
                  <a:pt x="217" y="62"/>
                </a:cubicBezTo>
                <a:cubicBezTo>
                  <a:pt x="217" y="61"/>
                  <a:pt x="217" y="61"/>
                  <a:pt x="219" y="60"/>
                </a:cubicBezTo>
                <a:cubicBezTo>
                  <a:pt x="220" y="60"/>
                  <a:pt x="221" y="59"/>
                  <a:pt x="222" y="59"/>
                </a:cubicBezTo>
                <a:cubicBezTo>
                  <a:pt x="222" y="59"/>
                  <a:pt x="222" y="59"/>
                  <a:pt x="222" y="59"/>
                </a:cubicBezTo>
                <a:cubicBezTo>
                  <a:pt x="223" y="57"/>
                  <a:pt x="224" y="56"/>
                  <a:pt x="225" y="55"/>
                </a:cubicBezTo>
                <a:cubicBezTo>
                  <a:pt x="226" y="55"/>
                  <a:pt x="227" y="55"/>
                  <a:pt x="227" y="54"/>
                </a:cubicBezTo>
                <a:cubicBezTo>
                  <a:pt x="228" y="54"/>
                  <a:pt x="228" y="53"/>
                  <a:pt x="230" y="53"/>
                </a:cubicBezTo>
                <a:cubicBezTo>
                  <a:pt x="230" y="53"/>
                  <a:pt x="231" y="53"/>
                  <a:pt x="231" y="53"/>
                </a:cubicBezTo>
                <a:cubicBezTo>
                  <a:pt x="232" y="53"/>
                  <a:pt x="233" y="53"/>
                  <a:pt x="234" y="53"/>
                </a:cubicBezTo>
                <a:cubicBezTo>
                  <a:pt x="235" y="53"/>
                  <a:pt x="236" y="52"/>
                  <a:pt x="236" y="51"/>
                </a:cubicBezTo>
                <a:cubicBezTo>
                  <a:pt x="237" y="50"/>
                  <a:pt x="237" y="50"/>
                  <a:pt x="237" y="50"/>
                </a:cubicBezTo>
                <a:cubicBezTo>
                  <a:pt x="238" y="49"/>
                  <a:pt x="239" y="48"/>
                  <a:pt x="240" y="47"/>
                </a:cubicBezTo>
                <a:cubicBezTo>
                  <a:pt x="241" y="46"/>
                  <a:pt x="241" y="46"/>
                  <a:pt x="241" y="45"/>
                </a:cubicBezTo>
                <a:cubicBezTo>
                  <a:pt x="241" y="45"/>
                  <a:pt x="242" y="44"/>
                  <a:pt x="242" y="43"/>
                </a:cubicBezTo>
                <a:cubicBezTo>
                  <a:pt x="243" y="41"/>
                  <a:pt x="247" y="41"/>
                  <a:pt x="247" y="41"/>
                </a:cubicBezTo>
                <a:cubicBezTo>
                  <a:pt x="249" y="41"/>
                  <a:pt x="250" y="40"/>
                  <a:pt x="251" y="39"/>
                </a:cubicBezTo>
                <a:cubicBezTo>
                  <a:pt x="251" y="38"/>
                  <a:pt x="252" y="38"/>
                  <a:pt x="255" y="38"/>
                </a:cubicBezTo>
                <a:cubicBezTo>
                  <a:pt x="255" y="38"/>
                  <a:pt x="256" y="38"/>
                  <a:pt x="256" y="38"/>
                </a:cubicBezTo>
                <a:cubicBezTo>
                  <a:pt x="257" y="38"/>
                  <a:pt x="257" y="38"/>
                  <a:pt x="257" y="37"/>
                </a:cubicBezTo>
                <a:cubicBezTo>
                  <a:pt x="258" y="37"/>
                  <a:pt x="259" y="36"/>
                  <a:pt x="260" y="36"/>
                </a:cubicBezTo>
                <a:cubicBezTo>
                  <a:pt x="261" y="36"/>
                  <a:pt x="262" y="36"/>
                  <a:pt x="262" y="36"/>
                </a:cubicBezTo>
                <a:cubicBezTo>
                  <a:pt x="262" y="35"/>
                  <a:pt x="262" y="34"/>
                  <a:pt x="262" y="34"/>
                </a:cubicBezTo>
                <a:cubicBezTo>
                  <a:pt x="262" y="33"/>
                  <a:pt x="262" y="33"/>
                  <a:pt x="267" y="31"/>
                </a:cubicBezTo>
                <a:cubicBezTo>
                  <a:pt x="267" y="31"/>
                  <a:pt x="267" y="30"/>
                  <a:pt x="267" y="30"/>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5" name="Freeform 255"/>
          <p:cNvSpPr>
            <a:spLocks/>
          </p:cNvSpPr>
          <p:nvPr/>
        </p:nvSpPr>
        <p:spPr bwMode="auto">
          <a:xfrm>
            <a:off x="4726205" y="6276981"/>
            <a:ext cx="1406526" cy="2403478"/>
          </a:xfrm>
          <a:custGeom>
            <a:avLst/>
            <a:gdLst>
              <a:gd name="T0" fmla="*/ 116 w 187"/>
              <a:gd name="T1" fmla="*/ 13 h 320"/>
              <a:gd name="T2" fmla="*/ 117 w 187"/>
              <a:gd name="T3" fmla="*/ 22 h 320"/>
              <a:gd name="T4" fmla="*/ 106 w 187"/>
              <a:gd name="T5" fmla="*/ 24 h 320"/>
              <a:gd name="T6" fmla="*/ 88 w 187"/>
              <a:gd name="T7" fmla="*/ 25 h 320"/>
              <a:gd name="T8" fmla="*/ 71 w 187"/>
              <a:gd name="T9" fmla="*/ 24 h 320"/>
              <a:gd name="T10" fmla="*/ 70 w 187"/>
              <a:gd name="T11" fmla="*/ 38 h 320"/>
              <a:gd name="T12" fmla="*/ 89 w 187"/>
              <a:gd name="T13" fmla="*/ 46 h 320"/>
              <a:gd name="T14" fmla="*/ 91 w 187"/>
              <a:gd name="T15" fmla="*/ 62 h 320"/>
              <a:gd name="T16" fmla="*/ 79 w 187"/>
              <a:gd name="T17" fmla="*/ 69 h 320"/>
              <a:gd name="T18" fmla="*/ 69 w 187"/>
              <a:gd name="T19" fmla="*/ 81 h 320"/>
              <a:gd name="T20" fmla="*/ 58 w 187"/>
              <a:gd name="T21" fmla="*/ 90 h 320"/>
              <a:gd name="T22" fmla="*/ 46 w 187"/>
              <a:gd name="T23" fmla="*/ 90 h 320"/>
              <a:gd name="T24" fmla="*/ 38 w 187"/>
              <a:gd name="T25" fmla="*/ 101 h 320"/>
              <a:gd name="T26" fmla="*/ 26 w 187"/>
              <a:gd name="T27" fmla="*/ 116 h 320"/>
              <a:gd name="T28" fmla="*/ 21 w 187"/>
              <a:gd name="T29" fmla="*/ 150 h 320"/>
              <a:gd name="T30" fmla="*/ 11 w 187"/>
              <a:gd name="T31" fmla="*/ 155 h 320"/>
              <a:gd name="T32" fmla="*/ 15 w 187"/>
              <a:gd name="T33" fmla="*/ 172 h 320"/>
              <a:gd name="T34" fmla="*/ 19 w 187"/>
              <a:gd name="T35" fmla="*/ 195 h 320"/>
              <a:gd name="T36" fmla="*/ 15 w 187"/>
              <a:gd name="T37" fmla="*/ 205 h 320"/>
              <a:gd name="T38" fmla="*/ 12 w 187"/>
              <a:gd name="T39" fmla="*/ 221 h 320"/>
              <a:gd name="T40" fmla="*/ 21 w 187"/>
              <a:gd name="T41" fmla="*/ 227 h 320"/>
              <a:gd name="T42" fmla="*/ 30 w 187"/>
              <a:gd name="T43" fmla="*/ 240 h 320"/>
              <a:gd name="T44" fmla="*/ 18 w 187"/>
              <a:gd name="T45" fmla="*/ 246 h 320"/>
              <a:gd name="T46" fmla="*/ 6 w 187"/>
              <a:gd name="T47" fmla="*/ 254 h 320"/>
              <a:gd name="T48" fmla="*/ 4 w 187"/>
              <a:gd name="T49" fmla="*/ 268 h 320"/>
              <a:gd name="T50" fmla="*/ 18 w 187"/>
              <a:gd name="T51" fmla="*/ 281 h 320"/>
              <a:gd name="T52" fmla="*/ 28 w 187"/>
              <a:gd name="T53" fmla="*/ 295 h 320"/>
              <a:gd name="T54" fmla="*/ 27 w 187"/>
              <a:gd name="T55" fmla="*/ 300 h 320"/>
              <a:gd name="T56" fmla="*/ 36 w 187"/>
              <a:gd name="T57" fmla="*/ 307 h 320"/>
              <a:gd name="T58" fmla="*/ 42 w 187"/>
              <a:gd name="T59" fmla="*/ 318 h 320"/>
              <a:gd name="T60" fmla="*/ 58 w 187"/>
              <a:gd name="T61" fmla="*/ 313 h 320"/>
              <a:gd name="T62" fmla="*/ 67 w 187"/>
              <a:gd name="T63" fmla="*/ 295 h 320"/>
              <a:gd name="T64" fmla="*/ 82 w 187"/>
              <a:gd name="T65" fmla="*/ 283 h 320"/>
              <a:gd name="T66" fmla="*/ 89 w 187"/>
              <a:gd name="T67" fmla="*/ 272 h 320"/>
              <a:gd name="T68" fmla="*/ 96 w 187"/>
              <a:gd name="T69" fmla="*/ 255 h 320"/>
              <a:gd name="T70" fmla="*/ 89 w 187"/>
              <a:gd name="T71" fmla="*/ 234 h 320"/>
              <a:gd name="T72" fmla="*/ 82 w 187"/>
              <a:gd name="T73" fmla="*/ 219 h 320"/>
              <a:gd name="T74" fmla="*/ 85 w 187"/>
              <a:gd name="T75" fmla="*/ 207 h 320"/>
              <a:gd name="T76" fmla="*/ 99 w 187"/>
              <a:gd name="T77" fmla="*/ 212 h 320"/>
              <a:gd name="T78" fmla="*/ 113 w 187"/>
              <a:gd name="T79" fmla="*/ 219 h 320"/>
              <a:gd name="T80" fmla="*/ 117 w 187"/>
              <a:gd name="T81" fmla="*/ 211 h 320"/>
              <a:gd name="T82" fmla="*/ 103 w 187"/>
              <a:gd name="T83" fmla="*/ 196 h 320"/>
              <a:gd name="T84" fmla="*/ 101 w 187"/>
              <a:gd name="T85" fmla="*/ 171 h 320"/>
              <a:gd name="T86" fmla="*/ 108 w 187"/>
              <a:gd name="T87" fmla="*/ 166 h 320"/>
              <a:gd name="T88" fmla="*/ 117 w 187"/>
              <a:gd name="T89" fmla="*/ 150 h 320"/>
              <a:gd name="T90" fmla="*/ 134 w 187"/>
              <a:gd name="T91" fmla="*/ 153 h 320"/>
              <a:gd name="T92" fmla="*/ 141 w 187"/>
              <a:gd name="T93" fmla="*/ 140 h 320"/>
              <a:gd name="T94" fmla="*/ 147 w 187"/>
              <a:gd name="T95" fmla="*/ 127 h 320"/>
              <a:gd name="T96" fmla="*/ 152 w 187"/>
              <a:gd name="T97" fmla="*/ 120 h 320"/>
              <a:gd name="T98" fmla="*/ 155 w 187"/>
              <a:gd name="T99" fmla="*/ 108 h 320"/>
              <a:gd name="T100" fmla="*/ 161 w 187"/>
              <a:gd name="T101" fmla="*/ 98 h 320"/>
              <a:gd name="T102" fmla="*/ 176 w 187"/>
              <a:gd name="T103" fmla="*/ 92 h 320"/>
              <a:gd name="T104" fmla="*/ 170 w 187"/>
              <a:gd name="T105" fmla="*/ 73 h 320"/>
              <a:gd name="T106" fmla="*/ 187 w 187"/>
              <a:gd name="T107" fmla="*/ 54 h 320"/>
              <a:gd name="T108" fmla="*/ 172 w 187"/>
              <a:gd name="T109" fmla="*/ 27 h 320"/>
              <a:gd name="T110" fmla="*/ 156 w 187"/>
              <a:gd name="T111" fmla="*/ 14 h 320"/>
              <a:gd name="T112" fmla="*/ 137 w 187"/>
              <a:gd name="T113" fmla="*/ 4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 h="320">
                <a:moveTo>
                  <a:pt x="136" y="11"/>
                </a:moveTo>
                <a:cubicBezTo>
                  <a:pt x="135" y="11"/>
                  <a:pt x="133" y="12"/>
                  <a:pt x="130" y="12"/>
                </a:cubicBezTo>
                <a:cubicBezTo>
                  <a:pt x="130" y="12"/>
                  <a:pt x="130" y="12"/>
                  <a:pt x="129" y="12"/>
                </a:cubicBezTo>
                <a:cubicBezTo>
                  <a:pt x="123" y="12"/>
                  <a:pt x="123" y="12"/>
                  <a:pt x="123" y="11"/>
                </a:cubicBezTo>
                <a:cubicBezTo>
                  <a:pt x="123" y="11"/>
                  <a:pt x="122" y="10"/>
                  <a:pt x="122" y="10"/>
                </a:cubicBezTo>
                <a:cubicBezTo>
                  <a:pt x="121" y="9"/>
                  <a:pt x="120" y="9"/>
                  <a:pt x="119" y="10"/>
                </a:cubicBezTo>
                <a:cubicBezTo>
                  <a:pt x="118" y="10"/>
                  <a:pt x="118" y="11"/>
                  <a:pt x="118" y="12"/>
                </a:cubicBezTo>
                <a:cubicBezTo>
                  <a:pt x="117" y="12"/>
                  <a:pt x="117" y="14"/>
                  <a:pt x="116" y="13"/>
                </a:cubicBezTo>
                <a:cubicBezTo>
                  <a:pt x="114" y="13"/>
                  <a:pt x="113" y="13"/>
                  <a:pt x="111" y="13"/>
                </a:cubicBezTo>
                <a:cubicBezTo>
                  <a:pt x="110" y="13"/>
                  <a:pt x="110" y="13"/>
                  <a:pt x="110" y="13"/>
                </a:cubicBezTo>
                <a:cubicBezTo>
                  <a:pt x="109" y="13"/>
                  <a:pt x="108" y="13"/>
                  <a:pt x="108" y="13"/>
                </a:cubicBezTo>
                <a:cubicBezTo>
                  <a:pt x="108" y="13"/>
                  <a:pt x="108" y="14"/>
                  <a:pt x="110" y="15"/>
                </a:cubicBezTo>
                <a:cubicBezTo>
                  <a:pt x="110" y="15"/>
                  <a:pt x="111" y="15"/>
                  <a:pt x="111" y="16"/>
                </a:cubicBezTo>
                <a:cubicBezTo>
                  <a:pt x="113" y="16"/>
                  <a:pt x="114" y="17"/>
                  <a:pt x="115" y="18"/>
                </a:cubicBezTo>
                <a:cubicBezTo>
                  <a:pt x="115" y="19"/>
                  <a:pt x="115" y="19"/>
                  <a:pt x="116" y="19"/>
                </a:cubicBezTo>
                <a:cubicBezTo>
                  <a:pt x="117" y="20"/>
                  <a:pt x="118" y="21"/>
                  <a:pt x="117" y="22"/>
                </a:cubicBezTo>
                <a:cubicBezTo>
                  <a:pt x="117" y="23"/>
                  <a:pt x="116" y="23"/>
                  <a:pt x="115" y="24"/>
                </a:cubicBezTo>
                <a:cubicBezTo>
                  <a:pt x="114" y="24"/>
                  <a:pt x="114" y="24"/>
                  <a:pt x="113" y="25"/>
                </a:cubicBezTo>
                <a:cubicBezTo>
                  <a:pt x="113" y="25"/>
                  <a:pt x="113" y="26"/>
                  <a:pt x="113" y="26"/>
                </a:cubicBezTo>
                <a:cubicBezTo>
                  <a:pt x="112" y="27"/>
                  <a:pt x="112" y="28"/>
                  <a:pt x="111" y="28"/>
                </a:cubicBezTo>
                <a:cubicBezTo>
                  <a:pt x="111" y="28"/>
                  <a:pt x="110" y="27"/>
                  <a:pt x="110" y="27"/>
                </a:cubicBezTo>
                <a:cubicBezTo>
                  <a:pt x="109" y="27"/>
                  <a:pt x="108" y="26"/>
                  <a:pt x="107" y="25"/>
                </a:cubicBezTo>
                <a:cubicBezTo>
                  <a:pt x="107" y="25"/>
                  <a:pt x="106" y="24"/>
                  <a:pt x="106" y="24"/>
                </a:cubicBezTo>
                <a:cubicBezTo>
                  <a:pt x="106" y="24"/>
                  <a:pt x="106" y="24"/>
                  <a:pt x="106" y="24"/>
                </a:cubicBezTo>
                <a:cubicBezTo>
                  <a:pt x="104" y="27"/>
                  <a:pt x="103" y="27"/>
                  <a:pt x="102" y="26"/>
                </a:cubicBezTo>
                <a:cubicBezTo>
                  <a:pt x="101" y="26"/>
                  <a:pt x="101" y="26"/>
                  <a:pt x="100" y="26"/>
                </a:cubicBezTo>
                <a:cubicBezTo>
                  <a:pt x="99" y="26"/>
                  <a:pt x="99" y="27"/>
                  <a:pt x="98" y="28"/>
                </a:cubicBezTo>
                <a:cubicBezTo>
                  <a:pt x="98" y="29"/>
                  <a:pt x="97" y="30"/>
                  <a:pt x="95" y="29"/>
                </a:cubicBezTo>
                <a:cubicBezTo>
                  <a:pt x="95" y="28"/>
                  <a:pt x="94" y="28"/>
                  <a:pt x="94" y="27"/>
                </a:cubicBezTo>
                <a:cubicBezTo>
                  <a:pt x="93" y="27"/>
                  <a:pt x="93" y="26"/>
                  <a:pt x="92" y="26"/>
                </a:cubicBezTo>
                <a:cubicBezTo>
                  <a:pt x="92" y="26"/>
                  <a:pt x="91" y="26"/>
                  <a:pt x="91" y="26"/>
                </a:cubicBezTo>
                <a:cubicBezTo>
                  <a:pt x="90" y="25"/>
                  <a:pt x="89" y="25"/>
                  <a:pt x="88" y="25"/>
                </a:cubicBezTo>
                <a:cubicBezTo>
                  <a:pt x="86" y="27"/>
                  <a:pt x="85" y="25"/>
                  <a:pt x="83" y="24"/>
                </a:cubicBezTo>
                <a:cubicBezTo>
                  <a:pt x="83" y="24"/>
                  <a:pt x="83" y="24"/>
                  <a:pt x="83" y="24"/>
                </a:cubicBezTo>
                <a:cubicBezTo>
                  <a:pt x="82" y="22"/>
                  <a:pt x="81" y="22"/>
                  <a:pt x="80" y="22"/>
                </a:cubicBezTo>
                <a:cubicBezTo>
                  <a:pt x="80" y="22"/>
                  <a:pt x="80" y="22"/>
                  <a:pt x="80" y="23"/>
                </a:cubicBezTo>
                <a:cubicBezTo>
                  <a:pt x="80" y="25"/>
                  <a:pt x="78" y="27"/>
                  <a:pt x="76" y="27"/>
                </a:cubicBezTo>
                <a:cubicBezTo>
                  <a:pt x="76" y="27"/>
                  <a:pt x="76" y="27"/>
                  <a:pt x="75" y="27"/>
                </a:cubicBezTo>
                <a:cubicBezTo>
                  <a:pt x="74" y="27"/>
                  <a:pt x="73" y="27"/>
                  <a:pt x="72" y="26"/>
                </a:cubicBezTo>
                <a:cubicBezTo>
                  <a:pt x="71" y="26"/>
                  <a:pt x="71" y="25"/>
                  <a:pt x="71" y="24"/>
                </a:cubicBezTo>
                <a:cubicBezTo>
                  <a:pt x="71" y="24"/>
                  <a:pt x="69" y="23"/>
                  <a:pt x="68" y="22"/>
                </a:cubicBezTo>
                <a:cubicBezTo>
                  <a:pt x="68" y="23"/>
                  <a:pt x="68" y="23"/>
                  <a:pt x="68" y="23"/>
                </a:cubicBezTo>
                <a:cubicBezTo>
                  <a:pt x="70" y="24"/>
                  <a:pt x="71" y="25"/>
                  <a:pt x="71" y="27"/>
                </a:cubicBezTo>
                <a:cubicBezTo>
                  <a:pt x="71" y="28"/>
                  <a:pt x="71" y="28"/>
                  <a:pt x="71" y="29"/>
                </a:cubicBezTo>
                <a:cubicBezTo>
                  <a:pt x="71" y="31"/>
                  <a:pt x="71" y="34"/>
                  <a:pt x="69" y="35"/>
                </a:cubicBezTo>
                <a:cubicBezTo>
                  <a:pt x="68" y="36"/>
                  <a:pt x="66" y="37"/>
                  <a:pt x="66" y="39"/>
                </a:cubicBezTo>
                <a:cubicBezTo>
                  <a:pt x="66" y="39"/>
                  <a:pt x="66" y="39"/>
                  <a:pt x="66" y="39"/>
                </a:cubicBezTo>
                <a:cubicBezTo>
                  <a:pt x="68" y="40"/>
                  <a:pt x="69" y="40"/>
                  <a:pt x="70" y="38"/>
                </a:cubicBezTo>
                <a:cubicBezTo>
                  <a:pt x="72" y="36"/>
                  <a:pt x="75" y="36"/>
                  <a:pt x="77" y="37"/>
                </a:cubicBezTo>
                <a:cubicBezTo>
                  <a:pt x="77" y="37"/>
                  <a:pt x="78" y="37"/>
                  <a:pt x="78" y="38"/>
                </a:cubicBezTo>
                <a:cubicBezTo>
                  <a:pt x="82" y="39"/>
                  <a:pt x="83" y="39"/>
                  <a:pt x="83" y="40"/>
                </a:cubicBezTo>
                <a:cubicBezTo>
                  <a:pt x="83" y="41"/>
                  <a:pt x="83" y="42"/>
                  <a:pt x="83" y="42"/>
                </a:cubicBezTo>
                <a:cubicBezTo>
                  <a:pt x="84" y="43"/>
                  <a:pt x="84" y="43"/>
                  <a:pt x="84" y="44"/>
                </a:cubicBezTo>
                <a:cubicBezTo>
                  <a:pt x="85" y="44"/>
                  <a:pt x="85" y="45"/>
                  <a:pt x="85" y="45"/>
                </a:cubicBezTo>
                <a:cubicBezTo>
                  <a:pt x="85" y="46"/>
                  <a:pt x="85" y="47"/>
                  <a:pt x="87" y="47"/>
                </a:cubicBezTo>
                <a:cubicBezTo>
                  <a:pt x="87" y="47"/>
                  <a:pt x="88" y="46"/>
                  <a:pt x="89" y="46"/>
                </a:cubicBezTo>
                <a:cubicBezTo>
                  <a:pt x="91" y="45"/>
                  <a:pt x="92" y="44"/>
                  <a:pt x="93" y="44"/>
                </a:cubicBezTo>
                <a:cubicBezTo>
                  <a:pt x="93" y="45"/>
                  <a:pt x="93" y="45"/>
                  <a:pt x="94" y="46"/>
                </a:cubicBezTo>
                <a:cubicBezTo>
                  <a:pt x="94" y="47"/>
                  <a:pt x="94" y="48"/>
                  <a:pt x="95" y="48"/>
                </a:cubicBezTo>
                <a:cubicBezTo>
                  <a:pt x="97" y="49"/>
                  <a:pt x="98" y="50"/>
                  <a:pt x="98" y="51"/>
                </a:cubicBezTo>
                <a:cubicBezTo>
                  <a:pt x="98" y="51"/>
                  <a:pt x="97" y="52"/>
                  <a:pt x="96" y="53"/>
                </a:cubicBezTo>
                <a:cubicBezTo>
                  <a:pt x="96" y="53"/>
                  <a:pt x="95" y="54"/>
                  <a:pt x="94" y="55"/>
                </a:cubicBezTo>
                <a:cubicBezTo>
                  <a:pt x="94" y="56"/>
                  <a:pt x="94" y="56"/>
                  <a:pt x="94" y="56"/>
                </a:cubicBezTo>
                <a:cubicBezTo>
                  <a:pt x="94" y="59"/>
                  <a:pt x="93" y="62"/>
                  <a:pt x="91" y="62"/>
                </a:cubicBezTo>
                <a:cubicBezTo>
                  <a:pt x="88" y="62"/>
                  <a:pt x="88" y="62"/>
                  <a:pt x="88" y="62"/>
                </a:cubicBezTo>
                <a:cubicBezTo>
                  <a:pt x="86" y="62"/>
                  <a:pt x="86" y="62"/>
                  <a:pt x="85" y="63"/>
                </a:cubicBezTo>
                <a:cubicBezTo>
                  <a:pt x="84" y="63"/>
                  <a:pt x="83" y="63"/>
                  <a:pt x="81" y="63"/>
                </a:cubicBezTo>
                <a:cubicBezTo>
                  <a:pt x="80" y="63"/>
                  <a:pt x="80" y="63"/>
                  <a:pt x="79" y="64"/>
                </a:cubicBezTo>
                <a:cubicBezTo>
                  <a:pt x="79" y="64"/>
                  <a:pt x="79" y="65"/>
                  <a:pt x="80" y="66"/>
                </a:cubicBezTo>
                <a:cubicBezTo>
                  <a:pt x="80" y="67"/>
                  <a:pt x="80" y="68"/>
                  <a:pt x="80" y="68"/>
                </a:cubicBezTo>
                <a:cubicBezTo>
                  <a:pt x="79" y="69"/>
                  <a:pt x="79" y="69"/>
                  <a:pt x="79" y="69"/>
                </a:cubicBezTo>
                <a:cubicBezTo>
                  <a:pt x="79" y="69"/>
                  <a:pt x="79" y="69"/>
                  <a:pt x="79" y="69"/>
                </a:cubicBezTo>
                <a:cubicBezTo>
                  <a:pt x="75" y="70"/>
                  <a:pt x="74" y="70"/>
                  <a:pt x="74" y="71"/>
                </a:cubicBezTo>
                <a:cubicBezTo>
                  <a:pt x="74" y="71"/>
                  <a:pt x="74" y="71"/>
                  <a:pt x="74" y="71"/>
                </a:cubicBezTo>
                <a:cubicBezTo>
                  <a:pt x="75" y="72"/>
                  <a:pt x="75" y="72"/>
                  <a:pt x="76" y="73"/>
                </a:cubicBezTo>
                <a:cubicBezTo>
                  <a:pt x="76" y="73"/>
                  <a:pt x="77" y="74"/>
                  <a:pt x="78" y="75"/>
                </a:cubicBezTo>
                <a:cubicBezTo>
                  <a:pt x="80" y="77"/>
                  <a:pt x="80" y="77"/>
                  <a:pt x="80" y="78"/>
                </a:cubicBezTo>
                <a:cubicBezTo>
                  <a:pt x="80" y="79"/>
                  <a:pt x="78" y="79"/>
                  <a:pt x="77" y="79"/>
                </a:cubicBezTo>
                <a:cubicBezTo>
                  <a:pt x="74" y="79"/>
                  <a:pt x="71" y="79"/>
                  <a:pt x="70" y="80"/>
                </a:cubicBezTo>
                <a:cubicBezTo>
                  <a:pt x="69" y="81"/>
                  <a:pt x="69" y="81"/>
                  <a:pt x="69" y="81"/>
                </a:cubicBezTo>
                <a:cubicBezTo>
                  <a:pt x="69" y="81"/>
                  <a:pt x="69" y="81"/>
                  <a:pt x="69" y="81"/>
                </a:cubicBezTo>
                <a:cubicBezTo>
                  <a:pt x="70" y="81"/>
                  <a:pt x="70" y="82"/>
                  <a:pt x="70" y="83"/>
                </a:cubicBezTo>
                <a:cubicBezTo>
                  <a:pt x="70" y="86"/>
                  <a:pt x="70" y="86"/>
                  <a:pt x="67" y="86"/>
                </a:cubicBezTo>
                <a:cubicBezTo>
                  <a:pt x="65" y="86"/>
                  <a:pt x="65" y="87"/>
                  <a:pt x="65" y="87"/>
                </a:cubicBezTo>
                <a:cubicBezTo>
                  <a:pt x="65" y="88"/>
                  <a:pt x="64" y="88"/>
                  <a:pt x="63" y="88"/>
                </a:cubicBezTo>
                <a:cubicBezTo>
                  <a:pt x="62" y="88"/>
                  <a:pt x="62" y="88"/>
                  <a:pt x="62" y="88"/>
                </a:cubicBezTo>
                <a:cubicBezTo>
                  <a:pt x="58" y="88"/>
                  <a:pt x="58" y="89"/>
                  <a:pt x="58" y="89"/>
                </a:cubicBezTo>
                <a:cubicBezTo>
                  <a:pt x="58" y="89"/>
                  <a:pt x="58" y="90"/>
                  <a:pt x="58" y="90"/>
                </a:cubicBezTo>
                <a:cubicBezTo>
                  <a:pt x="58" y="91"/>
                  <a:pt x="58" y="91"/>
                  <a:pt x="57" y="92"/>
                </a:cubicBezTo>
                <a:cubicBezTo>
                  <a:pt x="57" y="92"/>
                  <a:pt x="56" y="92"/>
                  <a:pt x="55" y="92"/>
                </a:cubicBezTo>
                <a:cubicBezTo>
                  <a:pt x="53" y="91"/>
                  <a:pt x="52" y="92"/>
                  <a:pt x="50" y="92"/>
                </a:cubicBezTo>
                <a:cubicBezTo>
                  <a:pt x="49" y="92"/>
                  <a:pt x="48" y="92"/>
                  <a:pt x="48" y="92"/>
                </a:cubicBezTo>
                <a:cubicBezTo>
                  <a:pt x="48" y="91"/>
                  <a:pt x="48" y="90"/>
                  <a:pt x="48" y="90"/>
                </a:cubicBezTo>
                <a:cubicBezTo>
                  <a:pt x="48" y="90"/>
                  <a:pt x="48" y="90"/>
                  <a:pt x="48" y="90"/>
                </a:cubicBezTo>
                <a:cubicBezTo>
                  <a:pt x="48" y="90"/>
                  <a:pt x="48" y="90"/>
                  <a:pt x="48" y="90"/>
                </a:cubicBezTo>
                <a:cubicBezTo>
                  <a:pt x="47" y="90"/>
                  <a:pt x="46" y="89"/>
                  <a:pt x="46" y="90"/>
                </a:cubicBezTo>
                <a:cubicBezTo>
                  <a:pt x="46" y="90"/>
                  <a:pt x="46" y="90"/>
                  <a:pt x="46" y="91"/>
                </a:cubicBezTo>
                <a:cubicBezTo>
                  <a:pt x="46" y="92"/>
                  <a:pt x="46" y="93"/>
                  <a:pt x="46" y="94"/>
                </a:cubicBezTo>
                <a:cubicBezTo>
                  <a:pt x="46" y="95"/>
                  <a:pt x="47" y="97"/>
                  <a:pt x="46" y="98"/>
                </a:cubicBezTo>
                <a:cubicBezTo>
                  <a:pt x="46" y="98"/>
                  <a:pt x="46" y="98"/>
                  <a:pt x="45" y="98"/>
                </a:cubicBezTo>
                <a:cubicBezTo>
                  <a:pt x="44" y="98"/>
                  <a:pt x="43" y="99"/>
                  <a:pt x="43" y="100"/>
                </a:cubicBezTo>
                <a:cubicBezTo>
                  <a:pt x="42" y="100"/>
                  <a:pt x="42" y="101"/>
                  <a:pt x="40" y="101"/>
                </a:cubicBezTo>
                <a:cubicBezTo>
                  <a:pt x="40" y="101"/>
                  <a:pt x="40" y="101"/>
                  <a:pt x="40" y="101"/>
                </a:cubicBezTo>
                <a:cubicBezTo>
                  <a:pt x="39" y="101"/>
                  <a:pt x="38" y="101"/>
                  <a:pt x="38" y="101"/>
                </a:cubicBezTo>
                <a:cubicBezTo>
                  <a:pt x="38" y="102"/>
                  <a:pt x="38" y="102"/>
                  <a:pt x="38" y="103"/>
                </a:cubicBezTo>
                <a:cubicBezTo>
                  <a:pt x="38" y="105"/>
                  <a:pt x="38" y="105"/>
                  <a:pt x="37" y="106"/>
                </a:cubicBezTo>
                <a:cubicBezTo>
                  <a:pt x="36" y="107"/>
                  <a:pt x="36" y="107"/>
                  <a:pt x="36" y="108"/>
                </a:cubicBezTo>
                <a:cubicBezTo>
                  <a:pt x="36" y="108"/>
                  <a:pt x="36" y="108"/>
                  <a:pt x="36" y="108"/>
                </a:cubicBezTo>
                <a:cubicBezTo>
                  <a:pt x="35" y="108"/>
                  <a:pt x="35" y="108"/>
                  <a:pt x="35" y="108"/>
                </a:cubicBezTo>
                <a:cubicBezTo>
                  <a:pt x="33" y="108"/>
                  <a:pt x="31" y="108"/>
                  <a:pt x="31" y="110"/>
                </a:cubicBezTo>
                <a:cubicBezTo>
                  <a:pt x="31" y="111"/>
                  <a:pt x="30" y="114"/>
                  <a:pt x="28" y="115"/>
                </a:cubicBezTo>
                <a:cubicBezTo>
                  <a:pt x="26" y="115"/>
                  <a:pt x="26" y="116"/>
                  <a:pt x="26" y="116"/>
                </a:cubicBezTo>
                <a:cubicBezTo>
                  <a:pt x="26" y="116"/>
                  <a:pt x="27" y="117"/>
                  <a:pt x="28" y="117"/>
                </a:cubicBezTo>
                <a:cubicBezTo>
                  <a:pt x="29" y="118"/>
                  <a:pt x="29" y="118"/>
                  <a:pt x="29" y="118"/>
                </a:cubicBezTo>
                <a:cubicBezTo>
                  <a:pt x="30" y="120"/>
                  <a:pt x="30" y="122"/>
                  <a:pt x="28" y="123"/>
                </a:cubicBezTo>
                <a:cubicBezTo>
                  <a:pt x="26" y="124"/>
                  <a:pt x="25" y="124"/>
                  <a:pt x="25" y="125"/>
                </a:cubicBezTo>
                <a:cubicBezTo>
                  <a:pt x="24" y="125"/>
                  <a:pt x="24" y="125"/>
                  <a:pt x="25" y="127"/>
                </a:cubicBezTo>
                <a:cubicBezTo>
                  <a:pt x="25" y="129"/>
                  <a:pt x="24" y="133"/>
                  <a:pt x="23" y="136"/>
                </a:cubicBezTo>
                <a:cubicBezTo>
                  <a:pt x="23" y="137"/>
                  <a:pt x="23" y="138"/>
                  <a:pt x="23" y="138"/>
                </a:cubicBezTo>
                <a:cubicBezTo>
                  <a:pt x="24" y="139"/>
                  <a:pt x="24" y="143"/>
                  <a:pt x="21" y="150"/>
                </a:cubicBezTo>
                <a:cubicBezTo>
                  <a:pt x="20" y="150"/>
                  <a:pt x="20" y="150"/>
                  <a:pt x="20" y="150"/>
                </a:cubicBezTo>
                <a:cubicBezTo>
                  <a:pt x="17" y="150"/>
                  <a:pt x="17" y="150"/>
                  <a:pt x="17" y="150"/>
                </a:cubicBezTo>
                <a:cubicBezTo>
                  <a:pt x="17" y="150"/>
                  <a:pt x="17" y="150"/>
                  <a:pt x="17" y="150"/>
                </a:cubicBezTo>
                <a:cubicBezTo>
                  <a:pt x="16" y="151"/>
                  <a:pt x="16" y="151"/>
                  <a:pt x="15" y="152"/>
                </a:cubicBezTo>
                <a:cubicBezTo>
                  <a:pt x="14" y="152"/>
                  <a:pt x="13" y="152"/>
                  <a:pt x="13" y="153"/>
                </a:cubicBezTo>
                <a:cubicBezTo>
                  <a:pt x="12" y="155"/>
                  <a:pt x="11" y="155"/>
                  <a:pt x="11" y="155"/>
                </a:cubicBezTo>
                <a:cubicBezTo>
                  <a:pt x="11" y="155"/>
                  <a:pt x="11" y="155"/>
                  <a:pt x="11" y="155"/>
                </a:cubicBezTo>
                <a:cubicBezTo>
                  <a:pt x="11" y="155"/>
                  <a:pt x="11" y="155"/>
                  <a:pt x="11" y="155"/>
                </a:cubicBezTo>
                <a:cubicBezTo>
                  <a:pt x="11" y="156"/>
                  <a:pt x="10" y="157"/>
                  <a:pt x="10" y="158"/>
                </a:cubicBezTo>
                <a:cubicBezTo>
                  <a:pt x="10" y="160"/>
                  <a:pt x="10" y="161"/>
                  <a:pt x="11" y="162"/>
                </a:cubicBezTo>
                <a:cubicBezTo>
                  <a:pt x="11" y="162"/>
                  <a:pt x="11" y="162"/>
                  <a:pt x="11" y="162"/>
                </a:cubicBezTo>
                <a:cubicBezTo>
                  <a:pt x="12" y="163"/>
                  <a:pt x="12" y="163"/>
                  <a:pt x="12" y="163"/>
                </a:cubicBezTo>
                <a:cubicBezTo>
                  <a:pt x="12" y="164"/>
                  <a:pt x="13" y="165"/>
                  <a:pt x="12" y="166"/>
                </a:cubicBezTo>
                <a:cubicBezTo>
                  <a:pt x="12" y="166"/>
                  <a:pt x="12" y="166"/>
                  <a:pt x="12" y="166"/>
                </a:cubicBezTo>
                <a:cubicBezTo>
                  <a:pt x="13" y="166"/>
                  <a:pt x="14" y="166"/>
                  <a:pt x="14" y="167"/>
                </a:cubicBezTo>
                <a:cubicBezTo>
                  <a:pt x="14" y="169"/>
                  <a:pt x="14" y="170"/>
                  <a:pt x="15" y="172"/>
                </a:cubicBezTo>
                <a:cubicBezTo>
                  <a:pt x="16" y="173"/>
                  <a:pt x="17" y="176"/>
                  <a:pt x="16" y="178"/>
                </a:cubicBezTo>
                <a:cubicBezTo>
                  <a:pt x="16" y="179"/>
                  <a:pt x="15" y="179"/>
                  <a:pt x="14" y="179"/>
                </a:cubicBezTo>
                <a:cubicBezTo>
                  <a:pt x="13" y="180"/>
                  <a:pt x="12" y="180"/>
                  <a:pt x="12" y="180"/>
                </a:cubicBezTo>
                <a:cubicBezTo>
                  <a:pt x="12" y="181"/>
                  <a:pt x="13" y="181"/>
                  <a:pt x="15" y="181"/>
                </a:cubicBezTo>
                <a:cubicBezTo>
                  <a:pt x="16" y="181"/>
                  <a:pt x="16" y="181"/>
                  <a:pt x="16" y="181"/>
                </a:cubicBezTo>
                <a:cubicBezTo>
                  <a:pt x="19" y="181"/>
                  <a:pt x="19" y="183"/>
                  <a:pt x="19" y="185"/>
                </a:cubicBezTo>
                <a:cubicBezTo>
                  <a:pt x="19" y="187"/>
                  <a:pt x="19" y="189"/>
                  <a:pt x="19" y="190"/>
                </a:cubicBezTo>
                <a:cubicBezTo>
                  <a:pt x="18" y="191"/>
                  <a:pt x="18" y="193"/>
                  <a:pt x="19" y="195"/>
                </a:cubicBezTo>
                <a:cubicBezTo>
                  <a:pt x="19" y="195"/>
                  <a:pt x="19" y="196"/>
                  <a:pt x="19" y="196"/>
                </a:cubicBezTo>
                <a:cubicBezTo>
                  <a:pt x="19" y="197"/>
                  <a:pt x="18" y="197"/>
                  <a:pt x="15" y="198"/>
                </a:cubicBezTo>
                <a:cubicBezTo>
                  <a:pt x="15" y="198"/>
                  <a:pt x="14" y="198"/>
                  <a:pt x="14" y="198"/>
                </a:cubicBezTo>
                <a:cubicBezTo>
                  <a:pt x="13" y="198"/>
                  <a:pt x="12" y="198"/>
                  <a:pt x="12" y="199"/>
                </a:cubicBezTo>
                <a:cubicBezTo>
                  <a:pt x="11" y="199"/>
                  <a:pt x="10" y="199"/>
                  <a:pt x="9" y="200"/>
                </a:cubicBezTo>
                <a:cubicBezTo>
                  <a:pt x="9" y="200"/>
                  <a:pt x="9" y="201"/>
                  <a:pt x="9" y="201"/>
                </a:cubicBezTo>
                <a:cubicBezTo>
                  <a:pt x="9" y="202"/>
                  <a:pt x="11" y="202"/>
                  <a:pt x="12" y="203"/>
                </a:cubicBezTo>
                <a:cubicBezTo>
                  <a:pt x="13" y="203"/>
                  <a:pt x="14" y="204"/>
                  <a:pt x="15" y="205"/>
                </a:cubicBezTo>
                <a:cubicBezTo>
                  <a:pt x="15" y="205"/>
                  <a:pt x="15" y="206"/>
                  <a:pt x="16" y="206"/>
                </a:cubicBezTo>
                <a:cubicBezTo>
                  <a:pt x="16" y="207"/>
                  <a:pt x="17" y="207"/>
                  <a:pt x="17" y="207"/>
                </a:cubicBezTo>
                <a:cubicBezTo>
                  <a:pt x="18" y="208"/>
                  <a:pt x="18" y="209"/>
                  <a:pt x="17" y="210"/>
                </a:cubicBezTo>
                <a:cubicBezTo>
                  <a:pt x="17" y="210"/>
                  <a:pt x="17" y="211"/>
                  <a:pt x="16" y="211"/>
                </a:cubicBezTo>
                <a:cubicBezTo>
                  <a:pt x="16" y="212"/>
                  <a:pt x="15" y="213"/>
                  <a:pt x="15" y="214"/>
                </a:cubicBezTo>
                <a:cubicBezTo>
                  <a:pt x="14" y="215"/>
                  <a:pt x="14" y="216"/>
                  <a:pt x="13" y="216"/>
                </a:cubicBezTo>
                <a:cubicBezTo>
                  <a:pt x="13" y="217"/>
                  <a:pt x="13" y="217"/>
                  <a:pt x="13" y="218"/>
                </a:cubicBezTo>
                <a:cubicBezTo>
                  <a:pt x="13" y="219"/>
                  <a:pt x="13" y="220"/>
                  <a:pt x="12" y="221"/>
                </a:cubicBezTo>
                <a:cubicBezTo>
                  <a:pt x="11" y="221"/>
                  <a:pt x="10" y="221"/>
                  <a:pt x="10" y="221"/>
                </a:cubicBezTo>
                <a:cubicBezTo>
                  <a:pt x="10" y="222"/>
                  <a:pt x="10" y="223"/>
                  <a:pt x="10" y="223"/>
                </a:cubicBezTo>
                <a:cubicBezTo>
                  <a:pt x="11" y="223"/>
                  <a:pt x="11" y="223"/>
                  <a:pt x="11" y="223"/>
                </a:cubicBezTo>
                <a:cubicBezTo>
                  <a:pt x="11" y="223"/>
                  <a:pt x="12" y="223"/>
                  <a:pt x="12" y="222"/>
                </a:cubicBezTo>
                <a:cubicBezTo>
                  <a:pt x="13" y="222"/>
                  <a:pt x="15" y="221"/>
                  <a:pt x="16" y="222"/>
                </a:cubicBezTo>
                <a:cubicBezTo>
                  <a:pt x="18" y="223"/>
                  <a:pt x="18" y="223"/>
                  <a:pt x="19" y="225"/>
                </a:cubicBezTo>
                <a:cubicBezTo>
                  <a:pt x="19" y="226"/>
                  <a:pt x="19" y="226"/>
                  <a:pt x="19" y="226"/>
                </a:cubicBezTo>
                <a:cubicBezTo>
                  <a:pt x="20" y="226"/>
                  <a:pt x="20" y="227"/>
                  <a:pt x="21" y="227"/>
                </a:cubicBezTo>
                <a:cubicBezTo>
                  <a:pt x="22" y="228"/>
                  <a:pt x="22" y="228"/>
                  <a:pt x="23" y="229"/>
                </a:cubicBezTo>
                <a:cubicBezTo>
                  <a:pt x="24" y="231"/>
                  <a:pt x="25" y="231"/>
                  <a:pt x="26" y="231"/>
                </a:cubicBezTo>
                <a:cubicBezTo>
                  <a:pt x="27" y="231"/>
                  <a:pt x="27" y="231"/>
                  <a:pt x="28" y="231"/>
                </a:cubicBezTo>
                <a:cubicBezTo>
                  <a:pt x="30" y="232"/>
                  <a:pt x="31" y="233"/>
                  <a:pt x="31" y="234"/>
                </a:cubicBezTo>
                <a:cubicBezTo>
                  <a:pt x="32" y="234"/>
                  <a:pt x="32" y="235"/>
                  <a:pt x="32" y="235"/>
                </a:cubicBezTo>
                <a:cubicBezTo>
                  <a:pt x="33" y="235"/>
                  <a:pt x="33" y="235"/>
                  <a:pt x="33" y="235"/>
                </a:cubicBezTo>
                <a:cubicBezTo>
                  <a:pt x="34" y="236"/>
                  <a:pt x="32" y="238"/>
                  <a:pt x="31" y="238"/>
                </a:cubicBezTo>
                <a:cubicBezTo>
                  <a:pt x="30" y="238"/>
                  <a:pt x="30" y="239"/>
                  <a:pt x="30" y="240"/>
                </a:cubicBezTo>
                <a:cubicBezTo>
                  <a:pt x="30" y="241"/>
                  <a:pt x="30" y="241"/>
                  <a:pt x="30" y="241"/>
                </a:cubicBezTo>
                <a:cubicBezTo>
                  <a:pt x="30" y="241"/>
                  <a:pt x="30" y="241"/>
                  <a:pt x="30" y="241"/>
                </a:cubicBezTo>
                <a:cubicBezTo>
                  <a:pt x="30" y="241"/>
                  <a:pt x="30" y="241"/>
                  <a:pt x="30" y="241"/>
                </a:cubicBezTo>
                <a:cubicBezTo>
                  <a:pt x="29" y="244"/>
                  <a:pt x="28" y="245"/>
                  <a:pt x="27" y="246"/>
                </a:cubicBezTo>
                <a:cubicBezTo>
                  <a:pt x="27" y="246"/>
                  <a:pt x="27" y="246"/>
                  <a:pt x="26" y="247"/>
                </a:cubicBezTo>
                <a:cubicBezTo>
                  <a:pt x="26" y="248"/>
                  <a:pt x="25" y="248"/>
                  <a:pt x="23" y="248"/>
                </a:cubicBezTo>
                <a:cubicBezTo>
                  <a:pt x="22" y="248"/>
                  <a:pt x="20" y="247"/>
                  <a:pt x="18" y="246"/>
                </a:cubicBezTo>
                <a:cubicBezTo>
                  <a:pt x="18" y="246"/>
                  <a:pt x="18" y="246"/>
                  <a:pt x="18" y="246"/>
                </a:cubicBezTo>
                <a:cubicBezTo>
                  <a:pt x="17" y="245"/>
                  <a:pt x="16" y="245"/>
                  <a:pt x="16" y="245"/>
                </a:cubicBezTo>
                <a:cubicBezTo>
                  <a:pt x="15" y="244"/>
                  <a:pt x="15" y="243"/>
                  <a:pt x="14" y="244"/>
                </a:cubicBezTo>
                <a:cubicBezTo>
                  <a:pt x="14" y="244"/>
                  <a:pt x="14" y="244"/>
                  <a:pt x="14" y="244"/>
                </a:cubicBezTo>
                <a:cubicBezTo>
                  <a:pt x="13" y="245"/>
                  <a:pt x="13" y="247"/>
                  <a:pt x="10" y="247"/>
                </a:cubicBezTo>
                <a:cubicBezTo>
                  <a:pt x="9" y="247"/>
                  <a:pt x="8" y="250"/>
                  <a:pt x="8" y="251"/>
                </a:cubicBezTo>
                <a:cubicBezTo>
                  <a:pt x="8" y="251"/>
                  <a:pt x="8" y="251"/>
                  <a:pt x="8" y="251"/>
                </a:cubicBezTo>
                <a:cubicBezTo>
                  <a:pt x="8" y="252"/>
                  <a:pt x="8" y="253"/>
                  <a:pt x="8" y="253"/>
                </a:cubicBezTo>
                <a:cubicBezTo>
                  <a:pt x="7" y="254"/>
                  <a:pt x="7" y="254"/>
                  <a:pt x="6" y="254"/>
                </a:cubicBezTo>
                <a:cubicBezTo>
                  <a:pt x="5" y="254"/>
                  <a:pt x="5" y="254"/>
                  <a:pt x="5" y="254"/>
                </a:cubicBezTo>
                <a:cubicBezTo>
                  <a:pt x="5" y="254"/>
                  <a:pt x="5" y="255"/>
                  <a:pt x="5" y="256"/>
                </a:cubicBezTo>
                <a:cubicBezTo>
                  <a:pt x="5" y="257"/>
                  <a:pt x="5" y="257"/>
                  <a:pt x="5" y="257"/>
                </a:cubicBezTo>
                <a:cubicBezTo>
                  <a:pt x="5" y="258"/>
                  <a:pt x="4" y="259"/>
                  <a:pt x="4" y="259"/>
                </a:cubicBezTo>
                <a:cubicBezTo>
                  <a:pt x="4" y="260"/>
                  <a:pt x="3" y="261"/>
                  <a:pt x="3" y="262"/>
                </a:cubicBezTo>
                <a:cubicBezTo>
                  <a:pt x="3" y="263"/>
                  <a:pt x="3" y="264"/>
                  <a:pt x="4" y="264"/>
                </a:cubicBezTo>
                <a:cubicBezTo>
                  <a:pt x="4" y="265"/>
                  <a:pt x="4" y="266"/>
                  <a:pt x="4" y="267"/>
                </a:cubicBezTo>
                <a:cubicBezTo>
                  <a:pt x="4" y="268"/>
                  <a:pt x="4" y="268"/>
                  <a:pt x="4" y="268"/>
                </a:cubicBezTo>
                <a:cubicBezTo>
                  <a:pt x="4" y="270"/>
                  <a:pt x="3" y="271"/>
                  <a:pt x="2" y="271"/>
                </a:cubicBezTo>
                <a:cubicBezTo>
                  <a:pt x="1" y="272"/>
                  <a:pt x="1" y="272"/>
                  <a:pt x="1" y="273"/>
                </a:cubicBezTo>
                <a:cubicBezTo>
                  <a:pt x="0" y="273"/>
                  <a:pt x="0" y="273"/>
                  <a:pt x="0" y="273"/>
                </a:cubicBezTo>
                <a:cubicBezTo>
                  <a:pt x="0" y="274"/>
                  <a:pt x="1" y="274"/>
                  <a:pt x="1" y="275"/>
                </a:cubicBezTo>
                <a:cubicBezTo>
                  <a:pt x="2" y="275"/>
                  <a:pt x="2" y="276"/>
                  <a:pt x="3" y="276"/>
                </a:cubicBezTo>
                <a:cubicBezTo>
                  <a:pt x="5" y="279"/>
                  <a:pt x="5" y="279"/>
                  <a:pt x="8" y="278"/>
                </a:cubicBezTo>
                <a:cubicBezTo>
                  <a:pt x="10" y="278"/>
                  <a:pt x="13" y="277"/>
                  <a:pt x="15" y="279"/>
                </a:cubicBezTo>
                <a:cubicBezTo>
                  <a:pt x="16" y="281"/>
                  <a:pt x="17" y="281"/>
                  <a:pt x="18" y="281"/>
                </a:cubicBezTo>
                <a:cubicBezTo>
                  <a:pt x="19" y="281"/>
                  <a:pt x="20" y="282"/>
                  <a:pt x="20" y="284"/>
                </a:cubicBezTo>
                <a:cubicBezTo>
                  <a:pt x="20" y="286"/>
                  <a:pt x="21" y="287"/>
                  <a:pt x="21" y="288"/>
                </a:cubicBezTo>
                <a:cubicBezTo>
                  <a:pt x="22" y="289"/>
                  <a:pt x="23" y="289"/>
                  <a:pt x="23" y="291"/>
                </a:cubicBezTo>
                <a:cubicBezTo>
                  <a:pt x="23" y="291"/>
                  <a:pt x="23" y="291"/>
                  <a:pt x="24" y="291"/>
                </a:cubicBezTo>
                <a:cubicBezTo>
                  <a:pt x="24" y="291"/>
                  <a:pt x="25" y="292"/>
                  <a:pt x="25" y="292"/>
                </a:cubicBezTo>
                <a:cubicBezTo>
                  <a:pt x="26" y="294"/>
                  <a:pt x="26" y="294"/>
                  <a:pt x="26" y="295"/>
                </a:cubicBezTo>
                <a:cubicBezTo>
                  <a:pt x="27" y="294"/>
                  <a:pt x="28" y="294"/>
                  <a:pt x="28" y="295"/>
                </a:cubicBezTo>
                <a:cubicBezTo>
                  <a:pt x="28" y="295"/>
                  <a:pt x="28" y="295"/>
                  <a:pt x="28" y="295"/>
                </a:cubicBezTo>
                <a:cubicBezTo>
                  <a:pt x="28" y="296"/>
                  <a:pt x="28" y="296"/>
                  <a:pt x="28" y="296"/>
                </a:cubicBezTo>
                <a:cubicBezTo>
                  <a:pt x="28" y="297"/>
                  <a:pt x="28" y="297"/>
                  <a:pt x="28" y="297"/>
                </a:cubicBezTo>
                <a:cubicBezTo>
                  <a:pt x="27" y="298"/>
                  <a:pt x="27" y="298"/>
                  <a:pt x="27" y="298"/>
                </a:cubicBezTo>
                <a:cubicBezTo>
                  <a:pt x="27" y="298"/>
                  <a:pt x="27" y="297"/>
                  <a:pt x="26" y="297"/>
                </a:cubicBezTo>
                <a:cubicBezTo>
                  <a:pt x="26" y="297"/>
                  <a:pt x="26" y="297"/>
                  <a:pt x="26" y="297"/>
                </a:cubicBezTo>
                <a:cubicBezTo>
                  <a:pt x="25" y="298"/>
                  <a:pt x="24" y="299"/>
                  <a:pt x="25" y="300"/>
                </a:cubicBezTo>
                <a:cubicBezTo>
                  <a:pt x="25" y="301"/>
                  <a:pt x="25" y="301"/>
                  <a:pt x="26" y="301"/>
                </a:cubicBezTo>
                <a:cubicBezTo>
                  <a:pt x="26" y="301"/>
                  <a:pt x="27" y="301"/>
                  <a:pt x="27" y="300"/>
                </a:cubicBezTo>
                <a:cubicBezTo>
                  <a:pt x="28" y="299"/>
                  <a:pt x="29" y="298"/>
                  <a:pt x="31" y="298"/>
                </a:cubicBezTo>
                <a:cubicBezTo>
                  <a:pt x="31" y="298"/>
                  <a:pt x="32" y="299"/>
                  <a:pt x="32" y="299"/>
                </a:cubicBezTo>
                <a:cubicBezTo>
                  <a:pt x="32" y="300"/>
                  <a:pt x="32" y="300"/>
                  <a:pt x="32" y="300"/>
                </a:cubicBezTo>
                <a:cubicBezTo>
                  <a:pt x="34" y="299"/>
                  <a:pt x="36" y="299"/>
                  <a:pt x="37" y="301"/>
                </a:cubicBezTo>
                <a:cubicBezTo>
                  <a:pt x="37" y="301"/>
                  <a:pt x="38" y="301"/>
                  <a:pt x="38" y="302"/>
                </a:cubicBezTo>
                <a:cubicBezTo>
                  <a:pt x="38" y="304"/>
                  <a:pt x="36" y="305"/>
                  <a:pt x="35" y="306"/>
                </a:cubicBezTo>
                <a:cubicBezTo>
                  <a:pt x="35" y="306"/>
                  <a:pt x="35" y="306"/>
                  <a:pt x="35" y="306"/>
                </a:cubicBezTo>
                <a:cubicBezTo>
                  <a:pt x="35" y="306"/>
                  <a:pt x="35" y="306"/>
                  <a:pt x="36" y="307"/>
                </a:cubicBezTo>
                <a:cubicBezTo>
                  <a:pt x="36" y="308"/>
                  <a:pt x="37" y="308"/>
                  <a:pt x="37" y="309"/>
                </a:cubicBezTo>
                <a:cubicBezTo>
                  <a:pt x="37" y="309"/>
                  <a:pt x="37" y="309"/>
                  <a:pt x="37" y="309"/>
                </a:cubicBezTo>
                <a:cubicBezTo>
                  <a:pt x="36" y="309"/>
                  <a:pt x="36" y="309"/>
                  <a:pt x="36" y="309"/>
                </a:cubicBezTo>
                <a:cubicBezTo>
                  <a:pt x="36" y="309"/>
                  <a:pt x="36" y="310"/>
                  <a:pt x="37" y="311"/>
                </a:cubicBezTo>
                <a:cubicBezTo>
                  <a:pt x="37" y="311"/>
                  <a:pt x="38" y="312"/>
                  <a:pt x="38" y="313"/>
                </a:cubicBezTo>
                <a:cubicBezTo>
                  <a:pt x="38" y="314"/>
                  <a:pt x="38" y="317"/>
                  <a:pt x="39" y="318"/>
                </a:cubicBezTo>
                <a:cubicBezTo>
                  <a:pt x="39" y="319"/>
                  <a:pt x="40" y="319"/>
                  <a:pt x="41" y="319"/>
                </a:cubicBezTo>
                <a:cubicBezTo>
                  <a:pt x="41" y="319"/>
                  <a:pt x="42" y="319"/>
                  <a:pt x="42" y="318"/>
                </a:cubicBezTo>
                <a:cubicBezTo>
                  <a:pt x="43" y="316"/>
                  <a:pt x="45" y="317"/>
                  <a:pt x="47" y="317"/>
                </a:cubicBezTo>
                <a:cubicBezTo>
                  <a:pt x="48" y="317"/>
                  <a:pt x="49" y="317"/>
                  <a:pt x="49" y="317"/>
                </a:cubicBezTo>
                <a:cubicBezTo>
                  <a:pt x="51" y="317"/>
                  <a:pt x="53" y="318"/>
                  <a:pt x="54" y="319"/>
                </a:cubicBezTo>
                <a:cubicBezTo>
                  <a:pt x="55" y="319"/>
                  <a:pt x="55" y="319"/>
                  <a:pt x="56" y="320"/>
                </a:cubicBezTo>
                <a:cubicBezTo>
                  <a:pt x="56" y="320"/>
                  <a:pt x="57" y="320"/>
                  <a:pt x="58" y="319"/>
                </a:cubicBezTo>
                <a:cubicBezTo>
                  <a:pt x="57" y="319"/>
                  <a:pt x="57" y="319"/>
                  <a:pt x="57" y="319"/>
                </a:cubicBezTo>
                <a:cubicBezTo>
                  <a:pt x="58" y="319"/>
                  <a:pt x="58" y="316"/>
                  <a:pt x="58" y="314"/>
                </a:cubicBezTo>
                <a:cubicBezTo>
                  <a:pt x="58" y="313"/>
                  <a:pt x="58" y="313"/>
                  <a:pt x="58" y="313"/>
                </a:cubicBezTo>
                <a:cubicBezTo>
                  <a:pt x="58" y="312"/>
                  <a:pt x="59" y="311"/>
                  <a:pt x="61" y="309"/>
                </a:cubicBezTo>
                <a:cubicBezTo>
                  <a:pt x="61" y="309"/>
                  <a:pt x="61" y="309"/>
                  <a:pt x="61" y="309"/>
                </a:cubicBezTo>
                <a:cubicBezTo>
                  <a:pt x="62" y="308"/>
                  <a:pt x="62" y="307"/>
                  <a:pt x="62" y="306"/>
                </a:cubicBezTo>
                <a:cubicBezTo>
                  <a:pt x="62" y="305"/>
                  <a:pt x="62" y="305"/>
                  <a:pt x="62" y="305"/>
                </a:cubicBezTo>
                <a:cubicBezTo>
                  <a:pt x="62" y="304"/>
                  <a:pt x="62" y="304"/>
                  <a:pt x="62" y="304"/>
                </a:cubicBezTo>
                <a:cubicBezTo>
                  <a:pt x="62" y="302"/>
                  <a:pt x="62" y="300"/>
                  <a:pt x="62" y="298"/>
                </a:cubicBezTo>
                <a:cubicBezTo>
                  <a:pt x="62" y="297"/>
                  <a:pt x="64" y="296"/>
                  <a:pt x="66" y="295"/>
                </a:cubicBezTo>
                <a:cubicBezTo>
                  <a:pt x="67" y="295"/>
                  <a:pt x="67" y="295"/>
                  <a:pt x="67" y="295"/>
                </a:cubicBezTo>
                <a:cubicBezTo>
                  <a:pt x="67" y="295"/>
                  <a:pt x="67" y="295"/>
                  <a:pt x="67" y="295"/>
                </a:cubicBezTo>
                <a:cubicBezTo>
                  <a:pt x="68" y="294"/>
                  <a:pt x="70" y="294"/>
                  <a:pt x="70" y="293"/>
                </a:cubicBezTo>
                <a:cubicBezTo>
                  <a:pt x="71" y="292"/>
                  <a:pt x="72" y="292"/>
                  <a:pt x="72" y="291"/>
                </a:cubicBezTo>
                <a:cubicBezTo>
                  <a:pt x="73" y="291"/>
                  <a:pt x="74" y="290"/>
                  <a:pt x="74" y="290"/>
                </a:cubicBezTo>
                <a:cubicBezTo>
                  <a:pt x="75" y="289"/>
                  <a:pt x="75" y="288"/>
                  <a:pt x="76" y="288"/>
                </a:cubicBezTo>
                <a:cubicBezTo>
                  <a:pt x="77" y="287"/>
                  <a:pt x="77" y="287"/>
                  <a:pt x="78" y="286"/>
                </a:cubicBezTo>
                <a:cubicBezTo>
                  <a:pt x="78" y="285"/>
                  <a:pt x="80" y="284"/>
                  <a:pt x="81" y="284"/>
                </a:cubicBezTo>
                <a:cubicBezTo>
                  <a:pt x="81" y="284"/>
                  <a:pt x="82" y="284"/>
                  <a:pt x="82" y="283"/>
                </a:cubicBezTo>
                <a:cubicBezTo>
                  <a:pt x="82" y="283"/>
                  <a:pt x="83" y="282"/>
                  <a:pt x="83" y="282"/>
                </a:cubicBezTo>
                <a:cubicBezTo>
                  <a:pt x="83" y="281"/>
                  <a:pt x="83" y="280"/>
                  <a:pt x="85" y="280"/>
                </a:cubicBezTo>
                <a:cubicBezTo>
                  <a:pt x="84" y="279"/>
                  <a:pt x="84" y="278"/>
                  <a:pt x="83" y="278"/>
                </a:cubicBezTo>
                <a:cubicBezTo>
                  <a:pt x="83" y="277"/>
                  <a:pt x="83" y="277"/>
                  <a:pt x="83" y="276"/>
                </a:cubicBezTo>
                <a:cubicBezTo>
                  <a:pt x="83" y="276"/>
                  <a:pt x="83" y="276"/>
                  <a:pt x="83" y="275"/>
                </a:cubicBezTo>
                <a:cubicBezTo>
                  <a:pt x="83" y="275"/>
                  <a:pt x="85" y="275"/>
                  <a:pt x="86" y="275"/>
                </a:cubicBezTo>
                <a:cubicBezTo>
                  <a:pt x="86" y="275"/>
                  <a:pt x="86" y="274"/>
                  <a:pt x="87" y="274"/>
                </a:cubicBezTo>
                <a:cubicBezTo>
                  <a:pt x="87" y="274"/>
                  <a:pt x="88" y="273"/>
                  <a:pt x="89" y="272"/>
                </a:cubicBezTo>
                <a:cubicBezTo>
                  <a:pt x="89" y="271"/>
                  <a:pt x="90" y="271"/>
                  <a:pt x="90" y="271"/>
                </a:cubicBezTo>
                <a:cubicBezTo>
                  <a:pt x="91" y="270"/>
                  <a:pt x="91" y="270"/>
                  <a:pt x="91" y="270"/>
                </a:cubicBezTo>
                <a:cubicBezTo>
                  <a:pt x="92" y="269"/>
                  <a:pt x="92" y="269"/>
                  <a:pt x="93" y="268"/>
                </a:cubicBezTo>
                <a:cubicBezTo>
                  <a:pt x="94" y="268"/>
                  <a:pt x="94" y="267"/>
                  <a:pt x="95" y="266"/>
                </a:cubicBezTo>
                <a:cubicBezTo>
                  <a:pt x="97" y="264"/>
                  <a:pt x="97" y="263"/>
                  <a:pt x="97" y="262"/>
                </a:cubicBezTo>
                <a:cubicBezTo>
                  <a:pt x="97" y="262"/>
                  <a:pt x="97" y="262"/>
                  <a:pt x="97" y="262"/>
                </a:cubicBezTo>
                <a:cubicBezTo>
                  <a:pt x="97" y="260"/>
                  <a:pt x="97" y="259"/>
                  <a:pt x="98" y="257"/>
                </a:cubicBezTo>
                <a:cubicBezTo>
                  <a:pt x="98" y="257"/>
                  <a:pt x="98" y="256"/>
                  <a:pt x="96" y="255"/>
                </a:cubicBezTo>
                <a:cubicBezTo>
                  <a:pt x="95" y="254"/>
                  <a:pt x="95" y="252"/>
                  <a:pt x="95" y="251"/>
                </a:cubicBezTo>
                <a:cubicBezTo>
                  <a:pt x="95" y="250"/>
                  <a:pt x="95" y="250"/>
                  <a:pt x="95" y="250"/>
                </a:cubicBezTo>
                <a:cubicBezTo>
                  <a:pt x="95" y="249"/>
                  <a:pt x="95" y="249"/>
                  <a:pt x="95" y="249"/>
                </a:cubicBezTo>
                <a:cubicBezTo>
                  <a:pt x="95" y="248"/>
                  <a:pt x="95" y="246"/>
                  <a:pt x="96" y="244"/>
                </a:cubicBezTo>
                <a:cubicBezTo>
                  <a:pt x="96" y="242"/>
                  <a:pt x="96" y="241"/>
                  <a:pt x="95" y="240"/>
                </a:cubicBezTo>
                <a:cubicBezTo>
                  <a:pt x="94" y="240"/>
                  <a:pt x="92" y="239"/>
                  <a:pt x="91" y="238"/>
                </a:cubicBezTo>
                <a:cubicBezTo>
                  <a:pt x="91" y="238"/>
                  <a:pt x="91" y="238"/>
                  <a:pt x="91" y="238"/>
                </a:cubicBezTo>
                <a:cubicBezTo>
                  <a:pt x="90" y="237"/>
                  <a:pt x="89" y="235"/>
                  <a:pt x="89" y="234"/>
                </a:cubicBezTo>
                <a:cubicBezTo>
                  <a:pt x="89" y="234"/>
                  <a:pt x="89" y="233"/>
                  <a:pt x="89" y="233"/>
                </a:cubicBezTo>
                <a:cubicBezTo>
                  <a:pt x="89" y="231"/>
                  <a:pt x="89" y="229"/>
                  <a:pt x="87" y="228"/>
                </a:cubicBezTo>
                <a:cubicBezTo>
                  <a:pt x="87" y="227"/>
                  <a:pt x="87" y="226"/>
                  <a:pt x="88" y="225"/>
                </a:cubicBezTo>
                <a:cubicBezTo>
                  <a:pt x="88" y="224"/>
                  <a:pt x="89" y="224"/>
                  <a:pt x="89" y="223"/>
                </a:cubicBezTo>
                <a:cubicBezTo>
                  <a:pt x="89" y="222"/>
                  <a:pt x="88" y="222"/>
                  <a:pt x="86" y="222"/>
                </a:cubicBezTo>
                <a:cubicBezTo>
                  <a:pt x="86" y="221"/>
                  <a:pt x="86" y="221"/>
                  <a:pt x="86" y="221"/>
                </a:cubicBezTo>
                <a:cubicBezTo>
                  <a:pt x="85" y="221"/>
                  <a:pt x="84" y="221"/>
                  <a:pt x="83" y="220"/>
                </a:cubicBezTo>
                <a:cubicBezTo>
                  <a:pt x="83" y="219"/>
                  <a:pt x="82" y="219"/>
                  <a:pt x="82" y="219"/>
                </a:cubicBezTo>
                <a:cubicBezTo>
                  <a:pt x="81" y="219"/>
                  <a:pt x="81" y="218"/>
                  <a:pt x="80" y="218"/>
                </a:cubicBezTo>
                <a:cubicBezTo>
                  <a:pt x="80" y="218"/>
                  <a:pt x="80" y="218"/>
                  <a:pt x="80" y="218"/>
                </a:cubicBezTo>
                <a:cubicBezTo>
                  <a:pt x="79" y="217"/>
                  <a:pt x="79" y="213"/>
                  <a:pt x="79" y="213"/>
                </a:cubicBezTo>
                <a:cubicBezTo>
                  <a:pt x="79" y="212"/>
                  <a:pt x="79" y="212"/>
                  <a:pt x="78" y="211"/>
                </a:cubicBezTo>
                <a:cubicBezTo>
                  <a:pt x="78" y="211"/>
                  <a:pt x="78" y="210"/>
                  <a:pt x="79" y="209"/>
                </a:cubicBezTo>
                <a:cubicBezTo>
                  <a:pt x="79" y="209"/>
                  <a:pt x="80" y="209"/>
                  <a:pt x="81" y="209"/>
                </a:cubicBezTo>
                <a:cubicBezTo>
                  <a:pt x="82" y="209"/>
                  <a:pt x="82" y="208"/>
                  <a:pt x="82" y="208"/>
                </a:cubicBezTo>
                <a:cubicBezTo>
                  <a:pt x="83" y="208"/>
                  <a:pt x="83" y="207"/>
                  <a:pt x="85" y="207"/>
                </a:cubicBezTo>
                <a:cubicBezTo>
                  <a:pt x="85" y="208"/>
                  <a:pt x="85" y="208"/>
                  <a:pt x="85" y="208"/>
                </a:cubicBezTo>
                <a:cubicBezTo>
                  <a:pt x="86" y="208"/>
                  <a:pt x="87" y="209"/>
                  <a:pt x="89" y="209"/>
                </a:cubicBezTo>
                <a:cubicBezTo>
                  <a:pt x="90" y="208"/>
                  <a:pt x="91" y="209"/>
                  <a:pt x="91" y="209"/>
                </a:cubicBezTo>
                <a:cubicBezTo>
                  <a:pt x="92" y="210"/>
                  <a:pt x="92" y="210"/>
                  <a:pt x="93" y="210"/>
                </a:cubicBezTo>
                <a:cubicBezTo>
                  <a:pt x="94" y="210"/>
                  <a:pt x="95" y="210"/>
                  <a:pt x="95" y="211"/>
                </a:cubicBezTo>
                <a:cubicBezTo>
                  <a:pt x="96" y="211"/>
                  <a:pt x="96" y="211"/>
                  <a:pt x="97" y="211"/>
                </a:cubicBezTo>
                <a:cubicBezTo>
                  <a:pt x="98" y="211"/>
                  <a:pt x="98" y="212"/>
                  <a:pt x="98" y="212"/>
                </a:cubicBezTo>
                <a:cubicBezTo>
                  <a:pt x="98" y="212"/>
                  <a:pt x="98" y="213"/>
                  <a:pt x="99" y="212"/>
                </a:cubicBezTo>
                <a:cubicBezTo>
                  <a:pt x="100" y="212"/>
                  <a:pt x="100" y="213"/>
                  <a:pt x="101" y="214"/>
                </a:cubicBezTo>
                <a:cubicBezTo>
                  <a:pt x="101" y="215"/>
                  <a:pt x="101" y="216"/>
                  <a:pt x="101" y="216"/>
                </a:cubicBezTo>
                <a:cubicBezTo>
                  <a:pt x="103" y="216"/>
                  <a:pt x="103" y="217"/>
                  <a:pt x="103" y="217"/>
                </a:cubicBezTo>
                <a:cubicBezTo>
                  <a:pt x="103" y="217"/>
                  <a:pt x="103" y="217"/>
                  <a:pt x="103" y="217"/>
                </a:cubicBezTo>
                <a:cubicBezTo>
                  <a:pt x="103" y="217"/>
                  <a:pt x="104" y="217"/>
                  <a:pt x="105" y="217"/>
                </a:cubicBezTo>
                <a:cubicBezTo>
                  <a:pt x="106" y="217"/>
                  <a:pt x="107" y="217"/>
                  <a:pt x="108" y="217"/>
                </a:cubicBezTo>
                <a:cubicBezTo>
                  <a:pt x="109" y="217"/>
                  <a:pt x="110" y="217"/>
                  <a:pt x="110" y="217"/>
                </a:cubicBezTo>
                <a:cubicBezTo>
                  <a:pt x="112" y="217"/>
                  <a:pt x="112" y="218"/>
                  <a:pt x="113" y="219"/>
                </a:cubicBezTo>
                <a:cubicBezTo>
                  <a:pt x="113" y="219"/>
                  <a:pt x="114" y="220"/>
                  <a:pt x="114" y="220"/>
                </a:cubicBezTo>
                <a:cubicBezTo>
                  <a:pt x="116" y="221"/>
                  <a:pt x="117" y="220"/>
                  <a:pt x="117" y="220"/>
                </a:cubicBezTo>
                <a:cubicBezTo>
                  <a:pt x="117" y="219"/>
                  <a:pt x="118" y="219"/>
                  <a:pt x="119" y="219"/>
                </a:cubicBezTo>
                <a:cubicBezTo>
                  <a:pt x="120" y="219"/>
                  <a:pt x="120" y="219"/>
                  <a:pt x="120" y="219"/>
                </a:cubicBezTo>
                <a:cubicBezTo>
                  <a:pt x="120" y="219"/>
                  <a:pt x="119" y="217"/>
                  <a:pt x="119" y="217"/>
                </a:cubicBezTo>
                <a:cubicBezTo>
                  <a:pt x="118" y="216"/>
                  <a:pt x="118" y="215"/>
                  <a:pt x="119" y="215"/>
                </a:cubicBezTo>
                <a:cubicBezTo>
                  <a:pt x="119" y="214"/>
                  <a:pt x="119" y="213"/>
                  <a:pt x="119" y="212"/>
                </a:cubicBezTo>
                <a:cubicBezTo>
                  <a:pt x="118" y="211"/>
                  <a:pt x="118" y="211"/>
                  <a:pt x="117" y="211"/>
                </a:cubicBezTo>
                <a:cubicBezTo>
                  <a:pt x="117" y="211"/>
                  <a:pt x="116" y="212"/>
                  <a:pt x="116" y="212"/>
                </a:cubicBezTo>
                <a:cubicBezTo>
                  <a:pt x="115" y="212"/>
                  <a:pt x="114" y="211"/>
                  <a:pt x="113" y="211"/>
                </a:cubicBezTo>
                <a:cubicBezTo>
                  <a:pt x="112" y="211"/>
                  <a:pt x="112" y="210"/>
                  <a:pt x="111" y="210"/>
                </a:cubicBezTo>
                <a:cubicBezTo>
                  <a:pt x="110" y="210"/>
                  <a:pt x="109" y="209"/>
                  <a:pt x="108" y="209"/>
                </a:cubicBezTo>
                <a:cubicBezTo>
                  <a:pt x="108" y="208"/>
                  <a:pt x="107" y="208"/>
                  <a:pt x="107" y="208"/>
                </a:cubicBezTo>
                <a:cubicBezTo>
                  <a:pt x="105" y="207"/>
                  <a:pt x="104" y="204"/>
                  <a:pt x="104" y="202"/>
                </a:cubicBezTo>
                <a:cubicBezTo>
                  <a:pt x="104" y="202"/>
                  <a:pt x="104" y="201"/>
                  <a:pt x="104" y="201"/>
                </a:cubicBezTo>
                <a:cubicBezTo>
                  <a:pt x="104" y="199"/>
                  <a:pt x="104" y="198"/>
                  <a:pt x="103" y="196"/>
                </a:cubicBezTo>
                <a:cubicBezTo>
                  <a:pt x="103" y="195"/>
                  <a:pt x="103" y="192"/>
                  <a:pt x="103" y="190"/>
                </a:cubicBezTo>
                <a:cubicBezTo>
                  <a:pt x="103" y="190"/>
                  <a:pt x="103" y="190"/>
                  <a:pt x="103" y="190"/>
                </a:cubicBezTo>
                <a:cubicBezTo>
                  <a:pt x="104" y="188"/>
                  <a:pt x="104" y="188"/>
                  <a:pt x="102" y="186"/>
                </a:cubicBezTo>
                <a:cubicBezTo>
                  <a:pt x="101" y="185"/>
                  <a:pt x="101" y="183"/>
                  <a:pt x="101" y="182"/>
                </a:cubicBezTo>
                <a:cubicBezTo>
                  <a:pt x="102" y="181"/>
                  <a:pt x="102" y="181"/>
                  <a:pt x="102" y="181"/>
                </a:cubicBezTo>
                <a:cubicBezTo>
                  <a:pt x="102" y="179"/>
                  <a:pt x="102" y="177"/>
                  <a:pt x="102" y="176"/>
                </a:cubicBezTo>
                <a:cubicBezTo>
                  <a:pt x="102" y="175"/>
                  <a:pt x="102" y="174"/>
                  <a:pt x="102" y="173"/>
                </a:cubicBezTo>
                <a:cubicBezTo>
                  <a:pt x="101" y="172"/>
                  <a:pt x="101" y="171"/>
                  <a:pt x="101" y="171"/>
                </a:cubicBezTo>
                <a:cubicBezTo>
                  <a:pt x="101" y="169"/>
                  <a:pt x="101" y="169"/>
                  <a:pt x="102" y="168"/>
                </a:cubicBezTo>
                <a:cubicBezTo>
                  <a:pt x="102" y="168"/>
                  <a:pt x="103" y="168"/>
                  <a:pt x="104" y="168"/>
                </a:cubicBezTo>
                <a:cubicBezTo>
                  <a:pt x="104" y="168"/>
                  <a:pt x="104" y="168"/>
                  <a:pt x="104" y="168"/>
                </a:cubicBezTo>
                <a:cubicBezTo>
                  <a:pt x="105" y="168"/>
                  <a:pt x="105" y="168"/>
                  <a:pt x="106" y="169"/>
                </a:cubicBezTo>
                <a:cubicBezTo>
                  <a:pt x="106" y="169"/>
                  <a:pt x="107" y="169"/>
                  <a:pt x="108" y="170"/>
                </a:cubicBezTo>
                <a:cubicBezTo>
                  <a:pt x="108" y="170"/>
                  <a:pt x="108" y="170"/>
                  <a:pt x="108" y="170"/>
                </a:cubicBezTo>
                <a:cubicBezTo>
                  <a:pt x="108" y="170"/>
                  <a:pt x="108" y="169"/>
                  <a:pt x="108" y="168"/>
                </a:cubicBezTo>
                <a:cubicBezTo>
                  <a:pt x="108" y="167"/>
                  <a:pt x="108" y="167"/>
                  <a:pt x="108" y="166"/>
                </a:cubicBezTo>
                <a:cubicBezTo>
                  <a:pt x="108" y="165"/>
                  <a:pt x="107" y="164"/>
                  <a:pt x="107" y="164"/>
                </a:cubicBezTo>
                <a:cubicBezTo>
                  <a:pt x="107" y="163"/>
                  <a:pt x="108" y="163"/>
                  <a:pt x="110" y="162"/>
                </a:cubicBezTo>
                <a:cubicBezTo>
                  <a:pt x="110" y="162"/>
                  <a:pt x="111" y="162"/>
                  <a:pt x="111" y="162"/>
                </a:cubicBezTo>
                <a:cubicBezTo>
                  <a:pt x="112" y="161"/>
                  <a:pt x="112" y="160"/>
                  <a:pt x="112" y="158"/>
                </a:cubicBezTo>
                <a:cubicBezTo>
                  <a:pt x="112" y="158"/>
                  <a:pt x="112" y="157"/>
                  <a:pt x="112" y="157"/>
                </a:cubicBezTo>
                <a:cubicBezTo>
                  <a:pt x="112" y="155"/>
                  <a:pt x="112" y="153"/>
                  <a:pt x="112" y="152"/>
                </a:cubicBezTo>
                <a:cubicBezTo>
                  <a:pt x="113" y="150"/>
                  <a:pt x="115" y="150"/>
                  <a:pt x="117" y="150"/>
                </a:cubicBezTo>
                <a:cubicBezTo>
                  <a:pt x="117" y="150"/>
                  <a:pt x="117" y="150"/>
                  <a:pt x="117" y="150"/>
                </a:cubicBezTo>
                <a:cubicBezTo>
                  <a:pt x="119" y="150"/>
                  <a:pt x="121" y="150"/>
                  <a:pt x="123" y="150"/>
                </a:cubicBezTo>
                <a:cubicBezTo>
                  <a:pt x="123" y="151"/>
                  <a:pt x="124" y="151"/>
                  <a:pt x="124" y="151"/>
                </a:cubicBezTo>
                <a:cubicBezTo>
                  <a:pt x="125" y="150"/>
                  <a:pt x="125" y="150"/>
                  <a:pt x="125" y="149"/>
                </a:cubicBezTo>
                <a:cubicBezTo>
                  <a:pt x="125" y="148"/>
                  <a:pt x="125" y="148"/>
                  <a:pt x="125" y="148"/>
                </a:cubicBezTo>
                <a:cubicBezTo>
                  <a:pt x="125" y="148"/>
                  <a:pt x="125" y="148"/>
                  <a:pt x="125" y="148"/>
                </a:cubicBezTo>
                <a:cubicBezTo>
                  <a:pt x="126" y="148"/>
                  <a:pt x="126" y="148"/>
                  <a:pt x="131" y="150"/>
                </a:cubicBezTo>
                <a:cubicBezTo>
                  <a:pt x="131" y="150"/>
                  <a:pt x="132" y="151"/>
                  <a:pt x="132" y="151"/>
                </a:cubicBezTo>
                <a:cubicBezTo>
                  <a:pt x="133" y="152"/>
                  <a:pt x="133" y="153"/>
                  <a:pt x="134" y="153"/>
                </a:cubicBezTo>
                <a:cubicBezTo>
                  <a:pt x="135" y="153"/>
                  <a:pt x="136" y="152"/>
                  <a:pt x="136" y="150"/>
                </a:cubicBezTo>
                <a:cubicBezTo>
                  <a:pt x="136" y="150"/>
                  <a:pt x="136" y="150"/>
                  <a:pt x="137" y="149"/>
                </a:cubicBezTo>
                <a:cubicBezTo>
                  <a:pt x="137" y="149"/>
                  <a:pt x="137" y="148"/>
                  <a:pt x="137" y="148"/>
                </a:cubicBezTo>
                <a:cubicBezTo>
                  <a:pt x="137" y="147"/>
                  <a:pt x="138" y="146"/>
                  <a:pt x="139" y="145"/>
                </a:cubicBezTo>
                <a:cubicBezTo>
                  <a:pt x="139" y="145"/>
                  <a:pt x="139" y="145"/>
                  <a:pt x="139" y="145"/>
                </a:cubicBezTo>
                <a:cubicBezTo>
                  <a:pt x="140" y="144"/>
                  <a:pt x="140" y="143"/>
                  <a:pt x="141" y="143"/>
                </a:cubicBezTo>
                <a:cubicBezTo>
                  <a:pt x="141" y="143"/>
                  <a:pt x="141" y="143"/>
                  <a:pt x="141" y="143"/>
                </a:cubicBezTo>
                <a:cubicBezTo>
                  <a:pt x="141" y="142"/>
                  <a:pt x="140" y="141"/>
                  <a:pt x="141" y="140"/>
                </a:cubicBezTo>
                <a:cubicBezTo>
                  <a:pt x="141" y="140"/>
                  <a:pt x="142" y="140"/>
                  <a:pt x="143" y="140"/>
                </a:cubicBezTo>
                <a:cubicBezTo>
                  <a:pt x="144" y="140"/>
                  <a:pt x="144" y="140"/>
                  <a:pt x="145" y="140"/>
                </a:cubicBezTo>
                <a:cubicBezTo>
                  <a:pt x="146" y="140"/>
                  <a:pt x="148" y="140"/>
                  <a:pt x="148" y="139"/>
                </a:cubicBezTo>
                <a:cubicBezTo>
                  <a:pt x="148" y="138"/>
                  <a:pt x="146" y="137"/>
                  <a:pt x="145" y="136"/>
                </a:cubicBezTo>
                <a:cubicBezTo>
                  <a:pt x="145" y="136"/>
                  <a:pt x="144" y="136"/>
                  <a:pt x="144" y="135"/>
                </a:cubicBezTo>
                <a:cubicBezTo>
                  <a:pt x="142" y="134"/>
                  <a:pt x="144" y="130"/>
                  <a:pt x="144" y="130"/>
                </a:cubicBezTo>
                <a:cubicBezTo>
                  <a:pt x="144" y="129"/>
                  <a:pt x="144" y="129"/>
                  <a:pt x="144" y="129"/>
                </a:cubicBezTo>
                <a:cubicBezTo>
                  <a:pt x="145" y="127"/>
                  <a:pt x="145" y="127"/>
                  <a:pt x="147" y="127"/>
                </a:cubicBezTo>
                <a:cubicBezTo>
                  <a:pt x="147" y="127"/>
                  <a:pt x="147" y="127"/>
                  <a:pt x="147" y="127"/>
                </a:cubicBezTo>
                <a:cubicBezTo>
                  <a:pt x="147" y="127"/>
                  <a:pt x="147" y="127"/>
                  <a:pt x="147" y="127"/>
                </a:cubicBezTo>
                <a:cubicBezTo>
                  <a:pt x="147" y="127"/>
                  <a:pt x="147" y="126"/>
                  <a:pt x="147" y="126"/>
                </a:cubicBezTo>
                <a:cubicBezTo>
                  <a:pt x="147" y="125"/>
                  <a:pt x="147" y="124"/>
                  <a:pt x="147" y="123"/>
                </a:cubicBezTo>
                <a:cubicBezTo>
                  <a:pt x="147" y="123"/>
                  <a:pt x="148" y="122"/>
                  <a:pt x="148" y="122"/>
                </a:cubicBezTo>
                <a:cubicBezTo>
                  <a:pt x="149" y="121"/>
                  <a:pt x="150" y="120"/>
                  <a:pt x="150" y="119"/>
                </a:cubicBezTo>
                <a:cubicBezTo>
                  <a:pt x="150" y="119"/>
                  <a:pt x="150" y="119"/>
                  <a:pt x="150" y="119"/>
                </a:cubicBezTo>
                <a:cubicBezTo>
                  <a:pt x="151" y="119"/>
                  <a:pt x="151" y="119"/>
                  <a:pt x="152" y="120"/>
                </a:cubicBezTo>
                <a:cubicBezTo>
                  <a:pt x="153" y="120"/>
                  <a:pt x="153" y="120"/>
                  <a:pt x="153" y="120"/>
                </a:cubicBezTo>
                <a:cubicBezTo>
                  <a:pt x="153" y="120"/>
                  <a:pt x="154" y="120"/>
                  <a:pt x="154" y="119"/>
                </a:cubicBezTo>
                <a:cubicBezTo>
                  <a:pt x="154" y="117"/>
                  <a:pt x="155" y="117"/>
                  <a:pt x="156" y="116"/>
                </a:cubicBezTo>
                <a:cubicBezTo>
                  <a:pt x="157" y="116"/>
                  <a:pt x="157" y="116"/>
                  <a:pt x="157" y="116"/>
                </a:cubicBezTo>
                <a:cubicBezTo>
                  <a:pt x="157" y="116"/>
                  <a:pt x="157" y="116"/>
                  <a:pt x="157" y="116"/>
                </a:cubicBezTo>
                <a:cubicBezTo>
                  <a:pt x="157" y="115"/>
                  <a:pt x="157" y="114"/>
                  <a:pt x="155" y="113"/>
                </a:cubicBezTo>
                <a:cubicBezTo>
                  <a:pt x="155" y="112"/>
                  <a:pt x="155" y="112"/>
                  <a:pt x="155" y="112"/>
                </a:cubicBezTo>
                <a:cubicBezTo>
                  <a:pt x="155" y="112"/>
                  <a:pt x="155" y="110"/>
                  <a:pt x="155" y="108"/>
                </a:cubicBezTo>
                <a:cubicBezTo>
                  <a:pt x="155" y="108"/>
                  <a:pt x="155" y="108"/>
                  <a:pt x="155" y="107"/>
                </a:cubicBezTo>
                <a:cubicBezTo>
                  <a:pt x="155" y="107"/>
                  <a:pt x="155" y="107"/>
                  <a:pt x="155" y="107"/>
                </a:cubicBezTo>
                <a:cubicBezTo>
                  <a:pt x="155" y="107"/>
                  <a:pt x="155" y="107"/>
                  <a:pt x="155" y="107"/>
                </a:cubicBezTo>
                <a:cubicBezTo>
                  <a:pt x="156" y="107"/>
                  <a:pt x="156" y="107"/>
                  <a:pt x="156" y="107"/>
                </a:cubicBezTo>
                <a:cubicBezTo>
                  <a:pt x="156" y="107"/>
                  <a:pt x="158" y="107"/>
                  <a:pt x="158" y="106"/>
                </a:cubicBezTo>
                <a:cubicBezTo>
                  <a:pt x="159" y="106"/>
                  <a:pt x="159" y="106"/>
                  <a:pt x="159" y="105"/>
                </a:cubicBezTo>
                <a:cubicBezTo>
                  <a:pt x="159" y="103"/>
                  <a:pt x="159" y="103"/>
                  <a:pt x="159" y="103"/>
                </a:cubicBezTo>
                <a:cubicBezTo>
                  <a:pt x="159" y="100"/>
                  <a:pt x="159" y="99"/>
                  <a:pt x="161" y="98"/>
                </a:cubicBezTo>
                <a:cubicBezTo>
                  <a:pt x="161" y="98"/>
                  <a:pt x="163" y="98"/>
                  <a:pt x="164" y="98"/>
                </a:cubicBezTo>
                <a:cubicBezTo>
                  <a:pt x="164" y="98"/>
                  <a:pt x="165" y="98"/>
                  <a:pt x="166" y="98"/>
                </a:cubicBezTo>
                <a:cubicBezTo>
                  <a:pt x="167" y="98"/>
                  <a:pt x="169" y="97"/>
                  <a:pt x="170" y="97"/>
                </a:cubicBezTo>
                <a:cubicBezTo>
                  <a:pt x="170" y="97"/>
                  <a:pt x="170" y="96"/>
                  <a:pt x="171" y="96"/>
                </a:cubicBezTo>
                <a:cubicBezTo>
                  <a:pt x="171" y="96"/>
                  <a:pt x="171" y="96"/>
                  <a:pt x="171" y="96"/>
                </a:cubicBezTo>
                <a:cubicBezTo>
                  <a:pt x="173" y="96"/>
                  <a:pt x="173" y="95"/>
                  <a:pt x="174" y="94"/>
                </a:cubicBezTo>
                <a:cubicBezTo>
                  <a:pt x="174" y="93"/>
                  <a:pt x="175" y="93"/>
                  <a:pt x="175" y="92"/>
                </a:cubicBezTo>
                <a:cubicBezTo>
                  <a:pt x="176" y="92"/>
                  <a:pt x="176" y="92"/>
                  <a:pt x="176" y="92"/>
                </a:cubicBezTo>
                <a:cubicBezTo>
                  <a:pt x="178" y="91"/>
                  <a:pt x="178" y="91"/>
                  <a:pt x="176" y="88"/>
                </a:cubicBezTo>
                <a:cubicBezTo>
                  <a:pt x="175" y="86"/>
                  <a:pt x="176" y="83"/>
                  <a:pt x="176" y="81"/>
                </a:cubicBezTo>
                <a:cubicBezTo>
                  <a:pt x="177" y="80"/>
                  <a:pt x="182" y="78"/>
                  <a:pt x="184" y="78"/>
                </a:cubicBezTo>
                <a:cubicBezTo>
                  <a:pt x="185" y="77"/>
                  <a:pt x="185" y="77"/>
                  <a:pt x="185" y="77"/>
                </a:cubicBezTo>
                <a:cubicBezTo>
                  <a:pt x="185" y="76"/>
                  <a:pt x="183" y="75"/>
                  <a:pt x="182" y="75"/>
                </a:cubicBezTo>
                <a:cubicBezTo>
                  <a:pt x="181" y="75"/>
                  <a:pt x="180" y="75"/>
                  <a:pt x="179" y="76"/>
                </a:cubicBezTo>
                <a:cubicBezTo>
                  <a:pt x="178" y="76"/>
                  <a:pt x="177" y="76"/>
                  <a:pt x="175" y="76"/>
                </a:cubicBezTo>
                <a:cubicBezTo>
                  <a:pt x="173" y="76"/>
                  <a:pt x="170" y="75"/>
                  <a:pt x="170" y="73"/>
                </a:cubicBezTo>
                <a:cubicBezTo>
                  <a:pt x="170" y="72"/>
                  <a:pt x="171" y="72"/>
                  <a:pt x="173" y="72"/>
                </a:cubicBezTo>
                <a:cubicBezTo>
                  <a:pt x="174" y="72"/>
                  <a:pt x="175" y="71"/>
                  <a:pt x="176" y="70"/>
                </a:cubicBezTo>
                <a:cubicBezTo>
                  <a:pt x="176" y="70"/>
                  <a:pt x="177" y="70"/>
                  <a:pt x="178" y="69"/>
                </a:cubicBezTo>
                <a:cubicBezTo>
                  <a:pt x="179" y="69"/>
                  <a:pt x="180" y="66"/>
                  <a:pt x="180" y="65"/>
                </a:cubicBezTo>
                <a:cubicBezTo>
                  <a:pt x="181" y="63"/>
                  <a:pt x="182" y="63"/>
                  <a:pt x="183" y="62"/>
                </a:cubicBezTo>
                <a:cubicBezTo>
                  <a:pt x="184" y="61"/>
                  <a:pt x="185" y="60"/>
                  <a:pt x="185" y="58"/>
                </a:cubicBezTo>
                <a:cubicBezTo>
                  <a:pt x="185" y="56"/>
                  <a:pt x="185" y="56"/>
                  <a:pt x="186" y="55"/>
                </a:cubicBezTo>
                <a:cubicBezTo>
                  <a:pt x="186" y="55"/>
                  <a:pt x="187" y="54"/>
                  <a:pt x="187" y="54"/>
                </a:cubicBezTo>
                <a:cubicBezTo>
                  <a:pt x="187" y="54"/>
                  <a:pt x="186" y="53"/>
                  <a:pt x="185" y="53"/>
                </a:cubicBezTo>
                <a:cubicBezTo>
                  <a:pt x="184" y="52"/>
                  <a:pt x="182" y="53"/>
                  <a:pt x="180" y="53"/>
                </a:cubicBezTo>
                <a:cubicBezTo>
                  <a:pt x="179" y="53"/>
                  <a:pt x="178" y="53"/>
                  <a:pt x="177" y="53"/>
                </a:cubicBezTo>
                <a:cubicBezTo>
                  <a:pt x="176" y="53"/>
                  <a:pt x="175" y="51"/>
                  <a:pt x="174" y="49"/>
                </a:cubicBezTo>
                <a:cubicBezTo>
                  <a:pt x="173" y="48"/>
                  <a:pt x="172" y="47"/>
                  <a:pt x="172" y="46"/>
                </a:cubicBezTo>
                <a:cubicBezTo>
                  <a:pt x="170" y="45"/>
                  <a:pt x="170" y="43"/>
                  <a:pt x="171" y="41"/>
                </a:cubicBezTo>
                <a:cubicBezTo>
                  <a:pt x="171" y="39"/>
                  <a:pt x="171" y="37"/>
                  <a:pt x="170" y="36"/>
                </a:cubicBezTo>
                <a:cubicBezTo>
                  <a:pt x="166" y="32"/>
                  <a:pt x="168" y="31"/>
                  <a:pt x="172" y="27"/>
                </a:cubicBezTo>
                <a:cubicBezTo>
                  <a:pt x="172" y="27"/>
                  <a:pt x="172" y="26"/>
                  <a:pt x="172" y="26"/>
                </a:cubicBezTo>
                <a:cubicBezTo>
                  <a:pt x="172" y="24"/>
                  <a:pt x="169" y="21"/>
                  <a:pt x="168" y="20"/>
                </a:cubicBezTo>
                <a:cubicBezTo>
                  <a:pt x="168" y="20"/>
                  <a:pt x="167" y="21"/>
                  <a:pt x="167" y="21"/>
                </a:cubicBezTo>
                <a:cubicBezTo>
                  <a:pt x="167" y="22"/>
                  <a:pt x="166" y="23"/>
                  <a:pt x="165" y="23"/>
                </a:cubicBezTo>
                <a:cubicBezTo>
                  <a:pt x="163" y="23"/>
                  <a:pt x="161" y="23"/>
                  <a:pt x="159" y="21"/>
                </a:cubicBezTo>
                <a:cubicBezTo>
                  <a:pt x="159" y="21"/>
                  <a:pt x="159" y="21"/>
                  <a:pt x="159" y="21"/>
                </a:cubicBezTo>
                <a:cubicBezTo>
                  <a:pt x="159" y="21"/>
                  <a:pt x="158" y="20"/>
                  <a:pt x="156" y="15"/>
                </a:cubicBezTo>
                <a:cubicBezTo>
                  <a:pt x="156" y="15"/>
                  <a:pt x="156" y="14"/>
                  <a:pt x="156" y="14"/>
                </a:cubicBezTo>
                <a:cubicBezTo>
                  <a:pt x="155" y="12"/>
                  <a:pt x="155" y="12"/>
                  <a:pt x="153" y="11"/>
                </a:cubicBezTo>
                <a:cubicBezTo>
                  <a:pt x="153" y="10"/>
                  <a:pt x="153" y="10"/>
                  <a:pt x="153" y="10"/>
                </a:cubicBezTo>
                <a:cubicBezTo>
                  <a:pt x="151" y="9"/>
                  <a:pt x="150" y="8"/>
                  <a:pt x="148" y="5"/>
                </a:cubicBezTo>
                <a:cubicBezTo>
                  <a:pt x="146" y="3"/>
                  <a:pt x="145" y="2"/>
                  <a:pt x="144" y="1"/>
                </a:cubicBezTo>
                <a:cubicBezTo>
                  <a:pt x="143" y="0"/>
                  <a:pt x="143" y="0"/>
                  <a:pt x="143" y="0"/>
                </a:cubicBezTo>
                <a:cubicBezTo>
                  <a:pt x="142" y="0"/>
                  <a:pt x="141" y="1"/>
                  <a:pt x="141" y="1"/>
                </a:cubicBezTo>
                <a:cubicBezTo>
                  <a:pt x="141" y="3"/>
                  <a:pt x="139" y="3"/>
                  <a:pt x="138" y="4"/>
                </a:cubicBezTo>
                <a:cubicBezTo>
                  <a:pt x="138" y="4"/>
                  <a:pt x="137" y="4"/>
                  <a:pt x="137" y="4"/>
                </a:cubicBezTo>
                <a:cubicBezTo>
                  <a:pt x="137" y="5"/>
                  <a:pt x="137" y="6"/>
                  <a:pt x="137" y="7"/>
                </a:cubicBezTo>
                <a:cubicBezTo>
                  <a:pt x="137" y="7"/>
                  <a:pt x="138" y="7"/>
                  <a:pt x="138" y="7"/>
                </a:cubicBezTo>
                <a:cubicBezTo>
                  <a:pt x="139" y="8"/>
                  <a:pt x="140" y="8"/>
                  <a:pt x="140" y="9"/>
                </a:cubicBezTo>
                <a:cubicBezTo>
                  <a:pt x="140" y="10"/>
                  <a:pt x="137" y="11"/>
                  <a:pt x="136" y="11"/>
                </a:cubicBezTo>
                <a:close/>
              </a:path>
            </a:pathLst>
          </a:custGeom>
          <a:solidFill>
            <a:schemeClr val="accent3"/>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6" name="Freeform 256"/>
          <p:cNvSpPr>
            <a:spLocks/>
          </p:cNvSpPr>
          <p:nvPr/>
        </p:nvSpPr>
        <p:spPr bwMode="auto">
          <a:xfrm>
            <a:off x="1916320" y="7048507"/>
            <a:ext cx="3051176" cy="2378078"/>
          </a:xfrm>
          <a:custGeom>
            <a:avLst/>
            <a:gdLst>
              <a:gd name="T0" fmla="*/ 387 w 406"/>
              <a:gd name="T1" fmla="*/ 120 h 316"/>
              <a:gd name="T2" fmla="*/ 391 w 406"/>
              <a:gd name="T3" fmla="*/ 106 h 316"/>
              <a:gd name="T4" fmla="*/ 392 w 406"/>
              <a:gd name="T5" fmla="*/ 93 h 316"/>
              <a:gd name="T6" fmla="*/ 387 w 406"/>
              <a:gd name="T7" fmla="*/ 64 h 316"/>
              <a:gd name="T8" fmla="*/ 385 w 406"/>
              <a:gd name="T9" fmla="*/ 51 h 316"/>
              <a:gd name="T10" fmla="*/ 384 w 406"/>
              <a:gd name="T11" fmla="*/ 38 h 316"/>
              <a:gd name="T12" fmla="*/ 363 w 406"/>
              <a:gd name="T13" fmla="*/ 27 h 316"/>
              <a:gd name="T14" fmla="*/ 331 w 406"/>
              <a:gd name="T15" fmla="*/ 24 h 316"/>
              <a:gd name="T16" fmla="*/ 303 w 406"/>
              <a:gd name="T17" fmla="*/ 34 h 316"/>
              <a:gd name="T18" fmla="*/ 270 w 406"/>
              <a:gd name="T19" fmla="*/ 35 h 316"/>
              <a:gd name="T20" fmla="*/ 249 w 406"/>
              <a:gd name="T21" fmla="*/ 38 h 316"/>
              <a:gd name="T22" fmla="*/ 240 w 406"/>
              <a:gd name="T23" fmla="*/ 28 h 316"/>
              <a:gd name="T24" fmla="*/ 231 w 406"/>
              <a:gd name="T25" fmla="*/ 18 h 316"/>
              <a:gd name="T26" fmla="*/ 202 w 406"/>
              <a:gd name="T27" fmla="*/ 36 h 316"/>
              <a:gd name="T28" fmla="*/ 186 w 406"/>
              <a:gd name="T29" fmla="*/ 54 h 316"/>
              <a:gd name="T30" fmla="*/ 162 w 406"/>
              <a:gd name="T31" fmla="*/ 36 h 316"/>
              <a:gd name="T32" fmla="*/ 137 w 406"/>
              <a:gd name="T33" fmla="*/ 36 h 316"/>
              <a:gd name="T34" fmla="*/ 110 w 406"/>
              <a:gd name="T35" fmla="*/ 24 h 316"/>
              <a:gd name="T36" fmla="*/ 91 w 406"/>
              <a:gd name="T37" fmla="*/ 4 h 316"/>
              <a:gd name="T38" fmla="*/ 71 w 406"/>
              <a:gd name="T39" fmla="*/ 15 h 316"/>
              <a:gd name="T40" fmla="*/ 92 w 406"/>
              <a:gd name="T41" fmla="*/ 27 h 316"/>
              <a:gd name="T42" fmla="*/ 70 w 406"/>
              <a:gd name="T43" fmla="*/ 42 h 316"/>
              <a:gd name="T44" fmla="*/ 67 w 406"/>
              <a:gd name="T45" fmla="*/ 54 h 316"/>
              <a:gd name="T46" fmla="*/ 51 w 406"/>
              <a:gd name="T47" fmla="*/ 73 h 316"/>
              <a:gd name="T48" fmla="*/ 45 w 406"/>
              <a:gd name="T49" fmla="*/ 88 h 316"/>
              <a:gd name="T50" fmla="*/ 24 w 406"/>
              <a:gd name="T51" fmla="*/ 98 h 316"/>
              <a:gd name="T52" fmla="*/ 6 w 406"/>
              <a:gd name="T53" fmla="*/ 100 h 316"/>
              <a:gd name="T54" fmla="*/ 5 w 406"/>
              <a:gd name="T55" fmla="*/ 130 h 316"/>
              <a:gd name="T56" fmla="*/ 5 w 406"/>
              <a:gd name="T57" fmla="*/ 160 h 316"/>
              <a:gd name="T58" fmla="*/ 13 w 406"/>
              <a:gd name="T59" fmla="*/ 161 h 316"/>
              <a:gd name="T60" fmla="*/ 13 w 406"/>
              <a:gd name="T61" fmla="*/ 187 h 316"/>
              <a:gd name="T62" fmla="*/ 18 w 406"/>
              <a:gd name="T63" fmla="*/ 210 h 316"/>
              <a:gd name="T64" fmla="*/ 23 w 406"/>
              <a:gd name="T65" fmla="*/ 239 h 316"/>
              <a:gd name="T66" fmla="*/ 27 w 406"/>
              <a:gd name="T67" fmla="*/ 267 h 316"/>
              <a:gd name="T68" fmla="*/ 34 w 406"/>
              <a:gd name="T69" fmla="*/ 297 h 316"/>
              <a:gd name="T70" fmla="*/ 48 w 406"/>
              <a:gd name="T71" fmla="*/ 310 h 316"/>
              <a:gd name="T72" fmla="*/ 65 w 406"/>
              <a:gd name="T73" fmla="*/ 314 h 316"/>
              <a:gd name="T74" fmla="*/ 82 w 406"/>
              <a:gd name="T75" fmla="*/ 300 h 316"/>
              <a:gd name="T76" fmla="*/ 78 w 406"/>
              <a:gd name="T77" fmla="*/ 282 h 316"/>
              <a:gd name="T78" fmla="*/ 84 w 406"/>
              <a:gd name="T79" fmla="*/ 269 h 316"/>
              <a:gd name="T80" fmla="*/ 117 w 406"/>
              <a:gd name="T81" fmla="*/ 255 h 316"/>
              <a:gd name="T82" fmla="*/ 144 w 406"/>
              <a:gd name="T83" fmla="*/ 242 h 316"/>
              <a:gd name="T84" fmla="*/ 151 w 406"/>
              <a:gd name="T85" fmla="*/ 232 h 316"/>
              <a:gd name="T86" fmla="*/ 185 w 406"/>
              <a:gd name="T87" fmla="*/ 220 h 316"/>
              <a:gd name="T88" fmla="*/ 197 w 406"/>
              <a:gd name="T89" fmla="*/ 220 h 316"/>
              <a:gd name="T90" fmla="*/ 213 w 406"/>
              <a:gd name="T91" fmla="*/ 197 h 316"/>
              <a:gd name="T92" fmla="*/ 248 w 406"/>
              <a:gd name="T93" fmla="*/ 173 h 316"/>
              <a:gd name="T94" fmla="*/ 255 w 406"/>
              <a:gd name="T95" fmla="*/ 148 h 316"/>
              <a:gd name="T96" fmla="*/ 278 w 406"/>
              <a:gd name="T97" fmla="*/ 133 h 316"/>
              <a:gd name="T98" fmla="*/ 287 w 406"/>
              <a:gd name="T99" fmla="*/ 119 h 316"/>
              <a:gd name="T100" fmla="*/ 310 w 406"/>
              <a:gd name="T101" fmla="*/ 128 h 316"/>
              <a:gd name="T102" fmla="*/ 331 w 406"/>
              <a:gd name="T103" fmla="*/ 130 h 316"/>
              <a:gd name="T104" fmla="*/ 353 w 406"/>
              <a:gd name="T105" fmla="*/ 131 h 316"/>
              <a:gd name="T106" fmla="*/ 357 w 406"/>
              <a:gd name="T107" fmla="*/ 161 h 316"/>
              <a:gd name="T108" fmla="*/ 372 w 406"/>
              <a:gd name="T109" fmla="*/ 170 h 316"/>
              <a:gd name="T110" fmla="*/ 378 w 406"/>
              <a:gd name="T111" fmla="*/ 154 h 316"/>
              <a:gd name="T112" fmla="*/ 390 w 406"/>
              <a:gd name="T113" fmla="*/ 141 h 316"/>
              <a:gd name="T114" fmla="*/ 406 w 406"/>
              <a:gd name="T115" fmla="*/ 13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6" h="316">
                <a:moveTo>
                  <a:pt x="406" y="132"/>
                </a:moveTo>
                <a:cubicBezTo>
                  <a:pt x="405" y="132"/>
                  <a:pt x="405" y="132"/>
                  <a:pt x="404" y="131"/>
                </a:cubicBezTo>
                <a:cubicBezTo>
                  <a:pt x="404" y="130"/>
                  <a:pt x="403" y="130"/>
                  <a:pt x="402" y="129"/>
                </a:cubicBezTo>
                <a:cubicBezTo>
                  <a:pt x="401" y="129"/>
                  <a:pt x="401" y="129"/>
                  <a:pt x="400" y="129"/>
                </a:cubicBezTo>
                <a:cubicBezTo>
                  <a:pt x="398" y="129"/>
                  <a:pt x="397" y="129"/>
                  <a:pt x="396" y="127"/>
                </a:cubicBezTo>
                <a:cubicBezTo>
                  <a:pt x="396" y="126"/>
                  <a:pt x="395" y="125"/>
                  <a:pt x="394" y="125"/>
                </a:cubicBezTo>
                <a:cubicBezTo>
                  <a:pt x="394" y="125"/>
                  <a:pt x="393" y="124"/>
                  <a:pt x="392" y="123"/>
                </a:cubicBezTo>
                <a:cubicBezTo>
                  <a:pt x="392" y="122"/>
                  <a:pt x="392" y="122"/>
                  <a:pt x="392" y="122"/>
                </a:cubicBezTo>
                <a:cubicBezTo>
                  <a:pt x="391" y="121"/>
                  <a:pt x="391" y="120"/>
                  <a:pt x="389" y="119"/>
                </a:cubicBezTo>
                <a:cubicBezTo>
                  <a:pt x="389" y="119"/>
                  <a:pt x="388" y="120"/>
                  <a:pt x="387" y="120"/>
                </a:cubicBezTo>
                <a:cubicBezTo>
                  <a:pt x="386" y="121"/>
                  <a:pt x="385" y="121"/>
                  <a:pt x="384" y="121"/>
                </a:cubicBezTo>
                <a:cubicBezTo>
                  <a:pt x="384" y="120"/>
                  <a:pt x="384" y="120"/>
                  <a:pt x="384" y="120"/>
                </a:cubicBezTo>
                <a:cubicBezTo>
                  <a:pt x="383" y="119"/>
                  <a:pt x="383" y="118"/>
                  <a:pt x="383" y="118"/>
                </a:cubicBezTo>
                <a:cubicBezTo>
                  <a:pt x="383" y="117"/>
                  <a:pt x="384" y="117"/>
                  <a:pt x="385" y="117"/>
                </a:cubicBezTo>
                <a:cubicBezTo>
                  <a:pt x="386" y="116"/>
                  <a:pt x="386" y="116"/>
                  <a:pt x="386" y="115"/>
                </a:cubicBezTo>
                <a:cubicBezTo>
                  <a:pt x="386" y="114"/>
                  <a:pt x="386" y="114"/>
                  <a:pt x="387" y="113"/>
                </a:cubicBezTo>
                <a:cubicBezTo>
                  <a:pt x="387" y="112"/>
                  <a:pt x="387" y="111"/>
                  <a:pt x="388" y="111"/>
                </a:cubicBezTo>
                <a:cubicBezTo>
                  <a:pt x="388" y="110"/>
                  <a:pt x="389" y="109"/>
                  <a:pt x="389" y="108"/>
                </a:cubicBezTo>
                <a:cubicBezTo>
                  <a:pt x="390" y="107"/>
                  <a:pt x="390" y="107"/>
                  <a:pt x="390" y="107"/>
                </a:cubicBezTo>
                <a:cubicBezTo>
                  <a:pt x="391" y="106"/>
                  <a:pt x="391" y="106"/>
                  <a:pt x="391" y="106"/>
                </a:cubicBezTo>
                <a:cubicBezTo>
                  <a:pt x="391" y="105"/>
                  <a:pt x="391" y="105"/>
                  <a:pt x="391" y="105"/>
                </a:cubicBezTo>
                <a:cubicBezTo>
                  <a:pt x="390" y="105"/>
                  <a:pt x="390" y="104"/>
                  <a:pt x="389" y="104"/>
                </a:cubicBezTo>
                <a:cubicBezTo>
                  <a:pt x="389" y="103"/>
                  <a:pt x="388" y="103"/>
                  <a:pt x="388" y="103"/>
                </a:cubicBezTo>
                <a:cubicBezTo>
                  <a:pt x="388" y="102"/>
                  <a:pt x="387" y="101"/>
                  <a:pt x="386" y="101"/>
                </a:cubicBezTo>
                <a:cubicBezTo>
                  <a:pt x="385" y="100"/>
                  <a:pt x="382" y="99"/>
                  <a:pt x="382" y="98"/>
                </a:cubicBezTo>
                <a:cubicBezTo>
                  <a:pt x="382" y="97"/>
                  <a:pt x="382" y="97"/>
                  <a:pt x="383" y="96"/>
                </a:cubicBezTo>
                <a:cubicBezTo>
                  <a:pt x="383" y="95"/>
                  <a:pt x="384" y="95"/>
                  <a:pt x="385" y="95"/>
                </a:cubicBezTo>
                <a:cubicBezTo>
                  <a:pt x="386" y="95"/>
                  <a:pt x="387" y="94"/>
                  <a:pt x="387" y="94"/>
                </a:cubicBezTo>
                <a:cubicBezTo>
                  <a:pt x="388" y="94"/>
                  <a:pt x="388" y="94"/>
                  <a:pt x="389" y="94"/>
                </a:cubicBezTo>
                <a:cubicBezTo>
                  <a:pt x="390" y="94"/>
                  <a:pt x="391" y="93"/>
                  <a:pt x="392" y="93"/>
                </a:cubicBezTo>
                <a:cubicBezTo>
                  <a:pt x="392" y="93"/>
                  <a:pt x="392" y="92"/>
                  <a:pt x="392" y="92"/>
                </a:cubicBezTo>
                <a:cubicBezTo>
                  <a:pt x="391" y="90"/>
                  <a:pt x="391" y="88"/>
                  <a:pt x="392" y="87"/>
                </a:cubicBezTo>
                <a:cubicBezTo>
                  <a:pt x="392" y="86"/>
                  <a:pt x="392" y="84"/>
                  <a:pt x="392" y="82"/>
                </a:cubicBezTo>
                <a:cubicBezTo>
                  <a:pt x="392" y="80"/>
                  <a:pt x="392" y="79"/>
                  <a:pt x="390" y="79"/>
                </a:cubicBezTo>
                <a:cubicBezTo>
                  <a:pt x="389" y="79"/>
                  <a:pt x="389" y="79"/>
                  <a:pt x="389" y="79"/>
                </a:cubicBezTo>
                <a:cubicBezTo>
                  <a:pt x="387" y="79"/>
                  <a:pt x="386" y="79"/>
                  <a:pt x="385" y="77"/>
                </a:cubicBezTo>
                <a:cubicBezTo>
                  <a:pt x="385" y="77"/>
                  <a:pt x="386" y="76"/>
                  <a:pt x="388" y="75"/>
                </a:cubicBezTo>
                <a:cubicBezTo>
                  <a:pt x="389" y="75"/>
                  <a:pt x="389" y="75"/>
                  <a:pt x="389" y="74"/>
                </a:cubicBezTo>
                <a:cubicBezTo>
                  <a:pt x="390" y="73"/>
                  <a:pt x="389" y="70"/>
                  <a:pt x="389" y="69"/>
                </a:cubicBezTo>
                <a:cubicBezTo>
                  <a:pt x="388" y="68"/>
                  <a:pt x="387" y="66"/>
                  <a:pt x="387" y="64"/>
                </a:cubicBezTo>
                <a:cubicBezTo>
                  <a:pt x="386" y="64"/>
                  <a:pt x="386" y="64"/>
                  <a:pt x="386" y="64"/>
                </a:cubicBezTo>
                <a:cubicBezTo>
                  <a:pt x="385" y="64"/>
                  <a:pt x="385" y="63"/>
                  <a:pt x="384" y="63"/>
                </a:cubicBezTo>
                <a:cubicBezTo>
                  <a:pt x="385" y="62"/>
                  <a:pt x="385" y="62"/>
                  <a:pt x="385" y="62"/>
                </a:cubicBezTo>
                <a:cubicBezTo>
                  <a:pt x="385" y="62"/>
                  <a:pt x="385" y="61"/>
                  <a:pt x="385" y="61"/>
                </a:cubicBezTo>
                <a:cubicBezTo>
                  <a:pt x="385" y="60"/>
                  <a:pt x="384" y="60"/>
                  <a:pt x="384" y="60"/>
                </a:cubicBezTo>
                <a:cubicBezTo>
                  <a:pt x="384" y="59"/>
                  <a:pt x="384" y="59"/>
                  <a:pt x="384" y="59"/>
                </a:cubicBezTo>
                <a:cubicBezTo>
                  <a:pt x="383" y="58"/>
                  <a:pt x="383" y="57"/>
                  <a:pt x="383" y="54"/>
                </a:cubicBezTo>
                <a:cubicBezTo>
                  <a:pt x="384" y="53"/>
                  <a:pt x="384" y="53"/>
                  <a:pt x="384" y="52"/>
                </a:cubicBezTo>
                <a:cubicBezTo>
                  <a:pt x="384" y="51"/>
                  <a:pt x="384" y="51"/>
                  <a:pt x="385" y="51"/>
                </a:cubicBezTo>
                <a:cubicBezTo>
                  <a:pt x="385" y="51"/>
                  <a:pt x="385" y="51"/>
                  <a:pt x="385" y="51"/>
                </a:cubicBezTo>
                <a:cubicBezTo>
                  <a:pt x="385" y="51"/>
                  <a:pt x="385" y="50"/>
                  <a:pt x="386" y="50"/>
                </a:cubicBezTo>
                <a:cubicBezTo>
                  <a:pt x="386" y="49"/>
                  <a:pt x="387" y="48"/>
                  <a:pt x="388" y="48"/>
                </a:cubicBezTo>
                <a:cubicBezTo>
                  <a:pt x="389" y="47"/>
                  <a:pt x="390" y="47"/>
                  <a:pt x="390" y="47"/>
                </a:cubicBezTo>
                <a:cubicBezTo>
                  <a:pt x="390" y="46"/>
                  <a:pt x="390" y="46"/>
                  <a:pt x="391" y="45"/>
                </a:cubicBezTo>
                <a:cubicBezTo>
                  <a:pt x="392" y="44"/>
                  <a:pt x="393" y="42"/>
                  <a:pt x="392" y="41"/>
                </a:cubicBezTo>
                <a:cubicBezTo>
                  <a:pt x="392" y="41"/>
                  <a:pt x="392" y="41"/>
                  <a:pt x="392" y="41"/>
                </a:cubicBezTo>
                <a:cubicBezTo>
                  <a:pt x="391" y="40"/>
                  <a:pt x="391" y="40"/>
                  <a:pt x="391" y="40"/>
                </a:cubicBezTo>
                <a:cubicBezTo>
                  <a:pt x="391" y="40"/>
                  <a:pt x="391" y="40"/>
                  <a:pt x="391" y="40"/>
                </a:cubicBezTo>
                <a:cubicBezTo>
                  <a:pt x="390" y="39"/>
                  <a:pt x="390" y="39"/>
                  <a:pt x="390" y="39"/>
                </a:cubicBezTo>
                <a:cubicBezTo>
                  <a:pt x="389" y="38"/>
                  <a:pt x="386" y="37"/>
                  <a:pt x="384" y="38"/>
                </a:cubicBezTo>
                <a:cubicBezTo>
                  <a:pt x="383" y="39"/>
                  <a:pt x="382" y="38"/>
                  <a:pt x="381" y="38"/>
                </a:cubicBezTo>
                <a:cubicBezTo>
                  <a:pt x="381" y="37"/>
                  <a:pt x="380" y="36"/>
                  <a:pt x="381" y="34"/>
                </a:cubicBezTo>
                <a:cubicBezTo>
                  <a:pt x="381" y="34"/>
                  <a:pt x="381" y="31"/>
                  <a:pt x="381" y="30"/>
                </a:cubicBezTo>
                <a:cubicBezTo>
                  <a:pt x="381" y="30"/>
                  <a:pt x="380" y="29"/>
                  <a:pt x="380" y="29"/>
                </a:cubicBezTo>
                <a:cubicBezTo>
                  <a:pt x="378" y="29"/>
                  <a:pt x="378" y="27"/>
                  <a:pt x="377" y="26"/>
                </a:cubicBezTo>
                <a:cubicBezTo>
                  <a:pt x="376" y="25"/>
                  <a:pt x="376" y="25"/>
                  <a:pt x="375" y="25"/>
                </a:cubicBezTo>
                <a:cubicBezTo>
                  <a:pt x="375" y="25"/>
                  <a:pt x="374" y="25"/>
                  <a:pt x="374" y="25"/>
                </a:cubicBezTo>
                <a:cubicBezTo>
                  <a:pt x="371" y="25"/>
                  <a:pt x="369" y="25"/>
                  <a:pt x="365" y="26"/>
                </a:cubicBezTo>
                <a:cubicBezTo>
                  <a:pt x="364" y="26"/>
                  <a:pt x="364" y="26"/>
                  <a:pt x="364" y="26"/>
                </a:cubicBezTo>
                <a:cubicBezTo>
                  <a:pt x="364" y="26"/>
                  <a:pt x="363" y="26"/>
                  <a:pt x="363" y="27"/>
                </a:cubicBezTo>
                <a:cubicBezTo>
                  <a:pt x="362" y="27"/>
                  <a:pt x="362" y="27"/>
                  <a:pt x="361" y="28"/>
                </a:cubicBezTo>
                <a:cubicBezTo>
                  <a:pt x="360" y="28"/>
                  <a:pt x="360" y="29"/>
                  <a:pt x="358" y="29"/>
                </a:cubicBezTo>
                <a:cubicBezTo>
                  <a:pt x="357" y="29"/>
                  <a:pt x="356" y="29"/>
                  <a:pt x="354" y="28"/>
                </a:cubicBezTo>
                <a:cubicBezTo>
                  <a:pt x="354" y="28"/>
                  <a:pt x="353" y="27"/>
                  <a:pt x="352" y="27"/>
                </a:cubicBezTo>
                <a:cubicBezTo>
                  <a:pt x="351" y="27"/>
                  <a:pt x="351" y="27"/>
                  <a:pt x="350" y="27"/>
                </a:cubicBezTo>
                <a:cubicBezTo>
                  <a:pt x="349" y="27"/>
                  <a:pt x="348" y="26"/>
                  <a:pt x="348" y="26"/>
                </a:cubicBezTo>
                <a:cubicBezTo>
                  <a:pt x="347" y="26"/>
                  <a:pt x="345" y="27"/>
                  <a:pt x="344" y="28"/>
                </a:cubicBezTo>
                <a:cubicBezTo>
                  <a:pt x="342" y="29"/>
                  <a:pt x="341" y="29"/>
                  <a:pt x="339" y="29"/>
                </a:cubicBezTo>
                <a:cubicBezTo>
                  <a:pt x="339" y="29"/>
                  <a:pt x="338" y="28"/>
                  <a:pt x="338" y="27"/>
                </a:cubicBezTo>
                <a:cubicBezTo>
                  <a:pt x="337" y="25"/>
                  <a:pt x="333" y="24"/>
                  <a:pt x="331" y="24"/>
                </a:cubicBezTo>
                <a:cubicBezTo>
                  <a:pt x="329" y="23"/>
                  <a:pt x="327" y="23"/>
                  <a:pt x="327" y="22"/>
                </a:cubicBezTo>
                <a:cubicBezTo>
                  <a:pt x="327" y="22"/>
                  <a:pt x="326" y="21"/>
                  <a:pt x="326" y="21"/>
                </a:cubicBezTo>
                <a:cubicBezTo>
                  <a:pt x="325" y="21"/>
                  <a:pt x="324" y="22"/>
                  <a:pt x="323" y="23"/>
                </a:cubicBezTo>
                <a:cubicBezTo>
                  <a:pt x="323" y="23"/>
                  <a:pt x="322" y="24"/>
                  <a:pt x="321" y="24"/>
                </a:cubicBezTo>
                <a:cubicBezTo>
                  <a:pt x="321" y="24"/>
                  <a:pt x="319" y="25"/>
                  <a:pt x="317" y="25"/>
                </a:cubicBezTo>
                <a:cubicBezTo>
                  <a:pt x="314" y="26"/>
                  <a:pt x="309" y="27"/>
                  <a:pt x="309" y="28"/>
                </a:cubicBezTo>
                <a:cubicBezTo>
                  <a:pt x="307" y="31"/>
                  <a:pt x="308" y="32"/>
                  <a:pt x="309" y="33"/>
                </a:cubicBezTo>
                <a:cubicBezTo>
                  <a:pt x="309" y="34"/>
                  <a:pt x="309" y="34"/>
                  <a:pt x="309" y="34"/>
                </a:cubicBezTo>
                <a:cubicBezTo>
                  <a:pt x="309" y="34"/>
                  <a:pt x="308" y="34"/>
                  <a:pt x="307" y="34"/>
                </a:cubicBezTo>
                <a:cubicBezTo>
                  <a:pt x="306" y="34"/>
                  <a:pt x="305" y="34"/>
                  <a:pt x="303" y="34"/>
                </a:cubicBezTo>
                <a:cubicBezTo>
                  <a:pt x="302" y="34"/>
                  <a:pt x="301" y="34"/>
                  <a:pt x="301" y="34"/>
                </a:cubicBezTo>
                <a:cubicBezTo>
                  <a:pt x="296" y="34"/>
                  <a:pt x="289" y="34"/>
                  <a:pt x="288" y="30"/>
                </a:cubicBezTo>
                <a:cubicBezTo>
                  <a:pt x="288" y="30"/>
                  <a:pt x="288" y="30"/>
                  <a:pt x="288" y="30"/>
                </a:cubicBezTo>
                <a:cubicBezTo>
                  <a:pt x="288" y="30"/>
                  <a:pt x="288" y="30"/>
                  <a:pt x="288" y="30"/>
                </a:cubicBezTo>
                <a:cubicBezTo>
                  <a:pt x="288" y="29"/>
                  <a:pt x="288" y="29"/>
                  <a:pt x="288" y="29"/>
                </a:cubicBezTo>
                <a:cubicBezTo>
                  <a:pt x="287" y="29"/>
                  <a:pt x="287" y="29"/>
                  <a:pt x="287" y="29"/>
                </a:cubicBezTo>
                <a:cubicBezTo>
                  <a:pt x="285" y="28"/>
                  <a:pt x="284" y="27"/>
                  <a:pt x="283" y="27"/>
                </a:cubicBezTo>
                <a:cubicBezTo>
                  <a:pt x="283" y="27"/>
                  <a:pt x="282" y="27"/>
                  <a:pt x="280" y="28"/>
                </a:cubicBezTo>
                <a:cubicBezTo>
                  <a:pt x="277" y="28"/>
                  <a:pt x="275" y="30"/>
                  <a:pt x="274" y="32"/>
                </a:cubicBezTo>
                <a:cubicBezTo>
                  <a:pt x="273" y="34"/>
                  <a:pt x="273" y="35"/>
                  <a:pt x="270" y="35"/>
                </a:cubicBezTo>
                <a:cubicBezTo>
                  <a:pt x="267" y="36"/>
                  <a:pt x="266" y="37"/>
                  <a:pt x="265" y="37"/>
                </a:cubicBezTo>
                <a:cubicBezTo>
                  <a:pt x="265" y="38"/>
                  <a:pt x="265" y="38"/>
                  <a:pt x="265" y="38"/>
                </a:cubicBezTo>
                <a:cubicBezTo>
                  <a:pt x="264" y="38"/>
                  <a:pt x="263" y="38"/>
                  <a:pt x="262" y="37"/>
                </a:cubicBezTo>
                <a:cubicBezTo>
                  <a:pt x="261" y="37"/>
                  <a:pt x="260" y="37"/>
                  <a:pt x="259" y="37"/>
                </a:cubicBezTo>
                <a:cubicBezTo>
                  <a:pt x="258" y="37"/>
                  <a:pt x="258" y="36"/>
                  <a:pt x="257" y="36"/>
                </a:cubicBezTo>
                <a:cubicBezTo>
                  <a:pt x="256" y="36"/>
                  <a:pt x="256" y="36"/>
                  <a:pt x="256" y="36"/>
                </a:cubicBezTo>
                <a:cubicBezTo>
                  <a:pt x="255" y="36"/>
                  <a:pt x="253" y="37"/>
                  <a:pt x="252" y="38"/>
                </a:cubicBezTo>
                <a:cubicBezTo>
                  <a:pt x="249" y="39"/>
                  <a:pt x="249" y="39"/>
                  <a:pt x="249" y="39"/>
                </a:cubicBezTo>
                <a:cubicBezTo>
                  <a:pt x="249" y="38"/>
                  <a:pt x="249" y="38"/>
                  <a:pt x="249" y="38"/>
                </a:cubicBezTo>
                <a:cubicBezTo>
                  <a:pt x="249" y="38"/>
                  <a:pt x="249" y="38"/>
                  <a:pt x="249" y="38"/>
                </a:cubicBezTo>
                <a:cubicBezTo>
                  <a:pt x="249" y="37"/>
                  <a:pt x="249" y="37"/>
                  <a:pt x="249" y="37"/>
                </a:cubicBezTo>
                <a:cubicBezTo>
                  <a:pt x="247" y="38"/>
                  <a:pt x="247" y="38"/>
                  <a:pt x="247" y="38"/>
                </a:cubicBezTo>
                <a:cubicBezTo>
                  <a:pt x="246" y="39"/>
                  <a:pt x="246" y="39"/>
                  <a:pt x="246" y="39"/>
                </a:cubicBezTo>
                <a:cubicBezTo>
                  <a:pt x="245" y="39"/>
                  <a:pt x="245" y="39"/>
                  <a:pt x="245" y="39"/>
                </a:cubicBezTo>
                <a:cubicBezTo>
                  <a:pt x="245" y="39"/>
                  <a:pt x="245" y="39"/>
                  <a:pt x="245" y="39"/>
                </a:cubicBezTo>
                <a:cubicBezTo>
                  <a:pt x="245" y="38"/>
                  <a:pt x="244" y="37"/>
                  <a:pt x="241" y="36"/>
                </a:cubicBezTo>
                <a:cubicBezTo>
                  <a:pt x="241" y="36"/>
                  <a:pt x="241" y="36"/>
                  <a:pt x="241" y="36"/>
                </a:cubicBezTo>
                <a:cubicBezTo>
                  <a:pt x="240" y="35"/>
                  <a:pt x="240" y="35"/>
                  <a:pt x="240" y="35"/>
                </a:cubicBezTo>
                <a:cubicBezTo>
                  <a:pt x="240" y="34"/>
                  <a:pt x="239" y="32"/>
                  <a:pt x="239" y="30"/>
                </a:cubicBezTo>
                <a:cubicBezTo>
                  <a:pt x="239" y="29"/>
                  <a:pt x="239" y="29"/>
                  <a:pt x="240" y="28"/>
                </a:cubicBezTo>
                <a:cubicBezTo>
                  <a:pt x="240" y="28"/>
                  <a:pt x="241" y="28"/>
                  <a:pt x="242" y="29"/>
                </a:cubicBezTo>
                <a:cubicBezTo>
                  <a:pt x="242" y="29"/>
                  <a:pt x="243" y="29"/>
                  <a:pt x="244" y="29"/>
                </a:cubicBezTo>
                <a:cubicBezTo>
                  <a:pt x="245" y="29"/>
                  <a:pt x="245" y="29"/>
                  <a:pt x="246" y="28"/>
                </a:cubicBezTo>
                <a:cubicBezTo>
                  <a:pt x="246" y="28"/>
                  <a:pt x="245" y="27"/>
                  <a:pt x="245" y="27"/>
                </a:cubicBezTo>
                <a:cubicBezTo>
                  <a:pt x="244" y="25"/>
                  <a:pt x="243" y="24"/>
                  <a:pt x="243" y="21"/>
                </a:cubicBezTo>
                <a:cubicBezTo>
                  <a:pt x="243" y="19"/>
                  <a:pt x="243" y="19"/>
                  <a:pt x="243" y="18"/>
                </a:cubicBezTo>
                <a:cubicBezTo>
                  <a:pt x="243" y="18"/>
                  <a:pt x="242" y="18"/>
                  <a:pt x="240" y="18"/>
                </a:cubicBezTo>
                <a:cubicBezTo>
                  <a:pt x="240" y="18"/>
                  <a:pt x="240" y="18"/>
                  <a:pt x="240" y="18"/>
                </a:cubicBezTo>
                <a:cubicBezTo>
                  <a:pt x="239" y="18"/>
                  <a:pt x="239" y="18"/>
                  <a:pt x="238" y="18"/>
                </a:cubicBezTo>
                <a:cubicBezTo>
                  <a:pt x="237" y="18"/>
                  <a:pt x="232" y="17"/>
                  <a:pt x="231" y="18"/>
                </a:cubicBezTo>
                <a:cubicBezTo>
                  <a:pt x="231" y="18"/>
                  <a:pt x="231" y="18"/>
                  <a:pt x="231" y="18"/>
                </a:cubicBezTo>
                <a:cubicBezTo>
                  <a:pt x="231" y="19"/>
                  <a:pt x="231" y="20"/>
                  <a:pt x="230" y="20"/>
                </a:cubicBezTo>
                <a:cubicBezTo>
                  <a:pt x="230" y="21"/>
                  <a:pt x="229" y="21"/>
                  <a:pt x="228" y="21"/>
                </a:cubicBezTo>
                <a:cubicBezTo>
                  <a:pt x="227" y="21"/>
                  <a:pt x="227" y="21"/>
                  <a:pt x="227" y="21"/>
                </a:cubicBezTo>
                <a:cubicBezTo>
                  <a:pt x="220" y="21"/>
                  <a:pt x="220" y="21"/>
                  <a:pt x="220" y="21"/>
                </a:cubicBezTo>
                <a:cubicBezTo>
                  <a:pt x="218" y="21"/>
                  <a:pt x="214" y="21"/>
                  <a:pt x="212" y="23"/>
                </a:cubicBezTo>
                <a:cubicBezTo>
                  <a:pt x="211" y="24"/>
                  <a:pt x="210" y="24"/>
                  <a:pt x="210" y="25"/>
                </a:cubicBezTo>
                <a:cubicBezTo>
                  <a:pt x="209" y="26"/>
                  <a:pt x="208" y="27"/>
                  <a:pt x="207" y="28"/>
                </a:cubicBezTo>
                <a:cubicBezTo>
                  <a:pt x="207" y="30"/>
                  <a:pt x="205" y="32"/>
                  <a:pt x="204" y="34"/>
                </a:cubicBezTo>
                <a:cubicBezTo>
                  <a:pt x="203" y="35"/>
                  <a:pt x="202" y="35"/>
                  <a:pt x="202" y="36"/>
                </a:cubicBezTo>
                <a:cubicBezTo>
                  <a:pt x="201" y="36"/>
                  <a:pt x="201" y="37"/>
                  <a:pt x="200" y="38"/>
                </a:cubicBezTo>
                <a:cubicBezTo>
                  <a:pt x="199" y="39"/>
                  <a:pt x="199" y="40"/>
                  <a:pt x="199" y="42"/>
                </a:cubicBezTo>
                <a:cubicBezTo>
                  <a:pt x="199" y="42"/>
                  <a:pt x="199" y="43"/>
                  <a:pt x="199" y="44"/>
                </a:cubicBezTo>
                <a:cubicBezTo>
                  <a:pt x="199" y="45"/>
                  <a:pt x="199" y="46"/>
                  <a:pt x="199" y="46"/>
                </a:cubicBezTo>
                <a:cubicBezTo>
                  <a:pt x="198" y="47"/>
                  <a:pt x="197" y="47"/>
                  <a:pt x="195" y="47"/>
                </a:cubicBezTo>
                <a:cubicBezTo>
                  <a:pt x="194" y="47"/>
                  <a:pt x="194" y="47"/>
                  <a:pt x="194" y="47"/>
                </a:cubicBezTo>
                <a:cubicBezTo>
                  <a:pt x="193" y="47"/>
                  <a:pt x="192" y="47"/>
                  <a:pt x="192" y="48"/>
                </a:cubicBezTo>
                <a:cubicBezTo>
                  <a:pt x="192" y="48"/>
                  <a:pt x="192" y="48"/>
                  <a:pt x="192" y="49"/>
                </a:cubicBezTo>
                <a:cubicBezTo>
                  <a:pt x="192" y="49"/>
                  <a:pt x="192" y="51"/>
                  <a:pt x="191" y="52"/>
                </a:cubicBezTo>
                <a:cubicBezTo>
                  <a:pt x="190" y="53"/>
                  <a:pt x="188" y="54"/>
                  <a:pt x="186" y="54"/>
                </a:cubicBezTo>
                <a:cubicBezTo>
                  <a:pt x="186" y="54"/>
                  <a:pt x="186" y="54"/>
                  <a:pt x="186" y="53"/>
                </a:cubicBezTo>
                <a:cubicBezTo>
                  <a:pt x="185" y="53"/>
                  <a:pt x="185" y="52"/>
                  <a:pt x="185" y="52"/>
                </a:cubicBezTo>
                <a:cubicBezTo>
                  <a:pt x="184" y="52"/>
                  <a:pt x="183" y="52"/>
                  <a:pt x="182" y="53"/>
                </a:cubicBezTo>
                <a:cubicBezTo>
                  <a:pt x="181" y="53"/>
                  <a:pt x="179" y="54"/>
                  <a:pt x="178" y="53"/>
                </a:cubicBezTo>
                <a:cubicBezTo>
                  <a:pt x="175" y="51"/>
                  <a:pt x="175" y="50"/>
                  <a:pt x="175" y="47"/>
                </a:cubicBezTo>
                <a:cubicBezTo>
                  <a:pt x="176" y="42"/>
                  <a:pt x="176" y="40"/>
                  <a:pt x="175" y="40"/>
                </a:cubicBezTo>
                <a:cubicBezTo>
                  <a:pt x="174" y="39"/>
                  <a:pt x="173" y="39"/>
                  <a:pt x="173" y="38"/>
                </a:cubicBezTo>
                <a:cubicBezTo>
                  <a:pt x="172" y="37"/>
                  <a:pt x="172" y="36"/>
                  <a:pt x="170" y="36"/>
                </a:cubicBezTo>
                <a:cubicBezTo>
                  <a:pt x="169" y="36"/>
                  <a:pt x="165" y="35"/>
                  <a:pt x="164" y="36"/>
                </a:cubicBezTo>
                <a:cubicBezTo>
                  <a:pt x="163" y="36"/>
                  <a:pt x="162" y="36"/>
                  <a:pt x="162" y="36"/>
                </a:cubicBezTo>
                <a:cubicBezTo>
                  <a:pt x="161" y="36"/>
                  <a:pt x="160" y="36"/>
                  <a:pt x="159" y="37"/>
                </a:cubicBezTo>
                <a:cubicBezTo>
                  <a:pt x="159" y="37"/>
                  <a:pt x="159" y="37"/>
                  <a:pt x="159" y="37"/>
                </a:cubicBezTo>
                <a:cubicBezTo>
                  <a:pt x="159" y="37"/>
                  <a:pt x="159" y="37"/>
                  <a:pt x="159" y="37"/>
                </a:cubicBezTo>
                <a:cubicBezTo>
                  <a:pt x="158" y="37"/>
                  <a:pt x="158" y="36"/>
                  <a:pt x="157" y="36"/>
                </a:cubicBezTo>
                <a:cubicBezTo>
                  <a:pt x="156" y="35"/>
                  <a:pt x="155" y="35"/>
                  <a:pt x="154" y="35"/>
                </a:cubicBezTo>
                <a:cubicBezTo>
                  <a:pt x="154" y="35"/>
                  <a:pt x="154" y="35"/>
                  <a:pt x="154" y="35"/>
                </a:cubicBezTo>
                <a:cubicBezTo>
                  <a:pt x="153" y="38"/>
                  <a:pt x="150" y="37"/>
                  <a:pt x="149" y="37"/>
                </a:cubicBezTo>
                <a:cubicBezTo>
                  <a:pt x="147" y="36"/>
                  <a:pt x="146" y="36"/>
                  <a:pt x="145" y="36"/>
                </a:cubicBezTo>
                <a:cubicBezTo>
                  <a:pt x="144" y="37"/>
                  <a:pt x="142" y="36"/>
                  <a:pt x="140" y="36"/>
                </a:cubicBezTo>
                <a:cubicBezTo>
                  <a:pt x="138" y="35"/>
                  <a:pt x="137" y="35"/>
                  <a:pt x="137" y="36"/>
                </a:cubicBezTo>
                <a:cubicBezTo>
                  <a:pt x="136" y="36"/>
                  <a:pt x="136" y="36"/>
                  <a:pt x="136" y="36"/>
                </a:cubicBezTo>
                <a:cubicBezTo>
                  <a:pt x="136" y="36"/>
                  <a:pt x="136" y="37"/>
                  <a:pt x="136" y="37"/>
                </a:cubicBezTo>
                <a:cubicBezTo>
                  <a:pt x="134" y="38"/>
                  <a:pt x="128" y="33"/>
                  <a:pt x="128" y="32"/>
                </a:cubicBezTo>
                <a:cubicBezTo>
                  <a:pt x="127" y="31"/>
                  <a:pt x="126" y="30"/>
                  <a:pt x="126" y="29"/>
                </a:cubicBezTo>
                <a:cubicBezTo>
                  <a:pt x="125" y="27"/>
                  <a:pt x="125" y="27"/>
                  <a:pt x="124" y="27"/>
                </a:cubicBezTo>
                <a:cubicBezTo>
                  <a:pt x="123" y="27"/>
                  <a:pt x="120" y="25"/>
                  <a:pt x="119" y="24"/>
                </a:cubicBezTo>
                <a:cubicBezTo>
                  <a:pt x="119" y="23"/>
                  <a:pt x="118" y="23"/>
                  <a:pt x="117" y="23"/>
                </a:cubicBezTo>
                <a:cubicBezTo>
                  <a:pt x="117" y="23"/>
                  <a:pt x="116" y="23"/>
                  <a:pt x="115" y="24"/>
                </a:cubicBezTo>
                <a:cubicBezTo>
                  <a:pt x="113" y="25"/>
                  <a:pt x="113" y="26"/>
                  <a:pt x="112" y="26"/>
                </a:cubicBezTo>
                <a:cubicBezTo>
                  <a:pt x="111" y="25"/>
                  <a:pt x="110" y="25"/>
                  <a:pt x="110" y="24"/>
                </a:cubicBezTo>
                <a:cubicBezTo>
                  <a:pt x="110" y="23"/>
                  <a:pt x="109" y="23"/>
                  <a:pt x="109" y="23"/>
                </a:cubicBezTo>
                <a:cubicBezTo>
                  <a:pt x="108" y="22"/>
                  <a:pt x="108" y="22"/>
                  <a:pt x="108" y="22"/>
                </a:cubicBezTo>
                <a:cubicBezTo>
                  <a:pt x="107" y="21"/>
                  <a:pt x="106" y="21"/>
                  <a:pt x="105" y="21"/>
                </a:cubicBezTo>
                <a:cubicBezTo>
                  <a:pt x="103" y="21"/>
                  <a:pt x="100" y="16"/>
                  <a:pt x="100" y="13"/>
                </a:cubicBezTo>
                <a:cubicBezTo>
                  <a:pt x="100" y="13"/>
                  <a:pt x="100" y="12"/>
                  <a:pt x="100" y="11"/>
                </a:cubicBezTo>
                <a:cubicBezTo>
                  <a:pt x="101" y="9"/>
                  <a:pt x="101" y="7"/>
                  <a:pt x="100" y="6"/>
                </a:cubicBezTo>
                <a:cubicBezTo>
                  <a:pt x="98" y="4"/>
                  <a:pt x="97" y="4"/>
                  <a:pt x="97" y="2"/>
                </a:cubicBezTo>
                <a:cubicBezTo>
                  <a:pt x="96" y="1"/>
                  <a:pt x="96" y="1"/>
                  <a:pt x="96" y="0"/>
                </a:cubicBezTo>
                <a:cubicBezTo>
                  <a:pt x="96" y="0"/>
                  <a:pt x="96" y="0"/>
                  <a:pt x="95" y="0"/>
                </a:cubicBezTo>
                <a:cubicBezTo>
                  <a:pt x="94" y="0"/>
                  <a:pt x="92" y="2"/>
                  <a:pt x="91" y="4"/>
                </a:cubicBezTo>
                <a:cubicBezTo>
                  <a:pt x="91" y="6"/>
                  <a:pt x="88" y="6"/>
                  <a:pt x="85" y="6"/>
                </a:cubicBezTo>
                <a:cubicBezTo>
                  <a:pt x="85" y="6"/>
                  <a:pt x="84" y="6"/>
                  <a:pt x="83" y="6"/>
                </a:cubicBezTo>
                <a:cubicBezTo>
                  <a:pt x="82" y="6"/>
                  <a:pt x="81" y="6"/>
                  <a:pt x="79" y="7"/>
                </a:cubicBezTo>
                <a:cubicBezTo>
                  <a:pt x="78" y="7"/>
                  <a:pt x="77" y="8"/>
                  <a:pt x="76" y="8"/>
                </a:cubicBezTo>
                <a:cubicBezTo>
                  <a:pt x="74" y="8"/>
                  <a:pt x="73" y="10"/>
                  <a:pt x="73" y="11"/>
                </a:cubicBezTo>
                <a:cubicBezTo>
                  <a:pt x="73" y="11"/>
                  <a:pt x="73" y="11"/>
                  <a:pt x="73" y="11"/>
                </a:cubicBezTo>
                <a:cubicBezTo>
                  <a:pt x="73" y="11"/>
                  <a:pt x="73" y="11"/>
                  <a:pt x="73" y="11"/>
                </a:cubicBezTo>
                <a:cubicBezTo>
                  <a:pt x="70" y="11"/>
                  <a:pt x="70" y="11"/>
                  <a:pt x="70" y="12"/>
                </a:cubicBezTo>
                <a:cubicBezTo>
                  <a:pt x="70" y="12"/>
                  <a:pt x="70" y="12"/>
                  <a:pt x="70" y="13"/>
                </a:cubicBezTo>
                <a:cubicBezTo>
                  <a:pt x="71" y="14"/>
                  <a:pt x="71" y="14"/>
                  <a:pt x="71" y="15"/>
                </a:cubicBezTo>
                <a:cubicBezTo>
                  <a:pt x="72" y="20"/>
                  <a:pt x="70" y="20"/>
                  <a:pt x="69" y="21"/>
                </a:cubicBezTo>
                <a:cubicBezTo>
                  <a:pt x="68" y="21"/>
                  <a:pt x="67" y="21"/>
                  <a:pt x="67" y="22"/>
                </a:cubicBezTo>
                <a:cubicBezTo>
                  <a:pt x="67" y="24"/>
                  <a:pt x="68" y="28"/>
                  <a:pt x="69" y="28"/>
                </a:cubicBezTo>
                <a:cubicBezTo>
                  <a:pt x="69" y="28"/>
                  <a:pt x="70" y="29"/>
                  <a:pt x="71" y="28"/>
                </a:cubicBezTo>
                <a:cubicBezTo>
                  <a:pt x="74" y="26"/>
                  <a:pt x="75" y="26"/>
                  <a:pt x="76" y="26"/>
                </a:cubicBezTo>
                <a:cubicBezTo>
                  <a:pt x="77" y="27"/>
                  <a:pt x="78" y="27"/>
                  <a:pt x="80" y="26"/>
                </a:cubicBezTo>
                <a:cubicBezTo>
                  <a:pt x="80" y="26"/>
                  <a:pt x="82" y="26"/>
                  <a:pt x="84" y="26"/>
                </a:cubicBezTo>
                <a:cubicBezTo>
                  <a:pt x="85" y="26"/>
                  <a:pt x="86" y="26"/>
                  <a:pt x="86" y="26"/>
                </a:cubicBezTo>
                <a:cubicBezTo>
                  <a:pt x="87" y="24"/>
                  <a:pt x="88" y="24"/>
                  <a:pt x="89" y="24"/>
                </a:cubicBezTo>
                <a:cubicBezTo>
                  <a:pt x="90" y="24"/>
                  <a:pt x="91" y="26"/>
                  <a:pt x="92" y="27"/>
                </a:cubicBezTo>
                <a:cubicBezTo>
                  <a:pt x="92" y="28"/>
                  <a:pt x="92" y="29"/>
                  <a:pt x="91" y="30"/>
                </a:cubicBezTo>
                <a:cubicBezTo>
                  <a:pt x="89" y="31"/>
                  <a:pt x="86" y="31"/>
                  <a:pt x="83" y="31"/>
                </a:cubicBezTo>
                <a:cubicBezTo>
                  <a:pt x="81" y="31"/>
                  <a:pt x="80" y="31"/>
                  <a:pt x="79" y="32"/>
                </a:cubicBezTo>
                <a:cubicBezTo>
                  <a:pt x="79" y="32"/>
                  <a:pt x="78" y="33"/>
                  <a:pt x="78" y="33"/>
                </a:cubicBezTo>
                <a:cubicBezTo>
                  <a:pt x="76" y="34"/>
                  <a:pt x="76" y="34"/>
                  <a:pt x="76" y="35"/>
                </a:cubicBezTo>
                <a:cubicBezTo>
                  <a:pt x="75" y="36"/>
                  <a:pt x="75" y="36"/>
                  <a:pt x="74" y="37"/>
                </a:cubicBezTo>
                <a:cubicBezTo>
                  <a:pt x="74" y="38"/>
                  <a:pt x="74" y="38"/>
                  <a:pt x="74" y="38"/>
                </a:cubicBezTo>
                <a:cubicBezTo>
                  <a:pt x="73" y="40"/>
                  <a:pt x="72" y="40"/>
                  <a:pt x="70" y="42"/>
                </a:cubicBezTo>
                <a:cubicBezTo>
                  <a:pt x="70" y="42"/>
                  <a:pt x="70" y="42"/>
                  <a:pt x="70" y="42"/>
                </a:cubicBezTo>
                <a:cubicBezTo>
                  <a:pt x="70" y="42"/>
                  <a:pt x="70" y="42"/>
                  <a:pt x="70" y="42"/>
                </a:cubicBezTo>
                <a:cubicBezTo>
                  <a:pt x="67" y="42"/>
                  <a:pt x="67" y="42"/>
                  <a:pt x="66" y="42"/>
                </a:cubicBezTo>
                <a:cubicBezTo>
                  <a:pt x="67" y="43"/>
                  <a:pt x="67" y="43"/>
                  <a:pt x="67" y="43"/>
                </a:cubicBezTo>
                <a:cubicBezTo>
                  <a:pt x="67" y="43"/>
                  <a:pt x="67" y="44"/>
                  <a:pt x="66" y="45"/>
                </a:cubicBezTo>
                <a:cubicBezTo>
                  <a:pt x="65" y="45"/>
                  <a:pt x="65" y="45"/>
                  <a:pt x="65" y="45"/>
                </a:cubicBezTo>
                <a:cubicBezTo>
                  <a:pt x="65" y="46"/>
                  <a:pt x="64" y="46"/>
                  <a:pt x="63" y="46"/>
                </a:cubicBezTo>
                <a:cubicBezTo>
                  <a:pt x="62" y="46"/>
                  <a:pt x="59" y="47"/>
                  <a:pt x="58" y="48"/>
                </a:cubicBezTo>
                <a:cubicBezTo>
                  <a:pt x="59" y="48"/>
                  <a:pt x="59" y="48"/>
                  <a:pt x="59" y="48"/>
                </a:cubicBezTo>
                <a:cubicBezTo>
                  <a:pt x="59" y="48"/>
                  <a:pt x="60" y="48"/>
                  <a:pt x="61" y="49"/>
                </a:cubicBezTo>
                <a:cubicBezTo>
                  <a:pt x="63" y="49"/>
                  <a:pt x="65" y="50"/>
                  <a:pt x="65" y="51"/>
                </a:cubicBezTo>
                <a:cubicBezTo>
                  <a:pt x="66" y="52"/>
                  <a:pt x="66" y="53"/>
                  <a:pt x="67" y="54"/>
                </a:cubicBezTo>
                <a:cubicBezTo>
                  <a:pt x="68" y="55"/>
                  <a:pt x="69" y="55"/>
                  <a:pt x="69" y="56"/>
                </a:cubicBezTo>
                <a:cubicBezTo>
                  <a:pt x="69" y="57"/>
                  <a:pt x="70" y="58"/>
                  <a:pt x="70" y="58"/>
                </a:cubicBezTo>
                <a:cubicBezTo>
                  <a:pt x="71" y="59"/>
                  <a:pt x="71" y="60"/>
                  <a:pt x="71" y="62"/>
                </a:cubicBezTo>
                <a:cubicBezTo>
                  <a:pt x="71" y="67"/>
                  <a:pt x="70" y="68"/>
                  <a:pt x="69" y="68"/>
                </a:cubicBezTo>
                <a:cubicBezTo>
                  <a:pt x="69" y="69"/>
                  <a:pt x="68" y="69"/>
                  <a:pt x="68" y="69"/>
                </a:cubicBezTo>
                <a:cubicBezTo>
                  <a:pt x="68" y="70"/>
                  <a:pt x="68" y="70"/>
                  <a:pt x="68" y="71"/>
                </a:cubicBezTo>
                <a:cubicBezTo>
                  <a:pt x="68" y="72"/>
                  <a:pt x="67" y="74"/>
                  <a:pt x="67" y="75"/>
                </a:cubicBezTo>
                <a:cubicBezTo>
                  <a:pt x="65" y="76"/>
                  <a:pt x="63" y="76"/>
                  <a:pt x="61" y="76"/>
                </a:cubicBezTo>
                <a:cubicBezTo>
                  <a:pt x="61" y="76"/>
                  <a:pt x="60" y="76"/>
                  <a:pt x="60" y="76"/>
                </a:cubicBezTo>
                <a:cubicBezTo>
                  <a:pt x="58" y="76"/>
                  <a:pt x="52" y="75"/>
                  <a:pt x="51" y="73"/>
                </a:cubicBezTo>
                <a:cubicBezTo>
                  <a:pt x="51" y="72"/>
                  <a:pt x="51" y="72"/>
                  <a:pt x="51" y="72"/>
                </a:cubicBezTo>
                <a:cubicBezTo>
                  <a:pt x="51" y="71"/>
                  <a:pt x="50" y="68"/>
                  <a:pt x="50" y="68"/>
                </a:cubicBezTo>
                <a:cubicBezTo>
                  <a:pt x="49" y="68"/>
                  <a:pt x="49" y="68"/>
                  <a:pt x="48" y="69"/>
                </a:cubicBezTo>
                <a:cubicBezTo>
                  <a:pt x="48" y="69"/>
                  <a:pt x="48" y="70"/>
                  <a:pt x="47" y="70"/>
                </a:cubicBezTo>
                <a:cubicBezTo>
                  <a:pt x="46" y="71"/>
                  <a:pt x="45" y="72"/>
                  <a:pt x="45" y="73"/>
                </a:cubicBezTo>
                <a:cubicBezTo>
                  <a:pt x="45" y="74"/>
                  <a:pt x="45" y="74"/>
                  <a:pt x="46" y="74"/>
                </a:cubicBezTo>
                <a:cubicBezTo>
                  <a:pt x="47" y="75"/>
                  <a:pt x="48" y="77"/>
                  <a:pt x="48" y="78"/>
                </a:cubicBezTo>
                <a:cubicBezTo>
                  <a:pt x="49" y="79"/>
                  <a:pt x="48" y="80"/>
                  <a:pt x="47" y="82"/>
                </a:cubicBezTo>
                <a:cubicBezTo>
                  <a:pt x="47" y="82"/>
                  <a:pt x="47" y="82"/>
                  <a:pt x="47" y="82"/>
                </a:cubicBezTo>
                <a:cubicBezTo>
                  <a:pt x="46" y="84"/>
                  <a:pt x="45" y="85"/>
                  <a:pt x="45" y="88"/>
                </a:cubicBezTo>
                <a:cubicBezTo>
                  <a:pt x="45" y="89"/>
                  <a:pt x="45" y="89"/>
                  <a:pt x="45" y="89"/>
                </a:cubicBezTo>
                <a:cubicBezTo>
                  <a:pt x="45" y="92"/>
                  <a:pt x="45" y="92"/>
                  <a:pt x="44" y="93"/>
                </a:cubicBezTo>
                <a:cubicBezTo>
                  <a:pt x="44" y="93"/>
                  <a:pt x="44" y="93"/>
                  <a:pt x="44" y="93"/>
                </a:cubicBezTo>
                <a:cubicBezTo>
                  <a:pt x="43" y="93"/>
                  <a:pt x="43" y="93"/>
                  <a:pt x="42" y="94"/>
                </a:cubicBezTo>
                <a:cubicBezTo>
                  <a:pt x="41" y="95"/>
                  <a:pt x="40" y="95"/>
                  <a:pt x="38" y="95"/>
                </a:cubicBezTo>
                <a:cubicBezTo>
                  <a:pt x="37" y="96"/>
                  <a:pt x="36" y="96"/>
                  <a:pt x="35" y="97"/>
                </a:cubicBezTo>
                <a:cubicBezTo>
                  <a:pt x="35" y="97"/>
                  <a:pt x="35" y="98"/>
                  <a:pt x="35" y="98"/>
                </a:cubicBezTo>
                <a:cubicBezTo>
                  <a:pt x="34" y="99"/>
                  <a:pt x="34" y="100"/>
                  <a:pt x="33" y="101"/>
                </a:cubicBezTo>
                <a:cubicBezTo>
                  <a:pt x="32" y="101"/>
                  <a:pt x="32" y="101"/>
                  <a:pt x="31" y="101"/>
                </a:cubicBezTo>
                <a:cubicBezTo>
                  <a:pt x="30" y="100"/>
                  <a:pt x="27" y="99"/>
                  <a:pt x="24" y="98"/>
                </a:cubicBezTo>
                <a:cubicBezTo>
                  <a:pt x="23" y="97"/>
                  <a:pt x="22" y="97"/>
                  <a:pt x="22" y="97"/>
                </a:cubicBezTo>
                <a:cubicBezTo>
                  <a:pt x="22" y="97"/>
                  <a:pt x="20" y="97"/>
                  <a:pt x="16" y="98"/>
                </a:cubicBezTo>
                <a:cubicBezTo>
                  <a:pt x="15" y="98"/>
                  <a:pt x="15" y="98"/>
                  <a:pt x="15" y="98"/>
                </a:cubicBezTo>
                <a:cubicBezTo>
                  <a:pt x="15" y="98"/>
                  <a:pt x="14" y="98"/>
                  <a:pt x="14" y="98"/>
                </a:cubicBezTo>
                <a:cubicBezTo>
                  <a:pt x="13" y="98"/>
                  <a:pt x="12" y="98"/>
                  <a:pt x="11" y="97"/>
                </a:cubicBezTo>
                <a:cubicBezTo>
                  <a:pt x="11" y="96"/>
                  <a:pt x="9" y="96"/>
                  <a:pt x="8" y="96"/>
                </a:cubicBezTo>
                <a:cubicBezTo>
                  <a:pt x="7" y="96"/>
                  <a:pt x="7" y="96"/>
                  <a:pt x="7" y="96"/>
                </a:cubicBezTo>
                <a:cubicBezTo>
                  <a:pt x="7" y="96"/>
                  <a:pt x="7" y="96"/>
                  <a:pt x="7" y="96"/>
                </a:cubicBezTo>
                <a:cubicBezTo>
                  <a:pt x="6" y="96"/>
                  <a:pt x="6" y="96"/>
                  <a:pt x="6" y="96"/>
                </a:cubicBezTo>
                <a:cubicBezTo>
                  <a:pt x="6" y="100"/>
                  <a:pt x="6" y="100"/>
                  <a:pt x="6" y="100"/>
                </a:cubicBezTo>
                <a:cubicBezTo>
                  <a:pt x="6" y="102"/>
                  <a:pt x="5" y="102"/>
                  <a:pt x="5" y="100"/>
                </a:cubicBezTo>
                <a:cubicBezTo>
                  <a:pt x="5" y="99"/>
                  <a:pt x="5" y="103"/>
                  <a:pt x="5" y="105"/>
                </a:cubicBezTo>
                <a:cubicBezTo>
                  <a:pt x="5" y="106"/>
                  <a:pt x="3" y="107"/>
                  <a:pt x="2" y="108"/>
                </a:cubicBezTo>
                <a:cubicBezTo>
                  <a:pt x="1" y="108"/>
                  <a:pt x="1" y="109"/>
                  <a:pt x="1" y="110"/>
                </a:cubicBezTo>
                <a:cubicBezTo>
                  <a:pt x="1" y="112"/>
                  <a:pt x="0" y="113"/>
                  <a:pt x="0" y="115"/>
                </a:cubicBezTo>
                <a:cubicBezTo>
                  <a:pt x="0" y="116"/>
                  <a:pt x="0" y="118"/>
                  <a:pt x="0" y="119"/>
                </a:cubicBezTo>
                <a:cubicBezTo>
                  <a:pt x="0" y="120"/>
                  <a:pt x="2" y="119"/>
                  <a:pt x="2" y="122"/>
                </a:cubicBezTo>
                <a:cubicBezTo>
                  <a:pt x="2" y="126"/>
                  <a:pt x="2" y="126"/>
                  <a:pt x="2" y="126"/>
                </a:cubicBezTo>
                <a:cubicBezTo>
                  <a:pt x="2" y="127"/>
                  <a:pt x="2" y="128"/>
                  <a:pt x="3" y="128"/>
                </a:cubicBezTo>
                <a:cubicBezTo>
                  <a:pt x="5" y="128"/>
                  <a:pt x="5" y="128"/>
                  <a:pt x="5" y="130"/>
                </a:cubicBezTo>
                <a:cubicBezTo>
                  <a:pt x="5" y="131"/>
                  <a:pt x="4" y="131"/>
                  <a:pt x="3" y="132"/>
                </a:cubicBezTo>
                <a:cubicBezTo>
                  <a:pt x="3" y="134"/>
                  <a:pt x="4" y="135"/>
                  <a:pt x="5" y="135"/>
                </a:cubicBezTo>
                <a:cubicBezTo>
                  <a:pt x="7" y="136"/>
                  <a:pt x="7" y="137"/>
                  <a:pt x="8" y="137"/>
                </a:cubicBezTo>
                <a:cubicBezTo>
                  <a:pt x="9" y="137"/>
                  <a:pt x="6" y="140"/>
                  <a:pt x="6" y="140"/>
                </a:cubicBezTo>
                <a:cubicBezTo>
                  <a:pt x="5" y="140"/>
                  <a:pt x="5" y="143"/>
                  <a:pt x="5" y="144"/>
                </a:cubicBezTo>
                <a:cubicBezTo>
                  <a:pt x="5" y="145"/>
                  <a:pt x="5" y="146"/>
                  <a:pt x="5" y="147"/>
                </a:cubicBezTo>
                <a:cubicBezTo>
                  <a:pt x="5" y="149"/>
                  <a:pt x="4" y="149"/>
                  <a:pt x="6" y="150"/>
                </a:cubicBezTo>
                <a:cubicBezTo>
                  <a:pt x="7" y="150"/>
                  <a:pt x="5" y="152"/>
                  <a:pt x="5" y="152"/>
                </a:cubicBezTo>
                <a:cubicBezTo>
                  <a:pt x="4" y="152"/>
                  <a:pt x="5" y="156"/>
                  <a:pt x="5" y="156"/>
                </a:cubicBezTo>
                <a:cubicBezTo>
                  <a:pt x="5" y="157"/>
                  <a:pt x="5" y="159"/>
                  <a:pt x="5" y="160"/>
                </a:cubicBezTo>
                <a:cubicBezTo>
                  <a:pt x="5" y="161"/>
                  <a:pt x="6" y="159"/>
                  <a:pt x="7" y="158"/>
                </a:cubicBezTo>
                <a:cubicBezTo>
                  <a:pt x="8" y="156"/>
                  <a:pt x="8" y="157"/>
                  <a:pt x="8" y="155"/>
                </a:cubicBezTo>
                <a:cubicBezTo>
                  <a:pt x="8" y="154"/>
                  <a:pt x="11" y="154"/>
                  <a:pt x="11" y="154"/>
                </a:cubicBezTo>
                <a:cubicBezTo>
                  <a:pt x="13" y="154"/>
                  <a:pt x="11" y="151"/>
                  <a:pt x="11" y="150"/>
                </a:cubicBezTo>
                <a:cubicBezTo>
                  <a:pt x="12" y="149"/>
                  <a:pt x="14" y="150"/>
                  <a:pt x="15" y="150"/>
                </a:cubicBezTo>
                <a:cubicBezTo>
                  <a:pt x="15" y="151"/>
                  <a:pt x="15" y="153"/>
                  <a:pt x="15" y="153"/>
                </a:cubicBezTo>
                <a:cubicBezTo>
                  <a:pt x="15" y="154"/>
                  <a:pt x="17" y="155"/>
                  <a:pt x="15" y="156"/>
                </a:cubicBezTo>
                <a:cubicBezTo>
                  <a:pt x="14" y="156"/>
                  <a:pt x="13" y="156"/>
                  <a:pt x="12" y="156"/>
                </a:cubicBezTo>
                <a:cubicBezTo>
                  <a:pt x="11" y="157"/>
                  <a:pt x="11" y="159"/>
                  <a:pt x="11" y="160"/>
                </a:cubicBezTo>
                <a:cubicBezTo>
                  <a:pt x="11" y="161"/>
                  <a:pt x="12" y="161"/>
                  <a:pt x="13" y="161"/>
                </a:cubicBezTo>
                <a:cubicBezTo>
                  <a:pt x="14" y="162"/>
                  <a:pt x="13" y="163"/>
                  <a:pt x="13" y="164"/>
                </a:cubicBezTo>
                <a:cubicBezTo>
                  <a:pt x="12" y="165"/>
                  <a:pt x="10" y="163"/>
                  <a:pt x="9" y="163"/>
                </a:cubicBezTo>
                <a:cubicBezTo>
                  <a:pt x="8" y="164"/>
                  <a:pt x="8" y="165"/>
                  <a:pt x="7" y="166"/>
                </a:cubicBezTo>
                <a:cubicBezTo>
                  <a:pt x="6" y="167"/>
                  <a:pt x="6" y="168"/>
                  <a:pt x="7" y="170"/>
                </a:cubicBezTo>
                <a:cubicBezTo>
                  <a:pt x="7" y="171"/>
                  <a:pt x="7" y="172"/>
                  <a:pt x="7" y="172"/>
                </a:cubicBezTo>
                <a:cubicBezTo>
                  <a:pt x="8" y="173"/>
                  <a:pt x="9" y="174"/>
                  <a:pt x="10" y="174"/>
                </a:cubicBezTo>
                <a:cubicBezTo>
                  <a:pt x="10" y="174"/>
                  <a:pt x="9" y="178"/>
                  <a:pt x="9" y="179"/>
                </a:cubicBezTo>
                <a:cubicBezTo>
                  <a:pt x="8" y="180"/>
                  <a:pt x="9" y="182"/>
                  <a:pt x="9" y="183"/>
                </a:cubicBezTo>
                <a:cubicBezTo>
                  <a:pt x="9" y="184"/>
                  <a:pt x="10" y="185"/>
                  <a:pt x="10" y="185"/>
                </a:cubicBezTo>
                <a:cubicBezTo>
                  <a:pt x="11" y="186"/>
                  <a:pt x="12" y="187"/>
                  <a:pt x="13" y="187"/>
                </a:cubicBezTo>
                <a:cubicBezTo>
                  <a:pt x="14" y="187"/>
                  <a:pt x="14" y="189"/>
                  <a:pt x="14" y="190"/>
                </a:cubicBezTo>
                <a:cubicBezTo>
                  <a:pt x="13" y="191"/>
                  <a:pt x="12" y="190"/>
                  <a:pt x="12" y="193"/>
                </a:cubicBezTo>
                <a:cubicBezTo>
                  <a:pt x="12" y="194"/>
                  <a:pt x="14" y="195"/>
                  <a:pt x="14" y="196"/>
                </a:cubicBezTo>
                <a:cubicBezTo>
                  <a:pt x="14" y="200"/>
                  <a:pt x="14" y="200"/>
                  <a:pt x="14" y="200"/>
                </a:cubicBezTo>
                <a:cubicBezTo>
                  <a:pt x="14" y="201"/>
                  <a:pt x="15" y="202"/>
                  <a:pt x="16" y="202"/>
                </a:cubicBezTo>
                <a:cubicBezTo>
                  <a:pt x="17" y="202"/>
                  <a:pt x="18" y="202"/>
                  <a:pt x="19" y="202"/>
                </a:cubicBezTo>
                <a:cubicBezTo>
                  <a:pt x="20" y="203"/>
                  <a:pt x="18" y="205"/>
                  <a:pt x="17" y="205"/>
                </a:cubicBezTo>
                <a:cubicBezTo>
                  <a:pt x="16" y="206"/>
                  <a:pt x="17" y="208"/>
                  <a:pt x="17" y="209"/>
                </a:cubicBezTo>
                <a:cubicBezTo>
                  <a:pt x="18" y="209"/>
                  <a:pt x="18" y="209"/>
                  <a:pt x="18" y="209"/>
                </a:cubicBezTo>
                <a:cubicBezTo>
                  <a:pt x="18" y="209"/>
                  <a:pt x="18" y="209"/>
                  <a:pt x="18" y="210"/>
                </a:cubicBezTo>
                <a:cubicBezTo>
                  <a:pt x="19" y="211"/>
                  <a:pt x="19" y="211"/>
                  <a:pt x="19" y="213"/>
                </a:cubicBezTo>
                <a:cubicBezTo>
                  <a:pt x="19" y="214"/>
                  <a:pt x="21" y="214"/>
                  <a:pt x="20" y="216"/>
                </a:cubicBezTo>
                <a:cubicBezTo>
                  <a:pt x="20" y="218"/>
                  <a:pt x="20" y="219"/>
                  <a:pt x="21" y="220"/>
                </a:cubicBezTo>
                <a:cubicBezTo>
                  <a:pt x="22" y="222"/>
                  <a:pt x="22" y="222"/>
                  <a:pt x="24" y="222"/>
                </a:cubicBezTo>
                <a:cubicBezTo>
                  <a:pt x="25" y="222"/>
                  <a:pt x="23" y="224"/>
                  <a:pt x="23" y="224"/>
                </a:cubicBezTo>
                <a:cubicBezTo>
                  <a:pt x="22" y="225"/>
                  <a:pt x="22" y="228"/>
                  <a:pt x="22" y="229"/>
                </a:cubicBezTo>
                <a:cubicBezTo>
                  <a:pt x="22" y="230"/>
                  <a:pt x="22" y="231"/>
                  <a:pt x="22" y="233"/>
                </a:cubicBezTo>
                <a:cubicBezTo>
                  <a:pt x="22" y="233"/>
                  <a:pt x="23" y="233"/>
                  <a:pt x="24" y="234"/>
                </a:cubicBezTo>
                <a:cubicBezTo>
                  <a:pt x="24" y="235"/>
                  <a:pt x="25" y="236"/>
                  <a:pt x="25" y="237"/>
                </a:cubicBezTo>
                <a:cubicBezTo>
                  <a:pt x="25" y="238"/>
                  <a:pt x="23" y="238"/>
                  <a:pt x="23" y="239"/>
                </a:cubicBezTo>
                <a:cubicBezTo>
                  <a:pt x="23" y="240"/>
                  <a:pt x="23" y="241"/>
                  <a:pt x="25" y="241"/>
                </a:cubicBezTo>
                <a:cubicBezTo>
                  <a:pt x="26" y="242"/>
                  <a:pt x="25" y="243"/>
                  <a:pt x="26" y="243"/>
                </a:cubicBezTo>
                <a:cubicBezTo>
                  <a:pt x="28" y="243"/>
                  <a:pt x="26" y="245"/>
                  <a:pt x="25" y="246"/>
                </a:cubicBezTo>
                <a:cubicBezTo>
                  <a:pt x="25" y="246"/>
                  <a:pt x="25" y="246"/>
                  <a:pt x="25" y="246"/>
                </a:cubicBezTo>
                <a:cubicBezTo>
                  <a:pt x="24" y="247"/>
                  <a:pt x="26" y="250"/>
                  <a:pt x="27" y="250"/>
                </a:cubicBezTo>
                <a:cubicBezTo>
                  <a:pt x="28" y="250"/>
                  <a:pt x="26" y="252"/>
                  <a:pt x="25" y="253"/>
                </a:cubicBezTo>
                <a:cubicBezTo>
                  <a:pt x="25" y="254"/>
                  <a:pt x="25" y="255"/>
                  <a:pt x="25" y="256"/>
                </a:cubicBezTo>
                <a:cubicBezTo>
                  <a:pt x="26" y="258"/>
                  <a:pt x="27" y="256"/>
                  <a:pt x="27" y="259"/>
                </a:cubicBezTo>
                <a:cubicBezTo>
                  <a:pt x="27" y="262"/>
                  <a:pt x="27" y="262"/>
                  <a:pt x="27" y="262"/>
                </a:cubicBezTo>
                <a:cubicBezTo>
                  <a:pt x="27" y="264"/>
                  <a:pt x="27" y="266"/>
                  <a:pt x="27" y="267"/>
                </a:cubicBezTo>
                <a:cubicBezTo>
                  <a:pt x="28" y="268"/>
                  <a:pt x="28" y="269"/>
                  <a:pt x="28" y="271"/>
                </a:cubicBezTo>
                <a:cubicBezTo>
                  <a:pt x="28" y="273"/>
                  <a:pt x="30" y="271"/>
                  <a:pt x="28" y="273"/>
                </a:cubicBezTo>
                <a:cubicBezTo>
                  <a:pt x="27" y="274"/>
                  <a:pt x="27" y="276"/>
                  <a:pt x="27" y="278"/>
                </a:cubicBezTo>
                <a:cubicBezTo>
                  <a:pt x="27" y="278"/>
                  <a:pt x="28" y="279"/>
                  <a:pt x="28" y="279"/>
                </a:cubicBezTo>
                <a:cubicBezTo>
                  <a:pt x="28" y="280"/>
                  <a:pt x="30" y="281"/>
                  <a:pt x="30" y="282"/>
                </a:cubicBezTo>
                <a:cubicBezTo>
                  <a:pt x="30" y="283"/>
                  <a:pt x="30" y="284"/>
                  <a:pt x="30" y="285"/>
                </a:cubicBezTo>
                <a:cubicBezTo>
                  <a:pt x="30" y="286"/>
                  <a:pt x="31" y="288"/>
                  <a:pt x="32" y="289"/>
                </a:cubicBezTo>
                <a:cubicBezTo>
                  <a:pt x="32" y="290"/>
                  <a:pt x="33" y="291"/>
                  <a:pt x="33" y="291"/>
                </a:cubicBezTo>
                <a:cubicBezTo>
                  <a:pt x="34" y="292"/>
                  <a:pt x="34" y="291"/>
                  <a:pt x="34" y="293"/>
                </a:cubicBezTo>
                <a:cubicBezTo>
                  <a:pt x="34" y="297"/>
                  <a:pt x="34" y="297"/>
                  <a:pt x="34" y="297"/>
                </a:cubicBezTo>
                <a:cubicBezTo>
                  <a:pt x="34" y="298"/>
                  <a:pt x="34" y="300"/>
                  <a:pt x="34" y="300"/>
                </a:cubicBezTo>
                <a:cubicBezTo>
                  <a:pt x="35" y="302"/>
                  <a:pt x="35" y="303"/>
                  <a:pt x="36" y="303"/>
                </a:cubicBezTo>
                <a:cubicBezTo>
                  <a:pt x="37" y="303"/>
                  <a:pt x="38" y="304"/>
                  <a:pt x="39" y="305"/>
                </a:cubicBezTo>
                <a:cubicBezTo>
                  <a:pt x="39" y="306"/>
                  <a:pt x="40" y="306"/>
                  <a:pt x="41" y="307"/>
                </a:cubicBezTo>
                <a:cubicBezTo>
                  <a:pt x="41" y="307"/>
                  <a:pt x="41" y="310"/>
                  <a:pt x="41" y="310"/>
                </a:cubicBezTo>
                <a:cubicBezTo>
                  <a:pt x="41" y="311"/>
                  <a:pt x="41" y="312"/>
                  <a:pt x="41" y="312"/>
                </a:cubicBezTo>
                <a:cubicBezTo>
                  <a:pt x="42" y="312"/>
                  <a:pt x="42" y="312"/>
                  <a:pt x="42" y="312"/>
                </a:cubicBezTo>
                <a:cubicBezTo>
                  <a:pt x="42" y="312"/>
                  <a:pt x="42" y="312"/>
                  <a:pt x="42" y="312"/>
                </a:cubicBezTo>
                <a:cubicBezTo>
                  <a:pt x="43" y="312"/>
                  <a:pt x="43" y="311"/>
                  <a:pt x="44" y="311"/>
                </a:cubicBezTo>
                <a:cubicBezTo>
                  <a:pt x="45" y="311"/>
                  <a:pt x="45" y="310"/>
                  <a:pt x="48" y="310"/>
                </a:cubicBezTo>
                <a:cubicBezTo>
                  <a:pt x="48" y="310"/>
                  <a:pt x="49" y="309"/>
                  <a:pt x="49" y="309"/>
                </a:cubicBezTo>
                <a:cubicBezTo>
                  <a:pt x="50" y="308"/>
                  <a:pt x="51" y="307"/>
                  <a:pt x="51" y="307"/>
                </a:cubicBezTo>
                <a:cubicBezTo>
                  <a:pt x="52" y="308"/>
                  <a:pt x="52" y="308"/>
                  <a:pt x="52" y="308"/>
                </a:cubicBezTo>
                <a:cubicBezTo>
                  <a:pt x="53" y="308"/>
                  <a:pt x="53" y="309"/>
                  <a:pt x="54" y="310"/>
                </a:cubicBezTo>
                <a:cubicBezTo>
                  <a:pt x="54" y="310"/>
                  <a:pt x="55" y="311"/>
                  <a:pt x="56" y="312"/>
                </a:cubicBezTo>
                <a:cubicBezTo>
                  <a:pt x="56" y="312"/>
                  <a:pt x="56" y="313"/>
                  <a:pt x="57" y="313"/>
                </a:cubicBezTo>
                <a:cubicBezTo>
                  <a:pt x="58" y="314"/>
                  <a:pt x="59" y="316"/>
                  <a:pt x="59" y="316"/>
                </a:cubicBezTo>
                <a:cubicBezTo>
                  <a:pt x="61" y="316"/>
                  <a:pt x="63" y="316"/>
                  <a:pt x="64" y="315"/>
                </a:cubicBezTo>
                <a:cubicBezTo>
                  <a:pt x="64" y="315"/>
                  <a:pt x="64" y="315"/>
                  <a:pt x="64" y="315"/>
                </a:cubicBezTo>
                <a:cubicBezTo>
                  <a:pt x="64" y="314"/>
                  <a:pt x="65" y="314"/>
                  <a:pt x="65" y="314"/>
                </a:cubicBezTo>
                <a:cubicBezTo>
                  <a:pt x="65" y="314"/>
                  <a:pt x="65" y="314"/>
                  <a:pt x="65" y="314"/>
                </a:cubicBezTo>
                <a:cubicBezTo>
                  <a:pt x="65" y="314"/>
                  <a:pt x="65" y="314"/>
                  <a:pt x="65" y="314"/>
                </a:cubicBezTo>
                <a:cubicBezTo>
                  <a:pt x="65" y="314"/>
                  <a:pt x="65" y="313"/>
                  <a:pt x="66" y="313"/>
                </a:cubicBezTo>
                <a:cubicBezTo>
                  <a:pt x="66" y="311"/>
                  <a:pt x="66" y="311"/>
                  <a:pt x="68" y="309"/>
                </a:cubicBezTo>
                <a:cubicBezTo>
                  <a:pt x="69" y="308"/>
                  <a:pt x="70" y="308"/>
                  <a:pt x="71" y="309"/>
                </a:cubicBezTo>
                <a:cubicBezTo>
                  <a:pt x="72" y="309"/>
                  <a:pt x="73" y="310"/>
                  <a:pt x="74" y="309"/>
                </a:cubicBezTo>
                <a:cubicBezTo>
                  <a:pt x="74" y="309"/>
                  <a:pt x="74" y="309"/>
                  <a:pt x="74" y="309"/>
                </a:cubicBezTo>
                <a:cubicBezTo>
                  <a:pt x="75" y="308"/>
                  <a:pt x="75" y="308"/>
                  <a:pt x="75" y="308"/>
                </a:cubicBezTo>
                <a:cubicBezTo>
                  <a:pt x="76" y="307"/>
                  <a:pt x="79" y="306"/>
                  <a:pt x="79" y="305"/>
                </a:cubicBezTo>
                <a:cubicBezTo>
                  <a:pt x="81" y="304"/>
                  <a:pt x="82" y="302"/>
                  <a:pt x="82" y="300"/>
                </a:cubicBezTo>
                <a:cubicBezTo>
                  <a:pt x="82" y="299"/>
                  <a:pt x="82" y="299"/>
                  <a:pt x="82" y="298"/>
                </a:cubicBezTo>
                <a:cubicBezTo>
                  <a:pt x="83" y="298"/>
                  <a:pt x="82" y="296"/>
                  <a:pt x="82" y="295"/>
                </a:cubicBezTo>
                <a:cubicBezTo>
                  <a:pt x="81" y="294"/>
                  <a:pt x="81" y="294"/>
                  <a:pt x="81" y="294"/>
                </a:cubicBezTo>
                <a:cubicBezTo>
                  <a:pt x="82" y="293"/>
                  <a:pt x="82" y="293"/>
                  <a:pt x="82" y="293"/>
                </a:cubicBezTo>
                <a:cubicBezTo>
                  <a:pt x="83" y="292"/>
                  <a:pt x="84" y="292"/>
                  <a:pt x="84" y="290"/>
                </a:cubicBezTo>
                <a:cubicBezTo>
                  <a:pt x="84" y="288"/>
                  <a:pt x="84" y="287"/>
                  <a:pt x="83" y="286"/>
                </a:cubicBezTo>
                <a:cubicBezTo>
                  <a:pt x="81" y="286"/>
                  <a:pt x="79" y="285"/>
                  <a:pt x="78" y="283"/>
                </a:cubicBezTo>
                <a:cubicBezTo>
                  <a:pt x="78" y="283"/>
                  <a:pt x="78" y="283"/>
                  <a:pt x="78" y="283"/>
                </a:cubicBezTo>
                <a:cubicBezTo>
                  <a:pt x="78" y="282"/>
                  <a:pt x="78" y="282"/>
                  <a:pt x="78" y="282"/>
                </a:cubicBezTo>
                <a:cubicBezTo>
                  <a:pt x="78" y="282"/>
                  <a:pt x="78" y="282"/>
                  <a:pt x="78" y="282"/>
                </a:cubicBezTo>
                <a:cubicBezTo>
                  <a:pt x="78" y="281"/>
                  <a:pt x="78" y="281"/>
                  <a:pt x="78" y="281"/>
                </a:cubicBezTo>
                <a:cubicBezTo>
                  <a:pt x="78" y="281"/>
                  <a:pt x="78" y="280"/>
                  <a:pt x="78" y="280"/>
                </a:cubicBezTo>
                <a:cubicBezTo>
                  <a:pt x="78" y="280"/>
                  <a:pt x="78" y="280"/>
                  <a:pt x="78" y="280"/>
                </a:cubicBezTo>
                <a:cubicBezTo>
                  <a:pt x="77" y="278"/>
                  <a:pt x="77" y="277"/>
                  <a:pt x="76" y="276"/>
                </a:cubicBezTo>
                <a:cubicBezTo>
                  <a:pt x="76" y="276"/>
                  <a:pt x="75" y="276"/>
                  <a:pt x="75" y="275"/>
                </a:cubicBezTo>
                <a:cubicBezTo>
                  <a:pt x="74" y="275"/>
                  <a:pt x="74" y="274"/>
                  <a:pt x="74" y="274"/>
                </a:cubicBezTo>
                <a:cubicBezTo>
                  <a:pt x="74" y="273"/>
                  <a:pt x="74" y="272"/>
                  <a:pt x="75" y="272"/>
                </a:cubicBezTo>
                <a:cubicBezTo>
                  <a:pt x="76" y="270"/>
                  <a:pt x="78" y="270"/>
                  <a:pt x="79" y="271"/>
                </a:cubicBezTo>
                <a:cubicBezTo>
                  <a:pt x="80" y="271"/>
                  <a:pt x="81" y="271"/>
                  <a:pt x="82" y="270"/>
                </a:cubicBezTo>
                <a:cubicBezTo>
                  <a:pt x="83" y="270"/>
                  <a:pt x="83" y="270"/>
                  <a:pt x="84" y="269"/>
                </a:cubicBezTo>
                <a:cubicBezTo>
                  <a:pt x="85" y="268"/>
                  <a:pt x="87" y="266"/>
                  <a:pt x="89" y="268"/>
                </a:cubicBezTo>
                <a:cubicBezTo>
                  <a:pt x="90" y="269"/>
                  <a:pt x="91" y="269"/>
                  <a:pt x="91" y="269"/>
                </a:cubicBezTo>
                <a:cubicBezTo>
                  <a:pt x="93" y="269"/>
                  <a:pt x="96" y="267"/>
                  <a:pt x="97" y="266"/>
                </a:cubicBezTo>
                <a:cubicBezTo>
                  <a:pt x="99" y="264"/>
                  <a:pt x="103" y="262"/>
                  <a:pt x="106" y="262"/>
                </a:cubicBezTo>
                <a:cubicBezTo>
                  <a:pt x="108" y="262"/>
                  <a:pt x="108" y="262"/>
                  <a:pt x="108" y="261"/>
                </a:cubicBezTo>
                <a:cubicBezTo>
                  <a:pt x="108" y="261"/>
                  <a:pt x="108" y="260"/>
                  <a:pt x="108" y="259"/>
                </a:cubicBezTo>
                <a:cubicBezTo>
                  <a:pt x="109" y="258"/>
                  <a:pt x="109" y="258"/>
                  <a:pt x="109" y="257"/>
                </a:cubicBezTo>
                <a:cubicBezTo>
                  <a:pt x="109" y="255"/>
                  <a:pt x="109" y="254"/>
                  <a:pt x="110" y="253"/>
                </a:cubicBezTo>
                <a:cubicBezTo>
                  <a:pt x="110" y="252"/>
                  <a:pt x="111" y="252"/>
                  <a:pt x="112" y="253"/>
                </a:cubicBezTo>
                <a:cubicBezTo>
                  <a:pt x="114" y="253"/>
                  <a:pt x="115" y="254"/>
                  <a:pt x="117" y="255"/>
                </a:cubicBezTo>
                <a:cubicBezTo>
                  <a:pt x="118" y="255"/>
                  <a:pt x="120" y="256"/>
                  <a:pt x="121" y="256"/>
                </a:cubicBezTo>
                <a:cubicBezTo>
                  <a:pt x="123" y="257"/>
                  <a:pt x="125" y="256"/>
                  <a:pt x="126" y="255"/>
                </a:cubicBezTo>
                <a:cubicBezTo>
                  <a:pt x="127" y="254"/>
                  <a:pt x="128" y="253"/>
                  <a:pt x="129" y="252"/>
                </a:cubicBezTo>
                <a:cubicBezTo>
                  <a:pt x="131" y="251"/>
                  <a:pt x="133" y="251"/>
                  <a:pt x="135" y="252"/>
                </a:cubicBezTo>
                <a:cubicBezTo>
                  <a:pt x="137" y="252"/>
                  <a:pt x="139" y="252"/>
                  <a:pt x="141" y="252"/>
                </a:cubicBezTo>
                <a:cubicBezTo>
                  <a:pt x="142" y="252"/>
                  <a:pt x="143" y="252"/>
                  <a:pt x="145" y="252"/>
                </a:cubicBezTo>
                <a:cubicBezTo>
                  <a:pt x="145" y="251"/>
                  <a:pt x="145" y="251"/>
                  <a:pt x="145" y="251"/>
                </a:cubicBezTo>
                <a:cubicBezTo>
                  <a:pt x="146" y="250"/>
                  <a:pt x="146" y="248"/>
                  <a:pt x="146" y="246"/>
                </a:cubicBezTo>
                <a:cubicBezTo>
                  <a:pt x="145" y="246"/>
                  <a:pt x="145" y="246"/>
                  <a:pt x="145" y="246"/>
                </a:cubicBezTo>
                <a:cubicBezTo>
                  <a:pt x="144" y="244"/>
                  <a:pt x="144" y="243"/>
                  <a:pt x="144" y="242"/>
                </a:cubicBezTo>
                <a:cubicBezTo>
                  <a:pt x="144" y="242"/>
                  <a:pt x="144" y="241"/>
                  <a:pt x="144" y="241"/>
                </a:cubicBezTo>
                <a:cubicBezTo>
                  <a:pt x="145" y="239"/>
                  <a:pt x="146" y="237"/>
                  <a:pt x="145" y="236"/>
                </a:cubicBezTo>
                <a:cubicBezTo>
                  <a:pt x="145" y="236"/>
                  <a:pt x="145" y="236"/>
                  <a:pt x="144" y="236"/>
                </a:cubicBezTo>
                <a:cubicBezTo>
                  <a:pt x="144" y="236"/>
                  <a:pt x="144" y="236"/>
                  <a:pt x="144" y="236"/>
                </a:cubicBezTo>
                <a:cubicBezTo>
                  <a:pt x="144" y="236"/>
                  <a:pt x="144" y="236"/>
                  <a:pt x="144" y="236"/>
                </a:cubicBezTo>
                <a:cubicBezTo>
                  <a:pt x="144" y="235"/>
                  <a:pt x="144" y="235"/>
                  <a:pt x="144" y="235"/>
                </a:cubicBezTo>
                <a:cubicBezTo>
                  <a:pt x="144" y="235"/>
                  <a:pt x="144" y="235"/>
                  <a:pt x="144" y="235"/>
                </a:cubicBezTo>
                <a:cubicBezTo>
                  <a:pt x="142" y="235"/>
                  <a:pt x="142" y="233"/>
                  <a:pt x="142" y="232"/>
                </a:cubicBezTo>
                <a:cubicBezTo>
                  <a:pt x="142" y="230"/>
                  <a:pt x="143" y="230"/>
                  <a:pt x="145" y="230"/>
                </a:cubicBezTo>
                <a:cubicBezTo>
                  <a:pt x="148" y="230"/>
                  <a:pt x="150" y="231"/>
                  <a:pt x="151" y="232"/>
                </a:cubicBezTo>
                <a:cubicBezTo>
                  <a:pt x="152" y="233"/>
                  <a:pt x="159" y="235"/>
                  <a:pt x="161" y="235"/>
                </a:cubicBezTo>
                <a:cubicBezTo>
                  <a:pt x="165" y="234"/>
                  <a:pt x="167" y="235"/>
                  <a:pt x="168" y="235"/>
                </a:cubicBezTo>
                <a:cubicBezTo>
                  <a:pt x="169" y="236"/>
                  <a:pt x="169" y="236"/>
                  <a:pt x="170" y="236"/>
                </a:cubicBezTo>
                <a:cubicBezTo>
                  <a:pt x="171" y="236"/>
                  <a:pt x="172" y="236"/>
                  <a:pt x="173" y="236"/>
                </a:cubicBezTo>
                <a:cubicBezTo>
                  <a:pt x="175" y="235"/>
                  <a:pt x="178" y="234"/>
                  <a:pt x="180" y="235"/>
                </a:cubicBezTo>
                <a:cubicBezTo>
                  <a:pt x="182" y="236"/>
                  <a:pt x="183" y="236"/>
                  <a:pt x="184" y="236"/>
                </a:cubicBezTo>
                <a:cubicBezTo>
                  <a:pt x="184" y="235"/>
                  <a:pt x="185" y="234"/>
                  <a:pt x="184" y="234"/>
                </a:cubicBezTo>
                <a:cubicBezTo>
                  <a:pt x="184" y="233"/>
                  <a:pt x="183" y="232"/>
                  <a:pt x="182" y="232"/>
                </a:cubicBezTo>
                <a:cubicBezTo>
                  <a:pt x="180" y="232"/>
                  <a:pt x="180" y="231"/>
                  <a:pt x="180" y="229"/>
                </a:cubicBezTo>
                <a:cubicBezTo>
                  <a:pt x="180" y="225"/>
                  <a:pt x="182" y="219"/>
                  <a:pt x="185" y="220"/>
                </a:cubicBezTo>
                <a:cubicBezTo>
                  <a:pt x="186" y="220"/>
                  <a:pt x="186" y="220"/>
                  <a:pt x="186" y="220"/>
                </a:cubicBezTo>
                <a:cubicBezTo>
                  <a:pt x="186" y="219"/>
                  <a:pt x="187" y="218"/>
                  <a:pt x="188" y="216"/>
                </a:cubicBezTo>
                <a:cubicBezTo>
                  <a:pt x="189" y="215"/>
                  <a:pt x="189" y="214"/>
                  <a:pt x="190" y="214"/>
                </a:cubicBezTo>
                <a:cubicBezTo>
                  <a:pt x="191" y="214"/>
                  <a:pt x="191" y="215"/>
                  <a:pt x="191" y="215"/>
                </a:cubicBezTo>
                <a:cubicBezTo>
                  <a:pt x="191" y="217"/>
                  <a:pt x="192" y="217"/>
                  <a:pt x="192" y="218"/>
                </a:cubicBezTo>
                <a:cubicBezTo>
                  <a:pt x="192" y="218"/>
                  <a:pt x="193" y="217"/>
                  <a:pt x="194" y="216"/>
                </a:cubicBezTo>
                <a:cubicBezTo>
                  <a:pt x="194" y="216"/>
                  <a:pt x="195" y="215"/>
                  <a:pt x="195" y="216"/>
                </a:cubicBezTo>
                <a:cubicBezTo>
                  <a:pt x="196" y="216"/>
                  <a:pt x="196" y="217"/>
                  <a:pt x="196" y="218"/>
                </a:cubicBezTo>
                <a:cubicBezTo>
                  <a:pt x="196" y="218"/>
                  <a:pt x="196" y="219"/>
                  <a:pt x="196" y="220"/>
                </a:cubicBezTo>
                <a:cubicBezTo>
                  <a:pt x="197" y="220"/>
                  <a:pt x="197" y="220"/>
                  <a:pt x="197" y="220"/>
                </a:cubicBezTo>
                <a:cubicBezTo>
                  <a:pt x="198" y="220"/>
                  <a:pt x="200" y="216"/>
                  <a:pt x="200" y="214"/>
                </a:cubicBezTo>
                <a:cubicBezTo>
                  <a:pt x="200" y="213"/>
                  <a:pt x="200" y="212"/>
                  <a:pt x="201" y="211"/>
                </a:cubicBezTo>
                <a:cubicBezTo>
                  <a:pt x="202" y="210"/>
                  <a:pt x="203" y="210"/>
                  <a:pt x="204" y="210"/>
                </a:cubicBezTo>
                <a:cubicBezTo>
                  <a:pt x="206" y="210"/>
                  <a:pt x="207" y="210"/>
                  <a:pt x="207" y="209"/>
                </a:cubicBezTo>
                <a:cubicBezTo>
                  <a:pt x="207" y="208"/>
                  <a:pt x="207" y="208"/>
                  <a:pt x="207" y="207"/>
                </a:cubicBezTo>
                <a:cubicBezTo>
                  <a:pt x="206" y="206"/>
                  <a:pt x="206" y="205"/>
                  <a:pt x="207" y="204"/>
                </a:cubicBezTo>
                <a:cubicBezTo>
                  <a:pt x="207" y="204"/>
                  <a:pt x="207" y="204"/>
                  <a:pt x="207" y="204"/>
                </a:cubicBezTo>
                <a:cubicBezTo>
                  <a:pt x="207" y="203"/>
                  <a:pt x="208" y="203"/>
                  <a:pt x="208" y="202"/>
                </a:cubicBezTo>
                <a:cubicBezTo>
                  <a:pt x="208" y="200"/>
                  <a:pt x="209" y="198"/>
                  <a:pt x="212" y="197"/>
                </a:cubicBezTo>
                <a:cubicBezTo>
                  <a:pt x="212" y="197"/>
                  <a:pt x="213" y="197"/>
                  <a:pt x="213" y="197"/>
                </a:cubicBezTo>
                <a:cubicBezTo>
                  <a:pt x="217" y="196"/>
                  <a:pt x="221" y="195"/>
                  <a:pt x="222" y="190"/>
                </a:cubicBezTo>
                <a:cubicBezTo>
                  <a:pt x="223" y="190"/>
                  <a:pt x="226" y="183"/>
                  <a:pt x="229" y="183"/>
                </a:cubicBezTo>
                <a:cubicBezTo>
                  <a:pt x="229" y="183"/>
                  <a:pt x="230" y="183"/>
                  <a:pt x="231" y="184"/>
                </a:cubicBezTo>
                <a:cubicBezTo>
                  <a:pt x="231" y="185"/>
                  <a:pt x="231" y="186"/>
                  <a:pt x="232" y="187"/>
                </a:cubicBezTo>
                <a:cubicBezTo>
                  <a:pt x="232" y="189"/>
                  <a:pt x="233" y="192"/>
                  <a:pt x="234" y="192"/>
                </a:cubicBezTo>
                <a:cubicBezTo>
                  <a:pt x="237" y="193"/>
                  <a:pt x="237" y="192"/>
                  <a:pt x="239" y="189"/>
                </a:cubicBezTo>
                <a:cubicBezTo>
                  <a:pt x="239" y="189"/>
                  <a:pt x="239" y="189"/>
                  <a:pt x="239" y="189"/>
                </a:cubicBezTo>
                <a:cubicBezTo>
                  <a:pt x="239" y="189"/>
                  <a:pt x="239" y="188"/>
                  <a:pt x="239" y="188"/>
                </a:cubicBezTo>
                <a:cubicBezTo>
                  <a:pt x="242" y="183"/>
                  <a:pt x="243" y="180"/>
                  <a:pt x="244" y="179"/>
                </a:cubicBezTo>
                <a:cubicBezTo>
                  <a:pt x="247" y="179"/>
                  <a:pt x="248" y="175"/>
                  <a:pt x="248" y="173"/>
                </a:cubicBezTo>
                <a:cubicBezTo>
                  <a:pt x="248" y="173"/>
                  <a:pt x="248" y="172"/>
                  <a:pt x="249" y="172"/>
                </a:cubicBezTo>
                <a:cubicBezTo>
                  <a:pt x="249" y="172"/>
                  <a:pt x="253" y="170"/>
                  <a:pt x="253" y="169"/>
                </a:cubicBezTo>
                <a:cubicBezTo>
                  <a:pt x="254" y="167"/>
                  <a:pt x="254" y="166"/>
                  <a:pt x="255" y="166"/>
                </a:cubicBezTo>
                <a:cubicBezTo>
                  <a:pt x="256" y="165"/>
                  <a:pt x="257" y="166"/>
                  <a:pt x="257" y="166"/>
                </a:cubicBezTo>
                <a:cubicBezTo>
                  <a:pt x="257" y="166"/>
                  <a:pt x="257" y="166"/>
                  <a:pt x="257" y="166"/>
                </a:cubicBezTo>
                <a:cubicBezTo>
                  <a:pt x="257" y="165"/>
                  <a:pt x="257" y="162"/>
                  <a:pt x="256" y="160"/>
                </a:cubicBezTo>
                <a:cubicBezTo>
                  <a:pt x="256" y="159"/>
                  <a:pt x="255" y="159"/>
                  <a:pt x="255" y="159"/>
                </a:cubicBezTo>
                <a:cubicBezTo>
                  <a:pt x="253" y="158"/>
                  <a:pt x="252" y="155"/>
                  <a:pt x="252" y="153"/>
                </a:cubicBezTo>
                <a:cubicBezTo>
                  <a:pt x="252" y="152"/>
                  <a:pt x="252" y="151"/>
                  <a:pt x="254" y="150"/>
                </a:cubicBezTo>
                <a:cubicBezTo>
                  <a:pt x="254" y="150"/>
                  <a:pt x="255" y="149"/>
                  <a:pt x="255" y="148"/>
                </a:cubicBezTo>
                <a:cubicBezTo>
                  <a:pt x="255" y="147"/>
                  <a:pt x="255" y="146"/>
                  <a:pt x="256" y="145"/>
                </a:cubicBezTo>
                <a:cubicBezTo>
                  <a:pt x="257" y="145"/>
                  <a:pt x="257" y="145"/>
                  <a:pt x="257" y="145"/>
                </a:cubicBezTo>
                <a:cubicBezTo>
                  <a:pt x="257" y="144"/>
                  <a:pt x="257" y="144"/>
                  <a:pt x="257" y="144"/>
                </a:cubicBezTo>
                <a:cubicBezTo>
                  <a:pt x="259" y="141"/>
                  <a:pt x="259" y="141"/>
                  <a:pt x="260" y="141"/>
                </a:cubicBezTo>
                <a:cubicBezTo>
                  <a:pt x="261" y="142"/>
                  <a:pt x="262" y="142"/>
                  <a:pt x="262" y="143"/>
                </a:cubicBezTo>
                <a:cubicBezTo>
                  <a:pt x="263" y="143"/>
                  <a:pt x="263" y="144"/>
                  <a:pt x="263" y="144"/>
                </a:cubicBezTo>
                <a:cubicBezTo>
                  <a:pt x="265" y="145"/>
                  <a:pt x="268" y="146"/>
                  <a:pt x="269" y="146"/>
                </a:cubicBezTo>
                <a:cubicBezTo>
                  <a:pt x="272" y="146"/>
                  <a:pt x="273" y="144"/>
                  <a:pt x="273" y="141"/>
                </a:cubicBezTo>
                <a:cubicBezTo>
                  <a:pt x="273" y="139"/>
                  <a:pt x="273" y="138"/>
                  <a:pt x="275" y="137"/>
                </a:cubicBezTo>
                <a:cubicBezTo>
                  <a:pt x="277" y="137"/>
                  <a:pt x="279" y="135"/>
                  <a:pt x="278" y="133"/>
                </a:cubicBezTo>
                <a:cubicBezTo>
                  <a:pt x="278" y="132"/>
                  <a:pt x="278" y="132"/>
                  <a:pt x="278" y="132"/>
                </a:cubicBezTo>
                <a:cubicBezTo>
                  <a:pt x="277" y="131"/>
                  <a:pt x="277" y="130"/>
                  <a:pt x="279" y="129"/>
                </a:cubicBezTo>
                <a:cubicBezTo>
                  <a:pt x="280" y="128"/>
                  <a:pt x="282" y="123"/>
                  <a:pt x="282" y="122"/>
                </a:cubicBezTo>
                <a:cubicBezTo>
                  <a:pt x="281" y="121"/>
                  <a:pt x="281" y="121"/>
                  <a:pt x="281" y="121"/>
                </a:cubicBezTo>
                <a:cubicBezTo>
                  <a:pt x="281" y="121"/>
                  <a:pt x="280" y="121"/>
                  <a:pt x="280" y="120"/>
                </a:cubicBezTo>
                <a:cubicBezTo>
                  <a:pt x="280" y="118"/>
                  <a:pt x="281" y="116"/>
                  <a:pt x="281" y="116"/>
                </a:cubicBezTo>
                <a:cubicBezTo>
                  <a:pt x="282" y="116"/>
                  <a:pt x="282" y="116"/>
                  <a:pt x="283" y="116"/>
                </a:cubicBezTo>
                <a:cubicBezTo>
                  <a:pt x="284" y="117"/>
                  <a:pt x="284" y="117"/>
                  <a:pt x="284" y="117"/>
                </a:cubicBezTo>
                <a:cubicBezTo>
                  <a:pt x="284" y="117"/>
                  <a:pt x="286" y="119"/>
                  <a:pt x="287" y="119"/>
                </a:cubicBezTo>
                <a:cubicBezTo>
                  <a:pt x="287" y="119"/>
                  <a:pt x="287" y="119"/>
                  <a:pt x="287" y="119"/>
                </a:cubicBezTo>
                <a:cubicBezTo>
                  <a:pt x="288" y="117"/>
                  <a:pt x="289" y="116"/>
                  <a:pt x="290" y="116"/>
                </a:cubicBezTo>
                <a:cubicBezTo>
                  <a:pt x="291" y="116"/>
                  <a:pt x="292" y="116"/>
                  <a:pt x="293" y="117"/>
                </a:cubicBezTo>
                <a:cubicBezTo>
                  <a:pt x="294" y="117"/>
                  <a:pt x="295" y="117"/>
                  <a:pt x="296" y="118"/>
                </a:cubicBezTo>
                <a:cubicBezTo>
                  <a:pt x="297" y="118"/>
                  <a:pt x="297" y="118"/>
                  <a:pt x="297" y="118"/>
                </a:cubicBezTo>
                <a:cubicBezTo>
                  <a:pt x="297" y="118"/>
                  <a:pt x="302" y="119"/>
                  <a:pt x="303" y="120"/>
                </a:cubicBezTo>
                <a:cubicBezTo>
                  <a:pt x="303" y="121"/>
                  <a:pt x="303" y="121"/>
                  <a:pt x="303" y="121"/>
                </a:cubicBezTo>
                <a:cubicBezTo>
                  <a:pt x="303" y="121"/>
                  <a:pt x="303" y="122"/>
                  <a:pt x="303" y="122"/>
                </a:cubicBezTo>
                <a:cubicBezTo>
                  <a:pt x="304" y="123"/>
                  <a:pt x="304" y="123"/>
                  <a:pt x="304" y="123"/>
                </a:cubicBezTo>
                <a:cubicBezTo>
                  <a:pt x="304" y="123"/>
                  <a:pt x="305" y="124"/>
                  <a:pt x="305" y="124"/>
                </a:cubicBezTo>
                <a:cubicBezTo>
                  <a:pt x="305" y="126"/>
                  <a:pt x="308" y="128"/>
                  <a:pt x="310" y="128"/>
                </a:cubicBezTo>
                <a:cubicBezTo>
                  <a:pt x="311" y="128"/>
                  <a:pt x="311" y="128"/>
                  <a:pt x="311" y="128"/>
                </a:cubicBezTo>
                <a:cubicBezTo>
                  <a:pt x="313" y="129"/>
                  <a:pt x="315" y="129"/>
                  <a:pt x="317" y="131"/>
                </a:cubicBezTo>
                <a:cubicBezTo>
                  <a:pt x="318" y="132"/>
                  <a:pt x="321" y="134"/>
                  <a:pt x="322" y="133"/>
                </a:cubicBezTo>
                <a:cubicBezTo>
                  <a:pt x="323" y="133"/>
                  <a:pt x="323" y="133"/>
                  <a:pt x="323" y="132"/>
                </a:cubicBezTo>
                <a:cubicBezTo>
                  <a:pt x="323" y="132"/>
                  <a:pt x="323" y="131"/>
                  <a:pt x="323" y="131"/>
                </a:cubicBezTo>
                <a:cubicBezTo>
                  <a:pt x="323" y="129"/>
                  <a:pt x="323" y="128"/>
                  <a:pt x="323" y="128"/>
                </a:cubicBezTo>
                <a:cubicBezTo>
                  <a:pt x="323" y="128"/>
                  <a:pt x="324" y="128"/>
                  <a:pt x="324" y="128"/>
                </a:cubicBezTo>
                <a:cubicBezTo>
                  <a:pt x="325" y="128"/>
                  <a:pt x="326" y="128"/>
                  <a:pt x="327" y="128"/>
                </a:cubicBezTo>
                <a:cubicBezTo>
                  <a:pt x="328" y="129"/>
                  <a:pt x="328" y="129"/>
                  <a:pt x="328" y="129"/>
                </a:cubicBezTo>
                <a:cubicBezTo>
                  <a:pt x="329" y="129"/>
                  <a:pt x="330" y="130"/>
                  <a:pt x="331" y="130"/>
                </a:cubicBezTo>
                <a:cubicBezTo>
                  <a:pt x="331" y="130"/>
                  <a:pt x="331" y="130"/>
                  <a:pt x="331" y="130"/>
                </a:cubicBezTo>
                <a:cubicBezTo>
                  <a:pt x="333" y="130"/>
                  <a:pt x="334" y="131"/>
                  <a:pt x="335" y="131"/>
                </a:cubicBezTo>
                <a:cubicBezTo>
                  <a:pt x="336" y="131"/>
                  <a:pt x="336" y="131"/>
                  <a:pt x="336" y="131"/>
                </a:cubicBezTo>
                <a:cubicBezTo>
                  <a:pt x="337" y="131"/>
                  <a:pt x="339" y="131"/>
                  <a:pt x="340" y="130"/>
                </a:cubicBezTo>
                <a:cubicBezTo>
                  <a:pt x="341" y="129"/>
                  <a:pt x="342" y="129"/>
                  <a:pt x="343" y="128"/>
                </a:cubicBezTo>
                <a:cubicBezTo>
                  <a:pt x="344" y="128"/>
                  <a:pt x="344" y="128"/>
                  <a:pt x="345" y="128"/>
                </a:cubicBezTo>
                <a:cubicBezTo>
                  <a:pt x="345" y="128"/>
                  <a:pt x="345" y="128"/>
                  <a:pt x="345" y="128"/>
                </a:cubicBezTo>
                <a:cubicBezTo>
                  <a:pt x="346" y="128"/>
                  <a:pt x="348" y="127"/>
                  <a:pt x="349" y="128"/>
                </a:cubicBezTo>
                <a:cubicBezTo>
                  <a:pt x="350" y="128"/>
                  <a:pt x="350" y="128"/>
                  <a:pt x="350" y="128"/>
                </a:cubicBezTo>
                <a:cubicBezTo>
                  <a:pt x="352" y="129"/>
                  <a:pt x="352" y="130"/>
                  <a:pt x="353" y="131"/>
                </a:cubicBezTo>
                <a:cubicBezTo>
                  <a:pt x="353" y="131"/>
                  <a:pt x="353" y="132"/>
                  <a:pt x="354" y="132"/>
                </a:cubicBezTo>
                <a:cubicBezTo>
                  <a:pt x="357" y="134"/>
                  <a:pt x="357" y="135"/>
                  <a:pt x="357" y="137"/>
                </a:cubicBezTo>
                <a:cubicBezTo>
                  <a:pt x="357" y="138"/>
                  <a:pt x="357" y="138"/>
                  <a:pt x="357" y="138"/>
                </a:cubicBezTo>
                <a:cubicBezTo>
                  <a:pt x="357" y="139"/>
                  <a:pt x="357" y="140"/>
                  <a:pt x="357" y="141"/>
                </a:cubicBezTo>
                <a:cubicBezTo>
                  <a:pt x="356" y="142"/>
                  <a:pt x="356" y="143"/>
                  <a:pt x="356" y="144"/>
                </a:cubicBezTo>
                <a:cubicBezTo>
                  <a:pt x="356" y="146"/>
                  <a:pt x="356" y="150"/>
                  <a:pt x="354" y="151"/>
                </a:cubicBezTo>
                <a:cubicBezTo>
                  <a:pt x="354" y="152"/>
                  <a:pt x="354" y="153"/>
                  <a:pt x="354" y="153"/>
                </a:cubicBezTo>
                <a:cubicBezTo>
                  <a:pt x="354" y="154"/>
                  <a:pt x="355" y="155"/>
                  <a:pt x="355" y="155"/>
                </a:cubicBezTo>
                <a:cubicBezTo>
                  <a:pt x="357" y="157"/>
                  <a:pt x="357" y="158"/>
                  <a:pt x="357" y="159"/>
                </a:cubicBezTo>
                <a:cubicBezTo>
                  <a:pt x="356" y="159"/>
                  <a:pt x="356" y="160"/>
                  <a:pt x="357" y="161"/>
                </a:cubicBezTo>
                <a:cubicBezTo>
                  <a:pt x="358" y="163"/>
                  <a:pt x="358" y="166"/>
                  <a:pt x="358" y="168"/>
                </a:cubicBezTo>
                <a:cubicBezTo>
                  <a:pt x="358" y="170"/>
                  <a:pt x="358" y="170"/>
                  <a:pt x="360" y="170"/>
                </a:cubicBezTo>
                <a:cubicBezTo>
                  <a:pt x="360" y="171"/>
                  <a:pt x="360" y="171"/>
                  <a:pt x="360" y="171"/>
                </a:cubicBezTo>
                <a:cubicBezTo>
                  <a:pt x="362" y="172"/>
                  <a:pt x="365" y="172"/>
                  <a:pt x="368" y="171"/>
                </a:cubicBezTo>
                <a:cubicBezTo>
                  <a:pt x="368" y="171"/>
                  <a:pt x="369" y="171"/>
                  <a:pt x="370" y="171"/>
                </a:cubicBezTo>
                <a:cubicBezTo>
                  <a:pt x="370" y="171"/>
                  <a:pt x="372" y="170"/>
                  <a:pt x="373" y="170"/>
                </a:cubicBezTo>
                <a:cubicBezTo>
                  <a:pt x="373" y="170"/>
                  <a:pt x="373" y="170"/>
                  <a:pt x="373" y="170"/>
                </a:cubicBezTo>
                <a:cubicBezTo>
                  <a:pt x="373" y="170"/>
                  <a:pt x="373" y="170"/>
                  <a:pt x="373" y="170"/>
                </a:cubicBezTo>
                <a:cubicBezTo>
                  <a:pt x="373" y="170"/>
                  <a:pt x="373" y="170"/>
                  <a:pt x="373" y="170"/>
                </a:cubicBezTo>
                <a:cubicBezTo>
                  <a:pt x="372" y="170"/>
                  <a:pt x="372" y="170"/>
                  <a:pt x="372" y="170"/>
                </a:cubicBezTo>
                <a:cubicBezTo>
                  <a:pt x="372" y="170"/>
                  <a:pt x="372" y="169"/>
                  <a:pt x="373" y="169"/>
                </a:cubicBezTo>
                <a:cubicBezTo>
                  <a:pt x="373" y="169"/>
                  <a:pt x="373" y="169"/>
                  <a:pt x="374" y="170"/>
                </a:cubicBezTo>
                <a:cubicBezTo>
                  <a:pt x="374" y="170"/>
                  <a:pt x="374" y="170"/>
                  <a:pt x="374" y="170"/>
                </a:cubicBezTo>
                <a:cubicBezTo>
                  <a:pt x="374" y="168"/>
                  <a:pt x="375" y="168"/>
                  <a:pt x="375" y="167"/>
                </a:cubicBezTo>
                <a:cubicBezTo>
                  <a:pt x="376" y="167"/>
                  <a:pt x="377" y="167"/>
                  <a:pt x="377" y="165"/>
                </a:cubicBezTo>
                <a:cubicBezTo>
                  <a:pt x="377" y="164"/>
                  <a:pt x="377" y="164"/>
                  <a:pt x="377" y="164"/>
                </a:cubicBezTo>
                <a:cubicBezTo>
                  <a:pt x="377" y="163"/>
                  <a:pt x="377" y="162"/>
                  <a:pt x="377" y="162"/>
                </a:cubicBezTo>
                <a:cubicBezTo>
                  <a:pt x="377" y="161"/>
                  <a:pt x="376" y="160"/>
                  <a:pt x="376" y="159"/>
                </a:cubicBezTo>
                <a:cubicBezTo>
                  <a:pt x="376" y="158"/>
                  <a:pt x="377" y="157"/>
                  <a:pt x="377" y="156"/>
                </a:cubicBezTo>
                <a:cubicBezTo>
                  <a:pt x="378" y="155"/>
                  <a:pt x="378" y="155"/>
                  <a:pt x="378" y="154"/>
                </a:cubicBezTo>
                <a:cubicBezTo>
                  <a:pt x="378" y="153"/>
                  <a:pt x="378" y="153"/>
                  <a:pt x="378" y="153"/>
                </a:cubicBezTo>
                <a:cubicBezTo>
                  <a:pt x="378" y="152"/>
                  <a:pt x="378" y="151"/>
                  <a:pt x="378" y="150"/>
                </a:cubicBezTo>
                <a:cubicBezTo>
                  <a:pt x="378" y="150"/>
                  <a:pt x="379" y="150"/>
                  <a:pt x="380" y="150"/>
                </a:cubicBezTo>
                <a:cubicBezTo>
                  <a:pt x="380" y="150"/>
                  <a:pt x="381" y="150"/>
                  <a:pt x="381" y="150"/>
                </a:cubicBezTo>
                <a:cubicBezTo>
                  <a:pt x="381" y="150"/>
                  <a:pt x="381" y="149"/>
                  <a:pt x="381" y="148"/>
                </a:cubicBezTo>
                <a:cubicBezTo>
                  <a:pt x="381" y="148"/>
                  <a:pt x="381" y="148"/>
                  <a:pt x="381" y="148"/>
                </a:cubicBezTo>
                <a:cubicBezTo>
                  <a:pt x="381" y="146"/>
                  <a:pt x="382" y="143"/>
                  <a:pt x="384" y="143"/>
                </a:cubicBezTo>
                <a:cubicBezTo>
                  <a:pt x="386" y="143"/>
                  <a:pt x="387" y="142"/>
                  <a:pt x="387" y="141"/>
                </a:cubicBezTo>
                <a:cubicBezTo>
                  <a:pt x="387" y="140"/>
                  <a:pt x="387" y="140"/>
                  <a:pt x="388" y="140"/>
                </a:cubicBezTo>
                <a:cubicBezTo>
                  <a:pt x="389" y="139"/>
                  <a:pt x="390" y="140"/>
                  <a:pt x="390" y="141"/>
                </a:cubicBezTo>
                <a:cubicBezTo>
                  <a:pt x="391" y="141"/>
                  <a:pt x="391" y="142"/>
                  <a:pt x="392" y="142"/>
                </a:cubicBezTo>
                <a:cubicBezTo>
                  <a:pt x="393" y="143"/>
                  <a:pt x="393" y="143"/>
                  <a:pt x="393" y="143"/>
                </a:cubicBezTo>
                <a:cubicBezTo>
                  <a:pt x="394" y="143"/>
                  <a:pt x="396" y="145"/>
                  <a:pt x="397" y="145"/>
                </a:cubicBezTo>
                <a:cubicBezTo>
                  <a:pt x="399" y="145"/>
                  <a:pt x="399" y="144"/>
                  <a:pt x="400" y="143"/>
                </a:cubicBezTo>
                <a:cubicBezTo>
                  <a:pt x="400" y="143"/>
                  <a:pt x="400" y="142"/>
                  <a:pt x="401" y="142"/>
                </a:cubicBezTo>
                <a:cubicBezTo>
                  <a:pt x="401" y="142"/>
                  <a:pt x="402" y="141"/>
                  <a:pt x="403" y="138"/>
                </a:cubicBezTo>
                <a:cubicBezTo>
                  <a:pt x="403" y="138"/>
                  <a:pt x="403" y="138"/>
                  <a:pt x="403" y="138"/>
                </a:cubicBezTo>
                <a:cubicBezTo>
                  <a:pt x="403" y="137"/>
                  <a:pt x="403" y="137"/>
                  <a:pt x="403" y="137"/>
                </a:cubicBezTo>
                <a:cubicBezTo>
                  <a:pt x="403" y="136"/>
                  <a:pt x="403" y="135"/>
                  <a:pt x="405" y="134"/>
                </a:cubicBezTo>
                <a:cubicBezTo>
                  <a:pt x="405" y="134"/>
                  <a:pt x="406" y="133"/>
                  <a:pt x="406" y="132"/>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7" name="Freeform 257"/>
          <p:cNvSpPr>
            <a:spLocks/>
          </p:cNvSpPr>
          <p:nvPr/>
        </p:nvSpPr>
        <p:spPr bwMode="auto">
          <a:xfrm>
            <a:off x="2233829" y="9366257"/>
            <a:ext cx="247650" cy="346078"/>
          </a:xfrm>
          <a:custGeom>
            <a:avLst/>
            <a:gdLst>
              <a:gd name="T0" fmla="*/ 31 w 33"/>
              <a:gd name="T1" fmla="*/ 11 h 46"/>
              <a:gd name="T2" fmla="*/ 31 w 33"/>
              <a:gd name="T3" fmla="*/ 9 h 46"/>
              <a:gd name="T4" fmla="*/ 30 w 33"/>
              <a:gd name="T5" fmla="*/ 7 h 46"/>
              <a:gd name="T6" fmla="*/ 28 w 33"/>
              <a:gd name="T7" fmla="*/ 6 h 46"/>
              <a:gd name="T8" fmla="*/ 28 w 33"/>
              <a:gd name="T9" fmla="*/ 6 h 46"/>
              <a:gd name="T10" fmla="*/ 24 w 33"/>
              <a:gd name="T11" fmla="*/ 7 h 46"/>
              <a:gd name="T12" fmla="*/ 19 w 33"/>
              <a:gd name="T13" fmla="*/ 9 h 46"/>
              <a:gd name="T14" fmla="*/ 17 w 33"/>
              <a:gd name="T15" fmla="*/ 9 h 46"/>
              <a:gd name="T16" fmla="*/ 14 w 33"/>
              <a:gd name="T17" fmla="*/ 6 h 46"/>
              <a:gd name="T18" fmla="*/ 13 w 33"/>
              <a:gd name="T19" fmla="*/ 4 h 46"/>
              <a:gd name="T20" fmla="*/ 11 w 33"/>
              <a:gd name="T21" fmla="*/ 2 h 46"/>
              <a:gd name="T22" fmla="*/ 9 w 33"/>
              <a:gd name="T23" fmla="*/ 0 h 46"/>
              <a:gd name="T24" fmla="*/ 9 w 33"/>
              <a:gd name="T25" fmla="*/ 0 h 46"/>
              <a:gd name="T26" fmla="*/ 8 w 33"/>
              <a:gd name="T27" fmla="*/ 1 h 46"/>
              <a:gd name="T28" fmla="*/ 6 w 33"/>
              <a:gd name="T29" fmla="*/ 3 h 46"/>
              <a:gd name="T30" fmla="*/ 2 w 33"/>
              <a:gd name="T31" fmla="*/ 4 h 46"/>
              <a:gd name="T32" fmla="*/ 1 w 33"/>
              <a:gd name="T33" fmla="*/ 5 h 46"/>
              <a:gd name="T34" fmla="*/ 0 w 33"/>
              <a:gd name="T35" fmla="*/ 5 h 46"/>
              <a:gd name="T36" fmla="*/ 0 w 33"/>
              <a:gd name="T37" fmla="*/ 5 h 46"/>
              <a:gd name="T38" fmla="*/ 0 w 33"/>
              <a:gd name="T39" fmla="*/ 5 h 46"/>
              <a:gd name="T40" fmla="*/ 1 w 33"/>
              <a:gd name="T41" fmla="*/ 6 h 46"/>
              <a:gd name="T42" fmla="*/ 2 w 33"/>
              <a:gd name="T43" fmla="*/ 10 h 46"/>
              <a:gd name="T44" fmla="*/ 2 w 33"/>
              <a:gd name="T45" fmla="*/ 14 h 46"/>
              <a:gd name="T46" fmla="*/ 3 w 33"/>
              <a:gd name="T47" fmla="*/ 16 h 46"/>
              <a:gd name="T48" fmla="*/ 6 w 33"/>
              <a:gd name="T49" fmla="*/ 19 h 46"/>
              <a:gd name="T50" fmla="*/ 9 w 33"/>
              <a:gd name="T51" fmla="*/ 20 h 46"/>
              <a:gd name="T52" fmla="*/ 10 w 33"/>
              <a:gd name="T53" fmla="*/ 21 h 46"/>
              <a:gd name="T54" fmla="*/ 7 w 33"/>
              <a:gd name="T55" fmla="*/ 24 h 46"/>
              <a:gd name="T56" fmla="*/ 10 w 33"/>
              <a:gd name="T57" fmla="*/ 27 h 46"/>
              <a:gd name="T58" fmla="*/ 12 w 33"/>
              <a:gd name="T59" fmla="*/ 29 h 46"/>
              <a:gd name="T60" fmla="*/ 13 w 33"/>
              <a:gd name="T61" fmla="*/ 33 h 46"/>
              <a:gd name="T62" fmla="*/ 14 w 33"/>
              <a:gd name="T63" fmla="*/ 39 h 46"/>
              <a:gd name="T64" fmla="*/ 15 w 33"/>
              <a:gd name="T65" fmla="*/ 41 h 46"/>
              <a:gd name="T66" fmla="*/ 18 w 33"/>
              <a:gd name="T67" fmla="*/ 44 h 46"/>
              <a:gd name="T68" fmla="*/ 21 w 33"/>
              <a:gd name="T69" fmla="*/ 45 h 46"/>
              <a:gd name="T70" fmla="*/ 22 w 33"/>
              <a:gd name="T71" fmla="*/ 44 h 46"/>
              <a:gd name="T72" fmla="*/ 23 w 33"/>
              <a:gd name="T73" fmla="*/ 44 h 46"/>
              <a:gd name="T74" fmla="*/ 27 w 33"/>
              <a:gd name="T75" fmla="*/ 45 h 46"/>
              <a:gd name="T76" fmla="*/ 27 w 33"/>
              <a:gd name="T77" fmla="*/ 45 h 46"/>
              <a:gd name="T78" fmla="*/ 28 w 33"/>
              <a:gd name="T79" fmla="*/ 42 h 46"/>
              <a:gd name="T80" fmla="*/ 29 w 33"/>
              <a:gd name="T81" fmla="*/ 41 h 46"/>
              <a:gd name="T82" fmla="*/ 29 w 33"/>
              <a:gd name="T83" fmla="*/ 39 h 46"/>
              <a:gd name="T84" fmla="*/ 30 w 33"/>
              <a:gd name="T85" fmla="*/ 33 h 46"/>
              <a:gd name="T86" fmla="*/ 30 w 33"/>
              <a:gd name="T87" fmla="*/ 30 h 46"/>
              <a:gd name="T88" fmla="*/ 30 w 33"/>
              <a:gd name="T89" fmla="*/ 29 h 46"/>
              <a:gd name="T90" fmla="*/ 30 w 33"/>
              <a:gd name="T91" fmla="*/ 26 h 46"/>
              <a:gd name="T92" fmla="*/ 31 w 33"/>
              <a:gd name="T93" fmla="*/ 23 h 46"/>
              <a:gd name="T94" fmla="*/ 31 w 33"/>
              <a:gd name="T95" fmla="*/ 22 h 46"/>
              <a:gd name="T96" fmla="*/ 31 w 33"/>
              <a:gd name="T97" fmla="*/ 18 h 46"/>
              <a:gd name="T98" fmla="*/ 32 w 33"/>
              <a:gd name="T99" fmla="*/ 18 h 46"/>
              <a:gd name="T100" fmla="*/ 32 w 33"/>
              <a:gd name="T101" fmla="*/ 14 h 46"/>
              <a:gd name="T102" fmla="*/ 31 w 33"/>
              <a:gd name="T103"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46">
                <a:moveTo>
                  <a:pt x="31" y="11"/>
                </a:moveTo>
                <a:cubicBezTo>
                  <a:pt x="31" y="10"/>
                  <a:pt x="31" y="9"/>
                  <a:pt x="31" y="9"/>
                </a:cubicBezTo>
                <a:cubicBezTo>
                  <a:pt x="30" y="9"/>
                  <a:pt x="30" y="8"/>
                  <a:pt x="30" y="7"/>
                </a:cubicBezTo>
                <a:cubicBezTo>
                  <a:pt x="29" y="7"/>
                  <a:pt x="29" y="6"/>
                  <a:pt x="28" y="6"/>
                </a:cubicBezTo>
                <a:cubicBezTo>
                  <a:pt x="28" y="6"/>
                  <a:pt x="28" y="6"/>
                  <a:pt x="28" y="6"/>
                </a:cubicBezTo>
                <a:cubicBezTo>
                  <a:pt x="28" y="7"/>
                  <a:pt x="26" y="7"/>
                  <a:pt x="24" y="7"/>
                </a:cubicBezTo>
                <a:cubicBezTo>
                  <a:pt x="23" y="9"/>
                  <a:pt x="20" y="9"/>
                  <a:pt x="19" y="9"/>
                </a:cubicBezTo>
                <a:cubicBezTo>
                  <a:pt x="18" y="9"/>
                  <a:pt x="18" y="9"/>
                  <a:pt x="17" y="9"/>
                </a:cubicBezTo>
                <a:cubicBezTo>
                  <a:pt x="17" y="9"/>
                  <a:pt x="17" y="8"/>
                  <a:pt x="14" y="6"/>
                </a:cubicBezTo>
                <a:cubicBezTo>
                  <a:pt x="14" y="5"/>
                  <a:pt x="13" y="5"/>
                  <a:pt x="13" y="4"/>
                </a:cubicBezTo>
                <a:cubicBezTo>
                  <a:pt x="12" y="4"/>
                  <a:pt x="12" y="3"/>
                  <a:pt x="11" y="2"/>
                </a:cubicBezTo>
                <a:cubicBezTo>
                  <a:pt x="10" y="1"/>
                  <a:pt x="10" y="1"/>
                  <a:pt x="9" y="0"/>
                </a:cubicBezTo>
                <a:cubicBezTo>
                  <a:pt x="9" y="0"/>
                  <a:pt x="9" y="0"/>
                  <a:pt x="9" y="0"/>
                </a:cubicBezTo>
                <a:cubicBezTo>
                  <a:pt x="9" y="0"/>
                  <a:pt x="9" y="1"/>
                  <a:pt x="8" y="1"/>
                </a:cubicBezTo>
                <a:cubicBezTo>
                  <a:pt x="8" y="2"/>
                  <a:pt x="7" y="3"/>
                  <a:pt x="6" y="3"/>
                </a:cubicBezTo>
                <a:cubicBezTo>
                  <a:pt x="4" y="3"/>
                  <a:pt x="3" y="3"/>
                  <a:pt x="2" y="4"/>
                </a:cubicBezTo>
                <a:cubicBezTo>
                  <a:pt x="2" y="4"/>
                  <a:pt x="2" y="5"/>
                  <a:pt x="1" y="5"/>
                </a:cubicBezTo>
                <a:cubicBezTo>
                  <a:pt x="1" y="5"/>
                  <a:pt x="0" y="5"/>
                  <a:pt x="0" y="5"/>
                </a:cubicBezTo>
                <a:cubicBezTo>
                  <a:pt x="0" y="5"/>
                  <a:pt x="0" y="5"/>
                  <a:pt x="0" y="5"/>
                </a:cubicBezTo>
                <a:cubicBezTo>
                  <a:pt x="0" y="5"/>
                  <a:pt x="0" y="5"/>
                  <a:pt x="0" y="5"/>
                </a:cubicBezTo>
                <a:cubicBezTo>
                  <a:pt x="0" y="6"/>
                  <a:pt x="0" y="6"/>
                  <a:pt x="1" y="6"/>
                </a:cubicBezTo>
                <a:cubicBezTo>
                  <a:pt x="1" y="7"/>
                  <a:pt x="2" y="8"/>
                  <a:pt x="2" y="10"/>
                </a:cubicBezTo>
                <a:cubicBezTo>
                  <a:pt x="2" y="14"/>
                  <a:pt x="2" y="14"/>
                  <a:pt x="2" y="14"/>
                </a:cubicBezTo>
                <a:cubicBezTo>
                  <a:pt x="2" y="15"/>
                  <a:pt x="3" y="15"/>
                  <a:pt x="3" y="16"/>
                </a:cubicBezTo>
                <a:cubicBezTo>
                  <a:pt x="6" y="19"/>
                  <a:pt x="6" y="19"/>
                  <a:pt x="6" y="19"/>
                </a:cubicBezTo>
                <a:cubicBezTo>
                  <a:pt x="6" y="20"/>
                  <a:pt x="8" y="20"/>
                  <a:pt x="9" y="20"/>
                </a:cubicBezTo>
                <a:cubicBezTo>
                  <a:pt x="11" y="20"/>
                  <a:pt x="12" y="20"/>
                  <a:pt x="10" y="21"/>
                </a:cubicBezTo>
                <a:cubicBezTo>
                  <a:pt x="9" y="23"/>
                  <a:pt x="8" y="23"/>
                  <a:pt x="7" y="24"/>
                </a:cubicBezTo>
                <a:cubicBezTo>
                  <a:pt x="6" y="26"/>
                  <a:pt x="9" y="27"/>
                  <a:pt x="10" y="27"/>
                </a:cubicBezTo>
                <a:cubicBezTo>
                  <a:pt x="12" y="27"/>
                  <a:pt x="12" y="28"/>
                  <a:pt x="12" y="29"/>
                </a:cubicBezTo>
                <a:cubicBezTo>
                  <a:pt x="12" y="31"/>
                  <a:pt x="13" y="31"/>
                  <a:pt x="13" y="33"/>
                </a:cubicBezTo>
                <a:cubicBezTo>
                  <a:pt x="13" y="35"/>
                  <a:pt x="12" y="37"/>
                  <a:pt x="14" y="39"/>
                </a:cubicBezTo>
                <a:cubicBezTo>
                  <a:pt x="15" y="40"/>
                  <a:pt x="15" y="39"/>
                  <a:pt x="15" y="41"/>
                </a:cubicBezTo>
                <a:cubicBezTo>
                  <a:pt x="17" y="42"/>
                  <a:pt x="18" y="41"/>
                  <a:pt x="18" y="44"/>
                </a:cubicBezTo>
                <a:cubicBezTo>
                  <a:pt x="18" y="45"/>
                  <a:pt x="20" y="44"/>
                  <a:pt x="21" y="45"/>
                </a:cubicBezTo>
                <a:cubicBezTo>
                  <a:pt x="22" y="44"/>
                  <a:pt x="22" y="44"/>
                  <a:pt x="22" y="44"/>
                </a:cubicBezTo>
                <a:cubicBezTo>
                  <a:pt x="23" y="44"/>
                  <a:pt x="23" y="44"/>
                  <a:pt x="23" y="44"/>
                </a:cubicBezTo>
                <a:cubicBezTo>
                  <a:pt x="24" y="45"/>
                  <a:pt x="26" y="46"/>
                  <a:pt x="27" y="45"/>
                </a:cubicBezTo>
                <a:cubicBezTo>
                  <a:pt x="27" y="45"/>
                  <a:pt x="27" y="45"/>
                  <a:pt x="27" y="45"/>
                </a:cubicBezTo>
                <a:cubicBezTo>
                  <a:pt x="27" y="44"/>
                  <a:pt x="28" y="43"/>
                  <a:pt x="28" y="42"/>
                </a:cubicBezTo>
                <a:cubicBezTo>
                  <a:pt x="29" y="42"/>
                  <a:pt x="29" y="42"/>
                  <a:pt x="29" y="41"/>
                </a:cubicBezTo>
                <a:cubicBezTo>
                  <a:pt x="29" y="41"/>
                  <a:pt x="29" y="40"/>
                  <a:pt x="29" y="39"/>
                </a:cubicBezTo>
                <a:cubicBezTo>
                  <a:pt x="29" y="37"/>
                  <a:pt x="29" y="35"/>
                  <a:pt x="30" y="33"/>
                </a:cubicBezTo>
                <a:cubicBezTo>
                  <a:pt x="30" y="32"/>
                  <a:pt x="30" y="31"/>
                  <a:pt x="30" y="30"/>
                </a:cubicBezTo>
                <a:cubicBezTo>
                  <a:pt x="30" y="30"/>
                  <a:pt x="30" y="29"/>
                  <a:pt x="30" y="29"/>
                </a:cubicBezTo>
                <a:cubicBezTo>
                  <a:pt x="30" y="28"/>
                  <a:pt x="30" y="27"/>
                  <a:pt x="30" y="26"/>
                </a:cubicBezTo>
                <a:cubicBezTo>
                  <a:pt x="31" y="25"/>
                  <a:pt x="31" y="24"/>
                  <a:pt x="31" y="23"/>
                </a:cubicBezTo>
                <a:cubicBezTo>
                  <a:pt x="31" y="22"/>
                  <a:pt x="31" y="22"/>
                  <a:pt x="31" y="22"/>
                </a:cubicBezTo>
                <a:cubicBezTo>
                  <a:pt x="30" y="21"/>
                  <a:pt x="30" y="20"/>
                  <a:pt x="31" y="18"/>
                </a:cubicBezTo>
                <a:cubicBezTo>
                  <a:pt x="32" y="18"/>
                  <a:pt x="32" y="18"/>
                  <a:pt x="32" y="18"/>
                </a:cubicBezTo>
                <a:cubicBezTo>
                  <a:pt x="33" y="17"/>
                  <a:pt x="33" y="16"/>
                  <a:pt x="32" y="14"/>
                </a:cubicBezTo>
                <a:cubicBezTo>
                  <a:pt x="32" y="14"/>
                  <a:pt x="32" y="13"/>
                  <a:pt x="31" y="11"/>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8" name="Freeform 258"/>
          <p:cNvSpPr>
            <a:spLocks/>
          </p:cNvSpPr>
          <p:nvPr/>
        </p:nvSpPr>
        <p:spPr bwMode="auto">
          <a:xfrm>
            <a:off x="2481479" y="5200657"/>
            <a:ext cx="3146426" cy="2247902"/>
          </a:xfrm>
          <a:custGeom>
            <a:avLst/>
            <a:gdLst>
              <a:gd name="T0" fmla="*/ 218 w 419"/>
              <a:gd name="T1" fmla="*/ 4 h 299"/>
              <a:gd name="T2" fmla="*/ 187 w 419"/>
              <a:gd name="T3" fmla="*/ 10 h 299"/>
              <a:gd name="T4" fmla="*/ 158 w 419"/>
              <a:gd name="T5" fmla="*/ 28 h 299"/>
              <a:gd name="T6" fmla="*/ 130 w 419"/>
              <a:gd name="T7" fmla="*/ 47 h 299"/>
              <a:gd name="T8" fmla="*/ 136 w 419"/>
              <a:gd name="T9" fmla="*/ 79 h 299"/>
              <a:gd name="T10" fmla="*/ 164 w 419"/>
              <a:gd name="T11" fmla="*/ 90 h 299"/>
              <a:gd name="T12" fmla="*/ 140 w 419"/>
              <a:gd name="T13" fmla="*/ 100 h 299"/>
              <a:gd name="T14" fmla="*/ 146 w 419"/>
              <a:gd name="T15" fmla="*/ 119 h 299"/>
              <a:gd name="T16" fmla="*/ 139 w 419"/>
              <a:gd name="T17" fmla="*/ 135 h 299"/>
              <a:gd name="T18" fmla="*/ 118 w 419"/>
              <a:gd name="T19" fmla="*/ 136 h 299"/>
              <a:gd name="T20" fmla="*/ 94 w 419"/>
              <a:gd name="T21" fmla="*/ 148 h 299"/>
              <a:gd name="T22" fmla="*/ 75 w 419"/>
              <a:gd name="T23" fmla="*/ 156 h 299"/>
              <a:gd name="T24" fmla="*/ 87 w 419"/>
              <a:gd name="T25" fmla="*/ 134 h 299"/>
              <a:gd name="T26" fmla="*/ 90 w 419"/>
              <a:gd name="T27" fmla="*/ 116 h 299"/>
              <a:gd name="T28" fmla="*/ 68 w 419"/>
              <a:gd name="T29" fmla="*/ 109 h 299"/>
              <a:gd name="T30" fmla="*/ 64 w 419"/>
              <a:gd name="T31" fmla="*/ 100 h 299"/>
              <a:gd name="T32" fmla="*/ 51 w 419"/>
              <a:gd name="T33" fmla="*/ 101 h 299"/>
              <a:gd name="T34" fmla="*/ 42 w 419"/>
              <a:gd name="T35" fmla="*/ 110 h 299"/>
              <a:gd name="T36" fmla="*/ 45 w 419"/>
              <a:gd name="T37" fmla="*/ 140 h 299"/>
              <a:gd name="T38" fmla="*/ 42 w 419"/>
              <a:gd name="T39" fmla="*/ 167 h 299"/>
              <a:gd name="T40" fmla="*/ 35 w 419"/>
              <a:gd name="T41" fmla="*/ 186 h 299"/>
              <a:gd name="T42" fmla="*/ 21 w 419"/>
              <a:gd name="T43" fmla="*/ 204 h 299"/>
              <a:gd name="T44" fmla="*/ 9 w 419"/>
              <a:gd name="T45" fmla="*/ 226 h 299"/>
              <a:gd name="T46" fmla="*/ 5 w 419"/>
              <a:gd name="T47" fmla="*/ 245 h 299"/>
              <a:gd name="T48" fmla="*/ 33 w 419"/>
              <a:gd name="T49" fmla="*/ 267 h 299"/>
              <a:gd name="T50" fmla="*/ 74 w 419"/>
              <a:gd name="T51" fmla="*/ 282 h 299"/>
              <a:gd name="T52" fmla="*/ 112 w 419"/>
              <a:gd name="T53" fmla="*/ 299 h 299"/>
              <a:gd name="T54" fmla="*/ 134 w 419"/>
              <a:gd name="T55" fmla="*/ 270 h 299"/>
              <a:gd name="T56" fmla="*/ 169 w 419"/>
              <a:gd name="T57" fmla="*/ 276 h 299"/>
              <a:gd name="T58" fmla="*/ 187 w 419"/>
              <a:gd name="T59" fmla="*/ 282 h 299"/>
              <a:gd name="T60" fmla="*/ 214 w 419"/>
              <a:gd name="T61" fmla="*/ 276 h 299"/>
              <a:gd name="T62" fmla="*/ 273 w 419"/>
              <a:gd name="T63" fmla="*/ 271 h 299"/>
              <a:gd name="T64" fmla="*/ 307 w 419"/>
              <a:gd name="T65" fmla="*/ 283 h 299"/>
              <a:gd name="T66" fmla="*/ 326 w 419"/>
              <a:gd name="T67" fmla="*/ 261 h 299"/>
              <a:gd name="T68" fmla="*/ 344 w 419"/>
              <a:gd name="T69" fmla="*/ 234 h 299"/>
              <a:gd name="T70" fmla="*/ 366 w 419"/>
              <a:gd name="T71" fmla="*/ 228 h 299"/>
              <a:gd name="T72" fmla="*/ 380 w 419"/>
              <a:gd name="T73" fmla="*/ 205 h 299"/>
              <a:gd name="T74" fmla="*/ 382 w 419"/>
              <a:gd name="T75" fmla="*/ 186 h 299"/>
              <a:gd name="T76" fmla="*/ 371 w 419"/>
              <a:gd name="T77" fmla="*/ 167 h 299"/>
              <a:gd name="T78" fmla="*/ 401 w 419"/>
              <a:gd name="T79" fmla="*/ 169 h 299"/>
              <a:gd name="T80" fmla="*/ 408 w 419"/>
              <a:gd name="T81" fmla="*/ 158 h 299"/>
              <a:gd name="T82" fmla="*/ 418 w 419"/>
              <a:gd name="T83" fmla="*/ 134 h 299"/>
              <a:gd name="T84" fmla="*/ 413 w 419"/>
              <a:gd name="T85" fmla="*/ 118 h 299"/>
              <a:gd name="T86" fmla="*/ 394 w 419"/>
              <a:gd name="T87" fmla="*/ 114 h 299"/>
              <a:gd name="T88" fmla="*/ 370 w 419"/>
              <a:gd name="T89" fmla="*/ 98 h 299"/>
              <a:gd name="T90" fmla="*/ 348 w 419"/>
              <a:gd name="T91" fmla="*/ 91 h 299"/>
              <a:gd name="T92" fmla="*/ 325 w 419"/>
              <a:gd name="T93" fmla="*/ 96 h 299"/>
              <a:gd name="T94" fmla="*/ 312 w 419"/>
              <a:gd name="T95" fmla="*/ 94 h 299"/>
              <a:gd name="T96" fmla="*/ 301 w 419"/>
              <a:gd name="T97" fmla="*/ 83 h 299"/>
              <a:gd name="T98" fmla="*/ 281 w 419"/>
              <a:gd name="T99" fmla="*/ 85 h 299"/>
              <a:gd name="T100" fmla="*/ 258 w 419"/>
              <a:gd name="T101" fmla="*/ 97 h 299"/>
              <a:gd name="T102" fmla="*/ 247 w 419"/>
              <a:gd name="T103" fmla="*/ 92 h 299"/>
              <a:gd name="T104" fmla="*/ 232 w 419"/>
              <a:gd name="T105" fmla="*/ 85 h 299"/>
              <a:gd name="T106" fmla="*/ 230 w 419"/>
              <a:gd name="T107" fmla="*/ 75 h 299"/>
              <a:gd name="T108" fmla="*/ 219 w 419"/>
              <a:gd name="T109" fmla="*/ 81 h 299"/>
              <a:gd name="T110" fmla="*/ 227 w 419"/>
              <a:gd name="T111" fmla="*/ 103 h 299"/>
              <a:gd name="T112" fmla="*/ 235 w 419"/>
              <a:gd name="T113" fmla="*/ 123 h 299"/>
              <a:gd name="T114" fmla="*/ 222 w 419"/>
              <a:gd name="T115" fmla="*/ 135 h 299"/>
              <a:gd name="T116" fmla="*/ 204 w 419"/>
              <a:gd name="T117" fmla="*/ 125 h 299"/>
              <a:gd name="T118" fmla="*/ 207 w 419"/>
              <a:gd name="T119" fmla="*/ 93 h 299"/>
              <a:gd name="T120" fmla="*/ 216 w 419"/>
              <a:gd name="T121" fmla="*/ 66 h 299"/>
              <a:gd name="T122" fmla="*/ 235 w 419"/>
              <a:gd name="T123" fmla="*/ 4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9" h="299">
                <a:moveTo>
                  <a:pt x="240" y="21"/>
                </a:moveTo>
                <a:cubicBezTo>
                  <a:pt x="240" y="20"/>
                  <a:pt x="240" y="20"/>
                  <a:pt x="239" y="20"/>
                </a:cubicBezTo>
                <a:cubicBezTo>
                  <a:pt x="239" y="19"/>
                  <a:pt x="238" y="19"/>
                  <a:pt x="238" y="17"/>
                </a:cubicBezTo>
                <a:cubicBezTo>
                  <a:pt x="238" y="16"/>
                  <a:pt x="238" y="16"/>
                  <a:pt x="238" y="15"/>
                </a:cubicBezTo>
                <a:cubicBezTo>
                  <a:pt x="237" y="15"/>
                  <a:pt x="237" y="14"/>
                  <a:pt x="237" y="13"/>
                </a:cubicBezTo>
                <a:cubicBezTo>
                  <a:pt x="237" y="12"/>
                  <a:pt x="235" y="10"/>
                  <a:pt x="234" y="10"/>
                </a:cubicBezTo>
                <a:cubicBezTo>
                  <a:pt x="233" y="9"/>
                  <a:pt x="233" y="9"/>
                  <a:pt x="233" y="8"/>
                </a:cubicBezTo>
                <a:cubicBezTo>
                  <a:pt x="232" y="8"/>
                  <a:pt x="232" y="8"/>
                  <a:pt x="232" y="8"/>
                </a:cubicBezTo>
                <a:cubicBezTo>
                  <a:pt x="231" y="7"/>
                  <a:pt x="231" y="7"/>
                  <a:pt x="230" y="7"/>
                </a:cubicBezTo>
                <a:cubicBezTo>
                  <a:pt x="229" y="7"/>
                  <a:pt x="229" y="7"/>
                  <a:pt x="228" y="6"/>
                </a:cubicBezTo>
                <a:cubicBezTo>
                  <a:pt x="227" y="6"/>
                  <a:pt x="227" y="6"/>
                  <a:pt x="226" y="6"/>
                </a:cubicBezTo>
                <a:cubicBezTo>
                  <a:pt x="225" y="5"/>
                  <a:pt x="225" y="5"/>
                  <a:pt x="224" y="5"/>
                </a:cubicBezTo>
                <a:cubicBezTo>
                  <a:pt x="224" y="5"/>
                  <a:pt x="223" y="4"/>
                  <a:pt x="223" y="4"/>
                </a:cubicBezTo>
                <a:cubicBezTo>
                  <a:pt x="222" y="3"/>
                  <a:pt x="222" y="3"/>
                  <a:pt x="221" y="3"/>
                </a:cubicBezTo>
                <a:cubicBezTo>
                  <a:pt x="220" y="2"/>
                  <a:pt x="219" y="2"/>
                  <a:pt x="218" y="4"/>
                </a:cubicBezTo>
                <a:cubicBezTo>
                  <a:pt x="217" y="4"/>
                  <a:pt x="217" y="4"/>
                  <a:pt x="217" y="4"/>
                </a:cubicBezTo>
                <a:cubicBezTo>
                  <a:pt x="217" y="4"/>
                  <a:pt x="216" y="4"/>
                  <a:pt x="216" y="3"/>
                </a:cubicBezTo>
                <a:cubicBezTo>
                  <a:pt x="215" y="3"/>
                  <a:pt x="214" y="2"/>
                  <a:pt x="214" y="2"/>
                </a:cubicBezTo>
                <a:cubicBezTo>
                  <a:pt x="213" y="2"/>
                  <a:pt x="212" y="2"/>
                  <a:pt x="210" y="1"/>
                </a:cubicBezTo>
                <a:cubicBezTo>
                  <a:pt x="209" y="0"/>
                  <a:pt x="207" y="1"/>
                  <a:pt x="206" y="2"/>
                </a:cubicBezTo>
                <a:cubicBezTo>
                  <a:pt x="205" y="3"/>
                  <a:pt x="205" y="3"/>
                  <a:pt x="204" y="3"/>
                </a:cubicBezTo>
                <a:cubicBezTo>
                  <a:pt x="203" y="3"/>
                  <a:pt x="203" y="4"/>
                  <a:pt x="202" y="4"/>
                </a:cubicBezTo>
                <a:cubicBezTo>
                  <a:pt x="201" y="5"/>
                  <a:pt x="201" y="5"/>
                  <a:pt x="198" y="5"/>
                </a:cubicBezTo>
                <a:cubicBezTo>
                  <a:pt x="198" y="5"/>
                  <a:pt x="196" y="6"/>
                  <a:pt x="195" y="6"/>
                </a:cubicBezTo>
                <a:cubicBezTo>
                  <a:pt x="194" y="6"/>
                  <a:pt x="194" y="7"/>
                  <a:pt x="193" y="7"/>
                </a:cubicBezTo>
                <a:cubicBezTo>
                  <a:pt x="192" y="7"/>
                  <a:pt x="192" y="7"/>
                  <a:pt x="192" y="7"/>
                </a:cubicBezTo>
                <a:cubicBezTo>
                  <a:pt x="192" y="7"/>
                  <a:pt x="192" y="7"/>
                  <a:pt x="192" y="7"/>
                </a:cubicBezTo>
                <a:cubicBezTo>
                  <a:pt x="192" y="8"/>
                  <a:pt x="192" y="8"/>
                  <a:pt x="192" y="8"/>
                </a:cubicBezTo>
                <a:cubicBezTo>
                  <a:pt x="191" y="8"/>
                  <a:pt x="190" y="8"/>
                  <a:pt x="190" y="9"/>
                </a:cubicBezTo>
                <a:cubicBezTo>
                  <a:pt x="189" y="10"/>
                  <a:pt x="188" y="10"/>
                  <a:pt x="187" y="10"/>
                </a:cubicBezTo>
                <a:cubicBezTo>
                  <a:pt x="187" y="10"/>
                  <a:pt x="187" y="10"/>
                  <a:pt x="186" y="10"/>
                </a:cubicBezTo>
                <a:cubicBezTo>
                  <a:pt x="184" y="10"/>
                  <a:pt x="184" y="10"/>
                  <a:pt x="183" y="12"/>
                </a:cubicBezTo>
                <a:cubicBezTo>
                  <a:pt x="182" y="12"/>
                  <a:pt x="182" y="12"/>
                  <a:pt x="182" y="12"/>
                </a:cubicBezTo>
                <a:cubicBezTo>
                  <a:pt x="181" y="14"/>
                  <a:pt x="178" y="15"/>
                  <a:pt x="176" y="15"/>
                </a:cubicBezTo>
                <a:cubicBezTo>
                  <a:pt x="176" y="16"/>
                  <a:pt x="176" y="16"/>
                  <a:pt x="176" y="16"/>
                </a:cubicBezTo>
                <a:cubicBezTo>
                  <a:pt x="175" y="18"/>
                  <a:pt x="175" y="18"/>
                  <a:pt x="175" y="18"/>
                </a:cubicBezTo>
                <a:cubicBezTo>
                  <a:pt x="175" y="18"/>
                  <a:pt x="175" y="18"/>
                  <a:pt x="175" y="18"/>
                </a:cubicBezTo>
                <a:cubicBezTo>
                  <a:pt x="174" y="18"/>
                  <a:pt x="174" y="18"/>
                  <a:pt x="174" y="18"/>
                </a:cubicBezTo>
                <a:cubicBezTo>
                  <a:pt x="173" y="18"/>
                  <a:pt x="173" y="18"/>
                  <a:pt x="173" y="18"/>
                </a:cubicBezTo>
                <a:cubicBezTo>
                  <a:pt x="173" y="19"/>
                  <a:pt x="172" y="19"/>
                  <a:pt x="171" y="20"/>
                </a:cubicBezTo>
                <a:cubicBezTo>
                  <a:pt x="170" y="21"/>
                  <a:pt x="170" y="21"/>
                  <a:pt x="169" y="21"/>
                </a:cubicBezTo>
                <a:cubicBezTo>
                  <a:pt x="169" y="21"/>
                  <a:pt x="168" y="21"/>
                  <a:pt x="167" y="21"/>
                </a:cubicBezTo>
                <a:cubicBezTo>
                  <a:pt x="165" y="21"/>
                  <a:pt x="163" y="22"/>
                  <a:pt x="162" y="22"/>
                </a:cubicBezTo>
                <a:cubicBezTo>
                  <a:pt x="161" y="23"/>
                  <a:pt x="160" y="24"/>
                  <a:pt x="160" y="25"/>
                </a:cubicBezTo>
                <a:cubicBezTo>
                  <a:pt x="159" y="26"/>
                  <a:pt x="159" y="27"/>
                  <a:pt x="158" y="28"/>
                </a:cubicBezTo>
                <a:cubicBezTo>
                  <a:pt x="158" y="28"/>
                  <a:pt x="158" y="28"/>
                  <a:pt x="158" y="28"/>
                </a:cubicBezTo>
                <a:cubicBezTo>
                  <a:pt x="157" y="28"/>
                  <a:pt x="157" y="28"/>
                  <a:pt x="157" y="28"/>
                </a:cubicBezTo>
                <a:cubicBezTo>
                  <a:pt x="157" y="28"/>
                  <a:pt x="157" y="28"/>
                  <a:pt x="157" y="28"/>
                </a:cubicBezTo>
                <a:cubicBezTo>
                  <a:pt x="156" y="28"/>
                  <a:pt x="155" y="29"/>
                  <a:pt x="155" y="29"/>
                </a:cubicBezTo>
                <a:cubicBezTo>
                  <a:pt x="154" y="29"/>
                  <a:pt x="154" y="30"/>
                  <a:pt x="153" y="30"/>
                </a:cubicBezTo>
                <a:cubicBezTo>
                  <a:pt x="152" y="31"/>
                  <a:pt x="151" y="31"/>
                  <a:pt x="150" y="31"/>
                </a:cubicBezTo>
                <a:cubicBezTo>
                  <a:pt x="149" y="32"/>
                  <a:pt x="148" y="32"/>
                  <a:pt x="147" y="32"/>
                </a:cubicBezTo>
                <a:cubicBezTo>
                  <a:pt x="146" y="33"/>
                  <a:pt x="145" y="34"/>
                  <a:pt x="144" y="35"/>
                </a:cubicBezTo>
                <a:cubicBezTo>
                  <a:pt x="144" y="35"/>
                  <a:pt x="143" y="36"/>
                  <a:pt x="141" y="37"/>
                </a:cubicBezTo>
                <a:cubicBezTo>
                  <a:pt x="140" y="37"/>
                  <a:pt x="140" y="37"/>
                  <a:pt x="140" y="37"/>
                </a:cubicBezTo>
                <a:cubicBezTo>
                  <a:pt x="139" y="37"/>
                  <a:pt x="138" y="37"/>
                  <a:pt x="138" y="39"/>
                </a:cubicBezTo>
                <a:cubicBezTo>
                  <a:pt x="138" y="41"/>
                  <a:pt x="137" y="42"/>
                  <a:pt x="137" y="42"/>
                </a:cubicBezTo>
                <a:cubicBezTo>
                  <a:pt x="137" y="43"/>
                  <a:pt x="136" y="43"/>
                  <a:pt x="136" y="43"/>
                </a:cubicBezTo>
                <a:cubicBezTo>
                  <a:pt x="135" y="45"/>
                  <a:pt x="134" y="47"/>
                  <a:pt x="131" y="47"/>
                </a:cubicBezTo>
                <a:cubicBezTo>
                  <a:pt x="130" y="47"/>
                  <a:pt x="130" y="47"/>
                  <a:pt x="130" y="47"/>
                </a:cubicBezTo>
                <a:cubicBezTo>
                  <a:pt x="128" y="47"/>
                  <a:pt x="127" y="47"/>
                  <a:pt x="125" y="48"/>
                </a:cubicBezTo>
                <a:cubicBezTo>
                  <a:pt x="124" y="49"/>
                  <a:pt x="124" y="50"/>
                  <a:pt x="124" y="52"/>
                </a:cubicBezTo>
                <a:cubicBezTo>
                  <a:pt x="123" y="52"/>
                  <a:pt x="123" y="53"/>
                  <a:pt x="123" y="54"/>
                </a:cubicBezTo>
                <a:cubicBezTo>
                  <a:pt x="122" y="55"/>
                  <a:pt x="122" y="55"/>
                  <a:pt x="122" y="55"/>
                </a:cubicBezTo>
                <a:cubicBezTo>
                  <a:pt x="121" y="56"/>
                  <a:pt x="120" y="57"/>
                  <a:pt x="120" y="59"/>
                </a:cubicBezTo>
                <a:cubicBezTo>
                  <a:pt x="120" y="61"/>
                  <a:pt x="120" y="61"/>
                  <a:pt x="121" y="62"/>
                </a:cubicBezTo>
                <a:cubicBezTo>
                  <a:pt x="121" y="62"/>
                  <a:pt x="121" y="63"/>
                  <a:pt x="121" y="63"/>
                </a:cubicBezTo>
                <a:cubicBezTo>
                  <a:pt x="122" y="64"/>
                  <a:pt x="122" y="65"/>
                  <a:pt x="122" y="65"/>
                </a:cubicBezTo>
                <a:cubicBezTo>
                  <a:pt x="122" y="66"/>
                  <a:pt x="122" y="67"/>
                  <a:pt x="122" y="68"/>
                </a:cubicBezTo>
                <a:cubicBezTo>
                  <a:pt x="123" y="69"/>
                  <a:pt x="123" y="69"/>
                  <a:pt x="124" y="70"/>
                </a:cubicBezTo>
                <a:cubicBezTo>
                  <a:pt x="124" y="71"/>
                  <a:pt x="125" y="72"/>
                  <a:pt x="125" y="72"/>
                </a:cubicBezTo>
                <a:cubicBezTo>
                  <a:pt x="126" y="73"/>
                  <a:pt x="126" y="73"/>
                  <a:pt x="127" y="73"/>
                </a:cubicBezTo>
                <a:cubicBezTo>
                  <a:pt x="128" y="74"/>
                  <a:pt x="128" y="74"/>
                  <a:pt x="129" y="75"/>
                </a:cubicBezTo>
                <a:cubicBezTo>
                  <a:pt x="131" y="76"/>
                  <a:pt x="133" y="77"/>
                  <a:pt x="135" y="78"/>
                </a:cubicBezTo>
                <a:cubicBezTo>
                  <a:pt x="135" y="78"/>
                  <a:pt x="136" y="79"/>
                  <a:pt x="136" y="79"/>
                </a:cubicBezTo>
                <a:cubicBezTo>
                  <a:pt x="138" y="80"/>
                  <a:pt x="140" y="81"/>
                  <a:pt x="141" y="81"/>
                </a:cubicBezTo>
                <a:cubicBezTo>
                  <a:pt x="143" y="81"/>
                  <a:pt x="147" y="80"/>
                  <a:pt x="147" y="80"/>
                </a:cubicBezTo>
                <a:cubicBezTo>
                  <a:pt x="149" y="78"/>
                  <a:pt x="150" y="78"/>
                  <a:pt x="151" y="79"/>
                </a:cubicBezTo>
                <a:cubicBezTo>
                  <a:pt x="152" y="79"/>
                  <a:pt x="152" y="79"/>
                  <a:pt x="152" y="79"/>
                </a:cubicBezTo>
                <a:cubicBezTo>
                  <a:pt x="154" y="80"/>
                  <a:pt x="156" y="79"/>
                  <a:pt x="157" y="78"/>
                </a:cubicBezTo>
                <a:cubicBezTo>
                  <a:pt x="157" y="78"/>
                  <a:pt x="157" y="77"/>
                  <a:pt x="157" y="77"/>
                </a:cubicBezTo>
                <a:cubicBezTo>
                  <a:pt x="158" y="75"/>
                  <a:pt x="159" y="72"/>
                  <a:pt x="161" y="73"/>
                </a:cubicBezTo>
                <a:cubicBezTo>
                  <a:pt x="163" y="73"/>
                  <a:pt x="162" y="75"/>
                  <a:pt x="162" y="77"/>
                </a:cubicBezTo>
                <a:cubicBezTo>
                  <a:pt x="162" y="77"/>
                  <a:pt x="162" y="78"/>
                  <a:pt x="162" y="78"/>
                </a:cubicBezTo>
                <a:cubicBezTo>
                  <a:pt x="162" y="79"/>
                  <a:pt x="162" y="79"/>
                  <a:pt x="162" y="79"/>
                </a:cubicBezTo>
                <a:cubicBezTo>
                  <a:pt x="162" y="81"/>
                  <a:pt x="162" y="81"/>
                  <a:pt x="164" y="82"/>
                </a:cubicBezTo>
                <a:cubicBezTo>
                  <a:pt x="165" y="82"/>
                  <a:pt x="165" y="83"/>
                  <a:pt x="165" y="83"/>
                </a:cubicBezTo>
                <a:cubicBezTo>
                  <a:pt x="165" y="84"/>
                  <a:pt x="165" y="84"/>
                  <a:pt x="164" y="85"/>
                </a:cubicBezTo>
                <a:cubicBezTo>
                  <a:pt x="164" y="86"/>
                  <a:pt x="163" y="86"/>
                  <a:pt x="164" y="87"/>
                </a:cubicBezTo>
                <a:cubicBezTo>
                  <a:pt x="164" y="88"/>
                  <a:pt x="165" y="89"/>
                  <a:pt x="164" y="90"/>
                </a:cubicBezTo>
                <a:cubicBezTo>
                  <a:pt x="163" y="91"/>
                  <a:pt x="161" y="91"/>
                  <a:pt x="160" y="91"/>
                </a:cubicBezTo>
                <a:cubicBezTo>
                  <a:pt x="160" y="91"/>
                  <a:pt x="160" y="91"/>
                  <a:pt x="160" y="91"/>
                </a:cubicBezTo>
                <a:cubicBezTo>
                  <a:pt x="159" y="91"/>
                  <a:pt x="159" y="91"/>
                  <a:pt x="158" y="90"/>
                </a:cubicBezTo>
                <a:cubicBezTo>
                  <a:pt x="157" y="90"/>
                  <a:pt x="157" y="90"/>
                  <a:pt x="157" y="90"/>
                </a:cubicBezTo>
                <a:cubicBezTo>
                  <a:pt x="156" y="90"/>
                  <a:pt x="155" y="90"/>
                  <a:pt x="155" y="91"/>
                </a:cubicBezTo>
                <a:cubicBezTo>
                  <a:pt x="154" y="91"/>
                  <a:pt x="154" y="91"/>
                  <a:pt x="153" y="91"/>
                </a:cubicBezTo>
                <a:cubicBezTo>
                  <a:pt x="152" y="91"/>
                  <a:pt x="150" y="92"/>
                  <a:pt x="149" y="92"/>
                </a:cubicBezTo>
                <a:cubicBezTo>
                  <a:pt x="148" y="92"/>
                  <a:pt x="147" y="92"/>
                  <a:pt x="146" y="92"/>
                </a:cubicBezTo>
                <a:cubicBezTo>
                  <a:pt x="146" y="92"/>
                  <a:pt x="146" y="92"/>
                  <a:pt x="146" y="92"/>
                </a:cubicBezTo>
                <a:cubicBezTo>
                  <a:pt x="145" y="93"/>
                  <a:pt x="145" y="93"/>
                  <a:pt x="145" y="93"/>
                </a:cubicBezTo>
                <a:cubicBezTo>
                  <a:pt x="144" y="93"/>
                  <a:pt x="144" y="93"/>
                  <a:pt x="143" y="93"/>
                </a:cubicBezTo>
                <a:cubicBezTo>
                  <a:pt x="142" y="92"/>
                  <a:pt x="141" y="92"/>
                  <a:pt x="140" y="93"/>
                </a:cubicBezTo>
                <a:cubicBezTo>
                  <a:pt x="140" y="94"/>
                  <a:pt x="140" y="95"/>
                  <a:pt x="140" y="95"/>
                </a:cubicBezTo>
                <a:cubicBezTo>
                  <a:pt x="139" y="95"/>
                  <a:pt x="139" y="96"/>
                  <a:pt x="139" y="97"/>
                </a:cubicBezTo>
                <a:cubicBezTo>
                  <a:pt x="139" y="98"/>
                  <a:pt x="140" y="100"/>
                  <a:pt x="140" y="100"/>
                </a:cubicBezTo>
                <a:cubicBezTo>
                  <a:pt x="140" y="101"/>
                  <a:pt x="140" y="101"/>
                  <a:pt x="140" y="101"/>
                </a:cubicBezTo>
                <a:cubicBezTo>
                  <a:pt x="140" y="102"/>
                  <a:pt x="139" y="102"/>
                  <a:pt x="139" y="102"/>
                </a:cubicBezTo>
                <a:cubicBezTo>
                  <a:pt x="138" y="102"/>
                  <a:pt x="138" y="102"/>
                  <a:pt x="138" y="103"/>
                </a:cubicBezTo>
                <a:cubicBezTo>
                  <a:pt x="137" y="104"/>
                  <a:pt x="137" y="104"/>
                  <a:pt x="138" y="105"/>
                </a:cubicBezTo>
                <a:cubicBezTo>
                  <a:pt x="138" y="106"/>
                  <a:pt x="138" y="106"/>
                  <a:pt x="138" y="106"/>
                </a:cubicBezTo>
                <a:cubicBezTo>
                  <a:pt x="138" y="107"/>
                  <a:pt x="138" y="107"/>
                  <a:pt x="140" y="107"/>
                </a:cubicBezTo>
                <a:cubicBezTo>
                  <a:pt x="140" y="107"/>
                  <a:pt x="140" y="107"/>
                  <a:pt x="141" y="107"/>
                </a:cubicBezTo>
                <a:cubicBezTo>
                  <a:pt x="142" y="107"/>
                  <a:pt x="145" y="108"/>
                  <a:pt x="145" y="108"/>
                </a:cubicBezTo>
                <a:cubicBezTo>
                  <a:pt x="145" y="108"/>
                  <a:pt x="145" y="108"/>
                  <a:pt x="145" y="108"/>
                </a:cubicBezTo>
                <a:cubicBezTo>
                  <a:pt x="145" y="109"/>
                  <a:pt x="145" y="109"/>
                  <a:pt x="145" y="109"/>
                </a:cubicBezTo>
                <a:cubicBezTo>
                  <a:pt x="145" y="110"/>
                  <a:pt x="146" y="110"/>
                  <a:pt x="146" y="111"/>
                </a:cubicBezTo>
                <a:cubicBezTo>
                  <a:pt x="146" y="112"/>
                  <a:pt x="147" y="112"/>
                  <a:pt x="146" y="113"/>
                </a:cubicBezTo>
                <a:cubicBezTo>
                  <a:pt x="146" y="113"/>
                  <a:pt x="146" y="114"/>
                  <a:pt x="147" y="115"/>
                </a:cubicBezTo>
                <a:cubicBezTo>
                  <a:pt x="147" y="116"/>
                  <a:pt x="147" y="117"/>
                  <a:pt x="147" y="117"/>
                </a:cubicBezTo>
                <a:cubicBezTo>
                  <a:pt x="146" y="118"/>
                  <a:pt x="146" y="118"/>
                  <a:pt x="146" y="119"/>
                </a:cubicBezTo>
                <a:cubicBezTo>
                  <a:pt x="146" y="120"/>
                  <a:pt x="145" y="120"/>
                  <a:pt x="145" y="121"/>
                </a:cubicBezTo>
                <a:cubicBezTo>
                  <a:pt x="144" y="122"/>
                  <a:pt x="143" y="122"/>
                  <a:pt x="143" y="121"/>
                </a:cubicBezTo>
                <a:cubicBezTo>
                  <a:pt x="142" y="121"/>
                  <a:pt x="142" y="120"/>
                  <a:pt x="141" y="120"/>
                </a:cubicBezTo>
                <a:cubicBezTo>
                  <a:pt x="140" y="120"/>
                  <a:pt x="140" y="120"/>
                  <a:pt x="140" y="120"/>
                </a:cubicBezTo>
                <a:cubicBezTo>
                  <a:pt x="139" y="120"/>
                  <a:pt x="138" y="120"/>
                  <a:pt x="136" y="119"/>
                </a:cubicBezTo>
                <a:cubicBezTo>
                  <a:pt x="136" y="119"/>
                  <a:pt x="135" y="119"/>
                  <a:pt x="135" y="119"/>
                </a:cubicBezTo>
                <a:cubicBezTo>
                  <a:pt x="135" y="119"/>
                  <a:pt x="135" y="120"/>
                  <a:pt x="135" y="120"/>
                </a:cubicBezTo>
                <a:cubicBezTo>
                  <a:pt x="135" y="121"/>
                  <a:pt x="135" y="121"/>
                  <a:pt x="135" y="121"/>
                </a:cubicBezTo>
                <a:cubicBezTo>
                  <a:pt x="136" y="122"/>
                  <a:pt x="137" y="123"/>
                  <a:pt x="137" y="125"/>
                </a:cubicBezTo>
                <a:cubicBezTo>
                  <a:pt x="137" y="126"/>
                  <a:pt x="136" y="127"/>
                  <a:pt x="136" y="128"/>
                </a:cubicBezTo>
                <a:cubicBezTo>
                  <a:pt x="136" y="128"/>
                  <a:pt x="135" y="129"/>
                  <a:pt x="136" y="130"/>
                </a:cubicBezTo>
                <a:cubicBezTo>
                  <a:pt x="136" y="131"/>
                  <a:pt x="136" y="131"/>
                  <a:pt x="137" y="131"/>
                </a:cubicBezTo>
                <a:cubicBezTo>
                  <a:pt x="138" y="132"/>
                  <a:pt x="138" y="132"/>
                  <a:pt x="138" y="132"/>
                </a:cubicBezTo>
                <a:cubicBezTo>
                  <a:pt x="139" y="132"/>
                  <a:pt x="140" y="133"/>
                  <a:pt x="139" y="134"/>
                </a:cubicBezTo>
                <a:cubicBezTo>
                  <a:pt x="139" y="134"/>
                  <a:pt x="139" y="135"/>
                  <a:pt x="139" y="135"/>
                </a:cubicBezTo>
                <a:cubicBezTo>
                  <a:pt x="139" y="136"/>
                  <a:pt x="139" y="137"/>
                  <a:pt x="139" y="137"/>
                </a:cubicBezTo>
                <a:cubicBezTo>
                  <a:pt x="139" y="138"/>
                  <a:pt x="138" y="139"/>
                  <a:pt x="138" y="140"/>
                </a:cubicBezTo>
                <a:cubicBezTo>
                  <a:pt x="138" y="140"/>
                  <a:pt x="138" y="141"/>
                  <a:pt x="138" y="141"/>
                </a:cubicBezTo>
                <a:cubicBezTo>
                  <a:pt x="138" y="141"/>
                  <a:pt x="137" y="141"/>
                  <a:pt x="137" y="141"/>
                </a:cubicBezTo>
                <a:cubicBezTo>
                  <a:pt x="135" y="141"/>
                  <a:pt x="134" y="140"/>
                  <a:pt x="134" y="139"/>
                </a:cubicBezTo>
                <a:cubicBezTo>
                  <a:pt x="132" y="139"/>
                  <a:pt x="129" y="139"/>
                  <a:pt x="129" y="136"/>
                </a:cubicBezTo>
                <a:cubicBezTo>
                  <a:pt x="129" y="136"/>
                  <a:pt x="129" y="135"/>
                  <a:pt x="130" y="134"/>
                </a:cubicBezTo>
                <a:cubicBezTo>
                  <a:pt x="130" y="133"/>
                  <a:pt x="130" y="132"/>
                  <a:pt x="130" y="132"/>
                </a:cubicBezTo>
                <a:cubicBezTo>
                  <a:pt x="130" y="132"/>
                  <a:pt x="128" y="131"/>
                  <a:pt x="127" y="132"/>
                </a:cubicBezTo>
                <a:cubicBezTo>
                  <a:pt x="126" y="133"/>
                  <a:pt x="125" y="134"/>
                  <a:pt x="124" y="136"/>
                </a:cubicBezTo>
                <a:cubicBezTo>
                  <a:pt x="124" y="136"/>
                  <a:pt x="123" y="136"/>
                  <a:pt x="123" y="137"/>
                </a:cubicBezTo>
                <a:cubicBezTo>
                  <a:pt x="123" y="138"/>
                  <a:pt x="123" y="138"/>
                  <a:pt x="122" y="138"/>
                </a:cubicBezTo>
                <a:cubicBezTo>
                  <a:pt x="122" y="139"/>
                  <a:pt x="121" y="138"/>
                  <a:pt x="121" y="138"/>
                </a:cubicBezTo>
                <a:cubicBezTo>
                  <a:pt x="120" y="137"/>
                  <a:pt x="120" y="137"/>
                  <a:pt x="120" y="136"/>
                </a:cubicBezTo>
                <a:cubicBezTo>
                  <a:pt x="120" y="136"/>
                  <a:pt x="120" y="136"/>
                  <a:pt x="118" y="136"/>
                </a:cubicBezTo>
                <a:cubicBezTo>
                  <a:pt x="116" y="135"/>
                  <a:pt x="113" y="134"/>
                  <a:pt x="111" y="135"/>
                </a:cubicBezTo>
                <a:cubicBezTo>
                  <a:pt x="111" y="135"/>
                  <a:pt x="106" y="136"/>
                  <a:pt x="106" y="134"/>
                </a:cubicBezTo>
                <a:cubicBezTo>
                  <a:pt x="106" y="134"/>
                  <a:pt x="106" y="134"/>
                  <a:pt x="106" y="133"/>
                </a:cubicBezTo>
                <a:cubicBezTo>
                  <a:pt x="106" y="132"/>
                  <a:pt x="106" y="130"/>
                  <a:pt x="105" y="130"/>
                </a:cubicBezTo>
                <a:cubicBezTo>
                  <a:pt x="105" y="130"/>
                  <a:pt x="105" y="130"/>
                  <a:pt x="104" y="130"/>
                </a:cubicBezTo>
                <a:cubicBezTo>
                  <a:pt x="104" y="130"/>
                  <a:pt x="103" y="130"/>
                  <a:pt x="103" y="131"/>
                </a:cubicBezTo>
                <a:cubicBezTo>
                  <a:pt x="103" y="131"/>
                  <a:pt x="103" y="132"/>
                  <a:pt x="103" y="132"/>
                </a:cubicBezTo>
                <a:cubicBezTo>
                  <a:pt x="103" y="132"/>
                  <a:pt x="103" y="133"/>
                  <a:pt x="103" y="133"/>
                </a:cubicBezTo>
                <a:cubicBezTo>
                  <a:pt x="103" y="135"/>
                  <a:pt x="103" y="137"/>
                  <a:pt x="103" y="138"/>
                </a:cubicBezTo>
                <a:cubicBezTo>
                  <a:pt x="102" y="138"/>
                  <a:pt x="102" y="139"/>
                  <a:pt x="102" y="139"/>
                </a:cubicBezTo>
                <a:cubicBezTo>
                  <a:pt x="102" y="140"/>
                  <a:pt x="102" y="141"/>
                  <a:pt x="101" y="141"/>
                </a:cubicBezTo>
                <a:cubicBezTo>
                  <a:pt x="100" y="143"/>
                  <a:pt x="99" y="144"/>
                  <a:pt x="98" y="145"/>
                </a:cubicBezTo>
                <a:cubicBezTo>
                  <a:pt x="97" y="145"/>
                  <a:pt x="97" y="145"/>
                  <a:pt x="97" y="145"/>
                </a:cubicBezTo>
                <a:cubicBezTo>
                  <a:pt x="97" y="146"/>
                  <a:pt x="96" y="146"/>
                  <a:pt x="96" y="146"/>
                </a:cubicBezTo>
                <a:cubicBezTo>
                  <a:pt x="95" y="147"/>
                  <a:pt x="94" y="147"/>
                  <a:pt x="94" y="148"/>
                </a:cubicBezTo>
                <a:cubicBezTo>
                  <a:pt x="94" y="150"/>
                  <a:pt x="94" y="150"/>
                  <a:pt x="93" y="151"/>
                </a:cubicBezTo>
                <a:cubicBezTo>
                  <a:pt x="92" y="151"/>
                  <a:pt x="92" y="151"/>
                  <a:pt x="92" y="151"/>
                </a:cubicBezTo>
                <a:cubicBezTo>
                  <a:pt x="92" y="150"/>
                  <a:pt x="92" y="150"/>
                  <a:pt x="92" y="150"/>
                </a:cubicBezTo>
                <a:cubicBezTo>
                  <a:pt x="92" y="151"/>
                  <a:pt x="92" y="151"/>
                  <a:pt x="92" y="151"/>
                </a:cubicBezTo>
                <a:cubicBezTo>
                  <a:pt x="91" y="153"/>
                  <a:pt x="90" y="153"/>
                  <a:pt x="88" y="153"/>
                </a:cubicBezTo>
                <a:cubicBezTo>
                  <a:pt x="87" y="153"/>
                  <a:pt x="86" y="152"/>
                  <a:pt x="85" y="152"/>
                </a:cubicBezTo>
                <a:cubicBezTo>
                  <a:pt x="84" y="152"/>
                  <a:pt x="82" y="151"/>
                  <a:pt x="82" y="151"/>
                </a:cubicBezTo>
                <a:cubicBezTo>
                  <a:pt x="82" y="151"/>
                  <a:pt x="82" y="151"/>
                  <a:pt x="82" y="151"/>
                </a:cubicBezTo>
                <a:cubicBezTo>
                  <a:pt x="82" y="152"/>
                  <a:pt x="82" y="152"/>
                  <a:pt x="82" y="152"/>
                </a:cubicBezTo>
                <a:cubicBezTo>
                  <a:pt x="82" y="154"/>
                  <a:pt x="82" y="156"/>
                  <a:pt x="82" y="156"/>
                </a:cubicBezTo>
                <a:cubicBezTo>
                  <a:pt x="81" y="157"/>
                  <a:pt x="81" y="157"/>
                  <a:pt x="81" y="157"/>
                </a:cubicBezTo>
                <a:cubicBezTo>
                  <a:pt x="80" y="157"/>
                  <a:pt x="79" y="156"/>
                  <a:pt x="78" y="156"/>
                </a:cubicBezTo>
                <a:cubicBezTo>
                  <a:pt x="78" y="155"/>
                  <a:pt x="78" y="155"/>
                  <a:pt x="77" y="155"/>
                </a:cubicBezTo>
                <a:cubicBezTo>
                  <a:pt x="77" y="155"/>
                  <a:pt x="76" y="156"/>
                  <a:pt x="76" y="156"/>
                </a:cubicBezTo>
                <a:cubicBezTo>
                  <a:pt x="75" y="156"/>
                  <a:pt x="75" y="156"/>
                  <a:pt x="75" y="156"/>
                </a:cubicBezTo>
                <a:cubicBezTo>
                  <a:pt x="74" y="156"/>
                  <a:pt x="74" y="155"/>
                  <a:pt x="74" y="154"/>
                </a:cubicBezTo>
                <a:cubicBezTo>
                  <a:pt x="74" y="153"/>
                  <a:pt x="73" y="151"/>
                  <a:pt x="72" y="151"/>
                </a:cubicBezTo>
                <a:cubicBezTo>
                  <a:pt x="72" y="151"/>
                  <a:pt x="70" y="150"/>
                  <a:pt x="70" y="149"/>
                </a:cubicBezTo>
                <a:cubicBezTo>
                  <a:pt x="69" y="148"/>
                  <a:pt x="70" y="148"/>
                  <a:pt x="70" y="148"/>
                </a:cubicBezTo>
                <a:cubicBezTo>
                  <a:pt x="71" y="147"/>
                  <a:pt x="72" y="146"/>
                  <a:pt x="74" y="146"/>
                </a:cubicBezTo>
                <a:cubicBezTo>
                  <a:pt x="75" y="146"/>
                  <a:pt x="76" y="146"/>
                  <a:pt x="77" y="145"/>
                </a:cubicBezTo>
                <a:cubicBezTo>
                  <a:pt x="77" y="144"/>
                  <a:pt x="78" y="144"/>
                  <a:pt x="79" y="144"/>
                </a:cubicBezTo>
                <a:cubicBezTo>
                  <a:pt x="82" y="144"/>
                  <a:pt x="82" y="145"/>
                  <a:pt x="82" y="146"/>
                </a:cubicBezTo>
                <a:cubicBezTo>
                  <a:pt x="82" y="146"/>
                  <a:pt x="82" y="147"/>
                  <a:pt x="83" y="147"/>
                </a:cubicBezTo>
                <a:cubicBezTo>
                  <a:pt x="83" y="147"/>
                  <a:pt x="84" y="147"/>
                  <a:pt x="84" y="146"/>
                </a:cubicBezTo>
                <a:cubicBezTo>
                  <a:pt x="85" y="146"/>
                  <a:pt x="86" y="144"/>
                  <a:pt x="86" y="143"/>
                </a:cubicBezTo>
                <a:cubicBezTo>
                  <a:pt x="86" y="143"/>
                  <a:pt x="86" y="143"/>
                  <a:pt x="86" y="142"/>
                </a:cubicBezTo>
                <a:cubicBezTo>
                  <a:pt x="85" y="142"/>
                  <a:pt x="85" y="141"/>
                  <a:pt x="85" y="140"/>
                </a:cubicBezTo>
                <a:cubicBezTo>
                  <a:pt x="85" y="139"/>
                  <a:pt x="85" y="139"/>
                  <a:pt x="85" y="138"/>
                </a:cubicBezTo>
                <a:cubicBezTo>
                  <a:pt x="85" y="136"/>
                  <a:pt x="85" y="134"/>
                  <a:pt x="87" y="134"/>
                </a:cubicBezTo>
                <a:cubicBezTo>
                  <a:pt x="87" y="133"/>
                  <a:pt x="88" y="132"/>
                  <a:pt x="89" y="131"/>
                </a:cubicBezTo>
                <a:cubicBezTo>
                  <a:pt x="87" y="131"/>
                  <a:pt x="86" y="131"/>
                  <a:pt x="85" y="130"/>
                </a:cubicBezTo>
                <a:cubicBezTo>
                  <a:pt x="85" y="129"/>
                  <a:pt x="84" y="128"/>
                  <a:pt x="84" y="128"/>
                </a:cubicBezTo>
                <a:cubicBezTo>
                  <a:pt x="83" y="127"/>
                  <a:pt x="83" y="127"/>
                  <a:pt x="83" y="127"/>
                </a:cubicBezTo>
                <a:cubicBezTo>
                  <a:pt x="83" y="127"/>
                  <a:pt x="83" y="127"/>
                  <a:pt x="83" y="127"/>
                </a:cubicBezTo>
                <a:cubicBezTo>
                  <a:pt x="83" y="125"/>
                  <a:pt x="83" y="123"/>
                  <a:pt x="84" y="123"/>
                </a:cubicBezTo>
                <a:cubicBezTo>
                  <a:pt x="84" y="123"/>
                  <a:pt x="84" y="123"/>
                  <a:pt x="84" y="123"/>
                </a:cubicBezTo>
                <a:cubicBezTo>
                  <a:pt x="85" y="123"/>
                  <a:pt x="85" y="123"/>
                  <a:pt x="86" y="123"/>
                </a:cubicBezTo>
                <a:cubicBezTo>
                  <a:pt x="87" y="124"/>
                  <a:pt x="87" y="124"/>
                  <a:pt x="88" y="124"/>
                </a:cubicBezTo>
                <a:cubicBezTo>
                  <a:pt x="88" y="123"/>
                  <a:pt x="89" y="123"/>
                  <a:pt x="89" y="123"/>
                </a:cubicBezTo>
                <a:cubicBezTo>
                  <a:pt x="90" y="123"/>
                  <a:pt x="90" y="123"/>
                  <a:pt x="90" y="122"/>
                </a:cubicBezTo>
                <a:cubicBezTo>
                  <a:pt x="90" y="121"/>
                  <a:pt x="91" y="120"/>
                  <a:pt x="91" y="120"/>
                </a:cubicBezTo>
                <a:cubicBezTo>
                  <a:pt x="91" y="119"/>
                  <a:pt x="91" y="119"/>
                  <a:pt x="91" y="118"/>
                </a:cubicBezTo>
                <a:cubicBezTo>
                  <a:pt x="91" y="117"/>
                  <a:pt x="91" y="117"/>
                  <a:pt x="91" y="117"/>
                </a:cubicBezTo>
                <a:cubicBezTo>
                  <a:pt x="90" y="116"/>
                  <a:pt x="90" y="116"/>
                  <a:pt x="90" y="116"/>
                </a:cubicBezTo>
                <a:cubicBezTo>
                  <a:pt x="89" y="116"/>
                  <a:pt x="88" y="116"/>
                  <a:pt x="88" y="115"/>
                </a:cubicBezTo>
                <a:cubicBezTo>
                  <a:pt x="88" y="114"/>
                  <a:pt x="88" y="113"/>
                  <a:pt x="88" y="112"/>
                </a:cubicBezTo>
                <a:cubicBezTo>
                  <a:pt x="88" y="112"/>
                  <a:pt x="88" y="111"/>
                  <a:pt x="88" y="111"/>
                </a:cubicBezTo>
                <a:cubicBezTo>
                  <a:pt x="88" y="110"/>
                  <a:pt x="88" y="110"/>
                  <a:pt x="89" y="110"/>
                </a:cubicBezTo>
                <a:cubicBezTo>
                  <a:pt x="89" y="109"/>
                  <a:pt x="89" y="107"/>
                  <a:pt x="88" y="107"/>
                </a:cubicBezTo>
                <a:cubicBezTo>
                  <a:pt x="87" y="106"/>
                  <a:pt x="87" y="107"/>
                  <a:pt x="86" y="107"/>
                </a:cubicBezTo>
                <a:cubicBezTo>
                  <a:pt x="86" y="107"/>
                  <a:pt x="86" y="107"/>
                  <a:pt x="85" y="107"/>
                </a:cubicBezTo>
                <a:cubicBezTo>
                  <a:pt x="84" y="107"/>
                  <a:pt x="84" y="107"/>
                  <a:pt x="84" y="107"/>
                </a:cubicBezTo>
                <a:cubicBezTo>
                  <a:pt x="82" y="107"/>
                  <a:pt x="81" y="107"/>
                  <a:pt x="80" y="108"/>
                </a:cubicBezTo>
                <a:cubicBezTo>
                  <a:pt x="80" y="109"/>
                  <a:pt x="80" y="109"/>
                  <a:pt x="80" y="110"/>
                </a:cubicBezTo>
                <a:cubicBezTo>
                  <a:pt x="79" y="110"/>
                  <a:pt x="77" y="110"/>
                  <a:pt x="76" y="110"/>
                </a:cubicBezTo>
                <a:cubicBezTo>
                  <a:pt x="75" y="109"/>
                  <a:pt x="74" y="110"/>
                  <a:pt x="73" y="111"/>
                </a:cubicBezTo>
                <a:cubicBezTo>
                  <a:pt x="72" y="111"/>
                  <a:pt x="71" y="112"/>
                  <a:pt x="70" y="111"/>
                </a:cubicBezTo>
                <a:cubicBezTo>
                  <a:pt x="70" y="111"/>
                  <a:pt x="69" y="111"/>
                  <a:pt x="69" y="110"/>
                </a:cubicBezTo>
                <a:cubicBezTo>
                  <a:pt x="69" y="110"/>
                  <a:pt x="68" y="109"/>
                  <a:pt x="68" y="109"/>
                </a:cubicBezTo>
                <a:cubicBezTo>
                  <a:pt x="67" y="110"/>
                  <a:pt x="66" y="109"/>
                  <a:pt x="65" y="109"/>
                </a:cubicBezTo>
                <a:cubicBezTo>
                  <a:pt x="64" y="109"/>
                  <a:pt x="64" y="109"/>
                  <a:pt x="64" y="109"/>
                </a:cubicBezTo>
                <a:cubicBezTo>
                  <a:pt x="64" y="109"/>
                  <a:pt x="63" y="109"/>
                  <a:pt x="63" y="109"/>
                </a:cubicBezTo>
                <a:cubicBezTo>
                  <a:pt x="62" y="109"/>
                  <a:pt x="61" y="109"/>
                  <a:pt x="60" y="108"/>
                </a:cubicBezTo>
                <a:cubicBezTo>
                  <a:pt x="58" y="107"/>
                  <a:pt x="59" y="106"/>
                  <a:pt x="59" y="105"/>
                </a:cubicBezTo>
                <a:cubicBezTo>
                  <a:pt x="59" y="105"/>
                  <a:pt x="59" y="104"/>
                  <a:pt x="59" y="103"/>
                </a:cubicBezTo>
                <a:cubicBezTo>
                  <a:pt x="59" y="103"/>
                  <a:pt x="58" y="102"/>
                  <a:pt x="58" y="102"/>
                </a:cubicBezTo>
                <a:cubicBezTo>
                  <a:pt x="57" y="102"/>
                  <a:pt x="57" y="102"/>
                  <a:pt x="57" y="101"/>
                </a:cubicBezTo>
                <a:cubicBezTo>
                  <a:pt x="57" y="100"/>
                  <a:pt x="58" y="99"/>
                  <a:pt x="58" y="99"/>
                </a:cubicBezTo>
                <a:cubicBezTo>
                  <a:pt x="59" y="99"/>
                  <a:pt x="60" y="99"/>
                  <a:pt x="61" y="100"/>
                </a:cubicBezTo>
                <a:cubicBezTo>
                  <a:pt x="61" y="100"/>
                  <a:pt x="62" y="101"/>
                  <a:pt x="62" y="101"/>
                </a:cubicBezTo>
                <a:cubicBezTo>
                  <a:pt x="62" y="102"/>
                  <a:pt x="62" y="102"/>
                  <a:pt x="64" y="102"/>
                </a:cubicBezTo>
                <a:cubicBezTo>
                  <a:pt x="65" y="102"/>
                  <a:pt x="66" y="101"/>
                  <a:pt x="67" y="100"/>
                </a:cubicBezTo>
                <a:cubicBezTo>
                  <a:pt x="67" y="100"/>
                  <a:pt x="67" y="100"/>
                  <a:pt x="67" y="100"/>
                </a:cubicBezTo>
                <a:cubicBezTo>
                  <a:pt x="66" y="101"/>
                  <a:pt x="65" y="101"/>
                  <a:pt x="64" y="100"/>
                </a:cubicBezTo>
                <a:cubicBezTo>
                  <a:pt x="64" y="100"/>
                  <a:pt x="64" y="100"/>
                  <a:pt x="64" y="100"/>
                </a:cubicBezTo>
                <a:cubicBezTo>
                  <a:pt x="63" y="99"/>
                  <a:pt x="61" y="98"/>
                  <a:pt x="61" y="97"/>
                </a:cubicBezTo>
                <a:cubicBezTo>
                  <a:pt x="62" y="96"/>
                  <a:pt x="63" y="96"/>
                  <a:pt x="64" y="96"/>
                </a:cubicBezTo>
                <a:cubicBezTo>
                  <a:pt x="65" y="96"/>
                  <a:pt x="65" y="96"/>
                  <a:pt x="65" y="95"/>
                </a:cubicBezTo>
                <a:cubicBezTo>
                  <a:pt x="65" y="95"/>
                  <a:pt x="65" y="93"/>
                  <a:pt x="65" y="91"/>
                </a:cubicBezTo>
                <a:cubicBezTo>
                  <a:pt x="65" y="91"/>
                  <a:pt x="65" y="91"/>
                  <a:pt x="65" y="91"/>
                </a:cubicBezTo>
                <a:cubicBezTo>
                  <a:pt x="65" y="91"/>
                  <a:pt x="65" y="91"/>
                  <a:pt x="65" y="91"/>
                </a:cubicBezTo>
                <a:cubicBezTo>
                  <a:pt x="64" y="91"/>
                  <a:pt x="63" y="91"/>
                  <a:pt x="62" y="91"/>
                </a:cubicBezTo>
                <a:cubicBezTo>
                  <a:pt x="61" y="91"/>
                  <a:pt x="59" y="92"/>
                  <a:pt x="58" y="93"/>
                </a:cubicBezTo>
                <a:cubicBezTo>
                  <a:pt x="57" y="93"/>
                  <a:pt x="57" y="93"/>
                  <a:pt x="57" y="93"/>
                </a:cubicBezTo>
                <a:cubicBezTo>
                  <a:pt x="57" y="94"/>
                  <a:pt x="57" y="94"/>
                  <a:pt x="57" y="94"/>
                </a:cubicBezTo>
                <a:cubicBezTo>
                  <a:pt x="57" y="95"/>
                  <a:pt x="57" y="96"/>
                  <a:pt x="56" y="97"/>
                </a:cubicBezTo>
                <a:cubicBezTo>
                  <a:pt x="55" y="97"/>
                  <a:pt x="55" y="98"/>
                  <a:pt x="54" y="99"/>
                </a:cubicBezTo>
                <a:cubicBezTo>
                  <a:pt x="54" y="100"/>
                  <a:pt x="54" y="100"/>
                  <a:pt x="53" y="100"/>
                </a:cubicBezTo>
                <a:cubicBezTo>
                  <a:pt x="52" y="101"/>
                  <a:pt x="52" y="101"/>
                  <a:pt x="51" y="101"/>
                </a:cubicBezTo>
                <a:cubicBezTo>
                  <a:pt x="50" y="101"/>
                  <a:pt x="50" y="101"/>
                  <a:pt x="50" y="101"/>
                </a:cubicBezTo>
                <a:cubicBezTo>
                  <a:pt x="50" y="101"/>
                  <a:pt x="50" y="101"/>
                  <a:pt x="49" y="101"/>
                </a:cubicBezTo>
                <a:cubicBezTo>
                  <a:pt x="47" y="101"/>
                  <a:pt x="46" y="101"/>
                  <a:pt x="45" y="100"/>
                </a:cubicBezTo>
                <a:cubicBezTo>
                  <a:pt x="45" y="100"/>
                  <a:pt x="44" y="99"/>
                  <a:pt x="44" y="99"/>
                </a:cubicBezTo>
                <a:cubicBezTo>
                  <a:pt x="44" y="98"/>
                  <a:pt x="44" y="97"/>
                  <a:pt x="44" y="97"/>
                </a:cubicBezTo>
                <a:cubicBezTo>
                  <a:pt x="43" y="97"/>
                  <a:pt x="42" y="98"/>
                  <a:pt x="42" y="98"/>
                </a:cubicBezTo>
                <a:cubicBezTo>
                  <a:pt x="42" y="98"/>
                  <a:pt x="42" y="99"/>
                  <a:pt x="42" y="99"/>
                </a:cubicBezTo>
                <a:cubicBezTo>
                  <a:pt x="43" y="100"/>
                  <a:pt x="43" y="100"/>
                  <a:pt x="43" y="100"/>
                </a:cubicBezTo>
                <a:cubicBezTo>
                  <a:pt x="43" y="101"/>
                  <a:pt x="44" y="102"/>
                  <a:pt x="45" y="102"/>
                </a:cubicBezTo>
                <a:cubicBezTo>
                  <a:pt x="45" y="103"/>
                  <a:pt x="48" y="104"/>
                  <a:pt x="48" y="105"/>
                </a:cubicBezTo>
                <a:cubicBezTo>
                  <a:pt x="48" y="105"/>
                  <a:pt x="48" y="105"/>
                  <a:pt x="48" y="105"/>
                </a:cubicBezTo>
                <a:cubicBezTo>
                  <a:pt x="48" y="105"/>
                  <a:pt x="48" y="105"/>
                  <a:pt x="48" y="105"/>
                </a:cubicBezTo>
                <a:cubicBezTo>
                  <a:pt x="47" y="106"/>
                  <a:pt x="47" y="106"/>
                  <a:pt x="47" y="107"/>
                </a:cubicBezTo>
                <a:cubicBezTo>
                  <a:pt x="46" y="107"/>
                  <a:pt x="46" y="108"/>
                  <a:pt x="46" y="108"/>
                </a:cubicBezTo>
                <a:cubicBezTo>
                  <a:pt x="44" y="110"/>
                  <a:pt x="43" y="110"/>
                  <a:pt x="42" y="110"/>
                </a:cubicBezTo>
                <a:cubicBezTo>
                  <a:pt x="41" y="110"/>
                  <a:pt x="41" y="110"/>
                  <a:pt x="41" y="110"/>
                </a:cubicBezTo>
                <a:cubicBezTo>
                  <a:pt x="40" y="110"/>
                  <a:pt x="40" y="111"/>
                  <a:pt x="40" y="111"/>
                </a:cubicBezTo>
                <a:cubicBezTo>
                  <a:pt x="39" y="112"/>
                  <a:pt x="39" y="113"/>
                  <a:pt x="39" y="113"/>
                </a:cubicBezTo>
                <a:cubicBezTo>
                  <a:pt x="38" y="114"/>
                  <a:pt x="38" y="114"/>
                  <a:pt x="38" y="114"/>
                </a:cubicBezTo>
                <a:cubicBezTo>
                  <a:pt x="37" y="114"/>
                  <a:pt x="36" y="115"/>
                  <a:pt x="37" y="117"/>
                </a:cubicBezTo>
                <a:cubicBezTo>
                  <a:pt x="37" y="118"/>
                  <a:pt x="38" y="118"/>
                  <a:pt x="38" y="119"/>
                </a:cubicBezTo>
                <a:cubicBezTo>
                  <a:pt x="39" y="119"/>
                  <a:pt x="39" y="120"/>
                  <a:pt x="39" y="120"/>
                </a:cubicBezTo>
                <a:cubicBezTo>
                  <a:pt x="39" y="120"/>
                  <a:pt x="39" y="120"/>
                  <a:pt x="39" y="120"/>
                </a:cubicBezTo>
                <a:cubicBezTo>
                  <a:pt x="40" y="121"/>
                  <a:pt x="41" y="124"/>
                  <a:pt x="40" y="125"/>
                </a:cubicBezTo>
                <a:cubicBezTo>
                  <a:pt x="39" y="126"/>
                  <a:pt x="38" y="128"/>
                  <a:pt x="38" y="130"/>
                </a:cubicBezTo>
                <a:cubicBezTo>
                  <a:pt x="39" y="131"/>
                  <a:pt x="39" y="131"/>
                  <a:pt x="39" y="131"/>
                </a:cubicBezTo>
                <a:cubicBezTo>
                  <a:pt x="40" y="130"/>
                  <a:pt x="41" y="130"/>
                  <a:pt x="42" y="131"/>
                </a:cubicBezTo>
                <a:cubicBezTo>
                  <a:pt x="43" y="132"/>
                  <a:pt x="43" y="134"/>
                  <a:pt x="44" y="136"/>
                </a:cubicBezTo>
                <a:cubicBezTo>
                  <a:pt x="44" y="137"/>
                  <a:pt x="44" y="137"/>
                  <a:pt x="44" y="137"/>
                </a:cubicBezTo>
                <a:cubicBezTo>
                  <a:pt x="44" y="138"/>
                  <a:pt x="44" y="139"/>
                  <a:pt x="45" y="140"/>
                </a:cubicBezTo>
                <a:cubicBezTo>
                  <a:pt x="47" y="141"/>
                  <a:pt x="46" y="142"/>
                  <a:pt x="46" y="143"/>
                </a:cubicBezTo>
                <a:cubicBezTo>
                  <a:pt x="46" y="144"/>
                  <a:pt x="45" y="145"/>
                  <a:pt x="46" y="146"/>
                </a:cubicBezTo>
                <a:cubicBezTo>
                  <a:pt x="46" y="146"/>
                  <a:pt x="46" y="146"/>
                  <a:pt x="46" y="146"/>
                </a:cubicBezTo>
                <a:cubicBezTo>
                  <a:pt x="46" y="146"/>
                  <a:pt x="46" y="146"/>
                  <a:pt x="46" y="146"/>
                </a:cubicBezTo>
                <a:cubicBezTo>
                  <a:pt x="45" y="146"/>
                  <a:pt x="45" y="146"/>
                  <a:pt x="45" y="146"/>
                </a:cubicBezTo>
                <a:cubicBezTo>
                  <a:pt x="44" y="148"/>
                  <a:pt x="44" y="149"/>
                  <a:pt x="44" y="149"/>
                </a:cubicBezTo>
                <a:cubicBezTo>
                  <a:pt x="45" y="150"/>
                  <a:pt x="44" y="151"/>
                  <a:pt x="44" y="151"/>
                </a:cubicBezTo>
                <a:cubicBezTo>
                  <a:pt x="44" y="152"/>
                  <a:pt x="43" y="152"/>
                  <a:pt x="43" y="153"/>
                </a:cubicBezTo>
                <a:cubicBezTo>
                  <a:pt x="43" y="154"/>
                  <a:pt x="44" y="154"/>
                  <a:pt x="44" y="155"/>
                </a:cubicBezTo>
                <a:cubicBezTo>
                  <a:pt x="45" y="156"/>
                  <a:pt x="45" y="156"/>
                  <a:pt x="45" y="156"/>
                </a:cubicBezTo>
                <a:cubicBezTo>
                  <a:pt x="46" y="157"/>
                  <a:pt x="47" y="157"/>
                  <a:pt x="47" y="158"/>
                </a:cubicBezTo>
                <a:cubicBezTo>
                  <a:pt x="47" y="159"/>
                  <a:pt x="46" y="160"/>
                  <a:pt x="45" y="161"/>
                </a:cubicBezTo>
                <a:cubicBezTo>
                  <a:pt x="45" y="161"/>
                  <a:pt x="45" y="162"/>
                  <a:pt x="45" y="162"/>
                </a:cubicBezTo>
                <a:cubicBezTo>
                  <a:pt x="45" y="163"/>
                  <a:pt x="45" y="164"/>
                  <a:pt x="44" y="165"/>
                </a:cubicBezTo>
                <a:cubicBezTo>
                  <a:pt x="43" y="166"/>
                  <a:pt x="42" y="166"/>
                  <a:pt x="42" y="167"/>
                </a:cubicBezTo>
                <a:cubicBezTo>
                  <a:pt x="41" y="167"/>
                  <a:pt x="40" y="167"/>
                  <a:pt x="40" y="168"/>
                </a:cubicBezTo>
                <a:cubicBezTo>
                  <a:pt x="39" y="168"/>
                  <a:pt x="39" y="169"/>
                  <a:pt x="39" y="169"/>
                </a:cubicBezTo>
                <a:cubicBezTo>
                  <a:pt x="38" y="170"/>
                  <a:pt x="37" y="172"/>
                  <a:pt x="36" y="172"/>
                </a:cubicBezTo>
                <a:cubicBezTo>
                  <a:pt x="36" y="172"/>
                  <a:pt x="35" y="172"/>
                  <a:pt x="33" y="172"/>
                </a:cubicBezTo>
                <a:cubicBezTo>
                  <a:pt x="32" y="172"/>
                  <a:pt x="31" y="171"/>
                  <a:pt x="30" y="172"/>
                </a:cubicBezTo>
                <a:cubicBezTo>
                  <a:pt x="30" y="172"/>
                  <a:pt x="29" y="173"/>
                  <a:pt x="29" y="173"/>
                </a:cubicBezTo>
                <a:cubicBezTo>
                  <a:pt x="28" y="174"/>
                  <a:pt x="27" y="175"/>
                  <a:pt x="27" y="175"/>
                </a:cubicBezTo>
                <a:cubicBezTo>
                  <a:pt x="26" y="176"/>
                  <a:pt x="25" y="178"/>
                  <a:pt x="25" y="179"/>
                </a:cubicBezTo>
                <a:cubicBezTo>
                  <a:pt x="25" y="179"/>
                  <a:pt x="25" y="179"/>
                  <a:pt x="25" y="179"/>
                </a:cubicBezTo>
                <a:cubicBezTo>
                  <a:pt x="25" y="180"/>
                  <a:pt x="26" y="180"/>
                  <a:pt x="27" y="180"/>
                </a:cubicBezTo>
                <a:cubicBezTo>
                  <a:pt x="28" y="180"/>
                  <a:pt x="29" y="180"/>
                  <a:pt x="29" y="180"/>
                </a:cubicBezTo>
                <a:cubicBezTo>
                  <a:pt x="30" y="180"/>
                  <a:pt x="30" y="180"/>
                  <a:pt x="30" y="180"/>
                </a:cubicBezTo>
                <a:cubicBezTo>
                  <a:pt x="31" y="181"/>
                  <a:pt x="32" y="181"/>
                  <a:pt x="33" y="182"/>
                </a:cubicBezTo>
                <a:cubicBezTo>
                  <a:pt x="33" y="182"/>
                  <a:pt x="33" y="182"/>
                  <a:pt x="33" y="182"/>
                </a:cubicBezTo>
                <a:cubicBezTo>
                  <a:pt x="34" y="183"/>
                  <a:pt x="36" y="185"/>
                  <a:pt x="35" y="186"/>
                </a:cubicBezTo>
                <a:cubicBezTo>
                  <a:pt x="33" y="188"/>
                  <a:pt x="32" y="189"/>
                  <a:pt x="30" y="189"/>
                </a:cubicBezTo>
                <a:cubicBezTo>
                  <a:pt x="29" y="189"/>
                  <a:pt x="28" y="189"/>
                  <a:pt x="27" y="189"/>
                </a:cubicBezTo>
                <a:cubicBezTo>
                  <a:pt x="26" y="190"/>
                  <a:pt x="26" y="190"/>
                  <a:pt x="25" y="190"/>
                </a:cubicBezTo>
                <a:cubicBezTo>
                  <a:pt x="23" y="190"/>
                  <a:pt x="23" y="190"/>
                  <a:pt x="23" y="191"/>
                </a:cubicBezTo>
                <a:cubicBezTo>
                  <a:pt x="22" y="192"/>
                  <a:pt x="22" y="192"/>
                  <a:pt x="21" y="192"/>
                </a:cubicBezTo>
                <a:cubicBezTo>
                  <a:pt x="20" y="192"/>
                  <a:pt x="18" y="193"/>
                  <a:pt x="17" y="193"/>
                </a:cubicBezTo>
                <a:cubicBezTo>
                  <a:pt x="17" y="194"/>
                  <a:pt x="17" y="194"/>
                  <a:pt x="17" y="194"/>
                </a:cubicBezTo>
                <a:cubicBezTo>
                  <a:pt x="16" y="194"/>
                  <a:pt x="16" y="194"/>
                  <a:pt x="15" y="194"/>
                </a:cubicBezTo>
                <a:cubicBezTo>
                  <a:pt x="16" y="195"/>
                  <a:pt x="16" y="195"/>
                  <a:pt x="16" y="196"/>
                </a:cubicBezTo>
                <a:cubicBezTo>
                  <a:pt x="17" y="197"/>
                  <a:pt x="17" y="197"/>
                  <a:pt x="17" y="198"/>
                </a:cubicBezTo>
                <a:cubicBezTo>
                  <a:pt x="17" y="199"/>
                  <a:pt x="18" y="199"/>
                  <a:pt x="19" y="199"/>
                </a:cubicBezTo>
                <a:cubicBezTo>
                  <a:pt x="19" y="200"/>
                  <a:pt x="20" y="200"/>
                  <a:pt x="21" y="201"/>
                </a:cubicBezTo>
                <a:cubicBezTo>
                  <a:pt x="21" y="202"/>
                  <a:pt x="21" y="202"/>
                  <a:pt x="21" y="202"/>
                </a:cubicBezTo>
                <a:cubicBezTo>
                  <a:pt x="22" y="202"/>
                  <a:pt x="22" y="202"/>
                  <a:pt x="22" y="202"/>
                </a:cubicBezTo>
                <a:cubicBezTo>
                  <a:pt x="22" y="202"/>
                  <a:pt x="21" y="204"/>
                  <a:pt x="21" y="204"/>
                </a:cubicBezTo>
                <a:cubicBezTo>
                  <a:pt x="21" y="204"/>
                  <a:pt x="21" y="204"/>
                  <a:pt x="21" y="204"/>
                </a:cubicBezTo>
                <a:cubicBezTo>
                  <a:pt x="21" y="205"/>
                  <a:pt x="20" y="205"/>
                  <a:pt x="20" y="205"/>
                </a:cubicBezTo>
                <a:cubicBezTo>
                  <a:pt x="19" y="206"/>
                  <a:pt x="19" y="206"/>
                  <a:pt x="19" y="206"/>
                </a:cubicBezTo>
                <a:cubicBezTo>
                  <a:pt x="19" y="208"/>
                  <a:pt x="19" y="209"/>
                  <a:pt x="18" y="211"/>
                </a:cubicBezTo>
                <a:cubicBezTo>
                  <a:pt x="18" y="211"/>
                  <a:pt x="17" y="212"/>
                  <a:pt x="17" y="212"/>
                </a:cubicBezTo>
                <a:cubicBezTo>
                  <a:pt x="17" y="213"/>
                  <a:pt x="16" y="213"/>
                  <a:pt x="16" y="214"/>
                </a:cubicBezTo>
                <a:cubicBezTo>
                  <a:pt x="15" y="217"/>
                  <a:pt x="13" y="217"/>
                  <a:pt x="12" y="217"/>
                </a:cubicBezTo>
                <a:cubicBezTo>
                  <a:pt x="11" y="217"/>
                  <a:pt x="11" y="217"/>
                  <a:pt x="11" y="217"/>
                </a:cubicBezTo>
                <a:cubicBezTo>
                  <a:pt x="8" y="217"/>
                  <a:pt x="7" y="217"/>
                  <a:pt x="7" y="220"/>
                </a:cubicBezTo>
                <a:cubicBezTo>
                  <a:pt x="7" y="221"/>
                  <a:pt x="7" y="222"/>
                  <a:pt x="6" y="222"/>
                </a:cubicBezTo>
                <a:cubicBezTo>
                  <a:pt x="5" y="223"/>
                  <a:pt x="5" y="223"/>
                  <a:pt x="5" y="223"/>
                </a:cubicBezTo>
                <a:cubicBezTo>
                  <a:pt x="5" y="223"/>
                  <a:pt x="5" y="223"/>
                  <a:pt x="7" y="224"/>
                </a:cubicBezTo>
                <a:cubicBezTo>
                  <a:pt x="7" y="224"/>
                  <a:pt x="8" y="224"/>
                  <a:pt x="8" y="224"/>
                </a:cubicBezTo>
                <a:cubicBezTo>
                  <a:pt x="9" y="224"/>
                  <a:pt x="9" y="224"/>
                  <a:pt x="9" y="224"/>
                </a:cubicBezTo>
                <a:cubicBezTo>
                  <a:pt x="9" y="225"/>
                  <a:pt x="9" y="225"/>
                  <a:pt x="9" y="226"/>
                </a:cubicBezTo>
                <a:cubicBezTo>
                  <a:pt x="10" y="227"/>
                  <a:pt x="10" y="227"/>
                  <a:pt x="10" y="227"/>
                </a:cubicBezTo>
                <a:cubicBezTo>
                  <a:pt x="10" y="228"/>
                  <a:pt x="10" y="228"/>
                  <a:pt x="10" y="229"/>
                </a:cubicBezTo>
                <a:cubicBezTo>
                  <a:pt x="10" y="230"/>
                  <a:pt x="9" y="231"/>
                  <a:pt x="8" y="231"/>
                </a:cubicBezTo>
                <a:cubicBezTo>
                  <a:pt x="7" y="231"/>
                  <a:pt x="7" y="231"/>
                  <a:pt x="7" y="231"/>
                </a:cubicBezTo>
                <a:cubicBezTo>
                  <a:pt x="5" y="232"/>
                  <a:pt x="3" y="232"/>
                  <a:pt x="3" y="230"/>
                </a:cubicBezTo>
                <a:cubicBezTo>
                  <a:pt x="2" y="229"/>
                  <a:pt x="2" y="229"/>
                  <a:pt x="1" y="229"/>
                </a:cubicBezTo>
                <a:cubicBezTo>
                  <a:pt x="1" y="229"/>
                  <a:pt x="0" y="229"/>
                  <a:pt x="0" y="230"/>
                </a:cubicBezTo>
                <a:cubicBezTo>
                  <a:pt x="0" y="230"/>
                  <a:pt x="0" y="231"/>
                  <a:pt x="0" y="231"/>
                </a:cubicBezTo>
                <a:cubicBezTo>
                  <a:pt x="1" y="232"/>
                  <a:pt x="1" y="232"/>
                  <a:pt x="1" y="233"/>
                </a:cubicBezTo>
                <a:cubicBezTo>
                  <a:pt x="1" y="235"/>
                  <a:pt x="1" y="235"/>
                  <a:pt x="1" y="235"/>
                </a:cubicBezTo>
                <a:cubicBezTo>
                  <a:pt x="2" y="236"/>
                  <a:pt x="2" y="236"/>
                  <a:pt x="2" y="238"/>
                </a:cubicBezTo>
                <a:cubicBezTo>
                  <a:pt x="2" y="238"/>
                  <a:pt x="2" y="238"/>
                  <a:pt x="3" y="239"/>
                </a:cubicBezTo>
                <a:cubicBezTo>
                  <a:pt x="3" y="239"/>
                  <a:pt x="3" y="240"/>
                  <a:pt x="3" y="241"/>
                </a:cubicBezTo>
                <a:cubicBezTo>
                  <a:pt x="3" y="242"/>
                  <a:pt x="4" y="242"/>
                  <a:pt x="4" y="242"/>
                </a:cubicBezTo>
                <a:cubicBezTo>
                  <a:pt x="4" y="243"/>
                  <a:pt x="5" y="243"/>
                  <a:pt x="5" y="245"/>
                </a:cubicBezTo>
                <a:cubicBezTo>
                  <a:pt x="5" y="245"/>
                  <a:pt x="5" y="245"/>
                  <a:pt x="5" y="246"/>
                </a:cubicBezTo>
                <a:cubicBezTo>
                  <a:pt x="4" y="247"/>
                  <a:pt x="4" y="249"/>
                  <a:pt x="4" y="250"/>
                </a:cubicBezTo>
                <a:cubicBezTo>
                  <a:pt x="4" y="251"/>
                  <a:pt x="4" y="251"/>
                  <a:pt x="4" y="251"/>
                </a:cubicBezTo>
                <a:cubicBezTo>
                  <a:pt x="5" y="252"/>
                  <a:pt x="5" y="252"/>
                  <a:pt x="5" y="252"/>
                </a:cubicBezTo>
                <a:cubicBezTo>
                  <a:pt x="6" y="251"/>
                  <a:pt x="7" y="251"/>
                  <a:pt x="8" y="251"/>
                </a:cubicBezTo>
                <a:cubicBezTo>
                  <a:pt x="9" y="251"/>
                  <a:pt x="10" y="251"/>
                  <a:pt x="10" y="251"/>
                </a:cubicBezTo>
                <a:cubicBezTo>
                  <a:pt x="12" y="251"/>
                  <a:pt x="15" y="251"/>
                  <a:pt x="16" y="250"/>
                </a:cubicBezTo>
                <a:cubicBezTo>
                  <a:pt x="16" y="248"/>
                  <a:pt x="19" y="245"/>
                  <a:pt x="20" y="245"/>
                </a:cubicBezTo>
                <a:cubicBezTo>
                  <a:pt x="21" y="245"/>
                  <a:pt x="22" y="245"/>
                  <a:pt x="22" y="246"/>
                </a:cubicBezTo>
                <a:cubicBezTo>
                  <a:pt x="22" y="247"/>
                  <a:pt x="22" y="247"/>
                  <a:pt x="22" y="247"/>
                </a:cubicBezTo>
                <a:cubicBezTo>
                  <a:pt x="23" y="249"/>
                  <a:pt x="23" y="250"/>
                  <a:pt x="25" y="251"/>
                </a:cubicBezTo>
                <a:cubicBezTo>
                  <a:pt x="27" y="253"/>
                  <a:pt x="27" y="255"/>
                  <a:pt x="26" y="257"/>
                </a:cubicBezTo>
                <a:cubicBezTo>
                  <a:pt x="26" y="258"/>
                  <a:pt x="26" y="259"/>
                  <a:pt x="26" y="259"/>
                </a:cubicBezTo>
                <a:cubicBezTo>
                  <a:pt x="26" y="262"/>
                  <a:pt x="28" y="266"/>
                  <a:pt x="30" y="266"/>
                </a:cubicBezTo>
                <a:cubicBezTo>
                  <a:pt x="31" y="266"/>
                  <a:pt x="32" y="266"/>
                  <a:pt x="33" y="267"/>
                </a:cubicBezTo>
                <a:cubicBezTo>
                  <a:pt x="34" y="267"/>
                  <a:pt x="34" y="268"/>
                  <a:pt x="34" y="268"/>
                </a:cubicBezTo>
                <a:cubicBezTo>
                  <a:pt x="35" y="268"/>
                  <a:pt x="35" y="269"/>
                  <a:pt x="36" y="269"/>
                </a:cubicBezTo>
                <a:cubicBezTo>
                  <a:pt x="36" y="270"/>
                  <a:pt x="36" y="271"/>
                  <a:pt x="37" y="271"/>
                </a:cubicBezTo>
                <a:cubicBezTo>
                  <a:pt x="37" y="271"/>
                  <a:pt x="38" y="271"/>
                  <a:pt x="39" y="269"/>
                </a:cubicBezTo>
                <a:cubicBezTo>
                  <a:pt x="40" y="268"/>
                  <a:pt x="42" y="268"/>
                  <a:pt x="42" y="268"/>
                </a:cubicBezTo>
                <a:cubicBezTo>
                  <a:pt x="43" y="268"/>
                  <a:pt x="45" y="269"/>
                  <a:pt x="45" y="269"/>
                </a:cubicBezTo>
                <a:cubicBezTo>
                  <a:pt x="45" y="270"/>
                  <a:pt x="49" y="272"/>
                  <a:pt x="49" y="272"/>
                </a:cubicBezTo>
                <a:cubicBezTo>
                  <a:pt x="51" y="272"/>
                  <a:pt x="51" y="273"/>
                  <a:pt x="52" y="275"/>
                </a:cubicBezTo>
                <a:cubicBezTo>
                  <a:pt x="52" y="276"/>
                  <a:pt x="53" y="277"/>
                  <a:pt x="53" y="278"/>
                </a:cubicBezTo>
                <a:cubicBezTo>
                  <a:pt x="55" y="279"/>
                  <a:pt x="59" y="283"/>
                  <a:pt x="60" y="282"/>
                </a:cubicBezTo>
                <a:cubicBezTo>
                  <a:pt x="61" y="282"/>
                  <a:pt x="61" y="282"/>
                  <a:pt x="61" y="282"/>
                </a:cubicBezTo>
                <a:cubicBezTo>
                  <a:pt x="61" y="281"/>
                  <a:pt x="61" y="281"/>
                  <a:pt x="61" y="281"/>
                </a:cubicBezTo>
                <a:cubicBezTo>
                  <a:pt x="62" y="279"/>
                  <a:pt x="64" y="280"/>
                  <a:pt x="66" y="281"/>
                </a:cubicBezTo>
                <a:cubicBezTo>
                  <a:pt x="67" y="281"/>
                  <a:pt x="69" y="282"/>
                  <a:pt x="70" y="281"/>
                </a:cubicBezTo>
                <a:cubicBezTo>
                  <a:pt x="71" y="281"/>
                  <a:pt x="72" y="281"/>
                  <a:pt x="74" y="282"/>
                </a:cubicBezTo>
                <a:cubicBezTo>
                  <a:pt x="76" y="282"/>
                  <a:pt x="77" y="283"/>
                  <a:pt x="78" y="281"/>
                </a:cubicBezTo>
                <a:cubicBezTo>
                  <a:pt x="78" y="280"/>
                  <a:pt x="79" y="280"/>
                  <a:pt x="79" y="280"/>
                </a:cubicBezTo>
                <a:cubicBezTo>
                  <a:pt x="80" y="280"/>
                  <a:pt x="81" y="280"/>
                  <a:pt x="82" y="281"/>
                </a:cubicBezTo>
                <a:cubicBezTo>
                  <a:pt x="83" y="281"/>
                  <a:pt x="83" y="282"/>
                  <a:pt x="84" y="282"/>
                </a:cubicBezTo>
                <a:cubicBezTo>
                  <a:pt x="84" y="281"/>
                  <a:pt x="86" y="281"/>
                  <a:pt x="87" y="281"/>
                </a:cubicBezTo>
                <a:cubicBezTo>
                  <a:pt x="87" y="281"/>
                  <a:pt x="88" y="281"/>
                  <a:pt x="89" y="281"/>
                </a:cubicBezTo>
                <a:cubicBezTo>
                  <a:pt x="91" y="280"/>
                  <a:pt x="94" y="281"/>
                  <a:pt x="95" y="281"/>
                </a:cubicBezTo>
                <a:cubicBezTo>
                  <a:pt x="97" y="282"/>
                  <a:pt x="98" y="283"/>
                  <a:pt x="99" y="284"/>
                </a:cubicBezTo>
                <a:cubicBezTo>
                  <a:pt x="99" y="284"/>
                  <a:pt x="100" y="285"/>
                  <a:pt x="100" y="285"/>
                </a:cubicBezTo>
                <a:cubicBezTo>
                  <a:pt x="102" y="286"/>
                  <a:pt x="102" y="290"/>
                  <a:pt x="101" y="293"/>
                </a:cubicBezTo>
                <a:cubicBezTo>
                  <a:pt x="101" y="296"/>
                  <a:pt x="102" y="297"/>
                  <a:pt x="103" y="298"/>
                </a:cubicBezTo>
                <a:cubicBezTo>
                  <a:pt x="104" y="299"/>
                  <a:pt x="106" y="299"/>
                  <a:pt x="107" y="298"/>
                </a:cubicBezTo>
                <a:cubicBezTo>
                  <a:pt x="108" y="297"/>
                  <a:pt x="110" y="297"/>
                  <a:pt x="110" y="297"/>
                </a:cubicBezTo>
                <a:cubicBezTo>
                  <a:pt x="111" y="298"/>
                  <a:pt x="111" y="298"/>
                  <a:pt x="111" y="299"/>
                </a:cubicBezTo>
                <a:cubicBezTo>
                  <a:pt x="112" y="299"/>
                  <a:pt x="112" y="299"/>
                  <a:pt x="112" y="299"/>
                </a:cubicBezTo>
                <a:cubicBezTo>
                  <a:pt x="112" y="299"/>
                  <a:pt x="114" y="298"/>
                  <a:pt x="115" y="298"/>
                </a:cubicBezTo>
                <a:cubicBezTo>
                  <a:pt x="116" y="296"/>
                  <a:pt x="116" y="295"/>
                  <a:pt x="116" y="295"/>
                </a:cubicBezTo>
                <a:cubicBezTo>
                  <a:pt x="116" y="294"/>
                  <a:pt x="116" y="293"/>
                  <a:pt x="116" y="293"/>
                </a:cubicBezTo>
                <a:cubicBezTo>
                  <a:pt x="116" y="292"/>
                  <a:pt x="117" y="292"/>
                  <a:pt x="119" y="292"/>
                </a:cubicBezTo>
                <a:cubicBezTo>
                  <a:pt x="120" y="292"/>
                  <a:pt x="120" y="292"/>
                  <a:pt x="120" y="292"/>
                </a:cubicBezTo>
                <a:cubicBezTo>
                  <a:pt x="122" y="292"/>
                  <a:pt x="123" y="292"/>
                  <a:pt x="123" y="292"/>
                </a:cubicBezTo>
                <a:cubicBezTo>
                  <a:pt x="123" y="291"/>
                  <a:pt x="124" y="291"/>
                  <a:pt x="124" y="290"/>
                </a:cubicBezTo>
                <a:cubicBezTo>
                  <a:pt x="124" y="289"/>
                  <a:pt x="123" y="288"/>
                  <a:pt x="123" y="288"/>
                </a:cubicBezTo>
                <a:cubicBezTo>
                  <a:pt x="123" y="286"/>
                  <a:pt x="123" y="285"/>
                  <a:pt x="125" y="283"/>
                </a:cubicBezTo>
                <a:cubicBezTo>
                  <a:pt x="125" y="282"/>
                  <a:pt x="126" y="282"/>
                  <a:pt x="126" y="281"/>
                </a:cubicBezTo>
                <a:cubicBezTo>
                  <a:pt x="127" y="281"/>
                  <a:pt x="127" y="280"/>
                  <a:pt x="128" y="279"/>
                </a:cubicBezTo>
                <a:cubicBezTo>
                  <a:pt x="129" y="278"/>
                  <a:pt x="131" y="275"/>
                  <a:pt x="131" y="274"/>
                </a:cubicBezTo>
                <a:cubicBezTo>
                  <a:pt x="131" y="273"/>
                  <a:pt x="131" y="273"/>
                  <a:pt x="131" y="273"/>
                </a:cubicBezTo>
                <a:cubicBezTo>
                  <a:pt x="131" y="273"/>
                  <a:pt x="131" y="273"/>
                  <a:pt x="131" y="273"/>
                </a:cubicBezTo>
                <a:cubicBezTo>
                  <a:pt x="132" y="272"/>
                  <a:pt x="133" y="271"/>
                  <a:pt x="134" y="270"/>
                </a:cubicBezTo>
                <a:cubicBezTo>
                  <a:pt x="135" y="270"/>
                  <a:pt x="136" y="269"/>
                  <a:pt x="136" y="268"/>
                </a:cubicBezTo>
                <a:cubicBezTo>
                  <a:pt x="138" y="266"/>
                  <a:pt x="142" y="266"/>
                  <a:pt x="145" y="266"/>
                </a:cubicBezTo>
                <a:cubicBezTo>
                  <a:pt x="152" y="266"/>
                  <a:pt x="152" y="266"/>
                  <a:pt x="152" y="266"/>
                </a:cubicBezTo>
                <a:cubicBezTo>
                  <a:pt x="152" y="266"/>
                  <a:pt x="153" y="266"/>
                  <a:pt x="153" y="266"/>
                </a:cubicBezTo>
                <a:cubicBezTo>
                  <a:pt x="154" y="266"/>
                  <a:pt x="154" y="266"/>
                  <a:pt x="154" y="266"/>
                </a:cubicBezTo>
                <a:cubicBezTo>
                  <a:pt x="155" y="266"/>
                  <a:pt x="155" y="265"/>
                  <a:pt x="155" y="264"/>
                </a:cubicBezTo>
                <a:cubicBezTo>
                  <a:pt x="155" y="263"/>
                  <a:pt x="155" y="263"/>
                  <a:pt x="155" y="263"/>
                </a:cubicBezTo>
                <a:cubicBezTo>
                  <a:pt x="156" y="262"/>
                  <a:pt x="160" y="263"/>
                  <a:pt x="164" y="263"/>
                </a:cubicBezTo>
                <a:cubicBezTo>
                  <a:pt x="164" y="263"/>
                  <a:pt x="164" y="263"/>
                  <a:pt x="165" y="263"/>
                </a:cubicBezTo>
                <a:cubicBezTo>
                  <a:pt x="165" y="263"/>
                  <a:pt x="165" y="263"/>
                  <a:pt x="165" y="263"/>
                </a:cubicBezTo>
                <a:cubicBezTo>
                  <a:pt x="167" y="263"/>
                  <a:pt x="168" y="263"/>
                  <a:pt x="169" y="264"/>
                </a:cubicBezTo>
                <a:cubicBezTo>
                  <a:pt x="169" y="264"/>
                  <a:pt x="169" y="265"/>
                  <a:pt x="169" y="267"/>
                </a:cubicBezTo>
                <a:cubicBezTo>
                  <a:pt x="169" y="269"/>
                  <a:pt x="170" y="271"/>
                  <a:pt x="171" y="272"/>
                </a:cubicBezTo>
                <a:cubicBezTo>
                  <a:pt x="172" y="274"/>
                  <a:pt x="172" y="274"/>
                  <a:pt x="171" y="275"/>
                </a:cubicBezTo>
                <a:cubicBezTo>
                  <a:pt x="171" y="275"/>
                  <a:pt x="170" y="276"/>
                  <a:pt x="169" y="276"/>
                </a:cubicBezTo>
                <a:cubicBezTo>
                  <a:pt x="168" y="276"/>
                  <a:pt x="167" y="276"/>
                  <a:pt x="167" y="275"/>
                </a:cubicBezTo>
                <a:cubicBezTo>
                  <a:pt x="166" y="275"/>
                  <a:pt x="165" y="275"/>
                  <a:pt x="165" y="275"/>
                </a:cubicBezTo>
                <a:cubicBezTo>
                  <a:pt x="165" y="275"/>
                  <a:pt x="165" y="275"/>
                  <a:pt x="165" y="276"/>
                </a:cubicBezTo>
                <a:cubicBezTo>
                  <a:pt x="165" y="278"/>
                  <a:pt x="166" y="279"/>
                  <a:pt x="166" y="280"/>
                </a:cubicBezTo>
                <a:cubicBezTo>
                  <a:pt x="167" y="281"/>
                  <a:pt x="167" y="281"/>
                  <a:pt x="167" y="281"/>
                </a:cubicBezTo>
                <a:cubicBezTo>
                  <a:pt x="167" y="281"/>
                  <a:pt x="167" y="281"/>
                  <a:pt x="167" y="281"/>
                </a:cubicBezTo>
                <a:cubicBezTo>
                  <a:pt x="169" y="282"/>
                  <a:pt x="170" y="283"/>
                  <a:pt x="171" y="284"/>
                </a:cubicBezTo>
                <a:cubicBezTo>
                  <a:pt x="171" y="284"/>
                  <a:pt x="171" y="284"/>
                  <a:pt x="171" y="284"/>
                </a:cubicBezTo>
                <a:cubicBezTo>
                  <a:pt x="172" y="283"/>
                  <a:pt x="173" y="282"/>
                  <a:pt x="174" y="282"/>
                </a:cubicBezTo>
                <a:cubicBezTo>
                  <a:pt x="174" y="282"/>
                  <a:pt x="175" y="283"/>
                  <a:pt x="175" y="284"/>
                </a:cubicBezTo>
                <a:cubicBezTo>
                  <a:pt x="175" y="283"/>
                  <a:pt x="176" y="283"/>
                  <a:pt x="176" y="283"/>
                </a:cubicBezTo>
                <a:cubicBezTo>
                  <a:pt x="179" y="282"/>
                  <a:pt x="180" y="281"/>
                  <a:pt x="181" y="281"/>
                </a:cubicBezTo>
                <a:cubicBezTo>
                  <a:pt x="181" y="281"/>
                  <a:pt x="182" y="281"/>
                  <a:pt x="182" y="281"/>
                </a:cubicBezTo>
                <a:cubicBezTo>
                  <a:pt x="183" y="282"/>
                  <a:pt x="183" y="282"/>
                  <a:pt x="184" y="282"/>
                </a:cubicBezTo>
                <a:cubicBezTo>
                  <a:pt x="186" y="282"/>
                  <a:pt x="186" y="282"/>
                  <a:pt x="187" y="282"/>
                </a:cubicBezTo>
                <a:cubicBezTo>
                  <a:pt x="188" y="283"/>
                  <a:pt x="189" y="283"/>
                  <a:pt x="190" y="283"/>
                </a:cubicBezTo>
                <a:cubicBezTo>
                  <a:pt x="190" y="283"/>
                  <a:pt x="190" y="283"/>
                  <a:pt x="190" y="283"/>
                </a:cubicBezTo>
                <a:cubicBezTo>
                  <a:pt x="190" y="282"/>
                  <a:pt x="191" y="281"/>
                  <a:pt x="195" y="280"/>
                </a:cubicBezTo>
                <a:cubicBezTo>
                  <a:pt x="197" y="280"/>
                  <a:pt x="198" y="279"/>
                  <a:pt x="198" y="278"/>
                </a:cubicBezTo>
                <a:cubicBezTo>
                  <a:pt x="200" y="276"/>
                  <a:pt x="201" y="274"/>
                  <a:pt x="205" y="273"/>
                </a:cubicBezTo>
                <a:cubicBezTo>
                  <a:pt x="207" y="273"/>
                  <a:pt x="207" y="272"/>
                  <a:pt x="208" y="272"/>
                </a:cubicBezTo>
                <a:cubicBezTo>
                  <a:pt x="208" y="272"/>
                  <a:pt x="208" y="272"/>
                  <a:pt x="208" y="272"/>
                </a:cubicBezTo>
                <a:cubicBezTo>
                  <a:pt x="208" y="271"/>
                  <a:pt x="208" y="271"/>
                  <a:pt x="208" y="271"/>
                </a:cubicBezTo>
                <a:cubicBezTo>
                  <a:pt x="208" y="271"/>
                  <a:pt x="208" y="271"/>
                  <a:pt x="208" y="271"/>
                </a:cubicBezTo>
                <a:cubicBezTo>
                  <a:pt x="209" y="272"/>
                  <a:pt x="209" y="272"/>
                  <a:pt x="209" y="272"/>
                </a:cubicBezTo>
                <a:cubicBezTo>
                  <a:pt x="209" y="272"/>
                  <a:pt x="210" y="273"/>
                  <a:pt x="212" y="274"/>
                </a:cubicBezTo>
                <a:cubicBezTo>
                  <a:pt x="213" y="275"/>
                  <a:pt x="213" y="275"/>
                  <a:pt x="213" y="275"/>
                </a:cubicBezTo>
                <a:cubicBezTo>
                  <a:pt x="214" y="275"/>
                  <a:pt x="214" y="275"/>
                  <a:pt x="214" y="275"/>
                </a:cubicBezTo>
                <a:cubicBezTo>
                  <a:pt x="214" y="275"/>
                  <a:pt x="214" y="276"/>
                  <a:pt x="214" y="276"/>
                </a:cubicBezTo>
                <a:cubicBezTo>
                  <a:pt x="214" y="276"/>
                  <a:pt x="214" y="276"/>
                  <a:pt x="214" y="276"/>
                </a:cubicBezTo>
                <a:cubicBezTo>
                  <a:pt x="215" y="279"/>
                  <a:pt x="222" y="279"/>
                  <a:pt x="226" y="279"/>
                </a:cubicBezTo>
                <a:cubicBezTo>
                  <a:pt x="226" y="279"/>
                  <a:pt x="227" y="279"/>
                  <a:pt x="228" y="279"/>
                </a:cubicBezTo>
                <a:cubicBezTo>
                  <a:pt x="230" y="279"/>
                  <a:pt x="231" y="279"/>
                  <a:pt x="232" y="279"/>
                </a:cubicBezTo>
                <a:cubicBezTo>
                  <a:pt x="233" y="279"/>
                  <a:pt x="233" y="279"/>
                  <a:pt x="233" y="279"/>
                </a:cubicBezTo>
                <a:cubicBezTo>
                  <a:pt x="232" y="278"/>
                  <a:pt x="231" y="277"/>
                  <a:pt x="233" y="274"/>
                </a:cubicBezTo>
                <a:cubicBezTo>
                  <a:pt x="233" y="272"/>
                  <a:pt x="237" y="272"/>
                  <a:pt x="242" y="270"/>
                </a:cubicBezTo>
                <a:cubicBezTo>
                  <a:pt x="243" y="270"/>
                  <a:pt x="245" y="270"/>
                  <a:pt x="246" y="269"/>
                </a:cubicBezTo>
                <a:cubicBezTo>
                  <a:pt x="246" y="269"/>
                  <a:pt x="247" y="268"/>
                  <a:pt x="248" y="268"/>
                </a:cubicBezTo>
                <a:cubicBezTo>
                  <a:pt x="249" y="267"/>
                  <a:pt x="250" y="266"/>
                  <a:pt x="251" y="266"/>
                </a:cubicBezTo>
                <a:cubicBezTo>
                  <a:pt x="252" y="266"/>
                  <a:pt x="252" y="267"/>
                  <a:pt x="253" y="268"/>
                </a:cubicBezTo>
                <a:cubicBezTo>
                  <a:pt x="253" y="268"/>
                  <a:pt x="255" y="269"/>
                  <a:pt x="256" y="269"/>
                </a:cubicBezTo>
                <a:cubicBezTo>
                  <a:pt x="259" y="269"/>
                  <a:pt x="263" y="270"/>
                  <a:pt x="264" y="273"/>
                </a:cubicBezTo>
                <a:cubicBezTo>
                  <a:pt x="264" y="274"/>
                  <a:pt x="264" y="274"/>
                  <a:pt x="265" y="274"/>
                </a:cubicBezTo>
                <a:cubicBezTo>
                  <a:pt x="266" y="274"/>
                  <a:pt x="267" y="274"/>
                  <a:pt x="269" y="273"/>
                </a:cubicBezTo>
                <a:cubicBezTo>
                  <a:pt x="270" y="272"/>
                  <a:pt x="272" y="271"/>
                  <a:pt x="273" y="271"/>
                </a:cubicBezTo>
                <a:cubicBezTo>
                  <a:pt x="274" y="271"/>
                  <a:pt x="274" y="272"/>
                  <a:pt x="275" y="272"/>
                </a:cubicBezTo>
                <a:cubicBezTo>
                  <a:pt x="276" y="272"/>
                  <a:pt x="277" y="273"/>
                  <a:pt x="277" y="273"/>
                </a:cubicBezTo>
                <a:cubicBezTo>
                  <a:pt x="278" y="273"/>
                  <a:pt x="279" y="273"/>
                  <a:pt x="280" y="273"/>
                </a:cubicBezTo>
                <a:cubicBezTo>
                  <a:pt x="281" y="274"/>
                  <a:pt x="282" y="274"/>
                  <a:pt x="283" y="274"/>
                </a:cubicBezTo>
                <a:cubicBezTo>
                  <a:pt x="284" y="274"/>
                  <a:pt x="285" y="274"/>
                  <a:pt x="285" y="273"/>
                </a:cubicBezTo>
                <a:cubicBezTo>
                  <a:pt x="286" y="273"/>
                  <a:pt x="286" y="272"/>
                  <a:pt x="288" y="272"/>
                </a:cubicBezTo>
                <a:cubicBezTo>
                  <a:pt x="288" y="272"/>
                  <a:pt x="289" y="271"/>
                  <a:pt x="289" y="271"/>
                </a:cubicBezTo>
                <a:cubicBezTo>
                  <a:pt x="290" y="271"/>
                  <a:pt x="290" y="271"/>
                  <a:pt x="290" y="271"/>
                </a:cubicBezTo>
                <a:cubicBezTo>
                  <a:pt x="294" y="270"/>
                  <a:pt x="296" y="270"/>
                  <a:pt x="299" y="270"/>
                </a:cubicBezTo>
                <a:cubicBezTo>
                  <a:pt x="299" y="270"/>
                  <a:pt x="300" y="270"/>
                  <a:pt x="300" y="270"/>
                </a:cubicBezTo>
                <a:cubicBezTo>
                  <a:pt x="301" y="270"/>
                  <a:pt x="302" y="271"/>
                  <a:pt x="303" y="272"/>
                </a:cubicBezTo>
                <a:cubicBezTo>
                  <a:pt x="303" y="273"/>
                  <a:pt x="304" y="274"/>
                  <a:pt x="305" y="274"/>
                </a:cubicBezTo>
                <a:cubicBezTo>
                  <a:pt x="306" y="275"/>
                  <a:pt x="306" y="275"/>
                  <a:pt x="307" y="276"/>
                </a:cubicBezTo>
                <a:cubicBezTo>
                  <a:pt x="307" y="277"/>
                  <a:pt x="307" y="280"/>
                  <a:pt x="307" y="280"/>
                </a:cubicBezTo>
                <a:cubicBezTo>
                  <a:pt x="306" y="282"/>
                  <a:pt x="306" y="283"/>
                  <a:pt x="307" y="283"/>
                </a:cubicBezTo>
                <a:cubicBezTo>
                  <a:pt x="307" y="284"/>
                  <a:pt x="308" y="283"/>
                  <a:pt x="309" y="283"/>
                </a:cubicBezTo>
                <a:cubicBezTo>
                  <a:pt x="311" y="282"/>
                  <a:pt x="315" y="283"/>
                  <a:pt x="316" y="285"/>
                </a:cubicBezTo>
                <a:cubicBezTo>
                  <a:pt x="316" y="285"/>
                  <a:pt x="316" y="285"/>
                  <a:pt x="316" y="285"/>
                </a:cubicBezTo>
                <a:cubicBezTo>
                  <a:pt x="317" y="285"/>
                  <a:pt x="317" y="285"/>
                  <a:pt x="317" y="285"/>
                </a:cubicBezTo>
                <a:cubicBezTo>
                  <a:pt x="317" y="285"/>
                  <a:pt x="317" y="285"/>
                  <a:pt x="317" y="286"/>
                </a:cubicBezTo>
                <a:cubicBezTo>
                  <a:pt x="320" y="288"/>
                  <a:pt x="318" y="291"/>
                  <a:pt x="317" y="292"/>
                </a:cubicBezTo>
                <a:cubicBezTo>
                  <a:pt x="316" y="292"/>
                  <a:pt x="316" y="292"/>
                  <a:pt x="316" y="292"/>
                </a:cubicBezTo>
                <a:cubicBezTo>
                  <a:pt x="319" y="292"/>
                  <a:pt x="319" y="292"/>
                  <a:pt x="319" y="292"/>
                </a:cubicBezTo>
                <a:cubicBezTo>
                  <a:pt x="323" y="284"/>
                  <a:pt x="322" y="282"/>
                  <a:pt x="321" y="281"/>
                </a:cubicBezTo>
                <a:cubicBezTo>
                  <a:pt x="321" y="281"/>
                  <a:pt x="321" y="281"/>
                  <a:pt x="321" y="279"/>
                </a:cubicBezTo>
                <a:cubicBezTo>
                  <a:pt x="322" y="276"/>
                  <a:pt x="323" y="272"/>
                  <a:pt x="323" y="270"/>
                </a:cubicBezTo>
                <a:cubicBezTo>
                  <a:pt x="322" y="268"/>
                  <a:pt x="322" y="267"/>
                  <a:pt x="323" y="267"/>
                </a:cubicBezTo>
                <a:cubicBezTo>
                  <a:pt x="324" y="267"/>
                  <a:pt x="325" y="266"/>
                  <a:pt x="326" y="265"/>
                </a:cubicBezTo>
                <a:cubicBezTo>
                  <a:pt x="328" y="264"/>
                  <a:pt x="328" y="263"/>
                  <a:pt x="327" y="262"/>
                </a:cubicBezTo>
                <a:cubicBezTo>
                  <a:pt x="327" y="262"/>
                  <a:pt x="327" y="261"/>
                  <a:pt x="326" y="261"/>
                </a:cubicBezTo>
                <a:cubicBezTo>
                  <a:pt x="325" y="260"/>
                  <a:pt x="324" y="260"/>
                  <a:pt x="324" y="259"/>
                </a:cubicBezTo>
                <a:cubicBezTo>
                  <a:pt x="324" y="258"/>
                  <a:pt x="325" y="257"/>
                  <a:pt x="327" y="257"/>
                </a:cubicBezTo>
                <a:cubicBezTo>
                  <a:pt x="328" y="257"/>
                  <a:pt x="329" y="254"/>
                  <a:pt x="329" y="253"/>
                </a:cubicBezTo>
                <a:cubicBezTo>
                  <a:pt x="330" y="250"/>
                  <a:pt x="332" y="250"/>
                  <a:pt x="334" y="250"/>
                </a:cubicBezTo>
                <a:cubicBezTo>
                  <a:pt x="334" y="250"/>
                  <a:pt x="334" y="250"/>
                  <a:pt x="334" y="250"/>
                </a:cubicBezTo>
                <a:cubicBezTo>
                  <a:pt x="334" y="249"/>
                  <a:pt x="335" y="249"/>
                  <a:pt x="335" y="248"/>
                </a:cubicBezTo>
                <a:cubicBezTo>
                  <a:pt x="336" y="248"/>
                  <a:pt x="336" y="247"/>
                  <a:pt x="336" y="246"/>
                </a:cubicBezTo>
                <a:cubicBezTo>
                  <a:pt x="336" y="245"/>
                  <a:pt x="336" y="244"/>
                  <a:pt x="336" y="244"/>
                </a:cubicBezTo>
                <a:cubicBezTo>
                  <a:pt x="337" y="243"/>
                  <a:pt x="338" y="243"/>
                  <a:pt x="339" y="243"/>
                </a:cubicBezTo>
                <a:cubicBezTo>
                  <a:pt x="339" y="243"/>
                  <a:pt x="339" y="243"/>
                  <a:pt x="339" y="243"/>
                </a:cubicBezTo>
                <a:cubicBezTo>
                  <a:pt x="340" y="243"/>
                  <a:pt x="340" y="243"/>
                  <a:pt x="341" y="242"/>
                </a:cubicBezTo>
                <a:cubicBezTo>
                  <a:pt x="341" y="241"/>
                  <a:pt x="342" y="240"/>
                  <a:pt x="344" y="240"/>
                </a:cubicBezTo>
                <a:cubicBezTo>
                  <a:pt x="345" y="240"/>
                  <a:pt x="345" y="240"/>
                  <a:pt x="345" y="240"/>
                </a:cubicBezTo>
                <a:cubicBezTo>
                  <a:pt x="345" y="240"/>
                  <a:pt x="344" y="238"/>
                  <a:pt x="344" y="237"/>
                </a:cubicBezTo>
                <a:cubicBezTo>
                  <a:pt x="344" y="236"/>
                  <a:pt x="344" y="235"/>
                  <a:pt x="344" y="234"/>
                </a:cubicBezTo>
                <a:cubicBezTo>
                  <a:pt x="344" y="233"/>
                  <a:pt x="344" y="232"/>
                  <a:pt x="344" y="232"/>
                </a:cubicBezTo>
                <a:cubicBezTo>
                  <a:pt x="345" y="231"/>
                  <a:pt x="346" y="232"/>
                  <a:pt x="347" y="232"/>
                </a:cubicBezTo>
                <a:cubicBezTo>
                  <a:pt x="347" y="232"/>
                  <a:pt x="347" y="232"/>
                  <a:pt x="347" y="232"/>
                </a:cubicBezTo>
                <a:cubicBezTo>
                  <a:pt x="348" y="232"/>
                  <a:pt x="348" y="233"/>
                  <a:pt x="348" y="233"/>
                </a:cubicBezTo>
                <a:cubicBezTo>
                  <a:pt x="348" y="234"/>
                  <a:pt x="348" y="234"/>
                  <a:pt x="348" y="234"/>
                </a:cubicBezTo>
                <a:cubicBezTo>
                  <a:pt x="348" y="234"/>
                  <a:pt x="348" y="234"/>
                  <a:pt x="348" y="234"/>
                </a:cubicBezTo>
                <a:cubicBezTo>
                  <a:pt x="350" y="234"/>
                  <a:pt x="352" y="233"/>
                  <a:pt x="354" y="234"/>
                </a:cubicBezTo>
                <a:cubicBezTo>
                  <a:pt x="356" y="234"/>
                  <a:pt x="356" y="234"/>
                  <a:pt x="356" y="234"/>
                </a:cubicBezTo>
                <a:cubicBezTo>
                  <a:pt x="356" y="233"/>
                  <a:pt x="356" y="233"/>
                  <a:pt x="356" y="233"/>
                </a:cubicBezTo>
                <a:cubicBezTo>
                  <a:pt x="356" y="233"/>
                  <a:pt x="356" y="232"/>
                  <a:pt x="356" y="232"/>
                </a:cubicBezTo>
                <a:cubicBezTo>
                  <a:pt x="356" y="231"/>
                  <a:pt x="356" y="231"/>
                  <a:pt x="356" y="231"/>
                </a:cubicBezTo>
                <a:cubicBezTo>
                  <a:pt x="357" y="230"/>
                  <a:pt x="359" y="230"/>
                  <a:pt x="361" y="231"/>
                </a:cubicBezTo>
                <a:cubicBezTo>
                  <a:pt x="362" y="231"/>
                  <a:pt x="362" y="231"/>
                  <a:pt x="362" y="231"/>
                </a:cubicBezTo>
                <a:cubicBezTo>
                  <a:pt x="363" y="231"/>
                  <a:pt x="363" y="230"/>
                  <a:pt x="363" y="230"/>
                </a:cubicBezTo>
                <a:cubicBezTo>
                  <a:pt x="363" y="229"/>
                  <a:pt x="364" y="228"/>
                  <a:pt x="366" y="228"/>
                </a:cubicBezTo>
                <a:cubicBezTo>
                  <a:pt x="368" y="228"/>
                  <a:pt x="368" y="228"/>
                  <a:pt x="368" y="226"/>
                </a:cubicBezTo>
                <a:cubicBezTo>
                  <a:pt x="368" y="225"/>
                  <a:pt x="368" y="225"/>
                  <a:pt x="368" y="225"/>
                </a:cubicBezTo>
                <a:cubicBezTo>
                  <a:pt x="367" y="225"/>
                  <a:pt x="367" y="224"/>
                  <a:pt x="367" y="224"/>
                </a:cubicBezTo>
                <a:cubicBezTo>
                  <a:pt x="367" y="224"/>
                  <a:pt x="367" y="223"/>
                  <a:pt x="368" y="222"/>
                </a:cubicBezTo>
                <a:cubicBezTo>
                  <a:pt x="370" y="221"/>
                  <a:pt x="374" y="221"/>
                  <a:pt x="376" y="221"/>
                </a:cubicBezTo>
                <a:cubicBezTo>
                  <a:pt x="378" y="221"/>
                  <a:pt x="378" y="220"/>
                  <a:pt x="378" y="220"/>
                </a:cubicBezTo>
                <a:cubicBezTo>
                  <a:pt x="378" y="220"/>
                  <a:pt x="378" y="219"/>
                  <a:pt x="376" y="218"/>
                </a:cubicBezTo>
                <a:cubicBezTo>
                  <a:pt x="375" y="218"/>
                  <a:pt x="375" y="217"/>
                  <a:pt x="374" y="216"/>
                </a:cubicBezTo>
                <a:cubicBezTo>
                  <a:pt x="374" y="216"/>
                  <a:pt x="373" y="215"/>
                  <a:pt x="373" y="215"/>
                </a:cubicBezTo>
                <a:cubicBezTo>
                  <a:pt x="372" y="215"/>
                  <a:pt x="372" y="214"/>
                  <a:pt x="372" y="214"/>
                </a:cubicBezTo>
                <a:cubicBezTo>
                  <a:pt x="372" y="213"/>
                  <a:pt x="372" y="212"/>
                  <a:pt x="378" y="211"/>
                </a:cubicBezTo>
                <a:cubicBezTo>
                  <a:pt x="378" y="211"/>
                  <a:pt x="378" y="211"/>
                  <a:pt x="378" y="211"/>
                </a:cubicBezTo>
                <a:cubicBezTo>
                  <a:pt x="378" y="211"/>
                  <a:pt x="378" y="210"/>
                  <a:pt x="378" y="209"/>
                </a:cubicBezTo>
                <a:cubicBezTo>
                  <a:pt x="377" y="208"/>
                  <a:pt x="377" y="207"/>
                  <a:pt x="378" y="206"/>
                </a:cubicBezTo>
                <a:cubicBezTo>
                  <a:pt x="378" y="205"/>
                  <a:pt x="379" y="205"/>
                  <a:pt x="380" y="205"/>
                </a:cubicBezTo>
                <a:cubicBezTo>
                  <a:pt x="381" y="205"/>
                  <a:pt x="382" y="205"/>
                  <a:pt x="383" y="205"/>
                </a:cubicBezTo>
                <a:cubicBezTo>
                  <a:pt x="384" y="205"/>
                  <a:pt x="385" y="204"/>
                  <a:pt x="387" y="204"/>
                </a:cubicBezTo>
                <a:cubicBezTo>
                  <a:pt x="390" y="204"/>
                  <a:pt x="390" y="204"/>
                  <a:pt x="390" y="204"/>
                </a:cubicBezTo>
                <a:cubicBezTo>
                  <a:pt x="391" y="204"/>
                  <a:pt x="392" y="201"/>
                  <a:pt x="392" y="199"/>
                </a:cubicBezTo>
                <a:cubicBezTo>
                  <a:pt x="392" y="199"/>
                  <a:pt x="392" y="198"/>
                  <a:pt x="392" y="198"/>
                </a:cubicBezTo>
                <a:cubicBezTo>
                  <a:pt x="393" y="197"/>
                  <a:pt x="394" y="196"/>
                  <a:pt x="395" y="195"/>
                </a:cubicBezTo>
                <a:cubicBezTo>
                  <a:pt x="395" y="194"/>
                  <a:pt x="396" y="194"/>
                  <a:pt x="396" y="194"/>
                </a:cubicBezTo>
                <a:cubicBezTo>
                  <a:pt x="396" y="193"/>
                  <a:pt x="396" y="193"/>
                  <a:pt x="394" y="192"/>
                </a:cubicBezTo>
                <a:cubicBezTo>
                  <a:pt x="393" y="192"/>
                  <a:pt x="392" y="190"/>
                  <a:pt x="392" y="189"/>
                </a:cubicBezTo>
                <a:cubicBezTo>
                  <a:pt x="391" y="189"/>
                  <a:pt x="391" y="188"/>
                  <a:pt x="391" y="188"/>
                </a:cubicBezTo>
                <a:cubicBezTo>
                  <a:pt x="391" y="188"/>
                  <a:pt x="390" y="189"/>
                  <a:pt x="389" y="189"/>
                </a:cubicBezTo>
                <a:cubicBezTo>
                  <a:pt x="388" y="190"/>
                  <a:pt x="387" y="191"/>
                  <a:pt x="386" y="191"/>
                </a:cubicBezTo>
                <a:cubicBezTo>
                  <a:pt x="384" y="191"/>
                  <a:pt x="383" y="190"/>
                  <a:pt x="383" y="188"/>
                </a:cubicBezTo>
                <a:cubicBezTo>
                  <a:pt x="383" y="188"/>
                  <a:pt x="383" y="188"/>
                  <a:pt x="383" y="187"/>
                </a:cubicBezTo>
                <a:cubicBezTo>
                  <a:pt x="382" y="187"/>
                  <a:pt x="382" y="186"/>
                  <a:pt x="382" y="186"/>
                </a:cubicBezTo>
                <a:cubicBezTo>
                  <a:pt x="381" y="185"/>
                  <a:pt x="381" y="185"/>
                  <a:pt x="381" y="183"/>
                </a:cubicBezTo>
                <a:cubicBezTo>
                  <a:pt x="380" y="183"/>
                  <a:pt x="378" y="182"/>
                  <a:pt x="377" y="181"/>
                </a:cubicBezTo>
                <a:cubicBezTo>
                  <a:pt x="376" y="181"/>
                  <a:pt x="376" y="181"/>
                  <a:pt x="376" y="181"/>
                </a:cubicBezTo>
                <a:cubicBezTo>
                  <a:pt x="374" y="180"/>
                  <a:pt x="371" y="180"/>
                  <a:pt x="370" y="182"/>
                </a:cubicBezTo>
                <a:cubicBezTo>
                  <a:pt x="368" y="184"/>
                  <a:pt x="367" y="184"/>
                  <a:pt x="365" y="183"/>
                </a:cubicBezTo>
                <a:cubicBezTo>
                  <a:pt x="364" y="183"/>
                  <a:pt x="364" y="182"/>
                  <a:pt x="364" y="182"/>
                </a:cubicBezTo>
                <a:cubicBezTo>
                  <a:pt x="364" y="180"/>
                  <a:pt x="367" y="178"/>
                  <a:pt x="367" y="178"/>
                </a:cubicBezTo>
                <a:cubicBezTo>
                  <a:pt x="369" y="177"/>
                  <a:pt x="369" y="174"/>
                  <a:pt x="369" y="172"/>
                </a:cubicBezTo>
                <a:cubicBezTo>
                  <a:pt x="369" y="171"/>
                  <a:pt x="369" y="171"/>
                  <a:pt x="369" y="170"/>
                </a:cubicBezTo>
                <a:cubicBezTo>
                  <a:pt x="369" y="168"/>
                  <a:pt x="368" y="167"/>
                  <a:pt x="367" y="166"/>
                </a:cubicBezTo>
                <a:cubicBezTo>
                  <a:pt x="366" y="166"/>
                  <a:pt x="366" y="166"/>
                  <a:pt x="366" y="166"/>
                </a:cubicBezTo>
                <a:cubicBezTo>
                  <a:pt x="366" y="165"/>
                  <a:pt x="366" y="165"/>
                  <a:pt x="366" y="165"/>
                </a:cubicBezTo>
                <a:cubicBezTo>
                  <a:pt x="366" y="165"/>
                  <a:pt x="366" y="165"/>
                  <a:pt x="366" y="165"/>
                </a:cubicBezTo>
                <a:cubicBezTo>
                  <a:pt x="366" y="164"/>
                  <a:pt x="366" y="164"/>
                  <a:pt x="366" y="164"/>
                </a:cubicBezTo>
                <a:cubicBezTo>
                  <a:pt x="367" y="164"/>
                  <a:pt x="371" y="166"/>
                  <a:pt x="371" y="167"/>
                </a:cubicBezTo>
                <a:cubicBezTo>
                  <a:pt x="371" y="168"/>
                  <a:pt x="371" y="169"/>
                  <a:pt x="371" y="169"/>
                </a:cubicBezTo>
                <a:cubicBezTo>
                  <a:pt x="372" y="169"/>
                  <a:pt x="373" y="169"/>
                  <a:pt x="374" y="169"/>
                </a:cubicBezTo>
                <a:cubicBezTo>
                  <a:pt x="375" y="169"/>
                  <a:pt x="375" y="169"/>
                  <a:pt x="375" y="169"/>
                </a:cubicBezTo>
                <a:cubicBezTo>
                  <a:pt x="377" y="169"/>
                  <a:pt x="378" y="168"/>
                  <a:pt x="378" y="166"/>
                </a:cubicBezTo>
                <a:cubicBezTo>
                  <a:pt x="378" y="165"/>
                  <a:pt x="378" y="164"/>
                  <a:pt x="379" y="164"/>
                </a:cubicBezTo>
                <a:cubicBezTo>
                  <a:pt x="380" y="163"/>
                  <a:pt x="382" y="165"/>
                  <a:pt x="383" y="166"/>
                </a:cubicBezTo>
                <a:cubicBezTo>
                  <a:pt x="383" y="166"/>
                  <a:pt x="383" y="166"/>
                  <a:pt x="383" y="166"/>
                </a:cubicBezTo>
                <a:cubicBezTo>
                  <a:pt x="384" y="168"/>
                  <a:pt x="385" y="168"/>
                  <a:pt x="387" y="167"/>
                </a:cubicBezTo>
                <a:cubicBezTo>
                  <a:pt x="388" y="166"/>
                  <a:pt x="389" y="167"/>
                  <a:pt x="391" y="168"/>
                </a:cubicBezTo>
                <a:cubicBezTo>
                  <a:pt x="391" y="168"/>
                  <a:pt x="391" y="168"/>
                  <a:pt x="391" y="168"/>
                </a:cubicBezTo>
                <a:cubicBezTo>
                  <a:pt x="392" y="168"/>
                  <a:pt x="393" y="169"/>
                  <a:pt x="393" y="170"/>
                </a:cubicBezTo>
                <a:cubicBezTo>
                  <a:pt x="394" y="170"/>
                  <a:pt x="394" y="171"/>
                  <a:pt x="395" y="171"/>
                </a:cubicBezTo>
                <a:cubicBezTo>
                  <a:pt x="396" y="172"/>
                  <a:pt x="396" y="171"/>
                  <a:pt x="396" y="170"/>
                </a:cubicBezTo>
                <a:cubicBezTo>
                  <a:pt x="397" y="170"/>
                  <a:pt x="398" y="168"/>
                  <a:pt x="399" y="168"/>
                </a:cubicBezTo>
                <a:cubicBezTo>
                  <a:pt x="400" y="168"/>
                  <a:pt x="400" y="169"/>
                  <a:pt x="401" y="169"/>
                </a:cubicBezTo>
                <a:cubicBezTo>
                  <a:pt x="402" y="169"/>
                  <a:pt x="402" y="169"/>
                  <a:pt x="404" y="166"/>
                </a:cubicBezTo>
                <a:cubicBezTo>
                  <a:pt x="404" y="166"/>
                  <a:pt x="405" y="166"/>
                  <a:pt x="405" y="166"/>
                </a:cubicBezTo>
                <a:cubicBezTo>
                  <a:pt x="405" y="166"/>
                  <a:pt x="405" y="166"/>
                  <a:pt x="405" y="166"/>
                </a:cubicBezTo>
                <a:cubicBezTo>
                  <a:pt x="406" y="166"/>
                  <a:pt x="406" y="167"/>
                  <a:pt x="407" y="168"/>
                </a:cubicBezTo>
                <a:cubicBezTo>
                  <a:pt x="408" y="169"/>
                  <a:pt x="408" y="170"/>
                  <a:pt x="409" y="170"/>
                </a:cubicBezTo>
                <a:cubicBezTo>
                  <a:pt x="410" y="170"/>
                  <a:pt x="410" y="170"/>
                  <a:pt x="410" y="170"/>
                </a:cubicBezTo>
                <a:cubicBezTo>
                  <a:pt x="411" y="170"/>
                  <a:pt x="411" y="170"/>
                  <a:pt x="411" y="170"/>
                </a:cubicBezTo>
                <a:cubicBezTo>
                  <a:pt x="411" y="169"/>
                  <a:pt x="411" y="169"/>
                  <a:pt x="411" y="169"/>
                </a:cubicBezTo>
                <a:cubicBezTo>
                  <a:pt x="411" y="169"/>
                  <a:pt x="411" y="168"/>
                  <a:pt x="412" y="167"/>
                </a:cubicBezTo>
                <a:cubicBezTo>
                  <a:pt x="412" y="166"/>
                  <a:pt x="413" y="166"/>
                  <a:pt x="414" y="166"/>
                </a:cubicBezTo>
                <a:cubicBezTo>
                  <a:pt x="414" y="166"/>
                  <a:pt x="415" y="165"/>
                  <a:pt x="416" y="164"/>
                </a:cubicBezTo>
                <a:cubicBezTo>
                  <a:pt x="416" y="164"/>
                  <a:pt x="415" y="164"/>
                  <a:pt x="414" y="163"/>
                </a:cubicBezTo>
                <a:cubicBezTo>
                  <a:pt x="414" y="163"/>
                  <a:pt x="413" y="162"/>
                  <a:pt x="413" y="161"/>
                </a:cubicBezTo>
                <a:cubicBezTo>
                  <a:pt x="412" y="160"/>
                  <a:pt x="411" y="160"/>
                  <a:pt x="410" y="159"/>
                </a:cubicBezTo>
                <a:cubicBezTo>
                  <a:pt x="409" y="159"/>
                  <a:pt x="409" y="159"/>
                  <a:pt x="408" y="158"/>
                </a:cubicBezTo>
                <a:cubicBezTo>
                  <a:pt x="407" y="157"/>
                  <a:pt x="406" y="157"/>
                  <a:pt x="406" y="156"/>
                </a:cubicBezTo>
                <a:cubicBezTo>
                  <a:pt x="406" y="155"/>
                  <a:pt x="407" y="155"/>
                  <a:pt x="409" y="155"/>
                </a:cubicBezTo>
                <a:cubicBezTo>
                  <a:pt x="410" y="155"/>
                  <a:pt x="410" y="155"/>
                  <a:pt x="410" y="155"/>
                </a:cubicBezTo>
                <a:cubicBezTo>
                  <a:pt x="412" y="155"/>
                  <a:pt x="413" y="155"/>
                  <a:pt x="415" y="155"/>
                </a:cubicBezTo>
                <a:cubicBezTo>
                  <a:pt x="415" y="156"/>
                  <a:pt x="415" y="155"/>
                  <a:pt x="416" y="155"/>
                </a:cubicBezTo>
                <a:cubicBezTo>
                  <a:pt x="416" y="155"/>
                  <a:pt x="416" y="155"/>
                  <a:pt x="416" y="155"/>
                </a:cubicBezTo>
                <a:cubicBezTo>
                  <a:pt x="416" y="154"/>
                  <a:pt x="416" y="154"/>
                  <a:pt x="416" y="154"/>
                </a:cubicBezTo>
                <a:cubicBezTo>
                  <a:pt x="416" y="153"/>
                  <a:pt x="417" y="152"/>
                  <a:pt x="416" y="151"/>
                </a:cubicBezTo>
                <a:cubicBezTo>
                  <a:pt x="415" y="149"/>
                  <a:pt x="414" y="148"/>
                  <a:pt x="412" y="148"/>
                </a:cubicBezTo>
                <a:cubicBezTo>
                  <a:pt x="412" y="148"/>
                  <a:pt x="412" y="148"/>
                  <a:pt x="412" y="148"/>
                </a:cubicBezTo>
                <a:cubicBezTo>
                  <a:pt x="411" y="147"/>
                  <a:pt x="411" y="143"/>
                  <a:pt x="411" y="141"/>
                </a:cubicBezTo>
                <a:cubicBezTo>
                  <a:pt x="411" y="140"/>
                  <a:pt x="411" y="139"/>
                  <a:pt x="412" y="139"/>
                </a:cubicBezTo>
                <a:cubicBezTo>
                  <a:pt x="412" y="138"/>
                  <a:pt x="413" y="137"/>
                  <a:pt x="412" y="137"/>
                </a:cubicBezTo>
                <a:cubicBezTo>
                  <a:pt x="412" y="135"/>
                  <a:pt x="414" y="135"/>
                  <a:pt x="415" y="135"/>
                </a:cubicBezTo>
                <a:cubicBezTo>
                  <a:pt x="416" y="134"/>
                  <a:pt x="418" y="134"/>
                  <a:pt x="418" y="134"/>
                </a:cubicBezTo>
                <a:cubicBezTo>
                  <a:pt x="419" y="133"/>
                  <a:pt x="419" y="133"/>
                  <a:pt x="419" y="133"/>
                </a:cubicBezTo>
                <a:cubicBezTo>
                  <a:pt x="419" y="133"/>
                  <a:pt x="419" y="133"/>
                  <a:pt x="419" y="133"/>
                </a:cubicBezTo>
                <a:cubicBezTo>
                  <a:pt x="418" y="133"/>
                  <a:pt x="417" y="133"/>
                  <a:pt x="416" y="133"/>
                </a:cubicBezTo>
                <a:cubicBezTo>
                  <a:pt x="415" y="133"/>
                  <a:pt x="415" y="133"/>
                  <a:pt x="414" y="133"/>
                </a:cubicBezTo>
                <a:cubicBezTo>
                  <a:pt x="413" y="133"/>
                  <a:pt x="412" y="132"/>
                  <a:pt x="412" y="130"/>
                </a:cubicBezTo>
                <a:cubicBezTo>
                  <a:pt x="411" y="129"/>
                  <a:pt x="412" y="128"/>
                  <a:pt x="412" y="128"/>
                </a:cubicBezTo>
                <a:cubicBezTo>
                  <a:pt x="412" y="127"/>
                  <a:pt x="412" y="127"/>
                  <a:pt x="412" y="127"/>
                </a:cubicBezTo>
                <a:cubicBezTo>
                  <a:pt x="412" y="127"/>
                  <a:pt x="412" y="127"/>
                  <a:pt x="411" y="126"/>
                </a:cubicBezTo>
                <a:cubicBezTo>
                  <a:pt x="411" y="126"/>
                  <a:pt x="411" y="126"/>
                  <a:pt x="411" y="126"/>
                </a:cubicBezTo>
                <a:cubicBezTo>
                  <a:pt x="410" y="125"/>
                  <a:pt x="411" y="123"/>
                  <a:pt x="412" y="122"/>
                </a:cubicBezTo>
                <a:cubicBezTo>
                  <a:pt x="412" y="122"/>
                  <a:pt x="413" y="121"/>
                  <a:pt x="413" y="121"/>
                </a:cubicBezTo>
                <a:cubicBezTo>
                  <a:pt x="413" y="121"/>
                  <a:pt x="413" y="121"/>
                  <a:pt x="412" y="121"/>
                </a:cubicBezTo>
                <a:cubicBezTo>
                  <a:pt x="412" y="120"/>
                  <a:pt x="412" y="120"/>
                  <a:pt x="412" y="119"/>
                </a:cubicBezTo>
                <a:cubicBezTo>
                  <a:pt x="412" y="119"/>
                  <a:pt x="412" y="118"/>
                  <a:pt x="413" y="118"/>
                </a:cubicBezTo>
                <a:cubicBezTo>
                  <a:pt x="413" y="118"/>
                  <a:pt x="413" y="118"/>
                  <a:pt x="413" y="118"/>
                </a:cubicBezTo>
                <a:cubicBezTo>
                  <a:pt x="414" y="117"/>
                  <a:pt x="414" y="117"/>
                  <a:pt x="414" y="117"/>
                </a:cubicBezTo>
                <a:cubicBezTo>
                  <a:pt x="414" y="117"/>
                  <a:pt x="414" y="117"/>
                  <a:pt x="414" y="116"/>
                </a:cubicBezTo>
                <a:cubicBezTo>
                  <a:pt x="413" y="115"/>
                  <a:pt x="412" y="114"/>
                  <a:pt x="410" y="113"/>
                </a:cubicBezTo>
                <a:cubicBezTo>
                  <a:pt x="410" y="113"/>
                  <a:pt x="409" y="113"/>
                  <a:pt x="409" y="112"/>
                </a:cubicBezTo>
                <a:cubicBezTo>
                  <a:pt x="408" y="112"/>
                  <a:pt x="408" y="112"/>
                  <a:pt x="407" y="113"/>
                </a:cubicBezTo>
                <a:cubicBezTo>
                  <a:pt x="407" y="113"/>
                  <a:pt x="407" y="113"/>
                  <a:pt x="407" y="113"/>
                </a:cubicBezTo>
                <a:cubicBezTo>
                  <a:pt x="406" y="114"/>
                  <a:pt x="405" y="114"/>
                  <a:pt x="403" y="114"/>
                </a:cubicBezTo>
                <a:cubicBezTo>
                  <a:pt x="402" y="114"/>
                  <a:pt x="402" y="113"/>
                  <a:pt x="401" y="113"/>
                </a:cubicBezTo>
                <a:cubicBezTo>
                  <a:pt x="401" y="112"/>
                  <a:pt x="400" y="112"/>
                  <a:pt x="399" y="112"/>
                </a:cubicBezTo>
                <a:cubicBezTo>
                  <a:pt x="399" y="112"/>
                  <a:pt x="399" y="114"/>
                  <a:pt x="398" y="115"/>
                </a:cubicBezTo>
                <a:cubicBezTo>
                  <a:pt x="398" y="116"/>
                  <a:pt x="398" y="117"/>
                  <a:pt x="397" y="118"/>
                </a:cubicBezTo>
                <a:cubicBezTo>
                  <a:pt x="397" y="118"/>
                  <a:pt x="397" y="118"/>
                  <a:pt x="397" y="118"/>
                </a:cubicBezTo>
                <a:cubicBezTo>
                  <a:pt x="397" y="118"/>
                  <a:pt x="397" y="118"/>
                  <a:pt x="397" y="118"/>
                </a:cubicBezTo>
                <a:cubicBezTo>
                  <a:pt x="397" y="118"/>
                  <a:pt x="396" y="117"/>
                  <a:pt x="395" y="115"/>
                </a:cubicBezTo>
                <a:cubicBezTo>
                  <a:pt x="394" y="115"/>
                  <a:pt x="394" y="114"/>
                  <a:pt x="394" y="114"/>
                </a:cubicBezTo>
                <a:cubicBezTo>
                  <a:pt x="393" y="114"/>
                  <a:pt x="393" y="114"/>
                  <a:pt x="393" y="114"/>
                </a:cubicBezTo>
                <a:cubicBezTo>
                  <a:pt x="392" y="113"/>
                  <a:pt x="391" y="113"/>
                  <a:pt x="390" y="114"/>
                </a:cubicBezTo>
                <a:cubicBezTo>
                  <a:pt x="389" y="114"/>
                  <a:pt x="389" y="114"/>
                  <a:pt x="389" y="114"/>
                </a:cubicBezTo>
                <a:cubicBezTo>
                  <a:pt x="389" y="114"/>
                  <a:pt x="389" y="114"/>
                  <a:pt x="390" y="113"/>
                </a:cubicBezTo>
                <a:cubicBezTo>
                  <a:pt x="390" y="112"/>
                  <a:pt x="391" y="111"/>
                  <a:pt x="390" y="111"/>
                </a:cubicBezTo>
                <a:cubicBezTo>
                  <a:pt x="389" y="111"/>
                  <a:pt x="388" y="108"/>
                  <a:pt x="388" y="107"/>
                </a:cubicBezTo>
                <a:cubicBezTo>
                  <a:pt x="388" y="107"/>
                  <a:pt x="386" y="106"/>
                  <a:pt x="384" y="106"/>
                </a:cubicBezTo>
                <a:cubicBezTo>
                  <a:pt x="383" y="106"/>
                  <a:pt x="382" y="106"/>
                  <a:pt x="382" y="106"/>
                </a:cubicBezTo>
                <a:cubicBezTo>
                  <a:pt x="381" y="105"/>
                  <a:pt x="380" y="105"/>
                  <a:pt x="380" y="105"/>
                </a:cubicBezTo>
                <a:cubicBezTo>
                  <a:pt x="379" y="105"/>
                  <a:pt x="378" y="105"/>
                  <a:pt x="378" y="104"/>
                </a:cubicBezTo>
                <a:cubicBezTo>
                  <a:pt x="377" y="103"/>
                  <a:pt x="377" y="103"/>
                  <a:pt x="377" y="102"/>
                </a:cubicBezTo>
                <a:cubicBezTo>
                  <a:pt x="376" y="102"/>
                  <a:pt x="376" y="102"/>
                  <a:pt x="375" y="100"/>
                </a:cubicBezTo>
                <a:cubicBezTo>
                  <a:pt x="375" y="100"/>
                  <a:pt x="374" y="99"/>
                  <a:pt x="373" y="99"/>
                </a:cubicBezTo>
                <a:cubicBezTo>
                  <a:pt x="372" y="99"/>
                  <a:pt x="372" y="99"/>
                  <a:pt x="372" y="99"/>
                </a:cubicBezTo>
                <a:cubicBezTo>
                  <a:pt x="372" y="99"/>
                  <a:pt x="371" y="98"/>
                  <a:pt x="370" y="98"/>
                </a:cubicBezTo>
                <a:cubicBezTo>
                  <a:pt x="369" y="98"/>
                  <a:pt x="369" y="98"/>
                  <a:pt x="368" y="97"/>
                </a:cubicBezTo>
                <a:cubicBezTo>
                  <a:pt x="367" y="97"/>
                  <a:pt x="367" y="96"/>
                  <a:pt x="366" y="96"/>
                </a:cubicBezTo>
                <a:cubicBezTo>
                  <a:pt x="366" y="96"/>
                  <a:pt x="366" y="95"/>
                  <a:pt x="365" y="95"/>
                </a:cubicBezTo>
                <a:cubicBezTo>
                  <a:pt x="364" y="95"/>
                  <a:pt x="364" y="95"/>
                  <a:pt x="363" y="94"/>
                </a:cubicBezTo>
                <a:cubicBezTo>
                  <a:pt x="362" y="94"/>
                  <a:pt x="361" y="94"/>
                  <a:pt x="361" y="94"/>
                </a:cubicBezTo>
                <a:cubicBezTo>
                  <a:pt x="360" y="94"/>
                  <a:pt x="359" y="93"/>
                  <a:pt x="359" y="93"/>
                </a:cubicBezTo>
                <a:cubicBezTo>
                  <a:pt x="359" y="92"/>
                  <a:pt x="359" y="91"/>
                  <a:pt x="359" y="90"/>
                </a:cubicBezTo>
                <a:cubicBezTo>
                  <a:pt x="359" y="90"/>
                  <a:pt x="359" y="90"/>
                  <a:pt x="359" y="90"/>
                </a:cubicBezTo>
                <a:cubicBezTo>
                  <a:pt x="359" y="89"/>
                  <a:pt x="359" y="89"/>
                  <a:pt x="359" y="89"/>
                </a:cubicBezTo>
                <a:cubicBezTo>
                  <a:pt x="358" y="89"/>
                  <a:pt x="357" y="89"/>
                  <a:pt x="357" y="89"/>
                </a:cubicBezTo>
                <a:cubicBezTo>
                  <a:pt x="356" y="90"/>
                  <a:pt x="356" y="90"/>
                  <a:pt x="356" y="91"/>
                </a:cubicBezTo>
                <a:cubicBezTo>
                  <a:pt x="356" y="91"/>
                  <a:pt x="355" y="92"/>
                  <a:pt x="354" y="92"/>
                </a:cubicBezTo>
                <a:cubicBezTo>
                  <a:pt x="352" y="92"/>
                  <a:pt x="351" y="92"/>
                  <a:pt x="349" y="91"/>
                </a:cubicBezTo>
                <a:cubicBezTo>
                  <a:pt x="349" y="91"/>
                  <a:pt x="349" y="91"/>
                  <a:pt x="349" y="91"/>
                </a:cubicBezTo>
                <a:cubicBezTo>
                  <a:pt x="349" y="91"/>
                  <a:pt x="349" y="91"/>
                  <a:pt x="348" y="91"/>
                </a:cubicBezTo>
                <a:cubicBezTo>
                  <a:pt x="348" y="91"/>
                  <a:pt x="347" y="91"/>
                  <a:pt x="346" y="91"/>
                </a:cubicBezTo>
                <a:cubicBezTo>
                  <a:pt x="346" y="90"/>
                  <a:pt x="346" y="90"/>
                  <a:pt x="345" y="90"/>
                </a:cubicBezTo>
                <a:cubicBezTo>
                  <a:pt x="345" y="91"/>
                  <a:pt x="345" y="92"/>
                  <a:pt x="345" y="93"/>
                </a:cubicBezTo>
                <a:cubicBezTo>
                  <a:pt x="345" y="94"/>
                  <a:pt x="345" y="94"/>
                  <a:pt x="344" y="95"/>
                </a:cubicBezTo>
                <a:cubicBezTo>
                  <a:pt x="344" y="95"/>
                  <a:pt x="343" y="95"/>
                  <a:pt x="343" y="96"/>
                </a:cubicBezTo>
                <a:cubicBezTo>
                  <a:pt x="343" y="98"/>
                  <a:pt x="344" y="98"/>
                  <a:pt x="344" y="99"/>
                </a:cubicBezTo>
                <a:cubicBezTo>
                  <a:pt x="345" y="99"/>
                  <a:pt x="345" y="99"/>
                  <a:pt x="345" y="99"/>
                </a:cubicBezTo>
                <a:cubicBezTo>
                  <a:pt x="345" y="100"/>
                  <a:pt x="345" y="100"/>
                  <a:pt x="345" y="100"/>
                </a:cubicBezTo>
                <a:cubicBezTo>
                  <a:pt x="345" y="101"/>
                  <a:pt x="340" y="101"/>
                  <a:pt x="339" y="101"/>
                </a:cubicBezTo>
                <a:cubicBezTo>
                  <a:pt x="339" y="101"/>
                  <a:pt x="339" y="101"/>
                  <a:pt x="339" y="101"/>
                </a:cubicBezTo>
                <a:cubicBezTo>
                  <a:pt x="338" y="101"/>
                  <a:pt x="336" y="102"/>
                  <a:pt x="335" y="101"/>
                </a:cubicBezTo>
                <a:cubicBezTo>
                  <a:pt x="334" y="100"/>
                  <a:pt x="333" y="100"/>
                  <a:pt x="331" y="100"/>
                </a:cubicBezTo>
                <a:cubicBezTo>
                  <a:pt x="331" y="101"/>
                  <a:pt x="330" y="101"/>
                  <a:pt x="329" y="101"/>
                </a:cubicBezTo>
                <a:cubicBezTo>
                  <a:pt x="328" y="101"/>
                  <a:pt x="327" y="101"/>
                  <a:pt x="326" y="101"/>
                </a:cubicBezTo>
                <a:cubicBezTo>
                  <a:pt x="325" y="100"/>
                  <a:pt x="325" y="99"/>
                  <a:pt x="325" y="96"/>
                </a:cubicBezTo>
                <a:cubicBezTo>
                  <a:pt x="325" y="96"/>
                  <a:pt x="325" y="96"/>
                  <a:pt x="325" y="96"/>
                </a:cubicBezTo>
                <a:cubicBezTo>
                  <a:pt x="325" y="94"/>
                  <a:pt x="325" y="93"/>
                  <a:pt x="326" y="93"/>
                </a:cubicBezTo>
                <a:cubicBezTo>
                  <a:pt x="326" y="92"/>
                  <a:pt x="326" y="92"/>
                  <a:pt x="326" y="91"/>
                </a:cubicBezTo>
                <a:cubicBezTo>
                  <a:pt x="327" y="91"/>
                  <a:pt x="327" y="90"/>
                  <a:pt x="326" y="90"/>
                </a:cubicBezTo>
                <a:cubicBezTo>
                  <a:pt x="326" y="90"/>
                  <a:pt x="325" y="90"/>
                  <a:pt x="325" y="90"/>
                </a:cubicBezTo>
                <a:cubicBezTo>
                  <a:pt x="323" y="91"/>
                  <a:pt x="323" y="91"/>
                  <a:pt x="322" y="91"/>
                </a:cubicBezTo>
                <a:cubicBezTo>
                  <a:pt x="321" y="91"/>
                  <a:pt x="321" y="91"/>
                  <a:pt x="321" y="91"/>
                </a:cubicBezTo>
                <a:cubicBezTo>
                  <a:pt x="320" y="91"/>
                  <a:pt x="320" y="91"/>
                  <a:pt x="320" y="91"/>
                </a:cubicBezTo>
                <a:cubicBezTo>
                  <a:pt x="320" y="92"/>
                  <a:pt x="320" y="92"/>
                  <a:pt x="320" y="93"/>
                </a:cubicBezTo>
                <a:cubicBezTo>
                  <a:pt x="321" y="94"/>
                  <a:pt x="321" y="95"/>
                  <a:pt x="320" y="95"/>
                </a:cubicBezTo>
                <a:cubicBezTo>
                  <a:pt x="320" y="96"/>
                  <a:pt x="319" y="96"/>
                  <a:pt x="318" y="96"/>
                </a:cubicBezTo>
                <a:cubicBezTo>
                  <a:pt x="316" y="95"/>
                  <a:pt x="316" y="94"/>
                  <a:pt x="315" y="93"/>
                </a:cubicBezTo>
                <a:cubicBezTo>
                  <a:pt x="315" y="92"/>
                  <a:pt x="315" y="92"/>
                  <a:pt x="315" y="92"/>
                </a:cubicBezTo>
                <a:cubicBezTo>
                  <a:pt x="315" y="92"/>
                  <a:pt x="313" y="93"/>
                  <a:pt x="313" y="93"/>
                </a:cubicBezTo>
                <a:cubicBezTo>
                  <a:pt x="312" y="94"/>
                  <a:pt x="312" y="94"/>
                  <a:pt x="312" y="94"/>
                </a:cubicBezTo>
                <a:cubicBezTo>
                  <a:pt x="310" y="94"/>
                  <a:pt x="310" y="94"/>
                  <a:pt x="310" y="97"/>
                </a:cubicBezTo>
                <a:cubicBezTo>
                  <a:pt x="310" y="97"/>
                  <a:pt x="310" y="97"/>
                  <a:pt x="310" y="97"/>
                </a:cubicBezTo>
                <a:cubicBezTo>
                  <a:pt x="310" y="97"/>
                  <a:pt x="310" y="98"/>
                  <a:pt x="310" y="98"/>
                </a:cubicBezTo>
                <a:cubicBezTo>
                  <a:pt x="309" y="99"/>
                  <a:pt x="307" y="98"/>
                  <a:pt x="306" y="97"/>
                </a:cubicBezTo>
                <a:cubicBezTo>
                  <a:pt x="306" y="97"/>
                  <a:pt x="306" y="97"/>
                  <a:pt x="306" y="97"/>
                </a:cubicBezTo>
                <a:cubicBezTo>
                  <a:pt x="304" y="96"/>
                  <a:pt x="304" y="97"/>
                  <a:pt x="303" y="97"/>
                </a:cubicBezTo>
                <a:cubicBezTo>
                  <a:pt x="303" y="97"/>
                  <a:pt x="302" y="97"/>
                  <a:pt x="302" y="97"/>
                </a:cubicBezTo>
                <a:cubicBezTo>
                  <a:pt x="301" y="98"/>
                  <a:pt x="300" y="98"/>
                  <a:pt x="300" y="97"/>
                </a:cubicBezTo>
                <a:cubicBezTo>
                  <a:pt x="299" y="97"/>
                  <a:pt x="300" y="95"/>
                  <a:pt x="300" y="94"/>
                </a:cubicBezTo>
                <a:cubicBezTo>
                  <a:pt x="300" y="94"/>
                  <a:pt x="300" y="93"/>
                  <a:pt x="300" y="93"/>
                </a:cubicBezTo>
                <a:cubicBezTo>
                  <a:pt x="300" y="92"/>
                  <a:pt x="301" y="92"/>
                  <a:pt x="302" y="91"/>
                </a:cubicBezTo>
                <a:cubicBezTo>
                  <a:pt x="302" y="90"/>
                  <a:pt x="302" y="90"/>
                  <a:pt x="302" y="90"/>
                </a:cubicBezTo>
                <a:cubicBezTo>
                  <a:pt x="302" y="90"/>
                  <a:pt x="302" y="88"/>
                  <a:pt x="302" y="87"/>
                </a:cubicBezTo>
                <a:cubicBezTo>
                  <a:pt x="302" y="86"/>
                  <a:pt x="302" y="86"/>
                  <a:pt x="302" y="86"/>
                </a:cubicBezTo>
                <a:cubicBezTo>
                  <a:pt x="302" y="85"/>
                  <a:pt x="301" y="84"/>
                  <a:pt x="301" y="83"/>
                </a:cubicBezTo>
                <a:cubicBezTo>
                  <a:pt x="301" y="83"/>
                  <a:pt x="300" y="82"/>
                  <a:pt x="300" y="82"/>
                </a:cubicBezTo>
                <a:cubicBezTo>
                  <a:pt x="300" y="81"/>
                  <a:pt x="299" y="81"/>
                  <a:pt x="299" y="80"/>
                </a:cubicBezTo>
                <a:cubicBezTo>
                  <a:pt x="299" y="80"/>
                  <a:pt x="298" y="79"/>
                  <a:pt x="298" y="78"/>
                </a:cubicBezTo>
                <a:cubicBezTo>
                  <a:pt x="298" y="78"/>
                  <a:pt x="298" y="78"/>
                  <a:pt x="298" y="78"/>
                </a:cubicBezTo>
                <a:cubicBezTo>
                  <a:pt x="298" y="78"/>
                  <a:pt x="298" y="78"/>
                  <a:pt x="298" y="78"/>
                </a:cubicBezTo>
                <a:cubicBezTo>
                  <a:pt x="297" y="78"/>
                  <a:pt x="297" y="78"/>
                  <a:pt x="297" y="78"/>
                </a:cubicBezTo>
                <a:cubicBezTo>
                  <a:pt x="297" y="78"/>
                  <a:pt x="297" y="78"/>
                  <a:pt x="297" y="78"/>
                </a:cubicBezTo>
                <a:cubicBezTo>
                  <a:pt x="296" y="77"/>
                  <a:pt x="294" y="79"/>
                  <a:pt x="293" y="80"/>
                </a:cubicBezTo>
                <a:cubicBezTo>
                  <a:pt x="292" y="81"/>
                  <a:pt x="291" y="80"/>
                  <a:pt x="290" y="80"/>
                </a:cubicBezTo>
                <a:cubicBezTo>
                  <a:pt x="289" y="79"/>
                  <a:pt x="289" y="79"/>
                  <a:pt x="289" y="79"/>
                </a:cubicBezTo>
                <a:cubicBezTo>
                  <a:pt x="289" y="79"/>
                  <a:pt x="289" y="79"/>
                  <a:pt x="289" y="79"/>
                </a:cubicBezTo>
                <a:cubicBezTo>
                  <a:pt x="289" y="79"/>
                  <a:pt x="288" y="80"/>
                  <a:pt x="287" y="81"/>
                </a:cubicBezTo>
                <a:cubicBezTo>
                  <a:pt x="287" y="82"/>
                  <a:pt x="286" y="83"/>
                  <a:pt x="285" y="83"/>
                </a:cubicBezTo>
                <a:cubicBezTo>
                  <a:pt x="285" y="83"/>
                  <a:pt x="284" y="84"/>
                  <a:pt x="284" y="84"/>
                </a:cubicBezTo>
                <a:cubicBezTo>
                  <a:pt x="283" y="85"/>
                  <a:pt x="282" y="85"/>
                  <a:pt x="281" y="85"/>
                </a:cubicBezTo>
                <a:cubicBezTo>
                  <a:pt x="280" y="85"/>
                  <a:pt x="280" y="85"/>
                  <a:pt x="279" y="86"/>
                </a:cubicBezTo>
                <a:cubicBezTo>
                  <a:pt x="279" y="86"/>
                  <a:pt x="279" y="86"/>
                  <a:pt x="279" y="87"/>
                </a:cubicBezTo>
                <a:cubicBezTo>
                  <a:pt x="279" y="88"/>
                  <a:pt x="279" y="88"/>
                  <a:pt x="279" y="88"/>
                </a:cubicBezTo>
                <a:cubicBezTo>
                  <a:pt x="279" y="93"/>
                  <a:pt x="279" y="93"/>
                  <a:pt x="279" y="93"/>
                </a:cubicBezTo>
                <a:cubicBezTo>
                  <a:pt x="279" y="93"/>
                  <a:pt x="279" y="93"/>
                  <a:pt x="279" y="93"/>
                </a:cubicBezTo>
                <a:cubicBezTo>
                  <a:pt x="278" y="94"/>
                  <a:pt x="277" y="94"/>
                  <a:pt x="275" y="93"/>
                </a:cubicBezTo>
                <a:cubicBezTo>
                  <a:pt x="273" y="93"/>
                  <a:pt x="272" y="93"/>
                  <a:pt x="269" y="93"/>
                </a:cubicBezTo>
                <a:cubicBezTo>
                  <a:pt x="268" y="93"/>
                  <a:pt x="267" y="92"/>
                  <a:pt x="266" y="91"/>
                </a:cubicBezTo>
                <a:cubicBezTo>
                  <a:pt x="266" y="91"/>
                  <a:pt x="266" y="91"/>
                  <a:pt x="266" y="91"/>
                </a:cubicBezTo>
                <a:cubicBezTo>
                  <a:pt x="265" y="92"/>
                  <a:pt x="265" y="92"/>
                  <a:pt x="265" y="92"/>
                </a:cubicBezTo>
                <a:cubicBezTo>
                  <a:pt x="265" y="92"/>
                  <a:pt x="265" y="93"/>
                  <a:pt x="264" y="93"/>
                </a:cubicBezTo>
                <a:cubicBezTo>
                  <a:pt x="263" y="93"/>
                  <a:pt x="263" y="93"/>
                  <a:pt x="262" y="94"/>
                </a:cubicBezTo>
                <a:cubicBezTo>
                  <a:pt x="262" y="94"/>
                  <a:pt x="261" y="95"/>
                  <a:pt x="260" y="94"/>
                </a:cubicBezTo>
                <a:cubicBezTo>
                  <a:pt x="260" y="95"/>
                  <a:pt x="260" y="95"/>
                  <a:pt x="260" y="95"/>
                </a:cubicBezTo>
                <a:cubicBezTo>
                  <a:pt x="259" y="96"/>
                  <a:pt x="259" y="97"/>
                  <a:pt x="258" y="97"/>
                </a:cubicBezTo>
                <a:cubicBezTo>
                  <a:pt x="257" y="97"/>
                  <a:pt x="257" y="95"/>
                  <a:pt x="256" y="93"/>
                </a:cubicBezTo>
                <a:cubicBezTo>
                  <a:pt x="256" y="93"/>
                  <a:pt x="256" y="93"/>
                  <a:pt x="256" y="93"/>
                </a:cubicBezTo>
                <a:cubicBezTo>
                  <a:pt x="256" y="92"/>
                  <a:pt x="256" y="91"/>
                  <a:pt x="256" y="90"/>
                </a:cubicBezTo>
                <a:cubicBezTo>
                  <a:pt x="256" y="89"/>
                  <a:pt x="257" y="89"/>
                  <a:pt x="258" y="89"/>
                </a:cubicBezTo>
                <a:cubicBezTo>
                  <a:pt x="259" y="88"/>
                  <a:pt x="260" y="88"/>
                  <a:pt x="260" y="88"/>
                </a:cubicBezTo>
                <a:cubicBezTo>
                  <a:pt x="260" y="87"/>
                  <a:pt x="260" y="87"/>
                  <a:pt x="259" y="86"/>
                </a:cubicBezTo>
                <a:cubicBezTo>
                  <a:pt x="259" y="86"/>
                  <a:pt x="259" y="86"/>
                  <a:pt x="259" y="86"/>
                </a:cubicBezTo>
                <a:cubicBezTo>
                  <a:pt x="258" y="85"/>
                  <a:pt x="258" y="85"/>
                  <a:pt x="257" y="85"/>
                </a:cubicBezTo>
                <a:cubicBezTo>
                  <a:pt x="257" y="86"/>
                  <a:pt x="256" y="86"/>
                  <a:pt x="256" y="86"/>
                </a:cubicBezTo>
                <a:cubicBezTo>
                  <a:pt x="255" y="86"/>
                  <a:pt x="255" y="87"/>
                  <a:pt x="253" y="87"/>
                </a:cubicBezTo>
                <a:cubicBezTo>
                  <a:pt x="253" y="87"/>
                  <a:pt x="252" y="87"/>
                  <a:pt x="252" y="87"/>
                </a:cubicBezTo>
                <a:cubicBezTo>
                  <a:pt x="252" y="87"/>
                  <a:pt x="252" y="88"/>
                  <a:pt x="252" y="89"/>
                </a:cubicBezTo>
                <a:cubicBezTo>
                  <a:pt x="252" y="90"/>
                  <a:pt x="252" y="90"/>
                  <a:pt x="252" y="90"/>
                </a:cubicBezTo>
                <a:cubicBezTo>
                  <a:pt x="252" y="90"/>
                  <a:pt x="252" y="91"/>
                  <a:pt x="247" y="91"/>
                </a:cubicBezTo>
                <a:cubicBezTo>
                  <a:pt x="247" y="92"/>
                  <a:pt x="247" y="92"/>
                  <a:pt x="247" y="92"/>
                </a:cubicBezTo>
                <a:cubicBezTo>
                  <a:pt x="247" y="92"/>
                  <a:pt x="246" y="93"/>
                  <a:pt x="245" y="93"/>
                </a:cubicBezTo>
                <a:cubicBezTo>
                  <a:pt x="244" y="93"/>
                  <a:pt x="244" y="93"/>
                  <a:pt x="244" y="93"/>
                </a:cubicBezTo>
                <a:cubicBezTo>
                  <a:pt x="244" y="92"/>
                  <a:pt x="244" y="92"/>
                  <a:pt x="244" y="91"/>
                </a:cubicBezTo>
                <a:cubicBezTo>
                  <a:pt x="244" y="90"/>
                  <a:pt x="244" y="90"/>
                  <a:pt x="244" y="90"/>
                </a:cubicBezTo>
                <a:cubicBezTo>
                  <a:pt x="244" y="91"/>
                  <a:pt x="244" y="91"/>
                  <a:pt x="243" y="91"/>
                </a:cubicBezTo>
                <a:cubicBezTo>
                  <a:pt x="242" y="92"/>
                  <a:pt x="242" y="92"/>
                  <a:pt x="241" y="91"/>
                </a:cubicBezTo>
                <a:cubicBezTo>
                  <a:pt x="240" y="91"/>
                  <a:pt x="240" y="89"/>
                  <a:pt x="240" y="88"/>
                </a:cubicBezTo>
                <a:cubicBezTo>
                  <a:pt x="240" y="87"/>
                  <a:pt x="240" y="87"/>
                  <a:pt x="239" y="87"/>
                </a:cubicBezTo>
                <a:cubicBezTo>
                  <a:pt x="239" y="86"/>
                  <a:pt x="238" y="86"/>
                  <a:pt x="238" y="85"/>
                </a:cubicBezTo>
                <a:cubicBezTo>
                  <a:pt x="237" y="86"/>
                  <a:pt x="237" y="86"/>
                  <a:pt x="237" y="86"/>
                </a:cubicBezTo>
                <a:cubicBezTo>
                  <a:pt x="236" y="86"/>
                  <a:pt x="236" y="87"/>
                  <a:pt x="235" y="87"/>
                </a:cubicBezTo>
                <a:cubicBezTo>
                  <a:pt x="234" y="87"/>
                  <a:pt x="234" y="87"/>
                  <a:pt x="234" y="88"/>
                </a:cubicBezTo>
                <a:cubicBezTo>
                  <a:pt x="234" y="89"/>
                  <a:pt x="233" y="90"/>
                  <a:pt x="232" y="89"/>
                </a:cubicBezTo>
                <a:cubicBezTo>
                  <a:pt x="231" y="89"/>
                  <a:pt x="231" y="89"/>
                  <a:pt x="231" y="89"/>
                </a:cubicBezTo>
                <a:cubicBezTo>
                  <a:pt x="231" y="89"/>
                  <a:pt x="231" y="87"/>
                  <a:pt x="232" y="85"/>
                </a:cubicBezTo>
                <a:cubicBezTo>
                  <a:pt x="232" y="85"/>
                  <a:pt x="232" y="84"/>
                  <a:pt x="232" y="84"/>
                </a:cubicBezTo>
                <a:cubicBezTo>
                  <a:pt x="232" y="84"/>
                  <a:pt x="232" y="84"/>
                  <a:pt x="232" y="84"/>
                </a:cubicBezTo>
                <a:cubicBezTo>
                  <a:pt x="232" y="83"/>
                  <a:pt x="232" y="83"/>
                  <a:pt x="231" y="82"/>
                </a:cubicBezTo>
                <a:cubicBezTo>
                  <a:pt x="231" y="82"/>
                  <a:pt x="231" y="82"/>
                  <a:pt x="231" y="82"/>
                </a:cubicBezTo>
                <a:cubicBezTo>
                  <a:pt x="230" y="82"/>
                  <a:pt x="230" y="80"/>
                  <a:pt x="231" y="78"/>
                </a:cubicBezTo>
                <a:cubicBezTo>
                  <a:pt x="232" y="78"/>
                  <a:pt x="232" y="78"/>
                  <a:pt x="232" y="78"/>
                </a:cubicBezTo>
                <a:cubicBezTo>
                  <a:pt x="232" y="77"/>
                  <a:pt x="233" y="76"/>
                  <a:pt x="234" y="76"/>
                </a:cubicBezTo>
                <a:cubicBezTo>
                  <a:pt x="235" y="76"/>
                  <a:pt x="235" y="76"/>
                  <a:pt x="236" y="76"/>
                </a:cubicBezTo>
                <a:cubicBezTo>
                  <a:pt x="236" y="76"/>
                  <a:pt x="236" y="75"/>
                  <a:pt x="235" y="74"/>
                </a:cubicBezTo>
                <a:cubicBezTo>
                  <a:pt x="235" y="73"/>
                  <a:pt x="234" y="73"/>
                  <a:pt x="234" y="72"/>
                </a:cubicBezTo>
                <a:cubicBezTo>
                  <a:pt x="234" y="71"/>
                  <a:pt x="234" y="71"/>
                  <a:pt x="234" y="71"/>
                </a:cubicBezTo>
                <a:cubicBezTo>
                  <a:pt x="234" y="71"/>
                  <a:pt x="233" y="71"/>
                  <a:pt x="232" y="71"/>
                </a:cubicBezTo>
                <a:cubicBezTo>
                  <a:pt x="231" y="72"/>
                  <a:pt x="231" y="72"/>
                  <a:pt x="231" y="73"/>
                </a:cubicBezTo>
                <a:cubicBezTo>
                  <a:pt x="231" y="73"/>
                  <a:pt x="232" y="74"/>
                  <a:pt x="231" y="74"/>
                </a:cubicBezTo>
                <a:cubicBezTo>
                  <a:pt x="231" y="74"/>
                  <a:pt x="230" y="75"/>
                  <a:pt x="230" y="75"/>
                </a:cubicBezTo>
                <a:cubicBezTo>
                  <a:pt x="229" y="75"/>
                  <a:pt x="229" y="75"/>
                  <a:pt x="229" y="75"/>
                </a:cubicBezTo>
                <a:cubicBezTo>
                  <a:pt x="230" y="76"/>
                  <a:pt x="230" y="76"/>
                  <a:pt x="230" y="76"/>
                </a:cubicBezTo>
                <a:cubicBezTo>
                  <a:pt x="230" y="76"/>
                  <a:pt x="230" y="77"/>
                  <a:pt x="230" y="77"/>
                </a:cubicBezTo>
                <a:cubicBezTo>
                  <a:pt x="230" y="79"/>
                  <a:pt x="228" y="80"/>
                  <a:pt x="227" y="81"/>
                </a:cubicBezTo>
                <a:cubicBezTo>
                  <a:pt x="227" y="82"/>
                  <a:pt x="226" y="81"/>
                  <a:pt x="225" y="81"/>
                </a:cubicBezTo>
                <a:cubicBezTo>
                  <a:pt x="225" y="81"/>
                  <a:pt x="225" y="81"/>
                  <a:pt x="225" y="81"/>
                </a:cubicBezTo>
                <a:cubicBezTo>
                  <a:pt x="225" y="81"/>
                  <a:pt x="225" y="81"/>
                  <a:pt x="225" y="82"/>
                </a:cubicBezTo>
                <a:cubicBezTo>
                  <a:pt x="225" y="82"/>
                  <a:pt x="225" y="83"/>
                  <a:pt x="224" y="83"/>
                </a:cubicBezTo>
                <a:cubicBezTo>
                  <a:pt x="224" y="83"/>
                  <a:pt x="224" y="82"/>
                  <a:pt x="223" y="81"/>
                </a:cubicBezTo>
                <a:cubicBezTo>
                  <a:pt x="223" y="80"/>
                  <a:pt x="222" y="79"/>
                  <a:pt x="222" y="78"/>
                </a:cubicBezTo>
                <a:cubicBezTo>
                  <a:pt x="221" y="77"/>
                  <a:pt x="221" y="77"/>
                  <a:pt x="220" y="78"/>
                </a:cubicBezTo>
                <a:cubicBezTo>
                  <a:pt x="220" y="78"/>
                  <a:pt x="220" y="78"/>
                  <a:pt x="219" y="78"/>
                </a:cubicBezTo>
                <a:cubicBezTo>
                  <a:pt x="219" y="79"/>
                  <a:pt x="219" y="79"/>
                  <a:pt x="219" y="79"/>
                </a:cubicBezTo>
                <a:cubicBezTo>
                  <a:pt x="220" y="79"/>
                  <a:pt x="220" y="80"/>
                  <a:pt x="220" y="81"/>
                </a:cubicBezTo>
                <a:cubicBezTo>
                  <a:pt x="220" y="81"/>
                  <a:pt x="220" y="81"/>
                  <a:pt x="219" y="81"/>
                </a:cubicBezTo>
                <a:cubicBezTo>
                  <a:pt x="218" y="82"/>
                  <a:pt x="215" y="83"/>
                  <a:pt x="215" y="83"/>
                </a:cubicBezTo>
                <a:cubicBezTo>
                  <a:pt x="215" y="83"/>
                  <a:pt x="214" y="84"/>
                  <a:pt x="215" y="86"/>
                </a:cubicBezTo>
                <a:cubicBezTo>
                  <a:pt x="215" y="87"/>
                  <a:pt x="215" y="87"/>
                  <a:pt x="216" y="87"/>
                </a:cubicBezTo>
                <a:cubicBezTo>
                  <a:pt x="217" y="87"/>
                  <a:pt x="218" y="87"/>
                  <a:pt x="218" y="87"/>
                </a:cubicBezTo>
                <a:cubicBezTo>
                  <a:pt x="219" y="88"/>
                  <a:pt x="219" y="88"/>
                  <a:pt x="220" y="89"/>
                </a:cubicBezTo>
                <a:cubicBezTo>
                  <a:pt x="220" y="89"/>
                  <a:pt x="220" y="89"/>
                  <a:pt x="220" y="90"/>
                </a:cubicBezTo>
                <a:cubicBezTo>
                  <a:pt x="221" y="90"/>
                  <a:pt x="221" y="90"/>
                  <a:pt x="222" y="91"/>
                </a:cubicBezTo>
                <a:cubicBezTo>
                  <a:pt x="222" y="91"/>
                  <a:pt x="223" y="92"/>
                  <a:pt x="224" y="93"/>
                </a:cubicBezTo>
                <a:cubicBezTo>
                  <a:pt x="224" y="93"/>
                  <a:pt x="223" y="94"/>
                  <a:pt x="223" y="94"/>
                </a:cubicBezTo>
                <a:cubicBezTo>
                  <a:pt x="222" y="95"/>
                  <a:pt x="222" y="95"/>
                  <a:pt x="222" y="96"/>
                </a:cubicBezTo>
                <a:cubicBezTo>
                  <a:pt x="222" y="96"/>
                  <a:pt x="222" y="97"/>
                  <a:pt x="222" y="97"/>
                </a:cubicBezTo>
                <a:cubicBezTo>
                  <a:pt x="222" y="97"/>
                  <a:pt x="222" y="98"/>
                  <a:pt x="221" y="99"/>
                </a:cubicBezTo>
                <a:cubicBezTo>
                  <a:pt x="222" y="100"/>
                  <a:pt x="224" y="100"/>
                  <a:pt x="224" y="102"/>
                </a:cubicBezTo>
                <a:cubicBezTo>
                  <a:pt x="224" y="102"/>
                  <a:pt x="224" y="102"/>
                  <a:pt x="225" y="102"/>
                </a:cubicBezTo>
                <a:cubicBezTo>
                  <a:pt x="226" y="102"/>
                  <a:pt x="227" y="103"/>
                  <a:pt x="227" y="103"/>
                </a:cubicBezTo>
                <a:cubicBezTo>
                  <a:pt x="228" y="104"/>
                  <a:pt x="228" y="105"/>
                  <a:pt x="228" y="107"/>
                </a:cubicBezTo>
                <a:cubicBezTo>
                  <a:pt x="228" y="107"/>
                  <a:pt x="228" y="107"/>
                  <a:pt x="228" y="107"/>
                </a:cubicBezTo>
                <a:cubicBezTo>
                  <a:pt x="227" y="109"/>
                  <a:pt x="227" y="109"/>
                  <a:pt x="228" y="111"/>
                </a:cubicBezTo>
                <a:cubicBezTo>
                  <a:pt x="228" y="112"/>
                  <a:pt x="228" y="113"/>
                  <a:pt x="229" y="114"/>
                </a:cubicBezTo>
                <a:cubicBezTo>
                  <a:pt x="229" y="115"/>
                  <a:pt x="230" y="115"/>
                  <a:pt x="230" y="115"/>
                </a:cubicBezTo>
                <a:cubicBezTo>
                  <a:pt x="230" y="115"/>
                  <a:pt x="231" y="115"/>
                  <a:pt x="231" y="114"/>
                </a:cubicBezTo>
                <a:cubicBezTo>
                  <a:pt x="231" y="114"/>
                  <a:pt x="231" y="114"/>
                  <a:pt x="231" y="114"/>
                </a:cubicBezTo>
                <a:cubicBezTo>
                  <a:pt x="231" y="114"/>
                  <a:pt x="231" y="114"/>
                  <a:pt x="231" y="114"/>
                </a:cubicBezTo>
                <a:cubicBezTo>
                  <a:pt x="231" y="114"/>
                  <a:pt x="231" y="114"/>
                  <a:pt x="231" y="114"/>
                </a:cubicBezTo>
                <a:cubicBezTo>
                  <a:pt x="232" y="113"/>
                  <a:pt x="232" y="113"/>
                  <a:pt x="232" y="113"/>
                </a:cubicBezTo>
                <a:cubicBezTo>
                  <a:pt x="232" y="114"/>
                  <a:pt x="232" y="114"/>
                  <a:pt x="232" y="114"/>
                </a:cubicBezTo>
                <a:cubicBezTo>
                  <a:pt x="233" y="114"/>
                  <a:pt x="235" y="117"/>
                  <a:pt x="235" y="118"/>
                </a:cubicBezTo>
                <a:cubicBezTo>
                  <a:pt x="235" y="118"/>
                  <a:pt x="235" y="118"/>
                  <a:pt x="235" y="119"/>
                </a:cubicBezTo>
                <a:cubicBezTo>
                  <a:pt x="235" y="120"/>
                  <a:pt x="235" y="120"/>
                  <a:pt x="234" y="122"/>
                </a:cubicBezTo>
                <a:cubicBezTo>
                  <a:pt x="235" y="123"/>
                  <a:pt x="235" y="123"/>
                  <a:pt x="235" y="123"/>
                </a:cubicBezTo>
                <a:cubicBezTo>
                  <a:pt x="235" y="123"/>
                  <a:pt x="236" y="124"/>
                  <a:pt x="236" y="124"/>
                </a:cubicBezTo>
                <a:cubicBezTo>
                  <a:pt x="236" y="125"/>
                  <a:pt x="236" y="125"/>
                  <a:pt x="236" y="125"/>
                </a:cubicBezTo>
                <a:cubicBezTo>
                  <a:pt x="236" y="127"/>
                  <a:pt x="236" y="128"/>
                  <a:pt x="234" y="130"/>
                </a:cubicBezTo>
                <a:cubicBezTo>
                  <a:pt x="234" y="130"/>
                  <a:pt x="234" y="131"/>
                  <a:pt x="234" y="131"/>
                </a:cubicBezTo>
                <a:cubicBezTo>
                  <a:pt x="234" y="132"/>
                  <a:pt x="234" y="133"/>
                  <a:pt x="233" y="134"/>
                </a:cubicBezTo>
                <a:cubicBezTo>
                  <a:pt x="233" y="134"/>
                  <a:pt x="232" y="135"/>
                  <a:pt x="232" y="136"/>
                </a:cubicBezTo>
                <a:cubicBezTo>
                  <a:pt x="232" y="136"/>
                  <a:pt x="231" y="137"/>
                  <a:pt x="231" y="138"/>
                </a:cubicBezTo>
                <a:cubicBezTo>
                  <a:pt x="231" y="138"/>
                  <a:pt x="230" y="139"/>
                  <a:pt x="230" y="139"/>
                </a:cubicBezTo>
                <a:cubicBezTo>
                  <a:pt x="229" y="139"/>
                  <a:pt x="228" y="138"/>
                  <a:pt x="228" y="138"/>
                </a:cubicBezTo>
                <a:cubicBezTo>
                  <a:pt x="227" y="137"/>
                  <a:pt x="227" y="137"/>
                  <a:pt x="227" y="137"/>
                </a:cubicBezTo>
                <a:cubicBezTo>
                  <a:pt x="227" y="137"/>
                  <a:pt x="227" y="137"/>
                  <a:pt x="227" y="136"/>
                </a:cubicBezTo>
                <a:cubicBezTo>
                  <a:pt x="226" y="136"/>
                  <a:pt x="226" y="135"/>
                  <a:pt x="225" y="135"/>
                </a:cubicBezTo>
                <a:cubicBezTo>
                  <a:pt x="225" y="135"/>
                  <a:pt x="225" y="135"/>
                  <a:pt x="225" y="135"/>
                </a:cubicBezTo>
                <a:cubicBezTo>
                  <a:pt x="224" y="136"/>
                  <a:pt x="224" y="137"/>
                  <a:pt x="223" y="136"/>
                </a:cubicBezTo>
                <a:cubicBezTo>
                  <a:pt x="223" y="136"/>
                  <a:pt x="222" y="136"/>
                  <a:pt x="222" y="135"/>
                </a:cubicBezTo>
                <a:cubicBezTo>
                  <a:pt x="222" y="134"/>
                  <a:pt x="221" y="134"/>
                  <a:pt x="220" y="133"/>
                </a:cubicBezTo>
                <a:cubicBezTo>
                  <a:pt x="220" y="133"/>
                  <a:pt x="219" y="133"/>
                  <a:pt x="219" y="132"/>
                </a:cubicBezTo>
                <a:cubicBezTo>
                  <a:pt x="218" y="132"/>
                  <a:pt x="218" y="131"/>
                  <a:pt x="218" y="131"/>
                </a:cubicBezTo>
                <a:cubicBezTo>
                  <a:pt x="218" y="130"/>
                  <a:pt x="218" y="129"/>
                  <a:pt x="217" y="129"/>
                </a:cubicBezTo>
                <a:cubicBezTo>
                  <a:pt x="216" y="128"/>
                  <a:pt x="215" y="127"/>
                  <a:pt x="214" y="127"/>
                </a:cubicBezTo>
                <a:cubicBezTo>
                  <a:pt x="214" y="127"/>
                  <a:pt x="214" y="127"/>
                  <a:pt x="214" y="127"/>
                </a:cubicBezTo>
                <a:cubicBezTo>
                  <a:pt x="213" y="128"/>
                  <a:pt x="213" y="128"/>
                  <a:pt x="213" y="128"/>
                </a:cubicBezTo>
                <a:cubicBezTo>
                  <a:pt x="213" y="129"/>
                  <a:pt x="213" y="130"/>
                  <a:pt x="212" y="130"/>
                </a:cubicBezTo>
                <a:cubicBezTo>
                  <a:pt x="212" y="130"/>
                  <a:pt x="211" y="130"/>
                  <a:pt x="211" y="131"/>
                </a:cubicBezTo>
                <a:cubicBezTo>
                  <a:pt x="211" y="132"/>
                  <a:pt x="210" y="132"/>
                  <a:pt x="209" y="133"/>
                </a:cubicBezTo>
                <a:cubicBezTo>
                  <a:pt x="209" y="133"/>
                  <a:pt x="208" y="134"/>
                  <a:pt x="207" y="133"/>
                </a:cubicBezTo>
                <a:cubicBezTo>
                  <a:pt x="207" y="133"/>
                  <a:pt x="206" y="132"/>
                  <a:pt x="207" y="131"/>
                </a:cubicBezTo>
                <a:cubicBezTo>
                  <a:pt x="207" y="130"/>
                  <a:pt x="207" y="128"/>
                  <a:pt x="206" y="127"/>
                </a:cubicBezTo>
                <a:cubicBezTo>
                  <a:pt x="206" y="126"/>
                  <a:pt x="205" y="125"/>
                  <a:pt x="204" y="125"/>
                </a:cubicBezTo>
                <a:cubicBezTo>
                  <a:pt x="204" y="125"/>
                  <a:pt x="204" y="125"/>
                  <a:pt x="204" y="125"/>
                </a:cubicBezTo>
                <a:cubicBezTo>
                  <a:pt x="203" y="125"/>
                  <a:pt x="203" y="125"/>
                  <a:pt x="203" y="123"/>
                </a:cubicBezTo>
                <a:cubicBezTo>
                  <a:pt x="202" y="122"/>
                  <a:pt x="202" y="121"/>
                  <a:pt x="202" y="121"/>
                </a:cubicBezTo>
                <a:cubicBezTo>
                  <a:pt x="201" y="120"/>
                  <a:pt x="201" y="119"/>
                  <a:pt x="201" y="117"/>
                </a:cubicBezTo>
                <a:cubicBezTo>
                  <a:pt x="201" y="115"/>
                  <a:pt x="201" y="114"/>
                  <a:pt x="202" y="113"/>
                </a:cubicBezTo>
                <a:cubicBezTo>
                  <a:pt x="202" y="112"/>
                  <a:pt x="202" y="112"/>
                  <a:pt x="202" y="112"/>
                </a:cubicBezTo>
                <a:cubicBezTo>
                  <a:pt x="202" y="111"/>
                  <a:pt x="201" y="110"/>
                  <a:pt x="200" y="110"/>
                </a:cubicBezTo>
                <a:cubicBezTo>
                  <a:pt x="199" y="110"/>
                  <a:pt x="199" y="107"/>
                  <a:pt x="199" y="106"/>
                </a:cubicBezTo>
                <a:cubicBezTo>
                  <a:pt x="199" y="105"/>
                  <a:pt x="199" y="105"/>
                  <a:pt x="199" y="105"/>
                </a:cubicBezTo>
                <a:cubicBezTo>
                  <a:pt x="199" y="104"/>
                  <a:pt x="199" y="103"/>
                  <a:pt x="198" y="103"/>
                </a:cubicBezTo>
                <a:cubicBezTo>
                  <a:pt x="197" y="102"/>
                  <a:pt x="197" y="102"/>
                  <a:pt x="197" y="102"/>
                </a:cubicBezTo>
                <a:cubicBezTo>
                  <a:pt x="197" y="102"/>
                  <a:pt x="197" y="101"/>
                  <a:pt x="197" y="101"/>
                </a:cubicBezTo>
                <a:cubicBezTo>
                  <a:pt x="197" y="100"/>
                  <a:pt x="198" y="100"/>
                  <a:pt x="199" y="99"/>
                </a:cubicBezTo>
                <a:cubicBezTo>
                  <a:pt x="200" y="99"/>
                  <a:pt x="200" y="99"/>
                  <a:pt x="200" y="99"/>
                </a:cubicBezTo>
                <a:cubicBezTo>
                  <a:pt x="201" y="98"/>
                  <a:pt x="202" y="97"/>
                  <a:pt x="203" y="96"/>
                </a:cubicBezTo>
                <a:cubicBezTo>
                  <a:pt x="204" y="95"/>
                  <a:pt x="206" y="94"/>
                  <a:pt x="207" y="93"/>
                </a:cubicBezTo>
                <a:cubicBezTo>
                  <a:pt x="207" y="92"/>
                  <a:pt x="207" y="91"/>
                  <a:pt x="207" y="90"/>
                </a:cubicBezTo>
                <a:cubicBezTo>
                  <a:pt x="206" y="89"/>
                  <a:pt x="206" y="89"/>
                  <a:pt x="206" y="89"/>
                </a:cubicBezTo>
                <a:cubicBezTo>
                  <a:pt x="206" y="88"/>
                  <a:pt x="207" y="88"/>
                  <a:pt x="207" y="88"/>
                </a:cubicBezTo>
                <a:cubicBezTo>
                  <a:pt x="208" y="87"/>
                  <a:pt x="208" y="87"/>
                  <a:pt x="208" y="87"/>
                </a:cubicBezTo>
                <a:cubicBezTo>
                  <a:pt x="208" y="86"/>
                  <a:pt x="207" y="84"/>
                  <a:pt x="206" y="83"/>
                </a:cubicBezTo>
                <a:cubicBezTo>
                  <a:pt x="205" y="82"/>
                  <a:pt x="205" y="81"/>
                  <a:pt x="205" y="79"/>
                </a:cubicBezTo>
                <a:cubicBezTo>
                  <a:pt x="205" y="78"/>
                  <a:pt x="205" y="78"/>
                  <a:pt x="205" y="78"/>
                </a:cubicBezTo>
                <a:cubicBezTo>
                  <a:pt x="205" y="76"/>
                  <a:pt x="205" y="76"/>
                  <a:pt x="206" y="75"/>
                </a:cubicBezTo>
                <a:cubicBezTo>
                  <a:pt x="206" y="74"/>
                  <a:pt x="206" y="74"/>
                  <a:pt x="206" y="73"/>
                </a:cubicBezTo>
                <a:cubicBezTo>
                  <a:pt x="207" y="72"/>
                  <a:pt x="207" y="71"/>
                  <a:pt x="208" y="70"/>
                </a:cubicBezTo>
                <a:cubicBezTo>
                  <a:pt x="208" y="70"/>
                  <a:pt x="209" y="69"/>
                  <a:pt x="209" y="69"/>
                </a:cubicBezTo>
                <a:cubicBezTo>
                  <a:pt x="209" y="67"/>
                  <a:pt x="210" y="67"/>
                  <a:pt x="211" y="66"/>
                </a:cubicBezTo>
                <a:cubicBezTo>
                  <a:pt x="211" y="66"/>
                  <a:pt x="212" y="66"/>
                  <a:pt x="212" y="65"/>
                </a:cubicBezTo>
                <a:cubicBezTo>
                  <a:pt x="213" y="65"/>
                  <a:pt x="214" y="64"/>
                  <a:pt x="215" y="65"/>
                </a:cubicBezTo>
                <a:cubicBezTo>
                  <a:pt x="215" y="65"/>
                  <a:pt x="216" y="65"/>
                  <a:pt x="216" y="66"/>
                </a:cubicBezTo>
                <a:cubicBezTo>
                  <a:pt x="217" y="66"/>
                  <a:pt x="219" y="66"/>
                  <a:pt x="220" y="65"/>
                </a:cubicBezTo>
                <a:cubicBezTo>
                  <a:pt x="220" y="65"/>
                  <a:pt x="221" y="65"/>
                  <a:pt x="221" y="65"/>
                </a:cubicBezTo>
                <a:cubicBezTo>
                  <a:pt x="222" y="64"/>
                  <a:pt x="223" y="64"/>
                  <a:pt x="224" y="64"/>
                </a:cubicBezTo>
                <a:cubicBezTo>
                  <a:pt x="224" y="63"/>
                  <a:pt x="225" y="63"/>
                  <a:pt x="226" y="62"/>
                </a:cubicBezTo>
                <a:cubicBezTo>
                  <a:pt x="228" y="62"/>
                  <a:pt x="228" y="60"/>
                  <a:pt x="228" y="59"/>
                </a:cubicBezTo>
                <a:cubicBezTo>
                  <a:pt x="228" y="59"/>
                  <a:pt x="227" y="59"/>
                  <a:pt x="226" y="58"/>
                </a:cubicBezTo>
                <a:cubicBezTo>
                  <a:pt x="226" y="58"/>
                  <a:pt x="225" y="58"/>
                  <a:pt x="225" y="57"/>
                </a:cubicBezTo>
                <a:cubicBezTo>
                  <a:pt x="225" y="56"/>
                  <a:pt x="225" y="56"/>
                  <a:pt x="225" y="55"/>
                </a:cubicBezTo>
                <a:cubicBezTo>
                  <a:pt x="226" y="53"/>
                  <a:pt x="228" y="53"/>
                  <a:pt x="230" y="53"/>
                </a:cubicBezTo>
                <a:cubicBezTo>
                  <a:pt x="231" y="52"/>
                  <a:pt x="231" y="52"/>
                  <a:pt x="231" y="52"/>
                </a:cubicBezTo>
                <a:cubicBezTo>
                  <a:pt x="231" y="52"/>
                  <a:pt x="231" y="51"/>
                  <a:pt x="230" y="50"/>
                </a:cubicBezTo>
                <a:cubicBezTo>
                  <a:pt x="229" y="49"/>
                  <a:pt x="231" y="48"/>
                  <a:pt x="232" y="47"/>
                </a:cubicBezTo>
                <a:cubicBezTo>
                  <a:pt x="233" y="47"/>
                  <a:pt x="233" y="47"/>
                  <a:pt x="233" y="47"/>
                </a:cubicBezTo>
                <a:cubicBezTo>
                  <a:pt x="233" y="46"/>
                  <a:pt x="233" y="46"/>
                  <a:pt x="233" y="45"/>
                </a:cubicBezTo>
                <a:cubicBezTo>
                  <a:pt x="234" y="44"/>
                  <a:pt x="234" y="43"/>
                  <a:pt x="235" y="43"/>
                </a:cubicBezTo>
                <a:cubicBezTo>
                  <a:pt x="236" y="42"/>
                  <a:pt x="236" y="39"/>
                  <a:pt x="235" y="39"/>
                </a:cubicBezTo>
                <a:cubicBezTo>
                  <a:pt x="235" y="38"/>
                  <a:pt x="235" y="38"/>
                  <a:pt x="235" y="38"/>
                </a:cubicBezTo>
                <a:cubicBezTo>
                  <a:pt x="234" y="37"/>
                  <a:pt x="234" y="37"/>
                  <a:pt x="234" y="36"/>
                </a:cubicBezTo>
                <a:cubicBezTo>
                  <a:pt x="234" y="36"/>
                  <a:pt x="234" y="35"/>
                  <a:pt x="235" y="35"/>
                </a:cubicBezTo>
                <a:cubicBezTo>
                  <a:pt x="236" y="34"/>
                  <a:pt x="236" y="33"/>
                  <a:pt x="236" y="33"/>
                </a:cubicBezTo>
                <a:cubicBezTo>
                  <a:pt x="237" y="32"/>
                  <a:pt x="237" y="31"/>
                  <a:pt x="237" y="31"/>
                </a:cubicBezTo>
                <a:cubicBezTo>
                  <a:pt x="238" y="29"/>
                  <a:pt x="239" y="29"/>
                  <a:pt x="240" y="29"/>
                </a:cubicBezTo>
                <a:cubicBezTo>
                  <a:pt x="241" y="29"/>
                  <a:pt x="241" y="29"/>
                  <a:pt x="241" y="29"/>
                </a:cubicBezTo>
                <a:cubicBezTo>
                  <a:pt x="241" y="28"/>
                  <a:pt x="241" y="28"/>
                  <a:pt x="241" y="27"/>
                </a:cubicBezTo>
                <a:cubicBezTo>
                  <a:pt x="241" y="26"/>
                  <a:pt x="241" y="25"/>
                  <a:pt x="242" y="24"/>
                </a:cubicBezTo>
                <a:cubicBezTo>
                  <a:pt x="242" y="23"/>
                  <a:pt x="241" y="21"/>
                  <a:pt x="240" y="21"/>
                </a:cubicBezTo>
                <a:close/>
              </a:path>
            </a:pathLst>
          </a:custGeom>
          <a:solidFill>
            <a:schemeClr val="accent2"/>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29" name="Freeform 263"/>
          <p:cNvSpPr>
            <a:spLocks/>
          </p:cNvSpPr>
          <p:nvPr/>
        </p:nvSpPr>
        <p:spPr bwMode="auto">
          <a:xfrm>
            <a:off x="954303" y="3990987"/>
            <a:ext cx="2968626" cy="2660650"/>
          </a:xfrm>
          <a:custGeom>
            <a:avLst/>
            <a:gdLst>
              <a:gd name="T0" fmla="*/ 60 w 395"/>
              <a:gd name="T1" fmla="*/ 252 h 354"/>
              <a:gd name="T2" fmla="*/ 86 w 395"/>
              <a:gd name="T3" fmla="*/ 263 h 354"/>
              <a:gd name="T4" fmla="*/ 105 w 395"/>
              <a:gd name="T5" fmla="*/ 264 h 354"/>
              <a:gd name="T6" fmla="*/ 123 w 395"/>
              <a:gd name="T7" fmla="*/ 272 h 354"/>
              <a:gd name="T8" fmla="*/ 139 w 395"/>
              <a:gd name="T9" fmla="*/ 278 h 354"/>
              <a:gd name="T10" fmla="*/ 159 w 395"/>
              <a:gd name="T11" fmla="*/ 272 h 354"/>
              <a:gd name="T12" fmla="*/ 161 w 395"/>
              <a:gd name="T13" fmla="*/ 291 h 354"/>
              <a:gd name="T14" fmla="*/ 173 w 395"/>
              <a:gd name="T15" fmla="*/ 298 h 354"/>
              <a:gd name="T16" fmla="*/ 178 w 395"/>
              <a:gd name="T17" fmla="*/ 321 h 354"/>
              <a:gd name="T18" fmla="*/ 192 w 395"/>
              <a:gd name="T19" fmla="*/ 337 h 354"/>
              <a:gd name="T20" fmla="*/ 206 w 395"/>
              <a:gd name="T21" fmla="*/ 342 h 354"/>
              <a:gd name="T22" fmla="*/ 225 w 395"/>
              <a:gd name="T23" fmla="*/ 351 h 354"/>
              <a:gd name="T24" fmla="*/ 227 w 395"/>
              <a:gd name="T25" fmla="*/ 341 h 354"/>
              <a:gd name="T26" fmla="*/ 247 w 395"/>
              <a:gd name="T27" fmla="*/ 321 h 354"/>
              <a:gd name="T28" fmla="*/ 246 w 395"/>
              <a:gd name="T29" fmla="*/ 298 h 354"/>
              <a:gd name="T30" fmla="*/ 241 w 395"/>
              <a:gd name="T31" fmla="*/ 273 h 354"/>
              <a:gd name="T32" fmla="*/ 247 w 395"/>
              <a:gd name="T33" fmla="*/ 258 h 354"/>
              <a:gd name="T34" fmla="*/ 259 w 395"/>
              <a:gd name="T35" fmla="*/ 254 h 354"/>
              <a:gd name="T36" fmla="*/ 267 w 395"/>
              <a:gd name="T37" fmla="*/ 260 h 354"/>
              <a:gd name="T38" fmla="*/ 263 w 395"/>
              <a:gd name="T39" fmla="*/ 264 h 354"/>
              <a:gd name="T40" fmla="*/ 282 w 395"/>
              <a:gd name="T41" fmla="*/ 270 h 354"/>
              <a:gd name="T42" fmla="*/ 292 w 395"/>
              <a:gd name="T43" fmla="*/ 276 h 354"/>
              <a:gd name="T44" fmla="*/ 287 w 395"/>
              <a:gd name="T45" fmla="*/ 288 h 354"/>
              <a:gd name="T46" fmla="*/ 288 w 395"/>
              <a:gd name="T47" fmla="*/ 308 h 354"/>
              <a:gd name="T48" fmla="*/ 280 w 395"/>
              <a:gd name="T49" fmla="*/ 315 h 354"/>
              <a:gd name="T50" fmla="*/ 296 w 395"/>
              <a:gd name="T51" fmla="*/ 311 h 354"/>
              <a:gd name="T52" fmla="*/ 307 w 395"/>
              <a:gd name="T53" fmla="*/ 291 h 354"/>
              <a:gd name="T54" fmla="*/ 329 w 395"/>
              <a:gd name="T55" fmla="*/ 292 h 354"/>
              <a:gd name="T56" fmla="*/ 341 w 395"/>
              <a:gd name="T57" fmla="*/ 296 h 354"/>
              <a:gd name="T58" fmla="*/ 343 w 395"/>
              <a:gd name="T59" fmla="*/ 281 h 354"/>
              <a:gd name="T60" fmla="*/ 343 w 395"/>
              <a:gd name="T61" fmla="*/ 268 h 354"/>
              <a:gd name="T62" fmla="*/ 348 w 395"/>
              <a:gd name="T63" fmla="*/ 253 h 354"/>
              <a:gd name="T64" fmla="*/ 367 w 395"/>
              <a:gd name="T65" fmla="*/ 244 h 354"/>
              <a:gd name="T66" fmla="*/ 344 w 395"/>
              <a:gd name="T67" fmla="*/ 242 h 354"/>
              <a:gd name="T68" fmla="*/ 322 w 395"/>
              <a:gd name="T69" fmla="*/ 220 h 354"/>
              <a:gd name="T70" fmla="*/ 344 w 395"/>
              <a:gd name="T71" fmla="*/ 197 h 354"/>
              <a:gd name="T72" fmla="*/ 370 w 395"/>
              <a:gd name="T73" fmla="*/ 181 h 354"/>
              <a:gd name="T74" fmla="*/ 379 w 395"/>
              <a:gd name="T75" fmla="*/ 176 h 354"/>
              <a:gd name="T76" fmla="*/ 395 w 395"/>
              <a:gd name="T77" fmla="*/ 162 h 354"/>
              <a:gd name="T78" fmla="*/ 371 w 395"/>
              <a:gd name="T79" fmla="*/ 167 h 354"/>
              <a:gd name="T80" fmla="*/ 379 w 395"/>
              <a:gd name="T81" fmla="*/ 155 h 354"/>
              <a:gd name="T82" fmla="*/ 379 w 395"/>
              <a:gd name="T83" fmla="*/ 142 h 354"/>
              <a:gd name="T84" fmla="*/ 368 w 395"/>
              <a:gd name="T85" fmla="*/ 137 h 354"/>
              <a:gd name="T86" fmla="*/ 354 w 395"/>
              <a:gd name="T87" fmla="*/ 120 h 354"/>
              <a:gd name="T88" fmla="*/ 349 w 395"/>
              <a:gd name="T89" fmla="*/ 126 h 354"/>
              <a:gd name="T90" fmla="*/ 346 w 395"/>
              <a:gd name="T91" fmla="*/ 104 h 354"/>
              <a:gd name="T92" fmla="*/ 332 w 395"/>
              <a:gd name="T93" fmla="*/ 108 h 354"/>
              <a:gd name="T94" fmla="*/ 321 w 395"/>
              <a:gd name="T95" fmla="*/ 101 h 354"/>
              <a:gd name="T96" fmla="*/ 308 w 395"/>
              <a:gd name="T97" fmla="*/ 116 h 354"/>
              <a:gd name="T98" fmla="*/ 304 w 395"/>
              <a:gd name="T99" fmla="*/ 94 h 354"/>
              <a:gd name="T100" fmla="*/ 285 w 395"/>
              <a:gd name="T101" fmla="*/ 72 h 354"/>
              <a:gd name="T102" fmla="*/ 275 w 395"/>
              <a:gd name="T103" fmla="*/ 43 h 354"/>
              <a:gd name="T104" fmla="*/ 246 w 395"/>
              <a:gd name="T105" fmla="*/ 36 h 354"/>
              <a:gd name="T106" fmla="*/ 244 w 395"/>
              <a:gd name="T107" fmla="*/ 18 h 354"/>
              <a:gd name="T108" fmla="*/ 239 w 395"/>
              <a:gd name="T109" fmla="*/ 4 h 354"/>
              <a:gd name="T110" fmla="*/ 211 w 395"/>
              <a:gd name="T111" fmla="*/ 2 h 354"/>
              <a:gd name="T112" fmla="*/ 163 w 395"/>
              <a:gd name="T113" fmla="*/ 55 h 354"/>
              <a:gd name="T114" fmla="*/ 58 w 395"/>
              <a:gd name="T115" fmla="*/ 11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5" h="354">
                <a:moveTo>
                  <a:pt x="16" y="170"/>
                </a:moveTo>
                <a:cubicBezTo>
                  <a:pt x="21" y="173"/>
                  <a:pt x="32" y="167"/>
                  <a:pt x="30" y="175"/>
                </a:cubicBezTo>
                <a:cubicBezTo>
                  <a:pt x="29" y="179"/>
                  <a:pt x="29" y="184"/>
                  <a:pt x="29" y="188"/>
                </a:cubicBezTo>
                <a:cubicBezTo>
                  <a:pt x="28" y="191"/>
                  <a:pt x="21" y="201"/>
                  <a:pt x="26" y="203"/>
                </a:cubicBezTo>
                <a:cubicBezTo>
                  <a:pt x="27" y="204"/>
                  <a:pt x="25" y="207"/>
                  <a:pt x="28" y="208"/>
                </a:cubicBezTo>
                <a:cubicBezTo>
                  <a:pt x="29" y="209"/>
                  <a:pt x="30" y="211"/>
                  <a:pt x="31" y="212"/>
                </a:cubicBezTo>
                <a:cubicBezTo>
                  <a:pt x="31" y="212"/>
                  <a:pt x="31" y="213"/>
                  <a:pt x="32" y="214"/>
                </a:cubicBezTo>
                <a:cubicBezTo>
                  <a:pt x="35" y="223"/>
                  <a:pt x="46" y="217"/>
                  <a:pt x="53" y="219"/>
                </a:cubicBezTo>
                <a:cubicBezTo>
                  <a:pt x="55" y="220"/>
                  <a:pt x="51" y="224"/>
                  <a:pt x="51" y="226"/>
                </a:cubicBezTo>
                <a:cubicBezTo>
                  <a:pt x="51" y="232"/>
                  <a:pt x="51" y="236"/>
                  <a:pt x="55" y="240"/>
                </a:cubicBezTo>
                <a:cubicBezTo>
                  <a:pt x="56" y="241"/>
                  <a:pt x="59" y="251"/>
                  <a:pt x="60" y="252"/>
                </a:cubicBezTo>
                <a:cubicBezTo>
                  <a:pt x="62" y="256"/>
                  <a:pt x="60" y="260"/>
                  <a:pt x="64" y="263"/>
                </a:cubicBezTo>
                <a:cubicBezTo>
                  <a:pt x="64" y="264"/>
                  <a:pt x="64" y="264"/>
                  <a:pt x="64" y="264"/>
                </a:cubicBezTo>
                <a:cubicBezTo>
                  <a:pt x="65" y="263"/>
                  <a:pt x="66" y="263"/>
                  <a:pt x="66" y="263"/>
                </a:cubicBezTo>
                <a:cubicBezTo>
                  <a:pt x="67" y="263"/>
                  <a:pt x="68" y="262"/>
                  <a:pt x="69" y="262"/>
                </a:cubicBezTo>
                <a:cubicBezTo>
                  <a:pt x="69" y="261"/>
                  <a:pt x="70" y="261"/>
                  <a:pt x="70" y="261"/>
                </a:cubicBezTo>
                <a:cubicBezTo>
                  <a:pt x="71" y="261"/>
                  <a:pt x="72" y="263"/>
                  <a:pt x="72" y="264"/>
                </a:cubicBezTo>
                <a:cubicBezTo>
                  <a:pt x="72" y="265"/>
                  <a:pt x="72" y="265"/>
                  <a:pt x="72" y="265"/>
                </a:cubicBezTo>
                <a:cubicBezTo>
                  <a:pt x="73" y="266"/>
                  <a:pt x="80" y="265"/>
                  <a:pt x="81" y="265"/>
                </a:cubicBezTo>
                <a:cubicBezTo>
                  <a:pt x="82" y="264"/>
                  <a:pt x="83" y="264"/>
                  <a:pt x="84" y="264"/>
                </a:cubicBezTo>
                <a:cubicBezTo>
                  <a:pt x="85" y="264"/>
                  <a:pt x="85" y="264"/>
                  <a:pt x="86" y="264"/>
                </a:cubicBezTo>
                <a:cubicBezTo>
                  <a:pt x="86" y="263"/>
                  <a:pt x="86" y="263"/>
                  <a:pt x="86" y="263"/>
                </a:cubicBezTo>
                <a:cubicBezTo>
                  <a:pt x="87" y="263"/>
                  <a:pt x="87" y="263"/>
                  <a:pt x="87" y="263"/>
                </a:cubicBezTo>
                <a:cubicBezTo>
                  <a:pt x="88" y="263"/>
                  <a:pt x="88" y="263"/>
                  <a:pt x="89" y="263"/>
                </a:cubicBezTo>
                <a:cubicBezTo>
                  <a:pt x="90" y="262"/>
                  <a:pt x="91" y="262"/>
                  <a:pt x="93" y="263"/>
                </a:cubicBezTo>
                <a:cubicBezTo>
                  <a:pt x="94" y="263"/>
                  <a:pt x="94" y="263"/>
                  <a:pt x="94" y="263"/>
                </a:cubicBezTo>
                <a:cubicBezTo>
                  <a:pt x="95" y="264"/>
                  <a:pt x="96" y="264"/>
                  <a:pt x="97" y="265"/>
                </a:cubicBezTo>
                <a:cubicBezTo>
                  <a:pt x="97" y="265"/>
                  <a:pt x="98" y="265"/>
                  <a:pt x="99" y="265"/>
                </a:cubicBezTo>
                <a:cubicBezTo>
                  <a:pt x="100" y="265"/>
                  <a:pt x="101" y="266"/>
                  <a:pt x="101" y="266"/>
                </a:cubicBezTo>
                <a:cubicBezTo>
                  <a:pt x="102" y="267"/>
                  <a:pt x="102" y="267"/>
                  <a:pt x="102" y="267"/>
                </a:cubicBezTo>
                <a:cubicBezTo>
                  <a:pt x="102" y="267"/>
                  <a:pt x="103" y="268"/>
                  <a:pt x="103" y="268"/>
                </a:cubicBezTo>
                <a:cubicBezTo>
                  <a:pt x="103" y="268"/>
                  <a:pt x="103" y="268"/>
                  <a:pt x="103" y="267"/>
                </a:cubicBezTo>
                <a:cubicBezTo>
                  <a:pt x="103" y="265"/>
                  <a:pt x="104" y="264"/>
                  <a:pt x="105" y="264"/>
                </a:cubicBezTo>
                <a:cubicBezTo>
                  <a:pt x="106" y="264"/>
                  <a:pt x="107" y="265"/>
                  <a:pt x="107" y="266"/>
                </a:cubicBezTo>
                <a:cubicBezTo>
                  <a:pt x="107" y="266"/>
                  <a:pt x="108" y="266"/>
                  <a:pt x="109" y="266"/>
                </a:cubicBezTo>
                <a:cubicBezTo>
                  <a:pt x="109" y="266"/>
                  <a:pt x="110" y="266"/>
                  <a:pt x="110" y="266"/>
                </a:cubicBezTo>
                <a:cubicBezTo>
                  <a:pt x="111" y="266"/>
                  <a:pt x="111" y="266"/>
                  <a:pt x="112" y="266"/>
                </a:cubicBezTo>
                <a:cubicBezTo>
                  <a:pt x="113" y="266"/>
                  <a:pt x="114" y="265"/>
                  <a:pt x="115" y="266"/>
                </a:cubicBezTo>
                <a:cubicBezTo>
                  <a:pt x="116" y="266"/>
                  <a:pt x="116" y="266"/>
                  <a:pt x="117" y="266"/>
                </a:cubicBezTo>
                <a:cubicBezTo>
                  <a:pt x="118" y="266"/>
                  <a:pt x="119" y="267"/>
                  <a:pt x="120" y="267"/>
                </a:cubicBezTo>
                <a:cubicBezTo>
                  <a:pt x="121" y="268"/>
                  <a:pt x="123" y="267"/>
                  <a:pt x="124" y="267"/>
                </a:cubicBezTo>
                <a:cubicBezTo>
                  <a:pt x="125" y="267"/>
                  <a:pt x="126" y="267"/>
                  <a:pt x="127" y="268"/>
                </a:cubicBezTo>
                <a:cubicBezTo>
                  <a:pt x="127" y="268"/>
                  <a:pt x="127" y="269"/>
                  <a:pt x="127" y="270"/>
                </a:cubicBezTo>
                <a:cubicBezTo>
                  <a:pt x="127" y="271"/>
                  <a:pt x="127" y="271"/>
                  <a:pt x="123" y="272"/>
                </a:cubicBezTo>
                <a:cubicBezTo>
                  <a:pt x="123" y="272"/>
                  <a:pt x="123" y="272"/>
                  <a:pt x="122" y="272"/>
                </a:cubicBezTo>
                <a:cubicBezTo>
                  <a:pt x="122" y="272"/>
                  <a:pt x="122" y="272"/>
                  <a:pt x="122" y="272"/>
                </a:cubicBezTo>
                <a:cubicBezTo>
                  <a:pt x="122" y="272"/>
                  <a:pt x="123" y="273"/>
                  <a:pt x="126" y="273"/>
                </a:cubicBezTo>
                <a:cubicBezTo>
                  <a:pt x="127" y="273"/>
                  <a:pt x="127" y="273"/>
                  <a:pt x="127" y="273"/>
                </a:cubicBezTo>
                <a:cubicBezTo>
                  <a:pt x="128" y="274"/>
                  <a:pt x="129" y="274"/>
                  <a:pt x="129" y="275"/>
                </a:cubicBezTo>
                <a:cubicBezTo>
                  <a:pt x="130" y="275"/>
                  <a:pt x="131" y="276"/>
                  <a:pt x="132" y="276"/>
                </a:cubicBezTo>
                <a:cubicBezTo>
                  <a:pt x="133" y="276"/>
                  <a:pt x="133" y="277"/>
                  <a:pt x="133" y="277"/>
                </a:cubicBezTo>
                <a:cubicBezTo>
                  <a:pt x="133" y="277"/>
                  <a:pt x="134" y="277"/>
                  <a:pt x="134" y="276"/>
                </a:cubicBezTo>
                <a:cubicBezTo>
                  <a:pt x="134" y="276"/>
                  <a:pt x="134" y="275"/>
                  <a:pt x="135" y="275"/>
                </a:cubicBezTo>
                <a:cubicBezTo>
                  <a:pt x="135" y="275"/>
                  <a:pt x="136" y="275"/>
                  <a:pt x="137" y="276"/>
                </a:cubicBezTo>
                <a:cubicBezTo>
                  <a:pt x="137" y="277"/>
                  <a:pt x="138" y="277"/>
                  <a:pt x="139" y="278"/>
                </a:cubicBezTo>
                <a:cubicBezTo>
                  <a:pt x="141" y="279"/>
                  <a:pt x="142" y="280"/>
                  <a:pt x="143" y="281"/>
                </a:cubicBezTo>
                <a:cubicBezTo>
                  <a:pt x="145" y="283"/>
                  <a:pt x="145" y="283"/>
                  <a:pt x="146" y="283"/>
                </a:cubicBezTo>
                <a:cubicBezTo>
                  <a:pt x="147" y="282"/>
                  <a:pt x="148" y="282"/>
                  <a:pt x="149" y="283"/>
                </a:cubicBezTo>
                <a:cubicBezTo>
                  <a:pt x="149" y="283"/>
                  <a:pt x="150" y="283"/>
                  <a:pt x="150" y="283"/>
                </a:cubicBezTo>
                <a:cubicBezTo>
                  <a:pt x="152" y="284"/>
                  <a:pt x="152" y="284"/>
                  <a:pt x="153" y="282"/>
                </a:cubicBezTo>
                <a:cubicBezTo>
                  <a:pt x="154" y="281"/>
                  <a:pt x="154" y="281"/>
                  <a:pt x="155" y="280"/>
                </a:cubicBezTo>
                <a:cubicBezTo>
                  <a:pt x="156" y="280"/>
                  <a:pt x="156" y="280"/>
                  <a:pt x="156" y="278"/>
                </a:cubicBezTo>
                <a:cubicBezTo>
                  <a:pt x="156" y="278"/>
                  <a:pt x="156" y="277"/>
                  <a:pt x="156" y="277"/>
                </a:cubicBezTo>
                <a:cubicBezTo>
                  <a:pt x="156" y="276"/>
                  <a:pt x="156" y="276"/>
                  <a:pt x="158" y="275"/>
                </a:cubicBezTo>
                <a:cubicBezTo>
                  <a:pt x="158" y="274"/>
                  <a:pt x="158" y="274"/>
                  <a:pt x="158" y="274"/>
                </a:cubicBezTo>
                <a:cubicBezTo>
                  <a:pt x="158" y="274"/>
                  <a:pt x="157" y="273"/>
                  <a:pt x="159" y="272"/>
                </a:cubicBezTo>
                <a:cubicBezTo>
                  <a:pt x="159" y="272"/>
                  <a:pt x="159" y="272"/>
                  <a:pt x="159" y="272"/>
                </a:cubicBezTo>
                <a:cubicBezTo>
                  <a:pt x="159" y="272"/>
                  <a:pt x="159" y="272"/>
                  <a:pt x="159" y="272"/>
                </a:cubicBezTo>
                <a:cubicBezTo>
                  <a:pt x="160" y="272"/>
                  <a:pt x="160" y="273"/>
                  <a:pt x="161" y="276"/>
                </a:cubicBezTo>
                <a:cubicBezTo>
                  <a:pt x="161" y="277"/>
                  <a:pt x="161" y="277"/>
                  <a:pt x="161" y="277"/>
                </a:cubicBezTo>
                <a:cubicBezTo>
                  <a:pt x="162" y="279"/>
                  <a:pt x="162" y="279"/>
                  <a:pt x="163" y="280"/>
                </a:cubicBezTo>
                <a:cubicBezTo>
                  <a:pt x="164" y="281"/>
                  <a:pt x="165" y="283"/>
                  <a:pt x="165" y="284"/>
                </a:cubicBezTo>
                <a:cubicBezTo>
                  <a:pt x="165" y="284"/>
                  <a:pt x="165" y="284"/>
                  <a:pt x="165" y="284"/>
                </a:cubicBezTo>
                <a:cubicBezTo>
                  <a:pt x="166" y="284"/>
                  <a:pt x="166" y="285"/>
                  <a:pt x="166" y="285"/>
                </a:cubicBezTo>
                <a:cubicBezTo>
                  <a:pt x="166" y="286"/>
                  <a:pt x="166" y="286"/>
                  <a:pt x="165" y="287"/>
                </a:cubicBezTo>
                <a:cubicBezTo>
                  <a:pt x="163" y="288"/>
                  <a:pt x="162" y="289"/>
                  <a:pt x="161" y="290"/>
                </a:cubicBezTo>
                <a:cubicBezTo>
                  <a:pt x="161" y="290"/>
                  <a:pt x="161" y="291"/>
                  <a:pt x="161" y="291"/>
                </a:cubicBezTo>
                <a:cubicBezTo>
                  <a:pt x="161" y="292"/>
                  <a:pt x="162" y="292"/>
                  <a:pt x="162" y="292"/>
                </a:cubicBezTo>
                <a:cubicBezTo>
                  <a:pt x="163" y="293"/>
                  <a:pt x="164" y="294"/>
                  <a:pt x="164" y="297"/>
                </a:cubicBezTo>
                <a:cubicBezTo>
                  <a:pt x="164" y="297"/>
                  <a:pt x="165" y="298"/>
                  <a:pt x="165" y="298"/>
                </a:cubicBezTo>
                <a:cubicBezTo>
                  <a:pt x="165" y="299"/>
                  <a:pt x="165" y="300"/>
                  <a:pt x="165" y="300"/>
                </a:cubicBezTo>
                <a:cubicBezTo>
                  <a:pt x="165" y="301"/>
                  <a:pt x="165" y="302"/>
                  <a:pt x="167" y="302"/>
                </a:cubicBezTo>
                <a:cubicBezTo>
                  <a:pt x="167" y="302"/>
                  <a:pt x="168" y="301"/>
                  <a:pt x="168" y="300"/>
                </a:cubicBezTo>
                <a:cubicBezTo>
                  <a:pt x="168" y="299"/>
                  <a:pt x="169" y="298"/>
                  <a:pt x="169" y="298"/>
                </a:cubicBezTo>
                <a:cubicBezTo>
                  <a:pt x="170" y="298"/>
                  <a:pt x="170" y="297"/>
                  <a:pt x="170" y="296"/>
                </a:cubicBezTo>
                <a:cubicBezTo>
                  <a:pt x="171" y="296"/>
                  <a:pt x="171" y="295"/>
                  <a:pt x="171" y="296"/>
                </a:cubicBezTo>
                <a:cubicBezTo>
                  <a:pt x="172" y="296"/>
                  <a:pt x="172" y="296"/>
                  <a:pt x="172" y="297"/>
                </a:cubicBezTo>
                <a:cubicBezTo>
                  <a:pt x="172" y="297"/>
                  <a:pt x="173" y="298"/>
                  <a:pt x="173" y="298"/>
                </a:cubicBezTo>
                <a:cubicBezTo>
                  <a:pt x="173" y="299"/>
                  <a:pt x="173" y="300"/>
                  <a:pt x="174" y="302"/>
                </a:cubicBezTo>
                <a:cubicBezTo>
                  <a:pt x="174" y="302"/>
                  <a:pt x="175" y="303"/>
                  <a:pt x="175" y="303"/>
                </a:cubicBezTo>
                <a:cubicBezTo>
                  <a:pt x="176" y="304"/>
                  <a:pt x="176" y="304"/>
                  <a:pt x="176" y="304"/>
                </a:cubicBezTo>
                <a:cubicBezTo>
                  <a:pt x="177" y="306"/>
                  <a:pt x="176" y="308"/>
                  <a:pt x="176" y="309"/>
                </a:cubicBezTo>
                <a:cubicBezTo>
                  <a:pt x="175" y="310"/>
                  <a:pt x="174" y="311"/>
                  <a:pt x="174" y="311"/>
                </a:cubicBezTo>
                <a:cubicBezTo>
                  <a:pt x="173" y="311"/>
                  <a:pt x="173" y="312"/>
                  <a:pt x="173" y="314"/>
                </a:cubicBezTo>
                <a:cubicBezTo>
                  <a:pt x="173" y="315"/>
                  <a:pt x="173" y="315"/>
                  <a:pt x="174" y="315"/>
                </a:cubicBezTo>
                <a:cubicBezTo>
                  <a:pt x="174" y="316"/>
                  <a:pt x="175" y="316"/>
                  <a:pt x="175" y="317"/>
                </a:cubicBezTo>
                <a:cubicBezTo>
                  <a:pt x="176" y="318"/>
                  <a:pt x="176" y="318"/>
                  <a:pt x="177" y="319"/>
                </a:cubicBezTo>
                <a:cubicBezTo>
                  <a:pt x="178" y="319"/>
                  <a:pt x="178" y="319"/>
                  <a:pt x="178" y="319"/>
                </a:cubicBezTo>
                <a:cubicBezTo>
                  <a:pt x="179" y="320"/>
                  <a:pt x="178" y="320"/>
                  <a:pt x="178" y="321"/>
                </a:cubicBezTo>
                <a:cubicBezTo>
                  <a:pt x="178" y="321"/>
                  <a:pt x="178" y="321"/>
                  <a:pt x="178" y="321"/>
                </a:cubicBezTo>
                <a:cubicBezTo>
                  <a:pt x="178" y="321"/>
                  <a:pt x="178" y="321"/>
                  <a:pt x="178" y="321"/>
                </a:cubicBezTo>
                <a:cubicBezTo>
                  <a:pt x="178" y="321"/>
                  <a:pt x="179" y="321"/>
                  <a:pt x="181" y="321"/>
                </a:cubicBezTo>
                <a:cubicBezTo>
                  <a:pt x="182" y="321"/>
                  <a:pt x="182" y="321"/>
                  <a:pt x="183" y="322"/>
                </a:cubicBezTo>
                <a:cubicBezTo>
                  <a:pt x="183" y="322"/>
                  <a:pt x="184" y="322"/>
                  <a:pt x="184" y="322"/>
                </a:cubicBezTo>
                <a:cubicBezTo>
                  <a:pt x="187" y="322"/>
                  <a:pt x="187" y="326"/>
                  <a:pt x="187" y="328"/>
                </a:cubicBezTo>
                <a:cubicBezTo>
                  <a:pt x="187" y="330"/>
                  <a:pt x="187" y="331"/>
                  <a:pt x="186" y="332"/>
                </a:cubicBezTo>
                <a:cubicBezTo>
                  <a:pt x="186" y="333"/>
                  <a:pt x="186" y="333"/>
                  <a:pt x="186" y="333"/>
                </a:cubicBezTo>
                <a:cubicBezTo>
                  <a:pt x="186" y="333"/>
                  <a:pt x="187" y="333"/>
                  <a:pt x="187" y="333"/>
                </a:cubicBezTo>
                <a:cubicBezTo>
                  <a:pt x="188" y="334"/>
                  <a:pt x="189" y="334"/>
                  <a:pt x="189" y="335"/>
                </a:cubicBezTo>
                <a:cubicBezTo>
                  <a:pt x="189" y="335"/>
                  <a:pt x="191" y="336"/>
                  <a:pt x="192" y="337"/>
                </a:cubicBezTo>
                <a:cubicBezTo>
                  <a:pt x="192" y="337"/>
                  <a:pt x="193" y="337"/>
                  <a:pt x="194" y="338"/>
                </a:cubicBezTo>
                <a:cubicBezTo>
                  <a:pt x="194" y="338"/>
                  <a:pt x="194" y="338"/>
                  <a:pt x="194" y="338"/>
                </a:cubicBezTo>
                <a:cubicBezTo>
                  <a:pt x="195" y="339"/>
                  <a:pt x="195" y="340"/>
                  <a:pt x="196" y="339"/>
                </a:cubicBezTo>
                <a:cubicBezTo>
                  <a:pt x="196" y="339"/>
                  <a:pt x="196" y="339"/>
                  <a:pt x="196" y="339"/>
                </a:cubicBezTo>
                <a:cubicBezTo>
                  <a:pt x="196" y="337"/>
                  <a:pt x="198" y="336"/>
                  <a:pt x="201" y="336"/>
                </a:cubicBezTo>
                <a:cubicBezTo>
                  <a:pt x="201" y="336"/>
                  <a:pt x="202" y="336"/>
                  <a:pt x="202" y="336"/>
                </a:cubicBezTo>
                <a:cubicBezTo>
                  <a:pt x="202" y="337"/>
                  <a:pt x="202" y="337"/>
                  <a:pt x="202" y="338"/>
                </a:cubicBezTo>
                <a:cubicBezTo>
                  <a:pt x="202" y="338"/>
                  <a:pt x="202" y="338"/>
                  <a:pt x="202" y="338"/>
                </a:cubicBezTo>
                <a:cubicBezTo>
                  <a:pt x="203" y="338"/>
                  <a:pt x="203" y="338"/>
                  <a:pt x="203" y="338"/>
                </a:cubicBezTo>
                <a:cubicBezTo>
                  <a:pt x="203" y="338"/>
                  <a:pt x="204" y="338"/>
                  <a:pt x="205" y="340"/>
                </a:cubicBezTo>
                <a:cubicBezTo>
                  <a:pt x="206" y="340"/>
                  <a:pt x="206" y="341"/>
                  <a:pt x="206" y="342"/>
                </a:cubicBezTo>
                <a:cubicBezTo>
                  <a:pt x="207" y="343"/>
                  <a:pt x="207" y="343"/>
                  <a:pt x="207" y="343"/>
                </a:cubicBezTo>
                <a:cubicBezTo>
                  <a:pt x="208" y="343"/>
                  <a:pt x="209" y="343"/>
                  <a:pt x="209" y="345"/>
                </a:cubicBezTo>
                <a:cubicBezTo>
                  <a:pt x="209" y="347"/>
                  <a:pt x="209" y="347"/>
                  <a:pt x="210" y="347"/>
                </a:cubicBezTo>
                <a:cubicBezTo>
                  <a:pt x="211" y="348"/>
                  <a:pt x="211" y="348"/>
                  <a:pt x="212" y="348"/>
                </a:cubicBezTo>
                <a:cubicBezTo>
                  <a:pt x="212" y="349"/>
                  <a:pt x="213" y="349"/>
                  <a:pt x="213" y="349"/>
                </a:cubicBezTo>
                <a:cubicBezTo>
                  <a:pt x="214" y="349"/>
                  <a:pt x="216" y="349"/>
                  <a:pt x="216" y="351"/>
                </a:cubicBezTo>
                <a:cubicBezTo>
                  <a:pt x="216" y="352"/>
                  <a:pt x="217" y="352"/>
                  <a:pt x="217" y="352"/>
                </a:cubicBezTo>
                <a:cubicBezTo>
                  <a:pt x="218" y="353"/>
                  <a:pt x="219" y="353"/>
                  <a:pt x="219" y="353"/>
                </a:cubicBezTo>
                <a:cubicBezTo>
                  <a:pt x="219" y="353"/>
                  <a:pt x="219" y="354"/>
                  <a:pt x="220" y="354"/>
                </a:cubicBezTo>
                <a:cubicBezTo>
                  <a:pt x="221" y="353"/>
                  <a:pt x="223" y="352"/>
                  <a:pt x="224" y="352"/>
                </a:cubicBezTo>
                <a:cubicBezTo>
                  <a:pt x="224" y="352"/>
                  <a:pt x="225" y="352"/>
                  <a:pt x="225" y="351"/>
                </a:cubicBezTo>
                <a:cubicBezTo>
                  <a:pt x="225" y="351"/>
                  <a:pt x="226" y="350"/>
                  <a:pt x="228" y="350"/>
                </a:cubicBezTo>
                <a:cubicBezTo>
                  <a:pt x="228" y="350"/>
                  <a:pt x="229" y="350"/>
                  <a:pt x="230" y="350"/>
                </a:cubicBezTo>
                <a:cubicBezTo>
                  <a:pt x="231" y="349"/>
                  <a:pt x="232" y="349"/>
                  <a:pt x="233" y="349"/>
                </a:cubicBezTo>
                <a:cubicBezTo>
                  <a:pt x="235" y="349"/>
                  <a:pt x="236" y="348"/>
                  <a:pt x="237" y="347"/>
                </a:cubicBezTo>
                <a:cubicBezTo>
                  <a:pt x="237" y="346"/>
                  <a:pt x="237" y="345"/>
                  <a:pt x="235" y="344"/>
                </a:cubicBezTo>
                <a:cubicBezTo>
                  <a:pt x="235" y="344"/>
                  <a:pt x="235" y="344"/>
                  <a:pt x="235" y="344"/>
                </a:cubicBezTo>
                <a:cubicBezTo>
                  <a:pt x="234" y="343"/>
                  <a:pt x="234" y="342"/>
                  <a:pt x="233" y="342"/>
                </a:cubicBezTo>
                <a:cubicBezTo>
                  <a:pt x="232" y="342"/>
                  <a:pt x="232" y="342"/>
                  <a:pt x="232" y="342"/>
                </a:cubicBezTo>
                <a:cubicBezTo>
                  <a:pt x="232" y="341"/>
                  <a:pt x="231" y="341"/>
                  <a:pt x="230" y="342"/>
                </a:cubicBezTo>
                <a:cubicBezTo>
                  <a:pt x="229" y="342"/>
                  <a:pt x="228" y="342"/>
                  <a:pt x="228" y="341"/>
                </a:cubicBezTo>
                <a:cubicBezTo>
                  <a:pt x="227" y="341"/>
                  <a:pt x="227" y="341"/>
                  <a:pt x="227" y="341"/>
                </a:cubicBezTo>
                <a:cubicBezTo>
                  <a:pt x="227" y="339"/>
                  <a:pt x="229" y="336"/>
                  <a:pt x="229" y="336"/>
                </a:cubicBezTo>
                <a:cubicBezTo>
                  <a:pt x="230" y="335"/>
                  <a:pt x="230" y="334"/>
                  <a:pt x="231" y="333"/>
                </a:cubicBezTo>
                <a:cubicBezTo>
                  <a:pt x="232" y="333"/>
                  <a:pt x="232" y="333"/>
                  <a:pt x="233" y="332"/>
                </a:cubicBezTo>
                <a:cubicBezTo>
                  <a:pt x="233" y="332"/>
                  <a:pt x="234" y="332"/>
                  <a:pt x="236" y="332"/>
                </a:cubicBezTo>
                <a:cubicBezTo>
                  <a:pt x="237" y="332"/>
                  <a:pt x="238" y="332"/>
                  <a:pt x="239" y="332"/>
                </a:cubicBezTo>
                <a:cubicBezTo>
                  <a:pt x="240" y="332"/>
                  <a:pt x="240" y="331"/>
                  <a:pt x="241" y="330"/>
                </a:cubicBezTo>
                <a:cubicBezTo>
                  <a:pt x="241" y="329"/>
                  <a:pt x="242" y="329"/>
                  <a:pt x="242" y="328"/>
                </a:cubicBezTo>
                <a:cubicBezTo>
                  <a:pt x="243" y="327"/>
                  <a:pt x="244" y="327"/>
                  <a:pt x="244" y="327"/>
                </a:cubicBezTo>
                <a:cubicBezTo>
                  <a:pt x="245" y="326"/>
                  <a:pt x="246" y="326"/>
                  <a:pt x="247" y="325"/>
                </a:cubicBezTo>
                <a:cubicBezTo>
                  <a:pt x="247" y="325"/>
                  <a:pt x="247" y="324"/>
                  <a:pt x="247" y="323"/>
                </a:cubicBezTo>
                <a:cubicBezTo>
                  <a:pt x="247" y="323"/>
                  <a:pt x="247" y="322"/>
                  <a:pt x="247" y="321"/>
                </a:cubicBezTo>
                <a:cubicBezTo>
                  <a:pt x="248" y="320"/>
                  <a:pt x="249" y="319"/>
                  <a:pt x="249" y="319"/>
                </a:cubicBezTo>
                <a:cubicBezTo>
                  <a:pt x="249" y="319"/>
                  <a:pt x="248" y="318"/>
                  <a:pt x="247" y="317"/>
                </a:cubicBezTo>
                <a:cubicBezTo>
                  <a:pt x="247" y="317"/>
                  <a:pt x="247" y="317"/>
                  <a:pt x="247" y="317"/>
                </a:cubicBezTo>
                <a:cubicBezTo>
                  <a:pt x="246" y="316"/>
                  <a:pt x="246" y="316"/>
                  <a:pt x="246" y="314"/>
                </a:cubicBezTo>
                <a:cubicBezTo>
                  <a:pt x="246" y="312"/>
                  <a:pt x="246" y="312"/>
                  <a:pt x="246" y="312"/>
                </a:cubicBezTo>
                <a:cubicBezTo>
                  <a:pt x="247" y="311"/>
                  <a:pt x="247" y="311"/>
                  <a:pt x="246" y="310"/>
                </a:cubicBezTo>
                <a:cubicBezTo>
                  <a:pt x="246" y="309"/>
                  <a:pt x="247" y="308"/>
                  <a:pt x="248" y="307"/>
                </a:cubicBezTo>
                <a:cubicBezTo>
                  <a:pt x="248" y="307"/>
                  <a:pt x="248" y="307"/>
                  <a:pt x="248" y="307"/>
                </a:cubicBezTo>
                <a:cubicBezTo>
                  <a:pt x="247" y="306"/>
                  <a:pt x="248" y="305"/>
                  <a:pt x="248" y="304"/>
                </a:cubicBezTo>
                <a:cubicBezTo>
                  <a:pt x="248" y="303"/>
                  <a:pt x="249" y="303"/>
                  <a:pt x="248" y="302"/>
                </a:cubicBezTo>
                <a:cubicBezTo>
                  <a:pt x="246" y="301"/>
                  <a:pt x="246" y="299"/>
                  <a:pt x="246" y="298"/>
                </a:cubicBezTo>
                <a:cubicBezTo>
                  <a:pt x="246" y="297"/>
                  <a:pt x="246" y="297"/>
                  <a:pt x="246" y="297"/>
                </a:cubicBezTo>
                <a:cubicBezTo>
                  <a:pt x="246" y="296"/>
                  <a:pt x="245" y="293"/>
                  <a:pt x="244" y="293"/>
                </a:cubicBezTo>
                <a:cubicBezTo>
                  <a:pt x="244" y="292"/>
                  <a:pt x="243" y="292"/>
                  <a:pt x="243" y="292"/>
                </a:cubicBezTo>
                <a:cubicBezTo>
                  <a:pt x="242" y="293"/>
                  <a:pt x="241" y="293"/>
                  <a:pt x="240" y="291"/>
                </a:cubicBezTo>
                <a:cubicBezTo>
                  <a:pt x="240" y="289"/>
                  <a:pt x="241" y="287"/>
                  <a:pt x="242" y="285"/>
                </a:cubicBezTo>
                <a:cubicBezTo>
                  <a:pt x="243" y="285"/>
                  <a:pt x="243" y="284"/>
                  <a:pt x="242" y="282"/>
                </a:cubicBezTo>
                <a:cubicBezTo>
                  <a:pt x="242" y="282"/>
                  <a:pt x="242" y="282"/>
                  <a:pt x="242" y="282"/>
                </a:cubicBezTo>
                <a:cubicBezTo>
                  <a:pt x="241" y="281"/>
                  <a:pt x="241" y="281"/>
                  <a:pt x="241" y="280"/>
                </a:cubicBezTo>
                <a:cubicBezTo>
                  <a:pt x="240" y="280"/>
                  <a:pt x="239" y="279"/>
                  <a:pt x="239" y="278"/>
                </a:cubicBezTo>
                <a:cubicBezTo>
                  <a:pt x="238" y="276"/>
                  <a:pt x="240" y="275"/>
                  <a:pt x="241" y="274"/>
                </a:cubicBezTo>
                <a:cubicBezTo>
                  <a:pt x="241" y="273"/>
                  <a:pt x="241" y="273"/>
                  <a:pt x="241" y="273"/>
                </a:cubicBezTo>
                <a:cubicBezTo>
                  <a:pt x="241" y="273"/>
                  <a:pt x="242" y="273"/>
                  <a:pt x="242" y="272"/>
                </a:cubicBezTo>
                <a:cubicBezTo>
                  <a:pt x="242" y="271"/>
                  <a:pt x="242" y="270"/>
                  <a:pt x="244" y="270"/>
                </a:cubicBezTo>
                <a:cubicBezTo>
                  <a:pt x="245" y="270"/>
                  <a:pt x="245" y="270"/>
                  <a:pt x="245" y="270"/>
                </a:cubicBezTo>
                <a:cubicBezTo>
                  <a:pt x="246" y="270"/>
                  <a:pt x="247" y="270"/>
                  <a:pt x="248" y="269"/>
                </a:cubicBezTo>
                <a:cubicBezTo>
                  <a:pt x="248" y="269"/>
                  <a:pt x="249" y="268"/>
                  <a:pt x="249" y="268"/>
                </a:cubicBezTo>
                <a:cubicBezTo>
                  <a:pt x="249" y="267"/>
                  <a:pt x="249" y="266"/>
                  <a:pt x="250" y="266"/>
                </a:cubicBezTo>
                <a:cubicBezTo>
                  <a:pt x="249" y="265"/>
                  <a:pt x="248" y="265"/>
                  <a:pt x="247" y="264"/>
                </a:cubicBezTo>
                <a:cubicBezTo>
                  <a:pt x="246" y="264"/>
                  <a:pt x="245" y="262"/>
                  <a:pt x="245" y="261"/>
                </a:cubicBezTo>
                <a:cubicBezTo>
                  <a:pt x="245" y="261"/>
                  <a:pt x="245" y="261"/>
                  <a:pt x="245" y="261"/>
                </a:cubicBezTo>
                <a:cubicBezTo>
                  <a:pt x="244" y="260"/>
                  <a:pt x="244" y="259"/>
                  <a:pt x="244" y="258"/>
                </a:cubicBezTo>
                <a:cubicBezTo>
                  <a:pt x="245" y="258"/>
                  <a:pt x="246" y="258"/>
                  <a:pt x="247" y="258"/>
                </a:cubicBezTo>
                <a:cubicBezTo>
                  <a:pt x="248" y="258"/>
                  <a:pt x="248" y="259"/>
                  <a:pt x="248" y="259"/>
                </a:cubicBezTo>
                <a:cubicBezTo>
                  <a:pt x="248" y="260"/>
                  <a:pt x="248" y="260"/>
                  <a:pt x="249" y="261"/>
                </a:cubicBezTo>
                <a:cubicBezTo>
                  <a:pt x="249" y="261"/>
                  <a:pt x="251" y="261"/>
                  <a:pt x="252" y="261"/>
                </a:cubicBezTo>
                <a:cubicBezTo>
                  <a:pt x="253" y="261"/>
                  <a:pt x="253" y="261"/>
                  <a:pt x="253" y="261"/>
                </a:cubicBezTo>
                <a:cubicBezTo>
                  <a:pt x="254" y="261"/>
                  <a:pt x="254" y="261"/>
                  <a:pt x="254" y="261"/>
                </a:cubicBezTo>
                <a:cubicBezTo>
                  <a:pt x="255" y="261"/>
                  <a:pt x="255" y="261"/>
                  <a:pt x="256" y="261"/>
                </a:cubicBezTo>
                <a:cubicBezTo>
                  <a:pt x="256" y="261"/>
                  <a:pt x="256" y="260"/>
                  <a:pt x="256" y="260"/>
                </a:cubicBezTo>
                <a:cubicBezTo>
                  <a:pt x="257" y="259"/>
                  <a:pt x="257" y="257"/>
                  <a:pt x="258" y="257"/>
                </a:cubicBezTo>
                <a:cubicBezTo>
                  <a:pt x="259" y="256"/>
                  <a:pt x="259" y="256"/>
                  <a:pt x="259" y="255"/>
                </a:cubicBezTo>
                <a:cubicBezTo>
                  <a:pt x="259" y="254"/>
                  <a:pt x="259" y="254"/>
                  <a:pt x="259" y="254"/>
                </a:cubicBezTo>
                <a:cubicBezTo>
                  <a:pt x="259" y="254"/>
                  <a:pt x="259" y="254"/>
                  <a:pt x="259" y="254"/>
                </a:cubicBezTo>
                <a:cubicBezTo>
                  <a:pt x="259" y="254"/>
                  <a:pt x="259" y="254"/>
                  <a:pt x="259" y="254"/>
                </a:cubicBezTo>
                <a:cubicBezTo>
                  <a:pt x="260" y="253"/>
                  <a:pt x="260" y="253"/>
                  <a:pt x="260" y="253"/>
                </a:cubicBezTo>
                <a:cubicBezTo>
                  <a:pt x="262" y="252"/>
                  <a:pt x="264" y="252"/>
                  <a:pt x="265" y="252"/>
                </a:cubicBezTo>
                <a:cubicBezTo>
                  <a:pt x="266" y="252"/>
                  <a:pt x="267" y="251"/>
                  <a:pt x="267" y="251"/>
                </a:cubicBezTo>
                <a:cubicBezTo>
                  <a:pt x="268" y="251"/>
                  <a:pt x="269" y="251"/>
                  <a:pt x="269" y="251"/>
                </a:cubicBezTo>
                <a:cubicBezTo>
                  <a:pt x="269" y="251"/>
                  <a:pt x="269" y="252"/>
                  <a:pt x="269" y="252"/>
                </a:cubicBezTo>
                <a:cubicBezTo>
                  <a:pt x="269" y="254"/>
                  <a:pt x="269" y="256"/>
                  <a:pt x="269" y="257"/>
                </a:cubicBezTo>
                <a:cubicBezTo>
                  <a:pt x="269" y="258"/>
                  <a:pt x="268" y="258"/>
                  <a:pt x="267" y="258"/>
                </a:cubicBezTo>
                <a:cubicBezTo>
                  <a:pt x="266" y="258"/>
                  <a:pt x="265" y="258"/>
                  <a:pt x="265" y="258"/>
                </a:cubicBezTo>
                <a:cubicBezTo>
                  <a:pt x="265" y="258"/>
                  <a:pt x="265" y="259"/>
                  <a:pt x="267" y="260"/>
                </a:cubicBezTo>
                <a:cubicBezTo>
                  <a:pt x="267" y="260"/>
                  <a:pt x="267" y="260"/>
                  <a:pt x="267" y="260"/>
                </a:cubicBezTo>
                <a:cubicBezTo>
                  <a:pt x="268" y="261"/>
                  <a:pt x="269" y="261"/>
                  <a:pt x="270" y="260"/>
                </a:cubicBezTo>
                <a:cubicBezTo>
                  <a:pt x="270" y="260"/>
                  <a:pt x="271" y="260"/>
                  <a:pt x="271" y="260"/>
                </a:cubicBezTo>
                <a:cubicBezTo>
                  <a:pt x="272" y="260"/>
                  <a:pt x="272" y="260"/>
                  <a:pt x="272" y="260"/>
                </a:cubicBezTo>
                <a:cubicBezTo>
                  <a:pt x="272" y="261"/>
                  <a:pt x="272" y="261"/>
                  <a:pt x="272" y="261"/>
                </a:cubicBezTo>
                <a:cubicBezTo>
                  <a:pt x="272" y="261"/>
                  <a:pt x="269" y="264"/>
                  <a:pt x="267" y="264"/>
                </a:cubicBezTo>
                <a:cubicBezTo>
                  <a:pt x="265" y="264"/>
                  <a:pt x="264" y="263"/>
                  <a:pt x="264" y="263"/>
                </a:cubicBezTo>
                <a:cubicBezTo>
                  <a:pt x="263" y="262"/>
                  <a:pt x="263" y="262"/>
                  <a:pt x="263" y="262"/>
                </a:cubicBezTo>
                <a:cubicBezTo>
                  <a:pt x="263" y="261"/>
                  <a:pt x="262" y="261"/>
                  <a:pt x="262" y="261"/>
                </a:cubicBezTo>
                <a:cubicBezTo>
                  <a:pt x="261" y="261"/>
                  <a:pt x="261" y="262"/>
                  <a:pt x="261" y="262"/>
                </a:cubicBezTo>
                <a:cubicBezTo>
                  <a:pt x="261" y="262"/>
                  <a:pt x="261" y="262"/>
                  <a:pt x="261" y="262"/>
                </a:cubicBezTo>
                <a:cubicBezTo>
                  <a:pt x="262" y="262"/>
                  <a:pt x="263" y="263"/>
                  <a:pt x="263" y="264"/>
                </a:cubicBezTo>
                <a:cubicBezTo>
                  <a:pt x="263" y="265"/>
                  <a:pt x="263" y="266"/>
                  <a:pt x="263" y="266"/>
                </a:cubicBezTo>
                <a:cubicBezTo>
                  <a:pt x="262" y="268"/>
                  <a:pt x="262" y="268"/>
                  <a:pt x="263" y="269"/>
                </a:cubicBezTo>
                <a:cubicBezTo>
                  <a:pt x="264" y="269"/>
                  <a:pt x="265" y="269"/>
                  <a:pt x="265" y="269"/>
                </a:cubicBezTo>
                <a:cubicBezTo>
                  <a:pt x="266" y="269"/>
                  <a:pt x="267" y="269"/>
                  <a:pt x="267" y="269"/>
                </a:cubicBezTo>
                <a:cubicBezTo>
                  <a:pt x="268" y="269"/>
                  <a:pt x="268" y="269"/>
                  <a:pt x="268" y="269"/>
                </a:cubicBezTo>
                <a:cubicBezTo>
                  <a:pt x="269" y="269"/>
                  <a:pt x="270" y="270"/>
                  <a:pt x="271" y="269"/>
                </a:cubicBezTo>
                <a:cubicBezTo>
                  <a:pt x="272" y="269"/>
                  <a:pt x="272" y="270"/>
                  <a:pt x="273" y="271"/>
                </a:cubicBezTo>
                <a:cubicBezTo>
                  <a:pt x="273" y="271"/>
                  <a:pt x="273" y="271"/>
                  <a:pt x="274" y="272"/>
                </a:cubicBezTo>
                <a:cubicBezTo>
                  <a:pt x="274" y="272"/>
                  <a:pt x="275" y="271"/>
                  <a:pt x="276" y="271"/>
                </a:cubicBezTo>
                <a:cubicBezTo>
                  <a:pt x="276" y="270"/>
                  <a:pt x="278" y="269"/>
                  <a:pt x="279" y="270"/>
                </a:cubicBezTo>
                <a:cubicBezTo>
                  <a:pt x="280" y="270"/>
                  <a:pt x="281" y="270"/>
                  <a:pt x="282" y="270"/>
                </a:cubicBezTo>
                <a:cubicBezTo>
                  <a:pt x="282" y="270"/>
                  <a:pt x="282" y="269"/>
                  <a:pt x="282" y="268"/>
                </a:cubicBezTo>
                <a:cubicBezTo>
                  <a:pt x="282" y="268"/>
                  <a:pt x="282" y="268"/>
                  <a:pt x="282" y="268"/>
                </a:cubicBezTo>
                <a:cubicBezTo>
                  <a:pt x="283" y="268"/>
                  <a:pt x="283" y="268"/>
                  <a:pt x="283" y="268"/>
                </a:cubicBezTo>
                <a:cubicBezTo>
                  <a:pt x="283" y="268"/>
                  <a:pt x="284" y="267"/>
                  <a:pt x="287" y="268"/>
                </a:cubicBezTo>
                <a:cubicBezTo>
                  <a:pt x="288" y="268"/>
                  <a:pt x="288" y="268"/>
                  <a:pt x="288" y="268"/>
                </a:cubicBezTo>
                <a:cubicBezTo>
                  <a:pt x="288" y="268"/>
                  <a:pt x="289" y="267"/>
                  <a:pt x="289" y="267"/>
                </a:cubicBezTo>
                <a:cubicBezTo>
                  <a:pt x="290" y="267"/>
                  <a:pt x="290" y="266"/>
                  <a:pt x="291" y="267"/>
                </a:cubicBezTo>
                <a:cubicBezTo>
                  <a:pt x="293" y="267"/>
                  <a:pt x="293" y="269"/>
                  <a:pt x="292" y="271"/>
                </a:cubicBezTo>
                <a:cubicBezTo>
                  <a:pt x="292" y="271"/>
                  <a:pt x="292" y="271"/>
                  <a:pt x="292" y="272"/>
                </a:cubicBezTo>
                <a:cubicBezTo>
                  <a:pt x="292" y="272"/>
                  <a:pt x="292" y="273"/>
                  <a:pt x="292" y="274"/>
                </a:cubicBezTo>
                <a:cubicBezTo>
                  <a:pt x="292" y="274"/>
                  <a:pt x="292" y="275"/>
                  <a:pt x="292" y="276"/>
                </a:cubicBezTo>
                <a:cubicBezTo>
                  <a:pt x="292" y="276"/>
                  <a:pt x="293" y="276"/>
                  <a:pt x="293" y="277"/>
                </a:cubicBezTo>
                <a:cubicBezTo>
                  <a:pt x="294" y="277"/>
                  <a:pt x="294" y="277"/>
                  <a:pt x="294" y="277"/>
                </a:cubicBezTo>
                <a:cubicBezTo>
                  <a:pt x="294" y="277"/>
                  <a:pt x="294" y="277"/>
                  <a:pt x="294" y="277"/>
                </a:cubicBezTo>
                <a:cubicBezTo>
                  <a:pt x="295" y="278"/>
                  <a:pt x="295" y="278"/>
                  <a:pt x="295" y="278"/>
                </a:cubicBezTo>
                <a:cubicBezTo>
                  <a:pt x="295" y="280"/>
                  <a:pt x="295" y="280"/>
                  <a:pt x="295" y="281"/>
                </a:cubicBezTo>
                <a:cubicBezTo>
                  <a:pt x="295" y="282"/>
                  <a:pt x="294" y="282"/>
                  <a:pt x="294" y="283"/>
                </a:cubicBezTo>
                <a:cubicBezTo>
                  <a:pt x="294" y="284"/>
                  <a:pt x="293" y="285"/>
                  <a:pt x="293" y="285"/>
                </a:cubicBezTo>
                <a:cubicBezTo>
                  <a:pt x="292" y="285"/>
                  <a:pt x="292" y="285"/>
                  <a:pt x="291" y="286"/>
                </a:cubicBezTo>
                <a:cubicBezTo>
                  <a:pt x="290" y="287"/>
                  <a:pt x="289" y="286"/>
                  <a:pt x="288" y="285"/>
                </a:cubicBezTo>
                <a:cubicBezTo>
                  <a:pt x="287" y="284"/>
                  <a:pt x="287" y="284"/>
                  <a:pt x="287" y="284"/>
                </a:cubicBezTo>
                <a:cubicBezTo>
                  <a:pt x="287" y="285"/>
                  <a:pt x="287" y="286"/>
                  <a:pt x="287" y="288"/>
                </a:cubicBezTo>
                <a:cubicBezTo>
                  <a:pt x="287" y="288"/>
                  <a:pt x="287" y="288"/>
                  <a:pt x="287" y="288"/>
                </a:cubicBezTo>
                <a:cubicBezTo>
                  <a:pt x="287" y="288"/>
                  <a:pt x="287" y="288"/>
                  <a:pt x="287" y="288"/>
                </a:cubicBezTo>
                <a:cubicBezTo>
                  <a:pt x="288" y="289"/>
                  <a:pt x="289" y="290"/>
                  <a:pt x="289" y="290"/>
                </a:cubicBezTo>
                <a:cubicBezTo>
                  <a:pt x="289" y="291"/>
                  <a:pt x="290" y="291"/>
                  <a:pt x="292" y="291"/>
                </a:cubicBezTo>
                <a:cubicBezTo>
                  <a:pt x="293" y="292"/>
                  <a:pt x="293" y="292"/>
                  <a:pt x="293" y="292"/>
                </a:cubicBezTo>
                <a:cubicBezTo>
                  <a:pt x="293" y="292"/>
                  <a:pt x="291" y="295"/>
                  <a:pt x="290" y="295"/>
                </a:cubicBezTo>
                <a:cubicBezTo>
                  <a:pt x="289" y="296"/>
                  <a:pt x="289" y="298"/>
                  <a:pt x="289" y="299"/>
                </a:cubicBezTo>
                <a:cubicBezTo>
                  <a:pt x="289" y="300"/>
                  <a:pt x="289" y="300"/>
                  <a:pt x="289" y="301"/>
                </a:cubicBezTo>
                <a:cubicBezTo>
                  <a:pt x="289" y="302"/>
                  <a:pt x="289" y="302"/>
                  <a:pt x="289" y="303"/>
                </a:cubicBezTo>
                <a:cubicBezTo>
                  <a:pt x="290" y="303"/>
                  <a:pt x="290" y="303"/>
                  <a:pt x="290" y="304"/>
                </a:cubicBezTo>
                <a:cubicBezTo>
                  <a:pt x="290" y="306"/>
                  <a:pt x="289" y="307"/>
                  <a:pt x="288" y="308"/>
                </a:cubicBezTo>
                <a:cubicBezTo>
                  <a:pt x="287" y="309"/>
                  <a:pt x="286" y="309"/>
                  <a:pt x="286" y="309"/>
                </a:cubicBezTo>
                <a:cubicBezTo>
                  <a:pt x="285" y="308"/>
                  <a:pt x="284" y="307"/>
                  <a:pt x="284" y="307"/>
                </a:cubicBezTo>
                <a:cubicBezTo>
                  <a:pt x="284" y="306"/>
                  <a:pt x="284" y="306"/>
                  <a:pt x="282" y="306"/>
                </a:cubicBezTo>
                <a:cubicBezTo>
                  <a:pt x="281" y="306"/>
                  <a:pt x="281" y="306"/>
                  <a:pt x="280" y="307"/>
                </a:cubicBezTo>
                <a:cubicBezTo>
                  <a:pt x="280" y="307"/>
                  <a:pt x="279" y="308"/>
                  <a:pt x="277" y="308"/>
                </a:cubicBezTo>
                <a:cubicBezTo>
                  <a:pt x="275" y="308"/>
                  <a:pt x="275" y="308"/>
                  <a:pt x="273" y="309"/>
                </a:cubicBezTo>
                <a:cubicBezTo>
                  <a:pt x="273" y="310"/>
                  <a:pt x="273" y="310"/>
                  <a:pt x="273" y="310"/>
                </a:cubicBezTo>
                <a:cubicBezTo>
                  <a:pt x="274" y="310"/>
                  <a:pt x="275" y="311"/>
                  <a:pt x="276" y="311"/>
                </a:cubicBezTo>
                <a:cubicBezTo>
                  <a:pt x="277" y="311"/>
                  <a:pt x="278" y="314"/>
                  <a:pt x="278" y="315"/>
                </a:cubicBezTo>
                <a:cubicBezTo>
                  <a:pt x="278" y="316"/>
                  <a:pt x="278" y="316"/>
                  <a:pt x="278" y="316"/>
                </a:cubicBezTo>
                <a:cubicBezTo>
                  <a:pt x="279" y="316"/>
                  <a:pt x="279" y="315"/>
                  <a:pt x="280" y="315"/>
                </a:cubicBezTo>
                <a:cubicBezTo>
                  <a:pt x="281" y="315"/>
                  <a:pt x="282" y="316"/>
                  <a:pt x="282" y="316"/>
                </a:cubicBezTo>
                <a:cubicBezTo>
                  <a:pt x="283" y="317"/>
                  <a:pt x="283" y="317"/>
                  <a:pt x="284" y="317"/>
                </a:cubicBezTo>
                <a:cubicBezTo>
                  <a:pt x="284" y="317"/>
                  <a:pt x="284" y="317"/>
                  <a:pt x="284" y="317"/>
                </a:cubicBezTo>
                <a:cubicBezTo>
                  <a:pt x="284" y="316"/>
                  <a:pt x="284" y="314"/>
                  <a:pt x="284" y="313"/>
                </a:cubicBezTo>
                <a:cubicBezTo>
                  <a:pt x="284" y="313"/>
                  <a:pt x="284" y="313"/>
                  <a:pt x="284" y="312"/>
                </a:cubicBezTo>
                <a:cubicBezTo>
                  <a:pt x="284" y="312"/>
                  <a:pt x="284" y="312"/>
                  <a:pt x="285" y="311"/>
                </a:cubicBezTo>
                <a:cubicBezTo>
                  <a:pt x="285" y="311"/>
                  <a:pt x="287" y="311"/>
                  <a:pt x="288" y="312"/>
                </a:cubicBezTo>
                <a:cubicBezTo>
                  <a:pt x="289" y="312"/>
                  <a:pt x="290" y="313"/>
                  <a:pt x="291" y="313"/>
                </a:cubicBezTo>
                <a:cubicBezTo>
                  <a:pt x="293" y="313"/>
                  <a:pt x="293" y="313"/>
                  <a:pt x="294" y="312"/>
                </a:cubicBezTo>
                <a:cubicBezTo>
                  <a:pt x="294" y="311"/>
                  <a:pt x="295" y="311"/>
                  <a:pt x="295" y="311"/>
                </a:cubicBezTo>
                <a:cubicBezTo>
                  <a:pt x="296" y="311"/>
                  <a:pt x="296" y="311"/>
                  <a:pt x="296" y="311"/>
                </a:cubicBezTo>
                <a:cubicBezTo>
                  <a:pt x="296" y="310"/>
                  <a:pt x="296" y="310"/>
                  <a:pt x="296" y="309"/>
                </a:cubicBezTo>
                <a:cubicBezTo>
                  <a:pt x="296" y="308"/>
                  <a:pt x="297" y="307"/>
                  <a:pt x="299" y="306"/>
                </a:cubicBezTo>
                <a:cubicBezTo>
                  <a:pt x="299" y="306"/>
                  <a:pt x="300" y="306"/>
                  <a:pt x="300" y="306"/>
                </a:cubicBezTo>
                <a:cubicBezTo>
                  <a:pt x="301" y="305"/>
                  <a:pt x="301" y="305"/>
                  <a:pt x="301" y="305"/>
                </a:cubicBezTo>
                <a:cubicBezTo>
                  <a:pt x="302" y="304"/>
                  <a:pt x="302" y="303"/>
                  <a:pt x="303" y="302"/>
                </a:cubicBezTo>
                <a:cubicBezTo>
                  <a:pt x="304" y="301"/>
                  <a:pt x="304" y="301"/>
                  <a:pt x="304" y="300"/>
                </a:cubicBezTo>
                <a:cubicBezTo>
                  <a:pt x="304" y="299"/>
                  <a:pt x="304" y="299"/>
                  <a:pt x="305" y="298"/>
                </a:cubicBezTo>
                <a:cubicBezTo>
                  <a:pt x="305" y="298"/>
                  <a:pt x="305" y="295"/>
                  <a:pt x="305" y="294"/>
                </a:cubicBezTo>
                <a:cubicBezTo>
                  <a:pt x="305" y="294"/>
                  <a:pt x="305" y="293"/>
                  <a:pt x="305" y="293"/>
                </a:cubicBezTo>
                <a:cubicBezTo>
                  <a:pt x="305" y="292"/>
                  <a:pt x="305" y="291"/>
                  <a:pt x="305" y="291"/>
                </a:cubicBezTo>
                <a:cubicBezTo>
                  <a:pt x="306" y="290"/>
                  <a:pt x="306" y="290"/>
                  <a:pt x="307" y="291"/>
                </a:cubicBezTo>
                <a:cubicBezTo>
                  <a:pt x="308" y="291"/>
                  <a:pt x="308" y="291"/>
                  <a:pt x="308" y="291"/>
                </a:cubicBezTo>
                <a:cubicBezTo>
                  <a:pt x="310" y="291"/>
                  <a:pt x="310" y="293"/>
                  <a:pt x="310" y="294"/>
                </a:cubicBezTo>
                <a:cubicBezTo>
                  <a:pt x="310" y="295"/>
                  <a:pt x="310" y="295"/>
                  <a:pt x="310" y="295"/>
                </a:cubicBezTo>
                <a:cubicBezTo>
                  <a:pt x="310" y="295"/>
                  <a:pt x="313" y="295"/>
                  <a:pt x="314" y="295"/>
                </a:cubicBezTo>
                <a:cubicBezTo>
                  <a:pt x="316" y="295"/>
                  <a:pt x="319" y="295"/>
                  <a:pt x="321" y="296"/>
                </a:cubicBezTo>
                <a:cubicBezTo>
                  <a:pt x="323" y="296"/>
                  <a:pt x="323" y="296"/>
                  <a:pt x="324" y="297"/>
                </a:cubicBezTo>
                <a:cubicBezTo>
                  <a:pt x="324" y="297"/>
                  <a:pt x="324" y="297"/>
                  <a:pt x="325" y="298"/>
                </a:cubicBezTo>
                <a:cubicBezTo>
                  <a:pt x="325" y="299"/>
                  <a:pt x="325" y="299"/>
                  <a:pt x="325" y="299"/>
                </a:cubicBezTo>
                <a:cubicBezTo>
                  <a:pt x="325" y="298"/>
                  <a:pt x="325" y="298"/>
                  <a:pt x="325" y="298"/>
                </a:cubicBezTo>
                <a:cubicBezTo>
                  <a:pt x="326" y="297"/>
                  <a:pt x="326" y="297"/>
                  <a:pt x="326" y="296"/>
                </a:cubicBezTo>
                <a:cubicBezTo>
                  <a:pt x="327" y="295"/>
                  <a:pt x="328" y="294"/>
                  <a:pt x="329" y="292"/>
                </a:cubicBezTo>
                <a:cubicBezTo>
                  <a:pt x="331" y="291"/>
                  <a:pt x="333" y="292"/>
                  <a:pt x="334" y="292"/>
                </a:cubicBezTo>
                <a:cubicBezTo>
                  <a:pt x="334" y="293"/>
                  <a:pt x="334" y="293"/>
                  <a:pt x="333" y="295"/>
                </a:cubicBezTo>
                <a:cubicBezTo>
                  <a:pt x="333" y="296"/>
                  <a:pt x="333" y="297"/>
                  <a:pt x="333" y="297"/>
                </a:cubicBezTo>
                <a:cubicBezTo>
                  <a:pt x="333" y="299"/>
                  <a:pt x="337" y="299"/>
                  <a:pt x="337" y="299"/>
                </a:cubicBezTo>
                <a:cubicBezTo>
                  <a:pt x="337" y="299"/>
                  <a:pt x="337" y="299"/>
                  <a:pt x="337" y="299"/>
                </a:cubicBezTo>
                <a:cubicBezTo>
                  <a:pt x="337" y="300"/>
                  <a:pt x="337" y="300"/>
                  <a:pt x="337" y="300"/>
                </a:cubicBezTo>
                <a:cubicBezTo>
                  <a:pt x="337" y="301"/>
                  <a:pt x="339" y="302"/>
                  <a:pt x="340" y="302"/>
                </a:cubicBezTo>
                <a:cubicBezTo>
                  <a:pt x="340" y="301"/>
                  <a:pt x="340" y="301"/>
                  <a:pt x="340" y="301"/>
                </a:cubicBezTo>
                <a:cubicBezTo>
                  <a:pt x="340" y="301"/>
                  <a:pt x="340" y="301"/>
                  <a:pt x="340" y="301"/>
                </a:cubicBezTo>
                <a:cubicBezTo>
                  <a:pt x="340" y="300"/>
                  <a:pt x="341" y="299"/>
                  <a:pt x="341" y="298"/>
                </a:cubicBezTo>
                <a:cubicBezTo>
                  <a:pt x="341" y="297"/>
                  <a:pt x="341" y="297"/>
                  <a:pt x="341" y="296"/>
                </a:cubicBezTo>
                <a:cubicBezTo>
                  <a:pt x="341" y="295"/>
                  <a:pt x="341" y="295"/>
                  <a:pt x="341" y="295"/>
                </a:cubicBezTo>
                <a:cubicBezTo>
                  <a:pt x="342" y="294"/>
                  <a:pt x="342" y="294"/>
                  <a:pt x="341" y="294"/>
                </a:cubicBezTo>
                <a:cubicBezTo>
                  <a:pt x="340" y="293"/>
                  <a:pt x="340" y="293"/>
                  <a:pt x="340" y="293"/>
                </a:cubicBezTo>
                <a:cubicBezTo>
                  <a:pt x="339" y="293"/>
                  <a:pt x="338" y="292"/>
                  <a:pt x="338" y="291"/>
                </a:cubicBezTo>
                <a:cubicBezTo>
                  <a:pt x="338" y="290"/>
                  <a:pt x="338" y="289"/>
                  <a:pt x="338" y="288"/>
                </a:cubicBezTo>
                <a:cubicBezTo>
                  <a:pt x="338" y="288"/>
                  <a:pt x="339" y="287"/>
                  <a:pt x="339" y="286"/>
                </a:cubicBezTo>
                <a:cubicBezTo>
                  <a:pt x="339" y="284"/>
                  <a:pt x="338" y="283"/>
                  <a:pt x="338" y="282"/>
                </a:cubicBezTo>
                <a:cubicBezTo>
                  <a:pt x="337" y="282"/>
                  <a:pt x="337" y="282"/>
                  <a:pt x="337" y="282"/>
                </a:cubicBezTo>
                <a:cubicBezTo>
                  <a:pt x="337" y="280"/>
                  <a:pt x="337" y="279"/>
                  <a:pt x="338" y="279"/>
                </a:cubicBezTo>
                <a:cubicBezTo>
                  <a:pt x="338" y="278"/>
                  <a:pt x="339" y="279"/>
                  <a:pt x="340" y="279"/>
                </a:cubicBezTo>
                <a:cubicBezTo>
                  <a:pt x="341" y="281"/>
                  <a:pt x="342" y="281"/>
                  <a:pt x="343" y="281"/>
                </a:cubicBezTo>
                <a:cubicBezTo>
                  <a:pt x="344" y="281"/>
                  <a:pt x="344" y="281"/>
                  <a:pt x="344" y="281"/>
                </a:cubicBezTo>
                <a:cubicBezTo>
                  <a:pt x="345" y="281"/>
                  <a:pt x="346" y="281"/>
                  <a:pt x="346" y="281"/>
                </a:cubicBezTo>
                <a:cubicBezTo>
                  <a:pt x="346" y="282"/>
                  <a:pt x="347" y="282"/>
                  <a:pt x="347" y="281"/>
                </a:cubicBezTo>
                <a:cubicBezTo>
                  <a:pt x="348" y="281"/>
                  <a:pt x="348" y="280"/>
                  <a:pt x="348" y="280"/>
                </a:cubicBezTo>
                <a:cubicBezTo>
                  <a:pt x="348" y="279"/>
                  <a:pt x="348" y="278"/>
                  <a:pt x="349" y="278"/>
                </a:cubicBezTo>
                <a:cubicBezTo>
                  <a:pt x="349" y="277"/>
                  <a:pt x="349" y="277"/>
                  <a:pt x="349" y="276"/>
                </a:cubicBezTo>
                <a:cubicBezTo>
                  <a:pt x="349" y="275"/>
                  <a:pt x="348" y="274"/>
                  <a:pt x="349" y="273"/>
                </a:cubicBezTo>
                <a:cubicBezTo>
                  <a:pt x="348" y="273"/>
                  <a:pt x="348" y="273"/>
                  <a:pt x="348" y="273"/>
                </a:cubicBezTo>
                <a:cubicBezTo>
                  <a:pt x="348" y="272"/>
                  <a:pt x="347" y="271"/>
                  <a:pt x="347" y="270"/>
                </a:cubicBezTo>
                <a:cubicBezTo>
                  <a:pt x="347" y="269"/>
                  <a:pt x="344" y="268"/>
                  <a:pt x="344" y="268"/>
                </a:cubicBezTo>
                <a:cubicBezTo>
                  <a:pt x="343" y="268"/>
                  <a:pt x="343" y="268"/>
                  <a:pt x="343" y="268"/>
                </a:cubicBezTo>
                <a:cubicBezTo>
                  <a:pt x="341" y="269"/>
                  <a:pt x="340" y="269"/>
                  <a:pt x="340" y="267"/>
                </a:cubicBezTo>
                <a:cubicBezTo>
                  <a:pt x="340" y="266"/>
                  <a:pt x="340" y="266"/>
                  <a:pt x="340" y="266"/>
                </a:cubicBezTo>
                <a:cubicBezTo>
                  <a:pt x="339" y="265"/>
                  <a:pt x="339" y="265"/>
                  <a:pt x="340" y="263"/>
                </a:cubicBezTo>
                <a:cubicBezTo>
                  <a:pt x="340" y="263"/>
                  <a:pt x="341" y="262"/>
                  <a:pt x="341" y="262"/>
                </a:cubicBezTo>
                <a:cubicBezTo>
                  <a:pt x="342" y="262"/>
                  <a:pt x="342" y="262"/>
                  <a:pt x="342" y="262"/>
                </a:cubicBezTo>
                <a:cubicBezTo>
                  <a:pt x="342" y="262"/>
                  <a:pt x="342" y="262"/>
                  <a:pt x="342" y="262"/>
                </a:cubicBezTo>
                <a:cubicBezTo>
                  <a:pt x="341" y="260"/>
                  <a:pt x="341" y="259"/>
                  <a:pt x="341" y="258"/>
                </a:cubicBezTo>
                <a:cubicBezTo>
                  <a:pt x="341" y="257"/>
                  <a:pt x="341" y="256"/>
                  <a:pt x="342" y="255"/>
                </a:cubicBezTo>
                <a:cubicBezTo>
                  <a:pt x="342" y="255"/>
                  <a:pt x="342" y="255"/>
                  <a:pt x="343" y="254"/>
                </a:cubicBezTo>
                <a:cubicBezTo>
                  <a:pt x="343" y="252"/>
                  <a:pt x="345" y="253"/>
                  <a:pt x="346" y="253"/>
                </a:cubicBezTo>
                <a:cubicBezTo>
                  <a:pt x="347" y="253"/>
                  <a:pt x="348" y="253"/>
                  <a:pt x="348" y="253"/>
                </a:cubicBezTo>
                <a:cubicBezTo>
                  <a:pt x="349" y="252"/>
                  <a:pt x="349" y="252"/>
                  <a:pt x="349" y="252"/>
                </a:cubicBezTo>
                <a:cubicBezTo>
                  <a:pt x="350" y="252"/>
                  <a:pt x="351" y="252"/>
                  <a:pt x="352" y="252"/>
                </a:cubicBezTo>
                <a:cubicBezTo>
                  <a:pt x="353" y="252"/>
                  <a:pt x="355" y="252"/>
                  <a:pt x="356" y="251"/>
                </a:cubicBezTo>
                <a:cubicBezTo>
                  <a:pt x="357" y="251"/>
                  <a:pt x="357" y="251"/>
                  <a:pt x="357" y="251"/>
                </a:cubicBezTo>
                <a:cubicBezTo>
                  <a:pt x="358" y="250"/>
                  <a:pt x="359" y="250"/>
                  <a:pt x="360" y="250"/>
                </a:cubicBezTo>
                <a:cubicBezTo>
                  <a:pt x="361" y="250"/>
                  <a:pt x="361" y="250"/>
                  <a:pt x="362" y="251"/>
                </a:cubicBezTo>
                <a:cubicBezTo>
                  <a:pt x="362" y="251"/>
                  <a:pt x="362" y="251"/>
                  <a:pt x="363" y="251"/>
                </a:cubicBezTo>
                <a:cubicBezTo>
                  <a:pt x="364" y="251"/>
                  <a:pt x="366" y="251"/>
                  <a:pt x="366" y="250"/>
                </a:cubicBezTo>
                <a:cubicBezTo>
                  <a:pt x="367" y="250"/>
                  <a:pt x="366" y="249"/>
                  <a:pt x="366" y="248"/>
                </a:cubicBezTo>
                <a:cubicBezTo>
                  <a:pt x="365" y="247"/>
                  <a:pt x="366" y="246"/>
                  <a:pt x="367" y="245"/>
                </a:cubicBezTo>
                <a:cubicBezTo>
                  <a:pt x="367" y="244"/>
                  <a:pt x="367" y="244"/>
                  <a:pt x="367" y="244"/>
                </a:cubicBezTo>
                <a:cubicBezTo>
                  <a:pt x="367" y="244"/>
                  <a:pt x="367" y="244"/>
                  <a:pt x="366" y="244"/>
                </a:cubicBezTo>
                <a:cubicBezTo>
                  <a:pt x="364" y="243"/>
                  <a:pt x="364" y="242"/>
                  <a:pt x="364" y="240"/>
                </a:cubicBezTo>
                <a:cubicBezTo>
                  <a:pt x="364" y="239"/>
                  <a:pt x="364" y="239"/>
                  <a:pt x="364" y="239"/>
                </a:cubicBezTo>
                <a:cubicBezTo>
                  <a:pt x="364" y="239"/>
                  <a:pt x="364" y="238"/>
                  <a:pt x="364" y="238"/>
                </a:cubicBezTo>
                <a:cubicBezTo>
                  <a:pt x="365" y="236"/>
                  <a:pt x="365" y="235"/>
                  <a:pt x="363" y="235"/>
                </a:cubicBezTo>
                <a:cubicBezTo>
                  <a:pt x="362" y="234"/>
                  <a:pt x="361" y="237"/>
                  <a:pt x="361" y="238"/>
                </a:cubicBezTo>
                <a:cubicBezTo>
                  <a:pt x="361" y="239"/>
                  <a:pt x="360" y="239"/>
                  <a:pt x="360" y="239"/>
                </a:cubicBezTo>
                <a:cubicBezTo>
                  <a:pt x="359" y="241"/>
                  <a:pt x="357" y="242"/>
                  <a:pt x="355" y="241"/>
                </a:cubicBezTo>
                <a:cubicBezTo>
                  <a:pt x="354" y="241"/>
                  <a:pt x="354" y="241"/>
                  <a:pt x="354" y="241"/>
                </a:cubicBezTo>
                <a:cubicBezTo>
                  <a:pt x="353" y="240"/>
                  <a:pt x="352" y="240"/>
                  <a:pt x="351" y="241"/>
                </a:cubicBezTo>
                <a:cubicBezTo>
                  <a:pt x="350" y="242"/>
                  <a:pt x="344" y="242"/>
                  <a:pt x="344" y="242"/>
                </a:cubicBezTo>
                <a:cubicBezTo>
                  <a:pt x="342" y="242"/>
                  <a:pt x="340" y="241"/>
                  <a:pt x="339" y="241"/>
                </a:cubicBezTo>
                <a:cubicBezTo>
                  <a:pt x="338" y="240"/>
                  <a:pt x="338" y="240"/>
                  <a:pt x="338" y="240"/>
                </a:cubicBezTo>
                <a:cubicBezTo>
                  <a:pt x="335" y="239"/>
                  <a:pt x="334" y="238"/>
                  <a:pt x="332" y="236"/>
                </a:cubicBezTo>
                <a:cubicBezTo>
                  <a:pt x="331" y="236"/>
                  <a:pt x="330" y="236"/>
                  <a:pt x="330" y="235"/>
                </a:cubicBezTo>
                <a:cubicBezTo>
                  <a:pt x="329" y="235"/>
                  <a:pt x="328" y="234"/>
                  <a:pt x="327" y="234"/>
                </a:cubicBezTo>
                <a:cubicBezTo>
                  <a:pt x="327" y="233"/>
                  <a:pt x="326" y="232"/>
                  <a:pt x="326" y="232"/>
                </a:cubicBezTo>
                <a:cubicBezTo>
                  <a:pt x="325" y="231"/>
                  <a:pt x="325" y="230"/>
                  <a:pt x="325" y="230"/>
                </a:cubicBezTo>
                <a:cubicBezTo>
                  <a:pt x="324" y="229"/>
                  <a:pt x="324" y="228"/>
                  <a:pt x="324" y="226"/>
                </a:cubicBezTo>
                <a:cubicBezTo>
                  <a:pt x="324" y="226"/>
                  <a:pt x="324" y="225"/>
                  <a:pt x="324" y="225"/>
                </a:cubicBezTo>
                <a:cubicBezTo>
                  <a:pt x="323" y="224"/>
                  <a:pt x="323" y="224"/>
                  <a:pt x="323" y="223"/>
                </a:cubicBezTo>
                <a:cubicBezTo>
                  <a:pt x="322" y="223"/>
                  <a:pt x="322" y="222"/>
                  <a:pt x="322" y="220"/>
                </a:cubicBezTo>
                <a:cubicBezTo>
                  <a:pt x="322" y="218"/>
                  <a:pt x="323" y="217"/>
                  <a:pt x="324" y="215"/>
                </a:cubicBezTo>
                <a:cubicBezTo>
                  <a:pt x="325" y="214"/>
                  <a:pt x="325" y="214"/>
                  <a:pt x="325" y="214"/>
                </a:cubicBezTo>
                <a:cubicBezTo>
                  <a:pt x="325" y="214"/>
                  <a:pt x="325" y="213"/>
                  <a:pt x="326" y="212"/>
                </a:cubicBezTo>
                <a:cubicBezTo>
                  <a:pt x="326" y="211"/>
                  <a:pt x="326" y="210"/>
                  <a:pt x="328" y="209"/>
                </a:cubicBezTo>
                <a:cubicBezTo>
                  <a:pt x="329" y="207"/>
                  <a:pt x="331" y="207"/>
                  <a:pt x="333" y="207"/>
                </a:cubicBezTo>
                <a:cubicBezTo>
                  <a:pt x="334" y="207"/>
                  <a:pt x="334" y="207"/>
                  <a:pt x="334" y="207"/>
                </a:cubicBezTo>
                <a:cubicBezTo>
                  <a:pt x="336" y="207"/>
                  <a:pt x="337" y="206"/>
                  <a:pt x="338" y="204"/>
                </a:cubicBezTo>
                <a:cubicBezTo>
                  <a:pt x="338" y="203"/>
                  <a:pt x="339" y="203"/>
                  <a:pt x="339" y="203"/>
                </a:cubicBezTo>
                <a:cubicBezTo>
                  <a:pt x="340" y="202"/>
                  <a:pt x="340" y="202"/>
                  <a:pt x="340" y="200"/>
                </a:cubicBezTo>
                <a:cubicBezTo>
                  <a:pt x="340" y="198"/>
                  <a:pt x="341" y="197"/>
                  <a:pt x="343" y="197"/>
                </a:cubicBezTo>
                <a:cubicBezTo>
                  <a:pt x="344" y="197"/>
                  <a:pt x="344" y="197"/>
                  <a:pt x="344" y="197"/>
                </a:cubicBezTo>
                <a:cubicBezTo>
                  <a:pt x="345" y="196"/>
                  <a:pt x="346" y="196"/>
                  <a:pt x="347" y="195"/>
                </a:cubicBezTo>
                <a:cubicBezTo>
                  <a:pt x="348" y="194"/>
                  <a:pt x="349" y="193"/>
                  <a:pt x="350" y="193"/>
                </a:cubicBezTo>
                <a:cubicBezTo>
                  <a:pt x="351" y="192"/>
                  <a:pt x="352" y="192"/>
                  <a:pt x="353" y="192"/>
                </a:cubicBezTo>
                <a:cubicBezTo>
                  <a:pt x="353" y="191"/>
                  <a:pt x="354" y="191"/>
                  <a:pt x="355" y="191"/>
                </a:cubicBezTo>
                <a:cubicBezTo>
                  <a:pt x="356" y="190"/>
                  <a:pt x="357" y="190"/>
                  <a:pt x="357" y="189"/>
                </a:cubicBezTo>
                <a:cubicBezTo>
                  <a:pt x="358" y="189"/>
                  <a:pt x="358" y="188"/>
                  <a:pt x="359" y="188"/>
                </a:cubicBezTo>
                <a:cubicBezTo>
                  <a:pt x="360" y="188"/>
                  <a:pt x="360" y="188"/>
                  <a:pt x="360" y="188"/>
                </a:cubicBezTo>
                <a:cubicBezTo>
                  <a:pt x="361" y="188"/>
                  <a:pt x="361" y="188"/>
                  <a:pt x="361" y="188"/>
                </a:cubicBezTo>
                <a:cubicBezTo>
                  <a:pt x="361" y="187"/>
                  <a:pt x="362" y="187"/>
                  <a:pt x="362" y="186"/>
                </a:cubicBezTo>
                <a:cubicBezTo>
                  <a:pt x="363" y="185"/>
                  <a:pt x="363" y="183"/>
                  <a:pt x="365" y="182"/>
                </a:cubicBezTo>
                <a:cubicBezTo>
                  <a:pt x="366" y="182"/>
                  <a:pt x="368" y="182"/>
                  <a:pt x="370" y="181"/>
                </a:cubicBezTo>
                <a:cubicBezTo>
                  <a:pt x="371" y="181"/>
                  <a:pt x="371" y="181"/>
                  <a:pt x="372" y="181"/>
                </a:cubicBezTo>
                <a:cubicBezTo>
                  <a:pt x="372" y="181"/>
                  <a:pt x="373" y="180"/>
                  <a:pt x="374" y="180"/>
                </a:cubicBezTo>
                <a:cubicBezTo>
                  <a:pt x="375" y="179"/>
                  <a:pt x="375" y="179"/>
                  <a:pt x="376" y="178"/>
                </a:cubicBezTo>
                <a:cubicBezTo>
                  <a:pt x="376" y="178"/>
                  <a:pt x="376" y="178"/>
                  <a:pt x="376" y="178"/>
                </a:cubicBezTo>
                <a:cubicBezTo>
                  <a:pt x="376" y="178"/>
                  <a:pt x="376" y="178"/>
                  <a:pt x="376" y="178"/>
                </a:cubicBezTo>
                <a:cubicBezTo>
                  <a:pt x="377" y="178"/>
                  <a:pt x="377" y="178"/>
                  <a:pt x="377" y="178"/>
                </a:cubicBezTo>
                <a:cubicBezTo>
                  <a:pt x="377" y="178"/>
                  <a:pt x="377" y="178"/>
                  <a:pt x="377" y="178"/>
                </a:cubicBezTo>
                <a:cubicBezTo>
                  <a:pt x="378" y="178"/>
                  <a:pt x="378" y="177"/>
                  <a:pt x="378" y="176"/>
                </a:cubicBezTo>
                <a:cubicBezTo>
                  <a:pt x="378" y="176"/>
                  <a:pt x="378" y="176"/>
                  <a:pt x="378" y="176"/>
                </a:cubicBezTo>
                <a:cubicBezTo>
                  <a:pt x="378" y="176"/>
                  <a:pt x="378" y="176"/>
                  <a:pt x="378" y="176"/>
                </a:cubicBezTo>
                <a:cubicBezTo>
                  <a:pt x="379" y="176"/>
                  <a:pt x="379" y="176"/>
                  <a:pt x="379" y="176"/>
                </a:cubicBezTo>
                <a:cubicBezTo>
                  <a:pt x="381" y="175"/>
                  <a:pt x="383" y="175"/>
                  <a:pt x="385" y="173"/>
                </a:cubicBezTo>
                <a:cubicBezTo>
                  <a:pt x="385" y="173"/>
                  <a:pt x="385" y="173"/>
                  <a:pt x="385" y="173"/>
                </a:cubicBezTo>
                <a:cubicBezTo>
                  <a:pt x="386" y="171"/>
                  <a:pt x="387" y="170"/>
                  <a:pt x="389" y="170"/>
                </a:cubicBezTo>
                <a:cubicBezTo>
                  <a:pt x="390" y="170"/>
                  <a:pt x="390" y="170"/>
                  <a:pt x="390" y="170"/>
                </a:cubicBezTo>
                <a:cubicBezTo>
                  <a:pt x="391" y="170"/>
                  <a:pt x="391" y="170"/>
                  <a:pt x="392" y="169"/>
                </a:cubicBezTo>
                <a:cubicBezTo>
                  <a:pt x="392" y="169"/>
                  <a:pt x="393" y="168"/>
                  <a:pt x="394" y="168"/>
                </a:cubicBezTo>
                <a:cubicBezTo>
                  <a:pt x="393" y="168"/>
                  <a:pt x="393" y="167"/>
                  <a:pt x="393" y="167"/>
                </a:cubicBezTo>
                <a:cubicBezTo>
                  <a:pt x="393" y="166"/>
                  <a:pt x="393" y="166"/>
                  <a:pt x="393" y="166"/>
                </a:cubicBezTo>
                <a:cubicBezTo>
                  <a:pt x="392" y="165"/>
                  <a:pt x="392" y="164"/>
                  <a:pt x="393" y="163"/>
                </a:cubicBezTo>
                <a:cubicBezTo>
                  <a:pt x="393" y="163"/>
                  <a:pt x="394" y="163"/>
                  <a:pt x="394" y="162"/>
                </a:cubicBezTo>
                <a:cubicBezTo>
                  <a:pt x="395" y="162"/>
                  <a:pt x="395" y="162"/>
                  <a:pt x="395" y="162"/>
                </a:cubicBezTo>
                <a:cubicBezTo>
                  <a:pt x="395" y="162"/>
                  <a:pt x="394" y="161"/>
                  <a:pt x="393" y="160"/>
                </a:cubicBezTo>
                <a:cubicBezTo>
                  <a:pt x="392" y="160"/>
                  <a:pt x="392" y="161"/>
                  <a:pt x="391" y="161"/>
                </a:cubicBezTo>
                <a:cubicBezTo>
                  <a:pt x="391" y="161"/>
                  <a:pt x="390" y="162"/>
                  <a:pt x="389" y="161"/>
                </a:cubicBezTo>
                <a:cubicBezTo>
                  <a:pt x="388" y="161"/>
                  <a:pt x="387" y="161"/>
                  <a:pt x="387" y="160"/>
                </a:cubicBezTo>
                <a:cubicBezTo>
                  <a:pt x="386" y="160"/>
                  <a:pt x="386" y="160"/>
                  <a:pt x="383" y="161"/>
                </a:cubicBezTo>
                <a:cubicBezTo>
                  <a:pt x="382" y="161"/>
                  <a:pt x="382" y="162"/>
                  <a:pt x="382" y="162"/>
                </a:cubicBezTo>
                <a:cubicBezTo>
                  <a:pt x="381" y="163"/>
                  <a:pt x="381" y="164"/>
                  <a:pt x="379" y="164"/>
                </a:cubicBezTo>
                <a:cubicBezTo>
                  <a:pt x="378" y="164"/>
                  <a:pt x="377" y="164"/>
                  <a:pt x="377" y="164"/>
                </a:cubicBezTo>
                <a:cubicBezTo>
                  <a:pt x="376" y="164"/>
                  <a:pt x="375" y="164"/>
                  <a:pt x="374" y="164"/>
                </a:cubicBezTo>
                <a:cubicBezTo>
                  <a:pt x="374" y="164"/>
                  <a:pt x="373" y="164"/>
                  <a:pt x="371" y="167"/>
                </a:cubicBezTo>
                <a:cubicBezTo>
                  <a:pt x="371" y="167"/>
                  <a:pt x="371" y="167"/>
                  <a:pt x="371" y="167"/>
                </a:cubicBezTo>
                <a:cubicBezTo>
                  <a:pt x="371" y="167"/>
                  <a:pt x="370" y="168"/>
                  <a:pt x="370" y="168"/>
                </a:cubicBezTo>
                <a:cubicBezTo>
                  <a:pt x="370" y="168"/>
                  <a:pt x="369" y="167"/>
                  <a:pt x="370" y="164"/>
                </a:cubicBezTo>
                <a:cubicBezTo>
                  <a:pt x="370" y="164"/>
                  <a:pt x="370" y="163"/>
                  <a:pt x="370" y="162"/>
                </a:cubicBezTo>
                <a:cubicBezTo>
                  <a:pt x="370" y="162"/>
                  <a:pt x="370" y="161"/>
                  <a:pt x="370" y="160"/>
                </a:cubicBezTo>
                <a:cubicBezTo>
                  <a:pt x="370" y="160"/>
                  <a:pt x="371" y="159"/>
                  <a:pt x="376" y="160"/>
                </a:cubicBezTo>
                <a:cubicBezTo>
                  <a:pt x="377" y="160"/>
                  <a:pt x="377" y="160"/>
                  <a:pt x="377" y="160"/>
                </a:cubicBezTo>
                <a:cubicBezTo>
                  <a:pt x="378" y="160"/>
                  <a:pt x="379" y="159"/>
                  <a:pt x="380" y="158"/>
                </a:cubicBezTo>
                <a:cubicBezTo>
                  <a:pt x="380" y="158"/>
                  <a:pt x="381" y="158"/>
                  <a:pt x="381" y="157"/>
                </a:cubicBezTo>
                <a:cubicBezTo>
                  <a:pt x="382" y="157"/>
                  <a:pt x="382" y="157"/>
                  <a:pt x="382" y="156"/>
                </a:cubicBezTo>
                <a:cubicBezTo>
                  <a:pt x="382" y="156"/>
                  <a:pt x="382" y="156"/>
                  <a:pt x="380" y="155"/>
                </a:cubicBezTo>
                <a:cubicBezTo>
                  <a:pt x="379" y="155"/>
                  <a:pt x="379" y="155"/>
                  <a:pt x="379" y="155"/>
                </a:cubicBezTo>
                <a:cubicBezTo>
                  <a:pt x="379" y="155"/>
                  <a:pt x="379" y="156"/>
                  <a:pt x="377" y="156"/>
                </a:cubicBezTo>
                <a:cubicBezTo>
                  <a:pt x="376" y="155"/>
                  <a:pt x="376" y="154"/>
                  <a:pt x="376" y="153"/>
                </a:cubicBezTo>
                <a:cubicBezTo>
                  <a:pt x="376" y="152"/>
                  <a:pt x="376" y="152"/>
                  <a:pt x="376" y="152"/>
                </a:cubicBezTo>
                <a:cubicBezTo>
                  <a:pt x="375" y="152"/>
                  <a:pt x="375" y="152"/>
                  <a:pt x="375" y="152"/>
                </a:cubicBezTo>
                <a:cubicBezTo>
                  <a:pt x="374" y="152"/>
                  <a:pt x="374" y="151"/>
                  <a:pt x="373" y="151"/>
                </a:cubicBezTo>
                <a:cubicBezTo>
                  <a:pt x="373" y="150"/>
                  <a:pt x="373" y="150"/>
                  <a:pt x="373" y="150"/>
                </a:cubicBezTo>
                <a:cubicBezTo>
                  <a:pt x="373" y="150"/>
                  <a:pt x="374" y="149"/>
                  <a:pt x="375" y="149"/>
                </a:cubicBezTo>
                <a:cubicBezTo>
                  <a:pt x="376" y="149"/>
                  <a:pt x="377" y="149"/>
                  <a:pt x="377" y="148"/>
                </a:cubicBezTo>
                <a:cubicBezTo>
                  <a:pt x="378" y="147"/>
                  <a:pt x="378" y="147"/>
                  <a:pt x="379" y="146"/>
                </a:cubicBezTo>
                <a:cubicBezTo>
                  <a:pt x="379" y="146"/>
                  <a:pt x="379" y="146"/>
                  <a:pt x="379" y="144"/>
                </a:cubicBezTo>
                <a:cubicBezTo>
                  <a:pt x="379" y="143"/>
                  <a:pt x="379" y="143"/>
                  <a:pt x="379" y="142"/>
                </a:cubicBezTo>
                <a:cubicBezTo>
                  <a:pt x="378" y="142"/>
                  <a:pt x="378" y="141"/>
                  <a:pt x="378" y="140"/>
                </a:cubicBezTo>
                <a:cubicBezTo>
                  <a:pt x="378" y="139"/>
                  <a:pt x="377" y="138"/>
                  <a:pt x="377" y="137"/>
                </a:cubicBezTo>
                <a:cubicBezTo>
                  <a:pt x="376" y="136"/>
                  <a:pt x="376" y="136"/>
                  <a:pt x="376" y="136"/>
                </a:cubicBezTo>
                <a:cubicBezTo>
                  <a:pt x="376" y="136"/>
                  <a:pt x="375" y="136"/>
                  <a:pt x="375" y="136"/>
                </a:cubicBezTo>
                <a:cubicBezTo>
                  <a:pt x="374" y="136"/>
                  <a:pt x="373" y="135"/>
                  <a:pt x="373" y="135"/>
                </a:cubicBezTo>
                <a:cubicBezTo>
                  <a:pt x="372" y="135"/>
                  <a:pt x="372" y="135"/>
                  <a:pt x="372" y="135"/>
                </a:cubicBezTo>
                <a:cubicBezTo>
                  <a:pt x="372" y="134"/>
                  <a:pt x="372" y="134"/>
                  <a:pt x="371" y="134"/>
                </a:cubicBezTo>
                <a:cubicBezTo>
                  <a:pt x="370" y="134"/>
                  <a:pt x="368" y="136"/>
                  <a:pt x="368" y="136"/>
                </a:cubicBezTo>
                <a:cubicBezTo>
                  <a:pt x="368" y="137"/>
                  <a:pt x="368" y="137"/>
                  <a:pt x="368" y="137"/>
                </a:cubicBezTo>
                <a:cubicBezTo>
                  <a:pt x="368" y="137"/>
                  <a:pt x="368" y="137"/>
                  <a:pt x="368" y="137"/>
                </a:cubicBezTo>
                <a:cubicBezTo>
                  <a:pt x="368" y="137"/>
                  <a:pt x="368" y="137"/>
                  <a:pt x="368" y="137"/>
                </a:cubicBezTo>
                <a:cubicBezTo>
                  <a:pt x="367" y="137"/>
                  <a:pt x="367" y="136"/>
                  <a:pt x="366" y="133"/>
                </a:cubicBezTo>
                <a:cubicBezTo>
                  <a:pt x="366" y="133"/>
                  <a:pt x="366" y="133"/>
                  <a:pt x="366" y="132"/>
                </a:cubicBezTo>
                <a:cubicBezTo>
                  <a:pt x="365" y="131"/>
                  <a:pt x="365" y="130"/>
                  <a:pt x="365" y="127"/>
                </a:cubicBezTo>
                <a:cubicBezTo>
                  <a:pt x="365" y="127"/>
                  <a:pt x="365" y="126"/>
                  <a:pt x="365" y="126"/>
                </a:cubicBezTo>
                <a:cubicBezTo>
                  <a:pt x="364" y="125"/>
                  <a:pt x="364" y="124"/>
                  <a:pt x="365" y="123"/>
                </a:cubicBezTo>
                <a:cubicBezTo>
                  <a:pt x="366" y="123"/>
                  <a:pt x="365" y="122"/>
                  <a:pt x="365" y="122"/>
                </a:cubicBezTo>
                <a:cubicBezTo>
                  <a:pt x="365" y="121"/>
                  <a:pt x="364" y="120"/>
                  <a:pt x="365" y="119"/>
                </a:cubicBezTo>
                <a:cubicBezTo>
                  <a:pt x="361" y="119"/>
                  <a:pt x="361" y="119"/>
                  <a:pt x="361" y="119"/>
                </a:cubicBezTo>
                <a:cubicBezTo>
                  <a:pt x="359" y="119"/>
                  <a:pt x="358" y="119"/>
                  <a:pt x="357" y="119"/>
                </a:cubicBezTo>
                <a:cubicBezTo>
                  <a:pt x="354" y="118"/>
                  <a:pt x="353" y="119"/>
                  <a:pt x="353" y="119"/>
                </a:cubicBezTo>
                <a:cubicBezTo>
                  <a:pt x="353" y="120"/>
                  <a:pt x="353" y="120"/>
                  <a:pt x="354" y="120"/>
                </a:cubicBezTo>
                <a:cubicBezTo>
                  <a:pt x="355" y="121"/>
                  <a:pt x="356" y="121"/>
                  <a:pt x="356" y="122"/>
                </a:cubicBezTo>
                <a:cubicBezTo>
                  <a:pt x="357" y="124"/>
                  <a:pt x="357" y="126"/>
                  <a:pt x="355" y="127"/>
                </a:cubicBezTo>
                <a:cubicBezTo>
                  <a:pt x="355" y="128"/>
                  <a:pt x="355" y="128"/>
                  <a:pt x="354" y="128"/>
                </a:cubicBezTo>
                <a:cubicBezTo>
                  <a:pt x="354" y="128"/>
                  <a:pt x="354" y="128"/>
                  <a:pt x="354" y="128"/>
                </a:cubicBezTo>
                <a:cubicBezTo>
                  <a:pt x="352" y="127"/>
                  <a:pt x="352" y="125"/>
                  <a:pt x="352" y="125"/>
                </a:cubicBezTo>
                <a:cubicBezTo>
                  <a:pt x="351" y="124"/>
                  <a:pt x="351" y="124"/>
                  <a:pt x="351" y="124"/>
                </a:cubicBezTo>
                <a:cubicBezTo>
                  <a:pt x="351" y="124"/>
                  <a:pt x="351" y="123"/>
                  <a:pt x="351" y="123"/>
                </a:cubicBezTo>
                <a:cubicBezTo>
                  <a:pt x="351" y="123"/>
                  <a:pt x="351" y="123"/>
                  <a:pt x="351" y="123"/>
                </a:cubicBezTo>
                <a:cubicBezTo>
                  <a:pt x="350" y="124"/>
                  <a:pt x="350" y="124"/>
                  <a:pt x="350" y="124"/>
                </a:cubicBezTo>
                <a:cubicBezTo>
                  <a:pt x="350" y="124"/>
                  <a:pt x="350" y="124"/>
                  <a:pt x="350" y="125"/>
                </a:cubicBezTo>
                <a:cubicBezTo>
                  <a:pt x="350" y="125"/>
                  <a:pt x="350" y="126"/>
                  <a:pt x="349" y="126"/>
                </a:cubicBezTo>
                <a:cubicBezTo>
                  <a:pt x="349" y="126"/>
                  <a:pt x="348" y="126"/>
                  <a:pt x="347" y="126"/>
                </a:cubicBezTo>
                <a:cubicBezTo>
                  <a:pt x="346" y="126"/>
                  <a:pt x="346" y="124"/>
                  <a:pt x="346" y="122"/>
                </a:cubicBezTo>
                <a:cubicBezTo>
                  <a:pt x="346" y="122"/>
                  <a:pt x="346" y="122"/>
                  <a:pt x="346" y="122"/>
                </a:cubicBezTo>
                <a:cubicBezTo>
                  <a:pt x="346" y="121"/>
                  <a:pt x="346" y="121"/>
                  <a:pt x="346" y="121"/>
                </a:cubicBezTo>
                <a:cubicBezTo>
                  <a:pt x="346" y="119"/>
                  <a:pt x="346" y="118"/>
                  <a:pt x="345" y="117"/>
                </a:cubicBezTo>
                <a:cubicBezTo>
                  <a:pt x="345" y="117"/>
                  <a:pt x="345" y="116"/>
                  <a:pt x="345" y="116"/>
                </a:cubicBezTo>
                <a:cubicBezTo>
                  <a:pt x="345" y="115"/>
                  <a:pt x="346" y="114"/>
                  <a:pt x="349" y="113"/>
                </a:cubicBezTo>
                <a:cubicBezTo>
                  <a:pt x="349" y="113"/>
                  <a:pt x="348" y="111"/>
                  <a:pt x="348" y="110"/>
                </a:cubicBezTo>
                <a:cubicBezTo>
                  <a:pt x="348" y="109"/>
                  <a:pt x="348" y="109"/>
                  <a:pt x="348" y="108"/>
                </a:cubicBezTo>
                <a:cubicBezTo>
                  <a:pt x="348" y="108"/>
                  <a:pt x="348" y="108"/>
                  <a:pt x="348" y="108"/>
                </a:cubicBezTo>
                <a:cubicBezTo>
                  <a:pt x="348" y="105"/>
                  <a:pt x="348" y="104"/>
                  <a:pt x="346" y="104"/>
                </a:cubicBezTo>
                <a:cubicBezTo>
                  <a:pt x="346" y="103"/>
                  <a:pt x="345" y="103"/>
                  <a:pt x="345" y="102"/>
                </a:cubicBezTo>
                <a:cubicBezTo>
                  <a:pt x="345" y="101"/>
                  <a:pt x="345" y="100"/>
                  <a:pt x="344" y="99"/>
                </a:cubicBezTo>
                <a:cubicBezTo>
                  <a:pt x="343" y="99"/>
                  <a:pt x="343" y="98"/>
                  <a:pt x="343" y="97"/>
                </a:cubicBezTo>
                <a:cubicBezTo>
                  <a:pt x="343" y="97"/>
                  <a:pt x="343" y="97"/>
                  <a:pt x="343" y="97"/>
                </a:cubicBezTo>
                <a:cubicBezTo>
                  <a:pt x="342" y="97"/>
                  <a:pt x="342" y="97"/>
                  <a:pt x="342" y="97"/>
                </a:cubicBezTo>
                <a:cubicBezTo>
                  <a:pt x="341" y="98"/>
                  <a:pt x="341" y="99"/>
                  <a:pt x="341" y="99"/>
                </a:cubicBezTo>
                <a:cubicBezTo>
                  <a:pt x="340" y="100"/>
                  <a:pt x="340" y="101"/>
                  <a:pt x="338" y="101"/>
                </a:cubicBezTo>
                <a:cubicBezTo>
                  <a:pt x="337" y="101"/>
                  <a:pt x="337" y="101"/>
                  <a:pt x="336" y="102"/>
                </a:cubicBezTo>
                <a:cubicBezTo>
                  <a:pt x="335" y="103"/>
                  <a:pt x="335" y="104"/>
                  <a:pt x="334" y="104"/>
                </a:cubicBezTo>
                <a:cubicBezTo>
                  <a:pt x="334" y="104"/>
                  <a:pt x="334" y="104"/>
                  <a:pt x="333" y="105"/>
                </a:cubicBezTo>
                <a:cubicBezTo>
                  <a:pt x="333" y="106"/>
                  <a:pt x="333" y="108"/>
                  <a:pt x="332" y="108"/>
                </a:cubicBezTo>
                <a:cubicBezTo>
                  <a:pt x="331" y="109"/>
                  <a:pt x="330" y="109"/>
                  <a:pt x="329" y="109"/>
                </a:cubicBezTo>
                <a:cubicBezTo>
                  <a:pt x="329" y="108"/>
                  <a:pt x="328" y="107"/>
                  <a:pt x="328" y="106"/>
                </a:cubicBezTo>
                <a:cubicBezTo>
                  <a:pt x="328" y="106"/>
                  <a:pt x="327" y="105"/>
                  <a:pt x="327" y="105"/>
                </a:cubicBezTo>
                <a:cubicBezTo>
                  <a:pt x="326" y="105"/>
                  <a:pt x="325" y="105"/>
                  <a:pt x="325" y="103"/>
                </a:cubicBezTo>
                <a:cubicBezTo>
                  <a:pt x="325" y="102"/>
                  <a:pt x="324" y="102"/>
                  <a:pt x="324" y="101"/>
                </a:cubicBezTo>
                <a:cubicBezTo>
                  <a:pt x="323" y="101"/>
                  <a:pt x="323" y="101"/>
                  <a:pt x="322" y="99"/>
                </a:cubicBezTo>
                <a:cubicBezTo>
                  <a:pt x="322" y="98"/>
                  <a:pt x="321" y="98"/>
                  <a:pt x="319" y="98"/>
                </a:cubicBezTo>
                <a:cubicBezTo>
                  <a:pt x="319" y="98"/>
                  <a:pt x="318" y="99"/>
                  <a:pt x="318" y="99"/>
                </a:cubicBezTo>
                <a:cubicBezTo>
                  <a:pt x="319" y="100"/>
                  <a:pt x="319" y="100"/>
                  <a:pt x="319" y="100"/>
                </a:cubicBezTo>
                <a:cubicBezTo>
                  <a:pt x="319" y="100"/>
                  <a:pt x="319" y="100"/>
                  <a:pt x="320" y="100"/>
                </a:cubicBezTo>
                <a:cubicBezTo>
                  <a:pt x="320" y="100"/>
                  <a:pt x="321" y="101"/>
                  <a:pt x="321" y="101"/>
                </a:cubicBezTo>
                <a:cubicBezTo>
                  <a:pt x="321" y="101"/>
                  <a:pt x="321" y="103"/>
                  <a:pt x="321" y="104"/>
                </a:cubicBezTo>
                <a:cubicBezTo>
                  <a:pt x="320" y="104"/>
                  <a:pt x="320" y="105"/>
                  <a:pt x="320" y="106"/>
                </a:cubicBezTo>
                <a:cubicBezTo>
                  <a:pt x="320" y="106"/>
                  <a:pt x="320" y="106"/>
                  <a:pt x="320" y="106"/>
                </a:cubicBezTo>
                <a:cubicBezTo>
                  <a:pt x="319" y="107"/>
                  <a:pt x="318" y="106"/>
                  <a:pt x="317" y="106"/>
                </a:cubicBezTo>
                <a:cubicBezTo>
                  <a:pt x="317" y="106"/>
                  <a:pt x="316" y="105"/>
                  <a:pt x="315" y="105"/>
                </a:cubicBezTo>
                <a:cubicBezTo>
                  <a:pt x="313" y="106"/>
                  <a:pt x="313" y="106"/>
                  <a:pt x="313" y="108"/>
                </a:cubicBezTo>
                <a:cubicBezTo>
                  <a:pt x="313" y="108"/>
                  <a:pt x="313" y="108"/>
                  <a:pt x="313" y="108"/>
                </a:cubicBezTo>
                <a:cubicBezTo>
                  <a:pt x="313" y="109"/>
                  <a:pt x="313" y="111"/>
                  <a:pt x="313" y="112"/>
                </a:cubicBezTo>
                <a:cubicBezTo>
                  <a:pt x="313" y="112"/>
                  <a:pt x="313" y="113"/>
                  <a:pt x="313" y="113"/>
                </a:cubicBezTo>
                <a:cubicBezTo>
                  <a:pt x="314" y="114"/>
                  <a:pt x="314" y="114"/>
                  <a:pt x="313" y="116"/>
                </a:cubicBezTo>
                <a:cubicBezTo>
                  <a:pt x="313" y="117"/>
                  <a:pt x="311" y="116"/>
                  <a:pt x="308" y="116"/>
                </a:cubicBezTo>
                <a:cubicBezTo>
                  <a:pt x="308" y="116"/>
                  <a:pt x="307" y="115"/>
                  <a:pt x="307" y="115"/>
                </a:cubicBezTo>
                <a:cubicBezTo>
                  <a:pt x="305" y="115"/>
                  <a:pt x="304" y="115"/>
                  <a:pt x="303" y="114"/>
                </a:cubicBezTo>
                <a:cubicBezTo>
                  <a:pt x="303" y="113"/>
                  <a:pt x="303" y="113"/>
                  <a:pt x="303" y="113"/>
                </a:cubicBezTo>
                <a:cubicBezTo>
                  <a:pt x="302" y="112"/>
                  <a:pt x="302" y="109"/>
                  <a:pt x="303" y="108"/>
                </a:cubicBezTo>
                <a:cubicBezTo>
                  <a:pt x="304" y="107"/>
                  <a:pt x="304" y="106"/>
                  <a:pt x="303" y="105"/>
                </a:cubicBezTo>
                <a:cubicBezTo>
                  <a:pt x="302" y="103"/>
                  <a:pt x="302" y="103"/>
                  <a:pt x="302" y="102"/>
                </a:cubicBezTo>
                <a:cubicBezTo>
                  <a:pt x="302" y="101"/>
                  <a:pt x="303" y="101"/>
                  <a:pt x="303" y="101"/>
                </a:cubicBezTo>
                <a:cubicBezTo>
                  <a:pt x="303" y="101"/>
                  <a:pt x="303" y="101"/>
                  <a:pt x="303" y="101"/>
                </a:cubicBezTo>
                <a:cubicBezTo>
                  <a:pt x="304" y="100"/>
                  <a:pt x="304" y="100"/>
                  <a:pt x="304" y="100"/>
                </a:cubicBezTo>
                <a:cubicBezTo>
                  <a:pt x="304" y="99"/>
                  <a:pt x="304" y="97"/>
                  <a:pt x="304" y="96"/>
                </a:cubicBezTo>
                <a:cubicBezTo>
                  <a:pt x="304" y="96"/>
                  <a:pt x="304" y="95"/>
                  <a:pt x="304" y="94"/>
                </a:cubicBezTo>
                <a:cubicBezTo>
                  <a:pt x="304" y="94"/>
                  <a:pt x="303" y="93"/>
                  <a:pt x="302" y="92"/>
                </a:cubicBezTo>
                <a:cubicBezTo>
                  <a:pt x="301" y="91"/>
                  <a:pt x="301" y="91"/>
                  <a:pt x="301" y="90"/>
                </a:cubicBezTo>
                <a:cubicBezTo>
                  <a:pt x="300" y="89"/>
                  <a:pt x="299" y="89"/>
                  <a:pt x="298" y="89"/>
                </a:cubicBezTo>
                <a:cubicBezTo>
                  <a:pt x="297" y="89"/>
                  <a:pt x="296" y="88"/>
                  <a:pt x="296" y="88"/>
                </a:cubicBezTo>
                <a:cubicBezTo>
                  <a:pt x="295" y="88"/>
                  <a:pt x="295" y="88"/>
                  <a:pt x="295" y="88"/>
                </a:cubicBezTo>
                <a:cubicBezTo>
                  <a:pt x="294" y="88"/>
                  <a:pt x="293" y="86"/>
                  <a:pt x="292" y="85"/>
                </a:cubicBezTo>
                <a:cubicBezTo>
                  <a:pt x="292" y="84"/>
                  <a:pt x="292" y="84"/>
                  <a:pt x="292" y="84"/>
                </a:cubicBezTo>
                <a:cubicBezTo>
                  <a:pt x="291" y="83"/>
                  <a:pt x="291" y="83"/>
                  <a:pt x="291" y="83"/>
                </a:cubicBezTo>
                <a:cubicBezTo>
                  <a:pt x="290" y="82"/>
                  <a:pt x="289" y="82"/>
                  <a:pt x="289" y="80"/>
                </a:cubicBezTo>
                <a:cubicBezTo>
                  <a:pt x="289" y="79"/>
                  <a:pt x="287" y="77"/>
                  <a:pt x="286" y="76"/>
                </a:cubicBezTo>
                <a:cubicBezTo>
                  <a:pt x="285" y="75"/>
                  <a:pt x="285" y="73"/>
                  <a:pt x="285" y="72"/>
                </a:cubicBezTo>
                <a:cubicBezTo>
                  <a:pt x="285" y="71"/>
                  <a:pt x="285" y="71"/>
                  <a:pt x="285" y="71"/>
                </a:cubicBezTo>
                <a:cubicBezTo>
                  <a:pt x="285" y="69"/>
                  <a:pt x="285" y="67"/>
                  <a:pt x="283" y="66"/>
                </a:cubicBezTo>
                <a:cubicBezTo>
                  <a:pt x="283" y="65"/>
                  <a:pt x="283" y="65"/>
                  <a:pt x="283" y="64"/>
                </a:cubicBezTo>
                <a:cubicBezTo>
                  <a:pt x="283" y="63"/>
                  <a:pt x="283" y="63"/>
                  <a:pt x="282" y="62"/>
                </a:cubicBezTo>
                <a:cubicBezTo>
                  <a:pt x="281" y="61"/>
                  <a:pt x="281" y="59"/>
                  <a:pt x="281" y="57"/>
                </a:cubicBezTo>
                <a:cubicBezTo>
                  <a:pt x="281" y="57"/>
                  <a:pt x="281" y="56"/>
                  <a:pt x="281" y="56"/>
                </a:cubicBezTo>
                <a:cubicBezTo>
                  <a:pt x="281" y="54"/>
                  <a:pt x="281" y="53"/>
                  <a:pt x="280" y="51"/>
                </a:cubicBezTo>
                <a:cubicBezTo>
                  <a:pt x="280" y="51"/>
                  <a:pt x="280" y="51"/>
                  <a:pt x="280" y="51"/>
                </a:cubicBezTo>
                <a:cubicBezTo>
                  <a:pt x="279" y="50"/>
                  <a:pt x="279" y="49"/>
                  <a:pt x="279" y="48"/>
                </a:cubicBezTo>
                <a:cubicBezTo>
                  <a:pt x="279" y="47"/>
                  <a:pt x="278" y="46"/>
                  <a:pt x="277" y="45"/>
                </a:cubicBezTo>
                <a:cubicBezTo>
                  <a:pt x="276" y="45"/>
                  <a:pt x="276" y="44"/>
                  <a:pt x="275" y="43"/>
                </a:cubicBezTo>
                <a:cubicBezTo>
                  <a:pt x="275" y="42"/>
                  <a:pt x="274" y="42"/>
                  <a:pt x="274" y="42"/>
                </a:cubicBezTo>
                <a:cubicBezTo>
                  <a:pt x="273" y="41"/>
                  <a:pt x="273" y="41"/>
                  <a:pt x="273" y="41"/>
                </a:cubicBezTo>
                <a:cubicBezTo>
                  <a:pt x="272" y="40"/>
                  <a:pt x="272" y="39"/>
                  <a:pt x="270" y="41"/>
                </a:cubicBezTo>
                <a:cubicBezTo>
                  <a:pt x="269" y="42"/>
                  <a:pt x="267" y="42"/>
                  <a:pt x="265" y="42"/>
                </a:cubicBezTo>
                <a:cubicBezTo>
                  <a:pt x="265" y="42"/>
                  <a:pt x="264" y="42"/>
                  <a:pt x="264" y="42"/>
                </a:cubicBezTo>
                <a:cubicBezTo>
                  <a:pt x="262" y="42"/>
                  <a:pt x="261" y="41"/>
                  <a:pt x="261" y="40"/>
                </a:cubicBezTo>
                <a:cubicBezTo>
                  <a:pt x="260" y="40"/>
                  <a:pt x="259" y="39"/>
                  <a:pt x="259" y="39"/>
                </a:cubicBezTo>
                <a:cubicBezTo>
                  <a:pt x="257" y="39"/>
                  <a:pt x="256" y="37"/>
                  <a:pt x="255" y="36"/>
                </a:cubicBezTo>
                <a:cubicBezTo>
                  <a:pt x="255" y="36"/>
                  <a:pt x="255" y="35"/>
                  <a:pt x="255" y="35"/>
                </a:cubicBezTo>
                <a:cubicBezTo>
                  <a:pt x="253" y="34"/>
                  <a:pt x="250" y="34"/>
                  <a:pt x="249" y="35"/>
                </a:cubicBezTo>
                <a:cubicBezTo>
                  <a:pt x="248" y="35"/>
                  <a:pt x="247" y="36"/>
                  <a:pt x="246" y="36"/>
                </a:cubicBezTo>
                <a:cubicBezTo>
                  <a:pt x="245" y="36"/>
                  <a:pt x="245" y="36"/>
                  <a:pt x="244" y="36"/>
                </a:cubicBezTo>
                <a:cubicBezTo>
                  <a:pt x="243" y="36"/>
                  <a:pt x="242" y="37"/>
                  <a:pt x="242" y="36"/>
                </a:cubicBezTo>
                <a:cubicBezTo>
                  <a:pt x="241" y="36"/>
                  <a:pt x="241" y="35"/>
                  <a:pt x="241" y="34"/>
                </a:cubicBezTo>
                <a:cubicBezTo>
                  <a:pt x="241" y="33"/>
                  <a:pt x="241" y="33"/>
                  <a:pt x="241" y="33"/>
                </a:cubicBezTo>
                <a:cubicBezTo>
                  <a:pt x="241" y="33"/>
                  <a:pt x="240" y="33"/>
                  <a:pt x="240" y="32"/>
                </a:cubicBezTo>
                <a:cubicBezTo>
                  <a:pt x="239" y="32"/>
                  <a:pt x="238" y="31"/>
                  <a:pt x="238" y="29"/>
                </a:cubicBezTo>
                <a:cubicBezTo>
                  <a:pt x="238" y="29"/>
                  <a:pt x="239" y="28"/>
                  <a:pt x="240" y="28"/>
                </a:cubicBezTo>
                <a:cubicBezTo>
                  <a:pt x="240" y="28"/>
                  <a:pt x="241" y="28"/>
                  <a:pt x="241" y="27"/>
                </a:cubicBezTo>
                <a:cubicBezTo>
                  <a:pt x="241" y="27"/>
                  <a:pt x="241" y="27"/>
                  <a:pt x="241" y="27"/>
                </a:cubicBezTo>
                <a:cubicBezTo>
                  <a:pt x="241" y="25"/>
                  <a:pt x="241" y="24"/>
                  <a:pt x="241" y="22"/>
                </a:cubicBezTo>
                <a:cubicBezTo>
                  <a:pt x="240" y="20"/>
                  <a:pt x="243" y="18"/>
                  <a:pt x="244" y="18"/>
                </a:cubicBezTo>
                <a:cubicBezTo>
                  <a:pt x="245" y="17"/>
                  <a:pt x="245" y="17"/>
                  <a:pt x="246" y="18"/>
                </a:cubicBezTo>
                <a:cubicBezTo>
                  <a:pt x="246" y="18"/>
                  <a:pt x="246" y="18"/>
                  <a:pt x="246" y="18"/>
                </a:cubicBezTo>
                <a:cubicBezTo>
                  <a:pt x="246" y="17"/>
                  <a:pt x="246" y="17"/>
                  <a:pt x="246" y="17"/>
                </a:cubicBezTo>
                <a:cubicBezTo>
                  <a:pt x="246" y="15"/>
                  <a:pt x="244" y="15"/>
                  <a:pt x="242" y="15"/>
                </a:cubicBezTo>
                <a:cubicBezTo>
                  <a:pt x="239" y="15"/>
                  <a:pt x="239" y="15"/>
                  <a:pt x="239" y="15"/>
                </a:cubicBezTo>
                <a:cubicBezTo>
                  <a:pt x="237" y="15"/>
                  <a:pt x="236" y="14"/>
                  <a:pt x="236" y="14"/>
                </a:cubicBezTo>
                <a:cubicBezTo>
                  <a:pt x="236" y="13"/>
                  <a:pt x="237" y="12"/>
                  <a:pt x="238" y="11"/>
                </a:cubicBezTo>
                <a:cubicBezTo>
                  <a:pt x="239" y="11"/>
                  <a:pt x="239" y="9"/>
                  <a:pt x="239" y="9"/>
                </a:cubicBezTo>
                <a:cubicBezTo>
                  <a:pt x="240" y="8"/>
                  <a:pt x="240" y="8"/>
                  <a:pt x="240" y="7"/>
                </a:cubicBezTo>
                <a:cubicBezTo>
                  <a:pt x="240" y="7"/>
                  <a:pt x="240" y="6"/>
                  <a:pt x="240" y="5"/>
                </a:cubicBezTo>
                <a:cubicBezTo>
                  <a:pt x="239" y="4"/>
                  <a:pt x="239" y="4"/>
                  <a:pt x="239" y="4"/>
                </a:cubicBezTo>
                <a:cubicBezTo>
                  <a:pt x="238" y="4"/>
                  <a:pt x="238" y="4"/>
                  <a:pt x="237" y="3"/>
                </a:cubicBezTo>
                <a:cubicBezTo>
                  <a:pt x="237" y="4"/>
                  <a:pt x="237" y="4"/>
                  <a:pt x="237" y="4"/>
                </a:cubicBezTo>
                <a:cubicBezTo>
                  <a:pt x="236" y="5"/>
                  <a:pt x="235" y="4"/>
                  <a:pt x="234" y="4"/>
                </a:cubicBezTo>
                <a:cubicBezTo>
                  <a:pt x="233" y="3"/>
                  <a:pt x="231" y="3"/>
                  <a:pt x="230" y="4"/>
                </a:cubicBezTo>
                <a:cubicBezTo>
                  <a:pt x="229" y="4"/>
                  <a:pt x="229" y="4"/>
                  <a:pt x="228" y="4"/>
                </a:cubicBezTo>
                <a:cubicBezTo>
                  <a:pt x="227" y="4"/>
                  <a:pt x="227" y="4"/>
                  <a:pt x="226" y="4"/>
                </a:cubicBezTo>
                <a:cubicBezTo>
                  <a:pt x="226" y="4"/>
                  <a:pt x="225" y="4"/>
                  <a:pt x="224" y="4"/>
                </a:cubicBezTo>
                <a:cubicBezTo>
                  <a:pt x="223" y="3"/>
                  <a:pt x="223" y="3"/>
                  <a:pt x="222" y="3"/>
                </a:cubicBezTo>
                <a:cubicBezTo>
                  <a:pt x="221" y="2"/>
                  <a:pt x="221" y="1"/>
                  <a:pt x="220" y="2"/>
                </a:cubicBezTo>
                <a:cubicBezTo>
                  <a:pt x="218" y="4"/>
                  <a:pt x="216" y="4"/>
                  <a:pt x="214" y="3"/>
                </a:cubicBezTo>
                <a:cubicBezTo>
                  <a:pt x="213" y="3"/>
                  <a:pt x="212" y="2"/>
                  <a:pt x="211" y="2"/>
                </a:cubicBezTo>
                <a:cubicBezTo>
                  <a:pt x="210" y="2"/>
                  <a:pt x="210" y="2"/>
                  <a:pt x="210" y="2"/>
                </a:cubicBezTo>
                <a:cubicBezTo>
                  <a:pt x="210" y="1"/>
                  <a:pt x="209" y="1"/>
                  <a:pt x="209" y="0"/>
                </a:cubicBezTo>
                <a:cubicBezTo>
                  <a:pt x="209" y="0"/>
                  <a:pt x="209" y="0"/>
                  <a:pt x="209" y="0"/>
                </a:cubicBezTo>
                <a:cubicBezTo>
                  <a:pt x="208" y="0"/>
                  <a:pt x="207" y="1"/>
                  <a:pt x="206" y="1"/>
                </a:cubicBezTo>
                <a:cubicBezTo>
                  <a:pt x="202" y="4"/>
                  <a:pt x="192" y="5"/>
                  <a:pt x="191" y="5"/>
                </a:cubicBezTo>
                <a:cubicBezTo>
                  <a:pt x="191" y="4"/>
                  <a:pt x="190" y="6"/>
                  <a:pt x="190" y="6"/>
                </a:cubicBezTo>
                <a:cubicBezTo>
                  <a:pt x="187" y="10"/>
                  <a:pt x="185" y="8"/>
                  <a:pt x="185" y="13"/>
                </a:cubicBezTo>
                <a:cubicBezTo>
                  <a:pt x="184" y="16"/>
                  <a:pt x="181" y="17"/>
                  <a:pt x="182" y="20"/>
                </a:cubicBezTo>
                <a:cubicBezTo>
                  <a:pt x="184" y="26"/>
                  <a:pt x="176" y="33"/>
                  <a:pt x="174" y="37"/>
                </a:cubicBezTo>
                <a:cubicBezTo>
                  <a:pt x="172" y="40"/>
                  <a:pt x="173" y="41"/>
                  <a:pt x="170" y="44"/>
                </a:cubicBezTo>
                <a:cubicBezTo>
                  <a:pt x="168" y="47"/>
                  <a:pt x="164" y="52"/>
                  <a:pt x="163" y="55"/>
                </a:cubicBezTo>
                <a:cubicBezTo>
                  <a:pt x="161" y="57"/>
                  <a:pt x="152" y="62"/>
                  <a:pt x="150" y="62"/>
                </a:cubicBezTo>
                <a:cubicBezTo>
                  <a:pt x="149" y="62"/>
                  <a:pt x="149" y="62"/>
                  <a:pt x="149" y="62"/>
                </a:cubicBezTo>
                <a:cubicBezTo>
                  <a:pt x="149" y="62"/>
                  <a:pt x="149" y="63"/>
                  <a:pt x="148" y="64"/>
                </a:cubicBezTo>
                <a:cubicBezTo>
                  <a:pt x="148" y="63"/>
                  <a:pt x="148" y="63"/>
                  <a:pt x="148" y="63"/>
                </a:cubicBezTo>
                <a:cubicBezTo>
                  <a:pt x="142" y="62"/>
                  <a:pt x="132" y="78"/>
                  <a:pt x="131" y="83"/>
                </a:cubicBezTo>
                <a:cubicBezTo>
                  <a:pt x="130" y="88"/>
                  <a:pt x="121" y="94"/>
                  <a:pt x="117" y="96"/>
                </a:cubicBezTo>
                <a:cubicBezTo>
                  <a:pt x="113" y="100"/>
                  <a:pt x="117" y="106"/>
                  <a:pt x="109" y="109"/>
                </a:cubicBezTo>
                <a:cubicBezTo>
                  <a:pt x="103" y="111"/>
                  <a:pt x="97" y="109"/>
                  <a:pt x="91" y="110"/>
                </a:cubicBezTo>
                <a:cubicBezTo>
                  <a:pt x="86" y="112"/>
                  <a:pt x="80" y="109"/>
                  <a:pt x="75" y="113"/>
                </a:cubicBezTo>
                <a:cubicBezTo>
                  <a:pt x="74" y="114"/>
                  <a:pt x="73" y="113"/>
                  <a:pt x="72" y="114"/>
                </a:cubicBezTo>
                <a:cubicBezTo>
                  <a:pt x="67" y="117"/>
                  <a:pt x="60" y="118"/>
                  <a:pt x="58" y="110"/>
                </a:cubicBezTo>
                <a:cubicBezTo>
                  <a:pt x="57" y="105"/>
                  <a:pt x="59" y="98"/>
                  <a:pt x="51" y="98"/>
                </a:cubicBezTo>
                <a:cubicBezTo>
                  <a:pt x="49" y="98"/>
                  <a:pt x="46" y="100"/>
                  <a:pt x="43" y="100"/>
                </a:cubicBezTo>
                <a:cubicBezTo>
                  <a:pt x="40" y="100"/>
                  <a:pt x="40" y="105"/>
                  <a:pt x="36" y="104"/>
                </a:cubicBezTo>
                <a:cubicBezTo>
                  <a:pt x="34" y="104"/>
                  <a:pt x="27" y="124"/>
                  <a:pt x="20" y="124"/>
                </a:cubicBezTo>
                <a:cubicBezTo>
                  <a:pt x="18" y="124"/>
                  <a:pt x="19" y="127"/>
                  <a:pt x="17" y="128"/>
                </a:cubicBezTo>
                <a:cubicBezTo>
                  <a:pt x="14" y="132"/>
                  <a:pt x="11" y="131"/>
                  <a:pt x="8" y="135"/>
                </a:cubicBezTo>
                <a:cubicBezTo>
                  <a:pt x="1" y="143"/>
                  <a:pt x="0" y="141"/>
                  <a:pt x="0" y="153"/>
                </a:cubicBezTo>
                <a:cubicBezTo>
                  <a:pt x="0" y="165"/>
                  <a:pt x="4" y="162"/>
                  <a:pt x="16" y="170"/>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330" name="Freeform 264"/>
          <p:cNvSpPr>
            <a:spLocks/>
          </p:cNvSpPr>
          <p:nvPr/>
        </p:nvSpPr>
        <p:spPr bwMode="auto">
          <a:xfrm>
            <a:off x="2525931" y="3028952"/>
            <a:ext cx="1089026" cy="1095376"/>
          </a:xfrm>
          <a:custGeom>
            <a:avLst/>
            <a:gdLst>
              <a:gd name="T0" fmla="*/ 2 w 145"/>
              <a:gd name="T1" fmla="*/ 129 h 146"/>
              <a:gd name="T2" fmla="*/ 10 w 145"/>
              <a:gd name="T3" fmla="*/ 130 h 146"/>
              <a:gd name="T4" fmla="*/ 17 w 145"/>
              <a:gd name="T5" fmla="*/ 131 h 146"/>
              <a:gd name="T6" fmla="*/ 25 w 145"/>
              <a:gd name="T7" fmla="*/ 131 h 146"/>
              <a:gd name="T8" fmla="*/ 29 w 145"/>
              <a:gd name="T9" fmla="*/ 126 h 146"/>
              <a:gd name="T10" fmla="*/ 36 w 145"/>
              <a:gd name="T11" fmla="*/ 127 h 146"/>
              <a:gd name="T12" fmla="*/ 46 w 145"/>
              <a:gd name="T13" fmla="*/ 126 h 146"/>
              <a:gd name="T14" fmla="*/ 51 w 145"/>
              <a:gd name="T15" fmla="*/ 130 h 146"/>
              <a:gd name="T16" fmla="*/ 53 w 145"/>
              <a:gd name="T17" fmla="*/ 129 h 146"/>
              <a:gd name="T18" fmla="*/ 57 w 145"/>
              <a:gd name="T19" fmla="*/ 133 h 146"/>
              <a:gd name="T20" fmla="*/ 60 w 145"/>
              <a:gd name="T21" fmla="*/ 139 h 146"/>
              <a:gd name="T22" fmla="*/ 61 w 145"/>
              <a:gd name="T23" fmla="*/ 144 h 146"/>
              <a:gd name="T24" fmla="*/ 69 w 145"/>
              <a:gd name="T25" fmla="*/ 139 h 146"/>
              <a:gd name="T26" fmla="*/ 72 w 145"/>
              <a:gd name="T27" fmla="*/ 134 h 146"/>
              <a:gd name="T28" fmla="*/ 78 w 145"/>
              <a:gd name="T29" fmla="*/ 134 h 146"/>
              <a:gd name="T30" fmla="*/ 86 w 145"/>
              <a:gd name="T31" fmla="*/ 133 h 146"/>
              <a:gd name="T32" fmla="*/ 92 w 145"/>
              <a:gd name="T33" fmla="*/ 135 h 146"/>
              <a:gd name="T34" fmla="*/ 100 w 145"/>
              <a:gd name="T35" fmla="*/ 136 h 146"/>
              <a:gd name="T36" fmla="*/ 103 w 145"/>
              <a:gd name="T37" fmla="*/ 129 h 146"/>
              <a:gd name="T38" fmla="*/ 107 w 145"/>
              <a:gd name="T39" fmla="*/ 120 h 146"/>
              <a:gd name="T40" fmla="*/ 112 w 145"/>
              <a:gd name="T41" fmla="*/ 116 h 146"/>
              <a:gd name="T42" fmla="*/ 115 w 145"/>
              <a:gd name="T43" fmla="*/ 115 h 146"/>
              <a:gd name="T44" fmla="*/ 119 w 145"/>
              <a:gd name="T45" fmla="*/ 119 h 146"/>
              <a:gd name="T46" fmla="*/ 123 w 145"/>
              <a:gd name="T47" fmla="*/ 115 h 146"/>
              <a:gd name="T48" fmla="*/ 121 w 145"/>
              <a:gd name="T49" fmla="*/ 110 h 146"/>
              <a:gd name="T50" fmla="*/ 127 w 145"/>
              <a:gd name="T51" fmla="*/ 107 h 146"/>
              <a:gd name="T52" fmla="*/ 132 w 145"/>
              <a:gd name="T53" fmla="*/ 103 h 146"/>
              <a:gd name="T54" fmla="*/ 137 w 145"/>
              <a:gd name="T55" fmla="*/ 102 h 146"/>
              <a:gd name="T56" fmla="*/ 142 w 145"/>
              <a:gd name="T57" fmla="*/ 94 h 146"/>
              <a:gd name="T58" fmla="*/ 138 w 145"/>
              <a:gd name="T59" fmla="*/ 85 h 146"/>
              <a:gd name="T60" fmla="*/ 134 w 145"/>
              <a:gd name="T61" fmla="*/ 85 h 146"/>
              <a:gd name="T62" fmla="*/ 128 w 145"/>
              <a:gd name="T63" fmla="*/ 82 h 146"/>
              <a:gd name="T64" fmla="*/ 125 w 145"/>
              <a:gd name="T65" fmla="*/ 80 h 146"/>
              <a:gd name="T66" fmla="*/ 125 w 145"/>
              <a:gd name="T67" fmla="*/ 72 h 146"/>
              <a:gd name="T68" fmla="*/ 125 w 145"/>
              <a:gd name="T69" fmla="*/ 67 h 146"/>
              <a:gd name="T70" fmla="*/ 118 w 145"/>
              <a:gd name="T71" fmla="*/ 64 h 146"/>
              <a:gd name="T72" fmla="*/ 114 w 145"/>
              <a:gd name="T73" fmla="*/ 58 h 146"/>
              <a:gd name="T74" fmla="*/ 111 w 145"/>
              <a:gd name="T75" fmla="*/ 59 h 146"/>
              <a:gd name="T76" fmla="*/ 105 w 145"/>
              <a:gd name="T77" fmla="*/ 60 h 146"/>
              <a:gd name="T78" fmla="*/ 101 w 145"/>
              <a:gd name="T79" fmla="*/ 54 h 146"/>
              <a:gd name="T80" fmla="*/ 98 w 145"/>
              <a:gd name="T81" fmla="*/ 49 h 146"/>
              <a:gd name="T82" fmla="*/ 97 w 145"/>
              <a:gd name="T83" fmla="*/ 46 h 146"/>
              <a:gd name="T84" fmla="*/ 94 w 145"/>
              <a:gd name="T85" fmla="*/ 40 h 146"/>
              <a:gd name="T86" fmla="*/ 95 w 145"/>
              <a:gd name="T87" fmla="*/ 31 h 146"/>
              <a:gd name="T88" fmla="*/ 91 w 145"/>
              <a:gd name="T89" fmla="*/ 26 h 146"/>
              <a:gd name="T90" fmla="*/ 82 w 145"/>
              <a:gd name="T91" fmla="*/ 21 h 146"/>
              <a:gd name="T92" fmla="*/ 84 w 145"/>
              <a:gd name="T93" fmla="*/ 12 h 146"/>
              <a:gd name="T94" fmla="*/ 90 w 145"/>
              <a:gd name="T95" fmla="*/ 7 h 146"/>
              <a:gd name="T96" fmla="*/ 93 w 145"/>
              <a:gd name="T97" fmla="*/ 3 h 146"/>
              <a:gd name="T98" fmla="*/ 87 w 145"/>
              <a:gd name="T99" fmla="*/ 4 h 146"/>
              <a:gd name="T100" fmla="*/ 84 w 145"/>
              <a:gd name="T101" fmla="*/ 5 h 146"/>
              <a:gd name="T102" fmla="*/ 78 w 145"/>
              <a:gd name="T103" fmla="*/ 11 h 146"/>
              <a:gd name="T104" fmla="*/ 76 w 145"/>
              <a:gd name="T105" fmla="*/ 11 h 146"/>
              <a:gd name="T106" fmla="*/ 74 w 145"/>
              <a:gd name="T107" fmla="*/ 8 h 146"/>
              <a:gd name="T108" fmla="*/ 70 w 145"/>
              <a:gd name="T109" fmla="*/ 8 h 146"/>
              <a:gd name="T110" fmla="*/ 67 w 145"/>
              <a:gd name="T111" fmla="*/ 6 h 146"/>
              <a:gd name="T112" fmla="*/ 62 w 145"/>
              <a:gd name="T113" fmla="*/ 12 h 146"/>
              <a:gd name="T114" fmla="*/ 65 w 145"/>
              <a:gd name="T115" fmla="*/ 27 h 146"/>
              <a:gd name="T116" fmla="*/ 44 w 145"/>
              <a:gd name="T117" fmla="*/ 33 h 146"/>
              <a:gd name="T118" fmla="*/ 30 w 145"/>
              <a:gd name="T119" fmla="*/ 49 h 146"/>
              <a:gd name="T120" fmla="*/ 31 w 145"/>
              <a:gd name="T121" fmla="*/ 72 h 146"/>
              <a:gd name="T122" fmla="*/ 18 w 145"/>
              <a:gd name="T123" fmla="*/ 95 h 146"/>
              <a:gd name="T124" fmla="*/ 0 w 145"/>
              <a:gd name="T125" fmla="*/ 1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46">
                <a:moveTo>
                  <a:pt x="0" y="127"/>
                </a:moveTo>
                <a:cubicBezTo>
                  <a:pt x="1" y="128"/>
                  <a:pt x="1" y="128"/>
                  <a:pt x="1" y="128"/>
                </a:cubicBezTo>
                <a:cubicBezTo>
                  <a:pt x="1" y="128"/>
                  <a:pt x="1" y="129"/>
                  <a:pt x="2" y="129"/>
                </a:cubicBezTo>
                <a:cubicBezTo>
                  <a:pt x="2" y="129"/>
                  <a:pt x="2" y="129"/>
                  <a:pt x="2" y="129"/>
                </a:cubicBezTo>
                <a:cubicBezTo>
                  <a:pt x="3" y="130"/>
                  <a:pt x="4" y="130"/>
                  <a:pt x="5" y="130"/>
                </a:cubicBezTo>
                <a:cubicBezTo>
                  <a:pt x="7" y="131"/>
                  <a:pt x="9" y="131"/>
                  <a:pt x="10" y="130"/>
                </a:cubicBezTo>
                <a:cubicBezTo>
                  <a:pt x="12" y="128"/>
                  <a:pt x="13" y="129"/>
                  <a:pt x="14" y="130"/>
                </a:cubicBezTo>
                <a:cubicBezTo>
                  <a:pt x="14" y="130"/>
                  <a:pt x="15" y="130"/>
                  <a:pt x="15" y="131"/>
                </a:cubicBezTo>
                <a:cubicBezTo>
                  <a:pt x="16" y="131"/>
                  <a:pt x="17" y="131"/>
                  <a:pt x="17" y="131"/>
                </a:cubicBezTo>
                <a:cubicBezTo>
                  <a:pt x="18" y="131"/>
                  <a:pt x="18" y="131"/>
                  <a:pt x="19" y="131"/>
                </a:cubicBezTo>
                <a:cubicBezTo>
                  <a:pt x="20" y="131"/>
                  <a:pt x="20" y="131"/>
                  <a:pt x="21" y="131"/>
                </a:cubicBezTo>
                <a:cubicBezTo>
                  <a:pt x="22" y="131"/>
                  <a:pt x="24" y="130"/>
                  <a:pt x="25" y="131"/>
                </a:cubicBezTo>
                <a:cubicBezTo>
                  <a:pt x="27" y="132"/>
                  <a:pt x="27" y="132"/>
                  <a:pt x="27" y="131"/>
                </a:cubicBezTo>
                <a:cubicBezTo>
                  <a:pt x="28" y="131"/>
                  <a:pt x="28" y="131"/>
                  <a:pt x="28" y="130"/>
                </a:cubicBezTo>
                <a:cubicBezTo>
                  <a:pt x="28" y="129"/>
                  <a:pt x="28" y="127"/>
                  <a:pt x="29" y="126"/>
                </a:cubicBezTo>
                <a:cubicBezTo>
                  <a:pt x="30" y="126"/>
                  <a:pt x="30" y="126"/>
                  <a:pt x="31" y="126"/>
                </a:cubicBezTo>
                <a:cubicBezTo>
                  <a:pt x="31" y="126"/>
                  <a:pt x="31" y="126"/>
                  <a:pt x="31" y="126"/>
                </a:cubicBezTo>
                <a:cubicBezTo>
                  <a:pt x="35" y="127"/>
                  <a:pt x="36" y="127"/>
                  <a:pt x="36" y="127"/>
                </a:cubicBezTo>
                <a:cubicBezTo>
                  <a:pt x="36" y="126"/>
                  <a:pt x="40" y="124"/>
                  <a:pt x="41" y="124"/>
                </a:cubicBezTo>
                <a:cubicBezTo>
                  <a:pt x="41" y="124"/>
                  <a:pt x="41" y="124"/>
                  <a:pt x="41" y="124"/>
                </a:cubicBezTo>
                <a:cubicBezTo>
                  <a:pt x="43" y="124"/>
                  <a:pt x="45" y="125"/>
                  <a:pt x="46" y="126"/>
                </a:cubicBezTo>
                <a:cubicBezTo>
                  <a:pt x="46" y="126"/>
                  <a:pt x="47" y="126"/>
                  <a:pt x="48" y="126"/>
                </a:cubicBezTo>
                <a:cubicBezTo>
                  <a:pt x="50" y="128"/>
                  <a:pt x="50" y="128"/>
                  <a:pt x="50" y="128"/>
                </a:cubicBezTo>
                <a:cubicBezTo>
                  <a:pt x="51" y="129"/>
                  <a:pt x="51" y="129"/>
                  <a:pt x="51" y="130"/>
                </a:cubicBezTo>
                <a:cubicBezTo>
                  <a:pt x="52" y="130"/>
                  <a:pt x="52" y="130"/>
                  <a:pt x="52" y="130"/>
                </a:cubicBezTo>
                <a:cubicBezTo>
                  <a:pt x="52" y="129"/>
                  <a:pt x="52" y="129"/>
                  <a:pt x="53" y="129"/>
                </a:cubicBezTo>
                <a:cubicBezTo>
                  <a:pt x="53" y="129"/>
                  <a:pt x="53" y="129"/>
                  <a:pt x="53" y="129"/>
                </a:cubicBezTo>
                <a:cubicBezTo>
                  <a:pt x="54" y="130"/>
                  <a:pt x="54" y="131"/>
                  <a:pt x="54" y="131"/>
                </a:cubicBezTo>
                <a:cubicBezTo>
                  <a:pt x="54" y="133"/>
                  <a:pt x="55" y="133"/>
                  <a:pt x="55" y="133"/>
                </a:cubicBezTo>
                <a:cubicBezTo>
                  <a:pt x="56" y="134"/>
                  <a:pt x="57" y="133"/>
                  <a:pt x="57" y="133"/>
                </a:cubicBezTo>
                <a:cubicBezTo>
                  <a:pt x="58" y="133"/>
                  <a:pt x="59" y="132"/>
                  <a:pt x="60" y="133"/>
                </a:cubicBezTo>
                <a:cubicBezTo>
                  <a:pt x="60" y="133"/>
                  <a:pt x="60" y="133"/>
                  <a:pt x="60" y="134"/>
                </a:cubicBezTo>
                <a:cubicBezTo>
                  <a:pt x="60" y="139"/>
                  <a:pt x="60" y="139"/>
                  <a:pt x="60" y="139"/>
                </a:cubicBezTo>
                <a:cubicBezTo>
                  <a:pt x="60" y="140"/>
                  <a:pt x="60" y="140"/>
                  <a:pt x="60" y="140"/>
                </a:cubicBezTo>
                <a:cubicBezTo>
                  <a:pt x="60" y="141"/>
                  <a:pt x="60" y="143"/>
                  <a:pt x="61" y="144"/>
                </a:cubicBezTo>
                <a:cubicBezTo>
                  <a:pt x="61" y="144"/>
                  <a:pt x="61" y="144"/>
                  <a:pt x="61" y="144"/>
                </a:cubicBezTo>
                <a:cubicBezTo>
                  <a:pt x="63" y="145"/>
                  <a:pt x="64" y="146"/>
                  <a:pt x="64" y="146"/>
                </a:cubicBezTo>
                <a:cubicBezTo>
                  <a:pt x="66" y="145"/>
                  <a:pt x="66" y="145"/>
                  <a:pt x="66" y="143"/>
                </a:cubicBezTo>
                <a:cubicBezTo>
                  <a:pt x="66" y="141"/>
                  <a:pt x="67" y="140"/>
                  <a:pt x="69" y="139"/>
                </a:cubicBezTo>
                <a:cubicBezTo>
                  <a:pt x="71" y="139"/>
                  <a:pt x="71" y="139"/>
                  <a:pt x="71" y="138"/>
                </a:cubicBezTo>
                <a:cubicBezTo>
                  <a:pt x="71" y="137"/>
                  <a:pt x="71" y="137"/>
                  <a:pt x="71" y="136"/>
                </a:cubicBezTo>
                <a:cubicBezTo>
                  <a:pt x="71" y="135"/>
                  <a:pt x="72" y="135"/>
                  <a:pt x="72" y="134"/>
                </a:cubicBezTo>
                <a:cubicBezTo>
                  <a:pt x="73" y="134"/>
                  <a:pt x="74" y="134"/>
                  <a:pt x="75" y="135"/>
                </a:cubicBezTo>
                <a:cubicBezTo>
                  <a:pt x="75" y="135"/>
                  <a:pt x="75" y="135"/>
                  <a:pt x="75" y="135"/>
                </a:cubicBezTo>
                <a:cubicBezTo>
                  <a:pt x="77" y="135"/>
                  <a:pt x="77" y="135"/>
                  <a:pt x="78" y="134"/>
                </a:cubicBezTo>
                <a:cubicBezTo>
                  <a:pt x="79" y="134"/>
                  <a:pt x="79" y="134"/>
                  <a:pt x="80" y="134"/>
                </a:cubicBezTo>
                <a:cubicBezTo>
                  <a:pt x="81" y="134"/>
                  <a:pt x="82" y="134"/>
                  <a:pt x="83" y="133"/>
                </a:cubicBezTo>
                <a:cubicBezTo>
                  <a:pt x="84" y="133"/>
                  <a:pt x="85" y="133"/>
                  <a:pt x="86" y="133"/>
                </a:cubicBezTo>
                <a:cubicBezTo>
                  <a:pt x="87" y="133"/>
                  <a:pt x="88" y="134"/>
                  <a:pt x="89" y="134"/>
                </a:cubicBezTo>
                <a:cubicBezTo>
                  <a:pt x="89" y="134"/>
                  <a:pt x="90" y="134"/>
                  <a:pt x="91" y="135"/>
                </a:cubicBezTo>
                <a:cubicBezTo>
                  <a:pt x="91" y="135"/>
                  <a:pt x="92" y="135"/>
                  <a:pt x="92" y="135"/>
                </a:cubicBezTo>
                <a:cubicBezTo>
                  <a:pt x="93" y="136"/>
                  <a:pt x="95" y="136"/>
                  <a:pt x="96" y="136"/>
                </a:cubicBezTo>
                <a:cubicBezTo>
                  <a:pt x="96" y="136"/>
                  <a:pt x="97" y="136"/>
                  <a:pt x="97" y="136"/>
                </a:cubicBezTo>
                <a:cubicBezTo>
                  <a:pt x="98" y="136"/>
                  <a:pt x="100" y="136"/>
                  <a:pt x="100" y="136"/>
                </a:cubicBezTo>
                <a:cubicBezTo>
                  <a:pt x="101" y="135"/>
                  <a:pt x="101" y="135"/>
                  <a:pt x="101" y="134"/>
                </a:cubicBezTo>
                <a:cubicBezTo>
                  <a:pt x="101" y="133"/>
                  <a:pt x="101" y="132"/>
                  <a:pt x="102" y="132"/>
                </a:cubicBezTo>
                <a:cubicBezTo>
                  <a:pt x="103" y="131"/>
                  <a:pt x="103" y="130"/>
                  <a:pt x="103" y="129"/>
                </a:cubicBezTo>
                <a:cubicBezTo>
                  <a:pt x="104" y="128"/>
                  <a:pt x="104" y="127"/>
                  <a:pt x="105" y="126"/>
                </a:cubicBezTo>
                <a:cubicBezTo>
                  <a:pt x="106" y="125"/>
                  <a:pt x="106" y="124"/>
                  <a:pt x="106" y="123"/>
                </a:cubicBezTo>
                <a:cubicBezTo>
                  <a:pt x="106" y="122"/>
                  <a:pt x="106" y="121"/>
                  <a:pt x="107" y="120"/>
                </a:cubicBezTo>
                <a:cubicBezTo>
                  <a:pt x="107" y="119"/>
                  <a:pt x="107" y="119"/>
                  <a:pt x="107" y="118"/>
                </a:cubicBezTo>
                <a:cubicBezTo>
                  <a:pt x="108" y="117"/>
                  <a:pt x="108" y="115"/>
                  <a:pt x="111" y="116"/>
                </a:cubicBezTo>
                <a:cubicBezTo>
                  <a:pt x="111" y="116"/>
                  <a:pt x="112" y="116"/>
                  <a:pt x="112" y="116"/>
                </a:cubicBezTo>
                <a:cubicBezTo>
                  <a:pt x="113" y="117"/>
                  <a:pt x="114" y="117"/>
                  <a:pt x="115" y="117"/>
                </a:cubicBezTo>
                <a:cubicBezTo>
                  <a:pt x="115" y="117"/>
                  <a:pt x="115" y="117"/>
                  <a:pt x="115" y="117"/>
                </a:cubicBezTo>
                <a:cubicBezTo>
                  <a:pt x="115" y="115"/>
                  <a:pt x="115" y="115"/>
                  <a:pt x="115" y="115"/>
                </a:cubicBezTo>
                <a:cubicBezTo>
                  <a:pt x="116" y="115"/>
                  <a:pt x="117" y="115"/>
                  <a:pt x="117" y="116"/>
                </a:cubicBezTo>
                <a:cubicBezTo>
                  <a:pt x="118" y="117"/>
                  <a:pt x="118" y="117"/>
                  <a:pt x="118" y="117"/>
                </a:cubicBezTo>
                <a:cubicBezTo>
                  <a:pt x="118" y="118"/>
                  <a:pt x="119" y="119"/>
                  <a:pt x="119" y="119"/>
                </a:cubicBezTo>
                <a:cubicBezTo>
                  <a:pt x="120" y="120"/>
                  <a:pt x="121" y="120"/>
                  <a:pt x="122" y="119"/>
                </a:cubicBezTo>
                <a:cubicBezTo>
                  <a:pt x="122" y="119"/>
                  <a:pt x="122" y="119"/>
                  <a:pt x="122" y="118"/>
                </a:cubicBezTo>
                <a:cubicBezTo>
                  <a:pt x="122" y="117"/>
                  <a:pt x="123" y="116"/>
                  <a:pt x="123" y="115"/>
                </a:cubicBezTo>
                <a:cubicBezTo>
                  <a:pt x="123" y="114"/>
                  <a:pt x="124" y="114"/>
                  <a:pt x="124" y="113"/>
                </a:cubicBezTo>
                <a:cubicBezTo>
                  <a:pt x="124" y="113"/>
                  <a:pt x="123" y="112"/>
                  <a:pt x="123" y="112"/>
                </a:cubicBezTo>
                <a:cubicBezTo>
                  <a:pt x="122" y="111"/>
                  <a:pt x="121" y="110"/>
                  <a:pt x="121" y="110"/>
                </a:cubicBezTo>
                <a:cubicBezTo>
                  <a:pt x="121" y="109"/>
                  <a:pt x="122" y="109"/>
                  <a:pt x="122" y="109"/>
                </a:cubicBezTo>
                <a:cubicBezTo>
                  <a:pt x="122" y="109"/>
                  <a:pt x="123" y="109"/>
                  <a:pt x="123" y="109"/>
                </a:cubicBezTo>
                <a:cubicBezTo>
                  <a:pt x="125" y="108"/>
                  <a:pt x="127" y="108"/>
                  <a:pt x="127" y="107"/>
                </a:cubicBezTo>
                <a:cubicBezTo>
                  <a:pt x="127" y="104"/>
                  <a:pt x="127" y="104"/>
                  <a:pt x="129" y="104"/>
                </a:cubicBezTo>
                <a:cubicBezTo>
                  <a:pt x="129" y="104"/>
                  <a:pt x="130" y="104"/>
                  <a:pt x="131" y="104"/>
                </a:cubicBezTo>
                <a:cubicBezTo>
                  <a:pt x="131" y="103"/>
                  <a:pt x="132" y="103"/>
                  <a:pt x="132" y="103"/>
                </a:cubicBezTo>
                <a:cubicBezTo>
                  <a:pt x="133" y="103"/>
                  <a:pt x="136" y="103"/>
                  <a:pt x="137" y="102"/>
                </a:cubicBezTo>
                <a:cubicBezTo>
                  <a:pt x="137" y="102"/>
                  <a:pt x="137" y="102"/>
                  <a:pt x="137" y="102"/>
                </a:cubicBezTo>
                <a:cubicBezTo>
                  <a:pt x="137" y="102"/>
                  <a:pt x="137" y="102"/>
                  <a:pt x="137" y="102"/>
                </a:cubicBezTo>
                <a:cubicBezTo>
                  <a:pt x="137" y="101"/>
                  <a:pt x="137" y="101"/>
                  <a:pt x="137" y="101"/>
                </a:cubicBezTo>
                <a:cubicBezTo>
                  <a:pt x="137" y="100"/>
                  <a:pt x="137" y="99"/>
                  <a:pt x="137" y="99"/>
                </a:cubicBezTo>
                <a:cubicBezTo>
                  <a:pt x="136" y="98"/>
                  <a:pt x="139" y="96"/>
                  <a:pt x="142" y="94"/>
                </a:cubicBezTo>
                <a:cubicBezTo>
                  <a:pt x="143" y="94"/>
                  <a:pt x="144" y="93"/>
                  <a:pt x="145" y="93"/>
                </a:cubicBezTo>
                <a:cubicBezTo>
                  <a:pt x="144" y="92"/>
                  <a:pt x="143" y="89"/>
                  <a:pt x="141" y="88"/>
                </a:cubicBezTo>
                <a:cubicBezTo>
                  <a:pt x="140" y="88"/>
                  <a:pt x="139" y="87"/>
                  <a:pt x="138" y="85"/>
                </a:cubicBezTo>
                <a:cubicBezTo>
                  <a:pt x="138" y="85"/>
                  <a:pt x="138" y="85"/>
                  <a:pt x="138" y="85"/>
                </a:cubicBezTo>
                <a:cubicBezTo>
                  <a:pt x="138" y="85"/>
                  <a:pt x="138" y="85"/>
                  <a:pt x="138" y="85"/>
                </a:cubicBezTo>
                <a:cubicBezTo>
                  <a:pt x="136" y="86"/>
                  <a:pt x="134" y="86"/>
                  <a:pt x="134" y="85"/>
                </a:cubicBezTo>
                <a:cubicBezTo>
                  <a:pt x="133" y="85"/>
                  <a:pt x="133" y="85"/>
                  <a:pt x="133" y="85"/>
                </a:cubicBezTo>
                <a:cubicBezTo>
                  <a:pt x="133" y="83"/>
                  <a:pt x="133" y="82"/>
                  <a:pt x="130" y="82"/>
                </a:cubicBezTo>
                <a:cubicBezTo>
                  <a:pt x="130" y="82"/>
                  <a:pt x="129" y="82"/>
                  <a:pt x="128" y="82"/>
                </a:cubicBezTo>
                <a:cubicBezTo>
                  <a:pt x="127" y="83"/>
                  <a:pt x="126" y="83"/>
                  <a:pt x="125" y="83"/>
                </a:cubicBezTo>
                <a:cubicBezTo>
                  <a:pt x="125" y="83"/>
                  <a:pt x="125" y="83"/>
                  <a:pt x="125" y="82"/>
                </a:cubicBezTo>
                <a:cubicBezTo>
                  <a:pt x="125" y="81"/>
                  <a:pt x="125" y="80"/>
                  <a:pt x="125" y="80"/>
                </a:cubicBezTo>
                <a:cubicBezTo>
                  <a:pt x="125" y="79"/>
                  <a:pt x="125" y="78"/>
                  <a:pt x="125" y="77"/>
                </a:cubicBezTo>
                <a:cubicBezTo>
                  <a:pt x="125" y="77"/>
                  <a:pt x="125" y="76"/>
                  <a:pt x="125" y="75"/>
                </a:cubicBezTo>
                <a:cubicBezTo>
                  <a:pt x="125" y="74"/>
                  <a:pt x="125" y="73"/>
                  <a:pt x="125" y="72"/>
                </a:cubicBezTo>
                <a:cubicBezTo>
                  <a:pt x="125" y="72"/>
                  <a:pt x="125" y="72"/>
                  <a:pt x="125" y="71"/>
                </a:cubicBezTo>
                <a:cubicBezTo>
                  <a:pt x="125" y="70"/>
                  <a:pt x="126" y="68"/>
                  <a:pt x="126" y="67"/>
                </a:cubicBezTo>
                <a:cubicBezTo>
                  <a:pt x="125" y="67"/>
                  <a:pt x="125" y="67"/>
                  <a:pt x="125" y="67"/>
                </a:cubicBezTo>
                <a:cubicBezTo>
                  <a:pt x="125" y="67"/>
                  <a:pt x="124" y="67"/>
                  <a:pt x="123" y="67"/>
                </a:cubicBezTo>
                <a:cubicBezTo>
                  <a:pt x="120" y="67"/>
                  <a:pt x="120" y="67"/>
                  <a:pt x="120" y="66"/>
                </a:cubicBezTo>
                <a:cubicBezTo>
                  <a:pt x="119" y="65"/>
                  <a:pt x="119" y="65"/>
                  <a:pt x="118" y="64"/>
                </a:cubicBezTo>
                <a:cubicBezTo>
                  <a:pt x="118" y="64"/>
                  <a:pt x="117" y="64"/>
                  <a:pt x="117" y="63"/>
                </a:cubicBezTo>
                <a:cubicBezTo>
                  <a:pt x="117" y="62"/>
                  <a:pt x="116" y="62"/>
                  <a:pt x="116" y="62"/>
                </a:cubicBezTo>
                <a:cubicBezTo>
                  <a:pt x="115" y="61"/>
                  <a:pt x="114" y="60"/>
                  <a:pt x="114" y="58"/>
                </a:cubicBezTo>
                <a:cubicBezTo>
                  <a:pt x="114" y="57"/>
                  <a:pt x="114" y="57"/>
                  <a:pt x="114" y="57"/>
                </a:cubicBezTo>
                <a:cubicBezTo>
                  <a:pt x="113" y="56"/>
                  <a:pt x="112" y="57"/>
                  <a:pt x="111" y="58"/>
                </a:cubicBezTo>
                <a:cubicBezTo>
                  <a:pt x="111" y="59"/>
                  <a:pt x="111" y="59"/>
                  <a:pt x="111" y="59"/>
                </a:cubicBezTo>
                <a:cubicBezTo>
                  <a:pt x="111" y="60"/>
                  <a:pt x="110" y="62"/>
                  <a:pt x="108" y="61"/>
                </a:cubicBezTo>
                <a:cubicBezTo>
                  <a:pt x="108" y="61"/>
                  <a:pt x="107" y="61"/>
                  <a:pt x="107" y="61"/>
                </a:cubicBezTo>
                <a:cubicBezTo>
                  <a:pt x="106" y="61"/>
                  <a:pt x="105" y="61"/>
                  <a:pt x="105" y="60"/>
                </a:cubicBezTo>
                <a:cubicBezTo>
                  <a:pt x="104" y="60"/>
                  <a:pt x="103" y="58"/>
                  <a:pt x="103" y="57"/>
                </a:cubicBezTo>
                <a:cubicBezTo>
                  <a:pt x="102" y="57"/>
                  <a:pt x="102" y="57"/>
                  <a:pt x="102" y="57"/>
                </a:cubicBezTo>
                <a:cubicBezTo>
                  <a:pt x="102" y="56"/>
                  <a:pt x="102" y="55"/>
                  <a:pt x="101" y="54"/>
                </a:cubicBezTo>
                <a:cubicBezTo>
                  <a:pt x="101" y="53"/>
                  <a:pt x="101" y="53"/>
                  <a:pt x="101" y="53"/>
                </a:cubicBezTo>
                <a:cubicBezTo>
                  <a:pt x="101" y="51"/>
                  <a:pt x="101" y="51"/>
                  <a:pt x="99" y="50"/>
                </a:cubicBezTo>
                <a:cubicBezTo>
                  <a:pt x="98" y="49"/>
                  <a:pt x="98" y="49"/>
                  <a:pt x="98" y="49"/>
                </a:cubicBezTo>
                <a:cubicBezTo>
                  <a:pt x="98" y="48"/>
                  <a:pt x="98" y="48"/>
                  <a:pt x="98" y="48"/>
                </a:cubicBezTo>
                <a:cubicBezTo>
                  <a:pt x="98" y="48"/>
                  <a:pt x="98" y="48"/>
                  <a:pt x="98" y="48"/>
                </a:cubicBezTo>
                <a:cubicBezTo>
                  <a:pt x="98" y="47"/>
                  <a:pt x="97" y="46"/>
                  <a:pt x="97" y="46"/>
                </a:cubicBezTo>
                <a:cubicBezTo>
                  <a:pt x="95" y="44"/>
                  <a:pt x="95" y="43"/>
                  <a:pt x="94" y="40"/>
                </a:cubicBezTo>
                <a:cubicBezTo>
                  <a:pt x="94" y="40"/>
                  <a:pt x="94" y="40"/>
                  <a:pt x="94" y="40"/>
                </a:cubicBezTo>
                <a:cubicBezTo>
                  <a:pt x="94" y="40"/>
                  <a:pt x="94" y="40"/>
                  <a:pt x="94" y="40"/>
                </a:cubicBezTo>
                <a:cubicBezTo>
                  <a:pt x="94" y="38"/>
                  <a:pt x="93" y="37"/>
                  <a:pt x="94" y="36"/>
                </a:cubicBezTo>
                <a:cubicBezTo>
                  <a:pt x="95" y="34"/>
                  <a:pt x="95" y="34"/>
                  <a:pt x="95" y="31"/>
                </a:cubicBezTo>
                <a:cubicBezTo>
                  <a:pt x="95" y="31"/>
                  <a:pt x="95" y="31"/>
                  <a:pt x="95" y="31"/>
                </a:cubicBezTo>
                <a:cubicBezTo>
                  <a:pt x="95" y="30"/>
                  <a:pt x="94" y="28"/>
                  <a:pt x="94" y="28"/>
                </a:cubicBezTo>
                <a:cubicBezTo>
                  <a:pt x="92" y="28"/>
                  <a:pt x="91" y="28"/>
                  <a:pt x="91" y="27"/>
                </a:cubicBezTo>
                <a:cubicBezTo>
                  <a:pt x="91" y="27"/>
                  <a:pt x="91" y="26"/>
                  <a:pt x="91" y="26"/>
                </a:cubicBezTo>
                <a:cubicBezTo>
                  <a:pt x="90" y="26"/>
                  <a:pt x="90" y="26"/>
                  <a:pt x="90" y="26"/>
                </a:cubicBezTo>
                <a:cubicBezTo>
                  <a:pt x="89" y="25"/>
                  <a:pt x="88" y="25"/>
                  <a:pt x="87" y="25"/>
                </a:cubicBezTo>
                <a:cubicBezTo>
                  <a:pt x="84" y="25"/>
                  <a:pt x="82" y="23"/>
                  <a:pt x="82" y="21"/>
                </a:cubicBezTo>
                <a:cubicBezTo>
                  <a:pt x="82" y="19"/>
                  <a:pt x="82" y="18"/>
                  <a:pt x="82" y="16"/>
                </a:cubicBezTo>
                <a:cubicBezTo>
                  <a:pt x="82" y="16"/>
                  <a:pt x="82" y="16"/>
                  <a:pt x="82" y="15"/>
                </a:cubicBezTo>
                <a:cubicBezTo>
                  <a:pt x="83" y="14"/>
                  <a:pt x="83" y="12"/>
                  <a:pt x="84" y="12"/>
                </a:cubicBezTo>
                <a:cubicBezTo>
                  <a:pt x="85" y="11"/>
                  <a:pt x="85" y="11"/>
                  <a:pt x="86" y="10"/>
                </a:cubicBezTo>
                <a:cubicBezTo>
                  <a:pt x="86" y="10"/>
                  <a:pt x="86" y="9"/>
                  <a:pt x="87" y="8"/>
                </a:cubicBezTo>
                <a:cubicBezTo>
                  <a:pt x="88" y="7"/>
                  <a:pt x="89" y="7"/>
                  <a:pt x="90" y="7"/>
                </a:cubicBezTo>
                <a:cubicBezTo>
                  <a:pt x="90" y="7"/>
                  <a:pt x="91" y="7"/>
                  <a:pt x="91" y="6"/>
                </a:cubicBezTo>
                <a:cubicBezTo>
                  <a:pt x="92" y="6"/>
                  <a:pt x="92" y="6"/>
                  <a:pt x="92" y="6"/>
                </a:cubicBezTo>
                <a:cubicBezTo>
                  <a:pt x="93" y="5"/>
                  <a:pt x="93" y="5"/>
                  <a:pt x="93" y="3"/>
                </a:cubicBezTo>
                <a:cubicBezTo>
                  <a:pt x="93" y="3"/>
                  <a:pt x="93" y="1"/>
                  <a:pt x="92" y="0"/>
                </a:cubicBezTo>
                <a:cubicBezTo>
                  <a:pt x="92" y="0"/>
                  <a:pt x="91" y="1"/>
                  <a:pt x="90" y="1"/>
                </a:cubicBezTo>
                <a:cubicBezTo>
                  <a:pt x="89" y="2"/>
                  <a:pt x="88" y="3"/>
                  <a:pt x="87" y="4"/>
                </a:cubicBezTo>
                <a:cubicBezTo>
                  <a:pt x="86" y="4"/>
                  <a:pt x="86" y="4"/>
                  <a:pt x="85" y="5"/>
                </a:cubicBezTo>
                <a:cubicBezTo>
                  <a:pt x="84" y="5"/>
                  <a:pt x="84" y="5"/>
                  <a:pt x="84" y="5"/>
                </a:cubicBezTo>
                <a:cubicBezTo>
                  <a:pt x="84" y="5"/>
                  <a:pt x="84" y="5"/>
                  <a:pt x="84" y="5"/>
                </a:cubicBezTo>
                <a:cubicBezTo>
                  <a:pt x="83" y="7"/>
                  <a:pt x="81" y="7"/>
                  <a:pt x="80" y="8"/>
                </a:cubicBezTo>
                <a:cubicBezTo>
                  <a:pt x="80" y="9"/>
                  <a:pt x="79" y="10"/>
                  <a:pt x="79" y="10"/>
                </a:cubicBezTo>
                <a:cubicBezTo>
                  <a:pt x="78" y="11"/>
                  <a:pt x="78" y="11"/>
                  <a:pt x="78" y="11"/>
                </a:cubicBezTo>
                <a:cubicBezTo>
                  <a:pt x="78" y="12"/>
                  <a:pt x="78" y="12"/>
                  <a:pt x="77" y="12"/>
                </a:cubicBezTo>
                <a:cubicBezTo>
                  <a:pt x="77" y="12"/>
                  <a:pt x="77" y="12"/>
                  <a:pt x="77" y="12"/>
                </a:cubicBezTo>
                <a:cubicBezTo>
                  <a:pt x="76" y="11"/>
                  <a:pt x="76" y="11"/>
                  <a:pt x="76" y="11"/>
                </a:cubicBezTo>
                <a:cubicBezTo>
                  <a:pt x="76" y="11"/>
                  <a:pt x="76" y="11"/>
                  <a:pt x="76" y="11"/>
                </a:cubicBezTo>
                <a:cubicBezTo>
                  <a:pt x="76" y="10"/>
                  <a:pt x="76" y="9"/>
                  <a:pt x="75" y="9"/>
                </a:cubicBezTo>
                <a:cubicBezTo>
                  <a:pt x="74" y="8"/>
                  <a:pt x="74" y="8"/>
                  <a:pt x="74" y="8"/>
                </a:cubicBezTo>
                <a:cubicBezTo>
                  <a:pt x="74" y="9"/>
                  <a:pt x="74" y="9"/>
                  <a:pt x="74" y="9"/>
                </a:cubicBezTo>
                <a:cubicBezTo>
                  <a:pt x="73" y="9"/>
                  <a:pt x="72" y="10"/>
                  <a:pt x="72" y="9"/>
                </a:cubicBezTo>
                <a:cubicBezTo>
                  <a:pt x="71" y="9"/>
                  <a:pt x="71" y="9"/>
                  <a:pt x="70" y="8"/>
                </a:cubicBezTo>
                <a:cubicBezTo>
                  <a:pt x="70" y="8"/>
                  <a:pt x="70" y="8"/>
                  <a:pt x="69" y="8"/>
                </a:cubicBezTo>
                <a:cubicBezTo>
                  <a:pt x="69" y="7"/>
                  <a:pt x="68" y="6"/>
                  <a:pt x="67" y="6"/>
                </a:cubicBezTo>
                <a:cubicBezTo>
                  <a:pt x="67" y="6"/>
                  <a:pt x="67" y="6"/>
                  <a:pt x="67" y="6"/>
                </a:cubicBezTo>
                <a:cubicBezTo>
                  <a:pt x="67" y="6"/>
                  <a:pt x="67" y="6"/>
                  <a:pt x="67" y="7"/>
                </a:cubicBezTo>
                <a:cubicBezTo>
                  <a:pt x="67" y="11"/>
                  <a:pt x="64" y="11"/>
                  <a:pt x="63" y="11"/>
                </a:cubicBezTo>
                <a:cubicBezTo>
                  <a:pt x="62" y="12"/>
                  <a:pt x="62" y="12"/>
                  <a:pt x="62" y="12"/>
                </a:cubicBezTo>
                <a:cubicBezTo>
                  <a:pt x="64" y="13"/>
                  <a:pt x="67" y="13"/>
                  <a:pt x="68" y="16"/>
                </a:cubicBezTo>
                <a:cubicBezTo>
                  <a:pt x="70" y="19"/>
                  <a:pt x="69" y="24"/>
                  <a:pt x="66" y="26"/>
                </a:cubicBezTo>
                <a:cubicBezTo>
                  <a:pt x="66" y="26"/>
                  <a:pt x="65" y="26"/>
                  <a:pt x="65" y="27"/>
                </a:cubicBezTo>
                <a:cubicBezTo>
                  <a:pt x="63" y="28"/>
                  <a:pt x="56" y="30"/>
                  <a:pt x="55" y="28"/>
                </a:cubicBezTo>
                <a:cubicBezTo>
                  <a:pt x="54" y="26"/>
                  <a:pt x="51" y="29"/>
                  <a:pt x="49" y="29"/>
                </a:cubicBezTo>
                <a:cubicBezTo>
                  <a:pt x="48" y="29"/>
                  <a:pt x="47" y="33"/>
                  <a:pt x="44" y="33"/>
                </a:cubicBezTo>
                <a:cubicBezTo>
                  <a:pt x="42" y="33"/>
                  <a:pt x="32" y="38"/>
                  <a:pt x="32" y="40"/>
                </a:cubicBezTo>
                <a:cubicBezTo>
                  <a:pt x="32" y="44"/>
                  <a:pt x="30" y="45"/>
                  <a:pt x="30" y="48"/>
                </a:cubicBezTo>
                <a:cubicBezTo>
                  <a:pt x="30" y="49"/>
                  <a:pt x="30" y="49"/>
                  <a:pt x="30" y="49"/>
                </a:cubicBezTo>
                <a:cubicBezTo>
                  <a:pt x="31" y="51"/>
                  <a:pt x="34" y="53"/>
                  <a:pt x="34" y="56"/>
                </a:cubicBezTo>
                <a:cubicBezTo>
                  <a:pt x="34" y="57"/>
                  <a:pt x="35" y="58"/>
                  <a:pt x="35" y="59"/>
                </a:cubicBezTo>
                <a:cubicBezTo>
                  <a:pt x="35" y="62"/>
                  <a:pt x="31" y="64"/>
                  <a:pt x="31" y="72"/>
                </a:cubicBezTo>
                <a:cubicBezTo>
                  <a:pt x="31" y="77"/>
                  <a:pt x="42" y="73"/>
                  <a:pt x="37" y="78"/>
                </a:cubicBezTo>
                <a:cubicBezTo>
                  <a:pt x="37" y="79"/>
                  <a:pt x="30" y="80"/>
                  <a:pt x="26" y="82"/>
                </a:cubicBezTo>
                <a:cubicBezTo>
                  <a:pt x="21" y="86"/>
                  <a:pt x="22" y="92"/>
                  <a:pt x="18" y="95"/>
                </a:cubicBezTo>
                <a:cubicBezTo>
                  <a:pt x="15" y="97"/>
                  <a:pt x="11" y="101"/>
                  <a:pt x="9" y="104"/>
                </a:cubicBezTo>
                <a:cubicBezTo>
                  <a:pt x="5" y="107"/>
                  <a:pt x="4" y="108"/>
                  <a:pt x="2" y="113"/>
                </a:cubicBezTo>
                <a:cubicBezTo>
                  <a:pt x="1" y="119"/>
                  <a:pt x="12" y="119"/>
                  <a:pt x="0" y="127"/>
                </a:cubicBezTo>
                <a:close/>
              </a:path>
            </a:pathLst>
          </a:custGeom>
          <a:solidFill>
            <a:schemeClr val="tx1">
              <a:lumMod val="90000"/>
              <a:lumOff val="10000"/>
            </a:schemeClr>
          </a:solidFill>
          <a:ln w="3175">
            <a:solidFill>
              <a:schemeClr val="bg1"/>
            </a:solidFill>
            <a:round/>
            <a:headEnd/>
            <a:tailEnd/>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230" name="Rectangle 229"/>
          <p:cNvSpPr/>
          <p:nvPr/>
        </p:nvSpPr>
        <p:spPr>
          <a:xfrm>
            <a:off x="11387329" y="2197218"/>
            <a:ext cx="9732361" cy="2368341"/>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India</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grpSp>
        <p:nvGrpSpPr>
          <p:cNvPr id="155" name="Group 154"/>
          <p:cNvGrpSpPr/>
          <p:nvPr/>
        </p:nvGrpSpPr>
        <p:grpSpPr>
          <a:xfrm>
            <a:off x="4741374" y="4647959"/>
            <a:ext cx="708492" cy="897184"/>
            <a:chOff x="8455581" y="3898505"/>
            <a:chExt cx="779341" cy="986902"/>
          </a:xfrm>
        </p:grpSpPr>
        <p:pic>
          <p:nvPicPr>
            <p:cNvPr id="156" name="Picture 15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157" name="Group 156"/>
            <p:cNvGrpSpPr/>
            <p:nvPr/>
          </p:nvGrpSpPr>
          <p:grpSpPr>
            <a:xfrm>
              <a:off x="8548965" y="3898505"/>
              <a:ext cx="592576" cy="819150"/>
              <a:chOff x="8548965" y="3898505"/>
              <a:chExt cx="592576" cy="819150"/>
            </a:xfrm>
          </p:grpSpPr>
          <p:sp>
            <p:nvSpPr>
              <p:cNvPr id="240"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42"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243" name="Group 242"/>
          <p:cNvGrpSpPr/>
          <p:nvPr/>
        </p:nvGrpSpPr>
        <p:grpSpPr>
          <a:xfrm>
            <a:off x="4018166" y="6059923"/>
            <a:ext cx="708492" cy="897184"/>
            <a:chOff x="8455581" y="3898505"/>
            <a:chExt cx="779341" cy="986902"/>
          </a:xfrm>
        </p:grpSpPr>
        <p:pic>
          <p:nvPicPr>
            <p:cNvPr id="244" name="Picture 24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245" name="Group 244"/>
            <p:cNvGrpSpPr/>
            <p:nvPr/>
          </p:nvGrpSpPr>
          <p:grpSpPr>
            <a:xfrm>
              <a:off x="8548965" y="3898505"/>
              <a:ext cx="592576" cy="819150"/>
              <a:chOff x="8548965" y="3898505"/>
              <a:chExt cx="592576" cy="819150"/>
            </a:xfrm>
          </p:grpSpPr>
          <p:sp>
            <p:nvSpPr>
              <p:cNvPr id="246"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47"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248" name="Group 247"/>
          <p:cNvGrpSpPr/>
          <p:nvPr/>
        </p:nvGrpSpPr>
        <p:grpSpPr>
          <a:xfrm>
            <a:off x="4841621" y="6709450"/>
            <a:ext cx="708492" cy="897184"/>
            <a:chOff x="8455581" y="3898505"/>
            <a:chExt cx="779341" cy="986902"/>
          </a:xfrm>
        </p:grpSpPr>
        <p:pic>
          <p:nvPicPr>
            <p:cNvPr id="249" name="Picture 24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251" name="Group 250"/>
            <p:cNvGrpSpPr/>
            <p:nvPr/>
          </p:nvGrpSpPr>
          <p:grpSpPr>
            <a:xfrm>
              <a:off x="8548965" y="3898505"/>
              <a:ext cx="592576" cy="819150"/>
              <a:chOff x="8548965" y="3898505"/>
              <a:chExt cx="592576" cy="819150"/>
            </a:xfrm>
          </p:grpSpPr>
          <p:sp>
            <p:nvSpPr>
              <p:cNvPr id="252"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53"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254" name="Group 253"/>
          <p:cNvGrpSpPr/>
          <p:nvPr/>
        </p:nvGrpSpPr>
        <p:grpSpPr>
          <a:xfrm>
            <a:off x="3939683" y="8533486"/>
            <a:ext cx="708492" cy="897184"/>
            <a:chOff x="8455581" y="3898505"/>
            <a:chExt cx="779341" cy="986902"/>
          </a:xfrm>
        </p:grpSpPr>
        <p:pic>
          <p:nvPicPr>
            <p:cNvPr id="255" name="Picture 25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256" name="Group 255"/>
            <p:cNvGrpSpPr/>
            <p:nvPr/>
          </p:nvGrpSpPr>
          <p:grpSpPr>
            <a:xfrm>
              <a:off x="8548965" y="3898505"/>
              <a:ext cx="592576" cy="819150"/>
              <a:chOff x="8548965" y="3898505"/>
              <a:chExt cx="592576" cy="819150"/>
            </a:xfrm>
          </p:grpSpPr>
          <p:sp>
            <p:nvSpPr>
              <p:cNvPr id="257"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258"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259" name="Freeform 5"/>
          <p:cNvSpPr>
            <a:spLocks noChangeAspect="1" noEditPoints="1"/>
          </p:cNvSpPr>
          <p:nvPr/>
        </p:nvSpPr>
        <p:spPr bwMode="auto">
          <a:xfrm>
            <a:off x="11478401" y="4767435"/>
            <a:ext cx="929122" cy="1851539"/>
          </a:xfrm>
          <a:custGeom>
            <a:avLst/>
            <a:gdLst>
              <a:gd name="T0" fmla="*/ 116 w 117"/>
              <a:gd name="T1" fmla="*/ 130 h 233"/>
              <a:gd name="T2" fmla="*/ 93 w 117"/>
              <a:gd name="T3" fmla="*/ 63 h 233"/>
              <a:gd name="T4" fmla="*/ 24 w 117"/>
              <a:gd name="T5" fmla="*/ 63 h 233"/>
              <a:gd name="T6" fmla="*/ 1 w 117"/>
              <a:gd name="T7" fmla="*/ 130 h 233"/>
              <a:gd name="T8" fmla="*/ 7 w 117"/>
              <a:gd name="T9" fmla="*/ 140 h 233"/>
              <a:gd name="T10" fmla="*/ 18 w 117"/>
              <a:gd name="T11" fmla="*/ 136 h 233"/>
              <a:gd name="T12" fmla="*/ 30 w 117"/>
              <a:gd name="T13" fmla="*/ 223 h 233"/>
              <a:gd name="T14" fmla="*/ 41 w 117"/>
              <a:gd name="T15" fmla="*/ 233 h 233"/>
              <a:gd name="T16" fmla="*/ 59 w 117"/>
              <a:gd name="T17" fmla="*/ 165 h 233"/>
              <a:gd name="T18" fmla="*/ 76 w 117"/>
              <a:gd name="T19" fmla="*/ 233 h 233"/>
              <a:gd name="T20" fmla="*/ 87 w 117"/>
              <a:gd name="T21" fmla="*/ 224 h 233"/>
              <a:gd name="T22" fmla="*/ 84 w 117"/>
              <a:gd name="T23" fmla="*/ 101 h 233"/>
              <a:gd name="T24" fmla="*/ 107 w 117"/>
              <a:gd name="T25" fmla="*/ 141 h 233"/>
              <a:gd name="T26" fmla="*/ 116 w 117"/>
              <a:gd name="T27" fmla="*/ 130 h 233"/>
              <a:gd name="T28" fmla="*/ 104 w 117"/>
              <a:gd name="T29" fmla="*/ 134 h 233"/>
              <a:gd name="T30" fmla="*/ 80 w 117"/>
              <a:gd name="T31" fmla="*/ 87 h 233"/>
              <a:gd name="T32" fmla="*/ 80 w 117"/>
              <a:gd name="T33" fmla="*/ 157 h 233"/>
              <a:gd name="T34" fmla="*/ 82 w 117"/>
              <a:gd name="T35" fmla="*/ 218 h 233"/>
              <a:gd name="T36" fmla="*/ 82 w 117"/>
              <a:gd name="T37" fmla="*/ 223 h 233"/>
              <a:gd name="T38" fmla="*/ 76 w 117"/>
              <a:gd name="T39" fmla="*/ 230 h 233"/>
              <a:gd name="T40" fmla="*/ 70 w 117"/>
              <a:gd name="T41" fmla="*/ 223 h 233"/>
              <a:gd name="T42" fmla="*/ 59 w 117"/>
              <a:gd name="T43" fmla="*/ 143 h 233"/>
              <a:gd name="T44" fmla="*/ 47 w 117"/>
              <a:gd name="T45" fmla="*/ 223 h 233"/>
              <a:gd name="T46" fmla="*/ 35 w 117"/>
              <a:gd name="T47" fmla="*/ 223 h 233"/>
              <a:gd name="T48" fmla="*/ 35 w 117"/>
              <a:gd name="T49" fmla="*/ 218 h 233"/>
              <a:gd name="T50" fmla="*/ 37 w 117"/>
              <a:gd name="T51" fmla="*/ 157 h 233"/>
              <a:gd name="T52" fmla="*/ 37 w 117"/>
              <a:gd name="T53" fmla="*/ 87 h 233"/>
              <a:gd name="T54" fmla="*/ 13 w 117"/>
              <a:gd name="T55" fmla="*/ 134 h 233"/>
              <a:gd name="T56" fmla="*/ 9 w 117"/>
              <a:gd name="T57" fmla="*/ 136 h 233"/>
              <a:gd name="T58" fmla="*/ 6 w 117"/>
              <a:gd name="T59" fmla="*/ 131 h 233"/>
              <a:gd name="T60" fmla="*/ 8 w 117"/>
              <a:gd name="T61" fmla="*/ 123 h 233"/>
              <a:gd name="T62" fmla="*/ 59 w 117"/>
              <a:gd name="T63" fmla="*/ 54 h 233"/>
              <a:gd name="T64" fmla="*/ 109 w 117"/>
              <a:gd name="T65" fmla="*/ 123 h 233"/>
              <a:gd name="T66" fmla="*/ 111 w 117"/>
              <a:gd name="T67" fmla="*/ 131 h 233"/>
              <a:gd name="T68" fmla="*/ 109 w 117"/>
              <a:gd name="T69" fmla="*/ 136 h 233"/>
              <a:gd name="T70" fmla="*/ 81 w 117"/>
              <a:gd name="T71" fmla="*/ 22 h 233"/>
              <a:gd name="T72" fmla="*/ 36 w 117"/>
              <a:gd name="T73" fmla="*/ 22 h 233"/>
              <a:gd name="T74" fmla="*/ 59 w 117"/>
              <a:gd name="T75" fmla="*/ 4 h 233"/>
              <a:gd name="T76" fmla="*/ 59 w 117"/>
              <a:gd name="T77" fmla="*/ 39 h 233"/>
              <a:gd name="T78" fmla="*/ 59 w 117"/>
              <a:gd name="T79" fmla="*/ 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233">
                <a:moveTo>
                  <a:pt x="116" y="130"/>
                </a:moveTo>
                <a:cubicBezTo>
                  <a:pt x="116" y="130"/>
                  <a:pt x="116" y="130"/>
                  <a:pt x="116" y="130"/>
                </a:cubicBezTo>
                <a:cubicBezTo>
                  <a:pt x="116" y="129"/>
                  <a:pt x="115" y="126"/>
                  <a:pt x="113" y="122"/>
                </a:cubicBezTo>
                <a:cubicBezTo>
                  <a:pt x="108" y="105"/>
                  <a:pt x="96" y="69"/>
                  <a:pt x="93" y="63"/>
                </a:cubicBezTo>
                <a:cubicBezTo>
                  <a:pt x="88" y="53"/>
                  <a:pt x="78" y="49"/>
                  <a:pt x="59" y="49"/>
                </a:cubicBezTo>
                <a:cubicBezTo>
                  <a:pt x="39" y="49"/>
                  <a:pt x="29" y="53"/>
                  <a:pt x="24" y="63"/>
                </a:cubicBezTo>
                <a:cubicBezTo>
                  <a:pt x="21" y="69"/>
                  <a:pt x="9" y="105"/>
                  <a:pt x="4" y="122"/>
                </a:cubicBezTo>
                <a:cubicBezTo>
                  <a:pt x="3" y="126"/>
                  <a:pt x="1" y="129"/>
                  <a:pt x="1" y="130"/>
                </a:cubicBezTo>
                <a:cubicBezTo>
                  <a:pt x="1" y="130"/>
                  <a:pt x="1" y="130"/>
                  <a:pt x="1" y="130"/>
                </a:cubicBezTo>
                <a:cubicBezTo>
                  <a:pt x="0" y="134"/>
                  <a:pt x="3" y="139"/>
                  <a:pt x="7" y="140"/>
                </a:cubicBezTo>
                <a:cubicBezTo>
                  <a:pt x="8" y="141"/>
                  <a:pt x="9" y="141"/>
                  <a:pt x="10" y="141"/>
                </a:cubicBezTo>
                <a:cubicBezTo>
                  <a:pt x="13" y="141"/>
                  <a:pt x="16" y="139"/>
                  <a:pt x="18" y="136"/>
                </a:cubicBezTo>
                <a:cubicBezTo>
                  <a:pt x="33" y="101"/>
                  <a:pt x="33" y="101"/>
                  <a:pt x="33" y="101"/>
                </a:cubicBezTo>
                <a:cubicBezTo>
                  <a:pt x="32" y="148"/>
                  <a:pt x="31" y="220"/>
                  <a:pt x="30" y="223"/>
                </a:cubicBezTo>
                <a:cubicBezTo>
                  <a:pt x="30" y="223"/>
                  <a:pt x="30" y="223"/>
                  <a:pt x="30" y="224"/>
                </a:cubicBezTo>
                <a:cubicBezTo>
                  <a:pt x="31" y="229"/>
                  <a:pt x="35" y="233"/>
                  <a:pt x="41" y="233"/>
                </a:cubicBezTo>
                <a:cubicBezTo>
                  <a:pt x="47" y="233"/>
                  <a:pt x="51" y="229"/>
                  <a:pt x="52" y="224"/>
                </a:cubicBezTo>
                <a:cubicBezTo>
                  <a:pt x="59" y="165"/>
                  <a:pt x="59" y="165"/>
                  <a:pt x="59" y="165"/>
                </a:cubicBezTo>
                <a:cubicBezTo>
                  <a:pt x="65" y="224"/>
                  <a:pt x="65" y="224"/>
                  <a:pt x="65" y="224"/>
                </a:cubicBezTo>
                <a:cubicBezTo>
                  <a:pt x="66" y="229"/>
                  <a:pt x="71" y="233"/>
                  <a:pt x="76" y="233"/>
                </a:cubicBezTo>
                <a:cubicBezTo>
                  <a:pt x="76" y="233"/>
                  <a:pt x="76" y="233"/>
                  <a:pt x="76" y="233"/>
                </a:cubicBezTo>
                <a:cubicBezTo>
                  <a:pt x="82" y="233"/>
                  <a:pt x="86" y="229"/>
                  <a:pt x="87" y="224"/>
                </a:cubicBezTo>
                <a:cubicBezTo>
                  <a:pt x="87" y="223"/>
                  <a:pt x="87" y="223"/>
                  <a:pt x="87" y="223"/>
                </a:cubicBezTo>
                <a:cubicBezTo>
                  <a:pt x="87" y="220"/>
                  <a:pt x="85" y="148"/>
                  <a:pt x="84" y="101"/>
                </a:cubicBezTo>
                <a:cubicBezTo>
                  <a:pt x="99" y="136"/>
                  <a:pt x="99" y="136"/>
                  <a:pt x="99" y="136"/>
                </a:cubicBezTo>
                <a:cubicBezTo>
                  <a:pt x="101" y="139"/>
                  <a:pt x="104" y="141"/>
                  <a:pt x="107" y="141"/>
                </a:cubicBezTo>
                <a:cubicBezTo>
                  <a:pt x="108" y="141"/>
                  <a:pt x="109" y="141"/>
                  <a:pt x="110" y="140"/>
                </a:cubicBezTo>
                <a:cubicBezTo>
                  <a:pt x="114" y="139"/>
                  <a:pt x="117" y="134"/>
                  <a:pt x="116" y="130"/>
                </a:cubicBezTo>
                <a:close/>
                <a:moveTo>
                  <a:pt x="109" y="136"/>
                </a:moveTo>
                <a:cubicBezTo>
                  <a:pt x="107" y="136"/>
                  <a:pt x="104" y="136"/>
                  <a:pt x="104" y="134"/>
                </a:cubicBezTo>
                <a:cubicBezTo>
                  <a:pt x="83" y="89"/>
                  <a:pt x="83" y="89"/>
                  <a:pt x="83" y="89"/>
                </a:cubicBezTo>
                <a:cubicBezTo>
                  <a:pt x="83" y="88"/>
                  <a:pt x="82" y="87"/>
                  <a:pt x="80" y="87"/>
                </a:cubicBezTo>
                <a:cubicBezTo>
                  <a:pt x="79" y="88"/>
                  <a:pt x="79" y="89"/>
                  <a:pt x="79" y="90"/>
                </a:cubicBezTo>
                <a:cubicBezTo>
                  <a:pt x="79" y="90"/>
                  <a:pt x="79" y="123"/>
                  <a:pt x="80" y="157"/>
                </a:cubicBezTo>
                <a:cubicBezTo>
                  <a:pt x="81" y="173"/>
                  <a:pt x="81" y="190"/>
                  <a:pt x="81" y="203"/>
                </a:cubicBezTo>
                <a:cubicBezTo>
                  <a:pt x="82" y="209"/>
                  <a:pt x="82" y="214"/>
                  <a:pt x="82" y="218"/>
                </a:cubicBezTo>
                <a:cubicBezTo>
                  <a:pt x="82" y="221"/>
                  <a:pt x="82" y="222"/>
                  <a:pt x="82" y="223"/>
                </a:cubicBezTo>
                <a:cubicBezTo>
                  <a:pt x="82" y="223"/>
                  <a:pt x="82" y="223"/>
                  <a:pt x="82" y="223"/>
                </a:cubicBezTo>
                <a:cubicBezTo>
                  <a:pt x="82" y="226"/>
                  <a:pt x="79" y="228"/>
                  <a:pt x="76" y="228"/>
                </a:cubicBezTo>
                <a:cubicBezTo>
                  <a:pt x="76" y="230"/>
                  <a:pt x="76" y="230"/>
                  <a:pt x="76" y="230"/>
                </a:cubicBezTo>
                <a:cubicBezTo>
                  <a:pt x="76" y="228"/>
                  <a:pt x="76" y="228"/>
                  <a:pt x="76" y="228"/>
                </a:cubicBezTo>
                <a:cubicBezTo>
                  <a:pt x="73" y="228"/>
                  <a:pt x="70" y="226"/>
                  <a:pt x="70" y="223"/>
                </a:cubicBezTo>
                <a:cubicBezTo>
                  <a:pt x="61" y="145"/>
                  <a:pt x="61" y="145"/>
                  <a:pt x="61" y="145"/>
                </a:cubicBezTo>
                <a:cubicBezTo>
                  <a:pt x="61" y="143"/>
                  <a:pt x="60" y="143"/>
                  <a:pt x="59" y="143"/>
                </a:cubicBezTo>
                <a:cubicBezTo>
                  <a:pt x="57" y="143"/>
                  <a:pt x="56" y="143"/>
                  <a:pt x="56" y="145"/>
                </a:cubicBezTo>
                <a:cubicBezTo>
                  <a:pt x="47" y="223"/>
                  <a:pt x="47" y="223"/>
                  <a:pt x="47" y="223"/>
                </a:cubicBezTo>
                <a:cubicBezTo>
                  <a:pt x="47" y="226"/>
                  <a:pt x="44" y="228"/>
                  <a:pt x="41" y="228"/>
                </a:cubicBezTo>
                <a:cubicBezTo>
                  <a:pt x="38" y="228"/>
                  <a:pt x="35" y="226"/>
                  <a:pt x="35" y="223"/>
                </a:cubicBezTo>
                <a:cubicBezTo>
                  <a:pt x="35" y="223"/>
                  <a:pt x="35" y="222"/>
                  <a:pt x="35" y="222"/>
                </a:cubicBezTo>
                <a:cubicBezTo>
                  <a:pt x="35" y="221"/>
                  <a:pt x="35" y="220"/>
                  <a:pt x="35" y="218"/>
                </a:cubicBezTo>
                <a:cubicBezTo>
                  <a:pt x="35" y="214"/>
                  <a:pt x="35" y="209"/>
                  <a:pt x="36" y="203"/>
                </a:cubicBezTo>
                <a:cubicBezTo>
                  <a:pt x="36" y="190"/>
                  <a:pt x="36" y="173"/>
                  <a:pt x="37" y="157"/>
                </a:cubicBezTo>
                <a:cubicBezTo>
                  <a:pt x="38" y="123"/>
                  <a:pt x="38" y="90"/>
                  <a:pt x="38" y="90"/>
                </a:cubicBezTo>
                <a:cubicBezTo>
                  <a:pt x="38" y="89"/>
                  <a:pt x="38" y="88"/>
                  <a:pt x="37" y="87"/>
                </a:cubicBezTo>
                <a:cubicBezTo>
                  <a:pt x="36" y="87"/>
                  <a:pt x="34" y="88"/>
                  <a:pt x="34" y="89"/>
                </a:cubicBezTo>
                <a:cubicBezTo>
                  <a:pt x="13" y="134"/>
                  <a:pt x="13" y="134"/>
                  <a:pt x="13" y="134"/>
                </a:cubicBezTo>
                <a:cubicBezTo>
                  <a:pt x="13" y="135"/>
                  <a:pt x="12" y="136"/>
                  <a:pt x="10" y="136"/>
                </a:cubicBezTo>
                <a:cubicBezTo>
                  <a:pt x="10" y="136"/>
                  <a:pt x="9" y="136"/>
                  <a:pt x="9" y="136"/>
                </a:cubicBezTo>
                <a:cubicBezTo>
                  <a:pt x="6" y="135"/>
                  <a:pt x="5" y="133"/>
                  <a:pt x="6" y="131"/>
                </a:cubicBezTo>
                <a:cubicBezTo>
                  <a:pt x="6" y="131"/>
                  <a:pt x="6" y="131"/>
                  <a:pt x="6" y="131"/>
                </a:cubicBezTo>
                <a:cubicBezTo>
                  <a:pt x="6" y="131"/>
                  <a:pt x="6" y="130"/>
                  <a:pt x="6" y="129"/>
                </a:cubicBezTo>
                <a:cubicBezTo>
                  <a:pt x="7" y="128"/>
                  <a:pt x="8" y="126"/>
                  <a:pt x="8" y="123"/>
                </a:cubicBezTo>
                <a:cubicBezTo>
                  <a:pt x="13" y="108"/>
                  <a:pt x="25" y="71"/>
                  <a:pt x="28" y="65"/>
                </a:cubicBezTo>
                <a:cubicBezTo>
                  <a:pt x="31" y="59"/>
                  <a:pt x="37" y="54"/>
                  <a:pt x="59" y="54"/>
                </a:cubicBezTo>
                <a:cubicBezTo>
                  <a:pt x="80" y="54"/>
                  <a:pt x="86" y="59"/>
                  <a:pt x="89" y="65"/>
                </a:cubicBezTo>
                <a:cubicBezTo>
                  <a:pt x="92" y="71"/>
                  <a:pt x="104" y="108"/>
                  <a:pt x="109" y="123"/>
                </a:cubicBezTo>
                <a:cubicBezTo>
                  <a:pt x="110" y="126"/>
                  <a:pt x="110" y="128"/>
                  <a:pt x="111" y="129"/>
                </a:cubicBezTo>
                <a:cubicBezTo>
                  <a:pt x="111" y="130"/>
                  <a:pt x="111" y="131"/>
                  <a:pt x="111" y="131"/>
                </a:cubicBezTo>
                <a:cubicBezTo>
                  <a:pt x="111" y="131"/>
                  <a:pt x="111" y="131"/>
                  <a:pt x="111" y="131"/>
                </a:cubicBezTo>
                <a:cubicBezTo>
                  <a:pt x="112" y="133"/>
                  <a:pt x="111" y="135"/>
                  <a:pt x="109" y="136"/>
                </a:cubicBezTo>
                <a:close/>
                <a:moveTo>
                  <a:pt x="59" y="44"/>
                </a:moveTo>
                <a:cubicBezTo>
                  <a:pt x="71" y="44"/>
                  <a:pt x="81" y="34"/>
                  <a:pt x="81" y="22"/>
                </a:cubicBezTo>
                <a:cubicBezTo>
                  <a:pt x="81" y="10"/>
                  <a:pt x="71" y="0"/>
                  <a:pt x="59" y="0"/>
                </a:cubicBezTo>
                <a:cubicBezTo>
                  <a:pt x="46" y="0"/>
                  <a:pt x="36" y="10"/>
                  <a:pt x="36" y="22"/>
                </a:cubicBezTo>
                <a:cubicBezTo>
                  <a:pt x="36" y="34"/>
                  <a:pt x="46" y="44"/>
                  <a:pt x="59" y="44"/>
                </a:cubicBezTo>
                <a:close/>
                <a:moveTo>
                  <a:pt x="59" y="4"/>
                </a:moveTo>
                <a:cubicBezTo>
                  <a:pt x="68" y="4"/>
                  <a:pt x="76" y="12"/>
                  <a:pt x="76" y="22"/>
                </a:cubicBezTo>
                <a:cubicBezTo>
                  <a:pt x="76" y="31"/>
                  <a:pt x="68" y="39"/>
                  <a:pt x="59" y="39"/>
                </a:cubicBezTo>
                <a:cubicBezTo>
                  <a:pt x="49" y="39"/>
                  <a:pt x="41" y="31"/>
                  <a:pt x="41" y="22"/>
                </a:cubicBezTo>
                <a:cubicBezTo>
                  <a:pt x="41" y="12"/>
                  <a:pt x="49" y="4"/>
                  <a:pt x="59" y="4"/>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60" name="TextBox 259"/>
          <p:cNvSpPr txBox="1"/>
          <p:nvPr/>
        </p:nvSpPr>
        <p:spPr>
          <a:xfrm>
            <a:off x="12641052" y="5091012"/>
            <a:ext cx="4003275" cy="1160574"/>
          </a:xfrm>
          <a:prstGeom prst="rect">
            <a:avLst/>
          </a:prstGeom>
          <a:noFill/>
        </p:spPr>
        <p:txBody>
          <a:bodyPr wrap="none" rtlCol="0">
            <a:spAutoFit/>
          </a:bodyPr>
          <a:lstStyle/>
          <a:p>
            <a:pPr>
              <a:lnSpc>
                <a:spcPct val="89000"/>
              </a:lnSpc>
            </a:pPr>
            <a:r>
              <a:rPr lang="en-US" sz="5400">
                <a:latin typeface="Open Sans" panose="020B0606030504020204" pitchFamily="34" charset="0"/>
                <a:ea typeface="Open Sans" panose="020B0606030504020204" pitchFamily="34" charset="0"/>
                <a:cs typeface="Open Sans" panose="020B0606030504020204" pitchFamily="34" charset="0"/>
              </a:rPr>
              <a:t>48%</a:t>
            </a:r>
          </a:p>
          <a:p>
            <a:pPr>
              <a:lnSpc>
                <a:spcPct val="89000"/>
              </a:lnSpc>
            </a:pPr>
            <a:r>
              <a:rPr lang="en-US" sz="2400"/>
              <a:t>Lorem ipsum dolor sit amet</a:t>
            </a:r>
          </a:p>
        </p:txBody>
      </p:sp>
      <p:sp>
        <p:nvSpPr>
          <p:cNvPr id="265" name="TextBox 264"/>
          <p:cNvSpPr txBox="1"/>
          <p:nvPr/>
        </p:nvSpPr>
        <p:spPr>
          <a:xfrm>
            <a:off x="17832292" y="5183119"/>
            <a:ext cx="4003275" cy="1160574"/>
          </a:xfrm>
          <a:prstGeom prst="rect">
            <a:avLst/>
          </a:prstGeom>
          <a:noFill/>
        </p:spPr>
        <p:txBody>
          <a:bodyPr wrap="none" rtlCol="0">
            <a:spAutoFit/>
          </a:bodyPr>
          <a:lstStyle/>
          <a:p>
            <a:pPr>
              <a:lnSpc>
                <a:spcPct val="89000"/>
              </a:lnSpc>
            </a:pPr>
            <a:r>
              <a:rPr lang="en-US" sz="5400">
                <a:latin typeface="Open Sans" panose="020B0606030504020204" pitchFamily="34" charset="0"/>
                <a:ea typeface="Open Sans" panose="020B0606030504020204" pitchFamily="34" charset="0"/>
                <a:cs typeface="Open Sans" panose="020B0606030504020204" pitchFamily="34" charset="0"/>
              </a:rPr>
              <a:t>52%</a:t>
            </a:r>
          </a:p>
          <a:p>
            <a:pPr>
              <a:lnSpc>
                <a:spcPct val="89000"/>
              </a:lnSpc>
            </a:pPr>
            <a:r>
              <a:rPr lang="en-US" sz="2400"/>
              <a:t>Lorem ipsum dolor sit amet</a:t>
            </a:r>
          </a:p>
        </p:txBody>
      </p:sp>
      <p:sp>
        <p:nvSpPr>
          <p:cNvPr id="266" name="Freeform 6"/>
          <p:cNvSpPr>
            <a:spLocks noChangeAspect="1" noEditPoints="1"/>
          </p:cNvSpPr>
          <p:nvPr/>
        </p:nvSpPr>
        <p:spPr bwMode="auto">
          <a:xfrm>
            <a:off x="16877856" y="4913256"/>
            <a:ext cx="726627" cy="1460296"/>
          </a:xfrm>
          <a:custGeom>
            <a:avLst/>
            <a:gdLst>
              <a:gd name="T0" fmla="*/ 80 w 116"/>
              <a:gd name="T1" fmla="*/ 22 h 233"/>
              <a:gd name="T2" fmla="*/ 36 w 116"/>
              <a:gd name="T3" fmla="*/ 22 h 233"/>
              <a:gd name="T4" fmla="*/ 58 w 116"/>
              <a:gd name="T5" fmla="*/ 5 h 233"/>
              <a:gd name="T6" fmla="*/ 58 w 116"/>
              <a:gd name="T7" fmla="*/ 40 h 233"/>
              <a:gd name="T8" fmla="*/ 58 w 116"/>
              <a:gd name="T9" fmla="*/ 5 h 233"/>
              <a:gd name="T10" fmla="*/ 115 w 116"/>
              <a:gd name="T11" fmla="*/ 130 h 233"/>
              <a:gd name="T12" fmla="*/ 93 w 116"/>
              <a:gd name="T13" fmla="*/ 63 h 233"/>
              <a:gd name="T14" fmla="*/ 23 w 116"/>
              <a:gd name="T15" fmla="*/ 63 h 233"/>
              <a:gd name="T16" fmla="*/ 1 w 116"/>
              <a:gd name="T17" fmla="*/ 130 h 233"/>
              <a:gd name="T18" fmla="*/ 6 w 116"/>
              <a:gd name="T19" fmla="*/ 140 h 233"/>
              <a:gd name="T20" fmla="*/ 17 w 116"/>
              <a:gd name="T21" fmla="*/ 136 h 233"/>
              <a:gd name="T22" fmla="*/ 18 w 116"/>
              <a:gd name="T23" fmla="*/ 170 h 233"/>
              <a:gd name="T24" fmla="*/ 21 w 116"/>
              <a:gd name="T25" fmla="*/ 172 h 233"/>
              <a:gd name="T26" fmla="*/ 30 w 116"/>
              <a:gd name="T27" fmla="*/ 223 h 233"/>
              <a:gd name="T28" fmla="*/ 40 w 116"/>
              <a:gd name="T29" fmla="*/ 233 h 233"/>
              <a:gd name="T30" fmla="*/ 57 w 116"/>
              <a:gd name="T31" fmla="*/ 172 h 233"/>
              <a:gd name="T32" fmla="*/ 65 w 116"/>
              <a:gd name="T33" fmla="*/ 224 h 233"/>
              <a:gd name="T34" fmla="*/ 76 w 116"/>
              <a:gd name="T35" fmla="*/ 233 h 233"/>
              <a:gd name="T36" fmla="*/ 86 w 116"/>
              <a:gd name="T37" fmla="*/ 223 h 233"/>
              <a:gd name="T38" fmla="*/ 95 w 116"/>
              <a:gd name="T39" fmla="*/ 172 h 233"/>
              <a:gd name="T40" fmla="*/ 98 w 116"/>
              <a:gd name="T41" fmla="*/ 169 h 233"/>
              <a:gd name="T42" fmla="*/ 99 w 116"/>
              <a:gd name="T43" fmla="*/ 136 h 233"/>
              <a:gd name="T44" fmla="*/ 107 w 116"/>
              <a:gd name="T45" fmla="*/ 141 h 233"/>
              <a:gd name="T46" fmla="*/ 115 w 116"/>
              <a:gd name="T47" fmla="*/ 130 h 233"/>
              <a:gd name="T48" fmla="*/ 107 w 116"/>
              <a:gd name="T49" fmla="*/ 136 h 233"/>
              <a:gd name="T50" fmla="*/ 103 w 116"/>
              <a:gd name="T51" fmla="*/ 134 h 233"/>
              <a:gd name="T52" fmla="*/ 81 w 116"/>
              <a:gd name="T53" fmla="*/ 87 h 233"/>
              <a:gd name="T54" fmla="*/ 93 w 116"/>
              <a:gd name="T55" fmla="*/ 168 h 233"/>
              <a:gd name="T56" fmla="*/ 81 w 116"/>
              <a:gd name="T57" fmla="*/ 168 h 233"/>
              <a:gd name="T58" fmla="*/ 81 w 116"/>
              <a:gd name="T59" fmla="*/ 197 h 233"/>
              <a:gd name="T60" fmla="*/ 82 w 116"/>
              <a:gd name="T61" fmla="*/ 223 h 233"/>
              <a:gd name="T62" fmla="*/ 76 w 116"/>
              <a:gd name="T63" fmla="*/ 228 h 233"/>
              <a:gd name="T64" fmla="*/ 76 w 116"/>
              <a:gd name="T65" fmla="*/ 228 h 233"/>
              <a:gd name="T66" fmla="*/ 63 w 116"/>
              <a:gd name="T67" fmla="*/ 170 h 233"/>
              <a:gd name="T68" fmla="*/ 55 w 116"/>
              <a:gd name="T69" fmla="*/ 168 h 233"/>
              <a:gd name="T70" fmla="*/ 46 w 116"/>
              <a:gd name="T71" fmla="*/ 223 h 233"/>
              <a:gd name="T72" fmla="*/ 34 w 116"/>
              <a:gd name="T73" fmla="*/ 223 h 233"/>
              <a:gd name="T74" fmla="*/ 35 w 116"/>
              <a:gd name="T75" fmla="*/ 221 h 233"/>
              <a:gd name="T76" fmla="*/ 35 w 116"/>
              <a:gd name="T77" fmla="*/ 197 h 233"/>
              <a:gd name="T78" fmla="*/ 35 w 116"/>
              <a:gd name="T79" fmla="*/ 168 h 233"/>
              <a:gd name="T80" fmla="*/ 23 w 116"/>
              <a:gd name="T81" fmla="*/ 168 h 233"/>
              <a:gd name="T82" fmla="*/ 35 w 116"/>
              <a:gd name="T83" fmla="*/ 87 h 233"/>
              <a:gd name="T84" fmla="*/ 13 w 116"/>
              <a:gd name="T85" fmla="*/ 134 h 233"/>
              <a:gd name="T86" fmla="*/ 5 w 116"/>
              <a:gd name="T87" fmla="*/ 131 h 233"/>
              <a:gd name="T88" fmla="*/ 6 w 116"/>
              <a:gd name="T89" fmla="*/ 129 h 233"/>
              <a:gd name="T90" fmla="*/ 28 w 116"/>
              <a:gd name="T91" fmla="*/ 65 h 233"/>
              <a:gd name="T92" fmla="*/ 88 w 116"/>
              <a:gd name="T93" fmla="*/ 65 h 233"/>
              <a:gd name="T94" fmla="*/ 110 w 116"/>
              <a:gd name="T95" fmla="*/ 129 h 233"/>
              <a:gd name="T96" fmla="*/ 111 w 116"/>
              <a:gd name="T97" fmla="*/ 13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233">
                <a:moveTo>
                  <a:pt x="58" y="44"/>
                </a:moveTo>
                <a:cubicBezTo>
                  <a:pt x="70" y="44"/>
                  <a:pt x="80" y="34"/>
                  <a:pt x="80" y="22"/>
                </a:cubicBezTo>
                <a:cubicBezTo>
                  <a:pt x="80" y="10"/>
                  <a:pt x="70" y="0"/>
                  <a:pt x="58" y="0"/>
                </a:cubicBezTo>
                <a:cubicBezTo>
                  <a:pt x="46" y="0"/>
                  <a:pt x="36" y="10"/>
                  <a:pt x="36" y="22"/>
                </a:cubicBezTo>
                <a:cubicBezTo>
                  <a:pt x="36" y="34"/>
                  <a:pt x="46" y="44"/>
                  <a:pt x="58" y="44"/>
                </a:cubicBezTo>
                <a:close/>
                <a:moveTo>
                  <a:pt x="58" y="5"/>
                </a:moveTo>
                <a:cubicBezTo>
                  <a:pt x="68" y="5"/>
                  <a:pt x="75" y="13"/>
                  <a:pt x="75" y="22"/>
                </a:cubicBezTo>
                <a:cubicBezTo>
                  <a:pt x="75" y="32"/>
                  <a:pt x="68" y="40"/>
                  <a:pt x="58" y="40"/>
                </a:cubicBezTo>
                <a:cubicBezTo>
                  <a:pt x="48" y="40"/>
                  <a:pt x="41" y="32"/>
                  <a:pt x="41" y="22"/>
                </a:cubicBezTo>
                <a:cubicBezTo>
                  <a:pt x="41" y="13"/>
                  <a:pt x="48" y="5"/>
                  <a:pt x="58" y="5"/>
                </a:cubicBezTo>
                <a:close/>
                <a:moveTo>
                  <a:pt x="115" y="130"/>
                </a:moveTo>
                <a:cubicBezTo>
                  <a:pt x="115" y="130"/>
                  <a:pt x="115" y="130"/>
                  <a:pt x="115" y="130"/>
                </a:cubicBezTo>
                <a:cubicBezTo>
                  <a:pt x="115" y="129"/>
                  <a:pt x="114" y="126"/>
                  <a:pt x="113" y="122"/>
                </a:cubicBezTo>
                <a:cubicBezTo>
                  <a:pt x="107" y="105"/>
                  <a:pt x="96" y="69"/>
                  <a:pt x="93" y="63"/>
                </a:cubicBezTo>
                <a:cubicBezTo>
                  <a:pt x="88" y="53"/>
                  <a:pt x="77" y="49"/>
                  <a:pt x="58" y="49"/>
                </a:cubicBezTo>
                <a:cubicBezTo>
                  <a:pt x="39" y="49"/>
                  <a:pt x="28" y="53"/>
                  <a:pt x="23" y="63"/>
                </a:cubicBezTo>
                <a:cubicBezTo>
                  <a:pt x="20" y="69"/>
                  <a:pt x="9" y="105"/>
                  <a:pt x="3" y="122"/>
                </a:cubicBezTo>
                <a:cubicBezTo>
                  <a:pt x="2" y="126"/>
                  <a:pt x="1" y="129"/>
                  <a:pt x="1" y="130"/>
                </a:cubicBezTo>
                <a:cubicBezTo>
                  <a:pt x="1" y="130"/>
                  <a:pt x="1" y="130"/>
                  <a:pt x="1" y="130"/>
                </a:cubicBezTo>
                <a:cubicBezTo>
                  <a:pt x="0" y="134"/>
                  <a:pt x="2" y="139"/>
                  <a:pt x="6" y="140"/>
                </a:cubicBezTo>
                <a:cubicBezTo>
                  <a:pt x="7" y="141"/>
                  <a:pt x="8" y="141"/>
                  <a:pt x="10" y="141"/>
                </a:cubicBezTo>
                <a:cubicBezTo>
                  <a:pt x="13" y="141"/>
                  <a:pt x="16" y="139"/>
                  <a:pt x="17" y="136"/>
                </a:cubicBezTo>
                <a:cubicBezTo>
                  <a:pt x="29" y="109"/>
                  <a:pt x="29" y="109"/>
                  <a:pt x="29" y="109"/>
                </a:cubicBezTo>
                <a:cubicBezTo>
                  <a:pt x="18" y="170"/>
                  <a:pt x="18" y="170"/>
                  <a:pt x="18" y="170"/>
                </a:cubicBezTo>
                <a:cubicBezTo>
                  <a:pt x="18" y="170"/>
                  <a:pt x="18" y="171"/>
                  <a:pt x="19" y="172"/>
                </a:cubicBezTo>
                <a:cubicBezTo>
                  <a:pt x="19" y="172"/>
                  <a:pt x="20" y="172"/>
                  <a:pt x="21" y="172"/>
                </a:cubicBezTo>
                <a:cubicBezTo>
                  <a:pt x="31" y="172"/>
                  <a:pt x="31" y="172"/>
                  <a:pt x="31" y="172"/>
                </a:cubicBezTo>
                <a:cubicBezTo>
                  <a:pt x="31" y="188"/>
                  <a:pt x="30" y="221"/>
                  <a:pt x="30" y="223"/>
                </a:cubicBezTo>
                <a:cubicBezTo>
                  <a:pt x="30" y="223"/>
                  <a:pt x="30" y="223"/>
                  <a:pt x="30" y="224"/>
                </a:cubicBezTo>
                <a:cubicBezTo>
                  <a:pt x="30" y="229"/>
                  <a:pt x="35" y="233"/>
                  <a:pt x="40" y="233"/>
                </a:cubicBezTo>
                <a:cubicBezTo>
                  <a:pt x="46" y="233"/>
                  <a:pt x="51" y="229"/>
                  <a:pt x="51" y="224"/>
                </a:cubicBezTo>
                <a:cubicBezTo>
                  <a:pt x="57" y="172"/>
                  <a:pt x="57" y="172"/>
                  <a:pt x="57" y="172"/>
                </a:cubicBezTo>
                <a:cubicBezTo>
                  <a:pt x="59" y="172"/>
                  <a:pt x="59" y="172"/>
                  <a:pt x="59" y="172"/>
                </a:cubicBezTo>
                <a:cubicBezTo>
                  <a:pt x="65" y="224"/>
                  <a:pt x="65" y="224"/>
                  <a:pt x="65" y="224"/>
                </a:cubicBezTo>
                <a:cubicBezTo>
                  <a:pt x="65" y="229"/>
                  <a:pt x="70" y="233"/>
                  <a:pt x="76" y="233"/>
                </a:cubicBezTo>
                <a:cubicBezTo>
                  <a:pt x="76" y="233"/>
                  <a:pt x="76" y="233"/>
                  <a:pt x="76" y="233"/>
                </a:cubicBezTo>
                <a:cubicBezTo>
                  <a:pt x="81" y="233"/>
                  <a:pt x="86" y="229"/>
                  <a:pt x="86" y="224"/>
                </a:cubicBezTo>
                <a:cubicBezTo>
                  <a:pt x="86" y="223"/>
                  <a:pt x="86" y="223"/>
                  <a:pt x="86" y="223"/>
                </a:cubicBezTo>
                <a:cubicBezTo>
                  <a:pt x="86" y="221"/>
                  <a:pt x="85" y="188"/>
                  <a:pt x="85" y="172"/>
                </a:cubicBezTo>
                <a:cubicBezTo>
                  <a:pt x="95" y="172"/>
                  <a:pt x="95" y="172"/>
                  <a:pt x="95" y="172"/>
                </a:cubicBezTo>
                <a:cubicBezTo>
                  <a:pt x="97" y="172"/>
                  <a:pt x="98" y="171"/>
                  <a:pt x="98" y="170"/>
                </a:cubicBezTo>
                <a:cubicBezTo>
                  <a:pt x="98" y="170"/>
                  <a:pt x="98" y="170"/>
                  <a:pt x="98" y="169"/>
                </a:cubicBezTo>
                <a:cubicBezTo>
                  <a:pt x="87" y="109"/>
                  <a:pt x="87" y="109"/>
                  <a:pt x="87" y="109"/>
                </a:cubicBezTo>
                <a:cubicBezTo>
                  <a:pt x="99" y="136"/>
                  <a:pt x="99" y="136"/>
                  <a:pt x="99" y="136"/>
                </a:cubicBezTo>
                <a:cubicBezTo>
                  <a:pt x="100" y="139"/>
                  <a:pt x="103" y="141"/>
                  <a:pt x="107" y="141"/>
                </a:cubicBezTo>
                <a:cubicBezTo>
                  <a:pt x="107" y="141"/>
                  <a:pt x="107" y="141"/>
                  <a:pt x="107" y="141"/>
                </a:cubicBezTo>
                <a:cubicBezTo>
                  <a:pt x="108" y="141"/>
                  <a:pt x="109" y="141"/>
                  <a:pt x="110" y="140"/>
                </a:cubicBezTo>
                <a:cubicBezTo>
                  <a:pt x="114" y="139"/>
                  <a:pt x="116" y="134"/>
                  <a:pt x="115" y="130"/>
                </a:cubicBezTo>
                <a:close/>
                <a:moveTo>
                  <a:pt x="108" y="136"/>
                </a:moveTo>
                <a:cubicBezTo>
                  <a:pt x="108" y="136"/>
                  <a:pt x="107" y="136"/>
                  <a:pt x="107" y="136"/>
                </a:cubicBezTo>
                <a:cubicBezTo>
                  <a:pt x="107" y="136"/>
                  <a:pt x="107" y="136"/>
                  <a:pt x="107" y="136"/>
                </a:cubicBezTo>
                <a:cubicBezTo>
                  <a:pt x="105" y="136"/>
                  <a:pt x="104" y="135"/>
                  <a:pt x="103" y="134"/>
                </a:cubicBezTo>
                <a:cubicBezTo>
                  <a:pt x="84" y="89"/>
                  <a:pt x="84" y="89"/>
                  <a:pt x="84" y="89"/>
                </a:cubicBezTo>
                <a:cubicBezTo>
                  <a:pt x="84" y="88"/>
                  <a:pt x="82" y="87"/>
                  <a:pt x="81" y="87"/>
                </a:cubicBezTo>
                <a:cubicBezTo>
                  <a:pt x="80" y="88"/>
                  <a:pt x="79" y="89"/>
                  <a:pt x="80" y="90"/>
                </a:cubicBezTo>
                <a:cubicBezTo>
                  <a:pt x="93" y="168"/>
                  <a:pt x="93" y="168"/>
                  <a:pt x="93" y="168"/>
                </a:cubicBezTo>
                <a:cubicBezTo>
                  <a:pt x="82" y="168"/>
                  <a:pt x="82" y="168"/>
                  <a:pt x="82" y="168"/>
                </a:cubicBezTo>
                <a:cubicBezTo>
                  <a:pt x="82" y="168"/>
                  <a:pt x="81" y="168"/>
                  <a:pt x="81" y="168"/>
                </a:cubicBezTo>
                <a:cubicBezTo>
                  <a:pt x="80" y="169"/>
                  <a:pt x="80" y="170"/>
                  <a:pt x="80" y="170"/>
                </a:cubicBezTo>
                <a:cubicBezTo>
                  <a:pt x="80" y="170"/>
                  <a:pt x="80" y="183"/>
                  <a:pt x="81" y="197"/>
                </a:cubicBezTo>
                <a:cubicBezTo>
                  <a:pt x="81" y="203"/>
                  <a:pt x="81" y="210"/>
                  <a:pt x="81" y="215"/>
                </a:cubicBezTo>
                <a:cubicBezTo>
                  <a:pt x="81" y="220"/>
                  <a:pt x="81" y="222"/>
                  <a:pt x="82" y="223"/>
                </a:cubicBezTo>
                <a:cubicBezTo>
                  <a:pt x="82" y="223"/>
                  <a:pt x="82" y="223"/>
                  <a:pt x="82" y="223"/>
                </a:cubicBezTo>
                <a:cubicBezTo>
                  <a:pt x="81" y="226"/>
                  <a:pt x="79" y="228"/>
                  <a:pt x="76" y="228"/>
                </a:cubicBezTo>
                <a:cubicBezTo>
                  <a:pt x="76" y="230"/>
                  <a:pt x="76" y="230"/>
                  <a:pt x="76" y="230"/>
                </a:cubicBezTo>
                <a:cubicBezTo>
                  <a:pt x="76" y="228"/>
                  <a:pt x="76" y="228"/>
                  <a:pt x="76" y="228"/>
                </a:cubicBezTo>
                <a:cubicBezTo>
                  <a:pt x="72" y="228"/>
                  <a:pt x="70" y="226"/>
                  <a:pt x="70" y="223"/>
                </a:cubicBezTo>
                <a:cubicBezTo>
                  <a:pt x="63" y="170"/>
                  <a:pt x="63" y="170"/>
                  <a:pt x="63" y="170"/>
                </a:cubicBezTo>
                <a:cubicBezTo>
                  <a:pt x="63" y="169"/>
                  <a:pt x="62" y="168"/>
                  <a:pt x="61" y="168"/>
                </a:cubicBezTo>
                <a:cubicBezTo>
                  <a:pt x="55" y="168"/>
                  <a:pt x="55" y="168"/>
                  <a:pt x="55" y="168"/>
                </a:cubicBezTo>
                <a:cubicBezTo>
                  <a:pt x="54" y="168"/>
                  <a:pt x="53" y="169"/>
                  <a:pt x="53" y="170"/>
                </a:cubicBezTo>
                <a:cubicBezTo>
                  <a:pt x="46" y="223"/>
                  <a:pt x="46" y="223"/>
                  <a:pt x="46" y="223"/>
                </a:cubicBezTo>
                <a:cubicBezTo>
                  <a:pt x="46" y="226"/>
                  <a:pt x="44" y="228"/>
                  <a:pt x="40" y="228"/>
                </a:cubicBezTo>
                <a:cubicBezTo>
                  <a:pt x="37" y="228"/>
                  <a:pt x="35" y="226"/>
                  <a:pt x="34" y="223"/>
                </a:cubicBezTo>
                <a:cubicBezTo>
                  <a:pt x="34" y="223"/>
                  <a:pt x="34" y="223"/>
                  <a:pt x="34" y="223"/>
                </a:cubicBezTo>
                <a:cubicBezTo>
                  <a:pt x="35" y="223"/>
                  <a:pt x="35" y="222"/>
                  <a:pt x="35" y="221"/>
                </a:cubicBezTo>
                <a:cubicBezTo>
                  <a:pt x="35" y="220"/>
                  <a:pt x="35" y="218"/>
                  <a:pt x="35" y="215"/>
                </a:cubicBezTo>
                <a:cubicBezTo>
                  <a:pt x="35" y="210"/>
                  <a:pt x="35" y="203"/>
                  <a:pt x="35" y="197"/>
                </a:cubicBezTo>
                <a:cubicBezTo>
                  <a:pt x="36" y="184"/>
                  <a:pt x="36" y="170"/>
                  <a:pt x="36" y="170"/>
                </a:cubicBezTo>
                <a:cubicBezTo>
                  <a:pt x="36" y="170"/>
                  <a:pt x="36" y="169"/>
                  <a:pt x="35" y="168"/>
                </a:cubicBezTo>
                <a:cubicBezTo>
                  <a:pt x="35" y="168"/>
                  <a:pt x="34" y="168"/>
                  <a:pt x="34" y="168"/>
                </a:cubicBezTo>
                <a:cubicBezTo>
                  <a:pt x="23" y="168"/>
                  <a:pt x="23" y="168"/>
                  <a:pt x="23" y="168"/>
                </a:cubicBezTo>
                <a:cubicBezTo>
                  <a:pt x="36" y="90"/>
                  <a:pt x="36" y="90"/>
                  <a:pt x="36" y="90"/>
                </a:cubicBezTo>
                <a:cubicBezTo>
                  <a:pt x="37" y="89"/>
                  <a:pt x="36" y="88"/>
                  <a:pt x="35" y="87"/>
                </a:cubicBezTo>
                <a:cubicBezTo>
                  <a:pt x="34" y="87"/>
                  <a:pt x="32" y="88"/>
                  <a:pt x="32" y="89"/>
                </a:cubicBezTo>
                <a:cubicBezTo>
                  <a:pt x="13" y="134"/>
                  <a:pt x="13" y="134"/>
                  <a:pt x="13" y="134"/>
                </a:cubicBezTo>
                <a:cubicBezTo>
                  <a:pt x="12" y="136"/>
                  <a:pt x="10" y="136"/>
                  <a:pt x="8" y="136"/>
                </a:cubicBezTo>
                <a:cubicBezTo>
                  <a:pt x="6" y="135"/>
                  <a:pt x="5" y="133"/>
                  <a:pt x="5" y="131"/>
                </a:cubicBezTo>
                <a:cubicBezTo>
                  <a:pt x="5" y="131"/>
                  <a:pt x="5" y="131"/>
                  <a:pt x="5" y="131"/>
                </a:cubicBezTo>
                <a:cubicBezTo>
                  <a:pt x="5" y="131"/>
                  <a:pt x="6" y="130"/>
                  <a:pt x="6" y="129"/>
                </a:cubicBezTo>
                <a:cubicBezTo>
                  <a:pt x="6" y="128"/>
                  <a:pt x="7" y="126"/>
                  <a:pt x="8" y="123"/>
                </a:cubicBezTo>
                <a:cubicBezTo>
                  <a:pt x="13" y="108"/>
                  <a:pt x="25" y="71"/>
                  <a:pt x="28" y="65"/>
                </a:cubicBezTo>
                <a:cubicBezTo>
                  <a:pt x="30" y="59"/>
                  <a:pt x="36" y="54"/>
                  <a:pt x="58" y="54"/>
                </a:cubicBezTo>
                <a:cubicBezTo>
                  <a:pt x="80" y="54"/>
                  <a:pt x="86" y="59"/>
                  <a:pt x="88" y="65"/>
                </a:cubicBezTo>
                <a:cubicBezTo>
                  <a:pt x="91" y="71"/>
                  <a:pt x="103" y="108"/>
                  <a:pt x="108" y="123"/>
                </a:cubicBezTo>
                <a:cubicBezTo>
                  <a:pt x="109" y="126"/>
                  <a:pt x="110" y="128"/>
                  <a:pt x="110" y="129"/>
                </a:cubicBezTo>
                <a:cubicBezTo>
                  <a:pt x="111" y="130"/>
                  <a:pt x="111" y="131"/>
                  <a:pt x="111" y="131"/>
                </a:cubicBezTo>
                <a:cubicBezTo>
                  <a:pt x="111" y="131"/>
                  <a:pt x="111" y="131"/>
                  <a:pt x="111" y="131"/>
                </a:cubicBezTo>
                <a:cubicBezTo>
                  <a:pt x="111" y="133"/>
                  <a:pt x="110" y="135"/>
                  <a:pt x="108" y="136"/>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70" name="Rectangle 269"/>
          <p:cNvSpPr/>
          <p:nvPr/>
        </p:nvSpPr>
        <p:spPr>
          <a:xfrm>
            <a:off x="20492657" y="10783250"/>
            <a:ext cx="1005403" cy="501676"/>
          </a:xfrm>
          <a:prstGeom prst="rect">
            <a:avLst/>
          </a:prstGeom>
        </p:spPr>
        <p:txBody>
          <a:bodyPr wrap="none">
            <a:spAutoFit/>
          </a:bodyPr>
          <a:lstStyle/>
          <a:p>
            <a:pPr>
              <a:lnSpc>
                <a:spcPct val="95000"/>
              </a:lnSpc>
            </a:pPr>
            <a:r>
              <a:rPr lang="en-US" sz="2800"/>
              <a:t>2018</a:t>
            </a:r>
          </a:p>
        </p:txBody>
      </p:sp>
      <p:sp>
        <p:nvSpPr>
          <p:cNvPr id="271" name="Rectangle 270"/>
          <p:cNvSpPr/>
          <p:nvPr/>
        </p:nvSpPr>
        <p:spPr>
          <a:xfrm>
            <a:off x="20492657" y="9657324"/>
            <a:ext cx="1005403" cy="501676"/>
          </a:xfrm>
          <a:prstGeom prst="rect">
            <a:avLst/>
          </a:prstGeom>
        </p:spPr>
        <p:txBody>
          <a:bodyPr wrap="none">
            <a:spAutoFit/>
          </a:bodyPr>
          <a:lstStyle/>
          <a:p>
            <a:pPr>
              <a:lnSpc>
                <a:spcPct val="95000"/>
              </a:lnSpc>
            </a:pPr>
            <a:r>
              <a:rPr lang="en-US" sz="2800"/>
              <a:t>2017</a:t>
            </a:r>
          </a:p>
        </p:txBody>
      </p:sp>
      <p:sp>
        <p:nvSpPr>
          <p:cNvPr id="272" name="Rectangle 271"/>
          <p:cNvSpPr/>
          <p:nvPr/>
        </p:nvSpPr>
        <p:spPr>
          <a:xfrm>
            <a:off x="20492657" y="8531399"/>
            <a:ext cx="1005403" cy="501676"/>
          </a:xfrm>
          <a:prstGeom prst="rect">
            <a:avLst/>
          </a:prstGeom>
        </p:spPr>
        <p:txBody>
          <a:bodyPr wrap="none">
            <a:spAutoFit/>
          </a:bodyPr>
          <a:lstStyle/>
          <a:p>
            <a:pPr>
              <a:lnSpc>
                <a:spcPct val="95000"/>
              </a:lnSpc>
            </a:pPr>
            <a:r>
              <a:rPr lang="en-US" sz="2800"/>
              <a:t>2016</a:t>
            </a:r>
          </a:p>
        </p:txBody>
      </p:sp>
      <p:sp>
        <p:nvSpPr>
          <p:cNvPr id="273" name="Rectangle 272"/>
          <p:cNvSpPr/>
          <p:nvPr/>
        </p:nvSpPr>
        <p:spPr>
          <a:xfrm>
            <a:off x="20492657" y="7405473"/>
            <a:ext cx="1005403" cy="501676"/>
          </a:xfrm>
          <a:prstGeom prst="rect">
            <a:avLst/>
          </a:prstGeom>
        </p:spPr>
        <p:txBody>
          <a:bodyPr wrap="none">
            <a:spAutoFit/>
          </a:bodyPr>
          <a:lstStyle/>
          <a:p>
            <a:pPr>
              <a:lnSpc>
                <a:spcPct val="95000"/>
              </a:lnSpc>
            </a:pPr>
            <a:r>
              <a:rPr lang="en-US" sz="2800"/>
              <a:t>2015</a:t>
            </a:r>
          </a:p>
        </p:txBody>
      </p:sp>
      <p:sp>
        <p:nvSpPr>
          <p:cNvPr id="274" name="Rounded Rectangle 273"/>
          <p:cNvSpPr/>
          <p:nvPr/>
        </p:nvSpPr>
        <p:spPr>
          <a:xfrm rot="5400000">
            <a:off x="15578689" y="3269702"/>
            <a:ext cx="669552" cy="8870114"/>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5400">
              <a:solidFill>
                <a:srgbClr val="FFFFFF"/>
              </a:solidFill>
            </a:endParaRPr>
          </a:p>
        </p:txBody>
      </p:sp>
      <p:sp>
        <p:nvSpPr>
          <p:cNvPr id="275" name="Rounded Rectangle 274"/>
          <p:cNvSpPr/>
          <p:nvPr/>
        </p:nvSpPr>
        <p:spPr>
          <a:xfrm rot="5400000">
            <a:off x="15578689" y="4395626"/>
            <a:ext cx="669552" cy="8870114"/>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5400">
              <a:solidFill>
                <a:srgbClr val="FFFFFF"/>
              </a:solidFill>
            </a:endParaRPr>
          </a:p>
        </p:txBody>
      </p:sp>
      <p:sp>
        <p:nvSpPr>
          <p:cNvPr id="276" name="Rounded Rectangle 275"/>
          <p:cNvSpPr/>
          <p:nvPr/>
        </p:nvSpPr>
        <p:spPr>
          <a:xfrm rot="5400000">
            <a:off x="15578689" y="5521553"/>
            <a:ext cx="669552" cy="8870114"/>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5400">
              <a:solidFill>
                <a:srgbClr val="FFFFFF"/>
              </a:solidFill>
            </a:endParaRPr>
          </a:p>
        </p:txBody>
      </p:sp>
      <p:sp>
        <p:nvSpPr>
          <p:cNvPr id="277" name="Rounded Rectangle 276"/>
          <p:cNvSpPr/>
          <p:nvPr/>
        </p:nvSpPr>
        <p:spPr>
          <a:xfrm rot="5400000">
            <a:off x="15578689" y="6647479"/>
            <a:ext cx="669552" cy="8870114"/>
          </a:xfrm>
          <a:prstGeom prst="roundRect">
            <a:avLst>
              <a:gd name="adj" fmla="val 50000"/>
            </a:avLst>
          </a:prstGeom>
          <a:solidFill>
            <a:schemeClr val="bg1">
              <a:lumMod val="50000"/>
              <a:alpha val="2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5400">
              <a:solidFill>
                <a:srgbClr val="FFFFFF"/>
              </a:solidFill>
            </a:endParaRPr>
          </a:p>
        </p:txBody>
      </p:sp>
      <p:sp>
        <p:nvSpPr>
          <p:cNvPr id="278" name="Rounded Rectangle 277"/>
          <p:cNvSpPr/>
          <p:nvPr/>
        </p:nvSpPr>
        <p:spPr>
          <a:xfrm>
            <a:off x="11478406" y="7369983"/>
            <a:ext cx="2120963" cy="669552"/>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2800">
                <a:solidFill>
                  <a:srgbClr val="FFFFFF"/>
                </a:solidFill>
              </a:rPr>
              <a:t>20%</a:t>
            </a:r>
          </a:p>
        </p:txBody>
      </p:sp>
      <p:sp>
        <p:nvSpPr>
          <p:cNvPr id="279" name="Rounded Rectangle 278"/>
          <p:cNvSpPr/>
          <p:nvPr/>
        </p:nvSpPr>
        <p:spPr>
          <a:xfrm>
            <a:off x="11478406" y="8495907"/>
            <a:ext cx="4657743" cy="669552"/>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2800">
                <a:solidFill>
                  <a:srgbClr val="FFFFFF"/>
                </a:solidFill>
              </a:rPr>
              <a:t>40%</a:t>
            </a:r>
          </a:p>
        </p:txBody>
      </p:sp>
      <p:sp>
        <p:nvSpPr>
          <p:cNvPr id="280" name="Rounded Rectangle 279"/>
          <p:cNvSpPr/>
          <p:nvPr/>
        </p:nvSpPr>
        <p:spPr>
          <a:xfrm>
            <a:off x="11478406" y="9621834"/>
            <a:ext cx="8003921" cy="669552"/>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2800">
                <a:solidFill>
                  <a:srgbClr val="FFFFFF"/>
                </a:solidFill>
              </a:rPr>
              <a:t>90%</a:t>
            </a:r>
          </a:p>
        </p:txBody>
      </p:sp>
      <p:sp>
        <p:nvSpPr>
          <p:cNvPr id="281" name="Rounded Rectangle 280"/>
          <p:cNvSpPr/>
          <p:nvPr/>
        </p:nvSpPr>
        <p:spPr>
          <a:xfrm>
            <a:off x="11478401" y="10747760"/>
            <a:ext cx="6233132" cy="669552"/>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2800">
                <a:solidFill>
                  <a:srgbClr val="FFFFFF"/>
                </a:solidFill>
              </a:rPr>
              <a:t>60%</a:t>
            </a:r>
          </a:p>
        </p:txBody>
      </p:sp>
    </p:spTree>
    <p:extLst>
      <p:ext uri="{BB962C8B-B14F-4D97-AF65-F5344CB8AC3E}">
        <p14:creationId xmlns:p14="http://schemas.microsoft.com/office/powerpoint/2010/main" val="411344870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308"/>
                                        </p:tgtEl>
                                        <p:attrNameLst>
                                          <p:attrName>style.visibility</p:attrName>
                                        </p:attrNameLst>
                                      </p:cBhvr>
                                      <p:to>
                                        <p:strVal val="visible"/>
                                      </p:to>
                                    </p:set>
                                    <p:anim calcmode="lin" valueType="num">
                                      <p:cBhvr additive="base">
                                        <p:cTn id="7" dur="1000" fill="hold"/>
                                        <p:tgtEl>
                                          <p:spTgt spid="308"/>
                                        </p:tgtEl>
                                        <p:attrNameLst>
                                          <p:attrName>ppt_x</p:attrName>
                                        </p:attrNameLst>
                                      </p:cBhvr>
                                      <p:tavLst>
                                        <p:tav tm="0">
                                          <p:val>
                                            <p:strVal val="#ppt_x"/>
                                          </p:val>
                                        </p:tav>
                                        <p:tav tm="100000">
                                          <p:val>
                                            <p:strVal val="#ppt_x"/>
                                          </p:val>
                                        </p:tav>
                                      </p:tavLst>
                                    </p:anim>
                                    <p:anim calcmode="lin" valueType="num">
                                      <p:cBhvr additive="base">
                                        <p:cTn id="8" dur="1000" fill="hold"/>
                                        <p:tgtEl>
                                          <p:spTgt spid="308"/>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100"/>
                                  </p:stCondLst>
                                  <p:childTnLst>
                                    <p:set>
                                      <p:cBhvr>
                                        <p:cTn id="10" dur="1" fill="hold">
                                          <p:stCondLst>
                                            <p:cond delay="0"/>
                                          </p:stCondLst>
                                        </p:cTn>
                                        <p:tgtEl>
                                          <p:spTgt spid="309"/>
                                        </p:tgtEl>
                                        <p:attrNameLst>
                                          <p:attrName>style.visibility</p:attrName>
                                        </p:attrNameLst>
                                      </p:cBhvr>
                                      <p:to>
                                        <p:strVal val="visible"/>
                                      </p:to>
                                    </p:set>
                                    <p:anim calcmode="lin" valueType="num">
                                      <p:cBhvr additive="base">
                                        <p:cTn id="11" dur="1000" fill="hold"/>
                                        <p:tgtEl>
                                          <p:spTgt spid="309"/>
                                        </p:tgtEl>
                                        <p:attrNameLst>
                                          <p:attrName>ppt_x</p:attrName>
                                        </p:attrNameLst>
                                      </p:cBhvr>
                                      <p:tavLst>
                                        <p:tav tm="0">
                                          <p:val>
                                            <p:strVal val="#ppt_x"/>
                                          </p:val>
                                        </p:tav>
                                        <p:tav tm="100000">
                                          <p:val>
                                            <p:strVal val="#ppt_x"/>
                                          </p:val>
                                        </p:tav>
                                      </p:tavLst>
                                    </p:anim>
                                    <p:anim calcmode="lin" valueType="num">
                                      <p:cBhvr additive="base">
                                        <p:cTn id="12" dur="1000" fill="hold"/>
                                        <p:tgtEl>
                                          <p:spTgt spid="309"/>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200"/>
                                  </p:stCondLst>
                                  <p:childTnLst>
                                    <p:set>
                                      <p:cBhvr>
                                        <p:cTn id="14" dur="1" fill="hold">
                                          <p:stCondLst>
                                            <p:cond delay="0"/>
                                          </p:stCondLst>
                                        </p:cTn>
                                        <p:tgtEl>
                                          <p:spTgt spid="307"/>
                                        </p:tgtEl>
                                        <p:attrNameLst>
                                          <p:attrName>style.visibility</p:attrName>
                                        </p:attrNameLst>
                                      </p:cBhvr>
                                      <p:to>
                                        <p:strVal val="visible"/>
                                      </p:to>
                                    </p:set>
                                    <p:anim calcmode="lin" valueType="num">
                                      <p:cBhvr additive="base">
                                        <p:cTn id="15" dur="1000" fill="hold"/>
                                        <p:tgtEl>
                                          <p:spTgt spid="307"/>
                                        </p:tgtEl>
                                        <p:attrNameLst>
                                          <p:attrName>ppt_x</p:attrName>
                                        </p:attrNameLst>
                                      </p:cBhvr>
                                      <p:tavLst>
                                        <p:tav tm="0">
                                          <p:val>
                                            <p:strVal val="#ppt_x"/>
                                          </p:val>
                                        </p:tav>
                                        <p:tav tm="100000">
                                          <p:val>
                                            <p:strVal val="#ppt_x"/>
                                          </p:val>
                                        </p:tav>
                                      </p:tavLst>
                                    </p:anim>
                                    <p:anim calcmode="lin" valueType="num">
                                      <p:cBhvr additive="base">
                                        <p:cTn id="16" dur="1000" fill="hold"/>
                                        <p:tgtEl>
                                          <p:spTgt spid="307"/>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300"/>
                                  </p:stCondLst>
                                  <p:childTnLst>
                                    <p:set>
                                      <p:cBhvr>
                                        <p:cTn id="18" dur="1" fill="hold">
                                          <p:stCondLst>
                                            <p:cond delay="0"/>
                                          </p:stCondLst>
                                        </p:cTn>
                                        <p:tgtEl>
                                          <p:spTgt spid="310"/>
                                        </p:tgtEl>
                                        <p:attrNameLst>
                                          <p:attrName>style.visibility</p:attrName>
                                        </p:attrNameLst>
                                      </p:cBhvr>
                                      <p:to>
                                        <p:strVal val="visible"/>
                                      </p:to>
                                    </p:set>
                                    <p:anim calcmode="lin" valueType="num">
                                      <p:cBhvr additive="base">
                                        <p:cTn id="19" dur="1000" fill="hold"/>
                                        <p:tgtEl>
                                          <p:spTgt spid="310"/>
                                        </p:tgtEl>
                                        <p:attrNameLst>
                                          <p:attrName>ppt_x</p:attrName>
                                        </p:attrNameLst>
                                      </p:cBhvr>
                                      <p:tavLst>
                                        <p:tav tm="0">
                                          <p:val>
                                            <p:strVal val="#ppt_x"/>
                                          </p:val>
                                        </p:tav>
                                        <p:tav tm="100000">
                                          <p:val>
                                            <p:strVal val="#ppt_x"/>
                                          </p:val>
                                        </p:tav>
                                      </p:tavLst>
                                    </p:anim>
                                    <p:anim calcmode="lin" valueType="num">
                                      <p:cBhvr additive="base">
                                        <p:cTn id="20" dur="1000" fill="hold"/>
                                        <p:tgtEl>
                                          <p:spTgt spid="310"/>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400"/>
                                  </p:stCondLst>
                                  <p:childTnLst>
                                    <p:set>
                                      <p:cBhvr>
                                        <p:cTn id="22" dur="1" fill="hold">
                                          <p:stCondLst>
                                            <p:cond delay="0"/>
                                          </p:stCondLst>
                                        </p:cTn>
                                        <p:tgtEl>
                                          <p:spTgt spid="327"/>
                                        </p:tgtEl>
                                        <p:attrNameLst>
                                          <p:attrName>style.visibility</p:attrName>
                                        </p:attrNameLst>
                                      </p:cBhvr>
                                      <p:to>
                                        <p:strVal val="visible"/>
                                      </p:to>
                                    </p:set>
                                    <p:anim calcmode="lin" valueType="num">
                                      <p:cBhvr additive="base">
                                        <p:cTn id="23" dur="1000" fill="hold"/>
                                        <p:tgtEl>
                                          <p:spTgt spid="327"/>
                                        </p:tgtEl>
                                        <p:attrNameLst>
                                          <p:attrName>ppt_x</p:attrName>
                                        </p:attrNameLst>
                                      </p:cBhvr>
                                      <p:tavLst>
                                        <p:tav tm="0">
                                          <p:val>
                                            <p:strVal val="#ppt_x"/>
                                          </p:val>
                                        </p:tav>
                                        <p:tav tm="100000">
                                          <p:val>
                                            <p:strVal val="#ppt_x"/>
                                          </p:val>
                                        </p:tav>
                                      </p:tavLst>
                                    </p:anim>
                                    <p:anim calcmode="lin" valueType="num">
                                      <p:cBhvr additive="base">
                                        <p:cTn id="24" dur="1000" fill="hold"/>
                                        <p:tgtEl>
                                          <p:spTgt spid="327"/>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500"/>
                                  </p:stCondLst>
                                  <p:childTnLst>
                                    <p:set>
                                      <p:cBhvr>
                                        <p:cTn id="26" dur="1" fill="hold">
                                          <p:stCondLst>
                                            <p:cond delay="0"/>
                                          </p:stCondLst>
                                        </p:cTn>
                                        <p:tgtEl>
                                          <p:spTgt spid="326"/>
                                        </p:tgtEl>
                                        <p:attrNameLst>
                                          <p:attrName>style.visibility</p:attrName>
                                        </p:attrNameLst>
                                      </p:cBhvr>
                                      <p:to>
                                        <p:strVal val="visible"/>
                                      </p:to>
                                    </p:set>
                                    <p:anim calcmode="lin" valueType="num">
                                      <p:cBhvr additive="base">
                                        <p:cTn id="27" dur="1000" fill="hold"/>
                                        <p:tgtEl>
                                          <p:spTgt spid="326"/>
                                        </p:tgtEl>
                                        <p:attrNameLst>
                                          <p:attrName>ppt_x</p:attrName>
                                        </p:attrNameLst>
                                      </p:cBhvr>
                                      <p:tavLst>
                                        <p:tav tm="0">
                                          <p:val>
                                            <p:strVal val="#ppt_x"/>
                                          </p:val>
                                        </p:tav>
                                        <p:tav tm="100000">
                                          <p:val>
                                            <p:strVal val="#ppt_x"/>
                                          </p:val>
                                        </p:tav>
                                      </p:tavLst>
                                    </p:anim>
                                    <p:anim calcmode="lin" valueType="num">
                                      <p:cBhvr additive="base">
                                        <p:cTn id="28" dur="1000" fill="hold"/>
                                        <p:tgtEl>
                                          <p:spTgt spid="326"/>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0" nodeType="withEffect">
                                  <p:stCondLst>
                                    <p:cond delay="600"/>
                                  </p:stCondLst>
                                  <p:childTnLst>
                                    <p:set>
                                      <p:cBhvr>
                                        <p:cTn id="30" dur="1" fill="hold">
                                          <p:stCondLst>
                                            <p:cond delay="0"/>
                                          </p:stCondLst>
                                        </p:cTn>
                                        <p:tgtEl>
                                          <p:spTgt spid="325"/>
                                        </p:tgtEl>
                                        <p:attrNameLst>
                                          <p:attrName>style.visibility</p:attrName>
                                        </p:attrNameLst>
                                      </p:cBhvr>
                                      <p:to>
                                        <p:strVal val="visible"/>
                                      </p:to>
                                    </p:set>
                                    <p:anim calcmode="lin" valueType="num">
                                      <p:cBhvr additive="base">
                                        <p:cTn id="31" dur="1000" fill="hold"/>
                                        <p:tgtEl>
                                          <p:spTgt spid="325"/>
                                        </p:tgtEl>
                                        <p:attrNameLst>
                                          <p:attrName>ppt_x</p:attrName>
                                        </p:attrNameLst>
                                      </p:cBhvr>
                                      <p:tavLst>
                                        <p:tav tm="0">
                                          <p:val>
                                            <p:strVal val="#ppt_x"/>
                                          </p:val>
                                        </p:tav>
                                        <p:tav tm="100000">
                                          <p:val>
                                            <p:strVal val="#ppt_x"/>
                                          </p:val>
                                        </p:tav>
                                      </p:tavLst>
                                    </p:anim>
                                    <p:anim calcmode="lin" valueType="num">
                                      <p:cBhvr additive="base">
                                        <p:cTn id="32" dur="1000" fill="hold"/>
                                        <p:tgtEl>
                                          <p:spTgt spid="325"/>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0" nodeType="withEffect">
                                  <p:stCondLst>
                                    <p:cond delay="700"/>
                                  </p:stCondLst>
                                  <p:childTnLst>
                                    <p:set>
                                      <p:cBhvr>
                                        <p:cTn id="34" dur="1" fill="hold">
                                          <p:stCondLst>
                                            <p:cond delay="0"/>
                                          </p:stCondLst>
                                        </p:cTn>
                                        <p:tgtEl>
                                          <p:spTgt spid="312"/>
                                        </p:tgtEl>
                                        <p:attrNameLst>
                                          <p:attrName>style.visibility</p:attrName>
                                        </p:attrNameLst>
                                      </p:cBhvr>
                                      <p:to>
                                        <p:strVal val="visible"/>
                                      </p:to>
                                    </p:set>
                                    <p:anim calcmode="lin" valueType="num">
                                      <p:cBhvr additive="base">
                                        <p:cTn id="35" dur="1000" fill="hold"/>
                                        <p:tgtEl>
                                          <p:spTgt spid="312"/>
                                        </p:tgtEl>
                                        <p:attrNameLst>
                                          <p:attrName>ppt_x</p:attrName>
                                        </p:attrNameLst>
                                      </p:cBhvr>
                                      <p:tavLst>
                                        <p:tav tm="0">
                                          <p:val>
                                            <p:strVal val="#ppt_x"/>
                                          </p:val>
                                        </p:tav>
                                        <p:tav tm="100000">
                                          <p:val>
                                            <p:strVal val="#ppt_x"/>
                                          </p:val>
                                        </p:tav>
                                      </p:tavLst>
                                    </p:anim>
                                    <p:anim calcmode="lin" valueType="num">
                                      <p:cBhvr additive="base">
                                        <p:cTn id="36" dur="1000" fill="hold"/>
                                        <p:tgtEl>
                                          <p:spTgt spid="312"/>
                                        </p:tgtEl>
                                        <p:attrNameLst>
                                          <p:attrName>ppt_y</p:attrName>
                                        </p:attrNameLst>
                                      </p:cBhvr>
                                      <p:tavLst>
                                        <p:tav tm="0">
                                          <p:val>
                                            <p:strVal val="0-#ppt_h/2"/>
                                          </p:val>
                                        </p:tav>
                                        <p:tav tm="100000">
                                          <p:val>
                                            <p:strVal val="#ppt_y"/>
                                          </p:val>
                                        </p:tav>
                                      </p:tavLst>
                                    </p:anim>
                                  </p:childTnLst>
                                </p:cTn>
                              </p:par>
                              <p:par>
                                <p:cTn id="37" presetID="2" presetClass="entr" presetSubtype="1" decel="100000" fill="hold" grpId="0" nodeType="withEffect">
                                  <p:stCondLst>
                                    <p:cond delay="800"/>
                                  </p:stCondLst>
                                  <p:childTnLst>
                                    <p:set>
                                      <p:cBhvr>
                                        <p:cTn id="38" dur="1" fill="hold">
                                          <p:stCondLst>
                                            <p:cond delay="0"/>
                                          </p:stCondLst>
                                        </p:cTn>
                                        <p:tgtEl>
                                          <p:spTgt spid="314"/>
                                        </p:tgtEl>
                                        <p:attrNameLst>
                                          <p:attrName>style.visibility</p:attrName>
                                        </p:attrNameLst>
                                      </p:cBhvr>
                                      <p:to>
                                        <p:strVal val="visible"/>
                                      </p:to>
                                    </p:set>
                                    <p:anim calcmode="lin" valueType="num">
                                      <p:cBhvr additive="base">
                                        <p:cTn id="39" dur="1000" fill="hold"/>
                                        <p:tgtEl>
                                          <p:spTgt spid="314"/>
                                        </p:tgtEl>
                                        <p:attrNameLst>
                                          <p:attrName>ppt_x</p:attrName>
                                        </p:attrNameLst>
                                      </p:cBhvr>
                                      <p:tavLst>
                                        <p:tav tm="0">
                                          <p:val>
                                            <p:strVal val="#ppt_x"/>
                                          </p:val>
                                        </p:tav>
                                        <p:tav tm="100000">
                                          <p:val>
                                            <p:strVal val="#ppt_x"/>
                                          </p:val>
                                        </p:tav>
                                      </p:tavLst>
                                    </p:anim>
                                    <p:anim calcmode="lin" valueType="num">
                                      <p:cBhvr additive="base">
                                        <p:cTn id="40" dur="1000" fill="hold"/>
                                        <p:tgtEl>
                                          <p:spTgt spid="314"/>
                                        </p:tgtEl>
                                        <p:attrNameLst>
                                          <p:attrName>ppt_y</p:attrName>
                                        </p:attrNameLst>
                                      </p:cBhvr>
                                      <p:tavLst>
                                        <p:tav tm="0">
                                          <p:val>
                                            <p:strVal val="0-#ppt_h/2"/>
                                          </p:val>
                                        </p:tav>
                                        <p:tav tm="100000">
                                          <p:val>
                                            <p:strVal val="#ppt_y"/>
                                          </p:val>
                                        </p:tav>
                                      </p:tavLst>
                                    </p:anim>
                                  </p:childTnLst>
                                </p:cTn>
                              </p:par>
                              <p:par>
                                <p:cTn id="41" presetID="2" presetClass="entr" presetSubtype="1" decel="100000" fill="hold" grpId="0" nodeType="withEffect">
                                  <p:stCondLst>
                                    <p:cond delay="900"/>
                                  </p:stCondLst>
                                  <p:childTnLst>
                                    <p:set>
                                      <p:cBhvr>
                                        <p:cTn id="42" dur="1" fill="hold">
                                          <p:stCondLst>
                                            <p:cond delay="0"/>
                                          </p:stCondLst>
                                        </p:cTn>
                                        <p:tgtEl>
                                          <p:spTgt spid="311"/>
                                        </p:tgtEl>
                                        <p:attrNameLst>
                                          <p:attrName>style.visibility</p:attrName>
                                        </p:attrNameLst>
                                      </p:cBhvr>
                                      <p:to>
                                        <p:strVal val="visible"/>
                                      </p:to>
                                    </p:set>
                                    <p:anim calcmode="lin" valueType="num">
                                      <p:cBhvr additive="base">
                                        <p:cTn id="43" dur="1000" fill="hold"/>
                                        <p:tgtEl>
                                          <p:spTgt spid="311"/>
                                        </p:tgtEl>
                                        <p:attrNameLst>
                                          <p:attrName>ppt_x</p:attrName>
                                        </p:attrNameLst>
                                      </p:cBhvr>
                                      <p:tavLst>
                                        <p:tav tm="0">
                                          <p:val>
                                            <p:strVal val="#ppt_x"/>
                                          </p:val>
                                        </p:tav>
                                        <p:tav tm="100000">
                                          <p:val>
                                            <p:strVal val="#ppt_x"/>
                                          </p:val>
                                        </p:tav>
                                      </p:tavLst>
                                    </p:anim>
                                    <p:anim calcmode="lin" valueType="num">
                                      <p:cBhvr additive="base">
                                        <p:cTn id="44" dur="1000" fill="hold"/>
                                        <p:tgtEl>
                                          <p:spTgt spid="311"/>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1000"/>
                                  </p:stCondLst>
                                  <p:childTnLst>
                                    <p:set>
                                      <p:cBhvr>
                                        <p:cTn id="46" dur="1" fill="hold">
                                          <p:stCondLst>
                                            <p:cond delay="0"/>
                                          </p:stCondLst>
                                        </p:cTn>
                                        <p:tgtEl>
                                          <p:spTgt spid="328"/>
                                        </p:tgtEl>
                                        <p:attrNameLst>
                                          <p:attrName>style.visibility</p:attrName>
                                        </p:attrNameLst>
                                      </p:cBhvr>
                                      <p:to>
                                        <p:strVal val="visible"/>
                                      </p:to>
                                    </p:set>
                                    <p:anim calcmode="lin" valueType="num">
                                      <p:cBhvr additive="base">
                                        <p:cTn id="47" dur="1000" fill="hold"/>
                                        <p:tgtEl>
                                          <p:spTgt spid="328"/>
                                        </p:tgtEl>
                                        <p:attrNameLst>
                                          <p:attrName>ppt_x</p:attrName>
                                        </p:attrNameLst>
                                      </p:cBhvr>
                                      <p:tavLst>
                                        <p:tav tm="0">
                                          <p:val>
                                            <p:strVal val="#ppt_x"/>
                                          </p:val>
                                        </p:tav>
                                        <p:tav tm="100000">
                                          <p:val>
                                            <p:strVal val="#ppt_x"/>
                                          </p:val>
                                        </p:tav>
                                      </p:tavLst>
                                    </p:anim>
                                    <p:anim calcmode="lin" valueType="num">
                                      <p:cBhvr additive="base">
                                        <p:cTn id="48" dur="1000" fill="hold"/>
                                        <p:tgtEl>
                                          <p:spTgt spid="328"/>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1100"/>
                                  </p:stCondLst>
                                  <p:childTnLst>
                                    <p:set>
                                      <p:cBhvr>
                                        <p:cTn id="50" dur="1" fill="hold">
                                          <p:stCondLst>
                                            <p:cond delay="0"/>
                                          </p:stCondLst>
                                        </p:cTn>
                                        <p:tgtEl>
                                          <p:spTgt spid="300"/>
                                        </p:tgtEl>
                                        <p:attrNameLst>
                                          <p:attrName>style.visibility</p:attrName>
                                        </p:attrNameLst>
                                      </p:cBhvr>
                                      <p:to>
                                        <p:strVal val="visible"/>
                                      </p:to>
                                    </p:set>
                                    <p:anim calcmode="lin" valueType="num">
                                      <p:cBhvr additive="base">
                                        <p:cTn id="51" dur="1000" fill="hold"/>
                                        <p:tgtEl>
                                          <p:spTgt spid="300"/>
                                        </p:tgtEl>
                                        <p:attrNameLst>
                                          <p:attrName>ppt_x</p:attrName>
                                        </p:attrNameLst>
                                      </p:cBhvr>
                                      <p:tavLst>
                                        <p:tav tm="0">
                                          <p:val>
                                            <p:strVal val="#ppt_x"/>
                                          </p:val>
                                        </p:tav>
                                        <p:tav tm="100000">
                                          <p:val>
                                            <p:strVal val="#ppt_x"/>
                                          </p:val>
                                        </p:tav>
                                      </p:tavLst>
                                    </p:anim>
                                    <p:anim calcmode="lin" valueType="num">
                                      <p:cBhvr additive="base">
                                        <p:cTn id="52" dur="1000" fill="hold"/>
                                        <p:tgtEl>
                                          <p:spTgt spid="300"/>
                                        </p:tgtEl>
                                        <p:attrNameLst>
                                          <p:attrName>ppt_y</p:attrName>
                                        </p:attrNameLst>
                                      </p:cBhvr>
                                      <p:tavLst>
                                        <p:tav tm="0">
                                          <p:val>
                                            <p:strVal val="0-#ppt_h/2"/>
                                          </p:val>
                                        </p:tav>
                                        <p:tav tm="100000">
                                          <p:val>
                                            <p:strVal val="#ppt_y"/>
                                          </p:val>
                                        </p:tav>
                                      </p:tavLst>
                                    </p:anim>
                                  </p:childTnLst>
                                </p:cTn>
                              </p:par>
                              <p:par>
                                <p:cTn id="53" presetID="2" presetClass="entr" presetSubtype="1" decel="100000" fill="hold" grpId="0" nodeType="withEffect">
                                  <p:stCondLst>
                                    <p:cond delay="1200"/>
                                  </p:stCondLst>
                                  <p:childTnLst>
                                    <p:set>
                                      <p:cBhvr>
                                        <p:cTn id="54" dur="1" fill="hold">
                                          <p:stCondLst>
                                            <p:cond delay="0"/>
                                          </p:stCondLst>
                                        </p:cTn>
                                        <p:tgtEl>
                                          <p:spTgt spid="329"/>
                                        </p:tgtEl>
                                        <p:attrNameLst>
                                          <p:attrName>style.visibility</p:attrName>
                                        </p:attrNameLst>
                                      </p:cBhvr>
                                      <p:to>
                                        <p:strVal val="visible"/>
                                      </p:to>
                                    </p:set>
                                    <p:anim calcmode="lin" valueType="num">
                                      <p:cBhvr additive="base">
                                        <p:cTn id="55" dur="1000" fill="hold"/>
                                        <p:tgtEl>
                                          <p:spTgt spid="329"/>
                                        </p:tgtEl>
                                        <p:attrNameLst>
                                          <p:attrName>ppt_x</p:attrName>
                                        </p:attrNameLst>
                                      </p:cBhvr>
                                      <p:tavLst>
                                        <p:tav tm="0">
                                          <p:val>
                                            <p:strVal val="#ppt_x"/>
                                          </p:val>
                                        </p:tav>
                                        <p:tav tm="100000">
                                          <p:val>
                                            <p:strVal val="#ppt_x"/>
                                          </p:val>
                                        </p:tav>
                                      </p:tavLst>
                                    </p:anim>
                                    <p:anim calcmode="lin" valueType="num">
                                      <p:cBhvr additive="base">
                                        <p:cTn id="56" dur="1000" fill="hold"/>
                                        <p:tgtEl>
                                          <p:spTgt spid="329"/>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1300"/>
                                  </p:stCondLst>
                                  <p:childTnLst>
                                    <p:set>
                                      <p:cBhvr>
                                        <p:cTn id="58" dur="1" fill="hold">
                                          <p:stCondLst>
                                            <p:cond delay="0"/>
                                          </p:stCondLst>
                                        </p:cTn>
                                        <p:tgtEl>
                                          <p:spTgt spid="316"/>
                                        </p:tgtEl>
                                        <p:attrNameLst>
                                          <p:attrName>style.visibility</p:attrName>
                                        </p:attrNameLst>
                                      </p:cBhvr>
                                      <p:to>
                                        <p:strVal val="visible"/>
                                      </p:to>
                                    </p:set>
                                    <p:anim calcmode="lin" valueType="num">
                                      <p:cBhvr additive="base">
                                        <p:cTn id="59" dur="1000" fill="hold"/>
                                        <p:tgtEl>
                                          <p:spTgt spid="316"/>
                                        </p:tgtEl>
                                        <p:attrNameLst>
                                          <p:attrName>ppt_x</p:attrName>
                                        </p:attrNameLst>
                                      </p:cBhvr>
                                      <p:tavLst>
                                        <p:tav tm="0">
                                          <p:val>
                                            <p:strVal val="#ppt_x"/>
                                          </p:val>
                                        </p:tav>
                                        <p:tav tm="100000">
                                          <p:val>
                                            <p:strVal val="#ppt_x"/>
                                          </p:val>
                                        </p:tav>
                                      </p:tavLst>
                                    </p:anim>
                                    <p:anim calcmode="lin" valueType="num">
                                      <p:cBhvr additive="base">
                                        <p:cTn id="60" dur="1000" fill="hold"/>
                                        <p:tgtEl>
                                          <p:spTgt spid="316"/>
                                        </p:tgtEl>
                                        <p:attrNameLst>
                                          <p:attrName>ppt_y</p:attrName>
                                        </p:attrNameLst>
                                      </p:cBhvr>
                                      <p:tavLst>
                                        <p:tav tm="0">
                                          <p:val>
                                            <p:strVal val="0-#ppt_h/2"/>
                                          </p:val>
                                        </p:tav>
                                        <p:tav tm="100000">
                                          <p:val>
                                            <p:strVal val="#ppt_y"/>
                                          </p:val>
                                        </p:tav>
                                      </p:tavLst>
                                    </p:anim>
                                  </p:childTnLst>
                                </p:cTn>
                              </p:par>
                              <p:par>
                                <p:cTn id="61" presetID="2" presetClass="entr" presetSubtype="1" decel="100000" fill="hold" grpId="0" nodeType="withEffect">
                                  <p:stCondLst>
                                    <p:cond delay="1400"/>
                                  </p:stCondLst>
                                  <p:childTnLst>
                                    <p:set>
                                      <p:cBhvr>
                                        <p:cTn id="62" dur="1" fill="hold">
                                          <p:stCondLst>
                                            <p:cond delay="0"/>
                                          </p:stCondLst>
                                        </p:cTn>
                                        <p:tgtEl>
                                          <p:spTgt spid="317"/>
                                        </p:tgtEl>
                                        <p:attrNameLst>
                                          <p:attrName>style.visibility</p:attrName>
                                        </p:attrNameLst>
                                      </p:cBhvr>
                                      <p:to>
                                        <p:strVal val="visible"/>
                                      </p:to>
                                    </p:set>
                                    <p:anim calcmode="lin" valueType="num">
                                      <p:cBhvr additive="base">
                                        <p:cTn id="63" dur="1000" fill="hold"/>
                                        <p:tgtEl>
                                          <p:spTgt spid="317"/>
                                        </p:tgtEl>
                                        <p:attrNameLst>
                                          <p:attrName>ppt_x</p:attrName>
                                        </p:attrNameLst>
                                      </p:cBhvr>
                                      <p:tavLst>
                                        <p:tav tm="0">
                                          <p:val>
                                            <p:strVal val="#ppt_x"/>
                                          </p:val>
                                        </p:tav>
                                        <p:tav tm="100000">
                                          <p:val>
                                            <p:strVal val="#ppt_x"/>
                                          </p:val>
                                        </p:tav>
                                      </p:tavLst>
                                    </p:anim>
                                    <p:anim calcmode="lin" valueType="num">
                                      <p:cBhvr additive="base">
                                        <p:cTn id="64" dur="1000" fill="hold"/>
                                        <p:tgtEl>
                                          <p:spTgt spid="317"/>
                                        </p:tgtEl>
                                        <p:attrNameLst>
                                          <p:attrName>ppt_y</p:attrName>
                                        </p:attrNameLst>
                                      </p:cBhvr>
                                      <p:tavLst>
                                        <p:tav tm="0">
                                          <p:val>
                                            <p:strVal val="0-#ppt_h/2"/>
                                          </p:val>
                                        </p:tav>
                                        <p:tav tm="100000">
                                          <p:val>
                                            <p:strVal val="#ppt_y"/>
                                          </p:val>
                                        </p:tav>
                                      </p:tavLst>
                                    </p:anim>
                                  </p:childTnLst>
                                </p:cTn>
                              </p:par>
                              <p:par>
                                <p:cTn id="65" presetID="2" presetClass="entr" presetSubtype="1" decel="100000" fill="hold" grpId="0" nodeType="withEffect">
                                  <p:stCondLst>
                                    <p:cond delay="1500"/>
                                  </p:stCondLst>
                                  <p:childTnLst>
                                    <p:set>
                                      <p:cBhvr>
                                        <p:cTn id="66" dur="1" fill="hold">
                                          <p:stCondLst>
                                            <p:cond delay="0"/>
                                          </p:stCondLst>
                                        </p:cTn>
                                        <p:tgtEl>
                                          <p:spTgt spid="323"/>
                                        </p:tgtEl>
                                        <p:attrNameLst>
                                          <p:attrName>style.visibility</p:attrName>
                                        </p:attrNameLst>
                                      </p:cBhvr>
                                      <p:to>
                                        <p:strVal val="visible"/>
                                      </p:to>
                                    </p:set>
                                    <p:anim calcmode="lin" valueType="num">
                                      <p:cBhvr additive="base">
                                        <p:cTn id="67" dur="1000" fill="hold"/>
                                        <p:tgtEl>
                                          <p:spTgt spid="323"/>
                                        </p:tgtEl>
                                        <p:attrNameLst>
                                          <p:attrName>ppt_x</p:attrName>
                                        </p:attrNameLst>
                                      </p:cBhvr>
                                      <p:tavLst>
                                        <p:tav tm="0">
                                          <p:val>
                                            <p:strVal val="#ppt_x"/>
                                          </p:val>
                                        </p:tav>
                                        <p:tav tm="100000">
                                          <p:val>
                                            <p:strVal val="#ppt_x"/>
                                          </p:val>
                                        </p:tav>
                                      </p:tavLst>
                                    </p:anim>
                                    <p:anim calcmode="lin" valueType="num">
                                      <p:cBhvr additive="base">
                                        <p:cTn id="68" dur="1000" fill="hold"/>
                                        <p:tgtEl>
                                          <p:spTgt spid="323"/>
                                        </p:tgtEl>
                                        <p:attrNameLst>
                                          <p:attrName>ppt_y</p:attrName>
                                        </p:attrNameLst>
                                      </p:cBhvr>
                                      <p:tavLst>
                                        <p:tav tm="0">
                                          <p:val>
                                            <p:strVal val="0-#ppt_h/2"/>
                                          </p:val>
                                        </p:tav>
                                        <p:tav tm="100000">
                                          <p:val>
                                            <p:strVal val="#ppt_y"/>
                                          </p:val>
                                        </p:tav>
                                      </p:tavLst>
                                    </p:anim>
                                  </p:childTnLst>
                                </p:cTn>
                              </p:par>
                              <p:par>
                                <p:cTn id="69" presetID="2" presetClass="entr" presetSubtype="1" decel="100000" fill="hold" grpId="0" nodeType="withEffect">
                                  <p:stCondLst>
                                    <p:cond delay="1600"/>
                                  </p:stCondLst>
                                  <p:childTnLst>
                                    <p:set>
                                      <p:cBhvr>
                                        <p:cTn id="70" dur="1" fill="hold">
                                          <p:stCondLst>
                                            <p:cond delay="0"/>
                                          </p:stCondLst>
                                        </p:cTn>
                                        <p:tgtEl>
                                          <p:spTgt spid="322"/>
                                        </p:tgtEl>
                                        <p:attrNameLst>
                                          <p:attrName>style.visibility</p:attrName>
                                        </p:attrNameLst>
                                      </p:cBhvr>
                                      <p:to>
                                        <p:strVal val="visible"/>
                                      </p:to>
                                    </p:set>
                                    <p:anim calcmode="lin" valueType="num">
                                      <p:cBhvr additive="base">
                                        <p:cTn id="71" dur="1000" fill="hold"/>
                                        <p:tgtEl>
                                          <p:spTgt spid="322"/>
                                        </p:tgtEl>
                                        <p:attrNameLst>
                                          <p:attrName>ppt_x</p:attrName>
                                        </p:attrNameLst>
                                      </p:cBhvr>
                                      <p:tavLst>
                                        <p:tav tm="0">
                                          <p:val>
                                            <p:strVal val="#ppt_x"/>
                                          </p:val>
                                        </p:tav>
                                        <p:tav tm="100000">
                                          <p:val>
                                            <p:strVal val="#ppt_x"/>
                                          </p:val>
                                        </p:tav>
                                      </p:tavLst>
                                    </p:anim>
                                    <p:anim calcmode="lin" valueType="num">
                                      <p:cBhvr additive="base">
                                        <p:cTn id="72" dur="1000" fill="hold"/>
                                        <p:tgtEl>
                                          <p:spTgt spid="322"/>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1700"/>
                                  </p:stCondLst>
                                  <p:childTnLst>
                                    <p:set>
                                      <p:cBhvr>
                                        <p:cTn id="74" dur="1" fill="hold">
                                          <p:stCondLst>
                                            <p:cond delay="0"/>
                                          </p:stCondLst>
                                        </p:cTn>
                                        <p:tgtEl>
                                          <p:spTgt spid="319"/>
                                        </p:tgtEl>
                                        <p:attrNameLst>
                                          <p:attrName>style.visibility</p:attrName>
                                        </p:attrNameLst>
                                      </p:cBhvr>
                                      <p:to>
                                        <p:strVal val="visible"/>
                                      </p:to>
                                    </p:set>
                                    <p:anim calcmode="lin" valueType="num">
                                      <p:cBhvr additive="base">
                                        <p:cTn id="75" dur="1000" fill="hold"/>
                                        <p:tgtEl>
                                          <p:spTgt spid="319"/>
                                        </p:tgtEl>
                                        <p:attrNameLst>
                                          <p:attrName>ppt_x</p:attrName>
                                        </p:attrNameLst>
                                      </p:cBhvr>
                                      <p:tavLst>
                                        <p:tav tm="0">
                                          <p:val>
                                            <p:strVal val="#ppt_x"/>
                                          </p:val>
                                        </p:tav>
                                        <p:tav tm="100000">
                                          <p:val>
                                            <p:strVal val="#ppt_x"/>
                                          </p:val>
                                        </p:tav>
                                      </p:tavLst>
                                    </p:anim>
                                    <p:anim calcmode="lin" valueType="num">
                                      <p:cBhvr additive="base">
                                        <p:cTn id="76" dur="1000" fill="hold"/>
                                        <p:tgtEl>
                                          <p:spTgt spid="319"/>
                                        </p:tgtEl>
                                        <p:attrNameLst>
                                          <p:attrName>ppt_y</p:attrName>
                                        </p:attrNameLst>
                                      </p:cBhvr>
                                      <p:tavLst>
                                        <p:tav tm="0">
                                          <p:val>
                                            <p:strVal val="0-#ppt_h/2"/>
                                          </p:val>
                                        </p:tav>
                                        <p:tav tm="100000">
                                          <p:val>
                                            <p:strVal val="#ppt_y"/>
                                          </p:val>
                                        </p:tav>
                                      </p:tavLst>
                                    </p:anim>
                                  </p:childTnLst>
                                </p:cTn>
                              </p:par>
                              <p:par>
                                <p:cTn id="77" presetID="2" presetClass="entr" presetSubtype="1" decel="100000" fill="hold" grpId="0" nodeType="withEffect">
                                  <p:stCondLst>
                                    <p:cond delay="1800"/>
                                  </p:stCondLst>
                                  <p:childTnLst>
                                    <p:set>
                                      <p:cBhvr>
                                        <p:cTn id="78" dur="1" fill="hold">
                                          <p:stCondLst>
                                            <p:cond delay="0"/>
                                          </p:stCondLst>
                                        </p:cTn>
                                        <p:tgtEl>
                                          <p:spTgt spid="320"/>
                                        </p:tgtEl>
                                        <p:attrNameLst>
                                          <p:attrName>style.visibility</p:attrName>
                                        </p:attrNameLst>
                                      </p:cBhvr>
                                      <p:to>
                                        <p:strVal val="visible"/>
                                      </p:to>
                                    </p:set>
                                    <p:anim calcmode="lin" valueType="num">
                                      <p:cBhvr additive="base">
                                        <p:cTn id="79" dur="1000" fill="hold"/>
                                        <p:tgtEl>
                                          <p:spTgt spid="320"/>
                                        </p:tgtEl>
                                        <p:attrNameLst>
                                          <p:attrName>ppt_x</p:attrName>
                                        </p:attrNameLst>
                                      </p:cBhvr>
                                      <p:tavLst>
                                        <p:tav tm="0">
                                          <p:val>
                                            <p:strVal val="#ppt_x"/>
                                          </p:val>
                                        </p:tav>
                                        <p:tav tm="100000">
                                          <p:val>
                                            <p:strVal val="#ppt_x"/>
                                          </p:val>
                                        </p:tav>
                                      </p:tavLst>
                                    </p:anim>
                                    <p:anim calcmode="lin" valueType="num">
                                      <p:cBhvr additive="base">
                                        <p:cTn id="80" dur="1000" fill="hold"/>
                                        <p:tgtEl>
                                          <p:spTgt spid="320"/>
                                        </p:tgtEl>
                                        <p:attrNameLst>
                                          <p:attrName>ppt_y</p:attrName>
                                        </p:attrNameLst>
                                      </p:cBhvr>
                                      <p:tavLst>
                                        <p:tav tm="0">
                                          <p:val>
                                            <p:strVal val="0-#ppt_h/2"/>
                                          </p:val>
                                        </p:tav>
                                        <p:tav tm="100000">
                                          <p:val>
                                            <p:strVal val="#ppt_y"/>
                                          </p:val>
                                        </p:tav>
                                      </p:tavLst>
                                    </p:anim>
                                  </p:childTnLst>
                                </p:cTn>
                              </p:par>
                              <p:par>
                                <p:cTn id="81" presetID="2" presetClass="entr" presetSubtype="1" decel="100000" fill="hold" grpId="0" nodeType="withEffect">
                                  <p:stCondLst>
                                    <p:cond delay="1900"/>
                                  </p:stCondLst>
                                  <p:childTnLst>
                                    <p:set>
                                      <p:cBhvr>
                                        <p:cTn id="82" dur="1" fill="hold">
                                          <p:stCondLst>
                                            <p:cond delay="0"/>
                                          </p:stCondLst>
                                        </p:cTn>
                                        <p:tgtEl>
                                          <p:spTgt spid="324"/>
                                        </p:tgtEl>
                                        <p:attrNameLst>
                                          <p:attrName>style.visibility</p:attrName>
                                        </p:attrNameLst>
                                      </p:cBhvr>
                                      <p:to>
                                        <p:strVal val="visible"/>
                                      </p:to>
                                    </p:set>
                                    <p:anim calcmode="lin" valueType="num">
                                      <p:cBhvr additive="base">
                                        <p:cTn id="83" dur="1000" fill="hold"/>
                                        <p:tgtEl>
                                          <p:spTgt spid="324"/>
                                        </p:tgtEl>
                                        <p:attrNameLst>
                                          <p:attrName>ppt_x</p:attrName>
                                        </p:attrNameLst>
                                      </p:cBhvr>
                                      <p:tavLst>
                                        <p:tav tm="0">
                                          <p:val>
                                            <p:strVal val="#ppt_x"/>
                                          </p:val>
                                        </p:tav>
                                        <p:tav tm="100000">
                                          <p:val>
                                            <p:strVal val="#ppt_x"/>
                                          </p:val>
                                        </p:tav>
                                      </p:tavLst>
                                    </p:anim>
                                    <p:anim calcmode="lin" valueType="num">
                                      <p:cBhvr additive="base">
                                        <p:cTn id="84" dur="1000" fill="hold"/>
                                        <p:tgtEl>
                                          <p:spTgt spid="324"/>
                                        </p:tgtEl>
                                        <p:attrNameLst>
                                          <p:attrName>ppt_y</p:attrName>
                                        </p:attrNameLst>
                                      </p:cBhvr>
                                      <p:tavLst>
                                        <p:tav tm="0">
                                          <p:val>
                                            <p:strVal val="0-#ppt_h/2"/>
                                          </p:val>
                                        </p:tav>
                                        <p:tav tm="100000">
                                          <p:val>
                                            <p:strVal val="#ppt_y"/>
                                          </p:val>
                                        </p:tav>
                                      </p:tavLst>
                                    </p:anim>
                                  </p:childTnLst>
                                </p:cTn>
                              </p:par>
                              <p:par>
                                <p:cTn id="85" presetID="2" presetClass="entr" presetSubtype="1" decel="100000" fill="hold" grpId="0" nodeType="withEffect">
                                  <p:stCondLst>
                                    <p:cond delay="2000"/>
                                  </p:stCondLst>
                                  <p:childTnLst>
                                    <p:set>
                                      <p:cBhvr>
                                        <p:cTn id="86" dur="1" fill="hold">
                                          <p:stCondLst>
                                            <p:cond delay="0"/>
                                          </p:stCondLst>
                                        </p:cTn>
                                        <p:tgtEl>
                                          <p:spTgt spid="318"/>
                                        </p:tgtEl>
                                        <p:attrNameLst>
                                          <p:attrName>style.visibility</p:attrName>
                                        </p:attrNameLst>
                                      </p:cBhvr>
                                      <p:to>
                                        <p:strVal val="visible"/>
                                      </p:to>
                                    </p:set>
                                    <p:anim calcmode="lin" valueType="num">
                                      <p:cBhvr additive="base">
                                        <p:cTn id="87" dur="1000" fill="hold"/>
                                        <p:tgtEl>
                                          <p:spTgt spid="318"/>
                                        </p:tgtEl>
                                        <p:attrNameLst>
                                          <p:attrName>ppt_x</p:attrName>
                                        </p:attrNameLst>
                                      </p:cBhvr>
                                      <p:tavLst>
                                        <p:tav tm="0">
                                          <p:val>
                                            <p:strVal val="#ppt_x"/>
                                          </p:val>
                                        </p:tav>
                                        <p:tav tm="100000">
                                          <p:val>
                                            <p:strVal val="#ppt_x"/>
                                          </p:val>
                                        </p:tav>
                                      </p:tavLst>
                                    </p:anim>
                                    <p:anim calcmode="lin" valueType="num">
                                      <p:cBhvr additive="base">
                                        <p:cTn id="88" dur="1000" fill="hold"/>
                                        <p:tgtEl>
                                          <p:spTgt spid="318"/>
                                        </p:tgtEl>
                                        <p:attrNameLst>
                                          <p:attrName>ppt_y</p:attrName>
                                        </p:attrNameLst>
                                      </p:cBhvr>
                                      <p:tavLst>
                                        <p:tav tm="0">
                                          <p:val>
                                            <p:strVal val="0-#ppt_h/2"/>
                                          </p:val>
                                        </p:tav>
                                        <p:tav tm="100000">
                                          <p:val>
                                            <p:strVal val="#ppt_y"/>
                                          </p:val>
                                        </p:tav>
                                      </p:tavLst>
                                    </p:anim>
                                  </p:childTnLst>
                                </p:cTn>
                              </p:par>
                              <p:par>
                                <p:cTn id="89" presetID="2" presetClass="entr" presetSubtype="1" decel="100000" fill="hold" grpId="0" nodeType="withEffect">
                                  <p:stCondLst>
                                    <p:cond delay="2100"/>
                                  </p:stCondLst>
                                  <p:childTnLst>
                                    <p:set>
                                      <p:cBhvr>
                                        <p:cTn id="90" dur="1" fill="hold">
                                          <p:stCondLst>
                                            <p:cond delay="0"/>
                                          </p:stCondLst>
                                        </p:cTn>
                                        <p:tgtEl>
                                          <p:spTgt spid="321"/>
                                        </p:tgtEl>
                                        <p:attrNameLst>
                                          <p:attrName>style.visibility</p:attrName>
                                        </p:attrNameLst>
                                      </p:cBhvr>
                                      <p:to>
                                        <p:strVal val="visible"/>
                                      </p:to>
                                    </p:set>
                                    <p:anim calcmode="lin" valueType="num">
                                      <p:cBhvr additive="base">
                                        <p:cTn id="91" dur="1000" fill="hold"/>
                                        <p:tgtEl>
                                          <p:spTgt spid="321"/>
                                        </p:tgtEl>
                                        <p:attrNameLst>
                                          <p:attrName>ppt_x</p:attrName>
                                        </p:attrNameLst>
                                      </p:cBhvr>
                                      <p:tavLst>
                                        <p:tav tm="0">
                                          <p:val>
                                            <p:strVal val="#ppt_x"/>
                                          </p:val>
                                        </p:tav>
                                        <p:tav tm="100000">
                                          <p:val>
                                            <p:strVal val="#ppt_x"/>
                                          </p:val>
                                        </p:tav>
                                      </p:tavLst>
                                    </p:anim>
                                    <p:anim calcmode="lin" valueType="num">
                                      <p:cBhvr additive="base">
                                        <p:cTn id="92" dur="1000" fill="hold"/>
                                        <p:tgtEl>
                                          <p:spTgt spid="321"/>
                                        </p:tgtEl>
                                        <p:attrNameLst>
                                          <p:attrName>ppt_y</p:attrName>
                                        </p:attrNameLst>
                                      </p:cBhvr>
                                      <p:tavLst>
                                        <p:tav tm="0">
                                          <p:val>
                                            <p:strVal val="0-#ppt_h/2"/>
                                          </p:val>
                                        </p:tav>
                                        <p:tav tm="100000">
                                          <p:val>
                                            <p:strVal val="#ppt_y"/>
                                          </p:val>
                                        </p:tav>
                                      </p:tavLst>
                                    </p:anim>
                                  </p:childTnLst>
                                </p:cTn>
                              </p:par>
                              <p:par>
                                <p:cTn id="93" presetID="2" presetClass="entr" presetSubtype="1" decel="100000" fill="hold" grpId="0" nodeType="withEffect">
                                  <p:stCondLst>
                                    <p:cond delay="2200"/>
                                  </p:stCondLst>
                                  <p:childTnLst>
                                    <p:set>
                                      <p:cBhvr>
                                        <p:cTn id="94" dur="1" fill="hold">
                                          <p:stCondLst>
                                            <p:cond delay="0"/>
                                          </p:stCondLst>
                                        </p:cTn>
                                        <p:tgtEl>
                                          <p:spTgt spid="315"/>
                                        </p:tgtEl>
                                        <p:attrNameLst>
                                          <p:attrName>style.visibility</p:attrName>
                                        </p:attrNameLst>
                                      </p:cBhvr>
                                      <p:to>
                                        <p:strVal val="visible"/>
                                      </p:to>
                                    </p:set>
                                    <p:anim calcmode="lin" valueType="num">
                                      <p:cBhvr additive="base">
                                        <p:cTn id="95" dur="1000" fill="hold"/>
                                        <p:tgtEl>
                                          <p:spTgt spid="315"/>
                                        </p:tgtEl>
                                        <p:attrNameLst>
                                          <p:attrName>ppt_x</p:attrName>
                                        </p:attrNameLst>
                                      </p:cBhvr>
                                      <p:tavLst>
                                        <p:tav tm="0">
                                          <p:val>
                                            <p:strVal val="#ppt_x"/>
                                          </p:val>
                                        </p:tav>
                                        <p:tav tm="100000">
                                          <p:val>
                                            <p:strVal val="#ppt_x"/>
                                          </p:val>
                                        </p:tav>
                                      </p:tavLst>
                                    </p:anim>
                                    <p:anim calcmode="lin" valueType="num">
                                      <p:cBhvr additive="base">
                                        <p:cTn id="96" dur="1000" fill="hold"/>
                                        <p:tgtEl>
                                          <p:spTgt spid="315"/>
                                        </p:tgtEl>
                                        <p:attrNameLst>
                                          <p:attrName>ppt_y</p:attrName>
                                        </p:attrNameLst>
                                      </p:cBhvr>
                                      <p:tavLst>
                                        <p:tav tm="0">
                                          <p:val>
                                            <p:strVal val="0-#ppt_h/2"/>
                                          </p:val>
                                        </p:tav>
                                        <p:tav tm="100000">
                                          <p:val>
                                            <p:strVal val="#ppt_y"/>
                                          </p:val>
                                        </p:tav>
                                      </p:tavLst>
                                    </p:anim>
                                  </p:childTnLst>
                                </p:cTn>
                              </p:par>
                              <p:par>
                                <p:cTn id="97" presetID="2" presetClass="entr" presetSubtype="1" decel="100000" fill="hold" grpId="0" nodeType="withEffect">
                                  <p:stCondLst>
                                    <p:cond delay="2300"/>
                                  </p:stCondLst>
                                  <p:childTnLst>
                                    <p:set>
                                      <p:cBhvr>
                                        <p:cTn id="98" dur="1" fill="hold">
                                          <p:stCondLst>
                                            <p:cond delay="0"/>
                                          </p:stCondLst>
                                        </p:cTn>
                                        <p:tgtEl>
                                          <p:spTgt spid="313"/>
                                        </p:tgtEl>
                                        <p:attrNameLst>
                                          <p:attrName>style.visibility</p:attrName>
                                        </p:attrNameLst>
                                      </p:cBhvr>
                                      <p:to>
                                        <p:strVal val="visible"/>
                                      </p:to>
                                    </p:set>
                                    <p:anim calcmode="lin" valueType="num">
                                      <p:cBhvr additive="base">
                                        <p:cTn id="99" dur="1000" fill="hold"/>
                                        <p:tgtEl>
                                          <p:spTgt spid="313"/>
                                        </p:tgtEl>
                                        <p:attrNameLst>
                                          <p:attrName>ppt_x</p:attrName>
                                        </p:attrNameLst>
                                      </p:cBhvr>
                                      <p:tavLst>
                                        <p:tav tm="0">
                                          <p:val>
                                            <p:strVal val="#ppt_x"/>
                                          </p:val>
                                        </p:tav>
                                        <p:tav tm="100000">
                                          <p:val>
                                            <p:strVal val="#ppt_x"/>
                                          </p:val>
                                        </p:tav>
                                      </p:tavLst>
                                    </p:anim>
                                    <p:anim calcmode="lin" valueType="num">
                                      <p:cBhvr additive="base">
                                        <p:cTn id="100" dur="1000" fill="hold"/>
                                        <p:tgtEl>
                                          <p:spTgt spid="313"/>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2400"/>
                                  </p:stCondLst>
                                  <p:childTnLst>
                                    <p:set>
                                      <p:cBhvr>
                                        <p:cTn id="102" dur="1" fill="hold">
                                          <p:stCondLst>
                                            <p:cond delay="0"/>
                                          </p:stCondLst>
                                        </p:cTn>
                                        <p:tgtEl>
                                          <p:spTgt spid="304"/>
                                        </p:tgtEl>
                                        <p:attrNameLst>
                                          <p:attrName>style.visibility</p:attrName>
                                        </p:attrNameLst>
                                      </p:cBhvr>
                                      <p:to>
                                        <p:strVal val="visible"/>
                                      </p:to>
                                    </p:set>
                                    <p:anim calcmode="lin" valueType="num">
                                      <p:cBhvr additive="base">
                                        <p:cTn id="103" dur="1000" fill="hold"/>
                                        <p:tgtEl>
                                          <p:spTgt spid="304"/>
                                        </p:tgtEl>
                                        <p:attrNameLst>
                                          <p:attrName>ppt_x</p:attrName>
                                        </p:attrNameLst>
                                      </p:cBhvr>
                                      <p:tavLst>
                                        <p:tav tm="0">
                                          <p:val>
                                            <p:strVal val="#ppt_x"/>
                                          </p:val>
                                        </p:tav>
                                        <p:tav tm="100000">
                                          <p:val>
                                            <p:strVal val="#ppt_x"/>
                                          </p:val>
                                        </p:tav>
                                      </p:tavLst>
                                    </p:anim>
                                    <p:anim calcmode="lin" valueType="num">
                                      <p:cBhvr additive="base">
                                        <p:cTn id="104" dur="1000" fill="hold"/>
                                        <p:tgtEl>
                                          <p:spTgt spid="304"/>
                                        </p:tgtEl>
                                        <p:attrNameLst>
                                          <p:attrName>ppt_y</p:attrName>
                                        </p:attrNameLst>
                                      </p:cBhvr>
                                      <p:tavLst>
                                        <p:tav tm="0">
                                          <p:val>
                                            <p:strVal val="0-#ppt_h/2"/>
                                          </p:val>
                                        </p:tav>
                                        <p:tav tm="100000">
                                          <p:val>
                                            <p:strVal val="#ppt_y"/>
                                          </p:val>
                                        </p:tav>
                                      </p:tavLst>
                                    </p:anim>
                                  </p:childTnLst>
                                </p:cTn>
                              </p:par>
                              <p:par>
                                <p:cTn id="105" presetID="2" presetClass="entr" presetSubtype="1" decel="100000" fill="hold" grpId="0" nodeType="withEffect">
                                  <p:stCondLst>
                                    <p:cond delay="2500"/>
                                  </p:stCondLst>
                                  <p:childTnLst>
                                    <p:set>
                                      <p:cBhvr>
                                        <p:cTn id="106" dur="1" fill="hold">
                                          <p:stCondLst>
                                            <p:cond delay="0"/>
                                          </p:stCondLst>
                                        </p:cTn>
                                        <p:tgtEl>
                                          <p:spTgt spid="305"/>
                                        </p:tgtEl>
                                        <p:attrNameLst>
                                          <p:attrName>style.visibility</p:attrName>
                                        </p:attrNameLst>
                                      </p:cBhvr>
                                      <p:to>
                                        <p:strVal val="visible"/>
                                      </p:to>
                                    </p:set>
                                    <p:anim calcmode="lin" valueType="num">
                                      <p:cBhvr additive="base">
                                        <p:cTn id="107" dur="1000" fill="hold"/>
                                        <p:tgtEl>
                                          <p:spTgt spid="305"/>
                                        </p:tgtEl>
                                        <p:attrNameLst>
                                          <p:attrName>ppt_x</p:attrName>
                                        </p:attrNameLst>
                                      </p:cBhvr>
                                      <p:tavLst>
                                        <p:tav tm="0">
                                          <p:val>
                                            <p:strVal val="#ppt_x"/>
                                          </p:val>
                                        </p:tav>
                                        <p:tav tm="100000">
                                          <p:val>
                                            <p:strVal val="#ppt_x"/>
                                          </p:val>
                                        </p:tav>
                                      </p:tavLst>
                                    </p:anim>
                                    <p:anim calcmode="lin" valueType="num">
                                      <p:cBhvr additive="base">
                                        <p:cTn id="108" dur="1000" fill="hold"/>
                                        <p:tgtEl>
                                          <p:spTgt spid="305"/>
                                        </p:tgtEl>
                                        <p:attrNameLst>
                                          <p:attrName>ppt_y</p:attrName>
                                        </p:attrNameLst>
                                      </p:cBhvr>
                                      <p:tavLst>
                                        <p:tav tm="0">
                                          <p:val>
                                            <p:strVal val="0-#ppt_h/2"/>
                                          </p:val>
                                        </p:tav>
                                        <p:tav tm="100000">
                                          <p:val>
                                            <p:strVal val="#ppt_y"/>
                                          </p:val>
                                        </p:tav>
                                      </p:tavLst>
                                    </p:anim>
                                  </p:childTnLst>
                                </p:cTn>
                              </p:par>
                              <p:par>
                                <p:cTn id="109" presetID="2" presetClass="entr" presetSubtype="1" decel="100000" fill="hold" grpId="0" nodeType="withEffect">
                                  <p:stCondLst>
                                    <p:cond delay="2600"/>
                                  </p:stCondLst>
                                  <p:childTnLst>
                                    <p:set>
                                      <p:cBhvr>
                                        <p:cTn id="110" dur="1" fill="hold">
                                          <p:stCondLst>
                                            <p:cond delay="0"/>
                                          </p:stCondLst>
                                        </p:cTn>
                                        <p:tgtEl>
                                          <p:spTgt spid="330"/>
                                        </p:tgtEl>
                                        <p:attrNameLst>
                                          <p:attrName>style.visibility</p:attrName>
                                        </p:attrNameLst>
                                      </p:cBhvr>
                                      <p:to>
                                        <p:strVal val="visible"/>
                                      </p:to>
                                    </p:set>
                                    <p:anim calcmode="lin" valueType="num">
                                      <p:cBhvr additive="base">
                                        <p:cTn id="111" dur="1000" fill="hold"/>
                                        <p:tgtEl>
                                          <p:spTgt spid="330"/>
                                        </p:tgtEl>
                                        <p:attrNameLst>
                                          <p:attrName>ppt_x</p:attrName>
                                        </p:attrNameLst>
                                      </p:cBhvr>
                                      <p:tavLst>
                                        <p:tav tm="0">
                                          <p:val>
                                            <p:strVal val="#ppt_x"/>
                                          </p:val>
                                        </p:tav>
                                        <p:tav tm="100000">
                                          <p:val>
                                            <p:strVal val="#ppt_x"/>
                                          </p:val>
                                        </p:tav>
                                      </p:tavLst>
                                    </p:anim>
                                    <p:anim calcmode="lin" valueType="num">
                                      <p:cBhvr additive="base">
                                        <p:cTn id="112" dur="1000" fill="hold"/>
                                        <p:tgtEl>
                                          <p:spTgt spid="330"/>
                                        </p:tgtEl>
                                        <p:attrNameLst>
                                          <p:attrName>ppt_y</p:attrName>
                                        </p:attrNameLst>
                                      </p:cBhvr>
                                      <p:tavLst>
                                        <p:tav tm="0">
                                          <p:val>
                                            <p:strVal val="0-#ppt_h/2"/>
                                          </p:val>
                                        </p:tav>
                                        <p:tav tm="100000">
                                          <p:val>
                                            <p:strVal val="#ppt_y"/>
                                          </p:val>
                                        </p:tav>
                                      </p:tavLst>
                                    </p:anim>
                                  </p:childTnLst>
                                </p:cTn>
                              </p:par>
                              <p:par>
                                <p:cTn id="113" presetID="2" presetClass="entr" presetSubtype="1" decel="100000" fill="hold" grpId="0" nodeType="withEffect">
                                  <p:stCondLst>
                                    <p:cond delay="2700"/>
                                  </p:stCondLst>
                                  <p:childTnLst>
                                    <p:set>
                                      <p:cBhvr>
                                        <p:cTn id="114" dur="1" fill="hold">
                                          <p:stCondLst>
                                            <p:cond delay="0"/>
                                          </p:stCondLst>
                                        </p:cTn>
                                        <p:tgtEl>
                                          <p:spTgt spid="306"/>
                                        </p:tgtEl>
                                        <p:attrNameLst>
                                          <p:attrName>style.visibility</p:attrName>
                                        </p:attrNameLst>
                                      </p:cBhvr>
                                      <p:to>
                                        <p:strVal val="visible"/>
                                      </p:to>
                                    </p:set>
                                    <p:anim calcmode="lin" valueType="num">
                                      <p:cBhvr additive="base">
                                        <p:cTn id="115" dur="1000" fill="hold"/>
                                        <p:tgtEl>
                                          <p:spTgt spid="306"/>
                                        </p:tgtEl>
                                        <p:attrNameLst>
                                          <p:attrName>ppt_x</p:attrName>
                                        </p:attrNameLst>
                                      </p:cBhvr>
                                      <p:tavLst>
                                        <p:tav tm="0">
                                          <p:val>
                                            <p:strVal val="#ppt_x"/>
                                          </p:val>
                                        </p:tav>
                                        <p:tav tm="100000">
                                          <p:val>
                                            <p:strVal val="#ppt_x"/>
                                          </p:val>
                                        </p:tav>
                                      </p:tavLst>
                                    </p:anim>
                                    <p:anim calcmode="lin" valueType="num">
                                      <p:cBhvr additive="base">
                                        <p:cTn id="116" dur="1000" fill="hold"/>
                                        <p:tgtEl>
                                          <p:spTgt spid="306"/>
                                        </p:tgtEl>
                                        <p:attrNameLst>
                                          <p:attrName>ppt_y</p:attrName>
                                        </p:attrNameLst>
                                      </p:cBhvr>
                                      <p:tavLst>
                                        <p:tav tm="0">
                                          <p:val>
                                            <p:strVal val="0-#ppt_h/2"/>
                                          </p:val>
                                        </p:tav>
                                        <p:tav tm="100000">
                                          <p:val>
                                            <p:strVal val="#ppt_y"/>
                                          </p:val>
                                        </p:tav>
                                      </p:tavLst>
                                    </p:anim>
                                  </p:childTnLst>
                                </p:cTn>
                              </p:par>
                              <p:par>
                                <p:cTn id="117" presetID="2" presetClass="entr" presetSubtype="1" decel="100000" fill="hold" grpId="0" nodeType="withEffect">
                                  <p:stCondLst>
                                    <p:cond delay="2800"/>
                                  </p:stCondLst>
                                  <p:childTnLst>
                                    <p:set>
                                      <p:cBhvr>
                                        <p:cTn id="118" dur="1" fill="hold">
                                          <p:stCondLst>
                                            <p:cond delay="0"/>
                                          </p:stCondLst>
                                        </p:cTn>
                                        <p:tgtEl>
                                          <p:spTgt spid="303"/>
                                        </p:tgtEl>
                                        <p:attrNameLst>
                                          <p:attrName>style.visibility</p:attrName>
                                        </p:attrNameLst>
                                      </p:cBhvr>
                                      <p:to>
                                        <p:strVal val="visible"/>
                                      </p:to>
                                    </p:set>
                                    <p:anim calcmode="lin" valueType="num">
                                      <p:cBhvr additive="base">
                                        <p:cTn id="119" dur="1000" fill="hold"/>
                                        <p:tgtEl>
                                          <p:spTgt spid="303"/>
                                        </p:tgtEl>
                                        <p:attrNameLst>
                                          <p:attrName>ppt_x</p:attrName>
                                        </p:attrNameLst>
                                      </p:cBhvr>
                                      <p:tavLst>
                                        <p:tav tm="0">
                                          <p:val>
                                            <p:strVal val="#ppt_x"/>
                                          </p:val>
                                        </p:tav>
                                        <p:tav tm="100000">
                                          <p:val>
                                            <p:strVal val="#ppt_x"/>
                                          </p:val>
                                        </p:tav>
                                      </p:tavLst>
                                    </p:anim>
                                    <p:anim calcmode="lin" valueType="num">
                                      <p:cBhvr additive="base">
                                        <p:cTn id="120" dur="1000" fill="hold"/>
                                        <p:tgtEl>
                                          <p:spTgt spid="303"/>
                                        </p:tgtEl>
                                        <p:attrNameLst>
                                          <p:attrName>ppt_y</p:attrName>
                                        </p:attrNameLst>
                                      </p:cBhvr>
                                      <p:tavLst>
                                        <p:tav tm="0">
                                          <p:val>
                                            <p:strVal val="0-#ppt_h/2"/>
                                          </p:val>
                                        </p:tav>
                                        <p:tav tm="100000">
                                          <p:val>
                                            <p:strVal val="#ppt_y"/>
                                          </p:val>
                                        </p:tav>
                                      </p:tavLst>
                                    </p:anim>
                                  </p:childTnLst>
                                </p:cTn>
                              </p:par>
                              <p:par>
                                <p:cTn id="121" presetID="2" presetClass="entr" presetSubtype="1" decel="100000" fill="hold" grpId="0" nodeType="withEffect">
                                  <p:stCondLst>
                                    <p:cond delay="2900"/>
                                  </p:stCondLst>
                                  <p:childTnLst>
                                    <p:set>
                                      <p:cBhvr>
                                        <p:cTn id="122" dur="1" fill="hold">
                                          <p:stCondLst>
                                            <p:cond delay="0"/>
                                          </p:stCondLst>
                                        </p:cTn>
                                        <p:tgtEl>
                                          <p:spTgt spid="301"/>
                                        </p:tgtEl>
                                        <p:attrNameLst>
                                          <p:attrName>style.visibility</p:attrName>
                                        </p:attrNameLst>
                                      </p:cBhvr>
                                      <p:to>
                                        <p:strVal val="visible"/>
                                      </p:to>
                                    </p:set>
                                    <p:anim calcmode="lin" valueType="num">
                                      <p:cBhvr additive="base">
                                        <p:cTn id="123" dur="1000" fill="hold"/>
                                        <p:tgtEl>
                                          <p:spTgt spid="301"/>
                                        </p:tgtEl>
                                        <p:attrNameLst>
                                          <p:attrName>ppt_x</p:attrName>
                                        </p:attrNameLst>
                                      </p:cBhvr>
                                      <p:tavLst>
                                        <p:tav tm="0">
                                          <p:val>
                                            <p:strVal val="#ppt_x"/>
                                          </p:val>
                                        </p:tav>
                                        <p:tav tm="100000">
                                          <p:val>
                                            <p:strVal val="#ppt_x"/>
                                          </p:val>
                                        </p:tav>
                                      </p:tavLst>
                                    </p:anim>
                                    <p:anim calcmode="lin" valueType="num">
                                      <p:cBhvr additive="base">
                                        <p:cTn id="124" dur="1000" fill="hold"/>
                                        <p:tgtEl>
                                          <p:spTgt spid="301"/>
                                        </p:tgtEl>
                                        <p:attrNameLst>
                                          <p:attrName>ppt_y</p:attrName>
                                        </p:attrNameLst>
                                      </p:cBhvr>
                                      <p:tavLst>
                                        <p:tav tm="0">
                                          <p:val>
                                            <p:strVal val="0-#ppt_h/2"/>
                                          </p:val>
                                        </p:tav>
                                        <p:tav tm="100000">
                                          <p:val>
                                            <p:strVal val="#ppt_y"/>
                                          </p:val>
                                        </p:tav>
                                      </p:tavLst>
                                    </p:anim>
                                  </p:childTnLst>
                                </p:cTn>
                              </p:par>
                              <p:par>
                                <p:cTn id="125" presetID="2" presetClass="entr" presetSubtype="1" decel="100000" fill="hold" grpId="0" nodeType="withEffect">
                                  <p:stCondLst>
                                    <p:cond delay="3000"/>
                                  </p:stCondLst>
                                  <p:childTnLst>
                                    <p:set>
                                      <p:cBhvr>
                                        <p:cTn id="126" dur="1" fill="hold">
                                          <p:stCondLst>
                                            <p:cond delay="0"/>
                                          </p:stCondLst>
                                        </p:cTn>
                                        <p:tgtEl>
                                          <p:spTgt spid="302"/>
                                        </p:tgtEl>
                                        <p:attrNameLst>
                                          <p:attrName>style.visibility</p:attrName>
                                        </p:attrNameLst>
                                      </p:cBhvr>
                                      <p:to>
                                        <p:strVal val="visible"/>
                                      </p:to>
                                    </p:set>
                                    <p:anim calcmode="lin" valueType="num">
                                      <p:cBhvr additive="base">
                                        <p:cTn id="127" dur="1000" fill="hold"/>
                                        <p:tgtEl>
                                          <p:spTgt spid="302"/>
                                        </p:tgtEl>
                                        <p:attrNameLst>
                                          <p:attrName>ppt_x</p:attrName>
                                        </p:attrNameLst>
                                      </p:cBhvr>
                                      <p:tavLst>
                                        <p:tav tm="0">
                                          <p:val>
                                            <p:strVal val="#ppt_x"/>
                                          </p:val>
                                        </p:tav>
                                        <p:tav tm="100000">
                                          <p:val>
                                            <p:strVal val="#ppt_x"/>
                                          </p:val>
                                        </p:tav>
                                      </p:tavLst>
                                    </p:anim>
                                    <p:anim calcmode="lin" valueType="num">
                                      <p:cBhvr additive="base">
                                        <p:cTn id="128" dur="1000" fill="hold"/>
                                        <p:tgtEl>
                                          <p:spTgt spid="302"/>
                                        </p:tgtEl>
                                        <p:attrNameLst>
                                          <p:attrName>ppt_y</p:attrName>
                                        </p:attrNameLst>
                                      </p:cBhvr>
                                      <p:tavLst>
                                        <p:tav tm="0">
                                          <p:val>
                                            <p:strVal val="0-#ppt_h/2"/>
                                          </p:val>
                                        </p:tav>
                                        <p:tav tm="100000">
                                          <p:val>
                                            <p:strVal val="#ppt_y"/>
                                          </p:val>
                                        </p:tav>
                                      </p:tavLst>
                                    </p:anim>
                                  </p:childTnLst>
                                </p:cTn>
                              </p:par>
                              <p:par>
                                <p:cTn id="129" presetID="53" presetClass="entr" presetSubtype="16" fill="hold" grpId="0" nodeType="withEffect">
                                  <p:stCondLst>
                                    <p:cond delay="3000"/>
                                  </p:stCondLst>
                                  <p:childTnLst>
                                    <p:set>
                                      <p:cBhvr>
                                        <p:cTn id="130" dur="1" fill="hold">
                                          <p:stCondLst>
                                            <p:cond delay="0"/>
                                          </p:stCondLst>
                                        </p:cTn>
                                        <p:tgtEl>
                                          <p:spTgt spid="140"/>
                                        </p:tgtEl>
                                        <p:attrNameLst>
                                          <p:attrName>style.visibility</p:attrName>
                                        </p:attrNameLst>
                                      </p:cBhvr>
                                      <p:to>
                                        <p:strVal val="visible"/>
                                      </p:to>
                                    </p:set>
                                    <p:anim calcmode="lin" valueType="num">
                                      <p:cBhvr>
                                        <p:cTn id="131" dur="500" fill="hold"/>
                                        <p:tgtEl>
                                          <p:spTgt spid="140"/>
                                        </p:tgtEl>
                                        <p:attrNameLst>
                                          <p:attrName>ppt_w</p:attrName>
                                        </p:attrNameLst>
                                      </p:cBhvr>
                                      <p:tavLst>
                                        <p:tav tm="0">
                                          <p:val>
                                            <p:fltVal val="0"/>
                                          </p:val>
                                        </p:tav>
                                        <p:tav tm="100000">
                                          <p:val>
                                            <p:strVal val="#ppt_w"/>
                                          </p:val>
                                        </p:tav>
                                      </p:tavLst>
                                    </p:anim>
                                    <p:anim calcmode="lin" valueType="num">
                                      <p:cBhvr>
                                        <p:cTn id="132" dur="500" fill="hold"/>
                                        <p:tgtEl>
                                          <p:spTgt spid="140"/>
                                        </p:tgtEl>
                                        <p:attrNameLst>
                                          <p:attrName>ppt_h</p:attrName>
                                        </p:attrNameLst>
                                      </p:cBhvr>
                                      <p:tavLst>
                                        <p:tav tm="0">
                                          <p:val>
                                            <p:fltVal val="0"/>
                                          </p:val>
                                        </p:tav>
                                        <p:tav tm="100000">
                                          <p:val>
                                            <p:strVal val="#ppt_h"/>
                                          </p:val>
                                        </p:tav>
                                      </p:tavLst>
                                    </p:anim>
                                    <p:animEffect transition="in" filter="fade">
                                      <p:cBhvr>
                                        <p:cTn id="133" dur="500"/>
                                        <p:tgtEl>
                                          <p:spTgt spid="140"/>
                                        </p:tgtEl>
                                      </p:cBhvr>
                                    </p:animEffect>
                                  </p:childTnLst>
                                </p:cTn>
                              </p:par>
                              <p:par>
                                <p:cTn id="134" presetID="53" presetClass="entr" presetSubtype="16" fill="hold" grpId="0" nodeType="withEffect">
                                  <p:stCondLst>
                                    <p:cond delay="3000"/>
                                  </p:stCondLst>
                                  <p:childTnLst>
                                    <p:set>
                                      <p:cBhvr>
                                        <p:cTn id="135" dur="1" fill="hold">
                                          <p:stCondLst>
                                            <p:cond delay="0"/>
                                          </p:stCondLst>
                                        </p:cTn>
                                        <p:tgtEl>
                                          <p:spTgt spid="141"/>
                                        </p:tgtEl>
                                        <p:attrNameLst>
                                          <p:attrName>style.visibility</p:attrName>
                                        </p:attrNameLst>
                                      </p:cBhvr>
                                      <p:to>
                                        <p:strVal val="visible"/>
                                      </p:to>
                                    </p:set>
                                    <p:anim calcmode="lin" valueType="num">
                                      <p:cBhvr>
                                        <p:cTn id="136" dur="500" fill="hold"/>
                                        <p:tgtEl>
                                          <p:spTgt spid="141"/>
                                        </p:tgtEl>
                                        <p:attrNameLst>
                                          <p:attrName>ppt_w</p:attrName>
                                        </p:attrNameLst>
                                      </p:cBhvr>
                                      <p:tavLst>
                                        <p:tav tm="0">
                                          <p:val>
                                            <p:fltVal val="0"/>
                                          </p:val>
                                        </p:tav>
                                        <p:tav tm="100000">
                                          <p:val>
                                            <p:strVal val="#ppt_w"/>
                                          </p:val>
                                        </p:tav>
                                      </p:tavLst>
                                    </p:anim>
                                    <p:anim calcmode="lin" valueType="num">
                                      <p:cBhvr>
                                        <p:cTn id="137" dur="500" fill="hold"/>
                                        <p:tgtEl>
                                          <p:spTgt spid="141"/>
                                        </p:tgtEl>
                                        <p:attrNameLst>
                                          <p:attrName>ppt_h</p:attrName>
                                        </p:attrNameLst>
                                      </p:cBhvr>
                                      <p:tavLst>
                                        <p:tav tm="0">
                                          <p:val>
                                            <p:fltVal val="0"/>
                                          </p:val>
                                        </p:tav>
                                        <p:tav tm="100000">
                                          <p:val>
                                            <p:strVal val="#ppt_h"/>
                                          </p:val>
                                        </p:tav>
                                      </p:tavLst>
                                    </p:anim>
                                    <p:animEffect transition="in" filter="fade">
                                      <p:cBhvr>
                                        <p:cTn id="138" dur="500"/>
                                        <p:tgtEl>
                                          <p:spTgt spid="141"/>
                                        </p:tgtEl>
                                      </p:cBhvr>
                                    </p:animEffect>
                                  </p:childTnLst>
                                </p:cTn>
                              </p:par>
                              <p:par>
                                <p:cTn id="139" presetID="53" presetClass="entr" presetSubtype="16" fill="hold" grpId="0" nodeType="withEffect">
                                  <p:stCondLst>
                                    <p:cond delay="3000"/>
                                  </p:stCondLst>
                                  <p:childTnLst>
                                    <p:set>
                                      <p:cBhvr>
                                        <p:cTn id="140" dur="1" fill="hold">
                                          <p:stCondLst>
                                            <p:cond delay="0"/>
                                          </p:stCondLst>
                                        </p:cTn>
                                        <p:tgtEl>
                                          <p:spTgt spid="142"/>
                                        </p:tgtEl>
                                        <p:attrNameLst>
                                          <p:attrName>style.visibility</p:attrName>
                                        </p:attrNameLst>
                                      </p:cBhvr>
                                      <p:to>
                                        <p:strVal val="visible"/>
                                      </p:to>
                                    </p:set>
                                    <p:anim calcmode="lin" valueType="num">
                                      <p:cBhvr>
                                        <p:cTn id="141" dur="500" fill="hold"/>
                                        <p:tgtEl>
                                          <p:spTgt spid="142"/>
                                        </p:tgtEl>
                                        <p:attrNameLst>
                                          <p:attrName>ppt_w</p:attrName>
                                        </p:attrNameLst>
                                      </p:cBhvr>
                                      <p:tavLst>
                                        <p:tav tm="0">
                                          <p:val>
                                            <p:fltVal val="0"/>
                                          </p:val>
                                        </p:tav>
                                        <p:tav tm="100000">
                                          <p:val>
                                            <p:strVal val="#ppt_w"/>
                                          </p:val>
                                        </p:tav>
                                      </p:tavLst>
                                    </p:anim>
                                    <p:anim calcmode="lin" valueType="num">
                                      <p:cBhvr>
                                        <p:cTn id="142" dur="500" fill="hold"/>
                                        <p:tgtEl>
                                          <p:spTgt spid="142"/>
                                        </p:tgtEl>
                                        <p:attrNameLst>
                                          <p:attrName>ppt_h</p:attrName>
                                        </p:attrNameLst>
                                      </p:cBhvr>
                                      <p:tavLst>
                                        <p:tav tm="0">
                                          <p:val>
                                            <p:fltVal val="0"/>
                                          </p:val>
                                        </p:tav>
                                        <p:tav tm="100000">
                                          <p:val>
                                            <p:strVal val="#ppt_h"/>
                                          </p:val>
                                        </p:tav>
                                      </p:tavLst>
                                    </p:anim>
                                    <p:animEffect transition="in" filter="fade">
                                      <p:cBhvr>
                                        <p:cTn id="143" dur="500"/>
                                        <p:tgtEl>
                                          <p:spTgt spid="142"/>
                                        </p:tgtEl>
                                      </p:cBhvr>
                                    </p:animEffect>
                                  </p:childTnLst>
                                </p:cTn>
                              </p:par>
                              <p:par>
                                <p:cTn id="144" presetID="53" presetClass="entr" presetSubtype="16" fill="hold" grpId="0" nodeType="withEffect">
                                  <p:stCondLst>
                                    <p:cond delay="3000"/>
                                  </p:stCondLst>
                                  <p:childTnLst>
                                    <p:set>
                                      <p:cBhvr>
                                        <p:cTn id="145" dur="1" fill="hold">
                                          <p:stCondLst>
                                            <p:cond delay="0"/>
                                          </p:stCondLst>
                                        </p:cTn>
                                        <p:tgtEl>
                                          <p:spTgt spid="143"/>
                                        </p:tgtEl>
                                        <p:attrNameLst>
                                          <p:attrName>style.visibility</p:attrName>
                                        </p:attrNameLst>
                                      </p:cBhvr>
                                      <p:to>
                                        <p:strVal val="visible"/>
                                      </p:to>
                                    </p:set>
                                    <p:anim calcmode="lin" valueType="num">
                                      <p:cBhvr>
                                        <p:cTn id="146" dur="500" fill="hold"/>
                                        <p:tgtEl>
                                          <p:spTgt spid="143"/>
                                        </p:tgtEl>
                                        <p:attrNameLst>
                                          <p:attrName>ppt_w</p:attrName>
                                        </p:attrNameLst>
                                      </p:cBhvr>
                                      <p:tavLst>
                                        <p:tav tm="0">
                                          <p:val>
                                            <p:fltVal val="0"/>
                                          </p:val>
                                        </p:tav>
                                        <p:tav tm="100000">
                                          <p:val>
                                            <p:strVal val="#ppt_w"/>
                                          </p:val>
                                        </p:tav>
                                      </p:tavLst>
                                    </p:anim>
                                    <p:anim calcmode="lin" valueType="num">
                                      <p:cBhvr>
                                        <p:cTn id="147" dur="500" fill="hold"/>
                                        <p:tgtEl>
                                          <p:spTgt spid="143"/>
                                        </p:tgtEl>
                                        <p:attrNameLst>
                                          <p:attrName>ppt_h</p:attrName>
                                        </p:attrNameLst>
                                      </p:cBhvr>
                                      <p:tavLst>
                                        <p:tav tm="0">
                                          <p:val>
                                            <p:fltVal val="0"/>
                                          </p:val>
                                        </p:tav>
                                        <p:tav tm="100000">
                                          <p:val>
                                            <p:strVal val="#ppt_h"/>
                                          </p:val>
                                        </p:tav>
                                      </p:tavLst>
                                    </p:anim>
                                    <p:animEffect transition="in" filter="fade">
                                      <p:cBhvr>
                                        <p:cTn id="148" dur="500"/>
                                        <p:tgtEl>
                                          <p:spTgt spid="143"/>
                                        </p:tgtEl>
                                      </p:cBhvr>
                                    </p:animEffect>
                                  </p:childTnLst>
                                </p:cTn>
                              </p:par>
                              <p:par>
                                <p:cTn id="149" presetID="53" presetClass="entr" presetSubtype="16" fill="hold" grpId="0" nodeType="withEffect">
                                  <p:stCondLst>
                                    <p:cond delay="3000"/>
                                  </p:stCondLst>
                                  <p:childTnLst>
                                    <p:set>
                                      <p:cBhvr>
                                        <p:cTn id="150" dur="1" fill="hold">
                                          <p:stCondLst>
                                            <p:cond delay="0"/>
                                          </p:stCondLst>
                                        </p:cTn>
                                        <p:tgtEl>
                                          <p:spTgt spid="144"/>
                                        </p:tgtEl>
                                        <p:attrNameLst>
                                          <p:attrName>style.visibility</p:attrName>
                                        </p:attrNameLst>
                                      </p:cBhvr>
                                      <p:to>
                                        <p:strVal val="visible"/>
                                      </p:to>
                                    </p:set>
                                    <p:anim calcmode="lin" valueType="num">
                                      <p:cBhvr>
                                        <p:cTn id="151" dur="500" fill="hold"/>
                                        <p:tgtEl>
                                          <p:spTgt spid="144"/>
                                        </p:tgtEl>
                                        <p:attrNameLst>
                                          <p:attrName>ppt_w</p:attrName>
                                        </p:attrNameLst>
                                      </p:cBhvr>
                                      <p:tavLst>
                                        <p:tav tm="0">
                                          <p:val>
                                            <p:fltVal val="0"/>
                                          </p:val>
                                        </p:tav>
                                        <p:tav tm="100000">
                                          <p:val>
                                            <p:strVal val="#ppt_w"/>
                                          </p:val>
                                        </p:tav>
                                      </p:tavLst>
                                    </p:anim>
                                    <p:anim calcmode="lin" valueType="num">
                                      <p:cBhvr>
                                        <p:cTn id="152" dur="500" fill="hold"/>
                                        <p:tgtEl>
                                          <p:spTgt spid="144"/>
                                        </p:tgtEl>
                                        <p:attrNameLst>
                                          <p:attrName>ppt_h</p:attrName>
                                        </p:attrNameLst>
                                      </p:cBhvr>
                                      <p:tavLst>
                                        <p:tav tm="0">
                                          <p:val>
                                            <p:fltVal val="0"/>
                                          </p:val>
                                        </p:tav>
                                        <p:tav tm="100000">
                                          <p:val>
                                            <p:strVal val="#ppt_h"/>
                                          </p:val>
                                        </p:tav>
                                      </p:tavLst>
                                    </p:anim>
                                    <p:animEffect transition="in" filter="fade">
                                      <p:cBhvr>
                                        <p:cTn id="153" dur="500"/>
                                        <p:tgtEl>
                                          <p:spTgt spid="144"/>
                                        </p:tgtEl>
                                      </p:cBhvr>
                                    </p:animEffect>
                                  </p:childTnLst>
                                </p:cTn>
                              </p:par>
                              <p:par>
                                <p:cTn id="154" presetID="53" presetClass="entr" presetSubtype="16" fill="hold" grpId="0" nodeType="withEffect">
                                  <p:stCondLst>
                                    <p:cond delay="3000"/>
                                  </p:stCondLst>
                                  <p:childTnLst>
                                    <p:set>
                                      <p:cBhvr>
                                        <p:cTn id="155" dur="1" fill="hold">
                                          <p:stCondLst>
                                            <p:cond delay="0"/>
                                          </p:stCondLst>
                                        </p:cTn>
                                        <p:tgtEl>
                                          <p:spTgt spid="146"/>
                                        </p:tgtEl>
                                        <p:attrNameLst>
                                          <p:attrName>style.visibility</p:attrName>
                                        </p:attrNameLst>
                                      </p:cBhvr>
                                      <p:to>
                                        <p:strVal val="visible"/>
                                      </p:to>
                                    </p:set>
                                    <p:anim calcmode="lin" valueType="num">
                                      <p:cBhvr>
                                        <p:cTn id="156" dur="500" fill="hold"/>
                                        <p:tgtEl>
                                          <p:spTgt spid="146"/>
                                        </p:tgtEl>
                                        <p:attrNameLst>
                                          <p:attrName>ppt_w</p:attrName>
                                        </p:attrNameLst>
                                      </p:cBhvr>
                                      <p:tavLst>
                                        <p:tav tm="0">
                                          <p:val>
                                            <p:fltVal val="0"/>
                                          </p:val>
                                        </p:tav>
                                        <p:tav tm="100000">
                                          <p:val>
                                            <p:strVal val="#ppt_w"/>
                                          </p:val>
                                        </p:tav>
                                      </p:tavLst>
                                    </p:anim>
                                    <p:anim calcmode="lin" valueType="num">
                                      <p:cBhvr>
                                        <p:cTn id="157" dur="500" fill="hold"/>
                                        <p:tgtEl>
                                          <p:spTgt spid="146"/>
                                        </p:tgtEl>
                                        <p:attrNameLst>
                                          <p:attrName>ppt_h</p:attrName>
                                        </p:attrNameLst>
                                      </p:cBhvr>
                                      <p:tavLst>
                                        <p:tav tm="0">
                                          <p:val>
                                            <p:fltVal val="0"/>
                                          </p:val>
                                        </p:tav>
                                        <p:tav tm="100000">
                                          <p:val>
                                            <p:strVal val="#ppt_h"/>
                                          </p:val>
                                        </p:tav>
                                      </p:tavLst>
                                    </p:anim>
                                    <p:animEffect transition="in" filter="fade">
                                      <p:cBhvr>
                                        <p:cTn id="158" dur="500"/>
                                        <p:tgtEl>
                                          <p:spTgt spid="146"/>
                                        </p:tgtEl>
                                      </p:cBhvr>
                                    </p:animEffect>
                                  </p:childTnLst>
                                </p:cTn>
                              </p:par>
                              <p:par>
                                <p:cTn id="159" presetID="53" presetClass="entr" presetSubtype="16" fill="hold" grpId="0" nodeType="withEffect">
                                  <p:stCondLst>
                                    <p:cond delay="3000"/>
                                  </p:stCondLst>
                                  <p:childTnLst>
                                    <p:set>
                                      <p:cBhvr>
                                        <p:cTn id="160" dur="1" fill="hold">
                                          <p:stCondLst>
                                            <p:cond delay="0"/>
                                          </p:stCondLst>
                                        </p:cTn>
                                        <p:tgtEl>
                                          <p:spTgt spid="147"/>
                                        </p:tgtEl>
                                        <p:attrNameLst>
                                          <p:attrName>style.visibility</p:attrName>
                                        </p:attrNameLst>
                                      </p:cBhvr>
                                      <p:to>
                                        <p:strVal val="visible"/>
                                      </p:to>
                                    </p:set>
                                    <p:anim calcmode="lin" valueType="num">
                                      <p:cBhvr>
                                        <p:cTn id="161" dur="500" fill="hold"/>
                                        <p:tgtEl>
                                          <p:spTgt spid="147"/>
                                        </p:tgtEl>
                                        <p:attrNameLst>
                                          <p:attrName>ppt_w</p:attrName>
                                        </p:attrNameLst>
                                      </p:cBhvr>
                                      <p:tavLst>
                                        <p:tav tm="0">
                                          <p:val>
                                            <p:fltVal val="0"/>
                                          </p:val>
                                        </p:tav>
                                        <p:tav tm="100000">
                                          <p:val>
                                            <p:strVal val="#ppt_w"/>
                                          </p:val>
                                        </p:tav>
                                      </p:tavLst>
                                    </p:anim>
                                    <p:anim calcmode="lin" valueType="num">
                                      <p:cBhvr>
                                        <p:cTn id="162" dur="500" fill="hold"/>
                                        <p:tgtEl>
                                          <p:spTgt spid="147"/>
                                        </p:tgtEl>
                                        <p:attrNameLst>
                                          <p:attrName>ppt_h</p:attrName>
                                        </p:attrNameLst>
                                      </p:cBhvr>
                                      <p:tavLst>
                                        <p:tav tm="0">
                                          <p:val>
                                            <p:fltVal val="0"/>
                                          </p:val>
                                        </p:tav>
                                        <p:tav tm="100000">
                                          <p:val>
                                            <p:strVal val="#ppt_h"/>
                                          </p:val>
                                        </p:tav>
                                      </p:tavLst>
                                    </p:anim>
                                    <p:animEffect transition="in" filter="fade">
                                      <p:cBhvr>
                                        <p:cTn id="163" dur="500"/>
                                        <p:tgtEl>
                                          <p:spTgt spid="147"/>
                                        </p:tgtEl>
                                      </p:cBhvr>
                                    </p:animEffect>
                                  </p:childTnLst>
                                </p:cTn>
                              </p:par>
                              <p:par>
                                <p:cTn id="164" presetID="53" presetClass="entr" presetSubtype="16" fill="hold" grpId="0" nodeType="withEffect">
                                  <p:stCondLst>
                                    <p:cond delay="3000"/>
                                  </p:stCondLst>
                                  <p:childTnLst>
                                    <p:set>
                                      <p:cBhvr>
                                        <p:cTn id="165" dur="1" fill="hold">
                                          <p:stCondLst>
                                            <p:cond delay="0"/>
                                          </p:stCondLst>
                                        </p:cTn>
                                        <p:tgtEl>
                                          <p:spTgt spid="148"/>
                                        </p:tgtEl>
                                        <p:attrNameLst>
                                          <p:attrName>style.visibility</p:attrName>
                                        </p:attrNameLst>
                                      </p:cBhvr>
                                      <p:to>
                                        <p:strVal val="visible"/>
                                      </p:to>
                                    </p:set>
                                    <p:anim calcmode="lin" valueType="num">
                                      <p:cBhvr>
                                        <p:cTn id="166" dur="500" fill="hold"/>
                                        <p:tgtEl>
                                          <p:spTgt spid="148"/>
                                        </p:tgtEl>
                                        <p:attrNameLst>
                                          <p:attrName>ppt_w</p:attrName>
                                        </p:attrNameLst>
                                      </p:cBhvr>
                                      <p:tavLst>
                                        <p:tav tm="0">
                                          <p:val>
                                            <p:fltVal val="0"/>
                                          </p:val>
                                        </p:tav>
                                        <p:tav tm="100000">
                                          <p:val>
                                            <p:strVal val="#ppt_w"/>
                                          </p:val>
                                        </p:tav>
                                      </p:tavLst>
                                    </p:anim>
                                    <p:anim calcmode="lin" valueType="num">
                                      <p:cBhvr>
                                        <p:cTn id="167" dur="500" fill="hold"/>
                                        <p:tgtEl>
                                          <p:spTgt spid="148"/>
                                        </p:tgtEl>
                                        <p:attrNameLst>
                                          <p:attrName>ppt_h</p:attrName>
                                        </p:attrNameLst>
                                      </p:cBhvr>
                                      <p:tavLst>
                                        <p:tav tm="0">
                                          <p:val>
                                            <p:fltVal val="0"/>
                                          </p:val>
                                        </p:tav>
                                        <p:tav tm="100000">
                                          <p:val>
                                            <p:strVal val="#ppt_h"/>
                                          </p:val>
                                        </p:tav>
                                      </p:tavLst>
                                    </p:anim>
                                    <p:animEffect transition="in" filter="fade">
                                      <p:cBhvr>
                                        <p:cTn id="168" dur="500"/>
                                        <p:tgtEl>
                                          <p:spTgt spid="148"/>
                                        </p:tgtEl>
                                      </p:cBhvr>
                                    </p:animEffect>
                                  </p:childTnLst>
                                </p:cTn>
                              </p:par>
                              <p:par>
                                <p:cTn id="169" presetID="53" presetClass="entr" presetSubtype="16" fill="hold" grpId="0" nodeType="withEffect">
                                  <p:stCondLst>
                                    <p:cond delay="3000"/>
                                  </p:stCondLst>
                                  <p:childTnLst>
                                    <p:set>
                                      <p:cBhvr>
                                        <p:cTn id="170" dur="1" fill="hold">
                                          <p:stCondLst>
                                            <p:cond delay="0"/>
                                          </p:stCondLst>
                                        </p:cTn>
                                        <p:tgtEl>
                                          <p:spTgt spid="150"/>
                                        </p:tgtEl>
                                        <p:attrNameLst>
                                          <p:attrName>style.visibility</p:attrName>
                                        </p:attrNameLst>
                                      </p:cBhvr>
                                      <p:to>
                                        <p:strVal val="visible"/>
                                      </p:to>
                                    </p:set>
                                    <p:anim calcmode="lin" valueType="num">
                                      <p:cBhvr>
                                        <p:cTn id="171" dur="500" fill="hold"/>
                                        <p:tgtEl>
                                          <p:spTgt spid="150"/>
                                        </p:tgtEl>
                                        <p:attrNameLst>
                                          <p:attrName>ppt_w</p:attrName>
                                        </p:attrNameLst>
                                      </p:cBhvr>
                                      <p:tavLst>
                                        <p:tav tm="0">
                                          <p:val>
                                            <p:fltVal val="0"/>
                                          </p:val>
                                        </p:tav>
                                        <p:tav tm="100000">
                                          <p:val>
                                            <p:strVal val="#ppt_w"/>
                                          </p:val>
                                        </p:tav>
                                      </p:tavLst>
                                    </p:anim>
                                    <p:anim calcmode="lin" valueType="num">
                                      <p:cBhvr>
                                        <p:cTn id="172" dur="500" fill="hold"/>
                                        <p:tgtEl>
                                          <p:spTgt spid="150"/>
                                        </p:tgtEl>
                                        <p:attrNameLst>
                                          <p:attrName>ppt_h</p:attrName>
                                        </p:attrNameLst>
                                      </p:cBhvr>
                                      <p:tavLst>
                                        <p:tav tm="0">
                                          <p:val>
                                            <p:fltVal val="0"/>
                                          </p:val>
                                        </p:tav>
                                        <p:tav tm="100000">
                                          <p:val>
                                            <p:strVal val="#ppt_h"/>
                                          </p:val>
                                        </p:tav>
                                      </p:tavLst>
                                    </p:anim>
                                    <p:animEffect transition="in" filter="fade">
                                      <p:cBhvr>
                                        <p:cTn id="173" dur="500"/>
                                        <p:tgtEl>
                                          <p:spTgt spid="150"/>
                                        </p:tgtEl>
                                      </p:cBhvr>
                                    </p:animEffect>
                                  </p:childTnLst>
                                </p:cTn>
                              </p:par>
                              <p:par>
                                <p:cTn id="174" presetID="53" presetClass="entr" presetSubtype="16" fill="hold" grpId="0" nodeType="withEffect">
                                  <p:stCondLst>
                                    <p:cond delay="3000"/>
                                  </p:stCondLst>
                                  <p:childTnLst>
                                    <p:set>
                                      <p:cBhvr>
                                        <p:cTn id="175" dur="1" fill="hold">
                                          <p:stCondLst>
                                            <p:cond delay="0"/>
                                          </p:stCondLst>
                                        </p:cTn>
                                        <p:tgtEl>
                                          <p:spTgt spid="151"/>
                                        </p:tgtEl>
                                        <p:attrNameLst>
                                          <p:attrName>style.visibility</p:attrName>
                                        </p:attrNameLst>
                                      </p:cBhvr>
                                      <p:to>
                                        <p:strVal val="visible"/>
                                      </p:to>
                                    </p:set>
                                    <p:anim calcmode="lin" valueType="num">
                                      <p:cBhvr>
                                        <p:cTn id="176" dur="500" fill="hold"/>
                                        <p:tgtEl>
                                          <p:spTgt spid="151"/>
                                        </p:tgtEl>
                                        <p:attrNameLst>
                                          <p:attrName>ppt_w</p:attrName>
                                        </p:attrNameLst>
                                      </p:cBhvr>
                                      <p:tavLst>
                                        <p:tav tm="0">
                                          <p:val>
                                            <p:fltVal val="0"/>
                                          </p:val>
                                        </p:tav>
                                        <p:tav tm="100000">
                                          <p:val>
                                            <p:strVal val="#ppt_w"/>
                                          </p:val>
                                        </p:tav>
                                      </p:tavLst>
                                    </p:anim>
                                    <p:anim calcmode="lin" valueType="num">
                                      <p:cBhvr>
                                        <p:cTn id="177" dur="500" fill="hold"/>
                                        <p:tgtEl>
                                          <p:spTgt spid="151"/>
                                        </p:tgtEl>
                                        <p:attrNameLst>
                                          <p:attrName>ppt_h</p:attrName>
                                        </p:attrNameLst>
                                      </p:cBhvr>
                                      <p:tavLst>
                                        <p:tav tm="0">
                                          <p:val>
                                            <p:fltVal val="0"/>
                                          </p:val>
                                        </p:tav>
                                        <p:tav tm="100000">
                                          <p:val>
                                            <p:strVal val="#ppt_h"/>
                                          </p:val>
                                        </p:tav>
                                      </p:tavLst>
                                    </p:anim>
                                    <p:animEffect transition="in" filter="fade">
                                      <p:cBhvr>
                                        <p:cTn id="178" dur="500"/>
                                        <p:tgtEl>
                                          <p:spTgt spid="151"/>
                                        </p:tgtEl>
                                      </p:cBhvr>
                                    </p:animEffect>
                                  </p:childTnLst>
                                </p:cTn>
                              </p:par>
                              <p:par>
                                <p:cTn id="179" presetID="53" presetClass="entr" presetSubtype="16" fill="hold" grpId="0" nodeType="withEffect">
                                  <p:stCondLst>
                                    <p:cond delay="3000"/>
                                  </p:stCondLst>
                                  <p:childTnLst>
                                    <p:set>
                                      <p:cBhvr>
                                        <p:cTn id="180" dur="1" fill="hold">
                                          <p:stCondLst>
                                            <p:cond delay="0"/>
                                          </p:stCondLst>
                                        </p:cTn>
                                        <p:tgtEl>
                                          <p:spTgt spid="152"/>
                                        </p:tgtEl>
                                        <p:attrNameLst>
                                          <p:attrName>style.visibility</p:attrName>
                                        </p:attrNameLst>
                                      </p:cBhvr>
                                      <p:to>
                                        <p:strVal val="visible"/>
                                      </p:to>
                                    </p:set>
                                    <p:anim calcmode="lin" valueType="num">
                                      <p:cBhvr>
                                        <p:cTn id="181" dur="500" fill="hold"/>
                                        <p:tgtEl>
                                          <p:spTgt spid="152"/>
                                        </p:tgtEl>
                                        <p:attrNameLst>
                                          <p:attrName>ppt_w</p:attrName>
                                        </p:attrNameLst>
                                      </p:cBhvr>
                                      <p:tavLst>
                                        <p:tav tm="0">
                                          <p:val>
                                            <p:fltVal val="0"/>
                                          </p:val>
                                        </p:tav>
                                        <p:tav tm="100000">
                                          <p:val>
                                            <p:strVal val="#ppt_w"/>
                                          </p:val>
                                        </p:tav>
                                      </p:tavLst>
                                    </p:anim>
                                    <p:anim calcmode="lin" valueType="num">
                                      <p:cBhvr>
                                        <p:cTn id="182" dur="500" fill="hold"/>
                                        <p:tgtEl>
                                          <p:spTgt spid="152"/>
                                        </p:tgtEl>
                                        <p:attrNameLst>
                                          <p:attrName>ppt_h</p:attrName>
                                        </p:attrNameLst>
                                      </p:cBhvr>
                                      <p:tavLst>
                                        <p:tav tm="0">
                                          <p:val>
                                            <p:fltVal val="0"/>
                                          </p:val>
                                        </p:tav>
                                        <p:tav tm="100000">
                                          <p:val>
                                            <p:strVal val="#ppt_h"/>
                                          </p:val>
                                        </p:tav>
                                      </p:tavLst>
                                    </p:anim>
                                    <p:animEffect transition="in" filter="fade">
                                      <p:cBhvr>
                                        <p:cTn id="183" dur="500"/>
                                        <p:tgtEl>
                                          <p:spTgt spid="152"/>
                                        </p:tgtEl>
                                      </p:cBhvr>
                                    </p:animEffect>
                                  </p:childTnLst>
                                </p:cTn>
                              </p:par>
                              <p:par>
                                <p:cTn id="184" presetID="53" presetClass="entr" presetSubtype="16" fill="hold" grpId="0" nodeType="withEffect">
                                  <p:stCondLst>
                                    <p:cond delay="3000"/>
                                  </p:stCondLst>
                                  <p:childTnLst>
                                    <p:set>
                                      <p:cBhvr>
                                        <p:cTn id="185" dur="1" fill="hold">
                                          <p:stCondLst>
                                            <p:cond delay="0"/>
                                          </p:stCondLst>
                                        </p:cTn>
                                        <p:tgtEl>
                                          <p:spTgt spid="153"/>
                                        </p:tgtEl>
                                        <p:attrNameLst>
                                          <p:attrName>style.visibility</p:attrName>
                                        </p:attrNameLst>
                                      </p:cBhvr>
                                      <p:to>
                                        <p:strVal val="visible"/>
                                      </p:to>
                                    </p:set>
                                    <p:anim calcmode="lin" valueType="num">
                                      <p:cBhvr>
                                        <p:cTn id="186" dur="500" fill="hold"/>
                                        <p:tgtEl>
                                          <p:spTgt spid="153"/>
                                        </p:tgtEl>
                                        <p:attrNameLst>
                                          <p:attrName>ppt_w</p:attrName>
                                        </p:attrNameLst>
                                      </p:cBhvr>
                                      <p:tavLst>
                                        <p:tav tm="0">
                                          <p:val>
                                            <p:fltVal val="0"/>
                                          </p:val>
                                        </p:tav>
                                        <p:tav tm="100000">
                                          <p:val>
                                            <p:strVal val="#ppt_w"/>
                                          </p:val>
                                        </p:tav>
                                      </p:tavLst>
                                    </p:anim>
                                    <p:anim calcmode="lin" valueType="num">
                                      <p:cBhvr>
                                        <p:cTn id="187" dur="500" fill="hold"/>
                                        <p:tgtEl>
                                          <p:spTgt spid="153"/>
                                        </p:tgtEl>
                                        <p:attrNameLst>
                                          <p:attrName>ppt_h</p:attrName>
                                        </p:attrNameLst>
                                      </p:cBhvr>
                                      <p:tavLst>
                                        <p:tav tm="0">
                                          <p:val>
                                            <p:fltVal val="0"/>
                                          </p:val>
                                        </p:tav>
                                        <p:tav tm="100000">
                                          <p:val>
                                            <p:strVal val="#ppt_h"/>
                                          </p:val>
                                        </p:tav>
                                      </p:tavLst>
                                    </p:anim>
                                    <p:animEffect transition="in" filter="fade">
                                      <p:cBhvr>
                                        <p:cTn id="188" dur="500"/>
                                        <p:tgtEl>
                                          <p:spTgt spid="153"/>
                                        </p:tgtEl>
                                      </p:cBhvr>
                                    </p:animEffect>
                                  </p:childTnLst>
                                </p:cTn>
                              </p:par>
                              <p:par>
                                <p:cTn id="189" presetID="53" presetClass="entr" presetSubtype="16" fill="hold" grpId="0" nodeType="withEffect">
                                  <p:stCondLst>
                                    <p:cond delay="3000"/>
                                  </p:stCondLst>
                                  <p:childTnLst>
                                    <p:set>
                                      <p:cBhvr>
                                        <p:cTn id="190" dur="1" fill="hold">
                                          <p:stCondLst>
                                            <p:cond delay="0"/>
                                          </p:stCondLst>
                                        </p:cTn>
                                        <p:tgtEl>
                                          <p:spTgt spid="154"/>
                                        </p:tgtEl>
                                        <p:attrNameLst>
                                          <p:attrName>style.visibility</p:attrName>
                                        </p:attrNameLst>
                                      </p:cBhvr>
                                      <p:to>
                                        <p:strVal val="visible"/>
                                      </p:to>
                                    </p:set>
                                    <p:anim calcmode="lin" valueType="num">
                                      <p:cBhvr>
                                        <p:cTn id="191" dur="500" fill="hold"/>
                                        <p:tgtEl>
                                          <p:spTgt spid="154"/>
                                        </p:tgtEl>
                                        <p:attrNameLst>
                                          <p:attrName>ppt_w</p:attrName>
                                        </p:attrNameLst>
                                      </p:cBhvr>
                                      <p:tavLst>
                                        <p:tav tm="0">
                                          <p:val>
                                            <p:fltVal val="0"/>
                                          </p:val>
                                        </p:tav>
                                        <p:tav tm="100000">
                                          <p:val>
                                            <p:strVal val="#ppt_w"/>
                                          </p:val>
                                        </p:tav>
                                      </p:tavLst>
                                    </p:anim>
                                    <p:anim calcmode="lin" valueType="num">
                                      <p:cBhvr>
                                        <p:cTn id="192" dur="500" fill="hold"/>
                                        <p:tgtEl>
                                          <p:spTgt spid="154"/>
                                        </p:tgtEl>
                                        <p:attrNameLst>
                                          <p:attrName>ppt_h</p:attrName>
                                        </p:attrNameLst>
                                      </p:cBhvr>
                                      <p:tavLst>
                                        <p:tav tm="0">
                                          <p:val>
                                            <p:fltVal val="0"/>
                                          </p:val>
                                        </p:tav>
                                        <p:tav tm="100000">
                                          <p:val>
                                            <p:strVal val="#ppt_h"/>
                                          </p:val>
                                        </p:tav>
                                      </p:tavLst>
                                    </p:anim>
                                    <p:animEffect transition="in" filter="fade">
                                      <p:cBhvr>
                                        <p:cTn id="193" dur="500"/>
                                        <p:tgtEl>
                                          <p:spTgt spid="154"/>
                                        </p:tgtEl>
                                      </p:cBhvr>
                                    </p:animEffect>
                                  </p:childTnLst>
                                </p:cTn>
                              </p:par>
                              <p:par>
                                <p:cTn id="194" presetID="53" presetClass="entr" presetSubtype="16" fill="hold" grpId="0" nodeType="withEffect">
                                  <p:stCondLst>
                                    <p:cond delay="3000"/>
                                  </p:stCondLst>
                                  <p:childTnLst>
                                    <p:set>
                                      <p:cBhvr>
                                        <p:cTn id="195" dur="1" fill="hold">
                                          <p:stCondLst>
                                            <p:cond delay="0"/>
                                          </p:stCondLst>
                                        </p:cTn>
                                        <p:tgtEl>
                                          <p:spTgt spid="158"/>
                                        </p:tgtEl>
                                        <p:attrNameLst>
                                          <p:attrName>style.visibility</p:attrName>
                                        </p:attrNameLst>
                                      </p:cBhvr>
                                      <p:to>
                                        <p:strVal val="visible"/>
                                      </p:to>
                                    </p:set>
                                    <p:anim calcmode="lin" valueType="num">
                                      <p:cBhvr>
                                        <p:cTn id="196" dur="500" fill="hold"/>
                                        <p:tgtEl>
                                          <p:spTgt spid="158"/>
                                        </p:tgtEl>
                                        <p:attrNameLst>
                                          <p:attrName>ppt_w</p:attrName>
                                        </p:attrNameLst>
                                      </p:cBhvr>
                                      <p:tavLst>
                                        <p:tav tm="0">
                                          <p:val>
                                            <p:fltVal val="0"/>
                                          </p:val>
                                        </p:tav>
                                        <p:tav tm="100000">
                                          <p:val>
                                            <p:strVal val="#ppt_w"/>
                                          </p:val>
                                        </p:tav>
                                      </p:tavLst>
                                    </p:anim>
                                    <p:anim calcmode="lin" valueType="num">
                                      <p:cBhvr>
                                        <p:cTn id="197" dur="500" fill="hold"/>
                                        <p:tgtEl>
                                          <p:spTgt spid="158"/>
                                        </p:tgtEl>
                                        <p:attrNameLst>
                                          <p:attrName>ppt_h</p:attrName>
                                        </p:attrNameLst>
                                      </p:cBhvr>
                                      <p:tavLst>
                                        <p:tav tm="0">
                                          <p:val>
                                            <p:fltVal val="0"/>
                                          </p:val>
                                        </p:tav>
                                        <p:tav tm="100000">
                                          <p:val>
                                            <p:strVal val="#ppt_h"/>
                                          </p:val>
                                        </p:tav>
                                      </p:tavLst>
                                    </p:anim>
                                    <p:animEffect transition="in" filter="fade">
                                      <p:cBhvr>
                                        <p:cTn id="198" dur="500"/>
                                        <p:tgtEl>
                                          <p:spTgt spid="158"/>
                                        </p:tgtEl>
                                      </p:cBhvr>
                                    </p:animEffect>
                                  </p:childTnLst>
                                </p:cTn>
                              </p:par>
                              <p:par>
                                <p:cTn id="199" presetID="53" presetClass="entr" presetSubtype="16" fill="hold" grpId="0" nodeType="withEffect">
                                  <p:stCondLst>
                                    <p:cond delay="3000"/>
                                  </p:stCondLst>
                                  <p:childTnLst>
                                    <p:set>
                                      <p:cBhvr>
                                        <p:cTn id="200" dur="1" fill="hold">
                                          <p:stCondLst>
                                            <p:cond delay="0"/>
                                          </p:stCondLst>
                                        </p:cTn>
                                        <p:tgtEl>
                                          <p:spTgt spid="159"/>
                                        </p:tgtEl>
                                        <p:attrNameLst>
                                          <p:attrName>style.visibility</p:attrName>
                                        </p:attrNameLst>
                                      </p:cBhvr>
                                      <p:to>
                                        <p:strVal val="visible"/>
                                      </p:to>
                                    </p:set>
                                    <p:anim calcmode="lin" valueType="num">
                                      <p:cBhvr>
                                        <p:cTn id="201" dur="500" fill="hold"/>
                                        <p:tgtEl>
                                          <p:spTgt spid="159"/>
                                        </p:tgtEl>
                                        <p:attrNameLst>
                                          <p:attrName>ppt_w</p:attrName>
                                        </p:attrNameLst>
                                      </p:cBhvr>
                                      <p:tavLst>
                                        <p:tav tm="0">
                                          <p:val>
                                            <p:fltVal val="0"/>
                                          </p:val>
                                        </p:tav>
                                        <p:tav tm="100000">
                                          <p:val>
                                            <p:strVal val="#ppt_w"/>
                                          </p:val>
                                        </p:tav>
                                      </p:tavLst>
                                    </p:anim>
                                    <p:anim calcmode="lin" valueType="num">
                                      <p:cBhvr>
                                        <p:cTn id="202" dur="500" fill="hold"/>
                                        <p:tgtEl>
                                          <p:spTgt spid="159"/>
                                        </p:tgtEl>
                                        <p:attrNameLst>
                                          <p:attrName>ppt_h</p:attrName>
                                        </p:attrNameLst>
                                      </p:cBhvr>
                                      <p:tavLst>
                                        <p:tav tm="0">
                                          <p:val>
                                            <p:fltVal val="0"/>
                                          </p:val>
                                        </p:tav>
                                        <p:tav tm="100000">
                                          <p:val>
                                            <p:strVal val="#ppt_h"/>
                                          </p:val>
                                        </p:tav>
                                      </p:tavLst>
                                    </p:anim>
                                    <p:animEffect transition="in" filter="fade">
                                      <p:cBhvr>
                                        <p:cTn id="203" dur="500"/>
                                        <p:tgtEl>
                                          <p:spTgt spid="159"/>
                                        </p:tgtEl>
                                      </p:cBhvr>
                                    </p:animEffect>
                                  </p:childTnLst>
                                </p:cTn>
                              </p:par>
                              <p:par>
                                <p:cTn id="204" presetID="53" presetClass="entr" presetSubtype="16" fill="hold" grpId="0" nodeType="withEffect">
                                  <p:stCondLst>
                                    <p:cond delay="3000"/>
                                  </p:stCondLst>
                                  <p:childTnLst>
                                    <p:set>
                                      <p:cBhvr>
                                        <p:cTn id="205" dur="1" fill="hold">
                                          <p:stCondLst>
                                            <p:cond delay="0"/>
                                          </p:stCondLst>
                                        </p:cTn>
                                        <p:tgtEl>
                                          <p:spTgt spid="160"/>
                                        </p:tgtEl>
                                        <p:attrNameLst>
                                          <p:attrName>style.visibility</p:attrName>
                                        </p:attrNameLst>
                                      </p:cBhvr>
                                      <p:to>
                                        <p:strVal val="visible"/>
                                      </p:to>
                                    </p:set>
                                    <p:anim calcmode="lin" valueType="num">
                                      <p:cBhvr>
                                        <p:cTn id="206" dur="500" fill="hold"/>
                                        <p:tgtEl>
                                          <p:spTgt spid="160"/>
                                        </p:tgtEl>
                                        <p:attrNameLst>
                                          <p:attrName>ppt_w</p:attrName>
                                        </p:attrNameLst>
                                      </p:cBhvr>
                                      <p:tavLst>
                                        <p:tav tm="0">
                                          <p:val>
                                            <p:fltVal val="0"/>
                                          </p:val>
                                        </p:tav>
                                        <p:tav tm="100000">
                                          <p:val>
                                            <p:strVal val="#ppt_w"/>
                                          </p:val>
                                        </p:tav>
                                      </p:tavLst>
                                    </p:anim>
                                    <p:anim calcmode="lin" valueType="num">
                                      <p:cBhvr>
                                        <p:cTn id="207" dur="500" fill="hold"/>
                                        <p:tgtEl>
                                          <p:spTgt spid="160"/>
                                        </p:tgtEl>
                                        <p:attrNameLst>
                                          <p:attrName>ppt_h</p:attrName>
                                        </p:attrNameLst>
                                      </p:cBhvr>
                                      <p:tavLst>
                                        <p:tav tm="0">
                                          <p:val>
                                            <p:fltVal val="0"/>
                                          </p:val>
                                        </p:tav>
                                        <p:tav tm="100000">
                                          <p:val>
                                            <p:strVal val="#ppt_h"/>
                                          </p:val>
                                        </p:tav>
                                      </p:tavLst>
                                    </p:anim>
                                    <p:animEffect transition="in" filter="fade">
                                      <p:cBhvr>
                                        <p:cTn id="208" dur="500"/>
                                        <p:tgtEl>
                                          <p:spTgt spid="160"/>
                                        </p:tgtEl>
                                      </p:cBhvr>
                                    </p:animEffect>
                                  </p:childTnLst>
                                </p:cTn>
                              </p:par>
                              <p:par>
                                <p:cTn id="209" presetID="53" presetClass="entr" presetSubtype="16" fill="hold" grpId="0" nodeType="withEffect">
                                  <p:stCondLst>
                                    <p:cond delay="3000"/>
                                  </p:stCondLst>
                                  <p:childTnLst>
                                    <p:set>
                                      <p:cBhvr>
                                        <p:cTn id="210" dur="1" fill="hold">
                                          <p:stCondLst>
                                            <p:cond delay="0"/>
                                          </p:stCondLst>
                                        </p:cTn>
                                        <p:tgtEl>
                                          <p:spTgt spid="161"/>
                                        </p:tgtEl>
                                        <p:attrNameLst>
                                          <p:attrName>style.visibility</p:attrName>
                                        </p:attrNameLst>
                                      </p:cBhvr>
                                      <p:to>
                                        <p:strVal val="visible"/>
                                      </p:to>
                                    </p:set>
                                    <p:anim calcmode="lin" valueType="num">
                                      <p:cBhvr>
                                        <p:cTn id="211" dur="500" fill="hold"/>
                                        <p:tgtEl>
                                          <p:spTgt spid="161"/>
                                        </p:tgtEl>
                                        <p:attrNameLst>
                                          <p:attrName>ppt_w</p:attrName>
                                        </p:attrNameLst>
                                      </p:cBhvr>
                                      <p:tavLst>
                                        <p:tav tm="0">
                                          <p:val>
                                            <p:fltVal val="0"/>
                                          </p:val>
                                        </p:tav>
                                        <p:tav tm="100000">
                                          <p:val>
                                            <p:strVal val="#ppt_w"/>
                                          </p:val>
                                        </p:tav>
                                      </p:tavLst>
                                    </p:anim>
                                    <p:anim calcmode="lin" valueType="num">
                                      <p:cBhvr>
                                        <p:cTn id="212" dur="500" fill="hold"/>
                                        <p:tgtEl>
                                          <p:spTgt spid="161"/>
                                        </p:tgtEl>
                                        <p:attrNameLst>
                                          <p:attrName>ppt_h</p:attrName>
                                        </p:attrNameLst>
                                      </p:cBhvr>
                                      <p:tavLst>
                                        <p:tav tm="0">
                                          <p:val>
                                            <p:fltVal val="0"/>
                                          </p:val>
                                        </p:tav>
                                        <p:tav tm="100000">
                                          <p:val>
                                            <p:strVal val="#ppt_h"/>
                                          </p:val>
                                        </p:tav>
                                      </p:tavLst>
                                    </p:anim>
                                    <p:animEffect transition="in" filter="fade">
                                      <p:cBhvr>
                                        <p:cTn id="213" dur="500"/>
                                        <p:tgtEl>
                                          <p:spTgt spid="161"/>
                                        </p:tgtEl>
                                      </p:cBhvr>
                                    </p:animEffect>
                                  </p:childTnLst>
                                </p:cTn>
                              </p:par>
                              <p:par>
                                <p:cTn id="214" presetID="53" presetClass="entr" presetSubtype="16" fill="hold" grpId="0" nodeType="withEffect">
                                  <p:stCondLst>
                                    <p:cond delay="3000"/>
                                  </p:stCondLst>
                                  <p:childTnLst>
                                    <p:set>
                                      <p:cBhvr>
                                        <p:cTn id="215" dur="1" fill="hold">
                                          <p:stCondLst>
                                            <p:cond delay="0"/>
                                          </p:stCondLst>
                                        </p:cTn>
                                        <p:tgtEl>
                                          <p:spTgt spid="162"/>
                                        </p:tgtEl>
                                        <p:attrNameLst>
                                          <p:attrName>style.visibility</p:attrName>
                                        </p:attrNameLst>
                                      </p:cBhvr>
                                      <p:to>
                                        <p:strVal val="visible"/>
                                      </p:to>
                                    </p:set>
                                    <p:anim calcmode="lin" valueType="num">
                                      <p:cBhvr>
                                        <p:cTn id="216" dur="500" fill="hold"/>
                                        <p:tgtEl>
                                          <p:spTgt spid="162"/>
                                        </p:tgtEl>
                                        <p:attrNameLst>
                                          <p:attrName>ppt_w</p:attrName>
                                        </p:attrNameLst>
                                      </p:cBhvr>
                                      <p:tavLst>
                                        <p:tav tm="0">
                                          <p:val>
                                            <p:fltVal val="0"/>
                                          </p:val>
                                        </p:tav>
                                        <p:tav tm="100000">
                                          <p:val>
                                            <p:strVal val="#ppt_w"/>
                                          </p:val>
                                        </p:tav>
                                      </p:tavLst>
                                    </p:anim>
                                    <p:anim calcmode="lin" valueType="num">
                                      <p:cBhvr>
                                        <p:cTn id="217" dur="500" fill="hold"/>
                                        <p:tgtEl>
                                          <p:spTgt spid="162"/>
                                        </p:tgtEl>
                                        <p:attrNameLst>
                                          <p:attrName>ppt_h</p:attrName>
                                        </p:attrNameLst>
                                      </p:cBhvr>
                                      <p:tavLst>
                                        <p:tav tm="0">
                                          <p:val>
                                            <p:fltVal val="0"/>
                                          </p:val>
                                        </p:tav>
                                        <p:tav tm="100000">
                                          <p:val>
                                            <p:strVal val="#ppt_h"/>
                                          </p:val>
                                        </p:tav>
                                      </p:tavLst>
                                    </p:anim>
                                    <p:animEffect transition="in" filter="fade">
                                      <p:cBhvr>
                                        <p:cTn id="218" dur="500"/>
                                        <p:tgtEl>
                                          <p:spTgt spid="162"/>
                                        </p:tgtEl>
                                      </p:cBhvr>
                                    </p:animEffect>
                                  </p:childTnLst>
                                </p:cTn>
                              </p:par>
                              <p:par>
                                <p:cTn id="219" presetID="53" presetClass="entr" presetSubtype="16" fill="hold" grpId="0" nodeType="withEffect">
                                  <p:stCondLst>
                                    <p:cond delay="3000"/>
                                  </p:stCondLst>
                                  <p:childTnLst>
                                    <p:set>
                                      <p:cBhvr>
                                        <p:cTn id="220" dur="1" fill="hold">
                                          <p:stCondLst>
                                            <p:cond delay="0"/>
                                          </p:stCondLst>
                                        </p:cTn>
                                        <p:tgtEl>
                                          <p:spTgt spid="163"/>
                                        </p:tgtEl>
                                        <p:attrNameLst>
                                          <p:attrName>style.visibility</p:attrName>
                                        </p:attrNameLst>
                                      </p:cBhvr>
                                      <p:to>
                                        <p:strVal val="visible"/>
                                      </p:to>
                                    </p:set>
                                    <p:anim calcmode="lin" valueType="num">
                                      <p:cBhvr>
                                        <p:cTn id="221" dur="500" fill="hold"/>
                                        <p:tgtEl>
                                          <p:spTgt spid="163"/>
                                        </p:tgtEl>
                                        <p:attrNameLst>
                                          <p:attrName>ppt_w</p:attrName>
                                        </p:attrNameLst>
                                      </p:cBhvr>
                                      <p:tavLst>
                                        <p:tav tm="0">
                                          <p:val>
                                            <p:fltVal val="0"/>
                                          </p:val>
                                        </p:tav>
                                        <p:tav tm="100000">
                                          <p:val>
                                            <p:strVal val="#ppt_w"/>
                                          </p:val>
                                        </p:tav>
                                      </p:tavLst>
                                    </p:anim>
                                    <p:anim calcmode="lin" valueType="num">
                                      <p:cBhvr>
                                        <p:cTn id="222" dur="500" fill="hold"/>
                                        <p:tgtEl>
                                          <p:spTgt spid="163"/>
                                        </p:tgtEl>
                                        <p:attrNameLst>
                                          <p:attrName>ppt_h</p:attrName>
                                        </p:attrNameLst>
                                      </p:cBhvr>
                                      <p:tavLst>
                                        <p:tav tm="0">
                                          <p:val>
                                            <p:fltVal val="0"/>
                                          </p:val>
                                        </p:tav>
                                        <p:tav tm="100000">
                                          <p:val>
                                            <p:strVal val="#ppt_h"/>
                                          </p:val>
                                        </p:tav>
                                      </p:tavLst>
                                    </p:anim>
                                    <p:animEffect transition="in" filter="fade">
                                      <p:cBhvr>
                                        <p:cTn id="223" dur="500"/>
                                        <p:tgtEl>
                                          <p:spTgt spid="163"/>
                                        </p:tgtEl>
                                      </p:cBhvr>
                                    </p:animEffect>
                                  </p:childTnLst>
                                </p:cTn>
                              </p:par>
                              <p:par>
                                <p:cTn id="224" presetID="53" presetClass="entr" presetSubtype="16" fill="hold" grpId="0" nodeType="withEffect">
                                  <p:stCondLst>
                                    <p:cond delay="3000"/>
                                  </p:stCondLst>
                                  <p:childTnLst>
                                    <p:set>
                                      <p:cBhvr>
                                        <p:cTn id="225" dur="1" fill="hold">
                                          <p:stCondLst>
                                            <p:cond delay="0"/>
                                          </p:stCondLst>
                                        </p:cTn>
                                        <p:tgtEl>
                                          <p:spTgt spid="164"/>
                                        </p:tgtEl>
                                        <p:attrNameLst>
                                          <p:attrName>style.visibility</p:attrName>
                                        </p:attrNameLst>
                                      </p:cBhvr>
                                      <p:to>
                                        <p:strVal val="visible"/>
                                      </p:to>
                                    </p:set>
                                    <p:anim calcmode="lin" valueType="num">
                                      <p:cBhvr>
                                        <p:cTn id="226" dur="500" fill="hold"/>
                                        <p:tgtEl>
                                          <p:spTgt spid="164"/>
                                        </p:tgtEl>
                                        <p:attrNameLst>
                                          <p:attrName>ppt_w</p:attrName>
                                        </p:attrNameLst>
                                      </p:cBhvr>
                                      <p:tavLst>
                                        <p:tav tm="0">
                                          <p:val>
                                            <p:fltVal val="0"/>
                                          </p:val>
                                        </p:tav>
                                        <p:tav tm="100000">
                                          <p:val>
                                            <p:strVal val="#ppt_w"/>
                                          </p:val>
                                        </p:tav>
                                      </p:tavLst>
                                    </p:anim>
                                    <p:anim calcmode="lin" valueType="num">
                                      <p:cBhvr>
                                        <p:cTn id="227" dur="500" fill="hold"/>
                                        <p:tgtEl>
                                          <p:spTgt spid="164"/>
                                        </p:tgtEl>
                                        <p:attrNameLst>
                                          <p:attrName>ppt_h</p:attrName>
                                        </p:attrNameLst>
                                      </p:cBhvr>
                                      <p:tavLst>
                                        <p:tav tm="0">
                                          <p:val>
                                            <p:fltVal val="0"/>
                                          </p:val>
                                        </p:tav>
                                        <p:tav tm="100000">
                                          <p:val>
                                            <p:strVal val="#ppt_h"/>
                                          </p:val>
                                        </p:tav>
                                      </p:tavLst>
                                    </p:anim>
                                    <p:animEffect transition="in" filter="fade">
                                      <p:cBhvr>
                                        <p:cTn id="228" dur="500"/>
                                        <p:tgtEl>
                                          <p:spTgt spid="164"/>
                                        </p:tgtEl>
                                      </p:cBhvr>
                                    </p:animEffect>
                                  </p:childTnLst>
                                </p:cTn>
                              </p:par>
                              <p:par>
                                <p:cTn id="229" presetID="53" presetClass="entr" presetSubtype="16" fill="hold" grpId="0" nodeType="withEffect">
                                  <p:stCondLst>
                                    <p:cond delay="3000"/>
                                  </p:stCondLst>
                                  <p:childTnLst>
                                    <p:set>
                                      <p:cBhvr>
                                        <p:cTn id="230" dur="1" fill="hold">
                                          <p:stCondLst>
                                            <p:cond delay="0"/>
                                          </p:stCondLst>
                                        </p:cTn>
                                        <p:tgtEl>
                                          <p:spTgt spid="165"/>
                                        </p:tgtEl>
                                        <p:attrNameLst>
                                          <p:attrName>style.visibility</p:attrName>
                                        </p:attrNameLst>
                                      </p:cBhvr>
                                      <p:to>
                                        <p:strVal val="visible"/>
                                      </p:to>
                                    </p:set>
                                    <p:anim calcmode="lin" valueType="num">
                                      <p:cBhvr>
                                        <p:cTn id="231" dur="500" fill="hold"/>
                                        <p:tgtEl>
                                          <p:spTgt spid="165"/>
                                        </p:tgtEl>
                                        <p:attrNameLst>
                                          <p:attrName>ppt_w</p:attrName>
                                        </p:attrNameLst>
                                      </p:cBhvr>
                                      <p:tavLst>
                                        <p:tav tm="0">
                                          <p:val>
                                            <p:fltVal val="0"/>
                                          </p:val>
                                        </p:tav>
                                        <p:tav tm="100000">
                                          <p:val>
                                            <p:strVal val="#ppt_w"/>
                                          </p:val>
                                        </p:tav>
                                      </p:tavLst>
                                    </p:anim>
                                    <p:anim calcmode="lin" valueType="num">
                                      <p:cBhvr>
                                        <p:cTn id="232" dur="500" fill="hold"/>
                                        <p:tgtEl>
                                          <p:spTgt spid="165"/>
                                        </p:tgtEl>
                                        <p:attrNameLst>
                                          <p:attrName>ppt_h</p:attrName>
                                        </p:attrNameLst>
                                      </p:cBhvr>
                                      <p:tavLst>
                                        <p:tav tm="0">
                                          <p:val>
                                            <p:fltVal val="0"/>
                                          </p:val>
                                        </p:tav>
                                        <p:tav tm="100000">
                                          <p:val>
                                            <p:strVal val="#ppt_h"/>
                                          </p:val>
                                        </p:tav>
                                      </p:tavLst>
                                    </p:anim>
                                    <p:animEffect transition="in" filter="fade">
                                      <p:cBhvr>
                                        <p:cTn id="233" dur="500"/>
                                        <p:tgtEl>
                                          <p:spTgt spid="165"/>
                                        </p:tgtEl>
                                      </p:cBhvr>
                                    </p:animEffect>
                                  </p:childTnLst>
                                </p:cTn>
                              </p:par>
                              <p:par>
                                <p:cTn id="234" presetID="53" presetClass="entr" presetSubtype="16" fill="hold" grpId="0" nodeType="withEffect">
                                  <p:stCondLst>
                                    <p:cond delay="3000"/>
                                  </p:stCondLst>
                                  <p:childTnLst>
                                    <p:set>
                                      <p:cBhvr>
                                        <p:cTn id="235" dur="1" fill="hold">
                                          <p:stCondLst>
                                            <p:cond delay="0"/>
                                          </p:stCondLst>
                                        </p:cTn>
                                        <p:tgtEl>
                                          <p:spTgt spid="166"/>
                                        </p:tgtEl>
                                        <p:attrNameLst>
                                          <p:attrName>style.visibility</p:attrName>
                                        </p:attrNameLst>
                                      </p:cBhvr>
                                      <p:to>
                                        <p:strVal val="visible"/>
                                      </p:to>
                                    </p:set>
                                    <p:anim calcmode="lin" valueType="num">
                                      <p:cBhvr>
                                        <p:cTn id="236" dur="500" fill="hold"/>
                                        <p:tgtEl>
                                          <p:spTgt spid="166"/>
                                        </p:tgtEl>
                                        <p:attrNameLst>
                                          <p:attrName>ppt_w</p:attrName>
                                        </p:attrNameLst>
                                      </p:cBhvr>
                                      <p:tavLst>
                                        <p:tav tm="0">
                                          <p:val>
                                            <p:fltVal val="0"/>
                                          </p:val>
                                        </p:tav>
                                        <p:tav tm="100000">
                                          <p:val>
                                            <p:strVal val="#ppt_w"/>
                                          </p:val>
                                        </p:tav>
                                      </p:tavLst>
                                    </p:anim>
                                    <p:anim calcmode="lin" valueType="num">
                                      <p:cBhvr>
                                        <p:cTn id="237" dur="500" fill="hold"/>
                                        <p:tgtEl>
                                          <p:spTgt spid="166"/>
                                        </p:tgtEl>
                                        <p:attrNameLst>
                                          <p:attrName>ppt_h</p:attrName>
                                        </p:attrNameLst>
                                      </p:cBhvr>
                                      <p:tavLst>
                                        <p:tav tm="0">
                                          <p:val>
                                            <p:fltVal val="0"/>
                                          </p:val>
                                        </p:tav>
                                        <p:tav tm="100000">
                                          <p:val>
                                            <p:strVal val="#ppt_h"/>
                                          </p:val>
                                        </p:tav>
                                      </p:tavLst>
                                    </p:anim>
                                    <p:animEffect transition="in" filter="fade">
                                      <p:cBhvr>
                                        <p:cTn id="238" dur="500"/>
                                        <p:tgtEl>
                                          <p:spTgt spid="166"/>
                                        </p:tgtEl>
                                      </p:cBhvr>
                                    </p:animEffect>
                                  </p:childTnLst>
                                </p:cTn>
                              </p:par>
                              <p:par>
                                <p:cTn id="239" presetID="53" presetClass="entr" presetSubtype="16" fill="hold" grpId="0" nodeType="withEffect">
                                  <p:stCondLst>
                                    <p:cond delay="3000"/>
                                  </p:stCondLst>
                                  <p:childTnLst>
                                    <p:set>
                                      <p:cBhvr>
                                        <p:cTn id="240" dur="1" fill="hold">
                                          <p:stCondLst>
                                            <p:cond delay="0"/>
                                          </p:stCondLst>
                                        </p:cTn>
                                        <p:tgtEl>
                                          <p:spTgt spid="167"/>
                                        </p:tgtEl>
                                        <p:attrNameLst>
                                          <p:attrName>style.visibility</p:attrName>
                                        </p:attrNameLst>
                                      </p:cBhvr>
                                      <p:to>
                                        <p:strVal val="visible"/>
                                      </p:to>
                                    </p:set>
                                    <p:anim calcmode="lin" valueType="num">
                                      <p:cBhvr>
                                        <p:cTn id="241" dur="500" fill="hold"/>
                                        <p:tgtEl>
                                          <p:spTgt spid="167"/>
                                        </p:tgtEl>
                                        <p:attrNameLst>
                                          <p:attrName>ppt_w</p:attrName>
                                        </p:attrNameLst>
                                      </p:cBhvr>
                                      <p:tavLst>
                                        <p:tav tm="0">
                                          <p:val>
                                            <p:fltVal val="0"/>
                                          </p:val>
                                        </p:tav>
                                        <p:tav tm="100000">
                                          <p:val>
                                            <p:strVal val="#ppt_w"/>
                                          </p:val>
                                        </p:tav>
                                      </p:tavLst>
                                    </p:anim>
                                    <p:anim calcmode="lin" valueType="num">
                                      <p:cBhvr>
                                        <p:cTn id="242" dur="500" fill="hold"/>
                                        <p:tgtEl>
                                          <p:spTgt spid="167"/>
                                        </p:tgtEl>
                                        <p:attrNameLst>
                                          <p:attrName>ppt_h</p:attrName>
                                        </p:attrNameLst>
                                      </p:cBhvr>
                                      <p:tavLst>
                                        <p:tav tm="0">
                                          <p:val>
                                            <p:fltVal val="0"/>
                                          </p:val>
                                        </p:tav>
                                        <p:tav tm="100000">
                                          <p:val>
                                            <p:strVal val="#ppt_h"/>
                                          </p:val>
                                        </p:tav>
                                      </p:tavLst>
                                    </p:anim>
                                    <p:animEffect transition="in" filter="fade">
                                      <p:cBhvr>
                                        <p:cTn id="243" dur="500"/>
                                        <p:tgtEl>
                                          <p:spTgt spid="167"/>
                                        </p:tgtEl>
                                      </p:cBhvr>
                                    </p:animEffect>
                                  </p:childTnLst>
                                </p:cTn>
                              </p:par>
                              <p:par>
                                <p:cTn id="244" presetID="53" presetClass="entr" presetSubtype="16" fill="hold" grpId="0" nodeType="withEffect">
                                  <p:stCondLst>
                                    <p:cond delay="3000"/>
                                  </p:stCondLst>
                                  <p:childTnLst>
                                    <p:set>
                                      <p:cBhvr>
                                        <p:cTn id="245" dur="1" fill="hold">
                                          <p:stCondLst>
                                            <p:cond delay="0"/>
                                          </p:stCondLst>
                                        </p:cTn>
                                        <p:tgtEl>
                                          <p:spTgt spid="168"/>
                                        </p:tgtEl>
                                        <p:attrNameLst>
                                          <p:attrName>style.visibility</p:attrName>
                                        </p:attrNameLst>
                                      </p:cBhvr>
                                      <p:to>
                                        <p:strVal val="visible"/>
                                      </p:to>
                                    </p:set>
                                    <p:anim calcmode="lin" valueType="num">
                                      <p:cBhvr>
                                        <p:cTn id="246" dur="500" fill="hold"/>
                                        <p:tgtEl>
                                          <p:spTgt spid="168"/>
                                        </p:tgtEl>
                                        <p:attrNameLst>
                                          <p:attrName>ppt_w</p:attrName>
                                        </p:attrNameLst>
                                      </p:cBhvr>
                                      <p:tavLst>
                                        <p:tav tm="0">
                                          <p:val>
                                            <p:fltVal val="0"/>
                                          </p:val>
                                        </p:tav>
                                        <p:tav tm="100000">
                                          <p:val>
                                            <p:strVal val="#ppt_w"/>
                                          </p:val>
                                        </p:tav>
                                      </p:tavLst>
                                    </p:anim>
                                    <p:anim calcmode="lin" valueType="num">
                                      <p:cBhvr>
                                        <p:cTn id="247" dur="500" fill="hold"/>
                                        <p:tgtEl>
                                          <p:spTgt spid="168"/>
                                        </p:tgtEl>
                                        <p:attrNameLst>
                                          <p:attrName>ppt_h</p:attrName>
                                        </p:attrNameLst>
                                      </p:cBhvr>
                                      <p:tavLst>
                                        <p:tav tm="0">
                                          <p:val>
                                            <p:fltVal val="0"/>
                                          </p:val>
                                        </p:tav>
                                        <p:tav tm="100000">
                                          <p:val>
                                            <p:strVal val="#ppt_h"/>
                                          </p:val>
                                        </p:tav>
                                      </p:tavLst>
                                    </p:anim>
                                    <p:animEffect transition="in" filter="fade">
                                      <p:cBhvr>
                                        <p:cTn id="248" dur="500"/>
                                        <p:tgtEl>
                                          <p:spTgt spid="168"/>
                                        </p:tgtEl>
                                      </p:cBhvr>
                                    </p:animEffect>
                                  </p:childTnLst>
                                </p:cTn>
                              </p:par>
                              <p:par>
                                <p:cTn id="249" presetID="53" presetClass="entr" presetSubtype="16" fill="hold" grpId="0" nodeType="withEffect">
                                  <p:stCondLst>
                                    <p:cond delay="3000"/>
                                  </p:stCondLst>
                                  <p:childTnLst>
                                    <p:set>
                                      <p:cBhvr>
                                        <p:cTn id="250" dur="1" fill="hold">
                                          <p:stCondLst>
                                            <p:cond delay="0"/>
                                          </p:stCondLst>
                                        </p:cTn>
                                        <p:tgtEl>
                                          <p:spTgt spid="169"/>
                                        </p:tgtEl>
                                        <p:attrNameLst>
                                          <p:attrName>style.visibility</p:attrName>
                                        </p:attrNameLst>
                                      </p:cBhvr>
                                      <p:to>
                                        <p:strVal val="visible"/>
                                      </p:to>
                                    </p:set>
                                    <p:anim calcmode="lin" valueType="num">
                                      <p:cBhvr>
                                        <p:cTn id="251" dur="500" fill="hold"/>
                                        <p:tgtEl>
                                          <p:spTgt spid="169"/>
                                        </p:tgtEl>
                                        <p:attrNameLst>
                                          <p:attrName>ppt_w</p:attrName>
                                        </p:attrNameLst>
                                      </p:cBhvr>
                                      <p:tavLst>
                                        <p:tav tm="0">
                                          <p:val>
                                            <p:fltVal val="0"/>
                                          </p:val>
                                        </p:tav>
                                        <p:tav tm="100000">
                                          <p:val>
                                            <p:strVal val="#ppt_w"/>
                                          </p:val>
                                        </p:tav>
                                      </p:tavLst>
                                    </p:anim>
                                    <p:anim calcmode="lin" valueType="num">
                                      <p:cBhvr>
                                        <p:cTn id="252" dur="500" fill="hold"/>
                                        <p:tgtEl>
                                          <p:spTgt spid="169"/>
                                        </p:tgtEl>
                                        <p:attrNameLst>
                                          <p:attrName>ppt_h</p:attrName>
                                        </p:attrNameLst>
                                      </p:cBhvr>
                                      <p:tavLst>
                                        <p:tav tm="0">
                                          <p:val>
                                            <p:fltVal val="0"/>
                                          </p:val>
                                        </p:tav>
                                        <p:tav tm="100000">
                                          <p:val>
                                            <p:strVal val="#ppt_h"/>
                                          </p:val>
                                        </p:tav>
                                      </p:tavLst>
                                    </p:anim>
                                    <p:animEffect transition="in" filter="fade">
                                      <p:cBhvr>
                                        <p:cTn id="253" dur="500"/>
                                        <p:tgtEl>
                                          <p:spTgt spid="169"/>
                                        </p:tgtEl>
                                      </p:cBhvr>
                                    </p:animEffect>
                                  </p:childTnLst>
                                </p:cTn>
                              </p:par>
                              <p:par>
                                <p:cTn id="254" presetID="53" presetClass="entr" presetSubtype="16" fill="hold" grpId="0" nodeType="withEffect">
                                  <p:stCondLst>
                                    <p:cond delay="3000"/>
                                  </p:stCondLst>
                                  <p:childTnLst>
                                    <p:set>
                                      <p:cBhvr>
                                        <p:cTn id="255" dur="1" fill="hold">
                                          <p:stCondLst>
                                            <p:cond delay="0"/>
                                          </p:stCondLst>
                                        </p:cTn>
                                        <p:tgtEl>
                                          <p:spTgt spid="170"/>
                                        </p:tgtEl>
                                        <p:attrNameLst>
                                          <p:attrName>style.visibility</p:attrName>
                                        </p:attrNameLst>
                                      </p:cBhvr>
                                      <p:to>
                                        <p:strVal val="visible"/>
                                      </p:to>
                                    </p:set>
                                    <p:anim calcmode="lin" valueType="num">
                                      <p:cBhvr>
                                        <p:cTn id="256" dur="500" fill="hold"/>
                                        <p:tgtEl>
                                          <p:spTgt spid="170"/>
                                        </p:tgtEl>
                                        <p:attrNameLst>
                                          <p:attrName>ppt_w</p:attrName>
                                        </p:attrNameLst>
                                      </p:cBhvr>
                                      <p:tavLst>
                                        <p:tav tm="0">
                                          <p:val>
                                            <p:fltVal val="0"/>
                                          </p:val>
                                        </p:tav>
                                        <p:tav tm="100000">
                                          <p:val>
                                            <p:strVal val="#ppt_w"/>
                                          </p:val>
                                        </p:tav>
                                      </p:tavLst>
                                    </p:anim>
                                    <p:anim calcmode="lin" valueType="num">
                                      <p:cBhvr>
                                        <p:cTn id="257" dur="500" fill="hold"/>
                                        <p:tgtEl>
                                          <p:spTgt spid="170"/>
                                        </p:tgtEl>
                                        <p:attrNameLst>
                                          <p:attrName>ppt_h</p:attrName>
                                        </p:attrNameLst>
                                      </p:cBhvr>
                                      <p:tavLst>
                                        <p:tav tm="0">
                                          <p:val>
                                            <p:fltVal val="0"/>
                                          </p:val>
                                        </p:tav>
                                        <p:tav tm="100000">
                                          <p:val>
                                            <p:strVal val="#ppt_h"/>
                                          </p:val>
                                        </p:tav>
                                      </p:tavLst>
                                    </p:anim>
                                    <p:animEffect transition="in" filter="fade">
                                      <p:cBhvr>
                                        <p:cTn id="258" dur="500"/>
                                        <p:tgtEl>
                                          <p:spTgt spid="170"/>
                                        </p:tgtEl>
                                      </p:cBhvr>
                                    </p:animEffect>
                                  </p:childTnLst>
                                </p:cTn>
                              </p:par>
                              <p:par>
                                <p:cTn id="259" presetID="53" presetClass="entr" presetSubtype="16" fill="hold" grpId="0" nodeType="withEffect">
                                  <p:stCondLst>
                                    <p:cond delay="3000"/>
                                  </p:stCondLst>
                                  <p:childTnLst>
                                    <p:set>
                                      <p:cBhvr>
                                        <p:cTn id="260" dur="1" fill="hold">
                                          <p:stCondLst>
                                            <p:cond delay="0"/>
                                          </p:stCondLst>
                                        </p:cTn>
                                        <p:tgtEl>
                                          <p:spTgt spid="171"/>
                                        </p:tgtEl>
                                        <p:attrNameLst>
                                          <p:attrName>style.visibility</p:attrName>
                                        </p:attrNameLst>
                                      </p:cBhvr>
                                      <p:to>
                                        <p:strVal val="visible"/>
                                      </p:to>
                                    </p:set>
                                    <p:anim calcmode="lin" valueType="num">
                                      <p:cBhvr>
                                        <p:cTn id="261" dur="500" fill="hold"/>
                                        <p:tgtEl>
                                          <p:spTgt spid="171"/>
                                        </p:tgtEl>
                                        <p:attrNameLst>
                                          <p:attrName>ppt_w</p:attrName>
                                        </p:attrNameLst>
                                      </p:cBhvr>
                                      <p:tavLst>
                                        <p:tav tm="0">
                                          <p:val>
                                            <p:fltVal val="0"/>
                                          </p:val>
                                        </p:tav>
                                        <p:tav tm="100000">
                                          <p:val>
                                            <p:strVal val="#ppt_w"/>
                                          </p:val>
                                        </p:tav>
                                      </p:tavLst>
                                    </p:anim>
                                    <p:anim calcmode="lin" valueType="num">
                                      <p:cBhvr>
                                        <p:cTn id="262" dur="500" fill="hold"/>
                                        <p:tgtEl>
                                          <p:spTgt spid="171"/>
                                        </p:tgtEl>
                                        <p:attrNameLst>
                                          <p:attrName>ppt_h</p:attrName>
                                        </p:attrNameLst>
                                      </p:cBhvr>
                                      <p:tavLst>
                                        <p:tav tm="0">
                                          <p:val>
                                            <p:fltVal val="0"/>
                                          </p:val>
                                        </p:tav>
                                        <p:tav tm="100000">
                                          <p:val>
                                            <p:strVal val="#ppt_h"/>
                                          </p:val>
                                        </p:tav>
                                      </p:tavLst>
                                    </p:anim>
                                    <p:animEffect transition="in" filter="fade">
                                      <p:cBhvr>
                                        <p:cTn id="263" dur="500"/>
                                        <p:tgtEl>
                                          <p:spTgt spid="171"/>
                                        </p:tgtEl>
                                      </p:cBhvr>
                                    </p:animEffect>
                                  </p:childTnLst>
                                </p:cTn>
                              </p:par>
                              <p:par>
                                <p:cTn id="264" presetID="53" presetClass="entr" presetSubtype="16" fill="hold" grpId="0" nodeType="withEffect">
                                  <p:stCondLst>
                                    <p:cond delay="3000"/>
                                  </p:stCondLst>
                                  <p:childTnLst>
                                    <p:set>
                                      <p:cBhvr>
                                        <p:cTn id="265" dur="1" fill="hold">
                                          <p:stCondLst>
                                            <p:cond delay="0"/>
                                          </p:stCondLst>
                                        </p:cTn>
                                        <p:tgtEl>
                                          <p:spTgt spid="172"/>
                                        </p:tgtEl>
                                        <p:attrNameLst>
                                          <p:attrName>style.visibility</p:attrName>
                                        </p:attrNameLst>
                                      </p:cBhvr>
                                      <p:to>
                                        <p:strVal val="visible"/>
                                      </p:to>
                                    </p:set>
                                    <p:anim calcmode="lin" valueType="num">
                                      <p:cBhvr>
                                        <p:cTn id="266" dur="500" fill="hold"/>
                                        <p:tgtEl>
                                          <p:spTgt spid="172"/>
                                        </p:tgtEl>
                                        <p:attrNameLst>
                                          <p:attrName>ppt_w</p:attrName>
                                        </p:attrNameLst>
                                      </p:cBhvr>
                                      <p:tavLst>
                                        <p:tav tm="0">
                                          <p:val>
                                            <p:fltVal val="0"/>
                                          </p:val>
                                        </p:tav>
                                        <p:tav tm="100000">
                                          <p:val>
                                            <p:strVal val="#ppt_w"/>
                                          </p:val>
                                        </p:tav>
                                      </p:tavLst>
                                    </p:anim>
                                    <p:anim calcmode="lin" valueType="num">
                                      <p:cBhvr>
                                        <p:cTn id="267" dur="500" fill="hold"/>
                                        <p:tgtEl>
                                          <p:spTgt spid="172"/>
                                        </p:tgtEl>
                                        <p:attrNameLst>
                                          <p:attrName>ppt_h</p:attrName>
                                        </p:attrNameLst>
                                      </p:cBhvr>
                                      <p:tavLst>
                                        <p:tav tm="0">
                                          <p:val>
                                            <p:fltVal val="0"/>
                                          </p:val>
                                        </p:tav>
                                        <p:tav tm="100000">
                                          <p:val>
                                            <p:strVal val="#ppt_h"/>
                                          </p:val>
                                        </p:tav>
                                      </p:tavLst>
                                    </p:anim>
                                    <p:animEffect transition="in" filter="fade">
                                      <p:cBhvr>
                                        <p:cTn id="268" dur="500"/>
                                        <p:tgtEl>
                                          <p:spTgt spid="172"/>
                                        </p:tgtEl>
                                      </p:cBhvr>
                                    </p:animEffect>
                                  </p:childTnLst>
                                </p:cTn>
                              </p:par>
                              <p:par>
                                <p:cTn id="269" presetID="53" presetClass="entr" presetSubtype="16" fill="hold" grpId="0" nodeType="withEffect">
                                  <p:stCondLst>
                                    <p:cond delay="3000"/>
                                  </p:stCondLst>
                                  <p:childTnLst>
                                    <p:set>
                                      <p:cBhvr>
                                        <p:cTn id="270" dur="1" fill="hold">
                                          <p:stCondLst>
                                            <p:cond delay="0"/>
                                          </p:stCondLst>
                                        </p:cTn>
                                        <p:tgtEl>
                                          <p:spTgt spid="173"/>
                                        </p:tgtEl>
                                        <p:attrNameLst>
                                          <p:attrName>style.visibility</p:attrName>
                                        </p:attrNameLst>
                                      </p:cBhvr>
                                      <p:to>
                                        <p:strVal val="visible"/>
                                      </p:to>
                                    </p:set>
                                    <p:anim calcmode="lin" valueType="num">
                                      <p:cBhvr>
                                        <p:cTn id="271" dur="500" fill="hold"/>
                                        <p:tgtEl>
                                          <p:spTgt spid="173"/>
                                        </p:tgtEl>
                                        <p:attrNameLst>
                                          <p:attrName>ppt_w</p:attrName>
                                        </p:attrNameLst>
                                      </p:cBhvr>
                                      <p:tavLst>
                                        <p:tav tm="0">
                                          <p:val>
                                            <p:fltVal val="0"/>
                                          </p:val>
                                        </p:tav>
                                        <p:tav tm="100000">
                                          <p:val>
                                            <p:strVal val="#ppt_w"/>
                                          </p:val>
                                        </p:tav>
                                      </p:tavLst>
                                    </p:anim>
                                    <p:anim calcmode="lin" valueType="num">
                                      <p:cBhvr>
                                        <p:cTn id="272" dur="500" fill="hold"/>
                                        <p:tgtEl>
                                          <p:spTgt spid="173"/>
                                        </p:tgtEl>
                                        <p:attrNameLst>
                                          <p:attrName>ppt_h</p:attrName>
                                        </p:attrNameLst>
                                      </p:cBhvr>
                                      <p:tavLst>
                                        <p:tav tm="0">
                                          <p:val>
                                            <p:fltVal val="0"/>
                                          </p:val>
                                        </p:tav>
                                        <p:tav tm="100000">
                                          <p:val>
                                            <p:strVal val="#ppt_h"/>
                                          </p:val>
                                        </p:tav>
                                      </p:tavLst>
                                    </p:anim>
                                    <p:animEffect transition="in" filter="fade">
                                      <p:cBhvr>
                                        <p:cTn id="273" dur="500"/>
                                        <p:tgtEl>
                                          <p:spTgt spid="173"/>
                                        </p:tgtEl>
                                      </p:cBhvr>
                                    </p:animEffect>
                                  </p:childTnLst>
                                </p:cTn>
                              </p:par>
                              <p:par>
                                <p:cTn id="274" presetID="53" presetClass="entr" presetSubtype="16" fill="hold" grpId="0" nodeType="withEffect">
                                  <p:stCondLst>
                                    <p:cond delay="3000"/>
                                  </p:stCondLst>
                                  <p:childTnLst>
                                    <p:set>
                                      <p:cBhvr>
                                        <p:cTn id="275" dur="1" fill="hold">
                                          <p:stCondLst>
                                            <p:cond delay="0"/>
                                          </p:stCondLst>
                                        </p:cTn>
                                        <p:tgtEl>
                                          <p:spTgt spid="174"/>
                                        </p:tgtEl>
                                        <p:attrNameLst>
                                          <p:attrName>style.visibility</p:attrName>
                                        </p:attrNameLst>
                                      </p:cBhvr>
                                      <p:to>
                                        <p:strVal val="visible"/>
                                      </p:to>
                                    </p:set>
                                    <p:anim calcmode="lin" valueType="num">
                                      <p:cBhvr>
                                        <p:cTn id="276" dur="500" fill="hold"/>
                                        <p:tgtEl>
                                          <p:spTgt spid="174"/>
                                        </p:tgtEl>
                                        <p:attrNameLst>
                                          <p:attrName>ppt_w</p:attrName>
                                        </p:attrNameLst>
                                      </p:cBhvr>
                                      <p:tavLst>
                                        <p:tav tm="0">
                                          <p:val>
                                            <p:fltVal val="0"/>
                                          </p:val>
                                        </p:tav>
                                        <p:tav tm="100000">
                                          <p:val>
                                            <p:strVal val="#ppt_w"/>
                                          </p:val>
                                        </p:tav>
                                      </p:tavLst>
                                    </p:anim>
                                    <p:anim calcmode="lin" valueType="num">
                                      <p:cBhvr>
                                        <p:cTn id="277" dur="500" fill="hold"/>
                                        <p:tgtEl>
                                          <p:spTgt spid="174"/>
                                        </p:tgtEl>
                                        <p:attrNameLst>
                                          <p:attrName>ppt_h</p:attrName>
                                        </p:attrNameLst>
                                      </p:cBhvr>
                                      <p:tavLst>
                                        <p:tav tm="0">
                                          <p:val>
                                            <p:fltVal val="0"/>
                                          </p:val>
                                        </p:tav>
                                        <p:tav tm="100000">
                                          <p:val>
                                            <p:strVal val="#ppt_h"/>
                                          </p:val>
                                        </p:tav>
                                      </p:tavLst>
                                    </p:anim>
                                    <p:animEffect transition="in" filter="fade">
                                      <p:cBhvr>
                                        <p:cTn id="278" dur="500"/>
                                        <p:tgtEl>
                                          <p:spTgt spid="174"/>
                                        </p:tgtEl>
                                      </p:cBhvr>
                                    </p:animEffect>
                                  </p:childTnLst>
                                </p:cTn>
                              </p:par>
                              <p:par>
                                <p:cTn id="279" presetID="53" presetClass="entr" presetSubtype="16" fill="hold" grpId="0" nodeType="withEffect">
                                  <p:stCondLst>
                                    <p:cond delay="3000"/>
                                  </p:stCondLst>
                                  <p:childTnLst>
                                    <p:set>
                                      <p:cBhvr>
                                        <p:cTn id="280" dur="1" fill="hold">
                                          <p:stCondLst>
                                            <p:cond delay="0"/>
                                          </p:stCondLst>
                                        </p:cTn>
                                        <p:tgtEl>
                                          <p:spTgt spid="175"/>
                                        </p:tgtEl>
                                        <p:attrNameLst>
                                          <p:attrName>style.visibility</p:attrName>
                                        </p:attrNameLst>
                                      </p:cBhvr>
                                      <p:to>
                                        <p:strVal val="visible"/>
                                      </p:to>
                                    </p:set>
                                    <p:anim calcmode="lin" valueType="num">
                                      <p:cBhvr>
                                        <p:cTn id="281" dur="500" fill="hold"/>
                                        <p:tgtEl>
                                          <p:spTgt spid="175"/>
                                        </p:tgtEl>
                                        <p:attrNameLst>
                                          <p:attrName>ppt_w</p:attrName>
                                        </p:attrNameLst>
                                      </p:cBhvr>
                                      <p:tavLst>
                                        <p:tav tm="0">
                                          <p:val>
                                            <p:fltVal val="0"/>
                                          </p:val>
                                        </p:tav>
                                        <p:tav tm="100000">
                                          <p:val>
                                            <p:strVal val="#ppt_w"/>
                                          </p:val>
                                        </p:tav>
                                      </p:tavLst>
                                    </p:anim>
                                    <p:anim calcmode="lin" valueType="num">
                                      <p:cBhvr>
                                        <p:cTn id="282" dur="500" fill="hold"/>
                                        <p:tgtEl>
                                          <p:spTgt spid="175"/>
                                        </p:tgtEl>
                                        <p:attrNameLst>
                                          <p:attrName>ppt_h</p:attrName>
                                        </p:attrNameLst>
                                      </p:cBhvr>
                                      <p:tavLst>
                                        <p:tav tm="0">
                                          <p:val>
                                            <p:fltVal val="0"/>
                                          </p:val>
                                        </p:tav>
                                        <p:tav tm="100000">
                                          <p:val>
                                            <p:strVal val="#ppt_h"/>
                                          </p:val>
                                        </p:tav>
                                      </p:tavLst>
                                    </p:anim>
                                    <p:animEffect transition="in" filter="fade">
                                      <p:cBhvr>
                                        <p:cTn id="283" dur="500"/>
                                        <p:tgtEl>
                                          <p:spTgt spid="175"/>
                                        </p:tgtEl>
                                      </p:cBhvr>
                                    </p:animEffect>
                                  </p:childTnLst>
                                </p:cTn>
                              </p:par>
                              <p:par>
                                <p:cTn id="284" presetID="53" presetClass="entr" presetSubtype="16" fill="hold" grpId="0" nodeType="withEffect">
                                  <p:stCondLst>
                                    <p:cond delay="3000"/>
                                  </p:stCondLst>
                                  <p:childTnLst>
                                    <p:set>
                                      <p:cBhvr>
                                        <p:cTn id="285" dur="1" fill="hold">
                                          <p:stCondLst>
                                            <p:cond delay="0"/>
                                          </p:stCondLst>
                                        </p:cTn>
                                        <p:tgtEl>
                                          <p:spTgt spid="176"/>
                                        </p:tgtEl>
                                        <p:attrNameLst>
                                          <p:attrName>style.visibility</p:attrName>
                                        </p:attrNameLst>
                                      </p:cBhvr>
                                      <p:to>
                                        <p:strVal val="visible"/>
                                      </p:to>
                                    </p:set>
                                    <p:anim calcmode="lin" valueType="num">
                                      <p:cBhvr>
                                        <p:cTn id="286" dur="500" fill="hold"/>
                                        <p:tgtEl>
                                          <p:spTgt spid="176"/>
                                        </p:tgtEl>
                                        <p:attrNameLst>
                                          <p:attrName>ppt_w</p:attrName>
                                        </p:attrNameLst>
                                      </p:cBhvr>
                                      <p:tavLst>
                                        <p:tav tm="0">
                                          <p:val>
                                            <p:fltVal val="0"/>
                                          </p:val>
                                        </p:tav>
                                        <p:tav tm="100000">
                                          <p:val>
                                            <p:strVal val="#ppt_w"/>
                                          </p:val>
                                        </p:tav>
                                      </p:tavLst>
                                    </p:anim>
                                    <p:anim calcmode="lin" valueType="num">
                                      <p:cBhvr>
                                        <p:cTn id="287" dur="500" fill="hold"/>
                                        <p:tgtEl>
                                          <p:spTgt spid="176"/>
                                        </p:tgtEl>
                                        <p:attrNameLst>
                                          <p:attrName>ppt_h</p:attrName>
                                        </p:attrNameLst>
                                      </p:cBhvr>
                                      <p:tavLst>
                                        <p:tav tm="0">
                                          <p:val>
                                            <p:fltVal val="0"/>
                                          </p:val>
                                        </p:tav>
                                        <p:tav tm="100000">
                                          <p:val>
                                            <p:strVal val="#ppt_h"/>
                                          </p:val>
                                        </p:tav>
                                      </p:tavLst>
                                    </p:anim>
                                    <p:animEffect transition="in" filter="fade">
                                      <p:cBhvr>
                                        <p:cTn id="288" dur="500"/>
                                        <p:tgtEl>
                                          <p:spTgt spid="176"/>
                                        </p:tgtEl>
                                      </p:cBhvr>
                                    </p:animEffect>
                                  </p:childTnLst>
                                </p:cTn>
                              </p:par>
                              <p:par>
                                <p:cTn id="289" presetID="53" presetClass="entr" presetSubtype="16" fill="hold" grpId="0" nodeType="withEffect">
                                  <p:stCondLst>
                                    <p:cond delay="3000"/>
                                  </p:stCondLst>
                                  <p:childTnLst>
                                    <p:set>
                                      <p:cBhvr>
                                        <p:cTn id="290" dur="1" fill="hold">
                                          <p:stCondLst>
                                            <p:cond delay="0"/>
                                          </p:stCondLst>
                                        </p:cTn>
                                        <p:tgtEl>
                                          <p:spTgt spid="177"/>
                                        </p:tgtEl>
                                        <p:attrNameLst>
                                          <p:attrName>style.visibility</p:attrName>
                                        </p:attrNameLst>
                                      </p:cBhvr>
                                      <p:to>
                                        <p:strVal val="visible"/>
                                      </p:to>
                                    </p:set>
                                    <p:anim calcmode="lin" valueType="num">
                                      <p:cBhvr>
                                        <p:cTn id="291" dur="500" fill="hold"/>
                                        <p:tgtEl>
                                          <p:spTgt spid="177"/>
                                        </p:tgtEl>
                                        <p:attrNameLst>
                                          <p:attrName>ppt_w</p:attrName>
                                        </p:attrNameLst>
                                      </p:cBhvr>
                                      <p:tavLst>
                                        <p:tav tm="0">
                                          <p:val>
                                            <p:fltVal val="0"/>
                                          </p:val>
                                        </p:tav>
                                        <p:tav tm="100000">
                                          <p:val>
                                            <p:strVal val="#ppt_w"/>
                                          </p:val>
                                        </p:tav>
                                      </p:tavLst>
                                    </p:anim>
                                    <p:anim calcmode="lin" valueType="num">
                                      <p:cBhvr>
                                        <p:cTn id="292" dur="500" fill="hold"/>
                                        <p:tgtEl>
                                          <p:spTgt spid="177"/>
                                        </p:tgtEl>
                                        <p:attrNameLst>
                                          <p:attrName>ppt_h</p:attrName>
                                        </p:attrNameLst>
                                      </p:cBhvr>
                                      <p:tavLst>
                                        <p:tav tm="0">
                                          <p:val>
                                            <p:fltVal val="0"/>
                                          </p:val>
                                        </p:tav>
                                        <p:tav tm="100000">
                                          <p:val>
                                            <p:strVal val="#ppt_h"/>
                                          </p:val>
                                        </p:tav>
                                      </p:tavLst>
                                    </p:anim>
                                    <p:animEffect transition="in" filter="fade">
                                      <p:cBhvr>
                                        <p:cTn id="293" dur="500"/>
                                        <p:tgtEl>
                                          <p:spTgt spid="177"/>
                                        </p:tgtEl>
                                      </p:cBhvr>
                                    </p:animEffect>
                                  </p:childTnLst>
                                </p:cTn>
                              </p:par>
                              <p:par>
                                <p:cTn id="294" presetID="53" presetClass="entr" presetSubtype="16" fill="hold" grpId="0" nodeType="withEffect">
                                  <p:stCondLst>
                                    <p:cond delay="3000"/>
                                  </p:stCondLst>
                                  <p:childTnLst>
                                    <p:set>
                                      <p:cBhvr>
                                        <p:cTn id="295" dur="1" fill="hold">
                                          <p:stCondLst>
                                            <p:cond delay="0"/>
                                          </p:stCondLst>
                                        </p:cTn>
                                        <p:tgtEl>
                                          <p:spTgt spid="178"/>
                                        </p:tgtEl>
                                        <p:attrNameLst>
                                          <p:attrName>style.visibility</p:attrName>
                                        </p:attrNameLst>
                                      </p:cBhvr>
                                      <p:to>
                                        <p:strVal val="visible"/>
                                      </p:to>
                                    </p:set>
                                    <p:anim calcmode="lin" valueType="num">
                                      <p:cBhvr>
                                        <p:cTn id="296" dur="500" fill="hold"/>
                                        <p:tgtEl>
                                          <p:spTgt spid="178"/>
                                        </p:tgtEl>
                                        <p:attrNameLst>
                                          <p:attrName>ppt_w</p:attrName>
                                        </p:attrNameLst>
                                      </p:cBhvr>
                                      <p:tavLst>
                                        <p:tav tm="0">
                                          <p:val>
                                            <p:fltVal val="0"/>
                                          </p:val>
                                        </p:tav>
                                        <p:tav tm="100000">
                                          <p:val>
                                            <p:strVal val="#ppt_w"/>
                                          </p:val>
                                        </p:tav>
                                      </p:tavLst>
                                    </p:anim>
                                    <p:anim calcmode="lin" valueType="num">
                                      <p:cBhvr>
                                        <p:cTn id="297" dur="500" fill="hold"/>
                                        <p:tgtEl>
                                          <p:spTgt spid="178"/>
                                        </p:tgtEl>
                                        <p:attrNameLst>
                                          <p:attrName>ppt_h</p:attrName>
                                        </p:attrNameLst>
                                      </p:cBhvr>
                                      <p:tavLst>
                                        <p:tav tm="0">
                                          <p:val>
                                            <p:fltVal val="0"/>
                                          </p:val>
                                        </p:tav>
                                        <p:tav tm="100000">
                                          <p:val>
                                            <p:strVal val="#ppt_h"/>
                                          </p:val>
                                        </p:tav>
                                      </p:tavLst>
                                    </p:anim>
                                    <p:animEffect transition="in" filter="fade">
                                      <p:cBhvr>
                                        <p:cTn id="298" dur="500"/>
                                        <p:tgtEl>
                                          <p:spTgt spid="178"/>
                                        </p:tgtEl>
                                      </p:cBhvr>
                                    </p:animEffect>
                                  </p:childTnLst>
                                </p:cTn>
                              </p:par>
                              <p:par>
                                <p:cTn id="299" presetID="53" presetClass="entr" presetSubtype="16" fill="hold" grpId="0" nodeType="withEffect">
                                  <p:stCondLst>
                                    <p:cond delay="3000"/>
                                  </p:stCondLst>
                                  <p:childTnLst>
                                    <p:set>
                                      <p:cBhvr>
                                        <p:cTn id="300" dur="1" fill="hold">
                                          <p:stCondLst>
                                            <p:cond delay="0"/>
                                          </p:stCondLst>
                                        </p:cTn>
                                        <p:tgtEl>
                                          <p:spTgt spid="179"/>
                                        </p:tgtEl>
                                        <p:attrNameLst>
                                          <p:attrName>style.visibility</p:attrName>
                                        </p:attrNameLst>
                                      </p:cBhvr>
                                      <p:to>
                                        <p:strVal val="visible"/>
                                      </p:to>
                                    </p:set>
                                    <p:anim calcmode="lin" valueType="num">
                                      <p:cBhvr>
                                        <p:cTn id="301" dur="500" fill="hold"/>
                                        <p:tgtEl>
                                          <p:spTgt spid="179"/>
                                        </p:tgtEl>
                                        <p:attrNameLst>
                                          <p:attrName>ppt_w</p:attrName>
                                        </p:attrNameLst>
                                      </p:cBhvr>
                                      <p:tavLst>
                                        <p:tav tm="0">
                                          <p:val>
                                            <p:fltVal val="0"/>
                                          </p:val>
                                        </p:tav>
                                        <p:tav tm="100000">
                                          <p:val>
                                            <p:strVal val="#ppt_w"/>
                                          </p:val>
                                        </p:tav>
                                      </p:tavLst>
                                    </p:anim>
                                    <p:anim calcmode="lin" valueType="num">
                                      <p:cBhvr>
                                        <p:cTn id="302" dur="500" fill="hold"/>
                                        <p:tgtEl>
                                          <p:spTgt spid="179"/>
                                        </p:tgtEl>
                                        <p:attrNameLst>
                                          <p:attrName>ppt_h</p:attrName>
                                        </p:attrNameLst>
                                      </p:cBhvr>
                                      <p:tavLst>
                                        <p:tav tm="0">
                                          <p:val>
                                            <p:fltVal val="0"/>
                                          </p:val>
                                        </p:tav>
                                        <p:tav tm="100000">
                                          <p:val>
                                            <p:strVal val="#ppt_h"/>
                                          </p:val>
                                        </p:tav>
                                      </p:tavLst>
                                    </p:anim>
                                    <p:animEffect transition="in" filter="fade">
                                      <p:cBhvr>
                                        <p:cTn id="303" dur="500"/>
                                        <p:tgtEl>
                                          <p:spTgt spid="179"/>
                                        </p:tgtEl>
                                      </p:cBhvr>
                                    </p:animEffect>
                                  </p:childTnLst>
                                </p:cTn>
                              </p:par>
                              <p:par>
                                <p:cTn id="304" presetID="53" presetClass="entr" presetSubtype="16" fill="hold" grpId="0" nodeType="withEffect">
                                  <p:stCondLst>
                                    <p:cond delay="3000"/>
                                  </p:stCondLst>
                                  <p:childTnLst>
                                    <p:set>
                                      <p:cBhvr>
                                        <p:cTn id="305" dur="1" fill="hold">
                                          <p:stCondLst>
                                            <p:cond delay="0"/>
                                          </p:stCondLst>
                                        </p:cTn>
                                        <p:tgtEl>
                                          <p:spTgt spid="180"/>
                                        </p:tgtEl>
                                        <p:attrNameLst>
                                          <p:attrName>style.visibility</p:attrName>
                                        </p:attrNameLst>
                                      </p:cBhvr>
                                      <p:to>
                                        <p:strVal val="visible"/>
                                      </p:to>
                                    </p:set>
                                    <p:anim calcmode="lin" valueType="num">
                                      <p:cBhvr>
                                        <p:cTn id="306" dur="500" fill="hold"/>
                                        <p:tgtEl>
                                          <p:spTgt spid="180"/>
                                        </p:tgtEl>
                                        <p:attrNameLst>
                                          <p:attrName>ppt_w</p:attrName>
                                        </p:attrNameLst>
                                      </p:cBhvr>
                                      <p:tavLst>
                                        <p:tav tm="0">
                                          <p:val>
                                            <p:fltVal val="0"/>
                                          </p:val>
                                        </p:tav>
                                        <p:tav tm="100000">
                                          <p:val>
                                            <p:strVal val="#ppt_w"/>
                                          </p:val>
                                        </p:tav>
                                      </p:tavLst>
                                    </p:anim>
                                    <p:anim calcmode="lin" valueType="num">
                                      <p:cBhvr>
                                        <p:cTn id="307" dur="500" fill="hold"/>
                                        <p:tgtEl>
                                          <p:spTgt spid="180"/>
                                        </p:tgtEl>
                                        <p:attrNameLst>
                                          <p:attrName>ppt_h</p:attrName>
                                        </p:attrNameLst>
                                      </p:cBhvr>
                                      <p:tavLst>
                                        <p:tav tm="0">
                                          <p:val>
                                            <p:fltVal val="0"/>
                                          </p:val>
                                        </p:tav>
                                        <p:tav tm="100000">
                                          <p:val>
                                            <p:strVal val="#ppt_h"/>
                                          </p:val>
                                        </p:tav>
                                      </p:tavLst>
                                    </p:anim>
                                    <p:animEffect transition="in" filter="fade">
                                      <p:cBhvr>
                                        <p:cTn id="308" dur="500"/>
                                        <p:tgtEl>
                                          <p:spTgt spid="180"/>
                                        </p:tgtEl>
                                      </p:cBhvr>
                                    </p:animEffect>
                                  </p:childTnLst>
                                </p:cTn>
                              </p:par>
                              <p:par>
                                <p:cTn id="309" presetID="53" presetClass="entr" presetSubtype="16" fill="hold" grpId="0" nodeType="withEffect">
                                  <p:stCondLst>
                                    <p:cond delay="3000"/>
                                  </p:stCondLst>
                                  <p:childTnLst>
                                    <p:set>
                                      <p:cBhvr>
                                        <p:cTn id="310" dur="1" fill="hold">
                                          <p:stCondLst>
                                            <p:cond delay="0"/>
                                          </p:stCondLst>
                                        </p:cTn>
                                        <p:tgtEl>
                                          <p:spTgt spid="181"/>
                                        </p:tgtEl>
                                        <p:attrNameLst>
                                          <p:attrName>style.visibility</p:attrName>
                                        </p:attrNameLst>
                                      </p:cBhvr>
                                      <p:to>
                                        <p:strVal val="visible"/>
                                      </p:to>
                                    </p:set>
                                    <p:anim calcmode="lin" valueType="num">
                                      <p:cBhvr>
                                        <p:cTn id="311" dur="500" fill="hold"/>
                                        <p:tgtEl>
                                          <p:spTgt spid="181"/>
                                        </p:tgtEl>
                                        <p:attrNameLst>
                                          <p:attrName>ppt_w</p:attrName>
                                        </p:attrNameLst>
                                      </p:cBhvr>
                                      <p:tavLst>
                                        <p:tav tm="0">
                                          <p:val>
                                            <p:fltVal val="0"/>
                                          </p:val>
                                        </p:tav>
                                        <p:tav tm="100000">
                                          <p:val>
                                            <p:strVal val="#ppt_w"/>
                                          </p:val>
                                        </p:tav>
                                      </p:tavLst>
                                    </p:anim>
                                    <p:anim calcmode="lin" valueType="num">
                                      <p:cBhvr>
                                        <p:cTn id="312" dur="500" fill="hold"/>
                                        <p:tgtEl>
                                          <p:spTgt spid="181"/>
                                        </p:tgtEl>
                                        <p:attrNameLst>
                                          <p:attrName>ppt_h</p:attrName>
                                        </p:attrNameLst>
                                      </p:cBhvr>
                                      <p:tavLst>
                                        <p:tav tm="0">
                                          <p:val>
                                            <p:fltVal val="0"/>
                                          </p:val>
                                        </p:tav>
                                        <p:tav tm="100000">
                                          <p:val>
                                            <p:strVal val="#ppt_h"/>
                                          </p:val>
                                        </p:tav>
                                      </p:tavLst>
                                    </p:anim>
                                    <p:animEffect transition="in" filter="fade">
                                      <p:cBhvr>
                                        <p:cTn id="313" dur="500"/>
                                        <p:tgtEl>
                                          <p:spTgt spid="181"/>
                                        </p:tgtEl>
                                      </p:cBhvr>
                                    </p:animEffect>
                                  </p:childTnLst>
                                </p:cTn>
                              </p:par>
                              <p:par>
                                <p:cTn id="314" presetID="53" presetClass="entr" presetSubtype="16" fill="hold" grpId="0" nodeType="withEffect">
                                  <p:stCondLst>
                                    <p:cond delay="3000"/>
                                  </p:stCondLst>
                                  <p:childTnLst>
                                    <p:set>
                                      <p:cBhvr>
                                        <p:cTn id="315" dur="1" fill="hold">
                                          <p:stCondLst>
                                            <p:cond delay="0"/>
                                          </p:stCondLst>
                                        </p:cTn>
                                        <p:tgtEl>
                                          <p:spTgt spid="182"/>
                                        </p:tgtEl>
                                        <p:attrNameLst>
                                          <p:attrName>style.visibility</p:attrName>
                                        </p:attrNameLst>
                                      </p:cBhvr>
                                      <p:to>
                                        <p:strVal val="visible"/>
                                      </p:to>
                                    </p:set>
                                    <p:anim calcmode="lin" valueType="num">
                                      <p:cBhvr>
                                        <p:cTn id="316" dur="500" fill="hold"/>
                                        <p:tgtEl>
                                          <p:spTgt spid="182"/>
                                        </p:tgtEl>
                                        <p:attrNameLst>
                                          <p:attrName>ppt_w</p:attrName>
                                        </p:attrNameLst>
                                      </p:cBhvr>
                                      <p:tavLst>
                                        <p:tav tm="0">
                                          <p:val>
                                            <p:fltVal val="0"/>
                                          </p:val>
                                        </p:tav>
                                        <p:tav tm="100000">
                                          <p:val>
                                            <p:strVal val="#ppt_w"/>
                                          </p:val>
                                        </p:tav>
                                      </p:tavLst>
                                    </p:anim>
                                    <p:anim calcmode="lin" valueType="num">
                                      <p:cBhvr>
                                        <p:cTn id="317" dur="500" fill="hold"/>
                                        <p:tgtEl>
                                          <p:spTgt spid="182"/>
                                        </p:tgtEl>
                                        <p:attrNameLst>
                                          <p:attrName>ppt_h</p:attrName>
                                        </p:attrNameLst>
                                      </p:cBhvr>
                                      <p:tavLst>
                                        <p:tav tm="0">
                                          <p:val>
                                            <p:fltVal val="0"/>
                                          </p:val>
                                        </p:tav>
                                        <p:tav tm="100000">
                                          <p:val>
                                            <p:strVal val="#ppt_h"/>
                                          </p:val>
                                        </p:tav>
                                      </p:tavLst>
                                    </p:anim>
                                    <p:animEffect transition="in" filter="fade">
                                      <p:cBhvr>
                                        <p:cTn id="318" dur="500"/>
                                        <p:tgtEl>
                                          <p:spTgt spid="182"/>
                                        </p:tgtEl>
                                      </p:cBhvr>
                                    </p:animEffect>
                                  </p:childTnLst>
                                </p:cTn>
                              </p:par>
                              <p:par>
                                <p:cTn id="319" presetID="53" presetClass="entr" presetSubtype="16" fill="hold" grpId="0" nodeType="withEffect">
                                  <p:stCondLst>
                                    <p:cond delay="3000"/>
                                  </p:stCondLst>
                                  <p:childTnLst>
                                    <p:set>
                                      <p:cBhvr>
                                        <p:cTn id="320" dur="1" fill="hold">
                                          <p:stCondLst>
                                            <p:cond delay="0"/>
                                          </p:stCondLst>
                                        </p:cTn>
                                        <p:tgtEl>
                                          <p:spTgt spid="183"/>
                                        </p:tgtEl>
                                        <p:attrNameLst>
                                          <p:attrName>style.visibility</p:attrName>
                                        </p:attrNameLst>
                                      </p:cBhvr>
                                      <p:to>
                                        <p:strVal val="visible"/>
                                      </p:to>
                                    </p:set>
                                    <p:anim calcmode="lin" valueType="num">
                                      <p:cBhvr>
                                        <p:cTn id="321" dur="500" fill="hold"/>
                                        <p:tgtEl>
                                          <p:spTgt spid="183"/>
                                        </p:tgtEl>
                                        <p:attrNameLst>
                                          <p:attrName>ppt_w</p:attrName>
                                        </p:attrNameLst>
                                      </p:cBhvr>
                                      <p:tavLst>
                                        <p:tav tm="0">
                                          <p:val>
                                            <p:fltVal val="0"/>
                                          </p:val>
                                        </p:tav>
                                        <p:tav tm="100000">
                                          <p:val>
                                            <p:strVal val="#ppt_w"/>
                                          </p:val>
                                        </p:tav>
                                      </p:tavLst>
                                    </p:anim>
                                    <p:anim calcmode="lin" valueType="num">
                                      <p:cBhvr>
                                        <p:cTn id="322" dur="500" fill="hold"/>
                                        <p:tgtEl>
                                          <p:spTgt spid="183"/>
                                        </p:tgtEl>
                                        <p:attrNameLst>
                                          <p:attrName>ppt_h</p:attrName>
                                        </p:attrNameLst>
                                      </p:cBhvr>
                                      <p:tavLst>
                                        <p:tav tm="0">
                                          <p:val>
                                            <p:fltVal val="0"/>
                                          </p:val>
                                        </p:tav>
                                        <p:tav tm="100000">
                                          <p:val>
                                            <p:strVal val="#ppt_h"/>
                                          </p:val>
                                        </p:tav>
                                      </p:tavLst>
                                    </p:anim>
                                    <p:animEffect transition="in" filter="fade">
                                      <p:cBhvr>
                                        <p:cTn id="323" dur="500"/>
                                        <p:tgtEl>
                                          <p:spTgt spid="183"/>
                                        </p:tgtEl>
                                      </p:cBhvr>
                                    </p:animEffect>
                                  </p:childTnLst>
                                </p:cTn>
                              </p:par>
                              <p:par>
                                <p:cTn id="324" presetID="53" presetClass="entr" presetSubtype="16" fill="hold" grpId="0" nodeType="withEffect">
                                  <p:stCondLst>
                                    <p:cond delay="3000"/>
                                  </p:stCondLst>
                                  <p:childTnLst>
                                    <p:set>
                                      <p:cBhvr>
                                        <p:cTn id="325" dur="1" fill="hold">
                                          <p:stCondLst>
                                            <p:cond delay="0"/>
                                          </p:stCondLst>
                                        </p:cTn>
                                        <p:tgtEl>
                                          <p:spTgt spid="184"/>
                                        </p:tgtEl>
                                        <p:attrNameLst>
                                          <p:attrName>style.visibility</p:attrName>
                                        </p:attrNameLst>
                                      </p:cBhvr>
                                      <p:to>
                                        <p:strVal val="visible"/>
                                      </p:to>
                                    </p:set>
                                    <p:anim calcmode="lin" valueType="num">
                                      <p:cBhvr>
                                        <p:cTn id="326" dur="500" fill="hold"/>
                                        <p:tgtEl>
                                          <p:spTgt spid="184"/>
                                        </p:tgtEl>
                                        <p:attrNameLst>
                                          <p:attrName>ppt_w</p:attrName>
                                        </p:attrNameLst>
                                      </p:cBhvr>
                                      <p:tavLst>
                                        <p:tav tm="0">
                                          <p:val>
                                            <p:fltVal val="0"/>
                                          </p:val>
                                        </p:tav>
                                        <p:tav tm="100000">
                                          <p:val>
                                            <p:strVal val="#ppt_w"/>
                                          </p:val>
                                        </p:tav>
                                      </p:tavLst>
                                    </p:anim>
                                    <p:anim calcmode="lin" valueType="num">
                                      <p:cBhvr>
                                        <p:cTn id="327" dur="500" fill="hold"/>
                                        <p:tgtEl>
                                          <p:spTgt spid="184"/>
                                        </p:tgtEl>
                                        <p:attrNameLst>
                                          <p:attrName>ppt_h</p:attrName>
                                        </p:attrNameLst>
                                      </p:cBhvr>
                                      <p:tavLst>
                                        <p:tav tm="0">
                                          <p:val>
                                            <p:fltVal val="0"/>
                                          </p:val>
                                        </p:tav>
                                        <p:tav tm="100000">
                                          <p:val>
                                            <p:strVal val="#ppt_h"/>
                                          </p:val>
                                        </p:tav>
                                      </p:tavLst>
                                    </p:anim>
                                    <p:animEffect transition="in" filter="fade">
                                      <p:cBhvr>
                                        <p:cTn id="328" dur="500"/>
                                        <p:tgtEl>
                                          <p:spTgt spid="184"/>
                                        </p:tgtEl>
                                      </p:cBhvr>
                                    </p:animEffect>
                                  </p:childTnLst>
                                </p:cTn>
                              </p:par>
                              <p:par>
                                <p:cTn id="329" presetID="53" presetClass="entr" presetSubtype="16" fill="hold" grpId="0" nodeType="withEffect">
                                  <p:stCondLst>
                                    <p:cond delay="3000"/>
                                  </p:stCondLst>
                                  <p:childTnLst>
                                    <p:set>
                                      <p:cBhvr>
                                        <p:cTn id="330" dur="1" fill="hold">
                                          <p:stCondLst>
                                            <p:cond delay="0"/>
                                          </p:stCondLst>
                                        </p:cTn>
                                        <p:tgtEl>
                                          <p:spTgt spid="185"/>
                                        </p:tgtEl>
                                        <p:attrNameLst>
                                          <p:attrName>style.visibility</p:attrName>
                                        </p:attrNameLst>
                                      </p:cBhvr>
                                      <p:to>
                                        <p:strVal val="visible"/>
                                      </p:to>
                                    </p:set>
                                    <p:anim calcmode="lin" valueType="num">
                                      <p:cBhvr>
                                        <p:cTn id="331" dur="500" fill="hold"/>
                                        <p:tgtEl>
                                          <p:spTgt spid="185"/>
                                        </p:tgtEl>
                                        <p:attrNameLst>
                                          <p:attrName>ppt_w</p:attrName>
                                        </p:attrNameLst>
                                      </p:cBhvr>
                                      <p:tavLst>
                                        <p:tav tm="0">
                                          <p:val>
                                            <p:fltVal val="0"/>
                                          </p:val>
                                        </p:tav>
                                        <p:tav tm="100000">
                                          <p:val>
                                            <p:strVal val="#ppt_w"/>
                                          </p:val>
                                        </p:tav>
                                      </p:tavLst>
                                    </p:anim>
                                    <p:anim calcmode="lin" valueType="num">
                                      <p:cBhvr>
                                        <p:cTn id="332" dur="500" fill="hold"/>
                                        <p:tgtEl>
                                          <p:spTgt spid="185"/>
                                        </p:tgtEl>
                                        <p:attrNameLst>
                                          <p:attrName>ppt_h</p:attrName>
                                        </p:attrNameLst>
                                      </p:cBhvr>
                                      <p:tavLst>
                                        <p:tav tm="0">
                                          <p:val>
                                            <p:fltVal val="0"/>
                                          </p:val>
                                        </p:tav>
                                        <p:tav tm="100000">
                                          <p:val>
                                            <p:strVal val="#ppt_h"/>
                                          </p:val>
                                        </p:tav>
                                      </p:tavLst>
                                    </p:anim>
                                    <p:animEffect transition="in" filter="fade">
                                      <p:cBhvr>
                                        <p:cTn id="333" dur="500"/>
                                        <p:tgtEl>
                                          <p:spTgt spid="185"/>
                                        </p:tgtEl>
                                      </p:cBhvr>
                                    </p:animEffect>
                                  </p:childTnLst>
                                </p:cTn>
                              </p:par>
                              <p:par>
                                <p:cTn id="334" presetID="53" presetClass="entr" presetSubtype="16" fill="hold" grpId="0" nodeType="withEffect">
                                  <p:stCondLst>
                                    <p:cond delay="3000"/>
                                  </p:stCondLst>
                                  <p:childTnLst>
                                    <p:set>
                                      <p:cBhvr>
                                        <p:cTn id="335" dur="1" fill="hold">
                                          <p:stCondLst>
                                            <p:cond delay="0"/>
                                          </p:stCondLst>
                                        </p:cTn>
                                        <p:tgtEl>
                                          <p:spTgt spid="186"/>
                                        </p:tgtEl>
                                        <p:attrNameLst>
                                          <p:attrName>style.visibility</p:attrName>
                                        </p:attrNameLst>
                                      </p:cBhvr>
                                      <p:to>
                                        <p:strVal val="visible"/>
                                      </p:to>
                                    </p:set>
                                    <p:anim calcmode="lin" valueType="num">
                                      <p:cBhvr>
                                        <p:cTn id="336" dur="500" fill="hold"/>
                                        <p:tgtEl>
                                          <p:spTgt spid="186"/>
                                        </p:tgtEl>
                                        <p:attrNameLst>
                                          <p:attrName>ppt_w</p:attrName>
                                        </p:attrNameLst>
                                      </p:cBhvr>
                                      <p:tavLst>
                                        <p:tav tm="0">
                                          <p:val>
                                            <p:fltVal val="0"/>
                                          </p:val>
                                        </p:tav>
                                        <p:tav tm="100000">
                                          <p:val>
                                            <p:strVal val="#ppt_w"/>
                                          </p:val>
                                        </p:tav>
                                      </p:tavLst>
                                    </p:anim>
                                    <p:anim calcmode="lin" valueType="num">
                                      <p:cBhvr>
                                        <p:cTn id="337" dur="500" fill="hold"/>
                                        <p:tgtEl>
                                          <p:spTgt spid="186"/>
                                        </p:tgtEl>
                                        <p:attrNameLst>
                                          <p:attrName>ppt_h</p:attrName>
                                        </p:attrNameLst>
                                      </p:cBhvr>
                                      <p:tavLst>
                                        <p:tav tm="0">
                                          <p:val>
                                            <p:fltVal val="0"/>
                                          </p:val>
                                        </p:tav>
                                        <p:tav tm="100000">
                                          <p:val>
                                            <p:strVal val="#ppt_h"/>
                                          </p:val>
                                        </p:tav>
                                      </p:tavLst>
                                    </p:anim>
                                    <p:animEffect transition="in" filter="fade">
                                      <p:cBhvr>
                                        <p:cTn id="338" dur="500"/>
                                        <p:tgtEl>
                                          <p:spTgt spid="186"/>
                                        </p:tgtEl>
                                      </p:cBhvr>
                                    </p:animEffect>
                                  </p:childTnLst>
                                </p:cTn>
                              </p:par>
                              <p:par>
                                <p:cTn id="339" presetID="53" presetClass="entr" presetSubtype="16" fill="hold" grpId="0" nodeType="withEffect">
                                  <p:stCondLst>
                                    <p:cond delay="3000"/>
                                  </p:stCondLst>
                                  <p:childTnLst>
                                    <p:set>
                                      <p:cBhvr>
                                        <p:cTn id="340" dur="1" fill="hold">
                                          <p:stCondLst>
                                            <p:cond delay="0"/>
                                          </p:stCondLst>
                                        </p:cTn>
                                        <p:tgtEl>
                                          <p:spTgt spid="187"/>
                                        </p:tgtEl>
                                        <p:attrNameLst>
                                          <p:attrName>style.visibility</p:attrName>
                                        </p:attrNameLst>
                                      </p:cBhvr>
                                      <p:to>
                                        <p:strVal val="visible"/>
                                      </p:to>
                                    </p:set>
                                    <p:anim calcmode="lin" valueType="num">
                                      <p:cBhvr>
                                        <p:cTn id="341" dur="500" fill="hold"/>
                                        <p:tgtEl>
                                          <p:spTgt spid="187"/>
                                        </p:tgtEl>
                                        <p:attrNameLst>
                                          <p:attrName>ppt_w</p:attrName>
                                        </p:attrNameLst>
                                      </p:cBhvr>
                                      <p:tavLst>
                                        <p:tav tm="0">
                                          <p:val>
                                            <p:fltVal val="0"/>
                                          </p:val>
                                        </p:tav>
                                        <p:tav tm="100000">
                                          <p:val>
                                            <p:strVal val="#ppt_w"/>
                                          </p:val>
                                        </p:tav>
                                      </p:tavLst>
                                    </p:anim>
                                    <p:anim calcmode="lin" valueType="num">
                                      <p:cBhvr>
                                        <p:cTn id="342" dur="500" fill="hold"/>
                                        <p:tgtEl>
                                          <p:spTgt spid="187"/>
                                        </p:tgtEl>
                                        <p:attrNameLst>
                                          <p:attrName>ppt_h</p:attrName>
                                        </p:attrNameLst>
                                      </p:cBhvr>
                                      <p:tavLst>
                                        <p:tav tm="0">
                                          <p:val>
                                            <p:fltVal val="0"/>
                                          </p:val>
                                        </p:tav>
                                        <p:tav tm="100000">
                                          <p:val>
                                            <p:strVal val="#ppt_h"/>
                                          </p:val>
                                        </p:tav>
                                      </p:tavLst>
                                    </p:anim>
                                    <p:animEffect transition="in" filter="fade">
                                      <p:cBhvr>
                                        <p:cTn id="343" dur="500"/>
                                        <p:tgtEl>
                                          <p:spTgt spid="187"/>
                                        </p:tgtEl>
                                      </p:cBhvr>
                                    </p:animEffect>
                                  </p:childTnLst>
                                </p:cTn>
                              </p:par>
                              <p:par>
                                <p:cTn id="344" presetID="53" presetClass="entr" presetSubtype="16" fill="hold" grpId="0" nodeType="withEffect">
                                  <p:stCondLst>
                                    <p:cond delay="3000"/>
                                  </p:stCondLst>
                                  <p:childTnLst>
                                    <p:set>
                                      <p:cBhvr>
                                        <p:cTn id="345" dur="1" fill="hold">
                                          <p:stCondLst>
                                            <p:cond delay="0"/>
                                          </p:stCondLst>
                                        </p:cTn>
                                        <p:tgtEl>
                                          <p:spTgt spid="188"/>
                                        </p:tgtEl>
                                        <p:attrNameLst>
                                          <p:attrName>style.visibility</p:attrName>
                                        </p:attrNameLst>
                                      </p:cBhvr>
                                      <p:to>
                                        <p:strVal val="visible"/>
                                      </p:to>
                                    </p:set>
                                    <p:anim calcmode="lin" valueType="num">
                                      <p:cBhvr>
                                        <p:cTn id="346" dur="500" fill="hold"/>
                                        <p:tgtEl>
                                          <p:spTgt spid="188"/>
                                        </p:tgtEl>
                                        <p:attrNameLst>
                                          <p:attrName>ppt_w</p:attrName>
                                        </p:attrNameLst>
                                      </p:cBhvr>
                                      <p:tavLst>
                                        <p:tav tm="0">
                                          <p:val>
                                            <p:fltVal val="0"/>
                                          </p:val>
                                        </p:tav>
                                        <p:tav tm="100000">
                                          <p:val>
                                            <p:strVal val="#ppt_w"/>
                                          </p:val>
                                        </p:tav>
                                      </p:tavLst>
                                    </p:anim>
                                    <p:anim calcmode="lin" valueType="num">
                                      <p:cBhvr>
                                        <p:cTn id="347" dur="500" fill="hold"/>
                                        <p:tgtEl>
                                          <p:spTgt spid="188"/>
                                        </p:tgtEl>
                                        <p:attrNameLst>
                                          <p:attrName>ppt_h</p:attrName>
                                        </p:attrNameLst>
                                      </p:cBhvr>
                                      <p:tavLst>
                                        <p:tav tm="0">
                                          <p:val>
                                            <p:fltVal val="0"/>
                                          </p:val>
                                        </p:tav>
                                        <p:tav tm="100000">
                                          <p:val>
                                            <p:strVal val="#ppt_h"/>
                                          </p:val>
                                        </p:tav>
                                      </p:tavLst>
                                    </p:anim>
                                    <p:animEffect transition="in" filter="fade">
                                      <p:cBhvr>
                                        <p:cTn id="348" dur="500"/>
                                        <p:tgtEl>
                                          <p:spTgt spid="188"/>
                                        </p:tgtEl>
                                      </p:cBhvr>
                                    </p:animEffect>
                                  </p:childTnLst>
                                </p:cTn>
                              </p:par>
                              <p:par>
                                <p:cTn id="349" presetID="53" presetClass="entr" presetSubtype="16" fill="hold" grpId="0" nodeType="withEffect">
                                  <p:stCondLst>
                                    <p:cond delay="3000"/>
                                  </p:stCondLst>
                                  <p:childTnLst>
                                    <p:set>
                                      <p:cBhvr>
                                        <p:cTn id="350" dur="1" fill="hold">
                                          <p:stCondLst>
                                            <p:cond delay="0"/>
                                          </p:stCondLst>
                                        </p:cTn>
                                        <p:tgtEl>
                                          <p:spTgt spid="189"/>
                                        </p:tgtEl>
                                        <p:attrNameLst>
                                          <p:attrName>style.visibility</p:attrName>
                                        </p:attrNameLst>
                                      </p:cBhvr>
                                      <p:to>
                                        <p:strVal val="visible"/>
                                      </p:to>
                                    </p:set>
                                    <p:anim calcmode="lin" valueType="num">
                                      <p:cBhvr>
                                        <p:cTn id="351" dur="500" fill="hold"/>
                                        <p:tgtEl>
                                          <p:spTgt spid="189"/>
                                        </p:tgtEl>
                                        <p:attrNameLst>
                                          <p:attrName>ppt_w</p:attrName>
                                        </p:attrNameLst>
                                      </p:cBhvr>
                                      <p:tavLst>
                                        <p:tav tm="0">
                                          <p:val>
                                            <p:fltVal val="0"/>
                                          </p:val>
                                        </p:tav>
                                        <p:tav tm="100000">
                                          <p:val>
                                            <p:strVal val="#ppt_w"/>
                                          </p:val>
                                        </p:tav>
                                      </p:tavLst>
                                    </p:anim>
                                    <p:anim calcmode="lin" valueType="num">
                                      <p:cBhvr>
                                        <p:cTn id="352" dur="500" fill="hold"/>
                                        <p:tgtEl>
                                          <p:spTgt spid="189"/>
                                        </p:tgtEl>
                                        <p:attrNameLst>
                                          <p:attrName>ppt_h</p:attrName>
                                        </p:attrNameLst>
                                      </p:cBhvr>
                                      <p:tavLst>
                                        <p:tav tm="0">
                                          <p:val>
                                            <p:fltVal val="0"/>
                                          </p:val>
                                        </p:tav>
                                        <p:tav tm="100000">
                                          <p:val>
                                            <p:strVal val="#ppt_h"/>
                                          </p:val>
                                        </p:tav>
                                      </p:tavLst>
                                    </p:anim>
                                    <p:animEffect transition="in" filter="fade">
                                      <p:cBhvr>
                                        <p:cTn id="353" dur="500"/>
                                        <p:tgtEl>
                                          <p:spTgt spid="189"/>
                                        </p:tgtEl>
                                      </p:cBhvr>
                                    </p:animEffect>
                                  </p:childTnLst>
                                </p:cTn>
                              </p:par>
                              <p:par>
                                <p:cTn id="354" presetID="53" presetClass="entr" presetSubtype="16" fill="hold" grpId="0" nodeType="withEffect">
                                  <p:stCondLst>
                                    <p:cond delay="3000"/>
                                  </p:stCondLst>
                                  <p:childTnLst>
                                    <p:set>
                                      <p:cBhvr>
                                        <p:cTn id="355" dur="1" fill="hold">
                                          <p:stCondLst>
                                            <p:cond delay="0"/>
                                          </p:stCondLst>
                                        </p:cTn>
                                        <p:tgtEl>
                                          <p:spTgt spid="190"/>
                                        </p:tgtEl>
                                        <p:attrNameLst>
                                          <p:attrName>style.visibility</p:attrName>
                                        </p:attrNameLst>
                                      </p:cBhvr>
                                      <p:to>
                                        <p:strVal val="visible"/>
                                      </p:to>
                                    </p:set>
                                    <p:anim calcmode="lin" valueType="num">
                                      <p:cBhvr>
                                        <p:cTn id="356" dur="500" fill="hold"/>
                                        <p:tgtEl>
                                          <p:spTgt spid="190"/>
                                        </p:tgtEl>
                                        <p:attrNameLst>
                                          <p:attrName>ppt_w</p:attrName>
                                        </p:attrNameLst>
                                      </p:cBhvr>
                                      <p:tavLst>
                                        <p:tav tm="0">
                                          <p:val>
                                            <p:fltVal val="0"/>
                                          </p:val>
                                        </p:tav>
                                        <p:tav tm="100000">
                                          <p:val>
                                            <p:strVal val="#ppt_w"/>
                                          </p:val>
                                        </p:tav>
                                      </p:tavLst>
                                    </p:anim>
                                    <p:anim calcmode="lin" valueType="num">
                                      <p:cBhvr>
                                        <p:cTn id="357" dur="500" fill="hold"/>
                                        <p:tgtEl>
                                          <p:spTgt spid="190"/>
                                        </p:tgtEl>
                                        <p:attrNameLst>
                                          <p:attrName>ppt_h</p:attrName>
                                        </p:attrNameLst>
                                      </p:cBhvr>
                                      <p:tavLst>
                                        <p:tav tm="0">
                                          <p:val>
                                            <p:fltVal val="0"/>
                                          </p:val>
                                        </p:tav>
                                        <p:tav tm="100000">
                                          <p:val>
                                            <p:strVal val="#ppt_h"/>
                                          </p:val>
                                        </p:tav>
                                      </p:tavLst>
                                    </p:anim>
                                    <p:animEffect transition="in" filter="fade">
                                      <p:cBhvr>
                                        <p:cTn id="358" dur="500"/>
                                        <p:tgtEl>
                                          <p:spTgt spid="190"/>
                                        </p:tgtEl>
                                      </p:cBhvr>
                                    </p:animEffect>
                                  </p:childTnLst>
                                </p:cTn>
                              </p:par>
                              <p:par>
                                <p:cTn id="359" presetID="53" presetClass="entr" presetSubtype="16" fill="hold" grpId="0" nodeType="withEffect">
                                  <p:stCondLst>
                                    <p:cond delay="3000"/>
                                  </p:stCondLst>
                                  <p:childTnLst>
                                    <p:set>
                                      <p:cBhvr>
                                        <p:cTn id="360" dur="1" fill="hold">
                                          <p:stCondLst>
                                            <p:cond delay="0"/>
                                          </p:stCondLst>
                                        </p:cTn>
                                        <p:tgtEl>
                                          <p:spTgt spid="191"/>
                                        </p:tgtEl>
                                        <p:attrNameLst>
                                          <p:attrName>style.visibility</p:attrName>
                                        </p:attrNameLst>
                                      </p:cBhvr>
                                      <p:to>
                                        <p:strVal val="visible"/>
                                      </p:to>
                                    </p:set>
                                    <p:anim calcmode="lin" valueType="num">
                                      <p:cBhvr>
                                        <p:cTn id="361" dur="500" fill="hold"/>
                                        <p:tgtEl>
                                          <p:spTgt spid="191"/>
                                        </p:tgtEl>
                                        <p:attrNameLst>
                                          <p:attrName>ppt_w</p:attrName>
                                        </p:attrNameLst>
                                      </p:cBhvr>
                                      <p:tavLst>
                                        <p:tav tm="0">
                                          <p:val>
                                            <p:fltVal val="0"/>
                                          </p:val>
                                        </p:tav>
                                        <p:tav tm="100000">
                                          <p:val>
                                            <p:strVal val="#ppt_w"/>
                                          </p:val>
                                        </p:tav>
                                      </p:tavLst>
                                    </p:anim>
                                    <p:anim calcmode="lin" valueType="num">
                                      <p:cBhvr>
                                        <p:cTn id="362" dur="500" fill="hold"/>
                                        <p:tgtEl>
                                          <p:spTgt spid="191"/>
                                        </p:tgtEl>
                                        <p:attrNameLst>
                                          <p:attrName>ppt_h</p:attrName>
                                        </p:attrNameLst>
                                      </p:cBhvr>
                                      <p:tavLst>
                                        <p:tav tm="0">
                                          <p:val>
                                            <p:fltVal val="0"/>
                                          </p:val>
                                        </p:tav>
                                        <p:tav tm="100000">
                                          <p:val>
                                            <p:strVal val="#ppt_h"/>
                                          </p:val>
                                        </p:tav>
                                      </p:tavLst>
                                    </p:anim>
                                    <p:animEffect transition="in" filter="fade">
                                      <p:cBhvr>
                                        <p:cTn id="363" dur="500"/>
                                        <p:tgtEl>
                                          <p:spTgt spid="191"/>
                                        </p:tgtEl>
                                      </p:cBhvr>
                                    </p:animEffect>
                                  </p:childTnLst>
                                </p:cTn>
                              </p:par>
                              <p:par>
                                <p:cTn id="364" presetID="53" presetClass="entr" presetSubtype="16" fill="hold" grpId="0" nodeType="withEffect">
                                  <p:stCondLst>
                                    <p:cond delay="3000"/>
                                  </p:stCondLst>
                                  <p:childTnLst>
                                    <p:set>
                                      <p:cBhvr>
                                        <p:cTn id="365" dur="1" fill="hold">
                                          <p:stCondLst>
                                            <p:cond delay="0"/>
                                          </p:stCondLst>
                                        </p:cTn>
                                        <p:tgtEl>
                                          <p:spTgt spid="192"/>
                                        </p:tgtEl>
                                        <p:attrNameLst>
                                          <p:attrName>style.visibility</p:attrName>
                                        </p:attrNameLst>
                                      </p:cBhvr>
                                      <p:to>
                                        <p:strVal val="visible"/>
                                      </p:to>
                                    </p:set>
                                    <p:anim calcmode="lin" valueType="num">
                                      <p:cBhvr>
                                        <p:cTn id="366" dur="500" fill="hold"/>
                                        <p:tgtEl>
                                          <p:spTgt spid="192"/>
                                        </p:tgtEl>
                                        <p:attrNameLst>
                                          <p:attrName>ppt_w</p:attrName>
                                        </p:attrNameLst>
                                      </p:cBhvr>
                                      <p:tavLst>
                                        <p:tav tm="0">
                                          <p:val>
                                            <p:fltVal val="0"/>
                                          </p:val>
                                        </p:tav>
                                        <p:tav tm="100000">
                                          <p:val>
                                            <p:strVal val="#ppt_w"/>
                                          </p:val>
                                        </p:tav>
                                      </p:tavLst>
                                    </p:anim>
                                    <p:anim calcmode="lin" valueType="num">
                                      <p:cBhvr>
                                        <p:cTn id="367" dur="500" fill="hold"/>
                                        <p:tgtEl>
                                          <p:spTgt spid="192"/>
                                        </p:tgtEl>
                                        <p:attrNameLst>
                                          <p:attrName>ppt_h</p:attrName>
                                        </p:attrNameLst>
                                      </p:cBhvr>
                                      <p:tavLst>
                                        <p:tav tm="0">
                                          <p:val>
                                            <p:fltVal val="0"/>
                                          </p:val>
                                        </p:tav>
                                        <p:tav tm="100000">
                                          <p:val>
                                            <p:strVal val="#ppt_h"/>
                                          </p:val>
                                        </p:tav>
                                      </p:tavLst>
                                    </p:anim>
                                    <p:animEffect transition="in" filter="fade">
                                      <p:cBhvr>
                                        <p:cTn id="368" dur="500"/>
                                        <p:tgtEl>
                                          <p:spTgt spid="192"/>
                                        </p:tgtEl>
                                      </p:cBhvr>
                                    </p:animEffect>
                                  </p:childTnLst>
                                </p:cTn>
                              </p:par>
                              <p:par>
                                <p:cTn id="369" presetID="53" presetClass="entr" presetSubtype="16" fill="hold" grpId="0" nodeType="withEffect">
                                  <p:stCondLst>
                                    <p:cond delay="3000"/>
                                  </p:stCondLst>
                                  <p:childTnLst>
                                    <p:set>
                                      <p:cBhvr>
                                        <p:cTn id="370" dur="1" fill="hold">
                                          <p:stCondLst>
                                            <p:cond delay="0"/>
                                          </p:stCondLst>
                                        </p:cTn>
                                        <p:tgtEl>
                                          <p:spTgt spid="193"/>
                                        </p:tgtEl>
                                        <p:attrNameLst>
                                          <p:attrName>style.visibility</p:attrName>
                                        </p:attrNameLst>
                                      </p:cBhvr>
                                      <p:to>
                                        <p:strVal val="visible"/>
                                      </p:to>
                                    </p:set>
                                    <p:anim calcmode="lin" valueType="num">
                                      <p:cBhvr>
                                        <p:cTn id="371" dur="500" fill="hold"/>
                                        <p:tgtEl>
                                          <p:spTgt spid="193"/>
                                        </p:tgtEl>
                                        <p:attrNameLst>
                                          <p:attrName>ppt_w</p:attrName>
                                        </p:attrNameLst>
                                      </p:cBhvr>
                                      <p:tavLst>
                                        <p:tav tm="0">
                                          <p:val>
                                            <p:fltVal val="0"/>
                                          </p:val>
                                        </p:tav>
                                        <p:tav tm="100000">
                                          <p:val>
                                            <p:strVal val="#ppt_w"/>
                                          </p:val>
                                        </p:tav>
                                      </p:tavLst>
                                    </p:anim>
                                    <p:anim calcmode="lin" valueType="num">
                                      <p:cBhvr>
                                        <p:cTn id="372" dur="500" fill="hold"/>
                                        <p:tgtEl>
                                          <p:spTgt spid="193"/>
                                        </p:tgtEl>
                                        <p:attrNameLst>
                                          <p:attrName>ppt_h</p:attrName>
                                        </p:attrNameLst>
                                      </p:cBhvr>
                                      <p:tavLst>
                                        <p:tav tm="0">
                                          <p:val>
                                            <p:fltVal val="0"/>
                                          </p:val>
                                        </p:tav>
                                        <p:tav tm="100000">
                                          <p:val>
                                            <p:strVal val="#ppt_h"/>
                                          </p:val>
                                        </p:tav>
                                      </p:tavLst>
                                    </p:anim>
                                    <p:animEffect transition="in" filter="fade">
                                      <p:cBhvr>
                                        <p:cTn id="373" dur="500"/>
                                        <p:tgtEl>
                                          <p:spTgt spid="193"/>
                                        </p:tgtEl>
                                      </p:cBhvr>
                                    </p:animEffect>
                                  </p:childTnLst>
                                </p:cTn>
                              </p:par>
                              <p:par>
                                <p:cTn id="374" presetID="53" presetClass="entr" presetSubtype="16" fill="hold" grpId="0" nodeType="withEffect">
                                  <p:stCondLst>
                                    <p:cond delay="3000"/>
                                  </p:stCondLst>
                                  <p:childTnLst>
                                    <p:set>
                                      <p:cBhvr>
                                        <p:cTn id="375" dur="1" fill="hold">
                                          <p:stCondLst>
                                            <p:cond delay="0"/>
                                          </p:stCondLst>
                                        </p:cTn>
                                        <p:tgtEl>
                                          <p:spTgt spid="194"/>
                                        </p:tgtEl>
                                        <p:attrNameLst>
                                          <p:attrName>style.visibility</p:attrName>
                                        </p:attrNameLst>
                                      </p:cBhvr>
                                      <p:to>
                                        <p:strVal val="visible"/>
                                      </p:to>
                                    </p:set>
                                    <p:anim calcmode="lin" valueType="num">
                                      <p:cBhvr>
                                        <p:cTn id="376" dur="500" fill="hold"/>
                                        <p:tgtEl>
                                          <p:spTgt spid="194"/>
                                        </p:tgtEl>
                                        <p:attrNameLst>
                                          <p:attrName>ppt_w</p:attrName>
                                        </p:attrNameLst>
                                      </p:cBhvr>
                                      <p:tavLst>
                                        <p:tav tm="0">
                                          <p:val>
                                            <p:fltVal val="0"/>
                                          </p:val>
                                        </p:tav>
                                        <p:tav tm="100000">
                                          <p:val>
                                            <p:strVal val="#ppt_w"/>
                                          </p:val>
                                        </p:tav>
                                      </p:tavLst>
                                    </p:anim>
                                    <p:anim calcmode="lin" valueType="num">
                                      <p:cBhvr>
                                        <p:cTn id="377" dur="500" fill="hold"/>
                                        <p:tgtEl>
                                          <p:spTgt spid="194"/>
                                        </p:tgtEl>
                                        <p:attrNameLst>
                                          <p:attrName>ppt_h</p:attrName>
                                        </p:attrNameLst>
                                      </p:cBhvr>
                                      <p:tavLst>
                                        <p:tav tm="0">
                                          <p:val>
                                            <p:fltVal val="0"/>
                                          </p:val>
                                        </p:tav>
                                        <p:tav tm="100000">
                                          <p:val>
                                            <p:strVal val="#ppt_h"/>
                                          </p:val>
                                        </p:tav>
                                      </p:tavLst>
                                    </p:anim>
                                    <p:animEffect transition="in" filter="fade">
                                      <p:cBhvr>
                                        <p:cTn id="378" dur="500"/>
                                        <p:tgtEl>
                                          <p:spTgt spid="194"/>
                                        </p:tgtEl>
                                      </p:cBhvr>
                                    </p:animEffect>
                                  </p:childTnLst>
                                </p:cTn>
                              </p:par>
                              <p:par>
                                <p:cTn id="379" presetID="53" presetClass="entr" presetSubtype="16" fill="hold" grpId="0" nodeType="withEffect">
                                  <p:stCondLst>
                                    <p:cond delay="3000"/>
                                  </p:stCondLst>
                                  <p:childTnLst>
                                    <p:set>
                                      <p:cBhvr>
                                        <p:cTn id="380" dur="1" fill="hold">
                                          <p:stCondLst>
                                            <p:cond delay="0"/>
                                          </p:stCondLst>
                                        </p:cTn>
                                        <p:tgtEl>
                                          <p:spTgt spid="195"/>
                                        </p:tgtEl>
                                        <p:attrNameLst>
                                          <p:attrName>style.visibility</p:attrName>
                                        </p:attrNameLst>
                                      </p:cBhvr>
                                      <p:to>
                                        <p:strVal val="visible"/>
                                      </p:to>
                                    </p:set>
                                    <p:anim calcmode="lin" valueType="num">
                                      <p:cBhvr>
                                        <p:cTn id="381" dur="500" fill="hold"/>
                                        <p:tgtEl>
                                          <p:spTgt spid="195"/>
                                        </p:tgtEl>
                                        <p:attrNameLst>
                                          <p:attrName>ppt_w</p:attrName>
                                        </p:attrNameLst>
                                      </p:cBhvr>
                                      <p:tavLst>
                                        <p:tav tm="0">
                                          <p:val>
                                            <p:fltVal val="0"/>
                                          </p:val>
                                        </p:tav>
                                        <p:tav tm="100000">
                                          <p:val>
                                            <p:strVal val="#ppt_w"/>
                                          </p:val>
                                        </p:tav>
                                      </p:tavLst>
                                    </p:anim>
                                    <p:anim calcmode="lin" valueType="num">
                                      <p:cBhvr>
                                        <p:cTn id="382" dur="500" fill="hold"/>
                                        <p:tgtEl>
                                          <p:spTgt spid="195"/>
                                        </p:tgtEl>
                                        <p:attrNameLst>
                                          <p:attrName>ppt_h</p:attrName>
                                        </p:attrNameLst>
                                      </p:cBhvr>
                                      <p:tavLst>
                                        <p:tav tm="0">
                                          <p:val>
                                            <p:fltVal val="0"/>
                                          </p:val>
                                        </p:tav>
                                        <p:tav tm="100000">
                                          <p:val>
                                            <p:strVal val="#ppt_h"/>
                                          </p:val>
                                        </p:tav>
                                      </p:tavLst>
                                    </p:anim>
                                    <p:animEffect transition="in" filter="fade">
                                      <p:cBhvr>
                                        <p:cTn id="383" dur="500"/>
                                        <p:tgtEl>
                                          <p:spTgt spid="195"/>
                                        </p:tgtEl>
                                      </p:cBhvr>
                                    </p:animEffect>
                                  </p:childTnLst>
                                </p:cTn>
                              </p:par>
                              <p:par>
                                <p:cTn id="384" presetID="53" presetClass="entr" presetSubtype="16" fill="hold" grpId="0" nodeType="withEffect">
                                  <p:stCondLst>
                                    <p:cond delay="3000"/>
                                  </p:stCondLst>
                                  <p:childTnLst>
                                    <p:set>
                                      <p:cBhvr>
                                        <p:cTn id="385" dur="1" fill="hold">
                                          <p:stCondLst>
                                            <p:cond delay="0"/>
                                          </p:stCondLst>
                                        </p:cTn>
                                        <p:tgtEl>
                                          <p:spTgt spid="196"/>
                                        </p:tgtEl>
                                        <p:attrNameLst>
                                          <p:attrName>style.visibility</p:attrName>
                                        </p:attrNameLst>
                                      </p:cBhvr>
                                      <p:to>
                                        <p:strVal val="visible"/>
                                      </p:to>
                                    </p:set>
                                    <p:anim calcmode="lin" valueType="num">
                                      <p:cBhvr>
                                        <p:cTn id="386" dur="500" fill="hold"/>
                                        <p:tgtEl>
                                          <p:spTgt spid="196"/>
                                        </p:tgtEl>
                                        <p:attrNameLst>
                                          <p:attrName>ppt_w</p:attrName>
                                        </p:attrNameLst>
                                      </p:cBhvr>
                                      <p:tavLst>
                                        <p:tav tm="0">
                                          <p:val>
                                            <p:fltVal val="0"/>
                                          </p:val>
                                        </p:tav>
                                        <p:tav tm="100000">
                                          <p:val>
                                            <p:strVal val="#ppt_w"/>
                                          </p:val>
                                        </p:tav>
                                      </p:tavLst>
                                    </p:anim>
                                    <p:anim calcmode="lin" valueType="num">
                                      <p:cBhvr>
                                        <p:cTn id="387" dur="500" fill="hold"/>
                                        <p:tgtEl>
                                          <p:spTgt spid="196"/>
                                        </p:tgtEl>
                                        <p:attrNameLst>
                                          <p:attrName>ppt_h</p:attrName>
                                        </p:attrNameLst>
                                      </p:cBhvr>
                                      <p:tavLst>
                                        <p:tav tm="0">
                                          <p:val>
                                            <p:fltVal val="0"/>
                                          </p:val>
                                        </p:tav>
                                        <p:tav tm="100000">
                                          <p:val>
                                            <p:strVal val="#ppt_h"/>
                                          </p:val>
                                        </p:tav>
                                      </p:tavLst>
                                    </p:anim>
                                    <p:animEffect transition="in" filter="fade">
                                      <p:cBhvr>
                                        <p:cTn id="388" dur="500"/>
                                        <p:tgtEl>
                                          <p:spTgt spid="196"/>
                                        </p:tgtEl>
                                      </p:cBhvr>
                                    </p:animEffect>
                                  </p:childTnLst>
                                </p:cTn>
                              </p:par>
                              <p:par>
                                <p:cTn id="389" presetID="53" presetClass="entr" presetSubtype="16" fill="hold" grpId="0" nodeType="withEffect">
                                  <p:stCondLst>
                                    <p:cond delay="3000"/>
                                  </p:stCondLst>
                                  <p:childTnLst>
                                    <p:set>
                                      <p:cBhvr>
                                        <p:cTn id="390" dur="1" fill="hold">
                                          <p:stCondLst>
                                            <p:cond delay="0"/>
                                          </p:stCondLst>
                                        </p:cTn>
                                        <p:tgtEl>
                                          <p:spTgt spid="197"/>
                                        </p:tgtEl>
                                        <p:attrNameLst>
                                          <p:attrName>style.visibility</p:attrName>
                                        </p:attrNameLst>
                                      </p:cBhvr>
                                      <p:to>
                                        <p:strVal val="visible"/>
                                      </p:to>
                                    </p:set>
                                    <p:anim calcmode="lin" valueType="num">
                                      <p:cBhvr>
                                        <p:cTn id="391" dur="500" fill="hold"/>
                                        <p:tgtEl>
                                          <p:spTgt spid="197"/>
                                        </p:tgtEl>
                                        <p:attrNameLst>
                                          <p:attrName>ppt_w</p:attrName>
                                        </p:attrNameLst>
                                      </p:cBhvr>
                                      <p:tavLst>
                                        <p:tav tm="0">
                                          <p:val>
                                            <p:fltVal val="0"/>
                                          </p:val>
                                        </p:tav>
                                        <p:tav tm="100000">
                                          <p:val>
                                            <p:strVal val="#ppt_w"/>
                                          </p:val>
                                        </p:tav>
                                      </p:tavLst>
                                    </p:anim>
                                    <p:anim calcmode="lin" valueType="num">
                                      <p:cBhvr>
                                        <p:cTn id="392" dur="500" fill="hold"/>
                                        <p:tgtEl>
                                          <p:spTgt spid="197"/>
                                        </p:tgtEl>
                                        <p:attrNameLst>
                                          <p:attrName>ppt_h</p:attrName>
                                        </p:attrNameLst>
                                      </p:cBhvr>
                                      <p:tavLst>
                                        <p:tav tm="0">
                                          <p:val>
                                            <p:fltVal val="0"/>
                                          </p:val>
                                        </p:tav>
                                        <p:tav tm="100000">
                                          <p:val>
                                            <p:strVal val="#ppt_h"/>
                                          </p:val>
                                        </p:tav>
                                      </p:tavLst>
                                    </p:anim>
                                    <p:animEffect transition="in" filter="fade">
                                      <p:cBhvr>
                                        <p:cTn id="393" dur="500"/>
                                        <p:tgtEl>
                                          <p:spTgt spid="197"/>
                                        </p:tgtEl>
                                      </p:cBhvr>
                                    </p:animEffect>
                                  </p:childTnLst>
                                </p:cTn>
                              </p:par>
                              <p:par>
                                <p:cTn id="394" presetID="53" presetClass="entr" presetSubtype="16" fill="hold" grpId="0" nodeType="withEffect">
                                  <p:stCondLst>
                                    <p:cond delay="3000"/>
                                  </p:stCondLst>
                                  <p:childTnLst>
                                    <p:set>
                                      <p:cBhvr>
                                        <p:cTn id="395" dur="1" fill="hold">
                                          <p:stCondLst>
                                            <p:cond delay="0"/>
                                          </p:stCondLst>
                                        </p:cTn>
                                        <p:tgtEl>
                                          <p:spTgt spid="198"/>
                                        </p:tgtEl>
                                        <p:attrNameLst>
                                          <p:attrName>style.visibility</p:attrName>
                                        </p:attrNameLst>
                                      </p:cBhvr>
                                      <p:to>
                                        <p:strVal val="visible"/>
                                      </p:to>
                                    </p:set>
                                    <p:anim calcmode="lin" valueType="num">
                                      <p:cBhvr>
                                        <p:cTn id="396" dur="500" fill="hold"/>
                                        <p:tgtEl>
                                          <p:spTgt spid="198"/>
                                        </p:tgtEl>
                                        <p:attrNameLst>
                                          <p:attrName>ppt_w</p:attrName>
                                        </p:attrNameLst>
                                      </p:cBhvr>
                                      <p:tavLst>
                                        <p:tav tm="0">
                                          <p:val>
                                            <p:fltVal val="0"/>
                                          </p:val>
                                        </p:tav>
                                        <p:tav tm="100000">
                                          <p:val>
                                            <p:strVal val="#ppt_w"/>
                                          </p:val>
                                        </p:tav>
                                      </p:tavLst>
                                    </p:anim>
                                    <p:anim calcmode="lin" valueType="num">
                                      <p:cBhvr>
                                        <p:cTn id="397" dur="500" fill="hold"/>
                                        <p:tgtEl>
                                          <p:spTgt spid="198"/>
                                        </p:tgtEl>
                                        <p:attrNameLst>
                                          <p:attrName>ppt_h</p:attrName>
                                        </p:attrNameLst>
                                      </p:cBhvr>
                                      <p:tavLst>
                                        <p:tav tm="0">
                                          <p:val>
                                            <p:fltVal val="0"/>
                                          </p:val>
                                        </p:tav>
                                        <p:tav tm="100000">
                                          <p:val>
                                            <p:strVal val="#ppt_h"/>
                                          </p:val>
                                        </p:tav>
                                      </p:tavLst>
                                    </p:anim>
                                    <p:animEffect transition="in" filter="fade">
                                      <p:cBhvr>
                                        <p:cTn id="398" dur="500"/>
                                        <p:tgtEl>
                                          <p:spTgt spid="198"/>
                                        </p:tgtEl>
                                      </p:cBhvr>
                                    </p:animEffect>
                                  </p:childTnLst>
                                </p:cTn>
                              </p:par>
                              <p:par>
                                <p:cTn id="399" presetID="53" presetClass="entr" presetSubtype="16" fill="hold" grpId="0" nodeType="withEffect">
                                  <p:stCondLst>
                                    <p:cond delay="3000"/>
                                  </p:stCondLst>
                                  <p:childTnLst>
                                    <p:set>
                                      <p:cBhvr>
                                        <p:cTn id="400" dur="1" fill="hold">
                                          <p:stCondLst>
                                            <p:cond delay="0"/>
                                          </p:stCondLst>
                                        </p:cTn>
                                        <p:tgtEl>
                                          <p:spTgt spid="199"/>
                                        </p:tgtEl>
                                        <p:attrNameLst>
                                          <p:attrName>style.visibility</p:attrName>
                                        </p:attrNameLst>
                                      </p:cBhvr>
                                      <p:to>
                                        <p:strVal val="visible"/>
                                      </p:to>
                                    </p:set>
                                    <p:anim calcmode="lin" valueType="num">
                                      <p:cBhvr>
                                        <p:cTn id="401" dur="500" fill="hold"/>
                                        <p:tgtEl>
                                          <p:spTgt spid="199"/>
                                        </p:tgtEl>
                                        <p:attrNameLst>
                                          <p:attrName>ppt_w</p:attrName>
                                        </p:attrNameLst>
                                      </p:cBhvr>
                                      <p:tavLst>
                                        <p:tav tm="0">
                                          <p:val>
                                            <p:fltVal val="0"/>
                                          </p:val>
                                        </p:tav>
                                        <p:tav tm="100000">
                                          <p:val>
                                            <p:strVal val="#ppt_w"/>
                                          </p:val>
                                        </p:tav>
                                      </p:tavLst>
                                    </p:anim>
                                    <p:anim calcmode="lin" valueType="num">
                                      <p:cBhvr>
                                        <p:cTn id="402" dur="500" fill="hold"/>
                                        <p:tgtEl>
                                          <p:spTgt spid="199"/>
                                        </p:tgtEl>
                                        <p:attrNameLst>
                                          <p:attrName>ppt_h</p:attrName>
                                        </p:attrNameLst>
                                      </p:cBhvr>
                                      <p:tavLst>
                                        <p:tav tm="0">
                                          <p:val>
                                            <p:fltVal val="0"/>
                                          </p:val>
                                        </p:tav>
                                        <p:tav tm="100000">
                                          <p:val>
                                            <p:strVal val="#ppt_h"/>
                                          </p:val>
                                        </p:tav>
                                      </p:tavLst>
                                    </p:anim>
                                    <p:animEffect transition="in" filter="fade">
                                      <p:cBhvr>
                                        <p:cTn id="403" dur="500"/>
                                        <p:tgtEl>
                                          <p:spTgt spid="199"/>
                                        </p:tgtEl>
                                      </p:cBhvr>
                                    </p:animEffect>
                                  </p:childTnLst>
                                </p:cTn>
                              </p:par>
                              <p:par>
                                <p:cTn id="404" presetID="53" presetClass="entr" presetSubtype="16" fill="hold" grpId="0" nodeType="withEffect">
                                  <p:stCondLst>
                                    <p:cond delay="3000"/>
                                  </p:stCondLst>
                                  <p:childTnLst>
                                    <p:set>
                                      <p:cBhvr>
                                        <p:cTn id="405" dur="1" fill="hold">
                                          <p:stCondLst>
                                            <p:cond delay="0"/>
                                          </p:stCondLst>
                                        </p:cTn>
                                        <p:tgtEl>
                                          <p:spTgt spid="200"/>
                                        </p:tgtEl>
                                        <p:attrNameLst>
                                          <p:attrName>style.visibility</p:attrName>
                                        </p:attrNameLst>
                                      </p:cBhvr>
                                      <p:to>
                                        <p:strVal val="visible"/>
                                      </p:to>
                                    </p:set>
                                    <p:anim calcmode="lin" valueType="num">
                                      <p:cBhvr>
                                        <p:cTn id="406" dur="500" fill="hold"/>
                                        <p:tgtEl>
                                          <p:spTgt spid="200"/>
                                        </p:tgtEl>
                                        <p:attrNameLst>
                                          <p:attrName>ppt_w</p:attrName>
                                        </p:attrNameLst>
                                      </p:cBhvr>
                                      <p:tavLst>
                                        <p:tav tm="0">
                                          <p:val>
                                            <p:fltVal val="0"/>
                                          </p:val>
                                        </p:tav>
                                        <p:tav tm="100000">
                                          <p:val>
                                            <p:strVal val="#ppt_w"/>
                                          </p:val>
                                        </p:tav>
                                      </p:tavLst>
                                    </p:anim>
                                    <p:anim calcmode="lin" valueType="num">
                                      <p:cBhvr>
                                        <p:cTn id="407" dur="500" fill="hold"/>
                                        <p:tgtEl>
                                          <p:spTgt spid="200"/>
                                        </p:tgtEl>
                                        <p:attrNameLst>
                                          <p:attrName>ppt_h</p:attrName>
                                        </p:attrNameLst>
                                      </p:cBhvr>
                                      <p:tavLst>
                                        <p:tav tm="0">
                                          <p:val>
                                            <p:fltVal val="0"/>
                                          </p:val>
                                        </p:tav>
                                        <p:tav tm="100000">
                                          <p:val>
                                            <p:strVal val="#ppt_h"/>
                                          </p:val>
                                        </p:tav>
                                      </p:tavLst>
                                    </p:anim>
                                    <p:animEffect transition="in" filter="fade">
                                      <p:cBhvr>
                                        <p:cTn id="408" dur="500"/>
                                        <p:tgtEl>
                                          <p:spTgt spid="200"/>
                                        </p:tgtEl>
                                      </p:cBhvr>
                                    </p:animEffect>
                                  </p:childTnLst>
                                </p:cTn>
                              </p:par>
                              <p:par>
                                <p:cTn id="409" presetID="53" presetClass="entr" presetSubtype="16" fill="hold" grpId="0" nodeType="withEffect">
                                  <p:stCondLst>
                                    <p:cond delay="3000"/>
                                  </p:stCondLst>
                                  <p:childTnLst>
                                    <p:set>
                                      <p:cBhvr>
                                        <p:cTn id="410" dur="1" fill="hold">
                                          <p:stCondLst>
                                            <p:cond delay="0"/>
                                          </p:stCondLst>
                                        </p:cTn>
                                        <p:tgtEl>
                                          <p:spTgt spid="201"/>
                                        </p:tgtEl>
                                        <p:attrNameLst>
                                          <p:attrName>style.visibility</p:attrName>
                                        </p:attrNameLst>
                                      </p:cBhvr>
                                      <p:to>
                                        <p:strVal val="visible"/>
                                      </p:to>
                                    </p:set>
                                    <p:anim calcmode="lin" valueType="num">
                                      <p:cBhvr>
                                        <p:cTn id="411" dur="500" fill="hold"/>
                                        <p:tgtEl>
                                          <p:spTgt spid="201"/>
                                        </p:tgtEl>
                                        <p:attrNameLst>
                                          <p:attrName>ppt_w</p:attrName>
                                        </p:attrNameLst>
                                      </p:cBhvr>
                                      <p:tavLst>
                                        <p:tav tm="0">
                                          <p:val>
                                            <p:fltVal val="0"/>
                                          </p:val>
                                        </p:tav>
                                        <p:tav tm="100000">
                                          <p:val>
                                            <p:strVal val="#ppt_w"/>
                                          </p:val>
                                        </p:tav>
                                      </p:tavLst>
                                    </p:anim>
                                    <p:anim calcmode="lin" valueType="num">
                                      <p:cBhvr>
                                        <p:cTn id="412" dur="500" fill="hold"/>
                                        <p:tgtEl>
                                          <p:spTgt spid="201"/>
                                        </p:tgtEl>
                                        <p:attrNameLst>
                                          <p:attrName>ppt_h</p:attrName>
                                        </p:attrNameLst>
                                      </p:cBhvr>
                                      <p:tavLst>
                                        <p:tav tm="0">
                                          <p:val>
                                            <p:fltVal val="0"/>
                                          </p:val>
                                        </p:tav>
                                        <p:tav tm="100000">
                                          <p:val>
                                            <p:strVal val="#ppt_h"/>
                                          </p:val>
                                        </p:tav>
                                      </p:tavLst>
                                    </p:anim>
                                    <p:animEffect transition="in" filter="fade">
                                      <p:cBhvr>
                                        <p:cTn id="413" dur="500"/>
                                        <p:tgtEl>
                                          <p:spTgt spid="201"/>
                                        </p:tgtEl>
                                      </p:cBhvr>
                                    </p:animEffect>
                                  </p:childTnLst>
                                </p:cTn>
                              </p:par>
                              <p:par>
                                <p:cTn id="414" presetID="53" presetClass="entr" presetSubtype="16" fill="hold" grpId="0" nodeType="withEffect">
                                  <p:stCondLst>
                                    <p:cond delay="3000"/>
                                  </p:stCondLst>
                                  <p:childTnLst>
                                    <p:set>
                                      <p:cBhvr>
                                        <p:cTn id="415" dur="1" fill="hold">
                                          <p:stCondLst>
                                            <p:cond delay="0"/>
                                          </p:stCondLst>
                                        </p:cTn>
                                        <p:tgtEl>
                                          <p:spTgt spid="202"/>
                                        </p:tgtEl>
                                        <p:attrNameLst>
                                          <p:attrName>style.visibility</p:attrName>
                                        </p:attrNameLst>
                                      </p:cBhvr>
                                      <p:to>
                                        <p:strVal val="visible"/>
                                      </p:to>
                                    </p:set>
                                    <p:anim calcmode="lin" valueType="num">
                                      <p:cBhvr>
                                        <p:cTn id="416" dur="500" fill="hold"/>
                                        <p:tgtEl>
                                          <p:spTgt spid="202"/>
                                        </p:tgtEl>
                                        <p:attrNameLst>
                                          <p:attrName>ppt_w</p:attrName>
                                        </p:attrNameLst>
                                      </p:cBhvr>
                                      <p:tavLst>
                                        <p:tav tm="0">
                                          <p:val>
                                            <p:fltVal val="0"/>
                                          </p:val>
                                        </p:tav>
                                        <p:tav tm="100000">
                                          <p:val>
                                            <p:strVal val="#ppt_w"/>
                                          </p:val>
                                        </p:tav>
                                      </p:tavLst>
                                    </p:anim>
                                    <p:anim calcmode="lin" valueType="num">
                                      <p:cBhvr>
                                        <p:cTn id="417" dur="500" fill="hold"/>
                                        <p:tgtEl>
                                          <p:spTgt spid="202"/>
                                        </p:tgtEl>
                                        <p:attrNameLst>
                                          <p:attrName>ppt_h</p:attrName>
                                        </p:attrNameLst>
                                      </p:cBhvr>
                                      <p:tavLst>
                                        <p:tav tm="0">
                                          <p:val>
                                            <p:fltVal val="0"/>
                                          </p:val>
                                        </p:tav>
                                        <p:tav tm="100000">
                                          <p:val>
                                            <p:strVal val="#ppt_h"/>
                                          </p:val>
                                        </p:tav>
                                      </p:tavLst>
                                    </p:anim>
                                    <p:animEffect transition="in" filter="fade">
                                      <p:cBhvr>
                                        <p:cTn id="418" dur="500"/>
                                        <p:tgtEl>
                                          <p:spTgt spid="202"/>
                                        </p:tgtEl>
                                      </p:cBhvr>
                                    </p:animEffect>
                                  </p:childTnLst>
                                </p:cTn>
                              </p:par>
                              <p:par>
                                <p:cTn id="419" presetID="53" presetClass="entr" presetSubtype="16" fill="hold" grpId="0" nodeType="withEffect">
                                  <p:stCondLst>
                                    <p:cond delay="3000"/>
                                  </p:stCondLst>
                                  <p:childTnLst>
                                    <p:set>
                                      <p:cBhvr>
                                        <p:cTn id="420" dur="1" fill="hold">
                                          <p:stCondLst>
                                            <p:cond delay="0"/>
                                          </p:stCondLst>
                                        </p:cTn>
                                        <p:tgtEl>
                                          <p:spTgt spid="203"/>
                                        </p:tgtEl>
                                        <p:attrNameLst>
                                          <p:attrName>style.visibility</p:attrName>
                                        </p:attrNameLst>
                                      </p:cBhvr>
                                      <p:to>
                                        <p:strVal val="visible"/>
                                      </p:to>
                                    </p:set>
                                    <p:anim calcmode="lin" valueType="num">
                                      <p:cBhvr>
                                        <p:cTn id="421" dur="500" fill="hold"/>
                                        <p:tgtEl>
                                          <p:spTgt spid="203"/>
                                        </p:tgtEl>
                                        <p:attrNameLst>
                                          <p:attrName>ppt_w</p:attrName>
                                        </p:attrNameLst>
                                      </p:cBhvr>
                                      <p:tavLst>
                                        <p:tav tm="0">
                                          <p:val>
                                            <p:fltVal val="0"/>
                                          </p:val>
                                        </p:tav>
                                        <p:tav tm="100000">
                                          <p:val>
                                            <p:strVal val="#ppt_w"/>
                                          </p:val>
                                        </p:tav>
                                      </p:tavLst>
                                    </p:anim>
                                    <p:anim calcmode="lin" valueType="num">
                                      <p:cBhvr>
                                        <p:cTn id="422" dur="500" fill="hold"/>
                                        <p:tgtEl>
                                          <p:spTgt spid="203"/>
                                        </p:tgtEl>
                                        <p:attrNameLst>
                                          <p:attrName>ppt_h</p:attrName>
                                        </p:attrNameLst>
                                      </p:cBhvr>
                                      <p:tavLst>
                                        <p:tav tm="0">
                                          <p:val>
                                            <p:fltVal val="0"/>
                                          </p:val>
                                        </p:tav>
                                        <p:tav tm="100000">
                                          <p:val>
                                            <p:strVal val="#ppt_h"/>
                                          </p:val>
                                        </p:tav>
                                      </p:tavLst>
                                    </p:anim>
                                    <p:animEffect transition="in" filter="fade">
                                      <p:cBhvr>
                                        <p:cTn id="423" dur="500"/>
                                        <p:tgtEl>
                                          <p:spTgt spid="203"/>
                                        </p:tgtEl>
                                      </p:cBhvr>
                                    </p:animEffect>
                                  </p:childTnLst>
                                </p:cTn>
                              </p:par>
                              <p:par>
                                <p:cTn id="424" presetID="53" presetClass="entr" presetSubtype="16" fill="hold" grpId="0" nodeType="withEffect">
                                  <p:stCondLst>
                                    <p:cond delay="3000"/>
                                  </p:stCondLst>
                                  <p:childTnLst>
                                    <p:set>
                                      <p:cBhvr>
                                        <p:cTn id="425" dur="1" fill="hold">
                                          <p:stCondLst>
                                            <p:cond delay="0"/>
                                          </p:stCondLst>
                                        </p:cTn>
                                        <p:tgtEl>
                                          <p:spTgt spid="204"/>
                                        </p:tgtEl>
                                        <p:attrNameLst>
                                          <p:attrName>style.visibility</p:attrName>
                                        </p:attrNameLst>
                                      </p:cBhvr>
                                      <p:to>
                                        <p:strVal val="visible"/>
                                      </p:to>
                                    </p:set>
                                    <p:anim calcmode="lin" valueType="num">
                                      <p:cBhvr>
                                        <p:cTn id="426" dur="500" fill="hold"/>
                                        <p:tgtEl>
                                          <p:spTgt spid="204"/>
                                        </p:tgtEl>
                                        <p:attrNameLst>
                                          <p:attrName>ppt_w</p:attrName>
                                        </p:attrNameLst>
                                      </p:cBhvr>
                                      <p:tavLst>
                                        <p:tav tm="0">
                                          <p:val>
                                            <p:fltVal val="0"/>
                                          </p:val>
                                        </p:tav>
                                        <p:tav tm="100000">
                                          <p:val>
                                            <p:strVal val="#ppt_w"/>
                                          </p:val>
                                        </p:tav>
                                      </p:tavLst>
                                    </p:anim>
                                    <p:anim calcmode="lin" valueType="num">
                                      <p:cBhvr>
                                        <p:cTn id="427" dur="500" fill="hold"/>
                                        <p:tgtEl>
                                          <p:spTgt spid="204"/>
                                        </p:tgtEl>
                                        <p:attrNameLst>
                                          <p:attrName>ppt_h</p:attrName>
                                        </p:attrNameLst>
                                      </p:cBhvr>
                                      <p:tavLst>
                                        <p:tav tm="0">
                                          <p:val>
                                            <p:fltVal val="0"/>
                                          </p:val>
                                        </p:tav>
                                        <p:tav tm="100000">
                                          <p:val>
                                            <p:strVal val="#ppt_h"/>
                                          </p:val>
                                        </p:tav>
                                      </p:tavLst>
                                    </p:anim>
                                    <p:animEffect transition="in" filter="fade">
                                      <p:cBhvr>
                                        <p:cTn id="428" dur="500"/>
                                        <p:tgtEl>
                                          <p:spTgt spid="204"/>
                                        </p:tgtEl>
                                      </p:cBhvr>
                                    </p:animEffect>
                                  </p:childTnLst>
                                </p:cTn>
                              </p:par>
                              <p:par>
                                <p:cTn id="429" presetID="53" presetClass="entr" presetSubtype="16" fill="hold" grpId="0" nodeType="withEffect">
                                  <p:stCondLst>
                                    <p:cond delay="3000"/>
                                  </p:stCondLst>
                                  <p:childTnLst>
                                    <p:set>
                                      <p:cBhvr>
                                        <p:cTn id="430" dur="1" fill="hold">
                                          <p:stCondLst>
                                            <p:cond delay="0"/>
                                          </p:stCondLst>
                                        </p:cTn>
                                        <p:tgtEl>
                                          <p:spTgt spid="205"/>
                                        </p:tgtEl>
                                        <p:attrNameLst>
                                          <p:attrName>style.visibility</p:attrName>
                                        </p:attrNameLst>
                                      </p:cBhvr>
                                      <p:to>
                                        <p:strVal val="visible"/>
                                      </p:to>
                                    </p:set>
                                    <p:anim calcmode="lin" valueType="num">
                                      <p:cBhvr>
                                        <p:cTn id="431" dur="500" fill="hold"/>
                                        <p:tgtEl>
                                          <p:spTgt spid="205"/>
                                        </p:tgtEl>
                                        <p:attrNameLst>
                                          <p:attrName>ppt_w</p:attrName>
                                        </p:attrNameLst>
                                      </p:cBhvr>
                                      <p:tavLst>
                                        <p:tav tm="0">
                                          <p:val>
                                            <p:fltVal val="0"/>
                                          </p:val>
                                        </p:tav>
                                        <p:tav tm="100000">
                                          <p:val>
                                            <p:strVal val="#ppt_w"/>
                                          </p:val>
                                        </p:tav>
                                      </p:tavLst>
                                    </p:anim>
                                    <p:anim calcmode="lin" valueType="num">
                                      <p:cBhvr>
                                        <p:cTn id="432" dur="500" fill="hold"/>
                                        <p:tgtEl>
                                          <p:spTgt spid="205"/>
                                        </p:tgtEl>
                                        <p:attrNameLst>
                                          <p:attrName>ppt_h</p:attrName>
                                        </p:attrNameLst>
                                      </p:cBhvr>
                                      <p:tavLst>
                                        <p:tav tm="0">
                                          <p:val>
                                            <p:fltVal val="0"/>
                                          </p:val>
                                        </p:tav>
                                        <p:tav tm="100000">
                                          <p:val>
                                            <p:strVal val="#ppt_h"/>
                                          </p:val>
                                        </p:tav>
                                      </p:tavLst>
                                    </p:anim>
                                    <p:animEffect transition="in" filter="fade">
                                      <p:cBhvr>
                                        <p:cTn id="433" dur="500"/>
                                        <p:tgtEl>
                                          <p:spTgt spid="205"/>
                                        </p:tgtEl>
                                      </p:cBhvr>
                                    </p:animEffect>
                                  </p:childTnLst>
                                </p:cTn>
                              </p:par>
                              <p:par>
                                <p:cTn id="434" presetID="53" presetClass="entr" presetSubtype="16" fill="hold" grpId="0" nodeType="withEffect">
                                  <p:stCondLst>
                                    <p:cond delay="3000"/>
                                  </p:stCondLst>
                                  <p:childTnLst>
                                    <p:set>
                                      <p:cBhvr>
                                        <p:cTn id="435" dur="1" fill="hold">
                                          <p:stCondLst>
                                            <p:cond delay="0"/>
                                          </p:stCondLst>
                                        </p:cTn>
                                        <p:tgtEl>
                                          <p:spTgt spid="206"/>
                                        </p:tgtEl>
                                        <p:attrNameLst>
                                          <p:attrName>style.visibility</p:attrName>
                                        </p:attrNameLst>
                                      </p:cBhvr>
                                      <p:to>
                                        <p:strVal val="visible"/>
                                      </p:to>
                                    </p:set>
                                    <p:anim calcmode="lin" valueType="num">
                                      <p:cBhvr>
                                        <p:cTn id="436" dur="500" fill="hold"/>
                                        <p:tgtEl>
                                          <p:spTgt spid="206"/>
                                        </p:tgtEl>
                                        <p:attrNameLst>
                                          <p:attrName>ppt_w</p:attrName>
                                        </p:attrNameLst>
                                      </p:cBhvr>
                                      <p:tavLst>
                                        <p:tav tm="0">
                                          <p:val>
                                            <p:fltVal val="0"/>
                                          </p:val>
                                        </p:tav>
                                        <p:tav tm="100000">
                                          <p:val>
                                            <p:strVal val="#ppt_w"/>
                                          </p:val>
                                        </p:tav>
                                      </p:tavLst>
                                    </p:anim>
                                    <p:anim calcmode="lin" valueType="num">
                                      <p:cBhvr>
                                        <p:cTn id="437" dur="500" fill="hold"/>
                                        <p:tgtEl>
                                          <p:spTgt spid="206"/>
                                        </p:tgtEl>
                                        <p:attrNameLst>
                                          <p:attrName>ppt_h</p:attrName>
                                        </p:attrNameLst>
                                      </p:cBhvr>
                                      <p:tavLst>
                                        <p:tav tm="0">
                                          <p:val>
                                            <p:fltVal val="0"/>
                                          </p:val>
                                        </p:tav>
                                        <p:tav tm="100000">
                                          <p:val>
                                            <p:strVal val="#ppt_h"/>
                                          </p:val>
                                        </p:tav>
                                      </p:tavLst>
                                    </p:anim>
                                    <p:animEffect transition="in" filter="fade">
                                      <p:cBhvr>
                                        <p:cTn id="438" dur="500"/>
                                        <p:tgtEl>
                                          <p:spTgt spid="206"/>
                                        </p:tgtEl>
                                      </p:cBhvr>
                                    </p:animEffect>
                                  </p:childTnLst>
                                </p:cTn>
                              </p:par>
                              <p:par>
                                <p:cTn id="439" presetID="53" presetClass="entr" presetSubtype="16" fill="hold" grpId="0" nodeType="withEffect">
                                  <p:stCondLst>
                                    <p:cond delay="3000"/>
                                  </p:stCondLst>
                                  <p:childTnLst>
                                    <p:set>
                                      <p:cBhvr>
                                        <p:cTn id="440" dur="1" fill="hold">
                                          <p:stCondLst>
                                            <p:cond delay="0"/>
                                          </p:stCondLst>
                                        </p:cTn>
                                        <p:tgtEl>
                                          <p:spTgt spid="207"/>
                                        </p:tgtEl>
                                        <p:attrNameLst>
                                          <p:attrName>style.visibility</p:attrName>
                                        </p:attrNameLst>
                                      </p:cBhvr>
                                      <p:to>
                                        <p:strVal val="visible"/>
                                      </p:to>
                                    </p:set>
                                    <p:anim calcmode="lin" valueType="num">
                                      <p:cBhvr>
                                        <p:cTn id="441" dur="500" fill="hold"/>
                                        <p:tgtEl>
                                          <p:spTgt spid="207"/>
                                        </p:tgtEl>
                                        <p:attrNameLst>
                                          <p:attrName>ppt_w</p:attrName>
                                        </p:attrNameLst>
                                      </p:cBhvr>
                                      <p:tavLst>
                                        <p:tav tm="0">
                                          <p:val>
                                            <p:fltVal val="0"/>
                                          </p:val>
                                        </p:tav>
                                        <p:tav tm="100000">
                                          <p:val>
                                            <p:strVal val="#ppt_w"/>
                                          </p:val>
                                        </p:tav>
                                      </p:tavLst>
                                    </p:anim>
                                    <p:anim calcmode="lin" valueType="num">
                                      <p:cBhvr>
                                        <p:cTn id="442" dur="500" fill="hold"/>
                                        <p:tgtEl>
                                          <p:spTgt spid="207"/>
                                        </p:tgtEl>
                                        <p:attrNameLst>
                                          <p:attrName>ppt_h</p:attrName>
                                        </p:attrNameLst>
                                      </p:cBhvr>
                                      <p:tavLst>
                                        <p:tav tm="0">
                                          <p:val>
                                            <p:fltVal val="0"/>
                                          </p:val>
                                        </p:tav>
                                        <p:tav tm="100000">
                                          <p:val>
                                            <p:strVal val="#ppt_h"/>
                                          </p:val>
                                        </p:tav>
                                      </p:tavLst>
                                    </p:anim>
                                    <p:animEffect transition="in" filter="fade">
                                      <p:cBhvr>
                                        <p:cTn id="443" dur="500"/>
                                        <p:tgtEl>
                                          <p:spTgt spid="207"/>
                                        </p:tgtEl>
                                      </p:cBhvr>
                                    </p:animEffect>
                                  </p:childTnLst>
                                </p:cTn>
                              </p:par>
                              <p:par>
                                <p:cTn id="444" presetID="53" presetClass="entr" presetSubtype="16" fill="hold" grpId="0" nodeType="withEffect">
                                  <p:stCondLst>
                                    <p:cond delay="3000"/>
                                  </p:stCondLst>
                                  <p:childTnLst>
                                    <p:set>
                                      <p:cBhvr>
                                        <p:cTn id="445" dur="1" fill="hold">
                                          <p:stCondLst>
                                            <p:cond delay="0"/>
                                          </p:stCondLst>
                                        </p:cTn>
                                        <p:tgtEl>
                                          <p:spTgt spid="208"/>
                                        </p:tgtEl>
                                        <p:attrNameLst>
                                          <p:attrName>style.visibility</p:attrName>
                                        </p:attrNameLst>
                                      </p:cBhvr>
                                      <p:to>
                                        <p:strVal val="visible"/>
                                      </p:to>
                                    </p:set>
                                    <p:anim calcmode="lin" valueType="num">
                                      <p:cBhvr>
                                        <p:cTn id="446" dur="500" fill="hold"/>
                                        <p:tgtEl>
                                          <p:spTgt spid="208"/>
                                        </p:tgtEl>
                                        <p:attrNameLst>
                                          <p:attrName>ppt_w</p:attrName>
                                        </p:attrNameLst>
                                      </p:cBhvr>
                                      <p:tavLst>
                                        <p:tav tm="0">
                                          <p:val>
                                            <p:fltVal val="0"/>
                                          </p:val>
                                        </p:tav>
                                        <p:tav tm="100000">
                                          <p:val>
                                            <p:strVal val="#ppt_w"/>
                                          </p:val>
                                        </p:tav>
                                      </p:tavLst>
                                    </p:anim>
                                    <p:anim calcmode="lin" valueType="num">
                                      <p:cBhvr>
                                        <p:cTn id="447" dur="500" fill="hold"/>
                                        <p:tgtEl>
                                          <p:spTgt spid="208"/>
                                        </p:tgtEl>
                                        <p:attrNameLst>
                                          <p:attrName>ppt_h</p:attrName>
                                        </p:attrNameLst>
                                      </p:cBhvr>
                                      <p:tavLst>
                                        <p:tav tm="0">
                                          <p:val>
                                            <p:fltVal val="0"/>
                                          </p:val>
                                        </p:tav>
                                        <p:tav tm="100000">
                                          <p:val>
                                            <p:strVal val="#ppt_h"/>
                                          </p:val>
                                        </p:tav>
                                      </p:tavLst>
                                    </p:anim>
                                    <p:animEffect transition="in" filter="fade">
                                      <p:cBhvr>
                                        <p:cTn id="448" dur="500"/>
                                        <p:tgtEl>
                                          <p:spTgt spid="208"/>
                                        </p:tgtEl>
                                      </p:cBhvr>
                                    </p:animEffect>
                                  </p:childTnLst>
                                </p:cTn>
                              </p:par>
                              <p:par>
                                <p:cTn id="449" presetID="53" presetClass="entr" presetSubtype="16" fill="hold" grpId="0" nodeType="withEffect">
                                  <p:stCondLst>
                                    <p:cond delay="3000"/>
                                  </p:stCondLst>
                                  <p:childTnLst>
                                    <p:set>
                                      <p:cBhvr>
                                        <p:cTn id="450" dur="1" fill="hold">
                                          <p:stCondLst>
                                            <p:cond delay="0"/>
                                          </p:stCondLst>
                                        </p:cTn>
                                        <p:tgtEl>
                                          <p:spTgt spid="209"/>
                                        </p:tgtEl>
                                        <p:attrNameLst>
                                          <p:attrName>style.visibility</p:attrName>
                                        </p:attrNameLst>
                                      </p:cBhvr>
                                      <p:to>
                                        <p:strVal val="visible"/>
                                      </p:to>
                                    </p:set>
                                    <p:anim calcmode="lin" valueType="num">
                                      <p:cBhvr>
                                        <p:cTn id="451" dur="500" fill="hold"/>
                                        <p:tgtEl>
                                          <p:spTgt spid="209"/>
                                        </p:tgtEl>
                                        <p:attrNameLst>
                                          <p:attrName>ppt_w</p:attrName>
                                        </p:attrNameLst>
                                      </p:cBhvr>
                                      <p:tavLst>
                                        <p:tav tm="0">
                                          <p:val>
                                            <p:fltVal val="0"/>
                                          </p:val>
                                        </p:tav>
                                        <p:tav tm="100000">
                                          <p:val>
                                            <p:strVal val="#ppt_w"/>
                                          </p:val>
                                        </p:tav>
                                      </p:tavLst>
                                    </p:anim>
                                    <p:anim calcmode="lin" valueType="num">
                                      <p:cBhvr>
                                        <p:cTn id="452" dur="500" fill="hold"/>
                                        <p:tgtEl>
                                          <p:spTgt spid="209"/>
                                        </p:tgtEl>
                                        <p:attrNameLst>
                                          <p:attrName>ppt_h</p:attrName>
                                        </p:attrNameLst>
                                      </p:cBhvr>
                                      <p:tavLst>
                                        <p:tav tm="0">
                                          <p:val>
                                            <p:fltVal val="0"/>
                                          </p:val>
                                        </p:tav>
                                        <p:tav tm="100000">
                                          <p:val>
                                            <p:strVal val="#ppt_h"/>
                                          </p:val>
                                        </p:tav>
                                      </p:tavLst>
                                    </p:anim>
                                    <p:animEffect transition="in" filter="fade">
                                      <p:cBhvr>
                                        <p:cTn id="453" dur="500"/>
                                        <p:tgtEl>
                                          <p:spTgt spid="209"/>
                                        </p:tgtEl>
                                      </p:cBhvr>
                                    </p:animEffect>
                                  </p:childTnLst>
                                </p:cTn>
                              </p:par>
                              <p:par>
                                <p:cTn id="454" presetID="53" presetClass="entr" presetSubtype="16" fill="hold" grpId="0" nodeType="withEffect">
                                  <p:stCondLst>
                                    <p:cond delay="3000"/>
                                  </p:stCondLst>
                                  <p:childTnLst>
                                    <p:set>
                                      <p:cBhvr>
                                        <p:cTn id="455" dur="1" fill="hold">
                                          <p:stCondLst>
                                            <p:cond delay="0"/>
                                          </p:stCondLst>
                                        </p:cTn>
                                        <p:tgtEl>
                                          <p:spTgt spid="210"/>
                                        </p:tgtEl>
                                        <p:attrNameLst>
                                          <p:attrName>style.visibility</p:attrName>
                                        </p:attrNameLst>
                                      </p:cBhvr>
                                      <p:to>
                                        <p:strVal val="visible"/>
                                      </p:to>
                                    </p:set>
                                    <p:anim calcmode="lin" valueType="num">
                                      <p:cBhvr>
                                        <p:cTn id="456" dur="500" fill="hold"/>
                                        <p:tgtEl>
                                          <p:spTgt spid="210"/>
                                        </p:tgtEl>
                                        <p:attrNameLst>
                                          <p:attrName>ppt_w</p:attrName>
                                        </p:attrNameLst>
                                      </p:cBhvr>
                                      <p:tavLst>
                                        <p:tav tm="0">
                                          <p:val>
                                            <p:fltVal val="0"/>
                                          </p:val>
                                        </p:tav>
                                        <p:tav tm="100000">
                                          <p:val>
                                            <p:strVal val="#ppt_w"/>
                                          </p:val>
                                        </p:tav>
                                      </p:tavLst>
                                    </p:anim>
                                    <p:anim calcmode="lin" valueType="num">
                                      <p:cBhvr>
                                        <p:cTn id="457" dur="500" fill="hold"/>
                                        <p:tgtEl>
                                          <p:spTgt spid="210"/>
                                        </p:tgtEl>
                                        <p:attrNameLst>
                                          <p:attrName>ppt_h</p:attrName>
                                        </p:attrNameLst>
                                      </p:cBhvr>
                                      <p:tavLst>
                                        <p:tav tm="0">
                                          <p:val>
                                            <p:fltVal val="0"/>
                                          </p:val>
                                        </p:tav>
                                        <p:tav tm="100000">
                                          <p:val>
                                            <p:strVal val="#ppt_h"/>
                                          </p:val>
                                        </p:tav>
                                      </p:tavLst>
                                    </p:anim>
                                    <p:animEffect transition="in" filter="fade">
                                      <p:cBhvr>
                                        <p:cTn id="458" dur="500"/>
                                        <p:tgtEl>
                                          <p:spTgt spid="210"/>
                                        </p:tgtEl>
                                      </p:cBhvr>
                                    </p:animEffect>
                                  </p:childTnLst>
                                </p:cTn>
                              </p:par>
                              <p:par>
                                <p:cTn id="459" presetID="53" presetClass="entr" presetSubtype="16" fill="hold" grpId="0" nodeType="withEffect">
                                  <p:stCondLst>
                                    <p:cond delay="3000"/>
                                  </p:stCondLst>
                                  <p:childTnLst>
                                    <p:set>
                                      <p:cBhvr>
                                        <p:cTn id="460" dur="1" fill="hold">
                                          <p:stCondLst>
                                            <p:cond delay="0"/>
                                          </p:stCondLst>
                                        </p:cTn>
                                        <p:tgtEl>
                                          <p:spTgt spid="211"/>
                                        </p:tgtEl>
                                        <p:attrNameLst>
                                          <p:attrName>style.visibility</p:attrName>
                                        </p:attrNameLst>
                                      </p:cBhvr>
                                      <p:to>
                                        <p:strVal val="visible"/>
                                      </p:to>
                                    </p:set>
                                    <p:anim calcmode="lin" valueType="num">
                                      <p:cBhvr>
                                        <p:cTn id="461" dur="500" fill="hold"/>
                                        <p:tgtEl>
                                          <p:spTgt spid="211"/>
                                        </p:tgtEl>
                                        <p:attrNameLst>
                                          <p:attrName>ppt_w</p:attrName>
                                        </p:attrNameLst>
                                      </p:cBhvr>
                                      <p:tavLst>
                                        <p:tav tm="0">
                                          <p:val>
                                            <p:fltVal val="0"/>
                                          </p:val>
                                        </p:tav>
                                        <p:tav tm="100000">
                                          <p:val>
                                            <p:strVal val="#ppt_w"/>
                                          </p:val>
                                        </p:tav>
                                      </p:tavLst>
                                    </p:anim>
                                    <p:anim calcmode="lin" valueType="num">
                                      <p:cBhvr>
                                        <p:cTn id="462" dur="500" fill="hold"/>
                                        <p:tgtEl>
                                          <p:spTgt spid="211"/>
                                        </p:tgtEl>
                                        <p:attrNameLst>
                                          <p:attrName>ppt_h</p:attrName>
                                        </p:attrNameLst>
                                      </p:cBhvr>
                                      <p:tavLst>
                                        <p:tav tm="0">
                                          <p:val>
                                            <p:fltVal val="0"/>
                                          </p:val>
                                        </p:tav>
                                        <p:tav tm="100000">
                                          <p:val>
                                            <p:strVal val="#ppt_h"/>
                                          </p:val>
                                        </p:tav>
                                      </p:tavLst>
                                    </p:anim>
                                    <p:animEffect transition="in" filter="fade">
                                      <p:cBhvr>
                                        <p:cTn id="463" dur="500"/>
                                        <p:tgtEl>
                                          <p:spTgt spid="211"/>
                                        </p:tgtEl>
                                      </p:cBhvr>
                                    </p:animEffect>
                                  </p:childTnLst>
                                </p:cTn>
                              </p:par>
                              <p:par>
                                <p:cTn id="464" presetID="53" presetClass="entr" presetSubtype="16" fill="hold" grpId="0" nodeType="withEffect">
                                  <p:stCondLst>
                                    <p:cond delay="3000"/>
                                  </p:stCondLst>
                                  <p:childTnLst>
                                    <p:set>
                                      <p:cBhvr>
                                        <p:cTn id="465" dur="1" fill="hold">
                                          <p:stCondLst>
                                            <p:cond delay="0"/>
                                          </p:stCondLst>
                                        </p:cTn>
                                        <p:tgtEl>
                                          <p:spTgt spid="212"/>
                                        </p:tgtEl>
                                        <p:attrNameLst>
                                          <p:attrName>style.visibility</p:attrName>
                                        </p:attrNameLst>
                                      </p:cBhvr>
                                      <p:to>
                                        <p:strVal val="visible"/>
                                      </p:to>
                                    </p:set>
                                    <p:anim calcmode="lin" valueType="num">
                                      <p:cBhvr>
                                        <p:cTn id="466" dur="500" fill="hold"/>
                                        <p:tgtEl>
                                          <p:spTgt spid="212"/>
                                        </p:tgtEl>
                                        <p:attrNameLst>
                                          <p:attrName>ppt_w</p:attrName>
                                        </p:attrNameLst>
                                      </p:cBhvr>
                                      <p:tavLst>
                                        <p:tav tm="0">
                                          <p:val>
                                            <p:fltVal val="0"/>
                                          </p:val>
                                        </p:tav>
                                        <p:tav tm="100000">
                                          <p:val>
                                            <p:strVal val="#ppt_w"/>
                                          </p:val>
                                        </p:tav>
                                      </p:tavLst>
                                    </p:anim>
                                    <p:anim calcmode="lin" valueType="num">
                                      <p:cBhvr>
                                        <p:cTn id="467" dur="500" fill="hold"/>
                                        <p:tgtEl>
                                          <p:spTgt spid="212"/>
                                        </p:tgtEl>
                                        <p:attrNameLst>
                                          <p:attrName>ppt_h</p:attrName>
                                        </p:attrNameLst>
                                      </p:cBhvr>
                                      <p:tavLst>
                                        <p:tav tm="0">
                                          <p:val>
                                            <p:fltVal val="0"/>
                                          </p:val>
                                        </p:tav>
                                        <p:tav tm="100000">
                                          <p:val>
                                            <p:strVal val="#ppt_h"/>
                                          </p:val>
                                        </p:tav>
                                      </p:tavLst>
                                    </p:anim>
                                    <p:animEffect transition="in" filter="fade">
                                      <p:cBhvr>
                                        <p:cTn id="468" dur="500"/>
                                        <p:tgtEl>
                                          <p:spTgt spid="212"/>
                                        </p:tgtEl>
                                      </p:cBhvr>
                                    </p:animEffect>
                                  </p:childTnLst>
                                </p:cTn>
                              </p:par>
                              <p:par>
                                <p:cTn id="469" presetID="53" presetClass="entr" presetSubtype="16" fill="hold" grpId="0" nodeType="withEffect">
                                  <p:stCondLst>
                                    <p:cond delay="3000"/>
                                  </p:stCondLst>
                                  <p:childTnLst>
                                    <p:set>
                                      <p:cBhvr>
                                        <p:cTn id="470" dur="1" fill="hold">
                                          <p:stCondLst>
                                            <p:cond delay="0"/>
                                          </p:stCondLst>
                                        </p:cTn>
                                        <p:tgtEl>
                                          <p:spTgt spid="213"/>
                                        </p:tgtEl>
                                        <p:attrNameLst>
                                          <p:attrName>style.visibility</p:attrName>
                                        </p:attrNameLst>
                                      </p:cBhvr>
                                      <p:to>
                                        <p:strVal val="visible"/>
                                      </p:to>
                                    </p:set>
                                    <p:anim calcmode="lin" valueType="num">
                                      <p:cBhvr>
                                        <p:cTn id="471" dur="500" fill="hold"/>
                                        <p:tgtEl>
                                          <p:spTgt spid="213"/>
                                        </p:tgtEl>
                                        <p:attrNameLst>
                                          <p:attrName>ppt_w</p:attrName>
                                        </p:attrNameLst>
                                      </p:cBhvr>
                                      <p:tavLst>
                                        <p:tav tm="0">
                                          <p:val>
                                            <p:fltVal val="0"/>
                                          </p:val>
                                        </p:tav>
                                        <p:tav tm="100000">
                                          <p:val>
                                            <p:strVal val="#ppt_w"/>
                                          </p:val>
                                        </p:tav>
                                      </p:tavLst>
                                    </p:anim>
                                    <p:anim calcmode="lin" valueType="num">
                                      <p:cBhvr>
                                        <p:cTn id="472" dur="500" fill="hold"/>
                                        <p:tgtEl>
                                          <p:spTgt spid="213"/>
                                        </p:tgtEl>
                                        <p:attrNameLst>
                                          <p:attrName>ppt_h</p:attrName>
                                        </p:attrNameLst>
                                      </p:cBhvr>
                                      <p:tavLst>
                                        <p:tav tm="0">
                                          <p:val>
                                            <p:fltVal val="0"/>
                                          </p:val>
                                        </p:tav>
                                        <p:tav tm="100000">
                                          <p:val>
                                            <p:strVal val="#ppt_h"/>
                                          </p:val>
                                        </p:tav>
                                      </p:tavLst>
                                    </p:anim>
                                    <p:animEffect transition="in" filter="fade">
                                      <p:cBhvr>
                                        <p:cTn id="473" dur="500"/>
                                        <p:tgtEl>
                                          <p:spTgt spid="213"/>
                                        </p:tgtEl>
                                      </p:cBhvr>
                                    </p:animEffect>
                                  </p:childTnLst>
                                </p:cTn>
                              </p:par>
                              <p:par>
                                <p:cTn id="474" presetID="53" presetClass="entr" presetSubtype="16" fill="hold" grpId="0" nodeType="withEffect">
                                  <p:stCondLst>
                                    <p:cond delay="3000"/>
                                  </p:stCondLst>
                                  <p:childTnLst>
                                    <p:set>
                                      <p:cBhvr>
                                        <p:cTn id="475" dur="1" fill="hold">
                                          <p:stCondLst>
                                            <p:cond delay="0"/>
                                          </p:stCondLst>
                                        </p:cTn>
                                        <p:tgtEl>
                                          <p:spTgt spid="214"/>
                                        </p:tgtEl>
                                        <p:attrNameLst>
                                          <p:attrName>style.visibility</p:attrName>
                                        </p:attrNameLst>
                                      </p:cBhvr>
                                      <p:to>
                                        <p:strVal val="visible"/>
                                      </p:to>
                                    </p:set>
                                    <p:anim calcmode="lin" valueType="num">
                                      <p:cBhvr>
                                        <p:cTn id="476" dur="500" fill="hold"/>
                                        <p:tgtEl>
                                          <p:spTgt spid="214"/>
                                        </p:tgtEl>
                                        <p:attrNameLst>
                                          <p:attrName>ppt_w</p:attrName>
                                        </p:attrNameLst>
                                      </p:cBhvr>
                                      <p:tavLst>
                                        <p:tav tm="0">
                                          <p:val>
                                            <p:fltVal val="0"/>
                                          </p:val>
                                        </p:tav>
                                        <p:tav tm="100000">
                                          <p:val>
                                            <p:strVal val="#ppt_w"/>
                                          </p:val>
                                        </p:tav>
                                      </p:tavLst>
                                    </p:anim>
                                    <p:anim calcmode="lin" valueType="num">
                                      <p:cBhvr>
                                        <p:cTn id="477" dur="500" fill="hold"/>
                                        <p:tgtEl>
                                          <p:spTgt spid="214"/>
                                        </p:tgtEl>
                                        <p:attrNameLst>
                                          <p:attrName>ppt_h</p:attrName>
                                        </p:attrNameLst>
                                      </p:cBhvr>
                                      <p:tavLst>
                                        <p:tav tm="0">
                                          <p:val>
                                            <p:fltVal val="0"/>
                                          </p:val>
                                        </p:tav>
                                        <p:tav tm="100000">
                                          <p:val>
                                            <p:strVal val="#ppt_h"/>
                                          </p:val>
                                        </p:tav>
                                      </p:tavLst>
                                    </p:anim>
                                    <p:animEffect transition="in" filter="fade">
                                      <p:cBhvr>
                                        <p:cTn id="478" dur="500"/>
                                        <p:tgtEl>
                                          <p:spTgt spid="214"/>
                                        </p:tgtEl>
                                      </p:cBhvr>
                                    </p:animEffect>
                                  </p:childTnLst>
                                </p:cTn>
                              </p:par>
                              <p:par>
                                <p:cTn id="479" presetID="53" presetClass="entr" presetSubtype="16" fill="hold" grpId="0" nodeType="withEffect">
                                  <p:stCondLst>
                                    <p:cond delay="3000"/>
                                  </p:stCondLst>
                                  <p:childTnLst>
                                    <p:set>
                                      <p:cBhvr>
                                        <p:cTn id="480" dur="1" fill="hold">
                                          <p:stCondLst>
                                            <p:cond delay="0"/>
                                          </p:stCondLst>
                                        </p:cTn>
                                        <p:tgtEl>
                                          <p:spTgt spid="215"/>
                                        </p:tgtEl>
                                        <p:attrNameLst>
                                          <p:attrName>style.visibility</p:attrName>
                                        </p:attrNameLst>
                                      </p:cBhvr>
                                      <p:to>
                                        <p:strVal val="visible"/>
                                      </p:to>
                                    </p:set>
                                    <p:anim calcmode="lin" valueType="num">
                                      <p:cBhvr>
                                        <p:cTn id="481" dur="500" fill="hold"/>
                                        <p:tgtEl>
                                          <p:spTgt spid="215"/>
                                        </p:tgtEl>
                                        <p:attrNameLst>
                                          <p:attrName>ppt_w</p:attrName>
                                        </p:attrNameLst>
                                      </p:cBhvr>
                                      <p:tavLst>
                                        <p:tav tm="0">
                                          <p:val>
                                            <p:fltVal val="0"/>
                                          </p:val>
                                        </p:tav>
                                        <p:tav tm="100000">
                                          <p:val>
                                            <p:strVal val="#ppt_w"/>
                                          </p:val>
                                        </p:tav>
                                      </p:tavLst>
                                    </p:anim>
                                    <p:anim calcmode="lin" valueType="num">
                                      <p:cBhvr>
                                        <p:cTn id="482" dur="500" fill="hold"/>
                                        <p:tgtEl>
                                          <p:spTgt spid="215"/>
                                        </p:tgtEl>
                                        <p:attrNameLst>
                                          <p:attrName>ppt_h</p:attrName>
                                        </p:attrNameLst>
                                      </p:cBhvr>
                                      <p:tavLst>
                                        <p:tav tm="0">
                                          <p:val>
                                            <p:fltVal val="0"/>
                                          </p:val>
                                        </p:tav>
                                        <p:tav tm="100000">
                                          <p:val>
                                            <p:strVal val="#ppt_h"/>
                                          </p:val>
                                        </p:tav>
                                      </p:tavLst>
                                    </p:anim>
                                    <p:animEffect transition="in" filter="fade">
                                      <p:cBhvr>
                                        <p:cTn id="483" dur="500"/>
                                        <p:tgtEl>
                                          <p:spTgt spid="215"/>
                                        </p:tgtEl>
                                      </p:cBhvr>
                                    </p:animEffect>
                                  </p:childTnLst>
                                </p:cTn>
                              </p:par>
                              <p:par>
                                <p:cTn id="484" presetID="53" presetClass="entr" presetSubtype="16" fill="hold" grpId="0" nodeType="withEffect">
                                  <p:stCondLst>
                                    <p:cond delay="3000"/>
                                  </p:stCondLst>
                                  <p:childTnLst>
                                    <p:set>
                                      <p:cBhvr>
                                        <p:cTn id="485" dur="1" fill="hold">
                                          <p:stCondLst>
                                            <p:cond delay="0"/>
                                          </p:stCondLst>
                                        </p:cTn>
                                        <p:tgtEl>
                                          <p:spTgt spid="216"/>
                                        </p:tgtEl>
                                        <p:attrNameLst>
                                          <p:attrName>style.visibility</p:attrName>
                                        </p:attrNameLst>
                                      </p:cBhvr>
                                      <p:to>
                                        <p:strVal val="visible"/>
                                      </p:to>
                                    </p:set>
                                    <p:anim calcmode="lin" valueType="num">
                                      <p:cBhvr>
                                        <p:cTn id="486" dur="500" fill="hold"/>
                                        <p:tgtEl>
                                          <p:spTgt spid="216"/>
                                        </p:tgtEl>
                                        <p:attrNameLst>
                                          <p:attrName>ppt_w</p:attrName>
                                        </p:attrNameLst>
                                      </p:cBhvr>
                                      <p:tavLst>
                                        <p:tav tm="0">
                                          <p:val>
                                            <p:fltVal val="0"/>
                                          </p:val>
                                        </p:tav>
                                        <p:tav tm="100000">
                                          <p:val>
                                            <p:strVal val="#ppt_w"/>
                                          </p:val>
                                        </p:tav>
                                      </p:tavLst>
                                    </p:anim>
                                    <p:anim calcmode="lin" valueType="num">
                                      <p:cBhvr>
                                        <p:cTn id="487" dur="500" fill="hold"/>
                                        <p:tgtEl>
                                          <p:spTgt spid="216"/>
                                        </p:tgtEl>
                                        <p:attrNameLst>
                                          <p:attrName>ppt_h</p:attrName>
                                        </p:attrNameLst>
                                      </p:cBhvr>
                                      <p:tavLst>
                                        <p:tav tm="0">
                                          <p:val>
                                            <p:fltVal val="0"/>
                                          </p:val>
                                        </p:tav>
                                        <p:tav tm="100000">
                                          <p:val>
                                            <p:strVal val="#ppt_h"/>
                                          </p:val>
                                        </p:tav>
                                      </p:tavLst>
                                    </p:anim>
                                    <p:animEffect transition="in" filter="fade">
                                      <p:cBhvr>
                                        <p:cTn id="488" dur="500"/>
                                        <p:tgtEl>
                                          <p:spTgt spid="216"/>
                                        </p:tgtEl>
                                      </p:cBhvr>
                                    </p:animEffect>
                                  </p:childTnLst>
                                </p:cTn>
                              </p:par>
                              <p:par>
                                <p:cTn id="489" presetID="53" presetClass="entr" presetSubtype="16" fill="hold" grpId="0" nodeType="withEffect">
                                  <p:stCondLst>
                                    <p:cond delay="3000"/>
                                  </p:stCondLst>
                                  <p:childTnLst>
                                    <p:set>
                                      <p:cBhvr>
                                        <p:cTn id="490" dur="1" fill="hold">
                                          <p:stCondLst>
                                            <p:cond delay="0"/>
                                          </p:stCondLst>
                                        </p:cTn>
                                        <p:tgtEl>
                                          <p:spTgt spid="217"/>
                                        </p:tgtEl>
                                        <p:attrNameLst>
                                          <p:attrName>style.visibility</p:attrName>
                                        </p:attrNameLst>
                                      </p:cBhvr>
                                      <p:to>
                                        <p:strVal val="visible"/>
                                      </p:to>
                                    </p:set>
                                    <p:anim calcmode="lin" valueType="num">
                                      <p:cBhvr>
                                        <p:cTn id="491" dur="500" fill="hold"/>
                                        <p:tgtEl>
                                          <p:spTgt spid="217"/>
                                        </p:tgtEl>
                                        <p:attrNameLst>
                                          <p:attrName>ppt_w</p:attrName>
                                        </p:attrNameLst>
                                      </p:cBhvr>
                                      <p:tavLst>
                                        <p:tav tm="0">
                                          <p:val>
                                            <p:fltVal val="0"/>
                                          </p:val>
                                        </p:tav>
                                        <p:tav tm="100000">
                                          <p:val>
                                            <p:strVal val="#ppt_w"/>
                                          </p:val>
                                        </p:tav>
                                      </p:tavLst>
                                    </p:anim>
                                    <p:anim calcmode="lin" valueType="num">
                                      <p:cBhvr>
                                        <p:cTn id="492" dur="500" fill="hold"/>
                                        <p:tgtEl>
                                          <p:spTgt spid="217"/>
                                        </p:tgtEl>
                                        <p:attrNameLst>
                                          <p:attrName>ppt_h</p:attrName>
                                        </p:attrNameLst>
                                      </p:cBhvr>
                                      <p:tavLst>
                                        <p:tav tm="0">
                                          <p:val>
                                            <p:fltVal val="0"/>
                                          </p:val>
                                        </p:tav>
                                        <p:tav tm="100000">
                                          <p:val>
                                            <p:strVal val="#ppt_h"/>
                                          </p:val>
                                        </p:tav>
                                      </p:tavLst>
                                    </p:anim>
                                    <p:animEffect transition="in" filter="fade">
                                      <p:cBhvr>
                                        <p:cTn id="493" dur="500"/>
                                        <p:tgtEl>
                                          <p:spTgt spid="217"/>
                                        </p:tgtEl>
                                      </p:cBhvr>
                                    </p:animEffect>
                                  </p:childTnLst>
                                </p:cTn>
                              </p:par>
                              <p:par>
                                <p:cTn id="494" presetID="53" presetClass="entr" presetSubtype="16" fill="hold" grpId="0" nodeType="withEffect">
                                  <p:stCondLst>
                                    <p:cond delay="3000"/>
                                  </p:stCondLst>
                                  <p:childTnLst>
                                    <p:set>
                                      <p:cBhvr>
                                        <p:cTn id="495" dur="1" fill="hold">
                                          <p:stCondLst>
                                            <p:cond delay="0"/>
                                          </p:stCondLst>
                                        </p:cTn>
                                        <p:tgtEl>
                                          <p:spTgt spid="218"/>
                                        </p:tgtEl>
                                        <p:attrNameLst>
                                          <p:attrName>style.visibility</p:attrName>
                                        </p:attrNameLst>
                                      </p:cBhvr>
                                      <p:to>
                                        <p:strVal val="visible"/>
                                      </p:to>
                                    </p:set>
                                    <p:anim calcmode="lin" valueType="num">
                                      <p:cBhvr>
                                        <p:cTn id="496" dur="500" fill="hold"/>
                                        <p:tgtEl>
                                          <p:spTgt spid="218"/>
                                        </p:tgtEl>
                                        <p:attrNameLst>
                                          <p:attrName>ppt_w</p:attrName>
                                        </p:attrNameLst>
                                      </p:cBhvr>
                                      <p:tavLst>
                                        <p:tav tm="0">
                                          <p:val>
                                            <p:fltVal val="0"/>
                                          </p:val>
                                        </p:tav>
                                        <p:tav tm="100000">
                                          <p:val>
                                            <p:strVal val="#ppt_w"/>
                                          </p:val>
                                        </p:tav>
                                      </p:tavLst>
                                    </p:anim>
                                    <p:anim calcmode="lin" valueType="num">
                                      <p:cBhvr>
                                        <p:cTn id="497" dur="500" fill="hold"/>
                                        <p:tgtEl>
                                          <p:spTgt spid="218"/>
                                        </p:tgtEl>
                                        <p:attrNameLst>
                                          <p:attrName>ppt_h</p:attrName>
                                        </p:attrNameLst>
                                      </p:cBhvr>
                                      <p:tavLst>
                                        <p:tav tm="0">
                                          <p:val>
                                            <p:fltVal val="0"/>
                                          </p:val>
                                        </p:tav>
                                        <p:tav tm="100000">
                                          <p:val>
                                            <p:strVal val="#ppt_h"/>
                                          </p:val>
                                        </p:tav>
                                      </p:tavLst>
                                    </p:anim>
                                    <p:animEffect transition="in" filter="fade">
                                      <p:cBhvr>
                                        <p:cTn id="498" dur="500"/>
                                        <p:tgtEl>
                                          <p:spTgt spid="218"/>
                                        </p:tgtEl>
                                      </p:cBhvr>
                                    </p:animEffect>
                                  </p:childTnLst>
                                </p:cTn>
                              </p:par>
                              <p:par>
                                <p:cTn id="499" presetID="53" presetClass="entr" presetSubtype="16" fill="hold" grpId="0" nodeType="withEffect">
                                  <p:stCondLst>
                                    <p:cond delay="3000"/>
                                  </p:stCondLst>
                                  <p:childTnLst>
                                    <p:set>
                                      <p:cBhvr>
                                        <p:cTn id="500" dur="1" fill="hold">
                                          <p:stCondLst>
                                            <p:cond delay="0"/>
                                          </p:stCondLst>
                                        </p:cTn>
                                        <p:tgtEl>
                                          <p:spTgt spid="219"/>
                                        </p:tgtEl>
                                        <p:attrNameLst>
                                          <p:attrName>style.visibility</p:attrName>
                                        </p:attrNameLst>
                                      </p:cBhvr>
                                      <p:to>
                                        <p:strVal val="visible"/>
                                      </p:to>
                                    </p:set>
                                    <p:anim calcmode="lin" valueType="num">
                                      <p:cBhvr>
                                        <p:cTn id="501" dur="500" fill="hold"/>
                                        <p:tgtEl>
                                          <p:spTgt spid="219"/>
                                        </p:tgtEl>
                                        <p:attrNameLst>
                                          <p:attrName>ppt_w</p:attrName>
                                        </p:attrNameLst>
                                      </p:cBhvr>
                                      <p:tavLst>
                                        <p:tav tm="0">
                                          <p:val>
                                            <p:fltVal val="0"/>
                                          </p:val>
                                        </p:tav>
                                        <p:tav tm="100000">
                                          <p:val>
                                            <p:strVal val="#ppt_w"/>
                                          </p:val>
                                        </p:tav>
                                      </p:tavLst>
                                    </p:anim>
                                    <p:anim calcmode="lin" valueType="num">
                                      <p:cBhvr>
                                        <p:cTn id="502" dur="500" fill="hold"/>
                                        <p:tgtEl>
                                          <p:spTgt spid="219"/>
                                        </p:tgtEl>
                                        <p:attrNameLst>
                                          <p:attrName>ppt_h</p:attrName>
                                        </p:attrNameLst>
                                      </p:cBhvr>
                                      <p:tavLst>
                                        <p:tav tm="0">
                                          <p:val>
                                            <p:fltVal val="0"/>
                                          </p:val>
                                        </p:tav>
                                        <p:tav tm="100000">
                                          <p:val>
                                            <p:strVal val="#ppt_h"/>
                                          </p:val>
                                        </p:tav>
                                      </p:tavLst>
                                    </p:anim>
                                    <p:animEffect transition="in" filter="fade">
                                      <p:cBhvr>
                                        <p:cTn id="503" dur="500"/>
                                        <p:tgtEl>
                                          <p:spTgt spid="219"/>
                                        </p:tgtEl>
                                      </p:cBhvr>
                                    </p:animEffect>
                                  </p:childTnLst>
                                </p:cTn>
                              </p:par>
                              <p:par>
                                <p:cTn id="504" presetID="53" presetClass="entr" presetSubtype="16" fill="hold" grpId="0" nodeType="withEffect">
                                  <p:stCondLst>
                                    <p:cond delay="3000"/>
                                  </p:stCondLst>
                                  <p:childTnLst>
                                    <p:set>
                                      <p:cBhvr>
                                        <p:cTn id="505" dur="1" fill="hold">
                                          <p:stCondLst>
                                            <p:cond delay="0"/>
                                          </p:stCondLst>
                                        </p:cTn>
                                        <p:tgtEl>
                                          <p:spTgt spid="220"/>
                                        </p:tgtEl>
                                        <p:attrNameLst>
                                          <p:attrName>style.visibility</p:attrName>
                                        </p:attrNameLst>
                                      </p:cBhvr>
                                      <p:to>
                                        <p:strVal val="visible"/>
                                      </p:to>
                                    </p:set>
                                    <p:anim calcmode="lin" valueType="num">
                                      <p:cBhvr>
                                        <p:cTn id="506" dur="500" fill="hold"/>
                                        <p:tgtEl>
                                          <p:spTgt spid="220"/>
                                        </p:tgtEl>
                                        <p:attrNameLst>
                                          <p:attrName>ppt_w</p:attrName>
                                        </p:attrNameLst>
                                      </p:cBhvr>
                                      <p:tavLst>
                                        <p:tav tm="0">
                                          <p:val>
                                            <p:fltVal val="0"/>
                                          </p:val>
                                        </p:tav>
                                        <p:tav tm="100000">
                                          <p:val>
                                            <p:strVal val="#ppt_w"/>
                                          </p:val>
                                        </p:tav>
                                      </p:tavLst>
                                    </p:anim>
                                    <p:anim calcmode="lin" valueType="num">
                                      <p:cBhvr>
                                        <p:cTn id="507" dur="500" fill="hold"/>
                                        <p:tgtEl>
                                          <p:spTgt spid="220"/>
                                        </p:tgtEl>
                                        <p:attrNameLst>
                                          <p:attrName>ppt_h</p:attrName>
                                        </p:attrNameLst>
                                      </p:cBhvr>
                                      <p:tavLst>
                                        <p:tav tm="0">
                                          <p:val>
                                            <p:fltVal val="0"/>
                                          </p:val>
                                        </p:tav>
                                        <p:tav tm="100000">
                                          <p:val>
                                            <p:strVal val="#ppt_h"/>
                                          </p:val>
                                        </p:tav>
                                      </p:tavLst>
                                    </p:anim>
                                    <p:animEffect transition="in" filter="fade">
                                      <p:cBhvr>
                                        <p:cTn id="508" dur="500"/>
                                        <p:tgtEl>
                                          <p:spTgt spid="220"/>
                                        </p:tgtEl>
                                      </p:cBhvr>
                                    </p:animEffect>
                                  </p:childTnLst>
                                </p:cTn>
                              </p:par>
                              <p:par>
                                <p:cTn id="509" presetID="53" presetClass="entr" presetSubtype="16" fill="hold" grpId="0" nodeType="withEffect">
                                  <p:stCondLst>
                                    <p:cond delay="3000"/>
                                  </p:stCondLst>
                                  <p:childTnLst>
                                    <p:set>
                                      <p:cBhvr>
                                        <p:cTn id="510" dur="1" fill="hold">
                                          <p:stCondLst>
                                            <p:cond delay="0"/>
                                          </p:stCondLst>
                                        </p:cTn>
                                        <p:tgtEl>
                                          <p:spTgt spid="221"/>
                                        </p:tgtEl>
                                        <p:attrNameLst>
                                          <p:attrName>style.visibility</p:attrName>
                                        </p:attrNameLst>
                                      </p:cBhvr>
                                      <p:to>
                                        <p:strVal val="visible"/>
                                      </p:to>
                                    </p:set>
                                    <p:anim calcmode="lin" valueType="num">
                                      <p:cBhvr>
                                        <p:cTn id="511" dur="500" fill="hold"/>
                                        <p:tgtEl>
                                          <p:spTgt spid="221"/>
                                        </p:tgtEl>
                                        <p:attrNameLst>
                                          <p:attrName>ppt_w</p:attrName>
                                        </p:attrNameLst>
                                      </p:cBhvr>
                                      <p:tavLst>
                                        <p:tav tm="0">
                                          <p:val>
                                            <p:fltVal val="0"/>
                                          </p:val>
                                        </p:tav>
                                        <p:tav tm="100000">
                                          <p:val>
                                            <p:strVal val="#ppt_w"/>
                                          </p:val>
                                        </p:tav>
                                      </p:tavLst>
                                    </p:anim>
                                    <p:anim calcmode="lin" valueType="num">
                                      <p:cBhvr>
                                        <p:cTn id="512" dur="500" fill="hold"/>
                                        <p:tgtEl>
                                          <p:spTgt spid="221"/>
                                        </p:tgtEl>
                                        <p:attrNameLst>
                                          <p:attrName>ppt_h</p:attrName>
                                        </p:attrNameLst>
                                      </p:cBhvr>
                                      <p:tavLst>
                                        <p:tav tm="0">
                                          <p:val>
                                            <p:fltVal val="0"/>
                                          </p:val>
                                        </p:tav>
                                        <p:tav tm="100000">
                                          <p:val>
                                            <p:strVal val="#ppt_h"/>
                                          </p:val>
                                        </p:tav>
                                      </p:tavLst>
                                    </p:anim>
                                    <p:animEffect transition="in" filter="fade">
                                      <p:cBhvr>
                                        <p:cTn id="513" dur="500"/>
                                        <p:tgtEl>
                                          <p:spTgt spid="221"/>
                                        </p:tgtEl>
                                      </p:cBhvr>
                                    </p:animEffect>
                                  </p:childTnLst>
                                </p:cTn>
                              </p:par>
                              <p:par>
                                <p:cTn id="514" presetID="53" presetClass="entr" presetSubtype="16" fill="hold" grpId="0" nodeType="withEffect">
                                  <p:stCondLst>
                                    <p:cond delay="3000"/>
                                  </p:stCondLst>
                                  <p:childTnLst>
                                    <p:set>
                                      <p:cBhvr>
                                        <p:cTn id="515" dur="1" fill="hold">
                                          <p:stCondLst>
                                            <p:cond delay="0"/>
                                          </p:stCondLst>
                                        </p:cTn>
                                        <p:tgtEl>
                                          <p:spTgt spid="222"/>
                                        </p:tgtEl>
                                        <p:attrNameLst>
                                          <p:attrName>style.visibility</p:attrName>
                                        </p:attrNameLst>
                                      </p:cBhvr>
                                      <p:to>
                                        <p:strVal val="visible"/>
                                      </p:to>
                                    </p:set>
                                    <p:anim calcmode="lin" valueType="num">
                                      <p:cBhvr>
                                        <p:cTn id="516" dur="500" fill="hold"/>
                                        <p:tgtEl>
                                          <p:spTgt spid="222"/>
                                        </p:tgtEl>
                                        <p:attrNameLst>
                                          <p:attrName>ppt_w</p:attrName>
                                        </p:attrNameLst>
                                      </p:cBhvr>
                                      <p:tavLst>
                                        <p:tav tm="0">
                                          <p:val>
                                            <p:fltVal val="0"/>
                                          </p:val>
                                        </p:tav>
                                        <p:tav tm="100000">
                                          <p:val>
                                            <p:strVal val="#ppt_w"/>
                                          </p:val>
                                        </p:tav>
                                      </p:tavLst>
                                    </p:anim>
                                    <p:anim calcmode="lin" valueType="num">
                                      <p:cBhvr>
                                        <p:cTn id="517" dur="500" fill="hold"/>
                                        <p:tgtEl>
                                          <p:spTgt spid="222"/>
                                        </p:tgtEl>
                                        <p:attrNameLst>
                                          <p:attrName>ppt_h</p:attrName>
                                        </p:attrNameLst>
                                      </p:cBhvr>
                                      <p:tavLst>
                                        <p:tav tm="0">
                                          <p:val>
                                            <p:fltVal val="0"/>
                                          </p:val>
                                        </p:tav>
                                        <p:tav tm="100000">
                                          <p:val>
                                            <p:strVal val="#ppt_h"/>
                                          </p:val>
                                        </p:tav>
                                      </p:tavLst>
                                    </p:anim>
                                    <p:animEffect transition="in" filter="fade">
                                      <p:cBhvr>
                                        <p:cTn id="518" dur="500"/>
                                        <p:tgtEl>
                                          <p:spTgt spid="222"/>
                                        </p:tgtEl>
                                      </p:cBhvr>
                                    </p:animEffect>
                                  </p:childTnLst>
                                </p:cTn>
                              </p:par>
                              <p:par>
                                <p:cTn id="519" presetID="53" presetClass="entr" presetSubtype="16" fill="hold" grpId="0" nodeType="withEffect">
                                  <p:stCondLst>
                                    <p:cond delay="3000"/>
                                  </p:stCondLst>
                                  <p:childTnLst>
                                    <p:set>
                                      <p:cBhvr>
                                        <p:cTn id="520" dur="1" fill="hold">
                                          <p:stCondLst>
                                            <p:cond delay="0"/>
                                          </p:stCondLst>
                                        </p:cTn>
                                        <p:tgtEl>
                                          <p:spTgt spid="223"/>
                                        </p:tgtEl>
                                        <p:attrNameLst>
                                          <p:attrName>style.visibility</p:attrName>
                                        </p:attrNameLst>
                                      </p:cBhvr>
                                      <p:to>
                                        <p:strVal val="visible"/>
                                      </p:to>
                                    </p:set>
                                    <p:anim calcmode="lin" valueType="num">
                                      <p:cBhvr>
                                        <p:cTn id="521" dur="500" fill="hold"/>
                                        <p:tgtEl>
                                          <p:spTgt spid="223"/>
                                        </p:tgtEl>
                                        <p:attrNameLst>
                                          <p:attrName>ppt_w</p:attrName>
                                        </p:attrNameLst>
                                      </p:cBhvr>
                                      <p:tavLst>
                                        <p:tav tm="0">
                                          <p:val>
                                            <p:fltVal val="0"/>
                                          </p:val>
                                        </p:tav>
                                        <p:tav tm="100000">
                                          <p:val>
                                            <p:strVal val="#ppt_w"/>
                                          </p:val>
                                        </p:tav>
                                      </p:tavLst>
                                    </p:anim>
                                    <p:anim calcmode="lin" valueType="num">
                                      <p:cBhvr>
                                        <p:cTn id="522" dur="500" fill="hold"/>
                                        <p:tgtEl>
                                          <p:spTgt spid="223"/>
                                        </p:tgtEl>
                                        <p:attrNameLst>
                                          <p:attrName>ppt_h</p:attrName>
                                        </p:attrNameLst>
                                      </p:cBhvr>
                                      <p:tavLst>
                                        <p:tav tm="0">
                                          <p:val>
                                            <p:fltVal val="0"/>
                                          </p:val>
                                        </p:tav>
                                        <p:tav tm="100000">
                                          <p:val>
                                            <p:strVal val="#ppt_h"/>
                                          </p:val>
                                        </p:tav>
                                      </p:tavLst>
                                    </p:anim>
                                    <p:animEffect transition="in" filter="fade">
                                      <p:cBhvr>
                                        <p:cTn id="523" dur="500"/>
                                        <p:tgtEl>
                                          <p:spTgt spid="223"/>
                                        </p:tgtEl>
                                      </p:cBhvr>
                                    </p:animEffect>
                                  </p:childTnLst>
                                </p:cTn>
                              </p:par>
                              <p:par>
                                <p:cTn id="524" presetID="53" presetClass="entr" presetSubtype="16" fill="hold" grpId="0" nodeType="withEffect">
                                  <p:stCondLst>
                                    <p:cond delay="3000"/>
                                  </p:stCondLst>
                                  <p:childTnLst>
                                    <p:set>
                                      <p:cBhvr>
                                        <p:cTn id="525" dur="1" fill="hold">
                                          <p:stCondLst>
                                            <p:cond delay="0"/>
                                          </p:stCondLst>
                                        </p:cTn>
                                        <p:tgtEl>
                                          <p:spTgt spid="224"/>
                                        </p:tgtEl>
                                        <p:attrNameLst>
                                          <p:attrName>style.visibility</p:attrName>
                                        </p:attrNameLst>
                                      </p:cBhvr>
                                      <p:to>
                                        <p:strVal val="visible"/>
                                      </p:to>
                                    </p:set>
                                    <p:anim calcmode="lin" valueType="num">
                                      <p:cBhvr>
                                        <p:cTn id="526" dur="500" fill="hold"/>
                                        <p:tgtEl>
                                          <p:spTgt spid="224"/>
                                        </p:tgtEl>
                                        <p:attrNameLst>
                                          <p:attrName>ppt_w</p:attrName>
                                        </p:attrNameLst>
                                      </p:cBhvr>
                                      <p:tavLst>
                                        <p:tav tm="0">
                                          <p:val>
                                            <p:fltVal val="0"/>
                                          </p:val>
                                        </p:tav>
                                        <p:tav tm="100000">
                                          <p:val>
                                            <p:strVal val="#ppt_w"/>
                                          </p:val>
                                        </p:tav>
                                      </p:tavLst>
                                    </p:anim>
                                    <p:anim calcmode="lin" valueType="num">
                                      <p:cBhvr>
                                        <p:cTn id="527" dur="500" fill="hold"/>
                                        <p:tgtEl>
                                          <p:spTgt spid="224"/>
                                        </p:tgtEl>
                                        <p:attrNameLst>
                                          <p:attrName>ppt_h</p:attrName>
                                        </p:attrNameLst>
                                      </p:cBhvr>
                                      <p:tavLst>
                                        <p:tav tm="0">
                                          <p:val>
                                            <p:fltVal val="0"/>
                                          </p:val>
                                        </p:tav>
                                        <p:tav tm="100000">
                                          <p:val>
                                            <p:strVal val="#ppt_h"/>
                                          </p:val>
                                        </p:tav>
                                      </p:tavLst>
                                    </p:anim>
                                    <p:animEffect transition="in" filter="fade">
                                      <p:cBhvr>
                                        <p:cTn id="528" dur="500"/>
                                        <p:tgtEl>
                                          <p:spTgt spid="224"/>
                                        </p:tgtEl>
                                      </p:cBhvr>
                                    </p:animEffect>
                                  </p:childTnLst>
                                </p:cTn>
                              </p:par>
                              <p:par>
                                <p:cTn id="529" presetID="53" presetClass="entr" presetSubtype="16" fill="hold" grpId="0" nodeType="withEffect">
                                  <p:stCondLst>
                                    <p:cond delay="3000"/>
                                  </p:stCondLst>
                                  <p:childTnLst>
                                    <p:set>
                                      <p:cBhvr>
                                        <p:cTn id="530" dur="1" fill="hold">
                                          <p:stCondLst>
                                            <p:cond delay="0"/>
                                          </p:stCondLst>
                                        </p:cTn>
                                        <p:tgtEl>
                                          <p:spTgt spid="225"/>
                                        </p:tgtEl>
                                        <p:attrNameLst>
                                          <p:attrName>style.visibility</p:attrName>
                                        </p:attrNameLst>
                                      </p:cBhvr>
                                      <p:to>
                                        <p:strVal val="visible"/>
                                      </p:to>
                                    </p:set>
                                    <p:anim calcmode="lin" valueType="num">
                                      <p:cBhvr>
                                        <p:cTn id="531" dur="500" fill="hold"/>
                                        <p:tgtEl>
                                          <p:spTgt spid="225"/>
                                        </p:tgtEl>
                                        <p:attrNameLst>
                                          <p:attrName>ppt_w</p:attrName>
                                        </p:attrNameLst>
                                      </p:cBhvr>
                                      <p:tavLst>
                                        <p:tav tm="0">
                                          <p:val>
                                            <p:fltVal val="0"/>
                                          </p:val>
                                        </p:tav>
                                        <p:tav tm="100000">
                                          <p:val>
                                            <p:strVal val="#ppt_w"/>
                                          </p:val>
                                        </p:tav>
                                      </p:tavLst>
                                    </p:anim>
                                    <p:anim calcmode="lin" valueType="num">
                                      <p:cBhvr>
                                        <p:cTn id="532" dur="500" fill="hold"/>
                                        <p:tgtEl>
                                          <p:spTgt spid="225"/>
                                        </p:tgtEl>
                                        <p:attrNameLst>
                                          <p:attrName>ppt_h</p:attrName>
                                        </p:attrNameLst>
                                      </p:cBhvr>
                                      <p:tavLst>
                                        <p:tav tm="0">
                                          <p:val>
                                            <p:fltVal val="0"/>
                                          </p:val>
                                        </p:tav>
                                        <p:tav tm="100000">
                                          <p:val>
                                            <p:strVal val="#ppt_h"/>
                                          </p:val>
                                        </p:tav>
                                      </p:tavLst>
                                    </p:anim>
                                    <p:animEffect transition="in" filter="fade">
                                      <p:cBhvr>
                                        <p:cTn id="533" dur="500"/>
                                        <p:tgtEl>
                                          <p:spTgt spid="225"/>
                                        </p:tgtEl>
                                      </p:cBhvr>
                                    </p:animEffect>
                                  </p:childTnLst>
                                </p:cTn>
                              </p:par>
                              <p:par>
                                <p:cTn id="534" presetID="53" presetClass="entr" presetSubtype="16" fill="hold" grpId="0" nodeType="withEffect">
                                  <p:stCondLst>
                                    <p:cond delay="3000"/>
                                  </p:stCondLst>
                                  <p:childTnLst>
                                    <p:set>
                                      <p:cBhvr>
                                        <p:cTn id="535" dur="1" fill="hold">
                                          <p:stCondLst>
                                            <p:cond delay="0"/>
                                          </p:stCondLst>
                                        </p:cTn>
                                        <p:tgtEl>
                                          <p:spTgt spid="226"/>
                                        </p:tgtEl>
                                        <p:attrNameLst>
                                          <p:attrName>style.visibility</p:attrName>
                                        </p:attrNameLst>
                                      </p:cBhvr>
                                      <p:to>
                                        <p:strVal val="visible"/>
                                      </p:to>
                                    </p:set>
                                    <p:anim calcmode="lin" valueType="num">
                                      <p:cBhvr>
                                        <p:cTn id="536" dur="500" fill="hold"/>
                                        <p:tgtEl>
                                          <p:spTgt spid="226"/>
                                        </p:tgtEl>
                                        <p:attrNameLst>
                                          <p:attrName>ppt_w</p:attrName>
                                        </p:attrNameLst>
                                      </p:cBhvr>
                                      <p:tavLst>
                                        <p:tav tm="0">
                                          <p:val>
                                            <p:fltVal val="0"/>
                                          </p:val>
                                        </p:tav>
                                        <p:tav tm="100000">
                                          <p:val>
                                            <p:strVal val="#ppt_w"/>
                                          </p:val>
                                        </p:tav>
                                      </p:tavLst>
                                    </p:anim>
                                    <p:anim calcmode="lin" valueType="num">
                                      <p:cBhvr>
                                        <p:cTn id="537" dur="500" fill="hold"/>
                                        <p:tgtEl>
                                          <p:spTgt spid="226"/>
                                        </p:tgtEl>
                                        <p:attrNameLst>
                                          <p:attrName>ppt_h</p:attrName>
                                        </p:attrNameLst>
                                      </p:cBhvr>
                                      <p:tavLst>
                                        <p:tav tm="0">
                                          <p:val>
                                            <p:fltVal val="0"/>
                                          </p:val>
                                        </p:tav>
                                        <p:tav tm="100000">
                                          <p:val>
                                            <p:strVal val="#ppt_h"/>
                                          </p:val>
                                        </p:tav>
                                      </p:tavLst>
                                    </p:anim>
                                    <p:animEffect transition="in" filter="fade">
                                      <p:cBhvr>
                                        <p:cTn id="538" dur="500"/>
                                        <p:tgtEl>
                                          <p:spTgt spid="226"/>
                                        </p:tgtEl>
                                      </p:cBhvr>
                                    </p:animEffect>
                                  </p:childTnLst>
                                </p:cTn>
                              </p:par>
                              <p:par>
                                <p:cTn id="539" presetID="53" presetClass="entr" presetSubtype="16" fill="hold" grpId="0" nodeType="withEffect">
                                  <p:stCondLst>
                                    <p:cond delay="3000"/>
                                  </p:stCondLst>
                                  <p:childTnLst>
                                    <p:set>
                                      <p:cBhvr>
                                        <p:cTn id="540" dur="1" fill="hold">
                                          <p:stCondLst>
                                            <p:cond delay="0"/>
                                          </p:stCondLst>
                                        </p:cTn>
                                        <p:tgtEl>
                                          <p:spTgt spid="227"/>
                                        </p:tgtEl>
                                        <p:attrNameLst>
                                          <p:attrName>style.visibility</p:attrName>
                                        </p:attrNameLst>
                                      </p:cBhvr>
                                      <p:to>
                                        <p:strVal val="visible"/>
                                      </p:to>
                                    </p:set>
                                    <p:anim calcmode="lin" valueType="num">
                                      <p:cBhvr>
                                        <p:cTn id="541" dur="500" fill="hold"/>
                                        <p:tgtEl>
                                          <p:spTgt spid="227"/>
                                        </p:tgtEl>
                                        <p:attrNameLst>
                                          <p:attrName>ppt_w</p:attrName>
                                        </p:attrNameLst>
                                      </p:cBhvr>
                                      <p:tavLst>
                                        <p:tav tm="0">
                                          <p:val>
                                            <p:fltVal val="0"/>
                                          </p:val>
                                        </p:tav>
                                        <p:tav tm="100000">
                                          <p:val>
                                            <p:strVal val="#ppt_w"/>
                                          </p:val>
                                        </p:tav>
                                      </p:tavLst>
                                    </p:anim>
                                    <p:anim calcmode="lin" valueType="num">
                                      <p:cBhvr>
                                        <p:cTn id="542" dur="500" fill="hold"/>
                                        <p:tgtEl>
                                          <p:spTgt spid="227"/>
                                        </p:tgtEl>
                                        <p:attrNameLst>
                                          <p:attrName>ppt_h</p:attrName>
                                        </p:attrNameLst>
                                      </p:cBhvr>
                                      <p:tavLst>
                                        <p:tav tm="0">
                                          <p:val>
                                            <p:fltVal val="0"/>
                                          </p:val>
                                        </p:tav>
                                        <p:tav tm="100000">
                                          <p:val>
                                            <p:strVal val="#ppt_h"/>
                                          </p:val>
                                        </p:tav>
                                      </p:tavLst>
                                    </p:anim>
                                    <p:animEffect transition="in" filter="fade">
                                      <p:cBhvr>
                                        <p:cTn id="543" dur="500"/>
                                        <p:tgtEl>
                                          <p:spTgt spid="227"/>
                                        </p:tgtEl>
                                      </p:cBhvr>
                                    </p:animEffect>
                                  </p:childTnLst>
                                </p:cTn>
                              </p:par>
                              <p:par>
                                <p:cTn id="544" presetID="53" presetClass="entr" presetSubtype="16" fill="hold" grpId="0" nodeType="withEffect">
                                  <p:stCondLst>
                                    <p:cond delay="3000"/>
                                  </p:stCondLst>
                                  <p:childTnLst>
                                    <p:set>
                                      <p:cBhvr>
                                        <p:cTn id="545" dur="1" fill="hold">
                                          <p:stCondLst>
                                            <p:cond delay="0"/>
                                          </p:stCondLst>
                                        </p:cTn>
                                        <p:tgtEl>
                                          <p:spTgt spid="228"/>
                                        </p:tgtEl>
                                        <p:attrNameLst>
                                          <p:attrName>style.visibility</p:attrName>
                                        </p:attrNameLst>
                                      </p:cBhvr>
                                      <p:to>
                                        <p:strVal val="visible"/>
                                      </p:to>
                                    </p:set>
                                    <p:anim calcmode="lin" valueType="num">
                                      <p:cBhvr>
                                        <p:cTn id="546" dur="500" fill="hold"/>
                                        <p:tgtEl>
                                          <p:spTgt spid="228"/>
                                        </p:tgtEl>
                                        <p:attrNameLst>
                                          <p:attrName>ppt_w</p:attrName>
                                        </p:attrNameLst>
                                      </p:cBhvr>
                                      <p:tavLst>
                                        <p:tav tm="0">
                                          <p:val>
                                            <p:fltVal val="0"/>
                                          </p:val>
                                        </p:tav>
                                        <p:tav tm="100000">
                                          <p:val>
                                            <p:strVal val="#ppt_w"/>
                                          </p:val>
                                        </p:tav>
                                      </p:tavLst>
                                    </p:anim>
                                    <p:anim calcmode="lin" valueType="num">
                                      <p:cBhvr>
                                        <p:cTn id="547" dur="500" fill="hold"/>
                                        <p:tgtEl>
                                          <p:spTgt spid="228"/>
                                        </p:tgtEl>
                                        <p:attrNameLst>
                                          <p:attrName>ppt_h</p:attrName>
                                        </p:attrNameLst>
                                      </p:cBhvr>
                                      <p:tavLst>
                                        <p:tav tm="0">
                                          <p:val>
                                            <p:fltVal val="0"/>
                                          </p:val>
                                        </p:tav>
                                        <p:tav tm="100000">
                                          <p:val>
                                            <p:strVal val="#ppt_h"/>
                                          </p:val>
                                        </p:tav>
                                      </p:tavLst>
                                    </p:anim>
                                    <p:animEffect transition="in" filter="fade">
                                      <p:cBhvr>
                                        <p:cTn id="548" dur="500"/>
                                        <p:tgtEl>
                                          <p:spTgt spid="228"/>
                                        </p:tgtEl>
                                      </p:cBhvr>
                                    </p:animEffect>
                                  </p:childTnLst>
                                </p:cTn>
                              </p:par>
                              <p:par>
                                <p:cTn id="549" presetID="53" presetClass="entr" presetSubtype="16" fill="hold" grpId="0" nodeType="withEffect">
                                  <p:stCondLst>
                                    <p:cond delay="3000"/>
                                  </p:stCondLst>
                                  <p:childTnLst>
                                    <p:set>
                                      <p:cBhvr>
                                        <p:cTn id="550" dur="1" fill="hold">
                                          <p:stCondLst>
                                            <p:cond delay="0"/>
                                          </p:stCondLst>
                                        </p:cTn>
                                        <p:tgtEl>
                                          <p:spTgt spid="229"/>
                                        </p:tgtEl>
                                        <p:attrNameLst>
                                          <p:attrName>style.visibility</p:attrName>
                                        </p:attrNameLst>
                                      </p:cBhvr>
                                      <p:to>
                                        <p:strVal val="visible"/>
                                      </p:to>
                                    </p:set>
                                    <p:anim calcmode="lin" valueType="num">
                                      <p:cBhvr>
                                        <p:cTn id="551" dur="500" fill="hold"/>
                                        <p:tgtEl>
                                          <p:spTgt spid="229"/>
                                        </p:tgtEl>
                                        <p:attrNameLst>
                                          <p:attrName>ppt_w</p:attrName>
                                        </p:attrNameLst>
                                      </p:cBhvr>
                                      <p:tavLst>
                                        <p:tav tm="0">
                                          <p:val>
                                            <p:fltVal val="0"/>
                                          </p:val>
                                        </p:tav>
                                        <p:tav tm="100000">
                                          <p:val>
                                            <p:strVal val="#ppt_w"/>
                                          </p:val>
                                        </p:tav>
                                      </p:tavLst>
                                    </p:anim>
                                    <p:anim calcmode="lin" valueType="num">
                                      <p:cBhvr>
                                        <p:cTn id="552" dur="500" fill="hold"/>
                                        <p:tgtEl>
                                          <p:spTgt spid="229"/>
                                        </p:tgtEl>
                                        <p:attrNameLst>
                                          <p:attrName>ppt_h</p:attrName>
                                        </p:attrNameLst>
                                      </p:cBhvr>
                                      <p:tavLst>
                                        <p:tav tm="0">
                                          <p:val>
                                            <p:fltVal val="0"/>
                                          </p:val>
                                        </p:tav>
                                        <p:tav tm="100000">
                                          <p:val>
                                            <p:strVal val="#ppt_h"/>
                                          </p:val>
                                        </p:tav>
                                      </p:tavLst>
                                    </p:anim>
                                    <p:animEffect transition="in" filter="fade">
                                      <p:cBhvr>
                                        <p:cTn id="553" dur="500"/>
                                        <p:tgtEl>
                                          <p:spTgt spid="229"/>
                                        </p:tgtEl>
                                      </p:cBhvr>
                                    </p:animEffect>
                                  </p:childTnLst>
                                </p:cTn>
                              </p:par>
                              <p:par>
                                <p:cTn id="554" presetID="53" presetClass="entr" presetSubtype="16" fill="hold" grpId="0" nodeType="withEffect">
                                  <p:stCondLst>
                                    <p:cond delay="3000"/>
                                  </p:stCondLst>
                                  <p:childTnLst>
                                    <p:set>
                                      <p:cBhvr>
                                        <p:cTn id="555" dur="1" fill="hold">
                                          <p:stCondLst>
                                            <p:cond delay="0"/>
                                          </p:stCondLst>
                                        </p:cTn>
                                        <p:tgtEl>
                                          <p:spTgt spid="231"/>
                                        </p:tgtEl>
                                        <p:attrNameLst>
                                          <p:attrName>style.visibility</p:attrName>
                                        </p:attrNameLst>
                                      </p:cBhvr>
                                      <p:to>
                                        <p:strVal val="visible"/>
                                      </p:to>
                                    </p:set>
                                    <p:anim calcmode="lin" valueType="num">
                                      <p:cBhvr>
                                        <p:cTn id="556" dur="500" fill="hold"/>
                                        <p:tgtEl>
                                          <p:spTgt spid="231"/>
                                        </p:tgtEl>
                                        <p:attrNameLst>
                                          <p:attrName>ppt_w</p:attrName>
                                        </p:attrNameLst>
                                      </p:cBhvr>
                                      <p:tavLst>
                                        <p:tav tm="0">
                                          <p:val>
                                            <p:fltVal val="0"/>
                                          </p:val>
                                        </p:tav>
                                        <p:tav tm="100000">
                                          <p:val>
                                            <p:strVal val="#ppt_w"/>
                                          </p:val>
                                        </p:tav>
                                      </p:tavLst>
                                    </p:anim>
                                    <p:anim calcmode="lin" valueType="num">
                                      <p:cBhvr>
                                        <p:cTn id="557" dur="500" fill="hold"/>
                                        <p:tgtEl>
                                          <p:spTgt spid="231"/>
                                        </p:tgtEl>
                                        <p:attrNameLst>
                                          <p:attrName>ppt_h</p:attrName>
                                        </p:attrNameLst>
                                      </p:cBhvr>
                                      <p:tavLst>
                                        <p:tav tm="0">
                                          <p:val>
                                            <p:fltVal val="0"/>
                                          </p:val>
                                        </p:tav>
                                        <p:tav tm="100000">
                                          <p:val>
                                            <p:strVal val="#ppt_h"/>
                                          </p:val>
                                        </p:tav>
                                      </p:tavLst>
                                    </p:anim>
                                    <p:animEffect transition="in" filter="fade">
                                      <p:cBhvr>
                                        <p:cTn id="558" dur="500"/>
                                        <p:tgtEl>
                                          <p:spTgt spid="231"/>
                                        </p:tgtEl>
                                      </p:cBhvr>
                                    </p:animEffect>
                                  </p:childTnLst>
                                </p:cTn>
                              </p:par>
                              <p:par>
                                <p:cTn id="559" presetID="53" presetClass="entr" presetSubtype="16" fill="hold" grpId="0" nodeType="withEffect">
                                  <p:stCondLst>
                                    <p:cond delay="3000"/>
                                  </p:stCondLst>
                                  <p:childTnLst>
                                    <p:set>
                                      <p:cBhvr>
                                        <p:cTn id="560" dur="1" fill="hold">
                                          <p:stCondLst>
                                            <p:cond delay="0"/>
                                          </p:stCondLst>
                                        </p:cTn>
                                        <p:tgtEl>
                                          <p:spTgt spid="233"/>
                                        </p:tgtEl>
                                        <p:attrNameLst>
                                          <p:attrName>style.visibility</p:attrName>
                                        </p:attrNameLst>
                                      </p:cBhvr>
                                      <p:to>
                                        <p:strVal val="visible"/>
                                      </p:to>
                                    </p:set>
                                    <p:anim calcmode="lin" valueType="num">
                                      <p:cBhvr>
                                        <p:cTn id="561" dur="500" fill="hold"/>
                                        <p:tgtEl>
                                          <p:spTgt spid="233"/>
                                        </p:tgtEl>
                                        <p:attrNameLst>
                                          <p:attrName>ppt_w</p:attrName>
                                        </p:attrNameLst>
                                      </p:cBhvr>
                                      <p:tavLst>
                                        <p:tav tm="0">
                                          <p:val>
                                            <p:fltVal val="0"/>
                                          </p:val>
                                        </p:tav>
                                        <p:tav tm="100000">
                                          <p:val>
                                            <p:strVal val="#ppt_w"/>
                                          </p:val>
                                        </p:tav>
                                      </p:tavLst>
                                    </p:anim>
                                    <p:anim calcmode="lin" valueType="num">
                                      <p:cBhvr>
                                        <p:cTn id="562" dur="500" fill="hold"/>
                                        <p:tgtEl>
                                          <p:spTgt spid="233"/>
                                        </p:tgtEl>
                                        <p:attrNameLst>
                                          <p:attrName>ppt_h</p:attrName>
                                        </p:attrNameLst>
                                      </p:cBhvr>
                                      <p:tavLst>
                                        <p:tav tm="0">
                                          <p:val>
                                            <p:fltVal val="0"/>
                                          </p:val>
                                        </p:tav>
                                        <p:tav tm="100000">
                                          <p:val>
                                            <p:strVal val="#ppt_h"/>
                                          </p:val>
                                        </p:tav>
                                      </p:tavLst>
                                    </p:anim>
                                    <p:animEffect transition="in" filter="fade">
                                      <p:cBhvr>
                                        <p:cTn id="563" dur="500"/>
                                        <p:tgtEl>
                                          <p:spTgt spid="233"/>
                                        </p:tgtEl>
                                      </p:cBhvr>
                                    </p:animEffect>
                                  </p:childTnLst>
                                </p:cTn>
                              </p:par>
                              <p:par>
                                <p:cTn id="564" presetID="53" presetClass="entr" presetSubtype="16" fill="hold" grpId="0" nodeType="withEffect">
                                  <p:stCondLst>
                                    <p:cond delay="3000"/>
                                  </p:stCondLst>
                                  <p:childTnLst>
                                    <p:set>
                                      <p:cBhvr>
                                        <p:cTn id="565" dur="1" fill="hold">
                                          <p:stCondLst>
                                            <p:cond delay="0"/>
                                          </p:stCondLst>
                                        </p:cTn>
                                        <p:tgtEl>
                                          <p:spTgt spid="234"/>
                                        </p:tgtEl>
                                        <p:attrNameLst>
                                          <p:attrName>style.visibility</p:attrName>
                                        </p:attrNameLst>
                                      </p:cBhvr>
                                      <p:to>
                                        <p:strVal val="visible"/>
                                      </p:to>
                                    </p:set>
                                    <p:anim calcmode="lin" valueType="num">
                                      <p:cBhvr>
                                        <p:cTn id="566" dur="500" fill="hold"/>
                                        <p:tgtEl>
                                          <p:spTgt spid="234"/>
                                        </p:tgtEl>
                                        <p:attrNameLst>
                                          <p:attrName>ppt_w</p:attrName>
                                        </p:attrNameLst>
                                      </p:cBhvr>
                                      <p:tavLst>
                                        <p:tav tm="0">
                                          <p:val>
                                            <p:fltVal val="0"/>
                                          </p:val>
                                        </p:tav>
                                        <p:tav tm="100000">
                                          <p:val>
                                            <p:strVal val="#ppt_w"/>
                                          </p:val>
                                        </p:tav>
                                      </p:tavLst>
                                    </p:anim>
                                    <p:anim calcmode="lin" valueType="num">
                                      <p:cBhvr>
                                        <p:cTn id="567" dur="500" fill="hold"/>
                                        <p:tgtEl>
                                          <p:spTgt spid="234"/>
                                        </p:tgtEl>
                                        <p:attrNameLst>
                                          <p:attrName>ppt_h</p:attrName>
                                        </p:attrNameLst>
                                      </p:cBhvr>
                                      <p:tavLst>
                                        <p:tav tm="0">
                                          <p:val>
                                            <p:fltVal val="0"/>
                                          </p:val>
                                        </p:tav>
                                        <p:tav tm="100000">
                                          <p:val>
                                            <p:strVal val="#ppt_h"/>
                                          </p:val>
                                        </p:tav>
                                      </p:tavLst>
                                    </p:anim>
                                    <p:animEffect transition="in" filter="fade">
                                      <p:cBhvr>
                                        <p:cTn id="568" dur="500"/>
                                        <p:tgtEl>
                                          <p:spTgt spid="234"/>
                                        </p:tgtEl>
                                      </p:cBhvr>
                                    </p:animEffect>
                                  </p:childTnLst>
                                </p:cTn>
                              </p:par>
                              <p:par>
                                <p:cTn id="569" presetID="53" presetClass="entr" presetSubtype="16" fill="hold" grpId="0" nodeType="withEffect">
                                  <p:stCondLst>
                                    <p:cond delay="3000"/>
                                  </p:stCondLst>
                                  <p:childTnLst>
                                    <p:set>
                                      <p:cBhvr>
                                        <p:cTn id="570" dur="1" fill="hold">
                                          <p:stCondLst>
                                            <p:cond delay="0"/>
                                          </p:stCondLst>
                                        </p:cTn>
                                        <p:tgtEl>
                                          <p:spTgt spid="236"/>
                                        </p:tgtEl>
                                        <p:attrNameLst>
                                          <p:attrName>style.visibility</p:attrName>
                                        </p:attrNameLst>
                                      </p:cBhvr>
                                      <p:to>
                                        <p:strVal val="visible"/>
                                      </p:to>
                                    </p:set>
                                    <p:anim calcmode="lin" valueType="num">
                                      <p:cBhvr>
                                        <p:cTn id="571" dur="500" fill="hold"/>
                                        <p:tgtEl>
                                          <p:spTgt spid="236"/>
                                        </p:tgtEl>
                                        <p:attrNameLst>
                                          <p:attrName>ppt_w</p:attrName>
                                        </p:attrNameLst>
                                      </p:cBhvr>
                                      <p:tavLst>
                                        <p:tav tm="0">
                                          <p:val>
                                            <p:fltVal val="0"/>
                                          </p:val>
                                        </p:tav>
                                        <p:tav tm="100000">
                                          <p:val>
                                            <p:strVal val="#ppt_w"/>
                                          </p:val>
                                        </p:tav>
                                      </p:tavLst>
                                    </p:anim>
                                    <p:anim calcmode="lin" valueType="num">
                                      <p:cBhvr>
                                        <p:cTn id="572" dur="500" fill="hold"/>
                                        <p:tgtEl>
                                          <p:spTgt spid="236"/>
                                        </p:tgtEl>
                                        <p:attrNameLst>
                                          <p:attrName>ppt_h</p:attrName>
                                        </p:attrNameLst>
                                      </p:cBhvr>
                                      <p:tavLst>
                                        <p:tav tm="0">
                                          <p:val>
                                            <p:fltVal val="0"/>
                                          </p:val>
                                        </p:tav>
                                        <p:tav tm="100000">
                                          <p:val>
                                            <p:strVal val="#ppt_h"/>
                                          </p:val>
                                        </p:tav>
                                      </p:tavLst>
                                    </p:anim>
                                    <p:animEffect transition="in" filter="fade">
                                      <p:cBhvr>
                                        <p:cTn id="573" dur="500"/>
                                        <p:tgtEl>
                                          <p:spTgt spid="236"/>
                                        </p:tgtEl>
                                      </p:cBhvr>
                                    </p:animEffect>
                                  </p:childTnLst>
                                </p:cTn>
                              </p:par>
                              <p:par>
                                <p:cTn id="574" presetID="53" presetClass="entr" presetSubtype="16" fill="hold" grpId="0" nodeType="withEffect">
                                  <p:stCondLst>
                                    <p:cond delay="3000"/>
                                  </p:stCondLst>
                                  <p:childTnLst>
                                    <p:set>
                                      <p:cBhvr>
                                        <p:cTn id="575" dur="1" fill="hold">
                                          <p:stCondLst>
                                            <p:cond delay="0"/>
                                          </p:stCondLst>
                                        </p:cTn>
                                        <p:tgtEl>
                                          <p:spTgt spid="241"/>
                                        </p:tgtEl>
                                        <p:attrNameLst>
                                          <p:attrName>style.visibility</p:attrName>
                                        </p:attrNameLst>
                                      </p:cBhvr>
                                      <p:to>
                                        <p:strVal val="visible"/>
                                      </p:to>
                                    </p:set>
                                    <p:anim calcmode="lin" valueType="num">
                                      <p:cBhvr>
                                        <p:cTn id="576" dur="500" fill="hold"/>
                                        <p:tgtEl>
                                          <p:spTgt spid="241"/>
                                        </p:tgtEl>
                                        <p:attrNameLst>
                                          <p:attrName>ppt_w</p:attrName>
                                        </p:attrNameLst>
                                      </p:cBhvr>
                                      <p:tavLst>
                                        <p:tav tm="0">
                                          <p:val>
                                            <p:fltVal val="0"/>
                                          </p:val>
                                        </p:tav>
                                        <p:tav tm="100000">
                                          <p:val>
                                            <p:strVal val="#ppt_w"/>
                                          </p:val>
                                        </p:tav>
                                      </p:tavLst>
                                    </p:anim>
                                    <p:anim calcmode="lin" valueType="num">
                                      <p:cBhvr>
                                        <p:cTn id="577" dur="500" fill="hold"/>
                                        <p:tgtEl>
                                          <p:spTgt spid="241"/>
                                        </p:tgtEl>
                                        <p:attrNameLst>
                                          <p:attrName>ppt_h</p:attrName>
                                        </p:attrNameLst>
                                      </p:cBhvr>
                                      <p:tavLst>
                                        <p:tav tm="0">
                                          <p:val>
                                            <p:fltVal val="0"/>
                                          </p:val>
                                        </p:tav>
                                        <p:tav tm="100000">
                                          <p:val>
                                            <p:strVal val="#ppt_h"/>
                                          </p:val>
                                        </p:tav>
                                      </p:tavLst>
                                    </p:anim>
                                    <p:animEffect transition="in" filter="fade">
                                      <p:cBhvr>
                                        <p:cTn id="578" dur="500"/>
                                        <p:tgtEl>
                                          <p:spTgt spid="241"/>
                                        </p:tgtEl>
                                      </p:cBhvr>
                                    </p:animEffect>
                                  </p:childTnLst>
                                </p:cTn>
                              </p:par>
                              <p:par>
                                <p:cTn id="579" presetID="53" presetClass="entr" presetSubtype="16" fill="hold" grpId="0" nodeType="withEffect">
                                  <p:stCondLst>
                                    <p:cond delay="3000"/>
                                  </p:stCondLst>
                                  <p:childTnLst>
                                    <p:set>
                                      <p:cBhvr>
                                        <p:cTn id="580" dur="1" fill="hold">
                                          <p:stCondLst>
                                            <p:cond delay="0"/>
                                          </p:stCondLst>
                                        </p:cTn>
                                        <p:tgtEl>
                                          <p:spTgt spid="250"/>
                                        </p:tgtEl>
                                        <p:attrNameLst>
                                          <p:attrName>style.visibility</p:attrName>
                                        </p:attrNameLst>
                                      </p:cBhvr>
                                      <p:to>
                                        <p:strVal val="visible"/>
                                      </p:to>
                                    </p:set>
                                    <p:anim calcmode="lin" valueType="num">
                                      <p:cBhvr>
                                        <p:cTn id="581" dur="500" fill="hold"/>
                                        <p:tgtEl>
                                          <p:spTgt spid="250"/>
                                        </p:tgtEl>
                                        <p:attrNameLst>
                                          <p:attrName>ppt_w</p:attrName>
                                        </p:attrNameLst>
                                      </p:cBhvr>
                                      <p:tavLst>
                                        <p:tav tm="0">
                                          <p:val>
                                            <p:fltVal val="0"/>
                                          </p:val>
                                        </p:tav>
                                        <p:tav tm="100000">
                                          <p:val>
                                            <p:strVal val="#ppt_w"/>
                                          </p:val>
                                        </p:tav>
                                      </p:tavLst>
                                    </p:anim>
                                    <p:anim calcmode="lin" valueType="num">
                                      <p:cBhvr>
                                        <p:cTn id="582" dur="500" fill="hold"/>
                                        <p:tgtEl>
                                          <p:spTgt spid="250"/>
                                        </p:tgtEl>
                                        <p:attrNameLst>
                                          <p:attrName>ppt_h</p:attrName>
                                        </p:attrNameLst>
                                      </p:cBhvr>
                                      <p:tavLst>
                                        <p:tav tm="0">
                                          <p:val>
                                            <p:fltVal val="0"/>
                                          </p:val>
                                        </p:tav>
                                        <p:tav tm="100000">
                                          <p:val>
                                            <p:strVal val="#ppt_h"/>
                                          </p:val>
                                        </p:tav>
                                      </p:tavLst>
                                    </p:anim>
                                    <p:animEffect transition="in" filter="fade">
                                      <p:cBhvr>
                                        <p:cTn id="583" dur="500"/>
                                        <p:tgtEl>
                                          <p:spTgt spid="250"/>
                                        </p:tgtEl>
                                      </p:cBhvr>
                                    </p:animEffect>
                                  </p:childTnLst>
                                </p:cTn>
                              </p:par>
                              <p:par>
                                <p:cTn id="584" presetID="53" presetClass="entr" presetSubtype="16" fill="hold" grpId="0" nodeType="withEffect">
                                  <p:stCondLst>
                                    <p:cond delay="3000"/>
                                  </p:stCondLst>
                                  <p:childTnLst>
                                    <p:set>
                                      <p:cBhvr>
                                        <p:cTn id="585" dur="1" fill="hold">
                                          <p:stCondLst>
                                            <p:cond delay="0"/>
                                          </p:stCondLst>
                                        </p:cTn>
                                        <p:tgtEl>
                                          <p:spTgt spid="261"/>
                                        </p:tgtEl>
                                        <p:attrNameLst>
                                          <p:attrName>style.visibility</p:attrName>
                                        </p:attrNameLst>
                                      </p:cBhvr>
                                      <p:to>
                                        <p:strVal val="visible"/>
                                      </p:to>
                                    </p:set>
                                    <p:anim calcmode="lin" valueType="num">
                                      <p:cBhvr>
                                        <p:cTn id="586" dur="500" fill="hold"/>
                                        <p:tgtEl>
                                          <p:spTgt spid="261"/>
                                        </p:tgtEl>
                                        <p:attrNameLst>
                                          <p:attrName>ppt_w</p:attrName>
                                        </p:attrNameLst>
                                      </p:cBhvr>
                                      <p:tavLst>
                                        <p:tav tm="0">
                                          <p:val>
                                            <p:fltVal val="0"/>
                                          </p:val>
                                        </p:tav>
                                        <p:tav tm="100000">
                                          <p:val>
                                            <p:strVal val="#ppt_w"/>
                                          </p:val>
                                        </p:tav>
                                      </p:tavLst>
                                    </p:anim>
                                    <p:anim calcmode="lin" valueType="num">
                                      <p:cBhvr>
                                        <p:cTn id="587" dur="500" fill="hold"/>
                                        <p:tgtEl>
                                          <p:spTgt spid="261"/>
                                        </p:tgtEl>
                                        <p:attrNameLst>
                                          <p:attrName>ppt_h</p:attrName>
                                        </p:attrNameLst>
                                      </p:cBhvr>
                                      <p:tavLst>
                                        <p:tav tm="0">
                                          <p:val>
                                            <p:fltVal val="0"/>
                                          </p:val>
                                        </p:tav>
                                        <p:tav tm="100000">
                                          <p:val>
                                            <p:strVal val="#ppt_h"/>
                                          </p:val>
                                        </p:tav>
                                      </p:tavLst>
                                    </p:anim>
                                    <p:animEffect transition="in" filter="fade">
                                      <p:cBhvr>
                                        <p:cTn id="588" dur="500"/>
                                        <p:tgtEl>
                                          <p:spTgt spid="261"/>
                                        </p:tgtEl>
                                      </p:cBhvr>
                                    </p:animEffect>
                                  </p:childTnLst>
                                </p:cTn>
                              </p:par>
                              <p:par>
                                <p:cTn id="589" presetID="53" presetClass="entr" presetSubtype="16" fill="hold" grpId="0" nodeType="withEffect">
                                  <p:stCondLst>
                                    <p:cond delay="3000"/>
                                  </p:stCondLst>
                                  <p:childTnLst>
                                    <p:set>
                                      <p:cBhvr>
                                        <p:cTn id="590" dur="1" fill="hold">
                                          <p:stCondLst>
                                            <p:cond delay="0"/>
                                          </p:stCondLst>
                                        </p:cTn>
                                        <p:tgtEl>
                                          <p:spTgt spid="262"/>
                                        </p:tgtEl>
                                        <p:attrNameLst>
                                          <p:attrName>style.visibility</p:attrName>
                                        </p:attrNameLst>
                                      </p:cBhvr>
                                      <p:to>
                                        <p:strVal val="visible"/>
                                      </p:to>
                                    </p:set>
                                    <p:anim calcmode="lin" valueType="num">
                                      <p:cBhvr>
                                        <p:cTn id="591" dur="500" fill="hold"/>
                                        <p:tgtEl>
                                          <p:spTgt spid="262"/>
                                        </p:tgtEl>
                                        <p:attrNameLst>
                                          <p:attrName>ppt_w</p:attrName>
                                        </p:attrNameLst>
                                      </p:cBhvr>
                                      <p:tavLst>
                                        <p:tav tm="0">
                                          <p:val>
                                            <p:fltVal val="0"/>
                                          </p:val>
                                        </p:tav>
                                        <p:tav tm="100000">
                                          <p:val>
                                            <p:strVal val="#ppt_w"/>
                                          </p:val>
                                        </p:tav>
                                      </p:tavLst>
                                    </p:anim>
                                    <p:anim calcmode="lin" valueType="num">
                                      <p:cBhvr>
                                        <p:cTn id="592" dur="500" fill="hold"/>
                                        <p:tgtEl>
                                          <p:spTgt spid="262"/>
                                        </p:tgtEl>
                                        <p:attrNameLst>
                                          <p:attrName>ppt_h</p:attrName>
                                        </p:attrNameLst>
                                      </p:cBhvr>
                                      <p:tavLst>
                                        <p:tav tm="0">
                                          <p:val>
                                            <p:fltVal val="0"/>
                                          </p:val>
                                        </p:tav>
                                        <p:tav tm="100000">
                                          <p:val>
                                            <p:strVal val="#ppt_h"/>
                                          </p:val>
                                        </p:tav>
                                      </p:tavLst>
                                    </p:anim>
                                    <p:animEffect transition="in" filter="fade">
                                      <p:cBhvr>
                                        <p:cTn id="593" dur="500"/>
                                        <p:tgtEl>
                                          <p:spTgt spid="262"/>
                                        </p:tgtEl>
                                      </p:cBhvr>
                                    </p:animEffect>
                                  </p:childTnLst>
                                </p:cTn>
                              </p:par>
                              <p:par>
                                <p:cTn id="594" presetID="53" presetClass="entr" presetSubtype="16" fill="hold" grpId="0" nodeType="withEffect">
                                  <p:stCondLst>
                                    <p:cond delay="3000"/>
                                  </p:stCondLst>
                                  <p:childTnLst>
                                    <p:set>
                                      <p:cBhvr>
                                        <p:cTn id="595" dur="1" fill="hold">
                                          <p:stCondLst>
                                            <p:cond delay="0"/>
                                          </p:stCondLst>
                                        </p:cTn>
                                        <p:tgtEl>
                                          <p:spTgt spid="263"/>
                                        </p:tgtEl>
                                        <p:attrNameLst>
                                          <p:attrName>style.visibility</p:attrName>
                                        </p:attrNameLst>
                                      </p:cBhvr>
                                      <p:to>
                                        <p:strVal val="visible"/>
                                      </p:to>
                                    </p:set>
                                    <p:anim calcmode="lin" valueType="num">
                                      <p:cBhvr>
                                        <p:cTn id="596" dur="500" fill="hold"/>
                                        <p:tgtEl>
                                          <p:spTgt spid="263"/>
                                        </p:tgtEl>
                                        <p:attrNameLst>
                                          <p:attrName>ppt_w</p:attrName>
                                        </p:attrNameLst>
                                      </p:cBhvr>
                                      <p:tavLst>
                                        <p:tav tm="0">
                                          <p:val>
                                            <p:fltVal val="0"/>
                                          </p:val>
                                        </p:tav>
                                        <p:tav tm="100000">
                                          <p:val>
                                            <p:strVal val="#ppt_w"/>
                                          </p:val>
                                        </p:tav>
                                      </p:tavLst>
                                    </p:anim>
                                    <p:anim calcmode="lin" valueType="num">
                                      <p:cBhvr>
                                        <p:cTn id="597" dur="500" fill="hold"/>
                                        <p:tgtEl>
                                          <p:spTgt spid="263"/>
                                        </p:tgtEl>
                                        <p:attrNameLst>
                                          <p:attrName>ppt_h</p:attrName>
                                        </p:attrNameLst>
                                      </p:cBhvr>
                                      <p:tavLst>
                                        <p:tav tm="0">
                                          <p:val>
                                            <p:fltVal val="0"/>
                                          </p:val>
                                        </p:tav>
                                        <p:tav tm="100000">
                                          <p:val>
                                            <p:strVal val="#ppt_h"/>
                                          </p:val>
                                        </p:tav>
                                      </p:tavLst>
                                    </p:anim>
                                    <p:animEffect transition="in" filter="fade">
                                      <p:cBhvr>
                                        <p:cTn id="598" dur="500"/>
                                        <p:tgtEl>
                                          <p:spTgt spid="263"/>
                                        </p:tgtEl>
                                      </p:cBhvr>
                                    </p:animEffect>
                                  </p:childTnLst>
                                </p:cTn>
                              </p:par>
                              <p:par>
                                <p:cTn id="599" presetID="53" presetClass="entr" presetSubtype="16" fill="hold" grpId="0" nodeType="withEffect">
                                  <p:stCondLst>
                                    <p:cond delay="3000"/>
                                  </p:stCondLst>
                                  <p:childTnLst>
                                    <p:set>
                                      <p:cBhvr>
                                        <p:cTn id="600" dur="1" fill="hold">
                                          <p:stCondLst>
                                            <p:cond delay="0"/>
                                          </p:stCondLst>
                                        </p:cTn>
                                        <p:tgtEl>
                                          <p:spTgt spid="264"/>
                                        </p:tgtEl>
                                        <p:attrNameLst>
                                          <p:attrName>style.visibility</p:attrName>
                                        </p:attrNameLst>
                                      </p:cBhvr>
                                      <p:to>
                                        <p:strVal val="visible"/>
                                      </p:to>
                                    </p:set>
                                    <p:anim calcmode="lin" valueType="num">
                                      <p:cBhvr>
                                        <p:cTn id="601" dur="500" fill="hold"/>
                                        <p:tgtEl>
                                          <p:spTgt spid="264"/>
                                        </p:tgtEl>
                                        <p:attrNameLst>
                                          <p:attrName>ppt_w</p:attrName>
                                        </p:attrNameLst>
                                      </p:cBhvr>
                                      <p:tavLst>
                                        <p:tav tm="0">
                                          <p:val>
                                            <p:fltVal val="0"/>
                                          </p:val>
                                        </p:tav>
                                        <p:tav tm="100000">
                                          <p:val>
                                            <p:strVal val="#ppt_w"/>
                                          </p:val>
                                        </p:tav>
                                      </p:tavLst>
                                    </p:anim>
                                    <p:anim calcmode="lin" valueType="num">
                                      <p:cBhvr>
                                        <p:cTn id="602" dur="500" fill="hold"/>
                                        <p:tgtEl>
                                          <p:spTgt spid="264"/>
                                        </p:tgtEl>
                                        <p:attrNameLst>
                                          <p:attrName>ppt_h</p:attrName>
                                        </p:attrNameLst>
                                      </p:cBhvr>
                                      <p:tavLst>
                                        <p:tav tm="0">
                                          <p:val>
                                            <p:fltVal val="0"/>
                                          </p:val>
                                        </p:tav>
                                        <p:tav tm="100000">
                                          <p:val>
                                            <p:strVal val="#ppt_h"/>
                                          </p:val>
                                        </p:tav>
                                      </p:tavLst>
                                    </p:anim>
                                    <p:animEffect transition="in" filter="fade">
                                      <p:cBhvr>
                                        <p:cTn id="603" dur="500"/>
                                        <p:tgtEl>
                                          <p:spTgt spid="264"/>
                                        </p:tgtEl>
                                      </p:cBhvr>
                                    </p:animEffect>
                                  </p:childTnLst>
                                </p:cTn>
                              </p:par>
                              <p:par>
                                <p:cTn id="604" presetID="53" presetClass="entr" presetSubtype="16" fill="hold" grpId="0" nodeType="withEffect">
                                  <p:stCondLst>
                                    <p:cond delay="3000"/>
                                  </p:stCondLst>
                                  <p:childTnLst>
                                    <p:set>
                                      <p:cBhvr>
                                        <p:cTn id="605" dur="1" fill="hold">
                                          <p:stCondLst>
                                            <p:cond delay="0"/>
                                          </p:stCondLst>
                                        </p:cTn>
                                        <p:tgtEl>
                                          <p:spTgt spid="267"/>
                                        </p:tgtEl>
                                        <p:attrNameLst>
                                          <p:attrName>style.visibility</p:attrName>
                                        </p:attrNameLst>
                                      </p:cBhvr>
                                      <p:to>
                                        <p:strVal val="visible"/>
                                      </p:to>
                                    </p:set>
                                    <p:anim calcmode="lin" valueType="num">
                                      <p:cBhvr>
                                        <p:cTn id="606" dur="500" fill="hold"/>
                                        <p:tgtEl>
                                          <p:spTgt spid="267"/>
                                        </p:tgtEl>
                                        <p:attrNameLst>
                                          <p:attrName>ppt_w</p:attrName>
                                        </p:attrNameLst>
                                      </p:cBhvr>
                                      <p:tavLst>
                                        <p:tav tm="0">
                                          <p:val>
                                            <p:fltVal val="0"/>
                                          </p:val>
                                        </p:tav>
                                        <p:tav tm="100000">
                                          <p:val>
                                            <p:strVal val="#ppt_w"/>
                                          </p:val>
                                        </p:tav>
                                      </p:tavLst>
                                    </p:anim>
                                    <p:anim calcmode="lin" valueType="num">
                                      <p:cBhvr>
                                        <p:cTn id="607" dur="500" fill="hold"/>
                                        <p:tgtEl>
                                          <p:spTgt spid="267"/>
                                        </p:tgtEl>
                                        <p:attrNameLst>
                                          <p:attrName>ppt_h</p:attrName>
                                        </p:attrNameLst>
                                      </p:cBhvr>
                                      <p:tavLst>
                                        <p:tav tm="0">
                                          <p:val>
                                            <p:fltVal val="0"/>
                                          </p:val>
                                        </p:tav>
                                        <p:tav tm="100000">
                                          <p:val>
                                            <p:strVal val="#ppt_h"/>
                                          </p:val>
                                        </p:tav>
                                      </p:tavLst>
                                    </p:anim>
                                    <p:animEffect transition="in" filter="fade">
                                      <p:cBhvr>
                                        <p:cTn id="608" dur="500"/>
                                        <p:tgtEl>
                                          <p:spTgt spid="267"/>
                                        </p:tgtEl>
                                      </p:cBhvr>
                                    </p:animEffect>
                                  </p:childTnLst>
                                </p:cTn>
                              </p:par>
                              <p:par>
                                <p:cTn id="609" presetID="53" presetClass="entr" presetSubtype="16" fill="hold" grpId="0" nodeType="withEffect">
                                  <p:stCondLst>
                                    <p:cond delay="3000"/>
                                  </p:stCondLst>
                                  <p:childTnLst>
                                    <p:set>
                                      <p:cBhvr>
                                        <p:cTn id="610" dur="1" fill="hold">
                                          <p:stCondLst>
                                            <p:cond delay="0"/>
                                          </p:stCondLst>
                                        </p:cTn>
                                        <p:tgtEl>
                                          <p:spTgt spid="268"/>
                                        </p:tgtEl>
                                        <p:attrNameLst>
                                          <p:attrName>style.visibility</p:attrName>
                                        </p:attrNameLst>
                                      </p:cBhvr>
                                      <p:to>
                                        <p:strVal val="visible"/>
                                      </p:to>
                                    </p:set>
                                    <p:anim calcmode="lin" valueType="num">
                                      <p:cBhvr>
                                        <p:cTn id="611" dur="500" fill="hold"/>
                                        <p:tgtEl>
                                          <p:spTgt spid="268"/>
                                        </p:tgtEl>
                                        <p:attrNameLst>
                                          <p:attrName>ppt_w</p:attrName>
                                        </p:attrNameLst>
                                      </p:cBhvr>
                                      <p:tavLst>
                                        <p:tav tm="0">
                                          <p:val>
                                            <p:fltVal val="0"/>
                                          </p:val>
                                        </p:tav>
                                        <p:tav tm="100000">
                                          <p:val>
                                            <p:strVal val="#ppt_w"/>
                                          </p:val>
                                        </p:tav>
                                      </p:tavLst>
                                    </p:anim>
                                    <p:anim calcmode="lin" valueType="num">
                                      <p:cBhvr>
                                        <p:cTn id="612" dur="500" fill="hold"/>
                                        <p:tgtEl>
                                          <p:spTgt spid="268"/>
                                        </p:tgtEl>
                                        <p:attrNameLst>
                                          <p:attrName>ppt_h</p:attrName>
                                        </p:attrNameLst>
                                      </p:cBhvr>
                                      <p:tavLst>
                                        <p:tav tm="0">
                                          <p:val>
                                            <p:fltVal val="0"/>
                                          </p:val>
                                        </p:tav>
                                        <p:tav tm="100000">
                                          <p:val>
                                            <p:strVal val="#ppt_h"/>
                                          </p:val>
                                        </p:tav>
                                      </p:tavLst>
                                    </p:anim>
                                    <p:animEffect transition="in" filter="fade">
                                      <p:cBhvr>
                                        <p:cTn id="613" dur="500"/>
                                        <p:tgtEl>
                                          <p:spTgt spid="268"/>
                                        </p:tgtEl>
                                      </p:cBhvr>
                                    </p:animEffect>
                                  </p:childTnLst>
                                </p:cTn>
                              </p:par>
                            </p:childTnLst>
                          </p:cTn>
                        </p:par>
                        <p:par>
                          <p:cTn id="614" fill="hold">
                            <p:stCondLst>
                              <p:cond delay="4000"/>
                            </p:stCondLst>
                            <p:childTnLst>
                              <p:par>
                                <p:cTn id="615" presetID="10" presetClass="entr" presetSubtype="0" fill="hold" grpId="0" nodeType="afterEffect">
                                  <p:stCondLst>
                                    <p:cond delay="0"/>
                                  </p:stCondLst>
                                  <p:childTnLst>
                                    <p:set>
                                      <p:cBhvr>
                                        <p:cTn id="616" dur="1" fill="hold">
                                          <p:stCondLst>
                                            <p:cond delay="0"/>
                                          </p:stCondLst>
                                        </p:cTn>
                                        <p:tgtEl>
                                          <p:spTgt spid="259"/>
                                        </p:tgtEl>
                                        <p:attrNameLst>
                                          <p:attrName>style.visibility</p:attrName>
                                        </p:attrNameLst>
                                      </p:cBhvr>
                                      <p:to>
                                        <p:strVal val="visible"/>
                                      </p:to>
                                    </p:set>
                                    <p:animEffect transition="in" filter="fade">
                                      <p:cBhvr>
                                        <p:cTn id="617" dur="150"/>
                                        <p:tgtEl>
                                          <p:spTgt spid="259"/>
                                        </p:tgtEl>
                                      </p:cBhvr>
                                    </p:animEffect>
                                  </p:childTnLst>
                                </p:cTn>
                              </p:par>
                            </p:childTnLst>
                          </p:cTn>
                        </p:par>
                        <p:par>
                          <p:cTn id="618" fill="hold">
                            <p:stCondLst>
                              <p:cond delay="4150"/>
                            </p:stCondLst>
                            <p:childTnLst>
                              <p:par>
                                <p:cTn id="619" presetID="10" presetClass="entr" presetSubtype="0" fill="hold" grpId="0" nodeType="afterEffect">
                                  <p:stCondLst>
                                    <p:cond delay="0"/>
                                  </p:stCondLst>
                                  <p:childTnLst>
                                    <p:set>
                                      <p:cBhvr>
                                        <p:cTn id="620" dur="1" fill="hold">
                                          <p:stCondLst>
                                            <p:cond delay="0"/>
                                          </p:stCondLst>
                                        </p:cTn>
                                        <p:tgtEl>
                                          <p:spTgt spid="260"/>
                                        </p:tgtEl>
                                        <p:attrNameLst>
                                          <p:attrName>style.visibility</p:attrName>
                                        </p:attrNameLst>
                                      </p:cBhvr>
                                      <p:to>
                                        <p:strVal val="visible"/>
                                      </p:to>
                                    </p:set>
                                    <p:animEffect transition="in" filter="fade">
                                      <p:cBhvr>
                                        <p:cTn id="621" dur="300"/>
                                        <p:tgtEl>
                                          <p:spTgt spid="260"/>
                                        </p:tgtEl>
                                      </p:cBhvr>
                                    </p:animEffect>
                                  </p:childTnLst>
                                </p:cTn>
                              </p:par>
                            </p:childTnLst>
                          </p:cTn>
                        </p:par>
                        <p:par>
                          <p:cTn id="622" fill="hold">
                            <p:stCondLst>
                              <p:cond delay="4450"/>
                            </p:stCondLst>
                            <p:childTnLst>
                              <p:par>
                                <p:cTn id="623" presetID="10" presetClass="entr" presetSubtype="0" fill="hold" grpId="0" nodeType="afterEffect">
                                  <p:stCondLst>
                                    <p:cond delay="0"/>
                                  </p:stCondLst>
                                  <p:childTnLst>
                                    <p:set>
                                      <p:cBhvr>
                                        <p:cTn id="624" dur="1" fill="hold">
                                          <p:stCondLst>
                                            <p:cond delay="0"/>
                                          </p:stCondLst>
                                        </p:cTn>
                                        <p:tgtEl>
                                          <p:spTgt spid="265"/>
                                        </p:tgtEl>
                                        <p:attrNameLst>
                                          <p:attrName>style.visibility</p:attrName>
                                        </p:attrNameLst>
                                      </p:cBhvr>
                                      <p:to>
                                        <p:strVal val="visible"/>
                                      </p:to>
                                    </p:set>
                                    <p:animEffect transition="in" filter="fade">
                                      <p:cBhvr>
                                        <p:cTn id="625" dur="300"/>
                                        <p:tgtEl>
                                          <p:spTgt spid="265"/>
                                        </p:tgtEl>
                                      </p:cBhvr>
                                    </p:animEffect>
                                  </p:childTnLst>
                                </p:cTn>
                              </p:par>
                            </p:childTnLst>
                          </p:cTn>
                        </p:par>
                        <p:par>
                          <p:cTn id="626" fill="hold">
                            <p:stCondLst>
                              <p:cond delay="4750"/>
                            </p:stCondLst>
                            <p:childTnLst>
                              <p:par>
                                <p:cTn id="627" presetID="10" presetClass="entr" presetSubtype="0" fill="hold" grpId="0" nodeType="afterEffect">
                                  <p:stCondLst>
                                    <p:cond delay="0"/>
                                  </p:stCondLst>
                                  <p:childTnLst>
                                    <p:set>
                                      <p:cBhvr>
                                        <p:cTn id="628" dur="1" fill="hold">
                                          <p:stCondLst>
                                            <p:cond delay="0"/>
                                          </p:stCondLst>
                                        </p:cTn>
                                        <p:tgtEl>
                                          <p:spTgt spid="266"/>
                                        </p:tgtEl>
                                        <p:attrNameLst>
                                          <p:attrName>style.visibility</p:attrName>
                                        </p:attrNameLst>
                                      </p:cBhvr>
                                      <p:to>
                                        <p:strVal val="visible"/>
                                      </p:to>
                                    </p:set>
                                    <p:animEffect transition="in" filter="fade">
                                      <p:cBhvr>
                                        <p:cTn id="629" dur="150"/>
                                        <p:tgtEl>
                                          <p:spTgt spid="266"/>
                                        </p:tgtEl>
                                      </p:cBhvr>
                                    </p:animEffect>
                                  </p:childTnLst>
                                </p:cTn>
                              </p:par>
                              <p:par>
                                <p:cTn id="630" presetID="2" presetClass="entr" presetSubtype="1" decel="100000" fill="hold" nodeType="withEffect">
                                  <p:stCondLst>
                                    <p:cond delay="0"/>
                                  </p:stCondLst>
                                  <p:childTnLst>
                                    <p:set>
                                      <p:cBhvr>
                                        <p:cTn id="631" dur="1" fill="hold">
                                          <p:stCondLst>
                                            <p:cond delay="0"/>
                                          </p:stCondLst>
                                        </p:cTn>
                                        <p:tgtEl>
                                          <p:spTgt spid="155"/>
                                        </p:tgtEl>
                                        <p:attrNameLst>
                                          <p:attrName>style.visibility</p:attrName>
                                        </p:attrNameLst>
                                      </p:cBhvr>
                                      <p:to>
                                        <p:strVal val="visible"/>
                                      </p:to>
                                    </p:set>
                                    <p:anim calcmode="lin" valueType="num">
                                      <p:cBhvr additive="base">
                                        <p:cTn id="632" dur="1000" fill="hold"/>
                                        <p:tgtEl>
                                          <p:spTgt spid="155"/>
                                        </p:tgtEl>
                                        <p:attrNameLst>
                                          <p:attrName>ppt_x</p:attrName>
                                        </p:attrNameLst>
                                      </p:cBhvr>
                                      <p:tavLst>
                                        <p:tav tm="0">
                                          <p:val>
                                            <p:strVal val="#ppt_x"/>
                                          </p:val>
                                        </p:tav>
                                        <p:tav tm="100000">
                                          <p:val>
                                            <p:strVal val="#ppt_x"/>
                                          </p:val>
                                        </p:tav>
                                      </p:tavLst>
                                    </p:anim>
                                    <p:anim calcmode="lin" valueType="num">
                                      <p:cBhvr additive="base">
                                        <p:cTn id="633" dur="1000" fill="hold"/>
                                        <p:tgtEl>
                                          <p:spTgt spid="155"/>
                                        </p:tgtEl>
                                        <p:attrNameLst>
                                          <p:attrName>ppt_y</p:attrName>
                                        </p:attrNameLst>
                                      </p:cBhvr>
                                      <p:tavLst>
                                        <p:tav tm="0">
                                          <p:val>
                                            <p:strVal val="0-#ppt_h/2"/>
                                          </p:val>
                                        </p:tav>
                                        <p:tav tm="100000">
                                          <p:val>
                                            <p:strVal val="#ppt_y"/>
                                          </p:val>
                                        </p:tav>
                                      </p:tavLst>
                                    </p:anim>
                                  </p:childTnLst>
                                </p:cTn>
                              </p:par>
                              <p:par>
                                <p:cTn id="634" presetID="2" presetClass="entr" presetSubtype="1" decel="100000" fill="hold" nodeType="withEffect">
                                  <p:stCondLst>
                                    <p:cond delay="150"/>
                                  </p:stCondLst>
                                  <p:childTnLst>
                                    <p:set>
                                      <p:cBhvr>
                                        <p:cTn id="635" dur="1" fill="hold">
                                          <p:stCondLst>
                                            <p:cond delay="0"/>
                                          </p:stCondLst>
                                        </p:cTn>
                                        <p:tgtEl>
                                          <p:spTgt spid="243"/>
                                        </p:tgtEl>
                                        <p:attrNameLst>
                                          <p:attrName>style.visibility</p:attrName>
                                        </p:attrNameLst>
                                      </p:cBhvr>
                                      <p:to>
                                        <p:strVal val="visible"/>
                                      </p:to>
                                    </p:set>
                                    <p:anim calcmode="lin" valueType="num">
                                      <p:cBhvr additive="base">
                                        <p:cTn id="636" dur="1000" fill="hold"/>
                                        <p:tgtEl>
                                          <p:spTgt spid="243"/>
                                        </p:tgtEl>
                                        <p:attrNameLst>
                                          <p:attrName>ppt_x</p:attrName>
                                        </p:attrNameLst>
                                      </p:cBhvr>
                                      <p:tavLst>
                                        <p:tav tm="0">
                                          <p:val>
                                            <p:strVal val="#ppt_x"/>
                                          </p:val>
                                        </p:tav>
                                        <p:tav tm="100000">
                                          <p:val>
                                            <p:strVal val="#ppt_x"/>
                                          </p:val>
                                        </p:tav>
                                      </p:tavLst>
                                    </p:anim>
                                    <p:anim calcmode="lin" valueType="num">
                                      <p:cBhvr additive="base">
                                        <p:cTn id="637" dur="1000" fill="hold"/>
                                        <p:tgtEl>
                                          <p:spTgt spid="243"/>
                                        </p:tgtEl>
                                        <p:attrNameLst>
                                          <p:attrName>ppt_y</p:attrName>
                                        </p:attrNameLst>
                                      </p:cBhvr>
                                      <p:tavLst>
                                        <p:tav tm="0">
                                          <p:val>
                                            <p:strVal val="0-#ppt_h/2"/>
                                          </p:val>
                                        </p:tav>
                                        <p:tav tm="100000">
                                          <p:val>
                                            <p:strVal val="#ppt_y"/>
                                          </p:val>
                                        </p:tav>
                                      </p:tavLst>
                                    </p:anim>
                                  </p:childTnLst>
                                </p:cTn>
                              </p:par>
                              <p:par>
                                <p:cTn id="638" presetID="2" presetClass="entr" presetSubtype="1" decel="100000" fill="hold" nodeType="withEffect">
                                  <p:stCondLst>
                                    <p:cond delay="250"/>
                                  </p:stCondLst>
                                  <p:childTnLst>
                                    <p:set>
                                      <p:cBhvr>
                                        <p:cTn id="639" dur="1" fill="hold">
                                          <p:stCondLst>
                                            <p:cond delay="0"/>
                                          </p:stCondLst>
                                        </p:cTn>
                                        <p:tgtEl>
                                          <p:spTgt spid="248"/>
                                        </p:tgtEl>
                                        <p:attrNameLst>
                                          <p:attrName>style.visibility</p:attrName>
                                        </p:attrNameLst>
                                      </p:cBhvr>
                                      <p:to>
                                        <p:strVal val="visible"/>
                                      </p:to>
                                    </p:set>
                                    <p:anim calcmode="lin" valueType="num">
                                      <p:cBhvr additive="base">
                                        <p:cTn id="640" dur="1000" fill="hold"/>
                                        <p:tgtEl>
                                          <p:spTgt spid="248"/>
                                        </p:tgtEl>
                                        <p:attrNameLst>
                                          <p:attrName>ppt_x</p:attrName>
                                        </p:attrNameLst>
                                      </p:cBhvr>
                                      <p:tavLst>
                                        <p:tav tm="0">
                                          <p:val>
                                            <p:strVal val="#ppt_x"/>
                                          </p:val>
                                        </p:tav>
                                        <p:tav tm="100000">
                                          <p:val>
                                            <p:strVal val="#ppt_x"/>
                                          </p:val>
                                        </p:tav>
                                      </p:tavLst>
                                    </p:anim>
                                    <p:anim calcmode="lin" valueType="num">
                                      <p:cBhvr additive="base">
                                        <p:cTn id="641" dur="1000" fill="hold"/>
                                        <p:tgtEl>
                                          <p:spTgt spid="248"/>
                                        </p:tgtEl>
                                        <p:attrNameLst>
                                          <p:attrName>ppt_y</p:attrName>
                                        </p:attrNameLst>
                                      </p:cBhvr>
                                      <p:tavLst>
                                        <p:tav tm="0">
                                          <p:val>
                                            <p:strVal val="0-#ppt_h/2"/>
                                          </p:val>
                                        </p:tav>
                                        <p:tav tm="100000">
                                          <p:val>
                                            <p:strVal val="#ppt_y"/>
                                          </p:val>
                                        </p:tav>
                                      </p:tavLst>
                                    </p:anim>
                                  </p:childTnLst>
                                </p:cTn>
                              </p:par>
                              <p:par>
                                <p:cTn id="642" presetID="2" presetClass="entr" presetSubtype="1" decel="100000" fill="hold" nodeType="withEffect">
                                  <p:stCondLst>
                                    <p:cond delay="0"/>
                                  </p:stCondLst>
                                  <p:childTnLst>
                                    <p:set>
                                      <p:cBhvr>
                                        <p:cTn id="643" dur="1" fill="hold">
                                          <p:stCondLst>
                                            <p:cond delay="0"/>
                                          </p:stCondLst>
                                        </p:cTn>
                                        <p:tgtEl>
                                          <p:spTgt spid="254"/>
                                        </p:tgtEl>
                                        <p:attrNameLst>
                                          <p:attrName>style.visibility</p:attrName>
                                        </p:attrNameLst>
                                      </p:cBhvr>
                                      <p:to>
                                        <p:strVal val="visible"/>
                                      </p:to>
                                    </p:set>
                                    <p:anim calcmode="lin" valueType="num">
                                      <p:cBhvr additive="base">
                                        <p:cTn id="644" dur="1000" fill="hold"/>
                                        <p:tgtEl>
                                          <p:spTgt spid="254"/>
                                        </p:tgtEl>
                                        <p:attrNameLst>
                                          <p:attrName>ppt_x</p:attrName>
                                        </p:attrNameLst>
                                      </p:cBhvr>
                                      <p:tavLst>
                                        <p:tav tm="0">
                                          <p:val>
                                            <p:strVal val="#ppt_x"/>
                                          </p:val>
                                        </p:tav>
                                        <p:tav tm="100000">
                                          <p:val>
                                            <p:strVal val="#ppt_x"/>
                                          </p:val>
                                        </p:tav>
                                      </p:tavLst>
                                    </p:anim>
                                    <p:anim calcmode="lin" valueType="num">
                                      <p:cBhvr additive="base">
                                        <p:cTn id="645" dur="1000" fill="hold"/>
                                        <p:tgtEl>
                                          <p:spTgt spid="25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 grpId="0" animBg="1"/>
      <p:bldP spid="141" grpId="0" animBg="1"/>
      <p:bldP spid="142" grpId="0" animBg="1"/>
      <p:bldP spid="143" grpId="0" animBg="1"/>
      <p:bldP spid="144" grpId="0" animBg="1"/>
      <p:bldP spid="146" grpId="0" animBg="1"/>
      <p:bldP spid="147" grpId="0" animBg="1"/>
      <p:bldP spid="148" grpId="0" animBg="1"/>
      <p:bldP spid="150" grpId="0" animBg="1"/>
      <p:bldP spid="151" grpId="0" animBg="1"/>
      <p:bldP spid="152" grpId="0" animBg="1"/>
      <p:bldP spid="153" grpId="0" animBg="1"/>
      <p:bldP spid="154"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170" grpId="0" animBg="1"/>
      <p:bldP spid="171" grpId="0" animBg="1"/>
      <p:bldP spid="172" grpId="0" animBg="1"/>
      <p:bldP spid="173" grpId="0" animBg="1"/>
      <p:bldP spid="174" grpId="0" animBg="1"/>
      <p:bldP spid="175" grpId="0" animBg="1"/>
      <p:bldP spid="176" grpId="0" animBg="1"/>
      <p:bldP spid="177" grpId="0" animBg="1"/>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1" grpId="0" animBg="1"/>
      <p:bldP spid="233" grpId="0" animBg="1"/>
      <p:bldP spid="234" grpId="0" animBg="1"/>
      <p:bldP spid="236" grpId="0" animBg="1"/>
      <p:bldP spid="241" grpId="0" animBg="1"/>
      <p:bldP spid="250" grpId="0" animBg="1"/>
      <p:bldP spid="261" grpId="0" animBg="1"/>
      <p:bldP spid="262" grpId="0" animBg="1"/>
      <p:bldP spid="263" grpId="0" animBg="1"/>
      <p:bldP spid="264" grpId="0" animBg="1"/>
      <p:bldP spid="267" grpId="0" animBg="1"/>
      <p:bldP spid="268"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259" grpId="0" animBg="1"/>
      <p:bldP spid="260" grpId="0"/>
      <p:bldP spid="265" grpId="0"/>
      <p:bldP spid="266"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10"/>
          <p:cNvSpPr>
            <a:spLocks/>
          </p:cNvSpPr>
          <p:nvPr/>
        </p:nvSpPr>
        <p:spPr bwMode="auto">
          <a:xfrm>
            <a:off x="13809881" y="7387454"/>
            <a:ext cx="3183911" cy="1031141"/>
          </a:xfrm>
          <a:custGeom>
            <a:avLst/>
            <a:gdLst>
              <a:gd name="T0" fmla="*/ 15 w 639"/>
              <a:gd name="T1" fmla="*/ 175 h 207"/>
              <a:gd name="T2" fmla="*/ 13 w 639"/>
              <a:gd name="T3" fmla="*/ 175 h 207"/>
              <a:gd name="T4" fmla="*/ 13 w 639"/>
              <a:gd name="T5" fmla="*/ 173 h 207"/>
              <a:gd name="T6" fmla="*/ 9 w 639"/>
              <a:gd name="T7" fmla="*/ 173 h 207"/>
              <a:gd name="T8" fmla="*/ 7 w 639"/>
              <a:gd name="T9" fmla="*/ 170 h 207"/>
              <a:gd name="T10" fmla="*/ 6 w 639"/>
              <a:gd name="T11" fmla="*/ 158 h 207"/>
              <a:gd name="T12" fmla="*/ 0 w 639"/>
              <a:gd name="T13" fmla="*/ 150 h 207"/>
              <a:gd name="T14" fmla="*/ 2 w 639"/>
              <a:gd name="T15" fmla="*/ 136 h 207"/>
              <a:gd name="T16" fmla="*/ 6 w 639"/>
              <a:gd name="T17" fmla="*/ 124 h 207"/>
              <a:gd name="T18" fmla="*/ 9 w 639"/>
              <a:gd name="T19" fmla="*/ 111 h 207"/>
              <a:gd name="T20" fmla="*/ 12 w 639"/>
              <a:gd name="T21" fmla="*/ 102 h 207"/>
              <a:gd name="T22" fmla="*/ 19 w 639"/>
              <a:gd name="T23" fmla="*/ 95 h 207"/>
              <a:gd name="T24" fmla="*/ 27 w 639"/>
              <a:gd name="T25" fmla="*/ 89 h 207"/>
              <a:gd name="T26" fmla="*/ 27 w 639"/>
              <a:gd name="T27" fmla="*/ 79 h 207"/>
              <a:gd name="T28" fmla="*/ 30 w 639"/>
              <a:gd name="T29" fmla="*/ 68 h 207"/>
              <a:gd name="T30" fmla="*/ 38 w 639"/>
              <a:gd name="T31" fmla="*/ 59 h 207"/>
              <a:gd name="T32" fmla="*/ 41 w 639"/>
              <a:gd name="T33" fmla="*/ 49 h 207"/>
              <a:gd name="T34" fmla="*/ 52 w 639"/>
              <a:gd name="T35" fmla="*/ 45 h 207"/>
              <a:gd name="T36" fmla="*/ 59 w 639"/>
              <a:gd name="T37" fmla="*/ 30 h 207"/>
              <a:gd name="T38" fmla="*/ 64 w 639"/>
              <a:gd name="T39" fmla="*/ 22 h 207"/>
              <a:gd name="T40" fmla="*/ 58 w 639"/>
              <a:gd name="T41" fmla="*/ 13 h 207"/>
              <a:gd name="T42" fmla="*/ 112 w 639"/>
              <a:gd name="T43" fmla="*/ 0 h 207"/>
              <a:gd name="T44" fmla="*/ 291 w 639"/>
              <a:gd name="T45" fmla="*/ 12 h 207"/>
              <a:gd name="T46" fmla="*/ 639 w 639"/>
              <a:gd name="T47" fmla="*/ 36 h 207"/>
              <a:gd name="T48" fmla="*/ 633 w 639"/>
              <a:gd name="T49" fmla="*/ 38 h 207"/>
              <a:gd name="T50" fmla="*/ 417 w 639"/>
              <a:gd name="T51" fmla="*/ 69 h 207"/>
              <a:gd name="T52" fmla="*/ 350 w 639"/>
              <a:gd name="T53" fmla="*/ 105 h 207"/>
              <a:gd name="T54" fmla="*/ 345 w 639"/>
              <a:gd name="T55" fmla="*/ 108 h 207"/>
              <a:gd name="T56" fmla="*/ 291 w 639"/>
              <a:gd name="T57" fmla="*/ 195 h 207"/>
              <a:gd name="T58" fmla="*/ 257 w 639"/>
              <a:gd name="T59" fmla="*/ 207 h 207"/>
              <a:gd name="T60" fmla="*/ 237 w 639"/>
              <a:gd name="T61" fmla="*/ 181 h 207"/>
              <a:gd name="T62" fmla="*/ 230 w 639"/>
              <a:gd name="T63" fmla="*/ 182 h 207"/>
              <a:gd name="T64" fmla="*/ 224 w 639"/>
              <a:gd name="T65" fmla="*/ 183 h 207"/>
              <a:gd name="T66" fmla="*/ 219 w 639"/>
              <a:gd name="T67" fmla="*/ 183 h 207"/>
              <a:gd name="T68" fmla="*/ 215 w 639"/>
              <a:gd name="T69" fmla="*/ 184 h 207"/>
              <a:gd name="T70" fmla="*/ 200 w 639"/>
              <a:gd name="T71" fmla="*/ 184 h 207"/>
              <a:gd name="T72" fmla="*/ 197 w 639"/>
              <a:gd name="T73" fmla="*/ 184 h 207"/>
              <a:gd name="T74" fmla="*/ 192 w 639"/>
              <a:gd name="T75" fmla="*/ 183 h 207"/>
              <a:gd name="T76" fmla="*/ 184 w 639"/>
              <a:gd name="T77" fmla="*/ 182 h 207"/>
              <a:gd name="T78" fmla="*/ 170 w 639"/>
              <a:gd name="T79" fmla="*/ 180 h 207"/>
              <a:gd name="T80" fmla="*/ 161 w 639"/>
              <a:gd name="T81" fmla="*/ 179 h 207"/>
              <a:gd name="T82" fmla="*/ 148 w 639"/>
              <a:gd name="T83" fmla="*/ 178 h 207"/>
              <a:gd name="T84" fmla="*/ 121 w 639"/>
              <a:gd name="T85" fmla="*/ 168 h 207"/>
              <a:gd name="T86" fmla="*/ 73 w 639"/>
              <a:gd name="T87" fmla="*/ 170 h 207"/>
              <a:gd name="T88" fmla="*/ 68 w 639"/>
              <a:gd name="T89" fmla="*/ 169 h 207"/>
              <a:gd name="T90" fmla="*/ 42 w 639"/>
              <a:gd name="T91" fmla="*/ 172 h 207"/>
              <a:gd name="T92" fmla="*/ 34 w 639"/>
              <a:gd name="T93" fmla="*/ 172 h 207"/>
              <a:gd name="T94" fmla="*/ 30 w 639"/>
              <a:gd name="T95" fmla="*/ 171 h 207"/>
              <a:gd name="T96" fmla="*/ 27 w 639"/>
              <a:gd name="T97" fmla="*/ 176 h 207"/>
              <a:gd name="T98" fmla="*/ 19 w 639"/>
              <a:gd name="T99" fmla="*/ 17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9" h="207">
                <a:moveTo>
                  <a:pt x="18" y="175"/>
                </a:moveTo>
                <a:cubicBezTo>
                  <a:pt x="17" y="176"/>
                  <a:pt x="17" y="176"/>
                  <a:pt x="17" y="176"/>
                </a:cubicBezTo>
                <a:cubicBezTo>
                  <a:pt x="17" y="175"/>
                  <a:pt x="16" y="175"/>
                  <a:pt x="15" y="175"/>
                </a:cubicBezTo>
                <a:cubicBezTo>
                  <a:pt x="14" y="174"/>
                  <a:pt x="14" y="174"/>
                  <a:pt x="14" y="174"/>
                </a:cubicBezTo>
                <a:cubicBezTo>
                  <a:pt x="14" y="174"/>
                  <a:pt x="14" y="174"/>
                  <a:pt x="14" y="174"/>
                </a:cubicBezTo>
                <a:cubicBezTo>
                  <a:pt x="13" y="175"/>
                  <a:pt x="13" y="175"/>
                  <a:pt x="13" y="175"/>
                </a:cubicBezTo>
                <a:cubicBezTo>
                  <a:pt x="13" y="174"/>
                  <a:pt x="13" y="174"/>
                  <a:pt x="13" y="174"/>
                </a:cubicBezTo>
                <a:cubicBezTo>
                  <a:pt x="13" y="173"/>
                  <a:pt x="13" y="173"/>
                  <a:pt x="13" y="173"/>
                </a:cubicBezTo>
                <a:cubicBezTo>
                  <a:pt x="13" y="173"/>
                  <a:pt x="13" y="173"/>
                  <a:pt x="13" y="173"/>
                </a:cubicBezTo>
                <a:cubicBezTo>
                  <a:pt x="13" y="173"/>
                  <a:pt x="12" y="173"/>
                  <a:pt x="12" y="173"/>
                </a:cubicBezTo>
                <a:cubicBezTo>
                  <a:pt x="12" y="173"/>
                  <a:pt x="12" y="173"/>
                  <a:pt x="12" y="173"/>
                </a:cubicBezTo>
                <a:cubicBezTo>
                  <a:pt x="11" y="173"/>
                  <a:pt x="9" y="173"/>
                  <a:pt x="9" y="173"/>
                </a:cubicBezTo>
                <a:cubicBezTo>
                  <a:pt x="8" y="174"/>
                  <a:pt x="8" y="174"/>
                  <a:pt x="8" y="174"/>
                </a:cubicBezTo>
                <a:cubicBezTo>
                  <a:pt x="7" y="174"/>
                  <a:pt x="7" y="173"/>
                  <a:pt x="6" y="173"/>
                </a:cubicBezTo>
                <a:cubicBezTo>
                  <a:pt x="6" y="173"/>
                  <a:pt x="6" y="170"/>
                  <a:pt x="7" y="170"/>
                </a:cubicBezTo>
                <a:cubicBezTo>
                  <a:pt x="9" y="170"/>
                  <a:pt x="9" y="168"/>
                  <a:pt x="8" y="167"/>
                </a:cubicBezTo>
                <a:cubicBezTo>
                  <a:pt x="7" y="166"/>
                  <a:pt x="6" y="166"/>
                  <a:pt x="6" y="164"/>
                </a:cubicBezTo>
                <a:cubicBezTo>
                  <a:pt x="6" y="161"/>
                  <a:pt x="6" y="158"/>
                  <a:pt x="6" y="158"/>
                </a:cubicBezTo>
                <a:cubicBezTo>
                  <a:pt x="6" y="158"/>
                  <a:pt x="4" y="157"/>
                  <a:pt x="3" y="156"/>
                </a:cubicBezTo>
                <a:cubicBezTo>
                  <a:pt x="3" y="155"/>
                  <a:pt x="4" y="152"/>
                  <a:pt x="3" y="152"/>
                </a:cubicBezTo>
                <a:cubicBezTo>
                  <a:pt x="2" y="152"/>
                  <a:pt x="0" y="152"/>
                  <a:pt x="0" y="150"/>
                </a:cubicBezTo>
                <a:cubicBezTo>
                  <a:pt x="0" y="149"/>
                  <a:pt x="0" y="144"/>
                  <a:pt x="0" y="143"/>
                </a:cubicBezTo>
                <a:cubicBezTo>
                  <a:pt x="0" y="143"/>
                  <a:pt x="0" y="139"/>
                  <a:pt x="1" y="139"/>
                </a:cubicBezTo>
                <a:cubicBezTo>
                  <a:pt x="2" y="138"/>
                  <a:pt x="2" y="137"/>
                  <a:pt x="2" y="136"/>
                </a:cubicBezTo>
                <a:cubicBezTo>
                  <a:pt x="2" y="135"/>
                  <a:pt x="1" y="131"/>
                  <a:pt x="2" y="130"/>
                </a:cubicBezTo>
                <a:cubicBezTo>
                  <a:pt x="3" y="130"/>
                  <a:pt x="5" y="128"/>
                  <a:pt x="5" y="127"/>
                </a:cubicBezTo>
                <a:cubicBezTo>
                  <a:pt x="5" y="127"/>
                  <a:pt x="5" y="125"/>
                  <a:pt x="6" y="124"/>
                </a:cubicBezTo>
                <a:cubicBezTo>
                  <a:pt x="7" y="124"/>
                  <a:pt x="8" y="121"/>
                  <a:pt x="7" y="121"/>
                </a:cubicBezTo>
                <a:cubicBezTo>
                  <a:pt x="7" y="120"/>
                  <a:pt x="6" y="117"/>
                  <a:pt x="7" y="116"/>
                </a:cubicBezTo>
                <a:cubicBezTo>
                  <a:pt x="8" y="114"/>
                  <a:pt x="9" y="112"/>
                  <a:pt x="9" y="111"/>
                </a:cubicBezTo>
                <a:cubicBezTo>
                  <a:pt x="9" y="111"/>
                  <a:pt x="10" y="109"/>
                  <a:pt x="11" y="108"/>
                </a:cubicBezTo>
                <a:cubicBezTo>
                  <a:pt x="11" y="108"/>
                  <a:pt x="13" y="107"/>
                  <a:pt x="11" y="106"/>
                </a:cubicBezTo>
                <a:cubicBezTo>
                  <a:pt x="10" y="105"/>
                  <a:pt x="10" y="102"/>
                  <a:pt x="12" y="102"/>
                </a:cubicBezTo>
                <a:cubicBezTo>
                  <a:pt x="14" y="103"/>
                  <a:pt x="15" y="103"/>
                  <a:pt x="16" y="102"/>
                </a:cubicBezTo>
                <a:cubicBezTo>
                  <a:pt x="17" y="102"/>
                  <a:pt x="18" y="100"/>
                  <a:pt x="18" y="99"/>
                </a:cubicBezTo>
                <a:cubicBezTo>
                  <a:pt x="18" y="98"/>
                  <a:pt x="19" y="96"/>
                  <a:pt x="19" y="95"/>
                </a:cubicBezTo>
                <a:cubicBezTo>
                  <a:pt x="20" y="94"/>
                  <a:pt x="22" y="89"/>
                  <a:pt x="22" y="89"/>
                </a:cubicBezTo>
                <a:cubicBezTo>
                  <a:pt x="22" y="89"/>
                  <a:pt x="24" y="88"/>
                  <a:pt x="25" y="89"/>
                </a:cubicBezTo>
                <a:cubicBezTo>
                  <a:pt x="26" y="90"/>
                  <a:pt x="26" y="89"/>
                  <a:pt x="27" y="89"/>
                </a:cubicBezTo>
                <a:cubicBezTo>
                  <a:pt x="28" y="88"/>
                  <a:pt x="28" y="86"/>
                  <a:pt x="26" y="86"/>
                </a:cubicBezTo>
                <a:cubicBezTo>
                  <a:pt x="25" y="86"/>
                  <a:pt x="23" y="85"/>
                  <a:pt x="23" y="84"/>
                </a:cubicBezTo>
                <a:cubicBezTo>
                  <a:pt x="24" y="83"/>
                  <a:pt x="26" y="79"/>
                  <a:pt x="27" y="79"/>
                </a:cubicBezTo>
                <a:cubicBezTo>
                  <a:pt x="27" y="79"/>
                  <a:pt x="28" y="77"/>
                  <a:pt x="28" y="76"/>
                </a:cubicBezTo>
                <a:cubicBezTo>
                  <a:pt x="28" y="75"/>
                  <a:pt x="28" y="73"/>
                  <a:pt x="28" y="73"/>
                </a:cubicBezTo>
                <a:cubicBezTo>
                  <a:pt x="28" y="73"/>
                  <a:pt x="29" y="69"/>
                  <a:pt x="30" y="68"/>
                </a:cubicBezTo>
                <a:cubicBezTo>
                  <a:pt x="31" y="68"/>
                  <a:pt x="35" y="63"/>
                  <a:pt x="35" y="63"/>
                </a:cubicBezTo>
                <a:cubicBezTo>
                  <a:pt x="35" y="63"/>
                  <a:pt x="36" y="62"/>
                  <a:pt x="37" y="62"/>
                </a:cubicBezTo>
                <a:cubicBezTo>
                  <a:pt x="39" y="62"/>
                  <a:pt x="39" y="60"/>
                  <a:pt x="38" y="59"/>
                </a:cubicBezTo>
                <a:cubicBezTo>
                  <a:pt x="36" y="57"/>
                  <a:pt x="34" y="56"/>
                  <a:pt x="34" y="56"/>
                </a:cubicBezTo>
                <a:cubicBezTo>
                  <a:pt x="34" y="56"/>
                  <a:pt x="38" y="52"/>
                  <a:pt x="39" y="51"/>
                </a:cubicBezTo>
                <a:cubicBezTo>
                  <a:pt x="39" y="50"/>
                  <a:pt x="40" y="49"/>
                  <a:pt x="41" y="49"/>
                </a:cubicBezTo>
                <a:cubicBezTo>
                  <a:pt x="42" y="49"/>
                  <a:pt x="44" y="49"/>
                  <a:pt x="45" y="48"/>
                </a:cubicBezTo>
                <a:cubicBezTo>
                  <a:pt x="46" y="48"/>
                  <a:pt x="48" y="45"/>
                  <a:pt x="48" y="45"/>
                </a:cubicBezTo>
                <a:cubicBezTo>
                  <a:pt x="48" y="45"/>
                  <a:pt x="49" y="44"/>
                  <a:pt x="52" y="45"/>
                </a:cubicBezTo>
                <a:cubicBezTo>
                  <a:pt x="55" y="45"/>
                  <a:pt x="57" y="45"/>
                  <a:pt x="57" y="45"/>
                </a:cubicBezTo>
                <a:cubicBezTo>
                  <a:pt x="57" y="34"/>
                  <a:pt x="57" y="34"/>
                  <a:pt x="57" y="34"/>
                </a:cubicBezTo>
                <a:cubicBezTo>
                  <a:pt x="57" y="34"/>
                  <a:pt x="58" y="31"/>
                  <a:pt x="59" y="30"/>
                </a:cubicBezTo>
                <a:cubicBezTo>
                  <a:pt x="60" y="29"/>
                  <a:pt x="61" y="26"/>
                  <a:pt x="61" y="26"/>
                </a:cubicBezTo>
                <a:cubicBezTo>
                  <a:pt x="61" y="25"/>
                  <a:pt x="62" y="22"/>
                  <a:pt x="63" y="24"/>
                </a:cubicBezTo>
                <a:cubicBezTo>
                  <a:pt x="64" y="25"/>
                  <a:pt x="66" y="23"/>
                  <a:pt x="64" y="22"/>
                </a:cubicBezTo>
                <a:cubicBezTo>
                  <a:pt x="63" y="21"/>
                  <a:pt x="63" y="17"/>
                  <a:pt x="64" y="16"/>
                </a:cubicBezTo>
                <a:cubicBezTo>
                  <a:pt x="65" y="15"/>
                  <a:pt x="64" y="13"/>
                  <a:pt x="63" y="13"/>
                </a:cubicBezTo>
                <a:cubicBezTo>
                  <a:pt x="62" y="13"/>
                  <a:pt x="58" y="13"/>
                  <a:pt x="58" y="13"/>
                </a:cubicBezTo>
                <a:cubicBezTo>
                  <a:pt x="58" y="13"/>
                  <a:pt x="58" y="8"/>
                  <a:pt x="58" y="7"/>
                </a:cubicBezTo>
                <a:cubicBezTo>
                  <a:pt x="58" y="6"/>
                  <a:pt x="58" y="5"/>
                  <a:pt x="58" y="3"/>
                </a:cubicBezTo>
                <a:cubicBezTo>
                  <a:pt x="112" y="0"/>
                  <a:pt x="112" y="0"/>
                  <a:pt x="112" y="0"/>
                </a:cubicBezTo>
                <a:cubicBezTo>
                  <a:pt x="114" y="22"/>
                  <a:pt x="114" y="22"/>
                  <a:pt x="114" y="22"/>
                </a:cubicBezTo>
                <a:cubicBezTo>
                  <a:pt x="132" y="13"/>
                  <a:pt x="132" y="13"/>
                  <a:pt x="132" y="13"/>
                </a:cubicBezTo>
                <a:cubicBezTo>
                  <a:pt x="291" y="12"/>
                  <a:pt x="291" y="12"/>
                  <a:pt x="291" y="12"/>
                </a:cubicBezTo>
                <a:cubicBezTo>
                  <a:pt x="639" y="12"/>
                  <a:pt x="639" y="12"/>
                  <a:pt x="639" y="12"/>
                </a:cubicBezTo>
                <a:cubicBezTo>
                  <a:pt x="639" y="35"/>
                  <a:pt x="639" y="35"/>
                  <a:pt x="639" y="35"/>
                </a:cubicBezTo>
                <a:cubicBezTo>
                  <a:pt x="639" y="36"/>
                  <a:pt x="639" y="36"/>
                  <a:pt x="639" y="36"/>
                </a:cubicBezTo>
                <a:cubicBezTo>
                  <a:pt x="633" y="38"/>
                  <a:pt x="633" y="38"/>
                  <a:pt x="633" y="38"/>
                </a:cubicBezTo>
                <a:cubicBezTo>
                  <a:pt x="633" y="38"/>
                  <a:pt x="633" y="38"/>
                  <a:pt x="633" y="38"/>
                </a:cubicBezTo>
                <a:cubicBezTo>
                  <a:pt x="633" y="38"/>
                  <a:pt x="633" y="38"/>
                  <a:pt x="633" y="38"/>
                </a:cubicBezTo>
                <a:cubicBezTo>
                  <a:pt x="633" y="38"/>
                  <a:pt x="597" y="46"/>
                  <a:pt x="559" y="52"/>
                </a:cubicBezTo>
                <a:cubicBezTo>
                  <a:pt x="520" y="58"/>
                  <a:pt x="480" y="62"/>
                  <a:pt x="480" y="62"/>
                </a:cubicBezTo>
                <a:cubicBezTo>
                  <a:pt x="417" y="69"/>
                  <a:pt x="417" y="69"/>
                  <a:pt x="417" y="69"/>
                </a:cubicBezTo>
                <a:cubicBezTo>
                  <a:pt x="351" y="104"/>
                  <a:pt x="351" y="104"/>
                  <a:pt x="351" y="104"/>
                </a:cubicBezTo>
                <a:cubicBezTo>
                  <a:pt x="351" y="104"/>
                  <a:pt x="351" y="104"/>
                  <a:pt x="350" y="104"/>
                </a:cubicBezTo>
                <a:cubicBezTo>
                  <a:pt x="350" y="104"/>
                  <a:pt x="350" y="105"/>
                  <a:pt x="350" y="105"/>
                </a:cubicBezTo>
                <a:cubicBezTo>
                  <a:pt x="350" y="105"/>
                  <a:pt x="350" y="105"/>
                  <a:pt x="350" y="105"/>
                </a:cubicBezTo>
                <a:cubicBezTo>
                  <a:pt x="348" y="106"/>
                  <a:pt x="346" y="107"/>
                  <a:pt x="345" y="108"/>
                </a:cubicBezTo>
                <a:cubicBezTo>
                  <a:pt x="345" y="108"/>
                  <a:pt x="345" y="108"/>
                  <a:pt x="345" y="108"/>
                </a:cubicBezTo>
                <a:cubicBezTo>
                  <a:pt x="344" y="110"/>
                  <a:pt x="304" y="164"/>
                  <a:pt x="302" y="166"/>
                </a:cubicBezTo>
                <a:cubicBezTo>
                  <a:pt x="301" y="168"/>
                  <a:pt x="294" y="190"/>
                  <a:pt x="293" y="191"/>
                </a:cubicBezTo>
                <a:cubicBezTo>
                  <a:pt x="293" y="192"/>
                  <a:pt x="291" y="195"/>
                  <a:pt x="291" y="195"/>
                </a:cubicBezTo>
                <a:cubicBezTo>
                  <a:pt x="291" y="195"/>
                  <a:pt x="274" y="205"/>
                  <a:pt x="273" y="206"/>
                </a:cubicBezTo>
                <a:cubicBezTo>
                  <a:pt x="272" y="206"/>
                  <a:pt x="270" y="207"/>
                  <a:pt x="269" y="207"/>
                </a:cubicBezTo>
                <a:cubicBezTo>
                  <a:pt x="257" y="207"/>
                  <a:pt x="257" y="207"/>
                  <a:pt x="257" y="207"/>
                </a:cubicBezTo>
                <a:cubicBezTo>
                  <a:pt x="238" y="181"/>
                  <a:pt x="238" y="181"/>
                  <a:pt x="238" y="181"/>
                </a:cubicBezTo>
                <a:cubicBezTo>
                  <a:pt x="238" y="181"/>
                  <a:pt x="238" y="181"/>
                  <a:pt x="238" y="181"/>
                </a:cubicBezTo>
                <a:cubicBezTo>
                  <a:pt x="238" y="181"/>
                  <a:pt x="237" y="181"/>
                  <a:pt x="237" y="181"/>
                </a:cubicBezTo>
                <a:cubicBezTo>
                  <a:pt x="237" y="181"/>
                  <a:pt x="236" y="181"/>
                  <a:pt x="236" y="181"/>
                </a:cubicBezTo>
                <a:cubicBezTo>
                  <a:pt x="235" y="181"/>
                  <a:pt x="235" y="181"/>
                  <a:pt x="235" y="181"/>
                </a:cubicBezTo>
                <a:cubicBezTo>
                  <a:pt x="233" y="181"/>
                  <a:pt x="231" y="181"/>
                  <a:pt x="230" y="182"/>
                </a:cubicBezTo>
                <a:cubicBezTo>
                  <a:pt x="230" y="182"/>
                  <a:pt x="229" y="182"/>
                  <a:pt x="229" y="182"/>
                </a:cubicBezTo>
                <a:cubicBezTo>
                  <a:pt x="227" y="182"/>
                  <a:pt x="226" y="182"/>
                  <a:pt x="224" y="183"/>
                </a:cubicBezTo>
                <a:cubicBezTo>
                  <a:pt x="224" y="183"/>
                  <a:pt x="224" y="183"/>
                  <a:pt x="224" y="183"/>
                </a:cubicBezTo>
                <a:cubicBezTo>
                  <a:pt x="223" y="183"/>
                  <a:pt x="222" y="183"/>
                  <a:pt x="221" y="183"/>
                </a:cubicBezTo>
                <a:cubicBezTo>
                  <a:pt x="221" y="183"/>
                  <a:pt x="221" y="183"/>
                  <a:pt x="220" y="183"/>
                </a:cubicBezTo>
                <a:cubicBezTo>
                  <a:pt x="220" y="183"/>
                  <a:pt x="219" y="183"/>
                  <a:pt x="219" y="183"/>
                </a:cubicBezTo>
                <a:cubicBezTo>
                  <a:pt x="219" y="183"/>
                  <a:pt x="218" y="183"/>
                  <a:pt x="218" y="183"/>
                </a:cubicBezTo>
                <a:cubicBezTo>
                  <a:pt x="217" y="183"/>
                  <a:pt x="217" y="183"/>
                  <a:pt x="217" y="183"/>
                </a:cubicBezTo>
                <a:cubicBezTo>
                  <a:pt x="216" y="183"/>
                  <a:pt x="216" y="184"/>
                  <a:pt x="215" y="184"/>
                </a:cubicBezTo>
                <a:cubicBezTo>
                  <a:pt x="210" y="184"/>
                  <a:pt x="203" y="184"/>
                  <a:pt x="201" y="184"/>
                </a:cubicBezTo>
                <a:cubicBezTo>
                  <a:pt x="201" y="184"/>
                  <a:pt x="200" y="184"/>
                  <a:pt x="200" y="184"/>
                </a:cubicBezTo>
                <a:cubicBezTo>
                  <a:pt x="200" y="184"/>
                  <a:pt x="200" y="184"/>
                  <a:pt x="200" y="184"/>
                </a:cubicBezTo>
                <a:cubicBezTo>
                  <a:pt x="199" y="184"/>
                  <a:pt x="199" y="184"/>
                  <a:pt x="199" y="184"/>
                </a:cubicBezTo>
                <a:cubicBezTo>
                  <a:pt x="199" y="184"/>
                  <a:pt x="198" y="184"/>
                  <a:pt x="198" y="184"/>
                </a:cubicBezTo>
                <a:cubicBezTo>
                  <a:pt x="198" y="184"/>
                  <a:pt x="197" y="184"/>
                  <a:pt x="197" y="184"/>
                </a:cubicBezTo>
                <a:cubicBezTo>
                  <a:pt x="196" y="184"/>
                  <a:pt x="195" y="183"/>
                  <a:pt x="195" y="183"/>
                </a:cubicBezTo>
                <a:cubicBezTo>
                  <a:pt x="194" y="183"/>
                  <a:pt x="194" y="183"/>
                  <a:pt x="194" y="183"/>
                </a:cubicBezTo>
                <a:cubicBezTo>
                  <a:pt x="193" y="183"/>
                  <a:pt x="193" y="183"/>
                  <a:pt x="192" y="183"/>
                </a:cubicBezTo>
                <a:cubicBezTo>
                  <a:pt x="191" y="183"/>
                  <a:pt x="190" y="183"/>
                  <a:pt x="188" y="183"/>
                </a:cubicBezTo>
                <a:cubicBezTo>
                  <a:pt x="188" y="182"/>
                  <a:pt x="187" y="182"/>
                  <a:pt x="186" y="182"/>
                </a:cubicBezTo>
                <a:cubicBezTo>
                  <a:pt x="186" y="182"/>
                  <a:pt x="185" y="182"/>
                  <a:pt x="184" y="182"/>
                </a:cubicBezTo>
                <a:cubicBezTo>
                  <a:pt x="183" y="182"/>
                  <a:pt x="183" y="182"/>
                  <a:pt x="182" y="182"/>
                </a:cubicBezTo>
                <a:cubicBezTo>
                  <a:pt x="181" y="182"/>
                  <a:pt x="180" y="181"/>
                  <a:pt x="178" y="181"/>
                </a:cubicBezTo>
                <a:cubicBezTo>
                  <a:pt x="176" y="181"/>
                  <a:pt x="173" y="181"/>
                  <a:pt x="170" y="180"/>
                </a:cubicBezTo>
                <a:cubicBezTo>
                  <a:pt x="168" y="180"/>
                  <a:pt x="167" y="180"/>
                  <a:pt x="165" y="180"/>
                </a:cubicBezTo>
                <a:cubicBezTo>
                  <a:pt x="164" y="180"/>
                  <a:pt x="163" y="179"/>
                  <a:pt x="163" y="179"/>
                </a:cubicBezTo>
                <a:cubicBezTo>
                  <a:pt x="162" y="179"/>
                  <a:pt x="161" y="179"/>
                  <a:pt x="161" y="179"/>
                </a:cubicBezTo>
                <a:cubicBezTo>
                  <a:pt x="158" y="179"/>
                  <a:pt x="155" y="179"/>
                  <a:pt x="153" y="178"/>
                </a:cubicBezTo>
                <a:cubicBezTo>
                  <a:pt x="153" y="178"/>
                  <a:pt x="152" y="178"/>
                  <a:pt x="152" y="178"/>
                </a:cubicBezTo>
                <a:cubicBezTo>
                  <a:pt x="150" y="178"/>
                  <a:pt x="148" y="178"/>
                  <a:pt x="148" y="178"/>
                </a:cubicBezTo>
                <a:cubicBezTo>
                  <a:pt x="146" y="178"/>
                  <a:pt x="136" y="176"/>
                  <a:pt x="134" y="176"/>
                </a:cubicBezTo>
                <a:cubicBezTo>
                  <a:pt x="133" y="175"/>
                  <a:pt x="127" y="170"/>
                  <a:pt x="126" y="170"/>
                </a:cubicBezTo>
                <a:cubicBezTo>
                  <a:pt x="124" y="169"/>
                  <a:pt x="122" y="168"/>
                  <a:pt x="121" y="168"/>
                </a:cubicBezTo>
                <a:cubicBezTo>
                  <a:pt x="78" y="168"/>
                  <a:pt x="78" y="168"/>
                  <a:pt x="78" y="168"/>
                </a:cubicBezTo>
                <a:cubicBezTo>
                  <a:pt x="73" y="170"/>
                  <a:pt x="73" y="170"/>
                  <a:pt x="73" y="170"/>
                </a:cubicBezTo>
                <a:cubicBezTo>
                  <a:pt x="73" y="170"/>
                  <a:pt x="73" y="170"/>
                  <a:pt x="73" y="170"/>
                </a:cubicBezTo>
                <a:cubicBezTo>
                  <a:pt x="72" y="170"/>
                  <a:pt x="71" y="170"/>
                  <a:pt x="70" y="170"/>
                </a:cubicBezTo>
                <a:cubicBezTo>
                  <a:pt x="70" y="170"/>
                  <a:pt x="70" y="170"/>
                  <a:pt x="69" y="170"/>
                </a:cubicBezTo>
                <a:cubicBezTo>
                  <a:pt x="69" y="169"/>
                  <a:pt x="68" y="169"/>
                  <a:pt x="68" y="169"/>
                </a:cubicBezTo>
                <a:cubicBezTo>
                  <a:pt x="68" y="169"/>
                  <a:pt x="67" y="169"/>
                  <a:pt x="67" y="169"/>
                </a:cubicBezTo>
                <a:cubicBezTo>
                  <a:pt x="65" y="167"/>
                  <a:pt x="58" y="168"/>
                  <a:pt x="55" y="168"/>
                </a:cubicBezTo>
                <a:cubicBezTo>
                  <a:pt x="52" y="169"/>
                  <a:pt x="42" y="172"/>
                  <a:pt x="42" y="172"/>
                </a:cubicBezTo>
                <a:cubicBezTo>
                  <a:pt x="40" y="170"/>
                  <a:pt x="40" y="170"/>
                  <a:pt x="40" y="170"/>
                </a:cubicBezTo>
                <a:cubicBezTo>
                  <a:pt x="39" y="173"/>
                  <a:pt x="39" y="173"/>
                  <a:pt x="37" y="175"/>
                </a:cubicBezTo>
                <a:cubicBezTo>
                  <a:pt x="34" y="172"/>
                  <a:pt x="34" y="172"/>
                  <a:pt x="34" y="172"/>
                </a:cubicBezTo>
                <a:cubicBezTo>
                  <a:pt x="34" y="172"/>
                  <a:pt x="34" y="172"/>
                  <a:pt x="33" y="172"/>
                </a:cubicBezTo>
                <a:cubicBezTo>
                  <a:pt x="30" y="172"/>
                  <a:pt x="30" y="172"/>
                  <a:pt x="30" y="172"/>
                </a:cubicBezTo>
                <a:cubicBezTo>
                  <a:pt x="30" y="171"/>
                  <a:pt x="30" y="171"/>
                  <a:pt x="30" y="171"/>
                </a:cubicBezTo>
                <a:cubicBezTo>
                  <a:pt x="30" y="171"/>
                  <a:pt x="30" y="171"/>
                  <a:pt x="30" y="171"/>
                </a:cubicBezTo>
                <a:cubicBezTo>
                  <a:pt x="30" y="172"/>
                  <a:pt x="30" y="172"/>
                  <a:pt x="30" y="172"/>
                </a:cubicBezTo>
                <a:cubicBezTo>
                  <a:pt x="29" y="173"/>
                  <a:pt x="27" y="176"/>
                  <a:pt x="27" y="176"/>
                </a:cubicBezTo>
                <a:cubicBezTo>
                  <a:pt x="24" y="179"/>
                  <a:pt x="24" y="179"/>
                  <a:pt x="24" y="179"/>
                </a:cubicBezTo>
                <a:cubicBezTo>
                  <a:pt x="19" y="178"/>
                  <a:pt x="19" y="178"/>
                  <a:pt x="19" y="178"/>
                </a:cubicBezTo>
                <a:cubicBezTo>
                  <a:pt x="18" y="178"/>
                  <a:pt x="19" y="176"/>
                  <a:pt x="19" y="175"/>
                </a:cubicBezTo>
                <a:cubicBezTo>
                  <a:pt x="19" y="175"/>
                  <a:pt x="19" y="175"/>
                  <a:pt x="19" y="175"/>
                </a:cubicBezTo>
                <a:lnTo>
                  <a:pt x="18" y="175"/>
                </a:lnTo>
                <a:close/>
              </a:path>
            </a:pathLst>
          </a:custGeom>
          <a:solidFill>
            <a:schemeClr val="tx1">
              <a:lumMod val="90000"/>
              <a:lumOff val="10000"/>
            </a:schemeClr>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7" name="Freeform 5"/>
          <p:cNvSpPr>
            <a:spLocks/>
          </p:cNvSpPr>
          <p:nvPr/>
        </p:nvSpPr>
        <p:spPr bwMode="auto">
          <a:xfrm>
            <a:off x="13073359" y="4033091"/>
            <a:ext cx="2445277" cy="3463791"/>
          </a:xfrm>
          <a:custGeom>
            <a:avLst/>
            <a:gdLst>
              <a:gd name="T0" fmla="*/ 487 w 491"/>
              <a:gd name="T1" fmla="*/ 315 h 695"/>
              <a:gd name="T2" fmla="*/ 481 w 491"/>
              <a:gd name="T3" fmla="*/ 381 h 695"/>
              <a:gd name="T4" fmla="*/ 464 w 491"/>
              <a:gd name="T5" fmla="*/ 441 h 695"/>
              <a:gd name="T6" fmla="*/ 470 w 491"/>
              <a:gd name="T7" fmla="*/ 469 h 695"/>
              <a:gd name="T8" fmla="*/ 470 w 491"/>
              <a:gd name="T9" fmla="*/ 485 h 695"/>
              <a:gd name="T10" fmla="*/ 459 w 491"/>
              <a:gd name="T11" fmla="*/ 511 h 695"/>
              <a:gd name="T12" fmla="*/ 280 w 491"/>
              <a:gd name="T13" fmla="*/ 686 h 695"/>
              <a:gd name="T14" fmla="*/ 201 w 491"/>
              <a:gd name="T15" fmla="*/ 672 h 695"/>
              <a:gd name="T16" fmla="*/ 189 w 491"/>
              <a:gd name="T17" fmla="*/ 665 h 695"/>
              <a:gd name="T18" fmla="*/ 193 w 491"/>
              <a:gd name="T19" fmla="*/ 647 h 695"/>
              <a:gd name="T20" fmla="*/ 185 w 491"/>
              <a:gd name="T21" fmla="*/ 621 h 695"/>
              <a:gd name="T22" fmla="*/ 180 w 491"/>
              <a:gd name="T23" fmla="*/ 580 h 695"/>
              <a:gd name="T24" fmla="*/ 165 w 491"/>
              <a:gd name="T25" fmla="*/ 566 h 695"/>
              <a:gd name="T26" fmla="*/ 153 w 491"/>
              <a:gd name="T27" fmla="*/ 508 h 695"/>
              <a:gd name="T28" fmla="*/ 139 w 491"/>
              <a:gd name="T29" fmla="*/ 476 h 695"/>
              <a:gd name="T30" fmla="*/ 130 w 491"/>
              <a:gd name="T31" fmla="*/ 447 h 695"/>
              <a:gd name="T32" fmla="*/ 128 w 491"/>
              <a:gd name="T33" fmla="*/ 421 h 695"/>
              <a:gd name="T34" fmla="*/ 121 w 491"/>
              <a:gd name="T35" fmla="*/ 399 h 695"/>
              <a:gd name="T36" fmla="*/ 88 w 491"/>
              <a:gd name="T37" fmla="*/ 380 h 695"/>
              <a:gd name="T38" fmla="*/ 62 w 491"/>
              <a:gd name="T39" fmla="*/ 358 h 695"/>
              <a:gd name="T40" fmla="*/ 46 w 491"/>
              <a:gd name="T41" fmla="*/ 328 h 695"/>
              <a:gd name="T42" fmla="*/ 6 w 491"/>
              <a:gd name="T43" fmla="*/ 314 h 695"/>
              <a:gd name="T44" fmla="*/ 8 w 491"/>
              <a:gd name="T45" fmla="*/ 303 h 695"/>
              <a:gd name="T46" fmla="*/ 30 w 491"/>
              <a:gd name="T47" fmla="*/ 296 h 695"/>
              <a:gd name="T48" fmla="*/ 36 w 491"/>
              <a:gd name="T49" fmla="*/ 273 h 695"/>
              <a:gd name="T50" fmla="*/ 34 w 491"/>
              <a:gd name="T51" fmla="*/ 256 h 695"/>
              <a:gd name="T52" fmla="*/ 37 w 491"/>
              <a:gd name="T53" fmla="*/ 239 h 695"/>
              <a:gd name="T54" fmla="*/ 38 w 491"/>
              <a:gd name="T55" fmla="*/ 231 h 695"/>
              <a:gd name="T56" fmla="*/ 87 w 491"/>
              <a:gd name="T57" fmla="*/ 249 h 695"/>
              <a:gd name="T58" fmla="*/ 117 w 491"/>
              <a:gd name="T59" fmla="*/ 231 h 695"/>
              <a:gd name="T60" fmla="*/ 117 w 491"/>
              <a:gd name="T61" fmla="*/ 215 h 695"/>
              <a:gd name="T62" fmla="*/ 123 w 491"/>
              <a:gd name="T63" fmla="*/ 208 h 695"/>
              <a:gd name="T64" fmla="*/ 155 w 491"/>
              <a:gd name="T65" fmla="*/ 197 h 695"/>
              <a:gd name="T66" fmla="*/ 192 w 491"/>
              <a:gd name="T67" fmla="*/ 175 h 695"/>
              <a:gd name="T68" fmla="*/ 238 w 491"/>
              <a:gd name="T69" fmla="*/ 158 h 695"/>
              <a:gd name="T70" fmla="*/ 232 w 491"/>
              <a:gd name="T71" fmla="*/ 59 h 695"/>
              <a:gd name="T72" fmla="*/ 244 w 491"/>
              <a:gd name="T73" fmla="*/ 8 h 695"/>
              <a:gd name="T74" fmla="*/ 262 w 491"/>
              <a:gd name="T75" fmla="*/ 21 h 695"/>
              <a:gd name="T76" fmla="*/ 288 w 491"/>
              <a:gd name="T77" fmla="*/ 42 h 695"/>
              <a:gd name="T78" fmla="*/ 302 w 491"/>
              <a:gd name="T79" fmla="*/ 53 h 695"/>
              <a:gd name="T80" fmla="*/ 343 w 491"/>
              <a:gd name="T81" fmla="*/ 69 h 695"/>
              <a:gd name="T82" fmla="*/ 386 w 491"/>
              <a:gd name="T83" fmla="*/ 84 h 695"/>
              <a:gd name="T84" fmla="*/ 416 w 491"/>
              <a:gd name="T85" fmla="*/ 89 h 695"/>
              <a:gd name="T86" fmla="*/ 445 w 491"/>
              <a:gd name="T87" fmla="*/ 101 h 695"/>
              <a:gd name="T88" fmla="*/ 456 w 491"/>
              <a:gd name="T89" fmla="*/ 134 h 695"/>
              <a:gd name="T90" fmla="*/ 462 w 491"/>
              <a:gd name="T91" fmla="*/ 153 h 695"/>
              <a:gd name="T92" fmla="*/ 464 w 491"/>
              <a:gd name="T93" fmla="*/ 179 h 695"/>
              <a:gd name="T94" fmla="*/ 455 w 491"/>
              <a:gd name="T95" fmla="*/ 203 h 695"/>
              <a:gd name="T96" fmla="*/ 461 w 491"/>
              <a:gd name="T97" fmla="*/ 227 h 695"/>
              <a:gd name="T98" fmla="*/ 467 w 491"/>
              <a:gd name="T99" fmla="*/ 248 h 695"/>
              <a:gd name="T100" fmla="*/ 488 w 491"/>
              <a:gd name="T101" fmla="*/ 277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1" h="695">
                <a:moveTo>
                  <a:pt x="490" y="283"/>
                </a:moveTo>
                <a:cubicBezTo>
                  <a:pt x="490" y="285"/>
                  <a:pt x="489" y="290"/>
                  <a:pt x="487" y="292"/>
                </a:cubicBezTo>
                <a:cubicBezTo>
                  <a:pt x="485" y="294"/>
                  <a:pt x="486" y="299"/>
                  <a:pt x="487" y="300"/>
                </a:cubicBezTo>
                <a:cubicBezTo>
                  <a:pt x="488" y="302"/>
                  <a:pt x="487" y="306"/>
                  <a:pt x="487" y="307"/>
                </a:cubicBezTo>
                <a:cubicBezTo>
                  <a:pt x="487" y="309"/>
                  <a:pt x="487" y="314"/>
                  <a:pt x="487" y="315"/>
                </a:cubicBezTo>
                <a:cubicBezTo>
                  <a:pt x="487" y="316"/>
                  <a:pt x="488" y="318"/>
                  <a:pt x="487" y="320"/>
                </a:cubicBezTo>
                <a:cubicBezTo>
                  <a:pt x="487" y="321"/>
                  <a:pt x="486" y="328"/>
                  <a:pt x="485" y="330"/>
                </a:cubicBezTo>
                <a:cubicBezTo>
                  <a:pt x="484" y="333"/>
                  <a:pt x="483" y="342"/>
                  <a:pt x="484" y="344"/>
                </a:cubicBezTo>
                <a:cubicBezTo>
                  <a:pt x="484" y="345"/>
                  <a:pt x="484" y="356"/>
                  <a:pt x="482" y="359"/>
                </a:cubicBezTo>
                <a:cubicBezTo>
                  <a:pt x="481" y="363"/>
                  <a:pt x="481" y="379"/>
                  <a:pt x="481" y="381"/>
                </a:cubicBezTo>
                <a:cubicBezTo>
                  <a:pt x="481" y="383"/>
                  <a:pt x="477" y="406"/>
                  <a:pt x="477" y="407"/>
                </a:cubicBezTo>
                <a:cubicBezTo>
                  <a:pt x="477" y="407"/>
                  <a:pt x="475" y="414"/>
                  <a:pt x="475" y="415"/>
                </a:cubicBezTo>
                <a:cubicBezTo>
                  <a:pt x="475" y="416"/>
                  <a:pt x="475" y="421"/>
                  <a:pt x="474" y="422"/>
                </a:cubicBezTo>
                <a:cubicBezTo>
                  <a:pt x="472" y="423"/>
                  <a:pt x="472" y="427"/>
                  <a:pt x="472" y="428"/>
                </a:cubicBezTo>
                <a:cubicBezTo>
                  <a:pt x="472" y="429"/>
                  <a:pt x="464" y="441"/>
                  <a:pt x="464" y="441"/>
                </a:cubicBezTo>
                <a:cubicBezTo>
                  <a:pt x="464" y="441"/>
                  <a:pt x="464" y="446"/>
                  <a:pt x="463" y="447"/>
                </a:cubicBezTo>
                <a:cubicBezTo>
                  <a:pt x="463" y="449"/>
                  <a:pt x="459" y="457"/>
                  <a:pt x="458" y="458"/>
                </a:cubicBezTo>
                <a:cubicBezTo>
                  <a:pt x="457" y="460"/>
                  <a:pt x="458" y="462"/>
                  <a:pt x="459" y="462"/>
                </a:cubicBezTo>
                <a:cubicBezTo>
                  <a:pt x="460" y="463"/>
                  <a:pt x="465" y="468"/>
                  <a:pt x="466" y="469"/>
                </a:cubicBezTo>
                <a:cubicBezTo>
                  <a:pt x="467" y="469"/>
                  <a:pt x="469" y="470"/>
                  <a:pt x="470" y="469"/>
                </a:cubicBezTo>
                <a:cubicBezTo>
                  <a:pt x="471" y="468"/>
                  <a:pt x="474" y="469"/>
                  <a:pt x="476" y="469"/>
                </a:cubicBezTo>
                <a:cubicBezTo>
                  <a:pt x="477" y="470"/>
                  <a:pt x="479" y="471"/>
                  <a:pt x="481" y="471"/>
                </a:cubicBezTo>
                <a:cubicBezTo>
                  <a:pt x="482" y="471"/>
                  <a:pt x="491" y="470"/>
                  <a:pt x="491" y="470"/>
                </a:cubicBezTo>
                <a:cubicBezTo>
                  <a:pt x="491" y="470"/>
                  <a:pt x="477" y="480"/>
                  <a:pt x="477" y="480"/>
                </a:cubicBezTo>
                <a:cubicBezTo>
                  <a:pt x="476" y="481"/>
                  <a:pt x="472" y="485"/>
                  <a:pt x="470" y="485"/>
                </a:cubicBezTo>
                <a:cubicBezTo>
                  <a:pt x="469" y="485"/>
                  <a:pt x="466" y="487"/>
                  <a:pt x="466" y="488"/>
                </a:cubicBezTo>
                <a:cubicBezTo>
                  <a:pt x="466" y="489"/>
                  <a:pt x="465" y="492"/>
                  <a:pt x="464" y="493"/>
                </a:cubicBezTo>
                <a:cubicBezTo>
                  <a:pt x="463" y="494"/>
                  <a:pt x="461" y="499"/>
                  <a:pt x="461" y="500"/>
                </a:cubicBezTo>
                <a:cubicBezTo>
                  <a:pt x="461" y="500"/>
                  <a:pt x="460" y="506"/>
                  <a:pt x="459" y="507"/>
                </a:cubicBezTo>
                <a:cubicBezTo>
                  <a:pt x="458" y="508"/>
                  <a:pt x="459" y="510"/>
                  <a:pt x="459" y="511"/>
                </a:cubicBezTo>
                <a:cubicBezTo>
                  <a:pt x="460" y="511"/>
                  <a:pt x="465" y="512"/>
                  <a:pt x="465" y="512"/>
                </a:cubicBezTo>
                <a:cubicBezTo>
                  <a:pt x="463" y="536"/>
                  <a:pt x="463" y="536"/>
                  <a:pt x="463" y="536"/>
                </a:cubicBezTo>
                <a:cubicBezTo>
                  <a:pt x="487" y="566"/>
                  <a:pt x="487" y="566"/>
                  <a:pt x="487" y="566"/>
                </a:cubicBezTo>
                <a:cubicBezTo>
                  <a:pt x="439" y="685"/>
                  <a:pt x="439" y="685"/>
                  <a:pt x="439" y="685"/>
                </a:cubicBezTo>
                <a:cubicBezTo>
                  <a:pt x="280" y="686"/>
                  <a:pt x="280" y="686"/>
                  <a:pt x="280" y="686"/>
                </a:cubicBezTo>
                <a:cubicBezTo>
                  <a:pt x="262" y="695"/>
                  <a:pt x="262" y="695"/>
                  <a:pt x="262" y="695"/>
                </a:cubicBezTo>
                <a:cubicBezTo>
                  <a:pt x="260" y="673"/>
                  <a:pt x="260" y="673"/>
                  <a:pt x="260" y="673"/>
                </a:cubicBezTo>
                <a:cubicBezTo>
                  <a:pt x="206" y="676"/>
                  <a:pt x="206" y="676"/>
                  <a:pt x="206" y="676"/>
                </a:cubicBezTo>
                <a:cubicBezTo>
                  <a:pt x="205" y="674"/>
                  <a:pt x="204" y="671"/>
                  <a:pt x="204" y="671"/>
                </a:cubicBezTo>
                <a:cubicBezTo>
                  <a:pt x="204" y="671"/>
                  <a:pt x="203" y="671"/>
                  <a:pt x="201" y="672"/>
                </a:cubicBezTo>
                <a:cubicBezTo>
                  <a:pt x="200" y="673"/>
                  <a:pt x="199" y="673"/>
                  <a:pt x="198" y="673"/>
                </a:cubicBezTo>
                <a:cubicBezTo>
                  <a:pt x="197" y="673"/>
                  <a:pt x="193" y="673"/>
                  <a:pt x="192" y="673"/>
                </a:cubicBezTo>
                <a:cubicBezTo>
                  <a:pt x="191" y="673"/>
                  <a:pt x="190" y="672"/>
                  <a:pt x="189" y="671"/>
                </a:cubicBezTo>
                <a:cubicBezTo>
                  <a:pt x="189" y="671"/>
                  <a:pt x="187" y="668"/>
                  <a:pt x="187" y="668"/>
                </a:cubicBezTo>
                <a:cubicBezTo>
                  <a:pt x="187" y="668"/>
                  <a:pt x="187" y="666"/>
                  <a:pt x="189" y="665"/>
                </a:cubicBezTo>
                <a:cubicBezTo>
                  <a:pt x="192" y="664"/>
                  <a:pt x="195" y="663"/>
                  <a:pt x="196" y="662"/>
                </a:cubicBezTo>
                <a:cubicBezTo>
                  <a:pt x="197" y="661"/>
                  <a:pt x="196" y="660"/>
                  <a:pt x="196" y="658"/>
                </a:cubicBezTo>
                <a:cubicBezTo>
                  <a:pt x="195" y="657"/>
                  <a:pt x="193" y="656"/>
                  <a:pt x="194" y="654"/>
                </a:cubicBezTo>
                <a:cubicBezTo>
                  <a:pt x="196" y="652"/>
                  <a:pt x="195" y="650"/>
                  <a:pt x="195" y="649"/>
                </a:cubicBezTo>
                <a:cubicBezTo>
                  <a:pt x="195" y="648"/>
                  <a:pt x="195" y="647"/>
                  <a:pt x="193" y="647"/>
                </a:cubicBezTo>
                <a:cubicBezTo>
                  <a:pt x="192" y="647"/>
                  <a:pt x="191" y="644"/>
                  <a:pt x="193" y="643"/>
                </a:cubicBezTo>
                <a:cubicBezTo>
                  <a:pt x="195" y="641"/>
                  <a:pt x="194" y="640"/>
                  <a:pt x="193" y="639"/>
                </a:cubicBezTo>
                <a:cubicBezTo>
                  <a:pt x="191" y="637"/>
                  <a:pt x="190" y="635"/>
                  <a:pt x="190" y="634"/>
                </a:cubicBezTo>
                <a:cubicBezTo>
                  <a:pt x="190" y="633"/>
                  <a:pt x="190" y="631"/>
                  <a:pt x="190" y="630"/>
                </a:cubicBezTo>
                <a:cubicBezTo>
                  <a:pt x="189" y="629"/>
                  <a:pt x="185" y="621"/>
                  <a:pt x="185" y="621"/>
                </a:cubicBezTo>
                <a:cubicBezTo>
                  <a:pt x="184" y="618"/>
                  <a:pt x="184" y="618"/>
                  <a:pt x="184" y="618"/>
                </a:cubicBezTo>
                <a:cubicBezTo>
                  <a:pt x="184" y="618"/>
                  <a:pt x="185" y="612"/>
                  <a:pt x="184" y="610"/>
                </a:cubicBezTo>
                <a:cubicBezTo>
                  <a:pt x="184" y="609"/>
                  <a:pt x="182" y="601"/>
                  <a:pt x="181" y="600"/>
                </a:cubicBezTo>
                <a:cubicBezTo>
                  <a:pt x="181" y="599"/>
                  <a:pt x="179" y="585"/>
                  <a:pt x="181" y="583"/>
                </a:cubicBezTo>
                <a:cubicBezTo>
                  <a:pt x="183" y="582"/>
                  <a:pt x="182" y="580"/>
                  <a:pt x="180" y="580"/>
                </a:cubicBezTo>
                <a:cubicBezTo>
                  <a:pt x="179" y="580"/>
                  <a:pt x="175" y="580"/>
                  <a:pt x="175" y="580"/>
                </a:cubicBezTo>
                <a:cubicBezTo>
                  <a:pt x="170" y="571"/>
                  <a:pt x="170" y="571"/>
                  <a:pt x="170" y="571"/>
                </a:cubicBezTo>
                <a:cubicBezTo>
                  <a:pt x="165" y="571"/>
                  <a:pt x="165" y="571"/>
                  <a:pt x="165" y="571"/>
                </a:cubicBezTo>
                <a:cubicBezTo>
                  <a:pt x="165" y="566"/>
                  <a:pt x="165" y="566"/>
                  <a:pt x="165" y="566"/>
                </a:cubicBezTo>
                <a:cubicBezTo>
                  <a:pt x="165" y="566"/>
                  <a:pt x="165" y="566"/>
                  <a:pt x="165" y="566"/>
                </a:cubicBezTo>
                <a:cubicBezTo>
                  <a:pt x="165" y="566"/>
                  <a:pt x="165" y="555"/>
                  <a:pt x="164" y="553"/>
                </a:cubicBezTo>
                <a:cubicBezTo>
                  <a:pt x="163" y="551"/>
                  <a:pt x="158" y="543"/>
                  <a:pt x="157" y="542"/>
                </a:cubicBezTo>
                <a:cubicBezTo>
                  <a:pt x="156" y="540"/>
                  <a:pt x="152" y="534"/>
                  <a:pt x="149" y="531"/>
                </a:cubicBezTo>
                <a:cubicBezTo>
                  <a:pt x="145" y="528"/>
                  <a:pt x="146" y="522"/>
                  <a:pt x="147" y="521"/>
                </a:cubicBezTo>
                <a:cubicBezTo>
                  <a:pt x="147" y="520"/>
                  <a:pt x="152" y="510"/>
                  <a:pt x="153" y="508"/>
                </a:cubicBezTo>
                <a:cubicBezTo>
                  <a:pt x="153" y="506"/>
                  <a:pt x="153" y="505"/>
                  <a:pt x="151" y="503"/>
                </a:cubicBezTo>
                <a:cubicBezTo>
                  <a:pt x="149" y="502"/>
                  <a:pt x="140" y="498"/>
                  <a:pt x="140" y="498"/>
                </a:cubicBezTo>
                <a:cubicBezTo>
                  <a:pt x="140" y="498"/>
                  <a:pt x="140" y="488"/>
                  <a:pt x="140" y="486"/>
                </a:cubicBezTo>
                <a:cubicBezTo>
                  <a:pt x="140" y="485"/>
                  <a:pt x="140" y="484"/>
                  <a:pt x="138" y="481"/>
                </a:cubicBezTo>
                <a:cubicBezTo>
                  <a:pt x="136" y="478"/>
                  <a:pt x="137" y="476"/>
                  <a:pt x="139" y="476"/>
                </a:cubicBezTo>
                <a:cubicBezTo>
                  <a:pt x="142" y="476"/>
                  <a:pt x="141" y="472"/>
                  <a:pt x="141" y="471"/>
                </a:cubicBezTo>
                <a:cubicBezTo>
                  <a:pt x="141" y="471"/>
                  <a:pt x="140" y="467"/>
                  <a:pt x="140" y="464"/>
                </a:cubicBezTo>
                <a:cubicBezTo>
                  <a:pt x="140" y="461"/>
                  <a:pt x="137" y="456"/>
                  <a:pt x="135" y="456"/>
                </a:cubicBezTo>
                <a:cubicBezTo>
                  <a:pt x="133" y="456"/>
                  <a:pt x="131" y="454"/>
                  <a:pt x="131" y="454"/>
                </a:cubicBezTo>
                <a:cubicBezTo>
                  <a:pt x="131" y="454"/>
                  <a:pt x="131" y="449"/>
                  <a:pt x="130" y="447"/>
                </a:cubicBezTo>
                <a:cubicBezTo>
                  <a:pt x="130" y="444"/>
                  <a:pt x="126" y="437"/>
                  <a:pt x="125" y="436"/>
                </a:cubicBezTo>
                <a:cubicBezTo>
                  <a:pt x="124" y="435"/>
                  <a:pt x="123" y="433"/>
                  <a:pt x="124" y="432"/>
                </a:cubicBezTo>
                <a:cubicBezTo>
                  <a:pt x="125" y="431"/>
                  <a:pt x="129" y="428"/>
                  <a:pt x="131" y="428"/>
                </a:cubicBezTo>
                <a:cubicBezTo>
                  <a:pt x="132" y="428"/>
                  <a:pt x="131" y="425"/>
                  <a:pt x="130" y="424"/>
                </a:cubicBezTo>
                <a:cubicBezTo>
                  <a:pt x="128" y="424"/>
                  <a:pt x="128" y="423"/>
                  <a:pt x="128" y="421"/>
                </a:cubicBezTo>
                <a:cubicBezTo>
                  <a:pt x="128" y="420"/>
                  <a:pt x="125" y="420"/>
                  <a:pt x="122" y="420"/>
                </a:cubicBezTo>
                <a:cubicBezTo>
                  <a:pt x="120" y="420"/>
                  <a:pt x="121" y="417"/>
                  <a:pt x="121" y="415"/>
                </a:cubicBezTo>
                <a:cubicBezTo>
                  <a:pt x="120" y="414"/>
                  <a:pt x="118" y="409"/>
                  <a:pt x="115" y="407"/>
                </a:cubicBezTo>
                <a:cubicBezTo>
                  <a:pt x="112" y="405"/>
                  <a:pt x="115" y="403"/>
                  <a:pt x="118" y="403"/>
                </a:cubicBezTo>
                <a:cubicBezTo>
                  <a:pt x="120" y="403"/>
                  <a:pt x="121" y="402"/>
                  <a:pt x="121" y="399"/>
                </a:cubicBezTo>
                <a:cubicBezTo>
                  <a:pt x="121" y="396"/>
                  <a:pt x="117" y="396"/>
                  <a:pt x="114" y="395"/>
                </a:cubicBezTo>
                <a:cubicBezTo>
                  <a:pt x="111" y="395"/>
                  <a:pt x="105" y="395"/>
                  <a:pt x="104" y="395"/>
                </a:cubicBezTo>
                <a:cubicBezTo>
                  <a:pt x="102" y="395"/>
                  <a:pt x="96" y="390"/>
                  <a:pt x="96" y="390"/>
                </a:cubicBezTo>
                <a:cubicBezTo>
                  <a:pt x="96" y="389"/>
                  <a:pt x="94" y="384"/>
                  <a:pt x="94" y="382"/>
                </a:cubicBezTo>
                <a:cubicBezTo>
                  <a:pt x="93" y="380"/>
                  <a:pt x="90" y="378"/>
                  <a:pt x="88" y="380"/>
                </a:cubicBezTo>
                <a:cubicBezTo>
                  <a:pt x="85" y="381"/>
                  <a:pt x="83" y="381"/>
                  <a:pt x="82" y="378"/>
                </a:cubicBezTo>
                <a:cubicBezTo>
                  <a:pt x="81" y="374"/>
                  <a:pt x="82" y="371"/>
                  <a:pt x="83" y="370"/>
                </a:cubicBezTo>
                <a:cubicBezTo>
                  <a:pt x="83" y="369"/>
                  <a:pt x="83" y="362"/>
                  <a:pt x="78" y="362"/>
                </a:cubicBezTo>
                <a:cubicBezTo>
                  <a:pt x="73" y="362"/>
                  <a:pt x="69" y="362"/>
                  <a:pt x="67" y="361"/>
                </a:cubicBezTo>
                <a:cubicBezTo>
                  <a:pt x="65" y="361"/>
                  <a:pt x="62" y="359"/>
                  <a:pt x="62" y="358"/>
                </a:cubicBezTo>
                <a:cubicBezTo>
                  <a:pt x="62" y="356"/>
                  <a:pt x="62" y="353"/>
                  <a:pt x="60" y="351"/>
                </a:cubicBezTo>
                <a:cubicBezTo>
                  <a:pt x="58" y="349"/>
                  <a:pt x="57" y="344"/>
                  <a:pt x="57" y="344"/>
                </a:cubicBezTo>
                <a:cubicBezTo>
                  <a:pt x="57" y="344"/>
                  <a:pt x="57" y="337"/>
                  <a:pt x="57" y="336"/>
                </a:cubicBezTo>
                <a:cubicBezTo>
                  <a:pt x="57" y="334"/>
                  <a:pt x="55" y="332"/>
                  <a:pt x="51" y="332"/>
                </a:cubicBezTo>
                <a:cubicBezTo>
                  <a:pt x="48" y="332"/>
                  <a:pt x="46" y="328"/>
                  <a:pt x="46" y="328"/>
                </a:cubicBezTo>
                <a:cubicBezTo>
                  <a:pt x="46" y="327"/>
                  <a:pt x="45" y="323"/>
                  <a:pt x="45" y="321"/>
                </a:cubicBezTo>
                <a:cubicBezTo>
                  <a:pt x="45" y="320"/>
                  <a:pt x="44" y="318"/>
                  <a:pt x="42" y="317"/>
                </a:cubicBezTo>
                <a:cubicBezTo>
                  <a:pt x="41" y="317"/>
                  <a:pt x="39" y="319"/>
                  <a:pt x="39" y="319"/>
                </a:cubicBezTo>
                <a:cubicBezTo>
                  <a:pt x="39" y="319"/>
                  <a:pt x="24" y="320"/>
                  <a:pt x="22" y="320"/>
                </a:cubicBezTo>
                <a:cubicBezTo>
                  <a:pt x="20" y="320"/>
                  <a:pt x="7" y="315"/>
                  <a:pt x="6" y="314"/>
                </a:cubicBezTo>
                <a:cubicBezTo>
                  <a:pt x="5" y="313"/>
                  <a:pt x="4" y="312"/>
                  <a:pt x="3" y="311"/>
                </a:cubicBezTo>
                <a:cubicBezTo>
                  <a:pt x="2" y="311"/>
                  <a:pt x="2" y="310"/>
                  <a:pt x="2" y="310"/>
                </a:cubicBezTo>
                <a:cubicBezTo>
                  <a:pt x="0" y="308"/>
                  <a:pt x="1" y="307"/>
                  <a:pt x="1" y="307"/>
                </a:cubicBezTo>
                <a:cubicBezTo>
                  <a:pt x="1" y="307"/>
                  <a:pt x="2" y="305"/>
                  <a:pt x="4" y="304"/>
                </a:cubicBezTo>
                <a:cubicBezTo>
                  <a:pt x="6" y="303"/>
                  <a:pt x="7" y="304"/>
                  <a:pt x="8" y="303"/>
                </a:cubicBezTo>
                <a:cubicBezTo>
                  <a:pt x="8" y="302"/>
                  <a:pt x="10" y="303"/>
                  <a:pt x="11" y="305"/>
                </a:cubicBezTo>
                <a:cubicBezTo>
                  <a:pt x="11" y="307"/>
                  <a:pt x="17" y="310"/>
                  <a:pt x="19" y="306"/>
                </a:cubicBezTo>
                <a:cubicBezTo>
                  <a:pt x="21" y="301"/>
                  <a:pt x="20" y="299"/>
                  <a:pt x="20" y="299"/>
                </a:cubicBezTo>
                <a:cubicBezTo>
                  <a:pt x="20" y="299"/>
                  <a:pt x="25" y="298"/>
                  <a:pt x="27" y="298"/>
                </a:cubicBezTo>
                <a:cubicBezTo>
                  <a:pt x="28" y="297"/>
                  <a:pt x="29" y="298"/>
                  <a:pt x="30" y="296"/>
                </a:cubicBezTo>
                <a:cubicBezTo>
                  <a:pt x="32" y="295"/>
                  <a:pt x="31" y="286"/>
                  <a:pt x="31" y="286"/>
                </a:cubicBezTo>
                <a:cubicBezTo>
                  <a:pt x="35" y="285"/>
                  <a:pt x="35" y="285"/>
                  <a:pt x="35" y="285"/>
                </a:cubicBezTo>
                <a:cubicBezTo>
                  <a:pt x="34" y="282"/>
                  <a:pt x="34" y="279"/>
                  <a:pt x="35" y="276"/>
                </a:cubicBezTo>
                <a:cubicBezTo>
                  <a:pt x="35" y="275"/>
                  <a:pt x="35" y="275"/>
                  <a:pt x="35" y="275"/>
                </a:cubicBezTo>
                <a:cubicBezTo>
                  <a:pt x="35" y="274"/>
                  <a:pt x="36" y="274"/>
                  <a:pt x="36" y="273"/>
                </a:cubicBezTo>
                <a:cubicBezTo>
                  <a:pt x="36" y="273"/>
                  <a:pt x="35" y="272"/>
                  <a:pt x="35" y="271"/>
                </a:cubicBezTo>
                <a:cubicBezTo>
                  <a:pt x="35" y="271"/>
                  <a:pt x="35" y="270"/>
                  <a:pt x="34" y="270"/>
                </a:cubicBezTo>
                <a:cubicBezTo>
                  <a:pt x="33" y="266"/>
                  <a:pt x="33" y="262"/>
                  <a:pt x="33" y="259"/>
                </a:cubicBezTo>
                <a:cubicBezTo>
                  <a:pt x="33" y="259"/>
                  <a:pt x="33" y="259"/>
                  <a:pt x="33" y="259"/>
                </a:cubicBezTo>
                <a:cubicBezTo>
                  <a:pt x="34" y="256"/>
                  <a:pt x="34" y="256"/>
                  <a:pt x="34" y="256"/>
                </a:cubicBezTo>
                <a:cubicBezTo>
                  <a:pt x="34" y="255"/>
                  <a:pt x="35" y="254"/>
                  <a:pt x="35" y="254"/>
                </a:cubicBezTo>
                <a:cubicBezTo>
                  <a:pt x="35" y="254"/>
                  <a:pt x="36" y="253"/>
                  <a:pt x="36" y="253"/>
                </a:cubicBezTo>
                <a:cubicBezTo>
                  <a:pt x="37" y="251"/>
                  <a:pt x="38" y="250"/>
                  <a:pt x="38" y="248"/>
                </a:cubicBezTo>
                <a:cubicBezTo>
                  <a:pt x="38" y="246"/>
                  <a:pt x="38" y="245"/>
                  <a:pt x="38" y="243"/>
                </a:cubicBezTo>
                <a:cubicBezTo>
                  <a:pt x="37" y="242"/>
                  <a:pt x="37" y="241"/>
                  <a:pt x="37" y="239"/>
                </a:cubicBezTo>
                <a:cubicBezTo>
                  <a:pt x="37" y="238"/>
                  <a:pt x="37" y="237"/>
                  <a:pt x="38" y="237"/>
                </a:cubicBezTo>
                <a:cubicBezTo>
                  <a:pt x="38" y="236"/>
                  <a:pt x="38" y="236"/>
                  <a:pt x="38" y="235"/>
                </a:cubicBezTo>
                <a:cubicBezTo>
                  <a:pt x="38" y="235"/>
                  <a:pt x="38" y="234"/>
                  <a:pt x="38" y="233"/>
                </a:cubicBezTo>
                <a:cubicBezTo>
                  <a:pt x="38" y="232"/>
                  <a:pt x="38" y="232"/>
                  <a:pt x="38" y="232"/>
                </a:cubicBezTo>
                <a:cubicBezTo>
                  <a:pt x="38" y="232"/>
                  <a:pt x="38" y="232"/>
                  <a:pt x="38" y="231"/>
                </a:cubicBezTo>
                <a:cubicBezTo>
                  <a:pt x="39" y="231"/>
                  <a:pt x="57" y="230"/>
                  <a:pt x="58" y="230"/>
                </a:cubicBezTo>
                <a:cubicBezTo>
                  <a:pt x="58" y="230"/>
                  <a:pt x="60" y="230"/>
                  <a:pt x="60" y="230"/>
                </a:cubicBezTo>
                <a:cubicBezTo>
                  <a:pt x="60" y="230"/>
                  <a:pt x="67" y="243"/>
                  <a:pt x="67" y="244"/>
                </a:cubicBezTo>
                <a:cubicBezTo>
                  <a:pt x="67" y="245"/>
                  <a:pt x="68" y="248"/>
                  <a:pt x="70" y="249"/>
                </a:cubicBezTo>
                <a:cubicBezTo>
                  <a:pt x="72" y="249"/>
                  <a:pt x="85" y="249"/>
                  <a:pt x="87" y="249"/>
                </a:cubicBezTo>
                <a:cubicBezTo>
                  <a:pt x="89" y="249"/>
                  <a:pt x="89" y="247"/>
                  <a:pt x="89" y="246"/>
                </a:cubicBezTo>
                <a:cubicBezTo>
                  <a:pt x="89" y="244"/>
                  <a:pt x="91" y="243"/>
                  <a:pt x="93" y="242"/>
                </a:cubicBezTo>
                <a:cubicBezTo>
                  <a:pt x="96" y="241"/>
                  <a:pt x="101" y="242"/>
                  <a:pt x="104" y="243"/>
                </a:cubicBezTo>
                <a:cubicBezTo>
                  <a:pt x="107" y="244"/>
                  <a:pt x="109" y="243"/>
                  <a:pt x="110" y="242"/>
                </a:cubicBezTo>
                <a:cubicBezTo>
                  <a:pt x="111" y="241"/>
                  <a:pt x="116" y="233"/>
                  <a:pt x="117" y="231"/>
                </a:cubicBezTo>
                <a:cubicBezTo>
                  <a:pt x="119" y="230"/>
                  <a:pt x="118" y="228"/>
                  <a:pt x="116" y="227"/>
                </a:cubicBezTo>
                <a:cubicBezTo>
                  <a:pt x="115" y="227"/>
                  <a:pt x="113" y="227"/>
                  <a:pt x="113" y="226"/>
                </a:cubicBezTo>
                <a:cubicBezTo>
                  <a:pt x="113" y="225"/>
                  <a:pt x="113" y="220"/>
                  <a:pt x="113" y="220"/>
                </a:cubicBezTo>
                <a:cubicBezTo>
                  <a:pt x="113" y="220"/>
                  <a:pt x="116" y="219"/>
                  <a:pt x="118" y="219"/>
                </a:cubicBezTo>
                <a:cubicBezTo>
                  <a:pt x="119" y="218"/>
                  <a:pt x="118" y="215"/>
                  <a:pt x="117" y="215"/>
                </a:cubicBezTo>
                <a:cubicBezTo>
                  <a:pt x="116" y="215"/>
                  <a:pt x="114" y="217"/>
                  <a:pt x="112" y="217"/>
                </a:cubicBezTo>
                <a:cubicBezTo>
                  <a:pt x="110" y="217"/>
                  <a:pt x="111" y="214"/>
                  <a:pt x="111" y="214"/>
                </a:cubicBezTo>
                <a:cubicBezTo>
                  <a:pt x="111" y="214"/>
                  <a:pt x="114" y="209"/>
                  <a:pt x="115" y="209"/>
                </a:cubicBezTo>
                <a:cubicBezTo>
                  <a:pt x="115" y="209"/>
                  <a:pt x="116" y="208"/>
                  <a:pt x="117" y="208"/>
                </a:cubicBezTo>
                <a:cubicBezTo>
                  <a:pt x="118" y="208"/>
                  <a:pt x="121" y="208"/>
                  <a:pt x="123" y="208"/>
                </a:cubicBezTo>
                <a:cubicBezTo>
                  <a:pt x="124" y="208"/>
                  <a:pt x="127" y="206"/>
                  <a:pt x="127" y="205"/>
                </a:cubicBezTo>
                <a:cubicBezTo>
                  <a:pt x="128" y="205"/>
                  <a:pt x="136" y="196"/>
                  <a:pt x="138" y="194"/>
                </a:cubicBezTo>
                <a:cubicBezTo>
                  <a:pt x="140" y="192"/>
                  <a:pt x="144" y="193"/>
                  <a:pt x="145" y="194"/>
                </a:cubicBezTo>
                <a:cubicBezTo>
                  <a:pt x="145" y="194"/>
                  <a:pt x="146" y="197"/>
                  <a:pt x="147" y="198"/>
                </a:cubicBezTo>
                <a:cubicBezTo>
                  <a:pt x="148" y="198"/>
                  <a:pt x="153" y="197"/>
                  <a:pt x="155" y="197"/>
                </a:cubicBezTo>
                <a:cubicBezTo>
                  <a:pt x="157" y="196"/>
                  <a:pt x="157" y="192"/>
                  <a:pt x="157" y="190"/>
                </a:cubicBezTo>
                <a:cubicBezTo>
                  <a:pt x="157" y="188"/>
                  <a:pt x="160" y="186"/>
                  <a:pt x="161" y="186"/>
                </a:cubicBezTo>
                <a:cubicBezTo>
                  <a:pt x="162" y="186"/>
                  <a:pt x="177" y="187"/>
                  <a:pt x="177" y="187"/>
                </a:cubicBezTo>
                <a:cubicBezTo>
                  <a:pt x="177" y="187"/>
                  <a:pt x="183" y="179"/>
                  <a:pt x="184" y="177"/>
                </a:cubicBezTo>
                <a:cubicBezTo>
                  <a:pt x="186" y="176"/>
                  <a:pt x="191" y="175"/>
                  <a:pt x="192" y="175"/>
                </a:cubicBezTo>
                <a:cubicBezTo>
                  <a:pt x="193" y="175"/>
                  <a:pt x="197" y="175"/>
                  <a:pt x="198" y="175"/>
                </a:cubicBezTo>
                <a:cubicBezTo>
                  <a:pt x="199" y="175"/>
                  <a:pt x="205" y="173"/>
                  <a:pt x="207" y="172"/>
                </a:cubicBezTo>
                <a:cubicBezTo>
                  <a:pt x="209" y="171"/>
                  <a:pt x="212" y="166"/>
                  <a:pt x="212" y="166"/>
                </a:cubicBezTo>
                <a:cubicBezTo>
                  <a:pt x="232" y="174"/>
                  <a:pt x="232" y="174"/>
                  <a:pt x="232" y="174"/>
                </a:cubicBezTo>
                <a:cubicBezTo>
                  <a:pt x="238" y="158"/>
                  <a:pt x="238" y="158"/>
                  <a:pt x="238" y="158"/>
                </a:cubicBezTo>
                <a:cubicBezTo>
                  <a:pt x="238" y="158"/>
                  <a:pt x="223" y="137"/>
                  <a:pt x="221" y="135"/>
                </a:cubicBezTo>
                <a:cubicBezTo>
                  <a:pt x="219" y="133"/>
                  <a:pt x="215" y="127"/>
                  <a:pt x="214" y="126"/>
                </a:cubicBezTo>
                <a:cubicBezTo>
                  <a:pt x="214" y="124"/>
                  <a:pt x="209" y="108"/>
                  <a:pt x="208" y="98"/>
                </a:cubicBezTo>
                <a:cubicBezTo>
                  <a:pt x="207" y="88"/>
                  <a:pt x="209" y="61"/>
                  <a:pt x="209" y="61"/>
                </a:cubicBezTo>
                <a:cubicBezTo>
                  <a:pt x="232" y="59"/>
                  <a:pt x="232" y="59"/>
                  <a:pt x="232" y="59"/>
                </a:cubicBezTo>
                <a:cubicBezTo>
                  <a:pt x="243" y="68"/>
                  <a:pt x="243" y="68"/>
                  <a:pt x="243" y="68"/>
                </a:cubicBezTo>
                <a:cubicBezTo>
                  <a:pt x="243" y="68"/>
                  <a:pt x="245" y="36"/>
                  <a:pt x="245" y="35"/>
                </a:cubicBezTo>
                <a:cubicBezTo>
                  <a:pt x="245" y="33"/>
                  <a:pt x="250" y="19"/>
                  <a:pt x="251" y="17"/>
                </a:cubicBezTo>
                <a:cubicBezTo>
                  <a:pt x="252" y="15"/>
                  <a:pt x="251" y="12"/>
                  <a:pt x="250" y="11"/>
                </a:cubicBezTo>
                <a:cubicBezTo>
                  <a:pt x="249" y="10"/>
                  <a:pt x="244" y="8"/>
                  <a:pt x="244" y="8"/>
                </a:cubicBezTo>
                <a:cubicBezTo>
                  <a:pt x="244" y="8"/>
                  <a:pt x="252" y="2"/>
                  <a:pt x="254" y="1"/>
                </a:cubicBezTo>
                <a:cubicBezTo>
                  <a:pt x="256" y="0"/>
                  <a:pt x="257" y="2"/>
                  <a:pt x="257" y="3"/>
                </a:cubicBezTo>
                <a:cubicBezTo>
                  <a:pt x="258" y="3"/>
                  <a:pt x="260" y="7"/>
                  <a:pt x="260" y="7"/>
                </a:cubicBezTo>
                <a:cubicBezTo>
                  <a:pt x="261" y="8"/>
                  <a:pt x="262" y="12"/>
                  <a:pt x="261" y="15"/>
                </a:cubicBezTo>
                <a:cubicBezTo>
                  <a:pt x="260" y="17"/>
                  <a:pt x="262" y="19"/>
                  <a:pt x="262" y="21"/>
                </a:cubicBezTo>
                <a:cubicBezTo>
                  <a:pt x="263" y="23"/>
                  <a:pt x="263" y="26"/>
                  <a:pt x="263" y="28"/>
                </a:cubicBezTo>
                <a:cubicBezTo>
                  <a:pt x="263" y="29"/>
                  <a:pt x="266" y="34"/>
                  <a:pt x="267" y="35"/>
                </a:cubicBezTo>
                <a:cubicBezTo>
                  <a:pt x="268" y="36"/>
                  <a:pt x="272" y="40"/>
                  <a:pt x="272" y="40"/>
                </a:cubicBezTo>
                <a:cubicBezTo>
                  <a:pt x="272" y="40"/>
                  <a:pt x="277" y="41"/>
                  <a:pt x="278" y="42"/>
                </a:cubicBezTo>
                <a:cubicBezTo>
                  <a:pt x="279" y="42"/>
                  <a:pt x="285" y="42"/>
                  <a:pt x="288" y="42"/>
                </a:cubicBezTo>
                <a:cubicBezTo>
                  <a:pt x="291" y="42"/>
                  <a:pt x="293" y="40"/>
                  <a:pt x="293" y="40"/>
                </a:cubicBezTo>
                <a:cubicBezTo>
                  <a:pt x="293" y="40"/>
                  <a:pt x="296" y="41"/>
                  <a:pt x="297" y="42"/>
                </a:cubicBezTo>
                <a:cubicBezTo>
                  <a:pt x="298" y="44"/>
                  <a:pt x="298" y="46"/>
                  <a:pt x="296" y="47"/>
                </a:cubicBezTo>
                <a:cubicBezTo>
                  <a:pt x="295" y="48"/>
                  <a:pt x="295" y="50"/>
                  <a:pt x="296" y="50"/>
                </a:cubicBezTo>
                <a:cubicBezTo>
                  <a:pt x="297" y="50"/>
                  <a:pt x="302" y="53"/>
                  <a:pt x="302" y="53"/>
                </a:cubicBezTo>
                <a:cubicBezTo>
                  <a:pt x="302" y="53"/>
                  <a:pt x="308" y="54"/>
                  <a:pt x="308" y="54"/>
                </a:cubicBezTo>
                <a:cubicBezTo>
                  <a:pt x="309" y="55"/>
                  <a:pt x="326" y="68"/>
                  <a:pt x="327" y="68"/>
                </a:cubicBezTo>
                <a:cubicBezTo>
                  <a:pt x="329" y="69"/>
                  <a:pt x="331" y="72"/>
                  <a:pt x="333" y="73"/>
                </a:cubicBezTo>
                <a:cubicBezTo>
                  <a:pt x="334" y="75"/>
                  <a:pt x="336" y="73"/>
                  <a:pt x="336" y="73"/>
                </a:cubicBezTo>
                <a:cubicBezTo>
                  <a:pt x="343" y="69"/>
                  <a:pt x="343" y="69"/>
                  <a:pt x="343" y="69"/>
                </a:cubicBezTo>
                <a:cubicBezTo>
                  <a:pt x="350" y="75"/>
                  <a:pt x="350" y="75"/>
                  <a:pt x="350" y="75"/>
                </a:cubicBezTo>
                <a:cubicBezTo>
                  <a:pt x="352" y="73"/>
                  <a:pt x="352" y="73"/>
                  <a:pt x="352" y="73"/>
                </a:cubicBezTo>
                <a:cubicBezTo>
                  <a:pt x="352" y="73"/>
                  <a:pt x="374" y="83"/>
                  <a:pt x="375" y="84"/>
                </a:cubicBezTo>
                <a:cubicBezTo>
                  <a:pt x="377" y="85"/>
                  <a:pt x="380" y="84"/>
                  <a:pt x="380" y="84"/>
                </a:cubicBezTo>
                <a:cubicBezTo>
                  <a:pt x="380" y="83"/>
                  <a:pt x="385" y="82"/>
                  <a:pt x="386" y="84"/>
                </a:cubicBezTo>
                <a:cubicBezTo>
                  <a:pt x="387" y="85"/>
                  <a:pt x="392" y="84"/>
                  <a:pt x="393" y="85"/>
                </a:cubicBezTo>
                <a:cubicBezTo>
                  <a:pt x="395" y="85"/>
                  <a:pt x="397" y="86"/>
                  <a:pt x="398" y="83"/>
                </a:cubicBezTo>
                <a:cubicBezTo>
                  <a:pt x="399" y="81"/>
                  <a:pt x="402" y="82"/>
                  <a:pt x="403" y="84"/>
                </a:cubicBezTo>
                <a:cubicBezTo>
                  <a:pt x="404" y="85"/>
                  <a:pt x="406" y="88"/>
                  <a:pt x="406" y="88"/>
                </a:cubicBezTo>
                <a:cubicBezTo>
                  <a:pt x="406" y="88"/>
                  <a:pt x="413" y="89"/>
                  <a:pt x="416" y="89"/>
                </a:cubicBezTo>
                <a:cubicBezTo>
                  <a:pt x="418" y="89"/>
                  <a:pt x="417" y="92"/>
                  <a:pt x="418" y="93"/>
                </a:cubicBezTo>
                <a:cubicBezTo>
                  <a:pt x="419" y="93"/>
                  <a:pt x="428" y="101"/>
                  <a:pt x="429" y="102"/>
                </a:cubicBezTo>
                <a:cubicBezTo>
                  <a:pt x="431" y="103"/>
                  <a:pt x="432" y="104"/>
                  <a:pt x="434" y="103"/>
                </a:cubicBezTo>
                <a:cubicBezTo>
                  <a:pt x="435" y="101"/>
                  <a:pt x="440" y="103"/>
                  <a:pt x="441" y="103"/>
                </a:cubicBezTo>
                <a:cubicBezTo>
                  <a:pt x="442" y="103"/>
                  <a:pt x="443" y="103"/>
                  <a:pt x="445" y="101"/>
                </a:cubicBezTo>
                <a:cubicBezTo>
                  <a:pt x="448" y="100"/>
                  <a:pt x="449" y="103"/>
                  <a:pt x="450" y="104"/>
                </a:cubicBezTo>
                <a:cubicBezTo>
                  <a:pt x="450" y="105"/>
                  <a:pt x="455" y="119"/>
                  <a:pt x="456" y="121"/>
                </a:cubicBezTo>
                <a:cubicBezTo>
                  <a:pt x="457" y="123"/>
                  <a:pt x="456" y="125"/>
                  <a:pt x="454" y="126"/>
                </a:cubicBezTo>
                <a:cubicBezTo>
                  <a:pt x="452" y="127"/>
                  <a:pt x="453" y="128"/>
                  <a:pt x="453" y="129"/>
                </a:cubicBezTo>
                <a:cubicBezTo>
                  <a:pt x="454" y="129"/>
                  <a:pt x="456" y="133"/>
                  <a:pt x="456" y="134"/>
                </a:cubicBezTo>
                <a:cubicBezTo>
                  <a:pt x="457" y="135"/>
                  <a:pt x="457" y="137"/>
                  <a:pt x="456" y="139"/>
                </a:cubicBezTo>
                <a:cubicBezTo>
                  <a:pt x="455" y="141"/>
                  <a:pt x="456" y="142"/>
                  <a:pt x="457" y="142"/>
                </a:cubicBezTo>
                <a:cubicBezTo>
                  <a:pt x="458" y="143"/>
                  <a:pt x="461" y="145"/>
                  <a:pt x="462" y="146"/>
                </a:cubicBezTo>
                <a:cubicBezTo>
                  <a:pt x="462" y="147"/>
                  <a:pt x="462" y="150"/>
                  <a:pt x="461" y="150"/>
                </a:cubicBezTo>
                <a:cubicBezTo>
                  <a:pt x="459" y="150"/>
                  <a:pt x="460" y="152"/>
                  <a:pt x="462" y="153"/>
                </a:cubicBezTo>
                <a:cubicBezTo>
                  <a:pt x="464" y="153"/>
                  <a:pt x="463" y="156"/>
                  <a:pt x="461" y="156"/>
                </a:cubicBezTo>
                <a:cubicBezTo>
                  <a:pt x="459" y="156"/>
                  <a:pt x="459" y="159"/>
                  <a:pt x="459" y="160"/>
                </a:cubicBezTo>
                <a:cubicBezTo>
                  <a:pt x="459" y="161"/>
                  <a:pt x="458" y="164"/>
                  <a:pt x="457" y="165"/>
                </a:cubicBezTo>
                <a:cubicBezTo>
                  <a:pt x="456" y="167"/>
                  <a:pt x="458" y="169"/>
                  <a:pt x="458" y="170"/>
                </a:cubicBezTo>
                <a:cubicBezTo>
                  <a:pt x="458" y="171"/>
                  <a:pt x="464" y="179"/>
                  <a:pt x="464" y="179"/>
                </a:cubicBezTo>
                <a:cubicBezTo>
                  <a:pt x="464" y="179"/>
                  <a:pt x="463" y="180"/>
                  <a:pt x="463" y="182"/>
                </a:cubicBezTo>
                <a:cubicBezTo>
                  <a:pt x="462" y="183"/>
                  <a:pt x="463" y="185"/>
                  <a:pt x="463" y="185"/>
                </a:cubicBezTo>
                <a:cubicBezTo>
                  <a:pt x="466" y="190"/>
                  <a:pt x="466" y="190"/>
                  <a:pt x="466" y="190"/>
                </a:cubicBezTo>
                <a:cubicBezTo>
                  <a:pt x="455" y="199"/>
                  <a:pt x="455" y="199"/>
                  <a:pt x="455" y="199"/>
                </a:cubicBezTo>
                <a:cubicBezTo>
                  <a:pt x="455" y="199"/>
                  <a:pt x="455" y="201"/>
                  <a:pt x="455" y="203"/>
                </a:cubicBezTo>
                <a:cubicBezTo>
                  <a:pt x="455" y="204"/>
                  <a:pt x="454" y="207"/>
                  <a:pt x="452" y="209"/>
                </a:cubicBezTo>
                <a:cubicBezTo>
                  <a:pt x="451" y="210"/>
                  <a:pt x="453" y="211"/>
                  <a:pt x="453" y="212"/>
                </a:cubicBezTo>
                <a:cubicBezTo>
                  <a:pt x="454" y="213"/>
                  <a:pt x="458" y="215"/>
                  <a:pt x="458" y="215"/>
                </a:cubicBezTo>
                <a:cubicBezTo>
                  <a:pt x="458" y="215"/>
                  <a:pt x="460" y="220"/>
                  <a:pt x="461" y="221"/>
                </a:cubicBezTo>
                <a:cubicBezTo>
                  <a:pt x="461" y="222"/>
                  <a:pt x="462" y="226"/>
                  <a:pt x="461" y="227"/>
                </a:cubicBezTo>
                <a:cubicBezTo>
                  <a:pt x="460" y="228"/>
                  <a:pt x="460" y="233"/>
                  <a:pt x="460" y="234"/>
                </a:cubicBezTo>
                <a:cubicBezTo>
                  <a:pt x="461" y="235"/>
                  <a:pt x="461" y="243"/>
                  <a:pt x="460" y="244"/>
                </a:cubicBezTo>
                <a:cubicBezTo>
                  <a:pt x="459" y="245"/>
                  <a:pt x="458" y="246"/>
                  <a:pt x="458" y="248"/>
                </a:cubicBezTo>
                <a:cubicBezTo>
                  <a:pt x="458" y="249"/>
                  <a:pt x="460" y="250"/>
                  <a:pt x="461" y="249"/>
                </a:cubicBezTo>
                <a:cubicBezTo>
                  <a:pt x="462" y="249"/>
                  <a:pt x="465" y="248"/>
                  <a:pt x="467" y="248"/>
                </a:cubicBezTo>
                <a:cubicBezTo>
                  <a:pt x="469" y="248"/>
                  <a:pt x="477" y="245"/>
                  <a:pt x="477" y="245"/>
                </a:cubicBezTo>
                <a:cubicBezTo>
                  <a:pt x="477" y="245"/>
                  <a:pt x="479" y="253"/>
                  <a:pt x="479" y="254"/>
                </a:cubicBezTo>
                <a:cubicBezTo>
                  <a:pt x="479" y="255"/>
                  <a:pt x="484" y="262"/>
                  <a:pt x="485" y="263"/>
                </a:cubicBezTo>
                <a:cubicBezTo>
                  <a:pt x="486" y="264"/>
                  <a:pt x="485" y="268"/>
                  <a:pt x="485" y="270"/>
                </a:cubicBezTo>
                <a:cubicBezTo>
                  <a:pt x="485" y="272"/>
                  <a:pt x="487" y="276"/>
                  <a:pt x="488" y="277"/>
                </a:cubicBezTo>
                <a:cubicBezTo>
                  <a:pt x="488" y="278"/>
                  <a:pt x="489" y="281"/>
                  <a:pt x="490" y="283"/>
                </a:cubicBezTo>
                <a:close/>
              </a:path>
            </a:pathLst>
          </a:custGeom>
          <a:solidFill>
            <a:schemeClr val="accent2"/>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8" name="Freeform 6"/>
          <p:cNvSpPr>
            <a:spLocks/>
          </p:cNvSpPr>
          <p:nvPr/>
        </p:nvSpPr>
        <p:spPr bwMode="auto">
          <a:xfrm>
            <a:off x="14100284" y="3380732"/>
            <a:ext cx="4242408" cy="4185592"/>
          </a:xfrm>
          <a:custGeom>
            <a:avLst/>
            <a:gdLst>
              <a:gd name="T0" fmla="*/ 243 w 852"/>
              <a:gd name="T1" fmla="*/ 39 h 840"/>
              <a:gd name="T2" fmla="*/ 311 w 852"/>
              <a:gd name="T3" fmla="*/ 57 h 840"/>
              <a:gd name="T4" fmla="*/ 314 w 852"/>
              <a:gd name="T5" fmla="*/ 60 h 840"/>
              <a:gd name="T6" fmla="*/ 322 w 852"/>
              <a:gd name="T7" fmla="*/ 90 h 840"/>
              <a:gd name="T8" fmla="*/ 331 w 852"/>
              <a:gd name="T9" fmla="*/ 98 h 840"/>
              <a:gd name="T10" fmla="*/ 339 w 852"/>
              <a:gd name="T11" fmla="*/ 113 h 840"/>
              <a:gd name="T12" fmla="*/ 337 w 852"/>
              <a:gd name="T13" fmla="*/ 109 h 840"/>
              <a:gd name="T14" fmla="*/ 333 w 852"/>
              <a:gd name="T15" fmla="*/ 113 h 840"/>
              <a:gd name="T16" fmla="*/ 337 w 852"/>
              <a:gd name="T17" fmla="*/ 118 h 840"/>
              <a:gd name="T18" fmla="*/ 338 w 852"/>
              <a:gd name="T19" fmla="*/ 124 h 840"/>
              <a:gd name="T20" fmla="*/ 341 w 852"/>
              <a:gd name="T21" fmla="*/ 125 h 840"/>
              <a:gd name="T22" fmla="*/ 354 w 852"/>
              <a:gd name="T23" fmla="*/ 130 h 840"/>
              <a:gd name="T24" fmla="*/ 367 w 852"/>
              <a:gd name="T25" fmla="*/ 132 h 840"/>
              <a:gd name="T26" fmla="*/ 365 w 852"/>
              <a:gd name="T27" fmla="*/ 139 h 840"/>
              <a:gd name="T28" fmla="*/ 358 w 852"/>
              <a:gd name="T29" fmla="*/ 140 h 840"/>
              <a:gd name="T30" fmla="*/ 368 w 852"/>
              <a:gd name="T31" fmla="*/ 143 h 840"/>
              <a:gd name="T32" fmla="*/ 372 w 852"/>
              <a:gd name="T33" fmla="*/ 149 h 840"/>
              <a:gd name="T34" fmla="*/ 375 w 852"/>
              <a:gd name="T35" fmla="*/ 162 h 840"/>
              <a:gd name="T36" fmla="*/ 379 w 852"/>
              <a:gd name="T37" fmla="*/ 163 h 840"/>
              <a:gd name="T38" fmla="*/ 380 w 852"/>
              <a:gd name="T39" fmla="*/ 166 h 840"/>
              <a:gd name="T40" fmla="*/ 388 w 852"/>
              <a:gd name="T41" fmla="*/ 161 h 840"/>
              <a:gd name="T42" fmla="*/ 396 w 852"/>
              <a:gd name="T43" fmla="*/ 172 h 840"/>
              <a:gd name="T44" fmla="*/ 421 w 852"/>
              <a:gd name="T45" fmla="*/ 189 h 840"/>
              <a:gd name="T46" fmla="*/ 430 w 852"/>
              <a:gd name="T47" fmla="*/ 203 h 840"/>
              <a:gd name="T48" fmla="*/ 424 w 852"/>
              <a:gd name="T49" fmla="*/ 208 h 840"/>
              <a:gd name="T50" fmla="*/ 440 w 852"/>
              <a:gd name="T51" fmla="*/ 229 h 840"/>
              <a:gd name="T52" fmla="*/ 436 w 852"/>
              <a:gd name="T53" fmla="*/ 248 h 840"/>
              <a:gd name="T54" fmla="*/ 433 w 852"/>
              <a:gd name="T55" fmla="*/ 252 h 840"/>
              <a:gd name="T56" fmla="*/ 424 w 852"/>
              <a:gd name="T57" fmla="*/ 255 h 840"/>
              <a:gd name="T58" fmla="*/ 428 w 852"/>
              <a:gd name="T59" fmla="*/ 259 h 840"/>
              <a:gd name="T60" fmla="*/ 433 w 852"/>
              <a:gd name="T61" fmla="*/ 268 h 840"/>
              <a:gd name="T62" fmla="*/ 443 w 852"/>
              <a:gd name="T63" fmla="*/ 291 h 840"/>
              <a:gd name="T64" fmla="*/ 435 w 852"/>
              <a:gd name="T65" fmla="*/ 282 h 840"/>
              <a:gd name="T66" fmla="*/ 444 w 852"/>
              <a:gd name="T67" fmla="*/ 294 h 840"/>
              <a:gd name="T68" fmla="*/ 452 w 852"/>
              <a:gd name="T69" fmla="*/ 305 h 840"/>
              <a:gd name="T70" fmla="*/ 461 w 852"/>
              <a:gd name="T71" fmla="*/ 311 h 840"/>
              <a:gd name="T72" fmla="*/ 467 w 852"/>
              <a:gd name="T73" fmla="*/ 340 h 840"/>
              <a:gd name="T74" fmla="*/ 480 w 852"/>
              <a:gd name="T75" fmla="*/ 359 h 840"/>
              <a:gd name="T76" fmla="*/ 498 w 852"/>
              <a:gd name="T77" fmla="*/ 379 h 840"/>
              <a:gd name="T78" fmla="*/ 523 w 852"/>
              <a:gd name="T79" fmla="*/ 376 h 840"/>
              <a:gd name="T80" fmla="*/ 527 w 852"/>
              <a:gd name="T81" fmla="*/ 379 h 840"/>
              <a:gd name="T82" fmla="*/ 534 w 852"/>
              <a:gd name="T83" fmla="*/ 377 h 840"/>
              <a:gd name="T84" fmla="*/ 533 w 852"/>
              <a:gd name="T85" fmla="*/ 382 h 840"/>
              <a:gd name="T86" fmla="*/ 533 w 852"/>
              <a:gd name="T87" fmla="*/ 400 h 840"/>
              <a:gd name="T88" fmla="*/ 801 w 852"/>
              <a:gd name="T89" fmla="*/ 548 h 840"/>
              <a:gd name="T90" fmla="*/ 233 w 852"/>
              <a:gd name="T91" fmla="*/ 816 h 840"/>
              <a:gd name="T92" fmla="*/ 264 w 852"/>
              <a:gd name="T93" fmla="*/ 616 h 840"/>
              <a:gd name="T94" fmla="*/ 257 w 852"/>
              <a:gd name="T95" fmla="*/ 578 h 840"/>
              <a:gd name="T96" fmla="*/ 279 w 852"/>
              <a:gd name="T97" fmla="*/ 461 h 840"/>
              <a:gd name="T98" fmla="*/ 279 w 852"/>
              <a:gd name="T99" fmla="*/ 394 h 840"/>
              <a:gd name="T100" fmla="*/ 255 w 852"/>
              <a:gd name="T101" fmla="*/ 352 h 840"/>
              <a:gd name="T102" fmla="*/ 258 w 852"/>
              <a:gd name="T103" fmla="*/ 310 h 840"/>
              <a:gd name="T104" fmla="*/ 250 w 852"/>
              <a:gd name="T105" fmla="*/ 270 h 840"/>
              <a:gd name="T106" fmla="*/ 223 w 852"/>
              <a:gd name="T107" fmla="*/ 233 h 840"/>
              <a:gd name="T108" fmla="*/ 169 w 852"/>
              <a:gd name="T109" fmla="*/ 215 h 840"/>
              <a:gd name="T110" fmla="*/ 90 w 852"/>
              <a:gd name="T111" fmla="*/ 181 h 840"/>
              <a:gd name="T112" fmla="*/ 56 w 852"/>
              <a:gd name="T113" fmla="*/ 152 h 840"/>
              <a:gd name="T114" fmla="*/ 22 w 852"/>
              <a:gd name="T115" fmla="*/ 104 h 840"/>
              <a:gd name="T116" fmla="*/ 71 w 852"/>
              <a:gd name="T117" fmla="*/ 35 h 840"/>
              <a:gd name="T118" fmla="*/ 164 w 852"/>
              <a:gd name="T119" fmla="*/ 2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2" h="840">
                <a:moveTo>
                  <a:pt x="235" y="13"/>
                </a:moveTo>
                <a:cubicBezTo>
                  <a:pt x="235" y="13"/>
                  <a:pt x="236" y="16"/>
                  <a:pt x="237" y="16"/>
                </a:cubicBezTo>
                <a:cubicBezTo>
                  <a:pt x="238" y="18"/>
                  <a:pt x="238" y="18"/>
                  <a:pt x="238" y="18"/>
                </a:cubicBezTo>
                <a:cubicBezTo>
                  <a:pt x="239" y="19"/>
                  <a:pt x="240" y="21"/>
                  <a:pt x="240" y="22"/>
                </a:cubicBezTo>
                <a:cubicBezTo>
                  <a:pt x="242" y="23"/>
                  <a:pt x="242" y="23"/>
                  <a:pt x="242" y="25"/>
                </a:cubicBezTo>
                <a:cubicBezTo>
                  <a:pt x="242" y="25"/>
                  <a:pt x="243" y="28"/>
                  <a:pt x="243" y="28"/>
                </a:cubicBezTo>
                <a:cubicBezTo>
                  <a:pt x="243" y="30"/>
                  <a:pt x="243" y="31"/>
                  <a:pt x="243" y="33"/>
                </a:cubicBezTo>
                <a:cubicBezTo>
                  <a:pt x="243" y="33"/>
                  <a:pt x="243" y="37"/>
                  <a:pt x="243" y="37"/>
                </a:cubicBezTo>
                <a:cubicBezTo>
                  <a:pt x="243" y="37"/>
                  <a:pt x="243" y="39"/>
                  <a:pt x="243" y="39"/>
                </a:cubicBezTo>
                <a:cubicBezTo>
                  <a:pt x="244" y="39"/>
                  <a:pt x="245" y="41"/>
                  <a:pt x="246" y="41"/>
                </a:cubicBezTo>
                <a:cubicBezTo>
                  <a:pt x="246" y="42"/>
                  <a:pt x="246" y="43"/>
                  <a:pt x="247" y="43"/>
                </a:cubicBezTo>
                <a:cubicBezTo>
                  <a:pt x="247" y="44"/>
                  <a:pt x="251" y="48"/>
                  <a:pt x="251" y="49"/>
                </a:cubicBezTo>
                <a:cubicBezTo>
                  <a:pt x="251" y="50"/>
                  <a:pt x="251" y="50"/>
                  <a:pt x="251" y="50"/>
                </a:cubicBezTo>
                <a:cubicBezTo>
                  <a:pt x="269" y="50"/>
                  <a:pt x="287" y="49"/>
                  <a:pt x="306" y="49"/>
                </a:cubicBezTo>
                <a:cubicBezTo>
                  <a:pt x="306" y="49"/>
                  <a:pt x="306" y="49"/>
                  <a:pt x="306" y="49"/>
                </a:cubicBezTo>
                <a:cubicBezTo>
                  <a:pt x="307" y="50"/>
                  <a:pt x="308" y="51"/>
                  <a:pt x="308" y="52"/>
                </a:cubicBezTo>
                <a:cubicBezTo>
                  <a:pt x="309" y="52"/>
                  <a:pt x="310" y="52"/>
                  <a:pt x="311" y="52"/>
                </a:cubicBezTo>
                <a:cubicBezTo>
                  <a:pt x="312" y="53"/>
                  <a:pt x="311" y="56"/>
                  <a:pt x="311" y="57"/>
                </a:cubicBezTo>
                <a:cubicBezTo>
                  <a:pt x="311" y="58"/>
                  <a:pt x="312" y="58"/>
                  <a:pt x="312" y="59"/>
                </a:cubicBezTo>
                <a:cubicBezTo>
                  <a:pt x="312" y="60"/>
                  <a:pt x="311" y="61"/>
                  <a:pt x="310" y="61"/>
                </a:cubicBezTo>
                <a:cubicBezTo>
                  <a:pt x="310" y="61"/>
                  <a:pt x="310" y="61"/>
                  <a:pt x="310" y="61"/>
                </a:cubicBezTo>
                <a:cubicBezTo>
                  <a:pt x="309" y="61"/>
                  <a:pt x="309" y="61"/>
                  <a:pt x="309" y="61"/>
                </a:cubicBezTo>
                <a:cubicBezTo>
                  <a:pt x="309" y="61"/>
                  <a:pt x="308" y="62"/>
                  <a:pt x="309" y="62"/>
                </a:cubicBezTo>
                <a:cubicBezTo>
                  <a:pt x="309" y="62"/>
                  <a:pt x="309" y="62"/>
                  <a:pt x="310" y="62"/>
                </a:cubicBezTo>
                <a:cubicBezTo>
                  <a:pt x="312" y="62"/>
                  <a:pt x="311" y="61"/>
                  <a:pt x="313" y="60"/>
                </a:cubicBezTo>
                <a:cubicBezTo>
                  <a:pt x="313" y="60"/>
                  <a:pt x="313" y="60"/>
                  <a:pt x="313" y="60"/>
                </a:cubicBezTo>
                <a:cubicBezTo>
                  <a:pt x="314" y="60"/>
                  <a:pt x="314" y="60"/>
                  <a:pt x="314" y="60"/>
                </a:cubicBezTo>
                <a:cubicBezTo>
                  <a:pt x="313" y="61"/>
                  <a:pt x="313" y="62"/>
                  <a:pt x="312" y="63"/>
                </a:cubicBezTo>
                <a:cubicBezTo>
                  <a:pt x="312" y="65"/>
                  <a:pt x="313" y="69"/>
                  <a:pt x="315" y="71"/>
                </a:cubicBezTo>
                <a:cubicBezTo>
                  <a:pt x="316" y="72"/>
                  <a:pt x="317" y="72"/>
                  <a:pt x="317" y="73"/>
                </a:cubicBezTo>
                <a:cubicBezTo>
                  <a:pt x="318" y="73"/>
                  <a:pt x="318" y="73"/>
                  <a:pt x="318" y="74"/>
                </a:cubicBezTo>
                <a:cubicBezTo>
                  <a:pt x="319" y="75"/>
                  <a:pt x="319" y="75"/>
                  <a:pt x="320" y="76"/>
                </a:cubicBezTo>
                <a:cubicBezTo>
                  <a:pt x="320" y="77"/>
                  <a:pt x="320" y="77"/>
                  <a:pt x="320" y="77"/>
                </a:cubicBezTo>
                <a:cubicBezTo>
                  <a:pt x="320" y="78"/>
                  <a:pt x="319" y="77"/>
                  <a:pt x="319" y="78"/>
                </a:cubicBezTo>
                <a:cubicBezTo>
                  <a:pt x="317" y="85"/>
                  <a:pt x="322" y="88"/>
                  <a:pt x="322" y="89"/>
                </a:cubicBezTo>
                <a:cubicBezTo>
                  <a:pt x="322" y="89"/>
                  <a:pt x="322" y="90"/>
                  <a:pt x="322" y="90"/>
                </a:cubicBezTo>
                <a:cubicBezTo>
                  <a:pt x="322" y="92"/>
                  <a:pt x="324" y="91"/>
                  <a:pt x="325" y="91"/>
                </a:cubicBezTo>
                <a:cubicBezTo>
                  <a:pt x="326" y="91"/>
                  <a:pt x="326" y="92"/>
                  <a:pt x="327" y="92"/>
                </a:cubicBezTo>
                <a:cubicBezTo>
                  <a:pt x="328" y="92"/>
                  <a:pt x="329" y="91"/>
                  <a:pt x="331" y="93"/>
                </a:cubicBezTo>
                <a:cubicBezTo>
                  <a:pt x="331" y="93"/>
                  <a:pt x="333" y="93"/>
                  <a:pt x="333" y="94"/>
                </a:cubicBezTo>
                <a:cubicBezTo>
                  <a:pt x="333" y="94"/>
                  <a:pt x="332" y="95"/>
                  <a:pt x="332" y="95"/>
                </a:cubicBezTo>
                <a:cubicBezTo>
                  <a:pt x="332" y="95"/>
                  <a:pt x="332" y="95"/>
                  <a:pt x="332" y="95"/>
                </a:cubicBezTo>
                <a:cubicBezTo>
                  <a:pt x="331" y="95"/>
                  <a:pt x="331" y="95"/>
                  <a:pt x="331" y="95"/>
                </a:cubicBezTo>
                <a:cubicBezTo>
                  <a:pt x="330" y="95"/>
                  <a:pt x="330" y="95"/>
                  <a:pt x="329" y="95"/>
                </a:cubicBezTo>
                <a:cubicBezTo>
                  <a:pt x="328" y="97"/>
                  <a:pt x="330" y="98"/>
                  <a:pt x="331" y="98"/>
                </a:cubicBezTo>
                <a:cubicBezTo>
                  <a:pt x="332" y="100"/>
                  <a:pt x="331" y="101"/>
                  <a:pt x="334" y="102"/>
                </a:cubicBezTo>
                <a:cubicBezTo>
                  <a:pt x="334" y="102"/>
                  <a:pt x="334" y="102"/>
                  <a:pt x="334" y="102"/>
                </a:cubicBezTo>
                <a:cubicBezTo>
                  <a:pt x="335" y="102"/>
                  <a:pt x="335" y="102"/>
                  <a:pt x="335" y="102"/>
                </a:cubicBezTo>
                <a:cubicBezTo>
                  <a:pt x="335" y="102"/>
                  <a:pt x="335" y="103"/>
                  <a:pt x="335" y="103"/>
                </a:cubicBezTo>
                <a:cubicBezTo>
                  <a:pt x="335" y="104"/>
                  <a:pt x="335" y="104"/>
                  <a:pt x="336" y="104"/>
                </a:cubicBezTo>
                <a:cubicBezTo>
                  <a:pt x="336" y="104"/>
                  <a:pt x="336" y="104"/>
                  <a:pt x="336" y="105"/>
                </a:cubicBezTo>
                <a:cubicBezTo>
                  <a:pt x="336" y="105"/>
                  <a:pt x="337" y="105"/>
                  <a:pt x="338" y="106"/>
                </a:cubicBezTo>
                <a:cubicBezTo>
                  <a:pt x="341" y="108"/>
                  <a:pt x="339" y="108"/>
                  <a:pt x="339" y="111"/>
                </a:cubicBezTo>
                <a:cubicBezTo>
                  <a:pt x="339" y="112"/>
                  <a:pt x="339" y="112"/>
                  <a:pt x="339" y="113"/>
                </a:cubicBezTo>
                <a:cubicBezTo>
                  <a:pt x="339" y="114"/>
                  <a:pt x="338" y="117"/>
                  <a:pt x="337" y="117"/>
                </a:cubicBezTo>
                <a:cubicBezTo>
                  <a:pt x="337" y="117"/>
                  <a:pt x="337" y="117"/>
                  <a:pt x="337" y="117"/>
                </a:cubicBezTo>
                <a:cubicBezTo>
                  <a:pt x="337" y="116"/>
                  <a:pt x="337" y="116"/>
                  <a:pt x="337" y="116"/>
                </a:cubicBezTo>
                <a:cubicBezTo>
                  <a:pt x="337" y="116"/>
                  <a:pt x="337" y="116"/>
                  <a:pt x="337" y="116"/>
                </a:cubicBezTo>
                <a:cubicBezTo>
                  <a:pt x="337" y="115"/>
                  <a:pt x="338" y="113"/>
                  <a:pt x="337" y="113"/>
                </a:cubicBezTo>
                <a:cubicBezTo>
                  <a:pt x="337" y="113"/>
                  <a:pt x="337" y="113"/>
                  <a:pt x="337" y="113"/>
                </a:cubicBezTo>
                <a:cubicBezTo>
                  <a:pt x="337" y="112"/>
                  <a:pt x="338" y="112"/>
                  <a:pt x="338" y="111"/>
                </a:cubicBezTo>
                <a:cubicBezTo>
                  <a:pt x="338" y="110"/>
                  <a:pt x="338" y="110"/>
                  <a:pt x="338" y="110"/>
                </a:cubicBezTo>
                <a:cubicBezTo>
                  <a:pt x="337" y="109"/>
                  <a:pt x="337" y="109"/>
                  <a:pt x="337" y="109"/>
                </a:cubicBezTo>
                <a:cubicBezTo>
                  <a:pt x="337" y="109"/>
                  <a:pt x="336" y="110"/>
                  <a:pt x="336" y="110"/>
                </a:cubicBezTo>
                <a:cubicBezTo>
                  <a:pt x="336" y="111"/>
                  <a:pt x="336" y="114"/>
                  <a:pt x="334" y="114"/>
                </a:cubicBezTo>
                <a:cubicBezTo>
                  <a:pt x="334" y="114"/>
                  <a:pt x="334" y="114"/>
                  <a:pt x="334" y="114"/>
                </a:cubicBezTo>
                <a:cubicBezTo>
                  <a:pt x="334" y="114"/>
                  <a:pt x="334" y="114"/>
                  <a:pt x="334" y="114"/>
                </a:cubicBezTo>
                <a:cubicBezTo>
                  <a:pt x="334" y="113"/>
                  <a:pt x="334" y="113"/>
                  <a:pt x="334" y="112"/>
                </a:cubicBezTo>
                <a:cubicBezTo>
                  <a:pt x="335" y="111"/>
                  <a:pt x="335" y="111"/>
                  <a:pt x="335" y="111"/>
                </a:cubicBezTo>
                <a:cubicBezTo>
                  <a:pt x="335" y="110"/>
                  <a:pt x="336" y="108"/>
                  <a:pt x="335" y="108"/>
                </a:cubicBezTo>
                <a:cubicBezTo>
                  <a:pt x="333" y="107"/>
                  <a:pt x="334" y="111"/>
                  <a:pt x="333" y="112"/>
                </a:cubicBezTo>
                <a:cubicBezTo>
                  <a:pt x="333" y="112"/>
                  <a:pt x="333" y="113"/>
                  <a:pt x="333" y="113"/>
                </a:cubicBezTo>
                <a:cubicBezTo>
                  <a:pt x="333" y="114"/>
                  <a:pt x="333" y="114"/>
                  <a:pt x="333" y="115"/>
                </a:cubicBezTo>
                <a:cubicBezTo>
                  <a:pt x="333" y="116"/>
                  <a:pt x="332" y="117"/>
                  <a:pt x="332" y="117"/>
                </a:cubicBezTo>
                <a:cubicBezTo>
                  <a:pt x="332" y="118"/>
                  <a:pt x="332" y="118"/>
                  <a:pt x="332" y="118"/>
                </a:cubicBezTo>
                <a:cubicBezTo>
                  <a:pt x="332" y="118"/>
                  <a:pt x="332" y="118"/>
                  <a:pt x="332" y="118"/>
                </a:cubicBezTo>
                <a:cubicBezTo>
                  <a:pt x="334" y="117"/>
                  <a:pt x="333" y="116"/>
                  <a:pt x="334" y="115"/>
                </a:cubicBezTo>
                <a:cubicBezTo>
                  <a:pt x="334" y="116"/>
                  <a:pt x="334" y="116"/>
                  <a:pt x="334" y="116"/>
                </a:cubicBezTo>
                <a:cubicBezTo>
                  <a:pt x="335" y="117"/>
                  <a:pt x="334" y="119"/>
                  <a:pt x="335" y="120"/>
                </a:cubicBezTo>
                <a:cubicBezTo>
                  <a:pt x="335" y="120"/>
                  <a:pt x="336" y="120"/>
                  <a:pt x="336" y="120"/>
                </a:cubicBezTo>
                <a:cubicBezTo>
                  <a:pt x="336" y="119"/>
                  <a:pt x="336" y="119"/>
                  <a:pt x="337" y="118"/>
                </a:cubicBezTo>
                <a:cubicBezTo>
                  <a:pt x="337" y="119"/>
                  <a:pt x="337" y="119"/>
                  <a:pt x="337" y="119"/>
                </a:cubicBezTo>
                <a:cubicBezTo>
                  <a:pt x="337" y="120"/>
                  <a:pt x="337" y="122"/>
                  <a:pt x="337" y="122"/>
                </a:cubicBezTo>
                <a:cubicBezTo>
                  <a:pt x="338" y="122"/>
                  <a:pt x="338" y="122"/>
                  <a:pt x="338" y="122"/>
                </a:cubicBezTo>
                <a:cubicBezTo>
                  <a:pt x="339" y="122"/>
                  <a:pt x="339" y="121"/>
                  <a:pt x="340" y="120"/>
                </a:cubicBezTo>
                <a:cubicBezTo>
                  <a:pt x="340" y="121"/>
                  <a:pt x="340" y="121"/>
                  <a:pt x="340" y="121"/>
                </a:cubicBezTo>
                <a:cubicBezTo>
                  <a:pt x="340" y="122"/>
                  <a:pt x="339" y="122"/>
                  <a:pt x="339" y="123"/>
                </a:cubicBezTo>
                <a:cubicBezTo>
                  <a:pt x="339" y="124"/>
                  <a:pt x="339" y="124"/>
                  <a:pt x="339" y="124"/>
                </a:cubicBezTo>
                <a:cubicBezTo>
                  <a:pt x="339" y="124"/>
                  <a:pt x="338" y="124"/>
                  <a:pt x="338" y="124"/>
                </a:cubicBezTo>
                <a:cubicBezTo>
                  <a:pt x="338" y="124"/>
                  <a:pt x="338" y="124"/>
                  <a:pt x="338" y="124"/>
                </a:cubicBezTo>
                <a:cubicBezTo>
                  <a:pt x="338" y="125"/>
                  <a:pt x="339" y="125"/>
                  <a:pt x="339" y="126"/>
                </a:cubicBezTo>
                <a:cubicBezTo>
                  <a:pt x="339" y="126"/>
                  <a:pt x="339" y="126"/>
                  <a:pt x="339" y="126"/>
                </a:cubicBezTo>
                <a:cubicBezTo>
                  <a:pt x="339" y="126"/>
                  <a:pt x="337" y="125"/>
                  <a:pt x="337" y="125"/>
                </a:cubicBezTo>
                <a:cubicBezTo>
                  <a:pt x="337" y="125"/>
                  <a:pt x="336" y="126"/>
                  <a:pt x="336" y="126"/>
                </a:cubicBezTo>
                <a:cubicBezTo>
                  <a:pt x="336" y="127"/>
                  <a:pt x="338" y="127"/>
                  <a:pt x="339" y="127"/>
                </a:cubicBezTo>
                <a:cubicBezTo>
                  <a:pt x="340" y="126"/>
                  <a:pt x="340" y="126"/>
                  <a:pt x="341" y="125"/>
                </a:cubicBezTo>
                <a:cubicBezTo>
                  <a:pt x="341" y="125"/>
                  <a:pt x="341" y="125"/>
                  <a:pt x="341" y="125"/>
                </a:cubicBezTo>
                <a:cubicBezTo>
                  <a:pt x="341" y="125"/>
                  <a:pt x="341" y="125"/>
                  <a:pt x="341" y="125"/>
                </a:cubicBezTo>
                <a:cubicBezTo>
                  <a:pt x="341" y="125"/>
                  <a:pt x="341" y="125"/>
                  <a:pt x="341" y="125"/>
                </a:cubicBezTo>
                <a:cubicBezTo>
                  <a:pt x="341" y="127"/>
                  <a:pt x="340" y="129"/>
                  <a:pt x="341" y="130"/>
                </a:cubicBezTo>
                <a:cubicBezTo>
                  <a:pt x="341" y="130"/>
                  <a:pt x="342" y="130"/>
                  <a:pt x="342" y="129"/>
                </a:cubicBezTo>
                <a:cubicBezTo>
                  <a:pt x="343" y="129"/>
                  <a:pt x="342" y="129"/>
                  <a:pt x="342" y="128"/>
                </a:cubicBezTo>
                <a:cubicBezTo>
                  <a:pt x="342" y="128"/>
                  <a:pt x="342" y="128"/>
                  <a:pt x="342" y="128"/>
                </a:cubicBezTo>
                <a:cubicBezTo>
                  <a:pt x="341" y="128"/>
                  <a:pt x="341" y="128"/>
                  <a:pt x="341" y="128"/>
                </a:cubicBezTo>
                <a:cubicBezTo>
                  <a:pt x="342" y="127"/>
                  <a:pt x="343" y="126"/>
                  <a:pt x="344" y="126"/>
                </a:cubicBezTo>
                <a:cubicBezTo>
                  <a:pt x="345" y="126"/>
                  <a:pt x="345" y="125"/>
                  <a:pt x="346" y="125"/>
                </a:cubicBezTo>
                <a:cubicBezTo>
                  <a:pt x="348" y="125"/>
                  <a:pt x="349" y="129"/>
                  <a:pt x="353" y="130"/>
                </a:cubicBezTo>
                <a:cubicBezTo>
                  <a:pt x="354" y="130"/>
                  <a:pt x="354" y="130"/>
                  <a:pt x="354" y="130"/>
                </a:cubicBezTo>
                <a:cubicBezTo>
                  <a:pt x="354" y="132"/>
                  <a:pt x="353" y="131"/>
                  <a:pt x="352" y="132"/>
                </a:cubicBezTo>
                <a:cubicBezTo>
                  <a:pt x="353" y="133"/>
                  <a:pt x="354" y="133"/>
                  <a:pt x="355" y="132"/>
                </a:cubicBezTo>
                <a:cubicBezTo>
                  <a:pt x="355" y="132"/>
                  <a:pt x="355" y="132"/>
                  <a:pt x="355" y="132"/>
                </a:cubicBezTo>
                <a:cubicBezTo>
                  <a:pt x="354" y="131"/>
                  <a:pt x="354" y="131"/>
                  <a:pt x="354" y="131"/>
                </a:cubicBezTo>
                <a:cubicBezTo>
                  <a:pt x="354" y="131"/>
                  <a:pt x="354" y="131"/>
                  <a:pt x="354" y="131"/>
                </a:cubicBezTo>
                <a:cubicBezTo>
                  <a:pt x="356" y="131"/>
                  <a:pt x="358" y="132"/>
                  <a:pt x="360" y="132"/>
                </a:cubicBezTo>
                <a:cubicBezTo>
                  <a:pt x="360" y="132"/>
                  <a:pt x="361" y="131"/>
                  <a:pt x="362" y="131"/>
                </a:cubicBezTo>
                <a:cubicBezTo>
                  <a:pt x="363" y="131"/>
                  <a:pt x="363" y="131"/>
                  <a:pt x="365" y="131"/>
                </a:cubicBezTo>
                <a:cubicBezTo>
                  <a:pt x="365" y="132"/>
                  <a:pt x="366" y="131"/>
                  <a:pt x="367" y="132"/>
                </a:cubicBezTo>
                <a:cubicBezTo>
                  <a:pt x="368" y="133"/>
                  <a:pt x="368" y="134"/>
                  <a:pt x="369" y="135"/>
                </a:cubicBezTo>
                <a:cubicBezTo>
                  <a:pt x="370" y="136"/>
                  <a:pt x="371" y="136"/>
                  <a:pt x="372" y="136"/>
                </a:cubicBezTo>
                <a:cubicBezTo>
                  <a:pt x="372" y="137"/>
                  <a:pt x="372" y="140"/>
                  <a:pt x="372" y="140"/>
                </a:cubicBezTo>
                <a:cubicBezTo>
                  <a:pt x="372" y="140"/>
                  <a:pt x="371" y="140"/>
                  <a:pt x="371" y="140"/>
                </a:cubicBezTo>
                <a:cubicBezTo>
                  <a:pt x="371" y="139"/>
                  <a:pt x="371" y="138"/>
                  <a:pt x="371" y="138"/>
                </a:cubicBezTo>
                <a:cubicBezTo>
                  <a:pt x="370" y="138"/>
                  <a:pt x="370" y="138"/>
                  <a:pt x="370" y="138"/>
                </a:cubicBezTo>
                <a:cubicBezTo>
                  <a:pt x="369" y="139"/>
                  <a:pt x="370" y="140"/>
                  <a:pt x="368" y="140"/>
                </a:cubicBezTo>
                <a:cubicBezTo>
                  <a:pt x="367" y="140"/>
                  <a:pt x="367" y="140"/>
                  <a:pt x="366" y="140"/>
                </a:cubicBezTo>
                <a:cubicBezTo>
                  <a:pt x="366" y="139"/>
                  <a:pt x="365" y="139"/>
                  <a:pt x="365" y="139"/>
                </a:cubicBezTo>
                <a:cubicBezTo>
                  <a:pt x="364" y="139"/>
                  <a:pt x="364" y="139"/>
                  <a:pt x="364" y="139"/>
                </a:cubicBezTo>
                <a:cubicBezTo>
                  <a:pt x="364" y="139"/>
                  <a:pt x="363" y="140"/>
                  <a:pt x="363" y="140"/>
                </a:cubicBezTo>
                <a:cubicBezTo>
                  <a:pt x="362" y="140"/>
                  <a:pt x="362" y="140"/>
                  <a:pt x="362" y="139"/>
                </a:cubicBezTo>
                <a:cubicBezTo>
                  <a:pt x="362" y="139"/>
                  <a:pt x="362" y="139"/>
                  <a:pt x="362" y="139"/>
                </a:cubicBezTo>
                <a:cubicBezTo>
                  <a:pt x="360" y="139"/>
                  <a:pt x="361" y="139"/>
                  <a:pt x="360" y="140"/>
                </a:cubicBezTo>
                <a:cubicBezTo>
                  <a:pt x="359" y="140"/>
                  <a:pt x="359" y="140"/>
                  <a:pt x="359" y="140"/>
                </a:cubicBezTo>
                <a:cubicBezTo>
                  <a:pt x="359" y="140"/>
                  <a:pt x="359" y="140"/>
                  <a:pt x="359" y="140"/>
                </a:cubicBezTo>
                <a:cubicBezTo>
                  <a:pt x="359" y="140"/>
                  <a:pt x="359" y="140"/>
                  <a:pt x="359" y="140"/>
                </a:cubicBezTo>
                <a:cubicBezTo>
                  <a:pt x="358" y="140"/>
                  <a:pt x="358" y="140"/>
                  <a:pt x="358" y="140"/>
                </a:cubicBezTo>
                <a:cubicBezTo>
                  <a:pt x="358" y="141"/>
                  <a:pt x="358" y="141"/>
                  <a:pt x="358" y="141"/>
                </a:cubicBezTo>
                <a:cubicBezTo>
                  <a:pt x="358" y="141"/>
                  <a:pt x="358" y="141"/>
                  <a:pt x="359" y="141"/>
                </a:cubicBezTo>
                <a:cubicBezTo>
                  <a:pt x="362" y="141"/>
                  <a:pt x="360" y="143"/>
                  <a:pt x="363" y="143"/>
                </a:cubicBezTo>
                <a:cubicBezTo>
                  <a:pt x="363" y="143"/>
                  <a:pt x="363" y="144"/>
                  <a:pt x="363" y="144"/>
                </a:cubicBezTo>
                <a:cubicBezTo>
                  <a:pt x="364" y="144"/>
                  <a:pt x="365" y="144"/>
                  <a:pt x="365" y="144"/>
                </a:cubicBezTo>
                <a:cubicBezTo>
                  <a:pt x="366" y="144"/>
                  <a:pt x="366" y="142"/>
                  <a:pt x="366" y="142"/>
                </a:cubicBezTo>
                <a:cubicBezTo>
                  <a:pt x="367" y="142"/>
                  <a:pt x="367" y="142"/>
                  <a:pt x="367" y="142"/>
                </a:cubicBezTo>
                <a:cubicBezTo>
                  <a:pt x="367" y="142"/>
                  <a:pt x="367" y="142"/>
                  <a:pt x="367" y="142"/>
                </a:cubicBezTo>
                <a:cubicBezTo>
                  <a:pt x="367" y="142"/>
                  <a:pt x="368" y="143"/>
                  <a:pt x="368" y="143"/>
                </a:cubicBezTo>
                <a:cubicBezTo>
                  <a:pt x="369" y="143"/>
                  <a:pt x="367" y="145"/>
                  <a:pt x="367" y="145"/>
                </a:cubicBezTo>
                <a:cubicBezTo>
                  <a:pt x="366" y="145"/>
                  <a:pt x="366" y="145"/>
                  <a:pt x="366" y="145"/>
                </a:cubicBezTo>
                <a:cubicBezTo>
                  <a:pt x="366" y="146"/>
                  <a:pt x="366" y="146"/>
                  <a:pt x="366" y="146"/>
                </a:cubicBezTo>
                <a:cubicBezTo>
                  <a:pt x="366" y="146"/>
                  <a:pt x="366" y="147"/>
                  <a:pt x="366" y="148"/>
                </a:cubicBezTo>
                <a:cubicBezTo>
                  <a:pt x="366" y="148"/>
                  <a:pt x="365" y="149"/>
                  <a:pt x="365" y="150"/>
                </a:cubicBezTo>
                <a:cubicBezTo>
                  <a:pt x="366" y="150"/>
                  <a:pt x="366" y="150"/>
                  <a:pt x="366" y="150"/>
                </a:cubicBezTo>
                <a:cubicBezTo>
                  <a:pt x="368" y="148"/>
                  <a:pt x="369" y="146"/>
                  <a:pt x="372" y="148"/>
                </a:cubicBezTo>
                <a:cubicBezTo>
                  <a:pt x="372" y="149"/>
                  <a:pt x="372" y="149"/>
                  <a:pt x="372" y="149"/>
                </a:cubicBezTo>
                <a:cubicBezTo>
                  <a:pt x="372" y="149"/>
                  <a:pt x="372" y="149"/>
                  <a:pt x="372" y="149"/>
                </a:cubicBezTo>
                <a:cubicBezTo>
                  <a:pt x="371" y="151"/>
                  <a:pt x="373" y="153"/>
                  <a:pt x="373" y="154"/>
                </a:cubicBezTo>
                <a:cubicBezTo>
                  <a:pt x="373" y="155"/>
                  <a:pt x="372" y="156"/>
                  <a:pt x="372" y="157"/>
                </a:cubicBezTo>
                <a:cubicBezTo>
                  <a:pt x="372" y="158"/>
                  <a:pt x="373" y="158"/>
                  <a:pt x="373" y="158"/>
                </a:cubicBezTo>
                <a:cubicBezTo>
                  <a:pt x="373" y="159"/>
                  <a:pt x="373" y="160"/>
                  <a:pt x="373" y="160"/>
                </a:cubicBezTo>
                <a:cubicBezTo>
                  <a:pt x="373" y="161"/>
                  <a:pt x="373" y="161"/>
                  <a:pt x="373" y="161"/>
                </a:cubicBezTo>
                <a:cubicBezTo>
                  <a:pt x="374" y="161"/>
                  <a:pt x="374" y="161"/>
                  <a:pt x="374" y="161"/>
                </a:cubicBezTo>
                <a:cubicBezTo>
                  <a:pt x="374" y="160"/>
                  <a:pt x="374" y="160"/>
                  <a:pt x="374" y="160"/>
                </a:cubicBezTo>
                <a:cubicBezTo>
                  <a:pt x="375" y="161"/>
                  <a:pt x="374" y="161"/>
                  <a:pt x="375" y="162"/>
                </a:cubicBezTo>
                <a:cubicBezTo>
                  <a:pt x="375" y="162"/>
                  <a:pt x="375" y="162"/>
                  <a:pt x="375" y="162"/>
                </a:cubicBezTo>
                <a:cubicBezTo>
                  <a:pt x="375" y="162"/>
                  <a:pt x="375" y="162"/>
                  <a:pt x="375" y="162"/>
                </a:cubicBezTo>
                <a:cubicBezTo>
                  <a:pt x="377" y="160"/>
                  <a:pt x="375" y="159"/>
                  <a:pt x="377" y="159"/>
                </a:cubicBezTo>
                <a:cubicBezTo>
                  <a:pt x="378" y="159"/>
                  <a:pt x="378" y="159"/>
                  <a:pt x="378" y="159"/>
                </a:cubicBezTo>
                <a:cubicBezTo>
                  <a:pt x="378" y="159"/>
                  <a:pt x="378" y="159"/>
                  <a:pt x="379" y="160"/>
                </a:cubicBezTo>
                <a:cubicBezTo>
                  <a:pt x="379" y="160"/>
                  <a:pt x="379" y="160"/>
                  <a:pt x="380" y="159"/>
                </a:cubicBezTo>
                <a:cubicBezTo>
                  <a:pt x="380" y="160"/>
                  <a:pt x="380" y="160"/>
                  <a:pt x="380" y="160"/>
                </a:cubicBezTo>
                <a:cubicBezTo>
                  <a:pt x="380" y="160"/>
                  <a:pt x="379" y="162"/>
                  <a:pt x="379" y="162"/>
                </a:cubicBezTo>
                <a:cubicBezTo>
                  <a:pt x="379" y="162"/>
                  <a:pt x="379" y="162"/>
                  <a:pt x="379" y="162"/>
                </a:cubicBezTo>
                <a:cubicBezTo>
                  <a:pt x="379" y="163"/>
                  <a:pt x="379" y="163"/>
                  <a:pt x="379" y="163"/>
                </a:cubicBezTo>
                <a:cubicBezTo>
                  <a:pt x="379" y="163"/>
                  <a:pt x="379" y="163"/>
                  <a:pt x="379" y="163"/>
                </a:cubicBezTo>
                <a:cubicBezTo>
                  <a:pt x="379" y="164"/>
                  <a:pt x="379" y="164"/>
                  <a:pt x="379" y="164"/>
                </a:cubicBezTo>
                <a:cubicBezTo>
                  <a:pt x="379" y="164"/>
                  <a:pt x="379" y="164"/>
                  <a:pt x="379" y="164"/>
                </a:cubicBezTo>
                <a:cubicBezTo>
                  <a:pt x="378" y="164"/>
                  <a:pt x="378" y="164"/>
                  <a:pt x="377" y="164"/>
                </a:cubicBezTo>
                <a:cubicBezTo>
                  <a:pt x="376" y="164"/>
                  <a:pt x="376" y="164"/>
                  <a:pt x="376" y="164"/>
                </a:cubicBezTo>
                <a:cubicBezTo>
                  <a:pt x="376" y="165"/>
                  <a:pt x="376" y="165"/>
                  <a:pt x="376" y="165"/>
                </a:cubicBezTo>
                <a:cubicBezTo>
                  <a:pt x="377" y="166"/>
                  <a:pt x="378" y="165"/>
                  <a:pt x="379" y="165"/>
                </a:cubicBezTo>
                <a:cubicBezTo>
                  <a:pt x="379" y="165"/>
                  <a:pt x="379" y="166"/>
                  <a:pt x="380" y="166"/>
                </a:cubicBezTo>
                <a:cubicBezTo>
                  <a:pt x="380" y="166"/>
                  <a:pt x="380" y="166"/>
                  <a:pt x="380" y="166"/>
                </a:cubicBezTo>
                <a:cubicBezTo>
                  <a:pt x="381" y="165"/>
                  <a:pt x="381" y="164"/>
                  <a:pt x="381" y="163"/>
                </a:cubicBezTo>
                <a:cubicBezTo>
                  <a:pt x="382" y="164"/>
                  <a:pt x="382" y="164"/>
                  <a:pt x="382" y="164"/>
                </a:cubicBezTo>
                <a:cubicBezTo>
                  <a:pt x="382" y="164"/>
                  <a:pt x="381" y="165"/>
                  <a:pt x="382" y="166"/>
                </a:cubicBezTo>
                <a:cubicBezTo>
                  <a:pt x="383" y="166"/>
                  <a:pt x="383" y="165"/>
                  <a:pt x="384" y="165"/>
                </a:cubicBezTo>
                <a:cubicBezTo>
                  <a:pt x="386" y="165"/>
                  <a:pt x="387" y="166"/>
                  <a:pt x="388" y="166"/>
                </a:cubicBezTo>
                <a:cubicBezTo>
                  <a:pt x="388" y="166"/>
                  <a:pt x="388" y="166"/>
                  <a:pt x="388" y="166"/>
                </a:cubicBezTo>
                <a:cubicBezTo>
                  <a:pt x="388" y="165"/>
                  <a:pt x="388" y="165"/>
                  <a:pt x="388" y="165"/>
                </a:cubicBezTo>
                <a:cubicBezTo>
                  <a:pt x="387" y="165"/>
                  <a:pt x="386" y="165"/>
                  <a:pt x="386" y="164"/>
                </a:cubicBezTo>
                <a:cubicBezTo>
                  <a:pt x="386" y="162"/>
                  <a:pt x="387" y="161"/>
                  <a:pt x="388" y="161"/>
                </a:cubicBezTo>
                <a:cubicBezTo>
                  <a:pt x="389" y="162"/>
                  <a:pt x="389" y="162"/>
                  <a:pt x="389" y="163"/>
                </a:cubicBezTo>
                <a:cubicBezTo>
                  <a:pt x="390" y="163"/>
                  <a:pt x="390" y="163"/>
                  <a:pt x="390" y="163"/>
                </a:cubicBezTo>
                <a:cubicBezTo>
                  <a:pt x="391" y="162"/>
                  <a:pt x="391" y="161"/>
                  <a:pt x="392" y="161"/>
                </a:cubicBezTo>
                <a:cubicBezTo>
                  <a:pt x="392" y="161"/>
                  <a:pt x="392" y="161"/>
                  <a:pt x="392" y="161"/>
                </a:cubicBezTo>
                <a:cubicBezTo>
                  <a:pt x="392" y="162"/>
                  <a:pt x="391" y="163"/>
                  <a:pt x="390" y="164"/>
                </a:cubicBezTo>
                <a:cubicBezTo>
                  <a:pt x="390" y="165"/>
                  <a:pt x="392" y="169"/>
                  <a:pt x="393" y="169"/>
                </a:cubicBezTo>
                <a:cubicBezTo>
                  <a:pt x="393" y="170"/>
                  <a:pt x="394" y="170"/>
                  <a:pt x="395" y="171"/>
                </a:cubicBezTo>
                <a:cubicBezTo>
                  <a:pt x="395" y="171"/>
                  <a:pt x="395" y="171"/>
                  <a:pt x="395" y="171"/>
                </a:cubicBezTo>
                <a:cubicBezTo>
                  <a:pt x="395" y="172"/>
                  <a:pt x="395" y="172"/>
                  <a:pt x="396" y="172"/>
                </a:cubicBezTo>
                <a:cubicBezTo>
                  <a:pt x="396" y="173"/>
                  <a:pt x="396" y="174"/>
                  <a:pt x="397" y="174"/>
                </a:cubicBezTo>
                <a:cubicBezTo>
                  <a:pt x="397" y="175"/>
                  <a:pt x="398" y="176"/>
                  <a:pt x="399" y="176"/>
                </a:cubicBezTo>
                <a:cubicBezTo>
                  <a:pt x="399" y="177"/>
                  <a:pt x="399" y="178"/>
                  <a:pt x="399" y="179"/>
                </a:cubicBezTo>
                <a:cubicBezTo>
                  <a:pt x="401" y="181"/>
                  <a:pt x="403" y="181"/>
                  <a:pt x="404" y="182"/>
                </a:cubicBezTo>
                <a:cubicBezTo>
                  <a:pt x="406" y="183"/>
                  <a:pt x="407" y="184"/>
                  <a:pt x="408" y="185"/>
                </a:cubicBezTo>
                <a:cubicBezTo>
                  <a:pt x="409" y="186"/>
                  <a:pt x="410" y="186"/>
                  <a:pt x="410" y="186"/>
                </a:cubicBezTo>
                <a:cubicBezTo>
                  <a:pt x="411" y="187"/>
                  <a:pt x="412" y="187"/>
                  <a:pt x="412" y="187"/>
                </a:cubicBezTo>
                <a:cubicBezTo>
                  <a:pt x="413" y="188"/>
                  <a:pt x="414" y="188"/>
                  <a:pt x="414" y="189"/>
                </a:cubicBezTo>
                <a:cubicBezTo>
                  <a:pt x="416" y="189"/>
                  <a:pt x="419" y="188"/>
                  <a:pt x="421" y="189"/>
                </a:cubicBezTo>
                <a:cubicBezTo>
                  <a:pt x="422" y="190"/>
                  <a:pt x="426" y="195"/>
                  <a:pt x="427" y="196"/>
                </a:cubicBezTo>
                <a:cubicBezTo>
                  <a:pt x="427" y="197"/>
                  <a:pt x="428" y="197"/>
                  <a:pt x="428" y="197"/>
                </a:cubicBezTo>
                <a:cubicBezTo>
                  <a:pt x="429" y="198"/>
                  <a:pt x="429" y="199"/>
                  <a:pt x="430" y="200"/>
                </a:cubicBezTo>
                <a:cubicBezTo>
                  <a:pt x="432" y="202"/>
                  <a:pt x="437" y="203"/>
                  <a:pt x="437" y="207"/>
                </a:cubicBezTo>
                <a:cubicBezTo>
                  <a:pt x="436" y="207"/>
                  <a:pt x="436" y="207"/>
                  <a:pt x="436" y="207"/>
                </a:cubicBezTo>
                <a:cubicBezTo>
                  <a:pt x="436" y="207"/>
                  <a:pt x="436" y="207"/>
                  <a:pt x="436" y="207"/>
                </a:cubicBezTo>
                <a:cubicBezTo>
                  <a:pt x="435" y="206"/>
                  <a:pt x="434" y="204"/>
                  <a:pt x="433" y="203"/>
                </a:cubicBezTo>
                <a:cubicBezTo>
                  <a:pt x="432" y="203"/>
                  <a:pt x="431" y="204"/>
                  <a:pt x="430" y="203"/>
                </a:cubicBezTo>
                <a:cubicBezTo>
                  <a:pt x="430" y="203"/>
                  <a:pt x="430" y="203"/>
                  <a:pt x="430" y="203"/>
                </a:cubicBezTo>
                <a:cubicBezTo>
                  <a:pt x="429" y="203"/>
                  <a:pt x="429" y="202"/>
                  <a:pt x="428" y="203"/>
                </a:cubicBezTo>
                <a:cubicBezTo>
                  <a:pt x="427" y="203"/>
                  <a:pt x="427" y="203"/>
                  <a:pt x="427" y="203"/>
                </a:cubicBezTo>
                <a:cubicBezTo>
                  <a:pt x="427" y="203"/>
                  <a:pt x="426" y="202"/>
                  <a:pt x="426" y="202"/>
                </a:cubicBezTo>
                <a:cubicBezTo>
                  <a:pt x="425" y="201"/>
                  <a:pt x="426" y="200"/>
                  <a:pt x="425" y="199"/>
                </a:cubicBezTo>
                <a:cubicBezTo>
                  <a:pt x="425" y="198"/>
                  <a:pt x="424" y="198"/>
                  <a:pt x="424" y="198"/>
                </a:cubicBezTo>
                <a:cubicBezTo>
                  <a:pt x="424" y="198"/>
                  <a:pt x="424" y="198"/>
                  <a:pt x="424" y="198"/>
                </a:cubicBezTo>
                <a:cubicBezTo>
                  <a:pt x="423" y="199"/>
                  <a:pt x="422" y="203"/>
                  <a:pt x="423" y="204"/>
                </a:cubicBezTo>
                <a:cubicBezTo>
                  <a:pt x="424" y="205"/>
                  <a:pt x="425" y="205"/>
                  <a:pt x="425" y="206"/>
                </a:cubicBezTo>
                <a:cubicBezTo>
                  <a:pt x="425" y="207"/>
                  <a:pt x="425" y="207"/>
                  <a:pt x="424" y="208"/>
                </a:cubicBezTo>
                <a:cubicBezTo>
                  <a:pt x="424" y="209"/>
                  <a:pt x="425" y="209"/>
                  <a:pt x="425" y="210"/>
                </a:cubicBezTo>
                <a:cubicBezTo>
                  <a:pt x="425" y="210"/>
                  <a:pt x="424" y="211"/>
                  <a:pt x="424" y="211"/>
                </a:cubicBezTo>
                <a:cubicBezTo>
                  <a:pt x="424" y="211"/>
                  <a:pt x="424" y="213"/>
                  <a:pt x="424" y="213"/>
                </a:cubicBezTo>
                <a:cubicBezTo>
                  <a:pt x="424" y="214"/>
                  <a:pt x="428" y="221"/>
                  <a:pt x="428" y="221"/>
                </a:cubicBezTo>
                <a:cubicBezTo>
                  <a:pt x="429" y="223"/>
                  <a:pt x="431" y="223"/>
                  <a:pt x="433" y="223"/>
                </a:cubicBezTo>
                <a:cubicBezTo>
                  <a:pt x="434" y="223"/>
                  <a:pt x="434" y="224"/>
                  <a:pt x="435" y="224"/>
                </a:cubicBezTo>
                <a:cubicBezTo>
                  <a:pt x="436" y="225"/>
                  <a:pt x="437" y="225"/>
                  <a:pt x="438" y="225"/>
                </a:cubicBezTo>
                <a:cubicBezTo>
                  <a:pt x="438" y="225"/>
                  <a:pt x="438" y="226"/>
                  <a:pt x="439" y="227"/>
                </a:cubicBezTo>
                <a:cubicBezTo>
                  <a:pt x="439" y="228"/>
                  <a:pt x="440" y="228"/>
                  <a:pt x="440" y="229"/>
                </a:cubicBezTo>
                <a:cubicBezTo>
                  <a:pt x="441" y="230"/>
                  <a:pt x="440" y="231"/>
                  <a:pt x="440" y="232"/>
                </a:cubicBezTo>
                <a:cubicBezTo>
                  <a:pt x="440" y="233"/>
                  <a:pt x="441" y="234"/>
                  <a:pt x="441" y="235"/>
                </a:cubicBezTo>
                <a:cubicBezTo>
                  <a:pt x="441" y="236"/>
                  <a:pt x="440" y="237"/>
                  <a:pt x="440" y="238"/>
                </a:cubicBezTo>
                <a:cubicBezTo>
                  <a:pt x="440" y="242"/>
                  <a:pt x="441" y="244"/>
                  <a:pt x="439" y="247"/>
                </a:cubicBezTo>
                <a:cubicBezTo>
                  <a:pt x="438" y="247"/>
                  <a:pt x="438" y="247"/>
                  <a:pt x="438" y="247"/>
                </a:cubicBezTo>
                <a:cubicBezTo>
                  <a:pt x="438" y="246"/>
                  <a:pt x="438" y="246"/>
                  <a:pt x="438" y="246"/>
                </a:cubicBezTo>
                <a:cubicBezTo>
                  <a:pt x="438" y="245"/>
                  <a:pt x="437" y="245"/>
                  <a:pt x="437" y="245"/>
                </a:cubicBezTo>
                <a:cubicBezTo>
                  <a:pt x="437" y="245"/>
                  <a:pt x="436" y="245"/>
                  <a:pt x="436" y="246"/>
                </a:cubicBezTo>
                <a:cubicBezTo>
                  <a:pt x="436" y="246"/>
                  <a:pt x="437" y="247"/>
                  <a:pt x="436" y="248"/>
                </a:cubicBezTo>
                <a:cubicBezTo>
                  <a:pt x="436" y="249"/>
                  <a:pt x="436" y="249"/>
                  <a:pt x="436" y="250"/>
                </a:cubicBezTo>
                <a:cubicBezTo>
                  <a:pt x="436" y="251"/>
                  <a:pt x="436" y="251"/>
                  <a:pt x="436" y="252"/>
                </a:cubicBezTo>
                <a:cubicBezTo>
                  <a:pt x="436" y="252"/>
                  <a:pt x="435" y="253"/>
                  <a:pt x="435" y="254"/>
                </a:cubicBezTo>
                <a:cubicBezTo>
                  <a:pt x="435" y="255"/>
                  <a:pt x="435" y="255"/>
                  <a:pt x="435" y="256"/>
                </a:cubicBezTo>
                <a:cubicBezTo>
                  <a:pt x="435" y="257"/>
                  <a:pt x="435" y="257"/>
                  <a:pt x="435" y="257"/>
                </a:cubicBezTo>
                <a:cubicBezTo>
                  <a:pt x="434" y="257"/>
                  <a:pt x="434" y="257"/>
                  <a:pt x="434" y="257"/>
                </a:cubicBezTo>
                <a:cubicBezTo>
                  <a:pt x="434" y="257"/>
                  <a:pt x="434" y="256"/>
                  <a:pt x="434" y="256"/>
                </a:cubicBezTo>
                <a:cubicBezTo>
                  <a:pt x="434" y="256"/>
                  <a:pt x="433" y="255"/>
                  <a:pt x="433" y="255"/>
                </a:cubicBezTo>
                <a:cubicBezTo>
                  <a:pt x="433" y="254"/>
                  <a:pt x="433" y="253"/>
                  <a:pt x="433" y="252"/>
                </a:cubicBezTo>
                <a:cubicBezTo>
                  <a:pt x="432" y="250"/>
                  <a:pt x="430" y="250"/>
                  <a:pt x="430" y="249"/>
                </a:cubicBezTo>
                <a:cubicBezTo>
                  <a:pt x="429" y="247"/>
                  <a:pt x="431" y="246"/>
                  <a:pt x="428" y="244"/>
                </a:cubicBezTo>
                <a:cubicBezTo>
                  <a:pt x="427" y="244"/>
                  <a:pt x="427" y="244"/>
                  <a:pt x="426" y="244"/>
                </a:cubicBezTo>
                <a:cubicBezTo>
                  <a:pt x="426" y="244"/>
                  <a:pt x="425" y="244"/>
                  <a:pt x="425" y="245"/>
                </a:cubicBezTo>
                <a:cubicBezTo>
                  <a:pt x="424" y="246"/>
                  <a:pt x="424" y="247"/>
                  <a:pt x="423" y="249"/>
                </a:cubicBezTo>
                <a:cubicBezTo>
                  <a:pt x="423" y="249"/>
                  <a:pt x="423" y="249"/>
                  <a:pt x="423" y="250"/>
                </a:cubicBezTo>
                <a:cubicBezTo>
                  <a:pt x="423" y="250"/>
                  <a:pt x="424" y="251"/>
                  <a:pt x="424" y="252"/>
                </a:cubicBezTo>
                <a:cubicBezTo>
                  <a:pt x="425" y="252"/>
                  <a:pt x="425" y="253"/>
                  <a:pt x="425" y="254"/>
                </a:cubicBezTo>
                <a:cubicBezTo>
                  <a:pt x="425" y="254"/>
                  <a:pt x="424" y="254"/>
                  <a:pt x="424" y="255"/>
                </a:cubicBezTo>
                <a:cubicBezTo>
                  <a:pt x="423" y="255"/>
                  <a:pt x="424" y="256"/>
                  <a:pt x="424" y="257"/>
                </a:cubicBezTo>
                <a:cubicBezTo>
                  <a:pt x="424" y="258"/>
                  <a:pt x="423" y="260"/>
                  <a:pt x="424" y="261"/>
                </a:cubicBezTo>
                <a:cubicBezTo>
                  <a:pt x="424" y="261"/>
                  <a:pt x="424" y="261"/>
                  <a:pt x="424" y="261"/>
                </a:cubicBezTo>
                <a:cubicBezTo>
                  <a:pt x="425" y="261"/>
                  <a:pt x="425" y="261"/>
                  <a:pt x="425" y="261"/>
                </a:cubicBezTo>
                <a:cubicBezTo>
                  <a:pt x="425" y="260"/>
                  <a:pt x="426" y="260"/>
                  <a:pt x="426" y="259"/>
                </a:cubicBezTo>
                <a:cubicBezTo>
                  <a:pt x="427" y="259"/>
                  <a:pt x="426" y="258"/>
                  <a:pt x="426" y="257"/>
                </a:cubicBezTo>
                <a:cubicBezTo>
                  <a:pt x="427" y="257"/>
                  <a:pt x="427" y="257"/>
                  <a:pt x="427" y="257"/>
                </a:cubicBezTo>
                <a:cubicBezTo>
                  <a:pt x="427" y="257"/>
                  <a:pt x="427" y="257"/>
                  <a:pt x="427" y="257"/>
                </a:cubicBezTo>
                <a:cubicBezTo>
                  <a:pt x="427" y="258"/>
                  <a:pt x="428" y="259"/>
                  <a:pt x="428" y="259"/>
                </a:cubicBezTo>
                <a:cubicBezTo>
                  <a:pt x="428" y="259"/>
                  <a:pt x="429" y="259"/>
                  <a:pt x="429" y="259"/>
                </a:cubicBezTo>
                <a:cubicBezTo>
                  <a:pt x="429" y="259"/>
                  <a:pt x="429" y="259"/>
                  <a:pt x="429" y="259"/>
                </a:cubicBezTo>
                <a:cubicBezTo>
                  <a:pt x="429" y="260"/>
                  <a:pt x="429" y="260"/>
                  <a:pt x="429" y="260"/>
                </a:cubicBezTo>
                <a:cubicBezTo>
                  <a:pt x="430" y="261"/>
                  <a:pt x="431" y="260"/>
                  <a:pt x="432" y="260"/>
                </a:cubicBezTo>
                <a:cubicBezTo>
                  <a:pt x="433" y="261"/>
                  <a:pt x="433" y="263"/>
                  <a:pt x="433" y="264"/>
                </a:cubicBezTo>
                <a:cubicBezTo>
                  <a:pt x="433" y="265"/>
                  <a:pt x="434" y="265"/>
                  <a:pt x="434" y="266"/>
                </a:cubicBezTo>
                <a:cubicBezTo>
                  <a:pt x="433" y="266"/>
                  <a:pt x="433" y="266"/>
                  <a:pt x="433" y="266"/>
                </a:cubicBezTo>
                <a:cubicBezTo>
                  <a:pt x="433" y="266"/>
                  <a:pt x="433" y="266"/>
                  <a:pt x="433" y="266"/>
                </a:cubicBezTo>
                <a:cubicBezTo>
                  <a:pt x="432" y="267"/>
                  <a:pt x="433" y="268"/>
                  <a:pt x="433" y="268"/>
                </a:cubicBezTo>
                <a:cubicBezTo>
                  <a:pt x="433" y="269"/>
                  <a:pt x="433" y="270"/>
                  <a:pt x="433" y="270"/>
                </a:cubicBezTo>
                <a:cubicBezTo>
                  <a:pt x="433" y="271"/>
                  <a:pt x="434" y="275"/>
                  <a:pt x="434" y="275"/>
                </a:cubicBezTo>
                <a:cubicBezTo>
                  <a:pt x="435" y="276"/>
                  <a:pt x="436" y="277"/>
                  <a:pt x="436" y="278"/>
                </a:cubicBezTo>
                <a:cubicBezTo>
                  <a:pt x="437" y="278"/>
                  <a:pt x="437" y="279"/>
                  <a:pt x="437" y="279"/>
                </a:cubicBezTo>
                <a:cubicBezTo>
                  <a:pt x="437" y="280"/>
                  <a:pt x="439" y="281"/>
                  <a:pt x="440" y="281"/>
                </a:cubicBezTo>
                <a:cubicBezTo>
                  <a:pt x="441" y="282"/>
                  <a:pt x="441" y="284"/>
                  <a:pt x="441" y="285"/>
                </a:cubicBezTo>
                <a:cubicBezTo>
                  <a:pt x="442" y="287"/>
                  <a:pt x="444" y="286"/>
                  <a:pt x="444" y="289"/>
                </a:cubicBezTo>
                <a:cubicBezTo>
                  <a:pt x="444" y="290"/>
                  <a:pt x="444" y="290"/>
                  <a:pt x="444" y="291"/>
                </a:cubicBezTo>
                <a:cubicBezTo>
                  <a:pt x="443" y="291"/>
                  <a:pt x="443" y="291"/>
                  <a:pt x="443" y="291"/>
                </a:cubicBezTo>
                <a:cubicBezTo>
                  <a:pt x="443" y="291"/>
                  <a:pt x="443" y="290"/>
                  <a:pt x="443" y="289"/>
                </a:cubicBezTo>
                <a:cubicBezTo>
                  <a:pt x="442" y="289"/>
                  <a:pt x="442" y="289"/>
                  <a:pt x="442" y="289"/>
                </a:cubicBezTo>
                <a:cubicBezTo>
                  <a:pt x="442" y="289"/>
                  <a:pt x="442" y="289"/>
                  <a:pt x="442" y="289"/>
                </a:cubicBezTo>
                <a:cubicBezTo>
                  <a:pt x="442" y="287"/>
                  <a:pt x="443" y="286"/>
                  <a:pt x="440" y="286"/>
                </a:cubicBezTo>
                <a:cubicBezTo>
                  <a:pt x="440" y="286"/>
                  <a:pt x="440" y="285"/>
                  <a:pt x="439" y="285"/>
                </a:cubicBezTo>
                <a:cubicBezTo>
                  <a:pt x="439" y="285"/>
                  <a:pt x="439" y="285"/>
                  <a:pt x="438" y="285"/>
                </a:cubicBezTo>
                <a:cubicBezTo>
                  <a:pt x="438" y="285"/>
                  <a:pt x="438" y="284"/>
                  <a:pt x="438" y="284"/>
                </a:cubicBezTo>
                <a:cubicBezTo>
                  <a:pt x="437" y="284"/>
                  <a:pt x="437" y="284"/>
                  <a:pt x="437" y="284"/>
                </a:cubicBezTo>
                <a:cubicBezTo>
                  <a:pt x="437" y="283"/>
                  <a:pt x="436" y="282"/>
                  <a:pt x="435" y="282"/>
                </a:cubicBezTo>
                <a:cubicBezTo>
                  <a:pt x="435" y="283"/>
                  <a:pt x="435" y="283"/>
                  <a:pt x="435" y="283"/>
                </a:cubicBezTo>
                <a:cubicBezTo>
                  <a:pt x="435" y="285"/>
                  <a:pt x="435" y="285"/>
                  <a:pt x="437" y="286"/>
                </a:cubicBezTo>
                <a:cubicBezTo>
                  <a:pt x="438" y="286"/>
                  <a:pt x="438" y="287"/>
                  <a:pt x="438" y="287"/>
                </a:cubicBezTo>
                <a:cubicBezTo>
                  <a:pt x="438" y="287"/>
                  <a:pt x="438" y="287"/>
                  <a:pt x="438" y="286"/>
                </a:cubicBezTo>
                <a:cubicBezTo>
                  <a:pt x="439" y="286"/>
                  <a:pt x="439" y="286"/>
                  <a:pt x="439" y="286"/>
                </a:cubicBezTo>
                <a:cubicBezTo>
                  <a:pt x="439" y="286"/>
                  <a:pt x="439" y="287"/>
                  <a:pt x="439" y="287"/>
                </a:cubicBezTo>
                <a:cubicBezTo>
                  <a:pt x="439" y="288"/>
                  <a:pt x="440" y="288"/>
                  <a:pt x="440" y="289"/>
                </a:cubicBezTo>
                <a:cubicBezTo>
                  <a:pt x="440" y="290"/>
                  <a:pt x="440" y="290"/>
                  <a:pt x="440" y="291"/>
                </a:cubicBezTo>
                <a:cubicBezTo>
                  <a:pt x="441" y="291"/>
                  <a:pt x="444" y="294"/>
                  <a:pt x="444" y="294"/>
                </a:cubicBezTo>
                <a:cubicBezTo>
                  <a:pt x="444" y="295"/>
                  <a:pt x="444" y="295"/>
                  <a:pt x="444" y="296"/>
                </a:cubicBezTo>
                <a:cubicBezTo>
                  <a:pt x="445" y="296"/>
                  <a:pt x="447" y="297"/>
                  <a:pt x="447" y="298"/>
                </a:cubicBezTo>
                <a:cubicBezTo>
                  <a:pt x="447" y="299"/>
                  <a:pt x="447" y="299"/>
                  <a:pt x="447" y="300"/>
                </a:cubicBezTo>
                <a:cubicBezTo>
                  <a:pt x="448" y="301"/>
                  <a:pt x="449" y="301"/>
                  <a:pt x="449" y="302"/>
                </a:cubicBezTo>
                <a:cubicBezTo>
                  <a:pt x="450" y="302"/>
                  <a:pt x="450" y="303"/>
                  <a:pt x="450" y="303"/>
                </a:cubicBezTo>
                <a:cubicBezTo>
                  <a:pt x="451" y="304"/>
                  <a:pt x="451" y="304"/>
                  <a:pt x="452" y="304"/>
                </a:cubicBezTo>
                <a:cubicBezTo>
                  <a:pt x="452" y="305"/>
                  <a:pt x="452" y="305"/>
                  <a:pt x="452" y="305"/>
                </a:cubicBezTo>
                <a:cubicBezTo>
                  <a:pt x="452" y="305"/>
                  <a:pt x="452" y="305"/>
                  <a:pt x="452" y="305"/>
                </a:cubicBezTo>
                <a:cubicBezTo>
                  <a:pt x="452" y="305"/>
                  <a:pt x="452" y="305"/>
                  <a:pt x="452" y="305"/>
                </a:cubicBezTo>
                <a:cubicBezTo>
                  <a:pt x="453" y="304"/>
                  <a:pt x="452" y="303"/>
                  <a:pt x="451" y="302"/>
                </a:cubicBezTo>
                <a:cubicBezTo>
                  <a:pt x="451" y="302"/>
                  <a:pt x="453" y="301"/>
                  <a:pt x="453" y="300"/>
                </a:cubicBezTo>
                <a:cubicBezTo>
                  <a:pt x="454" y="301"/>
                  <a:pt x="454" y="302"/>
                  <a:pt x="453" y="302"/>
                </a:cubicBezTo>
                <a:cubicBezTo>
                  <a:pt x="453" y="303"/>
                  <a:pt x="453" y="303"/>
                  <a:pt x="453" y="303"/>
                </a:cubicBezTo>
                <a:cubicBezTo>
                  <a:pt x="454" y="303"/>
                  <a:pt x="455" y="304"/>
                  <a:pt x="455" y="304"/>
                </a:cubicBezTo>
                <a:cubicBezTo>
                  <a:pt x="456" y="305"/>
                  <a:pt x="456" y="305"/>
                  <a:pt x="456" y="306"/>
                </a:cubicBezTo>
                <a:cubicBezTo>
                  <a:pt x="457" y="306"/>
                  <a:pt x="458" y="305"/>
                  <a:pt x="459" y="306"/>
                </a:cubicBezTo>
                <a:cubicBezTo>
                  <a:pt x="460" y="307"/>
                  <a:pt x="460" y="308"/>
                  <a:pt x="461" y="309"/>
                </a:cubicBezTo>
                <a:cubicBezTo>
                  <a:pt x="461" y="309"/>
                  <a:pt x="461" y="310"/>
                  <a:pt x="461" y="311"/>
                </a:cubicBezTo>
                <a:cubicBezTo>
                  <a:pt x="461" y="312"/>
                  <a:pt x="462" y="312"/>
                  <a:pt x="462" y="313"/>
                </a:cubicBezTo>
                <a:cubicBezTo>
                  <a:pt x="462" y="314"/>
                  <a:pt x="462" y="315"/>
                  <a:pt x="463" y="315"/>
                </a:cubicBezTo>
                <a:cubicBezTo>
                  <a:pt x="463" y="316"/>
                  <a:pt x="463" y="317"/>
                  <a:pt x="464" y="318"/>
                </a:cubicBezTo>
                <a:cubicBezTo>
                  <a:pt x="464" y="318"/>
                  <a:pt x="464" y="318"/>
                  <a:pt x="464" y="318"/>
                </a:cubicBezTo>
                <a:cubicBezTo>
                  <a:pt x="464" y="320"/>
                  <a:pt x="463" y="322"/>
                  <a:pt x="463" y="324"/>
                </a:cubicBezTo>
                <a:cubicBezTo>
                  <a:pt x="464" y="326"/>
                  <a:pt x="466" y="326"/>
                  <a:pt x="466" y="329"/>
                </a:cubicBezTo>
                <a:cubicBezTo>
                  <a:pt x="466" y="331"/>
                  <a:pt x="464" y="334"/>
                  <a:pt x="466" y="334"/>
                </a:cubicBezTo>
                <a:cubicBezTo>
                  <a:pt x="467" y="336"/>
                  <a:pt x="466" y="338"/>
                  <a:pt x="467" y="340"/>
                </a:cubicBezTo>
                <a:cubicBezTo>
                  <a:pt x="467" y="340"/>
                  <a:pt x="467" y="340"/>
                  <a:pt x="467" y="340"/>
                </a:cubicBezTo>
                <a:cubicBezTo>
                  <a:pt x="468" y="340"/>
                  <a:pt x="468" y="340"/>
                  <a:pt x="468" y="340"/>
                </a:cubicBezTo>
                <a:cubicBezTo>
                  <a:pt x="468" y="339"/>
                  <a:pt x="468" y="339"/>
                  <a:pt x="467" y="339"/>
                </a:cubicBezTo>
                <a:cubicBezTo>
                  <a:pt x="467" y="338"/>
                  <a:pt x="468" y="338"/>
                  <a:pt x="468" y="338"/>
                </a:cubicBezTo>
                <a:cubicBezTo>
                  <a:pt x="470" y="339"/>
                  <a:pt x="474" y="345"/>
                  <a:pt x="475" y="348"/>
                </a:cubicBezTo>
                <a:cubicBezTo>
                  <a:pt x="475" y="349"/>
                  <a:pt x="475" y="350"/>
                  <a:pt x="476" y="351"/>
                </a:cubicBezTo>
                <a:cubicBezTo>
                  <a:pt x="476" y="351"/>
                  <a:pt x="477" y="352"/>
                  <a:pt x="478" y="352"/>
                </a:cubicBezTo>
                <a:cubicBezTo>
                  <a:pt x="478" y="352"/>
                  <a:pt x="479" y="353"/>
                  <a:pt x="479" y="353"/>
                </a:cubicBezTo>
                <a:cubicBezTo>
                  <a:pt x="480" y="354"/>
                  <a:pt x="479" y="356"/>
                  <a:pt x="479" y="357"/>
                </a:cubicBezTo>
                <a:cubicBezTo>
                  <a:pt x="480" y="358"/>
                  <a:pt x="480" y="359"/>
                  <a:pt x="480" y="359"/>
                </a:cubicBezTo>
                <a:cubicBezTo>
                  <a:pt x="480" y="360"/>
                  <a:pt x="480" y="361"/>
                  <a:pt x="480" y="362"/>
                </a:cubicBezTo>
                <a:cubicBezTo>
                  <a:pt x="480" y="363"/>
                  <a:pt x="481" y="364"/>
                  <a:pt x="482" y="364"/>
                </a:cubicBezTo>
                <a:cubicBezTo>
                  <a:pt x="482" y="365"/>
                  <a:pt x="482" y="366"/>
                  <a:pt x="483" y="366"/>
                </a:cubicBezTo>
                <a:cubicBezTo>
                  <a:pt x="484" y="367"/>
                  <a:pt x="484" y="365"/>
                  <a:pt x="485" y="364"/>
                </a:cubicBezTo>
                <a:cubicBezTo>
                  <a:pt x="486" y="364"/>
                  <a:pt x="486" y="364"/>
                  <a:pt x="487" y="364"/>
                </a:cubicBezTo>
                <a:cubicBezTo>
                  <a:pt x="487" y="364"/>
                  <a:pt x="487" y="364"/>
                  <a:pt x="487" y="364"/>
                </a:cubicBezTo>
                <a:cubicBezTo>
                  <a:pt x="487" y="364"/>
                  <a:pt x="487" y="364"/>
                  <a:pt x="487" y="364"/>
                </a:cubicBezTo>
                <a:cubicBezTo>
                  <a:pt x="487" y="365"/>
                  <a:pt x="490" y="369"/>
                  <a:pt x="490" y="370"/>
                </a:cubicBezTo>
                <a:cubicBezTo>
                  <a:pt x="490" y="370"/>
                  <a:pt x="497" y="378"/>
                  <a:pt x="498" y="379"/>
                </a:cubicBezTo>
                <a:cubicBezTo>
                  <a:pt x="498" y="379"/>
                  <a:pt x="506" y="380"/>
                  <a:pt x="508" y="381"/>
                </a:cubicBezTo>
                <a:cubicBezTo>
                  <a:pt x="509" y="380"/>
                  <a:pt x="512" y="379"/>
                  <a:pt x="512" y="379"/>
                </a:cubicBezTo>
                <a:cubicBezTo>
                  <a:pt x="512" y="379"/>
                  <a:pt x="513" y="379"/>
                  <a:pt x="513" y="378"/>
                </a:cubicBezTo>
                <a:cubicBezTo>
                  <a:pt x="513" y="378"/>
                  <a:pt x="516" y="376"/>
                  <a:pt x="517" y="375"/>
                </a:cubicBezTo>
                <a:cubicBezTo>
                  <a:pt x="517" y="375"/>
                  <a:pt x="518" y="375"/>
                  <a:pt x="518" y="375"/>
                </a:cubicBezTo>
                <a:cubicBezTo>
                  <a:pt x="519" y="375"/>
                  <a:pt x="520" y="375"/>
                  <a:pt x="520" y="375"/>
                </a:cubicBezTo>
                <a:cubicBezTo>
                  <a:pt x="520" y="375"/>
                  <a:pt x="520" y="375"/>
                  <a:pt x="520" y="375"/>
                </a:cubicBezTo>
                <a:cubicBezTo>
                  <a:pt x="521" y="375"/>
                  <a:pt x="521" y="375"/>
                  <a:pt x="521" y="376"/>
                </a:cubicBezTo>
                <a:cubicBezTo>
                  <a:pt x="521" y="376"/>
                  <a:pt x="522" y="376"/>
                  <a:pt x="523" y="376"/>
                </a:cubicBezTo>
                <a:cubicBezTo>
                  <a:pt x="523" y="376"/>
                  <a:pt x="523" y="376"/>
                  <a:pt x="523" y="376"/>
                </a:cubicBezTo>
                <a:cubicBezTo>
                  <a:pt x="523" y="377"/>
                  <a:pt x="522" y="378"/>
                  <a:pt x="522" y="379"/>
                </a:cubicBezTo>
                <a:cubicBezTo>
                  <a:pt x="522" y="379"/>
                  <a:pt x="522" y="381"/>
                  <a:pt x="522" y="382"/>
                </a:cubicBezTo>
                <a:cubicBezTo>
                  <a:pt x="522" y="383"/>
                  <a:pt x="522" y="383"/>
                  <a:pt x="522" y="384"/>
                </a:cubicBezTo>
                <a:cubicBezTo>
                  <a:pt x="523" y="384"/>
                  <a:pt x="523" y="384"/>
                  <a:pt x="523" y="384"/>
                </a:cubicBezTo>
                <a:cubicBezTo>
                  <a:pt x="523" y="384"/>
                  <a:pt x="523" y="384"/>
                  <a:pt x="523" y="384"/>
                </a:cubicBezTo>
                <a:cubicBezTo>
                  <a:pt x="524" y="383"/>
                  <a:pt x="525" y="382"/>
                  <a:pt x="526" y="381"/>
                </a:cubicBezTo>
                <a:cubicBezTo>
                  <a:pt x="526" y="381"/>
                  <a:pt x="526" y="380"/>
                  <a:pt x="526" y="379"/>
                </a:cubicBezTo>
                <a:cubicBezTo>
                  <a:pt x="527" y="379"/>
                  <a:pt x="527" y="379"/>
                  <a:pt x="527" y="379"/>
                </a:cubicBezTo>
                <a:cubicBezTo>
                  <a:pt x="528" y="378"/>
                  <a:pt x="529" y="378"/>
                  <a:pt x="530" y="376"/>
                </a:cubicBezTo>
                <a:cubicBezTo>
                  <a:pt x="530" y="376"/>
                  <a:pt x="529" y="375"/>
                  <a:pt x="530" y="374"/>
                </a:cubicBezTo>
                <a:cubicBezTo>
                  <a:pt x="530" y="374"/>
                  <a:pt x="530" y="374"/>
                  <a:pt x="530" y="374"/>
                </a:cubicBezTo>
                <a:cubicBezTo>
                  <a:pt x="531" y="375"/>
                  <a:pt x="531" y="375"/>
                  <a:pt x="531" y="375"/>
                </a:cubicBezTo>
                <a:cubicBezTo>
                  <a:pt x="532" y="375"/>
                  <a:pt x="532" y="375"/>
                  <a:pt x="532" y="375"/>
                </a:cubicBezTo>
                <a:cubicBezTo>
                  <a:pt x="532" y="375"/>
                  <a:pt x="532" y="375"/>
                  <a:pt x="533" y="375"/>
                </a:cubicBezTo>
                <a:cubicBezTo>
                  <a:pt x="533" y="375"/>
                  <a:pt x="533" y="375"/>
                  <a:pt x="533" y="375"/>
                </a:cubicBezTo>
                <a:cubicBezTo>
                  <a:pt x="533" y="375"/>
                  <a:pt x="533" y="375"/>
                  <a:pt x="533" y="375"/>
                </a:cubicBezTo>
                <a:cubicBezTo>
                  <a:pt x="534" y="376"/>
                  <a:pt x="533" y="376"/>
                  <a:pt x="534" y="377"/>
                </a:cubicBezTo>
                <a:cubicBezTo>
                  <a:pt x="534" y="378"/>
                  <a:pt x="534" y="378"/>
                  <a:pt x="534" y="378"/>
                </a:cubicBezTo>
                <a:cubicBezTo>
                  <a:pt x="535" y="378"/>
                  <a:pt x="535" y="378"/>
                  <a:pt x="535" y="378"/>
                </a:cubicBezTo>
                <a:cubicBezTo>
                  <a:pt x="535" y="377"/>
                  <a:pt x="535" y="377"/>
                  <a:pt x="535" y="377"/>
                </a:cubicBezTo>
                <a:cubicBezTo>
                  <a:pt x="536" y="377"/>
                  <a:pt x="536" y="377"/>
                  <a:pt x="536" y="377"/>
                </a:cubicBezTo>
                <a:cubicBezTo>
                  <a:pt x="536" y="377"/>
                  <a:pt x="537" y="378"/>
                  <a:pt x="537" y="378"/>
                </a:cubicBezTo>
                <a:cubicBezTo>
                  <a:pt x="537" y="379"/>
                  <a:pt x="537" y="379"/>
                  <a:pt x="537" y="379"/>
                </a:cubicBezTo>
                <a:cubicBezTo>
                  <a:pt x="537" y="379"/>
                  <a:pt x="537" y="379"/>
                  <a:pt x="536" y="379"/>
                </a:cubicBezTo>
                <a:cubicBezTo>
                  <a:pt x="535" y="380"/>
                  <a:pt x="534" y="380"/>
                  <a:pt x="533" y="380"/>
                </a:cubicBezTo>
                <a:cubicBezTo>
                  <a:pt x="533" y="381"/>
                  <a:pt x="533" y="382"/>
                  <a:pt x="533" y="382"/>
                </a:cubicBezTo>
                <a:cubicBezTo>
                  <a:pt x="532" y="382"/>
                  <a:pt x="532" y="382"/>
                  <a:pt x="532" y="382"/>
                </a:cubicBezTo>
                <a:cubicBezTo>
                  <a:pt x="531" y="382"/>
                  <a:pt x="531" y="382"/>
                  <a:pt x="531" y="382"/>
                </a:cubicBezTo>
                <a:cubicBezTo>
                  <a:pt x="531" y="383"/>
                  <a:pt x="531" y="383"/>
                  <a:pt x="531" y="384"/>
                </a:cubicBezTo>
                <a:cubicBezTo>
                  <a:pt x="531" y="387"/>
                  <a:pt x="525" y="388"/>
                  <a:pt x="524" y="391"/>
                </a:cubicBezTo>
                <a:cubicBezTo>
                  <a:pt x="522" y="393"/>
                  <a:pt x="523" y="398"/>
                  <a:pt x="522" y="398"/>
                </a:cubicBezTo>
                <a:cubicBezTo>
                  <a:pt x="522" y="398"/>
                  <a:pt x="521" y="398"/>
                  <a:pt x="521" y="398"/>
                </a:cubicBezTo>
                <a:cubicBezTo>
                  <a:pt x="521" y="398"/>
                  <a:pt x="520" y="402"/>
                  <a:pt x="523" y="402"/>
                </a:cubicBezTo>
                <a:cubicBezTo>
                  <a:pt x="524" y="402"/>
                  <a:pt x="526" y="402"/>
                  <a:pt x="527" y="402"/>
                </a:cubicBezTo>
                <a:cubicBezTo>
                  <a:pt x="530" y="401"/>
                  <a:pt x="527" y="399"/>
                  <a:pt x="533" y="400"/>
                </a:cubicBezTo>
                <a:cubicBezTo>
                  <a:pt x="533" y="400"/>
                  <a:pt x="533" y="400"/>
                  <a:pt x="534" y="400"/>
                </a:cubicBezTo>
                <a:cubicBezTo>
                  <a:pt x="535" y="400"/>
                  <a:pt x="535" y="400"/>
                  <a:pt x="536" y="400"/>
                </a:cubicBezTo>
                <a:cubicBezTo>
                  <a:pt x="539" y="401"/>
                  <a:pt x="539" y="404"/>
                  <a:pt x="540" y="405"/>
                </a:cubicBezTo>
                <a:cubicBezTo>
                  <a:pt x="541" y="405"/>
                  <a:pt x="541" y="405"/>
                  <a:pt x="542" y="405"/>
                </a:cubicBezTo>
                <a:cubicBezTo>
                  <a:pt x="543" y="405"/>
                  <a:pt x="543" y="405"/>
                  <a:pt x="544" y="405"/>
                </a:cubicBezTo>
                <a:cubicBezTo>
                  <a:pt x="544" y="417"/>
                  <a:pt x="544" y="417"/>
                  <a:pt x="544" y="417"/>
                </a:cubicBezTo>
                <a:cubicBezTo>
                  <a:pt x="561" y="440"/>
                  <a:pt x="561" y="440"/>
                  <a:pt x="561" y="440"/>
                </a:cubicBezTo>
                <a:cubicBezTo>
                  <a:pt x="618" y="513"/>
                  <a:pt x="618" y="513"/>
                  <a:pt x="618" y="513"/>
                </a:cubicBezTo>
                <a:cubicBezTo>
                  <a:pt x="801" y="548"/>
                  <a:pt x="801" y="548"/>
                  <a:pt x="801" y="548"/>
                </a:cubicBezTo>
                <a:cubicBezTo>
                  <a:pt x="818" y="534"/>
                  <a:pt x="818" y="534"/>
                  <a:pt x="818" y="534"/>
                </a:cubicBezTo>
                <a:cubicBezTo>
                  <a:pt x="818" y="534"/>
                  <a:pt x="818" y="534"/>
                  <a:pt x="818" y="534"/>
                </a:cubicBezTo>
                <a:cubicBezTo>
                  <a:pt x="852" y="592"/>
                  <a:pt x="852" y="592"/>
                  <a:pt x="852" y="592"/>
                </a:cubicBezTo>
                <a:cubicBezTo>
                  <a:pt x="834" y="653"/>
                  <a:pt x="834" y="653"/>
                  <a:pt x="834" y="653"/>
                </a:cubicBezTo>
                <a:cubicBezTo>
                  <a:pt x="802" y="759"/>
                  <a:pt x="802" y="759"/>
                  <a:pt x="802" y="759"/>
                </a:cubicBezTo>
                <a:cubicBezTo>
                  <a:pt x="581" y="840"/>
                  <a:pt x="581" y="840"/>
                  <a:pt x="581" y="840"/>
                </a:cubicBezTo>
                <a:cubicBezTo>
                  <a:pt x="581" y="839"/>
                  <a:pt x="581" y="839"/>
                  <a:pt x="581" y="839"/>
                </a:cubicBezTo>
                <a:cubicBezTo>
                  <a:pt x="581" y="816"/>
                  <a:pt x="581" y="816"/>
                  <a:pt x="581" y="816"/>
                </a:cubicBezTo>
                <a:cubicBezTo>
                  <a:pt x="233" y="816"/>
                  <a:pt x="233" y="816"/>
                  <a:pt x="233" y="816"/>
                </a:cubicBezTo>
                <a:cubicBezTo>
                  <a:pt x="281" y="697"/>
                  <a:pt x="281" y="697"/>
                  <a:pt x="281" y="697"/>
                </a:cubicBezTo>
                <a:cubicBezTo>
                  <a:pt x="257" y="667"/>
                  <a:pt x="257" y="667"/>
                  <a:pt x="257" y="667"/>
                </a:cubicBezTo>
                <a:cubicBezTo>
                  <a:pt x="259" y="643"/>
                  <a:pt x="259" y="643"/>
                  <a:pt x="259" y="643"/>
                </a:cubicBezTo>
                <a:cubicBezTo>
                  <a:pt x="259" y="643"/>
                  <a:pt x="254" y="642"/>
                  <a:pt x="253" y="642"/>
                </a:cubicBezTo>
                <a:cubicBezTo>
                  <a:pt x="253" y="641"/>
                  <a:pt x="253" y="639"/>
                  <a:pt x="253" y="638"/>
                </a:cubicBezTo>
                <a:cubicBezTo>
                  <a:pt x="254" y="637"/>
                  <a:pt x="255" y="631"/>
                  <a:pt x="255" y="631"/>
                </a:cubicBezTo>
                <a:cubicBezTo>
                  <a:pt x="255" y="630"/>
                  <a:pt x="257" y="625"/>
                  <a:pt x="258" y="624"/>
                </a:cubicBezTo>
                <a:cubicBezTo>
                  <a:pt x="259" y="623"/>
                  <a:pt x="260" y="620"/>
                  <a:pt x="260" y="619"/>
                </a:cubicBezTo>
                <a:cubicBezTo>
                  <a:pt x="261" y="618"/>
                  <a:pt x="263" y="616"/>
                  <a:pt x="264" y="616"/>
                </a:cubicBezTo>
                <a:cubicBezTo>
                  <a:pt x="266" y="616"/>
                  <a:pt x="270" y="612"/>
                  <a:pt x="271" y="611"/>
                </a:cubicBezTo>
                <a:cubicBezTo>
                  <a:pt x="271" y="611"/>
                  <a:pt x="285" y="601"/>
                  <a:pt x="285" y="601"/>
                </a:cubicBezTo>
                <a:cubicBezTo>
                  <a:pt x="285" y="601"/>
                  <a:pt x="276" y="602"/>
                  <a:pt x="275" y="602"/>
                </a:cubicBezTo>
                <a:cubicBezTo>
                  <a:pt x="273" y="602"/>
                  <a:pt x="271" y="601"/>
                  <a:pt x="270" y="600"/>
                </a:cubicBezTo>
                <a:cubicBezTo>
                  <a:pt x="268" y="600"/>
                  <a:pt x="265" y="599"/>
                  <a:pt x="264" y="600"/>
                </a:cubicBezTo>
                <a:cubicBezTo>
                  <a:pt x="263" y="601"/>
                  <a:pt x="261" y="600"/>
                  <a:pt x="260" y="600"/>
                </a:cubicBezTo>
                <a:cubicBezTo>
                  <a:pt x="259" y="599"/>
                  <a:pt x="254" y="594"/>
                  <a:pt x="253" y="593"/>
                </a:cubicBezTo>
                <a:cubicBezTo>
                  <a:pt x="252" y="593"/>
                  <a:pt x="251" y="591"/>
                  <a:pt x="252" y="589"/>
                </a:cubicBezTo>
                <a:cubicBezTo>
                  <a:pt x="253" y="588"/>
                  <a:pt x="257" y="580"/>
                  <a:pt x="257" y="578"/>
                </a:cubicBezTo>
                <a:cubicBezTo>
                  <a:pt x="258" y="577"/>
                  <a:pt x="258" y="572"/>
                  <a:pt x="258" y="572"/>
                </a:cubicBezTo>
                <a:cubicBezTo>
                  <a:pt x="258" y="572"/>
                  <a:pt x="266" y="560"/>
                  <a:pt x="266" y="559"/>
                </a:cubicBezTo>
                <a:cubicBezTo>
                  <a:pt x="266" y="558"/>
                  <a:pt x="266" y="554"/>
                  <a:pt x="268" y="553"/>
                </a:cubicBezTo>
                <a:cubicBezTo>
                  <a:pt x="269" y="552"/>
                  <a:pt x="269" y="547"/>
                  <a:pt x="269" y="546"/>
                </a:cubicBezTo>
                <a:cubicBezTo>
                  <a:pt x="269" y="545"/>
                  <a:pt x="271" y="538"/>
                  <a:pt x="271" y="538"/>
                </a:cubicBezTo>
                <a:cubicBezTo>
                  <a:pt x="271" y="537"/>
                  <a:pt x="275" y="514"/>
                  <a:pt x="275" y="512"/>
                </a:cubicBezTo>
                <a:cubicBezTo>
                  <a:pt x="275" y="510"/>
                  <a:pt x="275" y="494"/>
                  <a:pt x="276" y="490"/>
                </a:cubicBezTo>
                <a:cubicBezTo>
                  <a:pt x="278" y="487"/>
                  <a:pt x="278" y="476"/>
                  <a:pt x="278" y="475"/>
                </a:cubicBezTo>
                <a:cubicBezTo>
                  <a:pt x="277" y="473"/>
                  <a:pt x="278" y="464"/>
                  <a:pt x="279" y="461"/>
                </a:cubicBezTo>
                <a:cubicBezTo>
                  <a:pt x="280" y="459"/>
                  <a:pt x="281" y="452"/>
                  <a:pt x="281" y="451"/>
                </a:cubicBezTo>
                <a:cubicBezTo>
                  <a:pt x="282" y="449"/>
                  <a:pt x="281" y="447"/>
                  <a:pt x="281" y="446"/>
                </a:cubicBezTo>
                <a:cubicBezTo>
                  <a:pt x="281" y="445"/>
                  <a:pt x="281" y="440"/>
                  <a:pt x="281" y="438"/>
                </a:cubicBezTo>
                <a:cubicBezTo>
                  <a:pt x="281" y="437"/>
                  <a:pt x="282" y="433"/>
                  <a:pt x="281" y="431"/>
                </a:cubicBezTo>
                <a:cubicBezTo>
                  <a:pt x="280" y="430"/>
                  <a:pt x="279" y="425"/>
                  <a:pt x="281" y="423"/>
                </a:cubicBezTo>
                <a:cubicBezTo>
                  <a:pt x="283" y="421"/>
                  <a:pt x="284" y="416"/>
                  <a:pt x="284" y="414"/>
                </a:cubicBezTo>
                <a:cubicBezTo>
                  <a:pt x="283" y="412"/>
                  <a:pt x="282" y="409"/>
                  <a:pt x="282" y="408"/>
                </a:cubicBezTo>
                <a:cubicBezTo>
                  <a:pt x="281" y="407"/>
                  <a:pt x="279" y="403"/>
                  <a:pt x="279" y="401"/>
                </a:cubicBezTo>
                <a:cubicBezTo>
                  <a:pt x="279" y="399"/>
                  <a:pt x="280" y="395"/>
                  <a:pt x="279" y="394"/>
                </a:cubicBezTo>
                <a:cubicBezTo>
                  <a:pt x="278" y="393"/>
                  <a:pt x="273" y="386"/>
                  <a:pt x="273" y="385"/>
                </a:cubicBezTo>
                <a:cubicBezTo>
                  <a:pt x="273" y="384"/>
                  <a:pt x="271" y="376"/>
                  <a:pt x="271" y="376"/>
                </a:cubicBezTo>
                <a:cubicBezTo>
                  <a:pt x="271" y="376"/>
                  <a:pt x="263" y="379"/>
                  <a:pt x="261" y="379"/>
                </a:cubicBezTo>
                <a:cubicBezTo>
                  <a:pt x="259" y="379"/>
                  <a:pt x="256" y="380"/>
                  <a:pt x="255" y="380"/>
                </a:cubicBezTo>
                <a:cubicBezTo>
                  <a:pt x="254" y="381"/>
                  <a:pt x="252" y="380"/>
                  <a:pt x="252" y="379"/>
                </a:cubicBezTo>
                <a:cubicBezTo>
                  <a:pt x="253" y="377"/>
                  <a:pt x="253" y="376"/>
                  <a:pt x="254" y="375"/>
                </a:cubicBezTo>
                <a:cubicBezTo>
                  <a:pt x="255" y="374"/>
                  <a:pt x="255" y="366"/>
                  <a:pt x="254" y="365"/>
                </a:cubicBezTo>
                <a:cubicBezTo>
                  <a:pt x="254" y="364"/>
                  <a:pt x="254" y="359"/>
                  <a:pt x="255" y="358"/>
                </a:cubicBezTo>
                <a:cubicBezTo>
                  <a:pt x="256" y="357"/>
                  <a:pt x="255" y="353"/>
                  <a:pt x="255" y="352"/>
                </a:cubicBezTo>
                <a:cubicBezTo>
                  <a:pt x="254" y="351"/>
                  <a:pt x="252" y="346"/>
                  <a:pt x="252" y="346"/>
                </a:cubicBezTo>
                <a:cubicBezTo>
                  <a:pt x="252" y="346"/>
                  <a:pt x="248" y="344"/>
                  <a:pt x="247" y="343"/>
                </a:cubicBezTo>
                <a:cubicBezTo>
                  <a:pt x="247" y="342"/>
                  <a:pt x="245" y="341"/>
                  <a:pt x="246" y="340"/>
                </a:cubicBezTo>
                <a:cubicBezTo>
                  <a:pt x="248" y="338"/>
                  <a:pt x="249" y="335"/>
                  <a:pt x="249" y="334"/>
                </a:cubicBezTo>
                <a:cubicBezTo>
                  <a:pt x="249" y="332"/>
                  <a:pt x="249" y="330"/>
                  <a:pt x="249" y="330"/>
                </a:cubicBezTo>
                <a:cubicBezTo>
                  <a:pt x="260" y="321"/>
                  <a:pt x="260" y="321"/>
                  <a:pt x="260" y="321"/>
                </a:cubicBezTo>
                <a:cubicBezTo>
                  <a:pt x="257" y="316"/>
                  <a:pt x="257" y="316"/>
                  <a:pt x="257" y="316"/>
                </a:cubicBezTo>
                <a:cubicBezTo>
                  <a:pt x="257" y="316"/>
                  <a:pt x="256" y="314"/>
                  <a:pt x="257" y="313"/>
                </a:cubicBezTo>
                <a:cubicBezTo>
                  <a:pt x="257" y="311"/>
                  <a:pt x="258" y="310"/>
                  <a:pt x="258" y="310"/>
                </a:cubicBezTo>
                <a:cubicBezTo>
                  <a:pt x="258" y="310"/>
                  <a:pt x="253" y="302"/>
                  <a:pt x="252" y="301"/>
                </a:cubicBezTo>
                <a:cubicBezTo>
                  <a:pt x="252" y="300"/>
                  <a:pt x="250" y="298"/>
                  <a:pt x="251" y="296"/>
                </a:cubicBezTo>
                <a:cubicBezTo>
                  <a:pt x="253" y="295"/>
                  <a:pt x="253" y="292"/>
                  <a:pt x="253" y="291"/>
                </a:cubicBezTo>
                <a:cubicBezTo>
                  <a:pt x="253" y="290"/>
                  <a:pt x="253" y="287"/>
                  <a:pt x="255" y="287"/>
                </a:cubicBezTo>
                <a:cubicBezTo>
                  <a:pt x="257" y="287"/>
                  <a:pt x="258" y="284"/>
                  <a:pt x="256" y="284"/>
                </a:cubicBezTo>
                <a:cubicBezTo>
                  <a:pt x="254" y="283"/>
                  <a:pt x="253" y="281"/>
                  <a:pt x="255" y="281"/>
                </a:cubicBezTo>
                <a:cubicBezTo>
                  <a:pt x="256" y="281"/>
                  <a:pt x="256" y="278"/>
                  <a:pt x="256" y="277"/>
                </a:cubicBezTo>
                <a:cubicBezTo>
                  <a:pt x="255" y="276"/>
                  <a:pt x="252" y="274"/>
                  <a:pt x="251" y="273"/>
                </a:cubicBezTo>
                <a:cubicBezTo>
                  <a:pt x="250" y="273"/>
                  <a:pt x="249" y="272"/>
                  <a:pt x="250" y="270"/>
                </a:cubicBezTo>
                <a:cubicBezTo>
                  <a:pt x="251" y="268"/>
                  <a:pt x="251" y="266"/>
                  <a:pt x="250" y="265"/>
                </a:cubicBezTo>
                <a:cubicBezTo>
                  <a:pt x="250" y="264"/>
                  <a:pt x="248" y="260"/>
                  <a:pt x="247" y="260"/>
                </a:cubicBezTo>
                <a:cubicBezTo>
                  <a:pt x="247" y="259"/>
                  <a:pt x="246" y="258"/>
                  <a:pt x="248" y="257"/>
                </a:cubicBezTo>
                <a:cubicBezTo>
                  <a:pt x="250" y="256"/>
                  <a:pt x="251" y="254"/>
                  <a:pt x="250" y="252"/>
                </a:cubicBezTo>
                <a:cubicBezTo>
                  <a:pt x="249" y="250"/>
                  <a:pt x="244" y="236"/>
                  <a:pt x="244" y="235"/>
                </a:cubicBezTo>
                <a:cubicBezTo>
                  <a:pt x="243" y="234"/>
                  <a:pt x="242" y="231"/>
                  <a:pt x="239" y="232"/>
                </a:cubicBezTo>
                <a:cubicBezTo>
                  <a:pt x="237" y="234"/>
                  <a:pt x="236" y="234"/>
                  <a:pt x="235" y="234"/>
                </a:cubicBezTo>
                <a:cubicBezTo>
                  <a:pt x="234" y="234"/>
                  <a:pt x="229" y="232"/>
                  <a:pt x="228" y="234"/>
                </a:cubicBezTo>
                <a:cubicBezTo>
                  <a:pt x="226" y="235"/>
                  <a:pt x="225" y="234"/>
                  <a:pt x="223" y="233"/>
                </a:cubicBezTo>
                <a:cubicBezTo>
                  <a:pt x="222" y="232"/>
                  <a:pt x="213" y="224"/>
                  <a:pt x="212" y="224"/>
                </a:cubicBezTo>
                <a:cubicBezTo>
                  <a:pt x="211" y="223"/>
                  <a:pt x="212" y="220"/>
                  <a:pt x="210" y="220"/>
                </a:cubicBezTo>
                <a:cubicBezTo>
                  <a:pt x="207" y="220"/>
                  <a:pt x="200" y="219"/>
                  <a:pt x="200" y="219"/>
                </a:cubicBezTo>
                <a:cubicBezTo>
                  <a:pt x="200" y="219"/>
                  <a:pt x="198" y="216"/>
                  <a:pt x="197" y="215"/>
                </a:cubicBezTo>
                <a:cubicBezTo>
                  <a:pt x="196" y="213"/>
                  <a:pt x="193" y="212"/>
                  <a:pt x="192" y="214"/>
                </a:cubicBezTo>
                <a:cubicBezTo>
                  <a:pt x="191" y="217"/>
                  <a:pt x="189" y="216"/>
                  <a:pt x="187" y="216"/>
                </a:cubicBezTo>
                <a:cubicBezTo>
                  <a:pt x="186" y="215"/>
                  <a:pt x="181" y="216"/>
                  <a:pt x="180" y="215"/>
                </a:cubicBezTo>
                <a:cubicBezTo>
                  <a:pt x="179" y="213"/>
                  <a:pt x="174" y="214"/>
                  <a:pt x="174" y="215"/>
                </a:cubicBezTo>
                <a:cubicBezTo>
                  <a:pt x="174" y="215"/>
                  <a:pt x="171" y="216"/>
                  <a:pt x="169" y="215"/>
                </a:cubicBezTo>
                <a:cubicBezTo>
                  <a:pt x="168" y="214"/>
                  <a:pt x="146" y="204"/>
                  <a:pt x="146" y="204"/>
                </a:cubicBezTo>
                <a:cubicBezTo>
                  <a:pt x="144" y="206"/>
                  <a:pt x="144" y="206"/>
                  <a:pt x="144" y="206"/>
                </a:cubicBezTo>
                <a:cubicBezTo>
                  <a:pt x="137" y="200"/>
                  <a:pt x="137" y="200"/>
                  <a:pt x="137" y="200"/>
                </a:cubicBezTo>
                <a:cubicBezTo>
                  <a:pt x="130" y="204"/>
                  <a:pt x="130" y="204"/>
                  <a:pt x="130" y="204"/>
                </a:cubicBezTo>
                <a:cubicBezTo>
                  <a:pt x="130" y="204"/>
                  <a:pt x="128" y="206"/>
                  <a:pt x="127" y="204"/>
                </a:cubicBezTo>
                <a:cubicBezTo>
                  <a:pt x="125" y="203"/>
                  <a:pt x="123" y="200"/>
                  <a:pt x="121" y="199"/>
                </a:cubicBezTo>
                <a:cubicBezTo>
                  <a:pt x="120" y="199"/>
                  <a:pt x="103" y="186"/>
                  <a:pt x="102" y="185"/>
                </a:cubicBezTo>
                <a:cubicBezTo>
                  <a:pt x="102" y="185"/>
                  <a:pt x="96" y="184"/>
                  <a:pt x="96" y="184"/>
                </a:cubicBezTo>
                <a:cubicBezTo>
                  <a:pt x="96" y="184"/>
                  <a:pt x="91" y="181"/>
                  <a:pt x="90" y="181"/>
                </a:cubicBezTo>
                <a:cubicBezTo>
                  <a:pt x="89" y="181"/>
                  <a:pt x="89" y="179"/>
                  <a:pt x="90" y="178"/>
                </a:cubicBezTo>
                <a:cubicBezTo>
                  <a:pt x="92" y="177"/>
                  <a:pt x="92" y="175"/>
                  <a:pt x="91" y="173"/>
                </a:cubicBezTo>
                <a:cubicBezTo>
                  <a:pt x="90" y="172"/>
                  <a:pt x="87" y="171"/>
                  <a:pt x="87" y="171"/>
                </a:cubicBezTo>
                <a:cubicBezTo>
                  <a:pt x="87" y="171"/>
                  <a:pt x="85" y="173"/>
                  <a:pt x="82" y="173"/>
                </a:cubicBezTo>
                <a:cubicBezTo>
                  <a:pt x="79" y="173"/>
                  <a:pt x="73" y="173"/>
                  <a:pt x="72" y="173"/>
                </a:cubicBezTo>
                <a:cubicBezTo>
                  <a:pt x="71" y="172"/>
                  <a:pt x="66" y="171"/>
                  <a:pt x="66" y="171"/>
                </a:cubicBezTo>
                <a:cubicBezTo>
                  <a:pt x="66" y="171"/>
                  <a:pt x="62" y="167"/>
                  <a:pt x="61" y="166"/>
                </a:cubicBezTo>
                <a:cubicBezTo>
                  <a:pt x="60" y="165"/>
                  <a:pt x="57" y="160"/>
                  <a:pt x="57" y="159"/>
                </a:cubicBezTo>
                <a:cubicBezTo>
                  <a:pt x="57" y="157"/>
                  <a:pt x="57" y="154"/>
                  <a:pt x="56" y="152"/>
                </a:cubicBezTo>
                <a:cubicBezTo>
                  <a:pt x="56" y="150"/>
                  <a:pt x="54" y="148"/>
                  <a:pt x="55" y="146"/>
                </a:cubicBezTo>
                <a:cubicBezTo>
                  <a:pt x="56" y="143"/>
                  <a:pt x="55" y="139"/>
                  <a:pt x="54" y="138"/>
                </a:cubicBezTo>
                <a:cubicBezTo>
                  <a:pt x="54" y="138"/>
                  <a:pt x="52" y="134"/>
                  <a:pt x="51" y="134"/>
                </a:cubicBezTo>
                <a:cubicBezTo>
                  <a:pt x="51" y="133"/>
                  <a:pt x="50" y="131"/>
                  <a:pt x="48" y="132"/>
                </a:cubicBezTo>
                <a:cubicBezTo>
                  <a:pt x="46" y="133"/>
                  <a:pt x="38" y="139"/>
                  <a:pt x="38" y="139"/>
                </a:cubicBezTo>
                <a:cubicBezTo>
                  <a:pt x="38" y="139"/>
                  <a:pt x="28" y="131"/>
                  <a:pt x="27" y="130"/>
                </a:cubicBezTo>
                <a:cubicBezTo>
                  <a:pt x="26" y="130"/>
                  <a:pt x="24" y="127"/>
                  <a:pt x="24" y="127"/>
                </a:cubicBezTo>
                <a:cubicBezTo>
                  <a:pt x="24" y="126"/>
                  <a:pt x="22" y="116"/>
                  <a:pt x="22" y="116"/>
                </a:cubicBezTo>
                <a:cubicBezTo>
                  <a:pt x="22" y="104"/>
                  <a:pt x="22" y="104"/>
                  <a:pt x="22" y="104"/>
                </a:cubicBezTo>
                <a:cubicBezTo>
                  <a:pt x="22" y="104"/>
                  <a:pt x="10" y="93"/>
                  <a:pt x="9" y="90"/>
                </a:cubicBezTo>
                <a:cubicBezTo>
                  <a:pt x="7" y="88"/>
                  <a:pt x="0" y="80"/>
                  <a:pt x="0" y="80"/>
                </a:cubicBezTo>
                <a:cubicBezTo>
                  <a:pt x="0" y="80"/>
                  <a:pt x="9" y="68"/>
                  <a:pt x="10" y="67"/>
                </a:cubicBezTo>
                <a:cubicBezTo>
                  <a:pt x="11" y="66"/>
                  <a:pt x="21" y="59"/>
                  <a:pt x="22" y="59"/>
                </a:cubicBezTo>
                <a:cubicBezTo>
                  <a:pt x="23" y="58"/>
                  <a:pt x="50" y="41"/>
                  <a:pt x="50" y="41"/>
                </a:cubicBezTo>
                <a:cubicBezTo>
                  <a:pt x="51" y="41"/>
                  <a:pt x="52" y="38"/>
                  <a:pt x="52" y="38"/>
                </a:cubicBezTo>
                <a:cubicBezTo>
                  <a:pt x="52" y="37"/>
                  <a:pt x="53" y="31"/>
                  <a:pt x="53" y="30"/>
                </a:cubicBezTo>
                <a:cubicBezTo>
                  <a:pt x="53" y="29"/>
                  <a:pt x="55" y="27"/>
                  <a:pt x="57" y="27"/>
                </a:cubicBezTo>
                <a:cubicBezTo>
                  <a:pt x="60" y="27"/>
                  <a:pt x="69" y="33"/>
                  <a:pt x="71" y="35"/>
                </a:cubicBezTo>
                <a:cubicBezTo>
                  <a:pt x="72" y="37"/>
                  <a:pt x="82" y="53"/>
                  <a:pt x="83" y="54"/>
                </a:cubicBezTo>
                <a:cubicBezTo>
                  <a:pt x="83" y="56"/>
                  <a:pt x="88" y="59"/>
                  <a:pt x="91" y="56"/>
                </a:cubicBezTo>
                <a:cubicBezTo>
                  <a:pt x="93" y="54"/>
                  <a:pt x="100" y="40"/>
                  <a:pt x="101" y="36"/>
                </a:cubicBezTo>
                <a:cubicBezTo>
                  <a:pt x="102" y="32"/>
                  <a:pt x="101" y="22"/>
                  <a:pt x="100" y="19"/>
                </a:cubicBezTo>
                <a:cubicBezTo>
                  <a:pt x="98" y="16"/>
                  <a:pt x="96" y="13"/>
                  <a:pt x="95" y="11"/>
                </a:cubicBezTo>
                <a:cubicBezTo>
                  <a:pt x="94" y="9"/>
                  <a:pt x="91" y="2"/>
                  <a:pt x="92" y="0"/>
                </a:cubicBezTo>
                <a:cubicBezTo>
                  <a:pt x="112" y="2"/>
                  <a:pt x="133" y="4"/>
                  <a:pt x="153" y="5"/>
                </a:cubicBezTo>
                <a:cubicBezTo>
                  <a:pt x="154" y="5"/>
                  <a:pt x="154" y="6"/>
                  <a:pt x="154" y="6"/>
                </a:cubicBezTo>
                <a:cubicBezTo>
                  <a:pt x="154" y="6"/>
                  <a:pt x="164" y="2"/>
                  <a:pt x="164" y="2"/>
                </a:cubicBezTo>
                <a:cubicBezTo>
                  <a:pt x="164" y="2"/>
                  <a:pt x="164" y="2"/>
                  <a:pt x="164" y="2"/>
                </a:cubicBezTo>
                <a:cubicBezTo>
                  <a:pt x="187" y="5"/>
                  <a:pt x="210" y="8"/>
                  <a:pt x="232" y="11"/>
                </a:cubicBezTo>
                <a:cubicBezTo>
                  <a:pt x="234" y="12"/>
                  <a:pt x="234" y="12"/>
                  <a:pt x="234" y="12"/>
                </a:cubicBezTo>
                <a:cubicBezTo>
                  <a:pt x="234" y="12"/>
                  <a:pt x="234" y="12"/>
                  <a:pt x="235" y="13"/>
                </a:cubicBezTo>
                <a:close/>
              </a:path>
            </a:pathLst>
          </a:custGeom>
          <a:solidFill>
            <a:schemeClr val="accent3"/>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9" name="Freeform 7"/>
          <p:cNvSpPr>
            <a:spLocks/>
          </p:cNvSpPr>
          <p:nvPr/>
        </p:nvSpPr>
        <p:spPr bwMode="auto">
          <a:xfrm>
            <a:off x="12938676" y="3778462"/>
            <a:ext cx="1390990" cy="1496207"/>
          </a:xfrm>
          <a:custGeom>
            <a:avLst/>
            <a:gdLst>
              <a:gd name="T0" fmla="*/ 278 w 279"/>
              <a:gd name="T1" fmla="*/ 68 h 300"/>
              <a:gd name="T2" fmla="*/ 270 w 279"/>
              <a:gd name="T3" fmla="*/ 119 h 300"/>
              <a:gd name="T4" fmla="*/ 236 w 279"/>
              <a:gd name="T5" fmla="*/ 112 h 300"/>
              <a:gd name="T6" fmla="*/ 241 w 279"/>
              <a:gd name="T7" fmla="*/ 177 h 300"/>
              <a:gd name="T8" fmla="*/ 265 w 279"/>
              <a:gd name="T9" fmla="*/ 209 h 300"/>
              <a:gd name="T10" fmla="*/ 239 w 279"/>
              <a:gd name="T11" fmla="*/ 217 h 300"/>
              <a:gd name="T12" fmla="*/ 225 w 279"/>
              <a:gd name="T13" fmla="*/ 226 h 300"/>
              <a:gd name="T14" fmla="*/ 211 w 279"/>
              <a:gd name="T15" fmla="*/ 228 h 300"/>
              <a:gd name="T16" fmla="*/ 188 w 279"/>
              <a:gd name="T17" fmla="*/ 237 h 300"/>
              <a:gd name="T18" fmla="*/ 182 w 279"/>
              <a:gd name="T19" fmla="*/ 248 h 300"/>
              <a:gd name="T20" fmla="*/ 172 w 279"/>
              <a:gd name="T21" fmla="*/ 245 h 300"/>
              <a:gd name="T22" fmla="*/ 154 w 279"/>
              <a:gd name="T23" fmla="*/ 256 h 300"/>
              <a:gd name="T24" fmla="*/ 144 w 279"/>
              <a:gd name="T25" fmla="*/ 259 h 300"/>
              <a:gd name="T26" fmla="*/ 138 w 279"/>
              <a:gd name="T27" fmla="*/ 265 h 300"/>
              <a:gd name="T28" fmla="*/ 144 w 279"/>
              <a:gd name="T29" fmla="*/ 266 h 300"/>
              <a:gd name="T30" fmla="*/ 140 w 279"/>
              <a:gd name="T31" fmla="*/ 271 h 300"/>
              <a:gd name="T32" fmla="*/ 143 w 279"/>
              <a:gd name="T33" fmla="*/ 278 h 300"/>
              <a:gd name="T34" fmla="*/ 137 w 279"/>
              <a:gd name="T35" fmla="*/ 293 h 300"/>
              <a:gd name="T36" fmla="*/ 120 w 279"/>
              <a:gd name="T37" fmla="*/ 293 h 300"/>
              <a:gd name="T38" fmla="*/ 114 w 279"/>
              <a:gd name="T39" fmla="*/ 300 h 300"/>
              <a:gd name="T40" fmla="*/ 94 w 279"/>
              <a:gd name="T41" fmla="*/ 295 h 300"/>
              <a:gd name="T42" fmla="*/ 85 w 279"/>
              <a:gd name="T43" fmla="*/ 281 h 300"/>
              <a:gd name="T44" fmla="*/ 65 w 279"/>
              <a:gd name="T45" fmla="*/ 282 h 300"/>
              <a:gd name="T46" fmla="*/ 55 w 279"/>
              <a:gd name="T47" fmla="*/ 261 h 300"/>
              <a:gd name="T48" fmla="*/ 43 w 279"/>
              <a:gd name="T49" fmla="*/ 244 h 300"/>
              <a:gd name="T50" fmla="*/ 23 w 279"/>
              <a:gd name="T51" fmla="*/ 243 h 300"/>
              <a:gd name="T52" fmla="*/ 0 w 279"/>
              <a:gd name="T53" fmla="*/ 220 h 300"/>
              <a:gd name="T54" fmla="*/ 9 w 279"/>
              <a:gd name="T55" fmla="*/ 207 h 300"/>
              <a:gd name="T56" fmla="*/ 20 w 279"/>
              <a:gd name="T57" fmla="*/ 206 h 300"/>
              <a:gd name="T58" fmla="*/ 26 w 279"/>
              <a:gd name="T59" fmla="*/ 202 h 300"/>
              <a:gd name="T60" fmla="*/ 33 w 279"/>
              <a:gd name="T61" fmla="*/ 196 h 300"/>
              <a:gd name="T62" fmla="*/ 43 w 279"/>
              <a:gd name="T63" fmla="*/ 194 h 300"/>
              <a:gd name="T64" fmla="*/ 51 w 279"/>
              <a:gd name="T65" fmla="*/ 185 h 300"/>
              <a:gd name="T66" fmla="*/ 57 w 279"/>
              <a:gd name="T67" fmla="*/ 175 h 300"/>
              <a:gd name="T68" fmla="*/ 70 w 279"/>
              <a:gd name="T69" fmla="*/ 165 h 300"/>
              <a:gd name="T70" fmla="*/ 76 w 279"/>
              <a:gd name="T71" fmla="*/ 151 h 300"/>
              <a:gd name="T72" fmla="*/ 96 w 279"/>
              <a:gd name="T73" fmla="*/ 148 h 300"/>
              <a:gd name="T74" fmla="*/ 102 w 279"/>
              <a:gd name="T75" fmla="*/ 139 h 300"/>
              <a:gd name="T76" fmla="*/ 114 w 279"/>
              <a:gd name="T77" fmla="*/ 127 h 300"/>
              <a:gd name="T78" fmla="*/ 128 w 279"/>
              <a:gd name="T79" fmla="*/ 117 h 300"/>
              <a:gd name="T80" fmla="*/ 138 w 279"/>
              <a:gd name="T81" fmla="*/ 111 h 300"/>
              <a:gd name="T82" fmla="*/ 147 w 279"/>
              <a:gd name="T83" fmla="*/ 99 h 300"/>
              <a:gd name="T84" fmla="*/ 152 w 279"/>
              <a:gd name="T85" fmla="*/ 101 h 300"/>
              <a:gd name="T86" fmla="*/ 156 w 279"/>
              <a:gd name="T87" fmla="*/ 93 h 300"/>
              <a:gd name="T88" fmla="*/ 164 w 279"/>
              <a:gd name="T89" fmla="*/ 79 h 300"/>
              <a:gd name="T90" fmla="*/ 162 w 279"/>
              <a:gd name="T91" fmla="*/ 58 h 300"/>
              <a:gd name="T92" fmla="*/ 180 w 279"/>
              <a:gd name="T93" fmla="*/ 45 h 300"/>
              <a:gd name="T94" fmla="*/ 199 w 279"/>
              <a:gd name="T95" fmla="*/ 40 h 300"/>
              <a:gd name="T96" fmla="*/ 225 w 279"/>
              <a:gd name="T97" fmla="*/ 20 h 300"/>
              <a:gd name="T98" fmla="*/ 233 w 279"/>
              <a:gd name="T99" fmla="*/ 0 h 300"/>
              <a:gd name="T100" fmla="*/ 255 w 279"/>
              <a:gd name="T101" fmla="*/ 24 h 300"/>
              <a:gd name="T102" fmla="*/ 257 w 279"/>
              <a:gd name="T103" fmla="*/ 47 h 300"/>
              <a:gd name="T104" fmla="*/ 271 w 279"/>
              <a:gd name="T105" fmla="*/ 5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 h="300">
                <a:moveTo>
                  <a:pt x="277" y="62"/>
                </a:moveTo>
                <a:cubicBezTo>
                  <a:pt x="278" y="63"/>
                  <a:pt x="279" y="66"/>
                  <a:pt x="278" y="68"/>
                </a:cubicBezTo>
                <a:cubicBezTo>
                  <a:pt x="277" y="70"/>
                  <a:pt x="272" y="84"/>
                  <a:pt x="272" y="86"/>
                </a:cubicBezTo>
                <a:cubicBezTo>
                  <a:pt x="272" y="87"/>
                  <a:pt x="270" y="119"/>
                  <a:pt x="270" y="119"/>
                </a:cubicBezTo>
                <a:cubicBezTo>
                  <a:pt x="259" y="110"/>
                  <a:pt x="259" y="110"/>
                  <a:pt x="259" y="110"/>
                </a:cubicBezTo>
                <a:cubicBezTo>
                  <a:pt x="236" y="112"/>
                  <a:pt x="236" y="112"/>
                  <a:pt x="236" y="112"/>
                </a:cubicBezTo>
                <a:cubicBezTo>
                  <a:pt x="236" y="112"/>
                  <a:pt x="234" y="139"/>
                  <a:pt x="235" y="149"/>
                </a:cubicBezTo>
                <a:cubicBezTo>
                  <a:pt x="236" y="159"/>
                  <a:pt x="241" y="175"/>
                  <a:pt x="241" y="177"/>
                </a:cubicBezTo>
                <a:cubicBezTo>
                  <a:pt x="242" y="178"/>
                  <a:pt x="246" y="184"/>
                  <a:pt x="248" y="186"/>
                </a:cubicBezTo>
                <a:cubicBezTo>
                  <a:pt x="250" y="188"/>
                  <a:pt x="265" y="209"/>
                  <a:pt x="265" y="209"/>
                </a:cubicBezTo>
                <a:cubicBezTo>
                  <a:pt x="259" y="225"/>
                  <a:pt x="259" y="225"/>
                  <a:pt x="259" y="225"/>
                </a:cubicBezTo>
                <a:cubicBezTo>
                  <a:pt x="239" y="217"/>
                  <a:pt x="239" y="217"/>
                  <a:pt x="239" y="217"/>
                </a:cubicBezTo>
                <a:cubicBezTo>
                  <a:pt x="239" y="217"/>
                  <a:pt x="236" y="222"/>
                  <a:pt x="234" y="223"/>
                </a:cubicBezTo>
                <a:cubicBezTo>
                  <a:pt x="232" y="224"/>
                  <a:pt x="226" y="226"/>
                  <a:pt x="225" y="226"/>
                </a:cubicBezTo>
                <a:cubicBezTo>
                  <a:pt x="224" y="226"/>
                  <a:pt x="220" y="226"/>
                  <a:pt x="219" y="226"/>
                </a:cubicBezTo>
                <a:cubicBezTo>
                  <a:pt x="218" y="226"/>
                  <a:pt x="213" y="227"/>
                  <a:pt x="211" y="228"/>
                </a:cubicBezTo>
                <a:cubicBezTo>
                  <a:pt x="210" y="230"/>
                  <a:pt x="204" y="238"/>
                  <a:pt x="204" y="238"/>
                </a:cubicBezTo>
                <a:cubicBezTo>
                  <a:pt x="204" y="238"/>
                  <a:pt x="189" y="237"/>
                  <a:pt x="188" y="237"/>
                </a:cubicBezTo>
                <a:cubicBezTo>
                  <a:pt x="187" y="237"/>
                  <a:pt x="184" y="239"/>
                  <a:pt x="184" y="241"/>
                </a:cubicBezTo>
                <a:cubicBezTo>
                  <a:pt x="184" y="243"/>
                  <a:pt x="184" y="247"/>
                  <a:pt x="182" y="248"/>
                </a:cubicBezTo>
                <a:cubicBezTo>
                  <a:pt x="180" y="248"/>
                  <a:pt x="175" y="249"/>
                  <a:pt x="174" y="249"/>
                </a:cubicBezTo>
                <a:cubicBezTo>
                  <a:pt x="173" y="248"/>
                  <a:pt x="172" y="245"/>
                  <a:pt x="172" y="245"/>
                </a:cubicBezTo>
                <a:cubicBezTo>
                  <a:pt x="171" y="244"/>
                  <a:pt x="167" y="243"/>
                  <a:pt x="165" y="245"/>
                </a:cubicBezTo>
                <a:cubicBezTo>
                  <a:pt x="163" y="247"/>
                  <a:pt x="155" y="256"/>
                  <a:pt x="154" y="256"/>
                </a:cubicBezTo>
                <a:cubicBezTo>
                  <a:pt x="154" y="257"/>
                  <a:pt x="151" y="259"/>
                  <a:pt x="150" y="259"/>
                </a:cubicBezTo>
                <a:cubicBezTo>
                  <a:pt x="148" y="259"/>
                  <a:pt x="145" y="259"/>
                  <a:pt x="144" y="259"/>
                </a:cubicBezTo>
                <a:cubicBezTo>
                  <a:pt x="143" y="259"/>
                  <a:pt x="142" y="260"/>
                  <a:pt x="142" y="260"/>
                </a:cubicBezTo>
                <a:cubicBezTo>
                  <a:pt x="141" y="260"/>
                  <a:pt x="138" y="265"/>
                  <a:pt x="138" y="265"/>
                </a:cubicBezTo>
                <a:cubicBezTo>
                  <a:pt x="138" y="265"/>
                  <a:pt x="137" y="268"/>
                  <a:pt x="139" y="268"/>
                </a:cubicBezTo>
                <a:cubicBezTo>
                  <a:pt x="141" y="268"/>
                  <a:pt x="143" y="266"/>
                  <a:pt x="144" y="266"/>
                </a:cubicBezTo>
                <a:cubicBezTo>
                  <a:pt x="145" y="266"/>
                  <a:pt x="146" y="269"/>
                  <a:pt x="145" y="270"/>
                </a:cubicBezTo>
                <a:cubicBezTo>
                  <a:pt x="143" y="270"/>
                  <a:pt x="140" y="271"/>
                  <a:pt x="140" y="271"/>
                </a:cubicBezTo>
                <a:cubicBezTo>
                  <a:pt x="140" y="271"/>
                  <a:pt x="140" y="276"/>
                  <a:pt x="140" y="277"/>
                </a:cubicBezTo>
                <a:cubicBezTo>
                  <a:pt x="140" y="278"/>
                  <a:pt x="142" y="278"/>
                  <a:pt x="143" y="278"/>
                </a:cubicBezTo>
                <a:cubicBezTo>
                  <a:pt x="145" y="279"/>
                  <a:pt x="146" y="281"/>
                  <a:pt x="144" y="282"/>
                </a:cubicBezTo>
                <a:cubicBezTo>
                  <a:pt x="143" y="284"/>
                  <a:pt x="138" y="292"/>
                  <a:pt x="137" y="293"/>
                </a:cubicBezTo>
                <a:cubicBezTo>
                  <a:pt x="136" y="294"/>
                  <a:pt x="134" y="295"/>
                  <a:pt x="131" y="294"/>
                </a:cubicBezTo>
                <a:cubicBezTo>
                  <a:pt x="128" y="293"/>
                  <a:pt x="123" y="292"/>
                  <a:pt x="120" y="293"/>
                </a:cubicBezTo>
                <a:cubicBezTo>
                  <a:pt x="118" y="294"/>
                  <a:pt x="116" y="295"/>
                  <a:pt x="116" y="297"/>
                </a:cubicBezTo>
                <a:cubicBezTo>
                  <a:pt x="116" y="298"/>
                  <a:pt x="116" y="300"/>
                  <a:pt x="114" y="300"/>
                </a:cubicBezTo>
                <a:cubicBezTo>
                  <a:pt x="112" y="300"/>
                  <a:pt x="99" y="300"/>
                  <a:pt x="97" y="300"/>
                </a:cubicBezTo>
                <a:cubicBezTo>
                  <a:pt x="95" y="299"/>
                  <a:pt x="94" y="296"/>
                  <a:pt x="94" y="295"/>
                </a:cubicBezTo>
                <a:cubicBezTo>
                  <a:pt x="94" y="294"/>
                  <a:pt x="87" y="281"/>
                  <a:pt x="87" y="281"/>
                </a:cubicBezTo>
                <a:cubicBezTo>
                  <a:pt x="87" y="281"/>
                  <a:pt x="85" y="281"/>
                  <a:pt x="85" y="281"/>
                </a:cubicBezTo>
                <a:cubicBezTo>
                  <a:pt x="84" y="281"/>
                  <a:pt x="66" y="282"/>
                  <a:pt x="65" y="282"/>
                </a:cubicBezTo>
                <a:cubicBezTo>
                  <a:pt x="65" y="282"/>
                  <a:pt x="65" y="282"/>
                  <a:pt x="65" y="282"/>
                </a:cubicBezTo>
                <a:cubicBezTo>
                  <a:pt x="65" y="281"/>
                  <a:pt x="61" y="273"/>
                  <a:pt x="60" y="271"/>
                </a:cubicBezTo>
                <a:cubicBezTo>
                  <a:pt x="60" y="270"/>
                  <a:pt x="57" y="263"/>
                  <a:pt x="55" y="261"/>
                </a:cubicBezTo>
                <a:cubicBezTo>
                  <a:pt x="54" y="260"/>
                  <a:pt x="51" y="252"/>
                  <a:pt x="51" y="250"/>
                </a:cubicBezTo>
                <a:cubicBezTo>
                  <a:pt x="50" y="249"/>
                  <a:pt x="45" y="246"/>
                  <a:pt x="43" y="244"/>
                </a:cubicBezTo>
                <a:cubicBezTo>
                  <a:pt x="42" y="243"/>
                  <a:pt x="38" y="245"/>
                  <a:pt x="34" y="246"/>
                </a:cubicBezTo>
                <a:cubicBezTo>
                  <a:pt x="30" y="247"/>
                  <a:pt x="25" y="244"/>
                  <a:pt x="23" y="243"/>
                </a:cubicBezTo>
                <a:cubicBezTo>
                  <a:pt x="21" y="242"/>
                  <a:pt x="14" y="235"/>
                  <a:pt x="12" y="232"/>
                </a:cubicBezTo>
                <a:cubicBezTo>
                  <a:pt x="10" y="228"/>
                  <a:pt x="0" y="220"/>
                  <a:pt x="0" y="220"/>
                </a:cubicBezTo>
                <a:cubicBezTo>
                  <a:pt x="1" y="219"/>
                  <a:pt x="2" y="214"/>
                  <a:pt x="2" y="214"/>
                </a:cubicBezTo>
                <a:cubicBezTo>
                  <a:pt x="9" y="207"/>
                  <a:pt x="9" y="207"/>
                  <a:pt x="9" y="207"/>
                </a:cubicBezTo>
                <a:cubicBezTo>
                  <a:pt x="9" y="207"/>
                  <a:pt x="11" y="206"/>
                  <a:pt x="13" y="206"/>
                </a:cubicBezTo>
                <a:cubicBezTo>
                  <a:pt x="14" y="206"/>
                  <a:pt x="19" y="206"/>
                  <a:pt x="20" y="206"/>
                </a:cubicBezTo>
                <a:cubicBezTo>
                  <a:pt x="21" y="206"/>
                  <a:pt x="23" y="205"/>
                  <a:pt x="23" y="204"/>
                </a:cubicBezTo>
                <a:cubicBezTo>
                  <a:pt x="24" y="202"/>
                  <a:pt x="23" y="202"/>
                  <a:pt x="26" y="202"/>
                </a:cubicBezTo>
                <a:cubicBezTo>
                  <a:pt x="29" y="202"/>
                  <a:pt x="32" y="203"/>
                  <a:pt x="32" y="200"/>
                </a:cubicBezTo>
                <a:cubicBezTo>
                  <a:pt x="32" y="198"/>
                  <a:pt x="30" y="194"/>
                  <a:pt x="33" y="196"/>
                </a:cubicBezTo>
                <a:cubicBezTo>
                  <a:pt x="35" y="197"/>
                  <a:pt x="35" y="197"/>
                  <a:pt x="39" y="196"/>
                </a:cubicBezTo>
                <a:cubicBezTo>
                  <a:pt x="42" y="196"/>
                  <a:pt x="42" y="195"/>
                  <a:pt x="43" y="194"/>
                </a:cubicBezTo>
                <a:cubicBezTo>
                  <a:pt x="44" y="193"/>
                  <a:pt x="47" y="192"/>
                  <a:pt x="47" y="190"/>
                </a:cubicBezTo>
                <a:cubicBezTo>
                  <a:pt x="48" y="188"/>
                  <a:pt x="49" y="185"/>
                  <a:pt x="51" y="185"/>
                </a:cubicBezTo>
                <a:cubicBezTo>
                  <a:pt x="53" y="184"/>
                  <a:pt x="54" y="183"/>
                  <a:pt x="55" y="182"/>
                </a:cubicBezTo>
                <a:cubicBezTo>
                  <a:pt x="55" y="180"/>
                  <a:pt x="56" y="175"/>
                  <a:pt x="57" y="175"/>
                </a:cubicBezTo>
                <a:cubicBezTo>
                  <a:pt x="59" y="174"/>
                  <a:pt x="69" y="168"/>
                  <a:pt x="69" y="168"/>
                </a:cubicBezTo>
                <a:cubicBezTo>
                  <a:pt x="69" y="168"/>
                  <a:pt x="71" y="166"/>
                  <a:pt x="70" y="165"/>
                </a:cubicBezTo>
                <a:cubicBezTo>
                  <a:pt x="68" y="164"/>
                  <a:pt x="68" y="164"/>
                  <a:pt x="68" y="164"/>
                </a:cubicBezTo>
                <a:cubicBezTo>
                  <a:pt x="76" y="151"/>
                  <a:pt x="76" y="151"/>
                  <a:pt x="76" y="151"/>
                </a:cubicBezTo>
                <a:cubicBezTo>
                  <a:pt x="76" y="151"/>
                  <a:pt x="81" y="153"/>
                  <a:pt x="83" y="153"/>
                </a:cubicBezTo>
                <a:cubicBezTo>
                  <a:pt x="85" y="152"/>
                  <a:pt x="95" y="149"/>
                  <a:pt x="96" y="148"/>
                </a:cubicBezTo>
                <a:cubicBezTo>
                  <a:pt x="97" y="147"/>
                  <a:pt x="101" y="146"/>
                  <a:pt x="101" y="146"/>
                </a:cubicBezTo>
                <a:cubicBezTo>
                  <a:pt x="101" y="146"/>
                  <a:pt x="100" y="140"/>
                  <a:pt x="102" y="139"/>
                </a:cubicBezTo>
                <a:cubicBezTo>
                  <a:pt x="104" y="138"/>
                  <a:pt x="109" y="131"/>
                  <a:pt x="110" y="130"/>
                </a:cubicBezTo>
                <a:cubicBezTo>
                  <a:pt x="110" y="129"/>
                  <a:pt x="112" y="127"/>
                  <a:pt x="114" y="127"/>
                </a:cubicBezTo>
                <a:cubicBezTo>
                  <a:pt x="116" y="127"/>
                  <a:pt x="118" y="124"/>
                  <a:pt x="120" y="123"/>
                </a:cubicBezTo>
                <a:cubicBezTo>
                  <a:pt x="121" y="121"/>
                  <a:pt x="127" y="117"/>
                  <a:pt x="128" y="117"/>
                </a:cubicBezTo>
                <a:cubicBezTo>
                  <a:pt x="130" y="117"/>
                  <a:pt x="133" y="115"/>
                  <a:pt x="134" y="115"/>
                </a:cubicBezTo>
                <a:cubicBezTo>
                  <a:pt x="135" y="115"/>
                  <a:pt x="138" y="111"/>
                  <a:pt x="138" y="111"/>
                </a:cubicBezTo>
                <a:cubicBezTo>
                  <a:pt x="144" y="106"/>
                  <a:pt x="144" y="106"/>
                  <a:pt x="144" y="106"/>
                </a:cubicBezTo>
                <a:cubicBezTo>
                  <a:pt x="144" y="106"/>
                  <a:pt x="147" y="100"/>
                  <a:pt x="147" y="99"/>
                </a:cubicBezTo>
                <a:cubicBezTo>
                  <a:pt x="147" y="98"/>
                  <a:pt x="148" y="96"/>
                  <a:pt x="149" y="98"/>
                </a:cubicBezTo>
                <a:cubicBezTo>
                  <a:pt x="150" y="99"/>
                  <a:pt x="151" y="99"/>
                  <a:pt x="152" y="101"/>
                </a:cubicBezTo>
                <a:cubicBezTo>
                  <a:pt x="154" y="104"/>
                  <a:pt x="154" y="99"/>
                  <a:pt x="154" y="98"/>
                </a:cubicBezTo>
                <a:cubicBezTo>
                  <a:pt x="154" y="96"/>
                  <a:pt x="156" y="93"/>
                  <a:pt x="156" y="93"/>
                </a:cubicBezTo>
                <a:cubicBezTo>
                  <a:pt x="156" y="93"/>
                  <a:pt x="162" y="88"/>
                  <a:pt x="164" y="87"/>
                </a:cubicBezTo>
                <a:cubicBezTo>
                  <a:pt x="165" y="86"/>
                  <a:pt x="164" y="81"/>
                  <a:pt x="164" y="79"/>
                </a:cubicBezTo>
                <a:cubicBezTo>
                  <a:pt x="163" y="78"/>
                  <a:pt x="162" y="75"/>
                  <a:pt x="162" y="74"/>
                </a:cubicBezTo>
                <a:cubicBezTo>
                  <a:pt x="162" y="73"/>
                  <a:pt x="162" y="58"/>
                  <a:pt x="162" y="58"/>
                </a:cubicBezTo>
                <a:cubicBezTo>
                  <a:pt x="162" y="58"/>
                  <a:pt x="164" y="56"/>
                  <a:pt x="166" y="55"/>
                </a:cubicBezTo>
                <a:cubicBezTo>
                  <a:pt x="168" y="55"/>
                  <a:pt x="179" y="46"/>
                  <a:pt x="180" y="45"/>
                </a:cubicBezTo>
                <a:cubicBezTo>
                  <a:pt x="181" y="44"/>
                  <a:pt x="191" y="42"/>
                  <a:pt x="191" y="42"/>
                </a:cubicBezTo>
                <a:cubicBezTo>
                  <a:pt x="191" y="42"/>
                  <a:pt x="197" y="40"/>
                  <a:pt x="199" y="40"/>
                </a:cubicBezTo>
                <a:cubicBezTo>
                  <a:pt x="201" y="41"/>
                  <a:pt x="205" y="40"/>
                  <a:pt x="205" y="40"/>
                </a:cubicBezTo>
                <a:cubicBezTo>
                  <a:pt x="225" y="20"/>
                  <a:pt x="225" y="20"/>
                  <a:pt x="225" y="20"/>
                </a:cubicBezTo>
                <a:cubicBezTo>
                  <a:pt x="220" y="13"/>
                  <a:pt x="220" y="13"/>
                  <a:pt x="220" y="13"/>
                </a:cubicBezTo>
                <a:cubicBezTo>
                  <a:pt x="233" y="0"/>
                  <a:pt x="233" y="0"/>
                  <a:pt x="233" y="0"/>
                </a:cubicBezTo>
                <a:cubicBezTo>
                  <a:pt x="233" y="0"/>
                  <a:pt x="240" y="8"/>
                  <a:pt x="242" y="10"/>
                </a:cubicBezTo>
                <a:cubicBezTo>
                  <a:pt x="243" y="13"/>
                  <a:pt x="255" y="24"/>
                  <a:pt x="255" y="24"/>
                </a:cubicBezTo>
                <a:cubicBezTo>
                  <a:pt x="255" y="36"/>
                  <a:pt x="255" y="36"/>
                  <a:pt x="255" y="36"/>
                </a:cubicBezTo>
                <a:cubicBezTo>
                  <a:pt x="255" y="36"/>
                  <a:pt x="257" y="46"/>
                  <a:pt x="257" y="47"/>
                </a:cubicBezTo>
                <a:cubicBezTo>
                  <a:pt x="257" y="47"/>
                  <a:pt x="259" y="50"/>
                  <a:pt x="260" y="50"/>
                </a:cubicBezTo>
                <a:cubicBezTo>
                  <a:pt x="261" y="51"/>
                  <a:pt x="271" y="59"/>
                  <a:pt x="271" y="59"/>
                </a:cubicBezTo>
                <a:cubicBezTo>
                  <a:pt x="271" y="59"/>
                  <a:pt x="276" y="61"/>
                  <a:pt x="277" y="62"/>
                </a:cubicBezTo>
                <a:close/>
              </a:path>
            </a:pathLst>
          </a:custGeom>
          <a:solidFill>
            <a:schemeClr val="tx1">
              <a:lumMod val="90000"/>
              <a:lumOff val="10000"/>
            </a:schemeClr>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0" name="Freeform 8"/>
          <p:cNvSpPr>
            <a:spLocks/>
          </p:cNvSpPr>
          <p:nvPr/>
        </p:nvSpPr>
        <p:spPr bwMode="auto">
          <a:xfrm>
            <a:off x="11655016" y="2124428"/>
            <a:ext cx="2952430" cy="1654034"/>
          </a:xfrm>
          <a:custGeom>
            <a:avLst/>
            <a:gdLst>
              <a:gd name="T0" fmla="*/ 191 w 593"/>
              <a:gd name="T1" fmla="*/ 18 h 332"/>
              <a:gd name="T2" fmla="*/ 312 w 593"/>
              <a:gd name="T3" fmla="*/ 85 h 332"/>
              <a:gd name="T4" fmla="*/ 481 w 593"/>
              <a:gd name="T5" fmla="*/ 217 h 332"/>
              <a:gd name="T6" fmla="*/ 586 w 593"/>
              <a:gd name="T7" fmla="*/ 263 h 332"/>
              <a:gd name="T8" fmla="*/ 582 w 593"/>
              <a:gd name="T9" fmla="*/ 308 h 332"/>
              <a:gd name="T10" fmla="*/ 548 w 593"/>
              <a:gd name="T11" fmla="*/ 279 h 332"/>
              <a:gd name="T12" fmla="*/ 541 w 593"/>
              <a:gd name="T13" fmla="*/ 293 h 332"/>
              <a:gd name="T14" fmla="*/ 491 w 593"/>
              <a:gd name="T15" fmla="*/ 332 h 332"/>
              <a:gd name="T16" fmla="*/ 457 w 593"/>
              <a:gd name="T17" fmla="*/ 318 h 332"/>
              <a:gd name="T18" fmla="*/ 440 w 593"/>
              <a:gd name="T19" fmla="*/ 317 h 332"/>
              <a:gd name="T20" fmla="*/ 420 w 593"/>
              <a:gd name="T21" fmla="*/ 309 h 332"/>
              <a:gd name="T22" fmla="*/ 406 w 593"/>
              <a:gd name="T23" fmla="*/ 317 h 332"/>
              <a:gd name="T24" fmla="*/ 391 w 593"/>
              <a:gd name="T25" fmla="*/ 316 h 332"/>
              <a:gd name="T26" fmla="*/ 378 w 593"/>
              <a:gd name="T27" fmla="*/ 310 h 332"/>
              <a:gd name="T28" fmla="*/ 371 w 593"/>
              <a:gd name="T29" fmla="*/ 295 h 332"/>
              <a:gd name="T30" fmla="*/ 361 w 593"/>
              <a:gd name="T31" fmla="*/ 289 h 332"/>
              <a:gd name="T32" fmla="*/ 348 w 593"/>
              <a:gd name="T33" fmla="*/ 280 h 332"/>
              <a:gd name="T34" fmla="*/ 324 w 593"/>
              <a:gd name="T35" fmla="*/ 271 h 332"/>
              <a:gd name="T36" fmla="*/ 308 w 593"/>
              <a:gd name="T37" fmla="*/ 275 h 332"/>
              <a:gd name="T38" fmla="*/ 272 w 593"/>
              <a:gd name="T39" fmla="*/ 270 h 332"/>
              <a:gd name="T40" fmla="*/ 272 w 593"/>
              <a:gd name="T41" fmla="*/ 252 h 332"/>
              <a:gd name="T42" fmla="*/ 288 w 593"/>
              <a:gd name="T43" fmla="*/ 241 h 332"/>
              <a:gd name="T44" fmla="*/ 281 w 593"/>
              <a:gd name="T45" fmla="*/ 217 h 332"/>
              <a:gd name="T46" fmla="*/ 273 w 593"/>
              <a:gd name="T47" fmla="*/ 200 h 332"/>
              <a:gd name="T48" fmla="*/ 282 w 593"/>
              <a:gd name="T49" fmla="*/ 186 h 332"/>
              <a:gd name="T50" fmla="*/ 295 w 593"/>
              <a:gd name="T51" fmla="*/ 175 h 332"/>
              <a:gd name="T52" fmla="*/ 309 w 593"/>
              <a:gd name="T53" fmla="*/ 163 h 332"/>
              <a:gd name="T54" fmla="*/ 287 w 593"/>
              <a:gd name="T55" fmla="*/ 147 h 332"/>
              <a:gd name="T56" fmla="*/ 277 w 593"/>
              <a:gd name="T57" fmla="*/ 129 h 332"/>
              <a:gd name="T58" fmla="*/ 256 w 593"/>
              <a:gd name="T59" fmla="*/ 126 h 332"/>
              <a:gd name="T60" fmla="*/ 246 w 593"/>
              <a:gd name="T61" fmla="*/ 123 h 332"/>
              <a:gd name="T62" fmla="*/ 211 w 593"/>
              <a:gd name="T63" fmla="*/ 115 h 332"/>
              <a:gd name="T64" fmla="*/ 176 w 593"/>
              <a:gd name="T65" fmla="*/ 115 h 332"/>
              <a:gd name="T66" fmla="*/ 145 w 593"/>
              <a:gd name="T67" fmla="*/ 108 h 332"/>
              <a:gd name="T68" fmla="*/ 118 w 593"/>
              <a:gd name="T69" fmla="*/ 103 h 332"/>
              <a:gd name="T70" fmla="*/ 111 w 593"/>
              <a:gd name="T71" fmla="*/ 92 h 332"/>
              <a:gd name="T72" fmla="*/ 104 w 593"/>
              <a:gd name="T73" fmla="*/ 73 h 332"/>
              <a:gd name="T74" fmla="*/ 100 w 593"/>
              <a:gd name="T75" fmla="*/ 89 h 332"/>
              <a:gd name="T76" fmla="*/ 85 w 593"/>
              <a:gd name="T77" fmla="*/ 98 h 332"/>
              <a:gd name="T78" fmla="*/ 63 w 593"/>
              <a:gd name="T79" fmla="*/ 103 h 332"/>
              <a:gd name="T80" fmla="*/ 26 w 593"/>
              <a:gd name="T81" fmla="*/ 106 h 332"/>
              <a:gd name="T82" fmla="*/ 22 w 593"/>
              <a:gd name="T83" fmla="*/ 85 h 332"/>
              <a:gd name="T84" fmla="*/ 24 w 593"/>
              <a:gd name="T85" fmla="*/ 71 h 332"/>
              <a:gd name="T86" fmla="*/ 12 w 593"/>
              <a:gd name="T87" fmla="*/ 82 h 332"/>
              <a:gd name="T88" fmla="*/ 2 w 593"/>
              <a:gd name="T89" fmla="*/ 74 h 332"/>
              <a:gd name="T90" fmla="*/ 5 w 593"/>
              <a:gd name="T91" fmla="*/ 55 h 332"/>
              <a:gd name="T92" fmla="*/ 11 w 593"/>
              <a:gd name="T93" fmla="*/ 33 h 332"/>
              <a:gd name="T94" fmla="*/ 48 w 593"/>
              <a:gd name="T95" fmla="*/ 23 h 332"/>
              <a:gd name="T96" fmla="*/ 81 w 593"/>
              <a:gd name="T97" fmla="*/ 14 h 332"/>
              <a:gd name="T98" fmla="*/ 99 w 593"/>
              <a:gd name="T99" fmla="*/ 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3" h="332">
                <a:moveTo>
                  <a:pt x="99" y="0"/>
                </a:moveTo>
                <a:cubicBezTo>
                  <a:pt x="129" y="6"/>
                  <a:pt x="190" y="17"/>
                  <a:pt x="191" y="18"/>
                </a:cubicBezTo>
                <a:cubicBezTo>
                  <a:pt x="191" y="18"/>
                  <a:pt x="191" y="18"/>
                  <a:pt x="191" y="18"/>
                </a:cubicBezTo>
                <a:cubicBezTo>
                  <a:pt x="205" y="26"/>
                  <a:pt x="265" y="63"/>
                  <a:pt x="265" y="63"/>
                </a:cubicBezTo>
                <a:cubicBezTo>
                  <a:pt x="266" y="64"/>
                  <a:pt x="267" y="65"/>
                  <a:pt x="269" y="66"/>
                </a:cubicBezTo>
                <a:cubicBezTo>
                  <a:pt x="283" y="72"/>
                  <a:pt x="297" y="78"/>
                  <a:pt x="312" y="85"/>
                </a:cubicBezTo>
                <a:cubicBezTo>
                  <a:pt x="317" y="87"/>
                  <a:pt x="317" y="87"/>
                  <a:pt x="317" y="87"/>
                </a:cubicBezTo>
                <a:cubicBezTo>
                  <a:pt x="318" y="88"/>
                  <a:pt x="385" y="140"/>
                  <a:pt x="393" y="147"/>
                </a:cubicBezTo>
                <a:cubicBezTo>
                  <a:pt x="402" y="154"/>
                  <a:pt x="465" y="204"/>
                  <a:pt x="481" y="217"/>
                </a:cubicBezTo>
                <a:cubicBezTo>
                  <a:pt x="486" y="221"/>
                  <a:pt x="514" y="244"/>
                  <a:pt x="516" y="246"/>
                </a:cubicBezTo>
                <a:cubicBezTo>
                  <a:pt x="539" y="248"/>
                  <a:pt x="561" y="250"/>
                  <a:pt x="583" y="252"/>
                </a:cubicBezTo>
                <a:cubicBezTo>
                  <a:pt x="582" y="254"/>
                  <a:pt x="585" y="261"/>
                  <a:pt x="586" y="263"/>
                </a:cubicBezTo>
                <a:cubicBezTo>
                  <a:pt x="587" y="265"/>
                  <a:pt x="589" y="268"/>
                  <a:pt x="591" y="271"/>
                </a:cubicBezTo>
                <a:cubicBezTo>
                  <a:pt x="592" y="274"/>
                  <a:pt x="593" y="284"/>
                  <a:pt x="592" y="288"/>
                </a:cubicBezTo>
                <a:cubicBezTo>
                  <a:pt x="591" y="292"/>
                  <a:pt x="584" y="306"/>
                  <a:pt x="582" y="308"/>
                </a:cubicBezTo>
                <a:cubicBezTo>
                  <a:pt x="579" y="311"/>
                  <a:pt x="574" y="308"/>
                  <a:pt x="574" y="306"/>
                </a:cubicBezTo>
                <a:cubicBezTo>
                  <a:pt x="573" y="305"/>
                  <a:pt x="563" y="289"/>
                  <a:pt x="562" y="287"/>
                </a:cubicBezTo>
                <a:cubicBezTo>
                  <a:pt x="560" y="285"/>
                  <a:pt x="551" y="279"/>
                  <a:pt x="548" y="279"/>
                </a:cubicBezTo>
                <a:cubicBezTo>
                  <a:pt x="546" y="279"/>
                  <a:pt x="544" y="281"/>
                  <a:pt x="544" y="282"/>
                </a:cubicBezTo>
                <a:cubicBezTo>
                  <a:pt x="544" y="283"/>
                  <a:pt x="543" y="289"/>
                  <a:pt x="543" y="290"/>
                </a:cubicBezTo>
                <a:cubicBezTo>
                  <a:pt x="543" y="290"/>
                  <a:pt x="542" y="293"/>
                  <a:pt x="541" y="293"/>
                </a:cubicBezTo>
                <a:cubicBezTo>
                  <a:pt x="541" y="293"/>
                  <a:pt x="514" y="310"/>
                  <a:pt x="513" y="311"/>
                </a:cubicBezTo>
                <a:cubicBezTo>
                  <a:pt x="512" y="311"/>
                  <a:pt x="502" y="318"/>
                  <a:pt x="501" y="319"/>
                </a:cubicBezTo>
                <a:cubicBezTo>
                  <a:pt x="500" y="320"/>
                  <a:pt x="491" y="332"/>
                  <a:pt x="491" y="332"/>
                </a:cubicBezTo>
                <a:cubicBezTo>
                  <a:pt x="486" y="315"/>
                  <a:pt x="486" y="315"/>
                  <a:pt x="486" y="315"/>
                </a:cubicBezTo>
                <a:cubicBezTo>
                  <a:pt x="462" y="316"/>
                  <a:pt x="462" y="316"/>
                  <a:pt x="462" y="316"/>
                </a:cubicBezTo>
                <a:cubicBezTo>
                  <a:pt x="462" y="316"/>
                  <a:pt x="459" y="318"/>
                  <a:pt x="457" y="318"/>
                </a:cubicBezTo>
                <a:cubicBezTo>
                  <a:pt x="456" y="318"/>
                  <a:pt x="454" y="319"/>
                  <a:pt x="452" y="320"/>
                </a:cubicBezTo>
                <a:cubicBezTo>
                  <a:pt x="451" y="321"/>
                  <a:pt x="447" y="320"/>
                  <a:pt x="445" y="319"/>
                </a:cubicBezTo>
                <a:cubicBezTo>
                  <a:pt x="444" y="319"/>
                  <a:pt x="442" y="318"/>
                  <a:pt x="440" y="317"/>
                </a:cubicBezTo>
                <a:cubicBezTo>
                  <a:pt x="438" y="316"/>
                  <a:pt x="434" y="315"/>
                  <a:pt x="432" y="314"/>
                </a:cubicBezTo>
                <a:cubicBezTo>
                  <a:pt x="431" y="313"/>
                  <a:pt x="425" y="311"/>
                  <a:pt x="423" y="311"/>
                </a:cubicBezTo>
                <a:cubicBezTo>
                  <a:pt x="422" y="311"/>
                  <a:pt x="420" y="310"/>
                  <a:pt x="420" y="309"/>
                </a:cubicBezTo>
                <a:cubicBezTo>
                  <a:pt x="419" y="308"/>
                  <a:pt x="418" y="306"/>
                  <a:pt x="416" y="306"/>
                </a:cubicBezTo>
                <a:cubicBezTo>
                  <a:pt x="414" y="306"/>
                  <a:pt x="408" y="310"/>
                  <a:pt x="408" y="312"/>
                </a:cubicBezTo>
                <a:cubicBezTo>
                  <a:pt x="409" y="314"/>
                  <a:pt x="408" y="316"/>
                  <a:pt x="406" y="317"/>
                </a:cubicBezTo>
                <a:cubicBezTo>
                  <a:pt x="404" y="318"/>
                  <a:pt x="401" y="322"/>
                  <a:pt x="401" y="322"/>
                </a:cubicBezTo>
                <a:cubicBezTo>
                  <a:pt x="401" y="322"/>
                  <a:pt x="398" y="318"/>
                  <a:pt x="396" y="318"/>
                </a:cubicBezTo>
                <a:cubicBezTo>
                  <a:pt x="395" y="318"/>
                  <a:pt x="393" y="317"/>
                  <a:pt x="391" y="316"/>
                </a:cubicBezTo>
                <a:cubicBezTo>
                  <a:pt x="390" y="316"/>
                  <a:pt x="387" y="314"/>
                  <a:pt x="385" y="315"/>
                </a:cubicBezTo>
                <a:cubicBezTo>
                  <a:pt x="384" y="316"/>
                  <a:pt x="383" y="315"/>
                  <a:pt x="382" y="314"/>
                </a:cubicBezTo>
                <a:cubicBezTo>
                  <a:pt x="382" y="312"/>
                  <a:pt x="379" y="311"/>
                  <a:pt x="378" y="310"/>
                </a:cubicBezTo>
                <a:cubicBezTo>
                  <a:pt x="377" y="310"/>
                  <a:pt x="376" y="306"/>
                  <a:pt x="378" y="304"/>
                </a:cubicBezTo>
                <a:cubicBezTo>
                  <a:pt x="380" y="302"/>
                  <a:pt x="379" y="297"/>
                  <a:pt x="377" y="297"/>
                </a:cubicBezTo>
                <a:cubicBezTo>
                  <a:pt x="375" y="297"/>
                  <a:pt x="372" y="297"/>
                  <a:pt x="371" y="295"/>
                </a:cubicBezTo>
                <a:cubicBezTo>
                  <a:pt x="371" y="293"/>
                  <a:pt x="369" y="292"/>
                  <a:pt x="368" y="293"/>
                </a:cubicBezTo>
                <a:cubicBezTo>
                  <a:pt x="367" y="294"/>
                  <a:pt x="364" y="295"/>
                  <a:pt x="364" y="295"/>
                </a:cubicBezTo>
                <a:cubicBezTo>
                  <a:pt x="364" y="295"/>
                  <a:pt x="362" y="290"/>
                  <a:pt x="361" y="289"/>
                </a:cubicBezTo>
                <a:cubicBezTo>
                  <a:pt x="360" y="288"/>
                  <a:pt x="360" y="287"/>
                  <a:pt x="360" y="285"/>
                </a:cubicBezTo>
                <a:cubicBezTo>
                  <a:pt x="360" y="284"/>
                  <a:pt x="357" y="280"/>
                  <a:pt x="355" y="280"/>
                </a:cubicBezTo>
                <a:cubicBezTo>
                  <a:pt x="352" y="281"/>
                  <a:pt x="349" y="280"/>
                  <a:pt x="348" y="280"/>
                </a:cubicBezTo>
                <a:cubicBezTo>
                  <a:pt x="347" y="279"/>
                  <a:pt x="342" y="278"/>
                  <a:pt x="342" y="278"/>
                </a:cubicBezTo>
                <a:cubicBezTo>
                  <a:pt x="342" y="278"/>
                  <a:pt x="333" y="277"/>
                  <a:pt x="332" y="276"/>
                </a:cubicBezTo>
                <a:cubicBezTo>
                  <a:pt x="330" y="275"/>
                  <a:pt x="326" y="274"/>
                  <a:pt x="324" y="271"/>
                </a:cubicBezTo>
                <a:cubicBezTo>
                  <a:pt x="322" y="267"/>
                  <a:pt x="320" y="270"/>
                  <a:pt x="320" y="270"/>
                </a:cubicBezTo>
                <a:cubicBezTo>
                  <a:pt x="320" y="270"/>
                  <a:pt x="316" y="273"/>
                  <a:pt x="315" y="274"/>
                </a:cubicBezTo>
                <a:cubicBezTo>
                  <a:pt x="314" y="276"/>
                  <a:pt x="310" y="275"/>
                  <a:pt x="308" y="275"/>
                </a:cubicBezTo>
                <a:cubicBezTo>
                  <a:pt x="307" y="275"/>
                  <a:pt x="288" y="273"/>
                  <a:pt x="286" y="273"/>
                </a:cubicBezTo>
                <a:cubicBezTo>
                  <a:pt x="284" y="272"/>
                  <a:pt x="279" y="270"/>
                  <a:pt x="278" y="270"/>
                </a:cubicBezTo>
                <a:cubicBezTo>
                  <a:pt x="278" y="270"/>
                  <a:pt x="276" y="270"/>
                  <a:pt x="272" y="270"/>
                </a:cubicBezTo>
                <a:cubicBezTo>
                  <a:pt x="272" y="268"/>
                  <a:pt x="272" y="264"/>
                  <a:pt x="271" y="263"/>
                </a:cubicBezTo>
                <a:cubicBezTo>
                  <a:pt x="269" y="261"/>
                  <a:pt x="270" y="261"/>
                  <a:pt x="271" y="259"/>
                </a:cubicBezTo>
                <a:cubicBezTo>
                  <a:pt x="273" y="256"/>
                  <a:pt x="272" y="255"/>
                  <a:pt x="272" y="252"/>
                </a:cubicBezTo>
                <a:cubicBezTo>
                  <a:pt x="272" y="249"/>
                  <a:pt x="278" y="246"/>
                  <a:pt x="278" y="246"/>
                </a:cubicBezTo>
                <a:cubicBezTo>
                  <a:pt x="278" y="246"/>
                  <a:pt x="284" y="246"/>
                  <a:pt x="286" y="245"/>
                </a:cubicBezTo>
                <a:cubicBezTo>
                  <a:pt x="289" y="245"/>
                  <a:pt x="290" y="243"/>
                  <a:pt x="288" y="241"/>
                </a:cubicBezTo>
                <a:cubicBezTo>
                  <a:pt x="286" y="239"/>
                  <a:pt x="287" y="234"/>
                  <a:pt x="287" y="232"/>
                </a:cubicBezTo>
                <a:cubicBezTo>
                  <a:pt x="287" y="231"/>
                  <a:pt x="286" y="228"/>
                  <a:pt x="284" y="226"/>
                </a:cubicBezTo>
                <a:cubicBezTo>
                  <a:pt x="282" y="225"/>
                  <a:pt x="281" y="218"/>
                  <a:pt x="281" y="217"/>
                </a:cubicBezTo>
                <a:cubicBezTo>
                  <a:pt x="281" y="215"/>
                  <a:pt x="281" y="211"/>
                  <a:pt x="279" y="211"/>
                </a:cubicBezTo>
                <a:cubicBezTo>
                  <a:pt x="277" y="211"/>
                  <a:pt x="274" y="213"/>
                  <a:pt x="274" y="212"/>
                </a:cubicBezTo>
                <a:cubicBezTo>
                  <a:pt x="274" y="211"/>
                  <a:pt x="273" y="202"/>
                  <a:pt x="273" y="200"/>
                </a:cubicBezTo>
                <a:cubicBezTo>
                  <a:pt x="273" y="199"/>
                  <a:pt x="273" y="195"/>
                  <a:pt x="272" y="193"/>
                </a:cubicBezTo>
                <a:cubicBezTo>
                  <a:pt x="270" y="191"/>
                  <a:pt x="274" y="190"/>
                  <a:pt x="276" y="189"/>
                </a:cubicBezTo>
                <a:cubicBezTo>
                  <a:pt x="279" y="189"/>
                  <a:pt x="282" y="186"/>
                  <a:pt x="282" y="186"/>
                </a:cubicBezTo>
                <a:cubicBezTo>
                  <a:pt x="282" y="185"/>
                  <a:pt x="284" y="181"/>
                  <a:pt x="284" y="181"/>
                </a:cubicBezTo>
                <a:cubicBezTo>
                  <a:pt x="284" y="181"/>
                  <a:pt x="290" y="180"/>
                  <a:pt x="293" y="180"/>
                </a:cubicBezTo>
                <a:cubicBezTo>
                  <a:pt x="295" y="180"/>
                  <a:pt x="295" y="177"/>
                  <a:pt x="295" y="175"/>
                </a:cubicBezTo>
                <a:cubicBezTo>
                  <a:pt x="295" y="174"/>
                  <a:pt x="299" y="170"/>
                  <a:pt x="299" y="170"/>
                </a:cubicBezTo>
                <a:cubicBezTo>
                  <a:pt x="299" y="170"/>
                  <a:pt x="303" y="169"/>
                  <a:pt x="309" y="168"/>
                </a:cubicBezTo>
                <a:cubicBezTo>
                  <a:pt x="316" y="168"/>
                  <a:pt x="312" y="165"/>
                  <a:pt x="309" y="163"/>
                </a:cubicBezTo>
                <a:cubicBezTo>
                  <a:pt x="307" y="161"/>
                  <a:pt x="300" y="154"/>
                  <a:pt x="300" y="153"/>
                </a:cubicBezTo>
                <a:cubicBezTo>
                  <a:pt x="300" y="152"/>
                  <a:pt x="297" y="150"/>
                  <a:pt x="295" y="148"/>
                </a:cubicBezTo>
                <a:cubicBezTo>
                  <a:pt x="292" y="146"/>
                  <a:pt x="290" y="147"/>
                  <a:pt x="287" y="147"/>
                </a:cubicBezTo>
                <a:cubicBezTo>
                  <a:pt x="285" y="147"/>
                  <a:pt x="280" y="141"/>
                  <a:pt x="280" y="140"/>
                </a:cubicBezTo>
                <a:cubicBezTo>
                  <a:pt x="280" y="138"/>
                  <a:pt x="283" y="136"/>
                  <a:pt x="285" y="133"/>
                </a:cubicBezTo>
                <a:cubicBezTo>
                  <a:pt x="287" y="131"/>
                  <a:pt x="279" y="130"/>
                  <a:pt x="277" y="129"/>
                </a:cubicBezTo>
                <a:cubicBezTo>
                  <a:pt x="276" y="129"/>
                  <a:pt x="272" y="128"/>
                  <a:pt x="271" y="127"/>
                </a:cubicBezTo>
                <a:cubicBezTo>
                  <a:pt x="269" y="125"/>
                  <a:pt x="265" y="126"/>
                  <a:pt x="265" y="126"/>
                </a:cubicBezTo>
                <a:cubicBezTo>
                  <a:pt x="264" y="127"/>
                  <a:pt x="259" y="126"/>
                  <a:pt x="256" y="126"/>
                </a:cubicBezTo>
                <a:cubicBezTo>
                  <a:pt x="254" y="126"/>
                  <a:pt x="252" y="128"/>
                  <a:pt x="252" y="130"/>
                </a:cubicBezTo>
                <a:cubicBezTo>
                  <a:pt x="252" y="131"/>
                  <a:pt x="250" y="134"/>
                  <a:pt x="248" y="133"/>
                </a:cubicBezTo>
                <a:cubicBezTo>
                  <a:pt x="246" y="131"/>
                  <a:pt x="245" y="125"/>
                  <a:pt x="246" y="123"/>
                </a:cubicBezTo>
                <a:cubicBezTo>
                  <a:pt x="247" y="122"/>
                  <a:pt x="245" y="117"/>
                  <a:pt x="245" y="116"/>
                </a:cubicBezTo>
                <a:cubicBezTo>
                  <a:pt x="245" y="115"/>
                  <a:pt x="237" y="111"/>
                  <a:pt x="236" y="111"/>
                </a:cubicBezTo>
                <a:cubicBezTo>
                  <a:pt x="234" y="111"/>
                  <a:pt x="212" y="115"/>
                  <a:pt x="211" y="115"/>
                </a:cubicBezTo>
                <a:cubicBezTo>
                  <a:pt x="209" y="115"/>
                  <a:pt x="194" y="111"/>
                  <a:pt x="191" y="109"/>
                </a:cubicBezTo>
                <a:cubicBezTo>
                  <a:pt x="188" y="108"/>
                  <a:pt x="182" y="108"/>
                  <a:pt x="181" y="109"/>
                </a:cubicBezTo>
                <a:cubicBezTo>
                  <a:pt x="180" y="109"/>
                  <a:pt x="177" y="114"/>
                  <a:pt x="176" y="115"/>
                </a:cubicBezTo>
                <a:cubicBezTo>
                  <a:pt x="175" y="116"/>
                  <a:pt x="168" y="115"/>
                  <a:pt x="166" y="114"/>
                </a:cubicBezTo>
                <a:cubicBezTo>
                  <a:pt x="165" y="113"/>
                  <a:pt x="158" y="108"/>
                  <a:pt x="154" y="106"/>
                </a:cubicBezTo>
                <a:cubicBezTo>
                  <a:pt x="151" y="103"/>
                  <a:pt x="149" y="106"/>
                  <a:pt x="145" y="108"/>
                </a:cubicBezTo>
                <a:cubicBezTo>
                  <a:pt x="142" y="110"/>
                  <a:pt x="136" y="104"/>
                  <a:pt x="135" y="102"/>
                </a:cubicBezTo>
                <a:cubicBezTo>
                  <a:pt x="134" y="100"/>
                  <a:pt x="130" y="102"/>
                  <a:pt x="128" y="102"/>
                </a:cubicBezTo>
                <a:cubicBezTo>
                  <a:pt x="126" y="101"/>
                  <a:pt x="120" y="103"/>
                  <a:pt x="118" y="103"/>
                </a:cubicBezTo>
                <a:cubicBezTo>
                  <a:pt x="116" y="104"/>
                  <a:pt x="113" y="103"/>
                  <a:pt x="112" y="102"/>
                </a:cubicBezTo>
                <a:cubicBezTo>
                  <a:pt x="111" y="100"/>
                  <a:pt x="110" y="99"/>
                  <a:pt x="107" y="98"/>
                </a:cubicBezTo>
                <a:cubicBezTo>
                  <a:pt x="105" y="97"/>
                  <a:pt x="109" y="93"/>
                  <a:pt x="111" y="92"/>
                </a:cubicBezTo>
                <a:cubicBezTo>
                  <a:pt x="112" y="90"/>
                  <a:pt x="112" y="86"/>
                  <a:pt x="112" y="86"/>
                </a:cubicBezTo>
                <a:cubicBezTo>
                  <a:pt x="112" y="86"/>
                  <a:pt x="109" y="82"/>
                  <a:pt x="109" y="80"/>
                </a:cubicBezTo>
                <a:cubicBezTo>
                  <a:pt x="109" y="79"/>
                  <a:pt x="108" y="77"/>
                  <a:pt x="104" y="73"/>
                </a:cubicBezTo>
                <a:cubicBezTo>
                  <a:pt x="100" y="70"/>
                  <a:pt x="102" y="76"/>
                  <a:pt x="103" y="77"/>
                </a:cubicBezTo>
                <a:cubicBezTo>
                  <a:pt x="103" y="79"/>
                  <a:pt x="103" y="82"/>
                  <a:pt x="102" y="83"/>
                </a:cubicBezTo>
                <a:cubicBezTo>
                  <a:pt x="100" y="84"/>
                  <a:pt x="100" y="88"/>
                  <a:pt x="100" y="89"/>
                </a:cubicBezTo>
                <a:cubicBezTo>
                  <a:pt x="99" y="90"/>
                  <a:pt x="99" y="94"/>
                  <a:pt x="99" y="96"/>
                </a:cubicBezTo>
                <a:cubicBezTo>
                  <a:pt x="99" y="97"/>
                  <a:pt x="97" y="97"/>
                  <a:pt x="96" y="97"/>
                </a:cubicBezTo>
                <a:cubicBezTo>
                  <a:pt x="95" y="97"/>
                  <a:pt x="87" y="98"/>
                  <a:pt x="85" y="98"/>
                </a:cubicBezTo>
                <a:cubicBezTo>
                  <a:pt x="83" y="98"/>
                  <a:pt x="76" y="99"/>
                  <a:pt x="76" y="99"/>
                </a:cubicBezTo>
                <a:cubicBezTo>
                  <a:pt x="76" y="99"/>
                  <a:pt x="71" y="103"/>
                  <a:pt x="70" y="104"/>
                </a:cubicBezTo>
                <a:cubicBezTo>
                  <a:pt x="69" y="105"/>
                  <a:pt x="65" y="104"/>
                  <a:pt x="63" y="103"/>
                </a:cubicBezTo>
                <a:cubicBezTo>
                  <a:pt x="61" y="101"/>
                  <a:pt x="50" y="100"/>
                  <a:pt x="49" y="101"/>
                </a:cubicBezTo>
                <a:cubicBezTo>
                  <a:pt x="47" y="101"/>
                  <a:pt x="39" y="104"/>
                  <a:pt x="35" y="104"/>
                </a:cubicBezTo>
                <a:cubicBezTo>
                  <a:pt x="32" y="104"/>
                  <a:pt x="29" y="105"/>
                  <a:pt x="26" y="106"/>
                </a:cubicBezTo>
                <a:cubicBezTo>
                  <a:pt x="24" y="108"/>
                  <a:pt x="20" y="106"/>
                  <a:pt x="20" y="105"/>
                </a:cubicBezTo>
                <a:cubicBezTo>
                  <a:pt x="20" y="104"/>
                  <a:pt x="19" y="96"/>
                  <a:pt x="19" y="94"/>
                </a:cubicBezTo>
                <a:cubicBezTo>
                  <a:pt x="19" y="92"/>
                  <a:pt x="21" y="85"/>
                  <a:pt x="22" y="85"/>
                </a:cubicBezTo>
                <a:cubicBezTo>
                  <a:pt x="23" y="84"/>
                  <a:pt x="25" y="83"/>
                  <a:pt x="28" y="80"/>
                </a:cubicBezTo>
                <a:cubicBezTo>
                  <a:pt x="30" y="78"/>
                  <a:pt x="30" y="76"/>
                  <a:pt x="28" y="76"/>
                </a:cubicBezTo>
                <a:cubicBezTo>
                  <a:pt x="25" y="76"/>
                  <a:pt x="24" y="73"/>
                  <a:pt x="24" y="71"/>
                </a:cubicBezTo>
                <a:cubicBezTo>
                  <a:pt x="24" y="69"/>
                  <a:pt x="19" y="70"/>
                  <a:pt x="17" y="72"/>
                </a:cubicBezTo>
                <a:cubicBezTo>
                  <a:pt x="15" y="73"/>
                  <a:pt x="14" y="75"/>
                  <a:pt x="14" y="76"/>
                </a:cubicBezTo>
                <a:cubicBezTo>
                  <a:pt x="14" y="78"/>
                  <a:pt x="14" y="81"/>
                  <a:pt x="12" y="82"/>
                </a:cubicBezTo>
                <a:cubicBezTo>
                  <a:pt x="10" y="84"/>
                  <a:pt x="9" y="82"/>
                  <a:pt x="9" y="81"/>
                </a:cubicBezTo>
                <a:cubicBezTo>
                  <a:pt x="9" y="79"/>
                  <a:pt x="4" y="79"/>
                  <a:pt x="2" y="79"/>
                </a:cubicBezTo>
                <a:cubicBezTo>
                  <a:pt x="0" y="79"/>
                  <a:pt x="1" y="76"/>
                  <a:pt x="2" y="74"/>
                </a:cubicBezTo>
                <a:cubicBezTo>
                  <a:pt x="4" y="73"/>
                  <a:pt x="3" y="69"/>
                  <a:pt x="3" y="68"/>
                </a:cubicBezTo>
                <a:cubicBezTo>
                  <a:pt x="3" y="66"/>
                  <a:pt x="4" y="64"/>
                  <a:pt x="6" y="62"/>
                </a:cubicBezTo>
                <a:cubicBezTo>
                  <a:pt x="7" y="61"/>
                  <a:pt x="7" y="56"/>
                  <a:pt x="5" y="55"/>
                </a:cubicBezTo>
                <a:cubicBezTo>
                  <a:pt x="3" y="53"/>
                  <a:pt x="5" y="44"/>
                  <a:pt x="4" y="42"/>
                </a:cubicBezTo>
                <a:cubicBezTo>
                  <a:pt x="4" y="41"/>
                  <a:pt x="7" y="34"/>
                  <a:pt x="7" y="34"/>
                </a:cubicBezTo>
                <a:cubicBezTo>
                  <a:pt x="8" y="34"/>
                  <a:pt x="10" y="33"/>
                  <a:pt x="11" y="33"/>
                </a:cubicBezTo>
                <a:cubicBezTo>
                  <a:pt x="12" y="33"/>
                  <a:pt x="13" y="33"/>
                  <a:pt x="14" y="32"/>
                </a:cubicBezTo>
                <a:cubicBezTo>
                  <a:pt x="18" y="31"/>
                  <a:pt x="23" y="30"/>
                  <a:pt x="27" y="29"/>
                </a:cubicBezTo>
                <a:cubicBezTo>
                  <a:pt x="34" y="27"/>
                  <a:pt x="41" y="25"/>
                  <a:pt x="48" y="23"/>
                </a:cubicBezTo>
                <a:cubicBezTo>
                  <a:pt x="52" y="22"/>
                  <a:pt x="55" y="21"/>
                  <a:pt x="59" y="20"/>
                </a:cubicBezTo>
                <a:cubicBezTo>
                  <a:pt x="65" y="18"/>
                  <a:pt x="70" y="17"/>
                  <a:pt x="76" y="16"/>
                </a:cubicBezTo>
                <a:cubicBezTo>
                  <a:pt x="78" y="15"/>
                  <a:pt x="80" y="15"/>
                  <a:pt x="81" y="14"/>
                </a:cubicBezTo>
                <a:cubicBezTo>
                  <a:pt x="82" y="14"/>
                  <a:pt x="83" y="14"/>
                  <a:pt x="84" y="14"/>
                </a:cubicBezTo>
                <a:cubicBezTo>
                  <a:pt x="84" y="14"/>
                  <a:pt x="84" y="13"/>
                  <a:pt x="84" y="13"/>
                </a:cubicBezTo>
                <a:cubicBezTo>
                  <a:pt x="89" y="9"/>
                  <a:pt x="94" y="5"/>
                  <a:pt x="99" y="1"/>
                </a:cubicBezTo>
                <a:cubicBezTo>
                  <a:pt x="99" y="1"/>
                  <a:pt x="99" y="1"/>
                  <a:pt x="99" y="0"/>
                </a:cubicBezTo>
                <a:close/>
              </a:path>
            </a:pathLst>
          </a:custGeom>
          <a:solidFill>
            <a:schemeClr val="tx1">
              <a:lumMod val="90000"/>
              <a:lumOff val="10000"/>
            </a:schemeClr>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1" name="Freeform 9"/>
          <p:cNvSpPr>
            <a:spLocks/>
          </p:cNvSpPr>
          <p:nvPr/>
        </p:nvSpPr>
        <p:spPr bwMode="auto">
          <a:xfrm>
            <a:off x="12111657" y="3454388"/>
            <a:ext cx="1988629" cy="1529877"/>
          </a:xfrm>
          <a:custGeom>
            <a:avLst/>
            <a:gdLst>
              <a:gd name="T0" fmla="*/ 386 w 399"/>
              <a:gd name="T1" fmla="*/ 78 h 307"/>
              <a:gd name="T2" fmla="*/ 365 w 399"/>
              <a:gd name="T3" fmla="*/ 105 h 307"/>
              <a:gd name="T4" fmla="*/ 332 w 399"/>
              <a:gd name="T5" fmla="*/ 120 h 307"/>
              <a:gd name="T6" fmla="*/ 330 w 399"/>
              <a:gd name="T7" fmla="*/ 144 h 307"/>
              <a:gd name="T8" fmla="*/ 320 w 399"/>
              <a:gd name="T9" fmla="*/ 163 h 307"/>
              <a:gd name="T10" fmla="*/ 313 w 399"/>
              <a:gd name="T11" fmla="*/ 164 h 307"/>
              <a:gd name="T12" fmla="*/ 300 w 399"/>
              <a:gd name="T13" fmla="*/ 180 h 307"/>
              <a:gd name="T14" fmla="*/ 280 w 399"/>
              <a:gd name="T15" fmla="*/ 192 h 307"/>
              <a:gd name="T16" fmla="*/ 267 w 399"/>
              <a:gd name="T17" fmla="*/ 211 h 307"/>
              <a:gd name="T18" fmla="*/ 242 w 399"/>
              <a:gd name="T19" fmla="*/ 216 h 307"/>
              <a:gd name="T20" fmla="*/ 235 w 399"/>
              <a:gd name="T21" fmla="*/ 233 h 307"/>
              <a:gd name="T22" fmla="*/ 217 w 399"/>
              <a:gd name="T23" fmla="*/ 250 h 307"/>
              <a:gd name="T24" fmla="*/ 205 w 399"/>
              <a:gd name="T25" fmla="*/ 261 h 307"/>
              <a:gd name="T26" fmla="*/ 192 w 399"/>
              <a:gd name="T27" fmla="*/ 267 h 307"/>
              <a:gd name="T28" fmla="*/ 179 w 399"/>
              <a:gd name="T29" fmla="*/ 271 h 307"/>
              <a:gd name="T30" fmla="*/ 166 w 399"/>
              <a:gd name="T31" fmla="*/ 285 h 307"/>
              <a:gd name="T32" fmla="*/ 155 w 399"/>
              <a:gd name="T33" fmla="*/ 286 h 307"/>
              <a:gd name="T34" fmla="*/ 139 w 399"/>
              <a:gd name="T35" fmla="*/ 280 h 307"/>
              <a:gd name="T36" fmla="*/ 127 w 399"/>
              <a:gd name="T37" fmla="*/ 289 h 307"/>
              <a:gd name="T38" fmla="*/ 110 w 399"/>
              <a:gd name="T39" fmla="*/ 293 h 307"/>
              <a:gd name="T40" fmla="*/ 105 w 399"/>
              <a:gd name="T41" fmla="*/ 302 h 307"/>
              <a:gd name="T42" fmla="*/ 92 w 399"/>
              <a:gd name="T43" fmla="*/ 303 h 307"/>
              <a:gd name="T44" fmla="*/ 84 w 399"/>
              <a:gd name="T45" fmla="*/ 298 h 307"/>
              <a:gd name="T46" fmla="*/ 69 w 399"/>
              <a:gd name="T47" fmla="*/ 297 h 307"/>
              <a:gd name="T48" fmla="*/ 65 w 399"/>
              <a:gd name="T49" fmla="*/ 291 h 307"/>
              <a:gd name="T50" fmla="*/ 65 w 399"/>
              <a:gd name="T51" fmla="*/ 268 h 307"/>
              <a:gd name="T52" fmla="*/ 65 w 399"/>
              <a:gd name="T53" fmla="*/ 251 h 307"/>
              <a:gd name="T54" fmla="*/ 58 w 399"/>
              <a:gd name="T55" fmla="*/ 227 h 307"/>
              <a:gd name="T56" fmla="*/ 53 w 399"/>
              <a:gd name="T57" fmla="*/ 209 h 307"/>
              <a:gd name="T58" fmla="*/ 44 w 399"/>
              <a:gd name="T59" fmla="*/ 200 h 307"/>
              <a:gd name="T60" fmla="*/ 40 w 399"/>
              <a:gd name="T61" fmla="*/ 186 h 307"/>
              <a:gd name="T62" fmla="*/ 38 w 399"/>
              <a:gd name="T63" fmla="*/ 176 h 307"/>
              <a:gd name="T64" fmla="*/ 46 w 399"/>
              <a:gd name="T65" fmla="*/ 165 h 307"/>
              <a:gd name="T66" fmla="*/ 51 w 399"/>
              <a:gd name="T67" fmla="*/ 160 h 307"/>
              <a:gd name="T68" fmla="*/ 59 w 399"/>
              <a:gd name="T69" fmla="*/ 153 h 307"/>
              <a:gd name="T70" fmla="*/ 70 w 399"/>
              <a:gd name="T71" fmla="*/ 161 h 307"/>
              <a:gd name="T72" fmla="*/ 66 w 399"/>
              <a:gd name="T73" fmla="*/ 146 h 307"/>
              <a:gd name="T74" fmla="*/ 65 w 399"/>
              <a:gd name="T75" fmla="*/ 132 h 307"/>
              <a:gd name="T76" fmla="*/ 57 w 399"/>
              <a:gd name="T77" fmla="*/ 106 h 307"/>
              <a:gd name="T78" fmla="*/ 33 w 399"/>
              <a:gd name="T79" fmla="*/ 85 h 307"/>
              <a:gd name="T80" fmla="*/ 7 w 399"/>
              <a:gd name="T81" fmla="*/ 81 h 307"/>
              <a:gd name="T82" fmla="*/ 22 w 399"/>
              <a:gd name="T83" fmla="*/ 70 h 307"/>
              <a:gd name="T84" fmla="*/ 9 w 399"/>
              <a:gd name="T85" fmla="*/ 50 h 307"/>
              <a:gd name="T86" fmla="*/ 35 w 399"/>
              <a:gd name="T87" fmla="*/ 42 h 307"/>
              <a:gd name="T88" fmla="*/ 76 w 399"/>
              <a:gd name="T89" fmla="*/ 22 h 307"/>
              <a:gd name="T90" fmla="*/ 180 w 399"/>
              <a:gd name="T91" fmla="*/ 3 h 307"/>
              <a:gd name="T92" fmla="*/ 216 w 399"/>
              <a:gd name="T93" fmla="*/ 8 h 307"/>
              <a:gd name="T94" fmla="*/ 232 w 399"/>
              <a:gd name="T95" fmla="*/ 4 h 307"/>
              <a:gd name="T96" fmla="*/ 256 w 399"/>
              <a:gd name="T97" fmla="*/ 13 h 307"/>
              <a:gd name="T98" fmla="*/ 269 w 399"/>
              <a:gd name="T99" fmla="*/ 22 h 307"/>
              <a:gd name="T100" fmla="*/ 279 w 399"/>
              <a:gd name="T101" fmla="*/ 28 h 307"/>
              <a:gd name="T102" fmla="*/ 286 w 399"/>
              <a:gd name="T103" fmla="*/ 43 h 307"/>
              <a:gd name="T104" fmla="*/ 299 w 399"/>
              <a:gd name="T105" fmla="*/ 49 h 307"/>
              <a:gd name="T106" fmla="*/ 314 w 399"/>
              <a:gd name="T107" fmla="*/ 50 h 307"/>
              <a:gd name="T108" fmla="*/ 328 w 399"/>
              <a:gd name="T109" fmla="*/ 42 h 307"/>
              <a:gd name="T110" fmla="*/ 348 w 399"/>
              <a:gd name="T111" fmla="*/ 50 h 307"/>
              <a:gd name="T112" fmla="*/ 365 w 399"/>
              <a:gd name="T113" fmla="*/ 5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7">
                <a:moveTo>
                  <a:pt x="394" y="48"/>
                </a:moveTo>
                <a:cubicBezTo>
                  <a:pt x="399" y="65"/>
                  <a:pt x="399" y="65"/>
                  <a:pt x="399" y="65"/>
                </a:cubicBezTo>
                <a:cubicBezTo>
                  <a:pt x="386" y="78"/>
                  <a:pt x="386" y="78"/>
                  <a:pt x="386" y="78"/>
                </a:cubicBezTo>
                <a:cubicBezTo>
                  <a:pt x="391" y="85"/>
                  <a:pt x="391" y="85"/>
                  <a:pt x="391" y="85"/>
                </a:cubicBezTo>
                <a:cubicBezTo>
                  <a:pt x="371" y="105"/>
                  <a:pt x="371" y="105"/>
                  <a:pt x="371" y="105"/>
                </a:cubicBezTo>
                <a:cubicBezTo>
                  <a:pt x="371" y="105"/>
                  <a:pt x="367" y="106"/>
                  <a:pt x="365" y="105"/>
                </a:cubicBezTo>
                <a:cubicBezTo>
                  <a:pt x="363" y="105"/>
                  <a:pt x="357" y="107"/>
                  <a:pt x="357" y="107"/>
                </a:cubicBezTo>
                <a:cubicBezTo>
                  <a:pt x="357" y="107"/>
                  <a:pt x="347" y="109"/>
                  <a:pt x="346" y="110"/>
                </a:cubicBezTo>
                <a:cubicBezTo>
                  <a:pt x="345" y="111"/>
                  <a:pt x="334" y="120"/>
                  <a:pt x="332" y="120"/>
                </a:cubicBezTo>
                <a:cubicBezTo>
                  <a:pt x="330" y="121"/>
                  <a:pt x="328" y="123"/>
                  <a:pt x="328" y="123"/>
                </a:cubicBezTo>
                <a:cubicBezTo>
                  <a:pt x="328" y="123"/>
                  <a:pt x="328" y="138"/>
                  <a:pt x="328" y="139"/>
                </a:cubicBezTo>
                <a:cubicBezTo>
                  <a:pt x="328" y="140"/>
                  <a:pt x="329" y="143"/>
                  <a:pt x="330" y="144"/>
                </a:cubicBezTo>
                <a:cubicBezTo>
                  <a:pt x="330" y="146"/>
                  <a:pt x="331" y="151"/>
                  <a:pt x="330" y="152"/>
                </a:cubicBezTo>
                <a:cubicBezTo>
                  <a:pt x="328" y="153"/>
                  <a:pt x="322" y="158"/>
                  <a:pt x="322" y="158"/>
                </a:cubicBezTo>
                <a:cubicBezTo>
                  <a:pt x="322" y="158"/>
                  <a:pt x="320" y="161"/>
                  <a:pt x="320" y="163"/>
                </a:cubicBezTo>
                <a:cubicBezTo>
                  <a:pt x="320" y="164"/>
                  <a:pt x="320" y="169"/>
                  <a:pt x="318" y="166"/>
                </a:cubicBezTo>
                <a:cubicBezTo>
                  <a:pt x="317" y="164"/>
                  <a:pt x="316" y="164"/>
                  <a:pt x="315" y="163"/>
                </a:cubicBezTo>
                <a:cubicBezTo>
                  <a:pt x="314" y="161"/>
                  <a:pt x="313" y="163"/>
                  <a:pt x="313" y="164"/>
                </a:cubicBezTo>
                <a:cubicBezTo>
                  <a:pt x="313" y="165"/>
                  <a:pt x="310" y="171"/>
                  <a:pt x="310" y="171"/>
                </a:cubicBezTo>
                <a:cubicBezTo>
                  <a:pt x="304" y="176"/>
                  <a:pt x="304" y="176"/>
                  <a:pt x="304" y="176"/>
                </a:cubicBezTo>
                <a:cubicBezTo>
                  <a:pt x="304" y="176"/>
                  <a:pt x="301" y="180"/>
                  <a:pt x="300" y="180"/>
                </a:cubicBezTo>
                <a:cubicBezTo>
                  <a:pt x="299" y="180"/>
                  <a:pt x="296" y="182"/>
                  <a:pt x="294" y="182"/>
                </a:cubicBezTo>
                <a:cubicBezTo>
                  <a:pt x="293" y="182"/>
                  <a:pt x="287" y="186"/>
                  <a:pt x="286" y="188"/>
                </a:cubicBezTo>
                <a:cubicBezTo>
                  <a:pt x="284" y="189"/>
                  <a:pt x="282" y="192"/>
                  <a:pt x="280" y="192"/>
                </a:cubicBezTo>
                <a:cubicBezTo>
                  <a:pt x="278" y="192"/>
                  <a:pt x="276" y="194"/>
                  <a:pt x="276" y="195"/>
                </a:cubicBezTo>
                <a:cubicBezTo>
                  <a:pt x="275" y="196"/>
                  <a:pt x="270" y="203"/>
                  <a:pt x="268" y="204"/>
                </a:cubicBezTo>
                <a:cubicBezTo>
                  <a:pt x="266" y="205"/>
                  <a:pt x="267" y="211"/>
                  <a:pt x="267" y="211"/>
                </a:cubicBezTo>
                <a:cubicBezTo>
                  <a:pt x="267" y="211"/>
                  <a:pt x="263" y="212"/>
                  <a:pt x="262" y="213"/>
                </a:cubicBezTo>
                <a:cubicBezTo>
                  <a:pt x="261" y="214"/>
                  <a:pt x="251" y="217"/>
                  <a:pt x="249" y="218"/>
                </a:cubicBezTo>
                <a:cubicBezTo>
                  <a:pt x="247" y="218"/>
                  <a:pt x="242" y="216"/>
                  <a:pt x="242" y="216"/>
                </a:cubicBezTo>
                <a:cubicBezTo>
                  <a:pt x="234" y="229"/>
                  <a:pt x="234" y="229"/>
                  <a:pt x="234" y="229"/>
                </a:cubicBezTo>
                <a:cubicBezTo>
                  <a:pt x="234" y="229"/>
                  <a:pt x="234" y="229"/>
                  <a:pt x="236" y="230"/>
                </a:cubicBezTo>
                <a:cubicBezTo>
                  <a:pt x="237" y="231"/>
                  <a:pt x="235" y="233"/>
                  <a:pt x="235" y="233"/>
                </a:cubicBezTo>
                <a:cubicBezTo>
                  <a:pt x="235" y="233"/>
                  <a:pt x="225" y="239"/>
                  <a:pt x="223" y="240"/>
                </a:cubicBezTo>
                <a:cubicBezTo>
                  <a:pt x="222" y="240"/>
                  <a:pt x="221" y="245"/>
                  <a:pt x="221" y="247"/>
                </a:cubicBezTo>
                <a:cubicBezTo>
                  <a:pt x="220" y="248"/>
                  <a:pt x="219" y="249"/>
                  <a:pt x="217" y="250"/>
                </a:cubicBezTo>
                <a:cubicBezTo>
                  <a:pt x="215" y="250"/>
                  <a:pt x="214" y="253"/>
                  <a:pt x="213" y="255"/>
                </a:cubicBezTo>
                <a:cubicBezTo>
                  <a:pt x="213" y="257"/>
                  <a:pt x="210" y="258"/>
                  <a:pt x="209" y="259"/>
                </a:cubicBezTo>
                <a:cubicBezTo>
                  <a:pt x="208" y="260"/>
                  <a:pt x="208" y="261"/>
                  <a:pt x="205" y="261"/>
                </a:cubicBezTo>
                <a:cubicBezTo>
                  <a:pt x="201" y="262"/>
                  <a:pt x="201" y="262"/>
                  <a:pt x="199" y="261"/>
                </a:cubicBezTo>
                <a:cubicBezTo>
                  <a:pt x="196" y="259"/>
                  <a:pt x="198" y="263"/>
                  <a:pt x="198" y="265"/>
                </a:cubicBezTo>
                <a:cubicBezTo>
                  <a:pt x="198" y="268"/>
                  <a:pt x="195" y="267"/>
                  <a:pt x="192" y="267"/>
                </a:cubicBezTo>
                <a:cubicBezTo>
                  <a:pt x="189" y="267"/>
                  <a:pt x="190" y="267"/>
                  <a:pt x="189" y="269"/>
                </a:cubicBezTo>
                <a:cubicBezTo>
                  <a:pt x="189" y="270"/>
                  <a:pt x="187" y="271"/>
                  <a:pt x="186" y="271"/>
                </a:cubicBezTo>
                <a:cubicBezTo>
                  <a:pt x="185" y="271"/>
                  <a:pt x="180" y="271"/>
                  <a:pt x="179" y="271"/>
                </a:cubicBezTo>
                <a:cubicBezTo>
                  <a:pt x="177" y="271"/>
                  <a:pt x="175" y="272"/>
                  <a:pt x="175" y="272"/>
                </a:cubicBezTo>
                <a:cubicBezTo>
                  <a:pt x="168" y="279"/>
                  <a:pt x="168" y="279"/>
                  <a:pt x="168" y="279"/>
                </a:cubicBezTo>
                <a:cubicBezTo>
                  <a:pt x="168" y="279"/>
                  <a:pt x="167" y="284"/>
                  <a:pt x="166" y="285"/>
                </a:cubicBezTo>
                <a:cubicBezTo>
                  <a:pt x="166" y="286"/>
                  <a:pt x="164" y="288"/>
                  <a:pt x="163" y="288"/>
                </a:cubicBezTo>
                <a:cubicBezTo>
                  <a:pt x="162" y="288"/>
                  <a:pt x="159" y="287"/>
                  <a:pt x="159" y="287"/>
                </a:cubicBezTo>
                <a:cubicBezTo>
                  <a:pt x="159" y="287"/>
                  <a:pt x="156" y="287"/>
                  <a:pt x="155" y="286"/>
                </a:cubicBezTo>
                <a:cubicBezTo>
                  <a:pt x="154" y="284"/>
                  <a:pt x="151" y="285"/>
                  <a:pt x="149" y="285"/>
                </a:cubicBezTo>
                <a:cubicBezTo>
                  <a:pt x="148" y="285"/>
                  <a:pt x="145" y="285"/>
                  <a:pt x="144" y="283"/>
                </a:cubicBezTo>
                <a:cubicBezTo>
                  <a:pt x="143" y="282"/>
                  <a:pt x="141" y="280"/>
                  <a:pt x="139" y="280"/>
                </a:cubicBezTo>
                <a:cubicBezTo>
                  <a:pt x="138" y="280"/>
                  <a:pt x="134" y="281"/>
                  <a:pt x="134" y="281"/>
                </a:cubicBezTo>
                <a:cubicBezTo>
                  <a:pt x="134" y="281"/>
                  <a:pt x="130" y="285"/>
                  <a:pt x="129" y="286"/>
                </a:cubicBezTo>
                <a:cubicBezTo>
                  <a:pt x="128" y="287"/>
                  <a:pt x="127" y="287"/>
                  <a:pt x="127" y="289"/>
                </a:cubicBezTo>
                <a:cubicBezTo>
                  <a:pt x="127" y="291"/>
                  <a:pt x="125" y="293"/>
                  <a:pt x="123" y="294"/>
                </a:cubicBezTo>
                <a:cubicBezTo>
                  <a:pt x="122" y="294"/>
                  <a:pt x="117" y="294"/>
                  <a:pt x="115" y="295"/>
                </a:cubicBezTo>
                <a:cubicBezTo>
                  <a:pt x="113" y="295"/>
                  <a:pt x="110" y="293"/>
                  <a:pt x="110" y="293"/>
                </a:cubicBezTo>
                <a:cubicBezTo>
                  <a:pt x="109" y="292"/>
                  <a:pt x="107" y="291"/>
                  <a:pt x="106" y="293"/>
                </a:cubicBezTo>
                <a:cubicBezTo>
                  <a:pt x="104" y="294"/>
                  <a:pt x="102" y="297"/>
                  <a:pt x="104" y="298"/>
                </a:cubicBezTo>
                <a:cubicBezTo>
                  <a:pt x="106" y="299"/>
                  <a:pt x="106" y="301"/>
                  <a:pt x="105" y="302"/>
                </a:cubicBezTo>
                <a:cubicBezTo>
                  <a:pt x="105" y="304"/>
                  <a:pt x="102" y="304"/>
                  <a:pt x="101" y="303"/>
                </a:cubicBezTo>
                <a:cubicBezTo>
                  <a:pt x="100" y="302"/>
                  <a:pt x="98" y="301"/>
                  <a:pt x="96" y="300"/>
                </a:cubicBezTo>
                <a:cubicBezTo>
                  <a:pt x="94" y="298"/>
                  <a:pt x="92" y="300"/>
                  <a:pt x="92" y="303"/>
                </a:cubicBezTo>
                <a:cubicBezTo>
                  <a:pt x="93" y="306"/>
                  <a:pt x="90" y="307"/>
                  <a:pt x="90" y="305"/>
                </a:cubicBezTo>
                <a:cubicBezTo>
                  <a:pt x="89" y="303"/>
                  <a:pt x="88" y="303"/>
                  <a:pt x="86" y="303"/>
                </a:cubicBezTo>
                <a:cubicBezTo>
                  <a:pt x="84" y="303"/>
                  <a:pt x="84" y="300"/>
                  <a:pt x="84" y="298"/>
                </a:cubicBezTo>
                <a:cubicBezTo>
                  <a:pt x="85" y="297"/>
                  <a:pt x="83" y="297"/>
                  <a:pt x="81" y="297"/>
                </a:cubicBezTo>
                <a:cubicBezTo>
                  <a:pt x="80" y="297"/>
                  <a:pt x="79" y="297"/>
                  <a:pt x="77" y="298"/>
                </a:cubicBezTo>
                <a:cubicBezTo>
                  <a:pt x="75" y="300"/>
                  <a:pt x="70" y="298"/>
                  <a:pt x="69" y="297"/>
                </a:cubicBezTo>
                <a:cubicBezTo>
                  <a:pt x="68" y="296"/>
                  <a:pt x="67" y="296"/>
                  <a:pt x="64" y="296"/>
                </a:cubicBezTo>
                <a:cubicBezTo>
                  <a:pt x="61" y="296"/>
                  <a:pt x="61" y="294"/>
                  <a:pt x="63" y="294"/>
                </a:cubicBezTo>
                <a:cubicBezTo>
                  <a:pt x="65" y="293"/>
                  <a:pt x="65" y="292"/>
                  <a:pt x="65" y="291"/>
                </a:cubicBezTo>
                <a:cubicBezTo>
                  <a:pt x="65" y="290"/>
                  <a:pt x="66" y="284"/>
                  <a:pt x="66" y="283"/>
                </a:cubicBezTo>
                <a:cubicBezTo>
                  <a:pt x="66" y="282"/>
                  <a:pt x="65" y="274"/>
                  <a:pt x="66" y="273"/>
                </a:cubicBezTo>
                <a:cubicBezTo>
                  <a:pt x="67" y="272"/>
                  <a:pt x="68" y="269"/>
                  <a:pt x="65" y="268"/>
                </a:cubicBezTo>
                <a:cubicBezTo>
                  <a:pt x="62" y="266"/>
                  <a:pt x="64" y="265"/>
                  <a:pt x="64" y="263"/>
                </a:cubicBezTo>
                <a:cubicBezTo>
                  <a:pt x="64" y="262"/>
                  <a:pt x="66" y="259"/>
                  <a:pt x="64" y="258"/>
                </a:cubicBezTo>
                <a:cubicBezTo>
                  <a:pt x="63" y="256"/>
                  <a:pt x="65" y="251"/>
                  <a:pt x="65" y="251"/>
                </a:cubicBezTo>
                <a:cubicBezTo>
                  <a:pt x="64" y="250"/>
                  <a:pt x="65" y="244"/>
                  <a:pt x="66" y="242"/>
                </a:cubicBezTo>
                <a:cubicBezTo>
                  <a:pt x="66" y="239"/>
                  <a:pt x="64" y="234"/>
                  <a:pt x="63" y="234"/>
                </a:cubicBezTo>
                <a:cubicBezTo>
                  <a:pt x="63" y="233"/>
                  <a:pt x="59" y="228"/>
                  <a:pt x="58" y="227"/>
                </a:cubicBezTo>
                <a:cubicBezTo>
                  <a:pt x="57" y="226"/>
                  <a:pt x="58" y="222"/>
                  <a:pt x="58" y="220"/>
                </a:cubicBezTo>
                <a:cubicBezTo>
                  <a:pt x="59" y="219"/>
                  <a:pt x="58" y="216"/>
                  <a:pt x="57" y="214"/>
                </a:cubicBezTo>
                <a:cubicBezTo>
                  <a:pt x="56" y="213"/>
                  <a:pt x="54" y="211"/>
                  <a:pt x="53" y="209"/>
                </a:cubicBezTo>
                <a:cubicBezTo>
                  <a:pt x="51" y="208"/>
                  <a:pt x="51" y="204"/>
                  <a:pt x="51" y="203"/>
                </a:cubicBezTo>
                <a:cubicBezTo>
                  <a:pt x="51" y="201"/>
                  <a:pt x="50" y="200"/>
                  <a:pt x="49" y="200"/>
                </a:cubicBezTo>
                <a:cubicBezTo>
                  <a:pt x="47" y="200"/>
                  <a:pt x="44" y="200"/>
                  <a:pt x="44" y="200"/>
                </a:cubicBezTo>
                <a:cubicBezTo>
                  <a:pt x="43" y="197"/>
                  <a:pt x="43" y="197"/>
                  <a:pt x="43" y="197"/>
                </a:cubicBezTo>
                <a:cubicBezTo>
                  <a:pt x="43" y="197"/>
                  <a:pt x="42" y="192"/>
                  <a:pt x="42" y="189"/>
                </a:cubicBezTo>
                <a:cubicBezTo>
                  <a:pt x="42" y="186"/>
                  <a:pt x="41" y="186"/>
                  <a:pt x="40" y="186"/>
                </a:cubicBezTo>
                <a:cubicBezTo>
                  <a:pt x="39" y="186"/>
                  <a:pt x="35" y="186"/>
                  <a:pt x="32" y="186"/>
                </a:cubicBezTo>
                <a:cubicBezTo>
                  <a:pt x="32" y="186"/>
                  <a:pt x="35" y="181"/>
                  <a:pt x="35" y="179"/>
                </a:cubicBezTo>
                <a:cubicBezTo>
                  <a:pt x="35" y="177"/>
                  <a:pt x="36" y="177"/>
                  <a:pt x="38" y="176"/>
                </a:cubicBezTo>
                <a:cubicBezTo>
                  <a:pt x="39" y="174"/>
                  <a:pt x="39" y="173"/>
                  <a:pt x="39" y="171"/>
                </a:cubicBezTo>
                <a:cubicBezTo>
                  <a:pt x="39" y="170"/>
                  <a:pt x="40" y="169"/>
                  <a:pt x="42" y="167"/>
                </a:cubicBezTo>
                <a:cubicBezTo>
                  <a:pt x="42" y="167"/>
                  <a:pt x="44" y="166"/>
                  <a:pt x="46" y="165"/>
                </a:cubicBezTo>
                <a:cubicBezTo>
                  <a:pt x="49" y="165"/>
                  <a:pt x="55" y="166"/>
                  <a:pt x="56" y="166"/>
                </a:cubicBezTo>
                <a:cubicBezTo>
                  <a:pt x="57" y="166"/>
                  <a:pt x="59" y="165"/>
                  <a:pt x="56" y="163"/>
                </a:cubicBezTo>
                <a:cubicBezTo>
                  <a:pt x="54" y="162"/>
                  <a:pt x="52" y="160"/>
                  <a:pt x="51" y="160"/>
                </a:cubicBezTo>
                <a:cubicBezTo>
                  <a:pt x="49" y="160"/>
                  <a:pt x="48" y="158"/>
                  <a:pt x="49" y="156"/>
                </a:cubicBezTo>
                <a:cubicBezTo>
                  <a:pt x="51" y="154"/>
                  <a:pt x="53" y="151"/>
                  <a:pt x="54" y="152"/>
                </a:cubicBezTo>
                <a:cubicBezTo>
                  <a:pt x="56" y="153"/>
                  <a:pt x="57" y="153"/>
                  <a:pt x="59" y="153"/>
                </a:cubicBezTo>
                <a:cubicBezTo>
                  <a:pt x="61" y="153"/>
                  <a:pt x="62" y="154"/>
                  <a:pt x="62" y="156"/>
                </a:cubicBezTo>
                <a:cubicBezTo>
                  <a:pt x="62" y="158"/>
                  <a:pt x="62" y="159"/>
                  <a:pt x="63" y="159"/>
                </a:cubicBezTo>
                <a:cubicBezTo>
                  <a:pt x="65" y="160"/>
                  <a:pt x="68" y="161"/>
                  <a:pt x="70" y="161"/>
                </a:cubicBezTo>
                <a:cubicBezTo>
                  <a:pt x="72" y="161"/>
                  <a:pt x="74" y="162"/>
                  <a:pt x="73" y="160"/>
                </a:cubicBezTo>
                <a:cubicBezTo>
                  <a:pt x="73" y="159"/>
                  <a:pt x="72" y="154"/>
                  <a:pt x="72" y="153"/>
                </a:cubicBezTo>
                <a:cubicBezTo>
                  <a:pt x="72" y="152"/>
                  <a:pt x="67" y="146"/>
                  <a:pt x="66" y="146"/>
                </a:cubicBezTo>
                <a:cubicBezTo>
                  <a:pt x="65" y="145"/>
                  <a:pt x="62" y="143"/>
                  <a:pt x="62" y="142"/>
                </a:cubicBezTo>
                <a:cubicBezTo>
                  <a:pt x="62" y="140"/>
                  <a:pt x="63" y="138"/>
                  <a:pt x="64" y="138"/>
                </a:cubicBezTo>
                <a:cubicBezTo>
                  <a:pt x="65" y="137"/>
                  <a:pt x="65" y="133"/>
                  <a:pt x="65" y="132"/>
                </a:cubicBezTo>
                <a:cubicBezTo>
                  <a:pt x="64" y="131"/>
                  <a:pt x="63" y="125"/>
                  <a:pt x="64" y="123"/>
                </a:cubicBezTo>
                <a:cubicBezTo>
                  <a:pt x="65" y="120"/>
                  <a:pt x="65" y="118"/>
                  <a:pt x="64" y="117"/>
                </a:cubicBezTo>
                <a:cubicBezTo>
                  <a:pt x="63" y="115"/>
                  <a:pt x="57" y="106"/>
                  <a:pt x="57" y="106"/>
                </a:cubicBezTo>
                <a:cubicBezTo>
                  <a:pt x="57" y="106"/>
                  <a:pt x="53" y="101"/>
                  <a:pt x="52" y="100"/>
                </a:cubicBezTo>
                <a:cubicBezTo>
                  <a:pt x="51" y="99"/>
                  <a:pt x="38" y="91"/>
                  <a:pt x="38" y="90"/>
                </a:cubicBezTo>
                <a:cubicBezTo>
                  <a:pt x="38" y="89"/>
                  <a:pt x="33" y="85"/>
                  <a:pt x="33" y="85"/>
                </a:cubicBezTo>
                <a:cubicBezTo>
                  <a:pt x="13" y="85"/>
                  <a:pt x="13" y="85"/>
                  <a:pt x="13" y="85"/>
                </a:cubicBezTo>
                <a:cubicBezTo>
                  <a:pt x="13" y="85"/>
                  <a:pt x="6" y="83"/>
                  <a:pt x="3" y="83"/>
                </a:cubicBezTo>
                <a:cubicBezTo>
                  <a:pt x="0" y="83"/>
                  <a:pt x="3" y="81"/>
                  <a:pt x="7" y="81"/>
                </a:cubicBezTo>
                <a:cubicBezTo>
                  <a:pt x="11" y="81"/>
                  <a:pt x="19" y="79"/>
                  <a:pt x="21" y="78"/>
                </a:cubicBezTo>
                <a:cubicBezTo>
                  <a:pt x="24" y="76"/>
                  <a:pt x="24" y="75"/>
                  <a:pt x="24" y="74"/>
                </a:cubicBezTo>
                <a:cubicBezTo>
                  <a:pt x="24" y="72"/>
                  <a:pt x="23" y="71"/>
                  <a:pt x="22" y="70"/>
                </a:cubicBezTo>
                <a:cubicBezTo>
                  <a:pt x="21" y="69"/>
                  <a:pt x="8" y="62"/>
                  <a:pt x="7" y="62"/>
                </a:cubicBezTo>
                <a:cubicBezTo>
                  <a:pt x="5" y="61"/>
                  <a:pt x="0" y="57"/>
                  <a:pt x="2" y="56"/>
                </a:cubicBezTo>
                <a:cubicBezTo>
                  <a:pt x="4" y="54"/>
                  <a:pt x="9" y="50"/>
                  <a:pt x="9" y="50"/>
                </a:cubicBezTo>
                <a:cubicBezTo>
                  <a:pt x="9" y="50"/>
                  <a:pt x="14" y="46"/>
                  <a:pt x="17" y="46"/>
                </a:cubicBezTo>
                <a:cubicBezTo>
                  <a:pt x="19" y="46"/>
                  <a:pt x="24" y="47"/>
                  <a:pt x="26" y="45"/>
                </a:cubicBezTo>
                <a:cubicBezTo>
                  <a:pt x="29" y="44"/>
                  <a:pt x="33" y="42"/>
                  <a:pt x="35" y="42"/>
                </a:cubicBezTo>
                <a:cubicBezTo>
                  <a:pt x="37" y="42"/>
                  <a:pt x="44" y="41"/>
                  <a:pt x="46" y="41"/>
                </a:cubicBezTo>
                <a:cubicBezTo>
                  <a:pt x="47" y="41"/>
                  <a:pt x="63" y="26"/>
                  <a:pt x="63" y="26"/>
                </a:cubicBezTo>
                <a:cubicBezTo>
                  <a:pt x="76" y="22"/>
                  <a:pt x="76" y="22"/>
                  <a:pt x="76" y="22"/>
                </a:cubicBezTo>
                <a:cubicBezTo>
                  <a:pt x="76" y="22"/>
                  <a:pt x="104" y="8"/>
                  <a:pt x="105" y="8"/>
                </a:cubicBezTo>
                <a:cubicBezTo>
                  <a:pt x="106" y="8"/>
                  <a:pt x="114" y="2"/>
                  <a:pt x="114" y="2"/>
                </a:cubicBezTo>
                <a:cubicBezTo>
                  <a:pt x="114" y="2"/>
                  <a:pt x="162" y="2"/>
                  <a:pt x="180" y="3"/>
                </a:cubicBezTo>
                <a:cubicBezTo>
                  <a:pt x="184" y="3"/>
                  <a:pt x="186" y="3"/>
                  <a:pt x="186" y="3"/>
                </a:cubicBezTo>
                <a:cubicBezTo>
                  <a:pt x="187" y="3"/>
                  <a:pt x="192" y="5"/>
                  <a:pt x="194" y="6"/>
                </a:cubicBezTo>
                <a:cubicBezTo>
                  <a:pt x="196" y="6"/>
                  <a:pt x="215" y="8"/>
                  <a:pt x="216" y="8"/>
                </a:cubicBezTo>
                <a:cubicBezTo>
                  <a:pt x="218" y="8"/>
                  <a:pt x="222" y="9"/>
                  <a:pt x="223" y="7"/>
                </a:cubicBezTo>
                <a:cubicBezTo>
                  <a:pt x="224" y="6"/>
                  <a:pt x="228" y="3"/>
                  <a:pt x="228" y="3"/>
                </a:cubicBezTo>
                <a:cubicBezTo>
                  <a:pt x="228" y="3"/>
                  <a:pt x="230" y="0"/>
                  <a:pt x="232" y="4"/>
                </a:cubicBezTo>
                <a:cubicBezTo>
                  <a:pt x="234" y="7"/>
                  <a:pt x="238" y="8"/>
                  <a:pt x="240" y="9"/>
                </a:cubicBezTo>
                <a:cubicBezTo>
                  <a:pt x="241" y="10"/>
                  <a:pt x="250" y="11"/>
                  <a:pt x="250" y="11"/>
                </a:cubicBezTo>
                <a:cubicBezTo>
                  <a:pt x="250" y="11"/>
                  <a:pt x="255" y="12"/>
                  <a:pt x="256" y="13"/>
                </a:cubicBezTo>
                <a:cubicBezTo>
                  <a:pt x="257" y="13"/>
                  <a:pt x="260" y="14"/>
                  <a:pt x="263" y="13"/>
                </a:cubicBezTo>
                <a:cubicBezTo>
                  <a:pt x="265" y="13"/>
                  <a:pt x="268" y="17"/>
                  <a:pt x="268" y="18"/>
                </a:cubicBezTo>
                <a:cubicBezTo>
                  <a:pt x="268" y="20"/>
                  <a:pt x="268" y="21"/>
                  <a:pt x="269" y="22"/>
                </a:cubicBezTo>
                <a:cubicBezTo>
                  <a:pt x="270" y="23"/>
                  <a:pt x="272" y="28"/>
                  <a:pt x="272" y="28"/>
                </a:cubicBezTo>
                <a:cubicBezTo>
                  <a:pt x="272" y="28"/>
                  <a:pt x="275" y="27"/>
                  <a:pt x="276" y="26"/>
                </a:cubicBezTo>
                <a:cubicBezTo>
                  <a:pt x="277" y="25"/>
                  <a:pt x="279" y="26"/>
                  <a:pt x="279" y="28"/>
                </a:cubicBezTo>
                <a:cubicBezTo>
                  <a:pt x="280" y="30"/>
                  <a:pt x="283" y="30"/>
                  <a:pt x="285" y="30"/>
                </a:cubicBezTo>
                <a:cubicBezTo>
                  <a:pt x="287" y="30"/>
                  <a:pt x="288" y="35"/>
                  <a:pt x="286" y="37"/>
                </a:cubicBezTo>
                <a:cubicBezTo>
                  <a:pt x="284" y="39"/>
                  <a:pt x="285" y="43"/>
                  <a:pt x="286" y="43"/>
                </a:cubicBezTo>
                <a:cubicBezTo>
                  <a:pt x="287" y="44"/>
                  <a:pt x="290" y="45"/>
                  <a:pt x="290" y="47"/>
                </a:cubicBezTo>
                <a:cubicBezTo>
                  <a:pt x="291" y="48"/>
                  <a:pt x="292" y="49"/>
                  <a:pt x="293" y="48"/>
                </a:cubicBezTo>
                <a:cubicBezTo>
                  <a:pt x="295" y="47"/>
                  <a:pt x="298" y="49"/>
                  <a:pt x="299" y="49"/>
                </a:cubicBezTo>
                <a:cubicBezTo>
                  <a:pt x="301" y="50"/>
                  <a:pt x="303" y="51"/>
                  <a:pt x="304" y="51"/>
                </a:cubicBezTo>
                <a:cubicBezTo>
                  <a:pt x="306" y="51"/>
                  <a:pt x="309" y="55"/>
                  <a:pt x="309" y="55"/>
                </a:cubicBezTo>
                <a:cubicBezTo>
                  <a:pt x="309" y="55"/>
                  <a:pt x="312" y="51"/>
                  <a:pt x="314" y="50"/>
                </a:cubicBezTo>
                <a:cubicBezTo>
                  <a:pt x="316" y="49"/>
                  <a:pt x="317" y="47"/>
                  <a:pt x="316" y="45"/>
                </a:cubicBezTo>
                <a:cubicBezTo>
                  <a:pt x="316" y="43"/>
                  <a:pt x="322" y="39"/>
                  <a:pt x="324" y="39"/>
                </a:cubicBezTo>
                <a:cubicBezTo>
                  <a:pt x="326" y="39"/>
                  <a:pt x="327" y="41"/>
                  <a:pt x="328" y="42"/>
                </a:cubicBezTo>
                <a:cubicBezTo>
                  <a:pt x="328" y="43"/>
                  <a:pt x="330" y="44"/>
                  <a:pt x="331" y="44"/>
                </a:cubicBezTo>
                <a:cubicBezTo>
                  <a:pt x="333" y="44"/>
                  <a:pt x="339" y="46"/>
                  <a:pt x="340" y="47"/>
                </a:cubicBezTo>
                <a:cubicBezTo>
                  <a:pt x="342" y="48"/>
                  <a:pt x="346" y="49"/>
                  <a:pt x="348" y="50"/>
                </a:cubicBezTo>
                <a:cubicBezTo>
                  <a:pt x="350" y="51"/>
                  <a:pt x="352" y="52"/>
                  <a:pt x="353" y="52"/>
                </a:cubicBezTo>
                <a:cubicBezTo>
                  <a:pt x="355" y="53"/>
                  <a:pt x="359" y="54"/>
                  <a:pt x="360" y="53"/>
                </a:cubicBezTo>
                <a:cubicBezTo>
                  <a:pt x="362" y="52"/>
                  <a:pt x="364" y="51"/>
                  <a:pt x="365" y="51"/>
                </a:cubicBezTo>
                <a:cubicBezTo>
                  <a:pt x="367" y="51"/>
                  <a:pt x="370" y="49"/>
                  <a:pt x="370" y="49"/>
                </a:cubicBezTo>
                <a:lnTo>
                  <a:pt x="394" y="48"/>
                </a:lnTo>
                <a:close/>
              </a:path>
            </a:pathLst>
          </a:custGeom>
          <a:solidFill>
            <a:schemeClr val="tx1">
              <a:lumMod val="90000"/>
              <a:lumOff val="10000"/>
            </a:schemeClr>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3" name="Freeform 11"/>
          <p:cNvSpPr>
            <a:spLocks/>
          </p:cNvSpPr>
          <p:nvPr/>
        </p:nvSpPr>
        <p:spPr bwMode="auto">
          <a:xfrm>
            <a:off x="13182781" y="7991407"/>
            <a:ext cx="523989" cy="677607"/>
          </a:xfrm>
          <a:custGeom>
            <a:avLst/>
            <a:gdLst>
              <a:gd name="T0" fmla="*/ 6 w 105"/>
              <a:gd name="T1" fmla="*/ 21 h 136"/>
              <a:gd name="T2" fmla="*/ 23 w 105"/>
              <a:gd name="T3" fmla="*/ 0 h 136"/>
              <a:gd name="T4" fmla="*/ 36 w 105"/>
              <a:gd name="T5" fmla="*/ 21 h 136"/>
              <a:gd name="T6" fmla="*/ 53 w 105"/>
              <a:gd name="T7" fmla="*/ 20 h 136"/>
              <a:gd name="T8" fmla="*/ 74 w 105"/>
              <a:gd name="T9" fmla="*/ 26 h 136"/>
              <a:gd name="T10" fmla="*/ 82 w 105"/>
              <a:gd name="T11" fmla="*/ 32 h 136"/>
              <a:gd name="T12" fmla="*/ 95 w 105"/>
              <a:gd name="T13" fmla="*/ 39 h 136"/>
              <a:gd name="T14" fmla="*/ 97 w 105"/>
              <a:gd name="T15" fmla="*/ 50 h 136"/>
              <a:gd name="T16" fmla="*/ 101 w 105"/>
              <a:gd name="T17" fmla="*/ 53 h 136"/>
              <a:gd name="T18" fmla="*/ 102 w 105"/>
              <a:gd name="T19" fmla="*/ 54 h 136"/>
              <a:gd name="T20" fmla="*/ 103 w 105"/>
              <a:gd name="T21" fmla="*/ 56 h 136"/>
              <a:gd name="T22" fmla="*/ 103 w 105"/>
              <a:gd name="T23" fmla="*/ 59 h 136"/>
              <a:gd name="T24" fmla="*/ 98 w 105"/>
              <a:gd name="T25" fmla="*/ 60 h 136"/>
              <a:gd name="T26" fmla="*/ 96 w 105"/>
              <a:gd name="T27" fmla="*/ 65 h 136"/>
              <a:gd name="T28" fmla="*/ 94 w 105"/>
              <a:gd name="T29" fmla="*/ 68 h 136"/>
              <a:gd name="T30" fmla="*/ 93 w 105"/>
              <a:gd name="T31" fmla="*/ 69 h 136"/>
              <a:gd name="T32" fmla="*/ 93 w 105"/>
              <a:gd name="T33" fmla="*/ 72 h 136"/>
              <a:gd name="T34" fmla="*/ 91 w 105"/>
              <a:gd name="T35" fmla="*/ 76 h 136"/>
              <a:gd name="T36" fmla="*/ 94 w 105"/>
              <a:gd name="T37" fmla="*/ 75 h 136"/>
              <a:gd name="T38" fmla="*/ 95 w 105"/>
              <a:gd name="T39" fmla="*/ 80 h 136"/>
              <a:gd name="T40" fmla="*/ 93 w 105"/>
              <a:gd name="T41" fmla="*/ 81 h 136"/>
              <a:gd name="T42" fmla="*/ 93 w 105"/>
              <a:gd name="T43" fmla="*/ 88 h 136"/>
              <a:gd name="T44" fmla="*/ 90 w 105"/>
              <a:gd name="T45" fmla="*/ 91 h 136"/>
              <a:gd name="T46" fmla="*/ 93 w 105"/>
              <a:gd name="T47" fmla="*/ 95 h 136"/>
              <a:gd name="T48" fmla="*/ 96 w 105"/>
              <a:gd name="T49" fmla="*/ 95 h 136"/>
              <a:gd name="T50" fmla="*/ 98 w 105"/>
              <a:gd name="T51" fmla="*/ 99 h 136"/>
              <a:gd name="T52" fmla="*/ 100 w 105"/>
              <a:gd name="T53" fmla="*/ 102 h 136"/>
              <a:gd name="T54" fmla="*/ 97 w 105"/>
              <a:gd name="T55" fmla="*/ 105 h 136"/>
              <a:gd name="T56" fmla="*/ 97 w 105"/>
              <a:gd name="T57" fmla="*/ 110 h 136"/>
              <a:gd name="T58" fmla="*/ 95 w 105"/>
              <a:gd name="T59" fmla="*/ 112 h 136"/>
              <a:gd name="T60" fmla="*/ 92 w 105"/>
              <a:gd name="T61" fmla="*/ 111 h 136"/>
              <a:gd name="T62" fmla="*/ 91 w 105"/>
              <a:gd name="T63" fmla="*/ 110 h 136"/>
              <a:gd name="T64" fmla="*/ 89 w 105"/>
              <a:gd name="T65" fmla="*/ 111 h 136"/>
              <a:gd name="T66" fmla="*/ 89 w 105"/>
              <a:gd name="T67" fmla="*/ 117 h 136"/>
              <a:gd name="T68" fmla="*/ 86 w 105"/>
              <a:gd name="T69" fmla="*/ 122 h 136"/>
              <a:gd name="T70" fmla="*/ 80 w 105"/>
              <a:gd name="T71" fmla="*/ 124 h 136"/>
              <a:gd name="T72" fmla="*/ 75 w 105"/>
              <a:gd name="T73" fmla="*/ 127 h 136"/>
              <a:gd name="T74" fmla="*/ 76 w 105"/>
              <a:gd name="T75" fmla="*/ 133 h 136"/>
              <a:gd name="T76" fmla="*/ 66 w 105"/>
              <a:gd name="T77" fmla="*/ 136 h 136"/>
              <a:gd name="T78" fmla="*/ 64 w 105"/>
              <a:gd name="T79" fmla="*/ 134 h 136"/>
              <a:gd name="T80" fmla="*/ 62 w 105"/>
              <a:gd name="T81" fmla="*/ 125 h 136"/>
              <a:gd name="T82" fmla="*/ 59 w 105"/>
              <a:gd name="T83" fmla="*/ 110 h 136"/>
              <a:gd name="T84" fmla="*/ 58 w 105"/>
              <a:gd name="T85" fmla="*/ 109 h 136"/>
              <a:gd name="T86" fmla="*/ 57 w 105"/>
              <a:gd name="T87" fmla="*/ 106 h 136"/>
              <a:gd name="T88" fmla="*/ 54 w 105"/>
              <a:gd name="T89" fmla="*/ 101 h 136"/>
              <a:gd name="T90" fmla="*/ 51 w 105"/>
              <a:gd name="T91" fmla="*/ 98 h 136"/>
              <a:gd name="T92" fmla="*/ 47 w 105"/>
              <a:gd name="T93" fmla="*/ 97 h 136"/>
              <a:gd name="T94" fmla="*/ 45 w 105"/>
              <a:gd name="T95" fmla="*/ 93 h 136"/>
              <a:gd name="T96" fmla="*/ 45 w 105"/>
              <a:gd name="T97" fmla="*/ 83 h 136"/>
              <a:gd name="T98" fmla="*/ 35 w 105"/>
              <a:gd name="T99" fmla="*/ 73 h 136"/>
              <a:gd name="T100" fmla="*/ 31 w 105"/>
              <a:gd name="T101" fmla="*/ 70 h 136"/>
              <a:gd name="T102" fmla="*/ 32 w 105"/>
              <a:gd name="T103" fmla="*/ 74 h 136"/>
              <a:gd name="T104" fmla="*/ 31 w 105"/>
              <a:gd name="T105" fmla="*/ 81 h 136"/>
              <a:gd name="T106" fmla="*/ 28 w 105"/>
              <a:gd name="T107" fmla="*/ 64 h 136"/>
              <a:gd name="T108" fmla="*/ 28 w 105"/>
              <a:gd name="T109" fmla="*/ 54 h 136"/>
              <a:gd name="T110" fmla="*/ 27 w 105"/>
              <a:gd name="T111" fmla="*/ 48 h 136"/>
              <a:gd name="T112" fmla="*/ 20 w 105"/>
              <a:gd name="T113" fmla="*/ 40 h 136"/>
              <a:gd name="T114" fmla="*/ 15 w 105"/>
              <a:gd name="T115" fmla="*/ 36 h 136"/>
              <a:gd name="T116" fmla="*/ 11 w 105"/>
              <a:gd name="T117" fmla="*/ 31 h 136"/>
              <a:gd name="T118" fmla="*/ 5 w 105"/>
              <a:gd name="T119" fmla="*/ 2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 h="136">
                <a:moveTo>
                  <a:pt x="2" y="24"/>
                </a:moveTo>
                <a:cubicBezTo>
                  <a:pt x="2" y="24"/>
                  <a:pt x="1" y="22"/>
                  <a:pt x="0" y="21"/>
                </a:cubicBezTo>
                <a:cubicBezTo>
                  <a:pt x="0" y="21"/>
                  <a:pt x="0" y="21"/>
                  <a:pt x="0" y="21"/>
                </a:cubicBezTo>
                <a:cubicBezTo>
                  <a:pt x="6" y="21"/>
                  <a:pt x="6" y="21"/>
                  <a:pt x="6" y="21"/>
                </a:cubicBezTo>
                <a:cubicBezTo>
                  <a:pt x="12" y="13"/>
                  <a:pt x="12" y="13"/>
                  <a:pt x="12" y="13"/>
                </a:cubicBezTo>
                <a:cubicBezTo>
                  <a:pt x="12" y="13"/>
                  <a:pt x="13" y="5"/>
                  <a:pt x="13" y="4"/>
                </a:cubicBezTo>
                <a:cubicBezTo>
                  <a:pt x="13" y="3"/>
                  <a:pt x="13" y="0"/>
                  <a:pt x="15" y="0"/>
                </a:cubicBezTo>
                <a:cubicBezTo>
                  <a:pt x="17" y="0"/>
                  <a:pt x="22" y="0"/>
                  <a:pt x="23" y="0"/>
                </a:cubicBezTo>
                <a:cubicBezTo>
                  <a:pt x="25" y="0"/>
                  <a:pt x="25" y="0"/>
                  <a:pt x="25" y="3"/>
                </a:cubicBezTo>
                <a:cubicBezTo>
                  <a:pt x="25" y="5"/>
                  <a:pt x="25" y="11"/>
                  <a:pt x="25" y="11"/>
                </a:cubicBezTo>
                <a:cubicBezTo>
                  <a:pt x="35" y="17"/>
                  <a:pt x="35" y="17"/>
                  <a:pt x="35" y="17"/>
                </a:cubicBezTo>
                <a:cubicBezTo>
                  <a:pt x="36" y="21"/>
                  <a:pt x="36" y="21"/>
                  <a:pt x="36" y="21"/>
                </a:cubicBezTo>
                <a:cubicBezTo>
                  <a:pt x="41" y="27"/>
                  <a:pt x="41" y="27"/>
                  <a:pt x="41" y="27"/>
                </a:cubicBezTo>
                <a:cubicBezTo>
                  <a:pt x="41" y="27"/>
                  <a:pt x="41" y="22"/>
                  <a:pt x="41" y="21"/>
                </a:cubicBezTo>
                <a:cubicBezTo>
                  <a:pt x="41" y="20"/>
                  <a:pt x="39" y="18"/>
                  <a:pt x="45" y="19"/>
                </a:cubicBezTo>
                <a:cubicBezTo>
                  <a:pt x="50" y="19"/>
                  <a:pt x="52" y="19"/>
                  <a:pt x="53" y="20"/>
                </a:cubicBezTo>
                <a:cubicBezTo>
                  <a:pt x="54" y="21"/>
                  <a:pt x="62" y="23"/>
                  <a:pt x="64" y="23"/>
                </a:cubicBezTo>
                <a:cubicBezTo>
                  <a:pt x="67" y="23"/>
                  <a:pt x="68" y="21"/>
                  <a:pt x="69" y="21"/>
                </a:cubicBezTo>
                <a:cubicBezTo>
                  <a:pt x="69" y="21"/>
                  <a:pt x="73" y="21"/>
                  <a:pt x="73" y="22"/>
                </a:cubicBezTo>
                <a:cubicBezTo>
                  <a:pt x="74" y="23"/>
                  <a:pt x="74" y="26"/>
                  <a:pt x="74" y="26"/>
                </a:cubicBezTo>
                <a:cubicBezTo>
                  <a:pt x="75" y="26"/>
                  <a:pt x="77" y="26"/>
                  <a:pt x="77" y="26"/>
                </a:cubicBezTo>
                <a:cubicBezTo>
                  <a:pt x="77" y="26"/>
                  <a:pt x="79" y="27"/>
                  <a:pt x="79" y="28"/>
                </a:cubicBezTo>
                <a:cubicBezTo>
                  <a:pt x="79" y="29"/>
                  <a:pt x="80" y="30"/>
                  <a:pt x="81" y="30"/>
                </a:cubicBezTo>
                <a:cubicBezTo>
                  <a:pt x="82" y="30"/>
                  <a:pt x="82" y="31"/>
                  <a:pt x="82" y="32"/>
                </a:cubicBezTo>
                <a:cubicBezTo>
                  <a:pt x="82" y="33"/>
                  <a:pt x="83" y="34"/>
                  <a:pt x="84" y="35"/>
                </a:cubicBezTo>
                <a:cubicBezTo>
                  <a:pt x="85" y="36"/>
                  <a:pt x="86" y="37"/>
                  <a:pt x="86" y="37"/>
                </a:cubicBezTo>
                <a:cubicBezTo>
                  <a:pt x="86" y="37"/>
                  <a:pt x="93" y="37"/>
                  <a:pt x="94" y="37"/>
                </a:cubicBezTo>
                <a:cubicBezTo>
                  <a:pt x="94" y="37"/>
                  <a:pt x="96" y="38"/>
                  <a:pt x="95" y="39"/>
                </a:cubicBezTo>
                <a:cubicBezTo>
                  <a:pt x="94" y="41"/>
                  <a:pt x="94" y="42"/>
                  <a:pt x="94" y="43"/>
                </a:cubicBezTo>
                <a:cubicBezTo>
                  <a:pt x="94" y="43"/>
                  <a:pt x="94" y="45"/>
                  <a:pt x="97" y="45"/>
                </a:cubicBezTo>
                <a:cubicBezTo>
                  <a:pt x="97" y="46"/>
                  <a:pt x="97" y="46"/>
                  <a:pt x="97" y="47"/>
                </a:cubicBezTo>
                <a:cubicBezTo>
                  <a:pt x="97" y="48"/>
                  <a:pt x="98" y="48"/>
                  <a:pt x="97" y="50"/>
                </a:cubicBezTo>
                <a:cubicBezTo>
                  <a:pt x="97" y="50"/>
                  <a:pt x="97" y="51"/>
                  <a:pt x="97" y="51"/>
                </a:cubicBezTo>
                <a:cubicBezTo>
                  <a:pt x="97" y="51"/>
                  <a:pt x="98" y="52"/>
                  <a:pt x="98" y="52"/>
                </a:cubicBezTo>
                <a:cubicBezTo>
                  <a:pt x="99" y="52"/>
                  <a:pt x="99" y="52"/>
                  <a:pt x="99" y="52"/>
                </a:cubicBezTo>
                <a:cubicBezTo>
                  <a:pt x="100" y="52"/>
                  <a:pt x="100" y="53"/>
                  <a:pt x="101" y="53"/>
                </a:cubicBezTo>
                <a:cubicBezTo>
                  <a:pt x="101" y="53"/>
                  <a:pt x="101" y="53"/>
                  <a:pt x="101" y="53"/>
                </a:cubicBezTo>
                <a:cubicBezTo>
                  <a:pt x="101" y="53"/>
                  <a:pt x="102" y="53"/>
                  <a:pt x="102" y="54"/>
                </a:cubicBezTo>
                <a:cubicBezTo>
                  <a:pt x="102" y="54"/>
                  <a:pt x="102" y="54"/>
                  <a:pt x="102" y="54"/>
                </a:cubicBezTo>
                <a:cubicBezTo>
                  <a:pt x="102" y="54"/>
                  <a:pt x="102" y="54"/>
                  <a:pt x="102" y="54"/>
                </a:cubicBezTo>
                <a:cubicBezTo>
                  <a:pt x="103" y="54"/>
                  <a:pt x="103" y="54"/>
                  <a:pt x="103" y="54"/>
                </a:cubicBezTo>
                <a:cubicBezTo>
                  <a:pt x="103" y="55"/>
                  <a:pt x="103" y="55"/>
                  <a:pt x="103" y="55"/>
                </a:cubicBezTo>
                <a:cubicBezTo>
                  <a:pt x="103" y="55"/>
                  <a:pt x="103" y="55"/>
                  <a:pt x="103" y="55"/>
                </a:cubicBezTo>
                <a:cubicBezTo>
                  <a:pt x="103" y="56"/>
                  <a:pt x="103" y="56"/>
                  <a:pt x="103" y="56"/>
                </a:cubicBezTo>
                <a:cubicBezTo>
                  <a:pt x="104" y="56"/>
                  <a:pt x="104" y="56"/>
                  <a:pt x="104" y="56"/>
                </a:cubicBezTo>
                <a:cubicBezTo>
                  <a:pt x="104" y="56"/>
                  <a:pt x="105" y="57"/>
                  <a:pt x="105" y="58"/>
                </a:cubicBezTo>
                <a:cubicBezTo>
                  <a:pt x="104" y="58"/>
                  <a:pt x="103" y="58"/>
                  <a:pt x="103" y="58"/>
                </a:cubicBezTo>
                <a:cubicBezTo>
                  <a:pt x="103" y="59"/>
                  <a:pt x="103" y="59"/>
                  <a:pt x="103" y="59"/>
                </a:cubicBezTo>
                <a:cubicBezTo>
                  <a:pt x="102" y="59"/>
                  <a:pt x="102" y="59"/>
                  <a:pt x="102" y="59"/>
                </a:cubicBezTo>
                <a:cubicBezTo>
                  <a:pt x="101" y="59"/>
                  <a:pt x="101" y="59"/>
                  <a:pt x="101" y="59"/>
                </a:cubicBezTo>
                <a:cubicBezTo>
                  <a:pt x="100" y="59"/>
                  <a:pt x="99" y="59"/>
                  <a:pt x="98" y="59"/>
                </a:cubicBezTo>
                <a:cubicBezTo>
                  <a:pt x="98" y="60"/>
                  <a:pt x="98" y="60"/>
                  <a:pt x="98" y="60"/>
                </a:cubicBezTo>
                <a:cubicBezTo>
                  <a:pt x="97" y="60"/>
                  <a:pt x="96" y="61"/>
                  <a:pt x="95" y="61"/>
                </a:cubicBezTo>
                <a:cubicBezTo>
                  <a:pt x="95" y="62"/>
                  <a:pt x="95" y="62"/>
                  <a:pt x="95" y="62"/>
                </a:cubicBezTo>
                <a:cubicBezTo>
                  <a:pt x="95" y="63"/>
                  <a:pt x="95" y="64"/>
                  <a:pt x="96" y="65"/>
                </a:cubicBezTo>
                <a:cubicBezTo>
                  <a:pt x="96" y="65"/>
                  <a:pt x="96" y="65"/>
                  <a:pt x="96" y="65"/>
                </a:cubicBezTo>
                <a:cubicBezTo>
                  <a:pt x="95" y="66"/>
                  <a:pt x="95" y="67"/>
                  <a:pt x="94" y="67"/>
                </a:cubicBezTo>
                <a:cubicBezTo>
                  <a:pt x="94" y="67"/>
                  <a:pt x="94" y="67"/>
                  <a:pt x="94" y="67"/>
                </a:cubicBezTo>
                <a:cubicBezTo>
                  <a:pt x="94" y="68"/>
                  <a:pt x="94" y="68"/>
                  <a:pt x="94" y="68"/>
                </a:cubicBezTo>
                <a:cubicBezTo>
                  <a:pt x="94" y="68"/>
                  <a:pt x="94" y="68"/>
                  <a:pt x="94" y="68"/>
                </a:cubicBezTo>
                <a:cubicBezTo>
                  <a:pt x="94" y="68"/>
                  <a:pt x="94" y="68"/>
                  <a:pt x="94" y="68"/>
                </a:cubicBezTo>
                <a:cubicBezTo>
                  <a:pt x="94" y="68"/>
                  <a:pt x="94" y="68"/>
                  <a:pt x="93" y="68"/>
                </a:cubicBezTo>
                <a:cubicBezTo>
                  <a:pt x="93" y="68"/>
                  <a:pt x="93" y="68"/>
                  <a:pt x="93" y="68"/>
                </a:cubicBezTo>
                <a:cubicBezTo>
                  <a:pt x="93" y="69"/>
                  <a:pt x="93" y="69"/>
                  <a:pt x="93" y="69"/>
                </a:cubicBezTo>
                <a:cubicBezTo>
                  <a:pt x="93" y="69"/>
                  <a:pt x="93" y="69"/>
                  <a:pt x="93" y="69"/>
                </a:cubicBezTo>
                <a:cubicBezTo>
                  <a:pt x="93" y="69"/>
                  <a:pt x="93" y="69"/>
                  <a:pt x="93" y="69"/>
                </a:cubicBezTo>
                <a:cubicBezTo>
                  <a:pt x="93" y="70"/>
                  <a:pt x="93" y="70"/>
                  <a:pt x="93" y="70"/>
                </a:cubicBezTo>
                <a:cubicBezTo>
                  <a:pt x="93" y="72"/>
                  <a:pt x="93" y="72"/>
                  <a:pt x="93" y="72"/>
                </a:cubicBezTo>
                <a:cubicBezTo>
                  <a:pt x="91" y="73"/>
                  <a:pt x="91" y="73"/>
                  <a:pt x="91" y="73"/>
                </a:cubicBezTo>
                <a:cubicBezTo>
                  <a:pt x="91" y="73"/>
                  <a:pt x="91" y="73"/>
                  <a:pt x="91" y="73"/>
                </a:cubicBezTo>
                <a:cubicBezTo>
                  <a:pt x="91" y="73"/>
                  <a:pt x="91" y="73"/>
                  <a:pt x="91" y="73"/>
                </a:cubicBezTo>
                <a:cubicBezTo>
                  <a:pt x="91" y="74"/>
                  <a:pt x="91" y="75"/>
                  <a:pt x="91" y="76"/>
                </a:cubicBezTo>
                <a:cubicBezTo>
                  <a:pt x="92" y="75"/>
                  <a:pt x="92" y="75"/>
                  <a:pt x="92" y="75"/>
                </a:cubicBezTo>
                <a:cubicBezTo>
                  <a:pt x="92" y="75"/>
                  <a:pt x="92" y="75"/>
                  <a:pt x="92" y="75"/>
                </a:cubicBezTo>
                <a:cubicBezTo>
                  <a:pt x="93" y="75"/>
                  <a:pt x="93" y="75"/>
                  <a:pt x="93" y="75"/>
                </a:cubicBezTo>
                <a:cubicBezTo>
                  <a:pt x="93" y="75"/>
                  <a:pt x="93" y="75"/>
                  <a:pt x="94" y="75"/>
                </a:cubicBezTo>
                <a:cubicBezTo>
                  <a:pt x="99" y="79"/>
                  <a:pt x="99" y="79"/>
                  <a:pt x="99" y="79"/>
                </a:cubicBezTo>
                <a:cubicBezTo>
                  <a:pt x="98" y="80"/>
                  <a:pt x="97" y="80"/>
                  <a:pt x="96" y="80"/>
                </a:cubicBezTo>
                <a:cubicBezTo>
                  <a:pt x="96" y="80"/>
                  <a:pt x="95" y="80"/>
                  <a:pt x="95" y="80"/>
                </a:cubicBezTo>
                <a:cubicBezTo>
                  <a:pt x="95" y="80"/>
                  <a:pt x="95" y="80"/>
                  <a:pt x="95" y="80"/>
                </a:cubicBezTo>
                <a:cubicBezTo>
                  <a:pt x="94" y="80"/>
                  <a:pt x="94" y="80"/>
                  <a:pt x="94" y="80"/>
                </a:cubicBezTo>
                <a:cubicBezTo>
                  <a:pt x="94" y="81"/>
                  <a:pt x="94" y="81"/>
                  <a:pt x="94" y="81"/>
                </a:cubicBezTo>
                <a:cubicBezTo>
                  <a:pt x="93" y="81"/>
                  <a:pt x="93" y="81"/>
                  <a:pt x="93" y="81"/>
                </a:cubicBezTo>
                <a:cubicBezTo>
                  <a:pt x="93" y="81"/>
                  <a:pt x="93" y="81"/>
                  <a:pt x="93" y="81"/>
                </a:cubicBezTo>
                <a:cubicBezTo>
                  <a:pt x="93" y="81"/>
                  <a:pt x="93" y="81"/>
                  <a:pt x="93" y="81"/>
                </a:cubicBezTo>
                <a:cubicBezTo>
                  <a:pt x="93" y="81"/>
                  <a:pt x="93" y="81"/>
                  <a:pt x="93" y="81"/>
                </a:cubicBezTo>
                <a:cubicBezTo>
                  <a:pt x="93" y="86"/>
                  <a:pt x="93" y="86"/>
                  <a:pt x="93" y="86"/>
                </a:cubicBezTo>
                <a:cubicBezTo>
                  <a:pt x="93" y="86"/>
                  <a:pt x="93" y="87"/>
                  <a:pt x="93" y="88"/>
                </a:cubicBezTo>
                <a:cubicBezTo>
                  <a:pt x="92" y="89"/>
                  <a:pt x="92" y="89"/>
                  <a:pt x="92" y="89"/>
                </a:cubicBezTo>
                <a:cubicBezTo>
                  <a:pt x="91" y="89"/>
                  <a:pt x="91" y="89"/>
                  <a:pt x="90" y="89"/>
                </a:cubicBezTo>
                <a:cubicBezTo>
                  <a:pt x="90" y="89"/>
                  <a:pt x="90" y="90"/>
                  <a:pt x="90" y="90"/>
                </a:cubicBezTo>
                <a:cubicBezTo>
                  <a:pt x="90" y="91"/>
                  <a:pt x="90" y="91"/>
                  <a:pt x="90" y="91"/>
                </a:cubicBezTo>
                <a:cubicBezTo>
                  <a:pt x="90" y="91"/>
                  <a:pt x="91" y="92"/>
                  <a:pt x="91" y="93"/>
                </a:cubicBezTo>
                <a:cubicBezTo>
                  <a:pt x="91" y="92"/>
                  <a:pt x="91" y="92"/>
                  <a:pt x="91" y="92"/>
                </a:cubicBezTo>
                <a:cubicBezTo>
                  <a:pt x="92" y="93"/>
                  <a:pt x="92" y="93"/>
                  <a:pt x="92" y="93"/>
                </a:cubicBezTo>
                <a:cubicBezTo>
                  <a:pt x="92" y="94"/>
                  <a:pt x="93" y="94"/>
                  <a:pt x="93" y="95"/>
                </a:cubicBezTo>
                <a:cubicBezTo>
                  <a:pt x="94" y="95"/>
                  <a:pt x="94" y="95"/>
                  <a:pt x="94" y="95"/>
                </a:cubicBezTo>
                <a:cubicBezTo>
                  <a:pt x="94" y="95"/>
                  <a:pt x="94" y="95"/>
                  <a:pt x="94" y="95"/>
                </a:cubicBezTo>
                <a:cubicBezTo>
                  <a:pt x="95" y="95"/>
                  <a:pt x="95" y="95"/>
                  <a:pt x="95" y="95"/>
                </a:cubicBezTo>
                <a:cubicBezTo>
                  <a:pt x="96" y="95"/>
                  <a:pt x="96" y="95"/>
                  <a:pt x="96" y="95"/>
                </a:cubicBezTo>
                <a:cubicBezTo>
                  <a:pt x="96" y="96"/>
                  <a:pt x="96" y="96"/>
                  <a:pt x="96" y="96"/>
                </a:cubicBezTo>
                <a:cubicBezTo>
                  <a:pt x="97" y="96"/>
                  <a:pt x="97" y="96"/>
                  <a:pt x="97" y="96"/>
                </a:cubicBezTo>
                <a:cubicBezTo>
                  <a:pt x="97" y="96"/>
                  <a:pt x="97" y="97"/>
                  <a:pt x="97" y="98"/>
                </a:cubicBezTo>
                <a:cubicBezTo>
                  <a:pt x="98" y="99"/>
                  <a:pt x="98" y="99"/>
                  <a:pt x="98" y="99"/>
                </a:cubicBezTo>
                <a:cubicBezTo>
                  <a:pt x="99" y="99"/>
                  <a:pt x="99" y="99"/>
                  <a:pt x="99" y="99"/>
                </a:cubicBezTo>
                <a:cubicBezTo>
                  <a:pt x="99" y="99"/>
                  <a:pt x="99" y="99"/>
                  <a:pt x="99" y="99"/>
                </a:cubicBezTo>
                <a:cubicBezTo>
                  <a:pt x="100" y="100"/>
                  <a:pt x="100" y="101"/>
                  <a:pt x="99" y="102"/>
                </a:cubicBezTo>
                <a:cubicBezTo>
                  <a:pt x="100" y="102"/>
                  <a:pt x="100" y="102"/>
                  <a:pt x="100" y="102"/>
                </a:cubicBezTo>
                <a:cubicBezTo>
                  <a:pt x="100" y="104"/>
                  <a:pt x="100" y="104"/>
                  <a:pt x="100" y="104"/>
                </a:cubicBezTo>
                <a:cubicBezTo>
                  <a:pt x="99" y="104"/>
                  <a:pt x="99" y="104"/>
                  <a:pt x="99" y="104"/>
                </a:cubicBezTo>
                <a:cubicBezTo>
                  <a:pt x="99" y="105"/>
                  <a:pt x="97" y="104"/>
                  <a:pt x="97" y="104"/>
                </a:cubicBezTo>
                <a:cubicBezTo>
                  <a:pt x="97" y="105"/>
                  <a:pt x="97" y="105"/>
                  <a:pt x="97" y="105"/>
                </a:cubicBezTo>
                <a:cubicBezTo>
                  <a:pt x="96" y="106"/>
                  <a:pt x="96" y="106"/>
                  <a:pt x="96" y="106"/>
                </a:cubicBezTo>
                <a:cubicBezTo>
                  <a:pt x="96" y="107"/>
                  <a:pt x="97" y="107"/>
                  <a:pt x="97" y="108"/>
                </a:cubicBezTo>
                <a:cubicBezTo>
                  <a:pt x="97" y="109"/>
                  <a:pt x="97" y="109"/>
                  <a:pt x="97" y="109"/>
                </a:cubicBezTo>
                <a:cubicBezTo>
                  <a:pt x="97" y="110"/>
                  <a:pt x="97" y="110"/>
                  <a:pt x="97" y="110"/>
                </a:cubicBezTo>
                <a:cubicBezTo>
                  <a:pt x="97" y="111"/>
                  <a:pt x="97" y="112"/>
                  <a:pt x="97" y="112"/>
                </a:cubicBezTo>
                <a:cubicBezTo>
                  <a:pt x="97" y="112"/>
                  <a:pt x="96" y="112"/>
                  <a:pt x="95" y="112"/>
                </a:cubicBezTo>
                <a:cubicBezTo>
                  <a:pt x="95" y="112"/>
                  <a:pt x="95" y="112"/>
                  <a:pt x="95" y="112"/>
                </a:cubicBezTo>
                <a:cubicBezTo>
                  <a:pt x="95" y="112"/>
                  <a:pt x="95" y="112"/>
                  <a:pt x="95" y="112"/>
                </a:cubicBezTo>
                <a:cubicBezTo>
                  <a:pt x="95" y="112"/>
                  <a:pt x="95" y="112"/>
                  <a:pt x="94" y="112"/>
                </a:cubicBezTo>
                <a:cubicBezTo>
                  <a:pt x="94" y="112"/>
                  <a:pt x="93" y="111"/>
                  <a:pt x="93" y="111"/>
                </a:cubicBezTo>
                <a:cubicBezTo>
                  <a:pt x="93" y="111"/>
                  <a:pt x="93" y="111"/>
                  <a:pt x="93" y="111"/>
                </a:cubicBezTo>
                <a:cubicBezTo>
                  <a:pt x="93" y="111"/>
                  <a:pt x="93" y="111"/>
                  <a:pt x="92" y="111"/>
                </a:cubicBezTo>
                <a:cubicBezTo>
                  <a:pt x="92" y="111"/>
                  <a:pt x="92" y="111"/>
                  <a:pt x="92" y="111"/>
                </a:cubicBezTo>
                <a:cubicBezTo>
                  <a:pt x="92" y="111"/>
                  <a:pt x="92" y="110"/>
                  <a:pt x="92" y="110"/>
                </a:cubicBezTo>
                <a:cubicBezTo>
                  <a:pt x="92" y="110"/>
                  <a:pt x="92" y="110"/>
                  <a:pt x="91" y="110"/>
                </a:cubicBezTo>
                <a:cubicBezTo>
                  <a:pt x="91" y="110"/>
                  <a:pt x="91" y="110"/>
                  <a:pt x="91" y="110"/>
                </a:cubicBezTo>
                <a:cubicBezTo>
                  <a:pt x="91" y="110"/>
                  <a:pt x="91" y="110"/>
                  <a:pt x="91" y="110"/>
                </a:cubicBezTo>
                <a:cubicBezTo>
                  <a:pt x="91" y="110"/>
                  <a:pt x="91" y="110"/>
                  <a:pt x="91" y="110"/>
                </a:cubicBezTo>
                <a:cubicBezTo>
                  <a:pt x="89" y="110"/>
                  <a:pt x="89" y="110"/>
                  <a:pt x="89" y="110"/>
                </a:cubicBezTo>
                <a:cubicBezTo>
                  <a:pt x="89" y="111"/>
                  <a:pt x="89" y="111"/>
                  <a:pt x="89" y="111"/>
                </a:cubicBezTo>
                <a:cubicBezTo>
                  <a:pt x="90" y="112"/>
                  <a:pt x="90" y="112"/>
                  <a:pt x="90" y="112"/>
                </a:cubicBezTo>
                <a:cubicBezTo>
                  <a:pt x="90" y="112"/>
                  <a:pt x="90" y="112"/>
                  <a:pt x="90" y="112"/>
                </a:cubicBezTo>
                <a:cubicBezTo>
                  <a:pt x="90" y="113"/>
                  <a:pt x="89" y="113"/>
                  <a:pt x="89" y="114"/>
                </a:cubicBezTo>
                <a:cubicBezTo>
                  <a:pt x="89" y="115"/>
                  <a:pt x="89" y="115"/>
                  <a:pt x="89" y="117"/>
                </a:cubicBezTo>
                <a:cubicBezTo>
                  <a:pt x="89" y="118"/>
                  <a:pt x="88" y="118"/>
                  <a:pt x="88" y="119"/>
                </a:cubicBezTo>
                <a:cubicBezTo>
                  <a:pt x="89" y="120"/>
                  <a:pt x="89" y="120"/>
                  <a:pt x="89" y="120"/>
                </a:cubicBezTo>
                <a:cubicBezTo>
                  <a:pt x="88" y="121"/>
                  <a:pt x="88" y="121"/>
                  <a:pt x="88" y="121"/>
                </a:cubicBezTo>
                <a:cubicBezTo>
                  <a:pt x="88" y="121"/>
                  <a:pt x="87" y="121"/>
                  <a:pt x="86" y="122"/>
                </a:cubicBezTo>
                <a:cubicBezTo>
                  <a:pt x="86" y="122"/>
                  <a:pt x="86" y="122"/>
                  <a:pt x="86" y="122"/>
                </a:cubicBezTo>
                <a:cubicBezTo>
                  <a:pt x="84" y="122"/>
                  <a:pt x="83" y="122"/>
                  <a:pt x="81" y="123"/>
                </a:cubicBezTo>
                <a:cubicBezTo>
                  <a:pt x="81" y="123"/>
                  <a:pt x="81" y="124"/>
                  <a:pt x="80" y="124"/>
                </a:cubicBezTo>
                <a:cubicBezTo>
                  <a:pt x="80" y="124"/>
                  <a:pt x="80" y="124"/>
                  <a:pt x="80" y="124"/>
                </a:cubicBezTo>
                <a:cubicBezTo>
                  <a:pt x="79" y="124"/>
                  <a:pt x="78" y="124"/>
                  <a:pt x="78" y="124"/>
                </a:cubicBezTo>
                <a:cubicBezTo>
                  <a:pt x="78" y="124"/>
                  <a:pt x="78" y="124"/>
                  <a:pt x="78" y="124"/>
                </a:cubicBezTo>
                <a:cubicBezTo>
                  <a:pt x="77" y="124"/>
                  <a:pt x="77" y="125"/>
                  <a:pt x="77" y="125"/>
                </a:cubicBezTo>
                <a:cubicBezTo>
                  <a:pt x="76" y="126"/>
                  <a:pt x="75" y="126"/>
                  <a:pt x="75" y="127"/>
                </a:cubicBezTo>
                <a:cubicBezTo>
                  <a:pt x="75" y="127"/>
                  <a:pt x="75" y="127"/>
                  <a:pt x="75" y="127"/>
                </a:cubicBezTo>
                <a:cubicBezTo>
                  <a:pt x="75" y="128"/>
                  <a:pt x="76" y="130"/>
                  <a:pt x="76" y="131"/>
                </a:cubicBezTo>
                <a:cubicBezTo>
                  <a:pt x="76" y="132"/>
                  <a:pt x="76" y="132"/>
                  <a:pt x="76" y="132"/>
                </a:cubicBezTo>
                <a:cubicBezTo>
                  <a:pt x="76" y="133"/>
                  <a:pt x="76" y="133"/>
                  <a:pt x="76" y="133"/>
                </a:cubicBezTo>
                <a:cubicBezTo>
                  <a:pt x="73" y="133"/>
                  <a:pt x="73" y="133"/>
                  <a:pt x="73" y="133"/>
                </a:cubicBezTo>
                <a:cubicBezTo>
                  <a:pt x="72" y="134"/>
                  <a:pt x="70" y="135"/>
                  <a:pt x="68" y="135"/>
                </a:cubicBezTo>
                <a:cubicBezTo>
                  <a:pt x="68" y="135"/>
                  <a:pt x="68" y="135"/>
                  <a:pt x="68" y="135"/>
                </a:cubicBezTo>
                <a:cubicBezTo>
                  <a:pt x="67" y="135"/>
                  <a:pt x="67" y="135"/>
                  <a:pt x="66" y="136"/>
                </a:cubicBezTo>
                <a:cubicBezTo>
                  <a:pt x="66" y="136"/>
                  <a:pt x="65" y="136"/>
                  <a:pt x="65" y="136"/>
                </a:cubicBezTo>
                <a:cubicBezTo>
                  <a:pt x="65" y="135"/>
                  <a:pt x="65" y="135"/>
                  <a:pt x="64" y="135"/>
                </a:cubicBezTo>
                <a:cubicBezTo>
                  <a:pt x="64" y="135"/>
                  <a:pt x="64" y="135"/>
                  <a:pt x="64" y="135"/>
                </a:cubicBezTo>
                <a:cubicBezTo>
                  <a:pt x="64" y="134"/>
                  <a:pt x="64" y="134"/>
                  <a:pt x="64" y="134"/>
                </a:cubicBezTo>
                <a:cubicBezTo>
                  <a:pt x="64" y="134"/>
                  <a:pt x="64" y="134"/>
                  <a:pt x="63" y="133"/>
                </a:cubicBezTo>
                <a:cubicBezTo>
                  <a:pt x="63" y="132"/>
                  <a:pt x="63" y="132"/>
                  <a:pt x="63" y="131"/>
                </a:cubicBezTo>
                <a:cubicBezTo>
                  <a:pt x="64" y="130"/>
                  <a:pt x="64" y="129"/>
                  <a:pt x="63" y="127"/>
                </a:cubicBezTo>
                <a:cubicBezTo>
                  <a:pt x="62" y="127"/>
                  <a:pt x="62" y="126"/>
                  <a:pt x="62" y="125"/>
                </a:cubicBezTo>
                <a:cubicBezTo>
                  <a:pt x="61" y="125"/>
                  <a:pt x="61" y="124"/>
                  <a:pt x="60" y="123"/>
                </a:cubicBezTo>
                <a:cubicBezTo>
                  <a:pt x="59" y="123"/>
                  <a:pt x="58" y="119"/>
                  <a:pt x="58" y="119"/>
                </a:cubicBezTo>
                <a:cubicBezTo>
                  <a:pt x="58" y="117"/>
                  <a:pt x="60" y="111"/>
                  <a:pt x="59" y="110"/>
                </a:cubicBezTo>
                <a:cubicBezTo>
                  <a:pt x="59" y="110"/>
                  <a:pt x="59" y="110"/>
                  <a:pt x="59" y="110"/>
                </a:cubicBezTo>
                <a:cubicBezTo>
                  <a:pt x="58" y="110"/>
                  <a:pt x="58" y="110"/>
                  <a:pt x="58" y="110"/>
                </a:cubicBezTo>
                <a:cubicBezTo>
                  <a:pt x="58" y="110"/>
                  <a:pt x="58" y="110"/>
                  <a:pt x="58" y="109"/>
                </a:cubicBezTo>
                <a:cubicBezTo>
                  <a:pt x="58" y="109"/>
                  <a:pt x="58" y="109"/>
                  <a:pt x="58" y="109"/>
                </a:cubicBezTo>
                <a:cubicBezTo>
                  <a:pt x="58" y="109"/>
                  <a:pt x="58" y="109"/>
                  <a:pt x="58" y="109"/>
                </a:cubicBezTo>
                <a:cubicBezTo>
                  <a:pt x="58" y="109"/>
                  <a:pt x="58" y="109"/>
                  <a:pt x="58" y="109"/>
                </a:cubicBezTo>
                <a:cubicBezTo>
                  <a:pt x="57" y="107"/>
                  <a:pt x="57" y="108"/>
                  <a:pt x="56" y="106"/>
                </a:cubicBezTo>
                <a:cubicBezTo>
                  <a:pt x="57" y="106"/>
                  <a:pt x="57" y="106"/>
                  <a:pt x="57" y="106"/>
                </a:cubicBezTo>
                <a:cubicBezTo>
                  <a:pt x="57" y="106"/>
                  <a:pt x="57" y="106"/>
                  <a:pt x="57" y="106"/>
                </a:cubicBezTo>
                <a:cubicBezTo>
                  <a:pt x="57" y="106"/>
                  <a:pt x="57" y="106"/>
                  <a:pt x="57" y="106"/>
                </a:cubicBezTo>
                <a:cubicBezTo>
                  <a:pt x="58" y="106"/>
                  <a:pt x="58" y="105"/>
                  <a:pt x="57" y="105"/>
                </a:cubicBezTo>
                <a:cubicBezTo>
                  <a:pt x="55" y="104"/>
                  <a:pt x="55" y="103"/>
                  <a:pt x="55" y="101"/>
                </a:cubicBezTo>
                <a:cubicBezTo>
                  <a:pt x="54" y="101"/>
                  <a:pt x="54" y="101"/>
                  <a:pt x="54" y="101"/>
                </a:cubicBezTo>
                <a:cubicBezTo>
                  <a:pt x="54" y="101"/>
                  <a:pt x="54" y="101"/>
                  <a:pt x="53" y="101"/>
                </a:cubicBezTo>
                <a:cubicBezTo>
                  <a:pt x="53" y="100"/>
                  <a:pt x="53" y="99"/>
                  <a:pt x="53" y="99"/>
                </a:cubicBezTo>
                <a:cubicBezTo>
                  <a:pt x="52" y="99"/>
                  <a:pt x="52" y="98"/>
                  <a:pt x="52" y="98"/>
                </a:cubicBezTo>
                <a:cubicBezTo>
                  <a:pt x="52" y="98"/>
                  <a:pt x="51" y="98"/>
                  <a:pt x="51" y="98"/>
                </a:cubicBezTo>
                <a:cubicBezTo>
                  <a:pt x="51" y="98"/>
                  <a:pt x="50" y="98"/>
                  <a:pt x="50" y="98"/>
                </a:cubicBezTo>
                <a:cubicBezTo>
                  <a:pt x="49" y="97"/>
                  <a:pt x="49" y="97"/>
                  <a:pt x="49" y="97"/>
                </a:cubicBezTo>
                <a:cubicBezTo>
                  <a:pt x="48" y="97"/>
                  <a:pt x="48" y="97"/>
                  <a:pt x="47" y="97"/>
                </a:cubicBezTo>
                <a:cubicBezTo>
                  <a:pt x="47" y="97"/>
                  <a:pt x="47" y="97"/>
                  <a:pt x="47" y="97"/>
                </a:cubicBezTo>
                <a:cubicBezTo>
                  <a:pt x="47" y="96"/>
                  <a:pt x="46" y="95"/>
                  <a:pt x="46" y="94"/>
                </a:cubicBezTo>
                <a:cubicBezTo>
                  <a:pt x="46" y="95"/>
                  <a:pt x="46" y="94"/>
                  <a:pt x="46" y="94"/>
                </a:cubicBezTo>
                <a:cubicBezTo>
                  <a:pt x="45" y="94"/>
                  <a:pt x="45" y="94"/>
                  <a:pt x="45" y="94"/>
                </a:cubicBezTo>
                <a:cubicBezTo>
                  <a:pt x="45" y="93"/>
                  <a:pt x="45" y="93"/>
                  <a:pt x="45" y="93"/>
                </a:cubicBezTo>
                <a:cubicBezTo>
                  <a:pt x="44" y="92"/>
                  <a:pt x="46" y="91"/>
                  <a:pt x="46" y="90"/>
                </a:cubicBezTo>
                <a:cubicBezTo>
                  <a:pt x="46" y="90"/>
                  <a:pt x="45" y="89"/>
                  <a:pt x="45" y="89"/>
                </a:cubicBezTo>
                <a:cubicBezTo>
                  <a:pt x="45" y="88"/>
                  <a:pt x="45" y="87"/>
                  <a:pt x="45" y="86"/>
                </a:cubicBezTo>
                <a:cubicBezTo>
                  <a:pt x="45" y="84"/>
                  <a:pt x="46" y="84"/>
                  <a:pt x="45" y="83"/>
                </a:cubicBezTo>
                <a:cubicBezTo>
                  <a:pt x="45" y="82"/>
                  <a:pt x="45" y="82"/>
                  <a:pt x="45" y="82"/>
                </a:cubicBezTo>
                <a:cubicBezTo>
                  <a:pt x="42" y="82"/>
                  <a:pt x="44" y="82"/>
                  <a:pt x="43" y="81"/>
                </a:cubicBezTo>
                <a:cubicBezTo>
                  <a:pt x="41" y="80"/>
                  <a:pt x="39" y="80"/>
                  <a:pt x="38" y="80"/>
                </a:cubicBezTo>
                <a:cubicBezTo>
                  <a:pt x="36" y="78"/>
                  <a:pt x="36" y="75"/>
                  <a:pt x="35" y="73"/>
                </a:cubicBezTo>
                <a:cubicBezTo>
                  <a:pt x="35" y="72"/>
                  <a:pt x="35" y="71"/>
                  <a:pt x="35" y="70"/>
                </a:cubicBezTo>
                <a:cubicBezTo>
                  <a:pt x="35" y="70"/>
                  <a:pt x="34" y="70"/>
                  <a:pt x="34" y="70"/>
                </a:cubicBezTo>
                <a:cubicBezTo>
                  <a:pt x="33" y="69"/>
                  <a:pt x="31" y="68"/>
                  <a:pt x="31" y="68"/>
                </a:cubicBezTo>
                <a:cubicBezTo>
                  <a:pt x="31" y="69"/>
                  <a:pt x="31" y="69"/>
                  <a:pt x="31" y="70"/>
                </a:cubicBezTo>
                <a:cubicBezTo>
                  <a:pt x="33" y="73"/>
                  <a:pt x="33" y="73"/>
                  <a:pt x="33" y="73"/>
                </a:cubicBezTo>
                <a:cubicBezTo>
                  <a:pt x="32" y="74"/>
                  <a:pt x="32" y="74"/>
                  <a:pt x="32" y="74"/>
                </a:cubicBezTo>
                <a:cubicBezTo>
                  <a:pt x="32" y="73"/>
                  <a:pt x="32" y="73"/>
                  <a:pt x="32" y="73"/>
                </a:cubicBezTo>
                <a:cubicBezTo>
                  <a:pt x="32" y="74"/>
                  <a:pt x="32" y="74"/>
                  <a:pt x="32" y="74"/>
                </a:cubicBezTo>
                <a:cubicBezTo>
                  <a:pt x="31" y="74"/>
                  <a:pt x="31" y="76"/>
                  <a:pt x="32" y="77"/>
                </a:cubicBezTo>
                <a:cubicBezTo>
                  <a:pt x="32" y="78"/>
                  <a:pt x="32" y="79"/>
                  <a:pt x="32" y="80"/>
                </a:cubicBezTo>
                <a:cubicBezTo>
                  <a:pt x="32" y="80"/>
                  <a:pt x="32" y="80"/>
                  <a:pt x="32" y="81"/>
                </a:cubicBezTo>
                <a:cubicBezTo>
                  <a:pt x="32" y="81"/>
                  <a:pt x="32" y="81"/>
                  <a:pt x="31" y="81"/>
                </a:cubicBezTo>
                <a:cubicBezTo>
                  <a:pt x="31" y="81"/>
                  <a:pt x="31" y="81"/>
                  <a:pt x="31" y="81"/>
                </a:cubicBezTo>
                <a:cubicBezTo>
                  <a:pt x="31" y="80"/>
                  <a:pt x="30" y="78"/>
                  <a:pt x="30" y="76"/>
                </a:cubicBezTo>
                <a:cubicBezTo>
                  <a:pt x="30" y="75"/>
                  <a:pt x="31" y="73"/>
                  <a:pt x="31" y="72"/>
                </a:cubicBezTo>
                <a:cubicBezTo>
                  <a:pt x="30" y="69"/>
                  <a:pt x="29" y="67"/>
                  <a:pt x="28" y="64"/>
                </a:cubicBezTo>
                <a:cubicBezTo>
                  <a:pt x="28" y="62"/>
                  <a:pt x="29" y="60"/>
                  <a:pt x="29" y="58"/>
                </a:cubicBezTo>
                <a:cubicBezTo>
                  <a:pt x="29" y="58"/>
                  <a:pt x="28" y="58"/>
                  <a:pt x="28" y="57"/>
                </a:cubicBezTo>
                <a:cubicBezTo>
                  <a:pt x="28" y="57"/>
                  <a:pt x="29" y="55"/>
                  <a:pt x="28" y="55"/>
                </a:cubicBezTo>
                <a:cubicBezTo>
                  <a:pt x="28" y="54"/>
                  <a:pt x="28" y="54"/>
                  <a:pt x="28" y="54"/>
                </a:cubicBezTo>
                <a:cubicBezTo>
                  <a:pt x="28" y="55"/>
                  <a:pt x="28" y="55"/>
                  <a:pt x="28" y="55"/>
                </a:cubicBezTo>
                <a:cubicBezTo>
                  <a:pt x="27" y="55"/>
                  <a:pt x="27" y="55"/>
                  <a:pt x="27" y="55"/>
                </a:cubicBezTo>
                <a:cubicBezTo>
                  <a:pt x="27" y="54"/>
                  <a:pt x="28" y="53"/>
                  <a:pt x="28" y="51"/>
                </a:cubicBezTo>
                <a:cubicBezTo>
                  <a:pt x="28" y="50"/>
                  <a:pt x="28" y="49"/>
                  <a:pt x="27" y="48"/>
                </a:cubicBezTo>
                <a:cubicBezTo>
                  <a:pt x="27" y="48"/>
                  <a:pt x="27" y="46"/>
                  <a:pt x="27" y="46"/>
                </a:cubicBezTo>
                <a:cubicBezTo>
                  <a:pt x="26" y="46"/>
                  <a:pt x="25" y="45"/>
                  <a:pt x="24" y="45"/>
                </a:cubicBezTo>
                <a:cubicBezTo>
                  <a:pt x="24" y="44"/>
                  <a:pt x="23" y="42"/>
                  <a:pt x="21" y="41"/>
                </a:cubicBezTo>
                <a:cubicBezTo>
                  <a:pt x="21" y="41"/>
                  <a:pt x="20" y="40"/>
                  <a:pt x="20" y="40"/>
                </a:cubicBezTo>
                <a:cubicBezTo>
                  <a:pt x="19" y="39"/>
                  <a:pt x="19" y="39"/>
                  <a:pt x="19" y="38"/>
                </a:cubicBezTo>
                <a:cubicBezTo>
                  <a:pt x="18" y="38"/>
                  <a:pt x="17" y="38"/>
                  <a:pt x="17" y="37"/>
                </a:cubicBezTo>
                <a:cubicBezTo>
                  <a:pt x="17" y="37"/>
                  <a:pt x="16" y="35"/>
                  <a:pt x="15" y="35"/>
                </a:cubicBezTo>
                <a:cubicBezTo>
                  <a:pt x="15" y="36"/>
                  <a:pt x="15" y="36"/>
                  <a:pt x="15" y="36"/>
                </a:cubicBezTo>
                <a:cubicBezTo>
                  <a:pt x="15" y="36"/>
                  <a:pt x="15" y="36"/>
                  <a:pt x="15" y="36"/>
                </a:cubicBezTo>
                <a:cubicBezTo>
                  <a:pt x="14" y="36"/>
                  <a:pt x="14" y="36"/>
                  <a:pt x="14" y="36"/>
                </a:cubicBezTo>
                <a:cubicBezTo>
                  <a:pt x="14" y="35"/>
                  <a:pt x="14" y="34"/>
                  <a:pt x="13" y="34"/>
                </a:cubicBezTo>
                <a:cubicBezTo>
                  <a:pt x="13" y="32"/>
                  <a:pt x="12" y="32"/>
                  <a:pt x="11" y="31"/>
                </a:cubicBezTo>
                <a:cubicBezTo>
                  <a:pt x="11" y="30"/>
                  <a:pt x="11" y="29"/>
                  <a:pt x="11" y="29"/>
                </a:cubicBezTo>
                <a:cubicBezTo>
                  <a:pt x="10" y="29"/>
                  <a:pt x="9" y="30"/>
                  <a:pt x="8" y="29"/>
                </a:cubicBezTo>
                <a:cubicBezTo>
                  <a:pt x="7" y="26"/>
                  <a:pt x="5" y="26"/>
                  <a:pt x="5" y="25"/>
                </a:cubicBezTo>
                <a:cubicBezTo>
                  <a:pt x="5" y="25"/>
                  <a:pt x="5" y="24"/>
                  <a:pt x="5" y="24"/>
                </a:cubicBezTo>
                <a:cubicBezTo>
                  <a:pt x="5" y="24"/>
                  <a:pt x="4" y="24"/>
                  <a:pt x="4" y="24"/>
                </a:cubicBezTo>
                <a:cubicBezTo>
                  <a:pt x="4" y="24"/>
                  <a:pt x="3" y="24"/>
                  <a:pt x="3" y="24"/>
                </a:cubicBezTo>
                <a:lnTo>
                  <a:pt x="2" y="24"/>
                </a:lnTo>
                <a:close/>
              </a:path>
            </a:pathLst>
          </a:custGeom>
          <a:solidFill>
            <a:schemeClr val="tx1">
              <a:lumMod val="90000"/>
              <a:lumOff val="10000"/>
            </a:schemeClr>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4" name="Freeform 12"/>
          <p:cNvSpPr>
            <a:spLocks/>
          </p:cNvSpPr>
          <p:nvPr/>
        </p:nvSpPr>
        <p:spPr bwMode="auto">
          <a:xfrm>
            <a:off x="12759809" y="6775082"/>
            <a:ext cx="502945" cy="627102"/>
          </a:xfrm>
          <a:custGeom>
            <a:avLst/>
            <a:gdLst>
              <a:gd name="T0" fmla="*/ 93 w 101"/>
              <a:gd name="T1" fmla="*/ 42 h 126"/>
              <a:gd name="T2" fmla="*/ 88 w 101"/>
              <a:gd name="T3" fmla="*/ 54 h 126"/>
              <a:gd name="T4" fmla="*/ 83 w 101"/>
              <a:gd name="T5" fmla="*/ 72 h 126"/>
              <a:gd name="T6" fmla="*/ 80 w 101"/>
              <a:gd name="T7" fmla="*/ 81 h 126"/>
              <a:gd name="T8" fmla="*/ 75 w 101"/>
              <a:gd name="T9" fmla="*/ 89 h 126"/>
              <a:gd name="T10" fmla="*/ 69 w 101"/>
              <a:gd name="T11" fmla="*/ 103 h 126"/>
              <a:gd name="T12" fmla="*/ 58 w 101"/>
              <a:gd name="T13" fmla="*/ 103 h 126"/>
              <a:gd name="T14" fmla="*/ 57 w 101"/>
              <a:gd name="T15" fmla="*/ 111 h 126"/>
              <a:gd name="T16" fmla="*/ 54 w 101"/>
              <a:gd name="T17" fmla="*/ 118 h 126"/>
              <a:gd name="T18" fmla="*/ 44 w 101"/>
              <a:gd name="T19" fmla="*/ 121 h 126"/>
              <a:gd name="T20" fmla="*/ 33 w 101"/>
              <a:gd name="T21" fmla="*/ 124 h 126"/>
              <a:gd name="T22" fmla="*/ 23 w 101"/>
              <a:gd name="T23" fmla="*/ 119 h 126"/>
              <a:gd name="T24" fmla="*/ 29 w 101"/>
              <a:gd name="T25" fmla="*/ 110 h 126"/>
              <a:gd name="T26" fmla="*/ 17 w 101"/>
              <a:gd name="T27" fmla="*/ 100 h 126"/>
              <a:gd name="T28" fmla="*/ 18 w 101"/>
              <a:gd name="T29" fmla="*/ 91 h 126"/>
              <a:gd name="T30" fmla="*/ 10 w 101"/>
              <a:gd name="T31" fmla="*/ 87 h 126"/>
              <a:gd name="T32" fmla="*/ 4 w 101"/>
              <a:gd name="T33" fmla="*/ 74 h 126"/>
              <a:gd name="T34" fmla="*/ 4 w 101"/>
              <a:gd name="T35" fmla="*/ 60 h 126"/>
              <a:gd name="T36" fmla="*/ 11 w 101"/>
              <a:gd name="T37" fmla="*/ 50 h 126"/>
              <a:gd name="T38" fmla="*/ 15 w 101"/>
              <a:gd name="T39" fmla="*/ 43 h 126"/>
              <a:gd name="T40" fmla="*/ 20 w 101"/>
              <a:gd name="T41" fmla="*/ 46 h 126"/>
              <a:gd name="T42" fmla="*/ 22 w 101"/>
              <a:gd name="T43" fmla="*/ 52 h 126"/>
              <a:gd name="T44" fmla="*/ 29 w 101"/>
              <a:gd name="T45" fmla="*/ 35 h 126"/>
              <a:gd name="T46" fmla="*/ 35 w 101"/>
              <a:gd name="T47" fmla="*/ 27 h 126"/>
              <a:gd name="T48" fmla="*/ 39 w 101"/>
              <a:gd name="T49" fmla="*/ 13 h 126"/>
              <a:gd name="T50" fmla="*/ 41 w 101"/>
              <a:gd name="T51" fmla="*/ 3 h 126"/>
              <a:gd name="T52" fmla="*/ 53 w 101"/>
              <a:gd name="T53" fmla="*/ 8 h 126"/>
              <a:gd name="T54" fmla="*/ 63 w 101"/>
              <a:gd name="T55" fmla="*/ 11 h 126"/>
              <a:gd name="T56" fmla="*/ 71 w 101"/>
              <a:gd name="T57" fmla="*/ 19 h 126"/>
              <a:gd name="T58" fmla="*/ 82 w 101"/>
              <a:gd name="T59" fmla="*/ 17 h 126"/>
              <a:gd name="T60" fmla="*/ 88 w 101"/>
              <a:gd name="T61" fmla="*/ 16 h 126"/>
              <a:gd name="T62" fmla="*/ 92 w 101"/>
              <a:gd name="T63" fmla="*/ 23 h 126"/>
              <a:gd name="T64" fmla="*/ 100 w 101"/>
              <a:gd name="T65" fmla="*/ 25 h 126"/>
              <a:gd name="T66" fmla="*/ 101 w 101"/>
              <a:gd name="T67" fmla="*/ 3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26">
                <a:moveTo>
                  <a:pt x="101" y="38"/>
                </a:moveTo>
                <a:cubicBezTo>
                  <a:pt x="101" y="37"/>
                  <a:pt x="94" y="41"/>
                  <a:pt x="93" y="42"/>
                </a:cubicBezTo>
                <a:cubicBezTo>
                  <a:pt x="92" y="42"/>
                  <a:pt x="90" y="46"/>
                  <a:pt x="90" y="47"/>
                </a:cubicBezTo>
                <a:cubicBezTo>
                  <a:pt x="90" y="49"/>
                  <a:pt x="89" y="54"/>
                  <a:pt x="88" y="54"/>
                </a:cubicBezTo>
                <a:cubicBezTo>
                  <a:pt x="87" y="55"/>
                  <a:pt x="82" y="60"/>
                  <a:pt x="82" y="60"/>
                </a:cubicBezTo>
                <a:cubicBezTo>
                  <a:pt x="83" y="72"/>
                  <a:pt x="83" y="72"/>
                  <a:pt x="83" y="72"/>
                </a:cubicBezTo>
                <a:cubicBezTo>
                  <a:pt x="80" y="76"/>
                  <a:pt x="80" y="76"/>
                  <a:pt x="80" y="76"/>
                </a:cubicBezTo>
                <a:cubicBezTo>
                  <a:pt x="80" y="76"/>
                  <a:pt x="80" y="78"/>
                  <a:pt x="80" y="81"/>
                </a:cubicBezTo>
                <a:cubicBezTo>
                  <a:pt x="80" y="83"/>
                  <a:pt x="79" y="84"/>
                  <a:pt x="77" y="84"/>
                </a:cubicBezTo>
                <a:cubicBezTo>
                  <a:pt x="75" y="85"/>
                  <a:pt x="75" y="89"/>
                  <a:pt x="75" y="89"/>
                </a:cubicBezTo>
                <a:cubicBezTo>
                  <a:pt x="75" y="96"/>
                  <a:pt x="75" y="96"/>
                  <a:pt x="75" y="96"/>
                </a:cubicBezTo>
                <a:cubicBezTo>
                  <a:pt x="69" y="103"/>
                  <a:pt x="69" y="103"/>
                  <a:pt x="69" y="103"/>
                </a:cubicBezTo>
                <a:cubicBezTo>
                  <a:pt x="68" y="102"/>
                  <a:pt x="66" y="100"/>
                  <a:pt x="64" y="101"/>
                </a:cubicBezTo>
                <a:cubicBezTo>
                  <a:pt x="62" y="102"/>
                  <a:pt x="58" y="103"/>
                  <a:pt x="58" y="103"/>
                </a:cubicBezTo>
                <a:cubicBezTo>
                  <a:pt x="58" y="103"/>
                  <a:pt x="55" y="105"/>
                  <a:pt x="57" y="107"/>
                </a:cubicBezTo>
                <a:cubicBezTo>
                  <a:pt x="59" y="109"/>
                  <a:pt x="59" y="110"/>
                  <a:pt x="57" y="111"/>
                </a:cubicBezTo>
                <a:cubicBezTo>
                  <a:pt x="56" y="112"/>
                  <a:pt x="56" y="114"/>
                  <a:pt x="56" y="115"/>
                </a:cubicBezTo>
                <a:cubicBezTo>
                  <a:pt x="56" y="116"/>
                  <a:pt x="56" y="118"/>
                  <a:pt x="54" y="118"/>
                </a:cubicBezTo>
                <a:cubicBezTo>
                  <a:pt x="53" y="118"/>
                  <a:pt x="50" y="118"/>
                  <a:pt x="49" y="120"/>
                </a:cubicBezTo>
                <a:cubicBezTo>
                  <a:pt x="49" y="121"/>
                  <a:pt x="46" y="121"/>
                  <a:pt x="44" y="121"/>
                </a:cubicBezTo>
                <a:cubicBezTo>
                  <a:pt x="43" y="121"/>
                  <a:pt x="39" y="120"/>
                  <a:pt x="39" y="122"/>
                </a:cubicBezTo>
                <a:cubicBezTo>
                  <a:pt x="38" y="124"/>
                  <a:pt x="33" y="126"/>
                  <a:pt x="33" y="124"/>
                </a:cubicBezTo>
                <a:cubicBezTo>
                  <a:pt x="33" y="122"/>
                  <a:pt x="33" y="118"/>
                  <a:pt x="31" y="118"/>
                </a:cubicBezTo>
                <a:cubicBezTo>
                  <a:pt x="29" y="119"/>
                  <a:pt x="25" y="119"/>
                  <a:pt x="23" y="119"/>
                </a:cubicBezTo>
                <a:cubicBezTo>
                  <a:pt x="22" y="119"/>
                  <a:pt x="21" y="117"/>
                  <a:pt x="24" y="115"/>
                </a:cubicBezTo>
                <a:cubicBezTo>
                  <a:pt x="27" y="113"/>
                  <a:pt x="29" y="110"/>
                  <a:pt x="29" y="110"/>
                </a:cubicBezTo>
                <a:cubicBezTo>
                  <a:pt x="29" y="110"/>
                  <a:pt x="28" y="107"/>
                  <a:pt x="27" y="106"/>
                </a:cubicBezTo>
                <a:cubicBezTo>
                  <a:pt x="25" y="105"/>
                  <a:pt x="18" y="101"/>
                  <a:pt x="17" y="100"/>
                </a:cubicBezTo>
                <a:cubicBezTo>
                  <a:pt x="16" y="99"/>
                  <a:pt x="13" y="99"/>
                  <a:pt x="15" y="97"/>
                </a:cubicBezTo>
                <a:cubicBezTo>
                  <a:pt x="16" y="94"/>
                  <a:pt x="18" y="92"/>
                  <a:pt x="18" y="91"/>
                </a:cubicBezTo>
                <a:cubicBezTo>
                  <a:pt x="18" y="91"/>
                  <a:pt x="17" y="89"/>
                  <a:pt x="15" y="90"/>
                </a:cubicBezTo>
                <a:cubicBezTo>
                  <a:pt x="13" y="91"/>
                  <a:pt x="10" y="88"/>
                  <a:pt x="10" y="87"/>
                </a:cubicBezTo>
                <a:cubicBezTo>
                  <a:pt x="9" y="85"/>
                  <a:pt x="4" y="83"/>
                  <a:pt x="4" y="81"/>
                </a:cubicBezTo>
                <a:cubicBezTo>
                  <a:pt x="5" y="79"/>
                  <a:pt x="5" y="76"/>
                  <a:pt x="4" y="74"/>
                </a:cubicBezTo>
                <a:cubicBezTo>
                  <a:pt x="2" y="73"/>
                  <a:pt x="0" y="67"/>
                  <a:pt x="0" y="66"/>
                </a:cubicBezTo>
                <a:cubicBezTo>
                  <a:pt x="1" y="65"/>
                  <a:pt x="1" y="61"/>
                  <a:pt x="4" y="60"/>
                </a:cubicBezTo>
                <a:cubicBezTo>
                  <a:pt x="6" y="58"/>
                  <a:pt x="10" y="53"/>
                  <a:pt x="10" y="53"/>
                </a:cubicBezTo>
                <a:cubicBezTo>
                  <a:pt x="10" y="53"/>
                  <a:pt x="11" y="52"/>
                  <a:pt x="11" y="50"/>
                </a:cubicBezTo>
                <a:cubicBezTo>
                  <a:pt x="11" y="48"/>
                  <a:pt x="12" y="47"/>
                  <a:pt x="13" y="47"/>
                </a:cubicBezTo>
                <a:cubicBezTo>
                  <a:pt x="14" y="46"/>
                  <a:pt x="15" y="44"/>
                  <a:pt x="15" y="43"/>
                </a:cubicBezTo>
                <a:cubicBezTo>
                  <a:pt x="15" y="42"/>
                  <a:pt x="17" y="41"/>
                  <a:pt x="18" y="41"/>
                </a:cubicBezTo>
                <a:cubicBezTo>
                  <a:pt x="20" y="42"/>
                  <a:pt x="22" y="45"/>
                  <a:pt x="20" y="46"/>
                </a:cubicBezTo>
                <a:cubicBezTo>
                  <a:pt x="18" y="47"/>
                  <a:pt x="17" y="50"/>
                  <a:pt x="18" y="51"/>
                </a:cubicBezTo>
                <a:cubicBezTo>
                  <a:pt x="19" y="52"/>
                  <a:pt x="22" y="52"/>
                  <a:pt x="22" y="52"/>
                </a:cubicBezTo>
                <a:cubicBezTo>
                  <a:pt x="23" y="51"/>
                  <a:pt x="26" y="45"/>
                  <a:pt x="27" y="44"/>
                </a:cubicBezTo>
                <a:cubicBezTo>
                  <a:pt x="28" y="42"/>
                  <a:pt x="29" y="36"/>
                  <a:pt x="29" y="35"/>
                </a:cubicBezTo>
                <a:cubicBezTo>
                  <a:pt x="29" y="34"/>
                  <a:pt x="29" y="31"/>
                  <a:pt x="31" y="31"/>
                </a:cubicBezTo>
                <a:cubicBezTo>
                  <a:pt x="33" y="30"/>
                  <a:pt x="35" y="29"/>
                  <a:pt x="35" y="27"/>
                </a:cubicBezTo>
                <a:cubicBezTo>
                  <a:pt x="35" y="24"/>
                  <a:pt x="34" y="20"/>
                  <a:pt x="36" y="19"/>
                </a:cubicBezTo>
                <a:cubicBezTo>
                  <a:pt x="38" y="18"/>
                  <a:pt x="39" y="13"/>
                  <a:pt x="39" y="13"/>
                </a:cubicBezTo>
                <a:cubicBezTo>
                  <a:pt x="39" y="6"/>
                  <a:pt x="39" y="6"/>
                  <a:pt x="39" y="6"/>
                </a:cubicBezTo>
                <a:cubicBezTo>
                  <a:pt x="39" y="6"/>
                  <a:pt x="39" y="4"/>
                  <a:pt x="41" y="3"/>
                </a:cubicBezTo>
                <a:cubicBezTo>
                  <a:pt x="43" y="3"/>
                  <a:pt x="46" y="0"/>
                  <a:pt x="47" y="2"/>
                </a:cubicBezTo>
                <a:cubicBezTo>
                  <a:pt x="49" y="4"/>
                  <a:pt x="53" y="8"/>
                  <a:pt x="53" y="8"/>
                </a:cubicBezTo>
                <a:cubicBezTo>
                  <a:pt x="53" y="8"/>
                  <a:pt x="57" y="9"/>
                  <a:pt x="58" y="9"/>
                </a:cubicBezTo>
                <a:cubicBezTo>
                  <a:pt x="60" y="9"/>
                  <a:pt x="62" y="10"/>
                  <a:pt x="63" y="11"/>
                </a:cubicBezTo>
                <a:cubicBezTo>
                  <a:pt x="64" y="12"/>
                  <a:pt x="68" y="18"/>
                  <a:pt x="68" y="19"/>
                </a:cubicBezTo>
                <a:cubicBezTo>
                  <a:pt x="69" y="20"/>
                  <a:pt x="71" y="21"/>
                  <a:pt x="71" y="19"/>
                </a:cubicBezTo>
                <a:cubicBezTo>
                  <a:pt x="72" y="17"/>
                  <a:pt x="75" y="17"/>
                  <a:pt x="77" y="18"/>
                </a:cubicBezTo>
                <a:cubicBezTo>
                  <a:pt x="79" y="19"/>
                  <a:pt x="81" y="18"/>
                  <a:pt x="82" y="17"/>
                </a:cubicBezTo>
                <a:cubicBezTo>
                  <a:pt x="82" y="17"/>
                  <a:pt x="85" y="14"/>
                  <a:pt x="85" y="14"/>
                </a:cubicBezTo>
                <a:cubicBezTo>
                  <a:pt x="85" y="14"/>
                  <a:pt x="88" y="13"/>
                  <a:pt x="88" y="16"/>
                </a:cubicBezTo>
                <a:cubicBezTo>
                  <a:pt x="88" y="18"/>
                  <a:pt x="87" y="21"/>
                  <a:pt x="88" y="22"/>
                </a:cubicBezTo>
                <a:cubicBezTo>
                  <a:pt x="89" y="24"/>
                  <a:pt x="91" y="23"/>
                  <a:pt x="92" y="23"/>
                </a:cubicBezTo>
                <a:cubicBezTo>
                  <a:pt x="93" y="22"/>
                  <a:pt x="98" y="22"/>
                  <a:pt x="99" y="22"/>
                </a:cubicBezTo>
                <a:cubicBezTo>
                  <a:pt x="100" y="22"/>
                  <a:pt x="101" y="24"/>
                  <a:pt x="100" y="25"/>
                </a:cubicBezTo>
                <a:cubicBezTo>
                  <a:pt x="100" y="27"/>
                  <a:pt x="99" y="31"/>
                  <a:pt x="100" y="32"/>
                </a:cubicBezTo>
                <a:cubicBezTo>
                  <a:pt x="100" y="33"/>
                  <a:pt x="101" y="36"/>
                  <a:pt x="101" y="38"/>
                </a:cubicBezTo>
                <a:cubicBezTo>
                  <a:pt x="101" y="38"/>
                  <a:pt x="101" y="38"/>
                  <a:pt x="101" y="38"/>
                </a:cubicBezTo>
                <a:close/>
              </a:path>
            </a:pathLst>
          </a:custGeom>
          <a:solidFill>
            <a:schemeClr val="tx1">
              <a:lumMod val="90000"/>
              <a:lumOff val="10000"/>
            </a:schemeClr>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5" name="Freeform 13"/>
          <p:cNvSpPr>
            <a:spLocks/>
          </p:cNvSpPr>
          <p:nvPr/>
        </p:nvSpPr>
        <p:spPr bwMode="auto">
          <a:xfrm>
            <a:off x="11320422" y="2292775"/>
            <a:ext cx="1908663" cy="1412032"/>
          </a:xfrm>
          <a:custGeom>
            <a:avLst/>
            <a:gdLst>
              <a:gd name="T0" fmla="*/ 366 w 383"/>
              <a:gd name="T1" fmla="*/ 136 h 283"/>
              <a:gd name="T2" fmla="*/ 351 w 383"/>
              <a:gd name="T3" fmla="*/ 147 h 283"/>
              <a:gd name="T4" fmla="*/ 339 w 383"/>
              <a:gd name="T5" fmla="*/ 159 h 283"/>
              <a:gd name="T6" fmla="*/ 346 w 383"/>
              <a:gd name="T7" fmla="*/ 177 h 283"/>
              <a:gd name="T8" fmla="*/ 354 w 383"/>
              <a:gd name="T9" fmla="*/ 198 h 283"/>
              <a:gd name="T10" fmla="*/ 345 w 383"/>
              <a:gd name="T11" fmla="*/ 212 h 283"/>
              <a:gd name="T12" fmla="*/ 338 w 383"/>
              <a:gd name="T13" fmla="*/ 229 h 283"/>
              <a:gd name="T14" fmla="*/ 264 w 383"/>
              <a:gd name="T15" fmla="*/ 241 h 283"/>
              <a:gd name="T16" fmla="*/ 205 w 383"/>
              <a:gd name="T17" fmla="*/ 274 h 283"/>
              <a:gd name="T18" fmla="*/ 176 w 383"/>
              <a:gd name="T19" fmla="*/ 279 h 283"/>
              <a:gd name="T20" fmla="*/ 168 w 383"/>
              <a:gd name="T21" fmla="*/ 262 h 283"/>
              <a:gd name="T22" fmla="*/ 155 w 383"/>
              <a:gd name="T23" fmla="*/ 258 h 283"/>
              <a:gd name="T24" fmla="*/ 141 w 383"/>
              <a:gd name="T25" fmla="*/ 232 h 283"/>
              <a:gd name="T26" fmla="*/ 134 w 383"/>
              <a:gd name="T27" fmla="*/ 225 h 283"/>
              <a:gd name="T28" fmla="*/ 133 w 383"/>
              <a:gd name="T29" fmla="*/ 203 h 283"/>
              <a:gd name="T30" fmla="*/ 109 w 383"/>
              <a:gd name="T31" fmla="*/ 208 h 283"/>
              <a:gd name="T32" fmla="*/ 107 w 383"/>
              <a:gd name="T33" fmla="*/ 215 h 283"/>
              <a:gd name="T34" fmla="*/ 89 w 383"/>
              <a:gd name="T35" fmla="*/ 223 h 283"/>
              <a:gd name="T36" fmla="*/ 90 w 383"/>
              <a:gd name="T37" fmla="*/ 206 h 283"/>
              <a:gd name="T38" fmla="*/ 91 w 383"/>
              <a:gd name="T39" fmla="*/ 186 h 283"/>
              <a:gd name="T40" fmla="*/ 71 w 383"/>
              <a:gd name="T41" fmla="*/ 177 h 283"/>
              <a:gd name="T42" fmla="*/ 52 w 383"/>
              <a:gd name="T43" fmla="*/ 171 h 283"/>
              <a:gd name="T44" fmla="*/ 49 w 383"/>
              <a:gd name="T45" fmla="*/ 158 h 283"/>
              <a:gd name="T46" fmla="*/ 38 w 383"/>
              <a:gd name="T47" fmla="*/ 146 h 283"/>
              <a:gd name="T48" fmla="*/ 45 w 383"/>
              <a:gd name="T49" fmla="*/ 131 h 283"/>
              <a:gd name="T50" fmla="*/ 72 w 383"/>
              <a:gd name="T51" fmla="*/ 106 h 283"/>
              <a:gd name="T52" fmla="*/ 68 w 383"/>
              <a:gd name="T53" fmla="*/ 96 h 283"/>
              <a:gd name="T54" fmla="*/ 60 w 383"/>
              <a:gd name="T55" fmla="*/ 86 h 283"/>
              <a:gd name="T56" fmla="*/ 56 w 383"/>
              <a:gd name="T57" fmla="*/ 81 h 283"/>
              <a:gd name="T58" fmla="*/ 40 w 383"/>
              <a:gd name="T59" fmla="*/ 64 h 283"/>
              <a:gd name="T60" fmla="*/ 27 w 383"/>
              <a:gd name="T61" fmla="*/ 50 h 283"/>
              <a:gd name="T62" fmla="*/ 20 w 383"/>
              <a:gd name="T63" fmla="*/ 43 h 283"/>
              <a:gd name="T64" fmla="*/ 17 w 383"/>
              <a:gd name="T65" fmla="*/ 39 h 283"/>
              <a:gd name="T66" fmla="*/ 30 w 383"/>
              <a:gd name="T67" fmla="*/ 12 h 283"/>
              <a:gd name="T68" fmla="*/ 51 w 383"/>
              <a:gd name="T69" fmla="*/ 6 h 283"/>
              <a:gd name="T70" fmla="*/ 74 w 383"/>
              <a:gd name="T71" fmla="*/ 0 h 283"/>
              <a:gd name="T72" fmla="*/ 73 w 383"/>
              <a:gd name="T73" fmla="*/ 28 h 283"/>
              <a:gd name="T74" fmla="*/ 69 w 383"/>
              <a:gd name="T75" fmla="*/ 45 h 283"/>
              <a:gd name="T76" fmla="*/ 81 w 383"/>
              <a:gd name="T77" fmla="*/ 42 h 283"/>
              <a:gd name="T78" fmla="*/ 95 w 383"/>
              <a:gd name="T79" fmla="*/ 42 h 283"/>
              <a:gd name="T80" fmla="*/ 86 w 383"/>
              <a:gd name="T81" fmla="*/ 60 h 283"/>
              <a:gd name="T82" fmla="*/ 102 w 383"/>
              <a:gd name="T83" fmla="*/ 70 h 283"/>
              <a:gd name="T84" fmla="*/ 137 w 383"/>
              <a:gd name="T85" fmla="*/ 70 h 283"/>
              <a:gd name="T86" fmla="*/ 163 w 383"/>
              <a:gd name="T87" fmla="*/ 63 h 283"/>
              <a:gd name="T88" fmla="*/ 169 w 383"/>
              <a:gd name="T89" fmla="*/ 49 h 283"/>
              <a:gd name="T90" fmla="*/ 176 w 383"/>
              <a:gd name="T91" fmla="*/ 46 h 283"/>
              <a:gd name="T92" fmla="*/ 174 w 383"/>
              <a:gd name="T93" fmla="*/ 64 h 283"/>
              <a:gd name="T94" fmla="*/ 195 w 383"/>
              <a:gd name="T95" fmla="*/ 68 h 283"/>
              <a:gd name="T96" fmla="*/ 221 w 383"/>
              <a:gd name="T97" fmla="*/ 72 h 283"/>
              <a:gd name="T98" fmla="*/ 248 w 383"/>
              <a:gd name="T99" fmla="*/ 75 h 283"/>
              <a:gd name="T100" fmla="*/ 303 w 383"/>
              <a:gd name="T101" fmla="*/ 77 h 283"/>
              <a:gd name="T102" fmla="*/ 315 w 383"/>
              <a:gd name="T103" fmla="*/ 99 h 283"/>
              <a:gd name="T104" fmla="*/ 332 w 383"/>
              <a:gd name="T105" fmla="*/ 92 h 283"/>
              <a:gd name="T106" fmla="*/ 352 w 383"/>
              <a:gd name="T107" fmla="*/ 99 h 283"/>
              <a:gd name="T108" fmla="*/ 362 w 383"/>
              <a:gd name="T109" fmla="*/ 11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3" h="283">
                <a:moveTo>
                  <a:pt x="376" y="129"/>
                </a:moveTo>
                <a:cubicBezTo>
                  <a:pt x="379" y="131"/>
                  <a:pt x="383" y="134"/>
                  <a:pt x="376" y="134"/>
                </a:cubicBezTo>
                <a:cubicBezTo>
                  <a:pt x="370" y="135"/>
                  <a:pt x="366" y="136"/>
                  <a:pt x="366" y="136"/>
                </a:cubicBezTo>
                <a:cubicBezTo>
                  <a:pt x="366" y="136"/>
                  <a:pt x="362" y="140"/>
                  <a:pt x="362" y="141"/>
                </a:cubicBezTo>
                <a:cubicBezTo>
                  <a:pt x="362" y="143"/>
                  <a:pt x="362" y="146"/>
                  <a:pt x="360" y="146"/>
                </a:cubicBezTo>
                <a:cubicBezTo>
                  <a:pt x="357" y="146"/>
                  <a:pt x="351" y="147"/>
                  <a:pt x="351" y="147"/>
                </a:cubicBezTo>
                <a:cubicBezTo>
                  <a:pt x="351" y="147"/>
                  <a:pt x="349" y="151"/>
                  <a:pt x="349" y="152"/>
                </a:cubicBezTo>
                <a:cubicBezTo>
                  <a:pt x="349" y="152"/>
                  <a:pt x="346" y="155"/>
                  <a:pt x="343" y="155"/>
                </a:cubicBezTo>
                <a:cubicBezTo>
                  <a:pt x="341" y="156"/>
                  <a:pt x="337" y="157"/>
                  <a:pt x="339" y="159"/>
                </a:cubicBezTo>
                <a:cubicBezTo>
                  <a:pt x="340" y="161"/>
                  <a:pt x="340" y="165"/>
                  <a:pt x="340" y="166"/>
                </a:cubicBezTo>
                <a:cubicBezTo>
                  <a:pt x="340" y="168"/>
                  <a:pt x="341" y="177"/>
                  <a:pt x="341" y="178"/>
                </a:cubicBezTo>
                <a:cubicBezTo>
                  <a:pt x="341" y="179"/>
                  <a:pt x="344" y="177"/>
                  <a:pt x="346" y="177"/>
                </a:cubicBezTo>
                <a:cubicBezTo>
                  <a:pt x="348" y="177"/>
                  <a:pt x="348" y="181"/>
                  <a:pt x="348" y="183"/>
                </a:cubicBezTo>
                <a:cubicBezTo>
                  <a:pt x="348" y="184"/>
                  <a:pt x="349" y="191"/>
                  <a:pt x="351" y="192"/>
                </a:cubicBezTo>
                <a:cubicBezTo>
                  <a:pt x="353" y="194"/>
                  <a:pt x="354" y="197"/>
                  <a:pt x="354" y="198"/>
                </a:cubicBezTo>
                <a:cubicBezTo>
                  <a:pt x="354" y="200"/>
                  <a:pt x="353" y="205"/>
                  <a:pt x="355" y="207"/>
                </a:cubicBezTo>
                <a:cubicBezTo>
                  <a:pt x="357" y="209"/>
                  <a:pt x="356" y="211"/>
                  <a:pt x="353" y="211"/>
                </a:cubicBezTo>
                <a:cubicBezTo>
                  <a:pt x="351" y="212"/>
                  <a:pt x="345" y="212"/>
                  <a:pt x="345" y="212"/>
                </a:cubicBezTo>
                <a:cubicBezTo>
                  <a:pt x="345" y="212"/>
                  <a:pt x="339" y="215"/>
                  <a:pt x="339" y="218"/>
                </a:cubicBezTo>
                <a:cubicBezTo>
                  <a:pt x="339" y="221"/>
                  <a:pt x="340" y="222"/>
                  <a:pt x="338" y="225"/>
                </a:cubicBezTo>
                <a:cubicBezTo>
                  <a:pt x="337" y="227"/>
                  <a:pt x="336" y="227"/>
                  <a:pt x="338" y="229"/>
                </a:cubicBezTo>
                <a:cubicBezTo>
                  <a:pt x="339" y="230"/>
                  <a:pt x="339" y="234"/>
                  <a:pt x="339" y="236"/>
                </a:cubicBezTo>
                <a:cubicBezTo>
                  <a:pt x="321" y="235"/>
                  <a:pt x="273" y="235"/>
                  <a:pt x="273" y="235"/>
                </a:cubicBezTo>
                <a:cubicBezTo>
                  <a:pt x="273" y="235"/>
                  <a:pt x="265" y="241"/>
                  <a:pt x="264" y="241"/>
                </a:cubicBezTo>
                <a:cubicBezTo>
                  <a:pt x="263" y="241"/>
                  <a:pt x="235" y="255"/>
                  <a:pt x="235" y="255"/>
                </a:cubicBezTo>
                <a:cubicBezTo>
                  <a:pt x="222" y="259"/>
                  <a:pt x="222" y="259"/>
                  <a:pt x="222" y="259"/>
                </a:cubicBezTo>
                <a:cubicBezTo>
                  <a:pt x="222" y="259"/>
                  <a:pt x="206" y="274"/>
                  <a:pt x="205" y="274"/>
                </a:cubicBezTo>
                <a:cubicBezTo>
                  <a:pt x="203" y="274"/>
                  <a:pt x="196" y="275"/>
                  <a:pt x="194" y="275"/>
                </a:cubicBezTo>
                <a:cubicBezTo>
                  <a:pt x="192" y="275"/>
                  <a:pt x="188" y="277"/>
                  <a:pt x="185" y="278"/>
                </a:cubicBezTo>
                <a:cubicBezTo>
                  <a:pt x="183" y="280"/>
                  <a:pt x="178" y="279"/>
                  <a:pt x="176" y="279"/>
                </a:cubicBezTo>
                <a:cubicBezTo>
                  <a:pt x="173" y="279"/>
                  <a:pt x="168" y="283"/>
                  <a:pt x="168" y="283"/>
                </a:cubicBezTo>
                <a:cubicBezTo>
                  <a:pt x="168" y="283"/>
                  <a:pt x="168" y="270"/>
                  <a:pt x="168" y="268"/>
                </a:cubicBezTo>
                <a:cubicBezTo>
                  <a:pt x="168" y="267"/>
                  <a:pt x="168" y="262"/>
                  <a:pt x="168" y="262"/>
                </a:cubicBezTo>
                <a:cubicBezTo>
                  <a:pt x="168" y="262"/>
                  <a:pt x="166" y="258"/>
                  <a:pt x="164" y="258"/>
                </a:cubicBezTo>
                <a:cubicBezTo>
                  <a:pt x="162" y="258"/>
                  <a:pt x="159" y="260"/>
                  <a:pt x="158" y="261"/>
                </a:cubicBezTo>
                <a:cubicBezTo>
                  <a:pt x="157" y="261"/>
                  <a:pt x="156" y="260"/>
                  <a:pt x="155" y="258"/>
                </a:cubicBezTo>
                <a:cubicBezTo>
                  <a:pt x="155" y="257"/>
                  <a:pt x="152" y="248"/>
                  <a:pt x="152" y="248"/>
                </a:cubicBezTo>
                <a:cubicBezTo>
                  <a:pt x="150" y="239"/>
                  <a:pt x="150" y="239"/>
                  <a:pt x="150" y="239"/>
                </a:cubicBezTo>
                <a:cubicBezTo>
                  <a:pt x="141" y="232"/>
                  <a:pt x="141" y="232"/>
                  <a:pt x="141" y="232"/>
                </a:cubicBezTo>
                <a:cubicBezTo>
                  <a:pt x="141" y="232"/>
                  <a:pt x="138" y="231"/>
                  <a:pt x="137" y="231"/>
                </a:cubicBezTo>
                <a:cubicBezTo>
                  <a:pt x="136" y="232"/>
                  <a:pt x="133" y="231"/>
                  <a:pt x="133" y="231"/>
                </a:cubicBezTo>
                <a:cubicBezTo>
                  <a:pt x="133" y="231"/>
                  <a:pt x="132" y="226"/>
                  <a:pt x="134" y="225"/>
                </a:cubicBezTo>
                <a:cubicBezTo>
                  <a:pt x="135" y="224"/>
                  <a:pt x="135" y="222"/>
                  <a:pt x="134" y="221"/>
                </a:cubicBezTo>
                <a:cubicBezTo>
                  <a:pt x="133" y="219"/>
                  <a:pt x="132" y="216"/>
                  <a:pt x="133" y="213"/>
                </a:cubicBezTo>
                <a:cubicBezTo>
                  <a:pt x="134" y="211"/>
                  <a:pt x="133" y="203"/>
                  <a:pt x="133" y="203"/>
                </a:cubicBezTo>
                <a:cubicBezTo>
                  <a:pt x="124" y="203"/>
                  <a:pt x="124" y="203"/>
                  <a:pt x="124" y="203"/>
                </a:cubicBezTo>
                <a:cubicBezTo>
                  <a:pt x="117" y="197"/>
                  <a:pt x="117" y="197"/>
                  <a:pt x="117" y="197"/>
                </a:cubicBezTo>
                <a:cubicBezTo>
                  <a:pt x="109" y="208"/>
                  <a:pt x="109" y="208"/>
                  <a:pt x="109" y="208"/>
                </a:cubicBezTo>
                <a:cubicBezTo>
                  <a:pt x="109" y="208"/>
                  <a:pt x="106" y="208"/>
                  <a:pt x="104" y="207"/>
                </a:cubicBezTo>
                <a:cubicBezTo>
                  <a:pt x="102" y="206"/>
                  <a:pt x="102" y="210"/>
                  <a:pt x="104" y="212"/>
                </a:cubicBezTo>
                <a:cubicBezTo>
                  <a:pt x="106" y="213"/>
                  <a:pt x="107" y="215"/>
                  <a:pt x="107" y="215"/>
                </a:cubicBezTo>
                <a:cubicBezTo>
                  <a:pt x="107" y="215"/>
                  <a:pt x="102" y="217"/>
                  <a:pt x="102" y="219"/>
                </a:cubicBezTo>
                <a:cubicBezTo>
                  <a:pt x="102" y="221"/>
                  <a:pt x="102" y="224"/>
                  <a:pt x="102" y="224"/>
                </a:cubicBezTo>
                <a:cubicBezTo>
                  <a:pt x="89" y="223"/>
                  <a:pt x="89" y="223"/>
                  <a:pt x="89" y="223"/>
                </a:cubicBezTo>
                <a:cubicBezTo>
                  <a:pt x="89" y="223"/>
                  <a:pt x="88" y="216"/>
                  <a:pt x="88" y="214"/>
                </a:cubicBezTo>
                <a:cubicBezTo>
                  <a:pt x="89" y="213"/>
                  <a:pt x="92" y="211"/>
                  <a:pt x="91" y="210"/>
                </a:cubicBezTo>
                <a:cubicBezTo>
                  <a:pt x="89" y="209"/>
                  <a:pt x="88" y="207"/>
                  <a:pt x="90" y="206"/>
                </a:cubicBezTo>
                <a:cubicBezTo>
                  <a:pt x="92" y="206"/>
                  <a:pt x="92" y="202"/>
                  <a:pt x="92" y="200"/>
                </a:cubicBezTo>
                <a:cubicBezTo>
                  <a:pt x="92" y="198"/>
                  <a:pt x="88" y="193"/>
                  <a:pt x="90" y="192"/>
                </a:cubicBezTo>
                <a:cubicBezTo>
                  <a:pt x="92" y="191"/>
                  <a:pt x="93" y="187"/>
                  <a:pt x="91" y="186"/>
                </a:cubicBezTo>
                <a:cubicBezTo>
                  <a:pt x="89" y="184"/>
                  <a:pt x="88" y="182"/>
                  <a:pt x="88" y="182"/>
                </a:cubicBezTo>
                <a:cubicBezTo>
                  <a:pt x="88" y="182"/>
                  <a:pt x="83" y="181"/>
                  <a:pt x="81" y="180"/>
                </a:cubicBezTo>
                <a:cubicBezTo>
                  <a:pt x="80" y="179"/>
                  <a:pt x="73" y="176"/>
                  <a:pt x="71" y="177"/>
                </a:cubicBezTo>
                <a:cubicBezTo>
                  <a:pt x="70" y="179"/>
                  <a:pt x="67" y="179"/>
                  <a:pt x="67" y="179"/>
                </a:cubicBezTo>
                <a:cubicBezTo>
                  <a:pt x="52" y="178"/>
                  <a:pt x="52" y="178"/>
                  <a:pt x="52" y="178"/>
                </a:cubicBezTo>
                <a:cubicBezTo>
                  <a:pt x="52" y="171"/>
                  <a:pt x="52" y="171"/>
                  <a:pt x="52" y="171"/>
                </a:cubicBezTo>
                <a:cubicBezTo>
                  <a:pt x="52" y="171"/>
                  <a:pt x="55" y="169"/>
                  <a:pt x="53" y="166"/>
                </a:cubicBezTo>
                <a:cubicBezTo>
                  <a:pt x="51" y="164"/>
                  <a:pt x="51" y="162"/>
                  <a:pt x="51" y="161"/>
                </a:cubicBezTo>
                <a:cubicBezTo>
                  <a:pt x="51" y="160"/>
                  <a:pt x="52" y="159"/>
                  <a:pt x="49" y="158"/>
                </a:cubicBezTo>
                <a:cubicBezTo>
                  <a:pt x="47" y="157"/>
                  <a:pt x="43" y="155"/>
                  <a:pt x="43" y="155"/>
                </a:cubicBezTo>
                <a:cubicBezTo>
                  <a:pt x="33" y="147"/>
                  <a:pt x="33" y="147"/>
                  <a:pt x="33" y="147"/>
                </a:cubicBezTo>
                <a:cubicBezTo>
                  <a:pt x="35" y="146"/>
                  <a:pt x="37" y="146"/>
                  <a:pt x="38" y="146"/>
                </a:cubicBezTo>
                <a:cubicBezTo>
                  <a:pt x="38" y="146"/>
                  <a:pt x="38" y="146"/>
                  <a:pt x="38" y="146"/>
                </a:cubicBezTo>
                <a:cubicBezTo>
                  <a:pt x="39" y="143"/>
                  <a:pt x="41" y="140"/>
                  <a:pt x="42" y="137"/>
                </a:cubicBezTo>
                <a:cubicBezTo>
                  <a:pt x="43" y="135"/>
                  <a:pt x="44" y="133"/>
                  <a:pt x="45" y="131"/>
                </a:cubicBezTo>
                <a:cubicBezTo>
                  <a:pt x="46" y="126"/>
                  <a:pt x="48" y="122"/>
                  <a:pt x="50" y="118"/>
                </a:cubicBezTo>
                <a:cubicBezTo>
                  <a:pt x="54" y="116"/>
                  <a:pt x="58" y="113"/>
                  <a:pt x="62" y="111"/>
                </a:cubicBezTo>
                <a:cubicBezTo>
                  <a:pt x="66" y="109"/>
                  <a:pt x="69" y="108"/>
                  <a:pt x="72" y="106"/>
                </a:cubicBezTo>
                <a:cubicBezTo>
                  <a:pt x="73" y="105"/>
                  <a:pt x="74" y="105"/>
                  <a:pt x="75" y="104"/>
                </a:cubicBezTo>
                <a:cubicBezTo>
                  <a:pt x="75" y="104"/>
                  <a:pt x="75" y="104"/>
                  <a:pt x="75" y="104"/>
                </a:cubicBezTo>
                <a:cubicBezTo>
                  <a:pt x="73" y="101"/>
                  <a:pt x="71" y="99"/>
                  <a:pt x="68" y="96"/>
                </a:cubicBezTo>
                <a:cubicBezTo>
                  <a:pt x="67" y="95"/>
                  <a:pt x="66" y="93"/>
                  <a:pt x="65" y="92"/>
                </a:cubicBezTo>
                <a:cubicBezTo>
                  <a:pt x="64" y="91"/>
                  <a:pt x="64" y="91"/>
                  <a:pt x="64" y="91"/>
                </a:cubicBezTo>
                <a:cubicBezTo>
                  <a:pt x="62" y="89"/>
                  <a:pt x="61" y="88"/>
                  <a:pt x="60" y="86"/>
                </a:cubicBezTo>
                <a:cubicBezTo>
                  <a:pt x="59" y="86"/>
                  <a:pt x="59" y="85"/>
                  <a:pt x="58" y="85"/>
                </a:cubicBezTo>
                <a:cubicBezTo>
                  <a:pt x="58" y="84"/>
                  <a:pt x="57" y="83"/>
                  <a:pt x="57" y="83"/>
                </a:cubicBezTo>
                <a:cubicBezTo>
                  <a:pt x="57" y="82"/>
                  <a:pt x="56" y="82"/>
                  <a:pt x="56" y="81"/>
                </a:cubicBezTo>
                <a:cubicBezTo>
                  <a:pt x="52" y="77"/>
                  <a:pt x="47" y="72"/>
                  <a:pt x="43" y="67"/>
                </a:cubicBezTo>
                <a:cubicBezTo>
                  <a:pt x="42" y="67"/>
                  <a:pt x="42" y="66"/>
                  <a:pt x="42" y="66"/>
                </a:cubicBezTo>
                <a:cubicBezTo>
                  <a:pt x="41" y="65"/>
                  <a:pt x="41" y="65"/>
                  <a:pt x="40" y="64"/>
                </a:cubicBezTo>
                <a:cubicBezTo>
                  <a:pt x="40" y="64"/>
                  <a:pt x="39" y="63"/>
                  <a:pt x="39" y="63"/>
                </a:cubicBezTo>
                <a:cubicBezTo>
                  <a:pt x="38" y="62"/>
                  <a:pt x="38" y="62"/>
                  <a:pt x="37" y="61"/>
                </a:cubicBezTo>
                <a:cubicBezTo>
                  <a:pt x="34" y="58"/>
                  <a:pt x="30" y="54"/>
                  <a:pt x="27" y="50"/>
                </a:cubicBezTo>
                <a:cubicBezTo>
                  <a:pt x="25" y="48"/>
                  <a:pt x="24" y="46"/>
                  <a:pt x="22" y="44"/>
                </a:cubicBezTo>
                <a:cubicBezTo>
                  <a:pt x="22" y="44"/>
                  <a:pt x="22" y="44"/>
                  <a:pt x="22" y="44"/>
                </a:cubicBezTo>
                <a:cubicBezTo>
                  <a:pt x="21" y="44"/>
                  <a:pt x="21" y="43"/>
                  <a:pt x="20" y="43"/>
                </a:cubicBezTo>
                <a:cubicBezTo>
                  <a:pt x="20" y="42"/>
                  <a:pt x="20" y="42"/>
                  <a:pt x="19" y="42"/>
                </a:cubicBezTo>
                <a:cubicBezTo>
                  <a:pt x="19" y="42"/>
                  <a:pt x="19" y="41"/>
                  <a:pt x="19" y="41"/>
                </a:cubicBezTo>
                <a:cubicBezTo>
                  <a:pt x="18" y="41"/>
                  <a:pt x="18" y="40"/>
                  <a:pt x="17" y="39"/>
                </a:cubicBezTo>
                <a:cubicBezTo>
                  <a:pt x="15" y="37"/>
                  <a:pt x="14" y="36"/>
                  <a:pt x="12" y="34"/>
                </a:cubicBezTo>
                <a:cubicBezTo>
                  <a:pt x="8" y="30"/>
                  <a:pt x="4" y="25"/>
                  <a:pt x="0" y="21"/>
                </a:cubicBezTo>
                <a:cubicBezTo>
                  <a:pt x="10" y="18"/>
                  <a:pt x="20" y="15"/>
                  <a:pt x="30" y="12"/>
                </a:cubicBezTo>
                <a:cubicBezTo>
                  <a:pt x="32" y="12"/>
                  <a:pt x="34" y="11"/>
                  <a:pt x="36" y="11"/>
                </a:cubicBezTo>
                <a:cubicBezTo>
                  <a:pt x="38" y="10"/>
                  <a:pt x="39" y="10"/>
                  <a:pt x="41" y="9"/>
                </a:cubicBezTo>
                <a:cubicBezTo>
                  <a:pt x="51" y="6"/>
                  <a:pt x="51" y="6"/>
                  <a:pt x="51" y="6"/>
                </a:cubicBezTo>
                <a:cubicBezTo>
                  <a:pt x="53" y="6"/>
                  <a:pt x="55" y="5"/>
                  <a:pt x="57" y="5"/>
                </a:cubicBezTo>
                <a:cubicBezTo>
                  <a:pt x="60" y="4"/>
                  <a:pt x="64" y="3"/>
                  <a:pt x="67" y="2"/>
                </a:cubicBezTo>
                <a:cubicBezTo>
                  <a:pt x="69" y="1"/>
                  <a:pt x="72" y="1"/>
                  <a:pt x="74" y="0"/>
                </a:cubicBezTo>
                <a:cubicBezTo>
                  <a:pt x="74" y="0"/>
                  <a:pt x="71" y="7"/>
                  <a:pt x="71" y="8"/>
                </a:cubicBezTo>
                <a:cubicBezTo>
                  <a:pt x="72" y="10"/>
                  <a:pt x="70" y="19"/>
                  <a:pt x="72" y="21"/>
                </a:cubicBezTo>
                <a:cubicBezTo>
                  <a:pt x="74" y="22"/>
                  <a:pt x="74" y="27"/>
                  <a:pt x="73" y="28"/>
                </a:cubicBezTo>
                <a:cubicBezTo>
                  <a:pt x="71" y="30"/>
                  <a:pt x="70" y="32"/>
                  <a:pt x="70" y="34"/>
                </a:cubicBezTo>
                <a:cubicBezTo>
                  <a:pt x="70" y="35"/>
                  <a:pt x="71" y="39"/>
                  <a:pt x="69" y="40"/>
                </a:cubicBezTo>
                <a:cubicBezTo>
                  <a:pt x="68" y="42"/>
                  <a:pt x="67" y="45"/>
                  <a:pt x="69" y="45"/>
                </a:cubicBezTo>
                <a:cubicBezTo>
                  <a:pt x="71" y="45"/>
                  <a:pt x="76" y="45"/>
                  <a:pt x="76" y="47"/>
                </a:cubicBezTo>
                <a:cubicBezTo>
                  <a:pt x="76" y="48"/>
                  <a:pt x="77" y="50"/>
                  <a:pt x="79" y="48"/>
                </a:cubicBezTo>
                <a:cubicBezTo>
                  <a:pt x="81" y="47"/>
                  <a:pt x="81" y="44"/>
                  <a:pt x="81" y="42"/>
                </a:cubicBezTo>
                <a:cubicBezTo>
                  <a:pt x="81" y="41"/>
                  <a:pt x="82" y="39"/>
                  <a:pt x="84" y="38"/>
                </a:cubicBezTo>
                <a:cubicBezTo>
                  <a:pt x="86" y="36"/>
                  <a:pt x="91" y="35"/>
                  <a:pt x="91" y="37"/>
                </a:cubicBezTo>
                <a:cubicBezTo>
                  <a:pt x="91" y="39"/>
                  <a:pt x="92" y="42"/>
                  <a:pt x="95" y="42"/>
                </a:cubicBezTo>
                <a:cubicBezTo>
                  <a:pt x="97" y="42"/>
                  <a:pt x="97" y="44"/>
                  <a:pt x="95" y="46"/>
                </a:cubicBezTo>
                <a:cubicBezTo>
                  <a:pt x="92" y="49"/>
                  <a:pt x="90" y="50"/>
                  <a:pt x="89" y="51"/>
                </a:cubicBezTo>
                <a:cubicBezTo>
                  <a:pt x="88" y="51"/>
                  <a:pt x="86" y="58"/>
                  <a:pt x="86" y="60"/>
                </a:cubicBezTo>
                <a:cubicBezTo>
                  <a:pt x="86" y="62"/>
                  <a:pt x="87" y="70"/>
                  <a:pt x="87" y="71"/>
                </a:cubicBezTo>
                <a:cubicBezTo>
                  <a:pt x="87" y="72"/>
                  <a:pt x="91" y="74"/>
                  <a:pt x="93" y="72"/>
                </a:cubicBezTo>
                <a:cubicBezTo>
                  <a:pt x="96" y="71"/>
                  <a:pt x="99" y="70"/>
                  <a:pt x="102" y="70"/>
                </a:cubicBezTo>
                <a:cubicBezTo>
                  <a:pt x="106" y="70"/>
                  <a:pt x="114" y="67"/>
                  <a:pt x="116" y="67"/>
                </a:cubicBezTo>
                <a:cubicBezTo>
                  <a:pt x="117" y="66"/>
                  <a:pt x="128" y="67"/>
                  <a:pt x="130" y="69"/>
                </a:cubicBezTo>
                <a:cubicBezTo>
                  <a:pt x="132" y="70"/>
                  <a:pt x="136" y="71"/>
                  <a:pt x="137" y="70"/>
                </a:cubicBezTo>
                <a:cubicBezTo>
                  <a:pt x="138" y="69"/>
                  <a:pt x="143" y="65"/>
                  <a:pt x="143" y="65"/>
                </a:cubicBezTo>
                <a:cubicBezTo>
                  <a:pt x="143" y="65"/>
                  <a:pt x="150" y="64"/>
                  <a:pt x="152" y="64"/>
                </a:cubicBezTo>
                <a:cubicBezTo>
                  <a:pt x="154" y="64"/>
                  <a:pt x="162" y="63"/>
                  <a:pt x="163" y="63"/>
                </a:cubicBezTo>
                <a:cubicBezTo>
                  <a:pt x="164" y="63"/>
                  <a:pt x="166" y="63"/>
                  <a:pt x="166" y="62"/>
                </a:cubicBezTo>
                <a:cubicBezTo>
                  <a:pt x="166" y="60"/>
                  <a:pt x="166" y="56"/>
                  <a:pt x="167" y="55"/>
                </a:cubicBezTo>
                <a:cubicBezTo>
                  <a:pt x="167" y="54"/>
                  <a:pt x="167" y="50"/>
                  <a:pt x="169" y="49"/>
                </a:cubicBezTo>
                <a:cubicBezTo>
                  <a:pt x="170" y="48"/>
                  <a:pt x="170" y="45"/>
                  <a:pt x="170" y="43"/>
                </a:cubicBezTo>
                <a:cubicBezTo>
                  <a:pt x="169" y="42"/>
                  <a:pt x="167" y="36"/>
                  <a:pt x="171" y="39"/>
                </a:cubicBezTo>
                <a:cubicBezTo>
                  <a:pt x="175" y="43"/>
                  <a:pt x="176" y="45"/>
                  <a:pt x="176" y="46"/>
                </a:cubicBezTo>
                <a:cubicBezTo>
                  <a:pt x="176" y="48"/>
                  <a:pt x="179" y="52"/>
                  <a:pt x="179" y="52"/>
                </a:cubicBezTo>
                <a:cubicBezTo>
                  <a:pt x="179" y="52"/>
                  <a:pt x="179" y="56"/>
                  <a:pt x="178" y="58"/>
                </a:cubicBezTo>
                <a:cubicBezTo>
                  <a:pt x="176" y="59"/>
                  <a:pt x="172" y="63"/>
                  <a:pt x="174" y="64"/>
                </a:cubicBezTo>
                <a:cubicBezTo>
                  <a:pt x="177" y="65"/>
                  <a:pt x="178" y="66"/>
                  <a:pt x="179" y="68"/>
                </a:cubicBezTo>
                <a:cubicBezTo>
                  <a:pt x="180" y="69"/>
                  <a:pt x="183" y="70"/>
                  <a:pt x="185" y="69"/>
                </a:cubicBezTo>
                <a:cubicBezTo>
                  <a:pt x="187" y="69"/>
                  <a:pt x="193" y="67"/>
                  <a:pt x="195" y="68"/>
                </a:cubicBezTo>
                <a:cubicBezTo>
                  <a:pt x="197" y="68"/>
                  <a:pt x="201" y="66"/>
                  <a:pt x="202" y="68"/>
                </a:cubicBezTo>
                <a:cubicBezTo>
                  <a:pt x="203" y="70"/>
                  <a:pt x="209" y="76"/>
                  <a:pt x="212" y="74"/>
                </a:cubicBezTo>
                <a:cubicBezTo>
                  <a:pt x="216" y="72"/>
                  <a:pt x="218" y="69"/>
                  <a:pt x="221" y="72"/>
                </a:cubicBezTo>
                <a:cubicBezTo>
                  <a:pt x="225" y="74"/>
                  <a:pt x="232" y="79"/>
                  <a:pt x="233" y="80"/>
                </a:cubicBezTo>
                <a:cubicBezTo>
                  <a:pt x="235" y="81"/>
                  <a:pt x="242" y="82"/>
                  <a:pt x="243" y="81"/>
                </a:cubicBezTo>
                <a:cubicBezTo>
                  <a:pt x="244" y="80"/>
                  <a:pt x="247" y="75"/>
                  <a:pt x="248" y="75"/>
                </a:cubicBezTo>
                <a:cubicBezTo>
                  <a:pt x="249" y="74"/>
                  <a:pt x="255" y="74"/>
                  <a:pt x="258" y="75"/>
                </a:cubicBezTo>
                <a:cubicBezTo>
                  <a:pt x="261" y="77"/>
                  <a:pt x="276" y="81"/>
                  <a:pt x="278" y="81"/>
                </a:cubicBezTo>
                <a:cubicBezTo>
                  <a:pt x="279" y="81"/>
                  <a:pt x="301" y="77"/>
                  <a:pt x="303" y="77"/>
                </a:cubicBezTo>
                <a:cubicBezTo>
                  <a:pt x="304" y="77"/>
                  <a:pt x="312" y="81"/>
                  <a:pt x="312" y="82"/>
                </a:cubicBezTo>
                <a:cubicBezTo>
                  <a:pt x="312" y="83"/>
                  <a:pt x="314" y="88"/>
                  <a:pt x="313" y="89"/>
                </a:cubicBezTo>
                <a:cubicBezTo>
                  <a:pt x="312" y="91"/>
                  <a:pt x="313" y="97"/>
                  <a:pt x="315" y="99"/>
                </a:cubicBezTo>
                <a:cubicBezTo>
                  <a:pt x="317" y="100"/>
                  <a:pt x="319" y="97"/>
                  <a:pt x="319" y="96"/>
                </a:cubicBezTo>
                <a:cubicBezTo>
                  <a:pt x="319" y="94"/>
                  <a:pt x="321" y="92"/>
                  <a:pt x="323" y="92"/>
                </a:cubicBezTo>
                <a:cubicBezTo>
                  <a:pt x="326" y="92"/>
                  <a:pt x="331" y="93"/>
                  <a:pt x="332" y="92"/>
                </a:cubicBezTo>
                <a:cubicBezTo>
                  <a:pt x="332" y="92"/>
                  <a:pt x="336" y="91"/>
                  <a:pt x="338" y="93"/>
                </a:cubicBezTo>
                <a:cubicBezTo>
                  <a:pt x="339" y="94"/>
                  <a:pt x="343" y="95"/>
                  <a:pt x="344" y="95"/>
                </a:cubicBezTo>
                <a:cubicBezTo>
                  <a:pt x="346" y="96"/>
                  <a:pt x="354" y="97"/>
                  <a:pt x="352" y="99"/>
                </a:cubicBezTo>
                <a:cubicBezTo>
                  <a:pt x="350" y="102"/>
                  <a:pt x="347" y="104"/>
                  <a:pt x="347" y="106"/>
                </a:cubicBezTo>
                <a:cubicBezTo>
                  <a:pt x="347" y="107"/>
                  <a:pt x="352" y="113"/>
                  <a:pt x="354" y="113"/>
                </a:cubicBezTo>
                <a:cubicBezTo>
                  <a:pt x="357" y="113"/>
                  <a:pt x="359" y="112"/>
                  <a:pt x="362" y="114"/>
                </a:cubicBezTo>
                <a:cubicBezTo>
                  <a:pt x="364" y="116"/>
                  <a:pt x="367" y="118"/>
                  <a:pt x="367" y="119"/>
                </a:cubicBezTo>
                <a:cubicBezTo>
                  <a:pt x="367" y="120"/>
                  <a:pt x="374" y="127"/>
                  <a:pt x="376" y="129"/>
                </a:cubicBezTo>
                <a:close/>
              </a:path>
            </a:pathLst>
          </a:custGeom>
          <a:solidFill>
            <a:schemeClr val="tx1">
              <a:lumMod val="90000"/>
              <a:lumOff val="10000"/>
            </a:schemeClr>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6" name="Freeform 14"/>
          <p:cNvSpPr>
            <a:spLocks/>
          </p:cNvSpPr>
          <p:nvPr/>
        </p:nvSpPr>
        <p:spPr bwMode="auto">
          <a:xfrm>
            <a:off x="12978656" y="6800327"/>
            <a:ext cx="1161612" cy="1449911"/>
          </a:xfrm>
          <a:custGeom>
            <a:avLst/>
            <a:gdLst>
              <a:gd name="T0" fmla="*/ 7 w 233"/>
              <a:gd name="T1" fmla="*/ 221 h 291"/>
              <a:gd name="T2" fmla="*/ 8 w 233"/>
              <a:gd name="T3" fmla="*/ 216 h 291"/>
              <a:gd name="T4" fmla="*/ 4 w 233"/>
              <a:gd name="T5" fmla="*/ 211 h 291"/>
              <a:gd name="T6" fmla="*/ 2 w 233"/>
              <a:gd name="T7" fmla="*/ 205 h 291"/>
              <a:gd name="T8" fmla="*/ 0 w 233"/>
              <a:gd name="T9" fmla="*/ 197 h 291"/>
              <a:gd name="T10" fmla="*/ 19 w 233"/>
              <a:gd name="T11" fmla="*/ 185 h 291"/>
              <a:gd name="T12" fmla="*/ 5 w 233"/>
              <a:gd name="T13" fmla="*/ 159 h 291"/>
              <a:gd name="T14" fmla="*/ 16 w 233"/>
              <a:gd name="T15" fmla="*/ 142 h 291"/>
              <a:gd name="T16" fmla="*/ 35 w 233"/>
              <a:gd name="T17" fmla="*/ 151 h 291"/>
              <a:gd name="T18" fmla="*/ 42 w 233"/>
              <a:gd name="T19" fmla="*/ 132 h 291"/>
              <a:gd name="T20" fmla="*/ 37 w 233"/>
              <a:gd name="T21" fmla="*/ 121 h 291"/>
              <a:gd name="T22" fmla="*/ 34 w 233"/>
              <a:gd name="T23" fmla="*/ 99 h 291"/>
              <a:gd name="T24" fmla="*/ 25 w 233"/>
              <a:gd name="T25" fmla="*/ 98 h 291"/>
              <a:gd name="T26" fmla="*/ 31 w 233"/>
              <a:gd name="T27" fmla="*/ 84 h 291"/>
              <a:gd name="T28" fmla="*/ 39 w 233"/>
              <a:gd name="T29" fmla="*/ 67 h 291"/>
              <a:gd name="T30" fmla="*/ 49 w 233"/>
              <a:gd name="T31" fmla="*/ 37 h 291"/>
              <a:gd name="T32" fmla="*/ 60 w 233"/>
              <a:gd name="T33" fmla="*/ 42 h 291"/>
              <a:gd name="T34" fmla="*/ 83 w 233"/>
              <a:gd name="T35" fmla="*/ 47 h 291"/>
              <a:gd name="T36" fmla="*/ 102 w 233"/>
              <a:gd name="T37" fmla="*/ 34 h 291"/>
              <a:gd name="T38" fmla="*/ 118 w 233"/>
              <a:gd name="T39" fmla="*/ 19 h 291"/>
              <a:gd name="T40" fmla="*/ 172 w 233"/>
              <a:gd name="T41" fmla="*/ 9 h 291"/>
              <a:gd name="T42" fmla="*/ 194 w 233"/>
              <a:gd name="T43" fmla="*/ 25 h 291"/>
              <a:gd name="T44" fmla="*/ 203 w 233"/>
              <a:gd name="T45" fmla="*/ 55 h 291"/>
              <a:gd name="T46" fmla="*/ 209 w 233"/>
              <a:gd name="T47" fmla="*/ 79 h 291"/>
              <a:gd name="T48" fmla="*/ 214 w 233"/>
              <a:gd name="T49" fmla="*/ 94 h 291"/>
              <a:gd name="T50" fmla="*/ 208 w 233"/>
              <a:gd name="T51" fmla="*/ 110 h 291"/>
              <a:gd name="T52" fmla="*/ 217 w 233"/>
              <a:gd name="T53" fmla="*/ 118 h 291"/>
              <a:gd name="T54" fmla="*/ 225 w 233"/>
              <a:gd name="T55" fmla="*/ 125 h 291"/>
              <a:gd name="T56" fmla="*/ 231 w 233"/>
              <a:gd name="T57" fmla="*/ 140 h 291"/>
              <a:gd name="T58" fmla="*/ 224 w 233"/>
              <a:gd name="T59" fmla="*/ 152 h 291"/>
              <a:gd name="T60" fmla="*/ 212 w 233"/>
              <a:gd name="T61" fmla="*/ 166 h 291"/>
              <a:gd name="T62" fmla="*/ 205 w 233"/>
              <a:gd name="T63" fmla="*/ 177 h 291"/>
              <a:gd name="T64" fmla="*/ 195 w 233"/>
              <a:gd name="T65" fmla="*/ 191 h 291"/>
              <a:gd name="T66" fmla="*/ 193 w 233"/>
              <a:gd name="T67" fmla="*/ 204 h 291"/>
              <a:gd name="T68" fmla="*/ 186 w 233"/>
              <a:gd name="T69" fmla="*/ 213 h 291"/>
              <a:gd name="T70" fmla="*/ 178 w 233"/>
              <a:gd name="T71" fmla="*/ 224 h 291"/>
              <a:gd name="T72" fmla="*/ 174 w 233"/>
              <a:gd name="T73" fmla="*/ 239 h 291"/>
              <a:gd name="T74" fmla="*/ 169 w 233"/>
              <a:gd name="T75" fmla="*/ 254 h 291"/>
              <a:gd name="T76" fmla="*/ 170 w 233"/>
              <a:gd name="T77" fmla="*/ 270 h 291"/>
              <a:gd name="T78" fmla="*/ 175 w 233"/>
              <a:gd name="T79" fmla="*/ 285 h 291"/>
              <a:gd name="T80" fmla="*/ 171 w 233"/>
              <a:gd name="T81" fmla="*/ 290 h 291"/>
              <a:gd name="T82" fmla="*/ 163 w 233"/>
              <a:gd name="T83" fmla="*/ 282 h 291"/>
              <a:gd name="T84" fmla="*/ 155 w 233"/>
              <a:gd name="T85" fmla="*/ 276 h 291"/>
              <a:gd name="T86" fmla="*/ 142 w 233"/>
              <a:gd name="T87" fmla="*/ 275 h 291"/>
              <a:gd name="T88" fmla="*/ 135 w 233"/>
              <a:gd name="T89" fmla="*/ 276 h 291"/>
              <a:gd name="T90" fmla="*/ 122 w 233"/>
              <a:gd name="T91" fmla="*/ 269 h 291"/>
              <a:gd name="T92" fmla="*/ 114 w 233"/>
              <a:gd name="T93" fmla="*/ 261 h 291"/>
              <a:gd name="T94" fmla="*/ 86 w 233"/>
              <a:gd name="T95" fmla="*/ 258 h 291"/>
              <a:gd name="T96" fmla="*/ 76 w 233"/>
              <a:gd name="T97" fmla="*/ 256 h 291"/>
              <a:gd name="T98" fmla="*/ 56 w 233"/>
              <a:gd name="T99" fmla="*/ 239 h 291"/>
              <a:gd name="T100" fmla="*/ 41 w 233"/>
              <a:gd name="T101" fmla="*/ 260 h 291"/>
              <a:gd name="T102" fmla="*/ 35 w 233"/>
              <a:gd name="T103" fmla="*/ 254 h 291"/>
              <a:gd name="T104" fmla="*/ 28 w 233"/>
              <a:gd name="T105" fmla="*/ 250 h 291"/>
              <a:gd name="T106" fmla="*/ 20 w 233"/>
              <a:gd name="T107" fmla="*/ 241 h 291"/>
              <a:gd name="T108" fmla="*/ 20 w 233"/>
              <a:gd name="T109" fmla="*/ 239 h 291"/>
              <a:gd name="T110" fmla="*/ 19 w 233"/>
              <a:gd name="T111" fmla="*/ 236 h 291"/>
              <a:gd name="T112" fmla="*/ 15 w 233"/>
              <a:gd name="T113" fmla="*/ 229 h 291"/>
              <a:gd name="T114" fmla="*/ 11 w 233"/>
              <a:gd name="T115" fmla="*/ 225 h 291"/>
              <a:gd name="T116" fmla="*/ 9 w 233"/>
              <a:gd name="T117" fmla="*/ 222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 h="291">
                <a:moveTo>
                  <a:pt x="8" y="220"/>
                </a:moveTo>
                <a:cubicBezTo>
                  <a:pt x="8" y="220"/>
                  <a:pt x="7" y="221"/>
                  <a:pt x="7" y="221"/>
                </a:cubicBezTo>
                <a:cubicBezTo>
                  <a:pt x="7" y="221"/>
                  <a:pt x="7" y="221"/>
                  <a:pt x="7" y="221"/>
                </a:cubicBezTo>
                <a:cubicBezTo>
                  <a:pt x="7" y="221"/>
                  <a:pt x="7" y="221"/>
                  <a:pt x="7" y="221"/>
                </a:cubicBezTo>
                <a:cubicBezTo>
                  <a:pt x="7" y="219"/>
                  <a:pt x="8" y="219"/>
                  <a:pt x="7" y="218"/>
                </a:cubicBezTo>
                <a:cubicBezTo>
                  <a:pt x="7" y="217"/>
                  <a:pt x="7" y="217"/>
                  <a:pt x="7" y="217"/>
                </a:cubicBezTo>
                <a:cubicBezTo>
                  <a:pt x="8" y="217"/>
                  <a:pt x="8" y="217"/>
                  <a:pt x="8" y="217"/>
                </a:cubicBezTo>
                <a:cubicBezTo>
                  <a:pt x="8" y="216"/>
                  <a:pt x="8" y="216"/>
                  <a:pt x="8" y="216"/>
                </a:cubicBezTo>
                <a:cubicBezTo>
                  <a:pt x="7" y="216"/>
                  <a:pt x="7" y="216"/>
                  <a:pt x="7" y="216"/>
                </a:cubicBezTo>
                <a:cubicBezTo>
                  <a:pt x="7" y="216"/>
                  <a:pt x="6" y="216"/>
                  <a:pt x="5" y="216"/>
                </a:cubicBezTo>
                <a:cubicBezTo>
                  <a:pt x="5" y="215"/>
                  <a:pt x="5" y="215"/>
                  <a:pt x="5" y="214"/>
                </a:cubicBezTo>
                <a:cubicBezTo>
                  <a:pt x="5" y="213"/>
                  <a:pt x="4" y="212"/>
                  <a:pt x="4" y="211"/>
                </a:cubicBezTo>
                <a:cubicBezTo>
                  <a:pt x="4" y="211"/>
                  <a:pt x="4" y="210"/>
                  <a:pt x="3" y="210"/>
                </a:cubicBezTo>
                <a:cubicBezTo>
                  <a:pt x="3" y="209"/>
                  <a:pt x="3" y="209"/>
                  <a:pt x="3" y="208"/>
                </a:cubicBezTo>
                <a:cubicBezTo>
                  <a:pt x="3" y="208"/>
                  <a:pt x="3" y="207"/>
                  <a:pt x="3" y="206"/>
                </a:cubicBezTo>
                <a:cubicBezTo>
                  <a:pt x="3" y="206"/>
                  <a:pt x="2" y="206"/>
                  <a:pt x="2" y="205"/>
                </a:cubicBezTo>
                <a:cubicBezTo>
                  <a:pt x="2" y="204"/>
                  <a:pt x="3" y="201"/>
                  <a:pt x="2" y="200"/>
                </a:cubicBezTo>
                <a:cubicBezTo>
                  <a:pt x="2" y="200"/>
                  <a:pt x="1" y="199"/>
                  <a:pt x="1" y="199"/>
                </a:cubicBezTo>
                <a:cubicBezTo>
                  <a:pt x="0" y="198"/>
                  <a:pt x="1" y="198"/>
                  <a:pt x="0" y="197"/>
                </a:cubicBezTo>
                <a:cubicBezTo>
                  <a:pt x="0" y="197"/>
                  <a:pt x="0" y="197"/>
                  <a:pt x="0" y="197"/>
                </a:cubicBezTo>
                <a:cubicBezTo>
                  <a:pt x="0" y="197"/>
                  <a:pt x="0" y="192"/>
                  <a:pt x="0" y="191"/>
                </a:cubicBezTo>
                <a:cubicBezTo>
                  <a:pt x="0" y="190"/>
                  <a:pt x="2" y="189"/>
                  <a:pt x="3" y="189"/>
                </a:cubicBezTo>
                <a:cubicBezTo>
                  <a:pt x="5" y="189"/>
                  <a:pt x="12" y="188"/>
                  <a:pt x="15" y="187"/>
                </a:cubicBezTo>
                <a:cubicBezTo>
                  <a:pt x="17" y="187"/>
                  <a:pt x="19" y="186"/>
                  <a:pt x="19" y="185"/>
                </a:cubicBezTo>
                <a:cubicBezTo>
                  <a:pt x="19" y="183"/>
                  <a:pt x="18" y="180"/>
                  <a:pt x="18" y="179"/>
                </a:cubicBezTo>
                <a:cubicBezTo>
                  <a:pt x="18" y="178"/>
                  <a:pt x="16" y="174"/>
                  <a:pt x="15" y="173"/>
                </a:cubicBezTo>
                <a:cubicBezTo>
                  <a:pt x="14" y="171"/>
                  <a:pt x="7" y="163"/>
                  <a:pt x="7" y="163"/>
                </a:cubicBezTo>
                <a:cubicBezTo>
                  <a:pt x="7" y="163"/>
                  <a:pt x="3" y="161"/>
                  <a:pt x="5" y="159"/>
                </a:cubicBezTo>
                <a:cubicBezTo>
                  <a:pt x="7" y="157"/>
                  <a:pt x="8" y="155"/>
                  <a:pt x="10" y="155"/>
                </a:cubicBezTo>
                <a:cubicBezTo>
                  <a:pt x="11" y="155"/>
                  <a:pt x="15" y="155"/>
                  <a:pt x="15" y="155"/>
                </a:cubicBezTo>
                <a:cubicBezTo>
                  <a:pt x="15" y="155"/>
                  <a:pt x="15" y="148"/>
                  <a:pt x="16" y="147"/>
                </a:cubicBezTo>
                <a:cubicBezTo>
                  <a:pt x="16" y="146"/>
                  <a:pt x="16" y="142"/>
                  <a:pt x="16" y="142"/>
                </a:cubicBezTo>
                <a:cubicBezTo>
                  <a:pt x="16" y="142"/>
                  <a:pt x="17" y="140"/>
                  <a:pt x="20" y="140"/>
                </a:cubicBezTo>
                <a:cubicBezTo>
                  <a:pt x="22" y="140"/>
                  <a:pt x="29" y="142"/>
                  <a:pt x="30" y="143"/>
                </a:cubicBezTo>
                <a:cubicBezTo>
                  <a:pt x="30" y="145"/>
                  <a:pt x="31" y="149"/>
                  <a:pt x="31" y="149"/>
                </a:cubicBezTo>
                <a:cubicBezTo>
                  <a:pt x="31" y="149"/>
                  <a:pt x="33" y="151"/>
                  <a:pt x="35" y="151"/>
                </a:cubicBezTo>
                <a:cubicBezTo>
                  <a:pt x="37" y="151"/>
                  <a:pt x="38" y="151"/>
                  <a:pt x="38" y="149"/>
                </a:cubicBezTo>
                <a:cubicBezTo>
                  <a:pt x="38" y="147"/>
                  <a:pt x="37" y="144"/>
                  <a:pt x="39" y="143"/>
                </a:cubicBezTo>
                <a:cubicBezTo>
                  <a:pt x="41" y="143"/>
                  <a:pt x="42" y="141"/>
                  <a:pt x="42" y="139"/>
                </a:cubicBezTo>
                <a:cubicBezTo>
                  <a:pt x="42" y="138"/>
                  <a:pt x="42" y="132"/>
                  <a:pt x="42" y="132"/>
                </a:cubicBezTo>
                <a:cubicBezTo>
                  <a:pt x="42" y="132"/>
                  <a:pt x="41" y="129"/>
                  <a:pt x="42" y="129"/>
                </a:cubicBezTo>
                <a:cubicBezTo>
                  <a:pt x="44" y="128"/>
                  <a:pt x="45" y="128"/>
                  <a:pt x="44" y="125"/>
                </a:cubicBezTo>
                <a:cubicBezTo>
                  <a:pt x="43" y="123"/>
                  <a:pt x="43" y="123"/>
                  <a:pt x="43" y="123"/>
                </a:cubicBezTo>
                <a:cubicBezTo>
                  <a:pt x="37" y="121"/>
                  <a:pt x="37" y="121"/>
                  <a:pt x="37" y="121"/>
                </a:cubicBezTo>
                <a:cubicBezTo>
                  <a:pt x="34" y="115"/>
                  <a:pt x="34" y="115"/>
                  <a:pt x="34" y="115"/>
                </a:cubicBezTo>
                <a:cubicBezTo>
                  <a:pt x="34" y="115"/>
                  <a:pt x="33" y="114"/>
                  <a:pt x="34" y="111"/>
                </a:cubicBezTo>
                <a:cubicBezTo>
                  <a:pt x="35" y="108"/>
                  <a:pt x="36" y="107"/>
                  <a:pt x="35" y="106"/>
                </a:cubicBezTo>
                <a:cubicBezTo>
                  <a:pt x="34" y="105"/>
                  <a:pt x="32" y="100"/>
                  <a:pt x="34" y="99"/>
                </a:cubicBezTo>
                <a:cubicBezTo>
                  <a:pt x="35" y="98"/>
                  <a:pt x="35" y="95"/>
                  <a:pt x="35" y="94"/>
                </a:cubicBezTo>
                <a:cubicBezTo>
                  <a:pt x="35" y="93"/>
                  <a:pt x="35" y="92"/>
                  <a:pt x="35" y="92"/>
                </a:cubicBezTo>
                <a:cubicBezTo>
                  <a:pt x="29" y="98"/>
                  <a:pt x="29" y="98"/>
                  <a:pt x="29" y="98"/>
                </a:cubicBezTo>
                <a:cubicBezTo>
                  <a:pt x="29" y="98"/>
                  <a:pt x="26" y="99"/>
                  <a:pt x="25" y="98"/>
                </a:cubicBezTo>
                <a:cubicBezTo>
                  <a:pt x="25" y="98"/>
                  <a:pt x="25" y="98"/>
                  <a:pt x="25" y="98"/>
                </a:cubicBezTo>
                <a:cubicBezTo>
                  <a:pt x="25" y="98"/>
                  <a:pt x="25" y="98"/>
                  <a:pt x="25" y="98"/>
                </a:cubicBezTo>
                <a:cubicBezTo>
                  <a:pt x="31" y="91"/>
                  <a:pt x="31" y="91"/>
                  <a:pt x="31" y="91"/>
                </a:cubicBezTo>
                <a:cubicBezTo>
                  <a:pt x="31" y="84"/>
                  <a:pt x="31" y="84"/>
                  <a:pt x="31" y="84"/>
                </a:cubicBezTo>
                <a:cubicBezTo>
                  <a:pt x="31" y="84"/>
                  <a:pt x="31" y="80"/>
                  <a:pt x="33" y="79"/>
                </a:cubicBezTo>
                <a:cubicBezTo>
                  <a:pt x="35" y="79"/>
                  <a:pt x="36" y="78"/>
                  <a:pt x="36" y="76"/>
                </a:cubicBezTo>
                <a:cubicBezTo>
                  <a:pt x="36" y="73"/>
                  <a:pt x="36" y="71"/>
                  <a:pt x="36" y="71"/>
                </a:cubicBezTo>
                <a:cubicBezTo>
                  <a:pt x="39" y="67"/>
                  <a:pt x="39" y="67"/>
                  <a:pt x="39" y="67"/>
                </a:cubicBezTo>
                <a:cubicBezTo>
                  <a:pt x="38" y="55"/>
                  <a:pt x="38" y="55"/>
                  <a:pt x="38" y="55"/>
                </a:cubicBezTo>
                <a:cubicBezTo>
                  <a:pt x="38" y="55"/>
                  <a:pt x="43" y="50"/>
                  <a:pt x="44" y="49"/>
                </a:cubicBezTo>
                <a:cubicBezTo>
                  <a:pt x="45" y="49"/>
                  <a:pt x="46" y="44"/>
                  <a:pt x="46" y="42"/>
                </a:cubicBezTo>
                <a:cubicBezTo>
                  <a:pt x="46" y="41"/>
                  <a:pt x="48" y="37"/>
                  <a:pt x="49" y="37"/>
                </a:cubicBezTo>
                <a:cubicBezTo>
                  <a:pt x="50" y="36"/>
                  <a:pt x="57" y="32"/>
                  <a:pt x="57" y="33"/>
                </a:cubicBezTo>
                <a:cubicBezTo>
                  <a:pt x="57" y="33"/>
                  <a:pt x="57" y="33"/>
                  <a:pt x="57" y="33"/>
                </a:cubicBezTo>
                <a:cubicBezTo>
                  <a:pt x="58" y="33"/>
                  <a:pt x="58" y="34"/>
                  <a:pt x="58" y="34"/>
                </a:cubicBezTo>
                <a:cubicBezTo>
                  <a:pt x="58" y="35"/>
                  <a:pt x="58" y="41"/>
                  <a:pt x="60" y="42"/>
                </a:cubicBezTo>
                <a:cubicBezTo>
                  <a:pt x="61" y="43"/>
                  <a:pt x="65" y="45"/>
                  <a:pt x="66" y="45"/>
                </a:cubicBezTo>
                <a:cubicBezTo>
                  <a:pt x="68" y="45"/>
                  <a:pt x="70" y="42"/>
                  <a:pt x="71" y="41"/>
                </a:cubicBezTo>
                <a:cubicBezTo>
                  <a:pt x="72" y="40"/>
                  <a:pt x="77" y="39"/>
                  <a:pt x="78" y="41"/>
                </a:cubicBezTo>
                <a:cubicBezTo>
                  <a:pt x="80" y="44"/>
                  <a:pt x="82" y="46"/>
                  <a:pt x="83" y="47"/>
                </a:cubicBezTo>
                <a:cubicBezTo>
                  <a:pt x="85" y="49"/>
                  <a:pt x="88" y="48"/>
                  <a:pt x="89" y="46"/>
                </a:cubicBezTo>
                <a:cubicBezTo>
                  <a:pt x="91" y="44"/>
                  <a:pt x="94" y="38"/>
                  <a:pt x="94" y="38"/>
                </a:cubicBezTo>
                <a:cubicBezTo>
                  <a:pt x="94" y="38"/>
                  <a:pt x="96" y="35"/>
                  <a:pt x="98" y="36"/>
                </a:cubicBezTo>
                <a:cubicBezTo>
                  <a:pt x="101" y="37"/>
                  <a:pt x="102" y="36"/>
                  <a:pt x="102" y="34"/>
                </a:cubicBezTo>
                <a:cubicBezTo>
                  <a:pt x="102" y="33"/>
                  <a:pt x="100" y="28"/>
                  <a:pt x="100" y="28"/>
                </a:cubicBezTo>
                <a:cubicBezTo>
                  <a:pt x="100" y="28"/>
                  <a:pt x="102" y="25"/>
                  <a:pt x="105" y="25"/>
                </a:cubicBezTo>
                <a:cubicBezTo>
                  <a:pt x="107" y="25"/>
                  <a:pt x="115" y="26"/>
                  <a:pt x="115" y="26"/>
                </a:cubicBezTo>
                <a:cubicBezTo>
                  <a:pt x="118" y="19"/>
                  <a:pt x="118" y="19"/>
                  <a:pt x="118" y="19"/>
                </a:cubicBezTo>
                <a:cubicBezTo>
                  <a:pt x="127" y="19"/>
                  <a:pt x="127" y="19"/>
                  <a:pt x="127" y="19"/>
                </a:cubicBezTo>
                <a:cubicBezTo>
                  <a:pt x="138" y="0"/>
                  <a:pt x="138" y="0"/>
                  <a:pt x="138" y="0"/>
                </a:cubicBezTo>
                <a:cubicBezTo>
                  <a:pt x="164" y="4"/>
                  <a:pt x="164" y="4"/>
                  <a:pt x="164" y="4"/>
                </a:cubicBezTo>
                <a:cubicBezTo>
                  <a:pt x="172" y="9"/>
                  <a:pt x="172" y="9"/>
                  <a:pt x="172" y="9"/>
                </a:cubicBezTo>
                <a:cubicBezTo>
                  <a:pt x="184" y="11"/>
                  <a:pt x="184" y="11"/>
                  <a:pt x="184" y="11"/>
                </a:cubicBezTo>
                <a:cubicBezTo>
                  <a:pt x="184" y="16"/>
                  <a:pt x="184" y="16"/>
                  <a:pt x="184" y="16"/>
                </a:cubicBezTo>
                <a:cubicBezTo>
                  <a:pt x="189" y="16"/>
                  <a:pt x="189" y="16"/>
                  <a:pt x="189" y="16"/>
                </a:cubicBezTo>
                <a:cubicBezTo>
                  <a:pt x="194" y="25"/>
                  <a:pt x="194" y="25"/>
                  <a:pt x="194" y="25"/>
                </a:cubicBezTo>
                <a:cubicBezTo>
                  <a:pt x="194" y="25"/>
                  <a:pt x="198" y="25"/>
                  <a:pt x="199" y="25"/>
                </a:cubicBezTo>
                <a:cubicBezTo>
                  <a:pt x="201" y="25"/>
                  <a:pt x="202" y="27"/>
                  <a:pt x="200" y="28"/>
                </a:cubicBezTo>
                <a:cubicBezTo>
                  <a:pt x="198" y="30"/>
                  <a:pt x="200" y="44"/>
                  <a:pt x="200" y="45"/>
                </a:cubicBezTo>
                <a:cubicBezTo>
                  <a:pt x="201" y="46"/>
                  <a:pt x="203" y="54"/>
                  <a:pt x="203" y="55"/>
                </a:cubicBezTo>
                <a:cubicBezTo>
                  <a:pt x="204" y="57"/>
                  <a:pt x="203" y="63"/>
                  <a:pt x="203" y="63"/>
                </a:cubicBezTo>
                <a:cubicBezTo>
                  <a:pt x="204" y="66"/>
                  <a:pt x="204" y="66"/>
                  <a:pt x="204" y="66"/>
                </a:cubicBezTo>
                <a:cubicBezTo>
                  <a:pt x="204" y="66"/>
                  <a:pt x="208" y="74"/>
                  <a:pt x="209" y="75"/>
                </a:cubicBezTo>
                <a:cubicBezTo>
                  <a:pt x="209" y="76"/>
                  <a:pt x="209" y="78"/>
                  <a:pt x="209" y="79"/>
                </a:cubicBezTo>
                <a:cubicBezTo>
                  <a:pt x="209" y="80"/>
                  <a:pt x="210" y="82"/>
                  <a:pt x="212" y="84"/>
                </a:cubicBezTo>
                <a:cubicBezTo>
                  <a:pt x="213" y="85"/>
                  <a:pt x="214" y="86"/>
                  <a:pt x="212" y="88"/>
                </a:cubicBezTo>
                <a:cubicBezTo>
                  <a:pt x="210" y="89"/>
                  <a:pt x="211" y="92"/>
                  <a:pt x="212" y="92"/>
                </a:cubicBezTo>
                <a:cubicBezTo>
                  <a:pt x="214" y="92"/>
                  <a:pt x="214" y="93"/>
                  <a:pt x="214" y="94"/>
                </a:cubicBezTo>
                <a:cubicBezTo>
                  <a:pt x="214" y="95"/>
                  <a:pt x="215" y="97"/>
                  <a:pt x="213" y="99"/>
                </a:cubicBezTo>
                <a:cubicBezTo>
                  <a:pt x="212" y="101"/>
                  <a:pt x="214" y="102"/>
                  <a:pt x="215" y="103"/>
                </a:cubicBezTo>
                <a:cubicBezTo>
                  <a:pt x="215" y="105"/>
                  <a:pt x="216" y="106"/>
                  <a:pt x="215" y="107"/>
                </a:cubicBezTo>
                <a:cubicBezTo>
                  <a:pt x="214" y="108"/>
                  <a:pt x="211" y="109"/>
                  <a:pt x="208" y="110"/>
                </a:cubicBezTo>
                <a:cubicBezTo>
                  <a:pt x="206" y="111"/>
                  <a:pt x="206" y="113"/>
                  <a:pt x="206" y="113"/>
                </a:cubicBezTo>
                <a:cubicBezTo>
                  <a:pt x="206" y="113"/>
                  <a:pt x="208" y="116"/>
                  <a:pt x="208" y="116"/>
                </a:cubicBezTo>
                <a:cubicBezTo>
                  <a:pt x="209" y="117"/>
                  <a:pt x="210" y="118"/>
                  <a:pt x="211" y="118"/>
                </a:cubicBezTo>
                <a:cubicBezTo>
                  <a:pt x="212" y="118"/>
                  <a:pt x="216" y="118"/>
                  <a:pt x="217" y="118"/>
                </a:cubicBezTo>
                <a:cubicBezTo>
                  <a:pt x="218" y="118"/>
                  <a:pt x="219" y="118"/>
                  <a:pt x="220" y="117"/>
                </a:cubicBezTo>
                <a:cubicBezTo>
                  <a:pt x="222" y="116"/>
                  <a:pt x="223" y="116"/>
                  <a:pt x="223" y="116"/>
                </a:cubicBezTo>
                <a:cubicBezTo>
                  <a:pt x="223" y="116"/>
                  <a:pt x="224" y="119"/>
                  <a:pt x="225" y="121"/>
                </a:cubicBezTo>
                <a:cubicBezTo>
                  <a:pt x="225" y="123"/>
                  <a:pt x="225" y="124"/>
                  <a:pt x="225" y="125"/>
                </a:cubicBezTo>
                <a:cubicBezTo>
                  <a:pt x="225" y="126"/>
                  <a:pt x="225" y="131"/>
                  <a:pt x="225" y="131"/>
                </a:cubicBezTo>
                <a:cubicBezTo>
                  <a:pt x="225" y="131"/>
                  <a:pt x="229" y="131"/>
                  <a:pt x="230" y="131"/>
                </a:cubicBezTo>
                <a:cubicBezTo>
                  <a:pt x="231" y="131"/>
                  <a:pt x="232" y="133"/>
                  <a:pt x="231" y="134"/>
                </a:cubicBezTo>
                <a:cubicBezTo>
                  <a:pt x="230" y="135"/>
                  <a:pt x="230" y="139"/>
                  <a:pt x="231" y="140"/>
                </a:cubicBezTo>
                <a:cubicBezTo>
                  <a:pt x="233" y="141"/>
                  <a:pt x="231" y="143"/>
                  <a:pt x="230" y="142"/>
                </a:cubicBezTo>
                <a:cubicBezTo>
                  <a:pt x="229" y="140"/>
                  <a:pt x="228" y="143"/>
                  <a:pt x="228" y="144"/>
                </a:cubicBezTo>
                <a:cubicBezTo>
                  <a:pt x="228" y="144"/>
                  <a:pt x="227" y="147"/>
                  <a:pt x="226" y="148"/>
                </a:cubicBezTo>
                <a:cubicBezTo>
                  <a:pt x="225" y="149"/>
                  <a:pt x="224" y="152"/>
                  <a:pt x="224" y="152"/>
                </a:cubicBezTo>
                <a:cubicBezTo>
                  <a:pt x="224" y="163"/>
                  <a:pt x="224" y="163"/>
                  <a:pt x="224" y="163"/>
                </a:cubicBezTo>
                <a:cubicBezTo>
                  <a:pt x="224" y="163"/>
                  <a:pt x="222" y="163"/>
                  <a:pt x="219" y="163"/>
                </a:cubicBezTo>
                <a:cubicBezTo>
                  <a:pt x="216" y="162"/>
                  <a:pt x="215" y="163"/>
                  <a:pt x="215" y="163"/>
                </a:cubicBezTo>
                <a:cubicBezTo>
                  <a:pt x="215" y="163"/>
                  <a:pt x="213" y="166"/>
                  <a:pt x="212" y="166"/>
                </a:cubicBezTo>
                <a:cubicBezTo>
                  <a:pt x="211" y="167"/>
                  <a:pt x="209" y="167"/>
                  <a:pt x="208" y="167"/>
                </a:cubicBezTo>
                <a:cubicBezTo>
                  <a:pt x="207" y="167"/>
                  <a:pt x="206" y="168"/>
                  <a:pt x="206" y="169"/>
                </a:cubicBezTo>
                <a:cubicBezTo>
                  <a:pt x="205" y="170"/>
                  <a:pt x="201" y="174"/>
                  <a:pt x="201" y="174"/>
                </a:cubicBezTo>
                <a:cubicBezTo>
                  <a:pt x="201" y="174"/>
                  <a:pt x="203" y="175"/>
                  <a:pt x="205" y="177"/>
                </a:cubicBezTo>
                <a:cubicBezTo>
                  <a:pt x="206" y="178"/>
                  <a:pt x="206" y="180"/>
                  <a:pt x="204" y="180"/>
                </a:cubicBezTo>
                <a:cubicBezTo>
                  <a:pt x="203" y="180"/>
                  <a:pt x="202" y="181"/>
                  <a:pt x="202" y="181"/>
                </a:cubicBezTo>
                <a:cubicBezTo>
                  <a:pt x="202" y="181"/>
                  <a:pt x="198" y="186"/>
                  <a:pt x="197" y="186"/>
                </a:cubicBezTo>
                <a:cubicBezTo>
                  <a:pt x="196" y="187"/>
                  <a:pt x="195" y="191"/>
                  <a:pt x="195" y="191"/>
                </a:cubicBezTo>
                <a:cubicBezTo>
                  <a:pt x="195" y="191"/>
                  <a:pt x="195" y="193"/>
                  <a:pt x="195" y="194"/>
                </a:cubicBezTo>
                <a:cubicBezTo>
                  <a:pt x="195" y="195"/>
                  <a:pt x="194" y="197"/>
                  <a:pt x="194" y="197"/>
                </a:cubicBezTo>
                <a:cubicBezTo>
                  <a:pt x="193" y="197"/>
                  <a:pt x="191" y="201"/>
                  <a:pt x="190" y="202"/>
                </a:cubicBezTo>
                <a:cubicBezTo>
                  <a:pt x="190" y="203"/>
                  <a:pt x="192" y="204"/>
                  <a:pt x="193" y="204"/>
                </a:cubicBezTo>
                <a:cubicBezTo>
                  <a:pt x="195" y="204"/>
                  <a:pt x="195" y="206"/>
                  <a:pt x="194" y="207"/>
                </a:cubicBezTo>
                <a:cubicBezTo>
                  <a:pt x="193" y="207"/>
                  <a:pt x="193" y="208"/>
                  <a:pt x="192" y="207"/>
                </a:cubicBezTo>
                <a:cubicBezTo>
                  <a:pt x="191" y="206"/>
                  <a:pt x="189" y="207"/>
                  <a:pt x="189" y="207"/>
                </a:cubicBezTo>
                <a:cubicBezTo>
                  <a:pt x="189" y="207"/>
                  <a:pt x="187" y="212"/>
                  <a:pt x="186" y="213"/>
                </a:cubicBezTo>
                <a:cubicBezTo>
                  <a:pt x="186" y="214"/>
                  <a:pt x="185" y="216"/>
                  <a:pt x="185" y="217"/>
                </a:cubicBezTo>
                <a:cubicBezTo>
                  <a:pt x="185" y="218"/>
                  <a:pt x="184" y="220"/>
                  <a:pt x="183" y="220"/>
                </a:cubicBezTo>
                <a:cubicBezTo>
                  <a:pt x="182" y="221"/>
                  <a:pt x="181" y="221"/>
                  <a:pt x="179" y="220"/>
                </a:cubicBezTo>
                <a:cubicBezTo>
                  <a:pt x="177" y="220"/>
                  <a:pt x="177" y="223"/>
                  <a:pt x="178" y="224"/>
                </a:cubicBezTo>
                <a:cubicBezTo>
                  <a:pt x="180" y="225"/>
                  <a:pt x="178" y="226"/>
                  <a:pt x="178" y="226"/>
                </a:cubicBezTo>
                <a:cubicBezTo>
                  <a:pt x="177" y="227"/>
                  <a:pt x="176" y="229"/>
                  <a:pt x="176" y="229"/>
                </a:cubicBezTo>
                <a:cubicBezTo>
                  <a:pt x="176" y="230"/>
                  <a:pt x="175" y="232"/>
                  <a:pt x="174" y="234"/>
                </a:cubicBezTo>
                <a:cubicBezTo>
                  <a:pt x="173" y="235"/>
                  <a:pt x="174" y="238"/>
                  <a:pt x="174" y="239"/>
                </a:cubicBezTo>
                <a:cubicBezTo>
                  <a:pt x="175" y="239"/>
                  <a:pt x="174" y="242"/>
                  <a:pt x="173" y="242"/>
                </a:cubicBezTo>
                <a:cubicBezTo>
                  <a:pt x="172" y="243"/>
                  <a:pt x="172" y="245"/>
                  <a:pt x="172" y="245"/>
                </a:cubicBezTo>
                <a:cubicBezTo>
                  <a:pt x="172" y="246"/>
                  <a:pt x="170" y="248"/>
                  <a:pt x="169" y="248"/>
                </a:cubicBezTo>
                <a:cubicBezTo>
                  <a:pt x="168" y="249"/>
                  <a:pt x="169" y="253"/>
                  <a:pt x="169" y="254"/>
                </a:cubicBezTo>
                <a:cubicBezTo>
                  <a:pt x="169" y="255"/>
                  <a:pt x="169" y="256"/>
                  <a:pt x="168" y="257"/>
                </a:cubicBezTo>
                <a:cubicBezTo>
                  <a:pt x="167" y="257"/>
                  <a:pt x="167" y="261"/>
                  <a:pt x="167" y="261"/>
                </a:cubicBezTo>
                <a:cubicBezTo>
                  <a:pt x="167" y="262"/>
                  <a:pt x="167" y="267"/>
                  <a:pt x="167" y="268"/>
                </a:cubicBezTo>
                <a:cubicBezTo>
                  <a:pt x="167" y="270"/>
                  <a:pt x="169" y="270"/>
                  <a:pt x="170" y="270"/>
                </a:cubicBezTo>
                <a:cubicBezTo>
                  <a:pt x="171" y="270"/>
                  <a:pt x="170" y="273"/>
                  <a:pt x="170" y="274"/>
                </a:cubicBezTo>
                <a:cubicBezTo>
                  <a:pt x="171" y="275"/>
                  <a:pt x="173" y="276"/>
                  <a:pt x="173" y="276"/>
                </a:cubicBezTo>
                <a:cubicBezTo>
                  <a:pt x="173" y="276"/>
                  <a:pt x="173" y="279"/>
                  <a:pt x="173" y="282"/>
                </a:cubicBezTo>
                <a:cubicBezTo>
                  <a:pt x="173" y="284"/>
                  <a:pt x="174" y="284"/>
                  <a:pt x="175" y="285"/>
                </a:cubicBezTo>
                <a:cubicBezTo>
                  <a:pt x="176" y="286"/>
                  <a:pt x="176" y="288"/>
                  <a:pt x="174" y="288"/>
                </a:cubicBezTo>
                <a:cubicBezTo>
                  <a:pt x="173" y="288"/>
                  <a:pt x="173" y="291"/>
                  <a:pt x="173" y="291"/>
                </a:cubicBezTo>
                <a:cubicBezTo>
                  <a:pt x="173" y="291"/>
                  <a:pt x="173" y="291"/>
                  <a:pt x="172" y="291"/>
                </a:cubicBezTo>
                <a:cubicBezTo>
                  <a:pt x="172" y="291"/>
                  <a:pt x="172" y="291"/>
                  <a:pt x="171" y="290"/>
                </a:cubicBezTo>
                <a:cubicBezTo>
                  <a:pt x="171" y="290"/>
                  <a:pt x="170" y="288"/>
                  <a:pt x="168" y="287"/>
                </a:cubicBezTo>
                <a:cubicBezTo>
                  <a:pt x="168" y="287"/>
                  <a:pt x="167" y="287"/>
                  <a:pt x="167" y="287"/>
                </a:cubicBezTo>
                <a:cubicBezTo>
                  <a:pt x="165" y="284"/>
                  <a:pt x="165" y="284"/>
                  <a:pt x="165" y="284"/>
                </a:cubicBezTo>
                <a:cubicBezTo>
                  <a:pt x="165" y="283"/>
                  <a:pt x="164" y="282"/>
                  <a:pt x="163" y="282"/>
                </a:cubicBezTo>
                <a:cubicBezTo>
                  <a:pt x="162" y="281"/>
                  <a:pt x="160" y="280"/>
                  <a:pt x="159" y="279"/>
                </a:cubicBezTo>
                <a:cubicBezTo>
                  <a:pt x="158" y="278"/>
                  <a:pt x="157" y="277"/>
                  <a:pt x="156" y="276"/>
                </a:cubicBezTo>
                <a:cubicBezTo>
                  <a:pt x="156" y="276"/>
                  <a:pt x="156" y="276"/>
                  <a:pt x="155" y="276"/>
                </a:cubicBezTo>
                <a:cubicBezTo>
                  <a:pt x="155" y="276"/>
                  <a:pt x="155" y="276"/>
                  <a:pt x="155" y="276"/>
                </a:cubicBezTo>
                <a:cubicBezTo>
                  <a:pt x="154" y="275"/>
                  <a:pt x="153" y="275"/>
                  <a:pt x="152" y="274"/>
                </a:cubicBezTo>
                <a:cubicBezTo>
                  <a:pt x="149" y="273"/>
                  <a:pt x="147" y="273"/>
                  <a:pt x="145" y="274"/>
                </a:cubicBezTo>
                <a:cubicBezTo>
                  <a:pt x="143" y="274"/>
                  <a:pt x="143" y="274"/>
                  <a:pt x="143" y="274"/>
                </a:cubicBezTo>
                <a:cubicBezTo>
                  <a:pt x="143" y="274"/>
                  <a:pt x="142" y="275"/>
                  <a:pt x="142" y="275"/>
                </a:cubicBezTo>
                <a:cubicBezTo>
                  <a:pt x="140" y="278"/>
                  <a:pt x="139" y="281"/>
                  <a:pt x="138" y="284"/>
                </a:cubicBezTo>
                <a:cubicBezTo>
                  <a:pt x="135" y="284"/>
                  <a:pt x="135" y="282"/>
                  <a:pt x="135" y="282"/>
                </a:cubicBezTo>
                <a:cubicBezTo>
                  <a:pt x="135" y="281"/>
                  <a:pt x="135" y="280"/>
                  <a:pt x="136" y="278"/>
                </a:cubicBezTo>
                <a:cubicBezTo>
                  <a:pt x="137" y="277"/>
                  <a:pt x="135" y="276"/>
                  <a:pt x="135" y="276"/>
                </a:cubicBezTo>
                <a:cubicBezTo>
                  <a:pt x="134" y="276"/>
                  <a:pt x="127" y="276"/>
                  <a:pt x="127" y="276"/>
                </a:cubicBezTo>
                <a:cubicBezTo>
                  <a:pt x="127" y="276"/>
                  <a:pt x="126" y="275"/>
                  <a:pt x="125" y="274"/>
                </a:cubicBezTo>
                <a:cubicBezTo>
                  <a:pt x="124" y="273"/>
                  <a:pt x="123" y="272"/>
                  <a:pt x="123" y="271"/>
                </a:cubicBezTo>
                <a:cubicBezTo>
                  <a:pt x="123" y="270"/>
                  <a:pt x="123" y="269"/>
                  <a:pt x="122" y="269"/>
                </a:cubicBezTo>
                <a:cubicBezTo>
                  <a:pt x="121" y="269"/>
                  <a:pt x="120" y="268"/>
                  <a:pt x="120" y="267"/>
                </a:cubicBezTo>
                <a:cubicBezTo>
                  <a:pt x="120" y="266"/>
                  <a:pt x="118" y="265"/>
                  <a:pt x="118" y="265"/>
                </a:cubicBezTo>
                <a:cubicBezTo>
                  <a:pt x="118" y="265"/>
                  <a:pt x="116" y="265"/>
                  <a:pt x="115" y="265"/>
                </a:cubicBezTo>
                <a:cubicBezTo>
                  <a:pt x="115" y="265"/>
                  <a:pt x="115" y="262"/>
                  <a:pt x="114" y="261"/>
                </a:cubicBezTo>
                <a:cubicBezTo>
                  <a:pt x="114" y="260"/>
                  <a:pt x="110" y="260"/>
                  <a:pt x="110" y="260"/>
                </a:cubicBezTo>
                <a:cubicBezTo>
                  <a:pt x="109" y="260"/>
                  <a:pt x="108" y="262"/>
                  <a:pt x="105" y="262"/>
                </a:cubicBezTo>
                <a:cubicBezTo>
                  <a:pt x="103" y="262"/>
                  <a:pt x="95" y="260"/>
                  <a:pt x="94" y="259"/>
                </a:cubicBezTo>
                <a:cubicBezTo>
                  <a:pt x="93" y="258"/>
                  <a:pt x="91" y="258"/>
                  <a:pt x="86" y="258"/>
                </a:cubicBezTo>
                <a:cubicBezTo>
                  <a:pt x="80" y="257"/>
                  <a:pt x="82" y="259"/>
                  <a:pt x="82" y="260"/>
                </a:cubicBezTo>
                <a:cubicBezTo>
                  <a:pt x="82" y="261"/>
                  <a:pt x="82" y="266"/>
                  <a:pt x="82" y="266"/>
                </a:cubicBezTo>
                <a:cubicBezTo>
                  <a:pt x="77" y="260"/>
                  <a:pt x="77" y="260"/>
                  <a:pt x="77" y="260"/>
                </a:cubicBezTo>
                <a:cubicBezTo>
                  <a:pt x="76" y="256"/>
                  <a:pt x="76" y="256"/>
                  <a:pt x="76" y="256"/>
                </a:cubicBezTo>
                <a:cubicBezTo>
                  <a:pt x="66" y="250"/>
                  <a:pt x="66" y="250"/>
                  <a:pt x="66" y="250"/>
                </a:cubicBezTo>
                <a:cubicBezTo>
                  <a:pt x="66" y="250"/>
                  <a:pt x="66" y="244"/>
                  <a:pt x="66" y="242"/>
                </a:cubicBezTo>
                <a:cubicBezTo>
                  <a:pt x="66" y="239"/>
                  <a:pt x="66" y="239"/>
                  <a:pt x="64" y="239"/>
                </a:cubicBezTo>
                <a:cubicBezTo>
                  <a:pt x="63" y="239"/>
                  <a:pt x="58" y="239"/>
                  <a:pt x="56" y="239"/>
                </a:cubicBezTo>
                <a:cubicBezTo>
                  <a:pt x="54" y="239"/>
                  <a:pt x="54" y="242"/>
                  <a:pt x="54" y="243"/>
                </a:cubicBezTo>
                <a:cubicBezTo>
                  <a:pt x="54" y="244"/>
                  <a:pt x="53" y="252"/>
                  <a:pt x="53" y="252"/>
                </a:cubicBezTo>
                <a:cubicBezTo>
                  <a:pt x="47" y="260"/>
                  <a:pt x="47" y="260"/>
                  <a:pt x="47" y="260"/>
                </a:cubicBezTo>
                <a:cubicBezTo>
                  <a:pt x="41" y="260"/>
                  <a:pt x="41" y="260"/>
                  <a:pt x="41" y="260"/>
                </a:cubicBezTo>
                <a:cubicBezTo>
                  <a:pt x="41" y="260"/>
                  <a:pt x="41" y="260"/>
                  <a:pt x="41" y="260"/>
                </a:cubicBezTo>
                <a:cubicBezTo>
                  <a:pt x="41" y="260"/>
                  <a:pt x="40" y="259"/>
                  <a:pt x="40" y="259"/>
                </a:cubicBezTo>
                <a:cubicBezTo>
                  <a:pt x="39" y="258"/>
                  <a:pt x="38" y="258"/>
                  <a:pt x="37" y="258"/>
                </a:cubicBezTo>
                <a:cubicBezTo>
                  <a:pt x="36" y="257"/>
                  <a:pt x="37" y="254"/>
                  <a:pt x="35" y="254"/>
                </a:cubicBezTo>
                <a:cubicBezTo>
                  <a:pt x="34" y="255"/>
                  <a:pt x="34" y="255"/>
                  <a:pt x="33" y="255"/>
                </a:cubicBezTo>
                <a:cubicBezTo>
                  <a:pt x="32" y="255"/>
                  <a:pt x="31" y="253"/>
                  <a:pt x="30" y="253"/>
                </a:cubicBezTo>
                <a:cubicBezTo>
                  <a:pt x="30" y="253"/>
                  <a:pt x="29" y="253"/>
                  <a:pt x="29" y="253"/>
                </a:cubicBezTo>
                <a:cubicBezTo>
                  <a:pt x="28" y="252"/>
                  <a:pt x="29" y="250"/>
                  <a:pt x="28" y="250"/>
                </a:cubicBezTo>
                <a:cubicBezTo>
                  <a:pt x="27" y="250"/>
                  <a:pt x="26" y="249"/>
                  <a:pt x="26" y="249"/>
                </a:cubicBezTo>
                <a:cubicBezTo>
                  <a:pt x="24" y="248"/>
                  <a:pt x="23" y="245"/>
                  <a:pt x="22" y="244"/>
                </a:cubicBezTo>
                <a:cubicBezTo>
                  <a:pt x="22" y="244"/>
                  <a:pt x="21" y="243"/>
                  <a:pt x="21" y="243"/>
                </a:cubicBezTo>
                <a:cubicBezTo>
                  <a:pt x="20" y="242"/>
                  <a:pt x="21" y="242"/>
                  <a:pt x="20" y="241"/>
                </a:cubicBezTo>
                <a:cubicBezTo>
                  <a:pt x="20" y="241"/>
                  <a:pt x="20" y="241"/>
                  <a:pt x="20" y="241"/>
                </a:cubicBezTo>
                <a:cubicBezTo>
                  <a:pt x="20" y="240"/>
                  <a:pt x="20" y="240"/>
                  <a:pt x="20" y="240"/>
                </a:cubicBezTo>
                <a:cubicBezTo>
                  <a:pt x="20" y="240"/>
                  <a:pt x="20" y="239"/>
                  <a:pt x="21" y="239"/>
                </a:cubicBezTo>
                <a:cubicBezTo>
                  <a:pt x="20" y="239"/>
                  <a:pt x="20" y="239"/>
                  <a:pt x="20" y="239"/>
                </a:cubicBezTo>
                <a:cubicBezTo>
                  <a:pt x="20" y="238"/>
                  <a:pt x="19" y="238"/>
                  <a:pt x="18" y="238"/>
                </a:cubicBezTo>
                <a:cubicBezTo>
                  <a:pt x="18" y="237"/>
                  <a:pt x="18" y="237"/>
                  <a:pt x="18" y="237"/>
                </a:cubicBezTo>
                <a:cubicBezTo>
                  <a:pt x="18" y="237"/>
                  <a:pt x="19" y="237"/>
                  <a:pt x="19" y="237"/>
                </a:cubicBezTo>
                <a:cubicBezTo>
                  <a:pt x="19" y="236"/>
                  <a:pt x="19" y="236"/>
                  <a:pt x="19" y="236"/>
                </a:cubicBezTo>
                <a:cubicBezTo>
                  <a:pt x="19" y="235"/>
                  <a:pt x="17" y="235"/>
                  <a:pt x="16" y="234"/>
                </a:cubicBezTo>
                <a:cubicBezTo>
                  <a:pt x="15" y="234"/>
                  <a:pt x="15" y="233"/>
                  <a:pt x="15" y="232"/>
                </a:cubicBezTo>
                <a:cubicBezTo>
                  <a:pt x="15" y="232"/>
                  <a:pt x="15" y="232"/>
                  <a:pt x="14" y="232"/>
                </a:cubicBezTo>
                <a:cubicBezTo>
                  <a:pt x="14" y="231"/>
                  <a:pt x="15" y="230"/>
                  <a:pt x="15" y="229"/>
                </a:cubicBezTo>
                <a:cubicBezTo>
                  <a:pt x="15" y="228"/>
                  <a:pt x="14" y="228"/>
                  <a:pt x="13" y="228"/>
                </a:cubicBezTo>
                <a:cubicBezTo>
                  <a:pt x="13" y="227"/>
                  <a:pt x="13" y="226"/>
                  <a:pt x="12" y="226"/>
                </a:cubicBezTo>
                <a:cubicBezTo>
                  <a:pt x="12" y="226"/>
                  <a:pt x="12" y="225"/>
                  <a:pt x="11" y="225"/>
                </a:cubicBezTo>
                <a:cubicBezTo>
                  <a:pt x="11" y="225"/>
                  <a:pt x="11" y="225"/>
                  <a:pt x="11" y="225"/>
                </a:cubicBezTo>
                <a:cubicBezTo>
                  <a:pt x="11" y="225"/>
                  <a:pt x="11" y="224"/>
                  <a:pt x="12" y="224"/>
                </a:cubicBezTo>
                <a:cubicBezTo>
                  <a:pt x="11" y="224"/>
                  <a:pt x="11" y="224"/>
                  <a:pt x="11" y="224"/>
                </a:cubicBezTo>
                <a:cubicBezTo>
                  <a:pt x="11" y="223"/>
                  <a:pt x="10" y="223"/>
                  <a:pt x="9" y="223"/>
                </a:cubicBezTo>
                <a:cubicBezTo>
                  <a:pt x="9" y="223"/>
                  <a:pt x="9" y="222"/>
                  <a:pt x="9" y="222"/>
                </a:cubicBezTo>
                <a:cubicBezTo>
                  <a:pt x="9" y="222"/>
                  <a:pt x="9" y="222"/>
                  <a:pt x="10" y="222"/>
                </a:cubicBezTo>
                <a:cubicBezTo>
                  <a:pt x="10" y="221"/>
                  <a:pt x="8" y="221"/>
                  <a:pt x="8" y="220"/>
                </a:cubicBezTo>
                <a:close/>
              </a:path>
            </a:pathLst>
          </a:custGeom>
          <a:solidFill>
            <a:schemeClr val="tx1">
              <a:lumMod val="90000"/>
              <a:lumOff val="10000"/>
            </a:schemeClr>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7" name="Freeform 15"/>
          <p:cNvSpPr>
            <a:spLocks/>
          </p:cNvSpPr>
          <p:nvPr/>
        </p:nvSpPr>
        <p:spPr bwMode="auto">
          <a:xfrm>
            <a:off x="11932787" y="5584007"/>
            <a:ext cx="1963378" cy="2196962"/>
          </a:xfrm>
          <a:custGeom>
            <a:avLst/>
            <a:gdLst>
              <a:gd name="T0" fmla="*/ 25 w 394"/>
              <a:gd name="T1" fmla="*/ 27 h 441"/>
              <a:gd name="T2" fmla="*/ 53 w 394"/>
              <a:gd name="T3" fmla="*/ 59 h 441"/>
              <a:gd name="T4" fmla="*/ 93 w 394"/>
              <a:gd name="T5" fmla="*/ 57 h 441"/>
              <a:gd name="T6" fmla="*/ 115 w 394"/>
              <a:gd name="T7" fmla="*/ 93 h 441"/>
              <a:gd name="T8" fmla="*/ 163 w 394"/>
              <a:gd name="T9" fmla="*/ 84 h 441"/>
              <a:gd name="T10" fmla="*/ 204 w 394"/>
              <a:gd name="T11" fmla="*/ 52 h 441"/>
              <a:gd name="T12" fmla="*/ 213 w 394"/>
              <a:gd name="T13" fmla="*/ 3 h 441"/>
              <a:gd name="T14" fmla="*/ 274 w 394"/>
              <a:gd name="T15" fmla="*/ 10 h 441"/>
              <a:gd name="T16" fmla="*/ 312 w 394"/>
              <a:gd name="T17" fmla="*/ 59 h 441"/>
              <a:gd name="T18" fmla="*/ 344 w 394"/>
              <a:gd name="T19" fmla="*/ 96 h 441"/>
              <a:gd name="T20" fmla="*/ 360 w 394"/>
              <a:gd name="T21" fmla="*/ 143 h 441"/>
              <a:gd name="T22" fmla="*/ 382 w 394"/>
              <a:gd name="T23" fmla="*/ 197 h 441"/>
              <a:gd name="T24" fmla="*/ 348 w 394"/>
              <a:gd name="T25" fmla="*/ 244 h 441"/>
              <a:gd name="T26" fmla="*/ 299 w 394"/>
              <a:gd name="T27" fmla="*/ 290 h 441"/>
              <a:gd name="T28" fmla="*/ 266 w 394"/>
              <a:gd name="T29" fmla="*/ 264 h 441"/>
              <a:gd name="T30" fmla="*/ 234 w 394"/>
              <a:gd name="T31" fmla="*/ 258 h 441"/>
              <a:gd name="T32" fmla="*/ 201 w 394"/>
              <a:gd name="T33" fmla="*/ 266 h 441"/>
              <a:gd name="T34" fmla="*/ 179 w 394"/>
              <a:gd name="T35" fmla="*/ 286 h 441"/>
              <a:gd name="T36" fmla="*/ 184 w 394"/>
              <a:gd name="T37" fmla="*/ 330 h 441"/>
              <a:gd name="T38" fmla="*/ 205 w 394"/>
              <a:gd name="T39" fmla="*/ 361 h 441"/>
              <a:gd name="T40" fmla="*/ 235 w 394"/>
              <a:gd name="T41" fmla="*/ 342 h 441"/>
              <a:gd name="T42" fmla="*/ 244 w 394"/>
              <a:gd name="T43" fmla="*/ 359 h 441"/>
              <a:gd name="T44" fmla="*/ 245 w 394"/>
              <a:gd name="T45" fmla="*/ 395 h 441"/>
              <a:gd name="T46" fmla="*/ 217 w 394"/>
              <a:gd name="T47" fmla="*/ 407 h 441"/>
              <a:gd name="T48" fmla="*/ 207 w 394"/>
              <a:gd name="T49" fmla="*/ 439 h 441"/>
              <a:gd name="T50" fmla="*/ 195 w 394"/>
              <a:gd name="T51" fmla="*/ 420 h 441"/>
              <a:gd name="T52" fmla="*/ 191 w 394"/>
              <a:gd name="T53" fmla="*/ 400 h 441"/>
              <a:gd name="T54" fmla="*/ 180 w 394"/>
              <a:gd name="T55" fmla="*/ 377 h 441"/>
              <a:gd name="T56" fmla="*/ 176 w 394"/>
              <a:gd name="T57" fmla="*/ 371 h 441"/>
              <a:gd name="T58" fmla="*/ 161 w 394"/>
              <a:gd name="T59" fmla="*/ 349 h 441"/>
              <a:gd name="T60" fmla="*/ 153 w 394"/>
              <a:gd name="T61" fmla="*/ 337 h 441"/>
              <a:gd name="T62" fmla="*/ 137 w 394"/>
              <a:gd name="T63" fmla="*/ 315 h 441"/>
              <a:gd name="T64" fmla="*/ 116 w 394"/>
              <a:gd name="T65" fmla="*/ 300 h 441"/>
              <a:gd name="T66" fmla="*/ 105 w 394"/>
              <a:gd name="T67" fmla="*/ 294 h 441"/>
              <a:gd name="T68" fmla="*/ 89 w 394"/>
              <a:gd name="T69" fmla="*/ 289 h 441"/>
              <a:gd name="T70" fmla="*/ 73 w 394"/>
              <a:gd name="T71" fmla="*/ 271 h 441"/>
              <a:gd name="T72" fmla="*/ 66 w 394"/>
              <a:gd name="T73" fmla="*/ 260 h 441"/>
              <a:gd name="T74" fmla="*/ 60 w 394"/>
              <a:gd name="T75" fmla="*/ 252 h 441"/>
              <a:gd name="T76" fmla="*/ 60 w 394"/>
              <a:gd name="T77" fmla="*/ 248 h 441"/>
              <a:gd name="T78" fmla="*/ 54 w 394"/>
              <a:gd name="T79" fmla="*/ 241 h 441"/>
              <a:gd name="T80" fmla="*/ 47 w 394"/>
              <a:gd name="T81" fmla="*/ 235 h 441"/>
              <a:gd name="T82" fmla="*/ 35 w 394"/>
              <a:gd name="T83" fmla="*/ 210 h 441"/>
              <a:gd name="T84" fmla="*/ 39 w 394"/>
              <a:gd name="T85" fmla="*/ 194 h 441"/>
              <a:gd name="T86" fmla="*/ 38 w 394"/>
              <a:gd name="T87" fmla="*/ 191 h 441"/>
              <a:gd name="T88" fmla="*/ 36 w 394"/>
              <a:gd name="T89" fmla="*/ 174 h 441"/>
              <a:gd name="T90" fmla="*/ 31 w 394"/>
              <a:gd name="T91" fmla="*/ 171 h 441"/>
              <a:gd name="T92" fmla="*/ 24 w 394"/>
              <a:gd name="T93" fmla="*/ 158 h 441"/>
              <a:gd name="T94" fmla="*/ 29 w 394"/>
              <a:gd name="T95" fmla="*/ 158 h 441"/>
              <a:gd name="T96" fmla="*/ 32 w 394"/>
              <a:gd name="T97" fmla="*/ 138 h 441"/>
              <a:gd name="T98" fmla="*/ 34 w 394"/>
              <a:gd name="T99" fmla="*/ 128 h 441"/>
              <a:gd name="T100" fmla="*/ 34 w 394"/>
              <a:gd name="T101" fmla="*/ 117 h 441"/>
              <a:gd name="T102" fmla="*/ 27 w 394"/>
              <a:gd name="T103" fmla="*/ 90 h 441"/>
              <a:gd name="T104" fmla="*/ 26 w 394"/>
              <a:gd name="T105" fmla="*/ 88 h 441"/>
              <a:gd name="T106" fmla="*/ 20 w 394"/>
              <a:gd name="T107" fmla="*/ 75 h 441"/>
              <a:gd name="T108" fmla="*/ 20 w 394"/>
              <a:gd name="T109" fmla="*/ 70 h 441"/>
              <a:gd name="T110" fmla="*/ 12 w 394"/>
              <a:gd name="T111" fmla="*/ 64 h 441"/>
              <a:gd name="T112" fmla="*/ 10 w 394"/>
              <a:gd name="T113" fmla="*/ 51 h 441"/>
              <a:gd name="T114" fmla="*/ 5 w 394"/>
              <a:gd name="T115" fmla="*/ 42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4" h="441">
                <a:moveTo>
                  <a:pt x="3" y="32"/>
                </a:moveTo>
                <a:cubicBezTo>
                  <a:pt x="3" y="32"/>
                  <a:pt x="3" y="32"/>
                  <a:pt x="2" y="33"/>
                </a:cubicBezTo>
                <a:cubicBezTo>
                  <a:pt x="2" y="32"/>
                  <a:pt x="2" y="32"/>
                  <a:pt x="2" y="32"/>
                </a:cubicBezTo>
                <a:cubicBezTo>
                  <a:pt x="2" y="32"/>
                  <a:pt x="1" y="26"/>
                  <a:pt x="0" y="26"/>
                </a:cubicBezTo>
                <a:cubicBezTo>
                  <a:pt x="0" y="26"/>
                  <a:pt x="0" y="26"/>
                  <a:pt x="0" y="26"/>
                </a:cubicBezTo>
                <a:cubicBezTo>
                  <a:pt x="1" y="26"/>
                  <a:pt x="8" y="26"/>
                  <a:pt x="10" y="24"/>
                </a:cubicBezTo>
                <a:cubicBezTo>
                  <a:pt x="12" y="23"/>
                  <a:pt x="13" y="20"/>
                  <a:pt x="15" y="20"/>
                </a:cubicBezTo>
                <a:cubicBezTo>
                  <a:pt x="16" y="20"/>
                  <a:pt x="21" y="19"/>
                  <a:pt x="21" y="21"/>
                </a:cubicBezTo>
                <a:cubicBezTo>
                  <a:pt x="22" y="24"/>
                  <a:pt x="22" y="27"/>
                  <a:pt x="25" y="27"/>
                </a:cubicBezTo>
                <a:cubicBezTo>
                  <a:pt x="28" y="28"/>
                  <a:pt x="29" y="30"/>
                  <a:pt x="30" y="31"/>
                </a:cubicBezTo>
                <a:cubicBezTo>
                  <a:pt x="31" y="33"/>
                  <a:pt x="33" y="33"/>
                  <a:pt x="34" y="33"/>
                </a:cubicBezTo>
                <a:cubicBezTo>
                  <a:pt x="35" y="33"/>
                  <a:pt x="38" y="35"/>
                  <a:pt x="39" y="35"/>
                </a:cubicBezTo>
                <a:cubicBezTo>
                  <a:pt x="40" y="36"/>
                  <a:pt x="41" y="40"/>
                  <a:pt x="40" y="42"/>
                </a:cubicBezTo>
                <a:cubicBezTo>
                  <a:pt x="39" y="44"/>
                  <a:pt x="38" y="45"/>
                  <a:pt x="40" y="46"/>
                </a:cubicBezTo>
                <a:cubicBezTo>
                  <a:pt x="43" y="46"/>
                  <a:pt x="43" y="49"/>
                  <a:pt x="44" y="50"/>
                </a:cubicBezTo>
                <a:cubicBezTo>
                  <a:pt x="44" y="51"/>
                  <a:pt x="46" y="52"/>
                  <a:pt x="48" y="52"/>
                </a:cubicBezTo>
                <a:cubicBezTo>
                  <a:pt x="49" y="52"/>
                  <a:pt x="51" y="53"/>
                  <a:pt x="51" y="54"/>
                </a:cubicBezTo>
                <a:cubicBezTo>
                  <a:pt x="51" y="56"/>
                  <a:pt x="50" y="58"/>
                  <a:pt x="53" y="59"/>
                </a:cubicBezTo>
                <a:cubicBezTo>
                  <a:pt x="56" y="60"/>
                  <a:pt x="57" y="59"/>
                  <a:pt x="59" y="58"/>
                </a:cubicBezTo>
                <a:cubicBezTo>
                  <a:pt x="60" y="57"/>
                  <a:pt x="64" y="55"/>
                  <a:pt x="64" y="58"/>
                </a:cubicBezTo>
                <a:cubicBezTo>
                  <a:pt x="65" y="60"/>
                  <a:pt x="66" y="60"/>
                  <a:pt x="67" y="59"/>
                </a:cubicBezTo>
                <a:cubicBezTo>
                  <a:pt x="68" y="58"/>
                  <a:pt x="72" y="58"/>
                  <a:pt x="71" y="56"/>
                </a:cubicBezTo>
                <a:cubicBezTo>
                  <a:pt x="71" y="54"/>
                  <a:pt x="71" y="53"/>
                  <a:pt x="71" y="52"/>
                </a:cubicBezTo>
                <a:cubicBezTo>
                  <a:pt x="71" y="51"/>
                  <a:pt x="74" y="49"/>
                  <a:pt x="75" y="51"/>
                </a:cubicBezTo>
                <a:cubicBezTo>
                  <a:pt x="77" y="54"/>
                  <a:pt x="80" y="55"/>
                  <a:pt x="81" y="53"/>
                </a:cubicBezTo>
                <a:cubicBezTo>
                  <a:pt x="82" y="52"/>
                  <a:pt x="85" y="51"/>
                  <a:pt x="87" y="53"/>
                </a:cubicBezTo>
                <a:cubicBezTo>
                  <a:pt x="90" y="54"/>
                  <a:pt x="95" y="55"/>
                  <a:pt x="93" y="57"/>
                </a:cubicBezTo>
                <a:cubicBezTo>
                  <a:pt x="92" y="59"/>
                  <a:pt x="90" y="58"/>
                  <a:pt x="92" y="61"/>
                </a:cubicBezTo>
                <a:cubicBezTo>
                  <a:pt x="94" y="63"/>
                  <a:pt x="94" y="64"/>
                  <a:pt x="94" y="66"/>
                </a:cubicBezTo>
                <a:cubicBezTo>
                  <a:pt x="94" y="67"/>
                  <a:pt x="93" y="71"/>
                  <a:pt x="92" y="72"/>
                </a:cubicBezTo>
                <a:cubicBezTo>
                  <a:pt x="91" y="74"/>
                  <a:pt x="89" y="77"/>
                  <a:pt x="90" y="77"/>
                </a:cubicBezTo>
                <a:cubicBezTo>
                  <a:pt x="92" y="78"/>
                  <a:pt x="95" y="75"/>
                  <a:pt x="97" y="77"/>
                </a:cubicBezTo>
                <a:cubicBezTo>
                  <a:pt x="100" y="79"/>
                  <a:pt x="102" y="80"/>
                  <a:pt x="104" y="79"/>
                </a:cubicBezTo>
                <a:cubicBezTo>
                  <a:pt x="106" y="79"/>
                  <a:pt x="108" y="79"/>
                  <a:pt x="109" y="80"/>
                </a:cubicBezTo>
                <a:cubicBezTo>
                  <a:pt x="110" y="82"/>
                  <a:pt x="110" y="83"/>
                  <a:pt x="112" y="84"/>
                </a:cubicBezTo>
                <a:cubicBezTo>
                  <a:pt x="114" y="86"/>
                  <a:pt x="115" y="91"/>
                  <a:pt x="115" y="93"/>
                </a:cubicBezTo>
                <a:cubicBezTo>
                  <a:pt x="115" y="94"/>
                  <a:pt x="114" y="99"/>
                  <a:pt x="117" y="99"/>
                </a:cubicBezTo>
                <a:cubicBezTo>
                  <a:pt x="120" y="99"/>
                  <a:pt x="124" y="98"/>
                  <a:pt x="125" y="100"/>
                </a:cubicBezTo>
                <a:cubicBezTo>
                  <a:pt x="127" y="101"/>
                  <a:pt x="129" y="100"/>
                  <a:pt x="130" y="99"/>
                </a:cubicBezTo>
                <a:cubicBezTo>
                  <a:pt x="131" y="97"/>
                  <a:pt x="131" y="95"/>
                  <a:pt x="134" y="95"/>
                </a:cubicBezTo>
                <a:cubicBezTo>
                  <a:pt x="136" y="95"/>
                  <a:pt x="139" y="91"/>
                  <a:pt x="140" y="90"/>
                </a:cubicBezTo>
                <a:cubicBezTo>
                  <a:pt x="142" y="90"/>
                  <a:pt x="146" y="89"/>
                  <a:pt x="147" y="92"/>
                </a:cubicBezTo>
                <a:cubicBezTo>
                  <a:pt x="148" y="95"/>
                  <a:pt x="150" y="96"/>
                  <a:pt x="151" y="95"/>
                </a:cubicBezTo>
                <a:cubicBezTo>
                  <a:pt x="152" y="94"/>
                  <a:pt x="158" y="92"/>
                  <a:pt x="159" y="91"/>
                </a:cubicBezTo>
                <a:cubicBezTo>
                  <a:pt x="159" y="91"/>
                  <a:pt x="163" y="86"/>
                  <a:pt x="163" y="84"/>
                </a:cubicBezTo>
                <a:cubicBezTo>
                  <a:pt x="163" y="81"/>
                  <a:pt x="163" y="76"/>
                  <a:pt x="163" y="76"/>
                </a:cubicBezTo>
                <a:cubicBezTo>
                  <a:pt x="163" y="76"/>
                  <a:pt x="164" y="68"/>
                  <a:pt x="168" y="68"/>
                </a:cubicBezTo>
                <a:cubicBezTo>
                  <a:pt x="171" y="68"/>
                  <a:pt x="175" y="67"/>
                  <a:pt x="177" y="69"/>
                </a:cubicBezTo>
                <a:cubicBezTo>
                  <a:pt x="179" y="71"/>
                  <a:pt x="184" y="70"/>
                  <a:pt x="184" y="68"/>
                </a:cubicBezTo>
                <a:cubicBezTo>
                  <a:pt x="184" y="65"/>
                  <a:pt x="185" y="60"/>
                  <a:pt x="185" y="60"/>
                </a:cubicBezTo>
                <a:cubicBezTo>
                  <a:pt x="189" y="56"/>
                  <a:pt x="189" y="56"/>
                  <a:pt x="189" y="56"/>
                </a:cubicBezTo>
                <a:cubicBezTo>
                  <a:pt x="189" y="56"/>
                  <a:pt x="192" y="55"/>
                  <a:pt x="194" y="56"/>
                </a:cubicBezTo>
                <a:cubicBezTo>
                  <a:pt x="196" y="57"/>
                  <a:pt x="200" y="57"/>
                  <a:pt x="200" y="55"/>
                </a:cubicBezTo>
                <a:cubicBezTo>
                  <a:pt x="200" y="54"/>
                  <a:pt x="202" y="51"/>
                  <a:pt x="204" y="52"/>
                </a:cubicBezTo>
                <a:cubicBezTo>
                  <a:pt x="205" y="53"/>
                  <a:pt x="209" y="52"/>
                  <a:pt x="210" y="51"/>
                </a:cubicBezTo>
                <a:cubicBezTo>
                  <a:pt x="212" y="50"/>
                  <a:pt x="214" y="48"/>
                  <a:pt x="211" y="47"/>
                </a:cubicBezTo>
                <a:cubicBezTo>
                  <a:pt x="209" y="45"/>
                  <a:pt x="206" y="41"/>
                  <a:pt x="206" y="41"/>
                </a:cubicBezTo>
                <a:cubicBezTo>
                  <a:pt x="206" y="41"/>
                  <a:pt x="205" y="37"/>
                  <a:pt x="205" y="36"/>
                </a:cubicBezTo>
                <a:cubicBezTo>
                  <a:pt x="205" y="35"/>
                  <a:pt x="203" y="29"/>
                  <a:pt x="204" y="28"/>
                </a:cubicBezTo>
                <a:cubicBezTo>
                  <a:pt x="205" y="27"/>
                  <a:pt x="205" y="25"/>
                  <a:pt x="204" y="23"/>
                </a:cubicBezTo>
                <a:cubicBezTo>
                  <a:pt x="204" y="22"/>
                  <a:pt x="204" y="15"/>
                  <a:pt x="204" y="15"/>
                </a:cubicBezTo>
                <a:cubicBezTo>
                  <a:pt x="204" y="15"/>
                  <a:pt x="207" y="9"/>
                  <a:pt x="208" y="8"/>
                </a:cubicBezTo>
                <a:cubicBezTo>
                  <a:pt x="209" y="7"/>
                  <a:pt x="212" y="4"/>
                  <a:pt x="213" y="3"/>
                </a:cubicBezTo>
                <a:cubicBezTo>
                  <a:pt x="214" y="3"/>
                  <a:pt x="218" y="3"/>
                  <a:pt x="220" y="2"/>
                </a:cubicBezTo>
                <a:cubicBezTo>
                  <a:pt x="222" y="1"/>
                  <a:pt x="225" y="1"/>
                  <a:pt x="226" y="1"/>
                </a:cubicBezTo>
                <a:cubicBezTo>
                  <a:pt x="228" y="1"/>
                  <a:pt x="232" y="0"/>
                  <a:pt x="232" y="0"/>
                </a:cubicBezTo>
                <a:cubicBezTo>
                  <a:pt x="232" y="0"/>
                  <a:pt x="232" y="0"/>
                  <a:pt x="232" y="0"/>
                </a:cubicBezTo>
                <a:cubicBezTo>
                  <a:pt x="233" y="1"/>
                  <a:pt x="234" y="2"/>
                  <a:pt x="235" y="3"/>
                </a:cubicBezTo>
                <a:cubicBezTo>
                  <a:pt x="236" y="4"/>
                  <a:pt x="249" y="9"/>
                  <a:pt x="251" y="9"/>
                </a:cubicBezTo>
                <a:cubicBezTo>
                  <a:pt x="253" y="9"/>
                  <a:pt x="268" y="8"/>
                  <a:pt x="268" y="8"/>
                </a:cubicBezTo>
                <a:cubicBezTo>
                  <a:pt x="268" y="8"/>
                  <a:pt x="270" y="6"/>
                  <a:pt x="271" y="6"/>
                </a:cubicBezTo>
                <a:cubicBezTo>
                  <a:pt x="273" y="7"/>
                  <a:pt x="274" y="9"/>
                  <a:pt x="274" y="10"/>
                </a:cubicBezTo>
                <a:cubicBezTo>
                  <a:pt x="274" y="12"/>
                  <a:pt x="275" y="16"/>
                  <a:pt x="275" y="17"/>
                </a:cubicBezTo>
                <a:cubicBezTo>
                  <a:pt x="275" y="17"/>
                  <a:pt x="277" y="21"/>
                  <a:pt x="280" y="21"/>
                </a:cubicBezTo>
                <a:cubicBezTo>
                  <a:pt x="284" y="21"/>
                  <a:pt x="286" y="23"/>
                  <a:pt x="286" y="25"/>
                </a:cubicBezTo>
                <a:cubicBezTo>
                  <a:pt x="286" y="26"/>
                  <a:pt x="286" y="33"/>
                  <a:pt x="286" y="33"/>
                </a:cubicBezTo>
                <a:cubicBezTo>
                  <a:pt x="286" y="33"/>
                  <a:pt x="287" y="38"/>
                  <a:pt x="289" y="40"/>
                </a:cubicBezTo>
                <a:cubicBezTo>
                  <a:pt x="291" y="42"/>
                  <a:pt x="291" y="45"/>
                  <a:pt x="291" y="47"/>
                </a:cubicBezTo>
                <a:cubicBezTo>
                  <a:pt x="291" y="48"/>
                  <a:pt x="294" y="50"/>
                  <a:pt x="296" y="50"/>
                </a:cubicBezTo>
                <a:cubicBezTo>
                  <a:pt x="298" y="51"/>
                  <a:pt x="302" y="51"/>
                  <a:pt x="307" y="51"/>
                </a:cubicBezTo>
                <a:cubicBezTo>
                  <a:pt x="312" y="51"/>
                  <a:pt x="312" y="58"/>
                  <a:pt x="312" y="59"/>
                </a:cubicBezTo>
                <a:cubicBezTo>
                  <a:pt x="311" y="60"/>
                  <a:pt x="310" y="63"/>
                  <a:pt x="311" y="67"/>
                </a:cubicBezTo>
                <a:cubicBezTo>
                  <a:pt x="312" y="70"/>
                  <a:pt x="314" y="70"/>
                  <a:pt x="317" y="69"/>
                </a:cubicBezTo>
                <a:cubicBezTo>
                  <a:pt x="319" y="67"/>
                  <a:pt x="322" y="69"/>
                  <a:pt x="323" y="71"/>
                </a:cubicBezTo>
                <a:cubicBezTo>
                  <a:pt x="323" y="73"/>
                  <a:pt x="325" y="78"/>
                  <a:pt x="325" y="79"/>
                </a:cubicBezTo>
                <a:cubicBezTo>
                  <a:pt x="325" y="79"/>
                  <a:pt x="331" y="84"/>
                  <a:pt x="333" y="84"/>
                </a:cubicBezTo>
                <a:cubicBezTo>
                  <a:pt x="334" y="84"/>
                  <a:pt x="340" y="84"/>
                  <a:pt x="343" y="84"/>
                </a:cubicBezTo>
                <a:cubicBezTo>
                  <a:pt x="346" y="85"/>
                  <a:pt x="350" y="85"/>
                  <a:pt x="350" y="88"/>
                </a:cubicBezTo>
                <a:cubicBezTo>
                  <a:pt x="350" y="91"/>
                  <a:pt x="349" y="92"/>
                  <a:pt x="347" y="92"/>
                </a:cubicBezTo>
                <a:cubicBezTo>
                  <a:pt x="344" y="92"/>
                  <a:pt x="341" y="94"/>
                  <a:pt x="344" y="96"/>
                </a:cubicBezTo>
                <a:cubicBezTo>
                  <a:pt x="347" y="98"/>
                  <a:pt x="349" y="103"/>
                  <a:pt x="350" y="104"/>
                </a:cubicBezTo>
                <a:cubicBezTo>
                  <a:pt x="350" y="106"/>
                  <a:pt x="349" y="109"/>
                  <a:pt x="351" y="109"/>
                </a:cubicBezTo>
                <a:cubicBezTo>
                  <a:pt x="354" y="109"/>
                  <a:pt x="357" y="109"/>
                  <a:pt x="357" y="110"/>
                </a:cubicBezTo>
                <a:cubicBezTo>
                  <a:pt x="357" y="112"/>
                  <a:pt x="357" y="113"/>
                  <a:pt x="359" y="113"/>
                </a:cubicBezTo>
                <a:cubicBezTo>
                  <a:pt x="360" y="114"/>
                  <a:pt x="361" y="117"/>
                  <a:pt x="360" y="117"/>
                </a:cubicBezTo>
                <a:cubicBezTo>
                  <a:pt x="358" y="117"/>
                  <a:pt x="354" y="120"/>
                  <a:pt x="353" y="121"/>
                </a:cubicBezTo>
                <a:cubicBezTo>
                  <a:pt x="352" y="122"/>
                  <a:pt x="353" y="124"/>
                  <a:pt x="354" y="125"/>
                </a:cubicBezTo>
                <a:cubicBezTo>
                  <a:pt x="355" y="126"/>
                  <a:pt x="359" y="133"/>
                  <a:pt x="359" y="136"/>
                </a:cubicBezTo>
                <a:cubicBezTo>
                  <a:pt x="360" y="138"/>
                  <a:pt x="360" y="143"/>
                  <a:pt x="360" y="143"/>
                </a:cubicBezTo>
                <a:cubicBezTo>
                  <a:pt x="360" y="143"/>
                  <a:pt x="362" y="145"/>
                  <a:pt x="364" y="145"/>
                </a:cubicBezTo>
                <a:cubicBezTo>
                  <a:pt x="366" y="145"/>
                  <a:pt x="369" y="150"/>
                  <a:pt x="369" y="153"/>
                </a:cubicBezTo>
                <a:cubicBezTo>
                  <a:pt x="369" y="156"/>
                  <a:pt x="370" y="160"/>
                  <a:pt x="370" y="160"/>
                </a:cubicBezTo>
                <a:cubicBezTo>
                  <a:pt x="370" y="161"/>
                  <a:pt x="371" y="165"/>
                  <a:pt x="368" y="165"/>
                </a:cubicBezTo>
                <a:cubicBezTo>
                  <a:pt x="366" y="165"/>
                  <a:pt x="365" y="167"/>
                  <a:pt x="367" y="170"/>
                </a:cubicBezTo>
                <a:cubicBezTo>
                  <a:pt x="369" y="173"/>
                  <a:pt x="369" y="174"/>
                  <a:pt x="369" y="175"/>
                </a:cubicBezTo>
                <a:cubicBezTo>
                  <a:pt x="369" y="177"/>
                  <a:pt x="369" y="187"/>
                  <a:pt x="369" y="187"/>
                </a:cubicBezTo>
                <a:cubicBezTo>
                  <a:pt x="369" y="187"/>
                  <a:pt x="378" y="191"/>
                  <a:pt x="380" y="192"/>
                </a:cubicBezTo>
                <a:cubicBezTo>
                  <a:pt x="382" y="194"/>
                  <a:pt x="382" y="195"/>
                  <a:pt x="382" y="197"/>
                </a:cubicBezTo>
                <a:cubicBezTo>
                  <a:pt x="381" y="199"/>
                  <a:pt x="376" y="209"/>
                  <a:pt x="376" y="210"/>
                </a:cubicBezTo>
                <a:cubicBezTo>
                  <a:pt x="375" y="211"/>
                  <a:pt x="374" y="217"/>
                  <a:pt x="378" y="220"/>
                </a:cubicBezTo>
                <a:cubicBezTo>
                  <a:pt x="381" y="223"/>
                  <a:pt x="385" y="229"/>
                  <a:pt x="386" y="231"/>
                </a:cubicBezTo>
                <a:cubicBezTo>
                  <a:pt x="387" y="232"/>
                  <a:pt x="392" y="240"/>
                  <a:pt x="393" y="242"/>
                </a:cubicBezTo>
                <a:cubicBezTo>
                  <a:pt x="394" y="244"/>
                  <a:pt x="394" y="255"/>
                  <a:pt x="394" y="255"/>
                </a:cubicBezTo>
                <a:cubicBezTo>
                  <a:pt x="394" y="255"/>
                  <a:pt x="394" y="255"/>
                  <a:pt x="394" y="255"/>
                </a:cubicBezTo>
                <a:cubicBezTo>
                  <a:pt x="382" y="253"/>
                  <a:pt x="382" y="253"/>
                  <a:pt x="382" y="253"/>
                </a:cubicBezTo>
                <a:cubicBezTo>
                  <a:pt x="374" y="248"/>
                  <a:pt x="374" y="248"/>
                  <a:pt x="374" y="248"/>
                </a:cubicBezTo>
                <a:cubicBezTo>
                  <a:pt x="348" y="244"/>
                  <a:pt x="348" y="244"/>
                  <a:pt x="348" y="244"/>
                </a:cubicBezTo>
                <a:cubicBezTo>
                  <a:pt x="337" y="263"/>
                  <a:pt x="337" y="263"/>
                  <a:pt x="337" y="263"/>
                </a:cubicBezTo>
                <a:cubicBezTo>
                  <a:pt x="328" y="263"/>
                  <a:pt x="328" y="263"/>
                  <a:pt x="328" y="263"/>
                </a:cubicBezTo>
                <a:cubicBezTo>
                  <a:pt x="325" y="270"/>
                  <a:pt x="325" y="270"/>
                  <a:pt x="325" y="270"/>
                </a:cubicBezTo>
                <a:cubicBezTo>
                  <a:pt x="325" y="270"/>
                  <a:pt x="317" y="269"/>
                  <a:pt x="315" y="269"/>
                </a:cubicBezTo>
                <a:cubicBezTo>
                  <a:pt x="312" y="269"/>
                  <a:pt x="310" y="272"/>
                  <a:pt x="310" y="272"/>
                </a:cubicBezTo>
                <a:cubicBezTo>
                  <a:pt x="310" y="272"/>
                  <a:pt x="312" y="277"/>
                  <a:pt x="312" y="278"/>
                </a:cubicBezTo>
                <a:cubicBezTo>
                  <a:pt x="312" y="280"/>
                  <a:pt x="311" y="281"/>
                  <a:pt x="308" y="280"/>
                </a:cubicBezTo>
                <a:cubicBezTo>
                  <a:pt x="306" y="279"/>
                  <a:pt x="304" y="282"/>
                  <a:pt x="304" y="282"/>
                </a:cubicBezTo>
                <a:cubicBezTo>
                  <a:pt x="304" y="282"/>
                  <a:pt x="301" y="288"/>
                  <a:pt x="299" y="290"/>
                </a:cubicBezTo>
                <a:cubicBezTo>
                  <a:pt x="298" y="292"/>
                  <a:pt x="295" y="293"/>
                  <a:pt x="293" y="291"/>
                </a:cubicBezTo>
                <a:cubicBezTo>
                  <a:pt x="292" y="290"/>
                  <a:pt x="290" y="288"/>
                  <a:pt x="288" y="285"/>
                </a:cubicBezTo>
                <a:cubicBezTo>
                  <a:pt x="287" y="283"/>
                  <a:pt x="282" y="284"/>
                  <a:pt x="281" y="285"/>
                </a:cubicBezTo>
                <a:cubicBezTo>
                  <a:pt x="280" y="286"/>
                  <a:pt x="278" y="289"/>
                  <a:pt x="276" y="289"/>
                </a:cubicBezTo>
                <a:cubicBezTo>
                  <a:pt x="275" y="289"/>
                  <a:pt x="271" y="287"/>
                  <a:pt x="270" y="286"/>
                </a:cubicBezTo>
                <a:cubicBezTo>
                  <a:pt x="268" y="285"/>
                  <a:pt x="268" y="279"/>
                  <a:pt x="268" y="278"/>
                </a:cubicBezTo>
                <a:cubicBezTo>
                  <a:pt x="268" y="278"/>
                  <a:pt x="268" y="277"/>
                  <a:pt x="267" y="277"/>
                </a:cubicBezTo>
                <a:cubicBezTo>
                  <a:pt x="267" y="275"/>
                  <a:pt x="266" y="272"/>
                  <a:pt x="266" y="271"/>
                </a:cubicBezTo>
                <a:cubicBezTo>
                  <a:pt x="265" y="270"/>
                  <a:pt x="266" y="266"/>
                  <a:pt x="266" y="264"/>
                </a:cubicBezTo>
                <a:cubicBezTo>
                  <a:pt x="267" y="263"/>
                  <a:pt x="266" y="261"/>
                  <a:pt x="265" y="261"/>
                </a:cubicBezTo>
                <a:cubicBezTo>
                  <a:pt x="264" y="261"/>
                  <a:pt x="259" y="261"/>
                  <a:pt x="258" y="262"/>
                </a:cubicBezTo>
                <a:cubicBezTo>
                  <a:pt x="257" y="262"/>
                  <a:pt x="255" y="263"/>
                  <a:pt x="254" y="261"/>
                </a:cubicBezTo>
                <a:cubicBezTo>
                  <a:pt x="253" y="260"/>
                  <a:pt x="254" y="257"/>
                  <a:pt x="254" y="255"/>
                </a:cubicBezTo>
                <a:cubicBezTo>
                  <a:pt x="254" y="252"/>
                  <a:pt x="251" y="253"/>
                  <a:pt x="251" y="253"/>
                </a:cubicBezTo>
                <a:cubicBezTo>
                  <a:pt x="251" y="253"/>
                  <a:pt x="248" y="256"/>
                  <a:pt x="248" y="256"/>
                </a:cubicBezTo>
                <a:cubicBezTo>
                  <a:pt x="247" y="257"/>
                  <a:pt x="245" y="258"/>
                  <a:pt x="243" y="257"/>
                </a:cubicBezTo>
                <a:cubicBezTo>
                  <a:pt x="241" y="256"/>
                  <a:pt x="238" y="256"/>
                  <a:pt x="237" y="258"/>
                </a:cubicBezTo>
                <a:cubicBezTo>
                  <a:pt x="237" y="260"/>
                  <a:pt x="235" y="259"/>
                  <a:pt x="234" y="258"/>
                </a:cubicBezTo>
                <a:cubicBezTo>
                  <a:pt x="234" y="257"/>
                  <a:pt x="230" y="251"/>
                  <a:pt x="229" y="250"/>
                </a:cubicBezTo>
                <a:cubicBezTo>
                  <a:pt x="228" y="249"/>
                  <a:pt x="226" y="248"/>
                  <a:pt x="224" y="248"/>
                </a:cubicBezTo>
                <a:cubicBezTo>
                  <a:pt x="223" y="248"/>
                  <a:pt x="219" y="247"/>
                  <a:pt x="219" y="247"/>
                </a:cubicBezTo>
                <a:cubicBezTo>
                  <a:pt x="219" y="247"/>
                  <a:pt x="215" y="243"/>
                  <a:pt x="213" y="241"/>
                </a:cubicBezTo>
                <a:cubicBezTo>
                  <a:pt x="212" y="239"/>
                  <a:pt x="209" y="242"/>
                  <a:pt x="207" y="242"/>
                </a:cubicBezTo>
                <a:cubicBezTo>
                  <a:pt x="205" y="243"/>
                  <a:pt x="205" y="245"/>
                  <a:pt x="205" y="245"/>
                </a:cubicBezTo>
                <a:cubicBezTo>
                  <a:pt x="205" y="252"/>
                  <a:pt x="205" y="252"/>
                  <a:pt x="205" y="252"/>
                </a:cubicBezTo>
                <a:cubicBezTo>
                  <a:pt x="205" y="252"/>
                  <a:pt x="204" y="257"/>
                  <a:pt x="202" y="258"/>
                </a:cubicBezTo>
                <a:cubicBezTo>
                  <a:pt x="200" y="259"/>
                  <a:pt x="201" y="263"/>
                  <a:pt x="201" y="266"/>
                </a:cubicBezTo>
                <a:cubicBezTo>
                  <a:pt x="201" y="268"/>
                  <a:pt x="199" y="269"/>
                  <a:pt x="197" y="270"/>
                </a:cubicBezTo>
                <a:cubicBezTo>
                  <a:pt x="195" y="270"/>
                  <a:pt x="195" y="273"/>
                  <a:pt x="195" y="274"/>
                </a:cubicBezTo>
                <a:cubicBezTo>
                  <a:pt x="195" y="275"/>
                  <a:pt x="194" y="281"/>
                  <a:pt x="193" y="283"/>
                </a:cubicBezTo>
                <a:cubicBezTo>
                  <a:pt x="192" y="284"/>
                  <a:pt x="189" y="290"/>
                  <a:pt x="188" y="291"/>
                </a:cubicBezTo>
                <a:cubicBezTo>
                  <a:pt x="188" y="291"/>
                  <a:pt x="185" y="291"/>
                  <a:pt x="184" y="290"/>
                </a:cubicBezTo>
                <a:cubicBezTo>
                  <a:pt x="183" y="289"/>
                  <a:pt x="184" y="286"/>
                  <a:pt x="186" y="285"/>
                </a:cubicBezTo>
                <a:cubicBezTo>
                  <a:pt x="188" y="284"/>
                  <a:pt x="186" y="281"/>
                  <a:pt x="184" y="280"/>
                </a:cubicBezTo>
                <a:cubicBezTo>
                  <a:pt x="183" y="280"/>
                  <a:pt x="181" y="281"/>
                  <a:pt x="181" y="282"/>
                </a:cubicBezTo>
                <a:cubicBezTo>
                  <a:pt x="181" y="283"/>
                  <a:pt x="180" y="285"/>
                  <a:pt x="179" y="286"/>
                </a:cubicBezTo>
                <a:cubicBezTo>
                  <a:pt x="178" y="286"/>
                  <a:pt x="177" y="287"/>
                  <a:pt x="177" y="289"/>
                </a:cubicBezTo>
                <a:cubicBezTo>
                  <a:pt x="177" y="291"/>
                  <a:pt x="176" y="292"/>
                  <a:pt x="176" y="292"/>
                </a:cubicBezTo>
                <a:cubicBezTo>
                  <a:pt x="176" y="292"/>
                  <a:pt x="172" y="297"/>
                  <a:pt x="170" y="299"/>
                </a:cubicBezTo>
                <a:cubicBezTo>
                  <a:pt x="167" y="300"/>
                  <a:pt x="167" y="304"/>
                  <a:pt x="166" y="305"/>
                </a:cubicBezTo>
                <a:cubicBezTo>
                  <a:pt x="166" y="306"/>
                  <a:pt x="168" y="312"/>
                  <a:pt x="170" y="313"/>
                </a:cubicBezTo>
                <a:cubicBezTo>
                  <a:pt x="171" y="315"/>
                  <a:pt x="171" y="318"/>
                  <a:pt x="170" y="320"/>
                </a:cubicBezTo>
                <a:cubicBezTo>
                  <a:pt x="170" y="322"/>
                  <a:pt x="175" y="324"/>
                  <a:pt x="176" y="326"/>
                </a:cubicBezTo>
                <a:cubicBezTo>
                  <a:pt x="176" y="327"/>
                  <a:pt x="179" y="330"/>
                  <a:pt x="181" y="329"/>
                </a:cubicBezTo>
                <a:cubicBezTo>
                  <a:pt x="183" y="328"/>
                  <a:pt x="184" y="330"/>
                  <a:pt x="184" y="330"/>
                </a:cubicBezTo>
                <a:cubicBezTo>
                  <a:pt x="184" y="331"/>
                  <a:pt x="182" y="333"/>
                  <a:pt x="181" y="336"/>
                </a:cubicBezTo>
                <a:cubicBezTo>
                  <a:pt x="179" y="338"/>
                  <a:pt x="182" y="338"/>
                  <a:pt x="183" y="339"/>
                </a:cubicBezTo>
                <a:cubicBezTo>
                  <a:pt x="184" y="340"/>
                  <a:pt x="191" y="344"/>
                  <a:pt x="193" y="345"/>
                </a:cubicBezTo>
                <a:cubicBezTo>
                  <a:pt x="194" y="346"/>
                  <a:pt x="195" y="349"/>
                  <a:pt x="195" y="349"/>
                </a:cubicBezTo>
                <a:cubicBezTo>
                  <a:pt x="195" y="349"/>
                  <a:pt x="193" y="352"/>
                  <a:pt x="190" y="354"/>
                </a:cubicBezTo>
                <a:cubicBezTo>
                  <a:pt x="187" y="356"/>
                  <a:pt x="188" y="358"/>
                  <a:pt x="189" y="358"/>
                </a:cubicBezTo>
                <a:cubicBezTo>
                  <a:pt x="191" y="358"/>
                  <a:pt x="195" y="358"/>
                  <a:pt x="197" y="357"/>
                </a:cubicBezTo>
                <a:cubicBezTo>
                  <a:pt x="199" y="357"/>
                  <a:pt x="199" y="361"/>
                  <a:pt x="199" y="363"/>
                </a:cubicBezTo>
                <a:cubicBezTo>
                  <a:pt x="199" y="365"/>
                  <a:pt x="204" y="363"/>
                  <a:pt x="205" y="361"/>
                </a:cubicBezTo>
                <a:cubicBezTo>
                  <a:pt x="205" y="359"/>
                  <a:pt x="209" y="360"/>
                  <a:pt x="210" y="360"/>
                </a:cubicBezTo>
                <a:cubicBezTo>
                  <a:pt x="212" y="360"/>
                  <a:pt x="215" y="360"/>
                  <a:pt x="215" y="359"/>
                </a:cubicBezTo>
                <a:cubicBezTo>
                  <a:pt x="216" y="357"/>
                  <a:pt x="219" y="357"/>
                  <a:pt x="220" y="357"/>
                </a:cubicBezTo>
                <a:cubicBezTo>
                  <a:pt x="222" y="357"/>
                  <a:pt x="222" y="355"/>
                  <a:pt x="222" y="354"/>
                </a:cubicBezTo>
                <a:cubicBezTo>
                  <a:pt x="222" y="353"/>
                  <a:pt x="222" y="351"/>
                  <a:pt x="223" y="350"/>
                </a:cubicBezTo>
                <a:cubicBezTo>
                  <a:pt x="225" y="349"/>
                  <a:pt x="225" y="348"/>
                  <a:pt x="223" y="346"/>
                </a:cubicBezTo>
                <a:cubicBezTo>
                  <a:pt x="221" y="344"/>
                  <a:pt x="224" y="342"/>
                  <a:pt x="224" y="342"/>
                </a:cubicBezTo>
                <a:cubicBezTo>
                  <a:pt x="224" y="342"/>
                  <a:pt x="228" y="341"/>
                  <a:pt x="230" y="340"/>
                </a:cubicBezTo>
                <a:cubicBezTo>
                  <a:pt x="232" y="339"/>
                  <a:pt x="234" y="341"/>
                  <a:pt x="235" y="342"/>
                </a:cubicBezTo>
                <a:cubicBezTo>
                  <a:pt x="235" y="342"/>
                  <a:pt x="235" y="342"/>
                  <a:pt x="235" y="342"/>
                </a:cubicBezTo>
                <a:cubicBezTo>
                  <a:pt x="235" y="342"/>
                  <a:pt x="235" y="342"/>
                  <a:pt x="235" y="342"/>
                </a:cubicBezTo>
                <a:cubicBezTo>
                  <a:pt x="236" y="343"/>
                  <a:pt x="239" y="342"/>
                  <a:pt x="239" y="342"/>
                </a:cubicBezTo>
                <a:cubicBezTo>
                  <a:pt x="245" y="336"/>
                  <a:pt x="245" y="336"/>
                  <a:pt x="245" y="336"/>
                </a:cubicBezTo>
                <a:cubicBezTo>
                  <a:pt x="245" y="336"/>
                  <a:pt x="245" y="337"/>
                  <a:pt x="245" y="338"/>
                </a:cubicBezTo>
                <a:cubicBezTo>
                  <a:pt x="245" y="339"/>
                  <a:pt x="245" y="342"/>
                  <a:pt x="244" y="343"/>
                </a:cubicBezTo>
                <a:cubicBezTo>
                  <a:pt x="242" y="344"/>
                  <a:pt x="244" y="349"/>
                  <a:pt x="245" y="350"/>
                </a:cubicBezTo>
                <a:cubicBezTo>
                  <a:pt x="246" y="351"/>
                  <a:pt x="245" y="352"/>
                  <a:pt x="244" y="355"/>
                </a:cubicBezTo>
                <a:cubicBezTo>
                  <a:pt x="243" y="358"/>
                  <a:pt x="244" y="359"/>
                  <a:pt x="244" y="359"/>
                </a:cubicBezTo>
                <a:cubicBezTo>
                  <a:pt x="247" y="365"/>
                  <a:pt x="247" y="365"/>
                  <a:pt x="247" y="365"/>
                </a:cubicBezTo>
                <a:cubicBezTo>
                  <a:pt x="253" y="367"/>
                  <a:pt x="253" y="367"/>
                  <a:pt x="253" y="367"/>
                </a:cubicBezTo>
                <a:cubicBezTo>
                  <a:pt x="253" y="367"/>
                  <a:pt x="253" y="367"/>
                  <a:pt x="254" y="369"/>
                </a:cubicBezTo>
                <a:cubicBezTo>
                  <a:pt x="255" y="372"/>
                  <a:pt x="254" y="372"/>
                  <a:pt x="252" y="373"/>
                </a:cubicBezTo>
                <a:cubicBezTo>
                  <a:pt x="251" y="373"/>
                  <a:pt x="252" y="376"/>
                  <a:pt x="252" y="376"/>
                </a:cubicBezTo>
                <a:cubicBezTo>
                  <a:pt x="252" y="376"/>
                  <a:pt x="252" y="382"/>
                  <a:pt x="252" y="384"/>
                </a:cubicBezTo>
                <a:cubicBezTo>
                  <a:pt x="252" y="385"/>
                  <a:pt x="251" y="387"/>
                  <a:pt x="249" y="387"/>
                </a:cubicBezTo>
                <a:cubicBezTo>
                  <a:pt x="247" y="388"/>
                  <a:pt x="248" y="391"/>
                  <a:pt x="248" y="393"/>
                </a:cubicBezTo>
                <a:cubicBezTo>
                  <a:pt x="248" y="395"/>
                  <a:pt x="247" y="395"/>
                  <a:pt x="245" y="395"/>
                </a:cubicBezTo>
                <a:cubicBezTo>
                  <a:pt x="243" y="395"/>
                  <a:pt x="241" y="393"/>
                  <a:pt x="241" y="393"/>
                </a:cubicBezTo>
                <a:cubicBezTo>
                  <a:pt x="241" y="393"/>
                  <a:pt x="240" y="389"/>
                  <a:pt x="240" y="387"/>
                </a:cubicBezTo>
                <a:cubicBezTo>
                  <a:pt x="239" y="386"/>
                  <a:pt x="232" y="384"/>
                  <a:pt x="230" y="384"/>
                </a:cubicBezTo>
                <a:cubicBezTo>
                  <a:pt x="227" y="384"/>
                  <a:pt x="226" y="386"/>
                  <a:pt x="226" y="386"/>
                </a:cubicBezTo>
                <a:cubicBezTo>
                  <a:pt x="226" y="386"/>
                  <a:pt x="226" y="390"/>
                  <a:pt x="226" y="391"/>
                </a:cubicBezTo>
                <a:cubicBezTo>
                  <a:pt x="225" y="392"/>
                  <a:pt x="225" y="399"/>
                  <a:pt x="225" y="399"/>
                </a:cubicBezTo>
                <a:cubicBezTo>
                  <a:pt x="225" y="399"/>
                  <a:pt x="221" y="399"/>
                  <a:pt x="220" y="399"/>
                </a:cubicBezTo>
                <a:cubicBezTo>
                  <a:pt x="218" y="399"/>
                  <a:pt x="217" y="401"/>
                  <a:pt x="215" y="403"/>
                </a:cubicBezTo>
                <a:cubicBezTo>
                  <a:pt x="213" y="405"/>
                  <a:pt x="217" y="407"/>
                  <a:pt x="217" y="407"/>
                </a:cubicBezTo>
                <a:cubicBezTo>
                  <a:pt x="217" y="407"/>
                  <a:pt x="224" y="415"/>
                  <a:pt x="225" y="417"/>
                </a:cubicBezTo>
                <a:cubicBezTo>
                  <a:pt x="226" y="418"/>
                  <a:pt x="228" y="422"/>
                  <a:pt x="228" y="423"/>
                </a:cubicBezTo>
                <a:cubicBezTo>
                  <a:pt x="228" y="424"/>
                  <a:pt x="229" y="427"/>
                  <a:pt x="229" y="429"/>
                </a:cubicBezTo>
                <a:cubicBezTo>
                  <a:pt x="229" y="430"/>
                  <a:pt x="227" y="431"/>
                  <a:pt x="225" y="431"/>
                </a:cubicBezTo>
                <a:cubicBezTo>
                  <a:pt x="222" y="432"/>
                  <a:pt x="215" y="433"/>
                  <a:pt x="213" y="433"/>
                </a:cubicBezTo>
                <a:cubicBezTo>
                  <a:pt x="212" y="433"/>
                  <a:pt x="210" y="434"/>
                  <a:pt x="210" y="435"/>
                </a:cubicBezTo>
                <a:cubicBezTo>
                  <a:pt x="210" y="436"/>
                  <a:pt x="210" y="441"/>
                  <a:pt x="210" y="441"/>
                </a:cubicBezTo>
                <a:cubicBezTo>
                  <a:pt x="210" y="441"/>
                  <a:pt x="210" y="441"/>
                  <a:pt x="210" y="441"/>
                </a:cubicBezTo>
                <a:cubicBezTo>
                  <a:pt x="210" y="440"/>
                  <a:pt x="208" y="439"/>
                  <a:pt x="207" y="439"/>
                </a:cubicBezTo>
                <a:cubicBezTo>
                  <a:pt x="207" y="437"/>
                  <a:pt x="207" y="436"/>
                  <a:pt x="205" y="436"/>
                </a:cubicBezTo>
                <a:cubicBezTo>
                  <a:pt x="205" y="435"/>
                  <a:pt x="204" y="435"/>
                  <a:pt x="203" y="435"/>
                </a:cubicBezTo>
                <a:cubicBezTo>
                  <a:pt x="203" y="435"/>
                  <a:pt x="203" y="435"/>
                  <a:pt x="202" y="436"/>
                </a:cubicBezTo>
                <a:cubicBezTo>
                  <a:pt x="202" y="436"/>
                  <a:pt x="202" y="436"/>
                  <a:pt x="201" y="435"/>
                </a:cubicBezTo>
                <a:cubicBezTo>
                  <a:pt x="201" y="434"/>
                  <a:pt x="200" y="434"/>
                  <a:pt x="199" y="433"/>
                </a:cubicBezTo>
                <a:cubicBezTo>
                  <a:pt x="199" y="433"/>
                  <a:pt x="199" y="432"/>
                  <a:pt x="199" y="432"/>
                </a:cubicBezTo>
                <a:cubicBezTo>
                  <a:pt x="199" y="431"/>
                  <a:pt x="196" y="426"/>
                  <a:pt x="195" y="425"/>
                </a:cubicBezTo>
                <a:cubicBezTo>
                  <a:pt x="195" y="424"/>
                  <a:pt x="195" y="424"/>
                  <a:pt x="195" y="423"/>
                </a:cubicBezTo>
                <a:cubicBezTo>
                  <a:pt x="196" y="422"/>
                  <a:pt x="195" y="421"/>
                  <a:pt x="195" y="420"/>
                </a:cubicBezTo>
                <a:cubicBezTo>
                  <a:pt x="196" y="419"/>
                  <a:pt x="197" y="417"/>
                  <a:pt x="197" y="415"/>
                </a:cubicBezTo>
                <a:cubicBezTo>
                  <a:pt x="197" y="415"/>
                  <a:pt x="198" y="415"/>
                  <a:pt x="198" y="414"/>
                </a:cubicBezTo>
                <a:cubicBezTo>
                  <a:pt x="198" y="413"/>
                  <a:pt x="197" y="413"/>
                  <a:pt x="196" y="413"/>
                </a:cubicBezTo>
                <a:cubicBezTo>
                  <a:pt x="196" y="413"/>
                  <a:pt x="195" y="411"/>
                  <a:pt x="195" y="411"/>
                </a:cubicBezTo>
                <a:cubicBezTo>
                  <a:pt x="194" y="411"/>
                  <a:pt x="193" y="411"/>
                  <a:pt x="192" y="411"/>
                </a:cubicBezTo>
                <a:cubicBezTo>
                  <a:pt x="192" y="410"/>
                  <a:pt x="191" y="406"/>
                  <a:pt x="190" y="406"/>
                </a:cubicBezTo>
                <a:cubicBezTo>
                  <a:pt x="190" y="405"/>
                  <a:pt x="189" y="405"/>
                  <a:pt x="189" y="404"/>
                </a:cubicBezTo>
                <a:cubicBezTo>
                  <a:pt x="189" y="404"/>
                  <a:pt x="190" y="403"/>
                  <a:pt x="190" y="403"/>
                </a:cubicBezTo>
                <a:cubicBezTo>
                  <a:pt x="190" y="402"/>
                  <a:pt x="191" y="401"/>
                  <a:pt x="191" y="400"/>
                </a:cubicBezTo>
                <a:cubicBezTo>
                  <a:pt x="191" y="399"/>
                  <a:pt x="191" y="399"/>
                  <a:pt x="191" y="399"/>
                </a:cubicBezTo>
                <a:cubicBezTo>
                  <a:pt x="191" y="397"/>
                  <a:pt x="192" y="396"/>
                  <a:pt x="192" y="395"/>
                </a:cubicBezTo>
                <a:cubicBezTo>
                  <a:pt x="193" y="395"/>
                  <a:pt x="193" y="394"/>
                  <a:pt x="192" y="394"/>
                </a:cubicBezTo>
                <a:cubicBezTo>
                  <a:pt x="192" y="393"/>
                  <a:pt x="191" y="393"/>
                  <a:pt x="191" y="392"/>
                </a:cubicBezTo>
                <a:cubicBezTo>
                  <a:pt x="189" y="392"/>
                  <a:pt x="188" y="392"/>
                  <a:pt x="186" y="391"/>
                </a:cubicBezTo>
                <a:cubicBezTo>
                  <a:pt x="184" y="390"/>
                  <a:pt x="182" y="384"/>
                  <a:pt x="182" y="382"/>
                </a:cubicBezTo>
                <a:cubicBezTo>
                  <a:pt x="182" y="382"/>
                  <a:pt x="183" y="381"/>
                  <a:pt x="184" y="381"/>
                </a:cubicBezTo>
                <a:cubicBezTo>
                  <a:pt x="184" y="381"/>
                  <a:pt x="182" y="378"/>
                  <a:pt x="182" y="378"/>
                </a:cubicBezTo>
                <a:cubicBezTo>
                  <a:pt x="181" y="378"/>
                  <a:pt x="181" y="377"/>
                  <a:pt x="180" y="377"/>
                </a:cubicBezTo>
                <a:cubicBezTo>
                  <a:pt x="180" y="376"/>
                  <a:pt x="181" y="375"/>
                  <a:pt x="180" y="374"/>
                </a:cubicBezTo>
                <a:cubicBezTo>
                  <a:pt x="179" y="374"/>
                  <a:pt x="179" y="374"/>
                  <a:pt x="179" y="374"/>
                </a:cubicBezTo>
                <a:cubicBezTo>
                  <a:pt x="179" y="374"/>
                  <a:pt x="179" y="374"/>
                  <a:pt x="179" y="373"/>
                </a:cubicBezTo>
                <a:cubicBezTo>
                  <a:pt x="178" y="373"/>
                  <a:pt x="177" y="373"/>
                  <a:pt x="177" y="373"/>
                </a:cubicBezTo>
                <a:cubicBezTo>
                  <a:pt x="177" y="372"/>
                  <a:pt x="177" y="372"/>
                  <a:pt x="177" y="372"/>
                </a:cubicBezTo>
                <a:cubicBezTo>
                  <a:pt x="177" y="372"/>
                  <a:pt x="176" y="372"/>
                  <a:pt x="176" y="372"/>
                </a:cubicBezTo>
                <a:cubicBezTo>
                  <a:pt x="176" y="372"/>
                  <a:pt x="176" y="372"/>
                  <a:pt x="176" y="372"/>
                </a:cubicBezTo>
                <a:cubicBezTo>
                  <a:pt x="176" y="372"/>
                  <a:pt x="176" y="372"/>
                  <a:pt x="176" y="372"/>
                </a:cubicBezTo>
                <a:cubicBezTo>
                  <a:pt x="176" y="372"/>
                  <a:pt x="176" y="371"/>
                  <a:pt x="176" y="371"/>
                </a:cubicBezTo>
                <a:cubicBezTo>
                  <a:pt x="176" y="371"/>
                  <a:pt x="176" y="371"/>
                  <a:pt x="176" y="370"/>
                </a:cubicBezTo>
                <a:cubicBezTo>
                  <a:pt x="176" y="369"/>
                  <a:pt x="174" y="366"/>
                  <a:pt x="175" y="364"/>
                </a:cubicBezTo>
                <a:cubicBezTo>
                  <a:pt x="175" y="364"/>
                  <a:pt x="176" y="363"/>
                  <a:pt x="176" y="363"/>
                </a:cubicBezTo>
                <a:cubicBezTo>
                  <a:pt x="176" y="361"/>
                  <a:pt x="176" y="360"/>
                  <a:pt x="175" y="358"/>
                </a:cubicBezTo>
                <a:cubicBezTo>
                  <a:pt x="175" y="358"/>
                  <a:pt x="175" y="358"/>
                  <a:pt x="175" y="358"/>
                </a:cubicBezTo>
                <a:cubicBezTo>
                  <a:pt x="174" y="358"/>
                  <a:pt x="174" y="357"/>
                  <a:pt x="173" y="357"/>
                </a:cubicBezTo>
                <a:cubicBezTo>
                  <a:pt x="171" y="356"/>
                  <a:pt x="169" y="356"/>
                  <a:pt x="168" y="356"/>
                </a:cubicBezTo>
                <a:cubicBezTo>
                  <a:pt x="168" y="356"/>
                  <a:pt x="161" y="349"/>
                  <a:pt x="161" y="349"/>
                </a:cubicBezTo>
                <a:cubicBezTo>
                  <a:pt x="161" y="349"/>
                  <a:pt x="161" y="349"/>
                  <a:pt x="161" y="349"/>
                </a:cubicBezTo>
                <a:cubicBezTo>
                  <a:pt x="163" y="349"/>
                  <a:pt x="163" y="350"/>
                  <a:pt x="164" y="350"/>
                </a:cubicBezTo>
                <a:cubicBezTo>
                  <a:pt x="164" y="350"/>
                  <a:pt x="164" y="350"/>
                  <a:pt x="164" y="350"/>
                </a:cubicBezTo>
                <a:cubicBezTo>
                  <a:pt x="164" y="349"/>
                  <a:pt x="163" y="348"/>
                  <a:pt x="164" y="347"/>
                </a:cubicBezTo>
                <a:cubicBezTo>
                  <a:pt x="164" y="347"/>
                  <a:pt x="164" y="346"/>
                  <a:pt x="164" y="345"/>
                </a:cubicBezTo>
                <a:cubicBezTo>
                  <a:pt x="165" y="341"/>
                  <a:pt x="161" y="336"/>
                  <a:pt x="159" y="334"/>
                </a:cubicBezTo>
                <a:cubicBezTo>
                  <a:pt x="158" y="334"/>
                  <a:pt x="157" y="334"/>
                  <a:pt x="157" y="334"/>
                </a:cubicBezTo>
                <a:cubicBezTo>
                  <a:pt x="156" y="334"/>
                  <a:pt x="153" y="333"/>
                  <a:pt x="152" y="334"/>
                </a:cubicBezTo>
                <a:cubicBezTo>
                  <a:pt x="152" y="335"/>
                  <a:pt x="152" y="335"/>
                  <a:pt x="152" y="335"/>
                </a:cubicBezTo>
                <a:cubicBezTo>
                  <a:pt x="152" y="336"/>
                  <a:pt x="153" y="336"/>
                  <a:pt x="153" y="337"/>
                </a:cubicBezTo>
                <a:cubicBezTo>
                  <a:pt x="153" y="337"/>
                  <a:pt x="153" y="337"/>
                  <a:pt x="153" y="337"/>
                </a:cubicBezTo>
                <a:cubicBezTo>
                  <a:pt x="153" y="337"/>
                  <a:pt x="153" y="337"/>
                  <a:pt x="152" y="337"/>
                </a:cubicBezTo>
                <a:cubicBezTo>
                  <a:pt x="150" y="334"/>
                  <a:pt x="152" y="334"/>
                  <a:pt x="150" y="332"/>
                </a:cubicBezTo>
                <a:cubicBezTo>
                  <a:pt x="150" y="331"/>
                  <a:pt x="149" y="331"/>
                  <a:pt x="148" y="330"/>
                </a:cubicBezTo>
                <a:cubicBezTo>
                  <a:pt x="148" y="329"/>
                  <a:pt x="148" y="328"/>
                  <a:pt x="147" y="327"/>
                </a:cubicBezTo>
                <a:cubicBezTo>
                  <a:pt x="147" y="326"/>
                  <a:pt x="144" y="325"/>
                  <a:pt x="144" y="325"/>
                </a:cubicBezTo>
                <a:cubicBezTo>
                  <a:pt x="144" y="323"/>
                  <a:pt x="145" y="322"/>
                  <a:pt x="144" y="320"/>
                </a:cubicBezTo>
                <a:cubicBezTo>
                  <a:pt x="143" y="319"/>
                  <a:pt x="139" y="318"/>
                  <a:pt x="138" y="316"/>
                </a:cubicBezTo>
                <a:cubicBezTo>
                  <a:pt x="137" y="316"/>
                  <a:pt x="137" y="315"/>
                  <a:pt x="137" y="315"/>
                </a:cubicBezTo>
                <a:cubicBezTo>
                  <a:pt x="135" y="314"/>
                  <a:pt x="135" y="315"/>
                  <a:pt x="134" y="313"/>
                </a:cubicBezTo>
                <a:cubicBezTo>
                  <a:pt x="134" y="312"/>
                  <a:pt x="134" y="312"/>
                  <a:pt x="134" y="312"/>
                </a:cubicBezTo>
                <a:cubicBezTo>
                  <a:pt x="132" y="311"/>
                  <a:pt x="130" y="311"/>
                  <a:pt x="129" y="311"/>
                </a:cubicBezTo>
                <a:cubicBezTo>
                  <a:pt x="128" y="310"/>
                  <a:pt x="128" y="309"/>
                  <a:pt x="127" y="309"/>
                </a:cubicBezTo>
                <a:cubicBezTo>
                  <a:pt x="127" y="309"/>
                  <a:pt x="126" y="308"/>
                  <a:pt x="125" y="308"/>
                </a:cubicBezTo>
                <a:cubicBezTo>
                  <a:pt x="124" y="307"/>
                  <a:pt x="124" y="306"/>
                  <a:pt x="123" y="305"/>
                </a:cubicBezTo>
                <a:cubicBezTo>
                  <a:pt x="122" y="304"/>
                  <a:pt x="122" y="304"/>
                  <a:pt x="121" y="303"/>
                </a:cubicBezTo>
                <a:cubicBezTo>
                  <a:pt x="122" y="303"/>
                  <a:pt x="122" y="303"/>
                  <a:pt x="122" y="302"/>
                </a:cubicBezTo>
                <a:cubicBezTo>
                  <a:pt x="121" y="301"/>
                  <a:pt x="117" y="300"/>
                  <a:pt x="116" y="300"/>
                </a:cubicBezTo>
                <a:cubicBezTo>
                  <a:pt x="116" y="300"/>
                  <a:pt x="115" y="299"/>
                  <a:pt x="114" y="298"/>
                </a:cubicBezTo>
                <a:cubicBezTo>
                  <a:pt x="114" y="298"/>
                  <a:pt x="114" y="298"/>
                  <a:pt x="114" y="298"/>
                </a:cubicBezTo>
                <a:cubicBezTo>
                  <a:pt x="113" y="298"/>
                  <a:pt x="113" y="298"/>
                  <a:pt x="113" y="298"/>
                </a:cubicBezTo>
                <a:cubicBezTo>
                  <a:pt x="113" y="298"/>
                  <a:pt x="113" y="297"/>
                  <a:pt x="113" y="297"/>
                </a:cubicBezTo>
                <a:cubicBezTo>
                  <a:pt x="113" y="296"/>
                  <a:pt x="111" y="295"/>
                  <a:pt x="111" y="294"/>
                </a:cubicBezTo>
                <a:cubicBezTo>
                  <a:pt x="111" y="294"/>
                  <a:pt x="111" y="294"/>
                  <a:pt x="111" y="294"/>
                </a:cubicBezTo>
                <a:cubicBezTo>
                  <a:pt x="110" y="294"/>
                  <a:pt x="110" y="294"/>
                  <a:pt x="110" y="294"/>
                </a:cubicBezTo>
                <a:cubicBezTo>
                  <a:pt x="109" y="294"/>
                  <a:pt x="109" y="293"/>
                  <a:pt x="109" y="293"/>
                </a:cubicBezTo>
                <a:cubicBezTo>
                  <a:pt x="107" y="293"/>
                  <a:pt x="106" y="294"/>
                  <a:pt x="105" y="294"/>
                </a:cubicBezTo>
                <a:cubicBezTo>
                  <a:pt x="104" y="294"/>
                  <a:pt x="104" y="294"/>
                  <a:pt x="103" y="294"/>
                </a:cubicBezTo>
                <a:cubicBezTo>
                  <a:pt x="103" y="295"/>
                  <a:pt x="103" y="295"/>
                  <a:pt x="103" y="295"/>
                </a:cubicBezTo>
                <a:cubicBezTo>
                  <a:pt x="102" y="295"/>
                  <a:pt x="102" y="295"/>
                  <a:pt x="102" y="295"/>
                </a:cubicBezTo>
                <a:cubicBezTo>
                  <a:pt x="102" y="295"/>
                  <a:pt x="98" y="291"/>
                  <a:pt x="96" y="291"/>
                </a:cubicBezTo>
                <a:cubicBezTo>
                  <a:pt x="96" y="294"/>
                  <a:pt x="99" y="294"/>
                  <a:pt x="100" y="295"/>
                </a:cubicBezTo>
                <a:cubicBezTo>
                  <a:pt x="100" y="295"/>
                  <a:pt x="100" y="295"/>
                  <a:pt x="100" y="295"/>
                </a:cubicBezTo>
                <a:cubicBezTo>
                  <a:pt x="99" y="295"/>
                  <a:pt x="99" y="295"/>
                  <a:pt x="99" y="295"/>
                </a:cubicBezTo>
                <a:cubicBezTo>
                  <a:pt x="99" y="295"/>
                  <a:pt x="98" y="295"/>
                  <a:pt x="98" y="295"/>
                </a:cubicBezTo>
                <a:cubicBezTo>
                  <a:pt x="96" y="294"/>
                  <a:pt x="91" y="291"/>
                  <a:pt x="89" y="289"/>
                </a:cubicBezTo>
                <a:cubicBezTo>
                  <a:pt x="88" y="289"/>
                  <a:pt x="87" y="289"/>
                  <a:pt x="86" y="288"/>
                </a:cubicBezTo>
                <a:cubicBezTo>
                  <a:pt x="86" y="288"/>
                  <a:pt x="86" y="288"/>
                  <a:pt x="85" y="287"/>
                </a:cubicBezTo>
                <a:cubicBezTo>
                  <a:pt x="85" y="286"/>
                  <a:pt x="83" y="285"/>
                  <a:pt x="82" y="284"/>
                </a:cubicBezTo>
                <a:cubicBezTo>
                  <a:pt x="82" y="283"/>
                  <a:pt x="81" y="283"/>
                  <a:pt x="81" y="282"/>
                </a:cubicBezTo>
                <a:cubicBezTo>
                  <a:pt x="81" y="282"/>
                  <a:pt x="80" y="281"/>
                  <a:pt x="80" y="281"/>
                </a:cubicBezTo>
                <a:cubicBezTo>
                  <a:pt x="80" y="281"/>
                  <a:pt x="78" y="281"/>
                  <a:pt x="78" y="280"/>
                </a:cubicBezTo>
                <a:cubicBezTo>
                  <a:pt x="77" y="279"/>
                  <a:pt x="75" y="276"/>
                  <a:pt x="75" y="275"/>
                </a:cubicBezTo>
                <a:cubicBezTo>
                  <a:pt x="74" y="274"/>
                  <a:pt x="74" y="274"/>
                  <a:pt x="73" y="273"/>
                </a:cubicBezTo>
                <a:cubicBezTo>
                  <a:pt x="73" y="273"/>
                  <a:pt x="73" y="272"/>
                  <a:pt x="73" y="271"/>
                </a:cubicBezTo>
                <a:cubicBezTo>
                  <a:pt x="72" y="271"/>
                  <a:pt x="71" y="270"/>
                  <a:pt x="71" y="269"/>
                </a:cubicBezTo>
                <a:cubicBezTo>
                  <a:pt x="71" y="269"/>
                  <a:pt x="72" y="269"/>
                  <a:pt x="73" y="269"/>
                </a:cubicBezTo>
                <a:cubicBezTo>
                  <a:pt x="73" y="269"/>
                  <a:pt x="73" y="269"/>
                  <a:pt x="73" y="269"/>
                </a:cubicBezTo>
                <a:cubicBezTo>
                  <a:pt x="73" y="268"/>
                  <a:pt x="73" y="268"/>
                  <a:pt x="73" y="268"/>
                </a:cubicBezTo>
                <a:cubicBezTo>
                  <a:pt x="72" y="268"/>
                  <a:pt x="71" y="268"/>
                  <a:pt x="71" y="267"/>
                </a:cubicBezTo>
                <a:cubicBezTo>
                  <a:pt x="70" y="267"/>
                  <a:pt x="70" y="266"/>
                  <a:pt x="69" y="266"/>
                </a:cubicBezTo>
                <a:cubicBezTo>
                  <a:pt x="69" y="265"/>
                  <a:pt x="68" y="264"/>
                  <a:pt x="68" y="263"/>
                </a:cubicBezTo>
                <a:cubicBezTo>
                  <a:pt x="68" y="262"/>
                  <a:pt x="68" y="262"/>
                  <a:pt x="68" y="261"/>
                </a:cubicBezTo>
                <a:cubicBezTo>
                  <a:pt x="67" y="260"/>
                  <a:pt x="67" y="260"/>
                  <a:pt x="66" y="260"/>
                </a:cubicBezTo>
                <a:cubicBezTo>
                  <a:pt x="66" y="260"/>
                  <a:pt x="65" y="257"/>
                  <a:pt x="65" y="257"/>
                </a:cubicBezTo>
                <a:cubicBezTo>
                  <a:pt x="65" y="256"/>
                  <a:pt x="66" y="256"/>
                  <a:pt x="66" y="255"/>
                </a:cubicBezTo>
                <a:cubicBezTo>
                  <a:pt x="66" y="255"/>
                  <a:pt x="66" y="255"/>
                  <a:pt x="66" y="255"/>
                </a:cubicBezTo>
                <a:cubicBezTo>
                  <a:pt x="65" y="255"/>
                  <a:pt x="64" y="254"/>
                  <a:pt x="63" y="254"/>
                </a:cubicBezTo>
                <a:cubicBezTo>
                  <a:pt x="63" y="254"/>
                  <a:pt x="63" y="254"/>
                  <a:pt x="63" y="254"/>
                </a:cubicBezTo>
                <a:cubicBezTo>
                  <a:pt x="63" y="254"/>
                  <a:pt x="63" y="254"/>
                  <a:pt x="63" y="254"/>
                </a:cubicBezTo>
                <a:cubicBezTo>
                  <a:pt x="63" y="255"/>
                  <a:pt x="64" y="255"/>
                  <a:pt x="64" y="256"/>
                </a:cubicBezTo>
                <a:cubicBezTo>
                  <a:pt x="62" y="255"/>
                  <a:pt x="60" y="254"/>
                  <a:pt x="60" y="252"/>
                </a:cubicBezTo>
                <a:cubicBezTo>
                  <a:pt x="60" y="252"/>
                  <a:pt x="60" y="252"/>
                  <a:pt x="60" y="252"/>
                </a:cubicBezTo>
                <a:cubicBezTo>
                  <a:pt x="60" y="252"/>
                  <a:pt x="60" y="251"/>
                  <a:pt x="60" y="250"/>
                </a:cubicBezTo>
                <a:cubicBezTo>
                  <a:pt x="60" y="250"/>
                  <a:pt x="60" y="250"/>
                  <a:pt x="60" y="250"/>
                </a:cubicBezTo>
                <a:cubicBezTo>
                  <a:pt x="60" y="249"/>
                  <a:pt x="60" y="249"/>
                  <a:pt x="60" y="249"/>
                </a:cubicBezTo>
                <a:cubicBezTo>
                  <a:pt x="61" y="250"/>
                  <a:pt x="61" y="251"/>
                  <a:pt x="63" y="251"/>
                </a:cubicBezTo>
                <a:cubicBezTo>
                  <a:pt x="63" y="250"/>
                  <a:pt x="63" y="250"/>
                  <a:pt x="63" y="250"/>
                </a:cubicBezTo>
                <a:cubicBezTo>
                  <a:pt x="63" y="250"/>
                  <a:pt x="62" y="250"/>
                  <a:pt x="62" y="250"/>
                </a:cubicBezTo>
                <a:cubicBezTo>
                  <a:pt x="62" y="249"/>
                  <a:pt x="62" y="249"/>
                  <a:pt x="62" y="248"/>
                </a:cubicBezTo>
                <a:cubicBezTo>
                  <a:pt x="62" y="248"/>
                  <a:pt x="62" y="248"/>
                  <a:pt x="62" y="248"/>
                </a:cubicBezTo>
                <a:cubicBezTo>
                  <a:pt x="61" y="248"/>
                  <a:pt x="61" y="248"/>
                  <a:pt x="60" y="248"/>
                </a:cubicBezTo>
                <a:cubicBezTo>
                  <a:pt x="60" y="247"/>
                  <a:pt x="60" y="247"/>
                  <a:pt x="60" y="247"/>
                </a:cubicBezTo>
                <a:cubicBezTo>
                  <a:pt x="60" y="247"/>
                  <a:pt x="60" y="246"/>
                  <a:pt x="60" y="246"/>
                </a:cubicBezTo>
                <a:cubicBezTo>
                  <a:pt x="59" y="246"/>
                  <a:pt x="59" y="246"/>
                  <a:pt x="59" y="246"/>
                </a:cubicBezTo>
                <a:cubicBezTo>
                  <a:pt x="59" y="246"/>
                  <a:pt x="59" y="246"/>
                  <a:pt x="59" y="246"/>
                </a:cubicBezTo>
                <a:cubicBezTo>
                  <a:pt x="59" y="247"/>
                  <a:pt x="59" y="247"/>
                  <a:pt x="59" y="248"/>
                </a:cubicBezTo>
                <a:cubicBezTo>
                  <a:pt x="59" y="248"/>
                  <a:pt x="59" y="248"/>
                  <a:pt x="59" y="248"/>
                </a:cubicBezTo>
                <a:cubicBezTo>
                  <a:pt x="57" y="247"/>
                  <a:pt x="57" y="245"/>
                  <a:pt x="55" y="245"/>
                </a:cubicBezTo>
                <a:cubicBezTo>
                  <a:pt x="54" y="244"/>
                  <a:pt x="53" y="242"/>
                  <a:pt x="53" y="242"/>
                </a:cubicBezTo>
                <a:cubicBezTo>
                  <a:pt x="54" y="241"/>
                  <a:pt x="54" y="241"/>
                  <a:pt x="54" y="241"/>
                </a:cubicBezTo>
                <a:cubicBezTo>
                  <a:pt x="54" y="242"/>
                  <a:pt x="54" y="243"/>
                  <a:pt x="55" y="243"/>
                </a:cubicBezTo>
                <a:cubicBezTo>
                  <a:pt x="55" y="242"/>
                  <a:pt x="55" y="241"/>
                  <a:pt x="55" y="240"/>
                </a:cubicBezTo>
                <a:cubicBezTo>
                  <a:pt x="55" y="240"/>
                  <a:pt x="55" y="240"/>
                  <a:pt x="55" y="240"/>
                </a:cubicBezTo>
                <a:cubicBezTo>
                  <a:pt x="54" y="240"/>
                  <a:pt x="53" y="239"/>
                  <a:pt x="51" y="240"/>
                </a:cubicBezTo>
                <a:cubicBezTo>
                  <a:pt x="51" y="240"/>
                  <a:pt x="51" y="240"/>
                  <a:pt x="50" y="240"/>
                </a:cubicBezTo>
                <a:cubicBezTo>
                  <a:pt x="50" y="239"/>
                  <a:pt x="50" y="239"/>
                  <a:pt x="50" y="238"/>
                </a:cubicBezTo>
                <a:cubicBezTo>
                  <a:pt x="49" y="238"/>
                  <a:pt x="49" y="238"/>
                  <a:pt x="49" y="238"/>
                </a:cubicBezTo>
                <a:cubicBezTo>
                  <a:pt x="48" y="237"/>
                  <a:pt x="48" y="237"/>
                  <a:pt x="48" y="236"/>
                </a:cubicBezTo>
                <a:cubicBezTo>
                  <a:pt x="47" y="236"/>
                  <a:pt x="47" y="235"/>
                  <a:pt x="47" y="235"/>
                </a:cubicBezTo>
                <a:cubicBezTo>
                  <a:pt x="47" y="234"/>
                  <a:pt x="48" y="232"/>
                  <a:pt x="47" y="231"/>
                </a:cubicBezTo>
                <a:cubicBezTo>
                  <a:pt x="47" y="231"/>
                  <a:pt x="47" y="231"/>
                  <a:pt x="46" y="231"/>
                </a:cubicBezTo>
                <a:cubicBezTo>
                  <a:pt x="46" y="230"/>
                  <a:pt x="46" y="229"/>
                  <a:pt x="46" y="228"/>
                </a:cubicBezTo>
                <a:cubicBezTo>
                  <a:pt x="45" y="228"/>
                  <a:pt x="42" y="226"/>
                  <a:pt x="41" y="225"/>
                </a:cubicBezTo>
                <a:cubicBezTo>
                  <a:pt x="41" y="224"/>
                  <a:pt x="41" y="222"/>
                  <a:pt x="40" y="221"/>
                </a:cubicBezTo>
                <a:cubicBezTo>
                  <a:pt x="40" y="220"/>
                  <a:pt x="40" y="219"/>
                  <a:pt x="41" y="218"/>
                </a:cubicBezTo>
                <a:cubicBezTo>
                  <a:pt x="41" y="216"/>
                  <a:pt x="39" y="215"/>
                  <a:pt x="38" y="215"/>
                </a:cubicBezTo>
                <a:cubicBezTo>
                  <a:pt x="39" y="212"/>
                  <a:pt x="38" y="213"/>
                  <a:pt x="37" y="212"/>
                </a:cubicBezTo>
                <a:cubicBezTo>
                  <a:pt x="37" y="211"/>
                  <a:pt x="36" y="210"/>
                  <a:pt x="35" y="210"/>
                </a:cubicBezTo>
                <a:cubicBezTo>
                  <a:pt x="35" y="210"/>
                  <a:pt x="35" y="209"/>
                  <a:pt x="35" y="209"/>
                </a:cubicBezTo>
                <a:cubicBezTo>
                  <a:pt x="35" y="209"/>
                  <a:pt x="34" y="208"/>
                  <a:pt x="34" y="207"/>
                </a:cubicBezTo>
                <a:cubicBezTo>
                  <a:pt x="35" y="207"/>
                  <a:pt x="35" y="207"/>
                  <a:pt x="36" y="206"/>
                </a:cubicBezTo>
                <a:cubicBezTo>
                  <a:pt x="37" y="206"/>
                  <a:pt x="37" y="205"/>
                  <a:pt x="38" y="204"/>
                </a:cubicBezTo>
                <a:cubicBezTo>
                  <a:pt x="38" y="204"/>
                  <a:pt x="38" y="204"/>
                  <a:pt x="38" y="204"/>
                </a:cubicBezTo>
                <a:cubicBezTo>
                  <a:pt x="38" y="204"/>
                  <a:pt x="38" y="204"/>
                  <a:pt x="38" y="204"/>
                </a:cubicBezTo>
                <a:cubicBezTo>
                  <a:pt x="39" y="203"/>
                  <a:pt x="40" y="203"/>
                  <a:pt x="40" y="203"/>
                </a:cubicBezTo>
                <a:cubicBezTo>
                  <a:pt x="41" y="201"/>
                  <a:pt x="41" y="197"/>
                  <a:pt x="41" y="195"/>
                </a:cubicBezTo>
                <a:cubicBezTo>
                  <a:pt x="41" y="194"/>
                  <a:pt x="40" y="194"/>
                  <a:pt x="39" y="194"/>
                </a:cubicBezTo>
                <a:cubicBezTo>
                  <a:pt x="39" y="194"/>
                  <a:pt x="39" y="194"/>
                  <a:pt x="39" y="194"/>
                </a:cubicBezTo>
                <a:cubicBezTo>
                  <a:pt x="40" y="193"/>
                  <a:pt x="40" y="193"/>
                  <a:pt x="41" y="192"/>
                </a:cubicBezTo>
                <a:cubicBezTo>
                  <a:pt x="40" y="192"/>
                  <a:pt x="40" y="192"/>
                  <a:pt x="40" y="192"/>
                </a:cubicBezTo>
                <a:cubicBezTo>
                  <a:pt x="40" y="192"/>
                  <a:pt x="39" y="191"/>
                  <a:pt x="39" y="191"/>
                </a:cubicBezTo>
                <a:cubicBezTo>
                  <a:pt x="39" y="191"/>
                  <a:pt x="39" y="190"/>
                  <a:pt x="40" y="190"/>
                </a:cubicBezTo>
                <a:cubicBezTo>
                  <a:pt x="40" y="190"/>
                  <a:pt x="40" y="190"/>
                  <a:pt x="39" y="189"/>
                </a:cubicBezTo>
                <a:cubicBezTo>
                  <a:pt x="39" y="189"/>
                  <a:pt x="39" y="189"/>
                  <a:pt x="39" y="189"/>
                </a:cubicBezTo>
                <a:cubicBezTo>
                  <a:pt x="39" y="189"/>
                  <a:pt x="39" y="189"/>
                  <a:pt x="39" y="189"/>
                </a:cubicBezTo>
                <a:cubicBezTo>
                  <a:pt x="38" y="190"/>
                  <a:pt x="38" y="191"/>
                  <a:pt x="38" y="191"/>
                </a:cubicBezTo>
                <a:cubicBezTo>
                  <a:pt x="37" y="191"/>
                  <a:pt x="37" y="191"/>
                  <a:pt x="37" y="191"/>
                </a:cubicBezTo>
                <a:cubicBezTo>
                  <a:pt x="37" y="191"/>
                  <a:pt x="37" y="191"/>
                  <a:pt x="36" y="190"/>
                </a:cubicBezTo>
                <a:cubicBezTo>
                  <a:pt x="37" y="189"/>
                  <a:pt x="36" y="189"/>
                  <a:pt x="36" y="188"/>
                </a:cubicBezTo>
                <a:cubicBezTo>
                  <a:pt x="36" y="188"/>
                  <a:pt x="36" y="188"/>
                  <a:pt x="36" y="188"/>
                </a:cubicBezTo>
                <a:cubicBezTo>
                  <a:pt x="36" y="187"/>
                  <a:pt x="35" y="186"/>
                  <a:pt x="35" y="186"/>
                </a:cubicBezTo>
                <a:cubicBezTo>
                  <a:pt x="35" y="185"/>
                  <a:pt x="35" y="184"/>
                  <a:pt x="35" y="183"/>
                </a:cubicBezTo>
                <a:cubicBezTo>
                  <a:pt x="35" y="182"/>
                  <a:pt x="35" y="180"/>
                  <a:pt x="35" y="179"/>
                </a:cubicBezTo>
                <a:cubicBezTo>
                  <a:pt x="34" y="178"/>
                  <a:pt x="33" y="177"/>
                  <a:pt x="34" y="175"/>
                </a:cubicBezTo>
                <a:cubicBezTo>
                  <a:pt x="35" y="175"/>
                  <a:pt x="35" y="175"/>
                  <a:pt x="36" y="174"/>
                </a:cubicBezTo>
                <a:cubicBezTo>
                  <a:pt x="36" y="174"/>
                  <a:pt x="36" y="173"/>
                  <a:pt x="36" y="173"/>
                </a:cubicBezTo>
                <a:cubicBezTo>
                  <a:pt x="36" y="173"/>
                  <a:pt x="36" y="173"/>
                  <a:pt x="37" y="172"/>
                </a:cubicBezTo>
                <a:cubicBezTo>
                  <a:pt x="37" y="172"/>
                  <a:pt x="37" y="172"/>
                  <a:pt x="37" y="172"/>
                </a:cubicBezTo>
                <a:cubicBezTo>
                  <a:pt x="37" y="172"/>
                  <a:pt x="36" y="171"/>
                  <a:pt x="36" y="171"/>
                </a:cubicBezTo>
                <a:cubicBezTo>
                  <a:pt x="36" y="171"/>
                  <a:pt x="36" y="171"/>
                  <a:pt x="36" y="171"/>
                </a:cubicBezTo>
                <a:cubicBezTo>
                  <a:pt x="35" y="172"/>
                  <a:pt x="35" y="174"/>
                  <a:pt x="33" y="174"/>
                </a:cubicBezTo>
                <a:cubicBezTo>
                  <a:pt x="33" y="173"/>
                  <a:pt x="33" y="173"/>
                  <a:pt x="33" y="173"/>
                </a:cubicBezTo>
                <a:cubicBezTo>
                  <a:pt x="33" y="173"/>
                  <a:pt x="33" y="172"/>
                  <a:pt x="33" y="172"/>
                </a:cubicBezTo>
                <a:cubicBezTo>
                  <a:pt x="32" y="171"/>
                  <a:pt x="31" y="171"/>
                  <a:pt x="31" y="171"/>
                </a:cubicBezTo>
                <a:cubicBezTo>
                  <a:pt x="31" y="170"/>
                  <a:pt x="31" y="168"/>
                  <a:pt x="30" y="167"/>
                </a:cubicBezTo>
                <a:cubicBezTo>
                  <a:pt x="30" y="167"/>
                  <a:pt x="30" y="167"/>
                  <a:pt x="30" y="167"/>
                </a:cubicBezTo>
                <a:cubicBezTo>
                  <a:pt x="30" y="167"/>
                  <a:pt x="30" y="167"/>
                  <a:pt x="30" y="166"/>
                </a:cubicBezTo>
                <a:cubicBezTo>
                  <a:pt x="29" y="166"/>
                  <a:pt x="29" y="166"/>
                  <a:pt x="28" y="166"/>
                </a:cubicBezTo>
                <a:cubicBezTo>
                  <a:pt x="28" y="164"/>
                  <a:pt x="26" y="163"/>
                  <a:pt x="25" y="161"/>
                </a:cubicBezTo>
                <a:cubicBezTo>
                  <a:pt x="25" y="161"/>
                  <a:pt x="25" y="160"/>
                  <a:pt x="26" y="160"/>
                </a:cubicBezTo>
                <a:cubicBezTo>
                  <a:pt x="25" y="159"/>
                  <a:pt x="25" y="159"/>
                  <a:pt x="25" y="159"/>
                </a:cubicBezTo>
                <a:cubicBezTo>
                  <a:pt x="25" y="159"/>
                  <a:pt x="24" y="159"/>
                  <a:pt x="24" y="158"/>
                </a:cubicBezTo>
                <a:cubicBezTo>
                  <a:pt x="24" y="158"/>
                  <a:pt x="24" y="158"/>
                  <a:pt x="24" y="158"/>
                </a:cubicBezTo>
                <a:cubicBezTo>
                  <a:pt x="25" y="158"/>
                  <a:pt x="25" y="158"/>
                  <a:pt x="26" y="158"/>
                </a:cubicBezTo>
                <a:cubicBezTo>
                  <a:pt x="27" y="158"/>
                  <a:pt x="27" y="158"/>
                  <a:pt x="28" y="158"/>
                </a:cubicBezTo>
                <a:cubicBezTo>
                  <a:pt x="28" y="159"/>
                  <a:pt x="28" y="160"/>
                  <a:pt x="28" y="161"/>
                </a:cubicBezTo>
                <a:cubicBezTo>
                  <a:pt x="28" y="161"/>
                  <a:pt x="28" y="162"/>
                  <a:pt x="29" y="162"/>
                </a:cubicBezTo>
                <a:cubicBezTo>
                  <a:pt x="29" y="163"/>
                  <a:pt x="29" y="164"/>
                  <a:pt x="30" y="165"/>
                </a:cubicBezTo>
                <a:cubicBezTo>
                  <a:pt x="30" y="164"/>
                  <a:pt x="31" y="164"/>
                  <a:pt x="31" y="164"/>
                </a:cubicBezTo>
                <a:cubicBezTo>
                  <a:pt x="31" y="163"/>
                  <a:pt x="30" y="163"/>
                  <a:pt x="30" y="163"/>
                </a:cubicBezTo>
                <a:cubicBezTo>
                  <a:pt x="30" y="162"/>
                  <a:pt x="30" y="161"/>
                  <a:pt x="29" y="161"/>
                </a:cubicBezTo>
                <a:cubicBezTo>
                  <a:pt x="29" y="160"/>
                  <a:pt x="30" y="159"/>
                  <a:pt x="29" y="158"/>
                </a:cubicBezTo>
                <a:cubicBezTo>
                  <a:pt x="28" y="158"/>
                  <a:pt x="29" y="157"/>
                  <a:pt x="29" y="156"/>
                </a:cubicBezTo>
                <a:cubicBezTo>
                  <a:pt x="29" y="156"/>
                  <a:pt x="28" y="155"/>
                  <a:pt x="28" y="155"/>
                </a:cubicBezTo>
                <a:cubicBezTo>
                  <a:pt x="28" y="154"/>
                  <a:pt x="29" y="153"/>
                  <a:pt x="29" y="152"/>
                </a:cubicBezTo>
                <a:cubicBezTo>
                  <a:pt x="29" y="150"/>
                  <a:pt x="29" y="150"/>
                  <a:pt x="29" y="150"/>
                </a:cubicBezTo>
                <a:cubicBezTo>
                  <a:pt x="29" y="149"/>
                  <a:pt x="29" y="149"/>
                  <a:pt x="29" y="149"/>
                </a:cubicBezTo>
                <a:cubicBezTo>
                  <a:pt x="29" y="148"/>
                  <a:pt x="29" y="147"/>
                  <a:pt x="29" y="146"/>
                </a:cubicBezTo>
                <a:cubicBezTo>
                  <a:pt x="29" y="146"/>
                  <a:pt x="30" y="145"/>
                  <a:pt x="31" y="144"/>
                </a:cubicBezTo>
                <a:cubicBezTo>
                  <a:pt x="31" y="144"/>
                  <a:pt x="32" y="138"/>
                  <a:pt x="32" y="138"/>
                </a:cubicBezTo>
                <a:cubicBezTo>
                  <a:pt x="32" y="138"/>
                  <a:pt x="32" y="138"/>
                  <a:pt x="32" y="138"/>
                </a:cubicBezTo>
                <a:cubicBezTo>
                  <a:pt x="31" y="138"/>
                  <a:pt x="31" y="138"/>
                  <a:pt x="31" y="138"/>
                </a:cubicBezTo>
                <a:cubicBezTo>
                  <a:pt x="31" y="139"/>
                  <a:pt x="30" y="140"/>
                  <a:pt x="30" y="141"/>
                </a:cubicBezTo>
                <a:cubicBezTo>
                  <a:pt x="30" y="141"/>
                  <a:pt x="30" y="141"/>
                  <a:pt x="30" y="141"/>
                </a:cubicBezTo>
                <a:cubicBezTo>
                  <a:pt x="30" y="141"/>
                  <a:pt x="30" y="141"/>
                  <a:pt x="30" y="141"/>
                </a:cubicBezTo>
                <a:cubicBezTo>
                  <a:pt x="29" y="140"/>
                  <a:pt x="30" y="138"/>
                  <a:pt x="31" y="138"/>
                </a:cubicBezTo>
                <a:cubicBezTo>
                  <a:pt x="31" y="136"/>
                  <a:pt x="31" y="136"/>
                  <a:pt x="31" y="136"/>
                </a:cubicBezTo>
                <a:cubicBezTo>
                  <a:pt x="30" y="136"/>
                  <a:pt x="30" y="136"/>
                  <a:pt x="30" y="135"/>
                </a:cubicBezTo>
                <a:cubicBezTo>
                  <a:pt x="30" y="135"/>
                  <a:pt x="31" y="134"/>
                  <a:pt x="31" y="134"/>
                </a:cubicBezTo>
                <a:cubicBezTo>
                  <a:pt x="30" y="131"/>
                  <a:pt x="33" y="130"/>
                  <a:pt x="34" y="128"/>
                </a:cubicBezTo>
                <a:cubicBezTo>
                  <a:pt x="34" y="127"/>
                  <a:pt x="34" y="126"/>
                  <a:pt x="34" y="124"/>
                </a:cubicBezTo>
                <a:cubicBezTo>
                  <a:pt x="35" y="124"/>
                  <a:pt x="35" y="124"/>
                  <a:pt x="35" y="124"/>
                </a:cubicBezTo>
                <a:cubicBezTo>
                  <a:pt x="37" y="122"/>
                  <a:pt x="36" y="119"/>
                  <a:pt x="39" y="118"/>
                </a:cubicBezTo>
                <a:cubicBezTo>
                  <a:pt x="39" y="118"/>
                  <a:pt x="39" y="117"/>
                  <a:pt x="39" y="117"/>
                </a:cubicBezTo>
                <a:cubicBezTo>
                  <a:pt x="39" y="116"/>
                  <a:pt x="37" y="116"/>
                  <a:pt x="37" y="116"/>
                </a:cubicBezTo>
                <a:cubicBezTo>
                  <a:pt x="36" y="117"/>
                  <a:pt x="36" y="117"/>
                  <a:pt x="36" y="117"/>
                </a:cubicBezTo>
                <a:cubicBezTo>
                  <a:pt x="36" y="118"/>
                  <a:pt x="36" y="120"/>
                  <a:pt x="35" y="120"/>
                </a:cubicBezTo>
                <a:cubicBezTo>
                  <a:pt x="35" y="119"/>
                  <a:pt x="35" y="119"/>
                  <a:pt x="35" y="119"/>
                </a:cubicBezTo>
                <a:cubicBezTo>
                  <a:pt x="35" y="118"/>
                  <a:pt x="35" y="118"/>
                  <a:pt x="34" y="117"/>
                </a:cubicBezTo>
                <a:cubicBezTo>
                  <a:pt x="34" y="116"/>
                  <a:pt x="34" y="116"/>
                  <a:pt x="34" y="115"/>
                </a:cubicBezTo>
                <a:cubicBezTo>
                  <a:pt x="34" y="114"/>
                  <a:pt x="34" y="112"/>
                  <a:pt x="34" y="111"/>
                </a:cubicBezTo>
                <a:cubicBezTo>
                  <a:pt x="34" y="109"/>
                  <a:pt x="33" y="109"/>
                  <a:pt x="34" y="107"/>
                </a:cubicBezTo>
                <a:cubicBezTo>
                  <a:pt x="34" y="106"/>
                  <a:pt x="34" y="105"/>
                  <a:pt x="34" y="103"/>
                </a:cubicBezTo>
                <a:cubicBezTo>
                  <a:pt x="34" y="102"/>
                  <a:pt x="32" y="102"/>
                  <a:pt x="32" y="99"/>
                </a:cubicBezTo>
                <a:cubicBezTo>
                  <a:pt x="32" y="99"/>
                  <a:pt x="32" y="99"/>
                  <a:pt x="32" y="99"/>
                </a:cubicBezTo>
                <a:cubicBezTo>
                  <a:pt x="31" y="99"/>
                  <a:pt x="31" y="98"/>
                  <a:pt x="30" y="98"/>
                </a:cubicBezTo>
                <a:cubicBezTo>
                  <a:pt x="30" y="98"/>
                  <a:pt x="31" y="95"/>
                  <a:pt x="29" y="94"/>
                </a:cubicBezTo>
                <a:cubicBezTo>
                  <a:pt x="28" y="91"/>
                  <a:pt x="27" y="92"/>
                  <a:pt x="27" y="90"/>
                </a:cubicBezTo>
                <a:cubicBezTo>
                  <a:pt x="27" y="89"/>
                  <a:pt x="29" y="89"/>
                  <a:pt x="30" y="88"/>
                </a:cubicBezTo>
                <a:cubicBezTo>
                  <a:pt x="29" y="87"/>
                  <a:pt x="29" y="87"/>
                  <a:pt x="29" y="87"/>
                </a:cubicBezTo>
                <a:cubicBezTo>
                  <a:pt x="27" y="85"/>
                  <a:pt x="25" y="82"/>
                  <a:pt x="24" y="81"/>
                </a:cubicBezTo>
                <a:cubicBezTo>
                  <a:pt x="24" y="81"/>
                  <a:pt x="24" y="81"/>
                  <a:pt x="24" y="81"/>
                </a:cubicBezTo>
                <a:cubicBezTo>
                  <a:pt x="23" y="82"/>
                  <a:pt x="23" y="82"/>
                  <a:pt x="23" y="82"/>
                </a:cubicBezTo>
                <a:cubicBezTo>
                  <a:pt x="24" y="82"/>
                  <a:pt x="24" y="82"/>
                  <a:pt x="24" y="82"/>
                </a:cubicBezTo>
                <a:cubicBezTo>
                  <a:pt x="24" y="82"/>
                  <a:pt x="24" y="83"/>
                  <a:pt x="24" y="83"/>
                </a:cubicBezTo>
                <a:cubicBezTo>
                  <a:pt x="26" y="84"/>
                  <a:pt x="26" y="86"/>
                  <a:pt x="26" y="88"/>
                </a:cubicBezTo>
                <a:cubicBezTo>
                  <a:pt x="26" y="88"/>
                  <a:pt x="26" y="88"/>
                  <a:pt x="26" y="88"/>
                </a:cubicBezTo>
                <a:cubicBezTo>
                  <a:pt x="26" y="88"/>
                  <a:pt x="25" y="88"/>
                  <a:pt x="25" y="87"/>
                </a:cubicBezTo>
                <a:cubicBezTo>
                  <a:pt x="24" y="86"/>
                  <a:pt x="24" y="85"/>
                  <a:pt x="23" y="84"/>
                </a:cubicBezTo>
                <a:cubicBezTo>
                  <a:pt x="23" y="83"/>
                  <a:pt x="21" y="81"/>
                  <a:pt x="20" y="80"/>
                </a:cubicBezTo>
                <a:cubicBezTo>
                  <a:pt x="20" y="79"/>
                  <a:pt x="20" y="79"/>
                  <a:pt x="20" y="79"/>
                </a:cubicBezTo>
                <a:cubicBezTo>
                  <a:pt x="19" y="78"/>
                  <a:pt x="19" y="78"/>
                  <a:pt x="19" y="78"/>
                </a:cubicBezTo>
                <a:cubicBezTo>
                  <a:pt x="18" y="77"/>
                  <a:pt x="18" y="76"/>
                  <a:pt x="18" y="75"/>
                </a:cubicBezTo>
                <a:cubicBezTo>
                  <a:pt x="17" y="74"/>
                  <a:pt x="17" y="74"/>
                  <a:pt x="17" y="74"/>
                </a:cubicBezTo>
                <a:cubicBezTo>
                  <a:pt x="17" y="73"/>
                  <a:pt x="17" y="73"/>
                  <a:pt x="17" y="73"/>
                </a:cubicBezTo>
                <a:cubicBezTo>
                  <a:pt x="17" y="73"/>
                  <a:pt x="20" y="75"/>
                  <a:pt x="20" y="75"/>
                </a:cubicBezTo>
                <a:cubicBezTo>
                  <a:pt x="20" y="76"/>
                  <a:pt x="21" y="78"/>
                  <a:pt x="21" y="78"/>
                </a:cubicBezTo>
                <a:cubicBezTo>
                  <a:pt x="22" y="79"/>
                  <a:pt x="21" y="80"/>
                  <a:pt x="22" y="80"/>
                </a:cubicBezTo>
                <a:cubicBezTo>
                  <a:pt x="22" y="80"/>
                  <a:pt x="23" y="80"/>
                  <a:pt x="24" y="80"/>
                </a:cubicBezTo>
                <a:cubicBezTo>
                  <a:pt x="24" y="80"/>
                  <a:pt x="24" y="80"/>
                  <a:pt x="24" y="80"/>
                </a:cubicBezTo>
                <a:cubicBezTo>
                  <a:pt x="25" y="80"/>
                  <a:pt x="25" y="80"/>
                  <a:pt x="25" y="80"/>
                </a:cubicBezTo>
                <a:cubicBezTo>
                  <a:pt x="25" y="79"/>
                  <a:pt x="25" y="79"/>
                  <a:pt x="25" y="78"/>
                </a:cubicBezTo>
                <a:cubicBezTo>
                  <a:pt x="25" y="78"/>
                  <a:pt x="25" y="78"/>
                  <a:pt x="24" y="77"/>
                </a:cubicBezTo>
                <a:cubicBezTo>
                  <a:pt x="23" y="75"/>
                  <a:pt x="24" y="75"/>
                  <a:pt x="21" y="74"/>
                </a:cubicBezTo>
                <a:cubicBezTo>
                  <a:pt x="21" y="73"/>
                  <a:pt x="21" y="71"/>
                  <a:pt x="20" y="70"/>
                </a:cubicBezTo>
                <a:cubicBezTo>
                  <a:pt x="20" y="70"/>
                  <a:pt x="19" y="70"/>
                  <a:pt x="19" y="70"/>
                </a:cubicBezTo>
                <a:cubicBezTo>
                  <a:pt x="19" y="70"/>
                  <a:pt x="19" y="70"/>
                  <a:pt x="19" y="70"/>
                </a:cubicBezTo>
                <a:cubicBezTo>
                  <a:pt x="19" y="70"/>
                  <a:pt x="18" y="69"/>
                  <a:pt x="18" y="69"/>
                </a:cubicBezTo>
                <a:cubicBezTo>
                  <a:pt x="18" y="69"/>
                  <a:pt x="18" y="69"/>
                  <a:pt x="18" y="69"/>
                </a:cubicBezTo>
                <a:cubicBezTo>
                  <a:pt x="17" y="69"/>
                  <a:pt x="17" y="69"/>
                  <a:pt x="17" y="69"/>
                </a:cubicBezTo>
                <a:cubicBezTo>
                  <a:pt x="16" y="69"/>
                  <a:pt x="16" y="69"/>
                  <a:pt x="15" y="69"/>
                </a:cubicBezTo>
                <a:cubicBezTo>
                  <a:pt x="15" y="69"/>
                  <a:pt x="14" y="69"/>
                  <a:pt x="14" y="69"/>
                </a:cubicBezTo>
                <a:cubicBezTo>
                  <a:pt x="14" y="69"/>
                  <a:pt x="13" y="68"/>
                  <a:pt x="13" y="67"/>
                </a:cubicBezTo>
                <a:cubicBezTo>
                  <a:pt x="12" y="66"/>
                  <a:pt x="12" y="66"/>
                  <a:pt x="12" y="64"/>
                </a:cubicBezTo>
                <a:cubicBezTo>
                  <a:pt x="14" y="62"/>
                  <a:pt x="14" y="60"/>
                  <a:pt x="12" y="57"/>
                </a:cubicBezTo>
                <a:cubicBezTo>
                  <a:pt x="12" y="56"/>
                  <a:pt x="12" y="56"/>
                  <a:pt x="12" y="56"/>
                </a:cubicBezTo>
                <a:cubicBezTo>
                  <a:pt x="12" y="56"/>
                  <a:pt x="13" y="56"/>
                  <a:pt x="13" y="55"/>
                </a:cubicBezTo>
                <a:cubicBezTo>
                  <a:pt x="13" y="54"/>
                  <a:pt x="12" y="53"/>
                  <a:pt x="12" y="52"/>
                </a:cubicBezTo>
                <a:cubicBezTo>
                  <a:pt x="11" y="52"/>
                  <a:pt x="11" y="52"/>
                  <a:pt x="11" y="52"/>
                </a:cubicBezTo>
                <a:cubicBezTo>
                  <a:pt x="11" y="52"/>
                  <a:pt x="11" y="53"/>
                  <a:pt x="11" y="53"/>
                </a:cubicBezTo>
                <a:cubicBezTo>
                  <a:pt x="10" y="53"/>
                  <a:pt x="10" y="53"/>
                  <a:pt x="10" y="53"/>
                </a:cubicBezTo>
                <a:cubicBezTo>
                  <a:pt x="9" y="53"/>
                  <a:pt x="10" y="52"/>
                  <a:pt x="11" y="51"/>
                </a:cubicBezTo>
                <a:cubicBezTo>
                  <a:pt x="10" y="51"/>
                  <a:pt x="10" y="51"/>
                  <a:pt x="10" y="51"/>
                </a:cubicBezTo>
                <a:cubicBezTo>
                  <a:pt x="10" y="51"/>
                  <a:pt x="10" y="51"/>
                  <a:pt x="10" y="51"/>
                </a:cubicBezTo>
                <a:cubicBezTo>
                  <a:pt x="10" y="51"/>
                  <a:pt x="9" y="51"/>
                  <a:pt x="9" y="51"/>
                </a:cubicBezTo>
                <a:cubicBezTo>
                  <a:pt x="8" y="50"/>
                  <a:pt x="8" y="50"/>
                  <a:pt x="8" y="50"/>
                </a:cubicBezTo>
                <a:cubicBezTo>
                  <a:pt x="8" y="49"/>
                  <a:pt x="7" y="49"/>
                  <a:pt x="7" y="49"/>
                </a:cubicBezTo>
                <a:cubicBezTo>
                  <a:pt x="6" y="48"/>
                  <a:pt x="6" y="47"/>
                  <a:pt x="6" y="46"/>
                </a:cubicBezTo>
                <a:cubicBezTo>
                  <a:pt x="6" y="46"/>
                  <a:pt x="6" y="46"/>
                  <a:pt x="6" y="46"/>
                </a:cubicBezTo>
                <a:cubicBezTo>
                  <a:pt x="6" y="46"/>
                  <a:pt x="6" y="46"/>
                  <a:pt x="6" y="46"/>
                </a:cubicBezTo>
                <a:cubicBezTo>
                  <a:pt x="6" y="45"/>
                  <a:pt x="5" y="44"/>
                  <a:pt x="5" y="43"/>
                </a:cubicBezTo>
                <a:cubicBezTo>
                  <a:pt x="5" y="43"/>
                  <a:pt x="5" y="43"/>
                  <a:pt x="5" y="42"/>
                </a:cubicBezTo>
                <a:cubicBezTo>
                  <a:pt x="5" y="42"/>
                  <a:pt x="5" y="42"/>
                  <a:pt x="5" y="41"/>
                </a:cubicBezTo>
                <a:cubicBezTo>
                  <a:pt x="5" y="41"/>
                  <a:pt x="5" y="40"/>
                  <a:pt x="6" y="40"/>
                </a:cubicBezTo>
                <a:cubicBezTo>
                  <a:pt x="5" y="39"/>
                  <a:pt x="5" y="39"/>
                  <a:pt x="5" y="39"/>
                </a:cubicBezTo>
                <a:cubicBezTo>
                  <a:pt x="5" y="40"/>
                  <a:pt x="5" y="40"/>
                  <a:pt x="5" y="40"/>
                </a:cubicBezTo>
                <a:cubicBezTo>
                  <a:pt x="4" y="39"/>
                  <a:pt x="4" y="38"/>
                  <a:pt x="4" y="38"/>
                </a:cubicBezTo>
                <a:cubicBezTo>
                  <a:pt x="4" y="37"/>
                  <a:pt x="5" y="33"/>
                  <a:pt x="3" y="32"/>
                </a:cubicBezTo>
                <a:close/>
              </a:path>
            </a:pathLst>
          </a:custGeom>
          <a:solidFill>
            <a:schemeClr val="tx1">
              <a:lumMod val="90000"/>
              <a:lumOff val="10000"/>
            </a:schemeClr>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8" name="Freeform 16"/>
          <p:cNvSpPr>
            <a:spLocks/>
          </p:cNvSpPr>
          <p:nvPr/>
        </p:nvSpPr>
        <p:spPr bwMode="auto">
          <a:xfrm>
            <a:off x="11177324" y="4043612"/>
            <a:ext cx="2085430" cy="2043343"/>
          </a:xfrm>
          <a:custGeom>
            <a:avLst/>
            <a:gdLst>
              <a:gd name="T0" fmla="*/ 80 w 419"/>
              <a:gd name="T1" fmla="*/ 268 h 410"/>
              <a:gd name="T2" fmla="*/ 77 w 419"/>
              <a:gd name="T3" fmla="*/ 272 h 410"/>
              <a:gd name="T4" fmla="*/ 63 w 419"/>
              <a:gd name="T5" fmla="*/ 260 h 410"/>
              <a:gd name="T6" fmla="*/ 61 w 419"/>
              <a:gd name="T7" fmla="*/ 251 h 410"/>
              <a:gd name="T8" fmla="*/ 78 w 419"/>
              <a:gd name="T9" fmla="*/ 234 h 410"/>
              <a:gd name="T10" fmla="*/ 96 w 419"/>
              <a:gd name="T11" fmla="*/ 223 h 410"/>
              <a:gd name="T12" fmla="*/ 99 w 419"/>
              <a:gd name="T13" fmla="*/ 213 h 410"/>
              <a:gd name="T14" fmla="*/ 88 w 419"/>
              <a:gd name="T15" fmla="*/ 181 h 410"/>
              <a:gd name="T16" fmla="*/ 90 w 419"/>
              <a:gd name="T17" fmla="*/ 154 h 410"/>
              <a:gd name="T18" fmla="*/ 71 w 419"/>
              <a:gd name="T19" fmla="*/ 138 h 410"/>
              <a:gd name="T20" fmla="*/ 58 w 419"/>
              <a:gd name="T21" fmla="*/ 115 h 410"/>
              <a:gd name="T22" fmla="*/ 41 w 419"/>
              <a:gd name="T23" fmla="*/ 97 h 410"/>
              <a:gd name="T24" fmla="*/ 35 w 419"/>
              <a:gd name="T25" fmla="*/ 62 h 410"/>
              <a:gd name="T26" fmla="*/ 23 w 419"/>
              <a:gd name="T27" fmla="*/ 37 h 410"/>
              <a:gd name="T28" fmla="*/ 4 w 419"/>
              <a:gd name="T29" fmla="*/ 14 h 410"/>
              <a:gd name="T30" fmla="*/ 27 w 419"/>
              <a:gd name="T31" fmla="*/ 2 h 410"/>
              <a:gd name="T32" fmla="*/ 51 w 419"/>
              <a:gd name="T33" fmla="*/ 10 h 410"/>
              <a:gd name="T34" fmla="*/ 82 w 419"/>
              <a:gd name="T35" fmla="*/ 6 h 410"/>
              <a:gd name="T36" fmla="*/ 104 w 419"/>
              <a:gd name="T37" fmla="*/ 34 h 410"/>
              <a:gd name="T38" fmla="*/ 138 w 419"/>
              <a:gd name="T39" fmla="*/ 51 h 410"/>
              <a:gd name="T40" fmla="*/ 160 w 419"/>
              <a:gd name="T41" fmla="*/ 65 h 410"/>
              <a:gd name="T42" fmla="*/ 202 w 419"/>
              <a:gd name="T43" fmla="*/ 60 h 410"/>
              <a:gd name="T44" fmla="*/ 231 w 419"/>
              <a:gd name="T45" fmla="*/ 79 h 410"/>
              <a:gd name="T46" fmla="*/ 246 w 419"/>
              <a:gd name="T47" fmla="*/ 102 h 410"/>
              <a:gd name="T48" fmla="*/ 252 w 419"/>
              <a:gd name="T49" fmla="*/ 145 h 410"/>
              <a:gd name="T50" fmla="*/ 252 w 419"/>
              <a:gd name="T51" fmla="*/ 178 h 410"/>
              <a:gd name="T52" fmla="*/ 278 w 419"/>
              <a:gd name="T53" fmla="*/ 187 h 410"/>
              <a:gd name="T54" fmla="*/ 294 w 419"/>
              <a:gd name="T55" fmla="*/ 175 h 410"/>
              <a:gd name="T56" fmla="*/ 322 w 419"/>
              <a:gd name="T57" fmla="*/ 163 h 410"/>
              <a:gd name="T58" fmla="*/ 351 w 419"/>
              <a:gd name="T59" fmla="*/ 170 h 410"/>
              <a:gd name="T60" fmla="*/ 405 w 419"/>
              <a:gd name="T61" fmla="*/ 197 h 410"/>
              <a:gd name="T62" fmla="*/ 419 w 419"/>
              <a:gd name="T63" fmla="*/ 231 h 410"/>
              <a:gd name="T64" fmla="*/ 417 w 419"/>
              <a:gd name="T65" fmla="*/ 251 h 410"/>
              <a:gd name="T66" fmla="*/ 416 w 419"/>
              <a:gd name="T67" fmla="*/ 269 h 410"/>
              <a:gd name="T68" fmla="*/ 411 w 419"/>
              <a:gd name="T69" fmla="*/ 294 h 410"/>
              <a:gd name="T70" fmla="*/ 385 w 419"/>
              <a:gd name="T71" fmla="*/ 302 h 410"/>
              <a:gd name="T72" fmla="*/ 372 w 419"/>
              <a:gd name="T73" fmla="*/ 311 h 410"/>
              <a:gd name="T74" fmla="*/ 357 w 419"/>
              <a:gd name="T75" fmla="*/ 345 h 410"/>
              <a:gd name="T76" fmla="*/ 346 w 419"/>
              <a:gd name="T77" fmla="*/ 365 h 410"/>
              <a:gd name="T78" fmla="*/ 315 w 419"/>
              <a:gd name="T79" fmla="*/ 385 h 410"/>
              <a:gd name="T80" fmla="*/ 286 w 419"/>
              <a:gd name="T81" fmla="*/ 404 h 410"/>
              <a:gd name="T82" fmla="*/ 261 w 419"/>
              <a:gd name="T83" fmla="*/ 389 h 410"/>
              <a:gd name="T84" fmla="*/ 244 w 419"/>
              <a:gd name="T85" fmla="*/ 370 h 410"/>
              <a:gd name="T86" fmla="*/ 223 w 419"/>
              <a:gd name="T87" fmla="*/ 365 h 410"/>
              <a:gd name="T88" fmla="*/ 200 w 419"/>
              <a:gd name="T89" fmla="*/ 361 h 410"/>
              <a:gd name="T90" fmla="*/ 182 w 419"/>
              <a:gd name="T91" fmla="*/ 340 h 410"/>
              <a:gd name="T92" fmla="*/ 152 w 419"/>
              <a:gd name="T93" fmla="*/ 335 h 410"/>
              <a:gd name="T94" fmla="*/ 147 w 419"/>
              <a:gd name="T95" fmla="*/ 330 h 410"/>
              <a:gd name="T96" fmla="*/ 146 w 419"/>
              <a:gd name="T97" fmla="*/ 332 h 410"/>
              <a:gd name="T98" fmla="*/ 142 w 419"/>
              <a:gd name="T99" fmla="*/ 322 h 410"/>
              <a:gd name="T100" fmla="*/ 131 w 419"/>
              <a:gd name="T101" fmla="*/ 304 h 410"/>
              <a:gd name="T102" fmla="*/ 116 w 419"/>
              <a:gd name="T103" fmla="*/ 291 h 410"/>
              <a:gd name="T104" fmla="*/ 110 w 419"/>
              <a:gd name="T105" fmla="*/ 286 h 410"/>
              <a:gd name="T106" fmla="*/ 99 w 419"/>
              <a:gd name="T107" fmla="*/ 279 h 410"/>
              <a:gd name="T108" fmla="*/ 98 w 419"/>
              <a:gd name="T109" fmla="*/ 278 h 410"/>
              <a:gd name="T110" fmla="*/ 97 w 419"/>
              <a:gd name="T111" fmla="*/ 279 h 410"/>
              <a:gd name="T112" fmla="*/ 86 w 419"/>
              <a:gd name="T113" fmla="*/ 273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9" h="410">
                <a:moveTo>
                  <a:pt x="86" y="271"/>
                </a:moveTo>
                <a:cubicBezTo>
                  <a:pt x="85" y="271"/>
                  <a:pt x="85" y="272"/>
                  <a:pt x="84" y="272"/>
                </a:cubicBezTo>
                <a:cubicBezTo>
                  <a:pt x="84" y="272"/>
                  <a:pt x="84" y="271"/>
                  <a:pt x="83" y="271"/>
                </a:cubicBezTo>
                <a:cubicBezTo>
                  <a:pt x="83" y="270"/>
                  <a:pt x="83" y="270"/>
                  <a:pt x="82" y="270"/>
                </a:cubicBezTo>
                <a:cubicBezTo>
                  <a:pt x="82" y="270"/>
                  <a:pt x="81" y="269"/>
                  <a:pt x="80" y="268"/>
                </a:cubicBezTo>
                <a:cubicBezTo>
                  <a:pt x="80" y="268"/>
                  <a:pt x="80" y="268"/>
                  <a:pt x="80" y="268"/>
                </a:cubicBezTo>
                <a:cubicBezTo>
                  <a:pt x="79" y="268"/>
                  <a:pt x="79" y="269"/>
                  <a:pt x="79" y="270"/>
                </a:cubicBezTo>
                <a:cubicBezTo>
                  <a:pt x="78" y="270"/>
                  <a:pt x="78" y="270"/>
                  <a:pt x="78" y="270"/>
                </a:cubicBezTo>
                <a:cubicBezTo>
                  <a:pt x="78" y="270"/>
                  <a:pt x="76" y="269"/>
                  <a:pt x="76" y="270"/>
                </a:cubicBezTo>
                <a:cubicBezTo>
                  <a:pt x="76" y="270"/>
                  <a:pt x="76" y="271"/>
                  <a:pt x="76" y="271"/>
                </a:cubicBezTo>
                <a:cubicBezTo>
                  <a:pt x="76" y="271"/>
                  <a:pt x="77" y="271"/>
                  <a:pt x="77" y="272"/>
                </a:cubicBezTo>
                <a:cubicBezTo>
                  <a:pt x="77" y="272"/>
                  <a:pt x="77" y="272"/>
                  <a:pt x="77" y="272"/>
                </a:cubicBezTo>
                <a:cubicBezTo>
                  <a:pt x="74" y="274"/>
                  <a:pt x="73" y="271"/>
                  <a:pt x="72" y="270"/>
                </a:cubicBezTo>
                <a:cubicBezTo>
                  <a:pt x="70" y="270"/>
                  <a:pt x="70" y="271"/>
                  <a:pt x="68" y="270"/>
                </a:cubicBezTo>
                <a:cubicBezTo>
                  <a:pt x="68" y="269"/>
                  <a:pt x="68" y="268"/>
                  <a:pt x="67" y="268"/>
                </a:cubicBezTo>
                <a:cubicBezTo>
                  <a:pt x="66" y="266"/>
                  <a:pt x="65" y="268"/>
                  <a:pt x="65" y="264"/>
                </a:cubicBezTo>
                <a:cubicBezTo>
                  <a:pt x="65" y="263"/>
                  <a:pt x="62" y="263"/>
                  <a:pt x="62" y="262"/>
                </a:cubicBezTo>
                <a:cubicBezTo>
                  <a:pt x="63" y="261"/>
                  <a:pt x="63" y="261"/>
                  <a:pt x="63" y="260"/>
                </a:cubicBezTo>
                <a:cubicBezTo>
                  <a:pt x="63" y="259"/>
                  <a:pt x="63" y="259"/>
                  <a:pt x="63" y="259"/>
                </a:cubicBezTo>
                <a:cubicBezTo>
                  <a:pt x="64" y="259"/>
                  <a:pt x="65" y="260"/>
                  <a:pt x="65" y="260"/>
                </a:cubicBezTo>
                <a:cubicBezTo>
                  <a:pt x="65" y="260"/>
                  <a:pt x="65" y="260"/>
                  <a:pt x="65" y="260"/>
                </a:cubicBezTo>
                <a:cubicBezTo>
                  <a:pt x="65" y="259"/>
                  <a:pt x="64" y="258"/>
                  <a:pt x="63" y="257"/>
                </a:cubicBezTo>
                <a:cubicBezTo>
                  <a:pt x="63" y="257"/>
                  <a:pt x="63" y="256"/>
                  <a:pt x="63" y="255"/>
                </a:cubicBezTo>
                <a:cubicBezTo>
                  <a:pt x="60" y="254"/>
                  <a:pt x="62" y="254"/>
                  <a:pt x="61" y="251"/>
                </a:cubicBezTo>
                <a:cubicBezTo>
                  <a:pt x="60" y="251"/>
                  <a:pt x="60" y="251"/>
                  <a:pt x="60" y="251"/>
                </a:cubicBezTo>
                <a:cubicBezTo>
                  <a:pt x="58" y="250"/>
                  <a:pt x="58" y="248"/>
                  <a:pt x="58" y="246"/>
                </a:cubicBezTo>
                <a:cubicBezTo>
                  <a:pt x="58" y="246"/>
                  <a:pt x="60" y="243"/>
                  <a:pt x="62" y="241"/>
                </a:cubicBezTo>
                <a:cubicBezTo>
                  <a:pt x="63" y="239"/>
                  <a:pt x="66" y="234"/>
                  <a:pt x="66" y="233"/>
                </a:cubicBezTo>
                <a:cubicBezTo>
                  <a:pt x="67" y="232"/>
                  <a:pt x="68" y="231"/>
                  <a:pt x="69" y="232"/>
                </a:cubicBezTo>
                <a:cubicBezTo>
                  <a:pt x="70" y="234"/>
                  <a:pt x="76" y="234"/>
                  <a:pt x="78" y="234"/>
                </a:cubicBezTo>
                <a:cubicBezTo>
                  <a:pt x="80" y="233"/>
                  <a:pt x="85" y="235"/>
                  <a:pt x="85" y="235"/>
                </a:cubicBezTo>
                <a:cubicBezTo>
                  <a:pt x="85" y="235"/>
                  <a:pt x="87" y="237"/>
                  <a:pt x="88" y="236"/>
                </a:cubicBezTo>
                <a:cubicBezTo>
                  <a:pt x="90" y="235"/>
                  <a:pt x="92" y="233"/>
                  <a:pt x="92" y="233"/>
                </a:cubicBezTo>
                <a:cubicBezTo>
                  <a:pt x="92" y="233"/>
                  <a:pt x="94" y="229"/>
                  <a:pt x="92" y="229"/>
                </a:cubicBezTo>
                <a:cubicBezTo>
                  <a:pt x="90" y="228"/>
                  <a:pt x="88" y="225"/>
                  <a:pt x="91" y="225"/>
                </a:cubicBezTo>
                <a:cubicBezTo>
                  <a:pt x="95" y="225"/>
                  <a:pt x="95" y="224"/>
                  <a:pt x="96" y="223"/>
                </a:cubicBezTo>
                <a:cubicBezTo>
                  <a:pt x="97" y="223"/>
                  <a:pt x="102" y="222"/>
                  <a:pt x="103" y="223"/>
                </a:cubicBezTo>
                <a:cubicBezTo>
                  <a:pt x="105" y="224"/>
                  <a:pt x="108" y="225"/>
                  <a:pt x="109" y="223"/>
                </a:cubicBezTo>
                <a:cubicBezTo>
                  <a:pt x="110" y="220"/>
                  <a:pt x="110" y="218"/>
                  <a:pt x="109" y="217"/>
                </a:cubicBezTo>
                <a:cubicBezTo>
                  <a:pt x="108" y="216"/>
                  <a:pt x="106" y="216"/>
                  <a:pt x="106" y="218"/>
                </a:cubicBezTo>
                <a:cubicBezTo>
                  <a:pt x="105" y="219"/>
                  <a:pt x="103" y="218"/>
                  <a:pt x="102" y="217"/>
                </a:cubicBezTo>
                <a:cubicBezTo>
                  <a:pt x="101" y="216"/>
                  <a:pt x="99" y="213"/>
                  <a:pt x="99" y="213"/>
                </a:cubicBezTo>
                <a:cubicBezTo>
                  <a:pt x="99" y="213"/>
                  <a:pt x="99" y="209"/>
                  <a:pt x="99" y="208"/>
                </a:cubicBezTo>
                <a:cubicBezTo>
                  <a:pt x="99" y="207"/>
                  <a:pt x="98" y="205"/>
                  <a:pt x="96" y="204"/>
                </a:cubicBezTo>
                <a:cubicBezTo>
                  <a:pt x="94" y="203"/>
                  <a:pt x="91" y="200"/>
                  <a:pt x="94" y="198"/>
                </a:cubicBezTo>
                <a:cubicBezTo>
                  <a:pt x="97" y="195"/>
                  <a:pt x="96" y="192"/>
                  <a:pt x="94" y="191"/>
                </a:cubicBezTo>
                <a:cubicBezTo>
                  <a:pt x="92" y="190"/>
                  <a:pt x="91" y="187"/>
                  <a:pt x="90" y="186"/>
                </a:cubicBezTo>
                <a:cubicBezTo>
                  <a:pt x="89" y="186"/>
                  <a:pt x="88" y="184"/>
                  <a:pt x="88" y="181"/>
                </a:cubicBezTo>
                <a:cubicBezTo>
                  <a:pt x="89" y="179"/>
                  <a:pt x="90" y="176"/>
                  <a:pt x="90" y="175"/>
                </a:cubicBezTo>
                <a:cubicBezTo>
                  <a:pt x="90" y="174"/>
                  <a:pt x="92" y="173"/>
                  <a:pt x="89" y="172"/>
                </a:cubicBezTo>
                <a:cubicBezTo>
                  <a:pt x="87" y="171"/>
                  <a:pt x="86" y="170"/>
                  <a:pt x="86" y="168"/>
                </a:cubicBezTo>
                <a:cubicBezTo>
                  <a:pt x="86" y="166"/>
                  <a:pt x="86" y="164"/>
                  <a:pt x="85" y="164"/>
                </a:cubicBezTo>
                <a:cubicBezTo>
                  <a:pt x="83" y="163"/>
                  <a:pt x="83" y="157"/>
                  <a:pt x="85" y="157"/>
                </a:cubicBezTo>
                <a:cubicBezTo>
                  <a:pt x="88" y="156"/>
                  <a:pt x="89" y="155"/>
                  <a:pt x="90" y="154"/>
                </a:cubicBezTo>
                <a:cubicBezTo>
                  <a:pt x="92" y="153"/>
                  <a:pt x="92" y="153"/>
                  <a:pt x="92" y="151"/>
                </a:cubicBezTo>
                <a:cubicBezTo>
                  <a:pt x="92" y="148"/>
                  <a:pt x="89" y="144"/>
                  <a:pt x="88" y="144"/>
                </a:cubicBezTo>
                <a:cubicBezTo>
                  <a:pt x="87" y="144"/>
                  <a:pt x="84" y="144"/>
                  <a:pt x="83" y="144"/>
                </a:cubicBezTo>
                <a:cubicBezTo>
                  <a:pt x="82" y="143"/>
                  <a:pt x="79" y="141"/>
                  <a:pt x="77" y="141"/>
                </a:cubicBezTo>
                <a:cubicBezTo>
                  <a:pt x="75" y="142"/>
                  <a:pt x="73" y="142"/>
                  <a:pt x="73" y="141"/>
                </a:cubicBezTo>
                <a:cubicBezTo>
                  <a:pt x="73" y="140"/>
                  <a:pt x="73" y="138"/>
                  <a:pt x="71" y="138"/>
                </a:cubicBezTo>
                <a:cubicBezTo>
                  <a:pt x="69" y="137"/>
                  <a:pt x="68" y="137"/>
                  <a:pt x="67" y="136"/>
                </a:cubicBezTo>
                <a:cubicBezTo>
                  <a:pt x="66" y="135"/>
                  <a:pt x="68" y="132"/>
                  <a:pt x="69" y="131"/>
                </a:cubicBezTo>
                <a:cubicBezTo>
                  <a:pt x="70" y="130"/>
                  <a:pt x="70" y="128"/>
                  <a:pt x="69" y="127"/>
                </a:cubicBezTo>
                <a:cubicBezTo>
                  <a:pt x="69" y="125"/>
                  <a:pt x="67" y="121"/>
                  <a:pt x="67" y="121"/>
                </a:cubicBezTo>
                <a:cubicBezTo>
                  <a:pt x="67" y="121"/>
                  <a:pt x="65" y="118"/>
                  <a:pt x="63" y="118"/>
                </a:cubicBezTo>
                <a:cubicBezTo>
                  <a:pt x="60" y="118"/>
                  <a:pt x="59" y="117"/>
                  <a:pt x="58" y="115"/>
                </a:cubicBezTo>
                <a:cubicBezTo>
                  <a:pt x="57" y="113"/>
                  <a:pt x="56" y="111"/>
                  <a:pt x="56" y="109"/>
                </a:cubicBezTo>
                <a:cubicBezTo>
                  <a:pt x="56" y="108"/>
                  <a:pt x="54" y="105"/>
                  <a:pt x="52" y="106"/>
                </a:cubicBezTo>
                <a:cubicBezTo>
                  <a:pt x="50" y="106"/>
                  <a:pt x="47" y="102"/>
                  <a:pt x="50" y="101"/>
                </a:cubicBezTo>
                <a:cubicBezTo>
                  <a:pt x="53" y="101"/>
                  <a:pt x="54" y="96"/>
                  <a:pt x="52" y="96"/>
                </a:cubicBezTo>
                <a:cubicBezTo>
                  <a:pt x="49" y="96"/>
                  <a:pt x="48" y="96"/>
                  <a:pt x="46" y="98"/>
                </a:cubicBezTo>
                <a:cubicBezTo>
                  <a:pt x="44" y="99"/>
                  <a:pt x="42" y="98"/>
                  <a:pt x="41" y="97"/>
                </a:cubicBezTo>
                <a:cubicBezTo>
                  <a:pt x="41" y="95"/>
                  <a:pt x="39" y="94"/>
                  <a:pt x="41" y="92"/>
                </a:cubicBezTo>
                <a:cubicBezTo>
                  <a:pt x="43" y="90"/>
                  <a:pt x="41" y="86"/>
                  <a:pt x="41" y="85"/>
                </a:cubicBezTo>
                <a:cubicBezTo>
                  <a:pt x="41" y="84"/>
                  <a:pt x="34" y="80"/>
                  <a:pt x="34" y="80"/>
                </a:cubicBezTo>
                <a:cubicBezTo>
                  <a:pt x="34" y="80"/>
                  <a:pt x="33" y="77"/>
                  <a:pt x="34" y="74"/>
                </a:cubicBezTo>
                <a:cubicBezTo>
                  <a:pt x="36" y="71"/>
                  <a:pt x="36" y="66"/>
                  <a:pt x="36" y="66"/>
                </a:cubicBezTo>
                <a:cubicBezTo>
                  <a:pt x="36" y="66"/>
                  <a:pt x="37" y="63"/>
                  <a:pt x="35" y="62"/>
                </a:cubicBezTo>
                <a:cubicBezTo>
                  <a:pt x="33" y="60"/>
                  <a:pt x="29" y="55"/>
                  <a:pt x="28" y="54"/>
                </a:cubicBezTo>
                <a:cubicBezTo>
                  <a:pt x="27" y="53"/>
                  <a:pt x="26" y="53"/>
                  <a:pt x="25" y="53"/>
                </a:cubicBezTo>
                <a:cubicBezTo>
                  <a:pt x="23" y="54"/>
                  <a:pt x="21" y="53"/>
                  <a:pt x="22" y="51"/>
                </a:cubicBezTo>
                <a:cubicBezTo>
                  <a:pt x="23" y="49"/>
                  <a:pt x="23" y="43"/>
                  <a:pt x="23" y="43"/>
                </a:cubicBezTo>
                <a:cubicBezTo>
                  <a:pt x="23" y="43"/>
                  <a:pt x="22" y="41"/>
                  <a:pt x="24" y="40"/>
                </a:cubicBezTo>
                <a:cubicBezTo>
                  <a:pt x="25" y="39"/>
                  <a:pt x="25" y="37"/>
                  <a:pt x="23" y="37"/>
                </a:cubicBezTo>
                <a:cubicBezTo>
                  <a:pt x="21" y="37"/>
                  <a:pt x="18" y="37"/>
                  <a:pt x="18" y="36"/>
                </a:cubicBezTo>
                <a:cubicBezTo>
                  <a:pt x="17" y="35"/>
                  <a:pt x="8" y="27"/>
                  <a:pt x="8" y="26"/>
                </a:cubicBezTo>
                <a:cubicBezTo>
                  <a:pt x="7" y="25"/>
                  <a:pt x="7" y="24"/>
                  <a:pt x="7" y="22"/>
                </a:cubicBezTo>
                <a:cubicBezTo>
                  <a:pt x="7" y="21"/>
                  <a:pt x="6" y="19"/>
                  <a:pt x="4" y="19"/>
                </a:cubicBezTo>
                <a:cubicBezTo>
                  <a:pt x="3" y="19"/>
                  <a:pt x="0" y="17"/>
                  <a:pt x="0" y="17"/>
                </a:cubicBezTo>
                <a:cubicBezTo>
                  <a:pt x="0" y="17"/>
                  <a:pt x="1" y="13"/>
                  <a:pt x="4" y="14"/>
                </a:cubicBezTo>
                <a:cubicBezTo>
                  <a:pt x="8" y="14"/>
                  <a:pt x="9" y="14"/>
                  <a:pt x="11" y="14"/>
                </a:cubicBezTo>
                <a:cubicBezTo>
                  <a:pt x="12" y="15"/>
                  <a:pt x="12" y="13"/>
                  <a:pt x="12" y="11"/>
                </a:cubicBezTo>
                <a:cubicBezTo>
                  <a:pt x="12" y="10"/>
                  <a:pt x="14" y="8"/>
                  <a:pt x="16" y="8"/>
                </a:cubicBezTo>
                <a:cubicBezTo>
                  <a:pt x="18" y="9"/>
                  <a:pt x="21" y="8"/>
                  <a:pt x="21" y="8"/>
                </a:cubicBezTo>
                <a:cubicBezTo>
                  <a:pt x="24" y="3"/>
                  <a:pt x="24" y="3"/>
                  <a:pt x="24" y="3"/>
                </a:cubicBezTo>
                <a:cubicBezTo>
                  <a:pt x="24" y="3"/>
                  <a:pt x="25" y="1"/>
                  <a:pt x="27" y="2"/>
                </a:cubicBezTo>
                <a:cubicBezTo>
                  <a:pt x="29" y="4"/>
                  <a:pt x="31" y="4"/>
                  <a:pt x="32" y="3"/>
                </a:cubicBezTo>
                <a:cubicBezTo>
                  <a:pt x="33" y="2"/>
                  <a:pt x="36" y="0"/>
                  <a:pt x="38" y="2"/>
                </a:cubicBezTo>
                <a:cubicBezTo>
                  <a:pt x="39" y="4"/>
                  <a:pt x="40" y="4"/>
                  <a:pt x="42" y="3"/>
                </a:cubicBezTo>
                <a:cubicBezTo>
                  <a:pt x="43" y="3"/>
                  <a:pt x="45" y="3"/>
                  <a:pt x="46" y="3"/>
                </a:cubicBezTo>
                <a:cubicBezTo>
                  <a:pt x="47" y="2"/>
                  <a:pt x="48" y="3"/>
                  <a:pt x="49" y="5"/>
                </a:cubicBezTo>
                <a:cubicBezTo>
                  <a:pt x="50" y="6"/>
                  <a:pt x="49" y="9"/>
                  <a:pt x="51" y="10"/>
                </a:cubicBezTo>
                <a:cubicBezTo>
                  <a:pt x="53" y="11"/>
                  <a:pt x="57" y="10"/>
                  <a:pt x="57" y="10"/>
                </a:cubicBezTo>
                <a:cubicBezTo>
                  <a:pt x="57" y="10"/>
                  <a:pt x="59" y="9"/>
                  <a:pt x="59" y="7"/>
                </a:cubicBezTo>
                <a:cubicBezTo>
                  <a:pt x="59" y="6"/>
                  <a:pt x="61" y="5"/>
                  <a:pt x="62" y="6"/>
                </a:cubicBezTo>
                <a:cubicBezTo>
                  <a:pt x="63" y="6"/>
                  <a:pt x="67" y="6"/>
                  <a:pt x="69" y="4"/>
                </a:cubicBezTo>
                <a:cubicBezTo>
                  <a:pt x="71" y="3"/>
                  <a:pt x="77" y="4"/>
                  <a:pt x="78" y="4"/>
                </a:cubicBezTo>
                <a:cubicBezTo>
                  <a:pt x="79" y="4"/>
                  <a:pt x="81" y="5"/>
                  <a:pt x="82" y="6"/>
                </a:cubicBezTo>
                <a:cubicBezTo>
                  <a:pt x="82" y="8"/>
                  <a:pt x="85" y="10"/>
                  <a:pt x="86" y="9"/>
                </a:cubicBezTo>
                <a:cubicBezTo>
                  <a:pt x="88" y="7"/>
                  <a:pt x="90" y="6"/>
                  <a:pt x="92" y="6"/>
                </a:cubicBezTo>
                <a:cubicBezTo>
                  <a:pt x="94" y="6"/>
                  <a:pt x="97" y="8"/>
                  <a:pt x="97" y="11"/>
                </a:cubicBezTo>
                <a:cubicBezTo>
                  <a:pt x="98" y="13"/>
                  <a:pt x="98" y="17"/>
                  <a:pt x="99" y="19"/>
                </a:cubicBezTo>
                <a:cubicBezTo>
                  <a:pt x="99" y="21"/>
                  <a:pt x="99" y="29"/>
                  <a:pt x="99" y="31"/>
                </a:cubicBezTo>
                <a:cubicBezTo>
                  <a:pt x="99" y="32"/>
                  <a:pt x="102" y="36"/>
                  <a:pt x="104" y="34"/>
                </a:cubicBezTo>
                <a:cubicBezTo>
                  <a:pt x="106" y="32"/>
                  <a:pt x="110" y="31"/>
                  <a:pt x="110" y="30"/>
                </a:cubicBezTo>
                <a:cubicBezTo>
                  <a:pt x="111" y="30"/>
                  <a:pt x="114" y="29"/>
                  <a:pt x="114" y="31"/>
                </a:cubicBezTo>
                <a:cubicBezTo>
                  <a:pt x="114" y="33"/>
                  <a:pt x="116" y="34"/>
                  <a:pt x="118" y="35"/>
                </a:cubicBezTo>
                <a:cubicBezTo>
                  <a:pt x="120" y="36"/>
                  <a:pt x="123" y="38"/>
                  <a:pt x="125" y="40"/>
                </a:cubicBezTo>
                <a:cubicBezTo>
                  <a:pt x="126" y="42"/>
                  <a:pt x="129" y="47"/>
                  <a:pt x="132" y="47"/>
                </a:cubicBezTo>
                <a:cubicBezTo>
                  <a:pt x="135" y="48"/>
                  <a:pt x="138" y="49"/>
                  <a:pt x="138" y="51"/>
                </a:cubicBezTo>
                <a:cubicBezTo>
                  <a:pt x="138" y="52"/>
                  <a:pt x="138" y="56"/>
                  <a:pt x="139" y="58"/>
                </a:cubicBezTo>
                <a:cubicBezTo>
                  <a:pt x="139" y="59"/>
                  <a:pt x="141" y="59"/>
                  <a:pt x="143" y="59"/>
                </a:cubicBezTo>
                <a:cubicBezTo>
                  <a:pt x="145" y="59"/>
                  <a:pt x="146" y="59"/>
                  <a:pt x="147" y="61"/>
                </a:cubicBezTo>
                <a:cubicBezTo>
                  <a:pt x="147" y="63"/>
                  <a:pt x="149" y="63"/>
                  <a:pt x="150" y="61"/>
                </a:cubicBezTo>
                <a:cubicBezTo>
                  <a:pt x="152" y="59"/>
                  <a:pt x="154" y="60"/>
                  <a:pt x="155" y="62"/>
                </a:cubicBezTo>
                <a:cubicBezTo>
                  <a:pt x="156" y="63"/>
                  <a:pt x="159" y="66"/>
                  <a:pt x="160" y="65"/>
                </a:cubicBezTo>
                <a:cubicBezTo>
                  <a:pt x="162" y="64"/>
                  <a:pt x="163" y="63"/>
                  <a:pt x="165" y="63"/>
                </a:cubicBezTo>
                <a:cubicBezTo>
                  <a:pt x="167" y="63"/>
                  <a:pt x="170" y="59"/>
                  <a:pt x="172" y="62"/>
                </a:cubicBezTo>
                <a:cubicBezTo>
                  <a:pt x="174" y="64"/>
                  <a:pt x="178" y="65"/>
                  <a:pt x="180" y="65"/>
                </a:cubicBezTo>
                <a:cubicBezTo>
                  <a:pt x="181" y="65"/>
                  <a:pt x="189" y="64"/>
                  <a:pt x="190" y="64"/>
                </a:cubicBezTo>
                <a:cubicBezTo>
                  <a:pt x="191" y="64"/>
                  <a:pt x="198" y="63"/>
                  <a:pt x="198" y="63"/>
                </a:cubicBezTo>
                <a:cubicBezTo>
                  <a:pt x="199" y="62"/>
                  <a:pt x="201" y="61"/>
                  <a:pt x="202" y="60"/>
                </a:cubicBezTo>
                <a:cubicBezTo>
                  <a:pt x="202" y="59"/>
                  <a:pt x="204" y="58"/>
                  <a:pt x="205" y="59"/>
                </a:cubicBezTo>
                <a:cubicBezTo>
                  <a:pt x="206" y="61"/>
                  <a:pt x="212" y="66"/>
                  <a:pt x="212" y="66"/>
                </a:cubicBezTo>
                <a:cubicBezTo>
                  <a:pt x="212" y="66"/>
                  <a:pt x="217" y="69"/>
                  <a:pt x="220" y="68"/>
                </a:cubicBezTo>
                <a:cubicBezTo>
                  <a:pt x="223" y="68"/>
                  <a:pt x="227" y="68"/>
                  <a:pt x="228" y="68"/>
                </a:cubicBezTo>
                <a:cubicBezTo>
                  <a:pt x="229" y="68"/>
                  <a:pt x="230" y="68"/>
                  <a:pt x="230" y="71"/>
                </a:cubicBezTo>
                <a:cubicBezTo>
                  <a:pt x="230" y="74"/>
                  <a:pt x="231" y="79"/>
                  <a:pt x="231" y="79"/>
                </a:cubicBezTo>
                <a:cubicBezTo>
                  <a:pt x="232" y="82"/>
                  <a:pt x="232" y="82"/>
                  <a:pt x="232" y="82"/>
                </a:cubicBezTo>
                <a:cubicBezTo>
                  <a:pt x="232" y="82"/>
                  <a:pt x="235" y="82"/>
                  <a:pt x="237" y="82"/>
                </a:cubicBezTo>
                <a:cubicBezTo>
                  <a:pt x="238" y="82"/>
                  <a:pt x="239" y="83"/>
                  <a:pt x="239" y="85"/>
                </a:cubicBezTo>
                <a:cubicBezTo>
                  <a:pt x="239" y="86"/>
                  <a:pt x="239" y="90"/>
                  <a:pt x="241" y="91"/>
                </a:cubicBezTo>
                <a:cubicBezTo>
                  <a:pt x="242" y="93"/>
                  <a:pt x="244" y="95"/>
                  <a:pt x="245" y="96"/>
                </a:cubicBezTo>
                <a:cubicBezTo>
                  <a:pt x="246" y="98"/>
                  <a:pt x="247" y="101"/>
                  <a:pt x="246" y="102"/>
                </a:cubicBezTo>
                <a:cubicBezTo>
                  <a:pt x="246" y="104"/>
                  <a:pt x="245" y="108"/>
                  <a:pt x="246" y="109"/>
                </a:cubicBezTo>
                <a:cubicBezTo>
                  <a:pt x="247" y="110"/>
                  <a:pt x="251" y="115"/>
                  <a:pt x="251" y="116"/>
                </a:cubicBezTo>
                <a:cubicBezTo>
                  <a:pt x="252" y="116"/>
                  <a:pt x="254" y="121"/>
                  <a:pt x="254" y="124"/>
                </a:cubicBezTo>
                <a:cubicBezTo>
                  <a:pt x="253" y="126"/>
                  <a:pt x="252" y="132"/>
                  <a:pt x="253" y="133"/>
                </a:cubicBezTo>
                <a:cubicBezTo>
                  <a:pt x="253" y="133"/>
                  <a:pt x="251" y="138"/>
                  <a:pt x="252" y="140"/>
                </a:cubicBezTo>
                <a:cubicBezTo>
                  <a:pt x="254" y="141"/>
                  <a:pt x="252" y="144"/>
                  <a:pt x="252" y="145"/>
                </a:cubicBezTo>
                <a:cubicBezTo>
                  <a:pt x="252" y="147"/>
                  <a:pt x="250" y="148"/>
                  <a:pt x="253" y="150"/>
                </a:cubicBezTo>
                <a:cubicBezTo>
                  <a:pt x="256" y="151"/>
                  <a:pt x="255" y="154"/>
                  <a:pt x="254" y="155"/>
                </a:cubicBezTo>
                <a:cubicBezTo>
                  <a:pt x="253" y="156"/>
                  <a:pt x="254" y="164"/>
                  <a:pt x="254" y="165"/>
                </a:cubicBezTo>
                <a:cubicBezTo>
                  <a:pt x="254" y="166"/>
                  <a:pt x="253" y="172"/>
                  <a:pt x="253" y="173"/>
                </a:cubicBezTo>
                <a:cubicBezTo>
                  <a:pt x="253" y="174"/>
                  <a:pt x="253" y="175"/>
                  <a:pt x="251" y="176"/>
                </a:cubicBezTo>
                <a:cubicBezTo>
                  <a:pt x="249" y="176"/>
                  <a:pt x="249" y="178"/>
                  <a:pt x="252" y="178"/>
                </a:cubicBezTo>
                <a:cubicBezTo>
                  <a:pt x="255" y="178"/>
                  <a:pt x="256" y="178"/>
                  <a:pt x="257" y="179"/>
                </a:cubicBezTo>
                <a:cubicBezTo>
                  <a:pt x="258" y="180"/>
                  <a:pt x="263" y="182"/>
                  <a:pt x="265" y="180"/>
                </a:cubicBezTo>
                <a:cubicBezTo>
                  <a:pt x="267" y="179"/>
                  <a:pt x="268" y="179"/>
                  <a:pt x="269" y="179"/>
                </a:cubicBezTo>
                <a:cubicBezTo>
                  <a:pt x="271" y="179"/>
                  <a:pt x="273" y="179"/>
                  <a:pt x="272" y="180"/>
                </a:cubicBezTo>
                <a:cubicBezTo>
                  <a:pt x="272" y="182"/>
                  <a:pt x="272" y="185"/>
                  <a:pt x="274" y="185"/>
                </a:cubicBezTo>
                <a:cubicBezTo>
                  <a:pt x="276" y="185"/>
                  <a:pt x="277" y="185"/>
                  <a:pt x="278" y="187"/>
                </a:cubicBezTo>
                <a:cubicBezTo>
                  <a:pt x="278" y="189"/>
                  <a:pt x="281" y="188"/>
                  <a:pt x="280" y="185"/>
                </a:cubicBezTo>
                <a:cubicBezTo>
                  <a:pt x="280" y="182"/>
                  <a:pt x="282" y="180"/>
                  <a:pt x="284" y="182"/>
                </a:cubicBezTo>
                <a:cubicBezTo>
                  <a:pt x="286" y="183"/>
                  <a:pt x="288" y="184"/>
                  <a:pt x="289" y="185"/>
                </a:cubicBezTo>
                <a:cubicBezTo>
                  <a:pt x="290" y="186"/>
                  <a:pt x="293" y="186"/>
                  <a:pt x="293" y="184"/>
                </a:cubicBezTo>
                <a:cubicBezTo>
                  <a:pt x="294" y="183"/>
                  <a:pt x="294" y="181"/>
                  <a:pt x="292" y="180"/>
                </a:cubicBezTo>
                <a:cubicBezTo>
                  <a:pt x="290" y="179"/>
                  <a:pt x="292" y="176"/>
                  <a:pt x="294" y="175"/>
                </a:cubicBezTo>
                <a:cubicBezTo>
                  <a:pt x="295" y="173"/>
                  <a:pt x="297" y="174"/>
                  <a:pt x="298" y="175"/>
                </a:cubicBezTo>
                <a:cubicBezTo>
                  <a:pt x="298" y="175"/>
                  <a:pt x="301" y="177"/>
                  <a:pt x="303" y="177"/>
                </a:cubicBezTo>
                <a:cubicBezTo>
                  <a:pt x="305" y="176"/>
                  <a:pt x="310" y="176"/>
                  <a:pt x="311" y="176"/>
                </a:cubicBezTo>
                <a:cubicBezTo>
                  <a:pt x="313" y="175"/>
                  <a:pt x="315" y="173"/>
                  <a:pt x="315" y="171"/>
                </a:cubicBezTo>
                <a:cubicBezTo>
                  <a:pt x="315" y="169"/>
                  <a:pt x="316" y="169"/>
                  <a:pt x="317" y="168"/>
                </a:cubicBezTo>
                <a:cubicBezTo>
                  <a:pt x="318" y="167"/>
                  <a:pt x="322" y="163"/>
                  <a:pt x="322" y="163"/>
                </a:cubicBezTo>
                <a:cubicBezTo>
                  <a:pt x="322" y="163"/>
                  <a:pt x="326" y="162"/>
                  <a:pt x="327" y="162"/>
                </a:cubicBezTo>
                <a:cubicBezTo>
                  <a:pt x="329" y="162"/>
                  <a:pt x="331" y="164"/>
                  <a:pt x="332" y="165"/>
                </a:cubicBezTo>
                <a:cubicBezTo>
                  <a:pt x="333" y="167"/>
                  <a:pt x="336" y="167"/>
                  <a:pt x="337" y="167"/>
                </a:cubicBezTo>
                <a:cubicBezTo>
                  <a:pt x="339" y="167"/>
                  <a:pt x="342" y="166"/>
                  <a:pt x="343" y="168"/>
                </a:cubicBezTo>
                <a:cubicBezTo>
                  <a:pt x="344" y="169"/>
                  <a:pt x="347" y="169"/>
                  <a:pt x="347" y="169"/>
                </a:cubicBezTo>
                <a:cubicBezTo>
                  <a:pt x="347" y="169"/>
                  <a:pt x="350" y="170"/>
                  <a:pt x="351" y="170"/>
                </a:cubicBezTo>
                <a:cubicBezTo>
                  <a:pt x="352" y="170"/>
                  <a:pt x="354" y="168"/>
                  <a:pt x="354" y="167"/>
                </a:cubicBezTo>
                <a:cubicBezTo>
                  <a:pt x="354" y="167"/>
                  <a:pt x="364" y="175"/>
                  <a:pt x="366" y="179"/>
                </a:cubicBezTo>
                <a:cubicBezTo>
                  <a:pt x="368" y="182"/>
                  <a:pt x="375" y="189"/>
                  <a:pt x="377" y="190"/>
                </a:cubicBezTo>
                <a:cubicBezTo>
                  <a:pt x="379" y="191"/>
                  <a:pt x="384" y="194"/>
                  <a:pt x="388" y="193"/>
                </a:cubicBezTo>
                <a:cubicBezTo>
                  <a:pt x="392" y="192"/>
                  <a:pt x="396" y="190"/>
                  <a:pt x="397" y="191"/>
                </a:cubicBezTo>
                <a:cubicBezTo>
                  <a:pt x="399" y="193"/>
                  <a:pt x="404" y="196"/>
                  <a:pt x="405" y="197"/>
                </a:cubicBezTo>
                <a:cubicBezTo>
                  <a:pt x="405" y="199"/>
                  <a:pt x="408" y="207"/>
                  <a:pt x="409" y="208"/>
                </a:cubicBezTo>
                <a:cubicBezTo>
                  <a:pt x="411" y="210"/>
                  <a:pt x="414" y="217"/>
                  <a:pt x="414" y="218"/>
                </a:cubicBezTo>
                <a:cubicBezTo>
                  <a:pt x="415" y="220"/>
                  <a:pt x="419" y="228"/>
                  <a:pt x="419" y="229"/>
                </a:cubicBezTo>
                <a:cubicBezTo>
                  <a:pt x="419" y="229"/>
                  <a:pt x="419" y="229"/>
                  <a:pt x="419" y="229"/>
                </a:cubicBezTo>
                <a:cubicBezTo>
                  <a:pt x="419" y="230"/>
                  <a:pt x="419" y="230"/>
                  <a:pt x="419" y="230"/>
                </a:cubicBezTo>
                <a:cubicBezTo>
                  <a:pt x="419" y="231"/>
                  <a:pt x="419" y="231"/>
                  <a:pt x="419" y="231"/>
                </a:cubicBezTo>
                <a:cubicBezTo>
                  <a:pt x="419" y="232"/>
                  <a:pt x="419" y="233"/>
                  <a:pt x="419" y="233"/>
                </a:cubicBezTo>
                <a:cubicBezTo>
                  <a:pt x="419" y="234"/>
                  <a:pt x="419" y="234"/>
                  <a:pt x="419" y="235"/>
                </a:cubicBezTo>
                <a:cubicBezTo>
                  <a:pt x="418" y="235"/>
                  <a:pt x="418" y="236"/>
                  <a:pt x="418" y="237"/>
                </a:cubicBezTo>
                <a:cubicBezTo>
                  <a:pt x="418" y="239"/>
                  <a:pt x="418" y="240"/>
                  <a:pt x="419" y="241"/>
                </a:cubicBezTo>
                <a:cubicBezTo>
                  <a:pt x="419" y="243"/>
                  <a:pt x="419" y="244"/>
                  <a:pt x="419" y="246"/>
                </a:cubicBezTo>
                <a:cubicBezTo>
                  <a:pt x="419" y="248"/>
                  <a:pt x="418" y="249"/>
                  <a:pt x="417" y="251"/>
                </a:cubicBezTo>
                <a:cubicBezTo>
                  <a:pt x="417" y="251"/>
                  <a:pt x="416" y="252"/>
                  <a:pt x="416" y="252"/>
                </a:cubicBezTo>
                <a:cubicBezTo>
                  <a:pt x="416" y="252"/>
                  <a:pt x="415" y="253"/>
                  <a:pt x="415" y="254"/>
                </a:cubicBezTo>
                <a:cubicBezTo>
                  <a:pt x="414" y="257"/>
                  <a:pt x="414" y="257"/>
                  <a:pt x="414" y="257"/>
                </a:cubicBezTo>
                <a:cubicBezTo>
                  <a:pt x="414" y="257"/>
                  <a:pt x="414" y="257"/>
                  <a:pt x="414" y="257"/>
                </a:cubicBezTo>
                <a:cubicBezTo>
                  <a:pt x="414" y="260"/>
                  <a:pt x="414" y="264"/>
                  <a:pt x="415" y="268"/>
                </a:cubicBezTo>
                <a:cubicBezTo>
                  <a:pt x="416" y="268"/>
                  <a:pt x="416" y="269"/>
                  <a:pt x="416" y="269"/>
                </a:cubicBezTo>
                <a:cubicBezTo>
                  <a:pt x="416" y="270"/>
                  <a:pt x="417" y="271"/>
                  <a:pt x="417" y="271"/>
                </a:cubicBezTo>
                <a:cubicBezTo>
                  <a:pt x="417" y="272"/>
                  <a:pt x="416" y="272"/>
                  <a:pt x="416" y="273"/>
                </a:cubicBezTo>
                <a:cubicBezTo>
                  <a:pt x="416" y="273"/>
                  <a:pt x="416" y="273"/>
                  <a:pt x="416" y="274"/>
                </a:cubicBezTo>
                <a:cubicBezTo>
                  <a:pt x="415" y="277"/>
                  <a:pt x="415" y="280"/>
                  <a:pt x="416" y="283"/>
                </a:cubicBezTo>
                <a:cubicBezTo>
                  <a:pt x="412" y="284"/>
                  <a:pt x="412" y="284"/>
                  <a:pt x="412" y="284"/>
                </a:cubicBezTo>
                <a:cubicBezTo>
                  <a:pt x="412" y="284"/>
                  <a:pt x="413" y="293"/>
                  <a:pt x="411" y="294"/>
                </a:cubicBezTo>
                <a:cubicBezTo>
                  <a:pt x="410" y="296"/>
                  <a:pt x="409" y="295"/>
                  <a:pt x="408" y="296"/>
                </a:cubicBezTo>
                <a:cubicBezTo>
                  <a:pt x="406" y="296"/>
                  <a:pt x="401" y="297"/>
                  <a:pt x="401" y="297"/>
                </a:cubicBezTo>
                <a:cubicBezTo>
                  <a:pt x="401" y="297"/>
                  <a:pt x="402" y="299"/>
                  <a:pt x="400" y="304"/>
                </a:cubicBezTo>
                <a:cubicBezTo>
                  <a:pt x="398" y="308"/>
                  <a:pt x="392" y="305"/>
                  <a:pt x="392" y="303"/>
                </a:cubicBezTo>
                <a:cubicBezTo>
                  <a:pt x="391" y="301"/>
                  <a:pt x="389" y="300"/>
                  <a:pt x="389" y="301"/>
                </a:cubicBezTo>
                <a:cubicBezTo>
                  <a:pt x="388" y="302"/>
                  <a:pt x="387" y="301"/>
                  <a:pt x="385" y="302"/>
                </a:cubicBezTo>
                <a:cubicBezTo>
                  <a:pt x="383" y="303"/>
                  <a:pt x="382" y="305"/>
                  <a:pt x="382" y="305"/>
                </a:cubicBezTo>
                <a:cubicBezTo>
                  <a:pt x="382" y="305"/>
                  <a:pt x="381" y="306"/>
                  <a:pt x="383" y="308"/>
                </a:cubicBezTo>
                <a:cubicBezTo>
                  <a:pt x="383" y="308"/>
                  <a:pt x="383" y="309"/>
                  <a:pt x="384" y="309"/>
                </a:cubicBezTo>
                <a:cubicBezTo>
                  <a:pt x="384" y="309"/>
                  <a:pt x="384" y="309"/>
                  <a:pt x="384" y="309"/>
                </a:cubicBezTo>
                <a:cubicBezTo>
                  <a:pt x="384" y="309"/>
                  <a:pt x="380" y="310"/>
                  <a:pt x="378" y="310"/>
                </a:cubicBezTo>
                <a:cubicBezTo>
                  <a:pt x="377" y="310"/>
                  <a:pt x="374" y="310"/>
                  <a:pt x="372" y="311"/>
                </a:cubicBezTo>
                <a:cubicBezTo>
                  <a:pt x="370" y="312"/>
                  <a:pt x="366" y="312"/>
                  <a:pt x="365" y="312"/>
                </a:cubicBezTo>
                <a:cubicBezTo>
                  <a:pt x="364" y="313"/>
                  <a:pt x="361" y="316"/>
                  <a:pt x="360" y="317"/>
                </a:cubicBezTo>
                <a:cubicBezTo>
                  <a:pt x="359" y="318"/>
                  <a:pt x="356" y="324"/>
                  <a:pt x="356" y="324"/>
                </a:cubicBezTo>
                <a:cubicBezTo>
                  <a:pt x="356" y="324"/>
                  <a:pt x="356" y="331"/>
                  <a:pt x="356" y="332"/>
                </a:cubicBezTo>
                <a:cubicBezTo>
                  <a:pt x="357" y="334"/>
                  <a:pt x="357" y="336"/>
                  <a:pt x="356" y="337"/>
                </a:cubicBezTo>
                <a:cubicBezTo>
                  <a:pt x="355" y="338"/>
                  <a:pt x="357" y="344"/>
                  <a:pt x="357" y="345"/>
                </a:cubicBezTo>
                <a:cubicBezTo>
                  <a:pt x="357" y="346"/>
                  <a:pt x="358" y="350"/>
                  <a:pt x="358" y="350"/>
                </a:cubicBezTo>
                <a:cubicBezTo>
                  <a:pt x="358" y="350"/>
                  <a:pt x="361" y="354"/>
                  <a:pt x="363" y="356"/>
                </a:cubicBezTo>
                <a:cubicBezTo>
                  <a:pt x="366" y="357"/>
                  <a:pt x="364" y="359"/>
                  <a:pt x="362" y="360"/>
                </a:cubicBezTo>
                <a:cubicBezTo>
                  <a:pt x="361" y="361"/>
                  <a:pt x="357" y="362"/>
                  <a:pt x="356" y="361"/>
                </a:cubicBezTo>
                <a:cubicBezTo>
                  <a:pt x="354" y="360"/>
                  <a:pt x="352" y="363"/>
                  <a:pt x="352" y="364"/>
                </a:cubicBezTo>
                <a:cubicBezTo>
                  <a:pt x="352" y="366"/>
                  <a:pt x="348" y="366"/>
                  <a:pt x="346" y="365"/>
                </a:cubicBezTo>
                <a:cubicBezTo>
                  <a:pt x="344" y="364"/>
                  <a:pt x="341" y="365"/>
                  <a:pt x="341" y="365"/>
                </a:cubicBezTo>
                <a:cubicBezTo>
                  <a:pt x="337" y="369"/>
                  <a:pt x="337" y="369"/>
                  <a:pt x="337" y="369"/>
                </a:cubicBezTo>
                <a:cubicBezTo>
                  <a:pt x="337" y="369"/>
                  <a:pt x="336" y="374"/>
                  <a:pt x="336" y="377"/>
                </a:cubicBezTo>
                <a:cubicBezTo>
                  <a:pt x="336" y="379"/>
                  <a:pt x="331" y="380"/>
                  <a:pt x="329" y="378"/>
                </a:cubicBezTo>
                <a:cubicBezTo>
                  <a:pt x="327" y="376"/>
                  <a:pt x="323" y="377"/>
                  <a:pt x="320" y="377"/>
                </a:cubicBezTo>
                <a:cubicBezTo>
                  <a:pt x="316" y="377"/>
                  <a:pt x="315" y="385"/>
                  <a:pt x="315" y="385"/>
                </a:cubicBezTo>
                <a:cubicBezTo>
                  <a:pt x="315" y="385"/>
                  <a:pt x="315" y="390"/>
                  <a:pt x="315" y="393"/>
                </a:cubicBezTo>
                <a:cubicBezTo>
                  <a:pt x="315" y="395"/>
                  <a:pt x="311" y="400"/>
                  <a:pt x="311" y="400"/>
                </a:cubicBezTo>
                <a:cubicBezTo>
                  <a:pt x="310" y="401"/>
                  <a:pt x="304" y="403"/>
                  <a:pt x="303" y="404"/>
                </a:cubicBezTo>
                <a:cubicBezTo>
                  <a:pt x="302" y="405"/>
                  <a:pt x="300" y="404"/>
                  <a:pt x="299" y="401"/>
                </a:cubicBezTo>
                <a:cubicBezTo>
                  <a:pt x="298" y="398"/>
                  <a:pt x="294" y="399"/>
                  <a:pt x="292" y="399"/>
                </a:cubicBezTo>
                <a:cubicBezTo>
                  <a:pt x="291" y="400"/>
                  <a:pt x="288" y="404"/>
                  <a:pt x="286" y="404"/>
                </a:cubicBezTo>
                <a:cubicBezTo>
                  <a:pt x="283" y="404"/>
                  <a:pt x="283" y="406"/>
                  <a:pt x="282" y="408"/>
                </a:cubicBezTo>
                <a:cubicBezTo>
                  <a:pt x="281" y="409"/>
                  <a:pt x="279" y="410"/>
                  <a:pt x="277" y="409"/>
                </a:cubicBezTo>
                <a:cubicBezTo>
                  <a:pt x="276" y="407"/>
                  <a:pt x="272" y="408"/>
                  <a:pt x="269" y="408"/>
                </a:cubicBezTo>
                <a:cubicBezTo>
                  <a:pt x="266" y="408"/>
                  <a:pt x="267" y="403"/>
                  <a:pt x="267" y="402"/>
                </a:cubicBezTo>
                <a:cubicBezTo>
                  <a:pt x="267" y="400"/>
                  <a:pt x="266" y="395"/>
                  <a:pt x="264" y="393"/>
                </a:cubicBezTo>
                <a:cubicBezTo>
                  <a:pt x="262" y="392"/>
                  <a:pt x="262" y="391"/>
                  <a:pt x="261" y="389"/>
                </a:cubicBezTo>
                <a:cubicBezTo>
                  <a:pt x="260" y="388"/>
                  <a:pt x="258" y="388"/>
                  <a:pt x="256" y="388"/>
                </a:cubicBezTo>
                <a:cubicBezTo>
                  <a:pt x="254" y="389"/>
                  <a:pt x="252" y="388"/>
                  <a:pt x="249" y="386"/>
                </a:cubicBezTo>
                <a:cubicBezTo>
                  <a:pt x="247" y="384"/>
                  <a:pt x="244" y="387"/>
                  <a:pt x="242" y="386"/>
                </a:cubicBezTo>
                <a:cubicBezTo>
                  <a:pt x="241" y="386"/>
                  <a:pt x="243" y="383"/>
                  <a:pt x="244" y="381"/>
                </a:cubicBezTo>
                <a:cubicBezTo>
                  <a:pt x="245" y="380"/>
                  <a:pt x="246" y="376"/>
                  <a:pt x="246" y="375"/>
                </a:cubicBezTo>
                <a:cubicBezTo>
                  <a:pt x="246" y="373"/>
                  <a:pt x="246" y="372"/>
                  <a:pt x="244" y="370"/>
                </a:cubicBezTo>
                <a:cubicBezTo>
                  <a:pt x="242" y="367"/>
                  <a:pt x="244" y="368"/>
                  <a:pt x="245" y="366"/>
                </a:cubicBezTo>
                <a:cubicBezTo>
                  <a:pt x="247" y="364"/>
                  <a:pt x="242" y="363"/>
                  <a:pt x="239" y="362"/>
                </a:cubicBezTo>
                <a:cubicBezTo>
                  <a:pt x="237" y="360"/>
                  <a:pt x="234" y="361"/>
                  <a:pt x="233" y="362"/>
                </a:cubicBezTo>
                <a:cubicBezTo>
                  <a:pt x="232" y="364"/>
                  <a:pt x="229" y="363"/>
                  <a:pt x="227" y="360"/>
                </a:cubicBezTo>
                <a:cubicBezTo>
                  <a:pt x="226" y="358"/>
                  <a:pt x="223" y="360"/>
                  <a:pt x="223" y="361"/>
                </a:cubicBezTo>
                <a:cubicBezTo>
                  <a:pt x="223" y="362"/>
                  <a:pt x="223" y="363"/>
                  <a:pt x="223" y="365"/>
                </a:cubicBezTo>
                <a:cubicBezTo>
                  <a:pt x="224" y="367"/>
                  <a:pt x="220" y="367"/>
                  <a:pt x="219" y="368"/>
                </a:cubicBezTo>
                <a:cubicBezTo>
                  <a:pt x="218" y="369"/>
                  <a:pt x="217" y="369"/>
                  <a:pt x="216" y="367"/>
                </a:cubicBezTo>
                <a:cubicBezTo>
                  <a:pt x="216" y="364"/>
                  <a:pt x="212" y="366"/>
                  <a:pt x="211" y="367"/>
                </a:cubicBezTo>
                <a:cubicBezTo>
                  <a:pt x="209" y="368"/>
                  <a:pt x="208" y="369"/>
                  <a:pt x="205" y="368"/>
                </a:cubicBezTo>
                <a:cubicBezTo>
                  <a:pt x="202" y="367"/>
                  <a:pt x="203" y="365"/>
                  <a:pt x="203" y="363"/>
                </a:cubicBezTo>
                <a:cubicBezTo>
                  <a:pt x="203" y="362"/>
                  <a:pt x="201" y="361"/>
                  <a:pt x="200" y="361"/>
                </a:cubicBezTo>
                <a:cubicBezTo>
                  <a:pt x="198" y="361"/>
                  <a:pt x="196" y="360"/>
                  <a:pt x="196" y="359"/>
                </a:cubicBezTo>
                <a:cubicBezTo>
                  <a:pt x="195" y="358"/>
                  <a:pt x="195" y="355"/>
                  <a:pt x="192" y="355"/>
                </a:cubicBezTo>
                <a:cubicBezTo>
                  <a:pt x="190" y="354"/>
                  <a:pt x="191" y="353"/>
                  <a:pt x="192" y="351"/>
                </a:cubicBezTo>
                <a:cubicBezTo>
                  <a:pt x="193" y="349"/>
                  <a:pt x="192" y="345"/>
                  <a:pt x="191" y="344"/>
                </a:cubicBezTo>
                <a:cubicBezTo>
                  <a:pt x="190" y="344"/>
                  <a:pt x="187" y="342"/>
                  <a:pt x="186" y="342"/>
                </a:cubicBezTo>
                <a:cubicBezTo>
                  <a:pt x="185" y="342"/>
                  <a:pt x="183" y="342"/>
                  <a:pt x="182" y="340"/>
                </a:cubicBezTo>
                <a:cubicBezTo>
                  <a:pt x="181" y="339"/>
                  <a:pt x="180" y="337"/>
                  <a:pt x="177" y="336"/>
                </a:cubicBezTo>
                <a:cubicBezTo>
                  <a:pt x="174" y="336"/>
                  <a:pt x="174" y="333"/>
                  <a:pt x="173" y="330"/>
                </a:cubicBezTo>
                <a:cubicBezTo>
                  <a:pt x="173" y="328"/>
                  <a:pt x="168" y="329"/>
                  <a:pt x="167" y="329"/>
                </a:cubicBezTo>
                <a:cubicBezTo>
                  <a:pt x="165" y="329"/>
                  <a:pt x="164" y="332"/>
                  <a:pt x="162" y="333"/>
                </a:cubicBezTo>
                <a:cubicBezTo>
                  <a:pt x="160" y="335"/>
                  <a:pt x="153" y="335"/>
                  <a:pt x="152" y="335"/>
                </a:cubicBezTo>
                <a:cubicBezTo>
                  <a:pt x="152" y="335"/>
                  <a:pt x="152" y="335"/>
                  <a:pt x="152" y="335"/>
                </a:cubicBezTo>
                <a:cubicBezTo>
                  <a:pt x="152" y="335"/>
                  <a:pt x="152" y="335"/>
                  <a:pt x="152" y="335"/>
                </a:cubicBezTo>
                <a:cubicBezTo>
                  <a:pt x="152" y="335"/>
                  <a:pt x="152" y="334"/>
                  <a:pt x="151" y="334"/>
                </a:cubicBezTo>
                <a:cubicBezTo>
                  <a:pt x="151" y="333"/>
                  <a:pt x="149" y="332"/>
                  <a:pt x="150" y="330"/>
                </a:cubicBezTo>
                <a:cubicBezTo>
                  <a:pt x="150" y="330"/>
                  <a:pt x="150" y="330"/>
                  <a:pt x="150" y="330"/>
                </a:cubicBezTo>
                <a:cubicBezTo>
                  <a:pt x="149" y="330"/>
                  <a:pt x="149" y="331"/>
                  <a:pt x="148" y="331"/>
                </a:cubicBezTo>
                <a:cubicBezTo>
                  <a:pt x="147" y="330"/>
                  <a:pt x="147" y="330"/>
                  <a:pt x="147" y="330"/>
                </a:cubicBezTo>
                <a:cubicBezTo>
                  <a:pt x="147" y="330"/>
                  <a:pt x="147" y="330"/>
                  <a:pt x="147" y="330"/>
                </a:cubicBezTo>
                <a:cubicBezTo>
                  <a:pt x="147" y="330"/>
                  <a:pt x="147" y="330"/>
                  <a:pt x="147" y="330"/>
                </a:cubicBezTo>
                <a:cubicBezTo>
                  <a:pt x="147" y="333"/>
                  <a:pt x="149" y="332"/>
                  <a:pt x="149" y="333"/>
                </a:cubicBezTo>
                <a:cubicBezTo>
                  <a:pt x="149" y="333"/>
                  <a:pt x="149" y="333"/>
                  <a:pt x="149" y="333"/>
                </a:cubicBezTo>
                <a:cubicBezTo>
                  <a:pt x="149" y="334"/>
                  <a:pt x="149" y="334"/>
                  <a:pt x="148" y="334"/>
                </a:cubicBezTo>
                <a:cubicBezTo>
                  <a:pt x="147" y="334"/>
                  <a:pt x="146" y="333"/>
                  <a:pt x="146" y="332"/>
                </a:cubicBezTo>
                <a:cubicBezTo>
                  <a:pt x="146" y="332"/>
                  <a:pt x="146" y="331"/>
                  <a:pt x="146" y="331"/>
                </a:cubicBezTo>
                <a:cubicBezTo>
                  <a:pt x="146" y="330"/>
                  <a:pt x="145" y="330"/>
                  <a:pt x="145" y="330"/>
                </a:cubicBezTo>
                <a:cubicBezTo>
                  <a:pt x="145" y="328"/>
                  <a:pt x="144" y="326"/>
                  <a:pt x="144" y="325"/>
                </a:cubicBezTo>
                <a:cubicBezTo>
                  <a:pt x="144" y="325"/>
                  <a:pt x="143" y="325"/>
                  <a:pt x="143" y="324"/>
                </a:cubicBezTo>
                <a:cubicBezTo>
                  <a:pt x="143" y="324"/>
                  <a:pt x="143" y="324"/>
                  <a:pt x="143" y="324"/>
                </a:cubicBezTo>
                <a:cubicBezTo>
                  <a:pt x="143" y="323"/>
                  <a:pt x="143" y="323"/>
                  <a:pt x="142" y="322"/>
                </a:cubicBezTo>
                <a:cubicBezTo>
                  <a:pt x="142" y="322"/>
                  <a:pt x="142" y="321"/>
                  <a:pt x="142" y="321"/>
                </a:cubicBezTo>
                <a:cubicBezTo>
                  <a:pt x="141" y="320"/>
                  <a:pt x="141" y="319"/>
                  <a:pt x="141" y="318"/>
                </a:cubicBezTo>
                <a:cubicBezTo>
                  <a:pt x="140" y="317"/>
                  <a:pt x="139" y="316"/>
                  <a:pt x="139" y="315"/>
                </a:cubicBezTo>
                <a:cubicBezTo>
                  <a:pt x="139" y="314"/>
                  <a:pt x="139" y="312"/>
                  <a:pt x="139" y="311"/>
                </a:cubicBezTo>
                <a:cubicBezTo>
                  <a:pt x="138" y="309"/>
                  <a:pt x="134" y="309"/>
                  <a:pt x="134" y="309"/>
                </a:cubicBezTo>
                <a:cubicBezTo>
                  <a:pt x="134" y="309"/>
                  <a:pt x="131" y="305"/>
                  <a:pt x="131" y="304"/>
                </a:cubicBezTo>
                <a:cubicBezTo>
                  <a:pt x="129" y="302"/>
                  <a:pt x="128" y="303"/>
                  <a:pt x="127" y="301"/>
                </a:cubicBezTo>
                <a:cubicBezTo>
                  <a:pt x="127" y="301"/>
                  <a:pt x="127" y="301"/>
                  <a:pt x="127" y="301"/>
                </a:cubicBezTo>
                <a:cubicBezTo>
                  <a:pt x="126" y="301"/>
                  <a:pt x="126" y="299"/>
                  <a:pt x="125" y="299"/>
                </a:cubicBezTo>
                <a:cubicBezTo>
                  <a:pt x="125" y="298"/>
                  <a:pt x="122" y="296"/>
                  <a:pt x="121" y="296"/>
                </a:cubicBezTo>
                <a:cubicBezTo>
                  <a:pt x="120" y="296"/>
                  <a:pt x="120" y="295"/>
                  <a:pt x="119" y="295"/>
                </a:cubicBezTo>
                <a:cubicBezTo>
                  <a:pt x="118" y="294"/>
                  <a:pt x="117" y="294"/>
                  <a:pt x="116" y="291"/>
                </a:cubicBezTo>
                <a:cubicBezTo>
                  <a:pt x="115" y="291"/>
                  <a:pt x="115" y="291"/>
                  <a:pt x="115" y="291"/>
                </a:cubicBezTo>
                <a:cubicBezTo>
                  <a:pt x="115" y="290"/>
                  <a:pt x="115" y="290"/>
                  <a:pt x="115" y="290"/>
                </a:cubicBezTo>
                <a:cubicBezTo>
                  <a:pt x="115" y="290"/>
                  <a:pt x="114" y="290"/>
                  <a:pt x="114" y="290"/>
                </a:cubicBezTo>
                <a:cubicBezTo>
                  <a:pt x="113" y="289"/>
                  <a:pt x="111" y="288"/>
                  <a:pt x="110" y="287"/>
                </a:cubicBezTo>
                <a:cubicBezTo>
                  <a:pt x="111" y="287"/>
                  <a:pt x="111" y="287"/>
                  <a:pt x="111" y="286"/>
                </a:cubicBezTo>
                <a:cubicBezTo>
                  <a:pt x="110" y="286"/>
                  <a:pt x="110" y="286"/>
                  <a:pt x="110" y="286"/>
                </a:cubicBezTo>
                <a:cubicBezTo>
                  <a:pt x="109" y="286"/>
                  <a:pt x="109" y="286"/>
                  <a:pt x="108" y="287"/>
                </a:cubicBezTo>
                <a:cubicBezTo>
                  <a:pt x="108" y="287"/>
                  <a:pt x="108" y="287"/>
                  <a:pt x="108" y="287"/>
                </a:cubicBezTo>
                <a:cubicBezTo>
                  <a:pt x="107" y="287"/>
                  <a:pt x="106" y="287"/>
                  <a:pt x="106" y="286"/>
                </a:cubicBezTo>
                <a:cubicBezTo>
                  <a:pt x="106" y="285"/>
                  <a:pt x="102" y="282"/>
                  <a:pt x="101" y="282"/>
                </a:cubicBezTo>
                <a:cubicBezTo>
                  <a:pt x="100" y="281"/>
                  <a:pt x="99" y="281"/>
                  <a:pt x="98" y="280"/>
                </a:cubicBezTo>
                <a:cubicBezTo>
                  <a:pt x="99" y="280"/>
                  <a:pt x="99" y="280"/>
                  <a:pt x="99" y="279"/>
                </a:cubicBezTo>
                <a:cubicBezTo>
                  <a:pt x="100" y="279"/>
                  <a:pt x="100" y="279"/>
                  <a:pt x="100" y="279"/>
                </a:cubicBezTo>
                <a:cubicBezTo>
                  <a:pt x="100" y="279"/>
                  <a:pt x="100" y="279"/>
                  <a:pt x="100" y="279"/>
                </a:cubicBezTo>
                <a:cubicBezTo>
                  <a:pt x="100" y="279"/>
                  <a:pt x="101" y="279"/>
                  <a:pt x="101" y="278"/>
                </a:cubicBezTo>
                <a:cubicBezTo>
                  <a:pt x="100" y="278"/>
                  <a:pt x="100" y="278"/>
                  <a:pt x="100" y="278"/>
                </a:cubicBezTo>
                <a:cubicBezTo>
                  <a:pt x="100" y="278"/>
                  <a:pt x="99" y="278"/>
                  <a:pt x="98" y="278"/>
                </a:cubicBezTo>
                <a:cubicBezTo>
                  <a:pt x="98" y="278"/>
                  <a:pt x="98" y="278"/>
                  <a:pt x="98" y="278"/>
                </a:cubicBezTo>
                <a:cubicBezTo>
                  <a:pt x="98" y="278"/>
                  <a:pt x="98" y="278"/>
                  <a:pt x="98" y="278"/>
                </a:cubicBezTo>
                <a:cubicBezTo>
                  <a:pt x="98" y="277"/>
                  <a:pt x="99" y="277"/>
                  <a:pt x="100" y="275"/>
                </a:cubicBezTo>
                <a:cubicBezTo>
                  <a:pt x="100" y="275"/>
                  <a:pt x="100" y="275"/>
                  <a:pt x="100" y="275"/>
                </a:cubicBezTo>
                <a:cubicBezTo>
                  <a:pt x="99" y="275"/>
                  <a:pt x="99" y="275"/>
                  <a:pt x="99" y="275"/>
                </a:cubicBezTo>
                <a:cubicBezTo>
                  <a:pt x="99" y="275"/>
                  <a:pt x="96" y="276"/>
                  <a:pt x="96" y="276"/>
                </a:cubicBezTo>
                <a:cubicBezTo>
                  <a:pt x="96" y="276"/>
                  <a:pt x="97" y="279"/>
                  <a:pt x="97" y="279"/>
                </a:cubicBezTo>
                <a:cubicBezTo>
                  <a:pt x="97" y="279"/>
                  <a:pt x="97" y="279"/>
                  <a:pt x="97" y="279"/>
                </a:cubicBezTo>
                <a:cubicBezTo>
                  <a:pt x="96" y="279"/>
                  <a:pt x="96" y="279"/>
                  <a:pt x="96" y="279"/>
                </a:cubicBezTo>
                <a:cubicBezTo>
                  <a:pt x="95" y="278"/>
                  <a:pt x="92" y="279"/>
                  <a:pt x="91" y="278"/>
                </a:cubicBezTo>
                <a:cubicBezTo>
                  <a:pt x="90" y="278"/>
                  <a:pt x="89" y="276"/>
                  <a:pt x="89" y="275"/>
                </a:cubicBezTo>
                <a:cubicBezTo>
                  <a:pt x="88" y="275"/>
                  <a:pt x="87" y="274"/>
                  <a:pt x="87" y="274"/>
                </a:cubicBezTo>
                <a:cubicBezTo>
                  <a:pt x="87" y="273"/>
                  <a:pt x="87" y="273"/>
                  <a:pt x="86" y="273"/>
                </a:cubicBezTo>
                <a:cubicBezTo>
                  <a:pt x="86" y="272"/>
                  <a:pt x="87" y="272"/>
                  <a:pt x="86" y="271"/>
                </a:cubicBezTo>
                <a:close/>
              </a:path>
            </a:pathLst>
          </a:custGeom>
          <a:solidFill>
            <a:schemeClr val="accent1"/>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58" name="Freeform 56"/>
          <p:cNvSpPr>
            <a:spLocks/>
          </p:cNvSpPr>
          <p:nvPr/>
        </p:nvSpPr>
        <p:spPr bwMode="auto">
          <a:xfrm>
            <a:off x="10409221" y="3027194"/>
            <a:ext cx="2072804" cy="2241154"/>
          </a:xfrm>
          <a:custGeom>
            <a:avLst/>
            <a:gdLst>
              <a:gd name="T0" fmla="*/ 2 w 416"/>
              <a:gd name="T1" fmla="*/ 153 h 450"/>
              <a:gd name="T2" fmla="*/ 6 w 416"/>
              <a:gd name="T3" fmla="*/ 150 h 450"/>
              <a:gd name="T4" fmla="*/ 7 w 416"/>
              <a:gd name="T5" fmla="*/ 145 h 450"/>
              <a:gd name="T6" fmla="*/ 11 w 416"/>
              <a:gd name="T7" fmla="*/ 135 h 450"/>
              <a:gd name="T8" fmla="*/ 17 w 416"/>
              <a:gd name="T9" fmla="*/ 117 h 450"/>
              <a:gd name="T10" fmla="*/ 17 w 416"/>
              <a:gd name="T11" fmla="*/ 102 h 450"/>
              <a:gd name="T12" fmla="*/ 19 w 416"/>
              <a:gd name="T13" fmla="*/ 91 h 450"/>
              <a:gd name="T14" fmla="*/ 23 w 416"/>
              <a:gd name="T15" fmla="*/ 73 h 450"/>
              <a:gd name="T16" fmla="*/ 27 w 416"/>
              <a:gd name="T17" fmla="*/ 60 h 450"/>
              <a:gd name="T18" fmla="*/ 32 w 416"/>
              <a:gd name="T19" fmla="*/ 52 h 450"/>
              <a:gd name="T20" fmla="*/ 83 w 416"/>
              <a:gd name="T21" fmla="*/ 61 h 450"/>
              <a:gd name="T22" fmla="*/ 152 w 416"/>
              <a:gd name="T23" fmla="*/ 29 h 450"/>
              <a:gd name="T24" fmla="*/ 232 w 416"/>
              <a:gd name="T25" fmla="*/ 11 h 450"/>
              <a:gd name="T26" fmla="*/ 274 w 416"/>
              <a:gd name="T27" fmla="*/ 39 h 450"/>
              <a:gd name="T28" fmla="*/ 290 w 416"/>
              <a:gd name="T29" fmla="*/ 68 h 450"/>
              <a:gd name="T30" fmla="*/ 317 w 416"/>
              <a:gd name="T31" fmla="*/ 78 h 450"/>
              <a:gd name="T32" fmla="*/ 351 w 416"/>
              <a:gd name="T33" fmla="*/ 115 h 450"/>
              <a:gd name="T34" fmla="*/ 345 w 416"/>
              <a:gd name="T35" fmla="*/ 169 h 450"/>
              <a:gd name="T36" fmla="*/ 406 w 416"/>
              <a:gd name="T37" fmla="*/ 224 h 450"/>
              <a:gd name="T38" fmla="*/ 396 w 416"/>
              <a:gd name="T39" fmla="*/ 238 h 450"/>
              <a:gd name="T40" fmla="*/ 377 w 416"/>
              <a:gd name="T41" fmla="*/ 265 h 450"/>
              <a:gd name="T42" fmla="*/ 319 w 416"/>
              <a:gd name="T43" fmla="*/ 267 h 450"/>
              <a:gd name="T44" fmla="*/ 279 w 416"/>
              <a:gd name="T45" fmla="*/ 244 h 450"/>
              <a:gd name="T46" fmla="*/ 240 w 416"/>
              <a:gd name="T47" fmla="*/ 213 h 450"/>
              <a:gd name="T48" fmla="*/ 200 w 416"/>
              <a:gd name="T49" fmla="*/ 207 h 450"/>
              <a:gd name="T50" fmla="*/ 165 w 416"/>
              <a:gd name="T51" fmla="*/ 218 h 450"/>
              <a:gd name="T52" fmla="*/ 177 w 416"/>
              <a:gd name="T53" fmla="*/ 247 h 450"/>
              <a:gd name="T54" fmla="*/ 195 w 416"/>
              <a:gd name="T55" fmla="*/ 296 h 450"/>
              <a:gd name="T56" fmla="*/ 221 w 416"/>
              <a:gd name="T57" fmla="*/ 325 h 450"/>
              <a:gd name="T58" fmla="*/ 246 w 416"/>
              <a:gd name="T59" fmla="*/ 355 h 450"/>
              <a:gd name="T60" fmla="*/ 248 w 416"/>
              <a:gd name="T61" fmla="*/ 395 h 450"/>
              <a:gd name="T62" fmla="*/ 257 w 416"/>
              <a:gd name="T63" fmla="*/ 427 h 450"/>
              <a:gd name="T64" fmla="*/ 220 w 416"/>
              <a:gd name="T65" fmla="*/ 437 h 450"/>
              <a:gd name="T66" fmla="*/ 200 w 416"/>
              <a:gd name="T67" fmla="*/ 440 h 450"/>
              <a:gd name="T68" fmla="*/ 195 w 416"/>
              <a:gd name="T69" fmla="*/ 430 h 450"/>
              <a:gd name="T70" fmla="*/ 197 w 416"/>
              <a:gd name="T71" fmla="*/ 405 h 450"/>
              <a:gd name="T72" fmla="*/ 184 w 416"/>
              <a:gd name="T73" fmla="*/ 377 h 450"/>
              <a:gd name="T74" fmla="*/ 175 w 416"/>
              <a:gd name="T75" fmla="*/ 361 h 450"/>
              <a:gd name="T76" fmla="*/ 163 w 416"/>
              <a:gd name="T77" fmla="*/ 351 h 450"/>
              <a:gd name="T78" fmla="*/ 157 w 416"/>
              <a:gd name="T79" fmla="*/ 333 h 450"/>
              <a:gd name="T80" fmla="*/ 142 w 416"/>
              <a:gd name="T81" fmla="*/ 318 h 450"/>
              <a:gd name="T82" fmla="*/ 131 w 416"/>
              <a:gd name="T83" fmla="*/ 294 h 450"/>
              <a:gd name="T84" fmla="*/ 114 w 416"/>
              <a:gd name="T85" fmla="*/ 271 h 450"/>
              <a:gd name="T86" fmla="*/ 98 w 416"/>
              <a:gd name="T87" fmla="*/ 248 h 450"/>
              <a:gd name="T88" fmla="*/ 74 w 416"/>
              <a:gd name="T89" fmla="*/ 209 h 450"/>
              <a:gd name="T90" fmla="*/ 61 w 416"/>
              <a:gd name="T91" fmla="*/ 183 h 450"/>
              <a:gd name="T92" fmla="*/ 44 w 416"/>
              <a:gd name="T93" fmla="*/ 165 h 450"/>
              <a:gd name="T94" fmla="*/ 45 w 416"/>
              <a:gd name="T95" fmla="*/ 160 h 450"/>
              <a:gd name="T96" fmla="*/ 33 w 416"/>
              <a:gd name="T97" fmla="*/ 156 h 450"/>
              <a:gd name="T98" fmla="*/ 27 w 416"/>
              <a:gd name="T99" fmla="*/ 157 h 450"/>
              <a:gd name="T100" fmla="*/ 21 w 416"/>
              <a:gd name="T101" fmla="*/ 158 h 450"/>
              <a:gd name="T102" fmla="*/ 20 w 416"/>
              <a:gd name="T103" fmla="*/ 155 h 450"/>
              <a:gd name="T104" fmla="*/ 16 w 416"/>
              <a:gd name="T105" fmla="*/ 158 h 450"/>
              <a:gd name="T106" fmla="*/ 15 w 416"/>
              <a:gd name="T107" fmla="*/ 157 h 450"/>
              <a:gd name="T108" fmla="*/ 11 w 416"/>
              <a:gd name="T109" fmla="*/ 155 h 450"/>
              <a:gd name="T110" fmla="*/ 5 w 416"/>
              <a:gd name="T111" fmla="*/ 162 h 450"/>
              <a:gd name="T112" fmla="*/ 3 w 416"/>
              <a:gd name="T113" fmla="*/ 162 h 450"/>
              <a:gd name="T114" fmla="*/ 2 w 416"/>
              <a:gd name="T115" fmla="*/ 15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6" h="450">
                <a:moveTo>
                  <a:pt x="2" y="157"/>
                </a:moveTo>
                <a:cubicBezTo>
                  <a:pt x="1" y="156"/>
                  <a:pt x="1" y="157"/>
                  <a:pt x="1" y="157"/>
                </a:cubicBezTo>
                <a:cubicBezTo>
                  <a:pt x="0" y="157"/>
                  <a:pt x="0" y="158"/>
                  <a:pt x="0" y="157"/>
                </a:cubicBezTo>
                <a:cubicBezTo>
                  <a:pt x="0" y="156"/>
                  <a:pt x="0" y="157"/>
                  <a:pt x="0" y="156"/>
                </a:cubicBezTo>
                <a:cubicBezTo>
                  <a:pt x="0" y="156"/>
                  <a:pt x="0" y="156"/>
                  <a:pt x="0" y="156"/>
                </a:cubicBezTo>
                <a:cubicBezTo>
                  <a:pt x="0" y="156"/>
                  <a:pt x="0" y="156"/>
                  <a:pt x="0" y="156"/>
                </a:cubicBezTo>
                <a:cubicBezTo>
                  <a:pt x="1" y="155"/>
                  <a:pt x="1" y="153"/>
                  <a:pt x="2" y="153"/>
                </a:cubicBezTo>
                <a:cubicBezTo>
                  <a:pt x="2" y="153"/>
                  <a:pt x="2" y="153"/>
                  <a:pt x="2" y="153"/>
                </a:cubicBezTo>
                <a:cubicBezTo>
                  <a:pt x="3" y="153"/>
                  <a:pt x="2" y="153"/>
                  <a:pt x="2" y="153"/>
                </a:cubicBezTo>
                <a:cubicBezTo>
                  <a:pt x="2" y="153"/>
                  <a:pt x="3" y="153"/>
                  <a:pt x="3" y="153"/>
                </a:cubicBezTo>
                <a:cubicBezTo>
                  <a:pt x="3" y="153"/>
                  <a:pt x="3" y="152"/>
                  <a:pt x="3" y="152"/>
                </a:cubicBezTo>
                <a:cubicBezTo>
                  <a:pt x="3" y="152"/>
                  <a:pt x="3" y="152"/>
                  <a:pt x="3" y="152"/>
                </a:cubicBezTo>
                <a:cubicBezTo>
                  <a:pt x="4" y="152"/>
                  <a:pt x="3" y="150"/>
                  <a:pt x="4" y="150"/>
                </a:cubicBezTo>
                <a:cubicBezTo>
                  <a:pt x="5" y="150"/>
                  <a:pt x="5" y="150"/>
                  <a:pt x="4" y="151"/>
                </a:cubicBezTo>
                <a:cubicBezTo>
                  <a:pt x="5" y="151"/>
                  <a:pt x="5" y="151"/>
                  <a:pt x="5" y="151"/>
                </a:cubicBezTo>
                <a:cubicBezTo>
                  <a:pt x="5" y="151"/>
                  <a:pt x="5" y="151"/>
                  <a:pt x="5" y="151"/>
                </a:cubicBezTo>
                <a:cubicBezTo>
                  <a:pt x="5" y="151"/>
                  <a:pt x="6" y="151"/>
                  <a:pt x="6" y="151"/>
                </a:cubicBezTo>
                <a:cubicBezTo>
                  <a:pt x="6" y="151"/>
                  <a:pt x="6" y="150"/>
                  <a:pt x="6" y="150"/>
                </a:cubicBezTo>
                <a:cubicBezTo>
                  <a:pt x="6" y="150"/>
                  <a:pt x="5" y="150"/>
                  <a:pt x="5" y="150"/>
                </a:cubicBezTo>
                <a:cubicBezTo>
                  <a:pt x="5" y="150"/>
                  <a:pt x="6" y="150"/>
                  <a:pt x="6" y="150"/>
                </a:cubicBezTo>
                <a:cubicBezTo>
                  <a:pt x="6" y="149"/>
                  <a:pt x="6" y="149"/>
                  <a:pt x="6" y="149"/>
                </a:cubicBezTo>
                <a:cubicBezTo>
                  <a:pt x="5" y="149"/>
                  <a:pt x="5" y="149"/>
                  <a:pt x="5" y="149"/>
                </a:cubicBezTo>
                <a:cubicBezTo>
                  <a:pt x="5" y="149"/>
                  <a:pt x="5" y="149"/>
                  <a:pt x="5" y="149"/>
                </a:cubicBezTo>
                <a:cubicBezTo>
                  <a:pt x="6" y="148"/>
                  <a:pt x="6" y="148"/>
                  <a:pt x="7" y="147"/>
                </a:cubicBezTo>
                <a:cubicBezTo>
                  <a:pt x="7" y="147"/>
                  <a:pt x="6" y="147"/>
                  <a:pt x="6" y="147"/>
                </a:cubicBezTo>
                <a:cubicBezTo>
                  <a:pt x="6" y="146"/>
                  <a:pt x="7" y="146"/>
                  <a:pt x="7" y="146"/>
                </a:cubicBezTo>
                <a:cubicBezTo>
                  <a:pt x="7" y="145"/>
                  <a:pt x="7" y="145"/>
                  <a:pt x="7" y="145"/>
                </a:cubicBezTo>
                <a:cubicBezTo>
                  <a:pt x="7" y="145"/>
                  <a:pt x="7" y="144"/>
                  <a:pt x="7" y="144"/>
                </a:cubicBezTo>
                <a:cubicBezTo>
                  <a:pt x="8" y="144"/>
                  <a:pt x="7" y="144"/>
                  <a:pt x="7" y="144"/>
                </a:cubicBezTo>
                <a:cubicBezTo>
                  <a:pt x="7" y="144"/>
                  <a:pt x="7" y="143"/>
                  <a:pt x="7" y="143"/>
                </a:cubicBezTo>
                <a:cubicBezTo>
                  <a:pt x="7" y="143"/>
                  <a:pt x="8" y="144"/>
                  <a:pt x="8" y="142"/>
                </a:cubicBezTo>
                <a:cubicBezTo>
                  <a:pt x="8" y="142"/>
                  <a:pt x="7" y="143"/>
                  <a:pt x="8" y="142"/>
                </a:cubicBezTo>
                <a:cubicBezTo>
                  <a:pt x="8" y="142"/>
                  <a:pt x="8" y="142"/>
                  <a:pt x="8" y="142"/>
                </a:cubicBezTo>
                <a:cubicBezTo>
                  <a:pt x="9" y="141"/>
                  <a:pt x="9" y="139"/>
                  <a:pt x="10" y="138"/>
                </a:cubicBezTo>
                <a:cubicBezTo>
                  <a:pt x="10" y="137"/>
                  <a:pt x="11" y="137"/>
                  <a:pt x="11" y="136"/>
                </a:cubicBezTo>
                <a:cubicBezTo>
                  <a:pt x="11" y="136"/>
                  <a:pt x="11" y="135"/>
                  <a:pt x="11" y="135"/>
                </a:cubicBezTo>
                <a:cubicBezTo>
                  <a:pt x="11" y="134"/>
                  <a:pt x="12" y="134"/>
                  <a:pt x="12" y="133"/>
                </a:cubicBezTo>
                <a:cubicBezTo>
                  <a:pt x="12" y="133"/>
                  <a:pt x="12" y="132"/>
                  <a:pt x="12" y="131"/>
                </a:cubicBezTo>
                <a:cubicBezTo>
                  <a:pt x="13" y="130"/>
                  <a:pt x="13" y="129"/>
                  <a:pt x="14" y="129"/>
                </a:cubicBezTo>
                <a:cubicBezTo>
                  <a:pt x="14" y="128"/>
                  <a:pt x="14" y="127"/>
                  <a:pt x="14" y="127"/>
                </a:cubicBezTo>
                <a:cubicBezTo>
                  <a:pt x="14" y="126"/>
                  <a:pt x="15" y="126"/>
                  <a:pt x="15" y="126"/>
                </a:cubicBezTo>
                <a:cubicBezTo>
                  <a:pt x="15" y="126"/>
                  <a:pt x="15" y="126"/>
                  <a:pt x="15" y="125"/>
                </a:cubicBezTo>
                <a:cubicBezTo>
                  <a:pt x="15" y="124"/>
                  <a:pt x="16" y="124"/>
                  <a:pt x="16" y="123"/>
                </a:cubicBezTo>
                <a:cubicBezTo>
                  <a:pt x="17" y="123"/>
                  <a:pt x="17" y="121"/>
                  <a:pt x="17" y="121"/>
                </a:cubicBezTo>
                <a:cubicBezTo>
                  <a:pt x="18" y="120"/>
                  <a:pt x="17" y="118"/>
                  <a:pt x="17" y="117"/>
                </a:cubicBezTo>
                <a:cubicBezTo>
                  <a:pt x="16" y="116"/>
                  <a:pt x="16" y="116"/>
                  <a:pt x="16" y="116"/>
                </a:cubicBezTo>
                <a:cubicBezTo>
                  <a:pt x="16" y="115"/>
                  <a:pt x="17" y="115"/>
                  <a:pt x="17" y="114"/>
                </a:cubicBezTo>
                <a:cubicBezTo>
                  <a:pt x="17" y="113"/>
                  <a:pt x="17" y="113"/>
                  <a:pt x="16" y="112"/>
                </a:cubicBezTo>
                <a:cubicBezTo>
                  <a:pt x="16" y="111"/>
                  <a:pt x="16" y="111"/>
                  <a:pt x="16" y="110"/>
                </a:cubicBezTo>
                <a:cubicBezTo>
                  <a:pt x="16" y="110"/>
                  <a:pt x="15" y="110"/>
                  <a:pt x="15" y="109"/>
                </a:cubicBezTo>
                <a:cubicBezTo>
                  <a:pt x="15" y="109"/>
                  <a:pt x="15" y="108"/>
                  <a:pt x="16" y="108"/>
                </a:cubicBezTo>
                <a:cubicBezTo>
                  <a:pt x="16" y="108"/>
                  <a:pt x="16" y="107"/>
                  <a:pt x="16" y="107"/>
                </a:cubicBezTo>
                <a:cubicBezTo>
                  <a:pt x="16" y="107"/>
                  <a:pt x="16" y="106"/>
                  <a:pt x="16" y="106"/>
                </a:cubicBezTo>
                <a:cubicBezTo>
                  <a:pt x="16" y="105"/>
                  <a:pt x="17" y="103"/>
                  <a:pt x="17" y="102"/>
                </a:cubicBezTo>
                <a:cubicBezTo>
                  <a:pt x="18" y="102"/>
                  <a:pt x="18" y="102"/>
                  <a:pt x="18" y="101"/>
                </a:cubicBezTo>
                <a:cubicBezTo>
                  <a:pt x="18" y="101"/>
                  <a:pt x="18" y="101"/>
                  <a:pt x="18" y="100"/>
                </a:cubicBezTo>
                <a:cubicBezTo>
                  <a:pt x="18" y="100"/>
                  <a:pt x="18" y="100"/>
                  <a:pt x="18" y="99"/>
                </a:cubicBezTo>
                <a:cubicBezTo>
                  <a:pt x="18" y="99"/>
                  <a:pt x="20" y="97"/>
                  <a:pt x="19" y="96"/>
                </a:cubicBezTo>
                <a:cubicBezTo>
                  <a:pt x="19" y="95"/>
                  <a:pt x="20" y="95"/>
                  <a:pt x="20" y="94"/>
                </a:cubicBezTo>
                <a:cubicBezTo>
                  <a:pt x="20" y="94"/>
                  <a:pt x="20" y="94"/>
                  <a:pt x="20" y="93"/>
                </a:cubicBezTo>
                <a:cubicBezTo>
                  <a:pt x="20" y="93"/>
                  <a:pt x="20" y="92"/>
                  <a:pt x="20" y="92"/>
                </a:cubicBezTo>
                <a:cubicBezTo>
                  <a:pt x="20" y="92"/>
                  <a:pt x="20" y="91"/>
                  <a:pt x="19" y="91"/>
                </a:cubicBezTo>
                <a:cubicBezTo>
                  <a:pt x="19" y="91"/>
                  <a:pt x="19" y="91"/>
                  <a:pt x="19" y="91"/>
                </a:cubicBezTo>
                <a:cubicBezTo>
                  <a:pt x="19" y="90"/>
                  <a:pt x="19" y="90"/>
                  <a:pt x="19" y="90"/>
                </a:cubicBezTo>
                <a:cubicBezTo>
                  <a:pt x="19" y="89"/>
                  <a:pt x="20" y="88"/>
                  <a:pt x="20" y="87"/>
                </a:cubicBezTo>
                <a:cubicBezTo>
                  <a:pt x="20" y="87"/>
                  <a:pt x="21" y="87"/>
                  <a:pt x="21" y="86"/>
                </a:cubicBezTo>
                <a:cubicBezTo>
                  <a:pt x="21" y="86"/>
                  <a:pt x="20" y="85"/>
                  <a:pt x="21" y="84"/>
                </a:cubicBezTo>
                <a:cubicBezTo>
                  <a:pt x="21" y="83"/>
                  <a:pt x="22" y="83"/>
                  <a:pt x="22" y="82"/>
                </a:cubicBezTo>
                <a:cubicBezTo>
                  <a:pt x="22" y="79"/>
                  <a:pt x="21" y="80"/>
                  <a:pt x="21" y="78"/>
                </a:cubicBezTo>
                <a:cubicBezTo>
                  <a:pt x="21" y="77"/>
                  <a:pt x="22" y="77"/>
                  <a:pt x="22" y="76"/>
                </a:cubicBezTo>
                <a:cubicBezTo>
                  <a:pt x="23" y="75"/>
                  <a:pt x="22" y="75"/>
                  <a:pt x="22" y="75"/>
                </a:cubicBezTo>
                <a:cubicBezTo>
                  <a:pt x="22" y="74"/>
                  <a:pt x="23" y="73"/>
                  <a:pt x="23" y="73"/>
                </a:cubicBezTo>
                <a:cubicBezTo>
                  <a:pt x="23" y="72"/>
                  <a:pt x="23" y="71"/>
                  <a:pt x="23" y="70"/>
                </a:cubicBezTo>
                <a:cubicBezTo>
                  <a:pt x="23" y="70"/>
                  <a:pt x="23" y="70"/>
                  <a:pt x="23" y="70"/>
                </a:cubicBezTo>
                <a:cubicBezTo>
                  <a:pt x="23" y="69"/>
                  <a:pt x="24" y="69"/>
                  <a:pt x="24" y="68"/>
                </a:cubicBezTo>
                <a:cubicBezTo>
                  <a:pt x="24" y="67"/>
                  <a:pt x="24" y="66"/>
                  <a:pt x="24" y="65"/>
                </a:cubicBezTo>
                <a:cubicBezTo>
                  <a:pt x="25" y="65"/>
                  <a:pt x="25" y="64"/>
                  <a:pt x="25" y="64"/>
                </a:cubicBezTo>
                <a:cubicBezTo>
                  <a:pt x="25" y="63"/>
                  <a:pt x="25" y="64"/>
                  <a:pt x="25" y="64"/>
                </a:cubicBezTo>
                <a:cubicBezTo>
                  <a:pt x="25" y="61"/>
                  <a:pt x="27" y="62"/>
                  <a:pt x="27" y="61"/>
                </a:cubicBezTo>
                <a:cubicBezTo>
                  <a:pt x="27" y="61"/>
                  <a:pt x="27" y="61"/>
                  <a:pt x="27" y="61"/>
                </a:cubicBezTo>
                <a:cubicBezTo>
                  <a:pt x="27" y="61"/>
                  <a:pt x="27" y="61"/>
                  <a:pt x="27" y="60"/>
                </a:cubicBezTo>
                <a:cubicBezTo>
                  <a:pt x="27" y="60"/>
                  <a:pt x="27" y="60"/>
                  <a:pt x="27" y="60"/>
                </a:cubicBezTo>
                <a:cubicBezTo>
                  <a:pt x="26" y="58"/>
                  <a:pt x="26" y="58"/>
                  <a:pt x="27" y="57"/>
                </a:cubicBezTo>
                <a:cubicBezTo>
                  <a:pt x="27" y="57"/>
                  <a:pt x="27" y="57"/>
                  <a:pt x="27" y="57"/>
                </a:cubicBezTo>
                <a:cubicBezTo>
                  <a:pt x="27" y="57"/>
                  <a:pt x="28" y="57"/>
                  <a:pt x="28" y="57"/>
                </a:cubicBezTo>
                <a:cubicBezTo>
                  <a:pt x="29" y="56"/>
                  <a:pt x="28" y="55"/>
                  <a:pt x="28" y="55"/>
                </a:cubicBezTo>
                <a:cubicBezTo>
                  <a:pt x="28" y="55"/>
                  <a:pt x="28" y="53"/>
                  <a:pt x="28" y="52"/>
                </a:cubicBezTo>
                <a:cubicBezTo>
                  <a:pt x="28" y="52"/>
                  <a:pt x="29" y="52"/>
                  <a:pt x="29" y="52"/>
                </a:cubicBezTo>
                <a:cubicBezTo>
                  <a:pt x="29" y="52"/>
                  <a:pt x="29" y="52"/>
                  <a:pt x="29" y="52"/>
                </a:cubicBezTo>
                <a:cubicBezTo>
                  <a:pt x="30" y="52"/>
                  <a:pt x="31" y="52"/>
                  <a:pt x="32" y="52"/>
                </a:cubicBezTo>
                <a:cubicBezTo>
                  <a:pt x="32" y="52"/>
                  <a:pt x="32" y="52"/>
                  <a:pt x="32" y="52"/>
                </a:cubicBezTo>
                <a:cubicBezTo>
                  <a:pt x="33" y="52"/>
                  <a:pt x="33" y="53"/>
                  <a:pt x="34" y="53"/>
                </a:cubicBezTo>
                <a:cubicBezTo>
                  <a:pt x="37" y="53"/>
                  <a:pt x="39" y="54"/>
                  <a:pt x="42" y="54"/>
                </a:cubicBezTo>
                <a:cubicBezTo>
                  <a:pt x="46" y="55"/>
                  <a:pt x="51" y="56"/>
                  <a:pt x="55" y="56"/>
                </a:cubicBezTo>
                <a:cubicBezTo>
                  <a:pt x="57" y="57"/>
                  <a:pt x="60" y="57"/>
                  <a:pt x="63" y="58"/>
                </a:cubicBezTo>
                <a:cubicBezTo>
                  <a:pt x="64" y="58"/>
                  <a:pt x="65" y="58"/>
                  <a:pt x="66" y="58"/>
                </a:cubicBezTo>
                <a:cubicBezTo>
                  <a:pt x="68" y="58"/>
                  <a:pt x="69" y="59"/>
                  <a:pt x="70" y="59"/>
                </a:cubicBezTo>
                <a:cubicBezTo>
                  <a:pt x="70" y="59"/>
                  <a:pt x="71" y="59"/>
                  <a:pt x="71" y="59"/>
                </a:cubicBezTo>
                <a:cubicBezTo>
                  <a:pt x="75" y="60"/>
                  <a:pt x="79" y="61"/>
                  <a:pt x="83" y="61"/>
                </a:cubicBezTo>
                <a:cubicBezTo>
                  <a:pt x="85" y="62"/>
                  <a:pt x="87" y="62"/>
                  <a:pt x="89" y="62"/>
                </a:cubicBezTo>
                <a:cubicBezTo>
                  <a:pt x="90" y="62"/>
                  <a:pt x="90" y="62"/>
                  <a:pt x="91" y="62"/>
                </a:cubicBezTo>
                <a:cubicBezTo>
                  <a:pt x="92" y="63"/>
                  <a:pt x="93" y="63"/>
                  <a:pt x="94" y="63"/>
                </a:cubicBezTo>
                <a:cubicBezTo>
                  <a:pt x="96" y="63"/>
                  <a:pt x="98" y="64"/>
                  <a:pt x="100" y="64"/>
                </a:cubicBezTo>
                <a:cubicBezTo>
                  <a:pt x="102" y="65"/>
                  <a:pt x="104" y="65"/>
                  <a:pt x="106" y="65"/>
                </a:cubicBezTo>
                <a:cubicBezTo>
                  <a:pt x="108" y="66"/>
                  <a:pt x="111" y="66"/>
                  <a:pt x="113" y="66"/>
                </a:cubicBezTo>
                <a:cubicBezTo>
                  <a:pt x="117" y="63"/>
                  <a:pt x="122" y="59"/>
                  <a:pt x="126" y="55"/>
                </a:cubicBezTo>
                <a:cubicBezTo>
                  <a:pt x="128" y="54"/>
                  <a:pt x="146" y="40"/>
                  <a:pt x="146" y="40"/>
                </a:cubicBezTo>
                <a:cubicBezTo>
                  <a:pt x="146" y="39"/>
                  <a:pt x="151" y="31"/>
                  <a:pt x="152" y="29"/>
                </a:cubicBezTo>
                <a:cubicBezTo>
                  <a:pt x="154" y="27"/>
                  <a:pt x="156" y="24"/>
                  <a:pt x="157" y="21"/>
                </a:cubicBezTo>
                <a:cubicBezTo>
                  <a:pt x="158" y="20"/>
                  <a:pt x="159" y="19"/>
                  <a:pt x="160" y="17"/>
                </a:cubicBezTo>
                <a:cubicBezTo>
                  <a:pt x="160" y="16"/>
                  <a:pt x="161" y="14"/>
                  <a:pt x="162" y="13"/>
                </a:cubicBezTo>
                <a:cubicBezTo>
                  <a:pt x="163" y="12"/>
                  <a:pt x="164" y="11"/>
                  <a:pt x="164" y="9"/>
                </a:cubicBezTo>
                <a:cubicBezTo>
                  <a:pt x="174" y="8"/>
                  <a:pt x="183" y="6"/>
                  <a:pt x="193" y="4"/>
                </a:cubicBezTo>
                <a:cubicBezTo>
                  <a:pt x="197" y="3"/>
                  <a:pt x="202" y="2"/>
                  <a:pt x="206" y="1"/>
                </a:cubicBezTo>
                <a:cubicBezTo>
                  <a:pt x="208" y="1"/>
                  <a:pt x="212" y="0"/>
                  <a:pt x="216" y="0"/>
                </a:cubicBezTo>
                <a:cubicBezTo>
                  <a:pt x="226" y="8"/>
                  <a:pt x="226" y="8"/>
                  <a:pt x="226" y="8"/>
                </a:cubicBezTo>
                <a:cubicBezTo>
                  <a:pt x="226" y="8"/>
                  <a:pt x="230" y="10"/>
                  <a:pt x="232" y="11"/>
                </a:cubicBezTo>
                <a:cubicBezTo>
                  <a:pt x="235" y="12"/>
                  <a:pt x="234" y="13"/>
                  <a:pt x="234" y="14"/>
                </a:cubicBezTo>
                <a:cubicBezTo>
                  <a:pt x="234" y="15"/>
                  <a:pt x="234" y="17"/>
                  <a:pt x="236" y="19"/>
                </a:cubicBezTo>
                <a:cubicBezTo>
                  <a:pt x="238" y="22"/>
                  <a:pt x="235" y="24"/>
                  <a:pt x="235" y="24"/>
                </a:cubicBezTo>
                <a:cubicBezTo>
                  <a:pt x="235" y="31"/>
                  <a:pt x="235" y="31"/>
                  <a:pt x="235" y="31"/>
                </a:cubicBezTo>
                <a:cubicBezTo>
                  <a:pt x="250" y="32"/>
                  <a:pt x="250" y="32"/>
                  <a:pt x="250" y="32"/>
                </a:cubicBezTo>
                <a:cubicBezTo>
                  <a:pt x="250" y="32"/>
                  <a:pt x="253" y="32"/>
                  <a:pt x="254" y="30"/>
                </a:cubicBezTo>
                <a:cubicBezTo>
                  <a:pt x="256" y="29"/>
                  <a:pt x="263" y="32"/>
                  <a:pt x="264" y="33"/>
                </a:cubicBezTo>
                <a:cubicBezTo>
                  <a:pt x="266" y="34"/>
                  <a:pt x="271" y="35"/>
                  <a:pt x="271" y="35"/>
                </a:cubicBezTo>
                <a:cubicBezTo>
                  <a:pt x="271" y="35"/>
                  <a:pt x="272" y="37"/>
                  <a:pt x="274" y="39"/>
                </a:cubicBezTo>
                <a:cubicBezTo>
                  <a:pt x="276" y="40"/>
                  <a:pt x="275" y="44"/>
                  <a:pt x="273" y="45"/>
                </a:cubicBezTo>
                <a:cubicBezTo>
                  <a:pt x="271" y="46"/>
                  <a:pt x="275" y="51"/>
                  <a:pt x="275" y="53"/>
                </a:cubicBezTo>
                <a:cubicBezTo>
                  <a:pt x="275" y="55"/>
                  <a:pt x="275" y="59"/>
                  <a:pt x="273" y="59"/>
                </a:cubicBezTo>
                <a:cubicBezTo>
                  <a:pt x="271" y="60"/>
                  <a:pt x="272" y="62"/>
                  <a:pt x="274" y="63"/>
                </a:cubicBezTo>
                <a:cubicBezTo>
                  <a:pt x="275" y="64"/>
                  <a:pt x="272" y="66"/>
                  <a:pt x="271" y="67"/>
                </a:cubicBezTo>
                <a:cubicBezTo>
                  <a:pt x="271" y="69"/>
                  <a:pt x="272" y="76"/>
                  <a:pt x="272" y="76"/>
                </a:cubicBezTo>
                <a:cubicBezTo>
                  <a:pt x="285" y="77"/>
                  <a:pt x="285" y="77"/>
                  <a:pt x="285" y="77"/>
                </a:cubicBezTo>
                <a:cubicBezTo>
                  <a:pt x="285" y="77"/>
                  <a:pt x="285" y="74"/>
                  <a:pt x="285" y="72"/>
                </a:cubicBezTo>
                <a:cubicBezTo>
                  <a:pt x="285" y="70"/>
                  <a:pt x="290" y="68"/>
                  <a:pt x="290" y="68"/>
                </a:cubicBezTo>
                <a:cubicBezTo>
                  <a:pt x="290" y="68"/>
                  <a:pt x="289" y="66"/>
                  <a:pt x="287" y="65"/>
                </a:cubicBezTo>
                <a:cubicBezTo>
                  <a:pt x="285" y="63"/>
                  <a:pt x="285" y="59"/>
                  <a:pt x="287" y="60"/>
                </a:cubicBezTo>
                <a:cubicBezTo>
                  <a:pt x="289" y="61"/>
                  <a:pt x="292" y="61"/>
                  <a:pt x="292" y="61"/>
                </a:cubicBezTo>
                <a:cubicBezTo>
                  <a:pt x="300" y="50"/>
                  <a:pt x="300" y="50"/>
                  <a:pt x="300" y="50"/>
                </a:cubicBezTo>
                <a:cubicBezTo>
                  <a:pt x="307" y="56"/>
                  <a:pt x="307" y="56"/>
                  <a:pt x="307" y="56"/>
                </a:cubicBezTo>
                <a:cubicBezTo>
                  <a:pt x="316" y="56"/>
                  <a:pt x="316" y="56"/>
                  <a:pt x="316" y="56"/>
                </a:cubicBezTo>
                <a:cubicBezTo>
                  <a:pt x="316" y="56"/>
                  <a:pt x="317" y="64"/>
                  <a:pt x="316" y="66"/>
                </a:cubicBezTo>
                <a:cubicBezTo>
                  <a:pt x="315" y="69"/>
                  <a:pt x="316" y="72"/>
                  <a:pt x="317" y="74"/>
                </a:cubicBezTo>
                <a:cubicBezTo>
                  <a:pt x="318" y="75"/>
                  <a:pt x="318" y="77"/>
                  <a:pt x="317" y="78"/>
                </a:cubicBezTo>
                <a:cubicBezTo>
                  <a:pt x="315" y="79"/>
                  <a:pt x="316" y="84"/>
                  <a:pt x="316" y="84"/>
                </a:cubicBezTo>
                <a:cubicBezTo>
                  <a:pt x="316" y="84"/>
                  <a:pt x="319" y="85"/>
                  <a:pt x="320" y="84"/>
                </a:cubicBezTo>
                <a:cubicBezTo>
                  <a:pt x="321" y="84"/>
                  <a:pt x="324" y="85"/>
                  <a:pt x="324" y="85"/>
                </a:cubicBezTo>
                <a:cubicBezTo>
                  <a:pt x="333" y="92"/>
                  <a:pt x="333" y="92"/>
                  <a:pt x="333" y="92"/>
                </a:cubicBezTo>
                <a:cubicBezTo>
                  <a:pt x="335" y="101"/>
                  <a:pt x="335" y="101"/>
                  <a:pt x="335" y="101"/>
                </a:cubicBezTo>
                <a:cubicBezTo>
                  <a:pt x="335" y="101"/>
                  <a:pt x="338" y="110"/>
                  <a:pt x="338" y="111"/>
                </a:cubicBezTo>
                <a:cubicBezTo>
                  <a:pt x="339" y="113"/>
                  <a:pt x="340" y="114"/>
                  <a:pt x="341" y="114"/>
                </a:cubicBezTo>
                <a:cubicBezTo>
                  <a:pt x="342" y="113"/>
                  <a:pt x="345" y="111"/>
                  <a:pt x="347" y="111"/>
                </a:cubicBezTo>
                <a:cubicBezTo>
                  <a:pt x="349" y="111"/>
                  <a:pt x="351" y="115"/>
                  <a:pt x="351" y="115"/>
                </a:cubicBezTo>
                <a:cubicBezTo>
                  <a:pt x="351" y="115"/>
                  <a:pt x="351" y="120"/>
                  <a:pt x="351" y="121"/>
                </a:cubicBezTo>
                <a:cubicBezTo>
                  <a:pt x="351" y="123"/>
                  <a:pt x="351" y="136"/>
                  <a:pt x="351" y="136"/>
                </a:cubicBezTo>
                <a:cubicBezTo>
                  <a:pt x="351" y="136"/>
                  <a:pt x="346" y="140"/>
                  <a:pt x="344" y="142"/>
                </a:cubicBezTo>
                <a:cubicBezTo>
                  <a:pt x="342" y="143"/>
                  <a:pt x="347" y="147"/>
                  <a:pt x="349" y="148"/>
                </a:cubicBezTo>
                <a:cubicBezTo>
                  <a:pt x="350" y="148"/>
                  <a:pt x="363" y="155"/>
                  <a:pt x="364" y="156"/>
                </a:cubicBezTo>
                <a:cubicBezTo>
                  <a:pt x="365" y="157"/>
                  <a:pt x="366" y="158"/>
                  <a:pt x="366" y="160"/>
                </a:cubicBezTo>
                <a:cubicBezTo>
                  <a:pt x="366" y="161"/>
                  <a:pt x="366" y="162"/>
                  <a:pt x="363" y="164"/>
                </a:cubicBezTo>
                <a:cubicBezTo>
                  <a:pt x="361" y="165"/>
                  <a:pt x="353" y="167"/>
                  <a:pt x="349" y="167"/>
                </a:cubicBezTo>
                <a:cubicBezTo>
                  <a:pt x="345" y="167"/>
                  <a:pt x="342" y="169"/>
                  <a:pt x="345" y="169"/>
                </a:cubicBezTo>
                <a:cubicBezTo>
                  <a:pt x="348" y="169"/>
                  <a:pt x="355" y="171"/>
                  <a:pt x="355" y="171"/>
                </a:cubicBezTo>
                <a:cubicBezTo>
                  <a:pt x="375" y="171"/>
                  <a:pt x="375" y="171"/>
                  <a:pt x="375" y="171"/>
                </a:cubicBezTo>
                <a:cubicBezTo>
                  <a:pt x="375" y="171"/>
                  <a:pt x="380" y="175"/>
                  <a:pt x="380" y="176"/>
                </a:cubicBezTo>
                <a:cubicBezTo>
                  <a:pt x="380" y="177"/>
                  <a:pt x="393" y="185"/>
                  <a:pt x="394" y="186"/>
                </a:cubicBezTo>
                <a:cubicBezTo>
                  <a:pt x="395" y="187"/>
                  <a:pt x="399" y="192"/>
                  <a:pt x="399" y="192"/>
                </a:cubicBezTo>
                <a:cubicBezTo>
                  <a:pt x="399" y="192"/>
                  <a:pt x="405" y="201"/>
                  <a:pt x="406" y="203"/>
                </a:cubicBezTo>
                <a:cubicBezTo>
                  <a:pt x="407" y="204"/>
                  <a:pt x="407" y="206"/>
                  <a:pt x="406" y="209"/>
                </a:cubicBezTo>
                <a:cubicBezTo>
                  <a:pt x="405" y="211"/>
                  <a:pt x="406" y="217"/>
                  <a:pt x="407" y="218"/>
                </a:cubicBezTo>
                <a:cubicBezTo>
                  <a:pt x="407" y="219"/>
                  <a:pt x="407" y="223"/>
                  <a:pt x="406" y="224"/>
                </a:cubicBezTo>
                <a:cubicBezTo>
                  <a:pt x="405" y="224"/>
                  <a:pt x="404" y="226"/>
                  <a:pt x="404" y="228"/>
                </a:cubicBezTo>
                <a:cubicBezTo>
                  <a:pt x="404" y="229"/>
                  <a:pt x="407" y="231"/>
                  <a:pt x="408" y="232"/>
                </a:cubicBezTo>
                <a:cubicBezTo>
                  <a:pt x="409" y="232"/>
                  <a:pt x="414" y="238"/>
                  <a:pt x="414" y="239"/>
                </a:cubicBezTo>
                <a:cubicBezTo>
                  <a:pt x="414" y="240"/>
                  <a:pt x="415" y="245"/>
                  <a:pt x="415" y="246"/>
                </a:cubicBezTo>
                <a:cubicBezTo>
                  <a:pt x="416" y="248"/>
                  <a:pt x="414" y="247"/>
                  <a:pt x="412" y="247"/>
                </a:cubicBezTo>
                <a:cubicBezTo>
                  <a:pt x="410" y="247"/>
                  <a:pt x="407" y="246"/>
                  <a:pt x="405" y="245"/>
                </a:cubicBezTo>
                <a:cubicBezTo>
                  <a:pt x="404" y="245"/>
                  <a:pt x="404" y="244"/>
                  <a:pt x="404" y="242"/>
                </a:cubicBezTo>
                <a:cubicBezTo>
                  <a:pt x="404" y="240"/>
                  <a:pt x="403" y="239"/>
                  <a:pt x="401" y="239"/>
                </a:cubicBezTo>
                <a:cubicBezTo>
                  <a:pt x="399" y="239"/>
                  <a:pt x="398" y="239"/>
                  <a:pt x="396" y="238"/>
                </a:cubicBezTo>
                <a:cubicBezTo>
                  <a:pt x="395" y="237"/>
                  <a:pt x="393" y="240"/>
                  <a:pt x="391" y="242"/>
                </a:cubicBezTo>
                <a:cubicBezTo>
                  <a:pt x="390" y="244"/>
                  <a:pt x="391" y="246"/>
                  <a:pt x="393" y="246"/>
                </a:cubicBezTo>
                <a:cubicBezTo>
                  <a:pt x="394" y="246"/>
                  <a:pt x="396" y="248"/>
                  <a:pt x="398" y="249"/>
                </a:cubicBezTo>
                <a:cubicBezTo>
                  <a:pt x="401" y="251"/>
                  <a:pt x="399" y="252"/>
                  <a:pt x="398" y="252"/>
                </a:cubicBezTo>
                <a:cubicBezTo>
                  <a:pt x="397" y="252"/>
                  <a:pt x="391" y="251"/>
                  <a:pt x="388" y="251"/>
                </a:cubicBezTo>
                <a:cubicBezTo>
                  <a:pt x="386" y="252"/>
                  <a:pt x="384" y="253"/>
                  <a:pt x="384" y="253"/>
                </a:cubicBezTo>
                <a:cubicBezTo>
                  <a:pt x="382" y="255"/>
                  <a:pt x="381" y="256"/>
                  <a:pt x="381" y="257"/>
                </a:cubicBezTo>
                <a:cubicBezTo>
                  <a:pt x="381" y="259"/>
                  <a:pt x="381" y="260"/>
                  <a:pt x="380" y="262"/>
                </a:cubicBezTo>
                <a:cubicBezTo>
                  <a:pt x="378" y="263"/>
                  <a:pt x="377" y="263"/>
                  <a:pt x="377" y="265"/>
                </a:cubicBezTo>
                <a:cubicBezTo>
                  <a:pt x="377" y="267"/>
                  <a:pt x="374" y="272"/>
                  <a:pt x="374" y="272"/>
                </a:cubicBezTo>
                <a:cubicBezTo>
                  <a:pt x="371" y="273"/>
                  <a:pt x="366" y="270"/>
                  <a:pt x="366" y="270"/>
                </a:cubicBezTo>
                <a:cubicBezTo>
                  <a:pt x="366" y="270"/>
                  <a:pt x="360" y="265"/>
                  <a:pt x="359" y="263"/>
                </a:cubicBezTo>
                <a:cubicBezTo>
                  <a:pt x="358" y="262"/>
                  <a:pt x="356" y="263"/>
                  <a:pt x="356" y="264"/>
                </a:cubicBezTo>
                <a:cubicBezTo>
                  <a:pt x="355" y="265"/>
                  <a:pt x="353" y="266"/>
                  <a:pt x="352" y="267"/>
                </a:cubicBezTo>
                <a:cubicBezTo>
                  <a:pt x="352" y="267"/>
                  <a:pt x="345" y="268"/>
                  <a:pt x="344" y="268"/>
                </a:cubicBezTo>
                <a:cubicBezTo>
                  <a:pt x="343" y="268"/>
                  <a:pt x="335" y="269"/>
                  <a:pt x="334" y="269"/>
                </a:cubicBezTo>
                <a:cubicBezTo>
                  <a:pt x="332" y="269"/>
                  <a:pt x="328" y="268"/>
                  <a:pt x="326" y="266"/>
                </a:cubicBezTo>
                <a:cubicBezTo>
                  <a:pt x="324" y="263"/>
                  <a:pt x="321" y="267"/>
                  <a:pt x="319" y="267"/>
                </a:cubicBezTo>
                <a:cubicBezTo>
                  <a:pt x="317" y="267"/>
                  <a:pt x="316" y="268"/>
                  <a:pt x="314" y="269"/>
                </a:cubicBezTo>
                <a:cubicBezTo>
                  <a:pt x="313" y="270"/>
                  <a:pt x="310" y="267"/>
                  <a:pt x="309" y="266"/>
                </a:cubicBezTo>
                <a:cubicBezTo>
                  <a:pt x="308" y="264"/>
                  <a:pt x="306" y="263"/>
                  <a:pt x="304" y="265"/>
                </a:cubicBezTo>
                <a:cubicBezTo>
                  <a:pt x="303" y="267"/>
                  <a:pt x="301" y="267"/>
                  <a:pt x="301" y="265"/>
                </a:cubicBezTo>
                <a:cubicBezTo>
                  <a:pt x="300" y="263"/>
                  <a:pt x="299" y="263"/>
                  <a:pt x="297" y="263"/>
                </a:cubicBezTo>
                <a:cubicBezTo>
                  <a:pt x="295" y="263"/>
                  <a:pt x="293" y="263"/>
                  <a:pt x="293" y="262"/>
                </a:cubicBezTo>
                <a:cubicBezTo>
                  <a:pt x="292" y="260"/>
                  <a:pt x="292" y="256"/>
                  <a:pt x="292" y="255"/>
                </a:cubicBezTo>
                <a:cubicBezTo>
                  <a:pt x="292" y="253"/>
                  <a:pt x="289" y="252"/>
                  <a:pt x="286" y="251"/>
                </a:cubicBezTo>
                <a:cubicBezTo>
                  <a:pt x="283" y="251"/>
                  <a:pt x="280" y="246"/>
                  <a:pt x="279" y="244"/>
                </a:cubicBezTo>
                <a:cubicBezTo>
                  <a:pt x="277" y="242"/>
                  <a:pt x="274" y="240"/>
                  <a:pt x="272" y="239"/>
                </a:cubicBezTo>
                <a:cubicBezTo>
                  <a:pt x="270" y="238"/>
                  <a:pt x="268" y="237"/>
                  <a:pt x="268" y="235"/>
                </a:cubicBezTo>
                <a:cubicBezTo>
                  <a:pt x="268" y="233"/>
                  <a:pt x="265" y="234"/>
                  <a:pt x="264" y="234"/>
                </a:cubicBezTo>
                <a:cubicBezTo>
                  <a:pt x="264" y="235"/>
                  <a:pt x="260" y="236"/>
                  <a:pt x="258" y="238"/>
                </a:cubicBezTo>
                <a:cubicBezTo>
                  <a:pt x="256" y="240"/>
                  <a:pt x="253" y="236"/>
                  <a:pt x="253" y="235"/>
                </a:cubicBezTo>
                <a:cubicBezTo>
                  <a:pt x="253" y="233"/>
                  <a:pt x="253" y="225"/>
                  <a:pt x="253" y="223"/>
                </a:cubicBezTo>
                <a:cubicBezTo>
                  <a:pt x="252" y="221"/>
                  <a:pt x="252" y="217"/>
                  <a:pt x="251" y="215"/>
                </a:cubicBezTo>
                <a:cubicBezTo>
                  <a:pt x="251" y="212"/>
                  <a:pt x="248" y="210"/>
                  <a:pt x="246" y="210"/>
                </a:cubicBezTo>
                <a:cubicBezTo>
                  <a:pt x="244" y="210"/>
                  <a:pt x="242" y="211"/>
                  <a:pt x="240" y="213"/>
                </a:cubicBezTo>
                <a:cubicBezTo>
                  <a:pt x="239" y="214"/>
                  <a:pt x="236" y="212"/>
                  <a:pt x="236" y="210"/>
                </a:cubicBezTo>
                <a:cubicBezTo>
                  <a:pt x="235" y="209"/>
                  <a:pt x="233" y="208"/>
                  <a:pt x="232" y="208"/>
                </a:cubicBezTo>
                <a:cubicBezTo>
                  <a:pt x="231" y="208"/>
                  <a:pt x="225" y="207"/>
                  <a:pt x="223" y="208"/>
                </a:cubicBezTo>
                <a:cubicBezTo>
                  <a:pt x="221" y="210"/>
                  <a:pt x="217" y="210"/>
                  <a:pt x="216" y="210"/>
                </a:cubicBezTo>
                <a:cubicBezTo>
                  <a:pt x="215" y="209"/>
                  <a:pt x="213" y="210"/>
                  <a:pt x="213" y="211"/>
                </a:cubicBezTo>
                <a:cubicBezTo>
                  <a:pt x="213" y="213"/>
                  <a:pt x="211" y="214"/>
                  <a:pt x="211" y="214"/>
                </a:cubicBezTo>
                <a:cubicBezTo>
                  <a:pt x="211" y="214"/>
                  <a:pt x="207" y="215"/>
                  <a:pt x="205" y="214"/>
                </a:cubicBezTo>
                <a:cubicBezTo>
                  <a:pt x="203" y="213"/>
                  <a:pt x="204" y="210"/>
                  <a:pt x="203" y="209"/>
                </a:cubicBezTo>
                <a:cubicBezTo>
                  <a:pt x="202" y="207"/>
                  <a:pt x="201" y="206"/>
                  <a:pt x="200" y="207"/>
                </a:cubicBezTo>
                <a:cubicBezTo>
                  <a:pt x="199" y="207"/>
                  <a:pt x="197" y="207"/>
                  <a:pt x="196" y="207"/>
                </a:cubicBezTo>
                <a:cubicBezTo>
                  <a:pt x="194" y="208"/>
                  <a:pt x="193" y="208"/>
                  <a:pt x="192" y="206"/>
                </a:cubicBezTo>
                <a:cubicBezTo>
                  <a:pt x="190" y="204"/>
                  <a:pt x="187" y="206"/>
                  <a:pt x="186" y="207"/>
                </a:cubicBezTo>
                <a:cubicBezTo>
                  <a:pt x="185" y="208"/>
                  <a:pt x="183" y="208"/>
                  <a:pt x="181" y="206"/>
                </a:cubicBezTo>
                <a:cubicBezTo>
                  <a:pt x="179" y="205"/>
                  <a:pt x="178" y="207"/>
                  <a:pt x="178" y="207"/>
                </a:cubicBezTo>
                <a:cubicBezTo>
                  <a:pt x="175" y="212"/>
                  <a:pt x="175" y="212"/>
                  <a:pt x="175" y="212"/>
                </a:cubicBezTo>
                <a:cubicBezTo>
                  <a:pt x="175" y="212"/>
                  <a:pt x="172" y="213"/>
                  <a:pt x="170" y="212"/>
                </a:cubicBezTo>
                <a:cubicBezTo>
                  <a:pt x="168" y="212"/>
                  <a:pt x="166" y="214"/>
                  <a:pt x="166" y="215"/>
                </a:cubicBezTo>
                <a:cubicBezTo>
                  <a:pt x="166" y="217"/>
                  <a:pt x="166" y="219"/>
                  <a:pt x="165" y="218"/>
                </a:cubicBezTo>
                <a:cubicBezTo>
                  <a:pt x="163" y="218"/>
                  <a:pt x="162" y="218"/>
                  <a:pt x="158" y="218"/>
                </a:cubicBezTo>
                <a:cubicBezTo>
                  <a:pt x="155" y="217"/>
                  <a:pt x="154" y="221"/>
                  <a:pt x="154" y="221"/>
                </a:cubicBezTo>
                <a:cubicBezTo>
                  <a:pt x="154" y="221"/>
                  <a:pt x="157" y="223"/>
                  <a:pt x="158" y="223"/>
                </a:cubicBezTo>
                <a:cubicBezTo>
                  <a:pt x="160" y="223"/>
                  <a:pt x="161" y="225"/>
                  <a:pt x="161" y="226"/>
                </a:cubicBezTo>
                <a:cubicBezTo>
                  <a:pt x="161" y="228"/>
                  <a:pt x="161" y="229"/>
                  <a:pt x="162" y="230"/>
                </a:cubicBezTo>
                <a:cubicBezTo>
                  <a:pt x="162" y="231"/>
                  <a:pt x="171" y="239"/>
                  <a:pt x="172" y="240"/>
                </a:cubicBezTo>
                <a:cubicBezTo>
                  <a:pt x="172" y="241"/>
                  <a:pt x="175" y="241"/>
                  <a:pt x="177" y="241"/>
                </a:cubicBezTo>
                <a:cubicBezTo>
                  <a:pt x="179" y="241"/>
                  <a:pt x="179" y="243"/>
                  <a:pt x="178" y="244"/>
                </a:cubicBezTo>
                <a:cubicBezTo>
                  <a:pt x="176" y="245"/>
                  <a:pt x="177" y="247"/>
                  <a:pt x="177" y="247"/>
                </a:cubicBezTo>
                <a:cubicBezTo>
                  <a:pt x="177" y="247"/>
                  <a:pt x="177" y="253"/>
                  <a:pt x="176" y="255"/>
                </a:cubicBezTo>
                <a:cubicBezTo>
                  <a:pt x="175" y="257"/>
                  <a:pt x="177" y="258"/>
                  <a:pt x="179" y="257"/>
                </a:cubicBezTo>
                <a:cubicBezTo>
                  <a:pt x="180" y="257"/>
                  <a:pt x="181" y="257"/>
                  <a:pt x="182" y="258"/>
                </a:cubicBezTo>
                <a:cubicBezTo>
                  <a:pt x="183" y="259"/>
                  <a:pt x="187" y="264"/>
                  <a:pt x="189" y="266"/>
                </a:cubicBezTo>
                <a:cubicBezTo>
                  <a:pt x="191" y="267"/>
                  <a:pt x="190" y="270"/>
                  <a:pt x="190" y="270"/>
                </a:cubicBezTo>
                <a:cubicBezTo>
                  <a:pt x="190" y="270"/>
                  <a:pt x="190" y="275"/>
                  <a:pt x="188" y="278"/>
                </a:cubicBezTo>
                <a:cubicBezTo>
                  <a:pt x="187" y="281"/>
                  <a:pt x="188" y="284"/>
                  <a:pt x="188" y="284"/>
                </a:cubicBezTo>
                <a:cubicBezTo>
                  <a:pt x="188" y="284"/>
                  <a:pt x="195" y="288"/>
                  <a:pt x="195" y="289"/>
                </a:cubicBezTo>
                <a:cubicBezTo>
                  <a:pt x="195" y="290"/>
                  <a:pt x="197" y="294"/>
                  <a:pt x="195" y="296"/>
                </a:cubicBezTo>
                <a:cubicBezTo>
                  <a:pt x="193" y="298"/>
                  <a:pt x="195" y="299"/>
                  <a:pt x="195" y="301"/>
                </a:cubicBezTo>
                <a:cubicBezTo>
                  <a:pt x="196" y="302"/>
                  <a:pt x="198" y="303"/>
                  <a:pt x="200" y="302"/>
                </a:cubicBezTo>
                <a:cubicBezTo>
                  <a:pt x="202" y="300"/>
                  <a:pt x="203" y="300"/>
                  <a:pt x="206" y="300"/>
                </a:cubicBezTo>
                <a:cubicBezTo>
                  <a:pt x="208" y="300"/>
                  <a:pt x="207" y="305"/>
                  <a:pt x="204" y="305"/>
                </a:cubicBezTo>
                <a:cubicBezTo>
                  <a:pt x="201" y="306"/>
                  <a:pt x="204" y="310"/>
                  <a:pt x="206" y="310"/>
                </a:cubicBezTo>
                <a:cubicBezTo>
                  <a:pt x="208" y="309"/>
                  <a:pt x="210" y="312"/>
                  <a:pt x="210" y="313"/>
                </a:cubicBezTo>
                <a:cubicBezTo>
                  <a:pt x="210" y="315"/>
                  <a:pt x="211" y="317"/>
                  <a:pt x="212" y="319"/>
                </a:cubicBezTo>
                <a:cubicBezTo>
                  <a:pt x="213" y="321"/>
                  <a:pt x="214" y="322"/>
                  <a:pt x="217" y="322"/>
                </a:cubicBezTo>
                <a:cubicBezTo>
                  <a:pt x="219" y="322"/>
                  <a:pt x="221" y="325"/>
                  <a:pt x="221" y="325"/>
                </a:cubicBezTo>
                <a:cubicBezTo>
                  <a:pt x="221" y="325"/>
                  <a:pt x="223" y="329"/>
                  <a:pt x="223" y="331"/>
                </a:cubicBezTo>
                <a:cubicBezTo>
                  <a:pt x="224" y="332"/>
                  <a:pt x="224" y="334"/>
                  <a:pt x="223" y="335"/>
                </a:cubicBezTo>
                <a:cubicBezTo>
                  <a:pt x="222" y="336"/>
                  <a:pt x="220" y="339"/>
                  <a:pt x="221" y="340"/>
                </a:cubicBezTo>
                <a:cubicBezTo>
                  <a:pt x="222" y="341"/>
                  <a:pt x="223" y="341"/>
                  <a:pt x="225" y="342"/>
                </a:cubicBezTo>
                <a:cubicBezTo>
                  <a:pt x="227" y="342"/>
                  <a:pt x="227" y="344"/>
                  <a:pt x="227" y="345"/>
                </a:cubicBezTo>
                <a:cubicBezTo>
                  <a:pt x="227" y="346"/>
                  <a:pt x="229" y="346"/>
                  <a:pt x="231" y="345"/>
                </a:cubicBezTo>
                <a:cubicBezTo>
                  <a:pt x="233" y="345"/>
                  <a:pt x="236" y="347"/>
                  <a:pt x="237" y="348"/>
                </a:cubicBezTo>
                <a:cubicBezTo>
                  <a:pt x="238" y="348"/>
                  <a:pt x="241" y="348"/>
                  <a:pt x="242" y="348"/>
                </a:cubicBezTo>
                <a:cubicBezTo>
                  <a:pt x="243" y="348"/>
                  <a:pt x="246" y="352"/>
                  <a:pt x="246" y="355"/>
                </a:cubicBezTo>
                <a:cubicBezTo>
                  <a:pt x="246" y="357"/>
                  <a:pt x="246" y="357"/>
                  <a:pt x="244" y="358"/>
                </a:cubicBezTo>
                <a:cubicBezTo>
                  <a:pt x="243" y="359"/>
                  <a:pt x="242" y="360"/>
                  <a:pt x="239" y="361"/>
                </a:cubicBezTo>
                <a:cubicBezTo>
                  <a:pt x="237" y="361"/>
                  <a:pt x="237" y="367"/>
                  <a:pt x="239" y="368"/>
                </a:cubicBezTo>
                <a:cubicBezTo>
                  <a:pt x="240" y="368"/>
                  <a:pt x="240" y="370"/>
                  <a:pt x="240" y="372"/>
                </a:cubicBezTo>
                <a:cubicBezTo>
                  <a:pt x="240" y="374"/>
                  <a:pt x="241" y="375"/>
                  <a:pt x="243" y="376"/>
                </a:cubicBezTo>
                <a:cubicBezTo>
                  <a:pt x="246" y="377"/>
                  <a:pt x="244" y="378"/>
                  <a:pt x="244" y="379"/>
                </a:cubicBezTo>
                <a:cubicBezTo>
                  <a:pt x="244" y="380"/>
                  <a:pt x="243" y="383"/>
                  <a:pt x="242" y="385"/>
                </a:cubicBezTo>
                <a:cubicBezTo>
                  <a:pt x="242" y="388"/>
                  <a:pt x="243" y="390"/>
                  <a:pt x="244" y="390"/>
                </a:cubicBezTo>
                <a:cubicBezTo>
                  <a:pt x="245" y="391"/>
                  <a:pt x="246" y="394"/>
                  <a:pt x="248" y="395"/>
                </a:cubicBezTo>
                <a:cubicBezTo>
                  <a:pt x="250" y="396"/>
                  <a:pt x="251" y="399"/>
                  <a:pt x="248" y="402"/>
                </a:cubicBezTo>
                <a:cubicBezTo>
                  <a:pt x="245" y="404"/>
                  <a:pt x="248" y="407"/>
                  <a:pt x="250" y="408"/>
                </a:cubicBezTo>
                <a:cubicBezTo>
                  <a:pt x="252" y="409"/>
                  <a:pt x="253" y="411"/>
                  <a:pt x="253" y="412"/>
                </a:cubicBezTo>
                <a:cubicBezTo>
                  <a:pt x="253" y="413"/>
                  <a:pt x="253" y="417"/>
                  <a:pt x="253" y="417"/>
                </a:cubicBezTo>
                <a:cubicBezTo>
                  <a:pt x="253" y="417"/>
                  <a:pt x="255" y="420"/>
                  <a:pt x="256" y="421"/>
                </a:cubicBezTo>
                <a:cubicBezTo>
                  <a:pt x="257" y="422"/>
                  <a:pt x="259" y="423"/>
                  <a:pt x="260" y="422"/>
                </a:cubicBezTo>
                <a:cubicBezTo>
                  <a:pt x="260" y="420"/>
                  <a:pt x="262" y="420"/>
                  <a:pt x="263" y="421"/>
                </a:cubicBezTo>
                <a:cubicBezTo>
                  <a:pt x="264" y="422"/>
                  <a:pt x="264" y="424"/>
                  <a:pt x="263" y="427"/>
                </a:cubicBezTo>
                <a:cubicBezTo>
                  <a:pt x="262" y="429"/>
                  <a:pt x="259" y="428"/>
                  <a:pt x="257" y="427"/>
                </a:cubicBezTo>
                <a:cubicBezTo>
                  <a:pt x="256" y="426"/>
                  <a:pt x="251" y="427"/>
                  <a:pt x="250" y="427"/>
                </a:cubicBezTo>
                <a:cubicBezTo>
                  <a:pt x="249" y="428"/>
                  <a:pt x="249" y="429"/>
                  <a:pt x="245" y="429"/>
                </a:cubicBezTo>
                <a:cubicBezTo>
                  <a:pt x="242" y="429"/>
                  <a:pt x="244" y="432"/>
                  <a:pt x="246" y="433"/>
                </a:cubicBezTo>
                <a:cubicBezTo>
                  <a:pt x="248" y="433"/>
                  <a:pt x="246" y="437"/>
                  <a:pt x="246" y="437"/>
                </a:cubicBezTo>
                <a:cubicBezTo>
                  <a:pt x="246" y="437"/>
                  <a:pt x="244" y="439"/>
                  <a:pt x="242" y="440"/>
                </a:cubicBezTo>
                <a:cubicBezTo>
                  <a:pt x="241" y="441"/>
                  <a:pt x="239" y="439"/>
                  <a:pt x="239" y="439"/>
                </a:cubicBezTo>
                <a:cubicBezTo>
                  <a:pt x="239" y="439"/>
                  <a:pt x="234" y="437"/>
                  <a:pt x="232" y="438"/>
                </a:cubicBezTo>
                <a:cubicBezTo>
                  <a:pt x="230" y="438"/>
                  <a:pt x="224" y="438"/>
                  <a:pt x="223" y="436"/>
                </a:cubicBezTo>
                <a:cubicBezTo>
                  <a:pt x="222" y="435"/>
                  <a:pt x="221" y="436"/>
                  <a:pt x="220" y="437"/>
                </a:cubicBezTo>
                <a:cubicBezTo>
                  <a:pt x="220" y="438"/>
                  <a:pt x="217" y="443"/>
                  <a:pt x="216" y="445"/>
                </a:cubicBezTo>
                <a:cubicBezTo>
                  <a:pt x="214" y="447"/>
                  <a:pt x="212" y="450"/>
                  <a:pt x="212" y="450"/>
                </a:cubicBezTo>
                <a:cubicBezTo>
                  <a:pt x="211" y="449"/>
                  <a:pt x="211" y="448"/>
                  <a:pt x="209" y="448"/>
                </a:cubicBezTo>
                <a:cubicBezTo>
                  <a:pt x="210" y="448"/>
                  <a:pt x="209" y="447"/>
                  <a:pt x="209" y="447"/>
                </a:cubicBezTo>
                <a:cubicBezTo>
                  <a:pt x="209" y="447"/>
                  <a:pt x="209" y="447"/>
                  <a:pt x="209" y="447"/>
                </a:cubicBezTo>
                <a:cubicBezTo>
                  <a:pt x="209" y="447"/>
                  <a:pt x="208" y="447"/>
                  <a:pt x="208" y="447"/>
                </a:cubicBezTo>
                <a:cubicBezTo>
                  <a:pt x="207" y="446"/>
                  <a:pt x="207" y="444"/>
                  <a:pt x="205" y="444"/>
                </a:cubicBezTo>
                <a:cubicBezTo>
                  <a:pt x="204" y="441"/>
                  <a:pt x="204" y="442"/>
                  <a:pt x="202" y="441"/>
                </a:cubicBezTo>
                <a:cubicBezTo>
                  <a:pt x="201" y="441"/>
                  <a:pt x="201" y="440"/>
                  <a:pt x="200" y="440"/>
                </a:cubicBezTo>
                <a:cubicBezTo>
                  <a:pt x="199" y="439"/>
                  <a:pt x="200" y="437"/>
                  <a:pt x="198" y="435"/>
                </a:cubicBezTo>
                <a:cubicBezTo>
                  <a:pt x="197" y="435"/>
                  <a:pt x="197" y="435"/>
                  <a:pt x="198" y="434"/>
                </a:cubicBezTo>
                <a:cubicBezTo>
                  <a:pt x="198" y="434"/>
                  <a:pt x="198" y="434"/>
                  <a:pt x="198" y="434"/>
                </a:cubicBezTo>
                <a:cubicBezTo>
                  <a:pt x="198" y="434"/>
                  <a:pt x="199" y="434"/>
                  <a:pt x="199" y="434"/>
                </a:cubicBezTo>
                <a:cubicBezTo>
                  <a:pt x="199" y="434"/>
                  <a:pt x="199" y="433"/>
                  <a:pt x="199" y="432"/>
                </a:cubicBezTo>
                <a:cubicBezTo>
                  <a:pt x="199" y="432"/>
                  <a:pt x="199" y="432"/>
                  <a:pt x="199" y="432"/>
                </a:cubicBezTo>
                <a:cubicBezTo>
                  <a:pt x="198" y="432"/>
                  <a:pt x="197" y="433"/>
                  <a:pt x="196" y="433"/>
                </a:cubicBezTo>
                <a:cubicBezTo>
                  <a:pt x="196" y="432"/>
                  <a:pt x="195" y="432"/>
                  <a:pt x="195" y="432"/>
                </a:cubicBezTo>
                <a:cubicBezTo>
                  <a:pt x="195" y="431"/>
                  <a:pt x="195" y="430"/>
                  <a:pt x="195" y="430"/>
                </a:cubicBezTo>
                <a:cubicBezTo>
                  <a:pt x="194" y="429"/>
                  <a:pt x="193" y="428"/>
                  <a:pt x="192" y="427"/>
                </a:cubicBezTo>
                <a:cubicBezTo>
                  <a:pt x="193" y="427"/>
                  <a:pt x="193" y="427"/>
                  <a:pt x="193" y="427"/>
                </a:cubicBezTo>
                <a:cubicBezTo>
                  <a:pt x="194" y="426"/>
                  <a:pt x="195" y="427"/>
                  <a:pt x="196" y="427"/>
                </a:cubicBezTo>
                <a:cubicBezTo>
                  <a:pt x="197" y="427"/>
                  <a:pt x="197" y="427"/>
                  <a:pt x="198" y="426"/>
                </a:cubicBezTo>
                <a:cubicBezTo>
                  <a:pt x="199" y="426"/>
                  <a:pt x="200" y="426"/>
                  <a:pt x="200" y="425"/>
                </a:cubicBezTo>
                <a:cubicBezTo>
                  <a:pt x="200" y="425"/>
                  <a:pt x="201" y="425"/>
                  <a:pt x="201" y="425"/>
                </a:cubicBezTo>
                <a:cubicBezTo>
                  <a:pt x="201" y="424"/>
                  <a:pt x="199" y="420"/>
                  <a:pt x="198" y="418"/>
                </a:cubicBezTo>
                <a:cubicBezTo>
                  <a:pt x="199" y="416"/>
                  <a:pt x="203" y="412"/>
                  <a:pt x="200" y="411"/>
                </a:cubicBezTo>
                <a:cubicBezTo>
                  <a:pt x="199" y="408"/>
                  <a:pt x="198" y="408"/>
                  <a:pt x="197" y="405"/>
                </a:cubicBezTo>
                <a:cubicBezTo>
                  <a:pt x="196" y="403"/>
                  <a:pt x="198" y="403"/>
                  <a:pt x="198" y="401"/>
                </a:cubicBezTo>
                <a:cubicBezTo>
                  <a:pt x="198" y="399"/>
                  <a:pt x="196" y="395"/>
                  <a:pt x="195" y="394"/>
                </a:cubicBezTo>
                <a:cubicBezTo>
                  <a:pt x="194" y="393"/>
                  <a:pt x="193" y="392"/>
                  <a:pt x="192" y="391"/>
                </a:cubicBezTo>
                <a:cubicBezTo>
                  <a:pt x="192" y="391"/>
                  <a:pt x="192" y="390"/>
                  <a:pt x="191" y="390"/>
                </a:cubicBezTo>
                <a:cubicBezTo>
                  <a:pt x="191" y="389"/>
                  <a:pt x="190" y="390"/>
                  <a:pt x="189" y="390"/>
                </a:cubicBezTo>
                <a:cubicBezTo>
                  <a:pt x="189" y="389"/>
                  <a:pt x="185" y="385"/>
                  <a:pt x="185" y="384"/>
                </a:cubicBezTo>
                <a:cubicBezTo>
                  <a:pt x="184" y="383"/>
                  <a:pt x="185" y="382"/>
                  <a:pt x="184" y="381"/>
                </a:cubicBezTo>
                <a:cubicBezTo>
                  <a:pt x="184" y="381"/>
                  <a:pt x="183" y="378"/>
                  <a:pt x="183" y="378"/>
                </a:cubicBezTo>
                <a:cubicBezTo>
                  <a:pt x="183" y="377"/>
                  <a:pt x="183" y="377"/>
                  <a:pt x="184" y="377"/>
                </a:cubicBezTo>
                <a:cubicBezTo>
                  <a:pt x="184" y="376"/>
                  <a:pt x="183" y="376"/>
                  <a:pt x="183" y="375"/>
                </a:cubicBezTo>
                <a:cubicBezTo>
                  <a:pt x="184" y="374"/>
                  <a:pt x="184" y="374"/>
                  <a:pt x="184" y="374"/>
                </a:cubicBezTo>
                <a:cubicBezTo>
                  <a:pt x="183" y="374"/>
                  <a:pt x="183" y="374"/>
                  <a:pt x="183" y="374"/>
                </a:cubicBezTo>
                <a:cubicBezTo>
                  <a:pt x="183" y="373"/>
                  <a:pt x="182" y="372"/>
                  <a:pt x="181" y="372"/>
                </a:cubicBezTo>
                <a:cubicBezTo>
                  <a:pt x="181" y="372"/>
                  <a:pt x="180" y="372"/>
                  <a:pt x="180" y="371"/>
                </a:cubicBezTo>
                <a:cubicBezTo>
                  <a:pt x="180" y="371"/>
                  <a:pt x="179" y="370"/>
                  <a:pt x="179" y="370"/>
                </a:cubicBezTo>
                <a:cubicBezTo>
                  <a:pt x="179" y="370"/>
                  <a:pt x="178" y="369"/>
                  <a:pt x="177" y="369"/>
                </a:cubicBezTo>
                <a:cubicBezTo>
                  <a:pt x="177" y="367"/>
                  <a:pt x="178" y="365"/>
                  <a:pt x="176" y="365"/>
                </a:cubicBezTo>
                <a:cubicBezTo>
                  <a:pt x="175" y="363"/>
                  <a:pt x="175" y="362"/>
                  <a:pt x="175" y="361"/>
                </a:cubicBezTo>
                <a:cubicBezTo>
                  <a:pt x="173" y="359"/>
                  <a:pt x="174" y="358"/>
                  <a:pt x="172" y="357"/>
                </a:cubicBezTo>
                <a:cubicBezTo>
                  <a:pt x="171" y="355"/>
                  <a:pt x="169" y="354"/>
                  <a:pt x="168" y="353"/>
                </a:cubicBezTo>
                <a:cubicBezTo>
                  <a:pt x="166" y="352"/>
                  <a:pt x="167" y="351"/>
                  <a:pt x="165" y="350"/>
                </a:cubicBezTo>
                <a:cubicBezTo>
                  <a:pt x="165" y="350"/>
                  <a:pt x="165" y="349"/>
                  <a:pt x="164" y="349"/>
                </a:cubicBezTo>
                <a:cubicBezTo>
                  <a:pt x="164" y="349"/>
                  <a:pt x="164" y="349"/>
                  <a:pt x="164" y="349"/>
                </a:cubicBezTo>
                <a:cubicBezTo>
                  <a:pt x="163" y="349"/>
                  <a:pt x="163" y="349"/>
                  <a:pt x="163" y="350"/>
                </a:cubicBezTo>
                <a:cubicBezTo>
                  <a:pt x="163" y="350"/>
                  <a:pt x="164" y="351"/>
                  <a:pt x="164" y="351"/>
                </a:cubicBezTo>
                <a:cubicBezTo>
                  <a:pt x="164" y="351"/>
                  <a:pt x="164" y="351"/>
                  <a:pt x="164" y="351"/>
                </a:cubicBezTo>
                <a:cubicBezTo>
                  <a:pt x="163" y="351"/>
                  <a:pt x="163" y="351"/>
                  <a:pt x="163" y="351"/>
                </a:cubicBezTo>
                <a:cubicBezTo>
                  <a:pt x="163" y="351"/>
                  <a:pt x="161" y="350"/>
                  <a:pt x="160" y="351"/>
                </a:cubicBezTo>
                <a:cubicBezTo>
                  <a:pt x="160" y="351"/>
                  <a:pt x="159" y="349"/>
                  <a:pt x="159" y="349"/>
                </a:cubicBezTo>
                <a:cubicBezTo>
                  <a:pt x="159" y="349"/>
                  <a:pt x="158" y="349"/>
                  <a:pt x="158" y="349"/>
                </a:cubicBezTo>
                <a:cubicBezTo>
                  <a:pt x="157" y="349"/>
                  <a:pt x="158" y="347"/>
                  <a:pt x="158" y="347"/>
                </a:cubicBezTo>
                <a:cubicBezTo>
                  <a:pt x="157" y="346"/>
                  <a:pt x="157" y="346"/>
                  <a:pt x="157" y="346"/>
                </a:cubicBezTo>
                <a:cubicBezTo>
                  <a:pt x="156" y="346"/>
                  <a:pt x="155" y="343"/>
                  <a:pt x="155" y="342"/>
                </a:cubicBezTo>
                <a:cubicBezTo>
                  <a:pt x="154" y="342"/>
                  <a:pt x="153" y="341"/>
                  <a:pt x="153" y="341"/>
                </a:cubicBezTo>
                <a:cubicBezTo>
                  <a:pt x="154" y="340"/>
                  <a:pt x="155" y="339"/>
                  <a:pt x="155" y="338"/>
                </a:cubicBezTo>
                <a:cubicBezTo>
                  <a:pt x="157" y="336"/>
                  <a:pt x="156" y="335"/>
                  <a:pt x="157" y="333"/>
                </a:cubicBezTo>
                <a:cubicBezTo>
                  <a:pt x="157" y="331"/>
                  <a:pt x="159" y="329"/>
                  <a:pt x="157" y="327"/>
                </a:cubicBezTo>
                <a:cubicBezTo>
                  <a:pt x="157" y="327"/>
                  <a:pt x="157" y="326"/>
                  <a:pt x="157" y="326"/>
                </a:cubicBezTo>
                <a:cubicBezTo>
                  <a:pt x="156" y="324"/>
                  <a:pt x="150" y="325"/>
                  <a:pt x="148" y="324"/>
                </a:cubicBezTo>
                <a:cubicBezTo>
                  <a:pt x="148" y="324"/>
                  <a:pt x="148" y="324"/>
                  <a:pt x="147" y="323"/>
                </a:cubicBezTo>
                <a:cubicBezTo>
                  <a:pt x="147" y="323"/>
                  <a:pt x="147" y="323"/>
                  <a:pt x="147" y="323"/>
                </a:cubicBezTo>
                <a:cubicBezTo>
                  <a:pt x="146" y="323"/>
                  <a:pt x="145" y="321"/>
                  <a:pt x="144" y="321"/>
                </a:cubicBezTo>
                <a:cubicBezTo>
                  <a:pt x="144" y="321"/>
                  <a:pt x="144" y="320"/>
                  <a:pt x="143" y="320"/>
                </a:cubicBezTo>
                <a:cubicBezTo>
                  <a:pt x="142" y="319"/>
                  <a:pt x="142" y="320"/>
                  <a:pt x="141" y="319"/>
                </a:cubicBezTo>
                <a:cubicBezTo>
                  <a:pt x="141" y="318"/>
                  <a:pt x="141" y="318"/>
                  <a:pt x="142" y="318"/>
                </a:cubicBezTo>
                <a:cubicBezTo>
                  <a:pt x="142" y="318"/>
                  <a:pt x="141" y="317"/>
                  <a:pt x="141" y="317"/>
                </a:cubicBezTo>
                <a:cubicBezTo>
                  <a:pt x="141" y="317"/>
                  <a:pt x="141" y="317"/>
                  <a:pt x="141" y="317"/>
                </a:cubicBezTo>
                <a:cubicBezTo>
                  <a:pt x="141" y="317"/>
                  <a:pt x="141" y="317"/>
                  <a:pt x="141" y="317"/>
                </a:cubicBezTo>
                <a:cubicBezTo>
                  <a:pt x="141" y="315"/>
                  <a:pt x="140" y="314"/>
                  <a:pt x="140" y="312"/>
                </a:cubicBezTo>
                <a:cubicBezTo>
                  <a:pt x="140" y="312"/>
                  <a:pt x="137" y="306"/>
                  <a:pt x="137" y="306"/>
                </a:cubicBezTo>
                <a:cubicBezTo>
                  <a:pt x="136" y="306"/>
                  <a:pt x="136" y="305"/>
                  <a:pt x="135" y="305"/>
                </a:cubicBezTo>
                <a:cubicBezTo>
                  <a:pt x="135" y="304"/>
                  <a:pt x="134" y="302"/>
                  <a:pt x="134" y="301"/>
                </a:cubicBezTo>
                <a:cubicBezTo>
                  <a:pt x="133" y="299"/>
                  <a:pt x="132" y="298"/>
                  <a:pt x="131" y="296"/>
                </a:cubicBezTo>
                <a:cubicBezTo>
                  <a:pt x="131" y="296"/>
                  <a:pt x="131" y="295"/>
                  <a:pt x="131" y="294"/>
                </a:cubicBezTo>
                <a:cubicBezTo>
                  <a:pt x="129" y="293"/>
                  <a:pt x="130" y="292"/>
                  <a:pt x="129" y="291"/>
                </a:cubicBezTo>
                <a:cubicBezTo>
                  <a:pt x="129" y="290"/>
                  <a:pt x="128" y="290"/>
                  <a:pt x="128" y="289"/>
                </a:cubicBezTo>
                <a:cubicBezTo>
                  <a:pt x="127" y="288"/>
                  <a:pt x="128" y="286"/>
                  <a:pt x="126" y="285"/>
                </a:cubicBezTo>
                <a:cubicBezTo>
                  <a:pt x="125" y="285"/>
                  <a:pt x="125" y="283"/>
                  <a:pt x="125" y="282"/>
                </a:cubicBezTo>
                <a:cubicBezTo>
                  <a:pt x="124" y="282"/>
                  <a:pt x="124" y="282"/>
                  <a:pt x="124" y="282"/>
                </a:cubicBezTo>
                <a:cubicBezTo>
                  <a:pt x="123" y="281"/>
                  <a:pt x="123" y="280"/>
                  <a:pt x="123" y="280"/>
                </a:cubicBezTo>
                <a:cubicBezTo>
                  <a:pt x="121" y="278"/>
                  <a:pt x="119" y="277"/>
                  <a:pt x="118" y="275"/>
                </a:cubicBezTo>
                <a:cubicBezTo>
                  <a:pt x="117" y="274"/>
                  <a:pt x="117" y="273"/>
                  <a:pt x="116" y="272"/>
                </a:cubicBezTo>
                <a:cubicBezTo>
                  <a:pt x="116" y="271"/>
                  <a:pt x="115" y="271"/>
                  <a:pt x="114" y="271"/>
                </a:cubicBezTo>
                <a:cubicBezTo>
                  <a:pt x="113" y="270"/>
                  <a:pt x="112" y="267"/>
                  <a:pt x="111" y="266"/>
                </a:cubicBezTo>
                <a:cubicBezTo>
                  <a:pt x="111" y="265"/>
                  <a:pt x="110" y="263"/>
                  <a:pt x="110" y="261"/>
                </a:cubicBezTo>
                <a:cubicBezTo>
                  <a:pt x="109" y="261"/>
                  <a:pt x="109" y="261"/>
                  <a:pt x="109" y="261"/>
                </a:cubicBezTo>
                <a:cubicBezTo>
                  <a:pt x="109" y="259"/>
                  <a:pt x="110" y="258"/>
                  <a:pt x="109" y="257"/>
                </a:cubicBezTo>
                <a:cubicBezTo>
                  <a:pt x="109" y="257"/>
                  <a:pt x="109" y="256"/>
                  <a:pt x="109" y="256"/>
                </a:cubicBezTo>
                <a:cubicBezTo>
                  <a:pt x="108" y="255"/>
                  <a:pt x="106" y="255"/>
                  <a:pt x="105" y="254"/>
                </a:cubicBezTo>
                <a:cubicBezTo>
                  <a:pt x="104" y="253"/>
                  <a:pt x="104" y="252"/>
                  <a:pt x="103" y="251"/>
                </a:cubicBezTo>
                <a:cubicBezTo>
                  <a:pt x="102" y="251"/>
                  <a:pt x="101" y="251"/>
                  <a:pt x="101" y="250"/>
                </a:cubicBezTo>
                <a:cubicBezTo>
                  <a:pt x="100" y="250"/>
                  <a:pt x="99" y="248"/>
                  <a:pt x="98" y="248"/>
                </a:cubicBezTo>
                <a:cubicBezTo>
                  <a:pt x="98" y="247"/>
                  <a:pt x="97" y="247"/>
                  <a:pt x="96" y="246"/>
                </a:cubicBezTo>
                <a:cubicBezTo>
                  <a:pt x="95" y="245"/>
                  <a:pt x="92" y="240"/>
                  <a:pt x="91" y="239"/>
                </a:cubicBezTo>
                <a:cubicBezTo>
                  <a:pt x="91" y="238"/>
                  <a:pt x="90" y="237"/>
                  <a:pt x="90" y="236"/>
                </a:cubicBezTo>
                <a:cubicBezTo>
                  <a:pt x="91" y="233"/>
                  <a:pt x="92" y="233"/>
                  <a:pt x="91" y="231"/>
                </a:cubicBezTo>
                <a:cubicBezTo>
                  <a:pt x="90" y="227"/>
                  <a:pt x="87" y="225"/>
                  <a:pt x="87" y="223"/>
                </a:cubicBezTo>
                <a:cubicBezTo>
                  <a:pt x="87" y="220"/>
                  <a:pt x="82" y="220"/>
                  <a:pt x="80" y="218"/>
                </a:cubicBezTo>
                <a:cubicBezTo>
                  <a:pt x="79" y="218"/>
                  <a:pt x="77" y="214"/>
                  <a:pt x="76" y="213"/>
                </a:cubicBezTo>
                <a:cubicBezTo>
                  <a:pt x="76" y="212"/>
                  <a:pt x="75" y="212"/>
                  <a:pt x="75" y="211"/>
                </a:cubicBezTo>
                <a:cubicBezTo>
                  <a:pt x="75" y="211"/>
                  <a:pt x="75" y="210"/>
                  <a:pt x="74" y="209"/>
                </a:cubicBezTo>
                <a:cubicBezTo>
                  <a:pt x="74" y="209"/>
                  <a:pt x="74" y="209"/>
                  <a:pt x="74" y="209"/>
                </a:cubicBezTo>
                <a:cubicBezTo>
                  <a:pt x="73" y="208"/>
                  <a:pt x="71" y="204"/>
                  <a:pt x="70" y="203"/>
                </a:cubicBezTo>
                <a:cubicBezTo>
                  <a:pt x="70" y="202"/>
                  <a:pt x="70" y="202"/>
                  <a:pt x="70" y="201"/>
                </a:cubicBezTo>
                <a:cubicBezTo>
                  <a:pt x="70" y="200"/>
                  <a:pt x="71" y="199"/>
                  <a:pt x="70" y="198"/>
                </a:cubicBezTo>
                <a:cubicBezTo>
                  <a:pt x="70" y="197"/>
                  <a:pt x="70" y="196"/>
                  <a:pt x="69" y="195"/>
                </a:cubicBezTo>
                <a:cubicBezTo>
                  <a:pt x="67" y="194"/>
                  <a:pt x="66" y="193"/>
                  <a:pt x="65" y="191"/>
                </a:cubicBezTo>
                <a:cubicBezTo>
                  <a:pt x="65" y="190"/>
                  <a:pt x="65" y="189"/>
                  <a:pt x="65" y="189"/>
                </a:cubicBezTo>
                <a:cubicBezTo>
                  <a:pt x="65" y="188"/>
                  <a:pt x="64" y="188"/>
                  <a:pt x="64" y="188"/>
                </a:cubicBezTo>
                <a:cubicBezTo>
                  <a:pt x="63" y="186"/>
                  <a:pt x="63" y="184"/>
                  <a:pt x="61" y="183"/>
                </a:cubicBezTo>
                <a:cubicBezTo>
                  <a:pt x="61" y="182"/>
                  <a:pt x="59" y="183"/>
                  <a:pt x="58" y="182"/>
                </a:cubicBezTo>
                <a:cubicBezTo>
                  <a:pt x="57" y="179"/>
                  <a:pt x="58" y="177"/>
                  <a:pt x="56" y="174"/>
                </a:cubicBezTo>
                <a:cubicBezTo>
                  <a:pt x="55" y="174"/>
                  <a:pt x="53" y="172"/>
                  <a:pt x="52" y="171"/>
                </a:cubicBezTo>
                <a:cubicBezTo>
                  <a:pt x="52" y="170"/>
                  <a:pt x="52" y="169"/>
                  <a:pt x="51" y="168"/>
                </a:cubicBezTo>
                <a:cubicBezTo>
                  <a:pt x="51" y="168"/>
                  <a:pt x="50" y="168"/>
                  <a:pt x="49" y="167"/>
                </a:cubicBezTo>
                <a:cubicBezTo>
                  <a:pt x="49" y="167"/>
                  <a:pt x="48" y="167"/>
                  <a:pt x="48" y="166"/>
                </a:cubicBezTo>
                <a:cubicBezTo>
                  <a:pt x="48" y="166"/>
                  <a:pt x="46" y="166"/>
                  <a:pt x="46" y="165"/>
                </a:cubicBezTo>
                <a:cubicBezTo>
                  <a:pt x="46" y="165"/>
                  <a:pt x="46" y="165"/>
                  <a:pt x="46" y="165"/>
                </a:cubicBezTo>
                <a:cubicBezTo>
                  <a:pt x="45" y="165"/>
                  <a:pt x="45" y="165"/>
                  <a:pt x="44" y="165"/>
                </a:cubicBezTo>
                <a:cubicBezTo>
                  <a:pt x="44" y="164"/>
                  <a:pt x="44" y="164"/>
                  <a:pt x="44" y="164"/>
                </a:cubicBezTo>
                <a:cubicBezTo>
                  <a:pt x="44" y="164"/>
                  <a:pt x="44" y="164"/>
                  <a:pt x="44" y="164"/>
                </a:cubicBezTo>
                <a:cubicBezTo>
                  <a:pt x="46" y="164"/>
                  <a:pt x="46" y="163"/>
                  <a:pt x="47" y="162"/>
                </a:cubicBezTo>
                <a:cubicBezTo>
                  <a:pt x="47" y="162"/>
                  <a:pt x="48" y="163"/>
                  <a:pt x="48" y="163"/>
                </a:cubicBezTo>
                <a:cubicBezTo>
                  <a:pt x="48" y="162"/>
                  <a:pt x="49" y="163"/>
                  <a:pt x="49" y="162"/>
                </a:cubicBezTo>
                <a:cubicBezTo>
                  <a:pt x="49" y="161"/>
                  <a:pt x="48" y="161"/>
                  <a:pt x="48" y="160"/>
                </a:cubicBezTo>
                <a:cubicBezTo>
                  <a:pt x="47" y="160"/>
                  <a:pt x="46" y="160"/>
                  <a:pt x="46" y="160"/>
                </a:cubicBezTo>
                <a:cubicBezTo>
                  <a:pt x="46" y="160"/>
                  <a:pt x="45" y="160"/>
                  <a:pt x="45" y="160"/>
                </a:cubicBezTo>
                <a:cubicBezTo>
                  <a:pt x="45" y="160"/>
                  <a:pt x="45" y="160"/>
                  <a:pt x="45" y="160"/>
                </a:cubicBezTo>
                <a:cubicBezTo>
                  <a:pt x="45" y="160"/>
                  <a:pt x="45" y="160"/>
                  <a:pt x="45" y="160"/>
                </a:cubicBezTo>
                <a:cubicBezTo>
                  <a:pt x="44" y="160"/>
                  <a:pt x="44" y="160"/>
                  <a:pt x="44" y="160"/>
                </a:cubicBezTo>
                <a:cubicBezTo>
                  <a:pt x="43" y="160"/>
                  <a:pt x="43" y="159"/>
                  <a:pt x="43" y="159"/>
                </a:cubicBezTo>
                <a:cubicBezTo>
                  <a:pt x="43" y="158"/>
                  <a:pt x="40" y="159"/>
                  <a:pt x="40" y="159"/>
                </a:cubicBezTo>
                <a:cubicBezTo>
                  <a:pt x="40" y="159"/>
                  <a:pt x="40" y="158"/>
                  <a:pt x="40" y="158"/>
                </a:cubicBezTo>
                <a:cubicBezTo>
                  <a:pt x="39" y="157"/>
                  <a:pt x="38" y="157"/>
                  <a:pt x="37" y="156"/>
                </a:cubicBezTo>
                <a:cubicBezTo>
                  <a:pt x="37" y="156"/>
                  <a:pt x="36" y="155"/>
                  <a:pt x="35" y="156"/>
                </a:cubicBezTo>
                <a:cubicBezTo>
                  <a:pt x="35" y="156"/>
                  <a:pt x="34" y="155"/>
                  <a:pt x="34" y="155"/>
                </a:cubicBezTo>
                <a:cubicBezTo>
                  <a:pt x="33" y="154"/>
                  <a:pt x="32" y="155"/>
                  <a:pt x="33" y="156"/>
                </a:cubicBezTo>
                <a:cubicBezTo>
                  <a:pt x="33" y="156"/>
                  <a:pt x="33" y="155"/>
                  <a:pt x="33" y="156"/>
                </a:cubicBezTo>
                <a:cubicBezTo>
                  <a:pt x="33" y="156"/>
                  <a:pt x="33" y="156"/>
                  <a:pt x="33" y="156"/>
                </a:cubicBezTo>
                <a:cubicBezTo>
                  <a:pt x="34" y="156"/>
                  <a:pt x="34" y="156"/>
                  <a:pt x="34" y="157"/>
                </a:cubicBezTo>
                <a:cubicBezTo>
                  <a:pt x="34" y="157"/>
                  <a:pt x="34" y="157"/>
                  <a:pt x="33" y="157"/>
                </a:cubicBezTo>
                <a:cubicBezTo>
                  <a:pt x="33" y="157"/>
                  <a:pt x="33" y="156"/>
                  <a:pt x="33" y="156"/>
                </a:cubicBezTo>
                <a:cubicBezTo>
                  <a:pt x="33" y="156"/>
                  <a:pt x="32" y="156"/>
                  <a:pt x="32" y="155"/>
                </a:cubicBezTo>
                <a:cubicBezTo>
                  <a:pt x="32" y="156"/>
                  <a:pt x="29" y="157"/>
                  <a:pt x="29" y="156"/>
                </a:cubicBezTo>
                <a:cubicBezTo>
                  <a:pt x="29" y="156"/>
                  <a:pt x="27" y="156"/>
                  <a:pt x="27" y="157"/>
                </a:cubicBezTo>
                <a:cubicBezTo>
                  <a:pt x="27" y="157"/>
                  <a:pt x="27" y="157"/>
                  <a:pt x="27" y="157"/>
                </a:cubicBezTo>
                <a:cubicBezTo>
                  <a:pt x="28" y="157"/>
                  <a:pt x="28" y="157"/>
                  <a:pt x="28" y="157"/>
                </a:cubicBezTo>
                <a:cubicBezTo>
                  <a:pt x="29" y="157"/>
                  <a:pt x="27" y="158"/>
                  <a:pt x="26" y="158"/>
                </a:cubicBezTo>
                <a:cubicBezTo>
                  <a:pt x="26" y="158"/>
                  <a:pt x="26" y="158"/>
                  <a:pt x="26" y="158"/>
                </a:cubicBezTo>
                <a:cubicBezTo>
                  <a:pt x="25" y="158"/>
                  <a:pt x="25" y="158"/>
                  <a:pt x="25" y="158"/>
                </a:cubicBezTo>
                <a:cubicBezTo>
                  <a:pt x="24" y="158"/>
                  <a:pt x="24" y="158"/>
                  <a:pt x="23" y="158"/>
                </a:cubicBezTo>
                <a:cubicBezTo>
                  <a:pt x="23" y="158"/>
                  <a:pt x="23" y="158"/>
                  <a:pt x="23" y="158"/>
                </a:cubicBezTo>
                <a:cubicBezTo>
                  <a:pt x="22" y="158"/>
                  <a:pt x="22" y="158"/>
                  <a:pt x="22" y="158"/>
                </a:cubicBezTo>
                <a:cubicBezTo>
                  <a:pt x="22" y="158"/>
                  <a:pt x="22" y="158"/>
                  <a:pt x="22" y="158"/>
                </a:cubicBezTo>
                <a:cubicBezTo>
                  <a:pt x="21" y="158"/>
                  <a:pt x="21" y="158"/>
                  <a:pt x="21" y="158"/>
                </a:cubicBezTo>
                <a:cubicBezTo>
                  <a:pt x="21" y="158"/>
                  <a:pt x="21" y="158"/>
                  <a:pt x="21" y="158"/>
                </a:cubicBezTo>
                <a:cubicBezTo>
                  <a:pt x="21" y="159"/>
                  <a:pt x="21" y="159"/>
                  <a:pt x="20" y="159"/>
                </a:cubicBezTo>
                <a:cubicBezTo>
                  <a:pt x="20" y="159"/>
                  <a:pt x="20" y="159"/>
                  <a:pt x="20" y="159"/>
                </a:cubicBezTo>
                <a:cubicBezTo>
                  <a:pt x="20" y="159"/>
                  <a:pt x="20" y="158"/>
                  <a:pt x="20" y="158"/>
                </a:cubicBezTo>
                <a:cubicBezTo>
                  <a:pt x="20" y="158"/>
                  <a:pt x="20" y="159"/>
                  <a:pt x="20" y="158"/>
                </a:cubicBezTo>
                <a:cubicBezTo>
                  <a:pt x="20" y="158"/>
                  <a:pt x="20" y="158"/>
                  <a:pt x="20" y="158"/>
                </a:cubicBezTo>
                <a:cubicBezTo>
                  <a:pt x="20" y="157"/>
                  <a:pt x="19" y="157"/>
                  <a:pt x="20" y="156"/>
                </a:cubicBezTo>
                <a:cubicBezTo>
                  <a:pt x="20" y="156"/>
                  <a:pt x="22" y="156"/>
                  <a:pt x="21" y="155"/>
                </a:cubicBezTo>
                <a:cubicBezTo>
                  <a:pt x="21" y="156"/>
                  <a:pt x="21" y="155"/>
                  <a:pt x="20" y="155"/>
                </a:cubicBezTo>
                <a:cubicBezTo>
                  <a:pt x="20" y="155"/>
                  <a:pt x="20" y="156"/>
                  <a:pt x="19" y="156"/>
                </a:cubicBezTo>
                <a:cubicBezTo>
                  <a:pt x="19" y="156"/>
                  <a:pt x="19" y="156"/>
                  <a:pt x="19" y="156"/>
                </a:cubicBezTo>
                <a:cubicBezTo>
                  <a:pt x="18" y="156"/>
                  <a:pt x="19" y="156"/>
                  <a:pt x="19" y="156"/>
                </a:cubicBezTo>
                <a:cubicBezTo>
                  <a:pt x="19" y="157"/>
                  <a:pt x="19" y="157"/>
                  <a:pt x="19" y="157"/>
                </a:cubicBezTo>
                <a:cubicBezTo>
                  <a:pt x="19" y="157"/>
                  <a:pt x="19" y="157"/>
                  <a:pt x="18" y="157"/>
                </a:cubicBezTo>
                <a:cubicBezTo>
                  <a:pt x="18" y="157"/>
                  <a:pt x="18" y="158"/>
                  <a:pt x="18" y="158"/>
                </a:cubicBezTo>
                <a:cubicBezTo>
                  <a:pt x="17" y="158"/>
                  <a:pt x="17" y="159"/>
                  <a:pt x="17" y="159"/>
                </a:cubicBezTo>
                <a:cubicBezTo>
                  <a:pt x="17" y="159"/>
                  <a:pt x="16" y="159"/>
                  <a:pt x="16" y="158"/>
                </a:cubicBezTo>
                <a:cubicBezTo>
                  <a:pt x="16" y="158"/>
                  <a:pt x="16" y="158"/>
                  <a:pt x="16" y="158"/>
                </a:cubicBezTo>
                <a:cubicBezTo>
                  <a:pt x="17" y="158"/>
                  <a:pt x="16" y="158"/>
                  <a:pt x="17" y="158"/>
                </a:cubicBezTo>
                <a:cubicBezTo>
                  <a:pt x="17" y="157"/>
                  <a:pt x="17" y="158"/>
                  <a:pt x="18" y="157"/>
                </a:cubicBezTo>
                <a:cubicBezTo>
                  <a:pt x="18" y="157"/>
                  <a:pt x="18" y="157"/>
                  <a:pt x="18" y="156"/>
                </a:cubicBezTo>
                <a:cubicBezTo>
                  <a:pt x="18" y="156"/>
                  <a:pt x="18" y="156"/>
                  <a:pt x="18" y="156"/>
                </a:cubicBezTo>
                <a:cubicBezTo>
                  <a:pt x="17" y="155"/>
                  <a:pt x="17" y="156"/>
                  <a:pt x="17" y="156"/>
                </a:cubicBezTo>
                <a:cubicBezTo>
                  <a:pt x="16" y="156"/>
                  <a:pt x="16" y="156"/>
                  <a:pt x="16" y="156"/>
                </a:cubicBezTo>
                <a:cubicBezTo>
                  <a:pt x="16" y="157"/>
                  <a:pt x="16" y="156"/>
                  <a:pt x="16" y="156"/>
                </a:cubicBezTo>
                <a:cubicBezTo>
                  <a:pt x="15" y="157"/>
                  <a:pt x="16" y="157"/>
                  <a:pt x="16" y="157"/>
                </a:cubicBezTo>
                <a:cubicBezTo>
                  <a:pt x="16" y="157"/>
                  <a:pt x="15" y="157"/>
                  <a:pt x="15" y="157"/>
                </a:cubicBezTo>
                <a:cubicBezTo>
                  <a:pt x="14" y="157"/>
                  <a:pt x="15" y="157"/>
                  <a:pt x="14" y="157"/>
                </a:cubicBezTo>
                <a:cubicBezTo>
                  <a:pt x="14" y="156"/>
                  <a:pt x="14" y="157"/>
                  <a:pt x="14" y="157"/>
                </a:cubicBezTo>
                <a:cubicBezTo>
                  <a:pt x="14" y="157"/>
                  <a:pt x="14" y="157"/>
                  <a:pt x="14" y="157"/>
                </a:cubicBezTo>
                <a:cubicBezTo>
                  <a:pt x="14" y="157"/>
                  <a:pt x="14" y="157"/>
                  <a:pt x="14" y="157"/>
                </a:cubicBezTo>
                <a:cubicBezTo>
                  <a:pt x="13" y="156"/>
                  <a:pt x="13" y="156"/>
                  <a:pt x="13" y="156"/>
                </a:cubicBezTo>
                <a:cubicBezTo>
                  <a:pt x="12" y="156"/>
                  <a:pt x="12" y="156"/>
                  <a:pt x="12" y="156"/>
                </a:cubicBezTo>
                <a:cubicBezTo>
                  <a:pt x="12" y="156"/>
                  <a:pt x="11" y="155"/>
                  <a:pt x="11" y="155"/>
                </a:cubicBezTo>
                <a:cubicBezTo>
                  <a:pt x="10" y="156"/>
                  <a:pt x="10" y="155"/>
                  <a:pt x="10" y="155"/>
                </a:cubicBezTo>
                <a:cubicBezTo>
                  <a:pt x="10" y="155"/>
                  <a:pt x="11" y="155"/>
                  <a:pt x="11" y="155"/>
                </a:cubicBezTo>
                <a:cubicBezTo>
                  <a:pt x="11" y="155"/>
                  <a:pt x="10" y="155"/>
                  <a:pt x="10" y="154"/>
                </a:cubicBezTo>
                <a:cubicBezTo>
                  <a:pt x="10" y="154"/>
                  <a:pt x="10" y="154"/>
                  <a:pt x="10" y="153"/>
                </a:cubicBezTo>
                <a:cubicBezTo>
                  <a:pt x="9" y="153"/>
                  <a:pt x="10" y="154"/>
                  <a:pt x="9" y="154"/>
                </a:cubicBezTo>
                <a:cubicBezTo>
                  <a:pt x="8" y="154"/>
                  <a:pt x="8" y="154"/>
                  <a:pt x="8" y="154"/>
                </a:cubicBezTo>
                <a:cubicBezTo>
                  <a:pt x="7" y="154"/>
                  <a:pt x="8" y="155"/>
                  <a:pt x="7" y="156"/>
                </a:cubicBezTo>
                <a:cubicBezTo>
                  <a:pt x="7" y="156"/>
                  <a:pt x="5" y="156"/>
                  <a:pt x="5" y="157"/>
                </a:cubicBezTo>
                <a:cubicBezTo>
                  <a:pt x="5" y="157"/>
                  <a:pt x="7" y="159"/>
                  <a:pt x="7" y="159"/>
                </a:cubicBezTo>
                <a:cubicBezTo>
                  <a:pt x="6" y="159"/>
                  <a:pt x="6" y="159"/>
                  <a:pt x="6" y="159"/>
                </a:cubicBezTo>
                <a:cubicBezTo>
                  <a:pt x="5" y="159"/>
                  <a:pt x="5" y="161"/>
                  <a:pt x="5" y="162"/>
                </a:cubicBezTo>
                <a:cubicBezTo>
                  <a:pt x="5" y="162"/>
                  <a:pt x="5" y="162"/>
                  <a:pt x="4" y="162"/>
                </a:cubicBezTo>
                <a:cubicBezTo>
                  <a:pt x="4" y="162"/>
                  <a:pt x="4" y="162"/>
                  <a:pt x="4" y="162"/>
                </a:cubicBezTo>
                <a:cubicBezTo>
                  <a:pt x="4" y="162"/>
                  <a:pt x="4" y="162"/>
                  <a:pt x="4" y="162"/>
                </a:cubicBezTo>
                <a:cubicBezTo>
                  <a:pt x="4" y="162"/>
                  <a:pt x="4" y="163"/>
                  <a:pt x="4" y="163"/>
                </a:cubicBezTo>
                <a:cubicBezTo>
                  <a:pt x="4" y="163"/>
                  <a:pt x="4" y="163"/>
                  <a:pt x="4" y="163"/>
                </a:cubicBezTo>
                <a:cubicBezTo>
                  <a:pt x="3" y="162"/>
                  <a:pt x="4" y="163"/>
                  <a:pt x="3" y="163"/>
                </a:cubicBezTo>
                <a:cubicBezTo>
                  <a:pt x="3" y="163"/>
                  <a:pt x="3" y="162"/>
                  <a:pt x="3" y="162"/>
                </a:cubicBezTo>
                <a:cubicBezTo>
                  <a:pt x="3" y="162"/>
                  <a:pt x="3" y="162"/>
                  <a:pt x="3" y="162"/>
                </a:cubicBezTo>
                <a:cubicBezTo>
                  <a:pt x="3" y="162"/>
                  <a:pt x="3" y="161"/>
                  <a:pt x="3" y="162"/>
                </a:cubicBezTo>
                <a:cubicBezTo>
                  <a:pt x="3" y="162"/>
                  <a:pt x="3" y="161"/>
                  <a:pt x="3" y="161"/>
                </a:cubicBezTo>
                <a:cubicBezTo>
                  <a:pt x="3" y="161"/>
                  <a:pt x="3" y="161"/>
                  <a:pt x="3" y="161"/>
                </a:cubicBezTo>
                <a:cubicBezTo>
                  <a:pt x="3" y="161"/>
                  <a:pt x="3" y="161"/>
                  <a:pt x="3" y="161"/>
                </a:cubicBezTo>
                <a:cubicBezTo>
                  <a:pt x="2" y="161"/>
                  <a:pt x="2" y="160"/>
                  <a:pt x="2" y="160"/>
                </a:cubicBezTo>
                <a:cubicBezTo>
                  <a:pt x="2" y="160"/>
                  <a:pt x="2" y="160"/>
                  <a:pt x="2" y="159"/>
                </a:cubicBezTo>
                <a:cubicBezTo>
                  <a:pt x="2" y="158"/>
                  <a:pt x="2" y="158"/>
                  <a:pt x="2" y="158"/>
                </a:cubicBezTo>
                <a:cubicBezTo>
                  <a:pt x="2" y="158"/>
                  <a:pt x="2" y="158"/>
                  <a:pt x="2" y="158"/>
                </a:cubicBezTo>
                <a:cubicBezTo>
                  <a:pt x="2" y="158"/>
                  <a:pt x="2" y="158"/>
                  <a:pt x="2" y="157"/>
                </a:cubicBezTo>
                <a:cubicBezTo>
                  <a:pt x="2" y="157"/>
                  <a:pt x="2" y="157"/>
                  <a:pt x="2" y="157"/>
                </a:cubicBezTo>
                <a:cubicBezTo>
                  <a:pt x="2" y="157"/>
                  <a:pt x="2" y="157"/>
                  <a:pt x="2" y="157"/>
                </a:cubicBezTo>
                <a:cubicBezTo>
                  <a:pt x="2" y="157"/>
                  <a:pt x="2" y="157"/>
                  <a:pt x="2" y="157"/>
                </a:cubicBezTo>
                <a:close/>
              </a:path>
            </a:pathLst>
          </a:custGeom>
          <a:solidFill>
            <a:schemeClr val="tx1">
              <a:lumMod val="90000"/>
              <a:lumOff val="10000"/>
            </a:schemeClr>
          </a:solidFill>
          <a:ln w="3175">
            <a:solidFill>
              <a:schemeClr val="bg1"/>
            </a:solidFill>
          </a:ln>
          <a:effectLst>
            <a:outerShdw blurRad="50800" dist="38100" dir="5400000" algn="t" rotWithShape="0">
              <a:prstClr val="black">
                <a:alpha val="40000"/>
              </a:prstClr>
            </a:outerShdw>
          </a:effectLst>
        </p:spPr>
        <p:txBody>
          <a:bodyPr vert="horz" wrap="square" lIns="182880" tIns="91440" rIns="182880" bIns="91440" numCol="1" anchor="t" anchorCtr="0" compatLnSpc="1">
            <a:prstTxWarp prst="textNoShape">
              <a:avLst/>
            </a:prstTxWarp>
          </a:bodyPr>
          <a:lstStyle/>
          <a:p>
            <a:endParaRPr lang="en-US" sz="3600"/>
          </a:p>
        </p:txBody>
      </p:sp>
      <p:sp>
        <p:nvSpPr>
          <p:cNvPr id="120" name="Rectangle 119"/>
          <p:cNvSpPr/>
          <p:nvPr/>
        </p:nvSpPr>
        <p:spPr>
          <a:xfrm>
            <a:off x="5156658" y="4276611"/>
            <a:ext cx="5887726" cy="3547510"/>
          </a:xfrm>
          <a:prstGeom prst="rect">
            <a:avLst/>
          </a:prstGeom>
        </p:spPr>
        <p:txBody>
          <a:bodyPr wrap="square" lIns="146304" tIns="0" rIns="0" bIns="0">
            <a:spAutoFit/>
          </a:bodyPr>
          <a:lstStyle/>
          <a:p>
            <a:pPr>
              <a:lnSpc>
                <a:spcPct val="95000"/>
              </a:lnSpc>
            </a:pPr>
            <a:r>
              <a:rPr lang="en-US" sz="7466" dirty="0">
                <a:ea typeface="Open Sans" panose="020B0606030504020204" pitchFamily="34" charset="0"/>
                <a:cs typeface="Open Sans" panose="020B0606030504020204" pitchFamily="34" charset="0"/>
              </a:rPr>
              <a:t>Saudi Arabia</a:t>
            </a:r>
          </a:p>
          <a:p>
            <a:pPr>
              <a:lnSpc>
                <a:spcPct val="95000"/>
              </a:lnSpc>
              <a:spcAft>
                <a:spcPts val="1600"/>
              </a:spcAft>
            </a:pPr>
            <a:r>
              <a:rPr lang="en-US" sz="2400" dirty="0"/>
              <a:t>Lorem ipsum dolor sit amet, consectetur adipiscing elit. Sed eget semper sapien. Aenean volutpat, enim feugiat bibendum varius, dui augue cursus odio, quis mollis nisl ipsum nec felis. Donec sodales interdum ipsum, at rhoncus metus efficitur condimentum. </a:t>
            </a:r>
          </a:p>
        </p:txBody>
      </p:sp>
      <p:cxnSp>
        <p:nvCxnSpPr>
          <p:cNvPr id="37" name="Straight Arrow Connector 36"/>
          <p:cNvCxnSpPr/>
          <p:nvPr/>
        </p:nvCxnSpPr>
        <p:spPr>
          <a:xfrm>
            <a:off x="12255662" y="5298897"/>
            <a:ext cx="0" cy="3883203"/>
          </a:xfrm>
          <a:prstGeom prst="straightConnector1">
            <a:avLst/>
          </a:prstGeom>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grpSp>
        <p:nvGrpSpPr>
          <p:cNvPr id="38" name="Group 37"/>
          <p:cNvGrpSpPr/>
          <p:nvPr/>
        </p:nvGrpSpPr>
        <p:grpSpPr>
          <a:xfrm>
            <a:off x="11888223" y="4709969"/>
            <a:ext cx="708492" cy="897184"/>
            <a:chOff x="8455581" y="3898505"/>
            <a:chExt cx="779341" cy="986902"/>
          </a:xfrm>
        </p:grpSpPr>
        <p:pic>
          <p:nvPicPr>
            <p:cNvPr id="39" name="Picture 3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40" name="Group 39"/>
            <p:cNvGrpSpPr/>
            <p:nvPr/>
          </p:nvGrpSpPr>
          <p:grpSpPr>
            <a:xfrm>
              <a:off x="8548965" y="3898505"/>
              <a:ext cx="592576" cy="819150"/>
              <a:chOff x="8548965" y="3898505"/>
              <a:chExt cx="592576" cy="819150"/>
            </a:xfrm>
          </p:grpSpPr>
          <p:sp>
            <p:nvSpPr>
              <p:cNvPr id="41"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42"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44" name="TextBox 43"/>
          <p:cNvSpPr txBox="1"/>
          <p:nvPr/>
        </p:nvSpPr>
        <p:spPr>
          <a:xfrm>
            <a:off x="11577876" y="9491438"/>
            <a:ext cx="1284326" cy="1138773"/>
          </a:xfrm>
          <a:prstGeom prst="rect">
            <a:avLst/>
          </a:prstGeom>
          <a:noFill/>
        </p:spPr>
        <p:txBody>
          <a:bodyPr wrap="none" rtlCol="0" anchor="ctr" anchorCtr="0">
            <a:spAutoFit/>
          </a:bodyPr>
          <a:lstStyle/>
          <a:p>
            <a:pPr algn="ctr"/>
            <a:r>
              <a:rPr lang="en-US" sz="4400"/>
              <a:t>22%</a:t>
            </a:r>
          </a:p>
          <a:p>
            <a:pPr algn="ctr"/>
            <a:r>
              <a:rPr lang="en-US" sz="2400"/>
              <a:t>Storage</a:t>
            </a:r>
            <a:endParaRPr lang="en-US"/>
          </a:p>
        </p:txBody>
      </p:sp>
      <p:cxnSp>
        <p:nvCxnSpPr>
          <p:cNvPr id="50" name="Straight Arrow Connector 49"/>
          <p:cNvCxnSpPr/>
          <p:nvPr/>
        </p:nvCxnSpPr>
        <p:spPr>
          <a:xfrm>
            <a:off x="14413118" y="6177621"/>
            <a:ext cx="0" cy="4452590"/>
          </a:xfrm>
          <a:prstGeom prst="straightConnector1">
            <a:avLst/>
          </a:prstGeom>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14058872" y="5484367"/>
            <a:ext cx="708492" cy="897184"/>
            <a:chOff x="8455581" y="3898505"/>
            <a:chExt cx="779341" cy="986902"/>
          </a:xfrm>
        </p:grpSpPr>
        <p:pic>
          <p:nvPicPr>
            <p:cNvPr id="46" name="Picture 4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47" name="Group 46"/>
            <p:cNvGrpSpPr/>
            <p:nvPr/>
          </p:nvGrpSpPr>
          <p:grpSpPr>
            <a:xfrm>
              <a:off x="8548965" y="3898505"/>
              <a:ext cx="592576" cy="819150"/>
              <a:chOff x="8548965" y="3898505"/>
              <a:chExt cx="592576" cy="819150"/>
            </a:xfrm>
          </p:grpSpPr>
          <p:sp>
            <p:nvSpPr>
              <p:cNvPr id="48"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49"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52" name="TextBox 51"/>
          <p:cNvSpPr txBox="1"/>
          <p:nvPr/>
        </p:nvSpPr>
        <p:spPr>
          <a:xfrm>
            <a:off x="13770955" y="10943200"/>
            <a:ext cx="1284326" cy="1138773"/>
          </a:xfrm>
          <a:prstGeom prst="rect">
            <a:avLst/>
          </a:prstGeom>
          <a:noFill/>
        </p:spPr>
        <p:txBody>
          <a:bodyPr wrap="none" rtlCol="0" anchor="ctr" anchorCtr="0">
            <a:spAutoFit/>
          </a:bodyPr>
          <a:lstStyle/>
          <a:p>
            <a:pPr algn="ctr"/>
            <a:r>
              <a:rPr lang="en-US" sz="4400"/>
              <a:t>35%</a:t>
            </a:r>
          </a:p>
          <a:p>
            <a:pPr algn="ctr"/>
            <a:r>
              <a:rPr lang="en-US" sz="2400"/>
              <a:t>Storage</a:t>
            </a:r>
            <a:endParaRPr lang="en-US"/>
          </a:p>
        </p:txBody>
      </p:sp>
      <p:cxnSp>
        <p:nvCxnSpPr>
          <p:cNvPr id="55" name="Straight Arrow Connector 54"/>
          <p:cNvCxnSpPr/>
          <p:nvPr/>
        </p:nvCxnSpPr>
        <p:spPr>
          <a:xfrm>
            <a:off x="16622352" y="6490610"/>
            <a:ext cx="0" cy="2691490"/>
          </a:xfrm>
          <a:prstGeom prst="straightConnector1">
            <a:avLst/>
          </a:prstGeom>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16268106" y="5797356"/>
            <a:ext cx="708492" cy="897184"/>
            <a:chOff x="8455581" y="3898505"/>
            <a:chExt cx="779341" cy="986902"/>
          </a:xfrm>
        </p:grpSpPr>
        <p:pic>
          <p:nvPicPr>
            <p:cNvPr id="57" name="Picture 5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59" name="Group 58"/>
            <p:cNvGrpSpPr/>
            <p:nvPr/>
          </p:nvGrpSpPr>
          <p:grpSpPr>
            <a:xfrm>
              <a:off x="8548965" y="3898505"/>
              <a:ext cx="592576" cy="819150"/>
              <a:chOff x="8548965" y="3898505"/>
              <a:chExt cx="592576" cy="819150"/>
            </a:xfrm>
          </p:grpSpPr>
          <p:sp>
            <p:nvSpPr>
              <p:cNvPr id="60"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61"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62" name="TextBox 61"/>
          <p:cNvSpPr txBox="1"/>
          <p:nvPr/>
        </p:nvSpPr>
        <p:spPr>
          <a:xfrm>
            <a:off x="15980189" y="9305627"/>
            <a:ext cx="1284326" cy="1138773"/>
          </a:xfrm>
          <a:prstGeom prst="rect">
            <a:avLst/>
          </a:prstGeom>
          <a:noFill/>
        </p:spPr>
        <p:txBody>
          <a:bodyPr wrap="none" rtlCol="0" anchor="ctr" anchorCtr="0">
            <a:spAutoFit/>
          </a:bodyPr>
          <a:lstStyle/>
          <a:p>
            <a:pPr algn="ctr"/>
            <a:r>
              <a:rPr lang="en-US" sz="4400"/>
              <a:t>35%</a:t>
            </a:r>
          </a:p>
          <a:p>
            <a:pPr algn="ctr"/>
            <a:r>
              <a:rPr lang="en-US" sz="2400"/>
              <a:t>Storage</a:t>
            </a:r>
            <a:endParaRPr lang="en-US"/>
          </a:p>
        </p:txBody>
      </p:sp>
    </p:spTree>
    <p:extLst>
      <p:ext uri="{BB962C8B-B14F-4D97-AF65-F5344CB8AC3E}">
        <p14:creationId xmlns:p14="http://schemas.microsoft.com/office/powerpoint/2010/main" val="14028521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1+#ppt_w/2"/>
                                              </p:val>
                                            </p:tav>
                                            <p:tav tm="100000">
                                              <p:val>
                                                <p:strVal val="#ppt_x"/>
                                              </p:val>
                                            </p:tav>
                                          </p:tavLst>
                                        </p:anim>
                                        <p:anim calcmode="lin" valueType="num">
                                          <p:cBhvr additive="base">
                                            <p:cTn id="8" dur="10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300" fill="hold"/>
                                            <p:tgtEl>
                                              <p:spTgt spid="7"/>
                                            </p:tgtEl>
                                            <p:attrNameLst>
                                              <p:attrName>ppt_x</p:attrName>
                                            </p:attrNameLst>
                                          </p:cBhvr>
                                          <p:tavLst>
                                            <p:tav tm="0">
                                              <p:val>
                                                <p:strVal val="1+#ppt_w/2"/>
                                              </p:val>
                                            </p:tav>
                                            <p:tav tm="100000">
                                              <p:val>
                                                <p:strVal val="#ppt_x"/>
                                              </p:val>
                                            </p:tav>
                                          </p:tavLst>
                                        </p:anim>
                                        <p:anim calcmode="lin" valueType="num">
                                          <p:cBhvr additive="base">
                                            <p:cTn id="12" dur="13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600" fill="hold"/>
                                            <p:tgtEl>
                                              <p:spTgt spid="8"/>
                                            </p:tgtEl>
                                            <p:attrNameLst>
                                              <p:attrName>ppt_x</p:attrName>
                                            </p:attrNameLst>
                                          </p:cBhvr>
                                          <p:tavLst>
                                            <p:tav tm="0">
                                              <p:val>
                                                <p:strVal val="1+#ppt_w/2"/>
                                              </p:val>
                                            </p:tav>
                                            <p:tav tm="100000">
                                              <p:val>
                                                <p:strVal val="#ppt_x"/>
                                              </p:val>
                                            </p:tav>
                                          </p:tavLst>
                                        </p:anim>
                                        <p:anim calcmode="lin" valueType="num">
                                          <p:cBhvr additive="base">
                                            <p:cTn id="16" dur="16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1400" fill="hold"/>
                                            <p:tgtEl>
                                              <p:spTgt spid="9"/>
                                            </p:tgtEl>
                                            <p:attrNameLst>
                                              <p:attrName>ppt_x</p:attrName>
                                            </p:attrNameLst>
                                          </p:cBhvr>
                                          <p:tavLst>
                                            <p:tav tm="0">
                                              <p:val>
                                                <p:strVal val="1+#ppt_w/2"/>
                                              </p:val>
                                            </p:tav>
                                            <p:tav tm="100000">
                                              <p:val>
                                                <p:strVal val="#ppt_x"/>
                                              </p:val>
                                            </p:tav>
                                          </p:tavLst>
                                        </p:anim>
                                        <p:anim calcmode="lin" valueType="num">
                                          <p:cBhvr additive="base">
                                            <p:cTn id="20" dur="14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1900" fill="hold"/>
                                            <p:tgtEl>
                                              <p:spTgt spid="10"/>
                                            </p:tgtEl>
                                            <p:attrNameLst>
                                              <p:attrName>ppt_x</p:attrName>
                                            </p:attrNameLst>
                                          </p:cBhvr>
                                          <p:tavLst>
                                            <p:tav tm="0">
                                              <p:val>
                                                <p:strVal val="1+#ppt_w/2"/>
                                              </p:val>
                                            </p:tav>
                                            <p:tav tm="100000">
                                              <p:val>
                                                <p:strVal val="#ppt_x"/>
                                              </p:val>
                                            </p:tav>
                                          </p:tavLst>
                                        </p:anim>
                                        <p:anim calcmode="lin" valueType="num">
                                          <p:cBhvr additive="base">
                                            <p:cTn id="24" dur="19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1500" fill="hold"/>
                                            <p:tgtEl>
                                              <p:spTgt spid="11"/>
                                            </p:tgtEl>
                                            <p:attrNameLst>
                                              <p:attrName>ppt_x</p:attrName>
                                            </p:attrNameLst>
                                          </p:cBhvr>
                                          <p:tavLst>
                                            <p:tav tm="0">
                                              <p:val>
                                                <p:strVal val="1+#ppt_w/2"/>
                                              </p:val>
                                            </p:tav>
                                            <p:tav tm="100000">
                                              <p:val>
                                                <p:strVal val="#ppt_x"/>
                                              </p:val>
                                            </p:tav>
                                          </p:tavLst>
                                        </p:anim>
                                        <p:anim calcmode="lin" valueType="num">
                                          <p:cBhvr additive="base">
                                            <p:cTn id="28" dur="1500" fill="hold"/>
                                            <p:tgtEl>
                                              <p:spTgt spid="11"/>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1300" fill="hold"/>
                                            <p:tgtEl>
                                              <p:spTgt spid="13"/>
                                            </p:tgtEl>
                                            <p:attrNameLst>
                                              <p:attrName>ppt_x</p:attrName>
                                            </p:attrNameLst>
                                          </p:cBhvr>
                                          <p:tavLst>
                                            <p:tav tm="0">
                                              <p:val>
                                                <p:strVal val="1+#ppt_w/2"/>
                                              </p:val>
                                            </p:tav>
                                            <p:tav tm="100000">
                                              <p:val>
                                                <p:strVal val="#ppt_x"/>
                                              </p:val>
                                            </p:tav>
                                          </p:tavLst>
                                        </p:anim>
                                        <p:anim calcmode="lin" valueType="num">
                                          <p:cBhvr additive="base">
                                            <p:cTn id="32" dur="1300" fill="hold"/>
                                            <p:tgtEl>
                                              <p:spTgt spid="13"/>
                                            </p:tgtEl>
                                            <p:attrNameLst>
                                              <p:attrName>ppt_y</p:attrName>
                                            </p:attrNameLst>
                                          </p:cBhvr>
                                          <p:tavLst>
                                            <p:tav tm="0">
                                              <p:val>
                                                <p:strVal val="#ppt_y"/>
                                              </p:val>
                                            </p:tav>
                                            <p:tav tm="100000">
                                              <p:val>
                                                <p:strVal val="#ppt_y"/>
                                              </p:val>
                                            </p:tav>
                                          </p:tavLst>
                                        </p:anim>
                                      </p:childTnLst>
                                    </p:cTn>
                                  </p:par>
                                  <p:par>
                                    <p:cTn id="33" presetID="2" presetClass="entr" presetSubtype="2" decel="10000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2000" fill="hold"/>
                                            <p:tgtEl>
                                              <p:spTgt spid="14"/>
                                            </p:tgtEl>
                                            <p:attrNameLst>
                                              <p:attrName>ppt_x</p:attrName>
                                            </p:attrNameLst>
                                          </p:cBhvr>
                                          <p:tavLst>
                                            <p:tav tm="0">
                                              <p:val>
                                                <p:strVal val="1+#ppt_w/2"/>
                                              </p:val>
                                            </p:tav>
                                            <p:tav tm="100000">
                                              <p:val>
                                                <p:strVal val="#ppt_x"/>
                                              </p:val>
                                            </p:tav>
                                          </p:tavLst>
                                        </p:anim>
                                        <p:anim calcmode="lin" valueType="num">
                                          <p:cBhvr additive="base">
                                            <p:cTn id="36" dur="2000" fill="hold"/>
                                            <p:tgtEl>
                                              <p:spTgt spid="14"/>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1300" fill="hold"/>
                                            <p:tgtEl>
                                              <p:spTgt spid="15"/>
                                            </p:tgtEl>
                                            <p:attrNameLst>
                                              <p:attrName>ppt_x</p:attrName>
                                            </p:attrNameLst>
                                          </p:cBhvr>
                                          <p:tavLst>
                                            <p:tav tm="0">
                                              <p:val>
                                                <p:strVal val="1+#ppt_w/2"/>
                                              </p:val>
                                            </p:tav>
                                            <p:tav tm="100000">
                                              <p:val>
                                                <p:strVal val="#ppt_x"/>
                                              </p:val>
                                            </p:tav>
                                          </p:tavLst>
                                        </p:anim>
                                        <p:anim calcmode="lin" valueType="num">
                                          <p:cBhvr additive="base">
                                            <p:cTn id="40" dur="1300" fill="hold"/>
                                            <p:tgtEl>
                                              <p:spTgt spid="15"/>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additive="base">
                                            <p:cTn id="43" dur="1000" fill="hold"/>
                                            <p:tgtEl>
                                              <p:spTgt spid="16"/>
                                            </p:tgtEl>
                                            <p:attrNameLst>
                                              <p:attrName>ppt_x</p:attrName>
                                            </p:attrNameLst>
                                          </p:cBhvr>
                                          <p:tavLst>
                                            <p:tav tm="0">
                                              <p:val>
                                                <p:strVal val="1+#ppt_w/2"/>
                                              </p:val>
                                            </p:tav>
                                            <p:tav tm="100000">
                                              <p:val>
                                                <p:strVal val="#ppt_x"/>
                                              </p:val>
                                            </p:tav>
                                          </p:tavLst>
                                        </p:anim>
                                        <p:anim calcmode="lin" valueType="num">
                                          <p:cBhvr additive="base">
                                            <p:cTn id="44" dur="1000" fill="hold"/>
                                            <p:tgtEl>
                                              <p:spTgt spid="16"/>
                                            </p:tgtEl>
                                            <p:attrNameLst>
                                              <p:attrName>ppt_y</p:attrName>
                                            </p:attrNameLst>
                                          </p:cBhvr>
                                          <p:tavLst>
                                            <p:tav tm="0">
                                              <p:val>
                                                <p:strVal val="#ppt_y"/>
                                              </p:val>
                                            </p:tav>
                                            <p:tav tm="100000">
                                              <p:val>
                                                <p:strVal val="#ppt_y"/>
                                              </p:val>
                                            </p:tav>
                                          </p:tavLst>
                                        </p:anim>
                                      </p:childTnLst>
                                    </p:cTn>
                                  </p:par>
                                  <p:par>
                                    <p:cTn id="45" presetID="2" presetClass="entr" presetSubtype="2" decel="10000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2500" fill="hold"/>
                                            <p:tgtEl>
                                              <p:spTgt spid="17"/>
                                            </p:tgtEl>
                                            <p:attrNameLst>
                                              <p:attrName>ppt_x</p:attrName>
                                            </p:attrNameLst>
                                          </p:cBhvr>
                                          <p:tavLst>
                                            <p:tav tm="0">
                                              <p:val>
                                                <p:strVal val="1+#ppt_w/2"/>
                                              </p:val>
                                            </p:tav>
                                            <p:tav tm="100000">
                                              <p:val>
                                                <p:strVal val="#ppt_x"/>
                                              </p:val>
                                            </p:tav>
                                          </p:tavLst>
                                        </p:anim>
                                        <p:anim calcmode="lin" valueType="num">
                                          <p:cBhvr additive="base">
                                            <p:cTn id="48" dur="2500" fill="hold"/>
                                            <p:tgtEl>
                                              <p:spTgt spid="17"/>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1000" fill="hold"/>
                                            <p:tgtEl>
                                              <p:spTgt spid="18"/>
                                            </p:tgtEl>
                                            <p:attrNameLst>
                                              <p:attrName>ppt_x</p:attrName>
                                            </p:attrNameLst>
                                          </p:cBhvr>
                                          <p:tavLst>
                                            <p:tav tm="0">
                                              <p:val>
                                                <p:strVal val="1+#ppt_w/2"/>
                                              </p:val>
                                            </p:tav>
                                            <p:tav tm="100000">
                                              <p:val>
                                                <p:strVal val="#ppt_x"/>
                                              </p:val>
                                            </p:tav>
                                          </p:tavLst>
                                        </p:anim>
                                        <p:anim calcmode="lin" valueType="num">
                                          <p:cBhvr additive="base">
                                            <p:cTn id="52" dur="1000" fill="hold"/>
                                            <p:tgtEl>
                                              <p:spTgt spid="18"/>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0"/>
                                      </p:stCondLst>
                                      <p:childTnLst>
                                        <p:set>
                                          <p:cBhvr>
                                            <p:cTn id="54" dur="1" fill="hold">
                                              <p:stCondLst>
                                                <p:cond delay="0"/>
                                              </p:stCondLst>
                                            </p:cTn>
                                            <p:tgtEl>
                                              <p:spTgt spid="58"/>
                                            </p:tgtEl>
                                            <p:attrNameLst>
                                              <p:attrName>style.visibility</p:attrName>
                                            </p:attrNameLst>
                                          </p:cBhvr>
                                          <p:to>
                                            <p:strVal val="visible"/>
                                          </p:to>
                                        </p:set>
                                        <p:anim calcmode="lin" valueType="num">
                                          <p:cBhvr additive="base">
                                            <p:cTn id="55" dur="1000" fill="hold"/>
                                            <p:tgtEl>
                                              <p:spTgt spid="58"/>
                                            </p:tgtEl>
                                            <p:attrNameLst>
                                              <p:attrName>ppt_x</p:attrName>
                                            </p:attrNameLst>
                                          </p:cBhvr>
                                          <p:tavLst>
                                            <p:tav tm="0">
                                              <p:val>
                                                <p:strVal val="1+#ppt_w/2"/>
                                              </p:val>
                                            </p:tav>
                                            <p:tav tm="100000">
                                              <p:val>
                                                <p:strVal val="#ppt_x"/>
                                              </p:val>
                                            </p:tav>
                                          </p:tavLst>
                                        </p:anim>
                                        <p:anim calcmode="lin" valueType="num">
                                          <p:cBhvr additive="base">
                                            <p:cTn id="56" dur="10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nodeType="clickEffect" p14:presetBounceEnd="66667">
                                      <p:stCondLst>
                                        <p:cond delay="0"/>
                                      </p:stCondLst>
                                      <p:childTnLst>
                                        <p:set>
                                          <p:cBhvr>
                                            <p:cTn id="60" dur="1" fill="hold">
                                              <p:stCondLst>
                                                <p:cond delay="0"/>
                                              </p:stCondLst>
                                            </p:cTn>
                                            <p:tgtEl>
                                              <p:spTgt spid="38"/>
                                            </p:tgtEl>
                                            <p:attrNameLst>
                                              <p:attrName>style.visibility</p:attrName>
                                            </p:attrNameLst>
                                          </p:cBhvr>
                                          <p:to>
                                            <p:strVal val="visible"/>
                                          </p:to>
                                        </p:set>
                                        <p:anim calcmode="lin" valueType="num" p14:bounceEnd="66667">
                                          <p:cBhvr additive="base">
                                            <p:cTn id="61" dur="1500" fill="hold"/>
                                            <p:tgtEl>
                                              <p:spTgt spid="38"/>
                                            </p:tgtEl>
                                            <p:attrNameLst>
                                              <p:attrName>ppt_x</p:attrName>
                                            </p:attrNameLst>
                                          </p:cBhvr>
                                          <p:tavLst>
                                            <p:tav tm="0">
                                              <p:val>
                                                <p:strVal val="#ppt_x"/>
                                              </p:val>
                                            </p:tav>
                                            <p:tav tm="100000">
                                              <p:val>
                                                <p:strVal val="#ppt_x"/>
                                              </p:val>
                                            </p:tav>
                                          </p:tavLst>
                                        </p:anim>
                                        <p:anim calcmode="lin" valueType="num" p14:bounceEnd="66667">
                                          <p:cBhvr additive="base">
                                            <p:cTn id="62" dur="1500" fill="hold"/>
                                            <p:tgtEl>
                                              <p:spTgt spid="38"/>
                                            </p:tgtEl>
                                            <p:attrNameLst>
                                              <p:attrName>ppt_y</p:attrName>
                                            </p:attrNameLst>
                                          </p:cBhvr>
                                          <p:tavLst>
                                            <p:tav tm="0">
                                              <p:val>
                                                <p:strVal val="0-#ppt_h/2"/>
                                              </p:val>
                                            </p:tav>
                                            <p:tav tm="100000">
                                              <p:val>
                                                <p:strVal val="#ppt_y"/>
                                              </p:val>
                                            </p:tav>
                                          </p:tavLst>
                                        </p:anim>
                                      </p:childTnLst>
                                    </p:cTn>
                                  </p:par>
                                  <p:par>
                                    <p:cTn id="63" presetID="2" presetClass="entr" presetSubtype="1" fill="hold" nodeType="withEffect" p14:presetBounceEnd="66667">
                                      <p:stCondLst>
                                        <p:cond delay="100"/>
                                      </p:stCondLst>
                                      <p:childTnLst>
                                        <p:set>
                                          <p:cBhvr>
                                            <p:cTn id="64" dur="1" fill="hold">
                                              <p:stCondLst>
                                                <p:cond delay="0"/>
                                              </p:stCondLst>
                                            </p:cTn>
                                            <p:tgtEl>
                                              <p:spTgt spid="45"/>
                                            </p:tgtEl>
                                            <p:attrNameLst>
                                              <p:attrName>style.visibility</p:attrName>
                                            </p:attrNameLst>
                                          </p:cBhvr>
                                          <p:to>
                                            <p:strVal val="visible"/>
                                          </p:to>
                                        </p:set>
                                        <p:anim calcmode="lin" valueType="num" p14:bounceEnd="66667">
                                          <p:cBhvr additive="base">
                                            <p:cTn id="65" dur="1500" fill="hold"/>
                                            <p:tgtEl>
                                              <p:spTgt spid="45"/>
                                            </p:tgtEl>
                                            <p:attrNameLst>
                                              <p:attrName>ppt_x</p:attrName>
                                            </p:attrNameLst>
                                          </p:cBhvr>
                                          <p:tavLst>
                                            <p:tav tm="0">
                                              <p:val>
                                                <p:strVal val="#ppt_x"/>
                                              </p:val>
                                            </p:tav>
                                            <p:tav tm="100000">
                                              <p:val>
                                                <p:strVal val="#ppt_x"/>
                                              </p:val>
                                            </p:tav>
                                          </p:tavLst>
                                        </p:anim>
                                        <p:anim calcmode="lin" valueType="num" p14:bounceEnd="66667">
                                          <p:cBhvr additive="base">
                                            <p:cTn id="66" dur="1500" fill="hold"/>
                                            <p:tgtEl>
                                              <p:spTgt spid="45"/>
                                            </p:tgtEl>
                                            <p:attrNameLst>
                                              <p:attrName>ppt_y</p:attrName>
                                            </p:attrNameLst>
                                          </p:cBhvr>
                                          <p:tavLst>
                                            <p:tav tm="0">
                                              <p:val>
                                                <p:strVal val="0-#ppt_h/2"/>
                                              </p:val>
                                            </p:tav>
                                            <p:tav tm="100000">
                                              <p:val>
                                                <p:strVal val="#ppt_y"/>
                                              </p:val>
                                            </p:tav>
                                          </p:tavLst>
                                        </p:anim>
                                      </p:childTnLst>
                                    </p:cTn>
                                  </p:par>
                                  <p:par>
                                    <p:cTn id="67" presetID="2" presetClass="entr" presetSubtype="1" fill="hold" nodeType="withEffect" p14:presetBounceEnd="66667">
                                      <p:stCondLst>
                                        <p:cond delay="200"/>
                                      </p:stCondLst>
                                      <p:childTnLst>
                                        <p:set>
                                          <p:cBhvr>
                                            <p:cTn id="68" dur="1" fill="hold">
                                              <p:stCondLst>
                                                <p:cond delay="0"/>
                                              </p:stCondLst>
                                            </p:cTn>
                                            <p:tgtEl>
                                              <p:spTgt spid="56"/>
                                            </p:tgtEl>
                                            <p:attrNameLst>
                                              <p:attrName>style.visibility</p:attrName>
                                            </p:attrNameLst>
                                          </p:cBhvr>
                                          <p:to>
                                            <p:strVal val="visible"/>
                                          </p:to>
                                        </p:set>
                                        <p:anim calcmode="lin" valueType="num" p14:bounceEnd="66667">
                                          <p:cBhvr additive="base">
                                            <p:cTn id="69" dur="1500" fill="hold"/>
                                            <p:tgtEl>
                                              <p:spTgt spid="56"/>
                                            </p:tgtEl>
                                            <p:attrNameLst>
                                              <p:attrName>ppt_x</p:attrName>
                                            </p:attrNameLst>
                                          </p:cBhvr>
                                          <p:tavLst>
                                            <p:tav tm="0">
                                              <p:val>
                                                <p:strVal val="#ppt_x"/>
                                              </p:val>
                                            </p:tav>
                                            <p:tav tm="100000">
                                              <p:val>
                                                <p:strVal val="#ppt_x"/>
                                              </p:val>
                                            </p:tav>
                                          </p:tavLst>
                                        </p:anim>
                                        <p:anim calcmode="lin" valueType="num" p14:bounceEnd="66667">
                                          <p:cBhvr additive="base">
                                            <p:cTn id="70" dur="1500" fill="hold"/>
                                            <p:tgtEl>
                                              <p:spTgt spid="56"/>
                                            </p:tgtEl>
                                            <p:attrNameLst>
                                              <p:attrName>ppt_y</p:attrName>
                                            </p:attrNameLst>
                                          </p:cBhvr>
                                          <p:tavLst>
                                            <p:tav tm="0">
                                              <p:val>
                                                <p:strVal val="0-#ppt_h/2"/>
                                              </p:val>
                                            </p:tav>
                                            <p:tav tm="100000">
                                              <p:val>
                                                <p:strVal val="#ppt_y"/>
                                              </p:val>
                                            </p:tav>
                                          </p:tavLst>
                                        </p:anim>
                                      </p:childTnLst>
                                    </p:cTn>
                                  </p:par>
                                  <p:par>
                                    <p:cTn id="71" presetID="22" presetClass="entr" presetSubtype="1" fill="hold" nodeType="withEffect">
                                      <p:stCondLst>
                                        <p:cond delay="800"/>
                                      </p:stCondLst>
                                      <p:childTnLst>
                                        <p:set>
                                          <p:cBhvr>
                                            <p:cTn id="72" dur="1" fill="hold">
                                              <p:stCondLst>
                                                <p:cond delay="0"/>
                                              </p:stCondLst>
                                            </p:cTn>
                                            <p:tgtEl>
                                              <p:spTgt spid="37"/>
                                            </p:tgtEl>
                                            <p:attrNameLst>
                                              <p:attrName>style.visibility</p:attrName>
                                            </p:attrNameLst>
                                          </p:cBhvr>
                                          <p:to>
                                            <p:strVal val="visible"/>
                                          </p:to>
                                        </p:set>
                                        <p:animEffect transition="in" filter="wipe(up)">
                                          <p:cBhvr>
                                            <p:cTn id="73" dur="500"/>
                                            <p:tgtEl>
                                              <p:spTgt spid="37"/>
                                            </p:tgtEl>
                                          </p:cBhvr>
                                        </p:animEffect>
                                      </p:childTnLst>
                                    </p:cTn>
                                  </p:par>
                                  <p:par>
                                    <p:cTn id="74" presetID="22" presetClass="entr" presetSubtype="1" fill="hold" nodeType="withEffect">
                                      <p:stCondLst>
                                        <p:cond delay="900"/>
                                      </p:stCondLst>
                                      <p:childTnLst>
                                        <p:set>
                                          <p:cBhvr>
                                            <p:cTn id="75" dur="1" fill="hold">
                                              <p:stCondLst>
                                                <p:cond delay="0"/>
                                              </p:stCondLst>
                                            </p:cTn>
                                            <p:tgtEl>
                                              <p:spTgt spid="50"/>
                                            </p:tgtEl>
                                            <p:attrNameLst>
                                              <p:attrName>style.visibility</p:attrName>
                                            </p:attrNameLst>
                                          </p:cBhvr>
                                          <p:to>
                                            <p:strVal val="visible"/>
                                          </p:to>
                                        </p:set>
                                        <p:animEffect transition="in" filter="wipe(up)">
                                          <p:cBhvr>
                                            <p:cTn id="76" dur="500"/>
                                            <p:tgtEl>
                                              <p:spTgt spid="50"/>
                                            </p:tgtEl>
                                          </p:cBhvr>
                                        </p:animEffect>
                                      </p:childTnLst>
                                    </p:cTn>
                                  </p:par>
                                  <p:par>
                                    <p:cTn id="77" presetID="22" presetClass="entr" presetSubtype="1" fill="hold" nodeType="withEffect">
                                      <p:stCondLst>
                                        <p:cond delay="1000"/>
                                      </p:stCondLst>
                                      <p:childTnLst>
                                        <p:set>
                                          <p:cBhvr>
                                            <p:cTn id="78" dur="1" fill="hold">
                                              <p:stCondLst>
                                                <p:cond delay="0"/>
                                              </p:stCondLst>
                                            </p:cTn>
                                            <p:tgtEl>
                                              <p:spTgt spid="55"/>
                                            </p:tgtEl>
                                            <p:attrNameLst>
                                              <p:attrName>style.visibility</p:attrName>
                                            </p:attrNameLst>
                                          </p:cBhvr>
                                          <p:to>
                                            <p:strVal val="visible"/>
                                          </p:to>
                                        </p:set>
                                        <p:animEffect transition="in" filter="wipe(up)">
                                          <p:cBhvr>
                                            <p:cTn id="79" dur="500"/>
                                            <p:tgtEl>
                                              <p:spTgt spid="55"/>
                                            </p:tgtEl>
                                          </p:cBhvr>
                                        </p:animEffect>
                                      </p:childTnLst>
                                    </p:cTn>
                                  </p:par>
                                  <p:par>
                                    <p:cTn id="80" presetID="10" presetClass="entr" presetSubtype="0" fill="hold" grpId="0" nodeType="withEffect">
                                      <p:stCondLst>
                                        <p:cond delay="130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par>
                                    <p:cTn id="83" presetID="10" presetClass="entr" presetSubtype="0" fill="hold" grpId="0" nodeType="withEffect">
                                      <p:stCondLst>
                                        <p:cond delay="1400"/>
                                      </p:stCondLst>
                                      <p:childTnLst>
                                        <p:set>
                                          <p:cBhvr>
                                            <p:cTn id="84" dur="1" fill="hold">
                                              <p:stCondLst>
                                                <p:cond delay="0"/>
                                              </p:stCondLst>
                                            </p:cTn>
                                            <p:tgtEl>
                                              <p:spTgt spid="52"/>
                                            </p:tgtEl>
                                            <p:attrNameLst>
                                              <p:attrName>style.visibility</p:attrName>
                                            </p:attrNameLst>
                                          </p:cBhvr>
                                          <p:to>
                                            <p:strVal val="visible"/>
                                          </p:to>
                                        </p:set>
                                        <p:animEffect transition="in" filter="fade">
                                          <p:cBhvr>
                                            <p:cTn id="85" dur="500"/>
                                            <p:tgtEl>
                                              <p:spTgt spid="52"/>
                                            </p:tgtEl>
                                          </p:cBhvr>
                                        </p:animEffect>
                                      </p:childTnLst>
                                    </p:cTn>
                                  </p:par>
                                  <p:par>
                                    <p:cTn id="86" presetID="10" presetClass="entr" presetSubtype="0" fill="hold" grpId="0" nodeType="withEffect">
                                      <p:stCondLst>
                                        <p:cond delay="1500"/>
                                      </p:stCondLst>
                                      <p:childTnLst>
                                        <p:set>
                                          <p:cBhvr>
                                            <p:cTn id="87" dur="1" fill="hold">
                                              <p:stCondLst>
                                                <p:cond delay="0"/>
                                              </p:stCondLst>
                                            </p:cTn>
                                            <p:tgtEl>
                                              <p:spTgt spid="62"/>
                                            </p:tgtEl>
                                            <p:attrNameLst>
                                              <p:attrName>style.visibility</p:attrName>
                                            </p:attrNameLst>
                                          </p:cBhvr>
                                          <p:to>
                                            <p:strVal val="visible"/>
                                          </p:to>
                                        </p:set>
                                        <p:animEffect transition="in" filter="fade">
                                          <p:cBhvr>
                                            <p:cTn id="8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7" grpId="0" animBg="1"/>
          <p:bldP spid="8" grpId="0" animBg="1"/>
          <p:bldP spid="9" grpId="0" animBg="1"/>
          <p:bldP spid="10" grpId="0" animBg="1"/>
          <p:bldP spid="11" grpId="0" animBg="1"/>
          <p:bldP spid="13" grpId="0" animBg="1"/>
          <p:bldP spid="14" grpId="0" animBg="1"/>
          <p:bldP spid="15" grpId="0" animBg="1"/>
          <p:bldP spid="16" grpId="0" animBg="1"/>
          <p:bldP spid="17" grpId="0" animBg="1"/>
          <p:bldP spid="18" grpId="0" animBg="1"/>
          <p:bldP spid="58" grpId="0" animBg="1"/>
          <p:bldP spid="44" grpId="0"/>
          <p:bldP spid="52" grpId="0"/>
          <p:bldP spid="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1+#ppt_w/2"/>
                                              </p:val>
                                            </p:tav>
                                            <p:tav tm="100000">
                                              <p:val>
                                                <p:strVal val="#ppt_x"/>
                                              </p:val>
                                            </p:tav>
                                          </p:tavLst>
                                        </p:anim>
                                        <p:anim calcmode="lin" valueType="num">
                                          <p:cBhvr additive="base">
                                            <p:cTn id="8" dur="10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300" fill="hold"/>
                                            <p:tgtEl>
                                              <p:spTgt spid="7"/>
                                            </p:tgtEl>
                                            <p:attrNameLst>
                                              <p:attrName>ppt_x</p:attrName>
                                            </p:attrNameLst>
                                          </p:cBhvr>
                                          <p:tavLst>
                                            <p:tav tm="0">
                                              <p:val>
                                                <p:strVal val="1+#ppt_w/2"/>
                                              </p:val>
                                            </p:tav>
                                            <p:tav tm="100000">
                                              <p:val>
                                                <p:strVal val="#ppt_x"/>
                                              </p:val>
                                            </p:tav>
                                          </p:tavLst>
                                        </p:anim>
                                        <p:anim calcmode="lin" valueType="num">
                                          <p:cBhvr additive="base">
                                            <p:cTn id="12" dur="13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600" fill="hold"/>
                                            <p:tgtEl>
                                              <p:spTgt spid="8"/>
                                            </p:tgtEl>
                                            <p:attrNameLst>
                                              <p:attrName>ppt_x</p:attrName>
                                            </p:attrNameLst>
                                          </p:cBhvr>
                                          <p:tavLst>
                                            <p:tav tm="0">
                                              <p:val>
                                                <p:strVal val="1+#ppt_w/2"/>
                                              </p:val>
                                            </p:tav>
                                            <p:tav tm="100000">
                                              <p:val>
                                                <p:strVal val="#ppt_x"/>
                                              </p:val>
                                            </p:tav>
                                          </p:tavLst>
                                        </p:anim>
                                        <p:anim calcmode="lin" valueType="num">
                                          <p:cBhvr additive="base">
                                            <p:cTn id="16" dur="16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1400" fill="hold"/>
                                            <p:tgtEl>
                                              <p:spTgt spid="9"/>
                                            </p:tgtEl>
                                            <p:attrNameLst>
                                              <p:attrName>ppt_x</p:attrName>
                                            </p:attrNameLst>
                                          </p:cBhvr>
                                          <p:tavLst>
                                            <p:tav tm="0">
                                              <p:val>
                                                <p:strVal val="1+#ppt_w/2"/>
                                              </p:val>
                                            </p:tav>
                                            <p:tav tm="100000">
                                              <p:val>
                                                <p:strVal val="#ppt_x"/>
                                              </p:val>
                                            </p:tav>
                                          </p:tavLst>
                                        </p:anim>
                                        <p:anim calcmode="lin" valueType="num">
                                          <p:cBhvr additive="base">
                                            <p:cTn id="20" dur="14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1900" fill="hold"/>
                                            <p:tgtEl>
                                              <p:spTgt spid="10"/>
                                            </p:tgtEl>
                                            <p:attrNameLst>
                                              <p:attrName>ppt_x</p:attrName>
                                            </p:attrNameLst>
                                          </p:cBhvr>
                                          <p:tavLst>
                                            <p:tav tm="0">
                                              <p:val>
                                                <p:strVal val="1+#ppt_w/2"/>
                                              </p:val>
                                            </p:tav>
                                            <p:tav tm="100000">
                                              <p:val>
                                                <p:strVal val="#ppt_x"/>
                                              </p:val>
                                            </p:tav>
                                          </p:tavLst>
                                        </p:anim>
                                        <p:anim calcmode="lin" valueType="num">
                                          <p:cBhvr additive="base">
                                            <p:cTn id="24" dur="19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1500" fill="hold"/>
                                            <p:tgtEl>
                                              <p:spTgt spid="11"/>
                                            </p:tgtEl>
                                            <p:attrNameLst>
                                              <p:attrName>ppt_x</p:attrName>
                                            </p:attrNameLst>
                                          </p:cBhvr>
                                          <p:tavLst>
                                            <p:tav tm="0">
                                              <p:val>
                                                <p:strVal val="1+#ppt_w/2"/>
                                              </p:val>
                                            </p:tav>
                                            <p:tav tm="100000">
                                              <p:val>
                                                <p:strVal val="#ppt_x"/>
                                              </p:val>
                                            </p:tav>
                                          </p:tavLst>
                                        </p:anim>
                                        <p:anim calcmode="lin" valueType="num">
                                          <p:cBhvr additive="base">
                                            <p:cTn id="28" dur="1500" fill="hold"/>
                                            <p:tgtEl>
                                              <p:spTgt spid="11"/>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1300" fill="hold"/>
                                            <p:tgtEl>
                                              <p:spTgt spid="13"/>
                                            </p:tgtEl>
                                            <p:attrNameLst>
                                              <p:attrName>ppt_x</p:attrName>
                                            </p:attrNameLst>
                                          </p:cBhvr>
                                          <p:tavLst>
                                            <p:tav tm="0">
                                              <p:val>
                                                <p:strVal val="1+#ppt_w/2"/>
                                              </p:val>
                                            </p:tav>
                                            <p:tav tm="100000">
                                              <p:val>
                                                <p:strVal val="#ppt_x"/>
                                              </p:val>
                                            </p:tav>
                                          </p:tavLst>
                                        </p:anim>
                                        <p:anim calcmode="lin" valueType="num">
                                          <p:cBhvr additive="base">
                                            <p:cTn id="32" dur="1300" fill="hold"/>
                                            <p:tgtEl>
                                              <p:spTgt spid="13"/>
                                            </p:tgtEl>
                                            <p:attrNameLst>
                                              <p:attrName>ppt_y</p:attrName>
                                            </p:attrNameLst>
                                          </p:cBhvr>
                                          <p:tavLst>
                                            <p:tav tm="0">
                                              <p:val>
                                                <p:strVal val="#ppt_y"/>
                                              </p:val>
                                            </p:tav>
                                            <p:tav tm="100000">
                                              <p:val>
                                                <p:strVal val="#ppt_y"/>
                                              </p:val>
                                            </p:tav>
                                          </p:tavLst>
                                        </p:anim>
                                      </p:childTnLst>
                                    </p:cTn>
                                  </p:par>
                                  <p:par>
                                    <p:cTn id="33" presetID="2" presetClass="entr" presetSubtype="2" decel="10000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2000" fill="hold"/>
                                            <p:tgtEl>
                                              <p:spTgt spid="14"/>
                                            </p:tgtEl>
                                            <p:attrNameLst>
                                              <p:attrName>ppt_x</p:attrName>
                                            </p:attrNameLst>
                                          </p:cBhvr>
                                          <p:tavLst>
                                            <p:tav tm="0">
                                              <p:val>
                                                <p:strVal val="1+#ppt_w/2"/>
                                              </p:val>
                                            </p:tav>
                                            <p:tav tm="100000">
                                              <p:val>
                                                <p:strVal val="#ppt_x"/>
                                              </p:val>
                                            </p:tav>
                                          </p:tavLst>
                                        </p:anim>
                                        <p:anim calcmode="lin" valueType="num">
                                          <p:cBhvr additive="base">
                                            <p:cTn id="36" dur="2000" fill="hold"/>
                                            <p:tgtEl>
                                              <p:spTgt spid="14"/>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1300" fill="hold"/>
                                            <p:tgtEl>
                                              <p:spTgt spid="15"/>
                                            </p:tgtEl>
                                            <p:attrNameLst>
                                              <p:attrName>ppt_x</p:attrName>
                                            </p:attrNameLst>
                                          </p:cBhvr>
                                          <p:tavLst>
                                            <p:tav tm="0">
                                              <p:val>
                                                <p:strVal val="1+#ppt_w/2"/>
                                              </p:val>
                                            </p:tav>
                                            <p:tav tm="100000">
                                              <p:val>
                                                <p:strVal val="#ppt_x"/>
                                              </p:val>
                                            </p:tav>
                                          </p:tavLst>
                                        </p:anim>
                                        <p:anim calcmode="lin" valueType="num">
                                          <p:cBhvr additive="base">
                                            <p:cTn id="40" dur="1300" fill="hold"/>
                                            <p:tgtEl>
                                              <p:spTgt spid="15"/>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additive="base">
                                            <p:cTn id="43" dur="1000" fill="hold"/>
                                            <p:tgtEl>
                                              <p:spTgt spid="16"/>
                                            </p:tgtEl>
                                            <p:attrNameLst>
                                              <p:attrName>ppt_x</p:attrName>
                                            </p:attrNameLst>
                                          </p:cBhvr>
                                          <p:tavLst>
                                            <p:tav tm="0">
                                              <p:val>
                                                <p:strVal val="1+#ppt_w/2"/>
                                              </p:val>
                                            </p:tav>
                                            <p:tav tm="100000">
                                              <p:val>
                                                <p:strVal val="#ppt_x"/>
                                              </p:val>
                                            </p:tav>
                                          </p:tavLst>
                                        </p:anim>
                                        <p:anim calcmode="lin" valueType="num">
                                          <p:cBhvr additive="base">
                                            <p:cTn id="44" dur="1000" fill="hold"/>
                                            <p:tgtEl>
                                              <p:spTgt spid="16"/>
                                            </p:tgtEl>
                                            <p:attrNameLst>
                                              <p:attrName>ppt_y</p:attrName>
                                            </p:attrNameLst>
                                          </p:cBhvr>
                                          <p:tavLst>
                                            <p:tav tm="0">
                                              <p:val>
                                                <p:strVal val="#ppt_y"/>
                                              </p:val>
                                            </p:tav>
                                            <p:tav tm="100000">
                                              <p:val>
                                                <p:strVal val="#ppt_y"/>
                                              </p:val>
                                            </p:tav>
                                          </p:tavLst>
                                        </p:anim>
                                      </p:childTnLst>
                                    </p:cTn>
                                  </p:par>
                                  <p:par>
                                    <p:cTn id="45" presetID="2" presetClass="entr" presetSubtype="2" decel="10000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2500" fill="hold"/>
                                            <p:tgtEl>
                                              <p:spTgt spid="17"/>
                                            </p:tgtEl>
                                            <p:attrNameLst>
                                              <p:attrName>ppt_x</p:attrName>
                                            </p:attrNameLst>
                                          </p:cBhvr>
                                          <p:tavLst>
                                            <p:tav tm="0">
                                              <p:val>
                                                <p:strVal val="1+#ppt_w/2"/>
                                              </p:val>
                                            </p:tav>
                                            <p:tav tm="100000">
                                              <p:val>
                                                <p:strVal val="#ppt_x"/>
                                              </p:val>
                                            </p:tav>
                                          </p:tavLst>
                                        </p:anim>
                                        <p:anim calcmode="lin" valueType="num">
                                          <p:cBhvr additive="base">
                                            <p:cTn id="48" dur="2500" fill="hold"/>
                                            <p:tgtEl>
                                              <p:spTgt spid="17"/>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1000" fill="hold"/>
                                            <p:tgtEl>
                                              <p:spTgt spid="18"/>
                                            </p:tgtEl>
                                            <p:attrNameLst>
                                              <p:attrName>ppt_x</p:attrName>
                                            </p:attrNameLst>
                                          </p:cBhvr>
                                          <p:tavLst>
                                            <p:tav tm="0">
                                              <p:val>
                                                <p:strVal val="1+#ppt_w/2"/>
                                              </p:val>
                                            </p:tav>
                                            <p:tav tm="100000">
                                              <p:val>
                                                <p:strVal val="#ppt_x"/>
                                              </p:val>
                                            </p:tav>
                                          </p:tavLst>
                                        </p:anim>
                                        <p:anim calcmode="lin" valueType="num">
                                          <p:cBhvr additive="base">
                                            <p:cTn id="52" dur="1000" fill="hold"/>
                                            <p:tgtEl>
                                              <p:spTgt spid="18"/>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0"/>
                                      </p:stCondLst>
                                      <p:childTnLst>
                                        <p:set>
                                          <p:cBhvr>
                                            <p:cTn id="54" dur="1" fill="hold">
                                              <p:stCondLst>
                                                <p:cond delay="0"/>
                                              </p:stCondLst>
                                            </p:cTn>
                                            <p:tgtEl>
                                              <p:spTgt spid="58"/>
                                            </p:tgtEl>
                                            <p:attrNameLst>
                                              <p:attrName>style.visibility</p:attrName>
                                            </p:attrNameLst>
                                          </p:cBhvr>
                                          <p:to>
                                            <p:strVal val="visible"/>
                                          </p:to>
                                        </p:set>
                                        <p:anim calcmode="lin" valueType="num">
                                          <p:cBhvr additive="base">
                                            <p:cTn id="55" dur="1000" fill="hold"/>
                                            <p:tgtEl>
                                              <p:spTgt spid="58"/>
                                            </p:tgtEl>
                                            <p:attrNameLst>
                                              <p:attrName>ppt_x</p:attrName>
                                            </p:attrNameLst>
                                          </p:cBhvr>
                                          <p:tavLst>
                                            <p:tav tm="0">
                                              <p:val>
                                                <p:strVal val="1+#ppt_w/2"/>
                                              </p:val>
                                            </p:tav>
                                            <p:tav tm="100000">
                                              <p:val>
                                                <p:strVal val="#ppt_x"/>
                                              </p:val>
                                            </p:tav>
                                          </p:tavLst>
                                        </p:anim>
                                        <p:anim calcmode="lin" valueType="num">
                                          <p:cBhvr additive="base">
                                            <p:cTn id="56" dur="10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nodeType="clickEffect">
                                      <p:stCondLst>
                                        <p:cond delay="0"/>
                                      </p:stCondLst>
                                      <p:childTnLst>
                                        <p:set>
                                          <p:cBhvr>
                                            <p:cTn id="60" dur="1" fill="hold">
                                              <p:stCondLst>
                                                <p:cond delay="0"/>
                                              </p:stCondLst>
                                            </p:cTn>
                                            <p:tgtEl>
                                              <p:spTgt spid="38"/>
                                            </p:tgtEl>
                                            <p:attrNameLst>
                                              <p:attrName>style.visibility</p:attrName>
                                            </p:attrNameLst>
                                          </p:cBhvr>
                                          <p:to>
                                            <p:strVal val="visible"/>
                                          </p:to>
                                        </p:set>
                                        <p:anim calcmode="lin" valueType="num">
                                          <p:cBhvr additive="base">
                                            <p:cTn id="61" dur="1500" fill="hold"/>
                                            <p:tgtEl>
                                              <p:spTgt spid="38"/>
                                            </p:tgtEl>
                                            <p:attrNameLst>
                                              <p:attrName>ppt_x</p:attrName>
                                            </p:attrNameLst>
                                          </p:cBhvr>
                                          <p:tavLst>
                                            <p:tav tm="0">
                                              <p:val>
                                                <p:strVal val="#ppt_x"/>
                                              </p:val>
                                            </p:tav>
                                            <p:tav tm="100000">
                                              <p:val>
                                                <p:strVal val="#ppt_x"/>
                                              </p:val>
                                            </p:tav>
                                          </p:tavLst>
                                        </p:anim>
                                        <p:anim calcmode="lin" valueType="num">
                                          <p:cBhvr additive="base">
                                            <p:cTn id="62" dur="1500" fill="hold"/>
                                            <p:tgtEl>
                                              <p:spTgt spid="38"/>
                                            </p:tgtEl>
                                            <p:attrNameLst>
                                              <p:attrName>ppt_y</p:attrName>
                                            </p:attrNameLst>
                                          </p:cBhvr>
                                          <p:tavLst>
                                            <p:tav tm="0">
                                              <p:val>
                                                <p:strVal val="0-#ppt_h/2"/>
                                              </p:val>
                                            </p:tav>
                                            <p:tav tm="100000">
                                              <p:val>
                                                <p:strVal val="#ppt_y"/>
                                              </p:val>
                                            </p:tav>
                                          </p:tavLst>
                                        </p:anim>
                                      </p:childTnLst>
                                    </p:cTn>
                                  </p:par>
                                  <p:par>
                                    <p:cTn id="63" presetID="2" presetClass="entr" presetSubtype="1" fill="hold" nodeType="withEffect">
                                      <p:stCondLst>
                                        <p:cond delay="100"/>
                                      </p:stCondLst>
                                      <p:childTnLst>
                                        <p:set>
                                          <p:cBhvr>
                                            <p:cTn id="64" dur="1" fill="hold">
                                              <p:stCondLst>
                                                <p:cond delay="0"/>
                                              </p:stCondLst>
                                            </p:cTn>
                                            <p:tgtEl>
                                              <p:spTgt spid="45"/>
                                            </p:tgtEl>
                                            <p:attrNameLst>
                                              <p:attrName>style.visibility</p:attrName>
                                            </p:attrNameLst>
                                          </p:cBhvr>
                                          <p:to>
                                            <p:strVal val="visible"/>
                                          </p:to>
                                        </p:set>
                                        <p:anim calcmode="lin" valueType="num">
                                          <p:cBhvr additive="base">
                                            <p:cTn id="65" dur="1500" fill="hold"/>
                                            <p:tgtEl>
                                              <p:spTgt spid="45"/>
                                            </p:tgtEl>
                                            <p:attrNameLst>
                                              <p:attrName>ppt_x</p:attrName>
                                            </p:attrNameLst>
                                          </p:cBhvr>
                                          <p:tavLst>
                                            <p:tav tm="0">
                                              <p:val>
                                                <p:strVal val="#ppt_x"/>
                                              </p:val>
                                            </p:tav>
                                            <p:tav tm="100000">
                                              <p:val>
                                                <p:strVal val="#ppt_x"/>
                                              </p:val>
                                            </p:tav>
                                          </p:tavLst>
                                        </p:anim>
                                        <p:anim calcmode="lin" valueType="num">
                                          <p:cBhvr additive="base">
                                            <p:cTn id="66" dur="1500" fill="hold"/>
                                            <p:tgtEl>
                                              <p:spTgt spid="45"/>
                                            </p:tgtEl>
                                            <p:attrNameLst>
                                              <p:attrName>ppt_y</p:attrName>
                                            </p:attrNameLst>
                                          </p:cBhvr>
                                          <p:tavLst>
                                            <p:tav tm="0">
                                              <p:val>
                                                <p:strVal val="0-#ppt_h/2"/>
                                              </p:val>
                                            </p:tav>
                                            <p:tav tm="100000">
                                              <p:val>
                                                <p:strVal val="#ppt_y"/>
                                              </p:val>
                                            </p:tav>
                                          </p:tavLst>
                                        </p:anim>
                                      </p:childTnLst>
                                    </p:cTn>
                                  </p:par>
                                  <p:par>
                                    <p:cTn id="67" presetID="2" presetClass="entr" presetSubtype="1" fill="hold" nodeType="withEffect">
                                      <p:stCondLst>
                                        <p:cond delay="20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1500" fill="hold"/>
                                            <p:tgtEl>
                                              <p:spTgt spid="56"/>
                                            </p:tgtEl>
                                            <p:attrNameLst>
                                              <p:attrName>ppt_x</p:attrName>
                                            </p:attrNameLst>
                                          </p:cBhvr>
                                          <p:tavLst>
                                            <p:tav tm="0">
                                              <p:val>
                                                <p:strVal val="#ppt_x"/>
                                              </p:val>
                                            </p:tav>
                                            <p:tav tm="100000">
                                              <p:val>
                                                <p:strVal val="#ppt_x"/>
                                              </p:val>
                                            </p:tav>
                                          </p:tavLst>
                                        </p:anim>
                                        <p:anim calcmode="lin" valueType="num">
                                          <p:cBhvr additive="base">
                                            <p:cTn id="70" dur="1500" fill="hold"/>
                                            <p:tgtEl>
                                              <p:spTgt spid="56"/>
                                            </p:tgtEl>
                                            <p:attrNameLst>
                                              <p:attrName>ppt_y</p:attrName>
                                            </p:attrNameLst>
                                          </p:cBhvr>
                                          <p:tavLst>
                                            <p:tav tm="0">
                                              <p:val>
                                                <p:strVal val="0-#ppt_h/2"/>
                                              </p:val>
                                            </p:tav>
                                            <p:tav tm="100000">
                                              <p:val>
                                                <p:strVal val="#ppt_y"/>
                                              </p:val>
                                            </p:tav>
                                          </p:tavLst>
                                        </p:anim>
                                      </p:childTnLst>
                                    </p:cTn>
                                  </p:par>
                                  <p:par>
                                    <p:cTn id="71" presetID="22" presetClass="entr" presetSubtype="1" fill="hold" nodeType="withEffect">
                                      <p:stCondLst>
                                        <p:cond delay="800"/>
                                      </p:stCondLst>
                                      <p:childTnLst>
                                        <p:set>
                                          <p:cBhvr>
                                            <p:cTn id="72" dur="1" fill="hold">
                                              <p:stCondLst>
                                                <p:cond delay="0"/>
                                              </p:stCondLst>
                                            </p:cTn>
                                            <p:tgtEl>
                                              <p:spTgt spid="37"/>
                                            </p:tgtEl>
                                            <p:attrNameLst>
                                              <p:attrName>style.visibility</p:attrName>
                                            </p:attrNameLst>
                                          </p:cBhvr>
                                          <p:to>
                                            <p:strVal val="visible"/>
                                          </p:to>
                                        </p:set>
                                        <p:animEffect transition="in" filter="wipe(up)">
                                          <p:cBhvr>
                                            <p:cTn id="73" dur="500"/>
                                            <p:tgtEl>
                                              <p:spTgt spid="37"/>
                                            </p:tgtEl>
                                          </p:cBhvr>
                                        </p:animEffect>
                                      </p:childTnLst>
                                    </p:cTn>
                                  </p:par>
                                  <p:par>
                                    <p:cTn id="74" presetID="22" presetClass="entr" presetSubtype="1" fill="hold" nodeType="withEffect">
                                      <p:stCondLst>
                                        <p:cond delay="900"/>
                                      </p:stCondLst>
                                      <p:childTnLst>
                                        <p:set>
                                          <p:cBhvr>
                                            <p:cTn id="75" dur="1" fill="hold">
                                              <p:stCondLst>
                                                <p:cond delay="0"/>
                                              </p:stCondLst>
                                            </p:cTn>
                                            <p:tgtEl>
                                              <p:spTgt spid="50"/>
                                            </p:tgtEl>
                                            <p:attrNameLst>
                                              <p:attrName>style.visibility</p:attrName>
                                            </p:attrNameLst>
                                          </p:cBhvr>
                                          <p:to>
                                            <p:strVal val="visible"/>
                                          </p:to>
                                        </p:set>
                                        <p:animEffect transition="in" filter="wipe(up)">
                                          <p:cBhvr>
                                            <p:cTn id="76" dur="500"/>
                                            <p:tgtEl>
                                              <p:spTgt spid="50"/>
                                            </p:tgtEl>
                                          </p:cBhvr>
                                        </p:animEffect>
                                      </p:childTnLst>
                                    </p:cTn>
                                  </p:par>
                                  <p:par>
                                    <p:cTn id="77" presetID="22" presetClass="entr" presetSubtype="1" fill="hold" nodeType="withEffect">
                                      <p:stCondLst>
                                        <p:cond delay="1000"/>
                                      </p:stCondLst>
                                      <p:childTnLst>
                                        <p:set>
                                          <p:cBhvr>
                                            <p:cTn id="78" dur="1" fill="hold">
                                              <p:stCondLst>
                                                <p:cond delay="0"/>
                                              </p:stCondLst>
                                            </p:cTn>
                                            <p:tgtEl>
                                              <p:spTgt spid="55"/>
                                            </p:tgtEl>
                                            <p:attrNameLst>
                                              <p:attrName>style.visibility</p:attrName>
                                            </p:attrNameLst>
                                          </p:cBhvr>
                                          <p:to>
                                            <p:strVal val="visible"/>
                                          </p:to>
                                        </p:set>
                                        <p:animEffect transition="in" filter="wipe(up)">
                                          <p:cBhvr>
                                            <p:cTn id="79" dur="500"/>
                                            <p:tgtEl>
                                              <p:spTgt spid="55"/>
                                            </p:tgtEl>
                                          </p:cBhvr>
                                        </p:animEffect>
                                      </p:childTnLst>
                                    </p:cTn>
                                  </p:par>
                                  <p:par>
                                    <p:cTn id="80" presetID="10" presetClass="entr" presetSubtype="0" fill="hold" grpId="0" nodeType="withEffect">
                                      <p:stCondLst>
                                        <p:cond delay="1300"/>
                                      </p:stCondLst>
                                      <p:childTnLst>
                                        <p:set>
                                          <p:cBhvr>
                                            <p:cTn id="81" dur="1" fill="hold">
                                              <p:stCondLst>
                                                <p:cond delay="0"/>
                                              </p:stCondLst>
                                            </p:cTn>
                                            <p:tgtEl>
                                              <p:spTgt spid="44"/>
                                            </p:tgtEl>
                                            <p:attrNameLst>
                                              <p:attrName>style.visibility</p:attrName>
                                            </p:attrNameLst>
                                          </p:cBhvr>
                                          <p:to>
                                            <p:strVal val="visible"/>
                                          </p:to>
                                        </p:set>
                                        <p:animEffect transition="in" filter="fade">
                                          <p:cBhvr>
                                            <p:cTn id="82" dur="500"/>
                                            <p:tgtEl>
                                              <p:spTgt spid="44"/>
                                            </p:tgtEl>
                                          </p:cBhvr>
                                        </p:animEffect>
                                      </p:childTnLst>
                                    </p:cTn>
                                  </p:par>
                                  <p:par>
                                    <p:cTn id="83" presetID="10" presetClass="entr" presetSubtype="0" fill="hold" grpId="0" nodeType="withEffect">
                                      <p:stCondLst>
                                        <p:cond delay="1400"/>
                                      </p:stCondLst>
                                      <p:childTnLst>
                                        <p:set>
                                          <p:cBhvr>
                                            <p:cTn id="84" dur="1" fill="hold">
                                              <p:stCondLst>
                                                <p:cond delay="0"/>
                                              </p:stCondLst>
                                            </p:cTn>
                                            <p:tgtEl>
                                              <p:spTgt spid="52"/>
                                            </p:tgtEl>
                                            <p:attrNameLst>
                                              <p:attrName>style.visibility</p:attrName>
                                            </p:attrNameLst>
                                          </p:cBhvr>
                                          <p:to>
                                            <p:strVal val="visible"/>
                                          </p:to>
                                        </p:set>
                                        <p:animEffect transition="in" filter="fade">
                                          <p:cBhvr>
                                            <p:cTn id="85" dur="500"/>
                                            <p:tgtEl>
                                              <p:spTgt spid="52"/>
                                            </p:tgtEl>
                                          </p:cBhvr>
                                        </p:animEffect>
                                      </p:childTnLst>
                                    </p:cTn>
                                  </p:par>
                                  <p:par>
                                    <p:cTn id="86" presetID="10" presetClass="entr" presetSubtype="0" fill="hold" grpId="0" nodeType="withEffect">
                                      <p:stCondLst>
                                        <p:cond delay="1500"/>
                                      </p:stCondLst>
                                      <p:childTnLst>
                                        <p:set>
                                          <p:cBhvr>
                                            <p:cTn id="87" dur="1" fill="hold">
                                              <p:stCondLst>
                                                <p:cond delay="0"/>
                                              </p:stCondLst>
                                            </p:cTn>
                                            <p:tgtEl>
                                              <p:spTgt spid="62"/>
                                            </p:tgtEl>
                                            <p:attrNameLst>
                                              <p:attrName>style.visibility</p:attrName>
                                            </p:attrNameLst>
                                          </p:cBhvr>
                                          <p:to>
                                            <p:strVal val="visible"/>
                                          </p:to>
                                        </p:set>
                                        <p:animEffect transition="in" filter="fade">
                                          <p:cBhvr>
                                            <p:cTn id="8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7" grpId="0" animBg="1"/>
          <p:bldP spid="8" grpId="0" animBg="1"/>
          <p:bldP spid="9" grpId="0" animBg="1"/>
          <p:bldP spid="10" grpId="0" animBg="1"/>
          <p:bldP spid="11" grpId="0" animBg="1"/>
          <p:bldP spid="13" grpId="0" animBg="1"/>
          <p:bldP spid="14" grpId="0" animBg="1"/>
          <p:bldP spid="15" grpId="0" animBg="1"/>
          <p:bldP spid="16" grpId="0" animBg="1"/>
          <p:bldP spid="17" grpId="0" animBg="1"/>
          <p:bldP spid="18" grpId="0" animBg="1"/>
          <p:bldP spid="58" grpId="0" animBg="1"/>
          <p:bldP spid="44" grpId="0"/>
          <p:bldP spid="52" grpId="0"/>
          <p:bldP spid="62" grpId="0"/>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p:cNvSpPr>
          <p:nvPr/>
        </p:nvSpPr>
        <p:spPr bwMode="auto">
          <a:xfrm>
            <a:off x="8917349" y="6066020"/>
            <a:ext cx="246353" cy="128862"/>
          </a:xfrm>
          <a:custGeom>
            <a:avLst/>
            <a:gdLst>
              <a:gd name="T0" fmla="*/ 45 w 130"/>
              <a:gd name="T1" fmla="*/ 63 h 68"/>
              <a:gd name="T2" fmla="*/ 45 w 130"/>
              <a:gd name="T3" fmla="*/ 63 h 68"/>
              <a:gd name="T4" fmla="*/ 0 w 130"/>
              <a:gd name="T5" fmla="*/ 14 h 68"/>
              <a:gd name="T6" fmla="*/ 0 w 130"/>
              <a:gd name="T7" fmla="*/ 0 h 68"/>
              <a:gd name="T8" fmla="*/ 4 w 130"/>
              <a:gd name="T9" fmla="*/ 4 h 68"/>
              <a:gd name="T10" fmla="*/ 16 w 130"/>
              <a:gd name="T11" fmla="*/ 11 h 68"/>
              <a:gd name="T12" fmla="*/ 99 w 130"/>
              <a:gd name="T13" fmla="*/ 2 h 68"/>
              <a:gd name="T14" fmla="*/ 111 w 130"/>
              <a:gd name="T15" fmla="*/ 4 h 68"/>
              <a:gd name="T16" fmla="*/ 130 w 130"/>
              <a:gd name="T17" fmla="*/ 28 h 68"/>
              <a:gd name="T18" fmla="*/ 111 w 130"/>
              <a:gd name="T19" fmla="*/ 63 h 68"/>
              <a:gd name="T20" fmla="*/ 104 w 130"/>
              <a:gd name="T21" fmla="*/ 68 h 68"/>
              <a:gd name="T22" fmla="*/ 78 w 130"/>
              <a:gd name="T23" fmla="*/ 56 h 68"/>
              <a:gd name="T24" fmla="*/ 45 w 130"/>
              <a:gd name="T25"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68">
                <a:moveTo>
                  <a:pt x="45" y="63"/>
                </a:moveTo>
                <a:lnTo>
                  <a:pt x="45" y="63"/>
                </a:lnTo>
                <a:lnTo>
                  <a:pt x="0" y="14"/>
                </a:lnTo>
                <a:lnTo>
                  <a:pt x="0" y="0"/>
                </a:lnTo>
                <a:lnTo>
                  <a:pt x="4" y="4"/>
                </a:lnTo>
                <a:lnTo>
                  <a:pt x="16" y="11"/>
                </a:lnTo>
                <a:lnTo>
                  <a:pt x="99" y="2"/>
                </a:lnTo>
                <a:lnTo>
                  <a:pt x="111" y="4"/>
                </a:lnTo>
                <a:lnTo>
                  <a:pt x="130" y="28"/>
                </a:lnTo>
                <a:lnTo>
                  <a:pt x="111" y="63"/>
                </a:lnTo>
                <a:lnTo>
                  <a:pt x="104" y="68"/>
                </a:lnTo>
                <a:lnTo>
                  <a:pt x="78" y="56"/>
                </a:lnTo>
                <a:lnTo>
                  <a:pt x="45" y="63"/>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 name="Freeform 7"/>
          <p:cNvSpPr>
            <a:spLocks/>
          </p:cNvSpPr>
          <p:nvPr/>
        </p:nvSpPr>
        <p:spPr bwMode="auto">
          <a:xfrm>
            <a:off x="5225842" y="6299108"/>
            <a:ext cx="941827" cy="886871"/>
          </a:xfrm>
          <a:custGeom>
            <a:avLst/>
            <a:gdLst>
              <a:gd name="T0" fmla="*/ 471 w 497"/>
              <a:gd name="T1" fmla="*/ 393 h 468"/>
              <a:gd name="T2" fmla="*/ 475 w 497"/>
              <a:gd name="T3" fmla="*/ 414 h 468"/>
              <a:gd name="T4" fmla="*/ 440 w 497"/>
              <a:gd name="T5" fmla="*/ 445 h 468"/>
              <a:gd name="T6" fmla="*/ 340 w 497"/>
              <a:gd name="T7" fmla="*/ 459 h 468"/>
              <a:gd name="T8" fmla="*/ 333 w 497"/>
              <a:gd name="T9" fmla="*/ 433 h 468"/>
              <a:gd name="T10" fmla="*/ 319 w 497"/>
              <a:gd name="T11" fmla="*/ 412 h 468"/>
              <a:gd name="T12" fmla="*/ 288 w 497"/>
              <a:gd name="T13" fmla="*/ 360 h 468"/>
              <a:gd name="T14" fmla="*/ 239 w 497"/>
              <a:gd name="T15" fmla="*/ 352 h 468"/>
              <a:gd name="T16" fmla="*/ 236 w 497"/>
              <a:gd name="T17" fmla="*/ 300 h 468"/>
              <a:gd name="T18" fmla="*/ 210 w 497"/>
              <a:gd name="T19" fmla="*/ 244 h 468"/>
              <a:gd name="T20" fmla="*/ 196 w 497"/>
              <a:gd name="T21" fmla="*/ 215 h 468"/>
              <a:gd name="T22" fmla="*/ 187 w 497"/>
              <a:gd name="T23" fmla="*/ 210 h 468"/>
              <a:gd name="T24" fmla="*/ 151 w 497"/>
              <a:gd name="T25" fmla="*/ 191 h 468"/>
              <a:gd name="T26" fmla="*/ 132 w 497"/>
              <a:gd name="T27" fmla="*/ 125 h 468"/>
              <a:gd name="T28" fmla="*/ 108 w 497"/>
              <a:gd name="T29" fmla="*/ 123 h 468"/>
              <a:gd name="T30" fmla="*/ 66 w 497"/>
              <a:gd name="T31" fmla="*/ 116 h 468"/>
              <a:gd name="T32" fmla="*/ 16 w 497"/>
              <a:gd name="T33" fmla="*/ 94 h 468"/>
              <a:gd name="T34" fmla="*/ 0 w 497"/>
              <a:gd name="T35" fmla="*/ 35 h 468"/>
              <a:gd name="T36" fmla="*/ 26 w 497"/>
              <a:gd name="T37" fmla="*/ 33 h 468"/>
              <a:gd name="T38" fmla="*/ 66 w 497"/>
              <a:gd name="T39" fmla="*/ 2 h 468"/>
              <a:gd name="T40" fmla="*/ 132 w 497"/>
              <a:gd name="T41" fmla="*/ 0 h 468"/>
              <a:gd name="T42" fmla="*/ 139 w 497"/>
              <a:gd name="T43" fmla="*/ 49 h 468"/>
              <a:gd name="T44" fmla="*/ 158 w 497"/>
              <a:gd name="T45" fmla="*/ 85 h 468"/>
              <a:gd name="T46" fmla="*/ 236 w 497"/>
              <a:gd name="T47" fmla="*/ 90 h 468"/>
              <a:gd name="T48" fmla="*/ 274 w 497"/>
              <a:gd name="T49" fmla="*/ 78 h 468"/>
              <a:gd name="T50" fmla="*/ 305 w 497"/>
              <a:gd name="T51" fmla="*/ 75 h 468"/>
              <a:gd name="T52" fmla="*/ 343 w 497"/>
              <a:gd name="T53" fmla="*/ 56 h 468"/>
              <a:gd name="T54" fmla="*/ 338 w 497"/>
              <a:gd name="T55" fmla="*/ 61 h 468"/>
              <a:gd name="T56" fmla="*/ 338 w 497"/>
              <a:gd name="T57" fmla="*/ 137 h 468"/>
              <a:gd name="T58" fmla="*/ 366 w 497"/>
              <a:gd name="T59" fmla="*/ 170 h 468"/>
              <a:gd name="T60" fmla="*/ 418 w 497"/>
              <a:gd name="T61" fmla="*/ 123 h 468"/>
              <a:gd name="T62" fmla="*/ 447 w 497"/>
              <a:gd name="T63" fmla="*/ 142 h 468"/>
              <a:gd name="T64" fmla="*/ 497 w 497"/>
              <a:gd name="T65" fmla="*/ 182 h 468"/>
              <a:gd name="T66" fmla="*/ 475 w 497"/>
              <a:gd name="T67" fmla="*/ 213 h 468"/>
              <a:gd name="T68" fmla="*/ 447 w 497"/>
              <a:gd name="T69" fmla="*/ 305 h 468"/>
              <a:gd name="T70" fmla="*/ 466 w 497"/>
              <a:gd name="T71" fmla="*/ 34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468">
                <a:moveTo>
                  <a:pt x="471" y="393"/>
                </a:moveTo>
                <a:lnTo>
                  <a:pt x="471" y="393"/>
                </a:lnTo>
                <a:lnTo>
                  <a:pt x="485" y="397"/>
                </a:lnTo>
                <a:lnTo>
                  <a:pt x="475" y="414"/>
                </a:lnTo>
                <a:lnTo>
                  <a:pt x="459" y="457"/>
                </a:lnTo>
                <a:lnTo>
                  <a:pt x="440" y="445"/>
                </a:lnTo>
                <a:lnTo>
                  <a:pt x="385" y="468"/>
                </a:lnTo>
                <a:lnTo>
                  <a:pt x="340" y="459"/>
                </a:lnTo>
                <a:lnTo>
                  <a:pt x="347" y="447"/>
                </a:lnTo>
                <a:lnTo>
                  <a:pt x="333" y="433"/>
                </a:lnTo>
                <a:lnTo>
                  <a:pt x="345" y="421"/>
                </a:lnTo>
                <a:lnTo>
                  <a:pt x="319" y="412"/>
                </a:lnTo>
                <a:lnTo>
                  <a:pt x="298" y="364"/>
                </a:lnTo>
                <a:lnTo>
                  <a:pt x="288" y="360"/>
                </a:lnTo>
                <a:lnTo>
                  <a:pt x="260" y="367"/>
                </a:lnTo>
                <a:lnTo>
                  <a:pt x="239" y="352"/>
                </a:lnTo>
                <a:lnTo>
                  <a:pt x="258" y="336"/>
                </a:lnTo>
                <a:lnTo>
                  <a:pt x="236" y="300"/>
                </a:lnTo>
                <a:lnTo>
                  <a:pt x="229" y="244"/>
                </a:lnTo>
                <a:lnTo>
                  <a:pt x="210" y="244"/>
                </a:lnTo>
                <a:lnTo>
                  <a:pt x="208" y="213"/>
                </a:lnTo>
                <a:lnTo>
                  <a:pt x="196" y="215"/>
                </a:lnTo>
                <a:lnTo>
                  <a:pt x="201" y="201"/>
                </a:lnTo>
                <a:lnTo>
                  <a:pt x="187" y="210"/>
                </a:lnTo>
                <a:lnTo>
                  <a:pt x="160" y="201"/>
                </a:lnTo>
                <a:lnTo>
                  <a:pt x="151" y="191"/>
                </a:lnTo>
                <a:lnTo>
                  <a:pt x="168" y="158"/>
                </a:lnTo>
                <a:lnTo>
                  <a:pt x="132" y="125"/>
                </a:lnTo>
                <a:lnTo>
                  <a:pt x="132" y="111"/>
                </a:lnTo>
                <a:lnTo>
                  <a:pt x="108" y="123"/>
                </a:lnTo>
                <a:lnTo>
                  <a:pt x="92" y="104"/>
                </a:lnTo>
                <a:lnTo>
                  <a:pt x="66" y="116"/>
                </a:lnTo>
                <a:lnTo>
                  <a:pt x="35" y="92"/>
                </a:lnTo>
                <a:lnTo>
                  <a:pt x="16" y="94"/>
                </a:lnTo>
                <a:lnTo>
                  <a:pt x="16" y="52"/>
                </a:lnTo>
                <a:lnTo>
                  <a:pt x="0" y="35"/>
                </a:lnTo>
                <a:lnTo>
                  <a:pt x="9" y="26"/>
                </a:lnTo>
                <a:lnTo>
                  <a:pt x="26" y="33"/>
                </a:lnTo>
                <a:lnTo>
                  <a:pt x="26" y="7"/>
                </a:lnTo>
                <a:lnTo>
                  <a:pt x="66" y="2"/>
                </a:lnTo>
                <a:lnTo>
                  <a:pt x="78" y="14"/>
                </a:lnTo>
                <a:lnTo>
                  <a:pt x="132" y="0"/>
                </a:lnTo>
                <a:lnTo>
                  <a:pt x="144" y="26"/>
                </a:lnTo>
                <a:lnTo>
                  <a:pt x="139" y="49"/>
                </a:lnTo>
                <a:lnTo>
                  <a:pt x="144" y="66"/>
                </a:lnTo>
                <a:lnTo>
                  <a:pt x="158" y="85"/>
                </a:lnTo>
                <a:lnTo>
                  <a:pt x="179" y="90"/>
                </a:lnTo>
                <a:lnTo>
                  <a:pt x="236" y="90"/>
                </a:lnTo>
                <a:lnTo>
                  <a:pt x="255" y="73"/>
                </a:lnTo>
                <a:lnTo>
                  <a:pt x="274" y="78"/>
                </a:lnTo>
                <a:lnTo>
                  <a:pt x="295" y="64"/>
                </a:lnTo>
                <a:lnTo>
                  <a:pt x="305" y="75"/>
                </a:lnTo>
                <a:lnTo>
                  <a:pt x="317" y="49"/>
                </a:lnTo>
                <a:lnTo>
                  <a:pt x="343" y="56"/>
                </a:lnTo>
                <a:lnTo>
                  <a:pt x="355" y="56"/>
                </a:lnTo>
                <a:lnTo>
                  <a:pt x="338" y="61"/>
                </a:lnTo>
                <a:lnTo>
                  <a:pt x="336" y="80"/>
                </a:lnTo>
                <a:lnTo>
                  <a:pt x="338" y="137"/>
                </a:lnTo>
                <a:lnTo>
                  <a:pt x="350" y="163"/>
                </a:lnTo>
                <a:lnTo>
                  <a:pt x="366" y="170"/>
                </a:lnTo>
                <a:lnTo>
                  <a:pt x="390" y="165"/>
                </a:lnTo>
                <a:lnTo>
                  <a:pt x="418" y="123"/>
                </a:lnTo>
                <a:lnTo>
                  <a:pt x="428" y="118"/>
                </a:lnTo>
                <a:lnTo>
                  <a:pt x="447" y="142"/>
                </a:lnTo>
                <a:lnTo>
                  <a:pt x="445" y="172"/>
                </a:lnTo>
                <a:lnTo>
                  <a:pt x="497" y="182"/>
                </a:lnTo>
                <a:lnTo>
                  <a:pt x="494" y="215"/>
                </a:lnTo>
                <a:lnTo>
                  <a:pt x="475" y="213"/>
                </a:lnTo>
                <a:lnTo>
                  <a:pt x="473" y="298"/>
                </a:lnTo>
                <a:lnTo>
                  <a:pt x="447" y="305"/>
                </a:lnTo>
                <a:lnTo>
                  <a:pt x="440" y="315"/>
                </a:lnTo>
                <a:lnTo>
                  <a:pt x="466" y="348"/>
                </a:lnTo>
                <a:lnTo>
                  <a:pt x="471" y="393"/>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9"/>
          <p:cNvSpPr>
            <a:spLocks/>
          </p:cNvSpPr>
          <p:nvPr/>
        </p:nvSpPr>
        <p:spPr bwMode="auto">
          <a:xfrm>
            <a:off x="5777293" y="7057118"/>
            <a:ext cx="856552" cy="1533075"/>
          </a:xfrm>
          <a:custGeom>
            <a:avLst/>
            <a:gdLst>
              <a:gd name="T0" fmla="*/ 452 w 452"/>
              <a:gd name="T1" fmla="*/ 772 h 809"/>
              <a:gd name="T2" fmla="*/ 438 w 452"/>
              <a:gd name="T3" fmla="*/ 809 h 809"/>
              <a:gd name="T4" fmla="*/ 213 w 452"/>
              <a:gd name="T5" fmla="*/ 793 h 809"/>
              <a:gd name="T6" fmla="*/ 144 w 452"/>
              <a:gd name="T7" fmla="*/ 762 h 809"/>
              <a:gd name="T8" fmla="*/ 149 w 452"/>
              <a:gd name="T9" fmla="*/ 741 h 809"/>
              <a:gd name="T10" fmla="*/ 137 w 452"/>
              <a:gd name="T11" fmla="*/ 717 h 809"/>
              <a:gd name="T12" fmla="*/ 144 w 452"/>
              <a:gd name="T13" fmla="*/ 686 h 809"/>
              <a:gd name="T14" fmla="*/ 168 w 452"/>
              <a:gd name="T15" fmla="*/ 660 h 809"/>
              <a:gd name="T16" fmla="*/ 213 w 452"/>
              <a:gd name="T17" fmla="*/ 629 h 809"/>
              <a:gd name="T18" fmla="*/ 206 w 452"/>
              <a:gd name="T19" fmla="*/ 608 h 809"/>
              <a:gd name="T20" fmla="*/ 180 w 452"/>
              <a:gd name="T21" fmla="*/ 530 h 809"/>
              <a:gd name="T22" fmla="*/ 158 w 452"/>
              <a:gd name="T23" fmla="*/ 528 h 809"/>
              <a:gd name="T24" fmla="*/ 125 w 452"/>
              <a:gd name="T25" fmla="*/ 530 h 809"/>
              <a:gd name="T26" fmla="*/ 142 w 452"/>
              <a:gd name="T27" fmla="*/ 442 h 809"/>
              <a:gd name="T28" fmla="*/ 149 w 452"/>
              <a:gd name="T29" fmla="*/ 402 h 809"/>
              <a:gd name="T30" fmla="*/ 180 w 452"/>
              <a:gd name="T31" fmla="*/ 367 h 809"/>
              <a:gd name="T32" fmla="*/ 191 w 452"/>
              <a:gd name="T33" fmla="*/ 338 h 809"/>
              <a:gd name="T34" fmla="*/ 170 w 452"/>
              <a:gd name="T35" fmla="*/ 319 h 809"/>
              <a:gd name="T36" fmla="*/ 149 w 452"/>
              <a:gd name="T37" fmla="*/ 310 h 809"/>
              <a:gd name="T38" fmla="*/ 137 w 452"/>
              <a:gd name="T39" fmla="*/ 324 h 809"/>
              <a:gd name="T40" fmla="*/ 132 w 452"/>
              <a:gd name="T41" fmla="*/ 343 h 809"/>
              <a:gd name="T42" fmla="*/ 85 w 452"/>
              <a:gd name="T43" fmla="*/ 279 h 809"/>
              <a:gd name="T44" fmla="*/ 42 w 452"/>
              <a:gd name="T45" fmla="*/ 253 h 809"/>
              <a:gd name="T46" fmla="*/ 0 w 452"/>
              <a:gd name="T47" fmla="*/ 215 h 809"/>
              <a:gd name="T48" fmla="*/ 33 w 452"/>
              <a:gd name="T49" fmla="*/ 168 h 809"/>
              <a:gd name="T50" fmla="*/ 35 w 452"/>
              <a:gd name="T51" fmla="*/ 87 h 809"/>
              <a:gd name="T52" fmla="*/ 49 w 452"/>
              <a:gd name="T53" fmla="*/ 59 h 809"/>
              <a:gd name="T54" fmla="*/ 149 w 452"/>
              <a:gd name="T55" fmla="*/ 45 h 809"/>
              <a:gd name="T56" fmla="*/ 184 w 452"/>
              <a:gd name="T57" fmla="*/ 14 h 809"/>
              <a:gd name="T58" fmla="*/ 232 w 452"/>
              <a:gd name="T59" fmla="*/ 2 h 809"/>
              <a:gd name="T60" fmla="*/ 248 w 452"/>
              <a:gd name="T61" fmla="*/ 35 h 809"/>
              <a:gd name="T62" fmla="*/ 262 w 452"/>
              <a:gd name="T63" fmla="*/ 66 h 809"/>
              <a:gd name="T64" fmla="*/ 279 w 452"/>
              <a:gd name="T65" fmla="*/ 154 h 809"/>
              <a:gd name="T66" fmla="*/ 310 w 452"/>
              <a:gd name="T67" fmla="*/ 156 h 809"/>
              <a:gd name="T68" fmla="*/ 336 w 452"/>
              <a:gd name="T69" fmla="*/ 168 h 809"/>
              <a:gd name="T70" fmla="*/ 400 w 452"/>
              <a:gd name="T71" fmla="*/ 163 h 809"/>
              <a:gd name="T72" fmla="*/ 428 w 452"/>
              <a:gd name="T73" fmla="*/ 158 h 809"/>
              <a:gd name="T74" fmla="*/ 428 w 452"/>
              <a:gd name="T75" fmla="*/ 244 h 809"/>
              <a:gd name="T76" fmla="*/ 369 w 452"/>
              <a:gd name="T77" fmla="*/ 270 h 809"/>
              <a:gd name="T78" fmla="*/ 340 w 452"/>
              <a:gd name="T79" fmla="*/ 293 h 809"/>
              <a:gd name="T80" fmla="*/ 269 w 452"/>
              <a:gd name="T81" fmla="*/ 326 h 809"/>
              <a:gd name="T82" fmla="*/ 324 w 452"/>
              <a:gd name="T83" fmla="*/ 367 h 809"/>
              <a:gd name="T84" fmla="*/ 348 w 452"/>
              <a:gd name="T85" fmla="*/ 343 h 809"/>
              <a:gd name="T86" fmla="*/ 383 w 452"/>
              <a:gd name="T87" fmla="*/ 357 h 809"/>
              <a:gd name="T88" fmla="*/ 383 w 452"/>
              <a:gd name="T89" fmla="*/ 428 h 809"/>
              <a:gd name="T90" fmla="*/ 390 w 452"/>
              <a:gd name="T91" fmla="*/ 521 h 809"/>
              <a:gd name="T92" fmla="*/ 385 w 452"/>
              <a:gd name="T93" fmla="*/ 608 h 809"/>
              <a:gd name="T94" fmla="*/ 407 w 452"/>
              <a:gd name="T95" fmla="*/ 637 h 809"/>
              <a:gd name="T96" fmla="*/ 452 w 452"/>
              <a:gd name="T97" fmla="*/ 77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2" h="809">
                <a:moveTo>
                  <a:pt x="452" y="772"/>
                </a:moveTo>
                <a:lnTo>
                  <a:pt x="452" y="772"/>
                </a:lnTo>
                <a:lnTo>
                  <a:pt x="440" y="805"/>
                </a:lnTo>
                <a:lnTo>
                  <a:pt x="438" y="809"/>
                </a:lnTo>
                <a:lnTo>
                  <a:pt x="288" y="779"/>
                </a:lnTo>
                <a:lnTo>
                  <a:pt x="213" y="793"/>
                </a:lnTo>
                <a:lnTo>
                  <a:pt x="201" y="790"/>
                </a:lnTo>
                <a:lnTo>
                  <a:pt x="144" y="762"/>
                </a:lnTo>
                <a:lnTo>
                  <a:pt x="151" y="762"/>
                </a:lnTo>
                <a:lnTo>
                  <a:pt x="149" y="741"/>
                </a:lnTo>
                <a:lnTo>
                  <a:pt x="142" y="717"/>
                </a:lnTo>
                <a:lnTo>
                  <a:pt x="137" y="717"/>
                </a:lnTo>
                <a:lnTo>
                  <a:pt x="142" y="698"/>
                </a:lnTo>
                <a:lnTo>
                  <a:pt x="144" y="686"/>
                </a:lnTo>
                <a:lnTo>
                  <a:pt x="151" y="677"/>
                </a:lnTo>
                <a:lnTo>
                  <a:pt x="168" y="660"/>
                </a:lnTo>
                <a:lnTo>
                  <a:pt x="189" y="644"/>
                </a:lnTo>
                <a:lnTo>
                  <a:pt x="213" y="629"/>
                </a:lnTo>
                <a:lnTo>
                  <a:pt x="213" y="620"/>
                </a:lnTo>
                <a:lnTo>
                  <a:pt x="206" y="608"/>
                </a:lnTo>
                <a:lnTo>
                  <a:pt x="198" y="594"/>
                </a:lnTo>
                <a:lnTo>
                  <a:pt x="180" y="530"/>
                </a:lnTo>
                <a:lnTo>
                  <a:pt x="168" y="525"/>
                </a:lnTo>
                <a:lnTo>
                  <a:pt x="158" y="528"/>
                </a:lnTo>
                <a:lnTo>
                  <a:pt x="139" y="537"/>
                </a:lnTo>
                <a:lnTo>
                  <a:pt x="125" y="530"/>
                </a:lnTo>
                <a:lnTo>
                  <a:pt x="125" y="504"/>
                </a:lnTo>
                <a:lnTo>
                  <a:pt x="142" y="442"/>
                </a:lnTo>
                <a:lnTo>
                  <a:pt x="144" y="414"/>
                </a:lnTo>
                <a:lnTo>
                  <a:pt x="149" y="402"/>
                </a:lnTo>
                <a:lnTo>
                  <a:pt x="158" y="386"/>
                </a:lnTo>
                <a:lnTo>
                  <a:pt x="180" y="367"/>
                </a:lnTo>
                <a:lnTo>
                  <a:pt x="189" y="355"/>
                </a:lnTo>
                <a:lnTo>
                  <a:pt x="191" y="338"/>
                </a:lnTo>
                <a:lnTo>
                  <a:pt x="184" y="329"/>
                </a:lnTo>
                <a:lnTo>
                  <a:pt x="170" y="319"/>
                </a:lnTo>
                <a:lnTo>
                  <a:pt x="158" y="312"/>
                </a:lnTo>
                <a:lnTo>
                  <a:pt x="149" y="310"/>
                </a:lnTo>
                <a:lnTo>
                  <a:pt x="137" y="315"/>
                </a:lnTo>
                <a:lnTo>
                  <a:pt x="137" y="324"/>
                </a:lnTo>
                <a:lnTo>
                  <a:pt x="139" y="336"/>
                </a:lnTo>
                <a:lnTo>
                  <a:pt x="132" y="343"/>
                </a:lnTo>
                <a:lnTo>
                  <a:pt x="113" y="336"/>
                </a:lnTo>
                <a:lnTo>
                  <a:pt x="85" y="279"/>
                </a:lnTo>
                <a:lnTo>
                  <a:pt x="64" y="263"/>
                </a:lnTo>
                <a:lnTo>
                  <a:pt x="42" y="253"/>
                </a:lnTo>
                <a:lnTo>
                  <a:pt x="7" y="218"/>
                </a:lnTo>
                <a:lnTo>
                  <a:pt x="0" y="215"/>
                </a:lnTo>
                <a:lnTo>
                  <a:pt x="14" y="196"/>
                </a:lnTo>
                <a:lnTo>
                  <a:pt x="33" y="168"/>
                </a:lnTo>
                <a:lnTo>
                  <a:pt x="19" y="125"/>
                </a:lnTo>
                <a:lnTo>
                  <a:pt x="35" y="87"/>
                </a:lnTo>
                <a:lnTo>
                  <a:pt x="30" y="64"/>
                </a:lnTo>
                <a:lnTo>
                  <a:pt x="49" y="59"/>
                </a:lnTo>
                <a:lnTo>
                  <a:pt x="94" y="68"/>
                </a:lnTo>
                <a:lnTo>
                  <a:pt x="149" y="45"/>
                </a:lnTo>
                <a:lnTo>
                  <a:pt x="168" y="57"/>
                </a:lnTo>
                <a:lnTo>
                  <a:pt x="184" y="14"/>
                </a:lnTo>
                <a:lnTo>
                  <a:pt x="215" y="0"/>
                </a:lnTo>
                <a:lnTo>
                  <a:pt x="232" y="2"/>
                </a:lnTo>
                <a:lnTo>
                  <a:pt x="243" y="14"/>
                </a:lnTo>
                <a:lnTo>
                  <a:pt x="248" y="35"/>
                </a:lnTo>
                <a:lnTo>
                  <a:pt x="234" y="73"/>
                </a:lnTo>
                <a:lnTo>
                  <a:pt x="262" y="66"/>
                </a:lnTo>
                <a:lnTo>
                  <a:pt x="262" y="120"/>
                </a:lnTo>
                <a:lnTo>
                  <a:pt x="279" y="154"/>
                </a:lnTo>
                <a:lnTo>
                  <a:pt x="296" y="147"/>
                </a:lnTo>
                <a:lnTo>
                  <a:pt x="310" y="156"/>
                </a:lnTo>
                <a:lnTo>
                  <a:pt x="317" y="144"/>
                </a:lnTo>
                <a:lnTo>
                  <a:pt x="336" y="168"/>
                </a:lnTo>
                <a:lnTo>
                  <a:pt x="352" y="173"/>
                </a:lnTo>
                <a:lnTo>
                  <a:pt x="400" y="163"/>
                </a:lnTo>
                <a:lnTo>
                  <a:pt x="409" y="173"/>
                </a:lnTo>
                <a:lnTo>
                  <a:pt x="428" y="158"/>
                </a:lnTo>
                <a:lnTo>
                  <a:pt x="447" y="210"/>
                </a:lnTo>
                <a:lnTo>
                  <a:pt x="428" y="244"/>
                </a:lnTo>
                <a:lnTo>
                  <a:pt x="374" y="239"/>
                </a:lnTo>
                <a:lnTo>
                  <a:pt x="369" y="270"/>
                </a:lnTo>
                <a:lnTo>
                  <a:pt x="350" y="270"/>
                </a:lnTo>
                <a:lnTo>
                  <a:pt x="340" y="293"/>
                </a:lnTo>
                <a:lnTo>
                  <a:pt x="307" y="296"/>
                </a:lnTo>
                <a:lnTo>
                  <a:pt x="269" y="326"/>
                </a:lnTo>
                <a:lnTo>
                  <a:pt x="288" y="348"/>
                </a:lnTo>
                <a:lnTo>
                  <a:pt x="324" y="367"/>
                </a:lnTo>
                <a:lnTo>
                  <a:pt x="331" y="367"/>
                </a:lnTo>
                <a:lnTo>
                  <a:pt x="348" y="343"/>
                </a:lnTo>
                <a:lnTo>
                  <a:pt x="369" y="348"/>
                </a:lnTo>
                <a:lnTo>
                  <a:pt x="383" y="357"/>
                </a:lnTo>
                <a:lnTo>
                  <a:pt x="374" y="407"/>
                </a:lnTo>
                <a:lnTo>
                  <a:pt x="383" y="428"/>
                </a:lnTo>
                <a:lnTo>
                  <a:pt x="350" y="457"/>
                </a:lnTo>
                <a:lnTo>
                  <a:pt x="390" y="521"/>
                </a:lnTo>
                <a:lnTo>
                  <a:pt x="381" y="547"/>
                </a:lnTo>
                <a:lnTo>
                  <a:pt x="385" y="608"/>
                </a:lnTo>
                <a:lnTo>
                  <a:pt x="390" y="632"/>
                </a:lnTo>
                <a:lnTo>
                  <a:pt x="407" y="637"/>
                </a:lnTo>
                <a:lnTo>
                  <a:pt x="419" y="715"/>
                </a:lnTo>
                <a:lnTo>
                  <a:pt x="452" y="772"/>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11"/>
          <p:cNvSpPr>
            <a:spLocks/>
          </p:cNvSpPr>
          <p:nvPr/>
        </p:nvSpPr>
        <p:spPr bwMode="auto">
          <a:xfrm>
            <a:off x="5062870" y="6680007"/>
            <a:ext cx="820546" cy="932352"/>
          </a:xfrm>
          <a:custGeom>
            <a:avLst/>
            <a:gdLst>
              <a:gd name="T0" fmla="*/ 410 w 433"/>
              <a:gd name="T1" fmla="*/ 367 h 492"/>
              <a:gd name="T2" fmla="*/ 377 w 433"/>
              <a:gd name="T3" fmla="*/ 414 h 492"/>
              <a:gd name="T4" fmla="*/ 344 w 433"/>
              <a:gd name="T5" fmla="*/ 412 h 492"/>
              <a:gd name="T6" fmla="*/ 263 w 433"/>
              <a:gd name="T7" fmla="*/ 443 h 492"/>
              <a:gd name="T8" fmla="*/ 228 w 433"/>
              <a:gd name="T9" fmla="*/ 424 h 492"/>
              <a:gd name="T10" fmla="*/ 166 w 433"/>
              <a:gd name="T11" fmla="*/ 412 h 492"/>
              <a:gd name="T12" fmla="*/ 112 w 433"/>
              <a:gd name="T13" fmla="*/ 421 h 492"/>
              <a:gd name="T14" fmla="*/ 88 w 433"/>
              <a:gd name="T15" fmla="*/ 462 h 492"/>
              <a:gd name="T16" fmla="*/ 81 w 433"/>
              <a:gd name="T17" fmla="*/ 480 h 492"/>
              <a:gd name="T18" fmla="*/ 76 w 433"/>
              <a:gd name="T19" fmla="*/ 480 h 492"/>
              <a:gd name="T20" fmla="*/ 71 w 433"/>
              <a:gd name="T21" fmla="*/ 492 h 492"/>
              <a:gd name="T22" fmla="*/ 24 w 433"/>
              <a:gd name="T23" fmla="*/ 400 h 492"/>
              <a:gd name="T24" fmla="*/ 10 w 433"/>
              <a:gd name="T25" fmla="*/ 272 h 492"/>
              <a:gd name="T26" fmla="*/ 5 w 433"/>
              <a:gd name="T27" fmla="*/ 251 h 492"/>
              <a:gd name="T28" fmla="*/ 86 w 433"/>
              <a:gd name="T29" fmla="*/ 270 h 492"/>
              <a:gd name="T30" fmla="*/ 114 w 433"/>
              <a:gd name="T31" fmla="*/ 220 h 492"/>
              <a:gd name="T32" fmla="*/ 97 w 433"/>
              <a:gd name="T33" fmla="*/ 147 h 492"/>
              <a:gd name="T34" fmla="*/ 133 w 433"/>
              <a:gd name="T35" fmla="*/ 125 h 492"/>
              <a:gd name="T36" fmla="*/ 187 w 433"/>
              <a:gd name="T37" fmla="*/ 52 h 492"/>
              <a:gd name="T38" fmla="*/ 228 w 433"/>
              <a:gd name="T39" fmla="*/ 71 h 492"/>
              <a:gd name="T40" fmla="*/ 254 w 433"/>
              <a:gd name="T41" fmla="*/ 54 h 492"/>
              <a:gd name="T42" fmla="*/ 256 w 433"/>
              <a:gd name="T43" fmla="*/ 19 h 492"/>
              <a:gd name="T44" fmla="*/ 273 w 433"/>
              <a:gd name="T45" fmla="*/ 9 h 492"/>
              <a:gd name="T46" fmla="*/ 282 w 433"/>
              <a:gd name="T47" fmla="*/ 14 h 492"/>
              <a:gd name="T48" fmla="*/ 296 w 433"/>
              <a:gd name="T49" fmla="*/ 43 h 492"/>
              <a:gd name="T50" fmla="*/ 322 w 433"/>
              <a:gd name="T51" fmla="*/ 99 h 492"/>
              <a:gd name="T52" fmla="*/ 325 w 433"/>
              <a:gd name="T53" fmla="*/ 151 h 492"/>
              <a:gd name="T54" fmla="*/ 374 w 433"/>
              <a:gd name="T55" fmla="*/ 159 h 492"/>
              <a:gd name="T56" fmla="*/ 405 w 433"/>
              <a:gd name="T57" fmla="*/ 211 h 492"/>
              <a:gd name="T58" fmla="*/ 419 w 433"/>
              <a:gd name="T59" fmla="*/ 232 h 492"/>
              <a:gd name="T60" fmla="*/ 426 w 433"/>
              <a:gd name="T61" fmla="*/ 258 h 492"/>
              <a:gd name="T62" fmla="*/ 412 w 433"/>
              <a:gd name="T63" fmla="*/ 286 h 492"/>
              <a:gd name="T64" fmla="*/ 410 w 433"/>
              <a:gd name="T65" fmla="*/ 36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3" h="492">
                <a:moveTo>
                  <a:pt x="410" y="367"/>
                </a:moveTo>
                <a:lnTo>
                  <a:pt x="410" y="367"/>
                </a:lnTo>
                <a:lnTo>
                  <a:pt x="391" y="395"/>
                </a:lnTo>
                <a:lnTo>
                  <a:pt x="377" y="414"/>
                </a:lnTo>
                <a:lnTo>
                  <a:pt x="365" y="409"/>
                </a:lnTo>
                <a:lnTo>
                  <a:pt x="344" y="412"/>
                </a:lnTo>
                <a:lnTo>
                  <a:pt x="284" y="440"/>
                </a:lnTo>
                <a:lnTo>
                  <a:pt x="263" y="443"/>
                </a:lnTo>
                <a:lnTo>
                  <a:pt x="244" y="435"/>
                </a:lnTo>
                <a:lnTo>
                  <a:pt x="228" y="424"/>
                </a:lnTo>
                <a:lnTo>
                  <a:pt x="206" y="414"/>
                </a:lnTo>
                <a:lnTo>
                  <a:pt x="166" y="412"/>
                </a:lnTo>
                <a:lnTo>
                  <a:pt x="123" y="417"/>
                </a:lnTo>
                <a:lnTo>
                  <a:pt x="112" y="421"/>
                </a:lnTo>
                <a:lnTo>
                  <a:pt x="104" y="431"/>
                </a:lnTo>
                <a:lnTo>
                  <a:pt x="88" y="462"/>
                </a:lnTo>
                <a:lnTo>
                  <a:pt x="86" y="476"/>
                </a:lnTo>
                <a:lnTo>
                  <a:pt x="81" y="480"/>
                </a:lnTo>
                <a:lnTo>
                  <a:pt x="78" y="483"/>
                </a:lnTo>
                <a:lnTo>
                  <a:pt x="76" y="480"/>
                </a:lnTo>
                <a:lnTo>
                  <a:pt x="74" y="483"/>
                </a:lnTo>
                <a:lnTo>
                  <a:pt x="71" y="492"/>
                </a:lnTo>
                <a:lnTo>
                  <a:pt x="36" y="462"/>
                </a:lnTo>
                <a:lnTo>
                  <a:pt x="24" y="400"/>
                </a:lnTo>
                <a:lnTo>
                  <a:pt x="22" y="329"/>
                </a:lnTo>
                <a:lnTo>
                  <a:pt x="10" y="272"/>
                </a:lnTo>
                <a:lnTo>
                  <a:pt x="0" y="258"/>
                </a:lnTo>
                <a:lnTo>
                  <a:pt x="5" y="251"/>
                </a:lnTo>
                <a:lnTo>
                  <a:pt x="24" y="241"/>
                </a:lnTo>
                <a:lnTo>
                  <a:pt x="86" y="270"/>
                </a:lnTo>
                <a:lnTo>
                  <a:pt x="112" y="267"/>
                </a:lnTo>
                <a:lnTo>
                  <a:pt x="114" y="220"/>
                </a:lnTo>
                <a:lnTo>
                  <a:pt x="95" y="187"/>
                </a:lnTo>
                <a:lnTo>
                  <a:pt x="97" y="147"/>
                </a:lnTo>
                <a:lnTo>
                  <a:pt x="126" y="142"/>
                </a:lnTo>
                <a:lnTo>
                  <a:pt x="133" y="125"/>
                </a:lnTo>
                <a:lnTo>
                  <a:pt x="180" y="104"/>
                </a:lnTo>
                <a:lnTo>
                  <a:pt x="187" y="52"/>
                </a:lnTo>
                <a:lnTo>
                  <a:pt x="213" y="57"/>
                </a:lnTo>
                <a:lnTo>
                  <a:pt x="228" y="71"/>
                </a:lnTo>
                <a:lnTo>
                  <a:pt x="251" y="59"/>
                </a:lnTo>
                <a:lnTo>
                  <a:pt x="254" y="54"/>
                </a:lnTo>
                <a:lnTo>
                  <a:pt x="242" y="43"/>
                </a:lnTo>
                <a:lnTo>
                  <a:pt x="256" y="19"/>
                </a:lnTo>
                <a:lnTo>
                  <a:pt x="246" y="0"/>
                </a:lnTo>
                <a:lnTo>
                  <a:pt x="273" y="9"/>
                </a:lnTo>
                <a:lnTo>
                  <a:pt x="287" y="0"/>
                </a:lnTo>
                <a:lnTo>
                  <a:pt x="282" y="14"/>
                </a:lnTo>
                <a:lnTo>
                  <a:pt x="294" y="12"/>
                </a:lnTo>
                <a:lnTo>
                  <a:pt x="296" y="43"/>
                </a:lnTo>
                <a:lnTo>
                  <a:pt x="315" y="43"/>
                </a:lnTo>
                <a:lnTo>
                  <a:pt x="322" y="99"/>
                </a:lnTo>
                <a:lnTo>
                  <a:pt x="344" y="135"/>
                </a:lnTo>
                <a:lnTo>
                  <a:pt x="325" y="151"/>
                </a:lnTo>
                <a:lnTo>
                  <a:pt x="346" y="166"/>
                </a:lnTo>
                <a:lnTo>
                  <a:pt x="374" y="159"/>
                </a:lnTo>
                <a:lnTo>
                  <a:pt x="384" y="163"/>
                </a:lnTo>
                <a:lnTo>
                  <a:pt x="405" y="211"/>
                </a:lnTo>
                <a:lnTo>
                  <a:pt x="431" y="220"/>
                </a:lnTo>
                <a:lnTo>
                  <a:pt x="419" y="232"/>
                </a:lnTo>
                <a:lnTo>
                  <a:pt x="433" y="246"/>
                </a:lnTo>
                <a:lnTo>
                  <a:pt x="426" y="258"/>
                </a:lnTo>
                <a:lnTo>
                  <a:pt x="407" y="263"/>
                </a:lnTo>
                <a:lnTo>
                  <a:pt x="412" y="286"/>
                </a:lnTo>
                <a:lnTo>
                  <a:pt x="396" y="324"/>
                </a:lnTo>
                <a:lnTo>
                  <a:pt x="410" y="367"/>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13"/>
          <p:cNvSpPr>
            <a:spLocks/>
          </p:cNvSpPr>
          <p:nvPr/>
        </p:nvSpPr>
        <p:spPr bwMode="auto">
          <a:xfrm>
            <a:off x="4282118" y="6285842"/>
            <a:ext cx="902032" cy="811071"/>
          </a:xfrm>
          <a:custGeom>
            <a:avLst/>
            <a:gdLst>
              <a:gd name="T0" fmla="*/ 396 w 476"/>
              <a:gd name="T1" fmla="*/ 409 h 428"/>
              <a:gd name="T2" fmla="*/ 372 w 476"/>
              <a:gd name="T3" fmla="*/ 428 h 428"/>
              <a:gd name="T4" fmla="*/ 341 w 476"/>
              <a:gd name="T5" fmla="*/ 421 h 428"/>
              <a:gd name="T6" fmla="*/ 266 w 476"/>
              <a:gd name="T7" fmla="*/ 414 h 428"/>
              <a:gd name="T8" fmla="*/ 275 w 476"/>
              <a:gd name="T9" fmla="*/ 385 h 428"/>
              <a:gd name="T10" fmla="*/ 254 w 476"/>
              <a:gd name="T11" fmla="*/ 374 h 428"/>
              <a:gd name="T12" fmla="*/ 230 w 476"/>
              <a:gd name="T13" fmla="*/ 383 h 428"/>
              <a:gd name="T14" fmla="*/ 209 w 476"/>
              <a:gd name="T15" fmla="*/ 404 h 428"/>
              <a:gd name="T16" fmla="*/ 145 w 476"/>
              <a:gd name="T17" fmla="*/ 423 h 428"/>
              <a:gd name="T18" fmla="*/ 83 w 476"/>
              <a:gd name="T19" fmla="*/ 400 h 428"/>
              <a:gd name="T20" fmla="*/ 55 w 476"/>
              <a:gd name="T21" fmla="*/ 371 h 428"/>
              <a:gd name="T22" fmla="*/ 45 w 476"/>
              <a:gd name="T23" fmla="*/ 307 h 428"/>
              <a:gd name="T24" fmla="*/ 5 w 476"/>
              <a:gd name="T25" fmla="*/ 179 h 428"/>
              <a:gd name="T26" fmla="*/ 5 w 476"/>
              <a:gd name="T27" fmla="*/ 118 h 428"/>
              <a:gd name="T28" fmla="*/ 10 w 476"/>
              <a:gd name="T29" fmla="*/ 99 h 428"/>
              <a:gd name="T30" fmla="*/ 116 w 476"/>
              <a:gd name="T31" fmla="*/ 90 h 428"/>
              <a:gd name="T32" fmla="*/ 131 w 476"/>
              <a:gd name="T33" fmla="*/ 92 h 428"/>
              <a:gd name="T34" fmla="*/ 176 w 476"/>
              <a:gd name="T35" fmla="*/ 33 h 428"/>
              <a:gd name="T36" fmla="*/ 254 w 476"/>
              <a:gd name="T37" fmla="*/ 11 h 428"/>
              <a:gd name="T38" fmla="*/ 301 w 476"/>
              <a:gd name="T39" fmla="*/ 47 h 428"/>
              <a:gd name="T40" fmla="*/ 261 w 476"/>
              <a:gd name="T41" fmla="*/ 82 h 428"/>
              <a:gd name="T42" fmla="*/ 266 w 476"/>
              <a:gd name="T43" fmla="*/ 118 h 428"/>
              <a:gd name="T44" fmla="*/ 318 w 476"/>
              <a:gd name="T45" fmla="*/ 203 h 428"/>
              <a:gd name="T46" fmla="*/ 353 w 476"/>
              <a:gd name="T47" fmla="*/ 194 h 428"/>
              <a:gd name="T48" fmla="*/ 412 w 476"/>
              <a:gd name="T49" fmla="*/ 196 h 428"/>
              <a:gd name="T50" fmla="*/ 415 w 476"/>
              <a:gd name="T51" fmla="*/ 172 h 428"/>
              <a:gd name="T52" fmla="*/ 453 w 476"/>
              <a:gd name="T53" fmla="*/ 241 h 428"/>
              <a:gd name="T54" fmla="*/ 476 w 476"/>
              <a:gd name="T55" fmla="*/ 265 h 428"/>
              <a:gd name="T56" fmla="*/ 443 w 476"/>
              <a:gd name="T57" fmla="*/ 274 h 428"/>
              <a:gd name="T58" fmla="*/ 384 w 476"/>
              <a:gd name="T59" fmla="*/ 307 h 428"/>
              <a:gd name="T60" fmla="*/ 382 w 476"/>
              <a:gd name="T61" fmla="*/ 359 h 428"/>
              <a:gd name="T62" fmla="*/ 400 w 476"/>
              <a:gd name="T63" fmla="*/ 38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6" h="428">
                <a:moveTo>
                  <a:pt x="396" y="409"/>
                </a:moveTo>
                <a:lnTo>
                  <a:pt x="396" y="409"/>
                </a:lnTo>
                <a:lnTo>
                  <a:pt x="382" y="416"/>
                </a:lnTo>
                <a:lnTo>
                  <a:pt x="372" y="428"/>
                </a:lnTo>
                <a:lnTo>
                  <a:pt x="363" y="426"/>
                </a:lnTo>
                <a:lnTo>
                  <a:pt x="341" y="421"/>
                </a:lnTo>
                <a:lnTo>
                  <a:pt x="277" y="423"/>
                </a:lnTo>
                <a:lnTo>
                  <a:pt x="266" y="414"/>
                </a:lnTo>
                <a:lnTo>
                  <a:pt x="275" y="397"/>
                </a:lnTo>
                <a:lnTo>
                  <a:pt x="275" y="385"/>
                </a:lnTo>
                <a:lnTo>
                  <a:pt x="268" y="378"/>
                </a:lnTo>
                <a:lnTo>
                  <a:pt x="254" y="374"/>
                </a:lnTo>
                <a:lnTo>
                  <a:pt x="240" y="376"/>
                </a:lnTo>
                <a:lnTo>
                  <a:pt x="230" y="383"/>
                </a:lnTo>
                <a:lnTo>
                  <a:pt x="221" y="393"/>
                </a:lnTo>
                <a:lnTo>
                  <a:pt x="209" y="404"/>
                </a:lnTo>
                <a:lnTo>
                  <a:pt x="169" y="421"/>
                </a:lnTo>
                <a:lnTo>
                  <a:pt x="145" y="423"/>
                </a:lnTo>
                <a:lnTo>
                  <a:pt x="126" y="421"/>
                </a:lnTo>
                <a:lnTo>
                  <a:pt x="83" y="400"/>
                </a:lnTo>
                <a:lnTo>
                  <a:pt x="71" y="390"/>
                </a:lnTo>
                <a:lnTo>
                  <a:pt x="55" y="371"/>
                </a:lnTo>
                <a:lnTo>
                  <a:pt x="48" y="355"/>
                </a:lnTo>
                <a:lnTo>
                  <a:pt x="45" y="307"/>
                </a:lnTo>
                <a:lnTo>
                  <a:pt x="15" y="222"/>
                </a:lnTo>
                <a:lnTo>
                  <a:pt x="5" y="179"/>
                </a:lnTo>
                <a:lnTo>
                  <a:pt x="19" y="153"/>
                </a:lnTo>
                <a:lnTo>
                  <a:pt x="5" y="118"/>
                </a:lnTo>
                <a:lnTo>
                  <a:pt x="0" y="108"/>
                </a:lnTo>
                <a:lnTo>
                  <a:pt x="10" y="99"/>
                </a:lnTo>
                <a:lnTo>
                  <a:pt x="93" y="73"/>
                </a:lnTo>
                <a:lnTo>
                  <a:pt x="116" y="90"/>
                </a:lnTo>
                <a:lnTo>
                  <a:pt x="121" y="90"/>
                </a:lnTo>
                <a:lnTo>
                  <a:pt x="131" y="92"/>
                </a:lnTo>
                <a:lnTo>
                  <a:pt x="135" y="80"/>
                </a:lnTo>
                <a:lnTo>
                  <a:pt x="176" y="33"/>
                </a:lnTo>
                <a:lnTo>
                  <a:pt x="218" y="0"/>
                </a:lnTo>
                <a:lnTo>
                  <a:pt x="254" y="11"/>
                </a:lnTo>
                <a:lnTo>
                  <a:pt x="292" y="0"/>
                </a:lnTo>
                <a:lnTo>
                  <a:pt x="301" y="47"/>
                </a:lnTo>
                <a:lnTo>
                  <a:pt x="301" y="63"/>
                </a:lnTo>
                <a:lnTo>
                  <a:pt x="261" y="82"/>
                </a:lnTo>
                <a:lnTo>
                  <a:pt x="251" y="92"/>
                </a:lnTo>
                <a:lnTo>
                  <a:pt x="266" y="118"/>
                </a:lnTo>
                <a:lnTo>
                  <a:pt x="329" y="191"/>
                </a:lnTo>
                <a:lnTo>
                  <a:pt x="318" y="203"/>
                </a:lnTo>
                <a:lnTo>
                  <a:pt x="346" y="208"/>
                </a:lnTo>
                <a:lnTo>
                  <a:pt x="353" y="194"/>
                </a:lnTo>
                <a:lnTo>
                  <a:pt x="386" y="182"/>
                </a:lnTo>
                <a:lnTo>
                  <a:pt x="412" y="196"/>
                </a:lnTo>
                <a:lnTo>
                  <a:pt x="410" y="177"/>
                </a:lnTo>
                <a:lnTo>
                  <a:pt x="415" y="172"/>
                </a:lnTo>
                <a:lnTo>
                  <a:pt x="457" y="213"/>
                </a:lnTo>
                <a:lnTo>
                  <a:pt x="453" y="241"/>
                </a:lnTo>
                <a:lnTo>
                  <a:pt x="476" y="255"/>
                </a:lnTo>
                <a:lnTo>
                  <a:pt x="476" y="265"/>
                </a:lnTo>
                <a:lnTo>
                  <a:pt x="471" y="272"/>
                </a:lnTo>
                <a:lnTo>
                  <a:pt x="443" y="274"/>
                </a:lnTo>
                <a:lnTo>
                  <a:pt x="424" y="322"/>
                </a:lnTo>
                <a:lnTo>
                  <a:pt x="384" y="307"/>
                </a:lnTo>
                <a:lnTo>
                  <a:pt x="393" y="350"/>
                </a:lnTo>
                <a:lnTo>
                  <a:pt x="382" y="359"/>
                </a:lnTo>
                <a:lnTo>
                  <a:pt x="398" y="369"/>
                </a:lnTo>
                <a:lnTo>
                  <a:pt x="400" y="385"/>
                </a:lnTo>
                <a:lnTo>
                  <a:pt x="396" y="409"/>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15"/>
          <p:cNvSpPr>
            <a:spLocks/>
          </p:cNvSpPr>
          <p:nvPr/>
        </p:nvSpPr>
        <p:spPr bwMode="auto">
          <a:xfrm>
            <a:off x="4757769" y="6221412"/>
            <a:ext cx="790225" cy="970253"/>
          </a:xfrm>
          <a:custGeom>
            <a:avLst/>
            <a:gdLst>
              <a:gd name="T0" fmla="*/ 185 w 417"/>
              <a:gd name="T1" fmla="*/ 483 h 512"/>
              <a:gd name="T2" fmla="*/ 161 w 417"/>
              <a:gd name="T3" fmla="*/ 500 h 512"/>
              <a:gd name="T4" fmla="*/ 133 w 417"/>
              <a:gd name="T5" fmla="*/ 469 h 512"/>
              <a:gd name="T6" fmla="*/ 131 w 417"/>
              <a:gd name="T7" fmla="*/ 450 h 512"/>
              <a:gd name="T8" fmla="*/ 149 w 417"/>
              <a:gd name="T9" fmla="*/ 419 h 512"/>
              <a:gd name="T10" fmla="*/ 131 w 417"/>
              <a:gd name="T11" fmla="*/ 393 h 512"/>
              <a:gd name="T12" fmla="*/ 133 w 417"/>
              <a:gd name="T13" fmla="*/ 341 h 512"/>
              <a:gd name="T14" fmla="*/ 192 w 417"/>
              <a:gd name="T15" fmla="*/ 308 h 512"/>
              <a:gd name="T16" fmla="*/ 225 w 417"/>
              <a:gd name="T17" fmla="*/ 299 h 512"/>
              <a:gd name="T18" fmla="*/ 202 w 417"/>
              <a:gd name="T19" fmla="*/ 275 h 512"/>
              <a:gd name="T20" fmla="*/ 164 w 417"/>
              <a:gd name="T21" fmla="*/ 206 h 512"/>
              <a:gd name="T22" fmla="*/ 161 w 417"/>
              <a:gd name="T23" fmla="*/ 230 h 512"/>
              <a:gd name="T24" fmla="*/ 102 w 417"/>
              <a:gd name="T25" fmla="*/ 228 h 512"/>
              <a:gd name="T26" fmla="*/ 67 w 417"/>
              <a:gd name="T27" fmla="*/ 237 h 512"/>
              <a:gd name="T28" fmla="*/ 15 w 417"/>
              <a:gd name="T29" fmla="*/ 152 h 512"/>
              <a:gd name="T30" fmla="*/ 10 w 417"/>
              <a:gd name="T31" fmla="*/ 116 h 512"/>
              <a:gd name="T32" fmla="*/ 50 w 417"/>
              <a:gd name="T33" fmla="*/ 81 h 512"/>
              <a:gd name="T34" fmla="*/ 140 w 417"/>
              <a:gd name="T35" fmla="*/ 95 h 512"/>
              <a:gd name="T36" fmla="*/ 204 w 417"/>
              <a:gd name="T37" fmla="*/ 0 h 512"/>
              <a:gd name="T38" fmla="*/ 256 w 417"/>
              <a:gd name="T39" fmla="*/ 3 h 512"/>
              <a:gd name="T40" fmla="*/ 273 w 417"/>
              <a:gd name="T41" fmla="*/ 74 h 512"/>
              <a:gd name="T42" fmla="*/ 247 w 417"/>
              <a:gd name="T43" fmla="*/ 76 h 512"/>
              <a:gd name="T44" fmla="*/ 263 w 417"/>
              <a:gd name="T45" fmla="*/ 135 h 512"/>
              <a:gd name="T46" fmla="*/ 313 w 417"/>
              <a:gd name="T47" fmla="*/ 157 h 512"/>
              <a:gd name="T48" fmla="*/ 355 w 417"/>
              <a:gd name="T49" fmla="*/ 164 h 512"/>
              <a:gd name="T50" fmla="*/ 379 w 417"/>
              <a:gd name="T51" fmla="*/ 166 h 512"/>
              <a:gd name="T52" fmla="*/ 398 w 417"/>
              <a:gd name="T53" fmla="*/ 232 h 512"/>
              <a:gd name="T54" fmla="*/ 417 w 417"/>
              <a:gd name="T55" fmla="*/ 261 h 512"/>
              <a:gd name="T56" fmla="*/ 415 w 417"/>
              <a:gd name="T57" fmla="*/ 296 h 512"/>
              <a:gd name="T58" fmla="*/ 389 w 417"/>
              <a:gd name="T59" fmla="*/ 313 h 512"/>
              <a:gd name="T60" fmla="*/ 348 w 417"/>
              <a:gd name="T61" fmla="*/ 294 h 512"/>
              <a:gd name="T62" fmla="*/ 294 w 417"/>
              <a:gd name="T63" fmla="*/ 367 h 512"/>
              <a:gd name="T64" fmla="*/ 258 w 417"/>
              <a:gd name="T65" fmla="*/ 389 h 512"/>
              <a:gd name="T66" fmla="*/ 275 w 417"/>
              <a:gd name="T67" fmla="*/ 462 h 512"/>
              <a:gd name="T68" fmla="*/ 247 w 417"/>
              <a:gd name="T6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512">
                <a:moveTo>
                  <a:pt x="185" y="483"/>
                </a:moveTo>
                <a:lnTo>
                  <a:pt x="185" y="483"/>
                </a:lnTo>
                <a:lnTo>
                  <a:pt x="166" y="493"/>
                </a:lnTo>
                <a:lnTo>
                  <a:pt x="161" y="500"/>
                </a:lnTo>
                <a:lnTo>
                  <a:pt x="154" y="486"/>
                </a:lnTo>
                <a:lnTo>
                  <a:pt x="133" y="469"/>
                </a:lnTo>
                <a:lnTo>
                  <a:pt x="121" y="462"/>
                </a:lnTo>
                <a:lnTo>
                  <a:pt x="131" y="450"/>
                </a:lnTo>
                <a:lnTo>
                  <a:pt x="145" y="443"/>
                </a:lnTo>
                <a:lnTo>
                  <a:pt x="149" y="419"/>
                </a:lnTo>
                <a:lnTo>
                  <a:pt x="147" y="403"/>
                </a:lnTo>
                <a:lnTo>
                  <a:pt x="131" y="393"/>
                </a:lnTo>
                <a:lnTo>
                  <a:pt x="142" y="384"/>
                </a:lnTo>
                <a:lnTo>
                  <a:pt x="133" y="341"/>
                </a:lnTo>
                <a:lnTo>
                  <a:pt x="173" y="356"/>
                </a:lnTo>
                <a:lnTo>
                  <a:pt x="192" y="308"/>
                </a:lnTo>
                <a:lnTo>
                  <a:pt x="220" y="306"/>
                </a:lnTo>
                <a:lnTo>
                  <a:pt x="225" y="299"/>
                </a:lnTo>
                <a:lnTo>
                  <a:pt x="225" y="289"/>
                </a:lnTo>
                <a:lnTo>
                  <a:pt x="202" y="275"/>
                </a:lnTo>
                <a:lnTo>
                  <a:pt x="206" y="247"/>
                </a:lnTo>
                <a:lnTo>
                  <a:pt x="164" y="206"/>
                </a:lnTo>
                <a:lnTo>
                  <a:pt x="159" y="211"/>
                </a:lnTo>
                <a:lnTo>
                  <a:pt x="161" y="230"/>
                </a:lnTo>
                <a:lnTo>
                  <a:pt x="135" y="216"/>
                </a:lnTo>
                <a:lnTo>
                  <a:pt x="102" y="228"/>
                </a:lnTo>
                <a:lnTo>
                  <a:pt x="95" y="242"/>
                </a:lnTo>
                <a:lnTo>
                  <a:pt x="67" y="237"/>
                </a:lnTo>
                <a:lnTo>
                  <a:pt x="78" y="225"/>
                </a:lnTo>
                <a:lnTo>
                  <a:pt x="15" y="152"/>
                </a:lnTo>
                <a:lnTo>
                  <a:pt x="0" y="126"/>
                </a:lnTo>
                <a:lnTo>
                  <a:pt x="10" y="116"/>
                </a:lnTo>
                <a:lnTo>
                  <a:pt x="50" y="97"/>
                </a:lnTo>
                <a:lnTo>
                  <a:pt x="50" y="81"/>
                </a:lnTo>
                <a:lnTo>
                  <a:pt x="114" y="79"/>
                </a:lnTo>
                <a:lnTo>
                  <a:pt x="140" y="95"/>
                </a:lnTo>
                <a:lnTo>
                  <a:pt x="176" y="19"/>
                </a:lnTo>
                <a:lnTo>
                  <a:pt x="204" y="0"/>
                </a:lnTo>
                <a:lnTo>
                  <a:pt x="213" y="22"/>
                </a:lnTo>
                <a:lnTo>
                  <a:pt x="256" y="3"/>
                </a:lnTo>
                <a:lnTo>
                  <a:pt x="273" y="48"/>
                </a:lnTo>
                <a:lnTo>
                  <a:pt x="273" y="74"/>
                </a:lnTo>
                <a:lnTo>
                  <a:pt x="256" y="67"/>
                </a:lnTo>
                <a:lnTo>
                  <a:pt x="247" y="76"/>
                </a:lnTo>
                <a:lnTo>
                  <a:pt x="263" y="93"/>
                </a:lnTo>
                <a:lnTo>
                  <a:pt x="263" y="135"/>
                </a:lnTo>
                <a:lnTo>
                  <a:pt x="282" y="133"/>
                </a:lnTo>
                <a:lnTo>
                  <a:pt x="313" y="157"/>
                </a:lnTo>
                <a:lnTo>
                  <a:pt x="339" y="145"/>
                </a:lnTo>
                <a:lnTo>
                  <a:pt x="355" y="164"/>
                </a:lnTo>
                <a:lnTo>
                  <a:pt x="379" y="152"/>
                </a:lnTo>
                <a:lnTo>
                  <a:pt x="379" y="166"/>
                </a:lnTo>
                <a:lnTo>
                  <a:pt x="415" y="199"/>
                </a:lnTo>
                <a:lnTo>
                  <a:pt x="398" y="232"/>
                </a:lnTo>
                <a:lnTo>
                  <a:pt x="407" y="242"/>
                </a:lnTo>
                <a:lnTo>
                  <a:pt x="417" y="261"/>
                </a:lnTo>
                <a:lnTo>
                  <a:pt x="403" y="285"/>
                </a:lnTo>
                <a:lnTo>
                  <a:pt x="415" y="296"/>
                </a:lnTo>
                <a:lnTo>
                  <a:pt x="412" y="301"/>
                </a:lnTo>
                <a:lnTo>
                  <a:pt x="389" y="313"/>
                </a:lnTo>
                <a:lnTo>
                  <a:pt x="374" y="299"/>
                </a:lnTo>
                <a:lnTo>
                  <a:pt x="348" y="294"/>
                </a:lnTo>
                <a:lnTo>
                  <a:pt x="341" y="346"/>
                </a:lnTo>
                <a:lnTo>
                  <a:pt x="294" y="367"/>
                </a:lnTo>
                <a:lnTo>
                  <a:pt x="287" y="384"/>
                </a:lnTo>
                <a:lnTo>
                  <a:pt x="258" y="389"/>
                </a:lnTo>
                <a:lnTo>
                  <a:pt x="256" y="429"/>
                </a:lnTo>
                <a:lnTo>
                  <a:pt x="275" y="462"/>
                </a:lnTo>
                <a:lnTo>
                  <a:pt x="273" y="509"/>
                </a:lnTo>
                <a:lnTo>
                  <a:pt x="247" y="512"/>
                </a:lnTo>
                <a:lnTo>
                  <a:pt x="185" y="483"/>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7"/>
          <p:cNvSpPr>
            <a:spLocks/>
          </p:cNvSpPr>
          <p:nvPr/>
        </p:nvSpPr>
        <p:spPr bwMode="auto">
          <a:xfrm>
            <a:off x="8409481" y="7235250"/>
            <a:ext cx="1102904" cy="1538760"/>
          </a:xfrm>
          <a:custGeom>
            <a:avLst/>
            <a:gdLst>
              <a:gd name="T0" fmla="*/ 575 w 582"/>
              <a:gd name="T1" fmla="*/ 237 h 812"/>
              <a:gd name="T2" fmla="*/ 578 w 582"/>
              <a:gd name="T3" fmla="*/ 287 h 812"/>
              <a:gd name="T4" fmla="*/ 563 w 582"/>
              <a:gd name="T5" fmla="*/ 273 h 812"/>
              <a:gd name="T6" fmla="*/ 552 w 582"/>
              <a:gd name="T7" fmla="*/ 251 h 812"/>
              <a:gd name="T8" fmla="*/ 516 w 582"/>
              <a:gd name="T9" fmla="*/ 268 h 812"/>
              <a:gd name="T10" fmla="*/ 507 w 582"/>
              <a:gd name="T11" fmla="*/ 303 h 812"/>
              <a:gd name="T12" fmla="*/ 488 w 582"/>
              <a:gd name="T13" fmla="*/ 344 h 812"/>
              <a:gd name="T14" fmla="*/ 438 w 582"/>
              <a:gd name="T15" fmla="*/ 379 h 812"/>
              <a:gd name="T16" fmla="*/ 436 w 582"/>
              <a:gd name="T17" fmla="*/ 415 h 812"/>
              <a:gd name="T18" fmla="*/ 428 w 582"/>
              <a:gd name="T19" fmla="*/ 434 h 812"/>
              <a:gd name="T20" fmla="*/ 410 w 582"/>
              <a:gd name="T21" fmla="*/ 457 h 812"/>
              <a:gd name="T22" fmla="*/ 414 w 582"/>
              <a:gd name="T23" fmla="*/ 488 h 812"/>
              <a:gd name="T24" fmla="*/ 407 w 582"/>
              <a:gd name="T25" fmla="*/ 507 h 812"/>
              <a:gd name="T26" fmla="*/ 381 w 582"/>
              <a:gd name="T27" fmla="*/ 526 h 812"/>
              <a:gd name="T28" fmla="*/ 391 w 582"/>
              <a:gd name="T29" fmla="*/ 557 h 812"/>
              <a:gd name="T30" fmla="*/ 386 w 582"/>
              <a:gd name="T31" fmla="*/ 585 h 812"/>
              <a:gd name="T32" fmla="*/ 365 w 582"/>
              <a:gd name="T33" fmla="*/ 597 h 812"/>
              <a:gd name="T34" fmla="*/ 350 w 582"/>
              <a:gd name="T35" fmla="*/ 614 h 812"/>
              <a:gd name="T36" fmla="*/ 346 w 582"/>
              <a:gd name="T37" fmla="*/ 630 h 812"/>
              <a:gd name="T38" fmla="*/ 313 w 582"/>
              <a:gd name="T39" fmla="*/ 701 h 812"/>
              <a:gd name="T40" fmla="*/ 322 w 582"/>
              <a:gd name="T41" fmla="*/ 720 h 812"/>
              <a:gd name="T42" fmla="*/ 355 w 582"/>
              <a:gd name="T43" fmla="*/ 749 h 812"/>
              <a:gd name="T44" fmla="*/ 329 w 582"/>
              <a:gd name="T45" fmla="*/ 753 h 812"/>
              <a:gd name="T46" fmla="*/ 303 w 582"/>
              <a:gd name="T47" fmla="*/ 808 h 812"/>
              <a:gd name="T48" fmla="*/ 286 w 582"/>
              <a:gd name="T49" fmla="*/ 812 h 812"/>
              <a:gd name="T50" fmla="*/ 218 w 582"/>
              <a:gd name="T51" fmla="*/ 798 h 812"/>
              <a:gd name="T52" fmla="*/ 234 w 582"/>
              <a:gd name="T53" fmla="*/ 718 h 812"/>
              <a:gd name="T54" fmla="*/ 173 w 582"/>
              <a:gd name="T55" fmla="*/ 744 h 812"/>
              <a:gd name="T56" fmla="*/ 99 w 582"/>
              <a:gd name="T57" fmla="*/ 713 h 812"/>
              <a:gd name="T58" fmla="*/ 121 w 582"/>
              <a:gd name="T59" fmla="*/ 651 h 812"/>
              <a:gd name="T60" fmla="*/ 142 w 582"/>
              <a:gd name="T61" fmla="*/ 618 h 812"/>
              <a:gd name="T62" fmla="*/ 137 w 582"/>
              <a:gd name="T63" fmla="*/ 597 h 812"/>
              <a:gd name="T64" fmla="*/ 116 w 582"/>
              <a:gd name="T65" fmla="*/ 576 h 812"/>
              <a:gd name="T66" fmla="*/ 83 w 582"/>
              <a:gd name="T67" fmla="*/ 517 h 812"/>
              <a:gd name="T68" fmla="*/ 12 w 582"/>
              <a:gd name="T69" fmla="*/ 507 h 812"/>
              <a:gd name="T70" fmla="*/ 52 w 582"/>
              <a:gd name="T71" fmla="*/ 438 h 812"/>
              <a:gd name="T72" fmla="*/ 118 w 582"/>
              <a:gd name="T73" fmla="*/ 446 h 812"/>
              <a:gd name="T74" fmla="*/ 180 w 582"/>
              <a:gd name="T75" fmla="*/ 405 h 812"/>
              <a:gd name="T76" fmla="*/ 225 w 582"/>
              <a:gd name="T77" fmla="*/ 384 h 812"/>
              <a:gd name="T78" fmla="*/ 246 w 582"/>
              <a:gd name="T79" fmla="*/ 365 h 812"/>
              <a:gd name="T80" fmla="*/ 232 w 582"/>
              <a:gd name="T81" fmla="*/ 325 h 812"/>
              <a:gd name="T82" fmla="*/ 239 w 582"/>
              <a:gd name="T83" fmla="*/ 308 h 812"/>
              <a:gd name="T84" fmla="*/ 225 w 582"/>
              <a:gd name="T85" fmla="*/ 277 h 812"/>
              <a:gd name="T86" fmla="*/ 272 w 582"/>
              <a:gd name="T87" fmla="*/ 232 h 812"/>
              <a:gd name="T88" fmla="*/ 301 w 582"/>
              <a:gd name="T89" fmla="*/ 235 h 812"/>
              <a:gd name="T90" fmla="*/ 272 w 582"/>
              <a:gd name="T91" fmla="*/ 138 h 812"/>
              <a:gd name="T92" fmla="*/ 346 w 582"/>
              <a:gd name="T93" fmla="*/ 128 h 812"/>
              <a:gd name="T94" fmla="*/ 360 w 582"/>
              <a:gd name="T95" fmla="*/ 128 h 812"/>
              <a:gd name="T96" fmla="*/ 424 w 582"/>
              <a:gd name="T97" fmla="*/ 100 h 812"/>
              <a:gd name="T98" fmla="*/ 407 w 582"/>
              <a:gd name="T99" fmla="*/ 43 h 812"/>
              <a:gd name="T100" fmla="*/ 395 w 582"/>
              <a:gd name="T101" fmla="*/ 0 h 812"/>
              <a:gd name="T102" fmla="*/ 516 w 582"/>
              <a:gd name="T103" fmla="*/ 31 h 812"/>
              <a:gd name="T104" fmla="*/ 556 w 582"/>
              <a:gd name="T105" fmla="*/ 185 h 812"/>
              <a:gd name="T106" fmla="*/ 582 w 582"/>
              <a:gd name="T107" fmla="*/ 204 h 812"/>
              <a:gd name="T108" fmla="*/ 575 w 582"/>
              <a:gd name="T109" fmla="*/ 237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2" h="812">
                <a:moveTo>
                  <a:pt x="575" y="237"/>
                </a:moveTo>
                <a:lnTo>
                  <a:pt x="575" y="237"/>
                </a:lnTo>
                <a:lnTo>
                  <a:pt x="578" y="240"/>
                </a:lnTo>
                <a:lnTo>
                  <a:pt x="578" y="287"/>
                </a:lnTo>
                <a:lnTo>
                  <a:pt x="568" y="282"/>
                </a:lnTo>
                <a:lnTo>
                  <a:pt x="563" y="273"/>
                </a:lnTo>
                <a:lnTo>
                  <a:pt x="559" y="258"/>
                </a:lnTo>
                <a:lnTo>
                  <a:pt x="552" y="251"/>
                </a:lnTo>
                <a:lnTo>
                  <a:pt x="537" y="266"/>
                </a:lnTo>
                <a:lnTo>
                  <a:pt x="516" y="268"/>
                </a:lnTo>
                <a:lnTo>
                  <a:pt x="509" y="285"/>
                </a:lnTo>
                <a:lnTo>
                  <a:pt x="507" y="303"/>
                </a:lnTo>
                <a:lnTo>
                  <a:pt x="502" y="327"/>
                </a:lnTo>
                <a:lnTo>
                  <a:pt x="488" y="344"/>
                </a:lnTo>
                <a:lnTo>
                  <a:pt x="455" y="363"/>
                </a:lnTo>
                <a:lnTo>
                  <a:pt x="438" y="379"/>
                </a:lnTo>
                <a:lnTo>
                  <a:pt x="436" y="389"/>
                </a:lnTo>
                <a:lnTo>
                  <a:pt x="436" y="415"/>
                </a:lnTo>
                <a:lnTo>
                  <a:pt x="433" y="424"/>
                </a:lnTo>
                <a:lnTo>
                  <a:pt x="428" y="434"/>
                </a:lnTo>
                <a:lnTo>
                  <a:pt x="417" y="446"/>
                </a:lnTo>
                <a:lnTo>
                  <a:pt x="410" y="457"/>
                </a:lnTo>
                <a:lnTo>
                  <a:pt x="412" y="474"/>
                </a:lnTo>
                <a:lnTo>
                  <a:pt x="414" y="488"/>
                </a:lnTo>
                <a:lnTo>
                  <a:pt x="412" y="500"/>
                </a:lnTo>
                <a:lnTo>
                  <a:pt x="407" y="507"/>
                </a:lnTo>
                <a:lnTo>
                  <a:pt x="388" y="519"/>
                </a:lnTo>
                <a:lnTo>
                  <a:pt x="381" y="526"/>
                </a:lnTo>
                <a:lnTo>
                  <a:pt x="381" y="547"/>
                </a:lnTo>
                <a:lnTo>
                  <a:pt x="391" y="557"/>
                </a:lnTo>
                <a:lnTo>
                  <a:pt x="395" y="564"/>
                </a:lnTo>
                <a:lnTo>
                  <a:pt x="386" y="585"/>
                </a:lnTo>
                <a:lnTo>
                  <a:pt x="379" y="595"/>
                </a:lnTo>
                <a:lnTo>
                  <a:pt x="365" y="597"/>
                </a:lnTo>
                <a:lnTo>
                  <a:pt x="357" y="604"/>
                </a:lnTo>
                <a:lnTo>
                  <a:pt x="350" y="614"/>
                </a:lnTo>
                <a:lnTo>
                  <a:pt x="348" y="623"/>
                </a:lnTo>
                <a:lnTo>
                  <a:pt x="346" y="630"/>
                </a:lnTo>
                <a:lnTo>
                  <a:pt x="343" y="640"/>
                </a:lnTo>
                <a:lnTo>
                  <a:pt x="313" y="701"/>
                </a:lnTo>
                <a:lnTo>
                  <a:pt x="310" y="715"/>
                </a:lnTo>
                <a:lnTo>
                  <a:pt x="322" y="720"/>
                </a:lnTo>
                <a:lnTo>
                  <a:pt x="346" y="734"/>
                </a:lnTo>
                <a:lnTo>
                  <a:pt x="355" y="749"/>
                </a:lnTo>
                <a:lnTo>
                  <a:pt x="329" y="749"/>
                </a:lnTo>
                <a:lnTo>
                  <a:pt x="329" y="753"/>
                </a:lnTo>
                <a:lnTo>
                  <a:pt x="315" y="756"/>
                </a:lnTo>
                <a:lnTo>
                  <a:pt x="303" y="808"/>
                </a:lnTo>
                <a:lnTo>
                  <a:pt x="291" y="801"/>
                </a:lnTo>
                <a:lnTo>
                  <a:pt x="286" y="812"/>
                </a:lnTo>
                <a:lnTo>
                  <a:pt x="272" y="791"/>
                </a:lnTo>
                <a:lnTo>
                  <a:pt x="218" y="798"/>
                </a:lnTo>
                <a:lnTo>
                  <a:pt x="239" y="772"/>
                </a:lnTo>
                <a:lnTo>
                  <a:pt x="234" y="718"/>
                </a:lnTo>
                <a:lnTo>
                  <a:pt x="249" y="689"/>
                </a:lnTo>
                <a:lnTo>
                  <a:pt x="173" y="744"/>
                </a:lnTo>
                <a:lnTo>
                  <a:pt x="130" y="746"/>
                </a:lnTo>
                <a:lnTo>
                  <a:pt x="99" y="713"/>
                </a:lnTo>
                <a:lnTo>
                  <a:pt x="95" y="694"/>
                </a:lnTo>
                <a:lnTo>
                  <a:pt x="121" y="651"/>
                </a:lnTo>
                <a:lnTo>
                  <a:pt x="121" y="633"/>
                </a:lnTo>
                <a:lnTo>
                  <a:pt x="142" y="618"/>
                </a:lnTo>
                <a:lnTo>
                  <a:pt x="142" y="602"/>
                </a:lnTo>
                <a:lnTo>
                  <a:pt x="137" y="597"/>
                </a:lnTo>
                <a:lnTo>
                  <a:pt x="123" y="599"/>
                </a:lnTo>
                <a:lnTo>
                  <a:pt x="116" y="576"/>
                </a:lnTo>
                <a:lnTo>
                  <a:pt x="78" y="550"/>
                </a:lnTo>
                <a:lnTo>
                  <a:pt x="83" y="517"/>
                </a:lnTo>
                <a:lnTo>
                  <a:pt x="21" y="517"/>
                </a:lnTo>
                <a:lnTo>
                  <a:pt x="12" y="507"/>
                </a:lnTo>
                <a:lnTo>
                  <a:pt x="0" y="481"/>
                </a:lnTo>
                <a:lnTo>
                  <a:pt x="52" y="438"/>
                </a:lnTo>
                <a:lnTo>
                  <a:pt x="88" y="431"/>
                </a:lnTo>
                <a:lnTo>
                  <a:pt x="118" y="446"/>
                </a:lnTo>
                <a:lnTo>
                  <a:pt x="173" y="398"/>
                </a:lnTo>
                <a:lnTo>
                  <a:pt x="180" y="405"/>
                </a:lnTo>
                <a:lnTo>
                  <a:pt x="218" y="377"/>
                </a:lnTo>
                <a:lnTo>
                  <a:pt x="225" y="384"/>
                </a:lnTo>
                <a:lnTo>
                  <a:pt x="227" y="365"/>
                </a:lnTo>
                <a:lnTo>
                  <a:pt x="246" y="365"/>
                </a:lnTo>
                <a:lnTo>
                  <a:pt x="246" y="332"/>
                </a:lnTo>
                <a:lnTo>
                  <a:pt x="232" y="325"/>
                </a:lnTo>
                <a:lnTo>
                  <a:pt x="241" y="322"/>
                </a:lnTo>
                <a:lnTo>
                  <a:pt x="239" y="308"/>
                </a:lnTo>
                <a:lnTo>
                  <a:pt x="218" y="315"/>
                </a:lnTo>
                <a:lnTo>
                  <a:pt x="225" y="277"/>
                </a:lnTo>
                <a:lnTo>
                  <a:pt x="260" y="235"/>
                </a:lnTo>
                <a:lnTo>
                  <a:pt x="272" y="232"/>
                </a:lnTo>
                <a:lnTo>
                  <a:pt x="277" y="251"/>
                </a:lnTo>
                <a:lnTo>
                  <a:pt x="301" y="235"/>
                </a:lnTo>
                <a:lnTo>
                  <a:pt x="265" y="190"/>
                </a:lnTo>
                <a:lnTo>
                  <a:pt x="272" y="138"/>
                </a:lnTo>
                <a:lnTo>
                  <a:pt x="329" y="126"/>
                </a:lnTo>
                <a:lnTo>
                  <a:pt x="346" y="128"/>
                </a:lnTo>
                <a:lnTo>
                  <a:pt x="353" y="142"/>
                </a:lnTo>
                <a:lnTo>
                  <a:pt x="360" y="128"/>
                </a:lnTo>
                <a:lnTo>
                  <a:pt x="419" y="114"/>
                </a:lnTo>
                <a:lnTo>
                  <a:pt x="424" y="100"/>
                </a:lnTo>
                <a:lnTo>
                  <a:pt x="391" y="98"/>
                </a:lnTo>
                <a:lnTo>
                  <a:pt x="407" y="43"/>
                </a:lnTo>
                <a:lnTo>
                  <a:pt x="388" y="29"/>
                </a:lnTo>
                <a:lnTo>
                  <a:pt x="395" y="0"/>
                </a:lnTo>
                <a:lnTo>
                  <a:pt x="514" y="17"/>
                </a:lnTo>
                <a:lnTo>
                  <a:pt x="516" y="31"/>
                </a:lnTo>
                <a:lnTo>
                  <a:pt x="549" y="45"/>
                </a:lnTo>
                <a:lnTo>
                  <a:pt x="556" y="185"/>
                </a:lnTo>
                <a:lnTo>
                  <a:pt x="561" y="202"/>
                </a:lnTo>
                <a:lnTo>
                  <a:pt x="582" y="204"/>
                </a:lnTo>
                <a:lnTo>
                  <a:pt x="571" y="221"/>
                </a:lnTo>
                <a:lnTo>
                  <a:pt x="575" y="237"/>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9"/>
          <p:cNvSpPr>
            <a:spLocks/>
          </p:cNvSpPr>
          <p:nvPr/>
        </p:nvSpPr>
        <p:spPr bwMode="auto">
          <a:xfrm>
            <a:off x="7988786" y="7057118"/>
            <a:ext cx="991098" cy="1089638"/>
          </a:xfrm>
          <a:custGeom>
            <a:avLst/>
            <a:gdLst>
              <a:gd name="T0" fmla="*/ 350 w 523"/>
              <a:gd name="T1" fmla="*/ 33 h 575"/>
              <a:gd name="T2" fmla="*/ 437 w 523"/>
              <a:gd name="T3" fmla="*/ 76 h 575"/>
              <a:gd name="T4" fmla="*/ 482 w 523"/>
              <a:gd name="T5" fmla="*/ 90 h 575"/>
              <a:gd name="T6" fmla="*/ 471 w 523"/>
              <a:gd name="T7" fmla="*/ 144 h 575"/>
              <a:gd name="T8" fmla="*/ 516 w 523"/>
              <a:gd name="T9" fmla="*/ 175 h 575"/>
              <a:gd name="T10" fmla="*/ 487 w 523"/>
              <a:gd name="T11" fmla="*/ 284 h 575"/>
              <a:gd name="T12" fmla="*/ 499 w 523"/>
              <a:gd name="T13" fmla="*/ 345 h 575"/>
              <a:gd name="T14" fmla="*/ 482 w 523"/>
              <a:gd name="T15" fmla="*/ 329 h 575"/>
              <a:gd name="T16" fmla="*/ 440 w 523"/>
              <a:gd name="T17" fmla="*/ 409 h 575"/>
              <a:gd name="T18" fmla="*/ 463 w 523"/>
              <a:gd name="T19" fmla="*/ 416 h 575"/>
              <a:gd name="T20" fmla="*/ 468 w 523"/>
              <a:gd name="T21" fmla="*/ 426 h 575"/>
              <a:gd name="T22" fmla="*/ 449 w 523"/>
              <a:gd name="T23" fmla="*/ 459 h 575"/>
              <a:gd name="T24" fmla="*/ 440 w 523"/>
              <a:gd name="T25" fmla="*/ 471 h 575"/>
              <a:gd name="T26" fmla="*/ 395 w 523"/>
              <a:gd name="T27" fmla="*/ 492 h 575"/>
              <a:gd name="T28" fmla="*/ 310 w 523"/>
              <a:gd name="T29" fmla="*/ 525 h 575"/>
              <a:gd name="T30" fmla="*/ 222 w 523"/>
              <a:gd name="T31" fmla="*/ 575 h 575"/>
              <a:gd name="T32" fmla="*/ 137 w 523"/>
              <a:gd name="T33" fmla="*/ 513 h 575"/>
              <a:gd name="T34" fmla="*/ 66 w 523"/>
              <a:gd name="T35" fmla="*/ 495 h 575"/>
              <a:gd name="T36" fmla="*/ 45 w 523"/>
              <a:gd name="T37" fmla="*/ 457 h 575"/>
              <a:gd name="T38" fmla="*/ 78 w 523"/>
              <a:gd name="T39" fmla="*/ 419 h 575"/>
              <a:gd name="T40" fmla="*/ 40 w 523"/>
              <a:gd name="T41" fmla="*/ 364 h 575"/>
              <a:gd name="T42" fmla="*/ 37 w 523"/>
              <a:gd name="T43" fmla="*/ 350 h 575"/>
              <a:gd name="T44" fmla="*/ 16 w 523"/>
              <a:gd name="T45" fmla="*/ 317 h 575"/>
              <a:gd name="T46" fmla="*/ 42 w 523"/>
              <a:gd name="T47" fmla="*/ 300 h 575"/>
              <a:gd name="T48" fmla="*/ 73 w 523"/>
              <a:gd name="T49" fmla="*/ 281 h 575"/>
              <a:gd name="T50" fmla="*/ 149 w 523"/>
              <a:gd name="T51" fmla="*/ 246 h 575"/>
              <a:gd name="T52" fmla="*/ 172 w 523"/>
              <a:gd name="T53" fmla="*/ 194 h 575"/>
              <a:gd name="T54" fmla="*/ 139 w 523"/>
              <a:gd name="T55" fmla="*/ 173 h 575"/>
              <a:gd name="T56" fmla="*/ 120 w 523"/>
              <a:gd name="T57" fmla="*/ 184 h 575"/>
              <a:gd name="T58" fmla="*/ 156 w 523"/>
              <a:gd name="T59" fmla="*/ 125 h 575"/>
              <a:gd name="T60" fmla="*/ 163 w 523"/>
              <a:gd name="T61" fmla="*/ 78 h 575"/>
              <a:gd name="T62" fmla="*/ 172 w 523"/>
              <a:gd name="T63" fmla="*/ 12 h 575"/>
              <a:gd name="T64" fmla="*/ 189 w 523"/>
              <a:gd name="T65" fmla="*/ 0 h 575"/>
              <a:gd name="T66" fmla="*/ 269 w 523"/>
              <a:gd name="T67" fmla="*/ 0 h 575"/>
              <a:gd name="T68" fmla="*/ 298 w 523"/>
              <a:gd name="T69" fmla="*/ 33 h 575"/>
              <a:gd name="T70" fmla="*/ 303 w 523"/>
              <a:gd name="T71" fmla="*/ 49 h 575"/>
              <a:gd name="T72" fmla="*/ 350 w 523"/>
              <a:gd name="T73" fmla="*/ 33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 h="575">
                <a:moveTo>
                  <a:pt x="350" y="33"/>
                </a:moveTo>
                <a:lnTo>
                  <a:pt x="350" y="33"/>
                </a:lnTo>
                <a:lnTo>
                  <a:pt x="407" y="78"/>
                </a:lnTo>
                <a:lnTo>
                  <a:pt x="437" y="76"/>
                </a:lnTo>
                <a:lnTo>
                  <a:pt x="435" y="92"/>
                </a:lnTo>
                <a:lnTo>
                  <a:pt x="482" y="90"/>
                </a:lnTo>
                <a:lnTo>
                  <a:pt x="468" y="128"/>
                </a:lnTo>
                <a:lnTo>
                  <a:pt x="471" y="144"/>
                </a:lnTo>
                <a:lnTo>
                  <a:pt x="490" y="170"/>
                </a:lnTo>
                <a:lnTo>
                  <a:pt x="516" y="175"/>
                </a:lnTo>
                <a:lnTo>
                  <a:pt x="494" y="232"/>
                </a:lnTo>
                <a:lnTo>
                  <a:pt x="487" y="284"/>
                </a:lnTo>
                <a:lnTo>
                  <a:pt x="523" y="329"/>
                </a:lnTo>
                <a:lnTo>
                  <a:pt x="499" y="345"/>
                </a:lnTo>
                <a:lnTo>
                  <a:pt x="494" y="326"/>
                </a:lnTo>
                <a:lnTo>
                  <a:pt x="482" y="329"/>
                </a:lnTo>
                <a:lnTo>
                  <a:pt x="447" y="371"/>
                </a:lnTo>
                <a:lnTo>
                  <a:pt x="440" y="409"/>
                </a:lnTo>
                <a:lnTo>
                  <a:pt x="461" y="402"/>
                </a:lnTo>
                <a:lnTo>
                  <a:pt x="463" y="416"/>
                </a:lnTo>
                <a:lnTo>
                  <a:pt x="454" y="419"/>
                </a:lnTo>
                <a:lnTo>
                  <a:pt x="468" y="426"/>
                </a:lnTo>
                <a:lnTo>
                  <a:pt x="468" y="459"/>
                </a:lnTo>
                <a:lnTo>
                  <a:pt x="449" y="459"/>
                </a:lnTo>
                <a:lnTo>
                  <a:pt x="447" y="478"/>
                </a:lnTo>
                <a:lnTo>
                  <a:pt x="440" y="471"/>
                </a:lnTo>
                <a:lnTo>
                  <a:pt x="402" y="499"/>
                </a:lnTo>
                <a:lnTo>
                  <a:pt x="395" y="492"/>
                </a:lnTo>
                <a:lnTo>
                  <a:pt x="340" y="540"/>
                </a:lnTo>
                <a:lnTo>
                  <a:pt x="310" y="525"/>
                </a:lnTo>
                <a:lnTo>
                  <a:pt x="274" y="532"/>
                </a:lnTo>
                <a:lnTo>
                  <a:pt x="222" y="575"/>
                </a:lnTo>
                <a:lnTo>
                  <a:pt x="172" y="511"/>
                </a:lnTo>
                <a:lnTo>
                  <a:pt x="137" y="513"/>
                </a:lnTo>
                <a:lnTo>
                  <a:pt x="123" y="528"/>
                </a:lnTo>
                <a:lnTo>
                  <a:pt x="66" y="495"/>
                </a:lnTo>
                <a:lnTo>
                  <a:pt x="71" y="478"/>
                </a:lnTo>
                <a:lnTo>
                  <a:pt x="45" y="457"/>
                </a:lnTo>
                <a:lnTo>
                  <a:pt x="71" y="447"/>
                </a:lnTo>
                <a:lnTo>
                  <a:pt x="78" y="419"/>
                </a:lnTo>
                <a:lnTo>
                  <a:pt x="40" y="381"/>
                </a:lnTo>
                <a:lnTo>
                  <a:pt x="40" y="364"/>
                </a:lnTo>
                <a:lnTo>
                  <a:pt x="28" y="367"/>
                </a:lnTo>
                <a:lnTo>
                  <a:pt x="37" y="350"/>
                </a:lnTo>
                <a:lnTo>
                  <a:pt x="0" y="331"/>
                </a:lnTo>
                <a:lnTo>
                  <a:pt x="16" y="317"/>
                </a:lnTo>
                <a:lnTo>
                  <a:pt x="45" y="317"/>
                </a:lnTo>
                <a:lnTo>
                  <a:pt x="42" y="300"/>
                </a:lnTo>
                <a:lnTo>
                  <a:pt x="61" y="284"/>
                </a:lnTo>
                <a:lnTo>
                  <a:pt x="73" y="281"/>
                </a:lnTo>
                <a:lnTo>
                  <a:pt x="82" y="296"/>
                </a:lnTo>
                <a:lnTo>
                  <a:pt x="149" y="246"/>
                </a:lnTo>
                <a:lnTo>
                  <a:pt x="175" y="218"/>
                </a:lnTo>
                <a:lnTo>
                  <a:pt x="172" y="194"/>
                </a:lnTo>
                <a:lnTo>
                  <a:pt x="161" y="170"/>
                </a:lnTo>
                <a:lnTo>
                  <a:pt x="139" y="173"/>
                </a:lnTo>
                <a:lnTo>
                  <a:pt x="127" y="192"/>
                </a:lnTo>
                <a:lnTo>
                  <a:pt x="120" y="184"/>
                </a:lnTo>
                <a:lnTo>
                  <a:pt x="170" y="142"/>
                </a:lnTo>
                <a:lnTo>
                  <a:pt x="156" y="125"/>
                </a:lnTo>
                <a:lnTo>
                  <a:pt x="172" y="97"/>
                </a:lnTo>
                <a:lnTo>
                  <a:pt x="163" y="78"/>
                </a:lnTo>
                <a:lnTo>
                  <a:pt x="194" y="45"/>
                </a:lnTo>
                <a:lnTo>
                  <a:pt x="172" y="12"/>
                </a:lnTo>
                <a:lnTo>
                  <a:pt x="177" y="0"/>
                </a:lnTo>
                <a:lnTo>
                  <a:pt x="189" y="0"/>
                </a:lnTo>
                <a:lnTo>
                  <a:pt x="234" y="28"/>
                </a:lnTo>
                <a:lnTo>
                  <a:pt x="269" y="0"/>
                </a:lnTo>
                <a:lnTo>
                  <a:pt x="281" y="31"/>
                </a:lnTo>
                <a:lnTo>
                  <a:pt x="298" y="33"/>
                </a:lnTo>
                <a:lnTo>
                  <a:pt x="295" y="45"/>
                </a:lnTo>
                <a:lnTo>
                  <a:pt x="303" y="49"/>
                </a:lnTo>
                <a:lnTo>
                  <a:pt x="317" y="52"/>
                </a:lnTo>
                <a:lnTo>
                  <a:pt x="350" y="33"/>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21"/>
          <p:cNvSpPr>
            <a:spLocks/>
          </p:cNvSpPr>
          <p:nvPr/>
        </p:nvSpPr>
        <p:spPr bwMode="auto">
          <a:xfrm>
            <a:off x="7983100" y="8878236"/>
            <a:ext cx="1125644" cy="852760"/>
          </a:xfrm>
          <a:custGeom>
            <a:avLst/>
            <a:gdLst>
              <a:gd name="T0" fmla="*/ 561 w 594"/>
              <a:gd name="T1" fmla="*/ 303 h 450"/>
              <a:gd name="T2" fmla="*/ 594 w 594"/>
              <a:gd name="T3" fmla="*/ 357 h 450"/>
              <a:gd name="T4" fmla="*/ 571 w 594"/>
              <a:gd name="T5" fmla="*/ 379 h 450"/>
              <a:gd name="T6" fmla="*/ 528 w 594"/>
              <a:gd name="T7" fmla="*/ 369 h 450"/>
              <a:gd name="T8" fmla="*/ 481 w 594"/>
              <a:gd name="T9" fmla="*/ 379 h 450"/>
              <a:gd name="T10" fmla="*/ 469 w 594"/>
              <a:gd name="T11" fmla="*/ 407 h 450"/>
              <a:gd name="T12" fmla="*/ 452 w 594"/>
              <a:gd name="T13" fmla="*/ 417 h 450"/>
              <a:gd name="T14" fmla="*/ 412 w 594"/>
              <a:gd name="T15" fmla="*/ 402 h 450"/>
              <a:gd name="T16" fmla="*/ 372 w 594"/>
              <a:gd name="T17" fmla="*/ 433 h 450"/>
              <a:gd name="T18" fmla="*/ 324 w 594"/>
              <a:gd name="T19" fmla="*/ 445 h 450"/>
              <a:gd name="T20" fmla="*/ 317 w 594"/>
              <a:gd name="T21" fmla="*/ 419 h 450"/>
              <a:gd name="T22" fmla="*/ 320 w 594"/>
              <a:gd name="T23" fmla="*/ 388 h 450"/>
              <a:gd name="T24" fmla="*/ 261 w 594"/>
              <a:gd name="T25" fmla="*/ 293 h 450"/>
              <a:gd name="T26" fmla="*/ 208 w 594"/>
              <a:gd name="T27" fmla="*/ 267 h 450"/>
              <a:gd name="T28" fmla="*/ 192 w 594"/>
              <a:gd name="T29" fmla="*/ 263 h 450"/>
              <a:gd name="T30" fmla="*/ 185 w 594"/>
              <a:gd name="T31" fmla="*/ 275 h 450"/>
              <a:gd name="T32" fmla="*/ 173 w 594"/>
              <a:gd name="T33" fmla="*/ 286 h 450"/>
              <a:gd name="T34" fmla="*/ 152 w 594"/>
              <a:gd name="T35" fmla="*/ 277 h 450"/>
              <a:gd name="T36" fmla="*/ 149 w 594"/>
              <a:gd name="T37" fmla="*/ 241 h 450"/>
              <a:gd name="T38" fmla="*/ 161 w 594"/>
              <a:gd name="T39" fmla="*/ 230 h 450"/>
              <a:gd name="T40" fmla="*/ 133 w 594"/>
              <a:gd name="T41" fmla="*/ 187 h 450"/>
              <a:gd name="T42" fmla="*/ 90 w 594"/>
              <a:gd name="T43" fmla="*/ 168 h 450"/>
              <a:gd name="T44" fmla="*/ 24 w 594"/>
              <a:gd name="T45" fmla="*/ 180 h 450"/>
              <a:gd name="T46" fmla="*/ 5 w 594"/>
              <a:gd name="T47" fmla="*/ 135 h 450"/>
              <a:gd name="T48" fmla="*/ 29 w 594"/>
              <a:gd name="T49" fmla="*/ 43 h 450"/>
              <a:gd name="T50" fmla="*/ 71 w 594"/>
              <a:gd name="T51" fmla="*/ 64 h 450"/>
              <a:gd name="T52" fmla="*/ 119 w 594"/>
              <a:gd name="T53" fmla="*/ 61 h 450"/>
              <a:gd name="T54" fmla="*/ 218 w 594"/>
              <a:gd name="T55" fmla="*/ 31 h 450"/>
              <a:gd name="T56" fmla="*/ 287 w 594"/>
              <a:gd name="T57" fmla="*/ 19 h 450"/>
              <a:gd name="T58" fmla="*/ 353 w 594"/>
              <a:gd name="T59" fmla="*/ 71 h 450"/>
              <a:gd name="T60" fmla="*/ 405 w 594"/>
              <a:gd name="T61" fmla="*/ 16 h 450"/>
              <a:gd name="T62" fmla="*/ 457 w 594"/>
              <a:gd name="T63" fmla="*/ 7 h 450"/>
              <a:gd name="T64" fmla="*/ 488 w 594"/>
              <a:gd name="T65" fmla="*/ 9 h 450"/>
              <a:gd name="T66" fmla="*/ 540 w 594"/>
              <a:gd name="T67" fmla="*/ 5 h 450"/>
              <a:gd name="T68" fmla="*/ 540 w 594"/>
              <a:gd name="T69" fmla="*/ 35 h 450"/>
              <a:gd name="T70" fmla="*/ 549 w 594"/>
              <a:gd name="T71" fmla="*/ 111 h 450"/>
              <a:gd name="T72" fmla="*/ 523 w 594"/>
              <a:gd name="T73" fmla="*/ 140 h 450"/>
              <a:gd name="T74" fmla="*/ 542 w 594"/>
              <a:gd name="T75" fmla="*/ 206 h 450"/>
              <a:gd name="T76" fmla="*/ 587 w 594"/>
              <a:gd name="T77" fmla="*/ 215 h 450"/>
              <a:gd name="T78" fmla="*/ 556 w 594"/>
              <a:gd name="T79" fmla="*/ 263 h 450"/>
              <a:gd name="T80" fmla="*/ 561 w 594"/>
              <a:gd name="T81" fmla="*/ 303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4" h="450">
                <a:moveTo>
                  <a:pt x="561" y="303"/>
                </a:moveTo>
                <a:lnTo>
                  <a:pt x="561" y="303"/>
                </a:lnTo>
                <a:lnTo>
                  <a:pt x="590" y="305"/>
                </a:lnTo>
                <a:lnTo>
                  <a:pt x="594" y="357"/>
                </a:lnTo>
                <a:lnTo>
                  <a:pt x="582" y="374"/>
                </a:lnTo>
                <a:lnTo>
                  <a:pt x="571" y="379"/>
                </a:lnTo>
                <a:lnTo>
                  <a:pt x="549" y="379"/>
                </a:lnTo>
                <a:lnTo>
                  <a:pt x="528" y="369"/>
                </a:lnTo>
                <a:lnTo>
                  <a:pt x="504" y="364"/>
                </a:lnTo>
                <a:lnTo>
                  <a:pt x="481" y="379"/>
                </a:lnTo>
                <a:lnTo>
                  <a:pt x="471" y="395"/>
                </a:lnTo>
                <a:lnTo>
                  <a:pt x="469" y="407"/>
                </a:lnTo>
                <a:lnTo>
                  <a:pt x="466" y="414"/>
                </a:lnTo>
                <a:lnTo>
                  <a:pt x="452" y="417"/>
                </a:lnTo>
                <a:lnTo>
                  <a:pt x="443" y="414"/>
                </a:lnTo>
                <a:lnTo>
                  <a:pt x="412" y="402"/>
                </a:lnTo>
                <a:lnTo>
                  <a:pt x="393" y="412"/>
                </a:lnTo>
                <a:lnTo>
                  <a:pt x="372" y="433"/>
                </a:lnTo>
                <a:lnTo>
                  <a:pt x="346" y="450"/>
                </a:lnTo>
                <a:lnTo>
                  <a:pt x="324" y="445"/>
                </a:lnTo>
                <a:lnTo>
                  <a:pt x="317" y="433"/>
                </a:lnTo>
                <a:lnTo>
                  <a:pt x="317" y="419"/>
                </a:lnTo>
                <a:lnTo>
                  <a:pt x="320" y="405"/>
                </a:lnTo>
                <a:lnTo>
                  <a:pt x="320" y="388"/>
                </a:lnTo>
                <a:lnTo>
                  <a:pt x="315" y="376"/>
                </a:lnTo>
                <a:lnTo>
                  <a:pt x="261" y="293"/>
                </a:lnTo>
                <a:lnTo>
                  <a:pt x="242" y="277"/>
                </a:lnTo>
                <a:lnTo>
                  <a:pt x="208" y="267"/>
                </a:lnTo>
                <a:lnTo>
                  <a:pt x="199" y="263"/>
                </a:lnTo>
                <a:lnTo>
                  <a:pt x="192" y="263"/>
                </a:lnTo>
                <a:lnTo>
                  <a:pt x="187" y="265"/>
                </a:lnTo>
                <a:lnTo>
                  <a:pt x="185" y="275"/>
                </a:lnTo>
                <a:lnTo>
                  <a:pt x="180" y="282"/>
                </a:lnTo>
                <a:lnTo>
                  <a:pt x="173" y="286"/>
                </a:lnTo>
                <a:lnTo>
                  <a:pt x="156" y="284"/>
                </a:lnTo>
                <a:lnTo>
                  <a:pt x="152" y="277"/>
                </a:lnTo>
                <a:lnTo>
                  <a:pt x="149" y="263"/>
                </a:lnTo>
                <a:lnTo>
                  <a:pt x="149" y="241"/>
                </a:lnTo>
                <a:lnTo>
                  <a:pt x="156" y="237"/>
                </a:lnTo>
                <a:lnTo>
                  <a:pt x="161" y="230"/>
                </a:lnTo>
                <a:lnTo>
                  <a:pt x="154" y="208"/>
                </a:lnTo>
                <a:lnTo>
                  <a:pt x="133" y="187"/>
                </a:lnTo>
                <a:lnTo>
                  <a:pt x="111" y="168"/>
                </a:lnTo>
                <a:lnTo>
                  <a:pt x="90" y="168"/>
                </a:lnTo>
                <a:lnTo>
                  <a:pt x="45" y="185"/>
                </a:lnTo>
                <a:lnTo>
                  <a:pt x="24" y="180"/>
                </a:lnTo>
                <a:lnTo>
                  <a:pt x="5" y="168"/>
                </a:lnTo>
                <a:lnTo>
                  <a:pt x="5" y="135"/>
                </a:lnTo>
                <a:lnTo>
                  <a:pt x="0" y="76"/>
                </a:lnTo>
                <a:lnTo>
                  <a:pt x="29" y="43"/>
                </a:lnTo>
                <a:lnTo>
                  <a:pt x="62" y="45"/>
                </a:lnTo>
                <a:lnTo>
                  <a:pt x="71" y="64"/>
                </a:lnTo>
                <a:lnTo>
                  <a:pt x="74" y="40"/>
                </a:lnTo>
                <a:lnTo>
                  <a:pt x="119" y="61"/>
                </a:lnTo>
                <a:lnTo>
                  <a:pt x="137" y="28"/>
                </a:lnTo>
                <a:lnTo>
                  <a:pt x="218" y="31"/>
                </a:lnTo>
                <a:lnTo>
                  <a:pt x="249" y="7"/>
                </a:lnTo>
                <a:lnTo>
                  <a:pt x="287" y="19"/>
                </a:lnTo>
                <a:lnTo>
                  <a:pt x="343" y="85"/>
                </a:lnTo>
                <a:lnTo>
                  <a:pt x="353" y="71"/>
                </a:lnTo>
                <a:lnTo>
                  <a:pt x="386" y="66"/>
                </a:lnTo>
                <a:lnTo>
                  <a:pt x="405" y="16"/>
                </a:lnTo>
                <a:lnTo>
                  <a:pt x="431" y="24"/>
                </a:lnTo>
                <a:lnTo>
                  <a:pt x="457" y="7"/>
                </a:lnTo>
                <a:lnTo>
                  <a:pt x="483" y="26"/>
                </a:lnTo>
                <a:lnTo>
                  <a:pt x="488" y="9"/>
                </a:lnTo>
                <a:lnTo>
                  <a:pt x="516" y="0"/>
                </a:lnTo>
                <a:lnTo>
                  <a:pt x="540" y="5"/>
                </a:lnTo>
                <a:lnTo>
                  <a:pt x="547" y="14"/>
                </a:lnTo>
                <a:lnTo>
                  <a:pt x="540" y="35"/>
                </a:lnTo>
                <a:lnTo>
                  <a:pt x="514" y="61"/>
                </a:lnTo>
                <a:lnTo>
                  <a:pt x="549" y="111"/>
                </a:lnTo>
                <a:lnTo>
                  <a:pt x="538" y="109"/>
                </a:lnTo>
                <a:lnTo>
                  <a:pt x="523" y="140"/>
                </a:lnTo>
                <a:lnTo>
                  <a:pt x="545" y="189"/>
                </a:lnTo>
                <a:lnTo>
                  <a:pt x="542" y="206"/>
                </a:lnTo>
                <a:lnTo>
                  <a:pt x="575" y="208"/>
                </a:lnTo>
                <a:lnTo>
                  <a:pt x="587" y="215"/>
                </a:lnTo>
                <a:lnTo>
                  <a:pt x="582" y="253"/>
                </a:lnTo>
                <a:lnTo>
                  <a:pt x="556" y="263"/>
                </a:lnTo>
                <a:lnTo>
                  <a:pt x="554" y="279"/>
                </a:lnTo>
                <a:lnTo>
                  <a:pt x="561" y="303"/>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1" name="Freeform 23"/>
          <p:cNvSpPr>
            <a:spLocks/>
          </p:cNvSpPr>
          <p:nvPr/>
        </p:nvSpPr>
        <p:spPr bwMode="auto">
          <a:xfrm>
            <a:off x="7592727" y="7976204"/>
            <a:ext cx="1390948" cy="1220395"/>
          </a:xfrm>
          <a:custGeom>
            <a:avLst/>
            <a:gdLst>
              <a:gd name="T0" fmla="*/ 206 w 734"/>
              <a:gd name="T1" fmla="*/ 552 h 644"/>
              <a:gd name="T2" fmla="*/ 211 w 734"/>
              <a:gd name="T3" fmla="*/ 644 h 644"/>
              <a:gd name="T4" fmla="*/ 194 w 734"/>
              <a:gd name="T5" fmla="*/ 630 h 644"/>
              <a:gd name="T6" fmla="*/ 135 w 734"/>
              <a:gd name="T7" fmla="*/ 561 h 644"/>
              <a:gd name="T8" fmla="*/ 81 w 734"/>
              <a:gd name="T9" fmla="*/ 545 h 644"/>
              <a:gd name="T10" fmla="*/ 24 w 734"/>
              <a:gd name="T11" fmla="*/ 502 h 644"/>
              <a:gd name="T12" fmla="*/ 24 w 734"/>
              <a:gd name="T13" fmla="*/ 490 h 644"/>
              <a:gd name="T14" fmla="*/ 38 w 734"/>
              <a:gd name="T15" fmla="*/ 459 h 644"/>
              <a:gd name="T16" fmla="*/ 31 w 734"/>
              <a:gd name="T17" fmla="*/ 419 h 644"/>
              <a:gd name="T18" fmla="*/ 83 w 734"/>
              <a:gd name="T19" fmla="*/ 346 h 644"/>
              <a:gd name="T20" fmla="*/ 154 w 734"/>
              <a:gd name="T21" fmla="*/ 298 h 644"/>
              <a:gd name="T22" fmla="*/ 133 w 734"/>
              <a:gd name="T23" fmla="*/ 244 h 644"/>
              <a:gd name="T24" fmla="*/ 95 w 734"/>
              <a:gd name="T25" fmla="*/ 211 h 644"/>
              <a:gd name="T26" fmla="*/ 43 w 734"/>
              <a:gd name="T27" fmla="*/ 218 h 644"/>
              <a:gd name="T28" fmla="*/ 0 w 734"/>
              <a:gd name="T29" fmla="*/ 147 h 644"/>
              <a:gd name="T30" fmla="*/ 24 w 734"/>
              <a:gd name="T31" fmla="*/ 123 h 644"/>
              <a:gd name="T32" fmla="*/ 43 w 734"/>
              <a:gd name="T33" fmla="*/ 128 h 644"/>
              <a:gd name="T34" fmla="*/ 81 w 734"/>
              <a:gd name="T35" fmla="*/ 66 h 644"/>
              <a:gd name="T36" fmla="*/ 83 w 734"/>
              <a:gd name="T37" fmla="*/ 0 h 644"/>
              <a:gd name="T38" fmla="*/ 114 w 734"/>
              <a:gd name="T39" fmla="*/ 47 h 644"/>
              <a:gd name="T40" fmla="*/ 225 w 734"/>
              <a:gd name="T41" fmla="*/ 28 h 644"/>
              <a:gd name="T42" fmla="*/ 275 w 734"/>
              <a:gd name="T43" fmla="*/ 10 h 644"/>
              <a:gd name="T44" fmla="*/ 346 w 734"/>
              <a:gd name="T45" fmla="*/ 28 h 644"/>
              <a:gd name="T46" fmla="*/ 431 w 734"/>
              <a:gd name="T47" fmla="*/ 90 h 644"/>
              <a:gd name="T48" fmla="*/ 452 w 734"/>
              <a:gd name="T49" fmla="*/ 126 h 644"/>
              <a:gd name="T50" fmla="*/ 509 w 734"/>
              <a:gd name="T51" fmla="*/ 159 h 644"/>
              <a:gd name="T52" fmla="*/ 554 w 734"/>
              <a:gd name="T53" fmla="*/ 208 h 644"/>
              <a:gd name="T54" fmla="*/ 573 w 734"/>
              <a:gd name="T55" fmla="*/ 211 h 644"/>
              <a:gd name="T56" fmla="*/ 552 w 734"/>
              <a:gd name="T57" fmla="*/ 242 h 644"/>
              <a:gd name="T58" fmla="*/ 526 w 734"/>
              <a:gd name="T59" fmla="*/ 303 h 644"/>
              <a:gd name="T60" fmla="*/ 561 w 734"/>
              <a:gd name="T61" fmla="*/ 355 h 644"/>
              <a:gd name="T62" fmla="*/ 680 w 734"/>
              <a:gd name="T63" fmla="*/ 298 h 644"/>
              <a:gd name="T64" fmla="*/ 670 w 734"/>
              <a:gd name="T65" fmla="*/ 381 h 644"/>
              <a:gd name="T66" fmla="*/ 703 w 734"/>
              <a:gd name="T67" fmla="*/ 400 h 644"/>
              <a:gd name="T68" fmla="*/ 722 w 734"/>
              <a:gd name="T69" fmla="*/ 410 h 644"/>
              <a:gd name="T70" fmla="*/ 722 w 734"/>
              <a:gd name="T71" fmla="*/ 476 h 644"/>
              <a:gd name="T72" fmla="*/ 689 w 734"/>
              <a:gd name="T73" fmla="*/ 502 h 644"/>
              <a:gd name="T74" fmla="*/ 637 w 734"/>
              <a:gd name="T75" fmla="*/ 500 h 644"/>
              <a:gd name="T76" fmla="*/ 592 w 734"/>
              <a:gd name="T77" fmla="*/ 542 h 644"/>
              <a:gd name="T78" fmla="*/ 549 w 734"/>
              <a:gd name="T79" fmla="*/ 561 h 644"/>
              <a:gd name="T80" fmla="*/ 455 w 734"/>
              <a:gd name="T81" fmla="*/ 483 h 644"/>
              <a:gd name="T82" fmla="*/ 343 w 734"/>
              <a:gd name="T83" fmla="*/ 504 h 644"/>
              <a:gd name="T84" fmla="*/ 280 w 734"/>
              <a:gd name="T85" fmla="*/ 516 h 644"/>
              <a:gd name="T86" fmla="*/ 268 w 734"/>
              <a:gd name="T87" fmla="*/ 521 h 644"/>
              <a:gd name="T88" fmla="*/ 206 w 734"/>
              <a:gd name="T89" fmla="*/ 552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644">
                <a:moveTo>
                  <a:pt x="206" y="552"/>
                </a:moveTo>
                <a:lnTo>
                  <a:pt x="206" y="552"/>
                </a:lnTo>
                <a:lnTo>
                  <a:pt x="211" y="611"/>
                </a:lnTo>
                <a:lnTo>
                  <a:pt x="211" y="644"/>
                </a:lnTo>
                <a:lnTo>
                  <a:pt x="211" y="644"/>
                </a:lnTo>
                <a:lnTo>
                  <a:pt x="194" y="630"/>
                </a:lnTo>
                <a:lnTo>
                  <a:pt x="149" y="571"/>
                </a:lnTo>
                <a:lnTo>
                  <a:pt x="135" y="561"/>
                </a:lnTo>
                <a:lnTo>
                  <a:pt x="100" y="554"/>
                </a:lnTo>
                <a:lnTo>
                  <a:pt x="81" y="545"/>
                </a:lnTo>
                <a:lnTo>
                  <a:pt x="41" y="509"/>
                </a:lnTo>
                <a:lnTo>
                  <a:pt x="24" y="502"/>
                </a:lnTo>
                <a:lnTo>
                  <a:pt x="22" y="502"/>
                </a:lnTo>
                <a:lnTo>
                  <a:pt x="24" y="490"/>
                </a:lnTo>
                <a:lnTo>
                  <a:pt x="26" y="464"/>
                </a:lnTo>
                <a:lnTo>
                  <a:pt x="38" y="459"/>
                </a:lnTo>
                <a:lnTo>
                  <a:pt x="29" y="431"/>
                </a:lnTo>
                <a:lnTo>
                  <a:pt x="31" y="419"/>
                </a:lnTo>
                <a:lnTo>
                  <a:pt x="102" y="360"/>
                </a:lnTo>
                <a:lnTo>
                  <a:pt x="83" y="346"/>
                </a:lnTo>
                <a:lnTo>
                  <a:pt x="107" y="320"/>
                </a:lnTo>
                <a:lnTo>
                  <a:pt x="154" y="298"/>
                </a:lnTo>
                <a:lnTo>
                  <a:pt x="133" y="277"/>
                </a:lnTo>
                <a:lnTo>
                  <a:pt x="133" y="244"/>
                </a:lnTo>
                <a:lnTo>
                  <a:pt x="104" y="232"/>
                </a:lnTo>
                <a:lnTo>
                  <a:pt x="95" y="211"/>
                </a:lnTo>
                <a:lnTo>
                  <a:pt x="52" y="223"/>
                </a:lnTo>
                <a:lnTo>
                  <a:pt x="43" y="218"/>
                </a:lnTo>
                <a:lnTo>
                  <a:pt x="26" y="168"/>
                </a:lnTo>
                <a:lnTo>
                  <a:pt x="0" y="147"/>
                </a:lnTo>
                <a:lnTo>
                  <a:pt x="19" y="147"/>
                </a:lnTo>
                <a:lnTo>
                  <a:pt x="24" y="123"/>
                </a:lnTo>
                <a:lnTo>
                  <a:pt x="33" y="133"/>
                </a:lnTo>
                <a:lnTo>
                  <a:pt x="43" y="128"/>
                </a:lnTo>
                <a:lnTo>
                  <a:pt x="74" y="92"/>
                </a:lnTo>
                <a:lnTo>
                  <a:pt x="81" y="66"/>
                </a:lnTo>
                <a:lnTo>
                  <a:pt x="74" y="59"/>
                </a:lnTo>
                <a:lnTo>
                  <a:pt x="83" y="0"/>
                </a:lnTo>
                <a:lnTo>
                  <a:pt x="93" y="40"/>
                </a:lnTo>
                <a:lnTo>
                  <a:pt x="114" y="47"/>
                </a:lnTo>
                <a:lnTo>
                  <a:pt x="204" y="36"/>
                </a:lnTo>
                <a:lnTo>
                  <a:pt x="225" y="28"/>
                </a:lnTo>
                <a:lnTo>
                  <a:pt x="249" y="10"/>
                </a:lnTo>
                <a:lnTo>
                  <a:pt x="275" y="10"/>
                </a:lnTo>
                <a:lnTo>
                  <a:pt x="332" y="43"/>
                </a:lnTo>
                <a:lnTo>
                  <a:pt x="346" y="28"/>
                </a:lnTo>
                <a:lnTo>
                  <a:pt x="381" y="26"/>
                </a:lnTo>
                <a:lnTo>
                  <a:pt x="431" y="90"/>
                </a:lnTo>
                <a:lnTo>
                  <a:pt x="443" y="116"/>
                </a:lnTo>
                <a:lnTo>
                  <a:pt x="452" y="126"/>
                </a:lnTo>
                <a:lnTo>
                  <a:pt x="514" y="126"/>
                </a:lnTo>
                <a:lnTo>
                  <a:pt x="509" y="159"/>
                </a:lnTo>
                <a:lnTo>
                  <a:pt x="547" y="185"/>
                </a:lnTo>
                <a:lnTo>
                  <a:pt x="554" y="208"/>
                </a:lnTo>
                <a:lnTo>
                  <a:pt x="568" y="206"/>
                </a:lnTo>
                <a:lnTo>
                  <a:pt x="573" y="211"/>
                </a:lnTo>
                <a:lnTo>
                  <a:pt x="573" y="227"/>
                </a:lnTo>
                <a:lnTo>
                  <a:pt x="552" y="242"/>
                </a:lnTo>
                <a:lnTo>
                  <a:pt x="552" y="260"/>
                </a:lnTo>
                <a:lnTo>
                  <a:pt x="526" y="303"/>
                </a:lnTo>
                <a:lnTo>
                  <a:pt x="530" y="322"/>
                </a:lnTo>
                <a:lnTo>
                  <a:pt x="561" y="355"/>
                </a:lnTo>
                <a:lnTo>
                  <a:pt x="604" y="353"/>
                </a:lnTo>
                <a:lnTo>
                  <a:pt x="680" y="298"/>
                </a:lnTo>
                <a:lnTo>
                  <a:pt x="665" y="327"/>
                </a:lnTo>
                <a:lnTo>
                  <a:pt x="670" y="381"/>
                </a:lnTo>
                <a:lnTo>
                  <a:pt x="649" y="407"/>
                </a:lnTo>
                <a:lnTo>
                  <a:pt x="703" y="400"/>
                </a:lnTo>
                <a:lnTo>
                  <a:pt x="717" y="421"/>
                </a:lnTo>
                <a:lnTo>
                  <a:pt x="722" y="410"/>
                </a:lnTo>
                <a:lnTo>
                  <a:pt x="734" y="417"/>
                </a:lnTo>
                <a:lnTo>
                  <a:pt x="722" y="476"/>
                </a:lnTo>
                <a:lnTo>
                  <a:pt x="694" y="485"/>
                </a:lnTo>
                <a:lnTo>
                  <a:pt x="689" y="502"/>
                </a:lnTo>
                <a:lnTo>
                  <a:pt x="663" y="483"/>
                </a:lnTo>
                <a:lnTo>
                  <a:pt x="637" y="500"/>
                </a:lnTo>
                <a:lnTo>
                  <a:pt x="611" y="492"/>
                </a:lnTo>
                <a:lnTo>
                  <a:pt x="592" y="542"/>
                </a:lnTo>
                <a:lnTo>
                  <a:pt x="559" y="547"/>
                </a:lnTo>
                <a:lnTo>
                  <a:pt x="549" y="561"/>
                </a:lnTo>
                <a:lnTo>
                  <a:pt x="493" y="495"/>
                </a:lnTo>
                <a:lnTo>
                  <a:pt x="455" y="483"/>
                </a:lnTo>
                <a:lnTo>
                  <a:pt x="424" y="507"/>
                </a:lnTo>
                <a:lnTo>
                  <a:pt x="343" y="504"/>
                </a:lnTo>
                <a:lnTo>
                  <a:pt x="325" y="537"/>
                </a:lnTo>
                <a:lnTo>
                  <a:pt x="280" y="516"/>
                </a:lnTo>
                <a:lnTo>
                  <a:pt x="277" y="540"/>
                </a:lnTo>
                <a:lnTo>
                  <a:pt x="268" y="521"/>
                </a:lnTo>
                <a:lnTo>
                  <a:pt x="235" y="519"/>
                </a:lnTo>
                <a:lnTo>
                  <a:pt x="206" y="552"/>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2" name="Freeform 25"/>
          <p:cNvSpPr>
            <a:spLocks/>
          </p:cNvSpPr>
          <p:nvPr/>
        </p:nvSpPr>
        <p:spPr bwMode="auto">
          <a:xfrm>
            <a:off x="6287055" y="7447493"/>
            <a:ext cx="956988" cy="1148385"/>
          </a:xfrm>
          <a:custGeom>
            <a:avLst/>
            <a:gdLst>
              <a:gd name="T0" fmla="*/ 505 w 505"/>
              <a:gd name="T1" fmla="*/ 206 h 606"/>
              <a:gd name="T2" fmla="*/ 505 w 505"/>
              <a:gd name="T3" fmla="*/ 206 h 606"/>
              <a:gd name="T4" fmla="*/ 462 w 505"/>
              <a:gd name="T5" fmla="*/ 239 h 606"/>
              <a:gd name="T6" fmla="*/ 495 w 505"/>
              <a:gd name="T7" fmla="*/ 253 h 606"/>
              <a:gd name="T8" fmla="*/ 401 w 505"/>
              <a:gd name="T9" fmla="*/ 362 h 606"/>
              <a:gd name="T10" fmla="*/ 396 w 505"/>
              <a:gd name="T11" fmla="*/ 374 h 606"/>
              <a:gd name="T12" fmla="*/ 396 w 505"/>
              <a:gd name="T13" fmla="*/ 390 h 606"/>
              <a:gd name="T14" fmla="*/ 398 w 505"/>
              <a:gd name="T15" fmla="*/ 397 h 606"/>
              <a:gd name="T16" fmla="*/ 403 w 505"/>
              <a:gd name="T17" fmla="*/ 407 h 606"/>
              <a:gd name="T18" fmla="*/ 403 w 505"/>
              <a:gd name="T19" fmla="*/ 416 h 606"/>
              <a:gd name="T20" fmla="*/ 398 w 505"/>
              <a:gd name="T21" fmla="*/ 466 h 606"/>
              <a:gd name="T22" fmla="*/ 393 w 505"/>
              <a:gd name="T23" fmla="*/ 490 h 606"/>
              <a:gd name="T24" fmla="*/ 386 w 505"/>
              <a:gd name="T25" fmla="*/ 506 h 606"/>
              <a:gd name="T26" fmla="*/ 377 w 505"/>
              <a:gd name="T27" fmla="*/ 516 h 606"/>
              <a:gd name="T28" fmla="*/ 337 w 505"/>
              <a:gd name="T29" fmla="*/ 523 h 606"/>
              <a:gd name="T30" fmla="*/ 204 w 505"/>
              <a:gd name="T31" fmla="*/ 599 h 606"/>
              <a:gd name="T32" fmla="*/ 176 w 505"/>
              <a:gd name="T33" fmla="*/ 606 h 606"/>
              <a:gd name="T34" fmla="*/ 169 w 505"/>
              <a:gd name="T35" fmla="*/ 603 h 606"/>
              <a:gd name="T36" fmla="*/ 171 w 505"/>
              <a:gd name="T37" fmla="*/ 599 h 606"/>
              <a:gd name="T38" fmla="*/ 183 w 505"/>
              <a:gd name="T39" fmla="*/ 566 h 606"/>
              <a:gd name="T40" fmla="*/ 150 w 505"/>
              <a:gd name="T41" fmla="*/ 509 h 606"/>
              <a:gd name="T42" fmla="*/ 138 w 505"/>
              <a:gd name="T43" fmla="*/ 431 h 606"/>
              <a:gd name="T44" fmla="*/ 121 w 505"/>
              <a:gd name="T45" fmla="*/ 426 h 606"/>
              <a:gd name="T46" fmla="*/ 116 w 505"/>
              <a:gd name="T47" fmla="*/ 402 h 606"/>
              <a:gd name="T48" fmla="*/ 112 w 505"/>
              <a:gd name="T49" fmla="*/ 341 h 606"/>
              <a:gd name="T50" fmla="*/ 121 w 505"/>
              <a:gd name="T51" fmla="*/ 315 h 606"/>
              <a:gd name="T52" fmla="*/ 81 w 505"/>
              <a:gd name="T53" fmla="*/ 251 h 606"/>
              <a:gd name="T54" fmla="*/ 114 w 505"/>
              <a:gd name="T55" fmla="*/ 222 h 606"/>
              <a:gd name="T56" fmla="*/ 105 w 505"/>
              <a:gd name="T57" fmla="*/ 201 h 606"/>
              <a:gd name="T58" fmla="*/ 114 w 505"/>
              <a:gd name="T59" fmla="*/ 151 h 606"/>
              <a:gd name="T60" fmla="*/ 100 w 505"/>
              <a:gd name="T61" fmla="*/ 142 h 606"/>
              <a:gd name="T62" fmla="*/ 79 w 505"/>
              <a:gd name="T63" fmla="*/ 137 h 606"/>
              <a:gd name="T64" fmla="*/ 62 w 505"/>
              <a:gd name="T65" fmla="*/ 161 h 606"/>
              <a:gd name="T66" fmla="*/ 55 w 505"/>
              <a:gd name="T67" fmla="*/ 161 h 606"/>
              <a:gd name="T68" fmla="*/ 19 w 505"/>
              <a:gd name="T69" fmla="*/ 142 h 606"/>
              <a:gd name="T70" fmla="*/ 0 w 505"/>
              <a:gd name="T71" fmla="*/ 120 h 606"/>
              <a:gd name="T72" fmla="*/ 38 w 505"/>
              <a:gd name="T73" fmla="*/ 90 h 606"/>
              <a:gd name="T74" fmla="*/ 71 w 505"/>
              <a:gd name="T75" fmla="*/ 87 h 606"/>
              <a:gd name="T76" fmla="*/ 81 w 505"/>
              <a:gd name="T77" fmla="*/ 64 h 606"/>
              <a:gd name="T78" fmla="*/ 100 w 505"/>
              <a:gd name="T79" fmla="*/ 64 h 606"/>
              <a:gd name="T80" fmla="*/ 105 w 505"/>
              <a:gd name="T81" fmla="*/ 33 h 606"/>
              <a:gd name="T82" fmla="*/ 159 w 505"/>
              <a:gd name="T83" fmla="*/ 38 h 606"/>
              <a:gd name="T84" fmla="*/ 178 w 505"/>
              <a:gd name="T85" fmla="*/ 4 h 606"/>
              <a:gd name="T86" fmla="*/ 204 w 505"/>
              <a:gd name="T87" fmla="*/ 0 h 606"/>
              <a:gd name="T88" fmla="*/ 223 w 505"/>
              <a:gd name="T89" fmla="*/ 21 h 606"/>
              <a:gd name="T90" fmla="*/ 289 w 505"/>
              <a:gd name="T91" fmla="*/ 7 h 606"/>
              <a:gd name="T92" fmla="*/ 292 w 505"/>
              <a:gd name="T93" fmla="*/ 57 h 606"/>
              <a:gd name="T94" fmla="*/ 322 w 505"/>
              <a:gd name="T95" fmla="*/ 42 h 606"/>
              <a:gd name="T96" fmla="*/ 301 w 505"/>
              <a:gd name="T97" fmla="*/ 78 h 606"/>
              <a:gd name="T98" fmla="*/ 344 w 505"/>
              <a:gd name="T99" fmla="*/ 71 h 606"/>
              <a:gd name="T100" fmla="*/ 341 w 505"/>
              <a:gd name="T101" fmla="*/ 83 h 606"/>
              <a:gd name="T102" fmla="*/ 367 w 505"/>
              <a:gd name="T103" fmla="*/ 94 h 606"/>
              <a:gd name="T104" fmla="*/ 403 w 505"/>
              <a:gd name="T105" fmla="*/ 66 h 606"/>
              <a:gd name="T106" fmla="*/ 453 w 505"/>
              <a:gd name="T107" fmla="*/ 68 h 606"/>
              <a:gd name="T108" fmla="*/ 462 w 505"/>
              <a:gd name="T109" fmla="*/ 75 h 606"/>
              <a:gd name="T110" fmla="*/ 438 w 505"/>
              <a:gd name="T111" fmla="*/ 109 h 606"/>
              <a:gd name="T112" fmla="*/ 453 w 505"/>
              <a:gd name="T113" fmla="*/ 123 h 606"/>
              <a:gd name="T114" fmla="*/ 453 w 505"/>
              <a:gd name="T115" fmla="*/ 146 h 606"/>
              <a:gd name="T116" fmla="*/ 472 w 505"/>
              <a:gd name="T117" fmla="*/ 144 h 606"/>
              <a:gd name="T118" fmla="*/ 467 w 505"/>
              <a:gd name="T119" fmla="*/ 156 h 606"/>
              <a:gd name="T120" fmla="*/ 493 w 505"/>
              <a:gd name="T121" fmla="*/ 173 h 606"/>
              <a:gd name="T122" fmla="*/ 488 w 505"/>
              <a:gd name="T123" fmla="*/ 196 h 606"/>
              <a:gd name="T124" fmla="*/ 505 w 505"/>
              <a:gd name="T125" fmla="*/ 2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5" h="606">
                <a:moveTo>
                  <a:pt x="505" y="206"/>
                </a:moveTo>
                <a:lnTo>
                  <a:pt x="505" y="206"/>
                </a:lnTo>
                <a:lnTo>
                  <a:pt x="462" y="239"/>
                </a:lnTo>
                <a:lnTo>
                  <a:pt x="495" y="253"/>
                </a:lnTo>
                <a:lnTo>
                  <a:pt x="401" y="362"/>
                </a:lnTo>
                <a:lnTo>
                  <a:pt x="396" y="374"/>
                </a:lnTo>
                <a:lnTo>
                  <a:pt x="396" y="390"/>
                </a:lnTo>
                <a:lnTo>
                  <a:pt x="398" y="397"/>
                </a:lnTo>
                <a:lnTo>
                  <a:pt x="403" y="407"/>
                </a:lnTo>
                <a:lnTo>
                  <a:pt x="403" y="416"/>
                </a:lnTo>
                <a:lnTo>
                  <a:pt x="398" y="466"/>
                </a:lnTo>
                <a:lnTo>
                  <a:pt x="393" y="490"/>
                </a:lnTo>
                <a:lnTo>
                  <a:pt x="386" y="506"/>
                </a:lnTo>
                <a:lnTo>
                  <a:pt x="377" y="516"/>
                </a:lnTo>
                <a:lnTo>
                  <a:pt x="337" y="523"/>
                </a:lnTo>
                <a:lnTo>
                  <a:pt x="204" y="599"/>
                </a:lnTo>
                <a:lnTo>
                  <a:pt x="176" y="606"/>
                </a:lnTo>
                <a:lnTo>
                  <a:pt x="169" y="603"/>
                </a:lnTo>
                <a:lnTo>
                  <a:pt x="171" y="599"/>
                </a:lnTo>
                <a:lnTo>
                  <a:pt x="183" y="566"/>
                </a:lnTo>
                <a:lnTo>
                  <a:pt x="150" y="509"/>
                </a:lnTo>
                <a:lnTo>
                  <a:pt x="138" y="431"/>
                </a:lnTo>
                <a:lnTo>
                  <a:pt x="121" y="426"/>
                </a:lnTo>
                <a:lnTo>
                  <a:pt x="116" y="402"/>
                </a:lnTo>
                <a:lnTo>
                  <a:pt x="112" y="341"/>
                </a:lnTo>
                <a:lnTo>
                  <a:pt x="121" y="315"/>
                </a:lnTo>
                <a:lnTo>
                  <a:pt x="81" y="251"/>
                </a:lnTo>
                <a:lnTo>
                  <a:pt x="114" y="222"/>
                </a:lnTo>
                <a:lnTo>
                  <a:pt x="105" y="201"/>
                </a:lnTo>
                <a:lnTo>
                  <a:pt x="114" y="151"/>
                </a:lnTo>
                <a:lnTo>
                  <a:pt x="100" y="142"/>
                </a:lnTo>
                <a:lnTo>
                  <a:pt x="79" y="137"/>
                </a:lnTo>
                <a:lnTo>
                  <a:pt x="62" y="161"/>
                </a:lnTo>
                <a:lnTo>
                  <a:pt x="55" y="161"/>
                </a:lnTo>
                <a:lnTo>
                  <a:pt x="19" y="142"/>
                </a:lnTo>
                <a:lnTo>
                  <a:pt x="0" y="120"/>
                </a:lnTo>
                <a:lnTo>
                  <a:pt x="38" y="90"/>
                </a:lnTo>
                <a:lnTo>
                  <a:pt x="71" y="87"/>
                </a:lnTo>
                <a:lnTo>
                  <a:pt x="81" y="64"/>
                </a:lnTo>
                <a:lnTo>
                  <a:pt x="100" y="64"/>
                </a:lnTo>
                <a:lnTo>
                  <a:pt x="105" y="33"/>
                </a:lnTo>
                <a:lnTo>
                  <a:pt x="159" y="38"/>
                </a:lnTo>
                <a:lnTo>
                  <a:pt x="178" y="4"/>
                </a:lnTo>
                <a:lnTo>
                  <a:pt x="204" y="0"/>
                </a:lnTo>
                <a:lnTo>
                  <a:pt x="223" y="21"/>
                </a:lnTo>
                <a:lnTo>
                  <a:pt x="289" y="7"/>
                </a:lnTo>
                <a:lnTo>
                  <a:pt x="292" y="57"/>
                </a:lnTo>
                <a:lnTo>
                  <a:pt x="322" y="42"/>
                </a:lnTo>
                <a:lnTo>
                  <a:pt x="301" y="78"/>
                </a:lnTo>
                <a:lnTo>
                  <a:pt x="344" y="71"/>
                </a:lnTo>
                <a:lnTo>
                  <a:pt x="341" y="83"/>
                </a:lnTo>
                <a:lnTo>
                  <a:pt x="367" y="94"/>
                </a:lnTo>
                <a:lnTo>
                  <a:pt x="403" y="66"/>
                </a:lnTo>
                <a:lnTo>
                  <a:pt x="453" y="68"/>
                </a:lnTo>
                <a:lnTo>
                  <a:pt x="462" y="75"/>
                </a:lnTo>
                <a:lnTo>
                  <a:pt x="438" y="109"/>
                </a:lnTo>
                <a:lnTo>
                  <a:pt x="453" y="123"/>
                </a:lnTo>
                <a:lnTo>
                  <a:pt x="453" y="146"/>
                </a:lnTo>
                <a:lnTo>
                  <a:pt x="472" y="144"/>
                </a:lnTo>
                <a:lnTo>
                  <a:pt x="467" y="156"/>
                </a:lnTo>
                <a:lnTo>
                  <a:pt x="493" y="173"/>
                </a:lnTo>
                <a:lnTo>
                  <a:pt x="488" y="196"/>
                </a:lnTo>
                <a:lnTo>
                  <a:pt x="505" y="206"/>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3" name="Freeform 27"/>
          <p:cNvSpPr>
            <a:spLocks/>
          </p:cNvSpPr>
          <p:nvPr/>
        </p:nvSpPr>
        <p:spPr bwMode="auto">
          <a:xfrm>
            <a:off x="7086755" y="7115863"/>
            <a:ext cx="1233660" cy="1857124"/>
          </a:xfrm>
          <a:custGeom>
            <a:avLst/>
            <a:gdLst>
              <a:gd name="T0" fmla="*/ 291 w 651"/>
              <a:gd name="T1" fmla="*/ 944 h 980"/>
              <a:gd name="T2" fmla="*/ 227 w 651"/>
              <a:gd name="T3" fmla="*/ 975 h 980"/>
              <a:gd name="T4" fmla="*/ 170 w 651"/>
              <a:gd name="T5" fmla="*/ 968 h 980"/>
              <a:gd name="T6" fmla="*/ 154 w 651"/>
              <a:gd name="T7" fmla="*/ 885 h 980"/>
              <a:gd name="T8" fmla="*/ 161 w 651"/>
              <a:gd name="T9" fmla="*/ 859 h 980"/>
              <a:gd name="T10" fmla="*/ 170 w 651"/>
              <a:gd name="T11" fmla="*/ 819 h 980"/>
              <a:gd name="T12" fmla="*/ 154 w 651"/>
              <a:gd name="T13" fmla="*/ 759 h 980"/>
              <a:gd name="T14" fmla="*/ 94 w 651"/>
              <a:gd name="T15" fmla="*/ 698 h 980"/>
              <a:gd name="T16" fmla="*/ 123 w 651"/>
              <a:gd name="T17" fmla="*/ 572 h 980"/>
              <a:gd name="T18" fmla="*/ 144 w 651"/>
              <a:gd name="T19" fmla="*/ 516 h 980"/>
              <a:gd name="T20" fmla="*/ 158 w 651"/>
              <a:gd name="T21" fmla="*/ 468 h 980"/>
              <a:gd name="T22" fmla="*/ 118 w 651"/>
              <a:gd name="T23" fmla="*/ 440 h 980"/>
              <a:gd name="T24" fmla="*/ 76 w 651"/>
              <a:gd name="T25" fmla="*/ 426 h 980"/>
              <a:gd name="T26" fmla="*/ 83 w 651"/>
              <a:gd name="T27" fmla="*/ 381 h 980"/>
              <a:gd name="T28" fmla="*/ 45 w 651"/>
              <a:gd name="T29" fmla="*/ 331 h 980"/>
              <a:gd name="T30" fmla="*/ 31 w 651"/>
              <a:gd name="T31" fmla="*/ 298 h 980"/>
              <a:gd name="T32" fmla="*/ 31 w 651"/>
              <a:gd name="T33" fmla="*/ 243 h 980"/>
              <a:gd name="T34" fmla="*/ 12 w 651"/>
              <a:gd name="T35" fmla="*/ 227 h 980"/>
              <a:gd name="T36" fmla="*/ 9 w 651"/>
              <a:gd name="T37" fmla="*/ 158 h 980"/>
              <a:gd name="T38" fmla="*/ 57 w 651"/>
              <a:gd name="T39" fmla="*/ 120 h 980"/>
              <a:gd name="T40" fmla="*/ 132 w 651"/>
              <a:gd name="T41" fmla="*/ 120 h 980"/>
              <a:gd name="T42" fmla="*/ 175 w 651"/>
              <a:gd name="T43" fmla="*/ 137 h 980"/>
              <a:gd name="T44" fmla="*/ 300 w 651"/>
              <a:gd name="T45" fmla="*/ 123 h 980"/>
              <a:gd name="T46" fmla="*/ 308 w 651"/>
              <a:gd name="T47" fmla="*/ 92 h 980"/>
              <a:gd name="T48" fmla="*/ 352 w 651"/>
              <a:gd name="T49" fmla="*/ 92 h 980"/>
              <a:gd name="T50" fmla="*/ 397 w 651"/>
              <a:gd name="T51" fmla="*/ 18 h 980"/>
              <a:gd name="T52" fmla="*/ 468 w 651"/>
              <a:gd name="T53" fmla="*/ 0 h 980"/>
              <a:gd name="T54" fmla="*/ 532 w 651"/>
              <a:gd name="T55" fmla="*/ 56 h 980"/>
              <a:gd name="T56" fmla="*/ 639 w 651"/>
              <a:gd name="T57" fmla="*/ 47 h 980"/>
              <a:gd name="T58" fmla="*/ 646 w 651"/>
              <a:gd name="T59" fmla="*/ 111 h 980"/>
              <a:gd name="T60" fmla="*/ 615 w 651"/>
              <a:gd name="T61" fmla="*/ 142 h 980"/>
              <a:gd name="T62" fmla="*/ 651 w 651"/>
              <a:gd name="T63" fmla="*/ 187 h 980"/>
              <a:gd name="T64" fmla="*/ 549 w 651"/>
              <a:gd name="T65" fmla="*/ 250 h 980"/>
              <a:gd name="T66" fmla="*/ 521 w 651"/>
              <a:gd name="T67" fmla="*/ 286 h 980"/>
              <a:gd name="T68" fmla="*/ 513 w 651"/>
              <a:gd name="T69" fmla="*/ 319 h 980"/>
              <a:gd name="T70" fmla="*/ 516 w 651"/>
              <a:gd name="T71" fmla="*/ 350 h 980"/>
              <a:gd name="T72" fmla="*/ 521 w 651"/>
              <a:gd name="T73" fmla="*/ 426 h 980"/>
              <a:gd name="T74" fmla="*/ 516 w 651"/>
              <a:gd name="T75" fmla="*/ 464 h 980"/>
              <a:gd name="T76" fmla="*/ 381 w 651"/>
              <a:gd name="T77" fmla="*/ 501 h 980"/>
              <a:gd name="T78" fmla="*/ 341 w 651"/>
              <a:gd name="T79" fmla="*/ 513 h 980"/>
              <a:gd name="T80" fmla="*/ 310 w 651"/>
              <a:gd name="T81" fmla="*/ 582 h 980"/>
              <a:gd name="T82" fmla="*/ 286 w 651"/>
              <a:gd name="T83" fmla="*/ 601 h 980"/>
              <a:gd name="T84" fmla="*/ 310 w 651"/>
              <a:gd name="T85" fmla="*/ 672 h 980"/>
              <a:gd name="T86" fmla="*/ 371 w 651"/>
              <a:gd name="T87" fmla="*/ 686 h 980"/>
              <a:gd name="T88" fmla="*/ 421 w 651"/>
              <a:gd name="T89" fmla="*/ 752 h 980"/>
              <a:gd name="T90" fmla="*/ 369 w 651"/>
              <a:gd name="T91" fmla="*/ 814 h 980"/>
              <a:gd name="T92" fmla="*/ 305 w 651"/>
              <a:gd name="T93" fmla="*/ 91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1" h="980">
                <a:moveTo>
                  <a:pt x="293" y="918"/>
                </a:moveTo>
                <a:lnTo>
                  <a:pt x="293" y="918"/>
                </a:lnTo>
                <a:lnTo>
                  <a:pt x="291" y="944"/>
                </a:lnTo>
                <a:lnTo>
                  <a:pt x="289" y="956"/>
                </a:lnTo>
                <a:lnTo>
                  <a:pt x="270" y="958"/>
                </a:lnTo>
                <a:lnTo>
                  <a:pt x="227" y="975"/>
                </a:lnTo>
                <a:lnTo>
                  <a:pt x="206" y="980"/>
                </a:lnTo>
                <a:lnTo>
                  <a:pt x="180" y="977"/>
                </a:lnTo>
                <a:lnTo>
                  <a:pt x="170" y="968"/>
                </a:lnTo>
                <a:lnTo>
                  <a:pt x="168" y="911"/>
                </a:lnTo>
                <a:lnTo>
                  <a:pt x="163" y="901"/>
                </a:lnTo>
                <a:lnTo>
                  <a:pt x="154" y="885"/>
                </a:lnTo>
                <a:lnTo>
                  <a:pt x="151" y="878"/>
                </a:lnTo>
                <a:lnTo>
                  <a:pt x="151" y="868"/>
                </a:lnTo>
                <a:lnTo>
                  <a:pt x="161" y="859"/>
                </a:lnTo>
                <a:lnTo>
                  <a:pt x="163" y="849"/>
                </a:lnTo>
                <a:lnTo>
                  <a:pt x="168" y="830"/>
                </a:lnTo>
                <a:lnTo>
                  <a:pt x="170" y="819"/>
                </a:lnTo>
                <a:lnTo>
                  <a:pt x="173" y="804"/>
                </a:lnTo>
                <a:lnTo>
                  <a:pt x="170" y="785"/>
                </a:lnTo>
                <a:lnTo>
                  <a:pt x="154" y="759"/>
                </a:lnTo>
                <a:lnTo>
                  <a:pt x="106" y="743"/>
                </a:lnTo>
                <a:lnTo>
                  <a:pt x="92" y="722"/>
                </a:lnTo>
                <a:lnTo>
                  <a:pt x="94" y="698"/>
                </a:lnTo>
                <a:lnTo>
                  <a:pt x="125" y="601"/>
                </a:lnTo>
                <a:lnTo>
                  <a:pt x="125" y="584"/>
                </a:lnTo>
                <a:lnTo>
                  <a:pt x="123" y="572"/>
                </a:lnTo>
                <a:lnTo>
                  <a:pt x="123" y="558"/>
                </a:lnTo>
                <a:lnTo>
                  <a:pt x="139" y="518"/>
                </a:lnTo>
                <a:lnTo>
                  <a:pt x="144" y="516"/>
                </a:lnTo>
                <a:lnTo>
                  <a:pt x="156" y="527"/>
                </a:lnTo>
                <a:lnTo>
                  <a:pt x="156" y="499"/>
                </a:lnTo>
                <a:lnTo>
                  <a:pt x="158" y="468"/>
                </a:lnTo>
                <a:lnTo>
                  <a:pt x="158" y="442"/>
                </a:lnTo>
                <a:lnTo>
                  <a:pt x="149" y="430"/>
                </a:lnTo>
                <a:lnTo>
                  <a:pt x="118" y="440"/>
                </a:lnTo>
                <a:lnTo>
                  <a:pt x="109" y="435"/>
                </a:lnTo>
                <a:lnTo>
                  <a:pt x="102" y="411"/>
                </a:lnTo>
                <a:lnTo>
                  <a:pt x="76" y="426"/>
                </a:lnTo>
                <a:lnTo>
                  <a:pt x="73" y="428"/>
                </a:lnTo>
                <a:lnTo>
                  <a:pt x="40" y="414"/>
                </a:lnTo>
                <a:lnTo>
                  <a:pt x="83" y="381"/>
                </a:lnTo>
                <a:lnTo>
                  <a:pt x="66" y="371"/>
                </a:lnTo>
                <a:lnTo>
                  <a:pt x="71" y="348"/>
                </a:lnTo>
                <a:lnTo>
                  <a:pt x="45" y="331"/>
                </a:lnTo>
                <a:lnTo>
                  <a:pt x="50" y="319"/>
                </a:lnTo>
                <a:lnTo>
                  <a:pt x="31" y="321"/>
                </a:lnTo>
                <a:lnTo>
                  <a:pt x="31" y="298"/>
                </a:lnTo>
                <a:lnTo>
                  <a:pt x="16" y="284"/>
                </a:lnTo>
                <a:lnTo>
                  <a:pt x="40" y="250"/>
                </a:lnTo>
                <a:lnTo>
                  <a:pt x="31" y="243"/>
                </a:lnTo>
                <a:lnTo>
                  <a:pt x="33" y="232"/>
                </a:lnTo>
                <a:lnTo>
                  <a:pt x="19" y="236"/>
                </a:lnTo>
                <a:lnTo>
                  <a:pt x="12" y="227"/>
                </a:lnTo>
                <a:lnTo>
                  <a:pt x="14" y="201"/>
                </a:lnTo>
                <a:lnTo>
                  <a:pt x="0" y="184"/>
                </a:lnTo>
                <a:lnTo>
                  <a:pt x="9" y="158"/>
                </a:lnTo>
                <a:lnTo>
                  <a:pt x="26" y="139"/>
                </a:lnTo>
                <a:lnTo>
                  <a:pt x="59" y="137"/>
                </a:lnTo>
                <a:lnTo>
                  <a:pt x="57" y="120"/>
                </a:lnTo>
                <a:lnTo>
                  <a:pt x="76" y="111"/>
                </a:lnTo>
                <a:lnTo>
                  <a:pt x="102" y="108"/>
                </a:lnTo>
                <a:lnTo>
                  <a:pt x="132" y="120"/>
                </a:lnTo>
                <a:lnTo>
                  <a:pt x="161" y="99"/>
                </a:lnTo>
                <a:lnTo>
                  <a:pt x="180" y="113"/>
                </a:lnTo>
                <a:lnTo>
                  <a:pt x="175" y="137"/>
                </a:lnTo>
                <a:lnTo>
                  <a:pt x="272" y="113"/>
                </a:lnTo>
                <a:lnTo>
                  <a:pt x="289" y="139"/>
                </a:lnTo>
                <a:lnTo>
                  <a:pt x="300" y="123"/>
                </a:lnTo>
                <a:lnTo>
                  <a:pt x="286" y="108"/>
                </a:lnTo>
                <a:lnTo>
                  <a:pt x="289" y="101"/>
                </a:lnTo>
                <a:lnTo>
                  <a:pt x="308" y="92"/>
                </a:lnTo>
                <a:lnTo>
                  <a:pt x="326" y="106"/>
                </a:lnTo>
                <a:lnTo>
                  <a:pt x="345" y="99"/>
                </a:lnTo>
                <a:lnTo>
                  <a:pt x="352" y="92"/>
                </a:lnTo>
                <a:lnTo>
                  <a:pt x="350" y="75"/>
                </a:lnTo>
                <a:lnTo>
                  <a:pt x="386" y="56"/>
                </a:lnTo>
                <a:lnTo>
                  <a:pt x="397" y="18"/>
                </a:lnTo>
                <a:lnTo>
                  <a:pt x="454" y="28"/>
                </a:lnTo>
                <a:lnTo>
                  <a:pt x="450" y="7"/>
                </a:lnTo>
                <a:lnTo>
                  <a:pt x="468" y="0"/>
                </a:lnTo>
                <a:lnTo>
                  <a:pt x="483" y="18"/>
                </a:lnTo>
                <a:lnTo>
                  <a:pt x="530" y="28"/>
                </a:lnTo>
                <a:lnTo>
                  <a:pt x="532" y="56"/>
                </a:lnTo>
                <a:lnTo>
                  <a:pt x="547" y="73"/>
                </a:lnTo>
                <a:lnTo>
                  <a:pt x="596" y="35"/>
                </a:lnTo>
                <a:lnTo>
                  <a:pt x="639" y="47"/>
                </a:lnTo>
                <a:lnTo>
                  <a:pt x="648" y="66"/>
                </a:lnTo>
                <a:lnTo>
                  <a:pt x="632" y="94"/>
                </a:lnTo>
                <a:lnTo>
                  <a:pt x="646" y="111"/>
                </a:lnTo>
                <a:lnTo>
                  <a:pt x="596" y="153"/>
                </a:lnTo>
                <a:lnTo>
                  <a:pt x="603" y="161"/>
                </a:lnTo>
                <a:lnTo>
                  <a:pt x="615" y="142"/>
                </a:lnTo>
                <a:lnTo>
                  <a:pt x="637" y="139"/>
                </a:lnTo>
                <a:lnTo>
                  <a:pt x="648" y="163"/>
                </a:lnTo>
                <a:lnTo>
                  <a:pt x="651" y="187"/>
                </a:lnTo>
                <a:lnTo>
                  <a:pt x="625" y="215"/>
                </a:lnTo>
                <a:lnTo>
                  <a:pt x="558" y="265"/>
                </a:lnTo>
                <a:lnTo>
                  <a:pt x="549" y="250"/>
                </a:lnTo>
                <a:lnTo>
                  <a:pt x="537" y="253"/>
                </a:lnTo>
                <a:lnTo>
                  <a:pt x="518" y="269"/>
                </a:lnTo>
                <a:lnTo>
                  <a:pt x="521" y="286"/>
                </a:lnTo>
                <a:lnTo>
                  <a:pt x="492" y="286"/>
                </a:lnTo>
                <a:lnTo>
                  <a:pt x="476" y="300"/>
                </a:lnTo>
                <a:lnTo>
                  <a:pt x="513" y="319"/>
                </a:lnTo>
                <a:lnTo>
                  <a:pt x="504" y="336"/>
                </a:lnTo>
                <a:lnTo>
                  <a:pt x="516" y="333"/>
                </a:lnTo>
                <a:lnTo>
                  <a:pt x="516" y="350"/>
                </a:lnTo>
                <a:lnTo>
                  <a:pt x="554" y="388"/>
                </a:lnTo>
                <a:lnTo>
                  <a:pt x="547" y="416"/>
                </a:lnTo>
                <a:lnTo>
                  <a:pt x="521" y="426"/>
                </a:lnTo>
                <a:lnTo>
                  <a:pt x="547" y="447"/>
                </a:lnTo>
                <a:lnTo>
                  <a:pt x="542" y="464"/>
                </a:lnTo>
                <a:lnTo>
                  <a:pt x="516" y="464"/>
                </a:lnTo>
                <a:lnTo>
                  <a:pt x="492" y="482"/>
                </a:lnTo>
                <a:lnTo>
                  <a:pt x="471" y="490"/>
                </a:lnTo>
                <a:lnTo>
                  <a:pt x="381" y="501"/>
                </a:lnTo>
                <a:lnTo>
                  <a:pt x="360" y="494"/>
                </a:lnTo>
                <a:lnTo>
                  <a:pt x="350" y="454"/>
                </a:lnTo>
                <a:lnTo>
                  <a:pt x="341" y="513"/>
                </a:lnTo>
                <a:lnTo>
                  <a:pt x="348" y="520"/>
                </a:lnTo>
                <a:lnTo>
                  <a:pt x="341" y="546"/>
                </a:lnTo>
                <a:lnTo>
                  <a:pt x="310" y="582"/>
                </a:lnTo>
                <a:lnTo>
                  <a:pt x="300" y="587"/>
                </a:lnTo>
                <a:lnTo>
                  <a:pt x="291" y="577"/>
                </a:lnTo>
                <a:lnTo>
                  <a:pt x="286" y="601"/>
                </a:lnTo>
                <a:lnTo>
                  <a:pt x="267" y="601"/>
                </a:lnTo>
                <a:lnTo>
                  <a:pt x="293" y="622"/>
                </a:lnTo>
                <a:lnTo>
                  <a:pt x="310" y="672"/>
                </a:lnTo>
                <a:lnTo>
                  <a:pt x="319" y="677"/>
                </a:lnTo>
                <a:lnTo>
                  <a:pt x="362" y="665"/>
                </a:lnTo>
                <a:lnTo>
                  <a:pt x="371" y="686"/>
                </a:lnTo>
                <a:lnTo>
                  <a:pt x="400" y="698"/>
                </a:lnTo>
                <a:lnTo>
                  <a:pt x="400" y="731"/>
                </a:lnTo>
                <a:lnTo>
                  <a:pt x="421" y="752"/>
                </a:lnTo>
                <a:lnTo>
                  <a:pt x="374" y="774"/>
                </a:lnTo>
                <a:lnTo>
                  <a:pt x="350" y="800"/>
                </a:lnTo>
                <a:lnTo>
                  <a:pt x="369" y="814"/>
                </a:lnTo>
                <a:lnTo>
                  <a:pt x="298" y="873"/>
                </a:lnTo>
                <a:lnTo>
                  <a:pt x="296" y="885"/>
                </a:lnTo>
                <a:lnTo>
                  <a:pt x="305" y="913"/>
                </a:lnTo>
                <a:lnTo>
                  <a:pt x="293" y="918"/>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4" name="Freeform 29"/>
          <p:cNvSpPr>
            <a:spLocks/>
          </p:cNvSpPr>
          <p:nvPr/>
        </p:nvSpPr>
        <p:spPr bwMode="auto">
          <a:xfrm>
            <a:off x="5203101" y="5584684"/>
            <a:ext cx="744745" cy="771273"/>
          </a:xfrm>
          <a:custGeom>
            <a:avLst/>
            <a:gdLst>
              <a:gd name="T0" fmla="*/ 4 w 393"/>
              <a:gd name="T1" fmla="*/ 194 h 407"/>
              <a:gd name="T2" fmla="*/ 4 w 393"/>
              <a:gd name="T3" fmla="*/ 194 h 407"/>
              <a:gd name="T4" fmla="*/ 12 w 393"/>
              <a:gd name="T5" fmla="*/ 168 h 407"/>
              <a:gd name="T6" fmla="*/ 0 w 393"/>
              <a:gd name="T7" fmla="*/ 142 h 407"/>
              <a:gd name="T8" fmla="*/ 16 w 393"/>
              <a:gd name="T9" fmla="*/ 128 h 407"/>
              <a:gd name="T10" fmla="*/ 38 w 393"/>
              <a:gd name="T11" fmla="*/ 152 h 407"/>
              <a:gd name="T12" fmla="*/ 64 w 393"/>
              <a:gd name="T13" fmla="*/ 157 h 407"/>
              <a:gd name="T14" fmla="*/ 75 w 393"/>
              <a:gd name="T15" fmla="*/ 102 h 407"/>
              <a:gd name="T16" fmla="*/ 97 w 393"/>
              <a:gd name="T17" fmla="*/ 88 h 407"/>
              <a:gd name="T18" fmla="*/ 92 w 393"/>
              <a:gd name="T19" fmla="*/ 71 h 407"/>
              <a:gd name="T20" fmla="*/ 111 w 393"/>
              <a:gd name="T21" fmla="*/ 69 h 407"/>
              <a:gd name="T22" fmla="*/ 120 w 393"/>
              <a:gd name="T23" fmla="*/ 43 h 407"/>
              <a:gd name="T24" fmla="*/ 144 w 393"/>
              <a:gd name="T25" fmla="*/ 24 h 407"/>
              <a:gd name="T26" fmla="*/ 156 w 393"/>
              <a:gd name="T27" fmla="*/ 24 h 407"/>
              <a:gd name="T28" fmla="*/ 187 w 393"/>
              <a:gd name="T29" fmla="*/ 38 h 407"/>
              <a:gd name="T30" fmla="*/ 194 w 393"/>
              <a:gd name="T31" fmla="*/ 19 h 407"/>
              <a:gd name="T32" fmla="*/ 225 w 393"/>
              <a:gd name="T33" fmla="*/ 22 h 407"/>
              <a:gd name="T34" fmla="*/ 281 w 393"/>
              <a:gd name="T35" fmla="*/ 0 h 407"/>
              <a:gd name="T36" fmla="*/ 303 w 393"/>
              <a:gd name="T37" fmla="*/ 5 h 407"/>
              <a:gd name="T38" fmla="*/ 317 w 393"/>
              <a:gd name="T39" fmla="*/ 36 h 407"/>
              <a:gd name="T40" fmla="*/ 376 w 393"/>
              <a:gd name="T41" fmla="*/ 31 h 407"/>
              <a:gd name="T42" fmla="*/ 393 w 393"/>
              <a:gd name="T43" fmla="*/ 74 h 407"/>
              <a:gd name="T44" fmla="*/ 393 w 393"/>
              <a:gd name="T45" fmla="*/ 93 h 407"/>
              <a:gd name="T46" fmla="*/ 371 w 393"/>
              <a:gd name="T47" fmla="*/ 109 h 407"/>
              <a:gd name="T48" fmla="*/ 326 w 393"/>
              <a:gd name="T49" fmla="*/ 93 h 407"/>
              <a:gd name="T50" fmla="*/ 338 w 393"/>
              <a:gd name="T51" fmla="*/ 121 h 407"/>
              <a:gd name="T52" fmla="*/ 312 w 393"/>
              <a:gd name="T53" fmla="*/ 142 h 407"/>
              <a:gd name="T54" fmla="*/ 329 w 393"/>
              <a:gd name="T55" fmla="*/ 154 h 407"/>
              <a:gd name="T56" fmla="*/ 329 w 393"/>
              <a:gd name="T57" fmla="*/ 171 h 407"/>
              <a:gd name="T58" fmla="*/ 286 w 393"/>
              <a:gd name="T59" fmla="*/ 237 h 407"/>
              <a:gd name="T60" fmla="*/ 312 w 393"/>
              <a:gd name="T61" fmla="*/ 239 h 407"/>
              <a:gd name="T62" fmla="*/ 322 w 393"/>
              <a:gd name="T63" fmla="*/ 263 h 407"/>
              <a:gd name="T64" fmla="*/ 310 w 393"/>
              <a:gd name="T65" fmla="*/ 306 h 407"/>
              <a:gd name="T66" fmla="*/ 281 w 393"/>
              <a:gd name="T67" fmla="*/ 332 h 407"/>
              <a:gd name="T68" fmla="*/ 267 w 393"/>
              <a:gd name="T69" fmla="*/ 339 h 407"/>
              <a:gd name="T70" fmla="*/ 253 w 393"/>
              <a:gd name="T71" fmla="*/ 327 h 407"/>
              <a:gd name="T72" fmla="*/ 236 w 393"/>
              <a:gd name="T73" fmla="*/ 348 h 407"/>
              <a:gd name="T74" fmla="*/ 210 w 393"/>
              <a:gd name="T75" fmla="*/ 329 h 407"/>
              <a:gd name="T76" fmla="*/ 199 w 393"/>
              <a:gd name="T77" fmla="*/ 336 h 407"/>
              <a:gd name="T78" fmla="*/ 189 w 393"/>
              <a:gd name="T79" fmla="*/ 365 h 407"/>
              <a:gd name="T80" fmla="*/ 210 w 393"/>
              <a:gd name="T81" fmla="*/ 391 h 407"/>
              <a:gd name="T82" fmla="*/ 208 w 393"/>
              <a:gd name="T83" fmla="*/ 398 h 407"/>
              <a:gd name="T84" fmla="*/ 177 w 393"/>
              <a:gd name="T85" fmla="*/ 407 h 407"/>
              <a:gd name="T86" fmla="*/ 156 w 393"/>
              <a:gd name="T87" fmla="*/ 403 h 407"/>
              <a:gd name="T88" fmla="*/ 144 w 393"/>
              <a:gd name="T89" fmla="*/ 377 h 407"/>
              <a:gd name="T90" fmla="*/ 90 w 393"/>
              <a:gd name="T91" fmla="*/ 391 h 407"/>
              <a:gd name="T92" fmla="*/ 78 w 393"/>
              <a:gd name="T93" fmla="*/ 379 h 407"/>
              <a:gd name="T94" fmla="*/ 68 w 393"/>
              <a:gd name="T95" fmla="*/ 327 h 407"/>
              <a:gd name="T96" fmla="*/ 73 w 393"/>
              <a:gd name="T97" fmla="*/ 322 h 407"/>
              <a:gd name="T98" fmla="*/ 101 w 393"/>
              <a:gd name="T99" fmla="*/ 339 h 407"/>
              <a:gd name="T100" fmla="*/ 113 w 393"/>
              <a:gd name="T101" fmla="*/ 336 h 407"/>
              <a:gd name="T102" fmla="*/ 130 w 393"/>
              <a:gd name="T103" fmla="*/ 313 h 407"/>
              <a:gd name="T104" fmla="*/ 137 w 393"/>
              <a:gd name="T105" fmla="*/ 284 h 407"/>
              <a:gd name="T106" fmla="*/ 116 w 393"/>
              <a:gd name="T107" fmla="*/ 275 h 407"/>
              <a:gd name="T108" fmla="*/ 116 w 393"/>
              <a:gd name="T109" fmla="*/ 251 h 407"/>
              <a:gd name="T110" fmla="*/ 99 w 393"/>
              <a:gd name="T111" fmla="*/ 244 h 407"/>
              <a:gd name="T112" fmla="*/ 47 w 393"/>
              <a:gd name="T113" fmla="*/ 287 h 407"/>
              <a:gd name="T114" fmla="*/ 42 w 393"/>
              <a:gd name="T115" fmla="*/ 256 h 407"/>
              <a:gd name="T116" fmla="*/ 21 w 393"/>
              <a:gd name="T117" fmla="*/ 242 h 407"/>
              <a:gd name="T118" fmla="*/ 21 w 393"/>
              <a:gd name="T119" fmla="*/ 209 h 407"/>
              <a:gd name="T120" fmla="*/ 4 w 393"/>
              <a:gd name="T121" fmla="*/ 19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3" h="407">
                <a:moveTo>
                  <a:pt x="4" y="194"/>
                </a:moveTo>
                <a:lnTo>
                  <a:pt x="4" y="194"/>
                </a:lnTo>
                <a:lnTo>
                  <a:pt x="12" y="168"/>
                </a:lnTo>
                <a:lnTo>
                  <a:pt x="0" y="142"/>
                </a:lnTo>
                <a:lnTo>
                  <a:pt x="16" y="128"/>
                </a:lnTo>
                <a:lnTo>
                  <a:pt x="38" y="152"/>
                </a:lnTo>
                <a:lnTo>
                  <a:pt x="64" y="157"/>
                </a:lnTo>
                <a:lnTo>
                  <a:pt x="75" y="102"/>
                </a:lnTo>
                <a:lnTo>
                  <a:pt x="97" y="88"/>
                </a:lnTo>
                <a:lnTo>
                  <a:pt x="92" y="71"/>
                </a:lnTo>
                <a:lnTo>
                  <a:pt x="111" y="69"/>
                </a:lnTo>
                <a:lnTo>
                  <a:pt x="120" y="43"/>
                </a:lnTo>
                <a:lnTo>
                  <a:pt x="144" y="24"/>
                </a:lnTo>
                <a:lnTo>
                  <a:pt x="156" y="24"/>
                </a:lnTo>
                <a:lnTo>
                  <a:pt x="187" y="38"/>
                </a:lnTo>
                <a:lnTo>
                  <a:pt x="194" y="19"/>
                </a:lnTo>
                <a:lnTo>
                  <a:pt x="225" y="22"/>
                </a:lnTo>
                <a:lnTo>
                  <a:pt x="281" y="0"/>
                </a:lnTo>
                <a:lnTo>
                  <a:pt x="303" y="5"/>
                </a:lnTo>
                <a:lnTo>
                  <a:pt x="317" y="36"/>
                </a:lnTo>
                <a:lnTo>
                  <a:pt x="376" y="31"/>
                </a:lnTo>
                <a:lnTo>
                  <a:pt x="393" y="74"/>
                </a:lnTo>
                <a:lnTo>
                  <a:pt x="393" y="93"/>
                </a:lnTo>
                <a:lnTo>
                  <a:pt x="371" y="109"/>
                </a:lnTo>
                <a:lnTo>
                  <a:pt x="326" y="93"/>
                </a:lnTo>
                <a:lnTo>
                  <a:pt x="338" y="121"/>
                </a:lnTo>
                <a:lnTo>
                  <a:pt x="312" y="142"/>
                </a:lnTo>
                <a:lnTo>
                  <a:pt x="329" y="154"/>
                </a:lnTo>
                <a:lnTo>
                  <a:pt x="329" y="171"/>
                </a:lnTo>
                <a:lnTo>
                  <a:pt x="286" y="237"/>
                </a:lnTo>
                <a:lnTo>
                  <a:pt x="312" y="239"/>
                </a:lnTo>
                <a:lnTo>
                  <a:pt x="322" y="263"/>
                </a:lnTo>
                <a:lnTo>
                  <a:pt x="310" y="306"/>
                </a:lnTo>
                <a:lnTo>
                  <a:pt x="281" y="332"/>
                </a:lnTo>
                <a:lnTo>
                  <a:pt x="267" y="339"/>
                </a:lnTo>
                <a:lnTo>
                  <a:pt x="253" y="327"/>
                </a:lnTo>
                <a:lnTo>
                  <a:pt x="236" y="348"/>
                </a:lnTo>
                <a:lnTo>
                  <a:pt x="210" y="329"/>
                </a:lnTo>
                <a:lnTo>
                  <a:pt x="199" y="336"/>
                </a:lnTo>
                <a:lnTo>
                  <a:pt x="189" y="365"/>
                </a:lnTo>
                <a:lnTo>
                  <a:pt x="210" y="391"/>
                </a:lnTo>
                <a:lnTo>
                  <a:pt x="208" y="398"/>
                </a:lnTo>
                <a:lnTo>
                  <a:pt x="177" y="407"/>
                </a:lnTo>
                <a:lnTo>
                  <a:pt x="156" y="403"/>
                </a:lnTo>
                <a:lnTo>
                  <a:pt x="144" y="377"/>
                </a:lnTo>
                <a:lnTo>
                  <a:pt x="90" y="391"/>
                </a:lnTo>
                <a:lnTo>
                  <a:pt x="78" y="379"/>
                </a:lnTo>
                <a:lnTo>
                  <a:pt x="68" y="327"/>
                </a:lnTo>
                <a:lnTo>
                  <a:pt x="73" y="322"/>
                </a:lnTo>
                <a:lnTo>
                  <a:pt x="101" y="339"/>
                </a:lnTo>
                <a:lnTo>
                  <a:pt x="113" y="336"/>
                </a:lnTo>
                <a:lnTo>
                  <a:pt x="130" y="313"/>
                </a:lnTo>
                <a:lnTo>
                  <a:pt x="137" y="284"/>
                </a:lnTo>
                <a:lnTo>
                  <a:pt x="116" y="275"/>
                </a:lnTo>
                <a:lnTo>
                  <a:pt x="116" y="251"/>
                </a:lnTo>
                <a:lnTo>
                  <a:pt x="99" y="244"/>
                </a:lnTo>
                <a:lnTo>
                  <a:pt x="47" y="287"/>
                </a:lnTo>
                <a:lnTo>
                  <a:pt x="42" y="256"/>
                </a:lnTo>
                <a:lnTo>
                  <a:pt x="21" y="242"/>
                </a:lnTo>
                <a:lnTo>
                  <a:pt x="21" y="209"/>
                </a:lnTo>
                <a:lnTo>
                  <a:pt x="4" y="194"/>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5" name="Freeform 31"/>
          <p:cNvSpPr>
            <a:spLocks/>
          </p:cNvSpPr>
          <p:nvPr/>
        </p:nvSpPr>
        <p:spPr bwMode="auto">
          <a:xfrm>
            <a:off x="5318698" y="5141249"/>
            <a:ext cx="758009" cy="577983"/>
          </a:xfrm>
          <a:custGeom>
            <a:avLst/>
            <a:gdLst>
              <a:gd name="T0" fmla="*/ 59 w 400"/>
              <a:gd name="T1" fmla="*/ 277 h 305"/>
              <a:gd name="T2" fmla="*/ 59 w 400"/>
              <a:gd name="T3" fmla="*/ 277 h 305"/>
              <a:gd name="T4" fmla="*/ 50 w 400"/>
              <a:gd name="T5" fmla="*/ 303 h 305"/>
              <a:gd name="T6" fmla="*/ 31 w 400"/>
              <a:gd name="T7" fmla="*/ 305 h 305"/>
              <a:gd name="T8" fmla="*/ 33 w 400"/>
              <a:gd name="T9" fmla="*/ 291 h 305"/>
              <a:gd name="T10" fmla="*/ 7 w 400"/>
              <a:gd name="T11" fmla="*/ 267 h 305"/>
              <a:gd name="T12" fmla="*/ 14 w 400"/>
              <a:gd name="T13" fmla="*/ 230 h 305"/>
              <a:gd name="T14" fmla="*/ 0 w 400"/>
              <a:gd name="T15" fmla="*/ 213 h 305"/>
              <a:gd name="T16" fmla="*/ 14 w 400"/>
              <a:gd name="T17" fmla="*/ 170 h 305"/>
              <a:gd name="T18" fmla="*/ 3 w 400"/>
              <a:gd name="T19" fmla="*/ 161 h 305"/>
              <a:gd name="T20" fmla="*/ 17 w 400"/>
              <a:gd name="T21" fmla="*/ 147 h 305"/>
              <a:gd name="T22" fmla="*/ 33 w 400"/>
              <a:gd name="T23" fmla="*/ 156 h 305"/>
              <a:gd name="T24" fmla="*/ 45 w 400"/>
              <a:gd name="T25" fmla="*/ 140 h 305"/>
              <a:gd name="T26" fmla="*/ 62 w 400"/>
              <a:gd name="T27" fmla="*/ 140 h 305"/>
              <a:gd name="T28" fmla="*/ 93 w 400"/>
              <a:gd name="T29" fmla="*/ 116 h 305"/>
              <a:gd name="T30" fmla="*/ 114 w 400"/>
              <a:gd name="T31" fmla="*/ 121 h 305"/>
              <a:gd name="T32" fmla="*/ 140 w 400"/>
              <a:gd name="T33" fmla="*/ 116 h 305"/>
              <a:gd name="T34" fmla="*/ 173 w 400"/>
              <a:gd name="T35" fmla="*/ 104 h 305"/>
              <a:gd name="T36" fmla="*/ 187 w 400"/>
              <a:gd name="T37" fmla="*/ 92 h 305"/>
              <a:gd name="T38" fmla="*/ 197 w 400"/>
              <a:gd name="T39" fmla="*/ 78 h 305"/>
              <a:gd name="T40" fmla="*/ 185 w 400"/>
              <a:gd name="T41" fmla="*/ 78 h 305"/>
              <a:gd name="T42" fmla="*/ 173 w 400"/>
              <a:gd name="T43" fmla="*/ 21 h 305"/>
              <a:gd name="T44" fmla="*/ 223 w 400"/>
              <a:gd name="T45" fmla="*/ 7 h 305"/>
              <a:gd name="T46" fmla="*/ 246 w 400"/>
              <a:gd name="T47" fmla="*/ 26 h 305"/>
              <a:gd name="T48" fmla="*/ 272 w 400"/>
              <a:gd name="T49" fmla="*/ 0 h 305"/>
              <a:gd name="T50" fmla="*/ 287 w 400"/>
              <a:gd name="T51" fmla="*/ 57 h 305"/>
              <a:gd name="T52" fmla="*/ 327 w 400"/>
              <a:gd name="T53" fmla="*/ 52 h 305"/>
              <a:gd name="T54" fmla="*/ 339 w 400"/>
              <a:gd name="T55" fmla="*/ 69 h 305"/>
              <a:gd name="T56" fmla="*/ 341 w 400"/>
              <a:gd name="T57" fmla="*/ 76 h 305"/>
              <a:gd name="T58" fmla="*/ 343 w 400"/>
              <a:gd name="T59" fmla="*/ 87 h 305"/>
              <a:gd name="T60" fmla="*/ 346 w 400"/>
              <a:gd name="T61" fmla="*/ 102 h 305"/>
              <a:gd name="T62" fmla="*/ 353 w 400"/>
              <a:gd name="T63" fmla="*/ 118 h 305"/>
              <a:gd name="T64" fmla="*/ 358 w 400"/>
              <a:gd name="T65" fmla="*/ 137 h 305"/>
              <a:gd name="T66" fmla="*/ 353 w 400"/>
              <a:gd name="T67" fmla="*/ 151 h 305"/>
              <a:gd name="T68" fmla="*/ 351 w 400"/>
              <a:gd name="T69" fmla="*/ 154 h 305"/>
              <a:gd name="T70" fmla="*/ 362 w 400"/>
              <a:gd name="T71" fmla="*/ 163 h 305"/>
              <a:gd name="T72" fmla="*/ 374 w 400"/>
              <a:gd name="T73" fmla="*/ 166 h 305"/>
              <a:gd name="T74" fmla="*/ 391 w 400"/>
              <a:gd name="T75" fmla="*/ 149 h 305"/>
              <a:gd name="T76" fmla="*/ 400 w 400"/>
              <a:gd name="T77" fmla="*/ 159 h 305"/>
              <a:gd name="T78" fmla="*/ 381 w 400"/>
              <a:gd name="T79" fmla="*/ 232 h 305"/>
              <a:gd name="T80" fmla="*/ 360 w 400"/>
              <a:gd name="T81" fmla="*/ 244 h 305"/>
              <a:gd name="T82" fmla="*/ 329 w 400"/>
              <a:gd name="T83" fmla="*/ 234 h 305"/>
              <a:gd name="T84" fmla="*/ 315 w 400"/>
              <a:gd name="T85" fmla="*/ 265 h 305"/>
              <a:gd name="T86" fmla="*/ 256 w 400"/>
              <a:gd name="T87" fmla="*/ 270 h 305"/>
              <a:gd name="T88" fmla="*/ 242 w 400"/>
              <a:gd name="T89" fmla="*/ 239 h 305"/>
              <a:gd name="T90" fmla="*/ 220 w 400"/>
              <a:gd name="T91" fmla="*/ 234 h 305"/>
              <a:gd name="T92" fmla="*/ 164 w 400"/>
              <a:gd name="T93" fmla="*/ 256 h 305"/>
              <a:gd name="T94" fmla="*/ 133 w 400"/>
              <a:gd name="T95" fmla="*/ 253 h 305"/>
              <a:gd name="T96" fmla="*/ 126 w 400"/>
              <a:gd name="T97" fmla="*/ 272 h 305"/>
              <a:gd name="T98" fmla="*/ 95 w 400"/>
              <a:gd name="T99" fmla="*/ 258 h 305"/>
              <a:gd name="T100" fmla="*/ 83 w 400"/>
              <a:gd name="T101" fmla="*/ 258 h 305"/>
              <a:gd name="T102" fmla="*/ 59 w 400"/>
              <a:gd name="T103" fmla="*/ 27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0" h="305">
                <a:moveTo>
                  <a:pt x="59" y="277"/>
                </a:moveTo>
                <a:lnTo>
                  <a:pt x="59" y="277"/>
                </a:lnTo>
                <a:lnTo>
                  <a:pt x="50" y="303"/>
                </a:lnTo>
                <a:lnTo>
                  <a:pt x="31" y="305"/>
                </a:lnTo>
                <a:lnTo>
                  <a:pt x="33" y="291"/>
                </a:lnTo>
                <a:lnTo>
                  <a:pt x="7" y="267"/>
                </a:lnTo>
                <a:lnTo>
                  <a:pt x="14" y="230"/>
                </a:lnTo>
                <a:lnTo>
                  <a:pt x="0" y="213"/>
                </a:lnTo>
                <a:lnTo>
                  <a:pt x="14" y="170"/>
                </a:lnTo>
                <a:lnTo>
                  <a:pt x="3" y="161"/>
                </a:lnTo>
                <a:lnTo>
                  <a:pt x="17" y="147"/>
                </a:lnTo>
                <a:lnTo>
                  <a:pt x="33" y="156"/>
                </a:lnTo>
                <a:lnTo>
                  <a:pt x="45" y="140"/>
                </a:lnTo>
                <a:lnTo>
                  <a:pt x="62" y="140"/>
                </a:lnTo>
                <a:lnTo>
                  <a:pt x="93" y="116"/>
                </a:lnTo>
                <a:lnTo>
                  <a:pt x="114" y="121"/>
                </a:lnTo>
                <a:lnTo>
                  <a:pt x="140" y="116"/>
                </a:lnTo>
                <a:lnTo>
                  <a:pt x="173" y="104"/>
                </a:lnTo>
                <a:lnTo>
                  <a:pt x="187" y="92"/>
                </a:lnTo>
                <a:lnTo>
                  <a:pt x="197" y="78"/>
                </a:lnTo>
                <a:lnTo>
                  <a:pt x="185" y="78"/>
                </a:lnTo>
                <a:lnTo>
                  <a:pt x="173" y="21"/>
                </a:lnTo>
                <a:lnTo>
                  <a:pt x="223" y="7"/>
                </a:lnTo>
                <a:lnTo>
                  <a:pt x="246" y="26"/>
                </a:lnTo>
                <a:lnTo>
                  <a:pt x="272" y="0"/>
                </a:lnTo>
                <a:lnTo>
                  <a:pt x="287" y="57"/>
                </a:lnTo>
                <a:lnTo>
                  <a:pt x="327" y="52"/>
                </a:lnTo>
                <a:lnTo>
                  <a:pt x="339" y="69"/>
                </a:lnTo>
                <a:lnTo>
                  <a:pt x="341" y="76"/>
                </a:lnTo>
                <a:lnTo>
                  <a:pt x="343" y="87"/>
                </a:lnTo>
                <a:lnTo>
                  <a:pt x="346" y="102"/>
                </a:lnTo>
                <a:lnTo>
                  <a:pt x="353" y="118"/>
                </a:lnTo>
                <a:lnTo>
                  <a:pt x="358" y="137"/>
                </a:lnTo>
                <a:lnTo>
                  <a:pt x="353" y="151"/>
                </a:lnTo>
                <a:lnTo>
                  <a:pt x="351" y="154"/>
                </a:lnTo>
                <a:lnTo>
                  <a:pt x="362" y="163"/>
                </a:lnTo>
                <a:lnTo>
                  <a:pt x="374" y="166"/>
                </a:lnTo>
                <a:lnTo>
                  <a:pt x="391" y="149"/>
                </a:lnTo>
                <a:lnTo>
                  <a:pt x="400" y="159"/>
                </a:lnTo>
                <a:lnTo>
                  <a:pt x="381" y="232"/>
                </a:lnTo>
                <a:lnTo>
                  <a:pt x="360" y="244"/>
                </a:lnTo>
                <a:lnTo>
                  <a:pt x="329" y="234"/>
                </a:lnTo>
                <a:lnTo>
                  <a:pt x="315" y="265"/>
                </a:lnTo>
                <a:lnTo>
                  <a:pt x="256" y="270"/>
                </a:lnTo>
                <a:lnTo>
                  <a:pt x="242" y="239"/>
                </a:lnTo>
                <a:lnTo>
                  <a:pt x="220" y="234"/>
                </a:lnTo>
                <a:lnTo>
                  <a:pt x="164" y="256"/>
                </a:lnTo>
                <a:lnTo>
                  <a:pt x="133" y="253"/>
                </a:lnTo>
                <a:lnTo>
                  <a:pt x="126" y="272"/>
                </a:lnTo>
                <a:lnTo>
                  <a:pt x="95" y="258"/>
                </a:lnTo>
                <a:lnTo>
                  <a:pt x="83" y="258"/>
                </a:lnTo>
                <a:lnTo>
                  <a:pt x="59" y="277"/>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6" name="Freeform 33"/>
          <p:cNvSpPr>
            <a:spLocks/>
          </p:cNvSpPr>
          <p:nvPr/>
        </p:nvSpPr>
        <p:spPr bwMode="auto">
          <a:xfrm>
            <a:off x="4668705" y="5745761"/>
            <a:ext cx="794016" cy="655677"/>
          </a:xfrm>
          <a:custGeom>
            <a:avLst/>
            <a:gdLst>
              <a:gd name="T0" fmla="*/ 350 w 419"/>
              <a:gd name="T1" fmla="*/ 242 h 346"/>
              <a:gd name="T2" fmla="*/ 350 w 419"/>
              <a:gd name="T3" fmla="*/ 242 h 346"/>
              <a:gd name="T4" fmla="*/ 360 w 419"/>
              <a:gd name="T5" fmla="*/ 294 h 346"/>
              <a:gd name="T6" fmla="*/ 320 w 419"/>
              <a:gd name="T7" fmla="*/ 299 h 346"/>
              <a:gd name="T8" fmla="*/ 303 w 419"/>
              <a:gd name="T9" fmla="*/ 254 h 346"/>
              <a:gd name="T10" fmla="*/ 260 w 419"/>
              <a:gd name="T11" fmla="*/ 273 h 346"/>
              <a:gd name="T12" fmla="*/ 251 w 419"/>
              <a:gd name="T13" fmla="*/ 251 h 346"/>
              <a:gd name="T14" fmla="*/ 223 w 419"/>
              <a:gd name="T15" fmla="*/ 270 h 346"/>
              <a:gd name="T16" fmla="*/ 187 w 419"/>
              <a:gd name="T17" fmla="*/ 346 h 346"/>
              <a:gd name="T18" fmla="*/ 161 w 419"/>
              <a:gd name="T19" fmla="*/ 330 h 346"/>
              <a:gd name="T20" fmla="*/ 97 w 419"/>
              <a:gd name="T21" fmla="*/ 332 h 346"/>
              <a:gd name="T22" fmla="*/ 88 w 419"/>
              <a:gd name="T23" fmla="*/ 285 h 346"/>
              <a:gd name="T24" fmla="*/ 50 w 419"/>
              <a:gd name="T25" fmla="*/ 296 h 346"/>
              <a:gd name="T26" fmla="*/ 14 w 419"/>
              <a:gd name="T27" fmla="*/ 285 h 346"/>
              <a:gd name="T28" fmla="*/ 71 w 419"/>
              <a:gd name="T29" fmla="*/ 237 h 346"/>
              <a:gd name="T30" fmla="*/ 73 w 419"/>
              <a:gd name="T31" fmla="*/ 225 h 346"/>
              <a:gd name="T32" fmla="*/ 50 w 419"/>
              <a:gd name="T33" fmla="*/ 197 h 346"/>
              <a:gd name="T34" fmla="*/ 62 w 419"/>
              <a:gd name="T35" fmla="*/ 180 h 346"/>
              <a:gd name="T36" fmla="*/ 0 w 419"/>
              <a:gd name="T37" fmla="*/ 131 h 346"/>
              <a:gd name="T38" fmla="*/ 21 w 419"/>
              <a:gd name="T39" fmla="*/ 107 h 346"/>
              <a:gd name="T40" fmla="*/ 12 w 419"/>
              <a:gd name="T41" fmla="*/ 79 h 346"/>
              <a:gd name="T42" fmla="*/ 54 w 419"/>
              <a:gd name="T43" fmla="*/ 17 h 346"/>
              <a:gd name="T44" fmla="*/ 78 w 419"/>
              <a:gd name="T45" fmla="*/ 0 h 346"/>
              <a:gd name="T46" fmla="*/ 99 w 419"/>
              <a:gd name="T47" fmla="*/ 24 h 346"/>
              <a:gd name="T48" fmla="*/ 144 w 419"/>
              <a:gd name="T49" fmla="*/ 19 h 346"/>
              <a:gd name="T50" fmla="*/ 189 w 419"/>
              <a:gd name="T51" fmla="*/ 62 h 346"/>
              <a:gd name="T52" fmla="*/ 213 w 419"/>
              <a:gd name="T53" fmla="*/ 53 h 346"/>
              <a:gd name="T54" fmla="*/ 227 w 419"/>
              <a:gd name="T55" fmla="*/ 64 h 346"/>
              <a:gd name="T56" fmla="*/ 244 w 419"/>
              <a:gd name="T57" fmla="*/ 55 h 346"/>
              <a:gd name="T58" fmla="*/ 263 w 419"/>
              <a:gd name="T59" fmla="*/ 55 h 346"/>
              <a:gd name="T60" fmla="*/ 263 w 419"/>
              <a:gd name="T61" fmla="*/ 67 h 346"/>
              <a:gd name="T62" fmla="*/ 282 w 419"/>
              <a:gd name="T63" fmla="*/ 57 h 346"/>
              <a:gd name="T64" fmla="*/ 294 w 419"/>
              <a:gd name="T65" fmla="*/ 83 h 346"/>
              <a:gd name="T66" fmla="*/ 286 w 419"/>
              <a:gd name="T67" fmla="*/ 109 h 346"/>
              <a:gd name="T68" fmla="*/ 303 w 419"/>
              <a:gd name="T69" fmla="*/ 124 h 346"/>
              <a:gd name="T70" fmla="*/ 303 w 419"/>
              <a:gd name="T71" fmla="*/ 157 h 346"/>
              <a:gd name="T72" fmla="*/ 324 w 419"/>
              <a:gd name="T73" fmla="*/ 171 h 346"/>
              <a:gd name="T74" fmla="*/ 329 w 419"/>
              <a:gd name="T75" fmla="*/ 202 h 346"/>
              <a:gd name="T76" fmla="*/ 381 w 419"/>
              <a:gd name="T77" fmla="*/ 159 h 346"/>
              <a:gd name="T78" fmla="*/ 398 w 419"/>
              <a:gd name="T79" fmla="*/ 166 h 346"/>
              <a:gd name="T80" fmla="*/ 398 w 419"/>
              <a:gd name="T81" fmla="*/ 190 h 346"/>
              <a:gd name="T82" fmla="*/ 419 w 419"/>
              <a:gd name="T83" fmla="*/ 199 h 346"/>
              <a:gd name="T84" fmla="*/ 412 w 419"/>
              <a:gd name="T85" fmla="*/ 228 h 346"/>
              <a:gd name="T86" fmla="*/ 395 w 419"/>
              <a:gd name="T87" fmla="*/ 251 h 346"/>
              <a:gd name="T88" fmla="*/ 383 w 419"/>
              <a:gd name="T89" fmla="*/ 254 h 346"/>
              <a:gd name="T90" fmla="*/ 355 w 419"/>
              <a:gd name="T91" fmla="*/ 237 h 346"/>
              <a:gd name="T92" fmla="*/ 350 w 419"/>
              <a:gd name="T93" fmla="*/ 24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9" h="346">
                <a:moveTo>
                  <a:pt x="350" y="242"/>
                </a:moveTo>
                <a:lnTo>
                  <a:pt x="350" y="242"/>
                </a:lnTo>
                <a:lnTo>
                  <a:pt x="360" y="294"/>
                </a:lnTo>
                <a:lnTo>
                  <a:pt x="320" y="299"/>
                </a:lnTo>
                <a:lnTo>
                  <a:pt x="303" y="254"/>
                </a:lnTo>
                <a:lnTo>
                  <a:pt x="260" y="273"/>
                </a:lnTo>
                <a:lnTo>
                  <a:pt x="251" y="251"/>
                </a:lnTo>
                <a:lnTo>
                  <a:pt x="223" y="270"/>
                </a:lnTo>
                <a:lnTo>
                  <a:pt x="187" y="346"/>
                </a:lnTo>
                <a:lnTo>
                  <a:pt x="161" y="330"/>
                </a:lnTo>
                <a:lnTo>
                  <a:pt x="97" y="332"/>
                </a:lnTo>
                <a:lnTo>
                  <a:pt x="88" y="285"/>
                </a:lnTo>
                <a:lnTo>
                  <a:pt x="50" y="296"/>
                </a:lnTo>
                <a:lnTo>
                  <a:pt x="14" y="285"/>
                </a:lnTo>
                <a:lnTo>
                  <a:pt x="71" y="237"/>
                </a:lnTo>
                <a:lnTo>
                  <a:pt x="73" y="225"/>
                </a:lnTo>
                <a:lnTo>
                  <a:pt x="50" y="197"/>
                </a:lnTo>
                <a:lnTo>
                  <a:pt x="62" y="180"/>
                </a:lnTo>
                <a:lnTo>
                  <a:pt x="0" y="131"/>
                </a:lnTo>
                <a:lnTo>
                  <a:pt x="21" y="107"/>
                </a:lnTo>
                <a:lnTo>
                  <a:pt x="12" y="79"/>
                </a:lnTo>
                <a:lnTo>
                  <a:pt x="54" y="17"/>
                </a:lnTo>
                <a:lnTo>
                  <a:pt x="78" y="0"/>
                </a:lnTo>
                <a:lnTo>
                  <a:pt x="99" y="24"/>
                </a:lnTo>
                <a:lnTo>
                  <a:pt x="144" y="19"/>
                </a:lnTo>
                <a:lnTo>
                  <a:pt x="189" y="62"/>
                </a:lnTo>
                <a:lnTo>
                  <a:pt x="213" y="53"/>
                </a:lnTo>
                <a:lnTo>
                  <a:pt x="227" y="64"/>
                </a:lnTo>
                <a:lnTo>
                  <a:pt x="244" y="55"/>
                </a:lnTo>
                <a:lnTo>
                  <a:pt x="263" y="55"/>
                </a:lnTo>
                <a:lnTo>
                  <a:pt x="263" y="67"/>
                </a:lnTo>
                <a:lnTo>
                  <a:pt x="282" y="57"/>
                </a:lnTo>
                <a:lnTo>
                  <a:pt x="294" y="83"/>
                </a:lnTo>
                <a:lnTo>
                  <a:pt x="286" y="109"/>
                </a:lnTo>
                <a:lnTo>
                  <a:pt x="303" y="124"/>
                </a:lnTo>
                <a:lnTo>
                  <a:pt x="303" y="157"/>
                </a:lnTo>
                <a:lnTo>
                  <a:pt x="324" y="171"/>
                </a:lnTo>
                <a:lnTo>
                  <a:pt x="329" y="202"/>
                </a:lnTo>
                <a:lnTo>
                  <a:pt x="381" y="159"/>
                </a:lnTo>
                <a:lnTo>
                  <a:pt x="398" y="166"/>
                </a:lnTo>
                <a:lnTo>
                  <a:pt x="398" y="190"/>
                </a:lnTo>
                <a:lnTo>
                  <a:pt x="419" y="199"/>
                </a:lnTo>
                <a:lnTo>
                  <a:pt x="412" y="228"/>
                </a:lnTo>
                <a:lnTo>
                  <a:pt x="395" y="251"/>
                </a:lnTo>
                <a:lnTo>
                  <a:pt x="383" y="254"/>
                </a:lnTo>
                <a:lnTo>
                  <a:pt x="355" y="237"/>
                </a:lnTo>
                <a:lnTo>
                  <a:pt x="350" y="242"/>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7" name="Freeform 35"/>
          <p:cNvSpPr>
            <a:spLocks/>
          </p:cNvSpPr>
          <p:nvPr/>
        </p:nvSpPr>
        <p:spPr bwMode="auto">
          <a:xfrm>
            <a:off x="4422351" y="4930900"/>
            <a:ext cx="1191970" cy="981623"/>
          </a:xfrm>
          <a:custGeom>
            <a:avLst/>
            <a:gdLst>
              <a:gd name="T0" fmla="*/ 473 w 629"/>
              <a:gd name="T1" fmla="*/ 68 h 518"/>
              <a:gd name="T2" fmla="*/ 487 w 629"/>
              <a:gd name="T3" fmla="*/ 35 h 518"/>
              <a:gd name="T4" fmla="*/ 580 w 629"/>
              <a:gd name="T5" fmla="*/ 23 h 518"/>
              <a:gd name="T6" fmla="*/ 622 w 629"/>
              <a:gd name="T7" fmla="*/ 9 h 518"/>
              <a:gd name="T8" fmla="*/ 629 w 629"/>
              <a:gd name="T9" fmla="*/ 97 h 518"/>
              <a:gd name="T10" fmla="*/ 547 w 629"/>
              <a:gd name="T11" fmla="*/ 135 h 518"/>
              <a:gd name="T12" fmla="*/ 537 w 629"/>
              <a:gd name="T13" fmla="*/ 123 h 518"/>
              <a:gd name="T14" fmla="*/ 566 w 629"/>
              <a:gd name="T15" fmla="*/ 227 h 518"/>
              <a:gd name="T16" fmla="*/ 518 w 629"/>
              <a:gd name="T17" fmla="*/ 251 h 518"/>
              <a:gd name="T18" fmla="*/ 490 w 629"/>
              <a:gd name="T19" fmla="*/ 258 h 518"/>
              <a:gd name="T20" fmla="*/ 487 w 629"/>
              <a:gd name="T21" fmla="*/ 281 h 518"/>
              <a:gd name="T22" fmla="*/ 487 w 629"/>
              <a:gd name="T23" fmla="*/ 341 h 518"/>
              <a:gd name="T24" fmla="*/ 506 w 629"/>
              <a:gd name="T25" fmla="*/ 402 h 518"/>
              <a:gd name="T26" fmla="*/ 509 w 629"/>
              <a:gd name="T27" fmla="*/ 433 h 518"/>
              <a:gd name="T28" fmla="*/ 476 w 629"/>
              <a:gd name="T29" fmla="*/ 502 h 518"/>
              <a:gd name="T30" fmla="*/ 428 w 629"/>
              <a:gd name="T31" fmla="*/ 473 h 518"/>
              <a:gd name="T32" fmla="*/ 393 w 629"/>
              <a:gd name="T33" fmla="*/ 497 h 518"/>
              <a:gd name="T34" fmla="*/ 374 w 629"/>
              <a:gd name="T35" fmla="*/ 485 h 518"/>
              <a:gd name="T36" fmla="*/ 343 w 629"/>
              <a:gd name="T37" fmla="*/ 483 h 518"/>
              <a:gd name="T38" fmla="*/ 274 w 629"/>
              <a:gd name="T39" fmla="*/ 449 h 518"/>
              <a:gd name="T40" fmla="*/ 208 w 629"/>
              <a:gd name="T41" fmla="*/ 430 h 518"/>
              <a:gd name="T42" fmla="*/ 142 w 629"/>
              <a:gd name="T43" fmla="*/ 509 h 518"/>
              <a:gd name="T44" fmla="*/ 106 w 629"/>
              <a:gd name="T45" fmla="*/ 518 h 518"/>
              <a:gd name="T46" fmla="*/ 109 w 629"/>
              <a:gd name="T47" fmla="*/ 485 h 518"/>
              <a:gd name="T48" fmla="*/ 123 w 629"/>
              <a:gd name="T49" fmla="*/ 471 h 518"/>
              <a:gd name="T50" fmla="*/ 116 w 629"/>
              <a:gd name="T51" fmla="*/ 449 h 518"/>
              <a:gd name="T52" fmla="*/ 87 w 629"/>
              <a:gd name="T53" fmla="*/ 428 h 518"/>
              <a:gd name="T54" fmla="*/ 99 w 629"/>
              <a:gd name="T55" fmla="*/ 390 h 518"/>
              <a:gd name="T56" fmla="*/ 92 w 629"/>
              <a:gd name="T57" fmla="*/ 305 h 518"/>
              <a:gd name="T58" fmla="*/ 0 w 629"/>
              <a:gd name="T59" fmla="*/ 217 h 518"/>
              <a:gd name="T60" fmla="*/ 71 w 629"/>
              <a:gd name="T61" fmla="*/ 120 h 518"/>
              <a:gd name="T62" fmla="*/ 192 w 629"/>
              <a:gd name="T63" fmla="*/ 113 h 518"/>
              <a:gd name="T64" fmla="*/ 336 w 629"/>
              <a:gd name="T65" fmla="*/ 97 h 518"/>
              <a:gd name="T66" fmla="*/ 371 w 629"/>
              <a:gd name="T67" fmla="*/ 82 h 518"/>
              <a:gd name="T68" fmla="*/ 473 w 629"/>
              <a:gd name="T69" fmla="*/ 6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9" h="518">
                <a:moveTo>
                  <a:pt x="473" y="68"/>
                </a:moveTo>
                <a:lnTo>
                  <a:pt x="473" y="68"/>
                </a:lnTo>
                <a:lnTo>
                  <a:pt x="483" y="61"/>
                </a:lnTo>
                <a:lnTo>
                  <a:pt x="487" y="35"/>
                </a:lnTo>
                <a:lnTo>
                  <a:pt x="558" y="30"/>
                </a:lnTo>
                <a:lnTo>
                  <a:pt x="580" y="23"/>
                </a:lnTo>
                <a:lnTo>
                  <a:pt x="608" y="0"/>
                </a:lnTo>
                <a:lnTo>
                  <a:pt x="622" y="9"/>
                </a:lnTo>
                <a:lnTo>
                  <a:pt x="601" y="26"/>
                </a:lnTo>
                <a:lnTo>
                  <a:pt x="629" y="97"/>
                </a:lnTo>
                <a:lnTo>
                  <a:pt x="592" y="99"/>
                </a:lnTo>
                <a:lnTo>
                  <a:pt x="547" y="135"/>
                </a:lnTo>
                <a:lnTo>
                  <a:pt x="547" y="118"/>
                </a:lnTo>
                <a:lnTo>
                  <a:pt x="537" y="123"/>
                </a:lnTo>
                <a:lnTo>
                  <a:pt x="547" y="210"/>
                </a:lnTo>
                <a:lnTo>
                  <a:pt x="566" y="227"/>
                </a:lnTo>
                <a:lnTo>
                  <a:pt x="535" y="251"/>
                </a:lnTo>
                <a:lnTo>
                  <a:pt x="518" y="251"/>
                </a:lnTo>
                <a:lnTo>
                  <a:pt x="506" y="267"/>
                </a:lnTo>
                <a:lnTo>
                  <a:pt x="490" y="258"/>
                </a:lnTo>
                <a:lnTo>
                  <a:pt x="476" y="272"/>
                </a:lnTo>
                <a:lnTo>
                  <a:pt x="487" y="281"/>
                </a:lnTo>
                <a:lnTo>
                  <a:pt x="473" y="324"/>
                </a:lnTo>
                <a:lnTo>
                  <a:pt x="487" y="341"/>
                </a:lnTo>
                <a:lnTo>
                  <a:pt x="480" y="378"/>
                </a:lnTo>
                <a:lnTo>
                  <a:pt x="506" y="402"/>
                </a:lnTo>
                <a:lnTo>
                  <a:pt x="504" y="416"/>
                </a:lnTo>
                <a:lnTo>
                  <a:pt x="509" y="433"/>
                </a:lnTo>
                <a:lnTo>
                  <a:pt x="487" y="447"/>
                </a:lnTo>
                <a:lnTo>
                  <a:pt x="476" y="502"/>
                </a:lnTo>
                <a:lnTo>
                  <a:pt x="450" y="497"/>
                </a:lnTo>
                <a:lnTo>
                  <a:pt x="428" y="473"/>
                </a:lnTo>
                <a:lnTo>
                  <a:pt x="412" y="487"/>
                </a:lnTo>
                <a:lnTo>
                  <a:pt x="393" y="497"/>
                </a:lnTo>
                <a:lnTo>
                  <a:pt x="393" y="485"/>
                </a:lnTo>
                <a:lnTo>
                  <a:pt x="374" y="485"/>
                </a:lnTo>
                <a:lnTo>
                  <a:pt x="357" y="494"/>
                </a:lnTo>
                <a:lnTo>
                  <a:pt x="343" y="483"/>
                </a:lnTo>
                <a:lnTo>
                  <a:pt x="319" y="492"/>
                </a:lnTo>
                <a:lnTo>
                  <a:pt x="274" y="449"/>
                </a:lnTo>
                <a:lnTo>
                  <a:pt x="229" y="454"/>
                </a:lnTo>
                <a:lnTo>
                  <a:pt x="208" y="430"/>
                </a:lnTo>
                <a:lnTo>
                  <a:pt x="184" y="447"/>
                </a:lnTo>
                <a:lnTo>
                  <a:pt x="142" y="509"/>
                </a:lnTo>
                <a:lnTo>
                  <a:pt x="128" y="504"/>
                </a:lnTo>
                <a:lnTo>
                  <a:pt x="106" y="518"/>
                </a:lnTo>
                <a:lnTo>
                  <a:pt x="97" y="497"/>
                </a:lnTo>
                <a:lnTo>
                  <a:pt x="109" y="485"/>
                </a:lnTo>
                <a:lnTo>
                  <a:pt x="102" y="468"/>
                </a:lnTo>
                <a:lnTo>
                  <a:pt x="123" y="471"/>
                </a:lnTo>
                <a:lnTo>
                  <a:pt x="130" y="464"/>
                </a:lnTo>
                <a:lnTo>
                  <a:pt x="116" y="449"/>
                </a:lnTo>
                <a:lnTo>
                  <a:pt x="135" y="449"/>
                </a:lnTo>
                <a:lnTo>
                  <a:pt x="87" y="428"/>
                </a:lnTo>
                <a:lnTo>
                  <a:pt x="116" y="412"/>
                </a:lnTo>
                <a:lnTo>
                  <a:pt x="99" y="390"/>
                </a:lnTo>
                <a:lnTo>
                  <a:pt x="123" y="352"/>
                </a:lnTo>
                <a:lnTo>
                  <a:pt x="92" y="305"/>
                </a:lnTo>
                <a:lnTo>
                  <a:pt x="111" y="288"/>
                </a:lnTo>
                <a:lnTo>
                  <a:pt x="0" y="217"/>
                </a:lnTo>
                <a:lnTo>
                  <a:pt x="40" y="189"/>
                </a:lnTo>
                <a:lnTo>
                  <a:pt x="71" y="120"/>
                </a:lnTo>
                <a:lnTo>
                  <a:pt x="170" y="137"/>
                </a:lnTo>
                <a:lnTo>
                  <a:pt x="192" y="113"/>
                </a:lnTo>
                <a:lnTo>
                  <a:pt x="248" y="90"/>
                </a:lnTo>
                <a:lnTo>
                  <a:pt x="336" y="97"/>
                </a:lnTo>
                <a:lnTo>
                  <a:pt x="338" y="71"/>
                </a:lnTo>
                <a:lnTo>
                  <a:pt x="371" y="82"/>
                </a:lnTo>
                <a:lnTo>
                  <a:pt x="371" y="49"/>
                </a:lnTo>
                <a:lnTo>
                  <a:pt x="473" y="68"/>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8" name="Freeform 37"/>
          <p:cNvSpPr>
            <a:spLocks/>
          </p:cNvSpPr>
          <p:nvPr/>
        </p:nvSpPr>
        <p:spPr bwMode="auto">
          <a:xfrm>
            <a:off x="5439978" y="4498835"/>
            <a:ext cx="780750" cy="871712"/>
          </a:xfrm>
          <a:custGeom>
            <a:avLst/>
            <a:gdLst>
              <a:gd name="T0" fmla="*/ 64 w 412"/>
              <a:gd name="T1" fmla="*/ 254 h 460"/>
              <a:gd name="T2" fmla="*/ 64 w 412"/>
              <a:gd name="T3" fmla="*/ 254 h 460"/>
              <a:gd name="T4" fmla="*/ 85 w 412"/>
              <a:gd name="T5" fmla="*/ 237 h 460"/>
              <a:gd name="T6" fmla="*/ 71 w 412"/>
              <a:gd name="T7" fmla="*/ 228 h 460"/>
              <a:gd name="T8" fmla="*/ 85 w 412"/>
              <a:gd name="T9" fmla="*/ 213 h 460"/>
              <a:gd name="T10" fmla="*/ 199 w 412"/>
              <a:gd name="T11" fmla="*/ 150 h 460"/>
              <a:gd name="T12" fmla="*/ 244 w 412"/>
              <a:gd name="T13" fmla="*/ 109 h 460"/>
              <a:gd name="T14" fmla="*/ 279 w 412"/>
              <a:gd name="T15" fmla="*/ 57 h 460"/>
              <a:gd name="T16" fmla="*/ 284 w 412"/>
              <a:gd name="T17" fmla="*/ 41 h 460"/>
              <a:gd name="T18" fmla="*/ 289 w 412"/>
              <a:gd name="T19" fmla="*/ 5 h 460"/>
              <a:gd name="T20" fmla="*/ 289 w 412"/>
              <a:gd name="T21" fmla="*/ 0 h 460"/>
              <a:gd name="T22" fmla="*/ 289 w 412"/>
              <a:gd name="T23" fmla="*/ 0 h 460"/>
              <a:gd name="T24" fmla="*/ 289 w 412"/>
              <a:gd name="T25" fmla="*/ 0 h 460"/>
              <a:gd name="T26" fmla="*/ 308 w 412"/>
              <a:gd name="T27" fmla="*/ 17 h 460"/>
              <a:gd name="T28" fmla="*/ 317 w 412"/>
              <a:gd name="T29" fmla="*/ 31 h 460"/>
              <a:gd name="T30" fmla="*/ 324 w 412"/>
              <a:gd name="T31" fmla="*/ 57 h 460"/>
              <a:gd name="T32" fmla="*/ 343 w 412"/>
              <a:gd name="T33" fmla="*/ 76 h 460"/>
              <a:gd name="T34" fmla="*/ 360 w 412"/>
              <a:gd name="T35" fmla="*/ 90 h 460"/>
              <a:gd name="T36" fmla="*/ 372 w 412"/>
              <a:gd name="T37" fmla="*/ 105 h 460"/>
              <a:gd name="T38" fmla="*/ 376 w 412"/>
              <a:gd name="T39" fmla="*/ 114 h 460"/>
              <a:gd name="T40" fmla="*/ 379 w 412"/>
              <a:gd name="T41" fmla="*/ 123 h 460"/>
              <a:gd name="T42" fmla="*/ 376 w 412"/>
              <a:gd name="T43" fmla="*/ 133 h 460"/>
              <a:gd name="T44" fmla="*/ 372 w 412"/>
              <a:gd name="T45" fmla="*/ 145 h 460"/>
              <a:gd name="T46" fmla="*/ 367 w 412"/>
              <a:gd name="T47" fmla="*/ 147 h 460"/>
              <a:gd name="T48" fmla="*/ 362 w 412"/>
              <a:gd name="T49" fmla="*/ 164 h 460"/>
              <a:gd name="T50" fmla="*/ 386 w 412"/>
              <a:gd name="T51" fmla="*/ 228 h 460"/>
              <a:gd name="T52" fmla="*/ 379 w 412"/>
              <a:gd name="T53" fmla="*/ 232 h 460"/>
              <a:gd name="T54" fmla="*/ 403 w 412"/>
              <a:gd name="T55" fmla="*/ 266 h 460"/>
              <a:gd name="T56" fmla="*/ 410 w 412"/>
              <a:gd name="T57" fmla="*/ 284 h 460"/>
              <a:gd name="T58" fmla="*/ 412 w 412"/>
              <a:gd name="T59" fmla="*/ 294 h 460"/>
              <a:gd name="T60" fmla="*/ 410 w 412"/>
              <a:gd name="T61" fmla="*/ 327 h 460"/>
              <a:gd name="T62" fmla="*/ 400 w 412"/>
              <a:gd name="T63" fmla="*/ 353 h 460"/>
              <a:gd name="T64" fmla="*/ 362 w 412"/>
              <a:gd name="T65" fmla="*/ 367 h 460"/>
              <a:gd name="T66" fmla="*/ 324 w 412"/>
              <a:gd name="T67" fmla="*/ 367 h 460"/>
              <a:gd name="T68" fmla="*/ 305 w 412"/>
              <a:gd name="T69" fmla="*/ 372 h 460"/>
              <a:gd name="T70" fmla="*/ 289 w 412"/>
              <a:gd name="T71" fmla="*/ 386 h 460"/>
              <a:gd name="T72" fmla="*/ 277 w 412"/>
              <a:gd name="T73" fmla="*/ 400 h 460"/>
              <a:gd name="T74" fmla="*/ 275 w 412"/>
              <a:gd name="T75" fmla="*/ 408 h 460"/>
              <a:gd name="T76" fmla="*/ 263 w 412"/>
              <a:gd name="T77" fmla="*/ 391 h 460"/>
              <a:gd name="T78" fmla="*/ 223 w 412"/>
              <a:gd name="T79" fmla="*/ 396 h 460"/>
              <a:gd name="T80" fmla="*/ 208 w 412"/>
              <a:gd name="T81" fmla="*/ 339 h 460"/>
              <a:gd name="T82" fmla="*/ 182 w 412"/>
              <a:gd name="T83" fmla="*/ 365 h 460"/>
              <a:gd name="T84" fmla="*/ 159 w 412"/>
              <a:gd name="T85" fmla="*/ 346 h 460"/>
              <a:gd name="T86" fmla="*/ 109 w 412"/>
              <a:gd name="T87" fmla="*/ 360 h 460"/>
              <a:gd name="T88" fmla="*/ 121 w 412"/>
              <a:gd name="T89" fmla="*/ 417 h 460"/>
              <a:gd name="T90" fmla="*/ 133 w 412"/>
              <a:gd name="T91" fmla="*/ 417 h 460"/>
              <a:gd name="T92" fmla="*/ 123 w 412"/>
              <a:gd name="T93" fmla="*/ 431 h 460"/>
              <a:gd name="T94" fmla="*/ 109 w 412"/>
              <a:gd name="T95" fmla="*/ 443 h 460"/>
              <a:gd name="T96" fmla="*/ 76 w 412"/>
              <a:gd name="T97" fmla="*/ 455 h 460"/>
              <a:gd name="T98" fmla="*/ 50 w 412"/>
              <a:gd name="T99" fmla="*/ 460 h 460"/>
              <a:gd name="T100" fmla="*/ 29 w 412"/>
              <a:gd name="T101" fmla="*/ 455 h 460"/>
              <a:gd name="T102" fmla="*/ 10 w 412"/>
              <a:gd name="T103" fmla="*/ 438 h 460"/>
              <a:gd name="T104" fmla="*/ 0 w 412"/>
              <a:gd name="T105" fmla="*/ 351 h 460"/>
              <a:gd name="T106" fmla="*/ 10 w 412"/>
              <a:gd name="T107" fmla="*/ 346 h 460"/>
              <a:gd name="T108" fmla="*/ 10 w 412"/>
              <a:gd name="T109" fmla="*/ 363 h 460"/>
              <a:gd name="T110" fmla="*/ 55 w 412"/>
              <a:gd name="T111" fmla="*/ 327 h 460"/>
              <a:gd name="T112" fmla="*/ 92 w 412"/>
              <a:gd name="T113" fmla="*/ 325 h 460"/>
              <a:gd name="T114" fmla="*/ 64 w 412"/>
              <a:gd name="T115" fmla="*/ 254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2" h="460">
                <a:moveTo>
                  <a:pt x="64" y="254"/>
                </a:moveTo>
                <a:lnTo>
                  <a:pt x="64" y="254"/>
                </a:lnTo>
                <a:lnTo>
                  <a:pt x="85" y="237"/>
                </a:lnTo>
                <a:lnTo>
                  <a:pt x="71" y="228"/>
                </a:lnTo>
                <a:lnTo>
                  <a:pt x="85" y="213"/>
                </a:lnTo>
                <a:lnTo>
                  <a:pt x="199" y="150"/>
                </a:lnTo>
                <a:lnTo>
                  <a:pt x="244" y="109"/>
                </a:lnTo>
                <a:lnTo>
                  <a:pt x="279" y="57"/>
                </a:lnTo>
                <a:lnTo>
                  <a:pt x="284" y="41"/>
                </a:lnTo>
                <a:lnTo>
                  <a:pt x="289" y="5"/>
                </a:lnTo>
                <a:lnTo>
                  <a:pt x="289" y="0"/>
                </a:lnTo>
                <a:lnTo>
                  <a:pt x="289" y="0"/>
                </a:lnTo>
                <a:lnTo>
                  <a:pt x="289" y="0"/>
                </a:lnTo>
                <a:lnTo>
                  <a:pt x="308" y="17"/>
                </a:lnTo>
                <a:lnTo>
                  <a:pt x="317" y="31"/>
                </a:lnTo>
                <a:lnTo>
                  <a:pt x="324" y="57"/>
                </a:lnTo>
                <a:lnTo>
                  <a:pt x="343" y="76"/>
                </a:lnTo>
                <a:lnTo>
                  <a:pt x="360" y="90"/>
                </a:lnTo>
                <a:lnTo>
                  <a:pt x="372" y="105"/>
                </a:lnTo>
                <a:lnTo>
                  <a:pt x="376" y="114"/>
                </a:lnTo>
                <a:lnTo>
                  <a:pt x="379" y="123"/>
                </a:lnTo>
                <a:lnTo>
                  <a:pt x="376" y="133"/>
                </a:lnTo>
                <a:lnTo>
                  <a:pt x="372" y="145"/>
                </a:lnTo>
                <a:lnTo>
                  <a:pt x="367" y="147"/>
                </a:lnTo>
                <a:lnTo>
                  <a:pt x="362" y="164"/>
                </a:lnTo>
                <a:lnTo>
                  <a:pt x="386" y="228"/>
                </a:lnTo>
                <a:lnTo>
                  <a:pt x="379" y="232"/>
                </a:lnTo>
                <a:lnTo>
                  <a:pt x="403" y="266"/>
                </a:lnTo>
                <a:lnTo>
                  <a:pt x="410" y="284"/>
                </a:lnTo>
                <a:lnTo>
                  <a:pt x="412" y="294"/>
                </a:lnTo>
                <a:lnTo>
                  <a:pt x="410" y="327"/>
                </a:lnTo>
                <a:lnTo>
                  <a:pt x="400" y="353"/>
                </a:lnTo>
                <a:lnTo>
                  <a:pt x="362" y="367"/>
                </a:lnTo>
                <a:lnTo>
                  <a:pt x="324" y="367"/>
                </a:lnTo>
                <a:lnTo>
                  <a:pt x="305" y="372"/>
                </a:lnTo>
                <a:lnTo>
                  <a:pt x="289" y="386"/>
                </a:lnTo>
                <a:lnTo>
                  <a:pt x="277" y="400"/>
                </a:lnTo>
                <a:lnTo>
                  <a:pt x="275" y="408"/>
                </a:lnTo>
                <a:lnTo>
                  <a:pt x="263" y="391"/>
                </a:lnTo>
                <a:lnTo>
                  <a:pt x="223" y="396"/>
                </a:lnTo>
                <a:lnTo>
                  <a:pt x="208" y="339"/>
                </a:lnTo>
                <a:lnTo>
                  <a:pt x="182" y="365"/>
                </a:lnTo>
                <a:lnTo>
                  <a:pt x="159" y="346"/>
                </a:lnTo>
                <a:lnTo>
                  <a:pt x="109" y="360"/>
                </a:lnTo>
                <a:lnTo>
                  <a:pt x="121" y="417"/>
                </a:lnTo>
                <a:lnTo>
                  <a:pt x="133" y="417"/>
                </a:lnTo>
                <a:lnTo>
                  <a:pt x="123" y="431"/>
                </a:lnTo>
                <a:lnTo>
                  <a:pt x="109" y="443"/>
                </a:lnTo>
                <a:lnTo>
                  <a:pt x="76" y="455"/>
                </a:lnTo>
                <a:lnTo>
                  <a:pt x="50" y="460"/>
                </a:lnTo>
                <a:lnTo>
                  <a:pt x="29" y="455"/>
                </a:lnTo>
                <a:lnTo>
                  <a:pt x="10" y="438"/>
                </a:lnTo>
                <a:lnTo>
                  <a:pt x="0" y="351"/>
                </a:lnTo>
                <a:lnTo>
                  <a:pt x="10" y="346"/>
                </a:lnTo>
                <a:lnTo>
                  <a:pt x="10" y="363"/>
                </a:lnTo>
                <a:lnTo>
                  <a:pt x="55" y="327"/>
                </a:lnTo>
                <a:lnTo>
                  <a:pt x="92" y="325"/>
                </a:lnTo>
                <a:lnTo>
                  <a:pt x="64" y="254"/>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9" name="Freeform 39"/>
          <p:cNvSpPr>
            <a:spLocks/>
          </p:cNvSpPr>
          <p:nvPr/>
        </p:nvSpPr>
        <p:spPr bwMode="auto">
          <a:xfrm>
            <a:off x="3575274" y="6191092"/>
            <a:ext cx="331629" cy="341105"/>
          </a:xfrm>
          <a:custGeom>
            <a:avLst/>
            <a:gdLst>
              <a:gd name="T0" fmla="*/ 146 w 175"/>
              <a:gd name="T1" fmla="*/ 0 h 180"/>
              <a:gd name="T2" fmla="*/ 146 w 175"/>
              <a:gd name="T3" fmla="*/ 0 h 180"/>
              <a:gd name="T4" fmla="*/ 163 w 175"/>
              <a:gd name="T5" fmla="*/ 9 h 180"/>
              <a:gd name="T6" fmla="*/ 175 w 175"/>
              <a:gd name="T7" fmla="*/ 66 h 180"/>
              <a:gd name="T8" fmla="*/ 125 w 175"/>
              <a:gd name="T9" fmla="*/ 83 h 180"/>
              <a:gd name="T10" fmla="*/ 101 w 175"/>
              <a:gd name="T11" fmla="*/ 97 h 180"/>
              <a:gd name="T12" fmla="*/ 85 w 175"/>
              <a:gd name="T13" fmla="*/ 118 h 180"/>
              <a:gd name="T14" fmla="*/ 59 w 175"/>
              <a:gd name="T15" fmla="*/ 168 h 180"/>
              <a:gd name="T16" fmla="*/ 47 w 175"/>
              <a:gd name="T17" fmla="*/ 180 h 180"/>
              <a:gd name="T18" fmla="*/ 30 w 175"/>
              <a:gd name="T19" fmla="*/ 175 h 180"/>
              <a:gd name="T20" fmla="*/ 28 w 175"/>
              <a:gd name="T21" fmla="*/ 175 h 180"/>
              <a:gd name="T22" fmla="*/ 23 w 175"/>
              <a:gd name="T23" fmla="*/ 161 h 180"/>
              <a:gd name="T24" fmla="*/ 0 w 175"/>
              <a:gd name="T25" fmla="*/ 99 h 180"/>
              <a:gd name="T26" fmla="*/ 26 w 175"/>
              <a:gd name="T27" fmla="*/ 83 h 180"/>
              <a:gd name="T28" fmla="*/ 33 w 175"/>
              <a:gd name="T29" fmla="*/ 80 h 180"/>
              <a:gd name="T30" fmla="*/ 47 w 175"/>
              <a:gd name="T31" fmla="*/ 92 h 180"/>
              <a:gd name="T32" fmla="*/ 73 w 175"/>
              <a:gd name="T33" fmla="*/ 85 h 180"/>
              <a:gd name="T34" fmla="*/ 78 w 175"/>
              <a:gd name="T35" fmla="*/ 71 h 180"/>
              <a:gd name="T36" fmla="*/ 113 w 175"/>
              <a:gd name="T37" fmla="*/ 54 h 180"/>
              <a:gd name="T38" fmla="*/ 92 w 175"/>
              <a:gd name="T39" fmla="*/ 33 h 180"/>
              <a:gd name="T40" fmla="*/ 92 w 175"/>
              <a:gd name="T41" fmla="*/ 26 h 180"/>
              <a:gd name="T42" fmla="*/ 146 w 175"/>
              <a:gd name="T4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5" h="180">
                <a:moveTo>
                  <a:pt x="146" y="0"/>
                </a:moveTo>
                <a:lnTo>
                  <a:pt x="146" y="0"/>
                </a:lnTo>
                <a:lnTo>
                  <a:pt x="163" y="9"/>
                </a:lnTo>
                <a:lnTo>
                  <a:pt x="175" y="66"/>
                </a:lnTo>
                <a:lnTo>
                  <a:pt x="125" y="83"/>
                </a:lnTo>
                <a:lnTo>
                  <a:pt x="101" y="97"/>
                </a:lnTo>
                <a:lnTo>
                  <a:pt x="85" y="118"/>
                </a:lnTo>
                <a:lnTo>
                  <a:pt x="59" y="168"/>
                </a:lnTo>
                <a:lnTo>
                  <a:pt x="47" y="180"/>
                </a:lnTo>
                <a:lnTo>
                  <a:pt x="30" y="175"/>
                </a:lnTo>
                <a:lnTo>
                  <a:pt x="28" y="175"/>
                </a:lnTo>
                <a:lnTo>
                  <a:pt x="23" y="161"/>
                </a:lnTo>
                <a:lnTo>
                  <a:pt x="0" y="99"/>
                </a:lnTo>
                <a:lnTo>
                  <a:pt x="26" y="83"/>
                </a:lnTo>
                <a:lnTo>
                  <a:pt x="33" y="80"/>
                </a:lnTo>
                <a:lnTo>
                  <a:pt x="47" y="92"/>
                </a:lnTo>
                <a:lnTo>
                  <a:pt x="73" y="85"/>
                </a:lnTo>
                <a:lnTo>
                  <a:pt x="78" y="71"/>
                </a:lnTo>
                <a:lnTo>
                  <a:pt x="113" y="54"/>
                </a:lnTo>
                <a:lnTo>
                  <a:pt x="92" y="33"/>
                </a:lnTo>
                <a:lnTo>
                  <a:pt x="92" y="26"/>
                </a:lnTo>
                <a:lnTo>
                  <a:pt x="146" y="0"/>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0" name="Freeform 41"/>
          <p:cNvSpPr>
            <a:spLocks/>
          </p:cNvSpPr>
          <p:nvPr/>
        </p:nvSpPr>
        <p:spPr bwMode="auto">
          <a:xfrm>
            <a:off x="3076884" y="5787451"/>
            <a:ext cx="972148" cy="735269"/>
          </a:xfrm>
          <a:custGeom>
            <a:avLst/>
            <a:gdLst>
              <a:gd name="T0" fmla="*/ 513 w 513"/>
              <a:gd name="T1" fmla="*/ 208 h 388"/>
              <a:gd name="T2" fmla="*/ 504 w 513"/>
              <a:gd name="T3" fmla="*/ 255 h 388"/>
              <a:gd name="T4" fmla="*/ 426 w 513"/>
              <a:gd name="T5" fmla="*/ 222 h 388"/>
              <a:gd name="T6" fmla="*/ 355 w 513"/>
              <a:gd name="T7" fmla="*/ 239 h 388"/>
              <a:gd name="T8" fmla="*/ 376 w 513"/>
              <a:gd name="T9" fmla="*/ 267 h 388"/>
              <a:gd name="T10" fmla="*/ 336 w 513"/>
              <a:gd name="T11" fmla="*/ 298 h 388"/>
              <a:gd name="T12" fmla="*/ 296 w 513"/>
              <a:gd name="T13" fmla="*/ 293 h 388"/>
              <a:gd name="T14" fmla="*/ 263 w 513"/>
              <a:gd name="T15" fmla="*/ 312 h 388"/>
              <a:gd name="T16" fmla="*/ 291 w 513"/>
              <a:gd name="T17" fmla="*/ 388 h 388"/>
              <a:gd name="T18" fmla="*/ 194 w 513"/>
              <a:gd name="T19" fmla="*/ 341 h 388"/>
              <a:gd name="T20" fmla="*/ 173 w 513"/>
              <a:gd name="T21" fmla="*/ 300 h 388"/>
              <a:gd name="T22" fmla="*/ 130 w 513"/>
              <a:gd name="T23" fmla="*/ 258 h 388"/>
              <a:gd name="T24" fmla="*/ 121 w 513"/>
              <a:gd name="T25" fmla="*/ 237 h 388"/>
              <a:gd name="T26" fmla="*/ 102 w 513"/>
              <a:gd name="T27" fmla="*/ 222 h 388"/>
              <a:gd name="T28" fmla="*/ 76 w 513"/>
              <a:gd name="T29" fmla="*/ 225 h 388"/>
              <a:gd name="T30" fmla="*/ 54 w 513"/>
              <a:gd name="T31" fmla="*/ 222 h 388"/>
              <a:gd name="T32" fmla="*/ 40 w 513"/>
              <a:gd name="T33" fmla="*/ 210 h 388"/>
              <a:gd name="T34" fmla="*/ 28 w 513"/>
              <a:gd name="T35" fmla="*/ 187 h 388"/>
              <a:gd name="T36" fmla="*/ 12 w 513"/>
              <a:gd name="T37" fmla="*/ 175 h 388"/>
              <a:gd name="T38" fmla="*/ 19 w 513"/>
              <a:gd name="T39" fmla="*/ 151 h 388"/>
              <a:gd name="T40" fmla="*/ 0 w 513"/>
              <a:gd name="T41" fmla="*/ 76 h 388"/>
              <a:gd name="T42" fmla="*/ 23 w 513"/>
              <a:gd name="T43" fmla="*/ 73 h 388"/>
              <a:gd name="T44" fmla="*/ 78 w 513"/>
              <a:gd name="T45" fmla="*/ 76 h 388"/>
              <a:gd name="T46" fmla="*/ 125 w 513"/>
              <a:gd name="T47" fmla="*/ 42 h 388"/>
              <a:gd name="T48" fmla="*/ 163 w 513"/>
              <a:gd name="T49" fmla="*/ 0 h 388"/>
              <a:gd name="T50" fmla="*/ 175 w 513"/>
              <a:gd name="T51" fmla="*/ 71 h 388"/>
              <a:gd name="T52" fmla="*/ 203 w 513"/>
              <a:gd name="T53" fmla="*/ 57 h 388"/>
              <a:gd name="T54" fmla="*/ 236 w 513"/>
              <a:gd name="T55" fmla="*/ 66 h 388"/>
              <a:gd name="T56" fmla="*/ 232 w 513"/>
              <a:gd name="T57" fmla="*/ 28 h 388"/>
              <a:gd name="T58" fmla="*/ 267 w 513"/>
              <a:gd name="T59" fmla="*/ 16 h 388"/>
              <a:gd name="T60" fmla="*/ 336 w 513"/>
              <a:gd name="T61" fmla="*/ 5 h 388"/>
              <a:gd name="T62" fmla="*/ 379 w 513"/>
              <a:gd name="T63" fmla="*/ 7 h 388"/>
              <a:gd name="T64" fmla="*/ 440 w 513"/>
              <a:gd name="T65" fmla="*/ 33 h 388"/>
              <a:gd name="T66" fmla="*/ 435 w 513"/>
              <a:gd name="T67" fmla="*/ 87 h 388"/>
              <a:gd name="T68" fmla="*/ 485 w 513"/>
              <a:gd name="T69" fmla="*/ 158 h 388"/>
              <a:gd name="T70" fmla="*/ 513 w 513"/>
              <a:gd name="T71" fmla="*/ 20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388">
                <a:moveTo>
                  <a:pt x="513" y="208"/>
                </a:moveTo>
                <a:lnTo>
                  <a:pt x="513" y="208"/>
                </a:lnTo>
                <a:lnTo>
                  <a:pt x="490" y="229"/>
                </a:lnTo>
                <a:lnTo>
                  <a:pt x="504" y="255"/>
                </a:lnTo>
                <a:lnTo>
                  <a:pt x="438" y="279"/>
                </a:lnTo>
                <a:lnTo>
                  <a:pt x="426" y="222"/>
                </a:lnTo>
                <a:lnTo>
                  <a:pt x="409" y="213"/>
                </a:lnTo>
                <a:lnTo>
                  <a:pt x="355" y="239"/>
                </a:lnTo>
                <a:lnTo>
                  <a:pt x="355" y="246"/>
                </a:lnTo>
                <a:lnTo>
                  <a:pt x="376" y="267"/>
                </a:lnTo>
                <a:lnTo>
                  <a:pt x="341" y="284"/>
                </a:lnTo>
                <a:lnTo>
                  <a:pt x="336" y="298"/>
                </a:lnTo>
                <a:lnTo>
                  <a:pt x="310" y="305"/>
                </a:lnTo>
                <a:lnTo>
                  <a:pt x="296" y="293"/>
                </a:lnTo>
                <a:lnTo>
                  <a:pt x="289" y="296"/>
                </a:lnTo>
                <a:lnTo>
                  <a:pt x="263" y="312"/>
                </a:lnTo>
                <a:lnTo>
                  <a:pt x="286" y="374"/>
                </a:lnTo>
                <a:lnTo>
                  <a:pt x="291" y="388"/>
                </a:lnTo>
                <a:lnTo>
                  <a:pt x="210" y="355"/>
                </a:lnTo>
                <a:lnTo>
                  <a:pt x="194" y="341"/>
                </a:lnTo>
                <a:lnTo>
                  <a:pt x="187" y="331"/>
                </a:lnTo>
                <a:lnTo>
                  <a:pt x="173" y="300"/>
                </a:lnTo>
                <a:lnTo>
                  <a:pt x="168" y="291"/>
                </a:lnTo>
                <a:lnTo>
                  <a:pt x="130" y="258"/>
                </a:lnTo>
                <a:lnTo>
                  <a:pt x="123" y="246"/>
                </a:lnTo>
                <a:lnTo>
                  <a:pt x="121" y="237"/>
                </a:lnTo>
                <a:lnTo>
                  <a:pt x="116" y="227"/>
                </a:lnTo>
                <a:lnTo>
                  <a:pt x="102" y="222"/>
                </a:lnTo>
                <a:lnTo>
                  <a:pt x="92" y="222"/>
                </a:lnTo>
                <a:lnTo>
                  <a:pt x="76" y="225"/>
                </a:lnTo>
                <a:lnTo>
                  <a:pt x="68" y="225"/>
                </a:lnTo>
                <a:lnTo>
                  <a:pt x="54" y="222"/>
                </a:lnTo>
                <a:lnTo>
                  <a:pt x="47" y="220"/>
                </a:lnTo>
                <a:lnTo>
                  <a:pt x="40" y="210"/>
                </a:lnTo>
                <a:lnTo>
                  <a:pt x="31" y="192"/>
                </a:lnTo>
                <a:lnTo>
                  <a:pt x="28" y="187"/>
                </a:lnTo>
                <a:lnTo>
                  <a:pt x="16" y="182"/>
                </a:lnTo>
                <a:lnTo>
                  <a:pt x="12" y="175"/>
                </a:lnTo>
                <a:lnTo>
                  <a:pt x="12" y="170"/>
                </a:lnTo>
                <a:lnTo>
                  <a:pt x="19" y="151"/>
                </a:lnTo>
                <a:lnTo>
                  <a:pt x="21" y="142"/>
                </a:lnTo>
                <a:lnTo>
                  <a:pt x="0" y="76"/>
                </a:lnTo>
                <a:lnTo>
                  <a:pt x="2" y="66"/>
                </a:lnTo>
                <a:lnTo>
                  <a:pt x="23" y="73"/>
                </a:lnTo>
                <a:lnTo>
                  <a:pt x="68" y="33"/>
                </a:lnTo>
                <a:lnTo>
                  <a:pt x="78" y="76"/>
                </a:lnTo>
                <a:lnTo>
                  <a:pt x="90" y="76"/>
                </a:lnTo>
                <a:lnTo>
                  <a:pt x="125" y="42"/>
                </a:lnTo>
                <a:lnTo>
                  <a:pt x="135" y="12"/>
                </a:lnTo>
                <a:lnTo>
                  <a:pt x="163" y="0"/>
                </a:lnTo>
                <a:lnTo>
                  <a:pt x="184" y="57"/>
                </a:lnTo>
                <a:lnTo>
                  <a:pt x="175" y="71"/>
                </a:lnTo>
                <a:lnTo>
                  <a:pt x="192" y="73"/>
                </a:lnTo>
                <a:lnTo>
                  <a:pt x="203" y="57"/>
                </a:lnTo>
                <a:lnTo>
                  <a:pt x="225" y="78"/>
                </a:lnTo>
                <a:lnTo>
                  <a:pt x="236" y="66"/>
                </a:lnTo>
                <a:lnTo>
                  <a:pt x="225" y="40"/>
                </a:lnTo>
                <a:lnTo>
                  <a:pt x="232" y="28"/>
                </a:lnTo>
                <a:lnTo>
                  <a:pt x="251" y="42"/>
                </a:lnTo>
                <a:lnTo>
                  <a:pt x="267" y="16"/>
                </a:lnTo>
                <a:lnTo>
                  <a:pt x="298" y="35"/>
                </a:lnTo>
                <a:lnTo>
                  <a:pt x="336" y="5"/>
                </a:lnTo>
                <a:lnTo>
                  <a:pt x="362" y="0"/>
                </a:lnTo>
                <a:lnTo>
                  <a:pt x="379" y="7"/>
                </a:lnTo>
                <a:lnTo>
                  <a:pt x="397" y="54"/>
                </a:lnTo>
                <a:lnTo>
                  <a:pt x="440" y="33"/>
                </a:lnTo>
                <a:lnTo>
                  <a:pt x="464" y="38"/>
                </a:lnTo>
                <a:lnTo>
                  <a:pt x="435" y="87"/>
                </a:lnTo>
                <a:lnTo>
                  <a:pt x="435" y="104"/>
                </a:lnTo>
                <a:lnTo>
                  <a:pt x="485" y="158"/>
                </a:lnTo>
                <a:lnTo>
                  <a:pt x="509" y="168"/>
                </a:lnTo>
                <a:lnTo>
                  <a:pt x="513" y="208"/>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1" name="Freeform 43"/>
          <p:cNvSpPr>
            <a:spLocks/>
          </p:cNvSpPr>
          <p:nvPr/>
        </p:nvSpPr>
        <p:spPr bwMode="auto">
          <a:xfrm>
            <a:off x="4162733" y="6302898"/>
            <a:ext cx="295625" cy="187607"/>
          </a:xfrm>
          <a:custGeom>
            <a:avLst/>
            <a:gdLst>
              <a:gd name="T0" fmla="*/ 156 w 156"/>
              <a:gd name="T1" fmla="*/ 64 h 99"/>
              <a:gd name="T2" fmla="*/ 156 w 156"/>
              <a:gd name="T3" fmla="*/ 64 h 99"/>
              <a:gd name="T4" fmla="*/ 73 w 156"/>
              <a:gd name="T5" fmla="*/ 90 h 99"/>
              <a:gd name="T6" fmla="*/ 63 w 156"/>
              <a:gd name="T7" fmla="*/ 99 h 99"/>
              <a:gd name="T8" fmla="*/ 61 w 156"/>
              <a:gd name="T9" fmla="*/ 95 h 99"/>
              <a:gd name="T10" fmla="*/ 47 w 156"/>
              <a:gd name="T11" fmla="*/ 90 h 99"/>
              <a:gd name="T12" fmla="*/ 35 w 156"/>
              <a:gd name="T13" fmla="*/ 90 h 99"/>
              <a:gd name="T14" fmla="*/ 26 w 156"/>
              <a:gd name="T15" fmla="*/ 81 h 99"/>
              <a:gd name="T16" fmla="*/ 14 w 156"/>
              <a:gd name="T17" fmla="*/ 52 h 99"/>
              <a:gd name="T18" fmla="*/ 0 w 156"/>
              <a:gd name="T19" fmla="*/ 28 h 99"/>
              <a:gd name="T20" fmla="*/ 11 w 156"/>
              <a:gd name="T21" fmla="*/ 24 h 99"/>
              <a:gd name="T22" fmla="*/ 52 w 156"/>
              <a:gd name="T23" fmla="*/ 0 h 99"/>
              <a:gd name="T24" fmla="*/ 94 w 156"/>
              <a:gd name="T25" fmla="*/ 21 h 99"/>
              <a:gd name="T26" fmla="*/ 134 w 156"/>
              <a:gd name="T27" fmla="*/ 14 h 99"/>
              <a:gd name="T28" fmla="*/ 156 w 156"/>
              <a:gd name="T29" fmla="*/ 43 h 99"/>
              <a:gd name="T30" fmla="*/ 156 w 156"/>
              <a:gd name="T31" fmla="*/ 6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99">
                <a:moveTo>
                  <a:pt x="156" y="64"/>
                </a:moveTo>
                <a:lnTo>
                  <a:pt x="156" y="64"/>
                </a:lnTo>
                <a:lnTo>
                  <a:pt x="73" y="90"/>
                </a:lnTo>
                <a:lnTo>
                  <a:pt x="63" y="99"/>
                </a:lnTo>
                <a:lnTo>
                  <a:pt x="61" y="95"/>
                </a:lnTo>
                <a:lnTo>
                  <a:pt x="47" y="90"/>
                </a:lnTo>
                <a:lnTo>
                  <a:pt x="35" y="90"/>
                </a:lnTo>
                <a:lnTo>
                  <a:pt x="26" y="81"/>
                </a:lnTo>
                <a:lnTo>
                  <a:pt x="14" y="52"/>
                </a:lnTo>
                <a:lnTo>
                  <a:pt x="0" y="28"/>
                </a:lnTo>
                <a:lnTo>
                  <a:pt x="11" y="24"/>
                </a:lnTo>
                <a:lnTo>
                  <a:pt x="52" y="0"/>
                </a:lnTo>
                <a:lnTo>
                  <a:pt x="94" y="21"/>
                </a:lnTo>
                <a:lnTo>
                  <a:pt x="134" y="14"/>
                </a:lnTo>
                <a:lnTo>
                  <a:pt x="156" y="43"/>
                </a:lnTo>
                <a:lnTo>
                  <a:pt x="156" y="64"/>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2" name="Freeform 45"/>
          <p:cNvSpPr>
            <a:spLocks/>
          </p:cNvSpPr>
          <p:nvPr/>
        </p:nvSpPr>
        <p:spPr bwMode="auto">
          <a:xfrm>
            <a:off x="4005445" y="5872728"/>
            <a:ext cx="801595" cy="587458"/>
          </a:xfrm>
          <a:custGeom>
            <a:avLst/>
            <a:gdLst>
              <a:gd name="T0" fmla="*/ 135 w 423"/>
              <a:gd name="T1" fmla="*/ 227 h 310"/>
              <a:gd name="T2" fmla="*/ 135 w 423"/>
              <a:gd name="T3" fmla="*/ 227 h 310"/>
              <a:gd name="T4" fmla="*/ 94 w 423"/>
              <a:gd name="T5" fmla="*/ 251 h 310"/>
              <a:gd name="T6" fmla="*/ 83 w 423"/>
              <a:gd name="T7" fmla="*/ 255 h 310"/>
              <a:gd name="T8" fmla="*/ 64 w 423"/>
              <a:gd name="T9" fmla="*/ 227 h 310"/>
              <a:gd name="T10" fmla="*/ 47 w 423"/>
              <a:gd name="T11" fmla="*/ 213 h 310"/>
              <a:gd name="T12" fmla="*/ 21 w 423"/>
              <a:gd name="T13" fmla="*/ 206 h 310"/>
              <a:gd name="T14" fmla="*/ 14 w 423"/>
              <a:gd name="T15" fmla="*/ 210 h 310"/>
              <a:gd name="T16" fmla="*/ 0 w 423"/>
              <a:gd name="T17" fmla="*/ 184 h 310"/>
              <a:gd name="T18" fmla="*/ 23 w 423"/>
              <a:gd name="T19" fmla="*/ 163 h 310"/>
              <a:gd name="T20" fmla="*/ 19 w 423"/>
              <a:gd name="T21" fmla="*/ 123 h 310"/>
              <a:gd name="T22" fmla="*/ 42 w 423"/>
              <a:gd name="T23" fmla="*/ 116 h 310"/>
              <a:gd name="T24" fmla="*/ 73 w 423"/>
              <a:gd name="T25" fmla="*/ 80 h 310"/>
              <a:gd name="T26" fmla="*/ 83 w 423"/>
              <a:gd name="T27" fmla="*/ 92 h 310"/>
              <a:gd name="T28" fmla="*/ 116 w 423"/>
              <a:gd name="T29" fmla="*/ 80 h 310"/>
              <a:gd name="T30" fmla="*/ 116 w 423"/>
              <a:gd name="T31" fmla="*/ 68 h 310"/>
              <a:gd name="T32" fmla="*/ 97 w 423"/>
              <a:gd name="T33" fmla="*/ 42 h 310"/>
              <a:gd name="T34" fmla="*/ 101 w 423"/>
              <a:gd name="T35" fmla="*/ 35 h 310"/>
              <a:gd name="T36" fmla="*/ 191 w 423"/>
              <a:gd name="T37" fmla="*/ 16 h 310"/>
              <a:gd name="T38" fmla="*/ 215 w 423"/>
              <a:gd name="T39" fmla="*/ 14 h 310"/>
              <a:gd name="T40" fmla="*/ 239 w 423"/>
              <a:gd name="T41" fmla="*/ 49 h 310"/>
              <a:gd name="T42" fmla="*/ 253 w 423"/>
              <a:gd name="T43" fmla="*/ 21 h 310"/>
              <a:gd name="T44" fmla="*/ 279 w 423"/>
              <a:gd name="T45" fmla="*/ 26 h 310"/>
              <a:gd name="T46" fmla="*/ 281 w 423"/>
              <a:gd name="T47" fmla="*/ 5 h 310"/>
              <a:gd name="T48" fmla="*/ 317 w 423"/>
              <a:gd name="T49" fmla="*/ 0 h 310"/>
              <a:gd name="T50" fmla="*/ 326 w 423"/>
              <a:gd name="T51" fmla="*/ 21 h 310"/>
              <a:gd name="T52" fmla="*/ 348 w 423"/>
              <a:gd name="T53" fmla="*/ 7 h 310"/>
              <a:gd name="T54" fmla="*/ 362 w 423"/>
              <a:gd name="T55" fmla="*/ 12 h 310"/>
              <a:gd name="T56" fmla="*/ 371 w 423"/>
              <a:gd name="T57" fmla="*/ 40 h 310"/>
              <a:gd name="T58" fmla="*/ 350 w 423"/>
              <a:gd name="T59" fmla="*/ 64 h 310"/>
              <a:gd name="T60" fmla="*/ 412 w 423"/>
              <a:gd name="T61" fmla="*/ 113 h 310"/>
              <a:gd name="T62" fmla="*/ 400 w 423"/>
              <a:gd name="T63" fmla="*/ 130 h 310"/>
              <a:gd name="T64" fmla="*/ 423 w 423"/>
              <a:gd name="T65" fmla="*/ 158 h 310"/>
              <a:gd name="T66" fmla="*/ 421 w 423"/>
              <a:gd name="T67" fmla="*/ 170 h 310"/>
              <a:gd name="T68" fmla="*/ 364 w 423"/>
              <a:gd name="T69" fmla="*/ 218 h 310"/>
              <a:gd name="T70" fmla="*/ 350 w 423"/>
              <a:gd name="T71" fmla="*/ 210 h 310"/>
              <a:gd name="T72" fmla="*/ 364 w 423"/>
              <a:gd name="T73" fmla="*/ 218 h 310"/>
              <a:gd name="T74" fmla="*/ 322 w 423"/>
              <a:gd name="T75" fmla="*/ 251 h 310"/>
              <a:gd name="T76" fmla="*/ 281 w 423"/>
              <a:gd name="T77" fmla="*/ 298 h 310"/>
              <a:gd name="T78" fmla="*/ 277 w 423"/>
              <a:gd name="T79" fmla="*/ 310 h 310"/>
              <a:gd name="T80" fmla="*/ 267 w 423"/>
              <a:gd name="T81" fmla="*/ 308 h 310"/>
              <a:gd name="T82" fmla="*/ 262 w 423"/>
              <a:gd name="T83" fmla="*/ 308 h 310"/>
              <a:gd name="T84" fmla="*/ 239 w 423"/>
              <a:gd name="T85" fmla="*/ 291 h 310"/>
              <a:gd name="T86" fmla="*/ 239 w 423"/>
              <a:gd name="T87" fmla="*/ 270 h 310"/>
              <a:gd name="T88" fmla="*/ 217 w 423"/>
              <a:gd name="T89" fmla="*/ 241 h 310"/>
              <a:gd name="T90" fmla="*/ 177 w 423"/>
              <a:gd name="T91" fmla="*/ 248 h 310"/>
              <a:gd name="T92" fmla="*/ 135 w 423"/>
              <a:gd name="T93" fmla="*/ 227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3" h="310">
                <a:moveTo>
                  <a:pt x="135" y="227"/>
                </a:moveTo>
                <a:lnTo>
                  <a:pt x="135" y="227"/>
                </a:lnTo>
                <a:lnTo>
                  <a:pt x="94" y="251"/>
                </a:lnTo>
                <a:lnTo>
                  <a:pt x="83" y="255"/>
                </a:lnTo>
                <a:lnTo>
                  <a:pt x="64" y="227"/>
                </a:lnTo>
                <a:lnTo>
                  <a:pt x="47" y="213"/>
                </a:lnTo>
                <a:lnTo>
                  <a:pt x="21" y="206"/>
                </a:lnTo>
                <a:lnTo>
                  <a:pt x="14" y="210"/>
                </a:lnTo>
                <a:lnTo>
                  <a:pt x="0" y="184"/>
                </a:lnTo>
                <a:lnTo>
                  <a:pt x="23" y="163"/>
                </a:lnTo>
                <a:lnTo>
                  <a:pt x="19" y="123"/>
                </a:lnTo>
                <a:lnTo>
                  <a:pt x="42" y="116"/>
                </a:lnTo>
                <a:lnTo>
                  <a:pt x="73" y="80"/>
                </a:lnTo>
                <a:lnTo>
                  <a:pt x="83" y="92"/>
                </a:lnTo>
                <a:lnTo>
                  <a:pt x="116" y="80"/>
                </a:lnTo>
                <a:lnTo>
                  <a:pt x="116" y="68"/>
                </a:lnTo>
                <a:lnTo>
                  <a:pt x="97" y="42"/>
                </a:lnTo>
                <a:lnTo>
                  <a:pt x="101" y="35"/>
                </a:lnTo>
                <a:lnTo>
                  <a:pt x="191" y="16"/>
                </a:lnTo>
                <a:lnTo>
                  <a:pt x="215" y="14"/>
                </a:lnTo>
                <a:lnTo>
                  <a:pt x="239" y="49"/>
                </a:lnTo>
                <a:lnTo>
                  <a:pt x="253" y="21"/>
                </a:lnTo>
                <a:lnTo>
                  <a:pt x="279" y="26"/>
                </a:lnTo>
                <a:lnTo>
                  <a:pt x="281" y="5"/>
                </a:lnTo>
                <a:lnTo>
                  <a:pt x="317" y="0"/>
                </a:lnTo>
                <a:lnTo>
                  <a:pt x="326" y="21"/>
                </a:lnTo>
                <a:lnTo>
                  <a:pt x="348" y="7"/>
                </a:lnTo>
                <a:lnTo>
                  <a:pt x="362" y="12"/>
                </a:lnTo>
                <a:lnTo>
                  <a:pt x="371" y="40"/>
                </a:lnTo>
                <a:lnTo>
                  <a:pt x="350" y="64"/>
                </a:lnTo>
                <a:lnTo>
                  <a:pt x="412" y="113"/>
                </a:lnTo>
                <a:lnTo>
                  <a:pt x="400" y="130"/>
                </a:lnTo>
                <a:lnTo>
                  <a:pt x="423" y="158"/>
                </a:lnTo>
                <a:lnTo>
                  <a:pt x="421" y="170"/>
                </a:lnTo>
                <a:lnTo>
                  <a:pt x="364" y="218"/>
                </a:lnTo>
                <a:lnTo>
                  <a:pt x="350" y="210"/>
                </a:lnTo>
                <a:lnTo>
                  <a:pt x="364" y="218"/>
                </a:lnTo>
                <a:lnTo>
                  <a:pt x="322" y="251"/>
                </a:lnTo>
                <a:lnTo>
                  <a:pt x="281" y="298"/>
                </a:lnTo>
                <a:lnTo>
                  <a:pt x="277" y="310"/>
                </a:lnTo>
                <a:lnTo>
                  <a:pt x="267" y="308"/>
                </a:lnTo>
                <a:lnTo>
                  <a:pt x="262" y="308"/>
                </a:lnTo>
                <a:lnTo>
                  <a:pt x="239" y="291"/>
                </a:lnTo>
                <a:lnTo>
                  <a:pt x="239" y="270"/>
                </a:lnTo>
                <a:lnTo>
                  <a:pt x="217" y="241"/>
                </a:lnTo>
                <a:lnTo>
                  <a:pt x="177" y="248"/>
                </a:lnTo>
                <a:lnTo>
                  <a:pt x="135" y="227"/>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3" name="Freeform 47"/>
          <p:cNvSpPr>
            <a:spLocks/>
          </p:cNvSpPr>
          <p:nvPr/>
        </p:nvSpPr>
        <p:spPr bwMode="auto">
          <a:xfrm>
            <a:off x="3893639" y="4553791"/>
            <a:ext cx="663258" cy="1044157"/>
          </a:xfrm>
          <a:custGeom>
            <a:avLst/>
            <a:gdLst>
              <a:gd name="T0" fmla="*/ 49 w 350"/>
              <a:gd name="T1" fmla="*/ 135 h 551"/>
              <a:gd name="T2" fmla="*/ 49 w 350"/>
              <a:gd name="T3" fmla="*/ 135 h 551"/>
              <a:gd name="T4" fmla="*/ 54 w 350"/>
              <a:gd name="T5" fmla="*/ 104 h 551"/>
              <a:gd name="T6" fmla="*/ 52 w 350"/>
              <a:gd name="T7" fmla="*/ 87 h 551"/>
              <a:gd name="T8" fmla="*/ 68 w 350"/>
              <a:gd name="T9" fmla="*/ 76 h 551"/>
              <a:gd name="T10" fmla="*/ 276 w 350"/>
              <a:gd name="T11" fmla="*/ 0 h 551"/>
              <a:gd name="T12" fmla="*/ 288 w 350"/>
              <a:gd name="T13" fmla="*/ 57 h 551"/>
              <a:gd name="T14" fmla="*/ 286 w 350"/>
              <a:gd name="T15" fmla="*/ 94 h 551"/>
              <a:gd name="T16" fmla="*/ 286 w 350"/>
              <a:gd name="T17" fmla="*/ 130 h 551"/>
              <a:gd name="T18" fmla="*/ 302 w 350"/>
              <a:gd name="T19" fmla="*/ 168 h 551"/>
              <a:gd name="T20" fmla="*/ 326 w 350"/>
              <a:gd name="T21" fmla="*/ 192 h 551"/>
              <a:gd name="T22" fmla="*/ 333 w 350"/>
              <a:gd name="T23" fmla="*/ 194 h 551"/>
              <a:gd name="T24" fmla="*/ 336 w 350"/>
              <a:gd name="T25" fmla="*/ 199 h 551"/>
              <a:gd name="T26" fmla="*/ 305 w 350"/>
              <a:gd name="T27" fmla="*/ 218 h 551"/>
              <a:gd name="T28" fmla="*/ 321 w 350"/>
              <a:gd name="T29" fmla="*/ 258 h 551"/>
              <a:gd name="T30" fmla="*/ 300 w 350"/>
              <a:gd name="T31" fmla="*/ 274 h 551"/>
              <a:gd name="T32" fmla="*/ 326 w 350"/>
              <a:gd name="T33" fmla="*/ 281 h 551"/>
              <a:gd name="T34" fmla="*/ 350 w 350"/>
              <a:gd name="T35" fmla="*/ 319 h 551"/>
              <a:gd name="T36" fmla="*/ 319 w 350"/>
              <a:gd name="T37" fmla="*/ 388 h 551"/>
              <a:gd name="T38" fmla="*/ 279 w 350"/>
              <a:gd name="T39" fmla="*/ 416 h 551"/>
              <a:gd name="T40" fmla="*/ 267 w 350"/>
              <a:gd name="T41" fmla="*/ 407 h 551"/>
              <a:gd name="T42" fmla="*/ 215 w 350"/>
              <a:gd name="T43" fmla="*/ 421 h 551"/>
              <a:gd name="T44" fmla="*/ 179 w 350"/>
              <a:gd name="T45" fmla="*/ 473 h 551"/>
              <a:gd name="T46" fmla="*/ 153 w 350"/>
              <a:gd name="T47" fmla="*/ 466 h 551"/>
              <a:gd name="T48" fmla="*/ 142 w 350"/>
              <a:gd name="T49" fmla="*/ 485 h 551"/>
              <a:gd name="T50" fmla="*/ 120 w 350"/>
              <a:gd name="T51" fmla="*/ 473 h 551"/>
              <a:gd name="T52" fmla="*/ 97 w 350"/>
              <a:gd name="T53" fmla="*/ 478 h 551"/>
              <a:gd name="T54" fmla="*/ 59 w 350"/>
              <a:gd name="T55" fmla="*/ 551 h 551"/>
              <a:gd name="T56" fmla="*/ 33 w 350"/>
              <a:gd name="T57" fmla="*/ 551 h 551"/>
              <a:gd name="T58" fmla="*/ 7 w 350"/>
              <a:gd name="T59" fmla="*/ 485 h 551"/>
              <a:gd name="T60" fmla="*/ 26 w 350"/>
              <a:gd name="T61" fmla="*/ 426 h 551"/>
              <a:gd name="T62" fmla="*/ 21 w 350"/>
              <a:gd name="T63" fmla="*/ 364 h 551"/>
              <a:gd name="T64" fmla="*/ 33 w 350"/>
              <a:gd name="T65" fmla="*/ 353 h 551"/>
              <a:gd name="T66" fmla="*/ 7 w 350"/>
              <a:gd name="T67" fmla="*/ 326 h 551"/>
              <a:gd name="T68" fmla="*/ 0 w 350"/>
              <a:gd name="T69" fmla="*/ 244 h 551"/>
              <a:gd name="T70" fmla="*/ 33 w 350"/>
              <a:gd name="T71" fmla="*/ 201 h 551"/>
              <a:gd name="T72" fmla="*/ 37 w 350"/>
              <a:gd name="T73" fmla="*/ 187 h 551"/>
              <a:gd name="T74" fmla="*/ 26 w 350"/>
              <a:gd name="T75" fmla="*/ 147 h 551"/>
              <a:gd name="T76" fmla="*/ 9 w 350"/>
              <a:gd name="T77" fmla="*/ 142 h 551"/>
              <a:gd name="T78" fmla="*/ 49 w 350"/>
              <a:gd name="T79" fmla="*/ 135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0" h="551">
                <a:moveTo>
                  <a:pt x="49" y="135"/>
                </a:moveTo>
                <a:lnTo>
                  <a:pt x="49" y="135"/>
                </a:lnTo>
                <a:lnTo>
                  <a:pt x="54" y="104"/>
                </a:lnTo>
                <a:lnTo>
                  <a:pt x="52" y="87"/>
                </a:lnTo>
                <a:lnTo>
                  <a:pt x="68" y="76"/>
                </a:lnTo>
                <a:lnTo>
                  <a:pt x="276" y="0"/>
                </a:lnTo>
                <a:lnTo>
                  <a:pt x="288" y="57"/>
                </a:lnTo>
                <a:lnTo>
                  <a:pt x="286" y="94"/>
                </a:lnTo>
                <a:lnTo>
                  <a:pt x="286" y="130"/>
                </a:lnTo>
                <a:lnTo>
                  <a:pt x="302" y="168"/>
                </a:lnTo>
                <a:lnTo>
                  <a:pt x="326" y="192"/>
                </a:lnTo>
                <a:lnTo>
                  <a:pt x="333" y="194"/>
                </a:lnTo>
                <a:lnTo>
                  <a:pt x="336" y="199"/>
                </a:lnTo>
                <a:lnTo>
                  <a:pt x="305" y="218"/>
                </a:lnTo>
                <a:lnTo>
                  <a:pt x="321" y="258"/>
                </a:lnTo>
                <a:lnTo>
                  <a:pt x="300" y="274"/>
                </a:lnTo>
                <a:lnTo>
                  <a:pt x="326" y="281"/>
                </a:lnTo>
                <a:lnTo>
                  <a:pt x="350" y="319"/>
                </a:lnTo>
                <a:lnTo>
                  <a:pt x="319" y="388"/>
                </a:lnTo>
                <a:lnTo>
                  <a:pt x="279" y="416"/>
                </a:lnTo>
                <a:lnTo>
                  <a:pt x="267" y="407"/>
                </a:lnTo>
                <a:lnTo>
                  <a:pt x="215" y="421"/>
                </a:lnTo>
                <a:lnTo>
                  <a:pt x="179" y="473"/>
                </a:lnTo>
                <a:lnTo>
                  <a:pt x="153" y="466"/>
                </a:lnTo>
                <a:lnTo>
                  <a:pt x="142" y="485"/>
                </a:lnTo>
                <a:lnTo>
                  <a:pt x="120" y="473"/>
                </a:lnTo>
                <a:lnTo>
                  <a:pt x="97" y="478"/>
                </a:lnTo>
                <a:lnTo>
                  <a:pt x="59" y="551"/>
                </a:lnTo>
                <a:lnTo>
                  <a:pt x="33" y="551"/>
                </a:lnTo>
                <a:lnTo>
                  <a:pt x="7" y="485"/>
                </a:lnTo>
                <a:lnTo>
                  <a:pt x="26" y="426"/>
                </a:lnTo>
                <a:lnTo>
                  <a:pt x="21" y="364"/>
                </a:lnTo>
                <a:lnTo>
                  <a:pt x="33" y="353"/>
                </a:lnTo>
                <a:lnTo>
                  <a:pt x="7" y="326"/>
                </a:lnTo>
                <a:lnTo>
                  <a:pt x="0" y="244"/>
                </a:lnTo>
                <a:lnTo>
                  <a:pt x="33" y="201"/>
                </a:lnTo>
                <a:lnTo>
                  <a:pt x="37" y="187"/>
                </a:lnTo>
                <a:lnTo>
                  <a:pt x="26" y="147"/>
                </a:lnTo>
                <a:lnTo>
                  <a:pt x="9" y="142"/>
                </a:lnTo>
                <a:lnTo>
                  <a:pt x="49" y="135"/>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4" name="Freeform 49"/>
          <p:cNvSpPr>
            <a:spLocks/>
          </p:cNvSpPr>
          <p:nvPr/>
        </p:nvSpPr>
        <p:spPr bwMode="auto">
          <a:xfrm>
            <a:off x="3355452" y="4718657"/>
            <a:ext cx="640517" cy="763695"/>
          </a:xfrm>
          <a:custGeom>
            <a:avLst/>
            <a:gdLst>
              <a:gd name="T0" fmla="*/ 11 w 338"/>
              <a:gd name="T1" fmla="*/ 289 h 403"/>
              <a:gd name="T2" fmla="*/ 11 w 338"/>
              <a:gd name="T3" fmla="*/ 289 h 403"/>
              <a:gd name="T4" fmla="*/ 4 w 338"/>
              <a:gd name="T5" fmla="*/ 256 h 403"/>
              <a:gd name="T6" fmla="*/ 0 w 338"/>
              <a:gd name="T7" fmla="*/ 228 h 403"/>
              <a:gd name="T8" fmla="*/ 165 w 338"/>
              <a:gd name="T9" fmla="*/ 123 h 403"/>
              <a:gd name="T10" fmla="*/ 336 w 338"/>
              <a:gd name="T11" fmla="*/ 0 h 403"/>
              <a:gd name="T12" fmla="*/ 338 w 338"/>
              <a:gd name="T13" fmla="*/ 17 h 403"/>
              <a:gd name="T14" fmla="*/ 333 w 338"/>
              <a:gd name="T15" fmla="*/ 48 h 403"/>
              <a:gd name="T16" fmla="*/ 293 w 338"/>
              <a:gd name="T17" fmla="*/ 55 h 403"/>
              <a:gd name="T18" fmla="*/ 310 w 338"/>
              <a:gd name="T19" fmla="*/ 60 h 403"/>
              <a:gd name="T20" fmla="*/ 321 w 338"/>
              <a:gd name="T21" fmla="*/ 100 h 403"/>
              <a:gd name="T22" fmla="*/ 317 w 338"/>
              <a:gd name="T23" fmla="*/ 114 h 403"/>
              <a:gd name="T24" fmla="*/ 284 w 338"/>
              <a:gd name="T25" fmla="*/ 157 h 403"/>
              <a:gd name="T26" fmla="*/ 291 w 338"/>
              <a:gd name="T27" fmla="*/ 239 h 403"/>
              <a:gd name="T28" fmla="*/ 317 w 338"/>
              <a:gd name="T29" fmla="*/ 266 h 403"/>
              <a:gd name="T30" fmla="*/ 305 w 338"/>
              <a:gd name="T31" fmla="*/ 277 h 403"/>
              <a:gd name="T32" fmla="*/ 310 w 338"/>
              <a:gd name="T33" fmla="*/ 339 h 403"/>
              <a:gd name="T34" fmla="*/ 291 w 338"/>
              <a:gd name="T35" fmla="*/ 398 h 403"/>
              <a:gd name="T36" fmla="*/ 267 w 338"/>
              <a:gd name="T37" fmla="*/ 403 h 403"/>
              <a:gd name="T38" fmla="*/ 239 w 338"/>
              <a:gd name="T39" fmla="*/ 315 h 403"/>
              <a:gd name="T40" fmla="*/ 227 w 338"/>
              <a:gd name="T41" fmla="*/ 296 h 403"/>
              <a:gd name="T42" fmla="*/ 191 w 338"/>
              <a:gd name="T43" fmla="*/ 327 h 403"/>
              <a:gd name="T44" fmla="*/ 179 w 338"/>
              <a:gd name="T45" fmla="*/ 296 h 403"/>
              <a:gd name="T46" fmla="*/ 172 w 338"/>
              <a:gd name="T47" fmla="*/ 292 h 403"/>
              <a:gd name="T48" fmla="*/ 89 w 338"/>
              <a:gd name="T49" fmla="*/ 351 h 403"/>
              <a:gd name="T50" fmla="*/ 75 w 338"/>
              <a:gd name="T51" fmla="*/ 341 h 403"/>
              <a:gd name="T52" fmla="*/ 49 w 338"/>
              <a:gd name="T53" fmla="*/ 270 h 403"/>
              <a:gd name="T54" fmla="*/ 28 w 338"/>
              <a:gd name="T55" fmla="*/ 289 h 403"/>
              <a:gd name="T56" fmla="*/ 11 w 338"/>
              <a:gd name="T57" fmla="*/ 28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8" h="403">
                <a:moveTo>
                  <a:pt x="11" y="289"/>
                </a:moveTo>
                <a:lnTo>
                  <a:pt x="11" y="289"/>
                </a:lnTo>
                <a:lnTo>
                  <a:pt x="4" y="256"/>
                </a:lnTo>
                <a:lnTo>
                  <a:pt x="0" y="228"/>
                </a:lnTo>
                <a:lnTo>
                  <a:pt x="165" y="123"/>
                </a:lnTo>
                <a:lnTo>
                  <a:pt x="336" y="0"/>
                </a:lnTo>
                <a:lnTo>
                  <a:pt x="338" y="17"/>
                </a:lnTo>
                <a:lnTo>
                  <a:pt x="333" y="48"/>
                </a:lnTo>
                <a:lnTo>
                  <a:pt x="293" y="55"/>
                </a:lnTo>
                <a:lnTo>
                  <a:pt x="310" y="60"/>
                </a:lnTo>
                <a:lnTo>
                  <a:pt x="321" y="100"/>
                </a:lnTo>
                <a:lnTo>
                  <a:pt x="317" y="114"/>
                </a:lnTo>
                <a:lnTo>
                  <a:pt x="284" y="157"/>
                </a:lnTo>
                <a:lnTo>
                  <a:pt x="291" y="239"/>
                </a:lnTo>
                <a:lnTo>
                  <a:pt x="317" y="266"/>
                </a:lnTo>
                <a:lnTo>
                  <a:pt x="305" y="277"/>
                </a:lnTo>
                <a:lnTo>
                  <a:pt x="310" y="339"/>
                </a:lnTo>
                <a:lnTo>
                  <a:pt x="291" y="398"/>
                </a:lnTo>
                <a:lnTo>
                  <a:pt x="267" y="403"/>
                </a:lnTo>
                <a:lnTo>
                  <a:pt x="239" y="315"/>
                </a:lnTo>
                <a:lnTo>
                  <a:pt x="227" y="296"/>
                </a:lnTo>
                <a:lnTo>
                  <a:pt x="191" y="327"/>
                </a:lnTo>
                <a:lnTo>
                  <a:pt x="179" y="296"/>
                </a:lnTo>
                <a:lnTo>
                  <a:pt x="172" y="292"/>
                </a:lnTo>
                <a:lnTo>
                  <a:pt x="89" y="351"/>
                </a:lnTo>
                <a:lnTo>
                  <a:pt x="75" y="341"/>
                </a:lnTo>
                <a:lnTo>
                  <a:pt x="49" y="270"/>
                </a:lnTo>
                <a:lnTo>
                  <a:pt x="28" y="289"/>
                </a:lnTo>
                <a:lnTo>
                  <a:pt x="11" y="289"/>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5" name="Freeform 51"/>
          <p:cNvSpPr>
            <a:spLocks/>
          </p:cNvSpPr>
          <p:nvPr/>
        </p:nvSpPr>
        <p:spPr bwMode="auto">
          <a:xfrm>
            <a:off x="3762882" y="5450137"/>
            <a:ext cx="619671" cy="655677"/>
          </a:xfrm>
          <a:custGeom>
            <a:avLst/>
            <a:gdLst>
              <a:gd name="T0" fmla="*/ 303 w 327"/>
              <a:gd name="T1" fmla="*/ 183 h 346"/>
              <a:gd name="T2" fmla="*/ 303 w 327"/>
              <a:gd name="T3" fmla="*/ 183 h 346"/>
              <a:gd name="T4" fmla="*/ 327 w 327"/>
              <a:gd name="T5" fmla="*/ 213 h 346"/>
              <a:gd name="T6" fmla="*/ 319 w 327"/>
              <a:gd name="T7" fmla="*/ 239 h 346"/>
              <a:gd name="T8" fmla="*/ 229 w 327"/>
              <a:gd name="T9" fmla="*/ 258 h 346"/>
              <a:gd name="T10" fmla="*/ 225 w 327"/>
              <a:gd name="T11" fmla="*/ 265 h 346"/>
              <a:gd name="T12" fmla="*/ 244 w 327"/>
              <a:gd name="T13" fmla="*/ 291 h 346"/>
              <a:gd name="T14" fmla="*/ 244 w 327"/>
              <a:gd name="T15" fmla="*/ 303 h 346"/>
              <a:gd name="T16" fmla="*/ 211 w 327"/>
              <a:gd name="T17" fmla="*/ 315 h 346"/>
              <a:gd name="T18" fmla="*/ 201 w 327"/>
              <a:gd name="T19" fmla="*/ 303 h 346"/>
              <a:gd name="T20" fmla="*/ 170 w 327"/>
              <a:gd name="T21" fmla="*/ 339 h 346"/>
              <a:gd name="T22" fmla="*/ 147 w 327"/>
              <a:gd name="T23" fmla="*/ 346 h 346"/>
              <a:gd name="T24" fmla="*/ 123 w 327"/>
              <a:gd name="T25" fmla="*/ 336 h 346"/>
              <a:gd name="T26" fmla="*/ 73 w 327"/>
              <a:gd name="T27" fmla="*/ 282 h 346"/>
              <a:gd name="T28" fmla="*/ 73 w 327"/>
              <a:gd name="T29" fmla="*/ 265 h 346"/>
              <a:gd name="T30" fmla="*/ 102 w 327"/>
              <a:gd name="T31" fmla="*/ 216 h 346"/>
              <a:gd name="T32" fmla="*/ 78 w 327"/>
              <a:gd name="T33" fmla="*/ 211 h 346"/>
              <a:gd name="T34" fmla="*/ 35 w 327"/>
              <a:gd name="T35" fmla="*/ 232 h 346"/>
              <a:gd name="T36" fmla="*/ 17 w 327"/>
              <a:gd name="T37" fmla="*/ 185 h 346"/>
              <a:gd name="T38" fmla="*/ 0 w 327"/>
              <a:gd name="T39" fmla="*/ 178 h 346"/>
              <a:gd name="T40" fmla="*/ 14 w 327"/>
              <a:gd name="T41" fmla="*/ 166 h 346"/>
              <a:gd name="T42" fmla="*/ 2 w 327"/>
              <a:gd name="T43" fmla="*/ 142 h 346"/>
              <a:gd name="T44" fmla="*/ 9 w 327"/>
              <a:gd name="T45" fmla="*/ 130 h 346"/>
              <a:gd name="T46" fmla="*/ 57 w 327"/>
              <a:gd name="T47" fmla="*/ 100 h 346"/>
              <a:gd name="T48" fmla="*/ 97 w 327"/>
              <a:gd name="T49" fmla="*/ 93 h 346"/>
              <a:gd name="T50" fmla="*/ 102 w 327"/>
              <a:gd name="T51" fmla="*/ 78 h 346"/>
              <a:gd name="T52" fmla="*/ 128 w 327"/>
              <a:gd name="T53" fmla="*/ 78 h 346"/>
              <a:gd name="T54" fmla="*/ 166 w 327"/>
              <a:gd name="T55" fmla="*/ 5 h 346"/>
              <a:gd name="T56" fmla="*/ 189 w 327"/>
              <a:gd name="T57" fmla="*/ 0 h 346"/>
              <a:gd name="T58" fmla="*/ 213 w 327"/>
              <a:gd name="T59" fmla="*/ 76 h 346"/>
              <a:gd name="T60" fmla="*/ 196 w 327"/>
              <a:gd name="T61" fmla="*/ 114 h 346"/>
              <a:gd name="T62" fmla="*/ 201 w 327"/>
              <a:gd name="T63" fmla="*/ 166 h 346"/>
              <a:gd name="T64" fmla="*/ 229 w 327"/>
              <a:gd name="T65" fmla="*/ 180 h 346"/>
              <a:gd name="T66" fmla="*/ 274 w 327"/>
              <a:gd name="T67" fmla="*/ 175 h 346"/>
              <a:gd name="T68" fmla="*/ 303 w 327"/>
              <a:gd name="T69" fmla="*/ 18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346">
                <a:moveTo>
                  <a:pt x="303" y="183"/>
                </a:moveTo>
                <a:lnTo>
                  <a:pt x="303" y="183"/>
                </a:lnTo>
                <a:lnTo>
                  <a:pt x="327" y="213"/>
                </a:lnTo>
                <a:lnTo>
                  <a:pt x="319" y="239"/>
                </a:lnTo>
                <a:lnTo>
                  <a:pt x="229" y="258"/>
                </a:lnTo>
                <a:lnTo>
                  <a:pt x="225" y="265"/>
                </a:lnTo>
                <a:lnTo>
                  <a:pt x="244" y="291"/>
                </a:lnTo>
                <a:lnTo>
                  <a:pt x="244" y="303"/>
                </a:lnTo>
                <a:lnTo>
                  <a:pt x="211" y="315"/>
                </a:lnTo>
                <a:lnTo>
                  <a:pt x="201" y="303"/>
                </a:lnTo>
                <a:lnTo>
                  <a:pt x="170" y="339"/>
                </a:lnTo>
                <a:lnTo>
                  <a:pt x="147" y="346"/>
                </a:lnTo>
                <a:lnTo>
                  <a:pt x="123" y="336"/>
                </a:lnTo>
                <a:lnTo>
                  <a:pt x="73" y="282"/>
                </a:lnTo>
                <a:lnTo>
                  <a:pt x="73" y="265"/>
                </a:lnTo>
                <a:lnTo>
                  <a:pt x="102" y="216"/>
                </a:lnTo>
                <a:lnTo>
                  <a:pt x="78" y="211"/>
                </a:lnTo>
                <a:lnTo>
                  <a:pt x="35" y="232"/>
                </a:lnTo>
                <a:lnTo>
                  <a:pt x="17" y="185"/>
                </a:lnTo>
                <a:lnTo>
                  <a:pt x="0" y="178"/>
                </a:lnTo>
                <a:lnTo>
                  <a:pt x="14" y="166"/>
                </a:lnTo>
                <a:lnTo>
                  <a:pt x="2" y="142"/>
                </a:lnTo>
                <a:lnTo>
                  <a:pt x="9" y="130"/>
                </a:lnTo>
                <a:lnTo>
                  <a:pt x="57" y="100"/>
                </a:lnTo>
                <a:lnTo>
                  <a:pt x="97" y="93"/>
                </a:lnTo>
                <a:lnTo>
                  <a:pt x="102" y="78"/>
                </a:lnTo>
                <a:lnTo>
                  <a:pt x="128" y="78"/>
                </a:lnTo>
                <a:lnTo>
                  <a:pt x="166" y="5"/>
                </a:lnTo>
                <a:lnTo>
                  <a:pt x="189" y="0"/>
                </a:lnTo>
                <a:lnTo>
                  <a:pt x="213" y="76"/>
                </a:lnTo>
                <a:lnTo>
                  <a:pt x="196" y="114"/>
                </a:lnTo>
                <a:lnTo>
                  <a:pt x="201" y="166"/>
                </a:lnTo>
                <a:lnTo>
                  <a:pt x="229" y="180"/>
                </a:lnTo>
                <a:lnTo>
                  <a:pt x="274" y="175"/>
                </a:lnTo>
                <a:lnTo>
                  <a:pt x="303" y="183"/>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53"/>
          <p:cNvSpPr>
            <a:spLocks/>
          </p:cNvSpPr>
          <p:nvPr/>
        </p:nvSpPr>
        <p:spPr bwMode="auto">
          <a:xfrm>
            <a:off x="4121041" y="5325064"/>
            <a:ext cx="557137" cy="640517"/>
          </a:xfrm>
          <a:custGeom>
            <a:avLst/>
            <a:gdLst>
              <a:gd name="T0" fmla="*/ 261 w 294"/>
              <a:gd name="T1" fmla="*/ 260 h 338"/>
              <a:gd name="T2" fmla="*/ 261 w 294"/>
              <a:gd name="T3" fmla="*/ 260 h 338"/>
              <a:gd name="T4" fmla="*/ 268 w 294"/>
              <a:gd name="T5" fmla="*/ 277 h 338"/>
              <a:gd name="T6" fmla="*/ 256 w 294"/>
              <a:gd name="T7" fmla="*/ 289 h 338"/>
              <a:gd name="T8" fmla="*/ 220 w 294"/>
              <a:gd name="T9" fmla="*/ 294 h 338"/>
              <a:gd name="T10" fmla="*/ 218 w 294"/>
              <a:gd name="T11" fmla="*/ 315 h 338"/>
              <a:gd name="T12" fmla="*/ 192 w 294"/>
              <a:gd name="T13" fmla="*/ 310 h 338"/>
              <a:gd name="T14" fmla="*/ 178 w 294"/>
              <a:gd name="T15" fmla="*/ 338 h 338"/>
              <a:gd name="T16" fmla="*/ 154 w 294"/>
              <a:gd name="T17" fmla="*/ 303 h 338"/>
              <a:gd name="T18" fmla="*/ 130 w 294"/>
              <a:gd name="T19" fmla="*/ 305 h 338"/>
              <a:gd name="T20" fmla="*/ 138 w 294"/>
              <a:gd name="T21" fmla="*/ 279 h 338"/>
              <a:gd name="T22" fmla="*/ 114 w 294"/>
              <a:gd name="T23" fmla="*/ 249 h 338"/>
              <a:gd name="T24" fmla="*/ 85 w 294"/>
              <a:gd name="T25" fmla="*/ 241 h 338"/>
              <a:gd name="T26" fmla="*/ 40 w 294"/>
              <a:gd name="T27" fmla="*/ 246 h 338"/>
              <a:gd name="T28" fmla="*/ 12 w 294"/>
              <a:gd name="T29" fmla="*/ 232 h 338"/>
              <a:gd name="T30" fmla="*/ 7 w 294"/>
              <a:gd name="T31" fmla="*/ 180 h 338"/>
              <a:gd name="T32" fmla="*/ 24 w 294"/>
              <a:gd name="T33" fmla="*/ 142 h 338"/>
              <a:gd name="T34" fmla="*/ 0 w 294"/>
              <a:gd name="T35" fmla="*/ 66 h 338"/>
              <a:gd name="T36" fmla="*/ 22 w 294"/>
              <a:gd name="T37" fmla="*/ 78 h 338"/>
              <a:gd name="T38" fmla="*/ 33 w 294"/>
              <a:gd name="T39" fmla="*/ 59 h 338"/>
              <a:gd name="T40" fmla="*/ 59 w 294"/>
              <a:gd name="T41" fmla="*/ 66 h 338"/>
              <a:gd name="T42" fmla="*/ 95 w 294"/>
              <a:gd name="T43" fmla="*/ 14 h 338"/>
              <a:gd name="T44" fmla="*/ 147 w 294"/>
              <a:gd name="T45" fmla="*/ 0 h 338"/>
              <a:gd name="T46" fmla="*/ 159 w 294"/>
              <a:gd name="T47" fmla="*/ 9 h 338"/>
              <a:gd name="T48" fmla="*/ 270 w 294"/>
              <a:gd name="T49" fmla="*/ 80 h 338"/>
              <a:gd name="T50" fmla="*/ 251 w 294"/>
              <a:gd name="T51" fmla="*/ 97 h 338"/>
              <a:gd name="T52" fmla="*/ 282 w 294"/>
              <a:gd name="T53" fmla="*/ 144 h 338"/>
              <a:gd name="T54" fmla="*/ 258 w 294"/>
              <a:gd name="T55" fmla="*/ 182 h 338"/>
              <a:gd name="T56" fmla="*/ 275 w 294"/>
              <a:gd name="T57" fmla="*/ 204 h 338"/>
              <a:gd name="T58" fmla="*/ 246 w 294"/>
              <a:gd name="T59" fmla="*/ 220 h 338"/>
              <a:gd name="T60" fmla="*/ 294 w 294"/>
              <a:gd name="T61" fmla="*/ 241 h 338"/>
              <a:gd name="T62" fmla="*/ 275 w 294"/>
              <a:gd name="T63" fmla="*/ 241 h 338"/>
              <a:gd name="T64" fmla="*/ 289 w 294"/>
              <a:gd name="T65" fmla="*/ 256 h 338"/>
              <a:gd name="T66" fmla="*/ 282 w 294"/>
              <a:gd name="T67" fmla="*/ 263 h 338"/>
              <a:gd name="T68" fmla="*/ 261 w 294"/>
              <a:gd name="T69" fmla="*/ 26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4" h="338">
                <a:moveTo>
                  <a:pt x="261" y="260"/>
                </a:moveTo>
                <a:lnTo>
                  <a:pt x="261" y="260"/>
                </a:lnTo>
                <a:lnTo>
                  <a:pt x="268" y="277"/>
                </a:lnTo>
                <a:lnTo>
                  <a:pt x="256" y="289"/>
                </a:lnTo>
                <a:lnTo>
                  <a:pt x="220" y="294"/>
                </a:lnTo>
                <a:lnTo>
                  <a:pt x="218" y="315"/>
                </a:lnTo>
                <a:lnTo>
                  <a:pt x="192" y="310"/>
                </a:lnTo>
                <a:lnTo>
                  <a:pt x="178" y="338"/>
                </a:lnTo>
                <a:lnTo>
                  <a:pt x="154" y="303"/>
                </a:lnTo>
                <a:lnTo>
                  <a:pt x="130" y="305"/>
                </a:lnTo>
                <a:lnTo>
                  <a:pt x="138" y="279"/>
                </a:lnTo>
                <a:lnTo>
                  <a:pt x="114" y="249"/>
                </a:lnTo>
                <a:lnTo>
                  <a:pt x="85" y="241"/>
                </a:lnTo>
                <a:lnTo>
                  <a:pt x="40" y="246"/>
                </a:lnTo>
                <a:lnTo>
                  <a:pt x="12" y="232"/>
                </a:lnTo>
                <a:lnTo>
                  <a:pt x="7" y="180"/>
                </a:lnTo>
                <a:lnTo>
                  <a:pt x="24" y="142"/>
                </a:lnTo>
                <a:lnTo>
                  <a:pt x="0" y="66"/>
                </a:lnTo>
                <a:lnTo>
                  <a:pt x="22" y="78"/>
                </a:lnTo>
                <a:lnTo>
                  <a:pt x="33" y="59"/>
                </a:lnTo>
                <a:lnTo>
                  <a:pt x="59" y="66"/>
                </a:lnTo>
                <a:lnTo>
                  <a:pt x="95" y="14"/>
                </a:lnTo>
                <a:lnTo>
                  <a:pt x="147" y="0"/>
                </a:lnTo>
                <a:lnTo>
                  <a:pt x="159" y="9"/>
                </a:lnTo>
                <a:lnTo>
                  <a:pt x="270" y="80"/>
                </a:lnTo>
                <a:lnTo>
                  <a:pt x="251" y="97"/>
                </a:lnTo>
                <a:lnTo>
                  <a:pt x="282" y="144"/>
                </a:lnTo>
                <a:lnTo>
                  <a:pt x="258" y="182"/>
                </a:lnTo>
                <a:lnTo>
                  <a:pt x="275" y="204"/>
                </a:lnTo>
                <a:lnTo>
                  <a:pt x="246" y="220"/>
                </a:lnTo>
                <a:lnTo>
                  <a:pt x="294" y="241"/>
                </a:lnTo>
                <a:lnTo>
                  <a:pt x="275" y="241"/>
                </a:lnTo>
                <a:lnTo>
                  <a:pt x="289" y="256"/>
                </a:lnTo>
                <a:lnTo>
                  <a:pt x="282" y="263"/>
                </a:lnTo>
                <a:lnTo>
                  <a:pt x="261" y="260"/>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7" name="Freeform 55"/>
          <p:cNvSpPr>
            <a:spLocks/>
          </p:cNvSpPr>
          <p:nvPr/>
        </p:nvSpPr>
        <p:spPr bwMode="auto">
          <a:xfrm>
            <a:off x="2959392" y="5150723"/>
            <a:ext cx="538187" cy="780750"/>
          </a:xfrm>
          <a:custGeom>
            <a:avLst/>
            <a:gdLst>
              <a:gd name="T0" fmla="*/ 130 w 284"/>
              <a:gd name="T1" fmla="*/ 369 h 412"/>
              <a:gd name="T2" fmla="*/ 130 w 284"/>
              <a:gd name="T3" fmla="*/ 369 h 412"/>
              <a:gd name="T4" fmla="*/ 85 w 284"/>
              <a:gd name="T5" fmla="*/ 409 h 412"/>
              <a:gd name="T6" fmla="*/ 64 w 284"/>
              <a:gd name="T7" fmla="*/ 402 h 412"/>
              <a:gd name="T8" fmla="*/ 67 w 284"/>
              <a:gd name="T9" fmla="*/ 397 h 412"/>
              <a:gd name="T10" fmla="*/ 88 w 284"/>
              <a:gd name="T11" fmla="*/ 376 h 412"/>
              <a:gd name="T12" fmla="*/ 93 w 284"/>
              <a:gd name="T13" fmla="*/ 367 h 412"/>
              <a:gd name="T14" fmla="*/ 88 w 284"/>
              <a:gd name="T15" fmla="*/ 336 h 412"/>
              <a:gd name="T16" fmla="*/ 74 w 284"/>
              <a:gd name="T17" fmla="*/ 314 h 412"/>
              <a:gd name="T18" fmla="*/ 38 w 284"/>
              <a:gd name="T19" fmla="*/ 277 h 412"/>
              <a:gd name="T20" fmla="*/ 26 w 284"/>
              <a:gd name="T21" fmla="*/ 248 h 412"/>
              <a:gd name="T22" fmla="*/ 14 w 284"/>
              <a:gd name="T23" fmla="*/ 182 h 412"/>
              <a:gd name="T24" fmla="*/ 0 w 284"/>
              <a:gd name="T25" fmla="*/ 149 h 412"/>
              <a:gd name="T26" fmla="*/ 19 w 284"/>
              <a:gd name="T27" fmla="*/ 132 h 412"/>
              <a:gd name="T28" fmla="*/ 55 w 284"/>
              <a:gd name="T29" fmla="*/ 120 h 412"/>
              <a:gd name="T30" fmla="*/ 180 w 284"/>
              <a:gd name="T31" fmla="*/ 19 h 412"/>
              <a:gd name="T32" fmla="*/ 209 w 284"/>
              <a:gd name="T33" fmla="*/ 0 h 412"/>
              <a:gd name="T34" fmla="*/ 213 w 284"/>
              <a:gd name="T35" fmla="*/ 28 h 412"/>
              <a:gd name="T36" fmla="*/ 220 w 284"/>
              <a:gd name="T37" fmla="*/ 61 h 412"/>
              <a:gd name="T38" fmla="*/ 237 w 284"/>
              <a:gd name="T39" fmla="*/ 61 h 412"/>
              <a:gd name="T40" fmla="*/ 258 w 284"/>
              <a:gd name="T41" fmla="*/ 42 h 412"/>
              <a:gd name="T42" fmla="*/ 284 w 284"/>
              <a:gd name="T43" fmla="*/ 113 h 412"/>
              <a:gd name="T44" fmla="*/ 232 w 284"/>
              <a:gd name="T45" fmla="*/ 142 h 412"/>
              <a:gd name="T46" fmla="*/ 242 w 284"/>
              <a:gd name="T47" fmla="*/ 180 h 412"/>
              <a:gd name="T48" fmla="*/ 213 w 284"/>
              <a:gd name="T49" fmla="*/ 215 h 412"/>
              <a:gd name="T50" fmla="*/ 230 w 284"/>
              <a:gd name="T51" fmla="*/ 220 h 412"/>
              <a:gd name="T52" fmla="*/ 242 w 284"/>
              <a:gd name="T53" fmla="*/ 243 h 412"/>
              <a:gd name="T54" fmla="*/ 201 w 284"/>
              <a:gd name="T55" fmla="*/ 260 h 412"/>
              <a:gd name="T56" fmla="*/ 204 w 284"/>
              <a:gd name="T57" fmla="*/ 279 h 412"/>
              <a:gd name="T58" fmla="*/ 180 w 284"/>
              <a:gd name="T59" fmla="*/ 288 h 412"/>
              <a:gd name="T60" fmla="*/ 185 w 284"/>
              <a:gd name="T61" fmla="*/ 307 h 412"/>
              <a:gd name="T62" fmla="*/ 173 w 284"/>
              <a:gd name="T63" fmla="*/ 314 h 412"/>
              <a:gd name="T64" fmla="*/ 197 w 284"/>
              <a:gd name="T65" fmla="*/ 348 h 412"/>
              <a:gd name="T66" fmla="*/ 187 w 284"/>
              <a:gd name="T67" fmla="*/ 378 h 412"/>
              <a:gd name="T68" fmla="*/ 152 w 284"/>
              <a:gd name="T69" fmla="*/ 412 h 412"/>
              <a:gd name="T70" fmla="*/ 140 w 284"/>
              <a:gd name="T71" fmla="*/ 412 h 412"/>
              <a:gd name="T72" fmla="*/ 130 w 284"/>
              <a:gd name="T73" fmla="*/ 369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 h="412">
                <a:moveTo>
                  <a:pt x="130" y="369"/>
                </a:moveTo>
                <a:lnTo>
                  <a:pt x="130" y="369"/>
                </a:lnTo>
                <a:lnTo>
                  <a:pt x="85" y="409"/>
                </a:lnTo>
                <a:lnTo>
                  <a:pt x="64" y="402"/>
                </a:lnTo>
                <a:lnTo>
                  <a:pt x="67" y="397"/>
                </a:lnTo>
                <a:lnTo>
                  <a:pt x="88" y="376"/>
                </a:lnTo>
                <a:lnTo>
                  <a:pt x="93" y="367"/>
                </a:lnTo>
                <a:lnTo>
                  <a:pt x="88" y="336"/>
                </a:lnTo>
                <a:lnTo>
                  <a:pt x="74" y="314"/>
                </a:lnTo>
                <a:lnTo>
                  <a:pt x="38" y="277"/>
                </a:lnTo>
                <a:lnTo>
                  <a:pt x="26" y="248"/>
                </a:lnTo>
                <a:lnTo>
                  <a:pt x="14" y="182"/>
                </a:lnTo>
                <a:lnTo>
                  <a:pt x="0" y="149"/>
                </a:lnTo>
                <a:lnTo>
                  <a:pt x="19" y="132"/>
                </a:lnTo>
                <a:lnTo>
                  <a:pt x="55" y="120"/>
                </a:lnTo>
                <a:lnTo>
                  <a:pt x="180" y="19"/>
                </a:lnTo>
                <a:lnTo>
                  <a:pt x="209" y="0"/>
                </a:lnTo>
                <a:lnTo>
                  <a:pt x="213" y="28"/>
                </a:lnTo>
                <a:lnTo>
                  <a:pt x="220" y="61"/>
                </a:lnTo>
                <a:lnTo>
                  <a:pt x="237" y="61"/>
                </a:lnTo>
                <a:lnTo>
                  <a:pt x="258" y="42"/>
                </a:lnTo>
                <a:lnTo>
                  <a:pt x="284" y="113"/>
                </a:lnTo>
                <a:lnTo>
                  <a:pt x="232" y="142"/>
                </a:lnTo>
                <a:lnTo>
                  <a:pt x="242" y="180"/>
                </a:lnTo>
                <a:lnTo>
                  <a:pt x="213" y="215"/>
                </a:lnTo>
                <a:lnTo>
                  <a:pt x="230" y="220"/>
                </a:lnTo>
                <a:lnTo>
                  <a:pt x="242" y="243"/>
                </a:lnTo>
                <a:lnTo>
                  <a:pt x="201" y="260"/>
                </a:lnTo>
                <a:lnTo>
                  <a:pt x="204" y="279"/>
                </a:lnTo>
                <a:lnTo>
                  <a:pt x="180" y="288"/>
                </a:lnTo>
                <a:lnTo>
                  <a:pt x="185" y="307"/>
                </a:lnTo>
                <a:lnTo>
                  <a:pt x="173" y="314"/>
                </a:lnTo>
                <a:lnTo>
                  <a:pt x="197" y="348"/>
                </a:lnTo>
                <a:lnTo>
                  <a:pt x="187" y="378"/>
                </a:lnTo>
                <a:lnTo>
                  <a:pt x="152" y="412"/>
                </a:lnTo>
                <a:lnTo>
                  <a:pt x="140" y="412"/>
                </a:lnTo>
                <a:lnTo>
                  <a:pt x="130" y="369"/>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8" name="Freeform 57"/>
          <p:cNvSpPr>
            <a:spLocks/>
          </p:cNvSpPr>
          <p:nvPr/>
        </p:nvSpPr>
        <p:spPr bwMode="auto">
          <a:xfrm>
            <a:off x="3287231" y="5272005"/>
            <a:ext cx="668945" cy="663258"/>
          </a:xfrm>
          <a:custGeom>
            <a:avLst/>
            <a:gdLst>
              <a:gd name="T0" fmla="*/ 253 w 353"/>
              <a:gd name="T1" fmla="*/ 236 h 350"/>
              <a:gd name="T2" fmla="*/ 253 w 353"/>
              <a:gd name="T3" fmla="*/ 236 h 350"/>
              <a:gd name="T4" fmla="*/ 265 w 353"/>
              <a:gd name="T5" fmla="*/ 260 h 350"/>
              <a:gd name="T6" fmla="*/ 251 w 353"/>
              <a:gd name="T7" fmla="*/ 272 h 350"/>
              <a:gd name="T8" fmla="*/ 225 w 353"/>
              <a:gd name="T9" fmla="*/ 277 h 350"/>
              <a:gd name="T10" fmla="*/ 187 w 353"/>
              <a:gd name="T11" fmla="*/ 307 h 350"/>
              <a:gd name="T12" fmla="*/ 156 w 353"/>
              <a:gd name="T13" fmla="*/ 288 h 350"/>
              <a:gd name="T14" fmla="*/ 140 w 353"/>
              <a:gd name="T15" fmla="*/ 314 h 350"/>
              <a:gd name="T16" fmla="*/ 121 w 353"/>
              <a:gd name="T17" fmla="*/ 300 h 350"/>
              <a:gd name="T18" fmla="*/ 114 w 353"/>
              <a:gd name="T19" fmla="*/ 312 h 350"/>
              <a:gd name="T20" fmla="*/ 125 w 353"/>
              <a:gd name="T21" fmla="*/ 338 h 350"/>
              <a:gd name="T22" fmla="*/ 114 w 353"/>
              <a:gd name="T23" fmla="*/ 350 h 350"/>
              <a:gd name="T24" fmla="*/ 92 w 353"/>
              <a:gd name="T25" fmla="*/ 329 h 350"/>
              <a:gd name="T26" fmla="*/ 81 w 353"/>
              <a:gd name="T27" fmla="*/ 345 h 350"/>
              <a:gd name="T28" fmla="*/ 64 w 353"/>
              <a:gd name="T29" fmla="*/ 343 h 350"/>
              <a:gd name="T30" fmla="*/ 73 w 353"/>
              <a:gd name="T31" fmla="*/ 329 h 350"/>
              <a:gd name="T32" fmla="*/ 52 w 353"/>
              <a:gd name="T33" fmla="*/ 272 h 350"/>
              <a:gd name="T34" fmla="*/ 24 w 353"/>
              <a:gd name="T35" fmla="*/ 284 h 350"/>
              <a:gd name="T36" fmla="*/ 0 w 353"/>
              <a:gd name="T37" fmla="*/ 250 h 350"/>
              <a:gd name="T38" fmla="*/ 12 w 353"/>
              <a:gd name="T39" fmla="*/ 243 h 350"/>
              <a:gd name="T40" fmla="*/ 7 w 353"/>
              <a:gd name="T41" fmla="*/ 224 h 350"/>
              <a:gd name="T42" fmla="*/ 31 w 353"/>
              <a:gd name="T43" fmla="*/ 215 h 350"/>
              <a:gd name="T44" fmla="*/ 28 w 353"/>
              <a:gd name="T45" fmla="*/ 196 h 350"/>
              <a:gd name="T46" fmla="*/ 69 w 353"/>
              <a:gd name="T47" fmla="*/ 179 h 350"/>
              <a:gd name="T48" fmla="*/ 57 w 353"/>
              <a:gd name="T49" fmla="*/ 156 h 350"/>
              <a:gd name="T50" fmla="*/ 40 w 353"/>
              <a:gd name="T51" fmla="*/ 151 h 350"/>
              <a:gd name="T52" fmla="*/ 69 w 353"/>
              <a:gd name="T53" fmla="*/ 116 h 350"/>
              <a:gd name="T54" fmla="*/ 59 w 353"/>
              <a:gd name="T55" fmla="*/ 78 h 350"/>
              <a:gd name="T56" fmla="*/ 111 w 353"/>
              <a:gd name="T57" fmla="*/ 49 h 350"/>
              <a:gd name="T58" fmla="*/ 125 w 353"/>
              <a:gd name="T59" fmla="*/ 59 h 350"/>
              <a:gd name="T60" fmla="*/ 208 w 353"/>
              <a:gd name="T61" fmla="*/ 0 h 350"/>
              <a:gd name="T62" fmla="*/ 215 w 353"/>
              <a:gd name="T63" fmla="*/ 4 h 350"/>
              <a:gd name="T64" fmla="*/ 227 w 353"/>
              <a:gd name="T65" fmla="*/ 35 h 350"/>
              <a:gd name="T66" fmla="*/ 263 w 353"/>
              <a:gd name="T67" fmla="*/ 4 h 350"/>
              <a:gd name="T68" fmla="*/ 275 w 353"/>
              <a:gd name="T69" fmla="*/ 23 h 350"/>
              <a:gd name="T70" fmla="*/ 303 w 353"/>
              <a:gd name="T71" fmla="*/ 111 h 350"/>
              <a:gd name="T72" fmla="*/ 327 w 353"/>
              <a:gd name="T73" fmla="*/ 106 h 350"/>
              <a:gd name="T74" fmla="*/ 353 w 353"/>
              <a:gd name="T75" fmla="*/ 172 h 350"/>
              <a:gd name="T76" fmla="*/ 348 w 353"/>
              <a:gd name="T77" fmla="*/ 187 h 350"/>
              <a:gd name="T78" fmla="*/ 308 w 353"/>
              <a:gd name="T79" fmla="*/ 194 h 350"/>
              <a:gd name="T80" fmla="*/ 260 w 353"/>
              <a:gd name="T81" fmla="*/ 224 h 350"/>
              <a:gd name="T82" fmla="*/ 253 w 353"/>
              <a:gd name="T83" fmla="*/ 23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3" h="350">
                <a:moveTo>
                  <a:pt x="253" y="236"/>
                </a:moveTo>
                <a:lnTo>
                  <a:pt x="253" y="236"/>
                </a:lnTo>
                <a:lnTo>
                  <a:pt x="265" y="260"/>
                </a:lnTo>
                <a:lnTo>
                  <a:pt x="251" y="272"/>
                </a:lnTo>
                <a:lnTo>
                  <a:pt x="225" y="277"/>
                </a:lnTo>
                <a:lnTo>
                  <a:pt x="187" y="307"/>
                </a:lnTo>
                <a:lnTo>
                  <a:pt x="156" y="288"/>
                </a:lnTo>
                <a:lnTo>
                  <a:pt x="140" y="314"/>
                </a:lnTo>
                <a:lnTo>
                  <a:pt x="121" y="300"/>
                </a:lnTo>
                <a:lnTo>
                  <a:pt x="114" y="312"/>
                </a:lnTo>
                <a:lnTo>
                  <a:pt x="125" y="338"/>
                </a:lnTo>
                <a:lnTo>
                  <a:pt x="114" y="350"/>
                </a:lnTo>
                <a:lnTo>
                  <a:pt x="92" y="329"/>
                </a:lnTo>
                <a:lnTo>
                  <a:pt x="81" y="345"/>
                </a:lnTo>
                <a:lnTo>
                  <a:pt x="64" y="343"/>
                </a:lnTo>
                <a:lnTo>
                  <a:pt x="73" y="329"/>
                </a:lnTo>
                <a:lnTo>
                  <a:pt x="52" y="272"/>
                </a:lnTo>
                <a:lnTo>
                  <a:pt x="24" y="284"/>
                </a:lnTo>
                <a:lnTo>
                  <a:pt x="0" y="250"/>
                </a:lnTo>
                <a:lnTo>
                  <a:pt x="12" y="243"/>
                </a:lnTo>
                <a:lnTo>
                  <a:pt x="7" y="224"/>
                </a:lnTo>
                <a:lnTo>
                  <a:pt x="31" y="215"/>
                </a:lnTo>
                <a:lnTo>
                  <a:pt x="28" y="196"/>
                </a:lnTo>
                <a:lnTo>
                  <a:pt x="69" y="179"/>
                </a:lnTo>
                <a:lnTo>
                  <a:pt x="57" y="156"/>
                </a:lnTo>
                <a:lnTo>
                  <a:pt x="40" y="151"/>
                </a:lnTo>
                <a:lnTo>
                  <a:pt x="69" y="116"/>
                </a:lnTo>
                <a:lnTo>
                  <a:pt x="59" y="78"/>
                </a:lnTo>
                <a:lnTo>
                  <a:pt x="111" y="49"/>
                </a:lnTo>
                <a:lnTo>
                  <a:pt x="125" y="59"/>
                </a:lnTo>
                <a:lnTo>
                  <a:pt x="208" y="0"/>
                </a:lnTo>
                <a:lnTo>
                  <a:pt x="215" y="4"/>
                </a:lnTo>
                <a:lnTo>
                  <a:pt x="227" y="35"/>
                </a:lnTo>
                <a:lnTo>
                  <a:pt x="263" y="4"/>
                </a:lnTo>
                <a:lnTo>
                  <a:pt x="275" y="23"/>
                </a:lnTo>
                <a:lnTo>
                  <a:pt x="303" y="111"/>
                </a:lnTo>
                <a:lnTo>
                  <a:pt x="327" y="106"/>
                </a:lnTo>
                <a:lnTo>
                  <a:pt x="353" y="172"/>
                </a:lnTo>
                <a:lnTo>
                  <a:pt x="348" y="187"/>
                </a:lnTo>
                <a:lnTo>
                  <a:pt x="308" y="194"/>
                </a:lnTo>
                <a:lnTo>
                  <a:pt x="260" y="224"/>
                </a:lnTo>
                <a:lnTo>
                  <a:pt x="253" y="236"/>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9" name="Freeform 59"/>
          <p:cNvSpPr>
            <a:spLocks/>
          </p:cNvSpPr>
          <p:nvPr/>
        </p:nvSpPr>
        <p:spPr bwMode="auto">
          <a:xfrm>
            <a:off x="5961110" y="4993437"/>
            <a:ext cx="1142700" cy="555242"/>
          </a:xfrm>
          <a:custGeom>
            <a:avLst/>
            <a:gdLst>
              <a:gd name="T0" fmla="*/ 4 w 603"/>
              <a:gd name="T1" fmla="*/ 165 h 293"/>
              <a:gd name="T2" fmla="*/ 0 w 603"/>
              <a:gd name="T3" fmla="*/ 147 h 293"/>
              <a:gd name="T4" fmla="*/ 14 w 603"/>
              <a:gd name="T5" fmla="*/ 125 h 293"/>
              <a:gd name="T6" fmla="*/ 49 w 603"/>
              <a:gd name="T7" fmla="*/ 106 h 293"/>
              <a:gd name="T8" fmla="*/ 125 w 603"/>
              <a:gd name="T9" fmla="*/ 92 h 293"/>
              <a:gd name="T10" fmla="*/ 137 w 603"/>
              <a:gd name="T11" fmla="*/ 142 h 293"/>
              <a:gd name="T12" fmla="*/ 243 w 603"/>
              <a:gd name="T13" fmla="*/ 175 h 293"/>
              <a:gd name="T14" fmla="*/ 277 w 603"/>
              <a:gd name="T15" fmla="*/ 168 h 293"/>
              <a:gd name="T16" fmla="*/ 329 w 603"/>
              <a:gd name="T17" fmla="*/ 80 h 293"/>
              <a:gd name="T18" fmla="*/ 326 w 603"/>
              <a:gd name="T19" fmla="*/ 33 h 293"/>
              <a:gd name="T20" fmla="*/ 376 w 603"/>
              <a:gd name="T21" fmla="*/ 49 h 293"/>
              <a:gd name="T22" fmla="*/ 480 w 603"/>
              <a:gd name="T23" fmla="*/ 0 h 293"/>
              <a:gd name="T24" fmla="*/ 513 w 603"/>
              <a:gd name="T25" fmla="*/ 85 h 293"/>
              <a:gd name="T26" fmla="*/ 549 w 603"/>
              <a:gd name="T27" fmla="*/ 78 h 293"/>
              <a:gd name="T28" fmla="*/ 603 w 603"/>
              <a:gd name="T29" fmla="*/ 106 h 293"/>
              <a:gd name="T30" fmla="*/ 561 w 603"/>
              <a:gd name="T31" fmla="*/ 156 h 293"/>
              <a:gd name="T32" fmla="*/ 584 w 603"/>
              <a:gd name="T33" fmla="*/ 206 h 293"/>
              <a:gd name="T34" fmla="*/ 532 w 603"/>
              <a:gd name="T35" fmla="*/ 227 h 293"/>
              <a:gd name="T36" fmla="*/ 509 w 603"/>
              <a:gd name="T37" fmla="*/ 246 h 293"/>
              <a:gd name="T38" fmla="*/ 414 w 603"/>
              <a:gd name="T39" fmla="*/ 258 h 293"/>
              <a:gd name="T40" fmla="*/ 388 w 603"/>
              <a:gd name="T41" fmla="*/ 289 h 293"/>
              <a:gd name="T42" fmla="*/ 341 w 603"/>
              <a:gd name="T43" fmla="*/ 289 h 293"/>
              <a:gd name="T44" fmla="*/ 291 w 603"/>
              <a:gd name="T45" fmla="*/ 293 h 293"/>
              <a:gd name="T46" fmla="*/ 210 w 603"/>
              <a:gd name="T47" fmla="*/ 291 h 293"/>
              <a:gd name="T48" fmla="*/ 187 w 603"/>
              <a:gd name="T49" fmla="*/ 265 h 293"/>
              <a:gd name="T50" fmla="*/ 165 w 603"/>
              <a:gd name="T51" fmla="*/ 263 h 293"/>
              <a:gd name="T52" fmla="*/ 165 w 603"/>
              <a:gd name="T53" fmla="*/ 248 h 293"/>
              <a:gd name="T54" fmla="*/ 92 w 603"/>
              <a:gd name="T55" fmla="*/ 227 h 293"/>
              <a:gd name="T56" fmla="*/ 52 w 603"/>
              <a:gd name="T57" fmla="*/ 227 h 293"/>
              <a:gd name="T58" fmla="*/ 23 w 603"/>
              <a:gd name="T59" fmla="*/ 241 h 293"/>
              <a:gd name="T60" fmla="*/ 14 w 603"/>
              <a:gd name="T61" fmla="*/ 229 h 293"/>
              <a:gd name="T62" fmla="*/ 14 w 603"/>
              <a:gd name="T63" fmla="*/ 196 h 293"/>
              <a:gd name="T64" fmla="*/ 4 w 603"/>
              <a:gd name="T65" fmla="*/ 16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3" h="293">
                <a:moveTo>
                  <a:pt x="4" y="165"/>
                </a:moveTo>
                <a:lnTo>
                  <a:pt x="4" y="165"/>
                </a:lnTo>
                <a:lnTo>
                  <a:pt x="2" y="154"/>
                </a:lnTo>
                <a:lnTo>
                  <a:pt x="0" y="147"/>
                </a:lnTo>
                <a:lnTo>
                  <a:pt x="2" y="139"/>
                </a:lnTo>
                <a:lnTo>
                  <a:pt x="14" y="125"/>
                </a:lnTo>
                <a:lnTo>
                  <a:pt x="30" y="111"/>
                </a:lnTo>
                <a:lnTo>
                  <a:pt x="49" y="106"/>
                </a:lnTo>
                <a:lnTo>
                  <a:pt x="87" y="106"/>
                </a:lnTo>
                <a:lnTo>
                  <a:pt x="125" y="92"/>
                </a:lnTo>
                <a:lnTo>
                  <a:pt x="120" y="128"/>
                </a:lnTo>
                <a:lnTo>
                  <a:pt x="137" y="142"/>
                </a:lnTo>
                <a:lnTo>
                  <a:pt x="189" y="165"/>
                </a:lnTo>
                <a:lnTo>
                  <a:pt x="243" y="175"/>
                </a:lnTo>
                <a:lnTo>
                  <a:pt x="265" y="175"/>
                </a:lnTo>
                <a:lnTo>
                  <a:pt x="277" y="168"/>
                </a:lnTo>
                <a:lnTo>
                  <a:pt x="279" y="111"/>
                </a:lnTo>
                <a:lnTo>
                  <a:pt x="329" y="80"/>
                </a:lnTo>
                <a:lnTo>
                  <a:pt x="319" y="45"/>
                </a:lnTo>
                <a:lnTo>
                  <a:pt x="326" y="33"/>
                </a:lnTo>
                <a:lnTo>
                  <a:pt x="359" y="26"/>
                </a:lnTo>
                <a:lnTo>
                  <a:pt x="376" y="49"/>
                </a:lnTo>
                <a:lnTo>
                  <a:pt x="433" y="5"/>
                </a:lnTo>
                <a:lnTo>
                  <a:pt x="480" y="0"/>
                </a:lnTo>
                <a:lnTo>
                  <a:pt x="506" y="40"/>
                </a:lnTo>
                <a:lnTo>
                  <a:pt x="513" y="85"/>
                </a:lnTo>
                <a:lnTo>
                  <a:pt x="549" y="94"/>
                </a:lnTo>
                <a:lnTo>
                  <a:pt x="549" y="78"/>
                </a:lnTo>
                <a:lnTo>
                  <a:pt x="568" y="73"/>
                </a:lnTo>
                <a:lnTo>
                  <a:pt x="603" y="106"/>
                </a:lnTo>
                <a:lnTo>
                  <a:pt x="601" y="130"/>
                </a:lnTo>
                <a:lnTo>
                  <a:pt x="561" y="156"/>
                </a:lnTo>
                <a:lnTo>
                  <a:pt x="589" y="173"/>
                </a:lnTo>
                <a:lnTo>
                  <a:pt x="584" y="206"/>
                </a:lnTo>
                <a:lnTo>
                  <a:pt x="554" y="229"/>
                </a:lnTo>
                <a:lnTo>
                  <a:pt x="532" y="227"/>
                </a:lnTo>
                <a:lnTo>
                  <a:pt x="499" y="272"/>
                </a:lnTo>
                <a:lnTo>
                  <a:pt x="509" y="246"/>
                </a:lnTo>
                <a:lnTo>
                  <a:pt x="480" y="234"/>
                </a:lnTo>
                <a:lnTo>
                  <a:pt x="414" y="258"/>
                </a:lnTo>
                <a:lnTo>
                  <a:pt x="402" y="289"/>
                </a:lnTo>
                <a:lnTo>
                  <a:pt x="388" y="289"/>
                </a:lnTo>
                <a:lnTo>
                  <a:pt x="357" y="272"/>
                </a:lnTo>
                <a:lnTo>
                  <a:pt x="341" y="289"/>
                </a:lnTo>
                <a:lnTo>
                  <a:pt x="305" y="267"/>
                </a:lnTo>
                <a:lnTo>
                  <a:pt x="291" y="293"/>
                </a:lnTo>
                <a:lnTo>
                  <a:pt x="267" y="274"/>
                </a:lnTo>
                <a:lnTo>
                  <a:pt x="210" y="291"/>
                </a:lnTo>
                <a:lnTo>
                  <a:pt x="206" y="270"/>
                </a:lnTo>
                <a:lnTo>
                  <a:pt x="187" y="265"/>
                </a:lnTo>
                <a:lnTo>
                  <a:pt x="194" y="241"/>
                </a:lnTo>
                <a:lnTo>
                  <a:pt x="165" y="263"/>
                </a:lnTo>
                <a:lnTo>
                  <a:pt x="158" y="260"/>
                </a:lnTo>
                <a:lnTo>
                  <a:pt x="165" y="248"/>
                </a:lnTo>
                <a:lnTo>
                  <a:pt x="116" y="229"/>
                </a:lnTo>
                <a:lnTo>
                  <a:pt x="92" y="227"/>
                </a:lnTo>
                <a:lnTo>
                  <a:pt x="61" y="237"/>
                </a:lnTo>
                <a:lnTo>
                  <a:pt x="52" y="227"/>
                </a:lnTo>
                <a:lnTo>
                  <a:pt x="35" y="244"/>
                </a:lnTo>
                <a:lnTo>
                  <a:pt x="23" y="241"/>
                </a:lnTo>
                <a:lnTo>
                  <a:pt x="12" y="232"/>
                </a:lnTo>
                <a:lnTo>
                  <a:pt x="14" y="229"/>
                </a:lnTo>
                <a:lnTo>
                  <a:pt x="19" y="215"/>
                </a:lnTo>
                <a:lnTo>
                  <a:pt x="14" y="196"/>
                </a:lnTo>
                <a:lnTo>
                  <a:pt x="7" y="180"/>
                </a:lnTo>
                <a:lnTo>
                  <a:pt x="4" y="165"/>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0" name="Freeform 61"/>
          <p:cNvSpPr>
            <a:spLocks/>
          </p:cNvSpPr>
          <p:nvPr/>
        </p:nvSpPr>
        <p:spPr bwMode="auto">
          <a:xfrm>
            <a:off x="6755126" y="4078140"/>
            <a:ext cx="1142700" cy="1381473"/>
          </a:xfrm>
          <a:custGeom>
            <a:avLst/>
            <a:gdLst>
              <a:gd name="T0" fmla="*/ 45 w 603"/>
              <a:gd name="T1" fmla="*/ 121 h 729"/>
              <a:gd name="T2" fmla="*/ 0 w 603"/>
              <a:gd name="T3" fmla="*/ 111 h 729"/>
              <a:gd name="T4" fmla="*/ 97 w 603"/>
              <a:gd name="T5" fmla="*/ 0 h 729"/>
              <a:gd name="T6" fmla="*/ 127 w 603"/>
              <a:gd name="T7" fmla="*/ 5 h 729"/>
              <a:gd name="T8" fmla="*/ 156 w 603"/>
              <a:gd name="T9" fmla="*/ 28 h 729"/>
              <a:gd name="T10" fmla="*/ 154 w 603"/>
              <a:gd name="T11" fmla="*/ 71 h 729"/>
              <a:gd name="T12" fmla="*/ 161 w 603"/>
              <a:gd name="T13" fmla="*/ 121 h 729"/>
              <a:gd name="T14" fmla="*/ 106 w 603"/>
              <a:gd name="T15" fmla="*/ 106 h 729"/>
              <a:gd name="T16" fmla="*/ 123 w 603"/>
              <a:gd name="T17" fmla="*/ 132 h 729"/>
              <a:gd name="T18" fmla="*/ 208 w 603"/>
              <a:gd name="T19" fmla="*/ 135 h 729"/>
              <a:gd name="T20" fmla="*/ 265 w 603"/>
              <a:gd name="T21" fmla="*/ 142 h 729"/>
              <a:gd name="T22" fmla="*/ 307 w 603"/>
              <a:gd name="T23" fmla="*/ 87 h 729"/>
              <a:gd name="T24" fmla="*/ 326 w 603"/>
              <a:gd name="T25" fmla="*/ 42 h 729"/>
              <a:gd name="T26" fmla="*/ 333 w 603"/>
              <a:gd name="T27" fmla="*/ 19 h 729"/>
              <a:gd name="T28" fmla="*/ 350 w 603"/>
              <a:gd name="T29" fmla="*/ 16 h 729"/>
              <a:gd name="T30" fmla="*/ 400 w 603"/>
              <a:gd name="T31" fmla="*/ 68 h 729"/>
              <a:gd name="T32" fmla="*/ 390 w 603"/>
              <a:gd name="T33" fmla="*/ 118 h 729"/>
              <a:gd name="T34" fmla="*/ 395 w 603"/>
              <a:gd name="T35" fmla="*/ 166 h 729"/>
              <a:gd name="T36" fmla="*/ 438 w 603"/>
              <a:gd name="T37" fmla="*/ 213 h 729"/>
              <a:gd name="T38" fmla="*/ 454 w 603"/>
              <a:gd name="T39" fmla="*/ 256 h 729"/>
              <a:gd name="T40" fmla="*/ 509 w 603"/>
              <a:gd name="T41" fmla="*/ 258 h 729"/>
              <a:gd name="T42" fmla="*/ 544 w 603"/>
              <a:gd name="T43" fmla="*/ 279 h 729"/>
              <a:gd name="T44" fmla="*/ 565 w 603"/>
              <a:gd name="T45" fmla="*/ 336 h 729"/>
              <a:gd name="T46" fmla="*/ 561 w 603"/>
              <a:gd name="T47" fmla="*/ 343 h 729"/>
              <a:gd name="T48" fmla="*/ 596 w 603"/>
              <a:gd name="T49" fmla="*/ 435 h 729"/>
              <a:gd name="T50" fmla="*/ 582 w 603"/>
              <a:gd name="T51" fmla="*/ 518 h 729"/>
              <a:gd name="T52" fmla="*/ 530 w 603"/>
              <a:gd name="T53" fmla="*/ 544 h 729"/>
              <a:gd name="T54" fmla="*/ 447 w 603"/>
              <a:gd name="T55" fmla="*/ 601 h 729"/>
              <a:gd name="T56" fmla="*/ 374 w 603"/>
              <a:gd name="T57" fmla="*/ 644 h 729"/>
              <a:gd name="T58" fmla="*/ 336 w 603"/>
              <a:gd name="T59" fmla="*/ 667 h 729"/>
              <a:gd name="T60" fmla="*/ 281 w 603"/>
              <a:gd name="T61" fmla="*/ 686 h 729"/>
              <a:gd name="T62" fmla="*/ 246 w 603"/>
              <a:gd name="T63" fmla="*/ 705 h 729"/>
              <a:gd name="T64" fmla="*/ 184 w 603"/>
              <a:gd name="T65" fmla="*/ 722 h 729"/>
              <a:gd name="T66" fmla="*/ 170 w 603"/>
              <a:gd name="T67" fmla="*/ 656 h 729"/>
              <a:gd name="T68" fmla="*/ 182 w 603"/>
              <a:gd name="T69" fmla="*/ 613 h 729"/>
              <a:gd name="T70" fmla="*/ 149 w 603"/>
              <a:gd name="T71" fmla="*/ 556 h 729"/>
              <a:gd name="T72" fmla="*/ 130 w 603"/>
              <a:gd name="T73" fmla="*/ 577 h 729"/>
              <a:gd name="T74" fmla="*/ 87 w 603"/>
              <a:gd name="T75" fmla="*/ 523 h 729"/>
              <a:gd name="T76" fmla="*/ 59 w 603"/>
              <a:gd name="T77" fmla="*/ 459 h 729"/>
              <a:gd name="T78" fmla="*/ 90 w 603"/>
              <a:gd name="T79" fmla="*/ 431 h 729"/>
              <a:gd name="T80" fmla="*/ 127 w 603"/>
              <a:gd name="T81" fmla="*/ 343 h 729"/>
              <a:gd name="T82" fmla="*/ 127 w 603"/>
              <a:gd name="T83" fmla="*/ 279 h 729"/>
              <a:gd name="T84" fmla="*/ 59 w 603"/>
              <a:gd name="T85" fmla="*/ 137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3" h="729">
                <a:moveTo>
                  <a:pt x="45" y="121"/>
                </a:moveTo>
                <a:lnTo>
                  <a:pt x="45" y="121"/>
                </a:lnTo>
                <a:lnTo>
                  <a:pt x="7" y="113"/>
                </a:lnTo>
                <a:lnTo>
                  <a:pt x="0" y="111"/>
                </a:lnTo>
                <a:lnTo>
                  <a:pt x="66" y="16"/>
                </a:lnTo>
                <a:lnTo>
                  <a:pt x="97" y="0"/>
                </a:lnTo>
                <a:lnTo>
                  <a:pt x="111" y="0"/>
                </a:lnTo>
                <a:lnTo>
                  <a:pt x="127" y="5"/>
                </a:lnTo>
                <a:lnTo>
                  <a:pt x="144" y="14"/>
                </a:lnTo>
                <a:lnTo>
                  <a:pt x="156" y="28"/>
                </a:lnTo>
                <a:lnTo>
                  <a:pt x="158" y="50"/>
                </a:lnTo>
                <a:lnTo>
                  <a:pt x="154" y="71"/>
                </a:lnTo>
                <a:lnTo>
                  <a:pt x="151" y="95"/>
                </a:lnTo>
                <a:lnTo>
                  <a:pt x="161" y="121"/>
                </a:lnTo>
                <a:lnTo>
                  <a:pt x="118" y="104"/>
                </a:lnTo>
                <a:lnTo>
                  <a:pt x="106" y="106"/>
                </a:lnTo>
                <a:lnTo>
                  <a:pt x="101" y="125"/>
                </a:lnTo>
                <a:lnTo>
                  <a:pt x="123" y="132"/>
                </a:lnTo>
                <a:lnTo>
                  <a:pt x="189" y="130"/>
                </a:lnTo>
                <a:lnTo>
                  <a:pt x="208" y="135"/>
                </a:lnTo>
                <a:lnTo>
                  <a:pt x="246" y="149"/>
                </a:lnTo>
                <a:lnTo>
                  <a:pt x="265" y="142"/>
                </a:lnTo>
                <a:lnTo>
                  <a:pt x="288" y="118"/>
                </a:lnTo>
                <a:lnTo>
                  <a:pt x="307" y="87"/>
                </a:lnTo>
                <a:lnTo>
                  <a:pt x="319" y="61"/>
                </a:lnTo>
                <a:lnTo>
                  <a:pt x="326" y="42"/>
                </a:lnTo>
                <a:lnTo>
                  <a:pt x="329" y="28"/>
                </a:lnTo>
                <a:lnTo>
                  <a:pt x="333" y="19"/>
                </a:lnTo>
                <a:lnTo>
                  <a:pt x="348" y="14"/>
                </a:lnTo>
                <a:lnTo>
                  <a:pt x="350" y="16"/>
                </a:lnTo>
                <a:lnTo>
                  <a:pt x="381" y="33"/>
                </a:lnTo>
                <a:lnTo>
                  <a:pt x="400" y="68"/>
                </a:lnTo>
                <a:lnTo>
                  <a:pt x="400" y="95"/>
                </a:lnTo>
                <a:lnTo>
                  <a:pt x="390" y="118"/>
                </a:lnTo>
                <a:lnTo>
                  <a:pt x="390" y="151"/>
                </a:lnTo>
                <a:lnTo>
                  <a:pt x="395" y="166"/>
                </a:lnTo>
                <a:lnTo>
                  <a:pt x="430" y="199"/>
                </a:lnTo>
                <a:lnTo>
                  <a:pt x="438" y="213"/>
                </a:lnTo>
                <a:lnTo>
                  <a:pt x="449" y="246"/>
                </a:lnTo>
                <a:lnTo>
                  <a:pt x="454" y="256"/>
                </a:lnTo>
                <a:lnTo>
                  <a:pt x="471" y="263"/>
                </a:lnTo>
                <a:lnTo>
                  <a:pt x="509" y="258"/>
                </a:lnTo>
                <a:lnTo>
                  <a:pt x="525" y="258"/>
                </a:lnTo>
                <a:lnTo>
                  <a:pt x="544" y="279"/>
                </a:lnTo>
                <a:lnTo>
                  <a:pt x="549" y="331"/>
                </a:lnTo>
                <a:lnTo>
                  <a:pt x="565" y="336"/>
                </a:lnTo>
                <a:lnTo>
                  <a:pt x="572" y="334"/>
                </a:lnTo>
                <a:lnTo>
                  <a:pt x="561" y="343"/>
                </a:lnTo>
                <a:lnTo>
                  <a:pt x="556" y="402"/>
                </a:lnTo>
                <a:lnTo>
                  <a:pt x="596" y="435"/>
                </a:lnTo>
                <a:lnTo>
                  <a:pt x="603" y="497"/>
                </a:lnTo>
                <a:lnTo>
                  <a:pt x="582" y="518"/>
                </a:lnTo>
                <a:lnTo>
                  <a:pt x="549" y="514"/>
                </a:lnTo>
                <a:lnTo>
                  <a:pt x="530" y="544"/>
                </a:lnTo>
                <a:lnTo>
                  <a:pt x="483" y="551"/>
                </a:lnTo>
                <a:lnTo>
                  <a:pt x="447" y="601"/>
                </a:lnTo>
                <a:lnTo>
                  <a:pt x="374" y="622"/>
                </a:lnTo>
                <a:lnTo>
                  <a:pt x="374" y="644"/>
                </a:lnTo>
                <a:lnTo>
                  <a:pt x="350" y="684"/>
                </a:lnTo>
                <a:lnTo>
                  <a:pt x="336" y="667"/>
                </a:lnTo>
                <a:lnTo>
                  <a:pt x="317" y="670"/>
                </a:lnTo>
                <a:lnTo>
                  <a:pt x="281" y="686"/>
                </a:lnTo>
                <a:lnTo>
                  <a:pt x="258" y="712"/>
                </a:lnTo>
                <a:lnTo>
                  <a:pt x="246" y="705"/>
                </a:lnTo>
                <a:lnTo>
                  <a:pt x="196" y="729"/>
                </a:lnTo>
                <a:lnTo>
                  <a:pt x="184" y="722"/>
                </a:lnTo>
                <a:lnTo>
                  <a:pt x="165" y="689"/>
                </a:lnTo>
                <a:lnTo>
                  <a:pt x="170" y="656"/>
                </a:lnTo>
                <a:lnTo>
                  <a:pt x="142" y="639"/>
                </a:lnTo>
                <a:lnTo>
                  <a:pt x="182" y="613"/>
                </a:lnTo>
                <a:lnTo>
                  <a:pt x="184" y="589"/>
                </a:lnTo>
                <a:lnTo>
                  <a:pt x="149" y="556"/>
                </a:lnTo>
                <a:lnTo>
                  <a:pt x="130" y="561"/>
                </a:lnTo>
                <a:lnTo>
                  <a:pt x="130" y="577"/>
                </a:lnTo>
                <a:lnTo>
                  <a:pt x="94" y="568"/>
                </a:lnTo>
                <a:lnTo>
                  <a:pt x="87" y="523"/>
                </a:lnTo>
                <a:lnTo>
                  <a:pt x="61" y="483"/>
                </a:lnTo>
                <a:lnTo>
                  <a:pt x="59" y="459"/>
                </a:lnTo>
                <a:lnTo>
                  <a:pt x="78" y="454"/>
                </a:lnTo>
                <a:lnTo>
                  <a:pt x="90" y="431"/>
                </a:lnTo>
                <a:lnTo>
                  <a:pt x="90" y="390"/>
                </a:lnTo>
                <a:lnTo>
                  <a:pt x="127" y="343"/>
                </a:lnTo>
                <a:lnTo>
                  <a:pt x="118" y="312"/>
                </a:lnTo>
                <a:lnTo>
                  <a:pt x="127" y="279"/>
                </a:lnTo>
                <a:lnTo>
                  <a:pt x="66" y="253"/>
                </a:lnTo>
                <a:lnTo>
                  <a:pt x="59" y="137"/>
                </a:lnTo>
                <a:lnTo>
                  <a:pt x="45" y="121"/>
                </a:lnTo>
                <a:close/>
              </a:path>
            </a:pathLst>
          </a:custGeom>
          <a:solidFill>
            <a:schemeClr val="accent2"/>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1" name="Freeform 63"/>
          <p:cNvSpPr>
            <a:spLocks/>
          </p:cNvSpPr>
          <p:nvPr/>
        </p:nvSpPr>
        <p:spPr bwMode="auto">
          <a:xfrm>
            <a:off x="6059653" y="4157731"/>
            <a:ext cx="936142" cy="1167335"/>
          </a:xfrm>
          <a:custGeom>
            <a:avLst/>
            <a:gdLst>
              <a:gd name="T0" fmla="*/ 35 w 494"/>
              <a:gd name="T1" fmla="*/ 344 h 616"/>
              <a:gd name="T2" fmla="*/ 45 w 494"/>
              <a:gd name="T3" fmla="*/ 325 h 616"/>
              <a:gd name="T4" fmla="*/ 54 w 494"/>
              <a:gd name="T5" fmla="*/ 322 h 616"/>
              <a:gd name="T6" fmla="*/ 73 w 494"/>
              <a:gd name="T7" fmla="*/ 285 h 616"/>
              <a:gd name="T8" fmla="*/ 31 w 494"/>
              <a:gd name="T9" fmla="*/ 266 h 616"/>
              <a:gd name="T10" fmla="*/ 26 w 494"/>
              <a:gd name="T11" fmla="*/ 221 h 616"/>
              <a:gd name="T12" fmla="*/ 14 w 494"/>
              <a:gd name="T13" fmla="*/ 192 h 616"/>
              <a:gd name="T14" fmla="*/ 26 w 494"/>
              <a:gd name="T15" fmla="*/ 176 h 616"/>
              <a:gd name="T16" fmla="*/ 80 w 494"/>
              <a:gd name="T17" fmla="*/ 197 h 616"/>
              <a:gd name="T18" fmla="*/ 142 w 494"/>
              <a:gd name="T19" fmla="*/ 187 h 616"/>
              <a:gd name="T20" fmla="*/ 139 w 494"/>
              <a:gd name="T21" fmla="*/ 147 h 616"/>
              <a:gd name="T22" fmla="*/ 109 w 494"/>
              <a:gd name="T23" fmla="*/ 109 h 616"/>
              <a:gd name="T24" fmla="*/ 113 w 494"/>
              <a:gd name="T25" fmla="*/ 81 h 616"/>
              <a:gd name="T26" fmla="*/ 102 w 494"/>
              <a:gd name="T27" fmla="*/ 60 h 616"/>
              <a:gd name="T28" fmla="*/ 199 w 494"/>
              <a:gd name="T29" fmla="*/ 5 h 616"/>
              <a:gd name="T30" fmla="*/ 239 w 494"/>
              <a:gd name="T31" fmla="*/ 0 h 616"/>
              <a:gd name="T32" fmla="*/ 248 w 494"/>
              <a:gd name="T33" fmla="*/ 38 h 616"/>
              <a:gd name="T34" fmla="*/ 241 w 494"/>
              <a:gd name="T35" fmla="*/ 74 h 616"/>
              <a:gd name="T36" fmla="*/ 272 w 494"/>
              <a:gd name="T37" fmla="*/ 86 h 616"/>
              <a:gd name="T38" fmla="*/ 329 w 494"/>
              <a:gd name="T39" fmla="*/ 86 h 616"/>
              <a:gd name="T40" fmla="*/ 357 w 494"/>
              <a:gd name="T41" fmla="*/ 76 h 616"/>
              <a:gd name="T42" fmla="*/ 367 w 494"/>
              <a:gd name="T43" fmla="*/ 69 h 616"/>
              <a:gd name="T44" fmla="*/ 412 w 494"/>
              <a:gd name="T45" fmla="*/ 79 h 616"/>
              <a:gd name="T46" fmla="*/ 433 w 494"/>
              <a:gd name="T47" fmla="*/ 211 h 616"/>
              <a:gd name="T48" fmla="*/ 485 w 494"/>
              <a:gd name="T49" fmla="*/ 270 h 616"/>
              <a:gd name="T50" fmla="*/ 457 w 494"/>
              <a:gd name="T51" fmla="*/ 348 h 616"/>
              <a:gd name="T52" fmla="*/ 445 w 494"/>
              <a:gd name="T53" fmla="*/ 412 h 616"/>
              <a:gd name="T54" fmla="*/ 428 w 494"/>
              <a:gd name="T55" fmla="*/ 441 h 616"/>
              <a:gd name="T56" fmla="*/ 324 w 494"/>
              <a:gd name="T57" fmla="*/ 490 h 616"/>
              <a:gd name="T58" fmla="*/ 274 w 494"/>
              <a:gd name="T59" fmla="*/ 474 h 616"/>
              <a:gd name="T60" fmla="*/ 277 w 494"/>
              <a:gd name="T61" fmla="*/ 521 h 616"/>
              <a:gd name="T62" fmla="*/ 225 w 494"/>
              <a:gd name="T63" fmla="*/ 609 h 616"/>
              <a:gd name="T64" fmla="*/ 191 w 494"/>
              <a:gd name="T65" fmla="*/ 616 h 616"/>
              <a:gd name="T66" fmla="*/ 85 w 494"/>
              <a:gd name="T67" fmla="*/ 583 h 616"/>
              <a:gd name="T68" fmla="*/ 73 w 494"/>
              <a:gd name="T69" fmla="*/ 533 h 616"/>
              <a:gd name="T70" fmla="*/ 85 w 494"/>
              <a:gd name="T71" fmla="*/ 474 h 616"/>
              <a:gd name="T72" fmla="*/ 76 w 494"/>
              <a:gd name="T73" fmla="*/ 446 h 616"/>
              <a:gd name="T74" fmla="*/ 59 w 494"/>
              <a:gd name="T75" fmla="*/ 408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4" h="616">
                <a:moveTo>
                  <a:pt x="35" y="344"/>
                </a:moveTo>
                <a:lnTo>
                  <a:pt x="35" y="344"/>
                </a:lnTo>
                <a:lnTo>
                  <a:pt x="40" y="327"/>
                </a:lnTo>
                <a:lnTo>
                  <a:pt x="45" y="325"/>
                </a:lnTo>
                <a:lnTo>
                  <a:pt x="42" y="327"/>
                </a:lnTo>
                <a:lnTo>
                  <a:pt x="54" y="322"/>
                </a:lnTo>
                <a:lnTo>
                  <a:pt x="61" y="313"/>
                </a:lnTo>
                <a:lnTo>
                  <a:pt x="73" y="285"/>
                </a:lnTo>
                <a:lnTo>
                  <a:pt x="40" y="270"/>
                </a:lnTo>
                <a:lnTo>
                  <a:pt x="31" y="266"/>
                </a:lnTo>
                <a:lnTo>
                  <a:pt x="28" y="251"/>
                </a:lnTo>
                <a:lnTo>
                  <a:pt x="26" y="221"/>
                </a:lnTo>
                <a:lnTo>
                  <a:pt x="21" y="204"/>
                </a:lnTo>
                <a:lnTo>
                  <a:pt x="14" y="192"/>
                </a:lnTo>
                <a:lnTo>
                  <a:pt x="0" y="176"/>
                </a:lnTo>
                <a:lnTo>
                  <a:pt x="26" y="176"/>
                </a:lnTo>
                <a:lnTo>
                  <a:pt x="61" y="192"/>
                </a:lnTo>
                <a:lnTo>
                  <a:pt x="80" y="197"/>
                </a:lnTo>
                <a:lnTo>
                  <a:pt x="125" y="197"/>
                </a:lnTo>
                <a:lnTo>
                  <a:pt x="142" y="187"/>
                </a:lnTo>
                <a:lnTo>
                  <a:pt x="147" y="161"/>
                </a:lnTo>
                <a:lnTo>
                  <a:pt x="139" y="147"/>
                </a:lnTo>
                <a:lnTo>
                  <a:pt x="116" y="121"/>
                </a:lnTo>
                <a:lnTo>
                  <a:pt x="109" y="109"/>
                </a:lnTo>
                <a:lnTo>
                  <a:pt x="109" y="93"/>
                </a:lnTo>
                <a:lnTo>
                  <a:pt x="113" y="81"/>
                </a:lnTo>
                <a:lnTo>
                  <a:pt x="113" y="71"/>
                </a:lnTo>
                <a:lnTo>
                  <a:pt x="102" y="60"/>
                </a:lnTo>
                <a:lnTo>
                  <a:pt x="149" y="26"/>
                </a:lnTo>
                <a:lnTo>
                  <a:pt x="199" y="5"/>
                </a:lnTo>
                <a:lnTo>
                  <a:pt x="227" y="0"/>
                </a:lnTo>
                <a:lnTo>
                  <a:pt x="239" y="0"/>
                </a:lnTo>
                <a:lnTo>
                  <a:pt x="248" y="12"/>
                </a:lnTo>
                <a:lnTo>
                  <a:pt x="248" y="38"/>
                </a:lnTo>
                <a:lnTo>
                  <a:pt x="241" y="57"/>
                </a:lnTo>
                <a:lnTo>
                  <a:pt x="241" y="74"/>
                </a:lnTo>
                <a:lnTo>
                  <a:pt x="260" y="86"/>
                </a:lnTo>
                <a:lnTo>
                  <a:pt x="272" y="86"/>
                </a:lnTo>
                <a:lnTo>
                  <a:pt x="298" y="79"/>
                </a:lnTo>
                <a:lnTo>
                  <a:pt x="329" y="86"/>
                </a:lnTo>
                <a:lnTo>
                  <a:pt x="343" y="83"/>
                </a:lnTo>
                <a:lnTo>
                  <a:pt x="357" y="76"/>
                </a:lnTo>
                <a:lnTo>
                  <a:pt x="367" y="69"/>
                </a:lnTo>
                <a:lnTo>
                  <a:pt x="367" y="69"/>
                </a:lnTo>
                <a:lnTo>
                  <a:pt x="374" y="71"/>
                </a:lnTo>
                <a:lnTo>
                  <a:pt x="412" y="79"/>
                </a:lnTo>
                <a:lnTo>
                  <a:pt x="426" y="95"/>
                </a:lnTo>
                <a:lnTo>
                  <a:pt x="433" y="211"/>
                </a:lnTo>
                <a:lnTo>
                  <a:pt x="494" y="237"/>
                </a:lnTo>
                <a:lnTo>
                  <a:pt x="485" y="270"/>
                </a:lnTo>
                <a:lnTo>
                  <a:pt x="494" y="301"/>
                </a:lnTo>
                <a:lnTo>
                  <a:pt x="457" y="348"/>
                </a:lnTo>
                <a:lnTo>
                  <a:pt x="457" y="389"/>
                </a:lnTo>
                <a:lnTo>
                  <a:pt x="445" y="412"/>
                </a:lnTo>
                <a:lnTo>
                  <a:pt x="426" y="417"/>
                </a:lnTo>
                <a:lnTo>
                  <a:pt x="428" y="441"/>
                </a:lnTo>
                <a:lnTo>
                  <a:pt x="381" y="446"/>
                </a:lnTo>
                <a:lnTo>
                  <a:pt x="324" y="490"/>
                </a:lnTo>
                <a:lnTo>
                  <a:pt x="307" y="467"/>
                </a:lnTo>
                <a:lnTo>
                  <a:pt x="274" y="474"/>
                </a:lnTo>
                <a:lnTo>
                  <a:pt x="267" y="486"/>
                </a:lnTo>
                <a:lnTo>
                  <a:pt x="277" y="521"/>
                </a:lnTo>
                <a:lnTo>
                  <a:pt x="227" y="552"/>
                </a:lnTo>
                <a:lnTo>
                  <a:pt x="225" y="609"/>
                </a:lnTo>
                <a:lnTo>
                  <a:pt x="213" y="616"/>
                </a:lnTo>
                <a:lnTo>
                  <a:pt x="191" y="616"/>
                </a:lnTo>
                <a:lnTo>
                  <a:pt x="137" y="606"/>
                </a:lnTo>
                <a:lnTo>
                  <a:pt x="85" y="583"/>
                </a:lnTo>
                <a:lnTo>
                  <a:pt x="68" y="569"/>
                </a:lnTo>
                <a:lnTo>
                  <a:pt x="73" y="533"/>
                </a:lnTo>
                <a:lnTo>
                  <a:pt x="83" y="507"/>
                </a:lnTo>
                <a:lnTo>
                  <a:pt x="85" y="474"/>
                </a:lnTo>
                <a:lnTo>
                  <a:pt x="83" y="464"/>
                </a:lnTo>
                <a:lnTo>
                  <a:pt x="76" y="446"/>
                </a:lnTo>
                <a:lnTo>
                  <a:pt x="52" y="412"/>
                </a:lnTo>
                <a:lnTo>
                  <a:pt x="59" y="408"/>
                </a:lnTo>
                <a:lnTo>
                  <a:pt x="35" y="344"/>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2" name="Freeform 65"/>
          <p:cNvSpPr>
            <a:spLocks/>
          </p:cNvSpPr>
          <p:nvPr/>
        </p:nvSpPr>
        <p:spPr bwMode="auto">
          <a:xfrm>
            <a:off x="5489249" y="5423607"/>
            <a:ext cx="1301882" cy="1046053"/>
          </a:xfrm>
          <a:custGeom>
            <a:avLst/>
            <a:gdLst>
              <a:gd name="T0" fmla="*/ 234 w 687"/>
              <a:gd name="T1" fmla="*/ 502 h 552"/>
              <a:gd name="T2" fmla="*/ 204 w 687"/>
              <a:gd name="T3" fmla="*/ 518 h 552"/>
              <a:gd name="T4" fmla="*/ 166 w 687"/>
              <a:gd name="T5" fmla="*/ 537 h 552"/>
              <a:gd name="T6" fmla="*/ 135 w 687"/>
              <a:gd name="T7" fmla="*/ 540 h 552"/>
              <a:gd name="T8" fmla="*/ 97 w 687"/>
              <a:gd name="T9" fmla="*/ 552 h 552"/>
              <a:gd name="T10" fmla="*/ 19 w 687"/>
              <a:gd name="T11" fmla="*/ 547 h 552"/>
              <a:gd name="T12" fmla="*/ 0 w 687"/>
              <a:gd name="T13" fmla="*/ 511 h 552"/>
              <a:gd name="T14" fmla="*/ 26 w 687"/>
              <a:gd name="T15" fmla="*/ 492 h 552"/>
              <a:gd name="T16" fmla="*/ 59 w 687"/>
              <a:gd name="T17" fmla="*/ 476 h 552"/>
              <a:gd name="T18" fmla="*/ 48 w 687"/>
              <a:gd name="T19" fmla="*/ 421 h 552"/>
              <a:gd name="T20" fmla="*/ 85 w 687"/>
              <a:gd name="T21" fmla="*/ 433 h 552"/>
              <a:gd name="T22" fmla="*/ 116 w 687"/>
              <a:gd name="T23" fmla="*/ 424 h 552"/>
              <a:gd name="T24" fmla="*/ 159 w 687"/>
              <a:gd name="T25" fmla="*/ 391 h 552"/>
              <a:gd name="T26" fmla="*/ 161 w 687"/>
              <a:gd name="T27" fmla="*/ 324 h 552"/>
              <a:gd name="T28" fmla="*/ 178 w 687"/>
              <a:gd name="T29" fmla="*/ 256 h 552"/>
              <a:gd name="T30" fmla="*/ 161 w 687"/>
              <a:gd name="T31" fmla="*/ 227 h 552"/>
              <a:gd name="T32" fmla="*/ 175 w 687"/>
              <a:gd name="T33" fmla="*/ 178 h 552"/>
              <a:gd name="T34" fmla="*/ 242 w 687"/>
              <a:gd name="T35" fmla="*/ 178 h 552"/>
              <a:gd name="T36" fmla="*/ 225 w 687"/>
              <a:gd name="T37" fmla="*/ 116 h 552"/>
              <a:gd name="T38" fmla="*/ 270 w 687"/>
              <a:gd name="T39" fmla="*/ 95 h 552"/>
              <a:gd name="T40" fmla="*/ 310 w 687"/>
              <a:gd name="T41" fmla="*/ 10 h 552"/>
              <a:gd name="T42" fmla="*/ 365 w 687"/>
              <a:gd name="T43" fmla="*/ 2 h 552"/>
              <a:gd name="T44" fmla="*/ 407 w 687"/>
              <a:gd name="T45" fmla="*/ 33 h 552"/>
              <a:gd name="T46" fmla="*/ 443 w 687"/>
              <a:gd name="T47" fmla="*/ 14 h 552"/>
              <a:gd name="T48" fmla="*/ 455 w 687"/>
              <a:gd name="T49" fmla="*/ 43 h 552"/>
              <a:gd name="T50" fmla="*/ 516 w 687"/>
              <a:gd name="T51" fmla="*/ 47 h 552"/>
              <a:gd name="T52" fmla="*/ 554 w 687"/>
              <a:gd name="T53" fmla="*/ 40 h 552"/>
              <a:gd name="T54" fmla="*/ 575 w 687"/>
              <a:gd name="T55" fmla="*/ 78 h 552"/>
              <a:gd name="T56" fmla="*/ 623 w 687"/>
              <a:gd name="T57" fmla="*/ 99 h 552"/>
              <a:gd name="T58" fmla="*/ 656 w 687"/>
              <a:gd name="T59" fmla="*/ 102 h 552"/>
              <a:gd name="T60" fmla="*/ 679 w 687"/>
              <a:gd name="T61" fmla="*/ 142 h 552"/>
              <a:gd name="T62" fmla="*/ 637 w 687"/>
              <a:gd name="T63" fmla="*/ 180 h 552"/>
              <a:gd name="T64" fmla="*/ 601 w 687"/>
              <a:gd name="T65" fmla="*/ 206 h 552"/>
              <a:gd name="T66" fmla="*/ 608 w 687"/>
              <a:gd name="T67" fmla="*/ 270 h 552"/>
              <a:gd name="T68" fmla="*/ 597 w 687"/>
              <a:gd name="T69" fmla="*/ 301 h 552"/>
              <a:gd name="T70" fmla="*/ 537 w 687"/>
              <a:gd name="T71" fmla="*/ 279 h 552"/>
              <a:gd name="T72" fmla="*/ 511 w 687"/>
              <a:gd name="T73" fmla="*/ 239 h 552"/>
              <a:gd name="T74" fmla="*/ 495 w 687"/>
              <a:gd name="T75" fmla="*/ 201 h 552"/>
              <a:gd name="T76" fmla="*/ 452 w 687"/>
              <a:gd name="T77" fmla="*/ 213 h 552"/>
              <a:gd name="T78" fmla="*/ 379 w 687"/>
              <a:gd name="T79" fmla="*/ 230 h 552"/>
              <a:gd name="T80" fmla="*/ 372 w 687"/>
              <a:gd name="T81" fmla="*/ 282 h 552"/>
              <a:gd name="T82" fmla="*/ 343 w 687"/>
              <a:gd name="T83" fmla="*/ 313 h 552"/>
              <a:gd name="T84" fmla="*/ 372 w 687"/>
              <a:gd name="T85" fmla="*/ 355 h 552"/>
              <a:gd name="T86" fmla="*/ 417 w 687"/>
              <a:gd name="T87" fmla="*/ 398 h 552"/>
              <a:gd name="T88" fmla="*/ 466 w 687"/>
              <a:gd name="T89" fmla="*/ 417 h 552"/>
              <a:gd name="T90" fmla="*/ 561 w 687"/>
              <a:gd name="T91" fmla="*/ 365 h 552"/>
              <a:gd name="T92" fmla="*/ 620 w 687"/>
              <a:gd name="T93" fmla="*/ 355 h 552"/>
              <a:gd name="T94" fmla="*/ 649 w 687"/>
              <a:gd name="T95" fmla="*/ 350 h 552"/>
              <a:gd name="T96" fmla="*/ 663 w 687"/>
              <a:gd name="T97" fmla="*/ 388 h 552"/>
              <a:gd name="T98" fmla="*/ 675 w 687"/>
              <a:gd name="T99" fmla="*/ 405 h 552"/>
              <a:gd name="T100" fmla="*/ 613 w 687"/>
              <a:gd name="T101" fmla="*/ 443 h 552"/>
              <a:gd name="T102" fmla="*/ 580 w 687"/>
              <a:gd name="T103" fmla="*/ 445 h 552"/>
              <a:gd name="T104" fmla="*/ 578 w 687"/>
              <a:gd name="T105" fmla="*/ 421 h 552"/>
              <a:gd name="T106" fmla="*/ 545 w 687"/>
              <a:gd name="T107" fmla="*/ 429 h 552"/>
              <a:gd name="T108" fmla="*/ 464 w 687"/>
              <a:gd name="T109" fmla="*/ 466 h 552"/>
              <a:gd name="T110" fmla="*/ 443 w 687"/>
              <a:gd name="T111" fmla="*/ 490 h 552"/>
              <a:gd name="T112" fmla="*/ 417 w 687"/>
              <a:gd name="T113" fmla="*/ 474 h 552"/>
              <a:gd name="T114" fmla="*/ 407 w 687"/>
              <a:gd name="T115" fmla="*/ 490 h 552"/>
              <a:gd name="T116" fmla="*/ 398 w 687"/>
              <a:gd name="T117" fmla="*/ 521 h 552"/>
              <a:gd name="T118" fmla="*/ 358 w 687"/>
              <a:gd name="T119" fmla="*/ 518 h 552"/>
              <a:gd name="T120" fmla="*/ 308 w 687"/>
              <a:gd name="T121" fmla="*/ 509 h 552"/>
              <a:gd name="T122" fmla="*/ 258 w 687"/>
              <a:gd name="T123" fmla="*/ 483 h 552"/>
              <a:gd name="T124" fmla="*/ 239 w 687"/>
              <a:gd name="T125" fmla="*/ 485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7" h="552">
                <a:moveTo>
                  <a:pt x="234" y="502"/>
                </a:moveTo>
                <a:lnTo>
                  <a:pt x="234" y="502"/>
                </a:lnTo>
                <a:lnTo>
                  <a:pt x="211" y="502"/>
                </a:lnTo>
                <a:lnTo>
                  <a:pt x="204" y="518"/>
                </a:lnTo>
                <a:lnTo>
                  <a:pt x="178" y="511"/>
                </a:lnTo>
                <a:lnTo>
                  <a:pt x="166" y="537"/>
                </a:lnTo>
                <a:lnTo>
                  <a:pt x="156" y="526"/>
                </a:lnTo>
                <a:lnTo>
                  <a:pt x="135" y="540"/>
                </a:lnTo>
                <a:lnTo>
                  <a:pt x="116" y="535"/>
                </a:lnTo>
                <a:lnTo>
                  <a:pt x="97" y="552"/>
                </a:lnTo>
                <a:lnTo>
                  <a:pt x="40" y="552"/>
                </a:lnTo>
                <a:lnTo>
                  <a:pt x="19" y="547"/>
                </a:lnTo>
                <a:lnTo>
                  <a:pt x="5" y="528"/>
                </a:lnTo>
                <a:lnTo>
                  <a:pt x="0" y="511"/>
                </a:lnTo>
                <a:lnTo>
                  <a:pt x="5" y="488"/>
                </a:lnTo>
                <a:lnTo>
                  <a:pt x="26" y="492"/>
                </a:lnTo>
                <a:lnTo>
                  <a:pt x="57" y="483"/>
                </a:lnTo>
                <a:lnTo>
                  <a:pt x="59" y="476"/>
                </a:lnTo>
                <a:lnTo>
                  <a:pt x="38" y="450"/>
                </a:lnTo>
                <a:lnTo>
                  <a:pt x="48" y="421"/>
                </a:lnTo>
                <a:lnTo>
                  <a:pt x="59" y="414"/>
                </a:lnTo>
                <a:lnTo>
                  <a:pt x="85" y="433"/>
                </a:lnTo>
                <a:lnTo>
                  <a:pt x="102" y="412"/>
                </a:lnTo>
                <a:lnTo>
                  <a:pt x="116" y="424"/>
                </a:lnTo>
                <a:lnTo>
                  <a:pt x="130" y="417"/>
                </a:lnTo>
                <a:lnTo>
                  <a:pt x="159" y="391"/>
                </a:lnTo>
                <a:lnTo>
                  <a:pt x="171" y="348"/>
                </a:lnTo>
                <a:lnTo>
                  <a:pt x="161" y="324"/>
                </a:lnTo>
                <a:lnTo>
                  <a:pt x="135" y="322"/>
                </a:lnTo>
                <a:lnTo>
                  <a:pt x="178" y="256"/>
                </a:lnTo>
                <a:lnTo>
                  <a:pt x="178" y="239"/>
                </a:lnTo>
                <a:lnTo>
                  <a:pt x="161" y="227"/>
                </a:lnTo>
                <a:lnTo>
                  <a:pt x="187" y="206"/>
                </a:lnTo>
                <a:lnTo>
                  <a:pt x="175" y="178"/>
                </a:lnTo>
                <a:lnTo>
                  <a:pt x="220" y="194"/>
                </a:lnTo>
                <a:lnTo>
                  <a:pt x="242" y="178"/>
                </a:lnTo>
                <a:lnTo>
                  <a:pt x="242" y="159"/>
                </a:lnTo>
                <a:lnTo>
                  <a:pt x="225" y="116"/>
                </a:lnTo>
                <a:lnTo>
                  <a:pt x="239" y="85"/>
                </a:lnTo>
                <a:lnTo>
                  <a:pt x="270" y="95"/>
                </a:lnTo>
                <a:lnTo>
                  <a:pt x="291" y="83"/>
                </a:lnTo>
                <a:lnTo>
                  <a:pt x="310" y="10"/>
                </a:lnTo>
                <a:lnTo>
                  <a:pt x="341" y="0"/>
                </a:lnTo>
                <a:lnTo>
                  <a:pt x="365" y="2"/>
                </a:lnTo>
                <a:lnTo>
                  <a:pt x="414" y="21"/>
                </a:lnTo>
                <a:lnTo>
                  <a:pt x="407" y="33"/>
                </a:lnTo>
                <a:lnTo>
                  <a:pt x="414" y="36"/>
                </a:lnTo>
                <a:lnTo>
                  <a:pt x="443" y="14"/>
                </a:lnTo>
                <a:lnTo>
                  <a:pt x="436" y="38"/>
                </a:lnTo>
                <a:lnTo>
                  <a:pt x="455" y="43"/>
                </a:lnTo>
                <a:lnTo>
                  <a:pt x="459" y="64"/>
                </a:lnTo>
                <a:lnTo>
                  <a:pt x="516" y="47"/>
                </a:lnTo>
                <a:lnTo>
                  <a:pt x="540" y="66"/>
                </a:lnTo>
                <a:lnTo>
                  <a:pt x="554" y="40"/>
                </a:lnTo>
                <a:lnTo>
                  <a:pt x="590" y="62"/>
                </a:lnTo>
                <a:lnTo>
                  <a:pt x="575" y="78"/>
                </a:lnTo>
                <a:lnTo>
                  <a:pt x="585" y="92"/>
                </a:lnTo>
                <a:lnTo>
                  <a:pt x="623" y="99"/>
                </a:lnTo>
                <a:lnTo>
                  <a:pt x="627" y="111"/>
                </a:lnTo>
                <a:lnTo>
                  <a:pt x="656" y="102"/>
                </a:lnTo>
                <a:lnTo>
                  <a:pt x="677" y="114"/>
                </a:lnTo>
                <a:lnTo>
                  <a:pt x="679" y="142"/>
                </a:lnTo>
                <a:lnTo>
                  <a:pt x="656" y="152"/>
                </a:lnTo>
                <a:lnTo>
                  <a:pt x="637" y="180"/>
                </a:lnTo>
                <a:lnTo>
                  <a:pt x="599" y="192"/>
                </a:lnTo>
                <a:lnTo>
                  <a:pt x="601" y="206"/>
                </a:lnTo>
                <a:lnTo>
                  <a:pt x="585" y="220"/>
                </a:lnTo>
                <a:lnTo>
                  <a:pt x="608" y="270"/>
                </a:lnTo>
                <a:lnTo>
                  <a:pt x="608" y="286"/>
                </a:lnTo>
                <a:lnTo>
                  <a:pt x="597" y="301"/>
                </a:lnTo>
                <a:lnTo>
                  <a:pt x="554" y="324"/>
                </a:lnTo>
                <a:lnTo>
                  <a:pt x="537" y="279"/>
                </a:lnTo>
                <a:lnTo>
                  <a:pt x="497" y="256"/>
                </a:lnTo>
                <a:lnTo>
                  <a:pt x="511" y="239"/>
                </a:lnTo>
                <a:lnTo>
                  <a:pt x="511" y="225"/>
                </a:lnTo>
                <a:lnTo>
                  <a:pt x="495" y="201"/>
                </a:lnTo>
                <a:lnTo>
                  <a:pt x="476" y="187"/>
                </a:lnTo>
                <a:lnTo>
                  <a:pt x="452" y="213"/>
                </a:lnTo>
                <a:lnTo>
                  <a:pt x="412" y="208"/>
                </a:lnTo>
                <a:lnTo>
                  <a:pt x="379" y="230"/>
                </a:lnTo>
                <a:lnTo>
                  <a:pt x="362" y="265"/>
                </a:lnTo>
                <a:lnTo>
                  <a:pt x="372" y="282"/>
                </a:lnTo>
                <a:lnTo>
                  <a:pt x="367" y="308"/>
                </a:lnTo>
                <a:lnTo>
                  <a:pt x="343" y="313"/>
                </a:lnTo>
                <a:lnTo>
                  <a:pt x="334" y="336"/>
                </a:lnTo>
                <a:lnTo>
                  <a:pt x="372" y="355"/>
                </a:lnTo>
                <a:lnTo>
                  <a:pt x="388" y="346"/>
                </a:lnTo>
                <a:lnTo>
                  <a:pt x="417" y="398"/>
                </a:lnTo>
                <a:lnTo>
                  <a:pt x="445" y="414"/>
                </a:lnTo>
                <a:lnTo>
                  <a:pt x="466" y="417"/>
                </a:lnTo>
                <a:lnTo>
                  <a:pt x="485" y="412"/>
                </a:lnTo>
                <a:lnTo>
                  <a:pt x="561" y="365"/>
                </a:lnTo>
                <a:lnTo>
                  <a:pt x="606" y="350"/>
                </a:lnTo>
                <a:lnTo>
                  <a:pt x="620" y="355"/>
                </a:lnTo>
                <a:lnTo>
                  <a:pt x="642" y="339"/>
                </a:lnTo>
                <a:lnTo>
                  <a:pt x="649" y="350"/>
                </a:lnTo>
                <a:lnTo>
                  <a:pt x="637" y="372"/>
                </a:lnTo>
                <a:lnTo>
                  <a:pt x="663" y="388"/>
                </a:lnTo>
                <a:lnTo>
                  <a:pt x="687" y="388"/>
                </a:lnTo>
                <a:lnTo>
                  <a:pt x="675" y="405"/>
                </a:lnTo>
                <a:lnTo>
                  <a:pt x="656" y="431"/>
                </a:lnTo>
                <a:lnTo>
                  <a:pt x="613" y="443"/>
                </a:lnTo>
                <a:lnTo>
                  <a:pt x="613" y="462"/>
                </a:lnTo>
                <a:lnTo>
                  <a:pt x="580" y="445"/>
                </a:lnTo>
                <a:lnTo>
                  <a:pt x="575" y="438"/>
                </a:lnTo>
                <a:lnTo>
                  <a:pt x="578" y="421"/>
                </a:lnTo>
                <a:lnTo>
                  <a:pt x="564" y="419"/>
                </a:lnTo>
                <a:lnTo>
                  <a:pt x="545" y="429"/>
                </a:lnTo>
                <a:lnTo>
                  <a:pt x="511" y="457"/>
                </a:lnTo>
                <a:lnTo>
                  <a:pt x="464" y="466"/>
                </a:lnTo>
                <a:lnTo>
                  <a:pt x="462" y="490"/>
                </a:lnTo>
                <a:lnTo>
                  <a:pt x="443" y="490"/>
                </a:lnTo>
                <a:lnTo>
                  <a:pt x="421" y="464"/>
                </a:lnTo>
                <a:lnTo>
                  <a:pt x="417" y="474"/>
                </a:lnTo>
                <a:lnTo>
                  <a:pt x="426" y="488"/>
                </a:lnTo>
                <a:lnTo>
                  <a:pt x="407" y="490"/>
                </a:lnTo>
                <a:lnTo>
                  <a:pt x="405" y="514"/>
                </a:lnTo>
                <a:lnTo>
                  <a:pt x="398" y="521"/>
                </a:lnTo>
                <a:lnTo>
                  <a:pt x="386" y="526"/>
                </a:lnTo>
                <a:lnTo>
                  <a:pt x="358" y="518"/>
                </a:lnTo>
                <a:lnTo>
                  <a:pt x="339" y="533"/>
                </a:lnTo>
                <a:lnTo>
                  <a:pt x="308" y="509"/>
                </a:lnTo>
                <a:lnTo>
                  <a:pt x="282" y="511"/>
                </a:lnTo>
                <a:lnTo>
                  <a:pt x="258" y="483"/>
                </a:lnTo>
                <a:lnTo>
                  <a:pt x="249" y="481"/>
                </a:lnTo>
                <a:lnTo>
                  <a:pt x="239" y="485"/>
                </a:lnTo>
                <a:lnTo>
                  <a:pt x="234" y="502"/>
                </a:lnTo>
                <a:close/>
              </a:path>
            </a:pathLst>
          </a:custGeom>
          <a:solidFill>
            <a:schemeClr val="accent1"/>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Freeform 67"/>
          <p:cNvSpPr>
            <a:spLocks/>
          </p:cNvSpPr>
          <p:nvPr/>
        </p:nvSpPr>
        <p:spPr bwMode="auto">
          <a:xfrm>
            <a:off x="6489823" y="5311800"/>
            <a:ext cx="1322726" cy="991097"/>
          </a:xfrm>
          <a:custGeom>
            <a:avLst/>
            <a:gdLst>
              <a:gd name="T0" fmla="*/ 253 w 698"/>
              <a:gd name="T1" fmla="*/ 59 h 523"/>
              <a:gd name="T2" fmla="*/ 305 w 698"/>
              <a:gd name="T3" fmla="*/ 38 h 523"/>
              <a:gd name="T4" fmla="*/ 336 w 698"/>
              <a:gd name="T5" fmla="*/ 78 h 523"/>
              <a:gd name="T6" fmla="*/ 398 w 698"/>
              <a:gd name="T7" fmla="*/ 61 h 523"/>
              <a:gd name="T8" fmla="*/ 457 w 698"/>
              <a:gd name="T9" fmla="*/ 19 h 523"/>
              <a:gd name="T10" fmla="*/ 490 w 698"/>
              <a:gd name="T11" fmla="*/ 33 h 523"/>
              <a:gd name="T12" fmla="*/ 530 w 698"/>
              <a:gd name="T13" fmla="*/ 52 h 523"/>
              <a:gd name="T14" fmla="*/ 570 w 698"/>
              <a:gd name="T15" fmla="*/ 54 h 523"/>
              <a:gd name="T16" fmla="*/ 582 w 698"/>
              <a:gd name="T17" fmla="*/ 5 h 523"/>
              <a:gd name="T18" fmla="*/ 632 w 698"/>
              <a:gd name="T19" fmla="*/ 9 h 523"/>
              <a:gd name="T20" fmla="*/ 637 w 698"/>
              <a:gd name="T21" fmla="*/ 52 h 523"/>
              <a:gd name="T22" fmla="*/ 620 w 698"/>
              <a:gd name="T23" fmla="*/ 42 h 523"/>
              <a:gd name="T24" fmla="*/ 592 w 698"/>
              <a:gd name="T25" fmla="*/ 99 h 523"/>
              <a:gd name="T26" fmla="*/ 556 w 698"/>
              <a:gd name="T27" fmla="*/ 168 h 523"/>
              <a:gd name="T28" fmla="*/ 578 w 698"/>
              <a:gd name="T29" fmla="*/ 206 h 523"/>
              <a:gd name="T30" fmla="*/ 611 w 698"/>
              <a:gd name="T31" fmla="*/ 215 h 523"/>
              <a:gd name="T32" fmla="*/ 651 w 698"/>
              <a:gd name="T33" fmla="*/ 206 h 523"/>
              <a:gd name="T34" fmla="*/ 698 w 698"/>
              <a:gd name="T35" fmla="*/ 215 h 523"/>
              <a:gd name="T36" fmla="*/ 689 w 698"/>
              <a:gd name="T37" fmla="*/ 263 h 523"/>
              <a:gd name="T38" fmla="*/ 658 w 698"/>
              <a:gd name="T39" fmla="*/ 303 h 523"/>
              <a:gd name="T40" fmla="*/ 675 w 698"/>
              <a:gd name="T41" fmla="*/ 362 h 523"/>
              <a:gd name="T42" fmla="*/ 646 w 698"/>
              <a:gd name="T43" fmla="*/ 435 h 523"/>
              <a:gd name="T44" fmla="*/ 653 w 698"/>
              <a:gd name="T45" fmla="*/ 478 h 523"/>
              <a:gd name="T46" fmla="*/ 613 w 698"/>
              <a:gd name="T47" fmla="*/ 523 h 523"/>
              <a:gd name="T48" fmla="*/ 580 w 698"/>
              <a:gd name="T49" fmla="*/ 499 h 523"/>
              <a:gd name="T50" fmla="*/ 554 w 698"/>
              <a:gd name="T51" fmla="*/ 459 h 523"/>
              <a:gd name="T52" fmla="*/ 471 w 698"/>
              <a:gd name="T53" fmla="*/ 473 h 523"/>
              <a:gd name="T54" fmla="*/ 445 w 698"/>
              <a:gd name="T55" fmla="*/ 466 h 523"/>
              <a:gd name="T56" fmla="*/ 374 w 698"/>
              <a:gd name="T57" fmla="*/ 450 h 523"/>
              <a:gd name="T58" fmla="*/ 355 w 698"/>
              <a:gd name="T59" fmla="*/ 433 h 523"/>
              <a:gd name="T60" fmla="*/ 291 w 698"/>
              <a:gd name="T61" fmla="*/ 388 h 523"/>
              <a:gd name="T62" fmla="*/ 258 w 698"/>
              <a:gd name="T63" fmla="*/ 419 h 523"/>
              <a:gd name="T64" fmla="*/ 237 w 698"/>
              <a:gd name="T65" fmla="*/ 419 h 523"/>
              <a:gd name="T66" fmla="*/ 185 w 698"/>
              <a:gd name="T67" fmla="*/ 447 h 523"/>
              <a:gd name="T68" fmla="*/ 187 w 698"/>
              <a:gd name="T69" fmla="*/ 492 h 523"/>
              <a:gd name="T70" fmla="*/ 147 w 698"/>
              <a:gd name="T71" fmla="*/ 464 h 523"/>
              <a:gd name="T72" fmla="*/ 135 w 698"/>
              <a:gd name="T73" fmla="*/ 447 h 523"/>
              <a:gd name="T74" fmla="*/ 121 w 698"/>
              <a:gd name="T75" fmla="*/ 409 h 523"/>
              <a:gd name="T76" fmla="*/ 92 w 698"/>
              <a:gd name="T77" fmla="*/ 414 h 523"/>
              <a:gd name="T78" fmla="*/ 33 w 698"/>
              <a:gd name="T79" fmla="*/ 424 h 523"/>
              <a:gd name="T80" fmla="*/ 7 w 698"/>
              <a:gd name="T81" fmla="*/ 388 h 523"/>
              <a:gd name="T82" fmla="*/ 69 w 698"/>
              <a:gd name="T83" fmla="*/ 360 h 523"/>
              <a:gd name="T84" fmla="*/ 80 w 698"/>
              <a:gd name="T85" fmla="*/ 329 h 523"/>
              <a:gd name="T86" fmla="*/ 73 w 698"/>
              <a:gd name="T87" fmla="*/ 265 h 523"/>
              <a:gd name="T88" fmla="*/ 109 w 698"/>
              <a:gd name="T89" fmla="*/ 239 h 523"/>
              <a:gd name="T90" fmla="*/ 151 w 698"/>
              <a:gd name="T91" fmla="*/ 201 h 523"/>
              <a:gd name="T92" fmla="*/ 128 w 698"/>
              <a:gd name="T93" fmla="*/ 161 h 523"/>
              <a:gd name="T94" fmla="*/ 95 w 698"/>
              <a:gd name="T95" fmla="*/ 158 h 523"/>
              <a:gd name="T96" fmla="*/ 47 w 698"/>
              <a:gd name="T97" fmla="*/ 137 h 523"/>
              <a:gd name="T98" fmla="*/ 78 w 698"/>
              <a:gd name="T99" fmla="*/ 104 h 523"/>
              <a:gd name="T100" fmla="*/ 123 w 698"/>
              <a:gd name="T101" fmla="*/ 121 h 523"/>
              <a:gd name="T102" fmla="*/ 201 w 698"/>
              <a:gd name="T103" fmla="*/ 66 h 523"/>
              <a:gd name="T104" fmla="*/ 220 w 698"/>
              <a:gd name="T105" fmla="*/ 104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8" h="523">
                <a:moveTo>
                  <a:pt x="253" y="59"/>
                </a:moveTo>
                <a:lnTo>
                  <a:pt x="253" y="59"/>
                </a:lnTo>
                <a:lnTo>
                  <a:pt x="275" y="61"/>
                </a:lnTo>
                <a:lnTo>
                  <a:pt x="305" y="38"/>
                </a:lnTo>
                <a:lnTo>
                  <a:pt x="324" y="71"/>
                </a:lnTo>
                <a:lnTo>
                  <a:pt x="336" y="78"/>
                </a:lnTo>
                <a:lnTo>
                  <a:pt x="386" y="54"/>
                </a:lnTo>
                <a:lnTo>
                  <a:pt x="398" y="61"/>
                </a:lnTo>
                <a:lnTo>
                  <a:pt x="421" y="35"/>
                </a:lnTo>
                <a:lnTo>
                  <a:pt x="457" y="19"/>
                </a:lnTo>
                <a:lnTo>
                  <a:pt x="476" y="16"/>
                </a:lnTo>
                <a:lnTo>
                  <a:pt x="490" y="33"/>
                </a:lnTo>
                <a:lnTo>
                  <a:pt x="514" y="24"/>
                </a:lnTo>
                <a:lnTo>
                  <a:pt x="530" y="52"/>
                </a:lnTo>
                <a:lnTo>
                  <a:pt x="549" y="45"/>
                </a:lnTo>
                <a:lnTo>
                  <a:pt x="570" y="54"/>
                </a:lnTo>
                <a:lnTo>
                  <a:pt x="585" y="42"/>
                </a:lnTo>
                <a:lnTo>
                  <a:pt x="582" y="5"/>
                </a:lnTo>
                <a:lnTo>
                  <a:pt x="608" y="0"/>
                </a:lnTo>
                <a:lnTo>
                  <a:pt x="632" y="9"/>
                </a:lnTo>
                <a:lnTo>
                  <a:pt x="660" y="40"/>
                </a:lnTo>
                <a:lnTo>
                  <a:pt x="637" y="52"/>
                </a:lnTo>
                <a:lnTo>
                  <a:pt x="630" y="40"/>
                </a:lnTo>
                <a:lnTo>
                  <a:pt x="620" y="42"/>
                </a:lnTo>
                <a:lnTo>
                  <a:pt x="630" y="78"/>
                </a:lnTo>
                <a:lnTo>
                  <a:pt x="592" y="99"/>
                </a:lnTo>
                <a:lnTo>
                  <a:pt x="592" y="132"/>
                </a:lnTo>
                <a:lnTo>
                  <a:pt x="556" y="168"/>
                </a:lnTo>
                <a:lnTo>
                  <a:pt x="570" y="201"/>
                </a:lnTo>
                <a:lnTo>
                  <a:pt x="578" y="206"/>
                </a:lnTo>
                <a:lnTo>
                  <a:pt x="594" y="199"/>
                </a:lnTo>
                <a:lnTo>
                  <a:pt x="611" y="215"/>
                </a:lnTo>
                <a:lnTo>
                  <a:pt x="646" y="194"/>
                </a:lnTo>
                <a:lnTo>
                  <a:pt x="651" y="206"/>
                </a:lnTo>
                <a:lnTo>
                  <a:pt x="684" y="203"/>
                </a:lnTo>
                <a:lnTo>
                  <a:pt x="698" y="215"/>
                </a:lnTo>
                <a:lnTo>
                  <a:pt x="694" y="258"/>
                </a:lnTo>
                <a:lnTo>
                  <a:pt x="689" y="263"/>
                </a:lnTo>
                <a:lnTo>
                  <a:pt x="670" y="258"/>
                </a:lnTo>
                <a:lnTo>
                  <a:pt x="658" y="303"/>
                </a:lnTo>
                <a:lnTo>
                  <a:pt x="653" y="355"/>
                </a:lnTo>
                <a:lnTo>
                  <a:pt x="675" y="362"/>
                </a:lnTo>
                <a:lnTo>
                  <a:pt x="634" y="409"/>
                </a:lnTo>
                <a:lnTo>
                  <a:pt x="646" y="435"/>
                </a:lnTo>
                <a:lnTo>
                  <a:pt x="634" y="466"/>
                </a:lnTo>
                <a:lnTo>
                  <a:pt x="653" y="478"/>
                </a:lnTo>
                <a:lnTo>
                  <a:pt x="639" y="518"/>
                </a:lnTo>
                <a:lnTo>
                  <a:pt x="613" y="523"/>
                </a:lnTo>
                <a:lnTo>
                  <a:pt x="599" y="518"/>
                </a:lnTo>
                <a:lnTo>
                  <a:pt x="580" y="499"/>
                </a:lnTo>
                <a:lnTo>
                  <a:pt x="580" y="471"/>
                </a:lnTo>
                <a:lnTo>
                  <a:pt x="554" y="459"/>
                </a:lnTo>
                <a:lnTo>
                  <a:pt x="516" y="433"/>
                </a:lnTo>
                <a:lnTo>
                  <a:pt x="471" y="473"/>
                </a:lnTo>
                <a:lnTo>
                  <a:pt x="457" y="476"/>
                </a:lnTo>
                <a:lnTo>
                  <a:pt x="445" y="466"/>
                </a:lnTo>
                <a:lnTo>
                  <a:pt x="447" y="438"/>
                </a:lnTo>
                <a:lnTo>
                  <a:pt x="374" y="450"/>
                </a:lnTo>
                <a:lnTo>
                  <a:pt x="379" y="433"/>
                </a:lnTo>
                <a:lnTo>
                  <a:pt x="355" y="433"/>
                </a:lnTo>
                <a:lnTo>
                  <a:pt x="331" y="400"/>
                </a:lnTo>
                <a:lnTo>
                  <a:pt x="291" y="388"/>
                </a:lnTo>
                <a:lnTo>
                  <a:pt x="265" y="400"/>
                </a:lnTo>
                <a:lnTo>
                  <a:pt x="258" y="419"/>
                </a:lnTo>
                <a:lnTo>
                  <a:pt x="253" y="409"/>
                </a:lnTo>
                <a:lnTo>
                  <a:pt x="237" y="419"/>
                </a:lnTo>
                <a:lnTo>
                  <a:pt x="187" y="409"/>
                </a:lnTo>
                <a:lnTo>
                  <a:pt x="185" y="447"/>
                </a:lnTo>
                <a:lnTo>
                  <a:pt x="204" y="471"/>
                </a:lnTo>
                <a:lnTo>
                  <a:pt x="187" y="492"/>
                </a:lnTo>
                <a:lnTo>
                  <a:pt x="154" y="497"/>
                </a:lnTo>
                <a:lnTo>
                  <a:pt x="147" y="464"/>
                </a:lnTo>
                <a:lnTo>
                  <a:pt x="159" y="447"/>
                </a:lnTo>
                <a:lnTo>
                  <a:pt x="135" y="447"/>
                </a:lnTo>
                <a:lnTo>
                  <a:pt x="109" y="431"/>
                </a:lnTo>
                <a:lnTo>
                  <a:pt x="121" y="409"/>
                </a:lnTo>
                <a:lnTo>
                  <a:pt x="114" y="398"/>
                </a:lnTo>
                <a:lnTo>
                  <a:pt x="92" y="414"/>
                </a:lnTo>
                <a:lnTo>
                  <a:pt x="78" y="409"/>
                </a:lnTo>
                <a:lnTo>
                  <a:pt x="33" y="424"/>
                </a:lnTo>
                <a:lnTo>
                  <a:pt x="0" y="402"/>
                </a:lnTo>
                <a:lnTo>
                  <a:pt x="7" y="388"/>
                </a:lnTo>
                <a:lnTo>
                  <a:pt x="26" y="383"/>
                </a:lnTo>
                <a:lnTo>
                  <a:pt x="69" y="360"/>
                </a:lnTo>
                <a:lnTo>
                  <a:pt x="80" y="345"/>
                </a:lnTo>
                <a:lnTo>
                  <a:pt x="80" y="329"/>
                </a:lnTo>
                <a:lnTo>
                  <a:pt x="57" y="279"/>
                </a:lnTo>
                <a:lnTo>
                  <a:pt x="73" y="265"/>
                </a:lnTo>
                <a:lnTo>
                  <a:pt x="71" y="251"/>
                </a:lnTo>
                <a:lnTo>
                  <a:pt x="109" y="239"/>
                </a:lnTo>
                <a:lnTo>
                  <a:pt x="128" y="211"/>
                </a:lnTo>
                <a:lnTo>
                  <a:pt x="151" y="201"/>
                </a:lnTo>
                <a:lnTo>
                  <a:pt x="149" y="173"/>
                </a:lnTo>
                <a:lnTo>
                  <a:pt x="128" y="161"/>
                </a:lnTo>
                <a:lnTo>
                  <a:pt x="99" y="170"/>
                </a:lnTo>
                <a:lnTo>
                  <a:pt x="95" y="158"/>
                </a:lnTo>
                <a:lnTo>
                  <a:pt x="57" y="151"/>
                </a:lnTo>
                <a:lnTo>
                  <a:pt x="47" y="137"/>
                </a:lnTo>
                <a:lnTo>
                  <a:pt x="62" y="121"/>
                </a:lnTo>
                <a:lnTo>
                  <a:pt x="78" y="104"/>
                </a:lnTo>
                <a:lnTo>
                  <a:pt x="109" y="121"/>
                </a:lnTo>
                <a:lnTo>
                  <a:pt x="123" y="121"/>
                </a:lnTo>
                <a:lnTo>
                  <a:pt x="135" y="90"/>
                </a:lnTo>
                <a:lnTo>
                  <a:pt x="201" y="66"/>
                </a:lnTo>
                <a:lnTo>
                  <a:pt x="230" y="78"/>
                </a:lnTo>
                <a:lnTo>
                  <a:pt x="220" y="104"/>
                </a:lnTo>
                <a:lnTo>
                  <a:pt x="253" y="59"/>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69"/>
          <p:cNvSpPr>
            <a:spLocks/>
          </p:cNvSpPr>
          <p:nvPr/>
        </p:nvSpPr>
        <p:spPr bwMode="auto">
          <a:xfrm>
            <a:off x="6122189" y="5777976"/>
            <a:ext cx="430170" cy="435856"/>
          </a:xfrm>
          <a:custGeom>
            <a:avLst/>
            <a:gdLst>
              <a:gd name="T0" fmla="*/ 163 w 227"/>
              <a:gd name="T1" fmla="*/ 69 h 230"/>
              <a:gd name="T2" fmla="*/ 163 w 227"/>
              <a:gd name="T3" fmla="*/ 69 h 230"/>
              <a:gd name="T4" fmla="*/ 203 w 227"/>
              <a:gd name="T5" fmla="*/ 92 h 230"/>
              <a:gd name="T6" fmla="*/ 220 w 227"/>
              <a:gd name="T7" fmla="*/ 137 h 230"/>
              <a:gd name="T8" fmla="*/ 201 w 227"/>
              <a:gd name="T9" fmla="*/ 142 h 230"/>
              <a:gd name="T10" fmla="*/ 194 w 227"/>
              <a:gd name="T11" fmla="*/ 156 h 230"/>
              <a:gd name="T12" fmla="*/ 227 w 227"/>
              <a:gd name="T13" fmla="*/ 178 h 230"/>
              <a:gd name="T14" fmla="*/ 151 w 227"/>
              <a:gd name="T15" fmla="*/ 225 h 230"/>
              <a:gd name="T16" fmla="*/ 132 w 227"/>
              <a:gd name="T17" fmla="*/ 230 h 230"/>
              <a:gd name="T18" fmla="*/ 111 w 227"/>
              <a:gd name="T19" fmla="*/ 227 h 230"/>
              <a:gd name="T20" fmla="*/ 83 w 227"/>
              <a:gd name="T21" fmla="*/ 211 h 230"/>
              <a:gd name="T22" fmla="*/ 54 w 227"/>
              <a:gd name="T23" fmla="*/ 159 h 230"/>
              <a:gd name="T24" fmla="*/ 38 w 227"/>
              <a:gd name="T25" fmla="*/ 168 h 230"/>
              <a:gd name="T26" fmla="*/ 0 w 227"/>
              <a:gd name="T27" fmla="*/ 149 h 230"/>
              <a:gd name="T28" fmla="*/ 9 w 227"/>
              <a:gd name="T29" fmla="*/ 126 h 230"/>
              <a:gd name="T30" fmla="*/ 33 w 227"/>
              <a:gd name="T31" fmla="*/ 121 h 230"/>
              <a:gd name="T32" fmla="*/ 38 w 227"/>
              <a:gd name="T33" fmla="*/ 95 h 230"/>
              <a:gd name="T34" fmla="*/ 28 w 227"/>
              <a:gd name="T35" fmla="*/ 78 h 230"/>
              <a:gd name="T36" fmla="*/ 45 w 227"/>
              <a:gd name="T37" fmla="*/ 43 h 230"/>
              <a:gd name="T38" fmla="*/ 78 w 227"/>
              <a:gd name="T39" fmla="*/ 21 h 230"/>
              <a:gd name="T40" fmla="*/ 118 w 227"/>
              <a:gd name="T41" fmla="*/ 26 h 230"/>
              <a:gd name="T42" fmla="*/ 142 w 227"/>
              <a:gd name="T43" fmla="*/ 0 h 230"/>
              <a:gd name="T44" fmla="*/ 161 w 227"/>
              <a:gd name="T45" fmla="*/ 14 h 230"/>
              <a:gd name="T46" fmla="*/ 177 w 227"/>
              <a:gd name="T47" fmla="*/ 38 h 230"/>
              <a:gd name="T48" fmla="*/ 177 w 227"/>
              <a:gd name="T49" fmla="*/ 52 h 230"/>
              <a:gd name="T50" fmla="*/ 163 w 227"/>
              <a:gd name="T51" fmla="*/ 6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7" h="230">
                <a:moveTo>
                  <a:pt x="163" y="69"/>
                </a:moveTo>
                <a:lnTo>
                  <a:pt x="163" y="69"/>
                </a:lnTo>
                <a:lnTo>
                  <a:pt x="203" y="92"/>
                </a:lnTo>
                <a:lnTo>
                  <a:pt x="220" y="137"/>
                </a:lnTo>
                <a:lnTo>
                  <a:pt x="201" y="142"/>
                </a:lnTo>
                <a:lnTo>
                  <a:pt x="194" y="156"/>
                </a:lnTo>
                <a:lnTo>
                  <a:pt x="227" y="178"/>
                </a:lnTo>
                <a:lnTo>
                  <a:pt x="151" y="225"/>
                </a:lnTo>
                <a:lnTo>
                  <a:pt x="132" y="230"/>
                </a:lnTo>
                <a:lnTo>
                  <a:pt x="111" y="227"/>
                </a:lnTo>
                <a:lnTo>
                  <a:pt x="83" y="211"/>
                </a:lnTo>
                <a:lnTo>
                  <a:pt x="54" y="159"/>
                </a:lnTo>
                <a:lnTo>
                  <a:pt x="38" y="168"/>
                </a:lnTo>
                <a:lnTo>
                  <a:pt x="0" y="149"/>
                </a:lnTo>
                <a:lnTo>
                  <a:pt x="9" y="126"/>
                </a:lnTo>
                <a:lnTo>
                  <a:pt x="33" y="121"/>
                </a:lnTo>
                <a:lnTo>
                  <a:pt x="38" y="95"/>
                </a:lnTo>
                <a:lnTo>
                  <a:pt x="28" y="78"/>
                </a:lnTo>
                <a:lnTo>
                  <a:pt x="45" y="43"/>
                </a:lnTo>
                <a:lnTo>
                  <a:pt x="78" y="21"/>
                </a:lnTo>
                <a:lnTo>
                  <a:pt x="118" y="26"/>
                </a:lnTo>
                <a:lnTo>
                  <a:pt x="142" y="0"/>
                </a:lnTo>
                <a:lnTo>
                  <a:pt x="161" y="14"/>
                </a:lnTo>
                <a:lnTo>
                  <a:pt x="177" y="38"/>
                </a:lnTo>
                <a:lnTo>
                  <a:pt x="177" y="52"/>
                </a:lnTo>
                <a:lnTo>
                  <a:pt x="163" y="69"/>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5" name="Freeform 71"/>
          <p:cNvSpPr>
            <a:spLocks/>
          </p:cNvSpPr>
          <p:nvPr/>
        </p:nvSpPr>
        <p:spPr bwMode="auto">
          <a:xfrm>
            <a:off x="7494185" y="6141822"/>
            <a:ext cx="826231" cy="541978"/>
          </a:xfrm>
          <a:custGeom>
            <a:avLst/>
            <a:gdLst>
              <a:gd name="T0" fmla="*/ 173 w 436"/>
              <a:gd name="T1" fmla="*/ 54 h 286"/>
              <a:gd name="T2" fmla="*/ 173 w 436"/>
              <a:gd name="T3" fmla="*/ 54 h 286"/>
              <a:gd name="T4" fmla="*/ 230 w 436"/>
              <a:gd name="T5" fmla="*/ 59 h 286"/>
              <a:gd name="T6" fmla="*/ 235 w 436"/>
              <a:gd name="T7" fmla="*/ 45 h 286"/>
              <a:gd name="T8" fmla="*/ 244 w 436"/>
              <a:gd name="T9" fmla="*/ 61 h 286"/>
              <a:gd name="T10" fmla="*/ 272 w 436"/>
              <a:gd name="T11" fmla="*/ 40 h 286"/>
              <a:gd name="T12" fmla="*/ 306 w 436"/>
              <a:gd name="T13" fmla="*/ 54 h 286"/>
              <a:gd name="T14" fmla="*/ 308 w 436"/>
              <a:gd name="T15" fmla="*/ 38 h 286"/>
              <a:gd name="T16" fmla="*/ 327 w 436"/>
              <a:gd name="T17" fmla="*/ 19 h 286"/>
              <a:gd name="T18" fmla="*/ 369 w 436"/>
              <a:gd name="T19" fmla="*/ 0 h 286"/>
              <a:gd name="T20" fmla="*/ 384 w 436"/>
              <a:gd name="T21" fmla="*/ 5 h 286"/>
              <a:gd name="T22" fmla="*/ 398 w 436"/>
              <a:gd name="T23" fmla="*/ 35 h 286"/>
              <a:gd name="T24" fmla="*/ 424 w 436"/>
              <a:gd name="T25" fmla="*/ 42 h 286"/>
              <a:gd name="T26" fmla="*/ 419 w 436"/>
              <a:gd name="T27" fmla="*/ 106 h 286"/>
              <a:gd name="T28" fmla="*/ 436 w 436"/>
              <a:gd name="T29" fmla="*/ 142 h 286"/>
              <a:gd name="T30" fmla="*/ 410 w 436"/>
              <a:gd name="T31" fmla="*/ 163 h 286"/>
              <a:gd name="T32" fmla="*/ 372 w 436"/>
              <a:gd name="T33" fmla="*/ 158 h 286"/>
              <a:gd name="T34" fmla="*/ 355 w 436"/>
              <a:gd name="T35" fmla="*/ 175 h 286"/>
              <a:gd name="T36" fmla="*/ 393 w 436"/>
              <a:gd name="T37" fmla="*/ 213 h 286"/>
              <a:gd name="T38" fmla="*/ 403 w 436"/>
              <a:gd name="T39" fmla="*/ 241 h 286"/>
              <a:gd name="T40" fmla="*/ 386 w 436"/>
              <a:gd name="T41" fmla="*/ 260 h 286"/>
              <a:gd name="T42" fmla="*/ 393 w 436"/>
              <a:gd name="T43" fmla="*/ 272 h 286"/>
              <a:gd name="T44" fmla="*/ 358 w 436"/>
              <a:gd name="T45" fmla="*/ 286 h 286"/>
              <a:gd name="T46" fmla="*/ 353 w 436"/>
              <a:gd name="T47" fmla="*/ 258 h 286"/>
              <a:gd name="T48" fmla="*/ 336 w 436"/>
              <a:gd name="T49" fmla="*/ 241 h 286"/>
              <a:gd name="T50" fmla="*/ 351 w 436"/>
              <a:gd name="T51" fmla="*/ 177 h 286"/>
              <a:gd name="T52" fmla="*/ 315 w 436"/>
              <a:gd name="T53" fmla="*/ 194 h 286"/>
              <a:gd name="T54" fmla="*/ 289 w 436"/>
              <a:gd name="T55" fmla="*/ 177 h 286"/>
              <a:gd name="T56" fmla="*/ 277 w 436"/>
              <a:gd name="T57" fmla="*/ 206 h 286"/>
              <a:gd name="T58" fmla="*/ 270 w 436"/>
              <a:gd name="T59" fmla="*/ 211 h 286"/>
              <a:gd name="T60" fmla="*/ 211 w 436"/>
              <a:gd name="T61" fmla="*/ 194 h 286"/>
              <a:gd name="T62" fmla="*/ 201 w 436"/>
              <a:gd name="T63" fmla="*/ 206 h 286"/>
              <a:gd name="T64" fmla="*/ 213 w 436"/>
              <a:gd name="T65" fmla="*/ 222 h 286"/>
              <a:gd name="T66" fmla="*/ 206 w 436"/>
              <a:gd name="T67" fmla="*/ 253 h 286"/>
              <a:gd name="T68" fmla="*/ 225 w 436"/>
              <a:gd name="T69" fmla="*/ 265 h 286"/>
              <a:gd name="T70" fmla="*/ 216 w 436"/>
              <a:gd name="T71" fmla="*/ 282 h 286"/>
              <a:gd name="T72" fmla="*/ 182 w 436"/>
              <a:gd name="T73" fmla="*/ 272 h 286"/>
              <a:gd name="T74" fmla="*/ 180 w 436"/>
              <a:gd name="T75" fmla="*/ 251 h 286"/>
              <a:gd name="T76" fmla="*/ 154 w 436"/>
              <a:gd name="T77" fmla="*/ 232 h 286"/>
              <a:gd name="T78" fmla="*/ 130 w 436"/>
              <a:gd name="T79" fmla="*/ 251 h 286"/>
              <a:gd name="T80" fmla="*/ 85 w 436"/>
              <a:gd name="T81" fmla="*/ 241 h 286"/>
              <a:gd name="T82" fmla="*/ 71 w 436"/>
              <a:gd name="T83" fmla="*/ 265 h 286"/>
              <a:gd name="T84" fmla="*/ 50 w 436"/>
              <a:gd name="T85" fmla="*/ 265 h 286"/>
              <a:gd name="T86" fmla="*/ 0 w 436"/>
              <a:gd name="T87" fmla="*/ 225 h 286"/>
              <a:gd name="T88" fmla="*/ 0 w 436"/>
              <a:gd name="T89" fmla="*/ 187 h 286"/>
              <a:gd name="T90" fmla="*/ 17 w 436"/>
              <a:gd name="T91" fmla="*/ 151 h 286"/>
              <a:gd name="T92" fmla="*/ 12 w 436"/>
              <a:gd name="T93" fmla="*/ 106 h 286"/>
              <a:gd name="T94" fmla="*/ 29 w 436"/>
              <a:gd name="T95" fmla="*/ 95 h 286"/>
              <a:gd name="T96" fmla="*/ 3 w 436"/>
              <a:gd name="T97" fmla="*/ 64 h 286"/>
              <a:gd name="T98" fmla="*/ 24 w 436"/>
              <a:gd name="T99" fmla="*/ 50 h 286"/>
              <a:gd name="T100" fmla="*/ 24 w 436"/>
              <a:gd name="T101" fmla="*/ 21 h 286"/>
              <a:gd name="T102" fmla="*/ 50 w 436"/>
              <a:gd name="T103" fmla="*/ 33 h 286"/>
              <a:gd name="T104" fmla="*/ 50 w 436"/>
              <a:gd name="T105" fmla="*/ 61 h 286"/>
              <a:gd name="T106" fmla="*/ 69 w 436"/>
              <a:gd name="T107" fmla="*/ 80 h 286"/>
              <a:gd name="T108" fmla="*/ 83 w 436"/>
              <a:gd name="T109" fmla="*/ 85 h 286"/>
              <a:gd name="T110" fmla="*/ 109 w 436"/>
              <a:gd name="T111" fmla="*/ 80 h 286"/>
              <a:gd name="T112" fmla="*/ 173 w 436"/>
              <a:gd name="T113" fmla="*/ 95 h 286"/>
              <a:gd name="T114" fmla="*/ 185 w 436"/>
              <a:gd name="T115" fmla="*/ 78 h 286"/>
              <a:gd name="T116" fmla="*/ 173 w 436"/>
              <a:gd name="T117" fmla="*/ 5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6" h="286">
                <a:moveTo>
                  <a:pt x="173" y="54"/>
                </a:moveTo>
                <a:lnTo>
                  <a:pt x="173" y="54"/>
                </a:lnTo>
                <a:lnTo>
                  <a:pt x="230" y="59"/>
                </a:lnTo>
                <a:lnTo>
                  <a:pt x="235" y="45"/>
                </a:lnTo>
                <a:lnTo>
                  <a:pt x="244" y="61"/>
                </a:lnTo>
                <a:lnTo>
                  <a:pt x="272" y="40"/>
                </a:lnTo>
                <a:lnTo>
                  <a:pt x="306" y="54"/>
                </a:lnTo>
                <a:lnTo>
                  <a:pt x="308" y="38"/>
                </a:lnTo>
                <a:lnTo>
                  <a:pt x="327" y="19"/>
                </a:lnTo>
                <a:lnTo>
                  <a:pt x="369" y="0"/>
                </a:lnTo>
                <a:lnTo>
                  <a:pt x="384" y="5"/>
                </a:lnTo>
                <a:lnTo>
                  <a:pt x="398" y="35"/>
                </a:lnTo>
                <a:lnTo>
                  <a:pt x="424" y="42"/>
                </a:lnTo>
                <a:lnTo>
                  <a:pt x="419" y="106"/>
                </a:lnTo>
                <a:lnTo>
                  <a:pt x="436" y="142"/>
                </a:lnTo>
                <a:lnTo>
                  <a:pt x="410" y="163"/>
                </a:lnTo>
                <a:lnTo>
                  <a:pt x="372" y="158"/>
                </a:lnTo>
                <a:lnTo>
                  <a:pt x="355" y="175"/>
                </a:lnTo>
                <a:lnTo>
                  <a:pt x="393" y="213"/>
                </a:lnTo>
                <a:lnTo>
                  <a:pt x="403" y="241"/>
                </a:lnTo>
                <a:lnTo>
                  <a:pt x="386" y="260"/>
                </a:lnTo>
                <a:lnTo>
                  <a:pt x="393" y="272"/>
                </a:lnTo>
                <a:lnTo>
                  <a:pt x="358" y="286"/>
                </a:lnTo>
                <a:lnTo>
                  <a:pt x="353" y="258"/>
                </a:lnTo>
                <a:lnTo>
                  <a:pt x="336" y="241"/>
                </a:lnTo>
                <a:lnTo>
                  <a:pt x="351" y="177"/>
                </a:lnTo>
                <a:lnTo>
                  <a:pt x="315" y="194"/>
                </a:lnTo>
                <a:lnTo>
                  <a:pt x="289" y="177"/>
                </a:lnTo>
                <a:lnTo>
                  <a:pt x="277" y="206"/>
                </a:lnTo>
                <a:lnTo>
                  <a:pt x="270" y="211"/>
                </a:lnTo>
                <a:lnTo>
                  <a:pt x="211" y="194"/>
                </a:lnTo>
                <a:lnTo>
                  <a:pt x="201" y="206"/>
                </a:lnTo>
                <a:lnTo>
                  <a:pt x="213" y="222"/>
                </a:lnTo>
                <a:lnTo>
                  <a:pt x="206" y="253"/>
                </a:lnTo>
                <a:lnTo>
                  <a:pt x="225" y="265"/>
                </a:lnTo>
                <a:lnTo>
                  <a:pt x="216" y="282"/>
                </a:lnTo>
                <a:lnTo>
                  <a:pt x="182" y="272"/>
                </a:lnTo>
                <a:lnTo>
                  <a:pt x="180" y="251"/>
                </a:lnTo>
                <a:lnTo>
                  <a:pt x="154" y="232"/>
                </a:lnTo>
                <a:lnTo>
                  <a:pt x="130" y="251"/>
                </a:lnTo>
                <a:lnTo>
                  <a:pt x="85" y="241"/>
                </a:lnTo>
                <a:lnTo>
                  <a:pt x="71" y="265"/>
                </a:lnTo>
                <a:lnTo>
                  <a:pt x="50" y="265"/>
                </a:lnTo>
                <a:lnTo>
                  <a:pt x="0" y="225"/>
                </a:lnTo>
                <a:lnTo>
                  <a:pt x="0" y="187"/>
                </a:lnTo>
                <a:lnTo>
                  <a:pt x="17" y="151"/>
                </a:lnTo>
                <a:lnTo>
                  <a:pt x="12" y="106"/>
                </a:lnTo>
                <a:lnTo>
                  <a:pt x="29" y="95"/>
                </a:lnTo>
                <a:lnTo>
                  <a:pt x="3" y="64"/>
                </a:lnTo>
                <a:lnTo>
                  <a:pt x="24" y="50"/>
                </a:lnTo>
                <a:lnTo>
                  <a:pt x="24" y="21"/>
                </a:lnTo>
                <a:lnTo>
                  <a:pt x="50" y="33"/>
                </a:lnTo>
                <a:lnTo>
                  <a:pt x="50" y="61"/>
                </a:lnTo>
                <a:lnTo>
                  <a:pt x="69" y="80"/>
                </a:lnTo>
                <a:lnTo>
                  <a:pt x="83" y="85"/>
                </a:lnTo>
                <a:lnTo>
                  <a:pt x="109" y="80"/>
                </a:lnTo>
                <a:lnTo>
                  <a:pt x="173" y="95"/>
                </a:lnTo>
                <a:lnTo>
                  <a:pt x="185" y="78"/>
                </a:lnTo>
                <a:lnTo>
                  <a:pt x="173" y="54"/>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 name="Freeform 73"/>
          <p:cNvSpPr>
            <a:spLocks/>
          </p:cNvSpPr>
          <p:nvPr/>
        </p:nvSpPr>
        <p:spPr bwMode="auto">
          <a:xfrm>
            <a:off x="7808759" y="4593586"/>
            <a:ext cx="1152174" cy="816754"/>
          </a:xfrm>
          <a:custGeom>
            <a:avLst/>
            <a:gdLst>
              <a:gd name="T0" fmla="*/ 0 w 608"/>
              <a:gd name="T1" fmla="*/ 130 h 431"/>
              <a:gd name="T2" fmla="*/ 16 w 608"/>
              <a:gd name="T3" fmla="*/ 62 h 431"/>
              <a:gd name="T4" fmla="*/ 156 w 608"/>
              <a:gd name="T5" fmla="*/ 50 h 431"/>
              <a:gd name="T6" fmla="*/ 213 w 608"/>
              <a:gd name="T7" fmla="*/ 10 h 431"/>
              <a:gd name="T8" fmla="*/ 253 w 608"/>
              <a:gd name="T9" fmla="*/ 0 h 431"/>
              <a:gd name="T10" fmla="*/ 296 w 608"/>
              <a:gd name="T11" fmla="*/ 36 h 431"/>
              <a:gd name="T12" fmla="*/ 310 w 608"/>
              <a:gd name="T13" fmla="*/ 97 h 431"/>
              <a:gd name="T14" fmla="*/ 388 w 608"/>
              <a:gd name="T15" fmla="*/ 128 h 431"/>
              <a:gd name="T16" fmla="*/ 412 w 608"/>
              <a:gd name="T17" fmla="*/ 144 h 431"/>
              <a:gd name="T18" fmla="*/ 438 w 608"/>
              <a:gd name="T19" fmla="*/ 152 h 431"/>
              <a:gd name="T20" fmla="*/ 490 w 608"/>
              <a:gd name="T21" fmla="*/ 140 h 431"/>
              <a:gd name="T22" fmla="*/ 528 w 608"/>
              <a:gd name="T23" fmla="*/ 175 h 431"/>
              <a:gd name="T24" fmla="*/ 570 w 608"/>
              <a:gd name="T25" fmla="*/ 175 h 431"/>
              <a:gd name="T26" fmla="*/ 596 w 608"/>
              <a:gd name="T27" fmla="*/ 194 h 431"/>
              <a:gd name="T28" fmla="*/ 587 w 608"/>
              <a:gd name="T29" fmla="*/ 216 h 431"/>
              <a:gd name="T30" fmla="*/ 608 w 608"/>
              <a:gd name="T31" fmla="*/ 253 h 431"/>
              <a:gd name="T32" fmla="*/ 592 w 608"/>
              <a:gd name="T33" fmla="*/ 265 h 431"/>
              <a:gd name="T34" fmla="*/ 570 w 608"/>
              <a:gd name="T35" fmla="*/ 268 h 431"/>
              <a:gd name="T36" fmla="*/ 575 w 608"/>
              <a:gd name="T37" fmla="*/ 282 h 431"/>
              <a:gd name="T38" fmla="*/ 573 w 608"/>
              <a:gd name="T39" fmla="*/ 308 h 431"/>
              <a:gd name="T40" fmla="*/ 563 w 608"/>
              <a:gd name="T41" fmla="*/ 329 h 431"/>
              <a:gd name="T42" fmla="*/ 544 w 608"/>
              <a:gd name="T43" fmla="*/ 327 h 431"/>
              <a:gd name="T44" fmla="*/ 540 w 608"/>
              <a:gd name="T45" fmla="*/ 362 h 431"/>
              <a:gd name="T46" fmla="*/ 547 w 608"/>
              <a:gd name="T47" fmla="*/ 398 h 431"/>
              <a:gd name="T48" fmla="*/ 525 w 608"/>
              <a:gd name="T49" fmla="*/ 398 h 431"/>
              <a:gd name="T50" fmla="*/ 492 w 608"/>
              <a:gd name="T51" fmla="*/ 412 h 431"/>
              <a:gd name="T52" fmla="*/ 409 w 608"/>
              <a:gd name="T53" fmla="*/ 398 h 431"/>
              <a:gd name="T54" fmla="*/ 388 w 608"/>
              <a:gd name="T55" fmla="*/ 369 h 431"/>
              <a:gd name="T56" fmla="*/ 379 w 608"/>
              <a:gd name="T57" fmla="*/ 329 h 431"/>
              <a:gd name="T58" fmla="*/ 308 w 608"/>
              <a:gd name="T59" fmla="*/ 400 h 431"/>
              <a:gd name="T60" fmla="*/ 265 w 608"/>
              <a:gd name="T61" fmla="*/ 431 h 431"/>
              <a:gd name="T62" fmla="*/ 130 w 608"/>
              <a:gd name="T63" fmla="*/ 374 h 431"/>
              <a:gd name="T64" fmla="*/ 97 w 608"/>
              <a:gd name="T65" fmla="*/ 291 h 431"/>
              <a:gd name="T66" fmla="*/ 40 w 608"/>
              <a:gd name="T67" fmla="*/ 16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8" h="431">
                <a:moveTo>
                  <a:pt x="0" y="130"/>
                </a:moveTo>
                <a:lnTo>
                  <a:pt x="0" y="130"/>
                </a:lnTo>
                <a:lnTo>
                  <a:pt x="5" y="71"/>
                </a:lnTo>
                <a:lnTo>
                  <a:pt x="16" y="62"/>
                </a:lnTo>
                <a:lnTo>
                  <a:pt x="45" y="52"/>
                </a:lnTo>
                <a:lnTo>
                  <a:pt x="156" y="50"/>
                </a:lnTo>
                <a:lnTo>
                  <a:pt x="175" y="40"/>
                </a:lnTo>
                <a:lnTo>
                  <a:pt x="213" y="10"/>
                </a:lnTo>
                <a:lnTo>
                  <a:pt x="232" y="0"/>
                </a:lnTo>
                <a:lnTo>
                  <a:pt x="253" y="0"/>
                </a:lnTo>
                <a:lnTo>
                  <a:pt x="277" y="12"/>
                </a:lnTo>
                <a:lnTo>
                  <a:pt x="296" y="36"/>
                </a:lnTo>
                <a:lnTo>
                  <a:pt x="305" y="64"/>
                </a:lnTo>
                <a:lnTo>
                  <a:pt x="310" y="97"/>
                </a:lnTo>
                <a:lnTo>
                  <a:pt x="334" y="114"/>
                </a:lnTo>
                <a:lnTo>
                  <a:pt x="388" y="128"/>
                </a:lnTo>
                <a:lnTo>
                  <a:pt x="402" y="135"/>
                </a:lnTo>
                <a:lnTo>
                  <a:pt x="412" y="144"/>
                </a:lnTo>
                <a:lnTo>
                  <a:pt x="421" y="152"/>
                </a:lnTo>
                <a:lnTo>
                  <a:pt x="438" y="152"/>
                </a:lnTo>
                <a:lnTo>
                  <a:pt x="478" y="140"/>
                </a:lnTo>
                <a:lnTo>
                  <a:pt x="490" y="140"/>
                </a:lnTo>
                <a:lnTo>
                  <a:pt x="506" y="149"/>
                </a:lnTo>
                <a:lnTo>
                  <a:pt x="528" y="175"/>
                </a:lnTo>
                <a:lnTo>
                  <a:pt x="542" y="185"/>
                </a:lnTo>
                <a:lnTo>
                  <a:pt x="570" y="175"/>
                </a:lnTo>
                <a:lnTo>
                  <a:pt x="587" y="175"/>
                </a:lnTo>
                <a:lnTo>
                  <a:pt x="596" y="194"/>
                </a:lnTo>
                <a:lnTo>
                  <a:pt x="599" y="201"/>
                </a:lnTo>
                <a:lnTo>
                  <a:pt x="587" y="216"/>
                </a:lnTo>
                <a:lnTo>
                  <a:pt x="585" y="232"/>
                </a:lnTo>
                <a:lnTo>
                  <a:pt x="608" y="253"/>
                </a:lnTo>
                <a:lnTo>
                  <a:pt x="601" y="260"/>
                </a:lnTo>
                <a:lnTo>
                  <a:pt x="592" y="265"/>
                </a:lnTo>
                <a:lnTo>
                  <a:pt x="582" y="268"/>
                </a:lnTo>
                <a:lnTo>
                  <a:pt x="570" y="268"/>
                </a:lnTo>
                <a:lnTo>
                  <a:pt x="575" y="277"/>
                </a:lnTo>
                <a:lnTo>
                  <a:pt x="575" y="282"/>
                </a:lnTo>
                <a:lnTo>
                  <a:pt x="580" y="287"/>
                </a:lnTo>
                <a:lnTo>
                  <a:pt x="573" y="308"/>
                </a:lnTo>
                <a:lnTo>
                  <a:pt x="570" y="320"/>
                </a:lnTo>
                <a:lnTo>
                  <a:pt x="563" y="329"/>
                </a:lnTo>
                <a:lnTo>
                  <a:pt x="551" y="322"/>
                </a:lnTo>
                <a:lnTo>
                  <a:pt x="544" y="327"/>
                </a:lnTo>
                <a:lnTo>
                  <a:pt x="540" y="341"/>
                </a:lnTo>
                <a:lnTo>
                  <a:pt x="540" y="362"/>
                </a:lnTo>
                <a:lnTo>
                  <a:pt x="554" y="379"/>
                </a:lnTo>
                <a:lnTo>
                  <a:pt x="547" y="398"/>
                </a:lnTo>
                <a:lnTo>
                  <a:pt x="547" y="398"/>
                </a:lnTo>
                <a:lnTo>
                  <a:pt x="525" y="398"/>
                </a:lnTo>
                <a:lnTo>
                  <a:pt x="497" y="421"/>
                </a:lnTo>
                <a:lnTo>
                  <a:pt x="492" y="412"/>
                </a:lnTo>
                <a:lnTo>
                  <a:pt x="409" y="424"/>
                </a:lnTo>
                <a:lnTo>
                  <a:pt x="409" y="398"/>
                </a:lnTo>
                <a:lnTo>
                  <a:pt x="426" y="395"/>
                </a:lnTo>
                <a:lnTo>
                  <a:pt x="388" y="369"/>
                </a:lnTo>
                <a:lnTo>
                  <a:pt x="409" y="336"/>
                </a:lnTo>
                <a:lnTo>
                  <a:pt x="379" y="329"/>
                </a:lnTo>
                <a:lnTo>
                  <a:pt x="324" y="346"/>
                </a:lnTo>
                <a:lnTo>
                  <a:pt x="308" y="400"/>
                </a:lnTo>
                <a:lnTo>
                  <a:pt x="284" y="403"/>
                </a:lnTo>
                <a:lnTo>
                  <a:pt x="265" y="431"/>
                </a:lnTo>
                <a:lnTo>
                  <a:pt x="156" y="421"/>
                </a:lnTo>
                <a:lnTo>
                  <a:pt x="130" y="374"/>
                </a:lnTo>
                <a:lnTo>
                  <a:pt x="128" y="301"/>
                </a:lnTo>
                <a:lnTo>
                  <a:pt x="97" y="291"/>
                </a:lnTo>
                <a:lnTo>
                  <a:pt x="47" y="225"/>
                </a:lnTo>
                <a:lnTo>
                  <a:pt x="40" y="163"/>
                </a:lnTo>
                <a:lnTo>
                  <a:pt x="0" y="130"/>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 name="Freeform 75"/>
          <p:cNvSpPr>
            <a:spLocks/>
          </p:cNvSpPr>
          <p:nvPr/>
        </p:nvSpPr>
        <p:spPr bwMode="auto">
          <a:xfrm>
            <a:off x="7924355" y="5347805"/>
            <a:ext cx="924772" cy="909611"/>
          </a:xfrm>
          <a:custGeom>
            <a:avLst/>
            <a:gdLst>
              <a:gd name="T0" fmla="*/ 464 w 488"/>
              <a:gd name="T1" fmla="*/ 0 h 480"/>
              <a:gd name="T2" fmla="*/ 486 w 488"/>
              <a:gd name="T3" fmla="*/ 0 h 480"/>
              <a:gd name="T4" fmla="*/ 448 w 488"/>
              <a:gd name="T5" fmla="*/ 80 h 480"/>
              <a:gd name="T6" fmla="*/ 479 w 488"/>
              <a:gd name="T7" fmla="*/ 73 h 480"/>
              <a:gd name="T8" fmla="*/ 479 w 488"/>
              <a:gd name="T9" fmla="*/ 97 h 480"/>
              <a:gd name="T10" fmla="*/ 453 w 488"/>
              <a:gd name="T11" fmla="*/ 154 h 480"/>
              <a:gd name="T12" fmla="*/ 438 w 488"/>
              <a:gd name="T13" fmla="*/ 163 h 480"/>
              <a:gd name="T14" fmla="*/ 365 w 488"/>
              <a:gd name="T15" fmla="*/ 248 h 480"/>
              <a:gd name="T16" fmla="*/ 386 w 488"/>
              <a:gd name="T17" fmla="*/ 305 h 480"/>
              <a:gd name="T18" fmla="*/ 360 w 488"/>
              <a:gd name="T19" fmla="*/ 367 h 480"/>
              <a:gd name="T20" fmla="*/ 282 w 488"/>
              <a:gd name="T21" fmla="*/ 421 h 480"/>
              <a:gd name="T22" fmla="*/ 244 w 488"/>
              <a:gd name="T23" fmla="*/ 450 h 480"/>
              <a:gd name="T24" fmla="*/ 218 w 488"/>
              <a:gd name="T25" fmla="*/ 459 h 480"/>
              <a:gd name="T26" fmla="*/ 171 w 488"/>
              <a:gd name="T27" fmla="*/ 454 h 480"/>
              <a:gd name="T28" fmla="*/ 142 w 488"/>
              <a:gd name="T29" fmla="*/ 419 h 480"/>
              <a:gd name="T30" fmla="*/ 81 w 488"/>
              <a:gd name="T31" fmla="*/ 457 h 480"/>
              <a:gd name="T32" fmla="*/ 45 w 488"/>
              <a:gd name="T33" fmla="*/ 459 h 480"/>
              <a:gd name="T34" fmla="*/ 8 w 488"/>
              <a:gd name="T35" fmla="*/ 464 h 480"/>
              <a:gd name="T36" fmla="*/ 43 w 488"/>
              <a:gd name="T37" fmla="*/ 426 h 480"/>
              <a:gd name="T38" fmla="*/ 50 w 488"/>
              <a:gd name="T39" fmla="*/ 381 h 480"/>
              <a:gd name="T40" fmla="*/ 41 w 488"/>
              <a:gd name="T41" fmla="*/ 362 h 480"/>
              <a:gd name="T42" fmla="*/ 12 w 488"/>
              <a:gd name="T43" fmla="*/ 350 h 480"/>
              <a:gd name="T44" fmla="*/ 43 w 488"/>
              <a:gd name="T45" fmla="*/ 300 h 480"/>
              <a:gd name="T46" fmla="*/ 17 w 488"/>
              <a:gd name="T47" fmla="*/ 218 h 480"/>
              <a:gd name="T48" fmla="*/ 8 w 488"/>
              <a:gd name="T49" fmla="*/ 194 h 480"/>
              <a:gd name="T50" fmla="*/ 41 w 488"/>
              <a:gd name="T51" fmla="*/ 201 h 480"/>
              <a:gd name="T52" fmla="*/ 105 w 488"/>
              <a:gd name="T53" fmla="*/ 244 h 480"/>
              <a:gd name="T54" fmla="*/ 195 w 488"/>
              <a:gd name="T55" fmla="*/ 222 h 480"/>
              <a:gd name="T56" fmla="*/ 195 w 488"/>
              <a:gd name="T57" fmla="*/ 173 h 480"/>
              <a:gd name="T58" fmla="*/ 237 w 488"/>
              <a:gd name="T59" fmla="*/ 163 h 480"/>
              <a:gd name="T60" fmla="*/ 275 w 488"/>
              <a:gd name="T61" fmla="*/ 175 h 480"/>
              <a:gd name="T62" fmla="*/ 348 w 488"/>
              <a:gd name="T63" fmla="*/ 184 h 480"/>
              <a:gd name="T64" fmla="*/ 322 w 488"/>
              <a:gd name="T65" fmla="*/ 40 h 480"/>
              <a:gd name="T66" fmla="*/ 348 w 488"/>
              <a:gd name="T67" fmla="*/ 26 h 480"/>
              <a:gd name="T68" fmla="*/ 436 w 488"/>
              <a:gd name="T69" fmla="*/ 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480">
                <a:moveTo>
                  <a:pt x="464" y="0"/>
                </a:moveTo>
                <a:lnTo>
                  <a:pt x="464" y="0"/>
                </a:lnTo>
                <a:lnTo>
                  <a:pt x="486" y="0"/>
                </a:lnTo>
                <a:lnTo>
                  <a:pt x="486" y="0"/>
                </a:lnTo>
                <a:lnTo>
                  <a:pt x="481" y="19"/>
                </a:lnTo>
                <a:lnTo>
                  <a:pt x="448" y="80"/>
                </a:lnTo>
                <a:lnTo>
                  <a:pt x="469" y="73"/>
                </a:lnTo>
                <a:lnTo>
                  <a:pt x="479" y="73"/>
                </a:lnTo>
                <a:lnTo>
                  <a:pt x="488" y="78"/>
                </a:lnTo>
                <a:lnTo>
                  <a:pt x="479" y="97"/>
                </a:lnTo>
                <a:lnTo>
                  <a:pt x="464" y="135"/>
                </a:lnTo>
                <a:lnTo>
                  <a:pt x="453" y="154"/>
                </a:lnTo>
                <a:lnTo>
                  <a:pt x="448" y="158"/>
                </a:lnTo>
                <a:lnTo>
                  <a:pt x="438" y="163"/>
                </a:lnTo>
                <a:lnTo>
                  <a:pt x="426" y="168"/>
                </a:lnTo>
                <a:lnTo>
                  <a:pt x="365" y="248"/>
                </a:lnTo>
                <a:lnTo>
                  <a:pt x="370" y="284"/>
                </a:lnTo>
                <a:lnTo>
                  <a:pt x="386" y="305"/>
                </a:lnTo>
                <a:lnTo>
                  <a:pt x="403" y="315"/>
                </a:lnTo>
                <a:lnTo>
                  <a:pt x="360" y="367"/>
                </a:lnTo>
                <a:lnTo>
                  <a:pt x="280" y="398"/>
                </a:lnTo>
                <a:lnTo>
                  <a:pt x="282" y="421"/>
                </a:lnTo>
                <a:lnTo>
                  <a:pt x="258" y="445"/>
                </a:lnTo>
                <a:lnTo>
                  <a:pt x="244" y="450"/>
                </a:lnTo>
                <a:lnTo>
                  <a:pt x="223" y="431"/>
                </a:lnTo>
                <a:lnTo>
                  <a:pt x="218" y="459"/>
                </a:lnTo>
                <a:lnTo>
                  <a:pt x="197" y="461"/>
                </a:lnTo>
                <a:lnTo>
                  <a:pt x="171" y="454"/>
                </a:lnTo>
                <a:lnTo>
                  <a:pt x="157" y="424"/>
                </a:lnTo>
                <a:lnTo>
                  <a:pt x="142" y="419"/>
                </a:lnTo>
                <a:lnTo>
                  <a:pt x="100" y="438"/>
                </a:lnTo>
                <a:lnTo>
                  <a:pt x="81" y="457"/>
                </a:lnTo>
                <a:lnTo>
                  <a:pt x="79" y="473"/>
                </a:lnTo>
                <a:lnTo>
                  <a:pt x="45" y="459"/>
                </a:lnTo>
                <a:lnTo>
                  <a:pt x="17" y="480"/>
                </a:lnTo>
                <a:lnTo>
                  <a:pt x="8" y="464"/>
                </a:lnTo>
                <a:lnTo>
                  <a:pt x="12" y="428"/>
                </a:lnTo>
                <a:lnTo>
                  <a:pt x="43" y="426"/>
                </a:lnTo>
                <a:lnTo>
                  <a:pt x="31" y="388"/>
                </a:lnTo>
                <a:lnTo>
                  <a:pt x="50" y="381"/>
                </a:lnTo>
                <a:lnTo>
                  <a:pt x="50" y="371"/>
                </a:lnTo>
                <a:lnTo>
                  <a:pt x="41" y="362"/>
                </a:lnTo>
                <a:lnTo>
                  <a:pt x="15" y="364"/>
                </a:lnTo>
                <a:lnTo>
                  <a:pt x="12" y="350"/>
                </a:lnTo>
                <a:lnTo>
                  <a:pt x="17" y="329"/>
                </a:lnTo>
                <a:lnTo>
                  <a:pt x="43" y="300"/>
                </a:lnTo>
                <a:lnTo>
                  <a:pt x="0" y="251"/>
                </a:lnTo>
                <a:lnTo>
                  <a:pt x="17" y="218"/>
                </a:lnTo>
                <a:lnTo>
                  <a:pt x="3" y="201"/>
                </a:lnTo>
                <a:lnTo>
                  <a:pt x="8" y="194"/>
                </a:lnTo>
                <a:lnTo>
                  <a:pt x="29" y="184"/>
                </a:lnTo>
                <a:lnTo>
                  <a:pt x="41" y="201"/>
                </a:lnTo>
                <a:lnTo>
                  <a:pt x="93" y="213"/>
                </a:lnTo>
                <a:lnTo>
                  <a:pt x="105" y="244"/>
                </a:lnTo>
                <a:lnTo>
                  <a:pt x="116" y="218"/>
                </a:lnTo>
                <a:lnTo>
                  <a:pt x="195" y="222"/>
                </a:lnTo>
                <a:lnTo>
                  <a:pt x="187" y="203"/>
                </a:lnTo>
                <a:lnTo>
                  <a:pt x="195" y="173"/>
                </a:lnTo>
                <a:lnTo>
                  <a:pt x="221" y="151"/>
                </a:lnTo>
                <a:lnTo>
                  <a:pt x="237" y="163"/>
                </a:lnTo>
                <a:lnTo>
                  <a:pt x="266" y="158"/>
                </a:lnTo>
                <a:lnTo>
                  <a:pt x="275" y="175"/>
                </a:lnTo>
                <a:lnTo>
                  <a:pt x="301" y="166"/>
                </a:lnTo>
                <a:lnTo>
                  <a:pt x="348" y="184"/>
                </a:lnTo>
                <a:lnTo>
                  <a:pt x="348" y="151"/>
                </a:lnTo>
                <a:lnTo>
                  <a:pt x="322" y="40"/>
                </a:lnTo>
                <a:lnTo>
                  <a:pt x="329" y="19"/>
                </a:lnTo>
                <a:lnTo>
                  <a:pt x="348" y="26"/>
                </a:lnTo>
                <a:lnTo>
                  <a:pt x="431" y="14"/>
                </a:lnTo>
                <a:lnTo>
                  <a:pt x="436" y="23"/>
                </a:lnTo>
                <a:lnTo>
                  <a:pt x="464" y="0"/>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 name="Freeform 77"/>
          <p:cNvSpPr>
            <a:spLocks/>
          </p:cNvSpPr>
          <p:nvPr/>
        </p:nvSpPr>
        <p:spPr bwMode="auto">
          <a:xfrm>
            <a:off x="7418384" y="5019967"/>
            <a:ext cx="1197654" cy="1301882"/>
          </a:xfrm>
          <a:custGeom>
            <a:avLst/>
            <a:gdLst>
              <a:gd name="T0" fmla="*/ 40 w 632"/>
              <a:gd name="T1" fmla="*/ 206 h 687"/>
              <a:gd name="T2" fmla="*/ 0 w 632"/>
              <a:gd name="T3" fmla="*/ 187 h 687"/>
              <a:gd name="T4" fmla="*/ 24 w 632"/>
              <a:gd name="T5" fmla="*/ 125 h 687"/>
              <a:gd name="T6" fmla="*/ 133 w 632"/>
              <a:gd name="T7" fmla="*/ 54 h 687"/>
              <a:gd name="T8" fmla="*/ 199 w 632"/>
              <a:gd name="T9" fmla="*/ 17 h 687"/>
              <a:gd name="T10" fmla="*/ 253 w 632"/>
              <a:gd name="T11" fmla="*/ 0 h 687"/>
              <a:gd name="T12" fmla="*/ 334 w 632"/>
              <a:gd name="T13" fmla="*/ 76 h 687"/>
              <a:gd name="T14" fmla="*/ 362 w 632"/>
              <a:gd name="T15" fmla="*/ 196 h 687"/>
              <a:gd name="T16" fmla="*/ 490 w 632"/>
              <a:gd name="T17" fmla="*/ 178 h 687"/>
              <a:gd name="T18" fmla="*/ 530 w 632"/>
              <a:gd name="T19" fmla="*/ 121 h 687"/>
              <a:gd name="T20" fmla="*/ 615 w 632"/>
              <a:gd name="T21" fmla="*/ 111 h 687"/>
              <a:gd name="T22" fmla="*/ 632 w 632"/>
              <a:gd name="T23" fmla="*/ 170 h 687"/>
              <a:gd name="T24" fmla="*/ 615 w 632"/>
              <a:gd name="T25" fmla="*/ 199 h 687"/>
              <a:gd name="T26" fmla="*/ 589 w 632"/>
              <a:gd name="T27" fmla="*/ 213 h 687"/>
              <a:gd name="T28" fmla="*/ 615 w 632"/>
              <a:gd name="T29" fmla="*/ 357 h 687"/>
              <a:gd name="T30" fmla="*/ 542 w 632"/>
              <a:gd name="T31" fmla="*/ 348 h 687"/>
              <a:gd name="T32" fmla="*/ 504 w 632"/>
              <a:gd name="T33" fmla="*/ 336 h 687"/>
              <a:gd name="T34" fmla="*/ 462 w 632"/>
              <a:gd name="T35" fmla="*/ 346 h 687"/>
              <a:gd name="T36" fmla="*/ 462 w 632"/>
              <a:gd name="T37" fmla="*/ 395 h 687"/>
              <a:gd name="T38" fmla="*/ 372 w 632"/>
              <a:gd name="T39" fmla="*/ 417 h 687"/>
              <a:gd name="T40" fmla="*/ 308 w 632"/>
              <a:gd name="T41" fmla="*/ 374 h 687"/>
              <a:gd name="T42" fmla="*/ 275 w 632"/>
              <a:gd name="T43" fmla="*/ 367 h 687"/>
              <a:gd name="T44" fmla="*/ 284 w 632"/>
              <a:gd name="T45" fmla="*/ 391 h 687"/>
              <a:gd name="T46" fmla="*/ 310 w 632"/>
              <a:gd name="T47" fmla="*/ 473 h 687"/>
              <a:gd name="T48" fmla="*/ 279 w 632"/>
              <a:gd name="T49" fmla="*/ 523 h 687"/>
              <a:gd name="T50" fmla="*/ 308 w 632"/>
              <a:gd name="T51" fmla="*/ 535 h 687"/>
              <a:gd name="T52" fmla="*/ 317 w 632"/>
              <a:gd name="T53" fmla="*/ 554 h 687"/>
              <a:gd name="T54" fmla="*/ 310 w 632"/>
              <a:gd name="T55" fmla="*/ 599 h 687"/>
              <a:gd name="T56" fmla="*/ 275 w 632"/>
              <a:gd name="T57" fmla="*/ 637 h 687"/>
              <a:gd name="T58" fmla="*/ 213 w 632"/>
              <a:gd name="T59" fmla="*/ 646 h 687"/>
              <a:gd name="T60" fmla="*/ 213 w 632"/>
              <a:gd name="T61" fmla="*/ 687 h 687"/>
              <a:gd name="T62" fmla="*/ 163 w 632"/>
              <a:gd name="T63" fmla="*/ 632 h 687"/>
              <a:gd name="T64" fmla="*/ 156 w 632"/>
              <a:gd name="T65" fmla="*/ 589 h 687"/>
              <a:gd name="T66" fmla="*/ 185 w 632"/>
              <a:gd name="T67" fmla="*/ 516 h 687"/>
              <a:gd name="T68" fmla="*/ 168 w 632"/>
              <a:gd name="T69" fmla="*/ 457 h 687"/>
              <a:gd name="T70" fmla="*/ 199 w 632"/>
              <a:gd name="T71" fmla="*/ 417 h 687"/>
              <a:gd name="T72" fmla="*/ 208 w 632"/>
              <a:gd name="T73" fmla="*/ 369 h 687"/>
              <a:gd name="T74" fmla="*/ 161 w 632"/>
              <a:gd name="T75" fmla="*/ 360 h 687"/>
              <a:gd name="T76" fmla="*/ 121 w 632"/>
              <a:gd name="T77" fmla="*/ 369 h 687"/>
              <a:gd name="T78" fmla="*/ 88 w 632"/>
              <a:gd name="T79" fmla="*/ 360 h 687"/>
              <a:gd name="T80" fmla="*/ 66 w 632"/>
              <a:gd name="T81" fmla="*/ 322 h 687"/>
              <a:gd name="T82" fmla="*/ 102 w 632"/>
              <a:gd name="T83" fmla="*/ 253 h 687"/>
              <a:gd name="T84" fmla="*/ 130 w 632"/>
              <a:gd name="T85" fmla="*/ 196 h 687"/>
              <a:gd name="T86" fmla="*/ 147 w 632"/>
              <a:gd name="T87" fmla="*/ 206 h 687"/>
              <a:gd name="T88" fmla="*/ 142 w 632"/>
              <a:gd name="T89" fmla="*/ 163 h 687"/>
              <a:gd name="T90" fmla="*/ 92 w 632"/>
              <a:gd name="T91" fmla="*/ 159 h 687"/>
              <a:gd name="T92" fmla="*/ 80 w 632"/>
              <a:gd name="T93" fmla="*/ 208 h 687"/>
              <a:gd name="T94" fmla="*/ 40 w 632"/>
              <a:gd name="T95" fmla="*/ 206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2" h="687">
                <a:moveTo>
                  <a:pt x="40" y="206"/>
                </a:moveTo>
                <a:lnTo>
                  <a:pt x="40" y="206"/>
                </a:lnTo>
                <a:lnTo>
                  <a:pt x="24" y="178"/>
                </a:lnTo>
                <a:lnTo>
                  <a:pt x="0" y="187"/>
                </a:lnTo>
                <a:lnTo>
                  <a:pt x="24" y="147"/>
                </a:lnTo>
                <a:lnTo>
                  <a:pt x="24" y="125"/>
                </a:lnTo>
                <a:lnTo>
                  <a:pt x="97" y="104"/>
                </a:lnTo>
                <a:lnTo>
                  <a:pt x="133" y="54"/>
                </a:lnTo>
                <a:lnTo>
                  <a:pt x="180" y="47"/>
                </a:lnTo>
                <a:lnTo>
                  <a:pt x="199" y="17"/>
                </a:lnTo>
                <a:lnTo>
                  <a:pt x="232" y="21"/>
                </a:lnTo>
                <a:lnTo>
                  <a:pt x="253" y="0"/>
                </a:lnTo>
                <a:lnTo>
                  <a:pt x="303" y="66"/>
                </a:lnTo>
                <a:lnTo>
                  <a:pt x="334" y="76"/>
                </a:lnTo>
                <a:lnTo>
                  <a:pt x="336" y="149"/>
                </a:lnTo>
                <a:lnTo>
                  <a:pt x="362" y="196"/>
                </a:lnTo>
                <a:lnTo>
                  <a:pt x="471" y="206"/>
                </a:lnTo>
                <a:lnTo>
                  <a:pt x="490" y="178"/>
                </a:lnTo>
                <a:lnTo>
                  <a:pt x="514" y="175"/>
                </a:lnTo>
                <a:lnTo>
                  <a:pt x="530" y="121"/>
                </a:lnTo>
                <a:lnTo>
                  <a:pt x="585" y="104"/>
                </a:lnTo>
                <a:lnTo>
                  <a:pt x="615" y="111"/>
                </a:lnTo>
                <a:lnTo>
                  <a:pt x="594" y="144"/>
                </a:lnTo>
                <a:lnTo>
                  <a:pt x="632" y="170"/>
                </a:lnTo>
                <a:lnTo>
                  <a:pt x="615" y="173"/>
                </a:lnTo>
                <a:lnTo>
                  <a:pt x="615" y="199"/>
                </a:lnTo>
                <a:lnTo>
                  <a:pt x="596" y="192"/>
                </a:lnTo>
                <a:lnTo>
                  <a:pt x="589" y="213"/>
                </a:lnTo>
                <a:lnTo>
                  <a:pt x="615" y="324"/>
                </a:lnTo>
                <a:lnTo>
                  <a:pt x="615" y="357"/>
                </a:lnTo>
                <a:lnTo>
                  <a:pt x="568" y="339"/>
                </a:lnTo>
                <a:lnTo>
                  <a:pt x="542" y="348"/>
                </a:lnTo>
                <a:lnTo>
                  <a:pt x="533" y="331"/>
                </a:lnTo>
                <a:lnTo>
                  <a:pt x="504" y="336"/>
                </a:lnTo>
                <a:lnTo>
                  <a:pt x="488" y="324"/>
                </a:lnTo>
                <a:lnTo>
                  <a:pt x="462" y="346"/>
                </a:lnTo>
                <a:lnTo>
                  <a:pt x="454" y="376"/>
                </a:lnTo>
                <a:lnTo>
                  <a:pt x="462" y="395"/>
                </a:lnTo>
                <a:lnTo>
                  <a:pt x="383" y="391"/>
                </a:lnTo>
                <a:lnTo>
                  <a:pt x="372" y="417"/>
                </a:lnTo>
                <a:lnTo>
                  <a:pt x="360" y="386"/>
                </a:lnTo>
                <a:lnTo>
                  <a:pt x="308" y="374"/>
                </a:lnTo>
                <a:lnTo>
                  <a:pt x="296" y="357"/>
                </a:lnTo>
                <a:lnTo>
                  <a:pt x="275" y="367"/>
                </a:lnTo>
                <a:lnTo>
                  <a:pt x="270" y="374"/>
                </a:lnTo>
                <a:lnTo>
                  <a:pt x="284" y="391"/>
                </a:lnTo>
                <a:lnTo>
                  <a:pt x="267" y="424"/>
                </a:lnTo>
                <a:lnTo>
                  <a:pt x="310" y="473"/>
                </a:lnTo>
                <a:lnTo>
                  <a:pt x="284" y="502"/>
                </a:lnTo>
                <a:lnTo>
                  <a:pt x="279" y="523"/>
                </a:lnTo>
                <a:lnTo>
                  <a:pt x="282" y="537"/>
                </a:lnTo>
                <a:lnTo>
                  <a:pt x="308" y="535"/>
                </a:lnTo>
                <a:lnTo>
                  <a:pt x="317" y="544"/>
                </a:lnTo>
                <a:lnTo>
                  <a:pt x="317" y="554"/>
                </a:lnTo>
                <a:lnTo>
                  <a:pt x="298" y="561"/>
                </a:lnTo>
                <a:lnTo>
                  <a:pt x="310" y="599"/>
                </a:lnTo>
                <a:lnTo>
                  <a:pt x="279" y="601"/>
                </a:lnTo>
                <a:lnTo>
                  <a:pt x="275" y="637"/>
                </a:lnTo>
                <a:lnTo>
                  <a:pt x="270" y="651"/>
                </a:lnTo>
                <a:lnTo>
                  <a:pt x="213" y="646"/>
                </a:lnTo>
                <a:lnTo>
                  <a:pt x="225" y="670"/>
                </a:lnTo>
                <a:lnTo>
                  <a:pt x="213" y="687"/>
                </a:lnTo>
                <a:lnTo>
                  <a:pt x="149" y="672"/>
                </a:lnTo>
                <a:lnTo>
                  <a:pt x="163" y="632"/>
                </a:lnTo>
                <a:lnTo>
                  <a:pt x="144" y="620"/>
                </a:lnTo>
                <a:lnTo>
                  <a:pt x="156" y="589"/>
                </a:lnTo>
                <a:lnTo>
                  <a:pt x="144" y="563"/>
                </a:lnTo>
                <a:lnTo>
                  <a:pt x="185" y="516"/>
                </a:lnTo>
                <a:lnTo>
                  <a:pt x="163" y="509"/>
                </a:lnTo>
                <a:lnTo>
                  <a:pt x="168" y="457"/>
                </a:lnTo>
                <a:lnTo>
                  <a:pt x="180" y="412"/>
                </a:lnTo>
                <a:lnTo>
                  <a:pt x="199" y="417"/>
                </a:lnTo>
                <a:lnTo>
                  <a:pt x="204" y="412"/>
                </a:lnTo>
                <a:lnTo>
                  <a:pt x="208" y="369"/>
                </a:lnTo>
                <a:lnTo>
                  <a:pt x="194" y="357"/>
                </a:lnTo>
                <a:lnTo>
                  <a:pt x="161" y="360"/>
                </a:lnTo>
                <a:lnTo>
                  <a:pt x="156" y="348"/>
                </a:lnTo>
                <a:lnTo>
                  <a:pt x="121" y="369"/>
                </a:lnTo>
                <a:lnTo>
                  <a:pt x="104" y="353"/>
                </a:lnTo>
                <a:lnTo>
                  <a:pt x="88" y="360"/>
                </a:lnTo>
                <a:lnTo>
                  <a:pt x="80" y="355"/>
                </a:lnTo>
                <a:lnTo>
                  <a:pt x="66" y="322"/>
                </a:lnTo>
                <a:lnTo>
                  <a:pt x="102" y="286"/>
                </a:lnTo>
                <a:lnTo>
                  <a:pt x="102" y="253"/>
                </a:lnTo>
                <a:lnTo>
                  <a:pt x="140" y="232"/>
                </a:lnTo>
                <a:lnTo>
                  <a:pt x="130" y="196"/>
                </a:lnTo>
                <a:lnTo>
                  <a:pt x="140" y="194"/>
                </a:lnTo>
                <a:lnTo>
                  <a:pt x="147" y="206"/>
                </a:lnTo>
                <a:lnTo>
                  <a:pt x="170" y="194"/>
                </a:lnTo>
                <a:lnTo>
                  <a:pt x="142" y="163"/>
                </a:lnTo>
                <a:lnTo>
                  <a:pt x="118" y="154"/>
                </a:lnTo>
                <a:lnTo>
                  <a:pt x="92" y="159"/>
                </a:lnTo>
                <a:lnTo>
                  <a:pt x="95" y="196"/>
                </a:lnTo>
                <a:lnTo>
                  <a:pt x="80" y="208"/>
                </a:lnTo>
                <a:lnTo>
                  <a:pt x="59" y="199"/>
                </a:lnTo>
                <a:lnTo>
                  <a:pt x="40" y="206"/>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79"/>
          <p:cNvSpPr>
            <a:spLocks/>
          </p:cNvSpPr>
          <p:nvPr/>
        </p:nvSpPr>
        <p:spPr bwMode="auto">
          <a:xfrm>
            <a:off x="6749440" y="6486717"/>
            <a:ext cx="1252611" cy="1138909"/>
          </a:xfrm>
          <a:custGeom>
            <a:avLst/>
            <a:gdLst>
              <a:gd name="T0" fmla="*/ 639 w 661"/>
              <a:gd name="T1" fmla="*/ 261 h 601"/>
              <a:gd name="T2" fmla="*/ 646 w 661"/>
              <a:gd name="T3" fmla="*/ 332 h 601"/>
              <a:gd name="T4" fmla="*/ 632 w 661"/>
              <a:gd name="T5" fmla="*/ 360 h 601"/>
              <a:gd name="T6" fmla="*/ 564 w 661"/>
              <a:gd name="T7" fmla="*/ 388 h 601"/>
              <a:gd name="T8" fmla="*/ 530 w 661"/>
              <a:gd name="T9" fmla="*/ 424 h 601"/>
              <a:gd name="T10" fmla="*/ 504 w 661"/>
              <a:gd name="T11" fmla="*/ 438 h 601"/>
              <a:gd name="T12" fmla="*/ 467 w 661"/>
              <a:gd name="T13" fmla="*/ 433 h 601"/>
              <a:gd name="T14" fmla="*/ 478 w 661"/>
              <a:gd name="T15" fmla="*/ 455 h 601"/>
              <a:gd name="T16" fmla="*/ 450 w 661"/>
              <a:gd name="T17" fmla="*/ 445 h 601"/>
              <a:gd name="T18" fmla="*/ 358 w 661"/>
              <a:gd name="T19" fmla="*/ 445 h 601"/>
              <a:gd name="T20" fmla="*/ 310 w 661"/>
              <a:gd name="T21" fmla="*/ 452 h 601"/>
              <a:gd name="T22" fmla="*/ 254 w 661"/>
              <a:gd name="T23" fmla="*/ 443 h 601"/>
              <a:gd name="T24" fmla="*/ 237 w 661"/>
              <a:gd name="T25" fmla="*/ 469 h 601"/>
              <a:gd name="T26" fmla="*/ 187 w 661"/>
              <a:gd name="T27" fmla="*/ 490 h 601"/>
              <a:gd name="T28" fmla="*/ 192 w 661"/>
              <a:gd name="T29" fmla="*/ 533 h 601"/>
              <a:gd name="T30" fmla="*/ 197 w 661"/>
              <a:gd name="T31" fmla="*/ 568 h 601"/>
              <a:gd name="T32" fmla="*/ 209 w 661"/>
              <a:gd name="T33" fmla="*/ 575 h 601"/>
              <a:gd name="T34" fmla="*/ 123 w 661"/>
              <a:gd name="T35" fmla="*/ 601 h 601"/>
              <a:gd name="T36" fmla="*/ 100 w 661"/>
              <a:gd name="T37" fmla="*/ 578 h 601"/>
              <a:gd name="T38" fmla="*/ 78 w 661"/>
              <a:gd name="T39" fmla="*/ 549 h 601"/>
              <a:gd name="T40" fmla="*/ 45 w 661"/>
              <a:gd name="T41" fmla="*/ 514 h 601"/>
              <a:gd name="T42" fmla="*/ 55 w 661"/>
              <a:gd name="T43" fmla="*/ 417 h 601"/>
              <a:gd name="T44" fmla="*/ 50 w 661"/>
              <a:gd name="T45" fmla="*/ 388 h 601"/>
              <a:gd name="T46" fmla="*/ 19 w 661"/>
              <a:gd name="T47" fmla="*/ 334 h 601"/>
              <a:gd name="T48" fmla="*/ 17 w 661"/>
              <a:gd name="T49" fmla="*/ 315 h 601"/>
              <a:gd name="T50" fmla="*/ 41 w 661"/>
              <a:gd name="T51" fmla="*/ 275 h 601"/>
              <a:gd name="T52" fmla="*/ 33 w 661"/>
              <a:gd name="T53" fmla="*/ 244 h 601"/>
              <a:gd name="T54" fmla="*/ 12 w 661"/>
              <a:gd name="T55" fmla="*/ 180 h 601"/>
              <a:gd name="T56" fmla="*/ 24 w 661"/>
              <a:gd name="T57" fmla="*/ 140 h 601"/>
              <a:gd name="T58" fmla="*/ 76 w 661"/>
              <a:gd name="T59" fmla="*/ 147 h 601"/>
              <a:gd name="T60" fmla="*/ 83 w 661"/>
              <a:gd name="T61" fmla="*/ 95 h 601"/>
              <a:gd name="T62" fmla="*/ 102 w 661"/>
              <a:gd name="T63" fmla="*/ 76 h 601"/>
              <a:gd name="T64" fmla="*/ 133 w 661"/>
              <a:gd name="T65" fmla="*/ 76 h 601"/>
              <a:gd name="T66" fmla="*/ 166 w 661"/>
              <a:gd name="T67" fmla="*/ 97 h 601"/>
              <a:gd name="T68" fmla="*/ 216 w 661"/>
              <a:gd name="T69" fmla="*/ 95 h 601"/>
              <a:gd name="T70" fmla="*/ 216 w 661"/>
              <a:gd name="T71" fmla="*/ 73 h 601"/>
              <a:gd name="T72" fmla="*/ 317 w 661"/>
              <a:gd name="T73" fmla="*/ 31 h 601"/>
              <a:gd name="T74" fmla="*/ 362 w 661"/>
              <a:gd name="T75" fmla="*/ 0 h 601"/>
              <a:gd name="T76" fmla="*/ 393 w 661"/>
              <a:gd name="T77" fmla="*/ 43 h 601"/>
              <a:gd name="T78" fmla="*/ 474 w 661"/>
              <a:gd name="T79" fmla="*/ 154 h 601"/>
              <a:gd name="T80" fmla="*/ 509 w 661"/>
              <a:gd name="T81" fmla="*/ 168 h 601"/>
              <a:gd name="T82" fmla="*/ 540 w 661"/>
              <a:gd name="T83" fmla="*/ 206 h 601"/>
              <a:gd name="T84" fmla="*/ 549 w 661"/>
              <a:gd name="T85" fmla="*/ 206 h 601"/>
              <a:gd name="T86" fmla="*/ 578 w 661"/>
              <a:gd name="T87" fmla="*/ 225 h 601"/>
              <a:gd name="T88" fmla="*/ 585 w 661"/>
              <a:gd name="T89" fmla="*/ 258 h 601"/>
              <a:gd name="T90" fmla="*/ 639 w 661"/>
              <a:gd name="T91" fmla="*/ 26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1" h="601">
                <a:moveTo>
                  <a:pt x="639" y="261"/>
                </a:moveTo>
                <a:lnTo>
                  <a:pt x="639" y="261"/>
                </a:lnTo>
                <a:lnTo>
                  <a:pt x="661" y="301"/>
                </a:lnTo>
                <a:lnTo>
                  <a:pt x="646" y="332"/>
                </a:lnTo>
                <a:lnTo>
                  <a:pt x="628" y="339"/>
                </a:lnTo>
                <a:lnTo>
                  <a:pt x="632" y="360"/>
                </a:lnTo>
                <a:lnTo>
                  <a:pt x="575" y="350"/>
                </a:lnTo>
                <a:lnTo>
                  <a:pt x="564" y="388"/>
                </a:lnTo>
                <a:lnTo>
                  <a:pt x="528" y="407"/>
                </a:lnTo>
                <a:lnTo>
                  <a:pt x="530" y="424"/>
                </a:lnTo>
                <a:lnTo>
                  <a:pt x="523" y="431"/>
                </a:lnTo>
                <a:lnTo>
                  <a:pt x="504" y="438"/>
                </a:lnTo>
                <a:lnTo>
                  <a:pt x="486" y="424"/>
                </a:lnTo>
                <a:lnTo>
                  <a:pt x="467" y="433"/>
                </a:lnTo>
                <a:lnTo>
                  <a:pt x="464" y="440"/>
                </a:lnTo>
                <a:lnTo>
                  <a:pt x="478" y="455"/>
                </a:lnTo>
                <a:lnTo>
                  <a:pt x="467" y="471"/>
                </a:lnTo>
                <a:lnTo>
                  <a:pt x="450" y="445"/>
                </a:lnTo>
                <a:lnTo>
                  <a:pt x="353" y="469"/>
                </a:lnTo>
                <a:lnTo>
                  <a:pt x="358" y="445"/>
                </a:lnTo>
                <a:lnTo>
                  <a:pt x="339" y="431"/>
                </a:lnTo>
                <a:lnTo>
                  <a:pt x="310" y="452"/>
                </a:lnTo>
                <a:lnTo>
                  <a:pt x="280" y="440"/>
                </a:lnTo>
                <a:lnTo>
                  <a:pt x="254" y="443"/>
                </a:lnTo>
                <a:lnTo>
                  <a:pt x="235" y="452"/>
                </a:lnTo>
                <a:lnTo>
                  <a:pt x="237" y="469"/>
                </a:lnTo>
                <a:lnTo>
                  <a:pt x="204" y="471"/>
                </a:lnTo>
                <a:lnTo>
                  <a:pt x="187" y="490"/>
                </a:lnTo>
                <a:lnTo>
                  <a:pt x="178" y="516"/>
                </a:lnTo>
                <a:lnTo>
                  <a:pt x="192" y="533"/>
                </a:lnTo>
                <a:lnTo>
                  <a:pt x="190" y="559"/>
                </a:lnTo>
                <a:lnTo>
                  <a:pt x="197" y="568"/>
                </a:lnTo>
                <a:lnTo>
                  <a:pt x="211" y="564"/>
                </a:lnTo>
                <a:lnTo>
                  <a:pt x="209" y="575"/>
                </a:lnTo>
                <a:lnTo>
                  <a:pt x="159" y="573"/>
                </a:lnTo>
                <a:lnTo>
                  <a:pt x="123" y="601"/>
                </a:lnTo>
                <a:lnTo>
                  <a:pt x="97" y="590"/>
                </a:lnTo>
                <a:lnTo>
                  <a:pt x="100" y="578"/>
                </a:lnTo>
                <a:lnTo>
                  <a:pt x="57" y="585"/>
                </a:lnTo>
                <a:lnTo>
                  <a:pt x="78" y="549"/>
                </a:lnTo>
                <a:lnTo>
                  <a:pt x="48" y="564"/>
                </a:lnTo>
                <a:lnTo>
                  <a:pt x="45" y="514"/>
                </a:lnTo>
                <a:lnTo>
                  <a:pt x="33" y="457"/>
                </a:lnTo>
                <a:lnTo>
                  <a:pt x="55" y="417"/>
                </a:lnTo>
                <a:lnTo>
                  <a:pt x="33" y="395"/>
                </a:lnTo>
                <a:lnTo>
                  <a:pt x="50" y="388"/>
                </a:lnTo>
                <a:lnTo>
                  <a:pt x="62" y="358"/>
                </a:lnTo>
                <a:lnTo>
                  <a:pt x="19" y="334"/>
                </a:lnTo>
                <a:lnTo>
                  <a:pt x="26" y="324"/>
                </a:lnTo>
                <a:lnTo>
                  <a:pt x="17" y="315"/>
                </a:lnTo>
                <a:lnTo>
                  <a:pt x="29" y="310"/>
                </a:lnTo>
                <a:lnTo>
                  <a:pt x="41" y="275"/>
                </a:lnTo>
                <a:lnTo>
                  <a:pt x="29" y="258"/>
                </a:lnTo>
                <a:lnTo>
                  <a:pt x="33" y="244"/>
                </a:lnTo>
                <a:lnTo>
                  <a:pt x="0" y="256"/>
                </a:lnTo>
                <a:lnTo>
                  <a:pt x="12" y="180"/>
                </a:lnTo>
                <a:lnTo>
                  <a:pt x="7" y="154"/>
                </a:lnTo>
                <a:lnTo>
                  <a:pt x="24" y="140"/>
                </a:lnTo>
                <a:lnTo>
                  <a:pt x="41" y="137"/>
                </a:lnTo>
                <a:lnTo>
                  <a:pt x="76" y="147"/>
                </a:lnTo>
                <a:lnTo>
                  <a:pt x="97" y="142"/>
                </a:lnTo>
                <a:lnTo>
                  <a:pt x="83" y="95"/>
                </a:lnTo>
                <a:lnTo>
                  <a:pt x="93" y="76"/>
                </a:lnTo>
                <a:lnTo>
                  <a:pt x="102" y="76"/>
                </a:lnTo>
                <a:lnTo>
                  <a:pt x="130" y="92"/>
                </a:lnTo>
                <a:lnTo>
                  <a:pt x="133" y="76"/>
                </a:lnTo>
                <a:lnTo>
                  <a:pt x="159" y="69"/>
                </a:lnTo>
                <a:lnTo>
                  <a:pt x="166" y="97"/>
                </a:lnTo>
                <a:lnTo>
                  <a:pt x="204" y="81"/>
                </a:lnTo>
                <a:lnTo>
                  <a:pt x="216" y="95"/>
                </a:lnTo>
                <a:lnTo>
                  <a:pt x="211" y="78"/>
                </a:lnTo>
                <a:lnTo>
                  <a:pt x="216" y="73"/>
                </a:lnTo>
                <a:lnTo>
                  <a:pt x="317" y="40"/>
                </a:lnTo>
                <a:lnTo>
                  <a:pt x="317" y="31"/>
                </a:lnTo>
                <a:lnTo>
                  <a:pt x="343" y="31"/>
                </a:lnTo>
                <a:lnTo>
                  <a:pt x="362" y="0"/>
                </a:lnTo>
                <a:lnTo>
                  <a:pt x="393" y="5"/>
                </a:lnTo>
                <a:lnTo>
                  <a:pt x="393" y="43"/>
                </a:lnTo>
                <a:lnTo>
                  <a:pt x="443" y="83"/>
                </a:lnTo>
                <a:lnTo>
                  <a:pt x="474" y="154"/>
                </a:lnTo>
                <a:lnTo>
                  <a:pt x="455" y="171"/>
                </a:lnTo>
                <a:lnTo>
                  <a:pt x="509" y="168"/>
                </a:lnTo>
                <a:lnTo>
                  <a:pt x="526" y="204"/>
                </a:lnTo>
                <a:lnTo>
                  <a:pt x="540" y="206"/>
                </a:lnTo>
                <a:lnTo>
                  <a:pt x="561" y="194"/>
                </a:lnTo>
                <a:lnTo>
                  <a:pt x="549" y="206"/>
                </a:lnTo>
                <a:lnTo>
                  <a:pt x="559" y="230"/>
                </a:lnTo>
                <a:lnTo>
                  <a:pt x="578" y="225"/>
                </a:lnTo>
                <a:lnTo>
                  <a:pt x="573" y="239"/>
                </a:lnTo>
                <a:lnTo>
                  <a:pt x="585" y="258"/>
                </a:lnTo>
                <a:lnTo>
                  <a:pt x="616" y="242"/>
                </a:lnTo>
                <a:lnTo>
                  <a:pt x="639" y="261"/>
                </a:lnTo>
                <a:close/>
              </a:path>
            </a:pathLst>
          </a:custGeom>
          <a:solidFill>
            <a:schemeClr val="accent5"/>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81"/>
          <p:cNvSpPr>
            <a:spLocks/>
          </p:cNvSpPr>
          <p:nvPr/>
        </p:nvSpPr>
        <p:spPr bwMode="auto">
          <a:xfrm>
            <a:off x="6059653" y="6702748"/>
            <a:ext cx="807280" cy="784541"/>
          </a:xfrm>
          <a:custGeom>
            <a:avLst/>
            <a:gdLst>
              <a:gd name="T0" fmla="*/ 419 w 426"/>
              <a:gd name="T1" fmla="*/ 303 h 414"/>
              <a:gd name="T2" fmla="*/ 419 w 426"/>
              <a:gd name="T3" fmla="*/ 303 h 414"/>
              <a:gd name="T4" fmla="*/ 397 w 426"/>
              <a:gd name="T5" fmla="*/ 343 h 414"/>
              <a:gd name="T6" fmla="*/ 409 w 426"/>
              <a:gd name="T7" fmla="*/ 400 h 414"/>
              <a:gd name="T8" fmla="*/ 343 w 426"/>
              <a:gd name="T9" fmla="*/ 414 h 414"/>
              <a:gd name="T10" fmla="*/ 324 w 426"/>
              <a:gd name="T11" fmla="*/ 393 h 414"/>
              <a:gd name="T12" fmla="*/ 298 w 426"/>
              <a:gd name="T13" fmla="*/ 397 h 414"/>
              <a:gd name="T14" fmla="*/ 279 w 426"/>
              <a:gd name="T15" fmla="*/ 345 h 414"/>
              <a:gd name="T16" fmla="*/ 260 w 426"/>
              <a:gd name="T17" fmla="*/ 360 h 414"/>
              <a:gd name="T18" fmla="*/ 251 w 426"/>
              <a:gd name="T19" fmla="*/ 350 h 414"/>
              <a:gd name="T20" fmla="*/ 203 w 426"/>
              <a:gd name="T21" fmla="*/ 360 h 414"/>
              <a:gd name="T22" fmla="*/ 187 w 426"/>
              <a:gd name="T23" fmla="*/ 355 h 414"/>
              <a:gd name="T24" fmla="*/ 168 w 426"/>
              <a:gd name="T25" fmla="*/ 331 h 414"/>
              <a:gd name="T26" fmla="*/ 161 w 426"/>
              <a:gd name="T27" fmla="*/ 343 h 414"/>
              <a:gd name="T28" fmla="*/ 147 w 426"/>
              <a:gd name="T29" fmla="*/ 334 h 414"/>
              <a:gd name="T30" fmla="*/ 130 w 426"/>
              <a:gd name="T31" fmla="*/ 341 h 414"/>
              <a:gd name="T32" fmla="*/ 113 w 426"/>
              <a:gd name="T33" fmla="*/ 307 h 414"/>
              <a:gd name="T34" fmla="*/ 113 w 426"/>
              <a:gd name="T35" fmla="*/ 253 h 414"/>
              <a:gd name="T36" fmla="*/ 85 w 426"/>
              <a:gd name="T37" fmla="*/ 260 h 414"/>
              <a:gd name="T38" fmla="*/ 99 w 426"/>
              <a:gd name="T39" fmla="*/ 222 h 414"/>
              <a:gd name="T40" fmla="*/ 94 w 426"/>
              <a:gd name="T41" fmla="*/ 201 h 414"/>
              <a:gd name="T42" fmla="*/ 83 w 426"/>
              <a:gd name="T43" fmla="*/ 189 h 414"/>
              <a:gd name="T44" fmla="*/ 66 w 426"/>
              <a:gd name="T45" fmla="*/ 187 h 414"/>
              <a:gd name="T46" fmla="*/ 35 w 426"/>
              <a:gd name="T47" fmla="*/ 201 h 414"/>
              <a:gd name="T48" fmla="*/ 45 w 426"/>
              <a:gd name="T49" fmla="*/ 184 h 414"/>
              <a:gd name="T50" fmla="*/ 31 w 426"/>
              <a:gd name="T51" fmla="*/ 180 h 414"/>
              <a:gd name="T52" fmla="*/ 26 w 426"/>
              <a:gd name="T53" fmla="*/ 135 h 414"/>
              <a:gd name="T54" fmla="*/ 0 w 426"/>
              <a:gd name="T55" fmla="*/ 102 h 414"/>
              <a:gd name="T56" fmla="*/ 7 w 426"/>
              <a:gd name="T57" fmla="*/ 92 h 414"/>
              <a:gd name="T58" fmla="*/ 33 w 426"/>
              <a:gd name="T59" fmla="*/ 85 h 414"/>
              <a:gd name="T60" fmla="*/ 35 w 426"/>
              <a:gd name="T61" fmla="*/ 0 h 414"/>
              <a:gd name="T62" fmla="*/ 54 w 426"/>
              <a:gd name="T63" fmla="*/ 2 h 414"/>
              <a:gd name="T64" fmla="*/ 85 w 426"/>
              <a:gd name="T65" fmla="*/ 7 h 414"/>
              <a:gd name="T66" fmla="*/ 111 w 426"/>
              <a:gd name="T67" fmla="*/ 42 h 414"/>
              <a:gd name="T68" fmla="*/ 139 w 426"/>
              <a:gd name="T69" fmla="*/ 38 h 414"/>
              <a:gd name="T70" fmla="*/ 139 w 426"/>
              <a:gd name="T71" fmla="*/ 78 h 414"/>
              <a:gd name="T72" fmla="*/ 161 w 426"/>
              <a:gd name="T73" fmla="*/ 49 h 414"/>
              <a:gd name="T74" fmla="*/ 215 w 426"/>
              <a:gd name="T75" fmla="*/ 40 h 414"/>
              <a:gd name="T76" fmla="*/ 227 w 426"/>
              <a:gd name="T77" fmla="*/ 49 h 414"/>
              <a:gd name="T78" fmla="*/ 270 w 426"/>
              <a:gd name="T79" fmla="*/ 47 h 414"/>
              <a:gd name="T80" fmla="*/ 274 w 426"/>
              <a:gd name="T81" fmla="*/ 54 h 414"/>
              <a:gd name="T82" fmla="*/ 274 w 426"/>
              <a:gd name="T83" fmla="*/ 92 h 414"/>
              <a:gd name="T84" fmla="*/ 305 w 426"/>
              <a:gd name="T85" fmla="*/ 73 h 414"/>
              <a:gd name="T86" fmla="*/ 305 w 426"/>
              <a:gd name="T87" fmla="*/ 87 h 414"/>
              <a:gd name="T88" fmla="*/ 319 w 426"/>
              <a:gd name="T89" fmla="*/ 94 h 414"/>
              <a:gd name="T90" fmla="*/ 376 w 426"/>
              <a:gd name="T91" fmla="*/ 66 h 414"/>
              <a:gd name="T92" fmla="*/ 364 w 426"/>
              <a:gd name="T93" fmla="*/ 142 h 414"/>
              <a:gd name="T94" fmla="*/ 397 w 426"/>
              <a:gd name="T95" fmla="*/ 130 h 414"/>
              <a:gd name="T96" fmla="*/ 393 w 426"/>
              <a:gd name="T97" fmla="*/ 144 h 414"/>
              <a:gd name="T98" fmla="*/ 405 w 426"/>
              <a:gd name="T99" fmla="*/ 161 h 414"/>
              <a:gd name="T100" fmla="*/ 393 w 426"/>
              <a:gd name="T101" fmla="*/ 196 h 414"/>
              <a:gd name="T102" fmla="*/ 381 w 426"/>
              <a:gd name="T103" fmla="*/ 201 h 414"/>
              <a:gd name="T104" fmla="*/ 390 w 426"/>
              <a:gd name="T105" fmla="*/ 210 h 414"/>
              <a:gd name="T106" fmla="*/ 383 w 426"/>
              <a:gd name="T107" fmla="*/ 220 h 414"/>
              <a:gd name="T108" fmla="*/ 426 w 426"/>
              <a:gd name="T109" fmla="*/ 244 h 414"/>
              <a:gd name="T110" fmla="*/ 414 w 426"/>
              <a:gd name="T111" fmla="*/ 274 h 414"/>
              <a:gd name="T112" fmla="*/ 397 w 426"/>
              <a:gd name="T113" fmla="*/ 281 h 414"/>
              <a:gd name="T114" fmla="*/ 419 w 426"/>
              <a:gd name="T115" fmla="*/ 30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6" h="414">
                <a:moveTo>
                  <a:pt x="419" y="303"/>
                </a:moveTo>
                <a:lnTo>
                  <a:pt x="419" y="303"/>
                </a:lnTo>
                <a:lnTo>
                  <a:pt x="397" y="343"/>
                </a:lnTo>
                <a:lnTo>
                  <a:pt x="409" y="400"/>
                </a:lnTo>
                <a:lnTo>
                  <a:pt x="343" y="414"/>
                </a:lnTo>
                <a:lnTo>
                  <a:pt x="324" y="393"/>
                </a:lnTo>
                <a:lnTo>
                  <a:pt x="298" y="397"/>
                </a:lnTo>
                <a:lnTo>
                  <a:pt x="279" y="345"/>
                </a:lnTo>
                <a:lnTo>
                  <a:pt x="260" y="360"/>
                </a:lnTo>
                <a:lnTo>
                  <a:pt x="251" y="350"/>
                </a:lnTo>
                <a:lnTo>
                  <a:pt x="203" y="360"/>
                </a:lnTo>
                <a:lnTo>
                  <a:pt x="187" y="355"/>
                </a:lnTo>
                <a:lnTo>
                  <a:pt x="168" y="331"/>
                </a:lnTo>
                <a:lnTo>
                  <a:pt x="161" y="343"/>
                </a:lnTo>
                <a:lnTo>
                  <a:pt x="147" y="334"/>
                </a:lnTo>
                <a:lnTo>
                  <a:pt x="130" y="341"/>
                </a:lnTo>
                <a:lnTo>
                  <a:pt x="113" y="307"/>
                </a:lnTo>
                <a:lnTo>
                  <a:pt x="113" y="253"/>
                </a:lnTo>
                <a:lnTo>
                  <a:pt x="85" y="260"/>
                </a:lnTo>
                <a:lnTo>
                  <a:pt x="99" y="222"/>
                </a:lnTo>
                <a:lnTo>
                  <a:pt x="94" y="201"/>
                </a:lnTo>
                <a:lnTo>
                  <a:pt x="83" y="189"/>
                </a:lnTo>
                <a:lnTo>
                  <a:pt x="66" y="187"/>
                </a:lnTo>
                <a:lnTo>
                  <a:pt x="35" y="201"/>
                </a:lnTo>
                <a:lnTo>
                  <a:pt x="45" y="184"/>
                </a:lnTo>
                <a:lnTo>
                  <a:pt x="31" y="180"/>
                </a:lnTo>
                <a:lnTo>
                  <a:pt x="26" y="135"/>
                </a:lnTo>
                <a:lnTo>
                  <a:pt x="0" y="102"/>
                </a:lnTo>
                <a:lnTo>
                  <a:pt x="7" y="92"/>
                </a:lnTo>
                <a:lnTo>
                  <a:pt x="33" y="85"/>
                </a:lnTo>
                <a:lnTo>
                  <a:pt x="35" y="0"/>
                </a:lnTo>
                <a:lnTo>
                  <a:pt x="54" y="2"/>
                </a:lnTo>
                <a:lnTo>
                  <a:pt x="85" y="7"/>
                </a:lnTo>
                <a:lnTo>
                  <a:pt x="111" y="42"/>
                </a:lnTo>
                <a:lnTo>
                  <a:pt x="139" y="38"/>
                </a:lnTo>
                <a:lnTo>
                  <a:pt x="139" y="78"/>
                </a:lnTo>
                <a:lnTo>
                  <a:pt x="161" y="49"/>
                </a:lnTo>
                <a:lnTo>
                  <a:pt x="215" y="40"/>
                </a:lnTo>
                <a:lnTo>
                  <a:pt x="227" y="49"/>
                </a:lnTo>
                <a:lnTo>
                  <a:pt x="270" y="47"/>
                </a:lnTo>
                <a:lnTo>
                  <a:pt x="274" y="54"/>
                </a:lnTo>
                <a:lnTo>
                  <a:pt x="274" y="92"/>
                </a:lnTo>
                <a:lnTo>
                  <a:pt x="305" y="73"/>
                </a:lnTo>
                <a:lnTo>
                  <a:pt x="305" y="87"/>
                </a:lnTo>
                <a:lnTo>
                  <a:pt x="319" y="94"/>
                </a:lnTo>
                <a:lnTo>
                  <a:pt x="376" y="66"/>
                </a:lnTo>
                <a:lnTo>
                  <a:pt x="364" y="142"/>
                </a:lnTo>
                <a:lnTo>
                  <a:pt x="397" y="130"/>
                </a:lnTo>
                <a:lnTo>
                  <a:pt x="393" y="144"/>
                </a:lnTo>
                <a:lnTo>
                  <a:pt x="405" y="161"/>
                </a:lnTo>
                <a:lnTo>
                  <a:pt x="393" y="196"/>
                </a:lnTo>
                <a:lnTo>
                  <a:pt x="381" y="201"/>
                </a:lnTo>
                <a:lnTo>
                  <a:pt x="390" y="210"/>
                </a:lnTo>
                <a:lnTo>
                  <a:pt x="383" y="220"/>
                </a:lnTo>
                <a:lnTo>
                  <a:pt x="426" y="244"/>
                </a:lnTo>
                <a:lnTo>
                  <a:pt x="414" y="274"/>
                </a:lnTo>
                <a:lnTo>
                  <a:pt x="397" y="281"/>
                </a:lnTo>
                <a:lnTo>
                  <a:pt x="419" y="303"/>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83"/>
          <p:cNvSpPr>
            <a:spLocks/>
          </p:cNvSpPr>
          <p:nvPr/>
        </p:nvSpPr>
        <p:spPr bwMode="auto">
          <a:xfrm>
            <a:off x="5862570" y="6047071"/>
            <a:ext cx="1686572" cy="833811"/>
          </a:xfrm>
          <a:custGeom>
            <a:avLst/>
            <a:gdLst>
              <a:gd name="T0" fmla="*/ 873 w 890"/>
              <a:gd name="T1" fmla="*/ 156 h 440"/>
              <a:gd name="T2" fmla="*/ 861 w 890"/>
              <a:gd name="T3" fmla="*/ 237 h 440"/>
              <a:gd name="T4" fmla="*/ 811 w 890"/>
              <a:gd name="T5" fmla="*/ 263 h 440"/>
              <a:gd name="T6" fmla="*/ 785 w 890"/>
              <a:gd name="T7" fmla="*/ 272 h 440"/>
              <a:gd name="T8" fmla="*/ 679 w 890"/>
              <a:gd name="T9" fmla="*/ 310 h 440"/>
              <a:gd name="T10" fmla="*/ 672 w 890"/>
              <a:gd name="T11" fmla="*/ 313 h 440"/>
              <a:gd name="T12" fmla="*/ 627 w 890"/>
              <a:gd name="T13" fmla="*/ 301 h 440"/>
              <a:gd name="T14" fmla="*/ 598 w 890"/>
              <a:gd name="T15" fmla="*/ 324 h 440"/>
              <a:gd name="T16" fmla="*/ 561 w 890"/>
              <a:gd name="T17" fmla="*/ 308 h 440"/>
              <a:gd name="T18" fmla="*/ 565 w 890"/>
              <a:gd name="T19" fmla="*/ 374 h 440"/>
              <a:gd name="T20" fmla="*/ 509 w 890"/>
              <a:gd name="T21" fmla="*/ 369 h 440"/>
              <a:gd name="T22" fmla="*/ 475 w 890"/>
              <a:gd name="T23" fmla="*/ 386 h 440"/>
              <a:gd name="T24" fmla="*/ 423 w 890"/>
              <a:gd name="T25" fmla="*/ 440 h 440"/>
              <a:gd name="T26" fmla="*/ 409 w 890"/>
              <a:gd name="T27" fmla="*/ 419 h 440"/>
              <a:gd name="T28" fmla="*/ 378 w 890"/>
              <a:gd name="T29" fmla="*/ 400 h 440"/>
              <a:gd name="T30" fmla="*/ 331 w 890"/>
              <a:gd name="T31" fmla="*/ 395 h 440"/>
              <a:gd name="T32" fmla="*/ 265 w 890"/>
              <a:gd name="T33" fmla="*/ 395 h 440"/>
              <a:gd name="T34" fmla="*/ 243 w 890"/>
              <a:gd name="T35" fmla="*/ 384 h 440"/>
              <a:gd name="T36" fmla="*/ 189 w 890"/>
              <a:gd name="T37" fmla="*/ 353 h 440"/>
              <a:gd name="T38" fmla="*/ 161 w 890"/>
              <a:gd name="T39" fmla="*/ 315 h 440"/>
              <a:gd name="T40" fmla="*/ 111 w 890"/>
              <a:gd name="T41" fmla="*/ 275 h 440"/>
              <a:gd name="T42" fmla="*/ 82 w 890"/>
              <a:gd name="T43" fmla="*/ 256 h 440"/>
              <a:gd name="T44" fmla="*/ 30 w 890"/>
              <a:gd name="T45" fmla="*/ 303 h 440"/>
              <a:gd name="T46" fmla="*/ 2 w 890"/>
              <a:gd name="T47" fmla="*/ 270 h 440"/>
              <a:gd name="T48" fmla="*/ 2 w 890"/>
              <a:gd name="T49" fmla="*/ 194 h 440"/>
              <a:gd name="T50" fmla="*/ 7 w 890"/>
              <a:gd name="T51" fmla="*/ 189 h 440"/>
              <a:gd name="T52" fmla="*/ 37 w 890"/>
              <a:gd name="T53" fmla="*/ 173 h 440"/>
              <a:gd name="T54" fmla="*/ 52 w 890"/>
              <a:gd name="T55" fmla="*/ 152 h 440"/>
              <a:gd name="T56" fmla="*/ 85 w 890"/>
              <a:gd name="T57" fmla="*/ 182 h 440"/>
              <a:gd name="T58" fmla="*/ 142 w 890"/>
              <a:gd name="T59" fmla="*/ 204 h 440"/>
              <a:gd name="T60" fmla="*/ 189 w 890"/>
              <a:gd name="T61" fmla="*/ 197 h 440"/>
              <a:gd name="T62" fmla="*/ 208 w 890"/>
              <a:gd name="T63" fmla="*/ 185 h 440"/>
              <a:gd name="T64" fmla="*/ 229 w 890"/>
              <a:gd name="T65" fmla="*/ 159 h 440"/>
              <a:gd name="T66" fmla="*/ 224 w 890"/>
              <a:gd name="T67" fmla="*/ 135 h 440"/>
              <a:gd name="T68" fmla="*/ 265 w 890"/>
              <a:gd name="T69" fmla="*/ 161 h 440"/>
              <a:gd name="T70" fmla="*/ 314 w 890"/>
              <a:gd name="T71" fmla="*/ 128 h 440"/>
              <a:gd name="T72" fmla="*/ 367 w 890"/>
              <a:gd name="T73" fmla="*/ 90 h 440"/>
              <a:gd name="T74" fmla="*/ 378 w 890"/>
              <a:gd name="T75" fmla="*/ 109 h 440"/>
              <a:gd name="T76" fmla="*/ 416 w 890"/>
              <a:gd name="T77" fmla="*/ 133 h 440"/>
              <a:gd name="T78" fmla="*/ 459 w 890"/>
              <a:gd name="T79" fmla="*/ 102 h 440"/>
              <a:gd name="T80" fmla="*/ 485 w 890"/>
              <a:gd name="T81" fmla="*/ 109 h 440"/>
              <a:gd name="T82" fmla="*/ 535 w 890"/>
              <a:gd name="T83" fmla="*/ 83 h 440"/>
              <a:gd name="T84" fmla="*/ 518 w 890"/>
              <a:gd name="T85" fmla="*/ 21 h 440"/>
              <a:gd name="T86" fmla="*/ 584 w 890"/>
              <a:gd name="T87" fmla="*/ 21 h 440"/>
              <a:gd name="T88" fmla="*/ 596 w 890"/>
              <a:gd name="T89" fmla="*/ 12 h 440"/>
              <a:gd name="T90" fmla="*/ 662 w 890"/>
              <a:gd name="T91" fmla="*/ 12 h 440"/>
              <a:gd name="T92" fmla="*/ 710 w 890"/>
              <a:gd name="T93" fmla="*/ 45 h 440"/>
              <a:gd name="T94" fmla="*/ 778 w 890"/>
              <a:gd name="T95" fmla="*/ 50 h 440"/>
              <a:gd name="T96" fmla="*/ 788 w 890"/>
              <a:gd name="T97" fmla="*/ 88 h 440"/>
              <a:gd name="T98" fmla="*/ 847 w 890"/>
              <a:gd name="T99" fmla="*/ 45 h 440"/>
              <a:gd name="T100" fmla="*/ 885 w 890"/>
              <a:gd name="T101" fmla="*/ 100 h 440"/>
              <a:gd name="T102" fmla="*/ 890 w 890"/>
              <a:gd name="T103" fmla="*/ 14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0" h="440">
                <a:moveTo>
                  <a:pt x="873" y="156"/>
                </a:moveTo>
                <a:lnTo>
                  <a:pt x="873" y="156"/>
                </a:lnTo>
                <a:lnTo>
                  <a:pt x="878" y="201"/>
                </a:lnTo>
                <a:lnTo>
                  <a:pt x="861" y="237"/>
                </a:lnTo>
                <a:lnTo>
                  <a:pt x="830" y="232"/>
                </a:lnTo>
                <a:lnTo>
                  <a:pt x="811" y="263"/>
                </a:lnTo>
                <a:lnTo>
                  <a:pt x="785" y="263"/>
                </a:lnTo>
                <a:lnTo>
                  <a:pt x="785" y="272"/>
                </a:lnTo>
                <a:lnTo>
                  <a:pt x="684" y="305"/>
                </a:lnTo>
                <a:lnTo>
                  <a:pt x="679" y="310"/>
                </a:lnTo>
                <a:lnTo>
                  <a:pt x="684" y="327"/>
                </a:lnTo>
                <a:lnTo>
                  <a:pt x="672" y="313"/>
                </a:lnTo>
                <a:lnTo>
                  <a:pt x="634" y="329"/>
                </a:lnTo>
                <a:lnTo>
                  <a:pt x="627" y="301"/>
                </a:lnTo>
                <a:lnTo>
                  <a:pt x="601" y="308"/>
                </a:lnTo>
                <a:lnTo>
                  <a:pt x="598" y="324"/>
                </a:lnTo>
                <a:lnTo>
                  <a:pt x="570" y="308"/>
                </a:lnTo>
                <a:lnTo>
                  <a:pt x="561" y="308"/>
                </a:lnTo>
                <a:lnTo>
                  <a:pt x="551" y="327"/>
                </a:lnTo>
                <a:lnTo>
                  <a:pt x="565" y="374"/>
                </a:lnTo>
                <a:lnTo>
                  <a:pt x="544" y="379"/>
                </a:lnTo>
                <a:lnTo>
                  <a:pt x="509" y="369"/>
                </a:lnTo>
                <a:lnTo>
                  <a:pt x="492" y="372"/>
                </a:lnTo>
                <a:lnTo>
                  <a:pt x="475" y="386"/>
                </a:lnTo>
                <a:lnTo>
                  <a:pt x="480" y="412"/>
                </a:lnTo>
                <a:lnTo>
                  <a:pt x="423" y="440"/>
                </a:lnTo>
                <a:lnTo>
                  <a:pt x="409" y="433"/>
                </a:lnTo>
                <a:lnTo>
                  <a:pt x="409" y="419"/>
                </a:lnTo>
                <a:lnTo>
                  <a:pt x="378" y="438"/>
                </a:lnTo>
                <a:lnTo>
                  <a:pt x="378" y="400"/>
                </a:lnTo>
                <a:lnTo>
                  <a:pt x="374" y="393"/>
                </a:lnTo>
                <a:lnTo>
                  <a:pt x="331" y="395"/>
                </a:lnTo>
                <a:lnTo>
                  <a:pt x="319" y="386"/>
                </a:lnTo>
                <a:lnTo>
                  <a:pt x="265" y="395"/>
                </a:lnTo>
                <a:lnTo>
                  <a:pt x="243" y="424"/>
                </a:lnTo>
                <a:lnTo>
                  <a:pt x="243" y="384"/>
                </a:lnTo>
                <a:lnTo>
                  <a:pt x="215" y="388"/>
                </a:lnTo>
                <a:lnTo>
                  <a:pt x="189" y="353"/>
                </a:lnTo>
                <a:lnTo>
                  <a:pt x="158" y="348"/>
                </a:lnTo>
                <a:lnTo>
                  <a:pt x="161" y="315"/>
                </a:lnTo>
                <a:lnTo>
                  <a:pt x="109" y="305"/>
                </a:lnTo>
                <a:lnTo>
                  <a:pt x="111" y="275"/>
                </a:lnTo>
                <a:lnTo>
                  <a:pt x="92" y="251"/>
                </a:lnTo>
                <a:lnTo>
                  <a:pt x="82" y="256"/>
                </a:lnTo>
                <a:lnTo>
                  <a:pt x="54" y="298"/>
                </a:lnTo>
                <a:lnTo>
                  <a:pt x="30" y="303"/>
                </a:lnTo>
                <a:lnTo>
                  <a:pt x="14" y="296"/>
                </a:lnTo>
                <a:lnTo>
                  <a:pt x="2" y="270"/>
                </a:lnTo>
                <a:lnTo>
                  <a:pt x="0" y="213"/>
                </a:lnTo>
                <a:lnTo>
                  <a:pt x="2" y="194"/>
                </a:lnTo>
                <a:lnTo>
                  <a:pt x="19" y="189"/>
                </a:lnTo>
                <a:lnTo>
                  <a:pt x="7" y="189"/>
                </a:lnTo>
                <a:lnTo>
                  <a:pt x="14" y="173"/>
                </a:lnTo>
                <a:lnTo>
                  <a:pt x="37" y="173"/>
                </a:lnTo>
                <a:lnTo>
                  <a:pt x="42" y="156"/>
                </a:lnTo>
                <a:lnTo>
                  <a:pt x="52" y="152"/>
                </a:lnTo>
                <a:lnTo>
                  <a:pt x="61" y="154"/>
                </a:lnTo>
                <a:lnTo>
                  <a:pt x="85" y="182"/>
                </a:lnTo>
                <a:lnTo>
                  <a:pt x="111" y="180"/>
                </a:lnTo>
                <a:lnTo>
                  <a:pt x="142" y="204"/>
                </a:lnTo>
                <a:lnTo>
                  <a:pt x="161" y="189"/>
                </a:lnTo>
                <a:lnTo>
                  <a:pt x="189" y="197"/>
                </a:lnTo>
                <a:lnTo>
                  <a:pt x="201" y="192"/>
                </a:lnTo>
                <a:lnTo>
                  <a:pt x="208" y="185"/>
                </a:lnTo>
                <a:lnTo>
                  <a:pt x="210" y="161"/>
                </a:lnTo>
                <a:lnTo>
                  <a:pt x="229" y="159"/>
                </a:lnTo>
                <a:lnTo>
                  <a:pt x="220" y="145"/>
                </a:lnTo>
                <a:lnTo>
                  <a:pt x="224" y="135"/>
                </a:lnTo>
                <a:lnTo>
                  <a:pt x="246" y="161"/>
                </a:lnTo>
                <a:lnTo>
                  <a:pt x="265" y="161"/>
                </a:lnTo>
                <a:lnTo>
                  <a:pt x="267" y="137"/>
                </a:lnTo>
                <a:lnTo>
                  <a:pt x="314" y="128"/>
                </a:lnTo>
                <a:lnTo>
                  <a:pt x="348" y="100"/>
                </a:lnTo>
                <a:lnTo>
                  <a:pt x="367" y="90"/>
                </a:lnTo>
                <a:lnTo>
                  <a:pt x="381" y="92"/>
                </a:lnTo>
                <a:lnTo>
                  <a:pt x="378" y="109"/>
                </a:lnTo>
                <a:lnTo>
                  <a:pt x="383" y="116"/>
                </a:lnTo>
                <a:lnTo>
                  <a:pt x="416" y="133"/>
                </a:lnTo>
                <a:lnTo>
                  <a:pt x="416" y="114"/>
                </a:lnTo>
                <a:lnTo>
                  <a:pt x="459" y="102"/>
                </a:lnTo>
                <a:lnTo>
                  <a:pt x="478" y="76"/>
                </a:lnTo>
                <a:lnTo>
                  <a:pt x="485" y="109"/>
                </a:lnTo>
                <a:lnTo>
                  <a:pt x="518" y="104"/>
                </a:lnTo>
                <a:lnTo>
                  <a:pt x="535" y="83"/>
                </a:lnTo>
                <a:lnTo>
                  <a:pt x="516" y="59"/>
                </a:lnTo>
                <a:lnTo>
                  <a:pt x="518" y="21"/>
                </a:lnTo>
                <a:lnTo>
                  <a:pt x="568" y="31"/>
                </a:lnTo>
                <a:lnTo>
                  <a:pt x="584" y="21"/>
                </a:lnTo>
                <a:lnTo>
                  <a:pt x="589" y="31"/>
                </a:lnTo>
                <a:lnTo>
                  <a:pt x="596" y="12"/>
                </a:lnTo>
                <a:lnTo>
                  <a:pt x="622" y="0"/>
                </a:lnTo>
                <a:lnTo>
                  <a:pt x="662" y="12"/>
                </a:lnTo>
                <a:lnTo>
                  <a:pt x="686" y="45"/>
                </a:lnTo>
                <a:lnTo>
                  <a:pt x="710" y="45"/>
                </a:lnTo>
                <a:lnTo>
                  <a:pt x="705" y="62"/>
                </a:lnTo>
                <a:lnTo>
                  <a:pt x="778" y="50"/>
                </a:lnTo>
                <a:lnTo>
                  <a:pt x="776" y="78"/>
                </a:lnTo>
                <a:lnTo>
                  <a:pt x="788" y="88"/>
                </a:lnTo>
                <a:lnTo>
                  <a:pt x="802" y="85"/>
                </a:lnTo>
                <a:lnTo>
                  <a:pt x="847" y="45"/>
                </a:lnTo>
                <a:lnTo>
                  <a:pt x="885" y="71"/>
                </a:lnTo>
                <a:lnTo>
                  <a:pt x="885" y="100"/>
                </a:lnTo>
                <a:lnTo>
                  <a:pt x="864" y="114"/>
                </a:lnTo>
                <a:lnTo>
                  <a:pt x="890" y="145"/>
                </a:lnTo>
                <a:lnTo>
                  <a:pt x="873" y="156"/>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85"/>
          <p:cNvSpPr>
            <a:spLocks/>
          </p:cNvSpPr>
          <p:nvPr/>
        </p:nvSpPr>
        <p:spPr bwMode="auto">
          <a:xfrm>
            <a:off x="7588935" y="6477241"/>
            <a:ext cx="1282932" cy="776960"/>
          </a:xfrm>
          <a:custGeom>
            <a:avLst/>
            <a:gdLst>
              <a:gd name="T0" fmla="*/ 630 w 677"/>
              <a:gd name="T1" fmla="*/ 318 h 410"/>
              <a:gd name="T2" fmla="*/ 670 w 677"/>
              <a:gd name="T3" fmla="*/ 325 h 410"/>
              <a:gd name="T4" fmla="*/ 648 w 677"/>
              <a:gd name="T5" fmla="*/ 382 h 410"/>
              <a:gd name="T6" fmla="*/ 561 w 677"/>
              <a:gd name="T7" fmla="*/ 339 h 410"/>
              <a:gd name="T8" fmla="*/ 514 w 677"/>
              <a:gd name="T9" fmla="*/ 355 h 410"/>
              <a:gd name="T10" fmla="*/ 509 w 677"/>
              <a:gd name="T11" fmla="*/ 339 h 410"/>
              <a:gd name="T12" fmla="*/ 480 w 677"/>
              <a:gd name="T13" fmla="*/ 306 h 410"/>
              <a:gd name="T14" fmla="*/ 400 w 677"/>
              <a:gd name="T15" fmla="*/ 306 h 410"/>
              <a:gd name="T16" fmla="*/ 383 w 677"/>
              <a:gd name="T17" fmla="*/ 318 h 410"/>
              <a:gd name="T18" fmla="*/ 374 w 677"/>
              <a:gd name="T19" fmla="*/ 384 h 410"/>
              <a:gd name="T20" fmla="*/ 282 w 677"/>
              <a:gd name="T21" fmla="*/ 410 h 410"/>
              <a:gd name="T22" fmla="*/ 265 w 677"/>
              <a:gd name="T23" fmla="*/ 365 h 410"/>
              <a:gd name="T24" fmla="*/ 203 w 677"/>
              <a:gd name="T25" fmla="*/ 337 h 410"/>
              <a:gd name="T26" fmla="*/ 196 w 677"/>
              <a:gd name="T27" fmla="*/ 266 h 410"/>
              <a:gd name="T28" fmla="*/ 142 w 677"/>
              <a:gd name="T29" fmla="*/ 263 h 410"/>
              <a:gd name="T30" fmla="*/ 135 w 677"/>
              <a:gd name="T31" fmla="*/ 230 h 410"/>
              <a:gd name="T32" fmla="*/ 106 w 677"/>
              <a:gd name="T33" fmla="*/ 211 h 410"/>
              <a:gd name="T34" fmla="*/ 97 w 677"/>
              <a:gd name="T35" fmla="*/ 211 h 410"/>
              <a:gd name="T36" fmla="*/ 66 w 677"/>
              <a:gd name="T37" fmla="*/ 173 h 410"/>
              <a:gd name="T38" fmla="*/ 31 w 677"/>
              <a:gd name="T39" fmla="*/ 159 h 410"/>
              <a:gd name="T40" fmla="*/ 21 w 677"/>
              <a:gd name="T41" fmla="*/ 88 h 410"/>
              <a:gd name="T42" fmla="*/ 80 w 677"/>
              <a:gd name="T43" fmla="*/ 74 h 410"/>
              <a:gd name="T44" fmla="*/ 130 w 677"/>
              <a:gd name="T45" fmla="*/ 74 h 410"/>
              <a:gd name="T46" fmla="*/ 166 w 677"/>
              <a:gd name="T47" fmla="*/ 105 h 410"/>
              <a:gd name="T48" fmla="*/ 156 w 677"/>
              <a:gd name="T49" fmla="*/ 76 h 410"/>
              <a:gd name="T50" fmla="*/ 151 w 677"/>
              <a:gd name="T51" fmla="*/ 29 h 410"/>
              <a:gd name="T52" fmla="*/ 220 w 677"/>
              <a:gd name="T53" fmla="*/ 34 h 410"/>
              <a:gd name="T54" fmla="*/ 239 w 677"/>
              <a:gd name="T55" fmla="*/ 0 h 410"/>
              <a:gd name="T56" fmla="*/ 301 w 677"/>
              <a:gd name="T57" fmla="*/ 0 h 410"/>
              <a:gd name="T58" fmla="*/ 303 w 677"/>
              <a:gd name="T59" fmla="*/ 81 h 410"/>
              <a:gd name="T60" fmla="*/ 343 w 677"/>
              <a:gd name="T61" fmla="*/ 95 h 410"/>
              <a:gd name="T62" fmla="*/ 353 w 677"/>
              <a:gd name="T63" fmla="*/ 64 h 410"/>
              <a:gd name="T64" fmla="*/ 412 w 677"/>
              <a:gd name="T65" fmla="*/ 164 h 410"/>
              <a:gd name="T66" fmla="*/ 447 w 677"/>
              <a:gd name="T67" fmla="*/ 154 h 410"/>
              <a:gd name="T68" fmla="*/ 483 w 677"/>
              <a:gd name="T69" fmla="*/ 183 h 410"/>
              <a:gd name="T70" fmla="*/ 504 w 677"/>
              <a:gd name="T71" fmla="*/ 232 h 410"/>
              <a:gd name="T72" fmla="*/ 523 w 677"/>
              <a:gd name="T73" fmla="*/ 254 h 410"/>
              <a:gd name="T74" fmla="*/ 606 w 677"/>
              <a:gd name="T75" fmla="*/ 263 h 410"/>
              <a:gd name="T76" fmla="*/ 606 w 677"/>
              <a:gd name="T77" fmla="*/ 296 h 410"/>
              <a:gd name="T78" fmla="*/ 615 w 677"/>
              <a:gd name="T79" fmla="*/ 3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7" h="410">
                <a:moveTo>
                  <a:pt x="630" y="318"/>
                </a:moveTo>
                <a:lnTo>
                  <a:pt x="630" y="318"/>
                </a:lnTo>
                <a:lnTo>
                  <a:pt x="622" y="334"/>
                </a:lnTo>
                <a:lnTo>
                  <a:pt x="670" y="325"/>
                </a:lnTo>
                <a:lnTo>
                  <a:pt x="677" y="367"/>
                </a:lnTo>
                <a:lnTo>
                  <a:pt x="648" y="382"/>
                </a:lnTo>
                <a:lnTo>
                  <a:pt x="618" y="384"/>
                </a:lnTo>
                <a:lnTo>
                  <a:pt x="561" y="339"/>
                </a:lnTo>
                <a:lnTo>
                  <a:pt x="528" y="358"/>
                </a:lnTo>
                <a:lnTo>
                  <a:pt x="514" y="355"/>
                </a:lnTo>
                <a:lnTo>
                  <a:pt x="506" y="351"/>
                </a:lnTo>
                <a:lnTo>
                  <a:pt x="509" y="339"/>
                </a:lnTo>
                <a:lnTo>
                  <a:pt x="492" y="337"/>
                </a:lnTo>
                <a:lnTo>
                  <a:pt x="480" y="306"/>
                </a:lnTo>
                <a:lnTo>
                  <a:pt x="445" y="334"/>
                </a:lnTo>
                <a:lnTo>
                  <a:pt x="400" y="306"/>
                </a:lnTo>
                <a:lnTo>
                  <a:pt x="388" y="306"/>
                </a:lnTo>
                <a:lnTo>
                  <a:pt x="383" y="318"/>
                </a:lnTo>
                <a:lnTo>
                  <a:pt x="405" y="351"/>
                </a:lnTo>
                <a:lnTo>
                  <a:pt x="374" y="384"/>
                </a:lnTo>
                <a:lnTo>
                  <a:pt x="331" y="372"/>
                </a:lnTo>
                <a:lnTo>
                  <a:pt x="282" y="410"/>
                </a:lnTo>
                <a:lnTo>
                  <a:pt x="267" y="393"/>
                </a:lnTo>
                <a:lnTo>
                  <a:pt x="265" y="365"/>
                </a:lnTo>
                <a:lnTo>
                  <a:pt x="218" y="355"/>
                </a:lnTo>
                <a:lnTo>
                  <a:pt x="203" y="337"/>
                </a:lnTo>
                <a:lnTo>
                  <a:pt x="218" y="306"/>
                </a:lnTo>
                <a:lnTo>
                  <a:pt x="196" y="266"/>
                </a:lnTo>
                <a:lnTo>
                  <a:pt x="173" y="247"/>
                </a:lnTo>
                <a:lnTo>
                  <a:pt x="142" y="263"/>
                </a:lnTo>
                <a:lnTo>
                  <a:pt x="130" y="244"/>
                </a:lnTo>
                <a:lnTo>
                  <a:pt x="135" y="230"/>
                </a:lnTo>
                <a:lnTo>
                  <a:pt x="116" y="235"/>
                </a:lnTo>
                <a:lnTo>
                  <a:pt x="106" y="211"/>
                </a:lnTo>
                <a:lnTo>
                  <a:pt x="118" y="199"/>
                </a:lnTo>
                <a:lnTo>
                  <a:pt x="97" y="211"/>
                </a:lnTo>
                <a:lnTo>
                  <a:pt x="83" y="209"/>
                </a:lnTo>
                <a:lnTo>
                  <a:pt x="66" y="173"/>
                </a:lnTo>
                <a:lnTo>
                  <a:pt x="12" y="176"/>
                </a:lnTo>
                <a:lnTo>
                  <a:pt x="31" y="159"/>
                </a:lnTo>
                <a:lnTo>
                  <a:pt x="0" y="88"/>
                </a:lnTo>
                <a:lnTo>
                  <a:pt x="21" y="88"/>
                </a:lnTo>
                <a:lnTo>
                  <a:pt x="35" y="64"/>
                </a:lnTo>
                <a:lnTo>
                  <a:pt x="80" y="74"/>
                </a:lnTo>
                <a:lnTo>
                  <a:pt x="104" y="55"/>
                </a:lnTo>
                <a:lnTo>
                  <a:pt x="130" y="74"/>
                </a:lnTo>
                <a:lnTo>
                  <a:pt x="132" y="95"/>
                </a:lnTo>
                <a:lnTo>
                  <a:pt x="166" y="105"/>
                </a:lnTo>
                <a:lnTo>
                  <a:pt x="175" y="88"/>
                </a:lnTo>
                <a:lnTo>
                  <a:pt x="156" y="76"/>
                </a:lnTo>
                <a:lnTo>
                  <a:pt x="163" y="45"/>
                </a:lnTo>
                <a:lnTo>
                  <a:pt x="151" y="29"/>
                </a:lnTo>
                <a:lnTo>
                  <a:pt x="161" y="17"/>
                </a:lnTo>
                <a:lnTo>
                  <a:pt x="220" y="34"/>
                </a:lnTo>
                <a:lnTo>
                  <a:pt x="227" y="29"/>
                </a:lnTo>
                <a:lnTo>
                  <a:pt x="239" y="0"/>
                </a:lnTo>
                <a:lnTo>
                  <a:pt x="265" y="17"/>
                </a:lnTo>
                <a:lnTo>
                  <a:pt x="301" y="0"/>
                </a:lnTo>
                <a:lnTo>
                  <a:pt x="286" y="64"/>
                </a:lnTo>
                <a:lnTo>
                  <a:pt x="303" y="81"/>
                </a:lnTo>
                <a:lnTo>
                  <a:pt x="308" y="109"/>
                </a:lnTo>
                <a:lnTo>
                  <a:pt x="343" y="95"/>
                </a:lnTo>
                <a:lnTo>
                  <a:pt x="336" y="83"/>
                </a:lnTo>
                <a:lnTo>
                  <a:pt x="353" y="64"/>
                </a:lnTo>
                <a:lnTo>
                  <a:pt x="372" y="69"/>
                </a:lnTo>
                <a:lnTo>
                  <a:pt x="412" y="164"/>
                </a:lnTo>
                <a:lnTo>
                  <a:pt x="424" y="154"/>
                </a:lnTo>
                <a:lnTo>
                  <a:pt x="447" y="154"/>
                </a:lnTo>
                <a:lnTo>
                  <a:pt x="464" y="161"/>
                </a:lnTo>
                <a:lnTo>
                  <a:pt x="483" y="183"/>
                </a:lnTo>
                <a:lnTo>
                  <a:pt x="509" y="183"/>
                </a:lnTo>
                <a:lnTo>
                  <a:pt x="504" y="232"/>
                </a:lnTo>
                <a:lnTo>
                  <a:pt x="509" y="249"/>
                </a:lnTo>
                <a:lnTo>
                  <a:pt x="523" y="254"/>
                </a:lnTo>
                <a:lnTo>
                  <a:pt x="592" y="247"/>
                </a:lnTo>
                <a:lnTo>
                  <a:pt x="606" y="263"/>
                </a:lnTo>
                <a:lnTo>
                  <a:pt x="620" y="292"/>
                </a:lnTo>
                <a:lnTo>
                  <a:pt x="606" y="296"/>
                </a:lnTo>
                <a:lnTo>
                  <a:pt x="606" y="306"/>
                </a:lnTo>
                <a:lnTo>
                  <a:pt x="615" y="315"/>
                </a:lnTo>
                <a:lnTo>
                  <a:pt x="630" y="318"/>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87"/>
          <p:cNvSpPr>
            <a:spLocks/>
          </p:cNvSpPr>
          <p:nvPr/>
        </p:nvSpPr>
        <p:spPr bwMode="auto">
          <a:xfrm>
            <a:off x="8803646" y="6066020"/>
            <a:ext cx="1305673" cy="1785113"/>
          </a:xfrm>
          <a:custGeom>
            <a:avLst/>
            <a:gdLst>
              <a:gd name="T0" fmla="*/ 689 w 689"/>
              <a:gd name="T1" fmla="*/ 629 h 942"/>
              <a:gd name="T2" fmla="*/ 639 w 689"/>
              <a:gd name="T3" fmla="*/ 648 h 942"/>
              <a:gd name="T4" fmla="*/ 606 w 689"/>
              <a:gd name="T5" fmla="*/ 653 h 942"/>
              <a:gd name="T6" fmla="*/ 592 w 689"/>
              <a:gd name="T7" fmla="*/ 696 h 942"/>
              <a:gd name="T8" fmla="*/ 540 w 689"/>
              <a:gd name="T9" fmla="*/ 741 h 942"/>
              <a:gd name="T10" fmla="*/ 490 w 689"/>
              <a:gd name="T11" fmla="*/ 786 h 942"/>
              <a:gd name="T12" fmla="*/ 502 w 689"/>
              <a:gd name="T13" fmla="*/ 828 h 942"/>
              <a:gd name="T14" fmla="*/ 493 w 689"/>
              <a:gd name="T15" fmla="*/ 866 h 942"/>
              <a:gd name="T16" fmla="*/ 464 w 689"/>
              <a:gd name="T17" fmla="*/ 880 h 942"/>
              <a:gd name="T18" fmla="*/ 471 w 689"/>
              <a:gd name="T19" fmla="*/ 913 h 942"/>
              <a:gd name="T20" fmla="*/ 467 w 689"/>
              <a:gd name="T21" fmla="*/ 942 h 942"/>
              <a:gd name="T22" fmla="*/ 448 w 689"/>
              <a:gd name="T23" fmla="*/ 911 h 942"/>
              <a:gd name="T24" fmla="*/ 422 w 689"/>
              <a:gd name="T25" fmla="*/ 887 h 942"/>
              <a:gd name="T26" fmla="*/ 386 w 689"/>
              <a:gd name="T27" fmla="*/ 906 h 942"/>
              <a:gd name="T28" fmla="*/ 370 w 689"/>
              <a:gd name="T29" fmla="*/ 857 h 942"/>
              <a:gd name="T30" fmla="*/ 374 w 689"/>
              <a:gd name="T31" fmla="*/ 821 h 942"/>
              <a:gd name="T32" fmla="*/ 341 w 689"/>
              <a:gd name="T33" fmla="*/ 662 h 942"/>
              <a:gd name="T34" fmla="*/ 187 w 689"/>
              <a:gd name="T35" fmla="*/ 617 h 942"/>
              <a:gd name="T36" fmla="*/ 183 w 689"/>
              <a:gd name="T37" fmla="*/ 715 h 942"/>
              <a:gd name="T38" fmla="*/ 152 w 689"/>
              <a:gd name="T39" fmla="*/ 745 h 942"/>
              <a:gd name="T40" fmla="*/ 121 w 689"/>
              <a:gd name="T41" fmla="*/ 743 h 942"/>
              <a:gd name="T42" fmla="*/ 60 w 689"/>
              <a:gd name="T43" fmla="*/ 693 h 942"/>
              <a:gd name="T44" fmla="*/ 52 w 689"/>
              <a:gd name="T45" fmla="*/ 613 h 942"/>
              <a:gd name="T46" fmla="*/ 36 w 689"/>
              <a:gd name="T47" fmla="*/ 584 h 942"/>
              <a:gd name="T48" fmla="*/ 48 w 689"/>
              <a:gd name="T49" fmla="*/ 483 h 942"/>
              <a:gd name="T50" fmla="*/ 52 w 689"/>
              <a:gd name="T51" fmla="*/ 400 h 942"/>
              <a:gd name="T52" fmla="*/ 76 w 689"/>
              <a:gd name="T53" fmla="*/ 367 h 942"/>
              <a:gd name="T54" fmla="*/ 38 w 689"/>
              <a:gd name="T55" fmla="*/ 262 h 942"/>
              <a:gd name="T56" fmla="*/ 17 w 689"/>
              <a:gd name="T57" fmla="*/ 279 h 942"/>
              <a:gd name="T58" fmla="*/ 5 w 689"/>
              <a:gd name="T59" fmla="*/ 232 h 942"/>
              <a:gd name="T60" fmla="*/ 67 w 689"/>
              <a:gd name="T61" fmla="*/ 227 h 942"/>
              <a:gd name="T62" fmla="*/ 33 w 689"/>
              <a:gd name="T63" fmla="*/ 125 h 942"/>
              <a:gd name="T64" fmla="*/ 43 w 689"/>
              <a:gd name="T65" fmla="*/ 90 h 942"/>
              <a:gd name="T66" fmla="*/ 138 w 689"/>
              <a:gd name="T67" fmla="*/ 56 h 942"/>
              <a:gd name="T68" fmla="*/ 190 w 689"/>
              <a:gd name="T69" fmla="*/ 28 h 942"/>
              <a:gd name="T70" fmla="*/ 251 w 689"/>
              <a:gd name="T71" fmla="*/ 4 h 942"/>
              <a:gd name="T72" fmla="*/ 268 w 689"/>
              <a:gd name="T73" fmla="*/ 7 h 942"/>
              <a:gd name="T74" fmla="*/ 287 w 689"/>
              <a:gd name="T75" fmla="*/ 19 h 942"/>
              <a:gd name="T76" fmla="*/ 291 w 689"/>
              <a:gd name="T77" fmla="*/ 61 h 942"/>
              <a:gd name="T78" fmla="*/ 355 w 689"/>
              <a:gd name="T79" fmla="*/ 49 h 942"/>
              <a:gd name="T80" fmla="*/ 431 w 689"/>
              <a:gd name="T81" fmla="*/ 161 h 942"/>
              <a:gd name="T82" fmla="*/ 531 w 689"/>
              <a:gd name="T83" fmla="*/ 187 h 942"/>
              <a:gd name="T84" fmla="*/ 519 w 689"/>
              <a:gd name="T85" fmla="*/ 222 h 942"/>
              <a:gd name="T86" fmla="*/ 469 w 689"/>
              <a:gd name="T87" fmla="*/ 272 h 942"/>
              <a:gd name="T88" fmla="*/ 464 w 689"/>
              <a:gd name="T89" fmla="*/ 331 h 942"/>
              <a:gd name="T90" fmla="*/ 486 w 689"/>
              <a:gd name="T91" fmla="*/ 340 h 942"/>
              <a:gd name="T92" fmla="*/ 497 w 689"/>
              <a:gd name="T93" fmla="*/ 378 h 942"/>
              <a:gd name="T94" fmla="*/ 547 w 689"/>
              <a:gd name="T95" fmla="*/ 371 h 942"/>
              <a:gd name="T96" fmla="*/ 554 w 689"/>
              <a:gd name="T97" fmla="*/ 367 h 942"/>
              <a:gd name="T98" fmla="*/ 613 w 689"/>
              <a:gd name="T99" fmla="*/ 381 h 942"/>
              <a:gd name="T100" fmla="*/ 621 w 689"/>
              <a:gd name="T101" fmla="*/ 404 h 942"/>
              <a:gd name="T102" fmla="*/ 642 w 689"/>
              <a:gd name="T103" fmla="*/ 447 h 942"/>
              <a:gd name="T104" fmla="*/ 654 w 689"/>
              <a:gd name="T105" fmla="*/ 478 h 942"/>
              <a:gd name="T106" fmla="*/ 647 w 689"/>
              <a:gd name="T107" fmla="*/ 551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9" h="942">
                <a:moveTo>
                  <a:pt x="687" y="608"/>
                </a:moveTo>
                <a:lnTo>
                  <a:pt x="687" y="608"/>
                </a:lnTo>
                <a:lnTo>
                  <a:pt x="689" y="629"/>
                </a:lnTo>
                <a:lnTo>
                  <a:pt x="680" y="643"/>
                </a:lnTo>
                <a:lnTo>
                  <a:pt x="654" y="648"/>
                </a:lnTo>
                <a:lnTo>
                  <a:pt x="639" y="648"/>
                </a:lnTo>
                <a:lnTo>
                  <a:pt x="630" y="643"/>
                </a:lnTo>
                <a:lnTo>
                  <a:pt x="618" y="643"/>
                </a:lnTo>
                <a:lnTo>
                  <a:pt x="606" y="653"/>
                </a:lnTo>
                <a:lnTo>
                  <a:pt x="597" y="665"/>
                </a:lnTo>
                <a:lnTo>
                  <a:pt x="592" y="681"/>
                </a:lnTo>
                <a:lnTo>
                  <a:pt x="592" y="696"/>
                </a:lnTo>
                <a:lnTo>
                  <a:pt x="597" y="710"/>
                </a:lnTo>
                <a:lnTo>
                  <a:pt x="580" y="726"/>
                </a:lnTo>
                <a:lnTo>
                  <a:pt x="540" y="741"/>
                </a:lnTo>
                <a:lnTo>
                  <a:pt x="521" y="752"/>
                </a:lnTo>
                <a:lnTo>
                  <a:pt x="512" y="769"/>
                </a:lnTo>
                <a:lnTo>
                  <a:pt x="490" y="786"/>
                </a:lnTo>
                <a:lnTo>
                  <a:pt x="483" y="800"/>
                </a:lnTo>
                <a:lnTo>
                  <a:pt x="497" y="812"/>
                </a:lnTo>
                <a:lnTo>
                  <a:pt x="502" y="828"/>
                </a:lnTo>
                <a:lnTo>
                  <a:pt x="505" y="847"/>
                </a:lnTo>
                <a:lnTo>
                  <a:pt x="500" y="861"/>
                </a:lnTo>
                <a:lnTo>
                  <a:pt x="493" y="866"/>
                </a:lnTo>
                <a:lnTo>
                  <a:pt x="474" y="868"/>
                </a:lnTo>
                <a:lnTo>
                  <a:pt x="467" y="875"/>
                </a:lnTo>
                <a:lnTo>
                  <a:pt x="464" y="880"/>
                </a:lnTo>
                <a:lnTo>
                  <a:pt x="462" y="897"/>
                </a:lnTo>
                <a:lnTo>
                  <a:pt x="462" y="904"/>
                </a:lnTo>
                <a:lnTo>
                  <a:pt x="471" y="913"/>
                </a:lnTo>
                <a:lnTo>
                  <a:pt x="476" y="920"/>
                </a:lnTo>
                <a:lnTo>
                  <a:pt x="474" y="932"/>
                </a:lnTo>
                <a:lnTo>
                  <a:pt x="467" y="942"/>
                </a:lnTo>
                <a:lnTo>
                  <a:pt x="450" y="937"/>
                </a:lnTo>
                <a:lnTo>
                  <a:pt x="448" y="925"/>
                </a:lnTo>
                <a:lnTo>
                  <a:pt x="448" y="911"/>
                </a:lnTo>
                <a:lnTo>
                  <a:pt x="443" y="897"/>
                </a:lnTo>
                <a:lnTo>
                  <a:pt x="429" y="887"/>
                </a:lnTo>
                <a:lnTo>
                  <a:pt x="422" y="887"/>
                </a:lnTo>
                <a:lnTo>
                  <a:pt x="415" y="894"/>
                </a:lnTo>
                <a:lnTo>
                  <a:pt x="407" y="902"/>
                </a:lnTo>
                <a:lnTo>
                  <a:pt x="386" y="906"/>
                </a:lnTo>
                <a:lnTo>
                  <a:pt x="374" y="906"/>
                </a:lnTo>
                <a:lnTo>
                  <a:pt x="370" y="904"/>
                </a:lnTo>
                <a:lnTo>
                  <a:pt x="370" y="857"/>
                </a:lnTo>
                <a:lnTo>
                  <a:pt x="367" y="854"/>
                </a:lnTo>
                <a:lnTo>
                  <a:pt x="363" y="838"/>
                </a:lnTo>
                <a:lnTo>
                  <a:pt x="374" y="821"/>
                </a:lnTo>
                <a:lnTo>
                  <a:pt x="353" y="819"/>
                </a:lnTo>
                <a:lnTo>
                  <a:pt x="348" y="802"/>
                </a:lnTo>
                <a:lnTo>
                  <a:pt x="341" y="662"/>
                </a:lnTo>
                <a:lnTo>
                  <a:pt x="308" y="648"/>
                </a:lnTo>
                <a:lnTo>
                  <a:pt x="306" y="634"/>
                </a:lnTo>
                <a:lnTo>
                  <a:pt x="187" y="617"/>
                </a:lnTo>
                <a:lnTo>
                  <a:pt x="180" y="646"/>
                </a:lnTo>
                <a:lnTo>
                  <a:pt x="199" y="660"/>
                </a:lnTo>
                <a:lnTo>
                  <a:pt x="183" y="715"/>
                </a:lnTo>
                <a:lnTo>
                  <a:pt x="216" y="717"/>
                </a:lnTo>
                <a:lnTo>
                  <a:pt x="211" y="731"/>
                </a:lnTo>
                <a:lnTo>
                  <a:pt x="152" y="745"/>
                </a:lnTo>
                <a:lnTo>
                  <a:pt x="145" y="759"/>
                </a:lnTo>
                <a:lnTo>
                  <a:pt x="138" y="745"/>
                </a:lnTo>
                <a:lnTo>
                  <a:pt x="121" y="743"/>
                </a:lnTo>
                <a:lnTo>
                  <a:pt x="64" y="755"/>
                </a:lnTo>
                <a:lnTo>
                  <a:pt x="86" y="698"/>
                </a:lnTo>
                <a:lnTo>
                  <a:pt x="60" y="693"/>
                </a:lnTo>
                <a:lnTo>
                  <a:pt x="41" y="667"/>
                </a:lnTo>
                <a:lnTo>
                  <a:pt x="38" y="651"/>
                </a:lnTo>
                <a:lnTo>
                  <a:pt x="52" y="613"/>
                </a:lnTo>
                <a:lnTo>
                  <a:pt x="5" y="615"/>
                </a:lnTo>
                <a:lnTo>
                  <a:pt x="7" y="599"/>
                </a:lnTo>
                <a:lnTo>
                  <a:pt x="36" y="584"/>
                </a:lnTo>
                <a:lnTo>
                  <a:pt x="29" y="542"/>
                </a:lnTo>
                <a:lnTo>
                  <a:pt x="29" y="504"/>
                </a:lnTo>
                <a:lnTo>
                  <a:pt x="48" y="483"/>
                </a:lnTo>
                <a:lnTo>
                  <a:pt x="69" y="478"/>
                </a:lnTo>
                <a:lnTo>
                  <a:pt x="112" y="490"/>
                </a:lnTo>
                <a:lnTo>
                  <a:pt x="52" y="400"/>
                </a:lnTo>
                <a:lnTo>
                  <a:pt x="74" y="404"/>
                </a:lnTo>
                <a:lnTo>
                  <a:pt x="78" y="395"/>
                </a:lnTo>
                <a:lnTo>
                  <a:pt x="76" y="367"/>
                </a:lnTo>
                <a:lnTo>
                  <a:pt x="62" y="331"/>
                </a:lnTo>
                <a:lnTo>
                  <a:pt x="78" y="293"/>
                </a:lnTo>
                <a:lnTo>
                  <a:pt x="38" y="262"/>
                </a:lnTo>
                <a:lnTo>
                  <a:pt x="41" y="298"/>
                </a:lnTo>
                <a:lnTo>
                  <a:pt x="3" y="291"/>
                </a:lnTo>
                <a:lnTo>
                  <a:pt x="17" y="279"/>
                </a:lnTo>
                <a:lnTo>
                  <a:pt x="15" y="258"/>
                </a:lnTo>
                <a:lnTo>
                  <a:pt x="0" y="246"/>
                </a:lnTo>
                <a:lnTo>
                  <a:pt x="5" y="232"/>
                </a:lnTo>
                <a:lnTo>
                  <a:pt x="52" y="243"/>
                </a:lnTo>
                <a:lnTo>
                  <a:pt x="64" y="241"/>
                </a:lnTo>
                <a:lnTo>
                  <a:pt x="67" y="227"/>
                </a:lnTo>
                <a:lnTo>
                  <a:pt x="62" y="175"/>
                </a:lnTo>
                <a:lnTo>
                  <a:pt x="24" y="144"/>
                </a:lnTo>
                <a:lnTo>
                  <a:pt x="33" y="125"/>
                </a:lnTo>
                <a:lnTo>
                  <a:pt x="57" y="137"/>
                </a:lnTo>
                <a:lnTo>
                  <a:pt x="64" y="130"/>
                </a:lnTo>
                <a:lnTo>
                  <a:pt x="43" y="90"/>
                </a:lnTo>
                <a:lnTo>
                  <a:pt x="74" y="97"/>
                </a:lnTo>
                <a:lnTo>
                  <a:pt x="105" y="63"/>
                </a:lnTo>
                <a:lnTo>
                  <a:pt x="138" y="56"/>
                </a:lnTo>
                <a:lnTo>
                  <a:pt x="164" y="68"/>
                </a:lnTo>
                <a:lnTo>
                  <a:pt x="171" y="63"/>
                </a:lnTo>
                <a:lnTo>
                  <a:pt x="190" y="28"/>
                </a:lnTo>
                <a:lnTo>
                  <a:pt x="171" y="4"/>
                </a:lnTo>
                <a:lnTo>
                  <a:pt x="180" y="9"/>
                </a:lnTo>
                <a:lnTo>
                  <a:pt x="251" y="4"/>
                </a:lnTo>
                <a:lnTo>
                  <a:pt x="270" y="0"/>
                </a:lnTo>
                <a:lnTo>
                  <a:pt x="268" y="2"/>
                </a:lnTo>
                <a:lnTo>
                  <a:pt x="268" y="7"/>
                </a:lnTo>
                <a:lnTo>
                  <a:pt x="268" y="9"/>
                </a:lnTo>
                <a:lnTo>
                  <a:pt x="270" y="11"/>
                </a:lnTo>
                <a:lnTo>
                  <a:pt x="287" y="19"/>
                </a:lnTo>
                <a:lnTo>
                  <a:pt x="287" y="33"/>
                </a:lnTo>
                <a:lnTo>
                  <a:pt x="287" y="49"/>
                </a:lnTo>
                <a:lnTo>
                  <a:pt x="291" y="61"/>
                </a:lnTo>
                <a:lnTo>
                  <a:pt x="303" y="61"/>
                </a:lnTo>
                <a:lnTo>
                  <a:pt x="341" y="49"/>
                </a:lnTo>
                <a:lnTo>
                  <a:pt x="355" y="49"/>
                </a:lnTo>
                <a:lnTo>
                  <a:pt x="377" y="66"/>
                </a:lnTo>
                <a:lnTo>
                  <a:pt x="443" y="151"/>
                </a:lnTo>
                <a:lnTo>
                  <a:pt x="431" y="161"/>
                </a:lnTo>
                <a:lnTo>
                  <a:pt x="443" y="182"/>
                </a:lnTo>
                <a:lnTo>
                  <a:pt x="464" y="189"/>
                </a:lnTo>
                <a:lnTo>
                  <a:pt x="531" y="187"/>
                </a:lnTo>
                <a:lnTo>
                  <a:pt x="533" y="196"/>
                </a:lnTo>
                <a:lnTo>
                  <a:pt x="528" y="210"/>
                </a:lnTo>
                <a:lnTo>
                  <a:pt x="519" y="222"/>
                </a:lnTo>
                <a:lnTo>
                  <a:pt x="519" y="229"/>
                </a:lnTo>
                <a:lnTo>
                  <a:pt x="497" y="243"/>
                </a:lnTo>
                <a:lnTo>
                  <a:pt x="469" y="272"/>
                </a:lnTo>
                <a:lnTo>
                  <a:pt x="455" y="300"/>
                </a:lnTo>
                <a:lnTo>
                  <a:pt x="471" y="319"/>
                </a:lnTo>
                <a:lnTo>
                  <a:pt x="464" y="331"/>
                </a:lnTo>
                <a:lnTo>
                  <a:pt x="467" y="338"/>
                </a:lnTo>
                <a:lnTo>
                  <a:pt x="476" y="340"/>
                </a:lnTo>
                <a:lnTo>
                  <a:pt x="486" y="340"/>
                </a:lnTo>
                <a:lnTo>
                  <a:pt x="481" y="355"/>
                </a:lnTo>
                <a:lnTo>
                  <a:pt x="488" y="362"/>
                </a:lnTo>
                <a:lnTo>
                  <a:pt x="497" y="378"/>
                </a:lnTo>
                <a:lnTo>
                  <a:pt x="507" y="383"/>
                </a:lnTo>
                <a:lnTo>
                  <a:pt x="516" y="383"/>
                </a:lnTo>
                <a:lnTo>
                  <a:pt x="547" y="371"/>
                </a:lnTo>
                <a:lnTo>
                  <a:pt x="549" y="369"/>
                </a:lnTo>
                <a:lnTo>
                  <a:pt x="552" y="367"/>
                </a:lnTo>
                <a:lnTo>
                  <a:pt x="554" y="367"/>
                </a:lnTo>
                <a:lnTo>
                  <a:pt x="557" y="369"/>
                </a:lnTo>
                <a:lnTo>
                  <a:pt x="571" y="376"/>
                </a:lnTo>
                <a:lnTo>
                  <a:pt x="613" y="381"/>
                </a:lnTo>
                <a:lnTo>
                  <a:pt x="632" y="381"/>
                </a:lnTo>
                <a:lnTo>
                  <a:pt x="623" y="393"/>
                </a:lnTo>
                <a:lnTo>
                  <a:pt x="621" y="404"/>
                </a:lnTo>
                <a:lnTo>
                  <a:pt x="625" y="419"/>
                </a:lnTo>
                <a:lnTo>
                  <a:pt x="632" y="433"/>
                </a:lnTo>
                <a:lnTo>
                  <a:pt x="642" y="447"/>
                </a:lnTo>
                <a:lnTo>
                  <a:pt x="647" y="447"/>
                </a:lnTo>
                <a:lnTo>
                  <a:pt x="651" y="452"/>
                </a:lnTo>
                <a:lnTo>
                  <a:pt x="654" y="478"/>
                </a:lnTo>
                <a:lnTo>
                  <a:pt x="649" y="513"/>
                </a:lnTo>
                <a:lnTo>
                  <a:pt x="644" y="535"/>
                </a:lnTo>
                <a:lnTo>
                  <a:pt x="647" y="551"/>
                </a:lnTo>
                <a:lnTo>
                  <a:pt x="687" y="608"/>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89"/>
          <p:cNvSpPr>
            <a:spLocks/>
          </p:cNvSpPr>
          <p:nvPr/>
        </p:nvSpPr>
        <p:spPr bwMode="auto">
          <a:xfrm>
            <a:off x="8166918" y="5944739"/>
            <a:ext cx="848971" cy="1165440"/>
          </a:xfrm>
          <a:custGeom>
            <a:avLst/>
            <a:gdLst>
              <a:gd name="T0" fmla="*/ 152 w 448"/>
              <a:gd name="T1" fmla="*/ 83 h 615"/>
              <a:gd name="T2" fmla="*/ 275 w 448"/>
              <a:gd name="T3" fmla="*/ 0 h 615"/>
              <a:gd name="T4" fmla="*/ 303 w 448"/>
              <a:gd name="T5" fmla="*/ 11 h 615"/>
              <a:gd name="T6" fmla="*/ 317 w 448"/>
              <a:gd name="T7" fmla="*/ 33 h 615"/>
              <a:gd name="T8" fmla="*/ 329 w 448"/>
              <a:gd name="T9" fmla="*/ 78 h 615"/>
              <a:gd name="T10" fmla="*/ 348 w 448"/>
              <a:gd name="T11" fmla="*/ 75 h 615"/>
              <a:gd name="T12" fmla="*/ 369 w 448"/>
              <a:gd name="T13" fmla="*/ 45 h 615"/>
              <a:gd name="T14" fmla="*/ 396 w 448"/>
              <a:gd name="T15" fmla="*/ 64 h 615"/>
              <a:gd name="T16" fmla="*/ 441 w 448"/>
              <a:gd name="T17" fmla="*/ 127 h 615"/>
              <a:gd name="T18" fmla="*/ 379 w 448"/>
              <a:gd name="T19" fmla="*/ 154 h 615"/>
              <a:gd name="T20" fmla="*/ 393 w 448"/>
              <a:gd name="T21" fmla="*/ 201 h 615"/>
              <a:gd name="T22" fmla="*/ 360 w 448"/>
              <a:gd name="T23" fmla="*/ 208 h 615"/>
              <a:gd name="T24" fmla="*/ 403 w 448"/>
              <a:gd name="T25" fmla="*/ 291 h 615"/>
              <a:gd name="T26" fmla="*/ 388 w 448"/>
              <a:gd name="T27" fmla="*/ 307 h 615"/>
              <a:gd name="T28" fmla="*/ 336 w 448"/>
              <a:gd name="T29" fmla="*/ 310 h 615"/>
              <a:gd name="T30" fmla="*/ 353 w 448"/>
              <a:gd name="T31" fmla="*/ 343 h 615"/>
              <a:gd name="T32" fmla="*/ 377 w 448"/>
              <a:gd name="T33" fmla="*/ 362 h 615"/>
              <a:gd name="T34" fmla="*/ 414 w 448"/>
              <a:gd name="T35" fmla="*/ 357 h 615"/>
              <a:gd name="T36" fmla="*/ 412 w 448"/>
              <a:gd name="T37" fmla="*/ 431 h 615"/>
              <a:gd name="T38" fmla="*/ 410 w 448"/>
              <a:gd name="T39" fmla="*/ 468 h 615"/>
              <a:gd name="T40" fmla="*/ 448 w 448"/>
              <a:gd name="T41" fmla="*/ 554 h 615"/>
              <a:gd name="T42" fmla="*/ 384 w 448"/>
              <a:gd name="T43" fmla="*/ 547 h 615"/>
              <a:gd name="T44" fmla="*/ 365 w 448"/>
              <a:gd name="T45" fmla="*/ 606 h 615"/>
              <a:gd name="T46" fmla="*/ 325 w 448"/>
              <a:gd name="T47" fmla="*/ 599 h 615"/>
              <a:gd name="T48" fmla="*/ 301 w 448"/>
              <a:gd name="T49" fmla="*/ 587 h 615"/>
              <a:gd name="T50" fmla="*/ 315 w 448"/>
              <a:gd name="T51" fmla="*/ 573 h 615"/>
              <a:gd name="T52" fmla="*/ 287 w 448"/>
              <a:gd name="T53" fmla="*/ 528 h 615"/>
              <a:gd name="T54" fmla="*/ 204 w 448"/>
              <a:gd name="T55" fmla="*/ 530 h 615"/>
              <a:gd name="T56" fmla="*/ 204 w 448"/>
              <a:gd name="T57" fmla="*/ 464 h 615"/>
              <a:gd name="T58" fmla="*/ 159 w 448"/>
              <a:gd name="T59" fmla="*/ 442 h 615"/>
              <a:gd name="T60" fmla="*/ 119 w 448"/>
              <a:gd name="T61" fmla="*/ 435 h 615"/>
              <a:gd name="T62" fmla="*/ 67 w 448"/>
              <a:gd name="T63" fmla="*/ 350 h 615"/>
              <a:gd name="T64" fmla="*/ 38 w 448"/>
              <a:gd name="T65" fmla="*/ 317 h 615"/>
              <a:gd name="T66" fmla="*/ 17 w 448"/>
              <a:gd name="T67" fmla="*/ 262 h 615"/>
              <a:gd name="T68" fmla="*/ 81 w 448"/>
              <a:gd name="T69" fmla="*/ 246 h 615"/>
              <a:gd name="T70" fmla="*/ 69 w 448"/>
              <a:gd name="T71" fmla="*/ 146 h 615"/>
              <a:gd name="T72" fmla="*/ 95 w 448"/>
              <a:gd name="T73" fmla="*/ 116 h 615"/>
              <a:gd name="T74" fmla="*/ 130 w 448"/>
              <a:gd name="T75" fmla="*/ 130 h 615"/>
              <a:gd name="T76" fmla="*/ 152 w 448"/>
              <a:gd name="T77" fmla="*/ 83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8" h="615">
                <a:moveTo>
                  <a:pt x="152" y="83"/>
                </a:moveTo>
                <a:lnTo>
                  <a:pt x="152" y="83"/>
                </a:lnTo>
                <a:lnTo>
                  <a:pt x="232" y="52"/>
                </a:lnTo>
                <a:lnTo>
                  <a:pt x="275" y="0"/>
                </a:lnTo>
                <a:lnTo>
                  <a:pt x="282" y="4"/>
                </a:lnTo>
                <a:lnTo>
                  <a:pt x="303" y="11"/>
                </a:lnTo>
                <a:lnTo>
                  <a:pt x="317" y="16"/>
                </a:lnTo>
                <a:lnTo>
                  <a:pt x="317" y="33"/>
                </a:lnTo>
                <a:lnTo>
                  <a:pt x="310" y="68"/>
                </a:lnTo>
                <a:lnTo>
                  <a:pt x="329" y="78"/>
                </a:lnTo>
                <a:lnTo>
                  <a:pt x="339" y="78"/>
                </a:lnTo>
                <a:lnTo>
                  <a:pt x="348" y="75"/>
                </a:lnTo>
                <a:lnTo>
                  <a:pt x="362" y="52"/>
                </a:lnTo>
                <a:lnTo>
                  <a:pt x="369" y="45"/>
                </a:lnTo>
                <a:lnTo>
                  <a:pt x="379" y="49"/>
                </a:lnTo>
                <a:lnTo>
                  <a:pt x="396" y="64"/>
                </a:lnTo>
                <a:lnTo>
                  <a:pt x="396" y="78"/>
                </a:lnTo>
                <a:lnTo>
                  <a:pt x="441" y="127"/>
                </a:lnTo>
                <a:lnTo>
                  <a:pt x="410" y="161"/>
                </a:lnTo>
                <a:lnTo>
                  <a:pt x="379" y="154"/>
                </a:lnTo>
                <a:lnTo>
                  <a:pt x="400" y="194"/>
                </a:lnTo>
                <a:lnTo>
                  <a:pt x="393" y="201"/>
                </a:lnTo>
                <a:lnTo>
                  <a:pt x="369" y="189"/>
                </a:lnTo>
                <a:lnTo>
                  <a:pt x="360" y="208"/>
                </a:lnTo>
                <a:lnTo>
                  <a:pt x="398" y="239"/>
                </a:lnTo>
                <a:lnTo>
                  <a:pt x="403" y="291"/>
                </a:lnTo>
                <a:lnTo>
                  <a:pt x="400" y="305"/>
                </a:lnTo>
                <a:lnTo>
                  <a:pt x="388" y="307"/>
                </a:lnTo>
                <a:lnTo>
                  <a:pt x="341" y="296"/>
                </a:lnTo>
                <a:lnTo>
                  <a:pt x="336" y="310"/>
                </a:lnTo>
                <a:lnTo>
                  <a:pt x="351" y="322"/>
                </a:lnTo>
                <a:lnTo>
                  <a:pt x="353" y="343"/>
                </a:lnTo>
                <a:lnTo>
                  <a:pt x="339" y="355"/>
                </a:lnTo>
                <a:lnTo>
                  <a:pt x="377" y="362"/>
                </a:lnTo>
                <a:lnTo>
                  <a:pt x="374" y="326"/>
                </a:lnTo>
                <a:lnTo>
                  <a:pt x="414" y="357"/>
                </a:lnTo>
                <a:lnTo>
                  <a:pt x="398" y="395"/>
                </a:lnTo>
                <a:lnTo>
                  <a:pt x="412" y="431"/>
                </a:lnTo>
                <a:lnTo>
                  <a:pt x="414" y="459"/>
                </a:lnTo>
                <a:lnTo>
                  <a:pt x="410" y="468"/>
                </a:lnTo>
                <a:lnTo>
                  <a:pt x="388" y="464"/>
                </a:lnTo>
                <a:lnTo>
                  <a:pt x="448" y="554"/>
                </a:lnTo>
                <a:lnTo>
                  <a:pt x="405" y="542"/>
                </a:lnTo>
                <a:lnTo>
                  <a:pt x="384" y="547"/>
                </a:lnTo>
                <a:lnTo>
                  <a:pt x="365" y="568"/>
                </a:lnTo>
                <a:lnTo>
                  <a:pt x="365" y="606"/>
                </a:lnTo>
                <a:lnTo>
                  <a:pt x="317" y="615"/>
                </a:lnTo>
                <a:lnTo>
                  <a:pt x="325" y="599"/>
                </a:lnTo>
                <a:lnTo>
                  <a:pt x="310" y="596"/>
                </a:lnTo>
                <a:lnTo>
                  <a:pt x="301" y="587"/>
                </a:lnTo>
                <a:lnTo>
                  <a:pt x="301" y="577"/>
                </a:lnTo>
                <a:lnTo>
                  <a:pt x="315" y="573"/>
                </a:lnTo>
                <a:lnTo>
                  <a:pt x="301" y="544"/>
                </a:lnTo>
                <a:lnTo>
                  <a:pt x="287" y="528"/>
                </a:lnTo>
                <a:lnTo>
                  <a:pt x="218" y="535"/>
                </a:lnTo>
                <a:lnTo>
                  <a:pt x="204" y="530"/>
                </a:lnTo>
                <a:lnTo>
                  <a:pt x="199" y="513"/>
                </a:lnTo>
                <a:lnTo>
                  <a:pt x="204" y="464"/>
                </a:lnTo>
                <a:lnTo>
                  <a:pt x="178" y="464"/>
                </a:lnTo>
                <a:lnTo>
                  <a:pt x="159" y="442"/>
                </a:lnTo>
                <a:lnTo>
                  <a:pt x="142" y="435"/>
                </a:lnTo>
                <a:lnTo>
                  <a:pt x="119" y="435"/>
                </a:lnTo>
                <a:lnTo>
                  <a:pt x="107" y="445"/>
                </a:lnTo>
                <a:lnTo>
                  <a:pt x="67" y="350"/>
                </a:lnTo>
                <a:lnTo>
                  <a:pt x="48" y="345"/>
                </a:lnTo>
                <a:lnTo>
                  <a:pt x="38" y="317"/>
                </a:lnTo>
                <a:lnTo>
                  <a:pt x="0" y="279"/>
                </a:lnTo>
                <a:lnTo>
                  <a:pt x="17" y="262"/>
                </a:lnTo>
                <a:lnTo>
                  <a:pt x="55" y="267"/>
                </a:lnTo>
                <a:lnTo>
                  <a:pt x="81" y="246"/>
                </a:lnTo>
                <a:lnTo>
                  <a:pt x="64" y="210"/>
                </a:lnTo>
                <a:lnTo>
                  <a:pt x="69" y="146"/>
                </a:lnTo>
                <a:lnTo>
                  <a:pt x="90" y="144"/>
                </a:lnTo>
                <a:lnTo>
                  <a:pt x="95" y="116"/>
                </a:lnTo>
                <a:lnTo>
                  <a:pt x="116" y="135"/>
                </a:lnTo>
                <a:lnTo>
                  <a:pt x="130" y="130"/>
                </a:lnTo>
                <a:lnTo>
                  <a:pt x="154" y="106"/>
                </a:lnTo>
                <a:lnTo>
                  <a:pt x="152" y="83"/>
                </a:lnTo>
                <a:close/>
              </a:path>
            </a:pathLst>
          </a:custGeom>
          <a:solidFill>
            <a:schemeClr val="accent3"/>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91"/>
          <p:cNvSpPr>
            <a:spLocks/>
          </p:cNvSpPr>
          <p:nvPr/>
        </p:nvSpPr>
        <p:spPr bwMode="auto">
          <a:xfrm>
            <a:off x="4462147" y="4773613"/>
            <a:ext cx="883081" cy="416906"/>
          </a:xfrm>
          <a:custGeom>
            <a:avLst/>
            <a:gdLst>
              <a:gd name="T0" fmla="*/ 5 w 466"/>
              <a:gd name="T1" fmla="*/ 102 h 220"/>
              <a:gd name="T2" fmla="*/ 5 w 466"/>
              <a:gd name="T3" fmla="*/ 102 h 220"/>
              <a:gd name="T4" fmla="*/ 36 w 466"/>
              <a:gd name="T5" fmla="*/ 83 h 220"/>
              <a:gd name="T6" fmla="*/ 33 w 466"/>
              <a:gd name="T7" fmla="*/ 78 h 220"/>
              <a:gd name="T8" fmla="*/ 55 w 466"/>
              <a:gd name="T9" fmla="*/ 87 h 220"/>
              <a:gd name="T10" fmla="*/ 85 w 466"/>
              <a:gd name="T11" fmla="*/ 90 h 220"/>
              <a:gd name="T12" fmla="*/ 130 w 466"/>
              <a:gd name="T13" fmla="*/ 80 h 220"/>
              <a:gd name="T14" fmla="*/ 133 w 466"/>
              <a:gd name="T15" fmla="*/ 66 h 220"/>
              <a:gd name="T16" fmla="*/ 130 w 466"/>
              <a:gd name="T17" fmla="*/ 47 h 220"/>
              <a:gd name="T18" fmla="*/ 130 w 466"/>
              <a:gd name="T19" fmla="*/ 31 h 220"/>
              <a:gd name="T20" fmla="*/ 140 w 466"/>
              <a:gd name="T21" fmla="*/ 19 h 220"/>
              <a:gd name="T22" fmla="*/ 154 w 466"/>
              <a:gd name="T23" fmla="*/ 14 h 220"/>
              <a:gd name="T24" fmla="*/ 168 w 466"/>
              <a:gd name="T25" fmla="*/ 14 h 220"/>
              <a:gd name="T26" fmla="*/ 206 w 466"/>
              <a:gd name="T27" fmla="*/ 2 h 220"/>
              <a:gd name="T28" fmla="*/ 230 w 466"/>
              <a:gd name="T29" fmla="*/ 0 h 220"/>
              <a:gd name="T30" fmla="*/ 253 w 466"/>
              <a:gd name="T31" fmla="*/ 2 h 220"/>
              <a:gd name="T32" fmla="*/ 372 w 466"/>
              <a:gd name="T33" fmla="*/ 35 h 220"/>
              <a:gd name="T34" fmla="*/ 391 w 466"/>
              <a:gd name="T35" fmla="*/ 47 h 220"/>
              <a:gd name="T36" fmla="*/ 398 w 466"/>
              <a:gd name="T37" fmla="*/ 66 h 220"/>
              <a:gd name="T38" fmla="*/ 395 w 466"/>
              <a:gd name="T39" fmla="*/ 83 h 220"/>
              <a:gd name="T40" fmla="*/ 398 w 466"/>
              <a:gd name="T41" fmla="*/ 99 h 220"/>
              <a:gd name="T42" fmla="*/ 414 w 466"/>
              <a:gd name="T43" fmla="*/ 116 h 220"/>
              <a:gd name="T44" fmla="*/ 426 w 466"/>
              <a:gd name="T45" fmla="*/ 121 h 220"/>
              <a:gd name="T46" fmla="*/ 466 w 466"/>
              <a:gd name="T47" fmla="*/ 118 h 220"/>
              <a:gd name="T48" fmla="*/ 462 w 466"/>
              <a:gd name="T49" fmla="*/ 144 h 220"/>
              <a:gd name="T50" fmla="*/ 452 w 466"/>
              <a:gd name="T51" fmla="*/ 151 h 220"/>
              <a:gd name="T52" fmla="*/ 350 w 466"/>
              <a:gd name="T53" fmla="*/ 132 h 220"/>
              <a:gd name="T54" fmla="*/ 350 w 466"/>
              <a:gd name="T55" fmla="*/ 165 h 220"/>
              <a:gd name="T56" fmla="*/ 317 w 466"/>
              <a:gd name="T57" fmla="*/ 154 h 220"/>
              <a:gd name="T58" fmla="*/ 315 w 466"/>
              <a:gd name="T59" fmla="*/ 180 h 220"/>
              <a:gd name="T60" fmla="*/ 227 w 466"/>
              <a:gd name="T61" fmla="*/ 173 h 220"/>
              <a:gd name="T62" fmla="*/ 171 w 466"/>
              <a:gd name="T63" fmla="*/ 196 h 220"/>
              <a:gd name="T64" fmla="*/ 149 w 466"/>
              <a:gd name="T65" fmla="*/ 220 h 220"/>
              <a:gd name="T66" fmla="*/ 50 w 466"/>
              <a:gd name="T67" fmla="*/ 203 h 220"/>
              <a:gd name="T68" fmla="*/ 26 w 466"/>
              <a:gd name="T69" fmla="*/ 165 h 220"/>
              <a:gd name="T70" fmla="*/ 0 w 466"/>
              <a:gd name="T71" fmla="*/ 158 h 220"/>
              <a:gd name="T72" fmla="*/ 21 w 466"/>
              <a:gd name="T73" fmla="*/ 142 h 220"/>
              <a:gd name="T74" fmla="*/ 5 w 466"/>
              <a:gd name="T75" fmla="*/ 10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6" h="220">
                <a:moveTo>
                  <a:pt x="5" y="102"/>
                </a:moveTo>
                <a:lnTo>
                  <a:pt x="5" y="102"/>
                </a:lnTo>
                <a:lnTo>
                  <a:pt x="36" y="83"/>
                </a:lnTo>
                <a:lnTo>
                  <a:pt x="33" y="78"/>
                </a:lnTo>
                <a:lnTo>
                  <a:pt x="55" y="87"/>
                </a:lnTo>
                <a:lnTo>
                  <a:pt x="85" y="90"/>
                </a:lnTo>
                <a:lnTo>
                  <a:pt x="130" y="80"/>
                </a:lnTo>
                <a:lnTo>
                  <a:pt x="133" y="66"/>
                </a:lnTo>
                <a:lnTo>
                  <a:pt x="130" y="47"/>
                </a:lnTo>
                <a:lnTo>
                  <a:pt x="130" y="31"/>
                </a:lnTo>
                <a:lnTo>
                  <a:pt x="140" y="19"/>
                </a:lnTo>
                <a:lnTo>
                  <a:pt x="154" y="14"/>
                </a:lnTo>
                <a:lnTo>
                  <a:pt x="168" y="14"/>
                </a:lnTo>
                <a:lnTo>
                  <a:pt x="206" y="2"/>
                </a:lnTo>
                <a:lnTo>
                  <a:pt x="230" y="0"/>
                </a:lnTo>
                <a:lnTo>
                  <a:pt x="253" y="2"/>
                </a:lnTo>
                <a:lnTo>
                  <a:pt x="372" y="35"/>
                </a:lnTo>
                <a:lnTo>
                  <a:pt x="391" y="47"/>
                </a:lnTo>
                <a:lnTo>
                  <a:pt x="398" y="66"/>
                </a:lnTo>
                <a:lnTo>
                  <a:pt x="395" y="83"/>
                </a:lnTo>
                <a:lnTo>
                  <a:pt x="398" y="99"/>
                </a:lnTo>
                <a:lnTo>
                  <a:pt x="414" y="116"/>
                </a:lnTo>
                <a:lnTo>
                  <a:pt x="426" y="121"/>
                </a:lnTo>
                <a:lnTo>
                  <a:pt x="466" y="118"/>
                </a:lnTo>
                <a:lnTo>
                  <a:pt x="462" y="144"/>
                </a:lnTo>
                <a:lnTo>
                  <a:pt x="452" y="151"/>
                </a:lnTo>
                <a:lnTo>
                  <a:pt x="350" y="132"/>
                </a:lnTo>
                <a:lnTo>
                  <a:pt x="350" y="165"/>
                </a:lnTo>
                <a:lnTo>
                  <a:pt x="317" y="154"/>
                </a:lnTo>
                <a:lnTo>
                  <a:pt x="315" y="180"/>
                </a:lnTo>
                <a:lnTo>
                  <a:pt x="227" y="173"/>
                </a:lnTo>
                <a:lnTo>
                  <a:pt x="171" y="196"/>
                </a:lnTo>
                <a:lnTo>
                  <a:pt x="149" y="220"/>
                </a:lnTo>
                <a:lnTo>
                  <a:pt x="50" y="203"/>
                </a:lnTo>
                <a:lnTo>
                  <a:pt x="26" y="165"/>
                </a:lnTo>
                <a:lnTo>
                  <a:pt x="0" y="158"/>
                </a:lnTo>
                <a:lnTo>
                  <a:pt x="21" y="142"/>
                </a:lnTo>
                <a:lnTo>
                  <a:pt x="5" y="102"/>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93"/>
          <p:cNvSpPr>
            <a:spLocks/>
          </p:cNvSpPr>
          <p:nvPr/>
        </p:nvSpPr>
        <p:spPr bwMode="auto">
          <a:xfrm>
            <a:off x="8957145" y="8662202"/>
            <a:ext cx="407429" cy="905822"/>
          </a:xfrm>
          <a:custGeom>
            <a:avLst/>
            <a:gdLst>
              <a:gd name="T0" fmla="*/ 14 w 215"/>
              <a:gd name="T1" fmla="*/ 55 h 478"/>
              <a:gd name="T2" fmla="*/ 40 w 215"/>
              <a:gd name="T3" fmla="*/ 0 h 478"/>
              <a:gd name="T4" fmla="*/ 40 w 215"/>
              <a:gd name="T5" fmla="*/ 7 h 478"/>
              <a:gd name="T6" fmla="*/ 38 w 215"/>
              <a:gd name="T7" fmla="*/ 17 h 478"/>
              <a:gd name="T8" fmla="*/ 35 w 215"/>
              <a:gd name="T9" fmla="*/ 33 h 478"/>
              <a:gd name="T10" fmla="*/ 35 w 215"/>
              <a:gd name="T11" fmla="*/ 67 h 478"/>
              <a:gd name="T12" fmla="*/ 54 w 215"/>
              <a:gd name="T13" fmla="*/ 102 h 478"/>
              <a:gd name="T14" fmla="*/ 76 w 215"/>
              <a:gd name="T15" fmla="*/ 107 h 478"/>
              <a:gd name="T16" fmla="*/ 97 w 215"/>
              <a:gd name="T17" fmla="*/ 123 h 478"/>
              <a:gd name="T18" fmla="*/ 125 w 215"/>
              <a:gd name="T19" fmla="*/ 173 h 478"/>
              <a:gd name="T20" fmla="*/ 128 w 215"/>
              <a:gd name="T21" fmla="*/ 199 h 478"/>
              <a:gd name="T22" fmla="*/ 149 w 215"/>
              <a:gd name="T23" fmla="*/ 206 h 478"/>
              <a:gd name="T24" fmla="*/ 161 w 215"/>
              <a:gd name="T25" fmla="*/ 209 h 478"/>
              <a:gd name="T26" fmla="*/ 173 w 215"/>
              <a:gd name="T27" fmla="*/ 206 h 478"/>
              <a:gd name="T28" fmla="*/ 182 w 215"/>
              <a:gd name="T29" fmla="*/ 228 h 478"/>
              <a:gd name="T30" fmla="*/ 175 w 215"/>
              <a:gd name="T31" fmla="*/ 239 h 478"/>
              <a:gd name="T32" fmla="*/ 173 w 215"/>
              <a:gd name="T33" fmla="*/ 258 h 478"/>
              <a:gd name="T34" fmla="*/ 170 w 215"/>
              <a:gd name="T35" fmla="*/ 268 h 478"/>
              <a:gd name="T36" fmla="*/ 182 w 215"/>
              <a:gd name="T37" fmla="*/ 284 h 478"/>
              <a:gd name="T38" fmla="*/ 208 w 215"/>
              <a:gd name="T39" fmla="*/ 289 h 478"/>
              <a:gd name="T40" fmla="*/ 213 w 215"/>
              <a:gd name="T41" fmla="*/ 325 h 478"/>
              <a:gd name="T42" fmla="*/ 196 w 215"/>
              <a:gd name="T43" fmla="*/ 344 h 478"/>
              <a:gd name="T44" fmla="*/ 180 w 215"/>
              <a:gd name="T45" fmla="*/ 396 h 478"/>
              <a:gd name="T46" fmla="*/ 187 w 215"/>
              <a:gd name="T47" fmla="*/ 415 h 478"/>
              <a:gd name="T48" fmla="*/ 158 w 215"/>
              <a:gd name="T49" fmla="*/ 464 h 478"/>
              <a:gd name="T50" fmla="*/ 123 w 215"/>
              <a:gd name="T51" fmla="*/ 476 h 478"/>
              <a:gd name="T52" fmla="*/ 90 w 215"/>
              <a:gd name="T53" fmla="*/ 464 h 478"/>
              <a:gd name="T54" fmla="*/ 80 w 215"/>
              <a:gd name="T55" fmla="*/ 471 h 478"/>
              <a:gd name="T56" fmla="*/ 47 w 215"/>
              <a:gd name="T57" fmla="*/ 417 h 478"/>
              <a:gd name="T58" fmla="*/ 42 w 215"/>
              <a:gd name="T59" fmla="*/ 377 h 478"/>
              <a:gd name="T60" fmla="*/ 73 w 215"/>
              <a:gd name="T61" fmla="*/ 329 h 478"/>
              <a:gd name="T62" fmla="*/ 28 w 215"/>
              <a:gd name="T63" fmla="*/ 320 h 478"/>
              <a:gd name="T64" fmla="*/ 9 w 215"/>
              <a:gd name="T65" fmla="*/ 254 h 478"/>
              <a:gd name="T66" fmla="*/ 35 w 215"/>
              <a:gd name="T67" fmla="*/ 225 h 478"/>
              <a:gd name="T68" fmla="*/ 26 w 215"/>
              <a:gd name="T69" fmla="*/ 149 h 478"/>
              <a:gd name="T70" fmla="*/ 26 w 215"/>
              <a:gd name="T71" fmla="*/ 119 h 478"/>
              <a:gd name="T72" fmla="*/ 14 w 215"/>
              <a:gd name="T73" fmla="*/ 5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 h="478">
                <a:moveTo>
                  <a:pt x="14" y="55"/>
                </a:moveTo>
                <a:lnTo>
                  <a:pt x="14" y="55"/>
                </a:lnTo>
                <a:lnTo>
                  <a:pt x="26" y="3"/>
                </a:lnTo>
                <a:lnTo>
                  <a:pt x="40" y="0"/>
                </a:lnTo>
                <a:lnTo>
                  <a:pt x="40" y="3"/>
                </a:lnTo>
                <a:lnTo>
                  <a:pt x="40" y="7"/>
                </a:lnTo>
                <a:lnTo>
                  <a:pt x="38" y="12"/>
                </a:lnTo>
                <a:lnTo>
                  <a:pt x="38" y="17"/>
                </a:lnTo>
                <a:lnTo>
                  <a:pt x="47" y="26"/>
                </a:lnTo>
                <a:lnTo>
                  <a:pt x="35" y="33"/>
                </a:lnTo>
                <a:lnTo>
                  <a:pt x="33" y="48"/>
                </a:lnTo>
                <a:lnTo>
                  <a:pt x="35" y="67"/>
                </a:lnTo>
                <a:lnTo>
                  <a:pt x="42" y="85"/>
                </a:lnTo>
                <a:lnTo>
                  <a:pt x="54" y="102"/>
                </a:lnTo>
                <a:lnTo>
                  <a:pt x="66" y="107"/>
                </a:lnTo>
                <a:lnTo>
                  <a:pt x="76" y="107"/>
                </a:lnTo>
                <a:lnTo>
                  <a:pt x="90" y="114"/>
                </a:lnTo>
                <a:lnTo>
                  <a:pt x="97" y="123"/>
                </a:lnTo>
                <a:lnTo>
                  <a:pt x="123" y="166"/>
                </a:lnTo>
                <a:lnTo>
                  <a:pt x="125" y="173"/>
                </a:lnTo>
                <a:lnTo>
                  <a:pt x="128" y="194"/>
                </a:lnTo>
                <a:lnTo>
                  <a:pt x="128" y="199"/>
                </a:lnTo>
                <a:lnTo>
                  <a:pt x="135" y="204"/>
                </a:lnTo>
                <a:lnTo>
                  <a:pt x="149" y="206"/>
                </a:lnTo>
                <a:lnTo>
                  <a:pt x="156" y="209"/>
                </a:lnTo>
                <a:lnTo>
                  <a:pt x="161" y="209"/>
                </a:lnTo>
                <a:lnTo>
                  <a:pt x="168" y="206"/>
                </a:lnTo>
                <a:lnTo>
                  <a:pt x="173" y="206"/>
                </a:lnTo>
                <a:lnTo>
                  <a:pt x="180" y="216"/>
                </a:lnTo>
                <a:lnTo>
                  <a:pt x="182" y="228"/>
                </a:lnTo>
                <a:lnTo>
                  <a:pt x="180" y="235"/>
                </a:lnTo>
                <a:lnTo>
                  <a:pt x="175" y="239"/>
                </a:lnTo>
                <a:lnTo>
                  <a:pt x="173" y="249"/>
                </a:lnTo>
                <a:lnTo>
                  <a:pt x="173" y="258"/>
                </a:lnTo>
                <a:lnTo>
                  <a:pt x="170" y="263"/>
                </a:lnTo>
                <a:lnTo>
                  <a:pt x="170" y="268"/>
                </a:lnTo>
                <a:lnTo>
                  <a:pt x="175" y="280"/>
                </a:lnTo>
                <a:lnTo>
                  <a:pt x="182" y="284"/>
                </a:lnTo>
                <a:lnTo>
                  <a:pt x="201" y="284"/>
                </a:lnTo>
                <a:lnTo>
                  <a:pt x="208" y="289"/>
                </a:lnTo>
                <a:lnTo>
                  <a:pt x="215" y="310"/>
                </a:lnTo>
                <a:lnTo>
                  <a:pt x="213" y="325"/>
                </a:lnTo>
                <a:lnTo>
                  <a:pt x="203" y="334"/>
                </a:lnTo>
                <a:lnTo>
                  <a:pt x="196" y="344"/>
                </a:lnTo>
                <a:lnTo>
                  <a:pt x="187" y="379"/>
                </a:lnTo>
                <a:lnTo>
                  <a:pt x="180" y="396"/>
                </a:lnTo>
                <a:lnTo>
                  <a:pt x="168" y="407"/>
                </a:lnTo>
                <a:lnTo>
                  <a:pt x="187" y="415"/>
                </a:lnTo>
                <a:lnTo>
                  <a:pt x="180" y="438"/>
                </a:lnTo>
                <a:lnTo>
                  <a:pt x="158" y="464"/>
                </a:lnTo>
                <a:lnTo>
                  <a:pt x="135" y="478"/>
                </a:lnTo>
                <a:lnTo>
                  <a:pt x="123" y="476"/>
                </a:lnTo>
                <a:lnTo>
                  <a:pt x="102" y="464"/>
                </a:lnTo>
                <a:lnTo>
                  <a:pt x="90" y="464"/>
                </a:lnTo>
                <a:lnTo>
                  <a:pt x="80" y="469"/>
                </a:lnTo>
                <a:lnTo>
                  <a:pt x="80" y="471"/>
                </a:lnTo>
                <a:lnTo>
                  <a:pt x="76" y="419"/>
                </a:lnTo>
                <a:lnTo>
                  <a:pt x="47" y="417"/>
                </a:lnTo>
                <a:lnTo>
                  <a:pt x="40" y="393"/>
                </a:lnTo>
                <a:lnTo>
                  <a:pt x="42" y="377"/>
                </a:lnTo>
                <a:lnTo>
                  <a:pt x="68" y="367"/>
                </a:lnTo>
                <a:lnTo>
                  <a:pt x="73" y="329"/>
                </a:lnTo>
                <a:lnTo>
                  <a:pt x="61" y="322"/>
                </a:lnTo>
                <a:lnTo>
                  <a:pt x="28" y="320"/>
                </a:lnTo>
                <a:lnTo>
                  <a:pt x="31" y="303"/>
                </a:lnTo>
                <a:lnTo>
                  <a:pt x="9" y="254"/>
                </a:lnTo>
                <a:lnTo>
                  <a:pt x="24" y="223"/>
                </a:lnTo>
                <a:lnTo>
                  <a:pt x="35" y="225"/>
                </a:lnTo>
                <a:lnTo>
                  <a:pt x="0" y="175"/>
                </a:lnTo>
                <a:lnTo>
                  <a:pt x="26" y="149"/>
                </a:lnTo>
                <a:lnTo>
                  <a:pt x="33" y="128"/>
                </a:lnTo>
                <a:lnTo>
                  <a:pt x="26" y="119"/>
                </a:lnTo>
                <a:lnTo>
                  <a:pt x="2" y="114"/>
                </a:lnTo>
                <a:lnTo>
                  <a:pt x="14" y="55"/>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nvGrpSpPr>
          <p:cNvPr id="50" name="Group 49"/>
          <p:cNvGrpSpPr/>
          <p:nvPr/>
        </p:nvGrpSpPr>
        <p:grpSpPr>
          <a:xfrm>
            <a:off x="6951633" y="4234775"/>
            <a:ext cx="708492" cy="897184"/>
            <a:chOff x="8455581" y="3898505"/>
            <a:chExt cx="779341" cy="986902"/>
          </a:xfrm>
        </p:grpSpPr>
        <p:pic>
          <p:nvPicPr>
            <p:cNvPr id="51" name="Picture 5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52" name="Group 51"/>
            <p:cNvGrpSpPr/>
            <p:nvPr/>
          </p:nvGrpSpPr>
          <p:grpSpPr>
            <a:xfrm>
              <a:off x="8548965" y="3898505"/>
              <a:ext cx="592576" cy="819150"/>
              <a:chOff x="8548965" y="3898505"/>
              <a:chExt cx="592576" cy="819150"/>
            </a:xfrm>
          </p:grpSpPr>
          <p:sp>
            <p:nvSpPr>
              <p:cNvPr id="53"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54"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55" name="Group 54"/>
          <p:cNvGrpSpPr/>
          <p:nvPr/>
        </p:nvGrpSpPr>
        <p:grpSpPr>
          <a:xfrm>
            <a:off x="5630798" y="5221370"/>
            <a:ext cx="708492" cy="897184"/>
            <a:chOff x="8455581" y="3898505"/>
            <a:chExt cx="779341" cy="986902"/>
          </a:xfrm>
        </p:grpSpPr>
        <p:pic>
          <p:nvPicPr>
            <p:cNvPr id="56" name="Picture 5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57" name="Group 56"/>
            <p:cNvGrpSpPr/>
            <p:nvPr/>
          </p:nvGrpSpPr>
          <p:grpSpPr>
            <a:xfrm>
              <a:off x="8548965" y="3898505"/>
              <a:ext cx="592576" cy="819150"/>
              <a:chOff x="8548965" y="3898505"/>
              <a:chExt cx="592576" cy="819150"/>
            </a:xfrm>
          </p:grpSpPr>
          <p:sp>
            <p:nvSpPr>
              <p:cNvPr id="58"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59"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60" name="Group 59"/>
          <p:cNvGrpSpPr/>
          <p:nvPr/>
        </p:nvGrpSpPr>
        <p:grpSpPr>
          <a:xfrm>
            <a:off x="8229700" y="5946633"/>
            <a:ext cx="708492" cy="897184"/>
            <a:chOff x="8455581" y="3898505"/>
            <a:chExt cx="779341" cy="986902"/>
          </a:xfrm>
        </p:grpSpPr>
        <p:pic>
          <p:nvPicPr>
            <p:cNvPr id="61" name="Picture 6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62" name="Group 61"/>
            <p:cNvGrpSpPr/>
            <p:nvPr/>
          </p:nvGrpSpPr>
          <p:grpSpPr>
            <a:xfrm>
              <a:off x="8548965" y="3898505"/>
              <a:ext cx="592576" cy="819150"/>
              <a:chOff x="8548965" y="3898505"/>
              <a:chExt cx="592576" cy="819150"/>
            </a:xfrm>
          </p:grpSpPr>
          <p:sp>
            <p:nvSpPr>
              <p:cNvPr id="63"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64"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grpSp>
        <p:nvGrpSpPr>
          <p:cNvPr id="65" name="Group 64"/>
          <p:cNvGrpSpPr/>
          <p:nvPr/>
        </p:nvGrpSpPr>
        <p:grpSpPr>
          <a:xfrm>
            <a:off x="6909712" y="6380594"/>
            <a:ext cx="708492" cy="897184"/>
            <a:chOff x="8455581" y="3898505"/>
            <a:chExt cx="779341" cy="986902"/>
          </a:xfrm>
        </p:grpSpPr>
        <p:pic>
          <p:nvPicPr>
            <p:cNvPr id="66" name="Picture 6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V="1">
              <a:off x="8455581" y="4277808"/>
              <a:ext cx="779341" cy="607599"/>
            </a:xfrm>
            <a:prstGeom prst="rect">
              <a:avLst/>
            </a:prstGeom>
          </p:spPr>
        </p:pic>
        <p:grpSp>
          <p:nvGrpSpPr>
            <p:cNvPr id="67" name="Group 66"/>
            <p:cNvGrpSpPr/>
            <p:nvPr/>
          </p:nvGrpSpPr>
          <p:grpSpPr>
            <a:xfrm>
              <a:off x="8548965" y="3898505"/>
              <a:ext cx="592576" cy="819150"/>
              <a:chOff x="8548965" y="3898505"/>
              <a:chExt cx="592576" cy="819150"/>
            </a:xfrm>
          </p:grpSpPr>
          <p:sp>
            <p:nvSpPr>
              <p:cNvPr id="68" name="Freeform 61"/>
              <p:cNvSpPr>
                <a:spLocks/>
              </p:cNvSpPr>
              <p:nvPr/>
            </p:nvSpPr>
            <p:spPr bwMode="auto">
              <a:xfrm>
                <a:off x="8548965" y="3898505"/>
                <a:ext cx="592576" cy="819150"/>
              </a:xfrm>
              <a:custGeom>
                <a:avLst/>
                <a:gdLst>
                  <a:gd name="T0" fmla="*/ 56 w 112"/>
                  <a:gd name="T1" fmla="*/ 156 h 156"/>
                  <a:gd name="T2" fmla="*/ 0 w 112"/>
                  <a:gd name="T3" fmla="*/ 56 h 156"/>
                  <a:gd name="T4" fmla="*/ 56 w 112"/>
                  <a:gd name="T5" fmla="*/ 0 h 156"/>
                  <a:gd name="T6" fmla="*/ 112 w 112"/>
                  <a:gd name="T7" fmla="*/ 56 h 156"/>
                  <a:gd name="T8" fmla="*/ 56 w 112"/>
                  <a:gd name="T9" fmla="*/ 156 h 156"/>
                </a:gdLst>
                <a:ahLst/>
                <a:cxnLst>
                  <a:cxn ang="0">
                    <a:pos x="T0" y="T1"/>
                  </a:cxn>
                  <a:cxn ang="0">
                    <a:pos x="T2" y="T3"/>
                  </a:cxn>
                  <a:cxn ang="0">
                    <a:pos x="T4" y="T5"/>
                  </a:cxn>
                  <a:cxn ang="0">
                    <a:pos x="T6" y="T7"/>
                  </a:cxn>
                  <a:cxn ang="0">
                    <a:pos x="T8" y="T9"/>
                  </a:cxn>
                </a:cxnLst>
                <a:rect l="0" t="0" r="r" b="b"/>
                <a:pathLst>
                  <a:path w="112" h="156">
                    <a:moveTo>
                      <a:pt x="56" y="156"/>
                    </a:moveTo>
                    <a:cubicBezTo>
                      <a:pt x="56" y="156"/>
                      <a:pt x="0" y="104"/>
                      <a:pt x="0" y="56"/>
                    </a:cubicBezTo>
                    <a:cubicBezTo>
                      <a:pt x="0" y="25"/>
                      <a:pt x="25" y="0"/>
                      <a:pt x="56" y="0"/>
                    </a:cubicBezTo>
                    <a:cubicBezTo>
                      <a:pt x="87" y="0"/>
                      <a:pt x="112" y="25"/>
                      <a:pt x="112" y="56"/>
                    </a:cubicBezTo>
                    <a:cubicBezTo>
                      <a:pt x="112" y="104"/>
                      <a:pt x="56" y="156"/>
                      <a:pt x="56" y="156"/>
                    </a:cubicBezTo>
                  </a:path>
                </a:pathLst>
              </a:custGeom>
              <a:solidFill>
                <a:schemeClr val="tx1"/>
              </a:solidFill>
              <a:ln w="9525">
                <a:solidFill>
                  <a:schemeClr val="bg1"/>
                </a:solidFill>
                <a:round/>
                <a:headEnd/>
                <a:tailEnd/>
              </a:ln>
            </p:spPr>
            <p:txBody>
              <a:bodyPr vert="horz" wrap="square" lIns="182880" tIns="91440" rIns="182880" bIns="91440" numCol="1" anchor="t" anchorCtr="0" compatLnSpc="1">
                <a:prstTxWarp prst="textNoShape">
                  <a:avLst/>
                </a:prstTxWarp>
              </a:bodyPr>
              <a:lstStyle/>
              <a:p>
                <a:endParaRPr lang="en-US" sz="3600"/>
              </a:p>
            </p:txBody>
          </p:sp>
          <p:sp>
            <p:nvSpPr>
              <p:cNvPr id="69" name="Oval 62"/>
              <p:cNvSpPr>
                <a:spLocks noChangeArrowheads="1"/>
              </p:cNvSpPr>
              <p:nvPr/>
            </p:nvSpPr>
            <p:spPr bwMode="auto">
              <a:xfrm>
                <a:off x="8718894" y="4066257"/>
                <a:ext cx="252716" cy="2505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82880" tIns="91440" rIns="182880" bIns="91440" numCol="1" anchor="t" anchorCtr="0" compatLnSpc="1">
                <a:prstTxWarp prst="textNoShape">
                  <a:avLst/>
                </a:prstTxWarp>
              </a:bodyPr>
              <a:lstStyle/>
              <a:p>
                <a:endParaRPr lang="en-US" sz="3600"/>
              </a:p>
            </p:txBody>
          </p:sp>
        </p:grpSp>
      </p:grpSp>
      <p:sp>
        <p:nvSpPr>
          <p:cNvPr id="70" name="Rectangle 69"/>
          <p:cNvSpPr/>
          <p:nvPr/>
        </p:nvSpPr>
        <p:spPr>
          <a:xfrm>
            <a:off x="11083364" y="2940899"/>
            <a:ext cx="9732361" cy="2368341"/>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Belgium</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
        <p:nvSpPr>
          <p:cNvPr id="71" name="Rectangle 70"/>
          <p:cNvSpPr/>
          <p:nvPr/>
        </p:nvSpPr>
        <p:spPr>
          <a:xfrm>
            <a:off x="11213959" y="5918166"/>
            <a:ext cx="4167554" cy="162595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9000"/>
              </a:lnSpc>
            </a:pPr>
            <a:r>
              <a:rPr lang="en-US" sz="3600"/>
              <a:t>People-01</a:t>
            </a:r>
          </a:p>
          <a:p>
            <a:pPr algn="ctr">
              <a:lnSpc>
                <a:spcPct val="89000"/>
              </a:lnSpc>
            </a:pPr>
            <a:r>
              <a:rPr lang="en-US" sz="2400"/>
              <a:t>Lorem ipsum dolor sit amet, consectetur adipiscing elit</a:t>
            </a:r>
          </a:p>
        </p:txBody>
      </p:sp>
      <p:sp>
        <p:nvSpPr>
          <p:cNvPr id="72" name="Rectangle 71"/>
          <p:cNvSpPr/>
          <p:nvPr/>
        </p:nvSpPr>
        <p:spPr>
          <a:xfrm>
            <a:off x="15687126" y="5918166"/>
            <a:ext cx="4167554" cy="162595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9000"/>
              </a:lnSpc>
            </a:pPr>
            <a:r>
              <a:rPr lang="en-US" sz="3600"/>
              <a:t>People-02</a:t>
            </a:r>
          </a:p>
          <a:p>
            <a:pPr algn="ctr">
              <a:lnSpc>
                <a:spcPct val="89000"/>
              </a:lnSpc>
            </a:pPr>
            <a:r>
              <a:rPr lang="en-US" sz="2400"/>
              <a:t>Lorem ipsum dolor sit amet, consectetur adipiscing elit</a:t>
            </a:r>
          </a:p>
        </p:txBody>
      </p:sp>
      <p:sp>
        <p:nvSpPr>
          <p:cNvPr id="73" name="Rectangle 72"/>
          <p:cNvSpPr/>
          <p:nvPr/>
        </p:nvSpPr>
        <p:spPr>
          <a:xfrm>
            <a:off x="11213959" y="7777213"/>
            <a:ext cx="4167554" cy="162595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9000"/>
              </a:lnSpc>
            </a:pPr>
            <a:r>
              <a:rPr lang="en-US" sz="3600"/>
              <a:t>People-03</a:t>
            </a:r>
          </a:p>
          <a:p>
            <a:pPr algn="ctr">
              <a:lnSpc>
                <a:spcPct val="89000"/>
              </a:lnSpc>
            </a:pPr>
            <a:r>
              <a:rPr lang="en-US" sz="2400"/>
              <a:t>Lorem ipsum dolor sit amet, consectetur adipiscing elit</a:t>
            </a:r>
          </a:p>
        </p:txBody>
      </p:sp>
      <p:sp>
        <p:nvSpPr>
          <p:cNvPr id="74" name="Rectangle 73"/>
          <p:cNvSpPr/>
          <p:nvPr/>
        </p:nvSpPr>
        <p:spPr>
          <a:xfrm>
            <a:off x="15687126" y="7777213"/>
            <a:ext cx="4167554" cy="162595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9000"/>
              </a:lnSpc>
            </a:pPr>
            <a:r>
              <a:rPr lang="en-US" sz="3600"/>
              <a:t>People-04</a:t>
            </a:r>
          </a:p>
          <a:p>
            <a:pPr algn="ctr">
              <a:lnSpc>
                <a:spcPct val="89000"/>
              </a:lnSpc>
            </a:pPr>
            <a:r>
              <a:rPr lang="en-US" sz="2400"/>
              <a:t>Lorem ipsum dolor sit amet, consectetur adipiscing elit</a:t>
            </a:r>
          </a:p>
        </p:txBody>
      </p:sp>
    </p:spTree>
    <p:extLst>
      <p:ext uri="{BB962C8B-B14F-4D97-AF65-F5344CB8AC3E}">
        <p14:creationId xmlns:p14="http://schemas.microsoft.com/office/powerpoint/2010/main" val="312095526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51"/>
          <p:cNvSpPr>
            <a:spLocks/>
          </p:cNvSpPr>
          <p:nvPr/>
        </p:nvSpPr>
        <p:spPr bwMode="auto">
          <a:xfrm rot="5400000">
            <a:off x="9004262" y="5187269"/>
            <a:ext cx="6367475" cy="10317515"/>
          </a:xfrm>
          <a:custGeom>
            <a:avLst/>
            <a:gdLst>
              <a:gd name="T0" fmla="*/ 373 w 398"/>
              <a:gd name="T1" fmla="*/ 373 h 647"/>
              <a:gd name="T2" fmla="*/ 118 w 398"/>
              <a:gd name="T3" fmla="*/ 627 h 647"/>
              <a:gd name="T4" fmla="*/ 72 w 398"/>
              <a:gd name="T5" fmla="*/ 647 h 647"/>
              <a:gd name="T6" fmla="*/ 25 w 398"/>
              <a:gd name="T7" fmla="*/ 627 h 647"/>
              <a:gd name="T8" fmla="*/ 25 w 398"/>
              <a:gd name="T9" fmla="*/ 535 h 647"/>
              <a:gd name="T10" fmla="*/ 233 w 398"/>
              <a:gd name="T11" fmla="*/ 327 h 647"/>
              <a:gd name="T12" fmla="*/ 25 w 398"/>
              <a:gd name="T13" fmla="*/ 119 h 647"/>
              <a:gd name="T14" fmla="*/ 25 w 398"/>
              <a:gd name="T15" fmla="*/ 26 h 647"/>
              <a:gd name="T16" fmla="*/ 118 w 398"/>
              <a:gd name="T17" fmla="*/ 26 h 647"/>
              <a:gd name="T18" fmla="*/ 373 w 398"/>
              <a:gd name="T19" fmla="*/ 280 h 647"/>
              <a:gd name="T20" fmla="*/ 373 w 398"/>
              <a:gd name="T21" fmla="*/ 37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647">
                <a:moveTo>
                  <a:pt x="373" y="373"/>
                </a:moveTo>
                <a:cubicBezTo>
                  <a:pt x="118" y="627"/>
                  <a:pt x="118" y="627"/>
                  <a:pt x="118" y="627"/>
                </a:cubicBezTo>
                <a:cubicBezTo>
                  <a:pt x="105" y="640"/>
                  <a:pt x="89" y="647"/>
                  <a:pt x="72" y="647"/>
                </a:cubicBezTo>
                <a:cubicBezTo>
                  <a:pt x="55" y="647"/>
                  <a:pt x="38" y="640"/>
                  <a:pt x="25" y="627"/>
                </a:cubicBezTo>
                <a:cubicBezTo>
                  <a:pt x="0" y="602"/>
                  <a:pt x="0" y="560"/>
                  <a:pt x="25" y="535"/>
                </a:cubicBezTo>
                <a:cubicBezTo>
                  <a:pt x="233" y="327"/>
                  <a:pt x="233" y="327"/>
                  <a:pt x="233" y="327"/>
                </a:cubicBezTo>
                <a:cubicBezTo>
                  <a:pt x="25" y="119"/>
                  <a:pt x="25" y="119"/>
                  <a:pt x="25" y="119"/>
                </a:cubicBezTo>
                <a:cubicBezTo>
                  <a:pt x="0" y="93"/>
                  <a:pt x="0" y="51"/>
                  <a:pt x="25" y="26"/>
                </a:cubicBezTo>
                <a:cubicBezTo>
                  <a:pt x="51" y="0"/>
                  <a:pt x="93" y="0"/>
                  <a:pt x="118" y="26"/>
                </a:cubicBezTo>
                <a:cubicBezTo>
                  <a:pt x="373" y="280"/>
                  <a:pt x="373" y="280"/>
                  <a:pt x="373" y="280"/>
                </a:cubicBezTo>
                <a:cubicBezTo>
                  <a:pt x="398" y="306"/>
                  <a:pt x="398" y="347"/>
                  <a:pt x="373" y="373"/>
                </a:cubicBezTo>
                <a:close/>
              </a:path>
            </a:pathLst>
          </a:custGeom>
          <a:solidFill>
            <a:schemeClr val="accent1"/>
          </a:solidFill>
          <a:ln>
            <a:noFill/>
          </a:ln>
          <a:effectLst>
            <a:outerShdw blurRad="622300" dist="381000" dir="27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6" name="Title 1"/>
          <p:cNvSpPr txBox="1">
            <a:spLocks/>
          </p:cNvSpPr>
          <p:nvPr/>
        </p:nvSpPr>
        <p:spPr>
          <a:xfrm>
            <a:off x="7672545" y="1270881"/>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Our Creative Team</a:t>
            </a:r>
          </a:p>
          <a:p>
            <a:pPr algn="ctr"/>
            <a:r>
              <a:rPr lang="en-US" sz="3200">
                <a:latin typeface="+mn-lt"/>
              </a:rPr>
              <a:t>Create great subtitle is in here</a:t>
            </a:r>
            <a:endParaRPr lang="en-US" sz="6400">
              <a:latin typeface="+mn-lt"/>
            </a:endParaRPr>
          </a:p>
        </p:txBody>
      </p:sp>
      <p:sp>
        <p:nvSpPr>
          <p:cNvPr id="7" name="Rectangle: Rounded Corners 80"/>
          <p:cNvSpPr/>
          <p:nvPr/>
        </p:nvSpPr>
        <p:spPr>
          <a:xfrm>
            <a:off x="11503691" y="275916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Round Same Side Corner Rectangle 10"/>
          <p:cNvSpPr/>
          <p:nvPr/>
        </p:nvSpPr>
        <p:spPr>
          <a:xfrm flipV="1">
            <a:off x="1370669"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p:cNvSpPr/>
          <p:nvPr/>
        </p:nvSpPr>
        <p:spPr>
          <a:xfrm>
            <a:off x="1721360"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14" name="Rounded Rectangle 13"/>
          <p:cNvSpPr/>
          <p:nvPr/>
        </p:nvSpPr>
        <p:spPr>
          <a:xfrm>
            <a:off x="2283336"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15" name="Rounded Rectangle 14"/>
          <p:cNvSpPr/>
          <p:nvPr/>
        </p:nvSpPr>
        <p:spPr>
          <a:xfrm>
            <a:off x="2845312"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16" name="Rounded Rectangle 15"/>
          <p:cNvSpPr/>
          <p:nvPr/>
        </p:nvSpPr>
        <p:spPr>
          <a:xfrm>
            <a:off x="3407288"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18" name="Rounded Rectangle 17"/>
          <p:cNvSpPr/>
          <p:nvPr/>
        </p:nvSpPr>
        <p:spPr>
          <a:xfrm>
            <a:off x="3969264"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19" name="Rounded Rectangle 18"/>
          <p:cNvSpPr/>
          <p:nvPr/>
        </p:nvSpPr>
        <p:spPr>
          <a:xfrm>
            <a:off x="4531240"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20" name="Rectangle 19"/>
          <p:cNvSpPr/>
          <p:nvPr/>
        </p:nvSpPr>
        <p:spPr>
          <a:xfrm>
            <a:off x="1721360" y="8301237"/>
            <a:ext cx="3413113" cy="812979"/>
          </a:xfrm>
          <a:prstGeom prst="rect">
            <a:avLst/>
          </a:prstGeom>
        </p:spPr>
        <p:txBody>
          <a:bodyPr wrap="square">
            <a:spAutoFit/>
          </a:bodyPr>
          <a:lstStyle/>
          <a:p>
            <a:pPr algn="ctr">
              <a:lnSpc>
                <a:spcPts val="2400"/>
              </a:lnSpc>
              <a:spcBef>
                <a:spcPts val="800"/>
              </a:spcBef>
            </a:pPr>
            <a:r>
              <a:rPr lang="en-US" sz="3600" dirty="0">
                <a:solidFill>
                  <a:srgbClr val="252944"/>
                </a:solidFill>
                <a:ea typeface="Roboto Thin" charset="0"/>
                <a:cs typeface="Roboto Thin" charset="0"/>
              </a:rPr>
              <a:t>Jane Marta</a:t>
            </a:r>
          </a:p>
          <a:p>
            <a:pPr algn="ctr">
              <a:lnSpc>
                <a:spcPts val="2400"/>
              </a:lnSpc>
              <a:spcBef>
                <a:spcPts val="800"/>
              </a:spcBef>
            </a:pPr>
            <a:r>
              <a:rPr lang="en-US" sz="2400" dirty="0">
                <a:solidFill>
                  <a:srgbClr val="252944"/>
                </a:solidFill>
                <a:ea typeface="Roboto Thin" charset="0"/>
                <a:cs typeface="Roboto Thin" charset="0"/>
              </a:rPr>
              <a:t>Art Director</a:t>
            </a:r>
          </a:p>
        </p:txBody>
      </p:sp>
      <p:sp>
        <p:nvSpPr>
          <p:cNvPr id="22" name="Round Same Side Corner Rectangle 21"/>
          <p:cNvSpPr/>
          <p:nvPr/>
        </p:nvSpPr>
        <p:spPr>
          <a:xfrm flipV="1">
            <a:off x="5779011"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ounded Rectangle 22"/>
          <p:cNvSpPr/>
          <p:nvPr/>
        </p:nvSpPr>
        <p:spPr>
          <a:xfrm>
            <a:off x="6129702"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24" name="Rounded Rectangle 23"/>
          <p:cNvSpPr/>
          <p:nvPr/>
        </p:nvSpPr>
        <p:spPr>
          <a:xfrm>
            <a:off x="6691678"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25" name="Rounded Rectangle 24"/>
          <p:cNvSpPr/>
          <p:nvPr/>
        </p:nvSpPr>
        <p:spPr>
          <a:xfrm>
            <a:off x="7253654"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26" name="Rounded Rectangle 25"/>
          <p:cNvSpPr/>
          <p:nvPr/>
        </p:nvSpPr>
        <p:spPr>
          <a:xfrm>
            <a:off x="7815630"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27" name="Rounded Rectangle 26"/>
          <p:cNvSpPr/>
          <p:nvPr/>
        </p:nvSpPr>
        <p:spPr>
          <a:xfrm>
            <a:off x="8377606"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28" name="Rounded Rectangle 27"/>
          <p:cNvSpPr/>
          <p:nvPr/>
        </p:nvSpPr>
        <p:spPr>
          <a:xfrm>
            <a:off x="8939582"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29" name="Rectangle 28"/>
          <p:cNvSpPr/>
          <p:nvPr/>
        </p:nvSpPr>
        <p:spPr>
          <a:xfrm>
            <a:off x="6129702" y="8301237"/>
            <a:ext cx="3413113" cy="810478"/>
          </a:xfrm>
          <a:prstGeom prst="rect">
            <a:avLst/>
          </a:prstGeom>
        </p:spPr>
        <p:txBody>
          <a:bodyPr wrap="square">
            <a:spAutoFit/>
          </a:bodyPr>
          <a:lstStyle/>
          <a:p>
            <a:pPr algn="ctr">
              <a:lnSpc>
                <a:spcPts val="2400"/>
              </a:lnSpc>
              <a:spcBef>
                <a:spcPts val="800"/>
              </a:spcBef>
            </a:pPr>
            <a:r>
              <a:rPr lang="en-US" sz="3600" dirty="0">
                <a:solidFill>
                  <a:srgbClr val="252944"/>
                </a:solidFill>
                <a:ea typeface="Roboto Thin" charset="0"/>
                <a:cs typeface="Roboto Thin" charset="0"/>
              </a:rPr>
              <a:t>Michelle Dior</a:t>
            </a:r>
          </a:p>
          <a:p>
            <a:pPr algn="ctr">
              <a:lnSpc>
                <a:spcPts val="2400"/>
              </a:lnSpc>
              <a:spcBef>
                <a:spcPts val="800"/>
              </a:spcBef>
            </a:pPr>
            <a:r>
              <a:rPr lang="en-US" sz="2400" dirty="0">
                <a:solidFill>
                  <a:srgbClr val="252944"/>
                </a:solidFill>
                <a:ea typeface="Roboto Thin" charset="0"/>
                <a:cs typeface="Roboto Thin" charset="0"/>
              </a:rPr>
              <a:t>Co-Founder</a:t>
            </a:r>
          </a:p>
        </p:txBody>
      </p:sp>
      <p:sp>
        <p:nvSpPr>
          <p:cNvPr id="31" name="Round Same Side Corner Rectangle 30"/>
          <p:cNvSpPr/>
          <p:nvPr/>
        </p:nvSpPr>
        <p:spPr>
          <a:xfrm flipV="1">
            <a:off x="10187354"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ounded Rectangle 31"/>
          <p:cNvSpPr/>
          <p:nvPr/>
        </p:nvSpPr>
        <p:spPr>
          <a:xfrm>
            <a:off x="10538045"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33" name="Rounded Rectangle 32"/>
          <p:cNvSpPr/>
          <p:nvPr/>
        </p:nvSpPr>
        <p:spPr>
          <a:xfrm>
            <a:off x="11100021"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34" name="Rounded Rectangle 33"/>
          <p:cNvSpPr/>
          <p:nvPr/>
        </p:nvSpPr>
        <p:spPr>
          <a:xfrm>
            <a:off x="11661997"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35" name="Rounded Rectangle 34"/>
          <p:cNvSpPr/>
          <p:nvPr/>
        </p:nvSpPr>
        <p:spPr>
          <a:xfrm>
            <a:off x="12223973"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36" name="Rounded Rectangle 35"/>
          <p:cNvSpPr/>
          <p:nvPr/>
        </p:nvSpPr>
        <p:spPr>
          <a:xfrm>
            <a:off x="12785949"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37" name="Rounded Rectangle 36"/>
          <p:cNvSpPr/>
          <p:nvPr/>
        </p:nvSpPr>
        <p:spPr>
          <a:xfrm>
            <a:off x="13347925"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38" name="Rectangle 37"/>
          <p:cNvSpPr/>
          <p:nvPr/>
        </p:nvSpPr>
        <p:spPr>
          <a:xfrm>
            <a:off x="10538045" y="8301237"/>
            <a:ext cx="3413113" cy="810478"/>
          </a:xfrm>
          <a:prstGeom prst="rect">
            <a:avLst/>
          </a:prstGeom>
        </p:spPr>
        <p:txBody>
          <a:bodyPr wrap="square">
            <a:spAutoFit/>
          </a:bodyPr>
          <a:lstStyle/>
          <a:p>
            <a:pPr algn="ctr">
              <a:lnSpc>
                <a:spcPts val="2400"/>
              </a:lnSpc>
              <a:spcBef>
                <a:spcPts val="800"/>
              </a:spcBef>
            </a:pPr>
            <a:r>
              <a:rPr lang="en-US" sz="3600">
                <a:solidFill>
                  <a:srgbClr val="252944"/>
                </a:solidFill>
                <a:ea typeface="Roboto Thin" charset="0"/>
                <a:cs typeface="Roboto Thin" charset="0"/>
              </a:rPr>
              <a:t>Connor John</a:t>
            </a:r>
          </a:p>
          <a:p>
            <a:pPr algn="ctr">
              <a:lnSpc>
                <a:spcPts val="2400"/>
              </a:lnSpc>
              <a:spcBef>
                <a:spcPts val="800"/>
              </a:spcBef>
            </a:pPr>
            <a:r>
              <a:rPr lang="en-US" sz="2400">
                <a:solidFill>
                  <a:srgbClr val="252944"/>
                </a:solidFill>
                <a:ea typeface="Roboto Thin" charset="0"/>
                <a:cs typeface="Roboto Thin" charset="0"/>
              </a:rPr>
              <a:t>Online Advisor</a:t>
            </a:r>
          </a:p>
        </p:txBody>
      </p:sp>
      <p:sp>
        <p:nvSpPr>
          <p:cNvPr id="40" name="Round Same Side Corner Rectangle 39"/>
          <p:cNvSpPr/>
          <p:nvPr/>
        </p:nvSpPr>
        <p:spPr>
          <a:xfrm flipV="1">
            <a:off x="14593100"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ounded Rectangle 40"/>
          <p:cNvSpPr/>
          <p:nvPr/>
        </p:nvSpPr>
        <p:spPr>
          <a:xfrm>
            <a:off x="14943791"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42" name="Rounded Rectangle 41"/>
          <p:cNvSpPr/>
          <p:nvPr/>
        </p:nvSpPr>
        <p:spPr>
          <a:xfrm>
            <a:off x="15505767"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43" name="Rounded Rectangle 42"/>
          <p:cNvSpPr/>
          <p:nvPr/>
        </p:nvSpPr>
        <p:spPr>
          <a:xfrm>
            <a:off x="16067743"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44" name="Rounded Rectangle 43"/>
          <p:cNvSpPr/>
          <p:nvPr/>
        </p:nvSpPr>
        <p:spPr>
          <a:xfrm>
            <a:off x="16629719"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45" name="Rounded Rectangle 44"/>
          <p:cNvSpPr/>
          <p:nvPr/>
        </p:nvSpPr>
        <p:spPr>
          <a:xfrm>
            <a:off x="17191695"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46" name="Rounded Rectangle 45"/>
          <p:cNvSpPr/>
          <p:nvPr/>
        </p:nvSpPr>
        <p:spPr>
          <a:xfrm>
            <a:off x="17753671"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47" name="Rectangle 46"/>
          <p:cNvSpPr/>
          <p:nvPr/>
        </p:nvSpPr>
        <p:spPr>
          <a:xfrm>
            <a:off x="14943791" y="8301237"/>
            <a:ext cx="3413113" cy="810478"/>
          </a:xfrm>
          <a:prstGeom prst="rect">
            <a:avLst/>
          </a:prstGeom>
        </p:spPr>
        <p:txBody>
          <a:bodyPr wrap="square">
            <a:spAutoFit/>
          </a:bodyPr>
          <a:lstStyle/>
          <a:p>
            <a:pPr algn="ctr">
              <a:lnSpc>
                <a:spcPts val="2400"/>
              </a:lnSpc>
              <a:spcBef>
                <a:spcPts val="800"/>
              </a:spcBef>
            </a:pPr>
            <a:r>
              <a:rPr lang="en-US" sz="3600">
                <a:solidFill>
                  <a:srgbClr val="252944"/>
                </a:solidFill>
                <a:ea typeface="Roboto Thin" charset="0"/>
                <a:cs typeface="Roboto Thin" charset="0"/>
              </a:rPr>
              <a:t>Silver John</a:t>
            </a:r>
          </a:p>
          <a:p>
            <a:pPr algn="ctr">
              <a:lnSpc>
                <a:spcPts val="2400"/>
              </a:lnSpc>
              <a:spcBef>
                <a:spcPts val="800"/>
              </a:spcBef>
            </a:pPr>
            <a:r>
              <a:rPr lang="en-US" sz="2400">
                <a:solidFill>
                  <a:srgbClr val="252944"/>
                </a:solidFill>
                <a:ea typeface="Roboto Thin" charset="0"/>
                <a:cs typeface="Roboto Thin" charset="0"/>
              </a:rPr>
              <a:t>Design Advisor</a:t>
            </a:r>
          </a:p>
        </p:txBody>
      </p:sp>
      <p:sp>
        <p:nvSpPr>
          <p:cNvPr id="60" name="Round Same Side Corner Rectangle 59"/>
          <p:cNvSpPr/>
          <p:nvPr/>
        </p:nvSpPr>
        <p:spPr>
          <a:xfrm flipV="1">
            <a:off x="18998123" y="8001000"/>
            <a:ext cx="4057651" cy="2184400"/>
          </a:xfrm>
          <a:prstGeom prst="round2SameRect">
            <a:avLst>
              <a:gd name="adj1" fmla="val 3394"/>
              <a:gd name="adj2" fmla="val 0"/>
            </a:avLst>
          </a:prstGeom>
          <a:solidFill>
            <a:srgbClr val="FFFFFF"/>
          </a:solidFill>
          <a:ln>
            <a:noFill/>
          </a:ln>
          <a:effectLst>
            <a:outerShdw blurRad="330200" dist="1143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ounded Rectangle 60"/>
          <p:cNvSpPr/>
          <p:nvPr/>
        </p:nvSpPr>
        <p:spPr>
          <a:xfrm>
            <a:off x="19348814" y="9414453"/>
            <a:ext cx="519545" cy="5195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2</a:t>
            </a:r>
            <a:endParaRPr lang="en-US" sz="2000"/>
          </a:p>
        </p:txBody>
      </p:sp>
      <p:sp>
        <p:nvSpPr>
          <p:cNvPr id="62" name="Rounded Rectangle 61"/>
          <p:cNvSpPr/>
          <p:nvPr/>
        </p:nvSpPr>
        <p:spPr>
          <a:xfrm>
            <a:off x="19910790" y="9414453"/>
            <a:ext cx="519545" cy="519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a:t>
            </a:r>
            <a:endParaRPr lang="en-US" sz="2000"/>
          </a:p>
        </p:txBody>
      </p:sp>
      <p:sp>
        <p:nvSpPr>
          <p:cNvPr id="63" name="Rounded Rectangle 62"/>
          <p:cNvSpPr/>
          <p:nvPr/>
        </p:nvSpPr>
        <p:spPr>
          <a:xfrm>
            <a:off x="20472766" y="9414453"/>
            <a:ext cx="519545" cy="5195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L</a:t>
            </a:r>
            <a:endParaRPr lang="en-US" sz="2000"/>
          </a:p>
        </p:txBody>
      </p:sp>
      <p:sp>
        <p:nvSpPr>
          <p:cNvPr id="64" name="Rounded Rectangle 63"/>
          <p:cNvSpPr/>
          <p:nvPr/>
        </p:nvSpPr>
        <p:spPr>
          <a:xfrm>
            <a:off x="21034742" y="9414453"/>
            <a:ext cx="519545" cy="5195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1" panose="02000509000000000000" pitchFamily="49" charset="0"/>
                <a:cs typeface="Arial" panose="020B0604020202020204" pitchFamily="34" charset="0"/>
              </a:rPr>
              <a:t>1</a:t>
            </a:r>
            <a:endParaRPr lang="en-US" sz="2000"/>
          </a:p>
        </p:txBody>
      </p:sp>
      <p:sp>
        <p:nvSpPr>
          <p:cNvPr id="65" name="Rounded Rectangle 64"/>
          <p:cNvSpPr/>
          <p:nvPr/>
        </p:nvSpPr>
        <p:spPr>
          <a:xfrm>
            <a:off x="21596718" y="9414453"/>
            <a:ext cx="519545" cy="5195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N</a:t>
            </a:r>
            <a:endParaRPr lang="en-US" sz="2000"/>
          </a:p>
        </p:txBody>
      </p:sp>
      <p:sp>
        <p:nvSpPr>
          <p:cNvPr id="66" name="Rounded Rectangle 65"/>
          <p:cNvSpPr/>
          <p:nvPr/>
        </p:nvSpPr>
        <p:spPr>
          <a:xfrm>
            <a:off x="22158694" y="9414453"/>
            <a:ext cx="519545" cy="519545"/>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dt-social-02" panose="02000509000000000000" pitchFamily="49" charset="0"/>
                <a:cs typeface="Arial" panose="020B0604020202020204" pitchFamily="34" charset="0"/>
              </a:rPr>
              <a:t>&amp;</a:t>
            </a:r>
            <a:endParaRPr lang="en-US" sz="2000"/>
          </a:p>
        </p:txBody>
      </p:sp>
      <p:sp>
        <p:nvSpPr>
          <p:cNvPr id="67" name="Rectangle 66"/>
          <p:cNvSpPr/>
          <p:nvPr/>
        </p:nvSpPr>
        <p:spPr>
          <a:xfrm>
            <a:off x="19348814" y="8301237"/>
            <a:ext cx="3413113" cy="812979"/>
          </a:xfrm>
          <a:prstGeom prst="rect">
            <a:avLst/>
          </a:prstGeom>
        </p:spPr>
        <p:txBody>
          <a:bodyPr wrap="square">
            <a:spAutoFit/>
          </a:bodyPr>
          <a:lstStyle/>
          <a:p>
            <a:pPr algn="ctr">
              <a:lnSpc>
                <a:spcPts val="2400"/>
              </a:lnSpc>
              <a:spcBef>
                <a:spcPts val="800"/>
              </a:spcBef>
            </a:pPr>
            <a:r>
              <a:rPr lang="en-US" sz="3600">
                <a:solidFill>
                  <a:srgbClr val="252944"/>
                </a:solidFill>
                <a:ea typeface="Roboto Thin" charset="0"/>
                <a:cs typeface="Roboto Thin" charset="0"/>
              </a:rPr>
              <a:t>Dave Nate</a:t>
            </a:r>
          </a:p>
          <a:p>
            <a:pPr algn="ctr">
              <a:lnSpc>
                <a:spcPts val="2400"/>
              </a:lnSpc>
              <a:spcBef>
                <a:spcPts val="800"/>
              </a:spcBef>
            </a:pPr>
            <a:r>
              <a:rPr lang="en-US" sz="2400">
                <a:solidFill>
                  <a:srgbClr val="252944"/>
                </a:solidFill>
                <a:ea typeface="Roboto Thin" charset="0"/>
                <a:cs typeface="Roboto Thin" charset="0"/>
              </a:rPr>
              <a:t>Design Advisor</a:t>
            </a:r>
          </a:p>
        </p:txBody>
      </p:sp>
      <p:sp>
        <p:nvSpPr>
          <p:cNvPr id="2" name="Picture Placeholder 1"/>
          <p:cNvSpPr>
            <a:spLocks noGrp="1"/>
          </p:cNvSpPr>
          <p:nvPr>
            <p:ph type="pic" sz="quarter" idx="20"/>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22"/>
          </p:nvPr>
        </p:nvSpPr>
        <p:spPr/>
      </p:sp>
      <p:sp>
        <p:nvSpPr>
          <p:cNvPr id="5" name="Picture Placeholder 4"/>
          <p:cNvSpPr>
            <a:spLocks noGrp="1"/>
          </p:cNvSpPr>
          <p:nvPr>
            <p:ph type="pic" sz="quarter" idx="23"/>
          </p:nvPr>
        </p:nvSpPr>
        <p:spPr/>
      </p:sp>
      <p:sp>
        <p:nvSpPr>
          <p:cNvPr id="8" name="Picture Placeholder 7"/>
          <p:cNvSpPr>
            <a:spLocks noGrp="1"/>
          </p:cNvSpPr>
          <p:nvPr>
            <p:ph type="pic" sz="quarter" idx="24"/>
          </p:nvPr>
        </p:nvSpPr>
        <p:spPr/>
      </p:sp>
    </p:spTree>
    <p:extLst>
      <p:ext uri="{BB962C8B-B14F-4D97-AF65-F5344CB8AC3E}">
        <p14:creationId xmlns:p14="http://schemas.microsoft.com/office/powerpoint/2010/main" val="2474764467"/>
      </p:ext>
    </p:extLst>
  </p:cSld>
  <p:clrMapOvr>
    <a:masterClrMapping/>
  </p:clrMapOvr>
  <p:transition spd="slow">
    <p:push dir="u"/>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Pentagon 36"/>
          <p:cNvSpPr/>
          <p:nvPr/>
        </p:nvSpPr>
        <p:spPr>
          <a:xfrm rot="10800000" flipH="1">
            <a:off x="10947317" y="8282478"/>
            <a:ext cx="4448118" cy="1356822"/>
          </a:xfrm>
          <a:prstGeom prst="homePlate">
            <a:avLst>
              <a:gd name="adj" fmla="val 2402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Pentagon 35"/>
          <p:cNvSpPr/>
          <p:nvPr/>
        </p:nvSpPr>
        <p:spPr>
          <a:xfrm rot="10800000">
            <a:off x="6311152" y="1308345"/>
            <a:ext cx="4448118" cy="1356822"/>
          </a:xfrm>
          <a:prstGeom prst="homePlate">
            <a:avLst>
              <a:gd name="adj" fmla="val 2402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7"/>
          <p:cNvSpPr>
            <a:spLocks/>
          </p:cNvSpPr>
          <p:nvPr/>
        </p:nvSpPr>
        <p:spPr bwMode="auto">
          <a:xfrm>
            <a:off x="8310746" y="5443728"/>
            <a:ext cx="1964039" cy="2233540"/>
          </a:xfrm>
          <a:custGeom>
            <a:avLst/>
            <a:gdLst>
              <a:gd name="T0" fmla="*/ 1447 w 1596"/>
              <a:gd name="T1" fmla="*/ 1794 h 1815"/>
              <a:gd name="T2" fmla="*/ 1331 w 1596"/>
              <a:gd name="T3" fmla="*/ 1704 h 1815"/>
              <a:gd name="T4" fmla="*/ 1137 w 1596"/>
              <a:gd name="T5" fmla="*/ 1609 h 1815"/>
              <a:gd name="T6" fmla="*/ 984 w 1596"/>
              <a:gd name="T7" fmla="*/ 1463 h 1815"/>
              <a:gd name="T8" fmla="*/ 896 w 1596"/>
              <a:gd name="T9" fmla="*/ 1392 h 1815"/>
              <a:gd name="T10" fmla="*/ 764 w 1596"/>
              <a:gd name="T11" fmla="*/ 1401 h 1815"/>
              <a:gd name="T12" fmla="*/ 617 w 1596"/>
              <a:gd name="T13" fmla="*/ 1228 h 1815"/>
              <a:gd name="T14" fmla="*/ 563 w 1596"/>
              <a:gd name="T15" fmla="*/ 1176 h 1815"/>
              <a:gd name="T16" fmla="*/ 492 w 1596"/>
              <a:gd name="T17" fmla="*/ 1084 h 1815"/>
              <a:gd name="T18" fmla="*/ 475 w 1596"/>
              <a:gd name="T19" fmla="*/ 1020 h 1815"/>
              <a:gd name="T20" fmla="*/ 369 w 1596"/>
              <a:gd name="T21" fmla="*/ 942 h 1815"/>
              <a:gd name="T22" fmla="*/ 433 w 1596"/>
              <a:gd name="T23" fmla="*/ 824 h 1815"/>
              <a:gd name="T24" fmla="*/ 392 w 1596"/>
              <a:gd name="T25" fmla="*/ 694 h 1815"/>
              <a:gd name="T26" fmla="*/ 329 w 1596"/>
              <a:gd name="T27" fmla="*/ 623 h 1815"/>
              <a:gd name="T28" fmla="*/ 149 w 1596"/>
              <a:gd name="T29" fmla="*/ 518 h 1815"/>
              <a:gd name="T30" fmla="*/ 97 w 1596"/>
              <a:gd name="T31" fmla="*/ 398 h 1815"/>
              <a:gd name="T32" fmla="*/ 38 w 1596"/>
              <a:gd name="T33" fmla="*/ 301 h 1815"/>
              <a:gd name="T34" fmla="*/ 87 w 1596"/>
              <a:gd name="T35" fmla="*/ 291 h 1815"/>
              <a:gd name="T36" fmla="*/ 149 w 1596"/>
              <a:gd name="T37" fmla="*/ 320 h 1815"/>
              <a:gd name="T38" fmla="*/ 139 w 1596"/>
              <a:gd name="T39" fmla="*/ 336 h 1815"/>
              <a:gd name="T40" fmla="*/ 175 w 1596"/>
              <a:gd name="T41" fmla="*/ 379 h 1815"/>
              <a:gd name="T42" fmla="*/ 210 w 1596"/>
              <a:gd name="T43" fmla="*/ 374 h 1815"/>
              <a:gd name="T44" fmla="*/ 243 w 1596"/>
              <a:gd name="T45" fmla="*/ 265 h 1815"/>
              <a:gd name="T46" fmla="*/ 310 w 1596"/>
              <a:gd name="T47" fmla="*/ 173 h 1815"/>
              <a:gd name="T48" fmla="*/ 310 w 1596"/>
              <a:gd name="T49" fmla="*/ 137 h 1815"/>
              <a:gd name="T50" fmla="*/ 485 w 1596"/>
              <a:gd name="T51" fmla="*/ 66 h 1815"/>
              <a:gd name="T52" fmla="*/ 560 w 1596"/>
              <a:gd name="T53" fmla="*/ 2 h 1815"/>
              <a:gd name="T54" fmla="*/ 735 w 1596"/>
              <a:gd name="T55" fmla="*/ 50 h 1815"/>
              <a:gd name="T56" fmla="*/ 847 w 1596"/>
              <a:gd name="T57" fmla="*/ 78 h 1815"/>
              <a:gd name="T58" fmla="*/ 929 w 1596"/>
              <a:gd name="T59" fmla="*/ 121 h 1815"/>
              <a:gd name="T60" fmla="*/ 951 w 1596"/>
              <a:gd name="T61" fmla="*/ 218 h 1815"/>
              <a:gd name="T62" fmla="*/ 996 w 1596"/>
              <a:gd name="T63" fmla="*/ 298 h 1815"/>
              <a:gd name="T64" fmla="*/ 991 w 1596"/>
              <a:gd name="T65" fmla="*/ 346 h 1815"/>
              <a:gd name="T66" fmla="*/ 1095 w 1596"/>
              <a:gd name="T67" fmla="*/ 391 h 1815"/>
              <a:gd name="T68" fmla="*/ 1133 w 1596"/>
              <a:gd name="T69" fmla="*/ 424 h 1815"/>
              <a:gd name="T70" fmla="*/ 1156 w 1596"/>
              <a:gd name="T71" fmla="*/ 438 h 1815"/>
              <a:gd name="T72" fmla="*/ 1268 w 1596"/>
              <a:gd name="T73" fmla="*/ 462 h 1815"/>
              <a:gd name="T74" fmla="*/ 1341 w 1596"/>
              <a:gd name="T75" fmla="*/ 457 h 1815"/>
              <a:gd name="T76" fmla="*/ 1428 w 1596"/>
              <a:gd name="T77" fmla="*/ 495 h 1815"/>
              <a:gd name="T78" fmla="*/ 1497 w 1596"/>
              <a:gd name="T79" fmla="*/ 540 h 1815"/>
              <a:gd name="T80" fmla="*/ 1516 w 1596"/>
              <a:gd name="T81" fmla="*/ 594 h 1815"/>
              <a:gd name="T82" fmla="*/ 1495 w 1596"/>
              <a:gd name="T83" fmla="*/ 611 h 1815"/>
              <a:gd name="T84" fmla="*/ 1495 w 1596"/>
              <a:gd name="T85" fmla="*/ 672 h 1815"/>
              <a:gd name="T86" fmla="*/ 1499 w 1596"/>
              <a:gd name="T87" fmla="*/ 738 h 1815"/>
              <a:gd name="T88" fmla="*/ 1521 w 1596"/>
              <a:gd name="T89" fmla="*/ 760 h 1815"/>
              <a:gd name="T90" fmla="*/ 1445 w 1596"/>
              <a:gd name="T91" fmla="*/ 833 h 1815"/>
              <a:gd name="T92" fmla="*/ 1457 w 1596"/>
              <a:gd name="T93" fmla="*/ 873 h 1815"/>
              <a:gd name="T94" fmla="*/ 1461 w 1596"/>
              <a:gd name="T95" fmla="*/ 899 h 1815"/>
              <a:gd name="T96" fmla="*/ 1483 w 1596"/>
              <a:gd name="T97" fmla="*/ 925 h 1815"/>
              <a:gd name="T98" fmla="*/ 1516 w 1596"/>
              <a:gd name="T99" fmla="*/ 999 h 1815"/>
              <a:gd name="T100" fmla="*/ 1540 w 1596"/>
              <a:gd name="T101" fmla="*/ 1060 h 1815"/>
              <a:gd name="T102" fmla="*/ 1577 w 1596"/>
              <a:gd name="T103" fmla="*/ 1160 h 1815"/>
              <a:gd name="T104" fmla="*/ 1594 w 1596"/>
              <a:gd name="T105" fmla="*/ 1269 h 1815"/>
              <a:gd name="T106" fmla="*/ 1558 w 1596"/>
              <a:gd name="T107" fmla="*/ 1363 h 1815"/>
              <a:gd name="T108" fmla="*/ 1561 w 1596"/>
              <a:gd name="T109" fmla="*/ 1406 h 1815"/>
              <a:gd name="T110" fmla="*/ 1573 w 1596"/>
              <a:gd name="T111" fmla="*/ 1446 h 1815"/>
              <a:gd name="T112" fmla="*/ 1542 w 1596"/>
              <a:gd name="T113" fmla="*/ 1529 h 1815"/>
              <a:gd name="T114" fmla="*/ 1499 w 1596"/>
              <a:gd name="T115" fmla="*/ 1591 h 1815"/>
              <a:gd name="T116" fmla="*/ 1506 w 1596"/>
              <a:gd name="T117" fmla="*/ 166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6" h="1815">
                <a:moveTo>
                  <a:pt x="1478" y="1718"/>
                </a:moveTo>
                <a:lnTo>
                  <a:pt x="1478" y="1718"/>
                </a:lnTo>
                <a:lnTo>
                  <a:pt x="1466" y="1759"/>
                </a:lnTo>
                <a:lnTo>
                  <a:pt x="1469" y="1770"/>
                </a:lnTo>
                <a:lnTo>
                  <a:pt x="1464" y="1770"/>
                </a:lnTo>
                <a:lnTo>
                  <a:pt x="1454" y="1777"/>
                </a:lnTo>
                <a:lnTo>
                  <a:pt x="1447" y="1794"/>
                </a:lnTo>
                <a:lnTo>
                  <a:pt x="1443" y="1815"/>
                </a:lnTo>
                <a:lnTo>
                  <a:pt x="1424" y="1811"/>
                </a:lnTo>
                <a:lnTo>
                  <a:pt x="1393" y="1796"/>
                </a:lnTo>
                <a:lnTo>
                  <a:pt x="1365" y="1777"/>
                </a:lnTo>
                <a:lnTo>
                  <a:pt x="1350" y="1761"/>
                </a:lnTo>
                <a:lnTo>
                  <a:pt x="1343" y="1725"/>
                </a:lnTo>
                <a:lnTo>
                  <a:pt x="1331" y="1704"/>
                </a:lnTo>
                <a:lnTo>
                  <a:pt x="1289" y="1673"/>
                </a:lnTo>
                <a:lnTo>
                  <a:pt x="1258" y="1645"/>
                </a:lnTo>
                <a:lnTo>
                  <a:pt x="1246" y="1638"/>
                </a:lnTo>
                <a:lnTo>
                  <a:pt x="1230" y="1633"/>
                </a:lnTo>
                <a:lnTo>
                  <a:pt x="1180" y="1640"/>
                </a:lnTo>
                <a:lnTo>
                  <a:pt x="1154" y="1628"/>
                </a:lnTo>
                <a:lnTo>
                  <a:pt x="1137" y="1609"/>
                </a:lnTo>
                <a:lnTo>
                  <a:pt x="1121" y="1588"/>
                </a:lnTo>
                <a:lnTo>
                  <a:pt x="1026" y="1493"/>
                </a:lnTo>
                <a:lnTo>
                  <a:pt x="1014" y="1491"/>
                </a:lnTo>
                <a:lnTo>
                  <a:pt x="1014" y="1491"/>
                </a:lnTo>
                <a:lnTo>
                  <a:pt x="1014" y="1491"/>
                </a:lnTo>
                <a:lnTo>
                  <a:pt x="1014" y="1489"/>
                </a:lnTo>
                <a:lnTo>
                  <a:pt x="984" y="1463"/>
                </a:lnTo>
                <a:lnTo>
                  <a:pt x="977" y="1451"/>
                </a:lnTo>
                <a:lnTo>
                  <a:pt x="974" y="1439"/>
                </a:lnTo>
                <a:lnTo>
                  <a:pt x="967" y="1430"/>
                </a:lnTo>
                <a:lnTo>
                  <a:pt x="953" y="1427"/>
                </a:lnTo>
                <a:lnTo>
                  <a:pt x="925" y="1406"/>
                </a:lnTo>
                <a:lnTo>
                  <a:pt x="913" y="1396"/>
                </a:lnTo>
                <a:lnTo>
                  <a:pt x="896" y="1392"/>
                </a:lnTo>
                <a:lnTo>
                  <a:pt x="863" y="1389"/>
                </a:lnTo>
                <a:lnTo>
                  <a:pt x="854" y="1394"/>
                </a:lnTo>
                <a:lnTo>
                  <a:pt x="861" y="1411"/>
                </a:lnTo>
                <a:lnTo>
                  <a:pt x="844" y="1415"/>
                </a:lnTo>
                <a:lnTo>
                  <a:pt x="794" y="1415"/>
                </a:lnTo>
                <a:lnTo>
                  <a:pt x="778" y="1411"/>
                </a:lnTo>
                <a:lnTo>
                  <a:pt x="764" y="1401"/>
                </a:lnTo>
                <a:lnTo>
                  <a:pt x="726" y="1344"/>
                </a:lnTo>
                <a:lnTo>
                  <a:pt x="707" y="1330"/>
                </a:lnTo>
                <a:lnTo>
                  <a:pt x="667" y="1316"/>
                </a:lnTo>
                <a:lnTo>
                  <a:pt x="648" y="1307"/>
                </a:lnTo>
                <a:lnTo>
                  <a:pt x="636" y="1290"/>
                </a:lnTo>
                <a:lnTo>
                  <a:pt x="627" y="1269"/>
                </a:lnTo>
                <a:lnTo>
                  <a:pt x="617" y="1228"/>
                </a:lnTo>
                <a:lnTo>
                  <a:pt x="612" y="1207"/>
                </a:lnTo>
                <a:lnTo>
                  <a:pt x="608" y="1202"/>
                </a:lnTo>
                <a:lnTo>
                  <a:pt x="598" y="1205"/>
                </a:lnTo>
                <a:lnTo>
                  <a:pt x="589" y="1205"/>
                </a:lnTo>
                <a:lnTo>
                  <a:pt x="579" y="1195"/>
                </a:lnTo>
                <a:lnTo>
                  <a:pt x="570" y="1188"/>
                </a:lnTo>
                <a:lnTo>
                  <a:pt x="563" y="1176"/>
                </a:lnTo>
                <a:lnTo>
                  <a:pt x="556" y="1162"/>
                </a:lnTo>
                <a:lnTo>
                  <a:pt x="548" y="1148"/>
                </a:lnTo>
                <a:lnTo>
                  <a:pt x="541" y="1122"/>
                </a:lnTo>
                <a:lnTo>
                  <a:pt x="532" y="1108"/>
                </a:lnTo>
                <a:lnTo>
                  <a:pt x="522" y="1101"/>
                </a:lnTo>
                <a:lnTo>
                  <a:pt x="501" y="1091"/>
                </a:lnTo>
                <a:lnTo>
                  <a:pt x="492" y="1084"/>
                </a:lnTo>
                <a:lnTo>
                  <a:pt x="492" y="1079"/>
                </a:lnTo>
                <a:lnTo>
                  <a:pt x="494" y="1070"/>
                </a:lnTo>
                <a:lnTo>
                  <a:pt x="487" y="1067"/>
                </a:lnTo>
                <a:lnTo>
                  <a:pt x="485" y="1065"/>
                </a:lnTo>
                <a:lnTo>
                  <a:pt x="489" y="1049"/>
                </a:lnTo>
                <a:lnTo>
                  <a:pt x="485" y="1032"/>
                </a:lnTo>
                <a:lnTo>
                  <a:pt x="475" y="1020"/>
                </a:lnTo>
                <a:lnTo>
                  <a:pt x="463" y="1015"/>
                </a:lnTo>
                <a:lnTo>
                  <a:pt x="435" y="1008"/>
                </a:lnTo>
                <a:lnTo>
                  <a:pt x="421" y="1001"/>
                </a:lnTo>
                <a:lnTo>
                  <a:pt x="407" y="992"/>
                </a:lnTo>
                <a:lnTo>
                  <a:pt x="388" y="970"/>
                </a:lnTo>
                <a:lnTo>
                  <a:pt x="376" y="954"/>
                </a:lnTo>
                <a:lnTo>
                  <a:pt x="369" y="942"/>
                </a:lnTo>
                <a:lnTo>
                  <a:pt x="376" y="921"/>
                </a:lnTo>
                <a:lnTo>
                  <a:pt x="407" y="902"/>
                </a:lnTo>
                <a:lnTo>
                  <a:pt x="418" y="888"/>
                </a:lnTo>
                <a:lnTo>
                  <a:pt x="416" y="866"/>
                </a:lnTo>
                <a:lnTo>
                  <a:pt x="414" y="838"/>
                </a:lnTo>
                <a:lnTo>
                  <a:pt x="414" y="821"/>
                </a:lnTo>
                <a:lnTo>
                  <a:pt x="433" y="824"/>
                </a:lnTo>
                <a:lnTo>
                  <a:pt x="435" y="802"/>
                </a:lnTo>
                <a:lnTo>
                  <a:pt x="447" y="765"/>
                </a:lnTo>
                <a:lnTo>
                  <a:pt x="449" y="743"/>
                </a:lnTo>
                <a:lnTo>
                  <a:pt x="449" y="720"/>
                </a:lnTo>
                <a:lnTo>
                  <a:pt x="442" y="710"/>
                </a:lnTo>
                <a:lnTo>
                  <a:pt x="430" y="708"/>
                </a:lnTo>
                <a:lnTo>
                  <a:pt x="392" y="694"/>
                </a:lnTo>
                <a:lnTo>
                  <a:pt x="392" y="679"/>
                </a:lnTo>
                <a:lnTo>
                  <a:pt x="395" y="660"/>
                </a:lnTo>
                <a:lnTo>
                  <a:pt x="390" y="644"/>
                </a:lnTo>
                <a:lnTo>
                  <a:pt x="373" y="632"/>
                </a:lnTo>
                <a:lnTo>
                  <a:pt x="343" y="634"/>
                </a:lnTo>
                <a:lnTo>
                  <a:pt x="329" y="623"/>
                </a:lnTo>
                <a:lnTo>
                  <a:pt x="329" y="623"/>
                </a:lnTo>
                <a:lnTo>
                  <a:pt x="194" y="578"/>
                </a:lnTo>
                <a:lnTo>
                  <a:pt x="191" y="568"/>
                </a:lnTo>
                <a:lnTo>
                  <a:pt x="189" y="556"/>
                </a:lnTo>
                <a:lnTo>
                  <a:pt x="184" y="544"/>
                </a:lnTo>
                <a:lnTo>
                  <a:pt x="175" y="533"/>
                </a:lnTo>
                <a:lnTo>
                  <a:pt x="163" y="525"/>
                </a:lnTo>
                <a:lnTo>
                  <a:pt x="149" y="518"/>
                </a:lnTo>
                <a:lnTo>
                  <a:pt x="135" y="511"/>
                </a:lnTo>
                <a:lnTo>
                  <a:pt x="125" y="492"/>
                </a:lnTo>
                <a:lnTo>
                  <a:pt x="120" y="473"/>
                </a:lnTo>
                <a:lnTo>
                  <a:pt x="123" y="443"/>
                </a:lnTo>
                <a:lnTo>
                  <a:pt x="116" y="424"/>
                </a:lnTo>
                <a:lnTo>
                  <a:pt x="109" y="412"/>
                </a:lnTo>
                <a:lnTo>
                  <a:pt x="97" y="398"/>
                </a:lnTo>
                <a:lnTo>
                  <a:pt x="73" y="379"/>
                </a:lnTo>
                <a:lnTo>
                  <a:pt x="30" y="360"/>
                </a:lnTo>
                <a:lnTo>
                  <a:pt x="19" y="346"/>
                </a:lnTo>
                <a:lnTo>
                  <a:pt x="26" y="329"/>
                </a:lnTo>
                <a:lnTo>
                  <a:pt x="33" y="322"/>
                </a:lnTo>
                <a:lnTo>
                  <a:pt x="38" y="315"/>
                </a:lnTo>
                <a:lnTo>
                  <a:pt x="38" y="301"/>
                </a:lnTo>
                <a:lnTo>
                  <a:pt x="30" y="282"/>
                </a:lnTo>
                <a:lnTo>
                  <a:pt x="23" y="272"/>
                </a:lnTo>
                <a:lnTo>
                  <a:pt x="0" y="256"/>
                </a:lnTo>
                <a:lnTo>
                  <a:pt x="61" y="251"/>
                </a:lnTo>
                <a:lnTo>
                  <a:pt x="78" y="258"/>
                </a:lnTo>
                <a:lnTo>
                  <a:pt x="85" y="270"/>
                </a:lnTo>
                <a:lnTo>
                  <a:pt x="87" y="291"/>
                </a:lnTo>
                <a:lnTo>
                  <a:pt x="92" y="301"/>
                </a:lnTo>
                <a:lnTo>
                  <a:pt x="104" y="308"/>
                </a:lnTo>
                <a:lnTo>
                  <a:pt x="116" y="310"/>
                </a:lnTo>
                <a:lnTo>
                  <a:pt x="139" y="308"/>
                </a:lnTo>
                <a:lnTo>
                  <a:pt x="144" y="310"/>
                </a:lnTo>
                <a:lnTo>
                  <a:pt x="149" y="312"/>
                </a:lnTo>
                <a:lnTo>
                  <a:pt x="149" y="320"/>
                </a:lnTo>
                <a:lnTo>
                  <a:pt x="146" y="327"/>
                </a:lnTo>
                <a:lnTo>
                  <a:pt x="144" y="327"/>
                </a:lnTo>
                <a:lnTo>
                  <a:pt x="144" y="327"/>
                </a:lnTo>
                <a:lnTo>
                  <a:pt x="144" y="329"/>
                </a:lnTo>
                <a:lnTo>
                  <a:pt x="142" y="329"/>
                </a:lnTo>
                <a:lnTo>
                  <a:pt x="139" y="331"/>
                </a:lnTo>
                <a:lnTo>
                  <a:pt x="139" y="336"/>
                </a:lnTo>
                <a:lnTo>
                  <a:pt x="142" y="339"/>
                </a:lnTo>
                <a:lnTo>
                  <a:pt x="144" y="341"/>
                </a:lnTo>
                <a:lnTo>
                  <a:pt x="161" y="353"/>
                </a:lnTo>
                <a:lnTo>
                  <a:pt x="165" y="357"/>
                </a:lnTo>
                <a:lnTo>
                  <a:pt x="170" y="365"/>
                </a:lnTo>
                <a:lnTo>
                  <a:pt x="172" y="372"/>
                </a:lnTo>
                <a:lnTo>
                  <a:pt x="175" y="379"/>
                </a:lnTo>
                <a:lnTo>
                  <a:pt x="189" y="412"/>
                </a:lnTo>
                <a:lnTo>
                  <a:pt x="201" y="424"/>
                </a:lnTo>
                <a:lnTo>
                  <a:pt x="213" y="424"/>
                </a:lnTo>
                <a:lnTo>
                  <a:pt x="224" y="412"/>
                </a:lnTo>
                <a:lnTo>
                  <a:pt x="222" y="402"/>
                </a:lnTo>
                <a:lnTo>
                  <a:pt x="215" y="388"/>
                </a:lnTo>
                <a:lnTo>
                  <a:pt x="210" y="374"/>
                </a:lnTo>
                <a:lnTo>
                  <a:pt x="208" y="350"/>
                </a:lnTo>
                <a:lnTo>
                  <a:pt x="210" y="339"/>
                </a:lnTo>
                <a:lnTo>
                  <a:pt x="224" y="315"/>
                </a:lnTo>
                <a:lnTo>
                  <a:pt x="222" y="294"/>
                </a:lnTo>
                <a:lnTo>
                  <a:pt x="227" y="284"/>
                </a:lnTo>
                <a:lnTo>
                  <a:pt x="234" y="277"/>
                </a:lnTo>
                <a:lnTo>
                  <a:pt x="243" y="265"/>
                </a:lnTo>
                <a:lnTo>
                  <a:pt x="260" y="215"/>
                </a:lnTo>
                <a:lnTo>
                  <a:pt x="267" y="206"/>
                </a:lnTo>
                <a:lnTo>
                  <a:pt x="288" y="187"/>
                </a:lnTo>
                <a:lnTo>
                  <a:pt x="295" y="178"/>
                </a:lnTo>
                <a:lnTo>
                  <a:pt x="298" y="175"/>
                </a:lnTo>
                <a:lnTo>
                  <a:pt x="307" y="175"/>
                </a:lnTo>
                <a:lnTo>
                  <a:pt x="310" y="173"/>
                </a:lnTo>
                <a:lnTo>
                  <a:pt x="310" y="168"/>
                </a:lnTo>
                <a:lnTo>
                  <a:pt x="310" y="163"/>
                </a:lnTo>
                <a:lnTo>
                  <a:pt x="307" y="159"/>
                </a:lnTo>
                <a:lnTo>
                  <a:pt x="307" y="156"/>
                </a:lnTo>
                <a:lnTo>
                  <a:pt x="307" y="149"/>
                </a:lnTo>
                <a:lnTo>
                  <a:pt x="307" y="144"/>
                </a:lnTo>
                <a:lnTo>
                  <a:pt x="310" y="137"/>
                </a:lnTo>
                <a:lnTo>
                  <a:pt x="314" y="130"/>
                </a:lnTo>
                <a:lnTo>
                  <a:pt x="333" y="109"/>
                </a:lnTo>
                <a:lnTo>
                  <a:pt x="364" y="92"/>
                </a:lnTo>
                <a:lnTo>
                  <a:pt x="423" y="78"/>
                </a:lnTo>
                <a:lnTo>
                  <a:pt x="468" y="81"/>
                </a:lnTo>
                <a:lnTo>
                  <a:pt x="478" y="78"/>
                </a:lnTo>
                <a:lnTo>
                  <a:pt x="485" y="66"/>
                </a:lnTo>
                <a:lnTo>
                  <a:pt x="499" y="38"/>
                </a:lnTo>
                <a:lnTo>
                  <a:pt x="506" y="26"/>
                </a:lnTo>
                <a:lnTo>
                  <a:pt x="520" y="19"/>
                </a:lnTo>
                <a:lnTo>
                  <a:pt x="532" y="14"/>
                </a:lnTo>
                <a:lnTo>
                  <a:pt x="546" y="14"/>
                </a:lnTo>
                <a:lnTo>
                  <a:pt x="551" y="12"/>
                </a:lnTo>
                <a:lnTo>
                  <a:pt x="560" y="2"/>
                </a:lnTo>
                <a:lnTo>
                  <a:pt x="567" y="0"/>
                </a:lnTo>
                <a:lnTo>
                  <a:pt x="575" y="0"/>
                </a:lnTo>
                <a:lnTo>
                  <a:pt x="657" y="36"/>
                </a:lnTo>
                <a:lnTo>
                  <a:pt x="686" y="31"/>
                </a:lnTo>
                <a:lnTo>
                  <a:pt x="690" y="24"/>
                </a:lnTo>
                <a:lnTo>
                  <a:pt x="721" y="43"/>
                </a:lnTo>
                <a:lnTo>
                  <a:pt x="735" y="50"/>
                </a:lnTo>
                <a:lnTo>
                  <a:pt x="790" y="47"/>
                </a:lnTo>
                <a:lnTo>
                  <a:pt x="794" y="50"/>
                </a:lnTo>
                <a:lnTo>
                  <a:pt x="799" y="55"/>
                </a:lnTo>
                <a:lnTo>
                  <a:pt x="806" y="64"/>
                </a:lnTo>
                <a:lnTo>
                  <a:pt x="813" y="71"/>
                </a:lnTo>
                <a:lnTo>
                  <a:pt x="825" y="76"/>
                </a:lnTo>
                <a:lnTo>
                  <a:pt x="847" y="78"/>
                </a:lnTo>
                <a:lnTo>
                  <a:pt x="870" y="76"/>
                </a:lnTo>
                <a:lnTo>
                  <a:pt x="894" y="76"/>
                </a:lnTo>
                <a:lnTo>
                  <a:pt x="908" y="83"/>
                </a:lnTo>
                <a:lnTo>
                  <a:pt x="915" y="88"/>
                </a:lnTo>
                <a:lnTo>
                  <a:pt x="920" y="95"/>
                </a:lnTo>
                <a:lnTo>
                  <a:pt x="927" y="111"/>
                </a:lnTo>
                <a:lnTo>
                  <a:pt x="929" y="121"/>
                </a:lnTo>
                <a:lnTo>
                  <a:pt x="932" y="133"/>
                </a:lnTo>
                <a:lnTo>
                  <a:pt x="936" y="159"/>
                </a:lnTo>
                <a:lnTo>
                  <a:pt x="939" y="168"/>
                </a:lnTo>
                <a:lnTo>
                  <a:pt x="941" y="182"/>
                </a:lnTo>
                <a:lnTo>
                  <a:pt x="948" y="199"/>
                </a:lnTo>
                <a:lnTo>
                  <a:pt x="951" y="211"/>
                </a:lnTo>
                <a:lnTo>
                  <a:pt x="951" y="218"/>
                </a:lnTo>
                <a:lnTo>
                  <a:pt x="951" y="225"/>
                </a:lnTo>
                <a:lnTo>
                  <a:pt x="951" y="230"/>
                </a:lnTo>
                <a:lnTo>
                  <a:pt x="955" y="241"/>
                </a:lnTo>
                <a:lnTo>
                  <a:pt x="962" y="253"/>
                </a:lnTo>
                <a:lnTo>
                  <a:pt x="984" y="275"/>
                </a:lnTo>
                <a:lnTo>
                  <a:pt x="993" y="289"/>
                </a:lnTo>
                <a:lnTo>
                  <a:pt x="996" y="298"/>
                </a:lnTo>
                <a:lnTo>
                  <a:pt x="993" y="305"/>
                </a:lnTo>
                <a:lnTo>
                  <a:pt x="991" y="310"/>
                </a:lnTo>
                <a:lnTo>
                  <a:pt x="984" y="329"/>
                </a:lnTo>
                <a:lnTo>
                  <a:pt x="981" y="331"/>
                </a:lnTo>
                <a:lnTo>
                  <a:pt x="981" y="336"/>
                </a:lnTo>
                <a:lnTo>
                  <a:pt x="984" y="341"/>
                </a:lnTo>
                <a:lnTo>
                  <a:pt x="991" y="346"/>
                </a:lnTo>
                <a:lnTo>
                  <a:pt x="1012" y="355"/>
                </a:lnTo>
                <a:lnTo>
                  <a:pt x="1022" y="362"/>
                </a:lnTo>
                <a:lnTo>
                  <a:pt x="1031" y="369"/>
                </a:lnTo>
                <a:lnTo>
                  <a:pt x="1043" y="379"/>
                </a:lnTo>
                <a:lnTo>
                  <a:pt x="1048" y="383"/>
                </a:lnTo>
                <a:lnTo>
                  <a:pt x="1057" y="386"/>
                </a:lnTo>
                <a:lnTo>
                  <a:pt x="1095" y="391"/>
                </a:lnTo>
                <a:lnTo>
                  <a:pt x="1104" y="388"/>
                </a:lnTo>
                <a:lnTo>
                  <a:pt x="1121" y="374"/>
                </a:lnTo>
                <a:lnTo>
                  <a:pt x="1135" y="398"/>
                </a:lnTo>
                <a:lnTo>
                  <a:pt x="1135" y="402"/>
                </a:lnTo>
                <a:lnTo>
                  <a:pt x="1135" y="410"/>
                </a:lnTo>
                <a:lnTo>
                  <a:pt x="1135" y="417"/>
                </a:lnTo>
                <a:lnTo>
                  <a:pt x="1133" y="424"/>
                </a:lnTo>
                <a:lnTo>
                  <a:pt x="1130" y="433"/>
                </a:lnTo>
                <a:lnTo>
                  <a:pt x="1133" y="438"/>
                </a:lnTo>
                <a:lnTo>
                  <a:pt x="1135" y="440"/>
                </a:lnTo>
                <a:lnTo>
                  <a:pt x="1140" y="443"/>
                </a:lnTo>
                <a:lnTo>
                  <a:pt x="1145" y="443"/>
                </a:lnTo>
                <a:lnTo>
                  <a:pt x="1149" y="440"/>
                </a:lnTo>
                <a:lnTo>
                  <a:pt x="1156" y="438"/>
                </a:lnTo>
                <a:lnTo>
                  <a:pt x="1173" y="426"/>
                </a:lnTo>
                <a:lnTo>
                  <a:pt x="1175" y="424"/>
                </a:lnTo>
                <a:lnTo>
                  <a:pt x="1180" y="424"/>
                </a:lnTo>
                <a:lnTo>
                  <a:pt x="1192" y="426"/>
                </a:lnTo>
                <a:lnTo>
                  <a:pt x="1206" y="426"/>
                </a:lnTo>
                <a:lnTo>
                  <a:pt x="1220" y="431"/>
                </a:lnTo>
                <a:lnTo>
                  <a:pt x="1268" y="462"/>
                </a:lnTo>
                <a:lnTo>
                  <a:pt x="1275" y="466"/>
                </a:lnTo>
                <a:lnTo>
                  <a:pt x="1289" y="464"/>
                </a:lnTo>
                <a:lnTo>
                  <a:pt x="1301" y="462"/>
                </a:lnTo>
                <a:lnTo>
                  <a:pt x="1310" y="457"/>
                </a:lnTo>
                <a:lnTo>
                  <a:pt x="1317" y="454"/>
                </a:lnTo>
                <a:lnTo>
                  <a:pt x="1324" y="454"/>
                </a:lnTo>
                <a:lnTo>
                  <a:pt x="1341" y="457"/>
                </a:lnTo>
                <a:lnTo>
                  <a:pt x="1350" y="459"/>
                </a:lnTo>
                <a:lnTo>
                  <a:pt x="1357" y="462"/>
                </a:lnTo>
                <a:lnTo>
                  <a:pt x="1383" y="483"/>
                </a:lnTo>
                <a:lnTo>
                  <a:pt x="1391" y="485"/>
                </a:lnTo>
                <a:lnTo>
                  <a:pt x="1395" y="488"/>
                </a:lnTo>
                <a:lnTo>
                  <a:pt x="1424" y="492"/>
                </a:lnTo>
                <a:lnTo>
                  <a:pt x="1428" y="495"/>
                </a:lnTo>
                <a:lnTo>
                  <a:pt x="1433" y="497"/>
                </a:lnTo>
                <a:lnTo>
                  <a:pt x="1435" y="504"/>
                </a:lnTo>
                <a:lnTo>
                  <a:pt x="1438" y="509"/>
                </a:lnTo>
                <a:lnTo>
                  <a:pt x="1485" y="523"/>
                </a:lnTo>
                <a:lnTo>
                  <a:pt x="1492" y="530"/>
                </a:lnTo>
                <a:lnTo>
                  <a:pt x="1497" y="535"/>
                </a:lnTo>
                <a:lnTo>
                  <a:pt x="1497" y="540"/>
                </a:lnTo>
                <a:lnTo>
                  <a:pt x="1497" y="544"/>
                </a:lnTo>
                <a:lnTo>
                  <a:pt x="1499" y="549"/>
                </a:lnTo>
                <a:lnTo>
                  <a:pt x="1502" y="556"/>
                </a:lnTo>
                <a:lnTo>
                  <a:pt x="1514" y="582"/>
                </a:lnTo>
                <a:lnTo>
                  <a:pt x="1516" y="587"/>
                </a:lnTo>
                <a:lnTo>
                  <a:pt x="1516" y="592"/>
                </a:lnTo>
                <a:lnTo>
                  <a:pt x="1516" y="594"/>
                </a:lnTo>
                <a:lnTo>
                  <a:pt x="1514" y="596"/>
                </a:lnTo>
                <a:lnTo>
                  <a:pt x="1511" y="599"/>
                </a:lnTo>
                <a:lnTo>
                  <a:pt x="1506" y="599"/>
                </a:lnTo>
                <a:lnTo>
                  <a:pt x="1499" y="601"/>
                </a:lnTo>
                <a:lnTo>
                  <a:pt x="1497" y="604"/>
                </a:lnTo>
                <a:lnTo>
                  <a:pt x="1497" y="606"/>
                </a:lnTo>
                <a:lnTo>
                  <a:pt x="1495" y="611"/>
                </a:lnTo>
                <a:lnTo>
                  <a:pt x="1495" y="615"/>
                </a:lnTo>
                <a:lnTo>
                  <a:pt x="1499" y="627"/>
                </a:lnTo>
                <a:lnTo>
                  <a:pt x="1499" y="632"/>
                </a:lnTo>
                <a:lnTo>
                  <a:pt x="1499" y="637"/>
                </a:lnTo>
                <a:lnTo>
                  <a:pt x="1499" y="641"/>
                </a:lnTo>
                <a:lnTo>
                  <a:pt x="1495" y="667"/>
                </a:lnTo>
                <a:lnTo>
                  <a:pt x="1495" y="672"/>
                </a:lnTo>
                <a:lnTo>
                  <a:pt x="1495" y="677"/>
                </a:lnTo>
                <a:lnTo>
                  <a:pt x="1499" y="684"/>
                </a:lnTo>
                <a:lnTo>
                  <a:pt x="1502" y="689"/>
                </a:lnTo>
                <a:lnTo>
                  <a:pt x="1502" y="696"/>
                </a:lnTo>
                <a:lnTo>
                  <a:pt x="1499" y="724"/>
                </a:lnTo>
                <a:lnTo>
                  <a:pt x="1499" y="731"/>
                </a:lnTo>
                <a:lnTo>
                  <a:pt x="1499" y="738"/>
                </a:lnTo>
                <a:lnTo>
                  <a:pt x="1502" y="741"/>
                </a:lnTo>
                <a:lnTo>
                  <a:pt x="1504" y="743"/>
                </a:lnTo>
                <a:lnTo>
                  <a:pt x="1511" y="746"/>
                </a:lnTo>
                <a:lnTo>
                  <a:pt x="1518" y="748"/>
                </a:lnTo>
                <a:lnTo>
                  <a:pt x="1521" y="750"/>
                </a:lnTo>
                <a:lnTo>
                  <a:pt x="1523" y="755"/>
                </a:lnTo>
                <a:lnTo>
                  <a:pt x="1521" y="760"/>
                </a:lnTo>
                <a:lnTo>
                  <a:pt x="1504" y="788"/>
                </a:lnTo>
                <a:lnTo>
                  <a:pt x="1499" y="793"/>
                </a:lnTo>
                <a:lnTo>
                  <a:pt x="1495" y="798"/>
                </a:lnTo>
                <a:lnTo>
                  <a:pt x="1471" y="809"/>
                </a:lnTo>
                <a:lnTo>
                  <a:pt x="1461" y="814"/>
                </a:lnTo>
                <a:lnTo>
                  <a:pt x="1454" y="821"/>
                </a:lnTo>
                <a:lnTo>
                  <a:pt x="1445" y="833"/>
                </a:lnTo>
                <a:lnTo>
                  <a:pt x="1443" y="840"/>
                </a:lnTo>
                <a:lnTo>
                  <a:pt x="1443" y="845"/>
                </a:lnTo>
                <a:lnTo>
                  <a:pt x="1445" y="850"/>
                </a:lnTo>
                <a:lnTo>
                  <a:pt x="1459" y="859"/>
                </a:lnTo>
                <a:lnTo>
                  <a:pt x="1461" y="864"/>
                </a:lnTo>
                <a:lnTo>
                  <a:pt x="1461" y="869"/>
                </a:lnTo>
                <a:lnTo>
                  <a:pt x="1457" y="873"/>
                </a:lnTo>
                <a:lnTo>
                  <a:pt x="1452" y="878"/>
                </a:lnTo>
                <a:lnTo>
                  <a:pt x="1452" y="880"/>
                </a:lnTo>
                <a:lnTo>
                  <a:pt x="1464" y="885"/>
                </a:lnTo>
                <a:lnTo>
                  <a:pt x="1466" y="888"/>
                </a:lnTo>
                <a:lnTo>
                  <a:pt x="1466" y="890"/>
                </a:lnTo>
                <a:lnTo>
                  <a:pt x="1466" y="895"/>
                </a:lnTo>
                <a:lnTo>
                  <a:pt x="1461" y="899"/>
                </a:lnTo>
                <a:lnTo>
                  <a:pt x="1461" y="902"/>
                </a:lnTo>
                <a:lnTo>
                  <a:pt x="1461" y="907"/>
                </a:lnTo>
                <a:lnTo>
                  <a:pt x="1464" y="916"/>
                </a:lnTo>
                <a:lnTo>
                  <a:pt x="1469" y="921"/>
                </a:lnTo>
                <a:lnTo>
                  <a:pt x="1473" y="923"/>
                </a:lnTo>
                <a:lnTo>
                  <a:pt x="1478" y="923"/>
                </a:lnTo>
                <a:lnTo>
                  <a:pt x="1483" y="925"/>
                </a:lnTo>
                <a:lnTo>
                  <a:pt x="1488" y="928"/>
                </a:lnTo>
                <a:lnTo>
                  <a:pt x="1497" y="935"/>
                </a:lnTo>
                <a:lnTo>
                  <a:pt x="1502" y="940"/>
                </a:lnTo>
                <a:lnTo>
                  <a:pt x="1504" y="947"/>
                </a:lnTo>
                <a:lnTo>
                  <a:pt x="1509" y="980"/>
                </a:lnTo>
                <a:lnTo>
                  <a:pt x="1511" y="992"/>
                </a:lnTo>
                <a:lnTo>
                  <a:pt x="1516" y="999"/>
                </a:lnTo>
                <a:lnTo>
                  <a:pt x="1521" y="1004"/>
                </a:lnTo>
                <a:lnTo>
                  <a:pt x="1530" y="1013"/>
                </a:lnTo>
                <a:lnTo>
                  <a:pt x="1537" y="1020"/>
                </a:lnTo>
                <a:lnTo>
                  <a:pt x="1540" y="1030"/>
                </a:lnTo>
                <a:lnTo>
                  <a:pt x="1542" y="1037"/>
                </a:lnTo>
                <a:lnTo>
                  <a:pt x="1542" y="1049"/>
                </a:lnTo>
                <a:lnTo>
                  <a:pt x="1540" y="1060"/>
                </a:lnTo>
                <a:lnTo>
                  <a:pt x="1540" y="1065"/>
                </a:lnTo>
                <a:lnTo>
                  <a:pt x="1537" y="1070"/>
                </a:lnTo>
                <a:lnTo>
                  <a:pt x="1540" y="1079"/>
                </a:lnTo>
                <a:lnTo>
                  <a:pt x="1556" y="1105"/>
                </a:lnTo>
                <a:lnTo>
                  <a:pt x="1575" y="1143"/>
                </a:lnTo>
                <a:lnTo>
                  <a:pt x="1577" y="1155"/>
                </a:lnTo>
                <a:lnTo>
                  <a:pt x="1577" y="1160"/>
                </a:lnTo>
                <a:lnTo>
                  <a:pt x="1577" y="1186"/>
                </a:lnTo>
                <a:lnTo>
                  <a:pt x="1580" y="1205"/>
                </a:lnTo>
                <a:lnTo>
                  <a:pt x="1584" y="1221"/>
                </a:lnTo>
                <a:lnTo>
                  <a:pt x="1592" y="1243"/>
                </a:lnTo>
                <a:lnTo>
                  <a:pt x="1596" y="1252"/>
                </a:lnTo>
                <a:lnTo>
                  <a:pt x="1596" y="1262"/>
                </a:lnTo>
                <a:lnTo>
                  <a:pt x="1594" y="1269"/>
                </a:lnTo>
                <a:lnTo>
                  <a:pt x="1582" y="1299"/>
                </a:lnTo>
                <a:lnTo>
                  <a:pt x="1580" y="1316"/>
                </a:lnTo>
                <a:lnTo>
                  <a:pt x="1577" y="1333"/>
                </a:lnTo>
                <a:lnTo>
                  <a:pt x="1575" y="1342"/>
                </a:lnTo>
                <a:lnTo>
                  <a:pt x="1573" y="1349"/>
                </a:lnTo>
                <a:lnTo>
                  <a:pt x="1570" y="1351"/>
                </a:lnTo>
                <a:lnTo>
                  <a:pt x="1558" y="1363"/>
                </a:lnTo>
                <a:lnTo>
                  <a:pt x="1556" y="1368"/>
                </a:lnTo>
                <a:lnTo>
                  <a:pt x="1551" y="1373"/>
                </a:lnTo>
                <a:lnTo>
                  <a:pt x="1551" y="1378"/>
                </a:lnTo>
                <a:lnTo>
                  <a:pt x="1554" y="1382"/>
                </a:lnTo>
                <a:lnTo>
                  <a:pt x="1558" y="1394"/>
                </a:lnTo>
                <a:lnTo>
                  <a:pt x="1561" y="1401"/>
                </a:lnTo>
                <a:lnTo>
                  <a:pt x="1561" y="1406"/>
                </a:lnTo>
                <a:lnTo>
                  <a:pt x="1558" y="1411"/>
                </a:lnTo>
                <a:lnTo>
                  <a:pt x="1556" y="1418"/>
                </a:lnTo>
                <a:lnTo>
                  <a:pt x="1554" y="1425"/>
                </a:lnTo>
                <a:lnTo>
                  <a:pt x="1554" y="1430"/>
                </a:lnTo>
                <a:lnTo>
                  <a:pt x="1556" y="1434"/>
                </a:lnTo>
                <a:lnTo>
                  <a:pt x="1558" y="1437"/>
                </a:lnTo>
                <a:lnTo>
                  <a:pt x="1573" y="1446"/>
                </a:lnTo>
                <a:lnTo>
                  <a:pt x="1577" y="1456"/>
                </a:lnTo>
                <a:lnTo>
                  <a:pt x="1580" y="1460"/>
                </a:lnTo>
                <a:lnTo>
                  <a:pt x="1575" y="1465"/>
                </a:lnTo>
                <a:lnTo>
                  <a:pt x="1568" y="1470"/>
                </a:lnTo>
                <a:lnTo>
                  <a:pt x="1561" y="1477"/>
                </a:lnTo>
                <a:lnTo>
                  <a:pt x="1556" y="1484"/>
                </a:lnTo>
                <a:lnTo>
                  <a:pt x="1542" y="1529"/>
                </a:lnTo>
                <a:lnTo>
                  <a:pt x="1535" y="1541"/>
                </a:lnTo>
                <a:lnTo>
                  <a:pt x="1532" y="1546"/>
                </a:lnTo>
                <a:lnTo>
                  <a:pt x="1530" y="1546"/>
                </a:lnTo>
                <a:lnTo>
                  <a:pt x="1518" y="1546"/>
                </a:lnTo>
                <a:lnTo>
                  <a:pt x="1511" y="1550"/>
                </a:lnTo>
                <a:lnTo>
                  <a:pt x="1504" y="1562"/>
                </a:lnTo>
                <a:lnTo>
                  <a:pt x="1499" y="1591"/>
                </a:lnTo>
                <a:lnTo>
                  <a:pt x="1499" y="1609"/>
                </a:lnTo>
                <a:lnTo>
                  <a:pt x="1502" y="1624"/>
                </a:lnTo>
                <a:lnTo>
                  <a:pt x="1506" y="1631"/>
                </a:lnTo>
                <a:lnTo>
                  <a:pt x="1506" y="1638"/>
                </a:lnTo>
                <a:lnTo>
                  <a:pt x="1509" y="1647"/>
                </a:lnTo>
                <a:lnTo>
                  <a:pt x="1509" y="1657"/>
                </a:lnTo>
                <a:lnTo>
                  <a:pt x="1506" y="1664"/>
                </a:lnTo>
                <a:lnTo>
                  <a:pt x="1490" y="1685"/>
                </a:lnTo>
                <a:lnTo>
                  <a:pt x="1478" y="1718"/>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 name="Freeform 9"/>
          <p:cNvSpPr>
            <a:spLocks/>
          </p:cNvSpPr>
          <p:nvPr/>
        </p:nvSpPr>
        <p:spPr bwMode="auto">
          <a:xfrm>
            <a:off x="10114806" y="6297764"/>
            <a:ext cx="2072332" cy="1824981"/>
          </a:xfrm>
          <a:custGeom>
            <a:avLst/>
            <a:gdLst>
              <a:gd name="T0" fmla="*/ 1587 w 1684"/>
              <a:gd name="T1" fmla="*/ 818 h 1483"/>
              <a:gd name="T2" fmla="*/ 1434 w 1684"/>
              <a:gd name="T3" fmla="*/ 795 h 1483"/>
              <a:gd name="T4" fmla="*/ 1353 w 1684"/>
              <a:gd name="T5" fmla="*/ 875 h 1483"/>
              <a:gd name="T6" fmla="*/ 1207 w 1684"/>
              <a:gd name="T7" fmla="*/ 807 h 1483"/>
              <a:gd name="T8" fmla="*/ 1190 w 1684"/>
              <a:gd name="T9" fmla="*/ 897 h 1483"/>
              <a:gd name="T10" fmla="*/ 1214 w 1684"/>
              <a:gd name="T11" fmla="*/ 1095 h 1483"/>
              <a:gd name="T12" fmla="*/ 1098 w 1684"/>
              <a:gd name="T13" fmla="*/ 1133 h 1483"/>
              <a:gd name="T14" fmla="*/ 1048 w 1684"/>
              <a:gd name="T15" fmla="*/ 1313 h 1483"/>
              <a:gd name="T16" fmla="*/ 1005 w 1684"/>
              <a:gd name="T17" fmla="*/ 1379 h 1483"/>
              <a:gd name="T18" fmla="*/ 968 w 1684"/>
              <a:gd name="T19" fmla="*/ 1360 h 1483"/>
              <a:gd name="T20" fmla="*/ 840 w 1684"/>
              <a:gd name="T21" fmla="*/ 1365 h 1483"/>
              <a:gd name="T22" fmla="*/ 665 w 1684"/>
              <a:gd name="T23" fmla="*/ 1469 h 1483"/>
              <a:gd name="T24" fmla="*/ 478 w 1684"/>
              <a:gd name="T25" fmla="*/ 1422 h 1483"/>
              <a:gd name="T26" fmla="*/ 492 w 1684"/>
              <a:gd name="T27" fmla="*/ 1386 h 1483"/>
              <a:gd name="T28" fmla="*/ 381 w 1684"/>
              <a:gd name="T29" fmla="*/ 1323 h 1483"/>
              <a:gd name="T30" fmla="*/ 192 w 1684"/>
              <a:gd name="T31" fmla="*/ 1178 h 1483"/>
              <a:gd name="T32" fmla="*/ 78 w 1684"/>
              <a:gd name="T33" fmla="*/ 1093 h 1483"/>
              <a:gd name="T34" fmla="*/ 12 w 1684"/>
              <a:gd name="T35" fmla="*/ 1024 h 1483"/>
              <a:gd name="T36" fmla="*/ 36 w 1684"/>
              <a:gd name="T37" fmla="*/ 930 h 1483"/>
              <a:gd name="T38" fmla="*/ 66 w 1684"/>
              <a:gd name="T39" fmla="*/ 852 h 1483"/>
              <a:gd name="T40" fmla="*/ 114 w 1684"/>
              <a:gd name="T41" fmla="*/ 766 h 1483"/>
              <a:gd name="T42" fmla="*/ 90 w 1684"/>
              <a:gd name="T43" fmla="*/ 724 h 1483"/>
              <a:gd name="T44" fmla="*/ 85 w 1684"/>
              <a:gd name="T45" fmla="*/ 679 h 1483"/>
              <a:gd name="T46" fmla="*/ 114 w 1684"/>
              <a:gd name="T47" fmla="*/ 622 h 1483"/>
              <a:gd name="T48" fmla="*/ 114 w 1684"/>
              <a:gd name="T49" fmla="*/ 511 h 1483"/>
              <a:gd name="T50" fmla="*/ 116 w 1684"/>
              <a:gd name="T51" fmla="*/ 350 h 1483"/>
              <a:gd name="T52" fmla="*/ 168 w 1684"/>
              <a:gd name="T53" fmla="*/ 355 h 1483"/>
              <a:gd name="T54" fmla="*/ 227 w 1684"/>
              <a:gd name="T55" fmla="*/ 340 h 1483"/>
              <a:gd name="T56" fmla="*/ 284 w 1684"/>
              <a:gd name="T57" fmla="*/ 279 h 1483"/>
              <a:gd name="T58" fmla="*/ 348 w 1684"/>
              <a:gd name="T59" fmla="*/ 288 h 1483"/>
              <a:gd name="T60" fmla="*/ 459 w 1684"/>
              <a:gd name="T61" fmla="*/ 234 h 1483"/>
              <a:gd name="T62" fmla="*/ 499 w 1684"/>
              <a:gd name="T63" fmla="*/ 248 h 1483"/>
              <a:gd name="T64" fmla="*/ 523 w 1684"/>
              <a:gd name="T65" fmla="*/ 262 h 1483"/>
              <a:gd name="T66" fmla="*/ 582 w 1684"/>
              <a:gd name="T67" fmla="*/ 236 h 1483"/>
              <a:gd name="T68" fmla="*/ 741 w 1684"/>
              <a:gd name="T69" fmla="*/ 217 h 1483"/>
              <a:gd name="T70" fmla="*/ 778 w 1684"/>
              <a:gd name="T71" fmla="*/ 220 h 1483"/>
              <a:gd name="T72" fmla="*/ 845 w 1684"/>
              <a:gd name="T73" fmla="*/ 123 h 1483"/>
              <a:gd name="T74" fmla="*/ 864 w 1684"/>
              <a:gd name="T75" fmla="*/ 82 h 1483"/>
              <a:gd name="T76" fmla="*/ 918 w 1684"/>
              <a:gd name="T77" fmla="*/ 104 h 1483"/>
              <a:gd name="T78" fmla="*/ 963 w 1684"/>
              <a:gd name="T79" fmla="*/ 115 h 1483"/>
              <a:gd name="T80" fmla="*/ 994 w 1684"/>
              <a:gd name="T81" fmla="*/ 146 h 1483"/>
              <a:gd name="T82" fmla="*/ 1024 w 1684"/>
              <a:gd name="T83" fmla="*/ 118 h 1483"/>
              <a:gd name="T84" fmla="*/ 1039 w 1684"/>
              <a:gd name="T85" fmla="*/ 80 h 1483"/>
              <a:gd name="T86" fmla="*/ 1086 w 1684"/>
              <a:gd name="T87" fmla="*/ 75 h 1483"/>
              <a:gd name="T88" fmla="*/ 1240 w 1684"/>
              <a:gd name="T89" fmla="*/ 9 h 1483"/>
              <a:gd name="T90" fmla="*/ 1391 w 1684"/>
              <a:gd name="T91" fmla="*/ 26 h 1483"/>
              <a:gd name="T92" fmla="*/ 1384 w 1684"/>
              <a:gd name="T93" fmla="*/ 85 h 1483"/>
              <a:gd name="T94" fmla="*/ 1391 w 1684"/>
              <a:gd name="T95" fmla="*/ 220 h 1483"/>
              <a:gd name="T96" fmla="*/ 1419 w 1684"/>
              <a:gd name="T97" fmla="*/ 286 h 1483"/>
              <a:gd name="T98" fmla="*/ 1415 w 1684"/>
              <a:gd name="T99" fmla="*/ 371 h 1483"/>
              <a:gd name="T100" fmla="*/ 1363 w 1684"/>
              <a:gd name="T101" fmla="*/ 499 h 1483"/>
              <a:gd name="T102" fmla="*/ 1436 w 1684"/>
              <a:gd name="T103" fmla="*/ 527 h 1483"/>
              <a:gd name="T104" fmla="*/ 1509 w 1684"/>
              <a:gd name="T105" fmla="*/ 601 h 1483"/>
              <a:gd name="T106" fmla="*/ 1611 w 1684"/>
              <a:gd name="T107" fmla="*/ 572 h 1483"/>
              <a:gd name="T108" fmla="*/ 1668 w 1684"/>
              <a:gd name="T109" fmla="*/ 624 h 1483"/>
              <a:gd name="T110" fmla="*/ 1635 w 1684"/>
              <a:gd name="T111" fmla="*/ 650 h 1483"/>
              <a:gd name="T112" fmla="*/ 1609 w 1684"/>
              <a:gd name="T113" fmla="*/ 733 h 1483"/>
              <a:gd name="T114" fmla="*/ 1628 w 1684"/>
              <a:gd name="T115" fmla="*/ 752 h 1483"/>
              <a:gd name="T116" fmla="*/ 1677 w 1684"/>
              <a:gd name="T117" fmla="*/ 764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4" h="1483">
                <a:moveTo>
                  <a:pt x="1677" y="837"/>
                </a:moveTo>
                <a:lnTo>
                  <a:pt x="1677" y="837"/>
                </a:lnTo>
                <a:lnTo>
                  <a:pt x="1675" y="844"/>
                </a:lnTo>
                <a:lnTo>
                  <a:pt x="1675" y="859"/>
                </a:lnTo>
                <a:lnTo>
                  <a:pt x="1654" y="854"/>
                </a:lnTo>
                <a:lnTo>
                  <a:pt x="1606" y="826"/>
                </a:lnTo>
                <a:lnTo>
                  <a:pt x="1587" y="818"/>
                </a:lnTo>
                <a:lnTo>
                  <a:pt x="1549" y="814"/>
                </a:lnTo>
                <a:lnTo>
                  <a:pt x="1505" y="802"/>
                </a:lnTo>
                <a:lnTo>
                  <a:pt x="1486" y="799"/>
                </a:lnTo>
                <a:lnTo>
                  <a:pt x="1448" y="807"/>
                </a:lnTo>
                <a:lnTo>
                  <a:pt x="1443" y="804"/>
                </a:lnTo>
                <a:lnTo>
                  <a:pt x="1438" y="799"/>
                </a:lnTo>
                <a:lnTo>
                  <a:pt x="1434" y="795"/>
                </a:lnTo>
                <a:lnTo>
                  <a:pt x="1426" y="795"/>
                </a:lnTo>
                <a:lnTo>
                  <a:pt x="1424" y="802"/>
                </a:lnTo>
                <a:lnTo>
                  <a:pt x="1426" y="818"/>
                </a:lnTo>
                <a:lnTo>
                  <a:pt x="1424" y="826"/>
                </a:lnTo>
                <a:lnTo>
                  <a:pt x="1417" y="842"/>
                </a:lnTo>
                <a:lnTo>
                  <a:pt x="1412" y="844"/>
                </a:lnTo>
                <a:lnTo>
                  <a:pt x="1353" y="875"/>
                </a:lnTo>
                <a:lnTo>
                  <a:pt x="1337" y="878"/>
                </a:lnTo>
                <a:lnTo>
                  <a:pt x="1339" y="859"/>
                </a:lnTo>
                <a:lnTo>
                  <a:pt x="1337" y="842"/>
                </a:lnTo>
                <a:lnTo>
                  <a:pt x="1330" y="826"/>
                </a:lnTo>
                <a:lnTo>
                  <a:pt x="1320" y="809"/>
                </a:lnTo>
                <a:lnTo>
                  <a:pt x="1256" y="814"/>
                </a:lnTo>
                <a:lnTo>
                  <a:pt x="1207" y="807"/>
                </a:lnTo>
                <a:lnTo>
                  <a:pt x="1190" y="814"/>
                </a:lnTo>
                <a:lnTo>
                  <a:pt x="1188" y="816"/>
                </a:lnTo>
                <a:lnTo>
                  <a:pt x="1188" y="821"/>
                </a:lnTo>
                <a:lnTo>
                  <a:pt x="1188" y="826"/>
                </a:lnTo>
                <a:lnTo>
                  <a:pt x="1190" y="833"/>
                </a:lnTo>
                <a:lnTo>
                  <a:pt x="1185" y="861"/>
                </a:lnTo>
                <a:lnTo>
                  <a:pt x="1190" y="897"/>
                </a:lnTo>
                <a:lnTo>
                  <a:pt x="1202" y="934"/>
                </a:lnTo>
                <a:lnTo>
                  <a:pt x="1209" y="970"/>
                </a:lnTo>
                <a:lnTo>
                  <a:pt x="1207" y="1053"/>
                </a:lnTo>
                <a:lnTo>
                  <a:pt x="1204" y="1069"/>
                </a:lnTo>
                <a:lnTo>
                  <a:pt x="1204" y="1079"/>
                </a:lnTo>
                <a:lnTo>
                  <a:pt x="1209" y="1086"/>
                </a:lnTo>
                <a:lnTo>
                  <a:pt x="1214" y="1095"/>
                </a:lnTo>
                <a:lnTo>
                  <a:pt x="1218" y="1102"/>
                </a:lnTo>
                <a:lnTo>
                  <a:pt x="1221" y="1105"/>
                </a:lnTo>
                <a:lnTo>
                  <a:pt x="1216" y="1128"/>
                </a:lnTo>
                <a:lnTo>
                  <a:pt x="1199" y="1133"/>
                </a:lnTo>
                <a:lnTo>
                  <a:pt x="1154" y="1124"/>
                </a:lnTo>
                <a:lnTo>
                  <a:pt x="1110" y="1126"/>
                </a:lnTo>
                <a:lnTo>
                  <a:pt x="1098" y="1133"/>
                </a:lnTo>
                <a:lnTo>
                  <a:pt x="1095" y="1145"/>
                </a:lnTo>
                <a:lnTo>
                  <a:pt x="1095" y="1162"/>
                </a:lnTo>
                <a:lnTo>
                  <a:pt x="1091" y="1178"/>
                </a:lnTo>
                <a:lnTo>
                  <a:pt x="1091" y="1204"/>
                </a:lnTo>
                <a:lnTo>
                  <a:pt x="1055" y="1249"/>
                </a:lnTo>
                <a:lnTo>
                  <a:pt x="1043" y="1278"/>
                </a:lnTo>
                <a:lnTo>
                  <a:pt x="1048" y="1313"/>
                </a:lnTo>
                <a:lnTo>
                  <a:pt x="1055" y="1351"/>
                </a:lnTo>
                <a:lnTo>
                  <a:pt x="1058" y="1386"/>
                </a:lnTo>
                <a:lnTo>
                  <a:pt x="1046" y="1405"/>
                </a:lnTo>
                <a:lnTo>
                  <a:pt x="1031" y="1408"/>
                </a:lnTo>
                <a:lnTo>
                  <a:pt x="1024" y="1401"/>
                </a:lnTo>
                <a:lnTo>
                  <a:pt x="1015" y="1389"/>
                </a:lnTo>
                <a:lnTo>
                  <a:pt x="1005" y="1379"/>
                </a:lnTo>
                <a:lnTo>
                  <a:pt x="998" y="1379"/>
                </a:lnTo>
                <a:lnTo>
                  <a:pt x="987" y="1384"/>
                </a:lnTo>
                <a:lnTo>
                  <a:pt x="982" y="1386"/>
                </a:lnTo>
                <a:lnTo>
                  <a:pt x="977" y="1382"/>
                </a:lnTo>
                <a:lnTo>
                  <a:pt x="975" y="1372"/>
                </a:lnTo>
                <a:lnTo>
                  <a:pt x="972" y="1365"/>
                </a:lnTo>
                <a:lnTo>
                  <a:pt x="968" y="1360"/>
                </a:lnTo>
                <a:lnTo>
                  <a:pt x="953" y="1365"/>
                </a:lnTo>
                <a:lnTo>
                  <a:pt x="932" y="1382"/>
                </a:lnTo>
                <a:lnTo>
                  <a:pt x="920" y="1386"/>
                </a:lnTo>
                <a:lnTo>
                  <a:pt x="911" y="1384"/>
                </a:lnTo>
                <a:lnTo>
                  <a:pt x="873" y="1375"/>
                </a:lnTo>
                <a:lnTo>
                  <a:pt x="849" y="1353"/>
                </a:lnTo>
                <a:lnTo>
                  <a:pt x="840" y="1365"/>
                </a:lnTo>
                <a:lnTo>
                  <a:pt x="830" y="1417"/>
                </a:lnTo>
                <a:lnTo>
                  <a:pt x="819" y="1434"/>
                </a:lnTo>
                <a:lnTo>
                  <a:pt x="781" y="1460"/>
                </a:lnTo>
                <a:lnTo>
                  <a:pt x="767" y="1476"/>
                </a:lnTo>
                <a:lnTo>
                  <a:pt x="759" y="1481"/>
                </a:lnTo>
                <a:lnTo>
                  <a:pt x="752" y="1483"/>
                </a:lnTo>
                <a:lnTo>
                  <a:pt x="665" y="1469"/>
                </a:lnTo>
                <a:lnTo>
                  <a:pt x="547" y="1476"/>
                </a:lnTo>
                <a:lnTo>
                  <a:pt x="516" y="1469"/>
                </a:lnTo>
                <a:lnTo>
                  <a:pt x="506" y="1465"/>
                </a:lnTo>
                <a:lnTo>
                  <a:pt x="490" y="1448"/>
                </a:lnTo>
                <a:lnTo>
                  <a:pt x="485" y="1441"/>
                </a:lnTo>
                <a:lnTo>
                  <a:pt x="478" y="1424"/>
                </a:lnTo>
                <a:lnTo>
                  <a:pt x="478" y="1422"/>
                </a:lnTo>
                <a:lnTo>
                  <a:pt x="483" y="1420"/>
                </a:lnTo>
                <a:lnTo>
                  <a:pt x="487" y="1405"/>
                </a:lnTo>
                <a:lnTo>
                  <a:pt x="487" y="1403"/>
                </a:lnTo>
                <a:lnTo>
                  <a:pt x="492" y="1403"/>
                </a:lnTo>
                <a:lnTo>
                  <a:pt x="497" y="1401"/>
                </a:lnTo>
                <a:lnTo>
                  <a:pt x="497" y="1394"/>
                </a:lnTo>
                <a:lnTo>
                  <a:pt x="492" y="1386"/>
                </a:lnTo>
                <a:lnTo>
                  <a:pt x="487" y="1384"/>
                </a:lnTo>
                <a:lnTo>
                  <a:pt x="480" y="1382"/>
                </a:lnTo>
                <a:lnTo>
                  <a:pt x="476" y="1379"/>
                </a:lnTo>
                <a:lnTo>
                  <a:pt x="469" y="1370"/>
                </a:lnTo>
                <a:lnTo>
                  <a:pt x="452" y="1351"/>
                </a:lnTo>
                <a:lnTo>
                  <a:pt x="443" y="1344"/>
                </a:lnTo>
                <a:lnTo>
                  <a:pt x="381" y="1323"/>
                </a:lnTo>
                <a:lnTo>
                  <a:pt x="360" y="1311"/>
                </a:lnTo>
                <a:lnTo>
                  <a:pt x="343" y="1301"/>
                </a:lnTo>
                <a:lnTo>
                  <a:pt x="327" y="1296"/>
                </a:lnTo>
                <a:lnTo>
                  <a:pt x="291" y="1292"/>
                </a:lnTo>
                <a:lnTo>
                  <a:pt x="272" y="1278"/>
                </a:lnTo>
                <a:lnTo>
                  <a:pt x="218" y="1204"/>
                </a:lnTo>
                <a:lnTo>
                  <a:pt x="192" y="1178"/>
                </a:lnTo>
                <a:lnTo>
                  <a:pt x="180" y="1173"/>
                </a:lnTo>
                <a:lnTo>
                  <a:pt x="149" y="1173"/>
                </a:lnTo>
                <a:lnTo>
                  <a:pt x="133" y="1169"/>
                </a:lnTo>
                <a:lnTo>
                  <a:pt x="116" y="1157"/>
                </a:lnTo>
                <a:lnTo>
                  <a:pt x="100" y="1140"/>
                </a:lnTo>
                <a:lnTo>
                  <a:pt x="85" y="1117"/>
                </a:lnTo>
                <a:lnTo>
                  <a:pt x="78" y="1093"/>
                </a:lnTo>
                <a:lnTo>
                  <a:pt x="64" y="1098"/>
                </a:lnTo>
                <a:lnTo>
                  <a:pt x="50" y="1093"/>
                </a:lnTo>
                <a:lnTo>
                  <a:pt x="33" y="1083"/>
                </a:lnTo>
                <a:lnTo>
                  <a:pt x="17" y="1076"/>
                </a:lnTo>
                <a:lnTo>
                  <a:pt x="3" y="1076"/>
                </a:lnTo>
                <a:lnTo>
                  <a:pt x="0" y="1065"/>
                </a:lnTo>
                <a:lnTo>
                  <a:pt x="12" y="1024"/>
                </a:lnTo>
                <a:lnTo>
                  <a:pt x="24" y="991"/>
                </a:lnTo>
                <a:lnTo>
                  <a:pt x="40" y="970"/>
                </a:lnTo>
                <a:lnTo>
                  <a:pt x="43" y="963"/>
                </a:lnTo>
                <a:lnTo>
                  <a:pt x="43" y="953"/>
                </a:lnTo>
                <a:lnTo>
                  <a:pt x="40" y="944"/>
                </a:lnTo>
                <a:lnTo>
                  <a:pt x="40" y="937"/>
                </a:lnTo>
                <a:lnTo>
                  <a:pt x="36" y="930"/>
                </a:lnTo>
                <a:lnTo>
                  <a:pt x="33" y="915"/>
                </a:lnTo>
                <a:lnTo>
                  <a:pt x="33" y="897"/>
                </a:lnTo>
                <a:lnTo>
                  <a:pt x="38" y="868"/>
                </a:lnTo>
                <a:lnTo>
                  <a:pt x="45" y="856"/>
                </a:lnTo>
                <a:lnTo>
                  <a:pt x="52" y="852"/>
                </a:lnTo>
                <a:lnTo>
                  <a:pt x="64" y="852"/>
                </a:lnTo>
                <a:lnTo>
                  <a:pt x="66" y="852"/>
                </a:lnTo>
                <a:lnTo>
                  <a:pt x="69" y="847"/>
                </a:lnTo>
                <a:lnTo>
                  <a:pt x="76" y="835"/>
                </a:lnTo>
                <a:lnTo>
                  <a:pt x="90" y="790"/>
                </a:lnTo>
                <a:lnTo>
                  <a:pt x="95" y="783"/>
                </a:lnTo>
                <a:lnTo>
                  <a:pt x="102" y="776"/>
                </a:lnTo>
                <a:lnTo>
                  <a:pt x="109" y="771"/>
                </a:lnTo>
                <a:lnTo>
                  <a:pt x="114" y="766"/>
                </a:lnTo>
                <a:lnTo>
                  <a:pt x="111" y="762"/>
                </a:lnTo>
                <a:lnTo>
                  <a:pt x="107" y="752"/>
                </a:lnTo>
                <a:lnTo>
                  <a:pt x="92" y="743"/>
                </a:lnTo>
                <a:lnTo>
                  <a:pt x="90" y="740"/>
                </a:lnTo>
                <a:lnTo>
                  <a:pt x="88" y="736"/>
                </a:lnTo>
                <a:lnTo>
                  <a:pt x="88" y="731"/>
                </a:lnTo>
                <a:lnTo>
                  <a:pt x="90" y="724"/>
                </a:lnTo>
                <a:lnTo>
                  <a:pt x="92" y="717"/>
                </a:lnTo>
                <a:lnTo>
                  <a:pt x="95" y="712"/>
                </a:lnTo>
                <a:lnTo>
                  <a:pt x="95" y="707"/>
                </a:lnTo>
                <a:lnTo>
                  <a:pt x="92" y="700"/>
                </a:lnTo>
                <a:lnTo>
                  <a:pt x="88" y="688"/>
                </a:lnTo>
                <a:lnTo>
                  <a:pt x="85" y="684"/>
                </a:lnTo>
                <a:lnTo>
                  <a:pt x="85" y="679"/>
                </a:lnTo>
                <a:lnTo>
                  <a:pt x="90" y="674"/>
                </a:lnTo>
                <a:lnTo>
                  <a:pt x="92" y="669"/>
                </a:lnTo>
                <a:lnTo>
                  <a:pt x="104" y="657"/>
                </a:lnTo>
                <a:lnTo>
                  <a:pt x="107" y="655"/>
                </a:lnTo>
                <a:lnTo>
                  <a:pt x="109" y="648"/>
                </a:lnTo>
                <a:lnTo>
                  <a:pt x="111" y="639"/>
                </a:lnTo>
                <a:lnTo>
                  <a:pt x="114" y="622"/>
                </a:lnTo>
                <a:lnTo>
                  <a:pt x="116" y="605"/>
                </a:lnTo>
                <a:lnTo>
                  <a:pt x="128" y="575"/>
                </a:lnTo>
                <a:lnTo>
                  <a:pt x="130" y="568"/>
                </a:lnTo>
                <a:lnTo>
                  <a:pt x="130" y="558"/>
                </a:lnTo>
                <a:lnTo>
                  <a:pt x="126" y="549"/>
                </a:lnTo>
                <a:lnTo>
                  <a:pt x="118" y="527"/>
                </a:lnTo>
                <a:lnTo>
                  <a:pt x="114" y="511"/>
                </a:lnTo>
                <a:lnTo>
                  <a:pt x="111" y="492"/>
                </a:lnTo>
                <a:lnTo>
                  <a:pt x="111" y="466"/>
                </a:lnTo>
                <a:lnTo>
                  <a:pt x="111" y="461"/>
                </a:lnTo>
                <a:lnTo>
                  <a:pt x="109" y="449"/>
                </a:lnTo>
                <a:lnTo>
                  <a:pt x="90" y="411"/>
                </a:lnTo>
                <a:lnTo>
                  <a:pt x="74" y="385"/>
                </a:lnTo>
                <a:lnTo>
                  <a:pt x="116" y="350"/>
                </a:lnTo>
                <a:lnTo>
                  <a:pt x="121" y="350"/>
                </a:lnTo>
                <a:lnTo>
                  <a:pt x="126" y="350"/>
                </a:lnTo>
                <a:lnTo>
                  <a:pt x="135" y="355"/>
                </a:lnTo>
                <a:lnTo>
                  <a:pt x="140" y="355"/>
                </a:lnTo>
                <a:lnTo>
                  <a:pt x="159" y="352"/>
                </a:lnTo>
                <a:lnTo>
                  <a:pt x="163" y="352"/>
                </a:lnTo>
                <a:lnTo>
                  <a:pt x="168" y="355"/>
                </a:lnTo>
                <a:lnTo>
                  <a:pt x="173" y="357"/>
                </a:lnTo>
                <a:lnTo>
                  <a:pt x="189" y="362"/>
                </a:lnTo>
                <a:lnTo>
                  <a:pt x="197" y="362"/>
                </a:lnTo>
                <a:lnTo>
                  <a:pt x="204" y="359"/>
                </a:lnTo>
                <a:lnTo>
                  <a:pt x="218" y="350"/>
                </a:lnTo>
                <a:lnTo>
                  <a:pt x="223" y="345"/>
                </a:lnTo>
                <a:lnTo>
                  <a:pt x="227" y="340"/>
                </a:lnTo>
                <a:lnTo>
                  <a:pt x="265" y="321"/>
                </a:lnTo>
                <a:lnTo>
                  <a:pt x="265" y="319"/>
                </a:lnTo>
                <a:lnTo>
                  <a:pt x="267" y="317"/>
                </a:lnTo>
                <a:lnTo>
                  <a:pt x="270" y="300"/>
                </a:lnTo>
                <a:lnTo>
                  <a:pt x="272" y="291"/>
                </a:lnTo>
                <a:lnTo>
                  <a:pt x="277" y="286"/>
                </a:lnTo>
                <a:lnTo>
                  <a:pt x="284" y="279"/>
                </a:lnTo>
                <a:lnTo>
                  <a:pt x="289" y="276"/>
                </a:lnTo>
                <a:lnTo>
                  <a:pt x="296" y="276"/>
                </a:lnTo>
                <a:lnTo>
                  <a:pt x="305" y="281"/>
                </a:lnTo>
                <a:lnTo>
                  <a:pt x="317" y="286"/>
                </a:lnTo>
                <a:lnTo>
                  <a:pt x="322" y="288"/>
                </a:lnTo>
                <a:lnTo>
                  <a:pt x="336" y="286"/>
                </a:lnTo>
                <a:lnTo>
                  <a:pt x="348" y="288"/>
                </a:lnTo>
                <a:lnTo>
                  <a:pt x="369" y="284"/>
                </a:lnTo>
                <a:lnTo>
                  <a:pt x="417" y="269"/>
                </a:lnTo>
                <a:lnTo>
                  <a:pt x="431" y="260"/>
                </a:lnTo>
                <a:lnTo>
                  <a:pt x="443" y="243"/>
                </a:lnTo>
                <a:lnTo>
                  <a:pt x="445" y="241"/>
                </a:lnTo>
                <a:lnTo>
                  <a:pt x="450" y="239"/>
                </a:lnTo>
                <a:lnTo>
                  <a:pt x="459" y="234"/>
                </a:lnTo>
                <a:lnTo>
                  <a:pt x="471" y="231"/>
                </a:lnTo>
                <a:lnTo>
                  <a:pt x="483" y="234"/>
                </a:lnTo>
                <a:lnTo>
                  <a:pt x="487" y="234"/>
                </a:lnTo>
                <a:lnTo>
                  <a:pt x="490" y="236"/>
                </a:lnTo>
                <a:lnTo>
                  <a:pt x="495" y="243"/>
                </a:lnTo>
                <a:lnTo>
                  <a:pt x="497" y="248"/>
                </a:lnTo>
                <a:lnTo>
                  <a:pt x="499" y="248"/>
                </a:lnTo>
                <a:lnTo>
                  <a:pt x="502" y="250"/>
                </a:lnTo>
                <a:lnTo>
                  <a:pt x="504" y="250"/>
                </a:lnTo>
                <a:lnTo>
                  <a:pt x="509" y="250"/>
                </a:lnTo>
                <a:lnTo>
                  <a:pt x="511" y="253"/>
                </a:lnTo>
                <a:lnTo>
                  <a:pt x="516" y="255"/>
                </a:lnTo>
                <a:lnTo>
                  <a:pt x="518" y="257"/>
                </a:lnTo>
                <a:lnTo>
                  <a:pt x="523" y="262"/>
                </a:lnTo>
                <a:lnTo>
                  <a:pt x="525" y="265"/>
                </a:lnTo>
                <a:lnTo>
                  <a:pt x="528" y="265"/>
                </a:lnTo>
                <a:lnTo>
                  <a:pt x="530" y="267"/>
                </a:lnTo>
                <a:lnTo>
                  <a:pt x="535" y="267"/>
                </a:lnTo>
                <a:lnTo>
                  <a:pt x="540" y="267"/>
                </a:lnTo>
                <a:lnTo>
                  <a:pt x="549" y="265"/>
                </a:lnTo>
                <a:lnTo>
                  <a:pt x="582" y="236"/>
                </a:lnTo>
                <a:lnTo>
                  <a:pt x="589" y="234"/>
                </a:lnTo>
                <a:lnTo>
                  <a:pt x="599" y="231"/>
                </a:lnTo>
                <a:lnTo>
                  <a:pt x="610" y="231"/>
                </a:lnTo>
                <a:lnTo>
                  <a:pt x="625" y="236"/>
                </a:lnTo>
                <a:lnTo>
                  <a:pt x="641" y="236"/>
                </a:lnTo>
                <a:lnTo>
                  <a:pt x="729" y="215"/>
                </a:lnTo>
                <a:lnTo>
                  <a:pt x="741" y="217"/>
                </a:lnTo>
                <a:lnTo>
                  <a:pt x="741" y="220"/>
                </a:lnTo>
                <a:lnTo>
                  <a:pt x="741" y="224"/>
                </a:lnTo>
                <a:lnTo>
                  <a:pt x="741" y="227"/>
                </a:lnTo>
                <a:lnTo>
                  <a:pt x="743" y="229"/>
                </a:lnTo>
                <a:lnTo>
                  <a:pt x="762" y="227"/>
                </a:lnTo>
                <a:lnTo>
                  <a:pt x="771" y="224"/>
                </a:lnTo>
                <a:lnTo>
                  <a:pt x="778" y="220"/>
                </a:lnTo>
                <a:lnTo>
                  <a:pt x="797" y="205"/>
                </a:lnTo>
                <a:lnTo>
                  <a:pt x="807" y="191"/>
                </a:lnTo>
                <a:lnTo>
                  <a:pt x="812" y="186"/>
                </a:lnTo>
                <a:lnTo>
                  <a:pt x="835" y="177"/>
                </a:lnTo>
                <a:lnTo>
                  <a:pt x="845" y="165"/>
                </a:lnTo>
                <a:lnTo>
                  <a:pt x="849" y="156"/>
                </a:lnTo>
                <a:lnTo>
                  <a:pt x="845" y="123"/>
                </a:lnTo>
                <a:lnTo>
                  <a:pt x="845" y="118"/>
                </a:lnTo>
                <a:lnTo>
                  <a:pt x="845" y="115"/>
                </a:lnTo>
                <a:lnTo>
                  <a:pt x="847" y="104"/>
                </a:lnTo>
                <a:lnTo>
                  <a:pt x="849" y="99"/>
                </a:lnTo>
                <a:lnTo>
                  <a:pt x="852" y="94"/>
                </a:lnTo>
                <a:lnTo>
                  <a:pt x="859" y="85"/>
                </a:lnTo>
                <a:lnTo>
                  <a:pt x="864" y="82"/>
                </a:lnTo>
                <a:lnTo>
                  <a:pt x="866" y="82"/>
                </a:lnTo>
                <a:lnTo>
                  <a:pt x="871" y="87"/>
                </a:lnTo>
                <a:lnTo>
                  <a:pt x="880" y="92"/>
                </a:lnTo>
                <a:lnTo>
                  <a:pt x="882" y="94"/>
                </a:lnTo>
                <a:lnTo>
                  <a:pt x="887" y="97"/>
                </a:lnTo>
                <a:lnTo>
                  <a:pt x="913" y="99"/>
                </a:lnTo>
                <a:lnTo>
                  <a:pt x="918" y="104"/>
                </a:lnTo>
                <a:lnTo>
                  <a:pt x="920" y="106"/>
                </a:lnTo>
                <a:lnTo>
                  <a:pt x="923" y="111"/>
                </a:lnTo>
                <a:lnTo>
                  <a:pt x="925" y="118"/>
                </a:lnTo>
                <a:lnTo>
                  <a:pt x="930" y="120"/>
                </a:lnTo>
                <a:lnTo>
                  <a:pt x="937" y="120"/>
                </a:lnTo>
                <a:lnTo>
                  <a:pt x="953" y="113"/>
                </a:lnTo>
                <a:lnTo>
                  <a:pt x="963" y="115"/>
                </a:lnTo>
                <a:lnTo>
                  <a:pt x="970" y="118"/>
                </a:lnTo>
                <a:lnTo>
                  <a:pt x="972" y="123"/>
                </a:lnTo>
                <a:lnTo>
                  <a:pt x="975" y="130"/>
                </a:lnTo>
                <a:lnTo>
                  <a:pt x="979" y="134"/>
                </a:lnTo>
                <a:lnTo>
                  <a:pt x="984" y="139"/>
                </a:lnTo>
                <a:lnTo>
                  <a:pt x="989" y="144"/>
                </a:lnTo>
                <a:lnTo>
                  <a:pt x="994" y="146"/>
                </a:lnTo>
                <a:lnTo>
                  <a:pt x="998" y="146"/>
                </a:lnTo>
                <a:lnTo>
                  <a:pt x="1001" y="149"/>
                </a:lnTo>
                <a:lnTo>
                  <a:pt x="1005" y="146"/>
                </a:lnTo>
                <a:lnTo>
                  <a:pt x="1013" y="142"/>
                </a:lnTo>
                <a:lnTo>
                  <a:pt x="1020" y="132"/>
                </a:lnTo>
                <a:lnTo>
                  <a:pt x="1022" y="125"/>
                </a:lnTo>
                <a:lnTo>
                  <a:pt x="1024" y="118"/>
                </a:lnTo>
                <a:lnTo>
                  <a:pt x="1024" y="113"/>
                </a:lnTo>
                <a:lnTo>
                  <a:pt x="1024" y="108"/>
                </a:lnTo>
                <a:lnTo>
                  <a:pt x="1027" y="106"/>
                </a:lnTo>
                <a:lnTo>
                  <a:pt x="1041" y="94"/>
                </a:lnTo>
                <a:lnTo>
                  <a:pt x="1043" y="92"/>
                </a:lnTo>
                <a:lnTo>
                  <a:pt x="1043" y="87"/>
                </a:lnTo>
                <a:lnTo>
                  <a:pt x="1039" y="80"/>
                </a:lnTo>
                <a:lnTo>
                  <a:pt x="1039" y="78"/>
                </a:lnTo>
                <a:lnTo>
                  <a:pt x="1039" y="75"/>
                </a:lnTo>
                <a:lnTo>
                  <a:pt x="1039" y="71"/>
                </a:lnTo>
                <a:lnTo>
                  <a:pt x="1041" y="68"/>
                </a:lnTo>
                <a:lnTo>
                  <a:pt x="1043" y="68"/>
                </a:lnTo>
                <a:lnTo>
                  <a:pt x="1050" y="66"/>
                </a:lnTo>
                <a:lnTo>
                  <a:pt x="1086" y="75"/>
                </a:lnTo>
                <a:lnTo>
                  <a:pt x="1095" y="73"/>
                </a:lnTo>
                <a:lnTo>
                  <a:pt x="1105" y="71"/>
                </a:lnTo>
                <a:lnTo>
                  <a:pt x="1124" y="61"/>
                </a:lnTo>
                <a:lnTo>
                  <a:pt x="1147" y="56"/>
                </a:lnTo>
                <a:lnTo>
                  <a:pt x="1162" y="59"/>
                </a:lnTo>
                <a:lnTo>
                  <a:pt x="1183" y="52"/>
                </a:lnTo>
                <a:lnTo>
                  <a:pt x="1240" y="9"/>
                </a:lnTo>
                <a:lnTo>
                  <a:pt x="1285" y="7"/>
                </a:lnTo>
                <a:lnTo>
                  <a:pt x="1320" y="0"/>
                </a:lnTo>
                <a:lnTo>
                  <a:pt x="1332" y="0"/>
                </a:lnTo>
                <a:lnTo>
                  <a:pt x="1341" y="2"/>
                </a:lnTo>
                <a:lnTo>
                  <a:pt x="1374" y="14"/>
                </a:lnTo>
                <a:lnTo>
                  <a:pt x="1384" y="18"/>
                </a:lnTo>
                <a:lnTo>
                  <a:pt x="1391" y="26"/>
                </a:lnTo>
                <a:lnTo>
                  <a:pt x="1393" y="30"/>
                </a:lnTo>
                <a:lnTo>
                  <a:pt x="1393" y="40"/>
                </a:lnTo>
                <a:lnTo>
                  <a:pt x="1391" y="49"/>
                </a:lnTo>
                <a:lnTo>
                  <a:pt x="1384" y="73"/>
                </a:lnTo>
                <a:lnTo>
                  <a:pt x="1384" y="75"/>
                </a:lnTo>
                <a:lnTo>
                  <a:pt x="1384" y="82"/>
                </a:lnTo>
                <a:lnTo>
                  <a:pt x="1384" y="85"/>
                </a:lnTo>
                <a:lnTo>
                  <a:pt x="1391" y="97"/>
                </a:lnTo>
                <a:lnTo>
                  <a:pt x="1419" y="125"/>
                </a:lnTo>
                <a:lnTo>
                  <a:pt x="1393" y="168"/>
                </a:lnTo>
                <a:lnTo>
                  <a:pt x="1389" y="179"/>
                </a:lnTo>
                <a:lnTo>
                  <a:pt x="1386" y="198"/>
                </a:lnTo>
                <a:lnTo>
                  <a:pt x="1389" y="213"/>
                </a:lnTo>
                <a:lnTo>
                  <a:pt x="1391" y="220"/>
                </a:lnTo>
                <a:lnTo>
                  <a:pt x="1396" y="227"/>
                </a:lnTo>
                <a:lnTo>
                  <a:pt x="1405" y="239"/>
                </a:lnTo>
                <a:lnTo>
                  <a:pt x="1410" y="248"/>
                </a:lnTo>
                <a:lnTo>
                  <a:pt x="1415" y="260"/>
                </a:lnTo>
                <a:lnTo>
                  <a:pt x="1415" y="272"/>
                </a:lnTo>
                <a:lnTo>
                  <a:pt x="1417" y="279"/>
                </a:lnTo>
                <a:lnTo>
                  <a:pt x="1419" y="286"/>
                </a:lnTo>
                <a:lnTo>
                  <a:pt x="1424" y="291"/>
                </a:lnTo>
                <a:lnTo>
                  <a:pt x="1426" y="300"/>
                </a:lnTo>
                <a:lnTo>
                  <a:pt x="1415" y="319"/>
                </a:lnTo>
                <a:lnTo>
                  <a:pt x="1415" y="328"/>
                </a:lnTo>
                <a:lnTo>
                  <a:pt x="1419" y="343"/>
                </a:lnTo>
                <a:lnTo>
                  <a:pt x="1419" y="352"/>
                </a:lnTo>
                <a:lnTo>
                  <a:pt x="1415" y="371"/>
                </a:lnTo>
                <a:lnTo>
                  <a:pt x="1412" y="381"/>
                </a:lnTo>
                <a:lnTo>
                  <a:pt x="1405" y="392"/>
                </a:lnTo>
                <a:lnTo>
                  <a:pt x="1386" y="407"/>
                </a:lnTo>
                <a:lnTo>
                  <a:pt x="1379" y="418"/>
                </a:lnTo>
                <a:lnTo>
                  <a:pt x="1374" y="435"/>
                </a:lnTo>
                <a:lnTo>
                  <a:pt x="1363" y="480"/>
                </a:lnTo>
                <a:lnTo>
                  <a:pt x="1363" y="499"/>
                </a:lnTo>
                <a:lnTo>
                  <a:pt x="1363" y="511"/>
                </a:lnTo>
                <a:lnTo>
                  <a:pt x="1367" y="511"/>
                </a:lnTo>
                <a:lnTo>
                  <a:pt x="1377" y="513"/>
                </a:lnTo>
                <a:lnTo>
                  <a:pt x="1417" y="511"/>
                </a:lnTo>
                <a:lnTo>
                  <a:pt x="1424" y="511"/>
                </a:lnTo>
                <a:lnTo>
                  <a:pt x="1429" y="518"/>
                </a:lnTo>
                <a:lnTo>
                  <a:pt x="1436" y="527"/>
                </a:lnTo>
                <a:lnTo>
                  <a:pt x="1441" y="546"/>
                </a:lnTo>
                <a:lnTo>
                  <a:pt x="1445" y="558"/>
                </a:lnTo>
                <a:lnTo>
                  <a:pt x="1450" y="565"/>
                </a:lnTo>
                <a:lnTo>
                  <a:pt x="1455" y="570"/>
                </a:lnTo>
                <a:lnTo>
                  <a:pt x="1502" y="601"/>
                </a:lnTo>
                <a:lnTo>
                  <a:pt x="1505" y="601"/>
                </a:lnTo>
                <a:lnTo>
                  <a:pt x="1509" y="601"/>
                </a:lnTo>
                <a:lnTo>
                  <a:pt x="1521" y="596"/>
                </a:lnTo>
                <a:lnTo>
                  <a:pt x="1526" y="596"/>
                </a:lnTo>
                <a:lnTo>
                  <a:pt x="1566" y="596"/>
                </a:lnTo>
                <a:lnTo>
                  <a:pt x="1576" y="591"/>
                </a:lnTo>
                <a:lnTo>
                  <a:pt x="1606" y="572"/>
                </a:lnTo>
                <a:lnTo>
                  <a:pt x="1609" y="572"/>
                </a:lnTo>
                <a:lnTo>
                  <a:pt x="1611" y="572"/>
                </a:lnTo>
                <a:lnTo>
                  <a:pt x="1616" y="572"/>
                </a:lnTo>
                <a:lnTo>
                  <a:pt x="1661" y="603"/>
                </a:lnTo>
                <a:lnTo>
                  <a:pt x="1668" y="610"/>
                </a:lnTo>
                <a:lnTo>
                  <a:pt x="1670" y="615"/>
                </a:lnTo>
                <a:lnTo>
                  <a:pt x="1670" y="617"/>
                </a:lnTo>
                <a:lnTo>
                  <a:pt x="1670" y="620"/>
                </a:lnTo>
                <a:lnTo>
                  <a:pt x="1668" y="624"/>
                </a:lnTo>
                <a:lnTo>
                  <a:pt x="1663" y="627"/>
                </a:lnTo>
                <a:lnTo>
                  <a:pt x="1658" y="629"/>
                </a:lnTo>
                <a:lnTo>
                  <a:pt x="1639" y="634"/>
                </a:lnTo>
                <a:lnTo>
                  <a:pt x="1637" y="636"/>
                </a:lnTo>
                <a:lnTo>
                  <a:pt x="1635" y="639"/>
                </a:lnTo>
                <a:lnTo>
                  <a:pt x="1632" y="643"/>
                </a:lnTo>
                <a:lnTo>
                  <a:pt x="1635" y="650"/>
                </a:lnTo>
                <a:lnTo>
                  <a:pt x="1635" y="660"/>
                </a:lnTo>
                <a:lnTo>
                  <a:pt x="1635" y="665"/>
                </a:lnTo>
                <a:lnTo>
                  <a:pt x="1632" y="674"/>
                </a:lnTo>
                <a:lnTo>
                  <a:pt x="1611" y="712"/>
                </a:lnTo>
                <a:lnTo>
                  <a:pt x="1609" y="717"/>
                </a:lnTo>
                <a:lnTo>
                  <a:pt x="1609" y="721"/>
                </a:lnTo>
                <a:lnTo>
                  <a:pt x="1609" y="733"/>
                </a:lnTo>
                <a:lnTo>
                  <a:pt x="1611" y="738"/>
                </a:lnTo>
                <a:lnTo>
                  <a:pt x="1613" y="740"/>
                </a:lnTo>
                <a:lnTo>
                  <a:pt x="1613" y="740"/>
                </a:lnTo>
                <a:lnTo>
                  <a:pt x="1618" y="740"/>
                </a:lnTo>
                <a:lnTo>
                  <a:pt x="1620" y="740"/>
                </a:lnTo>
                <a:lnTo>
                  <a:pt x="1623" y="745"/>
                </a:lnTo>
                <a:lnTo>
                  <a:pt x="1628" y="752"/>
                </a:lnTo>
                <a:lnTo>
                  <a:pt x="1632" y="757"/>
                </a:lnTo>
                <a:lnTo>
                  <a:pt x="1639" y="759"/>
                </a:lnTo>
                <a:lnTo>
                  <a:pt x="1644" y="759"/>
                </a:lnTo>
                <a:lnTo>
                  <a:pt x="1658" y="757"/>
                </a:lnTo>
                <a:lnTo>
                  <a:pt x="1668" y="759"/>
                </a:lnTo>
                <a:lnTo>
                  <a:pt x="1672" y="759"/>
                </a:lnTo>
                <a:lnTo>
                  <a:pt x="1677" y="764"/>
                </a:lnTo>
                <a:lnTo>
                  <a:pt x="1682" y="769"/>
                </a:lnTo>
                <a:lnTo>
                  <a:pt x="1684" y="773"/>
                </a:lnTo>
                <a:lnTo>
                  <a:pt x="1684" y="778"/>
                </a:lnTo>
                <a:lnTo>
                  <a:pt x="1684" y="792"/>
                </a:lnTo>
                <a:lnTo>
                  <a:pt x="1677" y="826"/>
                </a:lnTo>
                <a:lnTo>
                  <a:pt x="1677" y="837"/>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 name="Freeform 11"/>
          <p:cNvSpPr>
            <a:spLocks/>
          </p:cNvSpPr>
          <p:nvPr/>
        </p:nvSpPr>
        <p:spPr bwMode="auto">
          <a:xfrm>
            <a:off x="11792115" y="5889205"/>
            <a:ext cx="2866070" cy="1636699"/>
          </a:xfrm>
          <a:custGeom>
            <a:avLst/>
            <a:gdLst>
              <a:gd name="T0" fmla="*/ 2318 w 2329"/>
              <a:gd name="T1" fmla="*/ 571 h 1330"/>
              <a:gd name="T2" fmla="*/ 2195 w 2329"/>
              <a:gd name="T3" fmla="*/ 689 h 1330"/>
              <a:gd name="T4" fmla="*/ 2121 w 2329"/>
              <a:gd name="T5" fmla="*/ 795 h 1330"/>
              <a:gd name="T6" fmla="*/ 1861 w 2329"/>
              <a:gd name="T7" fmla="*/ 949 h 1330"/>
              <a:gd name="T8" fmla="*/ 1601 w 2329"/>
              <a:gd name="T9" fmla="*/ 1025 h 1330"/>
              <a:gd name="T10" fmla="*/ 1530 w 2329"/>
              <a:gd name="T11" fmla="*/ 1304 h 1330"/>
              <a:gd name="T12" fmla="*/ 1386 w 2329"/>
              <a:gd name="T13" fmla="*/ 1224 h 1330"/>
              <a:gd name="T14" fmla="*/ 1256 w 2329"/>
              <a:gd name="T15" fmla="*/ 1195 h 1330"/>
              <a:gd name="T16" fmla="*/ 1133 w 2329"/>
              <a:gd name="T17" fmla="*/ 1150 h 1330"/>
              <a:gd name="T18" fmla="*/ 1033 w 2329"/>
              <a:gd name="T19" fmla="*/ 1269 h 1330"/>
              <a:gd name="T20" fmla="*/ 794 w 2329"/>
              <a:gd name="T21" fmla="*/ 1302 h 1330"/>
              <a:gd name="T22" fmla="*/ 626 w 2329"/>
              <a:gd name="T23" fmla="*/ 1221 h 1330"/>
              <a:gd name="T24" fmla="*/ 581 w 2329"/>
              <a:gd name="T25" fmla="*/ 1205 h 1330"/>
              <a:gd name="T26" fmla="*/ 511 w 2329"/>
              <a:gd name="T27" fmla="*/ 1191 h 1330"/>
              <a:gd name="T28" fmla="*/ 312 w 2329"/>
              <a:gd name="T29" fmla="*/ 1176 h 1330"/>
              <a:gd name="T30" fmla="*/ 314 w 2329"/>
              <a:gd name="T31" fmla="*/ 1096 h 1330"/>
              <a:gd name="T32" fmla="*/ 265 w 2329"/>
              <a:gd name="T33" fmla="*/ 1084 h 1330"/>
              <a:gd name="T34" fmla="*/ 246 w 2329"/>
              <a:gd name="T35" fmla="*/ 1065 h 1330"/>
              <a:gd name="T36" fmla="*/ 272 w 2329"/>
              <a:gd name="T37" fmla="*/ 982 h 1330"/>
              <a:gd name="T38" fmla="*/ 305 w 2329"/>
              <a:gd name="T39" fmla="*/ 956 h 1330"/>
              <a:gd name="T40" fmla="*/ 248 w 2329"/>
              <a:gd name="T41" fmla="*/ 904 h 1330"/>
              <a:gd name="T42" fmla="*/ 146 w 2329"/>
              <a:gd name="T43" fmla="*/ 933 h 1330"/>
              <a:gd name="T44" fmla="*/ 73 w 2329"/>
              <a:gd name="T45" fmla="*/ 859 h 1330"/>
              <a:gd name="T46" fmla="*/ 0 w 2329"/>
              <a:gd name="T47" fmla="*/ 831 h 1330"/>
              <a:gd name="T48" fmla="*/ 52 w 2329"/>
              <a:gd name="T49" fmla="*/ 703 h 1330"/>
              <a:gd name="T50" fmla="*/ 56 w 2329"/>
              <a:gd name="T51" fmla="*/ 618 h 1330"/>
              <a:gd name="T52" fmla="*/ 28 w 2329"/>
              <a:gd name="T53" fmla="*/ 552 h 1330"/>
              <a:gd name="T54" fmla="*/ 106 w 2329"/>
              <a:gd name="T55" fmla="*/ 447 h 1330"/>
              <a:gd name="T56" fmla="*/ 194 w 2329"/>
              <a:gd name="T57" fmla="*/ 457 h 1330"/>
              <a:gd name="T58" fmla="*/ 196 w 2329"/>
              <a:gd name="T59" fmla="*/ 426 h 1330"/>
              <a:gd name="T60" fmla="*/ 267 w 2329"/>
              <a:gd name="T61" fmla="*/ 398 h 1330"/>
              <a:gd name="T62" fmla="*/ 276 w 2329"/>
              <a:gd name="T63" fmla="*/ 360 h 1330"/>
              <a:gd name="T64" fmla="*/ 319 w 2329"/>
              <a:gd name="T65" fmla="*/ 265 h 1330"/>
              <a:gd name="T66" fmla="*/ 345 w 2329"/>
              <a:gd name="T67" fmla="*/ 201 h 1330"/>
              <a:gd name="T68" fmla="*/ 373 w 2329"/>
              <a:gd name="T69" fmla="*/ 142 h 1330"/>
              <a:gd name="T70" fmla="*/ 425 w 2329"/>
              <a:gd name="T71" fmla="*/ 126 h 1330"/>
              <a:gd name="T72" fmla="*/ 454 w 2329"/>
              <a:gd name="T73" fmla="*/ 78 h 1330"/>
              <a:gd name="T74" fmla="*/ 525 w 2329"/>
              <a:gd name="T75" fmla="*/ 85 h 1330"/>
              <a:gd name="T76" fmla="*/ 581 w 2329"/>
              <a:gd name="T77" fmla="*/ 102 h 1330"/>
              <a:gd name="T78" fmla="*/ 709 w 2329"/>
              <a:gd name="T79" fmla="*/ 145 h 1330"/>
              <a:gd name="T80" fmla="*/ 922 w 2329"/>
              <a:gd name="T81" fmla="*/ 145 h 1330"/>
              <a:gd name="T82" fmla="*/ 981 w 2329"/>
              <a:gd name="T83" fmla="*/ 92 h 1330"/>
              <a:gd name="T84" fmla="*/ 1116 w 2329"/>
              <a:gd name="T85" fmla="*/ 100 h 1330"/>
              <a:gd name="T86" fmla="*/ 1178 w 2329"/>
              <a:gd name="T87" fmla="*/ 12 h 1330"/>
              <a:gd name="T88" fmla="*/ 1239 w 2329"/>
              <a:gd name="T89" fmla="*/ 29 h 1330"/>
              <a:gd name="T90" fmla="*/ 1293 w 2329"/>
              <a:gd name="T91" fmla="*/ 71 h 1330"/>
              <a:gd name="T92" fmla="*/ 1457 w 2329"/>
              <a:gd name="T93" fmla="*/ 116 h 1330"/>
              <a:gd name="T94" fmla="*/ 1547 w 2329"/>
              <a:gd name="T95" fmla="*/ 225 h 1330"/>
              <a:gd name="T96" fmla="*/ 1544 w 2329"/>
              <a:gd name="T97" fmla="*/ 258 h 1330"/>
              <a:gd name="T98" fmla="*/ 1535 w 2329"/>
              <a:gd name="T99" fmla="*/ 296 h 1330"/>
              <a:gd name="T100" fmla="*/ 1554 w 2329"/>
              <a:gd name="T101" fmla="*/ 358 h 1330"/>
              <a:gd name="T102" fmla="*/ 1601 w 2329"/>
              <a:gd name="T103" fmla="*/ 398 h 1330"/>
              <a:gd name="T104" fmla="*/ 1625 w 2329"/>
              <a:gd name="T105" fmla="*/ 320 h 1330"/>
              <a:gd name="T106" fmla="*/ 1667 w 2329"/>
              <a:gd name="T107" fmla="*/ 270 h 1330"/>
              <a:gd name="T108" fmla="*/ 1750 w 2329"/>
              <a:gd name="T109" fmla="*/ 268 h 1330"/>
              <a:gd name="T110" fmla="*/ 1788 w 2329"/>
              <a:gd name="T111" fmla="*/ 220 h 1330"/>
              <a:gd name="T112" fmla="*/ 1856 w 2329"/>
              <a:gd name="T113" fmla="*/ 185 h 1330"/>
              <a:gd name="T114" fmla="*/ 1863 w 2329"/>
              <a:gd name="T115" fmla="*/ 145 h 1330"/>
              <a:gd name="T116" fmla="*/ 2020 w 2329"/>
              <a:gd name="T117" fmla="*/ 173 h 1330"/>
              <a:gd name="T118" fmla="*/ 2024 w 2329"/>
              <a:gd name="T119" fmla="*/ 251 h 1330"/>
              <a:gd name="T120" fmla="*/ 2119 w 2329"/>
              <a:gd name="T121" fmla="*/ 322 h 1330"/>
              <a:gd name="T122" fmla="*/ 2135 w 2329"/>
              <a:gd name="T123" fmla="*/ 355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29" h="1330">
                <a:moveTo>
                  <a:pt x="2211" y="424"/>
                </a:moveTo>
                <a:lnTo>
                  <a:pt x="2211" y="424"/>
                </a:lnTo>
                <a:lnTo>
                  <a:pt x="2218" y="426"/>
                </a:lnTo>
                <a:lnTo>
                  <a:pt x="2313" y="455"/>
                </a:lnTo>
                <a:lnTo>
                  <a:pt x="2327" y="509"/>
                </a:lnTo>
                <a:lnTo>
                  <a:pt x="2329" y="537"/>
                </a:lnTo>
                <a:lnTo>
                  <a:pt x="2318" y="571"/>
                </a:lnTo>
                <a:lnTo>
                  <a:pt x="2301" y="599"/>
                </a:lnTo>
                <a:lnTo>
                  <a:pt x="2277" y="618"/>
                </a:lnTo>
                <a:lnTo>
                  <a:pt x="2232" y="623"/>
                </a:lnTo>
                <a:lnTo>
                  <a:pt x="2214" y="632"/>
                </a:lnTo>
                <a:lnTo>
                  <a:pt x="2199" y="646"/>
                </a:lnTo>
                <a:lnTo>
                  <a:pt x="2195" y="670"/>
                </a:lnTo>
                <a:lnTo>
                  <a:pt x="2195" y="689"/>
                </a:lnTo>
                <a:lnTo>
                  <a:pt x="2197" y="729"/>
                </a:lnTo>
                <a:lnTo>
                  <a:pt x="2195" y="748"/>
                </a:lnTo>
                <a:lnTo>
                  <a:pt x="2183" y="767"/>
                </a:lnTo>
                <a:lnTo>
                  <a:pt x="2169" y="772"/>
                </a:lnTo>
                <a:lnTo>
                  <a:pt x="2150" y="772"/>
                </a:lnTo>
                <a:lnTo>
                  <a:pt x="2131" y="781"/>
                </a:lnTo>
                <a:lnTo>
                  <a:pt x="2121" y="795"/>
                </a:lnTo>
                <a:lnTo>
                  <a:pt x="2105" y="850"/>
                </a:lnTo>
                <a:lnTo>
                  <a:pt x="2093" y="864"/>
                </a:lnTo>
                <a:lnTo>
                  <a:pt x="1953" y="963"/>
                </a:lnTo>
                <a:lnTo>
                  <a:pt x="1923" y="963"/>
                </a:lnTo>
                <a:lnTo>
                  <a:pt x="1892" y="942"/>
                </a:lnTo>
                <a:lnTo>
                  <a:pt x="1878" y="940"/>
                </a:lnTo>
                <a:lnTo>
                  <a:pt x="1861" y="949"/>
                </a:lnTo>
                <a:lnTo>
                  <a:pt x="1835" y="978"/>
                </a:lnTo>
                <a:lnTo>
                  <a:pt x="1821" y="982"/>
                </a:lnTo>
                <a:lnTo>
                  <a:pt x="1717" y="956"/>
                </a:lnTo>
                <a:lnTo>
                  <a:pt x="1677" y="954"/>
                </a:lnTo>
                <a:lnTo>
                  <a:pt x="1641" y="971"/>
                </a:lnTo>
                <a:lnTo>
                  <a:pt x="1606" y="1011"/>
                </a:lnTo>
                <a:lnTo>
                  <a:pt x="1601" y="1025"/>
                </a:lnTo>
                <a:lnTo>
                  <a:pt x="1601" y="1049"/>
                </a:lnTo>
                <a:lnTo>
                  <a:pt x="1594" y="1068"/>
                </a:lnTo>
                <a:lnTo>
                  <a:pt x="1570" y="1098"/>
                </a:lnTo>
                <a:lnTo>
                  <a:pt x="1558" y="1136"/>
                </a:lnTo>
                <a:lnTo>
                  <a:pt x="1547" y="1266"/>
                </a:lnTo>
                <a:lnTo>
                  <a:pt x="1539" y="1285"/>
                </a:lnTo>
                <a:lnTo>
                  <a:pt x="1530" y="1304"/>
                </a:lnTo>
                <a:lnTo>
                  <a:pt x="1535" y="1330"/>
                </a:lnTo>
                <a:lnTo>
                  <a:pt x="1499" y="1302"/>
                </a:lnTo>
                <a:lnTo>
                  <a:pt x="1468" y="1221"/>
                </a:lnTo>
                <a:lnTo>
                  <a:pt x="1442" y="1198"/>
                </a:lnTo>
                <a:lnTo>
                  <a:pt x="1431" y="1200"/>
                </a:lnTo>
                <a:lnTo>
                  <a:pt x="1400" y="1219"/>
                </a:lnTo>
                <a:lnTo>
                  <a:pt x="1386" y="1224"/>
                </a:lnTo>
                <a:lnTo>
                  <a:pt x="1369" y="1221"/>
                </a:lnTo>
                <a:lnTo>
                  <a:pt x="1336" y="1207"/>
                </a:lnTo>
                <a:lnTo>
                  <a:pt x="1322" y="1205"/>
                </a:lnTo>
                <a:lnTo>
                  <a:pt x="1291" y="1212"/>
                </a:lnTo>
                <a:lnTo>
                  <a:pt x="1277" y="1214"/>
                </a:lnTo>
                <a:lnTo>
                  <a:pt x="1265" y="1207"/>
                </a:lnTo>
                <a:lnTo>
                  <a:pt x="1256" y="1195"/>
                </a:lnTo>
                <a:lnTo>
                  <a:pt x="1248" y="1176"/>
                </a:lnTo>
                <a:lnTo>
                  <a:pt x="1239" y="1162"/>
                </a:lnTo>
                <a:lnTo>
                  <a:pt x="1222" y="1160"/>
                </a:lnTo>
                <a:lnTo>
                  <a:pt x="1208" y="1162"/>
                </a:lnTo>
                <a:lnTo>
                  <a:pt x="1156" y="1158"/>
                </a:lnTo>
                <a:lnTo>
                  <a:pt x="1140" y="1150"/>
                </a:lnTo>
                <a:lnTo>
                  <a:pt x="1133" y="1150"/>
                </a:lnTo>
                <a:lnTo>
                  <a:pt x="1126" y="1153"/>
                </a:lnTo>
                <a:lnTo>
                  <a:pt x="1111" y="1162"/>
                </a:lnTo>
                <a:lnTo>
                  <a:pt x="1102" y="1165"/>
                </a:lnTo>
                <a:lnTo>
                  <a:pt x="1078" y="1165"/>
                </a:lnTo>
                <a:lnTo>
                  <a:pt x="1066" y="1179"/>
                </a:lnTo>
                <a:lnTo>
                  <a:pt x="1040" y="1259"/>
                </a:lnTo>
                <a:lnTo>
                  <a:pt x="1033" y="1269"/>
                </a:lnTo>
                <a:lnTo>
                  <a:pt x="1021" y="1276"/>
                </a:lnTo>
                <a:lnTo>
                  <a:pt x="1017" y="1276"/>
                </a:lnTo>
                <a:lnTo>
                  <a:pt x="1005" y="1269"/>
                </a:lnTo>
                <a:lnTo>
                  <a:pt x="988" y="1276"/>
                </a:lnTo>
                <a:lnTo>
                  <a:pt x="988" y="1276"/>
                </a:lnTo>
                <a:lnTo>
                  <a:pt x="870" y="1283"/>
                </a:lnTo>
                <a:lnTo>
                  <a:pt x="794" y="1302"/>
                </a:lnTo>
                <a:lnTo>
                  <a:pt x="747" y="1292"/>
                </a:lnTo>
                <a:lnTo>
                  <a:pt x="652" y="1247"/>
                </a:lnTo>
                <a:lnTo>
                  <a:pt x="650" y="1243"/>
                </a:lnTo>
                <a:lnTo>
                  <a:pt x="648" y="1233"/>
                </a:lnTo>
                <a:lnTo>
                  <a:pt x="643" y="1229"/>
                </a:lnTo>
                <a:lnTo>
                  <a:pt x="631" y="1236"/>
                </a:lnTo>
                <a:lnTo>
                  <a:pt x="626" y="1221"/>
                </a:lnTo>
                <a:lnTo>
                  <a:pt x="619" y="1217"/>
                </a:lnTo>
                <a:lnTo>
                  <a:pt x="610" y="1219"/>
                </a:lnTo>
                <a:lnTo>
                  <a:pt x="600" y="1224"/>
                </a:lnTo>
                <a:lnTo>
                  <a:pt x="605" y="1210"/>
                </a:lnTo>
                <a:lnTo>
                  <a:pt x="600" y="1212"/>
                </a:lnTo>
                <a:lnTo>
                  <a:pt x="593" y="1210"/>
                </a:lnTo>
                <a:lnTo>
                  <a:pt x="581" y="1205"/>
                </a:lnTo>
                <a:lnTo>
                  <a:pt x="567" y="1207"/>
                </a:lnTo>
                <a:lnTo>
                  <a:pt x="560" y="1207"/>
                </a:lnTo>
                <a:lnTo>
                  <a:pt x="555" y="1200"/>
                </a:lnTo>
                <a:lnTo>
                  <a:pt x="548" y="1186"/>
                </a:lnTo>
                <a:lnTo>
                  <a:pt x="544" y="1184"/>
                </a:lnTo>
                <a:lnTo>
                  <a:pt x="518" y="1188"/>
                </a:lnTo>
                <a:lnTo>
                  <a:pt x="511" y="1191"/>
                </a:lnTo>
                <a:lnTo>
                  <a:pt x="487" y="1212"/>
                </a:lnTo>
                <a:lnTo>
                  <a:pt x="473" y="1219"/>
                </a:lnTo>
                <a:lnTo>
                  <a:pt x="454" y="1224"/>
                </a:lnTo>
                <a:lnTo>
                  <a:pt x="435" y="1224"/>
                </a:lnTo>
                <a:lnTo>
                  <a:pt x="364" y="1200"/>
                </a:lnTo>
                <a:lnTo>
                  <a:pt x="312" y="1191"/>
                </a:lnTo>
                <a:lnTo>
                  <a:pt x="312" y="1176"/>
                </a:lnTo>
                <a:lnTo>
                  <a:pt x="314" y="1169"/>
                </a:lnTo>
                <a:lnTo>
                  <a:pt x="314" y="1158"/>
                </a:lnTo>
                <a:lnTo>
                  <a:pt x="321" y="1124"/>
                </a:lnTo>
                <a:lnTo>
                  <a:pt x="321" y="1110"/>
                </a:lnTo>
                <a:lnTo>
                  <a:pt x="321" y="1105"/>
                </a:lnTo>
                <a:lnTo>
                  <a:pt x="319" y="1101"/>
                </a:lnTo>
                <a:lnTo>
                  <a:pt x="314" y="1096"/>
                </a:lnTo>
                <a:lnTo>
                  <a:pt x="309" y="1091"/>
                </a:lnTo>
                <a:lnTo>
                  <a:pt x="305" y="1091"/>
                </a:lnTo>
                <a:lnTo>
                  <a:pt x="295" y="1089"/>
                </a:lnTo>
                <a:lnTo>
                  <a:pt x="281" y="1091"/>
                </a:lnTo>
                <a:lnTo>
                  <a:pt x="276" y="1091"/>
                </a:lnTo>
                <a:lnTo>
                  <a:pt x="269" y="1089"/>
                </a:lnTo>
                <a:lnTo>
                  <a:pt x="265" y="1084"/>
                </a:lnTo>
                <a:lnTo>
                  <a:pt x="260" y="1077"/>
                </a:lnTo>
                <a:lnTo>
                  <a:pt x="257" y="1072"/>
                </a:lnTo>
                <a:lnTo>
                  <a:pt x="255" y="1072"/>
                </a:lnTo>
                <a:lnTo>
                  <a:pt x="250" y="1072"/>
                </a:lnTo>
                <a:lnTo>
                  <a:pt x="250" y="1072"/>
                </a:lnTo>
                <a:lnTo>
                  <a:pt x="248" y="1070"/>
                </a:lnTo>
                <a:lnTo>
                  <a:pt x="246" y="1065"/>
                </a:lnTo>
                <a:lnTo>
                  <a:pt x="246" y="1053"/>
                </a:lnTo>
                <a:lnTo>
                  <a:pt x="246" y="1049"/>
                </a:lnTo>
                <a:lnTo>
                  <a:pt x="248" y="1044"/>
                </a:lnTo>
                <a:lnTo>
                  <a:pt x="269" y="1006"/>
                </a:lnTo>
                <a:lnTo>
                  <a:pt x="272" y="997"/>
                </a:lnTo>
                <a:lnTo>
                  <a:pt x="272" y="992"/>
                </a:lnTo>
                <a:lnTo>
                  <a:pt x="272" y="982"/>
                </a:lnTo>
                <a:lnTo>
                  <a:pt x="269" y="975"/>
                </a:lnTo>
                <a:lnTo>
                  <a:pt x="272" y="971"/>
                </a:lnTo>
                <a:lnTo>
                  <a:pt x="274" y="968"/>
                </a:lnTo>
                <a:lnTo>
                  <a:pt x="276" y="966"/>
                </a:lnTo>
                <a:lnTo>
                  <a:pt x="295" y="961"/>
                </a:lnTo>
                <a:lnTo>
                  <a:pt x="300" y="959"/>
                </a:lnTo>
                <a:lnTo>
                  <a:pt x="305" y="956"/>
                </a:lnTo>
                <a:lnTo>
                  <a:pt x="307" y="952"/>
                </a:lnTo>
                <a:lnTo>
                  <a:pt x="307" y="949"/>
                </a:lnTo>
                <a:lnTo>
                  <a:pt x="307" y="947"/>
                </a:lnTo>
                <a:lnTo>
                  <a:pt x="305" y="942"/>
                </a:lnTo>
                <a:lnTo>
                  <a:pt x="298" y="935"/>
                </a:lnTo>
                <a:lnTo>
                  <a:pt x="253" y="904"/>
                </a:lnTo>
                <a:lnTo>
                  <a:pt x="248" y="904"/>
                </a:lnTo>
                <a:lnTo>
                  <a:pt x="246" y="904"/>
                </a:lnTo>
                <a:lnTo>
                  <a:pt x="243" y="904"/>
                </a:lnTo>
                <a:lnTo>
                  <a:pt x="213" y="923"/>
                </a:lnTo>
                <a:lnTo>
                  <a:pt x="203" y="928"/>
                </a:lnTo>
                <a:lnTo>
                  <a:pt x="163" y="928"/>
                </a:lnTo>
                <a:lnTo>
                  <a:pt x="158" y="928"/>
                </a:lnTo>
                <a:lnTo>
                  <a:pt x="146" y="933"/>
                </a:lnTo>
                <a:lnTo>
                  <a:pt x="142" y="933"/>
                </a:lnTo>
                <a:lnTo>
                  <a:pt x="139" y="933"/>
                </a:lnTo>
                <a:lnTo>
                  <a:pt x="92" y="902"/>
                </a:lnTo>
                <a:lnTo>
                  <a:pt x="87" y="897"/>
                </a:lnTo>
                <a:lnTo>
                  <a:pt x="82" y="890"/>
                </a:lnTo>
                <a:lnTo>
                  <a:pt x="78" y="878"/>
                </a:lnTo>
                <a:lnTo>
                  <a:pt x="73" y="859"/>
                </a:lnTo>
                <a:lnTo>
                  <a:pt x="66" y="850"/>
                </a:lnTo>
                <a:lnTo>
                  <a:pt x="61" y="843"/>
                </a:lnTo>
                <a:lnTo>
                  <a:pt x="54" y="843"/>
                </a:lnTo>
                <a:lnTo>
                  <a:pt x="14" y="845"/>
                </a:lnTo>
                <a:lnTo>
                  <a:pt x="4" y="843"/>
                </a:lnTo>
                <a:lnTo>
                  <a:pt x="0" y="843"/>
                </a:lnTo>
                <a:lnTo>
                  <a:pt x="0" y="831"/>
                </a:lnTo>
                <a:lnTo>
                  <a:pt x="0" y="812"/>
                </a:lnTo>
                <a:lnTo>
                  <a:pt x="11" y="767"/>
                </a:lnTo>
                <a:lnTo>
                  <a:pt x="16" y="750"/>
                </a:lnTo>
                <a:lnTo>
                  <a:pt x="23" y="739"/>
                </a:lnTo>
                <a:lnTo>
                  <a:pt x="42" y="724"/>
                </a:lnTo>
                <a:lnTo>
                  <a:pt x="49" y="713"/>
                </a:lnTo>
                <a:lnTo>
                  <a:pt x="52" y="703"/>
                </a:lnTo>
                <a:lnTo>
                  <a:pt x="56" y="684"/>
                </a:lnTo>
                <a:lnTo>
                  <a:pt x="56" y="675"/>
                </a:lnTo>
                <a:lnTo>
                  <a:pt x="52" y="660"/>
                </a:lnTo>
                <a:lnTo>
                  <a:pt x="52" y="651"/>
                </a:lnTo>
                <a:lnTo>
                  <a:pt x="63" y="632"/>
                </a:lnTo>
                <a:lnTo>
                  <a:pt x="61" y="623"/>
                </a:lnTo>
                <a:lnTo>
                  <a:pt x="56" y="618"/>
                </a:lnTo>
                <a:lnTo>
                  <a:pt x="54" y="611"/>
                </a:lnTo>
                <a:lnTo>
                  <a:pt x="52" y="604"/>
                </a:lnTo>
                <a:lnTo>
                  <a:pt x="52" y="592"/>
                </a:lnTo>
                <a:lnTo>
                  <a:pt x="47" y="580"/>
                </a:lnTo>
                <a:lnTo>
                  <a:pt x="42" y="571"/>
                </a:lnTo>
                <a:lnTo>
                  <a:pt x="33" y="559"/>
                </a:lnTo>
                <a:lnTo>
                  <a:pt x="28" y="552"/>
                </a:lnTo>
                <a:lnTo>
                  <a:pt x="26" y="545"/>
                </a:lnTo>
                <a:lnTo>
                  <a:pt x="23" y="530"/>
                </a:lnTo>
                <a:lnTo>
                  <a:pt x="26" y="511"/>
                </a:lnTo>
                <a:lnTo>
                  <a:pt x="30" y="500"/>
                </a:lnTo>
                <a:lnTo>
                  <a:pt x="56" y="457"/>
                </a:lnTo>
                <a:lnTo>
                  <a:pt x="97" y="447"/>
                </a:lnTo>
                <a:lnTo>
                  <a:pt x="106" y="447"/>
                </a:lnTo>
                <a:lnTo>
                  <a:pt x="123" y="457"/>
                </a:lnTo>
                <a:lnTo>
                  <a:pt x="125" y="459"/>
                </a:lnTo>
                <a:lnTo>
                  <a:pt x="130" y="462"/>
                </a:lnTo>
                <a:lnTo>
                  <a:pt x="139" y="462"/>
                </a:lnTo>
                <a:lnTo>
                  <a:pt x="165" y="457"/>
                </a:lnTo>
                <a:lnTo>
                  <a:pt x="184" y="457"/>
                </a:lnTo>
                <a:lnTo>
                  <a:pt x="194" y="457"/>
                </a:lnTo>
                <a:lnTo>
                  <a:pt x="198" y="450"/>
                </a:lnTo>
                <a:lnTo>
                  <a:pt x="201" y="445"/>
                </a:lnTo>
                <a:lnTo>
                  <a:pt x="201" y="443"/>
                </a:lnTo>
                <a:lnTo>
                  <a:pt x="198" y="438"/>
                </a:lnTo>
                <a:lnTo>
                  <a:pt x="196" y="429"/>
                </a:lnTo>
                <a:lnTo>
                  <a:pt x="196" y="429"/>
                </a:lnTo>
                <a:lnTo>
                  <a:pt x="196" y="426"/>
                </a:lnTo>
                <a:lnTo>
                  <a:pt x="196" y="424"/>
                </a:lnTo>
                <a:lnTo>
                  <a:pt x="198" y="421"/>
                </a:lnTo>
                <a:lnTo>
                  <a:pt x="201" y="419"/>
                </a:lnTo>
                <a:lnTo>
                  <a:pt x="229" y="395"/>
                </a:lnTo>
                <a:lnTo>
                  <a:pt x="236" y="393"/>
                </a:lnTo>
                <a:lnTo>
                  <a:pt x="248" y="393"/>
                </a:lnTo>
                <a:lnTo>
                  <a:pt x="267" y="398"/>
                </a:lnTo>
                <a:lnTo>
                  <a:pt x="272" y="398"/>
                </a:lnTo>
                <a:lnTo>
                  <a:pt x="276" y="391"/>
                </a:lnTo>
                <a:lnTo>
                  <a:pt x="276" y="384"/>
                </a:lnTo>
                <a:lnTo>
                  <a:pt x="274" y="376"/>
                </a:lnTo>
                <a:lnTo>
                  <a:pt x="274" y="369"/>
                </a:lnTo>
                <a:lnTo>
                  <a:pt x="274" y="365"/>
                </a:lnTo>
                <a:lnTo>
                  <a:pt x="276" y="360"/>
                </a:lnTo>
                <a:lnTo>
                  <a:pt x="279" y="355"/>
                </a:lnTo>
                <a:lnTo>
                  <a:pt x="319" y="332"/>
                </a:lnTo>
                <a:lnTo>
                  <a:pt x="326" y="324"/>
                </a:lnTo>
                <a:lnTo>
                  <a:pt x="331" y="320"/>
                </a:lnTo>
                <a:lnTo>
                  <a:pt x="331" y="315"/>
                </a:lnTo>
                <a:lnTo>
                  <a:pt x="328" y="308"/>
                </a:lnTo>
                <a:lnTo>
                  <a:pt x="319" y="265"/>
                </a:lnTo>
                <a:lnTo>
                  <a:pt x="319" y="256"/>
                </a:lnTo>
                <a:lnTo>
                  <a:pt x="321" y="249"/>
                </a:lnTo>
                <a:lnTo>
                  <a:pt x="324" y="239"/>
                </a:lnTo>
                <a:lnTo>
                  <a:pt x="326" y="234"/>
                </a:lnTo>
                <a:lnTo>
                  <a:pt x="338" y="218"/>
                </a:lnTo>
                <a:lnTo>
                  <a:pt x="343" y="211"/>
                </a:lnTo>
                <a:lnTo>
                  <a:pt x="345" y="201"/>
                </a:lnTo>
                <a:lnTo>
                  <a:pt x="347" y="197"/>
                </a:lnTo>
                <a:lnTo>
                  <a:pt x="350" y="194"/>
                </a:lnTo>
                <a:lnTo>
                  <a:pt x="354" y="190"/>
                </a:lnTo>
                <a:lnTo>
                  <a:pt x="359" y="187"/>
                </a:lnTo>
                <a:lnTo>
                  <a:pt x="362" y="182"/>
                </a:lnTo>
                <a:lnTo>
                  <a:pt x="366" y="154"/>
                </a:lnTo>
                <a:lnTo>
                  <a:pt x="373" y="142"/>
                </a:lnTo>
                <a:lnTo>
                  <a:pt x="378" y="137"/>
                </a:lnTo>
                <a:lnTo>
                  <a:pt x="383" y="133"/>
                </a:lnTo>
                <a:lnTo>
                  <a:pt x="390" y="130"/>
                </a:lnTo>
                <a:lnTo>
                  <a:pt x="402" y="133"/>
                </a:lnTo>
                <a:lnTo>
                  <a:pt x="411" y="135"/>
                </a:lnTo>
                <a:lnTo>
                  <a:pt x="418" y="133"/>
                </a:lnTo>
                <a:lnTo>
                  <a:pt x="425" y="126"/>
                </a:lnTo>
                <a:lnTo>
                  <a:pt x="435" y="109"/>
                </a:lnTo>
                <a:lnTo>
                  <a:pt x="437" y="107"/>
                </a:lnTo>
                <a:lnTo>
                  <a:pt x="444" y="102"/>
                </a:lnTo>
                <a:lnTo>
                  <a:pt x="449" y="97"/>
                </a:lnTo>
                <a:lnTo>
                  <a:pt x="451" y="92"/>
                </a:lnTo>
                <a:lnTo>
                  <a:pt x="451" y="81"/>
                </a:lnTo>
                <a:lnTo>
                  <a:pt x="454" y="78"/>
                </a:lnTo>
                <a:lnTo>
                  <a:pt x="456" y="74"/>
                </a:lnTo>
                <a:lnTo>
                  <a:pt x="461" y="74"/>
                </a:lnTo>
                <a:lnTo>
                  <a:pt x="466" y="74"/>
                </a:lnTo>
                <a:lnTo>
                  <a:pt x="480" y="81"/>
                </a:lnTo>
                <a:lnTo>
                  <a:pt x="492" y="83"/>
                </a:lnTo>
                <a:lnTo>
                  <a:pt x="503" y="85"/>
                </a:lnTo>
                <a:lnTo>
                  <a:pt x="525" y="85"/>
                </a:lnTo>
                <a:lnTo>
                  <a:pt x="534" y="88"/>
                </a:lnTo>
                <a:lnTo>
                  <a:pt x="541" y="92"/>
                </a:lnTo>
                <a:lnTo>
                  <a:pt x="544" y="100"/>
                </a:lnTo>
                <a:lnTo>
                  <a:pt x="548" y="104"/>
                </a:lnTo>
                <a:lnTo>
                  <a:pt x="555" y="107"/>
                </a:lnTo>
                <a:lnTo>
                  <a:pt x="565" y="107"/>
                </a:lnTo>
                <a:lnTo>
                  <a:pt x="581" y="102"/>
                </a:lnTo>
                <a:lnTo>
                  <a:pt x="603" y="100"/>
                </a:lnTo>
                <a:lnTo>
                  <a:pt x="619" y="100"/>
                </a:lnTo>
                <a:lnTo>
                  <a:pt x="645" y="107"/>
                </a:lnTo>
                <a:lnTo>
                  <a:pt x="681" y="121"/>
                </a:lnTo>
                <a:lnTo>
                  <a:pt x="693" y="128"/>
                </a:lnTo>
                <a:lnTo>
                  <a:pt x="702" y="135"/>
                </a:lnTo>
                <a:lnTo>
                  <a:pt x="709" y="145"/>
                </a:lnTo>
                <a:lnTo>
                  <a:pt x="716" y="152"/>
                </a:lnTo>
                <a:lnTo>
                  <a:pt x="726" y="156"/>
                </a:lnTo>
                <a:lnTo>
                  <a:pt x="757" y="161"/>
                </a:lnTo>
                <a:lnTo>
                  <a:pt x="794" y="175"/>
                </a:lnTo>
                <a:lnTo>
                  <a:pt x="811" y="178"/>
                </a:lnTo>
                <a:lnTo>
                  <a:pt x="830" y="175"/>
                </a:lnTo>
                <a:lnTo>
                  <a:pt x="922" y="145"/>
                </a:lnTo>
                <a:lnTo>
                  <a:pt x="929" y="137"/>
                </a:lnTo>
                <a:lnTo>
                  <a:pt x="929" y="133"/>
                </a:lnTo>
                <a:lnTo>
                  <a:pt x="929" y="123"/>
                </a:lnTo>
                <a:lnTo>
                  <a:pt x="929" y="114"/>
                </a:lnTo>
                <a:lnTo>
                  <a:pt x="932" y="107"/>
                </a:lnTo>
                <a:lnTo>
                  <a:pt x="939" y="102"/>
                </a:lnTo>
                <a:lnTo>
                  <a:pt x="981" y="92"/>
                </a:lnTo>
                <a:lnTo>
                  <a:pt x="986" y="95"/>
                </a:lnTo>
                <a:lnTo>
                  <a:pt x="998" y="97"/>
                </a:lnTo>
                <a:lnTo>
                  <a:pt x="1005" y="95"/>
                </a:lnTo>
                <a:lnTo>
                  <a:pt x="1031" y="88"/>
                </a:lnTo>
                <a:lnTo>
                  <a:pt x="1052" y="85"/>
                </a:lnTo>
                <a:lnTo>
                  <a:pt x="1073" y="88"/>
                </a:lnTo>
                <a:lnTo>
                  <a:pt x="1116" y="100"/>
                </a:lnTo>
                <a:lnTo>
                  <a:pt x="1126" y="97"/>
                </a:lnTo>
                <a:lnTo>
                  <a:pt x="1130" y="88"/>
                </a:lnTo>
                <a:lnTo>
                  <a:pt x="1133" y="66"/>
                </a:lnTo>
                <a:lnTo>
                  <a:pt x="1128" y="40"/>
                </a:lnTo>
                <a:lnTo>
                  <a:pt x="1128" y="31"/>
                </a:lnTo>
                <a:lnTo>
                  <a:pt x="1147" y="0"/>
                </a:lnTo>
                <a:lnTo>
                  <a:pt x="1178" y="12"/>
                </a:lnTo>
                <a:lnTo>
                  <a:pt x="1192" y="12"/>
                </a:lnTo>
                <a:lnTo>
                  <a:pt x="1199" y="10"/>
                </a:lnTo>
                <a:lnTo>
                  <a:pt x="1204" y="10"/>
                </a:lnTo>
                <a:lnTo>
                  <a:pt x="1208" y="10"/>
                </a:lnTo>
                <a:lnTo>
                  <a:pt x="1225" y="26"/>
                </a:lnTo>
                <a:lnTo>
                  <a:pt x="1232" y="29"/>
                </a:lnTo>
                <a:lnTo>
                  <a:pt x="1239" y="29"/>
                </a:lnTo>
                <a:lnTo>
                  <a:pt x="1251" y="29"/>
                </a:lnTo>
                <a:lnTo>
                  <a:pt x="1258" y="31"/>
                </a:lnTo>
                <a:lnTo>
                  <a:pt x="1263" y="36"/>
                </a:lnTo>
                <a:lnTo>
                  <a:pt x="1265" y="43"/>
                </a:lnTo>
                <a:lnTo>
                  <a:pt x="1267" y="48"/>
                </a:lnTo>
                <a:lnTo>
                  <a:pt x="1272" y="52"/>
                </a:lnTo>
                <a:lnTo>
                  <a:pt x="1293" y="71"/>
                </a:lnTo>
                <a:lnTo>
                  <a:pt x="1319" y="97"/>
                </a:lnTo>
                <a:lnTo>
                  <a:pt x="1341" y="107"/>
                </a:lnTo>
                <a:lnTo>
                  <a:pt x="1398" y="126"/>
                </a:lnTo>
                <a:lnTo>
                  <a:pt x="1405" y="126"/>
                </a:lnTo>
                <a:lnTo>
                  <a:pt x="1438" y="114"/>
                </a:lnTo>
                <a:lnTo>
                  <a:pt x="1447" y="111"/>
                </a:lnTo>
                <a:lnTo>
                  <a:pt x="1457" y="116"/>
                </a:lnTo>
                <a:lnTo>
                  <a:pt x="1464" y="121"/>
                </a:lnTo>
                <a:lnTo>
                  <a:pt x="1532" y="192"/>
                </a:lnTo>
                <a:lnTo>
                  <a:pt x="1539" y="204"/>
                </a:lnTo>
                <a:lnTo>
                  <a:pt x="1542" y="208"/>
                </a:lnTo>
                <a:lnTo>
                  <a:pt x="1544" y="213"/>
                </a:lnTo>
                <a:lnTo>
                  <a:pt x="1547" y="220"/>
                </a:lnTo>
                <a:lnTo>
                  <a:pt x="1547" y="225"/>
                </a:lnTo>
                <a:lnTo>
                  <a:pt x="1542" y="234"/>
                </a:lnTo>
                <a:lnTo>
                  <a:pt x="1542" y="239"/>
                </a:lnTo>
                <a:lnTo>
                  <a:pt x="1544" y="244"/>
                </a:lnTo>
                <a:lnTo>
                  <a:pt x="1547" y="249"/>
                </a:lnTo>
                <a:lnTo>
                  <a:pt x="1547" y="253"/>
                </a:lnTo>
                <a:lnTo>
                  <a:pt x="1547" y="256"/>
                </a:lnTo>
                <a:lnTo>
                  <a:pt x="1544" y="258"/>
                </a:lnTo>
                <a:lnTo>
                  <a:pt x="1542" y="263"/>
                </a:lnTo>
                <a:lnTo>
                  <a:pt x="1532" y="265"/>
                </a:lnTo>
                <a:lnTo>
                  <a:pt x="1530" y="270"/>
                </a:lnTo>
                <a:lnTo>
                  <a:pt x="1530" y="272"/>
                </a:lnTo>
                <a:lnTo>
                  <a:pt x="1530" y="282"/>
                </a:lnTo>
                <a:lnTo>
                  <a:pt x="1535" y="289"/>
                </a:lnTo>
                <a:lnTo>
                  <a:pt x="1535" y="296"/>
                </a:lnTo>
                <a:lnTo>
                  <a:pt x="1537" y="305"/>
                </a:lnTo>
                <a:lnTo>
                  <a:pt x="1537" y="313"/>
                </a:lnTo>
                <a:lnTo>
                  <a:pt x="1537" y="320"/>
                </a:lnTo>
                <a:lnTo>
                  <a:pt x="1539" y="329"/>
                </a:lnTo>
                <a:lnTo>
                  <a:pt x="1547" y="343"/>
                </a:lnTo>
                <a:lnTo>
                  <a:pt x="1549" y="350"/>
                </a:lnTo>
                <a:lnTo>
                  <a:pt x="1554" y="358"/>
                </a:lnTo>
                <a:lnTo>
                  <a:pt x="1570" y="379"/>
                </a:lnTo>
                <a:lnTo>
                  <a:pt x="1582" y="395"/>
                </a:lnTo>
                <a:lnTo>
                  <a:pt x="1587" y="400"/>
                </a:lnTo>
                <a:lnTo>
                  <a:pt x="1591" y="403"/>
                </a:lnTo>
                <a:lnTo>
                  <a:pt x="1594" y="403"/>
                </a:lnTo>
                <a:lnTo>
                  <a:pt x="1596" y="400"/>
                </a:lnTo>
                <a:lnTo>
                  <a:pt x="1601" y="398"/>
                </a:lnTo>
                <a:lnTo>
                  <a:pt x="1601" y="395"/>
                </a:lnTo>
                <a:lnTo>
                  <a:pt x="1606" y="388"/>
                </a:lnTo>
                <a:lnTo>
                  <a:pt x="1608" y="381"/>
                </a:lnTo>
                <a:lnTo>
                  <a:pt x="1629" y="348"/>
                </a:lnTo>
                <a:lnTo>
                  <a:pt x="1632" y="343"/>
                </a:lnTo>
                <a:lnTo>
                  <a:pt x="1634" y="327"/>
                </a:lnTo>
                <a:lnTo>
                  <a:pt x="1625" y="320"/>
                </a:lnTo>
                <a:lnTo>
                  <a:pt x="1613" y="301"/>
                </a:lnTo>
                <a:lnTo>
                  <a:pt x="1610" y="279"/>
                </a:lnTo>
                <a:lnTo>
                  <a:pt x="1608" y="258"/>
                </a:lnTo>
                <a:lnTo>
                  <a:pt x="1625" y="256"/>
                </a:lnTo>
                <a:lnTo>
                  <a:pt x="1629" y="256"/>
                </a:lnTo>
                <a:lnTo>
                  <a:pt x="1643" y="258"/>
                </a:lnTo>
                <a:lnTo>
                  <a:pt x="1667" y="270"/>
                </a:lnTo>
                <a:lnTo>
                  <a:pt x="1686" y="277"/>
                </a:lnTo>
                <a:lnTo>
                  <a:pt x="1693" y="277"/>
                </a:lnTo>
                <a:lnTo>
                  <a:pt x="1731" y="284"/>
                </a:lnTo>
                <a:lnTo>
                  <a:pt x="1740" y="284"/>
                </a:lnTo>
                <a:lnTo>
                  <a:pt x="1743" y="282"/>
                </a:lnTo>
                <a:lnTo>
                  <a:pt x="1748" y="275"/>
                </a:lnTo>
                <a:lnTo>
                  <a:pt x="1750" y="268"/>
                </a:lnTo>
                <a:lnTo>
                  <a:pt x="1752" y="258"/>
                </a:lnTo>
                <a:lnTo>
                  <a:pt x="1755" y="251"/>
                </a:lnTo>
                <a:lnTo>
                  <a:pt x="1757" y="246"/>
                </a:lnTo>
                <a:lnTo>
                  <a:pt x="1759" y="242"/>
                </a:lnTo>
                <a:lnTo>
                  <a:pt x="1769" y="232"/>
                </a:lnTo>
                <a:lnTo>
                  <a:pt x="1781" y="225"/>
                </a:lnTo>
                <a:lnTo>
                  <a:pt x="1788" y="220"/>
                </a:lnTo>
                <a:lnTo>
                  <a:pt x="1845" y="211"/>
                </a:lnTo>
                <a:lnTo>
                  <a:pt x="1849" y="208"/>
                </a:lnTo>
                <a:lnTo>
                  <a:pt x="1854" y="204"/>
                </a:lnTo>
                <a:lnTo>
                  <a:pt x="1856" y="199"/>
                </a:lnTo>
                <a:lnTo>
                  <a:pt x="1859" y="197"/>
                </a:lnTo>
                <a:lnTo>
                  <a:pt x="1859" y="190"/>
                </a:lnTo>
                <a:lnTo>
                  <a:pt x="1856" y="185"/>
                </a:lnTo>
                <a:lnTo>
                  <a:pt x="1854" y="178"/>
                </a:lnTo>
                <a:lnTo>
                  <a:pt x="1845" y="166"/>
                </a:lnTo>
                <a:lnTo>
                  <a:pt x="1842" y="161"/>
                </a:lnTo>
                <a:lnTo>
                  <a:pt x="1845" y="156"/>
                </a:lnTo>
                <a:lnTo>
                  <a:pt x="1847" y="154"/>
                </a:lnTo>
                <a:lnTo>
                  <a:pt x="1854" y="147"/>
                </a:lnTo>
                <a:lnTo>
                  <a:pt x="1863" y="145"/>
                </a:lnTo>
                <a:lnTo>
                  <a:pt x="1875" y="142"/>
                </a:lnTo>
                <a:lnTo>
                  <a:pt x="1958" y="140"/>
                </a:lnTo>
                <a:lnTo>
                  <a:pt x="1998" y="152"/>
                </a:lnTo>
                <a:lnTo>
                  <a:pt x="2008" y="156"/>
                </a:lnTo>
                <a:lnTo>
                  <a:pt x="2012" y="161"/>
                </a:lnTo>
                <a:lnTo>
                  <a:pt x="2017" y="166"/>
                </a:lnTo>
                <a:lnTo>
                  <a:pt x="2020" y="173"/>
                </a:lnTo>
                <a:lnTo>
                  <a:pt x="2022" y="180"/>
                </a:lnTo>
                <a:lnTo>
                  <a:pt x="2022" y="187"/>
                </a:lnTo>
                <a:lnTo>
                  <a:pt x="2020" y="197"/>
                </a:lnTo>
                <a:lnTo>
                  <a:pt x="2010" y="227"/>
                </a:lnTo>
                <a:lnTo>
                  <a:pt x="2008" y="237"/>
                </a:lnTo>
                <a:lnTo>
                  <a:pt x="2012" y="244"/>
                </a:lnTo>
                <a:lnTo>
                  <a:pt x="2024" y="251"/>
                </a:lnTo>
                <a:lnTo>
                  <a:pt x="2067" y="272"/>
                </a:lnTo>
                <a:lnTo>
                  <a:pt x="2079" y="279"/>
                </a:lnTo>
                <a:lnTo>
                  <a:pt x="2083" y="287"/>
                </a:lnTo>
                <a:lnTo>
                  <a:pt x="2088" y="294"/>
                </a:lnTo>
                <a:lnTo>
                  <a:pt x="2095" y="303"/>
                </a:lnTo>
                <a:lnTo>
                  <a:pt x="2102" y="313"/>
                </a:lnTo>
                <a:lnTo>
                  <a:pt x="2119" y="322"/>
                </a:lnTo>
                <a:lnTo>
                  <a:pt x="2128" y="327"/>
                </a:lnTo>
                <a:lnTo>
                  <a:pt x="2133" y="334"/>
                </a:lnTo>
                <a:lnTo>
                  <a:pt x="2135" y="336"/>
                </a:lnTo>
                <a:lnTo>
                  <a:pt x="2135" y="341"/>
                </a:lnTo>
                <a:lnTo>
                  <a:pt x="2135" y="343"/>
                </a:lnTo>
                <a:lnTo>
                  <a:pt x="2135" y="348"/>
                </a:lnTo>
                <a:lnTo>
                  <a:pt x="2135" y="355"/>
                </a:lnTo>
                <a:lnTo>
                  <a:pt x="2143" y="362"/>
                </a:lnTo>
                <a:lnTo>
                  <a:pt x="2166" y="379"/>
                </a:lnTo>
                <a:lnTo>
                  <a:pt x="2173" y="384"/>
                </a:lnTo>
                <a:lnTo>
                  <a:pt x="2192" y="407"/>
                </a:lnTo>
                <a:lnTo>
                  <a:pt x="2204" y="417"/>
                </a:lnTo>
                <a:lnTo>
                  <a:pt x="2211" y="424"/>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 name="Freeform 13"/>
          <p:cNvSpPr>
            <a:spLocks/>
          </p:cNvSpPr>
          <p:nvPr/>
        </p:nvSpPr>
        <p:spPr bwMode="auto">
          <a:xfrm>
            <a:off x="10481526" y="5580324"/>
            <a:ext cx="468859" cy="372872"/>
          </a:xfrm>
          <a:custGeom>
            <a:avLst/>
            <a:gdLst>
              <a:gd name="T0" fmla="*/ 374 w 381"/>
              <a:gd name="T1" fmla="*/ 69 h 303"/>
              <a:gd name="T2" fmla="*/ 381 w 381"/>
              <a:gd name="T3" fmla="*/ 81 h 303"/>
              <a:gd name="T4" fmla="*/ 381 w 381"/>
              <a:gd name="T5" fmla="*/ 90 h 303"/>
              <a:gd name="T6" fmla="*/ 357 w 381"/>
              <a:gd name="T7" fmla="*/ 126 h 303"/>
              <a:gd name="T8" fmla="*/ 355 w 381"/>
              <a:gd name="T9" fmla="*/ 133 h 303"/>
              <a:gd name="T10" fmla="*/ 357 w 381"/>
              <a:gd name="T11" fmla="*/ 138 h 303"/>
              <a:gd name="T12" fmla="*/ 364 w 381"/>
              <a:gd name="T13" fmla="*/ 147 h 303"/>
              <a:gd name="T14" fmla="*/ 367 w 381"/>
              <a:gd name="T15" fmla="*/ 164 h 303"/>
              <a:gd name="T16" fmla="*/ 369 w 381"/>
              <a:gd name="T17" fmla="*/ 171 h 303"/>
              <a:gd name="T18" fmla="*/ 374 w 381"/>
              <a:gd name="T19" fmla="*/ 178 h 303"/>
              <a:gd name="T20" fmla="*/ 376 w 381"/>
              <a:gd name="T21" fmla="*/ 183 h 303"/>
              <a:gd name="T22" fmla="*/ 372 w 381"/>
              <a:gd name="T23" fmla="*/ 197 h 303"/>
              <a:gd name="T24" fmla="*/ 327 w 381"/>
              <a:gd name="T25" fmla="*/ 211 h 303"/>
              <a:gd name="T26" fmla="*/ 301 w 381"/>
              <a:gd name="T27" fmla="*/ 211 h 303"/>
              <a:gd name="T28" fmla="*/ 296 w 381"/>
              <a:gd name="T29" fmla="*/ 209 h 303"/>
              <a:gd name="T30" fmla="*/ 289 w 381"/>
              <a:gd name="T31" fmla="*/ 211 h 303"/>
              <a:gd name="T32" fmla="*/ 270 w 381"/>
              <a:gd name="T33" fmla="*/ 228 h 303"/>
              <a:gd name="T34" fmla="*/ 256 w 381"/>
              <a:gd name="T35" fmla="*/ 244 h 303"/>
              <a:gd name="T36" fmla="*/ 168 w 381"/>
              <a:gd name="T37" fmla="*/ 284 h 303"/>
              <a:gd name="T38" fmla="*/ 128 w 381"/>
              <a:gd name="T39" fmla="*/ 303 h 303"/>
              <a:gd name="T40" fmla="*/ 121 w 381"/>
              <a:gd name="T41" fmla="*/ 301 h 303"/>
              <a:gd name="T42" fmla="*/ 119 w 381"/>
              <a:gd name="T43" fmla="*/ 299 h 303"/>
              <a:gd name="T44" fmla="*/ 116 w 381"/>
              <a:gd name="T45" fmla="*/ 282 h 303"/>
              <a:gd name="T46" fmla="*/ 114 w 381"/>
              <a:gd name="T47" fmla="*/ 270 h 303"/>
              <a:gd name="T48" fmla="*/ 109 w 381"/>
              <a:gd name="T49" fmla="*/ 261 h 303"/>
              <a:gd name="T50" fmla="*/ 81 w 381"/>
              <a:gd name="T51" fmla="*/ 237 h 303"/>
              <a:gd name="T52" fmla="*/ 76 w 381"/>
              <a:gd name="T53" fmla="*/ 230 h 303"/>
              <a:gd name="T54" fmla="*/ 62 w 381"/>
              <a:gd name="T55" fmla="*/ 209 h 303"/>
              <a:gd name="T56" fmla="*/ 36 w 381"/>
              <a:gd name="T57" fmla="*/ 185 h 303"/>
              <a:gd name="T58" fmla="*/ 31 w 381"/>
              <a:gd name="T59" fmla="*/ 178 h 303"/>
              <a:gd name="T60" fmla="*/ 31 w 381"/>
              <a:gd name="T61" fmla="*/ 171 h 303"/>
              <a:gd name="T62" fmla="*/ 31 w 381"/>
              <a:gd name="T63" fmla="*/ 161 h 303"/>
              <a:gd name="T64" fmla="*/ 31 w 381"/>
              <a:gd name="T65" fmla="*/ 157 h 303"/>
              <a:gd name="T66" fmla="*/ 29 w 381"/>
              <a:gd name="T67" fmla="*/ 152 h 303"/>
              <a:gd name="T68" fmla="*/ 5 w 381"/>
              <a:gd name="T69" fmla="*/ 142 h 303"/>
              <a:gd name="T70" fmla="*/ 0 w 381"/>
              <a:gd name="T71" fmla="*/ 138 h 303"/>
              <a:gd name="T72" fmla="*/ 0 w 381"/>
              <a:gd name="T73" fmla="*/ 133 h 303"/>
              <a:gd name="T74" fmla="*/ 3 w 381"/>
              <a:gd name="T75" fmla="*/ 128 h 303"/>
              <a:gd name="T76" fmla="*/ 52 w 381"/>
              <a:gd name="T77" fmla="*/ 97 h 303"/>
              <a:gd name="T78" fmla="*/ 62 w 381"/>
              <a:gd name="T79" fmla="*/ 95 h 303"/>
              <a:gd name="T80" fmla="*/ 85 w 381"/>
              <a:gd name="T81" fmla="*/ 100 h 303"/>
              <a:gd name="T82" fmla="*/ 95 w 381"/>
              <a:gd name="T83" fmla="*/ 95 h 303"/>
              <a:gd name="T84" fmla="*/ 97 w 381"/>
              <a:gd name="T85" fmla="*/ 86 h 303"/>
              <a:gd name="T86" fmla="*/ 95 w 381"/>
              <a:gd name="T87" fmla="*/ 78 h 303"/>
              <a:gd name="T88" fmla="*/ 92 w 381"/>
              <a:gd name="T89" fmla="*/ 69 h 303"/>
              <a:gd name="T90" fmla="*/ 97 w 381"/>
              <a:gd name="T91" fmla="*/ 62 h 303"/>
              <a:gd name="T92" fmla="*/ 234 w 381"/>
              <a:gd name="T93" fmla="*/ 0 h 303"/>
              <a:gd name="T94" fmla="*/ 249 w 381"/>
              <a:gd name="T95" fmla="*/ 3 h 303"/>
              <a:gd name="T96" fmla="*/ 270 w 381"/>
              <a:gd name="T97" fmla="*/ 15 h 303"/>
              <a:gd name="T98" fmla="*/ 284 w 381"/>
              <a:gd name="T99" fmla="*/ 26 h 303"/>
              <a:gd name="T100" fmla="*/ 294 w 381"/>
              <a:gd name="T101" fmla="*/ 38 h 303"/>
              <a:gd name="T102" fmla="*/ 320 w 381"/>
              <a:gd name="T103" fmla="*/ 41 h 303"/>
              <a:gd name="T104" fmla="*/ 327 w 381"/>
              <a:gd name="T105" fmla="*/ 43 h 303"/>
              <a:gd name="T106" fmla="*/ 338 w 381"/>
              <a:gd name="T107" fmla="*/ 55 h 303"/>
              <a:gd name="T108" fmla="*/ 343 w 381"/>
              <a:gd name="T109" fmla="*/ 62 h 303"/>
              <a:gd name="T110" fmla="*/ 369 w 381"/>
              <a:gd name="T111" fmla="*/ 6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1" h="303">
                <a:moveTo>
                  <a:pt x="374" y="69"/>
                </a:moveTo>
                <a:lnTo>
                  <a:pt x="374" y="69"/>
                </a:lnTo>
                <a:lnTo>
                  <a:pt x="379" y="74"/>
                </a:lnTo>
                <a:lnTo>
                  <a:pt x="381" y="81"/>
                </a:lnTo>
                <a:lnTo>
                  <a:pt x="381" y="83"/>
                </a:lnTo>
                <a:lnTo>
                  <a:pt x="381" y="90"/>
                </a:lnTo>
                <a:lnTo>
                  <a:pt x="374" y="100"/>
                </a:lnTo>
                <a:lnTo>
                  <a:pt x="357" y="126"/>
                </a:lnTo>
                <a:lnTo>
                  <a:pt x="355" y="130"/>
                </a:lnTo>
                <a:lnTo>
                  <a:pt x="355" y="133"/>
                </a:lnTo>
                <a:lnTo>
                  <a:pt x="355" y="135"/>
                </a:lnTo>
                <a:lnTo>
                  <a:pt x="357" y="138"/>
                </a:lnTo>
                <a:lnTo>
                  <a:pt x="362" y="145"/>
                </a:lnTo>
                <a:lnTo>
                  <a:pt x="364" y="147"/>
                </a:lnTo>
                <a:lnTo>
                  <a:pt x="364" y="152"/>
                </a:lnTo>
                <a:lnTo>
                  <a:pt x="367" y="164"/>
                </a:lnTo>
                <a:lnTo>
                  <a:pt x="367" y="166"/>
                </a:lnTo>
                <a:lnTo>
                  <a:pt x="369" y="171"/>
                </a:lnTo>
                <a:lnTo>
                  <a:pt x="372" y="173"/>
                </a:lnTo>
                <a:lnTo>
                  <a:pt x="374" y="178"/>
                </a:lnTo>
                <a:lnTo>
                  <a:pt x="376" y="180"/>
                </a:lnTo>
                <a:lnTo>
                  <a:pt x="376" y="183"/>
                </a:lnTo>
                <a:lnTo>
                  <a:pt x="376" y="187"/>
                </a:lnTo>
                <a:lnTo>
                  <a:pt x="372" y="197"/>
                </a:lnTo>
                <a:lnTo>
                  <a:pt x="355" y="204"/>
                </a:lnTo>
                <a:lnTo>
                  <a:pt x="327" y="211"/>
                </a:lnTo>
                <a:lnTo>
                  <a:pt x="312" y="211"/>
                </a:lnTo>
                <a:lnTo>
                  <a:pt x="301" y="211"/>
                </a:lnTo>
                <a:lnTo>
                  <a:pt x="298" y="211"/>
                </a:lnTo>
                <a:lnTo>
                  <a:pt x="296" y="209"/>
                </a:lnTo>
                <a:lnTo>
                  <a:pt x="294" y="211"/>
                </a:lnTo>
                <a:lnTo>
                  <a:pt x="289" y="211"/>
                </a:lnTo>
                <a:lnTo>
                  <a:pt x="282" y="216"/>
                </a:lnTo>
                <a:lnTo>
                  <a:pt x="270" y="228"/>
                </a:lnTo>
                <a:lnTo>
                  <a:pt x="260" y="242"/>
                </a:lnTo>
                <a:lnTo>
                  <a:pt x="256" y="244"/>
                </a:lnTo>
                <a:lnTo>
                  <a:pt x="223" y="263"/>
                </a:lnTo>
                <a:lnTo>
                  <a:pt x="168" y="284"/>
                </a:lnTo>
                <a:lnTo>
                  <a:pt x="135" y="303"/>
                </a:lnTo>
                <a:lnTo>
                  <a:pt x="128" y="303"/>
                </a:lnTo>
                <a:lnTo>
                  <a:pt x="123" y="303"/>
                </a:lnTo>
                <a:lnTo>
                  <a:pt x="121" y="301"/>
                </a:lnTo>
                <a:lnTo>
                  <a:pt x="121" y="301"/>
                </a:lnTo>
                <a:lnTo>
                  <a:pt x="119" y="299"/>
                </a:lnTo>
                <a:lnTo>
                  <a:pt x="116" y="291"/>
                </a:lnTo>
                <a:lnTo>
                  <a:pt x="116" y="282"/>
                </a:lnTo>
                <a:lnTo>
                  <a:pt x="116" y="280"/>
                </a:lnTo>
                <a:lnTo>
                  <a:pt x="114" y="270"/>
                </a:lnTo>
                <a:lnTo>
                  <a:pt x="111" y="265"/>
                </a:lnTo>
                <a:lnTo>
                  <a:pt x="109" y="261"/>
                </a:lnTo>
                <a:lnTo>
                  <a:pt x="83" y="239"/>
                </a:lnTo>
                <a:lnTo>
                  <a:pt x="81" y="237"/>
                </a:lnTo>
                <a:lnTo>
                  <a:pt x="78" y="235"/>
                </a:lnTo>
                <a:lnTo>
                  <a:pt x="76" y="230"/>
                </a:lnTo>
                <a:lnTo>
                  <a:pt x="69" y="216"/>
                </a:lnTo>
                <a:lnTo>
                  <a:pt x="62" y="209"/>
                </a:lnTo>
                <a:lnTo>
                  <a:pt x="59" y="206"/>
                </a:lnTo>
                <a:lnTo>
                  <a:pt x="36" y="185"/>
                </a:lnTo>
                <a:lnTo>
                  <a:pt x="31" y="180"/>
                </a:lnTo>
                <a:lnTo>
                  <a:pt x="31" y="178"/>
                </a:lnTo>
                <a:lnTo>
                  <a:pt x="31" y="175"/>
                </a:lnTo>
                <a:lnTo>
                  <a:pt x="31" y="171"/>
                </a:lnTo>
                <a:lnTo>
                  <a:pt x="31" y="168"/>
                </a:lnTo>
                <a:lnTo>
                  <a:pt x="31" y="161"/>
                </a:lnTo>
                <a:lnTo>
                  <a:pt x="33" y="159"/>
                </a:lnTo>
                <a:lnTo>
                  <a:pt x="31" y="157"/>
                </a:lnTo>
                <a:lnTo>
                  <a:pt x="31" y="154"/>
                </a:lnTo>
                <a:lnTo>
                  <a:pt x="29" y="152"/>
                </a:lnTo>
                <a:lnTo>
                  <a:pt x="22" y="149"/>
                </a:lnTo>
                <a:lnTo>
                  <a:pt x="5" y="142"/>
                </a:lnTo>
                <a:lnTo>
                  <a:pt x="3" y="140"/>
                </a:lnTo>
                <a:lnTo>
                  <a:pt x="0" y="138"/>
                </a:lnTo>
                <a:lnTo>
                  <a:pt x="0" y="135"/>
                </a:lnTo>
                <a:lnTo>
                  <a:pt x="0" y="133"/>
                </a:lnTo>
                <a:lnTo>
                  <a:pt x="0" y="133"/>
                </a:lnTo>
                <a:lnTo>
                  <a:pt x="3" y="128"/>
                </a:lnTo>
                <a:lnTo>
                  <a:pt x="17" y="119"/>
                </a:lnTo>
                <a:lnTo>
                  <a:pt x="52" y="97"/>
                </a:lnTo>
                <a:lnTo>
                  <a:pt x="57" y="95"/>
                </a:lnTo>
                <a:lnTo>
                  <a:pt x="62" y="95"/>
                </a:lnTo>
                <a:lnTo>
                  <a:pt x="83" y="100"/>
                </a:lnTo>
                <a:lnTo>
                  <a:pt x="85" y="100"/>
                </a:lnTo>
                <a:lnTo>
                  <a:pt x="90" y="97"/>
                </a:lnTo>
                <a:lnTo>
                  <a:pt x="95" y="95"/>
                </a:lnTo>
                <a:lnTo>
                  <a:pt x="97" y="90"/>
                </a:lnTo>
                <a:lnTo>
                  <a:pt x="97" y="86"/>
                </a:lnTo>
                <a:lnTo>
                  <a:pt x="97" y="83"/>
                </a:lnTo>
                <a:lnTo>
                  <a:pt x="95" y="78"/>
                </a:lnTo>
                <a:lnTo>
                  <a:pt x="92" y="74"/>
                </a:lnTo>
                <a:lnTo>
                  <a:pt x="92" y="69"/>
                </a:lnTo>
                <a:lnTo>
                  <a:pt x="95" y="67"/>
                </a:lnTo>
                <a:lnTo>
                  <a:pt x="97" y="62"/>
                </a:lnTo>
                <a:lnTo>
                  <a:pt x="197" y="12"/>
                </a:lnTo>
                <a:lnTo>
                  <a:pt x="234" y="0"/>
                </a:lnTo>
                <a:lnTo>
                  <a:pt x="244" y="0"/>
                </a:lnTo>
                <a:lnTo>
                  <a:pt x="249" y="3"/>
                </a:lnTo>
                <a:lnTo>
                  <a:pt x="253" y="5"/>
                </a:lnTo>
                <a:lnTo>
                  <a:pt x="270" y="15"/>
                </a:lnTo>
                <a:lnTo>
                  <a:pt x="279" y="22"/>
                </a:lnTo>
                <a:lnTo>
                  <a:pt x="284" y="26"/>
                </a:lnTo>
                <a:lnTo>
                  <a:pt x="289" y="33"/>
                </a:lnTo>
                <a:lnTo>
                  <a:pt x="294" y="38"/>
                </a:lnTo>
                <a:lnTo>
                  <a:pt x="301" y="38"/>
                </a:lnTo>
                <a:lnTo>
                  <a:pt x="320" y="41"/>
                </a:lnTo>
                <a:lnTo>
                  <a:pt x="324" y="43"/>
                </a:lnTo>
                <a:lnTo>
                  <a:pt x="327" y="43"/>
                </a:lnTo>
                <a:lnTo>
                  <a:pt x="334" y="50"/>
                </a:lnTo>
                <a:lnTo>
                  <a:pt x="338" y="55"/>
                </a:lnTo>
                <a:lnTo>
                  <a:pt x="341" y="59"/>
                </a:lnTo>
                <a:lnTo>
                  <a:pt x="343" y="62"/>
                </a:lnTo>
                <a:lnTo>
                  <a:pt x="350" y="64"/>
                </a:lnTo>
                <a:lnTo>
                  <a:pt x="369" y="67"/>
                </a:lnTo>
                <a:lnTo>
                  <a:pt x="374" y="69"/>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7" name="Freeform 15"/>
          <p:cNvSpPr>
            <a:spLocks noEditPoints="1"/>
          </p:cNvSpPr>
          <p:nvPr/>
        </p:nvSpPr>
        <p:spPr bwMode="auto">
          <a:xfrm>
            <a:off x="9690250" y="4829658"/>
            <a:ext cx="2119094" cy="1941888"/>
          </a:xfrm>
          <a:custGeom>
            <a:avLst/>
            <a:gdLst>
              <a:gd name="T0" fmla="*/ 1431 w 1722"/>
              <a:gd name="T1" fmla="*/ 1268 h 1578"/>
              <a:gd name="T2" fmla="*/ 1372 w 1722"/>
              <a:gd name="T3" fmla="*/ 1299 h 1578"/>
              <a:gd name="T4" fmla="*/ 1334 w 1722"/>
              <a:gd name="T5" fmla="*/ 1337 h 1578"/>
              <a:gd name="T6" fmla="*/ 1268 w 1722"/>
              <a:gd name="T7" fmla="*/ 1304 h 1578"/>
              <a:gd name="T8" fmla="*/ 1197 w 1722"/>
              <a:gd name="T9" fmla="*/ 1287 h 1578"/>
              <a:gd name="T10" fmla="*/ 1142 w 1722"/>
              <a:gd name="T11" fmla="*/ 1398 h 1578"/>
              <a:gd name="T12" fmla="*/ 970 w 1722"/>
              <a:gd name="T13" fmla="*/ 1429 h 1578"/>
              <a:gd name="T14" fmla="*/ 868 w 1722"/>
              <a:gd name="T15" fmla="*/ 1455 h 1578"/>
              <a:gd name="T16" fmla="*/ 832 w 1722"/>
              <a:gd name="T17" fmla="*/ 1427 h 1578"/>
              <a:gd name="T18" fmla="*/ 681 w 1722"/>
              <a:gd name="T19" fmla="*/ 1479 h 1578"/>
              <a:gd name="T20" fmla="*/ 610 w 1722"/>
              <a:gd name="T21" fmla="*/ 1512 h 1578"/>
              <a:gd name="T22" fmla="*/ 504 w 1722"/>
              <a:gd name="T23" fmla="*/ 1545 h 1578"/>
              <a:gd name="T24" fmla="*/ 421 w 1722"/>
              <a:gd name="T25" fmla="*/ 1536 h 1578"/>
              <a:gd name="T26" fmla="*/ 367 w 1722"/>
              <a:gd name="T27" fmla="*/ 1427 h 1578"/>
              <a:gd name="T28" fmla="*/ 345 w 1722"/>
              <a:gd name="T29" fmla="*/ 1387 h 1578"/>
              <a:gd name="T30" fmla="*/ 324 w 1722"/>
              <a:gd name="T31" fmla="*/ 1332 h 1578"/>
              <a:gd name="T32" fmla="*/ 390 w 1722"/>
              <a:gd name="T33" fmla="*/ 1245 h 1578"/>
              <a:gd name="T34" fmla="*/ 374 w 1722"/>
              <a:gd name="T35" fmla="*/ 1166 h 1578"/>
              <a:gd name="T36" fmla="*/ 390 w 1722"/>
              <a:gd name="T37" fmla="*/ 1098 h 1578"/>
              <a:gd name="T38" fmla="*/ 371 w 1722"/>
              <a:gd name="T39" fmla="*/ 1029 h 1578"/>
              <a:gd name="T40" fmla="*/ 229 w 1722"/>
              <a:gd name="T41" fmla="*/ 958 h 1578"/>
              <a:gd name="T42" fmla="*/ 71 w 1722"/>
              <a:gd name="T43" fmla="*/ 925 h 1578"/>
              <a:gd name="T44" fmla="*/ 12 w 1722"/>
              <a:gd name="T45" fmla="*/ 923 h 1578"/>
              <a:gd name="T46" fmla="*/ 59 w 1722"/>
              <a:gd name="T47" fmla="*/ 809 h 1578"/>
              <a:gd name="T48" fmla="*/ 182 w 1722"/>
              <a:gd name="T49" fmla="*/ 669 h 1578"/>
              <a:gd name="T50" fmla="*/ 317 w 1722"/>
              <a:gd name="T51" fmla="*/ 613 h 1578"/>
              <a:gd name="T52" fmla="*/ 416 w 1722"/>
              <a:gd name="T53" fmla="*/ 525 h 1578"/>
              <a:gd name="T54" fmla="*/ 482 w 1722"/>
              <a:gd name="T55" fmla="*/ 471 h 1578"/>
              <a:gd name="T56" fmla="*/ 679 w 1722"/>
              <a:gd name="T57" fmla="*/ 416 h 1578"/>
              <a:gd name="T58" fmla="*/ 693 w 1722"/>
              <a:gd name="T59" fmla="*/ 357 h 1578"/>
              <a:gd name="T60" fmla="*/ 700 w 1722"/>
              <a:gd name="T61" fmla="*/ 310 h 1578"/>
              <a:gd name="T62" fmla="*/ 750 w 1722"/>
              <a:gd name="T63" fmla="*/ 241 h 1578"/>
              <a:gd name="T64" fmla="*/ 832 w 1722"/>
              <a:gd name="T65" fmla="*/ 194 h 1578"/>
              <a:gd name="T66" fmla="*/ 870 w 1722"/>
              <a:gd name="T67" fmla="*/ 215 h 1578"/>
              <a:gd name="T68" fmla="*/ 1041 w 1722"/>
              <a:gd name="T69" fmla="*/ 64 h 1578"/>
              <a:gd name="T70" fmla="*/ 1104 w 1722"/>
              <a:gd name="T71" fmla="*/ 0 h 1578"/>
              <a:gd name="T72" fmla="*/ 1211 w 1722"/>
              <a:gd name="T73" fmla="*/ 16 h 1578"/>
              <a:gd name="T74" fmla="*/ 1272 w 1722"/>
              <a:gd name="T75" fmla="*/ 130 h 1578"/>
              <a:gd name="T76" fmla="*/ 1296 w 1722"/>
              <a:gd name="T77" fmla="*/ 269 h 1578"/>
              <a:gd name="T78" fmla="*/ 1386 w 1722"/>
              <a:gd name="T79" fmla="*/ 357 h 1578"/>
              <a:gd name="T80" fmla="*/ 1502 w 1722"/>
              <a:gd name="T81" fmla="*/ 350 h 1578"/>
              <a:gd name="T82" fmla="*/ 1554 w 1722"/>
              <a:gd name="T83" fmla="*/ 473 h 1578"/>
              <a:gd name="T84" fmla="*/ 1599 w 1722"/>
              <a:gd name="T85" fmla="*/ 551 h 1578"/>
              <a:gd name="T86" fmla="*/ 1599 w 1722"/>
              <a:gd name="T87" fmla="*/ 632 h 1578"/>
              <a:gd name="T88" fmla="*/ 1679 w 1722"/>
              <a:gd name="T89" fmla="*/ 717 h 1578"/>
              <a:gd name="T90" fmla="*/ 1719 w 1722"/>
              <a:gd name="T91" fmla="*/ 790 h 1578"/>
              <a:gd name="T92" fmla="*/ 1705 w 1722"/>
              <a:gd name="T93" fmla="*/ 885 h 1578"/>
              <a:gd name="T94" fmla="*/ 1679 w 1722"/>
              <a:gd name="T95" fmla="*/ 953 h 1578"/>
              <a:gd name="T96" fmla="*/ 1556 w 1722"/>
              <a:gd name="T97" fmla="*/ 1032 h 1578"/>
              <a:gd name="T98" fmla="*/ 1535 w 1722"/>
              <a:gd name="T99" fmla="*/ 1062 h 1578"/>
              <a:gd name="T100" fmla="*/ 1580 w 1722"/>
              <a:gd name="T101" fmla="*/ 1174 h 1578"/>
              <a:gd name="T102" fmla="*/ 977 w 1722"/>
              <a:gd name="T103" fmla="*/ 660 h 1578"/>
              <a:gd name="T104" fmla="*/ 892 w 1722"/>
              <a:gd name="T105" fmla="*/ 613 h 1578"/>
              <a:gd name="T106" fmla="*/ 740 w 1722"/>
              <a:gd name="T107" fmla="*/ 700 h 1578"/>
              <a:gd name="T108" fmla="*/ 643 w 1722"/>
              <a:gd name="T109" fmla="*/ 743 h 1578"/>
              <a:gd name="T110" fmla="*/ 674 w 1722"/>
              <a:gd name="T111" fmla="*/ 778 h 1578"/>
              <a:gd name="T112" fmla="*/ 724 w 1722"/>
              <a:gd name="T113" fmla="*/ 847 h 1578"/>
              <a:gd name="T114" fmla="*/ 766 w 1722"/>
              <a:gd name="T115" fmla="*/ 913 h 1578"/>
              <a:gd name="T116" fmla="*/ 939 w 1722"/>
              <a:gd name="T117" fmla="*/ 819 h 1578"/>
              <a:gd name="T118" fmla="*/ 1015 w 1722"/>
              <a:gd name="T119" fmla="*/ 783 h 1578"/>
              <a:gd name="T120" fmla="*/ 1000 w 1722"/>
              <a:gd name="T121" fmla="*/ 736 h 1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2" h="1578">
                <a:moveTo>
                  <a:pt x="1580" y="1174"/>
                </a:moveTo>
                <a:lnTo>
                  <a:pt x="1580" y="1174"/>
                </a:lnTo>
                <a:lnTo>
                  <a:pt x="1585" y="1185"/>
                </a:lnTo>
                <a:lnTo>
                  <a:pt x="1585" y="1202"/>
                </a:lnTo>
                <a:lnTo>
                  <a:pt x="1528" y="1245"/>
                </a:lnTo>
                <a:lnTo>
                  <a:pt x="1507" y="1252"/>
                </a:lnTo>
                <a:lnTo>
                  <a:pt x="1492" y="1249"/>
                </a:lnTo>
                <a:lnTo>
                  <a:pt x="1469" y="1254"/>
                </a:lnTo>
                <a:lnTo>
                  <a:pt x="1450" y="1264"/>
                </a:lnTo>
                <a:lnTo>
                  <a:pt x="1440" y="1266"/>
                </a:lnTo>
                <a:lnTo>
                  <a:pt x="1431" y="1268"/>
                </a:lnTo>
                <a:lnTo>
                  <a:pt x="1395" y="1259"/>
                </a:lnTo>
                <a:lnTo>
                  <a:pt x="1388" y="1261"/>
                </a:lnTo>
                <a:lnTo>
                  <a:pt x="1386" y="1261"/>
                </a:lnTo>
                <a:lnTo>
                  <a:pt x="1384" y="1264"/>
                </a:lnTo>
                <a:lnTo>
                  <a:pt x="1384" y="1268"/>
                </a:lnTo>
                <a:lnTo>
                  <a:pt x="1384" y="1271"/>
                </a:lnTo>
                <a:lnTo>
                  <a:pt x="1384" y="1273"/>
                </a:lnTo>
                <a:lnTo>
                  <a:pt x="1388" y="1280"/>
                </a:lnTo>
                <a:lnTo>
                  <a:pt x="1388" y="1285"/>
                </a:lnTo>
                <a:lnTo>
                  <a:pt x="1386" y="1287"/>
                </a:lnTo>
                <a:lnTo>
                  <a:pt x="1372" y="1299"/>
                </a:lnTo>
                <a:lnTo>
                  <a:pt x="1369" y="1301"/>
                </a:lnTo>
                <a:lnTo>
                  <a:pt x="1369" y="1306"/>
                </a:lnTo>
                <a:lnTo>
                  <a:pt x="1369" y="1311"/>
                </a:lnTo>
                <a:lnTo>
                  <a:pt x="1367" y="1318"/>
                </a:lnTo>
                <a:lnTo>
                  <a:pt x="1365" y="1325"/>
                </a:lnTo>
                <a:lnTo>
                  <a:pt x="1358" y="1335"/>
                </a:lnTo>
                <a:lnTo>
                  <a:pt x="1350" y="1339"/>
                </a:lnTo>
                <a:lnTo>
                  <a:pt x="1346" y="1342"/>
                </a:lnTo>
                <a:lnTo>
                  <a:pt x="1343" y="1339"/>
                </a:lnTo>
                <a:lnTo>
                  <a:pt x="1339" y="1339"/>
                </a:lnTo>
                <a:lnTo>
                  <a:pt x="1334" y="1337"/>
                </a:lnTo>
                <a:lnTo>
                  <a:pt x="1329" y="1332"/>
                </a:lnTo>
                <a:lnTo>
                  <a:pt x="1324" y="1327"/>
                </a:lnTo>
                <a:lnTo>
                  <a:pt x="1320" y="1323"/>
                </a:lnTo>
                <a:lnTo>
                  <a:pt x="1317" y="1316"/>
                </a:lnTo>
                <a:lnTo>
                  <a:pt x="1315" y="1311"/>
                </a:lnTo>
                <a:lnTo>
                  <a:pt x="1308" y="1308"/>
                </a:lnTo>
                <a:lnTo>
                  <a:pt x="1298" y="1306"/>
                </a:lnTo>
                <a:lnTo>
                  <a:pt x="1282" y="1313"/>
                </a:lnTo>
                <a:lnTo>
                  <a:pt x="1275" y="1313"/>
                </a:lnTo>
                <a:lnTo>
                  <a:pt x="1270" y="1311"/>
                </a:lnTo>
                <a:lnTo>
                  <a:pt x="1268" y="1304"/>
                </a:lnTo>
                <a:lnTo>
                  <a:pt x="1265" y="1299"/>
                </a:lnTo>
                <a:lnTo>
                  <a:pt x="1263" y="1297"/>
                </a:lnTo>
                <a:lnTo>
                  <a:pt x="1258" y="1292"/>
                </a:lnTo>
                <a:lnTo>
                  <a:pt x="1232" y="1290"/>
                </a:lnTo>
                <a:lnTo>
                  <a:pt x="1227" y="1287"/>
                </a:lnTo>
                <a:lnTo>
                  <a:pt x="1225" y="1285"/>
                </a:lnTo>
                <a:lnTo>
                  <a:pt x="1216" y="1280"/>
                </a:lnTo>
                <a:lnTo>
                  <a:pt x="1211" y="1275"/>
                </a:lnTo>
                <a:lnTo>
                  <a:pt x="1209" y="1275"/>
                </a:lnTo>
                <a:lnTo>
                  <a:pt x="1204" y="1278"/>
                </a:lnTo>
                <a:lnTo>
                  <a:pt x="1197" y="1287"/>
                </a:lnTo>
                <a:lnTo>
                  <a:pt x="1194" y="1292"/>
                </a:lnTo>
                <a:lnTo>
                  <a:pt x="1192" y="1297"/>
                </a:lnTo>
                <a:lnTo>
                  <a:pt x="1190" y="1308"/>
                </a:lnTo>
                <a:lnTo>
                  <a:pt x="1190" y="1311"/>
                </a:lnTo>
                <a:lnTo>
                  <a:pt x="1190" y="1316"/>
                </a:lnTo>
                <a:lnTo>
                  <a:pt x="1194" y="1349"/>
                </a:lnTo>
                <a:lnTo>
                  <a:pt x="1190" y="1358"/>
                </a:lnTo>
                <a:lnTo>
                  <a:pt x="1180" y="1370"/>
                </a:lnTo>
                <a:lnTo>
                  <a:pt x="1157" y="1379"/>
                </a:lnTo>
                <a:lnTo>
                  <a:pt x="1152" y="1384"/>
                </a:lnTo>
                <a:lnTo>
                  <a:pt x="1142" y="1398"/>
                </a:lnTo>
                <a:lnTo>
                  <a:pt x="1123" y="1413"/>
                </a:lnTo>
                <a:lnTo>
                  <a:pt x="1116" y="1417"/>
                </a:lnTo>
                <a:lnTo>
                  <a:pt x="1107" y="1420"/>
                </a:lnTo>
                <a:lnTo>
                  <a:pt x="1088" y="1422"/>
                </a:lnTo>
                <a:lnTo>
                  <a:pt x="1086" y="1420"/>
                </a:lnTo>
                <a:lnTo>
                  <a:pt x="1086" y="1417"/>
                </a:lnTo>
                <a:lnTo>
                  <a:pt x="1086" y="1413"/>
                </a:lnTo>
                <a:lnTo>
                  <a:pt x="1086" y="1410"/>
                </a:lnTo>
                <a:lnTo>
                  <a:pt x="1074" y="1408"/>
                </a:lnTo>
                <a:lnTo>
                  <a:pt x="986" y="1429"/>
                </a:lnTo>
                <a:lnTo>
                  <a:pt x="970" y="1429"/>
                </a:lnTo>
                <a:lnTo>
                  <a:pt x="955" y="1424"/>
                </a:lnTo>
                <a:lnTo>
                  <a:pt x="944" y="1424"/>
                </a:lnTo>
                <a:lnTo>
                  <a:pt x="934" y="1427"/>
                </a:lnTo>
                <a:lnTo>
                  <a:pt x="927" y="1429"/>
                </a:lnTo>
                <a:lnTo>
                  <a:pt x="894" y="1458"/>
                </a:lnTo>
                <a:lnTo>
                  <a:pt x="885" y="1460"/>
                </a:lnTo>
                <a:lnTo>
                  <a:pt x="880" y="1460"/>
                </a:lnTo>
                <a:lnTo>
                  <a:pt x="875" y="1460"/>
                </a:lnTo>
                <a:lnTo>
                  <a:pt x="873" y="1458"/>
                </a:lnTo>
                <a:lnTo>
                  <a:pt x="870" y="1458"/>
                </a:lnTo>
                <a:lnTo>
                  <a:pt x="868" y="1455"/>
                </a:lnTo>
                <a:lnTo>
                  <a:pt x="863" y="1450"/>
                </a:lnTo>
                <a:lnTo>
                  <a:pt x="861" y="1448"/>
                </a:lnTo>
                <a:lnTo>
                  <a:pt x="856" y="1446"/>
                </a:lnTo>
                <a:lnTo>
                  <a:pt x="854" y="1443"/>
                </a:lnTo>
                <a:lnTo>
                  <a:pt x="849" y="1443"/>
                </a:lnTo>
                <a:lnTo>
                  <a:pt x="847" y="1443"/>
                </a:lnTo>
                <a:lnTo>
                  <a:pt x="844" y="1441"/>
                </a:lnTo>
                <a:lnTo>
                  <a:pt x="842" y="1441"/>
                </a:lnTo>
                <a:lnTo>
                  <a:pt x="840" y="1436"/>
                </a:lnTo>
                <a:lnTo>
                  <a:pt x="835" y="1429"/>
                </a:lnTo>
                <a:lnTo>
                  <a:pt x="832" y="1427"/>
                </a:lnTo>
                <a:lnTo>
                  <a:pt x="828" y="1427"/>
                </a:lnTo>
                <a:lnTo>
                  <a:pt x="816" y="1424"/>
                </a:lnTo>
                <a:lnTo>
                  <a:pt x="804" y="1427"/>
                </a:lnTo>
                <a:lnTo>
                  <a:pt x="795" y="1432"/>
                </a:lnTo>
                <a:lnTo>
                  <a:pt x="790" y="1434"/>
                </a:lnTo>
                <a:lnTo>
                  <a:pt x="788" y="1436"/>
                </a:lnTo>
                <a:lnTo>
                  <a:pt x="776" y="1453"/>
                </a:lnTo>
                <a:lnTo>
                  <a:pt x="762" y="1462"/>
                </a:lnTo>
                <a:lnTo>
                  <a:pt x="714" y="1477"/>
                </a:lnTo>
                <a:lnTo>
                  <a:pt x="693" y="1481"/>
                </a:lnTo>
                <a:lnTo>
                  <a:pt x="681" y="1479"/>
                </a:lnTo>
                <a:lnTo>
                  <a:pt x="667" y="1481"/>
                </a:lnTo>
                <a:lnTo>
                  <a:pt x="662" y="1479"/>
                </a:lnTo>
                <a:lnTo>
                  <a:pt x="650" y="1474"/>
                </a:lnTo>
                <a:lnTo>
                  <a:pt x="641" y="1469"/>
                </a:lnTo>
                <a:lnTo>
                  <a:pt x="634" y="1469"/>
                </a:lnTo>
                <a:lnTo>
                  <a:pt x="629" y="1472"/>
                </a:lnTo>
                <a:lnTo>
                  <a:pt x="622" y="1479"/>
                </a:lnTo>
                <a:lnTo>
                  <a:pt x="617" y="1484"/>
                </a:lnTo>
                <a:lnTo>
                  <a:pt x="615" y="1493"/>
                </a:lnTo>
                <a:lnTo>
                  <a:pt x="612" y="1510"/>
                </a:lnTo>
                <a:lnTo>
                  <a:pt x="610" y="1512"/>
                </a:lnTo>
                <a:lnTo>
                  <a:pt x="610" y="1514"/>
                </a:lnTo>
                <a:lnTo>
                  <a:pt x="572" y="1533"/>
                </a:lnTo>
                <a:lnTo>
                  <a:pt x="568" y="1538"/>
                </a:lnTo>
                <a:lnTo>
                  <a:pt x="563" y="1543"/>
                </a:lnTo>
                <a:lnTo>
                  <a:pt x="549" y="1552"/>
                </a:lnTo>
                <a:lnTo>
                  <a:pt x="542" y="1555"/>
                </a:lnTo>
                <a:lnTo>
                  <a:pt x="534" y="1555"/>
                </a:lnTo>
                <a:lnTo>
                  <a:pt x="518" y="1550"/>
                </a:lnTo>
                <a:lnTo>
                  <a:pt x="513" y="1548"/>
                </a:lnTo>
                <a:lnTo>
                  <a:pt x="508" y="1545"/>
                </a:lnTo>
                <a:lnTo>
                  <a:pt x="504" y="1545"/>
                </a:lnTo>
                <a:lnTo>
                  <a:pt x="485" y="1548"/>
                </a:lnTo>
                <a:lnTo>
                  <a:pt x="480" y="1548"/>
                </a:lnTo>
                <a:lnTo>
                  <a:pt x="471" y="1543"/>
                </a:lnTo>
                <a:lnTo>
                  <a:pt x="466" y="1543"/>
                </a:lnTo>
                <a:lnTo>
                  <a:pt x="461" y="1543"/>
                </a:lnTo>
                <a:lnTo>
                  <a:pt x="419" y="1578"/>
                </a:lnTo>
                <a:lnTo>
                  <a:pt x="416" y="1569"/>
                </a:lnTo>
                <a:lnTo>
                  <a:pt x="419" y="1564"/>
                </a:lnTo>
                <a:lnTo>
                  <a:pt x="419" y="1559"/>
                </a:lnTo>
                <a:lnTo>
                  <a:pt x="421" y="1548"/>
                </a:lnTo>
                <a:lnTo>
                  <a:pt x="421" y="1536"/>
                </a:lnTo>
                <a:lnTo>
                  <a:pt x="419" y="1529"/>
                </a:lnTo>
                <a:lnTo>
                  <a:pt x="416" y="1519"/>
                </a:lnTo>
                <a:lnTo>
                  <a:pt x="409" y="1512"/>
                </a:lnTo>
                <a:lnTo>
                  <a:pt x="400" y="1503"/>
                </a:lnTo>
                <a:lnTo>
                  <a:pt x="395" y="1498"/>
                </a:lnTo>
                <a:lnTo>
                  <a:pt x="390" y="1491"/>
                </a:lnTo>
                <a:lnTo>
                  <a:pt x="388" y="1479"/>
                </a:lnTo>
                <a:lnTo>
                  <a:pt x="383" y="1446"/>
                </a:lnTo>
                <a:lnTo>
                  <a:pt x="381" y="1439"/>
                </a:lnTo>
                <a:lnTo>
                  <a:pt x="376" y="1434"/>
                </a:lnTo>
                <a:lnTo>
                  <a:pt x="367" y="1427"/>
                </a:lnTo>
                <a:lnTo>
                  <a:pt x="362" y="1424"/>
                </a:lnTo>
                <a:lnTo>
                  <a:pt x="357" y="1422"/>
                </a:lnTo>
                <a:lnTo>
                  <a:pt x="352" y="1422"/>
                </a:lnTo>
                <a:lnTo>
                  <a:pt x="348" y="1420"/>
                </a:lnTo>
                <a:lnTo>
                  <a:pt x="343" y="1415"/>
                </a:lnTo>
                <a:lnTo>
                  <a:pt x="340" y="1406"/>
                </a:lnTo>
                <a:lnTo>
                  <a:pt x="340" y="1401"/>
                </a:lnTo>
                <a:lnTo>
                  <a:pt x="340" y="1398"/>
                </a:lnTo>
                <a:lnTo>
                  <a:pt x="345" y="1394"/>
                </a:lnTo>
                <a:lnTo>
                  <a:pt x="345" y="1389"/>
                </a:lnTo>
                <a:lnTo>
                  <a:pt x="345" y="1387"/>
                </a:lnTo>
                <a:lnTo>
                  <a:pt x="343" y="1384"/>
                </a:lnTo>
                <a:lnTo>
                  <a:pt x="331" y="1379"/>
                </a:lnTo>
                <a:lnTo>
                  <a:pt x="331" y="1377"/>
                </a:lnTo>
                <a:lnTo>
                  <a:pt x="336" y="1372"/>
                </a:lnTo>
                <a:lnTo>
                  <a:pt x="340" y="1368"/>
                </a:lnTo>
                <a:lnTo>
                  <a:pt x="340" y="1363"/>
                </a:lnTo>
                <a:lnTo>
                  <a:pt x="338" y="1358"/>
                </a:lnTo>
                <a:lnTo>
                  <a:pt x="324" y="1349"/>
                </a:lnTo>
                <a:lnTo>
                  <a:pt x="322" y="1344"/>
                </a:lnTo>
                <a:lnTo>
                  <a:pt x="322" y="1339"/>
                </a:lnTo>
                <a:lnTo>
                  <a:pt x="324" y="1332"/>
                </a:lnTo>
                <a:lnTo>
                  <a:pt x="333" y="1320"/>
                </a:lnTo>
                <a:lnTo>
                  <a:pt x="340" y="1313"/>
                </a:lnTo>
                <a:lnTo>
                  <a:pt x="350" y="1308"/>
                </a:lnTo>
                <a:lnTo>
                  <a:pt x="374" y="1297"/>
                </a:lnTo>
                <a:lnTo>
                  <a:pt x="378" y="1292"/>
                </a:lnTo>
                <a:lnTo>
                  <a:pt x="383" y="1287"/>
                </a:lnTo>
                <a:lnTo>
                  <a:pt x="400" y="1259"/>
                </a:lnTo>
                <a:lnTo>
                  <a:pt x="402" y="1254"/>
                </a:lnTo>
                <a:lnTo>
                  <a:pt x="400" y="1249"/>
                </a:lnTo>
                <a:lnTo>
                  <a:pt x="397" y="1247"/>
                </a:lnTo>
                <a:lnTo>
                  <a:pt x="390" y="1245"/>
                </a:lnTo>
                <a:lnTo>
                  <a:pt x="383" y="1242"/>
                </a:lnTo>
                <a:lnTo>
                  <a:pt x="381" y="1240"/>
                </a:lnTo>
                <a:lnTo>
                  <a:pt x="378" y="1237"/>
                </a:lnTo>
                <a:lnTo>
                  <a:pt x="378" y="1230"/>
                </a:lnTo>
                <a:lnTo>
                  <a:pt x="378" y="1223"/>
                </a:lnTo>
                <a:lnTo>
                  <a:pt x="381" y="1195"/>
                </a:lnTo>
                <a:lnTo>
                  <a:pt x="381" y="1188"/>
                </a:lnTo>
                <a:lnTo>
                  <a:pt x="378" y="1183"/>
                </a:lnTo>
                <a:lnTo>
                  <a:pt x="374" y="1176"/>
                </a:lnTo>
                <a:lnTo>
                  <a:pt x="374" y="1171"/>
                </a:lnTo>
                <a:lnTo>
                  <a:pt x="374" y="1166"/>
                </a:lnTo>
                <a:lnTo>
                  <a:pt x="378" y="1140"/>
                </a:lnTo>
                <a:lnTo>
                  <a:pt x="378" y="1136"/>
                </a:lnTo>
                <a:lnTo>
                  <a:pt x="378" y="1131"/>
                </a:lnTo>
                <a:lnTo>
                  <a:pt x="378" y="1126"/>
                </a:lnTo>
                <a:lnTo>
                  <a:pt x="374" y="1114"/>
                </a:lnTo>
                <a:lnTo>
                  <a:pt x="374" y="1110"/>
                </a:lnTo>
                <a:lnTo>
                  <a:pt x="376" y="1105"/>
                </a:lnTo>
                <a:lnTo>
                  <a:pt x="376" y="1103"/>
                </a:lnTo>
                <a:lnTo>
                  <a:pt x="378" y="1100"/>
                </a:lnTo>
                <a:lnTo>
                  <a:pt x="385" y="1098"/>
                </a:lnTo>
                <a:lnTo>
                  <a:pt x="390" y="1098"/>
                </a:lnTo>
                <a:lnTo>
                  <a:pt x="393" y="1095"/>
                </a:lnTo>
                <a:lnTo>
                  <a:pt x="395" y="1093"/>
                </a:lnTo>
                <a:lnTo>
                  <a:pt x="395" y="1091"/>
                </a:lnTo>
                <a:lnTo>
                  <a:pt x="395" y="1086"/>
                </a:lnTo>
                <a:lnTo>
                  <a:pt x="393" y="1081"/>
                </a:lnTo>
                <a:lnTo>
                  <a:pt x="381" y="1055"/>
                </a:lnTo>
                <a:lnTo>
                  <a:pt x="378" y="1048"/>
                </a:lnTo>
                <a:lnTo>
                  <a:pt x="376" y="1043"/>
                </a:lnTo>
                <a:lnTo>
                  <a:pt x="376" y="1039"/>
                </a:lnTo>
                <a:lnTo>
                  <a:pt x="376" y="1034"/>
                </a:lnTo>
                <a:lnTo>
                  <a:pt x="371" y="1029"/>
                </a:lnTo>
                <a:lnTo>
                  <a:pt x="364" y="1022"/>
                </a:lnTo>
                <a:lnTo>
                  <a:pt x="317" y="1008"/>
                </a:lnTo>
                <a:lnTo>
                  <a:pt x="314" y="1003"/>
                </a:lnTo>
                <a:lnTo>
                  <a:pt x="312" y="996"/>
                </a:lnTo>
                <a:lnTo>
                  <a:pt x="307" y="994"/>
                </a:lnTo>
                <a:lnTo>
                  <a:pt x="303" y="991"/>
                </a:lnTo>
                <a:lnTo>
                  <a:pt x="274" y="987"/>
                </a:lnTo>
                <a:lnTo>
                  <a:pt x="270" y="984"/>
                </a:lnTo>
                <a:lnTo>
                  <a:pt x="262" y="982"/>
                </a:lnTo>
                <a:lnTo>
                  <a:pt x="236" y="961"/>
                </a:lnTo>
                <a:lnTo>
                  <a:pt x="229" y="958"/>
                </a:lnTo>
                <a:lnTo>
                  <a:pt x="220" y="956"/>
                </a:lnTo>
                <a:lnTo>
                  <a:pt x="203" y="953"/>
                </a:lnTo>
                <a:lnTo>
                  <a:pt x="196" y="953"/>
                </a:lnTo>
                <a:lnTo>
                  <a:pt x="189" y="956"/>
                </a:lnTo>
                <a:lnTo>
                  <a:pt x="180" y="961"/>
                </a:lnTo>
                <a:lnTo>
                  <a:pt x="168" y="963"/>
                </a:lnTo>
                <a:lnTo>
                  <a:pt x="154" y="965"/>
                </a:lnTo>
                <a:lnTo>
                  <a:pt x="147" y="961"/>
                </a:lnTo>
                <a:lnTo>
                  <a:pt x="99" y="930"/>
                </a:lnTo>
                <a:lnTo>
                  <a:pt x="85" y="925"/>
                </a:lnTo>
                <a:lnTo>
                  <a:pt x="71" y="925"/>
                </a:lnTo>
                <a:lnTo>
                  <a:pt x="59" y="923"/>
                </a:lnTo>
                <a:lnTo>
                  <a:pt x="54" y="923"/>
                </a:lnTo>
                <a:lnTo>
                  <a:pt x="52" y="925"/>
                </a:lnTo>
                <a:lnTo>
                  <a:pt x="35" y="937"/>
                </a:lnTo>
                <a:lnTo>
                  <a:pt x="28" y="939"/>
                </a:lnTo>
                <a:lnTo>
                  <a:pt x="24" y="942"/>
                </a:lnTo>
                <a:lnTo>
                  <a:pt x="19" y="942"/>
                </a:lnTo>
                <a:lnTo>
                  <a:pt x="14" y="939"/>
                </a:lnTo>
                <a:lnTo>
                  <a:pt x="12" y="937"/>
                </a:lnTo>
                <a:lnTo>
                  <a:pt x="9" y="932"/>
                </a:lnTo>
                <a:lnTo>
                  <a:pt x="12" y="923"/>
                </a:lnTo>
                <a:lnTo>
                  <a:pt x="14" y="916"/>
                </a:lnTo>
                <a:lnTo>
                  <a:pt x="14" y="909"/>
                </a:lnTo>
                <a:lnTo>
                  <a:pt x="14" y="901"/>
                </a:lnTo>
                <a:lnTo>
                  <a:pt x="14" y="897"/>
                </a:lnTo>
                <a:lnTo>
                  <a:pt x="0" y="873"/>
                </a:lnTo>
                <a:lnTo>
                  <a:pt x="5" y="859"/>
                </a:lnTo>
                <a:lnTo>
                  <a:pt x="14" y="852"/>
                </a:lnTo>
                <a:lnTo>
                  <a:pt x="26" y="847"/>
                </a:lnTo>
                <a:lnTo>
                  <a:pt x="33" y="840"/>
                </a:lnTo>
                <a:lnTo>
                  <a:pt x="50" y="816"/>
                </a:lnTo>
                <a:lnTo>
                  <a:pt x="59" y="809"/>
                </a:lnTo>
                <a:lnTo>
                  <a:pt x="64" y="797"/>
                </a:lnTo>
                <a:lnTo>
                  <a:pt x="68" y="776"/>
                </a:lnTo>
                <a:lnTo>
                  <a:pt x="76" y="757"/>
                </a:lnTo>
                <a:lnTo>
                  <a:pt x="80" y="752"/>
                </a:lnTo>
                <a:lnTo>
                  <a:pt x="87" y="745"/>
                </a:lnTo>
                <a:lnTo>
                  <a:pt x="130" y="717"/>
                </a:lnTo>
                <a:lnTo>
                  <a:pt x="161" y="688"/>
                </a:lnTo>
                <a:lnTo>
                  <a:pt x="168" y="679"/>
                </a:lnTo>
                <a:lnTo>
                  <a:pt x="170" y="677"/>
                </a:lnTo>
                <a:lnTo>
                  <a:pt x="175" y="672"/>
                </a:lnTo>
                <a:lnTo>
                  <a:pt x="182" y="669"/>
                </a:lnTo>
                <a:lnTo>
                  <a:pt x="189" y="667"/>
                </a:lnTo>
                <a:lnTo>
                  <a:pt x="196" y="667"/>
                </a:lnTo>
                <a:lnTo>
                  <a:pt x="201" y="669"/>
                </a:lnTo>
                <a:lnTo>
                  <a:pt x="203" y="669"/>
                </a:lnTo>
                <a:lnTo>
                  <a:pt x="208" y="669"/>
                </a:lnTo>
                <a:lnTo>
                  <a:pt x="222" y="662"/>
                </a:lnTo>
                <a:lnTo>
                  <a:pt x="291" y="610"/>
                </a:lnTo>
                <a:lnTo>
                  <a:pt x="298" y="608"/>
                </a:lnTo>
                <a:lnTo>
                  <a:pt x="303" y="610"/>
                </a:lnTo>
                <a:lnTo>
                  <a:pt x="310" y="613"/>
                </a:lnTo>
                <a:lnTo>
                  <a:pt x="317" y="613"/>
                </a:lnTo>
                <a:lnTo>
                  <a:pt x="322" y="613"/>
                </a:lnTo>
                <a:lnTo>
                  <a:pt x="329" y="603"/>
                </a:lnTo>
                <a:lnTo>
                  <a:pt x="333" y="598"/>
                </a:lnTo>
                <a:lnTo>
                  <a:pt x="336" y="589"/>
                </a:lnTo>
                <a:lnTo>
                  <a:pt x="340" y="584"/>
                </a:lnTo>
                <a:lnTo>
                  <a:pt x="383" y="544"/>
                </a:lnTo>
                <a:lnTo>
                  <a:pt x="390" y="542"/>
                </a:lnTo>
                <a:lnTo>
                  <a:pt x="400" y="539"/>
                </a:lnTo>
                <a:lnTo>
                  <a:pt x="407" y="537"/>
                </a:lnTo>
                <a:lnTo>
                  <a:pt x="411" y="535"/>
                </a:lnTo>
                <a:lnTo>
                  <a:pt x="416" y="525"/>
                </a:lnTo>
                <a:lnTo>
                  <a:pt x="416" y="520"/>
                </a:lnTo>
                <a:lnTo>
                  <a:pt x="416" y="516"/>
                </a:lnTo>
                <a:lnTo>
                  <a:pt x="414" y="509"/>
                </a:lnTo>
                <a:lnTo>
                  <a:pt x="411" y="504"/>
                </a:lnTo>
                <a:lnTo>
                  <a:pt x="411" y="497"/>
                </a:lnTo>
                <a:lnTo>
                  <a:pt x="411" y="490"/>
                </a:lnTo>
                <a:lnTo>
                  <a:pt x="414" y="485"/>
                </a:lnTo>
                <a:lnTo>
                  <a:pt x="421" y="480"/>
                </a:lnTo>
                <a:lnTo>
                  <a:pt x="430" y="475"/>
                </a:lnTo>
                <a:lnTo>
                  <a:pt x="463" y="468"/>
                </a:lnTo>
                <a:lnTo>
                  <a:pt x="482" y="471"/>
                </a:lnTo>
                <a:lnTo>
                  <a:pt x="504" y="473"/>
                </a:lnTo>
                <a:lnTo>
                  <a:pt x="520" y="473"/>
                </a:lnTo>
                <a:lnTo>
                  <a:pt x="579" y="449"/>
                </a:lnTo>
                <a:lnTo>
                  <a:pt x="608" y="456"/>
                </a:lnTo>
                <a:lnTo>
                  <a:pt x="612" y="454"/>
                </a:lnTo>
                <a:lnTo>
                  <a:pt x="617" y="449"/>
                </a:lnTo>
                <a:lnTo>
                  <a:pt x="631" y="433"/>
                </a:lnTo>
                <a:lnTo>
                  <a:pt x="639" y="426"/>
                </a:lnTo>
                <a:lnTo>
                  <a:pt x="643" y="423"/>
                </a:lnTo>
                <a:lnTo>
                  <a:pt x="665" y="419"/>
                </a:lnTo>
                <a:lnTo>
                  <a:pt x="679" y="416"/>
                </a:lnTo>
                <a:lnTo>
                  <a:pt x="686" y="414"/>
                </a:lnTo>
                <a:lnTo>
                  <a:pt x="691" y="409"/>
                </a:lnTo>
                <a:lnTo>
                  <a:pt x="695" y="397"/>
                </a:lnTo>
                <a:lnTo>
                  <a:pt x="698" y="393"/>
                </a:lnTo>
                <a:lnTo>
                  <a:pt x="698" y="385"/>
                </a:lnTo>
                <a:lnTo>
                  <a:pt x="698" y="383"/>
                </a:lnTo>
                <a:lnTo>
                  <a:pt x="702" y="376"/>
                </a:lnTo>
                <a:lnTo>
                  <a:pt x="702" y="374"/>
                </a:lnTo>
                <a:lnTo>
                  <a:pt x="700" y="369"/>
                </a:lnTo>
                <a:lnTo>
                  <a:pt x="698" y="364"/>
                </a:lnTo>
                <a:lnTo>
                  <a:pt x="693" y="357"/>
                </a:lnTo>
                <a:lnTo>
                  <a:pt x="693" y="352"/>
                </a:lnTo>
                <a:lnTo>
                  <a:pt x="691" y="348"/>
                </a:lnTo>
                <a:lnTo>
                  <a:pt x="691" y="340"/>
                </a:lnTo>
                <a:lnTo>
                  <a:pt x="688" y="336"/>
                </a:lnTo>
                <a:lnTo>
                  <a:pt x="688" y="331"/>
                </a:lnTo>
                <a:lnTo>
                  <a:pt x="681" y="319"/>
                </a:lnTo>
                <a:lnTo>
                  <a:pt x="679" y="314"/>
                </a:lnTo>
                <a:lnTo>
                  <a:pt x="679" y="310"/>
                </a:lnTo>
                <a:lnTo>
                  <a:pt x="681" y="307"/>
                </a:lnTo>
                <a:lnTo>
                  <a:pt x="688" y="307"/>
                </a:lnTo>
                <a:lnTo>
                  <a:pt x="700" y="310"/>
                </a:lnTo>
                <a:lnTo>
                  <a:pt x="705" y="310"/>
                </a:lnTo>
                <a:lnTo>
                  <a:pt x="707" y="310"/>
                </a:lnTo>
                <a:lnTo>
                  <a:pt x="712" y="307"/>
                </a:lnTo>
                <a:lnTo>
                  <a:pt x="719" y="300"/>
                </a:lnTo>
                <a:lnTo>
                  <a:pt x="738" y="277"/>
                </a:lnTo>
                <a:lnTo>
                  <a:pt x="743" y="272"/>
                </a:lnTo>
                <a:lnTo>
                  <a:pt x="747" y="267"/>
                </a:lnTo>
                <a:lnTo>
                  <a:pt x="750" y="265"/>
                </a:lnTo>
                <a:lnTo>
                  <a:pt x="750" y="262"/>
                </a:lnTo>
                <a:lnTo>
                  <a:pt x="750" y="253"/>
                </a:lnTo>
                <a:lnTo>
                  <a:pt x="750" y="241"/>
                </a:lnTo>
                <a:lnTo>
                  <a:pt x="747" y="234"/>
                </a:lnTo>
                <a:lnTo>
                  <a:pt x="747" y="227"/>
                </a:lnTo>
                <a:lnTo>
                  <a:pt x="747" y="222"/>
                </a:lnTo>
                <a:lnTo>
                  <a:pt x="750" y="217"/>
                </a:lnTo>
                <a:lnTo>
                  <a:pt x="750" y="213"/>
                </a:lnTo>
                <a:lnTo>
                  <a:pt x="754" y="208"/>
                </a:lnTo>
                <a:lnTo>
                  <a:pt x="764" y="203"/>
                </a:lnTo>
                <a:lnTo>
                  <a:pt x="799" y="196"/>
                </a:lnTo>
                <a:lnTo>
                  <a:pt x="814" y="196"/>
                </a:lnTo>
                <a:lnTo>
                  <a:pt x="825" y="194"/>
                </a:lnTo>
                <a:lnTo>
                  <a:pt x="832" y="194"/>
                </a:lnTo>
                <a:lnTo>
                  <a:pt x="835" y="194"/>
                </a:lnTo>
                <a:lnTo>
                  <a:pt x="837" y="196"/>
                </a:lnTo>
                <a:lnTo>
                  <a:pt x="840" y="201"/>
                </a:lnTo>
                <a:lnTo>
                  <a:pt x="842" y="203"/>
                </a:lnTo>
                <a:lnTo>
                  <a:pt x="842" y="208"/>
                </a:lnTo>
                <a:lnTo>
                  <a:pt x="844" y="210"/>
                </a:lnTo>
                <a:lnTo>
                  <a:pt x="847" y="215"/>
                </a:lnTo>
                <a:lnTo>
                  <a:pt x="849" y="217"/>
                </a:lnTo>
                <a:lnTo>
                  <a:pt x="851" y="217"/>
                </a:lnTo>
                <a:lnTo>
                  <a:pt x="858" y="217"/>
                </a:lnTo>
                <a:lnTo>
                  <a:pt x="870" y="215"/>
                </a:lnTo>
                <a:lnTo>
                  <a:pt x="939" y="182"/>
                </a:lnTo>
                <a:lnTo>
                  <a:pt x="967" y="154"/>
                </a:lnTo>
                <a:lnTo>
                  <a:pt x="993" y="135"/>
                </a:lnTo>
                <a:lnTo>
                  <a:pt x="998" y="127"/>
                </a:lnTo>
                <a:lnTo>
                  <a:pt x="1005" y="118"/>
                </a:lnTo>
                <a:lnTo>
                  <a:pt x="1010" y="111"/>
                </a:lnTo>
                <a:lnTo>
                  <a:pt x="1022" y="101"/>
                </a:lnTo>
                <a:lnTo>
                  <a:pt x="1029" y="94"/>
                </a:lnTo>
                <a:lnTo>
                  <a:pt x="1031" y="87"/>
                </a:lnTo>
                <a:lnTo>
                  <a:pt x="1038" y="68"/>
                </a:lnTo>
                <a:lnTo>
                  <a:pt x="1041" y="64"/>
                </a:lnTo>
                <a:lnTo>
                  <a:pt x="1043" y="56"/>
                </a:lnTo>
                <a:lnTo>
                  <a:pt x="1057" y="40"/>
                </a:lnTo>
                <a:lnTo>
                  <a:pt x="1060" y="33"/>
                </a:lnTo>
                <a:lnTo>
                  <a:pt x="1067" y="16"/>
                </a:lnTo>
                <a:lnTo>
                  <a:pt x="1069" y="12"/>
                </a:lnTo>
                <a:lnTo>
                  <a:pt x="1071" y="9"/>
                </a:lnTo>
                <a:lnTo>
                  <a:pt x="1076" y="9"/>
                </a:lnTo>
                <a:lnTo>
                  <a:pt x="1086" y="9"/>
                </a:lnTo>
                <a:lnTo>
                  <a:pt x="1090" y="9"/>
                </a:lnTo>
                <a:lnTo>
                  <a:pt x="1100" y="2"/>
                </a:lnTo>
                <a:lnTo>
                  <a:pt x="1104" y="0"/>
                </a:lnTo>
                <a:lnTo>
                  <a:pt x="1112" y="0"/>
                </a:lnTo>
                <a:lnTo>
                  <a:pt x="1119" y="4"/>
                </a:lnTo>
                <a:lnTo>
                  <a:pt x="1126" y="7"/>
                </a:lnTo>
                <a:lnTo>
                  <a:pt x="1145" y="2"/>
                </a:lnTo>
                <a:lnTo>
                  <a:pt x="1149" y="2"/>
                </a:lnTo>
                <a:lnTo>
                  <a:pt x="1154" y="4"/>
                </a:lnTo>
                <a:lnTo>
                  <a:pt x="1173" y="21"/>
                </a:lnTo>
                <a:lnTo>
                  <a:pt x="1178" y="23"/>
                </a:lnTo>
                <a:lnTo>
                  <a:pt x="1185" y="26"/>
                </a:lnTo>
                <a:lnTo>
                  <a:pt x="1190" y="26"/>
                </a:lnTo>
                <a:lnTo>
                  <a:pt x="1211" y="16"/>
                </a:lnTo>
                <a:lnTo>
                  <a:pt x="1225" y="52"/>
                </a:lnTo>
                <a:lnTo>
                  <a:pt x="1237" y="66"/>
                </a:lnTo>
                <a:lnTo>
                  <a:pt x="1270" y="85"/>
                </a:lnTo>
                <a:lnTo>
                  <a:pt x="1272" y="90"/>
                </a:lnTo>
                <a:lnTo>
                  <a:pt x="1272" y="94"/>
                </a:lnTo>
                <a:lnTo>
                  <a:pt x="1270" y="99"/>
                </a:lnTo>
                <a:lnTo>
                  <a:pt x="1270" y="104"/>
                </a:lnTo>
                <a:lnTo>
                  <a:pt x="1270" y="104"/>
                </a:lnTo>
                <a:lnTo>
                  <a:pt x="1268" y="111"/>
                </a:lnTo>
                <a:lnTo>
                  <a:pt x="1270" y="123"/>
                </a:lnTo>
                <a:lnTo>
                  <a:pt x="1272" y="130"/>
                </a:lnTo>
                <a:lnTo>
                  <a:pt x="1280" y="137"/>
                </a:lnTo>
                <a:lnTo>
                  <a:pt x="1284" y="144"/>
                </a:lnTo>
                <a:lnTo>
                  <a:pt x="1287" y="149"/>
                </a:lnTo>
                <a:lnTo>
                  <a:pt x="1306" y="198"/>
                </a:lnTo>
                <a:lnTo>
                  <a:pt x="1308" y="210"/>
                </a:lnTo>
                <a:lnTo>
                  <a:pt x="1308" y="220"/>
                </a:lnTo>
                <a:lnTo>
                  <a:pt x="1308" y="229"/>
                </a:lnTo>
                <a:lnTo>
                  <a:pt x="1303" y="241"/>
                </a:lnTo>
                <a:lnTo>
                  <a:pt x="1298" y="253"/>
                </a:lnTo>
                <a:lnTo>
                  <a:pt x="1298" y="260"/>
                </a:lnTo>
                <a:lnTo>
                  <a:pt x="1296" y="269"/>
                </a:lnTo>
                <a:lnTo>
                  <a:pt x="1298" y="288"/>
                </a:lnTo>
                <a:lnTo>
                  <a:pt x="1303" y="298"/>
                </a:lnTo>
                <a:lnTo>
                  <a:pt x="1306" y="300"/>
                </a:lnTo>
                <a:lnTo>
                  <a:pt x="1308" y="303"/>
                </a:lnTo>
                <a:lnTo>
                  <a:pt x="1350" y="312"/>
                </a:lnTo>
                <a:lnTo>
                  <a:pt x="1355" y="314"/>
                </a:lnTo>
                <a:lnTo>
                  <a:pt x="1362" y="319"/>
                </a:lnTo>
                <a:lnTo>
                  <a:pt x="1372" y="329"/>
                </a:lnTo>
                <a:lnTo>
                  <a:pt x="1376" y="338"/>
                </a:lnTo>
                <a:lnTo>
                  <a:pt x="1381" y="352"/>
                </a:lnTo>
                <a:lnTo>
                  <a:pt x="1386" y="357"/>
                </a:lnTo>
                <a:lnTo>
                  <a:pt x="1391" y="362"/>
                </a:lnTo>
                <a:lnTo>
                  <a:pt x="1395" y="362"/>
                </a:lnTo>
                <a:lnTo>
                  <a:pt x="1400" y="362"/>
                </a:lnTo>
                <a:lnTo>
                  <a:pt x="1407" y="359"/>
                </a:lnTo>
                <a:lnTo>
                  <a:pt x="1421" y="355"/>
                </a:lnTo>
                <a:lnTo>
                  <a:pt x="1429" y="355"/>
                </a:lnTo>
                <a:lnTo>
                  <a:pt x="1450" y="355"/>
                </a:lnTo>
                <a:lnTo>
                  <a:pt x="1483" y="345"/>
                </a:lnTo>
                <a:lnTo>
                  <a:pt x="1488" y="343"/>
                </a:lnTo>
                <a:lnTo>
                  <a:pt x="1495" y="345"/>
                </a:lnTo>
                <a:lnTo>
                  <a:pt x="1502" y="350"/>
                </a:lnTo>
                <a:lnTo>
                  <a:pt x="1507" y="357"/>
                </a:lnTo>
                <a:lnTo>
                  <a:pt x="1511" y="362"/>
                </a:lnTo>
                <a:lnTo>
                  <a:pt x="1518" y="383"/>
                </a:lnTo>
                <a:lnTo>
                  <a:pt x="1521" y="400"/>
                </a:lnTo>
                <a:lnTo>
                  <a:pt x="1525" y="411"/>
                </a:lnTo>
                <a:lnTo>
                  <a:pt x="1533" y="423"/>
                </a:lnTo>
                <a:lnTo>
                  <a:pt x="1552" y="456"/>
                </a:lnTo>
                <a:lnTo>
                  <a:pt x="1554" y="464"/>
                </a:lnTo>
                <a:lnTo>
                  <a:pt x="1554" y="466"/>
                </a:lnTo>
                <a:lnTo>
                  <a:pt x="1554" y="471"/>
                </a:lnTo>
                <a:lnTo>
                  <a:pt x="1554" y="473"/>
                </a:lnTo>
                <a:lnTo>
                  <a:pt x="1552" y="478"/>
                </a:lnTo>
                <a:lnTo>
                  <a:pt x="1542" y="494"/>
                </a:lnTo>
                <a:lnTo>
                  <a:pt x="1542" y="499"/>
                </a:lnTo>
                <a:lnTo>
                  <a:pt x="1542" y="504"/>
                </a:lnTo>
                <a:lnTo>
                  <a:pt x="1544" y="509"/>
                </a:lnTo>
                <a:lnTo>
                  <a:pt x="1549" y="511"/>
                </a:lnTo>
                <a:lnTo>
                  <a:pt x="1563" y="518"/>
                </a:lnTo>
                <a:lnTo>
                  <a:pt x="1570" y="523"/>
                </a:lnTo>
                <a:lnTo>
                  <a:pt x="1580" y="530"/>
                </a:lnTo>
                <a:lnTo>
                  <a:pt x="1594" y="544"/>
                </a:lnTo>
                <a:lnTo>
                  <a:pt x="1599" y="551"/>
                </a:lnTo>
                <a:lnTo>
                  <a:pt x="1599" y="556"/>
                </a:lnTo>
                <a:lnTo>
                  <a:pt x="1599" y="561"/>
                </a:lnTo>
                <a:lnTo>
                  <a:pt x="1587" y="575"/>
                </a:lnTo>
                <a:lnTo>
                  <a:pt x="1587" y="580"/>
                </a:lnTo>
                <a:lnTo>
                  <a:pt x="1587" y="584"/>
                </a:lnTo>
                <a:lnTo>
                  <a:pt x="1587" y="591"/>
                </a:lnTo>
                <a:lnTo>
                  <a:pt x="1589" y="596"/>
                </a:lnTo>
                <a:lnTo>
                  <a:pt x="1596" y="610"/>
                </a:lnTo>
                <a:lnTo>
                  <a:pt x="1596" y="615"/>
                </a:lnTo>
                <a:lnTo>
                  <a:pt x="1599" y="620"/>
                </a:lnTo>
                <a:lnTo>
                  <a:pt x="1599" y="632"/>
                </a:lnTo>
                <a:lnTo>
                  <a:pt x="1592" y="634"/>
                </a:lnTo>
                <a:lnTo>
                  <a:pt x="1578" y="641"/>
                </a:lnTo>
                <a:lnTo>
                  <a:pt x="1563" y="651"/>
                </a:lnTo>
                <a:lnTo>
                  <a:pt x="1561" y="658"/>
                </a:lnTo>
                <a:lnTo>
                  <a:pt x="1573" y="672"/>
                </a:lnTo>
                <a:lnTo>
                  <a:pt x="1580" y="677"/>
                </a:lnTo>
                <a:lnTo>
                  <a:pt x="1601" y="684"/>
                </a:lnTo>
                <a:lnTo>
                  <a:pt x="1630" y="688"/>
                </a:lnTo>
                <a:lnTo>
                  <a:pt x="1637" y="691"/>
                </a:lnTo>
                <a:lnTo>
                  <a:pt x="1672" y="714"/>
                </a:lnTo>
                <a:lnTo>
                  <a:pt x="1679" y="717"/>
                </a:lnTo>
                <a:lnTo>
                  <a:pt x="1691" y="719"/>
                </a:lnTo>
                <a:lnTo>
                  <a:pt x="1696" y="719"/>
                </a:lnTo>
                <a:lnTo>
                  <a:pt x="1703" y="724"/>
                </a:lnTo>
                <a:lnTo>
                  <a:pt x="1712" y="731"/>
                </a:lnTo>
                <a:lnTo>
                  <a:pt x="1715" y="738"/>
                </a:lnTo>
                <a:lnTo>
                  <a:pt x="1715" y="743"/>
                </a:lnTo>
                <a:lnTo>
                  <a:pt x="1712" y="750"/>
                </a:lnTo>
                <a:lnTo>
                  <a:pt x="1712" y="752"/>
                </a:lnTo>
                <a:lnTo>
                  <a:pt x="1715" y="759"/>
                </a:lnTo>
                <a:lnTo>
                  <a:pt x="1719" y="783"/>
                </a:lnTo>
                <a:lnTo>
                  <a:pt x="1719" y="790"/>
                </a:lnTo>
                <a:lnTo>
                  <a:pt x="1719" y="797"/>
                </a:lnTo>
                <a:lnTo>
                  <a:pt x="1717" y="811"/>
                </a:lnTo>
                <a:lnTo>
                  <a:pt x="1717" y="826"/>
                </a:lnTo>
                <a:lnTo>
                  <a:pt x="1717" y="835"/>
                </a:lnTo>
                <a:lnTo>
                  <a:pt x="1719" y="845"/>
                </a:lnTo>
                <a:lnTo>
                  <a:pt x="1722" y="859"/>
                </a:lnTo>
                <a:lnTo>
                  <a:pt x="1722" y="866"/>
                </a:lnTo>
                <a:lnTo>
                  <a:pt x="1719" y="868"/>
                </a:lnTo>
                <a:lnTo>
                  <a:pt x="1712" y="873"/>
                </a:lnTo>
                <a:lnTo>
                  <a:pt x="1710" y="875"/>
                </a:lnTo>
                <a:lnTo>
                  <a:pt x="1705" y="885"/>
                </a:lnTo>
                <a:lnTo>
                  <a:pt x="1703" y="890"/>
                </a:lnTo>
                <a:lnTo>
                  <a:pt x="1703" y="894"/>
                </a:lnTo>
                <a:lnTo>
                  <a:pt x="1701" y="897"/>
                </a:lnTo>
                <a:lnTo>
                  <a:pt x="1701" y="901"/>
                </a:lnTo>
                <a:lnTo>
                  <a:pt x="1701" y="909"/>
                </a:lnTo>
                <a:lnTo>
                  <a:pt x="1703" y="927"/>
                </a:lnTo>
                <a:lnTo>
                  <a:pt x="1701" y="935"/>
                </a:lnTo>
                <a:lnTo>
                  <a:pt x="1698" y="939"/>
                </a:lnTo>
                <a:lnTo>
                  <a:pt x="1696" y="944"/>
                </a:lnTo>
                <a:lnTo>
                  <a:pt x="1689" y="949"/>
                </a:lnTo>
                <a:lnTo>
                  <a:pt x="1679" y="953"/>
                </a:lnTo>
                <a:lnTo>
                  <a:pt x="1665" y="953"/>
                </a:lnTo>
                <a:lnTo>
                  <a:pt x="1660" y="953"/>
                </a:lnTo>
                <a:lnTo>
                  <a:pt x="1658" y="953"/>
                </a:lnTo>
                <a:lnTo>
                  <a:pt x="1653" y="958"/>
                </a:lnTo>
                <a:lnTo>
                  <a:pt x="1630" y="989"/>
                </a:lnTo>
                <a:lnTo>
                  <a:pt x="1604" y="1006"/>
                </a:lnTo>
                <a:lnTo>
                  <a:pt x="1575" y="1032"/>
                </a:lnTo>
                <a:lnTo>
                  <a:pt x="1573" y="1034"/>
                </a:lnTo>
                <a:lnTo>
                  <a:pt x="1570" y="1034"/>
                </a:lnTo>
                <a:lnTo>
                  <a:pt x="1566" y="1034"/>
                </a:lnTo>
                <a:lnTo>
                  <a:pt x="1556" y="1032"/>
                </a:lnTo>
                <a:lnTo>
                  <a:pt x="1554" y="1029"/>
                </a:lnTo>
                <a:lnTo>
                  <a:pt x="1552" y="1029"/>
                </a:lnTo>
                <a:lnTo>
                  <a:pt x="1549" y="1029"/>
                </a:lnTo>
                <a:lnTo>
                  <a:pt x="1544" y="1032"/>
                </a:lnTo>
                <a:lnTo>
                  <a:pt x="1542" y="1034"/>
                </a:lnTo>
                <a:lnTo>
                  <a:pt x="1540" y="1036"/>
                </a:lnTo>
                <a:lnTo>
                  <a:pt x="1537" y="1041"/>
                </a:lnTo>
                <a:lnTo>
                  <a:pt x="1535" y="1046"/>
                </a:lnTo>
                <a:lnTo>
                  <a:pt x="1535" y="1053"/>
                </a:lnTo>
                <a:lnTo>
                  <a:pt x="1535" y="1058"/>
                </a:lnTo>
                <a:lnTo>
                  <a:pt x="1535" y="1062"/>
                </a:lnTo>
                <a:lnTo>
                  <a:pt x="1535" y="1069"/>
                </a:lnTo>
                <a:lnTo>
                  <a:pt x="1530" y="1079"/>
                </a:lnTo>
                <a:lnTo>
                  <a:pt x="1516" y="1105"/>
                </a:lnTo>
                <a:lnTo>
                  <a:pt x="1514" y="1112"/>
                </a:lnTo>
                <a:lnTo>
                  <a:pt x="1514" y="1122"/>
                </a:lnTo>
                <a:lnTo>
                  <a:pt x="1516" y="1126"/>
                </a:lnTo>
                <a:lnTo>
                  <a:pt x="1521" y="1131"/>
                </a:lnTo>
                <a:lnTo>
                  <a:pt x="1561" y="1152"/>
                </a:lnTo>
                <a:lnTo>
                  <a:pt x="1568" y="1157"/>
                </a:lnTo>
                <a:lnTo>
                  <a:pt x="1573" y="1162"/>
                </a:lnTo>
                <a:lnTo>
                  <a:pt x="1580" y="1174"/>
                </a:lnTo>
                <a:close/>
                <a:moveTo>
                  <a:pt x="1024" y="693"/>
                </a:moveTo>
                <a:lnTo>
                  <a:pt x="1024" y="693"/>
                </a:lnTo>
                <a:lnTo>
                  <a:pt x="1024" y="691"/>
                </a:lnTo>
                <a:lnTo>
                  <a:pt x="1022" y="684"/>
                </a:lnTo>
                <a:lnTo>
                  <a:pt x="1017" y="679"/>
                </a:lnTo>
                <a:lnTo>
                  <a:pt x="1012" y="677"/>
                </a:lnTo>
                <a:lnTo>
                  <a:pt x="993" y="674"/>
                </a:lnTo>
                <a:lnTo>
                  <a:pt x="986" y="672"/>
                </a:lnTo>
                <a:lnTo>
                  <a:pt x="984" y="669"/>
                </a:lnTo>
                <a:lnTo>
                  <a:pt x="981" y="665"/>
                </a:lnTo>
                <a:lnTo>
                  <a:pt x="977" y="660"/>
                </a:lnTo>
                <a:lnTo>
                  <a:pt x="970" y="653"/>
                </a:lnTo>
                <a:lnTo>
                  <a:pt x="967" y="653"/>
                </a:lnTo>
                <a:lnTo>
                  <a:pt x="963" y="651"/>
                </a:lnTo>
                <a:lnTo>
                  <a:pt x="944" y="648"/>
                </a:lnTo>
                <a:lnTo>
                  <a:pt x="937" y="648"/>
                </a:lnTo>
                <a:lnTo>
                  <a:pt x="932" y="643"/>
                </a:lnTo>
                <a:lnTo>
                  <a:pt x="927" y="636"/>
                </a:lnTo>
                <a:lnTo>
                  <a:pt x="922" y="632"/>
                </a:lnTo>
                <a:lnTo>
                  <a:pt x="913" y="625"/>
                </a:lnTo>
                <a:lnTo>
                  <a:pt x="896" y="615"/>
                </a:lnTo>
                <a:lnTo>
                  <a:pt x="892" y="613"/>
                </a:lnTo>
                <a:lnTo>
                  <a:pt x="887" y="610"/>
                </a:lnTo>
                <a:lnTo>
                  <a:pt x="877" y="610"/>
                </a:lnTo>
                <a:lnTo>
                  <a:pt x="840" y="622"/>
                </a:lnTo>
                <a:lnTo>
                  <a:pt x="740" y="672"/>
                </a:lnTo>
                <a:lnTo>
                  <a:pt x="738" y="677"/>
                </a:lnTo>
                <a:lnTo>
                  <a:pt x="735" y="679"/>
                </a:lnTo>
                <a:lnTo>
                  <a:pt x="735" y="684"/>
                </a:lnTo>
                <a:lnTo>
                  <a:pt x="738" y="688"/>
                </a:lnTo>
                <a:lnTo>
                  <a:pt x="740" y="693"/>
                </a:lnTo>
                <a:lnTo>
                  <a:pt x="740" y="696"/>
                </a:lnTo>
                <a:lnTo>
                  <a:pt x="740" y="700"/>
                </a:lnTo>
                <a:lnTo>
                  <a:pt x="738" y="705"/>
                </a:lnTo>
                <a:lnTo>
                  <a:pt x="733" y="707"/>
                </a:lnTo>
                <a:lnTo>
                  <a:pt x="728" y="710"/>
                </a:lnTo>
                <a:lnTo>
                  <a:pt x="726" y="710"/>
                </a:lnTo>
                <a:lnTo>
                  <a:pt x="705" y="705"/>
                </a:lnTo>
                <a:lnTo>
                  <a:pt x="700" y="705"/>
                </a:lnTo>
                <a:lnTo>
                  <a:pt x="695" y="707"/>
                </a:lnTo>
                <a:lnTo>
                  <a:pt x="660" y="729"/>
                </a:lnTo>
                <a:lnTo>
                  <a:pt x="646" y="738"/>
                </a:lnTo>
                <a:lnTo>
                  <a:pt x="643" y="743"/>
                </a:lnTo>
                <a:lnTo>
                  <a:pt x="643" y="743"/>
                </a:lnTo>
                <a:lnTo>
                  <a:pt x="643" y="745"/>
                </a:lnTo>
                <a:lnTo>
                  <a:pt x="643" y="748"/>
                </a:lnTo>
                <a:lnTo>
                  <a:pt x="646" y="750"/>
                </a:lnTo>
                <a:lnTo>
                  <a:pt x="648" y="752"/>
                </a:lnTo>
                <a:lnTo>
                  <a:pt x="665" y="759"/>
                </a:lnTo>
                <a:lnTo>
                  <a:pt x="672" y="762"/>
                </a:lnTo>
                <a:lnTo>
                  <a:pt x="674" y="764"/>
                </a:lnTo>
                <a:lnTo>
                  <a:pt x="674" y="767"/>
                </a:lnTo>
                <a:lnTo>
                  <a:pt x="676" y="769"/>
                </a:lnTo>
                <a:lnTo>
                  <a:pt x="674" y="771"/>
                </a:lnTo>
                <a:lnTo>
                  <a:pt x="674" y="778"/>
                </a:lnTo>
                <a:lnTo>
                  <a:pt x="674" y="781"/>
                </a:lnTo>
                <a:lnTo>
                  <a:pt x="674" y="785"/>
                </a:lnTo>
                <a:lnTo>
                  <a:pt x="674" y="788"/>
                </a:lnTo>
                <a:lnTo>
                  <a:pt x="674" y="790"/>
                </a:lnTo>
                <a:lnTo>
                  <a:pt x="679" y="795"/>
                </a:lnTo>
                <a:lnTo>
                  <a:pt x="702" y="816"/>
                </a:lnTo>
                <a:lnTo>
                  <a:pt x="705" y="819"/>
                </a:lnTo>
                <a:lnTo>
                  <a:pt x="712" y="826"/>
                </a:lnTo>
                <a:lnTo>
                  <a:pt x="719" y="840"/>
                </a:lnTo>
                <a:lnTo>
                  <a:pt x="721" y="845"/>
                </a:lnTo>
                <a:lnTo>
                  <a:pt x="724" y="847"/>
                </a:lnTo>
                <a:lnTo>
                  <a:pt x="726" y="849"/>
                </a:lnTo>
                <a:lnTo>
                  <a:pt x="752" y="871"/>
                </a:lnTo>
                <a:lnTo>
                  <a:pt x="754" y="875"/>
                </a:lnTo>
                <a:lnTo>
                  <a:pt x="757" y="880"/>
                </a:lnTo>
                <a:lnTo>
                  <a:pt x="759" y="890"/>
                </a:lnTo>
                <a:lnTo>
                  <a:pt x="759" y="892"/>
                </a:lnTo>
                <a:lnTo>
                  <a:pt x="759" y="901"/>
                </a:lnTo>
                <a:lnTo>
                  <a:pt x="762" y="909"/>
                </a:lnTo>
                <a:lnTo>
                  <a:pt x="764" y="911"/>
                </a:lnTo>
                <a:lnTo>
                  <a:pt x="764" y="911"/>
                </a:lnTo>
                <a:lnTo>
                  <a:pt x="766" y="913"/>
                </a:lnTo>
                <a:lnTo>
                  <a:pt x="771" y="913"/>
                </a:lnTo>
                <a:lnTo>
                  <a:pt x="778" y="913"/>
                </a:lnTo>
                <a:lnTo>
                  <a:pt x="811" y="894"/>
                </a:lnTo>
                <a:lnTo>
                  <a:pt x="866" y="873"/>
                </a:lnTo>
                <a:lnTo>
                  <a:pt x="899" y="854"/>
                </a:lnTo>
                <a:lnTo>
                  <a:pt x="903" y="852"/>
                </a:lnTo>
                <a:lnTo>
                  <a:pt x="913" y="838"/>
                </a:lnTo>
                <a:lnTo>
                  <a:pt x="925" y="826"/>
                </a:lnTo>
                <a:lnTo>
                  <a:pt x="932" y="821"/>
                </a:lnTo>
                <a:lnTo>
                  <a:pt x="937" y="821"/>
                </a:lnTo>
                <a:lnTo>
                  <a:pt x="939" y="819"/>
                </a:lnTo>
                <a:lnTo>
                  <a:pt x="941" y="821"/>
                </a:lnTo>
                <a:lnTo>
                  <a:pt x="944" y="821"/>
                </a:lnTo>
                <a:lnTo>
                  <a:pt x="955" y="821"/>
                </a:lnTo>
                <a:lnTo>
                  <a:pt x="970" y="821"/>
                </a:lnTo>
                <a:lnTo>
                  <a:pt x="998" y="814"/>
                </a:lnTo>
                <a:lnTo>
                  <a:pt x="1015" y="807"/>
                </a:lnTo>
                <a:lnTo>
                  <a:pt x="1019" y="797"/>
                </a:lnTo>
                <a:lnTo>
                  <a:pt x="1019" y="793"/>
                </a:lnTo>
                <a:lnTo>
                  <a:pt x="1019" y="790"/>
                </a:lnTo>
                <a:lnTo>
                  <a:pt x="1017" y="788"/>
                </a:lnTo>
                <a:lnTo>
                  <a:pt x="1015" y="783"/>
                </a:lnTo>
                <a:lnTo>
                  <a:pt x="1012" y="781"/>
                </a:lnTo>
                <a:lnTo>
                  <a:pt x="1010" y="776"/>
                </a:lnTo>
                <a:lnTo>
                  <a:pt x="1010" y="774"/>
                </a:lnTo>
                <a:lnTo>
                  <a:pt x="1007" y="762"/>
                </a:lnTo>
                <a:lnTo>
                  <a:pt x="1007" y="757"/>
                </a:lnTo>
                <a:lnTo>
                  <a:pt x="1005" y="755"/>
                </a:lnTo>
                <a:lnTo>
                  <a:pt x="1000" y="748"/>
                </a:lnTo>
                <a:lnTo>
                  <a:pt x="998" y="745"/>
                </a:lnTo>
                <a:lnTo>
                  <a:pt x="998" y="743"/>
                </a:lnTo>
                <a:lnTo>
                  <a:pt x="998" y="740"/>
                </a:lnTo>
                <a:lnTo>
                  <a:pt x="1000" y="736"/>
                </a:lnTo>
                <a:lnTo>
                  <a:pt x="1017" y="710"/>
                </a:lnTo>
                <a:lnTo>
                  <a:pt x="1024" y="700"/>
                </a:lnTo>
                <a:lnTo>
                  <a:pt x="1024" y="693"/>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8" name="Freeform 17"/>
          <p:cNvSpPr>
            <a:spLocks/>
          </p:cNvSpPr>
          <p:nvPr/>
        </p:nvSpPr>
        <p:spPr bwMode="auto">
          <a:xfrm>
            <a:off x="9159860" y="4162672"/>
            <a:ext cx="2270458" cy="1762220"/>
          </a:xfrm>
          <a:custGeom>
            <a:avLst/>
            <a:gdLst>
              <a:gd name="T0" fmla="*/ 24 w 1845"/>
              <a:gd name="T1" fmla="*/ 1006 h 1432"/>
              <a:gd name="T2" fmla="*/ 62 w 1845"/>
              <a:gd name="T3" fmla="*/ 949 h 1432"/>
              <a:gd name="T4" fmla="*/ 140 w 1845"/>
              <a:gd name="T5" fmla="*/ 927 h 1432"/>
              <a:gd name="T6" fmla="*/ 237 w 1845"/>
              <a:gd name="T7" fmla="*/ 809 h 1432"/>
              <a:gd name="T8" fmla="*/ 287 w 1845"/>
              <a:gd name="T9" fmla="*/ 736 h 1432"/>
              <a:gd name="T10" fmla="*/ 367 w 1845"/>
              <a:gd name="T11" fmla="*/ 729 h 1432"/>
              <a:gd name="T12" fmla="*/ 391 w 1845"/>
              <a:gd name="T13" fmla="*/ 653 h 1432"/>
              <a:gd name="T14" fmla="*/ 573 w 1845"/>
              <a:gd name="T15" fmla="*/ 558 h 1432"/>
              <a:gd name="T16" fmla="*/ 656 w 1845"/>
              <a:gd name="T17" fmla="*/ 513 h 1432"/>
              <a:gd name="T18" fmla="*/ 679 w 1845"/>
              <a:gd name="T19" fmla="*/ 468 h 1432"/>
              <a:gd name="T20" fmla="*/ 873 w 1845"/>
              <a:gd name="T21" fmla="*/ 345 h 1432"/>
              <a:gd name="T22" fmla="*/ 1006 w 1845"/>
              <a:gd name="T23" fmla="*/ 227 h 1432"/>
              <a:gd name="T24" fmla="*/ 916 w 1845"/>
              <a:gd name="T25" fmla="*/ 172 h 1432"/>
              <a:gd name="T26" fmla="*/ 958 w 1845"/>
              <a:gd name="T27" fmla="*/ 90 h 1432"/>
              <a:gd name="T28" fmla="*/ 1046 w 1845"/>
              <a:gd name="T29" fmla="*/ 90 h 1432"/>
              <a:gd name="T30" fmla="*/ 1091 w 1845"/>
              <a:gd name="T31" fmla="*/ 104 h 1432"/>
              <a:gd name="T32" fmla="*/ 1148 w 1845"/>
              <a:gd name="T33" fmla="*/ 177 h 1432"/>
              <a:gd name="T34" fmla="*/ 1207 w 1845"/>
              <a:gd name="T35" fmla="*/ 222 h 1432"/>
              <a:gd name="T36" fmla="*/ 1313 w 1845"/>
              <a:gd name="T37" fmla="*/ 312 h 1432"/>
              <a:gd name="T38" fmla="*/ 1403 w 1845"/>
              <a:gd name="T39" fmla="*/ 227 h 1432"/>
              <a:gd name="T40" fmla="*/ 1481 w 1845"/>
              <a:gd name="T41" fmla="*/ 142 h 1432"/>
              <a:gd name="T42" fmla="*/ 1443 w 1845"/>
              <a:gd name="T43" fmla="*/ 52 h 1432"/>
              <a:gd name="T44" fmla="*/ 1469 w 1845"/>
              <a:gd name="T45" fmla="*/ 9 h 1432"/>
              <a:gd name="T46" fmla="*/ 1569 w 1845"/>
              <a:gd name="T47" fmla="*/ 28 h 1432"/>
              <a:gd name="T48" fmla="*/ 1656 w 1845"/>
              <a:gd name="T49" fmla="*/ 30 h 1432"/>
              <a:gd name="T50" fmla="*/ 1711 w 1845"/>
              <a:gd name="T51" fmla="*/ 144 h 1432"/>
              <a:gd name="T52" fmla="*/ 1800 w 1845"/>
              <a:gd name="T53" fmla="*/ 229 h 1432"/>
              <a:gd name="T54" fmla="*/ 1819 w 1845"/>
              <a:gd name="T55" fmla="*/ 296 h 1432"/>
              <a:gd name="T56" fmla="*/ 1826 w 1845"/>
              <a:gd name="T57" fmla="*/ 390 h 1432"/>
              <a:gd name="T58" fmla="*/ 1708 w 1845"/>
              <a:gd name="T59" fmla="*/ 487 h 1432"/>
              <a:gd name="T60" fmla="*/ 1585 w 1845"/>
              <a:gd name="T61" fmla="*/ 546 h 1432"/>
              <a:gd name="T62" fmla="*/ 1531 w 1845"/>
              <a:gd name="T63" fmla="*/ 544 h 1432"/>
              <a:gd name="T64" fmla="*/ 1491 w 1845"/>
              <a:gd name="T65" fmla="*/ 575 h 1432"/>
              <a:gd name="T66" fmla="*/ 1453 w 1845"/>
              <a:gd name="T67" fmla="*/ 643 h 1432"/>
              <a:gd name="T68" fmla="*/ 1301 w 1845"/>
              <a:gd name="T69" fmla="*/ 757 h 1432"/>
              <a:gd name="T70" fmla="*/ 1273 w 1845"/>
              <a:gd name="T71" fmla="*/ 745 h 1432"/>
              <a:gd name="T72" fmla="*/ 1230 w 1845"/>
              <a:gd name="T73" fmla="*/ 738 h 1432"/>
              <a:gd name="T74" fmla="*/ 1178 w 1845"/>
              <a:gd name="T75" fmla="*/ 776 h 1432"/>
              <a:gd name="T76" fmla="*/ 1169 w 1845"/>
              <a:gd name="T77" fmla="*/ 819 h 1432"/>
              <a:gd name="T78" fmla="*/ 1112 w 1845"/>
              <a:gd name="T79" fmla="*/ 849 h 1432"/>
              <a:gd name="T80" fmla="*/ 1122 w 1845"/>
              <a:gd name="T81" fmla="*/ 890 h 1432"/>
              <a:gd name="T82" fmla="*/ 1129 w 1845"/>
              <a:gd name="T83" fmla="*/ 925 h 1432"/>
              <a:gd name="T84" fmla="*/ 1096 w 1845"/>
              <a:gd name="T85" fmla="*/ 961 h 1432"/>
              <a:gd name="T86" fmla="*/ 1010 w 1845"/>
              <a:gd name="T87" fmla="*/ 991 h 1432"/>
              <a:gd name="T88" fmla="*/ 845 w 1845"/>
              <a:gd name="T89" fmla="*/ 1027 h 1432"/>
              <a:gd name="T90" fmla="*/ 847 w 1845"/>
              <a:gd name="T91" fmla="*/ 1067 h 1432"/>
              <a:gd name="T92" fmla="*/ 767 w 1845"/>
              <a:gd name="T93" fmla="*/ 1131 h 1432"/>
              <a:gd name="T94" fmla="*/ 729 w 1845"/>
              <a:gd name="T95" fmla="*/ 1150 h 1432"/>
              <a:gd name="T96" fmla="*/ 620 w 1845"/>
              <a:gd name="T97" fmla="*/ 1209 h 1432"/>
              <a:gd name="T98" fmla="*/ 518 w 1845"/>
              <a:gd name="T99" fmla="*/ 1287 h 1432"/>
              <a:gd name="T100" fmla="*/ 464 w 1845"/>
              <a:gd name="T101" fmla="*/ 1382 h 1432"/>
              <a:gd name="T102" fmla="*/ 367 w 1845"/>
              <a:gd name="T103" fmla="*/ 1427 h 1432"/>
              <a:gd name="T104" fmla="*/ 294 w 1845"/>
              <a:gd name="T105" fmla="*/ 1382 h 1432"/>
              <a:gd name="T106" fmla="*/ 303 w 1845"/>
              <a:gd name="T107" fmla="*/ 1330 h 1432"/>
              <a:gd name="T108" fmla="*/ 261 w 1845"/>
              <a:gd name="T109" fmla="*/ 1252 h 1432"/>
              <a:gd name="T110" fmla="*/ 237 w 1845"/>
              <a:gd name="T111" fmla="*/ 1152 h 1432"/>
              <a:gd name="T112" fmla="*/ 135 w 1845"/>
              <a:gd name="T113" fmla="*/ 1117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45" h="1432">
                <a:moveTo>
                  <a:pt x="45" y="1091"/>
                </a:moveTo>
                <a:lnTo>
                  <a:pt x="45" y="1091"/>
                </a:lnTo>
                <a:lnTo>
                  <a:pt x="31" y="1084"/>
                </a:lnTo>
                <a:lnTo>
                  <a:pt x="0" y="1065"/>
                </a:lnTo>
                <a:lnTo>
                  <a:pt x="15" y="1046"/>
                </a:lnTo>
                <a:lnTo>
                  <a:pt x="24" y="1029"/>
                </a:lnTo>
                <a:lnTo>
                  <a:pt x="24" y="1006"/>
                </a:lnTo>
                <a:lnTo>
                  <a:pt x="19" y="953"/>
                </a:lnTo>
                <a:lnTo>
                  <a:pt x="26" y="949"/>
                </a:lnTo>
                <a:lnTo>
                  <a:pt x="34" y="944"/>
                </a:lnTo>
                <a:lnTo>
                  <a:pt x="41" y="946"/>
                </a:lnTo>
                <a:lnTo>
                  <a:pt x="48" y="949"/>
                </a:lnTo>
                <a:lnTo>
                  <a:pt x="55" y="951"/>
                </a:lnTo>
                <a:lnTo>
                  <a:pt x="62" y="949"/>
                </a:lnTo>
                <a:lnTo>
                  <a:pt x="69" y="949"/>
                </a:lnTo>
                <a:lnTo>
                  <a:pt x="76" y="944"/>
                </a:lnTo>
                <a:lnTo>
                  <a:pt x="76" y="944"/>
                </a:lnTo>
                <a:lnTo>
                  <a:pt x="76" y="944"/>
                </a:lnTo>
                <a:lnTo>
                  <a:pt x="76" y="944"/>
                </a:lnTo>
                <a:lnTo>
                  <a:pt x="97" y="932"/>
                </a:lnTo>
                <a:lnTo>
                  <a:pt x="140" y="927"/>
                </a:lnTo>
                <a:lnTo>
                  <a:pt x="157" y="911"/>
                </a:lnTo>
                <a:lnTo>
                  <a:pt x="164" y="887"/>
                </a:lnTo>
                <a:lnTo>
                  <a:pt x="178" y="811"/>
                </a:lnTo>
                <a:lnTo>
                  <a:pt x="194" y="809"/>
                </a:lnTo>
                <a:lnTo>
                  <a:pt x="209" y="816"/>
                </a:lnTo>
                <a:lnTo>
                  <a:pt x="223" y="821"/>
                </a:lnTo>
                <a:lnTo>
                  <a:pt x="237" y="809"/>
                </a:lnTo>
                <a:lnTo>
                  <a:pt x="242" y="783"/>
                </a:lnTo>
                <a:lnTo>
                  <a:pt x="244" y="774"/>
                </a:lnTo>
                <a:lnTo>
                  <a:pt x="270" y="748"/>
                </a:lnTo>
                <a:lnTo>
                  <a:pt x="275" y="740"/>
                </a:lnTo>
                <a:lnTo>
                  <a:pt x="275" y="736"/>
                </a:lnTo>
                <a:lnTo>
                  <a:pt x="275" y="736"/>
                </a:lnTo>
                <a:lnTo>
                  <a:pt x="287" y="736"/>
                </a:lnTo>
                <a:lnTo>
                  <a:pt x="291" y="740"/>
                </a:lnTo>
                <a:lnTo>
                  <a:pt x="306" y="757"/>
                </a:lnTo>
                <a:lnTo>
                  <a:pt x="313" y="764"/>
                </a:lnTo>
                <a:lnTo>
                  <a:pt x="332" y="769"/>
                </a:lnTo>
                <a:lnTo>
                  <a:pt x="346" y="764"/>
                </a:lnTo>
                <a:lnTo>
                  <a:pt x="358" y="748"/>
                </a:lnTo>
                <a:lnTo>
                  <a:pt x="367" y="729"/>
                </a:lnTo>
                <a:lnTo>
                  <a:pt x="374" y="724"/>
                </a:lnTo>
                <a:lnTo>
                  <a:pt x="379" y="717"/>
                </a:lnTo>
                <a:lnTo>
                  <a:pt x="376" y="707"/>
                </a:lnTo>
                <a:lnTo>
                  <a:pt x="372" y="700"/>
                </a:lnTo>
                <a:lnTo>
                  <a:pt x="384" y="686"/>
                </a:lnTo>
                <a:lnTo>
                  <a:pt x="391" y="672"/>
                </a:lnTo>
                <a:lnTo>
                  <a:pt x="391" y="653"/>
                </a:lnTo>
                <a:lnTo>
                  <a:pt x="379" y="636"/>
                </a:lnTo>
                <a:lnTo>
                  <a:pt x="407" y="610"/>
                </a:lnTo>
                <a:lnTo>
                  <a:pt x="440" y="598"/>
                </a:lnTo>
                <a:lnTo>
                  <a:pt x="511" y="587"/>
                </a:lnTo>
                <a:lnTo>
                  <a:pt x="528" y="580"/>
                </a:lnTo>
                <a:lnTo>
                  <a:pt x="556" y="563"/>
                </a:lnTo>
                <a:lnTo>
                  <a:pt x="573" y="558"/>
                </a:lnTo>
                <a:lnTo>
                  <a:pt x="608" y="556"/>
                </a:lnTo>
                <a:lnTo>
                  <a:pt x="622" y="551"/>
                </a:lnTo>
                <a:lnTo>
                  <a:pt x="644" y="532"/>
                </a:lnTo>
                <a:lnTo>
                  <a:pt x="648" y="532"/>
                </a:lnTo>
                <a:lnTo>
                  <a:pt x="651" y="530"/>
                </a:lnTo>
                <a:lnTo>
                  <a:pt x="656" y="520"/>
                </a:lnTo>
                <a:lnTo>
                  <a:pt x="656" y="513"/>
                </a:lnTo>
                <a:lnTo>
                  <a:pt x="651" y="506"/>
                </a:lnTo>
                <a:lnTo>
                  <a:pt x="648" y="494"/>
                </a:lnTo>
                <a:lnTo>
                  <a:pt x="648" y="483"/>
                </a:lnTo>
                <a:lnTo>
                  <a:pt x="656" y="471"/>
                </a:lnTo>
                <a:lnTo>
                  <a:pt x="663" y="471"/>
                </a:lnTo>
                <a:lnTo>
                  <a:pt x="670" y="471"/>
                </a:lnTo>
                <a:lnTo>
                  <a:pt x="679" y="468"/>
                </a:lnTo>
                <a:lnTo>
                  <a:pt x="686" y="461"/>
                </a:lnTo>
                <a:lnTo>
                  <a:pt x="696" y="442"/>
                </a:lnTo>
                <a:lnTo>
                  <a:pt x="703" y="435"/>
                </a:lnTo>
                <a:lnTo>
                  <a:pt x="717" y="428"/>
                </a:lnTo>
                <a:lnTo>
                  <a:pt x="748" y="428"/>
                </a:lnTo>
                <a:lnTo>
                  <a:pt x="762" y="423"/>
                </a:lnTo>
                <a:lnTo>
                  <a:pt x="873" y="345"/>
                </a:lnTo>
                <a:lnTo>
                  <a:pt x="883" y="333"/>
                </a:lnTo>
                <a:lnTo>
                  <a:pt x="892" y="310"/>
                </a:lnTo>
                <a:lnTo>
                  <a:pt x="899" y="300"/>
                </a:lnTo>
                <a:lnTo>
                  <a:pt x="925" y="288"/>
                </a:lnTo>
                <a:lnTo>
                  <a:pt x="989" y="281"/>
                </a:lnTo>
                <a:lnTo>
                  <a:pt x="1008" y="258"/>
                </a:lnTo>
                <a:lnTo>
                  <a:pt x="1006" y="227"/>
                </a:lnTo>
                <a:lnTo>
                  <a:pt x="984" y="217"/>
                </a:lnTo>
                <a:lnTo>
                  <a:pt x="951" y="213"/>
                </a:lnTo>
                <a:lnTo>
                  <a:pt x="928" y="199"/>
                </a:lnTo>
                <a:lnTo>
                  <a:pt x="928" y="184"/>
                </a:lnTo>
                <a:lnTo>
                  <a:pt x="932" y="177"/>
                </a:lnTo>
                <a:lnTo>
                  <a:pt x="932" y="175"/>
                </a:lnTo>
                <a:lnTo>
                  <a:pt x="916" y="172"/>
                </a:lnTo>
                <a:lnTo>
                  <a:pt x="890" y="172"/>
                </a:lnTo>
                <a:lnTo>
                  <a:pt x="878" y="168"/>
                </a:lnTo>
                <a:lnTo>
                  <a:pt x="885" y="154"/>
                </a:lnTo>
                <a:lnTo>
                  <a:pt x="890" y="116"/>
                </a:lnTo>
                <a:lnTo>
                  <a:pt x="904" y="92"/>
                </a:lnTo>
                <a:lnTo>
                  <a:pt x="928" y="85"/>
                </a:lnTo>
                <a:lnTo>
                  <a:pt x="958" y="90"/>
                </a:lnTo>
                <a:lnTo>
                  <a:pt x="965" y="94"/>
                </a:lnTo>
                <a:lnTo>
                  <a:pt x="973" y="99"/>
                </a:lnTo>
                <a:lnTo>
                  <a:pt x="977" y="106"/>
                </a:lnTo>
                <a:lnTo>
                  <a:pt x="987" y="109"/>
                </a:lnTo>
                <a:lnTo>
                  <a:pt x="996" y="109"/>
                </a:lnTo>
                <a:lnTo>
                  <a:pt x="1015" y="94"/>
                </a:lnTo>
                <a:lnTo>
                  <a:pt x="1046" y="90"/>
                </a:lnTo>
                <a:lnTo>
                  <a:pt x="1053" y="83"/>
                </a:lnTo>
                <a:lnTo>
                  <a:pt x="1055" y="66"/>
                </a:lnTo>
                <a:lnTo>
                  <a:pt x="1062" y="75"/>
                </a:lnTo>
                <a:lnTo>
                  <a:pt x="1067" y="83"/>
                </a:lnTo>
                <a:lnTo>
                  <a:pt x="1070" y="90"/>
                </a:lnTo>
                <a:lnTo>
                  <a:pt x="1079" y="99"/>
                </a:lnTo>
                <a:lnTo>
                  <a:pt x="1091" y="104"/>
                </a:lnTo>
                <a:lnTo>
                  <a:pt x="1112" y="104"/>
                </a:lnTo>
                <a:lnTo>
                  <a:pt x="1124" y="111"/>
                </a:lnTo>
                <a:lnTo>
                  <a:pt x="1136" y="120"/>
                </a:lnTo>
                <a:lnTo>
                  <a:pt x="1145" y="130"/>
                </a:lnTo>
                <a:lnTo>
                  <a:pt x="1150" y="142"/>
                </a:lnTo>
                <a:lnTo>
                  <a:pt x="1152" y="161"/>
                </a:lnTo>
                <a:lnTo>
                  <a:pt x="1148" y="177"/>
                </a:lnTo>
                <a:lnTo>
                  <a:pt x="1143" y="196"/>
                </a:lnTo>
                <a:lnTo>
                  <a:pt x="1140" y="213"/>
                </a:lnTo>
                <a:lnTo>
                  <a:pt x="1152" y="217"/>
                </a:lnTo>
                <a:lnTo>
                  <a:pt x="1193" y="191"/>
                </a:lnTo>
                <a:lnTo>
                  <a:pt x="1202" y="191"/>
                </a:lnTo>
                <a:lnTo>
                  <a:pt x="1209" y="203"/>
                </a:lnTo>
                <a:lnTo>
                  <a:pt x="1207" y="222"/>
                </a:lnTo>
                <a:lnTo>
                  <a:pt x="1200" y="255"/>
                </a:lnTo>
                <a:lnTo>
                  <a:pt x="1202" y="279"/>
                </a:lnTo>
                <a:lnTo>
                  <a:pt x="1207" y="286"/>
                </a:lnTo>
                <a:lnTo>
                  <a:pt x="1235" y="291"/>
                </a:lnTo>
                <a:lnTo>
                  <a:pt x="1249" y="293"/>
                </a:lnTo>
                <a:lnTo>
                  <a:pt x="1282" y="312"/>
                </a:lnTo>
                <a:lnTo>
                  <a:pt x="1313" y="312"/>
                </a:lnTo>
                <a:lnTo>
                  <a:pt x="1332" y="310"/>
                </a:lnTo>
                <a:lnTo>
                  <a:pt x="1344" y="305"/>
                </a:lnTo>
                <a:lnTo>
                  <a:pt x="1349" y="293"/>
                </a:lnTo>
                <a:lnTo>
                  <a:pt x="1353" y="279"/>
                </a:lnTo>
                <a:lnTo>
                  <a:pt x="1358" y="241"/>
                </a:lnTo>
                <a:lnTo>
                  <a:pt x="1377" y="239"/>
                </a:lnTo>
                <a:lnTo>
                  <a:pt x="1403" y="227"/>
                </a:lnTo>
                <a:lnTo>
                  <a:pt x="1493" y="215"/>
                </a:lnTo>
                <a:lnTo>
                  <a:pt x="1493" y="206"/>
                </a:lnTo>
                <a:lnTo>
                  <a:pt x="1483" y="161"/>
                </a:lnTo>
                <a:lnTo>
                  <a:pt x="1481" y="158"/>
                </a:lnTo>
                <a:lnTo>
                  <a:pt x="1481" y="154"/>
                </a:lnTo>
                <a:lnTo>
                  <a:pt x="1479" y="146"/>
                </a:lnTo>
                <a:lnTo>
                  <a:pt x="1481" y="142"/>
                </a:lnTo>
                <a:lnTo>
                  <a:pt x="1486" y="132"/>
                </a:lnTo>
                <a:lnTo>
                  <a:pt x="1488" y="125"/>
                </a:lnTo>
                <a:lnTo>
                  <a:pt x="1479" y="87"/>
                </a:lnTo>
                <a:lnTo>
                  <a:pt x="1465" y="73"/>
                </a:lnTo>
                <a:lnTo>
                  <a:pt x="1448" y="66"/>
                </a:lnTo>
                <a:lnTo>
                  <a:pt x="1443" y="52"/>
                </a:lnTo>
                <a:lnTo>
                  <a:pt x="1443" y="52"/>
                </a:lnTo>
                <a:lnTo>
                  <a:pt x="1446" y="47"/>
                </a:lnTo>
                <a:lnTo>
                  <a:pt x="1448" y="42"/>
                </a:lnTo>
                <a:lnTo>
                  <a:pt x="1453" y="40"/>
                </a:lnTo>
                <a:lnTo>
                  <a:pt x="1457" y="38"/>
                </a:lnTo>
                <a:lnTo>
                  <a:pt x="1467" y="26"/>
                </a:lnTo>
                <a:lnTo>
                  <a:pt x="1469" y="21"/>
                </a:lnTo>
                <a:lnTo>
                  <a:pt x="1469" y="9"/>
                </a:lnTo>
                <a:lnTo>
                  <a:pt x="1486" y="21"/>
                </a:lnTo>
                <a:lnTo>
                  <a:pt x="1528" y="21"/>
                </a:lnTo>
                <a:lnTo>
                  <a:pt x="1538" y="33"/>
                </a:lnTo>
                <a:lnTo>
                  <a:pt x="1550" y="40"/>
                </a:lnTo>
                <a:lnTo>
                  <a:pt x="1561" y="45"/>
                </a:lnTo>
                <a:lnTo>
                  <a:pt x="1569" y="40"/>
                </a:lnTo>
                <a:lnTo>
                  <a:pt x="1569" y="28"/>
                </a:lnTo>
                <a:lnTo>
                  <a:pt x="1569" y="28"/>
                </a:lnTo>
                <a:lnTo>
                  <a:pt x="1573" y="9"/>
                </a:lnTo>
                <a:lnTo>
                  <a:pt x="1580" y="0"/>
                </a:lnTo>
                <a:lnTo>
                  <a:pt x="1592" y="2"/>
                </a:lnTo>
                <a:lnTo>
                  <a:pt x="1599" y="21"/>
                </a:lnTo>
                <a:lnTo>
                  <a:pt x="1611" y="38"/>
                </a:lnTo>
                <a:lnTo>
                  <a:pt x="1656" y="30"/>
                </a:lnTo>
                <a:lnTo>
                  <a:pt x="1677" y="38"/>
                </a:lnTo>
                <a:lnTo>
                  <a:pt x="1694" y="57"/>
                </a:lnTo>
                <a:lnTo>
                  <a:pt x="1696" y="68"/>
                </a:lnTo>
                <a:lnTo>
                  <a:pt x="1692" y="83"/>
                </a:lnTo>
                <a:lnTo>
                  <a:pt x="1692" y="106"/>
                </a:lnTo>
                <a:lnTo>
                  <a:pt x="1699" y="123"/>
                </a:lnTo>
                <a:lnTo>
                  <a:pt x="1711" y="144"/>
                </a:lnTo>
                <a:lnTo>
                  <a:pt x="1722" y="163"/>
                </a:lnTo>
                <a:lnTo>
                  <a:pt x="1734" y="175"/>
                </a:lnTo>
                <a:lnTo>
                  <a:pt x="1753" y="184"/>
                </a:lnTo>
                <a:lnTo>
                  <a:pt x="1767" y="189"/>
                </a:lnTo>
                <a:lnTo>
                  <a:pt x="1781" y="196"/>
                </a:lnTo>
                <a:lnTo>
                  <a:pt x="1798" y="217"/>
                </a:lnTo>
                <a:lnTo>
                  <a:pt x="1800" y="229"/>
                </a:lnTo>
                <a:lnTo>
                  <a:pt x="1800" y="243"/>
                </a:lnTo>
                <a:lnTo>
                  <a:pt x="1803" y="255"/>
                </a:lnTo>
                <a:lnTo>
                  <a:pt x="1810" y="265"/>
                </a:lnTo>
                <a:lnTo>
                  <a:pt x="1819" y="267"/>
                </a:lnTo>
                <a:lnTo>
                  <a:pt x="1817" y="284"/>
                </a:lnTo>
                <a:lnTo>
                  <a:pt x="1819" y="291"/>
                </a:lnTo>
                <a:lnTo>
                  <a:pt x="1819" y="296"/>
                </a:lnTo>
                <a:lnTo>
                  <a:pt x="1843" y="357"/>
                </a:lnTo>
                <a:lnTo>
                  <a:pt x="1845" y="367"/>
                </a:lnTo>
                <a:lnTo>
                  <a:pt x="1845" y="374"/>
                </a:lnTo>
                <a:lnTo>
                  <a:pt x="1843" y="376"/>
                </a:lnTo>
                <a:lnTo>
                  <a:pt x="1841" y="381"/>
                </a:lnTo>
                <a:lnTo>
                  <a:pt x="1838" y="383"/>
                </a:lnTo>
                <a:lnTo>
                  <a:pt x="1826" y="390"/>
                </a:lnTo>
                <a:lnTo>
                  <a:pt x="1824" y="395"/>
                </a:lnTo>
                <a:lnTo>
                  <a:pt x="1822" y="400"/>
                </a:lnTo>
                <a:lnTo>
                  <a:pt x="1819" y="416"/>
                </a:lnTo>
                <a:lnTo>
                  <a:pt x="1817" y="426"/>
                </a:lnTo>
                <a:lnTo>
                  <a:pt x="1810" y="435"/>
                </a:lnTo>
                <a:lnTo>
                  <a:pt x="1805" y="440"/>
                </a:lnTo>
                <a:lnTo>
                  <a:pt x="1708" y="487"/>
                </a:lnTo>
                <a:lnTo>
                  <a:pt x="1680" y="509"/>
                </a:lnTo>
                <a:lnTo>
                  <a:pt x="1642" y="558"/>
                </a:lnTo>
                <a:lnTo>
                  <a:pt x="1621" y="568"/>
                </a:lnTo>
                <a:lnTo>
                  <a:pt x="1616" y="568"/>
                </a:lnTo>
                <a:lnTo>
                  <a:pt x="1609" y="565"/>
                </a:lnTo>
                <a:lnTo>
                  <a:pt x="1604" y="563"/>
                </a:lnTo>
                <a:lnTo>
                  <a:pt x="1585" y="546"/>
                </a:lnTo>
                <a:lnTo>
                  <a:pt x="1580" y="544"/>
                </a:lnTo>
                <a:lnTo>
                  <a:pt x="1576" y="544"/>
                </a:lnTo>
                <a:lnTo>
                  <a:pt x="1557" y="549"/>
                </a:lnTo>
                <a:lnTo>
                  <a:pt x="1550" y="546"/>
                </a:lnTo>
                <a:lnTo>
                  <a:pt x="1543" y="542"/>
                </a:lnTo>
                <a:lnTo>
                  <a:pt x="1535" y="542"/>
                </a:lnTo>
                <a:lnTo>
                  <a:pt x="1531" y="544"/>
                </a:lnTo>
                <a:lnTo>
                  <a:pt x="1521" y="551"/>
                </a:lnTo>
                <a:lnTo>
                  <a:pt x="1517" y="551"/>
                </a:lnTo>
                <a:lnTo>
                  <a:pt x="1507" y="551"/>
                </a:lnTo>
                <a:lnTo>
                  <a:pt x="1502" y="551"/>
                </a:lnTo>
                <a:lnTo>
                  <a:pt x="1500" y="554"/>
                </a:lnTo>
                <a:lnTo>
                  <a:pt x="1498" y="558"/>
                </a:lnTo>
                <a:lnTo>
                  <a:pt x="1491" y="575"/>
                </a:lnTo>
                <a:lnTo>
                  <a:pt x="1488" y="582"/>
                </a:lnTo>
                <a:lnTo>
                  <a:pt x="1474" y="598"/>
                </a:lnTo>
                <a:lnTo>
                  <a:pt x="1472" y="606"/>
                </a:lnTo>
                <a:lnTo>
                  <a:pt x="1469" y="610"/>
                </a:lnTo>
                <a:lnTo>
                  <a:pt x="1462" y="629"/>
                </a:lnTo>
                <a:lnTo>
                  <a:pt x="1460" y="636"/>
                </a:lnTo>
                <a:lnTo>
                  <a:pt x="1453" y="643"/>
                </a:lnTo>
                <a:lnTo>
                  <a:pt x="1441" y="653"/>
                </a:lnTo>
                <a:lnTo>
                  <a:pt x="1436" y="660"/>
                </a:lnTo>
                <a:lnTo>
                  <a:pt x="1429" y="669"/>
                </a:lnTo>
                <a:lnTo>
                  <a:pt x="1424" y="677"/>
                </a:lnTo>
                <a:lnTo>
                  <a:pt x="1398" y="696"/>
                </a:lnTo>
                <a:lnTo>
                  <a:pt x="1370" y="724"/>
                </a:lnTo>
                <a:lnTo>
                  <a:pt x="1301" y="757"/>
                </a:lnTo>
                <a:lnTo>
                  <a:pt x="1289" y="759"/>
                </a:lnTo>
                <a:lnTo>
                  <a:pt x="1282" y="759"/>
                </a:lnTo>
                <a:lnTo>
                  <a:pt x="1280" y="759"/>
                </a:lnTo>
                <a:lnTo>
                  <a:pt x="1278" y="757"/>
                </a:lnTo>
                <a:lnTo>
                  <a:pt x="1275" y="752"/>
                </a:lnTo>
                <a:lnTo>
                  <a:pt x="1273" y="750"/>
                </a:lnTo>
                <a:lnTo>
                  <a:pt x="1273" y="745"/>
                </a:lnTo>
                <a:lnTo>
                  <a:pt x="1271" y="743"/>
                </a:lnTo>
                <a:lnTo>
                  <a:pt x="1268" y="738"/>
                </a:lnTo>
                <a:lnTo>
                  <a:pt x="1266" y="736"/>
                </a:lnTo>
                <a:lnTo>
                  <a:pt x="1263" y="736"/>
                </a:lnTo>
                <a:lnTo>
                  <a:pt x="1256" y="736"/>
                </a:lnTo>
                <a:lnTo>
                  <a:pt x="1245" y="738"/>
                </a:lnTo>
                <a:lnTo>
                  <a:pt x="1230" y="738"/>
                </a:lnTo>
                <a:lnTo>
                  <a:pt x="1195" y="745"/>
                </a:lnTo>
                <a:lnTo>
                  <a:pt x="1185" y="750"/>
                </a:lnTo>
                <a:lnTo>
                  <a:pt x="1181" y="755"/>
                </a:lnTo>
                <a:lnTo>
                  <a:pt x="1181" y="759"/>
                </a:lnTo>
                <a:lnTo>
                  <a:pt x="1178" y="764"/>
                </a:lnTo>
                <a:lnTo>
                  <a:pt x="1178" y="769"/>
                </a:lnTo>
                <a:lnTo>
                  <a:pt x="1178" y="776"/>
                </a:lnTo>
                <a:lnTo>
                  <a:pt x="1181" y="783"/>
                </a:lnTo>
                <a:lnTo>
                  <a:pt x="1181" y="795"/>
                </a:lnTo>
                <a:lnTo>
                  <a:pt x="1181" y="804"/>
                </a:lnTo>
                <a:lnTo>
                  <a:pt x="1181" y="807"/>
                </a:lnTo>
                <a:lnTo>
                  <a:pt x="1178" y="809"/>
                </a:lnTo>
                <a:lnTo>
                  <a:pt x="1174" y="814"/>
                </a:lnTo>
                <a:lnTo>
                  <a:pt x="1169" y="819"/>
                </a:lnTo>
                <a:lnTo>
                  <a:pt x="1150" y="842"/>
                </a:lnTo>
                <a:lnTo>
                  <a:pt x="1143" y="849"/>
                </a:lnTo>
                <a:lnTo>
                  <a:pt x="1138" y="852"/>
                </a:lnTo>
                <a:lnTo>
                  <a:pt x="1136" y="852"/>
                </a:lnTo>
                <a:lnTo>
                  <a:pt x="1131" y="852"/>
                </a:lnTo>
                <a:lnTo>
                  <a:pt x="1119" y="849"/>
                </a:lnTo>
                <a:lnTo>
                  <a:pt x="1112" y="849"/>
                </a:lnTo>
                <a:lnTo>
                  <a:pt x="1110" y="852"/>
                </a:lnTo>
                <a:lnTo>
                  <a:pt x="1110" y="856"/>
                </a:lnTo>
                <a:lnTo>
                  <a:pt x="1112" y="861"/>
                </a:lnTo>
                <a:lnTo>
                  <a:pt x="1119" y="873"/>
                </a:lnTo>
                <a:lnTo>
                  <a:pt x="1119" y="878"/>
                </a:lnTo>
                <a:lnTo>
                  <a:pt x="1122" y="882"/>
                </a:lnTo>
                <a:lnTo>
                  <a:pt x="1122" y="890"/>
                </a:lnTo>
                <a:lnTo>
                  <a:pt x="1124" y="894"/>
                </a:lnTo>
                <a:lnTo>
                  <a:pt x="1124" y="899"/>
                </a:lnTo>
                <a:lnTo>
                  <a:pt x="1129" y="906"/>
                </a:lnTo>
                <a:lnTo>
                  <a:pt x="1131" y="911"/>
                </a:lnTo>
                <a:lnTo>
                  <a:pt x="1133" y="916"/>
                </a:lnTo>
                <a:lnTo>
                  <a:pt x="1133" y="918"/>
                </a:lnTo>
                <a:lnTo>
                  <a:pt x="1129" y="925"/>
                </a:lnTo>
                <a:lnTo>
                  <a:pt x="1129" y="927"/>
                </a:lnTo>
                <a:lnTo>
                  <a:pt x="1129" y="935"/>
                </a:lnTo>
                <a:lnTo>
                  <a:pt x="1126" y="939"/>
                </a:lnTo>
                <a:lnTo>
                  <a:pt x="1122" y="951"/>
                </a:lnTo>
                <a:lnTo>
                  <a:pt x="1117" y="956"/>
                </a:lnTo>
                <a:lnTo>
                  <a:pt x="1110" y="958"/>
                </a:lnTo>
                <a:lnTo>
                  <a:pt x="1096" y="961"/>
                </a:lnTo>
                <a:lnTo>
                  <a:pt x="1074" y="965"/>
                </a:lnTo>
                <a:lnTo>
                  <a:pt x="1070" y="968"/>
                </a:lnTo>
                <a:lnTo>
                  <a:pt x="1062" y="975"/>
                </a:lnTo>
                <a:lnTo>
                  <a:pt x="1048" y="991"/>
                </a:lnTo>
                <a:lnTo>
                  <a:pt x="1043" y="996"/>
                </a:lnTo>
                <a:lnTo>
                  <a:pt x="1039" y="998"/>
                </a:lnTo>
                <a:lnTo>
                  <a:pt x="1010" y="991"/>
                </a:lnTo>
                <a:lnTo>
                  <a:pt x="951" y="1015"/>
                </a:lnTo>
                <a:lnTo>
                  <a:pt x="935" y="1015"/>
                </a:lnTo>
                <a:lnTo>
                  <a:pt x="913" y="1013"/>
                </a:lnTo>
                <a:lnTo>
                  <a:pt x="894" y="1010"/>
                </a:lnTo>
                <a:lnTo>
                  <a:pt x="861" y="1017"/>
                </a:lnTo>
                <a:lnTo>
                  <a:pt x="852" y="1022"/>
                </a:lnTo>
                <a:lnTo>
                  <a:pt x="845" y="1027"/>
                </a:lnTo>
                <a:lnTo>
                  <a:pt x="842" y="1032"/>
                </a:lnTo>
                <a:lnTo>
                  <a:pt x="842" y="1039"/>
                </a:lnTo>
                <a:lnTo>
                  <a:pt x="842" y="1046"/>
                </a:lnTo>
                <a:lnTo>
                  <a:pt x="845" y="1051"/>
                </a:lnTo>
                <a:lnTo>
                  <a:pt x="847" y="1058"/>
                </a:lnTo>
                <a:lnTo>
                  <a:pt x="847" y="1062"/>
                </a:lnTo>
                <a:lnTo>
                  <a:pt x="847" y="1067"/>
                </a:lnTo>
                <a:lnTo>
                  <a:pt x="842" y="1077"/>
                </a:lnTo>
                <a:lnTo>
                  <a:pt x="838" y="1079"/>
                </a:lnTo>
                <a:lnTo>
                  <a:pt x="831" y="1081"/>
                </a:lnTo>
                <a:lnTo>
                  <a:pt x="821" y="1084"/>
                </a:lnTo>
                <a:lnTo>
                  <a:pt x="814" y="1086"/>
                </a:lnTo>
                <a:lnTo>
                  <a:pt x="771" y="1126"/>
                </a:lnTo>
                <a:lnTo>
                  <a:pt x="767" y="1131"/>
                </a:lnTo>
                <a:lnTo>
                  <a:pt x="764" y="1140"/>
                </a:lnTo>
                <a:lnTo>
                  <a:pt x="760" y="1145"/>
                </a:lnTo>
                <a:lnTo>
                  <a:pt x="753" y="1155"/>
                </a:lnTo>
                <a:lnTo>
                  <a:pt x="748" y="1155"/>
                </a:lnTo>
                <a:lnTo>
                  <a:pt x="741" y="1155"/>
                </a:lnTo>
                <a:lnTo>
                  <a:pt x="734" y="1152"/>
                </a:lnTo>
                <a:lnTo>
                  <a:pt x="729" y="1150"/>
                </a:lnTo>
                <a:lnTo>
                  <a:pt x="722" y="1152"/>
                </a:lnTo>
                <a:lnTo>
                  <a:pt x="653" y="1204"/>
                </a:lnTo>
                <a:lnTo>
                  <a:pt x="639" y="1211"/>
                </a:lnTo>
                <a:lnTo>
                  <a:pt x="634" y="1211"/>
                </a:lnTo>
                <a:lnTo>
                  <a:pt x="632" y="1211"/>
                </a:lnTo>
                <a:lnTo>
                  <a:pt x="627" y="1209"/>
                </a:lnTo>
                <a:lnTo>
                  <a:pt x="620" y="1209"/>
                </a:lnTo>
                <a:lnTo>
                  <a:pt x="613" y="1211"/>
                </a:lnTo>
                <a:lnTo>
                  <a:pt x="606" y="1214"/>
                </a:lnTo>
                <a:lnTo>
                  <a:pt x="601" y="1219"/>
                </a:lnTo>
                <a:lnTo>
                  <a:pt x="599" y="1221"/>
                </a:lnTo>
                <a:lnTo>
                  <a:pt x="592" y="1230"/>
                </a:lnTo>
                <a:lnTo>
                  <a:pt x="561" y="1259"/>
                </a:lnTo>
                <a:lnTo>
                  <a:pt x="518" y="1287"/>
                </a:lnTo>
                <a:lnTo>
                  <a:pt x="511" y="1294"/>
                </a:lnTo>
                <a:lnTo>
                  <a:pt x="507" y="1299"/>
                </a:lnTo>
                <a:lnTo>
                  <a:pt x="499" y="1318"/>
                </a:lnTo>
                <a:lnTo>
                  <a:pt x="495" y="1339"/>
                </a:lnTo>
                <a:lnTo>
                  <a:pt x="490" y="1351"/>
                </a:lnTo>
                <a:lnTo>
                  <a:pt x="481" y="1358"/>
                </a:lnTo>
                <a:lnTo>
                  <a:pt x="464" y="1382"/>
                </a:lnTo>
                <a:lnTo>
                  <a:pt x="457" y="1389"/>
                </a:lnTo>
                <a:lnTo>
                  <a:pt x="445" y="1394"/>
                </a:lnTo>
                <a:lnTo>
                  <a:pt x="436" y="1401"/>
                </a:lnTo>
                <a:lnTo>
                  <a:pt x="431" y="1415"/>
                </a:lnTo>
                <a:lnTo>
                  <a:pt x="414" y="1429"/>
                </a:lnTo>
                <a:lnTo>
                  <a:pt x="405" y="1432"/>
                </a:lnTo>
                <a:lnTo>
                  <a:pt x="367" y="1427"/>
                </a:lnTo>
                <a:lnTo>
                  <a:pt x="358" y="1424"/>
                </a:lnTo>
                <a:lnTo>
                  <a:pt x="353" y="1420"/>
                </a:lnTo>
                <a:lnTo>
                  <a:pt x="341" y="1410"/>
                </a:lnTo>
                <a:lnTo>
                  <a:pt x="332" y="1403"/>
                </a:lnTo>
                <a:lnTo>
                  <a:pt x="322" y="1396"/>
                </a:lnTo>
                <a:lnTo>
                  <a:pt x="301" y="1387"/>
                </a:lnTo>
                <a:lnTo>
                  <a:pt x="294" y="1382"/>
                </a:lnTo>
                <a:lnTo>
                  <a:pt x="291" y="1377"/>
                </a:lnTo>
                <a:lnTo>
                  <a:pt x="291" y="1372"/>
                </a:lnTo>
                <a:lnTo>
                  <a:pt x="294" y="1370"/>
                </a:lnTo>
                <a:lnTo>
                  <a:pt x="301" y="1351"/>
                </a:lnTo>
                <a:lnTo>
                  <a:pt x="303" y="1346"/>
                </a:lnTo>
                <a:lnTo>
                  <a:pt x="306" y="1339"/>
                </a:lnTo>
                <a:lnTo>
                  <a:pt x="303" y="1330"/>
                </a:lnTo>
                <a:lnTo>
                  <a:pt x="294" y="1316"/>
                </a:lnTo>
                <a:lnTo>
                  <a:pt x="272" y="1294"/>
                </a:lnTo>
                <a:lnTo>
                  <a:pt x="265" y="1282"/>
                </a:lnTo>
                <a:lnTo>
                  <a:pt x="261" y="1271"/>
                </a:lnTo>
                <a:lnTo>
                  <a:pt x="261" y="1266"/>
                </a:lnTo>
                <a:lnTo>
                  <a:pt x="261" y="1259"/>
                </a:lnTo>
                <a:lnTo>
                  <a:pt x="261" y="1252"/>
                </a:lnTo>
                <a:lnTo>
                  <a:pt x="258" y="1240"/>
                </a:lnTo>
                <a:lnTo>
                  <a:pt x="251" y="1223"/>
                </a:lnTo>
                <a:lnTo>
                  <a:pt x="249" y="1209"/>
                </a:lnTo>
                <a:lnTo>
                  <a:pt x="246" y="1200"/>
                </a:lnTo>
                <a:lnTo>
                  <a:pt x="242" y="1174"/>
                </a:lnTo>
                <a:lnTo>
                  <a:pt x="239" y="1162"/>
                </a:lnTo>
                <a:lnTo>
                  <a:pt x="237" y="1152"/>
                </a:lnTo>
                <a:lnTo>
                  <a:pt x="230" y="1136"/>
                </a:lnTo>
                <a:lnTo>
                  <a:pt x="225" y="1129"/>
                </a:lnTo>
                <a:lnTo>
                  <a:pt x="218" y="1124"/>
                </a:lnTo>
                <a:lnTo>
                  <a:pt x="204" y="1117"/>
                </a:lnTo>
                <a:lnTo>
                  <a:pt x="180" y="1117"/>
                </a:lnTo>
                <a:lnTo>
                  <a:pt x="157" y="1119"/>
                </a:lnTo>
                <a:lnTo>
                  <a:pt x="135" y="1117"/>
                </a:lnTo>
                <a:lnTo>
                  <a:pt x="123" y="1112"/>
                </a:lnTo>
                <a:lnTo>
                  <a:pt x="116" y="1105"/>
                </a:lnTo>
                <a:lnTo>
                  <a:pt x="109" y="1096"/>
                </a:lnTo>
                <a:lnTo>
                  <a:pt x="104" y="1091"/>
                </a:lnTo>
                <a:lnTo>
                  <a:pt x="100" y="1088"/>
                </a:lnTo>
                <a:lnTo>
                  <a:pt x="45" y="1091"/>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9" name="Freeform 19"/>
          <p:cNvSpPr>
            <a:spLocks/>
          </p:cNvSpPr>
          <p:nvPr/>
        </p:nvSpPr>
        <p:spPr bwMode="auto">
          <a:xfrm>
            <a:off x="11180507" y="4433404"/>
            <a:ext cx="2023108" cy="2024338"/>
          </a:xfrm>
          <a:custGeom>
            <a:avLst/>
            <a:gdLst>
              <a:gd name="T0" fmla="*/ 196 w 1644"/>
              <a:gd name="T1" fmla="*/ 9 h 1645"/>
              <a:gd name="T2" fmla="*/ 518 w 1644"/>
              <a:gd name="T3" fmla="*/ 19 h 1645"/>
              <a:gd name="T4" fmla="*/ 676 w 1644"/>
              <a:gd name="T5" fmla="*/ 71 h 1645"/>
              <a:gd name="T6" fmla="*/ 702 w 1644"/>
              <a:gd name="T7" fmla="*/ 161 h 1645"/>
              <a:gd name="T8" fmla="*/ 870 w 1644"/>
              <a:gd name="T9" fmla="*/ 87 h 1645"/>
              <a:gd name="T10" fmla="*/ 1064 w 1644"/>
              <a:gd name="T11" fmla="*/ 137 h 1645"/>
              <a:gd name="T12" fmla="*/ 1048 w 1644"/>
              <a:gd name="T13" fmla="*/ 201 h 1645"/>
              <a:gd name="T14" fmla="*/ 974 w 1644"/>
              <a:gd name="T15" fmla="*/ 270 h 1645"/>
              <a:gd name="T16" fmla="*/ 937 w 1644"/>
              <a:gd name="T17" fmla="*/ 334 h 1645"/>
              <a:gd name="T18" fmla="*/ 998 w 1644"/>
              <a:gd name="T19" fmla="*/ 416 h 1645"/>
              <a:gd name="T20" fmla="*/ 1071 w 1644"/>
              <a:gd name="T21" fmla="*/ 442 h 1645"/>
              <a:gd name="T22" fmla="*/ 1251 w 1644"/>
              <a:gd name="T23" fmla="*/ 570 h 1645"/>
              <a:gd name="T24" fmla="*/ 1431 w 1644"/>
              <a:gd name="T25" fmla="*/ 644 h 1645"/>
              <a:gd name="T26" fmla="*/ 1521 w 1644"/>
              <a:gd name="T27" fmla="*/ 537 h 1645"/>
              <a:gd name="T28" fmla="*/ 1516 w 1644"/>
              <a:gd name="T29" fmla="*/ 741 h 1645"/>
              <a:gd name="T30" fmla="*/ 1464 w 1644"/>
              <a:gd name="T31" fmla="*/ 821 h 1645"/>
              <a:gd name="T32" fmla="*/ 1516 w 1644"/>
              <a:gd name="T33" fmla="*/ 961 h 1645"/>
              <a:gd name="T34" fmla="*/ 1599 w 1644"/>
              <a:gd name="T35" fmla="*/ 1126 h 1645"/>
              <a:gd name="T36" fmla="*/ 1627 w 1644"/>
              <a:gd name="T37" fmla="*/ 1271 h 1645"/>
              <a:gd name="T38" fmla="*/ 1483 w 1644"/>
              <a:gd name="T39" fmla="*/ 1278 h 1645"/>
              <a:gd name="T40" fmla="*/ 1419 w 1644"/>
              <a:gd name="T41" fmla="*/ 1328 h 1645"/>
              <a:gd name="T42" fmla="*/ 1199 w 1644"/>
              <a:gd name="T43" fmla="*/ 1318 h 1645"/>
              <a:gd name="T44" fmla="*/ 1052 w 1644"/>
              <a:gd name="T45" fmla="*/ 1290 h 1645"/>
              <a:gd name="T46" fmla="*/ 977 w 1644"/>
              <a:gd name="T47" fmla="*/ 1264 h 1645"/>
              <a:gd name="T48" fmla="*/ 941 w 1644"/>
              <a:gd name="T49" fmla="*/ 1285 h 1645"/>
              <a:gd name="T50" fmla="*/ 880 w 1644"/>
              <a:gd name="T51" fmla="*/ 1316 h 1645"/>
              <a:gd name="T52" fmla="*/ 844 w 1644"/>
              <a:gd name="T53" fmla="*/ 1380 h 1645"/>
              <a:gd name="T54" fmla="*/ 816 w 1644"/>
              <a:gd name="T55" fmla="*/ 1448 h 1645"/>
              <a:gd name="T56" fmla="*/ 771 w 1644"/>
              <a:gd name="T57" fmla="*/ 1548 h 1645"/>
              <a:gd name="T58" fmla="*/ 733 w 1644"/>
              <a:gd name="T59" fmla="*/ 1576 h 1645"/>
              <a:gd name="T60" fmla="*/ 695 w 1644"/>
              <a:gd name="T61" fmla="*/ 1621 h 1645"/>
              <a:gd name="T62" fmla="*/ 627 w 1644"/>
              <a:gd name="T63" fmla="*/ 1645 h 1645"/>
              <a:gd name="T64" fmla="*/ 518 w 1644"/>
              <a:gd name="T65" fmla="*/ 1597 h 1645"/>
              <a:gd name="T66" fmla="*/ 508 w 1644"/>
              <a:gd name="T67" fmla="*/ 1529 h 1645"/>
              <a:gd name="T68" fmla="*/ 362 w 1644"/>
              <a:gd name="T69" fmla="*/ 1484 h 1645"/>
              <a:gd name="T70" fmla="*/ 319 w 1644"/>
              <a:gd name="T71" fmla="*/ 1401 h 1645"/>
              <a:gd name="T72" fmla="*/ 331 w 1644"/>
              <a:gd name="T73" fmla="*/ 1356 h 1645"/>
              <a:gd name="T74" fmla="*/ 362 w 1644"/>
              <a:gd name="T75" fmla="*/ 1356 h 1645"/>
              <a:gd name="T76" fmla="*/ 468 w 1644"/>
              <a:gd name="T77" fmla="*/ 1275 h 1645"/>
              <a:gd name="T78" fmla="*/ 490 w 1644"/>
              <a:gd name="T79" fmla="*/ 1219 h 1645"/>
              <a:gd name="T80" fmla="*/ 511 w 1644"/>
              <a:gd name="T81" fmla="*/ 1181 h 1645"/>
              <a:gd name="T82" fmla="*/ 504 w 1644"/>
              <a:gd name="T83" fmla="*/ 1081 h 1645"/>
              <a:gd name="T84" fmla="*/ 480 w 1644"/>
              <a:gd name="T85" fmla="*/ 1041 h 1645"/>
              <a:gd name="T86" fmla="*/ 350 w 1644"/>
              <a:gd name="T87" fmla="*/ 980 h 1645"/>
              <a:gd name="T88" fmla="*/ 378 w 1644"/>
              <a:gd name="T89" fmla="*/ 918 h 1645"/>
              <a:gd name="T90" fmla="*/ 383 w 1644"/>
              <a:gd name="T91" fmla="*/ 866 h 1645"/>
              <a:gd name="T92" fmla="*/ 331 w 1644"/>
              <a:gd name="T93" fmla="*/ 816 h 1645"/>
              <a:gd name="T94" fmla="*/ 314 w 1644"/>
              <a:gd name="T95" fmla="*/ 733 h 1645"/>
              <a:gd name="T96" fmla="*/ 272 w 1644"/>
              <a:gd name="T97" fmla="*/ 667 h 1645"/>
              <a:gd name="T98" fmla="*/ 175 w 1644"/>
              <a:gd name="T99" fmla="*/ 679 h 1645"/>
              <a:gd name="T100" fmla="*/ 95 w 1644"/>
              <a:gd name="T101" fmla="*/ 622 h 1645"/>
              <a:gd name="T102" fmla="*/ 97 w 1644"/>
              <a:gd name="T103" fmla="*/ 542 h 1645"/>
              <a:gd name="T104" fmla="*/ 57 w 1644"/>
              <a:gd name="T105" fmla="*/ 433 h 1645"/>
              <a:gd name="T106" fmla="*/ 14 w 1644"/>
              <a:gd name="T107" fmla="*/ 374 h 1645"/>
              <a:gd name="T108" fmla="*/ 180 w 1644"/>
              <a:gd name="T109" fmla="*/ 180 h 1645"/>
              <a:gd name="T110" fmla="*/ 201 w 1644"/>
              <a:gd name="T111" fmla="*/ 137 h 1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1645">
                <a:moveTo>
                  <a:pt x="177" y="71"/>
                </a:moveTo>
                <a:lnTo>
                  <a:pt x="177" y="71"/>
                </a:lnTo>
                <a:lnTo>
                  <a:pt x="175" y="64"/>
                </a:lnTo>
                <a:lnTo>
                  <a:pt x="177" y="47"/>
                </a:lnTo>
                <a:lnTo>
                  <a:pt x="180" y="47"/>
                </a:lnTo>
                <a:lnTo>
                  <a:pt x="187" y="35"/>
                </a:lnTo>
                <a:lnTo>
                  <a:pt x="192" y="21"/>
                </a:lnTo>
                <a:lnTo>
                  <a:pt x="196" y="9"/>
                </a:lnTo>
                <a:lnTo>
                  <a:pt x="227" y="0"/>
                </a:lnTo>
                <a:lnTo>
                  <a:pt x="397" y="26"/>
                </a:lnTo>
                <a:lnTo>
                  <a:pt x="407" y="31"/>
                </a:lnTo>
                <a:lnTo>
                  <a:pt x="421" y="45"/>
                </a:lnTo>
                <a:lnTo>
                  <a:pt x="428" y="50"/>
                </a:lnTo>
                <a:lnTo>
                  <a:pt x="437" y="50"/>
                </a:lnTo>
                <a:lnTo>
                  <a:pt x="499" y="21"/>
                </a:lnTo>
                <a:lnTo>
                  <a:pt x="518" y="19"/>
                </a:lnTo>
                <a:lnTo>
                  <a:pt x="523" y="26"/>
                </a:lnTo>
                <a:lnTo>
                  <a:pt x="525" y="33"/>
                </a:lnTo>
                <a:lnTo>
                  <a:pt x="579" y="94"/>
                </a:lnTo>
                <a:lnTo>
                  <a:pt x="587" y="94"/>
                </a:lnTo>
                <a:lnTo>
                  <a:pt x="608" y="90"/>
                </a:lnTo>
                <a:lnTo>
                  <a:pt x="650" y="64"/>
                </a:lnTo>
                <a:lnTo>
                  <a:pt x="665" y="61"/>
                </a:lnTo>
                <a:lnTo>
                  <a:pt x="676" y="71"/>
                </a:lnTo>
                <a:lnTo>
                  <a:pt x="691" y="87"/>
                </a:lnTo>
                <a:lnTo>
                  <a:pt x="700" y="104"/>
                </a:lnTo>
                <a:lnTo>
                  <a:pt x="710" y="121"/>
                </a:lnTo>
                <a:lnTo>
                  <a:pt x="712" y="135"/>
                </a:lnTo>
                <a:lnTo>
                  <a:pt x="702" y="147"/>
                </a:lnTo>
                <a:lnTo>
                  <a:pt x="700" y="151"/>
                </a:lnTo>
                <a:lnTo>
                  <a:pt x="700" y="156"/>
                </a:lnTo>
                <a:lnTo>
                  <a:pt x="702" y="161"/>
                </a:lnTo>
                <a:lnTo>
                  <a:pt x="705" y="163"/>
                </a:lnTo>
                <a:lnTo>
                  <a:pt x="738" y="151"/>
                </a:lnTo>
                <a:lnTo>
                  <a:pt x="776" y="92"/>
                </a:lnTo>
                <a:lnTo>
                  <a:pt x="809" y="90"/>
                </a:lnTo>
                <a:lnTo>
                  <a:pt x="837" y="104"/>
                </a:lnTo>
                <a:lnTo>
                  <a:pt x="851" y="106"/>
                </a:lnTo>
                <a:lnTo>
                  <a:pt x="863" y="102"/>
                </a:lnTo>
                <a:lnTo>
                  <a:pt x="870" y="87"/>
                </a:lnTo>
                <a:lnTo>
                  <a:pt x="873" y="68"/>
                </a:lnTo>
                <a:lnTo>
                  <a:pt x="875" y="57"/>
                </a:lnTo>
                <a:lnTo>
                  <a:pt x="885" y="52"/>
                </a:lnTo>
                <a:lnTo>
                  <a:pt x="913" y="45"/>
                </a:lnTo>
                <a:lnTo>
                  <a:pt x="941" y="47"/>
                </a:lnTo>
                <a:lnTo>
                  <a:pt x="967" y="57"/>
                </a:lnTo>
                <a:lnTo>
                  <a:pt x="1050" y="113"/>
                </a:lnTo>
                <a:lnTo>
                  <a:pt x="1064" y="137"/>
                </a:lnTo>
                <a:lnTo>
                  <a:pt x="1041" y="151"/>
                </a:lnTo>
                <a:lnTo>
                  <a:pt x="1045" y="161"/>
                </a:lnTo>
                <a:lnTo>
                  <a:pt x="1048" y="165"/>
                </a:lnTo>
                <a:lnTo>
                  <a:pt x="1045" y="170"/>
                </a:lnTo>
                <a:lnTo>
                  <a:pt x="1043" y="177"/>
                </a:lnTo>
                <a:lnTo>
                  <a:pt x="1045" y="184"/>
                </a:lnTo>
                <a:lnTo>
                  <a:pt x="1045" y="194"/>
                </a:lnTo>
                <a:lnTo>
                  <a:pt x="1048" y="201"/>
                </a:lnTo>
                <a:lnTo>
                  <a:pt x="1050" y="199"/>
                </a:lnTo>
                <a:lnTo>
                  <a:pt x="1045" y="210"/>
                </a:lnTo>
                <a:lnTo>
                  <a:pt x="1031" y="229"/>
                </a:lnTo>
                <a:lnTo>
                  <a:pt x="1026" y="244"/>
                </a:lnTo>
                <a:lnTo>
                  <a:pt x="1015" y="248"/>
                </a:lnTo>
                <a:lnTo>
                  <a:pt x="986" y="246"/>
                </a:lnTo>
                <a:lnTo>
                  <a:pt x="977" y="253"/>
                </a:lnTo>
                <a:lnTo>
                  <a:pt x="974" y="270"/>
                </a:lnTo>
                <a:lnTo>
                  <a:pt x="965" y="284"/>
                </a:lnTo>
                <a:lnTo>
                  <a:pt x="951" y="293"/>
                </a:lnTo>
                <a:lnTo>
                  <a:pt x="941" y="307"/>
                </a:lnTo>
                <a:lnTo>
                  <a:pt x="939" y="310"/>
                </a:lnTo>
                <a:lnTo>
                  <a:pt x="932" y="317"/>
                </a:lnTo>
                <a:lnTo>
                  <a:pt x="927" y="317"/>
                </a:lnTo>
                <a:lnTo>
                  <a:pt x="934" y="331"/>
                </a:lnTo>
                <a:lnTo>
                  <a:pt x="937" y="334"/>
                </a:lnTo>
                <a:lnTo>
                  <a:pt x="920" y="334"/>
                </a:lnTo>
                <a:lnTo>
                  <a:pt x="918" y="355"/>
                </a:lnTo>
                <a:lnTo>
                  <a:pt x="929" y="376"/>
                </a:lnTo>
                <a:lnTo>
                  <a:pt x="958" y="376"/>
                </a:lnTo>
                <a:lnTo>
                  <a:pt x="974" y="405"/>
                </a:lnTo>
                <a:lnTo>
                  <a:pt x="979" y="412"/>
                </a:lnTo>
                <a:lnTo>
                  <a:pt x="991" y="419"/>
                </a:lnTo>
                <a:lnTo>
                  <a:pt x="998" y="416"/>
                </a:lnTo>
                <a:lnTo>
                  <a:pt x="1003" y="409"/>
                </a:lnTo>
                <a:lnTo>
                  <a:pt x="1010" y="405"/>
                </a:lnTo>
                <a:lnTo>
                  <a:pt x="1045" y="397"/>
                </a:lnTo>
                <a:lnTo>
                  <a:pt x="1055" y="397"/>
                </a:lnTo>
                <a:lnTo>
                  <a:pt x="1062" y="409"/>
                </a:lnTo>
                <a:lnTo>
                  <a:pt x="1067" y="421"/>
                </a:lnTo>
                <a:lnTo>
                  <a:pt x="1067" y="431"/>
                </a:lnTo>
                <a:lnTo>
                  <a:pt x="1071" y="442"/>
                </a:lnTo>
                <a:lnTo>
                  <a:pt x="1090" y="459"/>
                </a:lnTo>
                <a:lnTo>
                  <a:pt x="1128" y="464"/>
                </a:lnTo>
                <a:lnTo>
                  <a:pt x="1149" y="473"/>
                </a:lnTo>
                <a:lnTo>
                  <a:pt x="1164" y="487"/>
                </a:lnTo>
                <a:lnTo>
                  <a:pt x="1192" y="520"/>
                </a:lnTo>
                <a:lnTo>
                  <a:pt x="1206" y="532"/>
                </a:lnTo>
                <a:lnTo>
                  <a:pt x="1220" y="549"/>
                </a:lnTo>
                <a:lnTo>
                  <a:pt x="1251" y="570"/>
                </a:lnTo>
                <a:lnTo>
                  <a:pt x="1265" y="591"/>
                </a:lnTo>
                <a:lnTo>
                  <a:pt x="1284" y="632"/>
                </a:lnTo>
                <a:lnTo>
                  <a:pt x="1294" y="646"/>
                </a:lnTo>
                <a:lnTo>
                  <a:pt x="1313" y="662"/>
                </a:lnTo>
                <a:lnTo>
                  <a:pt x="1346" y="681"/>
                </a:lnTo>
                <a:lnTo>
                  <a:pt x="1381" y="693"/>
                </a:lnTo>
                <a:lnTo>
                  <a:pt x="1414" y="684"/>
                </a:lnTo>
                <a:lnTo>
                  <a:pt x="1431" y="644"/>
                </a:lnTo>
                <a:lnTo>
                  <a:pt x="1445" y="627"/>
                </a:lnTo>
                <a:lnTo>
                  <a:pt x="1452" y="613"/>
                </a:lnTo>
                <a:lnTo>
                  <a:pt x="1457" y="594"/>
                </a:lnTo>
                <a:lnTo>
                  <a:pt x="1466" y="568"/>
                </a:lnTo>
                <a:lnTo>
                  <a:pt x="1481" y="549"/>
                </a:lnTo>
                <a:lnTo>
                  <a:pt x="1495" y="544"/>
                </a:lnTo>
                <a:lnTo>
                  <a:pt x="1511" y="542"/>
                </a:lnTo>
                <a:lnTo>
                  <a:pt x="1521" y="537"/>
                </a:lnTo>
                <a:lnTo>
                  <a:pt x="1509" y="620"/>
                </a:lnTo>
                <a:lnTo>
                  <a:pt x="1504" y="693"/>
                </a:lnTo>
                <a:lnTo>
                  <a:pt x="1507" y="707"/>
                </a:lnTo>
                <a:lnTo>
                  <a:pt x="1514" y="719"/>
                </a:lnTo>
                <a:lnTo>
                  <a:pt x="1516" y="724"/>
                </a:lnTo>
                <a:lnTo>
                  <a:pt x="1518" y="731"/>
                </a:lnTo>
                <a:lnTo>
                  <a:pt x="1518" y="736"/>
                </a:lnTo>
                <a:lnTo>
                  <a:pt x="1516" y="741"/>
                </a:lnTo>
                <a:lnTo>
                  <a:pt x="1514" y="745"/>
                </a:lnTo>
                <a:lnTo>
                  <a:pt x="1495" y="769"/>
                </a:lnTo>
                <a:lnTo>
                  <a:pt x="1483" y="790"/>
                </a:lnTo>
                <a:lnTo>
                  <a:pt x="1478" y="795"/>
                </a:lnTo>
                <a:lnTo>
                  <a:pt x="1476" y="797"/>
                </a:lnTo>
                <a:lnTo>
                  <a:pt x="1464" y="807"/>
                </a:lnTo>
                <a:lnTo>
                  <a:pt x="1462" y="814"/>
                </a:lnTo>
                <a:lnTo>
                  <a:pt x="1464" y="821"/>
                </a:lnTo>
                <a:lnTo>
                  <a:pt x="1471" y="828"/>
                </a:lnTo>
                <a:lnTo>
                  <a:pt x="1476" y="833"/>
                </a:lnTo>
                <a:lnTo>
                  <a:pt x="1478" y="840"/>
                </a:lnTo>
                <a:lnTo>
                  <a:pt x="1488" y="866"/>
                </a:lnTo>
                <a:lnTo>
                  <a:pt x="1500" y="890"/>
                </a:lnTo>
                <a:lnTo>
                  <a:pt x="1502" y="897"/>
                </a:lnTo>
                <a:lnTo>
                  <a:pt x="1509" y="932"/>
                </a:lnTo>
                <a:lnTo>
                  <a:pt x="1516" y="961"/>
                </a:lnTo>
                <a:lnTo>
                  <a:pt x="1509" y="991"/>
                </a:lnTo>
                <a:lnTo>
                  <a:pt x="1511" y="1003"/>
                </a:lnTo>
                <a:lnTo>
                  <a:pt x="1516" y="1013"/>
                </a:lnTo>
                <a:lnTo>
                  <a:pt x="1521" y="1020"/>
                </a:lnTo>
                <a:lnTo>
                  <a:pt x="1540" y="1036"/>
                </a:lnTo>
                <a:lnTo>
                  <a:pt x="1587" y="1098"/>
                </a:lnTo>
                <a:lnTo>
                  <a:pt x="1594" y="1119"/>
                </a:lnTo>
                <a:lnTo>
                  <a:pt x="1599" y="1126"/>
                </a:lnTo>
                <a:lnTo>
                  <a:pt x="1604" y="1129"/>
                </a:lnTo>
                <a:lnTo>
                  <a:pt x="1618" y="1131"/>
                </a:lnTo>
                <a:lnTo>
                  <a:pt x="1627" y="1143"/>
                </a:lnTo>
                <a:lnTo>
                  <a:pt x="1644" y="1183"/>
                </a:lnTo>
                <a:lnTo>
                  <a:pt x="1625" y="1214"/>
                </a:lnTo>
                <a:lnTo>
                  <a:pt x="1625" y="1223"/>
                </a:lnTo>
                <a:lnTo>
                  <a:pt x="1630" y="1249"/>
                </a:lnTo>
                <a:lnTo>
                  <a:pt x="1627" y="1271"/>
                </a:lnTo>
                <a:lnTo>
                  <a:pt x="1623" y="1280"/>
                </a:lnTo>
                <a:lnTo>
                  <a:pt x="1613" y="1283"/>
                </a:lnTo>
                <a:lnTo>
                  <a:pt x="1570" y="1271"/>
                </a:lnTo>
                <a:lnTo>
                  <a:pt x="1549" y="1268"/>
                </a:lnTo>
                <a:lnTo>
                  <a:pt x="1528" y="1271"/>
                </a:lnTo>
                <a:lnTo>
                  <a:pt x="1502" y="1278"/>
                </a:lnTo>
                <a:lnTo>
                  <a:pt x="1495" y="1280"/>
                </a:lnTo>
                <a:lnTo>
                  <a:pt x="1483" y="1278"/>
                </a:lnTo>
                <a:lnTo>
                  <a:pt x="1478" y="1275"/>
                </a:lnTo>
                <a:lnTo>
                  <a:pt x="1436" y="1285"/>
                </a:lnTo>
                <a:lnTo>
                  <a:pt x="1429" y="1290"/>
                </a:lnTo>
                <a:lnTo>
                  <a:pt x="1426" y="1297"/>
                </a:lnTo>
                <a:lnTo>
                  <a:pt x="1426" y="1306"/>
                </a:lnTo>
                <a:lnTo>
                  <a:pt x="1426" y="1316"/>
                </a:lnTo>
                <a:lnTo>
                  <a:pt x="1426" y="1320"/>
                </a:lnTo>
                <a:lnTo>
                  <a:pt x="1419" y="1328"/>
                </a:lnTo>
                <a:lnTo>
                  <a:pt x="1327" y="1358"/>
                </a:lnTo>
                <a:lnTo>
                  <a:pt x="1308" y="1361"/>
                </a:lnTo>
                <a:lnTo>
                  <a:pt x="1291" y="1358"/>
                </a:lnTo>
                <a:lnTo>
                  <a:pt x="1254" y="1344"/>
                </a:lnTo>
                <a:lnTo>
                  <a:pt x="1223" y="1339"/>
                </a:lnTo>
                <a:lnTo>
                  <a:pt x="1213" y="1335"/>
                </a:lnTo>
                <a:lnTo>
                  <a:pt x="1206" y="1328"/>
                </a:lnTo>
                <a:lnTo>
                  <a:pt x="1199" y="1318"/>
                </a:lnTo>
                <a:lnTo>
                  <a:pt x="1190" y="1311"/>
                </a:lnTo>
                <a:lnTo>
                  <a:pt x="1178" y="1304"/>
                </a:lnTo>
                <a:lnTo>
                  <a:pt x="1142" y="1290"/>
                </a:lnTo>
                <a:lnTo>
                  <a:pt x="1116" y="1283"/>
                </a:lnTo>
                <a:lnTo>
                  <a:pt x="1100" y="1283"/>
                </a:lnTo>
                <a:lnTo>
                  <a:pt x="1078" y="1285"/>
                </a:lnTo>
                <a:lnTo>
                  <a:pt x="1062" y="1290"/>
                </a:lnTo>
                <a:lnTo>
                  <a:pt x="1052" y="1290"/>
                </a:lnTo>
                <a:lnTo>
                  <a:pt x="1045" y="1287"/>
                </a:lnTo>
                <a:lnTo>
                  <a:pt x="1041" y="1283"/>
                </a:lnTo>
                <a:lnTo>
                  <a:pt x="1038" y="1275"/>
                </a:lnTo>
                <a:lnTo>
                  <a:pt x="1031" y="1271"/>
                </a:lnTo>
                <a:lnTo>
                  <a:pt x="1022" y="1268"/>
                </a:lnTo>
                <a:lnTo>
                  <a:pt x="1000" y="1268"/>
                </a:lnTo>
                <a:lnTo>
                  <a:pt x="989" y="1266"/>
                </a:lnTo>
                <a:lnTo>
                  <a:pt x="977" y="1264"/>
                </a:lnTo>
                <a:lnTo>
                  <a:pt x="963" y="1257"/>
                </a:lnTo>
                <a:lnTo>
                  <a:pt x="958" y="1257"/>
                </a:lnTo>
                <a:lnTo>
                  <a:pt x="953" y="1257"/>
                </a:lnTo>
                <a:lnTo>
                  <a:pt x="951" y="1261"/>
                </a:lnTo>
                <a:lnTo>
                  <a:pt x="948" y="1264"/>
                </a:lnTo>
                <a:lnTo>
                  <a:pt x="948" y="1275"/>
                </a:lnTo>
                <a:lnTo>
                  <a:pt x="946" y="1280"/>
                </a:lnTo>
                <a:lnTo>
                  <a:pt x="941" y="1285"/>
                </a:lnTo>
                <a:lnTo>
                  <a:pt x="934" y="1290"/>
                </a:lnTo>
                <a:lnTo>
                  <a:pt x="932" y="1292"/>
                </a:lnTo>
                <a:lnTo>
                  <a:pt x="922" y="1309"/>
                </a:lnTo>
                <a:lnTo>
                  <a:pt x="915" y="1316"/>
                </a:lnTo>
                <a:lnTo>
                  <a:pt x="908" y="1318"/>
                </a:lnTo>
                <a:lnTo>
                  <a:pt x="899" y="1316"/>
                </a:lnTo>
                <a:lnTo>
                  <a:pt x="887" y="1313"/>
                </a:lnTo>
                <a:lnTo>
                  <a:pt x="880" y="1316"/>
                </a:lnTo>
                <a:lnTo>
                  <a:pt x="875" y="1320"/>
                </a:lnTo>
                <a:lnTo>
                  <a:pt x="870" y="1325"/>
                </a:lnTo>
                <a:lnTo>
                  <a:pt x="863" y="1337"/>
                </a:lnTo>
                <a:lnTo>
                  <a:pt x="859" y="1365"/>
                </a:lnTo>
                <a:lnTo>
                  <a:pt x="856" y="1370"/>
                </a:lnTo>
                <a:lnTo>
                  <a:pt x="851" y="1373"/>
                </a:lnTo>
                <a:lnTo>
                  <a:pt x="847" y="1377"/>
                </a:lnTo>
                <a:lnTo>
                  <a:pt x="844" y="1380"/>
                </a:lnTo>
                <a:lnTo>
                  <a:pt x="842" y="1384"/>
                </a:lnTo>
                <a:lnTo>
                  <a:pt x="840" y="1394"/>
                </a:lnTo>
                <a:lnTo>
                  <a:pt x="835" y="1401"/>
                </a:lnTo>
                <a:lnTo>
                  <a:pt x="823" y="1417"/>
                </a:lnTo>
                <a:lnTo>
                  <a:pt x="821" y="1422"/>
                </a:lnTo>
                <a:lnTo>
                  <a:pt x="818" y="1432"/>
                </a:lnTo>
                <a:lnTo>
                  <a:pt x="816" y="1439"/>
                </a:lnTo>
                <a:lnTo>
                  <a:pt x="816" y="1448"/>
                </a:lnTo>
                <a:lnTo>
                  <a:pt x="825" y="1491"/>
                </a:lnTo>
                <a:lnTo>
                  <a:pt x="828" y="1498"/>
                </a:lnTo>
                <a:lnTo>
                  <a:pt x="828" y="1503"/>
                </a:lnTo>
                <a:lnTo>
                  <a:pt x="823" y="1507"/>
                </a:lnTo>
                <a:lnTo>
                  <a:pt x="816" y="1515"/>
                </a:lnTo>
                <a:lnTo>
                  <a:pt x="776" y="1538"/>
                </a:lnTo>
                <a:lnTo>
                  <a:pt x="773" y="1543"/>
                </a:lnTo>
                <a:lnTo>
                  <a:pt x="771" y="1548"/>
                </a:lnTo>
                <a:lnTo>
                  <a:pt x="771" y="1552"/>
                </a:lnTo>
                <a:lnTo>
                  <a:pt x="771" y="1559"/>
                </a:lnTo>
                <a:lnTo>
                  <a:pt x="773" y="1567"/>
                </a:lnTo>
                <a:lnTo>
                  <a:pt x="773" y="1574"/>
                </a:lnTo>
                <a:lnTo>
                  <a:pt x="769" y="1581"/>
                </a:lnTo>
                <a:lnTo>
                  <a:pt x="764" y="1581"/>
                </a:lnTo>
                <a:lnTo>
                  <a:pt x="745" y="1576"/>
                </a:lnTo>
                <a:lnTo>
                  <a:pt x="733" y="1576"/>
                </a:lnTo>
                <a:lnTo>
                  <a:pt x="726" y="1578"/>
                </a:lnTo>
                <a:lnTo>
                  <a:pt x="698" y="1602"/>
                </a:lnTo>
                <a:lnTo>
                  <a:pt x="695" y="1604"/>
                </a:lnTo>
                <a:lnTo>
                  <a:pt x="693" y="1607"/>
                </a:lnTo>
                <a:lnTo>
                  <a:pt x="693" y="1609"/>
                </a:lnTo>
                <a:lnTo>
                  <a:pt x="693" y="1612"/>
                </a:lnTo>
                <a:lnTo>
                  <a:pt x="693" y="1612"/>
                </a:lnTo>
                <a:lnTo>
                  <a:pt x="695" y="1621"/>
                </a:lnTo>
                <a:lnTo>
                  <a:pt x="698" y="1626"/>
                </a:lnTo>
                <a:lnTo>
                  <a:pt x="698" y="1628"/>
                </a:lnTo>
                <a:lnTo>
                  <a:pt x="695" y="1633"/>
                </a:lnTo>
                <a:lnTo>
                  <a:pt x="691" y="1640"/>
                </a:lnTo>
                <a:lnTo>
                  <a:pt x="681" y="1640"/>
                </a:lnTo>
                <a:lnTo>
                  <a:pt x="662" y="1640"/>
                </a:lnTo>
                <a:lnTo>
                  <a:pt x="636" y="1645"/>
                </a:lnTo>
                <a:lnTo>
                  <a:pt x="627" y="1645"/>
                </a:lnTo>
                <a:lnTo>
                  <a:pt x="622" y="1642"/>
                </a:lnTo>
                <a:lnTo>
                  <a:pt x="620" y="1640"/>
                </a:lnTo>
                <a:lnTo>
                  <a:pt x="603" y="1630"/>
                </a:lnTo>
                <a:lnTo>
                  <a:pt x="594" y="1630"/>
                </a:lnTo>
                <a:lnTo>
                  <a:pt x="553" y="1640"/>
                </a:lnTo>
                <a:lnTo>
                  <a:pt x="525" y="1612"/>
                </a:lnTo>
                <a:lnTo>
                  <a:pt x="518" y="1600"/>
                </a:lnTo>
                <a:lnTo>
                  <a:pt x="518" y="1597"/>
                </a:lnTo>
                <a:lnTo>
                  <a:pt x="518" y="1590"/>
                </a:lnTo>
                <a:lnTo>
                  <a:pt x="518" y="1588"/>
                </a:lnTo>
                <a:lnTo>
                  <a:pt x="525" y="1564"/>
                </a:lnTo>
                <a:lnTo>
                  <a:pt x="527" y="1555"/>
                </a:lnTo>
                <a:lnTo>
                  <a:pt x="527" y="1545"/>
                </a:lnTo>
                <a:lnTo>
                  <a:pt x="525" y="1541"/>
                </a:lnTo>
                <a:lnTo>
                  <a:pt x="518" y="1533"/>
                </a:lnTo>
                <a:lnTo>
                  <a:pt x="508" y="1529"/>
                </a:lnTo>
                <a:lnTo>
                  <a:pt x="475" y="1517"/>
                </a:lnTo>
                <a:lnTo>
                  <a:pt x="466" y="1515"/>
                </a:lnTo>
                <a:lnTo>
                  <a:pt x="454" y="1515"/>
                </a:lnTo>
                <a:lnTo>
                  <a:pt x="419" y="1522"/>
                </a:lnTo>
                <a:lnTo>
                  <a:pt x="374" y="1524"/>
                </a:lnTo>
                <a:lnTo>
                  <a:pt x="374" y="1507"/>
                </a:lnTo>
                <a:lnTo>
                  <a:pt x="369" y="1496"/>
                </a:lnTo>
                <a:lnTo>
                  <a:pt x="362" y="1484"/>
                </a:lnTo>
                <a:lnTo>
                  <a:pt x="357" y="1479"/>
                </a:lnTo>
                <a:lnTo>
                  <a:pt x="350" y="1474"/>
                </a:lnTo>
                <a:lnTo>
                  <a:pt x="310" y="1453"/>
                </a:lnTo>
                <a:lnTo>
                  <a:pt x="305" y="1448"/>
                </a:lnTo>
                <a:lnTo>
                  <a:pt x="303" y="1444"/>
                </a:lnTo>
                <a:lnTo>
                  <a:pt x="303" y="1434"/>
                </a:lnTo>
                <a:lnTo>
                  <a:pt x="305" y="1427"/>
                </a:lnTo>
                <a:lnTo>
                  <a:pt x="319" y="1401"/>
                </a:lnTo>
                <a:lnTo>
                  <a:pt x="324" y="1391"/>
                </a:lnTo>
                <a:lnTo>
                  <a:pt x="324" y="1384"/>
                </a:lnTo>
                <a:lnTo>
                  <a:pt x="324" y="1380"/>
                </a:lnTo>
                <a:lnTo>
                  <a:pt x="324" y="1375"/>
                </a:lnTo>
                <a:lnTo>
                  <a:pt x="324" y="1368"/>
                </a:lnTo>
                <a:lnTo>
                  <a:pt x="326" y="1363"/>
                </a:lnTo>
                <a:lnTo>
                  <a:pt x="329" y="1358"/>
                </a:lnTo>
                <a:lnTo>
                  <a:pt x="331" y="1356"/>
                </a:lnTo>
                <a:lnTo>
                  <a:pt x="333" y="1354"/>
                </a:lnTo>
                <a:lnTo>
                  <a:pt x="338" y="1351"/>
                </a:lnTo>
                <a:lnTo>
                  <a:pt x="341" y="1351"/>
                </a:lnTo>
                <a:lnTo>
                  <a:pt x="343" y="1351"/>
                </a:lnTo>
                <a:lnTo>
                  <a:pt x="345" y="1354"/>
                </a:lnTo>
                <a:lnTo>
                  <a:pt x="355" y="1356"/>
                </a:lnTo>
                <a:lnTo>
                  <a:pt x="359" y="1356"/>
                </a:lnTo>
                <a:lnTo>
                  <a:pt x="362" y="1356"/>
                </a:lnTo>
                <a:lnTo>
                  <a:pt x="364" y="1354"/>
                </a:lnTo>
                <a:lnTo>
                  <a:pt x="393" y="1328"/>
                </a:lnTo>
                <a:lnTo>
                  <a:pt x="419" y="1311"/>
                </a:lnTo>
                <a:lnTo>
                  <a:pt x="442" y="1280"/>
                </a:lnTo>
                <a:lnTo>
                  <a:pt x="447" y="1275"/>
                </a:lnTo>
                <a:lnTo>
                  <a:pt x="449" y="1275"/>
                </a:lnTo>
                <a:lnTo>
                  <a:pt x="454" y="1275"/>
                </a:lnTo>
                <a:lnTo>
                  <a:pt x="468" y="1275"/>
                </a:lnTo>
                <a:lnTo>
                  <a:pt x="478" y="1271"/>
                </a:lnTo>
                <a:lnTo>
                  <a:pt x="485" y="1266"/>
                </a:lnTo>
                <a:lnTo>
                  <a:pt x="487" y="1261"/>
                </a:lnTo>
                <a:lnTo>
                  <a:pt x="490" y="1257"/>
                </a:lnTo>
                <a:lnTo>
                  <a:pt x="492" y="1249"/>
                </a:lnTo>
                <a:lnTo>
                  <a:pt x="490" y="1231"/>
                </a:lnTo>
                <a:lnTo>
                  <a:pt x="490" y="1223"/>
                </a:lnTo>
                <a:lnTo>
                  <a:pt x="490" y="1219"/>
                </a:lnTo>
                <a:lnTo>
                  <a:pt x="492" y="1216"/>
                </a:lnTo>
                <a:lnTo>
                  <a:pt x="492" y="1212"/>
                </a:lnTo>
                <a:lnTo>
                  <a:pt x="494" y="1207"/>
                </a:lnTo>
                <a:lnTo>
                  <a:pt x="499" y="1197"/>
                </a:lnTo>
                <a:lnTo>
                  <a:pt x="501" y="1195"/>
                </a:lnTo>
                <a:lnTo>
                  <a:pt x="508" y="1190"/>
                </a:lnTo>
                <a:lnTo>
                  <a:pt x="511" y="1188"/>
                </a:lnTo>
                <a:lnTo>
                  <a:pt x="511" y="1181"/>
                </a:lnTo>
                <a:lnTo>
                  <a:pt x="508" y="1167"/>
                </a:lnTo>
                <a:lnTo>
                  <a:pt x="506" y="1157"/>
                </a:lnTo>
                <a:lnTo>
                  <a:pt x="506" y="1148"/>
                </a:lnTo>
                <a:lnTo>
                  <a:pt x="506" y="1133"/>
                </a:lnTo>
                <a:lnTo>
                  <a:pt x="508" y="1119"/>
                </a:lnTo>
                <a:lnTo>
                  <a:pt x="508" y="1112"/>
                </a:lnTo>
                <a:lnTo>
                  <a:pt x="508" y="1105"/>
                </a:lnTo>
                <a:lnTo>
                  <a:pt x="504" y="1081"/>
                </a:lnTo>
                <a:lnTo>
                  <a:pt x="501" y="1074"/>
                </a:lnTo>
                <a:lnTo>
                  <a:pt x="501" y="1072"/>
                </a:lnTo>
                <a:lnTo>
                  <a:pt x="504" y="1065"/>
                </a:lnTo>
                <a:lnTo>
                  <a:pt x="504" y="1060"/>
                </a:lnTo>
                <a:lnTo>
                  <a:pt x="501" y="1053"/>
                </a:lnTo>
                <a:lnTo>
                  <a:pt x="492" y="1046"/>
                </a:lnTo>
                <a:lnTo>
                  <a:pt x="485" y="1041"/>
                </a:lnTo>
                <a:lnTo>
                  <a:pt x="480" y="1041"/>
                </a:lnTo>
                <a:lnTo>
                  <a:pt x="468" y="1039"/>
                </a:lnTo>
                <a:lnTo>
                  <a:pt x="461" y="1036"/>
                </a:lnTo>
                <a:lnTo>
                  <a:pt x="426" y="1013"/>
                </a:lnTo>
                <a:lnTo>
                  <a:pt x="419" y="1010"/>
                </a:lnTo>
                <a:lnTo>
                  <a:pt x="390" y="1006"/>
                </a:lnTo>
                <a:lnTo>
                  <a:pt x="369" y="999"/>
                </a:lnTo>
                <a:lnTo>
                  <a:pt x="362" y="994"/>
                </a:lnTo>
                <a:lnTo>
                  <a:pt x="350" y="980"/>
                </a:lnTo>
                <a:lnTo>
                  <a:pt x="352" y="973"/>
                </a:lnTo>
                <a:lnTo>
                  <a:pt x="367" y="963"/>
                </a:lnTo>
                <a:lnTo>
                  <a:pt x="381" y="956"/>
                </a:lnTo>
                <a:lnTo>
                  <a:pt x="388" y="954"/>
                </a:lnTo>
                <a:lnTo>
                  <a:pt x="388" y="942"/>
                </a:lnTo>
                <a:lnTo>
                  <a:pt x="385" y="937"/>
                </a:lnTo>
                <a:lnTo>
                  <a:pt x="385" y="932"/>
                </a:lnTo>
                <a:lnTo>
                  <a:pt x="378" y="918"/>
                </a:lnTo>
                <a:lnTo>
                  <a:pt x="376" y="913"/>
                </a:lnTo>
                <a:lnTo>
                  <a:pt x="376" y="906"/>
                </a:lnTo>
                <a:lnTo>
                  <a:pt x="376" y="902"/>
                </a:lnTo>
                <a:lnTo>
                  <a:pt x="376" y="897"/>
                </a:lnTo>
                <a:lnTo>
                  <a:pt x="388" y="883"/>
                </a:lnTo>
                <a:lnTo>
                  <a:pt x="388" y="878"/>
                </a:lnTo>
                <a:lnTo>
                  <a:pt x="388" y="873"/>
                </a:lnTo>
                <a:lnTo>
                  <a:pt x="383" y="866"/>
                </a:lnTo>
                <a:lnTo>
                  <a:pt x="369" y="852"/>
                </a:lnTo>
                <a:lnTo>
                  <a:pt x="359" y="845"/>
                </a:lnTo>
                <a:lnTo>
                  <a:pt x="352" y="840"/>
                </a:lnTo>
                <a:lnTo>
                  <a:pt x="338" y="833"/>
                </a:lnTo>
                <a:lnTo>
                  <a:pt x="333" y="831"/>
                </a:lnTo>
                <a:lnTo>
                  <a:pt x="331" y="826"/>
                </a:lnTo>
                <a:lnTo>
                  <a:pt x="331" y="821"/>
                </a:lnTo>
                <a:lnTo>
                  <a:pt x="331" y="816"/>
                </a:lnTo>
                <a:lnTo>
                  <a:pt x="341" y="800"/>
                </a:lnTo>
                <a:lnTo>
                  <a:pt x="343" y="795"/>
                </a:lnTo>
                <a:lnTo>
                  <a:pt x="343" y="793"/>
                </a:lnTo>
                <a:lnTo>
                  <a:pt x="343" y="788"/>
                </a:lnTo>
                <a:lnTo>
                  <a:pt x="343" y="786"/>
                </a:lnTo>
                <a:lnTo>
                  <a:pt x="341" y="778"/>
                </a:lnTo>
                <a:lnTo>
                  <a:pt x="322" y="745"/>
                </a:lnTo>
                <a:lnTo>
                  <a:pt x="314" y="733"/>
                </a:lnTo>
                <a:lnTo>
                  <a:pt x="310" y="722"/>
                </a:lnTo>
                <a:lnTo>
                  <a:pt x="307" y="705"/>
                </a:lnTo>
                <a:lnTo>
                  <a:pt x="300" y="684"/>
                </a:lnTo>
                <a:lnTo>
                  <a:pt x="296" y="679"/>
                </a:lnTo>
                <a:lnTo>
                  <a:pt x="291" y="672"/>
                </a:lnTo>
                <a:lnTo>
                  <a:pt x="284" y="667"/>
                </a:lnTo>
                <a:lnTo>
                  <a:pt x="277" y="665"/>
                </a:lnTo>
                <a:lnTo>
                  <a:pt x="272" y="667"/>
                </a:lnTo>
                <a:lnTo>
                  <a:pt x="239" y="677"/>
                </a:lnTo>
                <a:lnTo>
                  <a:pt x="218" y="677"/>
                </a:lnTo>
                <a:lnTo>
                  <a:pt x="210" y="677"/>
                </a:lnTo>
                <a:lnTo>
                  <a:pt x="196" y="681"/>
                </a:lnTo>
                <a:lnTo>
                  <a:pt x="189" y="684"/>
                </a:lnTo>
                <a:lnTo>
                  <a:pt x="184" y="684"/>
                </a:lnTo>
                <a:lnTo>
                  <a:pt x="180" y="684"/>
                </a:lnTo>
                <a:lnTo>
                  <a:pt x="175" y="679"/>
                </a:lnTo>
                <a:lnTo>
                  <a:pt x="170" y="674"/>
                </a:lnTo>
                <a:lnTo>
                  <a:pt x="165" y="660"/>
                </a:lnTo>
                <a:lnTo>
                  <a:pt x="161" y="651"/>
                </a:lnTo>
                <a:lnTo>
                  <a:pt x="151" y="641"/>
                </a:lnTo>
                <a:lnTo>
                  <a:pt x="144" y="636"/>
                </a:lnTo>
                <a:lnTo>
                  <a:pt x="139" y="634"/>
                </a:lnTo>
                <a:lnTo>
                  <a:pt x="97" y="625"/>
                </a:lnTo>
                <a:lnTo>
                  <a:pt x="95" y="622"/>
                </a:lnTo>
                <a:lnTo>
                  <a:pt x="92" y="620"/>
                </a:lnTo>
                <a:lnTo>
                  <a:pt x="87" y="610"/>
                </a:lnTo>
                <a:lnTo>
                  <a:pt x="85" y="591"/>
                </a:lnTo>
                <a:lnTo>
                  <a:pt x="87" y="582"/>
                </a:lnTo>
                <a:lnTo>
                  <a:pt x="87" y="575"/>
                </a:lnTo>
                <a:lnTo>
                  <a:pt x="92" y="563"/>
                </a:lnTo>
                <a:lnTo>
                  <a:pt x="97" y="551"/>
                </a:lnTo>
                <a:lnTo>
                  <a:pt x="97" y="542"/>
                </a:lnTo>
                <a:lnTo>
                  <a:pt x="97" y="532"/>
                </a:lnTo>
                <a:lnTo>
                  <a:pt x="95" y="520"/>
                </a:lnTo>
                <a:lnTo>
                  <a:pt x="76" y="471"/>
                </a:lnTo>
                <a:lnTo>
                  <a:pt x="73" y="466"/>
                </a:lnTo>
                <a:lnTo>
                  <a:pt x="69" y="459"/>
                </a:lnTo>
                <a:lnTo>
                  <a:pt x="61" y="452"/>
                </a:lnTo>
                <a:lnTo>
                  <a:pt x="59" y="445"/>
                </a:lnTo>
                <a:lnTo>
                  <a:pt x="57" y="433"/>
                </a:lnTo>
                <a:lnTo>
                  <a:pt x="59" y="426"/>
                </a:lnTo>
                <a:lnTo>
                  <a:pt x="59" y="426"/>
                </a:lnTo>
                <a:lnTo>
                  <a:pt x="59" y="421"/>
                </a:lnTo>
                <a:lnTo>
                  <a:pt x="61" y="416"/>
                </a:lnTo>
                <a:lnTo>
                  <a:pt x="61" y="412"/>
                </a:lnTo>
                <a:lnTo>
                  <a:pt x="59" y="407"/>
                </a:lnTo>
                <a:lnTo>
                  <a:pt x="26" y="388"/>
                </a:lnTo>
                <a:lnTo>
                  <a:pt x="14" y="374"/>
                </a:lnTo>
                <a:lnTo>
                  <a:pt x="0" y="338"/>
                </a:lnTo>
                <a:lnTo>
                  <a:pt x="38" y="289"/>
                </a:lnTo>
                <a:lnTo>
                  <a:pt x="66" y="267"/>
                </a:lnTo>
                <a:lnTo>
                  <a:pt x="163" y="220"/>
                </a:lnTo>
                <a:lnTo>
                  <a:pt x="168" y="215"/>
                </a:lnTo>
                <a:lnTo>
                  <a:pt x="175" y="206"/>
                </a:lnTo>
                <a:lnTo>
                  <a:pt x="177" y="196"/>
                </a:lnTo>
                <a:lnTo>
                  <a:pt x="180" y="180"/>
                </a:lnTo>
                <a:lnTo>
                  <a:pt x="182" y="175"/>
                </a:lnTo>
                <a:lnTo>
                  <a:pt x="184" y="170"/>
                </a:lnTo>
                <a:lnTo>
                  <a:pt x="196" y="163"/>
                </a:lnTo>
                <a:lnTo>
                  <a:pt x="199" y="161"/>
                </a:lnTo>
                <a:lnTo>
                  <a:pt x="201" y="156"/>
                </a:lnTo>
                <a:lnTo>
                  <a:pt x="203" y="154"/>
                </a:lnTo>
                <a:lnTo>
                  <a:pt x="203" y="147"/>
                </a:lnTo>
                <a:lnTo>
                  <a:pt x="201" y="137"/>
                </a:lnTo>
                <a:lnTo>
                  <a:pt x="177" y="76"/>
                </a:lnTo>
                <a:lnTo>
                  <a:pt x="177" y="71"/>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10" name="Freeform 21"/>
          <p:cNvSpPr>
            <a:spLocks/>
          </p:cNvSpPr>
          <p:nvPr/>
        </p:nvSpPr>
        <p:spPr bwMode="auto">
          <a:xfrm>
            <a:off x="12964878" y="4712750"/>
            <a:ext cx="2247077" cy="1736378"/>
          </a:xfrm>
          <a:custGeom>
            <a:avLst/>
            <a:gdLst>
              <a:gd name="T0" fmla="*/ 1757 w 1826"/>
              <a:gd name="T1" fmla="*/ 862 h 1411"/>
              <a:gd name="T2" fmla="*/ 1613 w 1826"/>
              <a:gd name="T3" fmla="*/ 883 h 1411"/>
              <a:gd name="T4" fmla="*/ 1549 w 1826"/>
              <a:gd name="T5" fmla="*/ 1022 h 1411"/>
              <a:gd name="T6" fmla="*/ 1358 w 1826"/>
              <a:gd name="T7" fmla="*/ 1283 h 1411"/>
              <a:gd name="T8" fmla="*/ 1251 w 1826"/>
              <a:gd name="T9" fmla="*/ 1373 h 1411"/>
              <a:gd name="T10" fmla="*/ 1182 w 1826"/>
              <a:gd name="T11" fmla="*/ 1299 h 1411"/>
              <a:gd name="T12" fmla="*/ 1142 w 1826"/>
              <a:gd name="T13" fmla="*/ 1259 h 1411"/>
              <a:gd name="T14" fmla="*/ 1055 w 1826"/>
              <a:gd name="T15" fmla="*/ 1193 h 1411"/>
              <a:gd name="T16" fmla="*/ 1059 w 1826"/>
              <a:gd name="T17" fmla="*/ 1117 h 1411"/>
              <a:gd name="T18" fmla="*/ 894 w 1826"/>
              <a:gd name="T19" fmla="*/ 1110 h 1411"/>
              <a:gd name="T20" fmla="*/ 906 w 1826"/>
              <a:gd name="T21" fmla="*/ 1153 h 1411"/>
              <a:gd name="T22" fmla="*/ 816 w 1826"/>
              <a:gd name="T23" fmla="*/ 1188 h 1411"/>
              <a:gd name="T24" fmla="*/ 790 w 1826"/>
              <a:gd name="T25" fmla="*/ 1238 h 1411"/>
              <a:gd name="T26" fmla="*/ 676 w 1826"/>
              <a:gd name="T27" fmla="*/ 1212 h 1411"/>
              <a:gd name="T28" fmla="*/ 679 w 1826"/>
              <a:gd name="T29" fmla="*/ 1299 h 1411"/>
              <a:gd name="T30" fmla="*/ 641 w 1826"/>
              <a:gd name="T31" fmla="*/ 1359 h 1411"/>
              <a:gd name="T32" fmla="*/ 594 w 1826"/>
              <a:gd name="T33" fmla="*/ 1299 h 1411"/>
              <a:gd name="T34" fmla="*/ 577 w 1826"/>
              <a:gd name="T35" fmla="*/ 1238 h 1411"/>
              <a:gd name="T36" fmla="*/ 594 w 1826"/>
              <a:gd name="T37" fmla="*/ 1209 h 1411"/>
              <a:gd name="T38" fmla="*/ 591 w 1826"/>
              <a:gd name="T39" fmla="*/ 1169 h 1411"/>
              <a:gd name="T40" fmla="*/ 485 w 1826"/>
              <a:gd name="T41" fmla="*/ 1070 h 1411"/>
              <a:gd name="T42" fmla="*/ 314 w 1826"/>
              <a:gd name="T43" fmla="*/ 1004 h 1411"/>
              <a:gd name="T44" fmla="*/ 272 w 1826"/>
              <a:gd name="T45" fmla="*/ 982 h 1411"/>
              <a:gd name="T46" fmla="*/ 177 w 1826"/>
              <a:gd name="T47" fmla="*/ 916 h 1411"/>
              <a:gd name="T48" fmla="*/ 71 w 1826"/>
              <a:gd name="T49" fmla="*/ 793 h 1411"/>
              <a:gd name="T50" fmla="*/ 50 w 1826"/>
              <a:gd name="T51" fmla="*/ 663 h 1411"/>
              <a:gd name="T52" fmla="*/ 14 w 1826"/>
              <a:gd name="T53" fmla="*/ 580 h 1411"/>
              <a:gd name="T54" fmla="*/ 68 w 1826"/>
              <a:gd name="T55" fmla="*/ 509 h 1411"/>
              <a:gd name="T56" fmla="*/ 71 w 1826"/>
              <a:gd name="T57" fmla="*/ 310 h 1411"/>
              <a:gd name="T58" fmla="*/ 130 w 1826"/>
              <a:gd name="T59" fmla="*/ 265 h 1411"/>
              <a:gd name="T60" fmla="*/ 163 w 1826"/>
              <a:gd name="T61" fmla="*/ 258 h 1411"/>
              <a:gd name="T62" fmla="*/ 118 w 1826"/>
              <a:gd name="T63" fmla="*/ 156 h 1411"/>
              <a:gd name="T64" fmla="*/ 0 w 1826"/>
              <a:gd name="T65" fmla="*/ 19 h 1411"/>
              <a:gd name="T66" fmla="*/ 210 w 1826"/>
              <a:gd name="T67" fmla="*/ 28 h 1411"/>
              <a:gd name="T68" fmla="*/ 279 w 1826"/>
              <a:gd name="T69" fmla="*/ 50 h 1411"/>
              <a:gd name="T70" fmla="*/ 390 w 1826"/>
              <a:gd name="T71" fmla="*/ 83 h 1411"/>
              <a:gd name="T72" fmla="*/ 421 w 1826"/>
              <a:gd name="T73" fmla="*/ 142 h 1411"/>
              <a:gd name="T74" fmla="*/ 497 w 1826"/>
              <a:gd name="T75" fmla="*/ 151 h 1411"/>
              <a:gd name="T76" fmla="*/ 657 w 1826"/>
              <a:gd name="T77" fmla="*/ 73 h 1411"/>
              <a:gd name="T78" fmla="*/ 719 w 1826"/>
              <a:gd name="T79" fmla="*/ 33 h 1411"/>
              <a:gd name="T80" fmla="*/ 724 w 1826"/>
              <a:gd name="T81" fmla="*/ 95 h 1411"/>
              <a:gd name="T82" fmla="*/ 653 w 1826"/>
              <a:gd name="T83" fmla="*/ 211 h 1411"/>
              <a:gd name="T84" fmla="*/ 724 w 1826"/>
              <a:gd name="T85" fmla="*/ 277 h 1411"/>
              <a:gd name="T86" fmla="*/ 778 w 1826"/>
              <a:gd name="T87" fmla="*/ 282 h 1411"/>
              <a:gd name="T88" fmla="*/ 804 w 1826"/>
              <a:gd name="T89" fmla="*/ 331 h 1411"/>
              <a:gd name="T90" fmla="*/ 972 w 1826"/>
              <a:gd name="T91" fmla="*/ 369 h 1411"/>
              <a:gd name="T92" fmla="*/ 1026 w 1826"/>
              <a:gd name="T93" fmla="*/ 315 h 1411"/>
              <a:gd name="T94" fmla="*/ 1097 w 1826"/>
              <a:gd name="T95" fmla="*/ 346 h 1411"/>
              <a:gd name="T96" fmla="*/ 1239 w 1826"/>
              <a:gd name="T97" fmla="*/ 376 h 1411"/>
              <a:gd name="T98" fmla="*/ 1301 w 1826"/>
              <a:gd name="T99" fmla="*/ 379 h 1411"/>
              <a:gd name="T100" fmla="*/ 1471 w 1826"/>
              <a:gd name="T101" fmla="*/ 357 h 1411"/>
              <a:gd name="T102" fmla="*/ 1523 w 1826"/>
              <a:gd name="T103" fmla="*/ 488 h 1411"/>
              <a:gd name="T104" fmla="*/ 1648 w 1826"/>
              <a:gd name="T105" fmla="*/ 604 h 1411"/>
              <a:gd name="T106" fmla="*/ 1741 w 1826"/>
              <a:gd name="T107" fmla="*/ 615 h 1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26" h="1411">
                <a:moveTo>
                  <a:pt x="1816" y="757"/>
                </a:moveTo>
                <a:lnTo>
                  <a:pt x="1816" y="757"/>
                </a:lnTo>
                <a:lnTo>
                  <a:pt x="1823" y="783"/>
                </a:lnTo>
                <a:lnTo>
                  <a:pt x="1826" y="805"/>
                </a:lnTo>
                <a:lnTo>
                  <a:pt x="1795" y="814"/>
                </a:lnTo>
                <a:lnTo>
                  <a:pt x="1781" y="824"/>
                </a:lnTo>
                <a:lnTo>
                  <a:pt x="1757" y="862"/>
                </a:lnTo>
                <a:lnTo>
                  <a:pt x="1734" y="869"/>
                </a:lnTo>
                <a:lnTo>
                  <a:pt x="1710" y="866"/>
                </a:lnTo>
                <a:lnTo>
                  <a:pt x="1679" y="859"/>
                </a:lnTo>
                <a:lnTo>
                  <a:pt x="1674" y="859"/>
                </a:lnTo>
                <a:lnTo>
                  <a:pt x="1670" y="862"/>
                </a:lnTo>
                <a:lnTo>
                  <a:pt x="1651" y="880"/>
                </a:lnTo>
                <a:lnTo>
                  <a:pt x="1613" y="883"/>
                </a:lnTo>
                <a:lnTo>
                  <a:pt x="1599" y="897"/>
                </a:lnTo>
                <a:lnTo>
                  <a:pt x="1599" y="909"/>
                </a:lnTo>
                <a:lnTo>
                  <a:pt x="1601" y="933"/>
                </a:lnTo>
                <a:lnTo>
                  <a:pt x="1601" y="944"/>
                </a:lnTo>
                <a:lnTo>
                  <a:pt x="1596" y="951"/>
                </a:lnTo>
                <a:lnTo>
                  <a:pt x="1573" y="973"/>
                </a:lnTo>
                <a:lnTo>
                  <a:pt x="1549" y="1022"/>
                </a:lnTo>
                <a:lnTo>
                  <a:pt x="1535" y="1039"/>
                </a:lnTo>
                <a:lnTo>
                  <a:pt x="1511" y="1039"/>
                </a:lnTo>
                <a:lnTo>
                  <a:pt x="1523" y="1101"/>
                </a:lnTo>
                <a:lnTo>
                  <a:pt x="1485" y="1150"/>
                </a:lnTo>
                <a:lnTo>
                  <a:pt x="1388" y="1217"/>
                </a:lnTo>
                <a:lnTo>
                  <a:pt x="1369" y="1245"/>
                </a:lnTo>
                <a:lnTo>
                  <a:pt x="1358" y="1283"/>
                </a:lnTo>
                <a:lnTo>
                  <a:pt x="1353" y="1323"/>
                </a:lnTo>
                <a:lnTo>
                  <a:pt x="1353" y="1368"/>
                </a:lnTo>
                <a:lnTo>
                  <a:pt x="1358" y="1401"/>
                </a:lnTo>
                <a:lnTo>
                  <a:pt x="1360" y="1411"/>
                </a:lnTo>
                <a:lnTo>
                  <a:pt x="1265" y="1382"/>
                </a:lnTo>
                <a:lnTo>
                  <a:pt x="1258" y="1380"/>
                </a:lnTo>
                <a:lnTo>
                  <a:pt x="1251" y="1373"/>
                </a:lnTo>
                <a:lnTo>
                  <a:pt x="1239" y="1363"/>
                </a:lnTo>
                <a:lnTo>
                  <a:pt x="1220" y="1340"/>
                </a:lnTo>
                <a:lnTo>
                  <a:pt x="1213" y="1335"/>
                </a:lnTo>
                <a:lnTo>
                  <a:pt x="1190" y="1318"/>
                </a:lnTo>
                <a:lnTo>
                  <a:pt x="1182" y="1311"/>
                </a:lnTo>
                <a:lnTo>
                  <a:pt x="1182" y="1304"/>
                </a:lnTo>
                <a:lnTo>
                  <a:pt x="1182" y="1299"/>
                </a:lnTo>
                <a:lnTo>
                  <a:pt x="1182" y="1297"/>
                </a:lnTo>
                <a:lnTo>
                  <a:pt x="1182" y="1292"/>
                </a:lnTo>
                <a:lnTo>
                  <a:pt x="1180" y="1290"/>
                </a:lnTo>
                <a:lnTo>
                  <a:pt x="1175" y="1283"/>
                </a:lnTo>
                <a:lnTo>
                  <a:pt x="1166" y="1278"/>
                </a:lnTo>
                <a:lnTo>
                  <a:pt x="1149" y="1269"/>
                </a:lnTo>
                <a:lnTo>
                  <a:pt x="1142" y="1259"/>
                </a:lnTo>
                <a:lnTo>
                  <a:pt x="1135" y="1250"/>
                </a:lnTo>
                <a:lnTo>
                  <a:pt x="1130" y="1243"/>
                </a:lnTo>
                <a:lnTo>
                  <a:pt x="1126" y="1235"/>
                </a:lnTo>
                <a:lnTo>
                  <a:pt x="1114" y="1228"/>
                </a:lnTo>
                <a:lnTo>
                  <a:pt x="1071" y="1207"/>
                </a:lnTo>
                <a:lnTo>
                  <a:pt x="1059" y="1200"/>
                </a:lnTo>
                <a:lnTo>
                  <a:pt x="1055" y="1193"/>
                </a:lnTo>
                <a:lnTo>
                  <a:pt x="1057" y="1183"/>
                </a:lnTo>
                <a:lnTo>
                  <a:pt x="1067" y="1153"/>
                </a:lnTo>
                <a:lnTo>
                  <a:pt x="1069" y="1143"/>
                </a:lnTo>
                <a:lnTo>
                  <a:pt x="1069" y="1136"/>
                </a:lnTo>
                <a:lnTo>
                  <a:pt x="1067" y="1129"/>
                </a:lnTo>
                <a:lnTo>
                  <a:pt x="1064" y="1122"/>
                </a:lnTo>
                <a:lnTo>
                  <a:pt x="1059" y="1117"/>
                </a:lnTo>
                <a:lnTo>
                  <a:pt x="1055" y="1112"/>
                </a:lnTo>
                <a:lnTo>
                  <a:pt x="1045" y="1108"/>
                </a:lnTo>
                <a:lnTo>
                  <a:pt x="1005" y="1096"/>
                </a:lnTo>
                <a:lnTo>
                  <a:pt x="922" y="1098"/>
                </a:lnTo>
                <a:lnTo>
                  <a:pt x="910" y="1101"/>
                </a:lnTo>
                <a:lnTo>
                  <a:pt x="901" y="1103"/>
                </a:lnTo>
                <a:lnTo>
                  <a:pt x="894" y="1110"/>
                </a:lnTo>
                <a:lnTo>
                  <a:pt x="892" y="1112"/>
                </a:lnTo>
                <a:lnTo>
                  <a:pt x="889" y="1117"/>
                </a:lnTo>
                <a:lnTo>
                  <a:pt x="892" y="1122"/>
                </a:lnTo>
                <a:lnTo>
                  <a:pt x="901" y="1134"/>
                </a:lnTo>
                <a:lnTo>
                  <a:pt x="903" y="1141"/>
                </a:lnTo>
                <a:lnTo>
                  <a:pt x="906" y="1146"/>
                </a:lnTo>
                <a:lnTo>
                  <a:pt x="906" y="1153"/>
                </a:lnTo>
                <a:lnTo>
                  <a:pt x="903" y="1155"/>
                </a:lnTo>
                <a:lnTo>
                  <a:pt x="901" y="1160"/>
                </a:lnTo>
                <a:lnTo>
                  <a:pt x="896" y="1164"/>
                </a:lnTo>
                <a:lnTo>
                  <a:pt x="892" y="1167"/>
                </a:lnTo>
                <a:lnTo>
                  <a:pt x="835" y="1176"/>
                </a:lnTo>
                <a:lnTo>
                  <a:pt x="828" y="1181"/>
                </a:lnTo>
                <a:lnTo>
                  <a:pt x="816" y="1188"/>
                </a:lnTo>
                <a:lnTo>
                  <a:pt x="806" y="1198"/>
                </a:lnTo>
                <a:lnTo>
                  <a:pt x="804" y="1202"/>
                </a:lnTo>
                <a:lnTo>
                  <a:pt x="802" y="1207"/>
                </a:lnTo>
                <a:lnTo>
                  <a:pt x="799" y="1214"/>
                </a:lnTo>
                <a:lnTo>
                  <a:pt x="797" y="1224"/>
                </a:lnTo>
                <a:lnTo>
                  <a:pt x="795" y="1231"/>
                </a:lnTo>
                <a:lnTo>
                  <a:pt x="790" y="1238"/>
                </a:lnTo>
                <a:lnTo>
                  <a:pt x="787" y="1240"/>
                </a:lnTo>
                <a:lnTo>
                  <a:pt x="778" y="1240"/>
                </a:lnTo>
                <a:lnTo>
                  <a:pt x="740" y="1233"/>
                </a:lnTo>
                <a:lnTo>
                  <a:pt x="733" y="1233"/>
                </a:lnTo>
                <a:lnTo>
                  <a:pt x="714" y="1226"/>
                </a:lnTo>
                <a:lnTo>
                  <a:pt x="690" y="1214"/>
                </a:lnTo>
                <a:lnTo>
                  <a:pt x="676" y="1212"/>
                </a:lnTo>
                <a:lnTo>
                  <a:pt x="672" y="1212"/>
                </a:lnTo>
                <a:lnTo>
                  <a:pt x="655" y="1214"/>
                </a:lnTo>
                <a:lnTo>
                  <a:pt x="657" y="1235"/>
                </a:lnTo>
                <a:lnTo>
                  <a:pt x="660" y="1257"/>
                </a:lnTo>
                <a:lnTo>
                  <a:pt x="672" y="1276"/>
                </a:lnTo>
                <a:lnTo>
                  <a:pt x="681" y="1283"/>
                </a:lnTo>
                <a:lnTo>
                  <a:pt x="679" y="1299"/>
                </a:lnTo>
                <a:lnTo>
                  <a:pt x="676" y="1304"/>
                </a:lnTo>
                <a:lnTo>
                  <a:pt x="655" y="1337"/>
                </a:lnTo>
                <a:lnTo>
                  <a:pt x="653" y="1344"/>
                </a:lnTo>
                <a:lnTo>
                  <a:pt x="648" y="1351"/>
                </a:lnTo>
                <a:lnTo>
                  <a:pt x="648" y="1354"/>
                </a:lnTo>
                <a:lnTo>
                  <a:pt x="643" y="1356"/>
                </a:lnTo>
                <a:lnTo>
                  <a:pt x="641" y="1359"/>
                </a:lnTo>
                <a:lnTo>
                  <a:pt x="638" y="1359"/>
                </a:lnTo>
                <a:lnTo>
                  <a:pt x="634" y="1356"/>
                </a:lnTo>
                <a:lnTo>
                  <a:pt x="629" y="1351"/>
                </a:lnTo>
                <a:lnTo>
                  <a:pt x="617" y="1335"/>
                </a:lnTo>
                <a:lnTo>
                  <a:pt x="601" y="1314"/>
                </a:lnTo>
                <a:lnTo>
                  <a:pt x="596" y="1306"/>
                </a:lnTo>
                <a:lnTo>
                  <a:pt x="594" y="1299"/>
                </a:lnTo>
                <a:lnTo>
                  <a:pt x="586" y="1285"/>
                </a:lnTo>
                <a:lnTo>
                  <a:pt x="584" y="1276"/>
                </a:lnTo>
                <a:lnTo>
                  <a:pt x="584" y="1269"/>
                </a:lnTo>
                <a:lnTo>
                  <a:pt x="584" y="1261"/>
                </a:lnTo>
                <a:lnTo>
                  <a:pt x="582" y="1252"/>
                </a:lnTo>
                <a:lnTo>
                  <a:pt x="582" y="1245"/>
                </a:lnTo>
                <a:lnTo>
                  <a:pt x="577" y="1238"/>
                </a:lnTo>
                <a:lnTo>
                  <a:pt x="577" y="1228"/>
                </a:lnTo>
                <a:lnTo>
                  <a:pt x="577" y="1226"/>
                </a:lnTo>
                <a:lnTo>
                  <a:pt x="579" y="1221"/>
                </a:lnTo>
                <a:lnTo>
                  <a:pt x="589" y="1219"/>
                </a:lnTo>
                <a:lnTo>
                  <a:pt x="591" y="1214"/>
                </a:lnTo>
                <a:lnTo>
                  <a:pt x="594" y="1212"/>
                </a:lnTo>
                <a:lnTo>
                  <a:pt x="594" y="1209"/>
                </a:lnTo>
                <a:lnTo>
                  <a:pt x="594" y="1205"/>
                </a:lnTo>
                <a:lnTo>
                  <a:pt x="591" y="1200"/>
                </a:lnTo>
                <a:lnTo>
                  <a:pt x="589" y="1195"/>
                </a:lnTo>
                <a:lnTo>
                  <a:pt x="589" y="1190"/>
                </a:lnTo>
                <a:lnTo>
                  <a:pt x="594" y="1181"/>
                </a:lnTo>
                <a:lnTo>
                  <a:pt x="594" y="1176"/>
                </a:lnTo>
                <a:lnTo>
                  <a:pt x="591" y="1169"/>
                </a:lnTo>
                <a:lnTo>
                  <a:pt x="589" y="1164"/>
                </a:lnTo>
                <a:lnTo>
                  <a:pt x="586" y="1160"/>
                </a:lnTo>
                <a:lnTo>
                  <a:pt x="579" y="1148"/>
                </a:lnTo>
                <a:lnTo>
                  <a:pt x="511" y="1077"/>
                </a:lnTo>
                <a:lnTo>
                  <a:pt x="504" y="1072"/>
                </a:lnTo>
                <a:lnTo>
                  <a:pt x="494" y="1067"/>
                </a:lnTo>
                <a:lnTo>
                  <a:pt x="485" y="1070"/>
                </a:lnTo>
                <a:lnTo>
                  <a:pt x="452" y="1082"/>
                </a:lnTo>
                <a:lnTo>
                  <a:pt x="445" y="1082"/>
                </a:lnTo>
                <a:lnTo>
                  <a:pt x="388" y="1063"/>
                </a:lnTo>
                <a:lnTo>
                  <a:pt x="366" y="1053"/>
                </a:lnTo>
                <a:lnTo>
                  <a:pt x="340" y="1027"/>
                </a:lnTo>
                <a:lnTo>
                  <a:pt x="319" y="1008"/>
                </a:lnTo>
                <a:lnTo>
                  <a:pt x="314" y="1004"/>
                </a:lnTo>
                <a:lnTo>
                  <a:pt x="312" y="999"/>
                </a:lnTo>
                <a:lnTo>
                  <a:pt x="310" y="992"/>
                </a:lnTo>
                <a:lnTo>
                  <a:pt x="305" y="987"/>
                </a:lnTo>
                <a:lnTo>
                  <a:pt x="298" y="985"/>
                </a:lnTo>
                <a:lnTo>
                  <a:pt x="286" y="985"/>
                </a:lnTo>
                <a:lnTo>
                  <a:pt x="279" y="985"/>
                </a:lnTo>
                <a:lnTo>
                  <a:pt x="272" y="982"/>
                </a:lnTo>
                <a:lnTo>
                  <a:pt x="255" y="966"/>
                </a:lnTo>
                <a:lnTo>
                  <a:pt x="251" y="966"/>
                </a:lnTo>
                <a:lnTo>
                  <a:pt x="246" y="966"/>
                </a:lnTo>
                <a:lnTo>
                  <a:pt x="239" y="968"/>
                </a:lnTo>
                <a:lnTo>
                  <a:pt x="225" y="968"/>
                </a:lnTo>
                <a:lnTo>
                  <a:pt x="194" y="956"/>
                </a:lnTo>
                <a:lnTo>
                  <a:pt x="177" y="916"/>
                </a:lnTo>
                <a:lnTo>
                  <a:pt x="168" y="904"/>
                </a:lnTo>
                <a:lnTo>
                  <a:pt x="154" y="902"/>
                </a:lnTo>
                <a:lnTo>
                  <a:pt x="149" y="899"/>
                </a:lnTo>
                <a:lnTo>
                  <a:pt x="144" y="892"/>
                </a:lnTo>
                <a:lnTo>
                  <a:pt x="137" y="871"/>
                </a:lnTo>
                <a:lnTo>
                  <a:pt x="90" y="809"/>
                </a:lnTo>
                <a:lnTo>
                  <a:pt x="71" y="793"/>
                </a:lnTo>
                <a:lnTo>
                  <a:pt x="66" y="786"/>
                </a:lnTo>
                <a:lnTo>
                  <a:pt x="61" y="776"/>
                </a:lnTo>
                <a:lnTo>
                  <a:pt x="59" y="764"/>
                </a:lnTo>
                <a:lnTo>
                  <a:pt x="66" y="734"/>
                </a:lnTo>
                <a:lnTo>
                  <a:pt x="59" y="705"/>
                </a:lnTo>
                <a:lnTo>
                  <a:pt x="52" y="670"/>
                </a:lnTo>
                <a:lnTo>
                  <a:pt x="50" y="663"/>
                </a:lnTo>
                <a:lnTo>
                  <a:pt x="38" y="639"/>
                </a:lnTo>
                <a:lnTo>
                  <a:pt x="28" y="613"/>
                </a:lnTo>
                <a:lnTo>
                  <a:pt x="26" y="606"/>
                </a:lnTo>
                <a:lnTo>
                  <a:pt x="21" y="601"/>
                </a:lnTo>
                <a:lnTo>
                  <a:pt x="14" y="594"/>
                </a:lnTo>
                <a:lnTo>
                  <a:pt x="12" y="587"/>
                </a:lnTo>
                <a:lnTo>
                  <a:pt x="14" y="580"/>
                </a:lnTo>
                <a:lnTo>
                  <a:pt x="26" y="570"/>
                </a:lnTo>
                <a:lnTo>
                  <a:pt x="28" y="568"/>
                </a:lnTo>
                <a:lnTo>
                  <a:pt x="33" y="563"/>
                </a:lnTo>
                <a:lnTo>
                  <a:pt x="45" y="542"/>
                </a:lnTo>
                <a:lnTo>
                  <a:pt x="64" y="518"/>
                </a:lnTo>
                <a:lnTo>
                  <a:pt x="66" y="514"/>
                </a:lnTo>
                <a:lnTo>
                  <a:pt x="68" y="509"/>
                </a:lnTo>
                <a:lnTo>
                  <a:pt x="68" y="504"/>
                </a:lnTo>
                <a:lnTo>
                  <a:pt x="66" y="497"/>
                </a:lnTo>
                <a:lnTo>
                  <a:pt x="64" y="492"/>
                </a:lnTo>
                <a:lnTo>
                  <a:pt x="57" y="480"/>
                </a:lnTo>
                <a:lnTo>
                  <a:pt x="54" y="466"/>
                </a:lnTo>
                <a:lnTo>
                  <a:pt x="59" y="393"/>
                </a:lnTo>
                <a:lnTo>
                  <a:pt x="71" y="310"/>
                </a:lnTo>
                <a:lnTo>
                  <a:pt x="78" y="305"/>
                </a:lnTo>
                <a:lnTo>
                  <a:pt x="85" y="296"/>
                </a:lnTo>
                <a:lnTo>
                  <a:pt x="92" y="275"/>
                </a:lnTo>
                <a:lnTo>
                  <a:pt x="102" y="267"/>
                </a:lnTo>
                <a:lnTo>
                  <a:pt x="109" y="265"/>
                </a:lnTo>
                <a:lnTo>
                  <a:pt x="123" y="267"/>
                </a:lnTo>
                <a:lnTo>
                  <a:pt x="130" y="265"/>
                </a:lnTo>
                <a:lnTo>
                  <a:pt x="132" y="260"/>
                </a:lnTo>
                <a:lnTo>
                  <a:pt x="128" y="244"/>
                </a:lnTo>
                <a:lnTo>
                  <a:pt x="130" y="241"/>
                </a:lnTo>
                <a:lnTo>
                  <a:pt x="142" y="239"/>
                </a:lnTo>
                <a:lnTo>
                  <a:pt x="146" y="241"/>
                </a:lnTo>
                <a:lnTo>
                  <a:pt x="151" y="249"/>
                </a:lnTo>
                <a:lnTo>
                  <a:pt x="163" y="258"/>
                </a:lnTo>
                <a:lnTo>
                  <a:pt x="173" y="260"/>
                </a:lnTo>
                <a:lnTo>
                  <a:pt x="175" y="249"/>
                </a:lnTo>
                <a:lnTo>
                  <a:pt x="170" y="232"/>
                </a:lnTo>
                <a:lnTo>
                  <a:pt x="158" y="220"/>
                </a:lnTo>
                <a:lnTo>
                  <a:pt x="149" y="192"/>
                </a:lnTo>
                <a:lnTo>
                  <a:pt x="135" y="170"/>
                </a:lnTo>
                <a:lnTo>
                  <a:pt x="118" y="156"/>
                </a:lnTo>
                <a:lnTo>
                  <a:pt x="97" y="149"/>
                </a:lnTo>
                <a:lnTo>
                  <a:pt x="78" y="137"/>
                </a:lnTo>
                <a:lnTo>
                  <a:pt x="64" y="116"/>
                </a:lnTo>
                <a:lnTo>
                  <a:pt x="52" y="90"/>
                </a:lnTo>
                <a:lnTo>
                  <a:pt x="38" y="69"/>
                </a:lnTo>
                <a:lnTo>
                  <a:pt x="5" y="36"/>
                </a:lnTo>
                <a:lnTo>
                  <a:pt x="0" y="19"/>
                </a:lnTo>
                <a:lnTo>
                  <a:pt x="19" y="0"/>
                </a:lnTo>
                <a:lnTo>
                  <a:pt x="38" y="0"/>
                </a:lnTo>
                <a:lnTo>
                  <a:pt x="76" y="12"/>
                </a:lnTo>
                <a:lnTo>
                  <a:pt x="92" y="7"/>
                </a:lnTo>
                <a:lnTo>
                  <a:pt x="180" y="12"/>
                </a:lnTo>
                <a:lnTo>
                  <a:pt x="189" y="17"/>
                </a:lnTo>
                <a:lnTo>
                  <a:pt x="210" y="28"/>
                </a:lnTo>
                <a:lnTo>
                  <a:pt x="222" y="31"/>
                </a:lnTo>
                <a:lnTo>
                  <a:pt x="232" y="28"/>
                </a:lnTo>
                <a:lnTo>
                  <a:pt x="255" y="19"/>
                </a:lnTo>
                <a:lnTo>
                  <a:pt x="265" y="19"/>
                </a:lnTo>
                <a:lnTo>
                  <a:pt x="265" y="24"/>
                </a:lnTo>
                <a:lnTo>
                  <a:pt x="269" y="36"/>
                </a:lnTo>
                <a:lnTo>
                  <a:pt x="279" y="50"/>
                </a:lnTo>
                <a:lnTo>
                  <a:pt x="286" y="62"/>
                </a:lnTo>
                <a:lnTo>
                  <a:pt x="295" y="69"/>
                </a:lnTo>
                <a:lnTo>
                  <a:pt x="329" y="78"/>
                </a:lnTo>
                <a:lnTo>
                  <a:pt x="348" y="80"/>
                </a:lnTo>
                <a:lnTo>
                  <a:pt x="385" y="71"/>
                </a:lnTo>
                <a:lnTo>
                  <a:pt x="402" y="76"/>
                </a:lnTo>
                <a:lnTo>
                  <a:pt x="390" y="83"/>
                </a:lnTo>
                <a:lnTo>
                  <a:pt x="392" y="88"/>
                </a:lnTo>
                <a:lnTo>
                  <a:pt x="397" y="92"/>
                </a:lnTo>
                <a:lnTo>
                  <a:pt x="400" y="95"/>
                </a:lnTo>
                <a:lnTo>
                  <a:pt x="404" y="97"/>
                </a:lnTo>
                <a:lnTo>
                  <a:pt x="407" y="114"/>
                </a:lnTo>
                <a:lnTo>
                  <a:pt x="414" y="130"/>
                </a:lnTo>
                <a:lnTo>
                  <a:pt x="421" y="142"/>
                </a:lnTo>
                <a:lnTo>
                  <a:pt x="433" y="147"/>
                </a:lnTo>
                <a:lnTo>
                  <a:pt x="437" y="121"/>
                </a:lnTo>
                <a:lnTo>
                  <a:pt x="454" y="116"/>
                </a:lnTo>
                <a:lnTo>
                  <a:pt x="475" y="128"/>
                </a:lnTo>
                <a:lnTo>
                  <a:pt x="487" y="149"/>
                </a:lnTo>
                <a:lnTo>
                  <a:pt x="492" y="151"/>
                </a:lnTo>
                <a:lnTo>
                  <a:pt x="497" y="151"/>
                </a:lnTo>
                <a:lnTo>
                  <a:pt x="499" y="149"/>
                </a:lnTo>
                <a:lnTo>
                  <a:pt x="504" y="144"/>
                </a:lnTo>
                <a:lnTo>
                  <a:pt x="520" y="111"/>
                </a:lnTo>
                <a:lnTo>
                  <a:pt x="556" y="99"/>
                </a:lnTo>
                <a:lnTo>
                  <a:pt x="629" y="97"/>
                </a:lnTo>
                <a:lnTo>
                  <a:pt x="646" y="88"/>
                </a:lnTo>
                <a:lnTo>
                  <a:pt x="657" y="73"/>
                </a:lnTo>
                <a:lnTo>
                  <a:pt x="672" y="36"/>
                </a:lnTo>
                <a:lnTo>
                  <a:pt x="674" y="24"/>
                </a:lnTo>
                <a:lnTo>
                  <a:pt x="674" y="14"/>
                </a:lnTo>
                <a:lnTo>
                  <a:pt x="679" y="9"/>
                </a:lnTo>
                <a:lnTo>
                  <a:pt x="693" y="12"/>
                </a:lnTo>
                <a:lnTo>
                  <a:pt x="698" y="17"/>
                </a:lnTo>
                <a:lnTo>
                  <a:pt x="719" y="33"/>
                </a:lnTo>
                <a:lnTo>
                  <a:pt x="721" y="36"/>
                </a:lnTo>
                <a:lnTo>
                  <a:pt x="721" y="38"/>
                </a:lnTo>
                <a:lnTo>
                  <a:pt x="721" y="43"/>
                </a:lnTo>
                <a:lnTo>
                  <a:pt x="721" y="47"/>
                </a:lnTo>
                <a:lnTo>
                  <a:pt x="719" y="71"/>
                </a:lnTo>
                <a:lnTo>
                  <a:pt x="719" y="83"/>
                </a:lnTo>
                <a:lnTo>
                  <a:pt x="724" y="95"/>
                </a:lnTo>
                <a:lnTo>
                  <a:pt x="735" y="102"/>
                </a:lnTo>
                <a:lnTo>
                  <a:pt x="752" y="123"/>
                </a:lnTo>
                <a:lnTo>
                  <a:pt x="750" y="142"/>
                </a:lnTo>
                <a:lnTo>
                  <a:pt x="738" y="161"/>
                </a:lnTo>
                <a:lnTo>
                  <a:pt x="709" y="189"/>
                </a:lnTo>
                <a:lnTo>
                  <a:pt x="690" y="201"/>
                </a:lnTo>
                <a:lnTo>
                  <a:pt x="653" y="211"/>
                </a:lnTo>
                <a:lnTo>
                  <a:pt x="646" y="218"/>
                </a:lnTo>
                <a:lnTo>
                  <a:pt x="641" y="232"/>
                </a:lnTo>
                <a:lnTo>
                  <a:pt x="646" y="241"/>
                </a:lnTo>
                <a:lnTo>
                  <a:pt x="695" y="282"/>
                </a:lnTo>
                <a:lnTo>
                  <a:pt x="709" y="284"/>
                </a:lnTo>
                <a:lnTo>
                  <a:pt x="717" y="282"/>
                </a:lnTo>
                <a:lnTo>
                  <a:pt x="724" y="277"/>
                </a:lnTo>
                <a:lnTo>
                  <a:pt x="731" y="272"/>
                </a:lnTo>
                <a:lnTo>
                  <a:pt x="743" y="272"/>
                </a:lnTo>
                <a:lnTo>
                  <a:pt x="766" y="279"/>
                </a:lnTo>
                <a:lnTo>
                  <a:pt x="778" y="279"/>
                </a:lnTo>
                <a:lnTo>
                  <a:pt x="778" y="279"/>
                </a:lnTo>
                <a:lnTo>
                  <a:pt x="778" y="282"/>
                </a:lnTo>
                <a:lnTo>
                  <a:pt x="778" y="282"/>
                </a:lnTo>
                <a:lnTo>
                  <a:pt x="778" y="282"/>
                </a:lnTo>
                <a:lnTo>
                  <a:pt x="773" y="291"/>
                </a:lnTo>
                <a:lnTo>
                  <a:pt x="771" y="298"/>
                </a:lnTo>
                <a:lnTo>
                  <a:pt x="776" y="305"/>
                </a:lnTo>
                <a:lnTo>
                  <a:pt x="785" y="310"/>
                </a:lnTo>
                <a:lnTo>
                  <a:pt x="797" y="320"/>
                </a:lnTo>
                <a:lnTo>
                  <a:pt x="804" y="331"/>
                </a:lnTo>
                <a:lnTo>
                  <a:pt x="813" y="346"/>
                </a:lnTo>
                <a:lnTo>
                  <a:pt x="823" y="360"/>
                </a:lnTo>
                <a:lnTo>
                  <a:pt x="835" y="372"/>
                </a:lnTo>
                <a:lnTo>
                  <a:pt x="899" y="412"/>
                </a:lnTo>
                <a:lnTo>
                  <a:pt x="929" y="409"/>
                </a:lnTo>
                <a:lnTo>
                  <a:pt x="955" y="395"/>
                </a:lnTo>
                <a:lnTo>
                  <a:pt x="972" y="369"/>
                </a:lnTo>
                <a:lnTo>
                  <a:pt x="986" y="362"/>
                </a:lnTo>
                <a:lnTo>
                  <a:pt x="1017" y="353"/>
                </a:lnTo>
                <a:lnTo>
                  <a:pt x="1041" y="338"/>
                </a:lnTo>
                <a:lnTo>
                  <a:pt x="1043" y="334"/>
                </a:lnTo>
                <a:lnTo>
                  <a:pt x="1041" y="322"/>
                </a:lnTo>
                <a:lnTo>
                  <a:pt x="1031" y="312"/>
                </a:lnTo>
                <a:lnTo>
                  <a:pt x="1026" y="315"/>
                </a:lnTo>
                <a:lnTo>
                  <a:pt x="1019" y="317"/>
                </a:lnTo>
                <a:lnTo>
                  <a:pt x="1015" y="317"/>
                </a:lnTo>
                <a:lnTo>
                  <a:pt x="1005" y="289"/>
                </a:lnTo>
                <a:lnTo>
                  <a:pt x="1031" y="291"/>
                </a:lnTo>
                <a:lnTo>
                  <a:pt x="1083" y="310"/>
                </a:lnTo>
                <a:lnTo>
                  <a:pt x="1083" y="336"/>
                </a:lnTo>
                <a:lnTo>
                  <a:pt x="1097" y="346"/>
                </a:lnTo>
                <a:lnTo>
                  <a:pt x="1149" y="343"/>
                </a:lnTo>
                <a:lnTo>
                  <a:pt x="1164" y="348"/>
                </a:lnTo>
                <a:lnTo>
                  <a:pt x="1194" y="362"/>
                </a:lnTo>
                <a:lnTo>
                  <a:pt x="1204" y="364"/>
                </a:lnTo>
                <a:lnTo>
                  <a:pt x="1223" y="364"/>
                </a:lnTo>
                <a:lnTo>
                  <a:pt x="1235" y="369"/>
                </a:lnTo>
                <a:lnTo>
                  <a:pt x="1239" y="376"/>
                </a:lnTo>
                <a:lnTo>
                  <a:pt x="1251" y="393"/>
                </a:lnTo>
                <a:lnTo>
                  <a:pt x="1256" y="400"/>
                </a:lnTo>
                <a:lnTo>
                  <a:pt x="1275" y="409"/>
                </a:lnTo>
                <a:lnTo>
                  <a:pt x="1287" y="405"/>
                </a:lnTo>
                <a:lnTo>
                  <a:pt x="1303" y="381"/>
                </a:lnTo>
                <a:lnTo>
                  <a:pt x="1301" y="379"/>
                </a:lnTo>
                <a:lnTo>
                  <a:pt x="1301" y="379"/>
                </a:lnTo>
                <a:lnTo>
                  <a:pt x="1298" y="376"/>
                </a:lnTo>
                <a:lnTo>
                  <a:pt x="1296" y="379"/>
                </a:lnTo>
                <a:lnTo>
                  <a:pt x="1327" y="367"/>
                </a:lnTo>
                <a:lnTo>
                  <a:pt x="1360" y="369"/>
                </a:lnTo>
                <a:lnTo>
                  <a:pt x="1428" y="391"/>
                </a:lnTo>
                <a:lnTo>
                  <a:pt x="1445" y="386"/>
                </a:lnTo>
                <a:lnTo>
                  <a:pt x="1471" y="357"/>
                </a:lnTo>
                <a:lnTo>
                  <a:pt x="1485" y="362"/>
                </a:lnTo>
                <a:lnTo>
                  <a:pt x="1495" y="383"/>
                </a:lnTo>
                <a:lnTo>
                  <a:pt x="1499" y="402"/>
                </a:lnTo>
                <a:lnTo>
                  <a:pt x="1507" y="417"/>
                </a:lnTo>
                <a:lnTo>
                  <a:pt x="1530" y="424"/>
                </a:lnTo>
                <a:lnTo>
                  <a:pt x="1514" y="454"/>
                </a:lnTo>
                <a:lnTo>
                  <a:pt x="1523" y="488"/>
                </a:lnTo>
                <a:lnTo>
                  <a:pt x="1547" y="523"/>
                </a:lnTo>
                <a:lnTo>
                  <a:pt x="1575" y="559"/>
                </a:lnTo>
                <a:lnTo>
                  <a:pt x="1592" y="592"/>
                </a:lnTo>
                <a:lnTo>
                  <a:pt x="1599" y="601"/>
                </a:lnTo>
                <a:lnTo>
                  <a:pt x="1613" y="606"/>
                </a:lnTo>
                <a:lnTo>
                  <a:pt x="1637" y="601"/>
                </a:lnTo>
                <a:lnTo>
                  <a:pt x="1648" y="604"/>
                </a:lnTo>
                <a:lnTo>
                  <a:pt x="1660" y="608"/>
                </a:lnTo>
                <a:lnTo>
                  <a:pt x="1682" y="625"/>
                </a:lnTo>
                <a:lnTo>
                  <a:pt x="1693" y="627"/>
                </a:lnTo>
                <a:lnTo>
                  <a:pt x="1705" y="622"/>
                </a:lnTo>
                <a:lnTo>
                  <a:pt x="1715" y="615"/>
                </a:lnTo>
                <a:lnTo>
                  <a:pt x="1726" y="611"/>
                </a:lnTo>
                <a:lnTo>
                  <a:pt x="1741" y="615"/>
                </a:lnTo>
                <a:lnTo>
                  <a:pt x="1748" y="625"/>
                </a:lnTo>
                <a:lnTo>
                  <a:pt x="1762" y="667"/>
                </a:lnTo>
                <a:lnTo>
                  <a:pt x="1769" y="677"/>
                </a:lnTo>
                <a:lnTo>
                  <a:pt x="1783" y="698"/>
                </a:lnTo>
                <a:lnTo>
                  <a:pt x="1790" y="708"/>
                </a:lnTo>
                <a:lnTo>
                  <a:pt x="1816" y="757"/>
                </a:lnTo>
                <a:close/>
              </a:path>
            </a:pathLst>
          </a:custGeom>
          <a:solidFill>
            <a:schemeClr val="tx1">
              <a:lumMod val="90000"/>
              <a:lumOff val="10000"/>
            </a:schemeClr>
          </a:solidFill>
          <a:ln w="3175"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cxnSp>
        <p:nvCxnSpPr>
          <p:cNvPr id="12" name="Straight Arrow Connector 11"/>
          <p:cNvCxnSpPr/>
          <p:nvPr/>
        </p:nvCxnSpPr>
        <p:spPr>
          <a:xfrm flipH="1">
            <a:off x="14088416" y="5580324"/>
            <a:ext cx="2008834" cy="0"/>
          </a:xfrm>
          <a:prstGeom prst="straightConnector1">
            <a:avLst/>
          </a:prstGeom>
          <a:ln>
            <a:solidFill>
              <a:schemeClr val="accent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4738175" y="5303504"/>
            <a:ext cx="5326568" cy="1242776"/>
          </a:xfrm>
          <a:prstGeom prst="rect">
            <a:avLst/>
          </a:prstGeom>
        </p:spPr>
        <p:txBody>
          <a:bodyPr wrap="square">
            <a:spAutoFit/>
          </a:bodyPr>
          <a:lstStyle/>
          <a:p>
            <a:pPr algn="ctr">
              <a:lnSpc>
                <a:spcPct val="89000"/>
              </a:lnSpc>
            </a:pPr>
            <a:r>
              <a:rPr lang="en-US" sz="3600"/>
              <a:t>About 01</a:t>
            </a:r>
          </a:p>
          <a:p>
            <a:pPr algn="ctr">
              <a:lnSpc>
                <a:spcPct val="89000"/>
              </a:lnSpc>
            </a:pPr>
            <a:r>
              <a:rPr lang="en-US" sz="2400"/>
              <a:t>Lorem ipsum dolor sit amet, consectetur adipiscing elit</a:t>
            </a:r>
          </a:p>
        </p:txBody>
      </p:sp>
      <p:cxnSp>
        <p:nvCxnSpPr>
          <p:cNvPr id="17" name="Straight Arrow Connector 16"/>
          <p:cNvCxnSpPr/>
          <p:nvPr/>
        </p:nvCxnSpPr>
        <p:spPr>
          <a:xfrm flipH="1">
            <a:off x="13260959" y="6934416"/>
            <a:ext cx="6208141" cy="0"/>
          </a:xfrm>
          <a:prstGeom prst="straightConnector1">
            <a:avLst/>
          </a:prstGeom>
          <a:ln>
            <a:solidFill>
              <a:schemeClr val="accent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18063618" y="6657596"/>
            <a:ext cx="5326568" cy="1242776"/>
          </a:xfrm>
          <a:prstGeom prst="rect">
            <a:avLst/>
          </a:prstGeom>
        </p:spPr>
        <p:txBody>
          <a:bodyPr wrap="square">
            <a:spAutoFit/>
          </a:bodyPr>
          <a:lstStyle/>
          <a:p>
            <a:pPr algn="ctr">
              <a:lnSpc>
                <a:spcPct val="89000"/>
              </a:lnSpc>
            </a:pPr>
            <a:r>
              <a:rPr lang="en-US" sz="3600"/>
              <a:t>About 02 </a:t>
            </a:r>
          </a:p>
          <a:p>
            <a:pPr algn="ctr">
              <a:lnSpc>
                <a:spcPct val="89000"/>
              </a:lnSpc>
            </a:pPr>
            <a:r>
              <a:rPr lang="en-US" sz="2400"/>
              <a:t>Lorem ipsum dolor sit amet, consectetur adipiscing elit</a:t>
            </a:r>
          </a:p>
        </p:txBody>
      </p:sp>
      <p:cxnSp>
        <p:nvCxnSpPr>
          <p:cNvPr id="22" name="Straight Arrow Connector 21"/>
          <p:cNvCxnSpPr/>
          <p:nvPr/>
        </p:nvCxnSpPr>
        <p:spPr>
          <a:xfrm flipV="1">
            <a:off x="10950385" y="7217298"/>
            <a:ext cx="0" cy="2402952"/>
          </a:xfrm>
          <a:prstGeom prst="straightConnector1">
            <a:avLst/>
          </a:prstGeom>
          <a:ln>
            <a:solidFill>
              <a:schemeClr val="accent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11130797" y="8366028"/>
            <a:ext cx="4081158" cy="1242776"/>
          </a:xfrm>
          <a:prstGeom prst="rect">
            <a:avLst/>
          </a:prstGeom>
        </p:spPr>
        <p:txBody>
          <a:bodyPr wrap="square">
            <a:spAutoFit/>
          </a:bodyPr>
          <a:lstStyle/>
          <a:p>
            <a:pPr>
              <a:lnSpc>
                <a:spcPct val="89000"/>
              </a:lnSpc>
            </a:pPr>
            <a:r>
              <a:rPr lang="en-US" sz="3600">
                <a:solidFill>
                  <a:schemeClr val="bg1"/>
                </a:solidFill>
              </a:rPr>
              <a:t>About 03</a:t>
            </a:r>
          </a:p>
          <a:p>
            <a:pPr>
              <a:lnSpc>
                <a:spcPct val="89000"/>
              </a:lnSpc>
            </a:pPr>
            <a:r>
              <a:rPr lang="en-US" sz="2400">
                <a:solidFill>
                  <a:schemeClr val="bg1"/>
                </a:solidFill>
              </a:rPr>
              <a:t>Lorem ipsum dolor sit amet, consectetur adipiscing elit</a:t>
            </a:r>
          </a:p>
        </p:txBody>
      </p:sp>
      <p:cxnSp>
        <p:nvCxnSpPr>
          <p:cNvPr id="25" name="Straight Arrow Connector 24"/>
          <p:cNvCxnSpPr/>
          <p:nvPr/>
        </p:nvCxnSpPr>
        <p:spPr>
          <a:xfrm flipV="1">
            <a:off x="12187138" y="2826520"/>
            <a:ext cx="0" cy="2402952"/>
          </a:xfrm>
          <a:prstGeom prst="straightConnector1">
            <a:avLst/>
          </a:prstGeom>
          <a:ln>
            <a:solidFill>
              <a:schemeClr val="accent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12321971" y="2914301"/>
            <a:ext cx="4081158" cy="1242776"/>
          </a:xfrm>
          <a:prstGeom prst="rect">
            <a:avLst/>
          </a:prstGeom>
        </p:spPr>
        <p:txBody>
          <a:bodyPr wrap="square">
            <a:spAutoFit/>
          </a:bodyPr>
          <a:lstStyle/>
          <a:p>
            <a:pPr>
              <a:lnSpc>
                <a:spcPct val="89000"/>
              </a:lnSpc>
            </a:pPr>
            <a:r>
              <a:rPr lang="en-US" sz="3600"/>
              <a:t>About 04</a:t>
            </a:r>
          </a:p>
          <a:p>
            <a:pPr>
              <a:lnSpc>
                <a:spcPct val="89000"/>
              </a:lnSpc>
            </a:pPr>
            <a:r>
              <a:rPr lang="en-US" sz="2400"/>
              <a:t>Lorem ipsum dolor sit amet, consectetur adipiscing elit</a:t>
            </a:r>
          </a:p>
        </p:txBody>
      </p:sp>
      <p:sp>
        <p:nvSpPr>
          <p:cNvPr id="27" name="Rectangle 26"/>
          <p:cNvSpPr/>
          <p:nvPr/>
        </p:nvSpPr>
        <p:spPr>
          <a:xfrm>
            <a:off x="6524193" y="1375021"/>
            <a:ext cx="4081158" cy="1242776"/>
          </a:xfrm>
          <a:prstGeom prst="rect">
            <a:avLst/>
          </a:prstGeom>
          <a:ln>
            <a:noFill/>
          </a:ln>
        </p:spPr>
        <p:txBody>
          <a:bodyPr wrap="square">
            <a:spAutoFit/>
          </a:bodyPr>
          <a:lstStyle/>
          <a:p>
            <a:pPr algn="r">
              <a:lnSpc>
                <a:spcPct val="89000"/>
              </a:lnSpc>
            </a:pPr>
            <a:r>
              <a:rPr lang="en-US" sz="3600">
                <a:solidFill>
                  <a:schemeClr val="bg1"/>
                </a:solidFill>
              </a:rPr>
              <a:t>About 04</a:t>
            </a:r>
          </a:p>
          <a:p>
            <a:pPr algn="r">
              <a:lnSpc>
                <a:spcPct val="89000"/>
              </a:lnSpc>
            </a:pPr>
            <a:r>
              <a:rPr lang="en-US" sz="2400">
                <a:solidFill>
                  <a:schemeClr val="bg1"/>
                </a:solidFill>
              </a:rPr>
              <a:t>Lorem ipsum dolor sit amet, consectetur adipiscing elit</a:t>
            </a:r>
          </a:p>
        </p:txBody>
      </p:sp>
      <p:cxnSp>
        <p:nvCxnSpPr>
          <p:cNvPr id="28" name="Straight Arrow Connector 27"/>
          <p:cNvCxnSpPr/>
          <p:nvPr/>
        </p:nvCxnSpPr>
        <p:spPr>
          <a:xfrm flipV="1">
            <a:off x="10749193" y="1238250"/>
            <a:ext cx="0" cy="4528510"/>
          </a:xfrm>
          <a:prstGeom prst="straightConnector1">
            <a:avLst/>
          </a:prstGeom>
          <a:ln>
            <a:solidFill>
              <a:schemeClr val="accent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flipH="1">
            <a:off x="8155443" y="5023406"/>
            <a:ext cx="2008834" cy="0"/>
          </a:xfrm>
          <a:prstGeom prst="straightConnector1">
            <a:avLst/>
          </a:prstGeom>
          <a:ln>
            <a:solidFill>
              <a:schemeClr val="accent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3727380" y="4712750"/>
            <a:ext cx="4081158" cy="1242776"/>
          </a:xfrm>
          <a:prstGeom prst="rect">
            <a:avLst/>
          </a:prstGeom>
        </p:spPr>
        <p:txBody>
          <a:bodyPr wrap="square">
            <a:spAutoFit/>
          </a:bodyPr>
          <a:lstStyle/>
          <a:p>
            <a:pPr algn="r">
              <a:lnSpc>
                <a:spcPct val="89000"/>
              </a:lnSpc>
            </a:pPr>
            <a:r>
              <a:rPr lang="en-US" sz="3600"/>
              <a:t>About 04</a:t>
            </a:r>
          </a:p>
          <a:p>
            <a:pPr algn="r">
              <a:lnSpc>
                <a:spcPct val="89000"/>
              </a:lnSpc>
            </a:pPr>
            <a:r>
              <a:rPr lang="en-US" sz="2400"/>
              <a:t>Lorem ipsum dolor sit amet, consectetur adipiscing elit</a:t>
            </a:r>
          </a:p>
        </p:txBody>
      </p:sp>
      <p:cxnSp>
        <p:nvCxnSpPr>
          <p:cNvPr id="32" name="Straight Arrow Connector 31"/>
          <p:cNvCxnSpPr/>
          <p:nvPr/>
        </p:nvCxnSpPr>
        <p:spPr>
          <a:xfrm flipH="1">
            <a:off x="2914650" y="6707554"/>
            <a:ext cx="6584674" cy="0"/>
          </a:xfrm>
          <a:prstGeom prst="straightConnector1">
            <a:avLst/>
          </a:prstGeom>
          <a:ln>
            <a:solidFill>
              <a:schemeClr val="accent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4" name="Rectangle 33"/>
          <p:cNvSpPr/>
          <p:nvPr/>
        </p:nvSpPr>
        <p:spPr>
          <a:xfrm>
            <a:off x="588858" y="6402754"/>
            <a:ext cx="4081158" cy="1242776"/>
          </a:xfrm>
          <a:prstGeom prst="rect">
            <a:avLst/>
          </a:prstGeom>
        </p:spPr>
        <p:txBody>
          <a:bodyPr wrap="square">
            <a:spAutoFit/>
          </a:bodyPr>
          <a:lstStyle/>
          <a:p>
            <a:pPr>
              <a:lnSpc>
                <a:spcPct val="89000"/>
              </a:lnSpc>
            </a:pPr>
            <a:r>
              <a:rPr lang="en-US" sz="3600"/>
              <a:t>About 04</a:t>
            </a:r>
          </a:p>
          <a:p>
            <a:pPr>
              <a:lnSpc>
                <a:spcPct val="89000"/>
              </a:lnSpc>
            </a:pPr>
            <a:r>
              <a:rPr lang="en-US" sz="2400"/>
              <a:t>Lorem ipsum dolor sit amet, consectetur adipiscing elit</a:t>
            </a:r>
          </a:p>
        </p:txBody>
      </p:sp>
      <p:sp>
        <p:nvSpPr>
          <p:cNvPr id="38" name="Rectangle 37"/>
          <p:cNvSpPr/>
          <p:nvPr/>
        </p:nvSpPr>
        <p:spPr>
          <a:xfrm>
            <a:off x="857837" y="9301899"/>
            <a:ext cx="9671690" cy="2368341"/>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Czech Republic</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Tree>
    <p:extLst>
      <p:ext uri="{BB962C8B-B14F-4D97-AF65-F5344CB8AC3E}">
        <p14:creationId xmlns:p14="http://schemas.microsoft.com/office/powerpoint/2010/main" val="2514553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0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70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grpId="0" nodeType="withEffect">
                                  <p:stCondLst>
                                    <p:cond delay="70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grpId="0" nodeType="withEffect">
                                  <p:stCondLst>
                                    <p:cond delay="70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500"/>
                                        <p:tgtEl>
                                          <p:spTgt spid="31"/>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24" grpId="0"/>
      <p:bldP spid="26" grpId="0"/>
      <p:bldP spid="27" grpId="0"/>
      <p:bldP spid="31" grpId="0"/>
      <p:bldP spid="34"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Freeform 5"/>
          <p:cNvSpPr>
            <a:spLocks/>
          </p:cNvSpPr>
          <p:nvPr/>
        </p:nvSpPr>
        <p:spPr bwMode="auto">
          <a:xfrm>
            <a:off x="10914887" y="3442053"/>
            <a:ext cx="1168308" cy="1586240"/>
          </a:xfrm>
          <a:custGeom>
            <a:avLst/>
            <a:gdLst>
              <a:gd name="T0" fmla="*/ 0 w 246"/>
              <a:gd name="T1" fmla="*/ 220 h 334"/>
              <a:gd name="T2" fmla="*/ 19 w 246"/>
              <a:gd name="T3" fmla="*/ 171 h 334"/>
              <a:gd name="T4" fmla="*/ 28 w 246"/>
              <a:gd name="T5" fmla="*/ 173 h 334"/>
              <a:gd name="T6" fmla="*/ 40 w 246"/>
              <a:gd name="T7" fmla="*/ 168 h 334"/>
              <a:gd name="T8" fmla="*/ 37 w 246"/>
              <a:gd name="T9" fmla="*/ 161 h 334"/>
              <a:gd name="T10" fmla="*/ 45 w 246"/>
              <a:gd name="T11" fmla="*/ 163 h 334"/>
              <a:gd name="T12" fmla="*/ 52 w 246"/>
              <a:gd name="T13" fmla="*/ 149 h 334"/>
              <a:gd name="T14" fmla="*/ 63 w 246"/>
              <a:gd name="T15" fmla="*/ 140 h 334"/>
              <a:gd name="T16" fmla="*/ 75 w 246"/>
              <a:gd name="T17" fmla="*/ 130 h 334"/>
              <a:gd name="T18" fmla="*/ 56 w 246"/>
              <a:gd name="T19" fmla="*/ 135 h 334"/>
              <a:gd name="T20" fmla="*/ 61 w 246"/>
              <a:gd name="T21" fmla="*/ 99 h 334"/>
              <a:gd name="T22" fmla="*/ 52 w 246"/>
              <a:gd name="T23" fmla="*/ 102 h 334"/>
              <a:gd name="T24" fmla="*/ 37 w 246"/>
              <a:gd name="T25" fmla="*/ 128 h 334"/>
              <a:gd name="T26" fmla="*/ 23 w 246"/>
              <a:gd name="T27" fmla="*/ 163 h 334"/>
              <a:gd name="T28" fmla="*/ 68 w 246"/>
              <a:gd name="T29" fmla="*/ 17 h 334"/>
              <a:gd name="T30" fmla="*/ 104 w 246"/>
              <a:gd name="T31" fmla="*/ 14 h 334"/>
              <a:gd name="T32" fmla="*/ 116 w 246"/>
              <a:gd name="T33" fmla="*/ 21 h 334"/>
              <a:gd name="T34" fmla="*/ 127 w 246"/>
              <a:gd name="T35" fmla="*/ 12 h 334"/>
              <a:gd name="T36" fmla="*/ 142 w 246"/>
              <a:gd name="T37" fmla="*/ 21 h 334"/>
              <a:gd name="T38" fmla="*/ 151 w 246"/>
              <a:gd name="T39" fmla="*/ 24 h 334"/>
              <a:gd name="T40" fmla="*/ 158 w 246"/>
              <a:gd name="T41" fmla="*/ 12 h 334"/>
              <a:gd name="T42" fmla="*/ 184 w 246"/>
              <a:gd name="T43" fmla="*/ 0 h 334"/>
              <a:gd name="T44" fmla="*/ 203 w 246"/>
              <a:gd name="T45" fmla="*/ 24 h 334"/>
              <a:gd name="T46" fmla="*/ 234 w 246"/>
              <a:gd name="T47" fmla="*/ 47 h 334"/>
              <a:gd name="T48" fmla="*/ 243 w 246"/>
              <a:gd name="T49" fmla="*/ 38 h 334"/>
              <a:gd name="T50" fmla="*/ 246 w 246"/>
              <a:gd name="T51" fmla="*/ 43 h 334"/>
              <a:gd name="T52" fmla="*/ 231 w 246"/>
              <a:gd name="T53" fmla="*/ 64 h 334"/>
              <a:gd name="T54" fmla="*/ 231 w 246"/>
              <a:gd name="T55" fmla="*/ 88 h 334"/>
              <a:gd name="T56" fmla="*/ 227 w 246"/>
              <a:gd name="T57" fmla="*/ 104 h 334"/>
              <a:gd name="T58" fmla="*/ 217 w 246"/>
              <a:gd name="T59" fmla="*/ 99 h 334"/>
              <a:gd name="T60" fmla="*/ 201 w 246"/>
              <a:gd name="T61" fmla="*/ 99 h 334"/>
              <a:gd name="T62" fmla="*/ 189 w 246"/>
              <a:gd name="T63" fmla="*/ 114 h 334"/>
              <a:gd name="T64" fmla="*/ 163 w 246"/>
              <a:gd name="T65" fmla="*/ 144 h 334"/>
              <a:gd name="T66" fmla="*/ 158 w 246"/>
              <a:gd name="T67" fmla="*/ 156 h 334"/>
              <a:gd name="T68" fmla="*/ 165 w 246"/>
              <a:gd name="T69" fmla="*/ 173 h 334"/>
              <a:gd name="T70" fmla="*/ 175 w 246"/>
              <a:gd name="T71" fmla="*/ 194 h 334"/>
              <a:gd name="T72" fmla="*/ 160 w 246"/>
              <a:gd name="T73" fmla="*/ 208 h 334"/>
              <a:gd name="T74" fmla="*/ 165 w 246"/>
              <a:gd name="T75" fmla="*/ 232 h 334"/>
              <a:gd name="T76" fmla="*/ 156 w 246"/>
              <a:gd name="T77" fmla="*/ 249 h 334"/>
              <a:gd name="T78" fmla="*/ 149 w 246"/>
              <a:gd name="T79" fmla="*/ 265 h 334"/>
              <a:gd name="T80" fmla="*/ 137 w 246"/>
              <a:gd name="T81" fmla="*/ 301 h 334"/>
              <a:gd name="T82" fmla="*/ 123 w 246"/>
              <a:gd name="T83" fmla="*/ 310 h 334"/>
              <a:gd name="T84" fmla="*/ 106 w 246"/>
              <a:gd name="T85" fmla="*/ 324 h 334"/>
              <a:gd name="T86" fmla="*/ 80 w 246"/>
              <a:gd name="T87" fmla="*/ 329 h 334"/>
              <a:gd name="T88" fmla="*/ 80 w 246"/>
              <a:gd name="T89" fmla="*/ 315 h 334"/>
              <a:gd name="T90" fmla="*/ 87 w 246"/>
              <a:gd name="T91" fmla="*/ 305 h 334"/>
              <a:gd name="T92" fmla="*/ 92 w 246"/>
              <a:gd name="T93" fmla="*/ 294 h 334"/>
              <a:gd name="T94" fmla="*/ 85 w 246"/>
              <a:gd name="T95" fmla="*/ 275 h 334"/>
              <a:gd name="T96" fmla="*/ 68 w 246"/>
              <a:gd name="T97" fmla="*/ 279 h 334"/>
              <a:gd name="T98" fmla="*/ 68 w 246"/>
              <a:gd name="T99" fmla="*/ 253 h 334"/>
              <a:gd name="T100" fmla="*/ 45 w 246"/>
              <a:gd name="T101" fmla="*/ 26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334">
                <a:moveTo>
                  <a:pt x="35" y="263"/>
                </a:moveTo>
                <a:lnTo>
                  <a:pt x="35" y="263"/>
                </a:lnTo>
                <a:lnTo>
                  <a:pt x="2" y="223"/>
                </a:lnTo>
                <a:lnTo>
                  <a:pt x="0" y="220"/>
                </a:lnTo>
                <a:lnTo>
                  <a:pt x="4" y="206"/>
                </a:lnTo>
                <a:lnTo>
                  <a:pt x="9" y="189"/>
                </a:lnTo>
                <a:lnTo>
                  <a:pt x="19" y="173"/>
                </a:lnTo>
                <a:lnTo>
                  <a:pt x="19" y="171"/>
                </a:lnTo>
                <a:lnTo>
                  <a:pt x="21" y="171"/>
                </a:lnTo>
                <a:lnTo>
                  <a:pt x="21" y="180"/>
                </a:lnTo>
                <a:lnTo>
                  <a:pt x="21" y="182"/>
                </a:lnTo>
                <a:lnTo>
                  <a:pt x="28" y="173"/>
                </a:lnTo>
                <a:lnTo>
                  <a:pt x="33" y="168"/>
                </a:lnTo>
                <a:lnTo>
                  <a:pt x="37" y="173"/>
                </a:lnTo>
                <a:lnTo>
                  <a:pt x="37" y="173"/>
                </a:lnTo>
                <a:lnTo>
                  <a:pt x="40" y="168"/>
                </a:lnTo>
                <a:lnTo>
                  <a:pt x="37" y="168"/>
                </a:lnTo>
                <a:lnTo>
                  <a:pt x="37" y="166"/>
                </a:lnTo>
                <a:lnTo>
                  <a:pt x="37" y="163"/>
                </a:lnTo>
                <a:lnTo>
                  <a:pt x="37" y="161"/>
                </a:lnTo>
                <a:lnTo>
                  <a:pt x="40" y="159"/>
                </a:lnTo>
                <a:lnTo>
                  <a:pt x="42" y="161"/>
                </a:lnTo>
                <a:lnTo>
                  <a:pt x="45" y="163"/>
                </a:lnTo>
                <a:lnTo>
                  <a:pt x="45" y="163"/>
                </a:lnTo>
                <a:lnTo>
                  <a:pt x="49" y="163"/>
                </a:lnTo>
                <a:lnTo>
                  <a:pt x="52" y="161"/>
                </a:lnTo>
                <a:lnTo>
                  <a:pt x="56" y="154"/>
                </a:lnTo>
                <a:lnTo>
                  <a:pt x="52" y="149"/>
                </a:lnTo>
                <a:lnTo>
                  <a:pt x="49" y="144"/>
                </a:lnTo>
                <a:lnTo>
                  <a:pt x="49" y="140"/>
                </a:lnTo>
                <a:lnTo>
                  <a:pt x="56" y="140"/>
                </a:lnTo>
                <a:lnTo>
                  <a:pt x="63" y="140"/>
                </a:lnTo>
                <a:lnTo>
                  <a:pt x="71" y="137"/>
                </a:lnTo>
                <a:lnTo>
                  <a:pt x="75" y="135"/>
                </a:lnTo>
                <a:lnTo>
                  <a:pt x="80" y="130"/>
                </a:lnTo>
                <a:lnTo>
                  <a:pt x="75" y="130"/>
                </a:lnTo>
                <a:lnTo>
                  <a:pt x="66" y="133"/>
                </a:lnTo>
                <a:lnTo>
                  <a:pt x="59" y="133"/>
                </a:lnTo>
                <a:lnTo>
                  <a:pt x="59" y="135"/>
                </a:lnTo>
                <a:lnTo>
                  <a:pt x="56" y="135"/>
                </a:lnTo>
                <a:lnTo>
                  <a:pt x="49" y="130"/>
                </a:lnTo>
                <a:lnTo>
                  <a:pt x="47" y="126"/>
                </a:lnTo>
                <a:lnTo>
                  <a:pt x="47" y="114"/>
                </a:lnTo>
                <a:lnTo>
                  <a:pt x="61" y="99"/>
                </a:lnTo>
                <a:lnTo>
                  <a:pt x="59" y="90"/>
                </a:lnTo>
                <a:lnTo>
                  <a:pt x="56" y="97"/>
                </a:lnTo>
                <a:lnTo>
                  <a:pt x="54" y="102"/>
                </a:lnTo>
                <a:lnTo>
                  <a:pt x="52" y="102"/>
                </a:lnTo>
                <a:lnTo>
                  <a:pt x="49" y="97"/>
                </a:lnTo>
                <a:lnTo>
                  <a:pt x="45" y="104"/>
                </a:lnTo>
                <a:lnTo>
                  <a:pt x="40" y="116"/>
                </a:lnTo>
                <a:lnTo>
                  <a:pt x="37" y="128"/>
                </a:lnTo>
                <a:lnTo>
                  <a:pt x="35" y="137"/>
                </a:lnTo>
                <a:lnTo>
                  <a:pt x="33" y="144"/>
                </a:lnTo>
                <a:lnTo>
                  <a:pt x="28" y="154"/>
                </a:lnTo>
                <a:lnTo>
                  <a:pt x="23" y="163"/>
                </a:lnTo>
                <a:lnTo>
                  <a:pt x="19" y="168"/>
                </a:lnTo>
                <a:lnTo>
                  <a:pt x="63" y="26"/>
                </a:lnTo>
                <a:lnTo>
                  <a:pt x="66" y="17"/>
                </a:lnTo>
                <a:lnTo>
                  <a:pt x="68" y="17"/>
                </a:lnTo>
                <a:lnTo>
                  <a:pt x="82" y="17"/>
                </a:lnTo>
                <a:lnTo>
                  <a:pt x="87" y="19"/>
                </a:lnTo>
                <a:lnTo>
                  <a:pt x="97" y="17"/>
                </a:lnTo>
                <a:lnTo>
                  <a:pt x="104" y="14"/>
                </a:lnTo>
                <a:lnTo>
                  <a:pt x="106" y="14"/>
                </a:lnTo>
                <a:lnTo>
                  <a:pt x="108" y="17"/>
                </a:lnTo>
                <a:lnTo>
                  <a:pt x="111" y="19"/>
                </a:lnTo>
                <a:lnTo>
                  <a:pt x="116" y="21"/>
                </a:lnTo>
                <a:lnTo>
                  <a:pt x="120" y="21"/>
                </a:lnTo>
                <a:lnTo>
                  <a:pt x="123" y="21"/>
                </a:lnTo>
                <a:lnTo>
                  <a:pt x="125" y="14"/>
                </a:lnTo>
                <a:lnTo>
                  <a:pt x="127" y="12"/>
                </a:lnTo>
                <a:lnTo>
                  <a:pt x="132" y="7"/>
                </a:lnTo>
                <a:lnTo>
                  <a:pt x="139" y="14"/>
                </a:lnTo>
                <a:lnTo>
                  <a:pt x="139" y="17"/>
                </a:lnTo>
                <a:lnTo>
                  <a:pt x="142" y="21"/>
                </a:lnTo>
                <a:lnTo>
                  <a:pt x="146" y="26"/>
                </a:lnTo>
                <a:lnTo>
                  <a:pt x="149" y="28"/>
                </a:lnTo>
                <a:lnTo>
                  <a:pt x="151" y="26"/>
                </a:lnTo>
                <a:lnTo>
                  <a:pt x="151" y="24"/>
                </a:lnTo>
                <a:lnTo>
                  <a:pt x="149" y="21"/>
                </a:lnTo>
                <a:lnTo>
                  <a:pt x="149" y="17"/>
                </a:lnTo>
                <a:lnTo>
                  <a:pt x="149" y="17"/>
                </a:lnTo>
                <a:lnTo>
                  <a:pt x="158" y="12"/>
                </a:lnTo>
                <a:lnTo>
                  <a:pt x="165" y="14"/>
                </a:lnTo>
                <a:lnTo>
                  <a:pt x="182" y="5"/>
                </a:lnTo>
                <a:lnTo>
                  <a:pt x="182" y="5"/>
                </a:lnTo>
                <a:lnTo>
                  <a:pt x="184" y="0"/>
                </a:lnTo>
                <a:lnTo>
                  <a:pt x="203" y="14"/>
                </a:lnTo>
                <a:lnTo>
                  <a:pt x="203" y="17"/>
                </a:lnTo>
                <a:lnTo>
                  <a:pt x="203" y="21"/>
                </a:lnTo>
                <a:lnTo>
                  <a:pt x="203" y="24"/>
                </a:lnTo>
                <a:lnTo>
                  <a:pt x="203" y="33"/>
                </a:lnTo>
                <a:lnTo>
                  <a:pt x="224" y="47"/>
                </a:lnTo>
                <a:lnTo>
                  <a:pt x="229" y="47"/>
                </a:lnTo>
                <a:lnTo>
                  <a:pt x="234" y="47"/>
                </a:lnTo>
                <a:lnTo>
                  <a:pt x="236" y="43"/>
                </a:lnTo>
                <a:lnTo>
                  <a:pt x="236" y="43"/>
                </a:lnTo>
                <a:lnTo>
                  <a:pt x="239" y="40"/>
                </a:lnTo>
                <a:lnTo>
                  <a:pt x="243" y="38"/>
                </a:lnTo>
                <a:lnTo>
                  <a:pt x="246" y="38"/>
                </a:lnTo>
                <a:lnTo>
                  <a:pt x="246" y="40"/>
                </a:lnTo>
                <a:lnTo>
                  <a:pt x="246" y="40"/>
                </a:lnTo>
                <a:lnTo>
                  <a:pt x="246" y="43"/>
                </a:lnTo>
                <a:lnTo>
                  <a:pt x="246" y="43"/>
                </a:lnTo>
                <a:lnTo>
                  <a:pt x="246" y="45"/>
                </a:lnTo>
                <a:lnTo>
                  <a:pt x="234" y="59"/>
                </a:lnTo>
                <a:lnTo>
                  <a:pt x="231" y="64"/>
                </a:lnTo>
                <a:lnTo>
                  <a:pt x="229" y="69"/>
                </a:lnTo>
                <a:lnTo>
                  <a:pt x="229" y="71"/>
                </a:lnTo>
                <a:lnTo>
                  <a:pt x="231" y="76"/>
                </a:lnTo>
                <a:lnTo>
                  <a:pt x="231" y="88"/>
                </a:lnTo>
                <a:lnTo>
                  <a:pt x="234" y="95"/>
                </a:lnTo>
                <a:lnTo>
                  <a:pt x="231" y="102"/>
                </a:lnTo>
                <a:lnTo>
                  <a:pt x="231" y="104"/>
                </a:lnTo>
                <a:lnTo>
                  <a:pt x="227" y="104"/>
                </a:lnTo>
                <a:lnTo>
                  <a:pt x="224" y="104"/>
                </a:lnTo>
                <a:lnTo>
                  <a:pt x="222" y="102"/>
                </a:lnTo>
                <a:lnTo>
                  <a:pt x="220" y="99"/>
                </a:lnTo>
                <a:lnTo>
                  <a:pt x="217" y="99"/>
                </a:lnTo>
                <a:lnTo>
                  <a:pt x="215" y="97"/>
                </a:lnTo>
                <a:lnTo>
                  <a:pt x="208" y="99"/>
                </a:lnTo>
                <a:lnTo>
                  <a:pt x="203" y="102"/>
                </a:lnTo>
                <a:lnTo>
                  <a:pt x="201" y="99"/>
                </a:lnTo>
                <a:lnTo>
                  <a:pt x="198" y="99"/>
                </a:lnTo>
                <a:lnTo>
                  <a:pt x="189" y="99"/>
                </a:lnTo>
                <a:lnTo>
                  <a:pt x="191" y="111"/>
                </a:lnTo>
                <a:lnTo>
                  <a:pt x="189" y="114"/>
                </a:lnTo>
                <a:lnTo>
                  <a:pt x="186" y="118"/>
                </a:lnTo>
                <a:lnTo>
                  <a:pt x="179" y="133"/>
                </a:lnTo>
                <a:lnTo>
                  <a:pt x="170" y="140"/>
                </a:lnTo>
                <a:lnTo>
                  <a:pt x="163" y="144"/>
                </a:lnTo>
                <a:lnTo>
                  <a:pt x="158" y="149"/>
                </a:lnTo>
                <a:lnTo>
                  <a:pt x="158" y="152"/>
                </a:lnTo>
                <a:lnTo>
                  <a:pt x="158" y="154"/>
                </a:lnTo>
                <a:lnTo>
                  <a:pt x="158" y="156"/>
                </a:lnTo>
                <a:lnTo>
                  <a:pt x="160" y="159"/>
                </a:lnTo>
                <a:lnTo>
                  <a:pt x="163" y="166"/>
                </a:lnTo>
                <a:lnTo>
                  <a:pt x="165" y="168"/>
                </a:lnTo>
                <a:lnTo>
                  <a:pt x="165" y="173"/>
                </a:lnTo>
                <a:lnTo>
                  <a:pt x="165" y="185"/>
                </a:lnTo>
                <a:lnTo>
                  <a:pt x="168" y="189"/>
                </a:lnTo>
                <a:lnTo>
                  <a:pt x="168" y="192"/>
                </a:lnTo>
                <a:lnTo>
                  <a:pt x="175" y="194"/>
                </a:lnTo>
                <a:lnTo>
                  <a:pt x="179" y="199"/>
                </a:lnTo>
                <a:lnTo>
                  <a:pt x="165" y="204"/>
                </a:lnTo>
                <a:lnTo>
                  <a:pt x="163" y="204"/>
                </a:lnTo>
                <a:lnTo>
                  <a:pt x="160" y="208"/>
                </a:lnTo>
                <a:lnTo>
                  <a:pt x="160" y="211"/>
                </a:lnTo>
                <a:lnTo>
                  <a:pt x="163" y="220"/>
                </a:lnTo>
                <a:lnTo>
                  <a:pt x="165" y="227"/>
                </a:lnTo>
                <a:lnTo>
                  <a:pt x="165" y="232"/>
                </a:lnTo>
                <a:lnTo>
                  <a:pt x="168" y="234"/>
                </a:lnTo>
                <a:lnTo>
                  <a:pt x="170" y="237"/>
                </a:lnTo>
                <a:lnTo>
                  <a:pt x="172" y="244"/>
                </a:lnTo>
                <a:lnTo>
                  <a:pt x="156" y="249"/>
                </a:lnTo>
                <a:lnTo>
                  <a:pt x="146" y="253"/>
                </a:lnTo>
                <a:lnTo>
                  <a:pt x="146" y="256"/>
                </a:lnTo>
                <a:lnTo>
                  <a:pt x="146" y="258"/>
                </a:lnTo>
                <a:lnTo>
                  <a:pt x="149" y="265"/>
                </a:lnTo>
                <a:lnTo>
                  <a:pt x="149" y="270"/>
                </a:lnTo>
                <a:lnTo>
                  <a:pt x="146" y="275"/>
                </a:lnTo>
                <a:lnTo>
                  <a:pt x="137" y="287"/>
                </a:lnTo>
                <a:lnTo>
                  <a:pt x="137" y="301"/>
                </a:lnTo>
                <a:lnTo>
                  <a:pt x="132" y="303"/>
                </a:lnTo>
                <a:lnTo>
                  <a:pt x="132" y="305"/>
                </a:lnTo>
                <a:lnTo>
                  <a:pt x="127" y="310"/>
                </a:lnTo>
                <a:lnTo>
                  <a:pt x="123" y="310"/>
                </a:lnTo>
                <a:lnTo>
                  <a:pt x="120" y="310"/>
                </a:lnTo>
                <a:lnTo>
                  <a:pt x="116" y="313"/>
                </a:lnTo>
                <a:lnTo>
                  <a:pt x="113" y="317"/>
                </a:lnTo>
                <a:lnTo>
                  <a:pt x="106" y="324"/>
                </a:lnTo>
                <a:lnTo>
                  <a:pt x="104" y="329"/>
                </a:lnTo>
                <a:lnTo>
                  <a:pt x="101" y="331"/>
                </a:lnTo>
                <a:lnTo>
                  <a:pt x="99" y="334"/>
                </a:lnTo>
                <a:lnTo>
                  <a:pt x="80" y="329"/>
                </a:lnTo>
                <a:lnTo>
                  <a:pt x="78" y="327"/>
                </a:lnTo>
                <a:lnTo>
                  <a:pt x="78" y="324"/>
                </a:lnTo>
                <a:lnTo>
                  <a:pt x="78" y="320"/>
                </a:lnTo>
                <a:lnTo>
                  <a:pt x="80" y="315"/>
                </a:lnTo>
                <a:lnTo>
                  <a:pt x="82" y="310"/>
                </a:lnTo>
                <a:lnTo>
                  <a:pt x="85" y="308"/>
                </a:lnTo>
                <a:lnTo>
                  <a:pt x="87" y="305"/>
                </a:lnTo>
                <a:lnTo>
                  <a:pt x="87" y="305"/>
                </a:lnTo>
                <a:lnTo>
                  <a:pt x="89" y="303"/>
                </a:lnTo>
                <a:lnTo>
                  <a:pt x="89" y="303"/>
                </a:lnTo>
                <a:lnTo>
                  <a:pt x="92" y="296"/>
                </a:lnTo>
                <a:lnTo>
                  <a:pt x="92" y="294"/>
                </a:lnTo>
                <a:lnTo>
                  <a:pt x="92" y="291"/>
                </a:lnTo>
                <a:lnTo>
                  <a:pt x="89" y="284"/>
                </a:lnTo>
                <a:lnTo>
                  <a:pt x="89" y="275"/>
                </a:lnTo>
                <a:lnTo>
                  <a:pt x="85" y="275"/>
                </a:lnTo>
                <a:lnTo>
                  <a:pt x="80" y="277"/>
                </a:lnTo>
                <a:lnTo>
                  <a:pt x="73" y="279"/>
                </a:lnTo>
                <a:lnTo>
                  <a:pt x="71" y="279"/>
                </a:lnTo>
                <a:lnTo>
                  <a:pt x="68" y="279"/>
                </a:lnTo>
                <a:lnTo>
                  <a:pt x="66" y="277"/>
                </a:lnTo>
                <a:lnTo>
                  <a:pt x="66" y="268"/>
                </a:lnTo>
                <a:lnTo>
                  <a:pt x="66" y="263"/>
                </a:lnTo>
                <a:lnTo>
                  <a:pt x="68" y="253"/>
                </a:lnTo>
                <a:lnTo>
                  <a:pt x="56" y="244"/>
                </a:lnTo>
                <a:lnTo>
                  <a:pt x="49" y="253"/>
                </a:lnTo>
                <a:lnTo>
                  <a:pt x="47" y="260"/>
                </a:lnTo>
                <a:lnTo>
                  <a:pt x="45" y="265"/>
                </a:lnTo>
                <a:lnTo>
                  <a:pt x="35" y="263"/>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 name="Freeform 7"/>
          <p:cNvSpPr>
            <a:spLocks/>
          </p:cNvSpPr>
          <p:nvPr/>
        </p:nvSpPr>
        <p:spPr bwMode="auto">
          <a:xfrm>
            <a:off x="9732332" y="5431971"/>
            <a:ext cx="2122900" cy="1609987"/>
          </a:xfrm>
          <a:custGeom>
            <a:avLst/>
            <a:gdLst>
              <a:gd name="T0" fmla="*/ 14 w 447"/>
              <a:gd name="T1" fmla="*/ 303 h 339"/>
              <a:gd name="T2" fmla="*/ 0 w 447"/>
              <a:gd name="T3" fmla="*/ 265 h 339"/>
              <a:gd name="T4" fmla="*/ 50 w 447"/>
              <a:gd name="T5" fmla="*/ 246 h 339"/>
              <a:gd name="T6" fmla="*/ 64 w 447"/>
              <a:gd name="T7" fmla="*/ 261 h 339"/>
              <a:gd name="T8" fmla="*/ 57 w 447"/>
              <a:gd name="T9" fmla="*/ 242 h 339"/>
              <a:gd name="T10" fmla="*/ 78 w 447"/>
              <a:gd name="T11" fmla="*/ 218 h 339"/>
              <a:gd name="T12" fmla="*/ 97 w 447"/>
              <a:gd name="T13" fmla="*/ 204 h 339"/>
              <a:gd name="T14" fmla="*/ 109 w 447"/>
              <a:gd name="T15" fmla="*/ 175 h 339"/>
              <a:gd name="T16" fmla="*/ 194 w 447"/>
              <a:gd name="T17" fmla="*/ 0 h 339"/>
              <a:gd name="T18" fmla="*/ 211 w 447"/>
              <a:gd name="T19" fmla="*/ 10 h 339"/>
              <a:gd name="T20" fmla="*/ 237 w 447"/>
              <a:gd name="T21" fmla="*/ 10 h 339"/>
              <a:gd name="T22" fmla="*/ 270 w 447"/>
              <a:gd name="T23" fmla="*/ 19 h 339"/>
              <a:gd name="T24" fmla="*/ 279 w 447"/>
              <a:gd name="T25" fmla="*/ 31 h 339"/>
              <a:gd name="T26" fmla="*/ 291 w 447"/>
              <a:gd name="T27" fmla="*/ 21 h 339"/>
              <a:gd name="T28" fmla="*/ 301 w 447"/>
              <a:gd name="T29" fmla="*/ 19 h 339"/>
              <a:gd name="T30" fmla="*/ 305 w 447"/>
              <a:gd name="T31" fmla="*/ 38 h 339"/>
              <a:gd name="T32" fmla="*/ 308 w 447"/>
              <a:gd name="T33" fmla="*/ 52 h 339"/>
              <a:gd name="T34" fmla="*/ 338 w 447"/>
              <a:gd name="T35" fmla="*/ 31 h 339"/>
              <a:gd name="T36" fmla="*/ 350 w 447"/>
              <a:gd name="T37" fmla="*/ 33 h 339"/>
              <a:gd name="T38" fmla="*/ 355 w 447"/>
              <a:gd name="T39" fmla="*/ 59 h 339"/>
              <a:gd name="T40" fmla="*/ 353 w 447"/>
              <a:gd name="T41" fmla="*/ 66 h 339"/>
              <a:gd name="T42" fmla="*/ 383 w 447"/>
              <a:gd name="T43" fmla="*/ 50 h 339"/>
              <a:gd name="T44" fmla="*/ 395 w 447"/>
              <a:gd name="T45" fmla="*/ 47 h 339"/>
              <a:gd name="T46" fmla="*/ 391 w 447"/>
              <a:gd name="T47" fmla="*/ 36 h 339"/>
              <a:gd name="T48" fmla="*/ 419 w 447"/>
              <a:gd name="T49" fmla="*/ 21 h 339"/>
              <a:gd name="T50" fmla="*/ 438 w 447"/>
              <a:gd name="T51" fmla="*/ 17 h 339"/>
              <a:gd name="T52" fmla="*/ 447 w 447"/>
              <a:gd name="T53" fmla="*/ 62 h 339"/>
              <a:gd name="T54" fmla="*/ 440 w 447"/>
              <a:gd name="T55" fmla="*/ 71 h 339"/>
              <a:gd name="T56" fmla="*/ 433 w 447"/>
              <a:gd name="T57" fmla="*/ 92 h 339"/>
              <a:gd name="T58" fmla="*/ 419 w 447"/>
              <a:gd name="T59" fmla="*/ 97 h 339"/>
              <a:gd name="T60" fmla="*/ 407 w 447"/>
              <a:gd name="T61" fmla="*/ 104 h 339"/>
              <a:gd name="T62" fmla="*/ 391 w 447"/>
              <a:gd name="T63" fmla="*/ 114 h 339"/>
              <a:gd name="T64" fmla="*/ 383 w 447"/>
              <a:gd name="T65" fmla="*/ 123 h 339"/>
              <a:gd name="T66" fmla="*/ 369 w 447"/>
              <a:gd name="T67" fmla="*/ 126 h 339"/>
              <a:gd name="T68" fmla="*/ 362 w 447"/>
              <a:gd name="T69" fmla="*/ 137 h 339"/>
              <a:gd name="T70" fmla="*/ 329 w 447"/>
              <a:gd name="T71" fmla="*/ 145 h 339"/>
              <a:gd name="T72" fmla="*/ 327 w 447"/>
              <a:gd name="T73" fmla="*/ 126 h 339"/>
              <a:gd name="T74" fmla="*/ 315 w 447"/>
              <a:gd name="T75" fmla="*/ 107 h 339"/>
              <a:gd name="T76" fmla="*/ 284 w 447"/>
              <a:gd name="T77" fmla="*/ 121 h 339"/>
              <a:gd name="T78" fmla="*/ 256 w 447"/>
              <a:gd name="T79" fmla="*/ 126 h 339"/>
              <a:gd name="T80" fmla="*/ 253 w 447"/>
              <a:gd name="T81" fmla="*/ 147 h 339"/>
              <a:gd name="T82" fmla="*/ 260 w 447"/>
              <a:gd name="T83" fmla="*/ 159 h 339"/>
              <a:gd name="T84" fmla="*/ 256 w 447"/>
              <a:gd name="T85" fmla="*/ 173 h 339"/>
              <a:gd name="T86" fmla="*/ 246 w 447"/>
              <a:gd name="T87" fmla="*/ 201 h 339"/>
              <a:gd name="T88" fmla="*/ 234 w 447"/>
              <a:gd name="T89" fmla="*/ 225 h 339"/>
              <a:gd name="T90" fmla="*/ 225 w 447"/>
              <a:gd name="T91" fmla="*/ 225 h 339"/>
              <a:gd name="T92" fmla="*/ 225 w 447"/>
              <a:gd name="T93" fmla="*/ 237 h 339"/>
              <a:gd name="T94" fmla="*/ 218 w 447"/>
              <a:gd name="T95" fmla="*/ 246 h 339"/>
              <a:gd name="T96" fmla="*/ 166 w 447"/>
              <a:gd name="T97" fmla="*/ 249 h 339"/>
              <a:gd name="T98" fmla="*/ 142 w 447"/>
              <a:gd name="T99" fmla="*/ 275 h 339"/>
              <a:gd name="T100" fmla="*/ 133 w 447"/>
              <a:gd name="T101" fmla="*/ 313 h 339"/>
              <a:gd name="T102" fmla="*/ 109 w 447"/>
              <a:gd name="T103" fmla="*/ 306 h 339"/>
              <a:gd name="T104" fmla="*/ 85 w 447"/>
              <a:gd name="T105" fmla="*/ 327 h 339"/>
              <a:gd name="T106" fmla="*/ 62 w 447"/>
              <a:gd name="T107" fmla="*/ 308 h 339"/>
              <a:gd name="T108" fmla="*/ 55 w 447"/>
              <a:gd name="T109" fmla="*/ 29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7" h="339">
                <a:moveTo>
                  <a:pt x="31" y="303"/>
                </a:moveTo>
                <a:lnTo>
                  <a:pt x="31" y="303"/>
                </a:lnTo>
                <a:lnTo>
                  <a:pt x="19" y="303"/>
                </a:lnTo>
                <a:lnTo>
                  <a:pt x="14" y="303"/>
                </a:lnTo>
                <a:lnTo>
                  <a:pt x="14" y="291"/>
                </a:lnTo>
                <a:lnTo>
                  <a:pt x="12" y="284"/>
                </a:lnTo>
                <a:lnTo>
                  <a:pt x="3" y="270"/>
                </a:lnTo>
                <a:lnTo>
                  <a:pt x="0" y="265"/>
                </a:lnTo>
                <a:lnTo>
                  <a:pt x="5" y="265"/>
                </a:lnTo>
                <a:lnTo>
                  <a:pt x="26" y="265"/>
                </a:lnTo>
                <a:lnTo>
                  <a:pt x="45" y="249"/>
                </a:lnTo>
                <a:lnTo>
                  <a:pt x="50" y="246"/>
                </a:lnTo>
                <a:lnTo>
                  <a:pt x="57" y="249"/>
                </a:lnTo>
                <a:lnTo>
                  <a:pt x="59" y="253"/>
                </a:lnTo>
                <a:lnTo>
                  <a:pt x="62" y="258"/>
                </a:lnTo>
                <a:lnTo>
                  <a:pt x="64" y="261"/>
                </a:lnTo>
                <a:lnTo>
                  <a:pt x="69" y="256"/>
                </a:lnTo>
                <a:lnTo>
                  <a:pt x="66" y="251"/>
                </a:lnTo>
                <a:lnTo>
                  <a:pt x="62" y="244"/>
                </a:lnTo>
                <a:lnTo>
                  <a:pt x="57" y="242"/>
                </a:lnTo>
                <a:lnTo>
                  <a:pt x="57" y="239"/>
                </a:lnTo>
                <a:lnTo>
                  <a:pt x="62" y="234"/>
                </a:lnTo>
                <a:lnTo>
                  <a:pt x="74" y="220"/>
                </a:lnTo>
                <a:lnTo>
                  <a:pt x="78" y="218"/>
                </a:lnTo>
                <a:lnTo>
                  <a:pt x="83" y="216"/>
                </a:lnTo>
                <a:lnTo>
                  <a:pt x="88" y="213"/>
                </a:lnTo>
                <a:lnTo>
                  <a:pt x="92" y="208"/>
                </a:lnTo>
                <a:lnTo>
                  <a:pt x="97" y="204"/>
                </a:lnTo>
                <a:lnTo>
                  <a:pt x="104" y="192"/>
                </a:lnTo>
                <a:lnTo>
                  <a:pt x="107" y="185"/>
                </a:lnTo>
                <a:lnTo>
                  <a:pt x="109" y="182"/>
                </a:lnTo>
                <a:lnTo>
                  <a:pt x="109" y="175"/>
                </a:lnTo>
                <a:lnTo>
                  <a:pt x="111" y="166"/>
                </a:lnTo>
                <a:lnTo>
                  <a:pt x="114" y="159"/>
                </a:lnTo>
                <a:lnTo>
                  <a:pt x="156" y="83"/>
                </a:lnTo>
                <a:lnTo>
                  <a:pt x="194" y="0"/>
                </a:lnTo>
                <a:lnTo>
                  <a:pt x="197" y="0"/>
                </a:lnTo>
                <a:lnTo>
                  <a:pt x="204" y="5"/>
                </a:lnTo>
                <a:lnTo>
                  <a:pt x="206" y="7"/>
                </a:lnTo>
                <a:lnTo>
                  <a:pt x="211" y="10"/>
                </a:lnTo>
                <a:lnTo>
                  <a:pt x="220" y="14"/>
                </a:lnTo>
                <a:lnTo>
                  <a:pt x="225" y="14"/>
                </a:lnTo>
                <a:lnTo>
                  <a:pt x="227" y="12"/>
                </a:lnTo>
                <a:lnTo>
                  <a:pt x="237" y="10"/>
                </a:lnTo>
                <a:lnTo>
                  <a:pt x="253" y="12"/>
                </a:lnTo>
                <a:lnTo>
                  <a:pt x="258" y="14"/>
                </a:lnTo>
                <a:lnTo>
                  <a:pt x="265" y="17"/>
                </a:lnTo>
                <a:lnTo>
                  <a:pt x="270" y="19"/>
                </a:lnTo>
                <a:lnTo>
                  <a:pt x="275" y="24"/>
                </a:lnTo>
                <a:lnTo>
                  <a:pt x="277" y="29"/>
                </a:lnTo>
                <a:lnTo>
                  <a:pt x="277" y="31"/>
                </a:lnTo>
                <a:lnTo>
                  <a:pt x="279" y="31"/>
                </a:lnTo>
                <a:lnTo>
                  <a:pt x="284" y="31"/>
                </a:lnTo>
                <a:lnTo>
                  <a:pt x="284" y="31"/>
                </a:lnTo>
                <a:lnTo>
                  <a:pt x="286" y="29"/>
                </a:lnTo>
                <a:lnTo>
                  <a:pt x="291" y="21"/>
                </a:lnTo>
                <a:lnTo>
                  <a:pt x="294" y="19"/>
                </a:lnTo>
                <a:lnTo>
                  <a:pt x="296" y="19"/>
                </a:lnTo>
                <a:lnTo>
                  <a:pt x="298" y="19"/>
                </a:lnTo>
                <a:lnTo>
                  <a:pt x="301" y="19"/>
                </a:lnTo>
                <a:lnTo>
                  <a:pt x="303" y="21"/>
                </a:lnTo>
                <a:lnTo>
                  <a:pt x="305" y="24"/>
                </a:lnTo>
                <a:lnTo>
                  <a:pt x="305" y="33"/>
                </a:lnTo>
                <a:lnTo>
                  <a:pt x="305" y="38"/>
                </a:lnTo>
                <a:lnTo>
                  <a:pt x="305" y="43"/>
                </a:lnTo>
                <a:lnTo>
                  <a:pt x="305" y="47"/>
                </a:lnTo>
                <a:lnTo>
                  <a:pt x="308" y="50"/>
                </a:lnTo>
                <a:lnTo>
                  <a:pt x="308" y="52"/>
                </a:lnTo>
                <a:lnTo>
                  <a:pt x="310" y="50"/>
                </a:lnTo>
                <a:lnTo>
                  <a:pt x="317" y="43"/>
                </a:lnTo>
                <a:lnTo>
                  <a:pt x="327" y="38"/>
                </a:lnTo>
                <a:lnTo>
                  <a:pt x="338" y="31"/>
                </a:lnTo>
                <a:lnTo>
                  <a:pt x="346" y="31"/>
                </a:lnTo>
                <a:lnTo>
                  <a:pt x="346" y="29"/>
                </a:lnTo>
                <a:lnTo>
                  <a:pt x="348" y="31"/>
                </a:lnTo>
                <a:lnTo>
                  <a:pt x="350" y="33"/>
                </a:lnTo>
                <a:lnTo>
                  <a:pt x="355" y="43"/>
                </a:lnTo>
                <a:lnTo>
                  <a:pt x="357" y="50"/>
                </a:lnTo>
                <a:lnTo>
                  <a:pt x="357" y="57"/>
                </a:lnTo>
                <a:lnTo>
                  <a:pt x="355" y="59"/>
                </a:lnTo>
                <a:lnTo>
                  <a:pt x="355" y="62"/>
                </a:lnTo>
                <a:lnTo>
                  <a:pt x="353" y="64"/>
                </a:lnTo>
                <a:lnTo>
                  <a:pt x="350" y="64"/>
                </a:lnTo>
                <a:lnTo>
                  <a:pt x="353" y="66"/>
                </a:lnTo>
                <a:lnTo>
                  <a:pt x="355" y="66"/>
                </a:lnTo>
                <a:lnTo>
                  <a:pt x="369" y="62"/>
                </a:lnTo>
                <a:lnTo>
                  <a:pt x="381" y="50"/>
                </a:lnTo>
                <a:lnTo>
                  <a:pt x="383" y="50"/>
                </a:lnTo>
                <a:lnTo>
                  <a:pt x="388" y="52"/>
                </a:lnTo>
                <a:lnTo>
                  <a:pt x="393" y="52"/>
                </a:lnTo>
                <a:lnTo>
                  <a:pt x="395" y="52"/>
                </a:lnTo>
                <a:lnTo>
                  <a:pt x="395" y="47"/>
                </a:lnTo>
                <a:lnTo>
                  <a:pt x="395" y="45"/>
                </a:lnTo>
                <a:lnTo>
                  <a:pt x="391" y="40"/>
                </a:lnTo>
                <a:lnTo>
                  <a:pt x="391" y="40"/>
                </a:lnTo>
                <a:lnTo>
                  <a:pt x="391" y="36"/>
                </a:lnTo>
                <a:lnTo>
                  <a:pt x="391" y="33"/>
                </a:lnTo>
                <a:lnTo>
                  <a:pt x="395" y="26"/>
                </a:lnTo>
                <a:lnTo>
                  <a:pt x="409" y="17"/>
                </a:lnTo>
                <a:lnTo>
                  <a:pt x="419" y="21"/>
                </a:lnTo>
                <a:lnTo>
                  <a:pt x="431" y="7"/>
                </a:lnTo>
                <a:lnTo>
                  <a:pt x="435" y="12"/>
                </a:lnTo>
                <a:lnTo>
                  <a:pt x="435" y="12"/>
                </a:lnTo>
                <a:lnTo>
                  <a:pt x="438" y="17"/>
                </a:lnTo>
                <a:lnTo>
                  <a:pt x="438" y="19"/>
                </a:lnTo>
                <a:lnTo>
                  <a:pt x="435" y="31"/>
                </a:lnTo>
                <a:lnTo>
                  <a:pt x="435" y="38"/>
                </a:lnTo>
                <a:lnTo>
                  <a:pt x="447" y="62"/>
                </a:lnTo>
                <a:lnTo>
                  <a:pt x="443" y="64"/>
                </a:lnTo>
                <a:lnTo>
                  <a:pt x="443" y="66"/>
                </a:lnTo>
                <a:lnTo>
                  <a:pt x="440" y="71"/>
                </a:lnTo>
                <a:lnTo>
                  <a:pt x="440" y="71"/>
                </a:lnTo>
                <a:lnTo>
                  <a:pt x="440" y="73"/>
                </a:lnTo>
                <a:lnTo>
                  <a:pt x="440" y="73"/>
                </a:lnTo>
                <a:lnTo>
                  <a:pt x="440" y="81"/>
                </a:lnTo>
                <a:lnTo>
                  <a:pt x="433" y="92"/>
                </a:lnTo>
                <a:lnTo>
                  <a:pt x="428" y="95"/>
                </a:lnTo>
                <a:lnTo>
                  <a:pt x="426" y="97"/>
                </a:lnTo>
                <a:lnTo>
                  <a:pt x="424" y="97"/>
                </a:lnTo>
                <a:lnTo>
                  <a:pt x="419" y="97"/>
                </a:lnTo>
                <a:lnTo>
                  <a:pt x="417" y="100"/>
                </a:lnTo>
                <a:lnTo>
                  <a:pt x="414" y="104"/>
                </a:lnTo>
                <a:lnTo>
                  <a:pt x="412" y="104"/>
                </a:lnTo>
                <a:lnTo>
                  <a:pt x="407" y="104"/>
                </a:lnTo>
                <a:lnTo>
                  <a:pt x="393" y="107"/>
                </a:lnTo>
                <a:lnTo>
                  <a:pt x="391" y="109"/>
                </a:lnTo>
                <a:lnTo>
                  <a:pt x="391" y="111"/>
                </a:lnTo>
                <a:lnTo>
                  <a:pt x="391" y="114"/>
                </a:lnTo>
                <a:lnTo>
                  <a:pt x="388" y="116"/>
                </a:lnTo>
                <a:lnTo>
                  <a:pt x="386" y="118"/>
                </a:lnTo>
                <a:lnTo>
                  <a:pt x="383" y="121"/>
                </a:lnTo>
                <a:lnTo>
                  <a:pt x="383" y="123"/>
                </a:lnTo>
                <a:lnTo>
                  <a:pt x="386" y="128"/>
                </a:lnTo>
                <a:lnTo>
                  <a:pt x="372" y="126"/>
                </a:lnTo>
                <a:lnTo>
                  <a:pt x="369" y="123"/>
                </a:lnTo>
                <a:lnTo>
                  <a:pt x="369" y="126"/>
                </a:lnTo>
                <a:lnTo>
                  <a:pt x="369" y="130"/>
                </a:lnTo>
                <a:lnTo>
                  <a:pt x="369" y="137"/>
                </a:lnTo>
                <a:lnTo>
                  <a:pt x="367" y="137"/>
                </a:lnTo>
                <a:lnTo>
                  <a:pt x="362" y="137"/>
                </a:lnTo>
                <a:lnTo>
                  <a:pt x="355" y="140"/>
                </a:lnTo>
                <a:lnTo>
                  <a:pt x="350" y="140"/>
                </a:lnTo>
                <a:lnTo>
                  <a:pt x="336" y="145"/>
                </a:lnTo>
                <a:lnTo>
                  <a:pt x="329" y="145"/>
                </a:lnTo>
                <a:lnTo>
                  <a:pt x="329" y="142"/>
                </a:lnTo>
                <a:lnTo>
                  <a:pt x="329" y="140"/>
                </a:lnTo>
                <a:lnTo>
                  <a:pt x="329" y="137"/>
                </a:lnTo>
                <a:lnTo>
                  <a:pt x="327" y="126"/>
                </a:lnTo>
                <a:lnTo>
                  <a:pt x="327" y="121"/>
                </a:lnTo>
                <a:lnTo>
                  <a:pt x="324" y="104"/>
                </a:lnTo>
                <a:lnTo>
                  <a:pt x="320" y="104"/>
                </a:lnTo>
                <a:lnTo>
                  <a:pt x="315" y="107"/>
                </a:lnTo>
                <a:lnTo>
                  <a:pt x="312" y="107"/>
                </a:lnTo>
                <a:lnTo>
                  <a:pt x="308" y="109"/>
                </a:lnTo>
                <a:lnTo>
                  <a:pt x="291" y="118"/>
                </a:lnTo>
                <a:lnTo>
                  <a:pt x="284" y="121"/>
                </a:lnTo>
                <a:lnTo>
                  <a:pt x="279" y="121"/>
                </a:lnTo>
                <a:lnTo>
                  <a:pt x="275" y="118"/>
                </a:lnTo>
                <a:lnTo>
                  <a:pt x="258" y="123"/>
                </a:lnTo>
                <a:lnTo>
                  <a:pt x="256" y="126"/>
                </a:lnTo>
                <a:lnTo>
                  <a:pt x="256" y="130"/>
                </a:lnTo>
                <a:lnTo>
                  <a:pt x="253" y="133"/>
                </a:lnTo>
                <a:lnTo>
                  <a:pt x="253" y="142"/>
                </a:lnTo>
                <a:lnTo>
                  <a:pt x="253" y="147"/>
                </a:lnTo>
                <a:lnTo>
                  <a:pt x="256" y="149"/>
                </a:lnTo>
                <a:lnTo>
                  <a:pt x="256" y="152"/>
                </a:lnTo>
                <a:lnTo>
                  <a:pt x="258" y="154"/>
                </a:lnTo>
                <a:lnTo>
                  <a:pt x="260" y="159"/>
                </a:lnTo>
                <a:lnTo>
                  <a:pt x="263" y="166"/>
                </a:lnTo>
                <a:lnTo>
                  <a:pt x="260" y="168"/>
                </a:lnTo>
                <a:lnTo>
                  <a:pt x="258" y="171"/>
                </a:lnTo>
                <a:lnTo>
                  <a:pt x="256" y="173"/>
                </a:lnTo>
                <a:lnTo>
                  <a:pt x="251" y="173"/>
                </a:lnTo>
                <a:lnTo>
                  <a:pt x="244" y="178"/>
                </a:lnTo>
                <a:lnTo>
                  <a:pt x="246" y="192"/>
                </a:lnTo>
                <a:lnTo>
                  <a:pt x="246" y="201"/>
                </a:lnTo>
                <a:lnTo>
                  <a:pt x="249" y="213"/>
                </a:lnTo>
                <a:lnTo>
                  <a:pt x="246" y="216"/>
                </a:lnTo>
                <a:lnTo>
                  <a:pt x="237" y="225"/>
                </a:lnTo>
                <a:lnTo>
                  <a:pt x="234" y="225"/>
                </a:lnTo>
                <a:lnTo>
                  <a:pt x="230" y="225"/>
                </a:lnTo>
                <a:lnTo>
                  <a:pt x="227" y="223"/>
                </a:lnTo>
                <a:lnTo>
                  <a:pt x="225" y="223"/>
                </a:lnTo>
                <a:lnTo>
                  <a:pt x="225" y="225"/>
                </a:lnTo>
                <a:lnTo>
                  <a:pt x="223" y="227"/>
                </a:lnTo>
                <a:lnTo>
                  <a:pt x="223" y="232"/>
                </a:lnTo>
                <a:lnTo>
                  <a:pt x="225" y="237"/>
                </a:lnTo>
                <a:lnTo>
                  <a:pt x="225" y="237"/>
                </a:lnTo>
                <a:lnTo>
                  <a:pt x="225" y="239"/>
                </a:lnTo>
                <a:lnTo>
                  <a:pt x="225" y="239"/>
                </a:lnTo>
                <a:lnTo>
                  <a:pt x="225" y="242"/>
                </a:lnTo>
                <a:lnTo>
                  <a:pt x="218" y="246"/>
                </a:lnTo>
                <a:lnTo>
                  <a:pt x="204" y="242"/>
                </a:lnTo>
                <a:lnTo>
                  <a:pt x="182" y="242"/>
                </a:lnTo>
                <a:lnTo>
                  <a:pt x="173" y="244"/>
                </a:lnTo>
                <a:lnTo>
                  <a:pt x="166" y="249"/>
                </a:lnTo>
                <a:lnTo>
                  <a:pt x="154" y="268"/>
                </a:lnTo>
                <a:lnTo>
                  <a:pt x="152" y="272"/>
                </a:lnTo>
                <a:lnTo>
                  <a:pt x="149" y="275"/>
                </a:lnTo>
                <a:lnTo>
                  <a:pt x="142" y="275"/>
                </a:lnTo>
                <a:lnTo>
                  <a:pt x="133" y="287"/>
                </a:lnTo>
                <a:lnTo>
                  <a:pt x="130" y="291"/>
                </a:lnTo>
                <a:lnTo>
                  <a:pt x="133" y="298"/>
                </a:lnTo>
                <a:lnTo>
                  <a:pt x="133" y="313"/>
                </a:lnTo>
                <a:lnTo>
                  <a:pt x="123" y="310"/>
                </a:lnTo>
                <a:lnTo>
                  <a:pt x="116" y="306"/>
                </a:lnTo>
                <a:lnTo>
                  <a:pt x="114" y="306"/>
                </a:lnTo>
                <a:lnTo>
                  <a:pt x="109" y="306"/>
                </a:lnTo>
                <a:lnTo>
                  <a:pt x="107" y="306"/>
                </a:lnTo>
                <a:lnTo>
                  <a:pt x="102" y="308"/>
                </a:lnTo>
                <a:lnTo>
                  <a:pt x="95" y="315"/>
                </a:lnTo>
                <a:lnTo>
                  <a:pt x="85" y="327"/>
                </a:lnTo>
                <a:lnTo>
                  <a:pt x="78" y="334"/>
                </a:lnTo>
                <a:lnTo>
                  <a:pt x="71" y="339"/>
                </a:lnTo>
                <a:lnTo>
                  <a:pt x="66" y="334"/>
                </a:lnTo>
                <a:lnTo>
                  <a:pt x="62" y="308"/>
                </a:lnTo>
                <a:lnTo>
                  <a:pt x="59" y="303"/>
                </a:lnTo>
                <a:lnTo>
                  <a:pt x="57" y="298"/>
                </a:lnTo>
                <a:lnTo>
                  <a:pt x="55" y="296"/>
                </a:lnTo>
                <a:lnTo>
                  <a:pt x="55" y="296"/>
                </a:lnTo>
                <a:lnTo>
                  <a:pt x="50" y="296"/>
                </a:lnTo>
                <a:lnTo>
                  <a:pt x="48" y="298"/>
                </a:lnTo>
                <a:lnTo>
                  <a:pt x="31" y="303"/>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 name="Freeform 9"/>
          <p:cNvSpPr>
            <a:spLocks/>
          </p:cNvSpPr>
          <p:nvPr/>
        </p:nvSpPr>
        <p:spPr bwMode="auto">
          <a:xfrm>
            <a:off x="11005123" y="1295400"/>
            <a:ext cx="1253795" cy="1011584"/>
          </a:xfrm>
          <a:custGeom>
            <a:avLst/>
            <a:gdLst>
              <a:gd name="T0" fmla="*/ 28 w 264"/>
              <a:gd name="T1" fmla="*/ 211 h 213"/>
              <a:gd name="T2" fmla="*/ 18 w 264"/>
              <a:gd name="T3" fmla="*/ 208 h 213"/>
              <a:gd name="T4" fmla="*/ 14 w 264"/>
              <a:gd name="T5" fmla="*/ 194 h 213"/>
              <a:gd name="T6" fmla="*/ 21 w 264"/>
              <a:gd name="T7" fmla="*/ 180 h 213"/>
              <a:gd name="T8" fmla="*/ 47 w 264"/>
              <a:gd name="T9" fmla="*/ 177 h 213"/>
              <a:gd name="T10" fmla="*/ 59 w 264"/>
              <a:gd name="T11" fmla="*/ 170 h 213"/>
              <a:gd name="T12" fmla="*/ 28 w 264"/>
              <a:gd name="T13" fmla="*/ 175 h 213"/>
              <a:gd name="T14" fmla="*/ 16 w 264"/>
              <a:gd name="T15" fmla="*/ 173 h 213"/>
              <a:gd name="T16" fmla="*/ 2 w 264"/>
              <a:gd name="T17" fmla="*/ 154 h 213"/>
              <a:gd name="T18" fmla="*/ 2 w 264"/>
              <a:gd name="T19" fmla="*/ 137 h 213"/>
              <a:gd name="T20" fmla="*/ 7 w 264"/>
              <a:gd name="T21" fmla="*/ 132 h 213"/>
              <a:gd name="T22" fmla="*/ 11 w 264"/>
              <a:gd name="T23" fmla="*/ 111 h 213"/>
              <a:gd name="T24" fmla="*/ 16 w 264"/>
              <a:gd name="T25" fmla="*/ 104 h 213"/>
              <a:gd name="T26" fmla="*/ 52 w 264"/>
              <a:gd name="T27" fmla="*/ 76 h 213"/>
              <a:gd name="T28" fmla="*/ 61 w 264"/>
              <a:gd name="T29" fmla="*/ 59 h 213"/>
              <a:gd name="T30" fmla="*/ 75 w 264"/>
              <a:gd name="T31" fmla="*/ 54 h 213"/>
              <a:gd name="T32" fmla="*/ 85 w 264"/>
              <a:gd name="T33" fmla="*/ 47 h 213"/>
              <a:gd name="T34" fmla="*/ 94 w 264"/>
              <a:gd name="T35" fmla="*/ 33 h 213"/>
              <a:gd name="T36" fmla="*/ 104 w 264"/>
              <a:gd name="T37" fmla="*/ 31 h 213"/>
              <a:gd name="T38" fmla="*/ 123 w 264"/>
              <a:gd name="T39" fmla="*/ 28 h 213"/>
              <a:gd name="T40" fmla="*/ 139 w 264"/>
              <a:gd name="T41" fmla="*/ 21 h 213"/>
              <a:gd name="T42" fmla="*/ 194 w 264"/>
              <a:gd name="T43" fmla="*/ 16 h 213"/>
              <a:gd name="T44" fmla="*/ 205 w 264"/>
              <a:gd name="T45" fmla="*/ 7 h 213"/>
              <a:gd name="T46" fmla="*/ 215 w 264"/>
              <a:gd name="T47" fmla="*/ 7 h 213"/>
              <a:gd name="T48" fmla="*/ 229 w 264"/>
              <a:gd name="T49" fmla="*/ 0 h 213"/>
              <a:gd name="T50" fmla="*/ 234 w 264"/>
              <a:gd name="T51" fmla="*/ 12 h 213"/>
              <a:gd name="T52" fmla="*/ 231 w 264"/>
              <a:gd name="T53" fmla="*/ 35 h 213"/>
              <a:gd name="T54" fmla="*/ 241 w 264"/>
              <a:gd name="T55" fmla="*/ 38 h 213"/>
              <a:gd name="T56" fmla="*/ 253 w 264"/>
              <a:gd name="T57" fmla="*/ 38 h 213"/>
              <a:gd name="T58" fmla="*/ 264 w 264"/>
              <a:gd name="T59" fmla="*/ 45 h 213"/>
              <a:gd name="T60" fmla="*/ 264 w 264"/>
              <a:gd name="T61" fmla="*/ 59 h 213"/>
              <a:gd name="T62" fmla="*/ 255 w 264"/>
              <a:gd name="T63" fmla="*/ 68 h 213"/>
              <a:gd name="T64" fmla="*/ 236 w 264"/>
              <a:gd name="T65" fmla="*/ 80 h 213"/>
              <a:gd name="T66" fmla="*/ 217 w 264"/>
              <a:gd name="T67" fmla="*/ 106 h 213"/>
              <a:gd name="T68" fmla="*/ 220 w 264"/>
              <a:gd name="T69" fmla="*/ 121 h 213"/>
              <a:gd name="T70" fmla="*/ 231 w 264"/>
              <a:gd name="T71" fmla="*/ 130 h 213"/>
              <a:gd name="T72" fmla="*/ 229 w 264"/>
              <a:gd name="T73" fmla="*/ 147 h 213"/>
              <a:gd name="T74" fmla="*/ 224 w 264"/>
              <a:gd name="T75" fmla="*/ 147 h 213"/>
              <a:gd name="T76" fmla="*/ 184 w 264"/>
              <a:gd name="T77" fmla="*/ 161 h 213"/>
              <a:gd name="T78" fmla="*/ 153 w 264"/>
              <a:gd name="T79" fmla="*/ 161 h 213"/>
              <a:gd name="T80" fmla="*/ 146 w 264"/>
              <a:gd name="T81" fmla="*/ 163 h 213"/>
              <a:gd name="T82" fmla="*/ 134 w 264"/>
              <a:gd name="T83" fmla="*/ 170 h 213"/>
              <a:gd name="T84" fmla="*/ 130 w 264"/>
              <a:gd name="T85" fmla="*/ 168 h 213"/>
              <a:gd name="T86" fmla="*/ 125 w 264"/>
              <a:gd name="T87" fmla="*/ 170 h 213"/>
              <a:gd name="T88" fmla="*/ 120 w 264"/>
              <a:gd name="T89" fmla="*/ 175 h 213"/>
              <a:gd name="T90" fmla="*/ 118 w 264"/>
              <a:gd name="T91" fmla="*/ 185 h 213"/>
              <a:gd name="T92" fmla="*/ 115 w 264"/>
              <a:gd name="T93" fmla="*/ 189 h 213"/>
              <a:gd name="T94" fmla="*/ 111 w 264"/>
              <a:gd name="T95" fmla="*/ 196 h 213"/>
              <a:gd name="T96" fmla="*/ 111 w 264"/>
              <a:gd name="T97" fmla="*/ 203 h 213"/>
              <a:gd name="T98" fmla="*/ 104 w 264"/>
              <a:gd name="T99" fmla="*/ 211 h 213"/>
              <a:gd name="T100" fmla="*/ 97 w 264"/>
              <a:gd name="T101" fmla="*/ 208 h 213"/>
              <a:gd name="T102" fmla="*/ 82 w 264"/>
              <a:gd name="T103" fmla="*/ 201 h 213"/>
              <a:gd name="T104" fmla="*/ 78 w 264"/>
              <a:gd name="T105" fmla="*/ 201 h 213"/>
              <a:gd name="T106" fmla="*/ 73 w 264"/>
              <a:gd name="T107" fmla="*/ 203 h 213"/>
              <a:gd name="T108" fmla="*/ 54 w 264"/>
              <a:gd name="T109" fmla="*/ 203 h 213"/>
              <a:gd name="T110" fmla="*/ 28 w 264"/>
              <a:gd name="T111"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213">
                <a:moveTo>
                  <a:pt x="28" y="211"/>
                </a:moveTo>
                <a:lnTo>
                  <a:pt x="28" y="211"/>
                </a:lnTo>
                <a:lnTo>
                  <a:pt x="21" y="208"/>
                </a:lnTo>
                <a:lnTo>
                  <a:pt x="18" y="208"/>
                </a:lnTo>
                <a:lnTo>
                  <a:pt x="16" y="201"/>
                </a:lnTo>
                <a:lnTo>
                  <a:pt x="14" y="194"/>
                </a:lnTo>
                <a:lnTo>
                  <a:pt x="16" y="182"/>
                </a:lnTo>
                <a:lnTo>
                  <a:pt x="21" y="180"/>
                </a:lnTo>
                <a:lnTo>
                  <a:pt x="28" y="177"/>
                </a:lnTo>
                <a:lnTo>
                  <a:pt x="47" y="177"/>
                </a:lnTo>
                <a:lnTo>
                  <a:pt x="54" y="175"/>
                </a:lnTo>
                <a:lnTo>
                  <a:pt x="59" y="170"/>
                </a:lnTo>
                <a:lnTo>
                  <a:pt x="63" y="168"/>
                </a:lnTo>
                <a:lnTo>
                  <a:pt x="28" y="175"/>
                </a:lnTo>
                <a:lnTo>
                  <a:pt x="21" y="175"/>
                </a:lnTo>
                <a:lnTo>
                  <a:pt x="16" y="173"/>
                </a:lnTo>
                <a:lnTo>
                  <a:pt x="9" y="170"/>
                </a:lnTo>
                <a:lnTo>
                  <a:pt x="2" y="154"/>
                </a:lnTo>
                <a:lnTo>
                  <a:pt x="0" y="142"/>
                </a:lnTo>
                <a:lnTo>
                  <a:pt x="2" y="137"/>
                </a:lnTo>
                <a:lnTo>
                  <a:pt x="4" y="135"/>
                </a:lnTo>
                <a:lnTo>
                  <a:pt x="7" y="132"/>
                </a:lnTo>
                <a:lnTo>
                  <a:pt x="9" y="128"/>
                </a:lnTo>
                <a:lnTo>
                  <a:pt x="11" y="111"/>
                </a:lnTo>
                <a:lnTo>
                  <a:pt x="11" y="106"/>
                </a:lnTo>
                <a:lnTo>
                  <a:pt x="16" y="104"/>
                </a:lnTo>
                <a:lnTo>
                  <a:pt x="40" y="87"/>
                </a:lnTo>
                <a:lnTo>
                  <a:pt x="52" y="76"/>
                </a:lnTo>
                <a:lnTo>
                  <a:pt x="56" y="61"/>
                </a:lnTo>
                <a:lnTo>
                  <a:pt x="61" y="59"/>
                </a:lnTo>
                <a:lnTo>
                  <a:pt x="68" y="57"/>
                </a:lnTo>
                <a:lnTo>
                  <a:pt x="75" y="54"/>
                </a:lnTo>
                <a:lnTo>
                  <a:pt x="82" y="50"/>
                </a:lnTo>
                <a:lnTo>
                  <a:pt x="85" y="47"/>
                </a:lnTo>
                <a:lnTo>
                  <a:pt x="89" y="38"/>
                </a:lnTo>
                <a:lnTo>
                  <a:pt x="94" y="33"/>
                </a:lnTo>
                <a:lnTo>
                  <a:pt x="99" y="31"/>
                </a:lnTo>
                <a:lnTo>
                  <a:pt x="104" y="31"/>
                </a:lnTo>
                <a:lnTo>
                  <a:pt x="115" y="31"/>
                </a:lnTo>
                <a:lnTo>
                  <a:pt x="123" y="28"/>
                </a:lnTo>
                <a:lnTo>
                  <a:pt x="134" y="24"/>
                </a:lnTo>
                <a:lnTo>
                  <a:pt x="139" y="21"/>
                </a:lnTo>
                <a:lnTo>
                  <a:pt x="189" y="19"/>
                </a:lnTo>
                <a:lnTo>
                  <a:pt x="194" y="16"/>
                </a:lnTo>
                <a:lnTo>
                  <a:pt x="203" y="9"/>
                </a:lnTo>
                <a:lnTo>
                  <a:pt x="205" y="7"/>
                </a:lnTo>
                <a:lnTo>
                  <a:pt x="208" y="7"/>
                </a:lnTo>
                <a:lnTo>
                  <a:pt x="215" y="7"/>
                </a:lnTo>
                <a:lnTo>
                  <a:pt x="220" y="5"/>
                </a:lnTo>
                <a:lnTo>
                  <a:pt x="229" y="0"/>
                </a:lnTo>
                <a:lnTo>
                  <a:pt x="231" y="5"/>
                </a:lnTo>
                <a:lnTo>
                  <a:pt x="234" y="12"/>
                </a:lnTo>
                <a:lnTo>
                  <a:pt x="231" y="28"/>
                </a:lnTo>
                <a:lnTo>
                  <a:pt x="231" y="35"/>
                </a:lnTo>
                <a:lnTo>
                  <a:pt x="236" y="40"/>
                </a:lnTo>
                <a:lnTo>
                  <a:pt x="241" y="38"/>
                </a:lnTo>
                <a:lnTo>
                  <a:pt x="246" y="38"/>
                </a:lnTo>
                <a:lnTo>
                  <a:pt x="253" y="38"/>
                </a:lnTo>
                <a:lnTo>
                  <a:pt x="260" y="40"/>
                </a:lnTo>
                <a:lnTo>
                  <a:pt x="264" y="45"/>
                </a:lnTo>
                <a:lnTo>
                  <a:pt x="264" y="52"/>
                </a:lnTo>
                <a:lnTo>
                  <a:pt x="264" y="59"/>
                </a:lnTo>
                <a:lnTo>
                  <a:pt x="260" y="64"/>
                </a:lnTo>
                <a:lnTo>
                  <a:pt x="255" y="68"/>
                </a:lnTo>
                <a:lnTo>
                  <a:pt x="246" y="73"/>
                </a:lnTo>
                <a:lnTo>
                  <a:pt x="236" y="80"/>
                </a:lnTo>
                <a:lnTo>
                  <a:pt x="222" y="97"/>
                </a:lnTo>
                <a:lnTo>
                  <a:pt x="217" y="106"/>
                </a:lnTo>
                <a:lnTo>
                  <a:pt x="217" y="113"/>
                </a:lnTo>
                <a:lnTo>
                  <a:pt x="220" y="121"/>
                </a:lnTo>
                <a:lnTo>
                  <a:pt x="229" y="128"/>
                </a:lnTo>
                <a:lnTo>
                  <a:pt x="231" y="130"/>
                </a:lnTo>
                <a:lnTo>
                  <a:pt x="231" y="137"/>
                </a:lnTo>
                <a:lnTo>
                  <a:pt x="229" y="147"/>
                </a:lnTo>
                <a:lnTo>
                  <a:pt x="229" y="147"/>
                </a:lnTo>
                <a:lnTo>
                  <a:pt x="224" y="147"/>
                </a:lnTo>
                <a:lnTo>
                  <a:pt x="194" y="161"/>
                </a:lnTo>
                <a:lnTo>
                  <a:pt x="184" y="161"/>
                </a:lnTo>
                <a:lnTo>
                  <a:pt x="158" y="161"/>
                </a:lnTo>
                <a:lnTo>
                  <a:pt x="153" y="161"/>
                </a:lnTo>
                <a:lnTo>
                  <a:pt x="149" y="163"/>
                </a:lnTo>
                <a:lnTo>
                  <a:pt x="146" y="163"/>
                </a:lnTo>
                <a:lnTo>
                  <a:pt x="139" y="168"/>
                </a:lnTo>
                <a:lnTo>
                  <a:pt x="134" y="170"/>
                </a:lnTo>
                <a:lnTo>
                  <a:pt x="132" y="168"/>
                </a:lnTo>
                <a:lnTo>
                  <a:pt x="130" y="168"/>
                </a:lnTo>
                <a:lnTo>
                  <a:pt x="127" y="168"/>
                </a:lnTo>
                <a:lnTo>
                  <a:pt x="125" y="170"/>
                </a:lnTo>
                <a:lnTo>
                  <a:pt x="123" y="173"/>
                </a:lnTo>
                <a:lnTo>
                  <a:pt x="120" y="175"/>
                </a:lnTo>
                <a:lnTo>
                  <a:pt x="120" y="177"/>
                </a:lnTo>
                <a:lnTo>
                  <a:pt x="118" y="185"/>
                </a:lnTo>
                <a:lnTo>
                  <a:pt x="118" y="187"/>
                </a:lnTo>
                <a:lnTo>
                  <a:pt x="115" y="189"/>
                </a:lnTo>
                <a:lnTo>
                  <a:pt x="113" y="192"/>
                </a:lnTo>
                <a:lnTo>
                  <a:pt x="111" y="196"/>
                </a:lnTo>
                <a:lnTo>
                  <a:pt x="111" y="199"/>
                </a:lnTo>
                <a:lnTo>
                  <a:pt x="111" y="203"/>
                </a:lnTo>
                <a:lnTo>
                  <a:pt x="104" y="213"/>
                </a:lnTo>
                <a:lnTo>
                  <a:pt x="104" y="211"/>
                </a:lnTo>
                <a:lnTo>
                  <a:pt x="99" y="211"/>
                </a:lnTo>
                <a:lnTo>
                  <a:pt x="97" y="208"/>
                </a:lnTo>
                <a:lnTo>
                  <a:pt x="89" y="206"/>
                </a:lnTo>
                <a:lnTo>
                  <a:pt x="82" y="201"/>
                </a:lnTo>
                <a:lnTo>
                  <a:pt x="78" y="199"/>
                </a:lnTo>
                <a:lnTo>
                  <a:pt x="78" y="201"/>
                </a:lnTo>
                <a:lnTo>
                  <a:pt x="75" y="203"/>
                </a:lnTo>
                <a:lnTo>
                  <a:pt x="73" y="203"/>
                </a:lnTo>
                <a:lnTo>
                  <a:pt x="70" y="206"/>
                </a:lnTo>
                <a:lnTo>
                  <a:pt x="54" y="203"/>
                </a:lnTo>
                <a:lnTo>
                  <a:pt x="30" y="211"/>
                </a:lnTo>
                <a:lnTo>
                  <a:pt x="28" y="211"/>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Freeform 11"/>
          <p:cNvSpPr>
            <a:spLocks/>
          </p:cNvSpPr>
          <p:nvPr/>
        </p:nvSpPr>
        <p:spPr bwMode="auto">
          <a:xfrm>
            <a:off x="10283240" y="9008143"/>
            <a:ext cx="3091746" cy="2023167"/>
          </a:xfrm>
          <a:custGeom>
            <a:avLst/>
            <a:gdLst>
              <a:gd name="T0" fmla="*/ 599 w 651"/>
              <a:gd name="T1" fmla="*/ 99 h 426"/>
              <a:gd name="T2" fmla="*/ 627 w 651"/>
              <a:gd name="T3" fmla="*/ 90 h 426"/>
              <a:gd name="T4" fmla="*/ 646 w 651"/>
              <a:gd name="T5" fmla="*/ 104 h 426"/>
              <a:gd name="T6" fmla="*/ 622 w 651"/>
              <a:gd name="T7" fmla="*/ 154 h 426"/>
              <a:gd name="T8" fmla="*/ 584 w 651"/>
              <a:gd name="T9" fmla="*/ 156 h 426"/>
              <a:gd name="T10" fmla="*/ 563 w 651"/>
              <a:gd name="T11" fmla="*/ 175 h 426"/>
              <a:gd name="T12" fmla="*/ 537 w 651"/>
              <a:gd name="T13" fmla="*/ 175 h 426"/>
              <a:gd name="T14" fmla="*/ 532 w 651"/>
              <a:gd name="T15" fmla="*/ 196 h 426"/>
              <a:gd name="T16" fmla="*/ 469 w 651"/>
              <a:gd name="T17" fmla="*/ 275 h 426"/>
              <a:gd name="T18" fmla="*/ 445 w 651"/>
              <a:gd name="T19" fmla="*/ 327 h 426"/>
              <a:gd name="T20" fmla="*/ 440 w 651"/>
              <a:gd name="T21" fmla="*/ 336 h 426"/>
              <a:gd name="T22" fmla="*/ 435 w 651"/>
              <a:gd name="T23" fmla="*/ 348 h 426"/>
              <a:gd name="T24" fmla="*/ 431 w 651"/>
              <a:gd name="T25" fmla="*/ 360 h 426"/>
              <a:gd name="T26" fmla="*/ 400 w 651"/>
              <a:gd name="T27" fmla="*/ 369 h 426"/>
              <a:gd name="T28" fmla="*/ 346 w 651"/>
              <a:gd name="T29" fmla="*/ 374 h 426"/>
              <a:gd name="T30" fmla="*/ 327 w 651"/>
              <a:gd name="T31" fmla="*/ 381 h 426"/>
              <a:gd name="T32" fmla="*/ 310 w 651"/>
              <a:gd name="T33" fmla="*/ 388 h 426"/>
              <a:gd name="T34" fmla="*/ 289 w 651"/>
              <a:gd name="T35" fmla="*/ 398 h 426"/>
              <a:gd name="T36" fmla="*/ 270 w 651"/>
              <a:gd name="T37" fmla="*/ 407 h 426"/>
              <a:gd name="T38" fmla="*/ 251 w 651"/>
              <a:gd name="T39" fmla="*/ 424 h 426"/>
              <a:gd name="T40" fmla="*/ 211 w 651"/>
              <a:gd name="T41" fmla="*/ 419 h 426"/>
              <a:gd name="T42" fmla="*/ 180 w 651"/>
              <a:gd name="T43" fmla="*/ 381 h 426"/>
              <a:gd name="T44" fmla="*/ 156 w 651"/>
              <a:gd name="T45" fmla="*/ 374 h 426"/>
              <a:gd name="T46" fmla="*/ 128 w 651"/>
              <a:gd name="T47" fmla="*/ 381 h 426"/>
              <a:gd name="T48" fmla="*/ 99 w 651"/>
              <a:gd name="T49" fmla="*/ 388 h 426"/>
              <a:gd name="T50" fmla="*/ 62 w 651"/>
              <a:gd name="T51" fmla="*/ 376 h 426"/>
              <a:gd name="T52" fmla="*/ 52 w 651"/>
              <a:gd name="T53" fmla="*/ 379 h 426"/>
              <a:gd name="T54" fmla="*/ 21 w 651"/>
              <a:gd name="T55" fmla="*/ 362 h 426"/>
              <a:gd name="T56" fmla="*/ 2 w 651"/>
              <a:gd name="T57" fmla="*/ 341 h 426"/>
              <a:gd name="T58" fmla="*/ 7 w 651"/>
              <a:gd name="T59" fmla="*/ 265 h 426"/>
              <a:gd name="T60" fmla="*/ 31 w 651"/>
              <a:gd name="T61" fmla="*/ 232 h 426"/>
              <a:gd name="T62" fmla="*/ 10 w 651"/>
              <a:gd name="T63" fmla="*/ 225 h 426"/>
              <a:gd name="T64" fmla="*/ 29 w 651"/>
              <a:gd name="T65" fmla="*/ 196 h 426"/>
              <a:gd name="T66" fmla="*/ 43 w 651"/>
              <a:gd name="T67" fmla="*/ 201 h 426"/>
              <a:gd name="T68" fmla="*/ 57 w 651"/>
              <a:gd name="T69" fmla="*/ 223 h 426"/>
              <a:gd name="T70" fmla="*/ 69 w 651"/>
              <a:gd name="T71" fmla="*/ 220 h 426"/>
              <a:gd name="T72" fmla="*/ 88 w 651"/>
              <a:gd name="T73" fmla="*/ 223 h 426"/>
              <a:gd name="T74" fmla="*/ 102 w 651"/>
              <a:gd name="T75" fmla="*/ 199 h 426"/>
              <a:gd name="T76" fmla="*/ 144 w 651"/>
              <a:gd name="T77" fmla="*/ 185 h 426"/>
              <a:gd name="T78" fmla="*/ 182 w 651"/>
              <a:gd name="T79" fmla="*/ 187 h 426"/>
              <a:gd name="T80" fmla="*/ 192 w 651"/>
              <a:gd name="T81" fmla="*/ 133 h 426"/>
              <a:gd name="T82" fmla="*/ 175 w 651"/>
              <a:gd name="T83" fmla="*/ 121 h 426"/>
              <a:gd name="T84" fmla="*/ 161 w 651"/>
              <a:gd name="T85" fmla="*/ 99 h 426"/>
              <a:gd name="T86" fmla="*/ 168 w 651"/>
              <a:gd name="T87" fmla="*/ 85 h 426"/>
              <a:gd name="T88" fmla="*/ 178 w 651"/>
              <a:gd name="T89" fmla="*/ 85 h 426"/>
              <a:gd name="T90" fmla="*/ 182 w 651"/>
              <a:gd name="T91" fmla="*/ 73 h 426"/>
              <a:gd name="T92" fmla="*/ 192 w 651"/>
              <a:gd name="T93" fmla="*/ 71 h 426"/>
              <a:gd name="T94" fmla="*/ 204 w 651"/>
              <a:gd name="T95" fmla="*/ 62 h 426"/>
              <a:gd name="T96" fmla="*/ 222 w 651"/>
              <a:gd name="T97" fmla="*/ 52 h 426"/>
              <a:gd name="T98" fmla="*/ 258 w 651"/>
              <a:gd name="T99" fmla="*/ 40 h 426"/>
              <a:gd name="T100" fmla="*/ 253 w 651"/>
              <a:gd name="T101" fmla="*/ 0 h 426"/>
              <a:gd name="T102" fmla="*/ 293 w 651"/>
              <a:gd name="T103" fmla="*/ 9 h 426"/>
              <a:gd name="T104" fmla="*/ 315 w 651"/>
              <a:gd name="T105" fmla="*/ 12 h 426"/>
              <a:gd name="T106" fmla="*/ 376 w 651"/>
              <a:gd name="T107" fmla="*/ 47 h 426"/>
              <a:gd name="T108" fmla="*/ 438 w 651"/>
              <a:gd name="T109" fmla="*/ 71 h 426"/>
              <a:gd name="T110" fmla="*/ 471 w 651"/>
              <a:gd name="T111" fmla="*/ 66 h 426"/>
              <a:gd name="T112" fmla="*/ 495 w 651"/>
              <a:gd name="T113" fmla="*/ 52 h 426"/>
              <a:gd name="T114" fmla="*/ 504 w 651"/>
              <a:gd name="T115" fmla="*/ 35 h 426"/>
              <a:gd name="T116" fmla="*/ 540 w 651"/>
              <a:gd name="T117" fmla="*/ 26 h 426"/>
              <a:gd name="T118" fmla="*/ 544 w 651"/>
              <a:gd name="T119" fmla="*/ 33 h 426"/>
              <a:gd name="T120" fmla="*/ 549 w 651"/>
              <a:gd name="T121" fmla="*/ 45 h 426"/>
              <a:gd name="T122" fmla="*/ 568 w 651"/>
              <a:gd name="T123" fmla="*/ 66 h 426"/>
              <a:gd name="T124" fmla="*/ 575 w 651"/>
              <a:gd name="T125" fmla="*/ 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1" h="426">
                <a:moveTo>
                  <a:pt x="589" y="97"/>
                </a:moveTo>
                <a:lnTo>
                  <a:pt x="589" y="97"/>
                </a:lnTo>
                <a:lnTo>
                  <a:pt x="592" y="95"/>
                </a:lnTo>
                <a:lnTo>
                  <a:pt x="594" y="95"/>
                </a:lnTo>
                <a:lnTo>
                  <a:pt x="599" y="99"/>
                </a:lnTo>
                <a:lnTo>
                  <a:pt x="603" y="99"/>
                </a:lnTo>
                <a:lnTo>
                  <a:pt x="610" y="97"/>
                </a:lnTo>
                <a:lnTo>
                  <a:pt x="620" y="95"/>
                </a:lnTo>
                <a:lnTo>
                  <a:pt x="625" y="90"/>
                </a:lnTo>
                <a:lnTo>
                  <a:pt x="627" y="90"/>
                </a:lnTo>
                <a:lnTo>
                  <a:pt x="627" y="90"/>
                </a:lnTo>
                <a:lnTo>
                  <a:pt x="637" y="88"/>
                </a:lnTo>
                <a:lnTo>
                  <a:pt x="646" y="90"/>
                </a:lnTo>
                <a:lnTo>
                  <a:pt x="651" y="92"/>
                </a:lnTo>
                <a:lnTo>
                  <a:pt x="646" y="104"/>
                </a:lnTo>
                <a:lnTo>
                  <a:pt x="644" y="111"/>
                </a:lnTo>
                <a:lnTo>
                  <a:pt x="637" y="125"/>
                </a:lnTo>
                <a:lnTo>
                  <a:pt x="629" y="137"/>
                </a:lnTo>
                <a:lnTo>
                  <a:pt x="627" y="149"/>
                </a:lnTo>
                <a:lnTo>
                  <a:pt x="622" y="154"/>
                </a:lnTo>
                <a:lnTo>
                  <a:pt x="620" y="166"/>
                </a:lnTo>
                <a:lnTo>
                  <a:pt x="610" y="166"/>
                </a:lnTo>
                <a:lnTo>
                  <a:pt x="592" y="156"/>
                </a:lnTo>
                <a:lnTo>
                  <a:pt x="587" y="154"/>
                </a:lnTo>
                <a:lnTo>
                  <a:pt x="584" y="156"/>
                </a:lnTo>
                <a:lnTo>
                  <a:pt x="580" y="166"/>
                </a:lnTo>
                <a:lnTo>
                  <a:pt x="575" y="170"/>
                </a:lnTo>
                <a:lnTo>
                  <a:pt x="573" y="170"/>
                </a:lnTo>
                <a:lnTo>
                  <a:pt x="568" y="173"/>
                </a:lnTo>
                <a:lnTo>
                  <a:pt x="563" y="175"/>
                </a:lnTo>
                <a:lnTo>
                  <a:pt x="561" y="173"/>
                </a:lnTo>
                <a:lnTo>
                  <a:pt x="556" y="173"/>
                </a:lnTo>
                <a:lnTo>
                  <a:pt x="551" y="170"/>
                </a:lnTo>
                <a:lnTo>
                  <a:pt x="549" y="173"/>
                </a:lnTo>
                <a:lnTo>
                  <a:pt x="537" y="175"/>
                </a:lnTo>
                <a:lnTo>
                  <a:pt x="535" y="178"/>
                </a:lnTo>
                <a:lnTo>
                  <a:pt x="535" y="180"/>
                </a:lnTo>
                <a:lnTo>
                  <a:pt x="535" y="185"/>
                </a:lnTo>
                <a:lnTo>
                  <a:pt x="535" y="189"/>
                </a:lnTo>
                <a:lnTo>
                  <a:pt x="532" y="196"/>
                </a:lnTo>
                <a:lnTo>
                  <a:pt x="523" y="215"/>
                </a:lnTo>
                <a:lnTo>
                  <a:pt x="518" y="230"/>
                </a:lnTo>
                <a:lnTo>
                  <a:pt x="509" y="244"/>
                </a:lnTo>
                <a:lnTo>
                  <a:pt x="476" y="268"/>
                </a:lnTo>
                <a:lnTo>
                  <a:pt x="469" y="275"/>
                </a:lnTo>
                <a:lnTo>
                  <a:pt x="464" y="289"/>
                </a:lnTo>
                <a:lnTo>
                  <a:pt x="459" y="308"/>
                </a:lnTo>
                <a:lnTo>
                  <a:pt x="457" y="315"/>
                </a:lnTo>
                <a:lnTo>
                  <a:pt x="454" y="317"/>
                </a:lnTo>
                <a:lnTo>
                  <a:pt x="445" y="327"/>
                </a:lnTo>
                <a:lnTo>
                  <a:pt x="440" y="329"/>
                </a:lnTo>
                <a:lnTo>
                  <a:pt x="443" y="331"/>
                </a:lnTo>
                <a:lnTo>
                  <a:pt x="440" y="334"/>
                </a:lnTo>
                <a:lnTo>
                  <a:pt x="440" y="334"/>
                </a:lnTo>
                <a:lnTo>
                  <a:pt x="440" y="336"/>
                </a:lnTo>
                <a:lnTo>
                  <a:pt x="435" y="341"/>
                </a:lnTo>
                <a:lnTo>
                  <a:pt x="435" y="341"/>
                </a:lnTo>
                <a:lnTo>
                  <a:pt x="435" y="346"/>
                </a:lnTo>
                <a:lnTo>
                  <a:pt x="435" y="348"/>
                </a:lnTo>
                <a:lnTo>
                  <a:pt x="435" y="348"/>
                </a:lnTo>
                <a:lnTo>
                  <a:pt x="438" y="353"/>
                </a:lnTo>
                <a:lnTo>
                  <a:pt x="438" y="355"/>
                </a:lnTo>
                <a:lnTo>
                  <a:pt x="438" y="357"/>
                </a:lnTo>
                <a:lnTo>
                  <a:pt x="438" y="360"/>
                </a:lnTo>
                <a:lnTo>
                  <a:pt x="431" y="360"/>
                </a:lnTo>
                <a:lnTo>
                  <a:pt x="421" y="360"/>
                </a:lnTo>
                <a:lnTo>
                  <a:pt x="414" y="362"/>
                </a:lnTo>
                <a:lnTo>
                  <a:pt x="407" y="367"/>
                </a:lnTo>
                <a:lnTo>
                  <a:pt x="402" y="369"/>
                </a:lnTo>
                <a:lnTo>
                  <a:pt x="400" y="369"/>
                </a:lnTo>
                <a:lnTo>
                  <a:pt x="398" y="369"/>
                </a:lnTo>
                <a:lnTo>
                  <a:pt x="393" y="367"/>
                </a:lnTo>
                <a:lnTo>
                  <a:pt x="390" y="367"/>
                </a:lnTo>
                <a:lnTo>
                  <a:pt x="374" y="365"/>
                </a:lnTo>
                <a:lnTo>
                  <a:pt x="346" y="374"/>
                </a:lnTo>
                <a:lnTo>
                  <a:pt x="338" y="376"/>
                </a:lnTo>
                <a:lnTo>
                  <a:pt x="336" y="379"/>
                </a:lnTo>
                <a:lnTo>
                  <a:pt x="336" y="379"/>
                </a:lnTo>
                <a:lnTo>
                  <a:pt x="334" y="379"/>
                </a:lnTo>
                <a:lnTo>
                  <a:pt x="327" y="381"/>
                </a:lnTo>
                <a:lnTo>
                  <a:pt x="324" y="381"/>
                </a:lnTo>
                <a:lnTo>
                  <a:pt x="322" y="384"/>
                </a:lnTo>
                <a:lnTo>
                  <a:pt x="322" y="386"/>
                </a:lnTo>
                <a:lnTo>
                  <a:pt x="315" y="386"/>
                </a:lnTo>
                <a:lnTo>
                  <a:pt x="310" y="388"/>
                </a:lnTo>
                <a:lnTo>
                  <a:pt x="308" y="391"/>
                </a:lnTo>
                <a:lnTo>
                  <a:pt x="308" y="395"/>
                </a:lnTo>
                <a:lnTo>
                  <a:pt x="303" y="395"/>
                </a:lnTo>
                <a:lnTo>
                  <a:pt x="293" y="398"/>
                </a:lnTo>
                <a:lnTo>
                  <a:pt x="289" y="398"/>
                </a:lnTo>
                <a:lnTo>
                  <a:pt x="277" y="398"/>
                </a:lnTo>
                <a:lnTo>
                  <a:pt x="272" y="400"/>
                </a:lnTo>
                <a:lnTo>
                  <a:pt x="270" y="402"/>
                </a:lnTo>
                <a:lnTo>
                  <a:pt x="270" y="405"/>
                </a:lnTo>
                <a:lnTo>
                  <a:pt x="270" y="407"/>
                </a:lnTo>
                <a:lnTo>
                  <a:pt x="272" y="412"/>
                </a:lnTo>
                <a:lnTo>
                  <a:pt x="272" y="412"/>
                </a:lnTo>
                <a:lnTo>
                  <a:pt x="270" y="414"/>
                </a:lnTo>
                <a:lnTo>
                  <a:pt x="258" y="419"/>
                </a:lnTo>
                <a:lnTo>
                  <a:pt x="251" y="424"/>
                </a:lnTo>
                <a:lnTo>
                  <a:pt x="244" y="426"/>
                </a:lnTo>
                <a:lnTo>
                  <a:pt x="241" y="426"/>
                </a:lnTo>
                <a:lnTo>
                  <a:pt x="230" y="424"/>
                </a:lnTo>
                <a:lnTo>
                  <a:pt x="222" y="421"/>
                </a:lnTo>
                <a:lnTo>
                  <a:pt x="211" y="419"/>
                </a:lnTo>
                <a:lnTo>
                  <a:pt x="189" y="398"/>
                </a:lnTo>
                <a:lnTo>
                  <a:pt x="185" y="395"/>
                </a:lnTo>
                <a:lnTo>
                  <a:pt x="180" y="391"/>
                </a:lnTo>
                <a:lnTo>
                  <a:pt x="180" y="388"/>
                </a:lnTo>
                <a:lnTo>
                  <a:pt x="180" y="381"/>
                </a:lnTo>
                <a:lnTo>
                  <a:pt x="178" y="376"/>
                </a:lnTo>
                <a:lnTo>
                  <a:pt x="170" y="372"/>
                </a:lnTo>
                <a:lnTo>
                  <a:pt x="163" y="374"/>
                </a:lnTo>
                <a:lnTo>
                  <a:pt x="161" y="374"/>
                </a:lnTo>
                <a:lnTo>
                  <a:pt x="156" y="374"/>
                </a:lnTo>
                <a:lnTo>
                  <a:pt x="154" y="374"/>
                </a:lnTo>
                <a:lnTo>
                  <a:pt x="147" y="374"/>
                </a:lnTo>
                <a:lnTo>
                  <a:pt x="133" y="376"/>
                </a:lnTo>
                <a:lnTo>
                  <a:pt x="130" y="379"/>
                </a:lnTo>
                <a:lnTo>
                  <a:pt x="128" y="381"/>
                </a:lnTo>
                <a:lnTo>
                  <a:pt x="128" y="384"/>
                </a:lnTo>
                <a:lnTo>
                  <a:pt x="125" y="388"/>
                </a:lnTo>
                <a:lnTo>
                  <a:pt x="121" y="391"/>
                </a:lnTo>
                <a:lnTo>
                  <a:pt x="114" y="391"/>
                </a:lnTo>
                <a:lnTo>
                  <a:pt x="99" y="388"/>
                </a:lnTo>
                <a:lnTo>
                  <a:pt x="95" y="386"/>
                </a:lnTo>
                <a:lnTo>
                  <a:pt x="83" y="376"/>
                </a:lnTo>
                <a:lnTo>
                  <a:pt x="78" y="374"/>
                </a:lnTo>
                <a:lnTo>
                  <a:pt x="66" y="376"/>
                </a:lnTo>
                <a:lnTo>
                  <a:pt x="62" y="376"/>
                </a:lnTo>
                <a:lnTo>
                  <a:pt x="62" y="379"/>
                </a:lnTo>
                <a:lnTo>
                  <a:pt x="59" y="381"/>
                </a:lnTo>
                <a:lnTo>
                  <a:pt x="57" y="381"/>
                </a:lnTo>
                <a:lnTo>
                  <a:pt x="55" y="381"/>
                </a:lnTo>
                <a:lnTo>
                  <a:pt x="52" y="379"/>
                </a:lnTo>
                <a:lnTo>
                  <a:pt x="43" y="374"/>
                </a:lnTo>
                <a:lnTo>
                  <a:pt x="29" y="372"/>
                </a:lnTo>
                <a:lnTo>
                  <a:pt x="26" y="369"/>
                </a:lnTo>
                <a:lnTo>
                  <a:pt x="24" y="367"/>
                </a:lnTo>
                <a:lnTo>
                  <a:pt x="21" y="362"/>
                </a:lnTo>
                <a:lnTo>
                  <a:pt x="17" y="357"/>
                </a:lnTo>
                <a:lnTo>
                  <a:pt x="12" y="357"/>
                </a:lnTo>
                <a:lnTo>
                  <a:pt x="5" y="350"/>
                </a:lnTo>
                <a:lnTo>
                  <a:pt x="0" y="348"/>
                </a:lnTo>
                <a:lnTo>
                  <a:pt x="2" y="341"/>
                </a:lnTo>
                <a:lnTo>
                  <a:pt x="5" y="301"/>
                </a:lnTo>
                <a:lnTo>
                  <a:pt x="5" y="298"/>
                </a:lnTo>
                <a:lnTo>
                  <a:pt x="2" y="289"/>
                </a:lnTo>
                <a:lnTo>
                  <a:pt x="2" y="284"/>
                </a:lnTo>
                <a:lnTo>
                  <a:pt x="7" y="265"/>
                </a:lnTo>
                <a:lnTo>
                  <a:pt x="10" y="253"/>
                </a:lnTo>
                <a:lnTo>
                  <a:pt x="14" y="244"/>
                </a:lnTo>
                <a:lnTo>
                  <a:pt x="21" y="239"/>
                </a:lnTo>
                <a:lnTo>
                  <a:pt x="29" y="241"/>
                </a:lnTo>
                <a:lnTo>
                  <a:pt x="31" y="232"/>
                </a:lnTo>
                <a:lnTo>
                  <a:pt x="31" y="230"/>
                </a:lnTo>
                <a:lnTo>
                  <a:pt x="29" y="232"/>
                </a:lnTo>
                <a:lnTo>
                  <a:pt x="21" y="234"/>
                </a:lnTo>
                <a:lnTo>
                  <a:pt x="12" y="232"/>
                </a:lnTo>
                <a:lnTo>
                  <a:pt x="10" y="225"/>
                </a:lnTo>
                <a:lnTo>
                  <a:pt x="17" y="185"/>
                </a:lnTo>
                <a:lnTo>
                  <a:pt x="21" y="192"/>
                </a:lnTo>
                <a:lnTo>
                  <a:pt x="24" y="196"/>
                </a:lnTo>
                <a:lnTo>
                  <a:pt x="26" y="196"/>
                </a:lnTo>
                <a:lnTo>
                  <a:pt x="29" y="196"/>
                </a:lnTo>
                <a:lnTo>
                  <a:pt x="31" y="196"/>
                </a:lnTo>
                <a:lnTo>
                  <a:pt x="33" y="194"/>
                </a:lnTo>
                <a:lnTo>
                  <a:pt x="36" y="194"/>
                </a:lnTo>
                <a:lnTo>
                  <a:pt x="40" y="196"/>
                </a:lnTo>
                <a:lnTo>
                  <a:pt x="43" y="201"/>
                </a:lnTo>
                <a:lnTo>
                  <a:pt x="45" y="204"/>
                </a:lnTo>
                <a:lnTo>
                  <a:pt x="52" y="215"/>
                </a:lnTo>
                <a:lnTo>
                  <a:pt x="55" y="220"/>
                </a:lnTo>
                <a:lnTo>
                  <a:pt x="55" y="223"/>
                </a:lnTo>
                <a:lnTo>
                  <a:pt x="57" y="223"/>
                </a:lnTo>
                <a:lnTo>
                  <a:pt x="59" y="220"/>
                </a:lnTo>
                <a:lnTo>
                  <a:pt x="59" y="218"/>
                </a:lnTo>
                <a:lnTo>
                  <a:pt x="62" y="218"/>
                </a:lnTo>
                <a:lnTo>
                  <a:pt x="64" y="218"/>
                </a:lnTo>
                <a:lnTo>
                  <a:pt x="69" y="220"/>
                </a:lnTo>
                <a:lnTo>
                  <a:pt x="71" y="223"/>
                </a:lnTo>
                <a:lnTo>
                  <a:pt x="76" y="225"/>
                </a:lnTo>
                <a:lnTo>
                  <a:pt x="78" y="227"/>
                </a:lnTo>
                <a:lnTo>
                  <a:pt x="85" y="225"/>
                </a:lnTo>
                <a:lnTo>
                  <a:pt x="88" y="223"/>
                </a:lnTo>
                <a:lnTo>
                  <a:pt x="88" y="220"/>
                </a:lnTo>
                <a:lnTo>
                  <a:pt x="88" y="215"/>
                </a:lnTo>
                <a:lnTo>
                  <a:pt x="92" y="206"/>
                </a:lnTo>
                <a:lnTo>
                  <a:pt x="95" y="204"/>
                </a:lnTo>
                <a:lnTo>
                  <a:pt x="102" y="199"/>
                </a:lnTo>
                <a:lnTo>
                  <a:pt x="102" y="196"/>
                </a:lnTo>
                <a:lnTo>
                  <a:pt x="104" y="194"/>
                </a:lnTo>
                <a:lnTo>
                  <a:pt x="107" y="189"/>
                </a:lnTo>
                <a:lnTo>
                  <a:pt x="114" y="189"/>
                </a:lnTo>
                <a:lnTo>
                  <a:pt x="144" y="185"/>
                </a:lnTo>
                <a:lnTo>
                  <a:pt x="159" y="189"/>
                </a:lnTo>
                <a:lnTo>
                  <a:pt x="166" y="192"/>
                </a:lnTo>
                <a:lnTo>
                  <a:pt x="168" y="192"/>
                </a:lnTo>
                <a:lnTo>
                  <a:pt x="178" y="196"/>
                </a:lnTo>
                <a:lnTo>
                  <a:pt x="182" y="187"/>
                </a:lnTo>
                <a:lnTo>
                  <a:pt x="185" y="185"/>
                </a:lnTo>
                <a:lnTo>
                  <a:pt x="189" y="173"/>
                </a:lnTo>
                <a:lnTo>
                  <a:pt x="194" y="154"/>
                </a:lnTo>
                <a:lnTo>
                  <a:pt x="194" y="142"/>
                </a:lnTo>
                <a:lnTo>
                  <a:pt x="192" y="133"/>
                </a:lnTo>
                <a:lnTo>
                  <a:pt x="189" y="128"/>
                </a:lnTo>
                <a:lnTo>
                  <a:pt x="187" y="123"/>
                </a:lnTo>
                <a:lnTo>
                  <a:pt x="182" y="123"/>
                </a:lnTo>
                <a:lnTo>
                  <a:pt x="178" y="123"/>
                </a:lnTo>
                <a:lnTo>
                  <a:pt x="175" y="121"/>
                </a:lnTo>
                <a:lnTo>
                  <a:pt x="170" y="114"/>
                </a:lnTo>
                <a:lnTo>
                  <a:pt x="163" y="107"/>
                </a:lnTo>
                <a:lnTo>
                  <a:pt x="163" y="102"/>
                </a:lnTo>
                <a:lnTo>
                  <a:pt x="161" y="102"/>
                </a:lnTo>
                <a:lnTo>
                  <a:pt x="161" y="99"/>
                </a:lnTo>
                <a:lnTo>
                  <a:pt x="163" y="95"/>
                </a:lnTo>
                <a:lnTo>
                  <a:pt x="163" y="92"/>
                </a:lnTo>
                <a:lnTo>
                  <a:pt x="166" y="90"/>
                </a:lnTo>
                <a:lnTo>
                  <a:pt x="166" y="88"/>
                </a:lnTo>
                <a:lnTo>
                  <a:pt x="168" y="85"/>
                </a:lnTo>
                <a:lnTo>
                  <a:pt x="170" y="85"/>
                </a:lnTo>
                <a:lnTo>
                  <a:pt x="173" y="85"/>
                </a:lnTo>
                <a:lnTo>
                  <a:pt x="175" y="85"/>
                </a:lnTo>
                <a:lnTo>
                  <a:pt x="175" y="85"/>
                </a:lnTo>
                <a:lnTo>
                  <a:pt x="178" y="85"/>
                </a:lnTo>
                <a:lnTo>
                  <a:pt x="178" y="83"/>
                </a:lnTo>
                <a:lnTo>
                  <a:pt x="180" y="80"/>
                </a:lnTo>
                <a:lnTo>
                  <a:pt x="180" y="78"/>
                </a:lnTo>
                <a:lnTo>
                  <a:pt x="182" y="76"/>
                </a:lnTo>
                <a:lnTo>
                  <a:pt x="182" y="73"/>
                </a:lnTo>
                <a:lnTo>
                  <a:pt x="182" y="71"/>
                </a:lnTo>
                <a:lnTo>
                  <a:pt x="185" y="71"/>
                </a:lnTo>
                <a:lnTo>
                  <a:pt x="187" y="69"/>
                </a:lnTo>
                <a:lnTo>
                  <a:pt x="189" y="69"/>
                </a:lnTo>
                <a:lnTo>
                  <a:pt x="192" y="71"/>
                </a:lnTo>
                <a:lnTo>
                  <a:pt x="194" y="73"/>
                </a:lnTo>
                <a:lnTo>
                  <a:pt x="196" y="73"/>
                </a:lnTo>
                <a:lnTo>
                  <a:pt x="199" y="73"/>
                </a:lnTo>
                <a:lnTo>
                  <a:pt x="204" y="66"/>
                </a:lnTo>
                <a:lnTo>
                  <a:pt x="204" y="62"/>
                </a:lnTo>
                <a:lnTo>
                  <a:pt x="204" y="59"/>
                </a:lnTo>
                <a:lnTo>
                  <a:pt x="208" y="59"/>
                </a:lnTo>
                <a:lnTo>
                  <a:pt x="220" y="59"/>
                </a:lnTo>
                <a:lnTo>
                  <a:pt x="222" y="57"/>
                </a:lnTo>
                <a:lnTo>
                  <a:pt x="222" y="52"/>
                </a:lnTo>
                <a:lnTo>
                  <a:pt x="227" y="52"/>
                </a:lnTo>
                <a:lnTo>
                  <a:pt x="239" y="50"/>
                </a:lnTo>
                <a:lnTo>
                  <a:pt x="244" y="47"/>
                </a:lnTo>
                <a:lnTo>
                  <a:pt x="256" y="45"/>
                </a:lnTo>
                <a:lnTo>
                  <a:pt x="258" y="40"/>
                </a:lnTo>
                <a:lnTo>
                  <a:pt x="258" y="38"/>
                </a:lnTo>
                <a:lnTo>
                  <a:pt x="258" y="33"/>
                </a:lnTo>
                <a:lnTo>
                  <a:pt x="258" y="24"/>
                </a:lnTo>
                <a:lnTo>
                  <a:pt x="251" y="5"/>
                </a:lnTo>
                <a:lnTo>
                  <a:pt x="253" y="0"/>
                </a:lnTo>
                <a:lnTo>
                  <a:pt x="277" y="5"/>
                </a:lnTo>
                <a:lnTo>
                  <a:pt x="284" y="2"/>
                </a:lnTo>
                <a:lnTo>
                  <a:pt x="289" y="5"/>
                </a:lnTo>
                <a:lnTo>
                  <a:pt x="291" y="5"/>
                </a:lnTo>
                <a:lnTo>
                  <a:pt x="293" y="9"/>
                </a:lnTo>
                <a:lnTo>
                  <a:pt x="298" y="14"/>
                </a:lnTo>
                <a:lnTo>
                  <a:pt x="301" y="14"/>
                </a:lnTo>
                <a:lnTo>
                  <a:pt x="303" y="14"/>
                </a:lnTo>
                <a:lnTo>
                  <a:pt x="310" y="12"/>
                </a:lnTo>
                <a:lnTo>
                  <a:pt x="315" y="12"/>
                </a:lnTo>
                <a:lnTo>
                  <a:pt x="317" y="14"/>
                </a:lnTo>
                <a:lnTo>
                  <a:pt x="327" y="19"/>
                </a:lnTo>
                <a:lnTo>
                  <a:pt x="334" y="28"/>
                </a:lnTo>
                <a:lnTo>
                  <a:pt x="360" y="43"/>
                </a:lnTo>
                <a:lnTo>
                  <a:pt x="376" y="47"/>
                </a:lnTo>
                <a:lnTo>
                  <a:pt x="386" y="52"/>
                </a:lnTo>
                <a:lnTo>
                  <a:pt x="405" y="66"/>
                </a:lnTo>
                <a:lnTo>
                  <a:pt x="409" y="66"/>
                </a:lnTo>
                <a:lnTo>
                  <a:pt x="433" y="69"/>
                </a:lnTo>
                <a:lnTo>
                  <a:pt x="438" y="71"/>
                </a:lnTo>
                <a:lnTo>
                  <a:pt x="445" y="76"/>
                </a:lnTo>
                <a:lnTo>
                  <a:pt x="461" y="76"/>
                </a:lnTo>
                <a:lnTo>
                  <a:pt x="464" y="76"/>
                </a:lnTo>
                <a:lnTo>
                  <a:pt x="466" y="73"/>
                </a:lnTo>
                <a:lnTo>
                  <a:pt x="471" y="66"/>
                </a:lnTo>
                <a:lnTo>
                  <a:pt x="476" y="62"/>
                </a:lnTo>
                <a:lnTo>
                  <a:pt x="485" y="57"/>
                </a:lnTo>
                <a:lnTo>
                  <a:pt x="487" y="57"/>
                </a:lnTo>
                <a:lnTo>
                  <a:pt x="492" y="54"/>
                </a:lnTo>
                <a:lnTo>
                  <a:pt x="495" y="52"/>
                </a:lnTo>
                <a:lnTo>
                  <a:pt x="497" y="50"/>
                </a:lnTo>
                <a:lnTo>
                  <a:pt x="499" y="45"/>
                </a:lnTo>
                <a:lnTo>
                  <a:pt x="502" y="43"/>
                </a:lnTo>
                <a:lnTo>
                  <a:pt x="502" y="40"/>
                </a:lnTo>
                <a:lnTo>
                  <a:pt x="504" y="35"/>
                </a:lnTo>
                <a:lnTo>
                  <a:pt x="513" y="35"/>
                </a:lnTo>
                <a:lnTo>
                  <a:pt x="525" y="28"/>
                </a:lnTo>
                <a:lnTo>
                  <a:pt x="528" y="28"/>
                </a:lnTo>
                <a:lnTo>
                  <a:pt x="530" y="28"/>
                </a:lnTo>
                <a:lnTo>
                  <a:pt x="540" y="26"/>
                </a:lnTo>
                <a:lnTo>
                  <a:pt x="542" y="26"/>
                </a:lnTo>
                <a:lnTo>
                  <a:pt x="544" y="26"/>
                </a:lnTo>
                <a:lnTo>
                  <a:pt x="544" y="28"/>
                </a:lnTo>
                <a:lnTo>
                  <a:pt x="544" y="31"/>
                </a:lnTo>
                <a:lnTo>
                  <a:pt x="544" y="33"/>
                </a:lnTo>
                <a:lnTo>
                  <a:pt x="547" y="33"/>
                </a:lnTo>
                <a:lnTo>
                  <a:pt x="547" y="35"/>
                </a:lnTo>
                <a:lnTo>
                  <a:pt x="549" y="38"/>
                </a:lnTo>
                <a:lnTo>
                  <a:pt x="549" y="40"/>
                </a:lnTo>
                <a:lnTo>
                  <a:pt x="549" y="45"/>
                </a:lnTo>
                <a:lnTo>
                  <a:pt x="551" y="47"/>
                </a:lnTo>
                <a:lnTo>
                  <a:pt x="551" y="50"/>
                </a:lnTo>
                <a:lnTo>
                  <a:pt x="558" y="57"/>
                </a:lnTo>
                <a:lnTo>
                  <a:pt x="566" y="64"/>
                </a:lnTo>
                <a:lnTo>
                  <a:pt x="568" y="66"/>
                </a:lnTo>
                <a:lnTo>
                  <a:pt x="568" y="69"/>
                </a:lnTo>
                <a:lnTo>
                  <a:pt x="568" y="71"/>
                </a:lnTo>
                <a:lnTo>
                  <a:pt x="573" y="80"/>
                </a:lnTo>
                <a:lnTo>
                  <a:pt x="573" y="83"/>
                </a:lnTo>
                <a:lnTo>
                  <a:pt x="575" y="90"/>
                </a:lnTo>
                <a:lnTo>
                  <a:pt x="577" y="92"/>
                </a:lnTo>
                <a:lnTo>
                  <a:pt x="582" y="97"/>
                </a:lnTo>
                <a:lnTo>
                  <a:pt x="587" y="97"/>
                </a:lnTo>
                <a:lnTo>
                  <a:pt x="589" y="97"/>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13"/>
          <p:cNvSpPr>
            <a:spLocks/>
          </p:cNvSpPr>
          <p:nvPr/>
        </p:nvSpPr>
        <p:spPr bwMode="auto">
          <a:xfrm>
            <a:off x="10753414" y="7611867"/>
            <a:ext cx="2350861" cy="1856944"/>
          </a:xfrm>
          <a:custGeom>
            <a:avLst/>
            <a:gdLst>
              <a:gd name="T0" fmla="*/ 462 w 495"/>
              <a:gd name="T1" fmla="*/ 150 h 391"/>
              <a:gd name="T2" fmla="*/ 452 w 495"/>
              <a:gd name="T3" fmla="*/ 190 h 391"/>
              <a:gd name="T4" fmla="*/ 441 w 495"/>
              <a:gd name="T5" fmla="*/ 225 h 391"/>
              <a:gd name="T6" fmla="*/ 422 w 495"/>
              <a:gd name="T7" fmla="*/ 270 h 391"/>
              <a:gd name="T8" fmla="*/ 471 w 495"/>
              <a:gd name="T9" fmla="*/ 339 h 391"/>
              <a:gd name="T10" fmla="*/ 493 w 495"/>
              <a:gd name="T11" fmla="*/ 389 h 391"/>
              <a:gd name="T12" fmla="*/ 474 w 495"/>
              <a:gd name="T13" fmla="*/ 377 h 391"/>
              <a:gd name="T14" fmla="*/ 459 w 495"/>
              <a:gd name="T15" fmla="*/ 351 h 391"/>
              <a:gd name="T16" fmla="*/ 448 w 495"/>
              <a:gd name="T17" fmla="*/ 329 h 391"/>
              <a:gd name="T18" fmla="*/ 443 w 495"/>
              <a:gd name="T19" fmla="*/ 320 h 391"/>
              <a:gd name="T20" fmla="*/ 405 w 495"/>
              <a:gd name="T21" fmla="*/ 329 h 391"/>
              <a:gd name="T22" fmla="*/ 393 w 495"/>
              <a:gd name="T23" fmla="*/ 348 h 391"/>
              <a:gd name="T24" fmla="*/ 365 w 495"/>
              <a:gd name="T25" fmla="*/ 370 h 391"/>
              <a:gd name="T26" fmla="*/ 306 w 495"/>
              <a:gd name="T27" fmla="*/ 360 h 391"/>
              <a:gd name="T28" fmla="*/ 218 w 495"/>
              <a:gd name="T29" fmla="*/ 308 h 391"/>
              <a:gd name="T30" fmla="*/ 194 w 495"/>
              <a:gd name="T31" fmla="*/ 303 h 391"/>
              <a:gd name="T32" fmla="*/ 152 w 495"/>
              <a:gd name="T33" fmla="*/ 299 h 391"/>
              <a:gd name="T34" fmla="*/ 119 w 495"/>
              <a:gd name="T35" fmla="*/ 277 h 391"/>
              <a:gd name="T36" fmla="*/ 114 w 495"/>
              <a:gd name="T37" fmla="*/ 249 h 391"/>
              <a:gd name="T38" fmla="*/ 107 w 495"/>
              <a:gd name="T39" fmla="*/ 235 h 391"/>
              <a:gd name="T40" fmla="*/ 102 w 495"/>
              <a:gd name="T41" fmla="*/ 216 h 391"/>
              <a:gd name="T42" fmla="*/ 74 w 495"/>
              <a:gd name="T43" fmla="*/ 202 h 391"/>
              <a:gd name="T44" fmla="*/ 50 w 495"/>
              <a:gd name="T45" fmla="*/ 195 h 391"/>
              <a:gd name="T46" fmla="*/ 45 w 495"/>
              <a:gd name="T47" fmla="*/ 199 h 391"/>
              <a:gd name="T48" fmla="*/ 3 w 495"/>
              <a:gd name="T49" fmla="*/ 173 h 391"/>
              <a:gd name="T50" fmla="*/ 43 w 495"/>
              <a:gd name="T51" fmla="*/ 128 h 391"/>
              <a:gd name="T52" fmla="*/ 57 w 495"/>
              <a:gd name="T53" fmla="*/ 100 h 391"/>
              <a:gd name="T54" fmla="*/ 86 w 495"/>
              <a:gd name="T55" fmla="*/ 74 h 391"/>
              <a:gd name="T56" fmla="*/ 100 w 495"/>
              <a:gd name="T57" fmla="*/ 69 h 391"/>
              <a:gd name="T58" fmla="*/ 119 w 495"/>
              <a:gd name="T59" fmla="*/ 67 h 391"/>
              <a:gd name="T60" fmla="*/ 128 w 495"/>
              <a:gd name="T61" fmla="*/ 64 h 391"/>
              <a:gd name="T62" fmla="*/ 157 w 495"/>
              <a:gd name="T63" fmla="*/ 86 h 391"/>
              <a:gd name="T64" fmla="*/ 164 w 495"/>
              <a:gd name="T65" fmla="*/ 95 h 391"/>
              <a:gd name="T66" fmla="*/ 180 w 495"/>
              <a:gd name="T67" fmla="*/ 90 h 391"/>
              <a:gd name="T68" fmla="*/ 168 w 495"/>
              <a:gd name="T69" fmla="*/ 74 h 391"/>
              <a:gd name="T70" fmla="*/ 145 w 495"/>
              <a:gd name="T71" fmla="*/ 48 h 391"/>
              <a:gd name="T72" fmla="*/ 150 w 495"/>
              <a:gd name="T73" fmla="*/ 31 h 391"/>
              <a:gd name="T74" fmla="*/ 161 w 495"/>
              <a:gd name="T75" fmla="*/ 15 h 391"/>
              <a:gd name="T76" fmla="*/ 185 w 495"/>
              <a:gd name="T77" fmla="*/ 0 h 391"/>
              <a:gd name="T78" fmla="*/ 197 w 495"/>
              <a:gd name="T79" fmla="*/ 19 h 391"/>
              <a:gd name="T80" fmla="*/ 202 w 495"/>
              <a:gd name="T81" fmla="*/ 12 h 391"/>
              <a:gd name="T82" fmla="*/ 216 w 495"/>
              <a:gd name="T83" fmla="*/ 12 h 391"/>
              <a:gd name="T84" fmla="*/ 223 w 495"/>
              <a:gd name="T85" fmla="*/ 38 h 391"/>
              <a:gd name="T86" fmla="*/ 249 w 495"/>
              <a:gd name="T87" fmla="*/ 31 h 391"/>
              <a:gd name="T88" fmla="*/ 287 w 495"/>
              <a:gd name="T89" fmla="*/ 64 h 391"/>
              <a:gd name="T90" fmla="*/ 320 w 495"/>
              <a:gd name="T91" fmla="*/ 52 h 391"/>
              <a:gd name="T92" fmla="*/ 344 w 495"/>
              <a:gd name="T93" fmla="*/ 62 h 391"/>
              <a:gd name="T94" fmla="*/ 360 w 495"/>
              <a:gd name="T95" fmla="*/ 50 h 391"/>
              <a:gd name="T96" fmla="*/ 381 w 495"/>
              <a:gd name="T97" fmla="*/ 38 h 391"/>
              <a:gd name="T98" fmla="*/ 386 w 495"/>
              <a:gd name="T99" fmla="*/ 29 h 391"/>
              <a:gd name="T100" fmla="*/ 407 w 495"/>
              <a:gd name="T101" fmla="*/ 62 h 391"/>
              <a:gd name="T102" fmla="*/ 419 w 495"/>
              <a:gd name="T103" fmla="*/ 100 h 391"/>
              <a:gd name="T104" fmla="*/ 438 w 495"/>
              <a:gd name="T105" fmla="*/ 121 h 391"/>
              <a:gd name="T106" fmla="*/ 478 w 495"/>
              <a:gd name="T107" fmla="*/ 107 h 391"/>
              <a:gd name="T108" fmla="*/ 476 w 495"/>
              <a:gd name="T109" fmla="*/ 13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5" h="391">
                <a:moveTo>
                  <a:pt x="476" y="131"/>
                </a:moveTo>
                <a:lnTo>
                  <a:pt x="476" y="131"/>
                </a:lnTo>
                <a:lnTo>
                  <a:pt x="476" y="135"/>
                </a:lnTo>
                <a:lnTo>
                  <a:pt x="478" y="138"/>
                </a:lnTo>
                <a:lnTo>
                  <a:pt x="462" y="150"/>
                </a:lnTo>
                <a:lnTo>
                  <a:pt x="462" y="150"/>
                </a:lnTo>
                <a:lnTo>
                  <a:pt x="457" y="157"/>
                </a:lnTo>
                <a:lnTo>
                  <a:pt x="457" y="159"/>
                </a:lnTo>
                <a:lnTo>
                  <a:pt x="452" y="173"/>
                </a:lnTo>
                <a:lnTo>
                  <a:pt x="452" y="183"/>
                </a:lnTo>
                <a:lnTo>
                  <a:pt x="452" y="187"/>
                </a:lnTo>
                <a:lnTo>
                  <a:pt x="452" y="190"/>
                </a:lnTo>
                <a:lnTo>
                  <a:pt x="452" y="192"/>
                </a:lnTo>
                <a:lnTo>
                  <a:pt x="455" y="195"/>
                </a:lnTo>
                <a:lnTo>
                  <a:pt x="457" y="197"/>
                </a:lnTo>
                <a:lnTo>
                  <a:pt x="457" y="199"/>
                </a:lnTo>
                <a:lnTo>
                  <a:pt x="455" y="206"/>
                </a:lnTo>
                <a:lnTo>
                  <a:pt x="441" y="225"/>
                </a:lnTo>
                <a:lnTo>
                  <a:pt x="433" y="244"/>
                </a:lnTo>
                <a:lnTo>
                  <a:pt x="429" y="249"/>
                </a:lnTo>
                <a:lnTo>
                  <a:pt x="431" y="256"/>
                </a:lnTo>
                <a:lnTo>
                  <a:pt x="431" y="261"/>
                </a:lnTo>
                <a:lnTo>
                  <a:pt x="429" y="266"/>
                </a:lnTo>
                <a:lnTo>
                  <a:pt x="422" y="270"/>
                </a:lnTo>
                <a:lnTo>
                  <a:pt x="426" y="273"/>
                </a:lnTo>
                <a:lnTo>
                  <a:pt x="436" y="280"/>
                </a:lnTo>
                <a:lnTo>
                  <a:pt x="467" y="329"/>
                </a:lnTo>
                <a:lnTo>
                  <a:pt x="469" y="332"/>
                </a:lnTo>
                <a:lnTo>
                  <a:pt x="471" y="337"/>
                </a:lnTo>
                <a:lnTo>
                  <a:pt x="471" y="339"/>
                </a:lnTo>
                <a:lnTo>
                  <a:pt x="474" y="341"/>
                </a:lnTo>
                <a:lnTo>
                  <a:pt x="478" y="346"/>
                </a:lnTo>
                <a:lnTo>
                  <a:pt x="481" y="348"/>
                </a:lnTo>
                <a:lnTo>
                  <a:pt x="493" y="384"/>
                </a:lnTo>
                <a:lnTo>
                  <a:pt x="495" y="389"/>
                </a:lnTo>
                <a:lnTo>
                  <a:pt x="493" y="389"/>
                </a:lnTo>
                <a:lnTo>
                  <a:pt x="490" y="391"/>
                </a:lnTo>
                <a:lnTo>
                  <a:pt x="488" y="391"/>
                </a:lnTo>
                <a:lnTo>
                  <a:pt x="483" y="391"/>
                </a:lnTo>
                <a:lnTo>
                  <a:pt x="478" y="386"/>
                </a:lnTo>
                <a:lnTo>
                  <a:pt x="476" y="384"/>
                </a:lnTo>
                <a:lnTo>
                  <a:pt x="474" y="377"/>
                </a:lnTo>
                <a:lnTo>
                  <a:pt x="474" y="374"/>
                </a:lnTo>
                <a:lnTo>
                  <a:pt x="469" y="365"/>
                </a:lnTo>
                <a:lnTo>
                  <a:pt x="469" y="363"/>
                </a:lnTo>
                <a:lnTo>
                  <a:pt x="469" y="360"/>
                </a:lnTo>
                <a:lnTo>
                  <a:pt x="467" y="358"/>
                </a:lnTo>
                <a:lnTo>
                  <a:pt x="459" y="351"/>
                </a:lnTo>
                <a:lnTo>
                  <a:pt x="452" y="344"/>
                </a:lnTo>
                <a:lnTo>
                  <a:pt x="452" y="341"/>
                </a:lnTo>
                <a:lnTo>
                  <a:pt x="450" y="339"/>
                </a:lnTo>
                <a:lnTo>
                  <a:pt x="450" y="334"/>
                </a:lnTo>
                <a:lnTo>
                  <a:pt x="450" y="332"/>
                </a:lnTo>
                <a:lnTo>
                  <a:pt x="448" y="329"/>
                </a:lnTo>
                <a:lnTo>
                  <a:pt x="448" y="327"/>
                </a:lnTo>
                <a:lnTo>
                  <a:pt x="445" y="327"/>
                </a:lnTo>
                <a:lnTo>
                  <a:pt x="445" y="325"/>
                </a:lnTo>
                <a:lnTo>
                  <a:pt x="445" y="322"/>
                </a:lnTo>
                <a:lnTo>
                  <a:pt x="445" y="320"/>
                </a:lnTo>
                <a:lnTo>
                  <a:pt x="443" y="320"/>
                </a:lnTo>
                <a:lnTo>
                  <a:pt x="441" y="320"/>
                </a:lnTo>
                <a:lnTo>
                  <a:pt x="431" y="322"/>
                </a:lnTo>
                <a:lnTo>
                  <a:pt x="429" y="322"/>
                </a:lnTo>
                <a:lnTo>
                  <a:pt x="426" y="322"/>
                </a:lnTo>
                <a:lnTo>
                  <a:pt x="414" y="329"/>
                </a:lnTo>
                <a:lnTo>
                  <a:pt x="405" y="329"/>
                </a:lnTo>
                <a:lnTo>
                  <a:pt x="403" y="334"/>
                </a:lnTo>
                <a:lnTo>
                  <a:pt x="403" y="337"/>
                </a:lnTo>
                <a:lnTo>
                  <a:pt x="400" y="339"/>
                </a:lnTo>
                <a:lnTo>
                  <a:pt x="398" y="344"/>
                </a:lnTo>
                <a:lnTo>
                  <a:pt x="396" y="346"/>
                </a:lnTo>
                <a:lnTo>
                  <a:pt x="393" y="348"/>
                </a:lnTo>
                <a:lnTo>
                  <a:pt x="388" y="351"/>
                </a:lnTo>
                <a:lnTo>
                  <a:pt x="386" y="351"/>
                </a:lnTo>
                <a:lnTo>
                  <a:pt x="377" y="356"/>
                </a:lnTo>
                <a:lnTo>
                  <a:pt x="372" y="360"/>
                </a:lnTo>
                <a:lnTo>
                  <a:pt x="367" y="367"/>
                </a:lnTo>
                <a:lnTo>
                  <a:pt x="365" y="370"/>
                </a:lnTo>
                <a:lnTo>
                  <a:pt x="362" y="370"/>
                </a:lnTo>
                <a:lnTo>
                  <a:pt x="346" y="370"/>
                </a:lnTo>
                <a:lnTo>
                  <a:pt x="339" y="365"/>
                </a:lnTo>
                <a:lnTo>
                  <a:pt x="334" y="363"/>
                </a:lnTo>
                <a:lnTo>
                  <a:pt x="310" y="360"/>
                </a:lnTo>
                <a:lnTo>
                  <a:pt x="306" y="360"/>
                </a:lnTo>
                <a:lnTo>
                  <a:pt x="287" y="346"/>
                </a:lnTo>
                <a:lnTo>
                  <a:pt x="277" y="341"/>
                </a:lnTo>
                <a:lnTo>
                  <a:pt x="261" y="337"/>
                </a:lnTo>
                <a:lnTo>
                  <a:pt x="235" y="322"/>
                </a:lnTo>
                <a:lnTo>
                  <a:pt x="228" y="313"/>
                </a:lnTo>
                <a:lnTo>
                  <a:pt x="218" y="308"/>
                </a:lnTo>
                <a:lnTo>
                  <a:pt x="216" y="306"/>
                </a:lnTo>
                <a:lnTo>
                  <a:pt x="211" y="306"/>
                </a:lnTo>
                <a:lnTo>
                  <a:pt x="204" y="308"/>
                </a:lnTo>
                <a:lnTo>
                  <a:pt x="202" y="308"/>
                </a:lnTo>
                <a:lnTo>
                  <a:pt x="199" y="308"/>
                </a:lnTo>
                <a:lnTo>
                  <a:pt x="194" y="303"/>
                </a:lnTo>
                <a:lnTo>
                  <a:pt x="192" y="299"/>
                </a:lnTo>
                <a:lnTo>
                  <a:pt x="190" y="299"/>
                </a:lnTo>
                <a:lnTo>
                  <a:pt x="185" y="296"/>
                </a:lnTo>
                <a:lnTo>
                  <a:pt x="178" y="299"/>
                </a:lnTo>
                <a:lnTo>
                  <a:pt x="154" y="294"/>
                </a:lnTo>
                <a:lnTo>
                  <a:pt x="152" y="299"/>
                </a:lnTo>
                <a:lnTo>
                  <a:pt x="140" y="287"/>
                </a:lnTo>
                <a:lnTo>
                  <a:pt x="133" y="285"/>
                </a:lnTo>
                <a:lnTo>
                  <a:pt x="131" y="285"/>
                </a:lnTo>
                <a:lnTo>
                  <a:pt x="128" y="285"/>
                </a:lnTo>
                <a:lnTo>
                  <a:pt x="126" y="282"/>
                </a:lnTo>
                <a:lnTo>
                  <a:pt x="119" y="277"/>
                </a:lnTo>
                <a:lnTo>
                  <a:pt x="114" y="273"/>
                </a:lnTo>
                <a:lnTo>
                  <a:pt x="107" y="270"/>
                </a:lnTo>
                <a:lnTo>
                  <a:pt x="105" y="268"/>
                </a:lnTo>
                <a:lnTo>
                  <a:pt x="107" y="266"/>
                </a:lnTo>
                <a:lnTo>
                  <a:pt x="112" y="256"/>
                </a:lnTo>
                <a:lnTo>
                  <a:pt x="114" y="249"/>
                </a:lnTo>
                <a:lnTo>
                  <a:pt x="112" y="244"/>
                </a:lnTo>
                <a:lnTo>
                  <a:pt x="109" y="244"/>
                </a:lnTo>
                <a:lnTo>
                  <a:pt x="105" y="240"/>
                </a:lnTo>
                <a:lnTo>
                  <a:pt x="105" y="237"/>
                </a:lnTo>
                <a:lnTo>
                  <a:pt x="105" y="235"/>
                </a:lnTo>
                <a:lnTo>
                  <a:pt x="107" y="235"/>
                </a:lnTo>
                <a:lnTo>
                  <a:pt x="107" y="232"/>
                </a:lnTo>
                <a:lnTo>
                  <a:pt x="102" y="221"/>
                </a:lnTo>
                <a:lnTo>
                  <a:pt x="102" y="218"/>
                </a:lnTo>
                <a:lnTo>
                  <a:pt x="102" y="216"/>
                </a:lnTo>
                <a:lnTo>
                  <a:pt x="102" y="216"/>
                </a:lnTo>
                <a:lnTo>
                  <a:pt x="102" y="216"/>
                </a:lnTo>
                <a:lnTo>
                  <a:pt x="102" y="213"/>
                </a:lnTo>
                <a:lnTo>
                  <a:pt x="97" y="209"/>
                </a:lnTo>
                <a:lnTo>
                  <a:pt x="93" y="199"/>
                </a:lnTo>
                <a:lnTo>
                  <a:pt x="88" y="197"/>
                </a:lnTo>
                <a:lnTo>
                  <a:pt x="83" y="199"/>
                </a:lnTo>
                <a:lnTo>
                  <a:pt x="74" y="202"/>
                </a:lnTo>
                <a:lnTo>
                  <a:pt x="69" y="204"/>
                </a:lnTo>
                <a:lnTo>
                  <a:pt x="60" y="204"/>
                </a:lnTo>
                <a:lnTo>
                  <a:pt x="57" y="202"/>
                </a:lnTo>
                <a:lnTo>
                  <a:pt x="53" y="199"/>
                </a:lnTo>
                <a:lnTo>
                  <a:pt x="53" y="197"/>
                </a:lnTo>
                <a:lnTo>
                  <a:pt x="50" y="195"/>
                </a:lnTo>
                <a:lnTo>
                  <a:pt x="48" y="192"/>
                </a:lnTo>
                <a:lnTo>
                  <a:pt x="45" y="192"/>
                </a:lnTo>
                <a:lnTo>
                  <a:pt x="45" y="192"/>
                </a:lnTo>
                <a:lnTo>
                  <a:pt x="45" y="195"/>
                </a:lnTo>
                <a:lnTo>
                  <a:pt x="45" y="197"/>
                </a:lnTo>
                <a:lnTo>
                  <a:pt x="45" y="199"/>
                </a:lnTo>
                <a:lnTo>
                  <a:pt x="43" y="202"/>
                </a:lnTo>
                <a:lnTo>
                  <a:pt x="34" y="197"/>
                </a:lnTo>
                <a:lnTo>
                  <a:pt x="24" y="195"/>
                </a:lnTo>
                <a:lnTo>
                  <a:pt x="12" y="185"/>
                </a:lnTo>
                <a:lnTo>
                  <a:pt x="3" y="183"/>
                </a:lnTo>
                <a:lnTo>
                  <a:pt x="3" y="173"/>
                </a:lnTo>
                <a:lnTo>
                  <a:pt x="0" y="168"/>
                </a:lnTo>
                <a:lnTo>
                  <a:pt x="0" y="166"/>
                </a:lnTo>
                <a:lnTo>
                  <a:pt x="0" y="164"/>
                </a:lnTo>
                <a:lnTo>
                  <a:pt x="0" y="159"/>
                </a:lnTo>
                <a:lnTo>
                  <a:pt x="15" y="145"/>
                </a:lnTo>
                <a:lnTo>
                  <a:pt x="43" y="128"/>
                </a:lnTo>
                <a:lnTo>
                  <a:pt x="50" y="124"/>
                </a:lnTo>
                <a:lnTo>
                  <a:pt x="53" y="119"/>
                </a:lnTo>
                <a:lnTo>
                  <a:pt x="55" y="114"/>
                </a:lnTo>
                <a:lnTo>
                  <a:pt x="55" y="112"/>
                </a:lnTo>
                <a:lnTo>
                  <a:pt x="57" y="105"/>
                </a:lnTo>
                <a:lnTo>
                  <a:pt x="57" y="100"/>
                </a:lnTo>
                <a:lnTo>
                  <a:pt x="55" y="100"/>
                </a:lnTo>
                <a:lnTo>
                  <a:pt x="43" y="95"/>
                </a:lnTo>
                <a:lnTo>
                  <a:pt x="60" y="83"/>
                </a:lnTo>
                <a:lnTo>
                  <a:pt x="74" y="81"/>
                </a:lnTo>
                <a:lnTo>
                  <a:pt x="79" y="81"/>
                </a:lnTo>
                <a:lnTo>
                  <a:pt x="86" y="74"/>
                </a:lnTo>
                <a:lnTo>
                  <a:pt x="88" y="74"/>
                </a:lnTo>
                <a:lnTo>
                  <a:pt x="93" y="74"/>
                </a:lnTo>
                <a:lnTo>
                  <a:pt x="95" y="74"/>
                </a:lnTo>
                <a:lnTo>
                  <a:pt x="97" y="74"/>
                </a:lnTo>
                <a:lnTo>
                  <a:pt x="97" y="71"/>
                </a:lnTo>
                <a:lnTo>
                  <a:pt x="100" y="69"/>
                </a:lnTo>
                <a:lnTo>
                  <a:pt x="100" y="67"/>
                </a:lnTo>
                <a:lnTo>
                  <a:pt x="102" y="64"/>
                </a:lnTo>
                <a:lnTo>
                  <a:pt x="105" y="64"/>
                </a:lnTo>
                <a:lnTo>
                  <a:pt x="109" y="67"/>
                </a:lnTo>
                <a:lnTo>
                  <a:pt x="114" y="69"/>
                </a:lnTo>
                <a:lnTo>
                  <a:pt x="119" y="67"/>
                </a:lnTo>
                <a:lnTo>
                  <a:pt x="121" y="67"/>
                </a:lnTo>
                <a:lnTo>
                  <a:pt x="123" y="69"/>
                </a:lnTo>
                <a:lnTo>
                  <a:pt x="126" y="67"/>
                </a:lnTo>
                <a:lnTo>
                  <a:pt x="126" y="67"/>
                </a:lnTo>
                <a:lnTo>
                  <a:pt x="128" y="64"/>
                </a:lnTo>
                <a:lnTo>
                  <a:pt x="128" y="64"/>
                </a:lnTo>
                <a:lnTo>
                  <a:pt x="131" y="67"/>
                </a:lnTo>
                <a:lnTo>
                  <a:pt x="140" y="76"/>
                </a:lnTo>
                <a:lnTo>
                  <a:pt x="142" y="79"/>
                </a:lnTo>
                <a:lnTo>
                  <a:pt x="152" y="81"/>
                </a:lnTo>
                <a:lnTo>
                  <a:pt x="157" y="83"/>
                </a:lnTo>
                <a:lnTo>
                  <a:pt x="157" y="86"/>
                </a:lnTo>
                <a:lnTo>
                  <a:pt x="159" y="88"/>
                </a:lnTo>
                <a:lnTo>
                  <a:pt x="159" y="90"/>
                </a:lnTo>
                <a:lnTo>
                  <a:pt x="159" y="93"/>
                </a:lnTo>
                <a:lnTo>
                  <a:pt x="161" y="93"/>
                </a:lnTo>
                <a:lnTo>
                  <a:pt x="164" y="93"/>
                </a:lnTo>
                <a:lnTo>
                  <a:pt x="164" y="95"/>
                </a:lnTo>
                <a:lnTo>
                  <a:pt x="166" y="100"/>
                </a:lnTo>
                <a:lnTo>
                  <a:pt x="168" y="102"/>
                </a:lnTo>
                <a:lnTo>
                  <a:pt x="173" y="105"/>
                </a:lnTo>
                <a:lnTo>
                  <a:pt x="178" y="100"/>
                </a:lnTo>
                <a:lnTo>
                  <a:pt x="180" y="95"/>
                </a:lnTo>
                <a:lnTo>
                  <a:pt x="180" y="90"/>
                </a:lnTo>
                <a:lnTo>
                  <a:pt x="178" y="88"/>
                </a:lnTo>
                <a:lnTo>
                  <a:pt x="176" y="88"/>
                </a:lnTo>
                <a:lnTo>
                  <a:pt x="173" y="86"/>
                </a:lnTo>
                <a:lnTo>
                  <a:pt x="168" y="81"/>
                </a:lnTo>
                <a:lnTo>
                  <a:pt x="166" y="76"/>
                </a:lnTo>
                <a:lnTo>
                  <a:pt x="168" y="74"/>
                </a:lnTo>
                <a:lnTo>
                  <a:pt x="171" y="67"/>
                </a:lnTo>
                <a:lnTo>
                  <a:pt x="168" y="62"/>
                </a:lnTo>
                <a:lnTo>
                  <a:pt x="168" y="62"/>
                </a:lnTo>
                <a:lnTo>
                  <a:pt x="164" y="60"/>
                </a:lnTo>
                <a:lnTo>
                  <a:pt x="147" y="50"/>
                </a:lnTo>
                <a:lnTo>
                  <a:pt x="145" y="48"/>
                </a:lnTo>
                <a:lnTo>
                  <a:pt x="142" y="45"/>
                </a:lnTo>
                <a:lnTo>
                  <a:pt x="142" y="43"/>
                </a:lnTo>
                <a:lnTo>
                  <a:pt x="142" y="41"/>
                </a:lnTo>
                <a:lnTo>
                  <a:pt x="145" y="38"/>
                </a:lnTo>
                <a:lnTo>
                  <a:pt x="147" y="36"/>
                </a:lnTo>
                <a:lnTo>
                  <a:pt x="150" y="31"/>
                </a:lnTo>
                <a:lnTo>
                  <a:pt x="150" y="29"/>
                </a:lnTo>
                <a:lnTo>
                  <a:pt x="152" y="22"/>
                </a:lnTo>
                <a:lnTo>
                  <a:pt x="152" y="17"/>
                </a:lnTo>
                <a:lnTo>
                  <a:pt x="154" y="15"/>
                </a:lnTo>
                <a:lnTo>
                  <a:pt x="157" y="15"/>
                </a:lnTo>
                <a:lnTo>
                  <a:pt x="161" y="15"/>
                </a:lnTo>
                <a:lnTo>
                  <a:pt x="164" y="12"/>
                </a:lnTo>
                <a:lnTo>
                  <a:pt x="166" y="8"/>
                </a:lnTo>
                <a:lnTo>
                  <a:pt x="173" y="3"/>
                </a:lnTo>
                <a:lnTo>
                  <a:pt x="178" y="0"/>
                </a:lnTo>
                <a:lnTo>
                  <a:pt x="180" y="0"/>
                </a:lnTo>
                <a:lnTo>
                  <a:pt x="185" y="0"/>
                </a:lnTo>
                <a:lnTo>
                  <a:pt x="192" y="0"/>
                </a:lnTo>
                <a:lnTo>
                  <a:pt x="197" y="3"/>
                </a:lnTo>
                <a:lnTo>
                  <a:pt x="197" y="5"/>
                </a:lnTo>
                <a:lnTo>
                  <a:pt x="197" y="8"/>
                </a:lnTo>
                <a:lnTo>
                  <a:pt x="194" y="12"/>
                </a:lnTo>
                <a:lnTo>
                  <a:pt x="197" y="19"/>
                </a:lnTo>
                <a:lnTo>
                  <a:pt x="197" y="22"/>
                </a:lnTo>
                <a:lnTo>
                  <a:pt x="199" y="22"/>
                </a:lnTo>
                <a:lnTo>
                  <a:pt x="202" y="19"/>
                </a:lnTo>
                <a:lnTo>
                  <a:pt x="202" y="15"/>
                </a:lnTo>
                <a:lnTo>
                  <a:pt x="202" y="15"/>
                </a:lnTo>
                <a:lnTo>
                  <a:pt x="202" y="12"/>
                </a:lnTo>
                <a:lnTo>
                  <a:pt x="202" y="12"/>
                </a:lnTo>
                <a:lnTo>
                  <a:pt x="204" y="12"/>
                </a:lnTo>
                <a:lnTo>
                  <a:pt x="206" y="10"/>
                </a:lnTo>
                <a:lnTo>
                  <a:pt x="211" y="10"/>
                </a:lnTo>
                <a:lnTo>
                  <a:pt x="216" y="12"/>
                </a:lnTo>
                <a:lnTo>
                  <a:pt x="216" y="12"/>
                </a:lnTo>
                <a:lnTo>
                  <a:pt x="216" y="15"/>
                </a:lnTo>
                <a:lnTo>
                  <a:pt x="223" y="22"/>
                </a:lnTo>
                <a:lnTo>
                  <a:pt x="223" y="26"/>
                </a:lnTo>
                <a:lnTo>
                  <a:pt x="223" y="31"/>
                </a:lnTo>
                <a:lnTo>
                  <a:pt x="223" y="36"/>
                </a:lnTo>
                <a:lnTo>
                  <a:pt x="223" y="38"/>
                </a:lnTo>
                <a:lnTo>
                  <a:pt x="232" y="41"/>
                </a:lnTo>
                <a:lnTo>
                  <a:pt x="235" y="38"/>
                </a:lnTo>
                <a:lnTo>
                  <a:pt x="237" y="38"/>
                </a:lnTo>
                <a:lnTo>
                  <a:pt x="239" y="36"/>
                </a:lnTo>
                <a:lnTo>
                  <a:pt x="242" y="34"/>
                </a:lnTo>
                <a:lnTo>
                  <a:pt x="249" y="31"/>
                </a:lnTo>
                <a:lnTo>
                  <a:pt x="256" y="31"/>
                </a:lnTo>
                <a:lnTo>
                  <a:pt x="258" y="34"/>
                </a:lnTo>
                <a:lnTo>
                  <a:pt x="273" y="55"/>
                </a:lnTo>
                <a:lnTo>
                  <a:pt x="280" y="62"/>
                </a:lnTo>
                <a:lnTo>
                  <a:pt x="284" y="64"/>
                </a:lnTo>
                <a:lnTo>
                  <a:pt x="287" y="64"/>
                </a:lnTo>
                <a:lnTo>
                  <a:pt x="289" y="64"/>
                </a:lnTo>
                <a:lnTo>
                  <a:pt x="296" y="64"/>
                </a:lnTo>
                <a:lnTo>
                  <a:pt x="308" y="62"/>
                </a:lnTo>
                <a:lnTo>
                  <a:pt x="313" y="60"/>
                </a:lnTo>
                <a:lnTo>
                  <a:pt x="317" y="52"/>
                </a:lnTo>
                <a:lnTo>
                  <a:pt x="320" y="52"/>
                </a:lnTo>
                <a:lnTo>
                  <a:pt x="325" y="57"/>
                </a:lnTo>
                <a:lnTo>
                  <a:pt x="327" y="57"/>
                </a:lnTo>
                <a:lnTo>
                  <a:pt x="332" y="57"/>
                </a:lnTo>
                <a:lnTo>
                  <a:pt x="334" y="57"/>
                </a:lnTo>
                <a:lnTo>
                  <a:pt x="336" y="57"/>
                </a:lnTo>
                <a:lnTo>
                  <a:pt x="344" y="62"/>
                </a:lnTo>
                <a:lnTo>
                  <a:pt x="346" y="62"/>
                </a:lnTo>
                <a:lnTo>
                  <a:pt x="348" y="60"/>
                </a:lnTo>
                <a:lnTo>
                  <a:pt x="351" y="60"/>
                </a:lnTo>
                <a:lnTo>
                  <a:pt x="353" y="55"/>
                </a:lnTo>
                <a:lnTo>
                  <a:pt x="355" y="52"/>
                </a:lnTo>
                <a:lnTo>
                  <a:pt x="360" y="50"/>
                </a:lnTo>
                <a:lnTo>
                  <a:pt x="365" y="48"/>
                </a:lnTo>
                <a:lnTo>
                  <a:pt x="372" y="48"/>
                </a:lnTo>
                <a:lnTo>
                  <a:pt x="377" y="45"/>
                </a:lnTo>
                <a:lnTo>
                  <a:pt x="381" y="43"/>
                </a:lnTo>
                <a:lnTo>
                  <a:pt x="381" y="41"/>
                </a:lnTo>
                <a:lnTo>
                  <a:pt x="381" y="38"/>
                </a:lnTo>
                <a:lnTo>
                  <a:pt x="381" y="36"/>
                </a:lnTo>
                <a:lnTo>
                  <a:pt x="379" y="34"/>
                </a:lnTo>
                <a:lnTo>
                  <a:pt x="384" y="29"/>
                </a:lnTo>
                <a:lnTo>
                  <a:pt x="386" y="29"/>
                </a:lnTo>
                <a:lnTo>
                  <a:pt x="386" y="29"/>
                </a:lnTo>
                <a:lnTo>
                  <a:pt x="386" y="29"/>
                </a:lnTo>
                <a:lnTo>
                  <a:pt x="388" y="34"/>
                </a:lnTo>
                <a:lnTo>
                  <a:pt x="400" y="41"/>
                </a:lnTo>
                <a:lnTo>
                  <a:pt x="405" y="45"/>
                </a:lnTo>
                <a:lnTo>
                  <a:pt x="407" y="50"/>
                </a:lnTo>
                <a:lnTo>
                  <a:pt x="407" y="57"/>
                </a:lnTo>
                <a:lnTo>
                  <a:pt x="407" y="62"/>
                </a:lnTo>
                <a:lnTo>
                  <a:pt x="407" y="64"/>
                </a:lnTo>
                <a:lnTo>
                  <a:pt x="414" y="74"/>
                </a:lnTo>
                <a:lnTo>
                  <a:pt x="417" y="81"/>
                </a:lnTo>
                <a:lnTo>
                  <a:pt x="417" y="88"/>
                </a:lnTo>
                <a:lnTo>
                  <a:pt x="422" y="95"/>
                </a:lnTo>
                <a:lnTo>
                  <a:pt x="419" y="100"/>
                </a:lnTo>
                <a:lnTo>
                  <a:pt x="422" y="105"/>
                </a:lnTo>
                <a:lnTo>
                  <a:pt x="424" y="112"/>
                </a:lnTo>
                <a:lnTo>
                  <a:pt x="426" y="116"/>
                </a:lnTo>
                <a:lnTo>
                  <a:pt x="431" y="119"/>
                </a:lnTo>
                <a:lnTo>
                  <a:pt x="438" y="119"/>
                </a:lnTo>
                <a:lnTo>
                  <a:pt x="438" y="121"/>
                </a:lnTo>
                <a:lnTo>
                  <a:pt x="443" y="119"/>
                </a:lnTo>
                <a:lnTo>
                  <a:pt x="452" y="112"/>
                </a:lnTo>
                <a:lnTo>
                  <a:pt x="459" y="107"/>
                </a:lnTo>
                <a:lnTo>
                  <a:pt x="469" y="105"/>
                </a:lnTo>
                <a:lnTo>
                  <a:pt x="476" y="105"/>
                </a:lnTo>
                <a:lnTo>
                  <a:pt x="478" y="107"/>
                </a:lnTo>
                <a:lnTo>
                  <a:pt x="483" y="109"/>
                </a:lnTo>
                <a:lnTo>
                  <a:pt x="483" y="114"/>
                </a:lnTo>
                <a:lnTo>
                  <a:pt x="483" y="119"/>
                </a:lnTo>
                <a:lnTo>
                  <a:pt x="483" y="121"/>
                </a:lnTo>
                <a:lnTo>
                  <a:pt x="476" y="128"/>
                </a:lnTo>
                <a:lnTo>
                  <a:pt x="476" y="131"/>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 name="Freeform 15"/>
          <p:cNvSpPr>
            <a:spLocks/>
          </p:cNvSpPr>
          <p:nvPr/>
        </p:nvSpPr>
        <p:spPr bwMode="auto">
          <a:xfrm>
            <a:off x="9912801" y="10660872"/>
            <a:ext cx="2583576" cy="1068575"/>
          </a:xfrm>
          <a:custGeom>
            <a:avLst/>
            <a:gdLst>
              <a:gd name="T0" fmla="*/ 509 w 544"/>
              <a:gd name="T1" fmla="*/ 12 h 225"/>
              <a:gd name="T2" fmla="*/ 521 w 544"/>
              <a:gd name="T3" fmla="*/ 19 h 225"/>
              <a:gd name="T4" fmla="*/ 530 w 544"/>
              <a:gd name="T5" fmla="*/ 36 h 225"/>
              <a:gd name="T6" fmla="*/ 530 w 544"/>
              <a:gd name="T7" fmla="*/ 59 h 225"/>
              <a:gd name="T8" fmla="*/ 537 w 544"/>
              <a:gd name="T9" fmla="*/ 121 h 225"/>
              <a:gd name="T10" fmla="*/ 539 w 544"/>
              <a:gd name="T11" fmla="*/ 156 h 225"/>
              <a:gd name="T12" fmla="*/ 542 w 544"/>
              <a:gd name="T13" fmla="*/ 161 h 225"/>
              <a:gd name="T14" fmla="*/ 539 w 544"/>
              <a:gd name="T15" fmla="*/ 168 h 225"/>
              <a:gd name="T16" fmla="*/ 521 w 544"/>
              <a:gd name="T17" fmla="*/ 159 h 225"/>
              <a:gd name="T18" fmla="*/ 492 w 544"/>
              <a:gd name="T19" fmla="*/ 170 h 225"/>
              <a:gd name="T20" fmla="*/ 461 w 544"/>
              <a:gd name="T21" fmla="*/ 185 h 225"/>
              <a:gd name="T22" fmla="*/ 390 w 544"/>
              <a:gd name="T23" fmla="*/ 225 h 225"/>
              <a:gd name="T24" fmla="*/ 357 w 544"/>
              <a:gd name="T25" fmla="*/ 218 h 225"/>
              <a:gd name="T26" fmla="*/ 345 w 544"/>
              <a:gd name="T27" fmla="*/ 218 h 225"/>
              <a:gd name="T28" fmla="*/ 341 w 544"/>
              <a:gd name="T29" fmla="*/ 218 h 225"/>
              <a:gd name="T30" fmla="*/ 336 w 544"/>
              <a:gd name="T31" fmla="*/ 213 h 225"/>
              <a:gd name="T32" fmla="*/ 289 w 544"/>
              <a:gd name="T33" fmla="*/ 180 h 225"/>
              <a:gd name="T34" fmla="*/ 222 w 544"/>
              <a:gd name="T35" fmla="*/ 168 h 225"/>
              <a:gd name="T36" fmla="*/ 144 w 544"/>
              <a:gd name="T37" fmla="*/ 147 h 225"/>
              <a:gd name="T38" fmla="*/ 118 w 544"/>
              <a:gd name="T39" fmla="*/ 149 h 225"/>
              <a:gd name="T40" fmla="*/ 80 w 544"/>
              <a:gd name="T41" fmla="*/ 159 h 225"/>
              <a:gd name="T42" fmla="*/ 62 w 544"/>
              <a:gd name="T43" fmla="*/ 163 h 225"/>
              <a:gd name="T44" fmla="*/ 43 w 544"/>
              <a:gd name="T45" fmla="*/ 163 h 225"/>
              <a:gd name="T46" fmla="*/ 26 w 544"/>
              <a:gd name="T47" fmla="*/ 175 h 225"/>
              <a:gd name="T48" fmla="*/ 12 w 544"/>
              <a:gd name="T49" fmla="*/ 178 h 225"/>
              <a:gd name="T50" fmla="*/ 0 w 544"/>
              <a:gd name="T51" fmla="*/ 173 h 225"/>
              <a:gd name="T52" fmla="*/ 7 w 544"/>
              <a:gd name="T53" fmla="*/ 154 h 225"/>
              <a:gd name="T54" fmla="*/ 33 w 544"/>
              <a:gd name="T55" fmla="*/ 114 h 225"/>
              <a:gd name="T56" fmla="*/ 43 w 544"/>
              <a:gd name="T57" fmla="*/ 88 h 225"/>
              <a:gd name="T58" fmla="*/ 54 w 544"/>
              <a:gd name="T59" fmla="*/ 43 h 225"/>
              <a:gd name="T60" fmla="*/ 76 w 544"/>
              <a:gd name="T61" fmla="*/ 14 h 225"/>
              <a:gd name="T62" fmla="*/ 90 w 544"/>
              <a:gd name="T63" fmla="*/ 9 h 225"/>
              <a:gd name="T64" fmla="*/ 102 w 544"/>
              <a:gd name="T65" fmla="*/ 19 h 225"/>
              <a:gd name="T66" fmla="*/ 121 w 544"/>
              <a:gd name="T67" fmla="*/ 26 h 225"/>
              <a:gd name="T68" fmla="*/ 135 w 544"/>
              <a:gd name="T69" fmla="*/ 33 h 225"/>
              <a:gd name="T70" fmla="*/ 140 w 544"/>
              <a:gd name="T71" fmla="*/ 28 h 225"/>
              <a:gd name="T72" fmla="*/ 161 w 544"/>
              <a:gd name="T73" fmla="*/ 28 h 225"/>
              <a:gd name="T74" fmla="*/ 192 w 544"/>
              <a:gd name="T75" fmla="*/ 43 h 225"/>
              <a:gd name="T76" fmla="*/ 206 w 544"/>
              <a:gd name="T77" fmla="*/ 36 h 225"/>
              <a:gd name="T78" fmla="*/ 211 w 544"/>
              <a:gd name="T79" fmla="*/ 28 h 225"/>
              <a:gd name="T80" fmla="*/ 234 w 544"/>
              <a:gd name="T81" fmla="*/ 26 h 225"/>
              <a:gd name="T82" fmla="*/ 248 w 544"/>
              <a:gd name="T83" fmla="*/ 24 h 225"/>
              <a:gd name="T84" fmla="*/ 258 w 544"/>
              <a:gd name="T85" fmla="*/ 40 h 225"/>
              <a:gd name="T86" fmla="*/ 267 w 544"/>
              <a:gd name="T87" fmla="*/ 50 h 225"/>
              <a:gd name="T88" fmla="*/ 308 w 544"/>
              <a:gd name="T89" fmla="*/ 76 h 225"/>
              <a:gd name="T90" fmla="*/ 329 w 544"/>
              <a:gd name="T91" fmla="*/ 76 h 225"/>
              <a:gd name="T92" fmla="*/ 350 w 544"/>
              <a:gd name="T93" fmla="*/ 64 h 225"/>
              <a:gd name="T94" fmla="*/ 348 w 544"/>
              <a:gd name="T95" fmla="*/ 57 h 225"/>
              <a:gd name="T96" fmla="*/ 355 w 544"/>
              <a:gd name="T97" fmla="*/ 50 h 225"/>
              <a:gd name="T98" fmla="*/ 381 w 544"/>
              <a:gd name="T99" fmla="*/ 47 h 225"/>
              <a:gd name="T100" fmla="*/ 388 w 544"/>
              <a:gd name="T101" fmla="*/ 40 h 225"/>
              <a:gd name="T102" fmla="*/ 400 w 544"/>
              <a:gd name="T103" fmla="*/ 36 h 225"/>
              <a:gd name="T104" fmla="*/ 412 w 544"/>
              <a:gd name="T105" fmla="*/ 31 h 225"/>
              <a:gd name="T106" fmla="*/ 416 w 544"/>
              <a:gd name="T107" fmla="*/ 28 h 225"/>
              <a:gd name="T108" fmla="*/ 468 w 544"/>
              <a:gd name="T109" fmla="*/ 19 h 225"/>
              <a:gd name="T110" fmla="*/ 478 w 544"/>
              <a:gd name="T111" fmla="*/ 21 h 225"/>
              <a:gd name="T112" fmla="*/ 492 w 544"/>
              <a:gd name="T113" fmla="*/ 1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225">
                <a:moveTo>
                  <a:pt x="499" y="12"/>
                </a:moveTo>
                <a:lnTo>
                  <a:pt x="499" y="12"/>
                </a:lnTo>
                <a:lnTo>
                  <a:pt x="509" y="12"/>
                </a:lnTo>
                <a:lnTo>
                  <a:pt x="516" y="12"/>
                </a:lnTo>
                <a:lnTo>
                  <a:pt x="518" y="14"/>
                </a:lnTo>
                <a:lnTo>
                  <a:pt x="521" y="19"/>
                </a:lnTo>
                <a:lnTo>
                  <a:pt x="528" y="24"/>
                </a:lnTo>
                <a:lnTo>
                  <a:pt x="528" y="26"/>
                </a:lnTo>
                <a:lnTo>
                  <a:pt x="530" y="36"/>
                </a:lnTo>
                <a:lnTo>
                  <a:pt x="532" y="45"/>
                </a:lnTo>
                <a:lnTo>
                  <a:pt x="532" y="54"/>
                </a:lnTo>
                <a:lnTo>
                  <a:pt x="530" y="59"/>
                </a:lnTo>
                <a:lnTo>
                  <a:pt x="535" y="73"/>
                </a:lnTo>
                <a:lnTo>
                  <a:pt x="535" y="107"/>
                </a:lnTo>
                <a:lnTo>
                  <a:pt x="537" y="121"/>
                </a:lnTo>
                <a:lnTo>
                  <a:pt x="535" y="128"/>
                </a:lnTo>
                <a:lnTo>
                  <a:pt x="535" y="137"/>
                </a:lnTo>
                <a:lnTo>
                  <a:pt x="539" y="156"/>
                </a:lnTo>
                <a:lnTo>
                  <a:pt x="539" y="159"/>
                </a:lnTo>
                <a:lnTo>
                  <a:pt x="539" y="159"/>
                </a:lnTo>
                <a:lnTo>
                  <a:pt x="542" y="161"/>
                </a:lnTo>
                <a:lnTo>
                  <a:pt x="544" y="161"/>
                </a:lnTo>
                <a:lnTo>
                  <a:pt x="544" y="166"/>
                </a:lnTo>
                <a:lnTo>
                  <a:pt x="539" y="168"/>
                </a:lnTo>
                <a:lnTo>
                  <a:pt x="535" y="163"/>
                </a:lnTo>
                <a:lnTo>
                  <a:pt x="528" y="161"/>
                </a:lnTo>
                <a:lnTo>
                  <a:pt x="521" y="159"/>
                </a:lnTo>
                <a:lnTo>
                  <a:pt x="513" y="159"/>
                </a:lnTo>
                <a:lnTo>
                  <a:pt x="506" y="161"/>
                </a:lnTo>
                <a:lnTo>
                  <a:pt x="492" y="170"/>
                </a:lnTo>
                <a:lnTo>
                  <a:pt x="485" y="170"/>
                </a:lnTo>
                <a:lnTo>
                  <a:pt x="464" y="182"/>
                </a:lnTo>
                <a:lnTo>
                  <a:pt x="461" y="185"/>
                </a:lnTo>
                <a:lnTo>
                  <a:pt x="407" y="215"/>
                </a:lnTo>
                <a:lnTo>
                  <a:pt x="395" y="225"/>
                </a:lnTo>
                <a:lnTo>
                  <a:pt x="390" y="225"/>
                </a:lnTo>
                <a:lnTo>
                  <a:pt x="386" y="220"/>
                </a:lnTo>
                <a:lnTo>
                  <a:pt x="379" y="220"/>
                </a:lnTo>
                <a:lnTo>
                  <a:pt x="357" y="218"/>
                </a:lnTo>
                <a:lnTo>
                  <a:pt x="353" y="213"/>
                </a:lnTo>
                <a:lnTo>
                  <a:pt x="350" y="218"/>
                </a:lnTo>
                <a:lnTo>
                  <a:pt x="345" y="218"/>
                </a:lnTo>
                <a:lnTo>
                  <a:pt x="341" y="215"/>
                </a:lnTo>
                <a:lnTo>
                  <a:pt x="338" y="213"/>
                </a:lnTo>
                <a:lnTo>
                  <a:pt x="341" y="218"/>
                </a:lnTo>
                <a:lnTo>
                  <a:pt x="343" y="220"/>
                </a:lnTo>
                <a:lnTo>
                  <a:pt x="343" y="225"/>
                </a:lnTo>
                <a:lnTo>
                  <a:pt x="336" y="213"/>
                </a:lnTo>
                <a:lnTo>
                  <a:pt x="324" y="201"/>
                </a:lnTo>
                <a:lnTo>
                  <a:pt x="300" y="185"/>
                </a:lnTo>
                <a:lnTo>
                  <a:pt x="289" y="180"/>
                </a:lnTo>
                <a:lnTo>
                  <a:pt x="239" y="175"/>
                </a:lnTo>
                <a:lnTo>
                  <a:pt x="227" y="170"/>
                </a:lnTo>
                <a:lnTo>
                  <a:pt x="222" y="168"/>
                </a:lnTo>
                <a:lnTo>
                  <a:pt x="180" y="163"/>
                </a:lnTo>
                <a:lnTo>
                  <a:pt x="159" y="149"/>
                </a:lnTo>
                <a:lnTo>
                  <a:pt x="144" y="147"/>
                </a:lnTo>
                <a:lnTo>
                  <a:pt x="128" y="144"/>
                </a:lnTo>
                <a:lnTo>
                  <a:pt x="123" y="147"/>
                </a:lnTo>
                <a:lnTo>
                  <a:pt x="118" y="149"/>
                </a:lnTo>
                <a:lnTo>
                  <a:pt x="107" y="159"/>
                </a:lnTo>
                <a:lnTo>
                  <a:pt x="85" y="156"/>
                </a:lnTo>
                <a:lnTo>
                  <a:pt x="80" y="159"/>
                </a:lnTo>
                <a:lnTo>
                  <a:pt x="73" y="161"/>
                </a:lnTo>
                <a:lnTo>
                  <a:pt x="69" y="163"/>
                </a:lnTo>
                <a:lnTo>
                  <a:pt x="62" y="163"/>
                </a:lnTo>
                <a:lnTo>
                  <a:pt x="52" y="161"/>
                </a:lnTo>
                <a:lnTo>
                  <a:pt x="47" y="161"/>
                </a:lnTo>
                <a:lnTo>
                  <a:pt x="43" y="163"/>
                </a:lnTo>
                <a:lnTo>
                  <a:pt x="33" y="173"/>
                </a:lnTo>
                <a:lnTo>
                  <a:pt x="31" y="175"/>
                </a:lnTo>
                <a:lnTo>
                  <a:pt x="26" y="175"/>
                </a:lnTo>
                <a:lnTo>
                  <a:pt x="19" y="180"/>
                </a:lnTo>
                <a:lnTo>
                  <a:pt x="17" y="180"/>
                </a:lnTo>
                <a:lnTo>
                  <a:pt x="12" y="178"/>
                </a:lnTo>
                <a:lnTo>
                  <a:pt x="7" y="175"/>
                </a:lnTo>
                <a:lnTo>
                  <a:pt x="5" y="173"/>
                </a:lnTo>
                <a:lnTo>
                  <a:pt x="0" y="173"/>
                </a:lnTo>
                <a:lnTo>
                  <a:pt x="2" y="161"/>
                </a:lnTo>
                <a:lnTo>
                  <a:pt x="5" y="156"/>
                </a:lnTo>
                <a:lnTo>
                  <a:pt x="7" y="154"/>
                </a:lnTo>
                <a:lnTo>
                  <a:pt x="21" y="130"/>
                </a:lnTo>
                <a:lnTo>
                  <a:pt x="28" y="123"/>
                </a:lnTo>
                <a:lnTo>
                  <a:pt x="33" y="114"/>
                </a:lnTo>
                <a:lnTo>
                  <a:pt x="31" y="102"/>
                </a:lnTo>
                <a:lnTo>
                  <a:pt x="38" y="97"/>
                </a:lnTo>
                <a:lnTo>
                  <a:pt x="43" y="88"/>
                </a:lnTo>
                <a:lnTo>
                  <a:pt x="47" y="78"/>
                </a:lnTo>
                <a:lnTo>
                  <a:pt x="52" y="54"/>
                </a:lnTo>
                <a:lnTo>
                  <a:pt x="54" y="43"/>
                </a:lnTo>
                <a:lnTo>
                  <a:pt x="62" y="33"/>
                </a:lnTo>
                <a:lnTo>
                  <a:pt x="69" y="26"/>
                </a:lnTo>
                <a:lnTo>
                  <a:pt x="76" y="14"/>
                </a:lnTo>
                <a:lnTo>
                  <a:pt x="78" y="0"/>
                </a:lnTo>
                <a:lnTo>
                  <a:pt x="83" y="2"/>
                </a:lnTo>
                <a:lnTo>
                  <a:pt x="90" y="9"/>
                </a:lnTo>
                <a:lnTo>
                  <a:pt x="95" y="9"/>
                </a:lnTo>
                <a:lnTo>
                  <a:pt x="99" y="14"/>
                </a:lnTo>
                <a:lnTo>
                  <a:pt x="102" y="19"/>
                </a:lnTo>
                <a:lnTo>
                  <a:pt x="104" y="21"/>
                </a:lnTo>
                <a:lnTo>
                  <a:pt x="107" y="24"/>
                </a:lnTo>
                <a:lnTo>
                  <a:pt x="121" y="26"/>
                </a:lnTo>
                <a:lnTo>
                  <a:pt x="130" y="31"/>
                </a:lnTo>
                <a:lnTo>
                  <a:pt x="133" y="33"/>
                </a:lnTo>
                <a:lnTo>
                  <a:pt x="135" y="33"/>
                </a:lnTo>
                <a:lnTo>
                  <a:pt x="137" y="33"/>
                </a:lnTo>
                <a:lnTo>
                  <a:pt x="140" y="31"/>
                </a:lnTo>
                <a:lnTo>
                  <a:pt x="140" y="28"/>
                </a:lnTo>
                <a:lnTo>
                  <a:pt x="144" y="28"/>
                </a:lnTo>
                <a:lnTo>
                  <a:pt x="156" y="26"/>
                </a:lnTo>
                <a:lnTo>
                  <a:pt x="161" y="28"/>
                </a:lnTo>
                <a:lnTo>
                  <a:pt x="173" y="38"/>
                </a:lnTo>
                <a:lnTo>
                  <a:pt x="177" y="40"/>
                </a:lnTo>
                <a:lnTo>
                  <a:pt x="192" y="43"/>
                </a:lnTo>
                <a:lnTo>
                  <a:pt x="199" y="43"/>
                </a:lnTo>
                <a:lnTo>
                  <a:pt x="203" y="40"/>
                </a:lnTo>
                <a:lnTo>
                  <a:pt x="206" y="36"/>
                </a:lnTo>
                <a:lnTo>
                  <a:pt x="206" y="33"/>
                </a:lnTo>
                <a:lnTo>
                  <a:pt x="208" y="31"/>
                </a:lnTo>
                <a:lnTo>
                  <a:pt x="211" y="28"/>
                </a:lnTo>
                <a:lnTo>
                  <a:pt x="225" y="26"/>
                </a:lnTo>
                <a:lnTo>
                  <a:pt x="232" y="26"/>
                </a:lnTo>
                <a:lnTo>
                  <a:pt x="234" y="26"/>
                </a:lnTo>
                <a:lnTo>
                  <a:pt x="239" y="26"/>
                </a:lnTo>
                <a:lnTo>
                  <a:pt x="241" y="26"/>
                </a:lnTo>
                <a:lnTo>
                  <a:pt x="248" y="24"/>
                </a:lnTo>
                <a:lnTo>
                  <a:pt x="256" y="28"/>
                </a:lnTo>
                <a:lnTo>
                  <a:pt x="258" y="33"/>
                </a:lnTo>
                <a:lnTo>
                  <a:pt x="258" y="40"/>
                </a:lnTo>
                <a:lnTo>
                  <a:pt x="258" y="43"/>
                </a:lnTo>
                <a:lnTo>
                  <a:pt x="263" y="47"/>
                </a:lnTo>
                <a:lnTo>
                  <a:pt x="267" y="50"/>
                </a:lnTo>
                <a:lnTo>
                  <a:pt x="289" y="71"/>
                </a:lnTo>
                <a:lnTo>
                  <a:pt x="300" y="73"/>
                </a:lnTo>
                <a:lnTo>
                  <a:pt x="308" y="76"/>
                </a:lnTo>
                <a:lnTo>
                  <a:pt x="319" y="78"/>
                </a:lnTo>
                <a:lnTo>
                  <a:pt x="322" y="78"/>
                </a:lnTo>
                <a:lnTo>
                  <a:pt x="329" y="76"/>
                </a:lnTo>
                <a:lnTo>
                  <a:pt x="336" y="71"/>
                </a:lnTo>
                <a:lnTo>
                  <a:pt x="348" y="66"/>
                </a:lnTo>
                <a:lnTo>
                  <a:pt x="350" y="64"/>
                </a:lnTo>
                <a:lnTo>
                  <a:pt x="350" y="64"/>
                </a:lnTo>
                <a:lnTo>
                  <a:pt x="348" y="59"/>
                </a:lnTo>
                <a:lnTo>
                  <a:pt x="348" y="57"/>
                </a:lnTo>
                <a:lnTo>
                  <a:pt x="348" y="54"/>
                </a:lnTo>
                <a:lnTo>
                  <a:pt x="350" y="52"/>
                </a:lnTo>
                <a:lnTo>
                  <a:pt x="355" y="50"/>
                </a:lnTo>
                <a:lnTo>
                  <a:pt x="367" y="50"/>
                </a:lnTo>
                <a:lnTo>
                  <a:pt x="371" y="50"/>
                </a:lnTo>
                <a:lnTo>
                  <a:pt x="381" y="47"/>
                </a:lnTo>
                <a:lnTo>
                  <a:pt x="386" y="47"/>
                </a:lnTo>
                <a:lnTo>
                  <a:pt x="386" y="43"/>
                </a:lnTo>
                <a:lnTo>
                  <a:pt x="388" y="40"/>
                </a:lnTo>
                <a:lnTo>
                  <a:pt x="393" y="38"/>
                </a:lnTo>
                <a:lnTo>
                  <a:pt x="400" y="38"/>
                </a:lnTo>
                <a:lnTo>
                  <a:pt x="400" y="36"/>
                </a:lnTo>
                <a:lnTo>
                  <a:pt x="402" y="33"/>
                </a:lnTo>
                <a:lnTo>
                  <a:pt x="405" y="33"/>
                </a:lnTo>
                <a:lnTo>
                  <a:pt x="412" y="31"/>
                </a:lnTo>
                <a:lnTo>
                  <a:pt x="414" y="31"/>
                </a:lnTo>
                <a:lnTo>
                  <a:pt x="414" y="31"/>
                </a:lnTo>
                <a:lnTo>
                  <a:pt x="416" y="28"/>
                </a:lnTo>
                <a:lnTo>
                  <a:pt x="424" y="26"/>
                </a:lnTo>
                <a:lnTo>
                  <a:pt x="452" y="17"/>
                </a:lnTo>
                <a:lnTo>
                  <a:pt x="468" y="19"/>
                </a:lnTo>
                <a:lnTo>
                  <a:pt x="471" y="19"/>
                </a:lnTo>
                <a:lnTo>
                  <a:pt x="476" y="21"/>
                </a:lnTo>
                <a:lnTo>
                  <a:pt x="478" y="21"/>
                </a:lnTo>
                <a:lnTo>
                  <a:pt x="480" y="21"/>
                </a:lnTo>
                <a:lnTo>
                  <a:pt x="485" y="19"/>
                </a:lnTo>
                <a:lnTo>
                  <a:pt x="492" y="14"/>
                </a:lnTo>
                <a:lnTo>
                  <a:pt x="499" y="12"/>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 name="Freeform 17"/>
          <p:cNvSpPr>
            <a:spLocks noEditPoints="1"/>
          </p:cNvSpPr>
          <p:nvPr/>
        </p:nvSpPr>
        <p:spPr bwMode="auto">
          <a:xfrm>
            <a:off x="9461626" y="6837744"/>
            <a:ext cx="2046914" cy="3248471"/>
          </a:xfrm>
          <a:custGeom>
            <a:avLst/>
            <a:gdLst>
              <a:gd name="T0" fmla="*/ 140 w 431"/>
              <a:gd name="T1" fmla="*/ 215 h 684"/>
              <a:gd name="T2" fmla="*/ 197 w 431"/>
              <a:gd name="T3" fmla="*/ 653 h 684"/>
              <a:gd name="T4" fmla="*/ 213 w 431"/>
              <a:gd name="T5" fmla="*/ 653 h 684"/>
              <a:gd name="T6" fmla="*/ 232 w 431"/>
              <a:gd name="T7" fmla="*/ 677 h 684"/>
              <a:gd name="T8" fmla="*/ 251 w 431"/>
              <a:gd name="T9" fmla="*/ 684 h 684"/>
              <a:gd name="T10" fmla="*/ 275 w 431"/>
              <a:gd name="T11" fmla="*/ 656 h 684"/>
              <a:gd name="T12" fmla="*/ 339 w 431"/>
              <a:gd name="T13" fmla="*/ 649 h 684"/>
              <a:gd name="T14" fmla="*/ 367 w 431"/>
              <a:gd name="T15" fmla="*/ 599 h 684"/>
              <a:gd name="T16" fmla="*/ 343 w 431"/>
              <a:gd name="T17" fmla="*/ 571 h 684"/>
              <a:gd name="T18" fmla="*/ 339 w 431"/>
              <a:gd name="T19" fmla="*/ 547 h 684"/>
              <a:gd name="T20" fmla="*/ 351 w 431"/>
              <a:gd name="T21" fmla="*/ 542 h 684"/>
              <a:gd name="T22" fmla="*/ 358 w 431"/>
              <a:gd name="T23" fmla="*/ 528 h 684"/>
              <a:gd name="T24" fmla="*/ 377 w 431"/>
              <a:gd name="T25" fmla="*/ 523 h 684"/>
              <a:gd name="T26" fmla="*/ 400 w 431"/>
              <a:gd name="T27" fmla="*/ 509 h 684"/>
              <a:gd name="T28" fmla="*/ 431 w 431"/>
              <a:gd name="T29" fmla="*/ 481 h 684"/>
              <a:gd name="T30" fmla="*/ 391 w 431"/>
              <a:gd name="T31" fmla="*/ 440 h 684"/>
              <a:gd name="T32" fmla="*/ 384 w 431"/>
              <a:gd name="T33" fmla="*/ 407 h 684"/>
              <a:gd name="T34" fmla="*/ 374 w 431"/>
              <a:gd name="T35" fmla="*/ 384 h 684"/>
              <a:gd name="T36" fmla="*/ 365 w 431"/>
              <a:gd name="T37" fmla="*/ 362 h 684"/>
              <a:gd name="T38" fmla="*/ 325 w 431"/>
              <a:gd name="T39" fmla="*/ 362 h 684"/>
              <a:gd name="T40" fmla="*/ 317 w 431"/>
              <a:gd name="T41" fmla="*/ 360 h 684"/>
              <a:gd name="T42" fmla="*/ 275 w 431"/>
              <a:gd name="T43" fmla="*/ 336 h 684"/>
              <a:gd name="T44" fmla="*/ 322 w 431"/>
              <a:gd name="T45" fmla="*/ 287 h 684"/>
              <a:gd name="T46" fmla="*/ 315 w 431"/>
              <a:gd name="T47" fmla="*/ 258 h 684"/>
              <a:gd name="T48" fmla="*/ 296 w 431"/>
              <a:gd name="T49" fmla="*/ 239 h 684"/>
              <a:gd name="T50" fmla="*/ 275 w 431"/>
              <a:gd name="T51" fmla="*/ 230 h 684"/>
              <a:gd name="T52" fmla="*/ 246 w 431"/>
              <a:gd name="T53" fmla="*/ 256 h 684"/>
              <a:gd name="T54" fmla="*/ 216 w 431"/>
              <a:gd name="T55" fmla="*/ 253 h 684"/>
              <a:gd name="T56" fmla="*/ 190 w 431"/>
              <a:gd name="T57" fmla="*/ 246 h 684"/>
              <a:gd name="T58" fmla="*/ 187 w 431"/>
              <a:gd name="T59" fmla="*/ 208 h 684"/>
              <a:gd name="T60" fmla="*/ 228 w 431"/>
              <a:gd name="T61" fmla="*/ 142 h 684"/>
              <a:gd name="T62" fmla="*/ 246 w 431"/>
              <a:gd name="T63" fmla="*/ 121 h 684"/>
              <a:gd name="T64" fmla="*/ 166 w 431"/>
              <a:gd name="T65" fmla="*/ 180 h 684"/>
              <a:gd name="T66" fmla="*/ 183 w 431"/>
              <a:gd name="T67" fmla="*/ 232 h 684"/>
              <a:gd name="T68" fmla="*/ 173 w 431"/>
              <a:gd name="T69" fmla="*/ 242 h 684"/>
              <a:gd name="T70" fmla="*/ 140 w 431"/>
              <a:gd name="T71" fmla="*/ 270 h 684"/>
              <a:gd name="T72" fmla="*/ 95 w 431"/>
              <a:gd name="T73" fmla="*/ 268 h 684"/>
              <a:gd name="T74" fmla="*/ 88 w 431"/>
              <a:gd name="T75" fmla="*/ 353 h 684"/>
              <a:gd name="T76" fmla="*/ 76 w 431"/>
              <a:gd name="T77" fmla="*/ 381 h 684"/>
              <a:gd name="T78" fmla="*/ 185 w 431"/>
              <a:gd name="T79" fmla="*/ 353 h 684"/>
              <a:gd name="T80" fmla="*/ 223 w 431"/>
              <a:gd name="T81" fmla="*/ 353 h 684"/>
              <a:gd name="T82" fmla="*/ 235 w 431"/>
              <a:gd name="T83" fmla="*/ 348 h 684"/>
              <a:gd name="T84" fmla="*/ 235 w 431"/>
              <a:gd name="T85" fmla="*/ 374 h 684"/>
              <a:gd name="T86" fmla="*/ 230 w 431"/>
              <a:gd name="T87" fmla="*/ 393 h 684"/>
              <a:gd name="T88" fmla="*/ 171 w 431"/>
              <a:gd name="T89" fmla="*/ 365 h 684"/>
              <a:gd name="T90" fmla="*/ 206 w 431"/>
              <a:gd name="T91" fmla="*/ 507 h 684"/>
              <a:gd name="T92" fmla="*/ 168 w 431"/>
              <a:gd name="T93" fmla="*/ 587 h 684"/>
              <a:gd name="T94" fmla="*/ 190 w 431"/>
              <a:gd name="T95" fmla="*/ 642 h 684"/>
              <a:gd name="T96" fmla="*/ 202 w 431"/>
              <a:gd name="T97" fmla="*/ 126 h 684"/>
              <a:gd name="T98" fmla="*/ 133 w 431"/>
              <a:gd name="T99" fmla="*/ 218 h 684"/>
              <a:gd name="T100" fmla="*/ 64 w 431"/>
              <a:gd name="T101" fmla="*/ 258 h 684"/>
              <a:gd name="T102" fmla="*/ 0 w 431"/>
              <a:gd name="T103" fmla="*/ 249 h 684"/>
              <a:gd name="T104" fmla="*/ 12 w 431"/>
              <a:gd name="T105" fmla="*/ 189 h 684"/>
              <a:gd name="T106" fmla="*/ 57 w 431"/>
              <a:gd name="T107" fmla="*/ 57 h 684"/>
              <a:gd name="T108" fmla="*/ 105 w 431"/>
              <a:gd name="T109" fmla="*/ 2 h 684"/>
              <a:gd name="T110" fmla="*/ 123 w 431"/>
              <a:gd name="T111" fmla="*/ 38 h 684"/>
              <a:gd name="T112" fmla="*/ 166 w 431"/>
              <a:gd name="T113" fmla="*/ 10 h 684"/>
              <a:gd name="T114" fmla="*/ 213 w 431"/>
              <a:gd name="T115" fmla="*/ 43 h 684"/>
              <a:gd name="T116" fmla="*/ 218 w 431"/>
              <a:gd name="T117" fmla="*/ 69 h 684"/>
              <a:gd name="T118" fmla="*/ 223 w 431"/>
              <a:gd name="T119" fmla="*/ 9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1" h="684">
                <a:moveTo>
                  <a:pt x="157" y="197"/>
                </a:moveTo>
                <a:lnTo>
                  <a:pt x="157" y="197"/>
                </a:lnTo>
                <a:lnTo>
                  <a:pt x="157" y="199"/>
                </a:lnTo>
                <a:lnTo>
                  <a:pt x="154" y="206"/>
                </a:lnTo>
                <a:lnTo>
                  <a:pt x="149" y="211"/>
                </a:lnTo>
                <a:lnTo>
                  <a:pt x="142" y="218"/>
                </a:lnTo>
                <a:lnTo>
                  <a:pt x="140" y="215"/>
                </a:lnTo>
                <a:lnTo>
                  <a:pt x="145" y="208"/>
                </a:lnTo>
                <a:lnTo>
                  <a:pt x="147" y="204"/>
                </a:lnTo>
                <a:lnTo>
                  <a:pt x="152" y="199"/>
                </a:lnTo>
                <a:lnTo>
                  <a:pt x="154" y="199"/>
                </a:lnTo>
                <a:lnTo>
                  <a:pt x="157" y="199"/>
                </a:lnTo>
                <a:lnTo>
                  <a:pt x="157" y="197"/>
                </a:lnTo>
                <a:close/>
                <a:moveTo>
                  <a:pt x="197" y="653"/>
                </a:moveTo>
                <a:lnTo>
                  <a:pt x="197" y="653"/>
                </a:lnTo>
                <a:lnTo>
                  <a:pt x="199" y="653"/>
                </a:lnTo>
                <a:lnTo>
                  <a:pt x="202" y="653"/>
                </a:lnTo>
                <a:lnTo>
                  <a:pt x="204" y="653"/>
                </a:lnTo>
                <a:lnTo>
                  <a:pt x="206" y="651"/>
                </a:lnTo>
                <a:lnTo>
                  <a:pt x="209" y="651"/>
                </a:lnTo>
                <a:lnTo>
                  <a:pt x="213" y="653"/>
                </a:lnTo>
                <a:lnTo>
                  <a:pt x="216" y="658"/>
                </a:lnTo>
                <a:lnTo>
                  <a:pt x="218" y="661"/>
                </a:lnTo>
                <a:lnTo>
                  <a:pt x="225" y="672"/>
                </a:lnTo>
                <a:lnTo>
                  <a:pt x="228" y="677"/>
                </a:lnTo>
                <a:lnTo>
                  <a:pt x="228" y="680"/>
                </a:lnTo>
                <a:lnTo>
                  <a:pt x="230" y="680"/>
                </a:lnTo>
                <a:lnTo>
                  <a:pt x="232" y="677"/>
                </a:lnTo>
                <a:lnTo>
                  <a:pt x="232" y="675"/>
                </a:lnTo>
                <a:lnTo>
                  <a:pt x="235" y="675"/>
                </a:lnTo>
                <a:lnTo>
                  <a:pt x="237" y="675"/>
                </a:lnTo>
                <a:lnTo>
                  <a:pt x="242" y="677"/>
                </a:lnTo>
                <a:lnTo>
                  <a:pt x="244" y="680"/>
                </a:lnTo>
                <a:lnTo>
                  <a:pt x="249" y="682"/>
                </a:lnTo>
                <a:lnTo>
                  <a:pt x="251" y="684"/>
                </a:lnTo>
                <a:lnTo>
                  <a:pt x="258" y="682"/>
                </a:lnTo>
                <a:lnTo>
                  <a:pt x="261" y="680"/>
                </a:lnTo>
                <a:lnTo>
                  <a:pt x="261" y="677"/>
                </a:lnTo>
                <a:lnTo>
                  <a:pt x="261" y="672"/>
                </a:lnTo>
                <a:lnTo>
                  <a:pt x="265" y="663"/>
                </a:lnTo>
                <a:lnTo>
                  <a:pt x="268" y="661"/>
                </a:lnTo>
                <a:lnTo>
                  <a:pt x="275" y="656"/>
                </a:lnTo>
                <a:lnTo>
                  <a:pt x="275" y="653"/>
                </a:lnTo>
                <a:lnTo>
                  <a:pt x="277" y="651"/>
                </a:lnTo>
                <a:lnTo>
                  <a:pt x="280" y="646"/>
                </a:lnTo>
                <a:lnTo>
                  <a:pt x="287" y="646"/>
                </a:lnTo>
                <a:lnTo>
                  <a:pt x="317" y="642"/>
                </a:lnTo>
                <a:lnTo>
                  <a:pt x="332" y="646"/>
                </a:lnTo>
                <a:lnTo>
                  <a:pt x="339" y="649"/>
                </a:lnTo>
                <a:lnTo>
                  <a:pt x="341" y="649"/>
                </a:lnTo>
                <a:lnTo>
                  <a:pt x="351" y="653"/>
                </a:lnTo>
                <a:lnTo>
                  <a:pt x="355" y="644"/>
                </a:lnTo>
                <a:lnTo>
                  <a:pt x="358" y="642"/>
                </a:lnTo>
                <a:lnTo>
                  <a:pt x="362" y="630"/>
                </a:lnTo>
                <a:lnTo>
                  <a:pt x="367" y="611"/>
                </a:lnTo>
                <a:lnTo>
                  <a:pt x="367" y="599"/>
                </a:lnTo>
                <a:lnTo>
                  <a:pt x="365" y="590"/>
                </a:lnTo>
                <a:lnTo>
                  <a:pt x="362" y="585"/>
                </a:lnTo>
                <a:lnTo>
                  <a:pt x="360" y="580"/>
                </a:lnTo>
                <a:lnTo>
                  <a:pt x="355" y="580"/>
                </a:lnTo>
                <a:lnTo>
                  <a:pt x="351" y="580"/>
                </a:lnTo>
                <a:lnTo>
                  <a:pt x="348" y="578"/>
                </a:lnTo>
                <a:lnTo>
                  <a:pt x="343" y="571"/>
                </a:lnTo>
                <a:lnTo>
                  <a:pt x="336" y="564"/>
                </a:lnTo>
                <a:lnTo>
                  <a:pt x="336" y="559"/>
                </a:lnTo>
                <a:lnTo>
                  <a:pt x="334" y="559"/>
                </a:lnTo>
                <a:lnTo>
                  <a:pt x="334" y="556"/>
                </a:lnTo>
                <a:lnTo>
                  <a:pt x="336" y="552"/>
                </a:lnTo>
                <a:lnTo>
                  <a:pt x="336" y="549"/>
                </a:lnTo>
                <a:lnTo>
                  <a:pt x="339" y="547"/>
                </a:lnTo>
                <a:lnTo>
                  <a:pt x="339" y="545"/>
                </a:lnTo>
                <a:lnTo>
                  <a:pt x="341" y="542"/>
                </a:lnTo>
                <a:lnTo>
                  <a:pt x="343" y="542"/>
                </a:lnTo>
                <a:lnTo>
                  <a:pt x="346" y="542"/>
                </a:lnTo>
                <a:lnTo>
                  <a:pt x="348" y="542"/>
                </a:lnTo>
                <a:lnTo>
                  <a:pt x="348" y="542"/>
                </a:lnTo>
                <a:lnTo>
                  <a:pt x="351" y="542"/>
                </a:lnTo>
                <a:lnTo>
                  <a:pt x="351" y="540"/>
                </a:lnTo>
                <a:lnTo>
                  <a:pt x="353" y="537"/>
                </a:lnTo>
                <a:lnTo>
                  <a:pt x="353" y="535"/>
                </a:lnTo>
                <a:lnTo>
                  <a:pt x="355" y="533"/>
                </a:lnTo>
                <a:lnTo>
                  <a:pt x="355" y="530"/>
                </a:lnTo>
                <a:lnTo>
                  <a:pt x="355" y="528"/>
                </a:lnTo>
                <a:lnTo>
                  <a:pt x="358" y="528"/>
                </a:lnTo>
                <a:lnTo>
                  <a:pt x="360" y="526"/>
                </a:lnTo>
                <a:lnTo>
                  <a:pt x="362" y="526"/>
                </a:lnTo>
                <a:lnTo>
                  <a:pt x="365" y="528"/>
                </a:lnTo>
                <a:lnTo>
                  <a:pt x="367" y="530"/>
                </a:lnTo>
                <a:lnTo>
                  <a:pt x="369" y="530"/>
                </a:lnTo>
                <a:lnTo>
                  <a:pt x="372" y="530"/>
                </a:lnTo>
                <a:lnTo>
                  <a:pt x="377" y="523"/>
                </a:lnTo>
                <a:lnTo>
                  <a:pt x="377" y="519"/>
                </a:lnTo>
                <a:lnTo>
                  <a:pt x="377" y="516"/>
                </a:lnTo>
                <a:lnTo>
                  <a:pt x="381" y="516"/>
                </a:lnTo>
                <a:lnTo>
                  <a:pt x="393" y="516"/>
                </a:lnTo>
                <a:lnTo>
                  <a:pt x="395" y="514"/>
                </a:lnTo>
                <a:lnTo>
                  <a:pt x="395" y="509"/>
                </a:lnTo>
                <a:lnTo>
                  <a:pt x="400" y="509"/>
                </a:lnTo>
                <a:lnTo>
                  <a:pt x="412" y="507"/>
                </a:lnTo>
                <a:lnTo>
                  <a:pt x="417" y="504"/>
                </a:lnTo>
                <a:lnTo>
                  <a:pt x="429" y="502"/>
                </a:lnTo>
                <a:lnTo>
                  <a:pt x="431" y="497"/>
                </a:lnTo>
                <a:lnTo>
                  <a:pt x="431" y="495"/>
                </a:lnTo>
                <a:lnTo>
                  <a:pt x="431" y="490"/>
                </a:lnTo>
                <a:lnTo>
                  <a:pt x="431" y="481"/>
                </a:lnTo>
                <a:lnTo>
                  <a:pt x="424" y="462"/>
                </a:lnTo>
                <a:lnTo>
                  <a:pt x="412" y="450"/>
                </a:lnTo>
                <a:lnTo>
                  <a:pt x="405" y="448"/>
                </a:lnTo>
                <a:lnTo>
                  <a:pt x="403" y="448"/>
                </a:lnTo>
                <a:lnTo>
                  <a:pt x="400" y="448"/>
                </a:lnTo>
                <a:lnTo>
                  <a:pt x="398" y="445"/>
                </a:lnTo>
                <a:lnTo>
                  <a:pt x="391" y="440"/>
                </a:lnTo>
                <a:lnTo>
                  <a:pt x="386" y="436"/>
                </a:lnTo>
                <a:lnTo>
                  <a:pt x="379" y="433"/>
                </a:lnTo>
                <a:lnTo>
                  <a:pt x="377" y="431"/>
                </a:lnTo>
                <a:lnTo>
                  <a:pt x="379" y="429"/>
                </a:lnTo>
                <a:lnTo>
                  <a:pt x="384" y="419"/>
                </a:lnTo>
                <a:lnTo>
                  <a:pt x="386" y="412"/>
                </a:lnTo>
                <a:lnTo>
                  <a:pt x="384" y="407"/>
                </a:lnTo>
                <a:lnTo>
                  <a:pt x="381" y="407"/>
                </a:lnTo>
                <a:lnTo>
                  <a:pt x="377" y="403"/>
                </a:lnTo>
                <a:lnTo>
                  <a:pt x="377" y="400"/>
                </a:lnTo>
                <a:lnTo>
                  <a:pt x="377" y="398"/>
                </a:lnTo>
                <a:lnTo>
                  <a:pt x="379" y="398"/>
                </a:lnTo>
                <a:lnTo>
                  <a:pt x="379" y="395"/>
                </a:lnTo>
                <a:lnTo>
                  <a:pt x="374" y="384"/>
                </a:lnTo>
                <a:lnTo>
                  <a:pt x="374" y="381"/>
                </a:lnTo>
                <a:lnTo>
                  <a:pt x="374" y="379"/>
                </a:lnTo>
                <a:lnTo>
                  <a:pt x="374" y="379"/>
                </a:lnTo>
                <a:lnTo>
                  <a:pt x="374" y="379"/>
                </a:lnTo>
                <a:lnTo>
                  <a:pt x="374" y="376"/>
                </a:lnTo>
                <a:lnTo>
                  <a:pt x="369" y="372"/>
                </a:lnTo>
                <a:lnTo>
                  <a:pt x="365" y="362"/>
                </a:lnTo>
                <a:lnTo>
                  <a:pt x="360" y="360"/>
                </a:lnTo>
                <a:lnTo>
                  <a:pt x="355" y="362"/>
                </a:lnTo>
                <a:lnTo>
                  <a:pt x="346" y="365"/>
                </a:lnTo>
                <a:lnTo>
                  <a:pt x="341" y="367"/>
                </a:lnTo>
                <a:lnTo>
                  <a:pt x="332" y="367"/>
                </a:lnTo>
                <a:lnTo>
                  <a:pt x="329" y="365"/>
                </a:lnTo>
                <a:lnTo>
                  <a:pt x="325" y="362"/>
                </a:lnTo>
                <a:lnTo>
                  <a:pt x="325" y="360"/>
                </a:lnTo>
                <a:lnTo>
                  <a:pt x="322" y="358"/>
                </a:lnTo>
                <a:lnTo>
                  <a:pt x="320" y="355"/>
                </a:lnTo>
                <a:lnTo>
                  <a:pt x="317" y="355"/>
                </a:lnTo>
                <a:lnTo>
                  <a:pt x="317" y="355"/>
                </a:lnTo>
                <a:lnTo>
                  <a:pt x="317" y="358"/>
                </a:lnTo>
                <a:lnTo>
                  <a:pt x="317" y="360"/>
                </a:lnTo>
                <a:lnTo>
                  <a:pt x="317" y="362"/>
                </a:lnTo>
                <a:lnTo>
                  <a:pt x="315" y="365"/>
                </a:lnTo>
                <a:lnTo>
                  <a:pt x="306" y="360"/>
                </a:lnTo>
                <a:lnTo>
                  <a:pt x="296" y="358"/>
                </a:lnTo>
                <a:lnTo>
                  <a:pt x="284" y="348"/>
                </a:lnTo>
                <a:lnTo>
                  <a:pt x="275" y="346"/>
                </a:lnTo>
                <a:lnTo>
                  <a:pt x="275" y="336"/>
                </a:lnTo>
                <a:lnTo>
                  <a:pt x="272" y="331"/>
                </a:lnTo>
                <a:lnTo>
                  <a:pt x="272" y="329"/>
                </a:lnTo>
                <a:lnTo>
                  <a:pt x="272" y="327"/>
                </a:lnTo>
                <a:lnTo>
                  <a:pt x="272" y="322"/>
                </a:lnTo>
                <a:lnTo>
                  <a:pt x="287" y="308"/>
                </a:lnTo>
                <a:lnTo>
                  <a:pt x="315" y="291"/>
                </a:lnTo>
                <a:lnTo>
                  <a:pt x="322" y="287"/>
                </a:lnTo>
                <a:lnTo>
                  <a:pt x="325" y="282"/>
                </a:lnTo>
                <a:lnTo>
                  <a:pt x="327" y="277"/>
                </a:lnTo>
                <a:lnTo>
                  <a:pt x="327" y="275"/>
                </a:lnTo>
                <a:lnTo>
                  <a:pt x="329" y="268"/>
                </a:lnTo>
                <a:lnTo>
                  <a:pt x="329" y="263"/>
                </a:lnTo>
                <a:lnTo>
                  <a:pt x="327" y="263"/>
                </a:lnTo>
                <a:lnTo>
                  <a:pt x="315" y="258"/>
                </a:lnTo>
                <a:lnTo>
                  <a:pt x="306" y="256"/>
                </a:lnTo>
                <a:lnTo>
                  <a:pt x="303" y="256"/>
                </a:lnTo>
                <a:lnTo>
                  <a:pt x="298" y="253"/>
                </a:lnTo>
                <a:lnTo>
                  <a:pt x="296" y="249"/>
                </a:lnTo>
                <a:lnTo>
                  <a:pt x="296" y="246"/>
                </a:lnTo>
                <a:lnTo>
                  <a:pt x="296" y="242"/>
                </a:lnTo>
                <a:lnTo>
                  <a:pt x="296" y="239"/>
                </a:lnTo>
                <a:lnTo>
                  <a:pt x="296" y="234"/>
                </a:lnTo>
                <a:lnTo>
                  <a:pt x="298" y="232"/>
                </a:lnTo>
                <a:lnTo>
                  <a:pt x="298" y="230"/>
                </a:lnTo>
                <a:lnTo>
                  <a:pt x="296" y="230"/>
                </a:lnTo>
                <a:lnTo>
                  <a:pt x="291" y="232"/>
                </a:lnTo>
                <a:lnTo>
                  <a:pt x="284" y="234"/>
                </a:lnTo>
                <a:lnTo>
                  <a:pt x="275" y="230"/>
                </a:lnTo>
                <a:lnTo>
                  <a:pt x="272" y="227"/>
                </a:lnTo>
                <a:lnTo>
                  <a:pt x="270" y="225"/>
                </a:lnTo>
                <a:lnTo>
                  <a:pt x="268" y="223"/>
                </a:lnTo>
                <a:lnTo>
                  <a:pt x="265" y="225"/>
                </a:lnTo>
                <a:lnTo>
                  <a:pt x="254" y="242"/>
                </a:lnTo>
                <a:lnTo>
                  <a:pt x="249" y="253"/>
                </a:lnTo>
                <a:lnTo>
                  <a:pt x="246" y="256"/>
                </a:lnTo>
                <a:lnTo>
                  <a:pt x="242" y="263"/>
                </a:lnTo>
                <a:lnTo>
                  <a:pt x="237" y="263"/>
                </a:lnTo>
                <a:lnTo>
                  <a:pt x="235" y="263"/>
                </a:lnTo>
                <a:lnTo>
                  <a:pt x="225" y="258"/>
                </a:lnTo>
                <a:lnTo>
                  <a:pt x="223" y="256"/>
                </a:lnTo>
                <a:lnTo>
                  <a:pt x="220" y="253"/>
                </a:lnTo>
                <a:lnTo>
                  <a:pt x="216" y="253"/>
                </a:lnTo>
                <a:lnTo>
                  <a:pt x="211" y="253"/>
                </a:lnTo>
                <a:lnTo>
                  <a:pt x="206" y="256"/>
                </a:lnTo>
                <a:lnTo>
                  <a:pt x="199" y="256"/>
                </a:lnTo>
                <a:lnTo>
                  <a:pt x="197" y="256"/>
                </a:lnTo>
                <a:lnTo>
                  <a:pt x="192" y="256"/>
                </a:lnTo>
                <a:lnTo>
                  <a:pt x="190" y="251"/>
                </a:lnTo>
                <a:lnTo>
                  <a:pt x="190" y="246"/>
                </a:lnTo>
                <a:lnTo>
                  <a:pt x="190" y="239"/>
                </a:lnTo>
                <a:lnTo>
                  <a:pt x="190" y="230"/>
                </a:lnTo>
                <a:lnTo>
                  <a:pt x="187" y="227"/>
                </a:lnTo>
                <a:lnTo>
                  <a:pt x="187" y="225"/>
                </a:lnTo>
                <a:lnTo>
                  <a:pt x="183" y="218"/>
                </a:lnTo>
                <a:lnTo>
                  <a:pt x="183" y="213"/>
                </a:lnTo>
                <a:lnTo>
                  <a:pt x="187" y="208"/>
                </a:lnTo>
                <a:lnTo>
                  <a:pt x="190" y="204"/>
                </a:lnTo>
                <a:lnTo>
                  <a:pt x="197" y="197"/>
                </a:lnTo>
                <a:lnTo>
                  <a:pt x="211" y="166"/>
                </a:lnTo>
                <a:lnTo>
                  <a:pt x="216" y="159"/>
                </a:lnTo>
                <a:lnTo>
                  <a:pt x="218" y="156"/>
                </a:lnTo>
                <a:lnTo>
                  <a:pt x="220" y="152"/>
                </a:lnTo>
                <a:lnTo>
                  <a:pt x="228" y="142"/>
                </a:lnTo>
                <a:lnTo>
                  <a:pt x="225" y="140"/>
                </a:lnTo>
                <a:lnTo>
                  <a:pt x="223" y="135"/>
                </a:lnTo>
                <a:lnTo>
                  <a:pt x="237" y="133"/>
                </a:lnTo>
                <a:lnTo>
                  <a:pt x="244" y="126"/>
                </a:lnTo>
                <a:lnTo>
                  <a:pt x="246" y="126"/>
                </a:lnTo>
                <a:lnTo>
                  <a:pt x="246" y="123"/>
                </a:lnTo>
                <a:lnTo>
                  <a:pt x="246" y="121"/>
                </a:lnTo>
                <a:lnTo>
                  <a:pt x="235" y="128"/>
                </a:lnTo>
                <a:lnTo>
                  <a:pt x="228" y="130"/>
                </a:lnTo>
                <a:lnTo>
                  <a:pt x="213" y="130"/>
                </a:lnTo>
                <a:lnTo>
                  <a:pt x="206" y="130"/>
                </a:lnTo>
                <a:lnTo>
                  <a:pt x="194" y="140"/>
                </a:lnTo>
                <a:lnTo>
                  <a:pt x="185" y="152"/>
                </a:lnTo>
                <a:lnTo>
                  <a:pt x="166" y="180"/>
                </a:lnTo>
                <a:lnTo>
                  <a:pt x="168" y="189"/>
                </a:lnTo>
                <a:lnTo>
                  <a:pt x="171" y="201"/>
                </a:lnTo>
                <a:lnTo>
                  <a:pt x="173" y="208"/>
                </a:lnTo>
                <a:lnTo>
                  <a:pt x="180" y="208"/>
                </a:lnTo>
                <a:lnTo>
                  <a:pt x="178" y="213"/>
                </a:lnTo>
                <a:lnTo>
                  <a:pt x="178" y="223"/>
                </a:lnTo>
                <a:lnTo>
                  <a:pt x="183" y="232"/>
                </a:lnTo>
                <a:lnTo>
                  <a:pt x="185" y="237"/>
                </a:lnTo>
                <a:lnTo>
                  <a:pt x="185" y="239"/>
                </a:lnTo>
                <a:lnTo>
                  <a:pt x="183" y="242"/>
                </a:lnTo>
                <a:lnTo>
                  <a:pt x="180" y="242"/>
                </a:lnTo>
                <a:lnTo>
                  <a:pt x="180" y="244"/>
                </a:lnTo>
                <a:lnTo>
                  <a:pt x="178" y="239"/>
                </a:lnTo>
                <a:lnTo>
                  <a:pt x="173" y="242"/>
                </a:lnTo>
                <a:lnTo>
                  <a:pt x="157" y="246"/>
                </a:lnTo>
                <a:lnTo>
                  <a:pt x="149" y="251"/>
                </a:lnTo>
                <a:lnTo>
                  <a:pt x="145" y="256"/>
                </a:lnTo>
                <a:lnTo>
                  <a:pt x="142" y="263"/>
                </a:lnTo>
                <a:lnTo>
                  <a:pt x="145" y="268"/>
                </a:lnTo>
                <a:lnTo>
                  <a:pt x="145" y="270"/>
                </a:lnTo>
                <a:lnTo>
                  <a:pt x="140" y="270"/>
                </a:lnTo>
                <a:lnTo>
                  <a:pt x="128" y="272"/>
                </a:lnTo>
                <a:lnTo>
                  <a:pt x="123" y="275"/>
                </a:lnTo>
                <a:lnTo>
                  <a:pt x="126" y="284"/>
                </a:lnTo>
                <a:lnTo>
                  <a:pt x="123" y="284"/>
                </a:lnTo>
                <a:lnTo>
                  <a:pt x="121" y="277"/>
                </a:lnTo>
                <a:lnTo>
                  <a:pt x="105" y="263"/>
                </a:lnTo>
                <a:lnTo>
                  <a:pt x="95" y="268"/>
                </a:lnTo>
                <a:lnTo>
                  <a:pt x="67" y="268"/>
                </a:lnTo>
                <a:lnTo>
                  <a:pt x="67" y="270"/>
                </a:lnTo>
                <a:lnTo>
                  <a:pt x="76" y="287"/>
                </a:lnTo>
                <a:lnTo>
                  <a:pt x="83" y="303"/>
                </a:lnTo>
                <a:lnTo>
                  <a:pt x="90" y="324"/>
                </a:lnTo>
                <a:lnTo>
                  <a:pt x="88" y="346"/>
                </a:lnTo>
                <a:lnTo>
                  <a:pt x="88" y="353"/>
                </a:lnTo>
                <a:lnTo>
                  <a:pt x="78" y="367"/>
                </a:lnTo>
                <a:lnTo>
                  <a:pt x="76" y="372"/>
                </a:lnTo>
                <a:lnTo>
                  <a:pt x="74" y="372"/>
                </a:lnTo>
                <a:lnTo>
                  <a:pt x="74" y="374"/>
                </a:lnTo>
                <a:lnTo>
                  <a:pt x="74" y="379"/>
                </a:lnTo>
                <a:lnTo>
                  <a:pt x="74" y="381"/>
                </a:lnTo>
                <a:lnTo>
                  <a:pt x="76" y="381"/>
                </a:lnTo>
                <a:lnTo>
                  <a:pt x="78" y="379"/>
                </a:lnTo>
                <a:lnTo>
                  <a:pt x="81" y="379"/>
                </a:lnTo>
                <a:lnTo>
                  <a:pt x="86" y="376"/>
                </a:lnTo>
                <a:lnTo>
                  <a:pt x="93" y="374"/>
                </a:lnTo>
                <a:lnTo>
                  <a:pt x="133" y="369"/>
                </a:lnTo>
                <a:lnTo>
                  <a:pt x="173" y="353"/>
                </a:lnTo>
                <a:lnTo>
                  <a:pt x="185" y="353"/>
                </a:lnTo>
                <a:lnTo>
                  <a:pt x="197" y="360"/>
                </a:lnTo>
                <a:lnTo>
                  <a:pt x="209" y="367"/>
                </a:lnTo>
                <a:lnTo>
                  <a:pt x="216" y="369"/>
                </a:lnTo>
                <a:lnTo>
                  <a:pt x="223" y="369"/>
                </a:lnTo>
                <a:lnTo>
                  <a:pt x="225" y="367"/>
                </a:lnTo>
                <a:lnTo>
                  <a:pt x="228" y="360"/>
                </a:lnTo>
                <a:lnTo>
                  <a:pt x="223" y="353"/>
                </a:lnTo>
                <a:lnTo>
                  <a:pt x="216" y="353"/>
                </a:lnTo>
                <a:lnTo>
                  <a:pt x="216" y="350"/>
                </a:lnTo>
                <a:lnTo>
                  <a:pt x="223" y="348"/>
                </a:lnTo>
                <a:lnTo>
                  <a:pt x="232" y="336"/>
                </a:lnTo>
                <a:lnTo>
                  <a:pt x="237" y="336"/>
                </a:lnTo>
                <a:lnTo>
                  <a:pt x="235" y="341"/>
                </a:lnTo>
                <a:lnTo>
                  <a:pt x="235" y="348"/>
                </a:lnTo>
                <a:lnTo>
                  <a:pt x="237" y="353"/>
                </a:lnTo>
                <a:lnTo>
                  <a:pt x="242" y="355"/>
                </a:lnTo>
                <a:lnTo>
                  <a:pt x="242" y="358"/>
                </a:lnTo>
                <a:lnTo>
                  <a:pt x="237" y="360"/>
                </a:lnTo>
                <a:lnTo>
                  <a:pt x="237" y="365"/>
                </a:lnTo>
                <a:lnTo>
                  <a:pt x="235" y="369"/>
                </a:lnTo>
                <a:lnTo>
                  <a:pt x="235" y="374"/>
                </a:lnTo>
                <a:lnTo>
                  <a:pt x="237" y="381"/>
                </a:lnTo>
                <a:lnTo>
                  <a:pt x="239" y="384"/>
                </a:lnTo>
                <a:lnTo>
                  <a:pt x="263" y="398"/>
                </a:lnTo>
                <a:lnTo>
                  <a:pt x="270" y="403"/>
                </a:lnTo>
                <a:lnTo>
                  <a:pt x="280" y="403"/>
                </a:lnTo>
                <a:lnTo>
                  <a:pt x="263" y="407"/>
                </a:lnTo>
                <a:lnTo>
                  <a:pt x="230" y="393"/>
                </a:lnTo>
                <a:lnTo>
                  <a:pt x="218" y="393"/>
                </a:lnTo>
                <a:lnTo>
                  <a:pt x="218" y="388"/>
                </a:lnTo>
                <a:lnTo>
                  <a:pt x="211" y="384"/>
                </a:lnTo>
                <a:lnTo>
                  <a:pt x="197" y="376"/>
                </a:lnTo>
                <a:lnTo>
                  <a:pt x="185" y="365"/>
                </a:lnTo>
                <a:lnTo>
                  <a:pt x="178" y="360"/>
                </a:lnTo>
                <a:lnTo>
                  <a:pt x="171" y="365"/>
                </a:lnTo>
                <a:lnTo>
                  <a:pt x="180" y="369"/>
                </a:lnTo>
                <a:lnTo>
                  <a:pt x="192" y="381"/>
                </a:lnTo>
                <a:lnTo>
                  <a:pt x="202" y="393"/>
                </a:lnTo>
                <a:lnTo>
                  <a:pt x="204" y="405"/>
                </a:lnTo>
                <a:lnTo>
                  <a:pt x="209" y="462"/>
                </a:lnTo>
                <a:lnTo>
                  <a:pt x="209" y="502"/>
                </a:lnTo>
                <a:lnTo>
                  <a:pt x="206" y="507"/>
                </a:lnTo>
                <a:lnTo>
                  <a:pt x="202" y="514"/>
                </a:lnTo>
                <a:lnTo>
                  <a:pt x="194" y="530"/>
                </a:lnTo>
                <a:lnTo>
                  <a:pt x="192" y="542"/>
                </a:lnTo>
                <a:lnTo>
                  <a:pt x="175" y="582"/>
                </a:lnTo>
                <a:lnTo>
                  <a:pt x="173" y="585"/>
                </a:lnTo>
                <a:lnTo>
                  <a:pt x="171" y="585"/>
                </a:lnTo>
                <a:lnTo>
                  <a:pt x="168" y="587"/>
                </a:lnTo>
                <a:lnTo>
                  <a:pt x="166" y="590"/>
                </a:lnTo>
                <a:lnTo>
                  <a:pt x="178" y="599"/>
                </a:lnTo>
                <a:lnTo>
                  <a:pt x="185" y="606"/>
                </a:lnTo>
                <a:lnTo>
                  <a:pt x="190" y="616"/>
                </a:lnTo>
                <a:lnTo>
                  <a:pt x="190" y="625"/>
                </a:lnTo>
                <a:lnTo>
                  <a:pt x="190" y="635"/>
                </a:lnTo>
                <a:lnTo>
                  <a:pt x="190" y="642"/>
                </a:lnTo>
                <a:lnTo>
                  <a:pt x="194" y="649"/>
                </a:lnTo>
                <a:lnTo>
                  <a:pt x="197" y="653"/>
                </a:lnTo>
                <a:close/>
                <a:moveTo>
                  <a:pt x="244" y="109"/>
                </a:moveTo>
                <a:lnTo>
                  <a:pt x="244" y="109"/>
                </a:lnTo>
                <a:lnTo>
                  <a:pt x="246" y="116"/>
                </a:lnTo>
                <a:lnTo>
                  <a:pt x="230" y="126"/>
                </a:lnTo>
                <a:lnTo>
                  <a:pt x="202" y="126"/>
                </a:lnTo>
                <a:lnTo>
                  <a:pt x="197" y="128"/>
                </a:lnTo>
                <a:lnTo>
                  <a:pt x="190" y="140"/>
                </a:lnTo>
                <a:lnTo>
                  <a:pt x="171" y="161"/>
                </a:lnTo>
                <a:lnTo>
                  <a:pt x="149" y="197"/>
                </a:lnTo>
                <a:lnTo>
                  <a:pt x="138" y="206"/>
                </a:lnTo>
                <a:lnTo>
                  <a:pt x="135" y="211"/>
                </a:lnTo>
                <a:lnTo>
                  <a:pt x="133" y="218"/>
                </a:lnTo>
                <a:lnTo>
                  <a:pt x="131" y="225"/>
                </a:lnTo>
                <a:lnTo>
                  <a:pt x="128" y="242"/>
                </a:lnTo>
                <a:lnTo>
                  <a:pt x="126" y="249"/>
                </a:lnTo>
                <a:lnTo>
                  <a:pt x="121" y="253"/>
                </a:lnTo>
                <a:lnTo>
                  <a:pt x="114" y="258"/>
                </a:lnTo>
                <a:lnTo>
                  <a:pt x="88" y="260"/>
                </a:lnTo>
                <a:lnTo>
                  <a:pt x="64" y="258"/>
                </a:lnTo>
                <a:lnTo>
                  <a:pt x="60" y="260"/>
                </a:lnTo>
                <a:lnTo>
                  <a:pt x="50" y="263"/>
                </a:lnTo>
                <a:lnTo>
                  <a:pt x="43" y="260"/>
                </a:lnTo>
                <a:lnTo>
                  <a:pt x="29" y="253"/>
                </a:lnTo>
                <a:lnTo>
                  <a:pt x="22" y="251"/>
                </a:lnTo>
                <a:lnTo>
                  <a:pt x="8" y="251"/>
                </a:lnTo>
                <a:lnTo>
                  <a:pt x="0" y="249"/>
                </a:lnTo>
                <a:lnTo>
                  <a:pt x="0" y="239"/>
                </a:lnTo>
                <a:lnTo>
                  <a:pt x="5" y="232"/>
                </a:lnTo>
                <a:lnTo>
                  <a:pt x="3" y="213"/>
                </a:lnTo>
                <a:lnTo>
                  <a:pt x="3" y="206"/>
                </a:lnTo>
                <a:lnTo>
                  <a:pt x="5" y="201"/>
                </a:lnTo>
                <a:lnTo>
                  <a:pt x="10" y="197"/>
                </a:lnTo>
                <a:lnTo>
                  <a:pt x="12" y="189"/>
                </a:lnTo>
                <a:lnTo>
                  <a:pt x="31" y="149"/>
                </a:lnTo>
                <a:lnTo>
                  <a:pt x="36" y="130"/>
                </a:lnTo>
                <a:lnTo>
                  <a:pt x="34" y="114"/>
                </a:lnTo>
                <a:lnTo>
                  <a:pt x="36" y="109"/>
                </a:lnTo>
                <a:lnTo>
                  <a:pt x="45" y="73"/>
                </a:lnTo>
                <a:lnTo>
                  <a:pt x="48" y="69"/>
                </a:lnTo>
                <a:lnTo>
                  <a:pt x="57" y="57"/>
                </a:lnTo>
                <a:lnTo>
                  <a:pt x="64" y="43"/>
                </a:lnTo>
                <a:lnTo>
                  <a:pt x="69" y="28"/>
                </a:lnTo>
                <a:lnTo>
                  <a:pt x="71" y="14"/>
                </a:lnTo>
                <a:lnTo>
                  <a:pt x="71" y="7"/>
                </a:lnTo>
                <a:lnTo>
                  <a:pt x="76" y="7"/>
                </a:lnTo>
                <a:lnTo>
                  <a:pt x="88" y="7"/>
                </a:lnTo>
                <a:lnTo>
                  <a:pt x="105" y="2"/>
                </a:lnTo>
                <a:lnTo>
                  <a:pt x="107" y="0"/>
                </a:lnTo>
                <a:lnTo>
                  <a:pt x="112" y="0"/>
                </a:lnTo>
                <a:lnTo>
                  <a:pt x="112" y="0"/>
                </a:lnTo>
                <a:lnTo>
                  <a:pt x="114" y="2"/>
                </a:lnTo>
                <a:lnTo>
                  <a:pt x="116" y="7"/>
                </a:lnTo>
                <a:lnTo>
                  <a:pt x="119" y="12"/>
                </a:lnTo>
                <a:lnTo>
                  <a:pt x="123" y="38"/>
                </a:lnTo>
                <a:lnTo>
                  <a:pt x="128" y="43"/>
                </a:lnTo>
                <a:lnTo>
                  <a:pt x="135" y="38"/>
                </a:lnTo>
                <a:lnTo>
                  <a:pt x="142" y="31"/>
                </a:lnTo>
                <a:lnTo>
                  <a:pt x="152" y="19"/>
                </a:lnTo>
                <a:lnTo>
                  <a:pt x="159" y="12"/>
                </a:lnTo>
                <a:lnTo>
                  <a:pt x="164" y="10"/>
                </a:lnTo>
                <a:lnTo>
                  <a:pt x="166" y="10"/>
                </a:lnTo>
                <a:lnTo>
                  <a:pt x="171" y="10"/>
                </a:lnTo>
                <a:lnTo>
                  <a:pt x="173" y="10"/>
                </a:lnTo>
                <a:lnTo>
                  <a:pt x="180" y="14"/>
                </a:lnTo>
                <a:lnTo>
                  <a:pt x="190" y="17"/>
                </a:lnTo>
                <a:lnTo>
                  <a:pt x="192" y="28"/>
                </a:lnTo>
                <a:lnTo>
                  <a:pt x="190" y="33"/>
                </a:lnTo>
                <a:lnTo>
                  <a:pt x="213" y="43"/>
                </a:lnTo>
                <a:lnTo>
                  <a:pt x="225" y="40"/>
                </a:lnTo>
                <a:lnTo>
                  <a:pt x="228" y="47"/>
                </a:lnTo>
                <a:lnTo>
                  <a:pt x="244" y="64"/>
                </a:lnTo>
                <a:lnTo>
                  <a:pt x="237" y="69"/>
                </a:lnTo>
                <a:lnTo>
                  <a:pt x="232" y="69"/>
                </a:lnTo>
                <a:lnTo>
                  <a:pt x="223" y="69"/>
                </a:lnTo>
                <a:lnTo>
                  <a:pt x="218" y="69"/>
                </a:lnTo>
                <a:lnTo>
                  <a:pt x="213" y="71"/>
                </a:lnTo>
                <a:lnTo>
                  <a:pt x="213" y="73"/>
                </a:lnTo>
                <a:lnTo>
                  <a:pt x="216" y="76"/>
                </a:lnTo>
                <a:lnTo>
                  <a:pt x="218" y="78"/>
                </a:lnTo>
                <a:lnTo>
                  <a:pt x="220" y="81"/>
                </a:lnTo>
                <a:lnTo>
                  <a:pt x="220" y="85"/>
                </a:lnTo>
                <a:lnTo>
                  <a:pt x="223" y="90"/>
                </a:lnTo>
                <a:lnTo>
                  <a:pt x="232" y="99"/>
                </a:lnTo>
                <a:lnTo>
                  <a:pt x="232" y="99"/>
                </a:lnTo>
                <a:lnTo>
                  <a:pt x="239" y="104"/>
                </a:lnTo>
                <a:lnTo>
                  <a:pt x="242" y="107"/>
                </a:lnTo>
                <a:lnTo>
                  <a:pt x="244" y="107"/>
                </a:lnTo>
                <a:lnTo>
                  <a:pt x="244" y="109"/>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 name="Freeform 19"/>
          <p:cNvSpPr>
            <a:spLocks/>
          </p:cNvSpPr>
          <p:nvPr/>
        </p:nvSpPr>
        <p:spPr bwMode="auto">
          <a:xfrm>
            <a:off x="11351817" y="6377071"/>
            <a:ext cx="2099155" cy="1890191"/>
          </a:xfrm>
          <a:custGeom>
            <a:avLst/>
            <a:gdLst>
              <a:gd name="T0" fmla="*/ 274 w 442"/>
              <a:gd name="T1" fmla="*/ 2 h 398"/>
              <a:gd name="T2" fmla="*/ 298 w 442"/>
              <a:gd name="T3" fmla="*/ 59 h 398"/>
              <a:gd name="T4" fmla="*/ 319 w 442"/>
              <a:gd name="T5" fmla="*/ 85 h 398"/>
              <a:gd name="T6" fmla="*/ 345 w 442"/>
              <a:gd name="T7" fmla="*/ 102 h 398"/>
              <a:gd name="T8" fmla="*/ 338 w 442"/>
              <a:gd name="T9" fmla="*/ 133 h 398"/>
              <a:gd name="T10" fmla="*/ 345 w 442"/>
              <a:gd name="T11" fmla="*/ 161 h 398"/>
              <a:gd name="T12" fmla="*/ 357 w 442"/>
              <a:gd name="T13" fmla="*/ 208 h 398"/>
              <a:gd name="T14" fmla="*/ 385 w 442"/>
              <a:gd name="T15" fmla="*/ 227 h 398"/>
              <a:gd name="T16" fmla="*/ 383 w 442"/>
              <a:gd name="T17" fmla="*/ 253 h 398"/>
              <a:gd name="T18" fmla="*/ 400 w 442"/>
              <a:gd name="T19" fmla="*/ 260 h 398"/>
              <a:gd name="T20" fmla="*/ 433 w 442"/>
              <a:gd name="T21" fmla="*/ 265 h 398"/>
              <a:gd name="T22" fmla="*/ 440 w 442"/>
              <a:gd name="T23" fmla="*/ 294 h 398"/>
              <a:gd name="T24" fmla="*/ 438 w 442"/>
              <a:gd name="T25" fmla="*/ 308 h 398"/>
              <a:gd name="T26" fmla="*/ 414 w 442"/>
              <a:gd name="T27" fmla="*/ 353 h 398"/>
              <a:gd name="T28" fmla="*/ 404 w 442"/>
              <a:gd name="T29" fmla="*/ 369 h 398"/>
              <a:gd name="T30" fmla="*/ 374 w 442"/>
              <a:gd name="T31" fmla="*/ 381 h 398"/>
              <a:gd name="T32" fmla="*/ 357 w 442"/>
              <a:gd name="T33" fmla="*/ 395 h 398"/>
              <a:gd name="T34" fmla="*/ 350 w 442"/>
              <a:gd name="T35" fmla="*/ 388 h 398"/>
              <a:gd name="T36" fmla="*/ 357 w 442"/>
              <a:gd name="T37" fmla="*/ 369 h 398"/>
              <a:gd name="T38" fmla="*/ 333 w 442"/>
              <a:gd name="T39" fmla="*/ 367 h 398"/>
              <a:gd name="T40" fmla="*/ 312 w 442"/>
              <a:gd name="T41" fmla="*/ 379 h 398"/>
              <a:gd name="T42" fmla="*/ 296 w 442"/>
              <a:gd name="T43" fmla="*/ 365 h 398"/>
              <a:gd name="T44" fmla="*/ 291 w 442"/>
              <a:gd name="T45" fmla="*/ 341 h 398"/>
              <a:gd name="T46" fmla="*/ 281 w 442"/>
              <a:gd name="T47" fmla="*/ 317 h 398"/>
              <a:gd name="T48" fmla="*/ 262 w 442"/>
              <a:gd name="T49" fmla="*/ 294 h 398"/>
              <a:gd name="T50" fmla="*/ 258 w 442"/>
              <a:gd name="T51" fmla="*/ 289 h 398"/>
              <a:gd name="T52" fmla="*/ 255 w 442"/>
              <a:gd name="T53" fmla="*/ 301 h 398"/>
              <a:gd name="T54" fmla="*/ 239 w 442"/>
              <a:gd name="T55" fmla="*/ 308 h 398"/>
              <a:gd name="T56" fmla="*/ 225 w 442"/>
              <a:gd name="T57" fmla="*/ 320 h 398"/>
              <a:gd name="T58" fmla="*/ 210 w 442"/>
              <a:gd name="T59" fmla="*/ 317 h 398"/>
              <a:gd name="T60" fmla="*/ 199 w 442"/>
              <a:gd name="T61" fmla="*/ 317 h 398"/>
              <a:gd name="T62" fmla="*/ 182 w 442"/>
              <a:gd name="T63" fmla="*/ 322 h 398"/>
              <a:gd name="T64" fmla="*/ 158 w 442"/>
              <a:gd name="T65" fmla="*/ 324 h 398"/>
              <a:gd name="T66" fmla="*/ 130 w 442"/>
              <a:gd name="T67" fmla="*/ 291 h 398"/>
              <a:gd name="T68" fmla="*/ 111 w 442"/>
              <a:gd name="T69" fmla="*/ 298 h 398"/>
              <a:gd name="T70" fmla="*/ 97 w 442"/>
              <a:gd name="T71" fmla="*/ 296 h 398"/>
              <a:gd name="T72" fmla="*/ 90 w 442"/>
              <a:gd name="T73" fmla="*/ 275 h 398"/>
              <a:gd name="T74" fmla="*/ 80 w 442"/>
              <a:gd name="T75" fmla="*/ 270 h 398"/>
              <a:gd name="T76" fmla="*/ 76 w 442"/>
              <a:gd name="T77" fmla="*/ 275 h 398"/>
              <a:gd name="T78" fmla="*/ 71 w 442"/>
              <a:gd name="T79" fmla="*/ 282 h 398"/>
              <a:gd name="T80" fmla="*/ 71 w 442"/>
              <a:gd name="T81" fmla="*/ 265 h 398"/>
              <a:gd name="T82" fmla="*/ 54 w 442"/>
              <a:gd name="T83" fmla="*/ 260 h 398"/>
              <a:gd name="T84" fmla="*/ 26 w 442"/>
              <a:gd name="T85" fmla="*/ 263 h 398"/>
              <a:gd name="T86" fmla="*/ 19 w 442"/>
              <a:gd name="T87" fmla="*/ 246 h 398"/>
              <a:gd name="T88" fmla="*/ 12 w 442"/>
              <a:gd name="T89" fmla="*/ 232 h 398"/>
              <a:gd name="T90" fmla="*/ 0 w 442"/>
              <a:gd name="T91" fmla="*/ 215 h 398"/>
              <a:gd name="T92" fmla="*/ 57 w 442"/>
              <a:gd name="T93" fmla="*/ 168 h 398"/>
              <a:gd name="T94" fmla="*/ 76 w 442"/>
              <a:gd name="T95" fmla="*/ 151 h 398"/>
              <a:gd name="T96" fmla="*/ 92 w 442"/>
              <a:gd name="T97" fmla="*/ 149 h 398"/>
              <a:gd name="T98" fmla="*/ 109 w 442"/>
              <a:gd name="T99" fmla="*/ 128 h 398"/>
              <a:gd name="T100" fmla="*/ 137 w 442"/>
              <a:gd name="T101" fmla="*/ 102 h 398"/>
              <a:gd name="T102" fmla="*/ 118 w 442"/>
              <a:gd name="T103" fmla="*/ 76 h 398"/>
              <a:gd name="T104" fmla="*/ 147 w 442"/>
              <a:gd name="T105" fmla="*/ 43 h 398"/>
              <a:gd name="T106" fmla="*/ 170 w 442"/>
              <a:gd name="T107" fmla="*/ 59 h 398"/>
              <a:gd name="T108" fmla="*/ 182 w 442"/>
              <a:gd name="T109" fmla="*/ 50 h 398"/>
              <a:gd name="T110" fmla="*/ 206 w 442"/>
              <a:gd name="T111" fmla="*/ 28 h 398"/>
              <a:gd name="T112" fmla="*/ 222 w 442"/>
              <a:gd name="T113" fmla="*/ 12 h 398"/>
              <a:gd name="T114" fmla="*/ 246 w 442"/>
              <a:gd name="T115" fmla="*/ 14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2" h="398">
                <a:moveTo>
                  <a:pt x="265" y="2"/>
                </a:moveTo>
                <a:lnTo>
                  <a:pt x="265" y="2"/>
                </a:lnTo>
                <a:lnTo>
                  <a:pt x="272" y="0"/>
                </a:lnTo>
                <a:lnTo>
                  <a:pt x="274" y="2"/>
                </a:lnTo>
                <a:lnTo>
                  <a:pt x="277" y="7"/>
                </a:lnTo>
                <a:lnTo>
                  <a:pt x="286" y="38"/>
                </a:lnTo>
                <a:lnTo>
                  <a:pt x="291" y="45"/>
                </a:lnTo>
                <a:lnTo>
                  <a:pt x="298" y="59"/>
                </a:lnTo>
                <a:lnTo>
                  <a:pt x="305" y="64"/>
                </a:lnTo>
                <a:lnTo>
                  <a:pt x="315" y="71"/>
                </a:lnTo>
                <a:lnTo>
                  <a:pt x="317" y="76"/>
                </a:lnTo>
                <a:lnTo>
                  <a:pt x="319" y="85"/>
                </a:lnTo>
                <a:lnTo>
                  <a:pt x="324" y="90"/>
                </a:lnTo>
                <a:lnTo>
                  <a:pt x="331" y="92"/>
                </a:lnTo>
                <a:lnTo>
                  <a:pt x="345" y="97"/>
                </a:lnTo>
                <a:lnTo>
                  <a:pt x="345" y="102"/>
                </a:lnTo>
                <a:lnTo>
                  <a:pt x="345" y="111"/>
                </a:lnTo>
                <a:lnTo>
                  <a:pt x="343" y="121"/>
                </a:lnTo>
                <a:lnTo>
                  <a:pt x="341" y="128"/>
                </a:lnTo>
                <a:lnTo>
                  <a:pt x="338" y="133"/>
                </a:lnTo>
                <a:lnTo>
                  <a:pt x="338" y="142"/>
                </a:lnTo>
                <a:lnTo>
                  <a:pt x="338" y="151"/>
                </a:lnTo>
                <a:lnTo>
                  <a:pt x="341" y="156"/>
                </a:lnTo>
                <a:lnTo>
                  <a:pt x="345" y="161"/>
                </a:lnTo>
                <a:lnTo>
                  <a:pt x="359" y="185"/>
                </a:lnTo>
                <a:lnTo>
                  <a:pt x="355" y="192"/>
                </a:lnTo>
                <a:lnTo>
                  <a:pt x="355" y="199"/>
                </a:lnTo>
                <a:lnTo>
                  <a:pt x="357" y="208"/>
                </a:lnTo>
                <a:lnTo>
                  <a:pt x="359" y="215"/>
                </a:lnTo>
                <a:lnTo>
                  <a:pt x="369" y="220"/>
                </a:lnTo>
                <a:lnTo>
                  <a:pt x="376" y="225"/>
                </a:lnTo>
                <a:lnTo>
                  <a:pt x="385" y="227"/>
                </a:lnTo>
                <a:lnTo>
                  <a:pt x="388" y="237"/>
                </a:lnTo>
                <a:lnTo>
                  <a:pt x="385" y="241"/>
                </a:lnTo>
                <a:lnTo>
                  <a:pt x="383" y="249"/>
                </a:lnTo>
                <a:lnTo>
                  <a:pt x="383" y="253"/>
                </a:lnTo>
                <a:lnTo>
                  <a:pt x="385" y="256"/>
                </a:lnTo>
                <a:lnTo>
                  <a:pt x="390" y="260"/>
                </a:lnTo>
                <a:lnTo>
                  <a:pt x="395" y="260"/>
                </a:lnTo>
                <a:lnTo>
                  <a:pt x="400" y="260"/>
                </a:lnTo>
                <a:lnTo>
                  <a:pt x="407" y="256"/>
                </a:lnTo>
                <a:lnTo>
                  <a:pt x="416" y="256"/>
                </a:lnTo>
                <a:lnTo>
                  <a:pt x="426" y="258"/>
                </a:lnTo>
                <a:lnTo>
                  <a:pt x="433" y="265"/>
                </a:lnTo>
                <a:lnTo>
                  <a:pt x="438" y="270"/>
                </a:lnTo>
                <a:lnTo>
                  <a:pt x="440" y="277"/>
                </a:lnTo>
                <a:lnTo>
                  <a:pt x="442" y="286"/>
                </a:lnTo>
                <a:lnTo>
                  <a:pt x="440" y="294"/>
                </a:lnTo>
                <a:lnTo>
                  <a:pt x="442" y="296"/>
                </a:lnTo>
                <a:lnTo>
                  <a:pt x="442" y="301"/>
                </a:lnTo>
                <a:lnTo>
                  <a:pt x="440" y="305"/>
                </a:lnTo>
                <a:lnTo>
                  <a:pt x="438" y="308"/>
                </a:lnTo>
                <a:lnTo>
                  <a:pt x="426" y="329"/>
                </a:lnTo>
                <a:lnTo>
                  <a:pt x="416" y="339"/>
                </a:lnTo>
                <a:lnTo>
                  <a:pt x="409" y="343"/>
                </a:lnTo>
                <a:lnTo>
                  <a:pt x="414" y="353"/>
                </a:lnTo>
                <a:lnTo>
                  <a:pt x="412" y="360"/>
                </a:lnTo>
                <a:lnTo>
                  <a:pt x="412" y="365"/>
                </a:lnTo>
                <a:lnTo>
                  <a:pt x="407" y="367"/>
                </a:lnTo>
                <a:lnTo>
                  <a:pt x="404" y="369"/>
                </a:lnTo>
                <a:lnTo>
                  <a:pt x="400" y="374"/>
                </a:lnTo>
                <a:lnTo>
                  <a:pt x="393" y="376"/>
                </a:lnTo>
                <a:lnTo>
                  <a:pt x="378" y="379"/>
                </a:lnTo>
                <a:lnTo>
                  <a:pt x="374" y="381"/>
                </a:lnTo>
                <a:lnTo>
                  <a:pt x="374" y="384"/>
                </a:lnTo>
                <a:lnTo>
                  <a:pt x="367" y="388"/>
                </a:lnTo>
                <a:lnTo>
                  <a:pt x="362" y="393"/>
                </a:lnTo>
                <a:lnTo>
                  <a:pt x="357" y="395"/>
                </a:lnTo>
                <a:lnTo>
                  <a:pt x="352" y="398"/>
                </a:lnTo>
                <a:lnTo>
                  <a:pt x="350" y="395"/>
                </a:lnTo>
                <a:lnTo>
                  <a:pt x="350" y="391"/>
                </a:lnTo>
                <a:lnTo>
                  <a:pt x="350" y="388"/>
                </a:lnTo>
                <a:lnTo>
                  <a:pt x="357" y="381"/>
                </a:lnTo>
                <a:lnTo>
                  <a:pt x="357" y="379"/>
                </a:lnTo>
                <a:lnTo>
                  <a:pt x="357" y="374"/>
                </a:lnTo>
                <a:lnTo>
                  <a:pt x="357" y="369"/>
                </a:lnTo>
                <a:lnTo>
                  <a:pt x="352" y="367"/>
                </a:lnTo>
                <a:lnTo>
                  <a:pt x="350" y="365"/>
                </a:lnTo>
                <a:lnTo>
                  <a:pt x="343" y="365"/>
                </a:lnTo>
                <a:lnTo>
                  <a:pt x="333" y="367"/>
                </a:lnTo>
                <a:lnTo>
                  <a:pt x="326" y="372"/>
                </a:lnTo>
                <a:lnTo>
                  <a:pt x="317" y="379"/>
                </a:lnTo>
                <a:lnTo>
                  <a:pt x="312" y="381"/>
                </a:lnTo>
                <a:lnTo>
                  <a:pt x="312" y="379"/>
                </a:lnTo>
                <a:lnTo>
                  <a:pt x="305" y="379"/>
                </a:lnTo>
                <a:lnTo>
                  <a:pt x="300" y="376"/>
                </a:lnTo>
                <a:lnTo>
                  <a:pt x="298" y="372"/>
                </a:lnTo>
                <a:lnTo>
                  <a:pt x="296" y="365"/>
                </a:lnTo>
                <a:lnTo>
                  <a:pt x="293" y="360"/>
                </a:lnTo>
                <a:lnTo>
                  <a:pt x="296" y="355"/>
                </a:lnTo>
                <a:lnTo>
                  <a:pt x="291" y="348"/>
                </a:lnTo>
                <a:lnTo>
                  <a:pt x="291" y="341"/>
                </a:lnTo>
                <a:lnTo>
                  <a:pt x="288" y="334"/>
                </a:lnTo>
                <a:lnTo>
                  <a:pt x="281" y="324"/>
                </a:lnTo>
                <a:lnTo>
                  <a:pt x="281" y="322"/>
                </a:lnTo>
                <a:lnTo>
                  <a:pt x="281" y="317"/>
                </a:lnTo>
                <a:lnTo>
                  <a:pt x="281" y="310"/>
                </a:lnTo>
                <a:lnTo>
                  <a:pt x="279" y="305"/>
                </a:lnTo>
                <a:lnTo>
                  <a:pt x="274" y="301"/>
                </a:lnTo>
                <a:lnTo>
                  <a:pt x="262" y="294"/>
                </a:lnTo>
                <a:lnTo>
                  <a:pt x="260" y="289"/>
                </a:lnTo>
                <a:lnTo>
                  <a:pt x="260" y="289"/>
                </a:lnTo>
                <a:lnTo>
                  <a:pt x="260" y="289"/>
                </a:lnTo>
                <a:lnTo>
                  <a:pt x="258" y="289"/>
                </a:lnTo>
                <a:lnTo>
                  <a:pt x="253" y="294"/>
                </a:lnTo>
                <a:lnTo>
                  <a:pt x="255" y="296"/>
                </a:lnTo>
                <a:lnTo>
                  <a:pt x="255" y="298"/>
                </a:lnTo>
                <a:lnTo>
                  <a:pt x="255" y="301"/>
                </a:lnTo>
                <a:lnTo>
                  <a:pt x="255" y="303"/>
                </a:lnTo>
                <a:lnTo>
                  <a:pt x="251" y="305"/>
                </a:lnTo>
                <a:lnTo>
                  <a:pt x="246" y="308"/>
                </a:lnTo>
                <a:lnTo>
                  <a:pt x="239" y="308"/>
                </a:lnTo>
                <a:lnTo>
                  <a:pt x="234" y="310"/>
                </a:lnTo>
                <a:lnTo>
                  <a:pt x="229" y="312"/>
                </a:lnTo>
                <a:lnTo>
                  <a:pt x="227" y="315"/>
                </a:lnTo>
                <a:lnTo>
                  <a:pt x="225" y="320"/>
                </a:lnTo>
                <a:lnTo>
                  <a:pt x="222" y="320"/>
                </a:lnTo>
                <a:lnTo>
                  <a:pt x="220" y="322"/>
                </a:lnTo>
                <a:lnTo>
                  <a:pt x="218" y="322"/>
                </a:lnTo>
                <a:lnTo>
                  <a:pt x="210" y="317"/>
                </a:lnTo>
                <a:lnTo>
                  <a:pt x="208" y="317"/>
                </a:lnTo>
                <a:lnTo>
                  <a:pt x="206" y="317"/>
                </a:lnTo>
                <a:lnTo>
                  <a:pt x="201" y="317"/>
                </a:lnTo>
                <a:lnTo>
                  <a:pt x="199" y="317"/>
                </a:lnTo>
                <a:lnTo>
                  <a:pt x="194" y="312"/>
                </a:lnTo>
                <a:lnTo>
                  <a:pt x="191" y="312"/>
                </a:lnTo>
                <a:lnTo>
                  <a:pt x="187" y="320"/>
                </a:lnTo>
                <a:lnTo>
                  <a:pt x="182" y="322"/>
                </a:lnTo>
                <a:lnTo>
                  <a:pt x="170" y="324"/>
                </a:lnTo>
                <a:lnTo>
                  <a:pt x="163" y="324"/>
                </a:lnTo>
                <a:lnTo>
                  <a:pt x="161" y="324"/>
                </a:lnTo>
                <a:lnTo>
                  <a:pt x="158" y="324"/>
                </a:lnTo>
                <a:lnTo>
                  <a:pt x="154" y="322"/>
                </a:lnTo>
                <a:lnTo>
                  <a:pt x="147" y="315"/>
                </a:lnTo>
                <a:lnTo>
                  <a:pt x="132" y="294"/>
                </a:lnTo>
                <a:lnTo>
                  <a:pt x="130" y="291"/>
                </a:lnTo>
                <a:lnTo>
                  <a:pt x="123" y="291"/>
                </a:lnTo>
                <a:lnTo>
                  <a:pt x="116" y="294"/>
                </a:lnTo>
                <a:lnTo>
                  <a:pt x="113" y="296"/>
                </a:lnTo>
                <a:lnTo>
                  <a:pt x="111" y="298"/>
                </a:lnTo>
                <a:lnTo>
                  <a:pt x="109" y="298"/>
                </a:lnTo>
                <a:lnTo>
                  <a:pt x="106" y="301"/>
                </a:lnTo>
                <a:lnTo>
                  <a:pt x="97" y="298"/>
                </a:lnTo>
                <a:lnTo>
                  <a:pt x="97" y="296"/>
                </a:lnTo>
                <a:lnTo>
                  <a:pt x="97" y="291"/>
                </a:lnTo>
                <a:lnTo>
                  <a:pt x="97" y="286"/>
                </a:lnTo>
                <a:lnTo>
                  <a:pt x="97" y="282"/>
                </a:lnTo>
                <a:lnTo>
                  <a:pt x="90" y="275"/>
                </a:lnTo>
                <a:lnTo>
                  <a:pt x="90" y="272"/>
                </a:lnTo>
                <a:lnTo>
                  <a:pt x="90" y="272"/>
                </a:lnTo>
                <a:lnTo>
                  <a:pt x="85" y="270"/>
                </a:lnTo>
                <a:lnTo>
                  <a:pt x="80" y="270"/>
                </a:lnTo>
                <a:lnTo>
                  <a:pt x="78" y="272"/>
                </a:lnTo>
                <a:lnTo>
                  <a:pt x="76" y="272"/>
                </a:lnTo>
                <a:lnTo>
                  <a:pt x="76" y="272"/>
                </a:lnTo>
                <a:lnTo>
                  <a:pt x="76" y="275"/>
                </a:lnTo>
                <a:lnTo>
                  <a:pt x="76" y="275"/>
                </a:lnTo>
                <a:lnTo>
                  <a:pt x="76" y="279"/>
                </a:lnTo>
                <a:lnTo>
                  <a:pt x="73" y="282"/>
                </a:lnTo>
                <a:lnTo>
                  <a:pt x="71" y="282"/>
                </a:lnTo>
                <a:lnTo>
                  <a:pt x="71" y="279"/>
                </a:lnTo>
                <a:lnTo>
                  <a:pt x="68" y="272"/>
                </a:lnTo>
                <a:lnTo>
                  <a:pt x="71" y="268"/>
                </a:lnTo>
                <a:lnTo>
                  <a:pt x="71" y="265"/>
                </a:lnTo>
                <a:lnTo>
                  <a:pt x="71" y="263"/>
                </a:lnTo>
                <a:lnTo>
                  <a:pt x="66" y="260"/>
                </a:lnTo>
                <a:lnTo>
                  <a:pt x="59" y="260"/>
                </a:lnTo>
                <a:lnTo>
                  <a:pt x="54" y="260"/>
                </a:lnTo>
                <a:lnTo>
                  <a:pt x="52" y="260"/>
                </a:lnTo>
                <a:lnTo>
                  <a:pt x="47" y="263"/>
                </a:lnTo>
                <a:lnTo>
                  <a:pt x="40" y="268"/>
                </a:lnTo>
                <a:lnTo>
                  <a:pt x="26" y="263"/>
                </a:lnTo>
                <a:lnTo>
                  <a:pt x="21" y="258"/>
                </a:lnTo>
                <a:lnTo>
                  <a:pt x="21" y="256"/>
                </a:lnTo>
                <a:lnTo>
                  <a:pt x="21" y="251"/>
                </a:lnTo>
                <a:lnTo>
                  <a:pt x="19" y="246"/>
                </a:lnTo>
                <a:lnTo>
                  <a:pt x="16" y="244"/>
                </a:lnTo>
                <a:lnTo>
                  <a:pt x="14" y="239"/>
                </a:lnTo>
                <a:lnTo>
                  <a:pt x="14" y="237"/>
                </a:lnTo>
                <a:lnTo>
                  <a:pt x="12" y="232"/>
                </a:lnTo>
                <a:lnTo>
                  <a:pt x="9" y="227"/>
                </a:lnTo>
                <a:lnTo>
                  <a:pt x="7" y="225"/>
                </a:lnTo>
                <a:lnTo>
                  <a:pt x="0" y="220"/>
                </a:lnTo>
                <a:lnTo>
                  <a:pt x="0" y="215"/>
                </a:lnTo>
                <a:lnTo>
                  <a:pt x="12" y="201"/>
                </a:lnTo>
                <a:lnTo>
                  <a:pt x="16" y="196"/>
                </a:lnTo>
                <a:lnTo>
                  <a:pt x="35" y="185"/>
                </a:lnTo>
                <a:lnTo>
                  <a:pt x="57" y="168"/>
                </a:lnTo>
                <a:lnTo>
                  <a:pt x="64" y="163"/>
                </a:lnTo>
                <a:lnTo>
                  <a:pt x="68" y="154"/>
                </a:lnTo>
                <a:lnTo>
                  <a:pt x="73" y="151"/>
                </a:lnTo>
                <a:lnTo>
                  <a:pt x="76" y="151"/>
                </a:lnTo>
                <a:lnTo>
                  <a:pt x="83" y="151"/>
                </a:lnTo>
                <a:lnTo>
                  <a:pt x="87" y="151"/>
                </a:lnTo>
                <a:lnTo>
                  <a:pt x="90" y="149"/>
                </a:lnTo>
                <a:lnTo>
                  <a:pt x="92" y="149"/>
                </a:lnTo>
                <a:lnTo>
                  <a:pt x="94" y="147"/>
                </a:lnTo>
                <a:lnTo>
                  <a:pt x="102" y="137"/>
                </a:lnTo>
                <a:lnTo>
                  <a:pt x="106" y="130"/>
                </a:lnTo>
                <a:lnTo>
                  <a:pt x="109" y="128"/>
                </a:lnTo>
                <a:lnTo>
                  <a:pt x="111" y="123"/>
                </a:lnTo>
                <a:lnTo>
                  <a:pt x="113" y="121"/>
                </a:lnTo>
                <a:lnTo>
                  <a:pt x="130" y="111"/>
                </a:lnTo>
                <a:lnTo>
                  <a:pt x="137" y="102"/>
                </a:lnTo>
                <a:lnTo>
                  <a:pt x="137" y="99"/>
                </a:lnTo>
                <a:lnTo>
                  <a:pt x="135" y="95"/>
                </a:lnTo>
                <a:lnTo>
                  <a:pt x="130" y="90"/>
                </a:lnTo>
                <a:lnTo>
                  <a:pt x="118" y="76"/>
                </a:lnTo>
                <a:lnTo>
                  <a:pt x="128" y="59"/>
                </a:lnTo>
                <a:lnTo>
                  <a:pt x="135" y="50"/>
                </a:lnTo>
                <a:lnTo>
                  <a:pt x="142" y="45"/>
                </a:lnTo>
                <a:lnTo>
                  <a:pt x="147" y="43"/>
                </a:lnTo>
                <a:lnTo>
                  <a:pt x="151" y="45"/>
                </a:lnTo>
                <a:lnTo>
                  <a:pt x="165" y="54"/>
                </a:lnTo>
                <a:lnTo>
                  <a:pt x="170" y="59"/>
                </a:lnTo>
                <a:lnTo>
                  <a:pt x="170" y="59"/>
                </a:lnTo>
                <a:lnTo>
                  <a:pt x="173" y="59"/>
                </a:lnTo>
                <a:lnTo>
                  <a:pt x="173" y="57"/>
                </a:lnTo>
                <a:lnTo>
                  <a:pt x="180" y="50"/>
                </a:lnTo>
                <a:lnTo>
                  <a:pt x="182" y="50"/>
                </a:lnTo>
                <a:lnTo>
                  <a:pt x="189" y="45"/>
                </a:lnTo>
                <a:lnTo>
                  <a:pt x="194" y="40"/>
                </a:lnTo>
                <a:lnTo>
                  <a:pt x="201" y="35"/>
                </a:lnTo>
                <a:lnTo>
                  <a:pt x="206" y="28"/>
                </a:lnTo>
                <a:lnTo>
                  <a:pt x="213" y="28"/>
                </a:lnTo>
                <a:lnTo>
                  <a:pt x="215" y="24"/>
                </a:lnTo>
                <a:lnTo>
                  <a:pt x="218" y="19"/>
                </a:lnTo>
                <a:lnTo>
                  <a:pt x="222" y="12"/>
                </a:lnTo>
                <a:lnTo>
                  <a:pt x="229" y="9"/>
                </a:lnTo>
                <a:lnTo>
                  <a:pt x="236" y="9"/>
                </a:lnTo>
                <a:lnTo>
                  <a:pt x="241" y="14"/>
                </a:lnTo>
                <a:lnTo>
                  <a:pt x="246" y="14"/>
                </a:lnTo>
                <a:lnTo>
                  <a:pt x="255" y="9"/>
                </a:lnTo>
                <a:lnTo>
                  <a:pt x="260" y="5"/>
                </a:lnTo>
                <a:lnTo>
                  <a:pt x="265" y="2"/>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 name="Freeform 21"/>
          <p:cNvSpPr>
            <a:spLocks/>
          </p:cNvSpPr>
          <p:nvPr/>
        </p:nvSpPr>
        <p:spPr bwMode="auto">
          <a:xfrm>
            <a:off x="10330735" y="5925895"/>
            <a:ext cx="1918686" cy="2184646"/>
          </a:xfrm>
          <a:custGeom>
            <a:avLst/>
            <a:gdLst>
              <a:gd name="T0" fmla="*/ 68 w 404"/>
              <a:gd name="T1" fmla="*/ 308 h 460"/>
              <a:gd name="T2" fmla="*/ 56 w 404"/>
              <a:gd name="T3" fmla="*/ 296 h 460"/>
              <a:gd name="T4" fmla="*/ 35 w 404"/>
              <a:gd name="T5" fmla="*/ 270 h 460"/>
              <a:gd name="T6" fmla="*/ 49 w 404"/>
              <a:gd name="T7" fmla="*/ 261 h 460"/>
              <a:gd name="T8" fmla="*/ 7 w 404"/>
              <a:gd name="T9" fmla="*/ 225 h 460"/>
              <a:gd name="T10" fmla="*/ 16 w 404"/>
              <a:gd name="T11" fmla="*/ 171 h 460"/>
              <a:gd name="T12" fmla="*/ 56 w 404"/>
              <a:gd name="T13" fmla="*/ 138 h 460"/>
              <a:gd name="T14" fmla="*/ 99 w 404"/>
              <a:gd name="T15" fmla="*/ 133 h 460"/>
              <a:gd name="T16" fmla="*/ 101 w 404"/>
              <a:gd name="T17" fmla="*/ 119 h 460"/>
              <a:gd name="T18" fmla="*/ 120 w 404"/>
              <a:gd name="T19" fmla="*/ 97 h 460"/>
              <a:gd name="T20" fmla="*/ 134 w 404"/>
              <a:gd name="T21" fmla="*/ 64 h 460"/>
              <a:gd name="T22" fmla="*/ 127 w 404"/>
              <a:gd name="T23" fmla="*/ 43 h 460"/>
              <a:gd name="T24" fmla="*/ 149 w 404"/>
              <a:gd name="T25" fmla="*/ 14 h 460"/>
              <a:gd name="T26" fmla="*/ 189 w 404"/>
              <a:gd name="T27" fmla="*/ 3 h 460"/>
              <a:gd name="T28" fmla="*/ 203 w 404"/>
              <a:gd name="T29" fmla="*/ 36 h 460"/>
              <a:gd name="T30" fmla="*/ 236 w 404"/>
              <a:gd name="T31" fmla="*/ 33 h 460"/>
              <a:gd name="T32" fmla="*/ 246 w 404"/>
              <a:gd name="T33" fmla="*/ 22 h 460"/>
              <a:gd name="T34" fmla="*/ 274 w 404"/>
              <a:gd name="T35" fmla="*/ 41 h 460"/>
              <a:gd name="T36" fmla="*/ 272 w 404"/>
              <a:gd name="T37" fmla="*/ 59 h 460"/>
              <a:gd name="T38" fmla="*/ 305 w 404"/>
              <a:gd name="T39" fmla="*/ 104 h 460"/>
              <a:gd name="T40" fmla="*/ 321 w 404"/>
              <a:gd name="T41" fmla="*/ 88 h 460"/>
              <a:gd name="T42" fmla="*/ 352 w 404"/>
              <a:gd name="T43" fmla="*/ 57 h 460"/>
              <a:gd name="T44" fmla="*/ 362 w 404"/>
              <a:gd name="T45" fmla="*/ 74 h 460"/>
              <a:gd name="T46" fmla="*/ 371 w 404"/>
              <a:gd name="T47" fmla="*/ 93 h 460"/>
              <a:gd name="T48" fmla="*/ 399 w 404"/>
              <a:gd name="T49" fmla="*/ 128 h 460"/>
              <a:gd name="T50" fmla="*/ 388 w 404"/>
              <a:gd name="T51" fmla="*/ 154 h 460"/>
              <a:gd name="T52" fmla="*/ 357 w 404"/>
              <a:gd name="T53" fmla="*/ 140 h 460"/>
              <a:gd name="T54" fmla="*/ 352 w 404"/>
              <a:gd name="T55" fmla="*/ 194 h 460"/>
              <a:gd name="T56" fmla="*/ 321 w 404"/>
              <a:gd name="T57" fmla="*/ 225 h 460"/>
              <a:gd name="T58" fmla="*/ 298 w 404"/>
              <a:gd name="T59" fmla="*/ 246 h 460"/>
              <a:gd name="T60" fmla="*/ 250 w 404"/>
              <a:gd name="T61" fmla="*/ 280 h 460"/>
              <a:gd name="T62" fmla="*/ 224 w 404"/>
              <a:gd name="T63" fmla="*/ 322 h 460"/>
              <a:gd name="T64" fmla="*/ 236 w 404"/>
              <a:gd name="T65" fmla="*/ 346 h 460"/>
              <a:gd name="T66" fmla="*/ 250 w 404"/>
              <a:gd name="T67" fmla="*/ 370 h 460"/>
              <a:gd name="T68" fmla="*/ 239 w 404"/>
              <a:gd name="T69" fmla="*/ 386 h 460"/>
              <a:gd name="T70" fmla="*/ 234 w 404"/>
              <a:gd name="T71" fmla="*/ 403 h 460"/>
              <a:gd name="T72" fmla="*/ 257 w 404"/>
              <a:gd name="T73" fmla="*/ 429 h 460"/>
              <a:gd name="T74" fmla="*/ 269 w 404"/>
              <a:gd name="T75" fmla="*/ 445 h 460"/>
              <a:gd name="T76" fmla="*/ 253 w 404"/>
              <a:gd name="T77" fmla="*/ 450 h 460"/>
              <a:gd name="T78" fmla="*/ 246 w 404"/>
              <a:gd name="T79" fmla="*/ 441 h 460"/>
              <a:gd name="T80" fmla="*/ 217 w 404"/>
              <a:gd name="T81" fmla="*/ 419 h 460"/>
              <a:gd name="T82" fmla="*/ 208 w 404"/>
              <a:gd name="T83" fmla="*/ 422 h 460"/>
              <a:gd name="T84" fmla="*/ 189 w 404"/>
              <a:gd name="T85" fmla="*/ 424 h 460"/>
              <a:gd name="T86" fmla="*/ 175 w 404"/>
              <a:gd name="T87" fmla="*/ 429 h 460"/>
              <a:gd name="T88" fmla="*/ 120 w 404"/>
              <a:gd name="T89" fmla="*/ 448 h 460"/>
              <a:gd name="T90" fmla="*/ 113 w 404"/>
              <a:gd name="T91" fmla="*/ 426 h 460"/>
              <a:gd name="T92" fmla="*/ 92 w 404"/>
              <a:gd name="T93" fmla="*/ 422 h 460"/>
              <a:gd name="T94" fmla="*/ 66 w 404"/>
              <a:gd name="T95" fmla="*/ 445 h 460"/>
              <a:gd name="T96" fmla="*/ 40 w 404"/>
              <a:gd name="T97" fmla="*/ 448 h 460"/>
              <a:gd name="T98" fmla="*/ 14 w 404"/>
              <a:gd name="T99" fmla="*/ 448 h 460"/>
              <a:gd name="T100" fmla="*/ 4 w 404"/>
              <a:gd name="T101" fmla="*/ 419 h 460"/>
              <a:gd name="T102" fmla="*/ 14 w 404"/>
              <a:gd name="T103" fmla="*/ 389 h 460"/>
              <a:gd name="T104" fmla="*/ 42 w 404"/>
              <a:gd name="T105" fmla="*/ 33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4" h="460">
                <a:moveTo>
                  <a:pt x="63" y="318"/>
                </a:moveTo>
                <a:lnTo>
                  <a:pt x="63" y="318"/>
                </a:lnTo>
                <a:lnTo>
                  <a:pt x="63" y="315"/>
                </a:lnTo>
                <a:lnTo>
                  <a:pt x="63" y="313"/>
                </a:lnTo>
                <a:lnTo>
                  <a:pt x="63" y="313"/>
                </a:lnTo>
                <a:lnTo>
                  <a:pt x="68" y="308"/>
                </a:lnTo>
                <a:lnTo>
                  <a:pt x="73" y="303"/>
                </a:lnTo>
                <a:lnTo>
                  <a:pt x="63" y="308"/>
                </a:lnTo>
                <a:lnTo>
                  <a:pt x="61" y="301"/>
                </a:lnTo>
                <a:lnTo>
                  <a:pt x="61" y="299"/>
                </a:lnTo>
                <a:lnTo>
                  <a:pt x="59" y="299"/>
                </a:lnTo>
                <a:lnTo>
                  <a:pt x="56" y="296"/>
                </a:lnTo>
                <a:lnTo>
                  <a:pt x="49" y="291"/>
                </a:lnTo>
                <a:lnTo>
                  <a:pt x="49" y="291"/>
                </a:lnTo>
                <a:lnTo>
                  <a:pt x="40" y="282"/>
                </a:lnTo>
                <a:lnTo>
                  <a:pt x="37" y="277"/>
                </a:lnTo>
                <a:lnTo>
                  <a:pt x="37" y="273"/>
                </a:lnTo>
                <a:lnTo>
                  <a:pt x="35" y="270"/>
                </a:lnTo>
                <a:lnTo>
                  <a:pt x="33" y="268"/>
                </a:lnTo>
                <a:lnTo>
                  <a:pt x="30" y="265"/>
                </a:lnTo>
                <a:lnTo>
                  <a:pt x="30" y="263"/>
                </a:lnTo>
                <a:lnTo>
                  <a:pt x="35" y="261"/>
                </a:lnTo>
                <a:lnTo>
                  <a:pt x="40" y="261"/>
                </a:lnTo>
                <a:lnTo>
                  <a:pt x="49" y="261"/>
                </a:lnTo>
                <a:lnTo>
                  <a:pt x="54" y="261"/>
                </a:lnTo>
                <a:lnTo>
                  <a:pt x="61" y="256"/>
                </a:lnTo>
                <a:lnTo>
                  <a:pt x="45" y="239"/>
                </a:lnTo>
                <a:lnTo>
                  <a:pt x="42" y="232"/>
                </a:lnTo>
                <a:lnTo>
                  <a:pt x="30" y="235"/>
                </a:lnTo>
                <a:lnTo>
                  <a:pt x="7" y="225"/>
                </a:lnTo>
                <a:lnTo>
                  <a:pt x="9" y="220"/>
                </a:lnTo>
                <a:lnTo>
                  <a:pt x="7" y="209"/>
                </a:lnTo>
                <a:lnTo>
                  <a:pt x="7" y="194"/>
                </a:lnTo>
                <a:lnTo>
                  <a:pt x="4" y="187"/>
                </a:lnTo>
                <a:lnTo>
                  <a:pt x="7" y="183"/>
                </a:lnTo>
                <a:lnTo>
                  <a:pt x="16" y="171"/>
                </a:lnTo>
                <a:lnTo>
                  <a:pt x="23" y="171"/>
                </a:lnTo>
                <a:lnTo>
                  <a:pt x="26" y="168"/>
                </a:lnTo>
                <a:lnTo>
                  <a:pt x="28" y="164"/>
                </a:lnTo>
                <a:lnTo>
                  <a:pt x="40" y="145"/>
                </a:lnTo>
                <a:lnTo>
                  <a:pt x="47" y="140"/>
                </a:lnTo>
                <a:lnTo>
                  <a:pt x="56" y="138"/>
                </a:lnTo>
                <a:lnTo>
                  <a:pt x="78" y="138"/>
                </a:lnTo>
                <a:lnTo>
                  <a:pt x="92" y="142"/>
                </a:lnTo>
                <a:lnTo>
                  <a:pt x="99" y="138"/>
                </a:lnTo>
                <a:lnTo>
                  <a:pt x="99" y="135"/>
                </a:lnTo>
                <a:lnTo>
                  <a:pt x="99" y="135"/>
                </a:lnTo>
                <a:lnTo>
                  <a:pt x="99" y="133"/>
                </a:lnTo>
                <a:lnTo>
                  <a:pt x="99" y="133"/>
                </a:lnTo>
                <a:lnTo>
                  <a:pt x="97" y="128"/>
                </a:lnTo>
                <a:lnTo>
                  <a:pt x="97" y="123"/>
                </a:lnTo>
                <a:lnTo>
                  <a:pt x="99" y="121"/>
                </a:lnTo>
                <a:lnTo>
                  <a:pt x="99" y="119"/>
                </a:lnTo>
                <a:lnTo>
                  <a:pt x="101" y="119"/>
                </a:lnTo>
                <a:lnTo>
                  <a:pt x="104" y="121"/>
                </a:lnTo>
                <a:lnTo>
                  <a:pt x="108" y="121"/>
                </a:lnTo>
                <a:lnTo>
                  <a:pt x="111" y="121"/>
                </a:lnTo>
                <a:lnTo>
                  <a:pt x="120" y="112"/>
                </a:lnTo>
                <a:lnTo>
                  <a:pt x="123" y="109"/>
                </a:lnTo>
                <a:lnTo>
                  <a:pt x="120" y="97"/>
                </a:lnTo>
                <a:lnTo>
                  <a:pt x="120" y="88"/>
                </a:lnTo>
                <a:lnTo>
                  <a:pt x="118" y="74"/>
                </a:lnTo>
                <a:lnTo>
                  <a:pt x="125" y="69"/>
                </a:lnTo>
                <a:lnTo>
                  <a:pt x="130" y="69"/>
                </a:lnTo>
                <a:lnTo>
                  <a:pt x="132" y="67"/>
                </a:lnTo>
                <a:lnTo>
                  <a:pt x="134" y="64"/>
                </a:lnTo>
                <a:lnTo>
                  <a:pt x="137" y="62"/>
                </a:lnTo>
                <a:lnTo>
                  <a:pt x="134" y="55"/>
                </a:lnTo>
                <a:lnTo>
                  <a:pt x="132" y="50"/>
                </a:lnTo>
                <a:lnTo>
                  <a:pt x="130" y="48"/>
                </a:lnTo>
                <a:lnTo>
                  <a:pt x="130" y="45"/>
                </a:lnTo>
                <a:lnTo>
                  <a:pt x="127" y="43"/>
                </a:lnTo>
                <a:lnTo>
                  <a:pt x="127" y="38"/>
                </a:lnTo>
                <a:lnTo>
                  <a:pt x="127" y="29"/>
                </a:lnTo>
                <a:lnTo>
                  <a:pt x="130" y="26"/>
                </a:lnTo>
                <a:lnTo>
                  <a:pt x="130" y="22"/>
                </a:lnTo>
                <a:lnTo>
                  <a:pt x="132" y="19"/>
                </a:lnTo>
                <a:lnTo>
                  <a:pt x="149" y="14"/>
                </a:lnTo>
                <a:lnTo>
                  <a:pt x="153" y="17"/>
                </a:lnTo>
                <a:lnTo>
                  <a:pt x="158" y="17"/>
                </a:lnTo>
                <a:lnTo>
                  <a:pt x="165" y="14"/>
                </a:lnTo>
                <a:lnTo>
                  <a:pt x="182" y="5"/>
                </a:lnTo>
                <a:lnTo>
                  <a:pt x="186" y="3"/>
                </a:lnTo>
                <a:lnTo>
                  <a:pt x="189" y="3"/>
                </a:lnTo>
                <a:lnTo>
                  <a:pt x="194" y="0"/>
                </a:lnTo>
                <a:lnTo>
                  <a:pt x="198" y="0"/>
                </a:lnTo>
                <a:lnTo>
                  <a:pt x="201" y="17"/>
                </a:lnTo>
                <a:lnTo>
                  <a:pt x="201" y="22"/>
                </a:lnTo>
                <a:lnTo>
                  <a:pt x="203" y="33"/>
                </a:lnTo>
                <a:lnTo>
                  <a:pt x="203" y="36"/>
                </a:lnTo>
                <a:lnTo>
                  <a:pt x="203" y="38"/>
                </a:lnTo>
                <a:lnTo>
                  <a:pt x="203" y="41"/>
                </a:lnTo>
                <a:lnTo>
                  <a:pt x="210" y="41"/>
                </a:lnTo>
                <a:lnTo>
                  <a:pt x="224" y="36"/>
                </a:lnTo>
                <a:lnTo>
                  <a:pt x="229" y="36"/>
                </a:lnTo>
                <a:lnTo>
                  <a:pt x="236" y="33"/>
                </a:lnTo>
                <a:lnTo>
                  <a:pt x="241" y="33"/>
                </a:lnTo>
                <a:lnTo>
                  <a:pt x="243" y="33"/>
                </a:lnTo>
                <a:lnTo>
                  <a:pt x="243" y="26"/>
                </a:lnTo>
                <a:lnTo>
                  <a:pt x="243" y="22"/>
                </a:lnTo>
                <a:lnTo>
                  <a:pt x="243" y="19"/>
                </a:lnTo>
                <a:lnTo>
                  <a:pt x="246" y="22"/>
                </a:lnTo>
                <a:lnTo>
                  <a:pt x="260" y="24"/>
                </a:lnTo>
                <a:lnTo>
                  <a:pt x="260" y="31"/>
                </a:lnTo>
                <a:lnTo>
                  <a:pt x="265" y="33"/>
                </a:lnTo>
                <a:lnTo>
                  <a:pt x="267" y="36"/>
                </a:lnTo>
                <a:lnTo>
                  <a:pt x="272" y="38"/>
                </a:lnTo>
                <a:lnTo>
                  <a:pt x="274" y="41"/>
                </a:lnTo>
                <a:lnTo>
                  <a:pt x="274" y="43"/>
                </a:lnTo>
                <a:lnTo>
                  <a:pt x="274" y="45"/>
                </a:lnTo>
                <a:lnTo>
                  <a:pt x="274" y="48"/>
                </a:lnTo>
                <a:lnTo>
                  <a:pt x="274" y="48"/>
                </a:lnTo>
                <a:lnTo>
                  <a:pt x="274" y="57"/>
                </a:lnTo>
                <a:lnTo>
                  <a:pt x="272" y="59"/>
                </a:lnTo>
                <a:lnTo>
                  <a:pt x="269" y="69"/>
                </a:lnTo>
                <a:lnTo>
                  <a:pt x="269" y="83"/>
                </a:lnTo>
                <a:lnTo>
                  <a:pt x="272" y="88"/>
                </a:lnTo>
                <a:lnTo>
                  <a:pt x="291" y="97"/>
                </a:lnTo>
                <a:lnTo>
                  <a:pt x="298" y="104"/>
                </a:lnTo>
                <a:lnTo>
                  <a:pt x="305" y="104"/>
                </a:lnTo>
                <a:lnTo>
                  <a:pt x="317" y="104"/>
                </a:lnTo>
                <a:lnTo>
                  <a:pt x="324" y="104"/>
                </a:lnTo>
                <a:lnTo>
                  <a:pt x="324" y="102"/>
                </a:lnTo>
                <a:lnTo>
                  <a:pt x="324" y="100"/>
                </a:lnTo>
                <a:lnTo>
                  <a:pt x="321" y="93"/>
                </a:lnTo>
                <a:lnTo>
                  <a:pt x="321" y="88"/>
                </a:lnTo>
                <a:lnTo>
                  <a:pt x="324" y="81"/>
                </a:lnTo>
                <a:lnTo>
                  <a:pt x="326" y="78"/>
                </a:lnTo>
                <a:lnTo>
                  <a:pt x="333" y="57"/>
                </a:lnTo>
                <a:lnTo>
                  <a:pt x="336" y="55"/>
                </a:lnTo>
                <a:lnTo>
                  <a:pt x="340" y="52"/>
                </a:lnTo>
                <a:lnTo>
                  <a:pt x="352" y="57"/>
                </a:lnTo>
                <a:lnTo>
                  <a:pt x="359" y="59"/>
                </a:lnTo>
                <a:lnTo>
                  <a:pt x="362" y="62"/>
                </a:lnTo>
                <a:lnTo>
                  <a:pt x="362" y="64"/>
                </a:lnTo>
                <a:lnTo>
                  <a:pt x="362" y="67"/>
                </a:lnTo>
                <a:lnTo>
                  <a:pt x="362" y="69"/>
                </a:lnTo>
                <a:lnTo>
                  <a:pt x="362" y="74"/>
                </a:lnTo>
                <a:lnTo>
                  <a:pt x="362" y="78"/>
                </a:lnTo>
                <a:lnTo>
                  <a:pt x="362" y="86"/>
                </a:lnTo>
                <a:lnTo>
                  <a:pt x="362" y="90"/>
                </a:lnTo>
                <a:lnTo>
                  <a:pt x="364" y="90"/>
                </a:lnTo>
                <a:lnTo>
                  <a:pt x="366" y="93"/>
                </a:lnTo>
                <a:lnTo>
                  <a:pt x="371" y="93"/>
                </a:lnTo>
                <a:lnTo>
                  <a:pt x="378" y="97"/>
                </a:lnTo>
                <a:lnTo>
                  <a:pt x="380" y="100"/>
                </a:lnTo>
                <a:lnTo>
                  <a:pt x="388" y="104"/>
                </a:lnTo>
                <a:lnTo>
                  <a:pt x="392" y="114"/>
                </a:lnTo>
                <a:lnTo>
                  <a:pt x="399" y="126"/>
                </a:lnTo>
                <a:lnTo>
                  <a:pt x="399" y="128"/>
                </a:lnTo>
                <a:lnTo>
                  <a:pt x="402" y="135"/>
                </a:lnTo>
                <a:lnTo>
                  <a:pt x="404" y="140"/>
                </a:lnTo>
                <a:lnTo>
                  <a:pt x="397" y="145"/>
                </a:lnTo>
                <a:lnTo>
                  <a:pt x="395" y="145"/>
                </a:lnTo>
                <a:lnTo>
                  <a:pt x="388" y="152"/>
                </a:lnTo>
                <a:lnTo>
                  <a:pt x="388" y="154"/>
                </a:lnTo>
                <a:lnTo>
                  <a:pt x="385" y="154"/>
                </a:lnTo>
                <a:lnTo>
                  <a:pt x="385" y="154"/>
                </a:lnTo>
                <a:lnTo>
                  <a:pt x="380" y="149"/>
                </a:lnTo>
                <a:lnTo>
                  <a:pt x="366" y="140"/>
                </a:lnTo>
                <a:lnTo>
                  <a:pt x="362" y="138"/>
                </a:lnTo>
                <a:lnTo>
                  <a:pt x="357" y="140"/>
                </a:lnTo>
                <a:lnTo>
                  <a:pt x="350" y="145"/>
                </a:lnTo>
                <a:lnTo>
                  <a:pt x="343" y="154"/>
                </a:lnTo>
                <a:lnTo>
                  <a:pt x="333" y="171"/>
                </a:lnTo>
                <a:lnTo>
                  <a:pt x="345" y="185"/>
                </a:lnTo>
                <a:lnTo>
                  <a:pt x="350" y="190"/>
                </a:lnTo>
                <a:lnTo>
                  <a:pt x="352" y="194"/>
                </a:lnTo>
                <a:lnTo>
                  <a:pt x="352" y="197"/>
                </a:lnTo>
                <a:lnTo>
                  <a:pt x="345" y="206"/>
                </a:lnTo>
                <a:lnTo>
                  <a:pt x="328" y="216"/>
                </a:lnTo>
                <a:lnTo>
                  <a:pt x="326" y="218"/>
                </a:lnTo>
                <a:lnTo>
                  <a:pt x="324" y="223"/>
                </a:lnTo>
                <a:lnTo>
                  <a:pt x="321" y="225"/>
                </a:lnTo>
                <a:lnTo>
                  <a:pt x="317" y="232"/>
                </a:lnTo>
                <a:lnTo>
                  <a:pt x="309" y="242"/>
                </a:lnTo>
                <a:lnTo>
                  <a:pt x="307" y="244"/>
                </a:lnTo>
                <a:lnTo>
                  <a:pt x="305" y="244"/>
                </a:lnTo>
                <a:lnTo>
                  <a:pt x="302" y="246"/>
                </a:lnTo>
                <a:lnTo>
                  <a:pt x="298" y="246"/>
                </a:lnTo>
                <a:lnTo>
                  <a:pt x="291" y="246"/>
                </a:lnTo>
                <a:lnTo>
                  <a:pt x="288" y="246"/>
                </a:lnTo>
                <a:lnTo>
                  <a:pt x="283" y="249"/>
                </a:lnTo>
                <a:lnTo>
                  <a:pt x="279" y="258"/>
                </a:lnTo>
                <a:lnTo>
                  <a:pt x="272" y="263"/>
                </a:lnTo>
                <a:lnTo>
                  <a:pt x="250" y="280"/>
                </a:lnTo>
                <a:lnTo>
                  <a:pt x="231" y="291"/>
                </a:lnTo>
                <a:lnTo>
                  <a:pt x="227" y="296"/>
                </a:lnTo>
                <a:lnTo>
                  <a:pt x="215" y="310"/>
                </a:lnTo>
                <a:lnTo>
                  <a:pt x="215" y="315"/>
                </a:lnTo>
                <a:lnTo>
                  <a:pt x="222" y="320"/>
                </a:lnTo>
                <a:lnTo>
                  <a:pt x="224" y="322"/>
                </a:lnTo>
                <a:lnTo>
                  <a:pt x="227" y="327"/>
                </a:lnTo>
                <a:lnTo>
                  <a:pt x="229" y="332"/>
                </a:lnTo>
                <a:lnTo>
                  <a:pt x="229" y="334"/>
                </a:lnTo>
                <a:lnTo>
                  <a:pt x="231" y="339"/>
                </a:lnTo>
                <a:lnTo>
                  <a:pt x="234" y="341"/>
                </a:lnTo>
                <a:lnTo>
                  <a:pt x="236" y="346"/>
                </a:lnTo>
                <a:lnTo>
                  <a:pt x="236" y="351"/>
                </a:lnTo>
                <a:lnTo>
                  <a:pt x="236" y="353"/>
                </a:lnTo>
                <a:lnTo>
                  <a:pt x="241" y="358"/>
                </a:lnTo>
                <a:lnTo>
                  <a:pt x="255" y="363"/>
                </a:lnTo>
                <a:lnTo>
                  <a:pt x="253" y="367"/>
                </a:lnTo>
                <a:lnTo>
                  <a:pt x="250" y="370"/>
                </a:lnTo>
                <a:lnTo>
                  <a:pt x="246" y="370"/>
                </a:lnTo>
                <a:lnTo>
                  <a:pt x="243" y="370"/>
                </a:lnTo>
                <a:lnTo>
                  <a:pt x="241" y="372"/>
                </a:lnTo>
                <a:lnTo>
                  <a:pt x="241" y="377"/>
                </a:lnTo>
                <a:lnTo>
                  <a:pt x="239" y="384"/>
                </a:lnTo>
                <a:lnTo>
                  <a:pt x="239" y="386"/>
                </a:lnTo>
                <a:lnTo>
                  <a:pt x="236" y="391"/>
                </a:lnTo>
                <a:lnTo>
                  <a:pt x="234" y="393"/>
                </a:lnTo>
                <a:lnTo>
                  <a:pt x="231" y="396"/>
                </a:lnTo>
                <a:lnTo>
                  <a:pt x="231" y="398"/>
                </a:lnTo>
                <a:lnTo>
                  <a:pt x="231" y="400"/>
                </a:lnTo>
                <a:lnTo>
                  <a:pt x="234" y="403"/>
                </a:lnTo>
                <a:lnTo>
                  <a:pt x="236" y="405"/>
                </a:lnTo>
                <a:lnTo>
                  <a:pt x="253" y="415"/>
                </a:lnTo>
                <a:lnTo>
                  <a:pt x="257" y="417"/>
                </a:lnTo>
                <a:lnTo>
                  <a:pt x="257" y="417"/>
                </a:lnTo>
                <a:lnTo>
                  <a:pt x="260" y="422"/>
                </a:lnTo>
                <a:lnTo>
                  <a:pt x="257" y="429"/>
                </a:lnTo>
                <a:lnTo>
                  <a:pt x="255" y="431"/>
                </a:lnTo>
                <a:lnTo>
                  <a:pt x="257" y="436"/>
                </a:lnTo>
                <a:lnTo>
                  <a:pt x="262" y="441"/>
                </a:lnTo>
                <a:lnTo>
                  <a:pt x="265" y="443"/>
                </a:lnTo>
                <a:lnTo>
                  <a:pt x="267" y="443"/>
                </a:lnTo>
                <a:lnTo>
                  <a:pt x="269" y="445"/>
                </a:lnTo>
                <a:lnTo>
                  <a:pt x="269" y="450"/>
                </a:lnTo>
                <a:lnTo>
                  <a:pt x="267" y="455"/>
                </a:lnTo>
                <a:lnTo>
                  <a:pt x="262" y="460"/>
                </a:lnTo>
                <a:lnTo>
                  <a:pt x="257" y="457"/>
                </a:lnTo>
                <a:lnTo>
                  <a:pt x="255" y="455"/>
                </a:lnTo>
                <a:lnTo>
                  <a:pt x="253" y="450"/>
                </a:lnTo>
                <a:lnTo>
                  <a:pt x="253" y="448"/>
                </a:lnTo>
                <a:lnTo>
                  <a:pt x="250" y="448"/>
                </a:lnTo>
                <a:lnTo>
                  <a:pt x="248" y="448"/>
                </a:lnTo>
                <a:lnTo>
                  <a:pt x="248" y="445"/>
                </a:lnTo>
                <a:lnTo>
                  <a:pt x="248" y="443"/>
                </a:lnTo>
                <a:lnTo>
                  <a:pt x="246" y="441"/>
                </a:lnTo>
                <a:lnTo>
                  <a:pt x="246" y="438"/>
                </a:lnTo>
                <a:lnTo>
                  <a:pt x="241" y="436"/>
                </a:lnTo>
                <a:lnTo>
                  <a:pt x="231" y="434"/>
                </a:lnTo>
                <a:lnTo>
                  <a:pt x="229" y="431"/>
                </a:lnTo>
                <a:lnTo>
                  <a:pt x="220" y="422"/>
                </a:lnTo>
                <a:lnTo>
                  <a:pt x="217" y="419"/>
                </a:lnTo>
                <a:lnTo>
                  <a:pt x="217" y="419"/>
                </a:lnTo>
                <a:lnTo>
                  <a:pt x="215" y="422"/>
                </a:lnTo>
                <a:lnTo>
                  <a:pt x="215" y="422"/>
                </a:lnTo>
                <a:lnTo>
                  <a:pt x="212" y="424"/>
                </a:lnTo>
                <a:lnTo>
                  <a:pt x="210" y="422"/>
                </a:lnTo>
                <a:lnTo>
                  <a:pt x="208" y="422"/>
                </a:lnTo>
                <a:lnTo>
                  <a:pt x="203" y="424"/>
                </a:lnTo>
                <a:lnTo>
                  <a:pt x="198" y="422"/>
                </a:lnTo>
                <a:lnTo>
                  <a:pt x="194" y="419"/>
                </a:lnTo>
                <a:lnTo>
                  <a:pt x="191" y="419"/>
                </a:lnTo>
                <a:lnTo>
                  <a:pt x="189" y="422"/>
                </a:lnTo>
                <a:lnTo>
                  <a:pt x="189" y="424"/>
                </a:lnTo>
                <a:lnTo>
                  <a:pt x="186" y="426"/>
                </a:lnTo>
                <a:lnTo>
                  <a:pt x="186" y="429"/>
                </a:lnTo>
                <a:lnTo>
                  <a:pt x="184" y="429"/>
                </a:lnTo>
                <a:lnTo>
                  <a:pt x="182" y="429"/>
                </a:lnTo>
                <a:lnTo>
                  <a:pt x="177" y="429"/>
                </a:lnTo>
                <a:lnTo>
                  <a:pt x="175" y="429"/>
                </a:lnTo>
                <a:lnTo>
                  <a:pt x="168" y="436"/>
                </a:lnTo>
                <a:lnTo>
                  <a:pt x="163" y="436"/>
                </a:lnTo>
                <a:lnTo>
                  <a:pt x="149" y="438"/>
                </a:lnTo>
                <a:lnTo>
                  <a:pt x="132" y="450"/>
                </a:lnTo>
                <a:lnTo>
                  <a:pt x="123" y="448"/>
                </a:lnTo>
                <a:lnTo>
                  <a:pt x="120" y="448"/>
                </a:lnTo>
                <a:lnTo>
                  <a:pt x="115" y="445"/>
                </a:lnTo>
                <a:lnTo>
                  <a:pt x="113" y="441"/>
                </a:lnTo>
                <a:lnTo>
                  <a:pt x="113" y="438"/>
                </a:lnTo>
                <a:lnTo>
                  <a:pt x="113" y="434"/>
                </a:lnTo>
                <a:lnTo>
                  <a:pt x="113" y="431"/>
                </a:lnTo>
                <a:lnTo>
                  <a:pt x="113" y="426"/>
                </a:lnTo>
                <a:lnTo>
                  <a:pt x="115" y="424"/>
                </a:lnTo>
                <a:lnTo>
                  <a:pt x="115" y="422"/>
                </a:lnTo>
                <a:lnTo>
                  <a:pt x="113" y="422"/>
                </a:lnTo>
                <a:lnTo>
                  <a:pt x="108" y="424"/>
                </a:lnTo>
                <a:lnTo>
                  <a:pt x="101" y="426"/>
                </a:lnTo>
                <a:lnTo>
                  <a:pt x="92" y="422"/>
                </a:lnTo>
                <a:lnTo>
                  <a:pt x="89" y="419"/>
                </a:lnTo>
                <a:lnTo>
                  <a:pt x="87" y="417"/>
                </a:lnTo>
                <a:lnTo>
                  <a:pt x="85" y="415"/>
                </a:lnTo>
                <a:lnTo>
                  <a:pt x="82" y="417"/>
                </a:lnTo>
                <a:lnTo>
                  <a:pt x="71" y="434"/>
                </a:lnTo>
                <a:lnTo>
                  <a:pt x="66" y="445"/>
                </a:lnTo>
                <a:lnTo>
                  <a:pt x="63" y="448"/>
                </a:lnTo>
                <a:lnTo>
                  <a:pt x="59" y="455"/>
                </a:lnTo>
                <a:lnTo>
                  <a:pt x="54" y="455"/>
                </a:lnTo>
                <a:lnTo>
                  <a:pt x="52" y="455"/>
                </a:lnTo>
                <a:lnTo>
                  <a:pt x="42" y="450"/>
                </a:lnTo>
                <a:lnTo>
                  <a:pt x="40" y="448"/>
                </a:lnTo>
                <a:lnTo>
                  <a:pt x="37" y="445"/>
                </a:lnTo>
                <a:lnTo>
                  <a:pt x="33" y="445"/>
                </a:lnTo>
                <a:lnTo>
                  <a:pt x="28" y="445"/>
                </a:lnTo>
                <a:lnTo>
                  <a:pt x="23" y="448"/>
                </a:lnTo>
                <a:lnTo>
                  <a:pt x="16" y="448"/>
                </a:lnTo>
                <a:lnTo>
                  <a:pt x="14" y="448"/>
                </a:lnTo>
                <a:lnTo>
                  <a:pt x="9" y="448"/>
                </a:lnTo>
                <a:lnTo>
                  <a:pt x="7" y="443"/>
                </a:lnTo>
                <a:lnTo>
                  <a:pt x="7" y="438"/>
                </a:lnTo>
                <a:lnTo>
                  <a:pt x="7" y="431"/>
                </a:lnTo>
                <a:lnTo>
                  <a:pt x="7" y="422"/>
                </a:lnTo>
                <a:lnTo>
                  <a:pt x="4" y="419"/>
                </a:lnTo>
                <a:lnTo>
                  <a:pt x="4" y="417"/>
                </a:lnTo>
                <a:lnTo>
                  <a:pt x="0" y="410"/>
                </a:lnTo>
                <a:lnTo>
                  <a:pt x="0" y="405"/>
                </a:lnTo>
                <a:lnTo>
                  <a:pt x="4" y="400"/>
                </a:lnTo>
                <a:lnTo>
                  <a:pt x="7" y="396"/>
                </a:lnTo>
                <a:lnTo>
                  <a:pt x="14" y="389"/>
                </a:lnTo>
                <a:lnTo>
                  <a:pt x="28" y="358"/>
                </a:lnTo>
                <a:lnTo>
                  <a:pt x="33" y="351"/>
                </a:lnTo>
                <a:lnTo>
                  <a:pt x="35" y="348"/>
                </a:lnTo>
                <a:lnTo>
                  <a:pt x="37" y="344"/>
                </a:lnTo>
                <a:lnTo>
                  <a:pt x="45" y="334"/>
                </a:lnTo>
                <a:lnTo>
                  <a:pt x="42" y="332"/>
                </a:lnTo>
                <a:lnTo>
                  <a:pt x="40" y="327"/>
                </a:lnTo>
                <a:lnTo>
                  <a:pt x="54" y="325"/>
                </a:lnTo>
                <a:lnTo>
                  <a:pt x="61" y="318"/>
                </a:lnTo>
                <a:lnTo>
                  <a:pt x="63" y="318"/>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 name="Freeform 23"/>
          <p:cNvSpPr>
            <a:spLocks/>
          </p:cNvSpPr>
          <p:nvPr/>
        </p:nvSpPr>
        <p:spPr bwMode="auto">
          <a:xfrm>
            <a:off x="11090610" y="1993534"/>
            <a:ext cx="1505502" cy="997335"/>
          </a:xfrm>
          <a:custGeom>
            <a:avLst/>
            <a:gdLst>
              <a:gd name="T0" fmla="*/ 8 w 317"/>
              <a:gd name="T1" fmla="*/ 125 h 210"/>
              <a:gd name="T2" fmla="*/ 5 w 317"/>
              <a:gd name="T3" fmla="*/ 109 h 210"/>
              <a:gd name="T4" fmla="*/ 3 w 317"/>
              <a:gd name="T5" fmla="*/ 99 h 210"/>
              <a:gd name="T6" fmla="*/ 8 w 317"/>
              <a:gd name="T7" fmla="*/ 101 h 210"/>
              <a:gd name="T8" fmla="*/ 3 w 317"/>
              <a:gd name="T9" fmla="*/ 80 h 210"/>
              <a:gd name="T10" fmla="*/ 0 w 317"/>
              <a:gd name="T11" fmla="*/ 61 h 210"/>
              <a:gd name="T12" fmla="*/ 12 w 317"/>
              <a:gd name="T13" fmla="*/ 64 h 210"/>
              <a:gd name="T14" fmla="*/ 55 w 317"/>
              <a:gd name="T15" fmla="*/ 56 h 210"/>
              <a:gd name="T16" fmla="*/ 60 w 317"/>
              <a:gd name="T17" fmla="*/ 52 h 210"/>
              <a:gd name="T18" fmla="*/ 79 w 317"/>
              <a:gd name="T19" fmla="*/ 61 h 210"/>
              <a:gd name="T20" fmla="*/ 86 w 317"/>
              <a:gd name="T21" fmla="*/ 66 h 210"/>
              <a:gd name="T22" fmla="*/ 93 w 317"/>
              <a:gd name="T23" fmla="*/ 49 h 210"/>
              <a:gd name="T24" fmla="*/ 100 w 317"/>
              <a:gd name="T25" fmla="*/ 40 h 210"/>
              <a:gd name="T26" fmla="*/ 102 w 317"/>
              <a:gd name="T27" fmla="*/ 28 h 210"/>
              <a:gd name="T28" fmla="*/ 109 w 317"/>
              <a:gd name="T29" fmla="*/ 21 h 210"/>
              <a:gd name="T30" fmla="*/ 116 w 317"/>
              <a:gd name="T31" fmla="*/ 23 h 210"/>
              <a:gd name="T32" fmla="*/ 131 w 317"/>
              <a:gd name="T33" fmla="*/ 16 h 210"/>
              <a:gd name="T34" fmla="*/ 166 w 317"/>
              <a:gd name="T35" fmla="*/ 14 h 210"/>
              <a:gd name="T36" fmla="*/ 211 w 317"/>
              <a:gd name="T37" fmla="*/ 0 h 210"/>
              <a:gd name="T38" fmla="*/ 239 w 317"/>
              <a:gd name="T39" fmla="*/ 4 h 210"/>
              <a:gd name="T40" fmla="*/ 254 w 317"/>
              <a:gd name="T41" fmla="*/ 4 h 210"/>
              <a:gd name="T42" fmla="*/ 249 w 317"/>
              <a:gd name="T43" fmla="*/ 14 h 210"/>
              <a:gd name="T44" fmla="*/ 237 w 317"/>
              <a:gd name="T45" fmla="*/ 38 h 210"/>
              <a:gd name="T46" fmla="*/ 225 w 317"/>
              <a:gd name="T47" fmla="*/ 52 h 210"/>
              <a:gd name="T48" fmla="*/ 237 w 317"/>
              <a:gd name="T49" fmla="*/ 52 h 210"/>
              <a:gd name="T50" fmla="*/ 244 w 317"/>
              <a:gd name="T51" fmla="*/ 54 h 210"/>
              <a:gd name="T52" fmla="*/ 256 w 317"/>
              <a:gd name="T53" fmla="*/ 52 h 210"/>
              <a:gd name="T54" fmla="*/ 265 w 317"/>
              <a:gd name="T55" fmla="*/ 59 h 210"/>
              <a:gd name="T56" fmla="*/ 263 w 317"/>
              <a:gd name="T57" fmla="*/ 71 h 210"/>
              <a:gd name="T58" fmla="*/ 270 w 317"/>
              <a:gd name="T59" fmla="*/ 94 h 210"/>
              <a:gd name="T60" fmla="*/ 289 w 317"/>
              <a:gd name="T61" fmla="*/ 101 h 210"/>
              <a:gd name="T62" fmla="*/ 308 w 317"/>
              <a:gd name="T63" fmla="*/ 94 h 210"/>
              <a:gd name="T64" fmla="*/ 317 w 317"/>
              <a:gd name="T65" fmla="*/ 109 h 210"/>
              <a:gd name="T66" fmla="*/ 299 w 317"/>
              <a:gd name="T67" fmla="*/ 135 h 210"/>
              <a:gd name="T68" fmla="*/ 289 w 317"/>
              <a:gd name="T69" fmla="*/ 144 h 210"/>
              <a:gd name="T70" fmla="*/ 282 w 317"/>
              <a:gd name="T71" fmla="*/ 146 h 210"/>
              <a:gd name="T72" fmla="*/ 273 w 317"/>
              <a:gd name="T73" fmla="*/ 161 h 210"/>
              <a:gd name="T74" fmla="*/ 273 w 317"/>
              <a:gd name="T75" fmla="*/ 168 h 210"/>
              <a:gd name="T76" fmla="*/ 263 w 317"/>
              <a:gd name="T77" fmla="*/ 180 h 210"/>
              <a:gd name="T78" fmla="*/ 263 w 317"/>
              <a:gd name="T79" fmla="*/ 184 h 210"/>
              <a:gd name="T80" fmla="*/ 256 w 317"/>
              <a:gd name="T81" fmla="*/ 199 h 210"/>
              <a:gd name="T82" fmla="*/ 254 w 317"/>
              <a:gd name="T83" fmla="*/ 203 h 210"/>
              <a:gd name="T84" fmla="*/ 249 w 317"/>
              <a:gd name="T85" fmla="*/ 208 h 210"/>
              <a:gd name="T86" fmla="*/ 242 w 317"/>
              <a:gd name="T87" fmla="*/ 210 h 210"/>
              <a:gd name="T88" fmla="*/ 228 w 317"/>
              <a:gd name="T89" fmla="*/ 203 h 210"/>
              <a:gd name="T90" fmla="*/ 204 w 317"/>
              <a:gd name="T91" fmla="*/ 189 h 210"/>
              <a:gd name="T92" fmla="*/ 199 w 317"/>
              <a:gd name="T93" fmla="*/ 175 h 210"/>
              <a:gd name="T94" fmla="*/ 171 w 317"/>
              <a:gd name="T95" fmla="*/ 177 h 210"/>
              <a:gd name="T96" fmla="*/ 149 w 317"/>
              <a:gd name="T97" fmla="*/ 184 h 210"/>
              <a:gd name="T98" fmla="*/ 142 w 317"/>
              <a:gd name="T99" fmla="*/ 180 h 210"/>
              <a:gd name="T100" fmla="*/ 112 w 317"/>
              <a:gd name="T101" fmla="*/ 180 h 210"/>
              <a:gd name="T102" fmla="*/ 102 w 317"/>
              <a:gd name="T103" fmla="*/ 175 h 210"/>
              <a:gd name="T104" fmla="*/ 88 w 317"/>
              <a:gd name="T105" fmla="*/ 180 h 210"/>
              <a:gd name="T106" fmla="*/ 81 w 317"/>
              <a:gd name="T107" fmla="*/ 184 h 210"/>
              <a:gd name="T108" fmla="*/ 57 w 317"/>
              <a:gd name="T109" fmla="*/ 182 h 210"/>
              <a:gd name="T110" fmla="*/ 55 w 317"/>
              <a:gd name="T111" fmla="*/ 172 h 210"/>
              <a:gd name="T112" fmla="*/ 60 w 317"/>
              <a:gd name="T113" fmla="*/ 165 h 210"/>
              <a:gd name="T114" fmla="*/ 62 w 317"/>
              <a:gd name="T115" fmla="*/ 158 h 210"/>
              <a:gd name="T116" fmla="*/ 52 w 317"/>
              <a:gd name="T117" fmla="*/ 151 h 210"/>
              <a:gd name="T118" fmla="*/ 43 w 317"/>
              <a:gd name="T119" fmla="*/ 139 h 210"/>
              <a:gd name="T120" fmla="*/ 24 w 317"/>
              <a:gd name="T121" fmla="*/ 13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7" h="210">
                <a:moveTo>
                  <a:pt x="17" y="127"/>
                </a:moveTo>
                <a:lnTo>
                  <a:pt x="17" y="127"/>
                </a:lnTo>
                <a:lnTo>
                  <a:pt x="8" y="125"/>
                </a:lnTo>
                <a:lnTo>
                  <a:pt x="5" y="125"/>
                </a:lnTo>
                <a:lnTo>
                  <a:pt x="5" y="120"/>
                </a:lnTo>
                <a:lnTo>
                  <a:pt x="5" y="109"/>
                </a:lnTo>
                <a:lnTo>
                  <a:pt x="3" y="101"/>
                </a:lnTo>
                <a:lnTo>
                  <a:pt x="3" y="99"/>
                </a:lnTo>
                <a:lnTo>
                  <a:pt x="3" y="99"/>
                </a:lnTo>
                <a:lnTo>
                  <a:pt x="5" y="99"/>
                </a:lnTo>
                <a:lnTo>
                  <a:pt x="5" y="101"/>
                </a:lnTo>
                <a:lnTo>
                  <a:pt x="8" y="101"/>
                </a:lnTo>
                <a:lnTo>
                  <a:pt x="8" y="101"/>
                </a:lnTo>
                <a:lnTo>
                  <a:pt x="8" y="94"/>
                </a:lnTo>
                <a:lnTo>
                  <a:pt x="3" y="80"/>
                </a:lnTo>
                <a:lnTo>
                  <a:pt x="3" y="71"/>
                </a:lnTo>
                <a:lnTo>
                  <a:pt x="0" y="64"/>
                </a:lnTo>
                <a:lnTo>
                  <a:pt x="0" y="61"/>
                </a:lnTo>
                <a:lnTo>
                  <a:pt x="3" y="61"/>
                </a:lnTo>
                <a:lnTo>
                  <a:pt x="10" y="64"/>
                </a:lnTo>
                <a:lnTo>
                  <a:pt x="12" y="64"/>
                </a:lnTo>
                <a:lnTo>
                  <a:pt x="36" y="56"/>
                </a:lnTo>
                <a:lnTo>
                  <a:pt x="52" y="59"/>
                </a:lnTo>
                <a:lnTo>
                  <a:pt x="55" y="56"/>
                </a:lnTo>
                <a:lnTo>
                  <a:pt x="57" y="56"/>
                </a:lnTo>
                <a:lnTo>
                  <a:pt x="60" y="54"/>
                </a:lnTo>
                <a:lnTo>
                  <a:pt x="60" y="52"/>
                </a:lnTo>
                <a:lnTo>
                  <a:pt x="64" y="54"/>
                </a:lnTo>
                <a:lnTo>
                  <a:pt x="71" y="59"/>
                </a:lnTo>
                <a:lnTo>
                  <a:pt x="79" y="61"/>
                </a:lnTo>
                <a:lnTo>
                  <a:pt x="81" y="64"/>
                </a:lnTo>
                <a:lnTo>
                  <a:pt x="86" y="64"/>
                </a:lnTo>
                <a:lnTo>
                  <a:pt x="86" y="66"/>
                </a:lnTo>
                <a:lnTo>
                  <a:pt x="93" y="56"/>
                </a:lnTo>
                <a:lnTo>
                  <a:pt x="93" y="52"/>
                </a:lnTo>
                <a:lnTo>
                  <a:pt x="93" y="49"/>
                </a:lnTo>
                <a:lnTo>
                  <a:pt x="95" y="45"/>
                </a:lnTo>
                <a:lnTo>
                  <a:pt x="97" y="42"/>
                </a:lnTo>
                <a:lnTo>
                  <a:pt x="100" y="40"/>
                </a:lnTo>
                <a:lnTo>
                  <a:pt x="100" y="38"/>
                </a:lnTo>
                <a:lnTo>
                  <a:pt x="102" y="30"/>
                </a:lnTo>
                <a:lnTo>
                  <a:pt x="102" y="28"/>
                </a:lnTo>
                <a:lnTo>
                  <a:pt x="105" y="26"/>
                </a:lnTo>
                <a:lnTo>
                  <a:pt x="107" y="23"/>
                </a:lnTo>
                <a:lnTo>
                  <a:pt x="109" y="21"/>
                </a:lnTo>
                <a:lnTo>
                  <a:pt x="112" y="21"/>
                </a:lnTo>
                <a:lnTo>
                  <a:pt x="114" y="21"/>
                </a:lnTo>
                <a:lnTo>
                  <a:pt x="116" y="23"/>
                </a:lnTo>
                <a:lnTo>
                  <a:pt x="121" y="21"/>
                </a:lnTo>
                <a:lnTo>
                  <a:pt x="128" y="16"/>
                </a:lnTo>
                <a:lnTo>
                  <a:pt x="131" y="16"/>
                </a:lnTo>
                <a:lnTo>
                  <a:pt x="135" y="14"/>
                </a:lnTo>
                <a:lnTo>
                  <a:pt x="140" y="14"/>
                </a:lnTo>
                <a:lnTo>
                  <a:pt x="166" y="14"/>
                </a:lnTo>
                <a:lnTo>
                  <a:pt x="176" y="14"/>
                </a:lnTo>
                <a:lnTo>
                  <a:pt x="206" y="0"/>
                </a:lnTo>
                <a:lnTo>
                  <a:pt x="211" y="0"/>
                </a:lnTo>
                <a:lnTo>
                  <a:pt x="211" y="0"/>
                </a:lnTo>
                <a:lnTo>
                  <a:pt x="211" y="0"/>
                </a:lnTo>
                <a:lnTo>
                  <a:pt x="239" y="4"/>
                </a:lnTo>
                <a:lnTo>
                  <a:pt x="251" y="2"/>
                </a:lnTo>
                <a:lnTo>
                  <a:pt x="254" y="2"/>
                </a:lnTo>
                <a:lnTo>
                  <a:pt x="254" y="4"/>
                </a:lnTo>
                <a:lnTo>
                  <a:pt x="251" y="7"/>
                </a:lnTo>
                <a:lnTo>
                  <a:pt x="251" y="9"/>
                </a:lnTo>
                <a:lnTo>
                  <a:pt x="249" y="14"/>
                </a:lnTo>
                <a:lnTo>
                  <a:pt x="244" y="26"/>
                </a:lnTo>
                <a:lnTo>
                  <a:pt x="242" y="30"/>
                </a:lnTo>
                <a:lnTo>
                  <a:pt x="237" y="38"/>
                </a:lnTo>
                <a:lnTo>
                  <a:pt x="237" y="42"/>
                </a:lnTo>
                <a:lnTo>
                  <a:pt x="235" y="45"/>
                </a:lnTo>
                <a:lnTo>
                  <a:pt x="225" y="52"/>
                </a:lnTo>
                <a:lnTo>
                  <a:pt x="230" y="54"/>
                </a:lnTo>
                <a:lnTo>
                  <a:pt x="235" y="52"/>
                </a:lnTo>
                <a:lnTo>
                  <a:pt x="237" y="52"/>
                </a:lnTo>
                <a:lnTo>
                  <a:pt x="239" y="52"/>
                </a:lnTo>
                <a:lnTo>
                  <a:pt x="242" y="52"/>
                </a:lnTo>
                <a:lnTo>
                  <a:pt x="244" y="54"/>
                </a:lnTo>
                <a:lnTo>
                  <a:pt x="246" y="52"/>
                </a:lnTo>
                <a:lnTo>
                  <a:pt x="254" y="52"/>
                </a:lnTo>
                <a:lnTo>
                  <a:pt x="256" y="52"/>
                </a:lnTo>
                <a:lnTo>
                  <a:pt x="256" y="52"/>
                </a:lnTo>
                <a:lnTo>
                  <a:pt x="265" y="59"/>
                </a:lnTo>
                <a:lnTo>
                  <a:pt x="265" y="59"/>
                </a:lnTo>
                <a:lnTo>
                  <a:pt x="268" y="64"/>
                </a:lnTo>
                <a:lnTo>
                  <a:pt x="265" y="68"/>
                </a:lnTo>
                <a:lnTo>
                  <a:pt x="263" y="71"/>
                </a:lnTo>
                <a:lnTo>
                  <a:pt x="261" y="90"/>
                </a:lnTo>
                <a:lnTo>
                  <a:pt x="268" y="94"/>
                </a:lnTo>
                <a:lnTo>
                  <a:pt x="270" y="94"/>
                </a:lnTo>
                <a:lnTo>
                  <a:pt x="273" y="97"/>
                </a:lnTo>
                <a:lnTo>
                  <a:pt x="277" y="99"/>
                </a:lnTo>
                <a:lnTo>
                  <a:pt x="289" y="101"/>
                </a:lnTo>
                <a:lnTo>
                  <a:pt x="291" y="104"/>
                </a:lnTo>
                <a:lnTo>
                  <a:pt x="301" y="101"/>
                </a:lnTo>
                <a:lnTo>
                  <a:pt x="308" y="94"/>
                </a:lnTo>
                <a:lnTo>
                  <a:pt x="313" y="97"/>
                </a:lnTo>
                <a:lnTo>
                  <a:pt x="313" y="99"/>
                </a:lnTo>
                <a:lnTo>
                  <a:pt x="317" y="109"/>
                </a:lnTo>
                <a:lnTo>
                  <a:pt x="317" y="113"/>
                </a:lnTo>
                <a:lnTo>
                  <a:pt x="303" y="132"/>
                </a:lnTo>
                <a:lnTo>
                  <a:pt x="299" y="135"/>
                </a:lnTo>
                <a:lnTo>
                  <a:pt x="291" y="137"/>
                </a:lnTo>
                <a:lnTo>
                  <a:pt x="291" y="139"/>
                </a:lnTo>
                <a:lnTo>
                  <a:pt x="289" y="144"/>
                </a:lnTo>
                <a:lnTo>
                  <a:pt x="284" y="146"/>
                </a:lnTo>
                <a:lnTo>
                  <a:pt x="282" y="146"/>
                </a:lnTo>
                <a:lnTo>
                  <a:pt x="282" y="146"/>
                </a:lnTo>
                <a:lnTo>
                  <a:pt x="280" y="146"/>
                </a:lnTo>
                <a:lnTo>
                  <a:pt x="277" y="151"/>
                </a:lnTo>
                <a:lnTo>
                  <a:pt x="273" y="161"/>
                </a:lnTo>
                <a:lnTo>
                  <a:pt x="273" y="163"/>
                </a:lnTo>
                <a:lnTo>
                  <a:pt x="273" y="165"/>
                </a:lnTo>
                <a:lnTo>
                  <a:pt x="273" y="168"/>
                </a:lnTo>
                <a:lnTo>
                  <a:pt x="265" y="175"/>
                </a:lnTo>
                <a:lnTo>
                  <a:pt x="265" y="180"/>
                </a:lnTo>
                <a:lnTo>
                  <a:pt x="263" y="180"/>
                </a:lnTo>
                <a:lnTo>
                  <a:pt x="263" y="180"/>
                </a:lnTo>
                <a:lnTo>
                  <a:pt x="261" y="182"/>
                </a:lnTo>
                <a:lnTo>
                  <a:pt x="263" y="184"/>
                </a:lnTo>
                <a:lnTo>
                  <a:pt x="263" y="187"/>
                </a:lnTo>
                <a:lnTo>
                  <a:pt x="258" y="194"/>
                </a:lnTo>
                <a:lnTo>
                  <a:pt x="256" y="199"/>
                </a:lnTo>
                <a:lnTo>
                  <a:pt x="256" y="199"/>
                </a:lnTo>
                <a:lnTo>
                  <a:pt x="256" y="201"/>
                </a:lnTo>
                <a:lnTo>
                  <a:pt x="254" y="203"/>
                </a:lnTo>
                <a:lnTo>
                  <a:pt x="251" y="203"/>
                </a:lnTo>
                <a:lnTo>
                  <a:pt x="249" y="206"/>
                </a:lnTo>
                <a:lnTo>
                  <a:pt x="249" y="208"/>
                </a:lnTo>
                <a:lnTo>
                  <a:pt x="246" y="208"/>
                </a:lnTo>
                <a:lnTo>
                  <a:pt x="244" y="210"/>
                </a:lnTo>
                <a:lnTo>
                  <a:pt x="242" y="210"/>
                </a:lnTo>
                <a:lnTo>
                  <a:pt x="237" y="210"/>
                </a:lnTo>
                <a:lnTo>
                  <a:pt x="235" y="208"/>
                </a:lnTo>
                <a:lnTo>
                  <a:pt x="228" y="203"/>
                </a:lnTo>
                <a:lnTo>
                  <a:pt x="225" y="203"/>
                </a:lnTo>
                <a:lnTo>
                  <a:pt x="213" y="199"/>
                </a:lnTo>
                <a:lnTo>
                  <a:pt x="204" y="189"/>
                </a:lnTo>
                <a:lnTo>
                  <a:pt x="204" y="184"/>
                </a:lnTo>
                <a:lnTo>
                  <a:pt x="204" y="182"/>
                </a:lnTo>
                <a:lnTo>
                  <a:pt x="199" y="175"/>
                </a:lnTo>
                <a:lnTo>
                  <a:pt x="183" y="168"/>
                </a:lnTo>
                <a:lnTo>
                  <a:pt x="178" y="175"/>
                </a:lnTo>
                <a:lnTo>
                  <a:pt x="171" y="177"/>
                </a:lnTo>
                <a:lnTo>
                  <a:pt x="161" y="182"/>
                </a:lnTo>
                <a:lnTo>
                  <a:pt x="159" y="182"/>
                </a:lnTo>
                <a:lnTo>
                  <a:pt x="149" y="184"/>
                </a:lnTo>
                <a:lnTo>
                  <a:pt x="149" y="184"/>
                </a:lnTo>
                <a:lnTo>
                  <a:pt x="145" y="180"/>
                </a:lnTo>
                <a:lnTo>
                  <a:pt x="142" y="180"/>
                </a:lnTo>
                <a:lnTo>
                  <a:pt x="128" y="180"/>
                </a:lnTo>
                <a:lnTo>
                  <a:pt x="119" y="182"/>
                </a:lnTo>
                <a:lnTo>
                  <a:pt x="112" y="180"/>
                </a:lnTo>
                <a:lnTo>
                  <a:pt x="109" y="177"/>
                </a:lnTo>
                <a:lnTo>
                  <a:pt x="107" y="175"/>
                </a:lnTo>
                <a:lnTo>
                  <a:pt x="102" y="175"/>
                </a:lnTo>
                <a:lnTo>
                  <a:pt x="97" y="177"/>
                </a:lnTo>
                <a:lnTo>
                  <a:pt x="90" y="180"/>
                </a:lnTo>
                <a:lnTo>
                  <a:pt x="88" y="180"/>
                </a:lnTo>
                <a:lnTo>
                  <a:pt x="86" y="182"/>
                </a:lnTo>
                <a:lnTo>
                  <a:pt x="83" y="182"/>
                </a:lnTo>
                <a:lnTo>
                  <a:pt x="81" y="184"/>
                </a:lnTo>
                <a:lnTo>
                  <a:pt x="62" y="182"/>
                </a:lnTo>
                <a:lnTo>
                  <a:pt x="60" y="182"/>
                </a:lnTo>
                <a:lnTo>
                  <a:pt x="57" y="182"/>
                </a:lnTo>
                <a:lnTo>
                  <a:pt x="57" y="180"/>
                </a:lnTo>
                <a:lnTo>
                  <a:pt x="55" y="177"/>
                </a:lnTo>
                <a:lnTo>
                  <a:pt x="55" y="172"/>
                </a:lnTo>
                <a:lnTo>
                  <a:pt x="55" y="168"/>
                </a:lnTo>
                <a:lnTo>
                  <a:pt x="57" y="165"/>
                </a:lnTo>
                <a:lnTo>
                  <a:pt x="60" y="165"/>
                </a:lnTo>
                <a:lnTo>
                  <a:pt x="62" y="163"/>
                </a:lnTo>
                <a:lnTo>
                  <a:pt x="62" y="161"/>
                </a:lnTo>
                <a:lnTo>
                  <a:pt x="62" y="158"/>
                </a:lnTo>
                <a:lnTo>
                  <a:pt x="60" y="156"/>
                </a:lnTo>
                <a:lnTo>
                  <a:pt x="55" y="154"/>
                </a:lnTo>
                <a:lnTo>
                  <a:pt x="52" y="151"/>
                </a:lnTo>
                <a:lnTo>
                  <a:pt x="45" y="144"/>
                </a:lnTo>
                <a:lnTo>
                  <a:pt x="45" y="142"/>
                </a:lnTo>
                <a:lnTo>
                  <a:pt x="43" y="139"/>
                </a:lnTo>
                <a:lnTo>
                  <a:pt x="38" y="137"/>
                </a:lnTo>
                <a:lnTo>
                  <a:pt x="31" y="137"/>
                </a:lnTo>
                <a:lnTo>
                  <a:pt x="24" y="132"/>
                </a:lnTo>
                <a:lnTo>
                  <a:pt x="17" y="127"/>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 name="Freeform 25"/>
          <p:cNvSpPr>
            <a:spLocks/>
          </p:cNvSpPr>
          <p:nvPr/>
        </p:nvSpPr>
        <p:spPr bwMode="auto">
          <a:xfrm>
            <a:off x="13113781" y="1779822"/>
            <a:ext cx="1909186" cy="1932933"/>
          </a:xfrm>
          <a:custGeom>
            <a:avLst/>
            <a:gdLst>
              <a:gd name="T0" fmla="*/ 402 w 402"/>
              <a:gd name="T1" fmla="*/ 203 h 407"/>
              <a:gd name="T2" fmla="*/ 374 w 402"/>
              <a:gd name="T3" fmla="*/ 236 h 407"/>
              <a:gd name="T4" fmla="*/ 374 w 402"/>
              <a:gd name="T5" fmla="*/ 246 h 407"/>
              <a:gd name="T6" fmla="*/ 350 w 402"/>
              <a:gd name="T7" fmla="*/ 267 h 407"/>
              <a:gd name="T8" fmla="*/ 341 w 402"/>
              <a:gd name="T9" fmla="*/ 272 h 407"/>
              <a:gd name="T10" fmla="*/ 341 w 402"/>
              <a:gd name="T11" fmla="*/ 281 h 407"/>
              <a:gd name="T12" fmla="*/ 334 w 402"/>
              <a:gd name="T13" fmla="*/ 279 h 407"/>
              <a:gd name="T14" fmla="*/ 301 w 402"/>
              <a:gd name="T15" fmla="*/ 312 h 407"/>
              <a:gd name="T16" fmla="*/ 258 w 402"/>
              <a:gd name="T17" fmla="*/ 319 h 407"/>
              <a:gd name="T18" fmla="*/ 234 w 402"/>
              <a:gd name="T19" fmla="*/ 341 h 407"/>
              <a:gd name="T20" fmla="*/ 218 w 402"/>
              <a:gd name="T21" fmla="*/ 360 h 407"/>
              <a:gd name="T22" fmla="*/ 211 w 402"/>
              <a:gd name="T23" fmla="*/ 378 h 407"/>
              <a:gd name="T24" fmla="*/ 190 w 402"/>
              <a:gd name="T25" fmla="*/ 407 h 407"/>
              <a:gd name="T26" fmla="*/ 154 w 402"/>
              <a:gd name="T27" fmla="*/ 407 h 407"/>
              <a:gd name="T28" fmla="*/ 109 w 402"/>
              <a:gd name="T29" fmla="*/ 386 h 407"/>
              <a:gd name="T30" fmla="*/ 102 w 402"/>
              <a:gd name="T31" fmla="*/ 369 h 407"/>
              <a:gd name="T32" fmla="*/ 104 w 402"/>
              <a:gd name="T33" fmla="*/ 360 h 407"/>
              <a:gd name="T34" fmla="*/ 97 w 402"/>
              <a:gd name="T35" fmla="*/ 355 h 407"/>
              <a:gd name="T36" fmla="*/ 97 w 402"/>
              <a:gd name="T37" fmla="*/ 348 h 407"/>
              <a:gd name="T38" fmla="*/ 85 w 402"/>
              <a:gd name="T39" fmla="*/ 350 h 407"/>
              <a:gd name="T40" fmla="*/ 64 w 402"/>
              <a:gd name="T41" fmla="*/ 348 h 407"/>
              <a:gd name="T42" fmla="*/ 22 w 402"/>
              <a:gd name="T43" fmla="*/ 343 h 407"/>
              <a:gd name="T44" fmla="*/ 5 w 402"/>
              <a:gd name="T45" fmla="*/ 322 h 407"/>
              <a:gd name="T46" fmla="*/ 3 w 402"/>
              <a:gd name="T47" fmla="*/ 312 h 407"/>
              <a:gd name="T48" fmla="*/ 12 w 402"/>
              <a:gd name="T49" fmla="*/ 310 h 407"/>
              <a:gd name="T50" fmla="*/ 12 w 402"/>
              <a:gd name="T51" fmla="*/ 303 h 407"/>
              <a:gd name="T52" fmla="*/ 19 w 402"/>
              <a:gd name="T53" fmla="*/ 291 h 407"/>
              <a:gd name="T54" fmla="*/ 22 w 402"/>
              <a:gd name="T55" fmla="*/ 284 h 407"/>
              <a:gd name="T56" fmla="*/ 41 w 402"/>
              <a:gd name="T57" fmla="*/ 272 h 407"/>
              <a:gd name="T58" fmla="*/ 29 w 402"/>
              <a:gd name="T59" fmla="*/ 255 h 407"/>
              <a:gd name="T60" fmla="*/ 41 w 402"/>
              <a:gd name="T61" fmla="*/ 220 h 407"/>
              <a:gd name="T62" fmla="*/ 50 w 402"/>
              <a:gd name="T63" fmla="*/ 215 h 407"/>
              <a:gd name="T64" fmla="*/ 59 w 402"/>
              <a:gd name="T65" fmla="*/ 199 h 407"/>
              <a:gd name="T66" fmla="*/ 69 w 402"/>
              <a:gd name="T67" fmla="*/ 196 h 407"/>
              <a:gd name="T68" fmla="*/ 74 w 402"/>
              <a:gd name="T69" fmla="*/ 189 h 407"/>
              <a:gd name="T70" fmla="*/ 69 w 402"/>
              <a:gd name="T71" fmla="*/ 182 h 407"/>
              <a:gd name="T72" fmla="*/ 71 w 402"/>
              <a:gd name="T73" fmla="*/ 161 h 407"/>
              <a:gd name="T74" fmla="*/ 97 w 402"/>
              <a:gd name="T75" fmla="*/ 109 h 407"/>
              <a:gd name="T76" fmla="*/ 102 w 402"/>
              <a:gd name="T77" fmla="*/ 101 h 407"/>
              <a:gd name="T78" fmla="*/ 97 w 402"/>
              <a:gd name="T79" fmla="*/ 85 h 407"/>
              <a:gd name="T80" fmla="*/ 93 w 402"/>
              <a:gd name="T81" fmla="*/ 64 h 407"/>
              <a:gd name="T82" fmla="*/ 95 w 402"/>
              <a:gd name="T83" fmla="*/ 42 h 407"/>
              <a:gd name="T84" fmla="*/ 100 w 402"/>
              <a:gd name="T85" fmla="*/ 28 h 407"/>
              <a:gd name="T86" fmla="*/ 102 w 402"/>
              <a:gd name="T87" fmla="*/ 7 h 407"/>
              <a:gd name="T88" fmla="*/ 119 w 402"/>
              <a:gd name="T89" fmla="*/ 0 h 407"/>
              <a:gd name="T90" fmla="*/ 147 w 402"/>
              <a:gd name="T91" fmla="*/ 23 h 407"/>
              <a:gd name="T92" fmla="*/ 173 w 402"/>
              <a:gd name="T93" fmla="*/ 19 h 407"/>
              <a:gd name="T94" fmla="*/ 208 w 402"/>
              <a:gd name="T95" fmla="*/ 28 h 407"/>
              <a:gd name="T96" fmla="*/ 227 w 402"/>
              <a:gd name="T97" fmla="*/ 14 h 407"/>
              <a:gd name="T98" fmla="*/ 270 w 402"/>
              <a:gd name="T99" fmla="*/ 38 h 407"/>
              <a:gd name="T100" fmla="*/ 294 w 402"/>
              <a:gd name="T101" fmla="*/ 30 h 407"/>
              <a:gd name="T102" fmla="*/ 294 w 402"/>
              <a:gd name="T103" fmla="*/ 61 h 407"/>
              <a:gd name="T104" fmla="*/ 310 w 402"/>
              <a:gd name="T105" fmla="*/ 68 h 407"/>
              <a:gd name="T106" fmla="*/ 294 w 402"/>
              <a:gd name="T107" fmla="*/ 113 h 407"/>
              <a:gd name="T108" fmla="*/ 289 w 402"/>
              <a:gd name="T109" fmla="*/ 125 h 407"/>
              <a:gd name="T110" fmla="*/ 294 w 402"/>
              <a:gd name="T111" fmla="*/ 142 h 407"/>
              <a:gd name="T112" fmla="*/ 305 w 402"/>
              <a:gd name="T113" fmla="*/ 161 h 407"/>
              <a:gd name="T114" fmla="*/ 320 w 402"/>
              <a:gd name="T115" fmla="*/ 156 h 407"/>
              <a:gd name="T116" fmla="*/ 329 w 402"/>
              <a:gd name="T117" fmla="*/ 151 h 407"/>
              <a:gd name="T118" fmla="*/ 381 w 402"/>
              <a:gd name="T119" fmla="*/ 17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2" h="407">
                <a:moveTo>
                  <a:pt x="398" y="199"/>
                </a:moveTo>
                <a:lnTo>
                  <a:pt x="398" y="199"/>
                </a:lnTo>
                <a:lnTo>
                  <a:pt x="402" y="203"/>
                </a:lnTo>
                <a:lnTo>
                  <a:pt x="386" y="225"/>
                </a:lnTo>
                <a:lnTo>
                  <a:pt x="376" y="232"/>
                </a:lnTo>
                <a:lnTo>
                  <a:pt x="374" y="236"/>
                </a:lnTo>
                <a:lnTo>
                  <a:pt x="374" y="239"/>
                </a:lnTo>
                <a:lnTo>
                  <a:pt x="374" y="244"/>
                </a:lnTo>
                <a:lnTo>
                  <a:pt x="374" y="246"/>
                </a:lnTo>
                <a:lnTo>
                  <a:pt x="360" y="265"/>
                </a:lnTo>
                <a:lnTo>
                  <a:pt x="360" y="267"/>
                </a:lnTo>
                <a:lnTo>
                  <a:pt x="350" y="267"/>
                </a:lnTo>
                <a:lnTo>
                  <a:pt x="346" y="270"/>
                </a:lnTo>
                <a:lnTo>
                  <a:pt x="341" y="272"/>
                </a:lnTo>
                <a:lnTo>
                  <a:pt x="341" y="272"/>
                </a:lnTo>
                <a:lnTo>
                  <a:pt x="341" y="274"/>
                </a:lnTo>
                <a:lnTo>
                  <a:pt x="341" y="279"/>
                </a:lnTo>
                <a:lnTo>
                  <a:pt x="341" y="281"/>
                </a:lnTo>
                <a:lnTo>
                  <a:pt x="339" y="281"/>
                </a:lnTo>
                <a:lnTo>
                  <a:pt x="336" y="279"/>
                </a:lnTo>
                <a:lnTo>
                  <a:pt x="334" y="279"/>
                </a:lnTo>
                <a:lnTo>
                  <a:pt x="322" y="296"/>
                </a:lnTo>
                <a:lnTo>
                  <a:pt x="313" y="305"/>
                </a:lnTo>
                <a:lnTo>
                  <a:pt x="301" y="312"/>
                </a:lnTo>
                <a:lnTo>
                  <a:pt x="282" y="319"/>
                </a:lnTo>
                <a:lnTo>
                  <a:pt x="279" y="322"/>
                </a:lnTo>
                <a:lnTo>
                  <a:pt x="258" y="319"/>
                </a:lnTo>
                <a:lnTo>
                  <a:pt x="251" y="322"/>
                </a:lnTo>
                <a:lnTo>
                  <a:pt x="249" y="324"/>
                </a:lnTo>
                <a:lnTo>
                  <a:pt x="234" y="341"/>
                </a:lnTo>
                <a:lnTo>
                  <a:pt x="232" y="348"/>
                </a:lnTo>
                <a:lnTo>
                  <a:pt x="230" y="350"/>
                </a:lnTo>
                <a:lnTo>
                  <a:pt x="218" y="360"/>
                </a:lnTo>
                <a:lnTo>
                  <a:pt x="213" y="364"/>
                </a:lnTo>
                <a:lnTo>
                  <a:pt x="213" y="367"/>
                </a:lnTo>
                <a:lnTo>
                  <a:pt x="211" y="378"/>
                </a:lnTo>
                <a:lnTo>
                  <a:pt x="208" y="386"/>
                </a:lnTo>
                <a:lnTo>
                  <a:pt x="194" y="402"/>
                </a:lnTo>
                <a:lnTo>
                  <a:pt x="190" y="407"/>
                </a:lnTo>
                <a:lnTo>
                  <a:pt x="180" y="407"/>
                </a:lnTo>
                <a:lnTo>
                  <a:pt x="161" y="404"/>
                </a:lnTo>
                <a:lnTo>
                  <a:pt x="154" y="407"/>
                </a:lnTo>
                <a:lnTo>
                  <a:pt x="149" y="404"/>
                </a:lnTo>
                <a:lnTo>
                  <a:pt x="135" y="402"/>
                </a:lnTo>
                <a:lnTo>
                  <a:pt x="109" y="386"/>
                </a:lnTo>
                <a:lnTo>
                  <a:pt x="107" y="381"/>
                </a:lnTo>
                <a:lnTo>
                  <a:pt x="104" y="376"/>
                </a:lnTo>
                <a:lnTo>
                  <a:pt x="102" y="369"/>
                </a:lnTo>
                <a:lnTo>
                  <a:pt x="104" y="367"/>
                </a:lnTo>
                <a:lnTo>
                  <a:pt x="104" y="362"/>
                </a:lnTo>
                <a:lnTo>
                  <a:pt x="104" y="360"/>
                </a:lnTo>
                <a:lnTo>
                  <a:pt x="102" y="357"/>
                </a:lnTo>
                <a:lnTo>
                  <a:pt x="100" y="357"/>
                </a:lnTo>
                <a:lnTo>
                  <a:pt x="97" y="355"/>
                </a:lnTo>
                <a:lnTo>
                  <a:pt x="97" y="352"/>
                </a:lnTo>
                <a:lnTo>
                  <a:pt x="95" y="352"/>
                </a:lnTo>
                <a:lnTo>
                  <a:pt x="97" y="348"/>
                </a:lnTo>
                <a:lnTo>
                  <a:pt x="100" y="341"/>
                </a:lnTo>
                <a:lnTo>
                  <a:pt x="97" y="341"/>
                </a:lnTo>
                <a:lnTo>
                  <a:pt x="85" y="350"/>
                </a:lnTo>
                <a:lnTo>
                  <a:pt x="81" y="352"/>
                </a:lnTo>
                <a:lnTo>
                  <a:pt x="74" y="352"/>
                </a:lnTo>
                <a:lnTo>
                  <a:pt x="64" y="348"/>
                </a:lnTo>
                <a:lnTo>
                  <a:pt x="41" y="348"/>
                </a:lnTo>
                <a:lnTo>
                  <a:pt x="31" y="348"/>
                </a:lnTo>
                <a:lnTo>
                  <a:pt x="22" y="343"/>
                </a:lnTo>
                <a:lnTo>
                  <a:pt x="17" y="341"/>
                </a:lnTo>
                <a:lnTo>
                  <a:pt x="10" y="326"/>
                </a:lnTo>
                <a:lnTo>
                  <a:pt x="5" y="322"/>
                </a:lnTo>
                <a:lnTo>
                  <a:pt x="0" y="322"/>
                </a:lnTo>
                <a:lnTo>
                  <a:pt x="3" y="315"/>
                </a:lnTo>
                <a:lnTo>
                  <a:pt x="3" y="312"/>
                </a:lnTo>
                <a:lnTo>
                  <a:pt x="5" y="310"/>
                </a:lnTo>
                <a:lnTo>
                  <a:pt x="7" y="310"/>
                </a:lnTo>
                <a:lnTo>
                  <a:pt x="12" y="310"/>
                </a:lnTo>
                <a:lnTo>
                  <a:pt x="12" y="310"/>
                </a:lnTo>
                <a:lnTo>
                  <a:pt x="12" y="307"/>
                </a:lnTo>
                <a:lnTo>
                  <a:pt x="12" y="303"/>
                </a:lnTo>
                <a:lnTo>
                  <a:pt x="14" y="300"/>
                </a:lnTo>
                <a:lnTo>
                  <a:pt x="14" y="296"/>
                </a:lnTo>
                <a:lnTo>
                  <a:pt x="19" y="291"/>
                </a:lnTo>
                <a:lnTo>
                  <a:pt x="22" y="288"/>
                </a:lnTo>
                <a:lnTo>
                  <a:pt x="22" y="286"/>
                </a:lnTo>
                <a:lnTo>
                  <a:pt x="22" y="284"/>
                </a:lnTo>
                <a:lnTo>
                  <a:pt x="24" y="279"/>
                </a:lnTo>
                <a:lnTo>
                  <a:pt x="29" y="274"/>
                </a:lnTo>
                <a:lnTo>
                  <a:pt x="41" y="272"/>
                </a:lnTo>
                <a:lnTo>
                  <a:pt x="33" y="267"/>
                </a:lnTo>
                <a:lnTo>
                  <a:pt x="31" y="262"/>
                </a:lnTo>
                <a:lnTo>
                  <a:pt x="29" y="255"/>
                </a:lnTo>
                <a:lnTo>
                  <a:pt x="29" y="248"/>
                </a:lnTo>
                <a:lnTo>
                  <a:pt x="31" y="227"/>
                </a:lnTo>
                <a:lnTo>
                  <a:pt x="41" y="220"/>
                </a:lnTo>
                <a:lnTo>
                  <a:pt x="45" y="220"/>
                </a:lnTo>
                <a:lnTo>
                  <a:pt x="48" y="217"/>
                </a:lnTo>
                <a:lnTo>
                  <a:pt x="50" y="215"/>
                </a:lnTo>
                <a:lnTo>
                  <a:pt x="52" y="208"/>
                </a:lnTo>
                <a:lnTo>
                  <a:pt x="57" y="201"/>
                </a:lnTo>
                <a:lnTo>
                  <a:pt x="59" y="199"/>
                </a:lnTo>
                <a:lnTo>
                  <a:pt x="64" y="196"/>
                </a:lnTo>
                <a:lnTo>
                  <a:pt x="67" y="196"/>
                </a:lnTo>
                <a:lnTo>
                  <a:pt x="69" y="196"/>
                </a:lnTo>
                <a:lnTo>
                  <a:pt x="71" y="196"/>
                </a:lnTo>
                <a:lnTo>
                  <a:pt x="74" y="194"/>
                </a:lnTo>
                <a:lnTo>
                  <a:pt x="74" y="189"/>
                </a:lnTo>
                <a:lnTo>
                  <a:pt x="71" y="187"/>
                </a:lnTo>
                <a:lnTo>
                  <a:pt x="71" y="184"/>
                </a:lnTo>
                <a:lnTo>
                  <a:pt x="69" y="182"/>
                </a:lnTo>
                <a:lnTo>
                  <a:pt x="69" y="177"/>
                </a:lnTo>
                <a:lnTo>
                  <a:pt x="69" y="172"/>
                </a:lnTo>
                <a:lnTo>
                  <a:pt x="71" y="161"/>
                </a:lnTo>
                <a:lnTo>
                  <a:pt x="83" y="125"/>
                </a:lnTo>
                <a:lnTo>
                  <a:pt x="93" y="111"/>
                </a:lnTo>
                <a:lnTo>
                  <a:pt x="97" y="109"/>
                </a:lnTo>
                <a:lnTo>
                  <a:pt x="97" y="106"/>
                </a:lnTo>
                <a:lnTo>
                  <a:pt x="100" y="104"/>
                </a:lnTo>
                <a:lnTo>
                  <a:pt x="102" y="101"/>
                </a:lnTo>
                <a:lnTo>
                  <a:pt x="102" y="97"/>
                </a:lnTo>
                <a:lnTo>
                  <a:pt x="102" y="92"/>
                </a:lnTo>
                <a:lnTo>
                  <a:pt x="97" y="85"/>
                </a:lnTo>
                <a:lnTo>
                  <a:pt x="95" y="75"/>
                </a:lnTo>
                <a:lnTo>
                  <a:pt x="93" y="73"/>
                </a:lnTo>
                <a:lnTo>
                  <a:pt x="93" y="64"/>
                </a:lnTo>
                <a:lnTo>
                  <a:pt x="95" y="56"/>
                </a:lnTo>
                <a:lnTo>
                  <a:pt x="97" y="52"/>
                </a:lnTo>
                <a:lnTo>
                  <a:pt x="95" y="42"/>
                </a:lnTo>
                <a:lnTo>
                  <a:pt x="95" y="40"/>
                </a:lnTo>
                <a:lnTo>
                  <a:pt x="100" y="35"/>
                </a:lnTo>
                <a:lnTo>
                  <a:pt x="100" y="28"/>
                </a:lnTo>
                <a:lnTo>
                  <a:pt x="100" y="16"/>
                </a:lnTo>
                <a:lnTo>
                  <a:pt x="100" y="9"/>
                </a:lnTo>
                <a:lnTo>
                  <a:pt x="102" y="7"/>
                </a:lnTo>
                <a:lnTo>
                  <a:pt x="107" y="4"/>
                </a:lnTo>
                <a:lnTo>
                  <a:pt x="114" y="2"/>
                </a:lnTo>
                <a:lnTo>
                  <a:pt x="119" y="0"/>
                </a:lnTo>
                <a:lnTo>
                  <a:pt x="128" y="9"/>
                </a:lnTo>
                <a:lnTo>
                  <a:pt x="138" y="16"/>
                </a:lnTo>
                <a:lnTo>
                  <a:pt x="147" y="23"/>
                </a:lnTo>
                <a:lnTo>
                  <a:pt x="159" y="19"/>
                </a:lnTo>
                <a:lnTo>
                  <a:pt x="166" y="14"/>
                </a:lnTo>
                <a:lnTo>
                  <a:pt x="173" y="19"/>
                </a:lnTo>
                <a:lnTo>
                  <a:pt x="180" y="26"/>
                </a:lnTo>
                <a:lnTo>
                  <a:pt x="190" y="28"/>
                </a:lnTo>
                <a:lnTo>
                  <a:pt x="208" y="28"/>
                </a:lnTo>
                <a:lnTo>
                  <a:pt x="216" y="23"/>
                </a:lnTo>
                <a:lnTo>
                  <a:pt x="218" y="11"/>
                </a:lnTo>
                <a:lnTo>
                  <a:pt x="227" y="14"/>
                </a:lnTo>
                <a:lnTo>
                  <a:pt x="239" y="33"/>
                </a:lnTo>
                <a:lnTo>
                  <a:pt x="249" y="35"/>
                </a:lnTo>
                <a:lnTo>
                  <a:pt x="270" y="38"/>
                </a:lnTo>
                <a:lnTo>
                  <a:pt x="282" y="35"/>
                </a:lnTo>
                <a:lnTo>
                  <a:pt x="287" y="26"/>
                </a:lnTo>
                <a:lnTo>
                  <a:pt x="294" y="30"/>
                </a:lnTo>
                <a:lnTo>
                  <a:pt x="298" y="35"/>
                </a:lnTo>
                <a:lnTo>
                  <a:pt x="298" y="42"/>
                </a:lnTo>
                <a:lnTo>
                  <a:pt x="294" y="61"/>
                </a:lnTo>
                <a:lnTo>
                  <a:pt x="296" y="64"/>
                </a:lnTo>
                <a:lnTo>
                  <a:pt x="303" y="66"/>
                </a:lnTo>
                <a:lnTo>
                  <a:pt x="310" y="68"/>
                </a:lnTo>
                <a:lnTo>
                  <a:pt x="305" y="75"/>
                </a:lnTo>
                <a:lnTo>
                  <a:pt x="296" y="111"/>
                </a:lnTo>
                <a:lnTo>
                  <a:pt x="294" y="113"/>
                </a:lnTo>
                <a:lnTo>
                  <a:pt x="291" y="118"/>
                </a:lnTo>
                <a:lnTo>
                  <a:pt x="289" y="120"/>
                </a:lnTo>
                <a:lnTo>
                  <a:pt x="289" y="125"/>
                </a:lnTo>
                <a:lnTo>
                  <a:pt x="291" y="130"/>
                </a:lnTo>
                <a:lnTo>
                  <a:pt x="294" y="132"/>
                </a:lnTo>
                <a:lnTo>
                  <a:pt x="294" y="142"/>
                </a:lnTo>
                <a:lnTo>
                  <a:pt x="294" y="149"/>
                </a:lnTo>
                <a:lnTo>
                  <a:pt x="298" y="156"/>
                </a:lnTo>
                <a:lnTo>
                  <a:pt x="305" y="161"/>
                </a:lnTo>
                <a:lnTo>
                  <a:pt x="310" y="161"/>
                </a:lnTo>
                <a:lnTo>
                  <a:pt x="315" y="158"/>
                </a:lnTo>
                <a:lnTo>
                  <a:pt x="320" y="156"/>
                </a:lnTo>
                <a:lnTo>
                  <a:pt x="322" y="154"/>
                </a:lnTo>
                <a:lnTo>
                  <a:pt x="324" y="151"/>
                </a:lnTo>
                <a:lnTo>
                  <a:pt x="329" y="151"/>
                </a:lnTo>
                <a:lnTo>
                  <a:pt x="353" y="158"/>
                </a:lnTo>
                <a:lnTo>
                  <a:pt x="369" y="165"/>
                </a:lnTo>
                <a:lnTo>
                  <a:pt x="381" y="177"/>
                </a:lnTo>
                <a:lnTo>
                  <a:pt x="395" y="191"/>
                </a:lnTo>
                <a:lnTo>
                  <a:pt x="398" y="199"/>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 name="Freeform 27"/>
          <p:cNvSpPr>
            <a:spLocks/>
          </p:cNvSpPr>
          <p:nvPr/>
        </p:nvSpPr>
        <p:spPr bwMode="auto">
          <a:xfrm>
            <a:off x="11551283" y="4914312"/>
            <a:ext cx="2203639" cy="1676477"/>
          </a:xfrm>
          <a:custGeom>
            <a:avLst/>
            <a:gdLst>
              <a:gd name="T0" fmla="*/ 448 w 464"/>
              <a:gd name="T1" fmla="*/ 83 h 353"/>
              <a:gd name="T2" fmla="*/ 417 w 464"/>
              <a:gd name="T3" fmla="*/ 111 h 353"/>
              <a:gd name="T4" fmla="*/ 436 w 464"/>
              <a:gd name="T5" fmla="*/ 142 h 353"/>
              <a:gd name="T6" fmla="*/ 464 w 464"/>
              <a:gd name="T7" fmla="*/ 190 h 353"/>
              <a:gd name="T8" fmla="*/ 452 w 464"/>
              <a:gd name="T9" fmla="*/ 220 h 353"/>
              <a:gd name="T10" fmla="*/ 448 w 464"/>
              <a:gd name="T11" fmla="*/ 232 h 353"/>
              <a:gd name="T12" fmla="*/ 436 w 464"/>
              <a:gd name="T13" fmla="*/ 261 h 353"/>
              <a:gd name="T14" fmla="*/ 419 w 464"/>
              <a:gd name="T15" fmla="*/ 277 h 353"/>
              <a:gd name="T16" fmla="*/ 412 w 464"/>
              <a:gd name="T17" fmla="*/ 301 h 353"/>
              <a:gd name="T18" fmla="*/ 403 w 464"/>
              <a:gd name="T19" fmla="*/ 320 h 353"/>
              <a:gd name="T20" fmla="*/ 320 w 464"/>
              <a:gd name="T21" fmla="*/ 315 h 353"/>
              <a:gd name="T22" fmla="*/ 232 w 464"/>
              <a:gd name="T23" fmla="*/ 310 h 353"/>
              <a:gd name="T24" fmla="*/ 204 w 464"/>
              <a:gd name="T25" fmla="*/ 322 h 353"/>
              <a:gd name="T26" fmla="*/ 176 w 464"/>
              <a:gd name="T27" fmla="*/ 327 h 353"/>
              <a:gd name="T28" fmla="*/ 152 w 464"/>
              <a:gd name="T29" fmla="*/ 348 h 353"/>
              <a:gd name="T30" fmla="*/ 135 w 464"/>
              <a:gd name="T31" fmla="*/ 327 h 353"/>
              <a:gd name="T32" fmla="*/ 109 w 464"/>
              <a:gd name="T33" fmla="*/ 306 h 353"/>
              <a:gd name="T34" fmla="*/ 105 w 464"/>
              <a:gd name="T35" fmla="*/ 287 h 353"/>
              <a:gd name="T36" fmla="*/ 102 w 464"/>
              <a:gd name="T37" fmla="*/ 272 h 353"/>
              <a:gd name="T38" fmla="*/ 69 w 464"/>
              <a:gd name="T39" fmla="*/ 291 h 353"/>
              <a:gd name="T40" fmla="*/ 67 w 464"/>
              <a:gd name="T41" fmla="*/ 315 h 353"/>
              <a:gd name="T42" fmla="*/ 34 w 464"/>
              <a:gd name="T43" fmla="*/ 310 h 353"/>
              <a:gd name="T44" fmla="*/ 17 w 464"/>
              <a:gd name="T45" fmla="*/ 270 h 353"/>
              <a:gd name="T46" fmla="*/ 17 w 464"/>
              <a:gd name="T47" fmla="*/ 254 h 353"/>
              <a:gd name="T48" fmla="*/ 3 w 464"/>
              <a:gd name="T49" fmla="*/ 237 h 353"/>
              <a:gd name="T50" fmla="*/ 8 w 464"/>
              <a:gd name="T51" fmla="*/ 223 h 353"/>
              <a:gd name="T52" fmla="*/ 29 w 464"/>
              <a:gd name="T53" fmla="*/ 213 h 353"/>
              <a:gd name="T54" fmla="*/ 43 w 464"/>
              <a:gd name="T55" fmla="*/ 206 h 353"/>
              <a:gd name="T56" fmla="*/ 64 w 464"/>
              <a:gd name="T57" fmla="*/ 182 h 353"/>
              <a:gd name="T58" fmla="*/ 83 w 464"/>
              <a:gd name="T59" fmla="*/ 175 h 353"/>
              <a:gd name="T60" fmla="*/ 93 w 464"/>
              <a:gd name="T61" fmla="*/ 168 h 353"/>
              <a:gd name="T62" fmla="*/ 107 w 464"/>
              <a:gd name="T63" fmla="*/ 166 h 353"/>
              <a:gd name="T64" fmla="*/ 119 w 464"/>
              <a:gd name="T65" fmla="*/ 159 h 353"/>
              <a:gd name="T66" fmla="*/ 131 w 464"/>
              <a:gd name="T67" fmla="*/ 149 h 353"/>
              <a:gd name="T68" fmla="*/ 154 w 464"/>
              <a:gd name="T69" fmla="*/ 140 h 353"/>
              <a:gd name="T70" fmla="*/ 166 w 464"/>
              <a:gd name="T71" fmla="*/ 133 h 353"/>
              <a:gd name="T72" fmla="*/ 173 w 464"/>
              <a:gd name="T73" fmla="*/ 133 h 353"/>
              <a:gd name="T74" fmla="*/ 190 w 464"/>
              <a:gd name="T75" fmla="*/ 126 h 353"/>
              <a:gd name="T76" fmla="*/ 180 w 464"/>
              <a:gd name="T77" fmla="*/ 107 h 353"/>
              <a:gd name="T78" fmla="*/ 171 w 464"/>
              <a:gd name="T79" fmla="*/ 83 h 353"/>
              <a:gd name="T80" fmla="*/ 209 w 464"/>
              <a:gd name="T81" fmla="*/ 57 h 353"/>
              <a:gd name="T82" fmla="*/ 249 w 464"/>
              <a:gd name="T83" fmla="*/ 38 h 353"/>
              <a:gd name="T84" fmla="*/ 270 w 464"/>
              <a:gd name="T85" fmla="*/ 21 h 353"/>
              <a:gd name="T86" fmla="*/ 315 w 464"/>
              <a:gd name="T87" fmla="*/ 17 h 353"/>
              <a:gd name="T88" fmla="*/ 346 w 464"/>
              <a:gd name="T89" fmla="*/ 5 h 353"/>
              <a:gd name="T90" fmla="*/ 339 w 464"/>
              <a:gd name="T91" fmla="*/ 48 h 353"/>
              <a:gd name="T92" fmla="*/ 332 w 464"/>
              <a:gd name="T93" fmla="*/ 62 h 353"/>
              <a:gd name="T94" fmla="*/ 355 w 464"/>
              <a:gd name="T95" fmla="*/ 69 h 353"/>
              <a:gd name="T96" fmla="*/ 393 w 464"/>
              <a:gd name="T97" fmla="*/ 59 h 353"/>
              <a:gd name="T98" fmla="*/ 405 w 464"/>
              <a:gd name="T99" fmla="*/ 55 h 353"/>
              <a:gd name="T100" fmla="*/ 424 w 464"/>
              <a:gd name="T101" fmla="*/ 69 h 353"/>
              <a:gd name="T102" fmla="*/ 448 w 464"/>
              <a:gd name="T103" fmla="*/ 78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4" h="353">
                <a:moveTo>
                  <a:pt x="448" y="78"/>
                </a:moveTo>
                <a:lnTo>
                  <a:pt x="448" y="78"/>
                </a:lnTo>
                <a:lnTo>
                  <a:pt x="452" y="81"/>
                </a:lnTo>
                <a:lnTo>
                  <a:pt x="452" y="83"/>
                </a:lnTo>
                <a:lnTo>
                  <a:pt x="448" y="83"/>
                </a:lnTo>
                <a:lnTo>
                  <a:pt x="433" y="90"/>
                </a:lnTo>
                <a:lnTo>
                  <a:pt x="429" y="93"/>
                </a:lnTo>
                <a:lnTo>
                  <a:pt x="424" y="97"/>
                </a:lnTo>
                <a:lnTo>
                  <a:pt x="419" y="107"/>
                </a:lnTo>
                <a:lnTo>
                  <a:pt x="417" y="111"/>
                </a:lnTo>
                <a:lnTo>
                  <a:pt x="419" y="119"/>
                </a:lnTo>
                <a:lnTo>
                  <a:pt x="422" y="133"/>
                </a:lnTo>
                <a:lnTo>
                  <a:pt x="424" y="138"/>
                </a:lnTo>
                <a:lnTo>
                  <a:pt x="429" y="140"/>
                </a:lnTo>
                <a:lnTo>
                  <a:pt x="436" y="142"/>
                </a:lnTo>
                <a:lnTo>
                  <a:pt x="440" y="145"/>
                </a:lnTo>
                <a:lnTo>
                  <a:pt x="443" y="147"/>
                </a:lnTo>
                <a:lnTo>
                  <a:pt x="448" y="154"/>
                </a:lnTo>
                <a:lnTo>
                  <a:pt x="452" y="164"/>
                </a:lnTo>
                <a:lnTo>
                  <a:pt x="464" y="190"/>
                </a:lnTo>
                <a:lnTo>
                  <a:pt x="457" y="197"/>
                </a:lnTo>
                <a:lnTo>
                  <a:pt x="457" y="201"/>
                </a:lnTo>
                <a:lnTo>
                  <a:pt x="457" y="206"/>
                </a:lnTo>
                <a:lnTo>
                  <a:pt x="455" y="211"/>
                </a:lnTo>
                <a:lnTo>
                  <a:pt x="452" y="220"/>
                </a:lnTo>
                <a:lnTo>
                  <a:pt x="450" y="223"/>
                </a:lnTo>
                <a:lnTo>
                  <a:pt x="448" y="225"/>
                </a:lnTo>
                <a:lnTo>
                  <a:pt x="448" y="227"/>
                </a:lnTo>
                <a:lnTo>
                  <a:pt x="448" y="230"/>
                </a:lnTo>
                <a:lnTo>
                  <a:pt x="448" y="232"/>
                </a:lnTo>
                <a:lnTo>
                  <a:pt x="448" y="235"/>
                </a:lnTo>
                <a:lnTo>
                  <a:pt x="445" y="239"/>
                </a:lnTo>
                <a:lnTo>
                  <a:pt x="445" y="246"/>
                </a:lnTo>
                <a:lnTo>
                  <a:pt x="443" y="251"/>
                </a:lnTo>
                <a:lnTo>
                  <a:pt x="436" y="261"/>
                </a:lnTo>
                <a:lnTo>
                  <a:pt x="431" y="263"/>
                </a:lnTo>
                <a:lnTo>
                  <a:pt x="424" y="265"/>
                </a:lnTo>
                <a:lnTo>
                  <a:pt x="422" y="268"/>
                </a:lnTo>
                <a:lnTo>
                  <a:pt x="419" y="272"/>
                </a:lnTo>
                <a:lnTo>
                  <a:pt x="419" y="277"/>
                </a:lnTo>
                <a:lnTo>
                  <a:pt x="419" y="282"/>
                </a:lnTo>
                <a:lnTo>
                  <a:pt x="419" y="284"/>
                </a:lnTo>
                <a:lnTo>
                  <a:pt x="419" y="289"/>
                </a:lnTo>
                <a:lnTo>
                  <a:pt x="414" y="296"/>
                </a:lnTo>
                <a:lnTo>
                  <a:pt x="412" y="301"/>
                </a:lnTo>
                <a:lnTo>
                  <a:pt x="412" y="303"/>
                </a:lnTo>
                <a:lnTo>
                  <a:pt x="412" y="306"/>
                </a:lnTo>
                <a:lnTo>
                  <a:pt x="412" y="310"/>
                </a:lnTo>
                <a:lnTo>
                  <a:pt x="407" y="320"/>
                </a:lnTo>
                <a:lnTo>
                  <a:pt x="403" y="320"/>
                </a:lnTo>
                <a:lnTo>
                  <a:pt x="355" y="322"/>
                </a:lnTo>
                <a:lnTo>
                  <a:pt x="343" y="320"/>
                </a:lnTo>
                <a:lnTo>
                  <a:pt x="339" y="315"/>
                </a:lnTo>
                <a:lnTo>
                  <a:pt x="332" y="317"/>
                </a:lnTo>
                <a:lnTo>
                  <a:pt x="320" y="315"/>
                </a:lnTo>
                <a:lnTo>
                  <a:pt x="313" y="315"/>
                </a:lnTo>
                <a:lnTo>
                  <a:pt x="308" y="317"/>
                </a:lnTo>
                <a:lnTo>
                  <a:pt x="303" y="320"/>
                </a:lnTo>
                <a:lnTo>
                  <a:pt x="232" y="308"/>
                </a:lnTo>
                <a:lnTo>
                  <a:pt x="232" y="310"/>
                </a:lnTo>
                <a:lnTo>
                  <a:pt x="230" y="308"/>
                </a:lnTo>
                <a:lnTo>
                  <a:pt x="223" y="310"/>
                </a:lnTo>
                <a:lnTo>
                  <a:pt x="218" y="313"/>
                </a:lnTo>
                <a:lnTo>
                  <a:pt x="213" y="317"/>
                </a:lnTo>
                <a:lnTo>
                  <a:pt x="204" y="322"/>
                </a:lnTo>
                <a:lnTo>
                  <a:pt x="199" y="322"/>
                </a:lnTo>
                <a:lnTo>
                  <a:pt x="194" y="317"/>
                </a:lnTo>
                <a:lnTo>
                  <a:pt x="187" y="317"/>
                </a:lnTo>
                <a:lnTo>
                  <a:pt x="180" y="320"/>
                </a:lnTo>
                <a:lnTo>
                  <a:pt x="176" y="327"/>
                </a:lnTo>
                <a:lnTo>
                  <a:pt x="173" y="332"/>
                </a:lnTo>
                <a:lnTo>
                  <a:pt x="171" y="336"/>
                </a:lnTo>
                <a:lnTo>
                  <a:pt x="164" y="336"/>
                </a:lnTo>
                <a:lnTo>
                  <a:pt x="159" y="343"/>
                </a:lnTo>
                <a:lnTo>
                  <a:pt x="152" y="348"/>
                </a:lnTo>
                <a:lnTo>
                  <a:pt x="147" y="353"/>
                </a:lnTo>
                <a:lnTo>
                  <a:pt x="145" y="348"/>
                </a:lnTo>
                <a:lnTo>
                  <a:pt x="142" y="341"/>
                </a:lnTo>
                <a:lnTo>
                  <a:pt x="142" y="339"/>
                </a:lnTo>
                <a:lnTo>
                  <a:pt x="135" y="327"/>
                </a:lnTo>
                <a:lnTo>
                  <a:pt x="131" y="317"/>
                </a:lnTo>
                <a:lnTo>
                  <a:pt x="123" y="313"/>
                </a:lnTo>
                <a:lnTo>
                  <a:pt x="121" y="310"/>
                </a:lnTo>
                <a:lnTo>
                  <a:pt x="114" y="306"/>
                </a:lnTo>
                <a:lnTo>
                  <a:pt x="109" y="306"/>
                </a:lnTo>
                <a:lnTo>
                  <a:pt x="107" y="303"/>
                </a:lnTo>
                <a:lnTo>
                  <a:pt x="105" y="303"/>
                </a:lnTo>
                <a:lnTo>
                  <a:pt x="105" y="299"/>
                </a:lnTo>
                <a:lnTo>
                  <a:pt x="105" y="291"/>
                </a:lnTo>
                <a:lnTo>
                  <a:pt x="105" y="287"/>
                </a:lnTo>
                <a:lnTo>
                  <a:pt x="105" y="282"/>
                </a:lnTo>
                <a:lnTo>
                  <a:pt x="105" y="280"/>
                </a:lnTo>
                <a:lnTo>
                  <a:pt x="105" y="277"/>
                </a:lnTo>
                <a:lnTo>
                  <a:pt x="105" y="275"/>
                </a:lnTo>
                <a:lnTo>
                  <a:pt x="102" y="272"/>
                </a:lnTo>
                <a:lnTo>
                  <a:pt x="95" y="270"/>
                </a:lnTo>
                <a:lnTo>
                  <a:pt x="83" y="265"/>
                </a:lnTo>
                <a:lnTo>
                  <a:pt x="79" y="268"/>
                </a:lnTo>
                <a:lnTo>
                  <a:pt x="76" y="270"/>
                </a:lnTo>
                <a:lnTo>
                  <a:pt x="69" y="291"/>
                </a:lnTo>
                <a:lnTo>
                  <a:pt x="67" y="294"/>
                </a:lnTo>
                <a:lnTo>
                  <a:pt x="64" y="301"/>
                </a:lnTo>
                <a:lnTo>
                  <a:pt x="64" y="306"/>
                </a:lnTo>
                <a:lnTo>
                  <a:pt x="67" y="313"/>
                </a:lnTo>
                <a:lnTo>
                  <a:pt x="67" y="315"/>
                </a:lnTo>
                <a:lnTo>
                  <a:pt x="67" y="317"/>
                </a:lnTo>
                <a:lnTo>
                  <a:pt x="60" y="317"/>
                </a:lnTo>
                <a:lnTo>
                  <a:pt x="48" y="317"/>
                </a:lnTo>
                <a:lnTo>
                  <a:pt x="41" y="317"/>
                </a:lnTo>
                <a:lnTo>
                  <a:pt x="34" y="310"/>
                </a:lnTo>
                <a:lnTo>
                  <a:pt x="15" y="301"/>
                </a:lnTo>
                <a:lnTo>
                  <a:pt x="12" y="296"/>
                </a:lnTo>
                <a:lnTo>
                  <a:pt x="12" y="282"/>
                </a:lnTo>
                <a:lnTo>
                  <a:pt x="15" y="272"/>
                </a:lnTo>
                <a:lnTo>
                  <a:pt x="17" y="270"/>
                </a:lnTo>
                <a:lnTo>
                  <a:pt x="17" y="261"/>
                </a:lnTo>
                <a:lnTo>
                  <a:pt x="17" y="261"/>
                </a:lnTo>
                <a:lnTo>
                  <a:pt x="17" y="258"/>
                </a:lnTo>
                <a:lnTo>
                  <a:pt x="17" y="256"/>
                </a:lnTo>
                <a:lnTo>
                  <a:pt x="17" y="254"/>
                </a:lnTo>
                <a:lnTo>
                  <a:pt x="15" y="251"/>
                </a:lnTo>
                <a:lnTo>
                  <a:pt x="10" y="249"/>
                </a:lnTo>
                <a:lnTo>
                  <a:pt x="8" y="246"/>
                </a:lnTo>
                <a:lnTo>
                  <a:pt x="3" y="244"/>
                </a:lnTo>
                <a:lnTo>
                  <a:pt x="3" y="237"/>
                </a:lnTo>
                <a:lnTo>
                  <a:pt x="0" y="232"/>
                </a:lnTo>
                <a:lnTo>
                  <a:pt x="0" y="230"/>
                </a:lnTo>
                <a:lnTo>
                  <a:pt x="3" y="227"/>
                </a:lnTo>
                <a:lnTo>
                  <a:pt x="5" y="225"/>
                </a:lnTo>
                <a:lnTo>
                  <a:pt x="8" y="223"/>
                </a:lnTo>
                <a:lnTo>
                  <a:pt x="8" y="220"/>
                </a:lnTo>
                <a:lnTo>
                  <a:pt x="8" y="218"/>
                </a:lnTo>
                <a:lnTo>
                  <a:pt x="10" y="216"/>
                </a:lnTo>
                <a:lnTo>
                  <a:pt x="24" y="213"/>
                </a:lnTo>
                <a:lnTo>
                  <a:pt x="29" y="213"/>
                </a:lnTo>
                <a:lnTo>
                  <a:pt x="31" y="213"/>
                </a:lnTo>
                <a:lnTo>
                  <a:pt x="34" y="209"/>
                </a:lnTo>
                <a:lnTo>
                  <a:pt x="36" y="206"/>
                </a:lnTo>
                <a:lnTo>
                  <a:pt x="41" y="206"/>
                </a:lnTo>
                <a:lnTo>
                  <a:pt x="43" y="206"/>
                </a:lnTo>
                <a:lnTo>
                  <a:pt x="45" y="204"/>
                </a:lnTo>
                <a:lnTo>
                  <a:pt x="50" y="201"/>
                </a:lnTo>
                <a:lnTo>
                  <a:pt x="57" y="190"/>
                </a:lnTo>
                <a:lnTo>
                  <a:pt x="62" y="185"/>
                </a:lnTo>
                <a:lnTo>
                  <a:pt x="64" y="182"/>
                </a:lnTo>
                <a:lnTo>
                  <a:pt x="67" y="180"/>
                </a:lnTo>
                <a:lnTo>
                  <a:pt x="67" y="180"/>
                </a:lnTo>
                <a:lnTo>
                  <a:pt x="71" y="180"/>
                </a:lnTo>
                <a:lnTo>
                  <a:pt x="76" y="175"/>
                </a:lnTo>
                <a:lnTo>
                  <a:pt x="83" y="175"/>
                </a:lnTo>
                <a:lnTo>
                  <a:pt x="88" y="175"/>
                </a:lnTo>
                <a:lnTo>
                  <a:pt x="90" y="173"/>
                </a:lnTo>
                <a:lnTo>
                  <a:pt x="90" y="171"/>
                </a:lnTo>
                <a:lnTo>
                  <a:pt x="90" y="168"/>
                </a:lnTo>
                <a:lnTo>
                  <a:pt x="93" y="168"/>
                </a:lnTo>
                <a:lnTo>
                  <a:pt x="97" y="168"/>
                </a:lnTo>
                <a:lnTo>
                  <a:pt x="100" y="166"/>
                </a:lnTo>
                <a:lnTo>
                  <a:pt x="102" y="166"/>
                </a:lnTo>
                <a:lnTo>
                  <a:pt x="105" y="166"/>
                </a:lnTo>
                <a:lnTo>
                  <a:pt x="107" y="166"/>
                </a:lnTo>
                <a:lnTo>
                  <a:pt x="109" y="168"/>
                </a:lnTo>
                <a:lnTo>
                  <a:pt x="109" y="168"/>
                </a:lnTo>
                <a:lnTo>
                  <a:pt x="112" y="166"/>
                </a:lnTo>
                <a:lnTo>
                  <a:pt x="116" y="161"/>
                </a:lnTo>
                <a:lnTo>
                  <a:pt x="119" y="159"/>
                </a:lnTo>
                <a:lnTo>
                  <a:pt x="121" y="159"/>
                </a:lnTo>
                <a:lnTo>
                  <a:pt x="128" y="161"/>
                </a:lnTo>
                <a:lnTo>
                  <a:pt x="131" y="159"/>
                </a:lnTo>
                <a:lnTo>
                  <a:pt x="131" y="156"/>
                </a:lnTo>
                <a:lnTo>
                  <a:pt x="131" y="149"/>
                </a:lnTo>
                <a:lnTo>
                  <a:pt x="133" y="147"/>
                </a:lnTo>
                <a:lnTo>
                  <a:pt x="138" y="142"/>
                </a:lnTo>
                <a:lnTo>
                  <a:pt x="145" y="140"/>
                </a:lnTo>
                <a:lnTo>
                  <a:pt x="149" y="140"/>
                </a:lnTo>
                <a:lnTo>
                  <a:pt x="154" y="140"/>
                </a:lnTo>
                <a:lnTo>
                  <a:pt x="157" y="140"/>
                </a:lnTo>
                <a:lnTo>
                  <a:pt x="159" y="142"/>
                </a:lnTo>
                <a:lnTo>
                  <a:pt x="164" y="149"/>
                </a:lnTo>
                <a:lnTo>
                  <a:pt x="166" y="140"/>
                </a:lnTo>
                <a:lnTo>
                  <a:pt x="166" y="133"/>
                </a:lnTo>
                <a:lnTo>
                  <a:pt x="168" y="130"/>
                </a:lnTo>
                <a:lnTo>
                  <a:pt x="171" y="130"/>
                </a:lnTo>
                <a:lnTo>
                  <a:pt x="171" y="130"/>
                </a:lnTo>
                <a:lnTo>
                  <a:pt x="173" y="130"/>
                </a:lnTo>
                <a:lnTo>
                  <a:pt x="173" y="133"/>
                </a:lnTo>
                <a:lnTo>
                  <a:pt x="176" y="135"/>
                </a:lnTo>
                <a:lnTo>
                  <a:pt x="178" y="133"/>
                </a:lnTo>
                <a:lnTo>
                  <a:pt x="185" y="130"/>
                </a:lnTo>
                <a:lnTo>
                  <a:pt x="187" y="128"/>
                </a:lnTo>
                <a:lnTo>
                  <a:pt x="190" y="126"/>
                </a:lnTo>
                <a:lnTo>
                  <a:pt x="190" y="123"/>
                </a:lnTo>
                <a:lnTo>
                  <a:pt x="190" y="121"/>
                </a:lnTo>
                <a:lnTo>
                  <a:pt x="190" y="119"/>
                </a:lnTo>
                <a:lnTo>
                  <a:pt x="190" y="114"/>
                </a:lnTo>
                <a:lnTo>
                  <a:pt x="180" y="107"/>
                </a:lnTo>
                <a:lnTo>
                  <a:pt x="176" y="100"/>
                </a:lnTo>
                <a:lnTo>
                  <a:pt x="173" y="95"/>
                </a:lnTo>
                <a:lnTo>
                  <a:pt x="171" y="93"/>
                </a:lnTo>
                <a:lnTo>
                  <a:pt x="171" y="88"/>
                </a:lnTo>
                <a:lnTo>
                  <a:pt x="171" y="83"/>
                </a:lnTo>
                <a:lnTo>
                  <a:pt x="180" y="69"/>
                </a:lnTo>
                <a:lnTo>
                  <a:pt x="187" y="66"/>
                </a:lnTo>
                <a:lnTo>
                  <a:pt x="192" y="66"/>
                </a:lnTo>
                <a:lnTo>
                  <a:pt x="197" y="64"/>
                </a:lnTo>
                <a:lnTo>
                  <a:pt x="209" y="57"/>
                </a:lnTo>
                <a:lnTo>
                  <a:pt x="218" y="52"/>
                </a:lnTo>
                <a:lnTo>
                  <a:pt x="228" y="50"/>
                </a:lnTo>
                <a:lnTo>
                  <a:pt x="235" y="43"/>
                </a:lnTo>
                <a:lnTo>
                  <a:pt x="242" y="33"/>
                </a:lnTo>
                <a:lnTo>
                  <a:pt x="249" y="38"/>
                </a:lnTo>
                <a:lnTo>
                  <a:pt x="261" y="36"/>
                </a:lnTo>
                <a:lnTo>
                  <a:pt x="263" y="33"/>
                </a:lnTo>
                <a:lnTo>
                  <a:pt x="265" y="31"/>
                </a:lnTo>
                <a:lnTo>
                  <a:pt x="270" y="26"/>
                </a:lnTo>
                <a:lnTo>
                  <a:pt x="270" y="21"/>
                </a:lnTo>
                <a:lnTo>
                  <a:pt x="275" y="14"/>
                </a:lnTo>
                <a:lnTo>
                  <a:pt x="294" y="0"/>
                </a:lnTo>
                <a:lnTo>
                  <a:pt x="306" y="12"/>
                </a:lnTo>
                <a:lnTo>
                  <a:pt x="313" y="17"/>
                </a:lnTo>
                <a:lnTo>
                  <a:pt x="315" y="17"/>
                </a:lnTo>
                <a:lnTo>
                  <a:pt x="327" y="14"/>
                </a:lnTo>
                <a:lnTo>
                  <a:pt x="334" y="7"/>
                </a:lnTo>
                <a:lnTo>
                  <a:pt x="336" y="7"/>
                </a:lnTo>
                <a:lnTo>
                  <a:pt x="339" y="5"/>
                </a:lnTo>
                <a:lnTo>
                  <a:pt x="346" y="5"/>
                </a:lnTo>
                <a:lnTo>
                  <a:pt x="348" y="5"/>
                </a:lnTo>
                <a:lnTo>
                  <a:pt x="351" y="7"/>
                </a:lnTo>
                <a:lnTo>
                  <a:pt x="346" y="33"/>
                </a:lnTo>
                <a:lnTo>
                  <a:pt x="341" y="43"/>
                </a:lnTo>
                <a:lnTo>
                  <a:pt x="339" y="48"/>
                </a:lnTo>
                <a:lnTo>
                  <a:pt x="336" y="50"/>
                </a:lnTo>
                <a:lnTo>
                  <a:pt x="332" y="55"/>
                </a:lnTo>
                <a:lnTo>
                  <a:pt x="332" y="57"/>
                </a:lnTo>
                <a:lnTo>
                  <a:pt x="332" y="59"/>
                </a:lnTo>
                <a:lnTo>
                  <a:pt x="332" y="62"/>
                </a:lnTo>
                <a:lnTo>
                  <a:pt x="334" y="62"/>
                </a:lnTo>
                <a:lnTo>
                  <a:pt x="336" y="62"/>
                </a:lnTo>
                <a:lnTo>
                  <a:pt x="339" y="64"/>
                </a:lnTo>
                <a:lnTo>
                  <a:pt x="346" y="66"/>
                </a:lnTo>
                <a:lnTo>
                  <a:pt x="355" y="69"/>
                </a:lnTo>
                <a:lnTo>
                  <a:pt x="370" y="64"/>
                </a:lnTo>
                <a:lnTo>
                  <a:pt x="384" y="66"/>
                </a:lnTo>
                <a:lnTo>
                  <a:pt x="388" y="64"/>
                </a:lnTo>
                <a:lnTo>
                  <a:pt x="391" y="64"/>
                </a:lnTo>
                <a:lnTo>
                  <a:pt x="393" y="59"/>
                </a:lnTo>
                <a:lnTo>
                  <a:pt x="393" y="57"/>
                </a:lnTo>
                <a:lnTo>
                  <a:pt x="396" y="55"/>
                </a:lnTo>
                <a:lnTo>
                  <a:pt x="400" y="50"/>
                </a:lnTo>
                <a:lnTo>
                  <a:pt x="403" y="52"/>
                </a:lnTo>
                <a:lnTo>
                  <a:pt x="405" y="55"/>
                </a:lnTo>
                <a:lnTo>
                  <a:pt x="405" y="57"/>
                </a:lnTo>
                <a:lnTo>
                  <a:pt x="407" y="64"/>
                </a:lnTo>
                <a:lnTo>
                  <a:pt x="410" y="66"/>
                </a:lnTo>
                <a:lnTo>
                  <a:pt x="417" y="69"/>
                </a:lnTo>
                <a:lnTo>
                  <a:pt x="424" y="69"/>
                </a:lnTo>
                <a:lnTo>
                  <a:pt x="431" y="66"/>
                </a:lnTo>
                <a:lnTo>
                  <a:pt x="433" y="69"/>
                </a:lnTo>
                <a:lnTo>
                  <a:pt x="436" y="69"/>
                </a:lnTo>
                <a:lnTo>
                  <a:pt x="443" y="74"/>
                </a:lnTo>
                <a:lnTo>
                  <a:pt x="448" y="78"/>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 name="Freeform 29"/>
          <p:cNvSpPr>
            <a:spLocks/>
          </p:cNvSpPr>
          <p:nvPr/>
        </p:nvSpPr>
        <p:spPr bwMode="auto">
          <a:xfrm>
            <a:off x="10653687" y="4486877"/>
            <a:ext cx="1799955" cy="1329783"/>
          </a:xfrm>
          <a:custGeom>
            <a:avLst/>
            <a:gdLst>
              <a:gd name="T0" fmla="*/ 0 w 379"/>
              <a:gd name="T1" fmla="*/ 199 h 280"/>
              <a:gd name="T2" fmla="*/ 29 w 379"/>
              <a:gd name="T3" fmla="*/ 171 h 280"/>
              <a:gd name="T4" fmla="*/ 31 w 379"/>
              <a:gd name="T5" fmla="*/ 159 h 280"/>
              <a:gd name="T6" fmla="*/ 5 w 379"/>
              <a:gd name="T7" fmla="*/ 142 h 280"/>
              <a:gd name="T8" fmla="*/ 52 w 379"/>
              <a:gd name="T9" fmla="*/ 22 h 280"/>
              <a:gd name="T10" fmla="*/ 100 w 379"/>
              <a:gd name="T11" fmla="*/ 45 h 280"/>
              <a:gd name="T12" fmla="*/ 123 w 379"/>
              <a:gd name="T13" fmla="*/ 33 h 280"/>
              <a:gd name="T14" fmla="*/ 123 w 379"/>
              <a:gd name="T15" fmla="*/ 59 h 280"/>
              <a:gd name="T16" fmla="*/ 140 w 379"/>
              <a:gd name="T17" fmla="*/ 55 h 280"/>
              <a:gd name="T18" fmla="*/ 147 w 379"/>
              <a:gd name="T19" fmla="*/ 74 h 280"/>
              <a:gd name="T20" fmla="*/ 142 w 379"/>
              <a:gd name="T21" fmla="*/ 85 h 280"/>
              <a:gd name="T22" fmla="*/ 135 w 379"/>
              <a:gd name="T23" fmla="*/ 95 h 280"/>
              <a:gd name="T24" fmla="*/ 135 w 379"/>
              <a:gd name="T25" fmla="*/ 109 h 280"/>
              <a:gd name="T26" fmla="*/ 161 w 379"/>
              <a:gd name="T27" fmla="*/ 104 h 280"/>
              <a:gd name="T28" fmla="*/ 178 w 379"/>
              <a:gd name="T29" fmla="*/ 90 h 280"/>
              <a:gd name="T30" fmla="*/ 192 w 379"/>
              <a:gd name="T31" fmla="*/ 81 h 280"/>
              <a:gd name="T32" fmla="*/ 213 w 379"/>
              <a:gd name="T33" fmla="*/ 95 h 280"/>
              <a:gd name="T34" fmla="*/ 227 w 379"/>
              <a:gd name="T35" fmla="*/ 107 h 280"/>
              <a:gd name="T36" fmla="*/ 232 w 379"/>
              <a:gd name="T37" fmla="*/ 100 h 280"/>
              <a:gd name="T38" fmla="*/ 291 w 379"/>
              <a:gd name="T39" fmla="*/ 85 h 280"/>
              <a:gd name="T40" fmla="*/ 338 w 379"/>
              <a:gd name="T41" fmla="*/ 57 h 280"/>
              <a:gd name="T42" fmla="*/ 365 w 379"/>
              <a:gd name="T43" fmla="*/ 43 h 280"/>
              <a:gd name="T44" fmla="*/ 372 w 379"/>
              <a:gd name="T45" fmla="*/ 62 h 280"/>
              <a:gd name="T46" fmla="*/ 362 w 379"/>
              <a:gd name="T47" fmla="*/ 71 h 280"/>
              <a:gd name="T48" fmla="*/ 362 w 379"/>
              <a:gd name="T49" fmla="*/ 81 h 280"/>
              <a:gd name="T50" fmla="*/ 372 w 379"/>
              <a:gd name="T51" fmla="*/ 104 h 280"/>
              <a:gd name="T52" fmla="*/ 376 w 379"/>
              <a:gd name="T53" fmla="*/ 119 h 280"/>
              <a:gd name="T54" fmla="*/ 360 w 379"/>
              <a:gd name="T55" fmla="*/ 135 h 280"/>
              <a:gd name="T56" fmla="*/ 360 w 379"/>
              <a:gd name="T57" fmla="*/ 173 h 280"/>
              <a:gd name="T58" fmla="*/ 365 w 379"/>
              <a:gd name="T59" fmla="*/ 190 h 280"/>
              <a:gd name="T60" fmla="*/ 379 w 379"/>
              <a:gd name="T61" fmla="*/ 211 h 280"/>
              <a:gd name="T62" fmla="*/ 374 w 379"/>
              <a:gd name="T63" fmla="*/ 220 h 280"/>
              <a:gd name="T64" fmla="*/ 362 w 379"/>
              <a:gd name="T65" fmla="*/ 220 h 280"/>
              <a:gd name="T66" fmla="*/ 355 w 379"/>
              <a:gd name="T67" fmla="*/ 223 h 280"/>
              <a:gd name="T68" fmla="*/ 346 w 379"/>
              <a:gd name="T69" fmla="*/ 230 h 280"/>
              <a:gd name="T70" fmla="*/ 327 w 379"/>
              <a:gd name="T71" fmla="*/ 232 h 280"/>
              <a:gd name="T72" fmla="*/ 320 w 379"/>
              <a:gd name="T73" fmla="*/ 249 h 280"/>
              <a:gd name="T74" fmla="*/ 305 w 379"/>
              <a:gd name="T75" fmla="*/ 251 h 280"/>
              <a:gd name="T76" fmla="*/ 296 w 379"/>
              <a:gd name="T77" fmla="*/ 256 h 280"/>
              <a:gd name="T78" fmla="*/ 286 w 379"/>
              <a:gd name="T79" fmla="*/ 258 h 280"/>
              <a:gd name="T80" fmla="*/ 279 w 379"/>
              <a:gd name="T81" fmla="*/ 263 h 280"/>
              <a:gd name="T82" fmla="*/ 260 w 379"/>
              <a:gd name="T83" fmla="*/ 270 h 280"/>
              <a:gd name="T84" fmla="*/ 251 w 379"/>
              <a:gd name="T85" fmla="*/ 275 h 280"/>
              <a:gd name="T86" fmla="*/ 246 w 379"/>
              <a:gd name="T87" fmla="*/ 270 h 280"/>
              <a:gd name="T88" fmla="*/ 253 w 379"/>
              <a:gd name="T89" fmla="*/ 261 h 280"/>
              <a:gd name="T90" fmla="*/ 244 w 379"/>
              <a:gd name="T91" fmla="*/ 216 h 280"/>
              <a:gd name="T92" fmla="*/ 225 w 379"/>
              <a:gd name="T93" fmla="*/ 220 h 280"/>
              <a:gd name="T94" fmla="*/ 197 w 379"/>
              <a:gd name="T95" fmla="*/ 235 h 280"/>
              <a:gd name="T96" fmla="*/ 201 w 379"/>
              <a:gd name="T97" fmla="*/ 246 h 280"/>
              <a:gd name="T98" fmla="*/ 189 w 379"/>
              <a:gd name="T99" fmla="*/ 249 h 280"/>
              <a:gd name="T100" fmla="*/ 159 w 379"/>
              <a:gd name="T101" fmla="*/ 265 h 280"/>
              <a:gd name="T102" fmla="*/ 161 w 379"/>
              <a:gd name="T103" fmla="*/ 258 h 280"/>
              <a:gd name="T104" fmla="*/ 156 w 379"/>
              <a:gd name="T105" fmla="*/ 232 h 280"/>
              <a:gd name="T106" fmla="*/ 144 w 379"/>
              <a:gd name="T107" fmla="*/ 230 h 280"/>
              <a:gd name="T108" fmla="*/ 114 w 379"/>
              <a:gd name="T109" fmla="*/ 251 h 280"/>
              <a:gd name="T110" fmla="*/ 111 w 379"/>
              <a:gd name="T111" fmla="*/ 237 h 280"/>
              <a:gd name="T112" fmla="*/ 107 w 379"/>
              <a:gd name="T113" fmla="*/ 218 h 280"/>
              <a:gd name="T114" fmla="*/ 97 w 379"/>
              <a:gd name="T115" fmla="*/ 220 h 280"/>
              <a:gd name="T116" fmla="*/ 85 w 379"/>
              <a:gd name="T117" fmla="*/ 230 h 280"/>
              <a:gd name="T118" fmla="*/ 76 w 379"/>
              <a:gd name="T119" fmla="*/ 218 h 280"/>
              <a:gd name="T120" fmla="*/ 43 w 379"/>
              <a:gd name="T121" fmla="*/ 209 h 280"/>
              <a:gd name="T122" fmla="*/ 17 w 379"/>
              <a:gd name="T123" fmla="*/ 209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280">
                <a:moveTo>
                  <a:pt x="10" y="204"/>
                </a:moveTo>
                <a:lnTo>
                  <a:pt x="10" y="204"/>
                </a:lnTo>
                <a:lnTo>
                  <a:pt x="3" y="199"/>
                </a:lnTo>
                <a:lnTo>
                  <a:pt x="0" y="199"/>
                </a:lnTo>
                <a:lnTo>
                  <a:pt x="14" y="166"/>
                </a:lnTo>
                <a:lnTo>
                  <a:pt x="19" y="161"/>
                </a:lnTo>
                <a:lnTo>
                  <a:pt x="21" y="168"/>
                </a:lnTo>
                <a:lnTo>
                  <a:pt x="29" y="171"/>
                </a:lnTo>
                <a:lnTo>
                  <a:pt x="40" y="173"/>
                </a:lnTo>
                <a:lnTo>
                  <a:pt x="40" y="168"/>
                </a:lnTo>
                <a:lnTo>
                  <a:pt x="36" y="164"/>
                </a:lnTo>
                <a:lnTo>
                  <a:pt x="31" y="159"/>
                </a:lnTo>
                <a:lnTo>
                  <a:pt x="26" y="156"/>
                </a:lnTo>
                <a:lnTo>
                  <a:pt x="12" y="154"/>
                </a:lnTo>
                <a:lnTo>
                  <a:pt x="7" y="149"/>
                </a:lnTo>
                <a:lnTo>
                  <a:pt x="5" y="142"/>
                </a:lnTo>
                <a:lnTo>
                  <a:pt x="5" y="133"/>
                </a:lnTo>
                <a:lnTo>
                  <a:pt x="10" y="121"/>
                </a:lnTo>
                <a:lnTo>
                  <a:pt x="21" y="104"/>
                </a:lnTo>
                <a:lnTo>
                  <a:pt x="52" y="22"/>
                </a:lnTo>
                <a:lnTo>
                  <a:pt x="55" y="0"/>
                </a:lnTo>
                <a:lnTo>
                  <a:pt x="57" y="3"/>
                </a:lnTo>
                <a:lnTo>
                  <a:pt x="90" y="43"/>
                </a:lnTo>
                <a:lnTo>
                  <a:pt x="100" y="45"/>
                </a:lnTo>
                <a:lnTo>
                  <a:pt x="102" y="40"/>
                </a:lnTo>
                <a:lnTo>
                  <a:pt x="104" y="33"/>
                </a:lnTo>
                <a:lnTo>
                  <a:pt x="111" y="24"/>
                </a:lnTo>
                <a:lnTo>
                  <a:pt x="123" y="33"/>
                </a:lnTo>
                <a:lnTo>
                  <a:pt x="121" y="43"/>
                </a:lnTo>
                <a:lnTo>
                  <a:pt x="121" y="48"/>
                </a:lnTo>
                <a:lnTo>
                  <a:pt x="121" y="57"/>
                </a:lnTo>
                <a:lnTo>
                  <a:pt x="123" y="59"/>
                </a:lnTo>
                <a:lnTo>
                  <a:pt x="126" y="59"/>
                </a:lnTo>
                <a:lnTo>
                  <a:pt x="128" y="59"/>
                </a:lnTo>
                <a:lnTo>
                  <a:pt x="135" y="57"/>
                </a:lnTo>
                <a:lnTo>
                  <a:pt x="140" y="55"/>
                </a:lnTo>
                <a:lnTo>
                  <a:pt x="144" y="55"/>
                </a:lnTo>
                <a:lnTo>
                  <a:pt x="144" y="64"/>
                </a:lnTo>
                <a:lnTo>
                  <a:pt x="147" y="71"/>
                </a:lnTo>
                <a:lnTo>
                  <a:pt x="147" y="74"/>
                </a:lnTo>
                <a:lnTo>
                  <a:pt x="147" y="76"/>
                </a:lnTo>
                <a:lnTo>
                  <a:pt x="144" y="83"/>
                </a:lnTo>
                <a:lnTo>
                  <a:pt x="144" y="83"/>
                </a:lnTo>
                <a:lnTo>
                  <a:pt x="142" y="85"/>
                </a:lnTo>
                <a:lnTo>
                  <a:pt x="142" y="85"/>
                </a:lnTo>
                <a:lnTo>
                  <a:pt x="140" y="88"/>
                </a:lnTo>
                <a:lnTo>
                  <a:pt x="137" y="90"/>
                </a:lnTo>
                <a:lnTo>
                  <a:pt x="135" y="95"/>
                </a:lnTo>
                <a:lnTo>
                  <a:pt x="133" y="100"/>
                </a:lnTo>
                <a:lnTo>
                  <a:pt x="133" y="104"/>
                </a:lnTo>
                <a:lnTo>
                  <a:pt x="133" y="107"/>
                </a:lnTo>
                <a:lnTo>
                  <a:pt x="135" y="109"/>
                </a:lnTo>
                <a:lnTo>
                  <a:pt x="154" y="114"/>
                </a:lnTo>
                <a:lnTo>
                  <a:pt x="156" y="111"/>
                </a:lnTo>
                <a:lnTo>
                  <a:pt x="159" y="109"/>
                </a:lnTo>
                <a:lnTo>
                  <a:pt x="161" y="104"/>
                </a:lnTo>
                <a:lnTo>
                  <a:pt x="168" y="97"/>
                </a:lnTo>
                <a:lnTo>
                  <a:pt x="171" y="93"/>
                </a:lnTo>
                <a:lnTo>
                  <a:pt x="175" y="90"/>
                </a:lnTo>
                <a:lnTo>
                  <a:pt x="178" y="90"/>
                </a:lnTo>
                <a:lnTo>
                  <a:pt x="182" y="90"/>
                </a:lnTo>
                <a:lnTo>
                  <a:pt x="187" y="85"/>
                </a:lnTo>
                <a:lnTo>
                  <a:pt x="187" y="83"/>
                </a:lnTo>
                <a:lnTo>
                  <a:pt x="192" y="81"/>
                </a:lnTo>
                <a:lnTo>
                  <a:pt x="194" y="83"/>
                </a:lnTo>
                <a:lnTo>
                  <a:pt x="197" y="85"/>
                </a:lnTo>
                <a:lnTo>
                  <a:pt x="208" y="88"/>
                </a:lnTo>
                <a:lnTo>
                  <a:pt x="213" y="95"/>
                </a:lnTo>
                <a:lnTo>
                  <a:pt x="218" y="100"/>
                </a:lnTo>
                <a:lnTo>
                  <a:pt x="225" y="102"/>
                </a:lnTo>
                <a:lnTo>
                  <a:pt x="225" y="107"/>
                </a:lnTo>
                <a:lnTo>
                  <a:pt x="227" y="107"/>
                </a:lnTo>
                <a:lnTo>
                  <a:pt x="230" y="104"/>
                </a:lnTo>
                <a:lnTo>
                  <a:pt x="230" y="102"/>
                </a:lnTo>
                <a:lnTo>
                  <a:pt x="230" y="102"/>
                </a:lnTo>
                <a:lnTo>
                  <a:pt x="232" y="100"/>
                </a:lnTo>
                <a:lnTo>
                  <a:pt x="232" y="97"/>
                </a:lnTo>
                <a:lnTo>
                  <a:pt x="246" y="97"/>
                </a:lnTo>
                <a:lnTo>
                  <a:pt x="265" y="102"/>
                </a:lnTo>
                <a:lnTo>
                  <a:pt x="291" y="85"/>
                </a:lnTo>
                <a:lnTo>
                  <a:pt x="310" y="81"/>
                </a:lnTo>
                <a:lnTo>
                  <a:pt x="324" y="71"/>
                </a:lnTo>
                <a:lnTo>
                  <a:pt x="331" y="69"/>
                </a:lnTo>
                <a:lnTo>
                  <a:pt x="338" y="57"/>
                </a:lnTo>
                <a:lnTo>
                  <a:pt x="350" y="50"/>
                </a:lnTo>
                <a:lnTo>
                  <a:pt x="355" y="48"/>
                </a:lnTo>
                <a:lnTo>
                  <a:pt x="357" y="45"/>
                </a:lnTo>
                <a:lnTo>
                  <a:pt x="365" y="43"/>
                </a:lnTo>
                <a:lnTo>
                  <a:pt x="367" y="55"/>
                </a:lnTo>
                <a:lnTo>
                  <a:pt x="369" y="55"/>
                </a:lnTo>
                <a:lnTo>
                  <a:pt x="372" y="59"/>
                </a:lnTo>
                <a:lnTo>
                  <a:pt x="372" y="62"/>
                </a:lnTo>
                <a:lnTo>
                  <a:pt x="369" y="67"/>
                </a:lnTo>
                <a:lnTo>
                  <a:pt x="367" y="69"/>
                </a:lnTo>
                <a:lnTo>
                  <a:pt x="365" y="69"/>
                </a:lnTo>
                <a:lnTo>
                  <a:pt x="362" y="71"/>
                </a:lnTo>
                <a:lnTo>
                  <a:pt x="360" y="71"/>
                </a:lnTo>
                <a:lnTo>
                  <a:pt x="357" y="74"/>
                </a:lnTo>
                <a:lnTo>
                  <a:pt x="360" y="78"/>
                </a:lnTo>
                <a:lnTo>
                  <a:pt x="362" y="81"/>
                </a:lnTo>
                <a:lnTo>
                  <a:pt x="369" y="83"/>
                </a:lnTo>
                <a:lnTo>
                  <a:pt x="369" y="85"/>
                </a:lnTo>
                <a:lnTo>
                  <a:pt x="369" y="88"/>
                </a:lnTo>
                <a:lnTo>
                  <a:pt x="372" y="104"/>
                </a:lnTo>
                <a:lnTo>
                  <a:pt x="372" y="109"/>
                </a:lnTo>
                <a:lnTo>
                  <a:pt x="376" y="111"/>
                </a:lnTo>
                <a:lnTo>
                  <a:pt x="379" y="114"/>
                </a:lnTo>
                <a:lnTo>
                  <a:pt x="376" y="119"/>
                </a:lnTo>
                <a:lnTo>
                  <a:pt x="369" y="123"/>
                </a:lnTo>
                <a:lnTo>
                  <a:pt x="365" y="126"/>
                </a:lnTo>
                <a:lnTo>
                  <a:pt x="362" y="130"/>
                </a:lnTo>
                <a:lnTo>
                  <a:pt x="360" y="135"/>
                </a:lnTo>
                <a:lnTo>
                  <a:pt x="357" y="145"/>
                </a:lnTo>
                <a:lnTo>
                  <a:pt x="365" y="149"/>
                </a:lnTo>
                <a:lnTo>
                  <a:pt x="369" y="159"/>
                </a:lnTo>
                <a:lnTo>
                  <a:pt x="360" y="173"/>
                </a:lnTo>
                <a:lnTo>
                  <a:pt x="360" y="178"/>
                </a:lnTo>
                <a:lnTo>
                  <a:pt x="360" y="183"/>
                </a:lnTo>
                <a:lnTo>
                  <a:pt x="362" y="185"/>
                </a:lnTo>
                <a:lnTo>
                  <a:pt x="365" y="190"/>
                </a:lnTo>
                <a:lnTo>
                  <a:pt x="369" y="197"/>
                </a:lnTo>
                <a:lnTo>
                  <a:pt x="379" y="204"/>
                </a:lnTo>
                <a:lnTo>
                  <a:pt x="379" y="209"/>
                </a:lnTo>
                <a:lnTo>
                  <a:pt x="379" y="211"/>
                </a:lnTo>
                <a:lnTo>
                  <a:pt x="379" y="213"/>
                </a:lnTo>
                <a:lnTo>
                  <a:pt x="379" y="216"/>
                </a:lnTo>
                <a:lnTo>
                  <a:pt x="376" y="218"/>
                </a:lnTo>
                <a:lnTo>
                  <a:pt x="374" y="220"/>
                </a:lnTo>
                <a:lnTo>
                  <a:pt x="367" y="223"/>
                </a:lnTo>
                <a:lnTo>
                  <a:pt x="365" y="225"/>
                </a:lnTo>
                <a:lnTo>
                  <a:pt x="362" y="223"/>
                </a:lnTo>
                <a:lnTo>
                  <a:pt x="362" y="220"/>
                </a:lnTo>
                <a:lnTo>
                  <a:pt x="360" y="220"/>
                </a:lnTo>
                <a:lnTo>
                  <a:pt x="360" y="220"/>
                </a:lnTo>
                <a:lnTo>
                  <a:pt x="357" y="220"/>
                </a:lnTo>
                <a:lnTo>
                  <a:pt x="355" y="223"/>
                </a:lnTo>
                <a:lnTo>
                  <a:pt x="355" y="230"/>
                </a:lnTo>
                <a:lnTo>
                  <a:pt x="353" y="239"/>
                </a:lnTo>
                <a:lnTo>
                  <a:pt x="348" y="232"/>
                </a:lnTo>
                <a:lnTo>
                  <a:pt x="346" y="230"/>
                </a:lnTo>
                <a:lnTo>
                  <a:pt x="343" y="230"/>
                </a:lnTo>
                <a:lnTo>
                  <a:pt x="338" y="230"/>
                </a:lnTo>
                <a:lnTo>
                  <a:pt x="334" y="230"/>
                </a:lnTo>
                <a:lnTo>
                  <a:pt x="327" y="232"/>
                </a:lnTo>
                <a:lnTo>
                  <a:pt x="322" y="237"/>
                </a:lnTo>
                <a:lnTo>
                  <a:pt x="320" y="239"/>
                </a:lnTo>
                <a:lnTo>
                  <a:pt x="320" y="246"/>
                </a:lnTo>
                <a:lnTo>
                  <a:pt x="320" y="249"/>
                </a:lnTo>
                <a:lnTo>
                  <a:pt x="317" y="251"/>
                </a:lnTo>
                <a:lnTo>
                  <a:pt x="310" y="249"/>
                </a:lnTo>
                <a:lnTo>
                  <a:pt x="308" y="249"/>
                </a:lnTo>
                <a:lnTo>
                  <a:pt x="305" y="251"/>
                </a:lnTo>
                <a:lnTo>
                  <a:pt x="301" y="256"/>
                </a:lnTo>
                <a:lnTo>
                  <a:pt x="298" y="258"/>
                </a:lnTo>
                <a:lnTo>
                  <a:pt x="298" y="258"/>
                </a:lnTo>
                <a:lnTo>
                  <a:pt x="296" y="256"/>
                </a:lnTo>
                <a:lnTo>
                  <a:pt x="294" y="256"/>
                </a:lnTo>
                <a:lnTo>
                  <a:pt x="291" y="256"/>
                </a:lnTo>
                <a:lnTo>
                  <a:pt x="289" y="256"/>
                </a:lnTo>
                <a:lnTo>
                  <a:pt x="286" y="258"/>
                </a:lnTo>
                <a:lnTo>
                  <a:pt x="282" y="258"/>
                </a:lnTo>
                <a:lnTo>
                  <a:pt x="279" y="258"/>
                </a:lnTo>
                <a:lnTo>
                  <a:pt x="279" y="261"/>
                </a:lnTo>
                <a:lnTo>
                  <a:pt x="279" y="263"/>
                </a:lnTo>
                <a:lnTo>
                  <a:pt x="277" y="265"/>
                </a:lnTo>
                <a:lnTo>
                  <a:pt x="272" y="265"/>
                </a:lnTo>
                <a:lnTo>
                  <a:pt x="265" y="265"/>
                </a:lnTo>
                <a:lnTo>
                  <a:pt x="260" y="270"/>
                </a:lnTo>
                <a:lnTo>
                  <a:pt x="256" y="270"/>
                </a:lnTo>
                <a:lnTo>
                  <a:pt x="256" y="270"/>
                </a:lnTo>
                <a:lnTo>
                  <a:pt x="253" y="272"/>
                </a:lnTo>
                <a:lnTo>
                  <a:pt x="251" y="275"/>
                </a:lnTo>
                <a:lnTo>
                  <a:pt x="246" y="280"/>
                </a:lnTo>
                <a:lnTo>
                  <a:pt x="246" y="272"/>
                </a:lnTo>
                <a:lnTo>
                  <a:pt x="246" y="272"/>
                </a:lnTo>
                <a:lnTo>
                  <a:pt x="246" y="270"/>
                </a:lnTo>
                <a:lnTo>
                  <a:pt x="246" y="270"/>
                </a:lnTo>
                <a:lnTo>
                  <a:pt x="249" y="265"/>
                </a:lnTo>
                <a:lnTo>
                  <a:pt x="249" y="263"/>
                </a:lnTo>
                <a:lnTo>
                  <a:pt x="253" y="261"/>
                </a:lnTo>
                <a:lnTo>
                  <a:pt x="241" y="237"/>
                </a:lnTo>
                <a:lnTo>
                  <a:pt x="241" y="230"/>
                </a:lnTo>
                <a:lnTo>
                  <a:pt x="244" y="218"/>
                </a:lnTo>
                <a:lnTo>
                  <a:pt x="244" y="216"/>
                </a:lnTo>
                <a:lnTo>
                  <a:pt x="241" y="211"/>
                </a:lnTo>
                <a:lnTo>
                  <a:pt x="241" y="211"/>
                </a:lnTo>
                <a:lnTo>
                  <a:pt x="237" y="206"/>
                </a:lnTo>
                <a:lnTo>
                  <a:pt x="225" y="220"/>
                </a:lnTo>
                <a:lnTo>
                  <a:pt x="215" y="216"/>
                </a:lnTo>
                <a:lnTo>
                  <a:pt x="201" y="225"/>
                </a:lnTo>
                <a:lnTo>
                  <a:pt x="197" y="232"/>
                </a:lnTo>
                <a:lnTo>
                  <a:pt x="197" y="235"/>
                </a:lnTo>
                <a:lnTo>
                  <a:pt x="197" y="239"/>
                </a:lnTo>
                <a:lnTo>
                  <a:pt x="197" y="239"/>
                </a:lnTo>
                <a:lnTo>
                  <a:pt x="201" y="244"/>
                </a:lnTo>
                <a:lnTo>
                  <a:pt x="201" y="246"/>
                </a:lnTo>
                <a:lnTo>
                  <a:pt x="201" y="251"/>
                </a:lnTo>
                <a:lnTo>
                  <a:pt x="199" y="251"/>
                </a:lnTo>
                <a:lnTo>
                  <a:pt x="194" y="251"/>
                </a:lnTo>
                <a:lnTo>
                  <a:pt x="189" y="249"/>
                </a:lnTo>
                <a:lnTo>
                  <a:pt x="187" y="249"/>
                </a:lnTo>
                <a:lnTo>
                  <a:pt x="175" y="261"/>
                </a:lnTo>
                <a:lnTo>
                  <a:pt x="161" y="265"/>
                </a:lnTo>
                <a:lnTo>
                  <a:pt x="159" y="265"/>
                </a:lnTo>
                <a:lnTo>
                  <a:pt x="156" y="263"/>
                </a:lnTo>
                <a:lnTo>
                  <a:pt x="159" y="263"/>
                </a:lnTo>
                <a:lnTo>
                  <a:pt x="161" y="261"/>
                </a:lnTo>
                <a:lnTo>
                  <a:pt x="161" y="258"/>
                </a:lnTo>
                <a:lnTo>
                  <a:pt x="163" y="256"/>
                </a:lnTo>
                <a:lnTo>
                  <a:pt x="163" y="249"/>
                </a:lnTo>
                <a:lnTo>
                  <a:pt x="161" y="242"/>
                </a:lnTo>
                <a:lnTo>
                  <a:pt x="156" y="232"/>
                </a:lnTo>
                <a:lnTo>
                  <a:pt x="154" y="230"/>
                </a:lnTo>
                <a:lnTo>
                  <a:pt x="152" y="228"/>
                </a:lnTo>
                <a:lnTo>
                  <a:pt x="152" y="230"/>
                </a:lnTo>
                <a:lnTo>
                  <a:pt x="144" y="230"/>
                </a:lnTo>
                <a:lnTo>
                  <a:pt x="133" y="237"/>
                </a:lnTo>
                <a:lnTo>
                  <a:pt x="123" y="242"/>
                </a:lnTo>
                <a:lnTo>
                  <a:pt x="116" y="249"/>
                </a:lnTo>
                <a:lnTo>
                  <a:pt x="114" y="251"/>
                </a:lnTo>
                <a:lnTo>
                  <a:pt x="114" y="249"/>
                </a:lnTo>
                <a:lnTo>
                  <a:pt x="111" y="246"/>
                </a:lnTo>
                <a:lnTo>
                  <a:pt x="111" y="242"/>
                </a:lnTo>
                <a:lnTo>
                  <a:pt x="111" y="237"/>
                </a:lnTo>
                <a:lnTo>
                  <a:pt x="111" y="232"/>
                </a:lnTo>
                <a:lnTo>
                  <a:pt x="111" y="223"/>
                </a:lnTo>
                <a:lnTo>
                  <a:pt x="109" y="220"/>
                </a:lnTo>
                <a:lnTo>
                  <a:pt x="107" y="218"/>
                </a:lnTo>
                <a:lnTo>
                  <a:pt x="104" y="218"/>
                </a:lnTo>
                <a:lnTo>
                  <a:pt x="102" y="218"/>
                </a:lnTo>
                <a:lnTo>
                  <a:pt x="100" y="218"/>
                </a:lnTo>
                <a:lnTo>
                  <a:pt x="97" y="220"/>
                </a:lnTo>
                <a:lnTo>
                  <a:pt x="92" y="228"/>
                </a:lnTo>
                <a:lnTo>
                  <a:pt x="90" y="230"/>
                </a:lnTo>
                <a:lnTo>
                  <a:pt x="90" y="230"/>
                </a:lnTo>
                <a:lnTo>
                  <a:pt x="85" y="230"/>
                </a:lnTo>
                <a:lnTo>
                  <a:pt x="83" y="230"/>
                </a:lnTo>
                <a:lnTo>
                  <a:pt x="83" y="228"/>
                </a:lnTo>
                <a:lnTo>
                  <a:pt x="81" y="223"/>
                </a:lnTo>
                <a:lnTo>
                  <a:pt x="76" y="218"/>
                </a:lnTo>
                <a:lnTo>
                  <a:pt x="71" y="216"/>
                </a:lnTo>
                <a:lnTo>
                  <a:pt x="64" y="213"/>
                </a:lnTo>
                <a:lnTo>
                  <a:pt x="59" y="211"/>
                </a:lnTo>
                <a:lnTo>
                  <a:pt x="43" y="209"/>
                </a:lnTo>
                <a:lnTo>
                  <a:pt x="33" y="211"/>
                </a:lnTo>
                <a:lnTo>
                  <a:pt x="31" y="213"/>
                </a:lnTo>
                <a:lnTo>
                  <a:pt x="26" y="213"/>
                </a:lnTo>
                <a:lnTo>
                  <a:pt x="17" y="209"/>
                </a:lnTo>
                <a:lnTo>
                  <a:pt x="12" y="206"/>
                </a:lnTo>
                <a:lnTo>
                  <a:pt x="10" y="204"/>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 name="Freeform 31"/>
          <p:cNvSpPr>
            <a:spLocks/>
          </p:cNvSpPr>
          <p:nvPr/>
        </p:nvSpPr>
        <p:spPr bwMode="auto">
          <a:xfrm>
            <a:off x="12349154" y="3399306"/>
            <a:ext cx="1643230" cy="1909186"/>
          </a:xfrm>
          <a:custGeom>
            <a:avLst/>
            <a:gdLst>
              <a:gd name="T0" fmla="*/ 315 w 346"/>
              <a:gd name="T1" fmla="*/ 66 h 402"/>
              <a:gd name="T2" fmla="*/ 313 w 346"/>
              <a:gd name="T3" fmla="*/ 90 h 402"/>
              <a:gd name="T4" fmla="*/ 334 w 346"/>
              <a:gd name="T5" fmla="*/ 135 h 402"/>
              <a:gd name="T6" fmla="*/ 346 w 346"/>
              <a:gd name="T7" fmla="*/ 149 h 402"/>
              <a:gd name="T8" fmla="*/ 336 w 346"/>
              <a:gd name="T9" fmla="*/ 170 h 402"/>
              <a:gd name="T10" fmla="*/ 334 w 346"/>
              <a:gd name="T11" fmla="*/ 182 h 402"/>
              <a:gd name="T12" fmla="*/ 339 w 346"/>
              <a:gd name="T13" fmla="*/ 227 h 402"/>
              <a:gd name="T14" fmla="*/ 327 w 346"/>
              <a:gd name="T15" fmla="*/ 260 h 402"/>
              <a:gd name="T16" fmla="*/ 332 w 346"/>
              <a:gd name="T17" fmla="*/ 281 h 402"/>
              <a:gd name="T18" fmla="*/ 325 w 346"/>
              <a:gd name="T19" fmla="*/ 310 h 402"/>
              <a:gd name="T20" fmla="*/ 336 w 346"/>
              <a:gd name="T21" fmla="*/ 362 h 402"/>
              <a:gd name="T22" fmla="*/ 308 w 346"/>
              <a:gd name="T23" fmla="*/ 385 h 402"/>
              <a:gd name="T24" fmla="*/ 299 w 346"/>
              <a:gd name="T25" fmla="*/ 402 h 402"/>
              <a:gd name="T26" fmla="*/ 284 w 346"/>
              <a:gd name="T27" fmla="*/ 400 h 402"/>
              <a:gd name="T28" fmla="*/ 265 w 346"/>
              <a:gd name="T29" fmla="*/ 388 h 402"/>
              <a:gd name="T30" fmla="*/ 242 w 346"/>
              <a:gd name="T31" fmla="*/ 385 h 402"/>
              <a:gd name="T32" fmla="*/ 235 w 346"/>
              <a:gd name="T33" fmla="*/ 371 h 402"/>
              <a:gd name="T34" fmla="*/ 225 w 346"/>
              <a:gd name="T35" fmla="*/ 378 h 402"/>
              <a:gd name="T36" fmla="*/ 202 w 346"/>
              <a:gd name="T37" fmla="*/ 383 h 402"/>
              <a:gd name="T38" fmla="*/ 168 w 346"/>
              <a:gd name="T39" fmla="*/ 381 h 402"/>
              <a:gd name="T40" fmla="*/ 164 w 346"/>
              <a:gd name="T41" fmla="*/ 376 h 402"/>
              <a:gd name="T42" fmla="*/ 173 w 346"/>
              <a:gd name="T43" fmla="*/ 362 h 402"/>
              <a:gd name="T44" fmla="*/ 178 w 346"/>
              <a:gd name="T45" fmla="*/ 324 h 402"/>
              <a:gd name="T46" fmla="*/ 159 w 346"/>
              <a:gd name="T47" fmla="*/ 333 h 402"/>
              <a:gd name="T48" fmla="*/ 126 w 346"/>
              <a:gd name="T49" fmla="*/ 319 h 402"/>
              <a:gd name="T50" fmla="*/ 97 w 346"/>
              <a:gd name="T51" fmla="*/ 350 h 402"/>
              <a:gd name="T52" fmla="*/ 74 w 346"/>
              <a:gd name="T53" fmla="*/ 352 h 402"/>
              <a:gd name="T54" fmla="*/ 41 w 346"/>
              <a:gd name="T55" fmla="*/ 376 h 402"/>
              <a:gd name="T56" fmla="*/ 12 w 346"/>
              <a:gd name="T57" fmla="*/ 388 h 402"/>
              <a:gd name="T58" fmla="*/ 5 w 346"/>
              <a:gd name="T59" fmla="*/ 359 h 402"/>
              <a:gd name="T60" fmla="*/ 22 w 346"/>
              <a:gd name="T61" fmla="*/ 343 h 402"/>
              <a:gd name="T62" fmla="*/ 12 w 346"/>
              <a:gd name="T63" fmla="*/ 317 h 402"/>
              <a:gd name="T64" fmla="*/ 3 w 346"/>
              <a:gd name="T65" fmla="*/ 307 h 402"/>
              <a:gd name="T66" fmla="*/ 8 w 346"/>
              <a:gd name="T67" fmla="*/ 298 h 402"/>
              <a:gd name="T68" fmla="*/ 15 w 346"/>
              <a:gd name="T69" fmla="*/ 288 h 402"/>
              <a:gd name="T70" fmla="*/ 12 w 346"/>
              <a:gd name="T71" fmla="*/ 269 h 402"/>
              <a:gd name="T72" fmla="*/ 43 w 346"/>
              <a:gd name="T73" fmla="*/ 260 h 402"/>
              <a:gd name="T74" fmla="*/ 90 w 346"/>
              <a:gd name="T75" fmla="*/ 241 h 402"/>
              <a:gd name="T76" fmla="*/ 102 w 346"/>
              <a:gd name="T77" fmla="*/ 194 h 402"/>
              <a:gd name="T78" fmla="*/ 97 w 346"/>
              <a:gd name="T79" fmla="*/ 175 h 402"/>
              <a:gd name="T80" fmla="*/ 88 w 346"/>
              <a:gd name="T81" fmla="*/ 161 h 402"/>
              <a:gd name="T82" fmla="*/ 90 w 346"/>
              <a:gd name="T83" fmla="*/ 146 h 402"/>
              <a:gd name="T84" fmla="*/ 105 w 346"/>
              <a:gd name="T85" fmla="*/ 123 h 402"/>
              <a:gd name="T86" fmla="*/ 123 w 346"/>
              <a:gd name="T87" fmla="*/ 130 h 402"/>
              <a:gd name="T88" fmla="*/ 142 w 346"/>
              <a:gd name="T89" fmla="*/ 149 h 402"/>
              <a:gd name="T90" fmla="*/ 154 w 346"/>
              <a:gd name="T91" fmla="*/ 118 h 402"/>
              <a:gd name="T92" fmla="*/ 168 w 346"/>
              <a:gd name="T93" fmla="*/ 108 h 402"/>
              <a:gd name="T94" fmla="*/ 183 w 346"/>
              <a:gd name="T95" fmla="*/ 85 h 402"/>
              <a:gd name="T96" fmla="*/ 173 w 346"/>
              <a:gd name="T97" fmla="*/ 78 h 402"/>
              <a:gd name="T98" fmla="*/ 180 w 346"/>
              <a:gd name="T99" fmla="*/ 68 h 402"/>
              <a:gd name="T100" fmla="*/ 190 w 346"/>
              <a:gd name="T101" fmla="*/ 35 h 402"/>
              <a:gd name="T102" fmla="*/ 242 w 346"/>
              <a:gd name="T103" fmla="*/ 11 h 402"/>
              <a:gd name="T104" fmla="*/ 258 w 346"/>
              <a:gd name="T105" fmla="*/ 7 h 402"/>
              <a:gd name="T106" fmla="*/ 261 w 346"/>
              <a:gd name="T107" fmla="*/ 16 h 402"/>
              <a:gd name="T108" fmla="*/ 265 w 346"/>
              <a:gd name="T109" fmla="*/ 26 h 402"/>
              <a:gd name="T110" fmla="*/ 270 w 346"/>
              <a:gd name="T111" fmla="*/ 4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6" h="402">
                <a:moveTo>
                  <a:pt x="296" y="61"/>
                </a:moveTo>
                <a:lnTo>
                  <a:pt x="296" y="61"/>
                </a:lnTo>
                <a:lnTo>
                  <a:pt x="310" y="63"/>
                </a:lnTo>
                <a:lnTo>
                  <a:pt x="315" y="66"/>
                </a:lnTo>
                <a:lnTo>
                  <a:pt x="313" y="73"/>
                </a:lnTo>
                <a:lnTo>
                  <a:pt x="310" y="78"/>
                </a:lnTo>
                <a:lnTo>
                  <a:pt x="310" y="85"/>
                </a:lnTo>
                <a:lnTo>
                  <a:pt x="313" y="90"/>
                </a:lnTo>
                <a:lnTo>
                  <a:pt x="322" y="101"/>
                </a:lnTo>
                <a:lnTo>
                  <a:pt x="327" y="108"/>
                </a:lnTo>
                <a:lnTo>
                  <a:pt x="332" y="127"/>
                </a:lnTo>
                <a:lnTo>
                  <a:pt x="334" y="135"/>
                </a:lnTo>
                <a:lnTo>
                  <a:pt x="336" y="139"/>
                </a:lnTo>
                <a:lnTo>
                  <a:pt x="341" y="142"/>
                </a:lnTo>
                <a:lnTo>
                  <a:pt x="343" y="144"/>
                </a:lnTo>
                <a:lnTo>
                  <a:pt x="346" y="149"/>
                </a:lnTo>
                <a:lnTo>
                  <a:pt x="343" y="156"/>
                </a:lnTo>
                <a:lnTo>
                  <a:pt x="339" y="156"/>
                </a:lnTo>
                <a:lnTo>
                  <a:pt x="336" y="168"/>
                </a:lnTo>
                <a:lnTo>
                  <a:pt x="336" y="170"/>
                </a:lnTo>
                <a:lnTo>
                  <a:pt x="336" y="175"/>
                </a:lnTo>
                <a:lnTo>
                  <a:pt x="336" y="177"/>
                </a:lnTo>
                <a:lnTo>
                  <a:pt x="336" y="180"/>
                </a:lnTo>
                <a:lnTo>
                  <a:pt x="334" y="182"/>
                </a:lnTo>
                <a:lnTo>
                  <a:pt x="334" y="191"/>
                </a:lnTo>
                <a:lnTo>
                  <a:pt x="334" y="198"/>
                </a:lnTo>
                <a:lnTo>
                  <a:pt x="336" y="213"/>
                </a:lnTo>
                <a:lnTo>
                  <a:pt x="339" y="227"/>
                </a:lnTo>
                <a:lnTo>
                  <a:pt x="339" y="234"/>
                </a:lnTo>
                <a:lnTo>
                  <a:pt x="339" y="239"/>
                </a:lnTo>
                <a:lnTo>
                  <a:pt x="336" y="246"/>
                </a:lnTo>
                <a:lnTo>
                  <a:pt x="327" y="260"/>
                </a:lnTo>
                <a:lnTo>
                  <a:pt x="325" y="265"/>
                </a:lnTo>
                <a:lnTo>
                  <a:pt x="325" y="272"/>
                </a:lnTo>
                <a:lnTo>
                  <a:pt x="327" y="277"/>
                </a:lnTo>
                <a:lnTo>
                  <a:pt x="332" y="281"/>
                </a:lnTo>
                <a:lnTo>
                  <a:pt x="334" y="288"/>
                </a:lnTo>
                <a:lnTo>
                  <a:pt x="334" y="296"/>
                </a:lnTo>
                <a:lnTo>
                  <a:pt x="334" y="300"/>
                </a:lnTo>
                <a:lnTo>
                  <a:pt x="325" y="310"/>
                </a:lnTo>
                <a:lnTo>
                  <a:pt x="317" y="324"/>
                </a:lnTo>
                <a:lnTo>
                  <a:pt x="320" y="338"/>
                </a:lnTo>
                <a:lnTo>
                  <a:pt x="325" y="352"/>
                </a:lnTo>
                <a:lnTo>
                  <a:pt x="336" y="362"/>
                </a:lnTo>
                <a:lnTo>
                  <a:pt x="329" y="374"/>
                </a:lnTo>
                <a:lnTo>
                  <a:pt x="327" y="376"/>
                </a:lnTo>
                <a:lnTo>
                  <a:pt x="310" y="385"/>
                </a:lnTo>
                <a:lnTo>
                  <a:pt x="308" y="385"/>
                </a:lnTo>
                <a:lnTo>
                  <a:pt x="308" y="390"/>
                </a:lnTo>
                <a:lnTo>
                  <a:pt x="306" y="397"/>
                </a:lnTo>
                <a:lnTo>
                  <a:pt x="306" y="400"/>
                </a:lnTo>
                <a:lnTo>
                  <a:pt x="299" y="402"/>
                </a:lnTo>
                <a:lnTo>
                  <a:pt x="294" y="402"/>
                </a:lnTo>
                <a:lnTo>
                  <a:pt x="287" y="402"/>
                </a:lnTo>
                <a:lnTo>
                  <a:pt x="284" y="402"/>
                </a:lnTo>
                <a:lnTo>
                  <a:pt x="284" y="400"/>
                </a:lnTo>
                <a:lnTo>
                  <a:pt x="280" y="397"/>
                </a:lnTo>
                <a:lnTo>
                  <a:pt x="275" y="393"/>
                </a:lnTo>
                <a:lnTo>
                  <a:pt x="268" y="388"/>
                </a:lnTo>
                <a:lnTo>
                  <a:pt x="265" y="388"/>
                </a:lnTo>
                <a:lnTo>
                  <a:pt x="263" y="385"/>
                </a:lnTo>
                <a:lnTo>
                  <a:pt x="256" y="388"/>
                </a:lnTo>
                <a:lnTo>
                  <a:pt x="249" y="388"/>
                </a:lnTo>
                <a:lnTo>
                  <a:pt x="242" y="385"/>
                </a:lnTo>
                <a:lnTo>
                  <a:pt x="239" y="383"/>
                </a:lnTo>
                <a:lnTo>
                  <a:pt x="237" y="376"/>
                </a:lnTo>
                <a:lnTo>
                  <a:pt x="237" y="374"/>
                </a:lnTo>
                <a:lnTo>
                  <a:pt x="235" y="371"/>
                </a:lnTo>
                <a:lnTo>
                  <a:pt x="232" y="369"/>
                </a:lnTo>
                <a:lnTo>
                  <a:pt x="228" y="374"/>
                </a:lnTo>
                <a:lnTo>
                  <a:pt x="225" y="376"/>
                </a:lnTo>
                <a:lnTo>
                  <a:pt x="225" y="378"/>
                </a:lnTo>
                <a:lnTo>
                  <a:pt x="223" y="383"/>
                </a:lnTo>
                <a:lnTo>
                  <a:pt x="220" y="383"/>
                </a:lnTo>
                <a:lnTo>
                  <a:pt x="216" y="385"/>
                </a:lnTo>
                <a:lnTo>
                  <a:pt x="202" y="383"/>
                </a:lnTo>
                <a:lnTo>
                  <a:pt x="187" y="388"/>
                </a:lnTo>
                <a:lnTo>
                  <a:pt x="178" y="385"/>
                </a:lnTo>
                <a:lnTo>
                  <a:pt x="171" y="383"/>
                </a:lnTo>
                <a:lnTo>
                  <a:pt x="168" y="381"/>
                </a:lnTo>
                <a:lnTo>
                  <a:pt x="166" y="381"/>
                </a:lnTo>
                <a:lnTo>
                  <a:pt x="164" y="381"/>
                </a:lnTo>
                <a:lnTo>
                  <a:pt x="164" y="378"/>
                </a:lnTo>
                <a:lnTo>
                  <a:pt x="164" y="376"/>
                </a:lnTo>
                <a:lnTo>
                  <a:pt x="164" y="374"/>
                </a:lnTo>
                <a:lnTo>
                  <a:pt x="168" y="369"/>
                </a:lnTo>
                <a:lnTo>
                  <a:pt x="171" y="367"/>
                </a:lnTo>
                <a:lnTo>
                  <a:pt x="173" y="362"/>
                </a:lnTo>
                <a:lnTo>
                  <a:pt x="178" y="352"/>
                </a:lnTo>
                <a:lnTo>
                  <a:pt x="183" y="326"/>
                </a:lnTo>
                <a:lnTo>
                  <a:pt x="180" y="324"/>
                </a:lnTo>
                <a:lnTo>
                  <a:pt x="178" y="324"/>
                </a:lnTo>
                <a:lnTo>
                  <a:pt x="171" y="324"/>
                </a:lnTo>
                <a:lnTo>
                  <a:pt x="168" y="326"/>
                </a:lnTo>
                <a:lnTo>
                  <a:pt x="166" y="326"/>
                </a:lnTo>
                <a:lnTo>
                  <a:pt x="159" y="333"/>
                </a:lnTo>
                <a:lnTo>
                  <a:pt x="147" y="336"/>
                </a:lnTo>
                <a:lnTo>
                  <a:pt x="145" y="336"/>
                </a:lnTo>
                <a:lnTo>
                  <a:pt x="138" y="331"/>
                </a:lnTo>
                <a:lnTo>
                  <a:pt x="126" y="319"/>
                </a:lnTo>
                <a:lnTo>
                  <a:pt x="107" y="333"/>
                </a:lnTo>
                <a:lnTo>
                  <a:pt x="102" y="340"/>
                </a:lnTo>
                <a:lnTo>
                  <a:pt x="102" y="345"/>
                </a:lnTo>
                <a:lnTo>
                  <a:pt x="97" y="350"/>
                </a:lnTo>
                <a:lnTo>
                  <a:pt x="95" y="352"/>
                </a:lnTo>
                <a:lnTo>
                  <a:pt x="93" y="355"/>
                </a:lnTo>
                <a:lnTo>
                  <a:pt x="81" y="357"/>
                </a:lnTo>
                <a:lnTo>
                  <a:pt x="74" y="352"/>
                </a:lnTo>
                <a:lnTo>
                  <a:pt x="67" y="362"/>
                </a:lnTo>
                <a:lnTo>
                  <a:pt x="60" y="369"/>
                </a:lnTo>
                <a:lnTo>
                  <a:pt x="50" y="371"/>
                </a:lnTo>
                <a:lnTo>
                  <a:pt x="41" y="376"/>
                </a:lnTo>
                <a:lnTo>
                  <a:pt x="29" y="383"/>
                </a:lnTo>
                <a:lnTo>
                  <a:pt x="24" y="385"/>
                </a:lnTo>
                <a:lnTo>
                  <a:pt x="19" y="385"/>
                </a:lnTo>
                <a:lnTo>
                  <a:pt x="12" y="388"/>
                </a:lnTo>
                <a:lnTo>
                  <a:pt x="8" y="378"/>
                </a:lnTo>
                <a:lnTo>
                  <a:pt x="0" y="374"/>
                </a:lnTo>
                <a:lnTo>
                  <a:pt x="3" y="364"/>
                </a:lnTo>
                <a:lnTo>
                  <a:pt x="5" y="359"/>
                </a:lnTo>
                <a:lnTo>
                  <a:pt x="8" y="355"/>
                </a:lnTo>
                <a:lnTo>
                  <a:pt x="12" y="352"/>
                </a:lnTo>
                <a:lnTo>
                  <a:pt x="19" y="348"/>
                </a:lnTo>
                <a:lnTo>
                  <a:pt x="22" y="343"/>
                </a:lnTo>
                <a:lnTo>
                  <a:pt x="19" y="340"/>
                </a:lnTo>
                <a:lnTo>
                  <a:pt x="15" y="338"/>
                </a:lnTo>
                <a:lnTo>
                  <a:pt x="15" y="333"/>
                </a:lnTo>
                <a:lnTo>
                  <a:pt x="12" y="317"/>
                </a:lnTo>
                <a:lnTo>
                  <a:pt x="12" y="314"/>
                </a:lnTo>
                <a:lnTo>
                  <a:pt x="12" y="312"/>
                </a:lnTo>
                <a:lnTo>
                  <a:pt x="5" y="310"/>
                </a:lnTo>
                <a:lnTo>
                  <a:pt x="3" y="307"/>
                </a:lnTo>
                <a:lnTo>
                  <a:pt x="0" y="303"/>
                </a:lnTo>
                <a:lnTo>
                  <a:pt x="3" y="300"/>
                </a:lnTo>
                <a:lnTo>
                  <a:pt x="5" y="300"/>
                </a:lnTo>
                <a:lnTo>
                  <a:pt x="8" y="298"/>
                </a:lnTo>
                <a:lnTo>
                  <a:pt x="10" y="298"/>
                </a:lnTo>
                <a:lnTo>
                  <a:pt x="12" y="296"/>
                </a:lnTo>
                <a:lnTo>
                  <a:pt x="15" y="291"/>
                </a:lnTo>
                <a:lnTo>
                  <a:pt x="15" y="288"/>
                </a:lnTo>
                <a:lnTo>
                  <a:pt x="12" y="284"/>
                </a:lnTo>
                <a:lnTo>
                  <a:pt x="10" y="284"/>
                </a:lnTo>
                <a:lnTo>
                  <a:pt x="8" y="272"/>
                </a:lnTo>
                <a:lnTo>
                  <a:pt x="12" y="269"/>
                </a:lnTo>
                <a:lnTo>
                  <a:pt x="22" y="269"/>
                </a:lnTo>
                <a:lnTo>
                  <a:pt x="24" y="269"/>
                </a:lnTo>
                <a:lnTo>
                  <a:pt x="34" y="262"/>
                </a:lnTo>
                <a:lnTo>
                  <a:pt x="43" y="260"/>
                </a:lnTo>
                <a:lnTo>
                  <a:pt x="55" y="255"/>
                </a:lnTo>
                <a:lnTo>
                  <a:pt x="69" y="251"/>
                </a:lnTo>
                <a:lnTo>
                  <a:pt x="90" y="248"/>
                </a:lnTo>
                <a:lnTo>
                  <a:pt x="90" y="241"/>
                </a:lnTo>
                <a:lnTo>
                  <a:pt x="100" y="217"/>
                </a:lnTo>
                <a:lnTo>
                  <a:pt x="105" y="213"/>
                </a:lnTo>
                <a:lnTo>
                  <a:pt x="107" y="201"/>
                </a:lnTo>
                <a:lnTo>
                  <a:pt x="102" y="194"/>
                </a:lnTo>
                <a:lnTo>
                  <a:pt x="95" y="189"/>
                </a:lnTo>
                <a:lnTo>
                  <a:pt x="93" y="182"/>
                </a:lnTo>
                <a:lnTo>
                  <a:pt x="97" y="177"/>
                </a:lnTo>
                <a:lnTo>
                  <a:pt x="97" y="175"/>
                </a:lnTo>
                <a:lnTo>
                  <a:pt x="97" y="172"/>
                </a:lnTo>
                <a:lnTo>
                  <a:pt x="97" y="170"/>
                </a:lnTo>
                <a:lnTo>
                  <a:pt x="95" y="168"/>
                </a:lnTo>
                <a:lnTo>
                  <a:pt x="88" y="161"/>
                </a:lnTo>
                <a:lnTo>
                  <a:pt x="86" y="156"/>
                </a:lnTo>
                <a:lnTo>
                  <a:pt x="86" y="153"/>
                </a:lnTo>
                <a:lnTo>
                  <a:pt x="88" y="151"/>
                </a:lnTo>
                <a:lnTo>
                  <a:pt x="90" y="146"/>
                </a:lnTo>
                <a:lnTo>
                  <a:pt x="95" y="139"/>
                </a:lnTo>
                <a:lnTo>
                  <a:pt x="100" y="127"/>
                </a:lnTo>
                <a:lnTo>
                  <a:pt x="102" y="125"/>
                </a:lnTo>
                <a:lnTo>
                  <a:pt x="105" y="123"/>
                </a:lnTo>
                <a:lnTo>
                  <a:pt x="107" y="123"/>
                </a:lnTo>
                <a:lnTo>
                  <a:pt x="116" y="123"/>
                </a:lnTo>
                <a:lnTo>
                  <a:pt x="119" y="125"/>
                </a:lnTo>
                <a:lnTo>
                  <a:pt x="123" y="130"/>
                </a:lnTo>
                <a:lnTo>
                  <a:pt x="133" y="142"/>
                </a:lnTo>
                <a:lnTo>
                  <a:pt x="135" y="144"/>
                </a:lnTo>
                <a:lnTo>
                  <a:pt x="138" y="146"/>
                </a:lnTo>
                <a:lnTo>
                  <a:pt x="142" y="149"/>
                </a:lnTo>
                <a:lnTo>
                  <a:pt x="145" y="144"/>
                </a:lnTo>
                <a:lnTo>
                  <a:pt x="154" y="127"/>
                </a:lnTo>
                <a:lnTo>
                  <a:pt x="154" y="123"/>
                </a:lnTo>
                <a:lnTo>
                  <a:pt x="154" y="118"/>
                </a:lnTo>
                <a:lnTo>
                  <a:pt x="154" y="116"/>
                </a:lnTo>
                <a:lnTo>
                  <a:pt x="152" y="106"/>
                </a:lnTo>
                <a:lnTo>
                  <a:pt x="157" y="106"/>
                </a:lnTo>
                <a:lnTo>
                  <a:pt x="168" y="108"/>
                </a:lnTo>
                <a:lnTo>
                  <a:pt x="180" y="101"/>
                </a:lnTo>
                <a:lnTo>
                  <a:pt x="183" y="94"/>
                </a:lnTo>
                <a:lnTo>
                  <a:pt x="183" y="90"/>
                </a:lnTo>
                <a:lnTo>
                  <a:pt x="183" y="85"/>
                </a:lnTo>
                <a:lnTo>
                  <a:pt x="183" y="82"/>
                </a:lnTo>
                <a:lnTo>
                  <a:pt x="180" y="82"/>
                </a:lnTo>
                <a:lnTo>
                  <a:pt x="175" y="80"/>
                </a:lnTo>
                <a:lnTo>
                  <a:pt x="173" y="78"/>
                </a:lnTo>
                <a:lnTo>
                  <a:pt x="171" y="71"/>
                </a:lnTo>
                <a:lnTo>
                  <a:pt x="171" y="68"/>
                </a:lnTo>
                <a:lnTo>
                  <a:pt x="173" y="68"/>
                </a:lnTo>
                <a:lnTo>
                  <a:pt x="180" y="68"/>
                </a:lnTo>
                <a:lnTo>
                  <a:pt x="185" y="66"/>
                </a:lnTo>
                <a:lnTo>
                  <a:pt x="185" y="54"/>
                </a:lnTo>
                <a:lnTo>
                  <a:pt x="187" y="47"/>
                </a:lnTo>
                <a:lnTo>
                  <a:pt x="190" y="35"/>
                </a:lnTo>
                <a:lnTo>
                  <a:pt x="202" y="7"/>
                </a:lnTo>
                <a:lnTo>
                  <a:pt x="225" y="7"/>
                </a:lnTo>
                <a:lnTo>
                  <a:pt x="235" y="11"/>
                </a:lnTo>
                <a:lnTo>
                  <a:pt x="242" y="11"/>
                </a:lnTo>
                <a:lnTo>
                  <a:pt x="246" y="9"/>
                </a:lnTo>
                <a:lnTo>
                  <a:pt x="258" y="0"/>
                </a:lnTo>
                <a:lnTo>
                  <a:pt x="261" y="0"/>
                </a:lnTo>
                <a:lnTo>
                  <a:pt x="258" y="7"/>
                </a:lnTo>
                <a:lnTo>
                  <a:pt x="256" y="11"/>
                </a:lnTo>
                <a:lnTo>
                  <a:pt x="258" y="11"/>
                </a:lnTo>
                <a:lnTo>
                  <a:pt x="258" y="14"/>
                </a:lnTo>
                <a:lnTo>
                  <a:pt x="261" y="16"/>
                </a:lnTo>
                <a:lnTo>
                  <a:pt x="263" y="16"/>
                </a:lnTo>
                <a:lnTo>
                  <a:pt x="265" y="19"/>
                </a:lnTo>
                <a:lnTo>
                  <a:pt x="265" y="21"/>
                </a:lnTo>
                <a:lnTo>
                  <a:pt x="265" y="26"/>
                </a:lnTo>
                <a:lnTo>
                  <a:pt x="263" y="28"/>
                </a:lnTo>
                <a:lnTo>
                  <a:pt x="265" y="35"/>
                </a:lnTo>
                <a:lnTo>
                  <a:pt x="268" y="40"/>
                </a:lnTo>
                <a:lnTo>
                  <a:pt x="270" y="45"/>
                </a:lnTo>
                <a:lnTo>
                  <a:pt x="296" y="61"/>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 name="Freeform 33"/>
          <p:cNvSpPr>
            <a:spLocks/>
          </p:cNvSpPr>
          <p:nvPr/>
        </p:nvSpPr>
        <p:spPr bwMode="auto">
          <a:xfrm>
            <a:off x="11104856" y="2587188"/>
            <a:ext cx="1348779" cy="987839"/>
          </a:xfrm>
          <a:custGeom>
            <a:avLst/>
            <a:gdLst>
              <a:gd name="T0" fmla="*/ 28 w 284"/>
              <a:gd name="T1" fmla="*/ 197 h 208"/>
              <a:gd name="T2" fmla="*/ 26 w 284"/>
              <a:gd name="T3" fmla="*/ 161 h 208"/>
              <a:gd name="T4" fmla="*/ 33 w 284"/>
              <a:gd name="T5" fmla="*/ 140 h 208"/>
              <a:gd name="T6" fmla="*/ 14 w 284"/>
              <a:gd name="T7" fmla="*/ 107 h 208"/>
              <a:gd name="T8" fmla="*/ 12 w 284"/>
              <a:gd name="T9" fmla="*/ 85 h 208"/>
              <a:gd name="T10" fmla="*/ 9 w 284"/>
              <a:gd name="T11" fmla="*/ 62 h 208"/>
              <a:gd name="T12" fmla="*/ 7 w 284"/>
              <a:gd name="T13" fmla="*/ 50 h 208"/>
              <a:gd name="T14" fmla="*/ 0 w 284"/>
              <a:gd name="T15" fmla="*/ 31 h 208"/>
              <a:gd name="T16" fmla="*/ 5 w 284"/>
              <a:gd name="T17" fmla="*/ 0 h 208"/>
              <a:gd name="T18" fmla="*/ 28 w 284"/>
              <a:gd name="T19" fmla="*/ 12 h 208"/>
              <a:gd name="T20" fmla="*/ 42 w 284"/>
              <a:gd name="T21" fmla="*/ 17 h 208"/>
              <a:gd name="T22" fmla="*/ 52 w 284"/>
              <a:gd name="T23" fmla="*/ 29 h 208"/>
              <a:gd name="T24" fmla="*/ 59 w 284"/>
              <a:gd name="T25" fmla="*/ 36 h 208"/>
              <a:gd name="T26" fmla="*/ 54 w 284"/>
              <a:gd name="T27" fmla="*/ 40 h 208"/>
              <a:gd name="T28" fmla="*/ 52 w 284"/>
              <a:gd name="T29" fmla="*/ 52 h 208"/>
              <a:gd name="T30" fmla="*/ 57 w 284"/>
              <a:gd name="T31" fmla="*/ 57 h 208"/>
              <a:gd name="T32" fmla="*/ 80 w 284"/>
              <a:gd name="T33" fmla="*/ 57 h 208"/>
              <a:gd name="T34" fmla="*/ 87 w 284"/>
              <a:gd name="T35" fmla="*/ 55 h 208"/>
              <a:gd name="T36" fmla="*/ 104 w 284"/>
              <a:gd name="T37" fmla="*/ 50 h 208"/>
              <a:gd name="T38" fmla="*/ 116 w 284"/>
              <a:gd name="T39" fmla="*/ 57 h 208"/>
              <a:gd name="T40" fmla="*/ 142 w 284"/>
              <a:gd name="T41" fmla="*/ 55 h 208"/>
              <a:gd name="T42" fmla="*/ 156 w 284"/>
              <a:gd name="T43" fmla="*/ 57 h 208"/>
              <a:gd name="T44" fmla="*/ 175 w 284"/>
              <a:gd name="T45" fmla="*/ 50 h 208"/>
              <a:gd name="T46" fmla="*/ 201 w 284"/>
              <a:gd name="T47" fmla="*/ 57 h 208"/>
              <a:gd name="T48" fmla="*/ 210 w 284"/>
              <a:gd name="T49" fmla="*/ 74 h 208"/>
              <a:gd name="T50" fmla="*/ 232 w 284"/>
              <a:gd name="T51" fmla="*/ 83 h 208"/>
              <a:gd name="T52" fmla="*/ 241 w 284"/>
              <a:gd name="T53" fmla="*/ 85 h 208"/>
              <a:gd name="T54" fmla="*/ 246 w 284"/>
              <a:gd name="T55" fmla="*/ 81 h 208"/>
              <a:gd name="T56" fmla="*/ 253 w 284"/>
              <a:gd name="T57" fmla="*/ 76 h 208"/>
              <a:gd name="T58" fmla="*/ 255 w 284"/>
              <a:gd name="T59" fmla="*/ 69 h 208"/>
              <a:gd name="T60" fmla="*/ 260 w 284"/>
              <a:gd name="T61" fmla="*/ 83 h 208"/>
              <a:gd name="T62" fmla="*/ 274 w 284"/>
              <a:gd name="T63" fmla="*/ 97 h 208"/>
              <a:gd name="T64" fmla="*/ 277 w 284"/>
              <a:gd name="T65" fmla="*/ 121 h 208"/>
              <a:gd name="T66" fmla="*/ 277 w 284"/>
              <a:gd name="T67" fmla="*/ 140 h 208"/>
              <a:gd name="T68" fmla="*/ 258 w 284"/>
              <a:gd name="T69" fmla="*/ 168 h 208"/>
              <a:gd name="T70" fmla="*/ 177 w 284"/>
              <a:gd name="T71" fmla="*/ 173 h 208"/>
              <a:gd name="T72" fmla="*/ 142 w 284"/>
              <a:gd name="T73" fmla="*/ 185 h 208"/>
              <a:gd name="T74" fmla="*/ 118 w 284"/>
              <a:gd name="T75" fmla="*/ 192 h 208"/>
              <a:gd name="T76" fmla="*/ 109 w 284"/>
              <a:gd name="T77" fmla="*/ 201 h 208"/>
              <a:gd name="T78" fmla="*/ 109 w 284"/>
              <a:gd name="T79" fmla="*/ 208 h 208"/>
              <a:gd name="T80" fmla="*/ 99 w 284"/>
              <a:gd name="T81" fmla="*/ 197 h 208"/>
              <a:gd name="T82" fmla="*/ 87 w 284"/>
              <a:gd name="T83" fmla="*/ 192 h 208"/>
              <a:gd name="T84" fmla="*/ 80 w 284"/>
              <a:gd name="T85" fmla="*/ 201 h 208"/>
              <a:gd name="T86" fmla="*/ 68 w 284"/>
              <a:gd name="T87" fmla="*/ 197 h 208"/>
              <a:gd name="T88" fmla="*/ 57 w 284"/>
              <a:gd name="T89" fmla="*/ 19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4" h="208">
                <a:moveTo>
                  <a:pt x="42" y="197"/>
                </a:moveTo>
                <a:lnTo>
                  <a:pt x="42" y="197"/>
                </a:lnTo>
                <a:lnTo>
                  <a:pt x="28" y="197"/>
                </a:lnTo>
                <a:lnTo>
                  <a:pt x="26" y="197"/>
                </a:lnTo>
                <a:lnTo>
                  <a:pt x="26" y="190"/>
                </a:lnTo>
                <a:lnTo>
                  <a:pt x="26" y="161"/>
                </a:lnTo>
                <a:lnTo>
                  <a:pt x="26" y="147"/>
                </a:lnTo>
                <a:lnTo>
                  <a:pt x="33" y="142"/>
                </a:lnTo>
                <a:lnTo>
                  <a:pt x="33" y="140"/>
                </a:lnTo>
                <a:lnTo>
                  <a:pt x="21" y="135"/>
                </a:lnTo>
                <a:lnTo>
                  <a:pt x="16" y="123"/>
                </a:lnTo>
                <a:lnTo>
                  <a:pt x="14" y="107"/>
                </a:lnTo>
                <a:lnTo>
                  <a:pt x="9" y="95"/>
                </a:lnTo>
                <a:lnTo>
                  <a:pt x="12" y="90"/>
                </a:lnTo>
                <a:lnTo>
                  <a:pt x="12" y="85"/>
                </a:lnTo>
                <a:lnTo>
                  <a:pt x="9" y="81"/>
                </a:lnTo>
                <a:lnTo>
                  <a:pt x="9" y="74"/>
                </a:lnTo>
                <a:lnTo>
                  <a:pt x="9" y="62"/>
                </a:lnTo>
                <a:lnTo>
                  <a:pt x="9" y="57"/>
                </a:lnTo>
                <a:lnTo>
                  <a:pt x="5" y="57"/>
                </a:lnTo>
                <a:lnTo>
                  <a:pt x="7" y="50"/>
                </a:lnTo>
                <a:lnTo>
                  <a:pt x="5" y="47"/>
                </a:lnTo>
                <a:lnTo>
                  <a:pt x="2" y="38"/>
                </a:lnTo>
                <a:lnTo>
                  <a:pt x="0" y="31"/>
                </a:lnTo>
                <a:lnTo>
                  <a:pt x="0" y="26"/>
                </a:lnTo>
                <a:lnTo>
                  <a:pt x="2" y="0"/>
                </a:lnTo>
                <a:lnTo>
                  <a:pt x="5" y="0"/>
                </a:lnTo>
                <a:lnTo>
                  <a:pt x="14" y="2"/>
                </a:lnTo>
                <a:lnTo>
                  <a:pt x="21" y="7"/>
                </a:lnTo>
                <a:lnTo>
                  <a:pt x="28" y="12"/>
                </a:lnTo>
                <a:lnTo>
                  <a:pt x="35" y="12"/>
                </a:lnTo>
                <a:lnTo>
                  <a:pt x="40" y="14"/>
                </a:lnTo>
                <a:lnTo>
                  <a:pt x="42" y="17"/>
                </a:lnTo>
                <a:lnTo>
                  <a:pt x="42" y="19"/>
                </a:lnTo>
                <a:lnTo>
                  <a:pt x="49" y="26"/>
                </a:lnTo>
                <a:lnTo>
                  <a:pt x="52" y="29"/>
                </a:lnTo>
                <a:lnTo>
                  <a:pt x="57" y="31"/>
                </a:lnTo>
                <a:lnTo>
                  <a:pt x="59" y="33"/>
                </a:lnTo>
                <a:lnTo>
                  <a:pt x="59" y="36"/>
                </a:lnTo>
                <a:lnTo>
                  <a:pt x="59" y="38"/>
                </a:lnTo>
                <a:lnTo>
                  <a:pt x="57" y="40"/>
                </a:lnTo>
                <a:lnTo>
                  <a:pt x="54" y="40"/>
                </a:lnTo>
                <a:lnTo>
                  <a:pt x="52" y="43"/>
                </a:lnTo>
                <a:lnTo>
                  <a:pt x="52" y="47"/>
                </a:lnTo>
                <a:lnTo>
                  <a:pt x="52" y="52"/>
                </a:lnTo>
                <a:lnTo>
                  <a:pt x="54" y="55"/>
                </a:lnTo>
                <a:lnTo>
                  <a:pt x="54" y="57"/>
                </a:lnTo>
                <a:lnTo>
                  <a:pt x="57" y="57"/>
                </a:lnTo>
                <a:lnTo>
                  <a:pt x="59" y="57"/>
                </a:lnTo>
                <a:lnTo>
                  <a:pt x="78" y="59"/>
                </a:lnTo>
                <a:lnTo>
                  <a:pt x="80" y="57"/>
                </a:lnTo>
                <a:lnTo>
                  <a:pt x="83" y="57"/>
                </a:lnTo>
                <a:lnTo>
                  <a:pt x="85" y="55"/>
                </a:lnTo>
                <a:lnTo>
                  <a:pt x="87" y="55"/>
                </a:lnTo>
                <a:lnTo>
                  <a:pt x="94" y="52"/>
                </a:lnTo>
                <a:lnTo>
                  <a:pt x="99" y="50"/>
                </a:lnTo>
                <a:lnTo>
                  <a:pt x="104" y="50"/>
                </a:lnTo>
                <a:lnTo>
                  <a:pt x="106" y="52"/>
                </a:lnTo>
                <a:lnTo>
                  <a:pt x="109" y="55"/>
                </a:lnTo>
                <a:lnTo>
                  <a:pt x="116" y="57"/>
                </a:lnTo>
                <a:lnTo>
                  <a:pt x="125" y="55"/>
                </a:lnTo>
                <a:lnTo>
                  <a:pt x="139" y="55"/>
                </a:lnTo>
                <a:lnTo>
                  <a:pt x="142" y="55"/>
                </a:lnTo>
                <a:lnTo>
                  <a:pt x="146" y="59"/>
                </a:lnTo>
                <a:lnTo>
                  <a:pt x="146" y="59"/>
                </a:lnTo>
                <a:lnTo>
                  <a:pt x="156" y="57"/>
                </a:lnTo>
                <a:lnTo>
                  <a:pt x="158" y="57"/>
                </a:lnTo>
                <a:lnTo>
                  <a:pt x="168" y="52"/>
                </a:lnTo>
                <a:lnTo>
                  <a:pt x="175" y="50"/>
                </a:lnTo>
                <a:lnTo>
                  <a:pt x="180" y="43"/>
                </a:lnTo>
                <a:lnTo>
                  <a:pt x="196" y="50"/>
                </a:lnTo>
                <a:lnTo>
                  <a:pt x="201" y="57"/>
                </a:lnTo>
                <a:lnTo>
                  <a:pt x="201" y="59"/>
                </a:lnTo>
                <a:lnTo>
                  <a:pt x="201" y="64"/>
                </a:lnTo>
                <a:lnTo>
                  <a:pt x="210" y="74"/>
                </a:lnTo>
                <a:lnTo>
                  <a:pt x="222" y="78"/>
                </a:lnTo>
                <a:lnTo>
                  <a:pt x="225" y="78"/>
                </a:lnTo>
                <a:lnTo>
                  <a:pt x="232" y="83"/>
                </a:lnTo>
                <a:lnTo>
                  <a:pt x="234" y="85"/>
                </a:lnTo>
                <a:lnTo>
                  <a:pt x="239" y="85"/>
                </a:lnTo>
                <a:lnTo>
                  <a:pt x="241" y="85"/>
                </a:lnTo>
                <a:lnTo>
                  <a:pt x="243" y="83"/>
                </a:lnTo>
                <a:lnTo>
                  <a:pt x="246" y="83"/>
                </a:lnTo>
                <a:lnTo>
                  <a:pt x="246" y="81"/>
                </a:lnTo>
                <a:lnTo>
                  <a:pt x="248" y="78"/>
                </a:lnTo>
                <a:lnTo>
                  <a:pt x="251" y="78"/>
                </a:lnTo>
                <a:lnTo>
                  <a:pt x="253" y="76"/>
                </a:lnTo>
                <a:lnTo>
                  <a:pt x="253" y="74"/>
                </a:lnTo>
                <a:lnTo>
                  <a:pt x="253" y="74"/>
                </a:lnTo>
                <a:lnTo>
                  <a:pt x="255" y="69"/>
                </a:lnTo>
                <a:lnTo>
                  <a:pt x="260" y="76"/>
                </a:lnTo>
                <a:lnTo>
                  <a:pt x="260" y="81"/>
                </a:lnTo>
                <a:lnTo>
                  <a:pt x="260" y="83"/>
                </a:lnTo>
                <a:lnTo>
                  <a:pt x="262" y="88"/>
                </a:lnTo>
                <a:lnTo>
                  <a:pt x="267" y="90"/>
                </a:lnTo>
                <a:lnTo>
                  <a:pt x="274" y="97"/>
                </a:lnTo>
                <a:lnTo>
                  <a:pt x="272" y="102"/>
                </a:lnTo>
                <a:lnTo>
                  <a:pt x="274" y="109"/>
                </a:lnTo>
                <a:lnTo>
                  <a:pt x="277" y="121"/>
                </a:lnTo>
                <a:lnTo>
                  <a:pt x="281" y="123"/>
                </a:lnTo>
                <a:lnTo>
                  <a:pt x="284" y="123"/>
                </a:lnTo>
                <a:lnTo>
                  <a:pt x="277" y="140"/>
                </a:lnTo>
                <a:lnTo>
                  <a:pt x="274" y="152"/>
                </a:lnTo>
                <a:lnTo>
                  <a:pt x="272" y="161"/>
                </a:lnTo>
                <a:lnTo>
                  <a:pt x="258" y="168"/>
                </a:lnTo>
                <a:lnTo>
                  <a:pt x="217" y="178"/>
                </a:lnTo>
                <a:lnTo>
                  <a:pt x="208" y="178"/>
                </a:lnTo>
                <a:lnTo>
                  <a:pt x="177" y="173"/>
                </a:lnTo>
                <a:lnTo>
                  <a:pt x="165" y="173"/>
                </a:lnTo>
                <a:lnTo>
                  <a:pt x="144" y="180"/>
                </a:lnTo>
                <a:lnTo>
                  <a:pt x="142" y="185"/>
                </a:lnTo>
                <a:lnTo>
                  <a:pt x="142" y="185"/>
                </a:lnTo>
                <a:lnTo>
                  <a:pt x="125" y="194"/>
                </a:lnTo>
                <a:lnTo>
                  <a:pt x="118" y="192"/>
                </a:lnTo>
                <a:lnTo>
                  <a:pt x="109" y="197"/>
                </a:lnTo>
                <a:lnTo>
                  <a:pt x="109" y="197"/>
                </a:lnTo>
                <a:lnTo>
                  <a:pt x="109" y="201"/>
                </a:lnTo>
                <a:lnTo>
                  <a:pt x="111" y="204"/>
                </a:lnTo>
                <a:lnTo>
                  <a:pt x="111" y="206"/>
                </a:lnTo>
                <a:lnTo>
                  <a:pt x="109" y="208"/>
                </a:lnTo>
                <a:lnTo>
                  <a:pt x="106" y="206"/>
                </a:lnTo>
                <a:lnTo>
                  <a:pt x="102" y="201"/>
                </a:lnTo>
                <a:lnTo>
                  <a:pt x="99" y="197"/>
                </a:lnTo>
                <a:lnTo>
                  <a:pt x="99" y="194"/>
                </a:lnTo>
                <a:lnTo>
                  <a:pt x="92" y="187"/>
                </a:lnTo>
                <a:lnTo>
                  <a:pt x="87" y="192"/>
                </a:lnTo>
                <a:lnTo>
                  <a:pt x="85" y="194"/>
                </a:lnTo>
                <a:lnTo>
                  <a:pt x="83" y="201"/>
                </a:lnTo>
                <a:lnTo>
                  <a:pt x="80" y="201"/>
                </a:lnTo>
                <a:lnTo>
                  <a:pt x="76" y="201"/>
                </a:lnTo>
                <a:lnTo>
                  <a:pt x="71" y="199"/>
                </a:lnTo>
                <a:lnTo>
                  <a:pt x="68" y="197"/>
                </a:lnTo>
                <a:lnTo>
                  <a:pt x="66" y="194"/>
                </a:lnTo>
                <a:lnTo>
                  <a:pt x="64" y="194"/>
                </a:lnTo>
                <a:lnTo>
                  <a:pt x="57" y="197"/>
                </a:lnTo>
                <a:lnTo>
                  <a:pt x="47" y="199"/>
                </a:lnTo>
                <a:lnTo>
                  <a:pt x="42" y="197"/>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 name="Freeform 35"/>
          <p:cNvSpPr>
            <a:spLocks/>
          </p:cNvSpPr>
          <p:nvPr/>
        </p:nvSpPr>
        <p:spPr bwMode="auto">
          <a:xfrm>
            <a:off x="11565532" y="3309071"/>
            <a:ext cx="1742963" cy="1685973"/>
          </a:xfrm>
          <a:custGeom>
            <a:avLst/>
            <a:gdLst>
              <a:gd name="T0" fmla="*/ 326 w 367"/>
              <a:gd name="T1" fmla="*/ 0 h 355"/>
              <a:gd name="T2" fmla="*/ 348 w 367"/>
              <a:gd name="T3" fmla="*/ 21 h 355"/>
              <a:gd name="T4" fmla="*/ 352 w 367"/>
              <a:gd name="T5" fmla="*/ 66 h 355"/>
              <a:gd name="T6" fmla="*/ 338 w 367"/>
              <a:gd name="T7" fmla="*/ 87 h 355"/>
              <a:gd name="T8" fmla="*/ 340 w 367"/>
              <a:gd name="T9" fmla="*/ 99 h 355"/>
              <a:gd name="T10" fmla="*/ 348 w 367"/>
              <a:gd name="T11" fmla="*/ 109 h 355"/>
              <a:gd name="T12" fmla="*/ 322 w 367"/>
              <a:gd name="T13" fmla="*/ 125 h 355"/>
              <a:gd name="T14" fmla="*/ 319 w 367"/>
              <a:gd name="T15" fmla="*/ 142 h 355"/>
              <a:gd name="T16" fmla="*/ 303 w 367"/>
              <a:gd name="T17" fmla="*/ 165 h 355"/>
              <a:gd name="T18" fmla="*/ 284 w 367"/>
              <a:gd name="T19" fmla="*/ 144 h 355"/>
              <a:gd name="T20" fmla="*/ 267 w 367"/>
              <a:gd name="T21" fmla="*/ 144 h 355"/>
              <a:gd name="T22" fmla="*/ 253 w 367"/>
              <a:gd name="T23" fmla="*/ 170 h 355"/>
              <a:gd name="T24" fmla="*/ 260 w 367"/>
              <a:gd name="T25" fmla="*/ 187 h 355"/>
              <a:gd name="T26" fmla="*/ 262 w 367"/>
              <a:gd name="T27" fmla="*/ 196 h 355"/>
              <a:gd name="T28" fmla="*/ 272 w 367"/>
              <a:gd name="T29" fmla="*/ 220 h 355"/>
              <a:gd name="T30" fmla="*/ 255 w 367"/>
              <a:gd name="T31" fmla="*/ 267 h 355"/>
              <a:gd name="T32" fmla="*/ 199 w 367"/>
              <a:gd name="T33" fmla="*/ 281 h 355"/>
              <a:gd name="T34" fmla="*/ 173 w 367"/>
              <a:gd name="T35" fmla="*/ 291 h 355"/>
              <a:gd name="T36" fmla="*/ 146 w 367"/>
              <a:gd name="T37" fmla="*/ 305 h 355"/>
              <a:gd name="T38" fmla="*/ 99 w 367"/>
              <a:gd name="T39" fmla="*/ 333 h 355"/>
              <a:gd name="T40" fmla="*/ 40 w 367"/>
              <a:gd name="T41" fmla="*/ 348 h 355"/>
              <a:gd name="T42" fmla="*/ 35 w 367"/>
              <a:gd name="T43" fmla="*/ 355 h 355"/>
              <a:gd name="T44" fmla="*/ 21 w 367"/>
              <a:gd name="T45" fmla="*/ 343 h 355"/>
              <a:gd name="T46" fmla="*/ 0 w 367"/>
              <a:gd name="T47" fmla="*/ 329 h 355"/>
              <a:gd name="T48" fmla="*/ 12 w 367"/>
              <a:gd name="T49" fmla="*/ 293 h 355"/>
              <a:gd name="T50" fmla="*/ 19 w 367"/>
              <a:gd name="T51" fmla="*/ 277 h 355"/>
              <a:gd name="T52" fmla="*/ 28 w 367"/>
              <a:gd name="T53" fmla="*/ 260 h 355"/>
              <a:gd name="T54" fmla="*/ 23 w 367"/>
              <a:gd name="T55" fmla="*/ 236 h 355"/>
              <a:gd name="T56" fmla="*/ 38 w 367"/>
              <a:gd name="T57" fmla="*/ 222 h 355"/>
              <a:gd name="T58" fmla="*/ 28 w 367"/>
              <a:gd name="T59" fmla="*/ 201 h 355"/>
              <a:gd name="T60" fmla="*/ 21 w 367"/>
              <a:gd name="T61" fmla="*/ 184 h 355"/>
              <a:gd name="T62" fmla="*/ 26 w 367"/>
              <a:gd name="T63" fmla="*/ 172 h 355"/>
              <a:gd name="T64" fmla="*/ 52 w 367"/>
              <a:gd name="T65" fmla="*/ 142 h 355"/>
              <a:gd name="T66" fmla="*/ 64 w 367"/>
              <a:gd name="T67" fmla="*/ 127 h 355"/>
              <a:gd name="T68" fmla="*/ 80 w 367"/>
              <a:gd name="T69" fmla="*/ 127 h 355"/>
              <a:gd name="T70" fmla="*/ 90 w 367"/>
              <a:gd name="T71" fmla="*/ 132 h 355"/>
              <a:gd name="T72" fmla="*/ 94 w 367"/>
              <a:gd name="T73" fmla="*/ 116 h 355"/>
              <a:gd name="T74" fmla="*/ 94 w 367"/>
              <a:gd name="T75" fmla="*/ 92 h 355"/>
              <a:gd name="T76" fmla="*/ 109 w 367"/>
              <a:gd name="T77" fmla="*/ 71 h 355"/>
              <a:gd name="T78" fmla="*/ 106 w 367"/>
              <a:gd name="T79" fmla="*/ 66 h 355"/>
              <a:gd name="T80" fmla="*/ 97 w 367"/>
              <a:gd name="T81" fmla="*/ 75 h 355"/>
              <a:gd name="T82" fmla="*/ 66 w 367"/>
              <a:gd name="T83" fmla="*/ 52 h 355"/>
              <a:gd name="T84" fmla="*/ 47 w 367"/>
              <a:gd name="T85" fmla="*/ 28 h 355"/>
              <a:gd name="T86" fmla="*/ 120 w 367"/>
              <a:gd name="T87" fmla="*/ 26 h 355"/>
              <a:gd name="T88" fmla="*/ 201 w 367"/>
              <a:gd name="T89" fmla="*/ 0 h 355"/>
              <a:gd name="T90" fmla="*/ 220 w 367"/>
              <a:gd name="T91" fmla="*/ 16 h 355"/>
              <a:gd name="T92" fmla="*/ 248 w 367"/>
              <a:gd name="T93" fmla="*/ 9 h 355"/>
              <a:gd name="T94" fmla="*/ 272 w 367"/>
              <a:gd name="T95" fmla="*/ 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355">
                <a:moveTo>
                  <a:pt x="272" y="9"/>
                </a:moveTo>
                <a:lnTo>
                  <a:pt x="272" y="9"/>
                </a:lnTo>
                <a:lnTo>
                  <a:pt x="286" y="9"/>
                </a:lnTo>
                <a:lnTo>
                  <a:pt x="326" y="0"/>
                </a:lnTo>
                <a:lnTo>
                  <a:pt x="331" y="0"/>
                </a:lnTo>
                <a:lnTo>
                  <a:pt x="336" y="4"/>
                </a:lnTo>
                <a:lnTo>
                  <a:pt x="343" y="19"/>
                </a:lnTo>
                <a:lnTo>
                  <a:pt x="348" y="21"/>
                </a:lnTo>
                <a:lnTo>
                  <a:pt x="357" y="26"/>
                </a:lnTo>
                <a:lnTo>
                  <a:pt x="367" y="26"/>
                </a:lnTo>
                <a:lnTo>
                  <a:pt x="355" y="54"/>
                </a:lnTo>
                <a:lnTo>
                  <a:pt x="352" y="66"/>
                </a:lnTo>
                <a:lnTo>
                  <a:pt x="350" y="73"/>
                </a:lnTo>
                <a:lnTo>
                  <a:pt x="350" y="85"/>
                </a:lnTo>
                <a:lnTo>
                  <a:pt x="345" y="87"/>
                </a:lnTo>
                <a:lnTo>
                  <a:pt x="338" y="87"/>
                </a:lnTo>
                <a:lnTo>
                  <a:pt x="336" y="87"/>
                </a:lnTo>
                <a:lnTo>
                  <a:pt x="336" y="90"/>
                </a:lnTo>
                <a:lnTo>
                  <a:pt x="338" y="97"/>
                </a:lnTo>
                <a:lnTo>
                  <a:pt x="340" y="99"/>
                </a:lnTo>
                <a:lnTo>
                  <a:pt x="345" y="101"/>
                </a:lnTo>
                <a:lnTo>
                  <a:pt x="348" y="101"/>
                </a:lnTo>
                <a:lnTo>
                  <a:pt x="348" y="104"/>
                </a:lnTo>
                <a:lnTo>
                  <a:pt x="348" y="109"/>
                </a:lnTo>
                <a:lnTo>
                  <a:pt x="348" y="113"/>
                </a:lnTo>
                <a:lnTo>
                  <a:pt x="345" y="120"/>
                </a:lnTo>
                <a:lnTo>
                  <a:pt x="333" y="127"/>
                </a:lnTo>
                <a:lnTo>
                  <a:pt x="322" y="125"/>
                </a:lnTo>
                <a:lnTo>
                  <a:pt x="317" y="125"/>
                </a:lnTo>
                <a:lnTo>
                  <a:pt x="319" y="135"/>
                </a:lnTo>
                <a:lnTo>
                  <a:pt x="319" y="137"/>
                </a:lnTo>
                <a:lnTo>
                  <a:pt x="319" y="142"/>
                </a:lnTo>
                <a:lnTo>
                  <a:pt x="319" y="146"/>
                </a:lnTo>
                <a:lnTo>
                  <a:pt x="310" y="163"/>
                </a:lnTo>
                <a:lnTo>
                  <a:pt x="307" y="168"/>
                </a:lnTo>
                <a:lnTo>
                  <a:pt x="303" y="165"/>
                </a:lnTo>
                <a:lnTo>
                  <a:pt x="300" y="163"/>
                </a:lnTo>
                <a:lnTo>
                  <a:pt x="298" y="161"/>
                </a:lnTo>
                <a:lnTo>
                  <a:pt x="288" y="149"/>
                </a:lnTo>
                <a:lnTo>
                  <a:pt x="284" y="144"/>
                </a:lnTo>
                <a:lnTo>
                  <a:pt x="281" y="142"/>
                </a:lnTo>
                <a:lnTo>
                  <a:pt x="272" y="142"/>
                </a:lnTo>
                <a:lnTo>
                  <a:pt x="270" y="142"/>
                </a:lnTo>
                <a:lnTo>
                  <a:pt x="267" y="144"/>
                </a:lnTo>
                <a:lnTo>
                  <a:pt x="265" y="146"/>
                </a:lnTo>
                <a:lnTo>
                  <a:pt x="260" y="158"/>
                </a:lnTo>
                <a:lnTo>
                  <a:pt x="255" y="165"/>
                </a:lnTo>
                <a:lnTo>
                  <a:pt x="253" y="170"/>
                </a:lnTo>
                <a:lnTo>
                  <a:pt x="251" y="172"/>
                </a:lnTo>
                <a:lnTo>
                  <a:pt x="251" y="175"/>
                </a:lnTo>
                <a:lnTo>
                  <a:pt x="253" y="180"/>
                </a:lnTo>
                <a:lnTo>
                  <a:pt x="260" y="187"/>
                </a:lnTo>
                <a:lnTo>
                  <a:pt x="262" y="189"/>
                </a:lnTo>
                <a:lnTo>
                  <a:pt x="262" y="191"/>
                </a:lnTo>
                <a:lnTo>
                  <a:pt x="262" y="194"/>
                </a:lnTo>
                <a:lnTo>
                  <a:pt x="262" y="196"/>
                </a:lnTo>
                <a:lnTo>
                  <a:pt x="258" y="201"/>
                </a:lnTo>
                <a:lnTo>
                  <a:pt x="260" y="208"/>
                </a:lnTo>
                <a:lnTo>
                  <a:pt x="267" y="213"/>
                </a:lnTo>
                <a:lnTo>
                  <a:pt x="272" y="220"/>
                </a:lnTo>
                <a:lnTo>
                  <a:pt x="270" y="232"/>
                </a:lnTo>
                <a:lnTo>
                  <a:pt x="265" y="236"/>
                </a:lnTo>
                <a:lnTo>
                  <a:pt x="255" y="260"/>
                </a:lnTo>
                <a:lnTo>
                  <a:pt x="255" y="267"/>
                </a:lnTo>
                <a:lnTo>
                  <a:pt x="234" y="270"/>
                </a:lnTo>
                <a:lnTo>
                  <a:pt x="220" y="274"/>
                </a:lnTo>
                <a:lnTo>
                  <a:pt x="208" y="279"/>
                </a:lnTo>
                <a:lnTo>
                  <a:pt x="199" y="281"/>
                </a:lnTo>
                <a:lnTo>
                  <a:pt x="189" y="288"/>
                </a:lnTo>
                <a:lnTo>
                  <a:pt x="187" y="288"/>
                </a:lnTo>
                <a:lnTo>
                  <a:pt x="177" y="288"/>
                </a:lnTo>
                <a:lnTo>
                  <a:pt x="173" y="291"/>
                </a:lnTo>
                <a:lnTo>
                  <a:pt x="165" y="293"/>
                </a:lnTo>
                <a:lnTo>
                  <a:pt x="163" y="296"/>
                </a:lnTo>
                <a:lnTo>
                  <a:pt x="158" y="298"/>
                </a:lnTo>
                <a:lnTo>
                  <a:pt x="146" y="305"/>
                </a:lnTo>
                <a:lnTo>
                  <a:pt x="139" y="317"/>
                </a:lnTo>
                <a:lnTo>
                  <a:pt x="132" y="319"/>
                </a:lnTo>
                <a:lnTo>
                  <a:pt x="118" y="329"/>
                </a:lnTo>
                <a:lnTo>
                  <a:pt x="99" y="333"/>
                </a:lnTo>
                <a:lnTo>
                  <a:pt x="73" y="350"/>
                </a:lnTo>
                <a:lnTo>
                  <a:pt x="54" y="345"/>
                </a:lnTo>
                <a:lnTo>
                  <a:pt x="40" y="345"/>
                </a:lnTo>
                <a:lnTo>
                  <a:pt x="40" y="348"/>
                </a:lnTo>
                <a:lnTo>
                  <a:pt x="38" y="350"/>
                </a:lnTo>
                <a:lnTo>
                  <a:pt x="38" y="350"/>
                </a:lnTo>
                <a:lnTo>
                  <a:pt x="38" y="352"/>
                </a:lnTo>
                <a:lnTo>
                  <a:pt x="35" y="355"/>
                </a:lnTo>
                <a:lnTo>
                  <a:pt x="33" y="355"/>
                </a:lnTo>
                <a:lnTo>
                  <a:pt x="33" y="350"/>
                </a:lnTo>
                <a:lnTo>
                  <a:pt x="26" y="348"/>
                </a:lnTo>
                <a:lnTo>
                  <a:pt x="21" y="343"/>
                </a:lnTo>
                <a:lnTo>
                  <a:pt x="16" y="336"/>
                </a:lnTo>
                <a:lnTo>
                  <a:pt x="5" y="333"/>
                </a:lnTo>
                <a:lnTo>
                  <a:pt x="2" y="331"/>
                </a:lnTo>
                <a:lnTo>
                  <a:pt x="0" y="329"/>
                </a:lnTo>
                <a:lnTo>
                  <a:pt x="0" y="315"/>
                </a:lnTo>
                <a:lnTo>
                  <a:pt x="9" y="303"/>
                </a:lnTo>
                <a:lnTo>
                  <a:pt x="12" y="298"/>
                </a:lnTo>
                <a:lnTo>
                  <a:pt x="12" y="293"/>
                </a:lnTo>
                <a:lnTo>
                  <a:pt x="9" y="286"/>
                </a:lnTo>
                <a:lnTo>
                  <a:pt x="9" y="284"/>
                </a:lnTo>
                <a:lnTo>
                  <a:pt x="9" y="281"/>
                </a:lnTo>
                <a:lnTo>
                  <a:pt x="19" y="277"/>
                </a:lnTo>
                <a:lnTo>
                  <a:pt x="35" y="272"/>
                </a:lnTo>
                <a:lnTo>
                  <a:pt x="33" y="265"/>
                </a:lnTo>
                <a:lnTo>
                  <a:pt x="31" y="262"/>
                </a:lnTo>
                <a:lnTo>
                  <a:pt x="28" y="260"/>
                </a:lnTo>
                <a:lnTo>
                  <a:pt x="28" y="255"/>
                </a:lnTo>
                <a:lnTo>
                  <a:pt x="26" y="248"/>
                </a:lnTo>
                <a:lnTo>
                  <a:pt x="23" y="239"/>
                </a:lnTo>
                <a:lnTo>
                  <a:pt x="23" y="236"/>
                </a:lnTo>
                <a:lnTo>
                  <a:pt x="26" y="232"/>
                </a:lnTo>
                <a:lnTo>
                  <a:pt x="28" y="232"/>
                </a:lnTo>
                <a:lnTo>
                  <a:pt x="42" y="227"/>
                </a:lnTo>
                <a:lnTo>
                  <a:pt x="38" y="222"/>
                </a:lnTo>
                <a:lnTo>
                  <a:pt x="31" y="220"/>
                </a:lnTo>
                <a:lnTo>
                  <a:pt x="31" y="217"/>
                </a:lnTo>
                <a:lnTo>
                  <a:pt x="28" y="213"/>
                </a:lnTo>
                <a:lnTo>
                  <a:pt x="28" y="201"/>
                </a:lnTo>
                <a:lnTo>
                  <a:pt x="28" y="196"/>
                </a:lnTo>
                <a:lnTo>
                  <a:pt x="26" y="194"/>
                </a:lnTo>
                <a:lnTo>
                  <a:pt x="23" y="187"/>
                </a:lnTo>
                <a:lnTo>
                  <a:pt x="21" y="184"/>
                </a:lnTo>
                <a:lnTo>
                  <a:pt x="21" y="182"/>
                </a:lnTo>
                <a:lnTo>
                  <a:pt x="21" y="180"/>
                </a:lnTo>
                <a:lnTo>
                  <a:pt x="21" y="177"/>
                </a:lnTo>
                <a:lnTo>
                  <a:pt x="26" y="172"/>
                </a:lnTo>
                <a:lnTo>
                  <a:pt x="33" y="168"/>
                </a:lnTo>
                <a:lnTo>
                  <a:pt x="42" y="161"/>
                </a:lnTo>
                <a:lnTo>
                  <a:pt x="49" y="146"/>
                </a:lnTo>
                <a:lnTo>
                  <a:pt x="52" y="142"/>
                </a:lnTo>
                <a:lnTo>
                  <a:pt x="54" y="139"/>
                </a:lnTo>
                <a:lnTo>
                  <a:pt x="52" y="127"/>
                </a:lnTo>
                <a:lnTo>
                  <a:pt x="61" y="127"/>
                </a:lnTo>
                <a:lnTo>
                  <a:pt x="64" y="127"/>
                </a:lnTo>
                <a:lnTo>
                  <a:pt x="66" y="130"/>
                </a:lnTo>
                <a:lnTo>
                  <a:pt x="71" y="127"/>
                </a:lnTo>
                <a:lnTo>
                  <a:pt x="78" y="125"/>
                </a:lnTo>
                <a:lnTo>
                  <a:pt x="80" y="127"/>
                </a:lnTo>
                <a:lnTo>
                  <a:pt x="83" y="127"/>
                </a:lnTo>
                <a:lnTo>
                  <a:pt x="85" y="130"/>
                </a:lnTo>
                <a:lnTo>
                  <a:pt x="87" y="132"/>
                </a:lnTo>
                <a:lnTo>
                  <a:pt x="90" y="132"/>
                </a:lnTo>
                <a:lnTo>
                  <a:pt x="94" y="132"/>
                </a:lnTo>
                <a:lnTo>
                  <a:pt x="94" y="130"/>
                </a:lnTo>
                <a:lnTo>
                  <a:pt x="97" y="123"/>
                </a:lnTo>
                <a:lnTo>
                  <a:pt x="94" y="116"/>
                </a:lnTo>
                <a:lnTo>
                  <a:pt x="94" y="104"/>
                </a:lnTo>
                <a:lnTo>
                  <a:pt x="92" y="99"/>
                </a:lnTo>
                <a:lnTo>
                  <a:pt x="92" y="97"/>
                </a:lnTo>
                <a:lnTo>
                  <a:pt x="94" y="92"/>
                </a:lnTo>
                <a:lnTo>
                  <a:pt x="97" y="87"/>
                </a:lnTo>
                <a:lnTo>
                  <a:pt x="109" y="73"/>
                </a:lnTo>
                <a:lnTo>
                  <a:pt x="109" y="71"/>
                </a:lnTo>
                <a:lnTo>
                  <a:pt x="109" y="71"/>
                </a:lnTo>
                <a:lnTo>
                  <a:pt x="109" y="68"/>
                </a:lnTo>
                <a:lnTo>
                  <a:pt x="109" y="68"/>
                </a:lnTo>
                <a:lnTo>
                  <a:pt x="109" y="66"/>
                </a:lnTo>
                <a:lnTo>
                  <a:pt x="106" y="66"/>
                </a:lnTo>
                <a:lnTo>
                  <a:pt x="102" y="68"/>
                </a:lnTo>
                <a:lnTo>
                  <a:pt x="99" y="71"/>
                </a:lnTo>
                <a:lnTo>
                  <a:pt x="99" y="71"/>
                </a:lnTo>
                <a:lnTo>
                  <a:pt x="97" y="75"/>
                </a:lnTo>
                <a:lnTo>
                  <a:pt x="92" y="75"/>
                </a:lnTo>
                <a:lnTo>
                  <a:pt x="87" y="75"/>
                </a:lnTo>
                <a:lnTo>
                  <a:pt x="66" y="61"/>
                </a:lnTo>
                <a:lnTo>
                  <a:pt x="66" y="52"/>
                </a:lnTo>
                <a:lnTo>
                  <a:pt x="66" y="49"/>
                </a:lnTo>
                <a:lnTo>
                  <a:pt x="66" y="45"/>
                </a:lnTo>
                <a:lnTo>
                  <a:pt x="66" y="42"/>
                </a:lnTo>
                <a:lnTo>
                  <a:pt x="47" y="28"/>
                </a:lnTo>
                <a:lnTo>
                  <a:pt x="68" y="21"/>
                </a:lnTo>
                <a:lnTo>
                  <a:pt x="80" y="21"/>
                </a:lnTo>
                <a:lnTo>
                  <a:pt x="111" y="26"/>
                </a:lnTo>
                <a:lnTo>
                  <a:pt x="120" y="26"/>
                </a:lnTo>
                <a:lnTo>
                  <a:pt x="161" y="16"/>
                </a:lnTo>
                <a:lnTo>
                  <a:pt x="175" y="9"/>
                </a:lnTo>
                <a:lnTo>
                  <a:pt x="194" y="0"/>
                </a:lnTo>
                <a:lnTo>
                  <a:pt x="201" y="0"/>
                </a:lnTo>
                <a:lnTo>
                  <a:pt x="203" y="2"/>
                </a:lnTo>
                <a:lnTo>
                  <a:pt x="210" y="9"/>
                </a:lnTo>
                <a:lnTo>
                  <a:pt x="215" y="14"/>
                </a:lnTo>
                <a:lnTo>
                  <a:pt x="220" y="16"/>
                </a:lnTo>
                <a:lnTo>
                  <a:pt x="227" y="16"/>
                </a:lnTo>
                <a:lnTo>
                  <a:pt x="232" y="16"/>
                </a:lnTo>
                <a:lnTo>
                  <a:pt x="236" y="14"/>
                </a:lnTo>
                <a:lnTo>
                  <a:pt x="248" y="9"/>
                </a:lnTo>
                <a:lnTo>
                  <a:pt x="253" y="7"/>
                </a:lnTo>
                <a:lnTo>
                  <a:pt x="258" y="7"/>
                </a:lnTo>
                <a:lnTo>
                  <a:pt x="258" y="7"/>
                </a:lnTo>
                <a:lnTo>
                  <a:pt x="272" y="9"/>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 name="Freeform 37"/>
          <p:cNvSpPr>
            <a:spLocks/>
          </p:cNvSpPr>
          <p:nvPr/>
        </p:nvSpPr>
        <p:spPr bwMode="auto">
          <a:xfrm>
            <a:off x="12159183" y="1822563"/>
            <a:ext cx="1439014" cy="1562496"/>
          </a:xfrm>
          <a:custGeom>
            <a:avLst/>
            <a:gdLst>
              <a:gd name="T0" fmla="*/ 26 w 303"/>
              <a:gd name="T1" fmla="*/ 38 h 329"/>
              <a:gd name="T2" fmla="*/ 48 w 303"/>
              <a:gd name="T3" fmla="*/ 19 h 329"/>
              <a:gd name="T4" fmla="*/ 66 w 303"/>
              <a:gd name="T5" fmla="*/ 14 h 329"/>
              <a:gd name="T6" fmla="*/ 76 w 303"/>
              <a:gd name="T7" fmla="*/ 12 h 329"/>
              <a:gd name="T8" fmla="*/ 92 w 303"/>
              <a:gd name="T9" fmla="*/ 21 h 329"/>
              <a:gd name="T10" fmla="*/ 126 w 303"/>
              <a:gd name="T11" fmla="*/ 17 h 329"/>
              <a:gd name="T12" fmla="*/ 152 w 303"/>
              <a:gd name="T13" fmla="*/ 24 h 329"/>
              <a:gd name="T14" fmla="*/ 168 w 303"/>
              <a:gd name="T15" fmla="*/ 47 h 329"/>
              <a:gd name="T16" fmla="*/ 192 w 303"/>
              <a:gd name="T17" fmla="*/ 43 h 329"/>
              <a:gd name="T18" fmla="*/ 199 w 303"/>
              <a:gd name="T19" fmla="*/ 33 h 329"/>
              <a:gd name="T20" fmla="*/ 213 w 303"/>
              <a:gd name="T21" fmla="*/ 40 h 329"/>
              <a:gd name="T22" fmla="*/ 223 w 303"/>
              <a:gd name="T23" fmla="*/ 57 h 329"/>
              <a:gd name="T24" fmla="*/ 253 w 303"/>
              <a:gd name="T25" fmla="*/ 47 h 329"/>
              <a:gd name="T26" fmla="*/ 296 w 303"/>
              <a:gd name="T27" fmla="*/ 31 h 329"/>
              <a:gd name="T28" fmla="*/ 294 w 303"/>
              <a:gd name="T29" fmla="*/ 55 h 329"/>
              <a:gd name="T30" fmla="*/ 303 w 303"/>
              <a:gd name="T31" fmla="*/ 83 h 329"/>
              <a:gd name="T32" fmla="*/ 298 w 303"/>
              <a:gd name="T33" fmla="*/ 97 h 329"/>
              <a:gd name="T34" fmla="*/ 272 w 303"/>
              <a:gd name="T35" fmla="*/ 152 h 329"/>
              <a:gd name="T36" fmla="*/ 272 w 303"/>
              <a:gd name="T37" fmla="*/ 175 h 329"/>
              <a:gd name="T38" fmla="*/ 272 w 303"/>
              <a:gd name="T39" fmla="*/ 187 h 329"/>
              <a:gd name="T40" fmla="*/ 260 w 303"/>
              <a:gd name="T41" fmla="*/ 190 h 329"/>
              <a:gd name="T42" fmla="*/ 249 w 303"/>
              <a:gd name="T43" fmla="*/ 208 h 329"/>
              <a:gd name="T44" fmla="*/ 230 w 303"/>
              <a:gd name="T45" fmla="*/ 239 h 329"/>
              <a:gd name="T46" fmla="*/ 242 w 303"/>
              <a:gd name="T47" fmla="*/ 263 h 329"/>
              <a:gd name="T48" fmla="*/ 223 w 303"/>
              <a:gd name="T49" fmla="*/ 277 h 329"/>
              <a:gd name="T50" fmla="*/ 215 w 303"/>
              <a:gd name="T51" fmla="*/ 291 h 329"/>
              <a:gd name="T52" fmla="*/ 213 w 303"/>
              <a:gd name="T53" fmla="*/ 301 h 329"/>
              <a:gd name="T54" fmla="*/ 204 w 303"/>
              <a:gd name="T55" fmla="*/ 306 h 329"/>
              <a:gd name="T56" fmla="*/ 133 w 303"/>
              <a:gd name="T57" fmla="*/ 320 h 329"/>
              <a:gd name="T58" fmla="*/ 128 w 303"/>
              <a:gd name="T59" fmla="*/ 320 h 329"/>
              <a:gd name="T60" fmla="*/ 102 w 303"/>
              <a:gd name="T61" fmla="*/ 329 h 329"/>
              <a:gd name="T62" fmla="*/ 78 w 303"/>
              <a:gd name="T63" fmla="*/ 315 h 329"/>
              <a:gd name="T64" fmla="*/ 52 w 303"/>
              <a:gd name="T65" fmla="*/ 313 h 329"/>
              <a:gd name="T66" fmla="*/ 55 w 303"/>
              <a:gd name="T67" fmla="*/ 282 h 329"/>
              <a:gd name="T68" fmla="*/ 45 w 303"/>
              <a:gd name="T69" fmla="*/ 251 h 329"/>
              <a:gd name="T70" fmla="*/ 38 w 303"/>
              <a:gd name="T71" fmla="*/ 237 h 329"/>
              <a:gd name="T72" fmla="*/ 36 w 303"/>
              <a:gd name="T73" fmla="*/ 218 h 329"/>
              <a:gd name="T74" fmla="*/ 40 w 303"/>
              <a:gd name="T75" fmla="*/ 211 h 329"/>
              <a:gd name="T76" fmla="*/ 48 w 303"/>
              <a:gd name="T77" fmla="*/ 197 h 329"/>
              <a:gd name="T78" fmla="*/ 57 w 303"/>
              <a:gd name="T79" fmla="*/ 182 h 329"/>
              <a:gd name="T80" fmla="*/ 66 w 303"/>
              <a:gd name="T81" fmla="*/ 173 h 329"/>
              <a:gd name="T82" fmla="*/ 92 w 303"/>
              <a:gd name="T83" fmla="*/ 145 h 329"/>
              <a:gd name="T84" fmla="*/ 76 w 303"/>
              <a:gd name="T85" fmla="*/ 137 h 329"/>
              <a:gd name="T86" fmla="*/ 48 w 303"/>
              <a:gd name="T87" fmla="*/ 133 h 329"/>
              <a:gd name="T88" fmla="*/ 38 w 303"/>
              <a:gd name="T89" fmla="*/ 107 h 329"/>
              <a:gd name="T90" fmla="*/ 40 w 303"/>
              <a:gd name="T91" fmla="*/ 95 h 329"/>
              <a:gd name="T92" fmla="*/ 21 w 303"/>
              <a:gd name="T93" fmla="*/ 88 h 329"/>
              <a:gd name="T94" fmla="*/ 12 w 303"/>
              <a:gd name="T95" fmla="*/ 88 h 329"/>
              <a:gd name="T96" fmla="*/ 10 w 303"/>
              <a:gd name="T97" fmla="*/ 81 h 329"/>
              <a:gd name="T98" fmla="*/ 19 w 303"/>
              <a:gd name="T99" fmla="*/ 62 h 329"/>
              <a:gd name="T100" fmla="*/ 29 w 303"/>
              <a:gd name="T101" fmla="*/ 4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3" h="329">
                <a:moveTo>
                  <a:pt x="29" y="40"/>
                </a:moveTo>
                <a:lnTo>
                  <a:pt x="29" y="40"/>
                </a:lnTo>
                <a:lnTo>
                  <a:pt x="29" y="38"/>
                </a:lnTo>
                <a:lnTo>
                  <a:pt x="26" y="38"/>
                </a:lnTo>
                <a:lnTo>
                  <a:pt x="29" y="38"/>
                </a:lnTo>
                <a:lnTo>
                  <a:pt x="40" y="29"/>
                </a:lnTo>
                <a:lnTo>
                  <a:pt x="43" y="24"/>
                </a:lnTo>
                <a:lnTo>
                  <a:pt x="48" y="19"/>
                </a:lnTo>
                <a:lnTo>
                  <a:pt x="52" y="17"/>
                </a:lnTo>
                <a:lnTo>
                  <a:pt x="57" y="19"/>
                </a:lnTo>
                <a:lnTo>
                  <a:pt x="62" y="19"/>
                </a:lnTo>
                <a:lnTo>
                  <a:pt x="66" y="14"/>
                </a:lnTo>
                <a:lnTo>
                  <a:pt x="69" y="7"/>
                </a:lnTo>
                <a:lnTo>
                  <a:pt x="71" y="2"/>
                </a:lnTo>
                <a:lnTo>
                  <a:pt x="76" y="0"/>
                </a:lnTo>
                <a:lnTo>
                  <a:pt x="76" y="12"/>
                </a:lnTo>
                <a:lnTo>
                  <a:pt x="78" y="24"/>
                </a:lnTo>
                <a:lnTo>
                  <a:pt x="88" y="26"/>
                </a:lnTo>
                <a:lnTo>
                  <a:pt x="90" y="24"/>
                </a:lnTo>
                <a:lnTo>
                  <a:pt x="92" y="21"/>
                </a:lnTo>
                <a:lnTo>
                  <a:pt x="92" y="19"/>
                </a:lnTo>
                <a:lnTo>
                  <a:pt x="97" y="17"/>
                </a:lnTo>
                <a:lnTo>
                  <a:pt x="104" y="19"/>
                </a:lnTo>
                <a:lnTo>
                  <a:pt x="126" y="17"/>
                </a:lnTo>
                <a:lnTo>
                  <a:pt x="135" y="12"/>
                </a:lnTo>
                <a:lnTo>
                  <a:pt x="140" y="14"/>
                </a:lnTo>
                <a:lnTo>
                  <a:pt x="147" y="21"/>
                </a:lnTo>
                <a:lnTo>
                  <a:pt x="152" y="24"/>
                </a:lnTo>
                <a:lnTo>
                  <a:pt x="168" y="26"/>
                </a:lnTo>
                <a:lnTo>
                  <a:pt x="163" y="40"/>
                </a:lnTo>
                <a:lnTo>
                  <a:pt x="163" y="45"/>
                </a:lnTo>
                <a:lnTo>
                  <a:pt x="168" y="47"/>
                </a:lnTo>
                <a:lnTo>
                  <a:pt x="173" y="47"/>
                </a:lnTo>
                <a:lnTo>
                  <a:pt x="180" y="47"/>
                </a:lnTo>
                <a:lnTo>
                  <a:pt x="187" y="47"/>
                </a:lnTo>
                <a:lnTo>
                  <a:pt x="192" y="43"/>
                </a:lnTo>
                <a:lnTo>
                  <a:pt x="194" y="40"/>
                </a:lnTo>
                <a:lnTo>
                  <a:pt x="194" y="38"/>
                </a:lnTo>
                <a:lnTo>
                  <a:pt x="194" y="36"/>
                </a:lnTo>
                <a:lnTo>
                  <a:pt x="199" y="33"/>
                </a:lnTo>
                <a:lnTo>
                  <a:pt x="201" y="33"/>
                </a:lnTo>
                <a:lnTo>
                  <a:pt x="204" y="38"/>
                </a:lnTo>
                <a:lnTo>
                  <a:pt x="208" y="38"/>
                </a:lnTo>
                <a:lnTo>
                  <a:pt x="213" y="40"/>
                </a:lnTo>
                <a:lnTo>
                  <a:pt x="215" y="45"/>
                </a:lnTo>
                <a:lnTo>
                  <a:pt x="218" y="55"/>
                </a:lnTo>
                <a:lnTo>
                  <a:pt x="218" y="59"/>
                </a:lnTo>
                <a:lnTo>
                  <a:pt x="223" y="57"/>
                </a:lnTo>
                <a:lnTo>
                  <a:pt x="232" y="50"/>
                </a:lnTo>
                <a:lnTo>
                  <a:pt x="237" y="47"/>
                </a:lnTo>
                <a:lnTo>
                  <a:pt x="242" y="45"/>
                </a:lnTo>
                <a:lnTo>
                  <a:pt x="253" y="47"/>
                </a:lnTo>
                <a:lnTo>
                  <a:pt x="258" y="47"/>
                </a:lnTo>
                <a:lnTo>
                  <a:pt x="282" y="40"/>
                </a:lnTo>
                <a:lnTo>
                  <a:pt x="291" y="36"/>
                </a:lnTo>
                <a:lnTo>
                  <a:pt x="296" y="31"/>
                </a:lnTo>
                <a:lnTo>
                  <a:pt x="296" y="33"/>
                </a:lnTo>
                <a:lnTo>
                  <a:pt x="298" y="43"/>
                </a:lnTo>
                <a:lnTo>
                  <a:pt x="296" y="47"/>
                </a:lnTo>
                <a:lnTo>
                  <a:pt x="294" y="55"/>
                </a:lnTo>
                <a:lnTo>
                  <a:pt x="294" y="64"/>
                </a:lnTo>
                <a:lnTo>
                  <a:pt x="296" y="66"/>
                </a:lnTo>
                <a:lnTo>
                  <a:pt x="298" y="76"/>
                </a:lnTo>
                <a:lnTo>
                  <a:pt x="303" y="83"/>
                </a:lnTo>
                <a:lnTo>
                  <a:pt x="303" y="88"/>
                </a:lnTo>
                <a:lnTo>
                  <a:pt x="303" y="92"/>
                </a:lnTo>
                <a:lnTo>
                  <a:pt x="301" y="95"/>
                </a:lnTo>
                <a:lnTo>
                  <a:pt x="298" y="97"/>
                </a:lnTo>
                <a:lnTo>
                  <a:pt x="298" y="100"/>
                </a:lnTo>
                <a:lnTo>
                  <a:pt x="294" y="102"/>
                </a:lnTo>
                <a:lnTo>
                  <a:pt x="284" y="116"/>
                </a:lnTo>
                <a:lnTo>
                  <a:pt x="272" y="152"/>
                </a:lnTo>
                <a:lnTo>
                  <a:pt x="270" y="163"/>
                </a:lnTo>
                <a:lnTo>
                  <a:pt x="270" y="168"/>
                </a:lnTo>
                <a:lnTo>
                  <a:pt x="270" y="173"/>
                </a:lnTo>
                <a:lnTo>
                  <a:pt x="272" y="175"/>
                </a:lnTo>
                <a:lnTo>
                  <a:pt x="272" y="178"/>
                </a:lnTo>
                <a:lnTo>
                  <a:pt x="275" y="180"/>
                </a:lnTo>
                <a:lnTo>
                  <a:pt x="275" y="185"/>
                </a:lnTo>
                <a:lnTo>
                  <a:pt x="272" y="187"/>
                </a:lnTo>
                <a:lnTo>
                  <a:pt x="270" y="187"/>
                </a:lnTo>
                <a:lnTo>
                  <a:pt x="268" y="187"/>
                </a:lnTo>
                <a:lnTo>
                  <a:pt x="265" y="187"/>
                </a:lnTo>
                <a:lnTo>
                  <a:pt x="260" y="190"/>
                </a:lnTo>
                <a:lnTo>
                  <a:pt x="258" y="192"/>
                </a:lnTo>
                <a:lnTo>
                  <a:pt x="253" y="199"/>
                </a:lnTo>
                <a:lnTo>
                  <a:pt x="251" y="206"/>
                </a:lnTo>
                <a:lnTo>
                  <a:pt x="249" y="208"/>
                </a:lnTo>
                <a:lnTo>
                  <a:pt x="246" y="211"/>
                </a:lnTo>
                <a:lnTo>
                  <a:pt x="242" y="211"/>
                </a:lnTo>
                <a:lnTo>
                  <a:pt x="232" y="218"/>
                </a:lnTo>
                <a:lnTo>
                  <a:pt x="230" y="239"/>
                </a:lnTo>
                <a:lnTo>
                  <a:pt x="230" y="246"/>
                </a:lnTo>
                <a:lnTo>
                  <a:pt x="232" y="253"/>
                </a:lnTo>
                <a:lnTo>
                  <a:pt x="234" y="258"/>
                </a:lnTo>
                <a:lnTo>
                  <a:pt x="242" y="263"/>
                </a:lnTo>
                <a:lnTo>
                  <a:pt x="230" y="265"/>
                </a:lnTo>
                <a:lnTo>
                  <a:pt x="225" y="270"/>
                </a:lnTo>
                <a:lnTo>
                  <a:pt x="223" y="275"/>
                </a:lnTo>
                <a:lnTo>
                  <a:pt x="223" y="277"/>
                </a:lnTo>
                <a:lnTo>
                  <a:pt x="223" y="279"/>
                </a:lnTo>
                <a:lnTo>
                  <a:pt x="220" y="282"/>
                </a:lnTo>
                <a:lnTo>
                  <a:pt x="215" y="287"/>
                </a:lnTo>
                <a:lnTo>
                  <a:pt x="215" y="291"/>
                </a:lnTo>
                <a:lnTo>
                  <a:pt x="213" y="294"/>
                </a:lnTo>
                <a:lnTo>
                  <a:pt x="213" y="298"/>
                </a:lnTo>
                <a:lnTo>
                  <a:pt x="213" y="301"/>
                </a:lnTo>
                <a:lnTo>
                  <a:pt x="213" y="301"/>
                </a:lnTo>
                <a:lnTo>
                  <a:pt x="208" y="301"/>
                </a:lnTo>
                <a:lnTo>
                  <a:pt x="206" y="301"/>
                </a:lnTo>
                <a:lnTo>
                  <a:pt x="204" y="303"/>
                </a:lnTo>
                <a:lnTo>
                  <a:pt x="204" y="306"/>
                </a:lnTo>
                <a:lnTo>
                  <a:pt x="201" y="313"/>
                </a:lnTo>
                <a:lnTo>
                  <a:pt x="161" y="322"/>
                </a:lnTo>
                <a:lnTo>
                  <a:pt x="147" y="322"/>
                </a:lnTo>
                <a:lnTo>
                  <a:pt x="133" y="320"/>
                </a:lnTo>
                <a:lnTo>
                  <a:pt x="133" y="320"/>
                </a:lnTo>
                <a:lnTo>
                  <a:pt x="130" y="320"/>
                </a:lnTo>
                <a:lnTo>
                  <a:pt x="133" y="320"/>
                </a:lnTo>
                <a:lnTo>
                  <a:pt x="128" y="320"/>
                </a:lnTo>
                <a:lnTo>
                  <a:pt x="123" y="322"/>
                </a:lnTo>
                <a:lnTo>
                  <a:pt x="111" y="327"/>
                </a:lnTo>
                <a:lnTo>
                  <a:pt x="107" y="329"/>
                </a:lnTo>
                <a:lnTo>
                  <a:pt x="102" y="329"/>
                </a:lnTo>
                <a:lnTo>
                  <a:pt x="95" y="329"/>
                </a:lnTo>
                <a:lnTo>
                  <a:pt x="90" y="327"/>
                </a:lnTo>
                <a:lnTo>
                  <a:pt x="85" y="322"/>
                </a:lnTo>
                <a:lnTo>
                  <a:pt x="78" y="315"/>
                </a:lnTo>
                <a:lnTo>
                  <a:pt x="76" y="313"/>
                </a:lnTo>
                <a:lnTo>
                  <a:pt x="69" y="313"/>
                </a:lnTo>
                <a:lnTo>
                  <a:pt x="50" y="322"/>
                </a:lnTo>
                <a:lnTo>
                  <a:pt x="52" y="313"/>
                </a:lnTo>
                <a:lnTo>
                  <a:pt x="55" y="301"/>
                </a:lnTo>
                <a:lnTo>
                  <a:pt x="62" y="284"/>
                </a:lnTo>
                <a:lnTo>
                  <a:pt x="59" y="284"/>
                </a:lnTo>
                <a:lnTo>
                  <a:pt x="55" y="282"/>
                </a:lnTo>
                <a:lnTo>
                  <a:pt x="52" y="270"/>
                </a:lnTo>
                <a:lnTo>
                  <a:pt x="50" y="263"/>
                </a:lnTo>
                <a:lnTo>
                  <a:pt x="52" y="258"/>
                </a:lnTo>
                <a:lnTo>
                  <a:pt x="45" y="251"/>
                </a:lnTo>
                <a:lnTo>
                  <a:pt x="40" y="249"/>
                </a:lnTo>
                <a:lnTo>
                  <a:pt x="38" y="244"/>
                </a:lnTo>
                <a:lnTo>
                  <a:pt x="38" y="242"/>
                </a:lnTo>
                <a:lnTo>
                  <a:pt x="38" y="237"/>
                </a:lnTo>
                <a:lnTo>
                  <a:pt x="33" y="230"/>
                </a:lnTo>
                <a:lnTo>
                  <a:pt x="38" y="223"/>
                </a:lnTo>
                <a:lnTo>
                  <a:pt x="38" y="220"/>
                </a:lnTo>
                <a:lnTo>
                  <a:pt x="36" y="218"/>
                </a:lnTo>
                <a:lnTo>
                  <a:pt x="38" y="216"/>
                </a:lnTo>
                <a:lnTo>
                  <a:pt x="38" y="216"/>
                </a:lnTo>
                <a:lnTo>
                  <a:pt x="40" y="216"/>
                </a:lnTo>
                <a:lnTo>
                  <a:pt x="40" y="211"/>
                </a:lnTo>
                <a:lnTo>
                  <a:pt x="48" y="204"/>
                </a:lnTo>
                <a:lnTo>
                  <a:pt x="48" y="201"/>
                </a:lnTo>
                <a:lnTo>
                  <a:pt x="48" y="199"/>
                </a:lnTo>
                <a:lnTo>
                  <a:pt x="48" y="197"/>
                </a:lnTo>
                <a:lnTo>
                  <a:pt x="52" y="187"/>
                </a:lnTo>
                <a:lnTo>
                  <a:pt x="55" y="182"/>
                </a:lnTo>
                <a:lnTo>
                  <a:pt x="57" y="182"/>
                </a:lnTo>
                <a:lnTo>
                  <a:pt x="57" y="182"/>
                </a:lnTo>
                <a:lnTo>
                  <a:pt x="59" y="182"/>
                </a:lnTo>
                <a:lnTo>
                  <a:pt x="64" y="180"/>
                </a:lnTo>
                <a:lnTo>
                  <a:pt x="66" y="175"/>
                </a:lnTo>
                <a:lnTo>
                  <a:pt x="66" y="173"/>
                </a:lnTo>
                <a:lnTo>
                  <a:pt x="74" y="171"/>
                </a:lnTo>
                <a:lnTo>
                  <a:pt x="78" y="168"/>
                </a:lnTo>
                <a:lnTo>
                  <a:pt x="92" y="149"/>
                </a:lnTo>
                <a:lnTo>
                  <a:pt x="92" y="145"/>
                </a:lnTo>
                <a:lnTo>
                  <a:pt x="88" y="135"/>
                </a:lnTo>
                <a:lnTo>
                  <a:pt x="88" y="133"/>
                </a:lnTo>
                <a:lnTo>
                  <a:pt x="83" y="130"/>
                </a:lnTo>
                <a:lnTo>
                  <a:pt x="76" y="137"/>
                </a:lnTo>
                <a:lnTo>
                  <a:pt x="66" y="140"/>
                </a:lnTo>
                <a:lnTo>
                  <a:pt x="64" y="137"/>
                </a:lnTo>
                <a:lnTo>
                  <a:pt x="52" y="135"/>
                </a:lnTo>
                <a:lnTo>
                  <a:pt x="48" y="133"/>
                </a:lnTo>
                <a:lnTo>
                  <a:pt x="45" y="130"/>
                </a:lnTo>
                <a:lnTo>
                  <a:pt x="43" y="130"/>
                </a:lnTo>
                <a:lnTo>
                  <a:pt x="36" y="126"/>
                </a:lnTo>
                <a:lnTo>
                  <a:pt x="38" y="107"/>
                </a:lnTo>
                <a:lnTo>
                  <a:pt x="40" y="104"/>
                </a:lnTo>
                <a:lnTo>
                  <a:pt x="43" y="100"/>
                </a:lnTo>
                <a:lnTo>
                  <a:pt x="40" y="95"/>
                </a:lnTo>
                <a:lnTo>
                  <a:pt x="40" y="95"/>
                </a:lnTo>
                <a:lnTo>
                  <a:pt x="31" y="88"/>
                </a:lnTo>
                <a:lnTo>
                  <a:pt x="31" y="88"/>
                </a:lnTo>
                <a:lnTo>
                  <a:pt x="29" y="88"/>
                </a:lnTo>
                <a:lnTo>
                  <a:pt x="21" y="88"/>
                </a:lnTo>
                <a:lnTo>
                  <a:pt x="19" y="90"/>
                </a:lnTo>
                <a:lnTo>
                  <a:pt x="17" y="88"/>
                </a:lnTo>
                <a:lnTo>
                  <a:pt x="14" y="88"/>
                </a:lnTo>
                <a:lnTo>
                  <a:pt x="12" y="88"/>
                </a:lnTo>
                <a:lnTo>
                  <a:pt x="10" y="88"/>
                </a:lnTo>
                <a:lnTo>
                  <a:pt x="5" y="90"/>
                </a:lnTo>
                <a:lnTo>
                  <a:pt x="0" y="88"/>
                </a:lnTo>
                <a:lnTo>
                  <a:pt x="10" y="81"/>
                </a:lnTo>
                <a:lnTo>
                  <a:pt x="12" y="78"/>
                </a:lnTo>
                <a:lnTo>
                  <a:pt x="12" y="74"/>
                </a:lnTo>
                <a:lnTo>
                  <a:pt x="17" y="66"/>
                </a:lnTo>
                <a:lnTo>
                  <a:pt x="19" y="62"/>
                </a:lnTo>
                <a:lnTo>
                  <a:pt x="24" y="50"/>
                </a:lnTo>
                <a:lnTo>
                  <a:pt x="26" y="45"/>
                </a:lnTo>
                <a:lnTo>
                  <a:pt x="26" y="43"/>
                </a:lnTo>
                <a:lnTo>
                  <a:pt x="29" y="40"/>
                </a:lnTo>
                <a:close/>
              </a:path>
            </a:pathLst>
          </a:custGeom>
          <a:solidFill>
            <a:schemeClr val="accent1"/>
          </a:solidFill>
          <a:ln w="6350"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 name="Rectangle 58"/>
          <p:cNvSpPr/>
          <p:nvPr/>
        </p:nvSpPr>
        <p:spPr>
          <a:xfrm>
            <a:off x="3737103" y="4495460"/>
            <a:ext cx="5292352" cy="3771802"/>
          </a:xfrm>
          <a:prstGeom prst="rect">
            <a:avLst/>
          </a:prstGeom>
        </p:spPr>
        <p:txBody>
          <a:bodyPr wrap="square" lIns="146304" tIns="0" rIns="0" bIns="0">
            <a:spAutoFit/>
          </a:bodyPr>
          <a:lstStyle/>
          <a:p>
            <a:pPr>
              <a:lnSpc>
                <a:spcPct val="95000"/>
              </a:lnSpc>
            </a:pPr>
            <a:r>
              <a:rPr lang="en-US" sz="6600">
                <a:ea typeface="Open Sans" panose="020B0606030504020204" pitchFamily="34" charset="0"/>
                <a:cs typeface="Open Sans" panose="020B0606030504020204" pitchFamily="34" charset="0"/>
              </a:rPr>
              <a:t>Portugal</a:t>
            </a:r>
          </a:p>
          <a:p>
            <a:pPr>
              <a:lnSpc>
                <a:spcPct val="95000"/>
              </a:lnSpc>
              <a:spcAft>
                <a:spcPts val="1600"/>
              </a:spcAft>
            </a:pPr>
            <a:r>
              <a:rPr lang="en-US" sz="2400"/>
              <a:t>Lorem ipsum dolor sit amet, consectetur adipiscing elit. Sed eget semper sapien. Aenean volutpat, enim feugiat bibendum varius, dui augue cursus odio, quis mollis nisl ipsum nec felis. Donec sodales interdum ipsum, at rhoncus metus efficitur condimentum. </a:t>
            </a:r>
            <a:endParaRPr lang="en-US" sz="2400">
              <a:solidFill>
                <a:schemeClr val="tx1">
                  <a:lumMod val="60000"/>
                  <a:lumOff val="40000"/>
                </a:schemeClr>
              </a:solidFill>
            </a:endParaRPr>
          </a:p>
        </p:txBody>
      </p:sp>
      <p:sp>
        <p:nvSpPr>
          <p:cNvPr id="63" name="Rectangle 62"/>
          <p:cNvSpPr/>
          <p:nvPr/>
        </p:nvSpPr>
        <p:spPr>
          <a:xfrm>
            <a:off x="13826164" y="2124503"/>
            <a:ext cx="4081158" cy="1242776"/>
          </a:xfrm>
          <a:prstGeom prst="rect">
            <a:avLst/>
          </a:prstGeom>
          <a:solidFill>
            <a:schemeClr val="tx1"/>
          </a:solidFill>
        </p:spPr>
        <p:txBody>
          <a:bodyPr wrap="square">
            <a:spAutoFit/>
          </a:bodyPr>
          <a:lstStyle/>
          <a:p>
            <a:pPr>
              <a:lnSpc>
                <a:spcPct val="89000"/>
              </a:lnSpc>
            </a:pPr>
            <a:r>
              <a:rPr lang="en-US" sz="3600">
                <a:solidFill>
                  <a:schemeClr val="bg1"/>
                </a:solidFill>
              </a:rPr>
              <a:t>About 01</a:t>
            </a:r>
          </a:p>
          <a:p>
            <a:pPr>
              <a:lnSpc>
                <a:spcPct val="89000"/>
              </a:lnSpc>
            </a:pPr>
            <a:r>
              <a:rPr lang="en-US" sz="2400">
                <a:solidFill>
                  <a:schemeClr val="bg1"/>
                </a:solidFill>
              </a:rPr>
              <a:t>Lorem ipsum dolor sit amet, consectetur adipiscing elit</a:t>
            </a:r>
          </a:p>
        </p:txBody>
      </p:sp>
      <p:sp>
        <p:nvSpPr>
          <p:cNvPr id="68" name="Rectangle 67"/>
          <p:cNvSpPr/>
          <p:nvPr/>
        </p:nvSpPr>
        <p:spPr>
          <a:xfrm>
            <a:off x="11633604" y="4920586"/>
            <a:ext cx="7854546" cy="914096"/>
          </a:xfrm>
          <a:prstGeom prst="rect">
            <a:avLst/>
          </a:prstGeom>
          <a:solidFill>
            <a:schemeClr val="tx1"/>
          </a:solidFill>
        </p:spPr>
        <p:txBody>
          <a:bodyPr wrap="square">
            <a:spAutoFit/>
          </a:bodyPr>
          <a:lstStyle/>
          <a:p>
            <a:pPr>
              <a:lnSpc>
                <a:spcPct val="89000"/>
              </a:lnSpc>
            </a:pPr>
            <a:r>
              <a:rPr lang="en-US" sz="3600">
                <a:solidFill>
                  <a:schemeClr val="bg1"/>
                </a:solidFill>
              </a:rPr>
              <a:t>About 02</a:t>
            </a:r>
          </a:p>
          <a:p>
            <a:pPr>
              <a:lnSpc>
                <a:spcPct val="89000"/>
              </a:lnSpc>
            </a:pPr>
            <a:r>
              <a:rPr lang="en-US" sz="2400">
                <a:solidFill>
                  <a:schemeClr val="bg1"/>
                </a:solidFill>
              </a:rPr>
              <a:t>Lorem ipsum dolor sit amet, consectetur adipiscing elit</a:t>
            </a:r>
          </a:p>
        </p:txBody>
      </p:sp>
      <p:sp>
        <p:nvSpPr>
          <p:cNvPr id="69" name="Rectangle 68"/>
          <p:cNvSpPr/>
          <p:nvPr/>
        </p:nvSpPr>
        <p:spPr>
          <a:xfrm>
            <a:off x="11951805" y="7360143"/>
            <a:ext cx="4081158" cy="1571456"/>
          </a:xfrm>
          <a:prstGeom prst="rect">
            <a:avLst/>
          </a:prstGeom>
          <a:solidFill>
            <a:schemeClr val="tx1"/>
          </a:solidFill>
        </p:spPr>
        <p:txBody>
          <a:bodyPr wrap="square">
            <a:spAutoFit/>
          </a:bodyPr>
          <a:lstStyle/>
          <a:p>
            <a:pPr>
              <a:lnSpc>
                <a:spcPct val="89000"/>
              </a:lnSpc>
            </a:pPr>
            <a:r>
              <a:rPr lang="en-US" sz="3600">
                <a:solidFill>
                  <a:schemeClr val="bg1"/>
                </a:solidFill>
              </a:rPr>
              <a:t>About 03</a:t>
            </a:r>
          </a:p>
          <a:p>
            <a:pPr>
              <a:lnSpc>
                <a:spcPct val="89000"/>
              </a:lnSpc>
            </a:pPr>
            <a:r>
              <a:rPr lang="en-US" sz="2400">
                <a:solidFill>
                  <a:schemeClr val="bg1"/>
                </a:solidFill>
              </a:rPr>
              <a:t>Aliquam et ante nunc fusce tincidunt eget ligula vitae hendrerit. </a:t>
            </a:r>
          </a:p>
        </p:txBody>
      </p:sp>
    </p:spTree>
    <p:extLst>
      <p:ext uri="{BB962C8B-B14F-4D97-AF65-F5344CB8AC3E}">
        <p14:creationId xmlns:p14="http://schemas.microsoft.com/office/powerpoint/2010/main" val="1613092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0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par>
                                <p:cTn id="8" presetID="10" presetClass="entr" presetSubtype="0" fill="hold" grpId="0" nodeType="withEffect">
                                  <p:stCondLst>
                                    <p:cond delay="700"/>
                                  </p:stCondLst>
                                  <p:childTnLst>
                                    <p:set>
                                      <p:cBhvr>
                                        <p:cTn id="9" dur="1" fill="hold">
                                          <p:stCondLst>
                                            <p:cond delay="0"/>
                                          </p:stCondLst>
                                        </p:cTn>
                                        <p:tgtEl>
                                          <p:spTgt spid="68"/>
                                        </p:tgtEl>
                                        <p:attrNameLst>
                                          <p:attrName>style.visibility</p:attrName>
                                        </p:attrNameLst>
                                      </p:cBhvr>
                                      <p:to>
                                        <p:strVal val="visible"/>
                                      </p:to>
                                    </p:set>
                                    <p:animEffect transition="in" filter="fade">
                                      <p:cBhvr>
                                        <p:cTn id="10" dur="500"/>
                                        <p:tgtEl>
                                          <p:spTgt spid="68"/>
                                        </p:tgtEl>
                                      </p:cBhvr>
                                    </p:animEffect>
                                  </p:childTnLst>
                                </p:cTn>
                              </p:par>
                              <p:par>
                                <p:cTn id="11" presetID="10" presetClass="entr" presetSubtype="0" fill="hold" grpId="0" nodeType="withEffect">
                                  <p:stCondLst>
                                    <p:cond delay="700"/>
                                  </p:stCondLst>
                                  <p:childTnLst>
                                    <p:set>
                                      <p:cBhvr>
                                        <p:cTn id="12" dur="1" fill="hold">
                                          <p:stCondLst>
                                            <p:cond delay="0"/>
                                          </p:stCondLst>
                                        </p:cTn>
                                        <p:tgtEl>
                                          <p:spTgt spid="69"/>
                                        </p:tgtEl>
                                        <p:attrNameLst>
                                          <p:attrName>style.visibility</p:attrName>
                                        </p:attrNameLst>
                                      </p:cBhvr>
                                      <p:to>
                                        <p:strVal val="visible"/>
                                      </p:to>
                                    </p:set>
                                    <p:animEffect transition="in" filter="fade">
                                      <p:cBhvr>
                                        <p:cTn id="13"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8" grpId="0" animBg="1"/>
      <p:bldP spid="6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 name="Picture 64"/>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a:off x="16872145" y="8815393"/>
            <a:ext cx="2723806" cy="1150903"/>
          </a:xfrm>
          <a:prstGeom prst="rect">
            <a:avLst/>
          </a:prstGeom>
        </p:spPr>
      </p:pic>
      <p:pic>
        <p:nvPicPr>
          <p:cNvPr id="64" name="Picture 63"/>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a:off x="12656255" y="5101274"/>
            <a:ext cx="2723806" cy="1150903"/>
          </a:xfrm>
          <a:prstGeom prst="rect">
            <a:avLst/>
          </a:prstGeom>
        </p:spPr>
      </p:pic>
      <p:pic>
        <p:nvPicPr>
          <p:cNvPr id="63" name="Picture 62"/>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a:off x="7995908" y="8278925"/>
            <a:ext cx="2723806" cy="1150903"/>
          </a:xfrm>
          <a:prstGeom prst="rect">
            <a:avLst/>
          </a:prstGeom>
        </p:spPr>
      </p:pic>
      <p:pic>
        <p:nvPicPr>
          <p:cNvPr id="62" name="Picture 61"/>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a:off x="3708598" y="4091381"/>
            <a:ext cx="2723806" cy="1150903"/>
          </a:xfrm>
          <a:prstGeom prst="rect">
            <a:avLst/>
          </a:prstGeom>
        </p:spPr>
      </p:pic>
      <p:cxnSp>
        <p:nvCxnSpPr>
          <p:cNvPr id="61" name="Straight Connector 60"/>
          <p:cNvCxnSpPr/>
          <p:nvPr/>
        </p:nvCxnSpPr>
        <p:spPr>
          <a:xfrm>
            <a:off x="18778176" y="8097379"/>
            <a:ext cx="562368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14023999" y="4525838"/>
            <a:ext cx="4210049" cy="35715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V="1">
            <a:off x="9319711" y="4272935"/>
            <a:ext cx="4715801" cy="32483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5433646" y="3757396"/>
            <a:ext cx="4062046" cy="37250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Rectangle: Rounded Corners 18"/>
          <p:cNvSpPr/>
          <p:nvPr/>
        </p:nvSpPr>
        <p:spPr>
          <a:xfrm>
            <a:off x="8719231" y="6952645"/>
            <a:ext cx="4479923"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800">
                <a:solidFill>
                  <a:schemeClr val="tx1"/>
                </a:solidFill>
              </a:rPr>
              <a:t>10 : 00</a:t>
            </a:r>
          </a:p>
        </p:txBody>
      </p:sp>
      <p:sp>
        <p:nvSpPr>
          <p:cNvPr id="18" name="Rectangle: Rounded Corners 17"/>
          <p:cNvSpPr/>
          <p:nvPr/>
        </p:nvSpPr>
        <p:spPr>
          <a:xfrm>
            <a:off x="17771154" y="7482417"/>
            <a:ext cx="4479923"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800">
                <a:solidFill>
                  <a:schemeClr val="tx1"/>
                </a:solidFill>
              </a:rPr>
              <a:t>12 : 00</a:t>
            </a:r>
          </a:p>
        </p:txBody>
      </p:sp>
      <p:sp>
        <p:nvSpPr>
          <p:cNvPr id="17" name="Rectangle: Rounded Corners 16"/>
          <p:cNvSpPr/>
          <p:nvPr/>
        </p:nvSpPr>
        <p:spPr>
          <a:xfrm>
            <a:off x="13557931" y="3757396"/>
            <a:ext cx="4479923"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800">
                <a:solidFill>
                  <a:schemeClr val="tx1"/>
                </a:solidFill>
              </a:rPr>
              <a:t>11 : 00</a:t>
            </a:r>
          </a:p>
        </p:txBody>
      </p:sp>
      <p:sp>
        <p:nvSpPr>
          <p:cNvPr id="8" name="Rectangle: Rounded Corners 7"/>
          <p:cNvSpPr/>
          <p:nvPr/>
        </p:nvSpPr>
        <p:spPr>
          <a:xfrm>
            <a:off x="4413931" y="2703777"/>
            <a:ext cx="4479923"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4800">
                <a:solidFill>
                  <a:schemeClr val="tx1"/>
                </a:solidFill>
              </a:rPr>
              <a:t>09 : 00</a:t>
            </a:r>
          </a:p>
        </p:txBody>
      </p:sp>
      <p:sp>
        <p:nvSpPr>
          <p:cNvPr id="20" name="TextBox 19"/>
          <p:cNvSpPr txBox="1"/>
          <p:nvPr/>
        </p:nvSpPr>
        <p:spPr>
          <a:xfrm>
            <a:off x="1302405" y="9160373"/>
            <a:ext cx="4496745" cy="646331"/>
          </a:xfrm>
          <a:prstGeom prst="rect">
            <a:avLst/>
          </a:prstGeom>
          <a:noFill/>
        </p:spPr>
        <p:txBody>
          <a:bodyPr wrap="none" rtlCol="0">
            <a:spAutoFit/>
          </a:bodyPr>
          <a:lstStyle/>
          <a:p>
            <a:r>
              <a:rPr lang="en-US" sz="3600"/>
              <a:t>| Leader John Wick |</a:t>
            </a:r>
          </a:p>
        </p:txBody>
      </p:sp>
      <p:grpSp>
        <p:nvGrpSpPr>
          <p:cNvPr id="21" name="Group 20"/>
          <p:cNvGrpSpPr/>
          <p:nvPr/>
        </p:nvGrpSpPr>
        <p:grpSpPr>
          <a:xfrm>
            <a:off x="1302405" y="9300381"/>
            <a:ext cx="1369324" cy="2301863"/>
            <a:chOff x="11449931" y="7055466"/>
            <a:chExt cx="1369324" cy="2301863"/>
          </a:xfrm>
        </p:grpSpPr>
        <p:sp>
          <p:nvSpPr>
            <p:cNvPr id="22" name="Rectangle: Rounded Corners 21"/>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3" name="Rectangle: Rounded Corners 22"/>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4" name="Rectangle: Rounded Corners 23"/>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25" name="TextBox 24"/>
          <p:cNvSpPr txBox="1"/>
          <p:nvPr/>
        </p:nvSpPr>
        <p:spPr>
          <a:xfrm>
            <a:off x="1302405" y="9863497"/>
            <a:ext cx="10086965" cy="1815882"/>
          </a:xfrm>
          <a:prstGeom prst="rect">
            <a:avLst/>
          </a:prstGeom>
          <a:noFill/>
        </p:spPr>
        <p:txBody>
          <a:bodyPr wrap="square" rtlCol="0">
            <a:spAutoFit/>
          </a:bodyPr>
          <a:lstStyle/>
          <a:p>
            <a:r>
              <a:rPr lang="en-US" sz="8000">
                <a:latin typeface="+mj-lt"/>
              </a:rPr>
              <a:t>Our Agenda</a:t>
            </a:r>
          </a:p>
          <a:p>
            <a:r>
              <a:rPr lang="en-US" sz="3200"/>
              <a:t>Create great subtitle is in here</a:t>
            </a:r>
          </a:p>
        </p:txBody>
      </p:sp>
      <p:sp>
        <p:nvSpPr>
          <p:cNvPr id="34" name="Rectangle 33"/>
          <p:cNvSpPr/>
          <p:nvPr/>
        </p:nvSpPr>
        <p:spPr>
          <a:xfrm>
            <a:off x="839864" y="4799826"/>
            <a:ext cx="5429885" cy="1384995"/>
          </a:xfrm>
          <a:prstGeom prst="rect">
            <a:avLst/>
          </a:prstGeom>
        </p:spPr>
        <p:txBody>
          <a:bodyPr wrap="square">
            <a:spAutoFit/>
          </a:bodyPr>
          <a:lstStyle/>
          <a:p>
            <a:r>
              <a:rPr lang="en-US" sz="3600"/>
              <a:t>First Programm</a:t>
            </a:r>
          </a:p>
          <a:p>
            <a:r>
              <a:rPr lang="en-US" sz="2400">
                <a:cs typeface="Lato Light"/>
              </a:rPr>
              <a:t>Donec purus enim, sollicitudin vitae porta a, commodo sodales justo</a:t>
            </a:r>
            <a:endParaRPr lang="en-US" sz="2400"/>
          </a:p>
        </p:txBody>
      </p:sp>
      <p:sp>
        <p:nvSpPr>
          <p:cNvPr id="35" name="Rectangle 34"/>
          <p:cNvSpPr/>
          <p:nvPr/>
        </p:nvSpPr>
        <p:spPr>
          <a:xfrm>
            <a:off x="10895950" y="8388481"/>
            <a:ext cx="5429885" cy="1384995"/>
          </a:xfrm>
          <a:prstGeom prst="rect">
            <a:avLst/>
          </a:prstGeom>
        </p:spPr>
        <p:txBody>
          <a:bodyPr wrap="square">
            <a:spAutoFit/>
          </a:bodyPr>
          <a:lstStyle/>
          <a:p>
            <a:r>
              <a:rPr lang="en-US" sz="3600"/>
              <a:t>First Programm</a:t>
            </a:r>
          </a:p>
          <a:p>
            <a:r>
              <a:rPr lang="en-US" sz="2400">
                <a:cs typeface="Lato Light"/>
              </a:rPr>
              <a:t>Donec purus enim, sollicitudin vitae porta a, commodo sodales justo</a:t>
            </a:r>
            <a:endParaRPr lang="en-US" sz="2400"/>
          </a:p>
        </p:txBody>
      </p:sp>
      <p:sp>
        <p:nvSpPr>
          <p:cNvPr id="36" name="Rectangle 35"/>
          <p:cNvSpPr/>
          <p:nvPr/>
        </p:nvSpPr>
        <p:spPr>
          <a:xfrm>
            <a:off x="15322911" y="1873994"/>
            <a:ext cx="5429885" cy="1384995"/>
          </a:xfrm>
          <a:prstGeom prst="rect">
            <a:avLst/>
          </a:prstGeom>
        </p:spPr>
        <p:txBody>
          <a:bodyPr wrap="square">
            <a:spAutoFit/>
          </a:bodyPr>
          <a:lstStyle/>
          <a:p>
            <a:r>
              <a:rPr lang="en-US" sz="3600"/>
              <a:t>First Programm</a:t>
            </a:r>
          </a:p>
          <a:p>
            <a:r>
              <a:rPr lang="en-US" sz="2400">
                <a:cs typeface="Lato Light"/>
              </a:rPr>
              <a:t>Donec purus enim, sollicitudin vitae porta a, commodo sodales justo</a:t>
            </a:r>
            <a:endParaRPr lang="en-US" sz="2400"/>
          </a:p>
        </p:txBody>
      </p:sp>
      <p:sp>
        <p:nvSpPr>
          <p:cNvPr id="37" name="Rectangle 36"/>
          <p:cNvSpPr/>
          <p:nvPr/>
        </p:nvSpPr>
        <p:spPr>
          <a:xfrm>
            <a:off x="18971977" y="9066317"/>
            <a:ext cx="5429885" cy="1384995"/>
          </a:xfrm>
          <a:prstGeom prst="rect">
            <a:avLst/>
          </a:prstGeom>
        </p:spPr>
        <p:txBody>
          <a:bodyPr wrap="square">
            <a:spAutoFit/>
          </a:bodyPr>
          <a:lstStyle/>
          <a:p>
            <a:r>
              <a:rPr lang="en-US" sz="3600"/>
              <a:t>First Programm</a:t>
            </a:r>
          </a:p>
          <a:p>
            <a:r>
              <a:rPr lang="en-US" sz="2400">
                <a:cs typeface="Lato Light"/>
              </a:rPr>
              <a:t>Donec purus enim, sollicitudin vitae porta a, commodo sodales justo</a:t>
            </a:r>
            <a:endParaRPr lang="en-US" sz="2400"/>
          </a:p>
        </p:txBody>
      </p:sp>
      <p:sp>
        <p:nvSpPr>
          <p:cNvPr id="3" name="Picture Placeholder 2"/>
          <p:cNvSpPr>
            <a:spLocks noGrp="1"/>
          </p:cNvSpPr>
          <p:nvPr>
            <p:ph type="pic" sz="quarter" idx="20"/>
          </p:nvPr>
        </p:nvSpPr>
        <p:spPr/>
      </p:sp>
      <p:sp>
        <p:nvSpPr>
          <p:cNvPr id="7" name="Picture Placeholder 6"/>
          <p:cNvSpPr>
            <a:spLocks noGrp="1"/>
          </p:cNvSpPr>
          <p:nvPr>
            <p:ph type="pic" sz="quarter" idx="21"/>
          </p:nvPr>
        </p:nvSpPr>
        <p:spPr/>
      </p:sp>
      <p:sp>
        <p:nvSpPr>
          <p:cNvPr id="9" name="Picture Placeholder 8"/>
          <p:cNvSpPr>
            <a:spLocks noGrp="1"/>
          </p:cNvSpPr>
          <p:nvPr>
            <p:ph type="pic" sz="quarter" idx="22"/>
          </p:nvPr>
        </p:nvSpPr>
        <p:spPr/>
      </p:sp>
      <p:sp>
        <p:nvSpPr>
          <p:cNvPr id="10" name="Picture Placeholder 9"/>
          <p:cNvSpPr>
            <a:spLocks noGrp="1"/>
          </p:cNvSpPr>
          <p:nvPr>
            <p:ph type="pic" sz="quarter" idx="23"/>
          </p:nvPr>
        </p:nvSpPr>
        <p:spPr/>
      </p:sp>
    </p:spTree>
    <p:extLst>
      <p:ext uri="{BB962C8B-B14F-4D97-AF65-F5344CB8AC3E}">
        <p14:creationId xmlns:p14="http://schemas.microsoft.com/office/powerpoint/2010/main" val="710352584"/>
      </p:ext>
    </p:extLst>
  </p:cSld>
  <p:clrMapOvr>
    <a:masterClrMapping/>
  </p:clrMapOvr>
  <p:transition spd="slow">
    <p:push dir="u"/>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a:off x="12662096" y="8815319"/>
            <a:ext cx="2723806" cy="1150903"/>
          </a:xfrm>
          <a:prstGeom prst="rect">
            <a:avLst/>
          </a:prstGeom>
        </p:spPr>
      </p:pic>
      <p:pic>
        <p:nvPicPr>
          <p:cNvPr id="23" name="Picture 22"/>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a:off x="16872145" y="4818253"/>
            <a:ext cx="2723806" cy="1150903"/>
          </a:xfrm>
          <a:prstGeom prst="rect">
            <a:avLst/>
          </a:prstGeom>
        </p:spPr>
      </p:pic>
      <p:pic>
        <p:nvPicPr>
          <p:cNvPr id="22" name="Picture 21"/>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a:off x="8013898" y="4830551"/>
            <a:ext cx="2723806" cy="1150903"/>
          </a:xfrm>
          <a:prstGeom prst="rect">
            <a:avLst/>
          </a:prstGeom>
        </p:spPr>
      </p:pic>
      <p:pic>
        <p:nvPicPr>
          <p:cNvPr id="21" name="Picture 20"/>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a:off x="3694084" y="8789040"/>
            <a:ext cx="2723806" cy="1150903"/>
          </a:xfrm>
          <a:prstGeom prst="rect">
            <a:avLst/>
          </a:prstGeom>
        </p:spPr>
      </p:pic>
      <p:cxnSp>
        <p:nvCxnSpPr>
          <p:cNvPr id="15" name="Straight Connector 14"/>
          <p:cNvCxnSpPr/>
          <p:nvPr/>
        </p:nvCxnSpPr>
        <p:spPr>
          <a:xfrm flipV="1">
            <a:off x="13908809" y="4035127"/>
            <a:ext cx="4325239" cy="39028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9305807" y="4126965"/>
            <a:ext cx="4603002" cy="38942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4980567" y="4035127"/>
            <a:ext cx="4395234" cy="39871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Rounded Corners 7"/>
          <p:cNvSpPr/>
          <p:nvPr/>
        </p:nvSpPr>
        <p:spPr>
          <a:xfrm>
            <a:off x="10162546" y="7491407"/>
            <a:ext cx="4479923"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solidFill>
                  <a:schemeClr val="tx1"/>
                </a:solidFill>
              </a:rPr>
              <a:t>12 : 00</a:t>
            </a:r>
          </a:p>
        </p:txBody>
      </p:sp>
      <p:sp>
        <p:nvSpPr>
          <p:cNvPr id="9" name="Rectangle: Rounded Corners 8"/>
          <p:cNvSpPr/>
          <p:nvPr/>
        </p:nvSpPr>
        <p:spPr>
          <a:xfrm>
            <a:off x="14224681" y="3505356"/>
            <a:ext cx="4479923"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solidFill>
                  <a:schemeClr val="tx1"/>
                </a:solidFill>
              </a:rPr>
              <a:t>11 : 00</a:t>
            </a:r>
          </a:p>
        </p:txBody>
      </p:sp>
      <p:cxnSp>
        <p:nvCxnSpPr>
          <p:cNvPr id="6" name="Straight Connector 5"/>
          <p:cNvCxnSpPr/>
          <p:nvPr/>
        </p:nvCxnSpPr>
        <p:spPr>
          <a:xfrm>
            <a:off x="0" y="8097379"/>
            <a:ext cx="562368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Rounded Corners 6"/>
          <p:cNvSpPr/>
          <p:nvPr/>
        </p:nvSpPr>
        <p:spPr>
          <a:xfrm>
            <a:off x="1143763" y="7482415"/>
            <a:ext cx="4479923"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solidFill>
                  <a:schemeClr val="tx1"/>
                </a:solidFill>
              </a:rPr>
              <a:t>10 : 00</a:t>
            </a:r>
          </a:p>
        </p:txBody>
      </p:sp>
      <p:sp>
        <p:nvSpPr>
          <p:cNvPr id="10" name="Rectangle: Rounded Corners 9"/>
          <p:cNvSpPr/>
          <p:nvPr/>
        </p:nvSpPr>
        <p:spPr>
          <a:xfrm>
            <a:off x="5428314" y="3505357"/>
            <a:ext cx="4479923"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800">
                <a:solidFill>
                  <a:schemeClr val="tx1"/>
                </a:solidFill>
              </a:rPr>
              <a:t>09 : 00</a:t>
            </a:r>
          </a:p>
        </p:txBody>
      </p:sp>
      <p:sp>
        <p:nvSpPr>
          <p:cNvPr id="17" name="Rectangle 16"/>
          <p:cNvSpPr/>
          <p:nvPr/>
        </p:nvSpPr>
        <p:spPr>
          <a:xfrm>
            <a:off x="1143763" y="9886204"/>
            <a:ext cx="5429885" cy="1384995"/>
          </a:xfrm>
          <a:prstGeom prst="rect">
            <a:avLst/>
          </a:prstGeom>
        </p:spPr>
        <p:txBody>
          <a:bodyPr wrap="square">
            <a:spAutoFit/>
          </a:bodyPr>
          <a:lstStyle/>
          <a:p>
            <a:r>
              <a:rPr lang="en-US" sz="3600"/>
              <a:t>First Programm</a:t>
            </a:r>
          </a:p>
          <a:p>
            <a:r>
              <a:rPr lang="en-US" sz="2400">
                <a:cs typeface="Lato Light"/>
              </a:rPr>
              <a:t>Donec purus enim, sollicitudin vitae porta a, commodo sodales justo</a:t>
            </a:r>
            <a:endParaRPr lang="en-US" sz="2400"/>
          </a:p>
        </p:txBody>
      </p:sp>
      <p:sp>
        <p:nvSpPr>
          <p:cNvPr id="18" name="Rectangle 17"/>
          <p:cNvSpPr/>
          <p:nvPr/>
        </p:nvSpPr>
        <p:spPr>
          <a:xfrm>
            <a:off x="5529308" y="622166"/>
            <a:ext cx="5429885" cy="1384995"/>
          </a:xfrm>
          <a:prstGeom prst="rect">
            <a:avLst/>
          </a:prstGeom>
        </p:spPr>
        <p:txBody>
          <a:bodyPr wrap="square">
            <a:spAutoFit/>
          </a:bodyPr>
          <a:lstStyle/>
          <a:p>
            <a:r>
              <a:rPr lang="en-US" sz="3600"/>
              <a:t>First Programm</a:t>
            </a:r>
          </a:p>
          <a:p>
            <a:r>
              <a:rPr lang="en-US" sz="2400">
                <a:cs typeface="Lato Light"/>
              </a:rPr>
              <a:t>Donec purus enim, sollicitudin vitae porta a, commodo sodales justo</a:t>
            </a:r>
            <a:endParaRPr lang="en-US" sz="2400"/>
          </a:p>
        </p:txBody>
      </p:sp>
      <p:sp>
        <p:nvSpPr>
          <p:cNvPr id="19" name="Rectangle 18"/>
          <p:cNvSpPr/>
          <p:nvPr/>
        </p:nvSpPr>
        <p:spPr>
          <a:xfrm>
            <a:off x="14642469" y="948961"/>
            <a:ext cx="5429885" cy="1384995"/>
          </a:xfrm>
          <a:prstGeom prst="rect">
            <a:avLst/>
          </a:prstGeom>
        </p:spPr>
        <p:txBody>
          <a:bodyPr wrap="square">
            <a:spAutoFit/>
          </a:bodyPr>
          <a:lstStyle/>
          <a:p>
            <a:r>
              <a:rPr lang="en-US" sz="3600"/>
              <a:t>First Programm</a:t>
            </a:r>
          </a:p>
          <a:p>
            <a:r>
              <a:rPr lang="en-US" sz="2400">
                <a:cs typeface="Lato Light"/>
              </a:rPr>
              <a:t>Donec purus enim, sollicitudin vitae porta a, commodo sodales justo</a:t>
            </a:r>
            <a:endParaRPr lang="en-US" sz="2400"/>
          </a:p>
        </p:txBody>
      </p:sp>
      <p:sp>
        <p:nvSpPr>
          <p:cNvPr id="20" name="Rectangle 19"/>
          <p:cNvSpPr/>
          <p:nvPr/>
        </p:nvSpPr>
        <p:spPr>
          <a:xfrm>
            <a:off x="10551734" y="9722349"/>
            <a:ext cx="5429885" cy="1384995"/>
          </a:xfrm>
          <a:prstGeom prst="rect">
            <a:avLst/>
          </a:prstGeom>
        </p:spPr>
        <p:txBody>
          <a:bodyPr wrap="square">
            <a:spAutoFit/>
          </a:bodyPr>
          <a:lstStyle/>
          <a:p>
            <a:r>
              <a:rPr lang="en-US" sz="3600"/>
              <a:t>First Programm</a:t>
            </a:r>
          </a:p>
          <a:p>
            <a:r>
              <a:rPr lang="en-US" sz="2400">
                <a:cs typeface="Lato Light"/>
              </a:rPr>
              <a:t>Donec purus enim, sollicitudin vitae porta a, commodo sodales justo</a:t>
            </a:r>
            <a:endParaRPr lang="en-US" sz="2400"/>
          </a:p>
        </p:txBody>
      </p:sp>
      <p:sp>
        <p:nvSpPr>
          <p:cNvPr id="30" name="Picture Placeholder 29"/>
          <p:cNvSpPr>
            <a:spLocks noGrp="1"/>
          </p:cNvSpPr>
          <p:nvPr>
            <p:ph type="pic" sz="quarter" idx="20"/>
          </p:nvPr>
        </p:nvSpPr>
        <p:spPr/>
      </p:sp>
      <p:sp>
        <p:nvSpPr>
          <p:cNvPr id="31" name="Picture Placeholder 30"/>
          <p:cNvSpPr>
            <a:spLocks noGrp="1"/>
          </p:cNvSpPr>
          <p:nvPr>
            <p:ph type="pic" sz="quarter" idx="21"/>
          </p:nvPr>
        </p:nvSpPr>
        <p:spPr/>
      </p:sp>
      <p:sp>
        <p:nvSpPr>
          <p:cNvPr id="32" name="Picture Placeholder 31"/>
          <p:cNvSpPr>
            <a:spLocks noGrp="1"/>
          </p:cNvSpPr>
          <p:nvPr>
            <p:ph type="pic" sz="quarter" idx="22"/>
          </p:nvPr>
        </p:nvSpPr>
        <p:spPr/>
      </p:sp>
      <p:sp>
        <p:nvSpPr>
          <p:cNvPr id="33" name="Picture Placeholder 32"/>
          <p:cNvSpPr>
            <a:spLocks noGrp="1"/>
          </p:cNvSpPr>
          <p:nvPr>
            <p:ph type="pic" sz="quarter" idx="23"/>
          </p:nvPr>
        </p:nvSpPr>
        <p:spPr/>
      </p:sp>
    </p:spTree>
    <p:extLst>
      <p:ext uri="{BB962C8B-B14F-4D97-AF65-F5344CB8AC3E}">
        <p14:creationId xmlns:p14="http://schemas.microsoft.com/office/powerpoint/2010/main" val="618634055"/>
      </p:ext>
    </p:extLst>
  </p:cSld>
  <p:clrMapOvr>
    <a:masterClrMapping/>
  </p:clrMapOvr>
  <p:transition spd="slow">
    <p:push/>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Picture 44"/>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8589480" y="11013255"/>
            <a:ext cx="2922489" cy="573045"/>
          </a:xfrm>
          <a:prstGeom prst="rect">
            <a:avLst/>
          </a:prstGeom>
        </p:spPr>
      </p:pic>
      <p:pic>
        <p:nvPicPr>
          <p:cNvPr id="44" name="Picture 43"/>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12820313" y="8451941"/>
            <a:ext cx="2922489" cy="573045"/>
          </a:xfrm>
          <a:prstGeom prst="rect">
            <a:avLst/>
          </a:prstGeom>
        </p:spPr>
      </p:pic>
      <p:pic>
        <p:nvPicPr>
          <p:cNvPr id="43" name="Picture 42"/>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8658230" y="5929876"/>
            <a:ext cx="2922489" cy="573045"/>
          </a:xfrm>
          <a:prstGeom prst="rect">
            <a:avLst/>
          </a:prstGeom>
        </p:spPr>
      </p:pic>
      <p:sp>
        <p:nvSpPr>
          <p:cNvPr id="6" name="TextBox 5"/>
          <p:cNvSpPr txBox="1"/>
          <p:nvPr/>
        </p:nvSpPr>
        <p:spPr>
          <a:xfrm>
            <a:off x="9945215" y="1102223"/>
            <a:ext cx="4496745" cy="646331"/>
          </a:xfrm>
          <a:prstGeom prst="rect">
            <a:avLst/>
          </a:prstGeom>
          <a:noFill/>
        </p:spPr>
        <p:txBody>
          <a:bodyPr wrap="none" rtlCol="0">
            <a:spAutoFit/>
          </a:bodyPr>
          <a:lstStyle/>
          <a:p>
            <a:pPr algn="ctr"/>
            <a:r>
              <a:rPr lang="en-US" sz="3600"/>
              <a:t>| Leader John Wick |</a:t>
            </a:r>
          </a:p>
        </p:txBody>
      </p:sp>
      <p:grpSp>
        <p:nvGrpSpPr>
          <p:cNvPr id="7" name="Group 6"/>
          <p:cNvGrpSpPr/>
          <p:nvPr/>
        </p:nvGrpSpPr>
        <p:grpSpPr>
          <a:xfrm>
            <a:off x="11508925" y="1242231"/>
            <a:ext cx="1369324" cy="2301863"/>
            <a:chOff x="11449931" y="7055466"/>
            <a:chExt cx="1369324" cy="2301863"/>
          </a:xfrm>
        </p:grpSpPr>
        <p:sp>
          <p:nvSpPr>
            <p:cNvPr id="8" name="Rectangle: Rounded Corners 7"/>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Rectangle: Rounded Corners 8"/>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Rectangle: Rounded Corners 9"/>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1" name="TextBox 10"/>
          <p:cNvSpPr txBox="1"/>
          <p:nvPr/>
        </p:nvSpPr>
        <p:spPr>
          <a:xfrm>
            <a:off x="6090973" y="1735171"/>
            <a:ext cx="12205228" cy="1891940"/>
          </a:xfrm>
          <a:prstGeom prst="rect">
            <a:avLst/>
          </a:prstGeom>
          <a:noFill/>
        </p:spPr>
        <p:txBody>
          <a:bodyPr wrap="square" rtlCol="0">
            <a:spAutoFit/>
          </a:bodyPr>
          <a:lstStyle/>
          <a:p>
            <a:pPr algn="ctr"/>
            <a:r>
              <a:rPr lang="en-US" sz="8000">
                <a:latin typeface="+mj-lt"/>
              </a:rPr>
              <a:t>Our Timeline or Agenda</a:t>
            </a:r>
          </a:p>
          <a:p>
            <a:pPr algn="ctr"/>
            <a:r>
              <a:rPr lang="en-US" sz="3200"/>
              <a:t>Create great subtitle is in here</a:t>
            </a:r>
          </a:p>
        </p:txBody>
      </p:sp>
      <p:cxnSp>
        <p:nvCxnSpPr>
          <p:cNvPr id="24" name="Straight Connector 23"/>
          <p:cNvCxnSpPr/>
          <p:nvPr/>
        </p:nvCxnSpPr>
        <p:spPr>
          <a:xfrm>
            <a:off x="12193587" y="4286250"/>
            <a:ext cx="0" cy="94297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ctangle: Rounded Corners 25"/>
          <p:cNvSpPr/>
          <p:nvPr/>
        </p:nvSpPr>
        <p:spPr>
          <a:xfrm>
            <a:off x="8644320" y="5031390"/>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tx1"/>
                </a:solidFill>
              </a:rPr>
              <a:t>09 : 00 am</a:t>
            </a:r>
          </a:p>
        </p:txBody>
      </p:sp>
      <p:sp>
        <p:nvSpPr>
          <p:cNvPr id="29" name="Oval 28"/>
          <p:cNvSpPr/>
          <p:nvPr/>
        </p:nvSpPr>
        <p:spPr>
          <a:xfrm>
            <a:off x="12107410" y="5474985"/>
            <a:ext cx="172354" cy="1723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p:cNvGrpSpPr/>
          <p:nvPr/>
        </p:nvGrpSpPr>
        <p:grpSpPr>
          <a:xfrm>
            <a:off x="12811878" y="4360833"/>
            <a:ext cx="6911753" cy="2191201"/>
            <a:chOff x="12811878" y="4360833"/>
            <a:chExt cx="6911753" cy="2191201"/>
          </a:xfrm>
        </p:grpSpPr>
        <p:sp>
          <p:nvSpPr>
            <p:cNvPr id="30" name="Rectangle 29"/>
            <p:cNvSpPr/>
            <p:nvPr/>
          </p:nvSpPr>
          <p:spPr>
            <a:xfrm>
              <a:off x="12811878" y="5167039"/>
              <a:ext cx="6911753" cy="1384995"/>
            </a:xfrm>
            <a:prstGeom prst="rect">
              <a:avLst/>
            </a:prstGeom>
          </p:spPr>
          <p:txBody>
            <a:bodyPr wrap="square">
              <a:spAutoFit/>
            </a:bodyPr>
            <a:lstStyle/>
            <a:p>
              <a:r>
                <a:rPr lang="en-US" sz="3600"/>
                <a:t>Welcome</a:t>
              </a:r>
            </a:p>
            <a:p>
              <a:r>
                <a:rPr lang="en-US" sz="2400">
                  <a:cs typeface="Lato Light"/>
                </a:rPr>
                <a:t>Donec purus enim, sollicitudin vitae porta a, commodo sodales justo</a:t>
              </a:r>
              <a:endParaRPr lang="en-US" sz="2400"/>
            </a:p>
          </p:txBody>
        </p:sp>
        <p:sp>
          <p:nvSpPr>
            <p:cNvPr id="31" name="Rectangle 30"/>
            <p:cNvSpPr/>
            <p:nvPr/>
          </p:nvSpPr>
          <p:spPr>
            <a:xfrm>
              <a:off x="12811878" y="4360833"/>
              <a:ext cx="1107996" cy="1200329"/>
            </a:xfrm>
            <a:prstGeom prst="rect">
              <a:avLst/>
            </a:prstGeom>
          </p:spPr>
          <p:txBody>
            <a:bodyPr wrap="none">
              <a:spAutoFit/>
            </a:bodyPr>
            <a:lstStyle/>
            <a:p>
              <a:r>
                <a:rPr lang="en-US" sz="7200">
                  <a:latin typeface="dt-line-business-01" panose="02000509000000000000" pitchFamily="49" charset="0"/>
                  <a:cs typeface="Arial" panose="020B0604020202020204" pitchFamily="34" charset="0"/>
                </a:rPr>
                <a:t>z</a:t>
              </a:r>
              <a:endParaRPr lang="en-US" sz="7200"/>
            </a:p>
          </p:txBody>
        </p:sp>
      </p:grpSp>
      <p:sp>
        <p:nvSpPr>
          <p:cNvPr id="32" name="Oval 31"/>
          <p:cNvSpPr/>
          <p:nvPr/>
        </p:nvSpPr>
        <p:spPr>
          <a:xfrm>
            <a:off x="12107410" y="8024984"/>
            <a:ext cx="172354" cy="1723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Rounded Corners 32"/>
          <p:cNvSpPr/>
          <p:nvPr/>
        </p:nvSpPr>
        <p:spPr>
          <a:xfrm>
            <a:off x="12811878" y="7581389"/>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tx1"/>
                </a:solidFill>
              </a:rPr>
              <a:t>09 : 30 am</a:t>
            </a:r>
          </a:p>
        </p:txBody>
      </p:sp>
      <p:sp>
        <p:nvSpPr>
          <p:cNvPr id="36" name="Rectangle 35"/>
          <p:cNvSpPr/>
          <p:nvPr/>
        </p:nvSpPr>
        <p:spPr>
          <a:xfrm>
            <a:off x="4688629" y="7701253"/>
            <a:ext cx="6911753" cy="1384995"/>
          </a:xfrm>
          <a:prstGeom prst="rect">
            <a:avLst/>
          </a:prstGeom>
        </p:spPr>
        <p:txBody>
          <a:bodyPr wrap="square">
            <a:spAutoFit/>
          </a:bodyPr>
          <a:lstStyle/>
          <a:p>
            <a:pPr algn="r"/>
            <a:r>
              <a:rPr lang="en-US" sz="3600"/>
              <a:t>Introduction</a:t>
            </a:r>
          </a:p>
          <a:p>
            <a:pPr algn="r"/>
            <a:r>
              <a:rPr lang="en-US" sz="2400">
                <a:cs typeface="Lato Light"/>
              </a:rPr>
              <a:t>Donec purus enim, sollicitudin vitae porta a, commodo sodales justo</a:t>
            </a:r>
            <a:endParaRPr lang="en-US" sz="2400"/>
          </a:p>
        </p:txBody>
      </p:sp>
      <p:sp>
        <p:nvSpPr>
          <p:cNvPr id="37" name="Rectangle 36"/>
          <p:cNvSpPr/>
          <p:nvPr/>
        </p:nvSpPr>
        <p:spPr>
          <a:xfrm>
            <a:off x="10492385" y="6807122"/>
            <a:ext cx="1107997" cy="1200329"/>
          </a:xfrm>
          <a:prstGeom prst="rect">
            <a:avLst/>
          </a:prstGeom>
        </p:spPr>
        <p:txBody>
          <a:bodyPr wrap="none">
            <a:spAutoFit/>
          </a:bodyPr>
          <a:lstStyle/>
          <a:p>
            <a:pPr algn="r"/>
            <a:r>
              <a:rPr lang="en-US" sz="7200">
                <a:latin typeface="dt-line-business-01" panose="02000509000000000000" pitchFamily="49" charset="0"/>
                <a:cs typeface="Arial" panose="020B0604020202020204" pitchFamily="34" charset="0"/>
              </a:rPr>
              <a:t>l</a:t>
            </a:r>
            <a:endParaRPr lang="en-US" sz="7200"/>
          </a:p>
        </p:txBody>
      </p:sp>
      <p:sp>
        <p:nvSpPr>
          <p:cNvPr id="38" name="Rectangle: Rounded Corners 37"/>
          <p:cNvSpPr/>
          <p:nvPr/>
        </p:nvSpPr>
        <p:spPr>
          <a:xfrm>
            <a:off x="8644320" y="10149939"/>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tx1"/>
                </a:solidFill>
              </a:rPr>
              <a:t>10 : 00 am</a:t>
            </a:r>
          </a:p>
        </p:txBody>
      </p:sp>
      <p:sp>
        <p:nvSpPr>
          <p:cNvPr id="39" name="Oval 38"/>
          <p:cNvSpPr/>
          <p:nvPr/>
        </p:nvSpPr>
        <p:spPr>
          <a:xfrm>
            <a:off x="12107410" y="10593534"/>
            <a:ext cx="172354" cy="1723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p:cNvGrpSpPr/>
          <p:nvPr/>
        </p:nvGrpSpPr>
        <p:grpSpPr>
          <a:xfrm>
            <a:off x="12811878" y="9479382"/>
            <a:ext cx="6911753" cy="2191201"/>
            <a:chOff x="12811878" y="4360833"/>
            <a:chExt cx="6911753" cy="2191201"/>
          </a:xfrm>
        </p:grpSpPr>
        <p:sp>
          <p:nvSpPr>
            <p:cNvPr id="41" name="Rectangle 40"/>
            <p:cNvSpPr/>
            <p:nvPr/>
          </p:nvSpPr>
          <p:spPr>
            <a:xfrm>
              <a:off x="12811878" y="5167039"/>
              <a:ext cx="6911753" cy="1384995"/>
            </a:xfrm>
            <a:prstGeom prst="rect">
              <a:avLst/>
            </a:prstGeom>
          </p:spPr>
          <p:txBody>
            <a:bodyPr wrap="square">
              <a:spAutoFit/>
            </a:bodyPr>
            <a:lstStyle/>
            <a:p>
              <a:r>
                <a:rPr lang="en-US" sz="3600"/>
                <a:t>Our team</a:t>
              </a:r>
            </a:p>
            <a:p>
              <a:r>
                <a:rPr lang="en-US" sz="2400">
                  <a:cs typeface="Lato Light"/>
                </a:rPr>
                <a:t>Donec purus enim, sollicitudin vitae porta a, commodo sodales justo</a:t>
              </a:r>
              <a:endParaRPr lang="en-US" sz="2400"/>
            </a:p>
          </p:txBody>
        </p:sp>
        <p:sp>
          <p:nvSpPr>
            <p:cNvPr id="42" name="Rectangle 41"/>
            <p:cNvSpPr/>
            <p:nvPr/>
          </p:nvSpPr>
          <p:spPr>
            <a:xfrm>
              <a:off x="12811878" y="4360833"/>
              <a:ext cx="1107996" cy="1200329"/>
            </a:xfrm>
            <a:prstGeom prst="rect">
              <a:avLst/>
            </a:prstGeom>
          </p:spPr>
          <p:txBody>
            <a:bodyPr wrap="none">
              <a:spAutoFit/>
            </a:bodyPr>
            <a:lstStyle/>
            <a:p>
              <a:r>
                <a:rPr lang="en-US" sz="7200">
                  <a:latin typeface="dt-line-people-01" panose="02000509000000000000" pitchFamily="49" charset="0"/>
                  <a:cs typeface="Arial" panose="020B0604020202020204" pitchFamily="34" charset="0"/>
                </a:rPr>
                <a:t>f</a:t>
              </a:r>
              <a:endParaRPr lang="en-US" sz="7200"/>
            </a:p>
          </p:txBody>
        </p:sp>
      </p:grpSp>
    </p:spTree>
    <p:extLst>
      <p:ext uri="{BB962C8B-B14F-4D97-AF65-F5344CB8AC3E}">
        <p14:creationId xmlns:p14="http://schemas.microsoft.com/office/powerpoint/2010/main" val="139209808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8658230" y="6746849"/>
            <a:ext cx="2922489" cy="573045"/>
          </a:xfrm>
          <a:prstGeom prst="rect">
            <a:avLst/>
          </a:prstGeom>
        </p:spPr>
      </p:pic>
      <p:pic>
        <p:nvPicPr>
          <p:cNvPr id="28" name="Picture 27"/>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12836509" y="3657241"/>
            <a:ext cx="2922489" cy="573045"/>
          </a:xfrm>
          <a:prstGeom prst="rect">
            <a:avLst/>
          </a:prstGeom>
        </p:spPr>
      </p:pic>
      <p:pic>
        <p:nvPicPr>
          <p:cNvPr id="27" name="Picture 26"/>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12836509" y="9839857"/>
            <a:ext cx="2922489" cy="573045"/>
          </a:xfrm>
          <a:prstGeom prst="rect">
            <a:avLst/>
          </a:prstGeom>
        </p:spPr>
      </p:pic>
      <p:cxnSp>
        <p:nvCxnSpPr>
          <p:cNvPr id="6" name="Straight Connector 5"/>
          <p:cNvCxnSpPr/>
          <p:nvPr/>
        </p:nvCxnSpPr>
        <p:spPr>
          <a:xfrm>
            <a:off x="12193587" y="0"/>
            <a:ext cx="0" cy="137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12107410" y="3243434"/>
            <a:ext cx="172354" cy="1723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p:cNvSpPr/>
          <p:nvPr/>
        </p:nvSpPr>
        <p:spPr>
          <a:xfrm>
            <a:off x="12811878" y="2799839"/>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tx1"/>
                </a:solidFill>
              </a:rPr>
              <a:t>11 : 00 pm</a:t>
            </a:r>
          </a:p>
        </p:txBody>
      </p:sp>
      <p:sp>
        <p:nvSpPr>
          <p:cNvPr id="16" name="Rectangle 15"/>
          <p:cNvSpPr/>
          <p:nvPr/>
        </p:nvSpPr>
        <p:spPr>
          <a:xfrm>
            <a:off x="4688629" y="2919703"/>
            <a:ext cx="6911753" cy="1384995"/>
          </a:xfrm>
          <a:prstGeom prst="rect">
            <a:avLst/>
          </a:prstGeom>
        </p:spPr>
        <p:txBody>
          <a:bodyPr wrap="square">
            <a:spAutoFit/>
          </a:bodyPr>
          <a:lstStyle/>
          <a:p>
            <a:pPr algn="r"/>
            <a:r>
              <a:rPr lang="en-US" sz="3600"/>
              <a:t>Our Portfolio</a:t>
            </a:r>
          </a:p>
          <a:p>
            <a:pPr algn="r"/>
            <a:r>
              <a:rPr lang="en-US" sz="2400">
                <a:cs typeface="Lato Light"/>
              </a:rPr>
              <a:t>Donec purus enim, sollicitudin vitae porta a, commodo sodales justo</a:t>
            </a:r>
            <a:endParaRPr lang="en-US" sz="2400"/>
          </a:p>
        </p:txBody>
      </p:sp>
      <p:sp>
        <p:nvSpPr>
          <p:cNvPr id="17" name="Rectangle 16"/>
          <p:cNvSpPr/>
          <p:nvPr/>
        </p:nvSpPr>
        <p:spPr>
          <a:xfrm>
            <a:off x="10492385" y="2025572"/>
            <a:ext cx="1107997" cy="1200329"/>
          </a:xfrm>
          <a:prstGeom prst="rect">
            <a:avLst/>
          </a:prstGeom>
        </p:spPr>
        <p:txBody>
          <a:bodyPr wrap="none">
            <a:spAutoFit/>
          </a:bodyPr>
          <a:lstStyle/>
          <a:p>
            <a:pPr algn="r"/>
            <a:r>
              <a:rPr lang="en-US" sz="7200">
                <a:latin typeface="dt-line-technology-01" panose="02000509000000000000" pitchFamily="49" charset="0"/>
                <a:cs typeface="Arial" panose="020B0604020202020204" pitchFamily="34" charset="0"/>
              </a:rPr>
              <a:t>!</a:t>
            </a:r>
            <a:endParaRPr lang="en-US" sz="7200"/>
          </a:p>
        </p:txBody>
      </p:sp>
      <p:sp>
        <p:nvSpPr>
          <p:cNvPr id="18" name="Rectangle: Rounded Corners 17"/>
          <p:cNvSpPr/>
          <p:nvPr/>
        </p:nvSpPr>
        <p:spPr>
          <a:xfrm>
            <a:off x="8644320" y="5869590"/>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tx1"/>
                </a:solidFill>
              </a:rPr>
              <a:t>12 : 00 pm</a:t>
            </a:r>
          </a:p>
        </p:txBody>
      </p:sp>
      <p:sp>
        <p:nvSpPr>
          <p:cNvPr id="19" name="Oval 18"/>
          <p:cNvSpPr/>
          <p:nvPr/>
        </p:nvSpPr>
        <p:spPr>
          <a:xfrm>
            <a:off x="12107410" y="6313185"/>
            <a:ext cx="172354" cy="1723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p:cNvGrpSpPr/>
          <p:nvPr/>
        </p:nvGrpSpPr>
        <p:grpSpPr>
          <a:xfrm>
            <a:off x="12811878" y="4951383"/>
            <a:ext cx="6911753" cy="2438851"/>
            <a:chOff x="12811878" y="4113183"/>
            <a:chExt cx="6911753" cy="2438851"/>
          </a:xfrm>
        </p:grpSpPr>
        <p:sp>
          <p:nvSpPr>
            <p:cNvPr id="21" name="Rectangle 20"/>
            <p:cNvSpPr/>
            <p:nvPr/>
          </p:nvSpPr>
          <p:spPr>
            <a:xfrm>
              <a:off x="12811878" y="5167039"/>
              <a:ext cx="6911753" cy="1384995"/>
            </a:xfrm>
            <a:prstGeom prst="rect">
              <a:avLst/>
            </a:prstGeom>
          </p:spPr>
          <p:txBody>
            <a:bodyPr wrap="square">
              <a:spAutoFit/>
            </a:bodyPr>
            <a:lstStyle/>
            <a:p>
              <a:r>
                <a:rPr lang="en-US" sz="3600"/>
                <a:t>Our Calendar</a:t>
              </a:r>
            </a:p>
            <a:p>
              <a:r>
                <a:rPr lang="en-US" sz="2400">
                  <a:cs typeface="Lato Light"/>
                </a:rPr>
                <a:t>Donec purus enim, sollicitudin vitae porta a, commodo sodales justo</a:t>
              </a:r>
              <a:endParaRPr lang="en-US" sz="2400"/>
            </a:p>
          </p:txBody>
        </p:sp>
        <p:sp>
          <p:nvSpPr>
            <p:cNvPr id="22" name="Rectangle 21"/>
            <p:cNvSpPr/>
            <p:nvPr/>
          </p:nvSpPr>
          <p:spPr>
            <a:xfrm>
              <a:off x="12811878" y="4113183"/>
              <a:ext cx="1107996" cy="1200329"/>
            </a:xfrm>
            <a:prstGeom prst="rect">
              <a:avLst/>
            </a:prstGeom>
          </p:spPr>
          <p:txBody>
            <a:bodyPr wrap="none">
              <a:spAutoFit/>
            </a:bodyPr>
            <a:lstStyle/>
            <a:p>
              <a:r>
                <a:rPr lang="en-US" sz="7200">
                  <a:latin typeface="dt-line-business-01" panose="02000509000000000000" pitchFamily="49" charset="0"/>
                  <a:cs typeface="Arial" panose="020B0604020202020204" pitchFamily="34" charset="0"/>
                </a:rPr>
                <a:t>p</a:t>
              </a:r>
              <a:endParaRPr lang="en-US" sz="7200"/>
            </a:p>
          </p:txBody>
        </p:sp>
      </p:grpSp>
      <p:sp>
        <p:nvSpPr>
          <p:cNvPr id="23" name="Oval 22"/>
          <p:cNvSpPr/>
          <p:nvPr/>
        </p:nvSpPr>
        <p:spPr>
          <a:xfrm>
            <a:off x="12107410" y="9414302"/>
            <a:ext cx="172354" cy="1723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Rounded Corners 23"/>
          <p:cNvSpPr/>
          <p:nvPr/>
        </p:nvSpPr>
        <p:spPr>
          <a:xfrm>
            <a:off x="12811878" y="8970707"/>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tx1"/>
                </a:solidFill>
              </a:rPr>
              <a:t>01 : 00 pm</a:t>
            </a:r>
          </a:p>
        </p:txBody>
      </p:sp>
      <p:sp>
        <p:nvSpPr>
          <p:cNvPr id="25" name="Rectangle 24"/>
          <p:cNvSpPr/>
          <p:nvPr/>
        </p:nvSpPr>
        <p:spPr>
          <a:xfrm>
            <a:off x="4688629" y="9090571"/>
            <a:ext cx="6911753" cy="1384995"/>
          </a:xfrm>
          <a:prstGeom prst="rect">
            <a:avLst/>
          </a:prstGeom>
        </p:spPr>
        <p:txBody>
          <a:bodyPr wrap="square">
            <a:spAutoFit/>
          </a:bodyPr>
          <a:lstStyle/>
          <a:p>
            <a:pPr algn="r"/>
            <a:r>
              <a:rPr lang="en-US" sz="3600"/>
              <a:t>Advertising</a:t>
            </a:r>
          </a:p>
          <a:p>
            <a:pPr algn="r"/>
            <a:r>
              <a:rPr lang="en-US" sz="2400">
                <a:cs typeface="Lato Light"/>
              </a:rPr>
              <a:t>Donec purus enim, sollicitudin vitae porta a, commodo sodales justo</a:t>
            </a:r>
            <a:endParaRPr lang="en-US" sz="2400"/>
          </a:p>
        </p:txBody>
      </p:sp>
      <p:sp>
        <p:nvSpPr>
          <p:cNvPr id="26" name="Rectangle 25"/>
          <p:cNvSpPr/>
          <p:nvPr/>
        </p:nvSpPr>
        <p:spPr>
          <a:xfrm>
            <a:off x="10492385" y="8196440"/>
            <a:ext cx="1107997" cy="1200329"/>
          </a:xfrm>
          <a:prstGeom prst="rect">
            <a:avLst/>
          </a:prstGeom>
        </p:spPr>
        <p:txBody>
          <a:bodyPr wrap="none">
            <a:spAutoFit/>
          </a:bodyPr>
          <a:lstStyle/>
          <a:p>
            <a:pPr algn="r"/>
            <a:r>
              <a:rPr lang="en-US" sz="7200">
                <a:latin typeface="dt-line-business-01" panose="02000509000000000000" pitchFamily="49" charset="0"/>
                <a:cs typeface="Arial" panose="020B0604020202020204" pitchFamily="34" charset="0"/>
              </a:rPr>
              <a:t>Q</a:t>
            </a:r>
            <a:endParaRPr lang="en-US" sz="7200"/>
          </a:p>
        </p:txBody>
      </p:sp>
    </p:spTree>
    <p:extLst>
      <p:ext uri="{BB962C8B-B14F-4D97-AF65-F5344CB8AC3E}">
        <p14:creationId xmlns:p14="http://schemas.microsoft.com/office/powerpoint/2010/main" val="83538166"/>
      </p:ext>
    </p:extLst>
  </p:cSld>
  <p:clrMapOvr>
    <a:masterClrMapping/>
  </p:clrMapOvr>
  <p:transition spd="slow">
    <p:push dir="u"/>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12836509" y="9839857"/>
            <a:ext cx="2922489" cy="573045"/>
          </a:xfrm>
          <a:prstGeom prst="rect">
            <a:avLst/>
          </a:prstGeom>
        </p:spPr>
      </p:pic>
      <p:pic>
        <p:nvPicPr>
          <p:cNvPr id="28" name="Picture 27"/>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12836509" y="3660106"/>
            <a:ext cx="2922489" cy="573045"/>
          </a:xfrm>
          <a:prstGeom prst="rect">
            <a:avLst/>
          </a:prstGeom>
        </p:spPr>
      </p:pic>
      <p:pic>
        <p:nvPicPr>
          <p:cNvPr id="27" name="Picture 26"/>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8628177" y="6739236"/>
            <a:ext cx="2922489" cy="573045"/>
          </a:xfrm>
          <a:prstGeom prst="rect">
            <a:avLst/>
          </a:prstGeom>
        </p:spPr>
      </p:pic>
      <p:cxnSp>
        <p:nvCxnSpPr>
          <p:cNvPr id="6" name="Straight Connector 5"/>
          <p:cNvCxnSpPr/>
          <p:nvPr/>
        </p:nvCxnSpPr>
        <p:spPr>
          <a:xfrm>
            <a:off x="12193587" y="0"/>
            <a:ext cx="0" cy="137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12107410" y="3243434"/>
            <a:ext cx="172354" cy="1723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p:cNvSpPr/>
          <p:nvPr/>
        </p:nvSpPr>
        <p:spPr>
          <a:xfrm>
            <a:off x="12811878" y="2799839"/>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tx1"/>
                </a:solidFill>
              </a:rPr>
              <a:t>02 : 00 pm</a:t>
            </a:r>
          </a:p>
        </p:txBody>
      </p:sp>
      <p:sp>
        <p:nvSpPr>
          <p:cNvPr id="16" name="Rectangle 15"/>
          <p:cNvSpPr/>
          <p:nvPr/>
        </p:nvSpPr>
        <p:spPr>
          <a:xfrm>
            <a:off x="4688629" y="2919703"/>
            <a:ext cx="6911753" cy="1384995"/>
          </a:xfrm>
          <a:prstGeom prst="rect">
            <a:avLst/>
          </a:prstGeom>
        </p:spPr>
        <p:txBody>
          <a:bodyPr wrap="square">
            <a:spAutoFit/>
          </a:bodyPr>
          <a:lstStyle/>
          <a:p>
            <a:pPr algn="r"/>
            <a:r>
              <a:rPr lang="en-US" sz="3600"/>
              <a:t>Testimonial</a:t>
            </a:r>
          </a:p>
          <a:p>
            <a:pPr algn="r"/>
            <a:r>
              <a:rPr lang="en-US" sz="2400">
                <a:cs typeface="Lato Light"/>
              </a:rPr>
              <a:t>Donec purus enim, sollicitudin vitae porta a, commodo sodales justo</a:t>
            </a:r>
            <a:endParaRPr lang="en-US" sz="2400"/>
          </a:p>
        </p:txBody>
      </p:sp>
      <p:sp>
        <p:nvSpPr>
          <p:cNvPr id="17" name="Rectangle 16"/>
          <p:cNvSpPr/>
          <p:nvPr/>
        </p:nvSpPr>
        <p:spPr>
          <a:xfrm>
            <a:off x="10492385" y="2025572"/>
            <a:ext cx="1107997" cy="1200329"/>
          </a:xfrm>
          <a:prstGeom prst="rect">
            <a:avLst/>
          </a:prstGeom>
        </p:spPr>
        <p:txBody>
          <a:bodyPr wrap="none">
            <a:spAutoFit/>
          </a:bodyPr>
          <a:lstStyle/>
          <a:p>
            <a:pPr algn="r"/>
            <a:r>
              <a:rPr lang="en-US" sz="7200">
                <a:latin typeface="dt-line-technology-01" panose="02000509000000000000" pitchFamily="49" charset="0"/>
                <a:cs typeface="Arial" panose="020B0604020202020204" pitchFamily="34" charset="0"/>
              </a:rPr>
              <a:t>!</a:t>
            </a:r>
            <a:endParaRPr lang="en-US" sz="7200"/>
          </a:p>
        </p:txBody>
      </p:sp>
      <p:sp>
        <p:nvSpPr>
          <p:cNvPr id="18" name="Rectangle: Rounded Corners 17"/>
          <p:cNvSpPr/>
          <p:nvPr/>
        </p:nvSpPr>
        <p:spPr>
          <a:xfrm>
            <a:off x="8667021" y="5869590"/>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tx1"/>
                </a:solidFill>
              </a:rPr>
              <a:t>03 : 00 pm</a:t>
            </a:r>
          </a:p>
        </p:txBody>
      </p:sp>
      <p:sp>
        <p:nvSpPr>
          <p:cNvPr id="19" name="Oval 18"/>
          <p:cNvSpPr/>
          <p:nvPr/>
        </p:nvSpPr>
        <p:spPr>
          <a:xfrm>
            <a:off x="12107410" y="6313185"/>
            <a:ext cx="172354" cy="1723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p:cNvGrpSpPr/>
          <p:nvPr/>
        </p:nvGrpSpPr>
        <p:grpSpPr>
          <a:xfrm>
            <a:off x="12811878" y="4951383"/>
            <a:ext cx="6911753" cy="2438851"/>
            <a:chOff x="12811878" y="4113183"/>
            <a:chExt cx="6911753" cy="2438851"/>
          </a:xfrm>
        </p:grpSpPr>
        <p:sp>
          <p:nvSpPr>
            <p:cNvPr id="21" name="Rectangle 20"/>
            <p:cNvSpPr/>
            <p:nvPr/>
          </p:nvSpPr>
          <p:spPr>
            <a:xfrm>
              <a:off x="12811878" y="5167039"/>
              <a:ext cx="6911753" cy="1384995"/>
            </a:xfrm>
            <a:prstGeom prst="rect">
              <a:avLst/>
            </a:prstGeom>
          </p:spPr>
          <p:txBody>
            <a:bodyPr wrap="square">
              <a:spAutoFit/>
            </a:bodyPr>
            <a:lstStyle/>
            <a:p>
              <a:r>
                <a:rPr lang="en-US" sz="3600"/>
                <a:t>Analysis</a:t>
              </a:r>
            </a:p>
            <a:p>
              <a:r>
                <a:rPr lang="en-US" sz="2400">
                  <a:cs typeface="Lato Light"/>
                </a:rPr>
                <a:t>Donec purus enim, sollicitudin vitae porta a, commodo sodales justo</a:t>
              </a:r>
              <a:endParaRPr lang="en-US" sz="2400"/>
            </a:p>
          </p:txBody>
        </p:sp>
        <p:sp>
          <p:nvSpPr>
            <p:cNvPr id="22" name="Rectangle 21"/>
            <p:cNvSpPr/>
            <p:nvPr/>
          </p:nvSpPr>
          <p:spPr>
            <a:xfrm>
              <a:off x="12811878" y="4113183"/>
              <a:ext cx="1107996" cy="1200329"/>
            </a:xfrm>
            <a:prstGeom prst="rect">
              <a:avLst/>
            </a:prstGeom>
          </p:spPr>
          <p:txBody>
            <a:bodyPr wrap="none">
              <a:spAutoFit/>
            </a:bodyPr>
            <a:lstStyle/>
            <a:p>
              <a:r>
                <a:rPr lang="en-US" sz="7200">
                  <a:latin typeface="dt-line-business-01" panose="02000509000000000000" pitchFamily="49" charset="0"/>
                  <a:cs typeface="Arial" panose="020B0604020202020204" pitchFamily="34" charset="0"/>
                </a:rPr>
                <a:t>p</a:t>
              </a:r>
              <a:endParaRPr lang="en-US" sz="7200"/>
            </a:p>
          </p:txBody>
        </p:sp>
      </p:grpSp>
      <p:sp>
        <p:nvSpPr>
          <p:cNvPr id="23" name="Oval 22"/>
          <p:cNvSpPr/>
          <p:nvPr/>
        </p:nvSpPr>
        <p:spPr>
          <a:xfrm>
            <a:off x="12107410" y="9414302"/>
            <a:ext cx="172354" cy="1723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Rounded Corners 23"/>
          <p:cNvSpPr/>
          <p:nvPr/>
        </p:nvSpPr>
        <p:spPr>
          <a:xfrm>
            <a:off x="12811878" y="8970707"/>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tx1"/>
                </a:solidFill>
              </a:rPr>
              <a:t>04 : 00 pm</a:t>
            </a:r>
          </a:p>
        </p:txBody>
      </p:sp>
      <p:sp>
        <p:nvSpPr>
          <p:cNvPr id="25" name="Rectangle 24"/>
          <p:cNvSpPr/>
          <p:nvPr/>
        </p:nvSpPr>
        <p:spPr>
          <a:xfrm>
            <a:off x="4688629" y="9090571"/>
            <a:ext cx="6911753" cy="1384995"/>
          </a:xfrm>
          <a:prstGeom prst="rect">
            <a:avLst/>
          </a:prstGeom>
        </p:spPr>
        <p:txBody>
          <a:bodyPr wrap="square">
            <a:spAutoFit/>
          </a:bodyPr>
          <a:lstStyle/>
          <a:p>
            <a:pPr algn="r"/>
            <a:r>
              <a:rPr lang="en-US" sz="3600"/>
              <a:t>Our Clients</a:t>
            </a:r>
          </a:p>
          <a:p>
            <a:pPr algn="r"/>
            <a:r>
              <a:rPr lang="en-US" sz="2400">
                <a:cs typeface="Lato Light"/>
              </a:rPr>
              <a:t>Donec purus enim, sollicitudin vitae porta a, commodo sodales justo</a:t>
            </a:r>
            <a:endParaRPr lang="en-US" sz="2400"/>
          </a:p>
        </p:txBody>
      </p:sp>
      <p:sp>
        <p:nvSpPr>
          <p:cNvPr id="26" name="Rectangle 25"/>
          <p:cNvSpPr/>
          <p:nvPr/>
        </p:nvSpPr>
        <p:spPr>
          <a:xfrm>
            <a:off x="10492385" y="8196440"/>
            <a:ext cx="1107997" cy="1200329"/>
          </a:xfrm>
          <a:prstGeom prst="rect">
            <a:avLst/>
          </a:prstGeom>
        </p:spPr>
        <p:txBody>
          <a:bodyPr wrap="none">
            <a:spAutoFit/>
          </a:bodyPr>
          <a:lstStyle/>
          <a:p>
            <a:pPr algn="r"/>
            <a:r>
              <a:rPr lang="en-US" sz="7200">
                <a:latin typeface="dt-line-business-01" panose="02000509000000000000" pitchFamily="49" charset="0"/>
                <a:cs typeface="Arial" panose="020B0604020202020204" pitchFamily="34" charset="0"/>
              </a:rPr>
              <a:t>Q</a:t>
            </a:r>
            <a:endParaRPr lang="en-US" sz="7200"/>
          </a:p>
        </p:txBody>
      </p:sp>
    </p:spTree>
    <p:extLst>
      <p:ext uri="{BB962C8B-B14F-4D97-AF65-F5344CB8AC3E}">
        <p14:creationId xmlns:p14="http://schemas.microsoft.com/office/powerpoint/2010/main" val="699823173"/>
      </p:ext>
    </p:extLst>
  </p:cSld>
  <p:clrMapOvr>
    <a:masterClrMapping/>
  </p:clrMapOvr>
  <p:transition spd="slow">
    <p:push dir="u"/>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12781077" y="3700161"/>
            <a:ext cx="2922489" cy="573045"/>
          </a:xfrm>
          <a:prstGeom prst="rect">
            <a:avLst/>
          </a:prstGeom>
        </p:spPr>
      </p:pic>
      <p:pic>
        <p:nvPicPr>
          <p:cNvPr id="27" name="Picture 26"/>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8628177" y="6739236"/>
            <a:ext cx="2922489" cy="573045"/>
          </a:xfrm>
          <a:prstGeom prst="rect">
            <a:avLst/>
          </a:prstGeom>
        </p:spPr>
      </p:pic>
      <p:cxnSp>
        <p:nvCxnSpPr>
          <p:cNvPr id="6" name="Straight Connector 5"/>
          <p:cNvCxnSpPr/>
          <p:nvPr/>
        </p:nvCxnSpPr>
        <p:spPr>
          <a:xfrm>
            <a:off x="12193587" y="0"/>
            <a:ext cx="0" cy="648553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12107410" y="3243434"/>
            <a:ext cx="172354" cy="1723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p:cNvSpPr/>
          <p:nvPr/>
        </p:nvSpPr>
        <p:spPr>
          <a:xfrm>
            <a:off x="12811878" y="2799839"/>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tx1"/>
                </a:solidFill>
              </a:rPr>
              <a:t>11 : 00</a:t>
            </a:r>
          </a:p>
        </p:txBody>
      </p:sp>
      <p:sp>
        <p:nvSpPr>
          <p:cNvPr id="16" name="Rectangle 15"/>
          <p:cNvSpPr/>
          <p:nvPr/>
        </p:nvSpPr>
        <p:spPr>
          <a:xfrm>
            <a:off x="4688629" y="2919703"/>
            <a:ext cx="6911753" cy="1384995"/>
          </a:xfrm>
          <a:prstGeom prst="rect">
            <a:avLst/>
          </a:prstGeom>
        </p:spPr>
        <p:txBody>
          <a:bodyPr wrap="square">
            <a:spAutoFit/>
          </a:bodyPr>
          <a:lstStyle/>
          <a:p>
            <a:pPr algn="r"/>
            <a:r>
              <a:rPr lang="en-US" sz="3600"/>
              <a:t>Testimonial</a:t>
            </a:r>
          </a:p>
          <a:p>
            <a:pPr algn="r"/>
            <a:r>
              <a:rPr lang="en-US" sz="2400">
                <a:cs typeface="Lato Light"/>
              </a:rPr>
              <a:t>Donec purus enim, sollicitudin vitae porta a, commodo sodales justo</a:t>
            </a:r>
            <a:endParaRPr lang="en-US" sz="2400"/>
          </a:p>
        </p:txBody>
      </p:sp>
      <p:sp>
        <p:nvSpPr>
          <p:cNvPr id="17" name="Rectangle 16"/>
          <p:cNvSpPr/>
          <p:nvPr/>
        </p:nvSpPr>
        <p:spPr>
          <a:xfrm>
            <a:off x="10492385" y="2025572"/>
            <a:ext cx="1107997" cy="1200329"/>
          </a:xfrm>
          <a:prstGeom prst="rect">
            <a:avLst/>
          </a:prstGeom>
        </p:spPr>
        <p:txBody>
          <a:bodyPr wrap="none">
            <a:spAutoFit/>
          </a:bodyPr>
          <a:lstStyle/>
          <a:p>
            <a:pPr algn="r"/>
            <a:r>
              <a:rPr lang="en-US" sz="7200">
                <a:latin typeface="dt-line-technology-01" panose="02000509000000000000" pitchFamily="49" charset="0"/>
                <a:cs typeface="Arial" panose="020B0604020202020204" pitchFamily="34" charset="0"/>
              </a:rPr>
              <a:t>!</a:t>
            </a:r>
            <a:endParaRPr lang="en-US" sz="7200"/>
          </a:p>
        </p:txBody>
      </p:sp>
      <p:sp>
        <p:nvSpPr>
          <p:cNvPr id="18" name="Rectangle: Rounded Corners 17"/>
          <p:cNvSpPr/>
          <p:nvPr/>
        </p:nvSpPr>
        <p:spPr>
          <a:xfrm>
            <a:off x="8644320" y="5869590"/>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tx1"/>
                </a:solidFill>
              </a:rPr>
              <a:t>12 : 00 pm</a:t>
            </a:r>
          </a:p>
        </p:txBody>
      </p:sp>
      <p:sp>
        <p:nvSpPr>
          <p:cNvPr id="19" name="Oval 18"/>
          <p:cNvSpPr/>
          <p:nvPr/>
        </p:nvSpPr>
        <p:spPr>
          <a:xfrm>
            <a:off x="12107410" y="6313185"/>
            <a:ext cx="172354" cy="172354"/>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p:cNvGrpSpPr/>
          <p:nvPr/>
        </p:nvGrpSpPr>
        <p:grpSpPr>
          <a:xfrm>
            <a:off x="12811878" y="4951383"/>
            <a:ext cx="6911753" cy="2438851"/>
            <a:chOff x="12811878" y="4113183"/>
            <a:chExt cx="6911753" cy="2438851"/>
          </a:xfrm>
        </p:grpSpPr>
        <p:sp>
          <p:nvSpPr>
            <p:cNvPr id="21" name="Rectangle 20"/>
            <p:cNvSpPr/>
            <p:nvPr/>
          </p:nvSpPr>
          <p:spPr>
            <a:xfrm>
              <a:off x="12811878" y="5167039"/>
              <a:ext cx="6911753" cy="1384995"/>
            </a:xfrm>
            <a:prstGeom prst="rect">
              <a:avLst/>
            </a:prstGeom>
          </p:spPr>
          <p:txBody>
            <a:bodyPr wrap="square">
              <a:spAutoFit/>
            </a:bodyPr>
            <a:lstStyle/>
            <a:p>
              <a:r>
                <a:rPr lang="en-US" sz="3600"/>
                <a:t>Closing</a:t>
              </a:r>
            </a:p>
            <a:p>
              <a:r>
                <a:rPr lang="en-US" sz="2400">
                  <a:cs typeface="Lato Light"/>
                </a:rPr>
                <a:t>Donec purus enim, sollicitudin vitae porta a, commodo sodales justo</a:t>
              </a:r>
              <a:endParaRPr lang="en-US" sz="2400"/>
            </a:p>
          </p:txBody>
        </p:sp>
        <p:sp>
          <p:nvSpPr>
            <p:cNvPr id="22" name="Rectangle 21"/>
            <p:cNvSpPr/>
            <p:nvPr/>
          </p:nvSpPr>
          <p:spPr>
            <a:xfrm>
              <a:off x="12811878" y="4113183"/>
              <a:ext cx="1107996" cy="1200329"/>
            </a:xfrm>
            <a:prstGeom prst="rect">
              <a:avLst/>
            </a:prstGeom>
          </p:spPr>
          <p:txBody>
            <a:bodyPr wrap="none">
              <a:spAutoFit/>
            </a:bodyPr>
            <a:lstStyle/>
            <a:p>
              <a:r>
                <a:rPr lang="en-US" sz="7200">
                  <a:latin typeface="dt-line-business-01" panose="02000509000000000000" pitchFamily="49" charset="0"/>
                  <a:cs typeface="Arial" panose="020B0604020202020204" pitchFamily="34" charset="0"/>
                </a:rPr>
                <a:t>p</a:t>
              </a:r>
              <a:endParaRPr lang="en-US" sz="7200"/>
            </a:p>
          </p:txBody>
        </p:sp>
      </p:grpSp>
    </p:spTree>
    <p:extLst>
      <p:ext uri="{BB962C8B-B14F-4D97-AF65-F5344CB8AC3E}">
        <p14:creationId xmlns:p14="http://schemas.microsoft.com/office/powerpoint/2010/main" val="3784545694"/>
      </p:ext>
    </p:extLst>
  </p:cSld>
  <p:clrMapOvr>
    <a:masterClrMapping/>
  </p:clrMapOvr>
  <p:transition spd="slow">
    <p:push dir="u"/>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0" y="2457450"/>
            <a:ext cx="10240297" cy="2476013"/>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Slide Number Placeholder 1"/>
          <p:cNvSpPr>
            <a:spLocks noGrp="1"/>
          </p:cNvSpPr>
          <p:nvPr>
            <p:ph type="sldNum" sz="quarter" idx="4294967295"/>
          </p:nvPr>
        </p:nvSpPr>
        <p:spPr/>
        <p:txBody>
          <a:bodyPr/>
          <a:lstStyle/>
          <a:p>
            <a:r>
              <a:rPr lang="en-US"/>
              <a:t>   </a:t>
            </a:r>
          </a:p>
        </p:txBody>
      </p:sp>
      <p:cxnSp>
        <p:nvCxnSpPr>
          <p:cNvPr id="3" name="Straight Connector 2"/>
          <p:cNvCxnSpPr/>
          <p:nvPr/>
        </p:nvCxnSpPr>
        <p:spPr>
          <a:xfrm>
            <a:off x="14573373" y="3931876"/>
            <a:ext cx="0" cy="978412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Rounded Rectangle 3"/>
          <p:cNvSpPr/>
          <p:nvPr/>
        </p:nvSpPr>
        <p:spPr bwMode="auto">
          <a:xfrm rot="16200000">
            <a:off x="13893525" y="3532432"/>
            <a:ext cx="1359692" cy="1359692"/>
          </a:xfrm>
          <a:custGeom>
            <a:avLst/>
            <a:gdLst>
              <a:gd name="connsiteX0" fmla="*/ 0 w 904875"/>
              <a:gd name="connsiteY0" fmla="*/ 150816 h 904875"/>
              <a:gd name="connsiteX1" fmla="*/ 150816 w 904875"/>
              <a:gd name="connsiteY1" fmla="*/ 0 h 904875"/>
              <a:gd name="connsiteX2" fmla="*/ 754059 w 904875"/>
              <a:gd name="connsiteY2" fmla="*/ 0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77632 w 904875"/>
              <a:gd name="connsiteY2" fmla="*/ 23573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904875">
                <a:moveTo>
                  <a:pt x="0" y="150816"/>
                </a:moveTo>
                <a:cubicBezTo>
                  <a:pt x="0" y="67523"/>
                  <a:pt x="67523" y="0"/>
                  <a:pt x="150816" y="0"/>
                </a:cubicBezTo>
                <a:lnTo>
                  <a:pt x="764161" y="3368"/>
                </a:lnTo>
                <a:cubicBezTo>
                  <a:pt x="847454" y="3368"/>
                  <a:pt x="904875" y="67523"/>
                  <a:pt x="904875" y="150816"/>
                </a:cubicBezTo>
                <a:lnTo>
                  <a:pt x="904875" y="754059"/>
                </a:lnTo>
                <a:cubicBezTo>
                  <a:pt x="904875" y="837352"/>
                  <a:pt x="837352" y="904875"/>
                  <a:pt x="754059" y="904875"/>
                </a:cubicBezTo>
                <a:lnTo>
                  <a:pt x="150816" y="904875"/>
                </a:lnTo>
                <a:cubicBezTo>
                  <a:pt x="67523" y="904875"/>
                  <a:pt x="0" y="837352"/>
                  <a:pt x="0" y="754059"/>
                </a:cubicBezTo>
                <a:lnTo>
                  <a:pt x="0" y="150816"/>
                </a:lnTo>
                <a:close/>
              </a:path>
            </a:pathLst>
          </a:custGeom>
          <a:solidFill>
            <a:schemeClr val="bg1"/>
          </a:solidFill>
          <a:ln w="6350">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7" name="Rectangle 6"/>
          <p:cNvSpPr/>
          <p:nvPr/>
        </p:nvSpPr>
        <p:spPr>
          <a:xfrm>
            <a:off x="14266391" y="3931876"/>
            <a:ext cx="646331" cy="646331"/>
          </a:xfrm>
          <a:prstGeom prst="rect">
            <a:avLst/>
          </a:prstGeom>
        </p:spPr>
        <p:txBody>
          <a:bodyPr wrap="none">
            <a:spAutoFit/>
          </a:bodyPr>
          <a:lstStyle/>
          <a:p>
            <a:pPr algn="ctr"/>
            <a:r>
              <a:rPr lang="en-US" sz="3600">
                <a:solidFill>
                  <a:schemeClr val="accent1"/>
                </a:solidFill>
                <a:latin typeface="dt-business-01" panose="02000509000000000000" pitchFamily="49" charset="0"/>
                <a:cs typeface="Arial" panose="020B0604020202020204" pitchFamily="34" charset="0"/>
              </a:rPr>
              <a:t>U</a:t>
            </a:r>
            <a:endParaRPr lang="en-US" sz="3600">
              <a:solidFill>
                <a:schemeClr val="accent1"/>
              </a:solidFill>
            </a:endParaRPr>
          </a:p>
        </p:txBody>
      </p:sp>
      <p:sp>
        <p:nvSpPr>
          <p:cNvPr id="10" name="Rounded Rectangle 3"/>
          <p:cNvSpPr/>
          <p:nvPr/>
        </p:nvSpPr>
        <p:spPr bwMode="auto">
          <a:xfrm rot="16200000">
            <a:off x="13893525" y="5928472"/>
            <a:ext cx="1359692" cy="1359692"/>
          </a:xfrm>
          <a:custGeom>
            <a:avLst/>
            <a:gdLst>
              <a:gd name="connsiteX0" fmla="*/ 0 w 904875"/>
              <a:gd name="connsiteY0" fmla="*/ 150816 h 904875"/>
              <a:gd name="connsiteX1" fmla="*/ 150816 w 904875"/>
              <a:gd name="connsiteY1" fmla="*/ 0 h 904875"/>
              <a:gd name="connsiteX2" fmla="*/ 754059 w 904875"/>
              <a:gd name="connsiteY2" fmla="*/ 0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77632 w 904875"/>
              <a:gd name="connsiteY2" fmla="*/ 23573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904875">
                <a:moveTo>
                  <a:pt x="0" y="150816"/>
                </a:moveTo>
                <a:cubicBezTo>
                  <a:pt x="0" y="67523"/>
                  <a:pt x="67523" y="0"/>
                  <a:pt x="150816" y="0"/>
                </a:cubicBezTo>
                <a:lnTo>
                  <a:pt x="764161" y="3368"/>
                </a:lnTo>
                <a:cubicBezTo>
                  <a:pt x="847454" y="3368"/>
                  <a:pt x="904875" y="67523"/>
                  <a:pt x="904875" y="150816"/>
                </a:cubicBezTo>
                <a:lnTo>
                  <a:pt x="904875" y="754059"/>
                </a:lnTo>
                <a:cubicBezTo>
                  <a:pt x="904875" y="837352"/>
                  <a:pt x="837352" y="904875"/>
                  <a:pt x="754059" y="904875"/>
                </a:cubicBezTo>
                <a:lnTo>
                  <a:pt x="150816" y="904875"/>
                </a:lnTo>
                <a:cubicBezTo>
                  <a:pt x="67523" y="904875"/>
                  <a:pt x="0" y="837352"/>
                  <a:pt x="0" y="754059"/>
                </a:cubicBezTo>
                <a:lnTo>
                  <a:pt x="0" y="150816"/>
                </a:lnTo>
                <a:close/>
              </a:path>
            </a:pathLst>
          </a:custGeom>
          <a:solidFill>
            <a:schemeClr val="bg1"/>
          </a:solidFill>
          <a:ln w="6350">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1" name="Rectangle 10"/>
          <p:cNvSpPr/>
          <p:nvPr/>
        </p:nvSpPr>
        <p:spPr>
          <a:xfrm>
            <a:off x="14266391" y="6327916"/>
            <a:ext cx="646331" cy="646331"/>
          </a:xfrm>
          <a:prstGeom prst="rect">
            <a:avLst/>
          </a:prstGeom>
        </p:spPr>
        <p:txBody>
          <a:bodyPr wrap="none">
            <a:spAutoFit/>
          </a:bodyPr>
          <a:lstStyle/>
          <a:p>
            <a:pPr algn="ctr"/>
            <a:r>
              <a:rPr lang="en-US" sz="3600">
                <a:solidFill>
                  <a:schemeClr val="accent2"/>
                </a:solidFill>
                <a:latin typeface="dt-business-02" panose="02000509000000000000" pitchFamily="49" charset="0"/>
                <a:cs typeface="Arial" panose="020B0604020202020204" pitchFamily="34" charset="0"/>
              </a:rPr>
              <a:t>'</a:t>
            </a:r>
            <a:endParaRPr lang="en-US" sz="3600">
              <a:solidFill>
                <a:schemeClr val="accent2"/>
              </a:solidFill>
            </a:endParaRPr>
          </a:p>
        </p:txBody>
      </p:sp>
      <p:sp>
        <p:nvSpPr>
          <p:cNvPr id="14" name="Rounded Rectangle 3"/>
          <p:cNvSpPr/>
          <p:nvPr/>
        </p:nvSpPr>
        <p:spPr bwMode="auto">
          <a:xfrm rot="16200000">
            <a:off x="13893525" y="8339836"/>
            <a:ext cx="1359692" cy="1359692"/>
          </a:xfrm>
          <a:custGeom>
            <a:avLst/>
            <a:gdLst>
              <a:gd name="connsiteX0" fmla="*/ 0 w 904875"/>
              <a:gd name="connsiteY0" fmla="*/ 150816 h 904875"/>
              <a:gd name="connsiteX1" fmla="*/ 150816 w 904875"/>
              <a:gd name="connsiteY1" fmla="*/ 0 h 904875"/>
              <a:gd name="connsiteX2" fmla="*/ 754059 w 904875"/>
              <a:gd name="connsiteY2" fmla="*/ 0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77632 w 904875"/>
              <a:gd name="connsiteY2" fmla="*/ 23573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904875">
                <a:moveTo>
                  <a:pt x="0" y="150816"/>
                </a:moveTo>
                <a:cubicBezTo>
                  <a:pt x="0" y="67523"/>
                  <a:pt x="67523" y="0"/>
                  <a:pt x="150816" y="0"/>
                </a:cubicBezTo>
                <a:lnTo>
                  <a:pt x="764161" y="3368"/>
                </a:lnTo>
                <a:cubicBezTo>
                  <a:pt x="847454" y="3368"/>
                  <a:pt x="904875" y="67523"/>
                  <a:pt x="904875" y="150816"/>
                </a:cubicBezTo>
                <a:lnTo>
                  <a:pt x="904875" y="754059"/>
                </a:lnTo>
                <a:cubicBezTo>
                  <a:pt x="904875" y="837352"/>
                  <a:pt x="837352" y="904875"/>
                  <a:pt x="754059" y="904875"/>
                </a:cubicBezTo>
                <a:lnTo>
                  <a:pt x="150816" y="904875"/>
                </a:lnTo>
                <a:cubicBezTo>
                  <a:pt x="67523" y="904875"/>
                  <a:pt x="0" y="837352"/>
                  <a:pt x="0" y="754059"/>
                </a:cubicBezTo>
                <a:lnTo>
                  <a:pt x="0" y="150816"/>
                </a:lnTo>
                <a:close/>
              </a:path>
            </a:pathLst>
          </a:custGeom>
          <a:solidFill>
            <a:schemeClr val="bg1"/>
          </a:solidFill>
          <a:ln w="6350">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5" name="Rectangle 14"/>
          <p:cNvSpPr/>
          <p:nvPr/>
        </p:nvSpPr>
        <p:spPr>
          <a:xfrm>
            <a:off x="14266391" y="8739280"/>
            <a:ext cx="646331" cy="646331"/>
          </a:xfrm>
          <a:prstGeom prst="rect">
            <a:avLst/>
          </a:prstGeom>
        </p:spPr>
        <p:txBody>
          <a:bodyPr wrap="none">
            <a:spAutoFit/>
          </a:bodyPr>
          <a:lstStyle/>
          <a:p>
            <a:pPr algn="ctr"/>
            <a:r>
              <a:rPr lang="en-US" sz="3600">
                <a:solidFill>
                  <a:schemeClr val="accent3"/>
                </a:solidFill>
                <a:latin typeface="dt-business-02" panose="02000509000000000000" pitchFamily="49" charset="0"/>
                <a:cs typeface="Arial" panose="020B0604020202020204" pitchFamily="34" charset="0"/>
              </a:rPr>
              <a:t>k</a:t>
            </a:r>
            <a:endParaRPr lang="en-US" sz="3600">
              <a:solidFill>
                <a:schemeClr val="accent3"/>
              </a:solidFill>
            </a:endParaRPr>
          </a:p>
        </p:txBody>
      </p:sp>
      <p:sp>
        <p:nvSpPr>
          <p:cNvPr id="26" name="TextBox 25"/>
          <p:cNvSpPr txBox="1"/>
          <p:nvPr/>
        </p:nvSpPr>
        <p:spPr>
          <a:xfrm>
            <a:off x="2575026" y="2778379"/>
            <a:ext cx="7665272" cy="1508105"/>
          </a:xfrm>
          <a:prstGeom prst="rect">
            <a:avLst/>
          </a:prstGeom>
          <a:noFill/>
        </p:spPr>
        <p:txBody>
          <a:bodyPr wrap="square" rtlCol="0">
            <a:spAutoFit/>
          </a:bodyPr>
          <a:lstStyle/>
          <a:p>
            <a:r>
              <a:rPr lang="en-US" sz="6000"/>
              <a:t>Our project content</a:t>
            </a:r>
          </a:p>
          <a:p>
            <a:r>
              <a:rPr lang="en-US" sz="3200"/>
              <a:t>Create great subtitle is in here</a:t>
            </a:r>
          </a:p>
        </p:txBody>
      </p:sp>
      <p:sp>
        <p:nvSpPr>
          <p:cNvPr id="27" name="Rectangle: Rounded Corners 80"/>
          <p:cNvSpPr/>
          <p:nvPr/>
        </p:nvSpPr>
        <p:spPr>
          <a:xfrm>
            <a:off x="2575025" y="4373812"/>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8" name="TextBox 27"/>
          <p:cNvSpPr txBox="1"/>
          <p:nvPr/>
        </p:nvSpPr>
        <p:spPr>
          <a:xfrm>
            <a:off x="15626083" y="1711931"/>
            <a:ext cx="3101536" cy="4216539"/>
          </a:xfrm>
          <a:prstGeom prst="rect">
            <a:avLst/>
          </a:prstGeom>
          <a:noFill/>
        </p:spPr>
        <p:txBody>
          <a:bodyPr wrap="square" rtlCol="0">
            <a:spAutoFit/>
          </a:bodyPr>
          <a:lstStyle/>
          <a:p>
            <a:r>
              <a:rPr lang="en-US" sz="3600"/>
              <a:t>About of Company</a:t>
            </a:r>
          </a:p>
          <a:p>
            <a:r>
              <a:rPr lang="en-US" sz="2400"/>
              <a:t>Lorem Ipsum has two main statistical in methodologies are used in data analysis which summarizes data from a sample using indexes.</a:t>
            </a:r>
          </a:p>
          <a:p>
            <a:endParaRPr lang="en-US" sz="2800"/>
          </a:p>
        </p:txBody>
      </p:sp>
      <p:sp>
        <p:nvSpPr>
          <p:cNvPr id="29" name="TextBox 28"/>
          <p:cNvSpPr txBox="1"/>
          <p:nvPr/>
        </p:nvSpPr>
        <p:spPr>
          <a:xfrm>
            <a:off x="10240297" y="5047763"/>
            <a:ext cx="3101536" cy="3662541"/>
          </a:xfrm>
          <a:prstGeom prst="rect">
            <a:avLst/>
          </a:prstGeom>
          <a:noFill/>
        </p:spPr>
        <p:txBody>
          <a:bodyPr wrap="square" rtlCol="0">
            <a:spAutoFit/>
          </a:bodyPr>
          <a:lstStyle/>
          <a:p>
            <a:pPr algn="r"/>
            <a:r>
              <a:rPr lang="en-US" sz="3600"/>
              <a:t>Our Clients</a:t>
            </a:r>
          </a:p>
          <a:p>
            <a:pPr algn="r"/>
            <a:r>
              <a:rPr lang="en-US" sz="2400"/>
              <a:t>Lorem Ipsum has two main statistical in methodologies are used in data analysis which summarizes data from a sample using indexes.</a:t>
            </a:r>
          </a:p>
          <a:p>
            <a:pPr algn="r"/>
            <a:endParaRPr lang="en-US" sz="2800"/>
          </a:p>
        </p:txBody>
      </p:sp>
      <p:sp>
        <p:nvSpPr>
          <p:cNvPr id="30" name="TextBox 29"/>
          <p:cNvSpPr txBox="1"/>
          <p:nvPr/>
        </p:nvSpPr>
        <p:spPr>
          <a:xfrm>
            <a:off x="15804909" y="7718490"/>
            <a:ext cx="3101536" cy="3662541"/>
          </a:xfrm>
          <a:prstGeom prst="rect">
            <a:avLst/>
          </a:prstGeom>
          <a:noFill/>
        </p:spPr>
        <p:txBody>
          <a:bodyPr wrap="square" rtlCol="0">
            <a:spAutoFit/>
          </a:bodyPr>
          <a:lstStyle/>
          <a:p>
            <a:r>
              <a:rPr lang="en-US" sz="3600"/>
              <a:t>Mission</a:t>
            </a:r>
          </a:p>
          <a:p>
            <a:r>
              <a:rPr lang="en-US" sz="2400"/>
              <a:t>Lorem Ipsum has two main statistical in methodologies are used in data analysis which summarizes data from a sample using indexes.</a:t>
            </a:r>
          </a:p>
          <a:p>
            <a:endParaRPr lang="en-US" sz="2800"/>
          </a:p>
        </p:txBody>
      </p:sp>
    </p:spTree>
    <p:extLst>
      <p:ext uri="{BB962C8B-B14F-4D97-AF65-F5344CB8AC3E}">
        <p14:creationId xmlns:p14="http://schemas.microsoft.com/office/powerpoint/2010/main" val="577751530"/>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p:txBody>
          <a:bodyPr/>
          <a:lstStyle/>
          <a:p>
            <a:r>
              <a:rPr lang="en-US"/>
              <a:t>  </a:t>
            </a:r>
          </a:p>
        </p:txBody>
      </p:sp>
      <p:cxnSp>
        <p:nvCxnSpPr>
          <p:cNvPr id="3" name="Straight Connector 2"/>
          <p:cNvCxnSpPr/>
          <p:nvPr/>
        </p:nvCxnSpPr>
        <p:spPr>
          <a:xfrm>
            <a:off x="14573373" y="0"/>
            <a:ext cx="0" cy="137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 name="Group 30"/>
          <p:cNvGrpSpPr/>
          <p:nvPr/>
        </p:nvGrpSpPr>
        <p:grpSpPr>
          <a:xfrm>
            <a:off x="13893525" y="3532432"/>
            <a:ext cx="1359692" cy="1359692"/>
            <a:chOff x="13893525" y="3532432"/>
            <a:chExt cx="1359692" cy="1359692"/>
          </a:xfrm>
        </p:grpSpPr>
        <p:sp>
          <p:nvSpPr>
            <p:cNvPr id="4" name="Rounded Rectangle 3"/>
            <p:cNvSpPr/>
            <p:nvPr/>
          </p:nvSpPr>
          <p:spPr bwMode="auto">
            <a:xfrm rot="16200000">
              <a:off x="13893525" y="3532432"/>
              <a:ext cx="1359692" cy="1359692"/>
            </a:xfrm>
            <a:custGeom>
              <a:avLst/>
              <a:gdLst>
                <a:gd name="connsiteX0" fmla="*/ 0 w 904875"/>
                <a:gd name="connsiteY0" fmla="*/ 150816 h 904875"/>
                <a:gd name="connsiteX1" fmla="*/ 150816 w 904875"/>
                <a:gd name="connsiteY1" fmla="*/ 0 h 904875"/>
                <a:gd name="connsiteX2" fmla="*/ 754059 w 904875"/>
                <a:gd name="connsiteY2" fmla="*/ 0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77632 w 904875"/>
                <a:gd name="connsiteY2" fmla="*/ 23573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904875">
                  <a:moveTo>
                    <a:pt x="0" y="150816"/>
                  </a:moveTo>
                  <a:cubicBezTo>
                    <a:pt x="0" y="67523"/>
                    <a:pt x="67523" y="0"/>
                    <a:pt x="150816" y="0"/>
                  </a:cubicBezTo>
                  <a:lnTo>
                    <a:pt x="764161" y="3368"/>
                  </a:lnTo>
                  <a:cubicBezTo>
                    <a:pt x="847454" y="3368"/>
                    <a:pt x="904875" y="67523"/>
                    <a:pt x="904875" y="150816"/>
                  </a:cubicBezTo>
                  <a:lnTo>
                    <a:pt x="904875" y="754059"/>
                  </a:lnTo>
                  <a:cubicBezTo>
                    <a:pt x="904875" y="837352"/>
                    <a:pt x="837352" y="904875"/>
                    <a:pt x="754059" y="904875"/>
                  </a:cubicBezTo>
                  <a:lnTo>
                    <a:pt x="150816" y="904875"/>
                  </a:lnTo>
                  <a:cubicBezTo>
                    <a:pt x="67523" y="904875"/>
                    <a:pt x="0" y="837352"/>
                    <a:pt x="0" y="754059"/>
                  </a:cubicBezTo>
                  <a:lnTo>
                    <a:pt x="0" y="150816"/>
                  </a:lnTo>
                  <a:close/>
                </a:path>
              </a:pathLst>
            </a:custGeom>
            <a:solidFill>
              <a:schemeClr val="bg1"/>
            </a:solidFill>
            <a:ln w="6350">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5" name="Rectangle 4"/>
            <p:cNvSpPr/>
            <p:nvPr/>
          </p:nvSpPr>
          <p:spPr>
            <a:xfrm>
              <a:off x="14270874" y="3901621"/>
              <a:ext cx="646331" cy="646331"/>
            </a:xfrm>
            <a:prstGeom prst="rect">
              <a:avLst/>
            </a:prstGeom>
          </p:spPr>
          <p:txBody>
            <a:bodyPr wrap="none">
              <a:spAutoFit/>
            </a:bodyPr>
            <a:lstStyle/>
            <a:p>
              <a:pPr algn="ctr"/>
              <a:r>
                <a:rPr lang="en-US" sz="3600">
                  <a:solidFill>
                    <a:schemeClr val="accent1"/>
                  </a:solidFill>
                  <a:latin typeface="dt-food-05" panose="02000509000000000000" pitchFamily="49" charset="0"/>
                  <a:cs typeface="Arial" panose="020B0604020202020204" pitchFamily="34" charset="0"/>
                </a:rPr>
                <a:t>'</a:t>
              </a:r>
              <a:endParaRPr lang="en-US" sz="3600">
                <a:solidFill>
                  <a:schemeClr val="accent1"/>
                </a:solidFill>
              </a:endParaRPr>
            </a:p>
          </p:txBody>
        </p:sp>
      </p:grpSp>
      <p:grpSp>
        <p:nvGrpSpPr>
          <p:cNvPr id="20" name="Group 19"/>
          <p:cNvGrpSpPr/>
          <p:nvPr/>
        </p:nvGrpSpPr>
        <p:grpSpPr>
          <a:xfrm>
            <a:off x="13893525" y="6974359"/>
            <a:ext cx="1359692" cy="1359692"/>
            <a:chOff x="13893525" y="5928472"/>
            <a:chExt cx="1359692" cy="1359692"/>
          </a:xfrm>
        </p:grpSpPr>
        <p:sp>
          <p:nvSpPr>
            <p:cNvPr id="8" name="Rounded Rectangle 3"/>
            <p:cNvSpPr/>
            <p:nvPr/>
          </p:nvSpPr>
          <p:spPr bwMode="auto">
            <a:xfrm rot="16200000">
              <a:off x="13893525" y="5928472"/>
              <a:ext cx="1359692" cy="1359692"/>
            </a:xfrm>
            <a:custGeom>
              <a:avLst/>
              <a:gdLst>
                <a:gd name="connsiteX0" fmla="*/ 0 w 904875"/>
                <a:gd name="connsiteY0" fmla="*/ 150816 h 904875"/>
                <a:gd name="connsiteX1" fmla="*/ 150816 w 904875"/>
                <a:gd name="connsiteY1" fmla="*/ 0 h 904875"/>
                <a:gd name="connsiteX2" fmla="*/ 754059 w 904875"/>
                <a:gd name="connsiteY2" fmla="*/ 0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77632 w 904875"/>
                <a:gd name="connsiteY2" fmla="*/ 23573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904875">
                  <a:moveTo>
                    <a:pt x="0" y="150816"/>
                  </a:moveTo>
                  <a:cubicBezTo>
                    <a:pt x="0" y="67523"/>
                    <a:pt x="67523" y="0"/>
                    <a:pt x="150816" y="0"/>
                  </a:cubicBezTo>
                  <a:lnTo>
                    <a:pt x="764161" y="3368"/>
                  </a:lnTo>
                  <a:cubicBezTo>
                    <a:pt x="847454" y="3368"/>
                    <a:pt x="904875" y="67523"/>
                    <a:pt x="904875" y="150816"/>
                  </a:cubicBezTo>
                  <a:lnTo>
                    <a:pt x="904875" y="754059"/>
                  </a:lnTo>
                  <a:cubicBezTo>
                    <a:pt x="904875" y="837352"/>
                    <a:pt x="837352" y="904875"/>
                    <a:pt x="754059" y="904875"/>
                  </a:cubicBezTo>
                  <a:lnTo>
                    <a:pt x="150816" y="904875"/>
                  </a:lnTo>
                  <a:cubicBezTo>
                    <a:pt x="67523" y="904875"/>
                    <a:pt x="0" y="837352"/>
                    <a:pt x="0" y="754059"/>
                  </a:cubicBezTo>
                  <a:lnTo>
                    <a:pt x="0" y="150816"/>
                  </a:lnTo>
                  <a:close/>
                </a:path>
              </a:pathLst>
            </a:custGeom>
            <a:solidFill>
              <a:schemeClr val="bg1"/>
            </a:solidFill>
            <a:ln w="6350">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9" name="Rectangle 8"/>
            <p:cNvSpPr/>
            <p:nvPr/>
          </p:nvSpPr>
          <p:spPr>
            <a:xfrm>
              <a:off x="14270874" y="6297661"/>
              <a:ext cx="646331" cy="646331"/>
            </a:xfrm>
            <a:prstGeom prst="rect">
              <a:avLst/>
            </a:prstGeom>
          </p:spPr>
          <p:txBody>
            <a:bodyPr wrap="none">
              <a:spAutoFit/>
            </a:bodyPr>
            <a:lstStyle/>
            <a:p>
              <a:pPr algn="ctr"/>
              <a:r>
                <a:rPr lang="en-US" sz="3600">
                  <a:solidFill>
                    <a:schemeClr val="accent2"/>
                  </a:solidFill>
                  <a:latin typeface="dt-business-02" panose="02000509000000000000" pitchFamily="49" charset="0"/>
                  <a:cs typeface="Arial" panose="020B0604020202020204" pitchFamily="34" charset="0"/>
                </a:rPr>
                <a:t>n</a:t>
              </a:r>
              <a:endParaRPr lang="en-US" sz="3600">
                <a:solidFill>
                  <a:schemeClr val="accent2"/>
                </a:solidFill>
              </a:endParaRPr>
            </a:p>
          </p:txBody>
        </p:sp>
      </p:grpSp>
      <p:grpSp>
        <p:nvGrpSpPr>
          <p:cNvPr id="32" name="Group 31"/>
          <p:cNvGrpSpPr/>
          <p:nvPr/>
        </p:nvGrpSpPr>
        <p:grpSpPr>
          <a:xfrm>
            <a:off x="13893525" y="10416286"/>
            <a:ext cx="1359692" cy="1359692"/>
            <a:chOff x="13893525" y="8339836"/>
            <a:chExt cx="1359692" cy="1359692"/>
          </a:xfrm>
        </p:grpSpPr>
        <p:sp>
          <p:nvSpPr>
            <p:cNvPr id="12" name="Rounded Rectangle 3"/>
            <p:cNvSpPr/>
            <p:nvPr/>
          </p:nvSpPr>
          <p:spPr bwMode="auto">
            <a:xfrm rot="16200000">
              <a:off x="13893525" y="8339836"/>
              <a:ext cx="1359692" cy="1359692"/>
            </a:xfrm>
            <a:custGeom>
              <a:avLst/>
              <a:gdLst>
                <a:gd name="connsiteX0" fmla="*/ 0 w 904875"/>
                <a:gd name="connsiteY0" fmla="*/ 150816 h 904875"/>
                <a:gd name="connsiteX1" fmla="*/ 150816 w 904875"/>
                <a:gd name="connsiteY1" fmla="*/ 0 h 904875"/>
                <a:gd name="connsiteX2" fmla="*/ 754059 w 904875"/>
                <a:gd name="connsiteY2" fmla="*/ 0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77632 w 904875"/>
                <a:gd name="connsiteY2" fmla="*/ 23573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904875">
                  <a:moveTo>
                    <a:pt x="0" y="150816"/>
                  </a:moveTo>
                  <a:cubicBezTo>
                    <a:pt x="0" y="67523"/>
                    <a:pt x="67523" y="0"/>
                    <a:pt x="150816" y="0"/>
                  </a:cubicBezTo>
                  <a:lnTo>
                    <a:pt x="764161" y="3368"/>
                  </a:lnTo>
                  <a:cubicBezTo>
                    <a:pt x="847454" y="3368"/>
                    <a:pt x="904875" y="67523"/>
                    <a:pt x="904875" y="150816"/>
                  </a:cubicBezTo>
                  <a:lnTo>
                    <a:pt x="904875" y="754059"/>
                  </a:lnTo>
                  <a:cubicBezTo>
                    <a:pt x="904875" y="837352"/>
                    <a:pt x="837352" y="904875"/>
                    <a:pt x="754059" y="904875"/>
                  </a:cubicBezTo>
                  <a:lnTo>
                    <a:pt x="150816" y="904875"/>
                  </a:lnTo>
                  <a:cubicBezTo>
                    <a:pt x="67523" y="904875"/>
                    <a:pt x="0" y="837352"/>
                    <a:pt x="0" y="754059"/>
                  </a:cubicBezTo>
                  <a:lnTo>
                    <a:pt x="0" y="150816"/>
                  </a:lnTo>
                  <a:close/>
                </a:path>
              </a:pathLst>
            </a:custGeom>
            <a:solidFill>
              <a:schemeClr val="bg1"/>
            </a:solidFill>
            <a:ln w="6350">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3" name="Rectangle 12"/>
            <p:cNvSpPr/>
            <p:nvPr/>
          </p:nvSpPr>
          <p:spPr>
            <a:xfrm>
              <a:off x="14270873" y="8709025"/>
              <a:ext cx="646332" cy="646331"/>
            </a:xfrm>
            <a:prstGeom prst="rect">
              <a:avLst/>
            </a:prstGeom>
          </p:spPr>
          <p:txBody>
            <a:bodyPr wrap="none">
              <a:spAutoFit/>
            </a:bodyPr>
            <a:lstStyle/>
            <a:p>
              <a:pPr algn="ctr"/>
              <a:r>
                <a:rPr lang="en-US" sz="3600">
                  <a:solidFill>
                    <a:schemeClr val="accent3"/>
                  </a:solidFill>
                  <a:latin typeface="dt-business-01" panose="02000509000000000000" pitchFamily="49" charset="0"/>
                  <a:cs typeface="Arial" panose="020B0604020202020204" pitchFamily="34" charset="0"/>
                </a:rPr>
                <a:t>b</a:t>
              </a:r>
              <a:endParaRPr lang="en-US" sz="3600">
                <a:solidFill>
                  <a:schemeClr val="accent3"/>
                </a:solidFill>
              </a:endParaRPr>
            </a:p>
          </p:txBody>
        </p:sp>
      </p:grpSp>
      <p:sp>
        <p:nvSpPr>
          <p:cNvPr id="27" name="Rectangle 26"/>
          <p:cNvSpPr/>
          <p:nvPr/>
        </p:nvSpPr>
        <p:spPr>
          <a:xfrm>
            <a:off x="6381750" y="712247"/>
            <a:ext cx="8191623" cy="2476013"/>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6344977" y="1033176"/>
            <a:ext cx="7665272" cy="1508105"/>
          </a:xfrm>
          <a:prstGeom prst="rect">
            <a:avLst/>
          </a:prstGeom>
          <a:noFill/>
        </p:spPr>
        <p:txBody>
          <a:bodyPr wrap="square" rtlCol="0">
            <a:spAutoFit/>
          </a:bodyPr>
          <a:lstStyle/>
          <a:p>
            <a:pPr algn="r"/>
            <a:r>
              <a:rPr lang="en-US" sz="6000"/>
              <a:t>Our project content</a:t>
            </a:r>
          </a:p>
          <a:p>
            <a:pPr algn="r"/>
            <a:r>
              <a:rPr lang="en-US" sz="3200"/>
              <a:t>Create great subtitle is in here</a:t>
            </a:r>
          </a:p>
        </p:txBody>
      </p:sp>
      <p:sp>
        <p:nvSpPr>
          <p:cNvPr id="29" name="Rectangle: Rounded Corners 80"/>
          <p:cNvSpPr/>
          <p:nvPr/>
        </p:nvSpPr>
        <p:spPr>
          <a:xfrm>
            <a:off x="12630456" y="2628609"/>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p>
        </p:txBody>
      </p:sp>
      <p:sp>
        <p:nvSpPr>
          <p:cNvPr id="30" name="TextBox 29"/>
          <p:cNvSpPr txBox="1"/>
          <p:nvPr/>
        </p:nvSpPr>
        <p:spPr>
          <a:xfrm>
            <a:off x="15933065" y="2116516"/>
            <a:ext cx="3421735" cy="3662541"/>
          </a:xfrm>
          <a:prstGeom prst="rect">
            <a:avLst/>
          </a:prstGeom>
          <a:noFill/>
        </p:spPr>
        <p:txBody>
          <a:bodyPr wrap="square" rtlCol="0">
            <a:spAutoFit/>
          </a:bodyPr>
          <a:lstStyle/>
          <a:p>
            <a:r>
              <a:rPr lang="en-US" sz="3600"/>
              <a:t>Coffee Break</a:t>
            </a:r>
          </a:p>
          <a:p>
            <a:r>
              <a:rPr lang="en-US" sz="2400"/>
              <a:t>Lorem Ipsum has two main statistical in methodologies are used in data analysis which summarizes data from a sample using indexes.</a:t>
            </a:r>
          </a:p>
          <a:p>
            <a:endParaRPr lang="en-US" sz="2800"/>
          </a:p>
        </p:txBody>
      </p:sp>
      <p:sp>
        <p:nvSpPr>
          <p:cNvPr id="33" name="TextBox 32"/>
          <p:cNvSpPr txBox="1"/>
          <p:nvPr/>
        </p:nvSpPr>
        <p:spPr>
          <a:xfrm>
            <a:off x="9612687" y="5881609"/>
            <a:ext cx="3421735" cy="3662541"/>
          </a:xfrm>
          <a:prstGeom prst="rect">
            <a:avLst/>
          </a:prstGeom>
          <a:noFill/>
        </p:spPr>
        <p:txBody>
          <a:bodyPr wrap="square" rtlCol="0">
            <a:spAutoFit/>
          </a:bodyPr>
          <a:lstStyle/>
          <a:p>
            <a:r>
              <a:rPr lang="en-US" sz="3600"/>
              <a:t>Free Meeting</a:t>
            </a:r>
          </a:p>
          <a:p>
            <a:r>
              <a:rPr lang="en-US" sz="2400"/>
              <a:t>Lorem Ipsum has two main statistical in methodologies are used in data analysis which summarizes data from a sample using indexes.</a:t>
            </a:r>
          </a:p>
          <a:p>
            <a:endParaRPr lang="en-US" sz="2800"/>
          </a:p>
        </p:txBody>
      </p:sp>
      <p:sp>
        <p:nvSpPr>
          <p:cNvPr id="34" name="TextBox 33"/>
          <p:cNvSpPr txBox="1"/>
          <p:nvPr/>
        </p:nvSpPr>
        <p:spPr>
          <a:xfrm>
            <a:off x="16041038" y="9000370"/>
            <a:ext cx="3421735" cy="3662541"/>
          </a:xfrm>
          <a:prstGeom prst="rect">
            <a:avLst/>
          </a:prstGeom>
          <a:noFill/>
        </p:spPr>
        <p:txBody>
          <a:bodyPr wrap="square" rtlCol="0">
            <a:spAutoFit/>
          </a:bodyPr>
          <a:lstStyle/>
          <a:p>
            <a:r>
              <a:rPr lang="en-US" sz="3600"/>
              <a:t>Next program</a:t>
            </a:r>
          </a:p>
          <a:p>
            <a:r>
              <a:rPr lang="en-US" sz="2400"/>
              <a:t>Lorem Ipsum has two main statistical in methodologies are used in data analysis which summarizes data from a sample using indexes.</a:t>
            </a:r>
          </a:p>
          <a:p>
            <a:endParaRPr lang="en-US" sz="2800"/>
          </a:p>
        </p:txBody>
      </p:sp>
    </p:spTree>
    <p:extLst>
      <p:ext uri="{BB962C8B-B14F-4D97-AF65-F5344CB8AC3E}">
        <p14:creationId xmlns:p14="http://schemas.microsoft.com/office/powerpoint/2010/main" val="507783814"/>
      </p:ext>
    </p:extLst>
  </p:cSld>
  <p:clrMapOvr>
    <a:masterClrMapping/>
  </p:clrMapOvr>
  <p:transition spd="slow">
    <p:push dir="u"/>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15217236" y="2918843"/>
            <a:ext cx="440336" cy="44033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9814656" y="2918843"/>
            <a:ext cx="440336" cy="4403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4412076" y="2918843"/>
            <a:ext cx="440336" cy="44033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085485" y="6393306"/>
            <a:ext cx="3413113" cy="812979"/>
          </a:xfrm>
          <a:prstGeom prst="rect">
            <a:avLst/>
          </a:prstGeom>
        </p:spPr>
        <p:txBody>
          <a:bodyPr wrap="square">
            <a:spAutoFit/>
          </a:bodyPr>
          <a:lstStyle/>
          <a:p>
            <a:pPr algn="ctr">
              <a:lnSpc>
                <a:spcPts val="2400"/>
              </a:lnSpc>
              <a:spcBef>
                <a:spcPts val="800"/>
              </a:spcBef>
            </a:pPr>
            <a:r>
              <a:rPr lang="en-US" sz="3600">
                <a:ea typeface="Roboto Thin" charset="0"/>
                <a:cs typeface="Roboto Thin" charset="0"/>
              </a:rPr>
              <a:t>Jane Marta</a:t>
            </a:r>
          </a:p>
          <a:p>
            <a:pPr algn="ctr">
              <a:lnSpc>
                <a:spcPts val="2400"/>
              </a:lnSpc>
              <a:spcBef>
                <a:spcPts val="800"/>
              </a:spcBef>
            </a:pPr>
            <a:r>
              <a:rPr lang="en-US" sz="2400">
                <a:ea typeface="Roboto Thin" charset="0"/>
                <a:cs typeface="Roboto Thin" charset="0"/>
              </a:rPr>
              <a:t>Art Director</a:t>
            </a:r>
          </a:p>
        </p:txBody>
      </p:sp>
      <p:sp>
        <p:nvSpPr>
          <p:cNvPr id="11" name="Rectangle 10"/>
          <p:cNvSpPr/>
          <p:nvPr/>
        </p:nvSpPr>
        <p:spPr>
          <a:xfrm>
            <a:off x="10487030" y="6393306"/>
            <a:ext cx="3413113" cy="810478"/>
          </a:xfrm>
          <a:prstGeom prst="rect">
            <a:avLst/>
          </a:prstGeom>
        </p:spPr>
        <p:txBody>
          <a:bodyPr wrap="square">
            <a:spAutoFit/>
          </a:bodyPr>
          <a:lstStyle/>
          <a:p>
            <a:pPr algn="ctr">
              <a:lnSpc>
                <a:spcPts val="2400"/>
              </a:lnSpc>
              <a:spcBef>
                <a:spcPts val="800"/>
              </a:spcBef>
            </a:pPr>
            <a:r>
              <a:rPr lang="en-US" sz="3600">
                <a:ea typeface="Roboto Thin" charset="0"/>
                <a:cs typeface="Roboto Thin" charset="0"/>
              </a:rPr>
              <a:t>Michelle Dior</a:t>
            </a:r>
          </a:p>
          <a:p>
            <a:pPr algn="ctr">
              <a:lnSpc>
                <a:spcPts val="2400"/>
              </a:lnSpc>
              <a:spcBef>
                <a:spcPts val="800"/>
              </a:spcBef>
            </a:pPr>
            <a:r>
              <a:rPr lang="en-US" sz="2400">
                <a:ea typeface="Roboto Thin" charset="0"/>
                <a:cs typeface="Roboto Thin" charset="0"/>
              </a:rPr>
              <a:t>Co-Founder</a:t>
            </a:r>
          </a:p>
        </p:txBody>
      </p:sp>
      <p:sp>
        <p:nvSpPr>
          <p:cNvPr id="12" name="Rectangle 11"/>
          <p:cNvSpPr/>
          <p:nvPr/>
        </p:nvSpPr>
        <p:spPr>
          <a:xfrm>
            <a:off x="15888576" y="6393306"/>
            <a:ext cx="3413113" cy="810478"/>
          </a:xfrm>
          <a:prstGeom prst="rect">
            <a:avLst/>
          </a:prstGeom>
        </p:spPr>
        <p:txBody>
          <a:bodyPr wrap="square">
            <a:spAutoFit/>
          </a:bodyPr>
          <a:lstStyle/>
          <a:p>
            <a:pPr algn="ctr">
              <a:lnSpc>
                <a:spcPts val="2400"/>
              </a:lnSpc>
              <a:spcBef>
                <a:spcPts val="800"/>
              </a:spcBef>
            </a:pPr>
            <a:r>
              <a:rPr lang="en-US" sz="3600">
                <a:ea typeface="Roboto Thin" charset="0"/>
                <a:cs typeface="Roboto Thin" charset="0"/>
              </a:rPr>
              <a:t>Connor John</a:t>
            </a:r>
          </a:p>
          <a:p>
            <a:pPr algn="ctr">
              <a:lnSpc>
                <a:spcPts val="2400"/>
              </a:lnSpc>
              <a:spcBef>
                <a:spcPts val="800"/>
              </a:spcBef>
            </a:pPr>
            <a:r>
              <a:rPr lang="en-US" sz="2400">
                <a:ea typeface="Roboto Thin" charset="0"/>
                <a:cs typeface="Roboto Thin" charset="0"/>
              </a:rPr>
              <a:t>Online Advisor</a:t>
            </a:r>
          </a:p>
        </p:txBody>
      </p:sp>
      <p:sp>
        <p:nvSpPr>
          <p:cNvPr id="13" name="Title 1"/>
          <p:cNvSpPr txBox="1">
            <a:spLocks/>
          </p:cNvSpPr>
          <p:nvPr/>
        </p:nvSpPr>
        <p:spPr>
          <a:xfrm>
            <a:off x="7672545" y="1039350"/>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Our team</a:t>
            </a:r>
          </a:p>
          <a:p>
            <a:pPr algn="ctr"/>
            <a:r>
              <a:rPr lang="en-US" sz="3200">
                <a:latin typeface="+mn-lt"/>
              </a:rPr>
              <a:t>Create great subtitle is in here</a:t>
            </a:r>
            <a:endParaRPr lang="en-US" sz="6400">
              <a:latin typeface="+mn-lt"/>
            </a:endParaRPr>
          </a:p>
        </p:txBody>
      </p:sp>
      <p:sp>
        <p:nvSpPr>
          <p:cNvPr id="14" name="Rectangle: Rounded Corners 80"/>
          <p:cNvSpPr/>
          <p:nvPr/>
        </p:nvSpPr>
        <p:spPr>
          <a:xfrm>
            <a:off x="11503691" y="2527629"/>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Rectangle 14"/>
          <p:cNvSpPr/>
          <p:nvPr/>
        </p:nvSpPr>
        <p:spPr>
          <a:xfrm>
            <a:off x="4725983" y="7405317"/>
            <a:ext cx="4098622" cy="2434233"/>
          </a:xfrm>
          <a:prstGeom prst="rect">
            <a:avLst/>
          </a:prstGeom>
        </p:spPr>
        <p:txBody>
          <a:bodyPr wrap="square">
            <a:spAutoFit/>
          </a:bodyPr>
          <a:lstStyle/>
          <a:p>
            <a:pPr algn="ctr"/>
            <a:r>
              <a:rPr lang="en-US" sz="2400"/>
              <a:t>Aliquam et ante nunc fusce tincidunt eget ligula vitae hendrerit. Phasellus id ligula ut enim elementum bibendum eget eget magna. Fusce in magna diam. </a:t>
            </a:r>
          </a:p>
        </p:txBody>
      </p:sp>
      <p:sp>
        <p:nvSpPr>
          <p:cNvPr id="16" name="Rectangle 15"/>
          <p:cNvSpPr/>
          <p:nvPr/>
        </p:nvSpPr>
        <p:spPr>
          <a:xfrm>
            <a:off x="10144275" y="7405317"/>
            <a:ext cx="4098622" cy="3046988"/>
          </a:xfrm>
          <a:prstGeom prst="rect">
            <a:avLst/>
          </a:prstGeom>
        </p:spPr>
        <p:txBody>
          <a:bodyPr wrap="square">
            <a:spAutoFit/>
          </a:bodyPr>
          <a:lstStyle/>
          <a:p>
            <a:pPr algn="ctr"/>
            <a:r>
              <a:rPr lang="en-US" sz="2400"/>
              <a:t>Aliquam et ante nunc fusce tincidunt eget ligula vitae hendrerit. Phasellus id ligula ut enim elementum bibendum eget eget magna. Fusce in magna diam. </a:t>
            </a:r>
            <a:r>
              <a:rPr lang="it-IT" sz="2400"/>
              <a:t>Donec eget viverra nisi, non luctus arcu.</a:t>
            </a:r>
            <a:endParaRPr lang="en-US" sz="2400"/>
          </a:p>
        </p:txBody>
      </p:sp>
      <p:sp>
        <p:nvSpPr>
          <p:cNvPr id="17" name="Rectangle 16"/>
          <p:cNvSpPr/>
          <p:nvPr/>
        </p:nvSpPr>
        <p:spPr>
          <a:xfrm>
            <a:off x="15545821" y="7405317"/>
            <a:ext cx="4098622" cy="2434233"/>
          </a:xfrm>
          <a:prstGeom prst="rect">
            <a:avLst/>
          </a:prstGeom>
        </p:spPr>
        <p:txBody>
          <a:bodyPr wrap="square">
            <a:spAutoFit/>
          </a:bodyPr>
          <a:lstStyle/>
          <a:p>
            <a:pPr algn="ctr"/>
            <a:r>
              <a:rPr lang="en-US" sz="2400"/>
              <a:t>Aliquam et ante nunc fusce tincidunt eget ligula vitae hendrerit. Phasellus id ligula ut enim elementum bibendum eget eget magna. Fusce in magna diam. </a:t>
            </a:r>
          </a:p>
        </p:txBody>
      </p:sp>
      <p:sp>
        <p:nvSpPr>
          <p:cNvPr id="18" name="Rounded Rectangle 17"/>
          <p:cNvSpPr/>
          <p:nvPr/>
        </p:nvSpPr>
        <p:spPr>
          <a:xfrm>
            <a:off x="5669473" y="9932760"/>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2" panose="02000509000000000000" pitchFamily="49" charset="0"/>
                <a:cs typeface="Arial" panose="020B0604020202020204" pitchFamily="34" charset="0"/>
              </a:rPr>
              <a:t>2</a:t>
            </a:r>
            <a:endParaRPr lang="en-US" sz="2000">
              <a:solidFill>
                <a:schemeClr val="bg1"/>
              </a:solidFill>
            </a:endParaRPr>
          </a:p>
        </p:txBody>
      </p:sp>
      <p:sp>
        <p:nvSpPr>
          <p:cNvPr id="19" name="Rounded Rectangle 18"/>
          <p:cNvSpPr/>
          <p:nvPr/>
        </p:nvSpPr>
        <p:spPr>
          <a:xfrm>
            <a:off x="6231449" y="9932760"/>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1" panose="02000509000000000000" pitchFamily="49" charset="0"/>
                <a:cs typeface="Arial" panose="020B0604020202020204" pitchFamily="34" charset="0"/>
              </a:rPr>
              <a:t>*</a:t>
            </a:r>
            <a:endParaRPr lang="en-US" sz="2000">
              <a:solidFill>
                <a:schemeClr val="bg1"/>
              </a:solidFill>
            </a:endParaRPr>
          </a:p>
        </p:txBody>
      </p:sp>
      <p:sp>
        <p:nvSpPr>
          <p:cNvPr id="20" name="Rounded Rectangle 19"/>
          <p:cNvSpPr/>
          <p:nvPr/>
        </p:nvSpPr>
        <p:spPr>
          <a:xfrm>
            <a:off x="6793425" y="9932760"/>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1" panose="02000509000000000000" pitchFamily="49" charset="0"/>
                <a:cs typeface="Arial" panose="020B0604020202020204" pitchFamily="34" charset="0"/>
              </a:rPr>
              <a:t>L</a:t>
            </a:r>
            <a:endParaRPr lang="en-US" sz="2000">
              <a:solidFill>
                <a:schemeClr val="bg1"/>
              </a:solidFill>
            </a:endParaRPr>
          </a:p>
        </p:txBody>
      </p:sp>
      <p:sp>
        <p:nvSpPr>
          <p:cNvPr id="21" name="Rounded Rectangle 20"/>
          <p:cNvSpPr/>
          <p:nvPr/>
        </p:nvSpPr>
        <p:spPr>
          <a:xfrm>
            <a:off x="7355401" y="9932760"/>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1" panose="02000509000000000000" pitchFamily="49" charset="0"/>
                <a:cs typeface="Arial" panose="020B0604020202020204" pitchFamily="34" charset="0"/>
              </a:rPr>
              <a:t>1</a:t>
            </a:r>
            <a:endParaRPr lang="en-US" sz="2000">
              <a:solidFill>
                <a:schemeClr val="bg1"/>
              </a:solidFill>
            </a:endParaRPr>
          </a:p>
        </p:txBody>
      </p:sp>
      <p:sp>
        <p:nvSpPr>
          <p:cNvPr id="22" name="Rounded Rectangle 21"/>
          <p:cNvSpPr/>
          <p:nvPr/>
        </p:nvSpPr>
        <p:spPr>
          <a:xfrm>
            <a:off x="11090850" y="10653838"/>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2" panose="02000509000000000000" pitchFamily="49" charset="0"/>
                <a:cs typeface="Arial" panose="020B0604020202020204" pitchFamily="34" charset="0"/>
              </a:rPr>
              <a:t>2</a:t>
            </a:r>
            <a:endParaRPr lang="en-US" sz="2000">
              <a:solidFill>
                <a:schemeClr val="bg1"/>
              </a:solidFill>
            </a:endParaRPr>
          </a:p>
        </p:txBody>
      </p:sp>
      <p:sp>
        <p:nvSpPr>
          <p:cNvPr id="23" name="Rounded Rectangle 22"/>
          <p:cNvSpPr/>
          <p:nvPr/>
        </p:nvSpPr>
        <p:spPr>
          <a:xfrm>
            <a:off x="11652826" y="10653838"/>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1" panose="02000509000000000000" pitchFamily="49" charset="0"/>
                <a:cs typeface="Arial" panose="020B0604020202020204" pitchFamily="34" charset="0"/>
              </a:rPr>
              <a:t>*</a:t>
            </a:r>
            <a:endParaRPr lang="en-US" sz="2000">
              <a:solidFill>
                <a:schemeClr val="bg1"/>
              </a:solidFill>
            </a:endParaRPr>
          </a:p>
        </p:txBody>
      </p:sp>
      <p:sp>
        <p:nvSpPr>
          <p:cNvPr id="24" name="Rounded Rectangle 23"/>
          <p:cNvSpPr/>
          <p:nvPr/>
        </p:nvSpPr>
        <p:spPr>
          <a:xfrm>
            <a:off x="12214802" y="10653838"/>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1" panose="02000509000000000000" pitchFamily="49" charset="0"/>
                <a:cs typeface="Arial" panose="020B0604020202020204" pitchFamily="34" charset="0"/>
              </a:rPr>
              <a:t>L</a:t>
            </a:r>
            <a:endParaRPr lang="en-US" sz="2000">
              <a:solidFill>
                <a:schemeClr val="bg1"/>
              </a:solidFill>
            </a:endParaRPr>
          </a:p>
        </p:txBody>
      </p:sp>
      <p:sp>
        <p:nvSpPr>
          <p:cNvPr id="25" name="Rounded Rectangle 24"/>
          <p:cNvSpPr/>
          <p:nvPr/>
        </p:nvSpPr>
        <p:spPr>
          <a:xfrm>
            <a:off x="12776778" y="10653838"/>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1" panose="02000509000000000000" pitchFamily="49" charset="0"/>
                <a:cs typeface="Arial" panose="020B0604020202020204" pitchFamily="34" charset="0"/>
              </a:rPr>
              <a:t>1</a:t>
            </a:r>
            <a:endParaRPr lang="en-US" sz="2000">
              <a:solidFill>
                <a:schemeClr val="bg1"/>
              </a:solidFill>
            </a:endParaRPr>
          </a:p>
        </p:txBody>
      </p:sp>
      <p:sp>
        <p:nvSpPr>
          <p:cNvPr id="31" name="Rounded Rectangle 30"/>
          <p:cNvSpPr/>
          <p:nvPr/>
        </p:nvSpPr>
        <p:spPr>
          <a:xfrm>
            <a:off x="16554657" y="9932760"/>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2" panose="02000509000000000000" pitchFamily="49" charset="0"/>
                <a:cs typeface="Arial" panose="020B0604020202020204" pitchFamily="34" charset="0"/>
              </a:rPr>
              <a:t>2</a:t>
            </a:r>
            <a:endParaRPr lang="en-US" sz="2000">
              <a:solidFill>
                <a:schemeClr val="bg1"/>
              </a:solidFill>
            </a:endParaRPr>
          </a:p>
        </p:txBody>
      </p:sp>
      <p:sp>
        <p:nvSpPr>
          <p:cNvPr id="32" name="Rounded Rectangle 31"/>
          <p:cNvSpPr/>
          <p:nvPr/>
        </p:nvSpPr>
        <p:spPr>
          <a:xfrm>
            <a:off x="17116633" y="9932760"/>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1" panose="02000509000000000000" pitchFamily="49" charset="0"/>
                <a:cs typeface="Arial" panose="020B0604020202020204" pitchFamily="34" charset="0"/>
              </a:rPr>
              <a:t>*</a:t>
            </a:r>
            <a:endParaRPr lang="en-US" sz="2000">
              <a:solidFill>
                <a:schemeClr val="bg1"/>
              </a:solidFill>
            </a:endParaRPr>
          </a:p>
        </p:txBody>
      </p:sp>
      <p:sp>
        <p:nvSpPr>
          <p:cNvPr id="33" name="Rounded Rectangle 32"/>
          <p:cNvSpPr/>
          <p:nvPr/>
        </p:nvSpPr>
        <p:spPr>
          <a:xfrm>
            <a:off x="17678609" y="9932760"/>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1" panose="02000509000000000000" pitchFamily="49" charset="0"/>
                <a:cs typeface="Arial" panose="020B0604020202020204" pitchFamily="34" charset="0"/>
              </a:rPr>
              <a:t>L</a:t>
            </a:r>
            <a:endParaRPr lang="en-US" sz="2000">
              <a:solidFill>
                <a:schemeClr val="bg1"/>
              </a:solidFill>
            </a:endParaRPr>
          </a:p>
        </p:txBody>
      </p:sp>
      <p:sp>
        <p:nvSpPr>
          <p:cNvPr id="34" name="Rounded Rectangle 33"/>
          <p:cNvSpPr/>
          <p:nvPr/>
        </p:nvSpPr>
        <p:spPr>
          <a:xfrm>
            <a:off x="18240585" y="9932760"/>
            <a:ext cx="519545" cy="519545"/>
          </a:xfrm>
          <a:prstGeom prst="round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dt-social-01" panose="02000509000000000000" pitchFamily="49" charset="0"/>
                <a:cs typeface="Arial" panose="020B0604020202020204" pitchFamily="34" charset="0"/>
              </a:rPr>
              <a:t>1</a:t>
            </a:r>
            <a:endParaRPr lang="en-US" sz="2000">
              <a:solidFill>
                <a:schemeClr val="bg1"/>
              </a:solidFill>
            </a:endParaRPr>
          </a:p>
        </p:txBody>
      </p:sp>
      <p:sp>
        <p:nvSpPr>
          <p:cNvPr id="5" name="Picture Placeholder 4"/>
          <p:cNvSpPr>
            <a:spLocks noGrp="1"/>
          </p:cNvSpPr>
          <p:nvPr>
            <p:ph type="pic" sz="quarter" idx="20"/>
          </p:nvPr>
        </p:nvSpPr>
        <p:spPr/>
      </p:sp>
      <p:sp>
        <p:nvSpPr>
          <p:cNvPr id="6" name="Picture Placeholder 5"/>
          <p:cNvSpPr>
            <a:spLocks noGrp="1"/>
          </p:cNvSpPr>
          <p:nvPr>
            <p:ph type="pic" sz="quarter" idx="21"/>
          </p:nvPr>
        </p:nvSpPr>
        <p:spPr/>
      </p:sp>
      <p:sp>
        <p:nvSpPr>
          <p:cNvPr id="7" name="Picture Placeholder 6"/>
          <p:cNvSpPr>
            <a:spLocks noGrp="1"/>
          </p:cNvSpPr>
          <p:nvPr>
            <p:ph type="pic" sz="quarter" idx="22"/>
          </p:nvPr>
        </p:nvSpPr>
        <p:spPr/>
      </p:sp>
    </p:spTree>
    <p:extLst>
      <p:ext uri="{BB962C8B-B14F-4D97-AF65-F5344CB8AC3E}">
        <p14:creationId xmlns:p14="http://schemas.microsoft.com/office/powerpoint/2010/main" val="1467835401"/>
      </p:ext>
    </p:extLst>
  </p:cSld>
  <p:clrMapOvr>
    <a:masterClrMapping/>
  </p:clrMapOvr>
  <p:transition spd="slow">
    <p:push dir="u"/>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14573373" y="712247"/>
            <a:ext cx="8191623" cy="247601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15061624" y="1090326"/>
            <a:ext cx="7665272" cy="1508105"/>
          </a:xfrm>
          <a:prstGeom prst="rect">
            <a:avLst/>
          </a:prstGeom>
          <a:noFill/>
        </p:spPr>
        <p:txBody>
          <a:bodyPr wrap="square" rtlCol="0">
            <a:spAutoFit/>
          </a:bodyPr>
          <a:lstStyle/>
          <a:p>
            <a:r>
              <a:rPr lang="en-US" sz="6000">
                <a:solidFill>
                  <a:srgbClr val="FFFFFF"/>
                </a:solidFill>
              </a:rPr>
              <a:t>Our project content</a:t>
            </a:r>
          </a:p>
          <a:p>
            <a:r>
              <a:rPr lang="en-US" sz="3200">
                <a:solidFill>
                  <a:srgbClr val="FFFFFF"/>
                </a:solidFill>
              </a:rPr>
              <a:t>Create great subtitle is in here</a:t>
            </a:r>
          </a:p>
        </p:txBody>
      </p:sp>
      <p:sp>
        <p:nvSpPr>
          <p:cNvPr id="29" name="Rectangle: Rounded Corners 80"/>
          <p:cNvSpPr/>
          <p:nvPr/>
        </p:nvSpPr>
        <p:spPr>
          <a:xfrm>
            <a:off x="15156874" y="2685759"/>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p>
        </p:txBody>
      </p:sp>
      <p:sp>
        <p:nvSpPr>
          <p:cNvPr id="2" name="Slide Number Placeholder 1"/>
          <p:cNvSpPr>
            <a:spLocks noGrp="1"/>
          </p:cNvSpPr>
          <p:nvPr>
            <p:ph type="sldNum" sz="quarter" idx="4294967295"/>
          </p:nvPr>
        </p:nvSpPr>
        <p:spPr/>
        <p:txBody>
          <a:bodyPr/>
          <a:lstStyle/>
          <a:p>
            <a:r>
              <a:rPr lang="en-US"/>
              <a:t>  </a:t>
            </a:r>
          </a:p>
        </p:txBody>
      </p:sp>
      <p:cxnSp>
        <p:nvCxnSpPr>
          <p:cNvPr id="3" name="Straight Connector 2"/>
          <p:cNvCxnSpPr/>
          <p:nvPr/>
        </p:nvCxnSpPr>
        <p:spPr>
          <a:xfrm>
            <a:off x="14573373" y="0"/>
            <a:ext cx="0" cy="86677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 name="Group 30"/>
          <p:cNvGrpSpPr/>
          <p:nvPr/>
        </p:nvGrpSpPr>
        <p:grpSpPr>
          <a:xfrm>
            <a:off x="13893525" y="3532432"/>
            <a:ext cx="1359692" cy="1359692"/>
            <a:chOff x="13893525" y="3532432"/>
            <a:chExt cx="1359692" cy="1359692"/>
          </a:xfrm>
        </p:grpSpPr>
        <p:sp>
          <p:nvSpPr>
            <p:cNvPr id="4" name="Rounded Rectangle 3"/>
            <p:cNvSpPr/>
            <p:nvPr/>
          </p:nvSpPr>
          <p:spPr bwMode="auto">
            <a:xfrm rot="16200000">
              <a:off x="13893525" y="3532432"/>
              <a:ext cx="1359692" cy="1359692"/>
            </a:xfrm>
            <a:custGeom>
              <a:avLst/>
              <a:gdLst>
                <a:gd name="connsiteX0" fmla="*/ 0 w 904875"/>
                <a:gd name="connsiteY0" fmla="*/ 150816 h 904875"/>
                <a:gd name="connsiteX1" fmla="*/ 150816 w 904875"/>
                <a:gd name="connsiteY1" fmla="*/ 0 h 904875"/>
                <a:gd name="connsiteX2" fmla="*/ 754059 w 904875"/>
                <a:gd name="connsiteY2" fmla="*/ 0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77632 w 904875"/>
                <a:gd name="connsiteY2" fmla="*/ 23573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904875">
                  <a:moveTo>
                    <a:pt x="0" y="150816"/>
                  </a:moveTo>
                  <a:cubicBezTo>
                    <a:pt x="0" y="67523"/>
                    <a:pt x="67523" y="0"/>
                    <a:pt x="150816" y="0"/>
                  </a:cubicBezTo>
                  <a:lnTo>
                    <a:pt x="764161" y="3368"/>
                  </a:lnTo>
                  <a:cubicBezTo>
                    <a:pt x="847454" y="3368"/>
                    <a:pt x="904875" y="67523"/>
                    <a:pt x="904875" y="150816"/>
                  </a:cubicBezTo>
                  <a:lnTo>
                    <a:pt x="904875" y="754059"/>
                  </a:lnTo>
                  <a:cubicBezTo>
                    <a:pt x="904875" y="837352"/>
                    <a:pt x="837352" y="904875"/>
                    <a:pt x="754059" y="904875"/>
                  </a:cubicBezTo>
                  <a:lnTo>
                    <a:pt x="150816" y="904875"/>
                  </a:lnTo>
                  <a:cubicBezTo>
                    <a:pt x="67523" y="904875"/>
                    <a:pt x="0" y="837352"/>
                    <a:pt x="0" y="754059"/>
                  </a:cubicBezTo>
                  <a:lnTo>
                    <a:pt x="0" y="150816"/>
                  </a:lnTo>
                  <a:close/>
                </a:path>
              </a:pathLst>
            </a:custGeom>
            <a:solidFill>
              <a:schemeClr val="bg1"/>
            </a:solidFill>
            <a:ln w="6350">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5" name="Rectangle 4"/>
            <p:cNvSpPr/>
            <p:nvPr/>
          </p:nvSpPr>
          <p:spPr>
            <a:xfrm>
              <a:off x="14270874" y="3901621"/>
              <a:ext cx="646331" cy="646331"/>
            </a:xfrm>
            <a:prstGeom prst="rect">
              <a:avLst/>
            </a:prstGeom>
          </p:spPr>
          <p:txBody>
            <a:bodyPr wrap="none">
              <a:spAutoFit/>
            </a:bodyPr>
            <a:lstStyle/>
            <a:p>
              <a:pPr algn="ctr"/>
              <a:r>
                <a:rPr lang="en-US" sz="3600">
                  <a:solidFill>
                    <a:schemeClr val="accent1"/>
                  </a:solidFill>
                  <a:latin typeface="dt-food-05" panose="02000509000000000000" pitchFamily="49" charset="0"/>
                  <a:cs typeface="Arial" panose="020B0604020202020204" pitchFamily="34" charset="0"/>
                </a:rPr>
                <a:t>t</a:t>
              </a:r>
              <a:endParaRPr lang="en-US" sz="3600">
                <a:solidFill>
                  <a:schemeClr val="accent1"/>
                </a:solidFill>
              </a:endParaRPr>
            </a:p>
          </p:txBody>
        </p:sp>
      </p:grpSp>
      <p:grpSp>
        <p:nvGrpSpPr>
          <p:cNvPr id="20" name="Group 19"/>
          <p:cNvGrpSpPr/>
          <p:nvPr/>
        </p:nvGrpSpPr>
        <p:grpSpPr>
          <a:xfrm>
            <a:off x="13893525" y="5525659"/>
            <a:ext cx="1359692" cy="1359692"/>
            <a:chOff x="13893525" y="5928472"/>
            <a:chExt cx="1359692" cy="1359692"/>
          </a:xfrm>
        </p:grpSpPr>
        <p:sp>
          <p:nvSpPr>
            <p:cNvPr id="8" name="Rounded Rectangle 3"/>
            <p:cNvSpPr/>
            <p:nvPr/>
          </p:nvSpPr>
          <p:spPr bwMode="auto">
            <a:xfrm rot="16200000">
              <a:off x="13893525" y="5928472"/>
              <a:ext cx="1359692" cy="1359692"/>
            </a:xfrm>
            <a:custGeom>
              <a:avLst/>
              <a:gdLst>
                <a:gd name="connsiteX0" fmla="*/ 0 w 904875"/>
                <a:gd name="connsiteY0" fmla="*/ 150816 h 904875"/>
                <a:gd name="connsiteX1" fmla="*/ 150816 w 904875"/>
                <a:gd name="connsiteY1" fmla="*/ 0 h 904875"/>
                <a:gd name="connsiteX2" fmla="*/ 754059 w 904875"/>
                <a:gd name="connsiteY2" fmla="*/ 0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77632 w 904875"/>
                <a:gd name="connsiteY2" fmla="*/ 23573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904875">
                  <a:moveTo>
                    <a:pt x="0" y="150816"/>
                  </a:moveTo>
                  <a:cubicBezTo>
                    <a:pt x="0" y="67523"/>
                    <a:pt x="67523" y="0"/>
                    <a:pt x="150816" y="0"/>
                  </a:cubicBezTo>
                  <a:lnTo>
                    <a:pt x="764161" y="3368"/>
                  </a:lnTo>
                  <a:cubicBezTo>
                    <a:pt x="847454" y="3368"/>
                    <a:pt x="904875" y="67523"/>
                    <a:pt x="904875" y="150816"/>
                  </a:cubicBezTo>
                  <a:lnTo>
                    <a:pt x="904875" y="754059"/>
                  </a:lnTo>
                  <a:cubicBezTo>
                    <a:pt x="904875" y="837352"/>
                    <a:pt x="837352" y="904875"/>
                    <a:pt x="754059" y="904875"/>
                  </a:cubicBezTo>
                  <a:lnTo>
                    <a:pt x="150816" y="904875"/>
                  </a:lnTo>
                  <a:cubicBezTo>
                    <a:pt x="67523" y="904875"/>
                    <a:pt x="0" y="837352"/>
                    <a:pt x="0" y="754059"/>
                  </a:cubicBezTo>
                  <a:lnTo>
                    <a:pt x="0" y="150816"/>
                  </a:lnTo>
                  <a:close/>
                </a:path>
              </a:pathLst>
            </a:custGeom>
            <a:solidFill>
              <a:schemeClr val="bg1"/>
            </a:solidFill>
            <a:ln w="6350">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9" name="Rectangle 8"/>
            <p:cNvSpPr/>
            <p:nvPr/>
          </p:nvSpPr>
          <p:spPr>
            <a:xfrm>
              <a:off x="14270873" y="6297661"/>
              <a:ext cx="646332" cy="646331"/>
            </a:xfrm>
            <a:prstGeom prst="rect">
              <a:avLst/>
            </a:prstGeom>
          </p:spPr>
          <p:txBody>
            <a:bodyPr wrap="none">
              <a:spAutoFit/>
            </a:bodyPr>
            <a:lstStyle/>
            <a:p>
              <a:pPr algn="ctr"/>
              <a:r>
                <a:rPr lang="en-US" sz="3600">
                  <a:solidFill>
                    <a:schemeClr val="accent2"/>
                  </a:solidFill>
                  <a:latin typeface="dt-business-02" panose="02000509000000000000" pitchFamily="49" charset="0"/>
                  <a:cs typeface="Arial" panose="020B0604020202020204" pitchFamily="34" charset="0"/>
                </a:rPr>
                <a:t>c</a:t>
              </a:r>
              <a:endParaRPr lang="en-US" sz="3600">
                <a:solidFill>
                  <a:schemeClr val="accent2"/>
                </a:solidFill>
              </a:endParaRPr>
            </a:p>
          </p:txBody>
        </p:sp>
      </p:grpSp>
      <p:grpSp>
        <p:nvGrpSpPr>
          <p:cNvPr id="32" name="Group 31"/>
          <p:cNvGrpSpPr/>
          <p:nvPr/>
        </p:nvGrpSpPr>
        <p:grpSpPr>
          <a:xfrm>
            <a:off x="13893525" y="7473317"/>
            <a:ext cx="1359692" cy="1359692"/>
            <a:chOff x="13893525" y="8339836"/>
            <a:chExt cx="1359692" cy="1359692"/>
          </a:xfrm>
        </p:grpSpPr>
        <p:sp>
          <p:nvSpPr>
            <p:cNvPr id="12" name="Rounded Rectangle 3"/>
            <p:cNvSpPr/>
            <p:nvPr/>
          </p:nvSpPr>
          <p:spPr bwMode="auto">
            <a:xfrm rot="16200000">
              <a:off x="13893525" y="8339836"/>
              <a:ext cx="1359692" cy="1359692"/>
            </a:xfrm>
            <a:custGeom>
              <a:avLst/>
              <a:gdLst>
                <a:gd name="connsiteX0" fmla="*/ 0 w 904875"/>
                <a:gd name="connsiteY0" fmla="*/ 150816 h 904875"/>
                <a:gd name="connsiteX1" fmla="*/ 150816 w 904875"/>
                <a:gd name="connsiteY1" fmla="*/ 0 h 904875"/>
                <a:gd name="connsiteX2" fmla="*/ 754059 w 904875"/>
                <a:gd name="connsiteY2" fmla="*/ 0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77632 w 904875"/>
                <a:gd name="connsiteY2" fmla="*/ 23573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 name="connsiteX0" fmla="*/ 0 w 904875"/>
                <a:gd name="connsiteY0" fmla="*/ 150816 h 904875"/>
                <a:gd name="connsiteX1" fmla="*/ 150816 w 904875"/>
                <a:gd name="connsiteY1" fmla="*/ 0 h 904875"/>
                <a:gd name="connsiteX2" fmla="*/ 764161 w 904875"/>
                <a:gd name="connsiteY2" fmla="*/ 3368 h 904875"/>
                <a:gd name="connsiteX3" fmla="*/ 904875 w 904875"/>
                <a:gd name="connsiteY3" fmla="*/ 150816 h 904875"/>
                <a:gd name="connsiteX4" fmla="*/ 904875 w 904875"/>
                <a:gd name="connsiteY4" fmla="*/ 754059 h 904875"/>
                <a:gd name="connsiteX5" fmla="*/ 754059 w 904875"/>
                <a:gd name="connsiteY5" fmla="*/ 904875 h 904875"/>
                <a:gd name="connsiteX6" fmla="*/ 150816 w 904875"/>
                <a:gd name="connsiteY6" fmla="*/ 904875 h 904875"/>
                <a:gd name="connsiteX7" fmla="*/ 0 w 904875"/>
                <a:gd name="connsiteY7" fmla="*/ 754059 h 904875"/>
                <a:gd name="connsiteX8" fmla="*/ 0 w 904875"/>
                <a:gd name="connsiteY8" fmla="*/ 150816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904875">
                  <a:moveTo>
                    <a:pt x="0" y="150816"/>
                  </a:moveTo>
                  <a:cubicBezTo>
                    <a:pt x="0" y="67523"/>
                    <a:pt x="67523" y="0"/>
                    <a:pt x="150816" y="0"/>
                  </a:cubicBezTo>
                  <a:lnTo>
                    <a:pt x="764161" y="3368"/>
                  </a:lnTo>
                  <a:cubicBezTo>
                    <a:pt x="847454" y="3368"/>
                    <a:pt x="904875" y="67523"/>
                    <a:pt x="904875" y="150816"/>
                  </a:cubicBezTo>
                  <a:lnTo>
                    <a:pt x="904875" y="754059"/>
                  </a:lnTo>
                  <a:cubicBezTo>
                    <a:pt x="904875" y="837352"/>
                    <a:pt x="837352" y="904875"/>
                    <a:pt x="754059" y="904875"/>
                  </a:cubicBezTo>
                  <a:lnTo>
                    <a:pt x="150816" y="904875"/>
                  </a:lnTo>
                  <a:cubicBezTo>
                    <a:pt x="67523" y="904875"/>
                    <a:pt x="0" y="837352"/>
                    <a:pt x="0" y="754059"/>
                  </a:cubicBezTo>
                  <a:lnTo>
                    <a:pt x="0" y="150816"/>
                  </a:lnTo>
                  <a:close/>
                </a:path>
              </a:pathLst>
            </a:custGeom>
            <a:solidFill>
              <a:schemeClr val="bg1"/>
            </a:solidFill>
            <a:ln w="6350">
              <a:solidFill>
                <a:schemeClr val="tx1"/>
              </a:solidFill>
              <a:round/>
              <a:headEnd/>
              <a:tailEnd/>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3" name="Rectangle 12"/>
            <p:cNvSpPr/>
            <p:nvPr/>
          </p:nvSpPr>
          <p:spPr>
            <a:xfrm>
              <a:off x="14270874" y="8709025"/>
              <a:ext cx="646331" cy="646331"/>
            </a:xfrm>
            <a:prstGeom prst="rect">
              <a:avLst/>
            </a:prstGeom>
          </p:spPr>
          <p:txBody>
            <a:bodyPr wrap="none">
              <a:spAutoFit/>
            </a:bodyPr>
            <a:lstStyle/>
            <a:p>
              <a:pPr algn="ctr"/>
              <a:r>
                <a:rPr lang="en-US" sz="3600">
                  <a:solidFill>
                    <a:schemeClr val="accent3"/>
                  </a:solidFill>
                  <a:latin typeface="dt-business-01" panose="02000509000000000000" pitchFamily="49" charset="0"/>
                  <a:cs typeface="Arial" panose="020B0604020202020204" pitchFamily="34" charset="0"/>
                </a:rPr>
                <a:t>e</a:t>
              </a:r>
              <a:endParaRPr lang="en-US" sz="3600">
                <a:solidFill>
                  <a:schemeClr val="accent3"/>
                </a:solidFill>
              </a:endParaRPr>
            </a:p>
          </p:txBody>
        </p:sp>
      </p:grpSp>
      <p:sp>
        <p:nvSpPr>
          <p:cNvPr id="30" name="TextBox 29"/>
          <p:cNvSpPr txBox="1"/>
          <p:nvPr/>
        </p:nvSpPr>
        <p:spPr>
          <a:xfrm>
            <a:off x="6682595" y="2935005"/>
            <a:ext cx="6401112" cy="2554545"/>
          </a:xfrm>
          <a:prstGeom prst="rect">
            <a:avLst/>
          </a:prstGeom>
          <a:noFill/>
        </p:spPr>
        <p:txBody>
          <a:bodyPr wrap="square" rtlCol="0">
            <a:spAutoFit/>
          </a:bodyPr>
          <a:lstStyle/>
          <a:p>
            <a:pPr algn="r"/>
            <a:r>
              <a:rPr lang="en-US" sz="3600"/>
              <a:t>Breakfast</a:t>
            </a:r>
          </a:p>
          <a:p>
            <a:pPr algn="r"/>
            <a:r>
              <a:rPr lang="en-US" sz="2400"/>
              <a:t>Lorem Ipsum has two main statistical in methodologies are used in data analysis which summarizes data from a sample using indexes.</a:t>
            </a:r>
          </a:p>
          <a:p>
            <a:pPr algn="r"/>
            <a:endParaRPr lang="en-US" sz="2800"/>
          </a:p>
        </p:txBody>
      </p:sp>
      <p:sp>
        <p:nvSpPr>
          <p:cNvPr id="33" name="TextBox 32"/>
          <p:cNvSpPr txBox="1"/>
          <p:nvPr/>
        </p:nvSpPr>
        <p:spPr>
          <a:xfrm>
            <a:off x="15886305" y="5099659"/>
            <a:ext cx="6015910" cy="2554545"/>
          </a:xfrm>
          <a:prstGeom prst="rect">
            <a:avLst/>
          </a:prstGeom>
          <a:noFill/>
        </p:spPr>
        <p:txBody>
          <a:bodyPr wrap="square" rtlCol="0">
            <a:spAutoFit/>
          </a:bodyPr>
          <a:lstStyle/>
          <a:p>
            <a:r>
              <a:rPr lang="en-US" sz="3600"/>
              <a:t>Analysis</a:t>
            </a:r>
          </a:p>
          <a:p>
            <a:r>
              <a:rPr lang="en-US" sz="2400"/>
              <a:t>Lorem Ipsum has two main statistical in methodologies are used in data analysis which summarizes data from a sample using indexes.</a:t>
            </a:r>
          </a:p>
          <a:p>
            <a:endParaRPr lang="en-US" sz="2800"/>
          </a:p>
        </p:txBody>
      </p:sp>
      <p:sp>
        <p:nvSpPr>
          <p:cNvPr id="34" name="TextBox 33"/>
          <p:cNvSpPr txBox="1"/>
          <p:nvPr/>
        </p:nvSpPr>
        <p:spPr>
          <a:xfrm>
            <a:off x="7627642" y="6888398"/>
            <a:ext cx="5871802" cy="2554545"/>
          </a:xfrm>
          <a:prstGeom prst="rect">
            <a:avLst/>
          </a:prstGeom>
          <a:noFill/>
        </p:spPr>
        <p:txBody>
          <a:bodyPr wrap="square" rtlCol="0">
            <a:spAutoFit/>
          </a:bodyPr>
          <a:lstStyle/>
          <a:p>
            <a:pPr algn="r"/>
            <a:r>
              <a:rPr lang="en-US" sz="3600"/>
              <a:t>GoodBye</a:t>
            </a:r>
          </a:p>
          <a:p>
            <a:pPr algn="r"/>
            <a:r>
              <a:rPr lang="en-US" sz="2400"/>
              <a:t>Lorem Ipsum has two main statistical in methodologies are used in data analysis which summarizes data from a sample using indexes.</a:t>
            </a:r>
          </a:p>
          <a:p>
            <a:pPr algn="r"/>
            <a:endParaRPr lang="en-US" sz="2800"/>
          </a:p>
        </p:txBody>
      </p:sp>
    </p:spTree>
    <p:extLst>
      <p:ext uri="{BB962C8B-B14F-4D97-AF65-F5344CB8AC3E}">
        <p14:creationId xmlns:p14="http://schemas.microsoft.com/office/powerpoint/2010/main" val="2806381639"/>
      </p:ext>
    </p:extLst>
  </p:cSld>
  <p:clrMapOvr>
    <a:masterClrMapping/>
  </p:clrMapOvr>
  <p:transition spd="slow">
    <p:push dir="u"/>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a:stCxn id="4" idx="4"/>
          </p:cNvCxnSpPr>
          <p:nvPr/>
        </p:nvCxnSpPr>
        <p:spPr>
          <a:xfrm>
            <a:off x="12287373" y="6520960"/>
            <a:ext cx="0" cy="84904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Slide Number Placeholder 1"/>
          <p:cNvSpPr>
            <a:spLocks noGrp="1"/>
          </p:cNvSpPr>
          <p:nvPr>
            <p:ph type="sldNum" sz="quarter" idx="4294967295"/>
          </p:nvPr>
        </p:nvSpPr>
        <p:spPr/>
        <p:txBody>
          <a:bodyPr/>
          <a:lstStyle/>
          <a:p>
            <a:fld id="{8E5CEF3C-9B2D-40F3-803E-74AC2A770255}" type="slidenum">
              <a:rPr lang="en-US" smtClean="0"/>
              <a:pPr/>
              <a:t>61</a:t>
            </a:fld>
            <a:endParaRPr lang="en-US"/>
          </a:p>
        </p:txBody>
      </p:sp>
      <p:sp>
        <p:nvSpPr>
          <p:cNvPr id="4" name="Oval 3"/>
          <p:cNvSpPr/>
          <p:nvPr/>
        </p:nvSpPr>
        <p:spPr>
          <a:xfrm>
            <a:off x="11443312" y="4832839"/>
            <a:ext cx="1688122" cy="1688122"/>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a:solidFill>
                  <a:schemeClr val="tx1"/>
                </a:solidFill>
                <a:ea typeface="Roboto Thin" charset="0"/>
                <a:cs typeface="Roboto Thin" charset="0"/>
              </a:rPr>
              <a:t>1991</a:t>
            </a:r>
          </a:p>
        </p:txBody>
      </p:sp>
      <p:sp>
        <p:nvSpPr>
          <p:cNvPr id="5" name="Oval 4"/>
          <p:cNvSpPr/>
          <p:nvPr/>
        </p:nvSpPr>
        <p:spPr>
          <a:xfrm>
            <a:off x="11443312" y="7167197"/>
            <a:ext cx="1688122" cy="1688122"/>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a:solidFill>
                  <a:schemeClr val="tx1"/>
                </a:solidFill>
                <a:ea typeface="Roboto Thin" charset="0"/>
                <a:cs typeface="Roboto Thin" charset="0"/>
              </a:rPr>
              <a:t>1995</a:t>
            </a:r>
          </a:p>
        </p:txBody>
      </p:sp>
      <p:sp>
        <p:nvSpPr>
          <p:cNvPr id="9" name="Oval 8"/>
          <p:cNvSpPr/>
          <p:nvPr/>
        </p:nvSpPr>
        <p:spPr>
          <a:xfrm>
            <a:off x="11443312" y="9501555"/>
            <a:ext cx="1688122" cy="1688122"/>
          </a:xfrm>
          <a:prstGeom prst="ellipse">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a:solidFill>
                  <a:schemeClr val="tx1"/>
                </a:solidFill>
                <a:ea typeface="Roboto Thin" charset="0"/>
                <a:cs typeface="Roboto Thin" charset="0"/>
              </a:rPr>
              <a:t>1999</a:t>
            </a:r>
          </a:p>
        </p:txBody>
      </p:sp>
      <p:cxnSp>
        <p:nvCxnSpPr>
          <p:cNvPr id="16" name="Straight Arrow Connector 15"/>
          <p:cNvCxnSpPr/>
          <p:nvPr/>
        </p:nvCxnSpPr>
        <p:spPr>
          <a:xfrm flipH="1">
            <a:off x="6345238" y="5698186"/>
            <a:ext cx="4920150" cy="0"/>
          </a:xfrm>
          <a:prstGeom prst="straightConnector1">
            <a:avLst/>
          </a:prstGeom>
          <a:ln>
            <a:tailEnd type="diamond"/>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H="1">
            <a:off x="6207454" y="10308286"/>
            <a:ext cx="5203986" cy="0"/>
          </a:xfrm>
          <a:prstGeom prst="straightConnector1">
            <a:avLst/>
          </a:prstGeom>
          <a:ln>
            <a:solidFill>
              <a:schemeClr val="accent3"/>
            </a:solidFill>
            <a:tailEnd type="diamond"/>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13307722" y="7965136"/>
            <a:ext cx="5362866" cy="0"/>
          </a:xfrm>
          <a:prstGeom prst="straightConnector1">
            <a:avLst/>
          </a:prstGeom>
          <a:ln>
            <a:solidFill>
              <a:schemeClr val="accent2"/>
            </a:solidFill>
            <a:tailEnd type="diamond"/>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7154635" y="5857411"/>
            <a:ext cx="4288675" cy="830997"/>
          </a:xfrm>
          <a:prstGeom prst="rect">
            <a:avLst/>
          </a:prstGeom>
        </p:spPr>
        <p:txBody>
          <a:bodyPr wrap="square">
            <a:spAutoFit/>
          </a:bodyPr>
          <a:lstStyle/>
          <a:p>
            <a:pPr algn="r"/>
            <a:r>
              <a:rPr lang="en-US" sz="2400">
                <a:ea typeface="Open Sans Light" panose="020B0306030504020204" pitchFamily="34" charset="0"/>
                <a:cs typeface="Lato Light"/>
              </a:rPr>
              <a:t>Lorem Ipsum has two main statistical methodologies</a:t>
            </a:r>
          </a:p>
        </p:txBody>
      </p:sp>
      <p:sp>
        <p:nvSpPr>
          <p:cNvPr id="25" name="Rectangle 24"/>
          <p:cNvSpPr/>
          <p:nvPr/>
        </p:nvSpPr>
        <p:spPr>
          <a:xfrm>
            <a:off x="6061403" y="4822952"/>
            <a:ext cx="5381908" cy="646331"/>
          </a:xfrm>
          <a:prstGeom prst="rect">
            <a:avLst/>
          </a:prstGeom>
        </p:spPr>
        <p:txBody>
          <a:bodyPr wrap="square">
            <a:spAutoFit/>
          </a:bodyPr>
          <a:lstStyle/>
          <a:p>
            <a:pPr algn="r"/>
            <a:r>
              <a:rPr lang="en-US" sz="3600">
                <a:ea typeface="Open Sans Light" panose="020B0306030504020204" pitchFamily="34" charset="0"/>
                <a:cs typeface="Lato Light"/>
              </a:rPr>
              <a:t>Startup</a:t>
            </a:r>
          </a:p>
        </p:txBody>
      </p:sp>
      <p:sp>
        <p:nvSpPr>
          <p:cNvPr id="26" name="Rectangle 25"/>
          <p:cNvSpPr/>
          <p:nvPr/>
        </p:nvSpPr>
        <p:spPr>
          <a:xfrm>
            <a:off x="13548053" y="8107001"/>
            <a:ext cx="4391604" cy="830997"/>
          </a:xfrm>
          <a:prstGeom prst="rect">
            <a:avLst/>
          </a:prstGeom>
        </p:spPr>
        <p:txBody>
          <a:bodyPr wrap="square">
            <a:spAutoFit/>
          </a:bodyPr>
          <a:lstStyle/>
          <a:p>
            <a:r>
              <a:rPr lang="en-US" sz="2400">
                <a:ea typeface="Open Sans Light" panose="020B0306030504020204" pitchFamily="34" charset="0"/>
                <a:cs typeface="Lato Light"/>
              </a:rPr>
              <a:t>Lorem Ipsum has two main statistical methodologies</a:t>
            </a:r>
          </a:p>
        </p:txBody>
      </p:sp>
      <p:sp>
        <p:nvSpPr>
          <p:cNvPr id="27" name="Rectangle 26"/>
          <p:cNvSpPr/>
          <p:nvPr/>
        </p:nvSpPr>
        <p:spPr>
          <a:xfrm>
            <a:off x="13548053" y="7093812"/>
            <a:ext cx="5381908" cy="646331"/>
          </a:xfrm>
          <a:prstGeom prst="rect">
            <a:avLst/>
          </a:prstGeom>
        </p:spPr>
        <p:txBody>
          <a:bodyPr wrap="square">
            <a:spAutoFit/>
          </a:bodyPr>
          <a:lstStyle/>
          <a:p>
            <a:r>
              <a:rPr lang="en-US" sz="3600">
                <a:ea typeface="Open Sans Light" panose="020B0306030504020204" pitchFamily="34" charset="0"/>
                <a:cs typeface="Lato Light"/>
              </a:rPr>
              <a:t>Declaring Invest</a:t>
            </a:r>
          </a:p>
        </p:txBody>
      </p:sp>
      <p:sp>
        <p:nvSpPr>
          <p:cNvPr id="28" name="Rectangle 27"/>
          <p:cNvSpPr/>
          <p:nvPr/>
        </p:nvSpPr>
        <p:spPr>
          <a:xfrm>
            <a:off x="7300685" y="10456089"/>
            <a:ext cx="4288675" cy="830997"/>
          </a:xfrm>
          <a:prstGeom prst="rect">
            <a:avLst/>
          </a:prstGeom>
        </p:spPr>
        <p:txBody>
          <a:bodyPr wrap="square">
            <a:spAutoFit/>
          </a:bodyPr>
          <a:lstStyle/>
          <a:p>
            <a:pPr algn="r"/>
            <a:r>
              <a:rPr lang="en-US" sz="2400">
                <a:ea typeface="Open Sans Light" panose="020B0306030504020204" pitchFamily="34" charset="0"/>
                <a:cs typeface="Lato Light"/>
              </a:rPr>
              <a:t>Lorem Ipsum has two main statistical methodologies</a:t>
            </a:r>
          </a:p>
        </p:txBody>
      </p:sp>
      <p:sp>
        <p:nvSpPr>
          <p:cNvPr id="29" name="Rectangle 28"/>
          <p:cNvSpPr/>
          <p:nvPr/>
        </p:nvSpPr>
        <p:spPr>
          <a:xfrm>
            <a:off x="6061403" y="9438271"/>
            <a:ext cx="5381908" cy="646331"/>
          </a:xfrm>
          <a:prstGeom prst="rect">
            <a:avLst/>
          </a:prstGeom>
        </p:spPr>
        <p:txBody>
          <a:bodyPr wrap="square">
            <a:spAutoFit/>
          </a:bodyPr>
          <a:lstStyle/>
          <a:p>
            <a:pPr algn="r"/>
            <a:r>
              <a:rPr lang="en-US" sz="3600">
                <a:ea typeface="Open Sans Light" panose="020B0306030504020204" pitchFamily="34" charset="0"/>
                <a:cs typeface="Lato Light"/>
              </a:rPr>
              <a:t>Best Customers</a:t>
            </a:r>
          </a:p>
        </p:txBody>
      </p:sp>
      <p:sp>
        <p:nvSpPr>
          <p:cNvPr id="32" name="Rectangle 31"/>
          <p:cNvSpPr/>
          <p:nvPr/>
        </p:nvSpPr>
        <p:spPr>
          <a:xfrm>
            <a:off x="5018334" y="5257246"/>
            <a:ext cx="954107" cy="1015663"/>
          </a:xfrm>
          <a:prstGeom prst="rect">
            <a:avLst/>
          </a:prstGeom>
        </p:spPr>
        <p:txBody>
          <a:bodyPr wrap="none">
            <a:spAutoFit/>
          </a:bodyPr>
          <a:lstStyle/>
          <a:p>
            <a:r>
              <a:rPr lang="en-US" sz="6000">
                <a:solidFill>
                  <a:schemeClr val="accent1"/>
                </a:solidFill>
                <a:latin typeface="dt-business-01" panose="02000509000000000000" pitchFamily="49" charset="0"/>
                <a:cs typeface="Arial" panose="020B0604020202020204" pitchFamily="34" charset="0"/>
              </a:rPr>
              <a:t>b</a:t>
            </a:r>
            <a:endParaRPr lang="en-US" sz="6000">
              <a:solidFill>
                <a:schemeClr val="accent1"/>
              </a:solidFill>
            </a:endParaRPr>
          </a:p>
        </p:txBody>
      </p:sp>
      <p:sp>
        <p:nvSpPr>
          <p:cNvPr id="33" name="Rectangle 32"/>
          <p:cNvSpPr/>
          <p:nvPr/>
        </p:nvSpPr>
        <p:spPr>
          <a:xfrm>
            <a:off x="19087207" y="7503426"/>
            <a:ext cx="954107" cy="1015663"/>
          </a:xfrm>
          <a:prstGeom prst="rect">
            <a:avLst/>
          </a:prstGeom>
        </p:spPr>
        <p:txBody>
          <a:bodyPr wrap="none">
            <a:spAutoFit/>
          </a:bodyPr>
          <a:lstStyle/>
          <a:p>
            <a:r>
              <a:rPr lang="en-US" sz="6000">
                <a:solidFill>
                  <a:schemeClr val="accent2"/>
                </a:solidFill>
                <a:latin typeface="dt-business-01" panose="02000509000000000000" pitchFamily="49" charset="0"/>
                <a:cs typeface="Arial" panose="020B0604020202020204" pitchFamily="34" charset="0"/>
              </a:rPr>
              <a:t>z</a:t>
            </a:r>
            <a:endParaRPr lang="en-US" sz="6000">
              <a:solidFill>
                <a:schemeClr val="accent2"/>
              </a:solidFill>
            </a:endParaRPr>
          </a:p>
        </p:txBody>
      </p:sp>
      <p:sp>
        <p:nvSpPr>
          <p:cNvPr id="34" name="Rectangle 33"/>
          <p:cNvSpPr/>
          <p:nvPr/>
        </p:nvSpPr>
        <p:spPr>
          <a:xfrm>
            <a:off x="4946775" y="9837784"/>
            <a:ext cx="954107" cy="1015663"/>
          </a:xfrm>
          <a:prstGeom prst="rect">
            <a:avLst/>
          </a:prstGeom>
        </p:spPr>
        <p:txBody>
          <a:bodyPr wrap="none">
            <a:spAutoFit/>
          </a:bodyPr>
          <a:lstStyle/>
          <a:p>
            <a:r>
              <a:rPr lang="en-US" sz="6000">
                <a:solidFill>
                  <a:schemeClr val="accent3"/>
                </a:solidFill>
                <a:latin typeface="dt-business-03" panose="02000509000000000000" pitchFamily="49" charset="0"/>
                <a:cs typeface="Arial" panose="020B0604020202020204" pitchFamily="34" charset="0"/>
              </a:rPr>
              <a:t>k</a:t>
            </a:r>
            <a:endParaRPr lang="en-US" sz="6000">
              <a:solidFill>
                <a:schemeClr val="accent3"/>
              </a:solidFill>
            </a:endParaRPr>
          </a:p>
        </p:txBody>
      </p:sp>
      <p:grpSp>
        <p:nvGrpSpPr>
          <p:cNvPr id="3" name="Group 2"/>
          <p:cNvGrpSpPr/>
          <p:nvPr/>
        </p:nvGrpSpPr>
        <p:grpSpPr>
          <a:xfrm>
            <a:off x="7150105" y="1547793"/>
            <a:ext cx="10086965" cy="1682922"/>
            <a:chOff x="1184382" y="1072672"/>
            <a:chExt cx="10086965" cy="1682922"/>
          </a:xfrm>
        </p:grpSpPr>
        <p:sp>
          <p:nvSpPr>
            <p:cNvPr id="24" name="TextBox 23"/>
            <p:cNvSpPr txBox="1"/>
            <p:nvPr/>
          </p:nvSpPr>
          <p:spPr>
            <a:xfrm>
              <a:off x="1184382" y="1072672"/>
              <a:ext cx="10086965" cy="1508105"/>
            </a:xfrm>
            <a:prstGeom prst="rect">
              <a:avLst/>
            </a:prstGeom>
            <a:noFill/>
          </p:spPr>
          <p:txBody>
            <a:bodyPr wrap="square" rtlCol="0">
              <a:spAutoFit/>
            </a:bodyPr>
            <a:lstStyle/>
            <a:p>
              <a:pPr algn="ctr"/>
              <a:r>
                <a:rPr lang="en-US" sz="6000"/>
                <a:t>Our History</a:t>
              </a:r>
            </a:p>
            <a:p>
              <a:pPr algn="ctr"/>
              <a:r>
                <a:rPr lang="en-US" sz="3200"/>
                <a:t>Create great subtitle is in here</a:t>
              </a:r>
            </a:p>
          </p:txBody>
        </p:sp>
        <p:sp>
          <p:nvSpPr>
            <p:cNvPr id="30" name="Rectangle: Rounded Corners 80"/>
            <p:cNvSpPr/>
            <p:nvPr/>
          </p:nvSpPr>
          <p:spPr>
            <a:xfrm>
              <a:off x="5537968" y="2668105"/>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3494130052"/>
      </p:ext>
    </p:extLst>
  </p:cSld>
  <p:clrMapOvr>
    <a:masterClrMapping/>
  </p:clrMapOvr>
  <p:transition spd="slow">
    <p:strips dir="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66667">
                                          <p:cBhvr additive="base">
                                            <p:cTn id="7" dur="1500" fill="hold"/>
                                            <p:tgtEl>
                                              <p:spTgt spid="25"/>
                                            </p:tgtEl>
                                            <p:attrNameLst>
                                              <p:attrName>ppt_x</p:attrName>
                                            </p:attrNameLst>
                                          </p:cBhvr>
                                          <p:tavLst>
                                            <p:tav tm="0">
                                              <p:val>
                                                <p:strVal val="0-#ppt_w/2"/>
                                              </p:val>
                                            </p:tav>
                                            <p:tav tm="100000">
                                              <p:val>
                                                <p:strVal val="#ppt_x"/>
                                              </p:val>
                                            </p:tav>
                                          </p:tavLst>
                                        </p:anim>
                                        <p:anim calcmode="lin" valueType="num" p14:bounceEnd="66667">
                                          <p:cBhvr additive="base">
                                            <p:cTn id="8" dur="1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66667">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14:bounceEnd="66667">
                                          <p:cBhvr additive="base">
                                            <p:cTn id="11" dur="1500" fill="hold"/>
                                            <p:tgtEl>
                                              <p:spTgt spid="16"/>
                                            </p:tgtEl>
                                            <p:attrNameLst>
                                              <p:attrName>ppt_x</p:attrName>
                                            </p:attrNameLst>
                                          </p:cBhvr>
                                          <p:tavLst>
                                            <p:tav tm="0">
                                              <p:val>
                                                <p:strVal val="0-#ppt_w/2"/>
                                              </p:val>
                                            </p:tav>
                                            <p:tav tm="100000">
                                              <p:val>
                                                <p:strVal val="#ppt_x"/>
                                              </p:val>
                                            </p:tav>
                                          </p:tavLst>
                                        </p:anim>
                                        <p:anim calcmode="lin" valueType="num" p14:bounceEnd="66667">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200"/>
                                      </p:stCondLst>
                                      <p:childTnLst>
                                        <p:set>
                                          <p:cBhvr>
                                            <p:cTn id="14" dur="1" fill="hold">
                                              <p:stCondLst>
                                                <p:cond delay="0"/>
                                              </p:stCondLst>
                                            </p:cTn>
                                            <p:tgtEl>
                                              <p:spTgt spid="23"/>
                                            </p:tgtEl>
                                            <p:attrNameLst>
                                              <p:attrName>style.visibility</p:attrName>
                                            </p:attrNameLst>
                                          </p:cBhvr>
                                          <p:to>
                                            <p:strVal val="visible"/>
                                          </p:to>
                                        </p:set>
                                        <p:anim calcmode="lin" valueType="num" p14:bounceEnd="66667">
                                          <p:cBhvr additive="base">
                                            <p:cTn id="15" dur="1500" fill="hold"/>
                                            <p:tgtEl>
                                              <p:spTgt spid="23"/>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23"/>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66667">
                                      <p:stCondLst>
                                        <p:cond delay="300"/>
                                      </p:stCondLst>
                                      <p:childTnLst>
                                        <p:set>
                                          <p:cBhvr>
                                            <p:cTn id="18" dur="1" fill="hold">
                                              <p:stCondLst>
                                                <p:cond delay="0"/>
                                              </p:stCondLst>
                                            </p:cTn>
                                            <p:tgtEl>
                                              <p:spTgt spid="32"/>
                                            </p:tgtEl>
                                            <p:attrNameLst>
                                              <p:attrName>style.visibility</p:attrName>
                                            </p:attrNameLst>
                                          </p:cBhvr>
                                          <p:to>
                                            <p:strVal val="visible"/>
                                          </p:to>
                                        </p:set>
                                        <p:anim calcmode="lin" valueType="num" p14:bounceEnd="66667">
                                          <p:cBhvr additive="base">
                                            <p:cTn id="19" dur="1500" fill="hold"/>
                                            <p:tgtEl>
                                              <p:spTgt spid="32"/>
                                            </p:tgtEl>
                                            <p:attrNameLst>
                                              <p:attrName>ppt_x</p:attrName>
                                            </p:attrNameLst>
                                          </p:cBhvr>
                                          <p:tavLst>
                                            <p:tav tm="0">
                                              <p:val>
                                                <p:strVal val="0-#ppt_w/2"/>
                                              </p:val>
                                            </p:tav>
                                            <p:tav tm="100000">
                                              <p:val>
                                                <p:strVal val="#ppt_x"/>
                                              </p:val>
                                            </p:tav>
                                          </p:tavLst>
                                        </p:anim>
                                        <p:anim calcmode="lin" valueType="num" p14:bounceEnd="66667">
                                          <p:cBhvr additive="base">
                                            <p:cTn id="20" dur="1500" fill="hold"/>
                                            <p:tgtEl>
                                              <p:spTgt spid="32"/>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66667">
                                      <p:stCondLst>
                                        <p:cond delay="400"/>
                                      </p:stCondLst>
                                      <p:childTnLst>
                                        <p:set>
                                          <p:cBhvr>
                                            <p:cTn id="22" dur="1" fill="hold">
                                              <p:stCondLst>
                                                <p:cond delay="0"/>
                                              </p:stCondLst>
                                            </p:cTn>
                                            <p:tgtEl>
                                              <p:spTgt spid="27"/>
                                            </p:tgtEl>
                                            <p:attrNameLst>
                                              <p:attrName>style.visibility</p:attrName>
                                            </p:attrNameLst>
                                          </p:cBhvr>
                                          <p:to>
                                            <p:strVal val="visible"/>
                                          </p:to>
                                        </p:set>
                                        <p:anim calcmode="lin" valueType="num" p14:bounceEnd="66667">
                                          <p:cBhvr additive="base">
                                            <p:cTn id="23" dur="1500" fill="hold"/>
                                            <p:tgtEl>
                                              <p:spTgt spid="27"/>
                                            </p:tgtEl>
                                            <p:attrNameLst>
                                              <p:attrName>ppt_x</p:attrName>
                                            </p:attrNameLst>
                                          </p:cBhvr>
                                          <p:tavLst>
                                            <p:tav tm="0">
                                              <p:val>
                                                <p:strVal val="1+#ppt_w/2"/>
                                              </p:val>
                                            </p:tav>
                                            <p:tav tm="100000">
                                              <p:val>
                                                <p:strVal val="#ppt_x"/>
                                              </p:val>
                                            </p:tav>
                                          </p:tavLst>
                                        </p:anim>
                                        <p:anim calcmode="lin" valueType="num" p14:bounceEnd="66667">
                                          <p:cBhvr additive="base">
                                            <p:cTn id="24" dur="1500" fill="hold"/>
                                            <p:tgtEl>
                                              <p:spTgt spid="27"/>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14:presetBounceEnd="66667">
                                      <p:stCondLst>
                                        <p:cond delay="500"/>
                                      </p:stCondLst>
                                      <p:childTnLst>
                                        <p:set>
                                          <p:cBhvr>
                                            <p:cTn id="26" dur="1" fill="hold">
                                              <p:stCondLst>
                                                <p:cond delay="0"/>
                                              </p:stCondLst>
                                            </p:cTn>
                                            <p:tgtEl>
                                              <p:spTgt spid="22"/>
                                            </p:tgtEl>
                                            <p:attrNameLst>
                                              <p:attrName>style.visibility</p:attrName>
                                            </p:attrNameLst>
                                          </p:cBhvr>
                                          <p:to>
                                            <p:strVal val="visible"/>
                                          </p:to>
                                        </p:set>
                                        <p:anim calcmode="lin" valueType="num" p14:bounceEnd="66667">
                                          <p:cBhvr additive="base">
                                            <p:cTn id="27" dur="1500" fill="hold"/>
                                            <p:tgtEl>
                                              <p:spTgt spid="22"/>
                                            </p:tgtEl>
                                            <p:attrNameLst>
                                              <p:attrName>ppt_x</p:attrName>
                                            </p:attrNameLst>
                                          </p:cBhvr>
                                          <p:tavLst>
                                            <p:tav tm="0">
                                              <p:val>
                                                <p:strVal val="1+#ppt_w/2"/>
                                              </p:val>
                                            </p:tav>
                                            <p:tav tm="100000">
                                              <p:val>
                                                <p:strVal val="#ppt_x"/>
                                              </p:val>
                                            </p:tav>
                                          </p:tavLst>
                                        </p:anim>
                                        <p:anim calcmode="lin" valueType="num" p14:bounceEnd="66667">
                                          <p:cBhvr additive="base">
                                            <p:cTn id="28" dur="1500" fill="hold"/>
                                            <p:tgtEl>
                                              <p:spTgt spid="22"/>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14:presetBounceEnd="66667">
                                      <p:stCondLst>
                                        <p:cond delay="600"/>
                                      </p:stCondLst>
                                      <p:childTnLst>
                                        <p:set>
                                          <p:cBhvr>
                                            <p:cTn id="30" dur="1" fill="hold">
                                              <p:stCondLst>
                                                <p:cond delay="0"/>
                                              </p:stCondLst>
                                            </p:cTn>
                                            <p:tgtEl>
                                              <p:spTgt spid="26"/>
                                            </p:tgtEl>
                                            <p:attrNameLst>
                                              <p:attrName>style.visibility</p:attrName>
                                            </p:attrNameLst>
                                          </p:cBhvr>
                                          <p:to>
                                            <p:strVal val="visible"/>
                                          </p:to>
                                        </p:set>
                                        <p:anim calcmode="lin" valueType="num" p14:bounceEnd="66667">
                                          <p:cBhvr additive="base">
                                            <p:cTn id="31" dur="1500" fill="hold"/>
                                            <p:tgtEl>
                                              <p:spTgt spid="26"/>
                                            </p:tgtEl>
                                            <p:attrNameLst>
                                              <p:attrName>ppt_x</p:attrName>
                                            </p:attrNameLst>
                                          </p:cBhvr>
                                          <p:tavLst>
                                            <p:tav tm="0">
                                              <p:val>
                                                <p:strVal val="1+#ppt_w/2"/>
                                              </p:val>
                                            </p:tav>
                                            <p:tav tm="100000">
                                              <p:val>
                                                <p:strVal val="#ppt_x"/>
                                              </p:val>
                                            </p:tav>
                                          </p:tavLst>
                                        </p:anim>
                                        <p:anim calcmode="lin" valueType="num" p14:bounceEnd="66667">
                                          <p:cBhvr additive="base">
                                            <p:cTn id="32" dur="1500" fill="hold"/>
                                            <p:tgtEl>
                                              <p:spTgt spid="26"/>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14:presetBounceEnd="66667">
                                      <p:stCondLst>
                                        <p:cond delay="700"/>
                                      </p:stCondLst>
                                      <p:childTnLst>
                                        <p:set>
                                          <p:cBhvr>
                                            <p:cTn id="34" dur="1" fill="hold">
                                              <p:stCondLst>
                                                <p:cond delay="0"/>
                                              </p:stCondLst>
                                            </p:cTn>
                                            <p:tgtEl>
                                              <p:spTgt spid="33"/>
                                            </p:tgtEl>
                                            <p:attrNameLst>
                                              <p:attrName>style.visibility</p:attrName>
                                            </p:attrNameLst>
                                          </p:cBhvr>
                                          <p:to>
                                            <p:strVal val="visible"/>
                                          </p:to>
                                        </p:set>
                                        <p:anim calcmode="lin" valueType="num" p14:bounceEnd="66667">
                                          <p:cBhvr additive="base">
                                            <p:cTn id="35" dur="1500" fill="hold"/>
                                            <p:tgtEl>
                                              <p:spTgt spid="33"/>
                                            </p:tgtEl>
                                            <p:attrNameLst>
                                              <p:attrName>ppt_x</p:attrName>
                                            </p:attrNameLst>
                                          </p:cBhvr>
                                          <p:tavLst>
                                            <p:tav tm="0">
                                              <p:val>
                                                <p:strVal val="1+#ppt_w/2"/>
                                              </p:val>
                                            </p:tav>
                                            <p:tav tm="100000">
                                              <p:val>
                                                <p:strVal val="#ppt_x"/>
                                              </p:val>
                                            </p:tav>
                                          </p:tavLst>
                                        </p:anim>
                                        <p:anim calcmode="lin" valueType="num" p14:bounceEnd="66667">
                                          <p:cBhvr additive="base">
                                            <p:cTn id="36" dur="1500" fill="hold"/>
                                            <p:tgtEl>
                                              <p:spTgt spid="33"/>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14:presetBounceEnd="66667">
                                      <p:stCondLst>
                                        <p:cond delay="800"/>
                                      </p:stCondLst>
                                      <p:childTnLst>
                                        <p:set>
                                          <p:cBhvr>
                                            <p:cTn id="38" dur="1" fill="hold">
                                              <p:stCondLst>
                                                <p:cond delay="0"/>
                                              </p:stCondLst>
                                            </p:cTn>
                                            <p:tgtEl>
                                              <p:spTgt spid="29"/>
                                            </p:tgtEl>
                                            <p:attrNameLst>
                                              <p:attrName>style.visibility</p:attrName>
                                            </p:attrNameLst>
                                          </p:cBhvr>
                                          <p:to>
                                            <p:strVal val="visible"/>
                                          </p:to>
                                        </p:set>
                                        <p:anim calcmode="lin" valueType="num" p14:bounceEnd="66667">
                                          <p:cBhvr additive="base">
                                            <p:cTn id="39" dur="1500" fill="hold"/>
                                            <p:tgtEl>
                                              <p:spTgt spid="29"/>
                                            </p:tgtEl>
                                            <p:attrNameLst>
                                              <p:attrName>ppt_x</p:attrName>
                                            </p:attrNameLst>
                                          </p:cBhvr>
                                          <p:tavLst>
                                            <p:tav tm="0">
                                              <p:val>
                                                <p:strVal val="0-#ppt_w/2"/>
                                              </p:val>
                                            </p:tav>
                                            <p:tav tm="100000">
                                              <p:val>
                                                <p:strVal val="#ppt_x"/>
                                              </p:val>
                                            </p:tav>
                                          </p:tavLst>
                                        </p:anim>
                                        <p:anim calcmode="lin" valueType="num" p14:bounceEnd="66667">
                                          <p:cBhvr additive="base">
                                            <p:cTn id="40" dur="1500" fill="hold"/>
                                            <p:tgtEl>
                                              <p:spTgt spid="29"/>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14:presetBounceEnd="66667">
                                      <p:stCondLst>
                                        <p:cond delay="900"/>
                                      </p:stCondLst>
                                      <p:childTnLst>
                                        <p:set>
                                          <p:cBhvr>
                                            <p:cTn id="42" dur="1" fill="hold">
                                              <p:stCondLst>
                                                <p:cond delay="0"/>
                                              </p:stCondLst>
                                            </p:cTn>
                                            <p:tgtEl>
                                              <p:spTgt spid="19"/>
                                            </p:tgtEl>
                                            <p:attrNameLst>
                                              <p:attrName>style.visibility</p:attrName>
                                            </p:attrNameLst>
                                          </p:cBhvr>
                                          <p:to>
                                            <p:strVal val="visible"/>
                                          </p:to>
                                        </p:set>
                                        <p:anim calcmode="lin" valueType="num" p14:bounceEnd="66667">
                                          <p:cBhvr additive="base">
                                            <p:cTn id="43" dur="1500" fill="hold"/>
                                            <p:tgtEl>
                                              <p:spTgt spid="19"/>
                                            </p:tgtEl>
                                            <p:attrNameLst>
                                              <p:attrName>ppt_x</p:attrName>
                                            </p:attrNameLst>
                                          </p:cBhvr>
                                          <p:tavLst>
                                            <p:tav tm="0">
                                              <p:val>
                                                <p:strVal val="0-#ppt_w/2"/>
                                              </p:val>
                                            </p:tav>
                                            <p:tav tm="100000">
                                              <p:val>
                                                <p:strVal val="#ppt_x"/>
                                              </p:val>
                                            </p:tav>
                                          </p:tavLst>
                                        </p:anim>
                                        <p:anim calcmode="lin" valueType="num" p14:bounceEnd="66667">
                                          <p:cBhvr additive="base">
                                            <p:cTn id="44" dur="1500" fill="hold"/>
                                            <p:tgtEl>
                                              <p:spTgt spid="19"/>
                                            </p:tgtEl>
                                            <p:attrNameLst>
                                              <p:attrName>ppt_y</p:attrName>
                                            </p:attrNameLst>
                                          </p:cBhvr>
                                          <p:tavLst>
                                            <p:tav tm="0">
                                              <p:val>
                                                <p:strVal val="#ppt_y"/>
                                              </p:val>
                                            </p:tav>
                                            <p:tav tm="100000">
                                              <p:val>
                                                <p:strVal val="#ppt_y"/>
                                              </p:val>
                                            </p:tav>
                                          </p:tavLst>
                                        </p:anim>
                                      </p:childTnLst>
                                    </p:cTn>
                                  </p:par>
                                  <p:par>
                                    <p:cTn id="45" presetID="2" presetClass="entr" presetSubtype="4" fill="hold" grpId="0" nodeType="withEffect" p14:presetBounceEnd="66667">
                                      <p:stCondLst>
                                        <p:cond delay="1000"/>
                                      </p:stCondLst>
                                      <p:childTnLst>
                                        <p:set>
                                          <p:cBhvr>
                                            <p:cTn id="46" dur="1" fill="hold">
                                              <p:stCondLst>
                                                <p:cond delay="0"/>
                                              </p:stCondLst>
                                            </p:cTn>
                                            <p:tgtEl>
                                              <p:spTgt spid="28"/>
                                            </p:tgtEl>
                                            <p:attrNameLst>
                                              <p:attrName>style.visibility</p:attrName>
                                            </p:attrNameLst>
                                          </p:cBhvr>
                                          <p:to>
                                            <p:strVal val="visible"/>
                                          </p:to>
                                        </p:set>
                                        <p:anim calcmode="lin" valueType="num" p14:bounceEnd="66667">
                                          <p:cBhvr additive="base">
                                            <p:cTn id="47" dur="1500" fill="hold"/>
                                            <p:tgtEl>
                                              <p:spTgt spid="28"/>
                                            </p:tgtEl>
                                            <p:attrNameLst>
                                              <p:attrName>ppt_x</p:attrName>
                                            </p:attrNameLst>
                                          </p:cBhvr>
                                          <p:tavLst>
                                            <p:tav tm="0">
                                              <p:val>
                                                <p:strVal val="#ppt_x"/>
                                              </p:val>
                                            </p:tav>
                                            <p:tav tm="100000">
                                              <p:val>
                                                <p:strVal val="#ppt_x"/>
                                              </p:val>
                                            </p:tav>
                                          </p:tavLst>
                                        </p:anim>
                                        <p:anim calcmode="lin" valueType="num" p14:bounceEnd="66667">
                                          <p:cBhvr additive="base">
                                            <p:cTn id="48" dur="1500" fill="hold"/>
                                            <p:tgtEl>
                                              <p:spTgt spid="28"/>
                                            </p:tgtEl>
                                            <p:attrNameLst>
                                              <p:attrName>ppt_y</p:attrName>
                                            </p:attrNameLst>
                                          </p:cBhvr>
                                          <p:tavLst>
                                            <p:tav tm="0">
                                              <p:val>
                                                <p:strVal val="1+#ppt_h/2"/>
                                              </p:val>
                                            </p:tav>
                                            <p:tav tm="100000">
                                              <p:val>
                                                <p:strVal val="#ppt_y"/>
                                              </p:val>
                                            </p:tav>
                                          </p:tavLst>
                                        </p:anim>
                                      </p:childTnLst>
                                    </p:cTn>
                                  </p:par>
                                  <p:par>
                                    <p:cTn id="49" presetID="2" presetClass="entr" presetSubtype="8" fill="hold" grpId="0" nodeType="withEffect" p14:presetBounceEnd="66667">
                                      <p:stCondLst>
                                        <p:cond delay="1100"/>
                                      </p:stCondLst>
                                      <p:childTnLst>
                                        <p:set>
                                          <p:cBhvr>
                                            <p:cTn id="50" dur="1" fill="hold">
                                              <p:stCondLst>
                                                <p:cond delay="0"/>
                                              </p:stCondLst>
                                            </p:cTn>
                                            <p:tgtEl>
                                              <p:spTgt spid="34"/>
                                            </p:tgtEl>
                                            <p:attrNameLst>
                                              <p:attrName>style.visibility</p:attrName>
                                            </p:attrNameLst>
                                          </p:cBhvr>
                                          <p:to>
                                            <p:strVal val="visible"/>
                                          </p:to>
                                        </p:set>
                                        <p:anim calcmode="lin" valueType="num" p14:bounceEnd="66667">
                                          <p:cBhvr additive="base">
                                            <p:cTn id="51" dur="1500" fill="hold"/>
                                            <p:tgtEl>
                                              <p:spTgt spid="34"/>
                                            </p:tgtEl>
                                            <p:attrNameLst>
                                              <p:attrName>ppt_x</p:attrName>
                                            </p:attrNameLst>
                                          </p:cBhvr>
                                          <p:tavLst>
                                            <p:tav tm="0">
                                              <p:val>
                                                <p:strVal val="0-#ppt_w/2"/>
                                              </p:val>
                                            </p:tav>
                                            <p:tav tm="100000">
                                              <p:val>
                                                <p:strVal val="#ppt_x"/>
                                              </p:val>
                                            </p:tav>
                                          </p:tavLst>
                                        </p:anim>
                                        <p:anim calcmode="lin" valueType="num" p14:bounceEnd="66667">
                                          <p:cBhvr additive="base">
                                            <p:cTn id="52" dur="1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p:bldP spid="26" grpId="0"/>
          <p:bldP spid="27" grpId="0"/>
          <p:bldP spid="28" grpId="0"/>
          <p:bldP spid="29" grpId="0"/>
          <p:bldP spid="32" grpId="0"/>
          <p:bldP spid="33"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500" fill="hold"/>
                                            <p:tgtEl>
                                              <p:spTgt spid="25"/>
                                            </p:tgtEl>
                                            <p:attrNameLst>
                                              <p:attrName>ppt_x</p:attrName>
                                            </p:attrNameLst>
                                          </p:cBhvr>
                                          <p:tavLst>
                                            <p:tav tm="0">
                                              <p:val>
                                                <p:strVal val="0-#ppt_w/2"/>
                                              </p:val>
                                            </p:tav>
                                            <p:tav tm="100000">
                                              <p:val>
                                                <p:strVal val="#ppt_x"/>
                                              </p:val>
                                            </p:tav>
                                          </p:tavLst>
                                        </p:anim>
                                        <p:anim calcmode="lin" valueType="num">
                                          <p:cBhvr additive="base">
                                            <p:cTn id="8" dur="1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500" fill="hold"/>
                                            <p:tgtEl>
                                              <p:spTgt spid="16"/>
                                            </p:tgtEl>
                                            <p:attrNameLst>
                                              <p:attrName>ppt_x</p:attrName>
                                            </p:attrNameLst>
                                          </p:cBhvr>
                                          <p:tavLst>
                                            <p:tav tm="0">
                                              <p:val>
                                                <p:strVal val="0-#ppt_w/2"/>
                                              </p:val>
                                            </p:tav>
                                            <p:tav tm="100000">
                                              <p:val>
                                                <p:strVal val="#ppt_x"/>
                                              </p:val>
                                            </p:tav>
                                          </p:tavLst>
                                        </p:anim>
                                        <p:anim calcmode="lin" valueType="num">
                                          <p:cBhvr additive="base">
                                            <p:cTn id="12" dur="1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1500" fill="hold"/>
                                            <p:tgtEl>
                                              <p:spTgt spid="23"/>
                                            </p:tgtEl>
                                            <p:attrNameLst>
                                              <p:attrName>ppt_x</p:attrName>
                                            </p:attrNameLst>
                                          </p:cBhvr>
                                          <p:tavLst>
                                            <p:tav tm="0">
                                              <p:val>
                                                <p:strVal val="0-#ppt_w/2"/>
                                              </p:val>
                                            </p:tav>
                                            <p:tav tm="100000">
                                              <p:val>
                                                <p:strVal val="#ppt_x"/>
                                              </p:val>
                                            </p:tav>
                                          </p:tavLst>
                                        </p:anim>
                                        <p:anim calcmode="lin" valueType="num">
                                          <p:cBhvr additive="base">
                                            <p:cTn id="16" dur="1500" fill="hold"/>
                                            <p:tgtEl>
                                              <p:spTgt spid="23"/>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1500" fill="hold"/>
                                            <p:tgtEl>
                                              <p:spTgt spid="32"/>
                                            </p:tgtEl>
                                            <p:attrNameLst>
                                              <p:attrName>ppt_x</p:attrName>
                                            </p:attrNameLst>
                                          </p:cBhvr>
                                          <p:tavLst>
                                            <p:tav tm="0">
                                              <p:val>
                                                <p:strVal val="0-#ppt_w/2"/>
                                              </p:val>
                                            </p:tav>
                                            <p:tav tm="100000">
                                              <p:val>
                                                <p:strVal val="#ppt_x"/>
                                              </p:val>
                                            </p:tav>
                                          </p:tavLst>
                                        </p:anim>
                                        <p:anim calcmode="lin" valueType="num">
                                          <p:cBhvr additive="base">
                                            <p:cTn id="20" dur="1500" fill="hold"/>
                                            <p:tgtEl>
                                              <p:spTgt spid="32"/>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40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1500" fill="hold"/>
                                            <p:tgtEl>
                                              <p:spTgt spid="27"/>
                                            </p:tgtEl>
                                            <p:attrNameLst>
                                              <p:attrName>ppt_x</p:attrName>
                                            </p:attrNameLst>
                                          </p:cBhvr>
                                          <p:tavLst>
                                            <p:tav tm="0">
                                              <p:val>
                                                <p:strVal val="1+#ppt_w/2"/>
                                              </p:val>
                                            </p:tav>
                                            <p:tav tm="100000">
                                              <p:val>
                                                <p:strVal val="#ppt_x"/>
                                              </p:val>
                                            </p:tav>
                                          </p:tavLst>
                                        </p:anim>
                                        <p:anim calcmode="lin" valueType="num">
                                          <p:cBhvr additive="base">
                                            <p:cTn id="24" dur="1500" fill="hold"/>
                                            <p:tgtEl>
                                              <p:spTgt spid="27"/>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50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1500" fill="hold"/>
                                            <p:tgtEl>
                                              <p:spTgt spid="22"/>
                                            </p:tgtEl>
                                            <p:attrNameLst>
                                              <p:attrName>ppt_x</p:attrName>
                                            </p:attrNameLst>
                                          </p:cBhvr>
                                          <p:tavLst>
                                            <p:tav tm="0">
                                              <p:val>
                                                <p:strVal val="1+#ppt_w/2"/>
                                              </p:val>
                                            </p:tav>
                                            <p:tav tm="100000">
                                              <p:val>
                                                <p:strVal val="#ppt_x"/>
                                              </p:val>
                                            </p:tav>
                                          </p:tavLst>
                                        </p:anim>
                                        <p:anim calcmode="lin" valueType="num">
                                          <p:cBhvr additive="base">
                                            <p:cTn id="28" dur="1500" fill="hold"/>
                                            <p:tgtEl>
                                              <p:spTgt spid="22"/>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600"/>
                                      </p:stCondLst>
                                      <p:childTnLst>
                                        <p:set>
                                          <p:cBhvr>
                                            <p:cTn id="30" dur="1" fill="hold">
                                              <p:stCondLst>
                                                <p:cond delay="0"/>
                                              </p:stCondLst>
                                            </p:cTn>
                                            <p:tgtEl>
                                              <p:spTgt spid="26"/>
                                            </p:tgtEl>
                                            <p:attrNameLst>
                                              <p:attrName>style.visibility</p:attrName>
                                            </p:attrNameLst>
                                          </p:cBhvr>
                                          <p:to>
                                            <p:strVal val="visible"/>
                                          </p:to>
                                        </p:set>
                                        <p:anim calcmode="lin" valueType="num">
                                          <p:cBhvr additive="base">
                                            <p:cTn id="31" dur="1500" fill="hold"/>
                                            <p:tgtEl>
                                              <p:spTgt spid="26"/>
                                            </p:tgtEl>
                                            <p:attrNameLst>
                                              <p:attrName>ppt_x</p:attrName>
                                            </p:attrNameLst>
                                          </p:cBhvr>
                                          <p:tavLst>
                                            <p:tav tm="0">
                                              <p:val>
                                                <p:strVal val="1+#ppt_w/2"/>
                                              </p:val>
                                            </p:tav>
                                            <p:tav tm="100000">
                                              <p:val>
                                                <p:strVal val="#ppt_x"/>
                                              </p:val>
                                            </p:tav>
                                          </p:tavLst>
                                        </p:anim>
                                        <p:anim calcmode="lin" valueType="num">
                                          <p:cBhvr additive="base">
                                            <p:cTn id="32" dur="1500" fill="hold"/>
                                            <p:tgtEl>
                                              <p:spTgt spid="26"/>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700"/>
                                      </p:stCondLst>
                                      <p:childTnLst>
                                        <p:set>
                                          <p:cBhvr>
                                            <p:cTn id="34" dur="1" fill="hold">
                                              <p:stCondLst>
                                                <p:cond delay="0"/>
                                              </p:stCondLst>
                                            </p:cTn>
                                            <p:tgtEl>
                                              <p:spTgt spid="33"/>
                                            </p:tgtEl>
                                            <p:attrNameLst>
                                              <p:attrName>style.visibility</p:attrName>
                                            </p:attrNameLst>
                                          </p:cBhvr>
                                          <p:to>
                                            <p:strVal val="visible"/>
                                          </p:to>
                                        </p:set>
                                        <p:anim calcmode="lin" valueType="num">
                                          <p:cBhvr additive="base">
                                            <p:cTn id="35" dur="1500" fill="hold"/>
                                            <p:tgtEl>
                                              <p:spTgt spid="33"/>
                                            </p:tgtEl>
                                            <p:attrNameLst>
                                              <p:attrName>ppt_x</p:attrName>
                                            </p:attrNameLst>
                                          </p:cBhvr>
                                          <p:tavLst>
                                            <p:tav tm="0">
                                              <p:val>
                                                <p:strVal val="1+#ppt_w/2"/>
                                              </p:val>
                                            </p:tav>
                                            <p:tav tm="100000">
                                              <p:val>
                                                <p:strVal val="#ppt_x"/>
                                              </p:val>
                                            </p:tav>
                                          </p:tavLst>
                                        </p:anim>
                                        <p:anim calcmode="lin" valueType="num">
                                          <p:cBhvr additive="base">
                                            <p:cTn id="36" dur="1500" fill="hold"/>
                                            <p:tgtEl>
                                              <p:spTgt spid="33"/>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80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1500" fill="hold"/>
                                            <p:tgtEl>
                                              <p:spTgt spid="29"/>
                                            </p:tgtEl>
                                            <p:attrNameLst>
                                              <p:attrName>ppt_x</p:attrName>
                                            </p:attrNameLst>
                                          </p:cBhvr>
                                          <p:tavLst>
                                            <p:tav tm="0">
                                              <p:val>
                                                <p:strVal val="0-#ppt_w/2"/>
                                              </p:val>
                                            </p:tav>
                                            <p:tav tm="100000">
                                              <p:val>
                                                <p:strVal val="#ppt_x"/>
                                              </p:val>
                                            </p:tav>
                                          </p:tavLst>
                                        </p:anim>
                                        <p:anim calcmode="lin" valueType="num">
                                          <p:cBhvr additive="base">
                                            <p:cTn id="40" dur="1500" fill="hold"/>
                                            <p:tgtEl>
                                              <p:spTgt spid="29"/>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90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1500" fill="hold"/>
                                            <p:tgtEl>
                                              <p:spTgt spid="19"/>
                                            </p:tgtEl>
                                            <p:attrNameLst>
                                              <p:attrName>ppt_x</p:attrName>
                                            </p:attrNameLst>
                                          </p:cBhvr>
                                          <p:tavLst>
                                            <p:tav tm="0">
                                              <p:val>
                                                <p:strVal val="0-#ppt_w/2"/>
                                              </p:val>
                                            </p:tav>
                                            <p:tav tm="100000">
                                              <p:val>
                                                <p:strVal val="#ppt_x"/>
                                              </p:val>
                                            </p:tav>
                                          </p:tavLst>
                                        </p:anim>
                                        <p:anim calcmode="lin" valueType="num">
                                          <p:cBhvr additive="base">
                                            <p:cTn id="44" dur="1500" fill="hold"/>
                                            <p:tgtEl>
                                              <p:spTgt spid="19"/>
                                            </p:tgtEl>
                                            <p:attrNameLst>
                                              <p:attrName>ppt_y</p:attrName>
                                            </p:attrNameLst>
                                          </p:cBhvr>
                                          <p:tavLst>
                                            <p:tav tm="0">
                                              <p:val>
                                                <p:strVal val="#ppt_y"/>
                                              </p:val>
                                            </p:tav>
                                            <p:tav tm="100000">
                                              <p:val>
                                                <p:strVal val="#ppt_y"/>
                                              </p:val>
                                            </p:tav>
                                          </p:tavLst>
                                        </p:anim>
                                      </p:childTnLst>
                                    </p:cTn>
                                  </p:par>
                                  <p:par>
                                    <p:cTn id="45" presetID="2" presetClass="entr" presetSubtype="4" fill="hold" grpId="0" nodeType="withEffect">
                                      <p:stCondLst>
                                        <p:cond delay="1000"/>
                                      </p:stCondLst>
                                      <p:childTnLst>
                                        <p:set>
                                          <p:cBhvr>
                                            <p:cTn id="46" dur="1" fill="hold">
                                              <p:stCondLst>
                                                <p:cond delay="0"/>
                                              </p:stCondLst>
                                            </p:cTn>
                                            <p:tgtEl>
                                              <p:spTgt spid="28"/>
                                            </p:tgtEl>
                                            <p:attrNameLst>
                                              <p:attrName>style.visibility</p:attrName>
                                            </p:attrNameLst>
                                          </p:cBhvr>
                                          <p:to>
                                            <p:strVal val="visible"/>
                                          </p:to>
                                        </p:set>
                                        <p:anim calcmode="lin" valueType="num">
                                          <p:cBhvr additive="base">
                                            <p:cTn id="47" dur="1500" fill="hold"/>
                                            <p:tgtEl>
                                              <p:spTgt spid="28"/>
                                            </p:tgtEl>
                                            <p:attrNameLst>
                                              <p:attrName>ppt_x</p:attrName>
                                            </p:attrNameLst>
                                          </p:cBhvr>
                                          <p:tavLst>
                                            <p:tav tm="0">
                                              <p:val>
                                                <p:strVal val="#ppt_x"/>
                                              </p:val>
                                            </p:tav>
                                            <p:tav tm="100000">
                                              <p:val>
                                                <p:strVal val="#ppt_x"/>
                                              </p:val>
                                            </p:tav>
                                          </p:tavLst>
                                        </p:anim>
                                        <p:anim calcmode="lin" valueType="num">
                                          <p:cBhvr additive="base">
                                            <p:cTn id="48" dur="1500" fill="hold"/>
                                            <p:tgtEl>
                                              <p:spTgt spid="28"/>
                                            </p:tgtEl>
                                            <p:attrNameLst>
                                              <p:attrName>ppt_y</p:attrName>
                                            </p:attrNameLst>
                                          </p:cBhvr>
                                          <p:tavLst>
                                            <p:tav tm="0">
                                              <p:val>
                                                <p:strVal val="1+#ppt_h/2"/>
                                              </p:val>
                                            </p:tav>
                                            <p:tav tm="100000">
                                              <p:val>
                                                <p:strVal val="#ppt_y"/>
                                              </p:val>
                                            </p:tav>
                                          </p:tavLst>
                                        </p:anim>
                                      </p:childTnLst>
                                    </p:cTn>
                                  </p:par>
                                  <p:par>
                                    <p:cTn id="49" presetID="2" presetClass="entr" presetSubtype="8" fill="hold" grpId="0" nodeType="withEffect">
                                      <p:stCondLst>
                                        <p:cond delay="1100"/>
                                      </p:stCondLst>
                                      <p:childTnLst>
                                        <p:set>
                                          <p:cBhvr>
                                            <p:cTn id="50" dur="1" fill="hold">
                                              <p:stCondLst>
                                                <p:cond delay="0"/>
                                              </p:stCondLst>
                                            </p:cTn>
                                            <p:tgtEl>
                                              <p:spTgt spid="34"/>
                                            </p:tgtEl>
                                            <p:attrNameLst>
                                              <p:attrName>style.visibility</p:attrName>
                                            </p:attrNameLst>
                                          </p:cBhvr>
                                          <p:to>
                                            <p:strVal val="visible"/>
                                          </p:to>
                                        </p:set>
                                        <p:anim calcmode="lin" valueType="num">
                                          <p:cBhvr additive="base">
                                            <p:cTn id="51" dur="1500" fill="hold"/>
                                            <p:tgtEl>
                                              <p:spTgt spid="34"/>
                                            </p:tgtEl>
                                            <p:attrNameLst>
                                              <p:attrName>ppt_x</p:attrName>
                                            </p:attrNameLst>
                                          </p:cBhvr>
                                          <p:tavLst>
                                            <p:tav tm="0">
                                              <p:val>
                                                <p:strVal val="0-#ppt_w/2"/>
                                              </p:val>
                                            </p:tav>
                                            <p:tav tm="100000">
                                              <p:val>
                                                <p:strVal val="#ppt_x"/>
                                              </p:val>
                                            </p:tav>
                                          </p:tavLst>
                                        </p:anim>
                                        <p:anim calcmode="lin" valueType="num">
                                          <p:cBhvr additive="base">
                                            <p:cTn id="52" dur="1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p:bldP spid="26" grpId="0"/>
          <p:bldP spid="27" grpId="0"/>
          <p:bldP spid="28" grpId="0"/>
          <p:bldP spid="29" grpId="0"/>
          <p:bldP spid="32" grpId="0"/>
          <p:bldP spid="33" grpId="0"/>
          <p:bldP spid="34" grpId="0"/>
        </p:bldLst>
      </p:timing>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822493" y="6242952"/>
            <a:ext cx="6992260" cy="1485073"/>
          </a:xfrm>
          <a:prstGeom prst="rect">
            <a:avLst/>
          </a:prstGeom>
        </p:spPr>
      </p:pic>
      <p:pic>
        <p:nvPicPr>
          <p:cNvPr id="20" name="Picture 1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8821" y="10647257"/>
            <a:ext cx="6992260" cy="1485073"/>
          </a:xfrm>
          <a:prstGeom prst="rect">
            <a:avLst/>
          </a:prstGeom>
        </p:spPr>
      </p:pic>
      <p:sp>
        <p:nvSpPr>
          <p:cNvPr id="2" name="Slide Number Placeholder 1"/>
          <p:cNvSpPr>
            <a:spLocks noGrp="1"/>
          </p:cNvSpPr>
          <p:nvPr>
            <p:ph type="sldNum" sz="quarter" idx="4294967295"/>
          </p:nvPr>
        </p:nvSpPr>
        <p:spPr>
          <a:xfrm>
            <a:off x="23167975" y="12661900"/>
            <a:ext cx="1219200" cy="498475"/>
          </a:xfrm>
        </p:spPr>
        <p:txBody>
          <a:bodyPr/>
          <a:lstStyle/>
          <a:p>
            <a:fld id="{8E5CEF3C-9B2D-40F3-803E-74AC2A770255}" type="slidenum">
              <a:rPr lang="en-US" smtClean="0"/>
              <a:pPr/>
              <a:t>62</a:t>
            </a:fld>
            <a:endParaRPr lang="en-US"/>
          </a:p>
        </p:txBody>
      </p:sp>
      <p:cxnSp>
        <p:nvCxnSpPr>
          <p:cNvPr id="3" name="Straight Connector 2"/>
          <p:cNvCxnSpPr/>
          <p:nvPr/>
        </p:nvCxnSpPr>
        <p:spPr>
          <a:xfrm>
            <a:off x="12287373" y="0"/>
            <a:ext cx="0" cy="137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Oval 3"/>
          <p:cNvSpPr/>
          <p:nvPr/>
        </p:nvSpPr>
        <p:spPr>
          <a:xfrm>
            <a:off x="11443312" y="3879218"/>
            <a:ext cx="1688122" cy="168812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a:solidFill>
                  <a:schemeClr val="tx1"/>
                </a:solidFill>
                <a:ea typeface="Open Sans" panose="020B0606030504020204" pitchFamily="34" charset="0"/>
                <a:cs typeface="Open Sans" panose="020B0606030504020204" pitchFamily="34" charset="0"/>
              </a:rPr>
              <a:t>2003</a:t>
            </a:r>
          </a:p>
        </p:txBody>
      </p:sp>
      <p:sp>
        <p:nvSpPr>
          <p:cNvPr id="7" name="Oval 6"/>
          <p:cNvSpPr/>
          <p:nvPr/>
        </p:nvSpPr>
        <p:spPr>
          <a:xfrm>
            <a:off x="11443312" y="7003418"/>
            <a:ext cx="1688122" cy="1688122"/>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a:solidFill>
                  <a:schemeClr val="tx1"/>
                </a:solidFill>
                <a:ea typeface="Open Sans" panose="020B0606030504020204" pitchFamily="34" charset="0"/>
                <a:cs typeface="Open Sans" panose="020B0606030504020204" pitchFamily="34" charset="0"/>
              </a:rPr>
              <a:t>2008</a:t>
            </a:r>
          </a:p>
        </p:txBody>
      </p:sp>
      <p:cxnSp>
        <p:nvCxnSpPr>
          <p:cNvPr id="8" name="Straight Arrow Connector 7"/>
          <p:cNvCxnSpPr/>
          <p:nvPr/>
        </p:nvCxnSpPr>
        <p:spPr>
          <a:xfrm flipH="1">
            <a:off x="2897188" y="4707586"/>
            <a:ext cx="8253902" cy="0"/>
          </a:xfrm>
          <a:prstGeom prst="straightConnector1">
            <a:avLst/>
          </a:prstGeom>
          <a:ln>
            <a:tailEnd type="diamond"/>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3336588" y="7755586"/>
            <a:ext cx="8253902" cy="0"/>
          </a:xfrm>
          <a:prstGeom prst="straightConnector1">
            <a:avLst/>
          </a:prstGeom>
          <a:ln>
            <a:solidFill>
              <a:schemeClr val="accent2"/>
            </a:solidFill>
            <a:tailEnd type="diamond"/>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2897188" y="4868058"/>
            <a:ext cx="5381908" cy="830997"/>
          </a:xfrm>
          <a:prstGeom prst="rect">
            <a:avLst/>
          </a:prstGeom>
        </p:spPr>
        <p:txBody>
          <a:bodyPr wrap="square">
            <a:spAutoFit/>
          </a:bodyPr>
          <a:lstStyle/>
          <a:p>
            <a:r>
              <a:rPr lang="en-US" sz="2400">
                <a:ea typeface="Open Sans Light" panose="020B0306030504020204" pitchFamily="34" charset="0"/>
                <a:cs typeface="Lato Light"/>
              </a:rPr>
              <a:t>Lorem Ipsum has two main statistical methodologies</a:t>
            </a:r>
          </a:p>
        </p:txBody>
      </p:sp>
      <p:sp>
        <p:nvSpPr>
          <p:cNvPr id="12" name="Rectangle 11"/>
          <p:cNvSpPr/>
          <p:nvPr/>
        </p:nvSpPr>
        <p:spPr>
          <a:xfrm>
            <a:off x="2897188" y="3900784"/>
            <a:ext cx="5381908" cy="646331"/>
          </a:xfrm>
          <a:prstGeom prst="rect">
            <a:avLst/>
          </a:prstGeom>
        </p:spPr>
        <p:txBody>
          <a:bodyPr wrap="square">
            <a:spAutoFit/>
          </a:bodyPr>
          <a:lstStyle/>
          <a:p>
            <a:r>
              <a:rPr lang="en-US" sz="3600">
                <a:ea typeface="Open Sans Light" panose="020B0306030504020204" pitchFamily="34" charset="0"/>
                <a:cs typeface="Lato Light"/>
              </a:rPr>
              <a:t>Thir Big Deal</a:t>
            </a:r>
          </a:p>
        </p:txBody>
      </p:sp>
      <p:sp>
        <p:nvSpPr>
          <p:cNvPr id="13" name="Rectangle 12"/>
          <p:cNvSpPr/>
          <p:nvPr/>
        </p:nvSpPr>
        <p:spPr>
          <a:xfrm>
            <a:off x="16413735" y="7917385"/>
            <a:ext cx="5381908" cy="830997"/>
          </a:xfrm>
          <a:prstGeom prst="rect">
            <a:avLst/>
          </a:prstGeom>
        </p:spPr>
        <p:txBody>
          <a:bodyPr wrap="square">
            <a:spAutoFit/>
          </a:bodyPr>
          <a:lstStyle/>
          <a:p>
            <a:pPr algn="r"/>
            <a:r>
              <a:rPr lang="en-US" sz="2400">
                <a:ea typeface="Open Sans Light" panose="020B0306030504020204" pitchFamily="34" charset="0"/>
                <a:cs typeface="Lato Light"/>
              </a:rPr>
              <a:t>Lorem Ipsum has two main statistical methodologies</a:t>
            </a:r>
          </a:p>
        </p:txBody>
      </p:sp>
      <p:sp>
        <p:nvSpPr>
          <p:cNvPr id="14" name="Rectangle 13"/>
          <p:cNvSpPr/>
          <p:nvPr/>
        </p:nvSpPr>
        <p:spPr>
          <a:xfrm>
            <a:off x="16413735" y="6923865"/>
            <a:ext cx="5381908" cy="646331"/>
          </a:xfrm>
          <a:prstGeom prst="rect">
            <a:avLst/>
          </a:prstGeom>
        </p:spPr>
        <p:txBody>
          <a:bodyPr wrap="square">
            <a:spAutoFit/>
          </a:bodyPr>
          <a:lstStyle/>
          <a:p>
            <a:pPr algn="r"/>
            <a:r>
              <a:rPr lang="en-US" sz="3600">
                <a:ea typeface="Open Sans Light" panose="020B0306030504020204" pitchFamily="34" charset="0"/>
                <a:cs typeface="Lato Light"/>
              </a:rPr>
              <a:t>Tax FallDown</a:t>
            </a:r>
          </a:p>
        </p:txBody>
      </p:sp>
      <p:sp>
        <p:nvSpPr>
          <p:cNvPr id="9" name="Picture Placeholder 8"/>
          <p:cNvSpPr>
            <a:spLocks noGrp="1"/>
          </p:cNvSpPr>
          <p:nvPr>
            <p:ph type="pic" sz="quarter" idx="21"/>
          </p:nvPr>
        </p:nvSpPr>
        <p:spPr/>
      </p:sp>
      <p:sp>
        <p:nvSpPr>
          <p:cNvPr id="15" name="Picture Placeholder 14"/>
          <p:cNvSpPr>
            <a:spLocks noGrp="1"/>
          </p:cNvSpPr>
          <p:nvPr>
            <p:ph type="pic" sz="quarter" idx="22"/>
          </p:nvPr>
        </p:nvSpPr>
        <p:spPr/>
      </p:sp>
    </p:spTree>
    <p:extLst>
      <p:ext uri="{BB962C8B-B14F-4D97-AF65-F5344CB8AC3E}">
        <p14:creationId xmlns:p14="http://schemas.microsoft.com/office/powerpoint/2010/main" val="488097531"/>
      </p:ext>
    </p:extLst>
  </p:cSld>
  <p:clrMapOvr>
    <a:masterClrMapping/>
  </p:clrMapOvr>
  <p:transition spd="slow">
    <p:push dir="u"/>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8821" y="6359009"/>
            <a:ext cx="6992260" cy="1485073"/>
          </a:xfrm>
          <a:prstGeom prst="rect">
            <a:avLst/>
          </a:prstGeom>
        </p:spPr>
      </p:pic>
      <p:pic>
        <p:nvPicPr>
          <p:cNvPr id="19" name="Picture 1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822493" y="10647256"/>
            <a:ext cx="6992260" cy="1485073"/>
          </a:xfrm>
          <a:prstGeom prst="rect">
            <a:avLst/>
          </a:prstGeom>
        </p:spPr>
      </p:pic>
      <p:cxnSp>
        <p:nvCxnSpPr>
          <p:cNvPr id="4" name="Straight Connector 3"/>
          <p:cNvCxnSpPr/>
          <p:nvPr/>
        </p:nvCxnSpPr>
        <p:spPr>
          <a:xfrm>
            <a:off x="12287373" y="0"/>
            <a:ext cx="0" cy="13716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1443312" y="3861289"/>
            <a:ext cx="1688122" cy="1688122"/>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a:solidFill>
                  <a:schemeClr val="tx1"/>
                </a:solidFill>
                <a:ea typeface="Roboto Thin" charset="0"/>
                <a:cs typeface="Roboto Thin" charset="0"/>
              </a:rPr>
              <a:t>2011</a:t>
            </a:r>
          </a:p>
        </p:txBody>
      </p:sp>
      <p:sp>
        <p:nvSpPr>
          <p:cNvPr id="6" name="Oval 5"/>
          <p:cNvSpPr/>
          <p:nvPr/>
        </p:nvSpPr>
        <p:spPr>
          <a:xfrm>
            <a:off x="11443312" y="6985489"/>
            <a:ext cx="1688122" cy="168812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a:solidFill>
                  <a:schemeClr val="tx1"/>
                </a:solidFill>
                <a:ea typeface="Roboto Thin" charset="0"/>
                <a:cs typeface="Roboto Thin" charset="0"/>
              </a:rPr>
              <a:t>2013</a:t>
            </a:r>
          </a:p>
        </p:txBody>
      </p:sp>
      <p:cxnSp>
        <p:nvCxnSpPr>
          <p:cNvPr id="7" name="Straight Arrow Connector 6"/>
          <p:cNvCxnSpPr/>
          <p:nvPr/>
        </p:nvCxnSpPr>
        <p:spPr>
          <a:xfrm flipH="1">
            <a:off x="2897188" y="7774636"/>
            <a:ext cx="8253902" cy="0"/>
          </a:xfrm>
          <a:prstGeom prst="straightConnector1">
            <a:avLst/>
          </a:prstGeom>
          <a:ln>
            <a:tailEnd type="diamond"/>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a:off x="13336588" y="4669486"/>
            <a:ext cx="8253902" cy="0"/>
          </a:xfrm>
          <a:prstGeom prst="straightConnector1">
            <a:avLst/>
          </a:prstGeom>
          <a:ln>
            <a:solidFill>
              <a:schemeClr val="accent2"/>
            </a:solidFill>
            <a:tailEnd type="diamond"/>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2762618" y="8031685"/>
            <a:ext cx="5381908" cy="830997"/>
          </a:xfrm>
          <a:prstGeom prst="rect">
            <a:avLst/>
          </a:prstGeom>
        </p:spPr>
        <p:txBody>
          <a:bodyPr wrap="square">
            <a:spAutoFit/>
          </a:bodyPr>
          <a:lstStyle/>
          <a:p>
            <a:r>
              <a:rPr lang="en-US" sz="2400">
                <a:ea typeface="Open Sans Light" panose="020B0306030504020204" pitchFamily="34" charset="0"/>
                <a:cs typeface="Lato Light"/>
              </a:rPr>
              <a:t>Lorem Ipsum has two main statistical methodologies</a:t>
            </a:r>
          </a:p>
        </p:txBody>
      </p:sp>
      <p:sp>
        <p:nvSpPr>
          <p:cNvPr id="10" name="Rectangle 9"/>
          <p:cNvSpPr/>
          <p:nvPr/>
        </p:nvSpPr>
        <p:spPr>
          <a:xfrm>
            <a:off x="2762618" y="6985489"/>
            <a:ext cx="8388472" cy="646331"/>
          </a:xfrm>
          <a:prstGeom prst="rect">
            <a:avLst/>
          </a:prstGeom>
        </p:spPr>
        <p:txBody>
          <a:bodyPr wrap="square">
            <a:spAutoFit/>
          </a:bodyPr>
          <a:lstStyle/>
          <a:p>
            <a:r>
              <a:rPr lang="en-US" sz="3600">
                <a:ea typeface="Open Sans Light" panose="020B0306030504020204" pitchFamily="34" charset="0"/>
                <a:cs typeface="Lato Light"/>
              </a:rPr>
              <a:t>Standing of Corporate</a:t>
            </a:r>
          </a:p>
        </p:txBody>
      </p:sp>
      <p:sp>
        <p:nvSpPr>
          <p:cNvPr id="11" name="Rectangle 10"/>
          <p:cNvSpPr/>
          <p:nvPr/>
        </p:nvSpPr>
        <p:spPr>
          <a:xfrm>
            <a:off x="16208582" y="4831285"/>
            <a:ext cx="5381908" cy="830997"/>
          </a:xfrm>
          <a:prstGeom prst="rect">
            <a:avLst/>
          </a:prstGeom>
        </p:spPr>
        <p:txBody>
          <a:bodyPr wrap="square">
            <a:spAutoFit/>
          </a:bodyPr>
          <a:lstStyle/>
          <a:p>
            <a:pPr algn="r"/>
            <a:r>
              <a:rPr lang="en-US" sz="2400">
                <a:ea typeface="Open Sans Light" panose="020B0306030504020204" pitchFamily="34" charset="0"/>
                <a:cs typeface="Lato Light"/>
              </a:rPr>
              <a:t>Lorem Ipsum has two main statistical methodologies</a:t>
            </a:r>
          </a:p>
        </p:txBody>
      </p:sp>
      <p:sp>
        <p:nvSpPr>
          <p:cNvPr id="12" name="Rectangle 11"/>
          <p:cNvSpPr/>
          <p:nvPr/>
        </p:nvSpPr>
        <p:spPr>
          <a:xfrm>
            <a:off x="13770342" y="3861289"/>
            <a:ext cx="7820148" cy="646331"/>
          </a:xfrm>
          <a:prstGeom prst="rect">
            <a:avLst/>
          </a:prstGeom>
        </p:spPr>
        <p:txBody>
          <a:bodyPr wrap="square">
            <a:spAutoFit/>
          </a:bodyPr>
          <a:lstStyle/>
          <a:p>
            <a:pPr algn="r"/>
            <a:r>
              <a:rPr lang="en-US" sz="3600">
                <a:ea typeface="Open Sans Light" panose="020B0306030504020204" pitchFamily="34" charset="0"/>
                <a:cs typeface="Lato Light"/>
              </a:rPr>
              <a:t>Government Invoice</a:t>
            </a:r>
          </a:p>
        </p:txBody>
      </p:sp>
      <p:sp>
        <p:nvSpPr>
          <p:cNvPr id="2" name="Slide Number Placeholder 1"/>
          <p:cNvSpPr>
            <a:spLocks noGrp="1"/>
          </p:cNvSpPr>
          <p:nvPr>
            <p:ph type="sldNum" sz="quarter" idx="4294967295"/>
          </p:nvPr>
        </p:nvSpPr>
        <p:spPr>
          <a:xfrm>
            <a:off x="23167975" y="12661900"/>
            <a:ext cx="1219200" cy="498475"/>
          </a:xfrm>
        </p:spPr>
        <p:txBody>
          <a:bodyPr/>
          <a:lstStyle/>
          <a:p>
            <a:fld id="{8E5CEF3C-9B2D-40F3-803E-74AC2A770255}" type="slidenum">
              <a:rPr lang="en-US" smtClean="0"/>
              <a:pPr/>
              <a:t>63</a:t>
            </a:fld>
            <a:endParaRPr lang="en-US"/>
          </a:p>
        </p:txBody>
      </p:sp>
      <p:sp>
        <p:nvSpPr>
          <p:cNvPr id="14" name="Picture Placeholder 13"/>
          <p:cNvSpPr>
            <a:spLocks noGrp="1"/>
          </p:cNvSpPr>
          <p:nvPr>
            <p:ph type="pic" sz="quarter" idx="21"/>
          </p:nvPr>
        </p:nvSpPr>
        <p:spPr/>
      </p:sp>
      <p:sp>
        <p:nvSpPr>
          <p:cNvPr id="15" name="Picture Placeholder 14"/>
          <p:cNvSpPr>
            <a:spLocks noGrp="1"/>
          </p:cNvSpPr>
          <p:nvPr>
            <p:ph type="pic" sz="quarter" idx="22"/>
          </p:nvPr>
        </p:nvSpPr>
        <p:spPr/>
      </p:sp>
    </p:spTree>
    <p:extLst>
      <p:ext uri="{BB962C8B-B14F-4D97-AF65-F5344CB8AC3E}">
        <p14:creationId xmlns:p14="http://schemas.microsoft.com/office/powerpoint/2010/main" val="851784501"/>
      </p:ext>
    </p:extLst>
  </p:cSld>
  <p:clrMapOvr>
    <a:masterClrMapping/>
  </p:clrMapOvr>
  <p:transition spd="slow">
    <p:push dir="u"/>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8821" y="6359009"/>
            <a:ext cx="6992260" cy="1485073"/>
          </a:xfrm>
          <a:prstGeom prst="rect">
            <a:avLst/>
          </a:prstGeom>
        </p:spPr>
      </p:pic>
      <p:pic>
        <p:nvPicPr>
          <p:cNvPr id="21" name="Picture 2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822493" y="10647256"/>
            <a:ext cx="6992260" cy="1485073"/>
          </a:xfrm>
          <a:prstGeom prst="rect">
            <a:avLst/>
          </a:prstGeom>
        </p:spPr>
      </p:pic>
      <p:cxnSp>
        <p:nvCxnSpPr>
          <p:cNvPr id="4" name="Straight Connector 3"/>
          <p:cNvCxnSpPr>
            <a:endCxn id="6" idx="0"/>
          </p:cNvCxnSpPr>
          <p:nvPr/>
        </p:nvCxnSpPr>
        <p:spPr>
          <a:xfrm>
            <a:off x="12287373" y="0"/>
            <a:ext cx="0" cy="698548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11443312" y="3861289"/>
            <a:ext cx="1688122" cy="168812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a:solidFill>
                  <a:schemeClr val="tx1"/>
                </a:solidFill>
                <a:ea typeface="Roboto Thin" charset="0"/>
                <a:cs typeface="Roboto Thin" charset="0"/>
              </a:rPr>
              <a:t>2015</a:t>
            </a:r>
          </a:p>
        </p:txBody>
      </p:sp>
      <p:sp>
        <p:nvSpPr>
          <p:cNvPr id="6" name="Oval 5"/>
          <p:cNvSpPr/>
          <p:nvPr/>
        </p:nvSpPr>
        <p:spPr>
          <a:xfrm>
            <a:off x="11443312" y="6985489"/>
            <a:ext cx="1688122" cy="1688122"/>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a:solidFill>
                  <a:schemeClr val="tx1"/>
                </a:solidFill>
                <a:ea typeface="Roboto Thin" charset="0"/>
                <a:cs typeface="Roboto Thin" charset="0"/>
              </a:rPr>
              <a:t>2016</a:t>
            </a:r>
          </a:p>
        </p:txBody>
      </p:sp>
      <p:cxnSp>
        <p:nvCxnSpPr>
          <p:cNvPr id="7" name="Straight Arrow Connector 6"/>
          <p:cNvCxnSpPr/>
          <p:nvPr/>
        </p:nvCxnSpPr>
        <p:spPr>
          <a:xfrm flipH="1">
            <a:off x="2897188" y="7774636"/>
            <a:ext cx="8253902" cy="0"/>
          </a:xfrm>
          <a:prstGeom prst="straightConnector1">
            <a:avLst/>
          </a:prstGeom>
          <a:ln>
            <a:solidFill>
              <a:schemeClr val="accent2"/>
            </a:solidFill>
            <a:tailEnd type="diamond"/>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a:off x="13336588" y="4669486"/>
            <a:ext cx="8253902" cy="0"/>
          </a:xfrm>
          <a:prstGeom prst="straightConnector1">
            <a:avLst/>
          </a:prstGeom>
          <a:ln>
            <a:solidFill>
              <a:schemeClr val="accent1"/>
            </a:solidFill>
            <a:tailEnd type="diamond"/>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2838821" y="8031685"/>
            <a:ext cx="5381908" cy="830997"/>
          </a:xfrm>
          <a:prstGeom prst="rect">
            <a:avLst/>
          </a:prstGeom>
        </p:spPr>
        <p:txBody>
          <a:bodyPr wrap="square">
            <a:spAutoFit/>
          </a:bodyPr>
          <a:lstStyle/>
          <a:p>
            <a:r>
              <a:rPr lang="en-US" sz="2400">
                <a:ea typeface="Open Sans Light" panose="020B0306030504020204" pitchFamily="34" charset="0"/>
                <a:cs typeface="Lato Light"/>
              </a:rPr>
              <a:t>Lorem Ipsum has two main statistical methodologies</a:t>
            </a:r>
          </a:p>
        </p:txBody>
      </p:sp>
      <p:sp>
        <p:nvSpPr>
          <p:cNvPr id="10" name="Rectangle 9"/>
          <p:cNvSpPr/>
          <p:nvPr/>
        </p:nvSpPr>
        <p:spPr>
          <a:xfrm>
            <a:off x="2838821" y="6985488"/>
            <a:ext cx="8388472" cy="646331"/>
          </a:xfrm>
          <a:prstGeom prst="rect">
            <a:avLst/>
          </a:prstGeom>
        </p:spPr>
        <p:txBody>
          <a:bodyPr wrap="square">
            <a:spAutoFit/>
          </a:bodyPr>
          <a:lstStyle/>
          <a:p>
            <a:r>
              <a:rPr lang="en-US" sz="3600">
                <a:ea typeface="Open Sans Light" panose="020B0306030504020204" pitchFamily="34" charset="0"/>
                <a:cs typeface="Lato Light"/>
              </a:rPr>
              <a:t>Corporate Middle Gen</a:t>
            </a:r>
          </a:p>
        </p:txBody>
      </p:sp>
      <p:sp>
        <p:nvSpPr>
          <p:cNvPr id="11" name="Rectangle 10"/>
          <p:cNvSpPr/>
          <p:nvPr/>
        </p:nvSpPr>
        <p:spPr>
          <a:xfrm>
            <a:off x="16208582" y="4831285"/>
            <a:ext cx="5381908" cy="830997"/>
          </a:xfrm>
          <a:prstGeom prst="rect">
            <a:avLst/>
          </a:prstGeom>
        </p:spPr>
        <p:txBody>
          <a:bodyPr wrap="square">
            <a:spAutoFit/>
          </a:bodyPr>
          <a:lstStyle/>
          <a:p>
            <a:pPr algn="r"/>
            <a:r>
              <a:rPr lang="en-US" sz="2400">
                <a:ea typeface="Open Sans Light" panose="020B0306030504020204" pitchFamily="34" charset="0"/>
                <a:cs typeface="Lato Light"/>
              </a:rPr>
              <a:t>Lorem Ipsum has two main statistical methodologies</a:t>
            </a:r>
          </a:p>
        </p:txBody>
      </p:sp>
      <p:sp>
        <p:nvSpPr>
          <p:cNvPr id="12" name="Rectangle 11"/>
          <p:cNvSpPr/>
          <p:nvPr/>
        </p:nvSpPr>
        <p:spPr>
          <a:xfrm>
            <a:off x="13376158" y="3785088"/>
            <a:ext cx="8214332" cy="646331"/>
          </a:xfrm>
          <a:prstGeom prst="rect">
            <a:avLst/>
          </a:prstGeom>
        </p:spPr>
        <p:txBody>
          <a:bodyPr wrap="square">
            <a:spAutoFit/>
          </a:bodyPr>
          <a:lstStyle/>
          <a:p>
            <a:pPr algn="r"/>
            <a:r>
              <a:rPr lang="en-US" sz="3600">
                <a:ea typeface="Open Sans Light" panose="020B0306030504020204" pitchFamily="34" charset="0"/>
                <a:cs typeface="Lato Light"/>
              </a:rPr>
              <a:t>Human Resource Update</a:t>
            </a:r>
          </a:p>
        </p:txBody>
      </p:sp>
      <p:sp>
        <p:nvSpPr>
          <p:cNvPr id="2" name="Slide Number Placeholder 1"/>
          <p:cNvSpPr>
            <a:spLocks noGrp="1"/>
          </p:cNvSpPr>
          <p:nvPr>
            <p:ph type="sldNum" sz="quarter" idx="4294967295"/>
          </p:nvPr>
        </p:nvSpPr>
        <p:spPr>
          <a:xfrm>
            <a:off x="23167975" y="12661900"/>
            <a:ext cx="1219200" cy="498475"/>
          </a:xfrm>
        </p:spPr>
        <p:txBody>
          <a:bodyPr/>
          <a:lstStyle/>
          <a:p>
            <a:fld id="{8E5CEF3C-9B2D-40F3-803E-74AC2A770255}" type="slidenum">
              <a:rPr lang="en-US" smtClean="0"/>
              <a:pPr/>
              <a:t>64</a:t>
            </a:fld>
            <a:endParaRPr lang="en-US"/>
          </a:p>
        </p:txBody>
      </p:sp>
      <p:sp>
        <p:nvSpPr>
          <p:cNvPr id="14" name="Picture Placeholder 13"/>
          <p:cNvSpPr>
            <a:spLocks noGrp="1"/>
          </p:cNvSpPr>
          <p:nvPr>
            <p:ph type="pic" sz="quarter" idx="21"/>
          </p:nvPr>
        </p:nvSpPr>
        <p:spPr/>
      </p:sp>
      <p:sp>
        <p:nvSpPr>
          <p:cNvPr id="15" name="Picture Placeholder 14"/>
          <p:cNvSpPr>
            <a:spLocks noGrp="1"/>
          </p:cNvSpPr>
          <p:nvPr>
            <p:ph type="pic" sz="quarter" idx="22"/>
          </p:nvPr>
        </p:nvSpPr>
        <p:spPr/>
      </p:sp>
    </p:spTree>
    <p:extLst>
      <p:ext uri="{BB962C8B-B14F-4D97-AF65-F5344CB8AC3E}">
        <p14:creationId xmlns:p14="http://schemas.microsoft.com/office/powerpoint/2010/main" val="1615584581"/>
      </p:ext>
    </p:extLst>
  </p:cSld>
  <p:clrMapOvr>
    <a:masterClrMapping/>
  </p:clrMapOvr>
  <p:transition spd="slow">
    <p:push dir="u"/>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1272989" y="8026860"/>
            <a:ext cx="10851069" cy="159816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6094151" y="6251540"/>
            <a:ext cx="6477986" cy="159816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3908612" y="4476220"/>
            <a:ext cx="9305363" cy="159816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3305789" y="2630984"/>
            <a:ext cx="8904140" cy="15981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Picture 2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592355" y="7255552"/>
            <a:ext cx="10249480" cy="1485073"/>
          </a:xfrm>
          <a:prstGeom prst="rect">
            <a:avLst/>
          </a:prstGeom>
        </p:spPr>
      </p:pic>
      <p:sp>
        <p:nvSpPr>
          <p:cNvPr id="29" name="Rectangle 28"/>
          <p:cNvSpPr/>
          <p:nvPr/>
        </p:nvSpPr>
        <p:spPr>
          <a:xfrm>
            <a:off x="20222841" y="5015730"/>
            <a:ext cx="1415772" cy="1569660"/>
          </a:xfrm>
          <a:prstGeom prst="rect">
            <a:avLst/>
          </a:prstGeom>
        </p:spPr>
        <p:txBody>
          <a:bodyPr wrap="none">
            <a:spAutoFit/>
          </a:bodyPr>
          <a:lstStyle/>
          <a:p>
            <a:pPr algn="ctr"/>
            <a:r>
              <a:rPr lang="en-US" sz="9600">
                <a:solidFill>
                  <a:schemeClr val="bg1">
                    <a:lumMod val="75000"/>
                  </a:schemeClr>
                </a:solidFill>
                <a:latin typeface="dt-business-02" panose="02000509000000000000" pitchFamily="49" charset="0"/>
                <a:cs typeface="Arial" panose="020B0604020202020204" pitchFamily="34" charset="0"/>
              </a:rPr>
              <a:t>v</a:t>
            </a:r>
            <a:endParaRPr lang="en-US" sz="9600">
              <a:solidFill>
                <a:schemeClr val="bg1">
                  <a:lumMod val="75000"/>
                </a:schemeClr>
              </a:solidFill>
            </a:endParaRPr>
          </a:p>
        </p:txBody>
      </p:sp>
      <p:sp>
        <p:nvSpPr>
          <p:cNvPr id="28" name="Rectangle 27"/>
          <p:cNvSpPr/>
          <p:nvPr/>
        </p:nvSpPr>
        <p:spPr>
          <a:xfrm>
            <a:off x="15327587" y="5015730"/>
            <a:ext cx="1415772" cy="1569660"/>
          </a:xfrm>
          <a:prstGeom prst="rect">
            <a:avLst/>
          </a:prstGeom>
        </p:spPr>
        <p:txBody>
          <a:bodyPr wrap="none">
            <a:spAutoFit/>
          </a:bodyPr>
          <a:lstStyle/>
          <a:p>
            <a:pPr algn="ctr"/>
            <a:r>
              <a:rPr lang="en-US" sz="9600">
                <a:solidFill>
                  <a:schemeClr val="bg1">
                    <a:lumMod val="75000"/>
                  </a:schemeClr>
                </a:solidFill>
                <a:latin typeface="dt-business-01" panose="02000509000000000000" pitchFamily="49" charset="0"/>
                <a:cs typeface="Arial" panose="020B0604020202020204" pitchFamily="34" charset="0"/>
              </a:rPr>
              <a:t>w</a:t>
            </a:r>
            <a:endParaRPr lang="en-US" sz="9600">
              <a:solidFill>
                <a:schemeClr val="bg1">
                  <a:lumMod val="75000"/>
                </a:schemeClr>
              </a:solidFill>
            </a:endParaRPr>
          </a:p>
        </p:txBody>
      </p:sp>
      <p:sp>
        <p:nvSpPr>
          <p:cNvPr id="25" name="Rounded Rectangle 24"/>
          <p:cNvSpPr/>
          <p:nvPr/>
        </p:nvSpPr>
        <p:spPr>
          <a:xfrm>
            <a:off x="14191706" y="6079808"/>
            <a:ext cx="10873612" cy="1235356"/>
          </a:xfrm>
          <a:prstGeom prst="roundRect">
            <a:avLst>
              <a:gd name="adj" fmla="val 50000"/>
            </a:avLst>
          </a:prstGeom>
          <a:solidFill>
            <a:schemeClr val="accent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2" name="Slide Number Placeholder 1"/>
          <p:cNvSpPr>
            <a:spLocks noGrp="1"/>
          </p:cNvSpPr>
          <p:nvPr>
            <p:ph type="sldNum" sz="quarter" idx="4294967295"/>
          </p:nvPr>
        </p:nvSpPr>
        <p:spPr>
          <a:xfrm>
            <a:off x="0" y="-571500"/>
            <a:ext cx="0" cy="0"/>
          </a:xfrm>
        </p:spPr>
        <p:txBody>
          <a:bodyPr/>
          <a:lstStyle/>
          <a:p>
            <a:r>
              <a:rPr lang="en-US"/>
              <a:t>  </a:t>
            </a:r>
          </a:p>
        </p:txBody>
      </p:sp>
      <p:sp>
        <p:nvSpPr>
          <p:cNvPr id="9" name="TextBox 8"/>
          <p:cNvSpPr txBox="1"/>
          <p:nvPr/>
        </p:nvSpPr>
        <p:spPr>
          <a:xfrm>
            <a:off x="14818204" y="6350506"/>
            <a:ext cx="1823371" cy="612934"/>
          </a:xfrm>
          <a:prstGeom prst="roundRect">
            <a:avLst/>
          </a:prstGeom>
          <a:noFill/>
          <a:ln w="3175">
            <a:solidFill>
              <a:srgbClr val="FFFFFF"/>
            </a:solidFill>
          </a:ln>
        </p:spPr>
        <p:txBody>
          <a:bodyPr wrap="none" rtlCol="0">
            <a:spAutoFit/>
          </a:bodyPr>
          <a:lstStyle/>
          <a:p>
            <a:r>
              <a:rPr lang="en-US" sz="3000">
                <a:solidFill>
                  <a:srgbClr val="FFFFFF"/>
                </a:solidFill>
              </a:rPr>
              <a:t>Research</a:t>
            </a:r>
          </a:p>
        </p:txBody>
      </p:sp>
      <p:sp>
        <p:nvSpPr>
          <p:cNvPr id="10" name="TextBox 9"/>
          <p:cNvSpPr txBox="1"/>
          <p:nvPr/>
        </p:nvSpPr>
        <p:spPr>
          <a:xfrm>
            <a:off x="20246014" y="6350506"/>
            <a:ext cx="1339005" cy="612934"/>
          </a:xfrm>
          <a:prstGeom prst="roundRect">
            <a:avLst/>
          </a:prstGeom>
          <a:noFill/>
          <a:ln w="3175">
            <a:solidFill>
              <a:srgbClr val="FFFFFF"/>
            </a:solidFill>
          </a:ln>
        </p:spPr>
        <p:txBody>
          <a:bodyPr wrap="none" rtlCol="0">
            <a:spAutoFit/>
          </a:bodyPr>
          <a:lstStyle/>
          <a:p>
            <a:r>
              <a:rPr lang="en-US" sz="3000">
                <a:solidFill>
                  <a:srgbClr val="FFFFFF"/>
                </a:solidFill>
              </a:rPr>
              <a:t>Analys</a:t>
            </a:r>
          </a:p>
        </p:txBody>
      </p:sp>
      <p:sp>
        <p:nvSpPr>
          <p:cNvPr id="16" name="TextBox 15"/>
          <p:cNvSpPr txBox="1"/>
          <p:nvPr/>
        </p:nvSpPr>
        <p:spPr>
          <a:xfrm>
            <a:off x="16791680" y="6371920"/>
            <a:ext cx="1548797" cy="612934"/>
          </a:xfrm>
          <a:prstGeom prst="roundRect">
            <a:avLst/>
          </a:prstGeom>
          <a:noFill/>
        </p:spPr>
        <p:txBody>
          <a:bodyPr wrap="none" rtlCol="0">
            <a:spAutoFit/>
          </a:bodyPr>
          <a:lstStyle/>
          <a:p>
            <a:r>
              <a:rPr lang="en-US" sz="3000"/>
              <a:t>7:00PM</a:t>
            </a:r>
          </a:p>
        </p:txBody>
      </p:sp>
      <p:sp>
        <p:nvSpPr>
          <p:cNvPr id="17" name="TextBox 16"/>
          <p:cNvSpPr txBox="1"/>
          <p:nvPr/>
        </p:nvSpPr>
        <p:spPr>
          <a:xfrm>
            <a:off x="21819748" y="6371920"/>
            <a:ext cx="1548797" cy="612934"/>
          </a:xfrm>
          <a:prstGeom prst="roundRect">
            <a:avLst/>
          </a:prstGeom>
          <a:noFill/>
        </p:spPr>
        <p:txBody>
          <a:bodyPr wrap="none" rtlCol="0">
            <a:spAutoFit/>
          </a:bodyPr>
          <a:lstStyle/>
          <a:p>
            <a:r>
              <a:rPr lang="en-US" sz="3000"/>
              <a:t>8:00PM</a:t>
            </a:r>
          </a:p>
        </p:txBody>
      </p:sp>
      <p:sp>
        <p:nvSpPr>
          <p:cNvPr id="22" name="Rectangle 21"/>
          <p:cNvSpPr/>
          <p:nvPr/>
        </p:nvSpPr>
        <p:spPr>
          <a:xfrm>
            <a:off x="14674356" y="7824788"/>
            <a:ext cx="3425686" cy="3050450"/>
          </a:xfrm>
          <a:prstGeom prst="rect">
            <a:avLst/>
          </a:prstGeom>
        </p:spPr>
        <p:txBody>
          <a:bodyPr wrap="square">
            <a:spAutoFit/>
          </a:bodyPr>
          <a:lstStyle/>
          <a:p>
            <a:pPr>
              <a:lnSpc>
                <a:spcPct val="89000"/>
              </a:lnSpc>
            </a:pPr>
            <a:r>
              <a:rPr lang="en-US" sz="2400"/>
              <a:t>Aliquam neque mauris, faucibus eget vulputate a, viverra et diam. Maecenas facilisis facilisis odio id varius. Etiam congue egestas orci at bibendum. </a:t>
            </a:r>
          </a:p>
          <a:p>
            <a:pPr>
              <a:lnSpc>
                <a:spcPct val="89000"/>
              </a:lnSpc>
            </a:pPr>
            <a:r>
              <a:rPr lang="en-US" sz="2400"/>
              <a:t>Donec eget viverra nisi, non luctus arcu. </a:t>
            </a:r>
          </a:p>
        </p:txBody>
      </p:sp>
      <p:sp>
        <p:nvSpPr>
          <p:cNvPr id="23" name="Rectangle 22"/>
          <p:cNvSpPr/>
          <p:nvPr/>
        </p:nvSpPr>
        <p:spPr>
          <a:xfrm>
            <a:off x="19796580" y="7824788"/>
            <a:ext cx="3425686" cy="2393091"/>
          </a:xfrm>
          <a:prstGeom prst="rect">
            <a:avLst/>
          </a:prstGeom>
        </p:spPr>
        <p:txBody>
          <a:bodyPr wrap="square">
            <a:spAutoFit/>
          </a:bodyPr>
          <a:lstStyle/>
          <a:p>
            <a:pPr>
              <a:lnSpc>
                <a:spcPct val="89000"/>
              </a:lnSpc>
            </a:pPr>
            <a:r>
              <a:rPr lang="en-US" sz="2400"/>
              <a:t>Aliquam interdum gravida molestie. Nulla tincidunt, elit sed placerat hendrerit, diam massa porttitor dolor, ac volutpat ante lacus sed quam. </a:t>
            </a:r>
          </a:p>
        </p:txBody>
      </p:sp>
      <p:sp>
        <p:nvSpPr>
          <p:cNvPr id="24" name="Title 1"/>
          <p:cNvSpPr txBox="1">
            <a:spLocks/>
          </p:cNvSpPr>
          <p:nvPr/>
        </p:nvSpPr>
        <p:spPr>
          <a:xfrm>
            <a:off x="14180181" y="1903354"/>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Start Before</a:t>
            </a:r>
          </a:p>
          <a:p>
            <a:r>
              <a:rPr lang="en-US" sz="3200">
                <a:latin typeface="+mn-lt"/>
              </a:rPr>
              <a:t>Create great subtitle is in here</a:t>
            </a:r>
            <a:endParaRPr lang="en-US" sz="6400">
              <a:latin typeface="+mn-lt"/>
            </a:endParaRPr>
          </a:p>
        </p:txBody>
      </p:sp>
      <p:sp>
        <p:nvSpPr>
          <p:cNvPr id="31" name="Freeform 5"/>
          <p:cNvSpPr>
            <a:spLocks/>
          </p:cNvSpPr>
          <p:nvPr/>
        </p:nvSpPr>
        <p:spPr bwMode="auto">
          <a:xfrm rot="1555116">
            <a:off x="1862391" y="1786230"/>
            <a:ext cx="5788614" cy="9379559"/>
          </a:xfrm>
          <a:custGeom>
            <a:avLst/>
            <a:gdLst>
              <a:gd name="T0" fmla="*/ 373 w 398"/>
              <a:gd name="T1" fmla="*/ 373 h 647"/>
              <a:gd name="T2" fmla="*/ 118 w 398"/>
              <a:gd name="T3" fmla="*/ 627 h 647"/>
              <a:gd name="T4" fmla="*/ 72 w 398"/>
              <a:gd name="T5" fmla="*/ 647 h 647"/>
              <a:gd name="T6" fmla="*/ 25 w 398"/>
              <a:gd name="T7" fmla="*/ 627 h 647"/>
              <a:gd name="T8" fmla="*/ 25 w 398"/>
              <a:gd name="T9" fmla="*/ 535 h 647"/>
              <a:gd name="T10" fmla="*/ 233 w 398"/>
              <a:gd name="T11" fmla="*/ 327 h 647"/>
              <a:gd name="T12" fmla="*/ 25 w 398"/>
              <a:gd name="T13" fmla="*/ 119 h 647"/>
              <a:gd name="T14" fmla="*/ 25 w 398"/>
              <a:gd name="T15" fmla="*/ 26 h 647"/>
              <a:gd name="T16" fmla="*/ 118 w 398"/>
              <a:gd name="T17" fmla="*/ 26 h 647"/>
              <a:gd name="T18" fmla="*/ 373 w 398"/>
              <a:gd name="T19" fmla="*/ 280 h 647"/>
              <a:gd name="T20" fmla="*/ 373 w 398"/>
              <a:gd name="T21" fmla="*/ 37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647">
                <a:moveTo>
                  <a:pt x="373" y="373"/>
                </a:moveTo>
                <a:cubicBezTo>
                  <a:pt x="118" y="627"/>
                  <a:pt x="118" y="627"/>
                  <a:pt x="118" y="627"/>
                </a:cubicBezTo>
                <a:cubicBezTo>
                  <a:pt x="105" y="640"/>
                  <a:pt x="89" y="647"/>
                  <a:pt x="72" y="647"/>
                </a:cubicBezTo>
                <a:cubicBezTo>
                  <a:pt x="55" y="647"/>
                  <a:pt x="38" y="640"/>
                  <a:pt x="25" y="627"/>
                </a:cubicBezTo>
                <a:cubicBezTo>
                  <a:pt x="0" y="602"/>
                  <a:pt x="0" y="560"/>
                  <a:pt x="25" y="535"/>
                </a:cubicBezTo>
                <a:cubicBezTo>
                  <a:pt x="233" y="327"/>
                  <a:pt x="233" y="327"/>
                  <a:pt x="233" y="327"/>
                </a:cubicBezTo>
                <a:cubicBezTo>
                  <a:pt x="25" y="119"/>
                  <a:pt x="25" y="119"/>
                  <a:pt x="25" y="119"/>
                </a:cubicBezTo>
                <a:cubicBezTo>
                  <a:pt x="0" y="93"/>
                  <a:pt x="0" y="51"/>
                  <a:pt x="25" y="26"/>
                </a:cubicBezTo>
                <a:cubicBezTo>
                  <a:pt x="51" y="0"/>
                  <a:pt x="93" y="0"/>
                  <a:pt x="118" y="26"/>
                </a:cubicBezTo>
                <a:cubicBezTo>
                  <a:pt x="373" y="280"/>
                  <a:pt x="373" y="280"/>
                  <a:pt x="373" y="280"/>
                </a:cubicBezTo>
                <a:cubicBezTo>
                  <a:pt x="398" y="306"/>
                  <a:pt x="398" y="347"/>
                  <a:pt x="373" y="373"/>
                </a:cubicBezTo>
                <a:close/>
              </a:path>
            </a:pathLst>
          </a:custGeom>
          <a:solidFill>
            <a:schemeClr val="bg1"/>
          </a:solidFill>
          <a:ln>
            <a:noFill/>
          </a:ln>
          <a:effectLst>
            <a:outerShdw blurRad="622300" dist="381000" dir="27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sp>
        <p:nvSpPr>
          <p:cNvPr id="32" name="Rectangle 31"/>
          <p:cNvSpPr/>
          <p:nvPr/>
        </p:nvSpPr>
        <p:spPr>
          <a:xfrm>
            <a:off x="6462023" y="2712105"/>
            <a:ext cx="5895469" cy="1384995"/>
          </a:xfrm>
          <a:prstGeom prst="rect">
            <a:avLst/>
          </a:prstGeom>
        </p:spPr>
        <p:txBody>
          <a:bodyPr wrap="square">
            <a:spAutoFit/>
          </a:bodyPr>
          <a:lstStyle/>
          <a:p>
            <a:r>
              <a:rPr lang="en-US" sz="3600">
                <a:solidFill>
                  <a:srgbClr val="DEE2E4"/>
                </a:solidFill>
              </a:rPr>
              <a:t>Improve</a:t>
            </a:r>
          </a:p>
          <a:p>
            <a:r>
              <a:rPr lang="en-US" sz="2400">
                <a:solidFill>
                  <a:srgbClr val="DEE2E4"/>
                </a:solidFill>
              </a:rPr>
              <a:t>Duis consequat ornare mollis. In luctus justo at dapibus pretium. </a:t>
            </a:r>
          </a:p>
        </p:txBody>
      </p:sp>
      <p:sp>
        <p:nvSpPr>
          <p:cNvPr id="33" name="Rectangle 32"/>
          <p:cNvSpPr/>
          <p:nvPr/>
        </p:nvSpPr>
        <p:spPr>
          <a:xfrm>
            <a:off x="7301599" y="4564734"/>
            <a:ext cx="5482896" cy="1384995"/>
          </a:xfrm>
          <a:prstGeom prst="rect">
            <a:avLst/>
          </a:prstGeom>
        </p:spPr>
        <p:txBody>
          <a:bodyPr wrap="square">
            <a:spAutoFit/>
          </a:bodyPr>
          <a:lstStyle/>
          <a:p>
            <a:r>
              <a:rPr lang="en-US" sz="3600">
                <a:solidFill>
                  <a:srgbClr val="DEE2E4"/>
                </a:solidFill>
              </a:rPr>
              <a:t>Plan</a:t>
            </a:r>
          </a:p>
          <a:p>
            <a:r>
              <a:rPr lang="en-US" sz="2400">
                <a:solidFill>
                  <a:srgbClr val="DEE2E4"/>
                </a:solidFill>
              </a:rPr>
              <a:t>Duis consequat ornare mollis. In luctus justo at dapibus pretium. </a:t>
            </a:r>
          </a:p>
        </p:txBody>
      </p:sp>
      <p:sp>
        <p:nvSpPr>
          <p:cNvPr id="34" name="Rectangle 33"/>
          <p:cNvSpPr/>
          <p:nvPr/>
        </p:nvSpPr>
        <p:spPr>
          <a:xfrm>
            <a:off x="6242114" y="8096776"/>
            <a:ext cx="5717942" cy="1384995"/>
          </a:xfrm>
          <a:prstGeom prst="rect">
            <a:avLst/>
          </a:prstGeom>
        </p:spPr>
        <p:txBody>
          <a:bodyPr wrap="square">
            <a:spAutoFit/>
          </a:bodyPr>
          <a:lstStyle/>
          <a:p>
            <a:r>
              <a:rPr lang="en-US" sz="3600">
                <a:solidFill>
                  <a:srgbClr val="DEE2E4"/>
                </a:solidFill>
              </a:rPr>
              <a:t>Evaluate</a:t>
            </a:r>
          </a:p>
          <a:p>
            <a:r>
              <a:rPr lang="en-US" sz="2400">
                <a:solidFill>
                  <a:srgbClr val="DEE2E4"/>
                </a:solidFill>
              </a:rPr>
              <a:t>Duis consequat ornare mollis. In luctus justo at dapibus pretium. </a:t>
            </a:r>
          </a:p>
        </p:txBody>
      </p:sp>
      <p:sp>
        <p:nvSpPr>
          <p:cNvPr id="35" name="Rectangle 34"/>
          <p:cNvSpPr/>
          <p:nvPr/>
        </p:nvSpPr>
        <p:spPr>
          <a:xfrm>
            <a:off x="7708585" y="6321456"/>
            <a:ext cx="4689711" cy="1384995"/>
          </a:xfrm>
          <a:prstGeom prst="rect">
            <a:avLst/>
          </a:prstGeom>
        </p:spPr>
        <p:txBody>
          <a:bodyPr wrap="square">
            <a:spAutoFit/>
          </a:bodyPr>
          <a:lstStyle/>
          <a:p>
            <a:r>
              <a:rPr lang="en-US" sz="3600">
                <a:solidFill>
                  <a:srgbClr val="DEE2E4"/>
                </a:solidFill>
              </a:rPr>
              <a:t>Execute</a:t>
            </a:r>
          </a:p>
          <a:p>
            <a:r>
              <a:rPr lang="en-US" sz="2400">
                <a:solidFill>
                  <a:srgbClr val="DEE2E4"/>
                </a:solidFill>
              </a:rPr>
              <a:t>Duis consequat ornare mollis. In luctus justo at dapibus pretium. </a:t>
            </a:r>
          </a:p>
        </p:txBody>
      </p:sp>
      <p:sp>
        <p:nvSpPr>
          <p:cNvPr id="39" name="Rectangle: Rounded Corners 80"/>
          <p:cNvSpPr/>
          <p:nvPr/>
        </p:nvSpPr>
        <p:spPr>
          <a:xfrm>
            <a:off x="14191706" y="3502780"/>
            <a:ext cx="1379793" cy="8748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Tree>
    <p:extLst>
      <p:ext uri="{BB962C8B-B14F-4D97-AF65-F5344CB8AC3E}">
        <p14:creationId xmlns:p14="http://schemas.microsoft.com/office/powerpoint/2010/main" val="82574455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70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1+#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8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1+#ppt_w/2"/>
                                          </p:val>
                                        </p:tav>
                                        <p:tav tm="100000">
                                          <p:val>
                                            <p:strVal val="#ppt_x"/>
                                          </p:val>
                                        </p:tav>
                                      </p:tavLst>
                                    </p:anim>
                                    <p:anim calcmode="lin" valueType="num">
                                      <p:cBhvr additive="base">
                                        <p:cTn id="12" dur="10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9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000" fill="hold"/>
                                        <p:tgtEl>
                                          <p:spTgt spid="10"/>
                                        </p:tgtEl>
                                        <p:attrNameLst>
                                          <p:attrName>ppt_x</p:attrName>
                                        </p:attrNameLst>
                                      </p:cBhvr>
                                      <p:tavLst>
                                        <p:tav tm="0">
                                          <p:val>
                                            <p:strVal val="1+#ppt_w/2"/>
                                          </p:val>
                                        </p:tav>
                                        <p:tav tm="100000">
                                          <p:val>
                                            <p:strVal val="#ppt_x"/>
                                          </p:val>
                                        </p:tav>
                                      </p:tavLst>
                                    </p:anim>
                                    <p:anim calcmode="lin" valueType="num">
                                      <p:cBhvr additive="base">
                                        <p:cTn id="16" dur="10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10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1+#ppt_w/2"/>
                                          </p:val>
                                        </p:tav>
                                        <p:tav tm="100000">
                                          <p:val>
                                            <p:strVal val="#ppt_x"/>
                                          </p:val>
                                        </p:tav>
                                      </p:tavLst>
                                    </p:anim>
                                    <p:anim calcmode="lin" valueType="num">
                                      <p:cBhvr additive="base">
                                        <p:cTn id="20" dur="1000" fill="hold"/>
                                        <p:tgtEl>
                                          <p:spTgt spid="17"/>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270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par>
                                <p:cTn id="24" presetID="10" presetClass="entr" presetSubtype="0" fill="hold" grpId="0" nodeType="withEffect">
                                  <p:stCondLst>
                                    <p:cond delay="310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6" grpId="0"/>
      <p:bldP spid="17" grpId="0"/>
      <p:bldP spid="22" grpId="0"/>
      <p:bldP spid="23"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5471" y="7255552"/>
            <a:ext cx="24652646" cy="1485073"/>
          </a:xfrm>
          <a:prstGeom prst="rect">
            <a:avLst/>
          </a:prstGeom>
        </p:spPr>
      </p:pic>
      <p:sp>
        <p:nvSpPr>
          <p:cNvPr id="29" name="Rectangle 28"/>
          <p:cNvSpPr/>
          <p:nvPr/>
        </p:nvSpPr>
        <p:spPr>
          <a:xfrm>
            <a:off x="20222841" y="5015730"/>
            <a:ext cx="1415772" cy="1569660"/>
          </a:xfrm>
          <a:prstGeom prst="rect">
            <a:avLst/>
          </a:prstGeom>
        </p:spPr>
        <p:txBody>
          <a:bodyPr wrap="none">
            <a:spAutoFit/>
          </a:bodyPr>
          <a:lstStyle/>
          <a:p>
            <a:pPr algn="ctr"/>
            <a:r>
              <a:rPr lang="en-US" sz="9600">
                <a:solidFill>
                  <a:schemeClr val="bg1">
                    <a:lumMod val="75000"/>
                  </a:schemeClr>
                </a:solidFill>
                <a:latin typeface="dt-business-02" panose="02000509000000000000" pitchFamily="49" charset="0"/>
                <a:cs typeface="Arial" panose="020B0604020202020204" pitchFamily="34" charset="0"/>
              </a:rPr>
              <a:t>I</a:t>
            </a:r>
            <a:endParaRPr lang="en-US" sz="9600">
              <a:solidFill>
                <a:schemeClr val="bg1">
                  <a:lumMod val="75000"/>
                </a:schemeClr>
              </a:solidFill>
            </a:endParaRPr>
          </a:p>
        </p:txBody>
      </p:sp>
      <p:sp>
        <p:nvSpPr>
          <p:cNvPr id="28" name="Rectangle 27"/>
          <p:cNvSpPr/>
          <p:nvPr/>
        </p:nvSpPr>
        <p:spPr>
          <a:xfrm>
            <a:off x="15327798" y="5015730"/>
            <a:ext cx="1415772" cy="1569660"/>
          </a:xfrm>
          <a:prstGeom prst="rect">
            <a:avLst/>
          </a:prstGeom>
        </p:spPr>
        <p:txBody>
          <a:bodyPr wrap="none">
            <a:spAutoFit/>
          </a:bodyPr>
          <a:lstStyle/>
          <a:p>
            <a:pPr algn="ctr"/>
            <a:r>
              <a:rPr lang="en-US" sz="9600">
                <a:solidFill>
                  <a:schemeClr val="bg1">
                    <a:lumMod val="75000"/>
                  </a:schemeClr>
                </a:solidFill>
                <a:latin typeface="dt-business-01" panose="02000509000000000000" pitchFamily="49" charset="0"/>
                <a:cs typeface="Arial" panose="020B0604020202020204" pitchFamily="34" charset="0"/>
              </a:rPr>
              <a:t>a</a:t>
            </a:r>
            <a:endParaRPr lang="en-US" sz="9600">
              <a:solidFill>
                <a:schemeClr val="bg1">
                  <a:lumMod val="75000"/>
                </a:schemeClr>
              </a:solidFill>
            </a:endParaRPr>
          </a:p>
        </p:txBody>
      </p:sp>
      <p:sp>
        <p:nvSpPr>
          <p:cNvPr id="4" name="Rectangle 3"/>
          <p:cNvSpPr/>
          <p:nvPr/>
        </p:nvSpPr>
        <p:spPr>
          <a:xfrm>
            <a:off x="10676282" y="4979916"/>
            <a:ext cx="1415772" cy="1569660"/>
          </a:xfrm>
          <a:prstGeom prst="rect">
            <a:avLst/>
          </a:prstGeom>
        </p:spPr>
        <p:txBody>
          <a:bodyPr wrap="none">
            <a:spAutoFit/>
          </a:bodyPr>
          <a:lstStyle/>
          <a:p>
            <a:pPr algn="ctr"/>
            <a:r>
              <a:rPr lang="en-US" sz="9600">
                <a:solidFill>
                  <a:schemeClr val="bg1">
                    <a:lumMod val="75000"/>
                  </a:schemeClr>
                </a:solidFill>
                <a:latin typeface="dt-people-02" panose="02000509000000000000" pitchFamily="49" charset="0"/>
                <a:cs typeface="Arial" panose="020B0604020202020204" pitchFamily="34" charset="0"/>
              </a:rPr>
              <a:t>G</a:t>
            </a:r>
            <a:endParaRPr lang="en-US" sz="9600">
              <a:solidFill>
                <a:schemeClr val="bg1">
                  <a:lumMod val="75000"/>
                </a:schemeClr>
              </a:solidFill>
            </a:endParaRPr>
          </a:p>
        </p:txBody>
      </p:sp>
      <p:sp>
        <p:nvSpPr>
          <p:cNvPr id="27" name="Rectangle 26"/>
          <p:cNvSpPr/>
          <p:nvPr/>
        </p:nvSpPr>
        <p:spPr>
          <a:xfrm rot="6517959">
            <a:off x="1051798" y="4938133"/>
            <a:ext cx="1415772" cy="1569660"/>
          </a:xfrm>
          <a:prstGeom prst="rect">
            <a:avLst/>
          </a:prstGeom>
        </p:spPr>
        <p:txBody>
          <a:bodyPr wrap="none">
            <a:spAutoFit/>
          </a:bodyPr>
          <a:lstStyle/>
          <a:p>
            <a:r>
              <a:rPr lang="en-US" sz="9600">
                <a:solidFill>
                  <a:schemeClr val="bg1">
                    <a:lumMod val="75000"/>
                  </a:schemeClr>
                </a:solidFill>
                <a:latin typeface="dt-art-02" panose="02000509000000000000" pitchFamily="49" charset="0"/>
                <a:cs typeface="Arial" panose="020B0604020202020204" pitchFamily="34" charset="0"/>
              </a:rPr>
              <a:t>F</a:t>
            </a:r>
            <a:endParaRPr lang="en-US" sz="11500">
              <a:solidFill>
                <a:schemeClr val="bg1">
                  <a:lumMod val="75000"/>
                </a:schemeClr>
              </a:solidFill>
            </a:endParaRPr>
          </a:p>
        </p:txBody>
      </p:sp>
      <p:sp>
        <p:nvSpPr>
          <p:cNvPr id="3" name="Rectangle 2"/>
          <p:cNvSpPr/>
          <p:nvPr/>
        </p:nvSpPr>
        <p:spPr>
          <a:xfrm rot="5981127">
            <a:off x="5533178" y="4791939"/>
            <a:ext cx="1659429" cy="1862048"/>
          </a:xfrm>
          <a:prstGeom prst="rect">
            <a:avLst/>
          </a:prstGeom>
        </p:spPr>
        <p:txBody>
          <a:bodyPr wrap="none">
            <a:spAutoFit/>
          </a:bodyPr>
          <a:lstStyle/>
          <a:p>
            <a:r>
              <a:rPr lang="en-US" sz="11500">
                <a:solidFill>
                  <a:schemeClr val="bg1">
                    <a:lumMod val="75000"/>
                  </a:schemeClr>
                </a:solidFill>
                <a:latin typeface="dt-art-01" panose="02000509000000000000" pitchFamily="49" charset="0"/>
                <a:cs typeface="Arial" panose="020B0604020202020204" pitchFamily="34" charset="0"/>
              </a:rPr>
              <a:t>u</a:t>
            </a:r>
            <a:endParaRPr lang="en-US" sz="11500">
              <a:solidFill>
                <a:schemeClr val="bg1">
                  <a:lumMod val="75000"/>
                </a:schemeClr>
              </a:solidFill>
            </a:endParaRPr>
          </a:p>
        </p:txBody>
      </p:sp>
      <p:sp>
        <p:nvSpPr>
          <p:cNvPr id="25" name="Rectangle 24"/>
          <p:cNvSpPr/>
          <p:nvPr/>
        </p:nvSpPr>
        <p:spPr>
          <a:xfrm>
            <a:off x="-188913" y="6079808"/>
            <a:ext cx="24726900" cy="1235356"/>
          </a:xfrm>
          <a:prstGeom prst="rect">
            <a:avLst/>
          </a:prstGeom>
          <a:solidFill>
            <a:schemeClr val="accent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2" name="Slide Number Placeholder 1"/>
          <p:cNvSpPr>
            <a:spLocks noGrp="1"/>
          </p:cNvSpPr>
          <p:nvPr>
            <p:ph type="sldNum" sz="quarter" idx="4294967295"/>
          </p:nvPr>
        </p:nvSpPr>
        <p:spPr>
          <a:xfrm>
            <a:off x="0" y="-571500"/>
            <a:ext cx="0" cy="0"/>
          </a:xfrm>
        </p:spPr>
        <p:txBody>
          <a:bodyPr/>
          <a:lstStyle/>
          <a:p>
            <a:r>
              <a:rPr lang="en-US"/>
              <a:t>  </a:t>
            </a:r>
          </a:p>
        </p:txBody>
      </p:sp>
      <p:sp>
        <p:nvSpPr>
          <p:cNvPr id="6" name="TextBox 5"/>
          <p:cNvSpPr txBox="1"/>
          <p:nvPr/>
        </p:nvSpPr>
        <p:spPr>
          <a:xfrm>
            <a:off x="838478" y="6350506"/>
            <a:ext cx="1062049" cy="612934"/>
          </a:xfrm>
          <a:prstGeom prst="roundRect">
            <a:avLst/>
          </a:prstGeom>
          <a:noFill/>
          <a:ln w="3175">
            <a:solidFill>
              <a:srgbClr val="FFFFFF"/>
            </a:solidFill>
          </a:ln>
        </p:spPr>
        <p:txBody>
          <a:bodyPr wrap="none" rtlCol="0">
            <a:spAutoFit/>
          </a:bodyPr>
          <a:lstStyle/>
          <a:p>
            <a:r>
              <a:rPr lang="en-US" sz="3000">
                <a:solidFill>
                  <a:srgbClr val="FFFFFF"/>
                </a:solidFill>
              </a:rPr>
              <a:t>Start</a:t>
            </a:r>
          </a:p>
        </p:txBody>
      </p:sp>
      <p:sp>
        <p:nvSpPr>
          <p:cNvPr id="7" name="TextBox 6"/>
          <p:cNvSpPr txBox="1"/>
          <p:nvPr/>
        </p:nvSpPr>
        <p:spPr>
          <a:xfrm>
            <a:off x="5275063" y="6350506"/>
            <a:ext cx="1560452" cy="612934"/>
          </a:xfrm>
          <a:prstGeom prst="roundRect">
            <a:avLst/>
          </a:prstGeom>
          <a:noFill/>
          <a:ln w="3175">
            <a:solidFill>
              <a:srgbClr val="FFFFFF"/>
            </a:solidFill>
          </a:ln>
        </p:spPr>
        <p:txBody>
          <a:bodyPr wrap="none" rtlCol="0">
            <a:spAutoFit/>
          </a:bodyPr>
          <a:lstStyle/>
          <a:p>
            <a:r>
              <a:rPr lang="en-US" sz="3000">
                <a:solidFill>
                  <a:srgbClr val="FFFFFF"/>
                </a:solidFill>
              </a:rPr>
              <a:t>Mission</a:t>
            </a:r>
          </a:p>
        </p:txBody>
      </p:sp>
      <p:sp>
        <p:nvSpPr>
          <p:cNvPr id="8" name="TextBox 7"/>
          <p:cNvSpPr txBox="1"/>
          <p:nvPr/>
        </p:nvSpPr>
        <p:spPr>
          <a:xfrm>
            <a:off x="10221622" y="6350506"/>
            <a:ext cx="1168699" cy="612934"/>
          </a:xfrm>
          <a:prstGeom prst="roundRect">
            <a:avLst/>
          </a:prstGeom>
          <a:noFill/>
          <a:ln w="3175">
            <a:solidFill>
              <a:srgbClr val="FFFFFF"/>
            </a:solidFill>
          </a:ln>
        </p:spPr>
        <p:txBody>
          <a:bodyPr wrap="none" rtlCol="0">
            <a:spAutoFit/>
          </a:bodyPr>
          <a:lstStyle/>
          <a:p>
            <a:r>
              <a:rPr lang="en-US" sz="3000">
                <a:solidFill>
                  <a:srgbClr val="FFFFFF"/>
                </a:solidFill>
              </a:rPr>
              <a:t>Team</a:t>
            </a:r>
          </a:p>
        </p:txBody>
      </p:sp>
      <p:sp>
        <p:nvSpPr>
          <p:cNvPr id="9" name="TextBox 8"/>
          <p:cNvSpPr txBox="1"/>
          <p:nvPr/>
        </p:nvSpPr>
        <p:spPr>
          <a:xfrm>
            <a:off x="14818204" y="6350506"/>
            <a:ext cx="1834587" cy="612934"/>
          </a:xfrm>
          <a:prstGeom prst="roundRect">
            <a:avLst/>
          </a:prstGeom>
          <a:noFill/>
          <a:ln w="3175">
            <a:solidFill>
              <a:srgbClr val="FFFFFF"/>
            </a:solidFill>
          </a:ln>
        </p:spPr>
        <p:txBody>
          <a:bodyPr wrap="none" rtlCol="0">
            <a:spAutoFit/>
          </a:bodyPr>
          <a:lstStyle/>
          <a:p>
            <a:r>
              <a:rPr lang="en-US" sz="3000">
                <a:solidFill>
                  <a:srgbClr val="FFFFFF"/>
                </a:solidFill>
              </a:rPr>
              <a:t>About Us</a:t>
            </a:r>
          </a:p>
        </p:txBody>
      </p:sp>
      <p:sp>
        <p:nvSpPr>
          <p:cNvPr id="10" name="TextBox 9"/>
          <p:cNvSpPr txBox="1"/>
          <p:nvPr/>
        </p:nvSpPr>
        <p:spPr>
          <a:xfrm>
            <a:off x="19979314" y="6350506"/>
            <a:ext cx="1638295" cy="612934"/>
          </a:xfrm>
          <a:prstGeom prst="roundRect">
            <a:avLst/>
          </a:prstGeom>
          <a:noFill/>
          <a:ln w="3175">
            <a:solidFill>
              <a:srgbClr val="FFFFFF"/>
            </a:solidFill>
          </a:ln>
        </p:spPr>
        <p:txBody>
          <a:bodyPr wrap="none" rtlCol="0">
            <a:spAutoFit/>
          </a:bodyPr>
          <a:lstStyle/>
          <a:p>
            <a:r>
              <a:rPr lang="en-US" sz="3000">
                <a:solidFill>
                  <a:srgbClr val="FFFFFF"/>
                </a:solidFill>
              </a:rPr>
              <a:t>Services</a:t>
            </a:r>
          </a:p>
        </p:txBody>
      </p:sp>
      <p:sp>
        <p:nvSpPr>
          <p:cNvPr id="13" name="TextBox 12"/>
          <p:cNvSpPr txBox="1"/>
          <p:nvPr/>
        </p:nvSpPr>
        <p:spPr>
          <a:xfrm>
            <a:off x="2087428" y="6371920"/>
            <a:ext cx="1548797" cy="612934"/>
          </a:xfrm>
          <a:prstGeom prst="roundRect">
            <a:avLst/>
          </a:prstGeom>
          <a:noFill/>
        </p:spPr>
        <p:txBody>
          <a:bodyPr wrap="none" rtlCol="0">
            <a:spAutoFit/>
          </a:bodyPr>
          <a:lstStyle/>
          <a:p>
            <a:r>
              <a:rPr lang="en-US" sz="3000"/>
              <a:t>9:00PM</a:t>
            </a:r>
          </a:p>
        </p:txBody>
      </p:sp>
      <p:sp>
        <p:nvSpPr>
          <p:cNvPr id="14" name="TextBox 13"/>
          <p:cNvSpPr txBox="1"/>
          <p:nvPr/>
        </p:nvSpPr>
        <p:spPr>
          <a:xfrm>
            <a:off x="7033986" y="6371920"/>
            <a:ext cx="1548797" cy="612934"/>
          </a:xfrm>
          <a:prstGeom prst="roundRect">
            <a:avLst/>
          </a:prstGeom>
          <a:noFill/>
        </p:spPr>
        <p:txBody>
          <a:bodyPr wrap="none" rtlCol="0">
            <a:spAutoFit/>
          </a:bodyPr>
          <a:lstStyle/>
          <a:p>
            <a:r>
              <a:rPr lang="en-US" sz="3000"/>
              <a:t>9:00PM</a:t>
            </a:r>
          </a:p>
        </p:txBody>
      </p:sp>
      <p:sp>
        <p:nvSpPr>
          <p:cNvPr id="15" name="TextBox 14"/>
          <p:cNvSpPr txBox="1"/>
          <p:nvPr/>
        </p:nvSpPr>
        <p:spPr>
          <a:xfrm>
            <a:off x="11630568" y="6371920"/>
            <a:ext cx="1548797" cy="612934"/>
          </a:xfrm>
          <a:prstGeom prst="roundRect">
            <a:avLst/>
          </a:prstGeom>
          <a:noFill/>
        </p:spPr>
        <p:txBody>
          <a:bodyPr wrap="none" rtlCol="0">
            <a:spAutoFit/>
          </a:bodyPr>
          <a:lstStyle/>
          <a:p>
            <a:r>
              <a:rPr lang="en-US" sz="3000"/>
              <a:t>9:00PM</a:t>
            </a:r>
          </a:p>
        </p:txBody>
      </p:sp>
      <p:sp>
        <p:nvSpPr>
          <p:cNvPr id="16" name="TextBox 15"/>
          <p:cNvSpPr txBox="1"/>
          <p:nvPr/>
        </p:nvSpPr>
        <p:spPr>
          <a:xfrm>
            <a:off x="16791680" y="6371920"/>
            <a:ext cx="1548797" cy="612934"/>
          </a:xfrm>
          <a:prstGeom prst="roundRect">
            <a:avLst/>
          </a:prstGeom>
          <a:noFill/>
        </p:spPr>
        <p:txBody>
          <a:bodyPr wrap="none" rtlCol="0">
            <a:spAutoFit/>
          </a:bodyPr>
          <a:lstStyle/>
          <a:p>
            <a:r>
              <a:rPr lang="en-US" sz="3000"/>
              <a:t>9:00PM</a:t>
            </a:r>
          </a:p>
        </p:txBody>
      </p:sp>
      <p:sp>
        <p:nvSpPr>
          <p:cNvPr id="17" name="TextBox 16"/>
          <p:cNvSpPr txBox="1"/>
          <p:nvPr/>
        </p:nvSpPr>
        <p:spPr>
          <a:xfrm>
            <a:off x="21819748" y="6371920"/>
            <a:ext cx="1548797" cy="612934"/>
          </a:xfrm>
          <a:prstGeom prst="roundRect">
            <a:avLst/>
          </a:prstGeom>
          <a:noFill/>
        </p:spPr>
        <p:txBody>
          <a:bodyPr wrap="none" rtlCol="0">
            <a:spAutoFit/>
          </a:bodyPr>
          <a:lstStyle/>
          <a:p>
            <a:r>
              <a:rPr lang="en-US" sz="3000"/>
              <a:t>9:00PM</a:t>
            </a:r>
          </a:p>
        </p:txBody>
      </p:sp>
      <p:sp>
        <p:nvSpPr>
          <p:cNvPr id="19" name="Rectangle 18"/>
          <p:cNvSpPr/>
          <p:nvPr/>
        </p:nvSpPr>
        <p:spPr>
          <a:xfrm>
            <a:off x="611188" y="7824788"/>
            <a:ext cx="3425686" cy="2064411"/>
          </a:xfrm>
          <a:prstGeom prst="rect">
            <a:avLst/>
          </a:prstGeom>
        </p:spPr>
        <p:txBody>
          <a:bodyPr wrap="square">
            <a:spAutoFit/>
          </a:bodyPr>
          <a:lstStyle/>
          <a:p>
            <a:pPr>
              <a:lnSpc>
                <a:spcPct val="89000"/>
              </a:lnSpc>
            </a:pPr>
            <a:r>
              <a:rPr lang="en-US" sz="2400"/>
              <a:t>Cras vestibulum diam id risus convallis maximus. Lorem ipsum dolor sit amet, consectetur adipiscing elit. </a:t>
            </a:r>
          </a:p>
        </p:txBody>
      </p:sp>
      <p:sp>
        <p:nvSpPr>
          <p:cNvPr id="20" name="Rectangle 19"/>
          <p:cNvSpPr/>
          <p:nvPr/>
        </p:nvSpPr>
        <p:spPr>
          <a:xfrm>
            <a:off x="5135916" y="7824788"/>
            <a:ext cx="3425686" cy="2393091"/>
          </a:xfrm>
          <a:prstGeom prst="rect">
            <a:avLst/>
          </a:prstGeom>
        </p:spPr>
        <p:txBody>
          <a:bodyPr wrap="square">
            <a:spAutoFit/>
          </a:bodyPr>
          <a:lstStyle/>
          <a:p>
            <a:pPr>
              <a:lnSpc>
                <a:spcPct val="89000"/>
              </a:lnSpc>
            </a:pPr>
            <a:r>
              <a:rPr lang="en-US" sz="2400"/>
              <a:t>Fusce tincidunt eget ligula vitae hendrerit. Phasellus id ligula ut enim elementum bibendum eget eget magna. Fusce in magna diam.</a:t>
            </a:r>
          </a:p>
        </p:txBody>
      </p:sp>
      <p:sp>
        <p:nvSpPr>
          <p:cNvPr id="21" name="Rectangle 20"/>
          <p:cNvSpPr/>
          <p:nvPr/>
        </p:nvSpPr>
        <p:spPr>
          <a:xfrm>
            <a:off x="10042720" y="7824788"/>
            <a:ext cx="3425686" cy="4036490"/>
          </a:xfrm>
          <a:prstGeom prst="rect">
            <a:avLst/>
          </a:prstGeom>
        </p:spPr>
        <p:txBody>
          <a:bodyPr wrap="square">
            <a:spAutoFit/>
          </a:bodyPr>
          <a:lstStyle/>
          <a:p>
            <a:pPr>
              <a:lnSpc>
                <a:spcPct val="89000"/>
              </a:lnSpc>
            </a:pPr>
            <a:r>
              <a:rPr lang="en-US" sz="2400"/>
              <a:t>Lorem ipsum dolor sit amet, consectetur adipiscing elit. Sed finibus tellus varius massa sagittis scelerisque. Etiam eu imperdiet felis. In hac habitasse platea dictumst. Ut bibendum venenatis lectus ac tempus. Aenean ac viverra neque. </a:t>
            </a:r>
          </a:p>
        </p:txBody>
      </p:sp>
      <p:sp>
        <p:nvSpPr>
          <p:cNvPr id="22" name="Rectangle 21"/>
          <p:cNvSpPr/>
          <p:nvPr/>
        </p:nvSpPr>
        <p:spPr>
          <a:xfrm>
            <a:off x="14674356" y="7824788"/>
            <a:ext cx="3425686" cy="3050450"/>
          </a:xfrm>
          <a:prstGeom prst="rect">
            <a:avLst/>
          </a:prstGeom>
        </p:spPr>
        <p:txBody>
          <a:bodyPr wrap="square">
            <a:spAutoFit/>
          </a:bodyPr>
          <a:lstStyle/>
          <a:p>
            <a:pPr>
              <a:lnSpc>
                <a:spcPct val="89000"/>
              </a:lnSpc>
            </a:pPr>
            <a:r>
              <a:rPr lang="en-US" sz="2400"/>
              <a:t>Aliquam neque mauris, faucibus eget vulputate a, viverra et diam. Maecenas facilisis facilisis odio id varius. Etiam congue egestas orci at bibendum. </a:t>
            </a:r>
          </a:p>
          <a:p>
            <a:pPr>
              <a:lnSpc>
                <a:spcPct val="89000"/>
              </a:lnSpc>
            </a:pPr>
            <a:r>
              <a:rPr lang="en-US" sz="2400"/>
              <a:t>Donec eget viverra nisi, non luctus arcu. </a:t>
            </a:r>
          </a:p>
        </p:txBody>
      </p:sp>
      <p:sp>
        <p:nvSpPr>
          <p:cNvPr id="23" name="Rectangle 22"/>
          <p:cNvSpPr/>
          <p:nvPr/>
        </p:nvSpPr>
        <p:spPr>
          <a:xfrm>
            <a:off x="19796580" y="7824788"/>
            <a:ext cx="3425686" cy="2393091"/>
          </a:xfrm>
          <a:prstGeom prst="rect">
            <a:avLst/>
          </a:prstGeom>
        </p:spPr>
        <p:txBody>
          <a:bodyPr wrap="square">
            <a:spAutoFit/>
          </a:bodyPr>
          <a:lstStyle/>
          <a:p>
            <a:pPr>
              <a:lnSpc>
                <a:spcPct val="89000"/>
              </a:lnSpc>
            </a:pPr>
            <a:r>
              <a:rPr lang="en-US" sz="2400"/>
              <a:t>Aliquam interdum gravida molestie. Nulla tincidunt, elit sed placerat hendrerit, diam massa porttitor dolor, ac volutpat ante lacus sed quam. </a:t>
            </a:r>
          </a:p>
        </p:txBody>
      </p:sp>
      <p:sp>
        <p:nvSpPr>
          <p:cNvPr id="24" name="Title 1"/>
          <p:cNvSpPr txBox="1">
            <a:spLocks/>
          </p:cNvSpPr>
          <p:nvPr/>
        </p:nvSpPr>
        <p:spPr>
          <a:xfrm>
            <a:off x="1259107" y="1594731"/>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Agenda</a:t>
            </a:r>
          </a:p>
          <a:p>
            <a:r>
              <a:rPr lang="en-US" sz="3200">
                <a:latin typeface="+mn-lt"/>
              </a:rPr>
              <a:t>Create great subtitle is in here</a:t>
            </a:r>
            <a:endParaRPr lang="en-US" sz="6400">
              <a:latin typeface="+mn-lt"/>
            </a:endParaRPr>
          </a:p>
        </p:txBody>
      </p:sp>
      <p:sp>
        <p:nvSpPr>
          <p:cNvPr id="26" name="Rectangle: Rounded Corners 80"/>
          <p:cNvSpPr/>
          <p:nvPr/>
        </p:nvSpPr>
        <p:spPr>
          <a:xfrm>
            <a:off x="1259107" y="3069196"/>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115600609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1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1+#ppt_w/2"/>
                                          </p:val>
                                        </p:tav>
                                        <p:tav tm="100000">
                                          <p:val>
                                            <p:strVal val="#ppt_x"/>
                                          </p:val>
                                        </p:tav>
                                      </p:tavLst>
                                    </p:anim>
                                    <p:anim calcmode="lin" valueType="num">
                                      <p:cBhvr additive="base">
                                        <p:cTn id="8" dur="10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2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1+#ppt_w/2"/>
                                          </p:val>
                                        </p:tav>
                                        <p:tav tm="100000">
                                          <p:val>
                                            <p:strVal val="#ppt_x"/>
                                          </p:val>
                                        </p:tav>
                                      </p:tavLst>
                                    </p:anim>
                                    <p:anim calcmode="lin" valueType="num">
                                      <p:cBhvr additive="base">
                                        <p:cTn id="12" dur="10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1+#ppt_w/2"/>
                                          </p:val>
                                        </p:tav>
                                        <p:tav tm="100000">
                                          <p:val>
                                            <p:strVal val="#ppt_x"/>
                                          </p:val>
                                        </p:tav>
                                      </p:tavLst>
                                    </p:anim>
                                    <p:anim calcmode="lin" valueType="num">
                                      <p:cBhvr additive="base">
                                        <p:cTn id="16" dur="10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4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1+#ppt_w/2"/>
                                          </p:val>
                                        </p:tav>
                                        <p:tav tm="100000">
                                          <p:val>
                                            <p:strVal val="#ppt_x"/>
                                          </p:val>
                                        </p:tav>
                                      </p:tavLst>
                                    </p:anim>
                                    <p:anim calcmode="lin" valueType="num">
                                      <p:cBhvr additive="base">
                                        <p:cTn id="20" dur="10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000" fill="hold"/>
                                        <p:tgtEl>
                                          <p:spTgt spid="8"/>
                                        </p:tgtEl>
                                        <p:attrNameLst>
                                          <p:attrName>ppt_x</p:attrName>
                                        </p:attrNameLst>
                                      </p:cBhvr>
                                      <p:tavLst>
                                        <p:tav tm="0">
                                          <p:val>
                                            <p:strVal val="1+#ppt_w/2"/>
                                          </p:val>
                                        </p:tav>
                                        <p:tav tm="100000">
                                          <p:val>
                                            <p:strVal val="#ppt_x"/>
                                          </p:val>
                                        </p:tav>
                                      </p:tavLst>
                                    </p:anim>
                                    <p:anim calcmode="lin" valueType="num">
                                      <p:cBhvr additive="base">
                                        <p:cTn id="24" dur="1000" fill="hold"/>
                                        <p:tgtEl>
                                          <p:spTgt spid="8"/>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60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1000" fill="hold"/>
                                        <p:tgtEl>
                                          <p:spTgt spid="15"/>
                                        </p:tgtEl>
                                        <p:attrNameLst>
                                          <p:attrName>ppt_x</p:attrName>
                                        </p:attrNameLst>
                                      </p:cBhvr>
                                      <p:tavLst>
                                        <p:tav tm="0">
                                          <p:val>
                                            <p:strVal val="1+#ppt_w/2"/>
                                          </p:val>
                                        </p:tav>
                                        <p:tav tm="100000">
                                          <p:val>
                                            <p:strVal val="#ppt_x"/>
                                          </p:val>
                                        </p:tav>
                                      </p:tavLst>
                                    </p:anim>
                                    <p:anim calcmode="lin" valueType="num">
                                      <p:cBhvr additive="base">
                                        <p:cTn id="28" dur="1000" fill="hold"/>
                                        <p:tgtEl>
                                          <p:spTgt spid="15"/>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7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1+#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2" presetClass="entr" presetSubtype="2" decel="100000" fill="hold" grpId="0" nodeType="withEffect">
                                  <p:stCondLst>
                                    <p:cond delay="80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1+#ppt_w/2"/>
                                          </p:val>
                                        </p:tav>
                                        <p:tav tm="100000">
                                          <p:val>
                                            <p:strVal val="#ppt_x"/>
                                          </p:val>
                                        </p:tav>
                                      </p:tavLst>
                                    </p:anim>
                                    <p:anim calcmode="lin" valueType="num">
                                      <p:cBhvr additive="base">
                                        <p:cTn id="36" dur="1000" fill="hold"/>
                                        <p:tgtEl>
                                          <p:spTgt spid="16"/>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9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1000" fill="hold"/>
                                        <p:tgtEl>
                                          <p:spTgt spid="10"/>
                                        </p:tgtEl>
                                        <p:attrNameLst>
                                          <p:attrName>ppt_x</p:attrName>
                                        </p:attrNameLst>
                                      </p:cBhvr>
                                      <p:tavLst>
                                        <p:tav tm="0">
                                          <p:val>
                                            <p:strVal val="1+#ppt_w/2"/>
                                          </p:val>
                                        </p:tav>
                                        <p:tav tm="100000">
                                          <p:val>
                                            <p:strVal val="#ppt_x"/>
                                          </p:val>
                                        </p:tav>
                                      </p:tavLst>
                                    </p:anim>
                                    <p:anim calcmode="lin" valueType="num">
                                      <p:cBhvr additive="base">
                                        <p:cTn id="40" dur="1000" fill="hold"/>
                                        <p:tgtEl>
                                          <p:spTgt spid="10"/>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100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1000" fill="hold"/>
                                        <p:tgtEl>
                                          <p:spTgt spid="17"/>
                                        </p:tgtEl>
                                        <p:attrNameLst>
                                          <p:attrName>ppt_x</p:attrName>
                                        </p:attrNameLst>
                                      </p:cBhvr>
                                      <p:tavLst>
                                        <p:tav tm="0">
                                          <p:val>
                                            <p:strVal val="1+#ppt_w/2"/>
                                          </p:val>
                                        </p:tav>
                                        <p:tav tm="100000">
                                          <p:val>
                                            <p:strVal val="#ppt_x"/>
                                          </p:val>
                                        </p:tav>
                                      </p:tavLst>
                                    </p:anim>
                                    <p:anim calcmode="lin" valueType="num">
                                      <p:cBhvr additive="base">
                                        <p:cTn id="44" dur="1000" fill="hold"/>
                                        <p:tgtEl>
                                          <p:spTgt spid="17"/>
                                        </p:tgtEl>
                                        <p:attrNameLst>
                                          <p:attrName>ppt_y</p:attrName>
                                        </p:attrNameLst>
                                      </p:cBhvr>
                                      <p:tavLst>
                                        <p:tav tm="0">
                                          <p:val>
                                            <p:strVal val="#ppt_y"/>
                                          </p:val>
                                        </p:tav>
                                        <p:tav tm="100000">
                                          <p:val>
                                            <p:strVal val="#ppt_y"/>
                                          </p:val>
                                        </p:tav>
                                      </p:tavLst>
                                    </p:anim>
                                  </p:childTnLst>
                                </p:cTn>
                              </p:par>
                              <p:par>
                                <p:cTn id="45" presetID="10" presetClass="entr" presetSubtype="0" fill="hold" grpId="0" nodeType="withEffect">
                                  <p:stCondLst>
                                    <p:cond delay="150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par>
                                <p:cTn id="48" presetID="10" presetClass="entr" presetSubtype="0" fill="hold" grpId="0" nodeType="withEffect">
                                  <p:stCondLst>
                                    <p:cond delay="1900"/>
                                  </p:stCondLst>
                                  <p:childTnLst>
                                    <p:set>
                                      <p:cBhvr>
                                        <p:cTn id="49" dur="1" fill="hold">
                                          <p:stCondLst>
                                            <p:cond delay="0"/>
                                          </p:stCondLst>
                                        </p:cTn>
                                        <p:tgtEl>
                                          <p:spTgt spid="20"/>
                                        </p:tgtEl>
                                        <p:attrNameLst>
                                          <p:attrName>style.visibility</p:attrName>
                                        </p:attrNameLst>
                                      </p:cBhvr>
                                      <p:to>
                                        <p:strVal val="visible"/>
                                      </p:to>
                                    </p:set>
                                    <p:animEffect transition="in" filter="fade">
                                      <p:cBhvr>
                                        <p:cTn id="50" dur="500"/>
                                        <p:tgtEl>
                                          <p:spTgt spid="20"/>
                                        </p:tgtEl>
                                      </p:cBhvr>
                                    </p:animEffect>
                                  </p:childTnLst>
                                </p:cTn>
                              </p:par>
                              <p:par>
                                <p:cTn id="51" presetID="10" presetClass="entr" presetSubtype="0" fill="hold" grpId="0" nodeType="withEffect">
                                  <p:stCondLst>
                                    <p:cond delay="2300"/>
                                  </p:stCondLst>
                                  <p:childTnLst>
                                    <p:set>
                                      <p:cBhvr>
                                        <p:cTn id="52" dur="1" fill="hold">
                                          <p:stCondLst>
                                            <p:cond delay="0"/>
                                          </p:stCondLst>
                                        </p:cTn>
                                        <p:tgtEl>
                                          <p:spTgt spid="21"/>
                                        </p:tgtEl>
                                        <p:attrNameLst>
                                          <p:attrName>style.visibility</p:attrName>
                                        </p:attrNameLst>
                                      </p:cBhvr>
                                      <p:to>
                                        <p:strVal val="visible"/>
                                      </p:to>
                                    </p:set>
                                    <p:animEffect transition="in" filter="fade">
                                      <p:cBhvr>
                                        <p:cTn id="53" dur="500"/>
                                        <p:tgtEl>
                                          <p:spTgt spid="21"/>
                                        </p:tgtEl>
                                      </p:cBhvr>
                                    </p:animEffect>
                                  </p:childTnLst>
                                </p:cTn>
                              </p:par>
                              <p:par>
                                <p:cTn id="54" presetID="10" presetClass="entr" presetSubtype="0" fill="hold" grpId="0" nodeType="withEffect">
                                  <p:stCondLst>
                                    <p:cond delay="270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310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3" grpId="0"/>
      <p:bldP spid="14" grpId="0"/>
      <p:bldP spid="15" grpId="0"/>
      <p:bldP spid="16" grpId="0"/>
      <p:bldP spid="17" grpId="0"/>
      <p:bldP spid="19" grpId="0"/>
      <p:bldP spid="20" grpId="0"/>
      <p:bldP spid="21" grpId="0"/>
      <p:bldP spid="22" grpId="0"/>
      <p:bldP spid="2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3" name="Straight Connector 42"/>
          <p:cNvCxnSpPr/>
          <p:nvPr/>
        </p:nvCxnSpPr>
        <p:spPr>
          <a:xfrm>
            <a:off x="19903898" y="8391766"/>
            <a:ext cx="4481690" cy="0"/>
          </a:xfrm>
          <a:prstGeom prst="line">
            <a:avLst/>
          </a:prstGeom>
          <a:ln w="19050">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5727009" y="6158466"/>
            <a:ext cx="4235864" cy="2189364"/>
          </a:xfrm>
          <a:prstGeom prst="line">
            <a:avLst/>
          </a:prstGeom>
          <a:ln w="19050">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11734069" y="6231864"/>
            <a:ext cx="3992940" cy="2820000"/>
          </a:xfrm>
          <a:prstGeom prst="line">
            <a:avLst/>
          </a:prstGeom>
          <a:ln w="19050">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8524698" y="7679515"/>
            <a:ext cx="3228622" cy="1372350"/>
          </a:xfrm>
          <a:prstGeom prst="line">
            <a:avLst/>
          </a:prstGeom>
          <a:ln w="19050">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V="1">
            <a:off x="4573585" y="7587205"/>
            <a:ext cx="3951112" cy="2758046"/>
          </a:xfrm>
          <a:prstGeom prst="line">
            <a:avLst/>
          </a:prstGeom>
          <a:ln w="19050">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4220742" y="9908757"/>
            <a:ext cx="705690" cy="705690"/>
          </a:xfrm>
          <a:prstGeom prst="ellipse">
            <a:avLst/>
          </a:prstGeom>
          <a:solidFill>
            <a:srgbClr val="FBFBFB"/>
          </a:solid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3" name="Oval 2"/>
          <p:cNvSpPr/>
          <p:nvPr/>
        </p:nvSpPr>
        <p:spPr>
          <a:xfrm>
            <a:off x="8171854" y="7267157"/>
            <a:ext cx="705690" cy="705690"/>
          </a:xfrm>
          <a:prstGeom prst="ellipse">
            <a:avLst/>
          </a:prstGeom>
          <a:solidFill>
            <a:srgbClr val="FBFBFB"/>
          </a:solid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4" name="Oval 3"/>
          <p:cNvSpPr/>
          <p:nvPr/>
        </p:nvSpPr>
        <p:spPr>
          <a:xfrm>
            <a:off x="11400476" y="8712135"/>
            <a:ext cx="705690" cy="705690"/>
          </a:xfrm>
          <a:prstGeom prst="ellipse">
            <a:avLst/>
          </a:prstGeom>
          <a:solidFill>
            <a:srgbClr val="FBFBFB"/>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5" name="Oval 4"/>
          <p:cNvSpPr/>
          <p:nvPr/>
        </p:nvSpPr>
        <p:spPr>
          <a:xfrm>
            <a:off x="15374166" y="5844757"/>
            <a:ext cx="705690" cy="705690"/>
          </a:xfrm>
          <a:prstGeom prst="ellipse">
            <a:avLst/>
          </a:prstGeom>
          <a:solidFill>
            <a:srgbClr val="FBFBFB"/>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6" name="Oval 5"/>
          <p:cNvSpPr/>
          <p:nvPr/>
        </p:nvSpPr>
        <p:spPr>
          <a:xfrm>
            <a:off x="19551054" y="8006445"/>
            <a:ext cx="705690" cy="705690"/>
          </a:xfrm>
          <a:prstGeom prst="ellipse">
            <a:avLst/>
          </a:prstGeom>
          <a:solidFill>
            <a:srgbClr val="FBFBFB"/>
          </a:solidFill>
          <a:ln w="762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cxnSp>
        <p:nvCxnSpPr>
          <p:cNvPr id="9" name="Straight Connector 8"/>
          <p:cNvCxnSpPr/>
          <p:nvPr/>
        </p:nvCxnSpPr>
        <p:spPr>
          <a:xfrm flipV="1">
            <a:off x="4573585" y="8740712"/>
            <a:ext cx="0" cy="829172"/>
          </a:xfrm>
          <a:prstGeom prst="line">
            <a:avLst/>
          </a:prstGeom>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1921265" y="6866350"/>
            <a:ext cx="5703210" cy="1319720"/>
            <a:chOff x="1263015" y="3237003"/>
            <a:chExt cx="2851605" cy="659860"/>
          </a:xfrm>
        </p:grpSpPr>
        <p:sp>
          <p:nvSpPr>
            <p:cNvPr id="10" name="Rectangle 9"/>
            <p:cNvSpPr/>
            <p:nvPr/>
          </p:nvSpPr>
          <p:spPr>
            <a:xfrm>
              <a:off x="1263015" y="3270378"/>
              <a:ext cx="515526" cy="553998"/>
            </a:xfrm>
            <a:prstGeom prst="rect">
              <a:avLst/>
            </a:prstGeom>
          </p:spPr>
          <p:txBody>
            <a:bodyPr wrap="none">
              <a:spAutoFit/>
            </a:bodyPr>
            <a:lstStyle/>
            <a:p>
              <a:r>
                <a:rPr lang="en-US" sz="6600">
                  <a:latin typeface="dt-business-02" panose="02000509000000000000" pitchFamily="49" charset="0"/>
                  <a:cs typeface="Arial" panose="020B0604020202020204" pitchFamily="34" charset="0"/>
                </a:rPr>
                <a:t>o</a:t>
              </a:r>
              <a:endParaRPr lang="en-US" sz="6600"/>
            </a:p>
          </p:txBody>
        </p:sp>
        <p:sp>
          <p:nvSpPr>
            <p:cNvPr id="11" name="Rectangle 10"/>
            <p:cNvSpPr/>
            <p:nvPr/>
          </p:nvSpPr>
          <p:spPr>
            <a:xfrm flipH="1">
              <a:off x="1614070" y="3237003"/>
              <a:ext cx="2500550" cy="659860"/>
            </a:xfrm>
            <a:prstGeom prst="rect">
              <a:avLst/>
            </a:prstGeom>
          </p:spPr>
          <p:txBody>
            <a:bodyPr wrap="square" lIns="487680" rIns="487680" bIns="121920">
              <a:spAutoFit/>
            </a:bodyPr>
            <a:lstStyle/>
            <a:p>
              <a:pPr>
                <a:lnSpc>
                  <a:spcPct val="89000"/>
                </a:lnSpc>
              </a:pPr>
              <a:r>
                <a:rPr lang="en-US" sz="3600"/>
                <a:t>Meet</a:t>
              </a:r>
              <a:endParaRPr lang="en-US" sz="3200"/>
            </a:p>
            <a:p>
              <a:pPr>
                <a:lnSpc>
                  <a:spcPct val="89000"/>
                </a:lnSpc>
              </a:pP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endParaRPr lang="en-US" sz="2400"/>
            </a:p>
          </p:txBody>
        </p:sp>
      </p:grpSp>
      <p:cxnSp>
        <p:nvCxnSpPr>
          <p:cNvPr id="12" name="Straight Connector 11"/>
          <p:cNvCxnSpPr/>
          <p:nvPr/>
        </p:nvCxnSpPr>
        <p:spPr>
          <a:xfrm flipV="1">
            <a:off x="8524697" y="8510344"/>
            <a:ext cx="0" cy="75379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V="1">
            <a:off x="11753319" y="7721602"/>
            <a:ext cx="0" cy="57312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15715721" y="6901936"/>
            <a:ext cx="0" cy="685268"/>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V="1">
            <a:off x="19903897" y="6901937"/>
            <a:ext cx="0" cy="81966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6918606" y="9634466"/>
            <a:ext cx="6135494" cy="1319720"/>
            <a:chOff x="3458509" y="4817233"/>
            <a:chExt cx="3067747" cy="659860"/>
          </a:xfrm>
        </p:grpSpPr>
        <p:sp>
          <p:nvSpPr>
            <p:cNvPr id="16" name="Rectangle 15"/>
            <p:cNvSpPr/>
            <p:nvPr/>
          </p:nvSpPr>
          <p:spPr>
            <a:xfrm>
              <a:off x="3458509" y="4897466"/>
              <a:ext cx="477054" cy="507832"/>
            </a:xfrm>
            <a:prstGeom prst="rect">
              <a:avLst/>
            </a:prstGeom>
          </p:spPr>
          <p:txBody>
            <a:bodyPr wrap="none">
              <a:spAutoFit/>
            </a:bodyPr>
            <a:lstStyle/>
            <a:p>
              <a:r>
                <a:rPr lang="en-US" sz="6000">
                  <a:latin typeface="dt-business-02" panose="02000509000000000000" pitchFamily="49" charset="0"/>
                  <a:cs typeface="Arial" panose="020B0604020202020204" pitchFamily="34" charset="0"/>
                </a:rPr>
                <a:t>M</a:t>
              </a:r>
              <a:endParaRPr lang="en-US" sz="6000"/>
            </a:p>
          </p:txBody>
        </p:sp>
        <p:sp>
          <p:nvSpPr>
            <p:cNvPr id="17" name="Rectangle 16"/>
            <p:cNvSpPr/>
            <p:nvPr/>
          </p:nvSpPr>
          <p:spPr>
            <a:xfrm flipH="1">
              <a:off x="3780989" y="4817233"/>
              <a:ext cx="2745267" cy="659860"/>
            </a:xfrm>
            <a:prstGeom prst="rect">
              <a:avLst/>
            </a:prstGeom>
          </p:spPr>
          <p:txBody>
            <a:bodyPr wrap="square" lIns="487680" rIns="487680" bIns="121920">
              <a:spAutoFit/>
            </a:bodyPr>
            <a:lstStyle/>
            <a:p>
              <a:pPr>
                <a:lnSpc>
                  <a:spcPct val="89000"/>
                </a:lnSpc>
              </a:pPr>
              <a:r>
                <a:rPr lang="en-US" sz="3600"/>
                <a:t>Research</a:t>
              </a:r>
              <a:endParaRPr lang="en-US" sz="3200"/>
            </a:p>
            <a:p>
              <a:pPr>
                <a:lnSpc>
                  <a:spcPct val="89000"/>
                </a:lnSpc>
              </a:pP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endParaRPr lang="en-US" sz="2400"/>
            </a:p>
          </p:txBody>
        </p:sp>
      </p:grpSp>
      <p:grpSp>
        <p:nvGrpSpPr>
          <p:cNvPr id="24" name="Group 23"/>
          <p:cNvGrpSpPr/>
          <p:nvPr/>
        </p:nvGrpSpPr>
        <p:grpSpPr>
          <a:xfrm>
            <a:off x="8220551" y="5527104"/>
            <a:ext cx="6210150" cy="1319720"/>
            <a:chOff x="4860015" y="2763552"/>
            <a:chExt cx="3105075" cy="659860"/>
          </a:xfrm>
        </p:grpSpPr>
        <p:sp>
          <p:nvSpPr>
            <p:cNvPr id="18" name="Rectangle 17"/>
            <p:cNvSpPr/>
            <p:nvPr/>
          </p:nvSpPr>
          <p:spPr>
            <a:xfrm>
              <a:off x="4860015" y="2832651"/>
              <a:ext cx="515526" cy="553998"/>
            </a:xfrm>
            <a:prstGeom prst="rect">
              <a:avLst/>
            </a:prstGeom>
          </p:spPr>
          <p:txBody>
            <a:bodyPr wrap="none">
              <a:spAutoFit/>
            </a:bodyPr>
            <a:lstStyle/>
            <a:p>
              <a:r>
                <a:rPr lang="en-US" sz="6600">
                  <a:latin typeface="dt-business-02" panose="02000509000000000000" pitchFamily="49" charset="0"/>
                  <a:cs typeface="Arial" panose="020B0604020202020204" pitchFamily="34" charset="0"/>
                </a:rPr>
                <a:t>m</a:t>
              </a:r>
              <a:endParaRPr lang="en-US" sz="6600"/>
            </a:p>
          </p:txBody>
        </p:sp>
        <p:sp>
          <p:nvSpPr>
            <p:cNvPr id="19" name="Rectangle 18"/>
            <p:cNvSpPr/>
            <p:nvPr/>
          </p:nvSpPr>
          <p:spPr>
            <a:xfrm flipH="1">
              <a:off x="5287735" y="2763552"/>
              <a:ext cx="2677355" cy="659860"/>
            </a:xfrm>
            <a:prstGeom prst="rect">
              <a:avLst/>
            </a:prstGeom>
          </p:spPr>
          <p:txBody>
            <a:bodyPr wrap="square" lIns="487680" rIns="487680" bIns="121920">
              <a:spAutoFit/>
            </a:bodyPr>
            <a:lstStyle/>
            <a:p>
              <a:pPr>
                <a:lnSpc>
                  <a:spcPct val="89000"/>
                </a:lnSpc>
              </a:pPr>
              <a:r>
                <a:rPr lang="en-US" sz="3600"/>
                <a:t>Sketch</a:t>
              </a:r>
              <a:endParaRPr lang="en-US" sz="2400"/>
            </a:p>
            <a:p>
              <a:pPr>
                <a:lnSpc>
                  <a:spcPct val="89000"/>
                </a:lnSpc>
              </a:pP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endParaRPr lang="en-US" sz="2400"/>
            </a:p>
          </p:txBody>
        </p:sp>
      </p:grpSp>
      <p:grpSp>
        <p:nvGrpSpPr>
          <p:cNvPr id="25" name="Group 24"/>
          <p:cNvGrpSpPr/>
          <p:nvPr/>
        </p:nvGrpSpPr>
        <p:grpSpPr>
          <a:xfrm>
            <a:off x="13900045" y="7977532"/>
            <a:ext cx="5645366" cy="1319720"/>
            <a:chOff x="7128472" y="3969347"/>
            <a:chExt cx="2822683" cy="659860"/>
          </a:xfrm>
        </p:grpSpPr>
        <p:sp>
          <p:nvSpPr>
            <p:cNvPr id="20" name="Rectangle 19"/>
            <p:cNvSpPr/>
            <p:nvPr/>
          </p:nvSpPr>
          <p:spPr>
            <a:xfrm>
              <a:off x="7128472" y="4040055"/>
              <a:ext cx="477054" cy="507832"/>
            </a:xfrm>
            <a:prstGeom prst="rect">
              <a:avLst/>
            </a:prstGeom>
          </p:spPr>
          <p:txBody>
            <a:bodyPr wrap="none">
              <a:spAutoFit/>
            </a:bodyPr>
            <a:lstStyle/>
            <a:p>
              <a:r>
                <a:rPr lang="en-US" sz="6000">
                  <a:latin typeface="dt-business-02" panose="02000509000000000000" pitchFamily="49" charset="0"/>
                  <a:cs typeface="Arial" panose="020B0604020202020204" pitchFamily="34" charset="0"/>
                </a:rPr>
                <a:t>$</a:t>
              </a:r>
              <a:endParaRPr lang="en-US" sz="6000"/>
            </a:p>
          </p:txBody>
        </p:sp>
        <p:sp>
          <p:nvSpPr>
            <p:cNvPr id="21" name="Rectangle 20"/>
            <p:cNvSpPr/>
            <p:nvPr/>
          </p:nvSpPr>
          <p:spPr>
            <a:xfrm flipH="1">
              <a:off x="7498577" y="3969347"/>
              <a:ext cx="2452578" cy="659860"/>
            </a:xfrm>
            <a:prstGeom prst="rect">
              <a:avLst/>
            </a:prstGeom>
          </p:spPr>
          <p:txBody>
            <a:bodyPr wrap="square" lIns="487680" rIns="487680" bIns="121920">
              <a:spAutoFit/>
            </a:bodyPr>
            <a:lstStyle/>
            <a:p>
              <a:pPr>
                <a:lnSpc>
                  <a:spcPct val="89000"/>
                </a:lnSpc>
              </a:pPr>
              <a:r>
                <a:rPr lang="en-US" sz="3600"/>
                <a:t>Concepts</a:t>
              </a:r>
              <a:endParaRPr lang="en-US" sz="3200"/>
            </a:p>
            <a:p>
              <a:pPr>
                <a:lnSpc>
                  <a:spcPct val="89000"/>
                </a:lnSpc>
              </a:pP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endParaRPr lang="en-US" sz="2400"/>
            </a:p>
          </p:txBody>
        </p:sp>
      </p:grpSp>
      <p:grpSp>
        <p:nvGrpSpPr>
          <p:cNvPr id="26" name="Group 25"/>
          <p:cNvGrpSpPr/>
          <p:nvPr/>
        </p:nvGrpSpPr>
        <p:grpSpPr>
          <a:xfrm>
            <a:off x="17770069" y="5037320"/>
            <a:ext cx="5875908" cy="1319720"/>
            <a:chOff x="8910352" y="2127095"/>
            <a:chExt cx="2937954" cy="659860"/>
          </a:xfrm>
        </p:grpSpPr>
        <p:sp>
          <p:nvSpPr>
            <p:cNvPr id="22" name="Rectangle 21"/>
            <p:cNvSpPr/>
            <p:nvPr/>
          </p:nvSpPr>
          <p:spPr>
            <a:xfrm>
              <a:off x="8910352" y="2178753"/>
              <a:ext cx="477054" cy="507832"/>
            </a:xfrm>
            <a:prstGeom prst="rect">
              <a:avLst/>
            </a:prstGeom>
          </p:spPr>
          <p:txBody>
            <a:bodyPr wrap="none">
              <a:spAutoFit/>
            </a:bodyPr>
            <a:lstStyle/>
            <a:p>
              <a:r>
                <a:rPr lang="en-US" sz="6000">
                  <a:latin typeface="dt-business-02" panose="02000509000000000000" pitchFamily="49" charset="0"/>
                  <a:cs typeface="Arial" panose="020B0604020202020204" pitchFamily="34" charset="0"/>
                </a:rPr>
                <a:t>(</a:t>
              </a:r>
              <a:endParaRPr lang="en-US" sz="6000"/>
            </a:p>
          </p:txBody>
        </p:sp>
        <p:sp>
          <p:nvSpPr>
            <p:cNvPr id="23" name="Rectangle 22"/>
            <p:cNvSpPr/>
            <p:nvPr/>
          </p:nvSpPr>
          <p:spPr>
            <a:xfrm flipH="1">
              <a:off x="9270932" y="2127095"/>
              <a:ext cx="2577374" cy="659860"/>
            </a:xfrm>
            <a:prstGeom prst="rect">
              <a:avLst/>
            </a:prstGeom>
          </p:spPr>
          <p:txBody>
            <a:bodyPr wrap="square" lIns="487680" rIns="487680" bIns="121920">
              <a:spAutoFit/>
            </a:bodyPr>
            <a:lstStyle/>
            <a:p>
              <a:pPr>
                <a:lnSpc>
                  <a:spcPct val="89000"/>
                </a:lnSpc>
              </a:pPr>
              <a:r>
                <a:rPr lang="en-US" sz="3600"/>
                <a:t>Present</a:t>
              </a:r>
              <a:endParaRPr lang="en-US" sz="3200"/>
            </a:p>
            <a:p>
              <a:pPr>
                <a:lnSpc>
                  <a:spcPct val="89000"/>
                </a:lnSpc>
              </a:pP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endParaRPr lang="en-US" sz="2400"/>
            </a:p>
          </p:txBody>
        </p:sp>
      </p:grpSp>
      <p:sp>
        <p:nvSpPr>
          <p:cNvPr id="35" name="Title 1">
            <a:extLst>
              <a:ext uri="{FF2B5EF4-FFF2-40B4-BE49-F238E27FC236}">
                <a16:creationId xmlns:a16="http://schemas.microsoft.com/office/drawing/2014/main" id="{55D460BF-A641-4159-879F-728F4F8F9DF4}"/>
              </a:ext>
            </a:extLst>
          </p:cNvPr>
          <p:cNvSpPr txBox="1">
            <a:spLocks/>
          </p:cNvSpPr>
          <p:nvPr/>
        </p:nvSpPr>
        <p:spPr>
          <a:xfrm>
            <a:off x="1921265" y="1431884"/>
            <a:ext cx="1113283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Our design process present</a:t>
            </a:r>
          </a:p>
          <a:p>
            <a:r>
              <a:rPr lang="en-US" sz="3200">
                <a:latin typeface="+mn-lt"/>
              </a:rPr>
              <a:t>Create great subtitle is in here</a:t>
            </a:r>
            <a:endParaRPr lang="en-US" sz="6400">
              <a:latin typeface="+mn-lt"/>
            </a:endParaRPr>
          </a:p>
        </p:txBody>
      </p:sp>
      <p:sp>
        <p:nvSpPr>
          <p:cNvPr id="36" name="Rectangle: Rounded Corners 80">
            <a:extLst>
              <a:ext uri="{FF2B5EF4-FFF2-40B4-BE49-F238E27FC236}">
                <a16:creationId xmlns:a16="http://schemas.microsoft.com/office/drawing/2014/main" id="{FD1B0DB2-BBAB-499F-B2BD-43318922D4C6}"/>
              </a:ext>
            </a:extLst>
          </p:cNvPr>
          <p:cNvSpPr/>
          <p:nvPr/>
        </p:nvSpPr>
        <p:spPr>
          <a:xfrm>
            <a:off x="2053797" y="2979157"/>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Tree>
    <p:extLst>
      <p:ext uri="{BB962C8B-B14F-4D97-AF65-F5344CB8AC3E}">
        <p14:creationId xmlns:p14="http://schemas.microsoft.com/office/powerpoint/2010/main" val="3091511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style.rotation</p:attrName>
                                        </p:attrNameLst>
                                      </p:cBhvr>
                                      <p:tavLst>
                                        <p:tav tm="0">
                                          <p:val>
                                            <p:fltVal val="360"/>
                                          </p:val>
                                        </p:tav>
                                        <p:tav tm="100000">
                                          <p:val>
                                            <p:fltVal val="0"/>
                                          </p:val>
                                        </p:tav>
                                      </p:tavLst>
                                    </p:anim>
                                    <p:animEffect transition="in" filter="fade">
                                      <p:cBhvr>
                                        <p:cTn id="10" dur="500"/>
                                        <p:tgtEl>
                                          <p:spTgt spid="2"/>
                                        </p:tgtEl>
                                      </p:cBhvr>
                                    </p:animEffect>
                                  </p:childTnLst>
                                </p:cTn>
                              </p:par>
                              <p:par>
                                <p:cTn id="11" presetID="22" presetClass="entr" presetSubtype="8" fill="hold" nodeType="withEffect">
                                  <p:stCondLst>
                                    <p:cond delay="300"/>
                                  </p:stCondLst>
                                  <p:childTnLst>
                                    <p:set>
                                      <p:cBhvr>
                                        <p:cTn id="12" dur="1" fill="hold">
                                          <p:stCondLst>
                                            <p:cond delay="0"/>
                                          </p:stCondLst>
                                        </p:cTn>
                                        <p:tgtEl>
                                          <p:spTgt spid="27"/>
                                        </p:tgtEl>
                                        <p:attrNameLst>
                                          <p:attrName>style.visibility</p:attrName>
                                        </p:attrNameLst>
                                      </p:cBhvr>
                                      <p:to>
                                        <p:strVal val="visible"/>
                                      </p:to>
                                    </p:set>
                                    <p:animEffect transition="in" filter="wipe(left)">
                                      <p:cBhvr>
                                        <p:cTn id="13" dur="500"/>
                                        <p:tgtEl>
                                          <p:spTgt spid="27"/>
                                        </p:tgtEl>
                                      </p:cBhvr>
                                    </p:animEffect>
                                  </p:childTnLst>
                                </p:cTn>
                              </p:par>
                              <p:par>
                                <p:cTn id="14" presetID="49" presetClass="entr" presetSubtype="0" decel="100000" fill="hold" grpId="0" nodeType="withEffect">
                                  <p:stCondLst>
                                    <p:cond delay="60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 calcmode="lin" valueType="num">
                                      <p:cBhvr>
                                        <p:cTn id="18" dur="500" fill="hold"/>
                                        <p:tgtEl>
                                          <p:spTgt spid="3"/>
                                        </p:tgtEl>
                                        <p:attrNameLst>
                                          <p:attrName>style.rotation</p:attrName>
                                        </p:attrNameLst>
                                      </p:cBhvr>
                                      <p:tavLst>
                                        <p:tav tm="0">
                                          <p:val>
                                            <p:fltVal val="360"/>
                                          </p:val>
                                        </p:tav>
                                        <p:tav tm="100000">
                                          <p:val>
                                            <p:fltVal val="0"/>
                                          </p:val>
                                        </p:tav>
                                      </p:tavLst>
                                    </p:anim>
                                    <p:animEffect transition="in" filter="fade">
                                      <p:cBhvr>
                                        <p:cTn id="19" dur="500"/>
                                        <p:tgtEl>
                                          <p:spTgt spid="3"/>
                                        </p:tgtEl>
                                      </p:cBhvr>
                                    </p:animEffect>
                                  </p:childTnLst>
                                </p:cTn>
                              </p:par>
                              <p:par>
                                <p:cTn id="20" presetID="22" presetClass="entr" presetSubtype="8" fill="hold" nodeType="withEffect">
                                  <p:stCondLst>
                                    <p:cond delay="900"/>
                                  </p:stCondLst>
                                  <p:childTnLst>
                                    <p:set>
                                      <p:cBhvr>
                                        <p:cTn id="21" dur="1" fill="hold">
                                          <p:stCondLst>
                                            <p:cond delay="0"/>
                                          </p:stCondLst>
                                        </p:cTn>
                                        <p:tgtEl>
                                          <p:spTgt spid="28"/>
                                        </p:tgtEl>
                                        <p:attrNameLst>
                                          <p:attrName>style.visibility</p:attrName>
                                        </p:attrNameLst>
                                      </p:cBhvr>
                                      <p:to>
                                        <p:strVal val="visible"/>
                                      </p:to>
                                    </p:set>
                                    <p:animEffect transition="in" filter="wipe(left)">
                                      <p:cBhvr>
                                        <p:cTn id="22" dur="500"/>
                                        <p:tgtEl>
                                          <p:spTgt spid="28"/>
                                        </p:tgtEl>
                                      </p:cBhvr>
                                    </p:animEffect>
                                  </p:childTnLst>
                                </p:cTn>
                              </p:par>
                              <p:par>
                                <p:cTn id="23" presetID="49" presetClass="entr" presetSubtype="0" decel="100000" fill="hold" grpId="0" nodeType="withEffect">
                                  <p:stCondLst>
                                    <p:cond delay="1200"/>
                                  </p:stCondLst>
                                  <p:childTnLst>
                                    <p:set>
                                      <p:cBhvr>
                                        <p:cTn id="24" dur="1" fill="hold">
                                          <p:stCondLst>
                                            <p:cond delay="0"/>
                                          </p:stCondLst>
                                        </p:cTn>
                                        <p:tgtEl>
                                          <p:spTgt spid="4"/>
                                        </p:tgtEl>
                                        <p:attrNameLst>
                                          <p:attrName>style.visibility</p:attrName>
                                        </p:attrNameLst>
                                      </p:cBhvr>
                                      <p:to>
                                        <p:strVal val="visible"/>
                                      </p:to>
                                    </p:set>
                                    <p:anim calcmode="lin" valueType="num">
                                      <p:cBhvr>
                                        <p:cTn id="25" dur="500" fill="hold"/>
                                        <p:tgtEl>
                                          <p:spTgt spid="4"/>
                                        </p:tgtEl>
                                        <p:attrNameLst>
                                          <p:attrName>ppt_w</p:attrName>
                                        </p:attrNameLst>
                                      </p:cBhvr>
                                      <p:tavLst>
                                        <p:tav tm="0">
                                          <p:val>
                                            <p:fltVal val="0"/>
                                          </p:val>
                                        </p:tav>
                                        <p:tav tm="100000">
                                          <p:val>
                                            <p:strVal val="#ppt_w"/>
                                          </p:val>
                                        </p:tav>
                                      </p:tavLst>
                                    </p:anim>
                                    <p:anim calcmode="lin" valueType="num">
                                      <p:cBhvr>
                                        <p:cTn id="26" dur="500" fill="hold"/>
                                        <p:tgtEl>
                                          <p:spTgt spid="4"/>
                                        </p:tgtEl>
                                        <p:attrNameLst>
                                          <p:attrName>ppt_h</p:attrName>
                                        </p:attrNameLst>
                                      </p:cBhvr>
                                      <p:tavLst>
                                        <p:tav tm="0">
                                          <p:val>
                                            <p:fltVal val="0"/>
                                          </p:val>
                                        </p:tav>
                                        <p:tav tm="100000">
                                          <p:val>
                                            <p:strVal val="#ppt_h"/>
                                          </p:val>
                                        </p:tav>
                                      </p:tavLst>
                                    </p:anim>
                                    <p:anim calcmode="lin" valueType="num">
                                      <p:cBhvr>
                                        <p:cTn id="27" dur="500" fill="hold"/>
                                        <p:tgtEl>
                                          <p:spTgt spid="4"/>
                                        </p:tgtEl>
                                        <p:attrNameLst>
                                          <p:attrName>style.rotation</p:attrName>
                                        </p:attrNameLst>
                                      </p:cBhvr>
                                      <p:tavLst>
                                        <p:tav tm="0">
                                          <p:val>
                                            <p:fltVal val="360"/>
                                          </p:val>
                                        </p:tav>
                                        <p:tav tm="100000">
                                          <p:val>
                                            <p:fltVal val="0"/>
                                          </p:val>
                                        </p:tav>
                                      </p:tavLst>
                                    </p:anim>
                                    <p:animEffect transition="in" filter="fade">
                                      <p:cBhvr>
                                        <p:cTn id="28" dur="500"/>
                                        <p:tgtEl>
                                          <p:spTgt spid="4"/>
                                        </p:tgtEl>
                                      </p:cBhvr>
                                    </p:animEffect>
                                  </p:childTnLst>
                                </p:cTn>
                              </p:par>
                              <p:par>
                                <p:cTn id="29" presetID="22" presetClass="entr" presetSubtype="8" fill="hold" nodeType="withEffect">
                                  <p:stCondLst>
                                    <p:cond delay="150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par>
                                <p:cTn id="32" presetID="49" presetClass="entr" presetSubtype="0" decel="100000" fill="hold" grpId="0" nodeType="withEffect">
                                  <p:stCondLst>
                                    <p:cond delay="1800"/>
                                  </p:stCondLst>
                                  <p:childTnLst>
                                    <p:set>
                                      <p:cBhvr>
                                        <p:cTn id="33" dur="1" fill="hold">
                                          <p:stCondLst>
                                            <p:cond delay="0"/>
                                          </p:stCondLst>
                                        </p:cTn>
                                        <p:tgtEl>
                                          <p:spTgt spid="5"/>
                                        </p:tgtEl>
                                        <p:attrNameLst>
                                          <p:attrName>style.visibility</p:attrName>
                                        </p:attrNameLst>
                                      </p:cBhvr>
                                      <p:to>
                                        <p:strVal val="visible"/>
                                      </p:to>
                                    </p:set>
                                    <p:anim calcmode="lin" valueType="num">
                                      <p:cBhvr>
                                        <p:cTn id="34" dur="500" fill="hold"/>
                                        <p:tgtEl>
                                          <p:spTgt spid="5"/>
                                        </p:tgtEl>
                                        <p:attrNameLst>
                                          <p:attrName>ppt_w</p:attrName>
                                        </p:attrNameLst>
                                      </p:cBhvr>
                                      <p:tavLst>
                                        <p:tav tm="0">
                                          <p:val>
                                            <p:fltVal val="0"/>
                                          </p:val>
                                        </p:tav>
                                        <p:tav tm="100000">
                                          <p:val>
                                            <p:strVal val="#ppt_w"/>
                                          </p:val>
                                        </p:tav>
                                      </p:tavLst>
                                    </p:anim>
                                    <p:anim calcmode="lin" valueType="num">
                                      <p:cBhvr>
                                        <p:cTn id="35" dur="500" fill="hold"/>
                                        <p:tgtEl>
                                          <p:spTgt spid="5"/>
                                        </p:tgtEl>
                                        <p:attrNameLst>
                                          <p:attrName>ppt_h</p:attrName>
                                        </p:attrNameLst>
                                      </p:cBhvr>
                                      <p:tavLst>
                                        <p:tav tm="0">
                                          <p:val>
                                            <p:fltVal val="0"/>
                                          </p:val>
                                        </p:tav>
                                        <p:tav tm="100000">
                                          <p:val>
                                            <p:strVal val="#ppt_h"/>
                                          </p:val>
                                        </p:tav>
                                      </p:tavLst>
                                    </p:anim>
                                    <p:anim calcmode="lin" valueType="num">
                                      <p:cBhvr>
                                        <p:cTn id="36" dur="500" fill="hold"/>
                                        <p:tgtEl>
                                          <p:spTgt spid="5"/>
                                        </p:tgtEl>
                                        <p:attrNameLst>
                                          <p:attrName>style.rotation</p:attrName>
                                        </p:attrNameLst>
                                      </p:cBhvr>
                                      <p:tavLst>
                                        <p:tav tm="0">
                                          <p:val>
                                            <p:fltVal val="360"/>
                                          </p:val>
                                        </p:tav>
                                        <p:tav tm="100000">
                                          <p:val>
                                            <p:fltVal val="0"/>
                                          </p:val>
                                        </p:tav>
                                      </p:tavLst>
                                    </p:anim>
                                    <p:animEffect transition="in" filter="fade">
                                      <p:cBhvr>
                                        <p:cTn id="37" dur="500"/>
                                        <p:tgtEl>
                                          <p:spTgt spid="5"/>
                                        </p:tgtEl>
                                      </p:cBhvr>
                                    </p:animEffect>
                                  </p:childTnLst>
                                </p:cTn>
                              </p:par>
                              <p:par>
                                <p:cTn id="38" presetID="22" presetClass="entr" presetSubtype="8" fill="hold" nodeType="withEffect">
                                  <p:stCondLst>
                                    <p:cond delay="2100"/>
                                  </p:stCondLst>
                                  <p:childTnLst>
                                    <p:set>
                                      <p:cBhvr>
                                        <p:cTn id="39" dur="1" fill="hold">
                                          <p:stCondLst>
                                            <p:cond delay="0"/>
                                          </p:stCondLst>
                                        </p:cTn>
                                        <p:tgtEl>
                                          <p:spTgt spid="34"/>
                                        </p:tgtEl>
                                        <p:attrNameLst>
                                          <p:attrName>style.visibility</p:attrName>
                                        </p:attrNameLst>
                                      </p:cBhvr>
                                      <p:to>
                                        <p:strVal val="visible"/>
                                      </p:to>
                                    </p:set>
                                    <p:animEffect transition="in" filter="wipe(left)">
                                      <p:cBhvr>
                                        <p:cTn id="40" dur="500"/>
                                        <p:tgtEl>
                                          <p:spTgt spid="34"/>
                                        </p:tgtEl>
                                      </p:cBhvr>
                                    </p:animEffect>
                                  </p:childTnLst>
                                </p:cTn>
                              </p:par>
                              <p:par>
                                <p:cTn id="41" presetID="49" presetClass="entr" presetSubtype="0" decel="100000" fill="hold" grpId="0" nodeType="withEffect">
                                  <p:stCondLst>
                                    <p:cond delay="2400"/>
                                  </p:stCondLst>
                                  <p:childTnLst>
                                    <p:set>
                                      <p:cBhvr>
                                        <p:cTn id="42" dur="1" fill="hold">
                                          <p:stCondLst>
                                            <p:cond delay="0"/>
                                          </p:stCondLst>
                                        </p:cTn>
                                        <p:tgtEl>
                                          <p:spTgt spid="6"/>
                                        </p:tgtEl>
                                        <p:attrNameLst>
                                          <p:attrName>style.visibility</p:attrName>
                                        </p:attrNameLst>
                                      </p:cBhvr>
                                      <p:to>
                                        <p:strVal val="visible"/>
                                      </p:to>
                                    </p:set>
                                    <p:anim calcmode="lin" valueType="num">
                                      <p:cBhvr>
                                        <p:cTn id="43" dur="500" fill="hold"/>
                                        <p:tgtEl>
                                          <p:spTgt spid="6"/>
                                        </p:tgtEl>
                                        <p:attrNameLst>
                                          <p:attrName>ppt_w</p:attrName>
                                        </p:attrNameLst>
                                      </p:cBhvr>
                                      <p:tavLst>
                                        <p:tav tm="0">
                                          <p:val>
                                            <p:fltVal val="0"/>
                                          </p:val>
                                        </p:tav>
                                        <p:tav tm="100000">
                                          <p:val>
                                            <p:strVal val="#ppt_w"/>
                                          </p:val>
                                        </p:tav>
                                      </p:tavLst>
                                    </p:anim>
                                    <p:anim calcmode="lin" valueType="num">
                                      <p:cBhvr>
                                        <p:cTn id="44" dur="500" fill="hold"/>
                                        <p:tgtEl>
                                          <p:spTgt spid="6"/>
                                        </p:tgtEl>
                                        <p:attrNameLst>
                                          <p:attrName>ppt_h</p:attrName>
                                        </p:attrNameLst>
                                      </p:cBhvr>
                                      <p:tavLst>
                                        <p:tav tm="0">
                                          <p:val>
                                            <p:fltVal val="0"/>
                                          </p:val>
                                        </p:tav>
                                        <p:tav tm="100000">
                                          <p:val>
                                            <p:strVal val="#ppt_h"/>
                                          </p:val>
                                        </p:tav>
                                      </p:tavLst>
                                    </p:anim>
                                    <p:anim calcmode="lin" valueType="num">
                                      <p:cBhvr>
                                        <p:cTn id="45" dur="500" fill="hold"/>
                                        <p:tgtEl>
                                          <p:spTgt spid="6"/>
                                        </p:tgtEl>
                                        <p:attrNameLst>
                                          <p:attrName>style.rotation</p:attrName>
                                        </p:attrNameLst>
                                      </p:cBhvr>
                                      <p:tavLst>
                                        <p:tav tm="0">
                                          <p:val>
                                            <p:fltVal val="360"/>
                                          </p:val>
                                        </p:tav>
                                        <p:tav tm="100000">
                                          <p:val>
                                            <p:fltVal val="0"/>
                                          </p:val>
                                        </p:tav>
                                      </p:tavLst>
                                    </p:anim>
                                    <p:animEffect transition="in" filter="fade">
                                      <p:cBhvr>
                                        <p:cTn id="46" dur="500"/>
                                        <p:tgtEl>
                                          <p:spTgt spid="6"/>
                                        </p:tgtEl>
                                      </p:cBhvr>
                                    </p:animEffect>
                                  </p:childTnLst>
                                </p:cTn>
                              </p:par>
                              <p:par>
                                <p:cTn id="47" presetID="22" presetClass="entr" presetSubtype="8" fill="hold" nodeType="withEffect">
                                  <p:stCondLst>
                                    <p:cond delay="270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500"/>
                                        <p:tgtEl>
                                          <p:spTgt spid="43"/>
                                        </p:tgtEl>
                                      </p:cBhvr>
                                    </p:animEffect>
                                  </p:childTnLst>
                                </p:cTn>
                              </p:par>
                              <p:par>
                                <p:cTn id="50" presetID="22" presetClass="entr" presetSubtype="4" fill="hold" nodeType="withEffect">
                                  <p:stCondLst>
                                    <p:cond delay="0"/>
                                  </p:stCondLst>
                                  <p:childTnLst>
                                    <p:set>
                                      <p:cBhvr>
                                        <p:cTn id="51" dur="1" fill="hold">
                                          <p:stCondLst>
                                            <p:cond delay="0"/>
                                          </p:stCondLst>
                                        </p:cTn>
                                        <p:tgtEl>
                                          <p:spTgt spid="9"/>
                                        </p:tgtEl>
                                        <p:attrNameLst>
                                          <p:attrName>style.visibility</p:attrName>
                                        </p:attrNameLst>
                                      </p:cBhvr>
                                      <p:to>
                                        <p:strVal val="visible"/>
                                      </p:to>
                                    </p:set>
                                    <p:animEffect transition="in" filter="wipe(down)">
                                      <p:cBhvr>
                                        <p:cTn id="52" dur="500"/>
                                        <p:tgtEl>
                                          <p:spTgt spid="9"/>
                                        </p:tgtEl>
                                      </p:cBhvr>
                                    </p:animEffect>
                                  </p:childTnLst>
                                </p:cTn>
                              </p:par>
                              <p:par>
                                <p:cTn id="53" presetID="22" presetClass="entr" presetSubtype="1" fill="hold" nodeType="withEffect">
                                  <p:stCondLst>
                                    <p:cond delay="600"/>
                                  </p:stCondLst>
                                  <p:childTnLst>
                                    <p:set>
                                      <p:cBhvr>
                                        <p:cTn id="54" dur="1" fill="hold">
                                          <p:stCondLst>
                                            <p:cond delay="0"/>
                                          </p:stCondLst>
                                        </p:cTn>
                                        <p:tgtEl>
                                          <p:spTgt spid="12"/>
                                        </p:tgtEl>
                                        <p:attrNameLst>
                                          <p:attrName>style.visibility</p:attrName>
                                        </p:attrNameLst>
                                      </p:cBhvr>
                                      <p:to>
                                        <p:strVal val="visible"/>
                                      </p:to>
                                    </p:set>
                                    <p:animEffect transition="in" filter="wipe(up)">
                                      <p:cBhvr>
                                        <p:cTn id="55" dur="500"/>
                                        <p:tgtEl>
                                          <p:spTgt spid="12"/>
                                        </p:tgtEl>
                                      </p:cBhvr>
                                    </p:animEffect>
                                  </p:childTnLst>
                                </p:cTn>
                              </p:par>
                              <p:par>
                                <p:cTn id="56" presetID="22" presetClass="entr" presetSubtype="4" fill="hold" nodeType="withEffect">
                                  <p:stCondLst>
                                    <p:cond delay="1200"/>
                                  </p:stCondLst>
                                  <p:childTnLst>
                                    <p:set>
                                      <p:cBhvr>
                                        <p:cTn id="57" dur="1" fill="hold">
                                          <p:stCondLst>
                                            <p:cond delay="0"/>
                                          </p:stCondLst>
                                        </p:cTn>
                                        <p:tgtEl>
                                          <p:spTgt spid="13"/>
                                        </p:tgtEl>
                                        <p:attrNameLst>
                                          <p:attrName>style.visibility</p:attrName>
                                        </p:attrNameLst>
                                      </p:cBhvr>
                                      <p:to>
                                        <p:strVal val="visible"/>
                                      </p:to>
                                    </p:set>
                                    <p:animEffect transition="in" filter="wipe(down)">
                                      <p:cBhvr>
                                        <p:cTn id="58" dur="500"/>
                                        <p:tgtEl>
                                          <p:spTgt spid="13"/>
                                        </p:tgtEl>
                                      </p:cBhvr>
                                    </p:animEffect>
                                  </p:childTnLst>
                                </p:cTn>
                              </p:par>
                              <p:par>
                                <p:cTn id="59" presetID="22" presetClass="entr" presetSubtype="1" fill="hold" nodeType="withEffect">
                                  <p:stCondLst>
                                    <p:cond delay="1800"/>
                                  </p:stCondLst>
                                  <p:childTnLst>
                                    <p:set>
                                      <p:cBhvr>
                                        <p:cTn id="60" dur="1" fill="hold">
                                          <p:stCondLst>
                                            <p:cond delay="0"/>
                                          </p:stCondLst>
                                        </p:cTn>
                                        <p:tgtEl>
                                          <p:spTgt spid="14"/>
                                        </p:tgtEl>
                                        <p:attrNameLst>
                                          <p:attrName>style.visibility</p:attrName>
                                        </p:attrNameLst>
                                      </p:cBhvr>
                                      <p:to>
                                        <p:strVal val="visible"/>
                                      </p:to>
                                    </p:set>
                                    <p:animEffect transition="in" filter="wipe(up)">
                                      <p:cBhvr>
                                        <p:cTn id="61" dur="500"/>
                                        <p:tgtEl>
                                          <p:spTgt spid="14"/>
                                        </p:tgtEl>
                                      </p:cBhvr>
                                    </p:animEffect>
                                  </p:childTnLst>
                                </p:cTn>
                              </p:par>
                              <p:par>
                                <p:cTn id="62" presetID="22" presetClass="entr" presetSubtype="4" fill="hold" nodeType="withEffect">
                                  <p:stCondLst>
                                    <p:cond delay="2400"/>
                                  </p:stCondLst>
                                  <p:childTnLst>
                                    <p:set>
                                      <p:cBhvr>
                                        <p:cTn id="63" dur="1" fill="hold">
                                          <p:stCondLst>
                                            <p:cond delay="0"/>
                                          </p:stCondLst>
                                        </p:cTn>
                                        <p:tgtEl>
                                          <p:spTgt spid="15"/>
                                        </p:tgtEl>
                                        <p:attrNameLst>
                                          <p:attrName>style.visibility</p:attrName>
                                        </p:attrNameLst>
                                      </p:cBhvr>
                                      <p:to>
                                        <p:strVal val="visible"/>
                                      </p:to>
                                    </p:set>
                                    <p:animEffect transition="in" filter="wipe(down)">
                                      <p:cBhvr>
                                        <p:cTn id="64" dur="500"/>
                                        <p:tgtEl>
                                          <p:spTgt spid="15"/>
                                        </p:tgtEl>
                                      </p:cBhvr>
                                    </p:animEffect>
                                  </p:childTnLst>
                                </p:cTn>
                              </p:par>
                              <p:par>
                                <p:cTn id="65" presetID="10" presetClass="entr" presetSubtype="0" fill="hold"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fade">
                                      <p:cBhvr>
                                        <p:cTn id="67" dur="500"/>
                                        <p:tgtEl>
                                          <p:spTgt spid="7"/>
                                        </p:tgtEl>
                                      </p:cBhvr>
                                    </p:animEffect>
                                  </p:childTnLst>
                                </p:cTn>
                              </p:par>
                              <p:par>
                                <p:cTn id="68" presetID="10" presetClass="entr" presetSubtype="0" fill="hold" nodeType="withEffect">
                                  <p:stCondLst>
                                    <p:cond delay="600"/>
                                  </p:stCondLst>
                                  <p:childTnLst>
                                    <p:set>
                                      <p:cBhvr>
                                        <p:cTn id="69" dur="1" fill="hold">
                                          <p:stCondLst>
                                            <p:cond delay="0"/>
                                          </p:stCondLst>
                                        </p:cTn>
                                        <p:tgtEl>
                                          <p:spTgt spid="8"/>
                                        </p:tgtEl>
                                        <p:attrNameLst>
                                          <p:attrName>style.visibility</p:attrName>
                                        </p:attrNameLst>
                                      </p:cBhvr>
                                      <p:to>
                                        <p:strVal val="visible"/>
                                      </p:to>
                                    </p:set>
                                    <p:animEffect transition="in" filter="fade">
                                      <p:cBhvr>
                                        <p:cTn id="70" dur="500"/>
                                        <p:tgtEl>
                                          <p:spTgt spid="8"/>
                                        </p:tgtEl>
                                      </p:cBhvr>
                                    </p:animEffect>
                                  </p:childTnLst>
                                </p:cTn>
                              </p:par>
                              <p:par>
                                <p:cTn id="71" presetID="10" presetClass="entr" presetSubtype="0" fill="hold" nodeType="withEffect">
                                  <p:stCondLst>
                                    <p:cond delay="120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500"/>
                                        <p:tgtEl>
                                          <p:spTgt spid="24"/>
                                        </p:tgtEl>
                                      </p:cBhvr>
                                    </p:animEffect>
                                  </p:childTnLst>
                                </p:cTn>
                              </p:par>
                              <p:par>
                                <p:cTn id="74" presetID="10" presetClass="entr" presetSubtype="0" fill="hold" nodeType="withEffect">
                                  <p:stCondLst>
                                    <p:cond delay="180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par>
                                <p:cTn id="77" presetID="10" presetClass="entr" presetSubtype="0" fill="hold" nodeType="withEffect">
                                  <p:stCondLst>
                                    <p:cond delay="2100"/>
                                  </p:stCondLst>
                                  <p:childTnLst>
                                    <p:set>
                                      <p:cBhvr>
                                        <p:cTn id="78" dur="1" fill="hold">
                                          <p:stCondLst>
                                            <p:cond delay="0"/>
                                          </p:stCondLst>
                                        </p:cTn>
                                        <p:tgtEl>
                                          <p:spTgt spid="26"/>
                                        </p:tgtEl>
                                        <p:attrNameLst>
                                          <p:attrName>style.visibility</p:attrName>
                                        </p:attrNameLst>
                                      </p:cBhvr>
                                      <p:to>
                                        <p:strVal val="visible"/>
                                      </p:to>
                                    </p:set>
                                    <p:animEffect transition="in" filter="fade">
                                      <p:cBhvr>
                                        <p:cTn id="79"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Straight Connector 20"/>
          <p:cNvCxnSpPr/>
          <p:nvPr/>
        </p:nvCxnSpPr>
        <p:spPr>
          <a:xfrm flipV="1">
            <a:off x="11006635" y="6177098"/>
            <a:ext cx="5454152" cy="4553956"/>
          </a:xfrm>
          <a:prstGeom prst="line">
            <a:avLst/>
          </a:prstGeom>
          <a:ln w="19050">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483277" y="8391767"/>
            <a:ext cx="6553200" cy="2327034"/>
          </a:xfrm>
          <a:prstGeom prst="line">
            <a:avLst/>
          </a:prstGeom>
          <a:ln w="19050">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588" y="8391766"/>
            <a:ext cx="4481690" cy="0"/>
          </a:xfrm>
          <a:prstGeom prst="line">
            <a:avLst/>
          </a:prstGeom>
          <a:ln w="19050">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8" name="Oval 7"/>
          <p:cNvSpPr/>
          <p:nvPr/>
        </p:nvSpPr>
        <p:spPr>
          <a:xfrm>
            <a:off x="4130432" y="8038921"/>
            <a:ext cx="705690" cy="705690"/>
          </a:xfrm>
          <a:prstGeom prst="ellipse">
            <a:avLst/>
          </a:prstGeom>
          <a:solidFill>
            <a:srgbClr val="FBFBFB"/>
          </a:solidFill>
          <a:ln w="762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9" name="Rectangle 8"/>
          <p:cNvSpPr/>
          <p:nvPr/>
        </p:nvSpPr>
        <p:spPr>
          <a:xfrm>
            <a:off x="2621152" y="4414354"/>
            <a:ext cx="800219" cy="830997"/>
          </a:xfrm>
          <a:prstGeom prst="rect">
            <a:avLst/>
          </a:prstGeom>
        </p:spPr>
        <p:txBody>
          <a:bodyPr wrap="none">
            <a:spAutoFit/>
          </a:bodyPr>
          <a:lstStyle/>
          <a:p>
            <a:r>
              <a:rPr lang="en-US" sz="4800">
                <a:latin typeface="dt-business-03" panose="02000509000000000000" pitchFamily="49" charset="0"/>
                <a:cs typeface="Arial" panose="020B0604020202020204" pitchFamily="34" charset="0"/>
              </a:rPr>
              <a:t>g</a:t>
            </a:r>
            <a:endParaRPr lang="en-US" sz="4800"/>
          </a:p>
        </p:txBody>
      </p:sp>
      <p:sp>
        <p:nvSpPr>
          <p:cNvPr id="10" name="Rectangle 9"/>
          <p:cNvSpPr/>
          <p:nvPr/>
        </p:nvSpPr>
        <p:spPr>
          <a:xfrm flipH="1">
            <a:off x="3229728" y="4158887"/>
            <a:ext cx="3836910" cy="1894878"/>
          </a:xfrm>
          <a:prstGeom prst="rect">
            <a:avLst/>
          </a:prstGeom>
        </p:spPr>
        <p:txBody>
          <a:bodyPr wrap="square" lIns="487680" rIns="487680" bIns="121920">
            <a:spAutoFit/>
          </a:bodyPr>
          <a:lstStyle/>
          <a:p>
            <a:pPr>
              <a:lnSpc>
                <a:spcPct val="89000"/>
              </a:lnSpc>
            </a:pPr>
            <a:r>
              <a:rPr lang="en-US" sz="5400"/>
              <a:t>Revise</a:t>
            </a:r>
            <a:endParaRPr lang="en-US" sz="2800"/>
          </a:p>
          <a:p>
            <a:pPr>
              <a:lnSpc>
                <a:spcPct val="89000"/>
              </a:lnSpc>
            </a:pP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endParaRPr lang="en-US" sz="2400"/>
          </a:p>
        </p:txBody>
      </p:sp>
      <p:cxnSp>
        <p:nvCxnSpPr>
          <p:cNvPr id="11" name="Straight Connector 10"/>
          <p:cNvCxnSpPr/>
          <p:nvPr/>
        </p:nvCxnSpPr>
        <p:spPr>
          <a:xfrm flipV="1">
            <a:off x="4483277" y="6857646"/>
            <a:ext cx="0" cy="829172"/>
          </a:xfrm>
          <a:prstGeom prst="line">
            <a:avLst/>
          </a:prstGeom>
          <a:ln w="31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2" name="Oval 11"/>
          <p:cNvSpPr/>
          <p:nvPr/>
        </p:nvSpPr>
        <p:spPr>
          <a:xfrm>
            <a:off x="10668712" y="10327799"/>
            <a:ext cx="705690" cy="705690"/>
          </a:xfrm>
          <a:prstGeom prst="ellipse">
            <a:avLst/>
          </a:prstGeom>
          <a:solidFill>
            <a:srgbClr val="FBFBFB"/>
          </a:solidFill>
          <a:ln w="762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3" name="Rectangle 12"/>
          <p:cNvSpPr/>
          <p:nvPr/>
        </p:nvSpPr>
        <p:spPr>
          <a:xfrm>
            <a:off x="9110288" y="6544928"/>
            <a:ext cx="748923" cy="769441"/>
          </a:xfrm>
          <a:prstGeom prst="rect">
            <a:avLst/>
          </a:prstGeom>
        </p:spPr>
        <p:txBody>
          <a:bodyPr wrap="none">
            <a:spAutoFit/>
          </a:bodyPr>
          <a:lstStyle/>
          <a:p>
            <a:r>
              <a:rPr lang="en-US" sz="4400">
                <a:latin typeface="dt-transport-01" panose="02000509000000000000" pitchFamily="49" charset="0"/>
                <a:cs typeface="Arial" panose="020B0604020202020204" pitchFamily="34" charset="0"/>
              </a:rPr>
              <a:t>s</a:t>
            </a:r>
            <a:endParaRPr lang="en-US" sz="4400"/>
          </a:p>
        </p:txBody>
      </p:sp>
      <p:sp>
        <p:nvSpPr>
          <p:cNvPr id="14" name="Rectangle 13"/>
          <p:cNvSpPr/>
          <p:nvPr/>
        </p:nvSpPr>
        <p:spPr>
          <a:xfrm flipH="1">
            <a:off x="9651958" y="6289465"/>
            <a:ext cx="3836910" cy="1894878"/>
          </a:xfrm>
          <a:prstGeom prst="rect">
            <a:avLst/>
          </a:prstGeom>
        </p:spPr>
        <p:txBody>
          <a:bodyPr wrap="square" lIns="487680" rIns="487680" bIns="121920">
            <a:spAutoFit/>
          </a:bodyPr>
          <a:lstStyle/>
          <a:p>
            <a:pPr>
              <a:lnSpc>
                <a:spcPct val="89000"/>
              </a:lnSpc>
            </a:pPr>
            <a:r>
              <a:rPr lang="en-US" sz="5400"/>
              <a:t>Deliver</a:t>
            </a:r>
            <a:endParaRPr lang="en-US" sz="2800"/>
          </a:p>
          <a:p>
            <a:pPr>
              <a:lnSpc>
                <a:spcPct val="89000"/>
              </a:lnSpc>
            </a:pP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endParaRPr lang="en-US" sz="2400"/>
          </a:p>
        </p:txBody>
      </p:sp>
      <p:cxnSp>
        <p:nvCxnSpPr>
          <p:cNvPr id="15" name="Straight Connector 14"/>
          <p:cNvCxnSpPr/>
          <p:nvPr/>
        </p:nvCxnSpPr>
        <p:spPr>
          <a:xfrm flipV="1">
            <a:off x="11036477" y="9008866"/>
            <a:ext cx="0" cy="829172"/>
          </a:xfrm>
          <a:prstGeom prst="line">
            <a:avLst/>
          </a:prstGeom>
          <a:ln w="3175">
            <a:solidFill>
              <a:schemeClr val="accent6"/>
            </a:solidFill>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14613806" y="2262663"/>
            <a:ext cx="697627" cy="707886"/>
          </a:xfrm>
          <a:prstGeom prst="rect">
            <a:avLst/>
          </a:prstGeom>
        </p:spPr>
        <p:txBody>
          <a:bodyPr wrap="none">
            <a:spAutoFit/>
          </a:bodyPr>
          <a:lstStyle/>
          <a:p>
            <a:r>
              <a:rPr lang="en-US" sz="4000">
                <a:latin typeface="dt-transport-05" panose="02000509000000000000" pitchFamily="49" charset="0"/>
                <a:cs typeface="Arial" panose="020B0604020202020204" pitchFamily="34" charset="0"/>
              </a:rPr>
              <a:t>K</a:t>
            </a:r>
            <a:endParaRPr lang="en-US" sz="4000"/>
          </a:p>
        </p:txBody>
      </p:sp>
      <p:sp>
        <p:nvSpPr>
          <p:cNvPr id="24" name="Rectangle 23"/>
          <p:cNvSpPr/>
          <p:nvPr/>
        </p:nvSpPr>
        <p:spPr>
          <a:xfrm flipH="1">
            <a:off x="15076268" y="1942851"/>
            <a:ext cx="3836910" cy="1894878"/>
          </a:xfrm>
          <a:prstGeom prst="rect">
            <a:avLst/>
          </a:prstGeom>
        </p:spPr>
        <p:txBody>
          <a:bodyPr wrap="square" lIns="487680" rIns="487680" bIns="121920">
            <a:spAutoFit/>
          </a:bodyPr>
          <a:lstStyle/>
          <a:p>
            <a:pPr>
              <a:lnSpc>
                <a:spcPct val="89000"/>
              </a:lnSpc>
            </a:pPr>
            <a:r>
              <a:rPr lang="en-US" sz="5400"/>
              <a:t>Launch</a:t>
            </a:r>
            <a:endParaRPr lang="en-US" sz="2800"/>
          </a:p>
          <a:p>
            <a:pPr>
              <a:lnSpc>
                <a:spcPct val="89000"/>
              </a:lnSpc>
            </a:pPr>
            <a:r>
              <a:rPr lang="en-US" sz="2400"/>
              <a:t>Lorem ipsum dolor sit </a:t>
            </a:r>
            <a:r>
              <a:rPr lang="en-US" sz="2400" err="1"/>
              <a:t>amet</a:t>
            </a:r>
            <a:r>
              <a:rPr lang="en-US" sz="2400"/>
              <a:t>, </a:t>
            </a:r>
            <a:r>
              <a:rPr lang="en-US" sz="2400" err="1"/>
              <a:t>consectetur</a:t>
            </a:r>
            <a:r>
              <a:rPr lang="en-US" sz="2400"/>
              <a:t> </a:t>
            </a:r>
            <a:r>
              <a:rPr lang="en-US" sz="2400" err="1"/>
              <a:t>adipiscing</a:t>
            </a:r>
            <a:r>
              <a:rPr lang="en-US" sz="2400"/>
              <a:t> </a:t>
            </a:r>
            <a:r>
              <a:rPr lang="en-US" sz="2400" err="1"/>
              <a:t>elit</a:t>
            </a:r>
            <a:endParaRPr lang="en-US" sz="2400"/>
          </a:p>
        </p:txBody>
      </p:sp>
      <p:cxnSp>
        <p:nvCxnSpPr>
          <p:cNvPr id="25" name="Straight Connector 24"/>
          <p:cNvCxnSpPr/>
          <p:nvPr/>
        </p:nvCxnSpPr>
        <p:spPr>
          <a:xfrm flipV="1">
            <a:off x="16460787" y="4662252"/>
            <a:ext cx="0" cy="829172"/>
          </a:xfrm>
          <a:prstGeom prst="line">
            <a:avLst/>
          </a:prstGeom>
          <a:ln w="3175">
            <a:solidFill>
              <a:schemeClr val="accent4"/>
            </a:solidFill>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16124826" y="5822251"/>
            <a:ext cx="705690" cy="705690"/>
          </a:xfrm>
          <a:prstGeom prst="ellipse">
            <a:avLst/>
          </a:prstGeom>
          <a:solidFill>
            <a:srgbClr val="FBFBFB"/>
          </a:solid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8" name="Rectangle 17"/>
          <p:cNvSpPr/>
          <p:nvPr/>
        </p:nvSpPr>
        <p:spPr>
          <a:xfrm>
            <a:off x="15374480" y="8890103"/>
            <a:ext cx="8033439" cy="1569660"/>
          </a:xfrm>
          <a:prstGeom prst="rect">
            <a:avLst/>
          </a:prstGeom>
        </p:spPr>
        <p:txBody>
          <a:bodyPr wrap="square">
            <a:spAutoFit/>
          </a:bodyPr>
          <a:lstStyle/>
          <a:p>
            <a:pPr algn="r"/>
            <a:r>
              <a:rPr lang="en-US" sz="2400"/>
              <a:t>Etiam dignissim dolor sit amet dictum volutpat. Sed egestas egestas turpis, vitae accumsan nunc aliquam sed. In hac habitasse platea dictumst. Praesent lacus odio, sagittis et volutpat id, dignissim vitae arcu. </a:t>
            </a:r>
          </a:p>
        </p:txBody>
      </p:sp>
      <p:sp>
        <p:nvSpPr>
          <p:cNvPr id="19" name="Title 1">
            <a:extLst>
              <a:ext uri="{FF2B5EF4-FFF2-40B4-BE49-F238E27FC236}">
                <a16:creationId xmlns:a16="http://schemas.microsoft.com/office/drawing/2014/main" id="{23EAC800-0299-4D38-90DD-4C253CFE03F3}"/>
              </a:ext>
            </a:extLst>
          </p:cNvPr>
          <p:cNvSpPr txBox="1">
            <a:spLocks/>
          </p:cNvSpPr>
          <p:nvPr/>
        </p:nvSpPr>
        <p:spPr>
          <a:xfrm>
            <a:off x="1124852" y="1114023"/>
            <a:ext cx="1113283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Our design process present</a:t>
            </a:r>
          </a:p>
          <a:p>
            <a:r>
              <a:rPr lang="en-US" sz="3200">
                <a:latin typeface="+mn-lt"/>
              </a:rPr>
              <a:t>Create great subtitle is in here</a:t>
            </a:r>
            <a:endParaRPr lang="en-US" sz="6400">
              <a:latin typeface="+mn-lt"/>
            </a:endParaRPr>
          </a:p>
        </p:txBody>
      </p:sp>
      <p:sp>
        <p:nvSpPr>
          <p:cNvPr id="20" name="Rectangle: Rounded Corners 80">
            <a:extLst>
              <a:ext uri="{FF2B5EF4-FFF2-40B4-BE49-F238E27FC236}">
                <a16:creationId xmlns:a16="http://schemas.microsoft.com/office/drawing/2014/main" id="{F1F4E078-B26B-4494-9849-EE13D5201308}"/>
              </a:ext>
            </a:extLst>
          </p:cNvPr>
          <p:cNvSpPr/>
          <p:nvPr/>
        </p:nvSpPr>
        <p:spPr>
          <a:xfrm>
            <a:off x="1257384" y="2661296"/>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Tree>
    <p:extLst>
      <p:ext uri="{BB962C8B-B14F-4D97-AF65-F5344CB8AC3E}">
        <p14:creationId xmlns:p14="http://schemas.microsoft.com/office/powerpoint/2010/main" val="1774369447"/>
      </p:ext>
    </p:extLst>
  </p:cSld>
  <p:clrMapOvr>
    <a:masterClrMapping/>
  </p:clrMapOvr>
  <p:transition spd="slow">
    <p:push/>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060715" y="3738767"/>
            <a:ext cx="4265744" cy="673475"/>
          </a:xfrm>
          <a:prstGeom prst="rect">
            <a:avLst/>
          </a:prstGeom>
        </p:spPr>
      </p:pic>
      <p:cxnSp>
        <p:nvCxnSpPr>
          <p:cNvPr id="7" name="Straight Connector 6"/>
          <p:cNvCxnSpPr/>
          <p:nvPr/>
        </p:nvCxnSpPr>
        <p:spPr>
          <a:xfrm>
            <a:off x="12193587" y="3738767"/>
            <a:ext cx="0" cy="9977233"/>
          </a:xfrm>
          <a:prstGeom prst="line">
            <a:avLst/>
          </a:prstGeom>
          <a:ln w="6350">
            <a:solidFill>
              <a:schemeClr val="tx1">
                <a:lumMod val="90000"/>
                <a:lumOff val="10000"/>
              </a:schemeClr>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5" name="Oval 14"/>
          <p:cNvSpPr/>
          <p:nvPr/>
        </p:nvSpPr>
        <p:spPr>
          <a:xfrm flipV="1">
            <a:off x="12067140" y="5217865"/>
            <a:ext cx="252898" cy="252898"/>
          </a:xfrm>
          <a:prstGeom prst="ellipse">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Oval 15"/>
          <p:cNvSpPr/>
          <p:nvPr/>
        </p:nvSpPr>
        <p:spPr>
          <a:xfrm flipV="1">
            <a:off x="12067140" y="7523309"/>
            <a:ext cx="252898" cy="252898"/>
          </a:xfrm>
          <a:prstGeom prst="ellipse">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 name="Rectangle 16"/>
          <p:cNvSpPr/>
          <p:nvPr/>
        </p:nvSpPr>
        <p:spPr>
          <a:xfrm flipH="1">
            <a:off x="15089732" y="4294993"/>
            <a:ext cx="5715504" cy="1735796"/>
          </a:xfrm>
          <a:prstGeom prst="rect">
            <a:avLst/>
          </a:prstGeom>
        </p:spPr>
        <p:txBody>
          <a:bodyPr wrap="square">
            <a:spAutoFit/>
          </a:bodyPr>
          <a:lstStyle/>
          <a:p>
            <a:pPr>
              <a:lnSpc>
                <a:spcPct val="89000"/>
              </a:lnSpc>
            </a:pPr>
            <a:r>
              <a:rPr lang="en-US" sz="4800">
                <a:solidFill>
                  <a:schemeClr val="tx1">
                    <a:lumMod val="90000"/>
                    <a:lumOff val="10000"/>
                  </a:schemeClr>
                </a:solidFill>
              </a:rPr>
              <a:t>Option 01</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18" name="Rectangle 17"/>
          <p:cNvSpPr/>
          <p:nvPr/>
        </p:nvSpPr>
        <p:spPr>
          <a:xfrm>
            <a:off x="13390541" y="4513312"/>
            <a:ext cx="1415772" cy="1569660"/>
          </a:xfrm>
          <a:prstGeom prst="rect">
            <a:avLst/>
          </a:prstGeom>
        </p:spPr>
        <p:txBody>
          <a:bodyPr wrap="none">
            <a:spAutoFit/>
          </a:bodyPr>
          <a:lstStyle/>
          <a:p>
            <a:r>
              <a:rPr lang="en-US" sz="9600">
                <a:latin typeface="dt-line-communication-01" panose="02000509000000000000" pitchFamily="49" charset="0"/>
                <a:cs typeface="Arial" panose="020B0604020202020204" pitchFamily="34" charset="0"/>
              </a:rPr>
              <a:t>c</a:t>
            </a:r>
            <a:endParaRPr lang="en-US" sz="9600"/>
          </a:p>
        </p:txBody>
      </p:sp>
      <p:sp>
        <p:nvSpPr>
          <p:cNvPr id="22" name="Rectangle 21"/>
          <p:cNvSpPr/>
          <p:nvPr/>
        </p:nvSpPr>
        <p:spPr>
          <a:xfrm>
            <a:off x="3708389" y="6639592"/>
            <a:ext cx="5715504" cy="1735796"/>
          </a:xfrm>
          <a:prstGeom prst="rect">
            <a:avLst/>
          </a:prstGeom>
        </p:spPr>
        <p:txBody>
          <a:bodyPr wrap="square">
            <a:spAutoFit/>
          </a:bodyPr>
          <a:lstStyle/>
          <a:p>
            <a:pPr algn="r">
              <a:lnSpc>
                <a:spcPct val="89000"/>
              </a:lnSpc>
            </a:pPr>
            <a:r>
              <a:rPr lang="en-US" sz="4800">
                <a:solidFill>
                  <a:schemeClr val="tx1">
                    <a:lumMod val="90000"/>
                    <a:lumOff val="10000"/>
                  </a:schemeClr>
                </a:solidFill>
              </a:rPr>
              <a:t>Option 02 </a:t>
            </a:r>
            <a:endParaRPr lang="en-US" sz="3200">
              <a:solidFill>
                <a:schemeClr val="tx1">
                  <a:lumMod val="90000"/>
                  <a:lumOff val="10000"/>
                </a:schemeClr>
              </a:solidFill>
            </a:endParaRPr>
          </a:p>
          <a:p>
            <a:pPr algn="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23" name="Rectangle 22"/>
          <p:cNvSpPr/>
          <p:nvPr/>
        </p:nvSpPr>
        <p:spPr>
          <a:xfrm flipH="1">
            <a:off x="9824905" y="6818756"/>
            <a:ext cx="1415772" cy="1569660"/>
          </a:xfrm>
          <a:prstGeom prst="rect">
            <a:avLst/>
          </a:prstGeom>
        </p:spPr>
        <p:txBody>
          <a:bodyPr wrap="none">
            <a:spAutoFit/>
          </a:bodyPr>
          <a:lstStyle/>
          <a:p>
            <a:pPr algn="ctr"/>
            <a:r>
              <a:rPr lang="en-US" sz="9600">
                <a:latin typeface="dt-line-communication-01" panose="02000509000000000000" pitchFamily="49" charset="0"/>
                <a:cs typeface="Arial" panose="020B0604020202020204" pitchFamily="34" charset="0"/>
              </a:rPr>
              <a:t>h</a:t>
            </a:r>
            <a:endParaRPr lang="en-US" sz="9600"/>
          </a:p>
        </p:txBody>
      </p:sp>
      <p:sp>
        <p:nvSpPr>
          <p:cNvPr id="24" name="Rectangle: Rounded Corners 14"/>
          <p:cNvSpPr/>
          <p:nvPr/>
        </p:nvSpPr>
        <p:spPr>
          <a:xfrm>
            <a:off x="9673719" y="2328515"/>
            <a:ext cx="5039737" cy="1410252"/>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a:solidFill>
                  <a:schemeClr val="tx1"/>
                </a:solidFill>
              </a:rPr>
              <a:t>Agenda</a:t>
            </a:r>
          </a:p>
        </p:txBody>
      </p:sp>
      <p:sp>
        <p:nvSpPr>
          <p:cNvPr id="25" name="Oval 24"/>
          <p:cNvSpPr/>
          <p:nvPr/>
        </p:nvSpPr>
        <p:spPr>
          <a:xfrm flipV="1">
            <a:off x="12067140" y="10026110"/>
            <a:ext cx="252898" cy="252898"/>
          </a:xfrm>
          <a:prstGeom prst="ellipse">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6" name="Rectangle 25"/>
          <p:cNvSpPr/>
          <p:nvPr/>
        </p:nvSpPr>
        <p:spPr>
          <a:xfrm flipH="1">
            <a:off x="15299657" y="9089398"/>
            <a:ext cx="5715504" cy="1735796"/>
          </a:xfrm>
          <a:prstGeom prst="rect">
            <a:avLst/>
          </a:prstGeom>
        </p:spPr>
        <p:txBody>
          <a:bodyPr wrap="square">
            <a:spAutoFit/>
          </a:bodyPr>
          <a:lstStyle/>
          <a:p>
            <a:pPr>
              <a:lnSpc>
                <a:spcPct val="89000"/>
              </a:lnSpc>
            </a:pPr>
            <a:r>
              <a:rPr lang="en-US" sz="4800">
                <a:solidFill>
                  <a:schemeClr val="tx1">
                    <a:lumMod val="90000"/>
                    <a:lumOff val="10000"/>
                  </a:schemeClr>
                </a:solidFill>
              </a:rPr>
              <a:t>Option 03</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3200">
              <a:solidFill>
                <a:schemeClr val="tx1">
                  <a:lumMod val="90000"/>
                  <a:lumOff val="10000"/>
                </a:schemeClr>
              </a:solidFill>
            </a:endParaRPr>
          </a:p>
        </p:txBody>
      </p:sp>
      <p:sp>
        <p:nvSpPr>
          <p:cNvPr id="27" name="Rectangle 26"/>
          <p:cNvSpPr/>
          <p:nvPr/>
        </p:nvSpPr>
        <p:spPr>
          <a:xfrm>
            <a:off x="13390541" y="9321557"/>
            <a:ext cx="1415772" cy="1569660"/>
          </a:xfrm>
          <a:prstGeom prst="rect">
            <a:avLst/>
          </a:prstGeom>
        </p:spPr>
        <p:txBody>
          <a:bodyPr wrap="none">
            <a:spAutoFit/>
          </a:bodyPr>
          <a:lstStyle/>
          <a:p>
            <a:r>
              <a:rPr lang="en-US" sz="9600">
                <a:latin typeface="dt-line-communication-01" panose="02000509000000000000" pitchFamily="49" charset="0"/>
                <a:cs typeface="Arial" panose="020B0604020202020204" pitchFamily="34" charset="0"/>
              </a:rPr>
              <a:t>d</a:t>
            </a:r>
            <a:endParaRPr lang="en-US" sz="9600"/>
          </a:p>
        </p:txBody>
      </p:sp>
    </p:spTree>
    <p:extLst>
      <p:ext uri="{BB962C8B-B14F-4D97-AF65-F5344CB8AC3E}">
        <p14:creationId xmlns:p14="http://schemas.microsoft.com/office/powerpoint/2010/main" val="3400305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1750"/>
                                        <p:tgtEl>
                                          <p:spTgt spid="7"/>
                                        </p:tgtEl>
                                      </p:cBhvr>
                                    </p:animEffect>
                                  </p:childTnLst>
                                </p:cTn>
                              </p:par>
                              <p:par>
                                <p:cTn id="8" presetID="49" presetClass="entr" presetSubtype="0" decel="100000" fill="hold" grpId="0" nodeType="withEffect">
                                  <p:stCondLst>
                                    <p:cond delay="500"/>
                                  </p:stCondLst>
                                  <p:childTnLst>
                                    <p:set>
                                      <p:cBhvr>
                                        <p:cTn id="9" dur="1" fill="hold">
                                          <p:stCondLst>
                                            <p:cond delay="0"/>
                                          </p:stCondLst>
                                        </p:cTn>
                                        <p:tgtEl>
                                          <p:spTgt spid="15"/>
                                        </p:tgtEl>
                                        <p:attrNameLst>
                                          <p:attrName>style.visibility</p:attrName>
                                        </p:attrNameLst>
                                      </p:cBhvr>
                                      <p:to>
                                        <p:strVal val="visible"/>
                                      </p:to>
                                    </p:set>
                                    <p:anim calcmode="lin" valueType="num">
                                      <p:cBhvr>
                                        <p:cTn id="10" dur="500" fill="hold"/>
                                        <p:tgtEl>
                                          <p:spTgt spid="15"/>
                                        </p:tgtEl>
                                        <p:attrNameLst>
                                          <p:attrName>ppt_w</p:attrName>
                                        </p:attrNameLst>
                                      </p:cBhvr>
                                      <p:tavLst>
                                        <p:tav tm="0">
                                          <p:val>
                                            <p:fltVal val="0"/>
                                          </p:val>
                                        </p:tav>
                                        <p:tav tm="100000">
                                          <p:val>
                                            <p:strVal val="#ppt_w"/>
                                          </p:val>
                                        </p:tav>
                                      </p:tavLst>
                                    </p:anim>
                                    <p:anim calcmode="lin" valueType="num">
                                      <p:cBhvr>
                                        <p:cTn id="11" dur="500" fill="hold"/>
                                        <p:tgtEl>
                                          <p:spTgt spid="15"/>
                                        </p:tgtEl>
                                        <p:attrNameLst>
                                          <p:attrName>ppt_h</p:attrName>
                                        </p:attrNameLst>
                                      </p:cBhvr>
                                      <p:tavLst>
                                        <p:tav tm="0">
                                          <p:val>
                                            <p:fltVal val="0"/>
                                          </p:val>
                                        </p:tav>
                                        <p:tav tm="100000">
                                          <p:val>
                                            <p:strVal val="#ppt_h"/>
                                          </p:val>
                                        </p:tav>
                                      </p:tavLst>
                                    </p:anim>
                                    <p:anim calcmode="lin" valueType="num">
                                      <p:cBhvr>
                                        <p:cTn id="12" dur="500" fill="hold"/>
                                        <p:tgtEl>
                                          <p:spTgt spid="15"/>
                                        </p:tgtEl>
                                        <p:attrNameLst>
                                          <p:attrName>style.rotation</p:attrName>
                                        </p:attrNameLst>
                                      </p:cBhvr>
                                      <p:tavLst>
                                        <p:tav tm="0">
                                          <p:val>
                                            <p:fltVal val="360"/>
                                          </p:val>
                                        </p:tav>
                                        <p:tav tm="100000">
                                          <p:val>
                                            <p:fltVal val="0"/>
                                          </p:val>
                                        </p:tav>
                                      </p:tavLst>
                                    </p:anim>
                                    <p:animEffect transition="in" filter="fade">
                                      <p:cBhvr>
                                        <p:cTn id="13" dur="500"/>
                                        <p:tgtEl>
                                          <p:spTgt spid="15"/>
                                        </p:tgtEl>
                                      </p:cBhvr>
                                    </p:animEffect>
                                  </p:childTnLst>
                                </p:cTn>
                              </p:par>
                              <p:par>
                                <p:cTn id="14" presetID="49" presetClass="entr" presetSubtype="0" decel="100000" fill="hold" grpId="0" nodeType="withEffect">
                                  <p:stCondLst>
                                    <p:cond delay="600"/>
                                  </p:stCondLst>
                                  <p:childTnLst>
                                    <p:set>
                                      <p:cBhvr>
                                        <p:cTn id="15" dur="1" fill="hold">
                                          <p:stCondLst>
                                            <p:cond delay="0"/>
                                          </p:stCondLst>
                                        </p:cTn>
                                        <p:tgtEl>
                                          <p:spTgt spid="18"/>
                                        </p:tgtEl>
                                        <p:attrNameLst>
                                          <p:attrName>style.visibility</p:attrName>
                                        </p:attrNameLst>
                                      </p:cBhvr>
                                      <p:to>
                                        <p:strVal val="visible"/>
                                      </p:to>
                                    </p:set>
                                    <p:anim calcmode="lin" valueType="num">
                                      <p:cBhvr>
                                        <p:cTn id="16" dur="500" fill="hold"/>
                                        <p:tgtEl>
                                          <p:spTgt spid="18"/>
                                        </p:tgtEl>
                                        <p:attrNameLst>
                                          <p:attrName>ppt_w</p:attrName>
                                        </p:attrNameLst>
                                      </p:cBhvr>
                                      <p:tavLst>
                                        <p:tav tm="0">
                                          <p:val>
                                            <p:fltVal val="0"/>
                                          </p:val>
                                        </p:tav>
                                        <p:tav tm="100000">
                                          <p:val>
                                            <p:strVal val="#ppt_w"/>
                                          </p:val>
                                        </p:tav>
                                      </p:tavLst>
                                    </p:anim>
                                    <p:anim calcmode="lin" valueType="num">
                                      <p:cBhvr>
                                        <p:cTn id="17" dur="500" fill="hold"/>
                                        <p:tgtEl>
                                          <p:spTgt spid="18"/>
                                        </p:tgtEl>
                                        <p:attrNameLst>
                                          <p:attrName>ppt_h</p:attrName>
                                        </p:attrNameLst>
                                      </p:cBhvr>
                                      <p:tavLst>
                                        <p:tav tm="0">
                                          <p:val>
                                            <p:fltVal val="0"/>
                                          </p:val>
                                        </p:tav>
                                        <p:tav tm="100000">
                                          <p:val>
                                            <p:strVal val="#ppt_h"/>
                                          </p:val>
                                        </p:tav>
                                      </p:tavLst>
                                    </p:anim>
                                    <p:anim calcmode="lin" valueType="num">
                                      <p:cBhvr>
                                        <p:cTn id="18" dur="500" fill="hold"/>
                                        <p:tgtEl>
                                          <p:spTgt spid="18"/>
                                        </p:tgtEl>
                                        <p:attrNameLst>
                                          <p:attrName>style.rotation</p:attrName>
                                        </p:attrNameLst>
                                      </p:cBhvr>
                                      <p:tavLst>
                                        <p:tav tm="0">
                                          <p:val>
                                            <p:fltVal val="360"/>
                                          </p:val>
                                        </p:tav>
                                        <p:tav tm="100000">
                                          <p:val>
                                            <p:fltVal val="0"/>
                                          </p:val>
                                        </p:tav>
                                      </p:tavLst>
                                    </p:anim>
                                    <p:animEffect transition="in" filter="fade">
                                      <p:cBhvr>
                                        <p:cTn id="19" dur="500"/>
                                        <p:tgtEl>
                                          <p:spTgt spid="18"/>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500"/>
                                        <p:tgtEl>
                                          <p:spTgt spid="17"/>
                                        </p:tgtEl>
                                      </p:cBhvr>
                                    </p:animEffect>
                                  </p:childTnLst>
                                </p:cTn>
                              </p:par>
                              <p:par>
                                <p:cTn id="23" presetID="49" presetClass="entr" presetSubtype="0" decel="100000" fill="hold" grpId="0" nodeType="withEffect">
                                  <p:stCondLst>
                                    <p:cond delay="80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 calcmode="lin" valueType="num">
                                      <p:cBhvr>
                                        <p:cTn id="27" dur="500" fill="hold"/>
                                        <p:tgtEl>
                                          <p:spTgt spid="16"/>
                                        </p:tgtEl>
                                        <p:attrNameLst>
                                          <p:attrName>style.rotation</p:attrName>
                                        </p:attrNameLst>
                                      </p:cBhvr>
                                      <p:tavLst>
                                        <p:tav tm="0">
                                          <p:val>
                                            <p:fltVal val="360"/>
                                          </p:val>
                                        </p:tav>
                                        <p:tav tm="100000">
                                          <p:val>
                                            <p:fltVal val="0"/>
                                          </p:val>
                                        </p:tav>
                                      </p:tavLst>
                                    </p:anim>
                                    <p:animEffect transition="in" filter="fade">
                                      <p:cBhvr>
                                        <p:cTn id="28" dur="500"/>
                                        <p:tgtEl>
                                          <p:spTgt spid="16"/>
                                        </p:tgtEl>
                                      </p:cBhvr>
                                    </p:animEffect>
                                  </p:childTnLst>
                                </p:cTn>
                              </p:par>
                              <p:par>
                                <p:cTn id="29" presetID="49" presetClass="entr" presetSubtype="0" decel="100000" fill="hold" grpId="0" nodeType="withEffect">
                                  <p:stCondLst>
                                    <p:cond delay="90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 calcmode="lin" valueType="num">
                                      <p:cBhvr>
                                        <p:cTn id="33" dur="500" fill="hold"/>
                                        <p:tgtEl>
                                          <p:spTgt spid="23"/>
                                        </p:tgtEl>
                                        <p:attrNameLst>
                                          <p:attrName>style.rotation</p:attrName>
                                        </p:attrNameLst>
                                      </p:cBhvr>
                                      <p:tavLst>
                                        <p:tav tm="0">
                                          <p:val>
                                            <p:fltVal val="360"/>
                                          </p:val>
                                        </p:tav>
                                        <p:tav tm="100000">
                                          <p:val>
                                            <p:fltVal val="0"/>
                                          </p:val>
                                        </p:tav>
                                      </p:tavLst>
                                    </p:anim>
                                    <p:animEffect transition="in" filter="fade">
                                      <p:cBhvr>
                                        <p:cTn id="34" dur="500"/>
                                        <p:tgtEl>
                                          <p:spTgt spid="23"/>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49" presetClass="entr" presetSubtype="0" decel="100000" fill="hold" grpId="0" nodeType="withEffect">
                                  <p:stCondLst>
                                    <p:cond delay="500"/>
                                  </p:stCondLst>
                                  <p:childTnLst>
                                    <p:set>
                                      <p:cBhvr>
                                        <p:cTn id="39" dur="1" fill="hold">
                                          <p:stCondLst>
                                            <p:cond delay="0"/>
                                          </p:stCondLst>
                                        </p:cTn>
                                        <p:tgtEl>
                                          <p:spTgt spid="25"/>
                                        </p:tgtEl>
                                        <p:attrNameLst>
                                          <p:attrName>style.visibility</p:attrName>
                                        </p:attrNameLst>
                                      </p:cBhvr>
                                      <p:to>
                                        <p:strVal val="visible"/>
                                      </p:to>
                                    </p:set>
                                    <p:anim calcmode="lin" valueType="num">
                                      <p:cBhvr>
                                        <p:cTn id="40" dur="500" fill="hold"/>
                                        <p:tgtEl>
                                          <p:spTgt spid="25"/>
                                        </p:tgtEl>
                                        <p:attrNameLst>
                                          <p:attrName>ppt_w</p:attrName>
                                        </p:attrNameLst>
                                      </p:cBhvr>
                                      <p:tavLst>
                                        <p:tav tm="0">
                                          <p:val>
                                            <p:fltVal val="0"/>
                                          </p:val>
                                        </p:tav>
                                        <p:tav tm="100000">
                                          <p:val>
                                            <p:strVal val="#ppt_w"/>
                                          </p:val>
                                        </p:tav>
                                      </p:tavLst>
                                    </p:anim>
                                    <p:anim calcmode="lin" valueType="num">
                                      <p:cBhvr>
                                        <p:cTn id="41" dur="500" fill="hold"/>
                                        <p:tgtEl>
                                          <p:spTgt spid="25"/>
                                        </p:tgtEl>
                                        <p:attrNameLst>
                                          <p:attrName>ppt_h</p:attrName>
                                        </p:attrNameLst>
                                      </p:cBhvr>
                                      <p:tavLst>
                                        <p:tav tm="0">
                                          <p:val>
                                            <p:fltVal val="0"/>
                                          </p:val>
                                        </p:tav>
                                        <p:tav tm="100000">
                                          <p:val>
                                            <p:strVal val="#ppt_h"/>
                                          </p:val>
                                        </p:tav>
                                      </p:tavLst>
                                    </p:anim>
                                    <p:anim calcmode="lin" valueType="num">
                                      <p:cBhvr>
                                        <p:cTn id="42" dur="500" fill="hold"/>
                                        <p:tgtEl>
                                          <p:spTgt spid="25"/>
                                        </p:tgtEl>
                                        <p:attrNameLst>
                                          <p:attrName>style.rotation</p:attrName>
                                        </p:attrNameLst>
                                      </p:cBhvr>
                                      <p:tavLst>
                                        <p:tav tm="0">
                                          <p:val>
                                            <p:fltVal val="360"/>
                                          </p:val>
                                        </p:tav>
                                        <p:tav tm="100000">
                                          <p:val>
                                            <p:fltVal val="0"/>
                                          </p:val>
                                        </p:tav>
                                      </p:tavLst>
                                    </p:anim>
                                    <p:animEffect transition="in" filter="fade">
                                      <p:cBhvr>
                                        <p:cTn id="43" dur="500"/>
                                        <p:tgtEl>
                                          <p:spTgt spid="25"/>
                                        </p:tgtEl>
                                      </p:cBhvr>
                                    </p:animEffect>
                                  </p:childTnLst>
                                </p:cTn>
                              </p:par>
                              <p:par>
                                <p:cTn id="44" presetID="49" presetClass="entr" presetSubtype="0" decel="100000" fill="hold" grpId="0" nodeType="withEffect">
                                  <p:stCondLst>
                                    <p:cond delay="60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ppt_w</p:attrName>
                                        </p:attrNameLst>
                                      </p:cBhvr>
                                      <p:tavLst>
                                        <p:tav tm="0">
                                          <p:val>
                                            <p:fltVal val="0"/>
                                          </p:val>
                                        </p:tav>
                                        <p:tav tm="100000">
                                          <p:val>
                                            <p:strVal val="#ppt_w"/>
                                          </p:val>
                                        </p:tav>
                                      </p:tavLst>
                                    </p:anim>
                                    <p:anim calcmode="lin" valueType="num">
                                      <p:cBhvr>
                                        <p:cTn id="47" dur="500" fill="hold"/>
                                        <p:tgtEl>
                                          <p:spTgt spid="27"/>
                                        </p:tgtEl>
                                        <p:attrNameLst>
                                          <p:attrName>ppt_h</p:attrName>
                                        </p:attrNameLst>
                                      </p:cBhvr>
                                      <p:tavLst>
                                        <p:tav tm="0">
                                          <p:val>
                                            <p:fltVal val="0"/>
                                          </p:val>
                                        </p:tav>
                                        <p:tav tm="100000">
                                          <p:val>
                                            <p:strVal val="#ppt_h"/>
                                          </p:val>
                                        </p:tav>
                                      </p:tavLst>
                                    </p:anim>
                                    <p:anim calcmode="lin" valueType="num">
                                      <p:cBhvr>
                                        <p:cTn id="48" dur="500" fill="hold"/>
                                        <p:tgtEl>
                                          <p:spTgt spid="27"/>
                                        </p:tgtEl>
                                        <p:attrNameLst>
                                          <p:attrName>style.rotation</p:attrName>
                                        </p:attrNameLst>
                                      </p:cBhvr>
                                      <p:tavLst>
                                        <p:tav tm="0">
                                          <p:val>
                                            <p:fltVal val="360"/>
                                          </p:val>
                                        </p:tav>
                                        <p:tav tm="100000">
                                          <p:val>
                                            <p:fltVal val="0"/>
                                          </p:val>
                                        </p:tav>
                                      </p:tavLst>
                                    </p:anim>
                                    <p:animEffect transition="in" filter="fade">
                                      <p:cBhvr>
                                        <p:cTn id="49" dur="500"/>
                                        <p:tgtEl>
                                          <p:spTgt spid="27"/>
                                        </p:tgtEl>
                                      </p:cBhvr>
                                    </p:animEffect>
                                  </p:childTnLst>
                                </p:cTn>
                              </p:par>
                              <p:par>
                                <p:cTn id="50" presetID="10" presetClass="entr" presetSubtype="0" fill="hold" grpId="0" nodeType="withEffect">
                                  <p:stCondLst>
                                    <p:cond delay="70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p:bldP spid="18" grpId="0"/>
      <p:bldP spid="22" grpId="0"/>
      <p:bldP spid="23" grpId="0"/>
      <p:bldP spid="25" grpId="0" animBg="1"/>
      <p:bldP spid="26" grpId="0"/>
      <p:bldP spid="2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1522036" y="5143500"/>
            <a:ext cx="2178802" cy="1015663"/>
          </a:xfrm>
          <a:prstGeom prst="rect">
            <a:avLst/>
          </a:prstGeom>
          <a:noFill/>
        </p:spPr>
        <p:txBody>
          <a:bodyPr wrap="none" rtlCol="0">
            <a:spAutoFit/>
          </a:bodyPr>
          <a:lstStyle/>
          <a:p>
            <a:pPr algn="ctr"/>
            <a:r>
              <a:rPr lang="en-US" sz="3600"/>
              <a:t>Nate Diaz</a:t>
            </a:r>
          </a:p>
          <a:p>
            <a:pPr algn="ctr"/>
            <a:r>
              <a:rPr lang="en-US" sz="2400">
                <a:solidFill>
                  <a:schemeClr val="accent3"/>
                </a:solidFill>
              </a:rPr>
              <a:t>Designer</a:t>
            </a:r>
          </a:p>
        </p:txBody>
      </p:sp>
      <p:sp>
        <p:nvSpPr>
          <p:cNvPr id="15" name="TextBox 14"/>
          <p:cNvSpPr txBox="1"/>
          <p:nvPr/>
        </p:nvSpPr>
        <p:spPr>
          <a:xfrm>
            <a:off x="4603499" y="5143500"/>
            <a:ext cx="2943434" cy="1015663"/>
          </a:xfrm>
          <a:prstGeom prst="rect">
            <a:avLst/>
          </a:prstGeom>
          <a:noFill/>
        </p:spPr>
        <p:txBody>
          <a:bodyPr wrap="none" rtlCol="0">
            <a:spAutoFit/>
          </a:bodyPr>
          <a:lstStyle/>
          <a:p>
            <a:pPr algn="ctr"/>
            <a:r>
              <a:rPr lang="en-US" sz="3600"/>
              <a:t>David Conlon</a:t>
            </a:r>
          </a:p>
          <a:p>
            <a:pPr algn="ctr"/>
            <a:r>
              <a:rPr lang="en-US" sz="2400">
                <a:solidFill>
                  <a:schemeClr val="accent3"/>
                </a:solidFill>
              </a:rPr>
              <a:t>Designer</a:t>
            </a:r>
          </a:p>
        </p:txBody>
      </p:sp>
      <p:sp>
        <p:nvSpPr>
          <p:cNvPr id="16" name="TextBox 15"/>
          <p:cNvSpPr txBox="1"/>
          <p:nvPr/>
        </p:nvSpPr>
        <p:spPr>
          <a:xfrm>
            <a:off x="8287593" y="5143500"/>
            <a:ext cx="2533066" cy="1015663"/>
          </a:xfrm>
          <a:prstGeom prst="rect">
            <a:avLst/>
          </a:prstGeom>
          <a:noFill/>
        </p:spPr>
        <p:txBody>
          <a:bodyPr wrap="none" rtlCol="0">
            <a:spAutoFit/>
          </a:bodyPr>
          <a:lstStyle/>
          <a:p>
            <a:pPr algn="ctr"/>
            <a:r>
              <a:rPr lang="en-US" sz="3600"/>
              <a:t>John Carter</a:t>
            </a:r>
          </a:p>
          <a:p>
            <a:pPr algn="ctr"/>
            <a:r>
              <a:rPr lang="en-US" sz="2400">
                <a:solidFill>
                  <a:schemeClr val="accent3"/>
                </a:solidFill>
              </a:rPr>
              <a:t>Designer</a:t>
            </a:r>
          </a:p>
        </p:txBody>
      </p:sp>
      <p:sp>
        <p:nvSpPr>
          <p:cNvPr id="17" name="TextBox 16"/>
          <p:cNvSpPr txBox="1"/>
          <p:nvPr/>
        </p:nvSpPr>
        <p:spPr>
          <a:xfrm>
            <a:off x="11683848" y="5143500"/>
            <a:ext cx="3138553" cy="1015663"/>
          </a:xfrm>
          <a:prstGeom prst="rect">
            <a:avLst/>
          </a:prstGeom>
          <a:noFill/>
        </p:spPr>
        <p:txBody>
          <a:bodyPr wrap="none" rtlCol="0">
            <a:spAutoFit/>
          </a:bodyPr>
          <a:lstStyle/>
          <a:p>
            <a:pPr algn="ctr"/>
            <a:r>
              <a:rPr lang="en-US" sz="3600"/>
              <a:t>Steven Gerard</a:t>
            </a:r>
          </a:p>
          <a:p>
            <a:pPr algn="ctr"/>
            <a:r>
              <a:rPr lang="en-US" sz="2400">
                <a:solidFill>
                  <a:schemeClr val="accent3"/>
                </a:solidFill>
              </a:rPr>
              <a:t>Designer</a:t>
            </a:r>
          </a:p>
        </p:txBody>
      </p:sp>
      <p:sp>
        <p:nvSpPr>
          <p:cNvPr id="26" name="TextBox 25"/>
          <p:cNvSpPr txBox="1"/>
          <p:nvPr/>
        </p:nvSpPr>
        <p:spPr>
          <a:xfrm>
            <a:off x="1237504" y="9589995"/>
            <a:ext cx="2747868" cy="1015663"/>
          </a:xfrm>
          <a:prstGeom prst="rect">
            <a:avLst/>
          </a:prstGeom>
          <a:noFill/>
        </p:spPr>
        <p:txBody>
          <a:bodyPr wrap="none" rtlCol="0">
            <a:spAutoFit/>
          </a:bodyPr>
          <a:lstStyle/>
          <a:p>
            <a:pPr algn="ctr"/>
            <a:r>
              <a:rPr lang="en-US" sz="3600"/>
              <a:t>Dennis Siver</a:t>
            </a:r>
          </a:p>
          <a:p>
            <a:pPr algn="ctr"/>
            <a:r>
              <a:rPr lang="en-US" sz="2400">
                <a:solidFill>
                  <a:schemeClr val="accent3"/>
                </a:solidFill>
              </a:rPr>
              <a:t>Designer</a:t>
            </a:r>
          </a:p>
        </p:txBody>
      </p:sp>
      <p:sp>
        <p:nvSpPr>
          <p:cNvPr id="27" name="TextBox 26"/>
          <p:cNvSpPr txBox="1"/>
          <p:nvPr/>
        </p:nvSpPr>
        <p:spPr>
          <a:xfrm>
            <a:off x="5033105" y="9589995"/>
            <a:ext cx="2084225" cy="1015663"/>
          </a:xfrm>
          <a:prstGeom prst="rect">
            <a:avLst/>
          </a:prstGeom>
          <a:noFill/>
        </p:spPr>
        <p:txBody>
          <a:bodyPr wrap="none" rtlCol="0">
            <a:spAutoFit/>
          </a:bodyPr>
          <a:lstStyle/>
          <a:p>
            <a:pPr algn="ctr"/>
            <a:r>
              <a:rPr lang="en-US" sz="3600"/>
              <a:t>Jose Aldo</a:t>
            </a:r>
          </a:p>
          <a:p>
            <a:pPr algn="ctr"/>
            <a:r>
              <a:rPr lang="en-US" sz="2400">
                <a:solidFill>
                  <a:schemeClr val="accent3"/>
                </a:solidFill>
              </a:rPr>
              <a:t>Designer</a:t>
            </a:r>
          </a:p>
        </p:txBody>
      </p:sp>
      <p:sp>
        <p:nvSpPr>
          <p:cNvPr id="28" name="TextBox 27"/>
          <p:cNvSpPr txBox="1"/>
          <p:nvPr/>
        </p:nvSpPr>
        <p:spPr>
          <a:xfrm>
            <a:off x="8407627" y="9589995"/>
            <a:ext cx="2293000" cy="1015663"/>
          </a:xfrm>
          <a:prstGeom prst="rect">
            <a:avLst/>
          </a:prstGeom>
          <a:noFill/>
        </p:spPr>
        <p:txBody>
          <a:bodyPr wrap="none" rtlCol="0">
            <a:spAutoFit/>
          </a:bodyPr>
          <a:lstStyle/>
          <a:p>
            <a:pPr algn="ctr"/>
            <a:r>
              <a:rPr lang="en-US" sz="3600"/>
              <a:t>Steve Jobs</a:t>
            </a:r>
          </a:p>
          <a:p>
            <a:pPr algn="ctr"/>
            <a:r>
              <a:rPr lang="en-US" sz="2400">
                <a:solidFill>
                  <a:schemeClr val="accent3"/>
                </a:solidFill>
              </a:rPr>
              <a:t>Designer</a:t>
            </a:r>
          </a:p>
        </p:txBody>
      </p:sp>
      <p:sp>
        <p:nvSpPr>
          <p:cNvPr id="29" name="TextBox 28"/>
          <p:cNvSpPr txBox="1"/>
          <p:nvPr/>
        </p:nvSpPr>
        <p:spPr>
          <a:xfrm>
            <a:off x="12347267" y="9589995"/>
            <a:ext cx="1811714" cy="1015663"/>
          </a:xfrm>
          <a:prstGeom prst="rect">
            <a:avLst/>
          </a:prstGeom>
          <a:noFill/>
        </p:spPr>
        <p:txBody>
          <a:bodyPr wrap="none" rtlCol="0">
            <a:spAutoFit/>
          </a:bodyPr>
          <a:lstStyle/>
          <a:p>
            <a:pPr algn="ctr"/>
            <a:r>
              <a:rPr lang="en-US" sz="3600"/>
              <a:t>Joh Doe</a:t>
            </a:r>
          </a:p>
          <a:p>
            <a:pPr algn="ctr"/>
            <a:r>
              <a:rPr lang="en-US" sz="2400">
                <a:solidFill>
                  <a:schemeClr val="accent3"/>
                </a:solidFill>
              </a:rPr>
              <a:t>Designer</a:t>
            </a:r>
          </a:p>
        </p:txBody>
      </p:sp>
      <p:sp>
        <p:nvSpPr>
          <p:cNvPr id="55" name="Title 1"/>
          <p:cNvSpPr txBox="1">
            <a:spLocks/>
          </p:cNvSpPr>
          <p:nvPr/>
        </p:nvSpPr>
        <p:spPr>
          <a:xfrm>
            <a:off x="15707773" y="1903017"/>
            <a:ext cx="7609428"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sz="6400">
                <a:latin typeface="+mn-lt"/>
              </a:rPr>
              <a:t>Our team</a:t>
            </a:r>
          </a:p>
          <a:p>
            <a:r>
              <a:rPr lang="en-US" sz="3200">
                <a:latin typeface="+mn-lt"/>
              </a:rPr>
              <a:t>Create great subtitle is in here</a:t>
            </a:r>
            <a:endParaRPr lang="en-US" sz="6400">
              <a:latin typeface="+mn-lt"/>
            </a:endParaRPr>
          </a:p>
        </p:txBody>
      </p:sp>
      <p:sp>
        <p:nvSpPr>
          <p:cNvPr id="56" name="Rectangle: Rounded Corners 80"/>
          <p:cNvSpPr/>
          <p:nvPr/>
        </p:nvSpPr>
        <p:spPr>
          <a:xfrm>
            <a:off x="15856789" y="3391296"/>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57" name="Rectangle 56"/>
          <p:cNvSpPr/>
          <p:nvPr/>
        </p:nvSpPr>
        <p:spPr>
          <a:xfrm>
            <a:off x="15697374" y="3888588"/>
            <a:ext cx="7029276" cy="2677656"/>
          </a:xfrm>
          <a:prstGeom prst="rect">
            <a:avLst/>
          </a:prstGeom>
        </p:spPr>
        <p:txBody>
          <a:bodyPr wrap="square">
            <a:spAutoFit/>
          </a:bodyPr>
          <a:lstStyle/>
          <a:p>
            <a:r>
              <a:rPr lang="en-US" sz="2400"/>
              <a:t>Donec vitae dolor sed urna laoreet consectetur et a odio. Cras vestibulum diam id risus convallis maximus. Lorem ipsum dolor sit amet, consectetur adipiscing elit. Fusce tincidunt eget ligula vitae hendrerit. Phasellus id ligula ut enim elementum bibendum eget eget magna. Fusce in magna diam. </a:t>
            </a:r>
          </a:p>
        </p:txBody>
      </p:sp>
      <p:sp>
        <p:nvSpPr>
          <p:cNvPr id="58" name="Rectangle 57"/>
          <p:cNvSpPr/>
          <p:nvPr/>
        </p:nvSpPr>
        <p:spPr>
          <a:xfrm>
            <a:off x="15322926" y="9557685"/>
            <a:ext cx="1347045" cy="486917"/>
          </a:xfrm>
          <a:prstGeom prst="rect">
            <a:avLst/>
          </a:prstGeom>
        </p:spPr>
        <p:txBody>
          <a:bodyPr wrap="none">
            <a:noAutofit/>
          </a:bodyPr>
          <a:lstStyle/>
          <a:p>
            <a:pPr algn="r">
              <a:lnSpc>
                <a:spcPct val="95000"/>
              </a:lnSpc>
            </a:pPr>
            <a:r>
              <a:rPr lang="en-US" sz="3200"/>
              <a:t>2013</a:t>
            </a:r>
          </a:p>
        </p:txBody>
      </p:sp>
      <p:sp>
        <p:nvSpPr>
          <p:cNvPr id="59" name="Rectangle 58"/>
          <p:cNvSpPr/>
          <p:nvPr/>
        </p:nvSpPr>
        <p:spPr>
          <a:xfrm>
            <a:off x="15322926" y="8335640"/>
            <a:ext cx="1347045" cy="476114"/>
          </a:xfrm>
          <a:prstGeom prst="rect">
            <a:avLst/>
          </a:prstGeom>
        </p:spPr>
        <p:txBody>
          <a:bodyPr wrap="none">
            <a:noAutofit/>
          </a:bodyPr>
          <a:lstStyle/>
          <a:p>
            <a:pPr algn="r">
              <a:lnSpc>
                <a:spcPct val="95000"/>
              </a:lnSpc>
            </a:pPr>
            <a:r>
              <a:rPr lang="en-US" sz="3200"/>
              <a:t>2012</a:t>
            </a:r>
          </a:p>
        </p:txBody>
      </p:sp>
      <p:sp>
        <p:nvSpPr>
          <p:cNvPr id="60" name="Rectangle 59"/>
          <p:cNvSpPr/>
          <p:nvPr/>
        </p:nvSpPr>
        <p:spPr>
          <a:xfrm>
            <a:off x="15322926" y="7095824"/>
            <a:ext cx="1347045" cy="493885"/>
          </a:xfrm>
          <a:prstGeom prst="rect">
            <a:avLst/>
          </a:prstGeom>
        </p:spPr>
        <p:txBody>
          <a:bodyPr wrap="none">
            <a:noAutofit/>
          </a:bodyPr>
          <a:lstStyle/>
          <a:p>
            <a:pPr algn="r">
              <a:lnSpc>
                <a:spcPct val="95000"/>
              </a:lnSpc>
            </a:pPr>
            <a:r>
              <a:rPr lang="en-US" sz="3200"/>
              <a:t>2011</a:t>
            </a:r>
          </a:p>
        </p:txBody>
      </p:sp>
      <p:sp>
        <p:nvSpPr>
          <p:cNvPr id="61" name="Rounded Rectangle 60"/>
          <p:cNvSpPr/>
          <p:nvPr/>
        </p:nvSpPr>
        <p:spPr>
          <a:xfrm rot="5400000">
            <a:off x="19707838" y="4139513"/>
            <a:ext cx="729922" cy="6413478"/>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000">
              <a:solidFill>
                <a:srgbClr val="FFFFFF"/>
              </a:solidFill>
            </a:endParaRPr>
          </a:p>
        </p:txBody>
      </p:sp>
      <p:sp>
        <p:nvSpPr>
          <p:cNvPr id="62" name="Rounded Rectangle 61"/>
          <p:cNvSpPr/>
          <p:nvPr/>
        </p:nvSpPr>
        <p:spPr>
          <a:xfrm rot="5400000">
            <a:off x="19707838" y="5366960"/>
            <a:ext cx="729922" cy="6413478"/>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000">
              <a:solidFill>
                <a:srgbClr val="FFFFFF"/>
              </a:solidFill>
            </a:endParaRPr>
          </a:p>
        </p:txBody>
      </p:sp>
      <p:sp>
        <p:nvSpPr>
          <p:cNvPr id="63" name="Rounded Rectangle 62"/>
          <p:cNvSpPr/>
          <p:nvPr/>
        </p:nvSpPr>
        <p:spPr>
          <a:xfrm rot="5400000">
            <a:off x="19707838" y="6594406"/>
            <a:ext cx="729922" cy="6413478"/>
          </a:xfrm>
          <a:prstGeom prst="roundRect">
            <a:avLst>
              <a:gd name="adj" fmla="val 50000"/>
            </a:avLst>
          </a:prstGeom>
          <a:solidFill>
            <a:schemeClr val="bg1">
              <a:lumMod val="75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6000">
              <a:solidFill>
                <a:srgbClr val="FFFFFF"/>
              </a:solidFill>
            </a:endParaRPr>
          </a:p>
        </p:txBody>
      </p:sp>
      <p:sp>
        <p:nvSpPr>
          <p:cNvPr id="64" name="Rounded Rectangle 63"/>
          <p:cNvSpPr/>
          <p:nvPr/>
        </p:nvSpPr>
        <p:spPr>
          <a:xfrm>
            <a:off x="16866057" y="8208736"/>
            <a:ext cx="3480160" cy="729922"/>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2800">
                <a:solidFill>
                  <a:srgbClr val="FFFFFF"/>
                </a:solidFill>
              </a:rPr>
              <a:t>45%</a:t>
            </a:r>
          </a:p>
        </p:txBody>
      </p:sp>
      <p:sp>
        <p:nvSpPr>
          <p:cNvPr id="65" name="Rounded Rectangle 64"/>
          <p:cNvSpPr/>
          <p:nvPr/>
        </p:nvSpPr>
        <p:spPr>
          <a:xfrm>
            <a:off x="16866057" y="9436183"/>
            <a:ext cx="3367752" cy="729922"/>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2800">
                <a:solidFill>
                  <a:srgbClr val="FFFFFF"/>
                </a:solidFill>
              </a:rPr>
              <a:t>40%</a:t>
            </a:r>
          </a:p>
        </p:txBody>
      </p:sp>
      <p:sp>
        <p:nvSpPr>
          <p:cNvPr id="66" name="Rounded Rectangle 65"/>
          <p:cNvSpPr/>
          <p:nvPr/>
        </p:nvSpPr>
        <p:spPr>
          <a:xfrm>
            <a:off x="16866062" y="6981289"/>
            <a:ext cx="2131268" cy="729922"/>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121920" bIns="121920" rtlCol="0" anchor="ctr" anchorCtr="0"/>
          <a:lstStyle/>
          <a:p>
            <a:r>
              <a:rPr lang="en-US" sz="2800">
                <a:solidFill>
                  <a:srgbClr val="FFFFFF"/>
                </a:solidFill>
              </a:rPr>
              <a:t>18%</a:t>
            </a:r>
          </a:p>
        </p:txBody>
      </p:sp>
      <p:sp>
        <p:nvSpPr>
          <p:cNvPr id="69" name="Rectangle 68"/>
          <p:cNvSpPr/>
          <p:nvPr/>
        </p:nvSpPr>
        <p:spPr>
          <a:xfrm>
            <a:off x="22610730" y="10427742"/>
            <a:ext cx="916505" cy="384721"/>
          </a:xfrm>
          <a:prstGeom prst="rect">
            <a:avLst/>
          </a:prstGeom>
        </p:spPr>
        <p:txBody>
          <a:bodyPr wrap="square">
            <a:spAutoFit/>
          </a:bodyPr>
          <a:lstStyle/>
          <a:p>
            <a:pPr>
              <a:lnSpc>
                <a:spcPct val="95000"/>
              </a:lnSpc>
            </a:pPr>
            <a:r>
              <a:rPr lang="en-US" sz="2000"/>
              <a:t>100%</a:t>
            </a:r>
          </a:p>
        </p:txBody>
      </p:sp>
      <p:sp>
        <p:nvSpPr>
          <p:cNvPr id="70" name="Rectangle 69"/>
          <p:cNvSpPr/>
          <p:nvPr/>
        </p:nvSpPr>
        <p:spPr>
          <a:xfrm>
            <a:off x="21184997" y="10427742"/>
            <a:ext cx="916505" cy="384721"/>
          </a:xfrm>
          <a:prstGeom prst="rect">
            <a:avLst/>
          </a:prstGeom>
        </p:spPr>
        <p:txBody>
          <a:bodyPr wrap="square">
            <a:spAutoFit/>
          </a:bodyPr>
          <a:lstStyle/>
          <a:p>
            <a:pPr>
              <a:lnSpc>
                <a:spcPct val="95000"/>
              </a:lnSpc>
            </a:pPr>
            <a:r>
              <a:rPr lang="en-US" sz="2000"/>
              <a:t>75%</a:t>
            </a:r>
          </a:p>
        </p:txBody>
      </p:sp>
      <p:sp>
        <p:nvSpPr>
          <p:cNvPr id="71" name="Rectangle 70"/>
          <p:cNvSpPr/>
          <p:nvPr/>
        </p:nvSpPr>
        <p:spPr>
          <a:xfrm>
            <a:off x="19759260" y="10427742"/>
            <a:ext cx="916505" cy="384721"/>
          </a:xfrm>
          <a:prstGeom prst="rect">
            <a:avLst/>
          </a:prstGeom>
        </p:spPr>
        <p:txBody>
          <a:bodyPr wrap="square">
            <a:spAutoFit/>
          </a:bodyPr>
          <a:lstStyle/>
          <a:p>
            <a:pPr>
              <a:lnSpc>
                <a:spcPct val="95000"/>
              </a:lnSpc>
            </a:pPr>
            <a:r>
              <a:rPr lang="en-US" sz="2000"/>
              <a:t>50%</a:t>
            </a:r>
          </a:p>
        </p:txBody>
      </p:sp>
      <p:sp>
        <p:nvSpPr>
          <p:cNvPr id="72" name="Rectangle 71"/>
          <p:cNvSpPr/>
          <p:nvPr/>
        </p:nvSpPr>
        <p:spPr>
          <a:xfrm>
            <a:off x="16907781" y="10427742"/>
            <a:ext cx="916505" cy="384721"/>
          </a:xfrm>
          <a:prstGeom prst="rect">
            <a:avLst/>
          </a:prstGeom>
        </p:spPr>
        <p:txBody>
          <a:bodyPr wrap="square">
            <a:spAutoFit/>
          </a:bodyPr>
          <a:lstStyle/>
          <a:p>
            <a:pPr>
              <a:lnSpc>
                <a:spcPct val="95000"/>
              </a:lnSpc>
            </a:pPr>
            <a:r>
              <a:rPr lang="en-US" sz="2000"/>
              <a:t>0%</a:t>
            </a:r>
          </a:p>
        </p:txBody>
      </p:sp>
      <p:sp>
        <p:nvSpPr>
          <p:cNvPr id="73" name="Rectangle 72"/>
          <p:cNvSpPr/>
          <p:nvPr/>
        </p:nvSpPr>
        <p:spPr>
          <a:xfrm>
            <a:off x="18333520" y="10427742"/>
            <a:ext cx="916505" cy="384721"/>
          </a:xfrm>
          <a:prstGeom prst="rect">
            <a:avLst/>
          </a:prstGeom>
        </p:spPr>
        <p:txBody>
          <a:bodyPr wrap="square">
            <a:spAutoFit/>
          </a:bodyPr>
          <a:lstStyle/>
          <a:p>
            <a:pPr>
              <a:lnSpc>
                <a:spcPct val="95000"/>
              </a:lnSpc>
            </a:pPr>
            <a:r>
              <a:rPr lang="en-US" sz="2000"/>
              <a:t>25%</a:t>
            </a:r>
          </a:p>
        </p:txBody>
      </p:sp>
      <p:sp>
        <p:nvSpPr>
          <p:cNvPr id="2" name="Picture Placeholder 1"/>
          <p:cNvSpPr>
            <a:spLocks noGrp="1"/>
          </p:cNvSpPr>
          <p:nvPr>
            <p:ph type="pic" sz="quarter" idx="20"/>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22"/>
          </p:nvPr>
        </p:nvSpPr>
        <p:spPr/>
      </p:sp>
      <p:sp>
        <p:nvSpPr>
          <p:cNvPr id="5" name="Picture Placeholder 4"/>
          <p:cNvSpPr>
            <a:spLocks noGrp="1"/>
          </p:cNvSpPr>
          <p:nvPr>
            <p:ph type="pic" sz="quarter" idx="23"/>
          </p:nvPr>
        </p:nvSpPr>
        <p:spPr/>
      </p:sp>
      <p:sp>
        <p:nvSpPr>
          <p:cNvPr id="6" name="Picture Placeholder 5"/>
          <p:cNvSpPr>
            <a:spLocks noGrp="1"/>
          </p:cNvSpPr>
          <p:nvPr>
            <p:ph type="pic" sz="quarter" idx="27"/>
          </p:nvPr>
        </p:nvSpPr>
        <p:spPr/>
      </p:sp>
      <p:sp>
        <p:nvSpPr>
          <p:cNvPr id="7" name="Picture Placeholder 6"/>
          <p:cNvSpPr>
            <a:spLocks noGrp="1"/>
          </p:cNvSpPr>
          <p:nvPr>
            <p:ph type="pic" sz="quarter" idx="26"/>
          </p:nvPr>
        </p:nvSpPr>
        <p:spPr/>
      </p:sp>
      <p:sp>
        <p:nvSpPr>
          <p:cNvPr id="8" name="Picture Placeholder 7"/>
          <p:cNvSpPr>
            <a:spLocks noGrp="1"/>
          </p:cNvSpPr>
          <p:nvPr>
            <p:ph type="pic" sz="quarter" idx="25"/>
          </p:nvPr>
        </p:nvSpPr>
        <p:spPr/>
      </p:sp>
      <p:sp>
        <p:nvSpPr>
          <p:cNvPr id="9" name="Picture Placeholder 8"/>
          <p:cNvSpPr>
            <a:spLocks noGrp="1"/>
          </p:cNvSpPr>
          <p:nvPr>
            <p:ph type="pic" sz="quarter" idx="24"/>
          </p:nvPr>
        </p:nvSpPr>
        <p:spPr/>
      </p:sp>
    </p:spTree>
    <p:extLst>
      <p:ext uri="{BB962C8B-B14F-4D97-AF65-F5344CB8AC3E}">
        <p14:creationId xmlns:p14="http://schemas.microsoft.com/office/powerpoint/2010/main" val="1260682004"/>
      </p:ext>
    </p:extLst>
  </p:cSld>
  <p:clrMapOvr>
    <a:masterClrMapping/>
  </p:clrMapOvr>
  <p:transition spd="slow">
    <p:push dir="u"/>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12193587" y="0"/>
            <a:ext cx="0" cy="13716000"/>
          </a:xfrm>
          <a:prstGeom prst="line">
            <a:avLst/>
          </a:prstGeom>
          <a:ln w="6350">
            <a:solidFill>
              <a:schemeClr val="tx1">
                <a:lumMod val="90000"/>
                <a:lumOff val="10000"/>
              </a:schemeClr>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flipH="1">
            <a:off x="15299657" y="2007511"/>
            <a:ext cx="5715504" cy="1735796"/>
          </a:xfrm>
          <a:prstGeom prst="rect">
            <a:avLst/>
          </a:prstGeom>
        </p:spPr>
        <p:txBody>
          <a:bodyPr wrap="square">
            <a:spAutoFit/>
          </a:bodyPr>
          <a:lstStyle/>
          <a:p>
            <a:pPr>
              <a:lnSpc>
                <a:spcPct val="89000"/>
              </a:lnSpc>
            </a:pPr>
            <a:r>
              <a:rPr lang="en-US" sz="4800">
                <a:solidFill>
                  <a:schemeClr val="tx1">
                    <a:lumMod val="90000"/>
                    <a:lumOff val="10000"/>
                  </a:schemeClr>
                </a:solidFill>
              </a:rPr>
              <a:t>Option 04</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a:t>
            </a:r>
            <a:endParaRPr lang="en-US" sz="3200">
              <a:solidFill>
                <a:schemeClr val="tx1">
                  <a:lumMod val="90000"/>
                  <a:lumOff val="10000"/>
                </a:schemeClr>
              </a:solidFill>
            </a:endParaRPr>
          </a:p>
        </p:txBody>
      </p:sp>
      <p:sp>
        <p:nvSpPr>
          <p:cNvPr id="10" name="Oval 9"/>
          <p:cNvSpPr/>
          <p:nvPr/>
        </p:nvSpPr>
        <p:spPr>
          <a:xfrm flipV="1">
            <a:off x="12067140" y="2740577"/>
            <a:ext cx="252898" cy="252898"/>
          </a:xfrm>
          <a:prstGeom prst="ellipse">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1" name="Rectangle 10"/>
          <p:cNvSpPr/>
          <p:nvPr/>
        </p:nvSpPr>
        <p:spPr>
          <a:xfrm>
            <a:off x="13390541" y="2239670"/>
            <a:ext cx="1415772" cy="1569660"/>
          </a:xfrm>
          <a:prstGeom prst="rect">
            <a:avLst/>
          </a:prstGeom>
        </p:spPr>
        <p:txBody>
          <a:bodyPr wrap="none">
            <a:spAutoFit/>
          </a:bodyPr>
          <a:lstStyle/>
          <a:p>
            <a:r>
              <a:rPr lang="en-US" sz="9600">
                <a:latin typeface="dt-line-communication-01" panose="02000509000000000000" pitchFamily="49" charset="0"/>
                <a:cs typeface="Arial" panose="020B0604020202020204" pitchFamily="34" charset="0"/>
              </a:rPr>
              <a:t>q</a:t>
            </a:r>
            <a:endParaRPr lang="en-US" sz="9600"/>
          </a:p>
        </p:txBody>
      </p:sp>
      <p:sp>
        <p:nvSpPr>
          <p:cNvPr id="14" name="Oval 13"/>
          <p:cNvSpPr/>
          <p:nvPr/>
        </p:nvSpPr>
        <p:spPr>
          <a:xfrm flipV="1">
            <a:off x="12067140" y="5046021"/>
            <a:ext cx="252898" cy="252898"/>
          </a:xfrm>
          <a:prstGeom prst="ellipse">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 name="Oval 14"/>
          <p:cNvSpPr/>
          <p:nvPr/>
        </p:nvSpPr>
        <p:spPr>
          <a:xfrm flipV="1">
            <a:off x="12067140" y="7351465"/>
            <a:ext cx="252898" cy="252898"/>
          </a:xfrm>
          <a:prstGeom prst="ellipse">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6" name="Oval 15"/>
          <p:cNvSpPr/>
          <p:nvPr/>
        </p:nvSpPr>
        <p:spPr>
          <a:xfrm flipV="1">
            <a:off x="12067140" y="9656909"/>
            <a:ext cx="252898" cy="252898"/>
          </a:xfrm>
          <a:prstGeom prst="ellipse">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7" name="Rectangle 16"/>
          <p:cNvSpPr/>
          <p:nvPr/>
        </p:nvSpPr>
        <p:spPr>
          <a:xfrm flipH="1">
            <a:off x="15299657" y="6471903"/>
            <a:ext cx="5715504" cy="1735796"/>
          </a:xfrm>
          <a:prstGeom prst="rect">
            <a:avLst/>
          </a:prstGeom>
        </p:spPr>
        <p:txBody>
          <a:bodyPr wrap="square">
            <a:spAutoFit/>
          </a:bodyPr>
          <a:lstStyle/>
          <a:p>
            <a:pPr>
              <a:lnSpc>
                <a:spcPct val="89000"/>
              </a:lnSpc>
            </a:pPr>
            <a:r>
              <a:rPr lang="en-US" sz="4800">
                <a:solidFill>
                  <a:schemeClr val="tx1">
                    <a:lumMod val="90000"/>
                    <a:lumOff val="10000"/>
                  </a:schemeClr>
                </a:solidFill>
              </a:rPr>
              <a:t>Option 07</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18" name="Rectangle 17"/>
          <p:cNvSpPr/>
          <p:nvPr/>
        </p:nvSpPr>
        <p:spPr>
          <a:xfrm>
            <a:off x="13390541" y="6646912"/>
            <a:ext cx="1415772" cy="1569660"/>
          </a:xfrm>
          <a:prstGeom prst="rect">
            <a:avLst/>
          </a:prstGeom>
        </p:spPr>
        <p:txBody>
          <a:bodyPr wrap="none">
            <a:spAutoFit/>
          </a:bodyPr>
          <a:lstStyle/>
          <a:p>
            <a:r>
              <a:rPr lang="en-US" sz="9600">
                <a:latin typeface="dt-line-communication-01" panose="02000509000000000000" pitchFamily="49" charset="0"/>
                <a:cs typeface="Arial" panose="020B0604020202020204" pitchFamily="34" charset="0"/>
              </a:rPr>
              <a:t>c</a:t>
            </a:r>
            <a:endParaRPr lang="en-US" sz="9600"/>
          </a:p>
        </p:txBody>
      </p:sp>
      <p:sp>
        <p:nvSpPr>
          <p:cNvPr id="19" name="Rectangle 18"/>
          <p:cNvSpPr/>
          <p:nvPr/>
        </p:nvSpPr>
        <p:spPr>
          <a:xfrm>
            <a:off x="3708389" y="3874807"/>
            <a:ext cx="5715504" cy="1735796"/>
          </a:xfrm>
          <a:prstGeom prst="rect">
            <a:avLst/>
          </a:prstGeom>
        </p:spPr>
        <p:txBody>
          <a:bodyPr wrap="square">
            <a:spAutoFit/>
          </a:bodyPr>
          <a:lstStyle/>
          <a:p>
            <a:pPr algn="r">
              <a:lnSpc>
                <a:spcPct val="89000"/>
              </a:lnSpc>
            </a:pPr>
            <a:r>
              <a:rPr lang="en-US" sz="4800">
                <a:solidFill>
                  <a:schemeClr val="tx1">
                    <a:lumMod val="90000"/>
                    <a:lumOff val="10000"/>
                  </a:schemeClr>
                </a:solidFill>
              </a:rPr>
              <a:t>Option 05 </a:t>
            </a:r>
            <a:endParaRPr lang="en-US" sz="3200">
              <a:solidFill>
                <a:schemeClr val="tx1">
                  <a:lumMod val="90000"/>
                  <a:lumOff val="10000"/>
                </a:schemeClr>
              </a:solidFill>
            </a:endParaRPr>
          </a:p>
          <a:p>
            <a:pPr algn="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20" name="Rectangle 19"/>
          <p:cNvSpPr/>
          <p:nvPr/>
        </p:nvSpPr>
        <p:spPr>
          <a:xfrm flipH="1">
            <a:off x="9824905" y="4040943"/>
            <a:ext cx="1415772" cy="1569660"/>
          </a:xfrm>
          <a:prstGeom prst="rect">
            <a:avLst/>
          </a:prstGeom>
        </p:spPr>
        <p:txBody>
          <a:bodyPr wrap="none">
            <a:spAutoFit/>
          </a:bodyPr>
          <a:lstStyle/>
          <a:p>
            <a:pPr algn="ctr"/>
            <a:r>
              <a:rPr lang="en-US" sz="9600">
                <a:latin typeface="dt-line-communication-01" panose="02000509000000000000" pitchFamily="49" charset="0"/>
                <a:cs typeface="Arial" panose="020B0604020202020204" pitchFamily="34" charset="0"/>
              </a:rPr>
              <a:t>d</a:t>
            </a:r>
            <a:endParaRPr lang="en-US" sz="9600"/>
          </a:p>
        </p:txBody>
      </p:sp>
      <p:sp>
        <p:nvSpPr>
          <p:cNvPr id="22" name="Rectangle 21"/>
          <p:cNvSpPr/>
          <p:nvPr/>
        </p:nvSpPr>
        <p:spPr>
          <a:xfrm>
            <a:off x="3708389" y="8567797"/>
            <a:ext cx="5715504" cy="1735796"/>
          </a:xfrm>
          <a:prstGeom prst="rect">
            <a:avLst/>
          </a:prstGeom>
        </p:spPr>
        <p:txBody>
          <a:bodyPr wrap="square">
            <a:spAutoFit/>
          </a:bodyPr>
          <a:lstStyle/>
          <a:p>
            <a:pPr algn="r">
              <a:lnSpc>
                <a:spcPct val="89000"/>
              </a:lnSpc>
            </a:pPr>
            <a:r>
              <a:rPr lang="en-US" sz="4800">
                <a:solidFill>
                  <a:schemeClr val="tx1">
                    <a:lumMod val="90000"/>
                    <a:lumOff val="10000"/>
                  </a:schemeClr>
                </a:solidFill>
              </a:rPr>
              <a:t>Option 06 </a:t>
            </a:r>
            <a:endParaRPr lang="en-US" sz="3200">
              <a:solidFill>
                <a:schemeClr val="tx1">
                  <a:lumMod val="90000"/>
                  <a:lumOff val="10000"/>
                </a:schemeClr>
              </a:solidFill>
            </a:endParaRPr>
          </a:p>
          <a:p>
            <a:pPr algn="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23" name="Rectangle 22"/>
          <p:cNvSpPr/>
          <p:nvPr/>
        </p:nvSpPr>
        <p:spPr>
          <a:xfrm flipH="1">
            <a:off x="9824905" y="8872079"/>
            <a:ext cx="1415772" cy="1569660"/>
          </a:xfrm>
          <a:prstGeom prst="rect">
            <a:avLst/>
          </a:prstGeom>
        </p:spPr>
        <p:txBody>
          <a:bodyPr wrap="none">
            <a:spAutoFit/>
          </a:bodyPr>
          <a:lstStyle/>
          <a:p>
            <a:pPr algn="ctr"/>
            <a:r>
              <a:rPr lang="en-US" sz="9600">
                <a:latin typeface="dt-line-communication-01" panose="02000509000000000000" pitchFamily="49" charset="0"/>
                <a:cs typeface="Arial" panose="020B0604020202020204" pitchFamily="34" charset="0"/>
              </a:rPr>
              <a:t>h</a:t>
            </a:r>
            <a:endParaRPr lang="en-US" sz="9600"/>
          </a:p>
        </p:txBody>
      </p:sp>
    </p:spTree>
    <p:extLst>
      <p:ext uri="{BB962C8B-B14F-4D97-AF65-F5344CB8AC3E}">
        <p14:creationId xmlns:p14="http://schemas.microsoft.com/office/powerpoint/2010/main" val="291855230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style.rotation</p:attrName>
                                        </p:attrNameLst>
                                      </p:cBhvr>
                                      <p:tavLst>
                                        <p:tav tm="0">
                                          <p:val>
                                            <p:fltVal val="360"/>
                                          </p:val>
                                        </p:tav>
                                        <p:tav tm="100000">
                                          <p:val>
                                            <p:fltVal val="0"/>
                                          </p:val>
                                        </p:tav>
                                      </p:tavLst>
                                    </p:anim>
                                    <p:animEffect transition="in" filter="fade">
                                      <p:cBhvr>
                                        <p:cTn id="10" dur="500"/>
                                        <p:tgtEl>
                                          <p:spTgt spid="10"/>
                                        </p:tgtEl>
                                      </p:cBhvr>
                                    </p:animEffect>
                                  </p:childTnLst>
                                </p:cTn>
                              </p:par>
                              <p:par>
                                <p:cTn id="11" presetID="49" presetClass="entr" presetSubtype="0" decel="100000" fill="hold" grpId="0" nodeType="withEffect">
                                  <p:stCondLst>
                                    <p:cond delay="100"/>
                                  </p:stCondLst>
                                  <p:childTnLst>
                                    <p:set>
                                      <p:cBhvr>
                                        <p:cTn id="12" dur="1" fill="hold">
                                          <p:stCondLst>
                                            <p:cond delay="0"/>
                                          </p:stCondLst>
                                        </p:cTn>
                                        <p:tgtEl>
                                          <p:spTgt spid="11"/>
                                        </p:tgtEl>
                                        <p:attrNameLst>
                                          <p:attrName>style.visibility</p:attrName>
                                        </p:attrNameLst>
                                      </p:cBhvr>
                                      <p:to>
                                        <p:strVal val="visible"/>
                                      </p:to>
                                    </p:set>
                                    <p:anim calcmode="lin" valueType="num">
                                      <p:cBhvr>
                                        <p:cTn id="13" dur="500" fill="hold"/>
                                        <p:tgtEl>
                                          <p:spTgt spid="11"/>
                                        </p:tgtEl>
                                        <p:attrNameLst>
                                          <p:attrName>ppt_w</p:attrName>
                                        </p:attrNameLst>
                                      </p:cBhvr>
                                      <p:tavLst>
                                        <p:tav tm="0">
                                          <p:val>
                                            <p:fltVal val="0"/>
                                          </p:val>
                                        </p:tav>
                                        <p:tav tm="100000">
                                          <p:val>
                                            <p:strVal val="#ppt_w"/>
                                          </p:val>
                                        </p:tav>
                                      </p:tavLst>
                                    </p:anim>
                                    <p:anim calcmode="lin" valueType="num">
                                      <p:cBhvr>
                                        <p:cTn id="14" dur="500" fill="hold"/>
                                        <p:tgtEl>
                                          <p:spTgt spid="11"/>
                                        </p:tgtEl>
                                        <p:attrNameLst>
                                          <p:attrName>ppt_h</p:attrName>
                                        </p:attrNameLst>
                                      </p:cBhvr>
                                      <p:tavLst>
                                        <p:tav tm="0">
                                          <p:val>
                                            <p:fltVal val="0"/>
                                          </p:val>
                                        </p:tav>
                                        <p:tav tm="100000">
                                          <p:val>
                                            <p:strVal val="#ppt_h"/>
                                          </p:val>
                                        </p:tav>
                                      </p:tavLst>
                                    </p:anim>
                                    <p:anim calcmode="lin" valueType="num">
                                      <p:cBhvr>
                                        <p:cTn id="15" dur="500" fill="hold"/>
                                        <p:tgtEl>
                                          <p:spTgt spid="11"/>
                                        </p:tgtEl>
                                        <p:attrNameLst>
                                          <p:attrName>style.rotation</p:attrName>
                                        </p:attrNameLst>
                                      </p:cBhvr>
                                      <p:tavLst>
                                        <p:tav tm="0">
                                          <p:val>
                                            <p:fltVal val="360"/>
                                          </p:val>
                                        </p:tav>
                                        <p:tav tm="100000">
                                          <p:val>
                                            <p:fltVal val="0"/>
                                          </p:val>
                                        </p:tav>
                                      </p:tavLst>
                                    </p:anim>
                                    <p:animEffect transition="in" filter="fade">
                                      <p:cBhvr>
                                        <p:cTn id="16" dur="500"/>
                                        <p:tgtEl>
                                          <p:spTgt spid="11"/>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49" presetClass="entr" presetSubtype="0" decel="100000" fill="hold" grpId="0" nodeType="withEffect">
                                  <p:stCondLst>
                                    <p:cond delay="30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 calcmode="lin" valueType="num">
                                      <p:cBhvr>
                                        <p:cTn id="24" dur="500" fill="hold"/>
                                        <p:tgtEl>
                                          <p:spTgt spid="14"/>
                                        </p:tgtEl>
                                        <p:attrNameLst>
                                          <p:attrName>style.rotation</p:attrName>
                                        </p:attrNameLst>
                                      </p:cBhvr>
                                      <p:tavLst>
                                        <p:tav tm="0">
                                          <p:val>
                                            <p:fltVal val="360"/>
                                          </p:val>
                                        </p:tav>
                                        <p:tav tm="100000">
                                          <p:val>
                                            <p:fltVal val="0"/>
                                          </p:val>
                                        </p:tav>
                                      </p:tavLst>
                                    </p:anim>
                                    <p:animEffect transition="in" filter="fade">
                                      <p:cBhvr>
                                        <p:cTn id="25" dur="500"/>
                                        <p:tgtEl>
                                          <p:spTgt spid="14"/>
                                        </p:tgtEl>
                                      </p:cBhvr>
                                    </p:animEffect>
                                  </p:childTnLst>
                                </p:cTn>
                              </p:par>
                              <p:par>
                                <p:cTn id="26" presetID="49" presetClass="entr" presetSubtype="0" decel="100000" fill="hold" grpId="0" nodeType="withEffect">
                                  <p:stCondLst>
                                    <p:cond delay="400"/>
                                  </p:stCondLst>
                                  <p:childTnLst>
                                    <p:set>
                                      <p:cBhvr>
                                        <p:cTn id="27" dur="1" fill="hold">
                                          <p:stCondLst>
                                            <p:cond delay="0"/>
                                          </p:stCondLst>
                                        </p:cTn>
                                        <p:tgtEl>
                                          <p:spTgt spid="20"/>
                                        </p:tgtEl>
                                        <p:attrNameLst>
                                          <p:attrName>style.visibility</p:attrName>
                                        </p:attrNameLst>
                                      </p:cBhvr>
                                      <p:to>
                                        <p:strVal val="visible"/>
                                      </p:to>
                                    </p:set>
                                    <p:anim calcmode="lin" valueType="num">
                                      <p:cBhvr>
                                        <p:cTn id="28" dur="500" fill="hold"/>
                                        <p:tgtEl>
                                          <p:spTgt spid="20"/>
                                        </p:tgtEl>
                                        <p:attrNameLst>
                                          <p:attrName>ppt_w</p:attrName>
                                        </p:attrNameLst>
                                      </p:cBhvr>
                                      <p:tavLst>
                                        <p:tav tm="0">
                                          <p:val>
                                            <p:fltVal val="0"/>
                                          </p:val>
                                        </p:tav>
                                        <p:tav tm="100000">
                                          <p:val>
                                            <p:strVal val="#ppt_w"/>
                                          </p:val>
                                        </p:tav>
                                      </p:tavLst>
                                    </p:anim>
                                    <p:anim calcmode="lin" valueType="num">
                                      <p:cBhvr>
                                        <p:cTn id="29" dur="500" fill="hold"/>
                                        <p:tgtEl>
                                          <p:spTgt spid="20"/>
                                        </p:tgtEl>
                                        <p:attrNameLst>
                                          <p:attrName>ppt_h</p:attrName>
                                        </p:attrNameLst>
                                      </p:cBhvr>
                                      <p:tavLst>
                                        <p:tav tm="0">
                                          <p:val>
                                            <p:fltVal val="0"/>
                                          </p:val>
                                        </p:tav>
                                        <p:tav tm="100000">
                                          <p:val>
                                            <p:strVal val="#ppt_h"/>
                                          </p:val>
                                        </p:tav>
                                      </p:tavLst>
                                    </p:anim>
                                    <p:anim calcmode="lin" valueType="num">
                                      <p:cBhvr>
                                        <p:cTn id="30" dur="500" fill="hold"/>
                                        <p:tgtEl>
                                          <p:spTgt spid="20"/>
                                        </p:tgtEl>
                                        <p:attrNameLst>
                                          <p:attrName>style.rotation</p:attrName>
                                        </p:attrNameLst>
                                      </p:cBhvr>
                                      <p:tavLst>
                                        <p:tav tm="0">
                                          <p:val>
                                            <p:fltVal val="360"/>
                                          </p:val>
                                        </p:tav>
                                        <p:tav tm="100000">
                                          <p:val>
                                            <p:fltVal val="0"/>
                                          </p:val>
                                        </p:tav>
                                      </p:tavLst>
                                    </p:anim>
                                    <p:animEffect transition="in" filter="fade">
                                      <p:cBhvr>
                                        <p:cTn id="31" dur="500"/>
                                        <p:tgtEl>
                                          <p:spTgt spid="20"/>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49" presetClass="entr" presetSubtype="0" decel="100000" fill="hold" grpId="0" nodeType="withEffect">
                                  <p:stCondLst>
                                    <p:cond delay="500"/>
                                  </p:stCondLst>
                                  <p:childTnLst>
                                    <p:set>
                                      <p:cBhvr>
                                        <p:cTn id="36" dur="1" fill="hold">
                                          <p:stCondLst>
                                            <p:cond delay="0"/>
                                          </p:stCondLst>
                                        </p:cTn>
                                        <p:tgtEl>
                                          <p:spTgt spid="15"/>
                                        </p:tgtEl>
                                        <p:attrNameLst>
                                          <p:attrName>style.visibility</p:attrName>
                                        </p:attrNameLst>
                                      </p:cBhvr>
                                      <p:to>
                                        <p:strVal val="visible"/>
                                      </p:to>
                                    </p:set>
                                    <p:anim calcmode="lin" valueType="num">
                                      <p:cBhvr>
                                        <p:cTn id="37" dur="500" fill="hold"/>
                                        <p:tgtEl>
                                          <p:spTgt spid="15"/>
                                        </p:tgtEl>
                                        <p:attrNameLst>
                                          <p:attrName>ppt_w</p:attrName>
                                        </p:attrNameLst>
                                      </p:cBhvr>
                                      <p:tavLst>
                                        <p:tav tm="0">
                                          <p:val>
                                            <p:fltVal val="0"/>
                                          </p:val>
                                        </p:tav>
                                        <p:tav tm="100000">
                                          <p:val>
                                            <p:strVal val="#ppt_w"/>
                                          </p:val>
                                        </p:tav>
                                      </p:tavLst>
                                    </p:anim>
                                    <p:anim calcmode="lin" valueType="num">
                                      <p:cBhvr>
                                        <p:cTn id="38" dur="500" fill="hold"/>
                                        <p:tgtEl>
                                          <p:spTgt spid="15"/>
                                        </p:tgtEl>
                                        <p:attrNameLst>
                                          <p:attrName>ppt_h</p:attrName>
                                        </p:attrNameLst>
                                      </p:cBhvr>
                                      <p:tavLst>
                                        <p:tav tm="0">
                                          <p:val>
                                            <p:fltVal val="0"/>
                                          </p:val>
                                        </p:tav>
                                        <p:tav tm="100000">
                                          <p:val>
                                            <p:strVal val="#ppt_h"/>
                                          </p:val>
                                        </p:tav>
                                      </p:tavLst>
                                    </p:anim>
                                    <p:anim calcmode="lin" valueType="num">
                                      <p:cBhvr>
                                        <p:cTn id="39" dur="500" fill="hold"/>
                                        <p:tgtEl>
                                          <p:spTgt spid="15"/>
                                        </p:tgtEl>
                                        <p:attrNameLst>
                                          <p:attrName>style.rotation</p:attrName>
                                        </p:attrNameLst>
                                      </p:cBhvr>
                                      <p:tavLst>
                                        <p:tav tm="0">
                                          <p:val>
                                            <p:fltVal val="360"/>
                                          </p:val>
                                        </p:tav>
                                        <p:tav tm="100000">
                                          <p:val>
                                            <p:fltVal val="0"/>
                                          </p:val>
                                        </p:tav>
                                      </p:tavLst>
                                    </p:anim>
                                    <p:animEffect transition="in" filter="fade">
                                      <p:cBhvr>
                                        <p:cTn id="40" dur="500"/>
                                        <p:tgtEl>
                                          <p:spTgt spid="15"/>
                                        </p:tgtEl>
                                      </p:cBhvr>
                                    </p:animEffect>
                                  </p:childTnLst>
                                </p:cTn>
                              </p:par>
                              <p:par>
                                <p:cTn id="41" presetID="49" presetClass="entr" presetSubtype="0" decel="100000" fill="hold" grpId="0" nodeType="withEffect">
                                  <p:stCondLst>
                                    <p:cond delay="600"/>
                                  </p:stCondLst>
                                  <p:childTnLst>
                                    <p:set>
                                      <p:cBhvr>
                                        <p:cTn id="42" dur="1" fill="hold">
                                          <p:stCondLst>
                                            <p:cond delay="0"/>
                                          </p:stCondLst>
                                        </p:cTn>
                                        <p:tgtEl>
                                          <p:spTgt spid="18"/>
                                        </p:tgtEl>
                                        <p:attrNameLst>
                                          <p:attrName>style.visibility</p:attrName>
                                        </p:attrNameLst>
                                      </p:cBhvr>
                                      <p:to>
                                        <p:strVal val="visible"/>
                                      </p:to>
                                    </p:set>
                                    <p:anim calcmode="lin" valueType="num">
                                      <p:cBhvr>
                                        <p:cTn id="43" dur="500" fill="hold"/>
                                        <p:tgtEl>
                                          <p:spTgt spid="18"/>
                                        </p:tgtEl>
                                        <p:attrNameLst>
                                          <p:attrName>ppt_w</p:attrName>
                                        </p:attrNameLst>
                                      </p:cBhvr>
                                      <p:tavLst>
                                        <p:tav tm="0">
                                          <p:val>
                                            <p:fltVal val="0"/>
                                          </p:val>
                                        </p:tav>
                                        <p:tav tm="100000">
                                          <p:val>
                                            <p:strVal val="#ppt_w"/>
                                          </p:val>
                                        </p:tav>
                                      </p:tavLst>
                                    </p:anim>
                                    <p:anim calcmode="lin" valueType="num">
                                      <p:cBhvr>
                                        <p:cTn id="44" dur="500" fill="hold"/>
                                        <p:tgtEl>
                                          <p:spTgt spid="18"/>
                                        </p:tgtEl>
                                        <p:attrNameLst>
                                          <p:attrName>ppt_h</p:attrName>
                                        </p:attrNameLst>
                                      </p:cBhvr>
                                      <p:tavLst>
                                        <p:tav tm="0">
                                          <p:val>
                                            <p:fltVal val="0"/>
                                          </p:val>
                                        </p:tav>
                                        <p:tav tm="100000">
                                          <p:val>
                                            <p:strVal val="#ppt_h"/>
                                          </p:val>
                                        </p:tav>
                                      </p:tavLst>
                                    </p:anim>
                                    <p:anim calcmode="lin" valueType="num">
                                      <p:cBhvr>
                                        <p:cTn id="45" dur="500" fill="hold"/>
                                        <p:tgtEl>
                                          <p:spTgt spid="18"/>
                                        </p:tgtEl>
                                        <p:attrNameLst>
                                          <p:attrName>style.rotation</p:attrName>
                                        </p:attrNameLst>
                                      </p:cBhvr>
                                      <p:tavLst>
                                        <p:tav tm="0">
                                          <p:val>
                                            <p:fltVal val="360"/>
                                          </p:val>
                                        </p:tav>
                                        <p:tav tm="100000">
                                          <p:val>
                                            <p:fltVal val="0"/>
                                          </p:val>
                                        </p:tav>
                                      </p:tavLst>
                                    </p:anim>
                                    <p:animEffect transition="in" filter="fade">
                                      <p:cBhvr>
                                        <p:cTn id="46" dur="500"/>
                                        <p:tgtEl>
                                          <p:spTgt spid="18"/>
                                        </p:tgtEl>
                                      </p:cBhvr>
                                    </p:animEffect>
                                  </p:childTnLst>
                                </p:cTn>
                              </p:par>
                              <p:par>
                                <p:cTn id="47" presetID="10" presetClass="entr" presetSubtype="0" fill="hold" grpId="0" nodeType="withEffect">
                                  <p:stCondLst>
                                    <p:cond delay="7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par>
                                <p:cTn id="50" presetID="49" presetClass="entr" presetSubtype="0" decel="100000" fill="hold" grpId="0" nodeType="withEffect">
                                  <p:stCondLst>
                                    <p:cond delay="800"/>
                                  </p:stCondLst>
                                  <p:childTnLst>
                                    <p:set>
                                      <p:cBhvr>
                                        <p:cTn id="51" dur="1" fill="hold">
                                          <p:stCondLst>
                                            <p:cond delay="0"/>
                                          </p:stCondLst>
                                        </p:cTn>
                                        <p:tgtEl>
                                          <p:spTgt spid="16"/>
                                        </p:tgtEl>
                                        <p:attrNameLst>
                                          <p:attrName>style.visibility</p:attrName>
                                        </p:attrNameLst>
                                      </p:cBhvr>
                                      <p:to>
                                        <p:strVal val="visible"/>
                                      </p:to>
                                    </p:set>
                                    <p:anim calcmode="lin" valueType="num">
                                      <p:cBhvr>
                                        <p:cTn id="52" dur="500" fill="hold"/>
                                        <p:tgtEl>
                                          <p:spTgt spid="16"/>
                                        </p:tgtEl>
                                        <p:attrNameLst>
                                          <p:attrName>ppt_w</p:attrName>
                                        </p:attrNameLst>
                                      </p:cBhvr>
                                      <p:tavLst>
                                        <p:tav tm="0">
                                          <p:val>
                                            <p:fltVal val="0"/>
                                          </p:val>
                                        </p:tav>
                                        <p:tav tm="100000">
                                          <p:val>
                                            <p:strVal val="#ppt_w"/>
                                          </p:val>
                                        </p:tav>
                                      </p:tavLst>
                                    </p:anim>
                                    <p:anim calcmode="lin" valueType="num">
                                      <p:cBhvr>
                                        <p:cTn id="53" dur="500" fill="hold"/>
                                        <p:tgtEl>
                                          <p:spTgt spid="16"/>
                                        </p:tgtEl>
                                        <p:attrNameLst>
                                          <p:attrName>ppt_h</p:attrName>
                                        </p:attrNameLst>
                                      </p:cBhvr>
                                      <p:tavLst>
                                        <p:tav tm="0">
                                          <p:val>
                                            <p:fltVal val="0"/>
                                          </p:val>
                                        </p:tav>
                                        <p:tav tm="100000">
                                          <p:val>
                                            <p:strVal val="#ppt_h"/>
                                          </p:val>
                                        </p:tav>
                                      </p:tavLst>
                                    </p:anim>
                                    <p:anim calcmode="lin" valueType="num">
                                      <p:cBhvr>
                                        <p:cTn id="54" dur="500" fill="hold"/>
                                        <p:tgtEl>
                                          <p:spTgt spid="16"/>
                                        </p:tgtEl>
                                        <p:attrNameLst>
                                          <p:attrName>style.rotation</p:attrName>
                                        </p:attrNameLst>
                                      </p:cBhvr>
                                      <p:tavLst>
                                        <p:tav tm="0">
                                          <p:val>
                                            <p:fltVal val="360"/>
                                          </p:val>
                                        </p:tav>
                                        <p:tav tm="100000">
                                          <p:val>
                                            <p:fltVal val="0"/>
                                          </p:val>
                                        </p:tav>
                                      </p:tavLst>
                                    </p:anim>
                                    <p:animEffect transition="in" filter="fade">
                                      <p:cBhvr>
                                        <p:cTn id="55" dur="500"/>
                                        <p:tgtEl>
                                          <p:spTgt spid="16"/>
                                        </p:tgtEl>
                                      </p:cBhvr>
                                    </p:animEffect>
                                  </p:childTnLst>
                                </p:cTn>
                              </p:par>
                              <p:par>
                                <p:cTn id="56" presetID="49" presetClass="entr" presetSubtype="0" decel="100000" fill="hold" grpId="0" nodeType="withEffect">
                                  <p:stCondLst>
                                    <p:cond delay="9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 calcmode="lin" valueType="num">
                                      <p:cBhvr>
                                        <p:cTn id="60" dur="500" fill="hold"/>
                                        <p:tgtEl>
                                          <p:spTgt spid="23"/>
                                        </p:tgtEl>
                                        <p:attrNameLst>
                                          <p:attrName>style.rotation</p:attrName>
                                        </p:attrNameLst>
                                      </p:cBhvr>
                                      <p:tavLst>
                                        <p:tav tm="0">
                                          <p:val>
                                            <p:fltVal val="360"/>
                                          </p:val>
                                        </p:tav>
                                        <p:tav tm="100000">
                                          <p:val>
                                            <p:fltVal val="0"/>
                                          </p:val>
                                        </p:tav>
                                      </p:tavLst>
                                    </p:anim>
                                    <p:animEffect transition="in" filter="fade">
                                      <p:cBhvr>
                                        <p:cTn id="61" dur="500"/>
                                        <p:tgtEl>
                                          <p:spTgt spid="23"/>
                                        </p:tgtEl>
                                      </p:cBhvr>
                                    </p:animEffect>
                                  </p:childTnLst>
                                </p:cTn>
                              </p:par>
                              <p:par>
                                <p:cTn id="62" presetID="10" presetClass="entr" presetSubtype="0" fill="hold" grpId="0" nodeType="withEffect">
                                  <p:stCondLst>
                                    <p:cond delay="100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1" grpId="0"/>
      <p:bldP spid="14" grpId="0" animBg="1"/>
      <p:bldP spid="15" grpId="0" animBg="1"/>
      <p:bldP spid="16" grpId="0" animBg="1"/>
      <p:bldP spid="17" grpId="0"/>
      <p:bldP spid="18" grpId="0"/>
      <p:bldP spid="19" grpId="0"/>
      <p:bldP spid="20" grpId="0"/>
      <p:bldP spid="22" grpId="0"/>
      <p:bldP spid="2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12193587" y="1"/>
            <a:ext cx="0" cy="3762102"/>
          </a:xfrm>
          <a:prstGeom prst="line">
            <a:avLst/>
          </a:prstGeom>
          <a:ln w="6350">
            <a:solidFill>
              <a:schemeClr val="tx1">
                <a:lumMod val="90000"/>
                <a:lumOff val="10000"/>
              </a:schemeClr>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 name="Oval 5"/>
          <p:cNvSpPr/>
          <p:nvPr/>
        </p:nvSpPr>
        <p:spPr>
          <a:xfrm>
            <a:off x="9966372" y="999309"/>
            <a:ext cx="4454434" cy="4454434"/>
          </a:xfrm>
          <a:prstGeom prst="ellipse">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0" name="Parallelogram 4"/>
          <p:cNvSpPr/>
          <p:nvPr/>
        </p:nvSpPr>
        <p:spPr>
          <a:xfrm flipH="1">
            <a:off x="14420805" y="1752713"/>
            <a:ext cx="3267700" cy="180903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728485 h 1728485"/>
              <a:gd name="connsiteX1" fmla="*/ 948494 w 2808312"/>
              <a:gd name="connsiteY1" fmla="*/ 144309 h 1728485"/>
              <a:gd name="connsiteX2" fmla="*/ 2808312 w 2808312"/>
              <a:gd name="connsiteY2" fmla="*/ 144309 h 1728485"/>
              <a:gd name="connsiteX0" fmla="*/ 0 w 2808312"/>
              <a:gd name="connsiteY0" fmla="*/ 1728485 h 1728485"/>
              <a:gd name="connsiteX1" fmla="*/ 948494 w 2808312"/>
              <a:gd name="connsiteY1" fmla="*/ 144309 h 1728485"/>
              <a:gd name="connsiteX2" fmla="*/ 2808312 w 2808312"/>
              <a:gd name="connsiteY2" fmla="*/ 144309 h 1728485"/>
              <a:gd name="connsiteX0" fmla="*/ 0 w 2614299"/>
              <a:gd name="connsiteY0" fmla="*/ 1992452 h 1992452"/>
              <a:gd name="connsiteX1" fmla="*/ 754481 w 2614299"/>
              <a:gd name="connsiteY1" fmla="*/ 144309 h 1992452"/>
              <a:gd name="connsiteX2" fmla="*/ 2614299 w 2614299"/>
              <a:gd name="connsiteY2" fmla="*/ 144309 h 1992452"/>
              <a:gd name="connsiteX0" fmla="*/ 0 w 2614299"/>
              <a:gd name="connsiteY0" fmla="*/ 1992452 h 1992452"/>
              <a:gd name="connsiteX1" fmla="*/ 754481 w 2614299"/>
              <a:gd name="connsiteY1" fmla="*/ 144309 h 1992452"/>
              <a:gd name="connsiteX2" fmla="*/ 2614299 w 2614299"/>
              <a:gd name="connsiteY2" fmla="*/ 144309 h 1992452"/>
              <a:gd name="connsiteX0" fmla="*/ 0 w 2366393"/>
              <a:gd name="connsiteY0" fmla="*/ 1976925 h 1976925"/>
              <a:gd name="connsiteX1" fmla="*/ 506575 w 2366393"/>
              <a:gd name="connsiteY1" fmla="*/ 144309 h 1976925"/>
              <a:gd name="connsiteX2" fmla="*/ 2366393 w 2366393"/>
              <a:gd name="connsiteY2" fmla="*/ 144309 h 1976925"/>
              <a:gd name="connsiteX0" fmla="*/ 0 w 2366393"/>
              <a:gd name="connsiteY0" fmla="*/ 2147727 h 2147727"/>
              <a:gd name="connsiteX1" fmla="*/ 506575 w 2366393"/>
              <a:gd name="connsiteY1" fmla="*/ 144309 h 2147727"/>
              <a:gd name="connsiteX2" fmla="*/ 2366393 w 2366393"/>
              <a:gd name="connsiteY2" fmla="*/ 144309 h 2147727"/>
              <a:gd name="connsiteX0" fmla="*/ 0 w 2377685"/>
              <a:gd name="connsiteY0" fmla="*/ 1562120 h 1562120"/>
              <a:gd name="connsiteX1" fmla="*/ 517867 w 2377685"/>
              <a:gd name="connsiteY1" fmla="*/ 144309 h 1562120"/>
              <a:gd name="connsiteX2" fmla="*/ 2377685 w 2377685"/>
              <a:gd name="connsiteY2" fmla="*/ 144309 h 1562120"/>
              <a:gd name="connsiteX0" fmla="*/ 0 w 2377685"/>
              <a:gd name="connsiteY0" fmla="*/ 1462374 h 1462374"/>
              <a:gd name="connsiteX1" fmla="*/ 946953 w 2377685"/>
              <a:gd name="connsiteY1" fmla="*/ 199098 h 1462374"/>
              <a:gd name="connsiteX2" fmla="*/ 2377685 w 2377685"/>
              <a:gd name="connsiteY2" fmla="*/ 44563 h 1462374"/>
              <a:gd name="connsiteX0" fmla="*/ 0 w 1790514"/>
              <a:gd name="connsiteY0" fmla="*/ 1120770 h 1120770"/>
              <a:gd name="connsiteX1" fmla="*/ 359782 w 1790514"/>
              <a:gd name="connsiteY1" fmla="*/ 199098 h 1120770"/>
              <a:gd name="connsiteX2" fmla="*/ 1790514 w 1790514"/>
              <a:gd name="connsiteY2" fmla="*/ 44563 h 1120770"/>
              <a:gd name="connsiteX0" fmla="*/ 0 w 1790514"/>
              <a:gd name="connsiteY0" fmla="*/ 1105177 h 1105177"/>
              <a:gd name="connsiteX1" fmla="*/ 777577 w 1790514"/>
              <a:gd name="connsiteY1" fmla="*/ 216039 h 1105177"/>
              <a:gd name="connsiteX2" fmla="*/ 1790514 w 1790514"/>
              <a:gd name="connsiteY2" fmla="*/ 28970 h 1105177"/>
              <a:gd name="connsiteX0" fmla="*/ 0 w 1790514"/>
              <a:gd name="connsiteY0" fmla="*/ 1105177 h 1105177"/>
              <a:gd name="connsiteX1" fmla="*/ 777577 w 1790514"/>
              <a:gd name="connsiteY1" fmla="*/ 216039 h 1105177"/>
              <a:gd name="connsiteX2" fmla="*/ 1790514 w 1790514"/>
              <a:gd name="connsiteY2" fmla="*/ 28970 h 1105177"/>
              <a:gd name="connsiteX0" fmla="*/ 0 w 1790514"/>
              <a:gd name="connsiteY0" fmla="*/ 1105177 h 1105177"/>
              <a:gd name="connsiteX1" fmla="*/ 777577 w 1790514"/>
              <a:gd name="connsiteY1" fmla="*/ 216039 h 1105177"/>
              <a:gd name="connsiteX2" fmla="*/ 1790514 w 1790514"/>
              <a:gd name="connsiteY2" fmla="*/ 28970 h 1105177"/>
              <a:gd name="connsiteX0" fmla="*/ 0 w 1790514"/>
              <a:gd name="connsiteY0" fmla="*/ 1105177 h 1105177"/>
              <a:gd name="connsiteX1" fmla="*/ 777577 w 1790514"/>
              <a:gd name="connsiteY1" fmla="*/ 216039 h 1105177"/>
              <a:gd name="connsiteX2" fmla="*/ 1790514 w 1790514"/>
              <a:gd name="connsiteY2" fmla="*/ 28970 h 1105177"/>
              <a:gd name="connsiteX0" fmla="*/ 0 w 1271094"/>
              <a:gd name="connsiteY0" fmla="*/ 535837 h 535837"/>
              <a:gd name="connsiteX1" fmla="*/ 258157 w 1271094"/>
              <a:gd name="connsiteY1" fmla="*/ 216039 h 535837"/>
              <a:gd name="connsiteX2" fmla="*/ 1271094 w 1271094"/>
              <a:gd name="connsiteY2" fmla="*/ 28970 h 535837"/>
              <a:gd name="connsiteX0" fmla="*/ 0 w 1271094"/>
              <a:gd name="connsiteY0" fmla="*/ 535837 h 535837"/>
              <a:gd name="connsiteX1" fmla="*/ 258157 w 1271094"/>
              <a:gd name="connsiteY1" fmla="*/ 216039 h 535837"/>
              <a:gd name="connsiteX2" fmla="*/ 1271094 w 1271094"/>
              <a:gd name="connsiteY2" fmla="*/ 28970 h 535837"/>
              <a:gd name="connsiteX0" fmla="*/ 0 w 1271094"/>
              <a:gd name="connsiteY0" fmla="*/ 506867 h 506867"/>
              <a:gd name="connsiteX1" fmla="*/ 1271094 w 1271094"/>
              <a:gd name="connsiteY1" fmla="*/ 0 h 506867"/>
              <a:gd name="connsiteX0" fmla="*/ 0 w 1271094"/>
              <a:gd name="connsiteY0" fmla="*/ 506867 h 506867"/>
              <a:gd name="connsiteX1" fmla="*/ 1271094 w 1271094"/>
              <a:gd name="connsiteY1" fmla="*/ 0 h 506867"/>
            </a:gdLst>
            <a:ahLst/>
            <a:cxnLst>
              <a:cxn ang="0">
                <a:pos x="connsiteX0" y="connsiteY0"/>
              </a:cxn>
              <a:cxn ang="0">
                <a:pos x="connsiteX1" y="connsiteY1"/>
              </a:cxn>
            </a:cxnLst>
            <a:rect l="l" t="t" r="r" b="b"/>
            <a:pathLst>
              <a:path w="1271094" h="506867">
                <a:moveTo>
                  <a:pt x="0" y="506867"/>
                </a:moveTo>
                <a:cubicBezTo>
                  <a:pt x="235973" y="-131795"/>
                  <a:pt x="847396" y="168956"/>
                  <a:pt x="1271094" y="0"/>
                </a:cubicBezTo>
              </a:path>
            </a:pathLst>
          </a:custGeom>
          <a:noFill/>
          <a:ln w="6350" cap="rnd">
            <a:solidFill>
              <a:schemeClr val="tx1">
                <a:lumMod val="90000"/>
                <a:lumOff val="10000"/>
              </a:schemeClr>
            </a:solidFill>
            <a:round/>
            <a:headEnd type="oval" w="lg" len="lg"/>
            <a:tailEnd type="oval" w="lg" len="lg"/>
          </a:ln>
          <a:effectLst>
            <a:outerShdw blurRad="508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11" name="Parallelogram 4"/>
          <p:cNvSpPr/>
          <p:nvPr/>
        </p:nvSpPr>
        <p:spPr>
          <a:xfrm>
            <a:off x="8567672" y="4784331"/>
            <a:ext cx="1665786" cy="412895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728485 h 1728485"/>
              <a:gd name="connsiteX1" fmla="*/ 948494 w 2808312"/>
              <a:gd name="connsiteY1" fmla="*/ 144309 h 1728485"/>
              <a:gd name="connsiteX2" fmla="*/ 2808312 w 2808312"/>
              <a:gd name="connsiteY2" fmla="*/ 144309 h 1728485"/>
              <a:gd name="connsiteX0" fmla="*/ 0 w 2808312"/>
              <a:gd name="connsiteY0" fmla="*/ 1584176 h 1584176"/>
              <a:gd name="connsiteX1" fmla="*/ 711368 w 2808312"/>
              <a:gd name="connsiteY1" fmla="*/ 517891 h 1584176"/>
              <a:gd name="connsiteX2" fmla="*/ 2808312 w 2808312"/>
              <a:gd name="connsiteY2" fmla="*/ 0 h 1584176"/>
              <a:gd name="connsiteX0" fmla="*/ 0 w 2808312"/>
              <a:gd name="connsiteY0" fmla="*/ 1584176 h 1584176"/>
              <a:gd name="connsiteX1" fmla="*/ 711368 w 2808312"/>
              <a:gd name="connsiteY1" fmla="*/ 517891 h 1584176"/>
              <a:gd name="connsiteX2" fmla="*/ 1739600 w 2808312"/>
              <a:gd name="connsiteY2" fmla="*/ 130096 h 1584176"/>
              <a:gd name="connsiteX3" fmla="*/ 2808312 w 2808312"/>
              <a:gd name="connsiteY3" fmla="*/ 0 h 1584176"/>
              <a:gd name="connsiteX0" fmla="*/ 0 w 2808312"/>
              <a:gd name="connsiteY0" fmla="*/ 1584176 h 1584176"/>
              <a:gd name="connsiteX1" fmla="*/ 711368 w 2808312"/>
              <a:gd name="connsiteY1" fmla="*/ 517891 h 1584176"/>
              <a:gd name="connsiteX2" fmla="*/ 1881876 w 2808312"/>
              <a:gd name="connsiteY2" fmla="*/ 309366 h 1584176"/>
              <a:gd name="connsiteX3" fmla="*/ 2808312 w 2808312"/>
              <a:gd name="connsiteY3" fmla="*/ 0 h 1584176"/>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69674"/>
              <a:gd name="connsiteY0" fmla="*/ 1872999 h 1872999"/>
              <a:gd name="connsiteX1" fmla="*/ 711368 w 2069674"/>
              <a:gd name="connsiteY1" fmla="*/ 806714 h 1872999"/>
              <a:gd name="connsiteX2" fmla="*/ 1881876 w 2069674"/>
              <a:gd name="connsiteY2" fmla="*/ 598189 h 1872999"/>
              <a:gd name="connsiteX3" fmla="*/ 1978369 w 2069674"/>
              <a:gd name="connsiteY3" fmla="*/ 0 h 1872999"/>
              <a:gd name="connsiteX0" fmla="*/ 0 w 1980086"/>
              <a:gd name="connsiteY0" fmla="*/ 1872999 h 1872999"/>
              <a:gd name="connsiteX1" fmla="*/ 711368 w 1980086"/>
              <a:gd name="connsiteY1" fmla="*/ 806714 h 1872999"/>
              <a:gd name="connsiteX2" fmla="*/ 1621037 w 1980086"/>
              <a:gd name="connsiteY2" fmla="*/ 639272 h 1872999"/>
              <a:gd name="connsiteX3" fmla="*/ 1978369 w 1980086"/>
              <a:gd name="connsiteY3" fmla="*/ 0 h 1872999"/>
              <a:gd name="connsiteX0" fmla="*/ 0 w 1978701"/>
              <a:gd name="connsiteY0" fmla="*/ 1872999 h 1872999"/>
              <a:gd name="connsiteX1" fmla="*/ 711368 w 1978701"/>
              <a:gd name="connsiteY1" fmla="*/ 806714 h 1872999"/>
              <a:gd name="connsiteX2" fmla="*/ 1449861 w 1978701"/>
              <a:gd name="connsiteY2" fmla="*/ 639272 h 1872999"/>
              <a:gd name="connsiteX3" fmla="*/ 1978369 w 1978701"/>
              <a:gd name="connsiteY3" fmla="*/ 0 h 1872999"/>
              <a:gd name="connsiteX0" fmla="*/ 0 w 1978701"/>
              <a:gd name="connsiteY0" fmla="*/ 1872999 h 1872999"/>
              <a:gd name="connsiteX1" fmla="*/ 711368 w 1978701"/>
              <a:gd name="connsiteY1" fmla="*/ 1007563 h 1872999"/>
              <a:gd name="connsiteX2" fmla="*/ 1449861 w 1978701"/>
              <a:gd name="connsiteY2" fmla="*/ 639272 h 1872999"/>
              <a:gd name="connsiteX3" fmla="*/ 1978369 w 1978701"/>
              <a:gd name="connsiteY3" fmla="*/ 0 h 1872999"/>
              <a:gd name="connsiteX0" fmla="*/ 0 w 2010262"/>
              <a:gd name="connsiteY0" fmla="*/ 2344512 h 2344512"/>
              <a:gd name="connsiteX1" fmla="*/ 742929 w 2010262"/>
              <a:gd name="connsiteY1" fmla="*/ 1007563 h 2344512"/>
              <a:gd name="connsiteX2" fmla="*/ 1481422 w 2010262"/>
              <a:gd name="connsiteY2" fmla="*/ 639272 h 2344512"/>
              <a:gd name="connsiteX3" fmla="*/ 2009930 w 2010262"/>
              <a:gd name="connsiteY3" fmla="*/ 0 h 2344512"/>
              <a:gd name="connsiteX0" fmla="*/ 0 w 2010262"/>
              <a:gd name="connsiteY0" fmla="*/ 2344512 h 2344512"/>
              <a:gd name="connsiteX1" fmla="*/ 742929 w 2010262"/>
              <a:gd name="connsiteY1" fmla="*/ 1007563 h 2344512"/>
              <a:gd name="connsiteX2" fmla="*/ 1481422 w 2010262"/>
              <a:gd name="connsiteY2" fmla="*/ 639272 h 2344512"/>
              <a:gd name="connsiteX3" fmla="*/ 2009930 w 2010262"/>
              <a:gd name="connsiteY3" fmla="*/ 0 h 2344512"/>
              <a:gd name="connsiteX0" fmla="*/ 0 w 2010076"/>
              <a:gd name="connsiteY0" fmla="*/ 2344512 h 2344512"/>
              <a:gd name="connsiteX1" fmla="*/ 742929 w 2010076"/>
              <a:gd name="connsiteY1" fmla="*/ 1007563 h 2344512"/>
              <a:gd name="connsiteX2" fmla="*/ 1228478 w 2010076"/>
              <a:gd name="connsiteY2" fmla="*/ 366468 h 2344512"/>
              <a:gd name="connsiteX3" fmla="*/ 2009930 w 2010076"/>
              <a:gd name="connsiteY3" fmla="*/ 0 h 2344512"/>
              <a:gd name="connsiteX0" fmla="*/ 0 w 2010076"/>
              <a:gd name="connsiteY0" fmla="*/ 2344512 h 2344512"/>
              <a:gd name="connsiteX1" fmla="*/ 341195 w 2010076"/>
              <a:gd name="connsiteY1" fmla="*/ 623617 h 2344512"/>
              <a:gd name="connsiteX2" fmla="*/ 1228478 w 2010076"/>
              <a:gd name="connsiteY2" fmla="*/ 366468 h 2344512"/>
              <a:gd name="connsiteX3" fmla="*/ 2009930 w 2010076"/>
              <a:gd name="connsiteY3" fmla="*/ 0 h 2344512"/>
              <a:gd name="connsiteX0" fmla="*/ 178643 w 1742348"/>
              <a:gd name="connsiteY0" fmla="*/ 1596827 h 1596827"/>
              <a:gd name="connsiteX1" fmla="*/ 73467 w 1742348"/>
              <a:gd name="connsiteY1" fmla="*/ 623617 h 1596827"/>
              <a:gd name="connsiteX2" fmla="*/ 960750 w 1742348"/>
              <a:gd name="connsiteY2" fmla="*/ 366468 h 1596827"/>
              <a:gd name="connsiteX3" fmla="*/ 1742202 w 1742348"/>
              <a:gd name="connsiteY3" fmla="*/ 0 h 1596827"/>
              <a:gd name="connsiteX0" fmla="*/ 178642 w 1742279"/>
              <a:gd name="connsiteY0" fmla="*/ 1596827 h 1596827"/>
              <a:gd name="connsiteX1" fmla="*/ 73466 w 1742279"/>
              <a:gd name="connsiteY1" fmla="*/ 623617 h 1596827"/>
              <a:gd name="connsiteX2" fmla="*/ 573894 w 1742279"/>
              <a:gd name="connsiteY2" fmla="*/ 73457 h 1596827"/>
              <a:gd name="connsiteX3" fmla="*/ 1742201 w 1742279"/>
              <a:gd name="connsiteY3" fmla="*/ 0 h 1596827"/>
              <a:gd name="connsiteX0" fmla="*/ 178642 w 773666"/>
              <a:gd name="connsiteY0" fmla="*/ 1990878 h 1990878"/>
              <a:gd name="connsiteX1" fmla="*/ 73466 w 773666"/>
              <a:gd name="connsiteY1" fmla="*/ 1017668 h 1990878"/>
              <a:gd name="connsiteX2" fmla="*/ 573894 w 773666"/>
              <a:gd name="connsiteY2" fmla="*/ 467508 h 1990878"/>
              <a:gd name="connsiteX3" fmla="*/ 700669 w 773666"/>
              <a:gd name="connsiteY3" fmla="*/ 0 h 1990878"/>
              <a:gd name="connsiteX0" fmla="*/ 178642 w 701028"/>
              <a:gd name="connsiteY0" fmla="*/ 1990878 h 1990878"/>
              <a:gd name="connsiteX1" fmla="*/ 73466 w 701028"/>
              <a:gd name="connsiteY1" fmla="*/ 1017668 h 1990878"/>
              <a:gd name="connsiteX2" fmla="*/ 187040 w 701028"/>
              <a:gd name="connsiteY2" fmla="*/ 507923 h 1990878"/>
              <a:gd name="connsiteX3" fmla="*/ 700669 w 701028"/>
              <a:gd name="connsiteY3" fmla="*/ 0 h 1990878"/>
              <a:gd name="connsiteX0" fmla="*/ 178642 w 700820"/>
              <a:gd name="connsiteY0" fmla="*/ 1990878 h 1990878"/>
              <a:gd name="connsiteX1" fmla="*/ 73466 w 700820"/>
              <a:gd name="connsiteY1" fmla="*/ 1017668 h 1990878"/>
              <a:gd name="connsiteX2" fmla="*/ 187040 w 700820"/>
              <a:gd name="connsiteY2" fmla="*/ 507923 h 1990878"/>
              <a:gd name="connsiteX3" fmla="*/ 700669 w 700820"/>
              <a:gd name="connsiteY3" fmla="*/ 0 h 1990878"/>
              <a:gd name="connsiteX0" fmla="*/ 178642 w 700669"/>
              <a:gd name="connsiteY0" fmla="*/ 1990878 h 1990878"/>
              <a:gd name="connsiteX1" fmla="*/ 73466 w 700669"/>
              <a:gd name="connsiteY1" fmla="*/ 1017668 h 1990878"/>
              <a:gd name="connsiteX2" fmla="*/ 700669 w 700669"/>
              <a:gd name="connsiteY2" fmla="*/ 0 h 1990878"/>
              <a:gd name="connsiteX0" fmla="*/ 390094 w 912121"/>
              <a:gd name="connsiteY0" fmla="*/ 1990878 h 1990878"/>
              <a:gd name="connsiteX1" fmla="*/ 61731 w 912121"/>
              <a:gd name="connsiteY1" fmla="*/ 906526 h 1990878"/>
              <a:gd name="connsiteX2" fmla="*/ 912121 w 912121"/>
              <a:gd name="connsiteY2" fmla="*/ 0 h 1990878"/>
              <a:gd name="connsiteX0" fmla="*/ 385829 w 907856"/>
              <a:gd name="connsiteY0" fmla="*/ 1990878 h 1990878"/>
              <a:gd name="connsiteX1" fmla="*/ 57466 w 907856"/>
              <a:gd name="connsiteY1" fmla="*/ 906526 h 1990878"/>
              <a:gd name="connsiteX2" fmla="*/ 907856 w 907856"/>
              <a:gd name="connsiteY2" fmla="*/ 0 h 1990878"/>
              <a:gd name="connsiteX0" fmla="*/ 385829 w 907856"/>
              <a:gd name="connsiteY0" fmla="*/ 1990878 h 1990878"/>
              <a:gd name="connsiteX1" fmla="*/ 57466 w 907856"/>
              <a:gd name="connsiteY1" fmla="*/ 906526 h 1990878"/>
              <a:gd name="connsiteX2" fmla="*/ 907856 w 907856"/>
              <a:gd name="connsiteY2" fmla="*/ 0 h 1990878"/>
              <a:gd name="connsiteX0" fmla="*/ 644343 w 898546"/>
              <a:gd name="connsiteY0" fmla="*/ 1596828 h 1596828"/>
              <a:gd name="connsiteX1" fmla="*/ 48156 w 898546"/>
              <a:gd name="connsiteY1" fmla="*/ 906526 h 1596828"/>
              <a:gd name="connsiteX2" fmla="*/ 898546 w 898546"/>
              <a:gd name="connsiteY2" fmla="*/ 0 h 1596828"/>
              <a:gd name="connsiteX0" fmla="*/ 694492 w 948695"/>
              <a:gd name="connsiteY0" fmla="*/ 1596828 h 1596828"/>
              <a:gd name="connsiteX1" fmla="*/ 98305 w 948695"/>
              <a:gd name="connsiteY1" fmla="*/ 906526 h 1596828"/>
              <a:gd name="connsiteX2" fmla="*/ 948695 w 948695"/>
              <a:gd name="connsiteY2" fmla="*/ 0 h 1596828"/>
            </a:gdLst>
            <a:ahLst/>
            <a:cxnLst>
              <a:cxn ang="0">
                <a:pos x="connsiteX0" y="connsiteY0"/>
              </a:cxn>
              <a:cxn ang="0">
                <a:pos x="connsiteX1" y="connsiteY1"/>
              </a:cxn>
              <a:cxn ang="0">
                <a:pos x="connsiteX2" y="connsiteY2"/>
              </a:cxn>
            </a:cxnLst>
            <a:rect l="l" t="t" r="r" b="b"/>
            <a:pathLst>
              <a:path w="948695" h="1596828">
                <a:moveTo>
                  <a:pt x="694492" y="1596828"/>
                </a:moveTo>
                <a:cubicBezTo>
                  <a:pt x="339607" y="1221499"/>
                  <a:pt x="-229906" y="1497599"/>
                  <a:pt x="98305" y="906526"/>
                </a:cubicBezTo>
                <a:cubicBezTo>
                  <a:pt x="348979" y="402947"/>
                  <a:pt x="818028" y="212014"/>
                  <a:pt x="948695" y="0"/>
                </a:cubicBezTo>
              </a:path>
            </a:pathLst>
          </a:custGeom>
          <a:noFill/>
          <a:ln w="6350" cap="rnd">
            <a:solidFill>
              <a:schemeClr val="tx1">
                <a:lumMod val="90000"/>
                <a:lumOff val="10000"/>
              </a:schemeClr>
            </a:solidFill>
            <a:round/>
            <a:headEnd type="oval" w="lg" len="lg"/>
            <a:tailEnd type="oval" w="lg" len="lg"/>
          </a:ln>
          <a:effectLst>
            <a:outerShdw blurRad="508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12" name="Parallelogram 4"/>
          <p:cNvSpPr/>
          <p:nvPr/>
        </p:nvSpPr>
        <p:spPr>
          <a:xfrm flipH="1">
            <a:off x="14134003" y="4882570"/>
            <a:ext cx="2689996" cy="391440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728485 h 1728485"/>
              <a:gd name="connsiteX1" fmla="*/ 948494 w 2808312"/>
              <a:gd name="connsiteY1" fmla="*/ 144309 h 1728485"/>
              <a:gd name="connsiteX2" fmla="*/ 2808312 w 2808312"/>
              <a:gd name="connsiteY2" fmla="*/ 144309 h 1728485"/>
              <a:gd name="connsiteX0" fmla="*/ 0 w 2808312"/>
              <a:gd name="connsiteY0" fmla="*/ 1584176 h 1584176"/>
              <a:gd name="connsiteX1" fmla="*/ 711368 w 2808312"/>
              <a:gd name="connsiteY1" fmla="*/ 517891 h 1584176"/>
              <a:gd name="connsiteX2" fmla="*/ 2808312 w 2808312"/>
              <a:gd name="connsiteY2" fmla="*/ 0 h 1584176"/>
              <a:gd name="connsiteX0" fmla="*/ 0 w 2808312"/>
              <a:gd name="connsiteY0" fmla="*/ 1584176 h 1584176"/>
              <a:gd name="connsiteX1" fmla="*/ 711368 w 2808312"/>
              <a:gd name="connsiteY1" fmla="*/ 517891 h 1584176"/>
              <a:gd name="connsiteX2" fmla="*/ 1739600 w 2808312"/>
              <a:gd name="connsiteY2" fmla="*/ 130096 h 1584176"/>
              <a:gd name="connsiteX3" fmla="*/ 2808312 w 2808312"/>
              <a:gd name="connsiteY3" fmla="*/ 0 h 1584176"/>
              <a:gd name="connsiteX0" fmla="*/ 0 w 2808312"/>
              <a:gd name="connsiteY0" fmla="*/ 1584176 h 1584176"/>
              <a:gd name="connsiteX1" fmla="*/ 711368 w 2808312"/>
              <a:gd name="connsiteY1" fmla="*/ 517891 h 1584176"/>
              <a:gd name="connsiteX2" fmla="*/ 1881876 w 2808312"/>
              <a:gd name="connsiteY2" fmla="*/ 309366 h 1584176"/>
              <a:gd name="connsiteX3" fmla="*/ 2808312 w 2808312"/>
              <a:gd name="connsiteY3" fmla="*/ 0 h 1584176"/>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23260"/>
              <a:gd name="connsiteY0" fmla="*/ 1872999 h 1872999"/>
              <a:gd name="connsiteX1" fmla="*/ 711368 w 2023260"/>
              <a:gd name="connsiteY1" fmla="*/ 806714 h 1872999"/>
              <a:gd name="connsiteX2" fmla="*/ 1881876 w 2023260"/>
              <a:gd name="connsiteY2" fmla="*/ 598189 h 1872999"/>
              <a:gd name="connsiteX3" fmla="*/ 1978369 w 2023260"/>
              <a:gd name="connsiteY3" fmla="*/ 0 h 1872999"/>
              <a:gd name="connsiteX0" fmla="*/ 0 w 2069674"/>
              <a:gd name="connsiteY0" fmla="*/ 1872999 h 1872999"/>
              <a:gd name="connsiteX1" fmla="*/ 711368 w 2069674"/>
              <a:gd name="connsiteY1" fmla="*/ 806714 h 1872999"/>
              <a:gd name="connsiteX2" fmla="*/ 1881876 w 2069674"/>
              <a:gd name="connsiteY2" fmla="*/ 598189 h 1872999"/>
              <a:gd name="connsiteX3" fmla="*/ 1978369 w 2069674"/>
              <a:gd name="connsiteY3" fmla="*/ 0 h 1872999"/>
              <a:gd name="connsiteX0" fmla="*/ 0 w 1980086"/>
              <a:gd name="connsiteY0" fmla="*/ 1872999 h 1872999"/>
              <a:gd name="connsiteX1" fmla="*/ 711368 w 1980086"/>
              <a:gd name="connsiteY1" fmla="*/ 806714 h 1872999"/>
              <a:gd name="connsiteX2" fmla="*/ 1621037 w 1980086"/>
              <a:gd name="connsiteY2" fmla="*/ 639272 h 1872999"/>
              <a:gd name="connsiteX3" fmla="*/ 1978369 w 1980086"/>
              <a:gd name="connsiteY3" fmla="*/ 0 h 1872999"/>
              <a:gd name="connsiteX0" fmla="*/ 0 w 1978701"/>
              <a:gd name="connsiteY0" fmla="*/ 1872999 h 1872999"/>
              <a:gd name="connsiteX1" fmla="*/ 711368 w 1978701"/>
              <a:gd name="connsiteY1" fmla="*/ 806714 h 1872999"/>
              <a:gd name="connsiteX2" fmla="*/ 1449861 w 1978701"/>
              <a:gd name="connsiteY2" fmla="*/ 639272 h 1872999"/>
              <a:gd name="connsiteX3" fmla="*/ 1978369 w 1978701"/>
              <a:gd name="connsiteY3" fmla="*/ 0 h 1872999"/>
              <a:gd name="connsiteX0" fmla="*/ 0 w 1978701"/>
              <a:gd name="connsiteY0" fmla="*/ 1872999 h 1872999"/>
              <a:gd name="connsiteX1" fmla="*/ 711368 w 1978701"/>
              <a:gd name="connsiteY1" fmla="*/ 1007563 h 1872999"/>
              <a:gd name="connsiteX2" fmla="*/ 1449861 w 1978701"/>
              <a:gd name="connsiteY2" fmla="*/ 639272 h 1872999"/>
              <a:gd name="connsiteX3" fmla="*/ 1978369 w 1978701"/>
              <a:gd name="connsiteY3" fmla="*/ 0 h 1872999"/>
              <a:gd name="connsiteX0" fmla="*/ 178997 w 1368659"/>
              <a:gd name="connsiteY0" fmla="*/ 1776553 h 1776553"/>
              <a:gd name="connsiteX1" fmla="*/ 101326 w 1368659"/>
              <a:gd name="connsiteY1" fmla="*/ 1007563 h 1776553"/>
              <a:gd name="connsiteX2" fmla="*/ 839819 w 1368659"/>
              <a:gd name="connsiteY2" fmla="*/ 639272 h 1776553"/>
              <a:gd name="connsiteX3" fmla="*/ 1368327 w 1368659"/>
              <a:gd name="connsiteY3" fmla="*/ 0 h 1776553"/>
              <a:gd name="connsiteX0" fmla="*/ 178997 w 1532180"/>
              <a:gd name="connsiteY0" fmla="*/ 1513853 h 1513853"/>
              <a:gd name="connsiteX1" fmla="*/ 101326 w 1532180"/>
              <a:gd name="connsiteY1" fmla="*/ 744863 h 1513853"/>
              <a:gd name="connsiteX2" fmla="*/ 839819 w 1532180"/>
              <a:gd name="connsiteY2" fmla="*/ 376572 h 1513853"/>
              <a:gd name="connsiteX3" fmla="*/ 1531998 w 1532180"/>
              <a:gd name="connsiteY3" fmla="*/ 0 h 1513853"/>
              <a:gd name="connsiteX0" fmla="*/ 178997 w 1531998"/>
              <a:gd name="connsiteY0" fmla="*/ 1513853 h 1513853"/>
              <a:gd name="connsiteX1" fmla="*/ 101326 w 1531998"/>
              <a:gd name="connsiteY1" fmla="*/ 744863 h 1513853"/>
              <a:gd name="connsiteX2" fmla="*/ 839819 w 1531998"/>
              <a:gd name="connsiteY2" fmla="*/ 376572 h 1513853"/>
              <a:gd name="connsiteX3" fmla="*/ 1531998 w 1531998"/>
              <a:gd name="connsiteY3" fmla="*/ 0 h 1513853"/>
            </a:gdLst>
            <a:ahLst/>
            <a:cxnLst>
              <a:cxn ang="0">
                <a:pos x="connsiteX0" y="connsiteY0"/>
              </a:cxn>
              <a:cxn ang="0">
                <a:pos x="connsiteX1" y="connsiteY1"/>
              </a:cxn>
              <a:cxn ang="0">
                <a:pos x="connsiteX2" y="connsiteY2"/>
              </a:cxn>
              <a:cxn ang="0">
                <a:pos x="connsiteX3" y="connsiteY3"/>
              </a:cxn>
            </a:cxnLst>
            <a:rect l="l" t="t" r="r" b="b"/>
            <a:pathLst>
              <a:path w="1531998" h="1513853">
                <a:moveTo>
                  <a:pt x="178997" y="1513853"/>
                </a:moveTo>
                <a:cubicBezTo>
                  <a:pt x="416120" y="1158425"/>
                  <a:pt x="-241763" y="1093444"/>
                  <a:pt x="101326" y="744863"/>
                </a:cubicBezTo>
                <a:cubicBezTo>
                  <a:pt x="391259" y="502516"/>
                  <a:pt x="490328" y="462887"/>
                  <a:pt x="839819" y="376572"/>
                </a:cubicBezTo>
                <a:cubicBezTo>
                  <a:pt x="1189310" y="290257"/>
                  <a:pt x="1511599" y="339907"/>
                  <a:pt x="1531998" y="0"/>
                </a:cubicBezTo>
              </a:path>
            </a:pathLst>
          </a:custGeom>
          <a:noFill/>
          <a:ln w="6350" cap="rnd">
            <a:solidFill>
              <a:schemeClr val="tx1">
                <a:lumMod val="90000"/>
                <a:lumOff val="10000"/>
              </a:schemeClr>
            </a:solidFill>
            <a:round/>
            <a:headEnd type="oval" w="lg" len="lg"/>
            <a:tailEnd type="oval" w="lg" len="lg"/>
          </a:ln>
          <a:effectLst>
            <a:outerShdw blurRad="508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13" name="Oval 12"/>
          <p:cNvSpPr/>
          <p:nvPr/>
        </p:nvSpPr>
        <p:spPr>
          <a:xfrm>
            <a:off x="2698613" y="3675224"/>
            <a:ext cx="1556672" cy="155667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8800">
                <a:latin typeface="dt-line-industry-01" panose="02000509000000000000" pitchFamily="49" charset="0"/>
                <a:cs typeface="Arial" panose="020B0604020202020204" pitchFamily="34" charset="0"/>
              </a:rPr>
              <a:t>d</a:t>
            </a:r>
          </a:p>
        </p:txBody>
      </p:sp>
      <p:sp>
        <p:nvSpPr>
          <p:cNvPr id="14" name="Oval 13"/>
          <p:cNvSpPr/>
          <p:nvPr/>
        </p:nvSpPr>
        <p:spPr>
          <a:xfrm>
            <a:off x="8357275" y="9238764"/>
            <a:ext cx="1556672" cy="15566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8800">
                <a:latin typeface="dt-line-industry-01" panose="02000509000000000000" pitchFamily="49" charset="0"/>
                <a:cs typeface="Arial" panose="020B0604020202020204" pitchFamily="34" charset="0"/>
              </a:rPr>
              <a:t>b</a:t>
            </a:r>
          </a:p>
        </p:txBody>
      </p:sp>
      <p:sp>
        <p:nvSpPr>
          <p:cNvPr id="15" name="Rectangle 14"/>
          <p:cNvSpPr/>
          <p:nvPr/>
        </p:nvSpPr>
        <p:spPr>
          <a:xfrm flipH="1">
            <a:off x="4447140" y="3516401"/>
            <a:ext cx="5715504" cy="1735796"/>
          </a:xfrm>
          <a:prstGeom prst="rect">
            <a:avLst/>
          </a:prstGeom>
        </p:spPr>
        <p:txBody>
          <a:bodyPr wrap="square">
            <a:spAutoFit/>
          </a:bodyPr>
          <a:lstStyle/>
          <a:p>
            <a:pPr>
              <a:lnSpc>
                <a:spcPct val="89000"/>
              </a:lnSpc>
            </a:pPr>
            <a:r>
              <a:rPr lang="en-US" sz="3600">
                <a:solidFill>
                  <a:schemeClr val="tx1">
                    <a:lumMod val="90000"/>
                    <a:lumOff val="10000"/>
                  </a:schemeClr>
                </a:solidFill>
              </a:rPr>
              <a:t>Option</a:t>
            </a:r>
            <a:r>
              <a:rPr lang="en-US" sz="4800">
                <a:solidFill>
                  <a:schemeClr val="tx1">
                    <a:lumMod val="90000"/>
                    <a:lumOff val="10000"/>
                  </a:schemeClr>
                </a:solidFill>
              </a:rPr>
              <a:t> </a:t>
            </a:r>
            <a:endParaRPr lang="en-US" sz="32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16" name="Rectangle 15"/>
          <p:cNvSpPr/>
          <p:nvPr/>
        </p:nvSpPr>
        <p:spPr>
          <a:xfrm flipH="1">
            <a:off x="10031782" y="9204616"/>
            <a:ext cx="5715504" cy="1626214"/>
          </a:xfrm>
          <a:prstGeom prst="rect">
            <a:avLst/>
          </a:prstGeom>
        </p:spPr>
        <p:txBody>
          <a:bodyPr wrap="square">
            <a:spAutoFit/>
          </a:bodyPr>
          <a:lstStyle/>
          <a:p>
            <a:pPr>
              <a:lnSpc>
                <a:spcPct val="89000"/>
              </a:lnSpc>
            </a:pPr>
            <a:r>
              <a:rPr lang="en-US" sz="3600">
                <a:solidFill>
                  <a:schemeClr val="tx1">
                    <a:lumMod val="90000"/>
                    <a:lumOff val="10000"/>
                  </a:schemeClr>
                </a:solidFill>
              </a:rPr>
              <a:t>Option</a:t>
            </a:r>
            <a:r>
              <a:rPr lang="en-US" sz="4000">
                <a:solidFill>
                  <a:schemeClr val="tx1">
                    <a:lumMod val="90000"/>
                    <a:lumOff val="10000"/>
                  </a:schemeClr>
                </a:solidFill>
              </a:rPr>
              <a:t> </a:t>
            </a:r>
            <a:endParaRPr lang="en-US" sz="24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17" name="Oval 16"/>
          <p:cNvSpPr/>
          <p:nvPr/>
        </p:nvSpPr>
        <p:spPr>
          <a:xfrm>
            <a:off x="15652145" y="9035564"/>
            <a:ext cx="1556672" cy="15566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8800">
                <a:latin typeface="dt-line-industry-01" panose="02000509000000000000" pitchFamily="49" charset="0"/>
                <a:cs typeface="Arial" panose="020B0604020202020204" pitchFamily="34" charset="0"/>
              </a:rPr>
              <a:t>e</a:t>
            </a:r>
          </a:p>
        </p:txBody>
      </p:sp>
      <p:sp>
        <p:nvSpPr>
          <p:cNvPr id="18" name="Rectangle 17"/>
          <p:cNvSpPr/>
          <p:nvPr/>
        </p:nvSpPr>
        <p:spPr>
          <a:xfrm flipH="1">
            <a:off x="17484268" y="9006888"/>
            <a:ext cx="5715504" cy="1626214"/>
          </a:xfrm>
          <a:prstGeom prst="rect">
            <a:avLst/>
          </a:prstGeom>
        </p:spPr>
        <p:txBody>
          <a:bodyPr wrap="square">
            <a:spAutoFit/>
          </a:bodyPr>
          <a:lstStyle/>
          <a:p>
            <a:pPr>
              <a:lnSpc>
                <a:spcPct val="89000"/>
              </a:lnSpc>
            </a:pPr>
            <a:r>
              <a:rPr lang="en-US" sz="3600">
                <a:solidFill>
                  <a:schemeClr val="tx1">
                    <a:lumMod val="90000"/>
                    <a:lumOff val="10000"/>
                  </a:schemeClr>
                </a:solidFill>
              </a:rPr>
              <a:t>Option</a:t>
            </a:r>
            <a:r>
              <a:rPr lang="en-US" sz="4000">
                <a:solidFill>
                  <a:schemeClr val="tx1">
                    <a:lumMod val="90000"/>
                    <a:lumOff val="10000"/>
                  </a:schemeClr>
                </a:solidFill>
              </a:rPr>
              <a:t> </a:t>
            </a:r>
            <a:endParaRPr lang="en-US" sz="24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19" name="Oval 18"/>
          <p:cNvSpPr/>
          <p:nvPr/>
        </p:nvSpPr>
        <p:spPr>
          <a:xfrm>
            <a:off x="16648021" y="3922446"/>
            <a:ext cx="1556672" cy="155667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8800">
                <a:latin typeface="dt-line-industry-01" panose="02000509000000000000" pitchFamily="49" charset="0"/>
                <a:cs typeface="Arial" panose="020B0604020202020204" pitchFamily="34" charset="0"/>
              </a:rPr>
              <a:t>g</a:t>
            </a:r>
          </a:p>
        </p:txBody>
      </p:sp>
      <p:sp>
        <p:nvSpPr>
          <p:cNvPr id="20" name="Rectangle 19"/>
          <p:cNvSpPr/>
          <p:nvPr/>
        </p:nvSpPr>
        <p:spPr>
          <a:xfrm flipH="1">
            <a:off x="18360350" y="3831572"/>
            <a:ext cx="5715504" cy="1626214"/>
          </a:xfrm>
          <a:prstGeom prst="rect">
            <a:avLst/>
          </a:prstGeom>
        </p:spPr>
        <p:txBody>
          <a:bodyPr wrap="square">
            <a:spAutoFit/>
          </a:bodyPr>
          <a:lstStyle/>
          <a:p>
            <a:pPr>
              <a:lnSpc>
                <a:spcPct val="89000"/>
              </a:lnSpc>
            </a:pPr>
            <a:r>
              <a:rPr lang="en-US" sz="3600">
                <a:solidFill>
                  <a:schemeClr val="tx1">
                    <a:lumMod val="90000"/>
                    <a:lumOff val="10000"/>
                  </a:schemeClr>
                </a:solidFill>
              </a:rPr>
              <a:t>Option</a:t>
            </a:r>
            <a:r>
              <a:rPr lang="en-US" sz="4000">
                <a:solidFill>
                  <a:schemeClr val="tx1">
                    <a:lumMod val="90000"/>
                    <a:lumOff val="10000"/>
                  </a:schemeClr>
                </a:solidFill>
              </a:rPr>
              <a:t> </a:t>
            </a:r>
            <a:endParaRPr lang="en-US" sz="2400">
              <a:solidFill>
                <a:schemeClr val="tx1">
                  <a:lumMod val="90000"/>
                  <a:lumOff val="10000"/>
                </a:schemeClr>
              </a:solidFill>
            </a:endParaRPr>
          </a:p>
          <a:p>
            <a:pPr>
              <a:lnSpc>
                <a:spcPct val="89000"/>
              </a:lnSpc>
            </a:pPr>
            <a:r>
              <a:rPr lang="en-US" sz="2400"/>
              <a:t>Etiam dignissim dolor sit amet dictum volutpat. Sed egestas egestas turpis, vitae accumsan nunc aliquam </a:t>
            </a:r>
            <a:endParaRPr lang="en-US" sz="2400">
              <a:solidFill>
                <a:schemeClr val="tx1">
                  <a:lumMod val="90000"/>
                  <a:lumOff val="10000"/>
                </a:schemeClr>
              </a:solidFill>
            </a:endParaRPr>
          </a:p>
        </p:txBody>
      </p:sp>
      <p:sp>
        <p:nvSpPr>
          <p:cNvPr id="21" name="Parallelogram 4"/>
          <p:cNvSpPr/>
          <p:nvPr/>
        </p:nvSpPr>
        <p:spPr>
          <a:xfrm>
            <a:off x="6672459" y="1752713"/>
            <a:ext cx="3267700" cy="1809030"/>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 name="connsiteX0" fmla="*/ 0 w 2808312"/>
              <a:gd name="connsiteY0" fmla="*/ 1728485 h 1728485"/>
              <a:gd name="connsiteX1" fmla="*/ 948494 w 2808312"/>
              <a:gd name="connsiteY1" fmla="*/ 144309 h 1728485"/>
              <a:gd name="connsiteX2" fmla="*/ 2808312 w 2808312"/>
              <a:gd name="connsiteY2" fmla="*/ 144309 h 1728485"/>
              <a:gd name="connsiteX0" fmla="*/ 0 w 2808312"/>
              <a:gd name="connsiteY0" fmla="*/ 1728485 h 1728485"/>
              <a:gd name="connsiteX1" fmla="*/ 948494 w 2808312"/>
              <a:gd name="connsiteY1" fmla="*/ 144309 h 1728485"/>
              <a:gd name="connsiteX2" fmla="*/ 2808312 w 2808312"/>
              <a:gd name="connsiteY2" fmla="*/ 144309 h 1728485"/>
              <a:gd name="connsiteX0" fmla="*/ 0 w 2614299"/>
              <a:gd name="connsiteY0" fmla="*/ 1992452 h 1992452"/>
              <a:gd name="connsiteX1" fmla="*/ 754481 w 2614299"/>
              <a:gd name="connsiteY1" fmla="*/ 144309 h 1992452"/>
              <a:gd name="connsiteX2" fmla="*/ 2614299 w 2614299"/>
              <a:gd name="connsiteY2" fmla="*/ 144309 h 1992452"/>
              <a:gd name="connsiteX0" fmla="*/ 0 w 2614299"/>
              <a:gd name="connsiteY0" fmla="*/ 1992452 h 1992452"/>
              <a:gd name="connsiteX1" fmla="*/ 754481 w 2614299"/>
              <a:gd name="connsiteY1" fmla="*/ 144309 h 1992452"/>
              <a:gd name="connsiteX2" fmla="*/ 2614299 w 2614299"/>
              <a:gd name="connsiteY2" fmla="*/ 144309 h 1992452"/>
              <a:gd name="connsiteX0" fmla="*/ 0 w 2366393"/>
              <a:gd name="connsiteY0" fmla="*/ 1976925 h 1976925"/>
              <a:gd name="connsiteX1" fmla="*/ 506575 w 2366393"/>
              <a:gd name="connsiteY1" fmla="*/ 144309 h 1976925"/>
              <a:gd name="connsiteX2" fmla="*/ 2366393 w 2366393"/>
              <a:gd name="connsiteY2" fmla="*/ 144309 h 1976925"/>
              <a:gd name="connsiteX0" fmla="*/ 0 w 2366393"/>
              <a:gd name="connsiteY0" fmla="*/ 2147727 h 2147727"/>
              <a:gd name="connsiteX1" fmla="*/ 506575 w 2366393"/>
              <a:gd name="connsiteY1" fmla="*/ 144309 h 2147727"/>
              <a:gd name="connsiteX2" fmla="*/ 2366393 w 2366393"/>
              <a:gd name="connsiteY2" fmla="*/ 144309 h 2147727"/>
              <a:gd name="connsiteX0" fmla="*/ 0 w 2377685"/>
              <a:gd name="connsiteY0" fmla="*/ 1562120 h 1562120"/>
              <a:gd name="connsiteX1" fmla="*/ 517867 w 2377685"/>
              <a:gd name="connsiteY1" fmla="*/ 144309 h 1562120"/>
              <a:gd name="connsiteX2" fmla="*/ 2377685 w 2377685"/>
              <a:gd name="connsiteY2" fmla="*/ 144309 h 1562120"/>
              <a:gd name="connsiteX0" fmla="*/ 0 w 2377685"/>
              <a:gd name="connsiteY0" fmla="*/ 1462374 h 1462374"/>
              <a:gd name="connsiteX1" fmla="*/ 946953 w 2377685"/>
              <a:gd name="connsiteY1" fmla="*/ 199098 h 1462374"/>
              <a:gd name="connsiteX2" fmla="*/ 2377685 w 2377685"/>
              <a:gd name="connsiteY2" fmla="*/ 44563 h 1462374"/>
              <a:gd name="connsiteX0" fmla="*/ 0 w 1790514"/>
              <a:gd name="connsiteY0" fmla="*/ 1120770 h 1120770"/>
              <a:gd name="connsiteX1" fmla="*/ 359782 w 1790514"/>
              <a:gd name="connsiteY1" fmla="*/ 199098 h 1120770"/>
              <a:gd name="connsiteX2" fmla="*/ 1790514 w 1790514"/>
              <a:gd name="connsiteY2" fmla="*/ 44563 h 1120770"/>
              <a:gd name="connsiteX0" fmla="*/ 0 w 1790514"/>
              <a:gd name="connsiteY0" fmla="*/ 1105177 h 1105177"/>
              <a:gd name="connsiteX1" fmla="*/ 777577 w 1790514"/>
              <a:gd name="connsiteY1" fmla="*/ 216039 h 1105177"/>
              <a:gd name="connsiteX2" fmla="*/ 1790514 w 1790514"/>
              <a:gd name="connsiteY2" fmla="*/ 28970 h 1105177"/>
              <a:gd name="connsiteX0" fmla="*/ 0 w 1790514"/>
              <a:gd name="connsiteY0" fmla="*/ 1105177 h 1105177"/>
              <a:gd name="connsiteX1" fmla="*/ 777577 w 1790514"/>
              <a:gd name="connsiteY1" fmla="*/ 216039 h 1105177"/>
              <a:gd name="connsiteX2" fmla="*/ 1790514 w 1790514"/>
              <a:gd name="connsiteY2" fmla="*/ 28970 h 1105177"/>
              <a:gd name="connsiteX0" fmla="*/ 0 w 1790514"/>
              <a:gd name="connsiteY0" fmla="*/ 1105177 h 1105177"/>
              <a:gd name="connsiteX1" fmla="*/ 777577 w 1790514"/>
              <a:gd name="connsiteY1" fmla="*/ 216039 h 1105177"/>
              <a:gd name="connsiteX2" fmla="*/ 1790514 w 1790514"/>
              <a:gd name="connsiteY2" fmla="*/ 28970 h 1105177"/>
              <a:gd name="connsiteX0" fmla="*/ 0 w 1790514"/>
              <a:gd name="connsiteY0" fmla="*/ 1105177 h 1105177"/>
              <a:gd name="connsiteX1" fmla="*/ 777577 w 1790514"/>
              <a:gd name="connsiteY1" fmla="*/ 216039 h 1105177"/>
              <a:gd name="connsiteX2" fmla="*/ 1790514 w 1790514"/>
              <a:gd name="connsiteY2" fmla="*/ 28970 h 1105177"/>
              <a:gd name="connsiteX0" fmla="*/ 0 w 1271094"/>
              <a:gd name="connsiteY0" fmla="*/ 535837 h 535837"/>
              <a:gd name="connsiteX1" fmla="*/ 258157 w 1271094"/>
              <a:gd name="connsiteY1" fmla="*/ 216039 h 535837"/>
              <a:gd name="connsiteX2" fmla="*/ 1271094 w 1271094"/>
              <a:gd name="connsiteY2" fmla="*/ 28970 h 535837"/>
              <a:gd name="connsiteX0" fmla="*/ 0 w 1271094"/>
              <a:gd name="connsiteY0" fmla="*/ 535837 h 535837"/>
              <a:gd name="connsiteX1" fmla="*/ 258157 w 1271094"/>
              <a:gd name="connsiteY1" fmla="*/ 216039 h 535837"/>
              <a:gd name="connsiteX2" fmla="*/ 1271094 w 1271094"/>
              <a:gd name="connsiteY2" fmla="*/ 28970 h 535837"/>
              <a:gd name="connsiteX0" fmla="*/ 0 w 1271094"/>
              <a:gd name="connsiteY0" fmla="*/ 506867 h 506867"/>
              <a:gd name="connsiteX1" fmla="*/ 1271094 w 1271094"/>
              <a:gd name="connsiteY1" fmla="*/ 0 h 506867"/>
              <a:gd name="connsiteX0" fmla="*/ 0 w 1271094"/>
              <a:gd name="connsiteY0" fmla="*/ 506867 h 506867"/>
              <a:gd name="connsiteX1" fmla="*/ 1271094 w 1271094"/>
              <a:gd name="connsiteY1" fmla="*/ 0 h 506867"/>
            </a:gdLst>
            <a:ahLst/>
            <a:cxnLst>
              <a:cxn ang="0">
                <a:pos x="connsiteX0" y="connsiteY0"/>
              </a:cxn>
              <a:cxn ang="0">
                <a:pos x="connsiteX1" y="connsiteY1"/>
              </a:cxn>
            </a:cxnLst>
            <a:rect l="l" t="t" r="r" b="b"/>
            <a:pathLst>
              <a:path w="1271094" h="506867">
                <a:moveTo>
                  <a:pt x="0" y="506867"/>
                </a:moveTo>
                <a:cubicBezTo>
                  <a:pt x="235973" y="-131795"/>
                  <a:pt x="847396" y="168956"/>
                  <a:pt x="1271094" y="0"/>
                </a:cubicBezTo>
              </a:path>
            </a:pathLst>
          </a:custGeom>
          <a:noFill/>
          <a:ln w="6350" cap="rnd">
            <a:solidFill>
              <a:schemeClr val="tx1">
                <a:lumMod val="90000"/>
                <a:lumOff val="10000"/>
              </a:schemeClr>
            </a:solidFill>
            <a:round/>
            <a:headEnd type="oval" w="lg" len="lg"/>
            <a:tailEnd type="oval" w="lg" len="lg"/>
          </a:ln>
          <a:effectLst>
            <a:outerShdw blurRad="50800" dist="50800" dir="5400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a:p>
        </p:txBody>
      </p:sp>
      <p:sp>
        <p:nvSpPr>
          <p:cNvPr id="22" name="Title 1"/>
          <p:cNvSpPr txBox="1">
            <a:spLocks/>
          </p:cNvSpPr>
          <p:nvPr/>
        </p:nvSpPr>
        <p:spPr>
          <a:xfrm>
            <a:off x="9927369" y="2327073"/>
            <a:ext cx="4532436" cy="1977196"/>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5400" dirty="0">
                <a:solidFill>
                  <a:schemeClr val="bg1"/>
                </a:solidFill>
              </a:rPr>
              <a:t>Structure</a:t>
            </a:r>
          </a:p>
          <a:p>
            <a:pPr algn="ctr"/>
            <a:r>
              <a:rPr lang="en-US" sz="2400" dirty="0">
                <a:solidFill>
                  <a:schemeClr val="bg1"/>
                </a:solidFill>
                <a:latin typeface="+mn-lt"/>
              </a:rPr>
              <a:t>Etiam dignissim dolor sit amet dictum </a:t>
            </a:r>
            <a:endParaRPr lang="en-US" sz="5400" dirty="0">
              <a:solidFill>
                <a:schemeClr val="bg1"/>
              </a:solidFill>
              <a:latin typeface="+mn-lt"/>
            </a:endParaRPr>
          </a:p>
        </p:txBody>
      </p:sp>
      <p:sp>
        <p:nvSpPr>
          <p:cNvPr id="23" name="Rectangle 22"/>
          <p:cNvSpPr/>
          <p:nvPr/>
        </p:nvSpPr>
        <p:spPr>
          <a:xfrm rot="5400000">
            <a:off x="2089451" y="6111638"/>
            <a:ext cx="4331667" cy="5792102"/>
          </a:xfrm>
          <a:prstGeom prst="rect">
            <a:avLst/>
          </a:prstGeom>
          <a:solidFill>
            <a:schemeClr val="bg1">
              <a:lumMod val="90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24" name="Rectangle 23"/>
          <p:cNvSpPr/>
          <p:nvPr/>
        </p:nvSpPr>
        <p:spPr>
          <a:xfrm>
            <a:off x="1726646" y="7375900"/>
            <a:ext cx="5238758" cy="3416320"/>
          </a:xfrm>
          <a:prstGeom prst="rect">
            <a:avLst/>
          </a:prstGeom>
        </p:spPr>
        <p:txBody>
          <a:bodyPr wrap="square">
            <a:spAutoFit/>
          </a:bodyPr>
          <a:lstStyle/>
          <a:p>
            <a:r>
              <a:rPr lang="en-US" sz="2400"/>
              <a:t>Etiam dignissim dolor sit amet dictum volutpat. Sed egestas egestas turpis, vitae accumsan nunc aliquam sed. In hac habitasse platea dictumst. Etiam dignissim dolor sit amet dictum volutpat. Sed egestas egestas turpis, vitae accumsan nunc aliquam sed. In hac habitasse platea dictumst.</a:t>
            </a:r>
          </a:p>
        </p:txBody>
      </p:sp>
    </p:spTree>
    <p:extLst>
      <p:ext uri="{BB962C8B-B14F-4D97-AF65-F5344CB8AC3E}">
        <p14:creationId xmlns:p14="http://schemas.microsoft.com/office/powerpoint/2010/main" val="307294309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par>
                                <p:cTn id="8" presetID="49" presetClass="entr" presetSubtype="0" decel="100000" fill="hold" grpId="0" nodeType="withEffect">
                                  <p:stCondLst>
                                    <p:cond delay="100"/>
                                  </p:stCondLst>
                                  <p:childTnLst>
                                    <p:set>
                                      <p:cBhvr>
                                        <p:cTn id="9" dur="1" fill="hold">
                                          <p:stCondLst>
                                            <p:cond delay="0"/>
                                          </p:stCondLst>
                                        </p:cTn>
                                        <p:tgtEl>
                                          <p:spTgt spid="13"/>
                                        </p:tgtEl>
                                        <p:attrNameLst>
                                          <p:attrName>style.visibility</p:attrName>
                                        </p:attrNameLst>
                                      </p:cBhvr>
                                      <p:to>
                                        <p:strVal val="visible"/>
                                      </p:to>
                                    </p:set>
                                    <p:anim calcmode="lin" valueType="num">
                                      <p:cBhvr>
                                        <p:cTn id="10" dur="500" fill="hold"/>
                                        <p:tgtEl>
                                          <p:spTgt spid="13"/>
                                        </p:tgtEl>
                                        <p:attrNameLst>
                                          <p:attrName>ppt_w</p:attrName>
                                        </p:attrNameLst>
                                      </p:cBhvr>
                                      <p:tavLst>
                                        <p:tav tm="0">
                                          <p:val>
                                            <p:fltVal val="0"/>
                                          </p:val>
                                        </p:tav>
                                        <p:tav tm="100000">
                                          <p:val>
                                            <p:strVal val="#ppt_w"/>
                                          </p:val>
                                        </p:tav>
                                      </p:tavLst>
                                    </p:anim>
                                    <p:anim calcmode="lin" valueType="num">
                                      <p:cBhvr>
                                        <p:cTn id="11" dur="500" fill="hold"/>
                                        <p:tgtEl>
                                          <p:spTgt spid="13"/>
                                        </p:tgtEl>
                                        <p:attrNameLst>
                                          <p:attrName>ppt_h</p:attrName>
                                        </p:attrNameLst>
                                      </p:cBhvr>
                                      <p:tavLst>
                                        <p:tav tm="0">
                                          <p:val>
                                            <p:fltVal val="0"/>
                                          </p:val>
                                        </p:tav>
                                        <p:tav tm="100000">
                                          <p:val>
                                            <p:strVal val="#ppt_h"/>
                                          </p:val>
                                        </p:tav>
                                      </p:tavLst>
                                    </p:anim>
                                    <p:anim calcmode="lin" valueType="num">
                                      <p:cBhvr>
                                        <p:cTn id="12" dur="500" fill="hold"/>
                                        <p:tgtEl>
                                          <p:spTgt spid="13"/>
                                        </p:tgtEl>
                                        <p:attrNameLst>
                                          <p:attrName>style.rotation</p:attrName>
                                        </p:attrNameLst>
                                      </p:cBhvr>
                                      <p:tavLst>
                                        <p:tav tm="0">
                                          <p:val>
                                            <p:fltVal val="360"/>
                                          </p:val>
                                        </p:tav>
                                        <p:tav tm="100000">
                                          <p:val>
                                            <p:fltVal val="0"/>
                                          </p:val>
                                        </p:tav>
                                      </p:tavLst>
                                    </p:anim>
                                    <p:animEffect transition="in" filter="fade">
                                      <p:cBhvr>
                                        <p:cTn id="13" dur="500"/>
                                        <p:tgtEl>
                                          <p:spTgt spid="13"/>
                                        </p:tgtEl>
                                      </p:cBhvr>
                                    </p:animEffect>
                                  </p:childTnLst>
                                </p:cTn>
                              </p:par>
                              <p:par>
                                <p:cTn id="14" presetID="10" presetClass="entr" presetSubtype="0" fill="hold" grpId="0" nodeType="withEffect">
                                  <p:stCondLst>
                                    <p:cond delay="20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22" presetClass="entr" presetSubtype="1" fill="hold" grpId="0" nodeType="withEffect">
                                  <p:stCondLst>
                                    <p:cond delay="30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par>
                                <p:cTn id="20" presetID="49" presetClass="entr" presetSubtype="0" decel="100000" fill="hold" grpId="0" nodeType="withEffect">
                                  <p:stCondLst>
                                    <p:cond delay="40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 calcmode="lin" valueType="num">
                                      <p:cBhvr>
                                        <p:cTn id="24" dur="500" fill="hold"/>
                                        <p:tgtEl>
                                          <p:spTgt spid="14"/>
                                        </p:tgtEl>
                                        <p:attrNameLst>
                                          <p:attrName>style.rotation</p:attrName>
                                        </p:attrNameLst>
                                      </p:cBhvr>
                                      <p:tavLst>
                                        <p:tav tm="0">
                                          <p:val>
                                            <p:fltVal val="360"/>
                                          </p:val>
                                        </p:tav>
                                        <p:tav tm="100000">
                                          <p:val>
                                            <p:fltVal val="0"/>
                                          </p:val>
                                        </p:tav>
                                      </p:tavLst>
                                    </p:anim>
                                    <p:animEffect transition="in" filter="fade">
                                      <p:cBhvr>
                                        <p:cTn id="25" dur="500"/>
                                        <p:tgtEl>
                                          <p:spTgt spid="14"/>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500"/>
                                        <p:tgtEl>
                                          <p:spTgt spid="16"/>
                                        </p:tgtEl>
                                      </p:cBhvr>
                                    </p:animEffect>
                                  </p:childTnLst>
                                </p:cTn>
                              </p:par>
                              <p:par>
                                <p:cTn id="29" presetID="22" presetClass="entr" presetSubtype="1" fill="hold" grpId="0" nodeType="withEffect">
                                  <p:stCondLst>
                                    <p:cond delay="600"/>
                                  </p:stCondLst>
                                  <p:childTnLst>
                                    <p:set>
                                      <p:cBhvr>
                                        <p:cTn id="30" dur="1" fill="hold">
                                          <p:stCondLst>
                                            <p:cond delay="0"/>
                                          </p:stCondLst>
                                        </p:cTn>
                                        <p:tgtEl>
                                          <p:spTgt spid="12"/>
                                        </p:tgtEl>
                                        <p:attrNameLst>
                                          <p:attrName>style.visibility</p:attrName>
                                        </p:attrNameLst>
                                      </p:cBhvr>
                                      <p:to>
                                        <p:strVal val="visible"/>
                                      </p:to>
                                    </p:set>
                                    <p:animEffect transition="in" filter="wipe(up)">
                                      <p:cBhvr>
                                        <p:cTn id="31" dur="500"/>
                                        <p:tgtEl>
                                          <p:spTgt spid="12"/>
                                        </p:tgtEl>
                                      </p:cBhvr>
                                    </p:animEffect>
                                  </p:childTnLst>
                                </p:cTn>
                              </p:par>
                              <p:par>
                                <p:cTn id="32" presetID="49" presetClass="entr" presetSubtype="0" decel="100000" fill="hold" grpId="0" nodeType="withEffect">
                                  <p:stCondLst>
                                    <p:cond delay="70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 calcmode="lin" valueType="num">
                                      <p:cBhvr>
                                        <p:cTn id="36" dur="500" fill="hold"/>
                                        <p:tgtEl>
                                          <p:spTgt spid="17"/>
                                        </p:tgtEl>
                                        <p:attrNameLst>
                                          <p:attrName>style.rotation</p:attrName>
                                        </p:attrNameLst>
                                      </p:cBhvr>
                                      <p:tavLst>
                                        <p:tav tm="0">
                                          <p:val>
                                            <p:fltVal val="360"/>
                                          </p:val>
                                        </p:tav>
                                        <p:tav tm="100000">
                                          <p:val>
                                            <p:fltVal val="0"/>
                                          </p:val>
                                        </p:tav>
                                      </p:tavLst>
                                    </p:anim>
                                    <p:animEffect transition="in" filter="fade">
                                      <p:cBhvr>
                                        <p:cTn id="37" dur="500"/>
                                        <p:tgtEl>
                                          <p:spTgt spid="17"/>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500"/>
                                        <p:tgtEl>
                                          <p:spTgt spid="18"/>
                                        </p:tgtEl>
                                      </p:cBhvr>
                                    </p:animEffect>
                                  </p:childTnLst>
                                </p:cTn>
                              </p:par>
                              <p:par>
                                <p:cTn id="41" presetID="22" presetClass="entr" presetSubtype="8" fill="hold" grpId="0" nodeType="withEffect">
                                  <p:stCondLst>
                                    <p:cond delay="900"/>
                                  </p:stCondLst>
                                  <p:childTnLst>
                                    <p:set>
                                      <p:cBhvr>
                                        <p:cTn id="42" dur="1" fill="hold">
                                          <p:stCondLst>
                                            <p:cond delay="0"/>
                                          </p:stCondLst>
                                        </p:cTn>
                                        <p:tgtEl>
                                          <p:spTgt spid="10"/>
                                        </p:tgtEl>
                                        <p:attrNameLst>
                                          <p:attrName>style.visibility</p:attrName>
                                        </p:attrNameLst>
                                      </p:cBhvr>
                                      <p:to>
                                        <p:strVal val="visible"/>
                                      </p:to>
                                    </p:set>
                                    <p:animEffect transition="in" filter="wipe(left)">
                                      <p:cBhvr>
                                        <p:cTn id="43" dur="500"/>
                                        <p:tgtEl>
                                          <p:spTgt spid="10"/>
                                        </p:tgtEl>
                                      </p:cBhvr>
                                    </p:animEffect>
                                  </p:childTnLst>
                                </p:cTn>
                              </p:par>
                              <p:par>
                                <p:cTn id="44" presetID="49" presetClass="entr" presetSubtype="0" decel="100000" fill="hold" grpId="0" nodeType="withEffect">
                                  <p:stCondLst>
                                    <p:cond delay="1000"/>
                                  </p:stCondLst>
                                  <p:childTnLst>
                                    <p:set>
                                      <p:cBhvr>
                                        <p:cTn id="45" dur="1" fill="hold">
                                          <p:stCondLst>
                                            <p:cond delay="0"/>
                                          </p:stCondLst>
                                        </p:cTn>
                                        <p:tgtEl>
                                          <p:spTgt spid="19"/>
                                        </p:tgtEl>
                                        <p:attrNameLst>
                                          <p:attrName>style.visibility</p:attrName>
                                        </p:attrNameLst>
                                      </p:cBhvr>
                                      <p:to>
                                        <p:strVal val="visible"/>
                                      </p:to>
                                    </p:set>
                                    <p:anim calcmode="lin" valueType="num">
                                      <p:cBhvr>
                                        <p:cTn id="46" dur="500" fill="hold"/>
                                        <p:tgtEl>
                                          <p:spTgt spid="19"/>
                                        </p:tgtEl>
                                        <p:attrNameLst>
                                          <p:attrName>ppt_w</p:attrName>
                                        </p:attrNameLst>
                                      </p:cBhvr>
                                      <p:tavLst>
                                        <p:tav tm="0">
                                          <p:val>
                                            <p:fltVal val="0"/>
                                          </p:val>
                                        </p:tav>
                                        <p:tav tm="100000">
                                          <p:val>
                                            <p:strVal val="#ppt_w"/>
                                          </p:val>
                                        </p:tav>
                                      </p:tavLst>
                                    </p:anim>
                                    <p:anim calcmode="lin" valueType="num">
                                      <p:cBhvr>
                                        <p:cTn id="47" dur="500" fill="hold"/>
                                        <p:tgtEl>
                                          <p:spTgt spid="19"/>
                                        </p:tgtEl>
                                        <p:attrNameLst>
                                          <p:attrName>ppt_h</p:attrName>
                                        </p:attrNameLst>
                                      </p:cBhvr>
                                      <p:tavLst>
                                        <p:tav tm="0">
                                          <p:val>
                                            <p:fltVal val="0"/>
                                          </p:val>
                                        </p:tav>
                                        <p:tav tm="100000">
                                          <p:val>
                                            <p:strVal val="#ppt_h"/>
                                          </p:val>
                                        </p:tav>
                                      </p:tavLst>
                                    </p:anim>
                                    <p:anim calcmode="lin" valueType="num">
                                      <p:cBhvr>
                                        <p:cTn id="48" dur="500" fill="hold"/>
                                        <p:tgtEl>
                                          <p:spTgt spid="19"/>
                                        </p:tgtEl>
                                        <p:attrNameLst>
                                          <p:attrName>style.rotation</p:attrName>
                                        </p:attrNameLst>
                                      </p:cBhvr>
                                      <p:tavLst>
                                        <p:tav tm="0">
                                          <p:val>
                                            <p:fltVal val="360"/>
                                          </p:val>
                                        </p:tav>
                                        <p:tav tm="100000">
                                          <p:val>
                                            <p:fltVal val="0"/>
                                          </p:val>
                                        </p:tav>
                                      </p:tavLst>
                                    </p:anim>
                                    <p:animEffect transition="in" filter="fade">
                                      <p:cBhvr>
                                        <p:cTn id="49" dur="500"/>
                                        <p:tgtEl>
                                          <p:spTgt spid="19"/>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p:bldP spid="16" grpId="0"/>
      <p:bldP spid="17" grpId="0" animBg="1"/>
      <p:bldP spid="18" grpId="0"/>
      <p:bldP spid="19" grpId="0" animBg="1"/>
      <p:bldP spid="20" grpId="0"/>
      <p:bldP spid="21"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21"/>
          </p:nvPr>
        </p:nvSpPr>
        <p:spPr/>
      </p:sp>
      <p:sp>
        <p:nvSpPr>
          <p:cNvPr id="3" name="Picture Placeholder 2"/>
          <p:cNvSpPr>
            <a:spLocks noGrp="1"/>
          </p:cNvSpPr>
          <p:nvPr>
            <p:ph type="pic" sz="quarter" idx="22"/>
          </p:nvPr>
        </p:nvSpPr>
        <p:spPr/>
      </p:sp>
      <p:sp>
        <p:nvSpPr>
          <p:cNvPr id="4" name="Picture Placeholder 3"/>
          <p:cNvSpPr>
            <a:spLocks noGrp="1"/>
          </p:cNvSpPr>
          <p:nvPr>
            <p:ph type="pic" sz="quarter" idx="26"/>
          </p:nvPr>
        </p:nvSpPr>
        <p:spPr/>
      </p:sp>
      <p:sp>
        <p:nvSpPr>
          <p:cNvPr id="5" name="Picture Placeholder 4"/>
          <p:cNvSpPr>
            <a:spLocks noGrp="1"/>
          </p:cNvSpPr>
          <p:nvPr>
            <p:ph type="pic" sz="quarter" idx="23"/>
          </p:nvPr>
        </p:nvSpPr>
        <p:spPr/>
      </p:sp>
      <p:sp>
        <p:nvSpPr>
          <p:cNvPr id="6" name="Picture Placeholder 5"/>
          <p:cNvSpPr>
            <a:spLocks noGrp="1"/>
          </p:cNvSpPr>
          <p:nvPr>
            <p:ph type="pic" sz="quarter" idx="25"/>
          </p:nvPr>
        </p:nvSpPr>
        <p:spPr/>
      </p:sp>
      <p:sp>
        <p:nvSpPr>
          <p:cNvPr id="7" name="Picture Placeholder 6"/>
          <p:cNvSpPr>
            <a:spLocks noGrp="1"/>
          </p:cNvSpPr>
          <p:nvPr>
            <p:ph type="pic" sz="quarter" idx="24"/>
          </p:nvPr>
        </p:nvSpPr>
        <p:spPr/>
      </p:sp>
      <p:sp>
        <p:nvSpPr>
          <p:cNvPr id="23" name="Rounded Rectangle 22"/>
          <p:cNvSpPr/>
          <p:nvPr/>
        </p:nvSpPr>
        <p:spPr>
          <a:xfrm>
            <a:off x="457200" y="533400"/>
            <a:ext cx="7086600" cy="12420600"/>
          </a:xfrm>
          <a:prstGeom prst="roundRect">
            <a:avLst>
              <a:gd name="adj" fmla="val 2151"/>
            </a:avLst>
          </a:prstGeom>
          <a:solidFill>
            <a:schemeClr val="bg1">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3"/>
              </a:solidFill>
            </a:endParaRPr>
          </a:p>
        </p:txBody>
      </p:sp>
      <p:sp>
        <p:nvSpPr>
          <p:cNvPr id="24" name="Rectangle 23"/>
          <p:cNvSpPr/>
          <p:nvPr/>
        </p:nvSpPr>
        <p:spPr>
          <a:xfrm>
            <a:off x="1394169" y="5492075"/>
            <a:ext cx="5212661" cy="2503249"/>
          </a:xfrm>
          <a:prstGeom prst="rect">
            <a:avLst/>
          </a:prstGeom>
        </p:spPr>
        <p:txBody>
          <a:bodyPr wrap="square">
            <a:spAutoFit/>
          </a:bodyPr>
          <a:lstStyle/>
          <a:p>
            <a:pPr>
              <a:lnSpc>
                <a:spcPts val="3560"/>
              </a:lnSpc>
              <a:spcBef>
                <a:spcPts val="800"/>
              </a:spcBef>
            </a:pPr>
            <a:r>
              <a:rPr lang="en-US" sz="3600">
                <a:solidFill>
                  <a:schemeClr val="accent1"/>
                </a:solidFill>
                <a:ea typeface="Roboto Thin" charset="0"/>
                <a:cs typeface="Roboto Thin" charset="0"/>
              </a:rPr>
              <a:t>Creative Work #01</a:t>
            </a:r>
          </a:p>
          <a:p>
            <a:pPr>
              <a:lnSpc>
                <a:spcPts val="3560"/>
              </a:lnSpc>
              <a:spcBef>
                <a:spcPts val="800"/>
              </a:spcBef>
            </a:pPr>
            <a:r>
              <a:rPr lang="en-US" sz="2400">
                <a:ea typeface="Roboto Thin" charset="0"/>
                <a:cs typeface="Roboto Thin" charset="0"/>
              </a:rPr>
              <a:t>Etiam lacus nulla, bibendum egestas suscipit ut, sollicitudin eu massa. Phasellus semper quam justo, vel aliquam magna lobortis at. </a:t>
            </a:r>
          </a:p>
        </p:txBody>
      </p:sp>
      <p:sp>
        <p:nvSpPr>
          <p:cNvPr id="25" name="Rounded Rectangle 24"/>
          <p:cNvSpPr/>
          <p:nvPr/>
        </p:nvSpPr>
        <p:spPr>
          <a:xfrm>
            <a:off x="8650285" y="533400"/>
            <a:ext cx="7086600" cy="3524250"/>
          </a:xfrm>
          <a:prstGeom prst="roundRect">
            <a:avLst>
              <a:gd name="adj" fmla="val 2151"/>
            </a:avLst>
          </a:prstGeom>
          <a:solidFill>
            <a:schemeClr val="bg1">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3"/>
              </a:solidFill>
            </a:endParaRPr>
          </a:p>
        </p:txBody>
      </p:sp>
      <p:sp>
        <p:nvSpPr>
          <p:cNvPr id="26" name="Rectangle 25"/>
          <p:cNvSpPr/>
          <p:nvPr/>
        </p:nvSpPr>
        <p:spPr>
          <a:xfrm>
            <a:off x="9587254" y="1034375"/>
            <a:ext cx="5212661" cy="2503249"/>
          </a:xfrm>
          <a:prstGeom prst="rect">
            <a:avLst/>
          </a:prstGeom>
        </p:spPr>
        <p:txBody>
          <a:bodyPr wrap="square">
            <a:spAutoFit/>
          </a:bodyPr>
          <a:lstStyle/>
          <a:p>
            <a:pPr>
              <a:lnSpc>
                <a:spcPts val="3560"/>
              </a:lnSpc>
              <a:spcBef>
                <a:spcPts val="800"/>
              </a:spcBef>
            </a:pPr>
            <a:r>
              <a:rPr lang="en-US" sz="3600">
                <a:solidFill>
                  <a:schemeClr val="accent1"/>
                </a:solidFill>
                <a:ea typeface="Roboto Thin" charset="0"/>
                <a:cs typeface="Roboto Thin" charset="0"/>
              </a:rPr>
              <a:t>Creative Work #02</a:t>
            </a:r>
          </a:p>
          <a:p>
            <a:pPr>
              <a:lnSpc>
                <a:spcPts val="3560"/>
              </a:lnSpc>
              <a:spcBef>
                <a:spcPts val="800"/>
              </a:spcBef>
            </a:pPr>
            <a:r>
              <a:rPr lang="en-US" sz="2400">
                <a:ea typeface="Roboto Thin" charset="0"/>
                <a:cs typeface="Roboto Thin" charset="0"/>
              </a:rPr>
              <a:t>Etiam lacus nulla, bibendum egestas suscipit ut, sollicitudin eu massa. Phasellus semper quam justo, vel aliquam magna lobortis at. </a:t>
            </a:r>
          </a:p>
        </p:txBody>
      </p:sp>
      <p:sp>
        <p:nvSpPr>
          <p:cNvPr id="27" name="Rounded Rectangle 26"/>
          <p:cNvSpPr/>
          <p:nvPr/>
        </p:nvSpPr>
        <p:spPr>
          <a:xfrm>
            <a:off x="8650285" y="5086350"/>
            <a:ext cx="7086600" cy="3524250"/>
          </a:xfrm>
          <a:prstGeom prst="roundRect">
            <a:avLst>
              <a:gd name="adj" fmla="val 2151"/>
            </a:avLst>
          </a:prstGeom>
          <a:solidFill>
            <a:schemeClr val="bg1">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3"/>
              </a:solidFill>
            </a:endParaRPr>
          </a:p>
        </p:txBody>
      </p:sp>
      <p:sp>
        <p:nvSpPr>
          <p:cNvPr id="28" name="Rectangle 27"/>
          <p:cNvSpPr/>
          <p:nvPr/>
        </p:nvSpPr>
        <p:spPr>
          <a:xfrm>
            <a:off x="9587254" y="5587325"/>
            <a:ext cx="5212661" cy="2503249"/>
          </a:xfrm>
          <a:prstGeom prst="rect">
            <a:avLst/>
          </a:prstGeom>
        </p:spPr>
        <p:txBody>
          <a:bodyPr wrap="square">
            <a:spAutoFit/>
          </a:bodyPr>
          <a:lstStyle/>
          <a:p>
            <a:pPr>
              <a:lnSpc>
                <a:spcPts val="3560"/>
              </a:lnSpc>
              <a:spcBef>
                <a:spcPts val="800"/>
              </a:spcBef>
            </a:pPr>
            <a:r>
              <a:rPr lang="en-US" sz="3600">
                <a:solidFill>
                  <a:schemeClr val="accent1"/>
                </a:solidFill>
                <a:ea typeface="Roboto Thin" charset="0"/>
                <a:cs typeface="Roboto Thin" charset="0"/>
              </a:rPr>
              <a:t>Creative Work #03</a:t>
            </a:r>
          </a:p>
          <a:p>
            <a:pPr>
              <a:lnSpc>
                <a:spcPts val="3560"/>
              </a:lnSpc>
              <a:spcBef>
                <a:spcPts val="800"/>
              </a:spcBef>
            </a:pPr>
            <a:r>
              <a:rPr lang="en-US" sz="2400">
                <a:ea typeface="Roboto Thin" charset="0"/>
                <a:cs typeface="Roboto Thin" charset="0"/>
              </a:rPr>
              <a:t>Etiam lacus nulla, bibendum egestas suscipit ut, sollicitudin eu massa. Phasellus semper quam justo, vel aliquam magna lobortis at. </a:t>
            </a:r>
          </a:p>
        </p:txBody>
      </p:sp>
      <p:sp>
        <p:nvSpPr>
          <p:cNvPr id="29" name="Rounded Rectangle 28"/>
          <p:cNvSpPr/>
          <p:nvPr/>
        </p:nvSpPr>
        <p:spPr>
          <a:xfrm>
            <a:off x="8650285" y="9644974"/>
            <a:ext cx="7086600" cy="3524250"/>
          </a:xfrm>
          <a:prstGeom prst="roundRect">
            <a:avLst>
              <a:gd name="adj" fmla="val 2151"/>
            </a:avLst>
          </a:prstGeom>
          <a:solidFill>
            <a:schemeClr val="bg1">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3"/>
              </a:solidFill>
            </a:endParaRPr>
          </a:p>
        </p:txBody>
      </p:sp>
      <p:sp>
        <p:nvSpPr>
          <p:cNvPr id="30" name="Rectangle 29"/>
          <p:cNvSpPr/>
          <p:nvPr/>
        </p:nvSpPr>
        <p:spPr>
          <a:xfrm>
            <a:off x="9587254" y="10145949"/>
            <a:ext cx="5212661" cy="2503249"/>
          </a:xfrm>
          <a:prstGeom prst="rect">
            <a:avLst/>
          </a:prstGeom>
        </p:spPr>
        <p:txBody>
          <a:bodyPr wrap="square">
            <a:spAutoFit/>
          </a:bodyPr>
          <a:lstStyle/>
          <a:p>
            <a:pPr>
              <a:lnSpc>
                <a:spcPts val="3560"/>
              </a:lnSpc>
              <a:spcBef>
                <a:spcPts val="800"/>
              </a:spcBef>
            </a:pPr>
            <a:r>
              <a:rPr lang="en-US" sz="3600">
                <a:solidFill>
                  <a:schemeClr val="accent1"/>
                </a:solidFill>
                <a:ea typeface="Roboto Thin" charset="0"/>
                <a:cs typeface="Roboto Thin" charset="0"/>
              </a:rPr>
              <a:t>Creative Work #04</a:t>
            </a:r>
          </a:p>
          <a:p>
            <a:pPr>
              <a:lnSpc>
                <a:spcPts val="3560"/>
              </a:lnSpc>
              <a:spcBef>
                <a:spcPts val="800"/>
              </a:spcBef>
            </a:pPr>
            <a:r>
              <a:rPr lang="en-US" sz="2400">
                <a:ea typeface="Roboto Thin" charset="0"/>
                <a:cs typeface="Roboto Thin" charset="0"/>
              </a:rPr>
              <a:t>Etiam lacus nulla, bibendum egestas suscipit ut, sollicitudin eu massa. Phasellus semper quam justo, vel aliquam magna lobortis at. </a:t>
            </a:r>
          </a:p>
        </p:txBody>
      </p:sp>
      <p:sp>
        <p:nvSpPr>
          <p:cNvPr id="31" name="Rounded Rectangle 30"/>
          <p:cNvSpPr/>
          <p:nvPr/>
        </p:nvSpPr>
        <p:spPr>
          <a:xfrm>
            <a:off x="16779342" y="7492181"/>
            <a:ext cx="7086600" cy="5677043"/>
          </a:xfrm>
          <a:prstGeom prst="roundRect">
            <a:avLst>
              <a:gd name="adj" fmla="val 2151"/>
            </a:avLst>
          </a:prstGeom>
          <a:solidFill>
            <a:schemeClr val="bg1">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3"/>
              </a:solidFill>
            </a:endParaRPr>
          </a:p>
        </p:txBody>
      </p:sp>
      <p:sp>
        <p:nvSpPr>
          <p:cNvPr id="32" name="Rectangle 31"/>
          <p:cNvSpPr/>
          <p:nvPr/>
        </p:nvSpPr>
        <p:spPr>
          <a:xfrm>
            <a:off x="17716311" y="8926751"/>
            <a:ext cx="5212661" cy="2503249"/>
          </a:xfrm>
          <a:prstGeom prst="rect">
            <a:avLst/>
          </a:prstGeom>
        </p:spPr>
        <p:txBody>
          <a:bodyPr wrap="square">
            <a:spAutoFit/>
          </a:bodyPr>
          <a:lstStyle/>
          <a:p>
            <a:pPr>
              <a:lnSpc>
                <a:spcPts val="3560"/>
              </a:lnSpc>
              <a:spcBef>
                <a:spcPts val="800"/>
              </a:spcBef>
            </a:pPr>
            <a:r>
              <a:rPr lang="en-US" sz="3600">
                <a:solidFill>
                  <a:schemeClr val="accent1"/>
                </a:solidFill>
                <a:ea typeface="Roboto Thin" charset="0"/>
                <a:cs typeface="Roboto Thin" charset="0"/>
              </a:rPr>
              <a:t>Creative Work #06</a:t>
            </a:r>
          </a:p>
          <a:p>
            <a:pPr>
              <a:lnSpc>
                <a:spcPts val="3560"/>
              </a:lnSpc>
              <a:spcBef>
                <a:spcPts val="800"/>
              </a:spcBef>
            </a:pPr>
            <a:r>
              <a:rPr lang="en-US" sz="2400">
                <a:ea typeface="Roboto Thin" charset="0"/>
                <a:cs typeface="Roboto Thin" charset="0"/>
              </a:rPr>
              <a:t>Etiam lacus nulla, bibendum egestas suscipit ut, sollicitudin eu massa. Phasellus semper quam justo, vel aliquam magna lobortis at. </a:t>
            </a:r>
          </a:p>
        </p:txBody>
      </p:sp>
      <p:sp>
        <p:nvSpPr>
          <p:cNvPr id="33" name="Rounded Rectangle 32"/>
          <p:cNvSpPr/>
          <p:nvPr/>
        </p:nvSpPr>
        <p:spPr>
          <a:xfrm>
            <a:off x="16779342" y="634181"/>
            <a:ext cx="7086600" cy="5677043"/>
          </a:xfrm>
          <a:prstGeom prst="roundRect">
            <a:avLst>
              <a:gd name="adj" fmla="val 2151"/>
            </a:avLst>
          </a:prstGeom>
          <a:solidFill>
            <a:schemeClr val="bg1">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3"/>
              </a:solidFill>
            </a:endParaRPr>
          </a:p>
        </p:txBody>
      </p:sp>
      <p:sp>
        <p:nvSpPr>
          <p:cNvPr id="34" name="Rectangle 33"/>
          <p:cNvSpPr/>
          <p:nvPr/>
        </p:nvSpPr>
        <p:spPr>
          <a:xfrm>
            <a:off x="17716311" y="2068751"/>
            <a:ext cx="5212661" cy="2503249"/>
          </a:xfrm>
          <a:prstGeom prst="rect">
            <a:avLst/>
          </a:prstGeom>
        </p:spPr>
        <p:txBody>
          <a:bodyPr wrap="square">
            <a:spAutoFit/>
          </a:bodyPr>
          <a:lstStyle/>
          <a:p>
            <a:pPr>
              <a:lnSpc>
                <a:spcPts val="3560"/>
              </a:lnSpc>
              <a:spcBef>
                <a:spcPts val="800"/>
              </a:spcBef>
            </a:pPr>
            <a:r>
              <a:rPr lang="en-US" sz="3600">
                <a:solidFill>
                  <a:schemeClr val="accent1"/>
                </a:solidFill>
                <a:ea typeface="Roboto Thin" charset="0"/>
                <a:cs typeface="Roboto Thin" charset="0"/>
              </a:rPr>
              <a:t>Creative Work #05</a:t>
            </a:r>
          </a:p>
          <a:p>
            <a:pPr>
              <a:lnSpc>
                <a:spcPts val="3560"/>
              </a:lnSpc>
              <a:spcBef>
                <a:spcPts val="800"/>
              </a:spcBef>
            </a:pPr>
            <a:r>
              <a:rPr lang="en-US" sz="2400">
                <a:ea typeface="Roboto Thin" charset="0"/>
                <a:cs typeface="Roboto Thin" charset="0"/>
              </a:rPr>
              <a:t>Etiam lacus nulla, bibendum egestas suscipit ut, sollicitudin eu massa. Phasellus semper quam justo, vel aliquam magna lobortis at. </a:t>
            </a:r>
          </a:p>
        </p:txBody>
      </p:sp>
    </p:spTree>
    <p:extLst>
      <p:ext uri="{BB962C8B-B14F-4D97-AF65-F5344CB8AC3E}">
        <p14:creationId xmlns:p14="http://schemas.microsoft.com/office/powerpoint/2010/main" val="346463619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reeform 33"/>
          <p:cNvSpPr>
            <a:spLocks/>
          </p:cNvSpPr>
          <p:nvPr/>
        </p:nvSpPr>
        <p:spPr bwMode="auto">
          <a:xfrm rot="5400000">
            <a:off x="9061248" y="2333765"/>
            <a:ext cx="5788614" cy="9379559"/>
          </a:xfrm>
          <a:custGeom>
            <a:avLst/>
            <a:gdLst>
              <a:gd name="T0" fmla="*/ 373 w 398"/>
              <a:gd name="T1" fmla="*/ 373 h 647"/>
              <a:gd name="T2" fmla="*/ 118 w 398"/>
              <a:gd name="T3" fmla="*/ 627 h 647"/>
              <a:gd name="T4" fmla="*/ 72 w 398"/>
              <a:gd name="T5" fmla="*/ 647 h 647"/>
              <a:gd name="T6" fmla="*/ 25 w 398"/>
              <a:gd name="T7" fmla="*/ 627 h 647"/>
              <a:gd name="T8" fmla="*/ 25 w 398"/>
              <a:gd name="T9" fmla="*/ 535 h 647"/>
              <a:gd name="T10" fmla="*/ 233 w 398"/>
              <a:gd name="T11" fmla="*/ 327 h 647"/>
              <a:gd name="T12" fmla="*/ 25 w 398"/>
              <a:gd name="T13" fmla="*/ 119 h 647"/>
              <a:gd name="T14" fmla="*/ 25 w 398"/>
              <a:gd name="T15" fmla="*/ 26 h 647"/>
              <a:gd name="T16" fmla="*/ 118 w 398"/>
              <a:gd name="T17" fmla="*/ 26 h 647"/>
              <a:gd name="T18" fmla="*/ 373 w 398"/>
              <a:gd name="T19" fmla="*/ 280 h 647"/>
              <a:gd name="T20" fmla="*/ 373 w 398"/>
              <a:gd name="T21" fmla="*/ 37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647">
                <a:moveTo>
                  <a:pt x="373" y="373"/>
                </a:moveTo>
                <a:cubicBezTo>
                  <a:pt x="118" y="627"/>
                  <a:pt x="118" y="627"/>
                  <a:pt x="118" y="627"/>
                </a:cubicBezTo>
                <a:cubicBezTo>
                  <a:pt x="105" y="640"/>
                  <a:pt x="89" y="647"/>
                  <a:pt x="72" y="647"/>
                </a:cubicBezTo>
                <a:cubicBezTo>
                  <a:pt x="55" y="647"/>
                  <a:pt x="38" y="640"/>
                  <a:pt x="25" y="627"/>
                </a:cubicBezTo>
                <a:cubicBezTo>
                  <a:pt x="0" y="602"/>
                  <a:pt x="0" y="560"/>
                  <a:pt x="25" y="535"/>
                </a:cubicBezTo>
                <a:cubicBezTo>
                  <a:pt x="233" y="327"/>
                  <a:pt x="233" y="327"/>
                  <a:pt x="233" y="327"/>
                </a:cubicBezTo>
                <a:cubicBezTo>
                  <a:pt x="25" y="119"/>
                  <a:pt x="25" y="119"/>
                  <a:pt x="25" y="119"/>
                </a:cubicBezTo>
                <a:cubicBezTo>
                  <a:pt x="0" y="93"/>
                  <a:pt x="0" y="51"/>
                  <a:pt x="25" y="26"/>
                </a:cubicBezTo>
                <a:cubicBezTo>
                  <a:pt x="51" y="0"/>
                  <a:pt x="93" y="0"/>
                  <a:pt x="118" y="26"/>
                </a:cubicBezTo>
                <a:cubicBezTo>
                  <a:pt x="373" y="280"/>
                  <a:pt x="373" y="280"/>
                  <a:pt x="373" y="280"/>
                </a:cubicBezTo>
                <a:cubicBezTo>
                  <a:pt x="398" y="306"/>
                  <a:pt x="398" y="347"/>
                  <a:pt x="373" y="373"/>
                </a:cubicBezTo>
                <a:close/>
              </a:path>
            </a:pathLst>
          </a:custGeom>
          <a:solidFill>
            <a:schemeClr val="accent1"/>
          </a:solidFill>
          <a:ln>
            <a:noFill/>
          </a:ln>
          <a:effectLst>
            <a:outerShdw blurRad="622300" dist="381000" dir="27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nvGrpSpPr>
          <p:cNvPr id="19" name="Group 18"/>
          <p:cNvGrpSpPr/>
          <p:nvPr/>
        </p:nvGrpSpPr>
        <p:grpSpPr>
          <a:xfrm>
            <a:off x="3467100" y="5200650"/>
            <a:ext cx="8191500" cy="2819399"/>
            <a:chOff x="3467100" y="3486150"/>
            <a:chExt cx="8191500" cy="2819399"/>
          </a:xfrm>
        </p:grpSpPr>
        <p:sp>
          <p:nvSpPr>
            <p:cNvPr id="8" name="Rounded Rectangle 7"/>
            <p:cNvSpPr/>
            <p:nvPr/>
          </p:nvSpPr>
          <p:spPr>
            <a:xfrm>
              <a:off x="3467100" y="348615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5266921" y="3941031"/>
              <a:ext cx="6046537" cy="2041585"/>
            </a:xfrm>
            <a:prstGeom prst="rect">
              <a:avLst/>
            </a:prstGeom>
          </p:spPr>
          <p:txBody>
            <a:bodyPr wrap="square">
              <a:spAutoFit/>
            </a:bodyPr>
            <a:lstStyle/>
            <a:p>
              <a:pPr>
                <a:lnSpc>
                  <a:spcPts val="3560"/>
                </a:lnSpc>
                <a:spcBef>
                  <a:spcPts val="800"/>
                </a:spcBef>
              </a:pPr>
              <a:r>
                <a:rPr lang="en-US" sz="3600" dirty="0">
                  <a:solidFill>
                    <a:srgbClr val="16152C"/>
                  </a:solidFill>
                  <a:ea typeface="Roboto Thin" charset="0"/>
                  <a:cs typeface="Roboto Thin" charset="0"/>
                </a:rPr>
                <a:t>Super Fast</a:t>
              </a:r>
            </a:p>
            <a:p>
              <a:pPr>
                <a:lnSpc>
                  <a:spcPts val="3560"/>
                </a:lnSpc>
                <a:spcBef>
                  <a:spcPts val="800"/>
                </a:spcBef>
              </a:pPr>
              <a:r>
                <a:rPr lang="en-US" sz="2400" dirty="0">
                  <a:solidFill>
                    <a:srgbClr val="16152C"/>
                  </a:solidFill>
                  <a:ea typeface="Roboto Thin" charset="0"/>
                  <a:cs typeface="Roboto Thin" charset="0"/>
                </a:rPr>
                <a:t>Etiam lacus nulla, bibendum egestas suscipit ut, sollicitudin eu massa. Phasellus semper quam</a:t>
              </a:r>
            </a:p>
          </p:txBody>
        </p:sp>
        <p:sp>
          <p:nvSpPr>
            <p:cNvPr id="18" name="Rectangle 17"/>
            <p:cNvSpPr/>
            <p:nvPr/>
          </p:nvSpPr>
          <p:spPr>
            <a:xfrm>
              <a:off x="3916349" y="4062752"/>
              <a:ext cx="1031051" cy="1107996"/>
            </a:xfrm>
            <a:prstGeom prst="rect">
              <a:avLst/>
            </a:prstGeom>
          </p:spPr>
          <p:txBody>
            <a:bodyPr wrap="none">
              <a:spAutoFit/>
            </a:bodyPr>
            <a:lstStyle/>
            <a:p>
              <a:r>
                <a:rPr lang="en-US" sz="6600">
                  <a:solidFill>
                    <a:schemeClr val="accent1"/>
                  </a:solidFill>
                  <a:latin typeface="dt-line-technology-01" panose="02000509000000000000" pitchFamily="49" charset="0"/>
                  <a:cs typeface="Arial" panose="020B0604020202020204" pitchFamily="34" charset="0"/>
                </a:rPr>
                <a:t>(</a:t>
              </a:r>
              <a:endParaRPr lang="en-US" sz="6600">
                <a:solidFill>
                  <a:schemeClr val="accent1"/>
                </a:solidFill>
              </a:endParaRPr>
            </a:p>
          </p:txBody>
        </p:sp>
      </p:grpSp>
      <p:grpSp>
        <p:nvGrpSpPr>
          <p:cNvPr id="3" name="Group 2"/>
          <p:cNvGrpSpPr/>
          <p:nvPr/>
        </p:nvGrpSpPr>
        <p:grpSpPr>
          <a:xfrm>
            <a:off x="12252511" y="5200650"/>
            <a:ext cx="8191500" cy="2819399"/>
            <a:chOff x="12252511" y="5200650"/>
            <a:chExt cx="8191500" cy="2819399"/>
          </a:xfrm>
        </p:grpSpPr>
        <p:sp>
          <p:nvSpPr>
            <p:cNvPr id="21" name="Rounded Rectangle 20"/>
            <p:cNvSpPr/>
            <p:nvPr/>
          </p:nvSpPr>
          <p:spPr>
            <a:xfrm>
              <a:off x="12252511" y="520065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14052332" y="5655531"/>
              <a:ext cx="6046537" cy="2041585"/>
            </a:xfrm>
            <a:prstGeom prst="rect">
              <a:avLst/>
            </a:prstGeom>
          </p:spPr>
          <p:txBody>
            <a:bodyPr wrap="square">
              <a:spAutoFit/>
            </a:bodyPr>
            <a:lstStyle/>
            <a:p>
              <a:pPr>
                <a:lnSpc>
                  <a:spcPts val="3560"/>
                </a:lnSpc>
                <a:spcBef>
                  <a:spcPts val="800"/>
                </a:spcBef>
              </a:pPr>
              <a:r>
                <a:rPr lang="en-US" sz="3600" dirty="0">
                  <a:solidFill>
                    <a:srgbClr val="16152C"/>
                  </a:solidFill>
                  <a:ea typeface="Roboto Thin" charset="0"/>
                  <a:cs typeface="Roboto Thin" charset="0"/>
                </a:rPr>
                <a:t>Transport</a:t>
              </a:r>
            </a:p>
            <a:p>
              <a:pPr>
                <a:lnSpc>
                  <a:spcPts val="3560"/>
                </a:lnSpc>
                <a:spcBef>
                  <a:spcPts val="800"/>
                </a:spcBef>
              </a:pPr>
              <a:r>
                <a:rPr lang="en-US" sz="2400" dirty="0">
                  <a:solidFill>
                    <a:srgbClr val="16152C"/>
                  </a:solidFill>
                  <a:ea typeface="Roboto Thin" charset="0"/>
                  <a:cs typeface="Roboto Thin" charset="0"/>
                </a:rPr>
                <a:t>Etiam lacus nulla, bibendum egestas suscipit ut, sollicitudin eu massa. Phasellus semper quam</a:t>
              </a:r>
            </a:p>
          </p:txBody>
        </p:sp>
        <p:sp>
          <p:nvSpPr>
            <p:cNvPr id="23" name="Rectangle 22"/>
            <p:cNvSpPr/>
            <p:nvPr/>
          </p:nvSpPr>
          <p:spPr>
            <a:xfrm>
              <a:off x="12701760" y="5777252"/>
              <a:ext cx="1031051" cy="1107996"/>
            </a:xfrm>
            <a:prstGeom prst="rect">
              <a:avLst/>
            </a:prstGeom>
          </p:spPr>
          <p:txBody>
            <a:bodyPr wrap="none">
              <a:spAutoFit/>
            </a:bodyPr>
            <a:lstStyle/>
            <a:p>
              <a:r>
                <a:rPr lang="en-US" sz="6600">
                  <a:solidFill>
                    <a:schemeClr val="accent2"/>
                  </a:solidFill>
                  <a:latin typeface="dt-line-transportation-01" panose="02000509000000000000" pitchFamily="49" charset="0"/>
                  <a:cs typeface="Arial" panose="020B0604020202020204" pitchFamily="34" charset="0"/>
                </a:rPr>
                <a:t>b</a:t>
              </a:r>
              <a:endParaRPr lang="en-US" sz="6600">
                <a:solidFill>
                  <a:schemeClr val="accent2"/>
                </a:solidFill>
              </a:endParaRPr>
            </a:p>
          </p:txBody>
        </p:sp>
      </p:grpSp>
      <p:sp>
        <p:nvSpPr>
          <p:cNvPr id="31" name="Title 1"/>
          <p:cNvSpPr txBox="1">
            <a:spLocks/>
          </p:cNvSpPr>
          <p:nvPr/>
        </p:nvSpPr>
        <p:spPr>
          <a:xfrm>
            <a:off x="7672545" y="2640958"/>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Portfolio</a:t>
            </a:r>
          </a:p>
          <a:p>
            <a:pPr algn="ctr"/>
            <a:r>
              <a:rPr lang="en-US" sz="3200">
                <a:latin typeface="+mn-lt"/>
              </a:rPr>
              <a:t>Create great subtitle is in here</a:t>
            </a:r>
            <a:endParaRPr lang="en-US" sz="6400">
              <a:latin typeface="+mn-lt"/>
            </a:endParaRPr>
          </a:p>
        </p:txBody>
      </p:sp>
      <p:sp>
        <p:nvSpPr>
          <p:cNvPr id="32" name="Rectangle: Rounded Corners 80"/>
          <p:cNvSpPr/>
          <p:nvPr/>
        </p:nvSpPr>
        <p:spPr>
          <a:xfrm>
            <a:off x="11503691" y="4129237"/>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262208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1000" fill="hold"/>
                                        <p:tgtEl>
                                          <p:spTgt spid="34"/>
                                        </p:tgtEl>
                                        <p:attrNameLst>
                                          <p:attrName>ppt_x</p:attrName>
                                        </p:attrNameLst>
                                      </p:cBhvr>
                                      <p:tavLst>
                                        <p:tav tm="0">
                                          <p:val>
                                            <p:strVal val="#ppt_x"/>
                                          </p:val>
                                        </p:tav>
                                        <p:tav tm="100000">
                                          <p:val>
                                            <p:strVal val="#ppt_x"/>
                                          </p:val>
                                        </p:tav>
                                      </p:tavLst>
                                    </p:anim>
                                    <p:anim calcmode="lin" valueType="num">
                                      <p:cBhvr additive="base">
                                        <p:cTn id="8" dur="1000" fill="hold"/>
                                        <p:tgtEl>
                                          <p:spTgt spid="34"/>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10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000" fill="hold"/>
                                        <p:tgtEl>
                                          <p:spTgt spid="3"/>
                                        </p:tgtEl>
                                        <p:attrNameLst>
                                          <p:attrName>ppt_x</p:attrName>
                                        </p:attrNameLst>
                                      </p:cBhvr>
                                      <p:tavLst>
                                        <p:tav tm="0">
                                          <p:val>
                                            <p:strVal val="#ppt_x"/>
                                          </p:val>
                                        </p:tav>
                                        <p:tav tm="100000">
                                          <p:val>
                                            <p:strVal val="#ppt_x"/>
                                          </p:val>
                                        </p:tav>
                                      </p:tavLst>
                                    </p:anim>
                                    <p:anim calcmode="lin" valueType="num">
                                      <p:cBhvr additive="base">
                                        <p:cTn id="12" dur="10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decel="100000" fill="hold"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reeform 33"/>
          <p:cNvSpPr>
            <a:spLocks/>
          </p:cNvSpPr>
          <p:nvPr/>
        </p:nvSpPr>
        <p:spPr bwMode="auto">
          <a:xfrm rot="5400000">
            <a:off x="8771818" y="3167285"/>
            <a:ext cx="6367475" cy="10317515"/>
          </a:xfrm>
          <a:custGeom>
            <a:avLst/>
            <a:gdLst>
              <a:gd name="T0" fmla="*/ 373 w 398"/>
              <a:gd name="T1" fmla="*/ 373 h 647"/>
              <a:gd name="T2" fmla="*/ 118 w 398"/>
              <a:gd name="T3" fmla="*/ 627 h 647"/>
              <a:gd name="T4" fmla="*/ 72 w 398"/>
              <a:gd name="T5" fmla="*/ 647 h 647"/>
              <a:gd name="T6" fmla="*/ 25 w 398"/>
              <a:gd name="T7" fmla="*/ 627 h 647"/>
              <a:gd name="T8" fmla="*/ 25 w 398"/>
              <a:gd name="T9" fmla="*/ 535 h 647"/>
              <a:gd name="T10" fmla="*/ 233 w 398"/>
              <a:gd name="T11" fmla="*/ 327 h 647"/>
              <a:gd name="T12" fmla="*/ 25 w 398"/>
              <a:gd name="T13" fmla="*/ 119 h 647"/>
              <a:gd name="T14" fmla="*/ 25 w 398"/>
              <a:gd name="T15" fmla="*/ 26 h 647"/>
              <a:gd name="T16" fmla="*/ 118 w 398"/>
              <a:gd name="T17" fmla="*/ 26 h 647"/>
              <a:gd name="T18" fmla="*/ 373 w 398"/>
              <a:gd name="T19" fmla="*/ 280 h 647"/>
              <a:gd name="T20" fmla="*/ 373 w 398"/>
              <a:gd name="T21" fmla="*/ 37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647">
                <a:moveTo>
                  <a:pt x="373" y="373"/>
                </a:moveTo>
                <a:cubicBezTo>
                  <a:pt x="118" y="627"/>
                  <a:pt x="118" y="627"/>
                  <a:pt x="118" y="627"/>
                </a:cubicBezTo>
                <a:cubicBezTo>
                  <a:pt x="105" y="640"/>
                  <a:pt x="89" y="647"/>
                  <a:pt x="72" y="647"/>
                </a:cubicBezTo>
                <a:cubicBezTo>
                  <a:pt x="55" y="647"/>
                  <a:pt x="38" y="640"/>
                  <a:pt x="25" y="627"/>
                </a:cubicBezTo>
                <a:cubicBezTo>
                  <a:pt x="0" y="602"/>
                  <a:pt x="0" y="560"/>
                  <a:pt x="25" y="535"/>
                </a:cubicBezTo>
                <a:cubicBezTo>
                  <a:pt x="233" y="327"/>
                  <a:pt x="233" y="327"/>
                  <a:pt x="233" y="327"/>
                </a:cubicBezTo>
                <a:cubicBezTo>
                  <a:pt x="25" y="119"/>
                  <a:pt x="25" y="119"/>
                  <a:pt x="25" y="119"/>
                </a:cubicBezTo>
                <a:cubicBezTo>
                  <a:pt x="0" y="93"/>
                  <a:pt x="0" y="51"/>
                  <a:pt x="25" y="26"/>
                </a:cubicBezTo>
                <a:cubicBezTo>
                  <a:pt x="51" y="0"/>
                  <a:pt x="93" y="0"/>
                  <a:pt x="118" y="26"/>
                </a:cubicBezTo>
                <a:cubicBezTo>
                  <a:pt x="373" y="280"/>
                  <a:pt x="373" y="280"/>
                  <a:pt x="373" y="280"/>
                </a:cubicBezTo>
                <a:cubicBezTo>
                  <a:pt x="398" y="306"/>
                  <a:pt x="398" y="347"/>
                  <a:pt x="373" y="373"/>
                </a:cubicBezTo>
                <a:close/>
              </a:path>
            </a:pathLst>
          </a:custGeom>
          <a:solidFill>
            <a:schemeClr val="accent1"/>
          </a:solidFill>
          <a:ln>
            <a:noFill/>
          </a:ln>
          <a:effectLst>
            <a:outerShdw blurRad="622300" dist="381000" dir="27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nvGrpSpPr>
          <p:cNvPr id="19" name="Group 18"/>
          <p:cNvGrpSpPr/>
          <p:nvPr/>
        </p:nvGrpSpPr>
        <p:grpSpPr>
          <a:xfrm>
            <a:off x="3467100" y="4305300"/>
            <a:ext cx="8191500" cy="2819399"/>
            <a:chOff x="3467100" y="3486150"/>
            <a:chExt cx="8191500" cy="2819399"/>
          </a:xfrm>
        </p:grpSpPr>
        <p:sp>
          <p:nvSpPr>
            <p:cNvPr id="8" name="Rounded Rectangle 7"/>
            <p:cNvSpPr/>
            <p:nvPr/>
          </p:nvSpPr>
          <p:spPr>
            <a:xfrm>
              <a:off x="3467100" y="348615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5266921" y="3941031"/>
              <a:ext cx="6046537" cy="2041585"/>
            </a:xfrm>
            <a:prstGeom prst="rect">
              <a:avLst/>
            </a:prstGeom>
          </p:spPr>
          <p:txBody>
            <a:bodyPr wrap="square">
              <a:spAutoFit/>
            </a:bodyPr>
            <a:lstStyle/>
            <a:p>
              <a:pPr>
                <a:lnSpc>
                  <a:spcPts val="3560"/>
                </a:lnSpc>
                <a:spcBef>
                  <a:spcPts val="800"/>
                </a:spcBef>
              </a:pPr>
              <a:r>
                <a:rPr lang="en-US" sz="3600" dirty="0">
                  <a:solidFill>
                    <a:srgbClr val="16152C"/>
                  </a:solidFill>
                  <a:ea typeface="Roboto Thin" charset="0"/>
                  <a:cs typeface="Roboto Thin" charset="0"/>
                </a:rPr>
                <a:t>Super Fast</a:t>
              </a:r>
            </a:p>
            <a:p>
              <a:pPr>
                <a:lnSpc>
                  <a:spcPts val="3560"/>
                </a:lnSpc>
                <a:spcBef>
                  <a:spcPts val="800"/>
                </a:spcBef>
              </a:pPr>
              <a:r>
                <a:rPr lang="en-US" sz="2400" dirty="0">
                  <a:solidFill>
                    <a:srgbClr val="16152C"/>
                  </a:solidFill>
                  <a:ea typeface="Roboto Thin" charset="0"/>
                  <a:cs typeface="Roboto Thin" charset="0"/>
                </a:rPr>
                <a:t>Etiam lacus nulla, bibendum egestas suscipit ut, sollicitudin eu massa. Phasellus semper quam</a:t>
              </a:r>
            </a:p>
          </p:txBody>
        </p:sp>
        <p:sp>
          <p:nvSpPr>
            <p:cNvPr id="18" name="Rectangle 17"/>
            <p:cNvSpPr/>
            <p:nvPr/>
          </p:nvSpPr>
          <p:spPr>
            <a:xfrm>
              <a:off x="3916349" y="4062752"/>
              <a:ext cx="1031051" cy="1107996"/>
            </a:xfrm>
            <a:prstGeom prst="rect">
              <a:avLst/>
            </a:prstGeom>
          </p:spPr>
          <p:txBody>
            <a:bodyPr wrap="none">
              <a:spAutoFit/>
            </a:bodyPr>
            <a:lstStyle/>
            <a:p>
              <a:r>
                <a:rPr lang="en-US" sz="6600">
                  <a:solidFill>
                    <a:schemeClr val="accent1"/>
                  </a:solidFill>
                  <a:latin typeface="dt-line-technology-01" panose="02000509000000000000" pitchFamily="49" charset="0"/>
                  <a:cs typeface="Arial" panose="020B0604020202020204" pitchFamily="34" charset="0"/>
                </a:rPr>
                <a:t>(</a:t>
              </a:r>
              <a:endParaRPr lang="en-US" sz="6600">
                <a:solidFill>
                  <a:schemeClr val="accent1"/>
                </a:solidFill>
              </a:endParaRPr>
            </a:p>
          </p:txBody>
        </p:sp>
      </p:grpSp>
      <p:grpSp>
        <p:nvGrpSpPr>
          <p:cNvPr id="2" name="Group 1"/>
          <p:cNvGrpSpPr/>
          <p:nvPr/>
        </p:nvGrpSpPr>
        <p:grpSpPr>
          <a:xfrm>
            <a:off x="12252511" y="4305300"/>
            <a:ext cx="8191500" cy="2819399"/>
            <a:chOff x="12252511" y="4305300"/>
            <a:chExt cx="8191500" cy="2819399"/>
          </a:xfrm>
        </p:grpSpPr>
        <p:sp>
          <p:nvSpPr>
            <p:cNvPr id="21" name="Rounded Rectangle 20"/>
            <p:cNvSpPr/>
            <p:nvPr/>
          </p:nvSpPr>
          <p:spPr>
            <a:xfrm>
              <a:off x="12252511" y="430530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14052332" y="4760181"/>
              <a:ext cx="6046537" cy="2041585"/>
            </a:xfrm>
            <a:prstGeom prst="rect">
              <a:avLst/>
            </a:prstGeom>
          </p:spPr>
          <p:txBody>
            <a:bodyPr wrap="square">
              <a:spAutoFit/>
            </a:bodyPr>
            <a:lstStyle/>
            <a:p>
              <a:pPr>
                <a:lnSpc>
                  <a:spcPts val="3560"/>
                </a:lnSpc>
                <a:spcBef>
                  <a:spcPts val="800"/>
                </a:spcBef>
              </a:pPr>
              <a:r>
                <a:rPr lang="en-US" sz="3600" dirty="0">
                  <a:solidFill>
                    <a:srgbClr val="16152C"/>
                  </a:solidFill>
                  <a:ea typeface="Roboto Thin" charset="0"/>
                  <a:cs typeface="Roboto Thin" charset="0"/>
                </a:rPr>
                <a:t>Transport</a:t>
              </a:r>
            </a:p>
            <a:p>
              <a:pPr>
                <a:lnSpc>
                  <a:spcPts val="3560"/>
                </a:lnSpc>
                <a:spcBef>
                  <a:spcPts val="800"/>
                </a:spcBef>
              </a:pPr>
              <a:r>
                <a:rPr lang="en-US" sz="2400" dirty="0">
                  <a:solidFill>
                    <a:srgbClr val="16152C"/>
                  </a:solidFill>
                  <a:ea typeface="Roboto Thin" charset="0"/>
                  <a:cs typeface="Roboto Thin" charset="0"/>
                </a:rPr>
                <a:t>Etiam lacus nulla, bibendum egestas suscipit ut, sollicitudin eu massa. Phasellus semper quam</a:t>
              </a:r>
            </a:p>
          </p:txBody>
        </p:sp>
        <p:sp>
          <p:nvSpPr>
            <p:cNvPr id="23" name="Rectangle 22"/>
            <p:cNvSpPr/>
            <p:nvPr/>
          </p:nvSpPr>
          <p:spPr>
            <a:xfrm>
              <a:off x="12701760" y="4881902"/>
              <a:ext cx="1031051" cy="1107996"/>
            </a:xfrm>
            <a:prstGeom prst="rect">
              <a:avLst/>
            </a:prstGeom>
          </p:spPr>
          <p:txBody>
            <a:bodyPr wrap="none">
              <a:spAutoFit/>
            </a:bodyPr>
            <a:lstStyle/>
            <a:p>
              <a:r>
                <a:rPr lang="en-US" sz="6600">
                  <a:solidFill>
                    <a:schemeClr val="accent2"/>
                  </a:solidFill>
                  <a:latin typeface="dt-line-transportation-01" panose="02000509000000000000" pitchFamily="49" charset="0"/>
                  <a:cs typeface="Arial" panose="020B0604020202020204" pitchFamily="34" charset="0"/>
                </a:rPr>
                <a:t>b</a:t>
              </a:r>
              <a:endParaRPr lang="en-US" sz="6600">
                <a:solidFill>
                  <a:schemeClr val="accent2"/>
                </a:solidFill>
              </a:endParaRPr>
            </a:p>
          </p:txBody>
        </p:sp>
      </p:grpSp>
      <p:grpSp>
        <p:nvGrpSpPr>
          <p:cNvPr id="24" name="Group 23"/>
          <p:cNvGrpSpPr/>
          <p:nvPr/>
        </p:nvGrpSpPr>
        <p:grpSpPr>
          <a:xfrm>
            <a:off x="3467100" y="7579580"/>
            <a:ext cx="8191500" cy="2819399"/>
            <a:chOff x="3467100" y="3486150"/>
            <a:chExt cx="8191500" cy="2819399"/>
          </a:xfrm>
        </p:grpSpPr>
        <p:sp>
          <p:nvSpPr>
            <p:cNvPr id="25" name="Rounded Rectangle 24"/>
            <p:cNvSpPr/>
            <p:nvPr/>
          </p:nvSpPr>
          <p:spPr>
            <a:xfrm>
              <a:off x="3467100" y="348615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5266921" y="3941031"/>
              <a:ext cx="6046537" cy="2041585"/>
            </a:xfrm>
            <a:prstGeom prst="rect">
              <a:avLst/>
            </a:prstGeom>
          </p:spPr>
          <p:txBody>
            <a:bodyPr wrap="square">
              <a:spAutoFit/>
            </a:bodyPr>
            <a:lstStyle/>
            <a:p>
              <a:pPr>
                <a:lnSpc>
                  <a:spcPts val="3560"/>
                </a:lnSpc>
                <a:spcBef>
                  <a:spcPts val="800"/>
                </a:spcBef>
              </a:pPr>
              <a:r>
                <a:rPr lang="en-US" sz="3600" dirty="0">
                  <a:solidFill>
                    <a:srgbClr val="16152C"/>
                  </a:solidFill>
                  <a:ea typeface="Roboto Thin" charset="0"/>
                  <a:cs typeface="Roboto Thin" charset="0"/>
                </a:rPr>
                <a:t>Good Shipping</a:t>
              </a:r>
            </a:p>
            <a:p>
              <a:pPr>
                <a:lnSpc>
                  <a:spcPts val="3560"/>
                </a:lnSpc>
                <a:spcBef>
                  <a:spcPts val="800"/>
                </a:spcBef>
              </a:pPr>
              <a:r>
                <a:rPr lang="en-US" sz="2400" dirty="0">
                  <a:solidFill>
                    <a:srgbClr val="16152C"/>
                  </a:solidFill>
                  <a:ea typeface="Roboto Thin" charset="0"/>
                  <a:cs typeface="Roboto Thin" charset="0"/>
                </a:rPr>
                <a:t>Etiam lacus nulla, bibendum egestas suscipit ut, sollicitudin eu massa. Phasellus semper quam</a:t>
              </a:r>
            </a:p>
          </p:txBody>
        </p:sp>
        <p:sp>
          <p:nvSpPr>
            <p:cNvPr id="27" name="Rectangle 26"/>
            <p:cNvSpPr/>
            <p:nvPr/>
          </p:nvSpPr>
          <p:spPr>
            <a:xfrm>
              <a:off x="3916349" y="4062752"/>
              <a:ext cx="1031051" cy="1107996"/>
            </a:xfrm>
            <a:prstGeom prst="rect">
              <a:avLst/>
            </a:prstGeom>
          </p:spPr>
          <p:txBody>
            <a:bodyPr wrap="none">
              <a:spAutoFit/>
            </a:bodyPr>
            <a:lstStyle/>
            <a:p>
              <a:r>
                <a:rPr lang="en-US" sz="6600">
                  <a:solidFill>
                    <a:schemeClr val="accent3"/>
                  </a:solidFill>
                  <a:latin typeface="dt-line-transportation-01" panose="02000509000000000000" pitchFamily="49" charset="0"/>
                  <a:cs typeface="Arial" panose="020B0604020202020204" pitchFamily="34" charset="0"/>
                </a:rPr>
                <a:t>c</a:t>
              </a:r>
              <a:endParaRPr lang="en-US" sz="6600">
                <a:solidFill>
                  <a:schemeClr val="accent3"/>
                </a:solidFill>
              </a:endParaRPr>
            </a:p>
          </p:txBody>
        </p:sp>
      </p:grpSp>
      <p:grpSp>
        <p:nvGrpSpPr>
          <p:cNvPr id="3" name="Group 2"/>
          <p:cNvGrpSpPr/>
          <p:nvPr/>
        </p:nvGrpSpPr>
        <p:grpSpPr>
          <a:xfrm>
            <a:off x="12252511" y="7579580"/>
            <a:ext cx="8191500" cy="2819399"/>
            <a:chOff x="12252511" y="7579580"/>
            <a:chExt cx="8191500" cy="2819399"/>
          </a:xfrm>
        </p:grpSpPr>
        <p:sp>
          <p:nvSpPr>
            <p:cNvPr id="28" name="Rounded Rectangle 27"/>
            <p:cNvSpPr/>
            <p:nvPr/>
          </p:nvSpPr>
          <p:spPr>
            <a:xfrm>
              <a:off x="12252511" y="757958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14052332" y="8034461"/>
              <a:ext cx="6046537" cy="2041585"/>
            </a:xfrm>
            <a:prstGeom prst="rect">
              <a:avLst/>
            </a:prstGeom>
          </p:spPr>
          <p:txBody>
            <a:bodyPr wrap="square">
              <a:spAutoFit/>
            </a:bodyPr>
            <a:lstStyle/>
            <a:p>
              <a:pPr>
                <a:lnSpc>
                  <a:spcPts val="3560"/>
                </a:lnSpc>
                <a:spcBef>
                  <a:spcPts val="800"/>
                </a:spcBef>
              </a:pPr>
              <a:r>
                <a:rPr lang="en-US" sz="3600" dirty="0">
                  <a:solidFill>
                    <a:srgbClr val="16152C"/>
                  </a:solidFill>
                  <a:ea typeface="Roboto Thin" charset="0"/>
                  <a:cs typeface="Roboto Thin" charset="0"/>
                </a:rPr>
                <a:t>Fast Support</a:t>
              </a:r>
            </a:p>
            <a:p>
              <a:pPr>
                <a:lnSpc>
                  <a:spcPts val="3560"/>
                </a:lnSpc>
                <a:spcBef>
                  <a:spcPts val="800"/>
                </a:spcBef>
              </a:pPr>
              <a:r>
                <a:rPr lang="en-US" sz="2400" dirty="0">
                  <a:solidFill>
                    <a:srgbClr val="16152C"/>
                  </a:solidFill>
                  <a:ea typeface="Roboto Thin" charset="0"/>
                  <a:cs typeface="Roboto Thin" charset="0"/>
                </a:rPr>
                <a:t>Etiam lacus nulla, bibendum egestas suscipit ut, sollicitudin eu massa. Phasellus semper quam</a:t>
              </a:r>
            </a:p>
          </p:txBody>
        </p:sp>
        <p:sp>
          <p:nvSpPr>
            <p:cNvPr id="30" name="Rectangle 29"/>
            <p:cNvSpPr/>
            <p:nvPr/>
          </p:nvSpPr>
          <p:spPr>
            <a:xfrm>
              <a:off x="12663287" y="7725878"/>
              <a:ext cx="1107997" cy="1200329"/>
            </a:xfrm>
            <a:prstGeom prst="rect">
              <a:avLst/>
            </a:prstGeom>
          </p:spPr>
          <p:txBody>
            <a:bodyPr wrap="none">
              <a:spAutoFit/>
            </a:bodyPr>
            <a:lstStyle/>
            <a:p>
              <a:pPr algn="ctr"/>
              <a:r>
                <a:rPr lang="en-US" sz="7200">
                  <a:solidFill>
                    <a:schemeClr val="accent4"/>
                  </a:solidFill>
                  <a:latin typeface="dt-line-transportation-01" panose="02000509000000000000" pitchFamily="49" charset="0"/>
                  <a:cs typeface="Arial" panose="020B0604020202020204" pitchFamily="34" charset="0"/>
                </a:rPr>
                <a:t>e</a:t>
              </a:r>
            </a:p>
          </p:txBody>
        </p:sp>
      </p:grpSp>
      <p:sp>
        <p:nvSpPr>
          <p:cNvPr id="31" name="Title 1"/>
          <p:cNvSpPr txBox="1">
            <a:spLocks/>
          </p:cNvSpPr>
          <p:nvPr/>
        </p:nvSpPr>
        <p:spPr>
          <a:xfrm>
            <a:off x="7672545" y="1594731"/>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Portfolio</a:t>
            </a:r>
          </a:p>
          <a:p>
            <a:pPr algn="ctr"/>
            <a:r>
              <a:rPr lang="en-US" sz="3200">
                <a:latin typeface="+mn-lt"/>
              </a:rPr>
              <a:t>Create great subtitle is in here</a:t>
            </a:r>
            <a:endParaRPr lang="en-US" sz="6400">
              <a:latin typeface="+mn-lt"/>
            </a:endParaRPr>
          </a:p>
        </p:txBody>
      </p:sp>
      <p:sp>
        <p:nvSpPr>
          <p:cNvPr id="32" name="Rectangle: Rounded Corners 80"/>
          <p:cNvSpPr/>
          <p:nvPr/>
        </p:nvSpPr>
        <p:spPr>
          <a:xfrm>
            <a:off x="11503691" y="308301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245578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1000" fill="hold"/>
                                        <p:tgtEl>
                                          <p:spTgt spid="34"/>
                                        </p:tgtEl>
                                        <p:attrNameLst>
                                          <p:attrName>ppt_x</p:attrName>
                                        </p:attrNameLst>
                                      </p:cBhvr>
                                      <p:tavLst>
                                        <p:tav tm="0">
                                          <p:val>
                                            <p:strVal val="#ppt_x"/>
                                          </p:val>
                                        </p:tav>
                                        <p:tav tm="100000">
                                          <p:val>
                                            <p:strVal val="#ppt_x"/>
                                          </p:val>
                                        </p:tav>
                                      </p:tavLst>
                                    </p:anim>
                                    <p:anim calcmode="lin" valueType="num">
                                      <p:cBhvr additive="base">
                                        <p:cTn id="8" dur="1000" fill="hold"/>
                                        <p:tgtEl>
                                          <p:spTgt spid="34"/>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100" fill="hold"/>
                                        <p:tgtEl>
                                          <p:spTgt spid="19"/>
                                        </p:tgtEl>
                                        <p:attrNameLst>
                                          <p:attrName>ppt_x</p:attrName>
                                        </p:attrNameLst>
                                      </p:cBhvr>
                                      <p:tavLst>
                                        <p:tav tm="0">
                                          <p:val>
                                            <p:strVal val="#ppt_x"/>
                                          </p:val>
                                        </p:tav>
                                        <p:tav tm="100000">
                                          <p:val>
                                            <p:strVal val="#ppt_x"/>
                                          </p:val>
                                        </p:tav>
                                      </p:tavLst>
                                    </p:anim>
                                    <p:anim calcmode="lin" valueType="num">
                                      <p:cBhvr additive="base">
                                        <p:cTn id="12" dur="1100" fill="hold"/>
                                        <p:tgtEl>
                                          <p:spTgt spid="19"/>
                                        </p:tgtEl>
                                        <p:attrNameLst>
                                          <p:attrName>ppt_y</p:attrName>
                                        </p:attrNameLst>
                                      </p:cBhvr>
                                      <p:tavLst>
                                        <p:tav tm="0">
                                          <p:val>
                                            <p:strVal val="0-#ppt_h/2"/>
                                          </p:val>
                                        </p:tav>
                                        <p:tav tm="100000">
                                          <p:val>
                                            <p:strVal val="#ppt_y"/>
                                          </p:val>
                                        </p:tav>
                                      </p:tavLst>
                                    </p:anim>
                                  </p:childTnLst>
                                </p:cTn>
                              </p:par>
                              <p:par>
                                <p:cTn id="13" presetID="2" presetClass="entr" presetSubtype="1" decel="100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200" fill="hold"/>
                                        <p:tgtEl>
                                          <p:spTgt spid="2"/>
                                        </p:tgtEl>
                                        <p:attrNameLst>
                                          <p:attrName>ppt_x</p:attrName>
                                        </p:attrNameLst>
                                      </p:cBhvr>
                                      <p:tavLst>
                                        <p:tav tm="0">
                                          <p:val>
                                            <p:strVal val="#ppt_x"/>
                                          </p:val>
                                        </p:tav>
                                        <p:tav tm="100000">
                                          <p:val>
                                            <p:strVal val="#ppt_x"/>
                                          </p:val>
                                        </p:tav>
                                      </p:tavLst>
                                    </p:anim>
                                    <p:anim calcmode="lin" valueType="num">
                                      <p:cBhvr additive="base">
                                        <p:cTn id="16" dur="1200" fill="hold"/>
                                        <p:tgtEl>
                                          <p:spTgt spid="2"/>
                                        </p:tgtEl>
                                        <p:attrNameLst>
                                          <p:attrName>ppt_y</p:attrName>
                                        </p:attrNameLst>
                                      </p:cBhvr>
                                      <p:tavLst>
                                        <p:tav tm="0">
                                          <p:val>
                                            <p:strVal val="0-#ppt_h/2"/>
                                          </p:val>
                                        </p:tav>
                                        <p:tav tm="100000">
                                          <p:val>
                                            <p:strVal val="#ppt_y"/>
                                          </p:val>
                                        </p:tav>
                                      </p:tavLst>
                                    </p:anim>
                                  </p:childTnLst>
                                </p:cTn>
                              </p:par>
                              <p:par>
                                <p:cTn id="17" presetID="2" presetClass="entr" presetSubtype="1" decel="100000"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1300" fill="hold"/>
                                        <p:tgtEl>
                                          <p:spTgt spid="24"/>
                                        </p:tgtEl>
                                        <p:attrNameLst>
                                          <p:attrName>ppt_x</p:attrName>
                                        </p:attrNameLst>
                                      </p:cBhvr>
                                      <p:tavLst>
                                        <p:tav tm="0">
                                          <p:val>
                                            <p:strVal val="#ppt_x"/>
                                          </p:val>
                                        </p:tav>
                                        <p:tav tm="100000">
                                          <p:val>
                                            <p:strVal val="#ppt_x"/>
                                          </p:val>
                                        </p:tav>
                                      </p:tavLst>
                                    </p:anim>
                                    <p:anim calcmode="lin" valueType="num">
                                      <p:cBhvr additive="base">
                                        <p:cTn id="20" dur="1300" fill="hold"/>
                                        <p:tgtEl>
                                          <p:spTgt spid="24"/>
                                        </p:tgtEl>
                                        <p:attrNameLst>
                                          <p:attrName>ppt_y</p:attrName>
                                        </p:attrNameLst>
                                      </p:cBhvr>
                                      <p:tavLst>
                                        <p:tav tm="0">
                                          <p:val>
                                            <p:strVal val="0-#ppt_h/2"/>
                                          </p:val>
                                        </p:tav>
                                        <p:tav tm="100000">
                                          <p:val>
                                            <p:strVal val="#ppt_y"/>
                                          </p:val>
                                        </p:tav>
                                      </p:tavLst>
                                    </p:anim>
                                  </p:childTnLst>
                                </p:cTn>
                              </p:par>
                              <p:par>
                                <p:cTn id="21" presetID="2" presetClass="entr" presetSubtype="1" decel="10000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1400" fill="hold"/>
                                        <p:tgtEl>
                                          <p:spTgt spid="3"/>
                                        </p:tgtEl>
                                        <p:attrNameLst>
                                          <p:attrName>ppt_x</p:attrName>
                                        </p:attrNameLst>
                                      </p:cBhvr>
                                      <p:tavLst>
                                        <p:tav tm="0">
                                          <p:val>
                                            <p:strVal val="#ppt_x"/>
                                          </p:val>
                                        </p:tav>
                                        <p:tav tm="100000">
                                          <p:val>
                                            <p:strVal val="#ppt_x"/>
                                          </p:val>
                                        </p:tav>
                                      </p:tavLst>
                                    </p:anim>
                                    <p:anim calcmode="lin" valueType="num">
                                      <p:cBhvr additive="base">
                                        <p:cTn id="24" dur="14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reeform 33"/>
          <p:cNvSpPr>
            <a:spLocks/>
          </p:cNvSpPr>
          <p:nvPr/>
        </p:nvSpPr>
        <p:spPr bwMode="auto">
          <a:xfrm rot="5400000">
            <a:off x="8771818" y="5373505"/>
            <a:ext cx="6367475" cy="10317515"/>
          </a:xfrm>
          <a:custGeom>
            <a:avLst/>
            <a:gdLst>
              <a:gd name="T0" fmla="*/ 373 w 398"/>
              <a:gd name="T1" fmla="*/ 373 h 647"/>
              <a:gd name="T2" fmla="*/ 118 w 398"/>
              <a:gd name="T3" fmla="*/ 627 h 647"/>
              <a:gd name="T4" fmla="*/ 72 w 398"/>
              <a:gd name="T5" fmla="*/ 647 h 647"/>
              <a:gd name="T6" fmla="*/ 25 w 398"/>
              <a:gd name="T7" fmla="*/ 627 h 647"/>
              <a:gd name="T8" fmla="*/ 25 w 398"/>
              <a:gd name="T9" fmla="*/ 535 h 647"/>
              <a:gd name="T10" fmla="*/ 233 w 398"/>
              <a:gd name="T11" fmla="*/ 327 h 647"/>
              <a:gd name="T12" fmla="*/ 25 w 398"/>
              <a:gd name="T13" fmla="*/ 119 h 647"/>
              <a:gd name="T14" fmla="*/ 25 w 398"/>
              <a:gd name="T15" fmla="*/ 26 h 647"/>
              <a:gd name="T16" fmla="*/ 118 w 398"/>
              <a:gd name="T17" fmla="*/ 26 h 647"/>
              <a:gd name="T18" fmla="*/ 373 w 398"/>
              <a:gd name="T19" fmla="*/ 280 h 647"/>
              <a:gd name="T20" fmla="*/ 373 w 398"/>
              <a:gd name="T21" fmla="*/ 37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647">
                <a:moveTo>
                  <a:pt x="373" y="373"/>
                </a:moveTo>
                <a:cubicBezTo>
                  <a:pt x="118" y="627"/>
                  <a:pt x="118" y="627"/>
                  <a:pt x="118" y="627"/>
                </a:cubicBezTo>
                <a:cubicBezTo>
                  <a:pt x="105" y="640"/>
                  <a:pt x="89" y="647"/>
                  <a:pt x="72" y="647"/>
                </a:cubicBezTo>
                <a:cubicBezTo>
                  <a:pt x="55" y="647"/>
                  <a:pt x="38" y="640"/>
                  <a:pt x="25" y="627"/>
                </a:cubicBezTo>
                <a:cubicBezTo>
                  <a:pt x="0" y="602"/>
                  <a:pt x="0" y="560"/>
                  <a:pt x="25" y="535"/>
                </a:cubicBezTo>
                <a:cubicBezTo>
                  <a:pt x="233" y="327"/>
                  <a:pt x="233" y="327"/>
                  <a:pt x="233" y="327"/>
                </a:cubicBezTo>
                <a:cubicBezTo>
                  <a:pt x="25" y="119"/>
                  <a:pt x="25" y="119"/>
                  <a:pt x="25" y="119"/>
                </a:cubicBezTo>
                <a:cubicBezTo>
                  <a:pt x="0" y="93"/>
                  <a:pt x="0" y="51"/>
                  <a:pt x="25" y="26"/>
                </a:cubicBezTo>
                <a:cubicBezTo>
                  <a:pt x="51" y="0"/>
                  <a:pt x="93" y="0"/>
                  <a:pt x="118" y="26"/>
                </a:cubicBezTo>
                <a:cubicBezTo>
                  <a:pt x="373" y="280"/>
                  <a:pt x="373" y="280"/>
                  <a:pt x="373" y="280"/>
                </a:cubicBezTo>
                <a:cubicBezTo>
                  <a:pt x="398" y="306"/>
                  <a:pt x="398" y="347"/>
                  <a:pt x="373" y="373"/>
                </a:cubicBezTo>
                <a:close/>
              </a:path>
            </a:pathLst>
          </a:custGeom>
          <a:solidFill>
            <a:schemeClr val="accent1"/>
          </a:solidFill>
          <a:ln>
            <a:noFill/>
          </a:ln>
          <a:effectLst>
            <a:outerShdw blurRad="622300" dist="381000" dir="2700000" algn="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p>
        </p:txBody>
      </p:sp>
      <p:grpSp>
        <p:nvGrpSpPr>
          <p:cNvPr id="2" name="Group 1"/>
          <p:cNvGrpSpPr/>
          <p:nvPr/>
        </p:nvGrpSpPr>
        <p:grpSpPr>
          <a:xfrm>
            <a:off x="3467100" y="1866900"/>
            <a:ext cx="8191500" cy="2819399"/>
            <a:chOff x="3467100" y="1866900"/>
            <a:chExt cx="8191500" cy="2819399"/>
          </a:xfrm>
        </p:grpSpPr>
        <p:sp>
          <p:nvSpPr>
            <p:cNvPr id="8" name="Rounded Rectangle 7"/>
            <p:cNvSpPr/>
            <p:nvPr/>
          </p:nvSpPr>
          <p:spPr>
            <a:xfrm>
              <a:off x="3467100" y="186690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5266921" y="2321781"/>
              <a:ext cx="6046537" cy="2041585"/>
            </a:xfrm>
            <a:prstGeom prst="rect">
              <a:avLst/>
            </a:prstGeom>
          </p:spPr>
          <p:txBody>
            <a:bodyPr wrap="square">
              <a:spAutoFit/>
            </a:bodyPr>
            <a:lstStyle/>
            <a:p>
              <a:pPr>
                <a:lnSpc>
                  <a:spcPts val="3560"/>
                </a:lnSpc>
                <a:spcBef>
                  <a:spcPts val="800"/>
                </a:spcBef>
              </a:pPr>
              <a:r>
                <a:rPr lang="en-US" sz="3600">
                  <a:solidFill>
                    <a:schemeClr val="bg1">
                      <a:lumMod val="10000"/>
                    </a:schemeClr>
                  </a:solidFill>
                  <a:ea typeface="Roboto Thin" charset="0"/>
                  <a:cs typeface="Roboto Thin" charset="0"/>
                </a:rPr>
                <a:t>Super Fast</a:t>
              </a:r>
            </a:p>
            <a:p>
              <a:pPr>
                <a:lnSpc>
                  <a:spcPts val="3560"/>
                </a:lnSpc>
                <a:spcBef>
                  <a:spcPts val="800"/>
                </a:spcBef>
              </a:pPr>
              <a:r>
                <a:rPr lang="en-US" sz="2400">
                  <a:solidFill>
                    <a:schemeClr val="bg1">
                      <a:lumMod val="10000"/>
                    </a:schemeClr>
                  </a:solidFill>
                  <a:ea typeface="Roboto Thin" charset="0"/>
                  <a:cs typeface="Roboto Thin" charset="0"/>
                </a:rPr>
                <a:t>Etiam lacus nulla, bibendum egestas suscipit ut, sollicitudin eu massa. Phasellus semper quam</a:t>
              </a:r>
            </a:p>
          </p:txBody>
        </p:sp>
        <p:sp>
          <p:nvSpPr>
            <p:cNvPr id="18" name="Rectangle 17"/>
            <p:cNvSpPr/>
            <p:nvPr/>
          </p:nvSpPr>
          <p:spPr>
            <a:xfrm>
              <a:off x="3916349" y="2443502"/>
              <a:ext cx="1031051" cy="1107996"/>
            </a:xfrm>
            <a:prstGeom prst="rect">
              <a:avLst/>
            </a:prstGeom>
          </p:spPr>
          <p:txBody>
            <a:bodyPr wrap="none">
              <a:spAutoFit/>
            </a:bodyPr>
            <a:lstStyle/>
            <a:p>
              <a:r>
                <a:rPr lang="en-US" sz="6600">
                  <a:solidFill>
                    <a:schemeClr val="accent1"/>
                  </a:solidFill>
                  <a:latin typeface="dt-line-technology-01" panose="02000509000000000000" pitchFamily="49" charset="0"/>
                  <a:cs typeface="Arial" panose="020B0604020202020204" pitchFamily="34" charset="0"/>
                </a:rPr>
                <a:t>(</a:t>
              </a:r>
              <a:endParaRPr lang="en-US" sz="6600">
                <a:solidFill>
                  <a:schemeClr val="accent1"/>
                </a:solidFill>
              </a:endParaRPr>
            </a:p>
          </p:txBody>
        </p:sp>
      </p:grpSp>
      <p:grpSp>
        <p:nvGrpSpPr>
          <p:cNvPr id="3" name="Group 2"/>
          <p:cNvGrpSpPr/>
          <p:nvPr/>
        </p:nvGrpSpPr>
        <p:grpSpPr>
          <a:xfrm>
            <a:off x="12252511" y="1866900"/>
            <a:ext cx="8191500" cy="2819399"/>
            <a:chOff x="12252511" y="1866900"/>
            <a:chExt cx="8191500" cy="2819399"/>
          </a:xfrm>
        </p:grpSpPr>
        <p:sp>
          <p:nvSpPr>
            <p:cNvPr id="21" name="Rounded Rectangle 20"/>
            <p:cNvSpPr/>
            <p:nvPr/>
          </p:nvSpPr>
          <p:spPr>
            <a:xfrm>
              <a:off x="12252511" y="186690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14052332" y="2321781"/>
              <a:ext cx="6046537" cy="2041585"/>
            </a:xfrm>
            <a:prstGeom prst="rect">
              <a:avLst/>
            </a:prstGeom>
          </p:spPr>
          <p:txBody>
            <a:bodyPr wrap="square">
              <a:spAutoFit/>
            </a:bodyPr>
            <a:lstStyle/>
            <a:p>
              <a:pPr>
                <a:lnSpc>
                  <a:spcPts val="3560"/>
                </a:lnSpc>
                <a:spcBef>
                  <a:spcPts val="800"/>
                </a:spcBef>
              </a:pPr>
              <a:r>
                <a:rPr lang="en-US" sz="3600">
                  <a:solidFill>
                    <a:schemeClr val="bg1">
                      <a:lumMod val="10000"/>
                    </a:schemeClr>
                  </a:solidFill>
                  <a:ea typeface="Roboto Thin" charset="0"/>
                  <a:cs typeface="Roboto Thin" charset="0"/>
                </a:rPr>
                <a:t>Transport</a:t>
              </a:r>
            </a:p>
            <a:p>
              <a:pPr>
                <a:lnSpc>
                  <a:spcPts val="3560"/>
                </a:lnSpc>
                <a:spcBef>
                  <a:spcPts val="800"/>
                </a:spcBef>
              </a:pPr>
              <a:r>
                <a:rPr lang="en-US" sz="2400">
                  <a:solidFill>
                    <a:schemeClr val="bg1">
                      <a:lumMod val="10000"/>
                    </a:schemeClr>
                  </a:solidFill>
                  <a:ea typeface="Roboto Thin" charset="0"/>
                  <a:cs typeface="Roboto Thin" charset="0"/>
                </a:rPr>
                <a:t>Etiam lacus nulla, bibendum egestas suscipit ut, sollicitudin eu massa. Phasellus semper quam</a:t>
              </a:r>
            </a:p>
          </p:txBody>
        </p:sp>
        <p:sp>
          <p:nvSpPr>
            <p:cNvPr id="23" name="Rectangle 22"/>
            <p:cNvSpPr/>
            <p:nvPr/>
          </p:nvSpPr>
          <p:spPr>
            <a:xfrm>
              <a:off x="12701760" y="2443502"/>
              <a:ext cx="1031051" cy="1107996"/>
            </a:xfrm>
            <a:prstGeom prst="rect">
              <a:avLst/>
            </a:prstGeom>
          </p:spPr>
          <p:txBody>
            <a:bodyPr wrap="none">
              <a:spAutoFit/>
            </a:bodyPr>
            <a:lstStyle/>
            <a:p>
              <a:r>
                <a:rPr lang="en-US" sz="6600">
                  <a:solidFill>
                    <a:schemeClr val="accent2"/>
                  </a:solidFill>
                  <a:latin typeface="dt-line-transportation-01" panose="02000509000000000000" pitchFamily="49" charset="0"/>
                  <a:cs typeface="Arial" panose="020B0604020202020204" pitchFamily="34" charset="0"/>
                </a:rPr>
                <a:t>b</a:t>
              </a:r>
              <a:endParaRPr lang="en-US" sz="6600">
                <a:solidFill>
                  <a:schemeClr val="accent2"/>
                </a:solidFill>
              </a:endParaRPr>
            </a:p>
          </p:txBody>
        </p:sp>
      </p:grpSp>
      <p:grpSp>
        <p:nvGrpSpPr>
          <p:cNvPr id="5" name="Group 4"/>
          <p:cNvGrpSpPr/>
          <p:nvPr/>
        </p:nvGrpSpPr>
        <p:grpSpPr>
          <a:xfrm>
            <a:off x="3467100" y="5218540"/>
            <a:ext cx="8191500" cy="2819399"/>
            <a:chOff x="3467100" y="5218540"/>
            <a:chExt cx="8191500" cy="2819399"/>
          </a:xfrm>
        </p:grpSpPr>
        <p:sp>
          <p:nvSpPr>
            <p:cNvPr id="25" name="Rounded Rectangle 24"/>
            <p:cNvSpPr/>
            <p:nvPr/>
          </p:nvSpPr>
          <p:spPr>
            <a:xfrm>
              <a:off x="3467100" y="521854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5266921" y="5673421"/>
              <a:ext cx="6046537" cy="2041585"/>
            </a:xfrm>
            <a:prstGeom prst="rect">
              <a:avLst/>
            </a:prstGeom>
          </p:spPr>
          <p:txBody>
            <a:bodyPr wrap="square">
              <a:spAutoFit/>
            </a:bodyPr>
            <a:lstStyle/>
            <a:p>
              <a:pPr>
                <a:lnSpc>
                  <a:spcPts val="3560"/>
                </a:lnSpc>
                <a:spcBef>
                  <a:spcPts val="800"/>
                </a:spcBef>
              </a:pPr>
              <a:r>
                <a:rPr lang="en-US" sz="3600">
                  <a:solidFill>
                    <a:schemeClr val="bg1">
                      <a:lumMod val="10000"/>
                    </a:schemeClr>
                  </a:solidFill>
                  <a:ea typeface="Roboto Thin" charset="0"/>
                  <a:cs typeface="Roboto Thin" charset="0"/>
                </a:rPr>
                <a:t>Good Shipping</a:t>
              </a:r>
            </a:p>
            <a:p>
              <a:pPr>
                <a:lnSpc>
                  <a:spcPts val="3560"/>
                </a:lnSpc>
                <a:spcBef>
                  <a:spcPts val="800"/>
                </a:spcBef>
              </a:pPr>
              <a:r>
                <a:rPr lang="en-US" sz="2400">
                  <a:solidFill>
                    <a:schemeClr val="bg1">
                      <a:lumMod val="10000"/>
                    </a:schemeClr>
                  </a:solidFill>
                  <a:ea typeface="Roboto Thin" charset="0"/>
                  <a:cs typeface="Roboto Thin" charset="0"/>
                </a:rPr>
                <a:t>Etiam lacus nulla, bibendum egestas suscipit ut, sollicitudin eu massa. Phasellus semper quam</a:t>
              </a:r>
            </a:p>
          </p:txBody>
        </p:sp>
        <p:sp>
          <p:nvSpPr>
            <p:cNvPr id="27" name="Rectangle 26"/>
            <p:cNvSpPr/>
            <p:nvPr/>
          </p:nvSpPr>
          <p:spPr>
            <a:xfrm>
              <a:off x="3916349" y="5795142"/>
              <a:ext cx="1031051" cy="1107996"/>
            </a:xfrm>
            <a:prstGeom prst="rect">
              <a:avLst/>
            </a:prstGeom>
          </p:spPr>
          <p:txBody>
            <a:bodyPr wrap="none">
              <a:spAutoFit/>
            </a:bodyPr>
            <a:lstStyle/>
            <a:p>
              <a:r>
                <a:rPr lang="en-US" sz="6600">
                  <a:solidFill>
                    <a:schemeClr val="accent3"/>
                  </a:solidFill>
                  <a:latin typeface="dt-line-transportation-01" panose="02000509000000000000" pitchFamily="49" charset="0"/>
                  <a:cs typeface="Arial" panose="020B0604020202020204" pitchFamily="34" charset="0"/>
                </a:rPr>
                <a:t>c</a:t>
              </a:r>
              <a:endParaRPr lang="en-US" sz="6600">
                <a:solidFill>
                  <a:schemeClr val="accent3"/>
                </a:solidFill>
              </a:endParaRPr>
            </a:p>
          </p:txBody>
        </p:sp>
      </p:grpSp>
      <p:grpSp>
        <p:nvGrpSpPr>
          <p:cNvPr id="4" name="Group 3"/>
          <p:cNvGrpSpPr/>
          <p:nvPr/>
        </p:nvGrpSpPr>
        <p:grpSpPr>
          <a:xfrm>
            <a:off x="12252511" y="5218540"/>
            <a:ext cx="8191500" cy="2819399"/>
            <a:chOff x="12252511" y="5218540"/>
            <a:chExt cx="8191500" cy="2819399"/>
          </a:xfrm>
        </p:grpSpPr>
        <p:sp>
          <p:nvSpPr>
            <p:cNvPr id="28" name="Rounded Rectangle 27"/>
            <p:cNvSpPr/>
            <p:nvPr/>
          </p:nvSpPr>
          <p:spPr>
            <a:xfrm>
              <a:off x="12252511" y="521854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14052332" y="5673421"/>
              <a:ext cx="6046537" cy="2041585"/>
            </a:xfrm>
            <a:prstGeom prst="rect">
              <a:avLst/>
            </a:prstGeom>
          </p:spPr>
          <p:txBody>
            <a:bodyPr wrap="square">
              <a:spAutoFit/>
            </a:bodyPr>
            <a:lstStyle/>
            <a:p>
              <a:pPr>
                <a:lnSpc>
                  <a:spcPts val="3560"/>
                </a:lnSpc>
                <a:spcBef>
                  <a:spcPts val="800"/>
                </a:spcBef>
              </a:pPr>
              <a:r>
                <a:rPr lang="en-US" sz="3600">
                  <a:solidFill>
                    <a:schemeClr val="bg1">
                      <a:lumMod val="10000"/>
                    </a:schemeClr>
                  </a:solidFill>
                  <a:ea typeface="Roboto Thin" charset="0"/>
                  <a:cs typeface="Roboto Thin" charset="0"/>
                </a:rPr>
                <a:t>Fast Support</a:t>
              </a:r>
            </a:p>
            <a:p>
              <a:pPr>
                <a:lnSpc>
                  <a:spcPts val="3560"/>
                </a:lnSpc>
                <a:spcBef>
                  <a:spcPts val="800"/>
                </a:spcBef>
              </a:pPr>
              <a:r>
                <a:rPr lang="en-US" sz="2400">
                  <a:solidFill>
                    <a:schemeClr val="bg1">
                      <a:lumMod val="10000"/>
                    </a:schemeClr>
                  </a:solidFill>
                  <a:ea typeface="Roboto Thin" charset="0"/>
                  <a:cs typeface="Roboto Thin" charset="0"/>
                </a:rPr>
                <a:t>Etiam lacus nulla, bibendum egestas suscipit ut, sollicitudin eu massa. Phasellus semper quam</a:t>
              </a:r>
            </a:p>
          </p:txBody>
        </p:sp>
        <p:sp>
          <p:nvSpPr>
            <p:cNvPr id="30" name="Rectangle 29"/>
            <p:cNvSpPr/>
            <p:nvPr/>
          </p:nvSpPr>
          <p:spPr>
            <a:xfrm>
              <a:off x="12663287" y="5364838"/>
              <a:ext cx="1107997" cy="1200329"/>
            </a:xfrm>
            <a:prstGeom prst="rect">
              <a:avLst/>
            </a:prstGeom>
          </p:spPr>
          <p:txBody>
            <a:bodyPr wrap="none">
              <a:spAutoFit/>
            </a:bodyPr>
            <a:lstStyle/>
            <a:p>
              <a:pPr algn="ctr"/>
              <a:r>
                <a:rPr lang="en-US" sz="7200">
                  <a:solidFill>
                    <a:schemeClr val="accent4"/>
                  </a:solidFill>
                  <a:latin typeface="dt-line-transportation-01" panose="02000509000000000000" pitchFamily="49" charset="0"/>
                  <a:cs typeface="Arial" panose="020B0604020202020204" pitchFamily="34" charset="0"/>
                </a:rPr>
                <a:t>e</a:t>
              </a:r>
            </a:p>
          </p:txBody>
        </p:sp>
      </p:grpSp>
      <p:grpSp>
        <p:nvGrpSpPr>
          <p:cNvPr id="6" name="Group 5"/>
          <p:cNvGrpSpPr/>
          <p:nvPr/>
        </p:nvGrpSpPr>
        <p:grpSpPr>
          <a:xfrm>
            <a:off x="3467100" y="8570180"/>
            <a:ext cx="8191500" cy="2819399"/>
            <a:chOff x="3467100" y="8570180"/>
            <a:chExt cx="8191500" cy="2819399"/>
          </a:xfrm>
        </p:grpSpPr>
        <p:sp>
          <p:nvSpPr>
            <p:cNvPr id="41" name="Rounded Rectangle 40"/>
            <p:cNvSpPr/>
            <p:nvPr/>
          </p:nvSpPr>
          <p:spPr>
            <a:xfrm>
              <a:off x="3467100" y="857018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a:off x="5266921" y="9025061"/>
              <a:ext cx="6046537" cy="2041585"/>
            </a:xfrm>
            <a:prstGeom prst="rect">
              <a:avLst/>
            </a:prstGeom>
          </p:spPr>
          <p:txBody>
            <a:bodyPr wrap="square">
              <a:spAutoFit/>
            </a:bodyPr>
            <a:lstStyle/>
            <a:p>
              <a:pPr>
                <a:lnSpc>
                  <a:spcPts val="3560"/>
                </a:lnSpc>
                <a:spcBef>
                  <a:spcPts val="800"/>
                </a:spcBef>
              </a:pPr>
              <a:r>
                <a:rPr lang="en-US" sz="3600">
                  <a:solidFill>
                    <a:schemeClr val="bg1">
                      <a:lumMod val="10000"/>
                    </a:schemeClr>
                  </a:solidFill>
                  <a:ea typeface="Roboto Thin" charset="0"/>
                  <a:cs typeface="Roboto Thin" charset="0"/>
                </a:rPr>
                <a:t>Solutions</a:t>
              </a:r>
            </a:p>
            <a:p>
              <a:pPr>
                <a:lnSpc>
                  <a:spcPts val="3560"/>
                </a:lnSpc>
                <a:spcBef>
                  <a:spcPts val="800"/>
                </a:spcBef>
              </a:pPr>
              <a:r>
                <a:rPr lang="en-US" sz="2400">
                  <a:solidFill>
                    <a:schemeClr val="bg1">
                      <a:lumMod val="10000"/>
                    </a:schemeClr>
                  </a:solidFill>
                  <a:ea typeface="Roboto Thin" charset="0"/>
                  <a:cs typeface="Roboto Thin" charset="0"/>
                </a:rPr>
                <a:t>Etiam lacus nulla, bibendum egestas suscipit ut, sollicitudin eu massa. Phasellus semper quam</a:t>
              </a:r>
            </a:p>
          </p:txBody>
        </p:sp>
        <p:sp>
          <p:nvSpPr>
            <p:cNvPr id="43" name="Rectangle 42"/>
            <p:cNvSpPr/>
            <p:nvPr/>
          </p:nvSpPr>
          <p:spPr>
            <a:xfrm>
              <a:off x="3916349" y="9146782"/>
              <a:ext cx="1031051" cy="1107996"/>
            </a:xfrm>
            <a:prstGeom prst="rect">
              <a:avLst/>
            </a:prstGeom>
          </p:spPr>
          <p:txBody>
            <a:bodyPr wrap="none">
              <a:spAutoFit/>
            </a:bodyPr>
            <a:lstStyle/>
            <a:p>
              <a:r>
                <a:rPr lang="en-US" sz="6600">
                  <a:solidFill>
                    <a:schemeClr val="accent5"/>
                  </a:solidFill>
                  <a:latin typeface="dt-line-transportation-01" panose="02000509000000000000" pitchFamily="49" charset="0"/>
                  <a:cs typeface="Arial" panose="020B0604020202020204" pitchFamily="34" charset="0"/>
                </a:rPr>
                <a:t>l</a:t>
              </a:r>
              <a:endParaRPr lang="en-US" sz="6600">
                <a:solidFill>
                  <a:schemeClr val="accent5"/>
                </a:solidFill>
              </a:endParaRPr>
            </a:p>
          </p:txBody>
        </p:sp>
      </p:grpSp>
      <p:grpSp>
        <p:nvGrpSpPr>
          <p:cNvPr id="7" name="Group 6"/>
          <p:cNvGrpSpPr/>
          <p:nvPr/>
        </p:nvGrpSpPr>
        <p:grpSpPr>
          <a:xfrm>
            <a:off x="12252511" y="8570180"/>
            <a:ext cx="8191500" cy="2819399"/>
            <a:chOff x="12252511" y="8570180"/>
            <a:chExt cx="8191500" cy="2819399"/>
          </a:xfrm>
        </p:grpSpPr>
        <p:sp>
          <p:nvSpPr>
            <p:cNvPr id="45" name="Rounded Rectangle 44"/>
            <p:cNvSpPr/>
            <p:nvPr/>
          </p:nvSpPr>
          <p:spPr>
            <a:xfrm>
              <a:off x="12252511" y="8570180"/>
              <a:ext cx="8191500" cy="2819399"/>
            </a:xfrm>
            <a:prstGeom prst="roundRect">
              <a:avLst>
                <a:gd name="adj" fmla="val 2871"/>
              </a:avLst>
            </a:prstGeom>
            <a:solidFill>
              <a:srgbClr val="FFFFFF"/>
            </a:solidFill>
            <a:ln>
              <a:noFill/>
            </a:ln>
            <a:effectLst>
              <a:outerShdw blurRad="1397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p:cNvSpPr/>
            <p:nvPr/>
          </p:nvSpPr>
          <p:spPr>
            <a:xfrm>
              <a:off x="14052332" y="9025061"/>
              <a:ext cx="6046537" cy="2041585"/>
            </a:xfrm>
            <a:prstGeom prst="rect">
              <a:avLst/>
            </a:prstGeom>
          </p:spPr>
          <p:txBody>
            <a:bodyPr wrap="square">
              <a:spAutoFit/>
            </a:bodyPr>
            <a:lstStyle/>
            <a:p>
              <a:pPr>
                <a:lnSpc>
                  <a:spcPts val="3560"/>
                </a:lnSpc>
                <a:spcBef>
                  <a:spcPts val="800"/>
                </a:spcBef>
              </a:pPr>
              <a:r>
                <a:rPr lang="en-US" sz="3600">
                  <a:solidFill>
                    <a:schemeClr val="bg1">
                      <a:lumMod val="10000"/>
                    </a:schemeClr>
                  </a:solidFill>
                  <a:ea typeface="Roboto Thin" charset="0"/>
                  <a:cs typeface="Roboto Thin" charset="0"/>
                </a:rPr>
                <a:t>Connect </a:t>
              </a:r>
            </a:p>
            <a:p>
              <a:pPr>
                <a:lnSpc>
                  <a:spcPts val="3560"/>
                </a:lnSpc>
                <a:spcBef>
                  <a:spcPts val="800"/>
                </a:spcBef>
              </a:pPr>
              <a:r>
                <a:rPr lang="en-US" sz="2400">
                  <a:solidFill>
                    <a:schemeClr val="bg1">
                      <a:lumMod val="10000"/>
                    </a:schemeClr>
                  </a:solidFill>
                  <a:ea typeface="Roboto Thin" charset="0"/>
                  <a:cs typeface="Roboto Thin" charset="0"/>
                </a:rPr>
                <a:t>Etiam lacus nulla, bibendum egestas suscipit ut, sollicitudin eu massa. Phasellus semper quam</a:t>
              </a:r>
            </a:p>
          </p:txBody>
        </p:sp>
        <p:sp>
          <p:nvSpPr>
            <p:cNvPr id="47" name="Rectangle 46"/>
            <p:cNvSpPr/>
            <p:nvPr/>
          </p:nvSpPr>
          <p:spPr>
            <a:xfrm>
              <a:off x="12663288" y="8716478"/>
              <a:ext cx="1107996" cy="1200329"/>
            </a:xfrm>
            <a:prstGeom prst="rect">
              <a:avLst/>
            </a:prstGeom>
          </p:spPr>
          <p:txBody>
            <a:bodyPr wrap="none">
              <a:spAutoFit/>
            </a:bodyPr>
            <a:lstStyle/>
            <a:p>
              <a:pPr algn="ctr"/>
              <a:r>
                <a:rPr lang="en-US" sz="7200">
                  <a:solidFill>
                    <a:schemeClr val="accent6"/>
                  </a:solidFill>
                  <a:latin typeface="dt-line-technology-01" panose="02000509000000000000" pitchFamily="49" charset="0"/>
                  <a:cs typeface="Arial" panose="020B0604020202020204" pitchFamily="34" charset="0"/>
                </a:rPr>
                <a:t>z</a:t>
              </a:r>
              <a:endParaRPr lang="en-US" sz="7200">
                <a:solidFill>
                  <a:schemeClr val="accent6"/>
                </a:solidFill>
                <a:latin typeface="dt-line-transportation-01" panose="02000509000000000000" pitchFamily="49" charset="0"/>
                <a:cs typeface="Arial" panose="020B0604020202020204" pitchFamily="34" charset="0"/>
              </a:endParaRPr>
            </a:p>
          </p:txBody>
        </p:sp>
      </p:grpSp>
    </p:spTree>
    <p:extLst>
      <p:ext uri="{BB962C8B-B14F-4D97-AF65-F5344CB8AC3E}">
        <p14:creationId xmlns:p14="http://schemas.microsoft.com/office/powerpoint/2010/main" val="228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60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1000" fill="hold"/>
                                        <p:tgtEl>
                                          <p:spTgt spid="34"/>
                                        </p:tgtEl>
                                        <p:attrNameLst>
                                          <p:attrName>ppt_x</p:attrName>
                                        </p:attrNameLst>
                                      </p:cBhvr>
                                      <p:tavLst>
                                        <p:tav tm="0">
                                          <p:val>
                                            <p:strVal val="#ppt_x"/>
                                          </p:val>
                                        </p:tav>
                                        <p:tav tm="100000">
                                          <p:val>
                                            <p:strVal val="#ppt_x"/>
                                          </p:val>
                                        </p:tav>
                                      </p:tavLst>
                                    </p:anim>
                                    <p:anim calcmode="lin" valueType="num">
                                      <p:cBhvr additive="base">
                                        <p:cTn id="8" dur="1000" fill="hold"/>
                                        <p:tgtEl>
                                          <p:spTgt spid="34"/>
                                        </p:tgtEl>
                                        <p:attrNameLst>
                                          <p:attrName>ppt_y</p:attrName>
                                        </p:attrNameLst>
                                      </p:cBhvr>
                                      <p:tavLst>
                                        <p:tav tm="0">
                                          <p:val>
                                            <p:strVal val="0-#ppt_h/2"/>
                                          </p:val>
                                        </p:tav>
                                        <p:tav tm="100000">
                                          <p:val>
                                            <p:strVal val="#ppt_y"/>
                                          </p:val>
                                        </p:tav>
                                      </p:tavLst>
                                    </p:anim>
                                  </p:childTnLst>
                                </p:cTn>
                              </p:par>
                              <p:par>
                                <p:cTn id="9" presetID="2" presetClass="entr" presetSubtype="1" decel="100000" fill="hold" nodeType="withEffect">
                                  <p:stCondLst>
                                    <p:cond delay="5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1" decel="100000" fill="hold" nodeType="withEffect">
                                  <p:stCondLst>
                                    <p:cond delay="4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tgtEl>
                                          <p:spTgt spid="6"/>
                                        </p:tgtEl>
                                        <p:attrNameLst>
                                          <p:attrName>ppt_x</p:attrName>
                                        </p:attrNameLst>
                                      </p:cBhvr>
                                      <p:tavLst>
                                        <p:tav tm="0">
                                          <p:val>
                                            <p:strVal val="#ppt_x"/>
                                          </p:val>
                                        </p:tav>
                                        <p:tav tm="100000">
                                          <p:val>
                                            <p:strVal val="#ppt_x"/>
                                          </p:val>
                                        </p:tav>
                                      </p:tavLst>
                                    </p:anim>
                                    <p:anim calcmode="lin" valueType="num">
                                      <p:cBhvr additive="base">
                                        <p:cTn id="16" dur="10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100000" fill="hold" nodeType="withEffect">
                                  <p:stCondLst>
                                    <p:cond delay="30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1000" fill="hold"/>
                                        <p:tgtEl>
                                          <p:spTgt spid="5"/>
                                        </p:tgtEl>
                                        <p:attrNameLst>
                                          <p:attrName>ppt_x</p:attrName>
                                        </p:attrNameLst>
                                      </p:cBhvr>
                                      <p:tavLst>
                                        <p:tav tm="0">
                                          <p:val>
                                            <p:strVal val="#ppt_x"/>
                                          </p:val>
                                        </p:tav>
                                        <p:tav tm="100000">
                                          <p:val>
                                            <p:strVal val="#ppt_x"/>
                                          </p:val>
                                        </p:tav>
                                      </p:tavLst>
                                    </p:anim>
                                    <p:anim calcmode="lin" valueType="num">
                                      <p:cBhvr additive="base">
                                        <p:cTn id="20" dur="10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decel="100000" fill="hold" nodeType="withEffect">
                                  <p:stCondLst>
                                    <p:cond delay="20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1000" fill="hold"/>
                                        <p:tgtEl>
                                          <p:spTgt spid="4"/>
                                        </p:tgtEl>
                                        <p:attrNameLst>
                                          <p:attrName>ppt_x</p:attrName>
                                        </p:attrNameLst>
                                      </p:cBhvr>
                                      <p:tavLst>
                                        <p:tav tm="0">
                                          <p:val>
                                            <p:strVal val="#ppt_x"/>
                                          </p:val>
                                        </p:tav>
                                        <p:tav tm="100000">
                                          <p:val>
                                            <p:strVal val="#ppt_x"/>
                                          </p:val>
                                        </p:tav>
                                      </p:tavLst>
                                    </p:anim>
                                    <p:anim calcmode="lin" valueType="num">
                                      <p:cBhvr additive="base">
                                        <p:cTn id="24" dur="1000" fill="hold"/>
                                        <p:tgtEl>
                                          <p:spTgt spid="4"/>
                                        </p:tgtEl>
                                        <p:attrNameLst>
                                          <p:attrName>ppt_y</p:attrName>
                                        </p:attrNameLst>
                                      </p:cBhvr>
                                      <p:tavLst>
                                        <p:tav tm="0">
                                          <p:val>
                                            <p:strVal val="0-#ppt_h/2"/>
                                          </p:val>
                                        </p:tav>
                                        <p:tav tm="100000">
                                          <p:val>
                                            <p:strVal val="#ppt_y"/>
                                          </p:val>
                                        </p:tav>
                                      </p:tavLst>
                                    </p:anim>
                                  </p:childTnLst>
                                </p:cTn>
                              </p:par>
                              <p:par>
                                <p:cTn id="25" presetID="2" presetClass="entr" presetSubtype="1" decel="100000" fill="hold" nodeType="withEffect">
                                  <p:stCondLst>
                                    <p:cond delay="10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1000" fill="hold"/>
                                        <p:tgtEl>
                                          <p:spTgt spid="3"/>
                                        </p:tgtEl>
                                        <p:attrNameLst>
                                          <p:attrName>ppt_x</p:attrName>
                                        </p:attrNameLst>
                                      </p:cBhvr>
                                      <p:tavLst>
                                        <p:tav tm="0">
                                          <p:val>
                                            <p:strVal val="#ppt_x"/>
                                          </p:val>
                                        </p:tav>
                                        <p:tav tm="100000">
                                          <p:val>
                                            <p:strVal val="#ppt_x"/>
                                          </p:val>
                                        </p:tav>
                                      </p:tavLst>
                                    </p:anim>
                                    <p:anim calcmode="lin" valueType="num">
                                      <p:cBhvr additive="base">
                                        <p:cTn id="28" dur="1000" fill="hold"/>
                                        <p:tgtEl>
                                          <p:spTgt spid="3"/>
                                        </p:tgtEl>
                                        <p:attrNameLst>
                                          <p:attrName>ppt_y</p:attrName>
                                        </p:attrNameLst>
                                      </p:cBhvr>
                                      <p:tavLst>
                                        <p:tav tm="0">
                                          <p:val>
                                            <p:strVal val="0-#ppt_h/2"/>
                                          </p:val>
                                        </p:tav>
                                        <p:tav tm="100000">
                                          <p:val>
                                            <p:strVal val="#ppt_y"/>
                                          </p:val>
                                        </p:tav>
                                      </p:tavLst>
                                    </p:anim>
                                  </p:childTnLst>
                                </p:cTn>
                              </p:par>
                              <p:par>
                                <p:cTn id="29" presetID="2" presetClass="entr" presetSubtype="1" decel="100000" fill="hold" nodeType="with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1000" fill="hold"/>
                                        <p:tgtEl>
                                          <p:spTgt spid="2"/>
                                        </p:tgtEl>
                                        <p:attrNameLst>
                                          <p:attrName>ppt_x</p:attrName>
                                        </p:attrNameLst>
                                      </p:cBhvr>
                                      <p:tavLst>
                                        <p:tav tm="0">
                                          <p:val>
                                            <p:strVal val="#ppt_x"/>
                                          </p:val>
                                        </p:tav>
                                        <p:tav tm="100000">
                                          <p:val>
                                            <p:strVal val="#ppt_x"/>
                                          </p:val>
                                        </p:tav>
                                      </p:tavLst>
                                    </p:anim>
                                    <p:anim calcmode="lin" valueType="num">
                                      <p:cBhvr additive="base">
                                        <p:cTn id="32" dur="10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9945215" y="2078519"/>
            <a:ext cx="4496745" cy="646331"/>
          </a:xfrm>
          <a:prstGeom prst="rect">
            <a:avLst/>
          </a:prstGeom>
          <a:noFill/>
        </p:spPr>
        <p:txBody>
          <a:bodyPr wrap="none" rtlCol="0">
            <a:spAutoFit/>
          </a:bodyPr>
          <a:lstStyle/>
          <a:p>
            <a:pPr algn="ctr"/>
            <a:r>
              <a:rPr lang="en-US" sz="3600"/>
              <a:t>| Leader John Wick |</a:t>
            </a:r>
          </a:p>
        </p:txBody>
      </p:sp>
      <p:grpSp>
        <p:nvGrpSpPr>
          <p:cNvPr id="11" name="Group 10"/>
          <p:cNvGrpSpPr/>
          <p:nvPr/>
        </p:nvGrpSpPr>
        <p:grpSpPr>
          <a:xfrm>
            <a:off x="11508925" y="2218527"/>
            <a:ext cx="1369324" cy="2301863"/>
            <a:chOff x="11449931" y="7055466"/>
            <a:chExt cx="1369324" cy="2301863"/>
          </a:xfrm>
        </p:grpSpPr>
        <p:sp>
          <p:nvSpPr>
            <p:cNvPr id="16" name="Rectangle: Rounded Corners 15"/>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Rectangle: Rounded Corners 16"/>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Rectangle: Rounded Corners 17"/>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9" name="TextBox 18"/>
          <p:cNvSpPr txBox="1"/>
          <p:nvPr/>
        </p:nvSpPr>
        <p:spPr>
          <a:xfrm>
            <a:off x="7150104" y="2794325"/>
            <a:ext cx="10086965" cy="1815882"/>
          </a:xfrm>
          <a:prstGeom prst="rect">
            <a:avLst/>
          </a:prstGeom>
          <a:noFill/>
        </p:spPr>
        <p:txBody>
          <a:bodyPr wrap="square" rtlCol="0">
            <a:spAutoFit/>
          </a:bodyPr>
          <a:lstStyle/>
          <a:p>
            <a:pPr algn="ctr"/>
            <a:r>
              <a:rPr lang="en-US" sz="8000">
                <a:latin typeface="+mj-lt"/>
              </a:rPr>
              <a:t>Our Agenda</a:t>
            </a:r>
          </a:p>
          <a:p>
            <a:pPr algn="ctr"/>
            <a:r>
              <a:rPr lang="en-US" sz="3200"/>
              <a:t>Create great subtitle is in here</a:t>
            </a:r>
          </a:p>
        </p:txBody>
      </p:sp>
      <p:cxnSp>
        <p:nvCxnSpPr>
          <p:cNvPr id="5" name="Straight Connector 4"/>
          <p:cNvCxnSpPr/>
          <p:nvPr/>
        </p:nvCxnSpPr>
        <p:spPr>
          <a:xfrm>
            <a:off x="12193587" y="5710335"/>
            <a:ext cx="0" cy="4814596"/>
          </a:xfrm>
          <a:prstGeom prst="line">
            <a:avLst/>
          </a:prstGeom>
          <a:ln>
            <a:solidFill>
              <a:srgbClr val="252944"/>
            </a:solidFill>
          </a:ln>
        </p:spPr>
        <p:style>
          <a:lnRef idx="1">
            <a:schemeClr val="accent1"/>
          </a:lnRef>
          <a:fillRef idx="0">
            <a:schemeClr val="accent1"/>
          </a:fillRef>
          <a:effectRef idx="0">
            <a:schemeClr val="accent1"/>
          </a:effectRef>
          <a:fontRef idx="minor">
            <a:schemeClr val="tx1"/>
          </a:fontRef>
        </p:style>
      </p:cxnSp>
      <p:sp>
        <p:nvSpPr>
          <p:cNvPr id="7" name="Rectangle: Rounded Corners 6"/>
          <p:cNvSpPr/>
          <p:nvPr/>
        </p:nvSpPr>
        <p:spPr>
          <a:xfrm>
            <a:off x="10771187" y="5427391"/>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a:solidFill>
                  <a:schemeClr val="tx1"/>
                </a:solidFill>
              </a:rPr>
              <a:t>09 : 46</a:t>
            </a:r>
          </a:p>
        </p:txBody>
      </p:sp>
      <p:sp>
        <p:nvSpPr>
          <p:cNvPr id="23" name="Rectangle 22"/>
          <p:cNvSpPr/>
          <p:nvPr/>
        </p:nvSpPr>
        <p:spPr>
          <a:xfrm>
            <a:off x="13996450" y="5264664"/>
            <a:ext cx="5429885" cy="1384995"/>
          </a:xfrm>
          <a:prstGeom prst="rect">
            <a:avLst/>
          </a:prstGeom>
        </p:spPr>
        <p:txBody>
          <a:bodyPr wrap="square">
            <a:spAutoFit/>
          </a:bodyPr>
          <a:lstStyle/>
          <a:p>
            <a:r>
              <a:rPr lang="en-US" sz="3600"/>
              <a:t>First Programm</a:t>
            </a:r>
          </a:p>
          <a:p>
            <a:r>
              <a:rPr lang="en-US" sz="2400">
                <a:cs typeface="Lato Light"/>
              </a:rPr>
              <a:t>Donec purus enim, sollicitudin vitae porta a, commodo sodales justo</a:t>
            </a:r>
            <a:endParaRPr lang="en-US" sz="2400"/>
          </a:p>
        </p:txBody>
      </p:sp>
      <p:sp>
        <p:nvSpPr>
          <p:cNvPr id="26" name="Rectangle: Rounded Corners 25"/>
          <p:cNvSpPr/>
          <p:nvPr/>
        </p:nvSpPr>
        <p:spPr>
          <a:xfrm>
            <a:off x="10771187" y="7682287"/>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a:solidFill>
                  <a:schemeClr val="tx1"/>
                </a:solidFill>
              </a:rPr>
              <a:t>11 : 46</a:t>
            </a:r>
          </a:p>
        </p:txBody>
      </p:sp>
      <p:sp>
        <p:nvSpPr>
          <p:cNvPr id="27" name="Rectangle 26"/>
          <p:cNvSpPr/>
          <p:nvPr/>
        </p:nvSpPr>
        <p:spPr>
          <a:xfrm>
            <a:off x="4960840" y="7519560"/>
            <a:ext cx="5429885" cy="1384995"/>
          </a:xfrm>
          <a:prstGeom prst="rect">
            <a:avLst/>
          </a:prstGeom>
        </p:spPr>
        <p:txBody>
          <a:bodyPr wrap="square">
            <a:spAutoFit/>
          </a:bodyPr>
          <a:lstStyle/>
          <a:p>
            <a:pPr algn="r"/>
            <a:r>
              <a:rPr lang="en-US" sz="3600"/>
              <a:t>Second Programm</a:t>
            </a:r>
          </a:p>
          <a:p>
            <a:pPr algn="r"/>
            <a:r>
              <a:rPr lang="en-US" sz="2400">
                <a:cs typeface="Lato Light"/>
              </a:rPr>
              <a:t>Donec purus enim, sollicitudin vitae porta a, commodo sodales justo</a:t>
            </a:r>
            <a:endParaRPr lang="en-US" sz="2400"/>
          </a:p>
        </p:txBody>
      </p:sp>
      <p:sp>
        <p:nvSpPr>
          <p:cNvPr id="28" name="Rectangle: Rounded Corners 27"/>
          <p:cNvSpPr/>
          <p:nvPr/>
        </p:nvSpPr>
        <p:spPr>
          <a:xfrm>
            <a:off x="10771187" y="9937183"/>
            <a:ext cx="2844800" cy="1059543"/>
          </a:xfrm>
          <a:prstGeom prst="roundRect">
            <a:avLst>
              <a:gd name="adj" fmla="val 27626"/>
            </a:avLst>
          </a:prstGeom>
          <a:solidFill>
            <a:schemeClr val="bg1"/>
          </a:solidFill>
          <a:ln>
            <a:solidFill>
              <a:srgbClr val="2529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a:solidFill>
                  <a:schemeClr val="tx1"/>
                </a:solidFill>
              </a:rPr>
              <a:t>12 : 46</a:t>
            </a:r>
          </a:p>
        </p:txBody>
      </p:sp>
      <p:sp>
        <p:nvSpPr>
          <p:cNvPr id="29" name="Rectangle 28"/>
          <p:cNvSpPr/>
          <p:nvPr/>
        </p:nvSpPr>
        <p:spPr>
          <a:xfrm>
            <a:off x="13996450" y="9774456"/>
            <a:ext cx="5429885" cy="1384995"/>
          </a:xfrm>
          <a:prstGeom prst="rect">
            <a:avLst/>
          </a:prstGeom>
        </p:spPr>
        <p:txBody>
          <a:bodyPr wrap="square">
            <a:spAutoFit/>
          </a:bodyPr>
          <a:lstStyle/>
          <a:p>
            <a:r>
              <a:rPr lang="en-US" sz="3600"/>
              <a:t>Third Programm</a:t>
            </a:r>
          </a:p>
          <a:p>
            <a:r>
              <a:rPr lang="en-US" sz="2400">
                <a:cs typeface="Lato Light"/>
              </a:rPr>
              <a:t>Donec purus enim, sollicitudin vitae porta a, commodo sodales justo</a:t>
            </a:r>
            <a:endParaRPr lang="en-US" sz="2400"/>
          </a:p>
        </p:txBody>
      </p:sp>
    </p:spTree>
    <p:extLst>
      <p:ext uri="{BB962C8B-B14F-4D97-AF65-F5344CB8AC3E}">
        <p14:creationId xmlns:p14="http://schemas.microsoft.com/office/powerpoint/2010/main" val="1190808337"/>
      </p:ext>
    </p:extLst>
  </p:cSld>
  <p:clrMapOvr>
    <a:masterClrMapping/>
  </p:clrMapOvr>
  <p:transition spd="slow">
    <p:push dir="u"/>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rot="10800000" flipV="1">
            <a:off x="20032522" y="7329076"/>
            <a:ext cx="1814635" cy="724312"/>
          </a:xfrm>
          <a:prstGeom prst="rect">
            <a:avLst/>
          </a:prstGeom>
        </p:spPr>
      </p:pic>
      <p:pic>
        <p:nvPicPr>
          <p:cNvPr id="24" name="Picture 23"/>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rot="10800000" flipV="1">
            <a:off x="8383550" y="7329076"/>
            <a:ext cx="1814635" cy="724312"/>
          </a:xfrm>
          <a:prstGeom prst="rect">
            <a:avLst/>
          </a:prstGeom>
        </p:spPr>
      </p:pic>
      <p:pic>
        <p:nvPicPr>
          <p:cNvPr id="23" name="Picture 22"/>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rot="10800000" flipV="1">
            <a:off x="2578114" y="7329076"/>
            <a:ext cx="1814635" cy="724312"/>
          </a:xfrm>
          <a:prstGeom prst="rect">
            <a:avLst/>
          </a:prstGeom>
        </p:spPr>
      </p:pic>
      <p:grpSp>
        <p:nvGrpSpPr>
          <p:cNvPr id="19" name="Group 18"/>
          <p:cNvGrpSpPr/>
          <p:nvPr/>
        </p:nvGrpSpPr>
        <p:grpSpPr>
          <a:xfrm>
            <a:off x="11085469" y="1708251"/>
            <a:ext cx="2216237" cy="3725542"/>
            <a:chOff x="11449931" y="7055466"/>
            <a:chExt cx="1369324" cy="2301863"/>
          </a:xfrm>
        </p:grpSpPr>
        <p:sp>
          <p:nvSpPr>
            <p:cNvPr id="20" name="Rectangle: Rounded Corners 19"/>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1" name="Rectangle: Rounded Corners 20"/>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2" name="Rectangle: Rounded Corners 21"/>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7" name="TextBox 6"/>
          <p:cNvSpPr txBox="1"/>
          <p:nvPr/>
        </p:nvSpPr>
        <p:spPr>
          <a:xfrm>
            <a:off x="4277775" y="2806427"/>
            <a:ext cx="15831625" cy="2062103"/>
          </a:xfrm>
          <a:prstGeom prst="rect">
            <a:avLst/>
          </a:prstGeom>
          <a:noFill/>
        </p:spPr>
        <p:txBody>
          <a:bodyPr wrap="square" rtlCol="0">
            <a:spAutoFit/>
          </a:bodyPr>
          <a:lstStyle/>
          <a:p>
            <a:pPr algn="ctr"/>
            <a:r>
              <a:rPr lang="en-US" sz="8800">
                <a:latin typeface="+mj-lt"/>
              </a:rPr>
              <a:t>Our Agenda is professional</a:t>
            </a:r>
          </a:p>
          <a:p>
            <a:pPr algn="ctr"/>
            <a:r>
              <a:rPr lang="en-US" sz="4000"/>
              <a:t>Create great subtitle is in here</a:t>
            </a:r>
            <a:endParaRPr lang="en-US" sz="8800"/>
          </a:p>
        </p:txBody>
      </p:sp>
      <p:sp>
        <p:nvSpPr>
          <p:cNvPr id="6" name="Rectangle: Rounded Corners 5"/>
          <p:cNvSpPr/>
          <p:nvPr/>
        </p:nvSpPr>
        <p:spPr>
          <a:xfrm>
            <a:off x="2669722" y="6237355"/>
            <a:ext cx="1631422" cy="1551277"/>
          </a:xfrm>
          <a:prstGeom prst="roundRect">
            <a:avLst>
              <a:gd name="adj" fmla="val 50000"/>
            </a:avLst>
          </a:prstGeom>
          <a:solidFill>
            <a:schemeClr val="bg1"/>
          </a:solidFill>
          <a:ln>
            <a:solidFill>
              <a:srgbClr val="25294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solidFill>
                  <a:schemeClr val="tx1"/>
                </a:solidFill>
                <a:latin typeface="dt-line-business-01" panose="02000509000000000000" pitchFamily="49" charset="0"/>
                <a:cs typeface="Arial" panose="020B0604020202020204" pitchFamily="34" charset="0"/>
              </a:rPr>
              <a:t>x</a:t>
            </a:r>
            <a:endParaRPr lang="en-US" sz="8000">
              <a:solidFill>
                <a:schemeClr val="tx1"/>
              </a:solidFill>
              <a:latin typeface="dt-people-01" panose="02000509000000000000" pitchFamily="49" charset="0"/>
            </a:endParaRPr>
          </a:p>
        </p:txBody>
      </p:sp>
      <p:sp>
        <p:nvSpPr>
          <p:cNvPr id="9" name="Rectangle: Rounded Corners 8"/>
          <p:cNvSpPr/>
          <p:nvPr/>
        </p:nvSpPr>
        <p:spPr>
          <a:xfrm>
            <a:off x="8475158" y="6237355"/>
            <a:ext cx="1631422" cy="1551277"/>
          </a:xfrm>
          <a:prstGeom prst="roundRect">
            <a:avLst>
              <a:gd name="adj" fmla="val 50000"/>
            </a:avLst>
          </a:prstGeom>
          <a:solidFill>
            <a:schemeClr val="bg1"/>
          </a:solidFill>
          <a:ln>
            <a:solidFill>
              <a:srgbClr val="25294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solidFill>
                  <a:schemeClr val="tx1"/>
                </a:solidFill>
                <a:latin typeface="dt-line-business-01" panose="02000509000000000000" pitchFamily="49" charset="0"/>
                <a:cs typeface="Arial" panose="020B0604020202020204" pitchFamily="34" charset="0"/>
              </a:rPr>
              <a:t>T</a:t>
            </a:r>
          </a:p>
        </p:txBody>
      </p:sp>
      <p:pic>
        <p:nvPicPr>
          <p:cNvPr id="25" name="Picture 24"/>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rot="10800000" flipV="1">
            <a:off x="14188985" y="7329076"/>
            <a:ext cx="1814635" cy="724312"/>
          </a:xfrm>
          <a:prstGeom prst="rect">
            <a:avLst/>
          </a:prstGeom>
        </p:spPr>
      </p:pic>
      <p:sp>
        <p:nvSpPr>
          <p:cNvPr id="10" name="Rectangle: Rounded Corners 9"/>
          <p:cNvSpPr/>
          <p:nvPr/>
        </p:nvSpPr>
        <p:spPr>
          <a:xfrm>
            <a:off x="14280594" y="6237355"/>
            <a:ext cx="1631422" cy="1551277"/>
          </a:xfrm>
          <a:prstGeom prst="roundRect">
            <a:avLst>
              <a:gd name="adj" fmla="val 50000"/>
            </a:avLst>
          </a:prstGeom>
          <a:solidFill>
            <a:schemeClr val="bg1"/>
          </a:solidFill>
          <a:ln>
            <a:solidFill>
              <a:srgbClr val="25294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solidFill>
                  <a:schemeClr val="tx1"/>
                </a:solidFill>
                <a:latin typeface="dt-line-business-01" panose="02000509000000000000" pitchFamily="49" charset="0"/>
                <a:cs typeface="Arial" panose="020B0604020202020204" pitchFamily="34" charset="0"/>
              </a:rPr>
              <a:t>J</a:t>
            </a:r>
            <a:endParaRPr lang="en-US" sz="8000">
              <a:solidFill>
                <a:schemeClr val="tx1"/>
              </a:solidFill>
              <a:latin typeface="dt-people-01" panose="02000509000000000000" pitchFamily="49" charset="0"/>
            </a:endParaRPr>
          </a:p>
        </p:txBody>
      </p:sp>
      <p:sp>
        <p:nvSpPr>
          <p:cNvPr id="11" name="Rectangle: Rounded Corners 10"/>
          <p:cNvSpPr/>
          <p:nvPr/>
        </p:nvSpPr>
        <p:spPr>
          <a:xfrm>
            <a:off x="20086030" y="6237355"/>
            <a:ext cx="1631422" cy="1551277"/>
          </a:xfrm>
          <a:prstGeom prst="roundRect">
            <a:avLst>
              <a:gd name="adj" fmla="val 50000"/>
            </a:avLst>
          </a:prstGeom>
          <a:solidFill>
            <a:schemeClr val="bg1"/>
          </a:solidFill>
          <a:ln>
            <a:solidFill>
              <a:srgbClr val="25294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a:solidFill>
                  <a:schemeClr val="tx1"/>
                </a:solidFill>
                <a:latin typeface="dt-line-business-01" panose="02000509000000000000" pitchFamily="49" charset="0"/>
                <a:cs typeface="Arial" panose="020B0604020202020204" pitchFamily="34" charset="0"/>
              </a:rPr>
              <a:t>z</a:t>
            </a:r>
            <a:endParaRPr lang="en-US" sz="8000">
              <a:solidFill>
                <a:schemeClr val="tx1"/>
              </a:solidFill>
              <a:latin typeface="dt-people-01" panose="02000509000000000000" pitchFamily="49" charset="0"/>
            </a:endParaRPr>
          </a:p>
        </p:txBody>
      </p:sp>
      <p:sp>
        <p:nvSpPr>
          <p:cNvPr id="13" name="Rectangle 12"/>
          <p:cNvSpPr/>
          <p:nvPr/>
        </p:nvSpPr>
        <p:spPr>
          <a:xfrm>
            <a:off x="1445656" y="8198431"/>
            <a:ext cx="4079553" cy="2123658"/>
          </a:xfrm>
          <a:prstGeom prst="rect">
            <a:avLst/>
          </a:prstGeom>
        </p:spPr>
        <p:txBody>
          <a:bodyPr wrap="square">
            <a:spAutoFit/>
          </a:bodyPr>
          <a:lstStyle/>
          <a:p>
            <a:pPr algn="ctr"/>
            <a:r>
              <a:rPr lang="en-US" sz="4800"/>
              <a:t>13:00</a:t>
            </a:r>
            <a:endParaRPr lang="en-US" sz="3600"/>
          </a:p>
          <a:p>
            <a:pPr algn="ctr"/>
            <a:r>
              <a:rPr lang="en-US" sz="3600"/>
              <a:t>First Programm</a:t>
            </a:r>
          </a:p>
          <a:p>
            <a:pPr algn="ctr"/>
            <a:r>
              <a:rPr lang="en-US" sz="2400">
                <a:cs typeface="Lato Light"/>
              </a:rPr>
              <a:t>Donec purus enim, sollicitudin vitae porta a, commodo sodales justo</a:t>
            </a:r>
            <a:endParaRPr lang="en-US" sz="2400"/>
          </a:p>
        </p:txBody>
      </p:sp>
      <p:sp>
        <p:nvSpPr>
          <p:cNvPr id="14" name="Rectangle 13"/>
          <p:cNvSpPr/>
          <p:nvPr/>
        </p:nvSpPr>
        <p:spPr>
          <a:xfrm>
            <a:off x="7251092" y="8198431"/>
            <a:ext cx="4079553" cy="2492990"/>
          </a:xfrm>
          <a:prstGeom prst="rect">
            <a:avLst/>
          </a:prstGeom>
        </p:spPr>
        <p:txBody>
          <a:bodyPr wrap="square">
            <a:spAutoFit/>
          </a:bodyPr>
          <a:lstStyle/>
          <a:p>
            <a:pPr algn="ctr"/>
            <a:r>
              <a:rPr lang="en-US" sz="4800"/>
              <a:t>15:00</a:t>
            </a:r>
            <a:endParaRPr lang="en-US" sz="3600"/>
          </a:p>
          <a:p>
            <a:pPr algn="ctr"/>
            <a:r>
              <a:rPr lang="en-US" sz="3600"/>
              <a:t>First Programm</a:t>
            </a:r>
          </a:p>
          <a:p>
            <a:pPr algn="ctr"/>
            <a:r>
              <a:rPr lang="en-US" sz="2400">
                <a:cs typeface="Lato Light"/>
              </a:rPr>
              <a:t>Donec purus enim, sollicitudin vitae porta a, commodo sodales justo</a:t>
            </a:r>
            <a:endParaRPr lang="en-US" sz="2400"/>
          </a:p>
        </p:txBody>
      </p:sp>
      <p:sp>
        <p:nvSpPr>
          <p:cNvPr id="15" name="Rectangle 14"/>
          <p:cNvSpPr/>
          <p:nvPr/>
        </p:nvSpPr>
        <p:spPr>
          <a:xfrm>
            <a:off x="13056528" y="8198431"/>
            <a:ext cx="4079553" cy="2492990"/>
          </a:xfrm>
          <a:prstGeom prst="rect">
            <a:avLst/>
          </a:prstGeom>
        </p:spPr>
        <p:txBody>
          <a:bodyPr wrap="square">
            <a:spAutoFit/>
          </a:bodyPr>
          <a:lstStyle/>
          <a:p>
            <a:pPr algn="ctr"/>
            <a:r>
              <a:rPr lang="en-US" sz="4800"/>
              <a:t>16:00</a:t>
            </a:r>
            <a:endParaRPr lang="en-US" sz="3600"/>
          </a:p>
          <a:p>
            <a:pPr algn="ctr"/>
            <a:r>
              <a:rPr lang="en-US" sz="3600"/>
              <a:t>First Programm</a:t>
            </a:r>
          </a:p>
          <a:p>
            <a:pPr algn="ctr"/>
            <a:r>
              <a:rPr lang="en-US" sz="2400">
                <a:cs typeface="Lato Light"/>
              </a:rPr>
              <a:t>Donec purus enim, sollicitudin vitae porta a, commodo sodales justo</a:t>
            </a:r>
            <a:endParaRPr lang="en-US" sz="2400"/>
          </a:p>
        </p:txBody>
      </p:sp>
      <p:sp>
        <p:nvSpPr>
          <p:cNvPr id="16" name="Rectangle 15"/>
          <p:cNvSpPr/>
          <p:nvPr/>
        </p:nvSpPr>
        <p:spPr>
          <a:xfrm>
            <a:off x="18861964" y="8198431"/>
            <a:ext cx="4079553" cy="2492990"/>
          </a:xfrm>
          <a:prstGeom prst="rect">
            <a:avLst/>
          </a:prstGeom>
        </p:spPr>
        <p:txBody>
          <a:bodyPr wrap="square">
            <a:spAutoFit/>
          </a:bodyPr>
          <a:lstStyle/>
          <a:p>
            <a:pPr algn="ctr"/>
            <a:r>
              <a:rPr lang="en-US" sz="4800"/>
              <a:t>17:00</a:t>
            </a:r>
            <a:endParaRPr lang="en-US" sz="3600"/>
          </a:p>
          <a:p>
            <a:pPr algn="ctr"/>
            <a:r>
              <a:rPr lang="en-US" sz="3600"/>
              <a:t>First Programm</a:t>
            </a:r>
          </a:p>
          <a:p>
            <a:pPr algn="ctr"/>
            <a:r>
              <a:rPr lang="en-US" sz="2400">
                <a:cs typeface="Lato Light"/>
              </a:rPr>
              <a:t>Donec purus enim, sollicitudin vitae porta a, commodo sodales justo</a:t>
            </a:r>
            <a:endParaRPr lang="en-US" sz="2400"/>
          </a:p>
        </p:txBody>
      </p:sp>
      <p:sp>
        <p:nvSpPr>
          <p:cNvPr id="17" name="TextBox 16"/>
          <p:cNvSpPr txBox="1"/>
          <p:nvPr/>
        </p:nvSpPr>
        <p:spPr>
          <a:xfrm>
            <a:off x="10370460" y="2268598"/>
            <a:ext cx="3646255" cy="646331"/>
          </a:xfrm>
          <a:prstGeom prst="rect">
            <a:avLst/>
          </a:prstGeom>
          <a:noFill/>
        </p:spPr>
        <p:txBody>
          <a:bodyPr wrap="none" rtlCol="0">
            <a:spAutoFit/>
          </a:bodyPr>
          <a:lstStyle/>
          <a:p>
            <a:pPr algn="ctr"/>
            <a:r>
              <a:rPr lang="en-US" sz="3600"/>
              <a:t>Lektor Reznovski</a:t>
            </a:r>
          </a:p>
        </p:txBody>
      </p:sp>
    </p:spTree>
    <p:extLst>
      <p:ext uri="{BB962C8B-B14F-4D97-AF65-F5344CB8AC3E}">
        <p14:creationId xmlns:p14="http://schemas.microsoft.com/office/powerpoint/2010/main" val="2308590479"/>
      </p:ext>
    </p:extLst>
  </p:cSld>
  <p:clrMapOvr>
    <a:masterClrMapping/>
  </p:clrMapOvr>
  <p:transition spd="slow">
    <p:push dir="u"/>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5050631" y="5331922"/>
            <a:ext cx="14285912" cy="4146081"/>
          </a:xfrm>
          <a:prstGeom prst="rect">
            <a:avLst/>
          </a:prstGeom>
        </p:spPr>
        <p:txBody>
          <a:bodyPr wrap="square" numCol="2" spcCol="1097280">
            <a:spAutoFit/>
          </a:bodyPr>
          <a:lstStyle/>
          <a:p>
            <a:r>
              <a:rPr lang="en-US" sz="2800" b="1">
                <a:cs typeface="Lato Regular"/>
              </a:rPr>
              <a:t>Lorem ipsum dolor </a:t>
            </a:r>
            <a:r>
              <a:rPr lang="en-US" sz="2800">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Donec purus enim, sollicitudin vitae porta a, commodo sodales justo. Sed iaculis rutrum molestie. Donec eu arcu justo. Fusce eget consequat risus Proin est lacus, interdum vitae feugiat quis, faucibus vel mi. Vivamus accumsan nisi vel nulla viverra semper. Donec purus enim, sollicitudin vitae porta a, commodo sodales justo. Sed iaculis rutrum molestie. </a:t>
            </a:r>
          </a:p>
        </p:txBody>
      </p:sp>
      <p:grpSp>
        <p:nvGrpSpPr>
          <p:cNvPr id="3" name="Group 2"/>
          <p:cNvGrpSpPr/>
          <p:nvPr/>
        </p:nvGrpSpPr>
        <p:grpSpPr>
          <a:xfrm>
            <a:off x="5317331" y="2616816"/>
            <a:ext cx="1369324" cy="2301863"/>
            <a:chOff x="11449931" y="2788266"/>
            <a:chExt cx="1369324" cy="2301863"/>
          </a:xfrm>
        </p:grpSpPr>
        <p:sp>
          <p:nvSpPr>
            <p:cNvPr id="25" name="Rectangle: Rounded Corners 24"/>
            <p:cNvSpPr/>
            <p:nvPr/>
          </p:nvSpPr>
          <p:spPr>
            <a:xfrm rot="2901698">
              <a:off x="11774620" y="34583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3" name="Rectangle: Rounded Corners 22"/>
            <p:cNvSpPr/>
            <p:nvPr/>
          </p:nvSpPr>
          <p:spPr>
            <a:xfrm rot="2901698">
              <a:off x="10983662" y="36867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4" name="Rectangle: Rounded Corners 23"/>
            <p:cNvSpPr/>
            <p:nvPr/>
          </p:nvSpPr>
          <p:spPr>
            <a:xfrm rot="2901698">
              <a:off x="10910257" y="39548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grpSp>
      <p:sp>
        <p:nvSpPr>
          <p:cNvPr id="8" name="TextBox 7"/>
          <p:cNvSpPr txBox="1"/>
          <p:nvPr/>
        </p:nvSpPr>
        <p:spPr>
          <a:xfrm>
            <a:off x="5050631" y="2948298"/>
            <a:ext cx="11198780" cy="1815882"/>
          </a:xfrm>
          <a:prstGeom prst="rect">
            <a:avLst/>
          </a:prstGeom>
          <a:noFill/>
        </p:spPr>
        <p:txBody>
          <a:bodyPr wrap="square" rtlCol="0">
            <a:spAutoFit/>
          </a:bodyPr>
          <a:lstStyle/>
          <a:p>
            <a:r>
              <a:rPr lang="en-US" sz="8000">
                <a:latin typeface="+mj-lt"/>
              </a:rPr>
              <a:t>About Us</a:t>
            </a:r>
          </a:p>
          <a:p>
            <a:r>
              <a:rPr lang="en-US" sz="3200"/>
              <a:t>Create great subtitle is in here</a:t>
            </a:r>
          </a:p>
        </p:txBody>
      </p:sp>
    </p:spTree>
    <p:extLst>
      <p:ext uri="{BB962C8B-B14F-4D97-AF65-F5344CB8AC3E}">
        <p14:creationId xmlns:p14="http://schemas.microsoft.com/office/powerpoint/2010/main" val="203349557"/>
      </p:ext>
    </p:extLst>
  </p:cSld>
  <p:clrMapOvr>
    <a:masterClrMapping/>
  </p:clrMapOvr>
  <p:transition spd="slow">
    <p:push dir="u"/>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p:cNvPicPr>
            <a:picLocks noChangeAspect="1"/>
          </p:cNvPicPr>
          <p:nvPr/>
        </p:nvPicPr>
        <p:blipFill rotWithShape="1">
          <a:blip r:embed="rId2">
            <a:extLst>
              <a:ext uri="{28A0092B-C50C-407E-A947-70E740481C1C}">
                <a14:useLocalDpi xmlns:a14="http://schemas.microsoft.com/office/drawing/2010/main" val="0"/>
              </a:ext>
            </a:extLst>
          </a:blip>
          <a:srcRect l="17151" r="17151"/>
          <a:stretch/>
        </p:blipFill>
        <p:spPr>
          <a:xfrm flipV="1">
            <a:off x="-2" y="5522433"/>
            <a:ext cx="24387177" cy="2633126"/>
          </a:xfrm>
          <a:prstGeom prst="rect">
            <a:avLst/>
          </a:prstGeom>
        </p:spPr>
      </p:pic>
      <p:sp>
        <p:nvSpPr>
          <p:cNvPr id="13" name="Rectangle 12"/>
          <p:cNvSpPr/>
          <p:nvPr/>
        </p:nvSpPr>
        <p:spPr>
          <a:xfrm>
            <a:off x="2898611" y="9757995"/>
            <a:ext cx="18589953" cy="1815882"/>
          </a:xfrm>
          <a:prstGeom prst="rect">
            <a:avLst/>
          </a:prstGeom>
        </p:spPr>
        <p:txBody>
          <a:bodyPr wrap="square" numCol="1" spcCol="1097280">
            <a:spAutoFit/>
          </a:bodyPr>
          <a:lstStyle/>
          <a:p>
            <a:pPr algn="ctr"/>
            <a:r>
              <a:rPr lang="en-US" sz="2800" b="1">
                <a:cs typeface="Lato Regular"/>
              </a:rPr>
              <a:t>Lorem ipsum dolor </a:t>
            </a:r>
            <a:r>
              <a:rPr lang="en-US" sz="2800">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Donec purus enim, sollicitudin vitae porta a, commodo sodales justo. Sed iaculis rutrum molestie. </a:t>
            </a:r>
          </a:p>
        </p:txBody>
      </p:sp>
      <p:sp>
        <p:nvSpPr>
          <p:cNvPr id="25" name="Rectangle: Rounded Corners 24"/>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Rectangle: Rounded Corners 22"/>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Rectangle: Rounded Corners 23"/>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TextBox 7"/>
          <p:cNvSpPr txBox="1"/>
          <p:nvPr/>
        </p:nvSpPr>
        <p:spPr>
          <a:xfrm>
            <a:off x="6594197" y="7386948"/>
            <a:ext cx="11198780" cy="1815882"/>
          </a:xfrm>
          <a:prstGeom prst="rect">
            <a:avLst/>
          </a:prstGeom>
          <a:noFill/>
        </p:spPr>
        <p:txBody>
          <a:bodyPr wrap="square" rtlCol="0">
            <a:spAutoFit/>
          </a:bodyPr>
          <a:lstStyle/>
          <a:p>
            <a:pPr algn="ctr"/>
            <a:r>
              <a:rPr lang="en-US" sz="8000">
                <a:latin typeface="+mj-lt"/>
              </a:rPr>
              <a:t>About Us</a:t>
            </a:r>
          </a:p>
          <a:p>
            <a:pPr algn="ctr"/>
            <a:r>
              <a:rPr lang="en-US" sz="3200"/>
              <a:t>Create great subtitle is in here</a:t>
            </a:r>
          </a:p>
        </p:txBody>
      </p:sp>
      <p:sp>
        <p:nvSpPr>
          <p:cNvPr id="2" name="Picture Placeholder 1"/>
          <p:cNvSpPr>
            <a:spLocks noGrp="1"/>
          </p:cNvSpPr>
          <p:nvPr>
            <p:ph type="pic" sz="quarter" idx="21"/>
          </p:nvPr>
        </p:nvSpPr>
        <p:spPr/>
      </p:sp>
    </p:spTree>
    <p:extLst>
      <p:ext uri="{BB962C8B-B14F-4D97-AF65-F5344CB8AC3E}">
        <p14:creationId xmlns:p14="http://schemas.microsoft.com/office/powerpoint/2010/main" val="1435220192"/>
      </p:ext>
    </p:extLst>
  </p:cSld>
  <p:clrMapOvr>
    <a:masterClrMapping/>
  </p:clrMapOvr>
  <p:transition spd="slow">
    <p:push dir="u"/>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83"/>
          <p:cNvSpPr/>
          <p:nvPr/>
        </p:nvSpPr>
        <p:spPr>
          <a:xfrm rot="1533381">
            <a:off x="-524049" y="1578960"/>
            <a:ext cx="27307248" cy="465906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3941508" y="6692274"/>
            <a:ext cx="5301615" cy="5970080"/>
          </a:xfrm>
          <a:prstGeom prst="rect">
            <a:avLst/>
          </a:prstGeom>
          <a:solidFill>
            <a:schemeClr val="bg1"/>
          </a:solidFill>
          <a:ln>
            <a:noFill/>
          </a:ln>
          <a:effectLst>
            <a:outerShdw blurRad="457200" sx="99000" sy="99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9542780" y="6692274"/>
            <a:ext cx="5301615" cy="5970080"/>
          </a:xfrm>
          <a:prstGeom prst="rect">
            <a:avLst/>
          </a:prstGeom>
          <a:solidFill>
            <a:schemeClr val="bg1"/>
          </a:solidFill>
          <a:ln>
            <a:noFill/>
          </a:ln>
          <a:effectLst>
            <a:outerShdw blurRad="457200" sx="99000" sy="99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15144051" y="6692274"/>
            <a:ext cx="5301615" cy="5970080"/>
          </a:xfrm>
          <a:prstGeom prst="rect">
            <a:avLst/>
          </a:prstGeom>
          <a:solidFill>
            <a:schemeClr val="bg1"/>
          </a:solidFill>
          <a:ln>
            <a:noFill/>
          </a:ln>
          <a:effectLst>
            <a:outerShdw blurRad="457200" sx="99000" sy="99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 name="Group 65"/>
          <p:cNvGrpSpPr/>
          <p:nvPr/>
        </p:nvGrpSpPr>
        <p:grpSpPr>
          <a:xfrm>
            <a:off x="16186940" y="8040429"/>
            <a:ext cx="3215833" cy="1404084"/>
            <a:chOff x="5354426" y="2079014"/>
            <a:chExt cx="2415766" cy="1054762"/>
          </a:xfrm>
        </p:grpSpPr>
        <p:sp>
          <p:nvSpPr>
            <p:cNvPr id="67" name="Rectangle: Rounded Corners 3"/>
            <p:cNvSpPr/>
            <p:nvPr/>
          </p:nvSpPr>
          <p:spPr>
            <a:xfrm rot="2685523">
              <a:off x="6185882" y="2079014"/>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8" name="Rectangle: Rounded Corners 4"/>
            <p:cNvSpPr/>
            <p:nvPr/>
          </p:nvSpPr>
          <p:spPr>
            <a:xfrm rot="2685523">
              <a:off x="5410127" y="2334052"/>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9" name="Rectangle: Rounded Corners 5"/>
            <p:cNvSpPr/>
            <p:nvPr/>
          </p:nvSpPr>
          <p:spPr>
            <a:xfrm rot="2685523">
              <a:off x="5354426" y="2628815"/>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0" name="Group 69"/>
          <p:cNvGrpSpPr/>
          <p:nvPr/>
        </p:nvGrpSpPr>
        <p:grpSpPr>
          <a:xfrm>
            <a:off x="10585669" y="8040429"/>
            <a:ext cx="3215833" cy="1404084"/>
            <a:chOff x="5354426" y="2079014"/>
            <a:chExt cx="2415766" cy="1054762"/>
          </a:xfrm>
        </p:grpSpPr>
        <p:sp>
          <p:nvSpPr>
            <p:cNvPr id="71" name="Rectangle: Rounded Corners 3"/>
            <p:cNvSpPr/>
            <p:nvPr/>
          </p:nvSpPr>
          <p:spPr>
            <a:xfrm rot="2685523">
              <a:off x="6185882" y="2079014"/>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2" name="Rectangle: Rounded Corners 4"/>
            <p:cNvSpPr/>
            <p:nvPr/>
          </p:nvSpPr>
          <p:spPr>
            <a:xfrm rot="2685523">
              <a:off x="5410127" y="2334052"/>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3" name="Rectangle: Rounded Corners 5"/>
            <p:cNvSpPr/>
            <p:nvPr/>
          </p:nvSpPr>
          <p:spPr>
            <a:xfrm rot="2685523">
              <a:off x="5354426" y="2628815"/>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 name="Rectangle 16"/>
          <p:cNvSpPr/>
          <p:nvPr/>
        </p:nvSpPr>
        <p:spPr>
          <a:xfrm>
            <a:off x="15144051" y="422538"/>
            <a:ext cx="5301615" cy="5970080"/>
          </a:xfrm>
          <a:prstGeom prst="rect">
            <a:avLst/>
          </a:prstGeom>
          <a:solidFill>
            <a:schemeClr val="bg1"/>
          </a:solidFill>
          <a:ln>
            <a:noFill/>
          </a:ln>
          <a:effectLst>
            <a:outerShdw blurRad="457200" sx="99000" sy="99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9542780" y="422538"/>
            <a:ext cx="5301615" cy="5970080"/>
          </a:xfrm>
          <a:prstGeom prst="rect">
            <a:avLst/>
          </a:prstGeom>
          <a:solidFill>
            <a:schemeClr val="bg1"/>
          </a:solidFill>
          <a:ln>
            <a:noFill/>
          </a:ln>
          <a:effectLst>
            <a:outerShdw blurRad="457200" sx="99000" sy="99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3941508" y="422538"/>
            <a:ext cx="5301615" cy="5970080"/>
          </a:xfrm>
          <a:prstGeom prst="rect">
            <a:avLst/>
          </a:prstGeom>
          <a:solidFill>
            <a:schemeClr val="bg1"/>
          </a:solidFill>
          <a:ln>
            <a:noFill/>
          </a:ln>
          <a:effectLst>
            <a:outerShdw blurRad="457200" sx="99000" sy="99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p:cNvGrpSpPr/>
          <p:nvPr/>
        </p:nvGrpSpPr>
        <p:grpSpPr>
          <a:xfrm>
            <a:off x="4984398" y="2023078"/>
            <a:ext cx="3215833" cy="1404084"/>
            <a:chOff x="5354426" y="2079014"/>
            <a:chExt cx="2415766" cy="1054762"/>
          </a:xfrm>
        </p:grpSpPr>
        <p:sp>
          <p:nvSpPr>
            <p:cNvPr id="54" name="Rectangle: Rounded Corners 3"/>
            <p:cNvSpPr/>
            <p:nvPr/>
          </p:nvSpPr>
          <p:spPr>
            <a:xfrm rot="2685523">
              <a:off x="6185882" y="2079014"/>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Rectangle: Rounded Corners 4"/>
            <p:cNvSpPr/>
            <p:nvPr/>
          </p:nvSpPr>
          <p:spPr>
            <a:xfrm rot="2685523">
              <a:off x="5410127" y="2334052"/>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6" name="Rectangle: Rounded Corners 5"/>
            <p:cNvSpPr/>
            <p:nvPr/>
          </p:nvSpPr>
          <p:spPr>
            <a:xfrm rot="2685523">
              <a:off x="5354426" y="2628815"/>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9" name="Rectangle 28"/>
          <p:cNvSpPr/>
          <p:nvPr/>
        </p:nvSpPr>
        <p:spPr>
          <a:xfrm>
            <a:off x="4768120" y="4545513"/>
            <a:ext cx="3648390" cy="1303562"/>
          </a:xfrm>
          <a:prstGeom prst="rect">
            <a:avLst/>
          </a:prstGeom>
        </p:spPr>
        <p:txBody>
          <a:bodyPr wrap="square">
            <a:spAutoFit/>
          </a:bodyPr>
          <a:lstStyle/>
          <a:p>
            <a:pPr algn="ctr">
              <a:lnSpc>
                <a:spcPts val="2400"/>
              </a:lnSpc>
              <a:spcBef>
                <a:spcPts val="800"/>
              </a:spcBef>
            </a:pPr>
            <a:r>
              <a:rPr lang="en-US" sz="4000">
                <a:ea typeface="Roboto Thin" charset="0"/>
                <a:cs typeface="Roboto Thin" charset="0"/>
              </a:rPr>
              <a:t>Jane Marta</a:t>
            </a:r>
          </a:p>
          <a:p>
            <a:pPr algn="ctr">
              <a:lnSpc>
                <a:spcPts val="2400"/>
              </a:lnSpc>
              <a:spcBef>
                <a:spcPts val="800"/>
              </a:spcBef>
            </a:pPr>
            <a:r>
              <a:rPr lang="en-US">
                <a:solidFill>
                  <a:schemeClr val="accent3"/>
                </a:solidFill>
                <a:ea typeface="Roboto Thin" charset="0"/>
                <a:cs typeface="Roboto Thin" charset="0"/>
              </a:rPr>
              <a:t>Art Director</a:t>
            </a:r>
          </a:p>
          <a:p>
            <a:pPr algn="ctr">
              <a:lnSpc>
                <a:spcPct val="89000"/>
              </a:lnSpc>
            </a:pPr>
            <a:r>
              <a:rPr lang="en-US"/>
              <a:t>Lorem ipsum dolor sit amet, consectetur adipiscing elit</a:t>
            </a:r>
          </a:p>
        </p:txBody>
      </p:sp>
      <p:sp>
        <p:nvSpPr>
          <p:cNvPr id="30" name="Rectangle 29"/>
          <p:cNvSpPr/>
          <p:nvPr/>
        </p:nvSpPr>
        <p:spPr>
          <a:xfrm>
            <a:off x="10369392" y="4545513"/>
            <a:ext cx="3648390" cy="1303562"/>
          </a:xfrm>
          <a:prstGeom prst="rect">
            <a:avLst/>
          </a:prstGeom>
        </p:spPr>
        <p:txBody>
          <a:bodyPr wrap="square">
            <a:spAutoFit/>
          </a:bodyPr>
          <a:lstStyle/>
          <a:p>
            <a:pPr algn="ctr">
              <a:lnSpc>
                <a:spcPts val="2400"/>
              </a:lnSpc>
              <a:spcBef>
                <a:spcPts val="800"/>
              </a:spcBef>
            </a:pPr>
            <a:r>
              <a:rPr lang="en-US" sz="4000">
                <a:ea typeface="Roboto Thin" charset="0"/>
                <a:cs typeface="Roboto Thin" charset="0"/>
              </a:rPr>
              <a:t>Steve</a:t>
            </a:r>
            <a:r>
              <a:rPr lang="mn-MN" sz="4000">
                <a:ea typeface="Roboto Thin" charset="0"/>
                <a:cs typeface="Roboto Thin" charset="0"/>
              </a:rPr>
              <a:t> </a:t>
            </a:r>
            <a:r>
              <a:rPr lang="en-US" sz="4000">
                <a:ea typeface="Roboto Thin" charset="0"/>
                <a:cs typeface="Roboto Thin" charset="0"/>
              </a:rPr>
              <a:t>Conlon</a:t>
            </a:r>
          </a:p>
          <a:p>
            <a:pPr algn="ctr">
              <a:lnSpc>
                <a:spcPts val="2400"/>
              </a:lnSpc>
              <a:spcBef>
                <a:spcPts val="800"/>
              </a:spcBef>
            </a:pPr>
            <a:r>
              <a:rPr lang="en-US">
                <a:solidFill>
                  <a:schemeClr val="accent3"/>
                </a:solidFill>
                <a:ea typeface="Roboto Thin" charset="0"/>
                <a:cs typeface="Roboto Thin" charset="0"/>
              </a:rPr>
              <a:t>Art Director</a:t>
            </a:r>
          </a:p>
          <a:p>
            <a:pPr algn="ctr">
              <a:lnSpc>
                <a:spcPct val="89000"/>
              </a:lnSpc>
            </a:pPr>
            <a:r>
              <a:rPr lang="en-US"/>
              <a:t>Lorem ipsum dolor sit amet, consectetur adipiscing elit</a:t>
            </a:r>
          </a:p>
        </p:txBody>
      </p:sp>
      <p:sp>
        <p:nvSpPr>
          <p:cNvPr id="31" name="Rectangle 30"/>
          <p:cNvSpPr/>
          <p:nvPr/>
        </p:nvSpPr>
        <p:spPr>
          <a:xfrm>
            <a:off x="15970663" y="4545513"/>
            <a:ext cx="3648390" cy="1303562"/>
          </a:xfrm>
          <a:prstGeom prst="rect">
            <a:avLst/>
          </a:prstGeom>
        </p:spPr>
        <p:txBody>
          <a:bodyPr wrap="square">
            <a:spAutoFit/>
          </a:bodyPr>
          <a:lstStyle/>
          <a:p>
            <a:pPr algn="ctr">
              <a:lnSpc>
                <a:spcPts val="2400"/>
              </a:lnSpc>
              <a:spcBef>
                <a:spcPts val="800"/>
              </a:spcBef>
            </a:pPr>
            <a:r>
              <a:rPr lang="en-US" sz="4000">
                <a:ea typeface="Roboto Thin" charset="0"/>
                <a:cs typeface="Roboto Thin" charset="0"/>
              </a:rPr>
              <a:t>John Doe</a:t>
            </a:r>
          </a:p>
          <a:p>
            <a:pPr algn="ctr">
              <a:lnSpc>
                <a:spcPts val="2400"/>
              </a:lnSpc>
              <a:spcBef>
                <a:spcPts val="800"/>
              </a:spcBef>
            </a:pPr>
            <a:r>
              <a:rPr lang="en-US">
                <a:solidFill>
                  <a:schemeClr val="accent3"/>
                </a:solidFill>
                <a:ea typeface="Roboto Thin" charset="0"/>
                <a:cs typeface="Roboto Thin" charset="0"/>
              </a:rPr>
              <a:t>Art Director</a:t>
            </a:r>
          </a:p>
          <a:p>
            <a:pPr algn="ctr">
              <a:lnSpc>
                <a:spcPct val="89000"/>
              </a:lnSpc>
            </a:pPr>
            <a:r>
              <a:rPr lang="en-US"/>
              <a:t>Lorem ipsum dolor sit amet, consectetur adipiscing elit</a:t>
            </a:r>
          </a:p>
        </p:txBody>
      </p:sp>
      <p:sp>
        <p:nvSpPr>
          <p:cNvPr id="32" name="Rectangle 31"/>
          <p:cNvSpPr/>
          <p:nvPr/>
        </p:nvSpPr>
        <p:spPr>
          <a:xfrm>
            <a:off x="4768120" y="10610136"/>
            <a:ext cx="3648390" cy="1303562"/>
          </a:xfrm>
          <a:prstGeom prst="rect">
            <a:avLst/>
          </a:prstGeom>
        </p:spPr>
        <p:txBody>
          <a:bodyPr wrap="square">
            <a:spAutoFit/>
          </a:bodyPr>
          <a:lstStyle/>
          <a:p>
            <a:pPr algn="ctr">
              <a:lnSpc>
                <a:spcPts val="2400"/>
              </a:lnSpc>
              <a:spcBef>
                <a:spcPts val="800"/>
              </a:spcBef>
            </a:pPr>
            <a:r>
              <a:rPr lang="en-US" sz="4000">
                <a:ea typeface="Roboto Thin" charset="0"/>
                <a:cs typeface="Roboto Thin" charset="0"/>
              </a:rPr>
              <a:t>Sarah Jane</a:t>
            </a:r>
          </a:p>
          <a:p>
            <a:pPr algn="ctr">
              <a:lnSpc>
                <a:spcPts val="2400"/>
              </a:lnSpc>
              <a:spcBef>
                <a:spcPts val="800"/>
              </a:spcBef>
            </a:pPr>
            <a:r>
              <a:rPr lang="en-US">
                <a:solidFill>
                  <a:schemeClr val="accent3"/>
                </a:solidFill>
                <a:ea typeface="Roboto Thin" charset="0"/>
                <a:cs typeface="Roboto Thin" charset="0"/>
              </a:rPr>
              <a:t>Art Director</a:t>
            </a:r>
          </a:p>
          <a:p>
            <a:pPr algn="ctr">
              <a:lnSpc>
                <a:spcPct val="89000"/>
              </a:lnSpc>
            </a:pPr>
            <a:r>
              <a:rPr lang="en-US"/>
              <a:t>Lorem ipsum dolor sit amet, consectetur adipiscing elit</a:t>
            </a:r>
          </a:p>
        </p:txBody>
      </p:sp>
      <p:sp>
        <p:nvSpPr>
          <p:cNvPr id="33" name="Rectangle 32"/>
          <p:cNvSpPr/>
          <p:nvPr/>
        </p:nvSpPr>
        <p:spPr>
          <a:xfrm>
            <a:off x="10369392" y="10610136"/>
            <a:ext cx="3648390" cy="1303562"/>
          </a:xfrm>
          <a:prstGeom prst="rect">
            <a:avLst/>
          </a:prstGeom>
        </p:spPr>
        <p:txBody>
          <a:bodyPr wrap="square">
            <a:spAutoFit/>
          </a:bodyPr>
          <a:lstStyle/>
          <a:p>
            <a:pPr algn="ctr">
              <a:lnSpc>
                <a:spcPts val="2400"/>
              </a:lnSpc>
              <a:spcBef>
                <a:spcPts val="800"/>
              </a:spcBef>
            </a:pPr>
            <a:r>
              <a:rPr lang="en-US" sz="4000">
                <a:ea typeface="Roboto Thin" charset="0"/>
                <a:cs typeface="Roboto Thin" charset="0"/>
              </a:rPr>
              <a:t>David Kevin</a:t>
            </a:r>
          </a:p>
          <a:p>
            <a:pPr algn="ctr">
              <a:lnSpc>
                <a:spcPts val="2400"/>
              </a:lnSpc>
              <a:spcBef>
                <a:spcPts val="800"/>
              </a:spcBef>
            </a:pPr>
            <a:r>
              <a:rPr lang="en-US">
                <a:solidFill>
                  <a:schemeClr val="accent3"/>
                </a:solidFill>
                <a:ea typeface="Roboto Thin" charset="0"/>
                <a:cs typeface="Roboto Thin" charset="0"/>
              </a:rPr>
              <a:t>Art Director</a:t>
            </a:r>
          </a:p>
          <a:p>
            <a:pPr algn="ctr">
              <a:lnSpc>
                <a:spcPct val="89000"/>
              </a:lnSpc>
            </a:pPr>
            <a:r>
              <a:rPr lang="en-US"/>
              <a:t>Lorem ipsum dolor sit amet, consectetur adipiscing elit</a:t>
            </a:r>
          </a:p>
        </p:txBody>
      </p:sp>
      <p:sp>
        <p:nvSpPr>
          <p:cNvPr id="34" name="Rectangle 33"/>
          <p:cNvSpPr/>
          <p:nvPr/>
        </p:nvSpPr>
        <p:spPr>
          <a:xfrm>
            <a:off x="15970663" y="10610136"/>
            <a:ext cx="3648390" cy="1303562"/>
          </a:xfrm>
          <a:prstGeom prst="rect">
            <a:avLst/>
          </a:prstGeom>
        </p:spPr>
        <p:txBody>
          <a:bodyPr wrap="square">
            <a:spAutoFit/>
          </a:bodyPr>
          <a:lstStyle/>
          <a:p>
            <a:pPr algn="ctr">
              <a:lnSpc>
                <a:spcPts val="2400"/>
              </a:lnSpc>
              <a:spcBef>
                <a:spcPts val="800"/>
              </a:spcBef>
            </a:pPr>
            <a:r>
              <a:rPr lang="en-US" sz="4000">
                <a:ea typeface="Roboto Thin" charset="0"/>
                <a:cs typeface="Roboto Thin" charset="0"/>
              </a:rPr>
              <a:t>Michelle Doe</a:t>
            </a:r>
          </a:p>
          <a:p>
            <a:pPr algn="ctr">
              <a:lnSpc>
                <a:spcPts val="2400"/>
              </a:lnSpc>
              <a:spcBef>
                <a:spcPts val="800"/>
              </a:spcBef>
            </a:pPr>
            <a:r>
              <a:rPr lang="en-US">
                <a:solidFill>
                  <a:schemeClr val="accent3"/>
                </a:solidFill>
                <a:ea typeface="Roboto Thin" charset="0"/>
                <a:cs typeface="Roboto Thin" charset="0"/>
              </a:rPr>
              <a:t>Art Director</a:t>
            </a:r>
          </a:p>
          <a:p>
            <a:pPr algn="ctr">
              <a:lnSpc>
                <a:spcPct val="89000"/>
              </a:lnSpc>
            </a:pPr>
            <a:r>
              <a:rPr lang="en-US"/>
              <a:t>Lorem ipsum dolor sit amet, consectetur adipiscing elit</a:t>
            </a:r>
          </a:p>
        </p:txBody>
      </p:sp>
      <p:grpSp>
        <p:nvGrpSpPr>
          <p:cNvPr id="88" name="Group 87"/>
          <p:cNvGrpSpPr/>
          <p:nvPr/>
        </p:nvGrpSpPr>
        <p:grpSpPr>
          <a:xfrm>
            <a:off x="10724641" y="1616156"/>
            <a:ext cx="387795" cy="387795"/>
            <a:chOff x="1828800" y="3101725"/>
            <a:chExt cx="914400" cy="914400"/>
          </a:xfrm>
        </p:grpSpPr>
        <p:cxnSp>
          <p:nvCxnSpPr>
            <p:cNvPr id="86" name="Straight Connector 85"/>
            <p:cNvCxnSpPr/>
            <p:nvPr/>
          </p:nvCxnSpPr>
          <p:spPr>
            <a:xfrm>
              <a:off x="1828800" y="3558925"/>
              <a:ext cx="914400" cy="0"/>
            </a:xfrm>
            <a:prstGeom prst="line">
              <a:avLst/>
            </a:prstGeom>
            <a:ln w="50800" cap="rnd">
              <a:round/>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5400000">
              <a:off x="1828800" y="3558925"/>
              <a:ext cx="914400" cy="0"/>
            </a:xfrm>
            <a:prstGeom prst="line">
              <a:avLst/>
            </a:prstGeom>
            <a:ln w="50800" cap="rnd">
              <a:round/>
            </a:ln>
          </p:spPr>
          <p:style>
            <a:lnRef idx="1">
              <a:schemeClr val="accent1"/>
            </a:lnRef>
            <a:fillRef idx="0">
              <a:schemeClr val="accent1"/>
            </a:fillRef>
            <a:effectRef idx="0">
              <a:schemeClr val="accent1"/>
            </a:effectRef>
            <a:fontRef idx="minor">
              <a:schemeClr val="tx1"/>
            </a:fontRef>
          </p:style>
        </p:cxnSp>
      </p:grpSp>
      <p:grpSp>
        <p:nvGrpSpPr>
          <p:cNvPr id="89" name="Group 88"/>
          <p:cNvGrpSpPr/>
          <p:nvPr/>
        </p:nvGrpSpPr>
        <p:grpSpPr>
          <a:xfrm>
            <a:off x="12934987" y="1255077"/>
            <a:ext cx="850464" cy="850464"/>
            <a:chOff x="1828800" y="3101725"/>
            <a:chExt cx="914400" cy="914400"/>
          </a:xfrm>
        </p:grpSpPr>
        <p:cxnSp>
          <p:nvCxnSpPr>
            <p:cNvPr id="90" name="Straight Connector 89"/>
            <p:cNvCxnSpPr/>
            <p:nvPr/>
          </p:nvCxnSpPr>
          <p:spPr>
            <a:xfrm>
              <a:off x="1828800" y="3558925"/>
              <a:ext cx="914400" cy="0"/>
            </a:xfrm>
            <a:prstGeom prst="line">
              <a:avLst/>
            </a:prstGeom>
            <a:ln w="82550" cap="rnd">
              <a:solidFill>
                <a:schemeClr val="accent3"/>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rot="5400000">
              <a:off x="1828800" y="3558925"/>
              <a:ext cx="914400" cy="0"/>
            </a:xfrm>
            <a:prstGeom prst="line">
              <a:avLst/>
            </a:prstGeom>
            <a:ln w="82550" cap="rnd">
              <a:solidFill>
                <a:schemeClr val="accent3"/>
              </a:solidFill>
              <a:round/>
            </a:ln>
          </p:spPr>
          <p:style>
            <a:lnRef idx="1">
              <a:schemeClr val="accent1"/>
            </a:lnRef>
            <a:fillRef idx="0">
              <a:schemeClr val="accent1"/>
            </a:fillRef>
            <a:effectRef idx="0">
              <a:schemeClr val="accent1"/>
            </a:effectRef>
            <a:fontRef idx="minor">
              <a:schemeClr val="tx1"/>
            </a:fontRef>
          </p:style>
        </p:cxnSp>
      </p:grpSp>
      <p:grpSp>
        <p:nvGrpSpPr>
          <p:cNvPr id="92" name="Group 91"/>
          <p:cNvGrpSpPr/>
          <p:nvPr/>
        </p:nvGrpSpPr>
        <p:grpSpPr>
          <a:xfrm>
            <a:off x="13149373" y="3532553"/>
            <a:ext cx="360680" cy="360680"/>
            <a:chOff x="1828800" y="3101725"/>
            <a:chExt cx="914400" cy="914400"/>
          </a:xfrm>
        </p:grpSpPr>
        <p:cxnSp>
          <p:nvCxnSpPr>
            <p:cNvPr id="93" name="Straight Connector 92"/>
            <p:cNvCxnSpPr/>
            <p:nvPr/>
          </p:nvCxnSpPr>
          <p:spPr>
            <a:xfrm>
              <a:off x="1828800" y="3558925"/>
              <a:ext cx="914400" cy="0"/>
            </a:xfrm>
            <a:prstGeom prst="line">
              <a:avLst/>
            </a:prstGeom>
            <a:ln w="38100" cap="rnd">
              <a:round/>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5400000">
              <a:off x="1828800" y="3558925"/>
              <a:ext cx="914400" cy="0"/>
            </a:xfrm>
            <a:prstGeom prst="line">
              <a:avLst/>
            </a:prstGeom>
            <a:ln w="38100" cap="rnd">
              <a:round/>
            </a:ln>
          </p:spPr>
          <p:style>
            <a:lnRef idx="1">
              <a:schemeClr val="accent1"/>
            </a:lnRef>
            <a:fillRef idx="0">
              <a:schemeClr val="accent1"/>
            </a:fillRef>
            <a:effectRef idx="0">
              <a:schemeClr val="accent1"/>
            </a:effectRef>
            <a:fontRef idx="minor">
              <a:schemeClr val="tx1"/>
            </a:fontRef>
          </p:style>
        </p:cxnSp>
      </p:grpSp>
      <p:grpSp>
        <p:nvGrpSpPr>
          <p:cNvPr id="95" name="Group 94"/>
          <p:cNvGrpSpPr/>
          <p:nvPr/>
        </p:nvGrpSpPr>
        <p:grpSpPr>
          <a:xfrm>
            <a:off x="16294935" y="3640158"/>
            <a:ext cx="360680" cy="360680"/>
            <a:chOff x="1828800" y="3101725"/>
            <a:chExt cx="914400" cy="914400"/>
          </a:xfrm>
        </p:grpSpPr>
        <p:cxnSp>
          <p:nvCxnSpPr>
            <p:cNvPr id="96" name="Straight Connector 95"/>
            <p:cNvCxnSpPr/>
            <p:nvPr/>
          </p:nvCxnSpPr>
          <p:spPr>
            <a:xfrm>
              <a:off x="1828800" y="3558925"/>
              <a:ext cx="914400" cy="0"/>
            </a:xfrm>
            <a:prstGeom prst="line">
              <a:avLst/>
            </a:prstGeom>
            <a:ln w="38100" cap="rnd">
              <a:round/>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a:off x="1828800" y="3558925"/>
              <a:ext cx="914400" cy="0"/>
            </a:xfrm>
            <a:prstGeom prst="line">
              <a:avLst/>
            </a:prstGeom>
            <a:ln w="38100" cap="rnd">
              <a:round/>
            </a:ln>
          </p:spPr>
          <p:style>
            <a:lnRef idx="1">
              <a:schemeClr val="accent1"/>
            </a:lnRef>
            <a:fillRef idx="0">
              <a:schemeClr val="accent1"/>
            </a:fillRef>
            <a:effectRef idx="0">
              <a:schemeClr val="accent1"/>
            </a:effectRef>
            <a:fontRef idx="minor">
              <a:schemeClr val="tx1"/>
            </a:fontRef>
          </p:style>
        </p:cxnSp>
      </p:grpSp>
      <p:grpSp>
        <p:nvGrpSpPr>
          <p:cNvPr id="98" name="Group 97"/>
          <p:cNvGrpSpPr/>
          <p:nvPr/>
        </p:nvGrpSpPr>
        <p:grpSpPr>
          <a:xfrm>
            <a:off x="18937419" y="1378018"/>
            <a:ext cx="737239" cy="737239"/>
            <a:chOff x="1828800" y="3101725"/>
            <a:chExt cx="914400" cy="914400"/>
          </a:xfrm>
        </p:grpSpPr>
        <p:cxnSp>
          <p:nvCxnSpPr>
            <p:cNvPr id="99" name="Straight Connector 98"/>
            <p:cNvCxnSpPr/>
            <p:nvPr/>
          </p:nvCxnSpPr>
          <p:spPr>
            <a:xfrm>
              <a:off x="1828800" y="3558925"/>
              <a:ext cx="914400" cy="0"/>
            </a:xfrm>
            <a:prstGeom prst="line">
              <a:avLst/>
            </a:prstGeom>
            <a:ln w="38100" cap="rnd">
              <a:solidFill>
                <a:schemeClr val="accent4"/>
              </a:solidFill>
              <a:round/>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5400000">
              <a:off x="1828800" y="3558925"/>
              <a:ext cx="914400" cy="0"/>
            </a:xfrm>
            <a:prstGeom prst="line">
              <a:avLst/>
            </a:prstGeom>
            <a:ln w="38100" cap="rnd">
              <a:solidFill>
                <a:schemeClr val="accent4"/>
              </a:solidFill>
              <a:round/>
            </a:ln>
          </p:spPr>
          <p:style>
            <a:lnRef idx="1">
              <a:schemeClr val="accent1"/>
            </a:lnRef>
            <a:fillRef idx="0">
              <a:schemeClr val="accent1"/>
            </a:fillRef>
            <a:effectRef idx="0">
              <a:schemeClr val="accent1"/>
            </a:effectRef>
            <a:fontRef idx="minor">
              <a:schemeClr val="tx1"/>
            </a:fontRef>
          </p:style>
        </p:cxnSp>
      </p:grpSp>
      <p:grpSp>
        <p:nvGrpSpPr>
          <p:cNvPr id="101" name="Group 100"/>
          <p:cNvGrpSpPr/>
          <p:nvPr/>
        </p:nvGrpSpPr>
        <p:grpSpPr>
          <a:xfrm>
            <a:off x="7581729" y="7319780"/>
            <a:ext cx="737239" cy="737239"/>
            <a:chOff x="1828800" y="3101725"/>
            <a:chExt cx="914400" cy="914400"/>
          </a:xfrm>
        </p:grpSpPr>
        <p:cxnSp>
          <p:nvCxnSpPr>
            <p:cNvPr id="102" name="Straight Connector 101"/>
            <p:cNvCxnSpPr/>
            <p:nvPr/>
          </p:nvCxnSpPr>
          <p:spPr>
            <a:xfrm>
              <a:off x="1828800" y="3558925"/>
              <a:ext cx="914400" cy="0"/>
            </a:xfrm>
            <a:prstGeom prst="line">
              <a:avLst/>
            </a:prstGeom>
            <a:ln w="381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5400000">
              <a:off x="1828800" y="3558925"/>
              <a:ext cx="914400" cy="0"/>
            </a:xfrm>
            <a:prstGeom prst="line">
              <a:avLst/>
            </a:prstGeom>
            <a:ln w="381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19"/>
          </p:nvPr>
        </p:nvSpPr>
        <p:spPr/>
      </p:sp>
      <p:sp>
        <p:nvSpPr>
          <p:cNvPr id="7" name="Picture Placeholder 6"/>
          <p:cNvSpPr>
            <a:spLocks noGrp="1"/>
          </p:cNvSpPr>
          <p:nvPr>
            <p:ph type="pic" sz="quarter" idx="18"/>
          </p:nvPr>
        </p:nvSpPr>
        <p:spPr/>
      </p:sp>
    </p:spTree>
    <p:extLst>
      <p:ext uri="{BB962C8B-B14F-4D97-AF65-F5344CB8AC3E}">
        <p14:creationId xmlns:p14="http://schemas.microsoft.com/office/powerpoint/2010/main" val="370191420"/>
      </p:ext>
    </p:extLst>
  </p:cSld>
  <p:clrMapOvr>
    <a:masterClrMapping/>
  </p:clrMapOvr>
  <p:transition spd="slow">
    <p:push dir="u"/>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20"/>
          </p:nvPr>
        </p:nvSpPr>
        <p:spPr/>
      </p:sp>
      <p:sp>
        <p:nvSpPr>
          <p:cNvPr id="13" name="Rectangle 12"/>
          <p:cNvSpPr/>
          <p:nvPr/>
        </p:nvSpPr>
        <p:spPr>
          <a:xfrm>
            <a:off x="10677832" y="5569453"/>
            <a:ext cx="9544476" cy="3108543"/>
          </a:xfrm>
          <a:prstGeom prst="rect">
            <a:avLst/>
          </a:prstGeom>
        </p:spPr>
        <p:txBody>
          <a:bodyPr wrap="square" numCol="1" spcCol="1097280">
            <a:spAutoFit/>
          </a:bodyPr>
          <a:lstStyle/>
          <a:p>
            <a:r>
              <a:rPr lang="en-US" sz="2800" b="1">
                <a:cs typeface="Lato Regular"/>
              </a:rPr>
              <a:t>Lorem ipsum dolor </a:t>
            </a:r>
            <a:r>
              <a:rPr lang="en-US" sz="2800">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Donec purus enim, sollicitudin vitae porta a, commodo sodales justo. Sed iaculis rutrum molestie. </a:t>
            </a:r>
          </a:p>
        </p:txBody>
      </p:sp>
      <p:grpSp>
        <p:nvGrpSpPr>
          <p:cNvPr id="2" name="Group 1"/>
          <p:cNvGrpSpPr/>
          <p:nvPr/>
        </p:nvGrpSpPr>
        <p:grpSpPr>
          <a:xfrm>
            <a:off x="9119685" y="2778435"/>
            <a:ext cx="1369324" cy="2301863"/>
            <a:chOff x="11449931" y="7055466"/>
            <a:chExt cx="1369324" cy="2301863"/>
          </a:xfrm>
        </p:grpSpPr>
        <p:sp>
          <p:nvSpPr>
            <p:cNvPr id="25" name="Rectangle: Rounded Corners 24"/>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Rectangle: Rounded Corners 22"/>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Rectangle: Rounded Corners 23"/>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8" name="TextBox 7"/>
          <p:cNvSpPr txBox="1"/>
          <p:nvPr/>
        </p:nvSpPr>
        <p:spPr>
          <a:xfrm>
            <a:off x="8850945" y="3181195"/>
            <a:ext cx="7313286" cy="1815882"/>
          </a:xfrm>
          <a:prstGeom prst="rect">
            <a:avLst/>
          </a:prstGeom>
          <a:noFill/>
        </p:spPr>
        <p:txBody>
          <a:bodyPr wrap="square" rtlCol="0">
            <a:spAutoFit/>
          </a:bodyPr>
          <a:lstStyle/>
          <a:p>
            <a:r>
              <a:rPr lang="en-US" sz="8000">
                <a:latin typeface="+mj-lt"/>
              </a:rPr>
              <a:t>About Us</a:t>
            </a:r>
          </a:p>
          <a:p>
            <a:r>
              <a:rPr lang="en-US" sz="3200"/>
              <a:t>Create great subtitle is in here</a:t>
            </a: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951551" y="10371495"/>
            <a:ext cx="3000565" cy="1545201"/>
          </a:xfrm>
          <a:prstGeom prst="rect">
            <a:avLst/>
          </a:prstGeom>
        </p:spPr>
      </p:pic>
    </p:spTree>
    <p:extLst>
      <p:ext uri="{BB962C8B-B14F-4D97-AF65-F5344CB8AC3E}">
        <p14:creationId xmlns:p14="http://schemas.microsoft.com/office/powerpoint/2010/main" val="2946954729"/>
      </p:ext>
    </p:extLst>
  </p:cSld>
  <p:clrMapOvr>
    <a:masterClrMapping/>
  </p:clrMapOvr>
  <p:transition spd="slow">
    <p:push dir="u"/>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4994" y="9353550"/>
            <a:ext cx="23717186" cy="1485073"/>
          </a:xfrm>
          <a:prstGeom prst="rect">
            <a:avLst/>
          </a:prstGeom>
        </p:spPr>
      </p:pic>
      <p:sp>
        <p:nvSpPr>
          <p:cNvPr id="10" name="Rectangle: Rounded Corners 24"/>
          <p:cNvSpPr/>
          <p:nvPr/>
        </p:nvSpPr>
        <p:spPr>
          <a:xfrm rot="2901698">
            <a:off x="11185914" y="10437170"/>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Rectangle: Rounded Corners 22"/>
          <p:cNvSpPr/>
          <p:nvPr/>
        </p:nvSpPr>
        <p:spPr>
          <a:xfrm rot="2901698">
            <a:off x="10394956" y="10665500"/>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Rectangle: Rounded Corners 23"/>
          <p:cNvSpPr/>
          <p:nvPr/>
        </p:nvSpPr>
        <p:spPr>
          <a:xfrm rot="2901698">
            <a:off x="10321551" y="10933634"/>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TextBox 12"/>
          <p:cNvSpPr txBox="1"/>
          <p:nvPr/>
        </p:nvSpPr>
        <p:spPr>
          <a:xfrm>
            <a:off x="5443273" y="10099633"/>
            <a:ext cx="12205228" cy="1891940"/>
          </a:xfrm>
          <a:prstGeom prst="rect">
            <a:avLst/>
          </a:prstGeom>
          <a:noFill/>
        </p:spPr>
        <p:txBody>
          <a:bodyPr wrap="square" rtlCol="0">
            <a:spAutoFit/>
          </a:bodyPr>
          <a:lstStyle/>
          <a:p>
            <a:pPr algn="ctr"/>
            <a:r>
              <a:rPr lang="en-US" sz="8000">
                <a:latin typeface="+mj-lt"/>
              </a:rPr>
              <a:t>Our mission &amp; vision</a:t>
            </a:r>
          </a:p>
          <a:p>
            <a:pPr algn="ctr"/>
            <a:r>
              <a:rPr lang="en-US" sz="3200"/>
              <a:t>Create great subtitle is in here</a:t>
            </a: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128992083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15183788" y="2089335"/>
            <a:ext cx="1369324" cy="2301863"/>
            <a:chOff x="11449931" y="7055466"/>
            <a:chExt cx="1369324" cy="2301863"/>
          </a:xfrm>
        </p:grpSpPr>
        <p:sp>
          <p:nvSpPr>
            <p:cNvPr id="7" name="Rectangle: Rounded Corners 11"/>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Rectangle: Rounded Corners 13"/>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Rectangle: Rounded Corners 14"/>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0" name="TextBox 9"/>
          <p:cNvSpPr txBox="1"/>
          <p:nvPr/>
        </p:nvSpPr>
        <p:spPr>
          <a:xfrm>
            <a:off x="14800330" y="2652451"/>
            <a:ext cx="10086965" cy="1600438"/>
          </a:xfrm>
          <a:prstGeom prst="rect">
            <a:avLst/>
          </a:prstGeom>
          <a:noFill/>
        </p:spPr>
        <p:txBody>
          <a:bodyPr wrap="square" rtlCol="0">
            <a:spAutoFit/>
          </a:bodyPr>
          <a:lstStyle/>
          <a:p>
            <a:r>
              <a:rPr lang="en-US" sz="6600">
                <a:latin typeface="+mj-lt"/>
              </a:rPr>
              <a:t>Message from CEO</a:t>
            </a:r>
            <a:endParaRPr lang="en-US" sz="8000">
              <a:latin typeface="+mj-lt"/>
            </a:endParaRPr>
          </a:p>
          <a:p>
            <a:r>
              <a:rPr lang="en-US" sz="3200"/>
              <a:t>Create great subtitle is in here</a:t>
            </a:r>
          </a:p>
        </p:txBody>
      </p:sp>
      <p:sp>
        <p:nvSpPr>
          <p:cNvPr id="11" name="TextBox 10"/>
          <p:cNvSpPr txBox="1"/>
          <p:nvPr/>
        </p:nvSpPr>
        <p:spPr>
          <a:xfrm>
            <a:off x="14800330" y="2069191"/>
            <a:ext cx="7344062" cy="646331"/>
          </a:xfrm>
          <a:prstGeom prst="rect">
            <a:avLst/>
          </a:prstGeom>
          <a:noFill/>
        </p:spPr>
        <p:txBody>
          <a:bodyPr wrap="none" rtlCol="0">
            <a:spAutoFit/>
          </a:bodyPr>
          <a:lstStyle/>
          <a:p>
            <a:r>
              <a:rPr lang="en-US" sz="3600"/>
              <a:t>CEO &amp; FOUNDER | Jenifer Laurens</a:t>
            </a:r>
          </a:p>
        </p:txBody>
      </p:sp>
      <p:sp>
        <p:nvSpPr>
          <p:cNvPr id="12" name="Rectangle 11"/>
          <p:cNvSpPr/>
          <p:nvPr/>
        </p:nvSpPr>
        <p:spPr>
          <a:xfrm>
            <a:off x="14800331" y="4851434"/>
            <a:ext cx="8364470" cy="2677656"/>
          </a:xfrm>
          <a:prstGeom prst="rect">
            <a:avLst/>
          </a:prstGeom>
        </p:spPr>
        <p:txBody>
          <a:bodyPr wrap="square" numCol="1" spcCol="1097280">
            <a:spAutoFit/>
          </a:bodyPr>
          <a:lstStyle/>
          <a:p>
            <a:r>
              <a:rPr lang="en-US" sz="2400" b="1">
                <a:cs typeface="Lato Regular"/>
              </a:rPr>
              <a:t>Lorem ipsum dolor </a:t>
            </a:r>
            <a:r>
              <a:rPr lang="en-US" sz="2400">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Donec purus enim, sollicitudin vitae porta a, commodo sodales justo. Sed iaculis rutrum molestie. </a:t>
            </a:r>
          </a:p>
        </p:txBody>
      </p:sp>
      <p:sp>
        <p:nvSpPr>
          <p:cNvPr id="13" name="Rectangle 12"/>
          <p:cNvSpPr/>
          <p:nvPr/>
        </p:nvSpPr>
        <p:spPr>
          <a:xfrm>
            <a:off x="14800331" y="7896802"/>
            <a:ext cx="8364470" cy="461665"/>
          </a:xfrm>
          <a:prstGeom prst="rect">
            <a:avLst/>
          </a:prstGeom>
        </p:spPr>
        <p:txBody>
          <a:bodyPr wrap="square" numCol="1" spcCol="1097280">
            <a:spAutoFit/>
          </a:bodyPr>
          <a:lstStyle/>
          <a:p>
            <a:r>
              <a:rPr lang="en-US" sz="2400">
                <a:latin typeface="+mj-lt"/>
                <a:cs typeface="Lato Regular"/>
              </a:rPr>
              <a:t>Keywords:</a:t>
            </a:r>
            <a:endParaRPr lang="en-US" sz="2400">
              <a:latin typeface="+mj-lt"/>
              <a:cs typeface="Lato Light"/>
            </a:endParaRPr>
          </a:p>
        </p:txBody>
      </p:sp>
      <p:sp>
        <p:nvSpPr>
          <p:cNvPr id="14" name="Rounded Rectangle 13"/>
          <p:cNvSpPr/>
          <p:nvPr/>
        </p:nvSpPr>
        <p:spPr>
          <a:xfrm>
            <a:off x="14915048" y="8726179"/>
            <a:ext cx="1906805" cy="77372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About us</a:t>
            </a:r>
          </a:p>
        </p:txBody>
      </p:sp>
      <p:sp>
        <p:nvSpPr>
          <p:cNvPr id="15" name="Rounded Rectangle 14"/>
          <p:cNvSpPr/>
          <p:nvPr/>
        </p:nvSpPr>
        <p:spPr>
          <a:xfrm>
            <a:off x="16962796" y="8726179"/>
            <a:ext cx="2097486" cy="77372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Company</a:t>
            </a:r>
          </a:p>
        </p:txBody>
      </p:sp>
      <p:sp>
        <p:nvSpPr>
          <p:cNvPr id="16" name="Rounded Rectangle 15"/>
          <p:cNvSpPr/>
          <p:nvPr/>
        </p:nvSpPr>
        <p:spPr>
          <a:xfrm>
            <a:off x="19306455" y="8726179"/>
            <a:ext cx="3715826" cy="77372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Message from CEO</a:t>
            </a:r>
          </a:p>
        </p:txBody>
      </p:sp>
      <p:sp>
        <p:nvSpPr>
          <p:cNvPr id="17" name="Rounded Rectangle 16"/>
          <p:cNvSpPr/>
          <p:nvPr/>
        </p:nvSpPr>
        <p:spPr>
          <a:xfrm>
            <a:off x="14915048" y="9869179"/>
            <a:ext cx="2972902" cy="77372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Good products</a:t>
            </a:r>
          </a:p>
        </p:txBody>
      </p:sp>
      <p:sp>
        <p:nvSpPr>
          <p:cNvPr id="18" name="Rounded Rectangle 17"/>
          <p:cNvSpPr/>
          <p:nvPr/>
        </p:nvSpPr>
        <p:spPr>
          <a:xfrm>
            <a:off x="18148301" y="9869179"/>
            <a:ext cx="2030532" cy="77372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Business</a:t>
            </a:r>
          </a:p>
        </p:txBody>
      </p:sp>
      <p:sp>
        <p:nvSpPr>
          <p:cNvPr id="19" name="Rounded Rectangle 18"/>
          <p:cNvSpPr/>
          <p:nvPr/>
        </p:nvSpPr>
        <p:spPr>
          <a:xfrm>
            <a:off x="20439183" y="9869179"/>
            <a:ext cx="2583097" cy="77372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Presentation</a:t>
            </a:r>
          </a:p>
        </p:txBody>
      </p:sp>
      <p:sp>
        <p:nvSpPr>
          <p:cNvPr id="20" name="Rounded Rectangle 19"/>
          <p:cNvSpPr/>
          <p:nvPr/>
        </p:nvSpPr>
        <p:spPr>
          <a:xfrm>
            <a:off x="14915048" y="11012179"/>
            <a:ext cx="2233585" cy="77372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Transport</a:t>
            </a:r>
          </a:p>
        </p:txBody>
      </p:sp>
      <p:sp>
        <p:nvSpPr>
          <p:cNvPr id="22" name="Rounded Rectangle 21"/>
          <p:cNvSpPr/>
          <p:nvPr/>
        </p:nvSpPr>
        <p:spPr>
          <a:xfrm>
            <a:off x="17454141" y="11012179"/>
            <a:ext cx="1845938" cy="77372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Logistic</a:t>
            </a:r>
          </a:p>
        </p:txBody>
      </p:sp>
      <p:sp>
        <p:nvSpPr>
          <p:cNvPr id="23" name="Rounded Rectangle 22"/>
          <p:cNvSpPr/>
          <p:nvPr/>
        </p:nvSpPr>
        <p:spPr>
          <a:xfrm>
            <a:off x="19605586" y="11012179"/>
            <a:ext cx="3178213" cy="77372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chemeClr val="tx1"/>
                </a:solidFill>
              </a:rPr>
              <a:t>Social protection</a:t>
            </a:r>
          </a:p>
        </p:txBody>
      </p:sp>
      <p:sp>
        <p:nvSpPr>
          <p:cNvPr id="2" name="Picture Placeholder 1"/>
          <p:cNvSpPr>
            <a:spLocks noGrp="1"/>
          </p:cNvSpPr>
          <p:nvPr>
            <p:ph type="pic" sz="quarter" idx="21"/>
          </p:nvPr>
        </p:nvSpPr>
        <p:spPr/>
      </p:sp>
    </p:spTree>
    <p:extLst>
      <p:ext uri="{BB962C8B-B14F-4D97-AF65-F5344CB8AC3E}">
        <p14:creationId xmlns:p14="http://schemas.microsoft.com/office/powerpoint/2010/main" val="154591146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4994" y="3790348"/>
            <a:ext cx="23717186" cy="1485073"/>
          </a:xfrm>
          <a:prstGeom prst="rect">
            <a:avLst/>
          </a:prstGeom>
        </p:spPr>
      </p:pic>
      <p:grpSp>
        <p:nvGrpSpPr>
          <p:cNvPr id="19" name="Group 18"/>
          <p:cNvGrpSpPr/>
          <p:nvPr/>
        </p:nvGrpSpPr>
        <p:grpSpPr>
          <a:xfrm>
            <a:off x="1693351" y="6300389"/>
            <a:ext cx="6300275" cy="2301863"/>
            <a:chOff x="1044422" y="4127460"/>
            <a:chExt cx="6300275" cy="2301863"/>
          </a:xfrm>
        </p:grpSpPr>
        <p:grpSp>
          <p:nvGrpSpPr>
            <p:cNvPr id="13" name="Group 12"/>
            <p:cNvGrpSpPr/>
            <p:nvPr/>
          </p:nvGrpSpPr>
          <p:grpSpPr>
            <a:xfrm>
              <a:off x="1302410" y="4127460"/>
              <a:ext cx="1369324" cy="2301863"/>
              <a:chOff x="11449931" y="7055466"/>
              <a:chExt cx="1369324" cy="2301863"/>
            </a:xfrm>
          </p:grpSpPr>
          <p:sp>
            <p:nvSpPr>
              <p:cNvPr id="14" name="Rectangle: Rounded Corners 24"/>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Rectangle: Rounded Corners 22"/>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 name="Rectangle: Rounded Corners 23"/>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1" name="Rectangle 10"/>
            <p:cNvSpPr/>
            <p:nvPr/>
          </p:nvSpPr>
          <p:spPr>
            <a:xfrm>
              <a:off x="1044422" y="4570506"/>
              <a:ext cx="6300275" cy="1415772"/>
            </a:xfrm>
            <a:prstGeom prst="rect">
              <a:avLst/>
            </a:prstGeom>
          </p:spPr>
          <p:txBody>
            <a:bodyPr wrap="square">
              <a:spAutoFit/>
            </a:bodyPr>
            <a:lstStyle/>
            <a:p>
              <a:r>
                <a:rPr lang="en-US" sz="5400"/>
                <a:t>Our future goals</a:t>
              </a:r>
              <a:endParaRPr lang="en-US" sz="6600"/>
            </a:p>
            <a:p>
              <a:r>
                <a:rPr lang="en-US" sz="3200"/>
                <a:t>Create great subtitle is in here</a:t>
              </a:r>
            </a:p>
          </p:txBody>
        </p:sp>
      </p:grpSp>
      <p:sp>
        <p:nvSpPr>
          <p:cNvPr id="12" name="Rectangle 11"/>
          <p:cNvSpPr/>
          <p:nvPr/>
        </p:nvSpPr>
        <p:spPr>
          <a:xfrm>
            <a:off x="8865024" y="5387390"/>
            <a:ext cx="14938874" cy="5078313"/>
          </a:xfrm>
          <a:prstGeom prst="rect">
            <a:avLst/>
          </a:prstGeom>
        </p:spPr>
        <p:txBody>
          <a:bodyPr wrap="square" numCol="2" spcCol="1097280">
            <a:spAutoFit/>
          </a:bodyPr>
          <a:lstStyle/>
          <a:p>
            <a:r>
              <a:rPr lang="en-US" sz="3600">
                <a:cs typeface="Lato Regular"/>
              </a:rPr>
              <a:t>Lorem ipsum dolor </a:t>
            </a:r>
            <a:r>
              <a:rPr lang="en-US" sz="3600">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Donec purus enim, sollicitudin vitae porta a, commodo sodales justo. Sed iaculis rutrum molestie. </a:t>
            </a:r>
            <a:r>
              <a:rPr lang="en-US" sz="3600">
                <a:cs typeface="Lato Regular"/>
              </a:rPr>
              <a:t>Lorem ipsum dolor </a:t>
            </a:r>
            <a:r>
              <a:rPr lang="en-US" sz="3600">
                <a:cs typeface="Lato Light"/>
              </a:rPr>
              <a:t>sit amet, consectetur adipiscing elit. Ut efficitur ipsum vitae tortor accumsan, a pulvinar lorem lacinia. Donec eu arcu justo. </a:t>
            </a:r>
          </a:p>
        </p:txBody>
      </p:sp>
      <p:sp>
        <p:nvSpPr>
          <p:cNvPr id="2" name="Picture Placeholder 1"/>
          <p:cNvSpPr>
            <a:spLocks noGrp="1"/>
          </p:cNvSpPr>
          <p:nvPr>
            <p:ph type="pic" sz="quarter" idx="21"/>
          </p:nvPr>
        </p:nvSpPr>
        <p:spPr/>
      </p:sp>
    </p:spTree>
    <p:extLst>
      <p:ext uri="{BB962C8B-B14F-4D97-AF65-F5344CB8AC3E}">
        <p14:creationId xmlns:p14="http://schemas.microsoft.com/office/powerpoint/2010/main" val="201571670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822926" y="5004549"/>
            <a:ext cx="1369324" cy="2301863"/>
            <a:chOff x="11449931" y="7055466"/>
            <a:chExt cx="1369324" cy="2301863"/>
          </a:xfrm>
        </p:grpSpPr>
        <p:sp>
          <p:nvSpPr>
            <p:cNvPr id="25" name="Rectangle: Rounded Corners 24"/>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Rectangle: Rounded Corners 22"/>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Rectangle: Rounded Corners 23"/>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513865" y="4178222"/>
            <a:ext cx="5275483" cy="1978306"/>
          </a:xfrm>
          <a:prstGeom prst="rect">
            <a:avLst/>
          </a:prstGeom>
        </p:spPr>
      </p:pic>
      <p:sp>
        <p:nvSpPr>
          <p:cNvPr id="13" name="Rectangle 12"/>
          <p:cNvSpPr/>
          <p:nvPr/>
        </p:nvSpPr>
        <p:spPr>
          <a:xfrm>
            <a:off x="2872263" y="8029183"/>
            <a:ext cx="18642649" cy="2982959"/>
          </a:xfrm>
          <a:prstGeom prst="rect">
            <a:avLst/>
          </a:prstGeom>
        </p:spPr>
        <p:txBody>
          <a:bodyPr wrap="square" numCol="1" spcCol="1097280">
            <a:spAutoFit/>
          </a:bodyPr>
          <a:lstStyle/>
          <a:p>
            <a:pPr algn="ctr"/>
            <a:r>
              <a:rPr lang="en-US" sz="3600" b="1">
                <a:cs typeface="Lato Regular"/>
              </a:rPr>
              <a:t>Lorem ipsum dolor </a:t>
            </a:r>
            <a:r>
              <a:rPr lang="en-US" sz="3600">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Donec purus enim, sollicitudin vitae porta a, commodo sodales justo. Sed iaculis rutrum molestie. </a:t>
            </a:r>
          </a:p>
        </p:txBody>
      </p:sp>
      <p:sp>
        <p:nvSpPr>
          <p:cNvPr id="8" name="TextBox 7"/>
          <p:cNvSpPr txBox="1"/>
          <p:nvPr/>
        </p:nvSpPr>
        <p:spPr>
          <a:xfrm>
            <a:off x="7150105" y="5407309"/>
            <a:ext cx="10086965" cy="1815882"/>
          </a:xfrm>
          <a:prstGeom prst="rect">
            <a:avLst/>
          </a:prstGeom>
          <a:noFill/>
        </p:spPr>
        <p:txBody>
          <a:bodyPr wrap="square" rtlCol="0">
            <a:spAutoFit/>
          </a:bodyPr>
          <a:lstStyle/>
          <a:p>
            <a:pPr algn="ctr"/>
            <a:r>
              <a:rPr lang="en-US" sz="8000">
                <a:latin typeface="+mj-lt"/>
              </a:rPr>
              <a:t>Message from CEO</a:t>
            </a:r>
          </a:p>
          <a:p>
            <a:pPr algn="ctr"/>
            <a:r>
              <a:rPr lang="en-US" sz="3200"/>
              <a:t>Create great subtitle is in here</a:t>
            </a:r>
          </a:p>
        </p:txBody>
      </p:sp>
      <p:sp>
        <p:nvSpPr>
          <p:cNvPr id="3" name="Picture Placeholder 2"/>
          <p:cNvSpPr>
            <a:spLocks noGrp="1"/>
          </p:cNvSpPr>
          <p:nvPr>
            <p:ph type="pic" sz="quarter" idx="15"/>
          </p:nvPr>
        </p:nvSpPr>
        <p:spPr/>
      </p:sp>
    </p:spTree>
    <p:extLst>
      <p:ext uri="{BB962C8B-B14F-4D97-AF65-F5344CB8AC3E}">
        <p14:creationId xmlns:p14="http://schemas.microsoft.com/office/powerpoint/2010/main" val="4208154282"/>
      </p:ext>
    </p:extLst>
  </p:cSld>
  <p:clrMapOvr>
    <a:masterClrMapping/>
  </p:clrMapOvr>
  <p:transition spd="slow">
    <p:push dir="u"/>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20"/>
          </p:nvPr>
        </p:nvSpPr>
        <p:spPr/>
      </p:sp>
      <p:sp>
        <p:nvSpPr>
          <p:cNvPr id="8" name="TextBox 7"/>
          <p:cNvSpPr txBox="1"/>
          <p:nvPr/>
        </p:nvSpPr>
        <p:spPr>
          <a:xfrm>
            <a:off x="1487307" y="3432981"/>
            <a:ext cx="10086965" cy="1815882"/>
          </a:xfrm>
          <a:prstGeom prst="rect">
            <a:avLst/>
          </a:prstGeom>
          <a:noFill/>
        </p:spPr>
        <p:txBody>
          <a:bodyPr wrap="square" rtlCol="0">
            <a:spAutoFit/>
          </a:bodyPr>
          <a:lstStyle/>
          <a:p>
            <a:r>
              <a:rPr lang="en-US" sz="8000">
                <a:latin typeface="+mj-lt"/>
              </a:rPr>
              <a:t>Message from CEO</a:t>
            </a:r>
          </a:p>
          <a:p>
            <a:r>
              <a:rPr lang="en-US" sz="3200"/>
              <a:t>Create great subtitle is in here</a:t>
            </a:r>
          </a:p>
        </p:txBody>
      </p:sp>
      <p:sp>
        <p:nvSpPr>
          <p:cNvPr id="4" name="TextBox 3"/>
          <p:cNvSpPr txBox="1"/>
          <p:nvPr/>
        </p:nvSpPr>
        <p:spPr>
          <a:xfrm>
            <a:off x="1487307" y="2673874"/>
            <a:ext cx="7344062" cy="646331"/>
          </a:xfrm>
          <a:prstGeom prst="rect">
            <a:avLst/>
          </a:prstGeom>
          <a:noFill/>
        </p:spPr>
        <p:txBody>
          <a:bodyPr wrap="none" rtlCol="0">
            <a:spAutoFit/>
          </a:bodyPr>
          <a:lstStyle/>
          <a:p>
            <a:r>
              <a:rPr lang="en-US" sz="3600"/>
              <a:t>CEO &amp; FOUNDER | Jenifer Laurens</a:t>
            </a:r>
          </a:p>
        </p:txBody>
      </p:sp>
      <p:grpSp>
        <p:nvGrpSpPr>
          <p:cNvPr id="2" name="Group 1"/>
          <p:cNvGrpSpPr/>
          <p:nvPr/>
        </p:nvGrpSpPr>
        <p:grpSpPr>
          <a:xfrm rot="1204324">
            <a:off x="13763965" y="5965743"/>
            <a:ext cx="2797967" cy="4703443"/>
            <a:chOff x="11449931" y="7055466"/>
            <a:chExt cx="1369324" cy="2301863"/>
          </a:xfrm>
        </p:grpSpPr>
        <p:sp>
          <p:nvSpPr>
            <p:cNvPr id="25" name="Rectangle: Rounded Corners 24"/>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Rectangle: Rounded Corners 22"/>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Rectangle: Rounded Corners 23"/>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 name="Rectangle 12"/>
          <p:cNvSpPr/>
          <p:nvPr/>
        </p:nvSpPr>
        <p:spPr>
          <a:xfrm>
            <a:off x="1467221" y="6609305"/>
            <a:ext cx="13391779" cy="3416320"/>
          </a:xfrm>
          <a:prstGeom prst="rect">
            <a:avLst/>
          </a:prstGeom>
        </p:spPr>
        <p:txBody>
          <a:bodyPr wrap="square" numCol="1" spcCol="1097280">
            <a:spAutoFit/>
          </a:bodyPr>
          <a:lstStyle/>
          <a:p>
            <a:r>
              <a:rPr lang="en-US" sz="3600" b="1">
                <a:cs typeface="Lato Regular"/>
              </a:rPr>
              <a:t>Lorem ipsum dolor </a:t>
            </a:r>
            <a:r>
              <a:rPr lang="en-US" sz="3600">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Donec purus enim, sollicitudin vitae porta a, commodo sodales justo. Sed iaculis rutrum molestie. </a:t>
            </a:r>
          </a:p>
        </p:txBody>
      </p:sp>
    </p:spTree>
    <p:extLst>
      <p:ext uri="{BB962C8B-B14F-4D97-AF65-F5344CB8AC3E}">
        <p14:creationId xmlns:p14="http://schemas.microsoft.com/office/powerpoint/2010/main" val="523784396"/>
      </p:ext>
    </p:extLst>
  </p:cSld>
  <p:clrMapOvr>
    <a:masterClrMapping/>
  </p:clrMapOvr>
  <p:transition spd="slow">
    <p:push dir="u"/>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3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21993" y="8370542"/>
            <a:ext cx="5275483" cy="1978306"/>
          </a:xfrm>
          <a:prstGeom prst="rect">
            <a:avLst/>
          </a:prstGeom>
        </p:spPr>
      </p:pic>
      <p:pic>
        <p:nvPicPr>
          <p:cNvPr id="31" name="Picture 3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208529" y="10386948"/>
            <a:ext cx="5275483" cy="1978306"/>
          </a:xfrm>
          <a:prstGeom prst="rect">
            <a:avLst/>
          </a:prstGeom>
        </p:spPr>
      </p:pic>
      <p:pic>
        <p:nvPicPr>
          <p:cNvPr id="30" name="Picture 2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43700" y="9433874"/>
            <a:ext cx="4359904" cy="1634964"/>
          </a:xfrm>
          <a:prstGeom prst="rect">
            <a:avLst/>
          </a:prstGeom>
        </p:spPr>
      </p:pic>
      <p:grpSp>
        <p:nvGrpSpPr>
          <p:cNvPr id="10" name="Group 9"/>
          <p:cNvGrpSpPr/>
          <p:nvPr/>
        </p:nvGrpSpPr>
        <p:grpSpPr>
          <a:xfrm>
            <a:off x="13442911" y="2722381"/>
            <a:ext cx="1369324" cy="2301863"/>
            <a:chOff x="11449931" y="7055466"/>
            <a:chExt cx="1369324" cy="2301863"/>
          </a:xfrm>
        </p:grpSpPr>
        <p:sp>
          <p:nvSpPr>
            <p:cNvPr id="12" name="Rectangle: Rounded Corners 11"/>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Rectangle: Rounded Corners 13"/>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Rectangle: Rounded Corners 14"/>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8" name="TextBox 7"/>
          <p:cNvSpPr txBox="1"/>
          <p:nvPr/>
        </p:nvSpPr>
        <p:spPr>
          <a:xfrm>
            <a:off x="13059453" y="3285497"/>
            <a:ext cx="10086965" cy="1815882"/>
          </a:xfrm>
          <a:prstGeom prst="rect">
            <a:avLst/>
          </a:prstGeom>
          <a:noFill/>
        </p:spPr>
        <p:txBody>
          <a:bodyPr wrap="square" rtlCol="0">
            <a:spAutoFit/>
          </a:bodyPr>
          <a:lstStyle/>
          <a:p>
            <a:r>
              <a:rPr lang="en-US" sz="8000">
                <a:latin typeface="+mj-lt"/>
              </a:rPr>
              <a:t>Message from CEO</a:t>
            </a:r>
          </a:p>
          <a:p>
            <a:r>
              <a:rPr lang="en-US" sz="3200"/>
              <a:t>Create great subtitle is in here</a:t>
            </a:r>
          </a:p>
        </p:txBody>
      </p:sp>
      <p:sp>
        <p:nvSpPr>
          <p:cNvPr id="4" name="TextBox 3"/>
          <p:cNvSpPr txBox="1"/>
          <p:nvPr/>
        </p:nvSpPr>
        <p:spPr>
          <a:xfrm>
            <a:off x="13059453" y="2526390"/>
            <a:ext cx="7344062" cy="646331"/>
          </a:xfrm>
          <a:prstGeom prst="rect">
            <a:avLst/>
          </a:prstGeom>
          <a:noFill/>
        </p:spPr>
        <p:txBody>
          <a:bodyPr wrap="none" rtlCol="0">
            <a:spAutoFit/>
          </a:bodyPr>
          <a:lstStyle/>
          <a:p>
            <a:r>
              <a:rPr lang="en-US" sz="3600"/>
              <a:t>CEO &amp; FOUNDER | Jenifer Laurens</a:t>
            </a:r>
          </a:p>
        </p:txBody>
      </p:sp>
      <p:sp>
        <p:nvSpPr>
          <p:cNvPr id="13" name="Rectangle 12"/>
          <p:cNvSpPr/>
          <p:nvPr/>
        </p:nvSpPr>
        <p:spPr>
          <a:xfrm>
            <a:off x="13059453" y="6399237"/>
            <a:ext cx="9800547" cy="5078313"/>
          </a:xfrm>
          <a:prstGeom prst="rect">
            <a:avLst/>
          </a:prstGeom>
        </p:spPr>
        <p:txBody>
          <a:bodyPr wrap="square" numCol="1" spcCol="1097280">
            <a:spAutoFit/>
          </a:bodyPr>
          <a:lstStyle/>
          <a:p>
            <a:r>
              <a:rPr lang="en-US" sz="3600" b="1">
                <a:cs typeface="Lato Regular"/>
              </a:rPr>
              <a:t>Lorem ipsum dolor </a:t>
            </a:r>
            <a:r>
              <a:rPr lang="en-US" sz="3600">
                <a:cs typeface="Lato Light"/>
              </a:rPr>
              <a:t>sit amet, consectetur adipiscing elit. Ut efficitur ipsum vitae tortor accumsan, a pulvinar lorem lacinia. Donec eu arcu justo. Fusce eget consequat risus Proin est lacus, interdum vitae feugiat quis, faucibus vel mi. Vivamus accumsan nisi vel nulla viverra semper. Donec purus enim, sollicitudin vitae porta a, commodo sodales justo. Sed iaculis rutrum molestie. </a:t>
            </a:r>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2182984007"/>
      </p:ext>
    </p:extLst>
  </p:cSld>
  <p:clrMapOvr>
    <a:masterClrMapping/>
  </p:clrMapOvr>
  <p:transition spd="slow">
    <p:push dir="u"/>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8240351" y="6980231"/>
            <a:ext cx="16146824" cy="123092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chemeClr val="tx1"/>
              </a:solidFill>
            </a:endParaRPr>
          </a:p>
        </p:txBody>
      </p:sp>
      <p:sp>
        <p:nvSpPr>
          <p:cNvPr id="12" name="Rectangle 11"/>
          <p:cNvSpPr/>
          <p:nvPr/>
        </p:nvSpPr>
        <p:spPr>
          <a:xfrm>
            <a:off x="8240351" y="5631675"/>
            <a:ext cx="16146824" cy="123092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chemeClr val="tx1"/>
              </a:solidFill>
            </a:endParaRPr>
          </a:p>
        </p:txBody>
      </p:sp>
      <p:sp>
        <p:nvSpPr>
          <p:cNvPr id="11" name="Rectangle 10"/>
          <p:cNvSpPr/>
          <p:nvPr/>
        </p:nvSpPr>
        <p:spPr>
          <a:xfrm>
            <a:off x="8240351" y="4273062"/>
            <a:ext cx="16146824" cy="123092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chemeClr val="tx1"/>
              </a:solidFill>
            </a:endParaRPr>
          </a:p>
        </p:txBody>
      </p:sp>
      <p:sp>
        <p:nvSpPr>
          <p:cNvPr id="3" name="TextBox 2"/>
          <p:cNvSpPr txBox="1"/>
          <p:nvPr/>
        </p:nvSpPr>
        <p:spPr>
          <a:xfrm>
            <a:off x="7150105" y="1762443"/>
            <a:ext cx="10086965" cy="1415772"/>
          </a:xfrm>
          <a:prstGeom prst="rect">
            <a:avLst/>
          </a:prstGeom>
          <a:noFill/>
        </p:spPr>
        <p:txBody>
          <a:bodyPr wrap="square" rtlCol="0">
            <a:spAutoFit/>
          </a:bodyPr>
          <a:lstStyle/>
          <a:p>
            <a:pPr algn="ctr"/>
            <a:r>
              <a:rPr lang="en-US" sz="5400"/>
              <a:t>Content of presentation</a:t>
            </a:r>
          </a:p>
          <a:p>
            <a:pPr algn="ctr"/>
            <a:r>
              <a:rPr lang="en-US" sz="3200"/>
              <a:t>Create great subtitle is in here</a:t>
            </a:r>
          </a:p>
        </p:txBody>
      </p:sp>
      <p:sp>
        <p:nvSpPr>
          <p:cNvPr id="4" name="Round Same Side Corner Rectangle 3"/>
          <p:cNvSpPr/>
          <p:nvPr/>
        </p:nvSpPr>
        <p:spPr>
          <a:xfrm rot="16200000">
            <a:off x="6418385" y="4273062"/>
            <a:ext cx="1230923" cy="1230923"/>
          </a:xfrm>
          <a:prstGeom prst="round2SameRect">
            <a:avLst>
              <a:gd name="adj1" fmla="val 18274"/>
              <a:gd name="adj2"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a:t>01</a:t>
            </a:r>
          </a:p>
        </p:txBody>
      </p:sp>
      <p:sp>
        <p:nvSpPr>
          <p:cNvPr id="5" name="Rectangle 4"/>
          <p:cNvSpPr/>
          <p:nvPr/>
        </p:nvSpPr>
        <p:spPr>
          <a:xfrm>
            <a:off x="7677644" y="4273062"/>
            <a:ext cx="5007842" cy="1230923"/>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a:solidFill>
                  <a:schemeClr val="tx1"/>
                </a:solidFill>
              </a:rPr>
              <a:t>Company Introduction</a:t>
            </a:r>
          </a:p>
          <a:p>
            <a:r>
              <a:rPr lang="en-US" sz="2000">
                <a:solidFill>
                  <a:schemeClr val="tx1"/>
                </a:solidFill>
                <a:cs typeface="Lato Regular"/>
              </a:rPr>
              <a:t>Lorem ipsum dolor </a:t>
            </a:r>
            <a:r>
              <a:rPr lang="en-US" sz="2000">
                <a:solidFill>
                  <a:schemeClr val="tx1"/>
                </a:solidFill>
                <a:cs typeface="Lato Light"/>
              </a:rPr>
              <a:t>sit amet</a:t>
            </a:r>
            <a:endParaRPr lang="en-US" sz="3200">
              <a:solidFill>
                <a:schemeClr val="tx1"/>
              </a:solidFill>
            </a:endParaRPr>
          </a:p>
        </p:txBody>
      </p:sp>
      <p:sp>
        <p:nvSpPr>
          <p:cNvPr id="7" name="Round Same Side Corner Rectangle 6"/>
          <p:cNvSpPr/>
          <p:nvPr/>
        </p:nvSpPr>
        <p:spPr>
          <a:xfrm rot="16200000">
            <a:off x="5574323" y="5631676"/>
            <a:ext cx="1230923" cy="1230923"/>
          </a:xfrm>
          <a:prstGeom prst="round2SameRect">
            <a:avLst>
              <a:gd name="adj1" fmla="val 18274"/>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a:t>02</a:t>
            </a:r>
          </a:p>
        </p:txBody>
      </p:sp>
      <p:sp>
        <p:nvSpPr>
          <p:cNvPr id="8" name="Rectangle 7"/>
          <p:cNvSpPr/>
          <p:nvPr/>
        </p:nvSpPr>
        <p:spPr>
          <a:xfrm>
            <a:off x="6833582" y="5631676"/>
            <a:ext cx="7010814" cy="1230923"/>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a:solidFill>
                  <a:schemeClr val="tx1"/>
                </a:solidFill>
              </a:rPr>
              <a:t>General portfolio</a:t>
            </a:r>
          </a:p>
          <a:p>
            <a:r>
              <a:rPr lang="en-US" sz="2000">
                <a:solidFill>
                  <a:schemeClr val="tx1"/>
                </a:solidFill>
                <a:cs typeface="Lato Regular"/>
              </a:rPr>
              <a:t>Lorem ipsum dolor </a:t>
            </a:r>
            <a:r>
              <a:rPr lang="en-US" sz="2000">
                <a:solidFill>
                  <a:schemeClr val="tx1"/>
                </a:solidFill>
                <a:cs typeface="Lato Light"/>
              </a:rPr>
              <a:t>sit amet, </a:t>
            </a:r>
            <a:r>
              <a:rPr lang="en-US" sz="2000">
                <a:solidFill>
                  <a:schemeClr val="tx1"/>
                </a:solidFill>
                <a:cs typeface="Lato Regular"/>
              </a:rPr>
              <a:t>Lorem ipsum dolor </a:t>
            </a:r>
            <a:r>
              <a:rPr lang="en-US" sz="2000">
                <a:solidFill>
                  <a:schemeClr val="tx1"/>
                </a:solidFill>
                <a:cs typeface="Lato Light"/>
              </a:rPr>
              <a:t>sit amet</a:t>
            </a:r>
            <a:endParaRPr lang="en-US" sz="2000">
              <a:solidFill>
                <a:schemeClr val="tx1"/>
              </a:solidFill>
            </a:endParaRPr>
          </a:p>
        </p:txBody>
      </p:sp>
      <p:sp>
        <p:nvSpPr>
          <p:cNvPr id="9" name="Round Same Side Corner Rectangle 8"/>
          <p:cNvSpPr/>
          <p:nvPr/>
        </p:nvSpPr>
        <p:spPr>
          <a:xfrm rot="16200000">
            <a:off x="4554416" y="6990289"/>
            <a:ext cx="1230923" cy="1230923"/>
          </a:xfrm>
          <a:prstGeom prst="round2SameRect">
            <a:avLst>
              <a:gd name="adj1" fmla="val 18274"/>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a:t>03</a:t>
            </a:r>
          </a:p>
        </p:txBody>
      </p:sp>
      <p:sp>
        <p:nvSpPr>
          <p:cNvPr id="10" name="Rectangle 9"/>
          <p:cNvSpPr/>
          <p:nvPr/>
        </p:nvSpPr>
        <p:spPr>
          <a:xfrm>
            <a:off x="5813675" y="6990289"/>
            <a:ext cx="5651494" cy="1230923"/>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a:solidFill>
                  <a:schemeClr val="tx1"/>
                </a:solidFill>
              </a:rPr>
              <a:t>Awesome plan in Future</a:t>
            </a:r>
          </a:p>
          <a:p>
            <a:r>
              <a:rPr lang="en-US" sz="2000">
                <a:solidFill>
                  <a:schemeClr val="tx1"/>
                </a:solidFill>
                <a:cs typeface="Lato Regular"/>
              </a:rPr>
              <a:t>Lorem ipsum dolor </a:t>
            </a:r>
            <a:r>
              <a:rPr lang="en-US" sz="2000">
                <a:solidFill>
                  <a:schemeClr val="tx1"/>
                </a:solidFill>
                <a:cs typeface="Lato Light"/>
              </a:rPr>
              <a:t>sit amet, </a:t>
            </a:r>
            <a:r>
              <a:rPr lang="en-US" sz="2000">
                <a:solidFill>
                  <a:schemeClr val="tx1"/>
                </a:solidFill>
                <a:cs typeface="Lato Regular"/>
              </a:rPr>
              <a:t>Lorem ipsum</a:t>
            </a:r>
            <a:endParaRPr lang="en-US" sz="2000">
              <a:solidFill>
                <a:schemeClr val="tx1"/>
              </a:solidFill>
            </a:endParaRPr>
          </a:p>
        </p:txBody>
      </p:sp>
      <p:sp>
        <p:nvSpPr>
          <p:cNvPr id="14" name="Rectangle 13"/>
          <p:cNvSpPr/>
          <p:nvPr/>
        </p:nvSpPr>
        <p:spPr>
          <a:xfrm>
            <a:off x="8240351" y="8348902"/>
            <a:ext cx="16146824" cy="123092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chemeClr val="tx1"/>
              </a:solidFill>
            </a:endParaRPr>
          </a:p>
        </p:txBody>
      </p:sp>
      <p:sp>
        <p:nvSpPr>
          <p:cNvPr id="15" name="Round Same Side Corner Rectangle 14"/>
          <p:cNvSpPr/>
          <p:nvPr/>
        </p:nvSpPr>
        <p:spPr>
          <a:xfrm rot="16200000">
            <a:off x="6418385" y="8358960"/>
            <a:ext cx="1230923" cy="1230923"/>
          </a:xfrm>
          <a:prstGeom prst="round2SameRect">
            <a:avLst>
              <a:gd name="adj1" fmla="val 18274"/>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a:t>04</a:t>
            </a:r>
          </a:p>
        </p:txBody>
      </p:sp>
      <p:sp>
        <p:nvSpPr>
          <p:cNvPr id="16" name="Rectangle 15"/>
          <p:cNvSpPr/>
          <p:nvPr/>
        </p:nvSpPr>
        <p:spPr>
          <a:xfrm>
            <a:off x="7677644" y="8358960"/>
            <a:ext cx="4596418" cy="1230923"/>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a:solidFill>
                  <a:schemeClr val="tx1"/>
                </a:solidFill>
              </a:rPr>
              <a:t>Graduation show 2017</a:t>
            </a:r>
          </a:p>
          <a:p>
            <a:r>
              <a:rPr lang="en-US" sz="2000">
                <a:solidFill>
                  <a:schemeClr val="tx1"/>
                </a:solidFill>
                <a:cs typeface="Lato Regular"/>
              </a:rPr>
              <a:t>Lorem ipsum dolor </a:t>
            </a:r>
            <a:r>
              <a:rPr lang="en-US" sz="2000">
                <a:solidFill>
                  <a:schemeClr val="tx1"/>
                </a:solidFill>
                <a:cs typeface="Lato Light"/>
              </a:rPr>
              <a:t>sit amet, </a:t>
            </a:r>
            <a:r>
              <a:rPr lang="en-US" sz="2000">
                <a:solidFill>
                  <a:schemeClr val="tx1"/>
                </a:solidFill>
                <a:cs typeface="Lato Regular"/>
              </a:rPr>
              <a:t>Lorem</a:t>
            </a:r>
            <a:endParaRPr lang="en-US" sz="2000">
              <a:solidFill>
                <a:schemeClr val="tx1"/>
              </a:solidFill>
            </a:endParaRPr>
          </a:p>
        </p:txBody>
      </p:sp>
    </p:spTree>
    <p:extLst>
      <p:ext uri="{BB962C8B-B14F-4D97-AF65-F5344CB8AC3E}">
        <p14:creationId xmlns:p14="http://schemas.microsoft.com/office/powerpoint/2010/main" val="3049754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000" fill="hold"/>
                                        <p:tgtEl>
                                          <p:spTgt spid="7"/>
                                        </p:tgtEl>
                                        <p:attrNameLst>
                                          <p:attrName>ppt_x</p:attrName>
                                        </p:attrNameLst>
                                      </p:cBhvr>
                                      <p:tavLst>
                                        <p:tav tm="0">
                                          <p:val>
                                            <p:strVal val="1+#ppt_w/2"/>
                                          </p:val>
                                        </p:tav>
                                        <p:tav tm="100000">
                                          <p:val>
                                            <p:strVal val="#ppt_x"/>
                                          </p:val>
                                        </p:tav>
                                      </p:tavLst>
                                    </p:anim>
                                    <p:anim calcmode="lin" valueType="num">
                                      <p:cBhvr additive="base">
                                        <p:cTn id="20" dur="1000" fill="hold"/>
                                        <p:tgtEl>
                                          <p:spTgt spid="7"/>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2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000" fill="hold"/>
                                        <p:tgtEl>
                                          <p:spTgt spid="8"/>
                                        </p:tgtEl>
                                        <p:attrNameLst>
                                          <p:attrName>ppt_x</p:attrName>
                                        </p:attrNameLst>
                                      </p:cBhvr>
                                      <p:tavLst>
                                        <p:tav tm="0">
                                          <p:val>
                                            <p:strVal val="1+#ppt_w/2"/>
                                          </p:val>
                                        </p:tav>
                                        <p:tav tm="100000">
                                          <p:val>
                                            <p:strVal val="#ppt_x"/>
                                          </p:val>
                                        </p:tav>
                                      </p:tavLst>
                                    </p:anim>
                                    <p:anim calcmode="lin" valueType="num">
                                      <p:cBhvr additive="base">
                                        <p:cTn id="24" dur="1000" fill="hold"/>
                                        <p:tgtEl>
                                          <p:spTgt spid="8"/>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20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1000" fill="hold"/>
                                        <p:tgtEl>
                                          <p:spTgt spid="12"/>
                                        </p:tgtEl>
                                        <p:attrNameLst>
                                          <p:attrName>ppt_x</p:attrName>
                                        </p:attrNameLst>
                                      </p:cBhvr>
                                      <p:tavLst>
                                        <p:tav tm="0">
                                          <p:val>
                                            <p:strVal val="1+#ppt_w/2"/>
                                          </p:val>
                                        </p:tav>
                                        <p:tav tm="100000">
                                          <p:val>
                                            <p:strVal val="#ppt_x"/>
                                          </p:val>
                                        </p:tav>
                                      </p:tavLst>
                                    </p:anim>
                                    <p:anim calcmode="lin" valueType="num">
                                      <p:cBhvr additive="base">
                                        <p:cTn id="28" dur="1000" fill="hold"/>
                                        <p:tgtEl>
                                          <p:spTgt spid="12"/>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40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1+#ppt_w/2"/>
                                          </p:val>
                                        </p:tav>
                                        <p:tav tm="100000">
                                          <p:val>
                                            <p:strVal val="#ppt_x"/>
                                          </p:val>
                                        </p:tav>
                                      </p:tavLst>
                                    </p:anim>
                                    <p:anim calcmode="lin" valueType="num">
                                      <p:cBhvr additive="base">
                                        <p:cTn id="32" dur="1000" fill="hold"/>
                                        <p:tgtEl>
                                          <p:spTgt spid="9"/>
                                        </p:tgtEl>
                                        <p:attrNameLst>
                                          <p:attrName>ppt_y</p:attrName>
                                        </p:attrNameLst>
                                      </p:cBhvr>
                                      <p:tavLst>
                                        <p:tav tm="0">
                                          <p:val>
                                            <p:strVal val="#ppt_y"/>
                                          </p:val>
                                        </p:tav>
                                        <p:tav tm="100000">
                                          <p:val>
                                            <p:strVal val="#ppt_y"/>
                                          </p:val>
                                        </p:tav>
                                      </p:tavLst>
                                    </p:anim>
                                  </p:childTnLst>
                                </p:cTn>
                              </p:par>
                              <p:par>
                                <p:cTn id="33" presetID="2" presetClass="entr" presetSubtype="2" decel="100000" fill="hold" grpId="0" nodeType="withEffect">
                                  <p:stCondLst>
                                    <p:cond delay="40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1+#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par>
                                <p:cTn id="37" presetID="2" presetClass="entr" presetSubtype="2" decel="100000" fill="hold" grpId="0" nodeType="withEffect">
                                  <p:stCondLst>
                                    <p:cond delay="40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1000" fill="hold"/>
                                        <p:tgtEl>
                                          <p:spTgt spid="13"/>
                                        </p:tgtEl>
                                        <p:attrNameLst>
                                          <p:attrName>ppt_x</p:attrName>
                                        </p:attrNameLst>
                                      </p:cBhvr>
                                      <p:tavLst>
                                        <p:tav tm="0">
                                          <p:val>
                                            <p:strVal val="1+#ppt_w/2"/>
                                          </p:val>
                                        </p:tav>
                                        <p:tav tm="100000">
                                          <p:val>
                                            <p:strVal val="#ppt_x"/>
                                          </p:val>
                                        </p:tav>
                                      </p:tavLst>
                                    </p:anim>
                                    <p:anim calcmode="lin" valueType="num">
                                      <p:cBhvr additive="base">
                                        <p:cTn id="40" dur="1000" fill="hold"/>
                                        <p:tgtEl>
                                          <p:spTgt spid="13"/>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60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000" fill="hold"/>
                                        <p:tgtEl>
                                          <p:spTgt spid="15"/>
                                        </p:tgtEl>
                                        <p:attrNameLst>
                                          <p:attrName>ppt_x</p:attrName>
                                        </p:attrNameLst>
                                      </p:cBhvr>
                                      <p:tavLst>
                                        <p:tav tm="0">
                                          <p:val>
                                            <p:strVal val="1+#ppt_w/2"/>
                                          </p:val>
                                        </p:tav>
                                        <p:tav tm="100000">
                                          <p:val>
                                            <p:strVal val="#ppt_x"/>
                                          </p:val>
                                        </p:tav>
                                      </p:tavLst>
                                    </p:anim>
                                    <p:anim calcmode="lin" valueType="num">
                                      <p:cBhvr additive="base">
                                        <p:cTn id="44" dur="1000" fill="hold"/>
                                        <p:tgtEl>
                                          <p:spTgt spid="15"/>
                                        </p:tgtEl>
                                        <p:attrNameLst>
                                          <p:attrName>ppt_y</p:attrName>
                                        </p:attrNameLst>
                                      </p:cBhvr>
                                      <p:tavLst>
                                        <p:tav tm="0">
                                          <p:val>
                                            <p:strVal val="#ppt_y"/>
                                          </p:val>
                                        </p:tav>
                                        <p:tav tm="100000">
                                          <p:val>
                                            <p:strVal val="#ppt_y"/>
                                          </p:val>
                                        </p:tav>
                                      </p:tavLst>
                                    </p:anim>
                                  </p:childTnLst>
                                </p:cTn>
                              </p:par>
                              <p:par>
                                <p:cTn id="45" presetID="2" presetClass="entr" presetSubtype="2" decel="100000" fill="hold" grpId="0" nodeType="withEffect">
                                  <p:stCondLst>
                                    <p:cond delay="60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1000" fill="hold"/>
                                        <p:tgtEl>
                                          <p:spTgt spid="16"/>
                                        </p:tgtEl>
                                        <p:attrNameLst>
                                          <p:attrName>ppt_x</p:attrName>
                                        </p:attrNameLst>
                                      </p:cBhvr>
                                      <p:tavLst>
                                        <p:tav tm="0">
                                          <p:val>
                                            <p:strVal val="1+#ppt_w/2"/>
                                          </p:val>
                                        </p:tav>
                                        <p:tav tm="100000">
                                          <p:val>
                                            <p:strVal val="#ppt_x"/>
                                          </p:val>
                                        </p:tav>
                                      </p:tavLst>
                                    </p:anim>
                                    <p:anim calcmode="lin" valueType="num">
                                      <p:cBhvr additive="base">
                                        <p:cTn id="48" dur="1000" fill="hold"/>
                                        <p:tgtEl>
                                          <p:spTgt spid="16"/>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60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1000" fill="hold"/>
                                        <p:tgtEl>
                                          <p:spTgt spid="14"/>
                                        </p:tgtEl>
                                        <p:attrNameLst>
                                          <p:attrName>ppt_x</p:attrName>
                                        </p:attrNameLst>
                                      </p:cBhvr>
                                      <p:tavLst>
                                        <p:tav tm="0">
                                          <p:val>
                                            <p:strVal val="1+#ppt_w/2"/>
                                          </p:val>
                                        </p:tav>
                                        <p:tav tm="100000">
                                          <p:val>
                                            <p:strVal val="#ppt_x"/>
                                          </p:val>
                                        </p:tav>
                                      </p:tavLst>
                                    </p:anim>
                                    <p:anim calcmode="lin" valueType="num">
                                      <p:cBhvr additive="base">
                                        <p:cTn id="52"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1" grpId="0" animBg="1"/>
      <p:bldP spid="4" grpId="0" animBg="1"/>
      <p:bldP spid="5" grpId="0" animBg="1"/>
      <p:bldP spid="7" grpId="0" animBg="1"/>
      <p:bldP spid="8" grpId="0" animBg="1"/>
      <p:bldP spid="9" grpId="0" animBg="1"/>
      <p:bldP spid="10" grpId="0" animBg="1"/>
      <p:bldP spid="14" grpId="0" animBg="1"/>
      <p:bldP spid="15" grpId="0" animBg="1"/>
      <p:bldP spid="16"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11508925" y="1319397"/>
            <a:ext cx="1369324" cy="2301863"/>
            <a:chOff x="11449931" y="7055466"/>
            <a:chExt cx="1369324" cy="2301863"/>
          </a:xfrm>
        </p:grpSpPr>
        <p:sp>
          <p:nvSpPr>
            <p:cNvPr id="25" name="Rectangle: Rounded Corners 11"/>
            <p:cNvSpPr/>
            <p:nvPr/>
          </p:nvSpPr>
          <p:spPr>
            <a:xfrm rot="2901698">
              <a:off x="11774620" y="7725587"/>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Rectangle: Rounded Corners 13"/>
            <p:cNvSpPr/>
            <p:nvPr/>
          </p:nvSpPr>
          <p:spPr>
            <a:xfrm rot="2901698">
              <a:off x="10983662" y="7953917"/>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Rectangle: Rounded Corners 14"/>
            <p:cNvSpPr/>
            <p:nvPr/>
          </p:nvSpPr>
          <p:spPr>
            <a:xfrm rot="2901698">
              <a:off x="10910257" y="8222051"/>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 name="Rectangle 12"/>
          <p:cNvSpPr/>
          <p:nvPr/>
        </p:nvSpPr>
        <p:spPr>
          <a:xfrm>
            <a:off x="0" y="6980231"/>
            <a:ext cx="24387176" cy="123092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b="1">
              <a:solidFill>
                <a:schemeClr val="tx1"/>
              </a:solidFill>
            </a:endParaRPr>
          </a:p>
        </p:txBody>
      </p:sp>
      <p:sp>
        <p:nvSpPr>
          <p:cNvPr id="12" name="Rectangle 11"/>
          <p:cNvSpPr/>
          <p:nvPr/>
        </p:nvSpPr>
        <p:spPr>
          <a:xfrm>
            <a:off x="0" y="5631675"/>
            <a:ext cx="24387176" cy="123092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b="1">
              <a:solidFill>
                <a:schemeClr val="tx1"/>
              </a:solidFill>
            </a:endParaRPr>
          </a:p>
        </p:txBody>
      </p:sp>
      <p:sp>
        <p:nvSpPr>
          <p:cNvPr id="11" name="Rectangle 10"/>
          <p:cNvSpPr/>
          <p:nvPr/>
        </p:nvSpPr>
        <p:spPr>
          <a:xfrm>
            <a:off x="0" y="4273062"/>
            <a:ext cx="24387176" cy="123092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b="1">
              <a:solidFill>
                <a:schemeClr val="tx1"/>
              </a:solidFill>
            </a:endParaRPr>
          </a:p>
        </p:txBody>
      </p:sp>
      <p:sp>
        <p:nvSpPr>
          <p:cNvPr id="3" name="TextBox 2"/>
          <p:cNvSpPr txBox="1"/>
          <p:nvPr/>
        </p:nvSpPr>
        <p:spPr>
          <a:xfrm>
            <a:off x="7150105" y="1762443"/>
            <a:ext cx="10086965" cy="1415772"/>
          </a:xfrm>
          <a:prstGeom prst="rect">
            <a:avLst/>
          </a:prstGeom>
          <a:noFill/>
        </p:spPr>
        <p:txBody>
          <a:bodyPr wrap="square" rtlCol="0">
            <a:spAutoFit/>
          </a:bodyPr>
          <a:lstStyle/>
          <a:p>
            <a:pPr algn="ctr"/>
            <a:r>
              <a:rPr lang="en-US" sz="5400" b="1"/>
              <a:t>History of Company</a:t>
            </a:r>
          </a:p>
          <a:p>
            <a:pPr algn="ctr"/>
            <a:r>
              <a:rPr lang="en-US" sz="3200"/>
              <a:t>Create great subtitle is in here</a:t>
            </a:r>
          </a:p>
        </p:txBody>
      </p:sp>
      <p:sp>
        <p:nvSpPr>
          <p:cNvPr id="5" name="Rectangle 4"/>
          <p:cNvSpPr/>
          <p:nvPr/>
        </p:nvSpPr>
        <p:spPr>
          <a:xfrm>
            <a:off x="5962650" y="4273062"/>
            <a:ext cx="6722836" cy="12309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a:solidFill>
                  <a:srgbClr val="DEE2E4"/>
                </a:solidFill>
                <a:cs typeface="Lato Regular"/>
              </a:rPr>
              <a:t>Lorem ipsum dolor </a:t>
            </a:r>
            <a:r>
              <a:rPr lang="en-US" sz="2800">
                <a:solidFill>
                  <a:srgbClr val="DEE2E4"/>
                </a:solidFill>
                <a:cs typeface="Lato Light"/>
              </a:rPr>
              <a:t>sit amet, consectetur adipiscing elit.</a:t>
            </a:r>
            <a:endParaRPr lang="en-US" sz="3200">
              <a:solidFill>
                <a:srgbClr val="DEE2E4"/>
              </a:solidFill>
            </a:endParaRPr>
          </a:p>
        </p:txBody>
      </p:sp>
      <p:sp>
        <p:nvSpPr>
          <p:cNvPr id="8" name="Rectangle 7"/>
          <p:cNvSpPr/>
          <p:nvPr/>
        </p:nvSpPr>
        <p:spPr>
          <a:xfrm>
            <a:off x="6833582" y="5631676"/>
            <a:ext cx="9187468" cy="12309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a:solidFill>
                  <a:srgbClr val="DEE2E4"/>
                </a:solidFill>
                <a:cs typeface="Lato Regular"/>
              </a:rPr>
              <a:t>Lorem ipsum dolor </a:t>
            </a:r>
            <a:r>
              <a:rPr lang="en-US" sz="2800">
                <a:solidFill>
                  <a:srgbClr val="DEE2E4"/>
                </a:solidFill>
                <a:cs typeface="Lato Light"/>
              </a:rPr>
              <a:t>sit amet, consectetur adipiscing elit.</a:t>
            </a:r>
            <a:endParaRPr lang="en-US" sz="2000">
              <a:solidFill>
                <a:srgbClr val="DEE2E4"/>
              </a:solidFill>
            </a:endParaRPr>
          </a:p>
        </p:txBody>
      </p:sp>
      <p:sp>
        <p:nvSpPr>
          <p:cNvPr id="10" name="Rectangle 9"/>
          <p:cNvSpPr/>
          <p:nvPr/>
        </p:nvSpPr>
        <p:spPr>
          <a:xfrm>
            <a:off x="3606319" y="6990289"/>
            <a:ext cx="6454526" cy="123092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a:solidFill>
                  <a:srgbClr val="DEE2E4"/>
                </a:solidFill>
                <a:cs typeface="Lato Regular"/>
              </a:rPr>
              <a:t>Lorem ipsum dolor </a:t>
            </a:r>
            <a:r>
              <a:rPr lang="en-US" sz="2800">
                <a:solidFill>
                  <a:srgbClr val="DEE2E4"/>
                </a:solidFill>
                <a:cs typeface="Lato Light"/>
              </a:rPr>
              <a:t>sit amet, consectetur adipiscing elit.</a:t>
            </a:r>
            <a:endParaRPr lang="en-US" sz="2000">
              <a:solidFill>
                <a:srgbClr val="DEE2E4"/>
              </a:solidFill>
            </a:endParaRPr>
          </a:p>
        </p:txBody>
      </p:sp>
      <p:sp>
        <p:nvSpPr>
          <p:cNvPr id="14" name="Rectangle 13"/>
          <p:cNvSpPr/>
          <p:nvPr/>
        </p:nvSpPr>
        <p:spPr>
          <a:xfrm>
            <a:off x="0" y="8348902"/>
            <a:ext cx="24387176" cy="123092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b="1">
              <a:solidFill>
                <a:schemeClr val="tx1"/>
              </a:solidFill>
            </a:endParaRPr>
          </a:p>
        </p:txBody>
      </p:sp>
      <p:sp>
        <p:nvSpPr>
          <p:cNvPr id="16" name="Rectangle 15"/>
          <p:cNvSpPr/>
          <p:nvPr/>
        </p:nvSpPr>
        <p:spPr>
          <a:xfrm>
            <a:off x="7677644" y="8348902"/>
            <a:ext cx="11924806" cy="123092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a:solidFill>
                  <a:srgbClr val="DEE2E4"/>
                </a:solidFill>
                <a:cs typeface="Lato Regular"/>
              </a:rPr>
              <a:t>Lorem ipsum dolor </a:t>
            </a:r>
            <a:r>
              <a:rPr lang="en-US" sz="2800">
                <a:solidFill>
                  <a:srgbClr val="DEE2E4"/>
                </a:solidFill>
                <a:cs typeface="Lato Light"/>
              </a:rPr>
              <a:t>sit amet, consectetur adipiscing elit.</a:t>
            </a:r>
            <a:endParaRPr lang="en-US" sz="2000">
              <a:solidFill>
                <a:srgbClr val="DEE2E4"/>
              </a:solidFill>
            </a:endParaRPr>
          </a:p>
        </p:txBody>
      </p:sp>
      <p:sp>
        <p:nvSpPr>
          <p:cNvPr id="2" name="TextBox 1"/>
          <p:cNvSpPr txBox="1"/>
          <p:nvPr/>
        </p:nvSpPr>
        <p:spPr>
          <a:xfrm>
            <a:off x="12836769" y="4503802"/>
            <a:ext cx="1473480" cy="769441"/>
          </a:xfrm>
          <a:prstGeom prst="rect">
            <a:avLst/>
          </a:prstGeom>
          <a:noFill/>
        </p:spPr>
        <p:txBody>
          <a:bodyPr wrap="none" rtlCol="0">
            <a:spAutoFit/>
          </a:bodyPr>
          <a:lstStyle/>
          <a:p>
            <a:r>
              <a:rPr lang="en-US" sz="4400">
                <a:solidFill>
                  <a:srgbClr val="DEE2E4"/>
                </a:solidFill>
              </a:rPr>
              <a:t>1991</a:t>
            </a:r>
          </a:p>
        </p:txBody>
      </p:sp>
      <p:sp>
        <p:nvSpPr>
          <p:cNvPr id="17" name="TextBox 16"/>
          <p:cNvSpPr txBox="1"/>
          <p:nvPr/>
        </p:nvSpPr>
        <p:spPr>
          <a:xfrm>
            <a:off x="5076935" y="5821041"/>
            <a:ext cx="1473480" cy="769441"/>
          </a:xfrm>
          <a:prstGeom prst="rect">
            <a:avLst/>
          </a:prstGeom>
          <a:noFill/>
        </p:spPr>
        <p:txBody>
          <a:bodyPr wrap="none" rtlCol="0">
            <a:spAutoFit/>
          </a:bodyPr>
          <a:lstStyle/>
          <a:p>
            <a:r>
              <a:rPr lang="en-US" sz="4400">
                <a:solidFill>
                  <a:srgbClr val="DEE2E4"/>
                </a:solidFill>
              </a:rPr>
              <a:t>1995</a:t>
            </a:r>
          </a:p>
        </p:txBody>
      </p:sp>
      <p:sp>
        <p:nvSpPr>
          <p:cNvPr id="18" name="TextBox 17"/>
          <p:cNvSpPr txBox="1"/>
          <p:nvPr/>
        </p:nvSpPr>
        <p:spPr>
          <a:xfrm>
            <a:off x="10163561" y="7221029"/>
            <a:ext cx="1473480" cy="769441"/>
          </a:xfrm>
          <a:prstGeom prst="rect">
            <a:avLst/>
          </a:prstGeom>
          <a:noFill/>
        </p:spPr>
        <p:txBody>
          <a:bodyPr wrap="none" rtlCol="0">
            <a:spAutoFit/>
          </a:bodyPr>
          <a:lstStyle/>
          <a:p>
            <a:r>
              <a:rPr lang="en-US" sz="4400">
                <a:solidFill>
                  <a:srgbClr val="DEE2E4"/>
                </a:solidFill>
              </a:rPr>
              <a:t>2007</a:t>
            </a:r>
          </a:p>
        </p:txBody>
      </p:sp>
      <p:sp>
        <p:nvSpPr>
          <p:cNvPr id="19" name="TextBox 18"/>
          <p:cNvSpPr txBox="1"/>
          <p:nvPr/>
        </p:nvSpPr>
        <p:spPr>
          <a:xfrm>
            <a:off x="5813675" y="8579642"/>
            <a:ext cx="1473480" cy="769441"/>
          </a:xfrm>
          <a:prstGeom prst="rect">
            <a:avLst/>
          </a:prstGeom>
          <a:noFill/>
        </p:spPr>
        <p:txBody>
          <a:bodyPr wrap="none" rtlCol="0">
            <a:spAutoFit/>
          </a:bodyPr>
          <a:lstStyle/>
          <a:p>
            <a:r>
              <a:rPr lang="en-US" sz="4400">
                <a:solidFill>
                  <a:srgbClr val="DEE2E4"/>
                </a:solidFill>
              </a:rPr>
              <a:t>2008</a:t>
            </a:r>
          </a:p>
        </p:txBody>
      </p:sp>
    </p:spTree>
    <p:extLst>
      <p:ext uri="{BB962C8B-B14F-4D97-AF65-F5344CB8AC3E}">
        <p14:creationId xmlns:p14="http://schemas.microsoft.com/office/powerpoint/2010/main" val="254202046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1000" fill="hold"/>
                                        <p:tgtEl>
                                          <p:spTgt spid="17"/>
                                        </p:tgtEl>
                                        <p:attrNameLst>
                                          <p:attrName>ppt_x</p:attrName>
                                        </p:attrNameLst>
                                      </p:cBhvr>
                                      <p:tavLst>
                                        <p:tav tm="0">
                                          <p:val>
                                            <p:strVal val="1+#ppt_w/2"/>
                                          </p:val>
                                        </p:tav>
                                        <p:tav tm="100000">
                                          <p:val>
                                            <p:strVal val="#ppt_x"/>
                                          </p:val>
                                        </p:tav>
                                      </p:tavLst>
                                    </p:anim>
                                    <p:anim calcmode="lin" valueType="num">
                                      <p:cBhvr additive="base">
                                        <p:cTn id="16" dur="1000" fill="hold"/>
                                        <p:tgtEl>
                                          <p:spTgt spid="17"/>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1+#ppt_w/2"/>
                                          </p:val>
                                        </p:tav>
                                        <p:tav tm="100000">
                                          <p:val>
                                            <p:strVal val="#ppt_x"/>
                                          </p:val>
                                        </p:tav>
                                      </p:tavLst>
                                    </p:anim>
                                    <p:anim calcmode="lin" valueType="num">
                                      <p:cBhvr additive="base">
                                        <p:cTn id="20" dur="10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2" decel="100000" fill="hold" grpId="0" nodeType="withEffect">
                                  <p:stCondLst>
                                    <p:cond delay="4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1000" fill="hold"/>
                                        <p:tgtEl>
                                          <p:spTgt spid="10"/>
                                        </p:tgtEl>
                                        <p:attrNameLst>
                                          <p:attrName>ppt_x</p:attrName>
                                        </p:attrNameLst>
                                      </p:cBhvr>
                                      <p:tavLst>
                                        <p:tav tm="0">
                                          <p:val>
                                            <p:strVal val="1+#ppt_w/2"/>
                                          </p:val>
                                        </p:tav>
                                        <p:tav tm="100000">
                                          <p:val>
                                            <p:strVal val="#ppt_x"/>
                                          </p:val>
                                        </p:tav>
                                      </p:tavLst>
                                    </p:anim>
                                    <p:anim calcmode="lin" valueType="num">
                                      <p:cBhvr additive="base">
                                        <p:cTn id="24" dur="10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2" decel="100000" fill="hold" grpId="0" nodeType="withEffect">
                                  <p:stCondLst>
                                    <p:cond delay="4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000" fill="hold"/>
                                        <p:tgtEl>
                                          <p:spTgt spid="18"/>
                                        </p:tgtEl>
                                        <p:attrNameLst>
                                          <p:attrName>ppt_x</p:attrName>
                                        </p:attrNameLst>
                                      </p:cBhvr>
                                      <p:tavLst>
                                        <p:tav tm="0">
                                          <p:val>
                                            <p:strVal val="1+#ppt_w/2"/>
                                          </p:val>
                                        </p:tav>
                                        <p:tav tm="100000">
                                          <p:val>
                                            <p:strVal val="#ppt_x"/>
                                          </p:val>
                                        </p:tav>
                                      </p:tavLst>
                                    </p:anim>
                                    <p:anim calcmode="lin" valueType="num">
                                      <p:cBhvr additive="base">
                                        <p:cTn id="28" dur="1000" fill="hold"/>
                                        <p:tgtEl>
                                          <p:spTgt spid="18"/>
                                        </p:tgtEl>
                                        <p:attrNameLst>
                                          <p:attrName>ppt_y</p:attrName>
                                        </p:attrNameLst>
                                      </p:cBhvr>
                                      <p:tavLst>
                                        <p:tav tm="0">
                                          <p:val>
                                            <p:strVal val="#ppt_y"/>
                                          </p:val>
                                        </p:tav>
                                        <p:tav tm="100000">
                                          <p:val>
                                            <p:strVal val="#ppt_y"/>
                                          </p:val>
                                        </p:tav>
                                      </p:tavLst>
                                    </p:anim>
                                  </p:childTnLst>
                                </p:cTn>
                              </p:par>
                              <p:par>
                                <p:cTn id="29" presetID="2" presetClass="entr" presetSubtype="2" decel="100000" fill="hold" grpId="0" nodeType="withEffect">
                                  <p:stCondLst>
                                    <p:cond delay="60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1000" fill="hold"/>
                                        <p:tgtEl>
                                          <p:spTgt spid="19"/>
                                        </p:tgtEl>
                                        <p:attrNameLst>
                                          <p:attrName>ppt_x</p:attrName>
                                        </p:attrNameLst>
                                      </p:cBhvr>
                                      <p:tavLst>
                                        <p:tav tm="0">
                                          <p:val>
                                            <p:strVal val="1+#ppt_w/2"/>
                                          </p:val>
                                        </p:tav>
                                        <p:tav tm="100000">
                                          <p:val>
                                            <p:strVal val="#ppt_x"/>
                                          </p:val>
                                        </p:tav>
                                      </p:tavLst>
                                    </p:anim>
                                    <p:anim calcmode="lin" valueType="num">
                                      <p:cBhvr additive="base">
                                        <p:cTn id="32" dur="1000" fill="hold"/>
                                        <p:tgtEl>
                                          <p:spTgt spid="19"/>
                                        </p:tgtEl>
                                        <p:attrNameLst>
                                          <p:attrName>ppt_y</p:attrName>
                                        </p:attrNameLst>
                                      </p:cBhvr>
                                      <p:tavLst>
                                        <p:tav tm="0">
                                          <p:val>
                                            <p:strVal val="#ppt_y"/>
                                          </p:val>
                                        </p:tav>
                                        <p:tav tm="100000">
                                          <p:val>
                                            <p:strVal val="#ppt_y"/>
                                          </p:val>
                                        </p:tav>
                                      </p:tavLst>
                                    </p:anim>
                                  </p:childTnLst>
                                </p:cTn>
                              </p:par>
                              <p:par>
                                <p:cTn id="33" presetID="2" presetClass="entr" presetSubtype="2" decel="100000" fill="hold" grpId="0" nodeType="withEffect">
                                  <p:stCondLst>
                                    <p:cond delay="60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1+#ppt_w/2"/>
                                          </p:val>
                                        </p:tav>
                                        <p:tav tm="100000">
                                          <p:val>
                                            <p:strVal val="#ppt_x"/>
                                          </p:val>
                                        </p:tav>
                                      </p:tavLst>
                                    </p:anim>
                                    <p:anim calcmode="lin" valueType="num">
                                      <p:cBhvr additive="base">
                                        <p:cTn id="36"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0" grpId="0" animBg="1"/>
      <p:bldP spid="16" grpId="0" animBg="1"/>
      <p:bldP spid="2" grpId="0"/>
      <p:bldP spid="17" grpId="0"/>
      <p:bldP spid="18" grpId="0"/>
      <p:bldP spid="19"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Rounded Corners 3"/>
          <p:cNvSpPr/>
          <p:nvPr/>
        </p:nvSpPr>
        <p:spPr>
          <a:xfrm rot="2685523">
            <a:off x="11924038" y="1076803"/>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Rectangle: Rounded Corners 4"/>
          <p:cNvSpPr/>
          <p:nvPr/>
        </p:nvSpPr>
        <p:spPr>
          <a:xfrm rot="2685523">
            <a:off x="11148283" y="1331841"/>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Rectangle: Rounded Corners 5"/>
          <p:cNvSpPr/>
          <p:nvPr/>
        </p:nvSpPr>
        <p:spPr>
          <a:xfrm rot="2685523">
            <a:off x="11092582" y="1626604"/>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TextBox 13"/>
          <p:cNvSpPr txBox="1"/>
          <p:nvPr/>
        </p:nvSpPr>
        <p:spPr>
          <a:xfrm>
            <a:off x="4692190" y="878492"/>
            <a:ext cx="15002794" cy="1815882"/>
          </a:xfrm>
          <a:prstGeom prst="rect">
            <a:avLst/>
          </a:prstGeom>
          <a:noFill/>
        </p:spPr>
        <p:txBody>
          <a:bodyPr wrap="square" rtlCol="0">
            <a:spAutoFit/>
          </a:bodyPr>
          <a:lstStyle/>
          <a:p>
            <a:pPr algn="ctr"/>
            <a:r>
              <a:rPr lang="en-US" sz="8000">
                <a:latin typeface="+mj-lt"/>
              </a:rPr>
              <a:t>Company Year Fundation</a:t>
            </a:r>
          </a:p>
          <a:p>
            <a:pPr algn="ctr"/>
            <a:r>
              <a:rPr lang="en-US" sz="3200"/>
              <a:t>Create great subtitle is in here</a:t>
            </a:r>
          </a:p>
        </p:txBody>
      </p:sp>
      <p:sp>
        <p:nvSpPr>
          <p:cNvPr id="16" name="Oval 15"/>
          <p:cNvSpPr/>
          <p:nvPr/>
        </p:nvSpPr>
        <p:spPr>
          <a:xfrm>
            <a:off x="-1365431" y="2843961"/>
            <a:ext cx="26978920" cy="1014222"/>
          </a:xfrm>
          <a:prstGeom prst="ellipse">
            <a:avLst/>
          </a:prstGeom>
          <a:solidFill>
            <a:srgbClr val="15192E">
              <a:alpha val="51000"/>
            </a:srgbClr>
          </a:solidFill>
          <a:ln>
            <a:noFill/>
          </a:ln>
          <a:effectLst>
            <a:softEdge rad="2413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8397081" y="3238499"/>
            <a:ext cx="7593012" cy="5767985"/>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2127434" y="9753600"/>
            <a:ext cx="20132307" cy="2677656"/>
          </a:xfrm>
          <a:prstGeom prst="rect">
            <a:avLst/>
          </a:prstGeom>
          <a:noFill/>
        </p:spPr>
        <p:txBody>
          <a:bodyPr wrap="square" rtlCol="0">
            <a:spAutoFit/>
          </a:bodyPr>
          <a:lstStyle/>
          <a:p>
            <a:pPr algn="just"/>
            <a:r>
              <a:rPr lang="en-US" sz="2800"/>
              <a:t>Lorem ipsum dolor sit amet, eos numquam accommodare et. In cibo graeco dicunt sea. Augue zril sapientem ne mei, ad suas voluptatibus eum. Tempor mediocrem imperdiet no usu, tractatos salutatus ut est. Eu vel detraxit laboramus. Cu nam unum liber audiam, sed an graeci prompta invenire, in gubergren percipitur scribentur nam. Sale omnis indoctum has ei, ne sed ludus tamquam urbanitas. Vis id illud iusto, id omnium percipitur duo. Ex habemus imperdiet maiestatis sit, ei utroque laoreet philosophia mea. </a:t>
            </a:r>
          </a:p>
          <a:p>
            <a:pPr algn="just"/>
            <a:endParaRPr lang="en-US" sz="2800"/>
          </a:p>
        </p:txBody>
      </p:sp>
      <p:sp>
        <p:nvSpPr>
          <p:cNvPr id="18" name="Rectangle 17"/>
          <p:cNvSpPr/>
          <p:nvPr/>
        </p:nvSpPr>
        <p:spPr>
          <a:xfrm>
            <a:off x="11216396" y="4260488"/>
            <a:ext cx="1954382" cy="2215991"/>
          </a:xfrm>
          <a:prstGeom prst="rect">
            <a:avLst/>
          </a:prstGeom>
        </p:spPr>
        <p:txBody>
          <a:bodyPr wrap="none">
            <a:spAutoFit/>
          </a:bodyPr>
          <a:lstStyle/>
          <a:p>
            <a:pPr algn="ctr"/>
            <a:r>
              <a:rPr lang="en-US" sz="13800">
                <a:solidFill>
                  <a:schemeClr val="bg1"/>
                </a:solidFill>
                <a:latin typeface="dt-business-05" panose="02000509000000000000" pitchFamily="49" charset="0"/>
                <a:cs typeface="Arial" panose="020B0604020202020204" pitchFamily="34" charset="0"/>
              </a:rPr>
              <a:t>8</a:t>
            </a:r>
            <a:endParaRPr lang="en-US" sz="16600">
              <a:solidFill>
                <a:schemeClr val="bg1"/>
              </a:solidFill>
            </a:endParaRPr>
          </a:p>
        </p:txBody>
      </p:sp>
      <p:sp>
        <p:nvSpPr>
          <p:cNvPr id="19" name="TextBox 18"/>
          <p:cNvSpPr txBox="1"/>
          <p:nvPr/>
        </p:nvSpPr>
        <p:spPr>
          <a:xfrm>
            <a:off x="9007701" y="6432869"/>
            <a:ext cx="6371772" cy="1508105"/>
          </a:xfrm>
          <a:prstGeom prst="rect">
            <a:avLst/>
          </a:prstGeom>
          <a:noFill/>
        </p:spPr>
        <p:txBody>
          <a:bodyPr wrap="square" rtlCol="0">
            <a:spAutoFit/>
          </a:bodyPr>
          <a:lstStyle/>
          <a:p>
            <a:pPr algn="ctr"/>
            <a:r>
              <a:rPr lang="en-US" sz="3600">
                <a:solidFill>
                  <a:schemeClr val="bg1"/>
                </a:solidFill>
              </a:rPr>
              <a:t>Founded Since 1955</a:t>
            </a:r>
          </a:p>
          <a:p>
            <a:pPr algn="ctr"/>
            <a:r>
              <a:rPr lang="en-US" sz="2800">
                <a:solidFill>
                  <a:schemeClr val="bg1"/>
                </a:solidFill>
              </a:rPr>
              <a:t>Tempor mediocrem imperdiet no usu, tractatos salutatus ut est</a:t>
            </a:r>
            <a:endParaRPr lang="en-US" sz="3200">
              <a:solidFill>
                <a:schemeClr val="bg1"/>
              </a:solidFill>
            </a:endParaRPr>
          </a:p>
        </p:txBody>
      </p:sp>
      <p:sp>
        <p:nvSpPr>
          <p:cNvPr id="2" name="Picture Placeholder 1"/>
          <p:cNvSpPr>
            <a:spLocks noGrp="1"/>
          </p:cNvSpPr>
          <p:nvPr>
            <p:ph type="pic" sz="quarter" idx="21"/>
          </p:nvPr>
        </p:nvSpPr>
        <p:spPr/>
      </p:sp>
      <p:sp>
        <p:nvSpPr>
          <p:cNvPr id="3" name="Picture Placeholder 2"/>
          <p:cNvSpPr>
            <a:spLocks noGrp="1"/>
          </p:cNvSpPr>
          <p:nvPr>
            <p:ph type="pic" sz="quarter" idx="20"/>
          </p:nvPr>
        </p:nvSpPr>
        <p:spPr/>
      </p:sp>
    </p:spTree>
    <p:extLst>
      <p:ext uri="{BB962C8B-B14F-4D97-AF65-F5344CB8AC3E}">
        <p14:creationId xmlns:p14="http://schemas.microsoft.com/office/powerpoint/2010/main" val="3539865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300" fill="hold"/>
                                        <p:tgtEl>
                                          <p:spTgt spid="12"/>
                                        </p:tgtEl>
                                        <p:attrNameLst>
                                          <p:attrName>ppt_x</p:attrName>
                                        </p:attrNameLst>
                                      </p:cBhvr>
                                      <p:tavLst>
                                        <p:tav tm="0">
                                          <p:val>
                                            <p:strVal val="#ppt_x"/>
                                          </p:val>
                                        </p:tav>
                                        <p:tav tm="100000">
                                          <p:val>
                                            <p:strVal val="#ppt_x"/>
                                          </p:val>
                                        </p:tav>
                                      </p:tavLst>
                                    </p:anim>
                                    <p:anim calcmode="lin" valueType="num">
                                      <p:cBhvr additive="base">
                                        <p:cTn id="12" dur="13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100" fill="hold"/>
                                        <p:tgtEl>
                                          <p:spTgt spid="13"/>
                                        </p:tgtEl>
                                        <p:attrNameLst>
                                          <p:attrName>ppt_x</p:attrName>
                                        </p:attrNameLst>
                                      </p:cBhvr>
                                      <p:tavLst>
                                        <p:tav tm="0">
                                          <p:val>
                                            <p:strVal val="#ppt_x"/>
                                          </p:val>
                                        </p:tav>
                                        <p:tav tm="100000">
                                          <p:val>
                                            <p:strVal val="#ppt_x"/>
                                          </p:val>
                                        </p:tav>
                                      </p:tavLst>
                                    </p:anim>
                                    <p:anim calcmode="lin" valueType="num">
                                      <p:cBhvr additive="base">
                                        <p:cTn id="16" dur="11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800" fill="hold"/>
                                        <p:tgtEl>
                                          <p:spTgt spid="14"/>
                                        </p:tgtEl>
                                        <p:attrNameLst>
                                          <p:attrName>ppt_x</p:attrName>
                                        </p:attrNameLst>
                                      </p:cBhvr>
                                      <p:tavLst>
                                        <p:tav tm="0">
                                          <p:val>
                                            <p:strVal val="#ppt_x"/>
                                          </p:val>
                                        </p:tav>
                                        <p:tav tm="100000">
                                          <p:val>
                                            <p:strVal val="#ppt_x"/>
                                          </p:val>
                                        </p:tav>
                                      </p:tavLst>
                                    </p:anim>
                                    <p:anim calcmode="lin" valueType="num">
                                      <p:cBhvr additive="base">
                                        <p:cTn id="20" dur="18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15144051" y="3712894"/>
            <a:ext cx="5301615" cy="5970080"/>
          </a:xfrm>
          <a:prstGeom prst="rect">
            <a:avLst/>
          </a:prstGeom>
          <a:solidFill>
            <a:schemeClr val="bg1"/>
          </a:solidFill>
          <a:ln>
            <a:noFill/>
          </a:ln>
          <a:effectLst>
            <a:outerShdw blurRad="457200" sx="99000" sy="99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9542780" y="3712894"/>
            <a:ext cx="5301615" cy="5970080"/>
          </a:xfrm>
          <a:prstGeom prst="rect">
            <a:avLst/>
          </a:prstGeom>
          <a:solidFill>
            <a:schemeClr val="bg1"/>
          </a:solidFill>
          <a:ln>
            <a:noFill/>
          </a:ln>
          <a:effectLst>
            <a:outerShdw blurRad="457200" sx="99000" sy="99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3941508" y="3712894"/>
            <a:ext cx="5301615" cy="5970080"/>
          </a:xfrm>
          <a:prstGeom prst="rect">
            <a:avLst/>
          </a:prstGeom>
          <a:solidFill>
            <a:schemeClr val="bg1"/>
          </a:solidFill>
          <a:ln>
            <a:noFill/>
          </a:ln>
          <a:effectLst>
            <a:outerShdw blurRad="457200" sx="99000" sy="99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p:cNvGrpSpPr/>
          <p:nvPr/>
        </p:nvGrpSpPr>
        <p:grpSpPr>
          <a:xfrm>
            <a:off x="10613160" y="5313434"/>
            <a:ext cx="3215833" cy="1404084"/>
            <a:chOff x="5354426" y="2079014"/>
            <a:chExt cx="2415766" cy="1054762"/>
          </a:xfrm>
        </p:grpSpPr>
        <p:sp>
          <p:nvSpPr>
            <p:cNvPr id="54" name="Rectangle: Rounded Corners 3"/>
            <p:cNvSpPr/>
            <p:nvPr/>
          </p:nvSpPr>
          <p:spPr>
            <a:xfrm rot="2685523">
              <a:off x="6185882" y="2079014"/>
              <a:ext cx="1584310" cy="50496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Rectangle: Rounded Corners 4"/>
            <p:cNvSpPr/>
            <p:nvPr/>
          </p:nvSpPr>
          <p:spPr>
            <a:xfrm rot="2685523">
              <a:off x="5410127" y="2334052"/>
              <a:ext cx="2301863" cy="50496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6" name="Rectangle: Rounded Corners 5"/>
            <p:cNvSpPr/>
            <p:nvPr/>
          </p:nvSpPr>
          <p:spPr>
            <a:xfrm rot="2685523">
              <a:off x="5354426" y="2628815"/>
              <a:ext cx="1584310" cy="5049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9" name="Rectangle 28"/>
          <p:cNvSpPr/>
          <p:nvPr/>
        </p:nvSpPr>
        <p:spPr>
          <a:xfrm>
            <a:off x="4768120" y="7835869"/>
            <a:ext cx="3648390" cy="1303562"/>
          </a:xfrm>
          <a:prstGeom prst="rect">
            <a:avLst/>
          </a:prstGeom>
        </p:spPr>
        <p:txBody>
          <a:bodyPr wrap="square">
            <a:spAutoFit/>
          </a:bodyPr>
          <a:lstStyle/>
          <a:p>
            <a:pPr algn="ctr">
              <a:lnSpc>
                <a:spcPts val="2400"/>
              </a:lnSpc>
              <a:spcBef>
                <a:spcPts val="800"/>
              </a:spcBef>
            </a:pPr>
            <a:r>
              <a:rPr lang="en-US" sz="4000">
                <a:ea typeface="Roboto Thin" charset="0"/>
                <a:cs typeface="Roboto Thin" charset="0"/>
              </a:rPr>
              <a:t>Jane Marta</a:t>
            </a:r>
          </a:p>
          <a:p>
            <a:pPr algn="ctr">
              <a:lnSpc>
                <a:spcPts val="2400"/>
              </a:lnSpc>
              <a:spcBef>
                <a:spcPts val="800"/>
              </a:spcBef>
            </a:pPr>
            <a:r>
              <a:rPr lang="en-US">
                <a:solidFill>
                  <a:schemeClr val="accent3"/>
                </a:solidFill>
                <a:ea typeface="Roboto Thin" charset="0"/>
                <a:cs typeface="Roboto Thin" charset="0"/>
              </a:rPr>
              <a:t>Art Director</a:t>
            </a:r>
          </a:p>
          <a:p>
            <a:pPr algn="ctr">
              <a:lnSpc>
                <a:spcPct val="89000"/>
              </a:lnSpc>
            </a:pPr>
            <a:r>
              <a:rPr lang="en-US"/>
              <a:t>Lorem ipsum dolor sit amet, consectetur adipiscing elit</a:t>
            </a:r>
          </a:p>
        </p:txBody>
      </p:sp>
      <p:sp>
        <p:nvSpPr>
          <p:cNvPr id="30" name="Rectangle 29"/>
          <p:cNvSpPr/>
          <p:nvPr/>
        </p:nvSpPr>
        <p:spPr>
          <a:xfrm>
            <a:off x="10369392" y="7835869"/>
            <a:ext cx="3648390" cy="1303562"/>
          </a:xfrm>
          <a:prstGeom prst="rect">
            <a:avLst/>
          </a:prstGeom>
        </p:spPr>
        <p:txBody>
          <a:bodyPr wrap="square">
            <a:spAutoFit/>
          </a:bodyPr>
          <a:lstStyle/>
          <a:p>
            <a:pPr algn="ctr">
              <a:lnSpc>
                <a:spcPts val="2400"/>
              </a:lnSpc>
              <a:spcBef>
                <a:spcPts val="800"/>
              </a:spcBef>
            </a:pPr>
            <a:r>
              <a:rPr lang="en-US" sz="4000">
                <a:ea typeface="Roboto Thin" charset="0"/>
                <a:cs typeface="Roboto Thin" charset="0"/>
              </a:rPr>
              <a:t>Steve</a:t>
            </a:r>
            <a:r>
              <a:rPr lang="mn-MN" sz="4000">
                <a:ea typeface="Roboto Thin" charset="0"/>
                <a:cs typeface="Roboto Thin" charset="0"/>
              </a:rPr>
              <a:t> </a:t>
            </a:r>
            <a:r>
              <a:rPr lang="en-US" sz="4000">
                <a:ea typeface="Roboto Thin" charset="0"/>
                <a:cs typeface="Roboto Thin" charset="0"/>
              </a:rPr>
              <a:t>Conlon</a:t>
            </a:r>
          </a:p>
          <a:p>
            <a:pPr algn="ctr">
              <a:lnSpc>
                <a:spcPts val="2400"/>
              </a:lnSpc>
              <a:spcBef>
                <a:spcPts val="800"/>
              </a:spcBef>
            </a:pPr>
            <a:r>
              <a:rPr lang="en-US">
                <a:solidFill>
                  <a:schemeClr val="accent3"/>
                </a:solidFill>
                <a:ea typeface="Roboto Thin" charset="0"/>
                <a:cs typeface="Roboto Thin" charset="0"/>
              </a:rPr>
              <a:t>Art Director</a:t>
            </a:r>
          </a:p>
          <a:p>
            <a:pPr algn="ctr">
              <a:lnSpc>
                <a:spcPct val="89000"/>
              </a:lnSpc>
            </a:pPr>
            <a:r>
              <a:rPr lang="en-US"/>
              <a:t>Lorem ipsum dolor sit amet, consectetur adipiscing elit</a:t>
            </a:r>
          </a:p>
        </p:txBody>
      </p:sp>
      <p:sp>
        <p:nvSpPr>
          <p:cNvPr id="31" name="Rectangle 30"/>
          <p:cNvSpPr/>
          <p:nvPr/>
        </p:nvSpPr>
        <p:spPr>
          <a:xfrm>
            <a:off x="15970663" y="7835869"/>
            <a:ext cx="3648390" cy="1303562"/>
          </a:xfrm>
          <a:prstGeom prst="rect">
            <a:avLst/>
          </a:prstGeom>
        </p:spPr>
        <p:txBody>
          <a:bodyPr wrap="square">
            <a:spAutoFit/>
          </a:bodyPr>
          <a:lstStyle/>
          <a:p>
            <a:pPr algn="ctr">
              <a:lnSpc>
                <a:spcPts val="2400"/>
              </a:lnSpc>
              <a:spcBef>
                <a:spcPts val="800"/>
              </a:spcBef>
            </a:pPr>
            <a:r>
              <a:rPr lang="en-US" sz="4000">
                <a:ea typeface="Roboto Thin" charset="0"/>
                <a:cs typeface="Roboto Thin" charset="0"/>
              </a:rPr>
              <a:t>John Doe</a:t>
            </a:r>
          </a:p>
          <a:p>
            <a:pPr algn="ctr">
              <a:lnSpc>
                <a:spcPts val="2400"/>
              </a:lnSpc>
              <a:spcBef>
                <a:spcPts val="800"/>
              </a:spcBef>
            </a:pPr>
            <a:r>
              <a:rPr lang="en-US">
                <a:solidFill>
                  <a:schemeClr val="accent3"/>
                </a:solidFill>
                <a:ea typeface="Roboto Thin" charset="0"/>
                <a:cs typeface="Roboto Thin" charset="0"/>
              </a:rPr>
              <a:t>Art Director</a:t>
            </a:r>
          </a:p>
          <a:p>
            <a:pPr algn="ctr">
              <a:lnSpc>
                <a:spcPct val="89000"/>
              </a:lnSpc>
            </a:pPr>
            <a:r>
              <a:rPr lang="en-US"/>
              <a:t>Lorem ipsum dolor sit amet, consectetur adipiscing elit</a:t>
            </a:r>
          </a:p>
        </p:txBody>
      </p:sp>
      <p:grpSp>
        <p:nvGrpSpPr>
          <p:cNvPr id="88" name="Group 87"/>
          <p:cNvGrpSpPr/>
          <p:nvPr/>
        </p:nvGrpSpPr>
        <p:grpSpPr>
          <a:xfrm>
            <a:off x="7648715" y="4913145"/>
            <a:ext cx="387795" cy="387795"/>
            <a:chOff x="1828800" y="3101725"/>
            <a:chExt cx="914400" cy="914400"/>
          </a:xfrm>
        </p:grpSpPr>
        <p:cxnSp>
          <p:nvCxnSpPr>
            <p:cNvPr id="86" name="Straight Connector 85"/>
            <p:cNvCxnSpPr/>
            <p:nvPr/>
          </p:nvCxnSpPr>
          <p:spPr>
            <a:xfrm>
              <a:off x="1828800" y="3558925"/>
              <a:ext cx="914400" cy="0"/>
            </a:xfrm>
            <a:prstGeom prst="line">
              <a:avLst/>
            </a:prstGeom>
            <a:ln w="50800" cap="rnd">
              <a:round/>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5400000">
              <a:off x="1828800" y="3558925"/>
              <a:ext cx="914400" cy="0"/>
            </a:xfrm>
            <a:prstGeom prst="line">
              <a:avLst/>
            </a:prstGeom>
            <a:ln w="50800" cap="rnd">
              <a:round/>
            </a:ln>
          </p:spPr>
          <p:style>
            <a:lnRef idx="1">
              <a:schemeClr val="accent1"/>
            </a:lnRef>
            <a:fillRef idx="0">
              <a:schemeClr val="accent1"/>
            </a:fillRef>
            <a:effectRef idx="0">
              <a:schemeClr val="accent1"/>
            </a:effectRef>
            <a:fontRef idx="minor">
              <a:schemeClr val="tx1"/>
            </a:fontRef>
          </p:style>
        </p:cxnSp>
      </p:grpSp>
      <p:grpSp>
        <p:nvGrpSpPr>
          <p:cNvPr id="89" name="Group 88"/>
          <p:cNvGrpSpPr/>
          <p:nvPr/>
        </p:nvGrpSpPr>
        <p:grpSpPr>
          <a:xfrm>
            <a:off x="4712023" y="4545433"/>
            <a:ext cx="850464" cy="850464"/>
            <a:chOff x="1828800" y="3101725"/>
            <a:chExt cx="914400" cy="914400"/>
          </a:xfrm>
        </p:grpSpPr>
        <p:cxnSp>
          <p:nvCxnSpPr>
            <p:cNvPr id="90" name="Straight Connector 89"/>
            <p:cNvCxnSpPr/>
            <p:nvPr/>
          </p:nvCxnSpPr>
          <p:spPr>
            <a:xfrm>
              <a:off x="1828800" y="3558925"/>
              <a:ext cx="914400" cy="0"/>
            </a:xfrm>
            <a:prstGeom prst="line">
              <a:avLst/>
            </a:prstGeom>
            <a:ln w="82550" cap="rnd">
              <a:solidFill>
                <a:schemeClr val="accent3"/>
              </a:solidFill>
              <a:round/>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rot="5400000">
              <a:off x="1828800" y="3558925"/>
              <a:ext cx="914400" cy="0"/>
            </a:xfrm>
            <a:prstGeom prst="line">
              <a:avLst/>
            </a:prstGeom>
            <a:ln w="82550" cap="rnd">
              <a:solidFill>
                <a:schemeClr val="accent3"/>
              </a:solidFill>
              <a:round/>
            </a:ln>
          </p:spPr>
          <p:style>
            <a:lnRef idx="1">
              <a:schemeClr val="accent1"/>
            </a:lnRef>
            <a:fillRef idx="0">
              <a:schemeClr val="accent1"/>
            </a:fillRef>
            <a:effectRef idx="0">
              <a:schemeClr val="accent1"/>
            </a:effectRef>
            <a:fontRef idx="minor">
              <a:schemeClr val="tx1"/>
            </a:fontRef>
          </p:style>
        </p:cxnSp>
      </p:grpSp>
      <p:grpSp>
        <p:nvGrpSpPr>
          <p:cNvPr id="92" name="Group 91"/>
          <p:cNvGrpSpPr/>
          <p:nvPr/>
        </p:nvGrpSpPr>
        <p:grpSpPr>
          <a:xfrm>
            <a:off x="5382147" y="7049958"/>
            <a:ext cx="360680" cy="360680"/>
            <a:chOff x="1828800" y="3101725"/>
            <a:chExt cx="914400" cy="914400"/>
          </a:xfrm>
        </p:grpSpPr>
        <p:cxnSp>
          <p:nvCxnSpPr>
            <p:cNvPr id="93" name="Straight Connector 92"/>
            <p:cNvCxnSpPr/>
            <p:nvPr/>
          </p:nvCxnSpPr>
          <p:spPr>
            <a:xfrm>
              <a:off x="1828800" y="3558925"/>
              <a:ext cx="914400" cy="0"/>
            </a:xfrm>
            <a:prstGeom prst="line">
              <a:avLst/>
            </a:prstGeom>
            <a:ln w="38100" cap="rnd">
              <a:round/>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5400000">
              <a:off x="1828800" y="3558925"/>
              <a:ext cx="914400" cy="0"/>
            </a:xfrm>
            <a:prstGeom prst="line">
              <a:avLst/>
            </a:prstGeom>
            <a:ln w="38100" cap="rnd">
              <a:round/>
            </a:ln>
          </p:spPr>
          <p:style>
            <a:lnRef idx="1">
              <a:schemeClr val="accent1"/>
            </a:lnRef>
            <a:fillRef idx="0">
              <a:schemeClr val="accent1"/>
            </a:fillRef>
            <a:effectRef idx="0">
              <a:schemeClr val="accent1"/>
            </a:effectRef>
            <a:fontRef idx="minor">
              <a:schemeClr val="tx1"/>
            </a:fontRef>
          </p:style>
        </p:cxnSp>
      </p:grpSp>
      <p:grpSp>
        <p:nvGrpSpPr>
          <p:cNvPr id="95" name="Group 94"/>
          <p:cNvGrpSpPr/>
          <p:nvPr/>
        </p:nvGrpSpPr>
        <p:grpSpPr>
          <a:xfrm>
            <a:off x="16294935" y="6930514"/>
            <a:ext cx="360680" cy="360680"/>
            <a:chOff x="1828800" y="3101725"/>
            <a:chExt cx="914400" cy="914400"/>
          </a:xfrm>
        </p:grpSpPr>
        <p:cxnSp>
          <p:nvCxnSpPr>
            <p:cNvPr id="96" name="Straight Connector 95"/>
            <p:cNvCxnSpPr/>
            <p:nvPr/>
          </p:nvCxnSpPr>
          <p:spPr>
            <a:xfrm>
              <a:off x="1828800" y="3558925"/>
              <a:ext cx="914400" cy="0"/>
            </a:xfrm>
            <a:prstGeom prst="line">
              <a:avLst/>
            </a:prstGeom>
            <a:ln w="38100" cap="rnd">
              <a:round/>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a:off x="1828800" y="3558925"/>
              <a:ext cx="914400" cy="0"/>
            </a:xfrm>
            <a:prstGeom prst="line">
              <a:avLst/>
            </a:prstGeom>
            <a:ln w="38100" cap="rnd">
              <a:round/>
            </a:ln>
          </p:spPr>
          <p:style>
            <a:lnRef idx="1">
              <a:schemeClr val="accent1"/>
            </a:lnRef>
            <a:fillRef idx="0">
              <a:schemeClr val="accent1"/>
            </a:fillRef>
            <a:effectRef idx="0">
              <a:schemeClr val="accent1"/>
            </a:effectRef>
            <a:fontRef idx="minor">
              <a:schemeClr val="tx1"/>
            </a:fontRef>
          </p:style>
        </p:cxnSp>
      </p:grpSp>
      <p:grpSp>
        <p:nvGrpSpPr>
          <p:cNvPr id="98" name="Group 97"/>
          <p:cNvGrpSpPr/>
          <p:nvPr/>
        </p:nvGrpSpPr>
        <p:grpSpPr>
          <a:xfrm>
            <a:off x="18937419" y="4668374"/>
            <a:ext cx="737239" cy="737239"/>
            <a:chOff x="1828800" y="3101725"/>
            <a:chExt cx="914400" cy="914400"/>
          </a:xfrm>
        </p:grpSpPr>
        <p:cxnSp>
          <p:nvCxnSpPr>
            <p:cNvPr id="99" name="Straight Connector 98"/>
            <p:cNvCxnSpPr/>
            <p:nvPr/>
          </p:nvCxnSpPr>
          <p:spPr>
            <a:xfrm>
              <a:off x="1828800" y="3558925"/>
              <a:ext cx="914400" cy="0"/>
            </a:xfrm>
            <a:prstGeom prst="line">
              <a:avLst/>
            </a:prstGeom>
            <a:ln w="38100" cap="rnd">
              <a:solidFill>
                <a:schemeClr val="accent4"/>
              </a:solidFill>
              <a:round/>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5400000">
              <a:off x="1828800" y="3558925"/>
              <a:ext cx="914400" cy="0"/>
            </a:xfrm>
            <a:prstGeom prst="line">
              <a:avLst/>
            </a:prstGeom>
            <a:ln w="38100" cap="rnd">
              <a:solidFill>
                <a:schemeClr val="accent4"/>
              </a:solidFill>
              <a:round/>
            </a:ln>
          </p:spPr>
          <p:style>
            <a:lnRef idx="1">
              <a:schemeClr val="accent1"/>
            </a:lnRef>
            <a:fillRef idx="0">
              <a:schemeClr val="accent1"/>
            </a:fillRef>
            <a:effectRef idx="0">
              <a:schemeClr val="accent1"/>
            </a:effectRef>
            <a:fontRef idx="minor">
              <a:schemeClr val="tx1"/>
            </a:fontRef>
          </p:style>
        </p:cxnSp>
      </p:grpSp>
      <p:sp>
        <p:nvSpPr>
          <p:cNvPr id="58" name="Title 1"/>
          <p:cNvSpPr txBox="1">
            <a:spLocks/>
          </p:cNvSpPr>
          <p:nvPr/>
        </p:nvSpPr>
        <p:spPr>
          <a:xfrm>
            <a:off x="7672545" y="1461381"/>
            <a:ext cx="9042085" cy="163512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6400">
                <a:latin typeface="+mn-lt"/>
              </a:rPr>
              <a:t>Our leaders</a:t>
            </a:r>
          </a:p>
          <a:p>
            <a:pPr algn="ctr"/>
            <a:r>
              <a:rPr lang="en-US" sz="3200">
                <a:latin typeface="+mn-lt"/>
              </a:rPr>
              <a:t>Create great subtitle is in here</a:t>
            </a:r>
            <a:endParaRPr lang="en-US" sz="6400">
              <a:latin typeface="+mn-lt"/>
            </a:endParaRPr>
          </a:p>
        </p:txBody>
      </p:sp>
      <p:sp>
        <p:nvSpPr>
          <p:cNvPr id="59" name="Rectangle: Rounded Corners 80"/>
          <p:cNvSpPr/>
          <p:nvPr/>
        </p:nvSpPr>
        <p:spPr>
          <a:xfrm>
            <a:off x="11503691" y="2949660"/>
            <a:ext cx="1379793" cy="8748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5" name="Rectangle 1014"/>
          <p:cNvSpPr/>
          <p:nvPr/>
        </p:nvSpPr>
        <p:spPr>
          <a:xfrm>
            <a:off x="3941508" y="9848850"/>
            <a:ext cx="16504158" cy="1158224"/>
          </a:xfrm>
          <a:prstGeom prst="rect">
            <a:avLst/>
          </a:prstGeom>
          <a:gradFill flip="none" rotWithShape="1">
            <a:gsLst>
              <a:gs pos="0">
                <a:schemeClr val="accent1"/>
              </a:gs>
              <a:gs pos="100000">
                <a:schemeClr val="accent6"/>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541465" y="10039940"/>
            <a:ext cx="17304245" cy="830997"/>
          </a:xfrm>
          <a:prstGeom prst="rect">
            <a:avLst/>
          </a:prstGeom>
          <a:noFill/>
        </p:spPr>
        <p:txBody>
          <a:bodyPr wrap="square" rtlCol="0">
            <a:spAutoFit/>
          </a:bodyPr>
          <a:lstStyle/>
          <a:p>
            <a:pPr algn="ctr"/>
            <a:r>
              <a:rPr lang="en-US" sz="2400">
                <a:solidFill>
                  <a:schemeClr val="bg1"/>
                </a:solidFill>
              </a:rPr>
              <a:t>Lorem ipsum dolor sit amet, consectetur adipiscing elit. Sed finibus tellus varius massa sagittis scelerisque. Etiam eu imperdiet felis. In hac habitasse platea dictumst. Ut bibendum venenatis lectus ac tempus. Aenean ac viverra neque. </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Tree>
    <p:extLst>
      <p:ext uri="{BB962C8B-B14F-4D97-AF65-F5344CB8AC3E}">
        <p14:creationId xmlns:p14="http://schemas.microsoft.com/office/powerpoint/2010/main" val="2643404504"/>
      </p:ext>
    </p:extLst>
  </p:cSld>
  <p:clrMapOvr>
    <a:masterClrMapping/>
  </p:clrMapOvr>
  <p:transition spd="slow">
    <p:push dir="u"/>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184382" y="1072672"/>
            <a:ext cx="10086965" cy="1508105"/>
          </a:xfrm>
          <a:prstGeom prst="rect">
            <a:avLst/>
          </a:prstGeom>
          <a:noFill/>
        </p:spPr>
        <p:txBody>
          <a:bodyPr wrap="square" rtlCol="0">
            <a:spAutoFit/>
          </a:bodyPr>
          <a:lstStyle/>
          <a:p>
            <a:r>
              <a:rPr lang="en-US" sz="6000"/>
              <a:t>Our Objectives</a:t>
            </a:r>
          </a:p>
          <a:p>
            <a:r>
              <a:rPr lang="en-US" sz="3200"/>
              <a:t>Create great subtitle is in here</a:t>
            </a:r>
          </a:p>
        </p:txBody>
      </p:sp>
      <p:sp>
        <p:nvSpPr>
          <p:cNvPr id="11" name="TextBox 10"/>
          <p:cNvSpPr txBox="1"/>
          <p:nvPr/>
        </p:nvSpPr>
        <p:spPr>
          <a:xfrm>
            <a:off x="1184382" y="3467100"/>
            <a:ext cx="12417318" cy="6555641"/>
          </a:xfrm>
          <a:prstGeom prst="rect">
            <a:avLst/>
          </a:prstGeom>
          <a:noFill/>
        </p:spPr>
        <p:txBody>
          <a:bodyPr wrap="square" numCol="2" spcCol="548640" rtlCol="0">
            <a:spAutoFit/>
          </a:bodyPr>
          <a:lstStyle/>
          <a:p>
            <a:r>
              <a:rPr lang="en-US" sz="2800"/>
              <a:t>Lorem ipsum dolor sit amet, eos numquam accommodare et. In cibo graeco dicunt sea. Augue zril sapientem ne mei, ad suas voluptatibus eum. Tempor mediocrem imperdiet no usu tractatos salutatus vel detraxit laboramus. </a:t>
            </a:r>
          </a:p>
          <a:p>
            <a:r>
              <a:rPr lang="en-US" sz="2800"/>
              <a:t>Cu nam unum liber audiam, sed an graeci prompta invenire, in gubergren percipitur scribentur nam. Sale omnis indoctum has ei, ne sed ludus tamquam urbanitas. Vis id illud iusto, id omnium percipitur duo. Ex habemus imperdiet maiestatis sit, ei utroque laoreet philosophia mea. Est movet omnium principes te, id suas mandamus patrioque est. </a:t>
            </a:r>
          </a:p>
          <a:p>
            <a:endParaRPr lang="en-US" sz="2800"/>
          </a:p>
          <a:p>
            <a:r>
              <a:rPr lang="en-US" sz="2800"/>
              <a:t>Eu quo solet facete dignissim, et has iuvaret ullamcorper intellegebat, ex doming facilis urbanitas est. Quis ridens te pro, quo no appareat mnesarchum. Elitr latine per ne. Id mazim graecis usu</a:t>
            </a:r>
          </a:p>
          <a:p>
            <a:r>
              <a:rPr lang="en-US" sz="2800"/>
              <a:t>Lorem ipsum dolor sit amet, eos numquam accommodare et. In cibo graeco dicunt sea. </a:t>
            </a:r>
          </a:p>
          <a:p>
            <a:endParaRPr lang="en-US" sz="2800"/>
          </a:p>
        </p:txBody>
      </p:sp>
      <p:sp>
        <p:nvSpPr>
          <p:cNvPr id="12" name="Rectangle: Rounded Corners 80"/>
          <p:cNvSpPr/>
          <p:nvPr/>
        </p:nvSpPr>
        <p:spPr>
          <a:xfrm>
            <a:off x="1299054" y="2668105"/>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1367679" y="10653956"/>
            <a:ext cx="1311168" cy="1311168"/>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a:solidFill>
                  <a:schemeClr val="tx1"/>
                </a:solidFill>
                <a:latin typeface="dt-business-05" panose="02000509000000000000" pitchFamily="49" charset="0"/>
                <a:cs typeface="Arial" panose="020B0604020202020204" pitchFamily="34" charset="0"/>
              </a:rPr>
              <a:t>Q</a:t>
            </a:r>
            <a:endParaRPr lang="en-US" sz="4800">
              <a:solidFill>
                <a:schemeClr val="tx1"/>
              </a:solidFill>
            </a:endParaRPr>
          </a:p>
        </p:txBody>
      </p:sp>
      <p:sp>
        <p:nvSpPr>
          <p:cNvPr id="14" name="Oval 13"/>
          <p:cNvSpPr/>
          <p:nvPr/>
        </p:nvSpPr>
        <p:spPr>
          <a:xfrm>
            <a:off x="3051963" y="10653956"/>
            <a:ext cx="1311168" cy="1311168"/>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a:solidFill>
                  <a:schemeClr val="tx1"/>
                </a:solidFill>
                <a:latin typeface="dt-business-05" panose="02000509000000000000" pitchFamily="49" charset="0"/>
                <a:cs typeface="Arial" panose="020B0604020202020204" pitchFamily="34" charset="0"/>
              </a:rPr>
              <a:t>B</a:t>
            </a:r>
            <a:endParaRPr lang="en-US" sz="4800">
              <a:solidFill>
                <a:schemeClr val="tx1"/>
              </a:solidFill>
            </a:endParaRPr>
          </a:p>
        </p:txBody>
      </p:sp>
      <p:sp>
        <p:nvSpPr>
          <p:cNvPr id="15" name="Oval 14"/>
          <p:cNvSpPr/>
          <p:nvPr/>
        </p:nvSpPr>
        <p:spPr>
          <a:xfrm>
            <a:off x="4736247" y="10653956"/>
            <a:ext cx="1311168" cy="1311168"/>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a:solidFill>
                  <a:schemeClr val="tx1"/>
                </a:solidFill>
                <a:latin typeface="dt-business-06" panose="02000509000000000000" pitchFamily="49" charset="0"/>
                <a:cs typeface="Arial" panose="020B0604020202020204" pitchFamily="34" charset="0"/>
              </a:rPr>
              <a:t>R</a:t>
            </a:r>
            <a:endParaRPr lang="en-US" sz="4800">
              <a:solidFill>
                <a:schemeClr val="tx1"/>
              </a:solidFill>
            </a:endParaRPr>
          </a:p>
        </p:txBody>
      </p:sp>
      <p:sp>
        <p:nvSpPr>
          <p:cNvPr id="16" name="Oval 15"/>
          <p:cNvSpPr/>
          <p:nvPr/>
        </p:nvSpPr>
        <p:spPr>
          <a:xfrm>
            <a:off x="6420531" y="10653956"/>
            <a:ext cx="1311168" cy="1311168"/>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a:solidFill>
                  <a:schemeClr val="tx1"/>
                </a:solidFill>
                <a:latin typeface="dt-business-06" panose="02000509000000000000" pitchFamily="49" charset="0"/>
                <a:cs typeface="Arial" panose="020B0604020202020204" pitchFamily="34" charset="0"/>
              </a:rPr>
              <a:t>d</a:t>
            </a:r>
            <a:endParaRPr lang="en-US" sz="4800">
              <a:solidFill>
                <a:schemeClr val="tx1"/>
              </a:solidFill>
            </a:endParaRPr>
          </a:p>
        </p:txBody>
      </p:sp>
      <p:sp>
        <p:nvSpPr>
          <p:cNvPr id="3" name="Picture Placeholder 2"/>
          <p:cNvSpPr>
            <a:spLocks noGrp="1"/>
          </p:cNvSpPr>
          <p:nvPr>
            <p:ph type="pic" sz="quarter" idx="21"/>
          </p:nvPr>
        </p:nvSpPr>
        <p:spPr/>
      </p:sp>
    </p:spTree>
    <p:extLst>
      <p:ext uri="{BB962C8B-B14F-4D97-AF65-F5344CB8AC3E}">
        <p14:creationId xmlns:p14="http://schemas.microsoft.com/office/powerpoint/2010/main" val="1092439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17389091" y="6461176"/>
            <a:ext cx="1415772" cy="1569660"/>
          </a:xfrm>
          <a:prstGeom prst="rect">
            <a:avLst/>
          </a:prstGeom>
        </p:spPr>
        <p:txBody>
          <a:bodyPr wrap="none">
            <a:spAutoFit/>
          </a:bodyPr>
          <a:lstStyle/>
          <a:p>
            <a:r>
              <a:rPr lang="en-US" sz="9600">
                <a:solidFill>
                  <a:schemeClr val="bg1">
                    <a:lumMod val="75000"/>
                  </a:schemeClr>
                </a:solidFill>
                <a:latin typeface="dt-business-01" panose="02000509000000000000" pitchFamily="49" charset="0"/>
                <a:cs typeface="Arial" panose="020B0604020202020204" pitchFamily="34" charset="0"/>
              </a:rPr>
              <a:t>F</a:t>
            </a:r>
            <a:endParaRPr lang="en-US" sz="13800">
              <a:solidFill>
                <a:schemeClr val="bg1">
                  <a:lumMod val="75000"/>
                </a:schemeClr>
              </a:solidFill>
            </a:endParaRPr>
          </a:p>
        </p:txBody>
      </p:sp>
      <p:sp>
        <p:nvSpPr>
          <p:cNvPr id="14" name="TextBox 13"/>
          <p:cNvSpPr txBox="1"/>
          <p:nvPr/>
        </p:nvSpPr>
        <p:spPr>
          <a:xfrm>
            <a:off x="16818902" y="5414736"/>
            <a:ext cx="3101536" cy="3662541"/>
          </a:xfrm>
          <a:prstGeom prst="rect">
            <a:avLst/>
          </a:prstGeom>
          <a:noFill/>
        </p:spPr>
        <p:txBody>
          <a:bodyPr wrap="square" rtlCol="0">
            <a:spAutoFit/>
          </a:bodyPr>
          <a:lstStyle/>
          <a:p>
            <a:r>
              <a:rPr lang="en-US" sz="3600"/>
              <a:t>Seo Analysis</a:t>
            </a:r>
          </a:p>
          <a:p>
            <a:r>
              <a:rPr lang="en-US" sz="2400"/>
              <a:t>Lorem Ipsum has two main statistical in methodologies are used in data analysis which summarizes data from a sample using indexes.</a:t>
            </a:r>
          </a:p>
          <a:p>
            <a:endParaRPr lang="en-US" sz="2800"/>
          </a:p>
        </p:txBody>
      </p:sp>
      <p:sp>
        <p:nvSpPr>
          <p:cNvPr id="15" name="Rectangle 14"/>
          <p:cNvSpPr/>
          <p:nvPr/>
        </p:nvSpPr>
        <p:spPr>
          <a:xfrm>
            <a:off x="9010518" y="5953428"/>
            <a:ext cx="1954381" cy="2215991"/>
          </a:xfrm>
          <a:prstGeom prst="rect">
            <a:avLst/>
          </a:prstGeom>
        </p:spPr>
        <p:txBody>
          <a:bodyPr wrap="none">
            <a:spAutoFit/>
          </a:bodyPr>
          <a:lstStyle/>
          <a:p>
            <a:r>
              <a:rPr lang="en-US" sz="13800">
                <a:solidFill>
                  <a:schemeClr val="bg1">
                    <a:lumMod val="75000"/>
                  </a:schemeClr>
                </a:solidFill>
                <a:latin typeface="dt-business-01" panose="02000509000000000000" pitchFamily="49" charset="0"/>
                <a:cs typeface="Arial" panose="020B0604020202020204" pitchFamily="34" charset="0"/>
              </a:rPr>
              <a:t>E</a:t>
            </a:r>
            <a:endParaRPr lang="en-US" sz="13800">
              <a:solidFill>
                <a:schemeClr val="bg1">
                  <a:lumMod val="75000"/>
                </a:schemeClr>
              </a:solidFill>
            </a:endParaRPr>
          </a:p>
        </p:txBody>
      </p:sp>
      <p:sp>
        <p:nvSpPr>
          <p:cNvPr id="3" name="TextBox 2"/>
          <p:cNvSpPr txBox="1"/>
          <p:nvPr/>
        </p:nvSpPr>
        <p:spPr>
          <a:xfrm>
            <a:off x="7150105" y="1072672"/>
            <a:ext cx="10086965" cy="1508105"/>
          </a:xfrm>
          <a:prstGeom prst="rect">
            <a:avLst/>
          </a:prstGeom>
          <a:noFill/>
        </p:spPr>
        <p:txBody>
          <a:bodyPr wrap="square" rtlCol="0">
            <a:spAutoFit/>
          </a:bodyPr>
          <a:lstStyle/>
          <a:p>
            <a:pPr algn="ctr"/>
            <a:r>
              <a:rPr lang="en-US" sz="6000"/>
              <a:t>Seo Analysis</a:t>
            </a:r>
          </a:p>
          <a:p>
            <a:pPr algn="ctr"/>
            <a:r>
              <a:rPr lang="en-US" sz="3200"/>
              <a:t>Create great subtitle is in here</a:t>
            </a:r>
          </a:p>
        </p:txBody>
      </p:sp>
      <p:sp>
        <p:nvSpPr>
          <p:cNvPr id="4" name="Rectangle: Rounded Corners 80"/>
          <p:cNvSpPr/>
          <p:nvPr/>
        </p:nvSpPr>
        <p:spPr>
          <a:xfrm>
            <a:off x="11503691" y="2668105"/>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TextBox 10"/>
          <p:cNvSpPr txBox="1"/>
          <p:nvPr/>
        </p:nvSpPr>
        <p:spPr>
          <a:xfrm>
            <a:off x="8747564" y="5414736"/>
            <a:ext cx="3101536" cy="3662541"/>
          </a:xfrm>
          <a:prstGeom prst="rect">
            <a:avLst/>
          </a:prstGeom>
          <a:noFill/>
        </p:spPr>
        <p:txBody>
          <a:bodyPr wrap="square" rtlCol="0">
            <a:spAutoFit/>
          </a:bodyPr>
          <a:lstStyle/>
          <a:p>
            <a:r>
              <a:rPr lang="en-US" sz="3600" dirty="0"/>
              <a:t>Advertising</a:t>
            </a:r>
          </a:p>
          <a:p>
            <a:r>
              <a:rPr lang="en-US" sz="2400" dirty="0"/>
              <a:t>Lorem Ipsum has two main statistical in methodologies are used in data analysis which summarizes data from a sample using indexes.</a:t>
            </a:r>
          </a:p>
          <a:p>
            <a:endParaRPr lang="en-US" sz="2800" dirty="0"/>
          </a:p>
        </p:txBody>
      </p:sp>
      <p:grpSp>
        <p:nvGrpSpPr>
          <p:cNvPr id="2" name="Group 1"/>
          <p:cNvGrpSpPr/>
          <p:nvPr/>
        </p:nvGrpSpPr>
        <p:grpSpPr>
          <a:xfrm>
            <a:off x="4681765" y="5100865"/>
            <a:ext cx="3731985" cy="3731985"/>
            <a:chOff x="4681765" y="5100865"/>
            <a:chExt cx="3731985" cy="3731985"/>
          </a:xfrm>
        </p:grpSpPr>
        <p:sp>
          <p:nvSpPr>
            <p:cNvPr id="8" name="Block Arc 7"/>
            <p:cNvSpPr/>
            <p:nvPr/>
          </p:nvSpPr>
          <p:spPr>
            <a:xfrm>
              <a:off x="4681765" y="5100865"/>
              <a:ext cx="3731985" cy="3731985"/>
            </a:xfrm>
            <a:prstGeom prst="blockArc">
              <a:avLst>
                <a:gd name="adj1" fmla="val 161230"/>
                <a:gd name="adj2" fmla="val 157494"/>
                <a:gd name="adj3" fmla="val 1314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Block Arc 8"/>
            <p:cNvSpPr/>
            <p:nvPr/>
          </p:nvSpPr>
          <p:spPr>
            <a:xfrm>
              <a:off x="4851400" y="5270500"/>
              <a:ext cx="3392714" cy="3392714"/>
            </a:xfrm>
            <a:prstGeom prst="blockArc">
              <a:avLst>
                <a:gd name="adj1" fmla="val 6958342"/>
                <a:gd name="adj2" fmla="val 157494"/>
                <a:gd name="adj3" fmla="val 131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TextBox 16"/>
            <p:cNvSpPr txBox="1"/>
            <p:nvPr/>
          </p:nvSpPr>
          <p:spPr>
            <a:xfrm>
              <a:off x="5617804" y="6366692"/>
              <a:ext cx="2001576" cy="1200329"/>
            </a:xfrm>
            <a:prstGeom prst="rect">
              <a:avLst/>
            </a:prstGeom>
            <a:noFill/>
          </p:spPr>
          <p:txBody>
            <a:bodyPr wrap="square" rtlCol="0">
              <a:spAutoFit/>
            </a:bodyPr>
            <a:lstStyle/>
            <a:p>
              <a:r>
                <a:rPr lang="en-US" sz="7200"/>
                <a:t>70%</a:t>
              </a:r>
            </a:p>
          </p:txBody>
        </p:sp>
      </p:grpSp>
      <p:grpSp>
        <p:nvGrpSpPr>
          <p:cNvPr id="5" name="Group 4"/>
          <p:cNvGrpSpPr/>
          <p:nvPr/>
        </p:nvGrpSpPr>
        <p:grpSpPr>
          <a:xfrm>
            <a:off x="12753103" y="5100865"/>
            <a:ext cx="3731985" cy="3731985"/>
            <a:chOff x="12753103" y="5100865"/>
            <a:chExt cx="3731985" cy="3731985"/>
          </a:xfrm>
        </p:grpSpPr>
        <p:sp>
          <p:nvSpPr>
            <p:cNvPr id="12" name="Block Arc 11"/>
            <p:cNvSpPr/>
            <p:nvPr/>
          </p:nvSpPr>
          <p:spPr>
            <a:xfrm>
              <a:off x="12753103" y="5100865"/>
              <a:ext cx="3731985" cy="3731985"/>
            </a:xfrm>
            <a:prstGeom prst="blockArc">
              <a:avLst>
                <a:gd name="adj1" fmla="val 161230"/>
                <a:gd name="adj2" fmla="val 157494"/>
                <a:gd name="adj3" fmla="val 1314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Block Arc 12"/>
            <p:cNvSpPr/>
            <p:nvPr/>
          </p:nvSpPr>
          <p:spPr>
            <a:xfrm>
              <a:off x="12922738" y="5270500"/>
              <a:ext cx="3392714" cy="3392714"/>
            </a:xfrm>
            <a:prstGeom prst="blockArc">
              <a:avLst>
                <a:gd name="adj1" fmla="val 926774"/>
                <a:gd name="adj2" fmla="val 157494"/>
                <a:gd name="adj3" fmla="val 131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 name="TextBox 18"/>
            <p:cNvSpPr txBox="1"/>
            <p:nvPr/>
          </p:nvSpPr>
          <p:spPr>
            <a:xfrm>
              <a:off x="13649631" y="6366692"/>
              <a:ext cx="2001576" cy="1200329"/>
            </a:xfrm>
            <a:prstGeom prst="rect">
              <a:avLst/>
            </a:prstGeom>
            <a:noFill/>
          </p:spPr>
          <p:txBody>
            <a:bodyPr wrap="square" rtlCol="0">
              <a:spAutoFit/>
            </a:bodyPr>
            <a:lstStyle/>
            <a:p>
              <a:r>
                <a:rPr lang="en-US" sz="7200"/>
                <a:t>95%</a:t>
              </a:r>
            </a:p>
          </p:txBody>
        </p:sp>
      </p:grpSp>
    </p:spTree>
    <p:extLst>
      <p:ext uri="{BB962C8B-B14F-4D97-AF65-F5344CB8AC3E}">
        <p14:creationId xmlns:p14="http://schemas.microsoft.com/office/powerpoint/2010/main" val="165600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style.rotation</p:attrName>
                                        </p:attrNameLst>
                                      </p:cBhvr>
                                      <p:tavLst>
                                        <p:tav tm="0">
                                          <p:val>
                                            <p:fltVal val="360"/>
                                          </p:val>
                                        </p:tav>
                                        <p:tav tm="100000">
                                          <p:val>
                                            <p:fltVal val="0"/>
                                          </p:val>
                                        </p:tav>
                                      </p:tavLst>
                                    </p:anim>
                                    <p:animEffect transition="in" filter="fade">
                                      <p:cBhvr>
                                        <p:cTn id="10" dur="500"/>
                                        <p:tgtEl>
                                          <p:spTgt spid="2"/>
                                        </p:tgtEl>
                                      </p:cBhvr>
                                    </p:animEffect>
                                  </p:childTnLst>
                                </p:cTn>
                              </p:par>
                              <p:par>
                                <p:cTn id="11" presetID="49" presetClass="entr" presetSubtype="0" decel="100000" fill="hold"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360"/>
                                          </p:val>
                                        </p:tav>
                                        <p:tav tm="100000">
                                          <p:val>
                                            <p:fltVal val="0"/>
                                          </p:val>
                                        </p:tav>
                                      </p:tavLst>
                                    </p:anim>
                                    <p:animEffect transition="in" filter="fade">
                                      <p:cBhvr>
                                        <p:cTn id="16" dur="500"/>
                                        <p:tgtEl>
                                          <p:spTgt spid="5"/>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1"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4533" y="3348238"/>
            <a:ext cx="9271680" cy="5967112"/>
            <a:chOff x="-58060" y="3606157"/>
            <a:chExt cx="4635840" cy="2983556"/>
          </a:xfrm>
        </p:grpSpPr>
        <p:sp>
          <p:nvSpPr>
            <p:cNvPr id="9" name="Isosceles Triangle 8"/>
            <p:cNvSpPr/>
            <p:nvPr/>
          </p:nvSpPr>
          <p:spPr bwMode="auto">
            <a:xfrm rot="5400000">
              <a:off x="288942" y="3259155"/>
              <a:ext cx="2983556" cy="3677560"/>
            </a:xfrm>
            <a:prstGeom prst="triangle">
              <a:avLst/>
            </a:prstGeom>
            <a:solidFill>
              <a:schemeClr val="accent3"/>
            </a:solidFill>
            <a:ln w="76200">
              <a:solidFill>
                <a:schemeClr val="tx1"/>
              </a:solidFill>
              <a:miter lim="800000"/>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1" name="Isosceles Triangle 10"/>
            <p:cNvSpPr/>
            <p:nvPr/>
          </p:nvSpPr>
          <p:spPr bwMode="auto">
            <a:xfrm rot="5400000">
              <a:off x="2307945" y="4325083"/>
              <a:ext cx="1262743" cy="1553376"/>
            </a:xfrm>
            <a:prstGeom prst="triangle">
              <a:avLst/>
            </a:prstGeom>
            <a:solidFill>
              <a:schemeClr val="accent3">
                <a:alpha val="67000"/>
              </a:schemeClr>
            </a:solidFill>
            <a:ln w="76200">
              <a:noFill/>
              <a:miter lim="800000"/>
            </a:ln>
          </p:spPr>
          <p:txBody>
            <a:bodyPr vert="horz" wrap="square" lIns="182880" tIns="91440" rIns="182880" bIns="91440" numCol="1" rtlCol="0" anchor="t" anchorCtr="0" compatLnSpc="1">
              <a:prstTxWarp prst="textNoShape">
                <a:avLst/>
              </a:prstTxWarp>
            </a:bodyPr>
            <a:lstStyle/>
            <a:p>
              <a:pPr algn="ctr"/>
              <a:endParaRPr lang="en-US" sz="3600"/>
            </a:p>
          </p:txBody>
        </p:sp>
        <p:sp>
          <p:nvSpPr>
            <p:cNvPr id="13" name="Rectangle 12"/>
            <p:cNvSpPr/>
            <p:nvPr/>
          </p:nvSpPr>
          <p:spPr>
            <a:xfrm>
              <a:off x="3716005" y="4676034"/>
              <a:ext cx="861775" cy="969496"/>
            </a:xfrm>
            <a:prstGeom prst="rect">
              <a:avLst/>
            </a:prstGeom>
          </p:spPr>
          <p:txBody>
            <a:bodyPr wrap="none">
              <a:spAutoFit/>
            </a:bodyPr>
            <a:lstStyle/>
            <a:p>
              <a:r>
                <a:rPr lang="en-US" sz="12000">
                  <a:solidFill>
                    <a:schemeClr val="bg1">
                      <a:lumMod val="10000"/>
                    </a:schemeClr>
                  </a:solidFill>
                  <a:latin typeface="dt-transport-02" panose="02000509000000000000" pitchFamily="49" charset="0"/>
                  <a:cs typeface="Arial" panose="020B0604020202020204" pitchFamily="34" charset="0"/>
                </a:rPr>
                <a:t>b</a:t>
              </a:r>
              <a:endParaRPr lang="en-US" sz="12000">
                <a:solidFill>
                  <a:schemeClr val="bg1">
                    <a:lumMod val="10000"/>
                  </a:schemeClr>
                </a:solidFill>
              </a:endParaRPr>
            </a:p>
          </p:txBody>
        </p:sp>
      </p:grpSp>
      <p:grpSp>
        <p:nvGrpSpPr>
          <p:cNvPr id="3" name="Group 2"/>
          <p:cNvGrpSpPr/>
          <p:nvPr/>
        </p:nvGrpSpPr>
        <p:grpSpPr>
          <a:xfrm>
            <a:off x="9530285" y="4403270"/>
            <a:ext cx="13510916" cy="3640786"/>
            <a:chOff x="4926274" y="4066998"/>
            <a:chExt cx="6755458" cy="1820393"/>
          </a:xfrm>
        </p:grpSpPr>
        <p:sp>
          <p:nvSpPr>
            <p:cNvPr id="14" name="Rectangle 13"/>
            <p:cNvSpPr/>
            <p:nvPr/>
          </p:nvSpPr>
          <p:spPr>
            <a:xfrm>
              <a:off x="4926274" y="5183865"/>
              <a:ext cx="6755458" cy="703526"/>
            </a:xfrm>
            <a:prstGeom prst="rect">
              <a:avLst/>
            </a:prstGeom>
          </p:spPr>
          <p:txBody>
            <a:bodyPr wrap="square">
              <a:spAutoFit/>
            </a:bodyPr>
            <a:lstStyle/>
            <a:p>
              <a:pPr>
                <a:lnSpc>
                  <a:spcPct val="89000"/>
                </a:lnSpc>
              </a:pPr>
              <a:r>
                <a:rPr lang="en-US" sz="2400"/>
                <a:t>is to replace the Lorem Ipsum text with whatever text you prefer. Lorem ipsum is placeholder text. In fact, I think it means “holder of place text” in latin. is to replace the Lorem Ipsum text with whatever text you prefer. Lorem ipsum is placeholder text. In fact, I think it means “holder of place text” in latin. </a:t>
              </a:r>
            </a:p>
          </p:txBody>
        </p:sp>
        <p:grpSp>
          <p:nvGrpSpPr>
            <p:cNvPr id="15" name="Group 14"/>
            <p:cNvGrpSpPr/>
            <p:nvPr/>
          </p:nvGrpSpPr>
          <p:grpSpPr>
            <a:xfrm>
              <a:off x="4926274" y="4066998"/>
              <a:ext cx="5730728" cy="980379"/>
              <a:chOff x="5110577" y="389168"/>
              <a:chExt cx="5730728" cy="980379"/>
            </a:xfrm>
          </p:grpSpPr>
          <p:sp>
            <p:nvSpPr>
              <p:cNvPr id="16" name="TextBox 15"/>
              <p:cNvSpPr txBox="1"/>
              <p:nvPr/>
            </p:nvSpPr>
            <p:spPr>
              <a:xfrm>
                <a:off x="5110577" y="389168"/>
                <a:ext cx="5730728" cy="723275"/>
              </a:xfrm>
              <a:prstGeom prst="rect">
                <a:avLst/>
              </a:prstGeom>
              <a:noFill/>
            </p:spPr>
            <p:txBody>
              <a:bodyPr wrap="square" rtlCol="0">
                <a:spAutoFit/>
              </a:bodyPr>
              <a:lstStyle/>
              <a:p>
                <a:r>
                  <a:rPr lang="en-US" sz="8800">
                    <a:gradFill>
                      <a:gsLst>
                        <a:gs pos="0">
                          <a:schemeClr val="accent3"/>
                        </a:gs>
                        <a:gs pos="100000">
                          <a:schemeClr val="accent2"/>
                        </a:gs>
                      </a:gsLst>
                      <a:path path="circle">
                        <a:fillToRect l="100000" t="100000"/>
                      </a:path>
                    </a:gradFill>
                  </a:rPr>
                  <a:t>Delivery </a:t>
                </a:r>
              </a:p>
            </p:txBody>
          </p:sp>
          <p:sp>
            <p:nvSpPr>
              <p:cNvPr id="17" name="TextBox 16"/>
              <p:cNvSpPr txBox="1"/>
              <p:nvPr/>
            </p:nvSpPr>
            <p:spPr>
              <a:xfrm>
                <a:off x="5110577" y="1077159"/>
                <a:ext cx="5730728" cy="292388"/>
              </a:xfrm>
              <a:prstGeom prst="rect">
                <a:avLst/>
              </a:prstGeom>
              <a:noFill/>
            </p:spPr>
            <p:txBody>
              <a:bodyPr wrap="square" rtlCol="0">
                <a:spAutoFit/>
              </a:bodyPr>
              <a:lstStyle/>
              <a:p>
                <a:r>
                  <a:rPr lang="en-US" sz="3200"/>
                  <a:t>Subtitle that is also awesome</a:t>
                </a:r>
              </a:p>
            </p:txBody>
          </p:sp>
        </p:grpSp>
      </p:grpSp>
    </p:spTree>
    <p:extLst>
      <p:ext uri="{BB962C8B-B14F-4D97-AF65-F5344CB8AC3E}">
        <p14:creationId xmlns:p14="http://schemas.microsoft.com/office/powerpoint/2010/main" val="3406930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9" presetClass="entr" presetSubtype="0" fill="hold" nodeType="withEffect">
                                  <p:stCondLst>
                                    <p:cond delay="700"/>
                                  </p:stCondLst>
                                  <p:childTnLst>
                                    <p:set>
                                      <p:cBhvr>
                                        <p:cTn id="10" dur="1" fill="hold">
                                          <p:stCondLst>
                                            <p:cond delay="0"/>
                                          </p:stCondLst>
                                        </p:cTn>
                                        <p:tgtEl>
                                          <p:spTgt spid="3"/>
                                        </p:tgtEl>
                                        <p:attrNameLst>
                                          <p:attrName>style.visibility</p:attrName>
                                        </p:attrNameLst>
                                      </p:cBhvr>
                                      <p:to>
                                        <p:strVal val="visible"/>
                                      </p:to>
                                    </p:set>
                                    <p:animEffect transition="in" filter="dissolv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17176610" y="5792960"/>
            <a:ext cx="1415772" cy="1569660"/>
          </a:xfrm>
          <a:prstGeom prst="rect">
            <a:avLst/>
          </a:prstGeom>
        </p:spPr>
        <p:txBody>
          <a:bodyPr wrap="none">
            <a:spAutoFit/>
          </a:bodyPr>
          <a:lstStyle/>
          <a:p>
            <a:r>
              <a:rPr lang="en-US" sz="9600">
                <a:solidFill>
                  <a:schemeClr val="bg1">
                    <a:lumMod val="75000"/>
                  </a:schemeClr>
                </a:solidFill>
                <a:latin typeface="dt-people-01" panose="02000509000000000000" pitchFamily="49" charset="0"/>
                <a:cs typeface="Arial" panose="020B0604020202020204" pitchFamily="34" charset="0"/>
              </a:rPr>
              <a:t>#</a:t>
            </a:r>
            <a:endParaRPr lang="en-US" sz="13800">
              <a:solidFill>
                <a:schemeClr val="bg1">
                  <a:lumMod val="75000"/>
                </a:schemeClr>
              </a:solidFill>
            </a:endParaRPr>
          </a:p>
        </p:txBody>
      </p:sp>
      <p:sp>
        <p:nvSpPr>
          <p:cNvPr id="14" name="TextBox 13"/>
          <p:cNvSpPr txBox="1"/>
          <p:nvPr/>
        </p:nvSpPr>
        <p:spPr>
          <a:xfrm>
            <a:off x="13293995" y="8334269"/>
            <a:ext cx="3416761" cy="3662541"/>
          </a:xfrm>
          <a:prstGeom prst="rect">
            <a:avLst/>
          </a:prstGeom>
          <a:noFill/>
        </p:spPr>
        <p:txBody>
          <a:bodyPr wrap="square" rtlCol="0">
            <a:spAutoFit/>
          </a:bodyPr>
          <a:lstStyle/>
          <a:p>
            <a:r>
              <a:rPr lang="en-US" sz="3600"/>
              <a:t>Public Relations</a:t>
            </a:r>
          </a:p>
          <a:p>
            <a:r>
              <a:rPr lang="en-US" sz="2400"/>
              <a:t>Lorem Ipsum has two main statistical in methodologies are used in data analysis which summarizes data from a sample using indexes.</a:t>
            </a:r>
          </a:p>
          <a:p>
            <a:endParaRPr lang="en-US" sz="2800"/>
          </a:p>
        </p:txBody>
      </p:sp>
      <p:sp>
        <p:nvSpPr>
          <p:cNvPr id="15" name="Rectangle 14"/>
          <p:cNvSpPr/>
          <p:nvPr/>
        </p:nvSpPr>
        <p:spPr>
          <a:xfrm>
            <a:off x="10815872" y="5698476"/>
            <a:ext cx="1415772" cy="1569660"/>
          </a:xfrm>
          <a:prstGeom prst="rect">
            <a:avLst/>
          </a:prstGeom>
        </p:spPr>
        <p:txBody>
          <a:bodyPr wrap="none">
            <a:spAutoFit/>
          </a:bodyPr>
          <a:lstStyle/>
          <a:p>
            <a:r>
              <a:rPr lang="en-US" sz="9600">
                <a:solidFill>
                  <a:schemeClr val="bg1">
                    <a:lumMod val="75000"/>
                  </a:schemeClr>
                </a:solidFill>
                <a:latin typeface="dt-transport-01" panose="02000509000000000000" pitchFamily="49" charset="0"/>
                <a:cs typeface="Arial" panose="020B0604020202020204" pitchFamily="34" charset="0"/>
              </a:rPr>
              <a:t>v</a:t>
            </a:r>
            <a:endParaRPr lang="en-US" sz="13800">
              <a:solidFill>
                <a:schemeClr val="bg1">
                  <a:lumMod val="75000"/>
                </a:schemeClr>
              </a:solidFill>
            </a:endParaRPr>
          </a:p>
        </p:txBody>
      </p:sp>
      <p:sp>
        <p:nvSpPr>
          <p:cNvPr id="3" name="TextBox 2"/>
          <p:cNvSpPr txBox="1"/>
          <p:nvPr/>
        </p:nvSpPr>
        <p:spPr>
          <a:xfrm>
            <a:off x="7150105" y="1072672"/>
            <a:ext cx="10086965" cy="1508105"/>
          </a:xfrm>
          <a:prstGeom prst="rect">
            <a:avLst/>
          </a:prstGeom>
          <a:noFill/>
        </p:spPr>
        <p:txBody>
          <a:bodyPr wrap="square" rtlCol="0">
            <a:spAutoFit/>
          </a:bodyPr>
          <a:lstStyle/>
          <a:p>
            <a:pPr algn="ctr"/>
            <a:r>
              <a:rPr lang="en-US" sz="6000"/>
              <a:t>Seo Analysis</a:t>
            </a:r>
          </a:p>
          <a:p>
            <a:pPr algn="ctr"/>
            <a:r>
              <a:rPr lang="en-US" sz="3200"/>
              <a:t>Create great subtitle is in here</a:t>
            </a:r>
          </a:p>
        </p:txBody>
      </p:sp>
      <p:sp>
        <p:nvSpPr>
          <p:cNvPr id="4" name="Rectangle: Rounded Corners 80"/>
          <p:cNvSpPr/>
          <p:nvPr/>
        </p:nvSpPr>
        <p:spPr>
          <a:xfrm>
            <a:off x="11503691" y="2668105"/>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TextBox 10"/>
          <p:cNvSpPr txBox="1"/>
          <p:nvPr/>
        </p:nvSpPr>
        <p:spPr>
          <a:xfrm>
            <a:off x="7013358" y="8334269"/>
            <a:ext cx="3101536" cy="3231654"/>
          </a:xfrm>
          <a:prstGeom prst="rect">
            <a:avLst/>
          </a:prstGeom>
          <a:noFill/>
        </p:spPr>
        <p:txBody>
          <a:bodyPr wrap="square" rtlCol="0">
            <a:spAutoFit/>
          </a:bodyPr>
          <a:lstStyle/>
          <a:p>
            <a:r>
              <a:rPr lang="en-US" sz="3600" dirty="0"/>
              <a:t>Delivery</a:t>
            </a:r>
          </a:p>
          <a:p>
            <a:r>
              <a:rPr lang="en-US" sz="2400" dirty="0"/>
              <a:t>Lorem Ipsum has two main statistical in methodologies are used in data analysis which summarizes data from a sample using indexes.</a:t>
            </a:r>
            <a:endParaRPr lang="en-US" sz="2800" dirty="0"/>
          </a:p>
        </p:txBody>
      </p:sp>
      <p:grpSp>
        <p:nvGrpSpPr>
          <p:cNvPr id="2" name="Group 1"/>
          <p:cNvGrpSpPr/>
          <p:nvPr/>
        </p:nvGrpSpPr>
        <p:grpSpPr>
          <a:xfrm>
            <a:off x="6698134" y="4432649"/>
            <a:ext cx="3731985" cy="3731985"/>
            <a:chOff x="6698134" y="4432649"/>
            <a:chExt cx="3731985" cy="3731985"/>
          </a:xfrm>
        </p:grpSpPr>
        <p:sp>
          <p:nvSpPr>
            <p:cNvPr id="8" name="Block Arc 7"/>
            <p:cNvSpPr/>
            <p:nvPr/>
          </p:nvSpPr>
          <p:spPr>
            <a:xfrm>
              <a:off x="6698134" y="4432649"/>
              <a:ext cx="3731985" cy="3731985"/>
            </a:xfrm>
            <a:prstGeom prst="blockArc">
              <a:avLst>
                <a:gd name="adj1" fmla="val 161230"/>
                <a:gd name="adj2" fmla="val 157494"/>
                <a:gd name="adj3" fmla="val 1314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Block Arc 8"/>
            <p:cNvSpPr/>
            <p:nvPr/>
          </p:nvSpPr>
          <p:spPr>
            <a:xfrm>
              <a:off x="6867769" y="4602284"/>
              <a:ext cx="3392714" cy="3392714"/>
            </a:xfrm>
            <a:prstGeom prst="blockArc">
              <a:avLst>
                <a:gd name="adj1" fmla="val 3565567"/>
                <a:gd name="adj2" fmla="val 157494"/>
                <a:gd name="adj3" fmla="val 131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7" name="TextBox 16"/>
            <p:cNvSpPr txBox="1"/>
            <p:nvPr/>
          </p:nvSpPr>
          <p:spPr>
            <a:xfrm>
              <a:off x="7563338" y="5698476"/>
              <a:ext cx="2001576" cy="1200329"/>
            </a:xfrm>
            <a:prstGeom prst="rect">
              <a:avLst/>
            </a:prstGeom>
            <a:noFill/>
          </p:spPr>
          <p:txBody>
            <a:bodyPr wrap="square" rtlCol="0">
              <a:spAutoFit/>
            </a:bodyPr>
            <a:lstStyle/>
            <a:p>
              <a:r>
                <a:rPr lang="en-US" sz="7200" dirty="0"/>
                <a:t>80%</a:t>
              </a:r>
            </a:p>
          </p:txBody>
        </p:sp>
      </p:grpSp>
      <p:grpSp>
        <p:nvGrpSpPr>
          <p:cNvPr id="5" name="Group 4"/>
          <p:cNvGrpSpPr/>
          <p:nvPr/>
        </p:nvGrpSpPr>
        <p:grpSpPr>
          <a:xfrm>
            <a:off x="12978772" y="4432649"/>
            <a:ext cx="3731985" cy="3731985"/>
            <a:chOff x="12978772" y="4432649"/>
            <a:chExt cx="3731985" cy="3731985"/>
          </a:xfrm>
        </p:grpSpPr>
        <p:sp>
          <p:nvSpPr>
            <p:cNvPr id="12" name="Block Arc 11"/>
            <p:cNvSpPr/>
            <p:nvPr/>
          </p:nvSpPr>
          <p:spPr>
            <a:xfrm>
              <a:off x="12978772" y="4432649"/>
              <a:ext cx="3731985" cy="3731985"/>
            </a:xfrm>
            <a:prstGeom prst="blockArc">
              <a:avLst>
                <a:gd name="adj1" fmla="val 161230"/>
                <a:gd name="adj2" fmla="val 157494"/>
                <a:gd name="adj3" fmla="val 13147"/>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3" name="Block Arc 12"/>
            <p:cNvSpPr/>
            <p:nvPr/>
          </p:nvSpPr>
          <p:spPr>
            <a:xfrm>
              <a:off x="13148407" y="4602284"/>
              <a:ext cx="3392714" cy="3392714"/>
            </a:xfrm>
            <a:prstGeom prst="blockArc">
              <a:avLst>
                <a:gd name="adj1" fmla="val 8498320"/>
                <a:gd name="adj2" fmla="val 157494"/>
                <a:gd name="adj3" fmla="val 1314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9" name="TextBox 18"/>
            <p:cNvSpPr txBox="1"/>
            <p:nvPr/>
          </p:nvSpPr>
          <p:spPr>
            <a:xfrm>
              <a:off x="13843976" y="5698476"/>
              <a:ext cx="2001576" cy="1200329"/>
            </a:xfrm>
            <a:prstGeom prst="rect">
              <a:avLst/>
            </a:prstGeom>
            <a:noFill/>
          </p:spPr>
          <p:txBody>
            <a:bodyPr wrap="square" rtlCol="0">
              <a:spAutoFit/>
            </a:bodyPr>
            <a:lstStyle/>
            <a:p>
              <a:r>
                <a:rPr lang="en-US" sz="7200"/>
                <a:t>60%</a:t>
              </a:r>
            </a:p>
          </p:txBody>
        </p:sp>
      </p:grpSp>
    </p:spTree>
    <p:extLst>
      <p:ext uri="{BB962C8B-B14F-4D97-AF65-F5344CB8AC3E}">
        <p14:creationId xmlns:p14="http://schemas.microsoft.com/office/powerpoint/2010/main" val="2146355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 calcmode="lin" valueType="num">
                                      <p:cBhvr>
                                        <p:cTn id="9" dur="500" fill="hold"/>
                                        <p:tgtEl>
                                          <p:spTgt spid="2"/>
                                        </p:tgtEl>
                                        <p:attrNameLst>
                                          <p:attrName>style.rotation</p:attrName>
                                        </p:attrNameLst>
                                      </p:cBhvr>
                                      <p:tavLst>
                                        <p:tav tm="0">
                                          <p:val>
                                            <p:fltVal val="360"/>
                                          </p:val>
                                        </p:tav>
                                        <p:tav tm="100000">
                                          <p:val>
                                            <p:fltVal val="0"/>
                                          </p:val>
                                        </p:tav>
                                      </p:tavLst>
                                    </p:anim>
                                    <p:animEffect transition="in" filter="fade">
                                      <p:cBhvr>
                                        <p:cTn id="10" dur="500"/>
                                        <p:tgtEl>
                                          <p:spTgt spid="2"/>
                                        </p:tgtEl>
                                      </p:cBhvr>
                                    </p:animEffect>
                                  </p:childTnLst>
                                </p:cTn>
                              </p:par>
                              <p:par>
                                <p:cTn id="11" presetID="49" presetClass="entr" presetSubtype="0" decel="100000" fill="hold"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360"/>
                                          </p:val>
                                        </p:tav>
                                        <p:tav tm="100000">
                                          <p:val>
                                            <p:fltVal val="0"/>
                                          </p:val>
                                        </p:tav>
                                      </p:tavLst>
                                    </p:anim>
                                    <p:animEffect transition="in" filter="fade">
                                      <p:cBhvr>
                                        <p:cTn id="16" dur="500"/>
                                        <p:tgtEl>
                                          <p:spTgt spid="5"/>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1"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5837899" y="1529872"/>
            <a:ext cx="12711377" cy="1508105"/>
          </a:xfrm>
          <a:prstGeom prst="rect">
            <a:avLst/>
          </a:prstGeom>
          <a:noFill/>
        </p:spPr>
        <p:txBody>
          <a:bodyPr wrap="square" rtlCol="0">
            <a:spAutoFit/>
          </a:bodyPr>
          <a:lstStyle/>
          <a:p>
            <a:pPr algn="ctr"/>
            <a:r>
              <a:rPr lang="en-US" sz="6000"/>
              <a:t>How to remote manage team</a:t>
            </a:r>
          </a:p>
          <a:p>
            <a:pPr algn="ctr"/>
            <a:r>
              <a:rPr lang="en-US" sz="3200"/>
              <a:t>Create great subtitle is in here</a:t>
            </a:r>
          </a:p>
        </p:txBody>
      </p:sp>
      <p:sp>
        <p:nvSpPr>
          <p:cNvPr id="7" name="Rectangle: Rounded Corners 80"/>
          <p:cNvSpPr/>
          <p:nvPr/>
        </p:nvSpPr>
        <p:spPr>
          <a:xfrm>
            <a:off x="11503691" y="3125305"/>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TextBox 7"/>
          <p:cNvSpPr txBox="1"/>
          <p:nvPr/>
        </p:nvSpPr>
        <p:spPr>
          <a:xfrm>
            <a:off x="4562258" y="5210069"/>
            <a:ext cx="3101536" cy="3231654"/>
          </a:xfrm>
          <a:prstGeom prst="rect">
            <a:avLst/>
          </a:prstGeom>
          <a:noFill/>
        </p:spPr>
        <p:txBody>
          <a:bodyPr wrap="square" rtlCol="0">
            <a:spAutoFit/>
          </a:bodyPr>
          <a:lstStyle/>
          <a:p>
            <a:r>
              <a:rPr lang="en-US" sz="3600" dirty="0"/>
              <a:t>Teach</a:t>
            </a:r>
          </a:p>
          <a:p>
            <a:r>
              <a:rPr lang="en-US" sz="2400" dirty="0"/>
              <a:t>Lorem Ipsum has two main statistical in methodologies are used in data analysis which summarizes data from a sample using indexes.</a:t>
            </a:r>
            <a:endParaRPr lang="en-US" sz="2800" dirty="0"/>
          </a:p>
        </p:txBody>
      </p:sp>
      <p:sp>
        <p:nvSpPr>
          <p:cNvPr id="9" name="Isosceles Triangle 8"/>
          <p:cNvSpPr/>
          <p:nvPr/>
        </p:nvSpPr>
        <p:spPr>
          <a:xfrm rot="5400000">
            <a:off x="3891154" y="5455377"/>
            <a:ext cx="548125" cy="3788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8677058" y="5210069"/>
            <a:ext cx="3101536" cy="4339650"/>
          </a:xfrm>
          <a:prstGeom prst="rect">
            <a:avLst/>
          </a:prstGeom>
          <a:noFill/>
        </p:spPr>
        <p:txBody>
          <a:bodyPr wrap="square" rtlCol="0">
            <a:spAutoFit/>
          </a:bodyPr>
          <a:lstStyle/>
          <a:p>
            <a:r>
              <a:rPr lang="en-US" sz="3600"/>
              <a:t>Inspire</a:t>
            </a:r>
          </a:p>
          <a:p>
            <a:r>
              <a:rPr lang="en-US" sz="2400"/>
              <a:t>Lorem Ipsum has two main statistical in methodologies are used in data analysis which summarizes data from a sample using indexes. Ipsum has two main statistical in methodologies </a:t>
            </a:r>
            <a:endParaRPr lang="en-US" sz="2800"/>
          </a:p>
        </p:txBody>
      </p:sp>
      <p:sp>
        <p:nvSpPr>
          <p:cNvPr id="11" name="Isosceles Triangle 10"/>
          <p:cNvSpPr/>
          <p:nvPr/>
        </p:nvSpPr>
        <p:spPr>
          <a:xfrm rot="5400000">
            <a:off x="8005954" y="5455377"/>
            <a:ext cx="548125" cy="37882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12791858" y="5210069"/>
            <a:ext cx="3101536" cy="3231654"/>
          </a:xfrm>
          <a:prstGeom prst="rect">
            <a:avLst/>
          </a:prstGeom>
          <a:noFill/>
        </p:spPr>
        <p:txBody>
          <a:bodyPr wrap="square" rtlCol="0">
            <a:spAutoFit/>
          </a:bodyPr>
          <a:lstStyle/>
          <a:p>
            <a:r>
              <a:rPr lang="en-US" sz="3600"/>
              <a:t>Wage</a:t>
            </a:r>
          </a:p>
          <a:p>
            <a:r>
              <a:rPr lang="en-US" sz="2400"/>
              <a:t>Lorem Ipsum has two main statistical in methodologies are used in data analysis which summarizes data from a sample using indexes.</a:t>
            </a:r>
            <a:endParaRPr lang="en-US" sz="2800"/>
          </a:p>
        </p:txBody>
      </p:sp>
      <p:sp>
        <p:nvSpPr>
          <p:cNvPr id="13" name="Isosceles Triangle 12"/>
          <p:cNvSpPr/>
          <p:nvPr/>
        </p:nvSpPr>
        <p:spPr>
          <a:xfrm rot="5400000">
            <a:off x="12120754" y="5455377"/>
            <a:ext cx="548125" cy="37882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16906658" y="5210069"/>
            <a:ext cx="3101536" cy="3785652"/>
          </a:xfrm>
          <a:prstGeom prst="rect">
            <a:avLst/>
          </a:prstGeom>
          <a:noFill/>
        </p:spPr>
        <p:txBody>
          <a:bodyPr wrap="square" rtlCol="0">
            <a:spAutoFit/>
          </a:bodyPr>
          <a:lstStyle/>
          <a:p>
            <a:r>
              <a:rPr lang="en-US" sz="3600"/>
              <a:t>Next Instructions</a:t>
            </a:r>
          </a:p>
          <a:p>
            <a:r>
              <a:rPr lang="en-US" sz="2400"/>
              <a:t>Lorem Ipsum has two main statistical in methodologies are used in data analysis which summarizes data from a sample using indexes.</a:t>
            </a:r>
            <a:endParaRPr lang="en-US" sz="2800"/>
          </a:p>
        </p:txBody>
      </p:sp>
      <p:sp>
        <p:nvSpPr>
          <p:cNvPr id="15" name="Isosceles Triangle 14"/>
          <p:cNvSpPr/>
          <p:nvPr/>
        </p:nvSpPr>
        <p:spPr>
          <a:xfrm rot="5400000">
            <a:off x="16235554" y="5455377"/>
            <a:ext cx="548125" cy="37882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39896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10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1000" fill="hold"/>
                                        <p:tgtEl>
                                          <p:spTgt spid="11"/>
                                        </p:tgtEl>
                                        <p:attrNameLst>
                                          <p:attrName>ppt_x</p:attrName>
                                        </p:attrNameLst>
                                      </p:cBhvr>
                                      <p:tavLst>
                                        <p:tav tm="0">
                                          <p:val>
                                            <p:strVal val="0-#ppt_w/2"/>
                                          </p:val>
                                        </p:tav>
                                        <p:tav tm="100000">
                                          <p:val>
                                            <p:strVal val="#ppt_x"/>
                                          </p:val>
                                        </p:tav>
                                      </p:tavLst>
                                    </p:anim>
                                    <p:anim calcmode="lin" valueType="num">
                                      <p:cBhvr additive="base">
                                        <p:cTn id="12" dur="10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0-#ppt_w/2"/>
                                          </p:val>
                                        </p:tav>
                                        <p:tav tm="100000">
                                          <p:val>
                                            <p:strVal val="#ppt_x"/>
                                          </p:val>
                                        </p:tav>
                                      </p:tavLst>
                                    </p:anim>
                                    <p:anim calcmode="lin" valueType="num">
                                      <p:cBhvr additive="base">
                                        <p:cTn id="16" dur="1000" fill="hold"/>
                                        <p:tgtEl>
                                          <p:spTgt spid="13"/>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3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1000" fill="hold"/>
                                        <p:tgtEl>
                                          <p:spTgt spid="15"/>
                                        </p:tgtEl>
                                        <p:attrNameLst>
                                          <p:attrName>ppt_x</p:attrName>
                                        </p:attrNameLst>
                                      </p:cBhvr>
                                      <p:tavLst>
                                        <p:tav tm="0">
                                          <p:val>
                                            <p:strVal val="0-#ppt_w/2"/>
                                          </p:val>
                                        </p:tav>
                                        <p:tav tm="100000">
                                          <p:val>
                                            <p:strVal val="#ppt_x"/>
                                          </p:val>
                                        </p:tav>
                                      </p:tavLst>
                                    </p:anim>
                                    <p:anim calcmode="lin" valueType="num">
                                      <p:cBhvr additive="base">
                                        <p:cTn id="20" dur="1000" fill="hold"/>
                                        <p:tgtEl>
                                          <p:spTgt spid="15"/>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80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P spid="11" grpId="0" animBg="1"/>
      <p:bldP spid="12" grpId="0"/>
      <p:bldP spid="13" grpId="0" animBg="1"/>
      <p:bldP spid="14" grpId="0"/>
      <p:bldP spid="15"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4562258" y="4248777"/>
            <a:ext cx="7096342" cy="5078313"/>
          </a:xfrm>
          <a:prstGeom prst="rect">
            <a:avLst/>
          </a:prstGeom>
          <a:noFill/>
        </p:spPr>
        <p:txBody>
          <a:bodyPr wrap="square" rtlCol="0">
            <a:spAutoFit/>
          </a:bodyPr>
          <a:lstStyle/>
          <a:p>
            <a:r>
              <a:rPr lang="en-US" sz="3600" dirty="0"/>
              <a:t>Teach</a:t>
            </a:r>
          </a:p>
          <a:p>
            <a:r>
              <a:rPr lang="en-US" sz="2400" dirty="0"/>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a:p>
            <a:r>
              <a:rPr lang="en-US" sz="2400" dirty="0"/>
              <a:t>.</a:t>
            </a:r>
            <a:endParaRPr lang="en-US" sz="2800" dirty="0"/>
          </a:p>
        </p:txBody>
      </p:sp>
      <p:sp>
        <p:nvSpPr>
          <p:cNvPr id="7" name="Isosceles Triangle 6"/>
          <p:cNvSpPr/>
          <p:nvPr/>
        </p:nvSpPr>
        <p:spPr>
          <a:xfrm rot="5400000">
            <a:off x="3891154" y="4494085"/>
            <a:ext cx="548125" cy="3788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837899" y="2063272"/>
            <a:ext cx="12711377" cy="1508105"/>
          </a:xfrm>
          <a:prstGeom prst="rect">
            <a:avLst/>
          </a:prstGeom>
          <a:noFill/>
        </p:spPr>
        <p:txBody>
          <a:bodyPr wrap="square" rtlCol="0">
            <a:spAutoFit/>
          </a:bodyPr>
          <a:lstStyle/>
          <a:p>
            <a:pPr algn="ctr"/>
            <a:r>
              <a:rPr lang="en-US" sz="6000"/>
              <a:t>Manage team</a:t>
            </a:r>
          </a:p>
          <a:p>
            <a:pPr algn="ctr"/>
            <a:r>
              <a:rPr lang="en-US" sz="3200"/>
              <a:t>Create great subtitle is in here</a:t>
            </a:r>
          </a:p>
        </p:txBody>
      </p:sp>
      <p:sp>
        <p:nvSpPr>
          <p:cNvPr id="11" name="Rectangle: Rounded Corners 80"/>
          <p:cNvSpPr/>
          <p:nvPr/>
        </p:nvSpPr>
        <p:spPr>
          <a:xfrm>
            <a:off x="11503691" y="3658705"/>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TextBox 11"/>
          <p:cNvSpPr txBox="1"/>
          <p:nvPr/>
        </p:nvSpPr>
        <p:spPr>
          <a:xfrm>
            <a:off x="12883484" y="5743469"/>
            <a:ext cx="7096342" cy="5078313"/>
          </a:xfrm>
          <a:prstGeom prst="rect">
            <a:avLst/>
          </a:prstGeom>
          <a:noFill/>
        </p:spPr>
        <p:txBody>
          <a:bodyPr wrap="square" rtlCol="0">
            <a:spAutoFit/>
          </a:bodyPr>
          <a:lstStyle/>
          <a:p>
            <a:r>
              <a:rPr lang="en-US" sz="3600"/>
              <a:t>Work</a:t>
            </a:r>
          </a:p>
          <a:p>
            <a:r>
              <a:rPr lang="en-US" sz="2400"/>
              <a:t>Lorem ipsum dolor sit amet, consectetur adipiscing elit. In in tortor in urna pulvinar blandit. Aliquam dolor nulla, interdum non quam ac, ultricies porttitor tellus. Vivamus vitae vestibulum mauris. 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a:p>
            <a:r>
              <a:rPr lang="en-US" sz="2400"/>
              <a:t>.</a:t>
            </a:r>
            <a:endParaRPr lang="en-US" sz="2800"/>
          </a:p>
        </p:txBody>
      </p:sp>
      <p:sp>
        <p:nvSpPr>
          <p:cNvPr id="13" name="Isosceles Triangle 12"/>
          <p:cNvSpPr/>
          <p:nvPr/>
        </p:nvSpPr>
        <p:spPr>
          <a:xfrm rot="5400000">
            <a:off x="12212380" y="5988777"/>
            <a:ext cx="548125" cy="37882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07900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style.rotation</p:attrName>
                                        </p:attrNameLst>
                                      </p:cBhvr>
                                      <p:tavLst>
                                        <p:tav tm="0">
                                          <p:val>
                                            <p:fltVal val="360"/>
                                          </p:val>
                                        </p:tav>
                                        <p:tav tm="100000">
                                          <p:val>
                                            <p:fltVal val="0"/>
                                          </p:val>
                                        </p:tav>
                                      </p:tavLst>
                                    </p:anim>
                                    <p:animEffect transition="in" filter="fade">
                                      <p:cBhvr>
                                        <p:cTn id="10" dur="500"/>
                                        <p:tgtEl>
                                          <p:spTgt spid="7"/>
                                        </p:tgtEl>
                                      </p:cBhvr>
                                    </p:animEffect>
                                  </p:childTnLst>
                                </p:cTn>
                              </p:par>
                              <p:par>
                                <p:cTn id="11" presetID="49" presetClass="entr" presetSubtype="0" decel="100000" fill="hold" grpId="0" nodeType="withEffect">
                                  <p:stCondLst>
                                    <p:cond delay="200"/>
                                  </p:st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 calcmode="lin" valueType="num">
                                      <p:cBhvr>
                                        <p:cTn id="15" dur="500" fill="hold"/>
                                        <p:tgtEl>
                                          <p:spTgt spid="13"/>
                                        </p:tgtEl>
                                        <p:attrNameLst>
                                          <p:attrName>style.rotation</p:attrName>
                                        </p:attrNameLst>
                                      </p:cBhvr>
                                      <p:tavLst>
                                        <p:tav tm="0">
                                          <p:val>
                                            <p:fltVal val="360"/>
                                          </p:val>
                                        </p:tav>
                                        <p:tav tm="100000">
                                          <p:val>
                                            <p:fltVal val="0"/>
                                          </p:val>
                                        </p:tav>
                                      </p:tavLst>
                                    </p:anim>
                                    <p:animEffect transition="in" filter="fade">
                                      <p:cBhvr>
                                        <p:cTn id="16" dur="500"/>
                                        <p:tgtEl>
                                          <p:spTgt spid="13"/>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12" grpId="0"/>
      <p:bldP spid="13"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9"/>
          <p:cNvSpPr>
            <a:spLocks/>
          </p:cNvSpPr>
          <p:nvPr/>
        </p:nvSpPr>
        <p:spPr bwMode="auto">
          <a:xfrm>
            <a:off x="-50800" y="524519"/>
            <a:ext cx="25219360" cy="13191481"/>
          </a:xfrm>
          <a:custGeom>
            <a:avLst/>
            <a:gdLst>
              <a:gd name="T0" fmla="*/ 0 w 7681"/>
              <a:gd name="T1" fmla="*/ 2055 h 3755"/>
              <a:gd name="T2" fmla="*/ 2945 w 7681"/>
              <a:gd name="T3" fmla="*/ 2055 h 3755"/>
              <a:gd name="T4" fmla="*/ 5162 w 7681"/>
              <a:gd name="T5" fmla="*/ 700 h 3755"/>
              <a:gd name="T6" fmla="*/ 6789 w 7681"/>
              <a:gd name="T7" fmla="*/ 1009 h 3755"/>
              <a:gd name="T8" fmla="*/ 7681 w 7681"/>
              <a:gd name="T9" fmla="*/ 0 h 3755"/>
              <a:gd name="T10" fmla="*/ 7681 w 7681"/>
              <a:gd name="T11" fmla="*/ 3755 h 3755"/>
              <a:gd name="T12" fmla="*/ 0 w 7681"/>
              <a:gd name="T13" fmla="*/ 3755 h 3755"/>
              <a:gd name="T14" fmla="*/ 0 w 7681"/>
              <a:gd name="T15" fmla="*/ 2055 h 3755"/>
              <a:gd name="connsiteX0" fmla="*/ 0 w 10102"/>
              <a:gd name="connsiteY0" fmla="*/ 6023 h 10550"/>
              <a:gd name="connsiteX1" fmla="*/ 3834 w 10102"/>
              <a:gd name="connsiteY1" fmla="*/ 6023 h 10550"/>
              <a:gd name="connsiteX2" fmla="*/ 6720 w 10102"/>
              <a:gd name="connsiteY2" fmla="*/ 2414 h 10550"/>
              <a:gd name="connsiteX3" fmla="*/ 8613 w 10102"/>
              <a:gd name="connsiteY3" fmla="*/ 1218 h 10550"/>
              <a:gd name="connsiteX4" fmla="*/ 10000 w 10102"/>
              <a:gd name="connsiteY4" fmla="*/ 550 h 10550"/>
              <a:gd name="connsiteX5" fmla="*/ 10000 w 10102"/>
              <a:gd name="connsiteY5" fmla="*/ 10550 h 10550"/>
              <a:gd name="connsiteX6" fmla="*/ 0 w 10102"/>
              <a:gd name="connsiteY6" fmla="*/ 10550 h 10550"/>
              <a:gd name="connsiteX7" fmla="*/ 0 w 10102"/>
              <a:gd name="connsiteY7" fmla="*/ 6023 h 10550"/>
              <a:gd name="connsiteX0" fmla="*/ 0 w 10102"/>
              <a:gd name="connsiteY0" fmla="*/ 6177 h 10704"/>
              <a:gd name="connsiteX1" fmla="*/ 3834 w 10102"/>
              <a:gd name="connsiteY1" fmla="*/ 6177 h 10704"/>
              <a:gd name="connsiteX2" fmla="*/ 6720 w 10102"/>
              <a:gd name="connsiteY2" fmla="*/ 2568 h 10704"/>
              <a:gd name="connsiteX3" fmla="*/ 8613 w 10102"/>
              <a:gd name="connsiteY3" fmla="*/ 1372 h 10704"/>
              <a:gd name="connsiteX4" fmla="*/ 10000 w 10102"/>
              <a:gd name="connsiteY4" fmla="*/ 704 h 10704"/>
              <a:gd name="connsiteX5" fmla="*/ 10000 w 10102"/>
              <a:gd name="connsiteY5" fmla="*/ 10704 h 10704"/>
              <a:gd name="connsiteX6" fmla="*/ 0 w 10102"/>
              <a:gd name="connsiteY6" fmla="*/ 10704 h 10704"/>
              <a:gd name="connsiteX7" fmla="*/ 0 w 10102"/>
              <a:gd name="connsiteY7" fmla="*/ 6177 h 10704"/>
              <a:gd name="connsiteX0" fmla="*/ 0 w 10002"/>
              <a:gd name="connsiteY0" fmla="*/ 6065 h 10592"/>
              <a:gd name="connsiteX1" fmla="*/ 3834 w 10002"/>
              <a:gd name="connsiteY1" fmla="*/ 6065 h 10592"/>
              <a:gd name="connsiteX2" fmla="*/ 6720 w 10002"/>
              <a:gd name="connsiteY2" fmla="*/ 2456 h 10592"/>
              <a:gd name="connsiteX3" fmla="*/ 8613 w 10002"/>
              <a:gd name="connsiteY3" fmla="*/ 1260 h 10592"/>
              <a:gd name="connsiteX4" fmla="*/ 10000 w 10002"/>
              <a:gd name="connsiteY4" fmla="*/ 592 h 10592"/>
              <a:gd name="connsiteX5" fmla="*/ 10000 w 10002"/>
              <a:gd name="connsiteY5" fmla="*/ 10592 h 10592"/>
              <a:gd name="connsiteX6" fmla="*/ 0 w 10002"/>
              <a:gd name="connsiteY6" fmla="*/ 10592 h 10592"/>
              <a:gd name="connsiteX7" fmla="*/ 0 w 10002"/>
              <a:gd name="connsiteY7" fmla="*/ 6065 h 10592"/>
              <a:gd name="connsiteX0" fmla="*/ 0 w 10086"/>
              <a:gd name="connsiteY0" fmla="*/ 6560 h 11087"/>
              <a:gd name="connsiteX1" fmla="*/ 3834 w 10086"/>
              <a:gd name="connsiteY1" fmla="*/ 6560 h 11087"/>
              <a:gd name="connsiteX2" fmla="*/ 6720 w 10086"/>
              <a:gd name="connsiteY2" fmla="*/ 2951 h 11087"/>
              <a:gd name="connsiteX3" fmla="*/ 8613 w 10086"/>
              <a:gd name="connsiteY3" fmla="*/ 1755 h 11087"/>
              <a:gd name="connsiteX4" fmla="*/ 10086 w 10086"/>
              <a:gd name="connsiteY4" fmla="*/ 403 h 11087"/>
              <a:gd name="connsiteX5" fmla="*/ 10000 w 10086"/>
              <a:gd name="connsiteY5" fmla="*/ 11087 h 11087"/>
              <a:gd name="connsiteX6" fmla="*/ 0 w 10086"/>
              <a:gd name="connsiteY6" fmla="*/ 11087 h 11087"/>
              <a:gd name="connsiteX7" fmla="*/ 0 w 10086"/>
              <a:gd name="connsiteY7" fmla="*/ 6560 h 11087"/>
              <a:gd name="connsiteX0" fmla="*/ 0 w 10086"/>
              <a:gd name="connsiteY0" fmla="*/ 6591 h 11118"/>
              <a:gd name="connsiteX1" fmla="*/ 3834 w 10086"/>
              <a:gd name="connsiteY1" fmla="*/ 6591 h 11118"/>
              <a:gd name="connsiteX2" fmla="*/ 5553 w 10086"/>
              <a:gd name="connsiteY2" fmla="*/ 4540 h 11118"/>
              <a:gd name="connsiteX3" fmla="*/ 8613 w 10086"/>
              <a:gd name="connsiteY3" fmla="*/ 1786 h 11118"/>
              <a:gd name="connsiteX4" fmla="*/ 10086 w 10086"/>
              <a:gd name="connsiteY4" fmla="*/ 434 h 11118"/>
              <a:gd name="connsiteX5" fmla="*/ 10000 w 10086"/>
              <a:gd name="connsiteY5" fmla="*/ 11118 h 11118"/>
              <a:gd name="connsiteX6" fmla="*/ 0 w 10086"/>
              <a:gd name="connsiteY6" fmla="*/ 11118 h 11118"/>
              <a:gd name="connsiteX7" fmla="*/ 0 w 10086"/>
              <a:gd name="connsiteY7" fmla="*/ 6591 h 11118"/>
              <a:gd name="connsiteX0" fmla="*/ 0 w 10086"/>
              <a:gd name="connsiteY0" fmla="*/ 6591 h 11118"/>
              <a:gd name="connsiteX1" fmla="*/ 3126 w 10086"/>
              <a:gd name="connsiteY1" fmla="*/ 7974 h 11118"/>
              <a:gd name="connsiteX2" fmla="*/ 5553 w 10086"/>
              <a:gd name="connsiteY2" fmla="*/ 4540 h 11118"/>
              <a:gd name="connsiteX3" fmla="*/ 8613 w 10086"/>
              <a:gd name="connsiteY3" fmla="*/ 1786 h 11118"/>
              <a:gd name="connsiteX4" fmla="*/ 10086 w 10086"/>
              <a:gd name="connsiteY4" fmla="*/ 434 h 11118"/>
              <a:gd name="connsiteX5" fmla="*/ 10000 w 10086"/>
              <a:gd name="connsiteY5" fmla="*/ 11118 h 11118"/>
              <a:gd name="connsiteX6" fmla="*/ 0 w 10086"/>
              <a:gd name="connsiteY6" fmla="*/ 11118 h 11118"/>
              <a:gd name="connsiteX7" fmla="*/ 0 w 10086"/>
              <a:gd name="connsiteY7" fmla="*/ 6591 h 11118"/>
              <a:gd name="connsiteX0" fmla="*/ 0 w 10086"/>
              <a:gd name="connsiteY0" fmla="*/ 6589 h 11116"/>
              <a:gd name="connsiteX1" fmla="*/ 3126 w 10086"/>
              <a:gd name="connsiteY1" fmla="*/ 7972 h 11116"/>
              <a:gd name="connsiteX2" fmla="*/ 5055 w 10086"/>
              <a:gd name="connsiteY2" fmla="*/ 4395 h 11116"/>
              <a:gd name="connsiteX3" fmla="*/ 8613 w 10086"/>
              <a:gd name="connsiteY3" fmla="*/ 1784 h 11116"/>
              <a:gd name="connsiteX4" fmla="*/ 10086 w 10086"/>
              <a:gd name="connsiteY4" fmla="*/ 432 h 11116"/>
              <a:gd name="connsiteX5" fmla="*/ 10000 w 10086"/>
              <a:gd name="connsiteY5" fmla="*/ 11116 h 11116"/>
              <a:gd name="connsiteX6" fmla="*/ 0 w 10086"/>
              <a:gd name="connsiteY6" fmla="*/ 11116 h 11116"/>
              <a:gd name="connsiteX7" fmla="*/ 0 w 10086"/>
              <a:gd name="connsiteY7" fmla="*/ 6589 h 11116"/>
              <a:gd name="connsiteX0" fmla="*/ 0 w 10223"/>
              <a:gd name="connsiteY0" fmla="*/ 6455 h 10982"/>
              <a:gd name="connsiteX1" fmla="*/ 3126 w 10223"/>
              <a:gd name="connsiteY1" fmla="*/ 7838 h 10982"/>
              <a:gd name="connsiteX2" fmla="*/ 5055 w 10223"/>
              <a:gd name="connsiteY2" fmla="*/ 4261 h 10982"/>
              <a:gd name="connsiteX3" fmla="*/ 7882 w 10223"/>
              <a:gd name="connsiteY3" fmla="*/ 3081 h 10982"/>
              <a:gd name="connsiteX4" fmla="*/ 10086 w 10223"/>
              <a:gd name="connsiteY4" fmla="*/ 298 h 10982"/>
              <a:gd name="connsiteX5" fmla="*/ 10000 w 10223"/>
              <a:gd name="connsiteY5" fmla="*/ 10982 h 10982"/>
              <a:gd name="connsiteX6" fmla="*/ 0 w 10223"/>
              <a:gd name="connsiteY6" fmla="*/ 10982 h 10982"/>
              <a:gd name="connsiteX7" fmla="*/ 0 w 10223"/>
              <a:gd name="connsiteY7" fmla="*/ 6455 h 10982"/>
              <a:gd name="connsiteX0" fmla="*/ 0 w 10223"/>
              <a:gd name="connsiteY0" fmla="*/ 6477 h 11004"/>
              <a:gd name="connsiteX1" fmla="*/ 3126 w 10223"/>
              <a:gd name="connsiteY1" fmla="*/ 7860 h 11004"/>
              <a:gd name="connsiteX2" fmla="*/ 5055 w 10223"/>
              <a:gd name="connsiteY2" fmla="*/ 4283 h 11004"/>
              <a:gd name="connsiteX3" fmla="*/ 7882 w 10223"/>
              <a:gd name="connsiteY3" fmla="*/ 3103 h 11004"/>
              <a:gd name="connsiteX4" fmla="*/ 10086 w 10223"/>
              <a:gd name="connsiteY4" fmla="*/ 320 h 11004"/>
              <a:gd name="connsiteX5" fmla="*/ 10000 w 10223"/>
              <a:gd name="connsiteY5" fmla="*/ 11004 h 11004"/>
              <a:gd name="connsiteX6" fmla="*/ 0 w 10223"/>
              <a:gd name="connsiteY6" fmla="*/ 11004 h 11004"/>
              <a:gd name="connsiteX7" fmla="*/ 0 w 10223"/>
              <a:gd name="connsiteY7" fmla="*/ 6477 h 11004"/>
              <a:gd name="connsiteX0" fmla="*/ 0 w 10223"/>
              <a:gd name="connsiteY0" fmla="*/ 6450 h 10977"/>
              <a:gd name="connsiteX1" fmla="*/ 3126 w 10223"/>
              <a:gd name="connsiteY1" fmla="*/ 7833 h 10977"/>
              <a:gd name="connsiteX2" fmla="*/ 5055 w 10223"/>
              <a:gd name="connsiteY2" fmla="*/ 4256 h 10977"/>
              <a:gd name="connsiteX3" fmla="*/ 7882 w 10223"/>
              <a:gd name="connsiteY3" fmla="*/ 3076 h 10977"/>
              <a:gd name="connsiteX4" fmla="*/ 10086 w 10223"/>
              <a:gd name="connsiteY4" fmla="*/ 293 h 10977"/>
              <a:gd name="connsiteX5" fmla="*/ 10000 w 10223"/>
              <a:gd name="connsiteY5" fmla="*/ 10977 h 10977"/>
              <a:gd name="connsiteX6" fmla="*/ 0 w 10223"/>
              <a:gd name="connsiteY6" fmla="*/ 10977 h 10977"/>
              <a:gd name="connsiteX7" fmla="*/ 0 w 10223"/>
              <a:gd name="connsiteY7" fmla="*/ 6450 h 10977"/>
              <a:gd name="connsiteX0" fmla="*/ 0 w 10223"/>
              <a:gd name="connsiteY0" fmla="*/ 6451 h 10978"/>
              <a:gd name="connsiteX1" fmla="*/ 3126 w 10223"/>
              <a:gd name="connsiteY1" fmla="*/ 7834 h 10978"/>
              <a:gd name="connsiteX2" fmla="*/ 5055 w 10223"/>
              <a:gd name="connsiteY2" fmla="*/ 4257 h 10978"/>
              <a:gd name="connsiteX3" fmla="*/ 7882 w 10223"/>
              <a:gd name="connsiteY3" fmla="*/ 3077 h 10978"/>
              <a:gd name="connsiteX4" fmla="*/ 10086 w 10223"/>
              <a:gd name="connsiteY4" fmla="*/ 294 h 10978"/>
              <a:gd name="connsiteX5" fmla="*/ 10000 w 10223"/>
              <a:gd name="connsiteY5" fmla="*/ 10978 h 10978"/>
              <a:gd name="connsiteX6" fmla="*/ 0 w 10223"/>
              <a:gd name="connsiteY6" fmla="*/ 10978 h 10978"/>
              <a:gd name="connsiteX7" fmla="*/ 0 w 10223"/>
              <a:gd name="connsiteY7" fmla="*/ 6451 h 10978"/>
              <a:gd name="connsiteX0" fmla="*/ 0 w 10223"/>
              <a:gd name="connsiteY0" fmla="*/ 6451 h 10978"/>
              <a:gd name="connsiteX1" fmla="*/ 3126 w 10223"/>
              <a:gd name="connsiteY1" fmla="*/ 7834 h 10978"/>
              <a:gd name="connsiteX2" fmla="*/ 5055 w 10223"/>
              <a:gd name="connsiteY2" fmla="*/ 4257 h 10978"/>
              <a:gd name="connsiteX3" fmla="*/ 7882 w 10223"/>
              <a:gd name="connsiteY3" fmla="*/ 3077 h 10978"/>
              <a:gd name="connsiteX4" fmla="*/ 10086 w 10223"/>
              <a:gd name="connsiteY4" fmla="*/ 294 h 10978"/>
              <a:gd name="connsiteX5" fmla="*/ 10000 w 10223"/>
              <a:gd name="connsiteY5" fmla="*/ 10978 h 10978"/>
              <a:gd name="connsiteX6" fmla="*/ 0 w 10223"/>
              <a:gd name="connsiteY6" fmla="*/ 10978 h 10978"/>
              <a:gd name="connsiteX7" fmla="*/ 0 w 10223"/>
              <a:gd name="connsiteY7" fmla="*/ 6451 h 10978"/>
              <a:gd name="connsiteX0" fmla="*/ 0 w 10223"/>
              <a:gd name="connsiteY0" fmla="*/ 9154 h 10978"/>
              <a:gd name="connsiteX1" fmla="*/ 3126 w 10223"/>
              <a:gd name="connsiteY1" fmla="*/ 7834 h 10978"/>
              <a:gd name="connsiteX2" fmla="*/ 5055 w 10223"/>
              <a:gd name="connsiteY2" fmla="*/ 4257 h 10978"/>
              <a:gd name="connsiteX3" fmla="*/ 7882 w 10223"/>
              <a:gd name="connsiteY3" fmla="*/ 3077 h 10978"/>
              <a:gd name="connsiteX4" fmla="*/ 10086 w 10223"/>
              <a:gd name="connsiteY4" fmla="*/ 294 h 10978"/>
              <a:gd name="connsiteX5" fmla="*/ 10000 w 10223"/>
              <a:gd name="connsiteY5" fmla="*/ 10978 h 10978"/>
              <a:gd name="connsiteX6" fmla="*/ 0 w 10223"/>
              <a:gd name="connsiteY6" fmla="*/ 10978 h 10978"/>
              <a:gd name="connsiteX7" fmla="*/ 0 w 10223"/>
              <a:gd name="connsiteY7" fmla="*/ 9154 h 10978"/>
              <a:gd name="connsiteX0" fmla="*/ 0 w 10292"/>
              <a:gd name="connsiteY0" fmla="*/ 9336 h 11160"/>
              <a:gd name="connsiteX1" fmla="*/ 3126 w 10292"/>
              <a:gd name="connsiteY1" fmla="*/ 8016 h 11160"/>
              <a:gd name="connsiteX2" fmla="*/ 5055 w 10292"/>
              <a:gd name="connsiteY2" fmla="*/ 4439 h 11160"/>
              <a:gd name="connsiteX3" fmla="*/ 6933 w 10292"/>
              <a:gd name="connsiteY3" fmla="*/ 2083 h 11160"/>
              <a:gd name="connsiteX4" fmla="*/ 10086 w 10292"/>
              <a:gd name="connsiteY4" fmla="*/ 476 h 11160"/>
              <a:gd name="connsiteX5" fmla="*/ 10000 w 10292"/>
              <a:gd name="connsiteY5" fmla="*/ 11160 h 11160"/>
              <a:gd name="connsiteX6" fmla="*/ 0 w 10292"/>
              <a:gd name="connsiteY6" fmla="*/ 11160 h 11160"/>
              <a:gd name="connsiteX7" fmla="*/ 0 w 10292"/>
              <a:gd name="connsiteY7" fmla="*/ 9336 h 11160"/>
              <a:gd name="connsiteX0" fmla="*/ 0 w 10292"/>
              <a:gd name="connsiteY0" fmla="*/ 9364 h 11188"/>
              <a:gd name="connsiteX1" fmla="*/ 3126 w 10292"/>
              <a:gd name="connsiteY1" fmla="*/ 8044 h 11188"/>
              <a:gd name="connsiteX2" fmla="*/ 5055 w 10292"/>
              <a:gd name="connsiteY2" fmla="*/ 4467 h 11188"/>
              <a:gd name="connsiteX3" fmla="*/ 6933 w 10292"/>
              <a:gd name="connsiteY3" fmla="*/ 2111 h 11188"/>
              <a:gd name="connsiteX4" fmla="*/ 10086 w 10292"/>
              <a:gd name="connsiteY4" fmla="*/ 504 h 11188"/>
              <a:gd name="connsiteX5" fmla="*/ 10000 w 10292"/>
              <a:gd name="connsiteY5" fmla="*/ 11188 h 11188"/>
              <a:gd name="connsiteX6" fmla="*/ 0 w 10292"/>
              <a:gd name="connsiteY6" fmla="*/ 11188 h 11188"/>
              <a:gd name="connsiteX7" fmla="*/ 0 w 10292"/>
              <a:gd name="connsiteY7" fmla="*/ 9364 h 11188"/>
              <a:gd name="connsiteX0" fmla="*/ 0 w 10095"/>
              <a:gd name="connsiteY0" fmla="*/ 9962 h 11786"/>
              <a:gd name="connsiteX1" fmla="*/ 3126 w 10095"/>
              <a:gd name="connsiteY1" fmla="*/ 8642 h 11786"/>
              <a:gd name="connsiteX2" fmla="*/ 5055 w 10095"/>
              <a:gd name="connsiteY2" fmla="*/ 5065 h 11786"/>
              <a:gd name="connsiteX3" fmla="*/ 6933 w 10095"/>
              <a:gd name="connsiteY3" fmla="*/ 2709 h 11786"/>
              <a:gd name="connsiteX4" fmla="*/ 10086 w 10095"/>
              <a:gd name="connsiteY4" fmla="*/ 1102 h 11786"/>
              <a:gd name="connsiteX5" fmla="*/ 10000 w 10095"/>
              <a:gd name="connsiteY5" fmla="*/ 11786 h 11786"/>
              <a:gd name="connsiteX6" fmla="*/ 0 w 10095"/>
              <a:gd name="connsiteY6" fmla="*/ 11786 h 11786"/>
              <a:gd name="connsiteX7" fmla="*/ 0 w 10095"/>
              <a:gd name="connsiteY7" fmla="*/ 9962 h 11786"/>
              <a:gd name="connsiteX0" fmla="*/ 0 w 10097"/>
              <a:gd name="connsiteY0" fmla="*/ 9953 h 11777"/>
              <a:gd name="connsiteX1" fmla="*/ 3126 w 10097"/>
              <a:gd name="connsiteY1" fmla="*/ 8633 h 11777"/>
              <a:gd name="connsiteX2" fmla="*/ 4713 w 10097"/>
              <a:gd name="connsiteY2" fmla="*/ 5660 h 11777"/>
              <a:gd name="connsiteX3" fmla="*/ 6933 w 10097"/>
              <a:gd name="connsiteY3" fmla="*/ 2700 h 11777"/>
              <a:gd name="connsiteX4" fmla="*/ 10086 w 10097"/>
              <a:gd name="connsiteY4" fmla="*/ 1093 h 11777"/>
              <a:gd name="connsiteX5" fmla="*/ 10000 w 10097"/>
              <a:gd name="connsiteY5" fmla="*/ 11777 h 11777"/>
              <a:gd name="connsiteX6" fmla="*/ 0 w 10097"/>
              <a:gd name="connsiteY6" fmla="*/ 11777 h 11777"/>
              <a:gd name="connsiteX7" fmla="*/ 0 w 10097"/>
              <a:gd name="connsiteY7" fmla="*/ 9953 h 11777"/>
              <a:gd name="connsiteX0" fmla="*/ 0 w 10097"/>
              <a:gd name="connsiteY0" fmla="*/ 9953 h 11777"/>
              <a:gd name="connsiteX1" fmla="*/ 3126 w 10097"/>
              <a:gd name="connsiteY1" fmla="*/ 8633 h 11777"/>
              <a:gd name="connsiteX2" fmla="*/ 4713 w 10097"/>
              <a:gd name="connsiteY2" fmla="*/ 5660 h 11777"/>
              <a:gd name="connsiteX3" fmla="*/ 6933 w 10097"/>
              <a:gd name="connsiteY3" fmla="*/ 2700 h 11777"/>
              <a:gd name="connsiteX4" fmla="*/ 10086 w 10097"/>
              <a:gd name="connsiteY4" fmla="*/ 1093 h 11777"/>
              <a:gd name="connsiteX5" fmla="*/ 10000 w 10097"/>
              <a:gd name="connsiteY5" fmla="*/ 11777 h 11777"/>
              <a:gd name="connsiteX6" fmla="*/ 0 w 10097"/>
              <a:gd name="connsiteY6" fmla="*/ 11777 h 11777"/>
              <a:gd name="connsiteX7" fmla="*/ 0 w 10097"/>
              <a:gd name="connsiteY7" fmla="*/ 9953 h 11777"/>
              <a:gd name="connsiteX0" fmla="*/ 0 w 10297"/>
              <a:gd name="connsiteY0" fmla="*/ 9153 h 10977"/>
              <a:gd name="connsiteX1" fmla="*/ 3126 w 10297"/>
              <a:gd name="connsiteY1" fmla="*/ 7833 h 10977"/>
              <a:gd name="connsiteX2" fmla="*/ 4713 w 10297"/>
              <a:gd name="connsiteY2" fmla="*/ 4860 h 10977"/>
              <a:gd name="connsiteX3" fmla="*/ 6871 w 10297"/>
              <a:gd name="connsiteY3" fmla="*/ 3172 h 10977"/>
              <a:gd name="connsiteX4" fmla="*/ 10086 w 10297"/>
              <a:gd name="connsiteY4" fmla="*/ 293 h 10977"/>
              <a:gd name="connsiteX5" fmla="*/ 10000 w 10297"/>
              <a:gd name="connsiteY5" fmla="*/ 10977 h 10977"/>
              <a:gd name="connsiteX6" fmla="*/ 0 w 10297"/>
              <a:gd name="connsiteY6" fmla="*/ 10977 h 10977"/>
              <a:gd name="connsiteX7" fmla="*/ 0 w 10297"/>
              <a:gd name="connsiteY7" fmla="*/ 9153 h 10977"/>
              <a:gd name="connsiteX0" fmla="*/ 0 w 10297"/>
              <a:gd name="connsiteY0" fmla="*/ 9185 h 11009"/>
              <a:gd name="connsiteX1" fmla="*/ 3126 w 10297"/>
              <a:gd name="connsiteY1" fmla="*/ 7865 h 11009"/>
              <a:gd name="connsiteX2" fmla="*/ 4713 w 10297"/>
              <a:gd name="connsiteY2" fmla="*/ 4892 h 11009"/>
              <a:gd name="connsiteX3" fmla="*/ 6871 w 10297"/>
              <a:gd name="connsiteY3" fmla="*/ 3204 h 11009"/>
              <a:gd name="connsiteX4" fmla="*/ 10086 w 10297"/>
              <a:gd name="connsiteY4" fmla="*/ 325 h 11009"/>
              <a:gd name="connsiteX5" fmla="*/ 10000 w 10297"/>
              <a:gd name="connsiteY5" fmla="*/ 11009 h 11009"/>
              <a:gd name="connsiteX6" fmla="*/ 0 w 10297"/>
              <a:gd name="connsiteY6" fmla="*/ 11009 h 11009"/>
              <a:gd name="connsiteX7" fmla="*/ 0 w 10297"/>
              <a:gd name="connsiteY7" fmla="*/ 9185 h 1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97" h="11009">
                <a:moveTo>
                  <a:pt x="0" y="9185"/>
                </a:moveTo>
                <a:cubicBezTo>
                  <a:pt x="0" y="9185"/>
                  <a:pt x="2341" y="8580"/>
                  <a:pt x="3126" y="7865"/>
                </a:cubicBezTo>
                <a:cubicBezTo>
                  <a:pt x="3911" y="7150"/>
                  <a:pt x="4089" y="5669"/>
                  <a:pt x="4713" y="4892"/>
                </a:cubicBezTo>
                <a:cubicBezTo>
                  <a:pt x="5337" y="4115"/>
                  <a:pt x="6272" y="4215"/>
                  <a:pt x="6871" y="3204"/>
                </a:cubicBezTo>
                <a:cubicBezTo>
                  <a:pt x="7604" y="1966"/>
                  <a:pt x="9565" y="-976"/>
                  <a:pt x="10086" y="325"/>
                </a:cubicBezTo>
                <a:cubicBezTo>
                  <a:pt x="10607" y="1626"/>
                  <a:pt x="10000" y="11009"/>
                  <a:pt x="10000" y="11009"/>
                </a:cubicBezTo>
                <a:lnTo>
                  <a:pt x="0" y="11009"/>
                </a:lnTo>
                <a:lnTo>
                  <a:pt x="0" y="9185"/>
                </a:lnTo>
                <a:close/>
              </a:path>
            </a:pathLst>
          </a:custGeom>
          <a:solidFill>
            <a:srgbClr val="FFFFFF">
              <a:alpha val="6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TextBox 18"/>
          <p:cNvSpPr txBox="1"/>
          <p:nvPr/>
        </p:nvSpPr>
        <p:spPr>
          <a:xfrm>
            <a:off x="2504149" y="1852666"/>
            <a:ext cx="6468401" cy="1508105"/>
          </a:xfrm>
          <a:prstGeom prst="rect">
            <a:avLst/>
          </a:prstGeom>
          <a:noFill/>
        </p:spPr>
        <p:txBody>
          <a:bodyPr wrap="square" rtlCol="0">
            <a:spAutoFit/>
          </a:bodyPr>
          <a:lstStyle/>
          <a:p>
            <a:r>
              <a:rPr lang="en-US" sz="6000">
                <a:solidFill>
                  <a:srgbClr val="FFFFFF"/>
                </a:solidFill>
                <a:latin typeface="+mj-lt"/>
              </a:rPr>
              <a:t>Annual Report</a:t>
            </a:r>
          </a:p>
          <a:p>
            <a:r>
              <a:rPr lang="en-US" sz="3200">
                <a:solidFill>
                  <a:srgbClr val="FFFFFF"/>
                </a:solidFill>
              </a:rPr>
              <a:t>Create great subtitle is in here</a:t>
            </a:r>
          </a:p>
        </p:txBody>
      </p:sp>
      <p:sp>
        <p:nvSpPr>
          <p:cNvPr id="20" name="Rectangle: Rounded Corners 80"/>
          <p:cNvSpPr/>
          <p:nvPr/>
        </p:nvSpPr>
        <p:spPr>
          <a:xfrm>
            <a:off x="2504149" y="3448099"/>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21" name="Rectangle 20"/>
          <p:cNvSpPr/>
          <p:nvPr/>
        </p:nvSpPr>
        <p:spPr>
          <a:xfrm>
            <a:off x="1864659" y="9225686"/>
            <a:ext cx="5082195" cy="1384995"/>
          </a:xfrm>
          <a:prstGeom prst="rect">
            <a:avLst/>
          </a:prstGeom>
        </p:spPr>
        <p:txBody>
          <a:bodyPr wrap="square">
            <a:spAutoFit/>
          </a:bodyPr>
          <a:lstStyle/>
          <a:p>
            <a:pPr algn="r"/>
            <a:r>
              <a:rPr lang="en-US" sz="3600" dirty="0">
                <a:solidFill>
                  <a:srgbClr val="FFFFFF"/>
                </a:solidFill>
              </a:rPr>
              <a:t>Quarterly report 01</a:t>
            </a:r>
          </a:p>
          <a:p>
            <a:pPr algn="r"/>
            <a:r>
              <a:rPr lang="en-US" sz="2400" dirty="0">
                <a:solidFill>
                  <a:srgbClr val="FFFFFF"/>
                </a:solidFill>
                <a:cs typeface="Lato Light"/>
              </a:rPr>
              <a:t>Donec purus enim, sollicitudin vitae porta a, commodo sodales justo</a:t>
            </a:r>
            <a:endParaRPr lang="en-US" sz="2400" dirty="0">
              <a:solidFill>
                <a:srgbClr val="FFFFFF"/>
              </a:solidFill>
            </a:endParaRPr>
          </a:p>
        </p:txBody>
      </p:sp>
      <p:sp>
        <p:nvSpPr>
          <p:cNvPr id="22" name="Rectangle 21"/>
          <p:cNvSpPr/>
          <p:nvPr/>
        </p:nvSpPr>
        <p:spPr>
          <a:xfrm>
            <a:off x="5402752" y="5919438"/>
            <a:ext cx="5082195" cy="1384995"/>
          </a:xfrm>
          <a:prstGeom prst="rect">
            <a:avLst/>
          </a:prstGeom>
        </p:spPr>
        <p:txBody>
          <a:bodyPr wrap="square">
            <a:spAutoFit/>
          </a:bodyPr>
          <a:lstStyle/>
          <a:p>
            <a:pPr algn="r"/>
            <a:r>
              <a:rPr lang="en-US" sz="3600">
                <a:solidFill>
                  <a:srgbClr val="FFFFFF"/>
                </a:solidFill>
              </a:rPr>
              <a:t>Quarterly report 02</a:t>
            </a:r>
          </a:p>
          <a:p>
            <a:pPr algn="r"/>
            <a:r>
              <a:rPr lang="en-US" sz="2400">
                <a:solidFill>
                  <a:srgbClr val="FFFFFF"/>
                </a:solidFill>
                <a:cs typeface="Lato Light"/>
              </a:rPr>
              <a:t>Donec purus enim, sollicitudin vitae porta a, commodo sodales justo</a:t>
            </a:r>
            <a:endParaRPr lang="en-US" sz="2400">
              <a:solidFill>
                <a:srgbClr val="FFFFFF"/>
              </a:solidFill>
            </a:endParaRPr>
          </a:p>
        </p:txBody>
      </p:sp>
      <p:sp>
        <p:nvSpPr>
          <p:cNvPr id="23" name="Rectangle 22"/>
          <p:cNvSpPr/>
          <p:nvPr/>
        </p:nvSpPr>
        <p:spPr>
          <a:xfrm>
            <a:off x="10333340" y="4204938"/>
            <a:ext cx="5082195" cy="1384995"/>
          </a:xfrm>
          <a:prstGeom prst="rect">
            <a:avLst/>
          </a:prstGeom>
        </p:spPr>
        <p:txBody>
          <a:bodyPr wrap="square">
            <a:spAutoFit/>
          </a:bodyPr>
          <a:lstStyle/>
          <a:p>
            <a:pPr algn="r"/>
            <a:r>
              <a:rPr lang="en-US" sz="3600">
                <a:solidFill>
                  <a:srgbClr val="FFFFFF"/>
                </a:solidFill>
              </a:rPr>
              <a:t>Quarterly report 03</a:t>
            </a:r>
          </a:p>
          <a:p>
            <a:pPr algn="r"/>
            <a:r>
              <a:rPr lang="en-US" sz="2400">
                <a:solidFill>
                  <a:srgbClr val="FFFFFF"/>
                </a:solidFill>
                <a:cs typeface="Lato Light"/>
              </a:rPr>
              <a:t>Donec purus enim, sollicitudin vitae porta a, commodo sodales justo</a:t>
            </a:r>
            <a:endParaRPr lang="en-US" sz="2400">
              <a:solidFill>
                <a:srgbClr val="FFFFFF"/>
              </a:solidFill>
            </a:endParaRPr>
          </a:p>
        </p:txBody>
      </p:sp>
      <p:sp>
        <p:nvSpPr>
          <p:cNvPr id="24" name="Rectangle 23"/>
          <p:cNvSpPr/>
          <p:nvPr/>
        </p:nvSpPr>
        <p:spPr>
          <a:xfrm>
            <a:off x="14363978" y="1390656"/>
            <a:ext cx="5082195" cy="1384995"/>
          </a:xfrm>
          <a:prstGeom prst="rect">
            <a:avLst/>
          </a:prstGeom>
        </p:spPr>
        <p:txBody>
          <a:bodyPr wrap="square">
            <a:spAutoFit/>
          </a:bodyPr>
          <a:lstStyle/>
          <a:p>
            <a:pPr algn="r"/>
            <a:r>
              <a:rPr lang="en-US" sz="3600">
                <a:solidFill>
                  <a:srgbClr val="FFFFFF"/>
                </a:solidFill>
              </a:rPr>
              <a:t>Quarterly report 04</a:t>
            </a:r>
          </a:p>
          <a:p>
            <a:pPr algn="r"/>
            <a:r>
              <a:rPr lang="en-US" sz="2400">
                <a:solidFill>
                  <a:srgbClr val="FFFFFF"/>
                </a:solidFill>
                <a:cs typeface="Lato Light"/>
              </a:rPr>
              <a:t>Donec purus enim, sollicitudin vitae porta a, commodo sodales justo</a:t>
            </a:r>
            <a:endParaRPr lang="en-US" sz="2400">
              <a:solidFill>
                <a:srgbClr val="FFFFFF"/>
              </a:solidFill>
            </a:endParaRPr>
          </a:p>
        </p:txBody>
      </p:sp>
      <p:grpSp>
        <p:nvGrpSpPr>
          <p:cNvPr id="2" name="Group 1"/>
          <p:cNvGrpSpPr/>
          <p:nvPr/>
        </p:nvGrpSpPr>
        <p:grpSpPr>
          <a:xfrm>
            <a:off x="7432674" y="9410357"/>
            <a:ext cx="2355896" cy="1089772"/>
            <a:chOff x="7432674" y="9410357"/>
            <a:chExt cx="2355896" cy="1089772"/>
          </a:xfrm>
        </p:grpSpPr>
        <p:sp>
          <p:nvSpPr>
            <p:cNvPr id="15" name="Oval 14"/>
            <p:cNvSpPr/>
            <p:nvPr/>
          </p:nvSpPr>
          <p:spPr>
            <a:xfrm>
              <a:off x="7432674" y="9864724"/>
              <a:ext cx="238125" cy="238125"/>
            </a:xfrm>
            <a:prstGeom prst="ellipse">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7644816" y="9410357"/>
              <a:ext cx="2143754" cy="1089772"/>
            </a:xfrm>
            <a:prstGeom prst="rect">
              <a:avLst/>
            </a:prstGeom>
            <a:noFill/>
          </p:spPr>
          <p:txBody>
            <a:bodyPr wrap="square" rtlCol="0">
              <a:spAutoFit/>
            </a:bodyPr>
            <a:lstStyle/>
            <a:p>
              <a:pPr algn="ctr"/>
              <a:r>
                <a:rPr lang="en-US" sz="6600" dirty="0">
                  <a:solidFill>
                    <a:srgbClr val="FFFFFF"/>
                  </a:solidFill>
                </a:rPr>
                <a:t>37%</a:t>
              </a:r>
            </a:p>
          </p:txBody>
        </p:sp>
      </p:grpSp>
      <p:grpSp>
        <p:nvGrpSpPr>
          <p:cNvPr id="3" name="Group 2"/>
          <p:cNvGrpSpPr/>
          <p:nvPr/>
        </p:nvGrpSpPr>
        <p:grpSpPr>
          <a:xfrm>
            <a:off x="11071224" y="6067049"/>
            <a:ext cx="2381879" cy="1107996"/>
            <a:chOff x="11071224" y="6067049"/>
            <a:chExt cx="2381879" cy="1107996"/>
          </a:xfrm>
        </p:grpSpPr>
        <p:sp>
          <p:nvSpPr>
            <p:cNvPr id="16" name="Oval 15"/>
            <p:cNvSpPr/>
            <p:nvPr/>
          </p:nvSpPr>
          <p:spPr>
            <a:xfrm>
              <a:off x="11071224" y="6492874"/>
              <a:ext cx="238125" cy="238125"/>
            </a:xfrm>
            <a:prstGeom prst="ellipse">
              <a:avLst/>
            </a:prstGeom>
            <a:no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1309349" y="6067049"/>
              <a:ext cx="2143754" cy="1107996"/>
            </a:xfrm>
            <a:prstGeom prst="rect">
              <a:avLst/>
            </a:prstGeom>
            <a:noFill/>
          </p:spPr>
          <p:txBody>
            <a:bodyPr wrap="square" rtlCol="0">
              <a:spAutoFit/>
            </a:bodyPr>
            <a:lstStyle/>
            <a:p>
              <a:pPr algn="ctr"/>
              <a:r>
                <a:rPr lang="en-US" sz="6600">
                  <a:solidFill>
                    <a:srgbClr val="FFFFFF"/>
                  </a:solidFill>
                </a:rPr>
                <a:t>52%</a:t>
              </a:r>
            </a:p>
          </p:txBody>
        </p:sp>
      </p:grpSp>
      <p:grpSp>
        <p:nvGrpSpPr>
          <p:cNvPr id="4" name="Group 3"/>
          <p:cNvGrpSpPr/>
          <p:nvPr/>
        </p:nvGrpSpPr>
        <p:grpSpPr>
          <a:xfrm>
            <a:off x="15795624" y="4300576"/>
            <a:ext cx="2460688" cy="1107996"/>
            <a:chOff x="15795624" y="4300576"/>
            <a:chExt cx="2460688" cy="1107996"/>
          </a:xfrm>
        </p:grpSpPr>
        <p:sp>
          <p:nvSpPr>
            <p:cNvPr id="17" name="Oval 16"/>
            <p:cNvSpPr/>
            <p:nvPr/>
          </p:nvSpPr>
          <p:spPr>
            <a:xfrm>
              <a:off x="15795624" y="4778374"/>
              <a:ext cx="238125" cy="238125"/>
            </a:xfrm>
            <a:prstGeom prst="ellipse">
              <a:avLst/>
            </a:prstGeom>
            <a:no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16112558" y="4300576"/>
              <a:ext cx="2143754" cy="1107996"/>
            </a:xfrm>
            <a:prstGeom prst="rect">
              <a:avLst/>
            </a:prstGeom>
            <a:noFill/>
          </p:spPr>
          <p:txBody>
            <a:bodyPr wrap="square" rtlCol="0">
              <a:spAutoFit/>
            </a:bodyPr>
            <a:lstStyle/>
            <a:p>
              <a:pPr algn="ctr"/>
              <a:r>
                <a:rPr lang="en-US" sz="6600" dirty="0">
                  <a:solidFill>
                    <a:srgbClr val="FFFFFF"/>
                  </a:solidFill>
                </a:rPr>
                <a:t>69%</a:t>
              </a:r>
            </a:p>
          </p:txBody>
        </p:sp>
      </p:grpSp>
      <p:grpSp>
        <p:nvGrpSpPr>
          <p:cNvPr id="5" name="Group 4"/>
          <p:cNvGrpSpPr/>
          <p:nvPr/>
        </p:nvGrpSpPr>
        <p:grpSpPr>
          <a:xfrm>
            <a:off x="19843071" y="1535530"/>
            <a:ext cx="2613222" cy="1107996"/>
            <a:chOff x="19843071" y="1535530"/>
            <a:chExt cx="2613222" cy="1107996"/>
          </a:xfrm>
        </p:grpSpPr>
        <p:sp>
          <p:nvSpPr>
            <p:cNvPr id="18" name="Oval 17"/>
            <p:cNvSpPr/>
            <p:nvPr/>
          </p:nvSpPr>
          <p:spPr>
            <a:xfrm>
              <a:off x="19843071" y="1964092"/>
              <a:ext cx="238125" cy="238125"/>
            </a:xfrm>
            <a:prstGeom prst="ellipse">
              <a:avLst/>
            </a:prstGeom>
            <a:noFill/>
            <a:ln w="762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20312539" y="1535530"/>
              <a:ext cx="2143754" cy="1107996"/>
            </a:xfrm>
            <a:prstGeom prst="rect">
              <a:avLst/>
            </a:prstGeom>
            <a:noFill/>
          </p:spPr>
          <p:txBody>
            <a:bodyPr wrap="square" rtlCol="0">
              <a:spAutoFit/>
            </a:bodyPr>
            <a:lstStyle/>
            <a:p>
              <a:pPr algn="ctr"/>
              <a:r>
                <a:rPr lang="en-US" sz="6600">
                  <a:solidFill>
                    <a:srgbClr val="FFFFFF"/>
                  </a:solidFill>
                </a:rPr>
                <a:t>81%</a:t>
              </a:r>
            </a:p>
          </p:txBody>
        </p:sp>
      </p:grpSp>
      <p:sp>
        <p:nvSpPr>
          <p:cNvPr id="29" name="Rectangle 28"/>
          <p:cNvSpPr/>
          <p:nvPr/>
        </p:nvSpPr>
        <p:spPr>
          <a:xfrm>
            <a:off x="14075929" y="7293020"/>
            <a:ext cx="8101011" cy="3108543"/>
          </a:xfrm>
          <a:prstGeom prst="rect">
            <a:avLst/>
          </a:prstGeom>
        </p:spPr>
        <p:txBody>
          <a:bodyPr wrap="square">
            <a:spAutoFit/>
          </a:bodyPr>
          <a:lstStyle/>
          <a:p>
            <a:pPr algn="just"/>
            <a:r>
              <a:rPr lang="en-US" sz="2800" dirty="0">
                <a:solidFill>
                  <a:srgbClr val="FFFFFF"/>
                </a:solidFill>
              </a:rPr>
              <a:t>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30" name="Oval 29"/>
          <p:cNvSpPr/>
          <p:nvPr/>
        </p:nvSpPr>
        <p:spPr>
          <a:xfrm>
            <a:off x="14274587" y="10781629"/>
            <a:ext cx="985100" cy="985100"/>
          </a:xfrm>
          <a:prstGeom prst="ellipse">
            <a:avLst/>
          </a:prstGeom>
          <a:noFill/>
          <a:ln w="31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rgbClr val="FFFFFF"/>
                </a:solidFill>
                <a:latin typeface="dt-business-05" panose="02000509000000000000" pitchFamily="49" charset="0"/>
                <a:cs typeface="Arial" panose="020B0604020202020204" pitchFamily="34" charset="0"/>
              </a:rPr>
              <a:t>Q</a:t>
            </a:r>
            <a:endParaRPr lang="en-US" sz="2800">
              <a:solidFill>
                <a:srgbClr val="FFFFFF"/>
              </a:solidFill>
            </a:endParaRPr>
          </a:p>
        </p:txBody>
      </p:sp>
      <p:sp>
        <p:nvSpPr>
          <p:cNvPr id="31" name="Oval 30"/>
          <p:cNvSpPr/>
          <p:nvPr/>
        </p:nvSpPr>
        <p:spPr>
          <a:xfrm>
            <a:off x="15958871" y="10781629"/>
            <a:ext cx="985100" cy="985100"/>
          </a:xfrm>
          <a:prstGeom prst="ellipse">
            <a:avLst/>
          </a:prstGeom>
          <a:noFill/>
          <a:ln w="31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rgbClr val="FFFFFF"/>
                </a:solidFill>
                <a:latin typeface="dt-business-05" panose="02000509000000000000" pitchFamily="49" charset="0"/>
                <a:cs typeface="Arial" panose="020B0604020202020204" pitchFamily="34" charset="0"/>
              </a:rPr>
              <a:t>B</a:t>
            </a:r>
            <a:endParaRPr lang="en-US" sz="2800">
              <a:solidFill>
                <a:srgbClr val="FFFFFF"/>
              </a:solidFill>
            </a:endParaRPr>
          </a:p>
        </p:txBody>
      </p:sp>
      <p:sp>
        <p:nvSpPr>
          <p:cNvPr id="32" name="Oval 31"/>
          <p:cNvSpPr/>
          <p:nvPr/>
        </p:nvSpPr>
        <p:spPr>
          <a:xfrm>
            <a:off x="17643155" y="10781629"/>
            <a:ext cx="985100" cy="985100"/>
          </a:xfrm>
          <a:prstGeom prst="ellipse">
            <a:avLst/>
          </a:prstGeom>
          <a:noFill/>
          <a:ln w="31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rgbClr val="FFFFFF"/>
                </a:solidFill>
                <a:latin typeface="dt-business-06" panose="02000509000000000000" pitchFamily="49" charset="0"/>
                <a:cs typeface="Arial" panose="020B0604020202020204" pitchFamily="34" charset="0"/>
              </a:rPr>
              <a:t>R</a:t>
            </a:r>
            <a:endParaRPr lang="en-US" sz="2800">
              <a:solidFill>
                <a:srgbClr val="FFFFFF"/>
              </a:solidFill>
            </a:endParaRPr>
          </a:p>
        </p:txBody>
      </p:sp>
      <p:sp>
        <p:nvSpPr>
          <p:cNvPr id="33" name="Oval 32"/>
          <p:cNvSpPr/>
          <p:nvPr/>
        </p:nvSpPr>
        <p:spPr>
          <a:xfrm>
            <a:off x="19327439" y="10781629"/>
            <a:ext cx="985100" cy="985100"/>
          </a:xfrm>
          <a:prstGeom prst="ellipse">
            <a:avLst/>
          </a:prstGeom>
          <a:noFill/>
          <a:ln w="31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a:solidFill>
                  <a:srgbClr val="FFFFFF"/>
                </a:solidFill>
                <a:latin typeface="dt-business-06" panose="02000509000000000000" pitchFamily="49" charset="0"/>
                <a:cs typeface="Arial" panose="020B0604020202020204" pitchFamily="34" charset="0"/>
              </a:rPr>
              <a:t>d</a:t>
            </a:r>
            <a:endParaRPr lang="en-US" sz="2800">
              <a:solidFill>
                <a:srgbClr val="FFFFFF"/>
              </a:solidFill>
            </a:endParaRPr>
          </a:p>
        </p:txBody>
      </p:sp>
    </p:spTree>
    <p:extLst>
      <p:ext uri="{BB962C8B-B14F-4D97-AF65-F5344CB8AC3E}">
        <p14:creationId xmlns:p14="http://schemas.microsoft.com/office/powerpoint/2010/main" val="3361506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20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nodeType="withEffect">
                                  <p:stCondLst>
                                    <p:cond delay="40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10" presetClass="entr" presetSubtype="0" fill="hold" nodeType="withEffect">
                                  <p:stCondLst>
                                    <p:cond delay="60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par>
                                <p:cTn id="17" presetID="2" presetClass="entr" presetSubtype="8" decel="100000" fill="hold" grpId="0" nodeType="withEffect">
                                  <p:stCondLst>
                                    <p:cond delay="20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1000" fill="hold"/>
                                        <p:tgtEl>
                                          <p:spTgt spid="21"/>
                                        </p:tgtEl>
                                        <p:attrNameLst>
                                          <p:attrName>ppt_x</p:attrName>
                                        </p:attrNameLst>
                                      </p:cBhvr>
                                      <p:tavLst>
                                        <p:tav tm="0">
                                          <p:val>
                                            <p:strVal val="0-#ppt_w/2"/>
                                          </p:val>
                                        </p:tav>
                                        <p:tav tm="100000">
                                          <p:val>
                                            <p:strVal val="#ppt_x"/>
                                          </p:val>
                                        </p:tav>
                                      </p:tavLst>
                                    </p:anim>
                                    <p:anim calcmode="lin" valueType="num">
                                      <p:cBhvr additive="base">
                                        <p:cTn id="20" dur="10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40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1000" fill="hold"/>
                                        <p:tgtEl>
                                          <p:spTgt spid="22"/>
                                        </p:tgtEl>
                                        <p:attrNameLst>
                                          <p:attrName>ppt_x</p:attrName>
                                        </p:attrNameLst>
                                      </p:cBhvr>
                                      <p:tavLst>
                                        <p:tav tm="0">
                                          <p:val>
                                            <p:strVal val="0-#ppt_w/2"/>
                                          </p:val>
                                        </p:tav>
                                        <p:tav tm="100000">
                                          <p:val>
                                            <p:strVal val="#ppt_x"/>
                                          </p:val>
                                        </p:tav>
                                      </p:tavLst>
                                    </p:anim>
                                    <p:anim calcmode="lin" valueType="num">
                                      <p:cBhvr additive="base">
                                        <p:cTn id="24" dur="10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6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1000" fill="hold"/>
                                        <p:tgtEl>
                                          <p:spTgt spid="23"/>
                                        </p:tgtEl>
                                        <p:attrNameLst>
                                          <p:attrName>ppt_x</p:attrName>
                                        </p:attrNameLst>
                                      </p:cBhvr>
                                      <p:tavLst>
                                        <p:tav tm="0">
                                          <p:val>
                                            <p:strVal val="0-#ppt_w/2"/>
                                          </p:val>
                                        </p:tav>
                                        <p:tav tm="100000">
                                          <p:val>
                                            <p:strVal val="#ppt_x"/>
                                          </p:val>
                                        </p:tav>
                                      </p:tavLst>
                                    </p:anim>
                                    <p:anim calcmode="lin" valueType="num">
                                      <p:cBhvr additive="base">
                                        <p:cTn id="28" dur="10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80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1000" fill="hold"/>
                                        <p:tgtEl>
                                          <p:spTgt spid="24"/>
                                        </p:tgtEl>
                                        <p:attrNameLst>
                                          <p:attrName>ppt_x</p:attrName>
                                        </p:attrNameLst>
                                      </p:cBhvr>
                                      <p:tavLst>
                                        <p:tav tm="0">
                                          <p:val>
                                            <p:strVal val="0-#ppt_w/2"/>
                                          </p:val>
                                        </p:tav>
                                        <p:tav tm="100000">
                                          <p:val>
                                            <p:strVal val="#ppt_x"/>
                                          </p:val>
                                        </p:tav>
                                      </p:tavLst>
                                    </p:anim>
                                    <p:anim calcmode="lin" valueType="num">
                                      <p:cBhvr additive="base">
                                        <p:cTn id="32" dur="10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5175787" y="3266804"/>
            <a:ext cx="14035601" cy="1815882"/>
          </a:xfrm>
          <a:prstGeom prst="rect">
            <a:avLst/>
          </a:prstGeom>
        </p:spPr>
        <p:txBody>
          <a:bodyPr wrap="square">
            <a:spAutoFit/>
          </a:bodyPr>
          <a:lstStyle/>
          <a:p>
            <a:pPr algn="ctr"/>
            <a:r>
              <a:rPr lang="en-US" sz="2800"/>
              <a:t>In ut congue arcu. In lectus nibh, ultricies a elit ac, laoreet dictum nulla. Proin sed nisi justo. Cras quis placerat ipsum. Duis consequat ornare mollis. In luctus justo at dapibus pretium. Donec euismod ex et erat placerat viverra. Praesent sed convallis augue. Aenean facilisis nisi id neque faucibus, nec pharetra erat luctus.</a:t>
            </a:r>
          </a:p>
        </p:txBody>
      </p:sp>
      <p:sp>
        <p:nvSpPr>
          <p:cNvPr id="2" name="Rectangle 1"/>
          <p:cNvSpPr/>
          <p:nvPr/>
        </p:nvSpPr>
        <p:spPr>
          <a:xfrm>
            <a:off x="8453543" y="7905750"/>
            <a:ext cx="7679095" cy="838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p:cNvSpPr txBox="1"/>
          <p:nvPr/>
        </p:nvSpPr>
        <p:spPr>
          <a:xfrm>
            <a:off x="8254537" y="1166866"/>
            <a:ext cx="7878101" cy="1508105"/>
          </a:xfrm>
          <a:prstGeom prst="rect">
            <a:avLst/>
          </a:prstGeom>
          <a:noFill/>
        </p:spPr>
        <p:txBody>
          <a:bodyPr wrap="square" rtlCol="0">
            <a:spAutoFit/>
          </a:bodyPr>
          <a:lstStyle/>
          <a:p>
            <a:pPr algn="ctr"/>
            <a:r>
              <a:rPr lang="en-US" sz="6000"/>
              <a:t>Semiannual Report</a:t>
            </a:r>
          </a:p>
          <a:p>
            <a:pPr algn="ctr"/>
            <a:r>
              <a:rPr lang="en-US" sz="3200"/>
              <a:t>Create great subtitle is in here</a:t>
            </a:r>
          </a:p>
        </p:txBody>
      </p:sp>
      <p:sp>
        <p:nvSpPr>
          <p:cNvPr id="8" name="Rectangle: Rounded Corners 80"/>
          <p:cNvSpPr/>
          <p:nvPr/>
        </p:nvSpPr>
        <p:spPr>
          <a:xfrm>
            <a:off x="11503691" y="2762299"/>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p>
        </p:txBody>
      </p:sp>
      <p:sp>
        <p:nvSpPr>
          <p:cNvPr id="14" name="Rounded Rectangle 13"/>
          <p:cNvSpPr/>
          <p:nvPr/>
        </p:nvSpPr>
        <p:spPr>
          <a:xfrm>
            <a:off x="9877883" y="5753100"/>
            <a:ext cx="4631408" cy="5010150"/>
          </a:xfrm>
          <a:prstGeom prst="roundRect">
            <a:avLst/>
          </a:prstGeom>
          <a:solidFill>
            <a:schemeClr val="bg1">
              <a:lumMod val="90000"/>
            </a:schemeClr>
          </a:solidFill>
          <a:ln>
            <a:noFill/>
          </a:ln>
          <a:effectLst>
            <a:outerShdw blurRad="266700" dist="152400" dir="5400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0123382" y="7684526"/>
            <a:ext cx="4140411" cy="2492990"/>
          </a:xfrm>
          <a:prstGeom prst="rect">
            <a:avLst/>
          </a:prstGeom>
          <a:noFill/>
        </p:spPr>
        <p:txBody>
          <a:bodyPr wrap="square" rtlCol="0">
            <a:spAutoFit/>
          </a:bodyPr>
          <a:lstStyle/>
          <a:p>
            <a:pPr algn="ctr"/>
            <a:r>
              <a:rPr lang="en-US" sz="3600"/>
              <a:t>Briefcase</a:t>
            </a:r>
          </a:p>
          <a:p>
            <a:pPr algn="ctr"/>
            <a:r>
              <a:rPr lang="en-US" sz="2400"/>
              <a:t>Lorem Ipsum has two main statistical in methodologies are used in data analysis which summarizes data from a sample using indexes.</a:t>
            </a:r>
            <a:endParaRPr lang="en-US" sz="2800"/>
          </a:p>
        </p:txBody>
      </p:sp>
      <p:sp>
        <p:nvSpPr>
          <p:cNvPr id="16" name="Rectangle 15"/>
          <p:cNvSpPr/>
          <p:nvPr/>
        </p:nvSpPr>
        <p:spPr>
          <a:xfrm>
            <a:off x="11588294" y="6344933"/>
            <a:ext cx="1210588" cy="1323439"/>
          </a:xfrm>
          <a:prstGeom prst="rect">
            <a:avLst/>
          </a:prstGeom>
        </p:spPr>
        <p:txBody>
          <a:bodyPr wrap="none">
            <a:spAutoFit/>
          </a:bodyPr>
          <a:lstStyle/>
          <a:p>
            <a:pPr algn="ctr"/>
            <a:r>
              <a:rPr lang="en-US" sz="8000">
                <a:latin typeface="dt-business-02" panose="02000509000000000000" pitchFamily="49" charset="0"/>
                <a:cs typeface="Arial" panose="020B0604020202020204" pitchFamily="34" charset="0"/>
              </a:rPr>
              <a:t>f</a:t>
            </a:r>
            <a:endParaRPr lang="en-US" sz="8000"/>
          </a:p>
        </p:txBody>
      </p:sp>
      <p:sp>
        <p:nvSpPr>
          <p:cNvPr id="17" name="Rounded Rectangle 16"/>
          <p:cNvSpPr/>
          <p:nvPr/>
        </p:nvSpPr>
        <p:spPr>
          <a:xfrm>
            <a:off x="15688133" y="5753100"/>
            <a:ext cx="4631408" cy="5010150"/>
          </a:xfrm>
          <a:prstGeom prst="roundRect">
            <a:avLst/>
          </a:prstGeom>
          <a:solidFill>
            <a:schemeClr val="bg1">
              <a:lumMod val="90000"/>
            </a:schemeClr>
          </a:solidFill>
          <a:ln>
            <a:noFill/>
          </a:ln>
          <a:effectLst>
            <a:outerShdw blurRad="266700" dist="152400" dir="5400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15933632" y="7684526"/>
            <a:ext cx="4140411" cy="2492990"/>
          </a:xfrm>
          <a:prstGeom prst="rect">
            <a:avLst/>
          </a:prstGeom>
          <a:noFill/>
        </p:spPr>
        <p:txBody>
          <a:bodyPr wrap="square" rtlCol="0">
            <a:spAutoFit/>
          </a:bodyPr>
          <a:lstStyle/>
          <a:p>
            <a:pPr algn="ctr"/>
            <a:r>
              <a:rPr lang="en-US" sz="3600"/>
              <a:t>Solution</a:t>
            </a:r>
          </a:p>
          <a:p>
            <a:pPr algn="ctr"/>
            <a:r>
              <a:rPr lang="en-US" sz="2400"/>
              <a:t>Lorem Ipsum has two main statistical in methodologies are used in data analysis which summarizes data from a sample using indexes.</a:t>
            </a:r>
            <a:endParaRPr lang="en-US" sz="2800"/>
          </a:p>
        </p:txBody>
      </p:sp>
      <p:sp>
        <p:nvSpPr>
          <p:cNvPr id="19" name="Rectangle 18"/>
          <p:cNvSpPr/>
          <p:nvPr/>
        </p:nvSpPr>
        <p:spPr>
          <a:xfrm>
            <a:off x="17398544" y="6344933"/>
            <a:ext cx="1210588" cy="1323439"/>
          </a:xfrm>
          <a:prstGeom prst="rect">
            <a:avLst/>
          </a:prstGeom>
        </p:spPr>
        <p:txBody>
          <a:bodyPr wrap="none">
            <a:spAutoFit/>
          </a:bodyPr>
          <a:lstStyle/>
          <a:p>
            <a:pPr algn="ctr"/>
            <a:r>
              <a:rPr lang="en-US" sz="8000">
                <a:latin typeface="dt-business-01" panose="02000509000000000000" pitchFamily="49" charset="0"/>
                <a:cs typeface="Arial" panose="020B0604020202020204" pitchFamily="34" charset="0"/>
              </a:rPr>
              <a:t>w</a:t>
            </a:r>
            <a:endParaRPr lang="en-US" sz="8000"/>
          </a:p>
        </p:txBody>
      </p:sp>
      <p:sp>
        <p:nvSpPr>
          <p:cNvPr id="9" name="Rounded Rectangle 8"/>
          <p:cNvSpPr/>
          <p:nvPr/>
        </p:nvSpPr>
        <p:spPr>
          <a:xfrm>
            <a:off x="4067633" y="5753100"/>
            <a:ext cx="4631408" cy="5010150"/>
          </a:xfrm>
          <a:prstGeom prst="roundRect">
            <a:avLst/>
          </a:prstGeom>
          <a:solidFill>
            <a:schemeClr val="bg1">
              <a:lumMod val="90000"/>
            </a:schemeClr>
          </a:solidFill>
          <a:ln>
            <a:noFill/>
          </a:ln>
          <a:effectLst>
            <a:outerShdw blurRad="266700" dist="152400" dir="5400000" algn="t"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4313132" y="7684526"/>
            <a:ext cx="4140411" cy="2492990"/>
          </a:xfrm>
          <a:prstGeom prst="rect">
            <a:avLst/>
          </a:prstGeom>
          <a:noFill/>
        </p:spPr>
        <p:txBody>
          <a:bodyPr wrap="square" rtlCol="0">
            <a:spAutoFit/>
          </a:bodyPr>
          <a:lstStyle/>
          <a:p>
            <a:pPr algn="ctr"/>
            <a:r>
              <a:rPr lang="en-US" sz="3600" dirty="0"/>
              <a:t>Teach</a:t>
            </a:r>
          </a:p>
          <a:p>
            <a:pPr algn="ctr"/>
            <a:r>
              <a:rPr lang="en-US" sz="2400" dirty="0"/>
              <a:t>Lorem Ipsum has two main statistical in methodologies are used in data analysis which summarizes data from a sample using indexes.</a:t>
            </a:r>
            <a:endParaRPr lang="en-US" sz="2800" dirty="0"/>
          </a:p>
        </p:txBody>
      </p:sp>
      <p:sp>
        <p:nvSpPr>
          <p:cNvPr id="13" name="Rectangle 12"/>
          <p:cNvSpPr/>
          <p:nvPr/>
        </p:nvSpPr>
        <p:spPr>
          <a:xfrm>
            <a:off x="5778043" y="6344933"/>
            <a:ext cx="1210589" cy="1323439"/>
          </a:xfrm>
          <a:prstGeom prst="rect">
            <a:avLst/>
          </a:prstGeom>
        </p:spPr>
        <p:txBody>
          <a:bodyPr wrap="none">
            <a:spAutoFit/>
          </a:bodyPr>
          <a:lstStyle/>
          <a:p>
            <a:pPr algn="ctr"/>
            <a:r>
              <a:rPr lang="en-US" sz="8000">
                <a:latin typeface="dt-business-01" panose="02000509000000000000" pitchFamily="49" charset="0"/>
                <a:cs typeface="Arial" panose="020B0604020202020204" pitchFamily="34" charset="0"/>
              </a:rPr>
              <a:t>d</a:t>
            </a:r>
            <a:endParaRPr lang="en-US" sz="8000"/>
          </a:p>
        </p:txBody>
      </p:sp>
    </p:spTree>
    <p:extLst>
      <p:ext uri="{BB962C8B-B14F-4D97-AF65-F5344CB8AC3E}">
        <p14:creationId xmlns:p14="http://schemas.microsoft.com/office/powerpoint/2010/main" val="1158213139"/>
      </p:ext>
    </p:extLst>
  </p:cSld>
  <p:clrMapOvr>
    <a:masterClrMapping/>
  </p:clrMapOvr>
  <p:transition spd="slow">
    <p:push dir="u"/>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21"/>
          </p:nvPr>
        </p:nvSpPr>
        <p:spPr/>
      </p:sp>
      <p:sp>
        <p:nvSpPr>
          <p:cNvPr id="4" name="Rounded Rectangle 3"/>
          <p:cNvSpPr/>
          <p:nvPr/>
        </p:nvSpPr>
        <p:spPr>
          <a:xfrm>
            <a:off x="8250084" y="2205523"/>
            <a:ext cx="1689410" cy="1689410"/>
          </a:xfrm>
          <a:prstGeom prst="roundRect">
            <a:avLst>
              <a:gd name="adj" fmla="val 50000"/>
            </a:avLst>
          </a:prstGeom>
          <a:ln w="381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4800">
                <a:solidFill>
                  <a:srgbClr val="FFFFFF"/>
                </a:solidFill>
                <a:latin typeface="dt-web-01" panose="02000509000000000000" pitchFamily="49" charset="0"/>
                <a:cs typeface="Arial" panose="020B0604020202020204" pitchFamily="34" charset="0"/>
              </a:rPr>
              <a:t>v</a:t>
            </a:r>
            <a:endParaRPr lang="en-GB" sz="4800">
              <a:solidFill>
                <a:srgbClr val="FFFFFF"/>
              </a:solidFill>
            </a:endParaRPr>
          </a:p>
        </p:txBody>
      </p:sp>
      <p:sp>
        <p:nvSpPr>
          <p:cNvPr id="7" name="Rounded Rectangle 6"/>
          <p:cNvSpPr/>
          <p:nvPr/>
        </p:nvSpPr>
        <p:spPr>
          <a:xfrm>
            <a:off x="8250084" y="4742715"/>
            <a:ext cx="1689410" cy="1689410"/>
          </a:xfrm>
          <a:prstGeom prst="roundRect">
            <a:avLst>
              <a:gd name="adj" fmla="val 50000"/>
            </a:avLst>
          </a:prstGeom>
          <a:solidFill>
            <a:schemeClr val="accent2"/>
          </a:solidFill>
          <a:ln w="381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4800">
                <a:solidFill>
                  <a:srgbClr val="FFFFFF"/>
                </a:solidFill>
                <a:latin typeface="dt-business-02" panose="02000509000000000000" pitchFamily="49" charset="0"/>
                <a:cs typeface="Arial" panose="020B0604020202020204" pitchFamily="34" charset="0"/>
              </a:rPr>
              <a:t>l</a:t>
            </a:r>
            <a:endParaRPr lang="en-GB" sz="4800">
              <a:solidFill>
                <a:srgbClr val="FFFFFF"/>
              </a:solidFill>
            </a:endParaRPr>
          </a:p>
        </p:txBody>
      </p:sp>
      <p:sp>
        <p:nvSpPr>
          <p:cNvPr id="8" name="Rounded Rectangle 7"/>
          <p:cNvSpPr/>
          <p:nvPr/>
        </p:nvSpPr>
        <p:spPr>
          <a:xfrm>
            <a:off x="8250084" y="7279907"/>
            <a:ext cx="1689410" cy="1689410"/>
          </a:xfrm>
          <a:prstGeom prst="roundRect">
            <a:avLst>
              <a:gd name="adj" fmla="val 50000"/>
            </a:avLst>
          </a:prstGeom>
          <a:solidFill>
            <a:schemeClr val="accent3"/>
          </a:solidFill>
          <a:ln w="381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4800">
                <a:solidFill>
                  <a:srgbClr val="FFFFFF"/>
                </a:solidFill>
                <a:latin typeface="dt-technology-07" panose="02000509000000000000" pitchFamily="49" charset="0"/>
                <a:cs typeface="Arial" panose="020B0604020202020204" pitchFamily="34" charset="0"/>
              </a:rPr>
              <a:t>1</a:t>
            </a:r>
            <a:endParaRPr lang="en-GB" sz="4800">
              <a:solidFill>
                <a:srgbClr val="FFFFFF"/>
              </a:solidFill>
            </a:endParaRPr>
          </a:p>
        </p:txBody>
      </p:sp>
      <p:sp>
        <p:nvSpPr>
          <p:cNvPr id="9" name="Rounded Rectangle 8"/>
          <p:cNvSpPr/>
          <p:nvPr/>
        </p:nvSpPr>
        <p:spPr>
          <a:xfrm>
            <a:off x="8250084" y="9821071"/>
            <a:ext cx="1689410" cy="1689410"/>
          </a:xfrm>
          <a:prstGeom prst="roundRect">
            <a:avLst>
              <a:gd name="adj" fmla="val 50000"/>
            </a:avLst>
          </a:prstGeom>
          <a:solidFill>
            <a:schemeClr val="accent4"/>
          </a:solidFill>
          <a:ln w="381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tIns="288000" rtlCol="0" anchor="ctr"/>
          <a:lstStyle/>
          <a:p>
            <a:pPr algn="ctr"/>
            <a:r>
              <a:rPr lang="en-US" sz="4800">
                <a:solidFill>
                  <a:srgbClr val="FFFFFF"/>
                </a:solidFill>
                <a:latin typeface="dt-transport-01" panose="02000509000000000000" pitchFamily="49" charset="0"/>
                <a:cs typeface="Arial" panose="020B0604020202020204" pitchFamily="34" charset="0"/>
              </a:rPr>
              <a:t>t</a:t>
            </a:r>
            <a:endParaRPr lang="en-GB" sz="4800">
              <a:solidFill>
                <a:srgbClr val="FFFFFF"/>
              </a:solidFill>
            </a:endParaRPr>
          </a:p>
        </p:txBody>
      </p:sp>
      <p:sp>
        <p:nvSpPr>
          <p:cNvPr id="12" name="Rectangle 11"/>
          <p:cNvSpPr/>
          <p:nvPr/>
        </p:nvSpPr>
        <p:spPr>
          <a:xfrm>
            <a:off x="3259818" y="3011399"/>
            <a:ext cx="4277968" cy="1015664"/>
          </a:xfrm>
          <a:prstGeom prst="rect">
            <a:avLst/>
          </a:prstGeom>
        </p:spPr>
        <p:txBody>
          <a:bodyPr wrap="square">
            <a:spAutoFit/>
          </a:bodyPr>
          <a:lstStyle/>
          <a:p>
            <a:pPr algn="r">
              <a:lnSpc>
                <a:spcPts val="3560"/>
              </a:lnSpc>
              <a:spcBef>
                <a:spcPts val="800"/>
              </a:spcBef>
            </a:pPr>
            <a:r>
              <a:rPr lang="en-US" sz="2400">
                <a:ea typeface="Roboto Thin" charset="0"/>
                <a:cs typeface="Roboto Thin" charset="0"/>
              </a:rPr>
              <a:t>Lorem Ipsum simply dummy text of the printing.</a:t>
            </a:r>
          </a:p>
        </p:txBody>
      </p:sp>
      <p:sp>
        <p:nvSpPr>
          <p:cNvPr id="13" name="Rectangle 12"/>
          <p:cNvSpPr/>
          <p:nvPr/>
        </p:nvSpPr>
        <p:spPr>
          <a:xfrm>
            <a:off x="3259818" y="2440157"/>
            <a:ext cx="4277968" cy="553998"/>
          </a:xfrm>
          <a:prstGeom prst="rect">
            <a:avLst/>
          </a:prstGeom>
        </p:spPr>
        <p:txBody>
          <a:bodyPr wrap="square">
            <a:spAutoFit/>
          </a:bodyPr>
          <a:lstStyle/>
          <a:p>
            <a:pPr algn="r">
              <a:lnSpc>
                <a:spcPts val="3560"/>
              </a:lnSpc>
              <a:spcBef>
                <a:spcPts val="800"/>
              </a:spcBef>
            </a:pPr>
            <a:r>
              <a:rPr lang="en-US" sz="3600">
                <a:ea typeface="Roboto Thin" charset="0"/>
                <a:cs typeface="Roboto Thin" charset="0"/>
              </a:rPr>
              <a:t>Social Media</a:t>
            </a:r>
          </a:p>
        </p:txBody>
      </p:sp>
      <p:sp>
        <p:nvSpPr>
          <p:cNvPr id="15" name="Rectangle 14"/>
          <p:cNvSpPr/>
          <p:nvPr/>
        </p:nvSpPr>
        <p:spPr>
          <a:xfrm>
            <a:off x="3259818" y="5589219"/>
            <a:ext cx="4277968" cy="1015664"/>
          </a:xfrm>
          <a:prstGeom prst="rect">
            <a:avLst/>
          </a:prstGeom>
        </p:spPr>
        <p:txBody>
          <a:bodyPr wrap="square">
            <a:spAutoFit/>
          </a:bodyPr>
          <a:lstStyle/>
          <a:p>
            <a:pPr algn="r">
              <a:lnSpc>
                <a:spcPts val="3560"/>
              </a:lnSpc>
              <a:spcBef>
                <a:spcPts val="800"/>
              </a:spcBef>
            </a:pPr>
            <a:r>
              <a:rPr lang="en-US" sz="2400">
                <a:ea typeface="Roboto Thin" charset="0"/>
                <a:cs typeface="Roboto Thin" charset="0"/>
              </a:rPr>
              <a:t>Lorem Ipsum simply dummy text of the printing.</a:t>
            </a:r>
          </a:p>
        </p:txBody>
      </p:sp>
      <p:sp>
        <p:nvSpPr>
          <p:cNvPr id="16" name="Rectangle 15"/>
          <p:cNvSpPr/>
          <p:nvPr/>
        </p:nvSpPr>
        <p:spPr>
          <a:xfrm>
            <a:off x="3259818" y="5017977"/>
            <a:ext cx="4277968" cy="553998"/>
          </a:xfrm>
          <a:prstGeom prst="rect">
            <a:avLst/>
          </a:prstGeom>
        </p:spPr>
        <p:txBody>
          <a:bodyPr wrap="square">
            <a:spAutoFit/>
          </a:bodyPr>
          <a:lstStyle/>
          <a:p>
            <a:pPr algn="r">
              <a:lnSpc>
                <a:spcPts val="3560"/>
              </a:lnSpc>
              <a:spcBef>
                <a:spcPts val="800"/>
              </a:spcBef>
            </a:pPr>
            <a:r>
              <a:rPr lang="en-US" sz="3600">
                <a:ea typeface="Roboto Thin" charset="0"/>
                <a:cs typeface="Roboto Thin" charset="0"/>
              </a:rPr>
              <a:t>Creative Idea</a:t>
            </a:r>
          </a:p>
        </p:txBody>
      </p:sp>
      <p:sp>
        <p:nvSpPr>
          <p:cNvPr id="18" name="Rectangle 17"/>
          <p:cNvSpPr/>
          <p:nvPr/>
        </p:nvSpPr>
        <p:spPr>
          <a:xfrm>
            <a:off x="3259818" y="8056157"/>
            <a:ext cx="4277968" cy="1015664"/>
          </a:xfrm>
          <a:prstGeom prst="rect">
            <a:avLst/>
          </a:prstGeom>
        </p:spPr>
        <p:txBody>
          <a:bodyPr wrap="square">
            <a:spAutoFit/>
          </a:bodyPr>
          <a:lstStyle/>
          <a:p>
            <a:pPr algn="r">
              <a:lnSpc>
                <a:spcPts val="3560"/>
              </a:lnSpc>
              <a:spcBef>
                <a:spcPts val="800"/>
              </a:spcBef>
            </a:pPr>
            <a:r>
              <a:rPr lang="en-US" sz="2400">
                <a:ea typeface="Roboto Thin" charset="0"/>
                <a:cs typeface="Roboto Thin" charset="0"/>
              </a:rPr>
              <a:t>Lorem Ipsum simply dummy text of the printing.</a:t>
            </a:r>
          </a:p>
        </p:txBody>
      </p:sp>
      <p:sp>
        <p:nvSpPr>
          <p:cNvPr id="19" name="Rectangle 18"/>
          <p:cNvSpPr/>
          <p:nvPr/>
        </p:nvSpPr>
        <p:spPr>
          <a:xfrm>
            <a:off x="3259818" y="7484915"/>
            <a:ext cx="4277968" cy="553998"/>
          </a:xfrm>
          <a:prstGeom prst="rect">
            <a:avLst/>
          </a:prstGeom>
        </p:spPr>
        <p:txBody>
          <a:bodyPr wrap="square">
            <a:spAutoFit/>
          </a:bodyPr>
          <a:lstStyle/>
          <a:p>
            <a:pPr algn="r">
              <a:lnSpc>
                <a:spcPts val="3560"/>
              </a:lnSpc>
              <a:spcBef>
                <a:spcPts val="800"/>
              </a:spcBef>
            </a:pPr>
            <a:r>
              <a:rPr lang="en-US" sz="3600">
                <a:ea typeface="Roboto Thin" charset="0"/>
                <a:cs typeface="Roboto Thin" charset="0"/>
              </a:rPr>
              <a:t>Advertising</a:t>
            </a:r>
          </a:p>
        </p:txBody>
      </p:sp>
      <p:sp>
        <p:nvSpPr>
          <p:cNvPr id="21" name="Rectangle 20"/>
          <p:cNvSpPr/>
          <p:nvPr/>
        </p:nvSpPr>
        <p:spPr>
          <a:xfrm>
            <a:off x="3259818" y="10494817"/>
            <a:ext cx="4277968" cy="1015664"/>
          </a:xfrm>
          <a:prstGeom prst="rect">
            <a:avLst/>
          </a:prstGeom>
        </p:spPr>
        <p:txBody>
          <a:bodyPr wrap="square">
            <a:spAutoFit/>
          </a:bodyPr>
          <a:lstStyle/>
          <a:p>
            <a:pPr algn="r">
              <a:lnSpc>
                <a:spcPts val="3560"/>
              </a:lnSpc>
              <a:spcBef>
                <a:spcPts val="800"/>
              </a:spcBef>
            </a:pPr>
            <a:r>
              <a:rPr lang="en-US" sz="2400">
                <a:ea typeface="Roboto Thin" charset="0"/>
                <a:cs typeface="Roboto Thin" charset="0"/>
              </a:rPr>
              <a:t>Lorem Ipsum simply dummy text of the printing.</a:t>
            </a:r>
          </a:p>
        </p:txBody>
      </p:sp>
      <p:sp>
        <p:nvSpPr>
          <p:cNvPr id="22" name="Rectangle 21"/>
          <p:cNvSpPr/>
          <p:nvPr/>
        </p:nvSpPr>
        <p:spPr>
          <a:xfrm>
            <a:off x="3259818" y="9923575"/>
            <a:ext cx="4277968" cy="553998"/>
          </a:xfrm>
          <a:prstGeom prst="rect">
            <a:avLst/>
          </a:prstGeom>
        </p:spPr>
        <p:txBody>
          <a:bodyPr wrap="square">
            <a:spAutoFit/>
          </a:bodyPr>
          <a:lstStyle/>
          <a:p>
            <a:pPr algn="r">
              <a:lnSpc>
                <a:spcPts val="3560"/>
              </a:lnSpc>
              <a:spcBef>
                <a:spcPts val="800"/>
              </a:spcBef>
            </a:pPr>
            <a:r>
              <a:rPr lang="en-US" sz="3600">
                <a:ea typeface="Roboto Thin" charset="0"/>
                <a:cs typeface="Roboto Thin" charset="0"/>
              </a:rPr>
              <a:t>Shipping</a:t>
            </a:r>
          </a:p>
        </p:txBody>
      </p:sp>
    </p:spTree>
    <p:extLst>
      <p:ext uri="{BB962C8B-B14F-4D97-AF65-F5344CB8AC3E}">
        <p14:creationId xmlns:p14="http://schemas.microsoft.com/office/powerpoint/2010/main" val="3946530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par>
                                <p:cTn id="11" presetID="49" presetClass="entr" presetSubtype="0" decel="100000" fill="hold" grpId="0" nodeType="withEffect">
                                  <p:stCondLst>
                                    <p:cond delay="10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 calcmode="lin" valueType="num">
                                      <p:cBhvr>
                                        <p:cTn id="15" dur="500" fill="hold"/>
                                        <p:tgtEl>
                                          <p:spTgt spid="7"/>
                                        </p:tgtEl>
                                        <p:attrNameLst>
                                          <p:attrName>style.rotation</p:attrName>
                                        </p:attrNameLst>
                                      </p:cBhvr>
                                      <p:tavLst>
                                        <p:tav tm="0">
                                          <p:val>
                                            <p:fltVal val="360"/>
                                          </p:val>
                                        </p:tav>
                                        <p:tav tm="100000">
                                          <p:val>
                                            <p:fltVal val="0"/>
                                          </p:val>
                                        </p:tav>
                                      </p:tavLst>
                                    </p:anim>
                                    <p:animEffect transition="in" filter="fade">
                                      <p:cBhvr>
                                        <p:cTn id="16" dur="500"/>
                                        <p:tgtEl>
                                          <p:spTgt spid="7"/>
                                        </p:tgtEl>
                                      </p:cBhvr>
                                    </p:animEffect>
                                  </p:childTnLst>
                                </p:cTn>
                              </p:par>
                              <p:par>
                                <p:cTn id="17" presetID="49" presetClass="entr" presetSubtype="0" decel="100000" fill="hold" grpId="0" nodeType="withEffect">
                                  <p:stCondLst>
                                    <p:cond delay="20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 calcmode="lin" valueType="num">
                                      <p:cBhvr>
                                        <p:cTn id="21" dur="500" fill="hold"/>
                                        <p:tgtEl>
                                          <p:spTgt spid="8"/>
                                        </p:tgtEl>
                                        <p:attrNameLst>
                                          <p:attrName>style.rotation</p:attrName>
                                        </p:attrNameLst>
                                      </p:cBhvr>
                                      <p:tavLst>
                                        <p:tav tm="0">
                                          <p:val>
                                            <p:fltVal val="360"/>
                                          </p:val>
                                        </p:tav>
                                        <p:tav tm="100000">
                                          <p:val>
                                            <p:fltVal val="0"/>
                                          </p:val>
                                        </p:tav>
                                      </p:tavLst>
                                    </p:anim>
                                    <p:animEffect transition="in" filter="fade">
                                      <p:cBhvr>
                                        <p:cTn id="22" dur="500"/>
                                        <p:tgtEl>
                                          <p:spTgt spid="8"/>
                                        </p:tgtEl>
                                      </p:cBhvr>
                                    </p:animEffect>
                                  </p:childTnLst>
                                </p:cTn>
                              </p:par>
                              <p:par>
                                <p:cTn id="23" presetID="49" presetClass="entr" presetSubtype="0" decel="100000" fill="hold" grpId="0" nodeType="withEffect">
                                  <p:stCondLst>
                                    <p:cond delay="30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 calcmode="lin" valueType="num">
                                      <p:cBhvr>
                                        <p:cTn id="27" dur="500" fill="hold"/>
                                        <p:tgtEl>
                                          <p:spTgt spid="9"/>
                                        </p:tgtEl>
                                        <p:attrNameLst>
                                          <p:attrName>style.rotation</p:attrName>
                                        </p:attrNameLst>
                                      </p:cBhvr>
                                      <p:tavLst>
                                        <p:tav tm="0">
                                          <p:val>
                                            <p:fltVal val="360"/>
                                          </p:val>
                                        </p:tav>
                                        <p:tav tm="100000">
                                          <p:val>
                                            <p:fltVal val="0"/>
                                          </p:val>
                                        </p:tav>
                                      </p:tavLst>
                                    </p:anim>
                                    <p:animEffect transition="in" filter="fade">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8" grpId="0" animBg="1"/>
      <p:bldP spid="9"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Picture Placeholder 1"/>
          <p:cNvSpPr>
            <a:spLocks noGrp="1"/>
          </p:cNvSpPr>
          <p:nvPr>
            <p:ph type="pic" sz="quarter" idx="21"/>
          </p:nvPr>
        </p:nvSpPr>
        <p:spPr/>
      </p:sp>
      <p:sp>
        <p:nvSpPr>
          <p:cNvPr id="8" name="Rectangle 7"/>
          <p:cNvSpPr/>
          <p:nvPr/>
        </p:nvSpPr>
        <p:spPr>
          <a:xfrm>
            <a:off x="-1" y="0"/>
            <a:ext cx="24387176" cy="6784259"/>
          </a:xfrm>
          <a:prstGeom prst="rect">
            <a:avLst/>
          </a:prstGeom>
          <a:gradFill flip="none" rotWithShape="1">
            <a:gsLst>
              <a:gs pos="30000">
                <a:srgbClr val="16152C">
                  <a:alpha val="56000"/>
                </a:srgbClr>
              </a:gs>
              <a:gs pos="100000">
                <a:schemeClr val="tx1"/>
              </a:gs>
              <a:gs pos="0">
                <a:schemeClr val="tx1">
                  <a:alpha val="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5" name="Picture 2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81762" y="11605777"/>
            <a:ext cx="8475542" cy="891024"/>
          </a:xfrm>
          <a:prstGeom prst="rect">
            <a:avLst/>
          </a:prstGeom>
        </p:spPr>
      </p:pic>
      <p:sp>
        <p:nvSpPr>
          <p:cNvPr id="24" name="Rectangle 23"/>
          <p:cNvSpPr/>
          <p:nvPr/>
        </p:nvSpPr>
        <p:spPr>
          <a:xfrm>
            <a:off x="1881761" y="8186094"/>
            <a:ext cx="8324850" cy="3541020"/>
          </a:xfrm>
          <a:prstGeom prst="rect">
            <a:avLst/>
          </a:prstGeom>
          <a:solidFill>
            <a:schemeClr val="bg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8952860" y="4953430"/>
            <a:ext cx="6481455" cy="1913047"/>
          </a:xfrm>
          <a:prstGeom prst="round2SameRect">
            <a:avLst>
              <a:gd name="adj1" fmla="val 23638"/>
              <a:gd name="adj2" fmla="val 0"/>
            </a:avLst>
          </a:prstGeom>
          <a:solidFill>
            <a:schemeClr val="bg1"/>
          </a:solidFill>
        </p:spPr>
        <p:txBody>
          <a:bodyPr wrap="square" rtlCol="0" anchor="ctr">
            <a:spAutoFit/>
          </a:bodyPr>
          <a:lstStyle/>
          <a:p>
            <a:pPr algn="ctr"/>
            <a:r>
              <a:rPr lang="en-US" sz="6000"/>
              <a:t>Our Solutions</a:t>
            </a:r>
          </a:p>
          <a:p>
            <a:pPr algn="ctr"/>
            <a:r>
              <a:rPr lang="en-US" sz="3200"/>
              <a:t>Create great subtitle is in here</a:t>
            </a:r>
          </a:p>
        </p:txBody>
      </p:sp>
      <p:sp>
        <p:nvSpPr>
          <p:cNvPr id="14" name="Rectangle: Rounded Corners 80"/>
          <p:cNvSpPr/>
          <p:nvPr/>
        </p:nvSpPr>
        <p:spPr>
          <a:xfrm>
            <a:off x="11503691" y="6905977"/>
            <a:ext cx="1379793" cy="8748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TextBox 14"/>
          <p:cNvSpPr txBox="1"/>
          <p:nvPr/>
        </p:nvSpPr>
        <p:spPr>
          <a:xfrm>
            <a:off x="2338961" y="8382000"/>
            <a:ext cx="7390760" cy="3108543"/>
          </a:xfrm>
          <a:prstGeom prst="rect">
            <a:avLst/>
          </a:prstGeom>
          <a:noFill/>
        </p:spPr>
        <p:txBody>
          <a:bodyPr wrap="square" rtlCol="0">
            <a:spAutoFit/>
          </a:bodyPr>
          <a:lstStyle/>
          <a:p>
            <a:r>
              <a:rPr lang="en-US" sz="2800"/>
              <a:t>Lorem ipsum dolor sit amet, consectetur adipiscing elit. In in tortor in urna pulvinar blandit. Aliquam dolor nulla, interdum non quam ac, ultricies porttitor tellus. Vivamus vitae vestibulum mauris. In ut congue arcu. In lectus nibh, ultricies a elit ac, laoreet dictum nulla. </a:t>
            </a:r>
          </a:p>
        </p:txBody>
      </p:sp>
      <p:sp>
        <p:nvSpPr>
          <p:cNvPr id="16" name="Rectangle 15"/>
          <p:cNvSpPr/>
          <p:nvPr/>
        </p:nvSpPr>
        <p:spPr>
          <a:xfrm>
            <a:off x="12147202" y="8466954"/>
            <a:ext cx="1107996" cy="1200329"/>
          </a:xfrm>
          <a:prstGeom prst="rect">
            <a:avLst/>
          </a:prstGeom>
        </p:spPr>
        <p:txBody>
          <a:bodyPr wrap="none">
            <a:spAutoFit/>
          </a:bodyPr>
          <a:lstStyle/>
          <a:p>
            <a:r>
              <a:rPr lang="en-US" sz="7200">
                <a:solidFill>
                  <a:schemeClr val="accent1"/>
                </a:solidFill>
                <a:latin typeface="dt-commerce-05" panose="02000509000000000000" pitchFamily="49" charset="0"/>
                <a:cs typeface="Arial" panose="020B0604020202020204" pitchFamily="34" charset="0"/>
              </a:rPr>
              <a:t>1</a:t>
            </a:r>
            <a:endParaRPr lang="en-US" sz="7200">
              <a:solidFill>
                <a:schemeClr val="accent1"/>
              </a:solidFill>
            </a:endParaRPr>
          </a:p>
        </p:txBody>
      </p:sp>
      <p:sp>
        <p:nvSpPr>
          <p:cNvPr id="17" name="Rectangle 16"/>
          <p:cNvSpPr/>
          <p:nvPr/>
        </p:nvSpPr>
        <p:spPr>
          <a:xfrm>
            <a:off x="13443189" y="8281344"/>
            <a:ext cx="3982251" cy="1754326"/>
          </a:xfrm>
          <a:prstGeom prst="rect">
            <a:avLst/>
          </a:prstGeom>
        </p:spPr>
        <p:txBody>
          <a:bodyPr wrap="square">
            <a:spAutoFit/>
          </a:bodyPr>
          <a:lstStyle/>
          <a:p>
            <a:r>
              <a:rPr lang="en-US" sz="3600"/>
              <a:t>Improve</a:t>
            </a:r>
          </a:p>
          <a:p>
            <a:r>
              <a:rPr lang="en-US" sz="2400"/>
              <a:t>Duis consequat ornare mollis. In luctus justo at dapibus pretium. </a:t>
            </a:r>
          </a:p>
        </p:txBody>
      </p:sp>
      <p:sp>
        <p:nvSpPr>
          <p:cNvPr id="18" name="Rectangle 17"/>
          <p:cNvSpPr/>
          <p:nvPr/>
        </p:nvSpPr>
        <p:spPr>
          <a:xfrm>
            <a:off x="17353435" y="8281344"/>
            <a:ext cx="1107996" cy="1200329"/>
          </a:xfrm>
          <a:prstGeom prst="rect">
            <a:avLst/>
          </a:prstGeom>
        </p:spPr>
        <p:txBody>
          <a:bodyPr wrap="none">
            <a:spAutoFit/>
          </a:bodyPr>
          <a:lstStyle/>
          <a:p>
            <a:r>
              <a:rPr lang="en-US" sz="7200">
                <a:solidFill>
                  <a:schemeClr val="accent2"/>
                </a:solidFill>
                <a:latin typeface="dt-commerce-06" panose="02000509000000000000" pitchFamily="49" charset="0"/>
                <a:cs typeface="Arial" panose="020B0604020202020204" pitchFamily="34" charset="0"/>
              </a:rPr>
              <a:t>t</a:t>
            </a:r>
            <a:endParaRPr lang="en-US" sz="7200">
              <a:solidFill>
                <a:schemeClr val="accent2"/>
              </a:solidFill>
            </a:endParaRPr>
          </a:p>
        </p:txBody>
      </p:sp>
      <p:sp>
        <p:nvSpPr>
          <p:cNvPr id="20" name="Rectangle 19"/>
          <p:cNvSpPr/>
          <p:nvPr/>
        </p:nvSpPr>
        <p:spPr>
          <a:xfrm>
            <a:off x="12147202" y="10622035"/>
            <a:ext cx="1107996" cy="1200329"/>
          </a:xfrm>
          <a:prstGeom prst="rect">
            <a:avLst/>
          </a:prstGeom>
        </p:spPr>
        <p:txBody>
          <a:bodyPr wrap="none">
            <a:spAutoFit/>
          </a:bodyPr>
          <a:lstStyle/>
          <a:p>
            <a:r>
              <a:rPr lang="en-US" sz="7200">
                <a:solidFill>
                  <a:schemeClr val="accent3"/>
                </a:solidFill>
                <a:latin typeface="dt-commerce-06" panose="02000509000000000000" pitchFamily="49" charset="0"/>
                <a:cs typeface="Arial" panose="020B0604020202020204" pitchFamily="34" charset="0"/>
              </a:rPr>
              <a:t>#</a:t>
            </a:r>
            <a:endParaRPr lang="en-US" sz="7200">
              <a:solidFill>
                <a:schemeClr val="accent3"/>
              </a:solidFill>
            </a:endParaRPr>
          </a:p>
        </p:txBody>
      </p:sp>
      <p:sp>
        <p:nvSpPr>
          <p:cNvPr id="22" name="Rectangle 21"/>
          <p:cNvSpPr/>
          <p:nvPr/>
        </p:nvSpPr>
        <p:spPr>
          <a:xfrm>
            <a:off x="17353435" y="10622035"/>
            <a:ext cx="1107996" cy="1200329"/>
          </a:xfrm>
          <a:prstGeom prst="rect">
            <a:avLst/>
          </a:prstGeom>
        </p:spPr>
        <p:txBody>
          <a:bodyPr wrap="none">
            <a:spAutoFit/>
          </a:bodyPr>
          <a:lstStyle/>
          <a:p>
            <a:r>
              <a:rPr lang="en-US" sz="7200">
                <a:solidFill>
                  <a:schemeClr val="accent4"/>
                </a:solidFill>
                <a:latin typeface="dt-commerce-06" panose="02000509000000000000" pitchFamily="49" charset="0"/>
                <a:cs typeface="Arial" panose="020B0604020202020204" pitchFamily="34" charset="0"/>
              </a:rPr>
              <a:t>*</a:t>
            </a:r>
            <a:endParaRPr lang="en-US" sz="7200">
              <a:solidFill>
                <a:schemeClr val="accent4"/>
              </a:solidFill>
            </a:endParaRPr>
          </a:p>
        </p:txBody>
      </p:sp>
      <p:sp>
        <p:nvSpPr>
          <p:cNvPr id="26" name="Rectangle 25"/>
          <p:cNvSpPr/>
          <p:nvPr/>
        </p:nvSpPr>
        <p:spPr>
          <a:xfrm>
            <a:off x="18955343" y="8281344"/>
            <a:ext cx="3982251" cy="1754326"/>
          </a:xfrm>
          <a:prstGeom prst="rect">
            <a:avLst/>
          </a:prstGeom>
        </p:spPr>
        <p:txBody>
          <a:bodyPr wrap="square">
            <a:spAutoFit/>
          </a:bodyPr>
          <a:lstStyle/>
          <a:p>
            <a:r>
              <a:rPr lang="en-US" sz="3600"/>
              <a:t>Plan</a:t>
            </a:r>
          </a:p>
          <a:p>
            <a:r>
              <a:rPr lang="en-US" sz="2400"/>
              <a:t>Duis consequat ornare mollis. In luctus justo at dapibus pretium. </a:t>
            </a:r>
          </a:p>
        </p:txBody>
      </p:sp>
      <p:sp>
        <p:nvSpPr>
          <p:cNvPr id="27" name="Rectangle 26"/>
          <p:cNvSpPr/>
          <p:nvPr/>
        </p:nvSpPr>
        <p:spPr>
          <a:xfrm>
            <a:off x="13443189" y="10446385"/>
            <a:ext cx="3982251" cy="1754326"/>
          </a:xfrm>
          <a:prstGeom prst="rect">
            <a:avLst/>
          </a:prstGeom>
        </p:spPr>
        <p:txBody>
          <a:bodyPr wrap="square">
            <a:spAutoFit/>
          </a:bodyPr>
          <a:lstStyle/>
          <a:p>
            <a:r>
              <a:rPr lang="en-US" sz="3600"/>
              <a:t>Evaluate</a:t>
            </a:r>
          </a:p>
          <a:p>
            <a:r>
              <a:rPr lang="en-US" sz="2400"/>
              <a:t>Duis consequat ornare mollis. In luctus justo at dapibus pretium. </a:t>
            </a:r>
          </a:p>
        </p:txBody>
      </p:sp>
      <p:sp>
        <p:nvSpPr>
          <p:cNvPr id="28" name="Rectangle 27"/>
          <p:cNvSpPr/>
          <p:nvPr/>
        </p:nvSpPr>
        <p:spPr>
          <a:xfrm>
            <a:off x="18955343" y="10446385"/>
            <a:ext cx="3982251" cy="1754326"/>
          </a:xfrm>
          <a:prstGeom prst="rect">
            <a:avLst/>
          </a:prstGeom>
        </p:spPr>
        <p:txBody>
          <a:bodyPr wrap="square">
            <a:spAutoFit/>
          </a:bodyPr>
          <a:lstStyle/>
          <a:p>
            <a:r>
              <a:rPr lang="en-US" sz="3600"/>
              <a:t>Execute</a:t>
            </a:r>
          </a:p>
          <a:p>
            <a:r>
              <a:rPr lang="en-US" sz="2400"/>
              <a:t>Duis consequat ornare mollis. In luctus justo at dapibus pretium. </a:t>
            </a:r>
          </a:p>
        </p:txBody>
      </p:sp>
    </p:spTree>
    <p:extLst>
      <p:ext uri="{BB962C8B-B14F-4D97-AF65-F5344CB8AC3E}">
        <p14:creationId xmlns:p14="http://schemas.microsoft.com/office/powerpoint/2010/main" val="621128221"/>
      </p:ext>
    </p:extLst>
  </p:cSld>
  <p:clrMapOvr>
    <a:overrideClrMapping bg1="lt1" tx1="dk1" bg2="lt2" tx2="dk2" accent1="accent1" accent2="accent2" accent3="accent3" accent4="accent4" accent5="accent5" accent6="accent6" hlink="hlink" folHlink="folHlink"/>
  </p:clrMapOvr>
</p:sld>
</file>

<file path=ppt/theme/theme1.xml><?xml version="1.0" encoding="utf-8"?>
<a:theme xmlns:a="http://schemas.openxmlformats.org/drawingml/2006/main" name="Office Theme">
  <a:themeElements>
    <a:clrScheme name="Benefit-color">
      <a:dk1>
        <a:srgbClr val="16152C"/>
      </a:dk1>
      <a:lt1>
        <a:srgbClr val="DEE2E4"/>
      </a:lt1>
      <a:dk2>
        <a:srgbClr val="16152C"/>
      </a:dk2>
      <a:lt2>
        <a:srgbClr val="DEE2E4"/>
      </a:lt2>
      <a:accent1>
        <a:srgbClr val="FF512F"/>
      </a:accent1>
      <a:accent2>
        <a:srgbClr val="FC5F2A"/>
      </a:accent2>
      <a:accent3>
        <a:srgbClr val="F96D26"/>
      </a:accent3>
      <a:accent4>
        <a:srgbClr val="F67B21"/>
      </a:accent4>
      <a:accent5>
        <a:srgbClr val="F3891D"/>
      </a:accent5>
      <a:accent6>
        <a:srgbClr val="F09819"/>
      </a:accent6>
      <a:hlink>
        <a:srgbClr val="FAC96A"/>
      </a:hlink>
      <a:folHlink>
        <a:srgbClr val="FCDB9B"/>
      </a:folHlink>
    </a:clrScheme>
    <a:fontScheme name="Benefit">
      <a:majorFont>
        <a:latin typeface="Open Sans bold"/>
        <a:ea typeface=""/>
        <a:cs typeface=""/>
      </a:majorFont>
      <a:minorFont>
        <a:latin typeface="Open Sans Light"/>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5250</TotalTime>
  <Words>20456</Words>
  <Application>Microsoft Macintosh PowerPoint</Application>
  <PresentationFormat>Custom</PresentationFormat>
  <Paragraphs>3338</Paragraphs>
  <Slides>246</Slides>
  <Notes>7</Notes>
  <HiddenSlides>0</HiddenSlides>
  <MMClips>0</MMClips>
  <ScaleCrop>false</ScaleCrop>
  <HeadingPairs>
    <vt:vector size="6" baseType="variant">
      <vt:variant>
        <vt:lpstr>Fonts Used</vt:lpstr>
      </vt:variant>
      <vt:variant>
        <vt:i4>58</vt:i4>
      </vt:variant>
      <vt:variant>
        <vt:lpstr>Theme</vt:lpstr>
      </vt:variant>
      <vt:variant>
        <vt:i4>1</vt:i4>
      </vt:variant>
      <vt:variant>
        <vt:lpstr>Slide Titles</vt:lpstr>
      </vt:variant>
      <vt:variant>
        <vt:i4>246</vt:i4>
      </vt:variant>
    </vt:vector>
  </HeadingPairs>
  <TitlesOfParts>
    <vt:vector size="305" baseType="lpstr">
      <vt:lpstr>Arial</vt:lpstr>
      <vt:lpstr>Calibri</vt:lpstr>
      <vt:lpstr>dt-arrows-01</vt:lpstr>
      <vt:lpstr>dt-art-01</vt:lpstr>
      <vt:lpstr>dt-art-02</vt:lpstr>
      <vt:lpstr>dt-building-01</vt:lpstr>
      <vt:lpstr>dt-business-01</vt:lpstr>
      <vt:lpstr>dt-business-02</vt:lpstr>
      <vt:lpstr>dt-business-03</vt:lpstr>
      <vt:lpstr>dt-business-04</vt:lpstr>
      <vt:lpstr>dt-business-05</vt:lpstr>
      <vt:lpstr>dt-business-06</vt:lpstr>
      <vt:lpstr>dt-business-07</vt:lpstr>
      <vt:lpstr>dt-business-08</vt:lpstr>
      <vt:lpstr>dt-commerce-01</vt:lpstr>
      <vt:lpstr>dt-commerce-02</vt:lpstr>
      <vt:lpstr>dt-commerce-03</vt:lpstr>
      <vt:lpstr>dt-commerce-05</vt:lpstr>
      <vt:lpstr>dt-commerce-06</vt:lpstr>
      <vt:lpstr>dt-commerce-08</vt:lpstr>
      <vt:lpstr>dt-commerce-12</vt:lpstr>
      <vt:lpstr>dt-education-02</vt:lpstr>
      <vt:lpstr>dt-education-03</vt:lpstr>
      <vt:lpstr>dt-food-01</vt:lpstr>
      <vt:lpstr>dt-food-05</vt:lpstr>
      <vt:lpstr>dt-industry-01</vt:lpstr>
      <vt:lpstr>dt-line-business-01</vt:lpstr>
      <vt:lpstr>dt-line-communication-01</vt:lpstr>
      <vt:lpstr>dt-line-industry-01</vt:lpstr>
      <vt:lpstr>dt-line-people-01</vt:lpstr>
      <vt:lpstr>dt-line-technology-01</vt:lpstr>
      <vt:lpstr>dt-line-transportation-01</vt:lpstr>
      <vt:lpstr>dt-medical-01</vt:lpstr>
      <vt:lpstr>dt-people-01</vt:lpstr>
      <vt:lpstr>dt-people-02</vt:lpstr>
      <vt:lpstr>dt-people-04</vt:lpstr>
      <vt:lpstr>dt-people-06</vt:lpstr>
      <vt:lpstr>dt-social-01</vt:lpstr>
      <vt:lpstr>dt-social-02</vt:lpstr>
      <vt:lpstr>dt-sport-01</vt:lpstr>
      <vt:lpstr>dt-technology-02</vt:lpstr>
      <vt:lpstr>dt-technology-03</vt:lpstr>
      <vt:lpstr>dt-technology-04</vt:lpstr>
      <vt:lpstr>dt-technology-06</vt:lpstr>
      <vt:lpstr>dt-technology-07</vt:lpstr>
      <vt:lpstr>dt-technology-11</vt:lpstr>
      <vt:lpstr>dt-transport-01</vt:lpstr>
      <vt:lpstr>dt-transport-02</vt:lpstr>
      <vt:lpstr>dt-transport-05</vt:lpstr>
      <vt:lpstr>dt-transport-06</vt:lpstr>
      <vt:lpstr>dt-transport-07</vt:lpstr>
      <vt:lpstr>dt-web-01</vt:lpstr>
      <vt:lpstr>dt-web-03</vt:lpstr>
      <vt:lpstr>Open Sans</vt:lpstr>
      <vt:lpstr>Open Sans bold</vt:lpstr>
      <vt:lpstr>Open Sans Light</vt:lpstr>
      <vt:lpstr>Roboto condensed</vt:lpstr>
      <vt:lpstr>Roboto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Dell-Studio</dc:creator>
  <cp:lastModifiedBy>Quinn Williams,  HCL America</cp:lastModifiedBy>
  <cp:revision>257</cp:revision>
  <dcterms:created xsi:type="dcterms:W3CDTF">2016-11-21T05:52:30Z</dcterms:created>
  <dcterms:modified xsi:type="dcterms:W3CDTF">2019-08-27T17:59:58Z</dcterms:modified>
</cp:coreProperties>
</file>